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  <p:sldId id="303" r:id="rId49"/>
    <p:sldId id="304" r:id="rId50"/>
    <p:sldId id="305" r:id="rId51"/>
    <p:sldId id="306" r:id="rId52"/>
    <p:sldId id="307" r:id="rId53"/>
    <p:sldId id="308" r:id="rId54"/>
    <p:sldId id="309" r:id="rId55"/>
    <p:sldId id="310" r:id="rId56"/>
    <p:sldId id="311" r:id="rId57"/>
    <p:sldId id="312" r:id="rId58"/>
    <p:sldId id="313" r:id="rId59"/>
    <p:sldId id="314" r:id="rId60"/>
    <p:sldId id="315" r:id="rId61"/>
    <p:sldId id="316" r:id="rId62"/>
    <p:sldId id="317" r:id="rId63"/>
    <p:sldId id="318" r:id="rId64"/>
    <p:sldId id="319" r:id="rId65"/>
    <p:sldId id="320" r:id="rId66"/>
    <p:sldId id="321" r:id="rId67"/>
    <p:sldId id="322" r:id="rId68"/>
    <p:sldId id="323" r:id="rId69"/>
    <p:sldId id="324" r:id="rId70"/>
    <p:sldId id="325" r:id="rId71"/>
    <p:sldId id="326" r:id="rId72"/>
    <p:sldId id="327" r:id="rId73"/>
    <p:sldId id="328" r:id="rId74"/>
    <p:sldId id="329" r:id="rId75"/>
    <p:sldId id="330" r:id="rId76"/>
  </p:sldIdLst>
  <p:sldSz cx="7556500" cy="10693400"/>
  <p:notesSz cx="7556500" cy="10693400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52" d="100"/>
          <a:sy n="52" d="100"/>
        </p:scale>
        <p:origin x="2597" y="58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theme" Target="theme/theme1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presProps" Target="presProp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tableStyles" Target="tableStyle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567213" y="3314954"/>
            <a:ext cx="6428422" cy="224561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134427" y="5988304"/>
            <a:ext cx="5293995" cy="267335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pPr/>
              <a:t>1/14/2025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‹№›</a:t>
            </a:fld>
            <a:endParaRPr dirty="0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bg object 1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122545" y="3414648"/>
            <a:ext cx="1659636" cy="1501902"/>
          </a:xfrm>
          <a:prstGeom prst="rect">
            <a:avLst/>
          </a:prstGeom>
        </p:spPr>
      </p:pic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000" b="1" i="1">
                <a:solidFill>
                  <a:srgbClr val="FF0000"/>
                </a:solidFill>
                <a:latin typeface="Cambria"/>
                <a:cs typeface="Cambria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pPr/>
              <a:t>1/14/2025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‹№›</a:t>
            </a:fld>
            <a:endParaRPr dirty="0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000" b="1" i="1">
                <a:solidFill>
                  <a:srgbClr val="FF0000"/>
                </a:solidFill>
                <a:latin typeface="Cambria"/>
                <a:cs typeface="Cambria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378142" y="2459482"/>
            <a:ext cx="3289839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3894867" y="2459482"/>
            <a:ext cx="3289839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pPr/>
              <a:t>1/14/2025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‹№›</a:t>
            </a:fld>
            <a:endParaRPr dirty="0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000" b="1" i="1">
                <a:solidFill>
                  <a:srgbClr val="FF0000"/>
                </a:solidFill>
                <a:latin typeface="Cambria"/>
                <a:cs typeface="Cambria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pPr/>
              <a:t>1/14/2025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‹№›</a:t>
            </a:fld>
            <a:endParaRPr dirty="0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pPr/>
              <a:t>1/14/2025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‹№›</a:t>
            </a:fld>
            <a:endParaRPr dirty="0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601597" y="426466"/>
            <a:ext cx="4359655" cy="32956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000" b="1" i="1">
                <a:solidFill>
                  <a:srgbClr val="FF0000"/>
                </a:solidFill>
                <a:latin typeface="Cambria"/>
                <a:cs typeface="Cambria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378142" y="2459482"/>
            <a:ext cx="6806565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2571369" y="9944862"/>
            <a:ext cx="2420112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378142" y="9944862"/>
            <a:ext cx="1739455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pPr/>
              <a:t>1/14/2025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6923278" y="10062294"/>
            <a:ext cx="228600" cy="19430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200" b="0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‹№›</a:t>
            </a:fld>
            <a:endParaRPr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emf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5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eg"/><Relationship Id="rId1" Type="http://schemas.openxmlformats.org/officeDocument/2006/relationships/slideLayout" Target="../slideLayouts/slideLayout5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1.jpeg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5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e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5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5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jpe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5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e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1.jpe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4.jpe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7.jpe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jpeg"/><Relationship Id="rId2" Type="http://schemas.openxmlformats.org/officeDocument/2006/relationships/image" Target="../media/image28.jpe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0.jpe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jpeg"/><Relationship Id="rId2" Type="http://schemas.openxmlformats.org/officeDocument/2006/relationships/image" Target="../media/image31.jpeg"/><Relationship Id="rId1" Type="http://schemas.openxmlformats.org/officeDocument/2006/relationships/slideLayout" Target="../slideLayouts/slideLayout5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jpeg"/><Relationship Id="rId2" Type="http://schemas.openxmlformats.org/officeDocument/2006/relationships/image" Target="../media/image33.jpeg"/><Relationship Id="rId1" Type="http://schemas.openxmlformats.org/officeDocument/2006/relationships/slideLayout" Target="../slideLayouts/slideLayout5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jpeg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5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eg"/><Relationship Id="rId1" Type="http://schemas.openxmlformats.org/officeDocument/2006/relationships/slideLayout" Target="../slideLayouts/slideLayout5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jpeg"/><Relationship Id="rId2" Type="http://schemas.openxmlformats.org/officeDocument/2006/relationships/image" Target="../media/image38.jpeg"/><Relationship Id="rId1" Type="http://schemas.openxmlformats.org/officeDocument/2006/relationships/slideLayout" Target="../slideLayouts/slideLayout5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eg"/><Relationship Id="rId2" Type="http://schemas.openxmlformats.org/officeDocument/2006/relationships/image" Target="../media/image40.jpe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42.jpe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43.jpeg"/><Relationship Id="rId1" Type="http://schemas.openxmlformats.org/officeDocument/2006/relationships/slideLayout" Target="../slideLayouts/slideLayout5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jpeg"/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5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jpeg"/><Relationship Id="rId2" Type="http://schemas.openxmlformats.org/officeDocument/2006/relationships/image" Target="../media/image47.jpeg"/><Relationship Id="rId1" Type="http://schemas.openxmlformats.org/officeDocument/2006/relationships/slideLayout" Target="../slideLayouts/slideLayout5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jpeg"/><Relationship Id="rId2" Type="http://schemas.openxmlformats.org/officeDocument/2006/relationships/image" Target="../media/image49.jpeg"/><Relationship Id="rId1" Type="http://schemas.openxmlformats.org/officeDocument/2006/relationships/slideLayout" Target="../slideLayouts/slideLayout5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jpeg"/><Relationship Id="rId2" Type="http://schemas.openxmlformats.org/officeDocument/2006/relationships/image" Target="../media/image51.jpeg"/><Relationship Id="rId1" Type="http://schemas.openxmlformats.org/officeDocument/2006/relationships/slideLayout" Target="../slideLayouts/slideLayout5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jpeg"/><Relationship Id="rId2" Type="http://schemas.openxmlformats.org/officeDocument/2006/relationships/image" Target="../media/image53.jpe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55.jpeg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jpeg"/><Relationship Id="rId1" Type="http://schemas.openxmlformats.org/officeDocument/2006/relationships/slideLayout" Target="../slideLayouts/slideLayout5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57.jpeg"/><Relationship Id="rId1" Type="http://schemas.openxmlformats.org/officeDocument/2006/relationships/slideLayout" Target="../slideLayouts/slideLayout5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jpeg"/><Relationship Id="rId2" Type="http://schemas.openxmlformats.org/officeDocument/2006/relationships/image" Target="../media/image59.jpeg"/><Relationship Id="rId1" Type="http://schemas.openxmlformats.org/officeDocument/2006/relationships/slideLayout" Target="../slideLayouts/slideLayout5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jpeg"/><Relationship Id="rId1" Type="http://schemas.openxmlformats.org/officeDocument/2006/relationships/slideLayout" Target="../slideLayouts/slideLayout5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jpeg"/><Relationship Id="rId1" Type="http://schemas.openxmlformats.org/officeDocument/2006/relationships/slideLayout" Target="../slideLayouts/slideLayout5.xml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.png"/><Relationship Id="rId13" Type="http://schemas.openxmlformats.org/officeDocument/2006/relationships/image" Target="../media/image74.jpeg"/><Relationship Id="rId18" Type="http://schemas.openxmlformats.org/officeDocument/2006/relationships/image" Target="../media/image79.png"/><Relationship Id="rId3" Type="http://schemas.openxmlformats.org/officeDocument/2006/relationships/image" Target="../media/image64.jpeg"/><Relationship Id="rId7" Type="http://schemas.openxmlformats.org/officeDocument/2006/relationships/image" Target="../media/image68.png"/><Relationship Id="rId12" Type="http://schemas.openxmlformats.org/officeDocument/2006/relationships/image" Target="../media/image73.png"/><Relationship Id="rId17" Type="http://schemas.openxmlformats.org/officeDocument/2006/relationships/image" Target="../media/image78.png"/><Relationship Id="rId2" Type="http://schemas.openxmlformats.org/officeDocument/2006/relationships/image" Target="../media/image63.png"/><Relationship Id="rId16" Type="http://schemas.openxmlformats.org/officeDocument/2006/relationships/image" Target="../media/image77.jpe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7.png"/><Relationship Id="rId11" Type="http://schemas.openxmlformats.org/officeDocument/2006/relationships/image" Target="../media/image72.jpeg"/><Relationship Id="rId5" Type="http://schemas.openxmlformats.org/officeDocument/2006/relationships/image" Target="../media/image66.jpeg"/><Relationship Id="rId15" Type="http://schemas.openxmlformats.org/officeDocument/2006/relationships/image" Target="../media/image76.png"/><Relationship Id="rId10" Type="http://schemas.openxmlformats.org/officeDocument/2006/relationships/image" Target="../media/image71.jpeg"/><Relationship Id="rId19" Type="http://schemas.openxmlformats.org/officeDocument/2006/relationships/image" Target="../media/image80.jpeg"/><Relationship Id="rId4" Type="http://schemas.openxmlformats.org/officeDocument/2006/relationships/image" Target="../media/image65.jpeg"/><Relationship Id="rId9" Type="http://schemas.openxmlformats.org/officeDocument/2006/relationships/image" Target="../media/image70.png"/><Relationship Id="rId14" Type="http://schemas.openxmlformats.org/officeDocument/2006/relationships/image" Target="../media/image75.jpeg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6.jpeg"/><Relationship Id="rId13" Type="http://schemas.openxmlformats.org/officeDocument/2006/relationships/image" Target="../media/image89.jpeg"/><Relationship Id="rId18" Type="http://schemas.openxmlformats.org/officeDocument/2006/relationships/image" Target="../media/image94.png"/><Relationship Id="rId3" Type="http://schemas.openxmlformats.org/officeDocument/2006/relationships/image" Target="../media/image82.png"/><Relationship Id="rId21" Type="http://schemas.openxmlformats.org/officeDocument/2006/relationships/image" Target="../media/image97.png"/><Relationship Id="rId7" Type="http://schemas.openxmlformats.org/officeDocument/2006/relationships/image" Target="../media/image85.jpeg"/><Relationship Id="rId12" Type="http://schemas.openxmlformats.org/officeDocument/2006/relationships/image" Target="../media/image75.jpeg"/><Relationship Id="rId17" Type="http://schemas.openxmlformats.org/officeDocument/2006/relationships/image" Target="../media/image93.png"/><Relationship Id="rId25" Type="http://schemas.openxmlformats.org/officeDocument/2006/relationships/image" Target="../media/image100.jpeg"/><Relationship Id="rId2" Type="http://schemas.openxmlformats.org/officeDocument/2006/relationships/image" Target="../media/image81.png"/><Relationship Id="rId16" Type="http://schemas.openxmlformats.org/officeDocument/2006/relationships/image" Target="../media/image92.jpeg"/><Relationship Id="rId20" Type="http://schemas.openxmlformats.org/officeDocument/2006/relationships/image" Target="../media/image96.jpe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4.jpeg"/><Relationship Id="rId11" Type="http://schemas.openxmlformats.org/officeDocument/2006/relationships/image" Target="../media/image88.jpeg"/><Relationship Id="rId24" Type="http://schemas.openxmlformats.org/officeDocument/2006/relationships/image" Target="../media/image70.png"/><Relationship Id="rId5" Type="http://schemas.openxmlformats.org/officeDocument/2006/relationships/image" Target="../media/image84.png"/><Relationship Id="rId15" Type="http://schemas.openxmlformats.org/officeDocument/2006/relationships/image" Target="../media/image91.jpeg"/><Relationship Id="rId23" Type="http://schemas.openxmlformats.org/officeDocument/2006/relationships/image" Target="../media/image99.png"/><Relationship Id="rId10" Type="http://schemas.openxmlformats.org/officeDocument/2006/relationships/image" Target="../media/image87.png"/><Relationship Id="rId19" Type="http://schemas.openxmlformats.org/officeDocument/2006/relationships/image" Target="../media/image95.jpeg"/><Relationship Id="rId4" Type="http://schemas.openxmlformats.org/officeDocument/2006/relationships/image" Target="../media/image83.jpeg"/><Relationship Id="rId9" Type="http://schemas.openxmlformats.org/officeDocument/2006/relationships/image" Target="../media/image72.jpeg"/><Relationship Id="rId14" Type="http://schemas.openxmlformats.org/officeDocument/2006/relationships/image" Target="../media/image90.png"/><Relationship Id="rId22" Type="http://schemas.openxmlformats.org/officeDocument/2006/relationships/image" Target="../media/image98.jpeg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.png"/><Relationship Id="rId13" Type="http://schemas.openxmlformats.org/officeDocument/2006/relationships/image" Target="../media/image107.png"/><Relationship Id="rId18" Type="http://schemas.openxmlformats.org/officeDocument/2006/relationships/image" Target="../media/image90.png"/><Relationship Id="rId3" Type="http://schemas.openxmlformats.org/officeDocument/2006/relationships/image" Target="../media/image64.jpeg"/><Relationship Id="rId21" Type="http://schemas.openxmlformats.org/officeDocument/2006/relationships/image" Target="../media/image112.jpeg"/><Relationship Id="rId7" Type="http://schemas.openxmlformats.org/officeDocument/2006/relationships/image" Target="../media/image104.jpeg"/><Relationship Id="rId12" Type="http://schemas.openxmlformats.org/officeDocument/2006/relationships/image" Target="../media/image63.png"/><Relationship Id="rId17" Type="http://schemas.openxmlformats.org/officeDocument/2006/relationships/image" Target="../media/image110.png"/><Relationship Id="rId2" Type="http://schemas.openxmlformats.org/officeDocument/2006/relationships/image" Target="../media/image101.png"/><Relationship Id="rId16" Type="http://schemas.openxmlformats.org/officeDocument/2006/relationships/image" Target="../media/image67.png"/><Relationship Id="rId20" Type="http://schemas.openxmlformats.org/officeDocument/2006/relationships/image" Target="../media/image111.jpe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3.png"/><Relationship Id="rId11" Type="http://schemas.openxmlformats.org/officeDocument/2006/relationships/image" Target="../media/image106.png"/><Relationship Id="rId5" Type="http://schemas.openxmlformats.org/officeDocument/2006/relationships/image" Target="../media/image102.png"/><Relationship Id="rId15" Type="http://schemas.openxmlformats.org/officeDocument/2006/relationships/image" Target="../media/image109.jpeg"/><Relationship Id="rId23" Type="http://schemas.openxmlformats.org/officeDocument/2006/relationships/image" Target="../media/image114.png"/><Relationship Id="rId10" Type="http://schemas.openxmlformats.org/officeDocument/2006/relationships/image" Target="../media/image80.jpeg"/><Relationship Id="rId19" Type="http://schemas.openxmlformats.org/officeDocument/2006/relationships/image" Target="../media/image87.png"/><Relationship Id="rId4" Type="http://schemas.openxmlformats.org/officeDocument/2006/relationships/image" Target="../media/image65.jpeg"/><Relationship Id="rId9" Type="http://schemas.openxmlformats.org/officeDocument/2006/relationships/image" Target="../media/image72.jpeg"/><Relationship Id="rId14" Type="http://schemas.openxmlformats.org/officeDocument/2006/relationships/image" Target="../media/image108.jpeg"/><Relationship Id="rId22" Type="http://schemas.openxmlformats.org/officeDocument/2006/relationships/image" Target="../media/image113.jpeg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0.png"/><Relationship Id="rId13" Type="http://schemas.openxmlformats.org/officeDocument/2006/relationships/image" Target="../media/image72.jpeg"/><Relationship Id="rId18" Type="http://schemas.openxmlformats.org/officeDocument/2006/relationships/image" Target="../media/image99.png"/><Relationship Id="rId3" Type="http://schemas.openxmlformats.org/officeDocument/2006/relationships/image" Target="../media/image64.jpeg"/><Relationship Id="rId7" Type="http://schemas.openxmlformats.org/officeDocument/2006/relationships/image" Target="../media/image115.jpeg"/><Relationship Id="rId12" Type="http://schemas.openxmlformats.org/officeDocument/2006/relationships/image" Target="../media/image111.jpeg"/><Relationship Id="rId17" Type="http://schemas.openxmlformats.org/officeDocument/2006/relationships/image" Target="../media/image108.jpeg"/><Relationship Id="rId2" Type="http://schemas.openxmlformats.org/officeDocument/2006/relationships/image" Target="../media/image112.jpeg"/><Relationship Id="rId16" Type="http://schemas.openxmlformats.org/officeDocument/2006/relationships/image" Target="../media/image118.jpeg"/><Relationship Id="rId20" Type="http://schemas.openxmlformats.org/officeDocument/2006/relationships/image" Target="../media/image119.jpe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7.png"/><Relationship Id="rId11" Type="http://schemas.openxmlformats.org/officeDocument/2006/relationships/image" Target="../media/image97.png"/><Relationship Id="rId5" Type="http://schemas.openxmlformats.org/officeDocument/2006/relationships/image" Target="../media/image114.png"/><Relationship Id="rId15" Type="http://schemas.openxmlformats.org/officeDocument/2006/relationships/image" Target="../media/image109.jpeg"/><Relationship Id="rId10" Type="http://schemas.openxmlformats.org/officeDocument/2006/relationships/image" Target="../media/image117.jpeg"/><Relationship Id="rId19" Type="http://schemas.openxmlformats.org/officeDocument/2006/relationships/image" Target="../media/image87.png"/><Relationship Id="rId4" Type="http://schemas.openxmlformats.org/officeDocument/2006/relationships/image" Target="../media/image113.jpeg"/><Relationship Id="rId9" Type="http://schemas.openxmlformats.org/officeDocument/2006/relationships/image" Target="../media/image116.png"/><Relationship Id="rId14" Type="http://schemas.openxmlformats.org/officeDocument/2006/relationships/image" Target="../media/image73.png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.png"/><Relationship Id="rId13" Type="http://schemas.openxmlformats.org/officeDocument/2006/relationships/image" Target="../media/image127.jpeg"/><Relationship Id="rId18" Type="http://schemas.openxmlformats.org/officeDocument/2006/relationships/image" Target="../media/image130.png"/><Relationship Id="rId3" Type="http://schemas.openxmlformats.org/officeDocument/2006/relationships/image" Target="../media/image121.png"/><Relationship Id="rId7" Type="http://schemas.openxmlformats.org/officeDocument/2006/relationships/image" Target="../media/image110.png"/><Relationship Id="rId12" Type="http://schemas.openxmlformats.org/officeDocument/2006/relationships/image" Target="../media/image126.jpeg"/><Relationship Id="rId17" Type="http://schemas.openxmlformats.org/officeDocument/2006/relationships/image" Target="../media/image129.jpeg"/><Relationship Id="rId2" Type="http://schemas.openxmlformats.org/officeDocument/2006/relationships/image" Target="../media/image120.jpeg"/><Relationship Id="rId16" Type="http://schemas.openxmlformats.org/officeDocument/2006/relationships/image" Target="../media/image8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23.png"/><Relationship Id="rId11" Type="http://schemas.openxmlformats.org/officeDocument/2006/relationships/image" Target="../media/image73.png"/><Relationship Id="rId5" Type="http://schemas.openxmlformats.org/officeDocument/2006/relationships/image" Target="../media/image122.png"/><Relationship Id="rId15" Type="http://schemas.openxmlformats.org/officeDocument/2006/relationships/image" Target="../media/image63.png"/><Relationship Id="rId10" Type="http://schemas.openxmlformats.org/officeDocument/2006/relationships/image" Target="../media/image125.jpeg"/><Relationship Id="rId19" Type="http://schemas.openxmlformats.org/officeDocument/2006/relationships/image" Target="../media/image131.png"/><Relationship Id="rId4" Type="http://schemas.openxmlformats.org/officeDocument/2006/relationships/image" Target="../media/image90.png"/><Relationship Id="rId9" Type="http://schemas.openxmlformats.org/officeDocument/2006/relationships/image" Target="../media/image124.jpeg"/><Relationship Id="rId14" Type="http://schemas.openxmlformats.org/officeDocument/2006/relationships/image" Target="../media/image128.png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jpeg"/><Relationship Id="rId13" Type="http://schemas.openxmlformats.org/officeDocument/2006/relationships/image" Target="../media/image84.png"/><Relationship Id="rId18" Type="http://schemas.openxmlformats.org/officeDocument/2006/relationships/image" Target="../media/image140.jpeg"/><Relationship Id="rId3" Type="http://schemas.openxmlformats.org/officeDocument/2006/relationships/image" Target="../media/image133.png"/><Relationship Id="rId21" Type="http://schemas.openxmlformats.org/officeDocument/2006/relationships/image" Target="../media/image121.png"/><Relationship Id="rId7" Type="http://schemas.openxmlformats.org/officeDocument/2006/relationships/image" Target="../media/image136.jpeg"/><Relationship Id="rId12" Type="http://schemas.openxmlformats.org/officeDocument/2006/relationships/image" Target="../media/image137.jpeg"/><Relationship Id="rId17" Type="http://schemas.openxmlformats.org/officeDocument/2006/relationships/image" Target="../media/image123.png"/><Relationship Id="rId2" Type="http://schemas.openxmlformats.org/officeDocument/2006/relationships/image" Target="../media/image132.png"/><Relationship Id="rId16" Type="http://schemas.openxmlformats.org/officeDocument/2006/relationships/image" Target="../media/image139.jpeg"/><Relationship Id="rId20" Type="http://schemas.openxmlformats.org/officeDocument/2006/relationships/image" Target="../media/image11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35.png"/><Relationship Id="rId11" Type="http://schemas.openxmlformats.org/officeDocument/2006/relationships/image" Target="../media/image67.png"/><Relationship Id="rId5" Type="http://schemas.openxmlformats.org/officeDocument/2006/relationships/image" Target="../media/image128.png"/><Relationship Id="rId15" Type="http://schemas.openxmlformats.org/officeDocument/2006/relationships/image" Target="../media/image94.png"/><Relationship Id="rId23" Type="http://schemas.openxmlformats.org/officeDocument/2006/relationships/image" Target="../media/image143.png"/><Relationship Id="rId10" Type="http://schemas.openxmlformats.org/officeDocument/2006/relationships/image" Target="../media/image72.jpeg"/><Relationship Id="rId19" Type="http://schemas.openxmlformats.org/officeDocument/2006/relationships/image" Target="../media/image141.png"/><Relationship Id="rId4" Type="http://schemas.openxmlformats.org/officeDocument/2006/relationships/image" Target="../media/image134.jpeg"/><Relationship Id="rId9" Type="http://schemas.openxmlformats.org/officeDocument/2006/relationships/image" Target="../media/image95.jpeg"/><Relationship Id="rId14" Type="http://schemas.openxmlformats.org/officeDocument/2006/relationships/image" Target="../media/image138.png"/><Relationship Id="rId22" Type="http://schemas.openxmlformats.org/officeDocument/2006/relationships/image" Target="../media/image142.png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2.jpeg"/><Relationship Id="rId13" Type="http://schemas.openxmlformats.org/officeDocument/2006/relationships/image" Target="../media/image141.png"/><Relationship Id="rId18" Type="http://schemas.openxmlformats.org/officeDocument/2006/relationships/image" Target="../media/image65.jpeg"/><Relationship Id="rId3" Type="http://schemas.openxmlformats.org/officeDocument/2006/relationships/image" Target="../media/image145.png"/><Relationship Id="rId21" Type="http://schemas.openxmlformats.org/officeDocument/2006/relationships/image" Target="../media/image123.png"/><Relationship Id="rId7" Type="http://schemas.openxmlformats.org/officeDocument/2006/relationships/image" Target="../media/image148.png"/><Relationship Id="rId12" Type="http://schemas.openxmlformats.org/officeDocument/2006/relationships/image" Target="../media/image150.jpeg"/><Relationship Id="rId17" Type="http://schemas.openxmlformats.org/officeDocument/2006/relationships/image" Target="../media/image152.png"/><Relationship Id="rId2" Type="http://schemas.openxmlformats.org/officeDocument/2006/relationships/image" Target="../media/image144.png"/><Relationship Id="rId16" Type="http://schemas.openxmlformats.org/officeDocument/2006/relationships/image" Target="../media/image122.png"/><Relationship Id="rId20" Type="http://schemas.openxmlformats.org/officeDocument/2006/relationships/image" Target="../media/image6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7.png"/><Relationship Id="rId11" Type="http://schemas.openxmlformats.org/officeDocument/2006/relationships/image" Target="../media/image133.png"/><Relationship Id="rId24" Type="http://schemas.openxmlformats.org/officeDocument/2006/relationships/image" Target="../media/image84.png"/><Relationship Id="rId5" Type="http://schemas.openxmlformats.org/officeDocument/2006/relationships/image" Target="../media/image147.jpeg"/><Relationship Id="rId15" Type="http://schemas.openxmlformats.org/officeDocument/2006/relationships/image" Target="../media/image151.png"/><Relationship Id="rId23" Type="http://schemas.openxmlformats.org/officeDocument/2006/relationships/image" Target="../media/image154.jpeg"/><Relationship Id="rId10" Type="http://schemas.openxmlformats.org/officeDocument/2006/relationships/image" Target="../media/image101.png"/><Relationship Id="rId19" Type="http://schemas.openxmlformats.org/officeDocument/2006/relationships/image" Target="../media/image136.jpeg"/><Relationship Id="rId4" Type="http://schemas.openxmlformats.org/officeDocument/2006/relationships/image" Target="../media/image146.jpeg"/><Relationship Id="rId9" Type="http://schemas.openxmlformats.org/officeDocument/2006/relationships/image" Target="../media/image149.png"/><Relationship Id="rId14" Type="http://schemas.openxmlformats.org/officeDocument/2006/relationships/image" Target="../media/image143.png"/><Relationship Id="rId22" Type="http://schemas.openxmlformats.org/officeDocument/2006/relationships/image" Target="../media/image153.jpeg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8.jpeg"/><Relationship Id="rId13" Type="http://schemas.openxmlformats.org/officeDocument/2006/relationships/image" Target="../media/image116.png"/><Relationship Id="rId18" Type="http://schemas.openxmlformats.org/officeDocument/2006/relationships/image" Target="../media/image162.png"/><Relationship Id="rId3" Type="http://schemas.openxmlformats.org/officeDocument/2006/relationships/image" Target="../media/image156.png"/><Relationship Id="rId21" Type="http://schemas.openxmlformats.org/officeDocument/2006/relationships/image" Target="../media/image164.jpeg"/><Relationship Id="rId7" Type="http://schemas.openxmlformats.org/officeDocument/2006/relationships/image" Target="../media/image64.jpeg"/><Relationship Id="rId12" Type="http://schemas.openxmlformats.org/officeDocument/2006/relationships/image" Target="../media/image160.jpeg"/><Relationship Id="rId17" Type="http://schemas.openxmlformats.org/officeDocument/2006/relationships/image" Target="../media/image84.png"/><Relationship Id="rId2" Type="http://schemas.openxmlformats.org/officeDocument/2006/relationships/image" Target="../media/image155.jpeg"/><Relationship Id="rId16" Type="http://schemas.openxmlformats.org/officeDocument/2006/relationships/image" Target="../media/image98.jpeg"/><Relationship Id="rId20" Type="http://schemas.openxmlformats.org/officeDocument/2006/relationships/image" Target="../media/image10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23.png"/><Relationship Id="rId11" Type="http://schemas.openxmlformats.org/officeDocument/2006/relationships/image" Target="../media/image159.png"/><Relationship Id="rId5" Type="http://schemas.openxmlformats.org/officeDocument/2006/relationships/image" Target="../media/image72.jpeg"/><Relationship Id="rId15" Type="http://schemas.openxmlformats.org/officeDocument/2006/relationships/image" Target="../media/image161.png"/><Relationship Id="rId23" Type="http://schemas.openxmlformats.org/officeDocument/2006/relationships/image" Target="../media/image166.png"/><Relationship Id="rId10" Type="http://schemas.openxmlformats.org/officeDocument/2006/relationships/image" Target="../media/image154.jpeg"/><Relationship Id="rId19" Type="http://schemas.openxmlformats.org/officeDocument/2006/relationships/image" Target="../media/image163.png"/><Relationship Id="rId4" Type="http://schemas.openxmlformats.org/officeDocument/2006/relationships/image" Target="../media/image157.jpeg"/><Relationship Id="rId9" Type="http://schemas.openxmlformats.org/officeDocument/2006/relationships/image" Target="../media/image81.png"/><Relationship Id="rId14" Type="http://schemas.openxmlformats.org/officeDocument/2006/relationships/image" Target="../media/image70.png"/><Relationship Id="rId22" Type="http://schemas.openxmlformats.org/officeDocument/2006/relationships/image" Target="../media/image165.png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1.jpeg"/><Relationship Id="rId13" Type="http://schemas.openxmlformats.org/officeDocument/2006/relationships/image" Target="../media/image173.png"/><Relationship Id="rId18" Type="http://schemas.openxmlformats.org/officeDocument/2006/relationships/image" Target="../media/image174.png"/><Relationship Id="rId3" Type="http://schemas.openxmlformats.org/officeDocument/2006/relationships/image" Target="../media/image64.jpeg"/><Relationship Id="rId7" Type="http://schemas.openxmlformats.org/officeDocument/2006/relationships/image" Target="../media/image170.png"/><Relationship Id="rId12" Type="http://schemas.openxmlformats.org/officeDocument/2006/relationships/image" Target="../media/image108.jpeg"/><Relationship Id="rId17" Type="http://schemas.openxmlformats.org/officeDocument/2006/relationships/image" Target="../media/image165.png"/><Relationship Id="rId2" Type="http://schemas.openxmlformats.org/officeDocument/2006/relationships/image" Target="../media/image68.png"/><Relationship Id="rId16" Type="http://schemas.openxmlformats.org/officeDocument/2006/relationships/image" Target="../media/image11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69.png"/><Relationship Id="rId11" Type="http://schemas.openxmlformats.org/officeDocument/2006/relationships/image" Target="../media/image81.png"/><Relationship Id="rId5" Type="http://schemas.openxmlformats.org/officeDocument/2006/relationships/image" Target="../media/image168.jpeg"/><Relationship Id="rId15" Type="http://schemas.openxmlformats.org/officeDocument/2006/relationships/image" Target="../media/image84.png"/><Relationship Id="rId10" Type="http://schemas.openxmlformats.org/officeDocument/2006/relationships/image" Target="../media/image172.png"/><Relationship Id="rId19" Type="http://schemas.openxmlformats.org/officeDocument/2006/relationships/image" Target="../media/image175.jpeg"/><Relationship Id="rId4" Type="http://schemas.openxmlformats.org/officeDocument/2006/relationships/image" Target="../media/image167.jpeg"/><Relationship Id="rId9" Type="http://schemas.openxmlformats.org/officeDocument/2006/relationships/image" Target="../media/image67.png"/><Relationship Id="rId14" Type="http://schemas.openxmlformats.org/officeDocument/2006/relationships/image" Target="../media/image72.jpeg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8.jpeg"/><Relationship Id="rId13" Type="http://schemas.openxmlformats.org/officeDocument/2006/relationships/image" Target="../media/image180.png"/><Relationship Id="rId18" Type="http://schemas.openxmlformats.org/officeDocument/2006/relationships/image" Target="../media/image163.png"/><Relationship Id="rId3" Type="http://schemas.openxmlformats.org/officeDocument/2006/relationships/image" Target="../media/image72.jpeg"/><Relationship Id="rId7" Type="http://schemas.openxmlformats.org/officeDocument/2006/relationships/image" Target="../media/image64.jpeg"/><Relationship Id="rId12" Type="http://schemas.openxmlformats.org/officeDocument/2006/relationships/image" Target="../media/image179.jpeg"/><Relationship Id="rId17" Type="http://schemas.openxmlformats.org/officeDocument/2006/relationships/image" Target="../media/image183.png"/><Relationship Id="rId2" Type="http://schemas.openxmlformats.org/officeDocument/2006/relationships/image" Target="../media/image176.jpeg"/><Relationship Id="rId16" Type="http://schemas.openxmlformats.org/officeDocument/2006/relationships/image" Target="../media/image182.jpe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74.png"/><Relationship Id="rId11" Type="http://schemas.openxmlformats.org/officeDocument/2006/relationships/image" Target="../media/image122.png"/><Relationship Id="rId5" Type="http://schemas.openxmlformats.org/officeDocument/2006/relationships/image" Target="../media/image177.png"/><Relationship Id="rId15" Type="http://schemas.openxmlformats.org/officeDocument/2006/relationships/image" Target="../media/image181.png"/><Relationship Id="rId10" Type="http://schemas.openxmlformats.org/officeDocument/2006/relationships/image" Target="../media/image154.jpeg"/><Relationship Id="rId4" Type="http://schemas.openxmlformats.org/officeDocument/2006/relationships/image" Target="../media/image110.png"/><Relationship Id="rId9" Type="http://schemas.openxmlformats.org/officeDocument/2006/relationships/image" Target="../media/image165.png"/><Relationship Id="rId14" Type="http://schemas.openxmlformats.org/officeDocument/2006/relationships/image" Target="../media/image97.png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7.png"/><Relationship Id="rId13" Type="http://schemas.openxmlformats.org/officeDocument/2006/relationships/image" Target="../media/image188.jpeg"/><Relationship Id="rId18" Type="http://schemas.openxmlformats.org/officeDocument/2006/relationships/image" Target="../media/image154.jpeg"/><Relationship Id="rId3" Type="http://schemas.openxmlformats.org/officeDocument/2006/relationships/image" Target="../media/image73.png"/><Relationship Id="rId21" Type="http://schemas.openxmlformats.org/officeDocument/2006/relationships/image" Target="../media/image109.jpeg"/><Relationship Id="rId7" Type="http://schemas.openxmlformats.org/officeDocument/2006/relationships/image" Target="../media/image186.png"/><Relationship Id="rId12" Type="http://schemas.openxmlformats.org/officeDocument/2006/relationships/image" Target="../media/image93.png"/><Relationship Id="rId17" Type="http://schemas.openxmlformats.org/officeDocument/2006/relationships/image" Target="../media/image191.png"/><Relationship Id="rId2" Type="http://schemas.openxmlformats.org/officeDocument/2006/relationships/image" Target="../media/image181.png"/><Relationship Id="rId16" Type="http://schemas.openxmlformats.org/officeDocument/2006/relationships/image" Target="../media/image190.jpeg"/><Relationship Id="rId20" Type="http://schemas.openxmlformats.org/officeDocument/2006/relationships/image" Target="../media/image9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85.png"/><Relationship Id="rId11" Type="http://schemas.openxmlformats.org/officeDocument/2006/relationships/image" Target="../media/image72.jpeg"/><Relationship Id="rId24" Type="http://schemas.openxmlformats.org/officeDocument/2006/relationships/image" Target="../media/image99.png"/><Relationship Id="rId5" Type="http://schemas.openxmlformats.org/officeDocument/2006/relationships/image" Target="../media/image184.png"/><Relationship Id="rId15" Type="http://schemas.openxmlformats.org/officeDocument/2006/relationships/image" Target="../media/image189.jpeg"/><Relationship Id="rId23" Type="http://schemas.openxmlformats.org/officeDocument/2006/relationships/image" Target="../media/image192.png"/><Relationship Id="rId10" Type="http://schemas.openxmlformats.org/officeDocument/2006/relationships/image" Target="../media/image65.jpeg"/><Relationship Id="rId19" Type="http://schemas.openxmlformats.org/officeDocument/2006/relationships/image" Target="../media/image108.jpeg"/><Relationship Id="rId4" Type="http://schemas.openxmlformats.org/officeDocument/2006/relationships/image" Target="../media/image95.jpeg"/><Relationship Id="rId9" Type="http://schemas.openxmlformats.org/officeDocument/2006/relationships/image" Target="../media/image64.jpeg"/><Relationship Id="rId14" Type="http://schemas.openxmlformats.org/officeDocument/2006/relationships/image" Target="../media/image141.png"/><Relationship Id="rId22" Type="http://schemas.openxmlformats.org/officeDocument/2006/relationships/image" Target="../media/image163.png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3.jpeg"/><Relationship Id="rId13" Type="http://schemas.openxmlformats.org/officeDocument/2006/relationships/image" Target="../media/image196.png"/><Relationship Id="rId18" Type="http://schemas.openxmlformats.org/officeDocument/2006/relationships/image" Target="../media/image189.jpeg"/><Relationship Id="rId3" Type="http://schemas.openxmlformats.org/officeDocument/2006/relationships/image" Target="../media/image169.png"/><Relationship Id="rId21" Type="http://schemas.openxmlformats.org/officeDocument/2006/relationships/image" Target="../media/image68.png"/><Relationship Id="rId7" Type="http://schemas.openxmlformats.org/officeDocument/2006/relationships/image" Target="../media/image174.png"/><Relationship Id="rId12" Type="http://schemas.openxmlformats.org/officeDocument/2006/relationships/image" Target="../media/image141.png"/><Relationship Id="rId17" Type="http://schemas.openxmlformats.org/officeDocument/2006/relationships/image" Target="../media/image94.png"/><Relationship Id="rId2" Type="http://schemas.openxmlformats.org/officeDocument/2006/relationships/image" Target="../media/image98.jpeg"/><Relationship Id="rId16" Type="http://schemas.openxmlformats.org/officeDocument/2006/relationships/image" Target="../media/image108.jpeg"/><Relationship Id="rId20" Type="http://schemas.openxmlformats.org/officeDocument/2006/relationships/image" Target="../media/image9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2.jpeg"/><Relationship Id="rId11" Type="http://schemas.openxmlformats.org/officeDocument/2006/relationships/image" Target="../media/image195.jpeg"/><Relationship Id="rId5" Type="http://schemas.openxmlformats.org/officeDocument/2006/relationships/image" Target="../media/image80.jpeg"/><Relationship Id="rId15" Type="http://schemas.openxmlformats.org/officeDocument/2006/relationships/image" Target="../media/image130.png"/><Relationship Id="rId10" Type="http://schemas.openxmlformats.org/officeDocument/2006/relationships/image" Target="../media/image162.png"/><Relationship Id="rId19" Type="http://schemas.openxmlformats.org/officeDocument/2006/relationships/image" Target="../media/image136.jpeg"/><Relationship Id="rId4" Type="http://schemas.openxmlformats.org/officeDocument/2006/relationships/image" Target="../media/image64.jpeg"/><Relationship Id="rId9" Type="http://schemas.openxmlformats.org/officeDocument/2006/relationships/image" Target="../media/image194.png"/><Relationship Id="rId14" Type="http://schemas.openxmlformats.org/officeDocument/2006/relationships/image" Target="../media/image197.jpeg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1.png"/><Relationship Id="rId13" Type="http://schemas.openxmlformats.org/officeDocument/2006/relationships/image" Target="../media/image90.png"/><Relationship Id="rId18" Type="http://schemas.openxmlformats.org/officeDocument/2006/relationships/image" Target="../media/image205.png"/><Relationship Id="rId3" Type="http://schemas.openxmlformats.org/officeDocument/2006/relationships/image" Target="../media/image198.jpeg"/><Relationship Id="rId7" Type="http://schemas.openxmlformats.org/officeDocument/2006/relationships/image" Target="../media/image72.jpeg"/><Relationship Id="rId12" Type="http://schemas.openxmlformats.org/officeDocument/2006/relationships/image" Target="../media/image203.jpeg"/><Relationship Id="rId17" Type="http://schemas.openxmlformats.org/officeDocument/2006/relationships/image" Target="../media/image189.jpeg"/><Relationship Id="rId2" Type="http://schemas.openxmlformats.org/officeDocument/2006/relationships/image" Target="../media/image170.png"/><Relationship Id="rId16" Type="http://schemas.openxmlformats.org/officeDocument/2006/relationships/image" Target="../media/image94.png"/><Relationship Id="rId20" Type="http://schemas.openxmlformats.org/officeDocument/2006/relationships/image" Target="../media/image19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00.jpeg"/><Relationship Id="rId11" Type="http://schemas.openxmlformats.org/officeDocument/2006/relationships/image" Target="../media/image87.png"/><Relationship Id="rId5" Type="http://schemas.openxmlformats.org/officeDocument/2006/relationships/image" Target="../media/image64.jpeg"/><Relationship Id="rId15" Type="http://schemas.openxmlformats.org/officeDocument/2006/relationships/image" Target="../media/image141.png"/><Relationship Id="rId10" Type="http://schemas.openxmlformats.org/officeDocument/2006/relationships/image" Target="../media/image174.png"/><Relationship Id="rId19" Type="http://schemas.openxmlformats.org/officeDocument/2006/relationships/image" Target="../media/image206.jpeg"/><Relationship Id="rId4" Type="http://schemas.openxmlformats.org/officeDocument/2006/relationships/image" Target="../media/image199.png"/><Relationship Id="rId9" Type="http://schemas.openxmlformats.org/officeDocument/2006/relationships/image" Target="../media/image202.jpeg"/><Relationship Id="rId14" Type="http://schemas.openxmlformats.org/officeDocument/2006/relationships/image" Target="../media/image204.jpeg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hyperlink" Target="http://osvita.ua/school/lessons_%20summary/initial/6257/" TargetMode="External"/><Relationship Id="rId2" Type="http://schemas.openxmlformats.org/officeDocument/2006/relationships/hyperlink" Target="https://www.slideshare.net/ippo-kubg/ss-55456883" TargetMode="External"/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" name="object 41"/>
          <p:cNvGrpSpPr/>
          <p:nvPr/>
        </p:nvGrpSpPr>
        <p:grpSpPr>
          <a:xfrm>
            <a:off x="0" y="0"/>
            <a:ext cx="1508125" cy="10711815"/>
            <a:chOff x="0" y="0"/>
            <a:chExt cx="1508125" cy="10711815"/>
          </a:xfrm>
        </p:grpSpPr>
        <p:sp>
          <p:nvSpPr>
            <p:cNvPr id="42" name="object 42"/>
            <p:cNvSpPr/>
            <p:nvPr/>
          </p:nvSpPr>
          <p:spPr>
            <a:xfrm>
              <a:off x="12700" y="4063"/>
              <a:ext cx="1495425" cy="10688320"/>
            </a:xfrm>
            <a:custGeom>
              <a:avLst/>
              <a:gdLst/>
              <a:ahLst/>
              <a:cxnLst/>
              <a:rect l="l" t="t" r="r" b="b"/>
              <a:pathLst>
                <a:path w="1495425" h="10688320">
                  <a:moveTo>
                    <a:pt x="1495425" y="0"/>
                  </a:moveTo>
                  <a:lnTo>
                    <a:pt x="1463675" y="0"/>
                  </a:lnTo>
                  <a:lnTo>
                    <a:pt x="1463675" y="19050"/>
                  </a:lnTo>
                  <a:lnTo>
                    <a:pt x="1476375" y="19050"/>
                  </a:lnTo>
                  <a:lnTo>
                    <a:pt x="1476375" y="37846"/>
                  </a:lnTo>
                  <a:lnTo>
                    <a:pt x="1463675" y="37846"/>
                  </a:lnTo>
                  <a:lnTo>
                    <a:pt x="1463675" y="10669270"/>
                  </a:lnTo>
                  <a:lnTo>
                    <a:pt x="19050" y="10669270"/>
                  </a:lnTo>
                  <a:lnTo>
                    <a:pt x="19050" y="19050"/>
                  </a:lnTo>
                  <a:lnTo>
                    <a:pt x="6350" y="19050"/>
                  </a:lnTo>
                  <a:lnTo>
                    <a:pt x="6350" y="0"/>
                  </a:lnTo>
                  <a:lnTo>
                    <a:pt x="0" y="0"/>
                  </a:lnTo>
                  <a:lnTo>
                    <a:pt x="0" y="19050"/>
                  </a:lnTo>
                  <a:lnTo>
                    <a:pt x="0" y="10688320"/>
                  </a:lnTo>
                  <a:lnTo>
                    <a:pt x="19050" y="10688320"/>
                  </a:lnTo>
                  <a:lnTo>
                    <a:pt x="1476375" y="10688320"/>
                  </a:lnTo>
                  <a:lnTo>
                    <a:pt x="1495425" y="10688320"/>
                  </a:lnTo>
                  <a:lnTo>
                    <a:pt x="1495425" y="19050"/>
                  </a:lnTo>
                  <a:lnTo>
                    <a:pt x="1495425" y="18796"/>
                  </a:lnTo>
                  <a:lnTo>
                    <a:pt x="1495425" y="0"/>
                  </a:lnTo>
                  <a:close/>
                </a:path>
              </a:pathLst>
            </a:custGeom>
            <a:solidFill>
              <a:srgbClr val="4E6028">
                <a:alpha val="50195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9050" y="0"/>
              <a:ext cx="1457325" cy="10667365"/>
            </a:xfrm>
            <a:custGeom>
              <a:avLst/>
              <a:gdLst/>
              <a:ahLst/>
              <a:cxnLst/>
              <a:rect l="l" t="t" r="r" b="b"/>
              <a:pathLst>
                <a:path w="1457325" h="10667365">
                  <a:moveTo>
                    <a:pt x="0" y="10667364"/>
                  </a:moveTo>
                  <a:lnTo>
                    <a:pt x="1457325" y="10667364"/>
                  </a:lnTo>
                  <a:lnTo>
                    <a:pt x="1457325" y="0"/>
                  </a:lnTo>
                  <a:lnTo>
                    <a:pt x="0" y="0"/>
                  </a:lnTo>
                  <a:lnTo>
                    <a:pt x="0" y="10667364"/>
                  </a:lnTo>
                  <a:close/>
                </a:path>
              </a:pathLst>
            </a:custGeom>
            <a:solidFill>
              <a:srgbClr val="9BBA58">
                <a:alpha val="87057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9050" y="0"/>
              <a:ext cx="1457325" cy="10667365"/>
            </a:xfrm>
            <a:custGeom>
              <a:avLst/>
              <a:gdLst/>
              <a:ahLst/>
              <a:cxnLst/>
              <a:rect l="l" t="t" r="r" b="b"/>
              <a:pathLst>
                <a:path w="1457325" h="10667365">
                  <a:moveTo>
                    <a:pt x="0" y="10667364"/>
                  </a:moveTo>
                  <a:lnTo>
                    <a:pt x="1457325" y="10667364"/>
                  </a:lnTo>
                  <a:lnTo>
                    <a:pt x="1457325" y="0"/>
                  </a:lnTo>
                </a:path>
                <a:path w="1457325" h="10667365">
                  <a:moveTo>
                    <a:pt x="0" y="0"/>
                  </a:moveTo>
                  <a:lnTo>
                    <a:pt x="0" y="10667364"/>
                  </a:lnTo>
                </a:path>
              </a:pathLst>
            </a:custGeom>
            <a:ln w="38100">
              <a:solidFill>
                <a:srgbClr val="F1F1F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" name="object 45"/>
          <p:cNvSpPr txBox="1"/>
          <p:nvPr/>
        </p:nvSpPr>
        <p:spPr>
          <a:xfrm>
            <a:off x="436518" y="8127262"/>
            <a:ext cx="812800" cy="15570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6205"/>
              </a:lnSpc>
            </a:pPr>
            <a:r>
              <a:rPr sz="5600" i="1" spc="-5" dirty="0">
                <a:solidFill>
                  <a:srgbClr val="FFFF00"/>
                </a:solidFill>
                <a:latin typeface="Times New Roman"/>
                <a:cs typeface="Times New Roman"/>
              </a:rPr>
              <a:t>Нова</a:t>
            </a:r>
            <a:endParaRPr sz="5600">
              <a:latin typeface="Times New Roman"/>
              <a:cs typeface="Times New Roman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36518" y="4176291"/>
            <a:ext cx="812800" cy="3262629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6205"/>
              </a:lnSpc>
            </a:pPr>
            <a:r>
              <a:rPr sz="5600" i="1" spc="-5" dirty="0">
                <a:solidFill>
                  <a:srgbClr val="FFFF00"/>
                </a:solidFill>
                <a:latin typeface="Times New Roman"/>
                <a:cs typeface="Times New Roman"/>
              </a:rPr>
              <a:t>українська</a:t>
            </a:r>
            <a:endParaRPr sz="5600">
              <a:latin typeface="Times New Roman"/>
              <a:cs typeface="Times New Roman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436519" y="1754038"/>
            <a:ext cx="812800" cy="19151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6205"/>
              </a:lnSpc>
            </a:pPr>
            <a:r>
              <a:rPr sz="5600" i="1" dirty="0">
                <a:solidFill>
                  <a:srgbClr val="FFFF00"/>
                </a:solidFill>
                <a:latin typeface="Times New Roman"/>
                <a:cs typeface="Times New Roman"/>
              </a:rPr>
              <a:t>школа</a:t>
            </a:r>
            <a:endParaRPr sz="5600" dirty="0">
              <a:latin typeface="Times New Roman"/>
              <a:cs typeface="Times New Roman"/>
            </a:endParaRPr>
          </a:p>
        </p:txBody>
      </p:sp>
      <p:sp>
        <p:nvSpPr>
          <p:cNvPr id="9" name="Прямоугольник 8"/>
          <p:cNvSpPr/>
          <p:nvPr/>
        </p:nvSpPr>
        <p:spPr>
          <a:xfrm>
            <a:off x="2559048" y="2146300"/>
            <a:ext cx="3781163" cy="1754326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flat" dir="tl">
                <a:rot lat="0" lon="0" rev="6600000"/>
              </a:lightRig>
            </a:scene3d>
            <a:sp3d extrusionH="25400" contourW="8890">
              <a:bevelT w="38100" h="31750"/>
              <a:contourClr>
                <a:schemeClr val="accent2">
                  <a:shade val="75000"/>
                </a:schemeClr>
              </a:contourClr>
            </a:sp3d>
          </a:bodyPr>
          <a:lstStyle/>
          <a:p>
            <a:pPr algn="ctr"/>
            <a:r>
              <a:rPr lang="ru-RU" sz="5400" b="1" i="1" cap="none" spc="0" dirty="0" err="1">
                <a:ln w="11430"/>
                <a:gradFill>
                  <a:gsLst>
                    <a:gs pos="0">
                      <a:schemeClr val="accent2">
                        <a:tint val="70000"/>
                        <a:satMod val="245000"/>
                      </a:schemeClr>
                    </a:gs>
                    <a:gs pos="75000">
                      <a:schemeClr val="accent2">
                        <a:tint val="90000"/>
                        <a:shade val="60000"/>
                        <a:satMod val="240000"/>
                      </a:schemeClr>
                    </a:gs>
                    <a:gs pos="100000">
                      <a:schemeClr val="accent2">
                        <a:tint val="100000"/>
                        <a:shade val="50000"/>
                        <a:satMod val="240000"/>
                      </a:schemeClr>
                    </a:gs>
                  </a:gsLst>
                  <a:lin ang="5400000"/>
                </a:gradFill>
                <a:effectLst>
                  <a:outerShdw blurRad="50800" dist="39000" dir="5460000" algn="tl">
                    <a:srgbClr val="000000">
                      <a:alpha val="38000"/>
                    </a:srgbClr>
                  </a:outerShdw>
                </a:effectLst>
              </a:rPr>
              <a:t>Словникова</a:t>
            </a:r>
            <a:endParaRPr lang="ru-RU" sz="5400" b="1" i="1" cap="none" spc="0" dirty="0">
              <a:ln w="11430"/>
              <a:gradFill>
                <a:gsLst>
                  <a:gs pos="0">
                    <a:schemeClr val="accent2">
                      <a:tint val="70000"/>
                      <a:satMod val="245000"/>
                    </a:schemeClr>
                  </a:gs>
                  <a:gs pos="75000">
                    <a:schemeClr val="accent2">
                      <a:tint val="90000"/>
                      <a:shade val="60000"/>
                      <a:satMod val="240000"/>
                    </a:schemeClr>
                  </a:gs>
                  <a:gs pos="100000">
                    <a:schemeClr val="accent2">
                      <a:tint val="100000"/>
                      <a:shade val="50000"/>
                      <a:satMod val="240000"/>
                    </a:schemeClr>
                  </a:gs>
                </a:gsLst>
                <a:lin ang="5400000"/>
              </a:gradFill>
              <a:effectLst>
                <a:outerShdw blurRad="50800" dist="39000" dir="5460000" algn="tl">
                  <a:srgbClr val="000000">
                    <a:alpha val="38000"/>
                  </a:srgbClr>
                </a:outerShdw>
              </a:effectLst>
            </a:endParaRPr>
          </a:p>
          <a:p>
            <a:pPr algn="ctr"/>
            <a:r>
              <a:rPr lang="ru-RU" sz="5400" b="1" i="1" dirty="0" err="1">
                <a:ln w="11430"/>
                <a:gradFill>
                  <a:gsLst>
                    <a:gs pos="0">
                      <a:schemeClr val="accent2">
                        <a:tint val="70000"/>
                        <a:satMod val="245000"/>
                      </a:schemeClr>
                    </a:gs>
                    <a:gs pos="75000">
                      <a:schemeClr val="accent2">
                        <a:tint val="90000"/>
                        <a:shade val="60000"/>
                        <a:satMod val="240000"/>
                      </a:schemeClr>
                    </a:gs>
                    <a:gs pos="100000">
                      <a:schemeClr val="accent2">
                        <a:tint val="100000"/>
                        <a:shade val="50000"/>
                        <a:satMod val="240000"/>
                      </a:schemeClr>
                    </a:gs>
                  </a:gsLst>
                  <a:lin ang="5400000"/>
                </a:gradFill>
                <a:effectLst>
                  <a:outerShdw blurRad="50800" dist="39000" dir="5460000" algn="tl">
                    <a:srgbClr val="000000">
                      <a:alpha val="38000"/>
                    </a:srgbClr>
                  </a:outerShdw>
                </a:effectLst>
              </a:rPr>
              <a:t>країна</a:t>
            </a:r>
            <a:endParaRPr lang="ru-RU" sz="5400" b="1" i="1" cap="none" spc="0" dirty="0">
              <a:ln w="11430"/>
              <a:gradFill>
                <a:gsLst>
                  <a:gs pos="0">
                    <a:schemeClr val="accent2">
                      <a:tint val="70000"/>
                      <a:satMod val="245000"/>
                    </a:schemeClr>
                  </a:gs>
                  <a:gs pos="75000">
                    <a:schemeClr val="accent2">
                      <a:tint val="90000"/>
                      <a:shade val="60000"/>
                      <a:satMod val="240000"/>
                    </a:schemeClr>
                  </a:gs>
                  <a:gs pos="100000">
                    <a:schemeClr val="accent2">
                      <a:tint val="100000"/>
                      <a:shade val="50000"/>
                      <a:satMod val="240000"/>
                    </a:schemeClr>
                  </a:gs>
                </a:gsLst>
                <a:lin ang="5400000"/>
              </a:gradFill>
              <a:effectLst>
                <a:outerShdw blurRad="50800" dist="39000" dir="5460000" algn="tl">
                  <a:srgbClr val="000000">
                    <a:alpha val="38000"/>
                  </a:srgbClr>
                </a:outerShdw>
              </a:effectLst>
            </a:endParaRPr>
          </a:p>
        </p:txBody>
      </p:sp>
      <p:pic>
        <p:nvPicPr>
          <p:cNvPr id="10" name="Рисунок 9" descr="1161b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47704" y="4965700"/>
            <a:ext cx="5403849" cy="3039665"/>
          </a:xfrm>
          <a:prstGeom prst="rect">
            <a:avLst/>
          </a:prstGeom>
        </p:spPr>
      </p:pic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2269802" y="393700"/>
            <a:ext cx="4359655" cy="215059"/>
          </a:xfrm>
        </p:spPr>
        <p:txBody>
          <a:bodyPr/>
          <a:lstStyle/>
          <a:p>
            <a:pPr algn="ctr">
              <a:lnSpc>
                <a:spcPct val="107000"/>
              </a:lnSpc>
              <a:spcAft>
                <a:spcPts val="0"/>
              </a:spcAft>
            </a:pPr>
            <a:endParaRPr lang="ru-RU" sz="1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85235" y="3900626"/>
            <a:ext cx="6748189" cy="6039795"/>
          </a:xfrm>
        </p:spPr>
        <p:txBody>
          <a:bodyPr/>
          <a:lstStyle/>
          <a:p>
            <a:pPr algn="ctr">
              <a:lnSpc>
                <a:spcPct val="107000"/>
              </a:lnSpc>
              <a:spcAft>
                <a:spcPts val="0"/>
              </a:spcAft>
            </a:pPr>
            <a:r>
              <a:rPr lang="uk-UA" sz="1400" i="1" dirty="0">
                <a:latin typeface="Times New Roman" pitchFamily="18" charset="0"/>
                <a:ea typeface="Calibri"/>
                <a:cs typeface="Times New Roman" pitchFamily="18" charset="0"/>
              </a:rPr>
              <a:t>(дидактичний матеріал  до уроків</a:t>
            </a:r>
            <a:endParaRPr lang="ru-RU" sz="1400" dirty="0">
              <a:latin typeface="Times New Roman" pitchFamily="18" charset="0"/>
              <a:ea typeface="Calibri"/>
              <a:cs typeface="Times New Roman" pitchFamily="18" charset="0"/>
            </a:endParaRPr>
          </a:p>
          <a:p>
            <a:pPr algn="ctr">
              <a:lnSpc>
                <a:spcPct val="107000"/>
              </a:lnSpc>
              <a:spcAft>
                <a:spcPts val="0"/>
              </a:spcAft>
            </a:pPr>
            <a:r>
              <a:rPr lang="uk-UA" sz="1400" i="1" dirty="0">
                <a:latin typeface="Times New Roman" pitchFamily="18" charset="0"/>
                <a:ea typeface="Calibri"/>
                <a:cs typeface="Times New Roman" pitchFamily="18" charset="0"/>
              </a:rPr>
              <a:t> української мови в початкових класах)</a:t>
            </a:r>
          </a:p>
          <a:p>
            <a:pPr algn="ctr">
              <a:lnSpc>
                <a:spcPct val="107000"/>
              </a:lnSpc>
              <a:spcAft>
                <a:spcPts val="0"/>
              </a:spcAft>
            </a:pPr>
            <a:endParaRPr lang="uk-UA" sz="1400" i="1" dirty="0">
              <a:latin typeface="Times New Roman" pitchFamily="18" charset="0"/>
              <a:ea typeface="Calibri"/>
              <a:cs typeface="Times New Roman" pitchFamily="18" charset="0"/>
            </a:endParaRPr>
          </a:p>
          <a:p>
            <a:pPr algn="ctr">
              <a:lnSpc>
                <a:spcPct val="107000"/>
              </a:lnSpc>
              <a:spcAft>
                <a:spcPts val="0"/>
              </a:spcAft>
            </a:pPr>
            <a:endParaRPr lang="uk-UA" sz="1400" i="1" dirty="0">
              <a:latin typeface="Times New Roman" pitchFamily="18" charset="0"/>
              <a:ea typeface="Calibri"/>
              <a:cs typeface="Times New Roman" pitchFamily="18" charset="0"/>
            </a:endParaRPr>
          </a:p>
          <a:p>
            <a:pPr algn="ctr">
              <a:lnSpc>
                <a:spcPct val="107000"/>
              </a:lnSpc>
              <a:spcAft>
                <a:spcPts val="0"/>
              </a:spcAft>
            </a:pPr>
            <a:endParaRPr lang="uk-UA" sz="1400" i="1" dirty="0">
              <a:latin typeface="Times New Roman" pitchFamily="18" charset="0"/>
              <a:ea typeface="Calibri"/>
              <a:cs typeface="Times New Roman" pitchFamily="18" charset="0"/>
            </a:endParaRPr>
          </a:p>
          <a:p>
            <a:pPr algn="ctr">
              <a:lnSpc>
                <a:spcPct val="107000"/>
              </a:lnSpc>
              <a:spcAft>
                <a:spcPts val="0"/>
              </a:spcAft>
            </a:pPr>
            <a:endParaRPr lang="uk-UA" sz="1400" i="1" dirty="0">
              <a:latin typeface="Times New Roman" pitchFamily="18" charset="0"/>
              <a:ea typeface="Calibri"/>
              <a:cs typeface="Times New Roman" pitchFamily="18" charset="0"/>
            </a:endParaRPr>
          </a:p>
          <a:p>
            <a:pPr algn="ctr">
              <a:lnSpc>
                <a:spcPct val="107000"/>
              </a:lnSpc>
              <a:spcAft>
                <a:spcPts val="0"/>
              </a:spcAft>
            </a:pPr>
            <a:endParaRPr lang="uk-UA" sz="1400" i="1" dirty="0">
              <a:latin typeface="Times New Roman" pitchFamily="18" charset="0"/>
              <a:ea typeface="Calibri"/>
              <a:cs typeface="Times New Roman" pitchFamily="18" charset="0"/>
            </a:endParaRPr>
          </a:p>
          <a:p>
            <a:pPr algn="ctr">
              <a:lnSpc>
                <a:spcPct val="107000"/>
              </a:lnSpc>
              <a:spcAft>
                <a:spcPts val="0"/>
              </a:spcAft>
            </a:pPr>
            <a:endParaRPr lang="uk-UA" sz="1400" i="1" dirty="0">
              <a:latin typeface="Times New Roman" pitchFamily="18" charset="0"/>
              <a:ea typeface="Calibri"/>
              <a:cs typeface="Times New Roman" pitchFamily="18" charset="0"/>
            </a:endParaRPr>
          </a:p>
          <a:p>
            <a:pPr algn="ctr">
              <a:lnSpc>
                <a:spcPct val="107000"/>
              </a:lnSpc>
              <a:spcAft>
                <a:spcPts val="0"/>
              </a:spcAft>
            </a:pPr>
            <a:endParaRPr lang="uk-UA" sz="1400" i="1" dirty="0">
              <a:latin typeface="Times New Roman" pitchFamily="18" charset="0"/>
              <a:ea typeface="Calibri"/>
              <a:cs typeface="Times New Roman" pitchFamily="18" charset="0"/>
            </a:endParaRPr>
          </a:p>
          <a:p>
            <a:pPr algn="ctr">
              <a:lnSpc>
                <a:spcPct val="107000"/>
              </a:lnSpc>
              <a:spcAft>
                <a:spcPts val="0"/>
              </a:spcAft>
            </a:pPr>
            <a:endParaRPr lang="uk-UA" sz="1400" i="1" dirty="0">
              <a:latin typeface="Times New Roman" pitchFamily="18" charset="0"/>
              <a:ea typeface="Calibri"/>
              <a:cs typeface="Times New Roman" pitchFamily="18" charset="0"/>
            </a:endParaRPr>
          </a:p>
          <a:p>
            <a:pPr algn="ctr">
              <a:lnSpc>
                <a:spcPct val="107000"/>
              </a:lnSpc>
              <a:spcAft>
                <a:spcPts val="0"/>
              </a:spcAft>
            </a:pPr>
            <a:endParaRPr lang="uk-UA" sz="1400" i="1" dirty="0">
              <a:latin typeface="Times New Roman" pitchFamily="18" charset="0"/>
              <a:ea typeface="Calibri"/>
              <a:cs typeface="Times New Roman" pitchFamily="18" charset="0"/>
            </a:endParaRPr>
          </a:p>
          <a:p>
            <a:pPr algn="ctr">
              <a:lnSpc>
                <a:spcPct val="107000"/>
              </a:lnSpc>
              <a:spcAft>
                <a:spcPts val="0"/>
              </a:spcAft>
            </a:pPr>
            <a:endParaRPr lang="uk-UA" sz="1400" i="1" dirty="0">
              <a:latin typeface="Times New Roman" pitchFamily="18" charset="0"/>
              <a:ea typeface="Calibri"/>
              <a:cs typeface="Times New Roman" pitchFamily="18" charset="0"/>
            </a:endParaRPr>
          </a:p>
          <a:p>
            <a:pPr algn="ctr">
              <a:lnSpc>
                <a:spcPct val="107000"/>
              </a:lnSpc>
              <a:spcAft>
                <a:spcPts val="0"/>
              </a:spcAft>
            </a:pPr>
            <a:endParaRPr lang="uk-UA" sz="1400" i="1" dirty="0">
              <a:latin typeface="Times New Roman" pitchFamily="18" charset="0"/>
              <a:ea typeface="Calibri"/>
              <a:cs typeface="Times New Roman" pitchFamily="18" charset="0"/>
            </a:endParaRPr>
          </a:p>
          <a:p>
            <a:pPr algn="ctr">
              <a:lnSpc>
                <a:spcPct val="107000"/>
              </a:lnSpc>
              <a:spcAft>
                <a:spcPts val="0"/>
              </a:spcAft>
            </a:pPr>
            <a:endParaRPr lang="uk-UA" sz="1400" i="1" dirty="0">
              <a:latin typeface="Times New Roman" pitchFamily="18" charset="0"/>
              <a:ea typeface="Calibri"/>
              <a:cs typeface="Times New Roman" pitchFamily="18" charset="0"/>
            </a:endParaRPr>
          </a:p>
          <a:p>
            <a:pPr algn="ctr">
              <a:lnSpc>
                <a:spcPct val="107000"/>
              </a:lnSpc>
              <a:spcAft>
                <a:spcPts val="0"/>
              </a:spcAft>
            </a:pPr>
            <a:endParaRPr lang="uk-UA" sz="1400" i="1" dirty="0">
              <a:latin typeface="Times New Roman" pitchFamily="18" charset="0"/>
              <a:ea typeface="Calibri"/>
              <a:cs typeface="Times New Roman" pitchFamily="18" charset="0"/>
            </a:endParaRPr>
          </a:p>
          <a:p>
            <a:pPr algn="ctr">
              <a:lnSpc>
                <a:spcPct val="107000"/>
              </a:lnSpc>
              <a:spcAft>
                <a:spcPts val="0"/>
              </a:spcAft>
            </a:pPr>
            <a:endParaRPr lang="uk-UA" sz="1400" i="1" dirty="0">
              <a:latin typeface="Times New Roman" pitchFamily="18" charset="0"/>
              <a:ea typeface="Calibri"/>
              <a:cs typeface="Times New Roman" pitchFamily="18" charset="0"/>
            </a:endParaRPr>
          </a:p>
          <a:p>
            <a:pPr algn="ctr">
              <a:lnSpc>
                <a:spcPct val="107000"/>
              </a:lnSpc>
              <a:spcAft>
                <a:spcPts val="0"/>
              </a:spcAft>
            </a:pPr>
            <a:endParaRPr lang="uk-UA" sz="1400" i="1" dirty="0">
              <a:latin typeface="Times New Roman" pitchFamily="18" charset="0"/>
              <a:ea typeface="Calibri"/>
              <a:cs typeface="Times New Roman" pitchFamily="18" charset="0"/>
            </a:endParaRPr>
          </a:p>
          <a:p>
            <a:pPr algn="ctr">
              <a:lnSpc>
                <a:spcPct val="107000"/>
              </a:lnSpc>
              <a:spcAft>
                <a:spcPts val="0"/>
              </a:spcAft>
            </a:pPr>
            <a:endParaRPr lang="uk-UA" sz="1400" i="1" dirty="0">
              <a:latin typeface="Times New Roman" pitchFamily="18" charset="0"/>
              <a:ea typeface="Calibri"/>
              <a:cs typeface="Times New Roman" pitchFamily="18" charset="0"/>
            </a:endParaRPr>
          </a:p>
          <a:p>
            <a:pPr algn="ctr">
              <a:lnSpc>
                <a:spcPct val="107000"/>
              </a:lnSpc>
              <a:spcAft>
                <a:spcPts val="0"/>
              </a:spcAft>
            </a:pPr>
            <a:endParaRPr lang="uk-UA" sz="1400" i="1" dirty="0">
              <a:latin typeface="Times New Roman" pitchFamily="18" charset="0"/>
              <a:ea typeface="Calibri"/>
              <a:cs typeface="Times New Roman" pitchFamily="18" charset="0"/>
            </a:endParaRPr>
          </a:p>
          <a:p>
            <a:pPr algn="ctr">
              <a:lnSpc>
                <a:spcPct val="107000"/>
              </a:lnSpc>
              <a:spcAft>
                <a:spcPts val="0"/>
              </a:spcAft>
            </a:pPr>
            <a:r>
              <a:rPr lang="uk-UA" sz="1400" i="1" dirty="0">
                <a:latin typeface="Times New Roman" pitchFamily="18" charset="0"/>
                <a:ea typeface="Calibri"/>
                <a:cs typeface="Times New Roman" pitchFamily="18" charset="0"/>
              </a:rPr>
              <a:t>                                                                                                               </a:t>
            </a:r>
            <a:r>
              <a:rPr lang="uk-UA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Катренич</a:t>
            </a:r>
            <a:endParaRPr lang="uk-UA" sz="1400" i="1" dirty="0">
              <a:latin typeface="Times New Roman" pitchFamily="18" charset="0"/>
              <a:ea typeface="Calibri"/>
              <a:cs typeface="Times New Roman" pitchFamily="18" charset="0"/>
            </a:endParaRPr>
          </a:p>
          <a:p>
            <a:pPr algn="ctr">
              <a:lnSpc>
                <a:spcPct val="107000"/>
              </a:lnSpc>
              <a:spcAft>
                <a:spcPts val="0"/>
              </a:spcAft>
            </a:pPr>
            <a:r>
              <a:rPr lang="uk-UA" sz="1400" i="1" dirty="0">
                <a:latin typeface="Times New Roman" pitchFamily="18" charset="0"/>
                <a:ea typeface="Calibri"/>
                <a:cs typeface="Times New Roman" pitchFamily="18" charset="0"/>
              </a:rPr>
              <a:t>                                                                                                  Ольга Федорівна</a:t>
            </a:r>
          </a:p>
          <a:p>
            <a:pPr algn="ctr">
              <a:lnSpc>
                <a:spcPct val="107000"/>
              </a:lnSpc>
              <a:spcAft>
                <a:spcPts val="0"/>
              </a:spcAft>
            </a:pPr>
            <a:endParaRPr lang="uk-UA" sz="1400" i="1" dirty="0">
              <a:latin typeface="Times New Roman" pitchFamily="18" charset="0"/>
              <a:ea typeface="Calibri"/>
              <a:cs typeface="Times New Roman" pitchFamily="18" charset="0"/>
            </a:endParaRPr>
          </a:p>
          <a:p>
            <a:pPr algn="ctr">
              <a:lnSpc>
                <a:spcPct val="107000"/>
              </a:lnSpc>
              <a:spcAft>
                <a:spcPts val="0"/>
              </a:spcAft>
            </a:pPr>
            <a:endParaRPr lang="uk-UA" sz="1400" i="1" dirty="0">
              <a:latin typeface="Times New Roman" pitchFamily="18" charset="0"/>
              <a:ea typeface="Calibri"/>
              <a:cs typeface="Times New Roman" pitchFamily="18" charset="0"/>
            </a:endParaRPr>
          </a:p>
          <a:p>
            <a:pPr algn="ctr">
              <a:lnSpc>
                <a:spcPct val="107000"/>
              </a:lnSpc>
              <a:spcAft>
                <a:spcPts val="0"/>
              </a:spcAft>
            </a:pPr>
            <a:endParaRPr lang="uk-UA" sz="1400" i="1" dirty="0">
              <a:latin typeface="Times New Roman" pitchFamily="18" charset="0"/>
              <a:ea typeface="Calibri"/>
              <a:cs typeface="Times New Roman" pitchFamily="18" charset="0"/>
            </a:endParaRPr>
          </a:p>
          <a:p>
            <a:pPr algn="ctr">
              <a:lnSpc>
                <a:spcPct val="107000"/>
              </a:lnSpc>
              <a:spcAft>
                <a:spcPts val="0"/>
              </a:spcAft>
            </a:pPr>
            <a:endParaRPr lang="ru-RU" sz="1400" dirty="0">
              <a:latin typeface="Times New Roman" pitchFamily="18" charset="0"/>
              <a:ea typeface="Calibri"/>
              <a:cs typeface="Times New Roman" pitchFamily="18" charset="0"/>
            </a:endParaRPr>
          </a:p>
          <a:p>
            <a:endParaRPr lang="ru-RU" dirty="0"/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9841" y="9842500"/>
            <a:ext cx="6081712" cy="525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36490" y="1460500"/>
            <a:ext cx="6506209" cy="3478516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>
              <a:lnSpc>
                <a:spcPct val="107000"/>
              </a:lnSpc>
              <a:spcAft>
                <a:spcPts val="0"/>
              </a:spcAft>
            </a:pPr>
            <a:r>
              <a:rPr lang="uk-UA" sz="1400" i="1" dirty="0">
                <a:latin typeface="Times New Roman" pitchFamily="18" charset="0"/>
                <a:ea typeface="Calibri"/>
                <a:cs typeface="Times New Roman" pitchFamily="18" charset="0"/>
              </a:rPr>
              <a:t> </a:t>
            </a:r>
            <a:endParaRPr lang="ru-RU" sz="1400" dirty="0">
              <a:latin typeface="Times New Roman" pitchFamily="18" charset="0"/>
              <a:ea typeface="Calibri"/>
              <a:cs typeface="Times New Roman" pitchFamily="18" charset="0"/>
            </a:endParaRPr>
          </a:p>
          <a:p>
            <a:pPr algn="just">
              <a:lnSpc>
                <a:spcPct val="107000"/>
              </a:lnSpc>
              <a:spcAft>
                <a:spcPts val="0"/>
              </a:spcAft>
            </a:pPr>
            <a:r>
              <a:rPr lang="uk-UA" sz="1400" i="1" dirty="0">
                <a:latin typeface="Times New Roman" pitchFamily="18" charset="0"/>
                <a:ea typeface="Calibri"/>
                <a:cs typeface="Times New Roman" pitchFamily="18" charset="0"/>
              </a:rPr>
              <a:t> </a:t>
            </a:r>
            <a:endParaRPr lang="ru-RU" sz="1400" dirty="0">
              <a:latin typeface="Times New Roman" pitchFamily="18" charset="0"/>
              <a:ea typeface="Calibri"/>
              <a:cs typeface="Times New Roman" pitchFamily="18" charset="0"/>
            </a:endParaRPr>
          </a:p>
          <a:p>
            <a:pPr algn="just">
              <a:lnSpc>
                <a:spcPct val="107000"/>
              </a:lnSpc>
              <a:spcAft>
                <a:spcPts val="0"/>
              </a:spcAft>
            </a:pP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Посібник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містить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систему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завдань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та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вправ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для 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якісного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вивчення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словникових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слів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молодшими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школярами.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Наведені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завдання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мають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навчальний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та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розвивальний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характер і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допоможуть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учням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легко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запам'ятати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лексичний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матеріал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. У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посібнику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подано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групи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словникових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слів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,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тлумачний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словничок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, 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ігри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та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вправи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на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розвиток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уваги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,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пам‘яті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та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мислення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,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вірші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, загадки,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скоромовки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, 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крилаті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вислови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,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словникові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диктанти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,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покликані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допомогти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вчителям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правильно та 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цікаво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вивчати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з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учнями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словникові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слова.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Картки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,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які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містить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посібник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,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можна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використати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для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фронтальної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,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групової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роботи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на уроках, для «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стіни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слів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».</a:t>
            </a:r>
            <a:endParaRPr lang="ru-RU" sz="1400" dirty="0">
              <a:latin typeface="Times New Roman" pitchFamily="18" charset="0"/>
              <a:ea typeface="Calibri"/>
              <a:cs typeface="Times New Roman" pitchFamily="18" charset="0"/>
            </a:endParaRPr>
          </a:p>
          <a:p>
            <a:pPr algn="just">
              <a:lnSpc>
                <a:spcPct val="107000"/>
              </a:lnSpc>
              <a:spcAft>
                <a:spcPts val="0"/>
              </a:spcAft>
            </a:pP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Посібник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призначений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для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учителів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початкових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класів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для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використання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на уроках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української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 </a:t>
            </a:r>
            <a:r>
              <a:rPr lang="ru-RU" sz="1400" i="1" dirty="0" err="1">
                <a:latin typeface="Times New Roman" pitchFamily="18" charset="0"/>
                <a:ea typeface="Calibri"/>
                <a:cs typeface="Times New Roman" pitchFamily="18" charset="0"/>
              </a:rPr>
              <a:t>мови</a:t>
            </a: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.</a:t>
            </a:r>
            <a:endParaRPr lang="ru-RU" sz="1400" dirty="0">
              <a:latin typeface="Times New Roman" pitchFamily="18" charset="0"/>
              <a:ea typeface="Calibri"/>
              <a:cs typeface="Times New Roman" pitchFamily="18" charset="0"/>
            </a:endParaRPr>
          </a:p>
          <a:p>
            <a:pPr>
              <a:lnSpc>
                <a:spcPct val="107000"/>
              </a:lnSpc>
              <a:spcAft>
                <a:spcPts val="0"/>
              </a:spcAft>
            </a:pPr>
            <a:r>
              <a:rPr lang="ru-RU" sz="1400" i="1" dirty="0">
                <a:latin typeface="Times New Roman" pitchFamily="18" charset="0"/>
                <a:ea typeface="Calibri"/>
                <a:cs typeface="Times New Roman" pitchFamily="18" charset="0"/>
              </a:rPr>
              <a:t> </a:t>
            </a:r>
            <a:endParaRPr lang="ru-RU" sz="1400" dirty="0">
              <a:latin typeface="Times New Roman" pitchFamily="18" charset="0"/>
              <a:ea typeface="Calibri"/>
              <a:cs typeface="Times New Roman" pitchFamily="18" charset="0"/>
            </a:endParaRPr>
          </a:p>
          <a:p>
            <a:pPr>
              <a:lnSpc>
                <a:spcPct val="107000"/>
              </a:lnSpc>
              <a:spcAft>
                <a:spcPts val="0"/>
              </a:spcAft>
            </a:pPr>
            <a:r>
              <a:rPr lang="uk-UA" sz="1400" i="1" dirty="0">
                <a:latin typeface="Times New Roman" pitchFamily="18" charset="0"/>
                <a:ea typeface="Calibri"/>
                <a:cs typeface="Times New Roman" pitchFamily="18" charset="0"/>
              </a:rPr>
              <a:t> </a:t>
            </a:r>
            <a:endParaRPr lang="ru-RU" sz="1400" dirty="0">
              <a:latin typeface="Times New Roman" pitchFamily="18" charset="0"/>
              <a:ea typeface="Calibri"/>
              <a:cs typeface="Times New Roman" pitchFamily="18" charset="0"/>
            </a:endParaRPr>
          </a:p>
          <a:p>
            <a:pPr>
              <a:lnSpc>
                <a:spcPct val="100000"/>
              </a:lnSpc>
            </a:pPr>
            <a:endParaRPr sz="15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2</a:t>
            </a:fld>
            <a:endParaRPr dirty="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66725" y="434974"/>
            <a:ext cx="6686550" cy="9909175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1469263" y="1499742"/>
            <a:ext cx="4620260" cy="83311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2245" algn="ctr">
              <a:lnSpc>
                <a:spcPct val="100000"/>
              </a:lnSpc>
              <a:spcBef>
                <a:spcPts val="100"/>
              </a:spcBef>
            </a:pPr>
            <a:r>
              <a:rPr sz="1800" b="1" spc="20" dirty="0">
                <a:solidFill>
                  <a:srgbClr val="C00000"/>
                </a:solidFill>
                <a:latin typeface="Sitka Small"/>
                <a:cs typeface="Sitka Small"/>
              </a:rPr>
              <a:t>Зміст</a:t>
            </a:r>
            <a:endParaRPr sz="1800">
              <a:latin typeface="Sitka Small"/>
              <a:cs typeface="Sitka Smal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600">
              <a:latin typeface="Sitka Small"/>
              <a:cs typeface="Sitka Small"/>
            </a:endParaRPr>
          </a:p>
          <a:p>
            <a:pPr marL="12700">
              <a:lnSpc>
                <a:spcPct val="100000"/>
              </a:lnSpc>
            </a:pPr>
            <a:r>
              <a:rPr sz="1800" b="1" spc="315" dirty="0">
                <a:solidFill>
                  <a:srgbClr val="C00000"/>
                </a:solidFill>
                <a:latin typeface="Sitka Small"/>
                <a:cs typeface="Sitka Small"/>
              </a:rPr>
              <a:t>Вступ</a:t>
            </a:r>
            <a:r>
              <a:rPr sz="1800" spc="315" dirty="0">
                <a:solidFill>
                  <a:srgbClr val="C00000"/>
                </a:solidFill>
                <a:latin typeface="Cambria"/>
                <a:cs typeface="Cambria"/>
              </a:rPr>
              <a:t>…………………………………………</a:t>
            </a:r>
            <a:r>
              <a:rPr sz="1800" b="1" spc="315" dirty="0">
                <a:solidFill>
                  <a:srgbClr val="C00000"/>
                </a:solidFill>
                <a:latin typeface="Trebuchet MS"/>
                <a:cs typeface="Trebuchet MS"/>
              </a:rPr>
              <a:t>.</a:t>
            </a:r>
            <a:r>
              <a:rPr sz="1400" spc="315" dirty="0">
                <a:solidFill>
                  <a:srgbClr val="C00000"/>
                </a:solidFill>
                <a:latin typeface="Cambria"/>
                <a:cs typeface="Cambria"/>
              </a:rPr>
              <a:t>4</a:t>
            </a:r>
            <a:endParaRPr sz="1400">
              <a:latin typeface="Cambria"/>
              <a:cs typeface="Cambri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69263" y="2304415"/>
            <a:ext cx="982344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spc="-55" dirty="0">
                <a:solidFill>
                  <a:srgbClr val="C00000"/>
                </a:solidFill>
                <a:latin typeface="Sitka Small"/>
                <a:cs typeface="Sitka Small"/>
              </a:rPr>
              <a:t>Розділ</a:t>
            </a:r>
            <a:r>
              <a:rPr sz="1800" b="1" spc="-45" dirty="0">
                <a:solidFill>
                  <a:srgbClr val="C00000"/>
                </a:solidFill>
                <a:latin typeface="Sitka Small"/>
                <a:cs typeface="Sitka Small"/>
              </a:rPr>
              <a:t> </a:t>
            </a:r>
            <a:r>
              <a:rPr sz="1800" b="1" spc="-85" dirty="0">
                <a:solidFill>
                  <a:srgbClr val="C00000"/>
                </a:solidFill>
                <a:latin typeface="Sitka Small"/>
                <a:cs typeface="Sitka Small"/>
              </a:rPr>
              <a:t>І</a:t>
            </a:r>
            <a:endParaRPr sz="1800">
              <a:latin typeface="Sitka Small"/>
              <a:cs typeface="Sitka Smal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82036" y="2356231"/>
            <a:ext cx="183896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70" dirty="0">
                <a:solidFill>
                  <a:srgbClr val="C00000"/>
                </a:solidFill>
                <a:latin typeface="Cambria"/>
                <a:cs typeface="Cambria"/>
              </a:rPr>
              <a:t>Інноваційні</a:t>
            </a:r>
            <a:r>
              <a:rPr sz="1400" spc="145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65" dirty="0">
                <a:solidFill>
                  <a:srgbClr val="C00000"/>
                </a:solidFill>
                <a:latin typeface="Cambria"/>
                <a:cs typeface="Cambria"/>
              </a:rPr>
              <a:t>підходи</a:t>
            </a:r>
            <a:endParaRPr sz="1400">
              <a:latin typeface="Cambria"/>
              <a:cs typeface="Cambri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393063" y="2575941"/>
            <a:ext cx="4751705" cy="465074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94615">
              <a:lnSpc>
                <a:spcPct val="100000"/>
              </a:lnSpc>
              <a:spcBef>
                <a:spcPts val="90"/>
              </a:spcBef>
            </a:pPr>
            <a:r>
              <a:rPr sz="1400" spc="90" dirty="0">
                <a:solidFill>
                  <a:srgbClr val="C00000"/>
                </a:solidFill>
                <a:latin typeface="Cambria"/>
                <a:cs typeface="Cambria"/>
              </a:rPr>
              <a:t>при</a:t>
            </a:r>
            <a:r>
              <a:rPr sz="1400" spc="130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75" dirty="0">
                <a:solidFill>
                  <a:srgbClr val="C00000"/>
                </a:solidFill>
                <a:latin typeface="Cambria"/>
                <a:cs typeface="Cambria"/>
              </a:rPr>
              <a:t>вивченні</a:t>
            </a:r>
            <a:r>
              <a:rPr sz="1400" spc="140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65" dirty="0">
                <a:solidFill>
                  <a:srgbClr val="C00000"/>
                </a:solidFill>
                <a:latin typeface="Cambria"/>
                <a:cs typeface="Cambria"/>
              </a:rPr>
              <a:t>словникових</a:t>
            </a:r>
            <a:r>
              <a:rPr sz="1400" spc="140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235" dirty="0">
                <a:solidFill>
                  <a:srgbClr val="C00000"/>
                </a:solidFill>
                <a:latin typeface="Cambria"/>
                <a:cs typeface="Cambria"/>
              </a:rPr>
              <a:t>слів……………………….6</a:t>
            </a:r>
            <a:endParaRPr sz="1400" dirty="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350" dirty="0">
              <a:latin typeface="Cambria"/>
              <a:cs typeface="Cambria"/>
            </a:endParaRPr>
          </a:p>
          <a:p>
            <a:pPr marL="91440" algn="just">
              <a:lnSpc>
                <a:spcPts val="2145"/>
              </a:lnSpc>
            </a:pPr>
            <a:r>
              <a:rPr sz="1800" b="1" spc="-55" dirty="0">
                <a:solidFill>
                  <a:srgbClr val="C00000"/>
                </a:solidFill>
                <a:latin typeface="Sitka Small"/>
                <a:cs typeface="Sitka Small"/>
              </a:rPr>
              <a:t>Розділ</a:t>
            </a:r>
            <a:r>
              <a:rPr sz="1800" b="1" spc="10" dirty="0">
                <a:solidFill>
                  <a:srgbClr val="C00000"/>
                </a:solidFill>
                <a:latin typeface="Sitka Small"/>
                <a:cs typeface="Sitka Small"/>
              </a:rPr>
              <a:t> </a:t>
            </a:r>
            <a:r>
              <a:rPr sz="1800" b="1" spc="-85" dirty="0">
                <a:solidFill>
                  <a:srgbClr val="C00000"/>
                </a:solidFill>
                <a:latin typeface="Sitka Small"/>
                <a:cs typeface="Sitka Small"/>
              </a:rPr>
              <a:t>ІІ</a:t>
            </a:r>
            <a:r>
              <a:rPr sz="1800" b="1" spc="35" dirty="0">
                <a:solidFill>
                  <a:srgbClr val="C00000"/>
                </a:solidFill>
                <a:latin typeface="Sitka Small"/>
                <a:cs typeface="Sitka Small"/>
              </a:rPr>
              <a:t> </a:t>
            </a:r>
            <a:r>
              <a:rPr sz="1400" spc="80" dirty="0">
                <a:solidFill>
                  <a:srgbClr val="C00000"/>
                </a:solidFill>
                <a:latin typeface="Cambria"/>
                <a:cs typeface="Cambria"/>
              </a:rPr>
              <a:t>Дидактичні</a:t>
            </a:r>
            <a:r>
              <a:rPr sz="1400" spc="120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60" dirty="0">
                <a:solidFill>
                  <a:srgbClr val="C00000"/>
                </a:solidFill>
                <a:latin typeface="Cambria"/>
                <a:cs typeface="Cambria"/>
              </a:rPr>
              <a:t>матеріали</a:t>
            </a:r>
            <a:endParaRPr sz="1400" dirty="0">
              <a:latin typeface="Cambria"/>
              <a:cs typeface="Cambria"/>
            </a:endParaRPr>
          </a:p>
          <a:p>
            <a:pPr marL="36830">
              <a:lnSpc>
                <a:spcPts val="1639"/>
              </a:lnSpc>
            </a:pPr>
            <a:r>
              <a:rPr sz="1400" spc="20" dirty="0">
                <a:solidFill>
                  <a:srgbClr val="C00000"/>
                </a:solidFill>
                <a:latin typeface="Cambria"/>
                <a:cs typeface="Cambria"/>
              </a:rPr>
              <a:t>для</a:t>
            </a:r>
            <a:r>
              <a:rPr sz="1400" spc="140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40" dirty="0">
                <a:solidFill>
                  <a:srgbClr val="C00000"/>
                </a:solidFill>
                <a:latin typeface="Cambria"/>
                <a:cs typeface="Cambria"/>
              </a:rPr>
              <a:t>роботи</a:t>
            </a:r>
            <a:r>
              <a:rPr sz="1400" spc="155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90" dirty="0">
                <a:solidFill>
                  <a:srgbClr val="C00000"/>
                </a:solidFill>
                <a:latin typeface="Cambria"/>
                <a:cs typeface="Cambria"/>
              </a:rPr>
              <a:t>над</a:t>
            </a:r>
            <a:r>
              <a:rPr sz="1400" spc="140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70" dirty="0">
                <a:solidFill>
                  <a:srgbClr val="C00000"/>
                </a:solidFill>
                <a:latin typeface="Cambria"/>
                <a:cs typeface="Cambria"/>
              </a:rPr>
              <a:t>словниковими</a:t>
            </a:r>
            <a:r>
              <a:rPr sz="1400" spc="155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65" dirty="0">
                <a:solidFill>
                  <a:srgbClr val="C00000"/>
                </a:solidFill>
                <a:latin typeface="Cambria"/>
                <a:cs typeface="Cambria"/>
              </a:rPr>
              <a:t>словами</a:t>
            </a:r>
            <a:r>
              <a:rPr sz="1400" spc="200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335" dirty="0">
                <a:solidFill>
                  <a:srgbClr val="C00000"/>
                </a:solidFill>
                <a:latin typeface="Cambria"/>
                <a:cs typeface="Cambria"/>
              </a:rPr>
              <a:t>…………</a:t>
            </a:r>
            <a:r>
              <a:rPr sz="1400" spc="155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195" dirty="0">
                <a:solidFill>
                  <a:srgbClr val="C00000"/>
                </a:solidFill>
                <a:latin typeface="Cambria"/>
                <a:cs typeface="Cambria"/>
              </a:rPr>
              <a:t>….9</a:t>
            </a:r>
            <a:endParaRPr sz="1400" dirty="0">
              <a:latin typeface="Cambria"/>
              <a:cs typeface="Cambria"/>
            </a:endParaRPr>
          </a:p>
          <a:p>
            <a:pPr marL="500380" lvl="1" indent="-411480">
              <a:lnSpc>
                <a:spcPts val="1639"/>
              </a:lnSpc>
              <a:buAutoNum type="arabicPeriod"/>
              <a:tabLst>
                <a:tab pos="500380" algn="l"/>
              </a:tabLst>
            </a:pPr>
            <a:r>
              <a:rPr sz="1400" spc="80" dirty="0">
                <a:solidFill>
                  <a:srgbClr val="C00000"/>
                </a:solidFill>
                <a:latin typeface="Cambria"/>
                <a:cs typeface="Cambria"/>
              </a:rPr>
              <a:t>Групи</a:t>
            </a:r>
            <a:r>
              <a:rPr sz="1400" spc="145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65" dirty="0">
                <a:solidFill>
                  <a:srgbClr val="C00000"/>
                </a:solidFill>
                <a:latin typeface="Cambria"/>
                <a:cs typeface="Cambria"/>
              </a:rPr>
              <a:t>словникових</a:t>
            </a:r>
            <a:r>
              <a:rPr sz="1400" spc="150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35" dirty="0">
                <a:solidFill>
                  <a:srgbClr val="C00000"/>
                </a:solidFill>
                <a:latin typeface="Cambria"/>
                <a:cs typeface="Cambria"/>
              </a:rPr>
              <a:t>слів </a:t>
            </a:r>
            <a:r>
              <a:rPr sz="1400" spc="285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275" dirty="0">
                <a:solidFill>
                  <a:srgbClr val="C00000"/>
                </a:solidFill>
                <a:latin typeface="Cambria"/>
                <a:cs typeface="Cambria"/>
              </a:rPr>
              <a:t>………………………....9</a:t>
            </a:r>
            <a:endParaRPr sz="1400" dirty="0">
              <a:latin typeface="Cambria"/>
              <a:cs typeface="Cambria"/>
            </a:endParaRPr>
          </a:p>
          <a:p>
            <a:pPr marL="490855" lvl="1" indent="-402590">
              <a:lnSpc>
                <a:spcPts val="1885"/>
              </a:lnSpc>
              <a:buAutoNum type="arabicPeriod"/>
              <a:tabLst>
                <a:tab pos="491490" algn="l"/>
              </a:tabLst>
            </a:pPr>
            <a:r>
              <a:rPr sz="1400" spc="60" dirty="0">
                <a:solidFill>
                  <a:srgbClr val="C00000"/>
                </a:solidFill>
                <a:latin typeface="Cambria"/>
                <a:cs typeface="Cambria"/>
              </a:rPr>
              <a:t>Тлумачний</a:t>
            </a:r>
            <a:r>
              <a:rPr sz="1400" spc="150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60" dirty="0">
                <a:solidFill>
                  <a:srgbClr val="C00000"/>
                </a:solidFill>
                <a:latin typeface="Cambria"/>
                <a:cs typeface="Cambria"/>
              </a:rPr>
              <a:t>словник</a:t>
            </a:r>
            <a:r>
              <a:rPr sz="1400" spc="240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305" dirty="0">
                <a:solidFill>
                  <a:srgbClr val="C00000"/>
                </a:solidFill>
                <a:latin typeface="Cambria"/>
                <a:cs typeface="Cambria"/>
              </a:rPr>
              <a:t>………………………………12</a:t>
            </a:r>
            <a:endParaRPr sz="1400" dirty="0">
              <a:latin typeface="Cambria"/>
              <a:cs typeface="Cambria"/>
            </a:endParaRPr>
          </a:p>
          <a:p>
            <a:pPr marL="472440" lvl="1" indent="-393700">
              <a:lnSpc>
                <a:spcPts val="1650"/>
              </a:lnSpc>
              <a:buAutoNum type="arabicPeriod"/>
              <a:tabLst>
                <a:tab pos="473075" algn="l"/>
              </a:tabLst>
            </a:pPr>
            <a:r>
              <a:rPr sz="1400" spc="50" dirty="0">
                <a:solidFill>
                  <a:srgbClr val="C00000"/>
                </a:solidFill>
                <a:latin typeface="Cambria"/>
                <a:cs typeface="Cambria"/>
              </a:rPr>
              <a:t>Ігри</a:t>
            </a:r>
            <a:r>
              <a:rPr sz="1400" spc="145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70" dirty="0">
                <a:solidFill>
                  <a:srgbClr val="C00000"/>
                </a:solidFill>
                <a:latin typeface="Cambria"/>
                <a:cs typeface="Cambria"/>
              </a:rPr>
              <a:t>та</a:t>
            </a:r>
            <a:r>
              <a:rPr sz="1400" spc="150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100" dirty="0">
                <a:solidFill>
                  <a:srgbClr val="C00000"/>
                </a:solidFill>
                <a:latin typeface="Cambria"/>
                <a:cs typeface="Cambria"/>
              </a:rPr>
              <a:t>вправи</a:t>
            </a:r>
            <a:r>
              <a:rPr sz="1400" spc="145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20" dirty="0">
                <a:solidFill>
                  <a:srgbClr val="C00000"/>
                </a:solidFill>
                <a:latin typeface="Cambria"/>
                <a:cs typeface="Cambria"/>
              </a:rPr>
              <a:t>для</a:t>
            </a:r>
            <a:r>
              <a:rPr sz="1400" spc="140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55" dirty="0">
                <a:solidFill>
                  <a:srgbClr val="C00000"/>
                </a:solidFill>
                <a:latin typeface="Cambria"/>
                <a:cs typeface="Cambria"/>
              </a:rPr>
              <a:t>розвитку</a:t>
            </a:r>
            <a:r>
              <a:rPr sz="1400" spc="135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70" dirty="0">
                <a:solidFill>
                  <a:srgbClr val="C00000"/>
                </a:solidFill>
                <a:latin typeface="Cambria"/>
                <a:cs typeface="Cambria"/>
              </a:rPr>
              <a:t>уваги</a:t>
            </a:r>
            <a:r>
              <a:rPr sz="1400" spc="240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235" dirty="0">
                <a:solidFill>
                  <a:srgbClr val="C00000"/>
                </a:solidFill>
                <a:latin typeface="Cambria"/>
                <a:cs typeface="Cambria"/>
              </a:rPr>
              <a:t>…………..19</a:t>
            </a:r>
            <a:endParaRPr sz="1400" dirty="0">
              <a:latin typeface="Cambria"/>
              <a:cs typeface="Cambria"/>
            </a:endParaRPr>
          </a:p>
          <a:p>
            <a:pPr marL="94615" marR="5080" lvl="1">
              <a:lnSpc>
                <a:spcPts val="1630"/>
              </a:lnSpc>
              <a:spcBef>
                <a:spcPts val="85"/>
              </a:spcBef>
              <a:buAutoNum type="arabicPeriod"/>
              <a:tabLst>
                <a:tab pos="485140" algn="l"/>
              </a:tabLst>
            </a:pPr>
            <a:r>
              <a:rPr lang="uk-UA" sz="1400" spc="110" dirty="0">
                <a:solidFill>
                  <a:srgbClr val="C00000"/>
                </a:solidFill>
                <a:latin typeface="Cambria"/>
                <a:cs typeface="Cambria"/>
              </a:rPr>
              <a:t>    </a:t>
            </a:r>
            <a:r>
              <a:rPr sz="1400" spc="110" dirty="0" err="1">
                <a:solidFill>
                  <a:srgbClr val="C00000"/>
                </a:solidFill>
                <a:latin typeface="Cambria"/>
                <a:cs typeface="Cambria"/>
              </a:rPr>
              <a:t>Вправи</a:t>
            </a:r>
            <a:r>
              <a:rPr sz="1400" spc="110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20" dirty="0">
                <a:solidFill>
                  <a:srgbClr val="C00000"/>
                </a:solidFill>
                <a:latin typeface="Cambria"/>
                <a:cs typeface="Cambria"/>
              </a:rPr>
              <a:t>для</a:t>
            </a:r>
            <a:r>
              <a:rPr sz="1400" spc="25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60" dirty="0">
                <a:solidFill>
                  <a:srgbClr val="C00000"/>
                </a:solidFill>
                <a:latin typeface="Cambria"/>
                <a:cs typeface="Cambria"/>
              </a:rPr>
              <a:t>розвитку </a:t>
            </a:r>
            <a:r>
              <a:rPr sz="1400" spc="185" dirty="0">
                <a:solidFill>
                  <a:srgbClr val="C00000"/>
                </a:solidFill>
                <a:latin typeface="Cambria"/>
                <a:cs typeface="Cambria"/>
              </a:rPr>
              <a:t>пам’яті…………………...23 </a:t>
            </a:r>
            <a:r>
              <a:rPr sz="1400" spc="-295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114" dirty="0">
                <a:solidFill>
                  <a:srgbClr val="C00000"/>
                </a:solidFill>
                <a:latin typeface="Cambria"/>
                <a:cs typeface="Cambria"/>
              </a:rPr>
              <a:t>5.</a:t>
            </a:r>
            <a:r>
              <a:rPr sz="1400" spc="165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lang="uk-UA" sz="1400" spc="165" dirty="0">
                <a:solidFill>
                  <a:srgbClr val="C00000"/>
                </a:solidFill>
                <a:latin typeface="Cambria"/>
                <a:cs typeface="Cambria"/>
              </a:rPr>
              <a:t>   </a:t>
            </a:r>
            <a:r>
              <a:rPr sz="1400" spc="204" dirty="0" err="1">
                <a:solidFill>
                  <a:srgbClr val="C00000"/>
                </a:solidFill>
                <a:latin typeface="Cambria"/>
                <a:cs typeface="Cambria"/>
              </a:rPr>
              <a:t>Ігри-змагання</a:t>
            </a:r>
            <a:r>
              <a:rPr sz="1400" spc="204" dirty="0">
                <a:solidFill>
                  <a:srgbClr val="C00000"/>
                </a:solidFill>
                <a:latin typeface="Cambria"/>
                <a:cs typeface="Cambria"/>
              </a:rPr>
              <a:t>……………………………………….24</a:t>
            </a:r>
            <a:endParaRPr sz="1400" dirty="0">
              <a:latin typeface="Cambria"/>
              <a:cs typeface="Cambria"/>
            </a:endParaRPr>
          </a:p>
          <a:p>
            <a:pPr marL="484505" lvl="1" indent="-390525">
              <a:lnSpc>
                <a:spcPts val="1590"/>
              </a:lnSpc>
              <a:buAutoNum type="arabicPeriod" startAt="6"/>
              <a:tabLst>
                <a:tab pos="485140" algn="l"/>
              </a:tabLst>
            </a:pPr>
            <a:r>
              <a:rPr sz="1400" spc="110" dirty="0">
                <a:solidFill>
                  <a:srgbClr val="C00000"/>
                </a:solidFill>
                <a:latin typeface="Cambria"/>
                <a:cs typeface="Cambria"/>
              </a:rPr>
              <a:t>Вправи</a:t>
            </a:r>
            <a:r>
              <a:rPr sz="1400" spc="150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90" dirty="0">
                <a:solidFill>
                  <a:srgbClr val="C00000"/>
                </a:solidFill>
                <a:latin typeface="Cambria"/>
                <a:cs typeface="Cambria"/>
              </a:rPr>
              <a:t>на</a:t>
            </a:r>
            <a:r>
              <a:rPr sz="1400" spc="150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55" dirty="0">
                <a:solidFill>
                  <a:srgbClr val="C00000"/>
                </a:solidFill>
                <a:latin typeface="Cambria"/>
                <a:cs typeface="Cambria"/>
              </a:rPr>
              <a:t>розвиток</a:t>
            </a:r>
            <a:r>
              <a:rPr sz="1400" spc="170" dirty="0">
                <a:solidFill>
                  <a:srgbClr val="C00000"/>
                </a:solidFill>
                <a:latin typeface="Cambria"/>
                <a:cs typeface="Cambria"/>
              </a:rPr>
              <a:t> мислення………………...28</a:t>
            </a:r>
            <a:endParaRPr sz="1400" dirty="0">
              <a:latin typeface="Cambria"/>
              <a:cs typeface="Cambria"/>
            </a:endParaRPr>
          </a:p>
          <a:p>
            <a:pPr marL="484505" lvl="1" indent="-390525">
              <a:lnSpc>
                <a:spcPts val="1655"/>
              </a:lnSpc>
              <a:buAutoNum type="arabicPeriod" startAt="6"/>
              <a:tabLst>
                <a:tab pos="485140" algn="l"/>
              </a:tabLst>
            </a:pPr>
            <a:r>
              <a:rPr sz="1400" spc="110" dirty="0">
                <a:solidFill>
                  <a:srgbClr val="C00000"/>
                </a:solidFill>
                <a:latin typeface="Cambria"/>
                <a:cs typeface="Cambria"/>
              </a:rPr>
              <a:t>Вправи</a:t>
            </a:r>
            <a:r>
              <a:rPr sz="1400" spc="155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90" dirty="0">
                <a:solidFill>
                  <a:srgbClr val="C00000"/>
                </a:solidFill>
                <a:latin typeface="Cambria"/>
                <a:cs typeface="Cambria"/>
              </a:rPr>
              <a:t>на</a:t>
            </a:r>
            <a:r>
              <a:rPr sz="1400" spc="155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55" dirty="0">
                <a:solidFill>
                  <a:srgbClr val="C00000"/>
                </a:solidFill>
                <a:latin typeface="Cambria"/>
                <a:cs typeface="Cambria"/>
              </a:rPr>
              <a:t>розвиток</a:t>
            </a:r>
            <a:r>
              <a:rPr sz="1400" spc="170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175" dirty="0">
                <a:solidFill>
                  <a:srgbClr val="C00000"/>
                </a:solidFill>
                <a:latin typeface="Cambria"/>
                <a:cs typeface="Cambria"/>
              </a:rPr>
              <a:t>мовлення…………………30</a:t>
            </a:r>
            <a:endParaRPr sz="1400" dirty="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350" dirty="0">
              <a:latin typeface="Cambria"/>
              <a:cs typeface="Cambria"/>
            </a:endParaRPr>
          </a:p>
          <a:p>
            <a:pPr marL="490855" marR="76835" indent="-454659">
              <a:lnSpc>
                <a:spcPct val="98200"/>
              </a:lnSpc>
            </a:pPr>
            <a:r>
              <a:rPr sz="1800" b="1" spc="-60" dirty="0">
                <a:solidFill>
                  <a:srgbClr val="C00000"/>
                </a:solidFill>
                <a:latin typeface="Sitka Small"/>
                <a:cs typeface="Sitka Small"/>
              </a:rPr>
              <a:t>Розділ</a:t>
            </a:r>
            <a:r>
              <a:rPr sz="1800" b="1" spc="30" dirty="0">
                <a:solidFill>
                  <a:srgbClr val="C00000"/>
                </a:solidFill>
                <a:latin typeface="Sitka Small"/>
                <a:cs typeface="Sitka Small"/>
              </a:rPr>
              <a:t> </a:t>
            </a:r>
            <a:r>
              <a:rPr sz="1800" b="1" spc="-85" dirty="0">
                <a:solidFill>
                  <a:srgbClr val="C00000"/>
                </a:solidFill>
                <a:latin typeface="Sitka Small"/>
                <a:cs typeface="Sitka Small"/>
              </a:rPr>
              <a:t>ІІІ</a:t>
            </a:r>
            <a:r>
              <a:rPr sz="1800" b="1" spc="-95" dirty="0">
                <a:solidFill>
                  <a:srgbClr val="C00000"/>
                </a:solidFill>
                <a:latin typeface="Sitka Small"/>
                <a:cs typeface="Sitka Small"/>
              </a:rPr>
              <a:t> </a:t>
            </a:r>
            <a:r>
              <a:rPr sz="1400" spc="70" dirty="0">
                <a:solidFill>
                  <a:srgbClr val="C00000"/>
                </a:solidFill>
                <a:latin typeface="Cambria"/>
                <a:cs typeface="Cambria"/>
              </a:rPr>
              <a:t>Словникові</a:t>
            </a:r>
            <a:r>
              <a:rPr sz="1400" spc="155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55" dirty="0">
                <a:solidFill>
                  <a:srgbClr val="C00000"/>
                </a:solidFill>
                <a:latin typeface="Cambria"/>
                <a:cs typeface="Cambria"/>
              </a:rPr>
              <a:t>слова</a:t>
            </a:r>
            <a:r>
              <a:rPr sz="1400" spc="150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100" dirty="0">
                <a:solidFill>
                  <a:srgbClr val="C00000"/>
                </a:solidFill>
                <a:latin typeface="Cambria"/>
                <a:cs typeface="Cambria"/>
              </a:rPr>
              <a:t>в</a:t>
            </a:r>
            <a:r>
              <a:rPr sz="1400" spc="145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90" dirty="0">
                <a:solidFill>
                  <a:srgbClr val="C00000"/>
                </a:solidFill>
                <a:latin typeface="Cambria"/>
                <a:cs typeface="Cambria"/>
              </a:rPr>
              <a:t>загадках,</a:t>
            </a:r>
            <a:r>
              <a:rPr sz="1400" spc="155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110" dirty="0">
                <a:solidFill>
                  <a:srgbClr val="C00000"/>
                </a:solidFill>
                <a:latin typeface="Cambria"/>
                <a:cs typeface="Cambria"/>
              </a:rPr>
              <a:t>віршах, </a:t>
            </a:r>
            <a:r>
              <a:rPr sz="1400" spc="-295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65" dirty="0">
                <a:solidFill>
                  <a:srgbClr val="C00000"/>
                </a:solidFill>
                <a:latin typeface="Cambria"/>
                <a:cs typeface="Cambria"/>
              </a:rPr>
              <a:t>прислів‘ях,</a:t>
            </a:r>
            <a:r>
              <a:rPr sz="1400" spc="145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60" dirty="0">
                <a:solidFill>
                  <a:srgbClr val="C00000"/>
                </a:solidFill>
                <a:latin typeface="Cambria"/>
                <a:cs typeface="Cambria"/>
              </a:rPr>
              <a:t>фразеологізмах</a:t>
            </a:r>
            <a:r>
              <a:rPr sz="1400" spc="130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400" spc="280" dirty="0">
                <a:solidFill>
                  <a:srgbClr val="C00000"/>
                </a:solidFill>
                <a:latin typeface="Cambria"/>
                <a:cs typeface="Cambria"/>
              </a:rPr>
              <a:t>…………………….34</a:t>
            </a:r>
            <a:endParaRPr sz="1400" dirty="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1400" dirty="0">
              <a:latin typeface="Cambria"/>
              <a:cs typeface="Cambria"/>
            </a:endParaRPr>
          </a:p>
          <a:p>
            <a:pPr marL="12700" marR="5080" indent="24130" algn="just">
              <a:lnSpc>
                <a:spcPct val="97800"/>
              </a:lnSpc>
            </a:pPr>
            <a:r>
              <a:rPr sz="1800" b="1" spc="-60" dirty="0">
                <a:solidFill>
                  <a:srgbClr val="C00000"/>
                </a:solidFill>
                <a:latin typeface="Sitka Small"/>
                <a:cs typeface="Sitka Small"/>
              </a:rPr>
              <a:t>Розділ </a:t>
            </a:r>
            <a:r>
              <a:rPr sz="1800" b="1" spc="45" dirty="0">
                <a:solidFill>
                  <a:srgbClr val="C00000"/>
                </a:solidFill>
                <a:latin typeface="Sitka Small"/>
                <a:cs typeface="Sitka Small"/>
              </a:rPr>
              <a:t>І</a:t>
            </a:r>
            <a:r>
              <a:rPr sz="1800" b="1" spc="45" dirty="0">
                <a:solidFill>
                  <a:srgbClr val="C00000"/>
                </a:solidFill>
                <a:latin typeface="Trebuchet MS"/>
                <a:cs typeface="Trebuchet MS"/>
              </a:rPr>
              <a:t>V </a:t>
            </a:r>
            <a:r>
              <a:rPr sz="1400" spc="50" dirty="0">
                <a:solidFill>
                  <a:srgbClr val="C00000"/>
                </a:solidFill>
                <a:latin typeface="Cambria"/>
                <a:cs typeface="Cambria"/>
              </a:rPr>
              <a:t>Тренувальні </a:t>
            </a:r>
            <a:r>
              <a:rPr sz="1400" spc="220" dirty="0">
                <a:solidFill>
                  <a:srgbClr val="C00000"/>
                </a:solidFill>
                <a:latin typeface="Cambria"/>
                <a:cs typeface="Cambria"/>
              </a:rPr>
              <a:t>вправи……………………48 </a:t>
            </a:r>
            <a:r>
              <a:rPr sz="1400" spc="225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800" b="1" spc="-30" dirty="0">
                <a:solidFill>
                  <a:srgbClr val="C00000"/>
                </a:solidFill>
                <a:latin typeface="Sitka Small"/>
                <a:cs typeface="Sitka Small"/>
              </a:rPr>
              <a:t>Розділ</a:t>
            </a:r>
            <a:r>
              <a:rPr sz="1800" b="1" spc="-30" dirty="0">
                <a:solidFill>
                  <a:srgbClr val="C00000"/>
                </a:solidFill>
                <a:latin typeface="Trebuchet MS"/>
                <a:cs typeface="Trebuchet MS"/>
              </a:rPr>
              <a:t>V </a:t>
            </a:r>
            <a:r>
              <a:rPr sz="1400" spc="215" dirty="0">
                <a:solidFill>
                  <a:srgbClr val="C00000"/>
                </a:solidFill>
                <a:latin typeface="Cambria"/>
                <a:cs typeface="Cambria"/>
              </a:rPr>
              <a:t>Кросворди…………………………………..57 </a:t>
            </a:r>
            <a:r>
              <a:rPr sz="1400" spc="220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800" b="1" spc="-60" dirty="0">
                <a:solidFill>
                  <a:srgbClr val="C00000"/>
                </a:solidFill>
                <a:latin typeface="Sitka Small"/>
                <a:cs typeface="Sitka Small"/>
              </a:rPr>
              <a:t>Розділ </a:t>
            </a:r>
            <a:r>
              <a:rPr sz="1800" b="1" spc="55" dirty="0">
                <a:solidFill>
                  <a:srgbClr val="C00000"/>
                </a:solidFill>
                <a:latin typeface="Trebuchet MS"/>
                <a:cs typeface="Trebuchet MS"/>
              </a:rPr>
              <a:t>V</a:t>
            </a:r>
            <a:r>
              <a:rPr sz="1800" b="1" spc="55" dirty="0">
                <a:solidFill>
                  <a:srgbClr val="C00000"/>
                </a:solidFill>
                <a:latin typeface="Sitka Small"/>
                <a:cs typeface="Sitka Small"/>
              </a:rPr>
              <a:t>І </a:t>
            </a:r>
            <a:r>
              <a:rPr sz="1400" spc="70" dirty="0">
                <a:solidFill>
                  <a:srgbClr val="C00000"/>
                </a:solidFill>
                <a:latin typeface="Cambria"/>
                <a:cs typeface="Cambria"/>
              </a:rPr>
              <a:t>Словникові </a:t>
            </a:r>
            <a:r>
              <a:rPr sz="1400" spc="55" dirty="0">
                <a:solidFill>
                  <a:srgbClr val="C00000"/>
                </a:solidFill>
                <a:latin typeface="Cambria"/>
                <a:cs typeface="Cambria"/>
              </a:rPr>
              <a:t>слова </a:t>
            </a:r>
            <a:r>
              <a:rPr sz="1400" spc="100" dirty="0">
                <a:solidFill>
                  <a:srgbClr val="C00000"/>
                </a:solidFill>
                <a:latin typeface="Cambria"/>
                <a:cs typeface="Cambria"/>
              </a:rPr>
              <a:t>в </a:t>
            </a:r>
            <a:r>
              <a:rPr sz="1400" spc="160" dirty="0">
                <a:solidFill>
                  <a:srgbClr val="C00000"/>
                </a:solidFill>
                <a:latin typeface="Cambria"/>
                <a:cs typeface="Cambria"/>
              </a:rPr>
              <a:t>ребусах………….61 </a:t>
            </a:r>
            <a:r>
              <a:rPr sz="1400" spc="165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800" b="1" spc="-10" dirty="0">
                <a:solidFill>
                  <a:srgbClr val="C00000"/>
                </a:solidFill>
                <a:latin typeface="Sitka Small"/>
                <a:cs typeface="Sitka Small"/>
              </a:rPr>
              <a:t>Висновки</a:t>
            </a:r>
            <a:r>
              <a:rPr sz="1800" b="1" spc="-5" dirty="0">
                <a:solidFill>
                  <a:srgbClr val="C00000"/>
                </a:solidFill>
                <a:latin typeface="Sitka Small"/>
                <a:cs typeface="Sitka Small"/>
              </a:rPr>
              <a:t> </a:t>
            </a:r>
            <a:r>
              <a:rPr sz="1800" b="1" spc="-65" dirty="0">
                <a:solidFill>
                  <a:srgbClr val="C00000"/>
                </a:solidFill>
                <a:latin typeface="Sitka Small"/>
                <a:cs typeface="Sitka Small"/>
              </a:rPr>
              <a:t>…………………………………..</a:t>
            </a:r>
            <a:r>
              <a:rPr sz="1400" spc="-65" dirty="0">
                <a:solidFill>
                  <a:srgbClr val="C00000"/>
                </a:solidFill>
                <a:latin typeface="Cambria"/>
                <a:cs typeface="Cambria"/>
              </a:rPr>
              <a:t>74 </a:t>
            </a:r>
            <a:r>
              <a:rPr sz="1400" spc="-295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1800" b="1" spc="-40" dirty="0">
                <a:solidFill>
                  <a:srgbClr val="C00000"/>
                </a:solidFill>
                <a:latin typeface="Sitka Small"/>
                <a:cs typeface="Sitka Small"/>
              </a:rPr>
              <a:t>Література</a:t>
            </a:r>
            <a:r>
              <a:rPr sz="1800" b="1" spc="80" dirty="0">
                <a:solidFill>
                  <a:srgbClr val="C00000"/>
                </a:solidFill>
                <a:latin typeface="Sitka Small"/>
                <a:cs typeface="Sitka Small"/>
              </a:rPr>
              <a:t> </a:t>
            </a:r>
            <a:r>
              <a:rPr sz="1800" b="1" spc="-70" dirty="0">
                <a:solidFill>
                  <a:srgbClr val="C00000"/>
                </a:solidFill>
                <a:latin typeface="Sitka Small"/>
                <a:cs typeface="Sitka Small"/>
              </a:rPr>
              <a:t>………………………………….</a:t>
            </a:r>
            <a:r>
              <a:rPr sz="1400" spc="-70" dirty="0">
                <a:solidFill>
                  <a:srgbClr val="C00000"/>
                </a:solidFill>
                <a:latin typeface="Cambria"/>
                <a:cs typeface="Cambria"/>
              </a:rPr>
              <a:t>75</a:t>
            </a:r>
            <a:endParaRPr sz="1400" dirty="0">
              <a:latin typeface="Cambria"/>
              <a:cs typeface="Cambria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3</a:t>
            </a:fld>
            <a:endParaRPr dirty="0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18540" y="426465"/>
            <a:ext cx="6509384" cy="93992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38200" algn="ctr">
              <a:lnSpc>
                <a:spcPts val="2120"/>
              </a:lnSpc>
              <a:spcBef>
                <a:spcPts val="100"/>
              </a:spcBef>
            </a:pPr>
            <a:r>
              <a:rPr sz="1800" b="1" spc="25" dirty="0">
                <a:solidFill>
                  <a:srgbClr val="C00000"/>
                </a:solidFill>
                <a:latin typeface="Sitka Small"/>
                <a:cs typeface="Sitka Small"/>
              </a:rPr>
              <a:t>Вступ</a:t>
            </a:r>
            <a:endParaRPr sz="1800" dirty="0">
              <a:latin typeface="Sitka Small"/>
              <a:cs typeface="Sitka Small"/>
            </a:endParaRPr>
          </a:p>
          <a:p>
            <a:pPr marL="2195830">
              <a:lnSpc>
                <a:spcPts val="1639"/>
              </a:lnSpc>
            </a:pP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6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перших</a:t>
            </a:r>
            <a:r>
              <a:rPr sz="1400" spc="58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днів</a:t>
            </a:r>
            <a:r>
              <a:rPr sz="1400" spc="59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навчання</a:t>
            </a:r>
            <a:r>
              <a:rPr sz="1400" spc="6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spc="60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школі</a:t>
            </a:r>
            <a:r>
              <a:rPr sz="1400" spc="58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вчитель</a:t>
            </a:r>
            <a:r>
              <a:rPr sz="1400" spc="59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повинен</a:t>
            </a:r>
            <a:endParaRPr sz="1400" dirty="0">
              <a:latin typeface="Times New Roman"/>
              <a:cs typeface="Times New Roman"/>
            </a:endParaRPr>
          </a:p>
          <a:p>
            <a:pPr marL="1747520" marR="6985">
              <a:lnSpc>
                <a:spcPts val="2420"/>
              </a:lnSpc>
              <a:spcBef>
                <a:spcPts val="185"/>
              </a:spcBef>
              <a:tabLst>
                <a:tab pos="2709545" algn="l"/>
                <a:tab pos="2967990" algn="l"/>
                <a:tab pos="3114675" algn="l"/>
                <a:tab pos="4043679" algn="l"/>
                <a:tab pos="4256405" algn="l"/>
                <a:tab pos="4953635" algn="l"/>
                <a:tab pos="5396865" algn="l"/>
                <a:tab pos="5758815" algn="l"/>
                <a:tab pos="5788660" algn="l"/>
                <a:tab pos="6115050" algn="l"/>
                <a:tab pos="6336665" algn="l"/>
              </a:tabLst>
            </a:pPr>
            <a:r>
              <a:rPr sz="1400" spc="-10" dirty="0">
                <a:latin typeface="Times New Roman"/>
                <a:cs typeface="Times New Roman"/>
              </a:rPr>
              <a:t>пр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-10" dirty="0">
                <a:latin typeface="Times New Roman"/>
                <a:cs typeface="Times New Roman"/>
              </a:rPr>
              <a:t>ц</a:t>
            </a:r>
            <a:r>
              <a:rPr sz="1400" dirty="0">
                <a:latin typeface="Times New Roman"/>
                <a:cs typeface="Times New Roman"/>
              </a:rPr>
              <a:t>ю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и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10" dirty="0">
                <a:latin typeface="Times New Roman"/>
                <a:cs typeface="Times New Roman"/>
              </a:rPr>
              <a:t>н</a:t>
            </a:r>
            <a:r>
              <a:rPr sz="1400" spc="-5" dirty="0">
                <a:latin typeface="Times New Roman"/>
                <a:cs typeface="Times New Roman"/>
              </a:rPr>
              <a:t>ад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роз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15" dirty="0">
                <a:latin typeface="Times New Roman"/>
                <a:cs typeface="Times New Roman"/>
              </a:rPr>
              <a:t>и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-10" dirty="0">
                <a:latin typeface="Times New Roman"/>
                <a:cs typeface="Times New Roman"/>
              </a:rPr>
              <a:t>к</a:t>
            </a:r>
            <a:r>
              <a:rPr sz="1400" spc="-5" dirty="0">
                <a:latin typeface="Times New Roman"/>
                <a:cs typeface="Times New Roman"/>
              </a:rPr>
              <a:t>ом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10" dirty="0">
                <a:latin typeface="Times New Roman"/>
                <a:cs typeface="Times New Roman"/>
              </a:rPr>
              <a:t>к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15" dirty="0">
                <a:latin typeface="Times New Roman"/>
                <a:cs typeface="Times New Roman"/>
              </a:rPr>
              <a:t>и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10" dirty="0">
                <a:latin typeface="Times New Roman"/>
                <a:cs typeface="Times New Roman"/>
              </a:rPr>
              <a:t>но</a:t>
            </a:r>
            <a:r>
              <a:rPr sz="1400" spc="-5" dirty="0">
                <a:latin typeface="Times New Roman"/>
                <a:cs typeface="Times New Roman"/>
              </a:rPr>
              <a:t>го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сло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10" dirty="0">
                <a:latin typeface="Times New Roman"/>
                <a:cs typeface="Times New Roman"/>
              </a:rPr>
              <a:t>ни</a:t>
            </a:r>
            <a:r>
              <a:rPr sz="1400" spc="-15" dirty="0">
                <a:latin typeface="Times New Roman"/>
                <a:cs typeface="Times New Roman"/>
              </a:rPr>
              <a:t>к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dirty="0">
                <a:latin typeface="Times New Roman"/>
                <a:cs typeface="Times New Roman"/>
              </a:rPr>
              <a:t>		</a:t>
            </a:r>
            <a:r>
              <a:rPr sz="1400" spc="-30" dirty="0">
                <a:latin typeface="Times New Roman"/>
                <a:cs typeface="Times New Roman"/>
              </a:rPr>
              <a:t>у</a:t>
            </a:r>
            <a:r>
              <a:rPr sz="1400" spc="-10" dirty="0">
                <a:latin typeface="Times New Roman"/>
                <a:cs typeface="Times New Roman"/>
              </a:rPr>
              <a:t>ч</a:t>
            </a:r>
            <a:r>
              <a:rPr sz="1400" spc="15" dirty="0">
                <a:latin typeface="Times New Roman"/>
                <a:cs typeface="Times New Roman"/>
              </a:rPr>
              <a:t>н</a:t>
            </a:r>
            <a:r>
              <a:rPr sz="1400" spc="-5" dirty="0">
                <a:latin typeface="Times New Roman"/>
                <a:cs typeface="Times New Roman"/>
              </a:rPr>
              <a:t>ів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а  форму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-10" dirty="0">
                <a:latin typeface="Times New Roman"/>
                <a:cs typeface="Times New Roman"/>
              </a:rPr>
              <a:t>нн</a:t>
            </a:r>
            <a:r>
              <a:rPr sz="1400" spc="-5" dirty="0">
                <a:latin typeface="Times New Roman"/>
                <a:cs typeface="Times New Roman"/>
              </a:rPr>
              <a:t>ям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орфографі</a:t>
            </a:r>
            <a:r>
              <a:rPr sz="1400" spc="-15" dirty="0">
                <a:latin typeface="Times New Roman"/>
                <a:cs typeface="Times New Roman"/>
              </a:rPr>
              <a:t>ч</a:t>
            </a:r>
            <a:r>
              <a:rPr sz="1400" spc="-10" dirty="0">
                <a:latin typeface="Times New Roman"/>
                <a:cs typeface="Times New Roman"/>
              </a:rPr>
              <a:t>н</a:t>
            </a:r>
            <a:r>
              <a:rPr sz="1400" spc="15" dirty="0">
                <a:latin typeface="Times New Roman"/>
                <a:cs typeface="Times New Roman"/>
              </a:rPr>
              <a:t>о</a:t>
            </a:r>
            <a:r>
              <a:rPr sz="1400" spc="-5" dirty="0">
                <a:latin typeface="Times New Roman"/>
                <a:cs typeface="Times New Roman"/>
              </a:rPr>
              <a:t>ї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грамо</a:t>
            </a:r>
            <a:r>
              <a:rPr sz="1400" spc="5" dirty="0">
                <a:latin typeface="Times New Roman"/>
                <a:cs typeface="Times New Roman"/>
              </a:rPr>
              <a:t>т</a:t>
            </a:r>
            <a:r>
              <a:rPr sz="1400" spc="-10" dirty="0">
                <a:latin typeface="Times New Roman"/>
                <a:cs typeface="Times New Roman"/>
              </a:rPr>
              <a:t>но</a:t>
            </a:r>
            <a:r>
              <a:rPr sz="1400" spc="-5" dirty="0">
                <a:latin typeface="Times New Roman"/>
                <a:cs typeface="Times New Roman"/>
              </a:rPr>
              <a:t>с</a:t>
            </a:r>
            <a:r>
              <a:rPr sz="1400" spc="5" dirty="0">
                <a:latin typeface="Times New Roman"/>
                <a:cs typeface="Times New Roman"/>
              </a:rPr>
              <a:t>ті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5" dirty="0">
                <a:latin typeface="Times New Roman"/>
                <a:cs typeface="Times New Roman"/>
              </a:rPr>
              <a:t>б</a:t>
            </a:r>
            <a:r>
              <a:rPr sz="1400" spc="-5" dirty="0">
                <a:latin typeface="Times New Roman"/>
                <a:cs typeface="Times New Roman"/>
              </a:rPr>
              <a:t>о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10" dirty="0">
                <a:latin typeface="Times New Roman"/>
                <a:cs typeface="Times New Roman"/>
              </a:rPr>
              <a:t>ц</a:t>
            </a:r>
            <a:r>
              <a:rPr sz="1400" spc="-5" dirty="0">
                <a:latin typeface="Times New Roman"/>
                <a:cs typeface="Times New Roman"/>
              </a:rPr>
              <a:t>е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5" dirty="0">
                <a:latin typeface="Times New Roman"/>
                <a:cs typeface="Times New Roman"/>
              </a:rPr>
              <a:t>д</a:t>
            </a:r>
            <a:r>
              <a:rPr sz="1400" spc="-30" dirty="0">
                <a:latin typeface="Times New Roman"/>
                <a:cs typeface="Times New Roman"/>
              </a:rPr>
              <a:t>у</a:t>
            </a:r>
            <a:r>
              <a:rPr sz="1400" spc="-5" dirty="0">
                <a:latin typeface="Times New Roman"/>
                <a:cs typeface="Times New Roman"/>
              </a:rPr>
              <a:t>же</a:t>
            </a:r>
            <a:endParaRPr sz="1400" dirty="0">
              <a:latin typeface="Times New Roman"/>
              <a:cs typeface="Times New Roman"/>
            </a:endParaRPr>
          </a:p>
          <a:p>
            <a:pPr marL="1747520" marR="11430">
              <a:lnSpc>
                <a:spcPts val="2400"/>
              </a:lnSpc>
              <a:spcBef>
                <a:spcPts val="25"/>
              </a:spcBef>
              <a:tabLst>
                <a:tab pos="2597785" algn="l"/>
                <a:tab pos="3523615" algn="l"/>
                <a:tab pos="3974465" algn="l"/>
                <a:tab pos="4646930" algn="l"/>
                <a:tab pos="5283835" algn="l"/>
                <a:tab pos="6419850" algn="l"/>
              </a:tabLst>
            </a:pPr>
            <a:r>
              <a:rPr sz="1400" spc="-5" dirty="0">
                <a:latin typeface="Times New Roman"/>
                <a:cs typeface="Times New Roman"/>
              </a:rPr>
              <a:t>знадобиться у майбутньому </a:t>
            </a:r>
            <a:r>
              <a:rPr sz="1400" spc="-10" dirty="0">
                <a:latin typeface="Times New Roman"/>
                <a:cs typeface="Times New Roman"/>
              </a:rPr>
              <a:t>житті,</a:t>
            </a:r>
            <a:r>
              <a:rPr sz="1400" spc="-5" dirty="0">
                <a:latin typeface="Times New Roman"/>
                <a:cs typeface="Times New Roman"/>
              </a:rPr>
              <a:t> допоможе </a:t>
            </a:r>
            <a:r>
              <a:rPr sz="1400" spc="-20" dirty="0">
                <a:latin typeface="Times New Roman"/>
                <a:cs typeface="Times New Roman"/>
              </a:rPr>
              <a:t>їм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правильно </a:t>
            </a:r>
            <a:r>
              <a:rPr sz="1400" dirty="0">
                <a:latin typeface="Times New Roman"/>
                <a:cs typeface="Times New Roman"/>
              </a:rPr>
              <a:t>та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10" dirty="0">
                <a:latin typeface="Times New Roman"/>
                <a:cs typeface="Times New Roman"/>
              </a:rPr>
              <a:t>п</a:t>
            </a:r>
            <a:r>
              <a:rPr sz="1400" spc="-5" dirty="0">
                <a:latin typeface="Times New Roman"/>
                <a:cs typeface="Times New Roman"/>
              </a:rPr>
              <a:t>е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10" dirty="0">
                <a:latin typeface="Times New Roman"/>
                <a:cs typeface="Times New Roman"/>
              </a:rPr>
              <a:t>н</a:t>
            </a:r>
            <a:r>
              <a:rPr sz="1400" spc="-5" dirty="0">
                <a:latin typeface="Times New Roman"/>
                <a:cs typeface="Times New Roman"/>
              </a:rPr>
              <a:t>е</a:t>
            </a:r>
            <a:r>
              <a:rPr sz="1400" spc="15" dirty="0">
                <a:latin typeface="Times New Roman"/>
                <a:cs typeface="Times New Roman"/>
              </a:rPr>
              <a:t>н</a:t>
            </a:r>
            <a:r>
              <a:rPr sz="1400" spc="-5" dirty="0">
                <a:latin typeface="Times New Roman"/>
                <a:cs typeface="Times New Roman"/>
              </a:rPr>
              <a:t>о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15" dirty="0">
                <a:latin typeface="Times New Roman"/>
                <a:cs typeface="Times New Roman"/>
              </a:rPr>
              <a:t>и</a:t>
            </a:r>
            <a:r>
              <a:rPr sz="1400" spc="-10" dirty="0">
                <a:latin typeface="Times New Roman"/>
                <a:cs typeface="Times New Roman"/>
              </a:rPr>
              <a:t>к</a:t>
            </a:r>
            <a:r>
              <a:rPr sz="1400" spc="-5" dirty="0">
                <a:latin typeface="Times New Roman"/>
                <a:cs typeface="Times New Roman"/>
              </a:rPr>
              <a:t>л</a:t>
            </a:r>
            <a:r>
              <a:rPr sz="1400" dirty="0">
                <a:latin typeface="Times New Roman"/>
                <a:cs typeface="Times New Roman"/>
              </a:rPr>
              <a:t>а</a:t>
            </a:r>
            <a:r>
              <a:rPr sz="1400" spc="5" dirty="0">
                <a:latin typeface="Times New Roman"/>
                <a:cs typeface="Times New Roman"/>
              </a:rPr>
              <a:t>д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и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с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15" dirty="0">
                <a:latin typeface="Times New Roman"/>
                <a:cs typeface="Times New Roman"/>
              </a:rPr>
              <a:t>о</a:t>
            </a:r>
            <a:r>
              <a:rPr sz="1400" spc="-5" dirty="0">
                <a:latin typeface="Times New Roman"/>
                <a:cs typeface="Times New Roman"/>
              </a:rPr>
              <a:t>ї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25" dirty="0">
                <a:latin typeface="Times New Roman"/>
                <a:cs typeface="Times New Roman"/>
              </a:rPr>
              <a:t>д</a:t>
            </a:r>
            <a:r>
              <a:rPr sz="1400" spc="-30" dirty="0">
                <a:latin typeface="Times New Roman"/>
                <a:cs typeface="Times New Roman"/>
              </a:rPr>
              <a:t>у</a:t>
            </a:r>
            <a:r>
              <a:rPr sz="1400" spc="-5" dirty="0">
                <a:latin typeface="Times New Roman"/>
                <a:cs typeface="Times New Roman"/>
              </a:rPr>
              <a:t>м</a:t>
            </a:r>
            <a:r>
              <a:rPr sz="1400" spc="10" dirty="0">
                <a:latin typeface="Times New Roman"/>
                <a:cs typeface="Times New Roman"/>
              </a:rPr>
              <a:t>к</a:t>
            </a:r>
            <a:r>
              <a:rPr sz="1400" spc="-10" dirty="0">
                <a:latin typeface="Times New Roman"/>
                <a:cs typeface="Times New Roman"/>
              </a:rPr>
              <a:t>и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5" dirty="0">
                <a:latin typeface="Times New Roman"/>
                <a:cs typeface="Times New Roman"/>
              </a:rPr>
              <a:t>в</a:t>
            </a:r>
            <a:r>
              <a:rPr sz="1400" spc="-5" dirty="0">
                <a:latin typeface="Times New Roman"/>
                <a:cs typeface="Times New Roman"/>
              </a:rPr>
              <a:t>іл</a:t>
            </a:r>
            <a:r>
              <a:rPr sz="1400" spc="-20" dirty="0">
                <a:latin typeface="Times New Roman"/>
                <a:cs typeface="Times New Roman"/>
              </a:rPr>
              <a:t>ь</a:t>
            </a:r>
            <a:r>
              <a:rPr sz="1400" spc="-10" dirty="0">
                <a:latin typeface="Times New Roman"/>
                <a:cs typeface="Times New Roman"/>
              </a:rPr>
              <a:t>н</a:t>
            </a:r>
            <a:r>
              <a:rPr sz="1400" spc="-5" dirty="0">
                <a:latin typeface="Times New Roman"/>
                <a:cs typeface="Times New Roman"/>
              </a:rPr>
              <a:t>о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с</a:t>
            </a:r>
            <a:r>
              <a:rPr sz="1400" spc="15" dirty="0">
                <a:latin typeface="Times New Roman"/>
                <a:cs typeface="Times New Roman"/>
              </a:rPr>
              <a:t>п</a:t>
            </a:r>
            <a:r>
              <a:rPr sz="1400" spc="-35" dirty="0">
                <a:latin typeface="Times New Roman"/>
                <a:cs typeface="Times New Roman"/>
              </a:rPr>
              <a:t>і</a:t>
            </a:r>
            <a:r>
              <a:rPr sz="1400" spc="15" dirty="0">
                <a:latin typeface="Times New Roman"/>
                <a:cs typeface="Times New Roman"/>
              </a:rPr>
              <a:t>л</a:t>
            </a:r>
            <a:r>
              <a:rPr sz="1400" spc="10" dirty="0">
                <a:latin typeface="Times New Roman"/>
                <a:cs typeface="Times New Roman"/>
              </a:rPr>
              <a:t>к</a:t>
            </a:r>
            <a:r>
              <a:rPr sz="1400" spc="-30" dirty="0">
                <a:latin typeface="Times New Roman"/>
                <a:cs typeface="Times New Roman"/>
              </a:rPr>
              <a:t>у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20" dirty="0">
                <a:latin typeface="Times New Roman"/>
                <a:cs typeface="Times New Roman"/>
              </a:rPr>
              <a:t>а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-10" dirty="0">
                <a:latin typeface="Times New Roman"/>
                <a:cs typeface="Times New Roman"/>
              </a:rPr>
              <a:t>и</a:t>
            </a:r>
            <a:r>
              <a:rPr sz="1400" spc="-5" dirty="0">
                <a:latin typeface="Times New Roman"/>
                <a:cs typeface="Times New Roman"/>
              </a:rPr>
              <a:t>ся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endParaRPr sz="1400" dirty="0">
              <a:latin typeface="Times New Roman"/>
              <a:cs typeface="Times New Roman"/>
            </a:endParaRPr>
          </a:p>
          <a:p>
            <a:pPr marL="1747520" marR="9525">
              <a:lnSpc>
                <a:spcPts val="2400"/>
              </a:lnSpc>
              <a:spcBef>
                <a:spcPts val="25"/>
              </a:spcBef>
              <a:tabLst>
                <a:tab pos="3084195" algn="l"/>
                <a:tab pos="3623310" algn="l"/>
                <a:tab pos="4308475" algn="l"/>
                <a:tab pos="4820285" algn="l"/>
                <a:tab pos="5831205" algn="l"/>
              </a:tabLst>
            </a:pPr>
            <a:r>
              <a:rPr sz="1400" spc="-10" dirty="0">
                <a:latin typeface="Times New Roman"/>
                <a:cs typeface="Times New Roman"/>
              </a:rPr>
              <a:t>однолітками</a:t>
            </a:r>
            <a:r>
              <a:rPr sz="1400" spc="29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</a:t>
            </a:r>
            <a:r>
              <a:rPr sz="1400" spc="30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дорослими.</a:t>
            </a:r>
            <a:r>
              <a:rPr sz="1400" spc="3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Коли</a:t>
            </a:r>
            <a:r>
              <a:rPr sz="1400" spc="3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дитина</a:t>
            </a:r>
            <a:r>
              <a:rPr sz="1400" spc="3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</a:t>
            </a:r>
            <a:r>
              <a:rPr sz="1400" spc="30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шукає</a:t>
            </a:r>
            <a:r>
              <a:rPr sz="1400" spc="30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слів</a:t>
            </a:r>
            <a:r>
              <a:rPr sz="1400" spc="28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для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10" dirty="0">
                <a:latin typeface="Times New Roman"/>
                <a:cs typeface="Times New Roman"/>
              </a:rPr>
              <a:t>и</a:t>
            </a:r>
            <a:r>
              <a:rPr sz="1400" spc="-5" dirty="0">
                <a:latin typeface="Times New Roman"/>
                <a:cs typeface="Times New Roman"/>
              </a:rPr>
              <a:t>сло</a:t>
            </a:r>
            <a:r>
              <a:rPr sz="1400" spc="10" dirty="0">
                <a:latin typeface="Times New Roman"/>
                <a:cs typeface="Times New Roman"/>
              </a:rPr>
              <a:t>в</a:t>
            </a:r>
            <a:r>
              <a:rPr sz="1400" spc="-5" dirty="0">
                <a:latin typeface="Times New Roman"/>
                <a:cs typeface="Times New Roman"/>
              </a:rPr>
              <a:t>л</a:t>
            </a:r>
            <a:r>
              <a:rPr sz="1400" spc="5" dirty="0">
                <a:latin typeface="Times New Roman"/>
                <a:cs typeface="Times New Roman"/>
              </a:rPr>
              <a:t>ю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-10" dirty="0">
                <a:latin typeface="Times New Roman"/>
                <a:cs typeface="Times New Roman"/>
              </a:rPr>
              <a:t>нн</a:t>
            </a:r>
            <a:r>
              <a:rPr sz="1400" spc="-5" dirty="0">
                <a:latin typeface="Times New Roman"/>
                <a:cs typeface="Times New Roman"/>
              </a:rPr>
              <a:t>я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с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5" dirty="0">
                <a:latin typeface="Times New Roman"/>
                <a:cs typeface="Times New Roman"/>
              </a:rPr>
              <a:t>о</a:t>
            </a:r>
            <a:r>
              <a:rPr sz="1400" spc="20" dirty="0">
                <a:latin typeface="Times New Roman"/>
                <a:cs typeface="Times New Roman"/>
              </a:rPr>
              <a:t>є</a:t>
            </a:r>
            <a:r>
              <a:rPr sz="1400" spc="-5" dirty="0">
                <a:latin typeface="Times New Roman"/>
                <a:cs typeface="Times New Roman"/>
              </a:rPr>
              <a:t>ї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25" dirty="0">
                <a:latin typeface="Times New Roman"/>
                <a:cs typeface="Times New Roman"/>
              </a:rPr>
              <a:t>д</a:t>
            </a:r>
            <a:r>
              <a:rPr sz="1400" spc="-30" dirty="0">
                <a:latin typeface="Times New Roman"/>
                <a:cs typeface="Times New Roman"/>
              </a:rPr>
              <a:t>у</a:t>
            </a:r>
            <a:r>
              <a:rPr sz="1400" spc="15" dirty="0">
                <a:latin typeface="Times New Roman"/>
                <a:cs typeface="Times New Roman"/>
              </a:rPr>
              <a:t>м</a:t>
            </a:r>
            <a:r>
              <a:rPr sz="1400" spc="-10" dirty="0">
                <a:latin typeface="Times New Roman"/>
                <a:cs typeface="Times New Roman"/>
              </a:rPr>
              <a:t>ки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5" dirty="0">
                <a:latin typeface="Times New Roman"/>
                <a:cs typeface="Times New Roman"/>
              </a:rPr>
              <a:t>она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10" dirty="0">
                <a:latin typeface="Times New Roman"/>
                <a:cs typeface="Times New Roman"/>
              </a:rPr>
              <a:t>поз</a:t>
            </a:r>
            <a:r>
              <a:rPr sz="1400" spc="5" dirty="0">
                <a:latin typeface="Times New Roman"/>
                <a:cs typeface="Times New Roman"/>
              </a:rPr>
              <a:t>б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5" dirty="0">
                <a:latin typeface="Times New Roman"/>
                <a:cs typeface="Times New Roman"/>
              </a:rPr>
              <a:t>л</a:t>
            </a:r>
            <a:r>
              <a:rPr sz="1400" dirty="0">
                <a:latin typeface="Times New Roman"/>
                <a:cs typeface="Times New Roman"/>
              </a:rPr>
              <a:t>е</a:t>
            </a:r>
            <a:r>
              <a:rPr sz="1400" spc="-10" dirty="0">
                <a:latin typeface="Times New Roman"/>
                <a:cs typeface="Times New Roman"/>
              </a:rPr>
              <a:t>н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5" dirty="0">
                <a:latin typeface="Times New Roman"/>
                <a:cs typeface="Times New Roman"/>
              </a:rPr>
              <a:t>б</a:t>
            </a:r>
            <a:r>
              <a:rPr sz="1400" spc="-5" dirty="0">
                <a:latin typeface="Times New Roman"/>
                <a:cs typeface="Times New Roman"/>
              </a:rPr>
              <a:t>ага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-20" dirty="0">
                <a:latin typeface="Times New Roman"/>
                <a:cs typeface="Times New Roman"/>
              </a:rPr>
              <a:t>ь</a:t>
            </a:r>
            <a:r>
              <a:rPr sz="1400" spc="40" dirty="0">
                <a:latin typeface="Times New Roman"/>
                <a:cs typeface="Times New Roman"/>
              </a:rPr>
              <a:t>о</a:t>
            </a:r>
            <a:r>
              <a:rPr sz="1400" spc="-5" dirty="0">
                <a:latin typeface="Times New Roman"/>
                <a:cs typeface="Times New Roman"/>
              </a:rPr>
              <a:t>х</a:t>
            </a:r>
            <a:endParaRPr sz="1400" dirty="0">
              <a:latin typeface="Times New Roman"/>
              <a:cs typeface="Times New Roman"/>
            </a:endParaRPr>
          </a:p>
          <a:p>
            <a:pPr marL="1747520" marR="5715">
              <a:lnSpc>
                <a:spcPts val="2420"/>
              </a:lnSpc>
              <a:spcBef>
                <a:spcPts val="10"/>
              </a:spcBef>
            </a:pPr>
            <a:r>
              <a:rPr sz="1400" spc="-5" dirty="0">
                <a:latin typeface="Times New Roman"/>
                <a:cs typeface="Times New Roman"/>
              </a:rPr>
              <a:t>комплексів,</a:t>
            </a:r>
            <a:r>
              <a:rPr sz="1400" spc="2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2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тому</a:t>
            </a:r>
            <a:r>
              <a:rPr sz="1400" spc="204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завжди</a:t>
            </a:r>
            <a:r>
              <a:rPr sz="1400" spc="2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активна</a:t>
            </a:r>
            <a:r>
              <a:rPr sz="1400" spc="229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spc="2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розмові,</a:t>
            </a:r>
            <a:r>
              <a:rPr sz="1400" spc="2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оперуючи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потрібними</a:t>
            </a:r>
            <a:r>
              <a:rPr sz="1400" spc="8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словами</a:t>
            </a:r>
            <a:r>
              <a:rPr sz="1400" spc="10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5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мовними</a:t>
            </a:r>
            <a:r>
              <a:rPr sz="1400" spc="8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зворотами.</a:t>
            </a:r>
            <a:r>
              <a:rPr sz="1400" spc="9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А</a:t>
            </a:r>
            <a:r>
              <a:rPr sz="1400" spc="6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такий</a:t>
            </a:r>
            <a:r>
              <a:rPr sz="1400" spc="8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результат</a:t>
            </a:r>
          </a:p>
          <a:p>
            <a:pPr marL="12700">
              <a:lnSpc>
                <a:spcPct val="100000"/>
              </a:lnSpc>
              <a:spcBef>
                <a:spcPts val="520"/>
              </a:spcBef>
            </a:pPr>
            <a:r>
              <a:rPr sz="1400" spc="-5" dirty="0">
                <a:latin typeface="Times New Roman"/>
                <a:cs typeface="Times New Roman"/>
              </a:rPr>
              <a:t>досягається</a:t>
            </a:r>
            <a:r>
              <a:rPr sz="1400" spc="6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тоді,</a:t>
            </a:r>
            <a:r>
              <a:rPr sz="1400" spc="7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коли</a:t>
            </a:r>
            <a:r>
              <a:rPr sz="1400" spc="6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дитина</a:t>
            </a:r>
            <a:r>
              <a:rPr sz="1400" spc="6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</a:t>
            </a:r>
            <a:r>
              <a:rPr sz="1400" spc="7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тільки</a:t>
            </a:r>
            <a:r>
              <a:rPr sz="1400" spc="8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чує</a:t>
            </a:r>
            <a:r>
              <a:rPr sz="1400" spc="8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бачить</a:t>
            </a:r>
            <a:r>
              <a:rPr sz="1400" spc="5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слово,</a:t>
            </a:r>
            <a:r>
              <a:rPr sz="1400" spc="7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6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відчуває</a:t>
            </a:r>
            <a:r>
              <a:rPr sz="1400" spc="8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розуміє</a:t>
            </a:r>
            <a:r>
              <a:rPr sz="1400" spc="8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його</a:t>
            </a:r>
            <a:endParaRPr sz="14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sz="1400" spc="-5" dirty="0">
                <a:latin typeface="Times New Roman"/>
                <a:cs typeface="Times New Roman"/>
              </a:rPr>
              <a:t>значення,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знає,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коли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це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треба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вжити.</a:t>
            </a:r>
            <a:endParaRPr sz="1400" dirty="0">
              <a:latin typeface="Times New Roman"/>
              <a:cs typeface="Times New Roman"/>
            </a:endParaRPr>
          </a:p>
          <a:p>
            <a:pPr marL="12700" marR="12065" indent="359410" algn="just">
              <a:lnSpc>
                <a:spcPct val="143400"/>
              </a:lnSpc>
              <a:spcBef>
                <a:spcPts val="15"/>
              </a:spcBef>
            </a:pPr>
            <a:r>
              <a:rPr sz="1400" spc="-5" dirty="0">
                <a:latin typeface="Times New Roman"/>
                <a:cs typeface="Times New Roman"/>
              </a:rPr>
              <a:t>Кінцевою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метою</a:t>
            </a:r>
            <a:r>
              <a:rPr sz="1400" spc="-5" dirty="0">
                <a:latin typeface="Times New Roman"/>
                <a:cs typeface="Times New Roman"/>
              </a:rPr>
              <a:t> словникової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роботи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є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активізація</a:t>
            </a:r>
            <a:r>
              <a:rPr sz="1400" spc="-5" dirty="0">
                <a:latin typeface="Times New Roman"/>
                <a:cs typeface="Times New Roman"/>
              </a:rPr>
              <a:t> максимальної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кількості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засвоюваних </a:t>
            </a:r>
            <a:r>
              <a:rPr sz="1400" spc="-10" dirty="0">
                <a:latin typeface="Times New Roman"/>
                <a:cs typeface="Times New Roman"/>
              </a:rPr>
              <a:t>слів, </a:t>
            </a:r>
            <a:r>
              <a:rPr sz="1400" spc="-15" dirty="0">
                <a:latin typeface="Times New Roman"/>
                <a:cs typeface="Times New Roman"/>
              </a:rPr>
              <a:t>уміння </a:t>
            </a:r>
            <a:r>
              <a:rPr sz="1400" spc="-10" dirty="0">
                <a:latin typeface="Times New Roman"/>
                <a:cs typeface="Times New Roman"/>
              </a:rPr>
              <a:t>учнів </a:t>
            </a:r>
            <a:r>
              <a:rPr sz="1400" spc="-5" dirty="0">
                <a:latin typeface="Times New Roman"/>
                <a:cs typeface="Times New Roman"/>
              </a:rPr>
              <a:t>використовувати їх </a:t>
            </a:r>
            <a:r>
              <a:rPr sz="1400" spc="-10" dirty="0">
                <a:latin typeface="Times New Roman"/>
                <a:cs typeface="Times New Roman"/>
              </a:rPr>
              <a:t>правильно, </a:t>
            </a:r>
            <a:r>
              <a:rPr sz="1400" spc="-5" dirty="0">
                <a:latin typeface="Times New Roman"/>
                <a:cs typeface="Times New Roman"/>
              </a:rPr>
              <a:t>доречно, </a:t>
            </a:r>
            <a:r>
              <a:rPr sz="1400" spc="-10" dirty="0">
                <a:latin typeface="Times New Roman"/>
                <a:cs typeface="Times New Roman"/>
              </a:rPr>
              <a:t>вибираючи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найбільш </a:t>
            </a:r>
            <a:r>
              <a:rPr sz="1400" spc="-5" dirty="0">
                <a:latin typeface="Times New Roman"/>
                <a:cs typeface="Times New Roman"/>
              </a:rPr>
              <a:t>необхідні </a:t>
            </a:r>
            <a:r>
              <a:rPr sz="1400" spc="-10" dirty="0">
                <a:latin typeface="Times New Roman"/>
                <a:cs typeface="Times New Roman"/>
              </a:rPr>
              <a:t>слова </a:t>
            </a:r>
            <a:r>
              <a:rPr sz="1400" spc="-5" dirty="0">
                <a:latin typeface="Times New Roman"/>
                <a:cs typeface="Times New Roman"/>
              </a:rPr>
              <a:t>для висловлення </a:t>
            </a:r>
            <a:r>
              <a:rPr sz="1400" spc="-10" dirty="0">
                <a:latin typeface="Times New Roman"/>
                <a:cs typeface="Times New Roman"/>
              </a:rPr>
              <a:t>думок. Цю </a:t>
            </a:r>
            <a:r>
              <a:rPr sz="1400" spc="-5" dirty="0">
                <a:latin typeface="Times New Roman"/>
                <a:cs typeface="Times New Roman"/>
              </a:rPr>
              <a:t>роботу необхідно </a:t>
            </a:r>
            <a:r>
              <a:rPr sz="1400" spc="-10" dirty="0">
                <a:latin typeface="Times New Roman"/>
                <a:cs typeface="Times New Roman"/>
              </a:rPr>
              <a:t>планувати,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проводячи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її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уроках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читання,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мови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розвитку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мовлення.</a:t>
            </a:r>
            <a:endParaRPr sz="1400" dirty="0">
              <a:latin typeface="Times New Roman"/>
              <a:cs typeface="Times New Roman"/>
            </a:endParaRPr>
          </a:p>
          <a:p>
            <a:pPr marL="12700" marR="5080" indent="359410" algn="just">
              <a:lnSpc>
                <a:spcPct val="143900"/>
              </a:lnSpc>
              <a:spcBef>
                <a:spcPts val="5"/>
              </a:spcBef>
            </a:pPr>
            <a:r>
              <a:rPr sz="1400" spc="-10" dirty="0">
                <a:latin typeface="Times New Roman"/>
                <a:cs typeface="Times New Roman"/>
              </a:rPr>
              <a:t>Слова контрольного</a:t>
            </a:r>
            <a:r>
              <a:rPr sz="1400" spc="-5" dirty="0">
                <a:latin typeface="Times New Roman"/>
                <a:cs typeface="Times New Roman"/>
              </a:rPr>
              <a:t> орфографічного </a:t>
            </a:r>
            <a:r>
              <a:rPr sz="1400" spc="-10" dirty="0">
                <a:latin typeface="Times New Roman"/>
                <a:cs typeface="Times New Roman"/>
              </a:rPr>
              <a:t>списку </a:t>
            </a:r>
            <a:r>
              <a:rPr sz="1400" spc="-5" dirty="0">
                <a:latin typeface="Times New Roman"/>
                <a:cs typeface="Times New Roman"/>
              </a:rPr>
              <a:t>повинні </a:t>
            </a:r>
            <a:r>
              <a:rPr sz="1400" spc="-15" dirty="0">
                <a:latin typeface="Times New Roman"/>
                <a:cs typeface="Times New Roman"/>
              </a:rPr>
              <a:t>бути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 центрі </a:t>
            </a:r>
            <a:r>
              <a:rPr sz="1400" spc="-10" dirty="0">
                <a:latin typeface="Times New Roman"/>
                <a:cs typeface="Times New Roman"/>
              </a:rPr>
              <a:t>тому,</a:t>
            </a:r>
            <a:r>
              <a:rPr sz="1400" spc="-5" dirty="0">
                <a:latin typeface="Times New Roman"/>
                <a:cs typeface="Times New Roman"/>
              </a:rPr>
              <a:t> що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правильно</a:t>
            </a:r>
            <a:r>
              <a:rPr sz="1400" spc="-5" dirty="0">
                <a:latin typeface="Times New Roman"/>
                <a:cs typeface="Times New Roman"/>
              </a:rPr>
              <a:t> побудована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робота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над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словниковими</a:t>
            </a:r>
            <a:r>
              <a:rPr sz="1400" spc="-5" dirty="0">
                <a:latin typeface="Times New Roman"/>
                <a:cs typeface="Times New Roman"/>
              </a:rPr>
              <a:t> словами</a:t>
            </a:r>
            <a:r>
              <a:rPr sz="1400" spc="34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справді</a:t>
            </a:r>
            <a:r>
              <a:rPr sz="1400" spc="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збагачує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лексичний</a:t>
            </a:r>
            <a:r>
              <a:rPr sz="1400" spc="-5" dirty="0">
                <a:latin typeface="Times New Roman"/>
                <a:cs typeface="Times New Roman"/>
              </a:rPr>
              <a:t> запас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школярів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сприяє</a:t>
            </a:r>
            <a:r>
              <a:rPr sz="1400" spc="-5" dirty="0">
                <a:latin typeface="Times New Roman"/>
                <a:cs typeface="Times New Roman"/>
              </a:rPr>
              <a:t> їхньому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мовленнєвому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розвитку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усній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писемній</a:t>
            </a:r>
            <a:r>
              <a:rPr sz="1400" spc="-5" dirty="0">
                <a:latin typeface="Times New Roman"/>
                <a:cs typeface="Times New Roman"/>
              </a:rPr>
              <a:t> формах.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Але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набуття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навичок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правильного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користування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словниковим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словом </a:t>
            </a:r>
            <a:r>
              <a:rPr sz="1400" spc="-5" dirty="0">
                <a:latin typeface="Times New Roman"/>
                <a:cs typeface="Times New Roman"/>
              </a:rPr>
              <a:t>– </a:t>
            </a:r>
            <a:r>
              <a:rPr sz="1400" spc="-10" dirty="0">
                <a:latin typeface="Times New Roman"/>
                <a:cs typeface="Times New Roman"/>
              </a:rPr>
              <a:t>процес </a:t>
            </a:r>
            <a:r>
              <a:rPr sz="1400" spc="-5" dirty="0">
                <a:latin typeface="Times New Roman"/>
                <a:cs typeface="Times New Roman"/>
              </a:rPr>
              <a:t>тривалий, </a:t>
            </a:r>
            <a:r>
              <a:rPr sz="1400" spc="-10" dirty="0">
                <a:latin typeface="Times New Roman"/>
                <a:cs typeface="Times New Roman"/>
              </a:rPr>
              <a:t>його не </a:t>
            </a:r>
            <a:r>
              <a:rPr sz="1400" spc="5" dirty="0">
                <a:latin typeface="Times New Roman"/>
                <a:cs typeface="Times New Roman"/>
              </a:rPr>
              <a:t>можна </a:t>
            </a:r>
            <a:r>
              <a:rPr sz="1400" spc="-5" dirty="0">
                <a:latin typeface="Times New Roman"/>
                <a:cs typeface="Times New Roman"/>
              </a:rPr>
              <a:t>досягти </a:t>
            </a:r>
            <a:r>
              <a:rPr sz="1400" spc="-10" dirty="0">
                <a:latin typeface="Times New Roman"/>
                <a:cs typeface="Times New Roman"/>
              </a:rPr>
              <a:t>на </a:t>
            </a:r>
            <a:r>
              <a:rPr sz="1400" spc="-10" dirty="0" err="1">
                <a:latin typeface="Times New Roman"/>
                <a:cs typeface="Times New Roman"/>
              </a:rPr>
              <a:t>одному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 err="1">
                <a:latin typeface="Times New Roman"/>
                <a:cs typeface="Times New Roman"/>
              </a:rPr>
              <a:t>уроці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r>
              <a:rPr lang="uk-UA" sz="1400" spc="-5" dirty="0">
                <a:latin typeface="Times New Roman"/>
                <a:cs typeface="Times New Roman"/>
              </a:rPr>
              <a:t> </a:t>
            </a:r>
            <a:r>
              <a:rPr sz="1400" spc="-5" dirty="0" err="1">
                <a:latin typeface="Times New Roman"/>
                <a:cs typeface="Times New Roman"/>
              </a:rPr>
              <a:t>Зробити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процес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засвоєння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таких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слів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більш</a:t>
            </a:r>
            <a:r>
              <a:rPr sz="1400" spc="-5" dirty="0">
                <a:latin typeface="Times New Roman"/>
                <a:cs typeface="Times New Roman"/>
              </a:rPr>
              <a:t> ефективним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складне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завдання,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тому</a:t>
            </a:r>
            <a:r>
              <a:rPr sz="1400" spc="-5" dirty="0">
                <a:latin typeface="Times New Roman"/>
                <a:cs typeface="Times New Roman"/>
              </a:rPr>
              <a:t> що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багатьом </a:t>
            </a:r>
            <a:r>
              <a:rPr sz="1400" spc="-5" dirty="0">
                <a:latin typeface="Times New Roman"/>
                <a:cs typeface="Times New Roman"/>
              </a:rPr>
              <a:t> школярам молодшого </a:t>
            </a:r>
            <a:r>
              <a:rPr sz="1400" spc="-10" dirty="0">
                <a:latin typeface="Times New Roman"/>
                <a:cs typeface="Times New Roman"/>
              </a:rPr>
              <a:t>шкільного </a:t>
            </a:r>
            <a:r>
              <a:rPr sz="1400" spc="-5" dirty="0">
                <a:latin typeface="Times New Roman"/>
                <a:cs typeface="Times New Roman"/>
              </a:rPr>
              <a:t>віку запам’ятати </a:t>
            </a:r>
            <a:r>
              <a:rPr sz="1400" spc="5" dirty="0">
                <a:latin typeface="Times New Roman"/>
                <a:cs typeface="Times New Roman"/>
              </a:rPr>
              <a:t>ці </a:t>
            </a:r>
            <a:r>
              <a:rPr sz="1400" spc="-10" dirty="0">
                <a:latin typeface="Times New Roman"/>
                <a:cs typeface="Times New Roman"/>
              </a:rPr>
              <a:t>слова </a:t>
            </a:r>
            <a:r>
              <a:rPr sz="1400" dirty="0">
                <a:latin typeface="Times New Roman"/>
                <a:cs typeface="Times New Roman"/>
              </a:rPr>
              <a:t>дуже </a:t>
            </a:r>
            <a:r>
              <a:rPr sz="1400" spc="-5" dirty="0">
                <a:latin typeface="Times New Roman"/>
                <a:cs typeface="Times New Roman"/>
              </a:rPr>
              <a:t>важко, нерідко й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зовсім </a:t>
            </a:r>
            <a:r>
              <a:rPr sz="1400" spc="-5" dirty="0">
                <a:latin typeface="Times New Roman"/>
                <a:cs typeface="Times New Roman"/>
              </a:rPr>
              <a:t>несила. Враховуючи вікові особливості </a:t>
            </a:r>
            <a:r>
              <a:rPr sz="1400" dirty="0">
                <a:latin typeface="Times New Roman"/>
                <a:cs typeface="Times New Roman"/>
              </a:rPr>
              <a:t>дитячої </a:t>
            </a:r>
            <a:r>
              <a:rPr sz="1400" spc="-5" dirty="0">
                <a:latin typeface="Times New Roman"/>
                <a:cs typeface="Times New Roman"/>
              </a:rPr>
              <a:t>психіки молодшого школяра і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те, </a:t>
            </a:r>
            <a:r>
              <a:rPr sz="1400" spc="-5" dirty="0">
                <a:latin typeface="Times New Roman"/>
                <a:cs typeface="Times New Roman"/>
              </a:rPr>
              <a:t>що </a:t>
            </a:r>
            <a:r>
              <a:rPr sz="1400" spc="-10" dirty="0">
                <a:latin typeface="Times New Roman"/>
                <a:cs typeface="Times New Roman"/>
              </a:rPr>
              <a:t>довільне </a:t>
            </a:r>
            <a:r>
              <a:rPr sz="1400" spc="-5" dirty="0" err="1">
                <a:latin typeface="Times New Roman"/>
                <a:cs typeface="Times New Roman"/>
              </a:rPr>
              <a:t>запам’ятовування</a:t>
            </a:r>
            <a:r>
              <a:rPr sz="1400" spc="-5" dirty="0">
                <a:latin typeface="Times New Roman"/>
                <a:cs typeface="Times New Roman"/>
              </a:rPr>
              <a:t> –</a:t>
            </a:r>
            <a:r>
              <a:rPr lang="uk-UA" sz="1400" spc="-5" dirty="0">
                <a:latin typeface="Times New Roman"/>
                <a:cs typeface="Times New Roman"/>
              </a:rPr>
              <a:t> </a:t>
            </a:r>
            <a:r>
              <a:rPr sz="1400" spc="-5" dirty="0" err="1">
                <a:latin typeface="Times New Roman"/>
                <a:cs typeface="Times New Roman"/>
              </a:rPr>
              <a:t>спершу</a:t>
            </a:r>
            <a:r>
              <a:rPr sz="1400" spc="-5" dirty="0">
                <a:latin typeface="Times New Roman"/>
                <a:cs typeface="Times New Roman"/>
              </a:rPr>
              <a:t> єдина, а </a:t>
            </a:r>
            <a:r>
              <a:rPr sz="1400" spc="-10" dirty="0">
                <a:latin typeface="Times New Roman"/>
                <a:cs typeface="Times New Roman"/>
              </a:rPr>
              <a:t>потім провідна </a:t>
            </a:r>
            <a:r>
              <a:rPr sz="1400" spc="-5" dirty="0">
                <a:latin typeface="Times New Roman"/>
                <a:cs typeface="Times New Roman"/>
              </a:rPr>
              <a:t>форма пам’яті, -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вважаю</a:t>
            </a:r>
            <a:r>
              <a:rPr sz="1400" spc="1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spc="14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що</a:t>
            </a:r>
            <a:r>
              <a:rPr sz="1400" spc="1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робота</a:t>
            </a:r>
            <a:r>
              <a:rPr sz="1400" spc="1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зі</a:t>
            </a:r>
            <a:r>
              <a:rPr sz="1400" spc="10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словниковими</a:t>
            </a:r>
            <a:r>
              <a:rPr sz="1400" spc="1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словами</a:t>
            </a:r>
            <a:r>
              <a:rPr sz="1400" spc="1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повинна</a:t>
            </a:r>
            <a:r>
              <a:rPr sz="1400" spc="1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проводитись</a:t>
            </a:r>
            <a:r>
              <a:rPr sz="1400" spc="27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так,</a:t>
            </a:r>
            <a:r>
              <a:rPr sz="1400" spc="15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щоб</a:t>
            </a:r>
            <a:r>
              <a:rPr sz="1400" spc="14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вони</a:t>
            </a:r>
            <a:endParaRPr sz="1400" dirty="0">
              <a:latin typeface="Times New Roman"/>
              <a:cs typeface="Times New Roman"/>
            </a:endParaRPr>
          </a:p>
          <a:p>
            <a:pPr marL="12700" marR="16510" algn="just">
              <a:lnSpc>
                <a:spcPts val="2420"/>
              </a:lnSpc>
              <a:spcBef>
                <a:spcPts val="185"/>
              </a:spcBef>
            </a:pPr>
            <a:r>
              <a:rPr sz="1400" spc="-5" dirty="0">
                <a:latin typeface="Times New Roman"/>
                <a:cs typeface="Times New Roman"/>
              </a:rPr>
              <a:t>«самі»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запам’ятовувались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учнем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якомога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швидше,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краще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докладанням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мінімальних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зусиль.</a:t>
            </a:r>
            <a:endParaRPr sz="14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525"/>
              </a:spcBef>
            </a:pPr>
            <a:r>
              <a:rPr sz="1400" spc="-10" dirty="0">
                <a:latin typeface="Times New Roman"/>
                <a:cs typeface="Times New Roman"/>
              </a:rPr>
              <a:t>Напевно</a:t>
            </a:r>
            <a:r>
              <a:rPr sz="1400" spc="254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кожен</a:t>
            </a:r>
            <a:r>
              <a:rPr sz="1400" spc="28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учень</a:t>
            </a:r>
            <a:r>
              <a:rPr sz="1400" spc="27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хотів</a:t>
            </a:r>
            <a:r>
              <a:rPr sz="1400" spc="24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би</a:t>
            </a:r>
            <a:r>
              <a:rPr sz="1400" spc="254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писати</a:t>
            </a:r>
            <a:r>
              <a:rPr sz="1400" spc="28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без</a:t>
            </a:r>
            <a:r>
              <a:rPr sz="1400" spc="26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помилок!</a:t>
            </a:r>
            <a:r>
              <a:rPr sz="1400" spc="19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Одним</a:t>
            </a:r>
            <a:r>
              <a:rPr sz="1400" spc="26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це</a:t>
            </a:r>
            <a:r>
              <a:rPr sz="1400" spc="26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дається</a:t>
            </a:r>
            <a:r>
              <a:rPr sz="1400" spc="27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легко</a:t>
            </a:r>
            <a:r>
              <a:rPr sz="1400" spc="25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(так</a:t>
            </a:r>
            <a:endParaRPr sz="1400" dirty="0">
              <a:latin typeface="Times New Roman"/>
              <a:cs typeface="Times New Roman"/>
            </a:endParaRPr>
          </a:p>
          <a:p>
            <a:pPr marL="12700" marR="13335" algn="just">
              <a:lnSpc>
                <a:spcPct val="144300"/>
              </a:lnSpc>
            </a:pPr>
            <a:r>
              <a:rPr sz="1400" spc="-10" dirty="0">
                <a:latin typeface="Times New Roman"/>
                <a:cs typeface="Times New Roman"/>
              </a:rPr>
              <a:t>звана</a:t>
            </a:r>
            <a:r>
              <a:rPr sz="1400" spc="-5" dirty="0">
                <a:latin typeface="Times New Roman"/>
                <a:cs typeface="Times New Roman"/>
              </a:rPr>
              <a:t> вроджена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грамотність),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інші</a:t>
            </a:r>
            <a:r>
              <a:rPr sz="1400" dirty="0">
                <a:latin typeface="Times New Roman"/>
                <a:cs typeface="Times New Roman"/>
              </a:rPr>
              <a:t> вимушені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витрачати</a:t>
            </a:r>
            <a:r>
              <a:rPr sz="1400" spc="-5" dirty="0">
                <a:latin typeface="Times New Roman"/>
                <a:cs typeface="Times New Roman"/>
              </a:rPr>
              <a:t> багато</a:t>
            </a:r>
            <a:r>
              <a:rPr sz="1400" dirty="0">
                <a:latin typeface="Times New Roman"/>
                <a:cs typeface="Times New Roman"/>
              </a:rPr>
              <a:t> часу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сил</a:t>
            </a:r>
            <a:r>
              <a:rPr sz="1400" spc="-5" dirty="0">
                <a:latin typeface="Times New Roman"/>
                <a:cs typeface="Times New Roman"/>
              </a:rPr>
              <a:t> для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оволодіння</a:t>
            </a:r>
            <a:r>
              <a:rPr sz="1400" spc="35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грамотним</a:t>
            </a:r>
            <a:r>
              <a:rPr sz="1400" spc="36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письмом.</a:t>
            </a:r>
            <a:r>
              <a:rPr sz="1400" spc="37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35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якщо</a:t>
            </a:r>
            <a:r>
              <a:rPr sz="1400" spc="35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для</a:t>
            </a:r>
            <a:r>
              <a:rPr sz="1400" spc="36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написання</a:t>
            </a:r>
            <a:r>
              <a:rPr sz="1400" spc="36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одних</a:t>
            </a:r>
            <a:r>
              <a:rPr sz="1400" spc="3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слів</a:t>
            </a:r>
            <a:r>
              <a:rPr sz="1400" spc="37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існують</a:t>
            </a:r>
            <a:r>
              <a:rPr sz="1400" spc="37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чіткі</a:t>
            </a:r>
            <a:endParaRPr sz="1400" dirty="0">
              <a:latin typeface="Times New Roman"/>
              <a:cs typeface="Times New Roman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340182" y="339597"/>
            <a:ext cx="6885305" cy="10019030"/>
            <a:chOff x="340182" y="339597"/>
            <a:chExt cx="6885305" cy="1001903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30554" y="450214"/>
              <a:ext cx="1619250" cy="281940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341071" y="340486"/>
              <a:ext cx="6883400" cy="10017125"/>
            </a:xfrm>
            <a:custGeom>
              <a:avLst/>
              <a:gdLst/>
              <a:ahLst/>
              <a:cxnLst/>
              <a:rect l="l" t="t" r="r" b="b"/>
              <a:pathLst>
                <a:path w="6883400" h="10017125">
                  <a:moveTo>
                    <a:pt x="304" y="93852"/>
                  </a:moveTo>
                  <a:lnTo>
                    <a:pt x="304" y="60325"/>
                  </a:lnTo>
                  <a:lnTo>
                    <a:pt x="3352" y="60960"/>
                  </a:lnTo>
                  <a:lnTo>
                    <a:pt x="6705" y="61595"/>
                  </a:lnTo>
                  <a:lnTo>
                    <a:pt x="9753" y="61849"/>
                  </a:lnTo>
                  <a:lnTo>
                    <a:pt x="13106" y="62102"/>
                  </a:lnTo>
                  <a:lnTo>
                    <a:pt x="16459" y="62483"/>
                  </a:lnTo>
                  <a:lnTo>
                    <a:pt x="19507" y="62483"/>
                  </a:lnTo>
                  <a:lnTo>
                    <a:pt x="22555" y="62102"/>
                  </a:lnTo>
                  <a:lnTo>
                    <a:pt x="25907" y="61849"/>
                  </a:lnTo>
                  <a:lnTo>
                    <a:pt x="50291" y="46608"/>
                  </a:lnTo>
                  <a:lnTo>
                    <a:pt x="52730" y="43306"/>
                  </a:lnTo>
                  <a:lnTo>
                    <a:pt x="55168" y="40258"/>
                  </a:lnTo>
                  <a:lnTo>
                    <a:pt x="56997" y="37211"/>
                  </a:lnTo>
                  <a:lnTo>
                    <a:pt x="58826" y="34163"/>
                  </a:lnTo>
                  <a:lnTo>
                    <a:pt x="60350" y="31369"/>
                  </a:lnTo>
                  <a:lnTo>
                    <a:pt x="61569" y="28321"/>
                  </a:lnTo>
                  <a:lnTo>
                    <a:pt x="62483" y="25526"/>
                  </a:lnTo>
                  <a:lnTo>
                    <a:pt x="63398" y="22860"/>
                  </a:lnTo>
                  <a:lnTo>
                    <a:pt x="64007" y="20066"/>
                  </a:lnTo>
                  <a:lnTo>
                    <a:pt x="64007" y="17399"/>
                  </a:lnTo>
                  <a:lnTo>
                    <a:pt x="64312" y="14604"/>
                  </a:lnTo>
                  <a:lnTo>
                    <a:pt x="60655" y="0"/>
                  </a:lnTo>
                  <a:lnTo>
                    <a:pt x="93573" y="253"/>
                  </a:lnTo>
                </a:path>
                <a:path w="6883400" h="10017125">
                  <a:moveTo>
                    <a:pt x="85343" y="93852"/>
                  </a:moveTo>
                  <a:lnTo>
                    <a:pt x="85343" y="85344"/>
                  </a:lnTo>
                  <a:lnTo>
                    <a:pt x="93573" y="85344"/>
                  </a:lnTo>
                </a:path>
                <a:path w="6883400" h="10017125">
                  <a:moveTo>
                    <a:pt x="93573" y="253"/>
                  </a:moveTo>
                  <a:lnTo>
                    <a:pt x="126796" y="253"/>
                  </a:lnTo>
                  <a:lnTo>
                    <a:pt x="126187" y="2413"/>
                  </a:lnTo>
                  <a:lnTo>
                    <a:pt x="125577" y="5206"/>
                  </a:lnTo>
                  <a:lnTo>
                    <a:pt x="125272" y="7620"/>
                  </a:lnTo>
                  <a:lnTo>
                    <a:pt x="124663" y="10032"/>
                  </a:lnTo>
                  <a:lnTo>
                    <a:pt x="124358" y="12826"/>
                  </a:lnTo>
                  <a:lnTo>
                    <a:pt x="124358" y="15240"/>
                  </a:lnTo>
                  <a:lnTo>
                    <a:pt x="124053" y="17906"/>
                  </a:lnTo>
                  <a:lnTo>
                    <a:pt x="124053" y="20447"/>
                  </a:lnTo>
                  <a:lnTo>
                    <a:pt x="124358" y="23114"/>
                  </a:lnTo>
                  <a:lnTo>
                    <a:pt x="124358" y="25526"/>
                  </a:lnTo>
                  <a:lnTo>
                    <a:pt x="124967" y="28321"/>
                  </a:lnTo>
                  <a:lnTo>
                    <a:pt x="125272" y="30733"/>
                  </a:lnTo>
                  <a:lnTo>
                    <a:pt x="125882" y="33147"/>
                  </a:lnTo>
                  <a:lnTo>
                    <a:pt x="126492" y="35687"/>
                  </a:lnTo>
                  <a:lnTo>
                    <a:pt x="127101" y="38100"/>
                  </a:lnTo>
                  <a:lnTo>
                    <a:pt x="128015" y="40513"/>
                  </a:lnTo>
                  <a:lnTo>
                    <a:pt x="128930" y="42672"/>
                  </a:lnTo>
                  <a:lnTo>
                    <a:pt x="129844" y="45085"/>
                  </a:lnTo>
                  <a:lnTo>
                    <a:pt x="131064" y="47244"/>
                  </a:lnTo>
                  <a:lnTo>
                    <a:pt x="132283" y="49022"/>
                  </a:lnTo>
                  <a:lnTo>
                    <a:pt x="133807" y="50926"/>
                  </a:lnTo>
                  <a:lnTo>
                    <a:pt x="135026" y="52704"/>
                  </a:lnTo>
                  <a:lnTo>
                    <a:pt x="136855" y="54482"/>
                  </a:lnTo>
                  <a:lnTo>
                    <a:pt x="138379" y="56006"/>
                  </a:lnTo>
                  <a:lnTo>
                    <a:pt x="140208" y="57530"/>
                  </a:lnTo>
                  <a:lnTo>
                    <a:pt x="142036" y="58800"/>
                  </a:lnTo>
                  <a:lnTo>
                    <a:pt x="144170" y="60071"/>
                  </a:lnTo>
                  <a:lnTo>
                    <a:pt x="146303" y="60960"/>
                  </a:lnTo>
                  <a:lnTo>
                    <a:pt x="148437" y="61595"/>
                  </a:lnTo>
                  <a:lnTo>
                    <a:pt x="150875" y="62483"/>
                  </a:lnTo>
                  <a:lnTo>
                    <a:pt x="153314" y="62738"/>
                  </a:lnTo>
                  <a:lnTo>
                    <a:pt x="155752" y="63119"/>
                  </a:lnTo>
                  <a:lnTo>
                    <a:pt x="158495" y="62738"/>
                  </a:lnTo>
                  <a:lnTo>
                    <a:pt x="161239" y="62102"/>
                  </a:lnTo>
                  <a:lnTo>
                    <a:pt x="163677" y="61595"/>
                  </a:lnTo>
                  <a:lnTo>
                    <a:pt x="165811" y="60578"/>
                  </a:lnTo>
                  <a:lnTo>
                    <a:pt x="167944" y="59690"/>
                  </a:lnTo>
                  <a:lnTo>
                    <a:pt x="170078" y="58547"/>
                  </a:lnTo>
                  <a:lnTo>
                    <a:pt x="178308" y="50926"/>
                  </a:lnTo>
                  <a:lnTo>
                    <a:pt x="179831" y="49022"/>
                  </a:lnTo>
                  <a:lnTo>
                    <a:pt x="184708" y="38353"/>
                  </a:lnTo>
                  <a:lnTo>
                    <a:pt x="185623" y="35941"/>
                  </a:lnTo>
                  <a:lnTo>
                    <a:pt x="185928" y="33527"/>
                  </a:lnTo>
                  <a:lnTo>
                    <a:pt x="186537" y="31115"/>
                  </a:lnTo>
                  <a:lnTo>
                    <a:pt x="186842" y="28575"/>
                  </a:lnTo>
                  <a:lnTo>
                    <a:pt x="187147" y="25907"/>
                  </a:lnTo>
                  <a:lnTo>
                    <a:pt x="187451" y="23495"/>
                  </a:lnTo>
                  <a:lnTo>
                    <a:pt x="187756" y="20700"/>
                  </a:lnTo>
                  <a:lnTo>
                    <a:pt x="187756" y="18288"/>
                  </a:lnTo>
                  <a:lnTo>
                    <a:pt x="187756" y="15494"/>
                  </a:lnTo>
                  <a:lnTo>
                    <a:pt x="187756" y="13080"/>
                  </a:lnTo>
                  <a:lnTo>
                    <a:pt x="187451" y="10287"/>
                  </a:lnTo>
                  <a:lnTo>
                    <a:pt x="187147" y="7874"/>
                  </a:lnTo>
                  <a:lnTo>
                    <a:pt x="186842" y="5206"/>
                  </a:lnTo>
                  <a:lnTo>
                    <a:pt x="186537" y="2667"/>
                  </a:lnTo>
                  <a:lnTo>
                    <a:pt x="186232" y="253"/>
                  </a:lnTo>
                  <a:lnTo>
                    <a:pt x="218541" y="253"/>
                  </a:lnTo>
                </a:path>
                <a:path w="6883400" h="10017125">
                  <a:moveTo>
                    <a:pt x="93573" y="85344"/>
                  </a:moveTo>
                  <a:lnTo>
                    <a:pt x="218541" y="85344"/>
                  </a:lnTo>
                </a:path>
                <a:path w="6883400" h="10017125">
                  <a:moveTo>
                    <a:pt x="218541" y="253"/>
                  </a:moveTo>
                  <a:lnTo>
                    <a:pt x="251764" y="253"/>
                  </a:lnTo>
                  <a:lnTo>
                    <a:pt x="251155" y="2413"/>
                  </a:lnTo>
                  <a:lnTo>
                    <a:pt x="250545" y="5206"/>
                  </a:lnTo>
                  <a:lnTo>
                    <a:pt x="250240" y="7620"/>
                  </a:lnTo>
                  <a:lnTo>
                    <a:pt x="249631" y="10032"/>
                  </a:lnTo>
                  <a:lnTo>
                    <a:pt x="249326" y="12826"/>
                  </a:lnTo>
                  <a:lnTo>
                    <a:pt x="249326" y="25526"/>
                  </a:lnTo>
                  <a:lnTo>
                    <a:pt x="249936" y="28321"/>
                  </a:lnTo>
                  <a:lnTo>
                    <a:pt x="250240" y="30733"/>
                  </a:lnTo>
                  <a:lnTo>
                    <a:pt x="250850" y="33147"/>
                  </a:lnTo>
                  <a:lnTo>
                    <a:pt x="251459" y="35687"/>
                  </a:lnTo>
                  <a:lnTo>
                    <a:pt x="252069" y="38100"/>
                  </a:lnTo>
                  <a:lnTo>
                    <a:pt x="252984" y="40513"/>
                  </a:lnTo>
                  <a:lnTo>
                    <a:pt x="253898" y="42672"/>
                  </a:lnTo>
                  <a:lnTo>
                    <a:pt x="254812" y="45085"/>
                  </a:lnTo>
                  <a:lnTo>
                    <a:pt x="267309" y="58800"/>
                  </a:lnTo>
                  <a:lnTo>
                    <a:pt x="269138" y="60071"/>
                  </a:lnTo>
                  <a:lnTo>
                    <a:pt x="271272" y="60960"/>
                  </a:lnTo>
                  <a:lnTo>
                    <a:pt x="273710" y="61595"/>
                  </a:lnTo>
                  <a:lnTo>
                    <a:pt x="275844" y="62483"/>
                  </a:lnTo>
                  <a:lnTo>
                    <a:pt x="278282" y="62738"/>
                  </a:lnTo>
                  <a:lnTo>
                    <a:pt x="280720" y="63119"/>
                  </a:lnTo>
                  <a:lnTo>
                    <a:pt x="283464" y="62738"/>
                  </a:lnTo>
                  <a:lnTo>
                    <a:pt x="286207" y="62102"/>
                  </a:lnTo>
                  <a:lnTo>
                    <a:pt x="288645" y="61595"/>
                  </a:lnTo>
                  <a:lnTo>
                    <a:pt x="290779" y="60578"/>
                  </a:lnTo>
                  <a:lnTo>
                    <a:pt x="292912" y="59690"/>
                  </a:lnTo>
                  <a:lnTo>
                    <a:pt x="295046" y="58547"/>
                  </a:lnTo>
                  <a:lnTo>
                    <a:pt x="296875" y="57276"/>
                  </a:lnTo>
                  <a:lnTo>
                    <a:pt x="299008" y="56006"/>
                  </a:lnTo>
                  <a:lnTo>
                    <a:pt x="300532" y="54228"/>
                  </a:lnTo>
                  <a:lnTo>
                    <a:pt x="302056" y="52704"/>
                  </a:lnTo>
                  <a:lnTo>
                    <a:pt x="303580" y="50926"/>
                  </a:lnTo>
                  <a:lnTo>
                    <a:pt x="304800" y="49022"/>
                  </a:lnTo>
                  <a:lnTo>
                    <a:pt x="306019" y="46863"/>
                  </a:lnTo>
                  <a:lnTo>
                    <a:pt x="307238" y="45085"/>
                  </a:lnTo>
                  <a:lnTo>
                    <a:pt x="308152" y="42672"/>
                  </a:lnTo>
                  <a:lnTo>
                    <a:pt x="309067" y="40513"/>
                  </a:lnTo>
                  <a:lnTo>
                    <a:pt x="309676" y="38353"/>
                  </a:lnTo>
                  <a:lnTo>
                    <a:pt x="310591" y="35941"/>
                  </a:lnTo>
                  <a:lnTo>
                    <a:pt x="310895" y="33527"/>
                  </a:lnTo>
                  <a:lnTo>
                    <a:pt x="311505" y="31115"/>
                  </a:lnTo>
                  <a:lnTo>
                    <a:pt x="312115" y="28575"/>
                  </a:lnTo>
                  <a:lnTo>
                    <a:pt x="312115" y="25907"/>
                  </a:lnTo>
                  <a:lnTo>
                    <a:pt x="312420" y="23495"/>
                  </a:lnTo>
                  <a:lnTo>
                    <a:pt x="312724" y="20700"/>
                  </a:lnTo>
                  <a:lnTo>
                    <a:pt x="312724" y="18288"/>
                  </a:lnTo>
                  <a:lnTo>
                    <a:pt x="312724" y="15494"/>
                  </a:lnTo>
                  <a:lnTo>
                    <a:pt x="312724" y="13080"/>
                  </a:lnTo>
                  <a:lnTo>
                    <a:pt x="312420" y="10287"/>
                  </a:lnTo>
                  <a:lnTo>
                    <a:pt x="312115" y="7874"/>
                  </a:lnTo>
                  <a:lnTo>
                    <a:pt x="311810" y="5206"/>
                  </a:lnTo>
                  <a:lnTo>
                    <a:pt x="311505" y="2667"/>
                  </a:lnTo>
                  <a:lnTo>
                    <a:pt x="311200" y="253"/>
                  </a:lnTo>
                  <a:lnTo>
                    <a:pt x="343509" y="253"/>
                  </a:lnTo>
                </a:path>
                <a:path w="6883400" h="10017125">
                  <a:moveTo>
                    <a:pt x="218541" y="85344"/>
                  </a:moveTo>
                  <a:lnTo>
                    <a:pt x="343509" y="85344"/>
                  </a:lnTo>
                </a:path>
                <a:path w="6883400" h="10017125">
                  <a:moveTo>
                    <a:pt x="343509" y="253"/>
                  </a:moveTo>
                  <a:lnTo>
                    <a:pt x="377037" y="253"/>
                  </a:lnTo>
                  <a:lnTo>
                    <a:pt x="376428" y="2413"/>
                  </a:lnTo>
                  <a:lnTo>
                    <a:pt x="375513" y="5206"/>
                  </a:lnTo>
                  <a:lnTo>
                    <a:pt x="375208" y="7620"/>
                  </a:lnTo>
                  <a:lnTo>
                    <a:pt x="374903" y="10032"/>
                  </a:lnTo>
                  <a:lnTo>
                    <a:pt x="374599" y="12826"/>
                  </a:lnTo>
                  <a:lnTo>
                    <a:pt x="374294" y="15240"/>
                  </a:lnTo>
                  <a:lnTo>
                    <a:pt x="374294" y="17906"/>
                  </a:lnTo>
                  <a:lnTo>
                    <a:pt x="374294" y="20447"/>
                  </a:lnTo>
                  <a:lnTo>
                    <a:pt x="374294" y="23114"/>
                  </a:lnTo>
                  <a:lnTo>
                    <a:pt x="374599" y="25526"/>
                  </a:lnTo>
                  <a:lnTo>
                    <a:pt x="374903" y="28321"/>
                  </a:lnTo>
                  <a:lnTo>
                    <a:pt x="375208" y="30733"/>
                  </a:lnTo>
                  <a:lnTo>
                    <a:pt x="375818" y="33147"/>
                  </a:lnTo>
                  <a:lnTo>
                    <a:pt x="376428" y="35687"/>
                  </a:lnTo>
                  <a:lnTo>
                    <a:pt x="382523" y="49022"/>
                  </a:lnTo>
                  <a:lnTo>
                    <a:pt x="383743" y="50926"/>
                  </a:lnTo>
                  <a:lnTo>
                    <a:pt x="385267" y="52704"/>
                  </a:lnTo>
                  <a:lnTo>
                    <a:pt x="386791" y="54482"/>
                  </a:lnTo>
                  <a:lnTo>
                    <a:pt x="388315" y="56006"/>
                  </a:lnTo>
                  <a:lnTo>
                    <a:pt x="390144" y="57530"/>
                  </a:lnTo>
                  <a:lnTo>
                    <a:pt x="392277" y="58800"/>
                  </a:lnTo>
                  <a:lnTo>
                    <a:pt x="394106" y="60071"/>
                  </a:lnTo>
                  <a:lnTo>
                    <a:pt x="396239" y="60960"/>
                  </a:lnTo>
                  <a:lnTo>
                    <a:pt x="398678" y="61595"/>
                  </a:lnTo>
                  <a:lnTo>
                    <a:pt x="400811" y="62483"/>
                  </a:lnTo>
                  <a:lnTo>
                    <a:pt x="403250" y="62738"/>
                  </a:lnTo>
                  <a:lnTo>
                    <a:pt x="405993" y="63119"/>
                  </a:lnTo>
                  <a:lnTo>
                    <a:pt x="408736" y="62738"/>
                  </a:lnTo>
                  <a:lnTo>
                    <a:pt x="411175" y="62102"/>
                  </a:lnTo>
                  <a:lnTo>
                    <a:pt x="413613" y="61595"/>
                  </a:lnTo>
                  <a:lnTo>
                    <a:pt x="416052" y="60578"/>
                  </a:lnTo>
                  <a:lnTo>
                    <a:pt x="418185" y="59690"/>
                  </a:lnTo>
                  <a:lnTo>
                    <a:pt x="420014" y="58547"/>
                  </a:lnTo>
                  <a:lnTo>
                    <a:pt x="422147" y="57276"/>
                  </a:lnTo>
                  <a:lnTo>
                    <a:pt x="423976" y="56006"/>
                  </a:lnTo>
                  <a:lnTo>
                    <a:pt x="425500" y="54228"/>
                  </a:lnTo>
                  <a:lnTo>
                    <a:pt x="427024" y="52704"/>
                  </a:lnTo>
                  <a:lnTo>
                    <a:pt x="428548" y="50926"/>
                  </a:lnTo>
                  <a:lnTo>
                    <a:pt x="429767" y="49022"/>
                  </a:lnTo>
                  <a:lnTo>
                    <a:pt x="430987" y="46863"/>
                  </a:lnTo>
                  <a:lnTo>
                    <a:pt x="432206" y="45085"/>
                  </a:lnTo>
                  <a:lnTo>
                    <a:pt x="433120" y="42672"/>
                  </a:lnTo>
                  <a:lnTo>
                    <a:pt x="434035" y="40513"/>
                  </a:lnTo>
                  <a:lnTo>
                    <a:pt x="434644" y="38353"/>
                  </a:lnTo>
                  <a:lnTo>
                    <a:pt x="435559" y="35941"/>
                  </a:lnTo>
                  <a:lnTo>
                    <a:pt x="436168" y="33527"/>
                  </a:lnTo>
                  <a:lnTo>
                    <a:pt x="436473" y="31115"/>
                  </a:lnTo>
                  <a:lnTo>
                    <a:pt x="437083" y="28575"/>
                  </a:lnTo>
                  <a:lnTo>
                    <a:pt x="437388" y="25907"/>
                  </a:lnTo>
                  <a:lnTo>
                    <a:pt x="437388" y="23495"/>
                  </a:lnTo>
                  <a:lnTo>
                    <a:pt x="437692" y="20700"/>
                  </a:lnTo>
                  <a:lnTo>
                    <a:pt x="437692" y="18288"/>
                  </a:lnTo>
                  <a:lnTo>
                    <a:pt x="437692" y="15494"/>
                  </a:lnTo>
                  <a:lnTo>
                    <a:pt x="437692" y="13080"/>
                  </a:lnTo>
                  <a:lnTo>
                    <a:pt x="437388" y="10287"/>
                  </a:lnTo>
                  <a:lnTo>
                    <a:pt x="437388" y="7874"/>
                  </a:lnTo>
                  <a:lnTo>
                    <a:pt x="436778" y="5206"/>
                  </a:lnTo>
                  <a:lnTo>
                    <a:pt x="436778" y="2667"/>
                  </a:lnTo>
                  <a:lnTo>
                    <a:pt x="436168" y="253"/>
                  </a:lnTo>
                  <a:lnTo>
                    <a:pt x="468477" y="253"/>
                  </a:lnTo>
                </a:path>
                <a:path w="6883400" h="10017125">
                  <a:moveTo>
                    <a:pt x="343509" y="85344"/>
                  </a:moveTo>
                  <a:lnTo>
                    <a:pt x="468477" y="85344"/>
                  </a:lnTo>
                </a:path>
                <a:path w="6883400" h="10017125">
                  <a:moveTo>
                    <a:pt x="468477" y="253"/>
                  </a:moveTo>
                  <a:lnTo>
                    <a:pt x="502005" y="253"/>
                  </a:lnTo>
                  <a:lnTo>
                    <a:pt x="501395" y="2413"/>
                  </a:lnTo>
                  <a:lnTo>
                    <a:pt x="500481" y="5206"/>
                  </a:lnTo>
                  <a:lnTo>
                    <a:pt x="500176" y="7620"/>
                  </a:lnTo>
                  <a:lnTo>
                    <a:pt x="499871" y="10032"/>
                  </a:lnTo>
                  <a:lnTo>
                    <a:pt x="499567" y="12826"/>
                  </a:lnTo>
                  <a:lnTo>
                    <a:pt x="499262" y="15240"/>
                  </a:lnTo>
                  <a:lnTo>
                    <a:pt x="499262" y="17906"/>
                  </a:lnTo>
                  <a:lnTo>
                    <a:pt x="499262" y="20447"/>
                  </a:lnTo>
                  <a:lnTo>
                    <a:pt x="499262" y="23114"/>
                  </a:lnTo>
                  <a:lnTo>
                    <a:pt x="499567" y="25526"/>
                  </a:lnTo>
                  <a:lnTo>
                    <a:pt x="499871" y="28321"/>
                  </a:lnTo>
                  <a:lnTo>
                    <a:pt x="500176" y="30733"/>
                  </a:lnTo>
                  <a:lnTo>
                    <a:pt x="500786" y="33147"/>
                  </a:lnTo>
                  <a:lnTo>
                    <a:pt x="501395" y="35687"/>
                  </a:lnTo>
                  <a:lnTo>
                    <a:pt x="507492" y="49022"/>
                  </a:lnTo>
                  <a:lnTo>
                    <a:pt x="508711" y="50926"/>
                  </a:lnTo>
                  <a:lnTo>
                    <a:pt x="510235" y="52704"/>
                  </a:lnTo>
                  <a:lnTo>
                    <a:pt x="511759" y="54482"/>
                  </a:lnTo>
                  <a:lnTo>
                    <a:pt x="513588" y="56006"/>
                  </a:lnTo>
                  <a:lnTo>
                    <a:pt x="515111" y="57530"/>
                  </a:lnTo>
                  <a:lnTo>
                    <a:pt x="517245" y="58800"/>
                  </a:lnTo>
                  <a:lnTo>
                    <a:pt x="519074" y="60071"/>
                  </a:lnTo>
                  <a:lnTo>
                    <a:pt x="521208" y="60960"/>
                  </a:lnTo>
                  <a:lnTo>
                    <a:pt x="523646" y="61595"/>
                  </a:lnTo>
                  <a:lnTo>
                    <a:pt x="525780" y="62483"/>
                  </a:lnTo>
                  <a:lnTo>
                    <a:pt x="528218" y="62738"/>
                  </a:lnTo>
                  <a:lnTo>
                    <a:pt x="530961" y="63119"/>
                  </a:lnTo>
                  <a:lnTo>
                    <a:pt x="533704" y="62738"/>
                  </a:lnTo>
                  <a:lnTo>
                    <a:pt x="536143" y="62102"/>
                  </a:lnTo>
                  <a:lnTo>
                    <a:pt x="538581" y="61595"/>
                  </a:lnTo>
                  <a:lnTo>
                    <a:pt x="541020" y="60578"/>
                  </a:lnTo>
                  <a:lnTo>
                    <a:pt x="543153" y="59690"/>
                  </a:lnTo>
                  <a:lnTo>
                    <a:pt x="545287" y="58547"/>
                  </a:lnTo>
                  <a:lnTo>
                    <a:pt x="547116" y="57276"/>
                  </a:lnTo>
                  <a:lnTo>
                    <a:pt x="548944" y="56006"/>
                  </a:lnTo>
                  <a:lnTo>
                    <a:pt x="550468" y="54228"/>
                  </a:lnTo>
                  <a:lnTo>
                    <a:pt x="551992" y="52704"/>
                  </a:lnTo>
                  <a:lnTo>
                    <a:pt x="553516" y="50926"/>
                  </a:lnTo>
                  <a:lnTo>
                    <a:pt x="554736" y="49022"/>
                  </a:lnTo>
                  <a:lnTo>
                    <a:pt x="555955" y="46863"/>
                  </a:lnTo>
                  <a:lnTo>
                    <a:pt x="557174" y="45085"/>
                  </a:lnTo>
                  <a:lnTo>
                    <a:pt x="558088" y="42672"/>
                  </a:lnTo>
                  <a:lnTo>
                    <a:pt x="559003" y="40513"/>
                  </a:lnTo>
                  <a:lnTo>
                    <a:pt x="559612" y="38353"/>
                  </a:lnTo>
                  <a:lnTo>
                    <a:pt x="560527" y="35941"/>
                  </a:lnTo>
                  <a:lnTo>
                    <a:pt x="561136" y="33527"/>
                  </a:lnTo>
                  <a:lnTo>
                    <a:pt x="561441" y="31115"/>
                  </a:lnTo>
                  <a:lnTo>
                    <a:pt x="562051" y="28575"/>
                  </a:lnTo>
                  <a:lnTo>
                    <a:pt x="562355" y="25907"/>
                  </a:lnTo>
                  <a:lnTo>
                    <a:pt x="562355" y="23495"/>
                  </a:lnTo>
                  <a:lnTo>
                    <a:pt x="562660" y="20700"/>
                  </a:lnTo>
                  <a:lnTo>
                    <a:pt x="562660" y="18288"/>
                  </a:lnTo>
                  <a:lnTo>
                    <a:pt x="562660" y="15494"/>
                  </a:lnTo>
                  <a:lnTo>
                    <a:pt x="562660" y="13080"/>
                  </a:lnTo>
                  <a:lnTo>
                    <a:pt x="562355" y="10287"/>
                  </a:lnTo>
                  <a:lnTo>
                    <a:pt x="562355" y="7874"/>
                  </a:lnTo>
                  <a:lnTo>
                    <a:pt x="562051" y="5206"/>
                  </a:lnTo>
                  <a:lnTo>
                    <a:pt x="561746" y="2667"/>
                  </a:lnTo>
                  <a:lnTo>
                    <a:pt x="561136" y="253"/>
                  </a:lnTo>
                  <a:lnTo>
                    <a:pt x="593445" y="253"/>
                  </a:lnTo>
                </a:path>
                <a:path w="6883400" h="10017125">
                  <a:moveTo>
                    <a:pt x="468477" y="85344"/>
                  </a:moveTo>
                  <a:lnTo>
                    <a:pt x="593445" y="85344"/>
                  </a:lnTo>
                </a:path>
                <a:path w="6883400" h="10017125">
                  <a:moveTo>
                    <a:pt x="593445" y="253"/>
                  </a:moveTo>
                  <a:lnTo>
                    <a:pt x="626973" y="253"/>
                  </a:lnTo>
                  <a:lnTo>
                    <a:pt x="626364" y="2413"/>
                  </a:lnTo>
                  <a:lnTo>
                    <a:pt x="625754" y="5206"/>
                  </a:lnTo>
                  <a:lnTo>
                    <a:pt x="625144" y="7620"/>
                  </a:lnTo>
                  <a:lnTo>
                    <a:pt x="624840" y="10032"/>
                  </a:lnTo>
                  <a:lnTo>
                    <a:pt x="624535" y="12826"/>
                  </a:lnTo>
                  <a:lnTo>
                    <a:pt x="624230" y="15240"/>
                  </a:lnTo>
                  <a:lnTo>
                    <a:pt x="624230" y="17906"/>
                  </a:lnTo>
                  <a:lnTo>
                    <a:pt x="624230" y="20447"/>
                  </a:lnTo>
                  <a:lnTo>
                    <a:pt x="624230" y="23114"/>
                  </a:lnTo>
                  <a:lnTo>
                    <a:pt x="624535" y="25526"/>
                  </a:lnTo>
                  <a:lnTo>
                    <a:pt x="624840" y="28321"/>
                  </a:lnTo>
                  <a:lnTo>
                    <a:pt x="625144" y="30733"/>
                  </a:lnTo>
                  <a:lnTo>
                    <a:pt x="625754" y="33147"/>
                  </a:lnTo>
                  <a:lnTo>
                    <a:pt x="626364" y="35687"/>
                  </a:lnTo>
                  <a:lnTo>
                    <a:pt x="627278" y="38100"/>
                  </a:lnTo>
                  <a:lnTo>
                    <a:pt x="627888" y="40513"/>
                  </a:lnTo>
                  <a:lnTo>
                    <a:pt x="628802" y="42672"/>
                  </a:lnTo>
                  <a:lnTo>
                    <a:pt x="630021" y="45085"/>
                  </a:lnTo>
                  <a:lnTo>
                    <a:pt x="631240" y="47244"/>
                  </a:lnTo>
                  <a:lnTo>
                    <a:pt x="632460" y="49022"/>
                  </a:lnTo>
                  <a:lnTo>
                    <a:pt x="633679" y="50926"/>
                  </a:lnTo>
                  <a:lnTo>
                    <a:pt x="635203" y="52704"/>
                  </a:lnTo>
                  <a:lnTo>
                    <a:pt x="636727" y="54482"/>
                  </a:lnTo>
                  <a:lnTo>
                    <a:pt x="638555" y="56006"/>
                  </a:lnTo>
                  <a:lnTo>
                    <a:pt x="648614" y="61595"/>
                  </a:lnTo>
                  <a:lnTo>
                    <a:pt x="650748" y="62483"/>
                  </a:lnTo>
                  <a:lnTo>
                    <a:pt x="653491" y="62738"/>
                  </a:lnTo>
                  <a:lnTo>
                    <a:pt x="655929" y="63119"/>
                  </a:lnTo>
                  <a:lnTo>
                    <a:pt x="658672" y="62738"/>
                  </a:lnTo>
                  <a:lnTo>
                    <a:pt x="661111" y="62102"/>
                  </a:lnTo>
                  <a:lnTo>
                    <a:pt x="663549" y="61595"/>
                  </a:lnTo>
                  <a:lnTo>
                    <a:pt x="665988" y="60578"/>
                  </a:lnTo>
                  <a:lnTo>
                    <a:pt x="668121" y="59690"/>
                  </a:lnTo>
                  <a:lnTo>
                    <a:pt x="670255" y="58547"/>
                  </a:lnTo>
                  <a:lnTo>
                    <a:pt x="672083" y="57276"/>
                  </a:lnTo>
                  <a:lnTo>
                    <a:pt x="673912" y="56006"/>
                  </a:lnTo>
                  <a:lnTo>
                    <a:pt x="675436" y="54228"/>
                  </a:lnTo>
                  <a:lnTo>
                    <a:pt x="676960" y="52704"/>
                  </a:lnTo>
                  <a:lnTo>
                    <a:pt x="678484" y="50926"/>
                  </a:lnTo>
                  <a:lnTo>
                    <a:pt x="679704" y="49022"/>
                  </a:lnTo>
                  <a:lnTo>
                    <a:pt x="680923" y="46863"/>
                  </a:lnTo>
                  <a:lnTo>
                    <a:pt x="682142" y="45085"/>
                  </a:lnTo>
                  <a:lnTo>
                    <a:pt x="683056" y="42672"/>
                  </a:lnTo>
                  <a:lnTo>
                    <a:pt x="683971" y="40513"/>
                  </a:lnTo>
                  <a:lnTo>
                    <a:pt x="684885" y="38353"/>
                  </a:lnTo>
                  <a:lnTo>
                    <a:pt x="685495" y="35941"/>
                  </a:lnTo>
                  <a:lnTo>
                    <a:pt x="686104" y="33527"/>
                  </a:lnTo>
                  <a:lnTo>
                    <a:pt x="686714" y="31115"/>
                  </a:lnTo>
                  <a:lnTo>
                    <a:pt x="687019" y="28575"/>
                  </a:lnTo>
                  <a:lnTo>
                    <a:pt x="687324" y="25907"/>
                  </a:lnTo>
                  <a:lnTo>
                    <a:pt x="687628" y="23495"/>
                  </a:lnTo>
                  <a:lnTo>
                    <a:pt x="687628" y="20700"/>
                  </a:lnTo>
                  <a:lnTo>
                    <a:pt x="687933" y="18288"/>
                  </a:lnTo>
                  <a:lnTo>
                    <a:pt x="687933" y="15494"/>
                  </a:lnTo>
                  <a:lnTo>
                    <a:pt x="687628" y="13080"/>
                  </a:lnTo>
                  <a:lnTo>
                    <a:pt x="687628" y="10287"/>
                  </a:lnTo>
                  <a:lnTo>
                    <a:pt x="687324" y="7874"/>
                  </a:lnTo>
                  <a:lnTo>
                    <a:pt x="687019" y="5206"/>
                  </a:lnTo>
                  <a:lnTo>
                    <a:pt x="686714" y="2667"/>
                  </a:lnTo>
                  <a:lnTo>
                    <a:pt x="686104" y="253"/>
                  </a:lnTo>
                  <a:lnTo>
                    <a:pt x="718413" y="253"/>
                  </a:lnTo>
                </a:path>
                <a:path w="6883400" h="10017125">
                  <a:moveTo>
                    <a:pt x="593445" y="85344"/>
                  </a:moveTo>
                  <a:lnTo>
                    <a:pt x="718413" y="85344"/>
                  </a:lnTo>
                </a:path>
                <a:path w="6883400" h="10017125">
                  <a:moveTo>
                    <a:pt x="718413" y="253"/>
                  </a:moveTo>
                  <a:lnTo>
                    <a:pt x="751941" y="253"/>
                  </a:lnTo>
                  <a:lnTo>
                    <a:pt x="751332" y="2413"/>
                  </a:lnTo>
                  <a:lnTo>
                    <a:pt x="750722" y="5206"/>
                  </a:lnTo>
                  <a:lnTo>
                    <a:pt x="750112" y="7620"/>
                  </a:lnTo>
                  <a:lnTo>
                    <a:pt x="749808" y="10032"/>
                  </a:lnTo>
                  <a:lnTo>
                    <a:pt x="749503" y="12826"/>
                  </a:lnTo>
                  <a:lnTo>
                    <a:pt x="749198" y="15240"/>
                  </a:lnTo>
                  <a:lnTo>
                    <a:pt x="749198" y="17906"/>
                  </a:lnTo>
                  <a:lnTo>
                    <a:pt x="749198" y="20447"/>
                  </a:lnTo>
                  <a:lnTo>
                    <a:pt x="749198" y="23114"/>
                  </a:lnTo>
                  <a:lnTo>
                    <a:pt x="749503" y="25526"/>
                  </a:lnTo>
                  <a:lnTo>
                    <a:pt x="749808" y="28321"/>
                  </a:lnTo>
                  <a:lnTo>
                    <a:pt x="750417" y="30733"/>
                  </a:lnTo>
                  <a:lnTo>
                    <a:pt x="750722" y="33147"/>
                  </a:lnTo>
                  <a:lnTo>
                    <a:pt x="751636" y="35687"/>
                  </a:lnTo>
                  <a:lnTo>
                    <a:pt x="752246" y="38100"/>
                  </a:lnTo>
                  <a:lnTo>
                    <a:pt x="752855" y="40513"/>
                  </a:lnTo>
                  <a:lnTo>
                    <a:pt x="754075" y="42672"/>
                  </a:lnTo>
                  <a:lnTo>
                    <a:pt x="754989" y="45085"/>
                  </a:lnTo>
                  <a:lnTo>
                    <a:pt x="756208" y="47244"/>
                  </a:lnTo>
                  <a:lnTo>
                    <a:pt x="757427" y="49022"/>
                  </a:lnTo>
                  <a:lnTo>
                    <a:pt x="758952" y="50926"/>
                  </a:lnTo>
                  <a:lnTo>
                    <a:pt x="760171" y="52704"/>
                  </a:lnTo>
                  <a:lnTo>
                    <a:pt x="761695" y="54482"/>
                  </a:lnTo>
                  <a:lnTo>
                    <a:pt x="763524" y="56006"/>
                  </a:lnTo>
                  <a:lnTo>
                    <a:pt x="765352" y="57530"/>
                  </a:lnTo>
                  <a:lnTo>
                    <a:pt x="767181" y="58800"/>
                  </a:lnTo>
                  <a:lnTo>
                    <a:pt x="769315" y="60071"/>
                  </a:lnTo>
                  <a:lnTo>
                    <a:pt x="771448" y="60960"/>
                  </a:lnTo>
                  <a:lnTo>
                    <a:pt x="773582" y="61595"/>
                  </a:lnTo>
                  <a:lnTo>
                    <a:pt x="776020" y="62483"/>
                  </a:lnTo>
                  <a:lnTo>
                    <a:pt x="778459" y="62738"/>
                  </a:lnTo>
                  <a:lnTo>
                    <a:pt x="780897" y="63119"/>
                  </a:lnTo>
                  <a:lnTo>
                    <a:pt x="783640" y="62738"/>
                  </a:lnTo>
                  <a:lnTo>
                    <a:pt x="786079" y="62102"/>
                  </a:lnTo>
                  <a:lnTo>
                    <a:pt x="788517" y="61595"/>
                  </a:lnTo>
                  <a:lnTo>
                    <a:pt x="790955" y="60578"/>
                  </a:lnTo>
                  <a:lnTo>
                    <a:pt x="793089" y="59690"/>
                  </a:lnTo>
                  <a:lnTo>
                    <a:pt x="795223" y="58547"/>
                  </a:lnTo>
                  <a:lnTo>
                    <a:pt x="797052" y="57276"/>
                  </a:lnTo>
                  <a:lnTo>
                    <a:pt x="798880" y="56006"/>
                  </a:lnTo>
                  <a:lnTo>
                    <a:pt x="800404" y="54228"/>
                  </a:lnTo>
                  <a:lnTo>
                    <a:pt x="802233" y="52704"/>
                  </a:lnTo>
                  <a:lnTo>
                    <a:pt x="803452" y="50926"/>
                  </a:lnTo>
                  <a:lnTo>
                    <a:pt x="804976" y="49022"/>
                  </a:lnTo>
                  <a:lnTo>
                    <a:pt x="806196" y="46863"/>
                  </a:lnTo>
                  <a:lnTo>
                    <a:pt x="807110" y="45085"/>
                  </a:lnTo>
                  <a:lnTo>
                    <a:pt x="808024" y="42672"/>
                  </a:lnTo>
                  <a:lnTo>
                    <a:pt x="808939" y="40513"/>
                  </a:lnTo>
                  <a:lnTo>
                    <a:pt x="809853" y="38353"/>
                  </a:lnTo>
                  <a:lnTo>
                    <a:pt x="810463" y="35941"/>
                  </a:lnTo>
                  <a:lnTo>
                    <a:pt x="811072" y="33527"/>
                  </a:lnTo>
                  <a:lnTo>
                    <a:pt x="811682" y="31115"/>
                  </a:lnTo>
                  <a:lnTo>
                    <a:pt x="811987" y="28575"/>
                  </a:lnTo>
                  <a:lnTo>
                    <a:pt x="812292" y="25907"/>
                  </a:lnTo>
                  <a:lnTo>
                    <a:pt x="812596" y="23495"/>
                  </a:lnTo>
                  <a:lnTo>
                    <a:pt x="812596" y="20700"/>
                  </a:lnTo>
                  <a:lnTo>
                    <a:pt x="812901" y="18288"/>
                  </a:lnTo>
                  <a:lnTo>
                    <a:pt x="812901" y="15494"/>
                  </a:lnTo>
                  <a:lnTo>
                    <a:pt x="812596" y="13080"/>
                  </a:lnTo>
                  <a:lnTo>
                    <a:pt x="812596" y="10287"/>
                  </a:lnTo>
                  <a:lnTo>
                    <a:pt x="812292" y="7874"/>
                  </a:lnTo>
                  <a:lnTo>
                    <a:pt x="811987" y="5206"/>
                  </a:lnTo>
                  <a:lnTo>
                    <a:pt x="811682" y="2667"/>
                  </a:lnTo>
                  <a:lnTo>
                    <a:pt x="811072" y="253"/>
                  </a:lnTo>
                  <a:lnTo>
                    <a:pt x="843381" y="253"/>
                  </a:lnTo>
                </a:path>
                <a:path w="6883400" h="10017125">
                  <a:moveTo>
                    <a:pt x="718413" y="85344"/>
                  </a:moveTo>
                  <a:lnTo>
                    <a:pt x="843381" y="85344"/>
                  </a:lnTo>
                </a:path>
                <a:path w="6883400" h="10017125">
                  <a:moveTo>
                    <a:pt x="843686" y="253"/>
                  </a:moveTo>
                  <a:lnTo>
                    <a:pt x="876909" y="253"/>
                  </a:lnTo>
                  <a:lnTo>
                    <a:pt x="876300" y="2413"/>
                  </a:lnTo>
                  <a:lnTo>
                    <a:pt x="875690" y="5206"/>
                  </a:lnTo>
                  <a:lnTo>
                    <a:pt x="875080" y="7620"/>
                  </a:lnTo>
                  <a:lnTo>
                    <a:pt x="874776" y="10032"/>
                  </a:lnTo>
                  <a:lnTo>
                    <a:pt x="874471" y="12826"/>
                  </a:lnTo>
                  <a:lnTo>
                    <a:pt x="874471" y="15240"/>
                  </a:lnTo>
                  <a:lnTo>
                    <a:pt x="874166" y="17906"/>
                  </a:lnTo>
                  <a:lnTo>
                    <a:pt x="874166" y="20447"/>
                  </a:lnTo>
                  <a:lnTo>
                    <a:pt x="874471" y="23114"/>
                  </a:lnTo>
                  <a:lnTo>
                    <a:pt x="874471" y="25526"/>
                  </a:lnTo>
                  <a:lnTo>
                    <a:pt x="875080" y="28321"/>
                  </a:lnTo>
                  <a:lnTo>
                    <a:pt x="875385" y="30733"/>
                  </a:lnTo>
                  <a:lnTo>
                    <a:pt x="875995" y="33147"/>
                  </a:lnTo>
                  <a:lnTo>
                    <a:pt x="876604" y="35687"/>
                  </a:lnTo>
                  <a:lnTo>
                    <a:pt x="877214" y="38100"/>
                  </a:lnTo>
                  <a:lnTo>
                    <a:pt x="878128" y="40513"/>
                  </a:lnTo>
                  <a:lnTo>
                    <a:pt x="879043" y="42672"/>
                  </a:lnTo>
                  <a:lnTo>
                    <a:pt x="879957" y="45085"/>
                  </a:lnTo>
                  <a:lnTo>
                    <a:pt x="881176" y="47244"/>
                  </a:lnTo>
                  <a:lnTo>
                    <a:pt x="882395" y="49022"/>
                  </a:lnTo>
                  <a:lnTo>
                    <a:pt x="883919" y="50926"/>
                  </a:lnTo>
                  <a:lnTo>
                    <a:pt x="885139" y="52704"/>
                  </a:lnTo>
                  <a:lnTo>
                    <a:pt x="886968" y="54482"/>
                  </a:lnTo>
                  <a:lnTo>
                    <a:pt x="888492" y="56006"/>
                  </a:lnTo>
                  <a:lnTo>
                    <a:pt x="890320" y="57530"/>
                  </a:lnTo>
                  <a:lnTo>
                    <a:pt x="892149" y="58800"/>
                  </a:lnTo>
                  <a:lnTo>
                    <a:pt x="894283" y="60071"/>
                  </a:lnTo>
                  <a:lnTo>
                    <a:pt x="896416" y="60960"/>
                  </a:lnTo>
                  <a:lnTo>
                    <a:pt x="898550" y="61595"/>
                  </a:lnTo>
                  <a:lnTo>
                    <a:pt x="900988" y="62483"/>
                  </a:lnTo>
                  <a:lnTo>
                    <a:pt x="903427" y="62738"/>
                  </a:lnTo>
                  <a:lnTo>
                    <a:pt x="905865" y="63119"/>
                  </a:lnTo>
                  <a:lnTo>
                    <a:pt x="908608" y="62738"/>
                  </a:lnTo>
                  <a:lnTo>
                    <a:pt x="911351" y="62102"/>
                  </a:lnTo>
                  <a:lnTo>
                    <a:pt x="913790" y="61595"/>
                  </a:lnTo>
                  <a:lnTo>
                    <a:pt x="915924" y="60578"/>
                  </a:lnTo>
                  <a:lnTo>
                    <a:pt x="918057" y="59690"/>
                  </a:lnTo>
                  <a:lnTo>
                    <a:pt x="920191" y="58547"/>
                  </a:lnTo>
                  <a:lnTo>
                    <a:pt x="922019" y="57276"/>
                  </a:lnTo>
                  <a:lnTo>
                    <a:pt x="923848" y="56006"/>
                  </a:lnTo>
                  <a:lnTo>
                    <a:pt x="925677" y="54228"/>
                  </a:lnTo>
                  <a:lnTo>
                    <a:pt x="927201" y="52704"/>
                  </a:lnTo>
                  <a:lnTo>
                    <a:pt x="928420" y="50926"/>
                  </a:lnTo>
                  <a:lnTo>
                    <a:pt x="929944" y="49022"/>
                  </a:lnTo>
                  <a:lnTo>
                    <a:pt x="931214" y="46863"/>
                  </a:lnTo>
                  <a:lnTo>
                    <a:pt x="932103" y="45085"/>
                  </a:lnTo>
                  <a:lnTo>
                    <a:pt x="932992" y="42672"/>
                  </a:lnTo>
                  <a:lnTo>
                    <a:pt x="934262" y="40513"/>
                  </a:lnTo>
                  <a:lnTo>
                    <a:pt x="934770" y="38353"/>
                  </a:lnTo>
                  <a:lnTo>
                    <a:pt x="935405" y="35941"/>
                  </a:lnTo>
                  <a:lnTo>
                    <a:pt x="936040" y="33527"/>
                  </a:lnTo>
                  <a:lnTo>
                    <a:pt x="936675" y="31115"/>
                  </a:lnTo>
                  <a:lnTo>
                    <a:pt x="936929" y="28575"/>
                  </a:lnTo>
                  <a:lnTo>
                    <a:pt x="937310" y="25907"/>
                  </a:lnTo>
                  <a:lnTo>
                    <a:pt x="937564" y="23495"/>
                  </a:lnTo>
                  <a:lnTo>
                    <a:pt x="937818" y="20700"/>
                  </a:lnTo>
                  <a:lnTo>
                    <a:pt x="937818" y="18288"/>
                  </a:lnTo>
                  <a:lnTo>
                    <a:pt x="937818" y="15494"/>
                  </a:lnTo>
                  <a:lnTo>
                    <a:pt x="937818" y="13080"/>
                  </a:lnTo>
                  <a:lnTo>
                    <a:pt x="937564" y="10287"/>
                  </a:lnTo>
                  <a:lnTo>
                    <a:pt x="937310" y="7874"/>
                  </a:lnTo>
                  <a:lnTo>
                    <a:pt x="936929" y="5206"/>
                  </a:lnTo>
                  <a:lnTo>
                    <a:pt x="936675" y="2667"/>
                  </a:lnTo>
                  <a:lnTo>
                    <a:pt x="936294" y="253"/>
                  </a:lnTo>
                  <a:lnTo>
                    <a:pt x="968679" y="253"/>
                  </a:lnTo>
                </a:path>
                <a:path w="6883400" h="10017125">
                  <a:moveTo>
                    <a:pt x="843686" y="85344"/>
                  </a:moveTo>
                  <a:lnTo>
                    <a:pt x="968679" y="85344"/>
                  </a:lnTo>
                </a:path>
                <a:path w="6883400" h="10017125">
                  <a:moveTo>
                    <a:pt x="968679" y="253"/>
                  </a:moveTo>
                  <a:lnTo>
                    <a:pt x="1001826" y="253"/>
                  </a:lnTo>
                  <a:lnTo>
                    <a:pt x="1001318" y="2413"/>
                  </a:lnTo>
                  <a:lnTo>
                    <a:pt x="1000683" y="5206"/>
                  </a:lnTo>
                  <a:lnTo>
                    <a:pt x="1000302" y="7620"/>
                  </a:lnTo>
                  <a:lnTo>
                    <a:pt x="999794" y="10032"/>
                  </a:lnTo>
                  <a:lnTo>
                    <a:pt x="999413" y="12826"/>
                  </a:lnTo>
                  <a:lnTo>
                    <a:pt x="999413" y="25526"/>
                  </a:lnTo>
                  <a:lnTo>
                    <a:pt x="1000048" y="28321"/>
                  </a:lnTo>
                  <a:lnTo>
                    <a:pt x="1000302" y="30733"/>
                  </a:lnTo>
                  <a:lnTo>
                    <a:pt x="1000937" y="33147"/>
                  </a:lnTo>
                  <a:lnTo>
                    <a:pt x="1001572" y="35687"/>
                  </a:lnTo>
                  <a:lnTo>
                    <a:pt x="1002207" y="38100"/>
                  </a:lnTo>
                  <a:lnTo>
                    <a:pt x="1003096" y="40513"/>
                  </a:lnTo>
                  <a:lnTo>
                    <a:pt x="1003985" y="42672"/>
                  </a:lnTo>
                  <a:lnTo>
                    <a:pt x="1004874" y="45085"/>
                  </a:lnTo>
                  <a:lnTo>
                    <a:pt x="1006144" y="47244"/>
                  </a:lnTo>
                  <a:lnTo>
                    <a:pt x="1007414" y="49022"/>
                  </a:lnTo>
                  <a:lnTo>
                    <a:pt x="1008938" y="50926"/>
                  </a:lnTo>
                  <a:lnTo>
                    <a:pt x="1010081" y="52704"/>
                  </a:lnTo>
                  <a:lnTo>
                    <a:pt x="1011986" y="54482"/>
                  </a:lnTo>
                  <a:lnTo>
                    <a:pt x="1013510" y="56006"/>
                  </a:lnTo>
                  <a:lnTo>
                    <a:pt x="1015288" y="57530"/>
                  </a:lnTo>
                  <a:lnTo>
                    <a:pt x="1017447" y="58800"/>
                  </a:lnTo>
                  <a:lnTo>
                    <a:pt x="1019225" y="60071"/>
                  </a:lnTo>
                  <a:lnTo>
                    <a:pt x="1021384" y="60960"/>
                  </a:lnTo>
                  <a:lnTo>
                    <a:pt x="1023543" y="61595"/>
                  </a:lnTo>
                  <a:lnTo>
                    <a:pt x="1025956" y="62483"/>
                  </a:lnTo>
                  <a:lnTo>
                    <a:pt x="1028369" y="62738"/>
                  </a:lnTo>
                  <a:lnTo>
                    <a:pt x="1030782" y="63119"/>
                  </a:lnTo>
                  <a:lnTo>
                    <a:pt x="1033576" y="62738"/>
                  </a:lnTo>
                  <a:lnTo>
                    <a:pt x="1036370" y="62102"/>
                  </a:lnTo>
                  <a:lnTo>
                    <a:pt x="1038783" y="61595"/>
                  </a:lnTo>
                  <a:lnTo>
                    <a:pt x="1040942" y="60578"/>
                  </a:lnTo>
                  <a:lnTo>
                    <a:pt x="1042974" y="59690"/>
                  </a:lnTo>
                  <a:lnTo>
                    <a:pt x="1045133" y="58547"/>
                  </a:lnTo>
                  <a:lnTo>
                    <a:pt x="1047038" y="57276"/>
                  </a:lnTo>
                  <a:lnTo>
                    <a:pt x="1048816" y="56006"/>
                  </a:lnTo>
                  <a:lnTo>
                    <a:pt x="1050594" y="54228"/>
                  </a:lnTo>
                  <a:lnTo>
                    <a:pt x="1052118" y="52704"/>
                  </a:lnTo>
                  <a:lnTo>
                    <a:pt x="1053642" y="50926"/>
                  </a:lnTo>
                  <a:lnTo>
                    <a:pt x="1054912" y="49022"/>
                  </a:lnTo>
                  <a:lnTo>
                    <a:pt x="1056182" y="46863"/>
                  </a:lnTo>
                  <a:lnTo>
                    <a:pt x="1057325" y="45085"/>
                  </a:lnTo>
                  <a:lnTo>
                    <a:pt x="1058214" y="42672"/>
                  </a:lnTo>
                  <a:lnTo>
                    <a:pt x="1059230" y="40513"/>
                  </a:lnTo>
                  <a:lnTo>
                    <a:pt x="1059738" y="38353"/>
                  </a:lnTo>
                  <a:lnTo>
                    <a:pt x="1060754" y="35941"/>
                  </a:lnTo>
                  <a:lnTo>
                    <a:pt x="1061008" y="33527"/>
                  </a:lnTo>
                  <a:lnTo>
                    <a:pt x="1061643" y="31115"/>
                  </a:lnTo>
                  <a:lnTo>
                    <a:pt x="1062278" y="28575"/>
                  </a:lnTo>
                  <a:lnTo>
                    <a:pt x="1062278" y="25907"/>
                  </a:lnTo>
                  <a:lnTo>
                    <a:pt x="1062532" y="23495"/>
                  </a:lnTo>
                  <a:lnTo>
                    <a:pt x="1062786" y="20700"/>
                  </a:lnTo>
                  <a:lnTo>
                    <a:pt x="1062786" y="18288"/>
                  </a:lnTo>
                  <a:lnTo>
                    <a:pt x="1062786" y="15494"/>
                  </a:lnTo>
                  <a:lnTo>
                    <a:pt x="1062786" y="13080"/>
                  </a:lnTo>
                  <a:lnTo>
                    <a:pt x="1062532" y="10287"/>
                  </a:lnTo>
                  <a:lnTo>
                    <a:pt x="1062278" y="7874"/>
                  </a:lnTo>
                  <a:lnTo>
                    <a:pt x="1061897" y="5206"/>
                  </a:lnTo>
                  <a:lnTo>
                    <a:pt x="1061643" y="2667"/>
                  </a:lnTo>
                  <a:lnTo>
                    <a:pt x="1061262" y="253"/>
                  </a:lnTo>
                  <a:lnTo>
                    <a:pt x="1093647" y="253"/>
                  </a:lnTo>
                </a:path>
                <a:path w="6883400" h="10017125">
                  <a:moveTo>
                    <a:pt x="968679" y="85344"/>
                  </a:moveTo>
                  <a:lnTo>
                    <a:pt x="1093647" y="85344"/>
                  </a:lnTo>
                </a:path>
                <a:path w="6883400" h="10017125">
                  <a:moveTo>
                    <a:pt x="1093647" y="253"/>
                  </a:moveTo>
                  <a:lnTo>
                    <a:pt x="1127175" y="253"/>
                  </a:lnTo>
                  <a:lnTo>
                    <a:pt x="1126286" y="2413"/>
                  </a:lnTo>
                  <a:lnTo>
                    <a:pt x="1125651" y="5206"/>
                  </a:lnTo>
                  <a:lnTo>
                    <a:pt x="1125270" y="7620"/>
                  </a:lnTo>
                  <a:lnTo>
                    <a:pt x="1125016" y="10032"/>
                  </a:lnTo>
                  <a:lnTo>
                    <a:pt x="1124762" y="12826"/>
                  </a:lnTo>
                  <a:lnTo>
                    <a:pt x="1124381" y="15240"/>
                  </a:lnTo>
                  <a:lnTo>
                    <a:pt x="1124381" y="17906"/>
                  </a:lnTo>
                  <a:lnTo>
                    <a:pt x="1124381" y="20447"/>
                  </a:lnTo>
                  <a:lnTo>
                    <a:pt x="1124381" y="23114"/>
                  </a:lnTo>
                  <a:lnTo>
                    <a:pt x="1124762" y="25526"/>
                  </a:lnTo>
                  <a:lnTo>
                    <a:pt x="1125016" y="28321"/>
                  </a:lnTo>
                  <a:lnTo>
                    <a:pt x="1125270" y="30733"/>
                  </a:lnTo>
                  <a:lnTo>
                    <a:pt x="1125905" y="33147"/>
                  </a:lnTo>
                  <a:lnTo>
                    <a:pt x="1126540" y="35687"/>
                  </a:lnTo>
                  <a:lnTo>
                    <a:pt x="1127175" y="38100"/>
                  </a:lnTo>
                  <a:lnTo>
                    <a:pt x="1128064" y="40513"/>
                  </a:lnTo>
                  <a:lnTo>
                    <a:pt x="1128953" y="42672"/>
                  </a:lnTo>
                  <a:lnTo>
                    <a:pt x="1129842" y="45085"/>
                  </a:lnTo>
                  <a:lnTo>
                    <a:pt x="1131112" y="47244"/>
                  </a:lnTo>
                  <a:lnTo>
                    <a:pt x="1132382" y="49022"/>
                  </a:lnTo>
                  <a:lnTo>
                    <a:pt x="1133906" y="50926"/>
                  </a:lnTo>
                  <a:lnTo>
                    <a:pt x="1135430" y="52704"/>
                  </a:lnTo>
                  <a:lnTo>
                    <a:pt x="1136954" y="54482"/>
                  </a:lnTo>
                  <a:lnTo>
                    <a:pt x="1138478" y="56006"/>
                  </a:lnTo>
                  <a:lnTo>
                    <a:pt x="1140256" y="57530"/>
                  </a:lnTo>
                  <a:lnTo>
                    <a:pt x="1142415" y="58800"/>
                  </a:lnTo>
                  <a:lnTo>
                    <a:pt x="1144193" y="60071"/>
                  </a:lnTo>
                  <a:lnTo>
                    <a:pt x="1146352" y="60960"/>
                  </a:lnTo>
                  <a:lnTo>
                    <a:pt x="1148765" y="61595"/>
                  </a:lnTo>
                  <a:lnTo>
                    <a:pt x="1150924" y="62483"/>
                  </a:lnTo>
                  <a:lnTo>
                    <a:pt x="1153337" y="62738"/>
                  </a:lnTo>
                  <a:lnTo>
                    <a:pt x="1156131" y="63119"/>
                  </a:lnTo>
                  <a:lnTo>
                    <a:pt x="1158798" y="62738"/>
                  </a:lnTo>
                  <a:lnTo>
                    <a:pt x="1161338" y="62102"/>
                  </a:lnTo>
                  <a:lnTo>
                    <a:pt x="1163751" y="61595"/>
                  </a:lnTo>
                  <a:lnTo>
                    <a:pt x="1166164" y="60578"/>
                  </a:lnTo>
                  <a:lnTo>
                    <a:pt x="1168323" y="59690"/>
                  </a:lnTo>
                  <a:lnTo>
                    <a:pt x="1170101" y="58547"/>
                  </a:lnTo>
                  <a:lnTo>
                    <a:pt x="1172006" y="57276"/>
                  </a:lnTo>
                  <a:lnTo>
                    <a:pt x="1174038" y="56006"/>
                  </a:lnTo>
                  <a:lnTo>
                    <a:pt x="1175562" y="54228"/>
                  </a:lnTo>
                  <a:lnTo>
                    <a:pt x="1177086" y="52704"/>
                  </a:lnTo>
                  <a:lnTo>
                    <a:pt x="1178610" y="50926"/>
                  </a:lnTo>
                  <a:lnTo>
                    <a:pt x="1179880" y="49022"/>
                  </a:lnTo>
                  <a:lnTo>
                    <a:pt x="1181150" y="46863"/>
                  </a:lnTo>
                  <a:lnTo>
                    <a:pt x="1182293" y="45085"/>
                  </a:lnTo>
                  <a:lnTo>
                    <a:pt x="1183182" y="42672"/>
                  </a:lnTo>
                  <a:lnTo>
                    <a:pt x="1184198" y="40513"/>
                  </a:lnTo>
                  <a:lnTo>
                    <a:pt x="1184706" y="38353"/>
                  </a:lnTo>
                  <a:lnTo>
                    <a:pt x="1185722" y="35941"/>
                  </a:lnTo>
                  <a:lnTo>
                    <a:pt x="1186230" y="33527"/>
                  </a:lnTo>
                  <a:lnTo>
                    <a:pt x="1186611" y="31115"/>
                  </a:lnTo>
                  <a:lnTo>
                    <a:pt x="1187246" y="28575"/>
                  </a:lnTo>
                  <a:lnTo>
                    <a:pt x="1187500" y="25907"/>
                  </a:lnTo>
                  <a:lnTo>
                    <a:pt x="1187500" y="23495"/>
                  </a:lnTo>
                  <a:lnTo>
                    <a:pt x="1187754" y="20700"/>
                  </a:lnTo>
                  <a:lnTo>
                    <a:pt x="1187754" y="18288"/>
                  </a:lnTo>
                  <a:lnTo>
                    <a:pt x="1187754" y="15494"/>
                  </a:lnTo>
                  <a:lnTo>
                    <a:pt x="1187754" y="13080"/>
                  </a:lnTo>
                  <a:lnTo>
                    <a:pt x="1187500" y="10287"/>
                  </a:lnTo>
                  <a:lnTo>
                    <a:pt x="1187500" y="7874"/>
                  </a:lnTo>
                  <a:lnTo>
                    <a:pt x="1186865" y="5206"/>
                  </a:lnTo>
                  <a:lnTo>
                    <a:pt x="1186611" y="2667"/>
                  </a:lnTo>
                  <a:lnTo>
                    <a:pt x="1186230" y="253"/>
                  </a:lnTo>
                  <a:lnTo>
                    <a:pt x="1218615" y="253"/>
                  </a:lnTo>
                </a:path>
                <a:path w="6883400" h="10017125">
                  <a:moveTo>
                    <a:pt x="1093647" y="85344"/>
                  </a:moveTo>
                  <a:lnTo>
                    <a:pt x="1218615" y="85344"/>
                  </a:lnTo>
                </a:path>
                <a:path w="6883400" h="10017125">
                  <a:moveTo>
                    <a:pt x="1218615" y="253"/>
                  </a:moveTo>
                  <a:lnTo>
                    <a:pt x="1252143" y="253"/>
                  </a:lnTo>
                  <a:lnTo>
                    <a:pt x="1251508" y="2413"/>
                  </a:lnTo>
                  <a:lnTo>
                    <a:pt x="1250619" y="5206"/>
                  </a:lnTo>
                  <a:lnTo>
                    <a:pt x="1250238" y="7620"/>
                  </a:lnTo>
                  <a:lnTo>
                    <a:pt x="1249984" y="10032"/>
                  </a:lnTo>
                  <a:lnTo>
                    <a:pt x="1249730" y="12826"/>
                  </a:lnTo>
                  <a:lnTo>
                    <a:pt x="1249349" y="15240"/>
                  </a:lnTo>
                  <a:lnTo>
                    <a:pt x="1249349" y="17906"/>
                  </a:lnTo>
                  <a:lnTo>
                    <a:pt x="1249349" y="20447"/>
                  </a:lnTo>
                  <a:lnTo>
                    <a:pt x="1249349" y="23114"/>
                  </a:lnTo>
                  <a:lnTo>
                    <a:pt x="1249730" y="25526"/>
                  </a:lnTo>
                  <a:lnTo>
                    <a:pt x="1249984" y="28321"/>
                  </a:lnTo>
                  <a:lnTo>
                    <a:pt x="1250238" y="30733"/>
                  </a:lnTo>
                  <a:lnTo>
                    <a:pt x="1250873" y="33147"/>
                  </a:lnTo>
                  <a:lnTo>
                    <a:pt x="1251508" y="35687"/>
                  </a:lnTo>
                  <a:lnTo>
                    <a:pt x="1257604" y="49022"/>
                  </a:lnTo>
                  <a:lnTo>
                    <a:pt x="1258874" y="50926"/>
                  </a:lnTo>
                  <a:lnTo>
                    <a:pt x="1260398" y="52704"/>
                  </a:lnTo>
                  <a:lnTo>
                    <a:pt x="1261922" y="54482"/>
                  </a:lnTo>
                  <a:lnTo>
                    <a:pt x="1263700" y="56006"/>
                  </a:lnTo>
                  <a:lnTo>
                    <a:pt x="1265224" y="57530"/>
                  </a:lnTo>
                  <a:lnTo>
                    <a:pt x="1267383" y="58800"/>
                  </a:lnTo>
                  <a:lnTo>
                    <a:pt x="1269161" y="60071"/>
                  </a:lnTo>
                  <a:lnTo>
                    <a:pt x="1271320" y="60960"/>
                  </a:lnTo>
                  <a:lnTo>
                    <a:pt x="1273733" y="61595"/>
                  </a:lnTo>
                  <a:lnTo>
                    <a:pt x="1275892" y="62483"/>
                  </a:lnTo>
                  <a:lnTo>
                    <a:pt x="1278305" y="62738"/>
                  </a:lnTo>
                  <a:lnTo>
                    <a:pt x="1281099" y="63119"/>
                  </a:lnTo>
                  <a:lnTo>
                    <a:pt x="1283766" y="62738"/>
                  </a:lnTo>
                  <a:lnTo>
                    <a:pt x="1286306" y="62102"/>
                  </a:lnTo>
                  <a:lnTo>
                    <a:pt x="1288719" y="61595"/>
                  </a:lnTo>
                  <a:lnTo>
                    <a:pt x="1291132" y="60578"/>
                  </a:lnTo>
                  <a:lnTo>
                    <a:pt x="1293291" y="59690"/>
                  </a:lnTo>
                  <a:lnTo>
                    <a:pt x="1295069" y="58547"/>
                  </a:lnTo>
                  <a:lnTo>
                    <a:pt x="1297228" y="57276"/>
                  </a:lnTo>
                  <a:lnTo>
                    <a:pt x="1299006" y="56006"/>
                  </a:lnTo>
                  <a:lnTo>
                    <a:pt x="1300530" y="54228"/>
                  </a:lnTo>
                  <a:lnTo>
                    <a:pt x="1302054" y="52704"/>
                  </a:lnTo>
                  <a:lnTo>
                    <a:pt x="1303578" y="50926"/>
                  </a:lnTo>
                  <a:lnTo>
                    <a:pt x="1304848" y="49022"/>
                  </a:lnTo>
                  <a:lnTo>
                    <a:pt x="1306118" y="46863"/>
                  </a:lnTo>
                  <a:lnTo>
                    <a:pt x="1307261" y="45085"/>
                  </a:lnTo>
                  <a:lnTo>
                    <a:pt x="1308150" y="42672"/>
                  </a:lnTo>
                  <a:lnTo>
                    <a:pt x="1309166" y="40513"/>
                  </a:lnTo>
                  <a:lnTo>
                    <a:pt x="1309674" y="38353"/>
                  </a:lnTo>
                  <a:lnTo>
                    <a:pt x="1310690" y="35941"/>
                  </a:lnTo>
                  <a:lnTo>
                    <a:pt x="1311198" y="33527"/>
                  </a:lnTo>
                  <a:lnTo>
                    <a:pt x="1311579" y="31115"/>
                  </a:lnTo>
                  <a:lnTo>
                    <a:pt x="1312214" y="28575"/>
                  </a:lnTo>
                  <a:lnTo>
                    <a:pt x="1312468" y="25907"/>
                  </a:lnTo>
                  <a:lnTo>
                    <a:pt x="1312468" y="23495"/>
                  </a:lnTo>
                  <a:lnTo>
                    <a:pt x="1312722" y="20700"/>
                  </a:lnTo>
                  <a:lnTo>
                    <a:pt x="1312722" y="18288"/>
                  </a:lnTo>
                  <a:lnTo>
                    <a:pt x="1312722" y="15494"/>
                  </a:lnTo>
                  <a:lnTo>
                    <a:pt x="1312722" y="13080"/>
                  </a:lnTo>
                  <a:lnTo>
                    <a:pt x="1312468" y="10287"/>
                  </a:lnTo>
                  <a:lnTo>
                    <a:pt x="1312468" y="7874"/>
                  </a:lnTo>
                  <a:lnTo>
                    <a:pt x="1312214" y="5206"/>
                  </a:lnTo>
                  <a:lnTo>
                    <a:pt x="1311833" y="2667"/>
                  </a:lnTo>
                  <a:lnTo>
                    <a:pt x="1311198" y="253"/>
                  </a:lnTo>
                  <a:lnTo>
                    <a:pt x="1343583" y="253"/>
                  </a:lnTo>
                </a:path>
                <a:path w="6883400" h="10017125">
                  <a:moveTo>
                    <a:pt x="1218615" y="85344"/>
                  </a:moveTo>
                  <a:lnTo>
                    <a:pt x="1343583" y="85344"/>
                  </a:lnTo>
                </a:path>
                <a:path w="6883400" h="10017125">
                  <a:moveTo>
                    <a:pt x="1343583" y="253"/>
                  </a:moveTo>
                  <a:lnTo>
                    <a:pt x="1377111" y="253"/>
                  </a:lnTo>
                  <a:lnTo>
                    <a:pt x="1376476" y="2413"/>
                  </a:lnTo>
                  <a:lnTo>
                    <a:pt x="1375841" y="5206"/>
                  </a:lnTo>
                  <a:lnTo>
                    <a:pt x="1375206" y="7620"/>
                  </a:lnTo>
                  <a:lnTo>
                    <a:pt x="1374952" y="10032"/>
                  </a:lnTo>
                  <a:lnTo>
                    <a:pt x="1374698" y="12826"/>
                  </a:lnTo>
                  <a:lnTo>
                    <a:pt x="1374317" y="15240"/>
                  </a:lnTo>
                  <a:lnTo>
                    <a:pt x="1374317" y="17906"/>
                  </a:lnTo>
                  <a:lnTo>
                    <a:pt x="1374317" y="20447"/>
                  </a:lnTo>
                  <a:lnTo>
                    <a:pt x="1374317" y="23114"/>
                  </a:lnTo>
                  <a:lnTo>
                    <a:pt x="1374698" y="25526"/>
                  </a:lnTo>
                  <a:lnTo>
                    <a:pt x="1374952" y="28321"/>
                  </a:lnTo>
                  <a:lnTo>
                    <a:pt x="1375206" y="30733"/>
                  </a:lnTo>
                  <a:lnTo>
                    <a:pt x="1375841" y="33147"/>
                  </a:lnTo>
                  <a:lnTo>
                    <a:pt x="1376476" y="35687"/>
                  </a:lnTo>
                  <a:lnTo>
                    <a:pt x="1377365" y="38100"/>
                  </a:lnTo>
                  <a:lnTo>
                    <a:pt x="1378000" y="40513"/>
                  </a:lnTo>
                  <a:lnTo>
                    <a:pt x="1378889" y="42672"/>
                  </a:lnTo>
                  <a:lnTo>
                    <a:pt x="1380159" y="45085"/>
                  </a:lnTo>
                  <a:lnTo>
                    <a:pt x="1381302" y="47244"/>
                  </a:lnTo>
                  <a:lnTo>
                    <a:pt x="1382572" y="49022"/>
                  </a:lnTo>
                  <a:lnTo>
                    <a:pt x="1383842" y="50926"/>
                  </a:lnTo>
                  <a:lnTo>
                    <a:pt x="1385366" y="52704"/>
                  </a:lnTo>
                  <a:lnTo>
                    <a:pt x="1386890" y="54482"/>
                  </a:lnTo>
                  <a:lnTo>
                    <a:pt x="1388668" y="56006"/>
                  </a:lnTo>
                  <a:lnTo>
                    <a:pt x="1390446" y="57530"/>
                  </a:lnTo>
                  <a:lnTo>
                    <a:pt x="1392351" y="58800"/>
                  </a:lnTo>
                  <a:lnTo>
                    <a:pt x="1394129" y="60071"/>
                  </a:lnTo>
                  <a:lnTo>
                    <a:pt x="1396542" y="60960"/>
                  </a:lnTo>
                  <a:lnTo>
                    <a:pt x="1398701" y="61595"/>
                  </a:lnTo>
                  <a:lnTo>
                    <a:pt x="1400860" y="62483"/>
                  </a:lnTo>
                  <a:lnTo>
                    <a:pt x="1403654" y="62738"/>
                  </a:lnTo>
                  <a:lnTo>
                    <a:pt x="1406067" y="63119"/>
                  </a:lnTo>
                  <a:lnTo>
                    <a:pt x="1408734" y="62738"/>
                  </a:lnTo>
                  <a:lnTo>
                    <a:pt x="1411274" y="62102"/>
                  </a:lnTo>
                  <a:lnTo>
                    <a:pt x="1413687" y="61595"/>
                  </a:lnTo>
                  <a:lnTo>
                    <a:pt x="1416100" y="60578"/>
                  </a:lnTo>
                  <a:lnTo>
                    <a:pt x="1418259" y="59690"/>
                  </a:lnTo>
                  <a:lnTo>
                    <a:pt x="1420418" y="58547"/>
                  </a:lnTo>
                  <a:lnTo>
                    <a:pt x="1422196" y="57276"/>
                  </a:lnTo>
                  <a:lnTo>
                    <a:pt x="1423974" y="56006"/>
                  </a:lnTo>
                  <a:lnTo>
                    <a:pt x="1425498" y="54228"/>
                  </a:lnTo>
                  <a:lnTo>
                    <a:pt x="1427022" y="52704"/>
                  </a:lnTo>
                  <a:lnTo>
                    <a:pt x="1428546" y="50926"/>
                  </a:lnTo>
                  <a:lnTo>
                    <a:pt x="1429816" y="49022"/>
                  </a:lnTo>
                  <a:lnTo>
                    <a:pt x="1431086" y="46863"/>
                  </a:lnTo>
                  <a:lnTo>
                    <a:pt x="1432229" y="45085"/>
                  </a:lnTo>
                  <a:lnTo>
                    <a:pt x="1433118" y="42672"/>
                  </a:lnTo>
                  <a:lnTo>
                    <a:pt x="1434134" y="40513"/>
                  </a:lnTo>
                  <a:lnTo>
                    <a:pt x="1435023" y="38353"/>
                  </a:lnTo>
                  <a:lnTo>
                    <a:pt x="1435658" y="35941"/>
                  </a:lnTo>
                  <a:lnTo>
                    <a:pt x="1436166" y="33527"/>
                  </a:lnTo>
                  <a:lnTo>
                    <a:pt x="1436547" y="31115"/>
                  </a:lnTo>
                  <a:lnTo>
                    <a:pt x="1437182" y="28575"/>
                  </a:lnTo>
                  <a:lnTo>
                    <a:pt x="1437436" y="25907"/>
                  </a:lnTo>
                  <a:lnTo>
                    <a:pt x="1437690" y="23495"/>
                  </a:lnTo>
                  <a:lnTo>
                    <a:pt x="1437690" y="20700"/>
                  </a:lnTo>
                  <a:lnTo>
                    <a:pt x="1437690" y="18288"/>
                  </a:lnTo>
                  <a:lnTo>
                    <a:pt x="1437690" y="15494"/>
                  </a:lnTo>
                  <a:lnTo>
                    <a:pt x="1437690" y="13080"/>
                  </a:lnTo>
                  <a:lnTo>
                    <a:pt x="1437690" y="10287"/>
                  </a:lnTo>
                  <a:lnTo>
                    <a:pt x="1437436" y="7874"/>
                  </a:lnTo>
                  <a:lnTo>
                    <a:pt x="1437182" y="5206"/>
                  </a:lnTo>
                  <a:lnTo>
                    <a:pt x="1436801" y="2667"/>
                  </a:lnTo>
                  <a:lnTo>
                    <a:pt x="1436166" y="253"/>
                  </a:lnTo>
                  <a:lnTo>
                    <a:pt x="1468551" y="253"/>
                  </a:lnTo>
                </a:path>
                <a:path w="6883400" h="10017125">
                  <a:moveTo>
                    <a:pt x="1343583" y="85344"/>
                  </a:moveTo>
                  <a:lnTo>
                    <a:pt x="1468551" y="85344"/>
                  </a:lnTo>
                </a:path>
                <a:path w="6883400" h="10017125">
                  <a:moveTo>
                    <a:pt x="1468551" y="253"/>
                  </a:moveTo>
                  <a:lnTo>
                    <a:pt x="1502079" y="253"/>
                  </a:lnTo>
                  <a:lnTo>
                    <a:pt x="1501444" y="2413"/>
                  </a:lnTo>
                  <a:lnTo>
                    <a:pt x="1500809" y="5206"/>
                  </a:lnTo>
                  <a:lnTo>
                    <a:pt x="1500174" y="7620"/>
                  </a:lnTo>
                  <a:lnTo>
                    <a:pt x="1499920" y="10032"/>
                  </a:lnTo>
                  <a:lnTo>
                    <a:pt x="1499666" y="12826"/>
                  </a:lnTo>
                  <a:lnTo>
                    <a:pt x="1499285" y="15240"/>
                  </a:lnTo>
                  <a:lnTo>
                    <a:pt x="1499285" y="17906"/>
                  </a:lnTo>
                  <a:lnTo>
                    <a:pt x="1499285" y="20447"/>
                  </a:lnTo>
                  <a:lnTo>
                    <a:pt x="1499285" y="23114"/>
                  </a:lnTo>
                  <a:lnTo>
                    <a:pt x="1499666" y="25526"/>
                  </a:lnTo>
                  <a:lnTo>
                    <a:pt x="1499920" y="28321"/>
                  </a:lnTo>
                  <a:lnTo>
                    <a:pt x="1500555" y="30733"/>
                  </a:lnTo>
                  <a:lnTo>
                    <a:pt x="1500809" y="33147"/>
                  </a:lnTo>
                  <a:lnTo>
                    <a:pt x="1501698" y="35687"/>
                  </a:lnTo>
                  <a:lnTo>
                    <a:pt x="1502333" y="38100"/>
                  </a:lnTo>
                  <a:lnTo>
                    <a:pt x="1502968" y="40513"/>
                  </a:lnTo>
                  <a:lnTo>
                    <a:pt x="1504238" y="42672"/>
                  </a:lnTo>
                  <a:lnTo>
                    <a:pt x="1505127" y="45085"/>
                  </a:lnTo>
                  <a:lnTo>
                    <a:pt x="1506270" y="47244"/>
                  </a:lnTo>
                  <a:lnTo>
                    <a:pt x="1507540" y="49022"/>
                  </a:lnTo>
                  <a:lnTo>
                    <a:pt x="1508810" y="50926"/>
                  </a:lnTo>
                  <a:lnTo>
                    <a:pt x="1510334" y="52704"/>
                  </a:lnTo>
                  <a:lnTo>
                    <a:pt x="1511858" y="54482"/>
                  </a:lnTo>
                  <a:lnTo>
                    <a:pt x="1513636" y="56006"/>
                  </a:lnTo>
                  <a:lnTo>
                    <a:pt x="1523669" y="61595"/>
                  </a:lnTo>
                  <a:lnTo>
                    <a:pt x="1525828" y="62483"/>
                  </a:lnTo>
                  <a:lnTo>
                    <a:pt x="1528622" y="62738"/>
                  </a:lnTo>
                  <a:lnTo>
                    <a:pt x="1531035" y="63119"/>
                  </a:lnTo>
                  <a:lnTo>
                    <a:pt x="1533702" y="62738"/>
                  </a:lnTo>
                  <a:lnTo>
                    <a:pt x="1536242" y="62102"/>
                  </a:lnTo>
                  <a:lnTo>
                    <a:pt x="1538655" y="61595"/>
                  </a:lnTo>
                  <a:lnTo>
                    <a:pt x="1541068" y="60578"/>
                  </a:lnTo>
                  <a:lnTo>
                    <a:pt x="1543227" y="59690"/>
                  </a:lnTo>
                  <a:lnTo>
                    <a:pt x="1545386" y="58547"/>
                  </a:lnTo>
                  <a:lnTo>
                    <a:pt x="1547164" y="57276"/>
                  </a:lnTo>
                  <a:lnTo>
                    <a:pt x="1548942" y="56006"/>
                  </a:lnTo>
                  <a:lnTo>
                    <a:pt x="1550466" y="54228"/>
                  </a:lnTo>
                  <a:lnTo>
                    <a:pt x="1552371" y="52704"/>
                  </a:lnTo>
                  <a:lnTo>
                    <a:pt x="1553514" y="50926"/>
                  </a:lnTo>
                  <a:lnTo>
                    <a:pt x="1554784" y="49022"/>
                  </a:lnTo>
                  <a:lnTo>
                    <a:pt x="1556054" y="46863"/>
                  </a:lnTo>
                  <a:lnTo>
                    <a:pt x="1557197" y="45085"/>
                  </a:lnTo>
                  <a:lnTo>
                    <a:pt x="1558086" y="42672"/>
                  </a:lnTo>
                  <a:lnTo>
                    <a:pt x="1559102" y="40513"/>
                  </a:lnTo>
                  <a:lnTo>
                    <a:pt x="1559991" y="38353"/>
                  </a:lnTo>
                  <a:lnTo>
                    <a:pt x="1560626" y="35941"/>
                  </a:lnTo>
                  <a:lnTo>
                    <a:pt x="1561134" y="33527"/>
                  </a:lnTo>
                  <a:lnTo>
                    <a:pt x="1561769" y="31115"/>
                  </a:lnTo>
                  <a:lnTo>
                    <a:pt x="1562150" y="28575"/>
                  </a:lnTo>
                  <a:lnTo>
                    <a:pt x="1562404" y="25907"/>
                  </a:lnTo>
                  <a:lnTo>
                    <a:pt x="1562658" y="23495"/>
                  </a:lnTo>
                  <a:lnTo>
                    <a:pt x="1562658" y="20700"/>
                  </a:lnTo>
                  <a:lnTo>
                    <a:pt x="1563039" y="18288"/>
                  </a:lnTo>
                  <a:lnTo>
                    <a:pt x="1563039" y="15494"/>
                  </a:lnTo>
                  <a:lnTo>
                    <a:pt x="1562658" y="13080"/>
                  </a:lnTo>
                  <a:lnTo>
                    <a:pt x="1562658" y="10287"/>
                  </a:lnTo>
                  <a:lnTo>
                    <a:pt x="1562404" y="7874"/>
                  </a:lnTo>
                  <a:lnTo>
                    <a:pt x="1562150" y="5206"/>
                  </a:lnTo>
                  <a:lnTo>
                    <a:pt x="1561769" y="2667"/>
                  </a:lnTo>
                  <a:lnTo>
                    <a:pt x="1561134" y="253"/>
                  </a:lnTo>
                  <a:lnTo>
                    <a:pt x="1593519" y="253"/>
                  </a:lnTo>
                </a:path>
                <a:path w="6883400" h="10017125">
                  <a:moveTo>
                    <a:pt x="1468551" y="85344"/>
                  </a:moveTo>
                  <a:lnTo>
                    <a:pt x="1593519" y="85344"/>
                  </a:lnTo>
                </a:path>
                <a:path w="6883400" h="10017125">
                  <a:moveTo>
                    <a:pt x="1593519" y="253"/>
                  </a:moveTo>
                  <a:lnTo>
                    <a:pt x="1627047" y="253"/>
                  </a:lnTo>
                  <a:lnTo>
                    <a:pt x="1626412" y="2413"/>
                  </a:lnTo>
                  <a:lnTo>
                    <a:pt x="1625777" y="5206"/>
                  </a:lnTo>
                  <a:lnTo>
                    <a:pt x="1625142" y="7620"/>
                  </a:lnTo>
                  <a:lnTo>
                    <a:pt x="1624888" y="10032"/>
                  </a:lnTo>
                  <a:lnTo>
                    <a:pt x="1624634" y="12826"/>
                  </a:lnTo>
                  <a:lnTo>
                    <a:pt x="1624634" y="15240"/>
                  </a:lnTo>
                  <a:lnTo>
                    <a:pt x="1624253" y="17906"/>
                  </a:lnTo>
                  <a:lnTo>
                    <a:pt x="1624253" y="20447"/>
                  </a:lnTo>
                  <a:lnTo>
                    <a:pt x="1624634" y="23114"/>
                  </a:lnTo>
                  <a:lnTo>
                    <a:pt x="1624634" y="25526"/>
                  </a:lnTo>
                  <a:lnTo>
                    <a:pt x="1624888" y="28321"/>
                  </a:lnTo>
                  <a:lnTo>
                    <a:pt x="1625523" y="30733"/>
                  </a:lnTo>
                  <a:lnTo>
                    <a:pt x="1626158" y="33147"/>
                  </a:lnTo>
                  <a:lnTo>
                    <a:pt x="1626666" y="35687"/>
                  </a:lnTo>
                  <a:lnTo>
                    <a:pt x="1627301" y="38100"/>
                  </a:lnTo>
                  <a:lnTo>
                    <a:pt x="1628190" y="40513"/>
                  </a:lnTo>
                  <a:lnTo>
                    <a:pt x="1629206" y="42672"/>
                  </a:lnTo>
                  <a:lnTo>
                    <a:pt x="1630095" y="45085"/>
                  </a:lnTo>
                  <a:lnTo>
                    <a:pt x="1631238" y="47244"/>
                  </a:lnTo>
                  <a:lnTo>
                    <a:pt x="1632508" y="49022"/>
                  </a:lnTo>
                  <a:lnTo>
                    <a:pt x="1634032" y="50926"/>
                  </a:lnTo>
                  <a:lnTo>
                    <a:pt x="1635302" y="52704"/>
                  </a:lnTo>
                  <a:lnTo>
                    <a:pt x="1637080" y="54482"/>
                  </a:lnTo>
                  <a:lnTo>
                    <a:pt x="1638604" y="56006"/>
                  </a:lnTo>
                  <a:lnTo>
                    <a:pt x="1640382" y="57530"/>
                  </a:lnTo>
                  <a:lnTo>
                    <a:pt x="1642287" y="58800"/>
                  </a:lnTo>
                  <a:lnTo>
                    <a:pt x="1644446" y="60071"/>
                  </a:lnTo>
                  <a:lnTo>
                    <a:pt x="1646478" y="60960"/>
                  </a:lnTo>
                  <a:lnTo>
                    <a:pt x="1648637" y="61595"/>
                  </a:lnTo>
                  <a:lnTo>
                    <a:pt x="1651050" y="62483"/>
                  </a:lnTo>
                  <a:lnTo>
                    <a:pt x="1653590" y="62738"/>
                  </a:lnTo>
                  <a:lnTo>
                    <a:pt x="1656003" y="63119"/>
                  </a:lnTo>
                  <a:lnTo>
                    <a:pt x="1658670" y="62738"/>
                  </a:lnTo>
                  <a:lnTo>
                    <a:pt x="1661210" y="62102"/>
                  </a:lnTo>
                  <a:lnTo>
                    <a:pt x="1663623" y="61595"/>
                  </a:lnTo>
                  <a:lnTo>
                    <a:pt x="1666036" y="60578"/>
                  </a:lnTo>
                  <a:lnTo>
                    <a:pt x="1668195" y="59690"/>
                  </a:lnTo>
                  <a:lnTo>
                    <a:pt x="1670354" y="58547"/>
                  </a:lnTo>
                  <a:lnTo>
                    <a:pt x="1672132" y="57276"/>
                  </a:lnTo>
                  <a:lnTo>
                    <a:pt x="1673910" y="56006"/>
                  </a:lnTo>
                  <a:lnTo>
                    <a:pt x="1675434" y="54228"/>
                  </a:lnTo>
                  <a:lnTo>
                    <a:pt x="1677339" y="52704"/>
                  </a:lnTo>
                  <a:lnTo>
                    <a:pt x="1678482" y="50926"/>
                  </a:lnTo>
                  <a:lnTo>
                    <a:pt x="1680006" y="49022"/>
                  </a:lnTo>
                  <a:lnTo>
                    <a:pt x="1681276" y="46863"/>
                  </a:lnTo>
                  <a:lnTo>
                    <a:pt x="1682165" y="45085"/>
                  </a:lnTo>
                  <a:lnTo>
                    <a:pt x="1683054" y="42672"/>
                  </a:lnTo>
                  <a:lnTo>
                    <a:pt x="1684070" y="40513"/>
                  </a:lnTo>
                  <a:lnTo>
                    <a:pt x="1684959" y="38353"/>
                  </a:lnTo>
                  <a:lnTo>
                    <a:pt x="1685594" y="35941"/>
                  </a:lnTo>
                  <a:lnTo>
                    <a:pt x="1686102" y="33527"/>
                  </a:lnTo>
                  <a:lnTo>
                    <a:pt x="1686737" y="31115"/>
                  </a:lnTo>
                  <a:lnTo>
                    <a:pt x="1687118" y="28575"/>
                  </a:lnTo>
                  <a:lnTo>
                    <a:pt x="1687372" y="25907"/>
                  </a:lnTo>
                  <a:lnTo>
                    <a:pt x="1687626" y="23495"/>
                  </a:lnTo>
                  <a:lnTo>
                    <a:pt x="1687626" y="20700"/>
                  </a:lnTo>
                  <a:lnTo>
                    <a:pt x="1688007" y="18288"/>
                  </a:lnTo>
                  <a:lnTo>
                    <a:pt x="1688007" y="15494"/>
                  </a:lnTo>
                  <a:lnTo>
                    <a:pt x="1687626" y="13080"/>
                  </a:lnTo>
                  <a:lnTo>
                    <a:pt x="1687626" y="10287"/>
                  </a:lnTo>
                  <a:lnTo>
                    <a:pt x="1687372" y="7874"/>
                  </a:lnTo>
                  <a:lnTo>
                    <a:pt x="1687118" y="5206"/>
                  </a:lnTo>
                  <a:lnTo>
                    <a:pt x="1686737" y="2667"/>
                  </a:lnTo>
                  <a:lnTo>
                    <a:pt x="1686483" y="253"/>
                  </a:lnTo>
                  <a:lnTo>
                    <a:pt x="1718741" y="253"/>
                  </a:lnTo>
                </a:path>
                <a:path w="6883400" h="10017125">
                  <a:moveTo>
                    <a:pt x="1593519" y="85344"/>
                  </a:moveTo>
                  <a:lnTo>
                    <a:pt x="1718741" y="85344"/>
                  </a:lnTo>
                </a:path>
                <a:path w="6883400" h="10017125">
                  <a:moveTo>
                    <a:pt x="1718741" y="253"/>
                  </a:moveTo>
                  <a:lnTo>
                    <a:pt x="1752015" y="253"/>
                  </a:lnTo>
                  <a:lnTo>
                    <a:pt x="1751380" y="2413"/>
                  </a:lnTo>
                  <a:lnTo>
                    <a:pt x="1750745" y="5206"/>
                  </a:lnTo>
                  <a:lnTo>
                    <a:pt x="1750491" y="7620"/>
                  </a:lnTo>
                  <a:lnTo>
                    <a:pt x="1749856" y="10032"/>
                  </a:lnTo>
                  <a:lnTo>
                    <a:pt x="1749602" y="12826"/>
                  </a:lnTo>
                  <a:lnTo>
                    <a:pt x="1749602" y="15240"/>
                  </a:lnTo>
                  <a:lnTo>
                    <a:pt x="1749221" y="17906"/>
                  </a:lnTo>
                  <a:lnTo>
                    <a:pt x="1749221" y="20447"/>
                  </a:lnTo>
                  <a:lnTo>
                    <a:pt x="1749602" y="23114"/>
                  </a:lnTo>
                  <a:lnTo>
                    <a:pt x="1749602" y="25526"/>
                  </a:lnTo>
                  <a:lnTo>
                    <a:pt x="1750110" y="28321"/>
                  </a:lnTo>
                  <a:lnTo>
                    <a:pt x="1750491" y="30733"/>
                  </a:lnTo>
                  <a:lnTo>
                    <a:pt x="1751126" y="33147"/>
                  </a:lnTo>
                  <a:lnTo>
                    <a:pt x="1751634" y="35687"/>
                  </a:lnTo>
                  <a:lnTo>
                    <a:pt x="1752269" y="38100"/>
                  </a:lnTo>
                  <a:lnTo>
                    <a:pt x="1753158" y="40513"/>
                  </a:lnTo>
                  <a:lnTo>
                    <a:pt x="1754174" y="42672"/>
                  </a:lnTo>
                  <a:lnTo>
                    <a:pt x="1755063" y="45085"/>
                  </a:lnTo>
                  <a:lnTo>
                    <a:pt x="1756206" y="47244"/>
                  </a:lnTo>
                  <a:lnTo>
                    <a:pt x="1757476" y="49022"/>
                  </a:lnTo>
                  <a:lnTo>
                    <a:pt x="1759000" y="50926"/>
                  </a:lnTo>
                  <a:lnTo>
                    <a:pt x="1760270" y="52704"/>
                  </a:lnTo>
                  <a:lnTo>
                    <a:pt x="1762048" y="54482"/>
                  </a:lnTo>
                  <a:lnTo>
                    <a:pt x="1763572" y="56006"/>
                  </a:lnTo>
                  <a:lnTo>
                    <a:pt x="1765350" y="57530"/>
                  </a:lnTo>
                  <a:lnTo>
                    <a:pt x="1767255" y="58800"/>
                  </a:lnTo>
                  <a:lnTo>
                    <a:pt x="1769414" y="60071"/>
                  </a:lnTo>
                  <a:lnTo>
                    <a:pt x="1771446" y="60960"/>
                  </a:lnTo>
                  <a:lnTo>
                    <a:pt x="1773605" y="61595"/>
                  </a:lnTo>
                  <a:lnTo>
                    <a:pt x="1776018" y="62483"/>
                  </a:lnTo>
                  <a:lnTo>
                    <a:pt x="1778558" y="62738"/>
                  </a:lnTo>
                  <a:lnTo>
                    <a:pt x="1780971" y="63119"/>
                  </a:lnTo>
                  <a:lnTo>
                    <a:pt x="1783638" y="62738"/>
                  </a:lnTo>
                  <a:lnTo>
                    <a:pt x="1786432" y="62102"/>
                  </a:lnTo>
                  <a:lnTo>
                    <a:pt x="1788845" y="61595"/>
                  </a:lnTo>
                  <a:lnTo>
                    <a:pt x="1791004" y="60578"/>
                  </a:lnTo>
                  <a:lnTo>
                    <a:pt x="1793163" y="59690"/>
                  </a:lnTo>
                  <a:lnTo>
                    <a:pt x="1795322" y="58547"/>
                  </a:lnTo>
                  <a:lnTo>
                    <a:pt x="1803450" y="50926"/>
                  </a:lnTo>
                  <a:lnTo>
                    <a:pt x="1804974" y="49022"/>
                  </a:lnTo>
                  <a:lnTo>
                    <a:pt x="1806244" y="46863"/>
                  </a:lnTo>
                  <a:lnTo>
                    <a:pt x="1807133" y="45085"/>
                  </a:lnTo>
                  <a:lnTo>
                    <a:pt x="1808403" y="42672"/>
                  </a:lnTo>
                  <a:lnTo>
                    <a:pt x="1809292" y="40513"/>
                  </a:lnTo>
                  <a:lnTo>
                    <a:pt x="1809927" y="38353"/>
                  </a:lnTo>
                  <a:lnTo>
                    <a:pt x="1810816" y="35941"/>
                  </a:lnTo>
                  <a:lnTo>
                    <a:pt x="1811070" y="33527"/>
                  </a:lnTo>
                  <a:lnTo>
                    <a:pt x="1811705" y="31115"/>
                  </a:lnTo>
                  <a:lnTo>
                    <a:pt x="1812086" y="28575"/>
                  </a:lnTo>
                  <a:lnTo>
                    <a:pt x="1812340" y="25907"/>
                  </a:lnTo>
                  <a:lnTo>
                    <a:pt x="1812594" y="23495"/>
                  </a:lnTo>
                  <a:lnTo>
                    <a:pt x="1812975" y="20700"/>
                  </a:lnTo>
                  <a:lnTo>
                    <a:pt x="1812975" y="18288"/>
                  </a:lnTo>
                  <a:lnTo>
                    <a:pt x="1812975" y="15494"/>
                  </a:lnTo>
                  <a:lnTo>
                    <a:pt x="1812975" y="13080"/>
                  </a:lnTo>
                  <a:lnTo>
                    <a:pt x="1812594" y="10287"/>
                  </a:lnTo>
                  <a:lnTo>
                    <a:pt x="1812340" y="7874"/>
                  </a:lnTo>
                  <a:lnTo>
                    <a:pt x="1812086" y="5206"/>
                  </a:lnTo>
                  <a:lnTo>
                    <a:pt x="1811705" y="2667"/>
                  </a:lnTo>
                  <a:lnTo>
                    <a:pt x="1811451" y="253"/>
                  </a:lnTo>
                  <a:lnTo>
                    <a:pt x="1843709" y="253"/>
                  </a:lnTo>
                </a:path>
                <a:path w="6883400" h="10017125">
                  <a:moveTo>
                    <a:pt x="1718741" y="85344"/>
                  </a:moveTo>
                  <a:lnTo>
                    <a:pt x="1843709" y="85344"/>
                  </a:lnTo>
                </a:path>
                <a:path w="6883400" h="10017125">
                  <a:moveTo>
                    <a:pt x="1843709" y="253"/>
                  </a:moveTo>
                  <a:lnTo>
                    <a:pt x="1877237" y="253"/>
                  </a:lnTo>
                  <a:lnTo>
                    <a:pt x="1876348" y="2413"/>
                  </a:lnTo>
                  <a:lnTo>
                    <a:pt x="1875713" y="5206"/>
                  </a:lnTo>
                  <a:lnTo>
                    <a:pt x="1875459" y="7620"/>
                  </a:lnTo>
                  <a:lnTo>
                    <a:pt x="1874824" y="10032"/>
                  </a:lnTo>
                  <a:lnTo>
                    <a:pt x="1874824" y="12826"/>
                  </a:lnTo>
                  <a:lnTo>
                    <a:pt x="1874570" y="15240"/>
                  </a:lnTo>
                  <a:lnTo>
                    <a:pt x="1874570" y="17906"/>
                  </a:lnTo>
                  <a:lnTo>
                    <a:pt x="1874570" y="20447"/>
                  </a:lnTo>
                  <a:lnTo>
                    <a:pt x="1874570" y="23114"/>
                  </a:lnTo>
                  <a:lnTo>
                    <a:pt x="1874824" y="25526"/>
                  </a:lnTo>
                  <a:lnTo>
                    <a:pt x="1875078" y="28321"/>
                  </a:lnTo>
                  <a:lnTo>
                    <a:pt x="1875459" y="30733"/>
                  </a:lnTo>
                  <a:lnTo>
                    <a:pt x="1876094" y="33147"/>
                  </a:lnTo>
                  <a:lnTo>
                    <a:pt x="1876602" y="35687"/>
                  </a:lnTo>
                  <a:lnTo>
                    <a:pt x="1877237" y="38100"/>
                  </a:lnTo>
                  <a:lnTo>
                    <a:pt x="1878126" y="40513"/>
                  </a:lnTo>
                  <a:lnTo>
                    <a:pt x="1879142" y="42672"/>
                  </a:lnTo>
                  <a:lnTo>
                    <a:pt x="1880031" y="45085"/>
                  </a:lnTo>
                  <a:lnTo>
                    <a:pt x="1881174" y="47244"/>
                  </a:lnTo>
                  <a:lnTo>
                    <a:pt x="1882444" y="49022"/>
                  </a:lnTo>
                  <a:lnTo>
                    <a:pt x="1883968" y="50926"/>
                  </a:lnTo>
                  <a:lnTo>
                    <a:pt x="1885492" y="52704"/>
                  </a:lnTo>
                  <a:lnTo>
                    <a:pt x="1887016" y="54482"/>
                  </a:lnTo>
                  <a:lnTo>
                    <a:pt x="1888540" y="56006"/>
                  </a:lnTo>
                  <a:lnTo>
                    <a:pt x="1890318" y="57530"/>
                  </a:lnTo>
                  <a:lnTo>
                    <a:pt x="1892477" y="58800"/>
                  </a:lnTo>
                  <a:lnTo>
                    <a:pt x="1894382" y="60071"/>
                  </a:lnTo>
                  <a:lnTo>
                    <a:pt x="1896414" y="60960"/>
                  </a:lnTo>
                  <a:lnTo>
                    <a:pt x="1898954" y="61595"/>
                  </a:lnTo>
                  <a:lnTo>
                    <a:pt x="1900986" y="62483"/>
                  </a:lnTo>
                  <a:lnTo>
                    <a:pt x="1903526" y="62738"/>
                  </a:lnTo>
                  <a:lnTo>
                    <a:pt x="1906193" y="63119"/>
                  </a:lnTo>
                  <a:lnTo>
                    <a:pt x="1908606" y="62738"/>
                  </a:lnTo>
                  <a:lnTo>
                    <a:pt x="1911400" y="62102"/>
                  </a:lnTo>
                  <a:lnTo>
                    <a:pt x="1913813" y="61595"/>
                  </a:lnTo>
                  <a:lnTo>
                    <a:pt x="1915972" y="60578"/>
                  </a:lnTo>
                  <a:lnTo>
                    <a:pt x="1918385" y="59690"/>
                  </a:lnTo>
                  <a:lnTo>
                    <a:pt x="1920290" y="58547"/>
                  </a:lnTo>
                  <a:lnTo>
                    <a:pt x="1922068" y="57276"/>
                  </a:lnTo>
                  <a:lnTo>
                    <a:pt x="1924227" y="56006"/>
                  </a:lnTo>
                  <a:lnTo>
                    <a:pt x="1925751" y="54228"/>
                  </a:lnTo>
                  <a:lnTo>
                    <a:pt x="1927275" y="52704"/>
                  </a:lnTo>
                  <a:lnTo>
                    <a:pt x="1928799" y="50926"/>
                  </a:lnTo>
                  <a:lnTo>
                    <a:pt x="1929942" y="49022"/>
                  </a:lnTo>
                  <a:lnTo>
                    <a:pt x="1931212" y="46863"/>
                  </a:lnTo>
                  <a:lnTo>
                    <a:pt x="1932482" y="45085"/>
                  </a:lnTo>
                  <a:lnTo>
                    <a:pt x="1933371" y="42672"/>
                  </a:lnTo>
                  <a:lnTo>
                    <a:pt x="1934260" y="40513"/>
                  </a:lnTo>
                  <a:lnTo>
                    <a:pt x="1934895" y="38353"/>
                  </a:lnTo>
                  <a:lnTo>
                    <a:pt x="1935784" y="35941"/>
                  </a:lnTo>
                  <a:lnTo>
                    <a:pt x="1936419" y="33527"/>
                  </a:lnTo>
                  <a:lnTo>
                    <a:pt x="1936673" y="31115"/>
                  </a:lnTo>
                  <a:lnTo>
                    <a:pt x="1937308" y="28575"/>
                  </a:lnTo>
                  <a:lnTo>
                    <a:pt x="1937562" y="25907"/>
                  </a:lnTo>
                  <a:lnTo>
                    <a:pt x="1937562" y="23495"/>
                  </a:lnTo>
                  <a:lnTo>
                    <a:pt x="1937943" y="20700"/>
                  </a:lnTo>
                  <a:lnTo>
                    <a:pt x="1937943" y="18288"/>
                  </a:lnTo>
                  <a:lnTo>
                    <a:pt x="1937943" y="15494"/>
                  </a:lnTo>
                  <a:lnTo>
                    <a:pt x="1937943" y="13080"/>
                  </a:lnTo>
                  <a:lnTo>
                    <a:pt x="1937562" y="10287"/>
                  </a:lnTo>
                  <a:lnTo>
                    <a:pt x="1937562" y="7874"/>
                  </a:lnTo>
                  <a:lnTo>
                    <a:pt x="1937054" y="5206"/>
                  </a:lnTo>
                  <a:lnTo>
                    <a:pt x="1936673" y="2667"/>
                  </a:lnTo>
                  <a:lnTo>
                    <a:pt x="1936419" y="253"/>
                  </a:lnTo>
                  <a:lnTo>
                    <a:pt x="1968677" y="253"/>
                  </a:lnTo>
                </a:path>
                <a:path w="6883400" h="10017125">
                  <a:moveTo>
                    <a:pt x="1843709" y="85344"/>
                  </a:moveTo>
                  <a:lnTo>
                    <a:pt x="1968677" y="85344"/>
                  </a:lnTo>
                </a:path>
                <a:path w="6883400" h="10017125">
                  <a:moveTo>
                    <a:pt x="1968677" y="253"/>
                  </a:moveTo>
                  <a:lnTo>
                    <a:pt x="2002205" y="253"/>
                  </a:lnTo>
                  <a:lnTo>
                    <a:pt x="2001570" y="2413"/>
                  </a:lnTo>
                  <a:lnTo>
                    <a:pt x="2000681" y="5206"/>
                  </a:lnTo>
                  <a:lnTo>
                    <a:pt x="2000427" y="7620"/>
                  </a:lnTo>
                  <a:lnTo>
                    <a:pt x="2000046" y="10032"/>
                  </a:lnTo>
                  <a:lnTo>
                    <a:pt x="1999792" y="12826"/>
                  </a:lnTo>
                  <a:lnTo>
                    <a:pt x="1999538" y="15240"/>
                  </a:lnTo>
                  <a:lnTo>
                    <a:pt x="1999538" y="17906"/>
                  </a:lnTo>
                  <a:lnTo>
                    <a:pt x="1999538" y="20447"/>
                  </a:lnTo>
                  <a:lnTo>
                    <a:pt x="1999538" y="23114"/>
                  </a:lnTo>
                  <a:lnTo>
                    <a:pt x="1999792" y="25526"/>
                  </a:lnTo>
                  <a:lnTo>
                    <a:pt x="2000046" y="28321"/>
                  </a:lnTo>
                  <a:lnTo>
                    <a:pt x="2000427" y="30733"/>
                  </a:lnTo>
                  <a:lnTo>
                    <a:pt x="2001062" y="33147"/>
                  </a:lnTo>
                  <a:lnTo>
                    <a:pt x="2001570" y="35687"/>
                  </a:lnTo>
                  <a:lnTo>
                    <a:pt x="2010460" y="52704"/>
                  </a:lnTo>
                  <a:lnTo>
                    <a:pt x="2011984" y="54482"/>
                  </a:lnTo>
                  <a:lnTo>
                    <a:pt x="2013508" y="56006"/>
                  </a:lnTo>
                  <a:lnTo>
                    <a:pt x="2015286" y="57530"/>
                  </a:lnTo>
                  <a:lnTo>
                    <a:pt x="2017445" y="58800"/>
                  </a:lnTo>
                  <a:lnTo>
                    <a:pt x="2019350" y="60071"/>
                  </a:lnTo>
                  <a:lnTo>
                    <a:pt x="2021382" y="60960"/>
                  </a:lnTo>
                  <a:lnTo>
                    <a:pt x="2023922" y="61595"/>
                  </a:lnTo>
                  <a:lnTo>
                    <a:pt x="2025954" y="62483"/>
                  </a:lnTo>
                  <a:lnTo>
                    <a:pt x="2028494" y="62738"/>
                  </a:lnTo>
                  <a:lnTo>
                    <a:pt x="2031161" y="63119"/>
                  </a:lnTo>
                  <a:lnTo>
                    <a:pt x="2033955" y="62738"/>
                  </a:lnTo>
                  <a:lnTo>
                    <a:pt x="2036368" y="62102"/>
                  </a:lnTo>
                  <a:lnTo>
                    <a:pt x="2038781" y="61595"/>
                  </a:lnTo>
                  <a:lnTo>
                    <a:pt x="2041194" y="60578"/>
                  </a:lnTo>
                  <a:lnTo>
                    <a:pt x="2043353" y="59690"/>
                  </a:lnTo>
                  <a:lnTo>
                    <a:pt x="2045258" y="58547"/>
                  </a:lnTo>
                  <a:lnTo>
                    <a:pt x="2047290" y="57276"/>
                  </a:lnTo>
                  <a:lnTo>
                    <a:pt x="2049195" y="56006"/>
                  </a:lnTo>
                  <a:lnTo>
                    <a:pt x="2050719" y="54228"/>
                  </a:lnTo>
                  <a:lnTo>
                    <a:pt x="2052243" y="52704"/>
                  </a:lnTo>
                  <a:lnTo>
                    <a:pt x="2053767" y="50926"/>
                  </a:lnTo>
                  <a:lnTo>
                    <a:pt x="2054910" y="49022"/>
                  </a:lnTo>
                  <a:lnTo>
                    <a:pt x="2056180" y="46863"/>
                  </a:lnTo>
                  <a:lnTo>
                    <a:pt x="2057450" y="45085"/>
                  </a:lnTo>
                  <a:lnTo>
                    <a:pt x="2058339" y="42672"/>
                  </a:lnTo>
                  <a:lnTo>
                    <a:pt x="2059228" y="40513"/>
                  </a:lnTo>
                  <a:lnTo>
                    <a:pt x="2059863" y="38353"/>
                  </a:lnTo>
                  <a:lnTo>
                    <a:pt x="2060752" y="35941"/>
                  </a:lnTo>
                  <a:lnTo>
                    <a:pt x="2061387" y="33527"/>
                  </a:lnTo>
                  <a:lnTo>
                    <a:pt x="2061641" y="31115"/>
                  </a:lnTo>
                  <a:lnTo>
                    <a:pt x="2062276" y="28575"/>
                  </a:lnTo>
                  <a:lnTo>
                    <a:pt x="2062530" y="25907"/>
                  </a:lnTo>
                  <a:lnTo>
                    <a:pt x="2062530" y="23495"/>
                  </a:lnTo>
                  <a:lnTo>
                    <a:pt x="2062911" y="20700"/>
                  </a:lnTo>
                  <a:lnTo>
                    <a:pt x="2062911" y="18288"/>
                  </a:lnTo>
                  <a:lnTo>
                    <a:pt x="2062911" y="15494"/>
                  </a:lnTo>
                  <a:lnTo>
                    <a:pt x="2062911" y="13080"/>
                  </a:lnTo>
                  <a:lnTo>
                    <a:pt x="2062530" y="10287"/>
                  </a:lnTo>
                  <a:lnTo>
                    <a:pt x="2062530" y="7874"/>
                  </a:lnTo>
                  <a:lnTo>
                    <a:pt x="2062022" y="5206"/>
                  </a:lnTo>
                  <a:lnTo>
                    <a:pt x="2062022" y="2667"/>
                  </a:lnTo>
                  <a:lnTo>
                    <a:pt x="2061387" y="253"/>
                  </a:lnTo>
                  <a:lnTo>
                    <a:pt x="2093645" y="253"/>
                  </a:lnTo>
                </a:path>
                <a:path w="6883400" h="10017125">
                  <a:moveTo>
                    <a:pt x="1968677" y="85344"/>
                  </a:moveTo>
                  <a:lnTo>
                    <a:pt x="2093645" y="85344"/>
                  </a:lnTo>
                </a:path>
                <a:path w="6883400" h="10017125">
                  <a:moveTo>
                    <a:pt x="2093645" y="253"/>
                  </a:moveTo>
                  <a:lnTo>
                    <a:pt x="2127173" y="253"/>
                  </a:lnTo>
                  <a:lnTo>
                    <a:pt x="2126538" y="2413"/>
                  </a:lnTo>
                  <a:lnTo>
                    <a:pt x="2126030" y="5206"/>
                  </a:lnTo>
                  <a:lnTo>
                    <a:pt x="2125395" y="7620"/>
                  </a:lnTo>
                  <a:lnTo>
                    <a:pt x="2125014" y="10032"/>
                  </a:lnTo>
                  <a:lnTo>
                    <a:pt x="2124760" y="12826"/>
                  </a:lnTo>
                  <a:lnTo>
                    <a:pt x="2124506" y="15240"/>
                  </a:lnTo>
                  <a:lnTo>
                    <a:pt x="2124506" y="17906"/>
                  </a:lnTo>
                  <a:lnTo>
                    <a:pt x="2124506" y="20447"/>
                  </a:lnTo>
                  <a:lnTo>
                    <a:pt x="2124506" y="23114"/>
                  </a:lnTo>
                  <a:lnTo>
                    <a:pt x="2124760" y="25526"/>
                  </a:lnTo>
                  <a:lnTo>
                    <a:pt x="2125014" y="28321"/>
                  </a:lnTo>
                  <a:lnTo>
                    <a:pt x="2125395" y="30733"/>
                  </a:lnTo>
                  <a:lnTo>
                    <a:pt x="2126030" y="33147"/>
                  </a:lnTo>
                  <a:lnTo>
                    <a:pt x="2126538" y="35687"/>
                  </a:lnTo>
                  <a:lnTo>
                    <a:pt x="2135428" y="52704"/>
                  </a:lnTo>
                  <a:lnTo>
                    <a:pt x="2136952" y="54482"/>
                  </a:lnTo>
                  <a:lnTo>
                    <a:pt x="2148890" y="61595"/>
                  </a:lnTo>
                  <a:lnTo>
                    <a:pt x="2150922" y="62483"/>
                  </a:lnTo>
                  <a:lnTo>
                    <a:pt x="2153716" y="62738"/>
                  </a:lnTo>
                  <a:lnTo>
                    <a:pt x="2156129" y="63119"/>
                  </a:lnTo>
                  <a:lnTo>
                    <a:pt x="2158923" y="62738"/>
                  </a:lnTo>
                  <a:lnTo>
                    <a:pt x="2161336" y="62102"/>
                  </a:lnTo>
                  <a:lnTo>
                    <a:pt x="2163749" y="61595"/>
                  </a:lnTo>
                  <a:lnTo>
                    <a:pt x="2166162" y="60578"/>
                  </a:lnTo>
                  <a:lnTo>
                    <a:pt x="2168321" y="59690"/>
                  </a:lnTo>
                  <a:lnTo>
                    <a:pt x="2170480" y="58547"/>
                  </a:lnTo>
                  <a:lnTo>
                    <a:pt x="2172258" y="57276"/>
                  </a:lnTo>
                  <a:lnTo>
                    <a:pt x="2174163" y="56006"/>
                  </a:lnTo>
                  <a:lnTo>
                    <a:pt x="2175687" y="54228"/>
                  </a:lnTo>
                  <a:lnTo>
                    <a:pt x="2177211" y="52704"/>
                  </a:lnTo>
                  <a:lnTo>
                    <a:pt x="2178735" y="50926"/>
                  </a:lnTo>
                  <a:lnTo>
                    <a:pt x="2179878" y="49022"/>
                  </a:lnTo>
                  <a:lnTo>
                    <a:pt x="2181148" y="46863"/>
                  </a:lnTo>
                  <a:lnTo>
                    <a:pt x="2182418" y="45085"/>
                  </a:lnTo>
                  <a:lnTo>
                    <a:pt x="2183307" y="42672"/>
                  </a:lnTo>
                  <a:lnTo>
                    <a:pt x="2184196" y="40513"/>
                  </a:lnTo>
                  <a:lnTo>
                    <a:pt x="2185085" y="38353"/>
                  </a:lnTo>
                  <a:lnTo>
                    <a:pt x="2185720" y="35941"/>
                  </a:lnTo>
                  <a:lnTo>
                    <a:pt x="2186355" y="33527"/>
                  </a:lnTo>
                  <a:lnTo>
                    <a:pt x="2186609" y="31115"/>
                  </a:lnTo>
                  <a:lnTo>
                    <a:pt x="2187244" y="28575"/>
                  </a:lnTo>
                  <a:lnTo>
                    <a:pt x="2187498" y="25907"/>
                  </a:lnTo>
                  <a:lnTo>
                    <a:pt x="2187498" y="23495"/>
                  </a:lnTo>
                  <a:lnTo>
                    <a:pt x="2187879" y="20700"/>
                  </a:lnTo>
                  <a:lnTo>
                    <a:pt x="2187879" y="18288"/>
                  </a:lnTo>
                  <a:lnTo>
                    <a:pt x="2187879" y="15494"/>
                  </a:lnTo>
                  <a:lnTo>
                    <a:pt x="2187879" y="13080"/>
                  </a:lnTo>
                  <a:lnTo>
                    <a:pt x="2187498" y="10287"/>
                  </a:lnTo>
                  <a:lnTo>
                    <a:pt x="2187498" y="7874"/>
                  </a:lnTo>
                  <a:lnTo>
                    <a:pt x="2187244" y="5206"/>
                  </a:lnTo>
                  <a:lnTo>
                    <a:pt x="2186990" y="2667"/>
                  </a:lnTo>
                  <a:lnTo>
                    <a:pt x="2186355" y="253"/>
                  </a:lnTo>
                  <a:lnTo>
                    <a:pt x="2218613" y="253"/>
                  </a:lnTo>
                </a:path>
                <a:path w="6883400" h="10017125">
                  <a:moveTo>
                    <a:pt x="2093645" y="85344"/>
                  </a:moveTo>
                  <a:lnTo>
                    <a:pt x="2218613" y="85344"/>
                  </a:lnTo>
                </a:path>
                <a:path w="6883400" h="10017125">
                  <a:moveTo>
                    <a:pt x="2218613" y="253"/>
                  </a:moveTo>
                  <a:lnTo>
                    <a:pt x="2252141" y="253"/>
                  </a:lnTo>
                  <a:lnTo>
                    <a:pt x="2251506" y="2413"/>
                  </a:lnTo>
                  <a:lnTo>
                    <a:pt x="2250998" y="5206"/>
                  </a:lnTo>
                  <a:lnTo>
                    <a:pt x="2250363" y="7620"/>
                  </a:lnTo>
                  <a:lnTo>
                    <a:pt x="2249982" y="10032"/>
                  </a:lnTo>
                  <a:lnTo>
                    <a:pt x="2249728" y="12826"/>
                  </a:lnTo>
                  <a:lnTo>
                    <a:pt x="2249474" y="15240"/>
                  </a:lnTo>
                  <a:lnTo>
                    <a:pt x="2249474" y="17906"/>
                  </a:lnTo>
                  <a:lnTo>
                    <a:pt x="2249474" y="20447"/>
                  </a:lnTo>
                  <a:lnTo>
                    <a:pt x="2249474" y="23114"/>
                  </a:lnTo>
                  <a:lnTo>
                    <a:pt x="2249728" y="25526"/>
                  </a:lnTo>
                  <a:lnTo>
                    <a:pt x="2249982" y="28321"/>
                  </a:lnTo>
                  <a:lnTo>
                    <a:pt x="2250363" y="30733"/>
                  </a:lnTo>
                  <a:lnTo>
                    <a:pt x="2250998" y="33147"/>
                  </a:lnTo>
                  <a:lnTo>
                    <a:pt x="2251506" y="35687"/>
                  </a:lnTo>
                  <a:lnTo>
                    <a:pt x="2252522" y="38100"/>
                  </a:lnTo>
                  <a:lnTo>
                    <a:pt x="2253030" y="40513"/>
                  </a:lnTo>
                  <a:lnTo>
                    <a:pt x="2254046" y="42672"/>
                  </a:lnTo>
                  <a:lnTo>
                    <a:pt x="2260396" y="52704"/>
                  </a:lnTo>
                  <a:lnTo>
                    <a:pt x="2261920" y="54482"/>
                  </a:lnTo>
                  <a:lnTo>
                    <a:pt x="2273858" y="61595"/>
                  </a:lnTo>
                  <a:lnTo>
                    <a:pt x="2275890" y="62483"/>
                  </a:lnTo>
                  <a:lnTo>
                    <a:pt x="2278684" y="62738"/>
                  </a:lnTo>
                  <a:lnTo>
                    <a:pt x="2281097" y="63119"/>
                  </a:lnTo>
                  <a:lnTo>
                    <a:pt x="2283891" y="62738"/>
                  </a:lnTo>
                  <a:lnTo>
                    <a:pt x="2286304" y="62102"/>
                  </a:lnTo>
                  <a:lnTo>
                    <a:pt x="2288717" y="61595"/>
                  </a:lnTo>
                  <a:lnTo>
                    <a:pt x="2291130" y="60578"/>
                  </a:lnTo>
                  <a:lnTo>
                    <a:pt x="2293289" y="59690"/>
                  </a:lnTo>
                  <a:lnTo>
                    <a:pt x="2295448" y="58547"/>
                  </a:lnTo>
                  <a:lnTo>
                    <a:pt x="2297226" y="57276"/>
                  </a:lnTo>
                  <a:lnTo>
                    <a:pt x="2299131" y="56006"/>
                  </a:lnTo>
                  <a:lnTo>
                    <a:pt x="2300655" y="54228"/>
                  </a:lnTo>
                  <a:lnTo>
                    <a:pt x="2302179" y="52704"/>
                  </a:lnTo>
                  <a:lnTo>
                    <a:pt x="2303703" y="50926"/>
                  </a:lnTo>
                  <a:lnTo>
                    <a:pt x="2304846" y="49022"/>
                  </a:lnTo>
                  <a:lnTo>
                    <a:pt x="2306116" y="46863"/>
                  </a:lnTo>
                  <a:lnTo>
                    <a:pt x="2307386" y="45085"/>
                  </a:lnTo>
                  <a:lnTo>
                    <a:pt x="2308275" y="42672"/>
                  </a:lnTo>
                  <a:lnTo>
                    <a:pt x="2309164" y="40513"/>
                  </a:lnTo>
                  <a:lnTo>
                    <a:pt x="2310053" y="38353"/>
                  </a:lnTo>
                  <a:lnTo>
                    <a:pt x="2310688" y="35941"/>
                  </a:lnTo>
                  <a:lnTo>
                    <a:pt x="2311323" y="33527"/>
                  </a:lnTo>
                  <a:lnTo>
                    <a:pt x="2311958" y="31115"/>
                  </a:lnTo>
                  <a:lnTo>
                    <a:pt x="2312212" y="28575"/>
                  </a:lnTo>
                  <a:lnTo>
                    <a:pt x="2312466" y="25907"/>
                  </a:lnTo>
                  <a:lnTo>
                    <a:pt x="2312847" y="23495"/>
                  </a:lnTo>
                  <a:lnTo>
                    <a:pt x="2312847" y="20700"/>
                  </a:lnTo>
                  <a:lnTo>
                    <a:pt x="2313101" y="18288"/>
                  </a:lnTo>
                  <a:lnTo>
                    <a:pt x="2313101" y="15494"/>
                  </a:lnTo>
                  <a:lnTo>
                    <a:pt x="2312847" y="13080"/>
                  </a:lnTo>
                  <a:lnTo>
                    <a:pt x="2312847" y="10287"/>
                  </a:lnTo>
                  <a:lnTo>
                    <a:pt x="2312466" y="7874"/>
                  </a:lnTo>
                  <a:lnTo>
                    <a:pt x="2312212" y="5206"/>
                  </a:lnTo>
                  <a:lnTo>
                    <a:pt x="2311958" y="2667"/>
                  </a:lnTo>
                  <a:lnTo>
                    <a:pt x="2311323" y="253"/>
                  </a:lnTo>
                  <a:lnTo>
                    <a:pt x="2343581" y="253"/>
                  </a:lnTo>
                </a:path>
                <a:path w="6883400" h="10017125">
                  <a:moveTo>
                    <a:pt x="2218613" y="85344"/>
                  </a:moveTo>
                  <a:lnTo>
                    <a:pt x="2343581" y="85344"/>
                  </a:lnTo>
                </a:path>
                <a:path w="6883400" h="10017125">
                  <a:moveTo>
                    <a:pt x="2343581" y="253"/>
                  </a:moveTo>
                  <a:lnTo>
                    <a:pt x="2377109" y="253"/>
                  </a:lnTo>
                  <a:lnTo>
                    <a:pt x="2376474" y="2413"/>
                  </a:lnTo>
                  <a:lnTo>
                    <a:pt x="2375966" y="5206"/>
                  </a:lnTo>
                  <a:lnTo>
                    <a:pt x="2375331" y="7620"/>
                  </a:lnTo>
                  <a:lnTo>
                    <a:pt x="2374950" y="10032"/>
                  </a:lnTo>
                  <a:lnTo>
                    <a:pt x="2374696" y="12826"/>
                  </a:lnTo>
                  <a:lnTo>
                    <a:pt x="2374696" y="15240"/>
                  </a:lnTo>
                  <a:lnTo>
                    <a:pt x="2374442" y="17906"/>
                  </a:lnTo>
                  <a:lnTo>
                    <a:pt x="2374442" y="20447"/>
                  </a:lnTo>
                  <a:lnTo>
                    <a:pt x="2374696" y="23114"/>
                  </a:lnTo>
                  <a:lnTo>
                    <a:pt x="2374696" y="25526"/>
                  </a:lnTo>
                  <a:lnTo>
                    <a:pt x="2374950" y="28321"/>
                  </a:lnTo>
                  <a:lnTo>
                    <a:pt x="2375585" y="30733"/>
                  </a:lnTo>
                  <a:lnTo>
                    <a:pt x="2375966" y="33147"/>
                  </a:lnTo>
                  <a:lnTo>
                    <a:pt x="2376855" y="35687"/>
                  </a:lnTo>
                  <a:lnTo>
                    <a:pt x="2377490" y="38100"/>
                  </a:lnTo>
                  <a:lnTo>
                    <a:pt x="2378379" y="40513"/>
                  </a:lnTo>
                  <a:lnTo>
                    <a:pt x="2379268" y="42672"/>
                  </a:lnTo>
                  <a:lnTo>
                    <a:pt x="2380157" y="45085"/>
                  </a:lnTo>
                  <a:lnTo>
                    <a:pt x="2381427" y="47244"/>
                  </a:lnTo>
                  <a:lnTo>
                    <a:pt x="2382570" y="49022"/>
                  </a:lnTo>
                  <a:lnTo>
                    <a:pt x="2384094" y="50926"/>
                  </a:lnTo>
                  <a:lnTo>
                    <a:pt x="2385364" y="52704"/>
                  </a:lnTo>
                  <a:lnTo>
                    <a:pt x="2398826" y="61595"/>
                  </a:lnTo>
                  <a:lnTo>
                    <a:pt x="2401239" y="62483"/>
                  </a:lnTo>
                  <a:lnTo>
                    <a:pt x="2403652" y="62738"/>
                  </a:lnTo>
                  <a:lnTo>
                    <a:pt x="2406065" y="63119"/>
                  </a:lnTo>
                  <a:lnTo>
                    <a:pt x="2408859" y="62738"/>
                  </a:lnTo>
                  <a:lnTo>
                    <a:pt x="2411272" y="62102"/>
                  </a:lnTo>
                  <a:lnTo>
                    <a:pt x="2413685" y="61595"/>
                  </a:lnTo>
                  <a:lnTo>
                    <a:pt x="2416098" y="60578"/>
                  </a:lnTo>
                  <a:lnTo>
                    <a:pt x="2418257" y="59690"/>
                  </a:lnTo>
                  <a:lnTo>
                    <a:pt x="2420416" y="58547"/>
                  </a:lnTo>
                  <a:lnTo>
                    <a:pt x="2422194" y="57276"/>
                  </a:lnTo>
                  <a:lnTo>
                    <a:pt x="2424099" y="56006"/>
                  </a:lnTo>
                  <a:lnTo>
                    <a:pt x="2425623" y="54228"/>
                  </a:lnTo>
                  <a:lnTo>
                    <a:pt x="2427401" y="52704"/>
                  </a:lnTo>
                  <a:lnTo>
                    <a:pt x="2428671" y="50926"/>
                  </a:lnTo>
                  <a:lnTo>
                    <a:pt x="2430195" y="49022"/>
                  </a:lnTo>
                  <a:lnTo>
                    <a:pt x="2431338" y="46863"/>
                  </a:lnTo>
                  <a:lnTo>
                    <a:pt x="2432354" y="45085"/>
                  </a:lnTo>
                  <a:lnTo>
                    <a:pt x="2433243" y="42672"/>
                  </a:lnTo>
                  <a:lnTo>
                    <a:pt x="2434132" y="40513"/>
                  </a:lnTo>
                  <a:lnTo>
                    <a:pt x="2435021" y="38353"/>
                  </a:lnTo>
                  <a:lnTo>
                    <a:pt x="2435656" y="35941"/>
                  </a:lnTo>
                  <a:lnTo>
                    <a:pt x="2436291" y="33527"/>
                  </a:lnTo>
                  <a:lnTo>
                    <a:pt x="2436926" y="31115"/>
                  </a:lnTo>
                  <a:lnTo>
                    <a:pt x="2437180" y="28575"/>
                  </a:lnTo>
                  <a:lnTo>
                    <a:pt x="2437434" y="25907"/>
                  </a:lnTo>
                  <a:lnTo>
                    <a:pt x="2437815" y="23495"/>
                  </a:lnTo>
                  <a:lnTo>
                    <a:pt x="2437815" y="20700"/>
                  </a:lnTo>
                  <a:lnTo>
                    <a:pt x="2438069" y="18288"/>
                  </a:lnTo>
                  <a:lnTo>
                    <a:pt x="2438069" y="15494"/>
                  </a:lnTo>
                  <a:lnTo>
                    <a:pt x="2437815" y="13080"/>
                  </a:lnTo>
                  <a:lnTo>
                    <a:pt x="2437815" y="10287"/>
                  </a:lnTo>
                  <a:lnTo>
                    <a:pt x="2437434" y="7874"/>
                  </a:lnTo>
                  <a:lnTo>
                    <a:pt x="2437180" y="5206"/>
                  </a:lnTo>
                  <a:lnTo>
                    <a:pt x="2436926" y="2667"/>
                  </a:lnTo>
                  <a:lnTo>
                    <a:pt x="2436291" y="253"/>
                  </a:lnTo>
                  <a:lnTo>
                    <a:pt x="2468930" y="253"/>
                  </a:lnTo>
                </a:path>
                <a:path w="6883400" h="10017125">
                  <a:moveTo>
                    <a:pt x="2343581" y="85344"/>
                  </a:moveTo>
                  <a:lnTo>
                    <a:pt x="2468930" y="85344"/>
                  </a:lnTo>
                </a:path>
                <a:path w="6883400" h="10017125">
                  <a:moveTo>
                    <a:pt x="2468930" y="253"/>
                  </a:moveTo>
                  <a:lnTo>
                    <a:pt x="2502077" y="253"/>
                  </a:lnTo>
                  <a:lnTo>
                    <a:pt x="2501442" y="2413"/>
                  </a:lnTo>
                  <a:lnTo>
                    <a:pt x="2500934" y="5206"/>
                  </a:lnTo>
                  <a:lnTo>
                    <a:pt x="2500299" y="7620"/>
                  </a:lnTo>
                  <a:lnTo>
                    <a:pt x="2499918" y="10032"/>
                  </a:lnTo>
                  <a:lnTo>
                    <a:pt x="2499664" y="12826"/>
                  </a:lnTo>
                  <a:lnTo>
                    <a:pt x="2499664" y="15240"/>
                  </a:lnTo>
                  <a:lnTo>
                    <a:pt x="2499410" y="17906"/>
                  </a:lnTo>
                  <a:lnTo>
                    <a:pt x="2499410" y="20447"/>
                  </a:lnTo>
                  <a:lnTo>
                    <a:pt x="2499664" y="23114"/>
                  </a:lnTo>
                  <a:lnTo>
                    <a:pt x="2499664" y="25526"/>
                  </a:lnTo>
                  <a:lnTo>
                    <a:pt x="2500299" y="28321"/>
                  </a:lnTo>
                  <a:lnTo>
                    <a:pt x="2500553" y="30733"/>
                  </a:lnTo>
                  <a:lnTo>
                    <a:pt x="2501188" y="33147"/>
                  </a:lnTo>
                  <a:lnTo>
                    <a:pt x="2501823" y="35687"/>
                  </a:lnTo>
                  <a:lnTo>
                    <a:pt x="2502458" y="38100"/>
                  </a:lnTo>
                  <a:lnTo>
                    <a:pt x="2503347" y="40513"/>
                  </a:lnTo>
                  <a:lnTo>
                    <a:pt x="2504236" y="42672"/>
                  </a:lnTo>
                  <a:lnTo>
                    <a:pt x="2505125" y="45085"/>
                  </a:lnTo>
                  <a:lnTo>
                    <a:pt x="2506395" y="47244"/>
                  </a:lnTo>
                  <a:lnTo>
                    <a:pt x="2507538" y="49022"/>
                  </a:lnTo>
                  <a:lnTo>
                    <a:pt x="2509062" y="50926"/>
                  </a:lnTo>
                  <a:lnTo>
                    <a:pt x="2510332" y="52704"/>
                  </a:lnTo>
                  <a:lnTo>
                    <a:pt x="2512110" y="54482"/>
                  </a:lnTo>
                  <a:lnTo>
                    <a:pt x="2513634" y="56006"/>
                  </a:lnTo>
                  <a:lnTo>
                    <a:pt x="2515539" y="57530"/>
                  </a:lnTo>
                  <a:lnTo>
                    <a:pt x="2517317" y="58800"/>
                  </a:lnTo>
                  <a:lnTo>
                    <a:pt x="2519476" y="60071"/>
                  </a:lnTo>
                  <a:lnTo>
                    <a:pt x="2521635" y="60960"/>
                  </a:lnTo>
                  <a:lnTo>
                    <a:pt x="2523794" y="61595"/>
                  </a:lnTo>
                  <a:lnTo>
                    <a:pt x="2526207" y="62483"/>
                  </a:lnTo>
                  <a:lnTo>
                    <a:pt x="2528620" y="62738"/>
                  </a:lnTo>
                  <a:lnTo>
                    <a:pt x="2531033" y="63119"/>
                  </a:lnTo>
                  <a:lnTo>
                    <a:pt x="2533827" y="62738"/>
                  </a:lnTo>
                  <a:lnTo>
                    <a:pt x="2536494" y="62102"/>
                  </a:lnTo>
                  <a:lnTo>
                    <a:pt x="2539034" y="61595"/>
                  </a:lnTo>
                  <a:lnTo>
                    <a:pt x="2541066" y="60578"/>
                  </a:lnTo>
                  <a:lnTo>
                    <a:pt x="2543225" y="59690"/>
                  </a:lnTo>
                  <a:lnTo>
                    <a:pt x="2545384" y="58547"/>
                  </a:lnTo>
                  <a:lnTo>
                    <a:pt x="2547162" y="57276"/>
                  </a:lnTo>
                  <a:lnTo>
                    <a:pt x="2549067" y="56006"/>
                  </a:lnTo>
                  <a:lnTo>
                    <a:pt x="2550845" y="54228"/>
                  </a:lnTo>
                  <a:lnTo>
                    <a:pt x="2552369" y="52704"/>
                  </a:lnTo>
                  <a:lnTo>
                    <a:pt x="2553639" y="50926"/>
                  </a:lnTo>
                  <a:lnTo>
                    <a:pt x="2555163" y="49022"/>
                  </a:lnTo>
                  <a:lnTo>
                    <a:pt x="2556306" y="46863"/>
                  </a:lnTo>
                  <a:lnTo>
                    <a:pt x="2557322" y="45085"/>
                  </a:lnTo>
                  <a:lnTo>
                    <a:pt x="2558211" y="42672"/>
                  </a:lnTo>
                  <a:lnTo>
                    <a:pt x="2559354" y="40513"/>
                  </a:lnTo>
                  <a:lnTo>
                    <a:pt x="2559989" y="38353"/>
                  </a:lnTo>
                  <a:lnTo>
                    <a:pt x="2560624" y="35941"/>
                  </a:lnTo>
                  <a:lnTo>
                    <a:pt x="2561259" y="33527"/>
                  </a:lnTo>
                  <a:lnTo>
                    <a:pt x="2561894" y="31115"/>
                  </a:lnTo>
                  <a:lnTo>
                    <a:pt x="2562148" y="28575"/>
                  </a:lnTo>
                  <a:lnTo>
                    <a:pt x="2562402" y="25907"/>
                  </a:lnTo>
                  <a:lnTo>
                    <a:pt x="2562783" y="23495"/>
                  </a:lnTo>
                  <a:lnTo>
                    <a:pt x="2563037" y="20700"/>
                  </a:lnTo>
                  <a:lnTo>
                    <a:pt x="2563037" y="18288"/>
                  </a:lnTo>
                  <a:lnTo>
                    <a:pt x="2563037" y="15494"/>
                  </a:lnTo>
                  <a:lnTo>
                    <a:pt x="2563037" y="13080"/>
                  </a:lnTo>
                  <a:lnTo>
                    <a:pt x="2562783" y="10287"/>
                  </a:lnTo>
                  <a:lnTo>
                    <a:pt x="2562402" y="7874"/>
                  </a:lnTo>
                  <a:lnTo>
                    <a:pt x="2562148" y="5206"/>
                  </a:lnTo>
                  <a:lnTo>
                    <a:pt x="2561894" y="2667"/>
                  </a:lnTo>
                  <a:lnTo>
                    <a:pt x="2561513" y="253"/>
                  </a:lnTo>
                  <a:lnTo>
                    <a:pt x="2593898" y="253"/>
                  </a:lnTo>
                </a:path>
                <a:path w="6883400" h="10017125">
                  <a:moveTo>
                    <a:pt x="2468930" y="85344"/>
                  </a:moveTo>
                  <a:lnTo>
                    <a:pt x="2593898" y="85344"/>
                  </a:lnTo>
                </a:path>
                <a:path w="6883400" h="10017125">
                  <a:moveTo>
                    <a:pt x="2593898" y="253"/>
                  </a:moveTo>
                  <a:lnTo>
                    <a:pt x="2627045" y="253"/>
                  </a:lnTo>
                  <a:lnTo>
                    <a:pt x="2626410" y="2413"/>
                  </a:lnTo>
                  <a:lnTo>
                    <a:pt x="2625902" y="5206"/>
                  </a:lnTo>
                  <a:lnTo>
                    <a:pt x="2625521" y="7620"/>
                  </a:lnTo>
                  <a:lnTo>
                    <a:pt x="2624886" y="10032"/>
                  </a:lnTo>
                  <a:lnTo>
                    <a:pt x="2624632" y="12826"/>
                  </a:lnTo>
                  <a:lnTo>
                    <a:pt x="2624632" y="25526"/>
                  </a:lnTo>
                  <a:lnTo>
                    <a:pt x="2625267" y="28321"/>
                  </a:lnTo>
                  <a:lnTo>
                    <a:pt x="2625521" y="30733"/>
                  </a:lnTo>
                  <a:lnTo>
                    <a:pt x="2626156" y="33147"/>
                  </a:lnTo>
                  <a:lnTo>
                    <a:pt x="2626791" y="35687"/>
                  </a:lnTo>
                  <a:lnTo>
                    <a:pt x="2627426" y="38100"/>
                  </a:lnTo>
                  <a:lnTo>
                    <a:pt x="2628315" y="40513"/>
                  </a:lnTo>
                  <a:lnTo>
                    <a:pt x="2629204" y="42672"/>
                  </a:lnTo>
                  <a:lnTo>
                    <a:pt x="2630093" y="45085"/>
                  </a:lnTo>
                  <a:lnTo>
                    <a:pt x="2631363" y="47244"/>
                  </a:lnTo>
                  <a:lnTo>
                    <a:pt x="2632506" y="49022"/>
                  </a:lnTo>
                  <a:lnTo>
                    <a:pt x="2634030" y="50926"/>
                  </a:lnTo>
                  <a:lnTo>
                    <a:pt x="2635554" y="52704"/>
                  </a:lnTo>
                  <a:lnTo>
                    <a:pt x="2637078" y="54482"/>
                  </a:lnTo>
                  <a:lnTo>
                    <a:pt x="2638602" y="56006"/>
                  </a:lnTo>
                  <a:lnTo>
                    <a:pt x="2640507" y="57530"/>
                  </a:lnTo>
                  <a:lnTo>
                    <a:pt x="2642666" y="58800"/>
                  </a:lnTo>
                  <a:lnTo>
                    <a:pt x="2644444" y="60071"/>
                  </a:lnTo>
                  <a:lnTo>
                    <a:pt x="2646603" y="60960"/>
                  </a:lnTo>
                  <a:lnTo>
                    <a:pt x="2649016" y="61595"/>
                  </a:lnTo>
                  <a:lnTo>
                    <a:pt x="2651175" y="62483"/>
                  </a:lnTo>
                  <a:lnTo>
                    <a:pt x="2653588" y="62738"/>
                  </a:lnTo>
                  <a:lnTo>
                    <a:pt x="2656001" y="63119"/>
                  </a:lnTo>
                  <a:lnTo>
                    <a:pt x="2658795" y="62738"/>
                  </a:lnTo>
                  <a:lnTo>
                    <a:pt x="2661462" y="62102"/>
                  </a:lnTo>
                  <a:lnTo>
                    <a:pt x="2664002" y="61595"/>
                  </a:lnTo>
                  <a:lnTo>
                    <a:pt x="2666034" y="60578"/>
                  </a:lnTo>
                  <a:lnTo>
                    <a:pt x="2668193" y="59690"/>
                  </a:lnTo>
                  <a:lnTo>
                    <a:pt x="2670352" y="58547"/>
                  </a:lnTo>
                  <a:lnTo>
                    <a:pt x="2672130" y="57276"/>
                  </a:lnTo>
                  <a:lnTo>
                    <a:pt x="2674289" y="56006"/>
                  </a:lnTo>
                  <a:lnTo>
                    <a:pt x="2675813" y="54228"/>
                  </a:lnTo>
                  <a:lnTo>
                    <a:pt x="2677337" y="52704"/>
                  </a:lnTo>
                  <a:lnTo>
                    <a:pt x="2678861" y="50926"/>
                  </a:lnTo>
                  <a:lnTo>
                    <a:pt x="2680131" y="49022"/>
                  </a:lnTo>
                  <a:lnTo>
                    <a:pt x="2681274" y="46863"/>
                  </a:lnTo>
                  <a:lnTo>
                    <a:pt x="2682544" y="45085"/>
                  </a:lnTo>
                  <a:lnTo>
                    <a:pt x="2683433" y="42672"/>
                  </a:lnTo>
                  <a:lnTo>
                    <a:pt x="2684322" y="40513"/>
                  </a:lnTo>
                  <a:lnTo>
                    <a:pt x="2684957" y="38353"/>
                  </a:lnTo>
                  <a:lnTo>
                    <a:pt x="2685846" y="35941"/>
                  </a:lnTo>
                  <a:lnTo>
                    <a:pt x="2686227" y="33527"/>
                  </a:lnTo>
                  <a:lnTo>
                    <a:pt x="2686862" y="31115"/>
                  </a:lnTo>
                  <a:lnTo>
                    <a:pt x="2687370" y="28575"/>
                  </a:lnTo>
                  <a:lnTo>
                    <a:pt x="2687370" y="25907"/>
                  </a:lnTo>
                  <a:lnTo>
                    <a:pt x="2687751" y="23495"/>
                  </a:lnTo>
                  <a:lnTo>
                    <a:pt x="2688005" y="20700"/>
                  </a:lnTo>
                  <a:lnTo>
                    <a:pt x="2688005" y="18288"/>
                  </a:lnTo>
                  <a:lnTo>
                    <a:pt x="2688005" y="15494"/>
                  </a:lnTo>
                  <a:lnTo>
                    <a:pt x="2688005" y="13080"/>
                  </a:lnTo>
                  <a:lnTo>
                    <a:pt x="2687751" y="10287"/>
                  </a:lnTo>
                  <a:lnTo>
                    <a:pt x="2687370" y="7874"/>
                  </a:lnTo>
                  <a:lnTo>
                    <a:pt x="2687116" y="5206"/>
                  </a:lnTo>
                  <a:lnTo>
                    <a:pt x="2686862" y="2667"/>
                  </a:lnTo>
                  <a:lnTo>
                    <a:pt x="2686481" y="253"/>
                  </a:lnTo>
                  <a:lnTo>
                    <a:pt x="2718866" y="253"/>
                  </a:lnTo>
                </a:path>
                <a:path w="6883400" h="10017125">
                  <a:moveTo>
                    <a:pt x="2593898" y="85344"/>
                  </a:moveTo>
                  <a:lnTo>
                    <a:pt x="2718866" y="85344"/>
                  </a:lnTo>
                </a:path>
                <a:path w="6883400" h="10017125">
                  <a:moveTo>
                    <a:pt x="2718866" y="253"/>
                  </a:moveTo>
                  <a:lnTo>
                    <a:pt x="2752394" y="253"/>
                  </a:lnTo>
                  <a:lnTo>
                    <a:pt x="2751378" y="2413"/>
                  </a:lnTo>
                  <a:lnTo>
                    <a:pt x="2750870" y="5206"/>
                  </a:lnTo>
                  <a:lnTo>
                    <a:pt x="2750489" y="7620"/>
                  </a:lnTo>
                  <a:lnTo>
                    <a:pt x="2750235" y="10032"/>
                  </a:lnTo>
                  <a:lnTo>
                    <a:pt x="2749854" y="12826"/>
                  </a:lnTo>
                  <a:lnTo>
                    <a:pt x="2749600" y="15240"/>
                  </a:lnTo>
                  <a:lnTo>
                    <a:pt x="2749600" y="17906"/>
                  </a:lnTo>
                  <a:lnTo>
                    <a:pt x="2749600" y="20447"/>
                  </a:lnTo>
                  <a:lnTo>
                    <a:pt x="2749600" y="23114"/>
                  </a:lnTo>
                  <a:lnTo>
                    <a:pt x="2749854" y="25526"/>
                  </a:lnTo>
                  <a:lnTo>
                    <a:pt x="2750235" y="28321"/>
                  </a:lnTo>
                  <a:lnTo>
                    <a:pt x="2750489" y="30733"/>
                  </a:lnTo>
                  <a:lnTo>
                    <a:pt x="2751124" y="33147"/>
                  </a:lnTo>
                  <a:lnTo>
                    <a:pt x="2751759" y="35687"/>
                  </a:lnTo>
                  <a:lnTo>
                    <a:pt x="2752394" y="38100"/>
                  </a:lnTo>
                  <a:lnTo>
                    <a:pt x="2753283" y="40513"/>
                  </a:lnTo>
                  <a:lnTo>
                    <a:pt x="2754172" y="42672"/>
                  </a:lnTo>
                  <a:lnTo>
                    <a:pt x="2755061" y="45085"/>
                  </a:lnTo>
                  <a:lnTo>
                    <a:pt x="2756331" y="47244"/>
                  </a:lnTo>
                  <a:lnTo>
                    <a:pt x="2757474" y="49022"/>
                  </a:lnTo>
                  <a:lnTo>
                    <a:pt x="2758998" y="50926"/>
                  </a:lnTo>
                  <a:lnTo>
                    <a:pt x="2760522" y="52704"/>
                  </a:lnTo>
                  <a:lnTo>
                    <a:pt x="2762046" y="54482"/>
                  </a:lnTo>
                  <a:lnTo>
                    <a:pt x="2763570" y="56006"/>
                  </a:lnTo>
                  <a:lnTo>
                    <a:pt x="2765475" y="57530"/>
                  </a:lnTo>
                  <a:lnTo>
                    <a:pt x="2767634" y="58800"/>
                  </a:lnTo>
                  <a:lnTo>
                    <a:pt x="2769412" y="60071"/>
                  </a:lnTo>
                  <a:lnTo>
                    <a:pt x="2771571" y="60960"/>
                  </a:lnTo>
                  <a:lnTo>
                    <a:pt x="2773984" y="61595"/>
                  </a:lnTo>
                  <a:lnTo>
                    <a:pt x="2776143" y="62483"/>
                  </a:lnTo>
                  <a:lnTo>
                    <a:pt x="2778556" y="62738"/>
                  </a:lnTo>
                  <a:lnTo>
                    <a:pt x="2781350" y="63119"/>
                  </a:lnTo>
                  <a:lnTo>
                    <a:pt x="2784017" y="62738"/>
                  </a:lnTo>
                  <a:lnTo>
                    <a:pt x="2786430" y="62102"/>
                  </a:lnTo>
                  <a:lnTo>
                    <a:pt x="2788970" y="61595"/>
                  </a:lnTo>
                  <a:lnTo>
                    <a:pt x="2791383" y="60578"/>
                  </a:lnTo>
                  <a:lnTo>
                    <a:pt x="2793542" y="59690"/>
                  </a:lnTo>
                  <a:lnTo>
                    <a:pt x="2795320" y="58547"/>
                  </a:lnTo>
                  <a:lnTo>
                    <a:pt x="2797098" y="57276"/>
                  </a:lnTo>
                  <a:lnTo>
                    <a:pt x="2799257" y="56006"/>
                  </a:lnTo>
                  <a:lnTo>
                    <a:pt x="2800781" y="54228"/>
                  </a:lnTo>
                  <a:lnTo>
                    <a:pt x="2802305" y="52704"/>
                  </a:lnTo>
                  <a:lnTo>
                    <a:pt x="2803829" y="50926"/>
                  </a:lnTo>
                  <a:lnTo>
                    <a:pt x="2805099" y="49022"/>
                  </a:lnTo>
                  <a:lnTo>
                    <a:pt x="2806242" y="46863"/>
                  </a:lnTo>
                  <a:lnTo>
                    <a:pt x="2807512" y="45085"/>
                  </a:lnTo>
                  <a:lnTo>
                    <a:pt x="2808401" y="42672"/>
                  </a:lnTo>
                  <a:lnTo>
                    <a:pt x="2809290" y="40513"/>
                  </a:lnTo>
                  <a:lnTo>
                    <a:pt x="2809925" y="38353"/>
                  </a:lnTo>
                  <a:lnTo>
                    <a:pt x="2810814" y="35941"/>
                  </a:lnTo>
                  <a:lnTo>
                    <a:pt x="2811449" y="33527"/>
                  </a:lnTo>
                  <a:lnTo>
                    <a:pt x="2811830" y="31115"/>
                  </a:lnTo>
                  <a:lnTo>
                    <a:pt x="2812338" y="28575"/>
                  </a:lnTo>
                  <a:lnTo>
                    <a:pt x="2812719" y="25907"/>
                  </a:lnTo>
                  <a:lnTo>
                    <a:pt x="2812719" y="23495"/>
                  </a:lnTo>
                  <a:lnTo>
                    <a:pt x="2812973" y="20700"/>
                  </a:lnTo>
                  <a:lnTo>
                    <a:pt x="2812973" y="18288"/>
                  </a:lnTo>
                  <a:lnTo>
                    <a:pt x="2812973" y="15494"/>
                  </a:lnTo>
                  <a:lnTo>
                    <a:pt x="2812973" y="13080"/>
                  </a:lnTo>
                  <a:lnTo>
                    <a:pt x="2812719" y="10287"/>
                  </a:lnTo>
                  <a:lnTo>
                    <a:pt x="2812719" y="7874"/>
                  </a:lnTo>
                  <a:lnTo>
                    <a:pt x="2812084" y="5206"/>
                  </a:lnTo>
                  <a:lnTo>
                    <a:pt x="2811830" y="2667"/>
                  </a:lnTo>
                  <a:lnTo>
                    <a:pt x="2811449" y="253"/>
                  </a:lnTo>
                  <a:lnTo>
                    <a:pt x="2843834" y="253"/>
                  </a:lnTo>
                </a:path>
                <a:path w="6883400" h="10017125">
                  <a:moveTo>
                    <a:pt x="2718866" y="85344"/>
                  </a:moveTo>
                  <a:lnTo>
                    <a:pt x="2843834" y="85344"/>
                  </a:lnTo>
                </a:path>
                <a:path w="6883400" h="10017125">
                  <a:moveTo>
                    <a:pt x="2843834" y="253"/>
                  </a:moveTo>
                  <a:lnTo>
                    <a:pt x="2877362" y="253"/>
                  </a:lnTo>
                  <a:lnTo>
                    <a:pt x="2876727" y="2413"/>
                  </a:lnTo>
                  <a:lnTo>
                    <a:pt x="2875838" y="5206"/>
                  </a:lnTo>
                  <a:lnTo>
                    <a:pt x="2875457" y="7620"/>
                  </a:lnTo>
                  <a:lnTo>
                    <a:pt x="2875203" y="10032"/>
                  </a:lnTo>
                  <a:lnTo>
                    <a:pt x="2874822" y="12826"/>
                  </a:lnTo>
                  <a:lnTo>
                    <a:pt x="2874568" y="15240"/>
                  </a:lnTo>
                  <a:lnTo>
                    <a:pt x="2874568" y="17906"/>
                  </a:lnTo>
                  <a:lnTo>
                    <a:pt x="2874568" y="20447"/>
                  </a:lnTo>
                  <a:lnTo>
                    <a:pt x="2874568" y="23114"/>
                  </a:lnTo>
                  <a:lnTo>
                    <a:pt x="2874822" y="25526"/>
                  </a:lnTo>
                  <a:lnTo>
                    <a:pt x="2875203" y="28321"/>
                  </a:lnTo>
                  <a:lnTo>
                    <a:pt x="2875457" y="30733"/>
                  </a:lnTo>
                  <a:lnTo>
                    <a:pt x="2876092" y="33147"/>
                  </a:lnTo>
                  <a:lnTo>
                    <a:pt x="2876727" y="35687"/>
                  </a:lnTo>
                  <a:lnTo>
                    <a:pt x="2877362" y="38100"/>
                  </a:lnTo>
                  <a:lnTo>
                    <a:pt x="2882823" y="49022"/>
                  </a:lnTo>
                  <a:lnTo>
                    <a:pt x="2883966" y="50926"/>
                  </a:lnTo>
                  <a:lnTo>
                    <a:pt x="2885490" y="52704"/>
                  </a:lnTo>
                  <a:lnTo>
                    <a:pt x="2887014" y="54482"/>
                  </a:lnTo>
                  <a:lnTo>
                    <a:pt x="2888919" y="56006"/>
                  </a:lnTo>
                  <a:lnTo>
                    <a:pt x="2890443" y="57530"/>
                  </a:lnTo>
                  <a:lnTo>
                    <a:pt x="2892602" y="58800"/>
                  </a:lnTo>
                  <a:lnTo>
                    <a:pt x="2894380" y="60071"/>
                  </a:lnTo>
                  <a:lnTo>
                    <a:pt x="2896539" y="60960"/>
                  </a:lnTo>
                  <a:lnTo>
                    <a:pt x="2898952" y="61595"/>
                  </a:lnTo>
                  <a:lnTo>
                    <a:pt x="2901111" y="62483"/>
                  </a:lnTo>
                  <a:lnTo>
                    <a:pt x="2903524" y="62738"/>
                  </a:lnTo>
                  <a:lnTo>
                    <a:pt x="2906318" y="63119"/>
                  </a:lnTo>
                  <a:lnTo>
                    <a:pt x="2908985" y="62738"/>
                  </a:lnTo>
                  <a:lnTo>
                    <a:pt x="2911398" y="62102"/>
                  </a:lnTo>
                  <a:lnTo>
                    <a:pt x="2913938" y="61595"/>
                  </a:lnTo>
                  <a:lnTo>
                    <a:pt x="2916351" y="60578"/>
                  </a:lnTo>
                  <a:lnTo>
                    <a:pt x="2918510" y="59690"/>
                  </a:lnTo>
                  <a:lnTo>
                    <a:pt x="2920542" y="58547"/>
                  </a:lnTo>
                  <a:lnTo>
                    <a:pt x="2922447" y="57276"/>
                  </a:lnTo>
                  <a:lnTo>
                    <a:pt x="2924225" y="56006"/>
                  </a:lnTo>
                  <a:lnTo>
                    <a:pt x="2925749" y="54228"/>
                  </a:lnTo>
                  <a:lnTo>
                    <a:pt x="2927273" y="52704"/>
                  </a:lnTo>
                  <a:lnTo>
                    <a:pt x="2928797" y="50926"/>
                  </a:lnTo>
                  <a:lnTo>
                    <a:pt x="2930067" y="49022"/>
                  </a:lnTo>
                  <a:lnTo>
                    <a:pt x="2931210" y="46863"/>
                  </a:lnTo>
                  <a:lnTo>
                    <a:pt x="2932480" y="45085"/>
                  </a:lnTo>
                  <a:lnTo>
                    <a:pt x="2933369" y="42672"/>
                  </a:lnTo>
                  <a:lnTo>
                    <a:pt x="2934258" y="40513"/>
                  </a:lnTo>
                  <a:lnTo>
                    <a:pt x="2934893" y="38353"/>
                  </a:lnTo>
                  <a:lnTo>
                    <a:pt x="2935782" y="35941"/>
                  </a:lnTo>
                  <a:lnTo>
                    <a:pt x="2936417" y="33527"/>
                  </a:lnTo>
                  <a:lnTo>
                    <a:pt x="2936798" y="31115"/>
                  </a:lnTo>
                  <a:lnTo>
                    <a:pt x="2937306" y="28575"/>
                  </a:lnTo>
                  <a:lnTo>
                    <a:pt x="2937687" y="25907"/>
                  </a:lnTo>
                  <a:lnTo>
                    <a:pt x="2937687" y="23495"/>
                  </a:lnTo>
                  <a:lnTo>
                    <a:pt x="2937941" y="20700"/>
                  </a:lnTo>
                  <a:lnTo>
                    <a:pt x="2937941" y="18288"/>
                  </a:lnTo>
                  <a:lnTo>
                    <a:pt x="2937941" y="15494"/>
                  </a:lnTo>
                  <a:lnTo>
                    <a:pt x="2937941" y="13080"/>
                  </a:lnTo>
                  <a:lnTo>
                    <a:pt x="2937687" y="10287"/>
                  </a:lnTo>
                  <a:lnTo>
                    <a:pt x="2937687" y="7874"/>
                  </a:lnTo>
                  <a:lnTo>
                    <a:pt x="2937306" y="5206"/>
                  </a:lnTo>
                  <a:lnTo>
                    <a:pt x="2937052" y="2667"/>
                  </a:lnTo>
                  <a:lnTo>
                    <a:pt x="2936417" y="253"/>
                  </a:lnTo>
                  <a:lnTo>
                    <a:pt x="2968802" y="253"/>
                  </a:lnTo>
                </a:path>
                <a:path w="6883400" h="10017125">
                  <a:moveTo>
                    <a:pt x="2843834" y="85344"/>
                  </a:moveTo>
                  <a:lnTo>
                    <a:pt x="2968802" y="85344"/>
                  </a:lnTo>
                </a:path>
                <a:path w="6883400" h="10017125">
                  <a:moveTo>
                    <a:pt x="2968802" y="253"/>
                  </a:moveTo>
                  <a:lnTo>
                    <a:pt x="3002330" y="253"/>
                  </a:lnTo>
                  <a:lnTo>
                    <a:pt x="3001695" y="2413"/>
                  </a:lnTo>
                  <a:lnTo>
                    <a:pt x="3001060" y="5206"/>
                  </a:lnTo>
                  <a:lnTo>
                    <a:pt x="3000425" y="7620"/>
                  </a:lnTo>
                  <a:lnTo>
                    <a:pt x="3000171" y="10032"/>
                  </a:lnTo>
                  <a:lnTo>
                    <a:pt x="2999790" y="12826"/>
                  </a:lnTo>
                  <a:lnTo>
                    <a:pt x="2999536" y="15240"/>
                  </a:lnTo>
                  <a:lnTo>
                    <a:pt x="2999536" y="17906"/>
                  </a:lnTo>
                  <a:lnTo>
                    <a:pt x="2999536" y="20447"/>
                  </a:lnTo>
                  <a:lnTo>
                    <a:pt x="2999536" y="23114"/>
                  </a:lnTo>
                  <a:lnTo>
                    <a:pt x="2999790" y="25526"/>
                  </a:lnTo>
                  <a:lnTo>
                    <a:pt x="3000171" y="28321"/>
                  </a:lnTo>
                  <a:lnTo>
                    <a:pt x="3000425" y="30733"/>
                  </a:lnTo>
                  <a:lnTo>
                    <a:pt x="3001060" y="33147"/>
                  </a:lnTo>
                  <a:lnTo>
                    <a:pt x="3001695" y="35687"/>
                  </a:lnTo>
                  <a:lnTo>
                    <a:pt x="3002584" y="38100"/>
                  </a:lnTo>
                  <a:lnTo>
                    <a:pt x="3007791" y="49022"/>
                  </a:lnTo>
                  <a:lnTo>
                    <a:pt x="3008934" y="50926"/>
                  </a:lnTo>
                  <a:lnTo>
                    <a:pt x="3010458" y="52704"/>
                  </a:lnTo>
                  <a:lnTo>
                    <a:pt x="3011982" y="54482"/>
                  </a:lnTo>
                  <a:lnTo>
                    <a:pt x="3013887" y="56006"/>
                  </a:lnTo>
                  <a:lnTo>
                    <a:pt x="3015665" y="57530"/>
                  </a:lnTo>
                  <a:lnTo>
                    <a:pt x="3017570" y="58800"/>
                  </a:lnTo>
                  <a:lnTo>
                    <a:pt x="3019348" y="60071"/>
                  </a:lnTo>
                  <a:lnTo>
                    <a:pt x="3021761" y="60960"/>
                  </a:lnTo>
                  <a:lnTo>
                    <a:pt x="3023920" y="61595"/>
                  </a:lnTo>
                  <a:lnTo>
                    <a:pt x="3026079" y="62483"/>
                  </a:lnTo>
                  <a:lnTo>
                    <a:pt x="3028746" y="62738"/>
                  </a:lnTo>
                  <a:lnTo>
                    <a:pt x="3031286" y="63119"/>
                  </a:lnTo>
                  <a:lnTo>
                    <a:pt x="3033953" y="62738"/>
                  </a:lnTo>
                  <a:lnTo>
                    <a:pt x="3036366" y="62102"/>
                  </a:lnTo>
                  <a:lnTo>
                    <a:pt x="3038906" y="61595"/>
                  </a:lnTo>
                  <a:lnTo>
                    <a:pt x="3041319" y="60578"/>
                  </a:lnTo>
                  <a:lnTo>
                    <a:pt x="3043478" y="59690"/>
                  </a:lnTo>
                  <a:lnTo>
                    <a:pt x="3045510" y="58547"/>
                  </a:lnTo>
                  <a:lnTo>
                    <a:pt x="3047415" y="57276"/>
                  </a:lnTo>
                  <a:lnTo>
                    <a:pt x="3049193" y="56006"/>
                  </a:lnTo>
                  <a:lnTo>
                    <a:pt x="3050717" y="54228"/>
                  </a:lnTo>
                  <a:lnTo>
                    <a:pt x="3052241" y="52704"/>
                  </a:lnTo>
                  <a:lnTo>
                    <a:pt x="3053765" y="50926"/>
                  </a:lnTo>
                  <a:lnTo>
                    <a:pt x="3055035" y="49022"/>
                  </a:lnTo>
                  <a:lnTo>
                    <a:pt x="3056178" y="46863"/>
                  </a:lnTo>
                  <a:lnTo>
                    <a:pt x="3057448" y="45085"/>
                  </a:lnTo>
                  <a:lnTo>
                    <a:pt x="3058337" y="42672"/>
                  </a:lnTo>
                  <a:lnTo>
                    <a:pt x="3059226" y="40513"/>
                  </a:lnTo>
                  <a:lnTo>
                    <a:pt x="3060242" y="38353"/>
                  </a:lnTo>
                  <a:lnTo>
                    <a:pt x="3060750" y="35941"/>
                  </a:lnTo>
                  <a:lnTo>
                    <a:pt x="3061385" y="33527"/>
                  </a:lnTo>
                  <a:lnTo>
                    <a:pt x="3061766" y="31115"/>
                  </a:lnTo>
                  <a:lnTo>
                    <a:pt x="3062274" y="28575"/>
                  </a:lnTo>
                  <a:lnTo>
                    <a:pt x="3062655" y="25907"/>
                  </a:lnTo>
                  <a:lnTo>
                    <a:pt x="3062909" y="23495"/>
                  </a:lnTo>
                  <a:lnTo>
                    <a:pt x="3062909" y="20700"/>
                  </a:lnTo>
                  <a:lnTo>
                    <a:pt x="3062909" y="18288"/>
                  </a:lnTo>
                  <a:lnTo>
                    <a:pt x="3062909" y="15494"/>
                  </a:lnTo>
                  <a:lnTo>
                    <a:pt x="3062909" y="13080"/>
                  </a:lnTo>
                  <a:lnTo>
                    <a:pt x="3062909" y="10287"/>
                  </a:lnTo>
                  <a:lnTo>
                    <a:pt x="3062655" y="7874"/>
                  </a:lnTo>
                  <a:lnTo>
                    <a:pt x="3062274" y="5206"/>
                  </a:lnTo>
                  <a:lnTo>
                    <a:pt x="3062020" y="2667"/>
                  </a:lnTo>
                  <a:lnTo>
                    <a:pt x="3061385" y="253"/>
                  </a:lnTo>
                  <a:lnTo>
                    <a:pt x="3093770" y="253"/>
                  </a:lnTo>
                </a:path>
                <a:path w="6883400" h="10017125">
                  <a:moveTo>
                    <a:pt x="2968802" y="85344"/>
                  </a:moveTo>
                  <a:lnTo>
                    <a:pt x="3093770" y="85344"/>
                  </a:lnTo>
                </a:path>
                <a:path w="6883400" h="10017125">
                  <a:moveTo>
                    <a:pt x="3093770" y="253"/>
                  </a:moveTo>
                  <a:lnTo>
                    <a:pt x="3127298" y="253"/>
                  </a:lnTo>
                  <a:lnTo>
                    <a:pt x="3126663" y="2413"/>
                  </a:lnTo>
                  <a:lnTo>
                    <a:pt x="3126028" y="5206"/>
                  </a:lnTo>
                  <a:lnTo>
                    <a:pt x="3125393" y="7620"/>
                  </a:lnTo>
                  <a:lnTo>
                    <a:pt x="3125139" y="10032"/>
                  </a:lnTo>
                  <a:lnTo>
                    <a:pt x="3124758" y="12826"/>
                  </a:lnTo>
                  <a:lnTo>
                    <a:pt x="3124504" y="15240"/>
                  </a:lnTo>
                  <a:lnTo>
                    <a:pt x="3124504" y="17906"/>
                  </a:lnTo>
                  <a:lnTo>
                    <a:pt x="3124504" y="20447"/>
                  </a:lnTo>
                  <a:lnTo>
                    <a:pt x="3124504" y="23114"/>
                  </a:lnTo>
                  <a:lnTo>
                    <a:pt x="3124758" y="25526"/>
                  </a:lnTo>
                  <a:lnTo>
                    <a:pt x="3125139" y="28321"/>
                  </a:lnTo>
                  <a:lnTo>
                    <a:pt x="3125774" y="30733"/>
                  </a:lnTo>
                  <a:lnTo>
                    <a:pt x="3126028" y="33147"/>
                  </a:lnTo>
                  <a:lnTo>
                    <a:pt x="3126917" y="35687"/>
                  </a:lnTo>
                  <a:lnTo>
                    <a:pt x="3127552" y="38100"/>
                  </a:lnTo>
                  <a:lnTo>
                    <a:pt x="3128187" y="40513"/>
                  </a:lnTo>
                  <a:lnTo>
                    <a:pt x="3129330" y="42672"/>
                  </a:lnTo>
                  <a:lnTo>
                    <a:pt x="3130346" y="45085"/>
                  </a:lnTo>
                  <a:lnTo>
                    <a:pt x="3131489" y="47244"/>
                  </a:lnTo>
                  <a:lnTo>
                    <a:pt x="3132759" y="49022"/>
                  </a:lnTo>
                  <a:lnTo>
                    <a:pt x="3134283" y="50926"/>
                  </a:lnTo>
                  <a:lnTo>
                    <a:pt x="3135426" y="52704"/>
                  </a:lnTo>
                  <a:lnTo>
                    <a:pt x="3136950" y="54482"/>
                  </a:lnTo>
                  <a:lnTo>
                    <a:pt x="3138855" y="56006"/>
                  </a:lnTo>
                  <a:lnTo>
                    <a:pt x="3140633" y="57530"/>
                  </a:lnTo>
                  <a:lnTo>
                    <a:pt x="3142538" y="58800"/>
                  </a:lnTo>
                  <a:lnTo>
                    <a:pt x="3144570" y="60071"/>
                  </a:lnTo>
                  <a:lnTo>
                    <a:pt x="3146729" y="60960"/>
                  </a:lnTo>
                  <a:lnTo>
                    <a:pt x="3148888" y="61595"/>
                  </a:lnTo>
                  <a:lnTo>
                    <a:pt x="3151301" y="62483"/>
                  </a:lnTo>
                  <a:lnTo>
                    <a:pt x="3153714" y="62738"/>
                  </a:lnTo>
                  <a:lnTo>
                    <a:pt x="3156254" y="63119"/>
                  </a:lnTo>
                  <a:lnTo>
                    <a:pt x="3158921" y="62738"/>
                  </a:lnTo>
                  <a:lnTo>
                    <a:pt x="3161334" y="62102"/>
                  </a:lnTo>
                  <a:lnTo>
                    <a:pt x="3163874" y="61595"/>
                  </a:lnTo>
                  <a:lnTo>
                    <a:pt x="3166287" y="60578"/>
                  </a:lnTo>
                  <a:lnTo>
                    <a:pt x="3168446" y="59690"/>
                  </a:lnTo>
                  <a:lnTo>
                    <a:pt x="3170478" y="58547"/>
                  </a:lnTo>
                  <a:lnTo>
                    <a:pt x="3172383" y="57276"/>
                  </a:lnTo>
                  <a:lnTo>
                    <a:pt x="3174161" y="56006"/>
                  </a:lnTo>
                  <a:lnTo>
                    <a:pt x="3175685" y="54228"/>
                  </a:lnTo>
                  <a:lnTo>
                    <a:pt x="3177590" y="52704"/>
                  </a:lnTo>
                  <a:lnTo>
                    <a:pt x="3178733" y="50926"/>
                  </a:lnTo>
                  <a:lnTo>
                    <a:pt x="3180257" y="49022"/>
                  </a:lnTo>
                  <a:lnTo>
                    <a:pt x="3181527" y="46863"/>
                  </a:lnTo>
                  <a:lnTo>
                    <a:pt x="3182416" y="45085"/>
                  </a:lnTo>
                  <a:lnTo>
                    <a:pt x="3183305" y="42672"/>
                  </a:lnTo>
                  <a:lnTo>
                    <a:pt x="3184194" y="40513"/>
                  </a:lnTo>
                  <a:lnTo>
                    <a:pt x="3185210" y="38353"/>
                  </a:lnTo>
                  <a:lnTo>
                    <a:pt x="3185718" y="35941"/>
                  </a:lnTo>
                  <a:lnTo>
                    <a:pt x="3186353" y="33527"/>
                  </a:lnTo>
                  <a:lnTo>
                    <a:pt x="3186988" y="31115"/>
                  </a:lnTo>
                  <a:lnTo>
                    <a:pt x="3187242" y="28575"/>
                  </a:lnTo>
                  <a:lnTo>
                    <a:pt x="3187623" y="25907"/>
                  </a:lnTo>
                  <a:lnTo>
                    <a:pt x="3187877" y="23495"/>
                  </a:lnTo>
                  <a:lnTo>
                    <a:pt x="3187877" y="20700"/>
                  </a:lnTo>
                  <a:lnTo>
                    <a:pt x="3188258" y="18288"/>
                  </a:lnTo>
                  <a:lnTo>
                    <a:pt x="3188258" y="15494"/>
                  </a:lnTo>
                  <a:lnTo>
                    <a:pt x="3187877" y="13080"/>
                  </a:lnTo>
                  <a:lnTo>
                    <a:pt x="3187877" y="10287"/>
                  </a:lnTo>
                  <a:lnTo>
                    <a:pt x="3187623" y="7874"/>
                  </a:lnTo>
                  <a:lnTo>
                    <a:pt x="3187242" y="5206"/>
                  </a:lnTo>
                  <a:lnTo>
                    <a:pt x="3186988" y="2667"/>
                  </a:lnTo>
                  <a:lnTo>
                    <a:pt x="3186353" y="253"/>
                  </a:lnTo>
                  <a:lnTo>
                    <a:pt x="3218738" y="253"/>
                  </a:lnTo>
                </a:path>
                <a:path w="6883400" h="10017125">
                  <a:moveTo>
                    <a:pt x="3093770" y="85344"/>
                  </a:moveTo>
                  <a:lnTo>
                    <a:pt x="3218738" y="85344"/>
                  </a:lnTo>
                </a:path>
                <a:path w="6883400" h="10017125">
                  <a:moveTo>
                    <a:pt x="3218738" y="253"/>
                  </a:moveTo>
                  <a:lnTo>
                    <a:pt x="3252266" y="253"/>
                  </a:lnTo>
                  <a:lnTo>
                    <a:pt x="3251631" y="2413"/>
                  </a:lnTo>
                  <a:lnTo>
                    <a:pt x="3250996" y="5206"/>
                  </a:lnTo>
                  <a:lnTo>
                    <a:pt x="3250361" y="7620"/>
                  </a:lnTo>
                  <a:lnTo>
                    <a:pt x="3250107" y="10032"/>
                  </a:lnTo>
                  <a:lnTo>
                    <a:pt x="3249726" y="12826"/>
                  </a:lnTo>
                  <a:lnTo>
                    <a:pt x="3249726" y="15240"/>
                  </a:lnTo>
                  <a:lnTo>
                    <a:pt x="3249472" y="17906"/>
                  </a:lnTo>
                  <a:lnTo>
                    <a:pt x="3249472" y="20447"/>
                  </a:lnTo>
                  <a:lnTo>
                    <a:pt x="3249726" y="23114"/>
                  </a:lnTo>
                  <a:lnTo>
                    <a:pt x="3249726" y="25526"/>
                  </a:lnTo>
                  <a:lnTo>
                    <a:pt x="3250107" y="28321"/>
                  </a:lnTo>
                  <a:lnTo>
                    <a:pt x="3250742" y="30733"/>
                  </a:lnTo>
                  <a:lnTo>
                    <a:pt x="3251250" y="33147"/>
                  </a:lnTo>
                  <a:lnTo>
                    <a:pt x="3251885" y="35687"/>
                  </a:lnTo>
                  <a:lnTo>
                    <a:pt x="3259251" y="50926"/>
                  </a:lnTo>
                  <a:lnTo>
                    <a:pt x="3260394" y="52704"/>
                  </a:lnTo>
                  <a:lnTo>
                    <a:pt x="3262299" y="54482"/>
                  </a:lnTo>
                  <a:lnTo>
                    <a:pt x="3263823" y="56006"/>
                  </a:lnTo>
                  <a:lnTo>
                    <a:pt x="3265601" y="57530"/>
                  </a:lnTo>
                  <a:lnTo>
                    <a:pt x="3267506" y="58800"/>
                  </a:lnTo>
                  <a:lnTo>
                    <a:pt x="3269538" y="60071"/>
                  </a:lnTo>
                  <a:lnTo>
                    <a:pt x="3271697" y="60960"/>
                  </a:lnTo>
                  <a:lnTo>
                    <a:pt x="3273856" y="61595"/>
                  </a:lnTo>
                  <a:lnTo>
                    <a:pt x="3276269" y="62483"/>
                  </a:lnTo>
                  <a:lnTo>
                    <a:pt x="3278682" y="62738"/>
                  </a:lnTo>
                  <a:lnTo>
                    <a:pt x="3281222" y="63119"/>
                  </a:lnTo>
                  <a:lnTo>
                    <a:pt x="3283889" y="62738"/>
                  </a:lnTo>
                  <a:lnTo>
                    <a:pt x="3286302" y="62102"/>
                  </a:lnTo>
                  <a:lnTo>
                    <a:pt x="3288842" y="61595"/>
                  </a:lnTo>
                  <a:lnTo>
                    <a:pt x="3291255" y="60578"/>
                  </a:lnTo>
                  <a:lnTo>
                    <a:pt x="3293414" y="59690"/>
                  </a:lnTo>
                  <a:lnTo>
                    <a:pt x="3295446" y="58547"/>
                  </a:lnTo>
                  <a:lnTo>
                    <a:pt x="3297351" y="57276"/>
                  </a:lnTo>
                  <a:lnTo>
                    <a:pt x="3299129" y="56006"/>
                  </a:lnTo>
                  <a:lnTo>
                    <a:pt x="3300653" y="54228"/>
                  </a:lnTo>
                  <a:lnTo>
                    <a:pt x="3302558" y="52704"/>
                  </a:lnTo>
                  <a:lnTo>
                    <a:pt x="3303701" y="50926"/>
                  </a:lnTo>
                  <a:lnTo>
                    <a:pt x="3305225" y="49022"/>
                  </a:lnTo>
                  <a:lnTo>
                    <a:pt x="3306495" y="46863"/>
                  </a:lnTo>
                  <a:lnTo>
                    <a:pt x="3307384" y="45085"/>
                  </a:lnTo>
                  <a:lnTo>
                    <a:pt x="3308273" y="42672"/>
                  </a:lnTo>
                  <a:lnTo>
                    <a:pt x="3309162" y="40513"/>
                  </a:lnTo>
                  <a:lnTo>
                    <a:pt x="3310178" y="38353"/>
                  </a:lnTo>
                  <a:lnTo>
                    <a:pt x="3310686" y="35941"/>
                  </a:lnTo>
                  <a:lnTo>
                    <a:pt x="3311321" y="33527"/>
                  </a:lnTo>
                  <a:lnTo>
                    <a:pt x="3311956" y="31115"/>
                  </a:lnTo>
                  <a:lnTo>
                    <a:pt x="3312210" y="28575"/>
                  </a:lnTo>
                  <a:lnTo>
                    <a:pt x="3312591" y="25907"/>
                  </a:lnTo>
                  <a:lnTo>
                    <a:pt x="3312845" y="23495"/>
                  </a:lnTo>
                  <a:lnTo>
                    <a:pt x="3312845" y="20700"/>
                  </a:lnTo>
                  <a:lnTo>
                    <a:pt x="3313226" y="18288"/>
                  </a:lnTo>
                  <a:lnTo>
                    <a:pt x="3313226" y="15494"/>
                  </a:lnTo>
                  <a:lnTo>
                    <a:pt x="3312845" y="13080"/>
                  </a:lnTo>
                  <a:lnTo>
                    <a:pt x="3312845" y="10287"/>
                  </a:lnTo>
                  <a:lnTo>
                    <a:pt x="3312591" y="7874"/>
                  </a:lnTo>
                  <a:lnTo>
                    <a:pt x="3312210" y="5206"/>
                  </a:lnTo>
                  <a:lnTo>
                    <a:pt x="3311956" y="2667"/>
                  </a:lnTo>
                  <a:lnTo>
                    <a:pt x="3311702" y="253"/>
                  </a:lnTo>
                  <a:lnTo>
                    <a:pt x="3343960" y="253"/>
                  </a:lnTo>
                </a:path>
                <a:path w="6883400" h="10017125">
                  <a:moveTo>
                    <a:pt x="3218738" y="85344"/>
                  </a:moveTo>
                  <a:lnTo>
                    <a:pt x="3343960" y="85344"/>
                  </a:lnTo>
                </a:path>
                <a:path w="6883400" h="10017125">
                  <a:moveTo>
                    <a:pt x="3343960" y="253"/>
                  </a:moveTo>
                  <a:lnTo>
                    <a:pt x="3377234" y="253"/>
                  </a:lnTo>
                  <a:lnTo>
                    <a:pt x="3376599" y="2413"/>
                  </a:lnTo>
                  <a:lnTo>
                    <a:pt x="3375964" y="5206"/>
                  </a:lnTo>
                  <a:lnTo>
                    <a:pt x="3375710" y="7620"/>
                  </a:lnTo>
                  <a:lnTo>
                    <a:pt x="3375075" y="10032"/>
                  </a:lnTo>
                  <a:lnTo>
                    <a:pt x="3374694" y="12826"/>
                  </a:lnTo>
                  <a:lnTo>
                    <a:pt x="3374694" y="25526"/>
                  </a:lnTo>
                  <a:lnTo>
                    <a:pt x="3375329" y="28321"/>
                  </a:lnTo>
                  <a:lnTo>
                    <a:pt x="3384219" y="50926"/>
                  </a:lnTo>
                  <a:lnTo>
                    <a:pt x="3385362" y="52704"/>
                  </a:lnTo>
                  <a:lnTo>
                    <a:pt x="3387267" y="54482"/>
                  </a:lnTo>
                  <a:lnTo>
                    <a:pt x="3388791" y="56006"/>
                  </a:lnTo>
                  <a:lnTo>
                    <a:pt x="3390569" y="57530"/>
                  </a:lnTo>
                  <a:lnTo>
                    <a:pt x="3392728" y="58800"/>
                  </a:lnTo>
                  <a:lnTo>
                    <a:pt x="3394506" y="60071"/>
                  </a:lnTo>
                  <a:lnTo>
                    <a:pt x="3396665" y="60960"/>
                  </a:lnTo>
                  <a:lnTo>
                    <a:pt x="3398824" y="61595"/>
                  </a:lnTo>
                  <a:lnTo>
                    <a:pt x="3401237" y="62483"/>
                  </a:lnTo>
                  <a:lnTo>
                    <a:pt x="3403650" y="62738"/>
                  </a:lnTo>
                  <a:lnTo>
                    <a:pt x="3406190" y="63119"/>
                  </a:lnTo>
                  <a:lnTo>
                    <a:pt x="3408857" y="62738"/>
                  </a:lnTo>
                  <a:lnTo>
                    <a:pt x="3411651" y="62102"/>
                  </a:lnTo>
                  <a:lnTo>
                    <a:pt x="3414064" y="61595"/>
                  </a:lnTo>
                  <a:lnTo>
                    <a:pt x="3416223" y="60578"/>
                  </a:lnTo>
                  <a:lnTo>
                    <a:pt x="3418382" y="59690"/>
                  </a:lnTo>
                  <a:lnTo>
                    <a:pt x="3431463" y="46863"/>
                  </a:lnTo>
                  <a:lnTo>
                    <a:pt x="3432606" y="45085"/>
                  </a:lnTo>
                  <a:lnTo>
                    <a:pt x="3433622" y="42672"/>
                  </a:lnTo>
                  <a:lnTo>
                    <a:pt x="3434511" y="40513"/>
                  </a:lnTo>
                  <a:lnTo>
                    <a:pt x="3435146" y="38353"/>
                  </a:lnTo>
                  <a:lnTo>
                    <a:pt x="3436035" y="35941"/>
                  </a:lnTo>
                  <a:lnTo>
                    <a:pt x="3436289" y="33527"/>
                  </a:lnTo>
                  <a:lnTo>
                    <a:pt x="3436924" y="31115"/>
                  </a:lnTo>
                  <a:lnTo>
                    <a:pt x="3437559" y="28575"/>
                  </a:lnTo>
                  <a:lnTo>
                    <a:pt x="3437559" y="25907"/>
                  </a:lnTo>
                  <a:lnTo>
                    <a:pt x="3437813" y="23495"/>
                  </a:lnTo>
                  <a:lnTo>
                    <a:pt x="3438194" y="20700"/>
                  </a:lnTo>
                  <a:lnTo>
                    <a:pt x="3438194" y="18288"/>
                  </a:lnTo>
                  <a:lnTo>
                    <a:pt x="3438194" y="15494"/>
                  </a:lnTo>
                  <a:lnTo>
                    <a:pt x="3438194" y="13080"/>
                  </a:lnTo>
                  <a:lnTo>
                    <a:pt x="3437813" y="10287"/>
                  </a:lnTo>
                  <a:lnTo>
                    <a:pt x="3437559" y="7874"/>
                  </a:lnTo>
                  <a:lnTo>
                    <a:pt x="3437178" y="5206"/>
                  </a:lnTo>
                  <a:lnTo>
                    <a:pt x="3436924" y="2667"/>
                  </a:lnTo>
                  <a:lnTo>
                    <a:pt x="3436670" y="253"/>
                  </a:lnTo>
                  <a:lnTo>
                    <a:pt x="3468928" y="253"/>
                  </a:lnTo>
                </a:path>
                <a:path w="6883400" h="10017125">
                  <a:moveTo>
                    <a:pt x="3343960" y="85344"/>
                  </a:moveTo>
                  <a:lnTo>
                    <a:pt x="3468928" y="85344"/>
                  </a:lnTo>
                </a:path>
                <a:path w="6883400" h="10017125">
                  <a:moveTo>
                    <a:pt x="3468928" y="253"/>
                  </a:moveTo>
                  <a:lnTo>
                    <a:pt x="3502456" y="253"/>
                  </a:lnTo>
                  <a:lnTo>
                    <a:pt x="3501567" y="2413"/>
                  </a:lnTo>
                  <a:lnTo>
                    <a:pt x="3500932" y="5206"/>
                  </a:lnTo>
                  <a:lnTo>
                    <a:pt x="3500678" y="7620"/>
                  </a:lnTo>
                  <a:lnTo>
                    <a:pt x="3500043" y="10032"/>
                  </a:lnTo>
                  <a:lnTo>
                    <a:pt x="3500043" y="12826"/>
                  </a:lnTo>
                  <a:lnTo>
                    <a:pt x="3499662" y="15240"/>
                  </a:lnTo>
                  <a:lnTo>
                    <a:pt x="3499662" y="17906"/>
                  </a:lnTo>
                  <a:lnTo>
                    <a:pt x="3499662" y="20447"/>
                  </a:lnTo>
                  <a:lnTo>
                    <a:pt x="3499662" y="23114"/>
                  </a:lnTo>
                  <a:lnTo>
                    <a:pt x="3500043" y="25526"/>
                  </a:lnTo>
                  <a:lnTo>
                    <a:pt x="3500297" y="28321"/>
                  </a:lnTo>
                  <a:lnTo>
                    <a:pt x="3510711" y="52704"/>
                  </a:lnTo>
                  <a:lnTo>
                    <a:pt x="3512235" y="54482"/>
                  </a:lnTo>
                  <a:lnTo>
                    <a:pt x="3513759" y="56006"/>
                  </a:lnTo>
                  <a:lnTo>
                    <a:pt x="3515537" y="57530"/>
                  </a:lnTo>
                  <a:lnTo>
                    <a:pt x="3517696" y="58800"/>
                  </a:lnTo>
                  <a:lnTo>
                    <a:pt x="3519474" y="60071"/>
                  </a:lnTo>
                  <a:lnTo>
                    <a:pt x="3521633" y="60960"/>
                  </a:lnTo>
                  <a:lnTo>
                    <a:pt x="3524046" y="61595"/>
                  </a:lnTo>
                  <a:lnTo>
                    <a:pt x="3526205" y="62483"/>
                  </a:lnTo>
                  <a:lnTo>
                    <a:pt x="3528618" y="62738"/>
                  </a:lnTo>
                  <a:lnTo>
                    <a:pt x="3531412" y="63119"/>
                  </a:lnTo>
                  <a:lnTo>
                    <a:pt x="3533825" y="62738"/>
                  </a:lnTo>
                  <a:lnTo>
                    <a:pt x="3536619" y="62102"/>
                  </a:lnTo>
                  <a:lnTo>
                    <a:pt x="3539032" y="61595"/>
                  </a:lnTo>
                  <a:lnTo>
                    <a:pt x="3541191" y="60578"/>
                  </a:lnTo>
                  <a:lnTo>
                    <a:pt x="3543604" y="59690"/>
                  </a:lnTo>
                  <a:lnTo>
                    <a:pt x="3545382" y="58547"/>
                  </a:lnTo>
                  <a:lnTo>
                    <a:pt x="3547287" y="57276"/>
                  </a:lnTo>
                  <a:lnTo>
                    <a:pt x="3549446" y="56006"/>
                  </a:lnTo>
                  <a:lnTo>
                    <a:pt x="3550970" y="54228"/>
                  </a:lnTo>
                  <a:lnTo>
                    <a:pt x="3552494" y="52704"/>
                  </a:lnTo>
                  <a:lnTo>
                    <a:pt x="3554018" y="50926"/>
                  </a:lnTo>
                  <a:lnTo>
                    <a:pt x="3555161" y="49022"/>
                  </a:lnTo>
                  <a:lnTo>
                    <a:pt x="3556431" y="46863"/>
                  </a:lnTo>
                  <a:lnTo>
                    <a:pt x="3557574" y="45085"/>
                  </a:lnTo>
                  <a:lnTo>
                    <a:pt x="3558590" y="42672"/>
                  </a:lnTo>
                  <a:lnTo>
                    <a:pt x="3559479" y="40513"/>
                  </a:lnTo>
                  <a:lnTo>
                    <a:pt x="3560114" y="38353"/>
                  </a:lnTo>
                  <a:lnTo>
                    <a:pt x="3561003" y="35941"/>
                  </a:lnTo>
                  <a:lnTo>
                    <a:pt x="3561638" y="33527"/>
                  </a:lnTo>
                  <a:lnTo>
                    <a:pt x="3561892" y="31115"/>
                  </a:lnTo>
                  <a:lnTo>
                    <a:pt x="3562527" y="28575"/>
                  </a:lnTo>
                  <a:lnTo>
                    <a:pt x="3562781" y="25907"/>
                  </a:lnTo>
                  <a:lnTo>
                    <a:pt x="3562781" y="23495"/>
                  </a:lnTo>
                  <a:lnTo>
                    <a:pt x="3563162" y="20700"/>
                  </a:lnTo>
                  <a:lnTo>
                    <a:pt x="3563162" y="18288"/>
                  </a:lnTo>
                  <a:lnTo>
                    <a:pt x="3563162" y="15494"/>
                  </a:lnTo>
                  <a:lnTo>
                    <a:pt x="3563162" y="13080"/>
                  </a:lnTo>
                  <a:lnTo>
                    <a:pt x="3562781" y="10287"/>
                  </a:lnTo>
                  <a:lnTo>
                    <a:pt x="3562781" y="7874"/>
                  </a:lnTo>
                  <a:lnTo>
                    <a:pt x="3562146" y="5206"/>
                  </a:lnTo>
                  <a:lnTo>
                    <a:pt x="3561892" y="2667"/>
                  </a:lnTo>
                  <a:lnTo>
                    <a:pt x="3561638" y="253"/>
                  </a:lnTo>
                  <a:lnTo>
                    <a:pt x="3593896" y="253"/>
                  </a:lnTo>
                </a:path>
                <a:path w="6883400" h="10017125">
                  <a:moveTo>
                    <a:pt x="3468928" y="85344"/>
                  </a:moveTo>
                  <a:lnTo>
                    <a:pt x="3593896" y="85344"/>
                  </a:lnTo>
                </a:path>
                <a:path w="6883400" h="10017125">
                  <a:moveTo>
                    <a:pt x="3593896" y="253"/>
                  </a:moveTo>
                  <a:lnTo>
                    <a:pt x="3627424" y="253"/>
                  </a:lnTo>
                  <a:lnTo>
                    <a:pt x="3626789" y="2413"/>
                  </a:lnTo>
                  <a:lnTo>
                    <a:pt x="3625900" y="5206"/>
                  </a:lnTo>
                  <a:lnTo>
                    <a:pt x="3625646" y="7620"/>
                  </a:lnTo>
                  <a:lnTo>
                    <a:pt x="3625265" y="10032"/>
                  </a:lnTo>
                  <a:lnTo>
                    <a:pt x="3625011" y="12826"/>
                  </a:lnTo>
                  <a:lnTo>
                    <a:pt x="3624630" y="15240"/>
                  </a:lnTo>
                  <a:lnTo>
                    <a:pt x="3624630" y="17906"/>
                  </a:lnTo>
                  <a:lnTo>
                    <a:pt x="3624630" y="20447"/>
                  </a:lnTo>
                  <a:lnTo>
                    <a:pt x="3624630" y="23114"/>
                  </a:lnTo>
                  <a:lnTo>
                    <a:pt x="3625011" y="25526"/>
                  </a:lnTo>
                  <a:lnTo>
                    <a:pt x="3625265" y="28321"/>
                  </a:lnTo>
                  <a:lnTo>
                    <a:pt x="3635679" y="52704"/>
                  </a:lnTo>
                  <a:lnTo>
                    <a:pt x="3637203" y="54482"/>
                  </a:lnTo>
                  <a:lnTo>
                    <a:pt x="3638981" y="56006"/>
                  </a:lnTo>
                  <a:lnTo>
                    <a:pt x="3640505" y="57530"/>
                  </a:lnTo>
                  <a:lnTo>
                    <a:pt x="3642664" y="58800"/>
                  </a:lnTo>
                  <a:lnTo>
                    <a:pt x="3644442" y="60071"/>
                  </a:lnTo>
                  <a:lnTo>
                    <a:pt x="3646601" y="60960"/>
                  </a:lnTo>
                  <a:lnTo>
                    <a:pt x="3649014" y="61595"/>
                  </a:lnTo>
                  <a:lnTo>
                    <a:pt x="3651173" y="62483"/>
                  </a:lnTo>
                  <a:lnTo>
                    <a:pt x="3653586" y="62738"/>
                  </a:lnTo>
                  <a:lnTo>
                    <a:pt x="3656380" y="63119"/>
                  </a:lnTo>
                  <a:lnTo>
                    <a:pt x="3659174" y="62738"/>
                  </a:lnTo>
                  <a:lnTo>
                    <a:pt x="3661587" y="62102"/>
                  </a:lnTo>
                  <a:lnTo>
                    <a:pt x="3664000" y="61595"/>
                  </a:lnTo>
                  <a:lnTo>
                    <a:pt x="3666413" y="60578"/>
                  </a:lnTo>
                  <a:lnTo>
                    <a:pt x="3668572" y="59690"/>
                  </a:lnTo>
                  <a:lnTo>
                    <a:pt x="3670350" y="58547"/>
                  </a:lnTo>
                  <a:lnTo>
                    <a:pt x="3672509" y="57276"/>
                  </a:lnTo>
                  <a:lnTo>
                    <a:pt x="3674414" y="56006"/>
                  </a:lnTo>
                  <a:lnTo>
                    <a:pt x="3675938" y="54228"/>
                  </a:lnTo>
                  <a:lnTo>
                    <a:pt x="3677462" y="52704"/>
                  </a:lnTo>
                  <a:lnTo>
                    <a:pt x="3678986" y="50926"/>
                  </a:lnTo>
                  <a:lnTo>
                    <a:pt x="3680129" y="49022"/>
                  </a:lnTo>
                  <a:lnTo>
                    <a:pt x="3681399" y="46863"/>
                  </a:lnTo>
                  <a:lnTo>
                    <a:pt x="3682542" y="45085"/>
                  </a:lnTo>
                  <a:lnTo>
                    <a:pt x="3683558" y="42672"/>
                  </a:lnTo>
                  <a:lnTo>
                    <a:pt x="3684447" y="40513"/>
                  </a:lnTo>
                  <a:lnTo>
                    <a:pt x="3685082" y="38353"/>
                  </a:lnTo>
                  <a:lnTo>
                    <a:pt x="3685971" y="35941"/>
                  </a:lnTo>
                  <a:lnTo>
                    <a:pt x="3686606" y="33527"/>
                  </a:lnTo>
                  <a:lnTo>
                    <a:pt x="3686860" y="31115"/>
                  </a:lnTo>
                  <a:lnTo>
                    <a:pt x="3687495" y="28575"/>
                  </a:lnTo>
                  <a:lnTo>
                    <a:pt x="3687749" y="25907"/>
                  </a:lnTo>
                  <a:lnTo>
                    <a:pt x="3687749" y="23495"/>
                  </a:lnTo>
                  <a:lnTo>
                    <a:pt x="3688130" y="20700"/>
                  </a:lnTo>
                  <a:lnTo>
                    <a:pt x="3688130" y="18288"/>
                  </a:lnTo>
                  <a:lnTo>
                    <a:pt x="3688130" y="15494"/>
                  </a:lnTo>
                  <a:lnTo>
                    <a:pt x="3688130" y="13080"/>
                  </a:lnTo>
                  <a:lnTo>
                    <a:pt x="3687749" y="10287"/>
                  </a:lnTo>
                  <a:lnTo>
                    <a:pt x="3687749" y="7874"/>
                  </a:lnTo>
                  <a:lnTo>
                    <a:pt x="3687495" y="5206"/>
                  </a:lnTo>
                  <a:lnTo>
                    <a:pt x="3687114" y="2667"/>
                  </a:lnTo>
                  <a:lnTo>
                    <a:pt x="3686606" y="253"/>
                  </a:lnTo>
                  <a:lnTo>
                    <a:pt x="3718864" y="253"/>
                  </a:lnTo>
                </a:path>
                <a:path w="6883400" h="10017125">
                  <a:moveTo>
                    <a:pt x="3593896" y="85344"/>
                  </a:moveTo>
                  <a:lnTo>
                    <a:pt x="3718864" y="85344"/>
                  </a:lnTo>
                </a:path>
                <a:path w="6883400" h="10017125">
                  <a:moveTo>
                    <a:pt x="3718864" y="253"/>
                  </a:moveTo>
                  <a:lnTo>
                    <a:pt x="3752392" y="253"/>
                  </a:lnTo>
                  <a:lnTo>
                    <a:pt x="3751757" y="2413"/>
                  </a:lnTo>
                  <a:lnTo>
                    <a:pt x="3751122" y="5206"/>
                  </a:lnTo>
                  <a:lnTo>
                    <a:pt x="3750614" y="7620"/>
                  </a:lnTo>
                  <a:lnTo>
                    <a:pt x="3750233" y="10032"/>
                  </a:lnTo>
                  <a:lnTo>
                    <a:pt x="3749979" y="12826"/>
                  </a:lnTo>
                  <a:lnTo>
                    <a:pt x="3749598" y="15240"/>
                  </a:lnTo>
                  <a:lnTo>
                    <a:pt x="3749598" y="17906"/>
                  </a:lnTo>
                  <a:lnTo>
                    <a:pt x="3749598" y="20447"/>
                  </a:lnTo>
                  <a:lnTo>
                    <a:pt x="3749598" y="23114"/>
                  </a:lnTo>
                  <a:lnTo>
                    <a:pt x="3749979" y="25526"/>
                  </a:lnTo>
                  <a:lnTo>
                    <a:pt x="3760647" y="52704"/>
                  </a:lnTo>
                  <a:lnTo>
                    <a:pt x="3762171" y="54482"/>
                  </a:lnTo>
                  <a:lnTo>
                    <a:pt x="3773982" y="61595"/>
                  </a:lnTo>
                  <a:lnTo>
                    <a:pt x="3776141" y="62483"/>
                  </a:lnTo>
                  <a:lnTo>
                    <a:pt x="3778935" y="62738"/>
                  </a:lnTo>
                  <a:lnTo>
                    <a:pt x="3781348" y="63119"/>
                  </a:lnTo>
                  <a:lnTo>
                    <a:pt x="3784142" y="62738"/>
                  </a:lnTo>
                  <a:lnTo>
                    <a:pt x="3786555" y="62102"/>
                  </a:lnTo>
                  <a:lnTo>
                    <a:pt x="3788968" y="61595"/>
                  </a:lnTo>
                  <a:lnTo>
                    <a:pt x="3791381" y="60578"/>
                  </a:lnTo>
                  <a:lnTo>
                    <a:pt x="3793540" y="59690"/>
                  </a:lnTo>
                  <a:lnTo>
                    <a:pt x="3795699" y="58547"/>
                  </a:lnTo>
                  <a:lnTo>
                    <a:pt x="3797477" y="57276"/>
                  </a:lnTo>
                  <a:lnTo>
                    <a:pt x="3799382" y="56006"/>
                  </a:lnTo>
                  <a:lnTo>
                    <a:pt x="3800906" y="54228"/>
                  </a:lnTo>
                  <a:lnTo>
                    <a:pt x="3802430" y="52704"/>
                  </a:lnTo>
                  <a:lnTo>
                    <a:pt x="3803954" y="50926"/>
                  </a:lnTo>
                  <a:lnTo>
                    <a:pt x="3805097" y="49022"/>
                  </a:lnTo>
                  <a:lnTo>
                    <a:pt x="3806367" y="46863"/>
                  </a:lnTo>
                  <a:lnTo>
                    <a:pt x="3807510" y="45085"/>
                  </a:lnTo>
                  <a:lnTo>
                    <a:pt x="3811828" y="31115"/>
                  </a:lnTo>
                  <a:lnTo>
                    <a:pt x="3812463" y="28575"/>
                  </a:lnTo>
                  <a:lnTo>
                    <a:pt x="3812717" y="25907"/>
                  </a:lnTo>
                  <a:lnTo>
                    <a:pt x="3812717" y="23495"/>
                  </a:lnTo>
                  <a:lnTo>
                    <a:pt x="3813098" y="20700"/>
                  </a:lnTo>
                  <a:lnTo>
                    <a:pt x="3813098" y="18288"/>
                  </a:lnTo>
                  <a:lnTo>
                    <a:pt x="3813098" y="15494"/>
                  </a:lnTo>
                  <a:lnTo>
                    <a:pt x="3813098" y="13080"/>
                  </a:lnTo>
                  <a:lnTo>
                    <a:pt x="3812717" y="10287"/>
                  </a:lnTo>
                  <a:lnTo>
                    <a:pt x="3812717" y="7874"/>
                  </a:lnTo>
                  <a:lnTo>
                    <a:pt x="3812463" y="5206"/>
                  </a:lnTo>
                  <a:lnTo>
                    <a:pt x="3812082" y="2667"/>
                  </a:lnTo>
                  <a:lnTo>
                    <a:pt x="3811574" y="253"/>
                  </a:lnTo>
                  <a:lnTo>
                    <a:pt x="3843832" y="253"/>
                  </a:lnTo>
                </a:path>
                <a:path w="6883400" h="10017125">
                  <a:moveTo>
                    <a:pt x="3718864" y="85344"/>
                  </a:moveTo>
                  <a:lnTo>
                    <a:pt x="3843832" y="85344"/>
                  </a:lnTo>
                </a:path>
                <a:path w="6883400" h="10017125">
                  <a:moveTo>
                    <a:pt x="3843832" y="253"/>
                  </a:moveTo>
                  <a:lnTo>
                    <a:pt x="3878249" y="253"/>
                  </a:lnTo>
                  <a:lnTo>
                    <a:pt x="3877614" y="2413"/>
                  </a:lnTo>
                  <a:lnTo>
                    <a:pt x="3876725" y="5206"/>
                  </a:lnTo>
                  <a:lnTo>
                    <a:pt x="3876471" y="7620"/>
                  </a:lnTo>
                  <a:lnTo>
                    <a:pt x="3875836" y="10032"/>
                  </a:lnTo>
                  <a:lnTo>
                    <a:pt x="3875836" y="12826"/>
                  </a:lnTo>
                  <a:lnTo>
                    <a:pt x="3875582" y="15240"/>
                  </a:lnTo>
                  <a:lnTo>
                    <a:pt x="3875582" y="17906"/>
                  </a:lnTo>
                  <a:lnTo>
                    <a:pt x="3875582" y="20447"/>
                  </a:lnTo>
                  <a:lnTo>
                    <a:pt x="3875582" y="23114"/>
                  </a:lnTo>
                  <a:lnTo>
                    <a:pt x="3875836" y="25526"/>
                  </a:lnTo>
                  <a:lnTo>
                    <a:pt x="3876090" y="28321"/>
                  </a:lnTo>
                  <a:lnTo>
                    <a:pt x="3876471" y="30733"/>
                  </a:lnTo>
                  <a:lnTo>
                    <a:pt x="3877106" y="33147"/>
                  </a:lnTo>
                  <a:lnTo>
                    <a:pt x="3877614" y="35687"/>
                  </a:lnTo>
                  <a:lnTo>
                    <a:pt x="3885234" y="50926"/>
                  </a:lnTo>
                  <a:lnTo>
                    <a:pt x="3886504" y="52704"/>
                  </a:lnTo>
                  <a:lnTo>
                    <a:pt x="3888282" y="54482"/>
                  </a:lnTo>
                  <a:lnTo>
                    <a:pt x="3889806" y="56006"/>
                  </a:lnTo>
                  <a:lnTo>
                    <a:pt x="3891711" y="57530"/>
                  </a:lnTo>
                  <a:lnTo>
                    <a:pt x="3893870" y="58800"/>
                  </a:lnTo>
                  <a:lnTo>
                    <a:pt x="3895902" y="60071"/>
                  </a:lnTo>
                  <a:lnTo>
                    <a:pt x="3898061" y="60960"/>
                  </a:lnTo>
                  <a:lnTo>
                    <a:pt x="3900220" y="61595"/>
                  </a:lnTo>
                  <a:lnTo>
                    <a:pt x="3902633" y="62483"/>
                  </a:lnTo>
                  <a:lnTo>
                    <a:pt x="3905427" y="62738"/>
                  </a:lnTo>
                  <a:lnTo>
                    <a:pt x="3907840" y="63119"/>
                  </a:lnTo>
                  <a:lnTo>
                    <a:pt x="3910634" y="62738"/>
                  </a:lnTo>
                  <a:lnTo>
                    <a:pt x="3913301" y="62102"/>
                  </a:lnTo>
                  <a:lnTo>
                    <a:pt x="3924350" y="57276"/>
                  </a:lnTo>
                  <a:lnTo>
                    <a:pt x="3926382" y="56006"/>
                  </a:lnTo>
                  <a:lnTo>
                    <a:pt x="3927906" y="54228"/>
                  </a:lnTo>
                  <a:lnTo>
                    <a:pt x="3929430" y="52704"/>
                  </a:lnTo>
                  <a:lnTo>
                    <a:pt x="3930954" y="50926"/>
                  </a:lnTo>
                  <a:lnTo>
                    <a:pt x="3932224" y="49022"/>
                  </a:lnTo>
                  <a:lnTo>
                    <a:pt x="3933494" y="46863"/>
                  </a:lnTo>
                  <a:lnTo>
                    <a:pt x="3934637" y="45085"/>
                  </a:lnTo>
                  <a:lnTo>
                    <a:pt x="3935526" y="42672"/>
                  </a:lnTo>
                  <a:lnTo>
                    <a:pt x="3936796" y="40513"/>
                  </a:lnTo>
                  <a:lnTo>
                    <a:pt x="3937431" y="38353"/>
                  </a:lnTo>
                  <a:lnTo>
                    <a:pt x="3938320" y="35941"/>
                  </a:lnTo>
                  <a:lnTo>
                    <a:pt x="3938574" y="33527"/>
                  </a:lnTo>
                  <a:lnTo>
                    <a:pt x="3939209" y="31115"/>
                  </a:lnTo>
                  <a:lnTo>
                    <a:pt x="3939844" y="28575"/>
                  </a:lnTo>
                  <a:lnTo>
                    <a:pt x="3940098" y="25907"/>
                  </a:lnTo>
                  <a:lnTo>
                    <a:pt x="3940098" y="23495"/>
                  </a:lnTo>
                  <a:lnTo>
                    <a:pt x="3940479" y="20700"/>
                  </a:lnTo>
                  <a:lnTo>
                    <a:pt x="3940479" y="18288"/>
                  </a:lnTo>
                  <a:lnTo>
                    <a:pt x="3940479" y="15494"/>
                  </a:lnTo>
                  <a:lnTo>
                    <a:pt x="3940479" y="13080"/>
                  </a:lnTo>
                  <a:lnTo>
                    <a:pt x="3940098" y="10287"/>
                  </a:lnTo>
                  <a:lnTo>
                    <a:pt x="3940098" y="7874"/>
                  </a:lnTo>
                  <a:lnTo>
                    <a:pt x="3939590" y="5206"/>
                  </a:lnTo>
                  <a:lnTo>
                    <a:pt x="3939209" y="2667"/>
                  </a:lnTo>
                  <a:lnTo>
                    <a:pt x="3938955" y="253"/>
                  </a:lnTo>
                  <a:lnTo>
                    <a:pt x="3971848" y="253"/>
                  </a:lnTo>
                </a:path>
                <a:path w="6883400" h="10017125">
                  <a:moveTo>
                    <a:pt x="3843832" y="85344"/>
                  </a:moveTo>
                  <a:lnTo>
                    <a:pt x="3971848" y="85344"/>
                  </a:lnTo>
                </a:path>
                <a:path w="6883400" h="10017125">
                  <a:moveTo>
                    <a:pt x="3971848" y="253"/>
                  </a:moveTo>
                  <a:lnTo>
                    <a:pt x="4006265" y="253"/>
                  </a:lnTo>
                  <a:lnTo>
                    <a:pt x="4005630" y="2413"/>
                  </a:lnTo>
                  <a:lnTo>
                    <a:pt x="4004741" y="5206"/>
                  </a:lnTo>
                  <a:lnTo>
                    <a:pt x="4004487" y="7620"/>
                  </a:lnTo>
                  <a:lnTo>
                    <a:pt x="4004106" y="10032"/>
                  </a:lnTo>
                  <a:lnTo>
                    <a:pt x="4003852" y="12826"/>
                  </a:lnTo>
                  <a:lnTo>
                    <a:pt x="4003598" y="15240"/>
                  </a:lnTo>
                  <a:lnTo>
                    <a:pt x="4003598" y="17906"/>
                  </a:lnTo>
                  <a:lnTo>
                    <a:pt x="4003598" y="20447"/>
                  </a:lnTo>
                  <a:lnTo>
                    <a:pt x="4003598" y="23114"/>
                  </a:lnTo>
                  <a:lnTo>
                    <a:pt x="4003852" y="25526"/>
                  </a:lnTo>
                  <a:lnTo>
                    <a:pt x="4004106" y="28321"/>
                  </a:lnTo>
                  <a:lnTo>
                    <a:pt x="4004487" y="30733"/>
                  </a:lnTo>
                  <a:lnTo>
                    <a:pt x="4005122" y="33147"/>
                  </a:lnTo>
                  <a:lnTo>
                    <a:pt x="4005630" y="35687"/>
                  </a:lnTo>
                  <a:lnTo>
                    <a:pt x="4014774" y="52704"/>
                  </a:lnTo>
                  <a:lnTo>
                    <a:pt x="4016298" y="54482"/>
                  </a:lnTo>
                  <a:lnTo>
                    <a:pt x="4018203" y="56006"/>
                  </a:lnTo>
                  <a:lnTo>
                    <a:pt x="4019981" y="57530"/>
                  </a:lnTo>
                  <a:lnTo>
                    <a:pt x="4021886" y="58800"/>
                  </a:lnTo>
                  <a:lnTo>
                    <a:pt x="4023918" y="60071"/>
                  </a:lnTo>
                  <a:lnTo>
                    <a:pt x="4026077" y="60960"/>
                  </a:lnTo>
                  <a:lnTo>
                    <a:pt x="4028490" y="61595"/>
                  </a:lnTo>
                  <a:lnTo>
                    <a:pt x="4030649" y="62483"/>
                  </a:lnTo>
                  <a:lnTo>
                    <a:pt x="4033443" y="62738"/>
                  </a:lnTo>
                  <a:lnTo>
                    <a:pt x="4035856" y="63119"/>
                  </a:lnTo>
                  <a:lnTo>
                    <a:pt x="4038650" y="62738"/>
                  </a:lnTo>
                  <a:lnTo>
                    <a:pt x="4041317" y="62102"/>
                  </a:lnTo>
                  <a:lnTo>
                    <a:pt x="4043730" y="61595"/>
                  </a:lnTo>
                  <a:lnTo>
                    <a:pt x="4046270" y="60578"/>
                  </a:lnTo>
                  <a:lnTo>
                    <a:pt x="4048302" y="59690"/>
                  </a:lnTo>
                  <a:lnTo>
                    <a:pt x="4050461" y="58547"/>
                  </a:lnTo>
                  <a:lnTo>
                    <a:pt x="4052366" y="57276"/>
                  </a:lnTo>
                  <a:lnTo>
                    <a:pt x="4054398" y="56006"/>
                  </a:lnTo>
                  <a:lnTo>
                    <a:pt x="4055922" y="54228"/>
                  </a:lnTo>
                  <a:lnTo>
                    <a:pt x="4057446" y="52704"/>
                  </a:lnTo>
                  <a:lnTo>
                    <a:pt x="4058970" y="50926"/>
                  </a:lnTo>
                  <a:lnTo>
                    <a:pt x="4060240" y="49022"/>
                  </a:lnTo>
                  <a:lnTo>
                    <a:pt x="4061764" y="46863"/>
                  </a:lnTo>
                  <a:lnTo>
                    <a:pt x="4062653" y="45085"/>
                  </a:lnTo>
                  <a:lnTo>
                    <a:pt x="4063923" y="42672"/>
                  </a:lnTo>
                  <a:lnTo>
                    <a:pt x="4064812" y="40513"/>
                  </a:lnTo>
                  <a:lnTo>
                    <a:pt x="4065447" y="38353"/>
                  </a:lnTo>
                  <a:lnTo>
                    <a:pt x="4066336" y="35941"/>
                  </a:lnTo>
                  <a:lnTo>
                    <a:pt x="4066971" y="33527"/>
                  </a:lnTo>
                  <a:lnTo>
                    <a:pt x="4067225" y="31115"/>
                  </a:lnTo>
                  <a:lnTo>
                    <a:pt x="4067860" y="28575"/>
                  </a:lnTo>
                  <a:lnTo>
                    <a:pt x="4068114" y="25907"/>
                  </a:lnTo>
                  <a:lnTo>
                    <a:pt x="4068114" y="23495"/>
                  </a:lnTo>
                  <a:lnTo>
                    <a:pt x="4068495" y="20700"/>
                  </a:lnTo>
                  <a:lnTo>
                    <a:pt x="4068495" y="18288"/>
                  </a:lnTo>
                  <a:lnTo>
                    <a:pt x="4068495" y="15494"/>
                  </a:lnTo>
                  <a:lnTo>
                    <a:pt x="4068495" y="13080"/>
                  </a:lnTo>
                  <a:lnTo>
                    <a:pt x="4068114" y="10287"/>
                  </a:lnTo>
                  <a:lnTo>
                    <a:pt x="4068114" y="7874"/>
                  </a:lnTo>
                  <a:lnTo>
                    <a:pt x="4067606" y="5206"/>
                  </a:lnTo>
                  <a:lnTo>
                    <a:pt x="4067225" y="2667"/>
                  </a:lnTo>
                  <a:lnTo>
                    <a:pt x="4066971" y="253"/>
                  </a:lnTo>
                  <a:lnTo>
                    <a:pt x="4100118" y="253"/>
                  </a:lnTo>
                </a:path>
                <a:path w="6883400" h="10017125">
                  <a:moveTo>
                    <a:pt x="3971848" y="85344"/>
                  </a:moveTo>
                  <a:lnTo>
                    <a:pt x="4100118" y="85344"/>
                  </a:lnTo>
                </a:path>
                <a:path w="6883400" h="10017125">
                  <a:moveTo>
                    <a:pt x="4100118" y="253"/>
                  </a:moveTo>
                  <a:lnTo>
                    <a:pt x="4134281" y="253"/>
                  </a:lnTo>
                  <a:lnTo>
                    <a:pt x="4133646" y="2413"/>
                  </a:lnTo>
                  <a:lnTo>
                    <a:pt x="4133138" y="5206"/>
                  </a:lnTo>
                  <a:lnTo>
                    <a:pt x="4132503" y="7620"/>
                  </a:lnTo>
                  <a:lnTo>
                    <a:pt x="4132122" y="10032"/>
                  </a:lnTo>
                  <a:lnTo>
                    <a:pt x="4131868" y="12826"/>
                  </a:lnTo>
                  <a:lnTo>
                    <a:pt x="4131614" y="15240"/>
                  </a:lnTo>
                  <a:lnTo>
                    <a:pt x="4131614" y="17906"/>
                  </a:lnTo>
                  <a:lnTo>
                    <a:pt x="4131614" y="20447"/>
                  </a:lnTo>
                  <a:lnTo>
                    <a:pt x="4131614" y="23114"/>
                  </a:lnTo>
                  <a:lnTo>
                    <a:pt x="4131868" y="25526"/>
                  </a:lnTo>
                  <a:lnTo>
                    <a:pt x="4132122" y="28321"/>
                  </a:lnTo>
                  <a:lnTo>
                    <a:pt x="4132503" y="30733"/>
                  </a:lnTo>
                  <a:lnTo>
                    <a:pt x="4133138" y="33147"/>
                  </a:lnTo>
                  <a:lnTo>
                    <a:pt x="4133646" y="35687"/>
                  </a:lnTo>
                  <a:lnTo>
                    <a:pt x="4134662" y="38100"/>
                  </a:lnTo>
                  <a:lnTo>
                    <a:pt x="4135170" y="40513"/>
                  </a:lnTo>
                  <a:lnTo>
                    <a:pt x="4136440" y="42672"/>
                  </a:lnTo>
                  <a:lnTo>
                    <a:pt x="4142790" y="52704"/>
                  </a:lnTo>
                  <a:lnTo>
                    <a:pt x="4144314" y="54482"/>
                  </a:lnTo>
                  <a:lnTo>
                    <a:pt x="4146219" y="56006"/>
                  </a:lnTo>
                  <a:lnTo>
                    <a:pt x="4147997" y="57530"/>
                  </a:lnTo>
                  <a:lnTo>
                    <a:pt x="4149902" y="58800"/>
                  </a:lnTo>
                  <a:lnTo>
                    <a:pt x="4151934" y="60071"/>
                  </a:lnTo>
                  <a:lnTo>
                    <a:pt x="4154093" y="60960"/>
                  </a:lnTo>
                  <a:lnTo>
                    <a:pt x="4156506" y="61595"/>
                  </a:lnTo>
                  <a:lnTo>
                    <a:pt x="4158665" y="62483"/>
                  </a:lnTo>
                  <a:lnTo>
                    <a:pt x="4161459" y="62738"/>
                  </a:lnTo>
                  <a:lnTo>
                    <a:pt x="4163872" y="63119"/>
                  </a:lnTo>
                  <a:lnTo>
                    <a:pt x="4166666" y="62738"/>
                  </a:lnTo>
                  <a:lnTo>
                    <a:pt x="4169333" y="62102"/>
                  </a:lnTo>
                  <a:lnTo>
                    <a:pt x="4171746" y="61595"/>
                  </a:lnTo>
                  <a:lnTo>
                    <a:pt x="4183938" y="54228"/>
                  </a:lnTo>
                  <a:lnTo>
                    <a:pt x="4185843" y="52704"/>
                  </a:lnTo>
                  <a:lnTo>
                    <a:pt x="4186986" y="50926"/>
                  </a:lnTo>
                  <a:lnTo>
                    <a:pt x="4188510" y="49022"/>
                  </a:lnTo>
                  <a:lnTo>
                    <a:pt x="4189780" y="46863"/>
                  </a:lnTo>
                  <a:lnTo>
                    <a:pt x="4191050" y="45085"/>
                  </a:lnTo>
                  <a:lnTo>
                    <a:pt x="4191939" y="42672"/>
                  </a:lnTo>
                  <a:lnTo>
                    <a:pt x="4192828" y="40513"/>
                  </a:lnTo>
                  <a:lnTo>
                    <a:pt x="4193463" y="38353"/>
                  </a:lnTo>
                  <a:lnTo>
                    <a:pt x="4194352" y="35941"/>
                  </a:lnTo>
                  <a:lnTo>
                    <a:pt x="4194987" y="33527"/>
                  </a:lnTo>
                  <a:lnTo>
                    <a:pt x="4195241" y="31115"/>
                  </a:lnTo>
                  <a:lnTo>
                    <a:pt x="4195876" y="28575"/>
                  </a:lnTo>
                  <a:lnTo>
                    <a:pt x="4196130" y="25907"/>
                  </a:lnTo>
                  <a:lnTo>
                    <a:pt x="4196130" y="23495"/>
                  </a:lnTo>
                  <a:lnTo>
                    <a:pt x="4196511" y="20700"/>
                  </a:lnTo>
                  <a:lnTo>
                    <a:pt x="4196511" y="18288"/>
                  </a:lnTo>
                  <a:lnTo>
                    <a:pt x="4196511" y="15494"/>
                  </a:lnTo>
                  <a:lnTo>
                    <a:pt x="4196511" y="13080"/>
                  </a:lnTo>
                  <a:lnTo>
                    <a:pt x="4196130" y="10287"/>
                  </a:lnTo>
                  <a:lnTo>
                    <a:pt x="4196130" y="7874"/>
                  </a:lnTo>
                  <a:lnTo>
                    <a:pt x="4195876" y="5206"/>
                  </a:lnTo>
                  <a:lnTo>
                    <a:pt x="4195622" y="2667"/>
                  </a:lnTo>
                  <a:lnTo>
                    <a:pt x="4194987" y="253"/>
                  </a:lnTo>
                  <a:lnTo>
                    <a:pt x="4228134" y="253"/>
                  </a:lnTo>
                </a:path>
                <a:path w="6883400" h="10017125">
                  <a:moveTo>
                    <a:pt x="4100118" y="85344"/>
                  </a:moveTo>
                  <a:lnTo>
                    <a:pt x="4228134" y="85344"/>
                  </a:lnTo>
                </a:path>
                <a:path w="6883400" h="10017125">
                  <a:moveTo>
                    <a:pt x="4228134" y="253"/>
                  </a:moveTo>
                  <a:lnTo>
                    <a:pt x="4262297" y="253"/>
                  </a:lnTo>
                  <a:lnTo>
                    <a:pt x="4261662" y="2413"/>
                  </a:lnTo>
                  <a:lnTo>
                    <a:pt x="4261154" y="5206"/>
                  </a:lnTo>
                  <a:lnTo>
                    <a:pt x="4260519" y="7620"/>
                  </a:lnTo>
                  <a:lnTo>
                    <a:pt x="4260138" y="10032"/>
                  </a:lnTo>
                  <a:lnTo>
                    <a:pt x="4259884" y="12826"/>
                  </a:lnTo>
                  <a:lnTo>
                    <a:pt x="4259630" y="15240"/>
                  </a:lnTo>
                  <a:lnTo>
                    <a:pt x="4259630" y="17906"/>
                  </a:lnTo>
                  <a:lnTo>
                    <a:pt x="4259630" y="20447"/>
                  </a:lnTo>
                  <a:lnTo>
                    <a:pt x="4259630" y="23114"/>
                  </a:lnTo>
                  <a:lnTo>
                    <a:pt x="4259884" y="25526"/>
                  </a:lnTo>
                  <a:lnTo>
                    <a:pt x="4260138" y="28321"/>
                  </a:lnTo>
                  <a:lnTo>
                    <a:pt x="4260519" y="30733"/>
                  </a:lnTo>
                  <a:lnTo>
                    <a:pt x="4261154" y="33147"/>
                  </a:lnTo>
                  <a:lnTo>
                    <a:pt x="4262043" y="35687"/>
                  </a:lnTo>
                  <a:lnTo>
                    <a:pt x="4262678" y="38100"/>
                  </a:lnTo>
                  <a:lnTo>
                    <a:pt x="4263567" y="40513"/>
                  </a:lnTo>
                  <a:lnTo>
                    <a:pt x="4264456" y="42672"/>
                  </a:lnTo>
                  <a:lnTo>
                    <a:pt x="4265345" y="45085"/>
                  </a:lnTo>
                  <a:lnTo>
                    <a:pt x="4266615" y="47244"/>
                  </a:lnTo>
                  <a:lnTo>
                    <a:pt x="4267758" y="49022"/>
                  </a:lnTo>
                  <a:lnTo>
                    <a:pt x="4269282" y="50926"/>
                  </a:lnTo>
                  <a:lnTo>
                    <a:pt x="4270806" y="52704"/>
                  </a:lnTo>
                  <a:lnTo>
                    <a:pt x="4272330" y="54482"/>
                  </a:lnTo>
                  <a:lnTo>
                    <a:pt x="4274235" y="56006"/>
                  </a:lnTo>
                  <a:lnTo>
                    <a:pt x="4276013" y="57530"/>
                  </a:lnTo>
                  <a:lnTo>
                    <a:pt x="4277918" y="58800"/>
                  </a:lnTo>
                  <a:lnTo>
                    <a:pt x="4279950" y="60071"/>
                  </a:lnTo>
                  <a:lnTo>
                    <a:pt x="4282109" y="60960"/>
                  </a:lnTo>
                  <a:lnTo>
                    <a:pt x="4284522" y="61595"/>
                  </a:lnTo>
                  <a:lnTo>
                    <a:pt x="4286681" y="62483"/>
                  </a:lnTo>
                  <a:lnTo>
                    <a:pt x="4289475" y="62738"/>
                  </a:lnTo>
                  <a:lnTo>
                    <a:pt x="4291888" y="63119"/>
                  </a:lnTo>
                  <a:lnTo>
                    <a:pt x="4294936" y="62738"/>
                  </a:lnTo>
                  <a:lnTo>
                    <a:pt x="4297349" y="62102"/>
                  </a:lnTo>
                  <a:lnTo>
                    <a:pt x="4299762" y="61595"/>
                  </a:lnTo>
                  <a:lnTo>
                    <a:pt x="4311954" y="54228"/>
                  </a:lnTo>
                  <a:lnTo>
                    <a:pt x="4313859" y="52704"/>
                  </a:lnTo>
                  <a:lnTo>
                    <a:pt x="4315002" y="50926"/>
                  </a:lnTo>
                  <a:lnTo>
                    <a:pt x="4316526" y="49022"/>
                  </a:lnTo>
                  <a:lnTo>
                    <a:pt x="4317796" y="46863"/>
                  </a:lnTo>
                  <a:lnTo>
                    <a:pt x="4319066" y="45085"/>
                  </a:lnTo>
                  <a:lnTo>
                    <a:pt x="4319955" y="42672"/>
                  </a:lnTo>
                  <a:lnTo>
                    <a:pt x="4320844" y="40513"/>
                  </a:lnTo>
                  <a:lnTo>
                    <a:pt x="4321479" y="38353"/>
                  </a:lnTo>
                  <a:lnTo>
                    <a:pt x="4322368" y="35941"/>
                  </a:lnTo>
                  <a:lnTo>
                    <a:pt x="4323003" y="33527"/>
                  </a:lnTo>
                  <a:lnTo>
                    <a:pt x="4323257" y="31115"/>
                  </a:lnTo>
                  <a:lnTo>
                    <a:pt x="4323892" y="28575"/>
                  </a:lnTo>
                  <a:lnTo>
                    <a:pt x="4324146" y="25907"/>
                  </a:lnTo>
                  <a:lnTo>
                    <a:pt x="4324527" y="23495"/>
                  </a:lnTo>
                  <a:lnTo>
                    <a:pt x="4324527" y="20700"/>
                  </a:lnTo>
                  <a:lnTo>
                    <a:pt x="4324781" y="18288"/>
                  </a:lnTo>
                  <a:lnTo>
                    <a:pt x="4324781" y="15494"/>
                  </a:lnTo>
                  <a:lnTo>
                    <a:pt x="4324527" y="13080"/>
                  </a:lnTo>
                  <a:lnTo>
                    <a:pt x="4324527" y="10287"/>
                  </a:lnTo>
                  <a:lnTo>
                    <a:pt x="4324146" y="7874"/>
                  </a:lnTo>
                  <a:lnTo>
                    <a:pt x="4323892" y="5206"/>
                  </a:lnTo>
                  <a:lnTo>
                    <a:pt x="4323638" y="2667"/>
                  </a:lnTo>
                  <a:lnTo>
                    <a:pt x="4323003" y="253"/>
                  </a:lnTo>
                  <a:lnTo>
                    <a:pt x="4356150" y="253"/>
                  </a:lnTo>
                </a:path>
                <a:path w="6883400" h="10017125">
                  <a:moveTo>
                    <a:pt x="4228134" y="85344"/>
                  </a:moveTo>
                  <a:lnTo>
                    <a:pt x="4356150" y="85344"/>
                  </a:lnTo>
                </a:path>
                <a:path w="6883400" h="10017125">
                  <a:moveTo>
                    <a:pt x="4356150" y="253"/>
                  </a:moveTo>
                  <a:lnTo>
                    <a:pt x="4390313" y="253"/>
                  </a:lnTo>
                  <a:lnTo>
                    <a:pt x="4389678" y="2413"/>
                  </a:lnTo>
                  <a:lnTo>
                    <a:pt x="4389170" y="5206"/>
                  </a:lnTo>
                  <a:lnTo>
                    <a:pt x="4388535" y="7620"/>
                  </a:lnTo>
                  <a:lnTo>
                    <a:pt x="4388154" y="10032"/>
                  </a:lnTo>
                  <a:lnTo>
                    <a:pt x="4387900" y="12826"/>
                  </a:lnTo>
                  <a:lnTo>
                    <a:pt x="4387900" y="15240"/>
                  </a:lnTo>
                  <a:lnTo>
                    <a:pt x="4387646" y="17906"/>
                  </a:lnTo>
                  <a:lnTo>
                    <a:pt x="4387646" y="20447"/>
                  </a:lnTo>
                  <a:lnTo>
                    <a:pt x="4387900" y="23114"/>
                  </a:lnTo>
                  <a:lnTo>
                    <a:pt x="4387900" y="25526"/>
                  </a:lnTo>
                  <a:lnTo>
                    <a:pt x="4388154" y="28321"/>
                  </a:lnTo>
                  <a:lnTo>
                    <a:pt x="4388789" y="30733"/>
                  </a:lnTo>
                  <a:lnTo>
                    <a:pt x="4389424" y="33147"/>
                  </a:lnTo>
                  <a:lnTo>
                    <a:pt x="4390059" y="35687"/>
                  </a:lnTo>
                  <a:lnTo>
                    <a:pt x="4390694" y="38100"/>
                  </a:lnTo>
                  <a:lnTo>
                    <a:pt x="4391583" y="40513"/>
                  </a:lnTo>
                  <a:lnTo>
                    <a:pt x="4392472" y="42672"/>
                  </a:lnTo>
                  <a:lnTo>
                    <a:pt x="4393361" y="45085"/>
                  </a:lnTo>
                  <a:lnTo>
                    <a:pt x="4394885" y="47244"/>
                  </a:lnTo>
                  <a:lnTo>
                    <a:pt x="4396155" y="49022"/>
                  </a:lnTo>
                  <a:lnTo>
                    <a:pt x="4397298" y="50926"/>
                  </a:lnTo>
                  <a:lnTo>
                    <a:pt x="4398822" y="52704"/>
                  </a:lnTo>
                  <a:lnTo>
                    <a:pt x="4400346" y="54482"/>
                  </a:lnTo>
                  <a:lnTo>
                    <a:pt x="4402251" y="56006"/>
                  </a:lnTo>
                  <a:lnTo>
                    <a:pt x="4404029" y="57530"/>
                  </a:lnTo>
                  <a:lnTo>
                    <a:pt x="4406188" y="58800"/>
                  </a:lnTo>
                  <a:lnTo>
                    <a:pt x="4407966" y="60071"/>
                  </a:lnTo>
                  <a:lnTo>
                    <a:pt x="4410506" y="60960"/>
                  </a:lnTo>
                  <a:lnTo>
                    <a:pt x="4412538" y="61595"/>
                  </a:lnTo>
                  <a:lnTo>
                    <a:pt x="4415078" y="62483"/>
                  </a:lnTo>
                  <a:lnTo>
                    <a:pt x="4417491" y="62738"/>
                  </a:lnTo>
                  <a:lnTo>
                    <a:pt x="4420158" y="63119"/>
                  </a:lnTo>
                  <a:lnTo>
                    <a:pt x="4422952" y="62738"/>
                  </a:lnTo>
                  <a:lnTo>
                    <a:pt x="4425365" y="62102"/>
                  </a:lnTo>
                  <a:lnTo>
                    <a:pt x="4427778" y="61595"/>
                  </a:lnTo>
                  <a:lnTo>
                    <a:pt x="4430318" y="60578"/>
                  </a:lnTo>
                  <a:lnTo>
                    <a:pt x="4432731" y="59690"/>
                  </a:lnTo>
                  <a:lnTo>
                    <a:pt x="4434890" y="58547"/>
                  </a:lnTo>
                  <a:lnTo>
                    <a:pt x="4436668" y="57276"/>
                  </a:lnTo>
                  <a:lnTo>
                    <a:pt x="4438446" y="56006"/>
                  </a:lnTo>
                  <a:lnTo>
                    <a:pt x="4439970" y="54228"/>
                  </a:lnTo>
                  <a:lnTo>
                    <a:pt x="4441875" y="52704"/>
                  </a:lnTo>
                  <a:lnTo>
                    <a:pt x="4443399" y="50926"/>
                  </a:lnTo>
                  <a:lnTo>
                    <a:pt x="4444542" y="49022"/>
                  </a:lnTo>
                  <a:lnTo>
                    <a:pt x="4445812" y="46863"/>
                  </a:lnTo>
                  <a:lnTo>
                    <a:pt x="4447082" y="45085"/>
                  </a:lnTo>
                  <a:lnTo>
                    <a:pt x="4447971" y="42672"/>
                  </a:lnTo>
                  <a:lnTo>
                    <a:pt x="4448860" y="40513"/>
                  </a:lnTo>
                  <a:lnTo>
                    <a:pt x="4449749" y="38353"/>
                  </a:lnTo>
                  <a:lnTo>
                    <a:pt x="4450384" y="35941"/>
                  </a:lnTo>
                  <a:lnTo>
                    <a:pt x="4451019" y="33527"/>
                  </a:lnTo>
                  <a:lnTo>
                    <a:pt x="4451654" y="31115"/>
                  </a:lnTo>
                  <a:lnTo>
                    <a:pt x="4451908" y="28575"/>
                  </a:lnTo>
                  <a:lnTo>
                    <a:pt x="4452162" y="25907"/>
                  </a:lnTo>
                  <a:lnTo>
                    <a:pt x="4452543" y="23495"/>
                  </a:lnTo>
                  <a:lnTo>
                    <a:pt x="4452543" y="20700"/>
                  </a:lnTo>
                  <a:lnTo>
                    <a:pt x="4452797" y="18288"/>
                  </a:lnTo>
                  <a:lnTo>
                    <a:pt x="4452797" y="15494"/>
                  </a:lnTo>
                  <a:lnTo>
                    <a:pt x="4452543" y="13080"/>
                  </a:lnTo>
                  <a:lnTo>
                    <a:pt x="4452543" y="10287"/>
                  </a:lnTo>
                  <a:lnTo>
                    <a:pt x="4452162" y="7874"/>
                  </a:lnTo>
                  <a:lnTo>
                    <a:pt x="4451908" y="5206"/>
                  </a:lnTo>
                  <a:lnTo>
                    <a:pt x="4451654" y="2667"/>
                  </a:lnTo>
                  <a:lnTo>
                    <a:pt x="4451019" y="253"/>
                  </a:lnTo>
                  <a:lnTo>
                    <a:pt x="4484166" y="253"/>
                  </a:lnTo>
                </a:path>
                <a:path w="6883400" h="10017125">
                  <a:moveTo>
                    <a:pt x="4356150" y="85344"/>
                  </a:moveTo>
                  <a:lnTo>
                    <a:pt x="4484166" y="85344"/>
                  </a:lnTo>
                </a:path>
                <a:path w="6883400" h="10017125">
                  <a:moveTo>
                    <a:pt x="4484166" y="253"/>
                  </a:moveTo>
                  <a:lnTo>
                    <a:pt x="4518710" y="253"/>
                  </a:lnTo>
                  <a:lnTo>
                    <a:pt x="4517694" y="2413"/>
                  </a:lnTo>
                  <a:lnTo>
                    <a:pt x="4517186" y="5206"/>
                  </a:lnTo>
                  <a:lnTo>
                    <a:pt x="4516805" y="7620"/>
                  </a:lnTo>
                  <a:lnTo>
                    <a:pt x="4516170" y="10032"/>
                  </a:lnTo>
                  <a:lnTo>
                    <a:pt x="4515916" y="12826"/>
                  </a:lnTo>
                  <a:lnTo>
                    <a:pt x="4515916" y="15240"/>
                  </a:lnTo>
                  <a:lnTo>
                    <a:pt x="4515662" y="17906"/>
                  </a:lnTo>
                  <a:lnTo>
                    <a:pt x="4515662" y="20447"/>
                  </a:lnTo>
                  <a:lnTo>
                    <a:pt x="4515916" y="23114"/>
                  </a:lnTo>
                  <a:lnTo>
                    <a:pt x="4515916" y="25526"/>
                  </a:lnTo>
                  <a:lnTo>
                    <a:pt x="4516551" y="28321"/>
                  </a:lnTo>
                  <a:lnTo>
                    <a:pt x="4516805" y="30733"/>
                  </a:lnTo>
                  <a:lnTo>
                    <a:pt x="4517440" y="33147"/>
                  </a:lnTo>
                  <a:lnTo>
                    <a:pt x="4518075" y="35687"/>
                  </a:lnTo>
                  <a:lnTo>
                    <a:pt x="4525695" y="50926"/>
                  </a:lnTo>
                  <a:lnTo>
                    <a:pt x="4526838" y="52704"/>
                  </a:lnTo>
                  <a:lnTo>
                    <a:pt x="4528743" y="54482"/>
                  </a:lnTo>
                  <a:lnTo>
                    <a:pt x="4530267" y="56006"/>
                  </a:lnTo>
                  <a:lnTo>
                    <a:pt x="4532045" y="57530"/>
                  </a:lnTo>
                  <a:lnTo>
                    <a:pt x="4534204" y="58800"/>
                  </a:lnTo>
                  <a:lnTo>
                    <a:pt x="4535982" y="60071"/>
                  </a:lnTo>
                  <a:lnTo>
                    <a:pt x="4538522" y="60960"/>
                  </a:lnTo>
                  <a:lnTo>
                    <a:pt x="4540554" y="61595"/>
                  </a:lnTo>
                  <a:lnTo>
                    <a:pt x="4543094" y="62483"/>
                  </a:lnTo>
                  <a:lnTo>
                    <a:pt x="4545507" y="62738"/>
                  </a:lnTo>
                  <a:lnTo>
                    <a:pt x="4548174" y="63119"/>
                  </a:lnTo>
                  <a:lnTo>
                    <a:pt x="4550968" y="62738"/>
                  </a:lnTo>
                  <a:lnTo>
                    <a:pt x="4553381" y="62102"/>
                  </a:lnTo>
                  <a:lnTo>
                    <a:pt x="4556175" y="61595"/>
                  </a:lnTo>
                  <a:lnTo>
                    <a:pt x="4558588" y="60578"/>
                  </a:lnTo>
                  <a:lnTo>
                    <a:pt x="4560747" y="59690"/>
                  </a:lnTo>
                  <a:lnTo>
                    <a:pt x="4562906" y="58547"/>
                  </a:lnTo>
                  <a:lnTo>
                    <a:pt x="4564684" y="57276"/>
                  </a:lnTo>
                  <a:lnTo>
                    <a:pt x="4566462" y="56006"/>
                  </a:lnTo>
                  <a:lnTo>
                    <a:pt x="4573828" y="46863"/>
                  </a:lnTo>
                  <a:lnTo>
                    <a:pt x="4575098" y="45085"/>
                  </a:lnTo>
                  <a:lnTo>
                    <a:pt x="4575987" y="42672"/>
                  </a:lnTo>
                  <a:lnTo>
                    <a:pt x="4576876" y="40513"/>
                  </a:lnTo>
                  <a:lnTo>
                    <a:pt x="4577765" y="38353"/>
                  </a:lnTo>
                  <a:lnTo>
                    <a:pt x="4580178" y="25907"/>
                  </a:lnTo>
                  <a:lnTo>
                    <a:pt x="4580559" y="23495"/>
                  </a:lnTo>
                  <a:lnTo>
                    <a:pt x="4580813" y="20700"/>
                  </a:lnTo>
                  <a:lnTo>
                    <a:pt x="4580813" y="18288"/>
                  </a:lnTo>
                  <a:lnTo>
                    <a:pt x="4580813" y="15494"/>
                  </a:lnTo>
                  <a:lnTo>
                    <a:pt x="4580813" y="13080"/>
                  </a:lnTo>
                  <a:lnTo>
                    <a:pt x="4580559" y="10287"/>
                  </a:lnTo>
                  <a:lnTo>
                    <a:pt x="4580178" y="7874"/>
                  </a:lnTo>
                  <a:lnTo>
                    <a:pt x="4579924" y="5206"/>
                  </a:lnTo>
                  <a:lnTo>
                    <a:pt x="4579670" y="2667"/>
                  </a:lnTo>
                  <a:lnTo>
                    <a:pt x="4579289" y="253"/>
                  </a:lnTo>
                  <a:lnTo>
                    <a:pt x="4612182" y="253"/>
                  </a:lnTo>
                </a:path>
                <a:path w="6883400" h="10017125">
                  <a:moveTo>
                    <a:pt x="4484166" y="85344"/>
                  </a:moveTo>
                  <a:lnTo>
                    <a:pt x="4612182" y="85344"/>
                  </a:lnTo>
                </a:path>
                <a:path w="6883400" h="10017125">
                  <a:moveTo>
                    <a:pt x="4612182" y="253"/>
                  </a:moveTo>
                  <a:lnTo>
                    <a:pt x="4646726" y="253"/>
                  </a:lnTo>
                  <a:lnTo>
                    <a:pt x="4645710" y="2413"/>
                  </a:lnTo>
                  <a:lnTo>
                    <a:pt x="4645202" y="5206"/>
                  </a:lnTo>
                  <a:lnTo>
                    <a:pt x="4644821" y="7620"/>
                  </a:lnTo>
                  <a:lnTo>
                    <a:pt x="4644186" y="10032"/>
                  </a:lnTo>
                  <a:lnTo>
                    <a:pt x="4643932" y="12826"/>
                  </a:lnTo>
                  <a:lnTo>
                    <a:pt x="4643932" y="25526"/>
                  </a:lnTo>
                  <a:lnTo>
                    <a:pt x="4644567" y="28321"/>
                  </a:lnTo>
                  <a:lnTo>
                    <a:pt x="4644821" y="30733"/>
                  </a:lnTo>
                  <a:lnTo>
                    <a:pt x="4645456" y="33147"/>
                  </a:lnTo>
                  <a:lnTo>
                    <a:pt x="4646091" y="35687"/>
                  </a:lnTo>
                  <a:lnTo>
                    <a:pt x="4653711" y="50926"/>
                  </a:lnTo>
                  <a:lnTo>
                    <a:pt x="4654854" y="52704"/>
                  </a:lnTo>
                  <a:lnTo>
                    <a:pt x="4656759" y="54482"/>
                  </a:lnTo>
                  <a:lnTo>
                    <a:pt x="4658283" y="56006"/>
                  </a:lnTo>
                  <a:lnTo>
                    <a:pt x="4660061" y="57530"/>
                  </a:lnTo>
                  <a:lnTo>
                    <a:pt x="4662220" y="58800"/>
                  </a:lnTo>
                  <a:lnTo>
                    <a:pt x="4664379" y="60071"/>
                  </a:lnTo>
                  <a:lnTo>
                    <a:pt x="4666538" y="60960"/>
                  </a:lnTo>
                  <a:lnTo>
                    <a:pt x="4668570" y="61595"/>
                  </a:lnTo>
                  <a:lnTo>
                    <a:pt x="4671110" y="62483"/>
                  </a:lnTo>
                  <a:lnTo>
                    <a:pt x="4673523" y="62738"/>
                  </a:lnTo>
                  <a:lnTo>
                    <a:pt x="4676190" y="63119"/>
                  </a:lnTo>
                  <a:lnTo>
                    <a:pt x="4678984" y="62738"/>
                  </a:lnTo>
                  <a:lnTo>
                    <a:pt x="4681778" y="62102"/>
                  </a:lnTo>
                  <a:lnTo>
                    <a:pt x="4684191" y="61595"/>
                  </a:lnTo>
                  <a:lnTo>
                    <a:pt x="4686604" y="60578"/>
                  </a:lnTo>
                  <a:lnTo>
                    <a:pt x="4688763" y="59690"/>
                  </a:lnTo>
                  <a:lnTo>
                    <a:pt x="4690922" y="58547"/>
                  </a:lnTo>
                  <a:lnTo>
                    <a:pt x="4692700" y="57276"/>
                  </a:lnTo>
                  <a:lnTo>
                    <a:pt x="4694478" y="56006"/>
                  </a:lnTo>
                  <a:lnTo>
                    <a:pt x="4696383" y="54228"/>
                  </a:lnTo>
                  <a:lnTo>
                    <a:pt x="4697907" y="52704"/>
                  </a:lnTo>
                  <a:lnTo>
                    <a:pt x="4699431" y="50926"/>
                  </a:lnTo>
                  <a:lnTo>
                    <a:pt x="4700574" y="49022"/>
                  </a:lnTo>
                  <a:lnTo>
                    <a:pt x="4701844" y="46863"/>
                  </a:lnTo>
                  <a:lnTo>
                    <a:pt x="4703114" y="45085"/>
                  </a:lnTo>
                  <a:lnTo>
                    <a:pt x="4704003" y="42672"/>
                  </a:lnTo>
                  <a:lnTo>
                    <a:pt x="4704892" y="40513"/>
                  </a:lnTo>
                  <a:lnTo>
                    <a:pt x="4705781" y="38353"/>
                  </a:lnTo>
                  <a:lnTo>
                    <a:pt x="4706670" y="35941"/>
                  </a:lnTo>
                  <a:lnTo>
                    <a:pt x="4707051" y="33527"/>
                  </a:lnTo>
                  <a:lnTo>
                    <a:pt x="4707686" y="31115"/>
                  </a:lnTo>
                  <a:lnTo>
                    <a:pt x="4708194" y="28575"/>
                  </a:lnTo>
                  <a:lnTo>
                    <a:pt x="4708194" y="25907"/>
                  </a:lnTo>
                  <a:lnTo>
                    <a:pt x="4708575" y="23495"/>
                  </a:lnTo>
                  <a:lnTo>
                    <a:pt x="4708829" y="20700"/>
                  </a:lnTo>
                  <a:lnTo>
                    <a:pt x="4708829" y="18288"/>
                  </a:lnTo>
                  <a:lnTo>
                    <a:pt x="4708829" y="15494"/>
                  </a:lnTo>
                  <a:lnTo>
                    <a:pt x="4708829" y="13080"/>
                  </a:lnTo>
                  <a:lnTo>
                    <a:pt x="4708575" y="10287"/>
                  </a:lnTo>
                  <a:lnTo>
                    <a:pt x="4708194" y="7874"/>
                  </a:lnTo>
                  <a:lnTo>
                    <a:pt x="4707940" y="5206"/>
                  </a:lnTo>
                  <a:lnTo>
                    <a:pt x="4707686" y="2667"/>
                  </a:lnTo>
                  <a:lnTo>
                    <a:pt x="4707305" y="253"/>
                  </a:lnTo>
                  <a:lnTo>
                    <a:pt x="4740198" y="253"/>
                  </a:lnTo>
                </a:path>
                <a:path w="6883400" h="10017125">
                  <a:moveTo>
                    <a:pt x="4612182" y="85344"/>
                  </a:moveTo>
                  <a:lnTo>
                    <a:pt x="4740198" y="85344"/>
                  </a:lnTo>
                </a:path>
                <a:path w="6883400" h="10017125">
                  <a:moveTo>
                    <a:pt x="4740198" y="253"/>
                  </a:moveTo>
                  <a:lnTo>
                    <a:pt x="4774742" y="253"/>
                  </a:lnTo>
                  <a:lnTo>
                    <a:pt x="4774107" y="2413"/>
                  </a:lnTo>
                  <a:lnTo>
                    <a:pt x="4773218" y="5206"/>
                  </a:lnTo>
                  <a:lnTo>
                    <a:pt x="4772837" y="7620"/>
                  </a:lnTo>
                  <a:lnTo>
                    <a:pt x="4772583" y="10032"/>
                  </a:lnTo>
                  <a:lnTo>
                    <a:pt x="4772202" y="12826"/>
                  </a:lnTo>
                  <a:lnTo>
                    <a:pt x="4771948" y="15240"/>
                  </a:lnTo>
                  <a:lnTo>
                    <a:pt x="4771948" y="17906"/>
                  </a:lnTo>
                  <a:lnTo>
                    <a:pt x="4771948" y="20447"/>
                  </a:lnTo>
                  <a:lnTo>
                    <a:pt x="4771948" y="23114"/>
                  </a:lnTo>
                  <a:lnTo>
                    <a:pt x="4772202" y="25526"/>
                  </a:lnTo>
                  <a:lnTo>
                    <a:pt x="4772583" y="28321"/>
                  </a:lnTo>
                  <a:lnTo>
                    <a:pt x="4772837" y="30733"/>
                  </a:lnTo>
                  <a:lnTo>
                    <a:pt x="4773472" y="33147"/>
                  </a:lnTo>
                  <a:lnTo>
                    <a:pt x="4774107" y="35687"/>
                  </a:lnTo>
                  <a:lnTo>
                    <a:pt x="4774742" y="38100"/>
                  </a:lnTo>
                  <a:lnTo>
                    <a:pt x="4783251" y="52704"/>
                  </a:lnTo>
                  <a:lnTo>
                    <a:pt x="4784775" y="54482"/>
                  </a:lnTo>
                  <a:lnTo>
                    <a:pt x="4796967" y="61595"/>
                  </a:lnTo>
                  <a:lnTo>
                    <a:pt x="4799126" y="62483"/>
                  </a:lnTo>
                  <a:lnTo>
                    <a:pt x="4801793" y="62738"/>
                  </a:lnTo>
                  <a:lnTo>
                    <a:pt x="4804206" y="63119"/>
                  </a:lnTo>
                  <a:lnTo>
                    <a:pt x="4807000" y="62738"/>
                  </a:lnTo>
                  <a:lnTo>
                    <a:pt x="4809794" y="62102"/>
                  </a:lnTo>
                  <a:lnTo>
                    <a:pt x="4812207" y="61595"/>
                  </a:lnTo>
                  <a:lnTo>
                    <a:pt x="4814620" y="60578"/>
                  </a:lnTo>
                  <a:lnTo>
                    <a:pt x="4816779" y="59690"/>
                  </a:lnTo>
                  <a:lnTo>
                    <a:pt x="4818938" y="58547"/>
                  </a:lnTo>
                  <a:lnTo>
                    <a:pt x="4820716" y="57276"/>
                  </a:lnTo>
                  <a:lnTo>
                    <a:pt x="4822875" y="56006"/>
                  </a:lnTo>
                  <a:lnTo>
                    <a:pt x="4824399" y="54228"/>
                  </a:lnTo>
                  <a:lnTo>
                    <a:pt x="4825923" y="52704"/>
                  </a:lnTo>
                  <a:lnTo>
                    <a:pt x="4827447" y="50926"/>
                  </a:lnTo>
                  <a:lnTo>
                    <a:pt x="4828590" y="49022"/>
                  </a:lnTo>
                  <a:lnTo>
                    <a:pt x="4830114" y="46863"/>
                  </a:lnTo>
                  <a:lnTo>
                    <a:pt x="4831130" y="45085"/>
                  </a:lnTo>
                  <a:lnTo>
                    <a:pt x="4832273" y="42672"/>
                  </a:lnTo>
                  <a:lnTo>
                    <a:pt x="4833162" y="40513"/>
                  </a:lnTo>
                  <a:lnTo>
                    <a:pt x="4833797" y="38353"/>
                  </a:lnTo>
                  <a:lnTo>
                    <a:pt x="4834686" y="35941"/>
                  </a:lnTo>
                  <a:lnTo>
                    <a:pt x="4835321" y="33527"/>
                  </a:lnTo>
                  <a:lnTo>
                    <a:pt x="4835702" y="31115"/>
                  </a:lnTo>
                  <a:lnTo>
                    <a:pt x="4836210" y="28575"/>
                  </a:lnTo>
                  <a:lnTo>
                    <a:pt x="4836591" y="25907"/>
                  </a:lnTo>
                  <a:lnTo>
                    <a:pt x="4836591" y="23495"/>
                  </a:lnTo>
                  <a:lnTo>
                    <a:pt x="4836845" y="20700"/>
                  </a:lnTo>
                  <a:lnTo>
                    <a:pt x="4836845" y="18288"/>
                  </a:lnTo>
                  <a:lnTo>
                    <a:pt x="4836845" y="15494"/>
                  </a:lnTo>
                  <a:lnTo>
                    <a:pt x="4836845" y="13080"/>
                  </a:lnTo>
                  <a:lnTo>
                    <a:pt x="4836591" y="10287"/>
                  </a:lnTo>
                  <a:lnTo>
                    <a:pt x="4836591" y="7874"/>
                  </a:lnTo>
                  <a:lnTo>
                    <a:pt x="4835956" y="5206"/>
                  </a:lnTo>
                  <a:lnTo>
                    <a:pt x="4835702" y="2667"/>
                  </a:lnTo>
                  <a:lnTo>
                    <a:pt x="4835321" y="253"/>
                  </a:lnTo>
                  <a:lnTo>
                    <a:pt x="4868595" y="253"/>
                  </a:lnTo>
                </a:path>
                <a:path w="6883400" h="10017125">
                  <a:moveTo>
                    <a:pt x="4740198" y="85344"/>
                  </a:moveTo>
                  <a:lnTo>
                    <a:pt x="4868595" y="85344"/>
                  </a:lnTo>
                </a:path>
                <a:path w="6883400" h="10017125">
                  <a:moveTo>
                    <a:pt x="4868595" y="253"/>
                  </a:moveTo>
                  <a:lnTo>
                    <a:pt x="4902758" y="253"/>
                  </a:lnTo>
                  <a:lnTo>
                    <a:pt x="4902123" y="2413"/>
                  </a:lnTo>
                  <a:lnTo>
                    <a:pt x="4901488" y="5206"/>
                  </a:lnTo>
                  <a:lnTo>
                    <a:pt x="4900853" y="7620"/>
                  </a:lnTo>
                  <a:lnTo>
                    <a:pt x="4900599" y="10032"/>
                  </a:lnTo>
                  <a:lnTo>
                    <a:pt x="4900218" y="12826"/>
                  </a:lnTo>
                  <a:lnTo>
                    <a:pt x="4899964" y="15240"/>
                  </a:lnTo>
                  <a:lnTo>
                    <a:pt x="4899964" y="17906"/>
                  </a:lnTo>
                  <a:lnTo>
                    <a:pt x="4899964" y="20447"/>
                  </a:lnTo>
                  <a:lnTo>
                    <a:pt x="4899964" y="23114"/>
                  </a:lnTo>
                  <a:lnTo>
                    <a:pt x="4900218" y="25526"/>
                  </a:lnTo>
                  <a:lnTo>
                    <a:pt x="4900599" y="28321"/>
                  </a:lnTo>
                  <a:lnTo>
                    <a:pt x="4900853" y="30733"/>
                  </a:lnTo>
                  <a:lnTo>
                    <a:pt x="4901488" y="33147"/>
                  </a:lnTo>
                  <a:lnTo>
                    <a:pt x="4902123" y="35687"/>
                  </a:lnTo>
                  <a:lnTo>
                    <a:pt x="4903012" y="38100"/>
                  </a:lnTo>
                  <a:lnTo>
                    <a:pt x="4903647" y="40513"/>
                  </a:lnTo>
                  <a:lnTo>
                    <a:pt x="4904790" y="42672"/>
                  </a:lnTo>
                  <a:lnTo>
                    <a:pt x="4905806" y="45085"/>
                  </a:lnTo>
                  <a:lnTo>
                    <a:pt x="4906949" y="47244"/>
                  </a:lnTo>
                  <a:lnTo>
                    <a:pt x="4908219" y="49022"/>
                  </a:lnTo>
                  <a:lnTo>
                    <a:pt x="4909743" y="50926"/>
                  </a:lnTo>
                  <a:lnTo>
                    <a:pt x="4911267" y="52704"/>
                  </a:lnTo>
                  <a:lnTo>
                    <a:pt x="4912791" y="54482"/>
                  </a:lnTo>
                  <a:lnTo>
                    <a:pt x="4924983" y="61595"/>
                  </a:lnTo>
                  <a:lnTo>
                    <a:pt x="4927142" y="62483"/>
                  </a:lnTo>
                  <a:lnTo>
                    <a:pt x="4929809" y="62738"/>
                  </a:lnTo>
                  <a:lnTo>
                    <a:pt x="4932222" y="63119"/>
                  </a:lnTo>
                  <a:lnTo>
                    <a:pt x="4935016" y="62738"/>
                  </a:lnTo>
                  <a:lnTo>
                    <a:pt x="4937810" y="62102"/>
                  </a:lnTo>
                  <a:lnTo>
                    <a:pt x="4940223" y="61595"/>
                  </a:lnTo>
                  <a:lnTo>
                    <a:pt x="4942636" y="60578"/>
                  </a:lnTo>
                  <a:lnTo>
                    <a:pt x="4944795" y="59690"/>
                  </a:lnTo>
                  <a:lnTo>
                    <a:pt x="4946954" y="58547"/>
                  </a:lnTo>
                  <a:lnTo>
                    <a:pt x="4948732" y="57276"/>
                  </a:lnTo>
                  <a:lnTo>
                    <a:pt x="4950891" y="56006"/>
                  </a:lnTo>
                  <a:lnTo>
                    <a:pt x="4952415" y="54228"/>
                  </a:lnTo>
                  <a:lnTo>
                    <a:pt x="4953939" y="52704"/>
                  </a:lnTo>
                  <a:lnTo>
                    <a:pt x="4955463" y="50926"/>
                  </a:lnTo>
                  <a:lnTo>
                    <a:pt x="4956987" y="49022"/>
                  </a:lnTo>
                  <a:lnTo>
                    <a:pt x="4958130" y="46863"/>
                  </a:lnTo>
                  <a:lnTo>
                    <a:pt x="4959146" y="45085"/>
                  </a:lnTo>
                  <a:lnTo>
                    <a:pt x="4960289" y="42672"/>
                  </a:lnTo>
                  <a:lnTo>
                    <a:pt x="4961178" y="40513"/>
                  </a:lnTo>
                  <a:lnTo>
                    <a:pt x="4961813" y="38353"/>
                  </a:lnTo>
                  <a:lnTo>
                    <a:pt x="4962702" y="35941"/>
                  </a:lnTo>
                  <a:lnTo>
                    <a:pt x="4963337" y="33527"/>
                  </a:lnTo>
                  <a:lnTo>
                    <a:pt x="4963718" y="31115"/>
                  </a:lnTo>
                  <a:lnTo>
                    <a:pt x="4964226" y="28575"/>
                  </a:lnTo>
                  <a:lnTo>
                    <a:pt x="4964607" y="25907"/>
                  </a:lnTo>
                  <a:lnTo>
                    <a:pt x="4964607" y="23495"/>
                  </a:lnTo>
                  <a:lnTo>
                    <a:pt x="4964861" y="20700"/>
                  </a:lnTo>
                  <a:lnTo>
                    <a:pt x="4964861" y="18288"/>
                  </a:lnTo>
                  <a:lnTo>
                    <a:pt x="4964861" y="15494"/>
                  </a:lnTo>
                  <a:lnTo>
                    <a:pt x="4964861" y="13080"/>
                  </a:lnTo>
                  <a:lnTo>
                    <a:pt x="4964607" y="10287"/>
                  </a:lnTo>
                  <a:lnTo>
                    <a:pt x="4964607" y="7874"/>
                  </a:lnTo>
                  <a:lnTo>
                    <a:pt x="4964226" y="5206"/>
                  </a:lnTo>
                  <a:lnTo>
                    <a:pt x="4963972" y="2667"/>
                  </a:lnTo>
                  <a:lnTo>
                    <a:pt x="4963337" y="253"/>
                  </a:lnTo>
                  <a:lnTo>
                    <a:pt x="4996611" y="253"/>
                  </a:lnTo>
                </a:path>
                <a:path w="6883400" h="10017125">
                  <a:moveTo>
                    <a:pt x="4868595" y="85344"/>
                  </a:moveTo>
                  <a:lnTo>
                    <a:pt x="4996611" y="85344"/>
                  </a:lnTo>
                </a:path>
                <a:path w="6883400" h="10017125">
                  <a:moveTo>
                    <a:pt x="4996611" y="253"/>
                  </a:moveTo>
                  <a:lnTo>
                    <a:pt x="5030774" y="253"/>
                  </a:lnTo>
                  <a:lnTo>
                    <a:pt x="5030139" y="2413"/>
                  </a:lnTo>
                  <a:lnTo>
                    <a:pt x="5029504" y="5206"/>
                  </a:lnTo>
                  <a:lnTo>
                    <a:pt x="5028869" y="7620"/>
                  </a:lnTo>
                  <a:lnTo>
                    <a:pt x="5028615" y="10032"/>
                  </a:lnTo>
                  <a:lnTo>
                    <a:pt x="5028234" y="12826"/>
                  </a:lnTo>
                  <a:lnTo>
                    <a:pt x="5027980" y="15240"/>
                  </a:lnTo>
                  <a:lnTo>
                    <a:pt x="5027980" y="17906"/>
                  </a:lnTo>
                  <a:lnTo>
                    <a:pt x="5027980" y="20447"/>
                  </a:lnTo>
                  <a:lnTo>
                    <a:pt x="5027980" y="23114"/>
                  </a:lnTo>
                  <a:lnTo>
                    <a:pt x="5028234" y="25526"/>
                  </a:lnTo>
                  <a:lnTo>
                    <a:pt x="5028615" y="28321"/>
                  </a:lnTo>
                  <a:lnTo>
                    <a:pt x="5028869" y="30733"/>
                  </a:lnTo>
                  <a:lnTo>
                    <a:pt x="5029504" y="33147"/>
                  </a:lnTo>
                  <a:lnTo>
                    <a:pt x="5030393" y="35687"/>
                  </a:lnTo>
                  <a:lnTo>
                    <a:pt x="5031028" y="38100"/>
                  </a:lnTo>
                  <a:lnTo>
                    <a:pt x="5039283" y="52704"/>
                  </a:lnTo>
                  <a:lnTo>
                    <a:pt x="5040807" y="54482"/>
                  </a:lnTo>
                  <a:lnTo>
                    <a:pt x="5052999" y="61595"/>
                  </a:lnTo>
                  <a:lnTo>
                    <a:pt x="5055158" y="62483"/>
                  </a:lnTo>
                  <a:lnTo>
                    <a:pt x="5057825" y="62738"/>
                  </a:lnTo>
                  <a:lnTo>
                    <a:pt x="5060238" y="63119"/>
                  </a:lnTo>
                  <a:lnTo>
                    <a:pt x="5063286" y="62738"/>
                  </a:lnTo>
                  <a:lnTo>
                    <a:pt x="5065826" y="62102"/>
                  </a:lnTo>
                  <a:lnTo>
                    <a:pt x="5068239" y="61595"/>
                  </a:lnTo>
                  <a:lnTo>
                    <a:pt x="5070652" y="60578"/>
                  </a:lnTo>
                  <a:lnTo>
                    <a:pt x="5072811" y="59690"/>
                  </a:lnTo>
                  <a:lnTo>
                    <a:pt x="5074970" y="58547"/>
                  </a:lnTo>
                  <a:lnTo>
                    <a:pt x="5077002" y="57276"/>
                  </a:lnTo>
                  <a:lnTo>
                    <a:pt x="5078907" y="56006"/>
                  </a:lnTo>
                  <a:lnTo>
                    <a:pt x="5080431" y="54228"/>
                  </a:lnTo>
                  <a:lnTo>
                    <a:pt x="5082209" y="52704"/>
                  </a:lnTo>
                  <a:lnTo>
                    <a:pt x="5083479" y="50926"/>
                  </a:lnTo>
                  <a:lnTo>
                    <a:pt x="5085003" y="49022"/>
                  </a:lnTo>
                  <a:lnTo>
                    <a:pt x="5086146" y="46863"/>
                  </a:lnTo>
                  <a:lnTo>
                    <a:pt x="5087416" y="45085"/>
                  </a:lnTo>
                  <a:lnTo>
                    <a:pt x="5088305" y="42672"/>
                  </a:lnTo>
                  <a:lnTo>
                    <a:pt x="5089194" y="40513"/>
                  </a:lnTo>
                  <a:lnTo>
                    <a:pt x="5089829" y="38353"/>
                  </a:lnTo>
                  <a:lnTo>
                    <a:pt x="5090718" y="35941"/>
                  </a:lnTo>
                  <a:lnTo>
                    <a:pt x="5091353" y="33527"/>
                  </a:lnTo>
                  <a:lnTo>
                    <a:pt x="5091734" y="31115"/>
                  </a:lnTo>
                  <a:lnTo>
                    <a:pt x="5092242" y="28575"/>
                  </a:lnTo>
                  <a:lnTo>
                    <a:pt x="5092623" y="25907"/>
                  </a:lnTo>
                  <a:lnTo>
                    <a:pt x="5092877" y="23495"/>
                  </a:lnTo>
                  <a:lnTo>
                    <a:pt x="5092877" y="20700"/>
                  </a:lnTo>
                  <a:lnTo>
                    <a:pt x="5093258" y="18288"/>
                  </a:lnTo>
                  <a:lnTo>
                    <a:pt x="5093258" y="15494"/>
                  </a:lnTo>
                  <a:lnTo>
                    <a:pt x="5092877" y="13080"/>
                  </a:lnTo>
                  <a:lnTo>
                    <a:pt x="5092877" y="10287"/>
                  </a:lnTo>
                  <a:lnTo>
                    <a:pt x="5092623" y="7874"/>
                  </a:lnTo>
                  <a:lnTo>
                    <a:pt x="5092242" y="5206"/>
                  </a:lnTo>
                  <a:lnTo>
                    <a:pt x="5091988" y="2667"/>
                  </a:lnTo>
                  <a:lnTo>
                    <a:pt x="5091353" y="253"/>
                  </a:lnTo>
                  <a:lnTo>
                    <a:pt x="5124627" y="253"/>
                  </a:lnTo>
                </a:path>
                <a:path w="6883400" h="10017125">
                  <a:moveTo>
                    <a:pt x="4996611" y="85344"/>
                  </a:moveTo>
                  <a:lnTo>
                    <a:pt x="5124627" y="85344"/>
                  </a:lnTo>
                </a:path>
                <a:path w="6883400" h="10017125">
                  <a:moveTo>
                    <a:pt x="5124627" y="253"/>
                  </a:moveTo>
                  <a:lnTo>
                    <a:pt x="5158790" y="253"/>
                  </a:lnTo>
                  <a:lnTo>
                    <a:pt x="5158155" y="2413"/>
                  </a:lnTo>
                  <a:lnTo>
                    <a:pt x="5157520" y="5206"/>
                  </a:lnTo>
                  <a:lnTo>
                    <a:pt x="5156885" y="7620"/>
                  </a:lnTo>
                  <a:lnTo>
                    <a:pt x="5156631" y="10032"/>
                  </a:lnTo>
                  <a:lnTo>
                    <a:pt x="5156250" y="12826"/>
                  </a:lnTo>
                  <a:lnTo>
                    <a:pt x="5155996" y="15240"/>
                  </a:lnTo>
                  <a:lnTo>
                    <a:pt x="5155996" y="17906"/>
                  </a:lnTo>
                  <a:lnTo>
                    <a:pt x="5155996" y="20447"/>
                  </a:lnTo>
                  <a:lnTo>
                    <a:pt x="5155996" y="23114"/>
                  </a:lnTo>
                  <a:lnTo>
                    <a:pt x="5156250" y="25526"/>
                  </a:lnTo>
                  <a:lnTo>
                    <a:pt x="5156631" y="28321"/>
                  </a:lnTo>
                  <a:lnTo>
                    <a:pt x="5157266" y="30733"/>
                  </a:lnTo>
                  <a:lnTo>
                    <a:pt x="5157774" y="33147"/>
                  </a:lnTo>
                  <a:lnTo>
                    <a:pt x="5164505" y="49022"/>
                  </a:lnTo>
                  <a:lnTo>
                    <a:pt x="5165775" y="50926"/>
                  </a:lnTo>
                  <a:lnTo>
                    <a:pt x="5167299" y="52704"/>
                  </a:lnTo>
                  <a:lnTo>
                    <a:pt x="5168823" y="54482"/>
                  </a:lnTo>
                  <a:lnTo>
                    <a:pt x="5170601" y="56006"/>
                  </a:lnTo>
                  <a:lnTo>
                    <a:pt x="5172506" y="57530"/>
                  </a:lnTo>
                  <a:lnTo>
                    <a:pt x="5174538" y="58800"/>
                  </a:lnTo>
                  <a:lnTo>
                    <a:pt x="5176443" y="60071"/>
                  </a:lnTo>
                  <a:lnTo>
                    <a:pt x="5178602" y="60960"/>
                  </a:lnTo>
                  <a:lnTo>
                    <a:pt x="5181015" y="61595"/>
                  </a:lnTo>
                  <a:lnTo>
                    <a:pt x="5183428" y="62483"/>
                  </a:lnTo>
                  <a:lnTo>
                    <a:pt x="5185841" y="62738"/>
                  </a:lnTo>
                  <a:lnTo>
                    <a:pt x="5188635" y="63119"/>
                  </a:lnTo>
                  <a:lnTo>
                    <a:pt x="5191302" y="62738"/>
                  </a:lnTo>
                  <a:lnTo>
                    <a:pt x="5193842" y="62102"/>
                  </a:lnTo>
                  <a:lnTo>
                    <a:pt x="5196255" y="61595"/>
                  </a:lnTo>
                  <a:lnTo>
                    <a:pt x="5198668" y="60578"/>
                  </a:lnTo>
                  <a:lnTo>
                    <a:pt x="5201081" y="59690"/>
                  </a:lnTo>
                  <a:lnTo>
                    <a:pt x="5202986" y="58547"/>
                  </a:lnTo>
                  <a:lnTo>
                    <a:pt x="5205018" y="57276"/>
                  </a:lnTo>
                  <a:lnTo>
                    <a:pt x="5206923" y="56006"/>
                  </a:lnTo>
                  <a:lnTo>
                    <a:pt x="5208447" y="54228"/>
                  </a:lnTo>
                  <a:lnTo>
                    <a:pt x="5210225" y="52704"/>
                  </a:lnTo>
                  <a:lnTo>
                    <a:pt x="5211749" y="50926"/>
                  </a:lnTo>
                  <a:lnTo>
                    <a:pt x="5213019" y="49022"/>
                  </a:lnTo>
                  <a:lnTo>
                    <a:pt x="5214162" y="46863"/>
                  </a:lnTo>
                  <a:lnTo>
                    <a:pt x="5215432" y="45085"/>
                  </a:lnTo>
                  <a:lnTo>
                    <a:pt x="5216321" y="42672"/>
                  </a:lnTo>
                  <a:lnTo>
                    <a:pt x="5217210" y="40513"/>
                  </a:lnTo>
                  <a:lnTo>
                    <a:pt x="5218226" y="38353"/>
                  </a:lnTo>
                  <a:lnTo>
                    <a:pt x="5218734" y="35941"/>
                  </a:lnTo>
                  <a:lnTo>
                    <a:pt x="5219369" y="33527"/>
                  </a:lnTo>
                  <a:lnTo>
                    <a:pt x="5220004" y="31115"/>
                  </a:lnTo>
                  <a:lnTo>
                    <a:pt x="5220258" y="28575"/>
                  </a:lnTo>
                  <a:lnTo>
                    <a:pt x="5220639" y="25907"/>
                  </a:lnTo>
                  <a:lnTo>
                    <a:pt x="5220893" y="23495"/>
                  </a:lnTo>
                  <a:lnTo>
                    <a:pt x="5220893" y="20700"/>
                  </a:lnTo>
                  <a:lnTo>
                    <a:pt x="5221274" y="18288"/>
                  </a:lnTo>
                  <a:lnTo>
                    <a:pt x="5221274" y="15494"/>
                  </a:lnTo>
                  <a:lnTo>
                    <a:pt x="5220893" y="13080"/>
                  </a:lnTo>
                  <a:lnTo>
                    <a:pt x="5220893" y="10287"/>
                  </a:lnTo>
                  <a:lnTo>
                    <a:pt x="5220639" y="7874"/>
                  </a:lnTo>
                  <a:lnTo>
                    <a:pt x="5220258" y="5206"/>
                  </a:lnTo>
                  <a:lnTo>
                    <a:pt x="5220004" y="2667"/>
                  </a:lnTo>
                  <a:lnTo>
                    <a:pt x="5219369" y="253"/>
                  </a:lnTo>
                  <a:lnTo>
                    <a:pt x="5252643" y="253"/>
                  </a:lnTo>
                </a:path>
                <a:path w="6883400" h="10017125">
                  <a:moveTo>
                    <a:pt x="5124627" y="85344"/>
                  </a:moveTo>
                  <a:lnTo>
                    <a:pt x="5252643" y="85344"/>
                  </a:lnTo>
                </a:path>
                <a:path w="6883400" h="10017125">
                  <a:moveTo>
                    <a:pt x="5252643" y="253"/>
                  </a:moveTo>
                  <a:lnTo>
                    <a:pt x="5286806" y="253"/>
                  </a:lnTo>
                  <a:lnTo>
                    <a:pt x="5286171" y="2413"/>
                  </a:lnTo>
                  <a:lnTo>
                    <a:pt x="5285536" y="5206"/>
                  </a:lnTo>
                  <a:lnTo>
                    <a:pt x="5284901" y="7620"/>
                  </a:lnTo>
                  <a:lnTo>
                    <a:pt x="5284647" y="10032"/>
                  </a:lnTo>
                  <a:lnTo>
                    <a:pt x="5284266" y="12826"/>
                  </a:lnTo>
                  <a:lnTo>
                    <a:pt x="5284266" y="15240"/>
                  </a:lnTo>
                  <a:lnTo>
                    <a:pt x="5284012" y="17906"/>
                  </a:lnTo>
                  <a:lnTo>
                    <a:pt x="5284012" y="20447"/>
                  </a:lnTo>
                  <a:lnTo>
                    <a:pt x="5284266" y="23114"/>
                  </a:lnTo>
                  <a:lnTo>
                    <a:pt x="5284266" y="25526"/>
                  </a:lnTo>
                  <a:lnTo>
                    <a:pt x="5284901" y="28321"/>
                  </a:lnTo>
                  <a:lnTo>
                    <a:pt x="5297093" y="54482"/>
                  </a:lnTo>
                  <a:lnTo>
                    <a:pt x="5298617" y="56006"/>
                  </a:lnTo>
                  <a:lnTo>
                    <a:pt x="5300522" y="57530"/>
                  </a:lnTo>
                  <a:lnTo>
                    <a:pt x="5302554" y="58800"/>
                  </a:lnTo>
                  <a:lnTo>
                    <a:pt x="5304459" y="60071"/>
                  </a:lnTo>
                  <a:lnTo>
                    <a:pt x="5306872" y="60960"/>
                  </a:lnTo>
                  <a:lnTo>
                    <a:pt x="5309031" y="61595"/>
                  </a:lnTo>
                  <a:lnTo>
                    <a:pt x="5311444" y="62483"/>
                  </a:lnTo>
                  <a:lnTo>
                    <a:pt x="5313857" y="62738"/>
                  </a:lnTo>
                  <a:lnTo>
                    <a:pt x="5316651" y="63119"/>
                  </a:lnTo>
                  <a:lnTo>
                    <a:pt x="5319318" y="62738"/>
                  </a:lnTo>
                  <a:lnTo>
                    <a:pt x="5321858" y="62102"/>
                  </a:lnTo>
                  <a:lnTo>
                    <a:pt x="5324525" y="61595"/>
                  </a:lnTo>
                  <a:lnTo>
                    <a:pt x="5326684" y="60578"/>
                  </a:lnTo>
                  <a:lnTo>
                    <a:pt x="5329097" y="59690"/>
                  </a:lnTo>
                  <a:lnTo>
                    <a:pt x="5331256" y="58547"/>
                  </a:lnTo>
                  <a:lnTo>
                    <a:pt x="5333034" y="57276"/>
                  </a:lnTo>
                  <a:lnTo>
                    <a:pt x="5334939" y="56006"/>
                  </a:lnTo>
                  <a:lnTo>
                    <a:pt x="5336717" y="54228"/>
                  </a:lnTo>
                  <a:lnTo>
                    <a:pt x="5338241" y="52704"/>
                  </a:lnTo>
                  <a:lnTo>
                    <a:pt x="5339765" y="50926"/>
                  </a:lnTo>
                  <a:lnTo>
                    <a:pt x="5341035" y="49022"/>
                  </a:lnTo>
                  <a:lnTo>
                    <a:pt x="5342178" y="46863"/>
                  </a:lnTo>
                  <a:lnTo>
                    <a:pt x="5343448" y="45085"/>
                  </a:lnTo>
                  <a:lnTo>
                    <a:pt x="5344337" y="42672"/>
                  </a:lnTo>
                  <a:lnTo>
                    <a:pt x="5345226" y="40513"/>
                  </a:lnTo>
                  <a:lnTo>
                    <a:pt x="5346242" y="38353"/>
                  </a:lnTo>
                  <a:lnTo>
                    <a:pt x="5346750" y="35941"/>
                  </a:lnTo>
                  <a:lnTo>
                    <a:pt x="5347385" y="33527"/>
                  </a:lnTo>
                  <a:lnTo>
                    <a:pt x="5348020" y="31115"/>
                  </a:lnTo>
                  <a:lnTo>
                    <a:pt x="5348274" y="28575"/>
                  </a:lnTo>
                  <a:lnTo>
                    <a:pt x="5348655" y="25907"/>
                  </a:lnTo>
                  <a:lnTo>
                    <a:pt x="5348909" y="23495"/>
                  </a:lnTo>
                  <a:lnTo>
                    <a:pt x="5349290" y="20700"/>
                  </a:lnTo>
                  <a:lnTo>
                    <a:pt x="5349290" y="18288"/>
                  </a:lnTo>
                  <a:lnTo>
                    <a:pt x="5349290" y="15494"/>
                  </a:lnTo>
                  <a:lnTo>
                    <a:pt x="5349290" y="13080"/>
                  </a:lnTo>
                  <a:lnTo>
                    <a:pt x="5348909" y="10287"/>
                  </a:lnTo>
                  <a:lnTo>
                    <a:pt x="5348655" y="7874"/>
                  </a:lnTo>
                  <a:lnTo>
                    <a:pt x="5348274" y="5206"/>
                  </a:lnTo>
                  <a:lnTo>
                    <a:pt x="5348020" y="2667"/>
                  </a:lnTo>
                  <a:lnTo>
                    <a:pt x="5347766" y="253"/>
                  </a:lnTo>
                  <a:lnTo>
                    <a:pt x="5380659" y="253"/>
                  </a:lnTo>
                </a:path>
                <a:path w="6883400" h="10017125">
                  <a:moveTo>
                    <a:pt x="5252643" y="85344"/>
                  </a:moveTo>
                  <a:lnTo>
                    <a:pt x="5380659" y="85344"/>
                  </a:lnTo>
                </a:path>
                <a:path w="6883400" h="10017125">
                  <a:moveTo>
                    <a:pt x="5380659" y="253"/>
                  </a:moveTo>
                  <a:lnTo>
                    <a:pt x="5415076" y="253"/>
                  </a:lnTo>
                  <a:lnTo>
                    <a:pt x="5414187" y="2413"/>
                  </a:lnTo>
                  <a:lnTo>
                    <a:pt x="5413552" y="5206"/>
                  </a:lnTo>
                  <a:lnTo>
                    <a:pt x="5413298" y="7620"/>
                  </a:lnTo>
                  <a:lnTo>
                    <a:pt x="5412663" y="10032"/>
                  </a:lnTo>
                  <a:lnTo>
                    <a:pt x="5412282" y="12826"/>
                  </a:lnTo>
                  <a:lnTo>
                    <a:pt x="5412282" y="15240"/>
                  </a:lnTo>
                  <a:lnTo>
                    <a:pt x="5412028" y="17906"/>
                  </a:lnTo>
                  <a:lnTo>
                    <a:pt x="5412028" y="20447"/>
                  </a:lnTo>
                  <a:lnTo>
                    <a:pt x="5412282" y="23114"/>
                  </a:lnTo>
                  <a:lnTo>
                    <a:pt x="5412282" y="25526"/>
                  </a:lnTo>
                  <a:lnTo>
                    <a:pt x="5412917" y="28321"/>
                  </a:lnTo>
                  <a:lnTo>
                    <a:pt x="5422061" y="50926"/>
                  </a:lnTo>
                  <a:lnTo>
                    <a:pt x="5423331" y="52704"/>
                  </a:lnTo>
                  <a:lnTo>
                    <a:pt x="5425109" y="54482"/>
                  </a:lnTo>
                  <a:lnTo>
                    <a:pt x="5426633" y="56006"/>
                  </a:lnTo>
                  <a:lnTo>
                    <a:pt x="5428538" y="57530"/>
                  </a:lnTo>
                  <a:lnTo>
                    <a:pt x="5430570" y="58800"/>
                  </a:lnTo>
                  <a:lnTo>
                    <a:pt x="5432729" y="60071"/>
                  </a:lnTo>
                  <a:lnTo>
                    <a:pt x="5434888" y="60960"/>
                  </a:lnTo>
                  <a:lnTo>
                    <a:pt x="5437047" y="61595"/>
                  </a:lnTo>
                  <a:lnTo>
                    <a:pt x="5439460" y="62483"/>
                  </a:lnTo>
                  <a:lnTo>
                    <a:pt x="5441873" y="62738"/>
                  </a:lnTo>
                  <a:lnTo>
                    <a:pt x="5444667" y="63119"/>
                  </a:lnTo>
                  <a:lnTo>
                    <a:pt x="5447334" y="62738"/>
                  </a:lnTo>
                  <a:lnTo>
                    <a:pt x="5450128" y="62102"/>
                  </a:lnTo>
                  <a:lnTo>
                    <a:pt x="5452541" y="61595"/>
                  </a:lnTo>
                  <a:lnTo>
                    <a:pt x="5454954" y="60578"/>
                  </a:lnTo>
                  <a:lnTo>
                    <a:pt x="5457113" y="59690"/>
                  </a:lnTo>
                  <a:lnTo>
                    <a:pt x="5459272" y="58547"/>
                  </a:lnTo>
                  <a:lnTo>
                    <a:pt x="5461050" y="57276"/>
                  </a:lnTo>
                  <a:lnTo>
                    <a:pt x="5462955" y="56006"/>
                  </a:lnTo>
                  <a:lnTo>
                    <a:pt x="5464733" y="54228"/>
                  </a:lnTo>
                  <a:lnTo>
                    <a:pt x="5466257" y="52704"/>
                  </a:lnTo>
                  <a:lnTo>
                    <a:pt x="5467781" y="50926"/>
                  </a:lnTo>
                  <a:lnTo>
                    <a:pt x="5469051" y="49022"/>
                  </a:lnTo>
                  <a:lnTo>
                    <a:pt x="5470194" y="46863"/>
                  </a:lnTo>
                  <a:lnTo>
                    <a:pt x="5471464" y="45085"/>
                  </a:lnTo>
                  <a:lnTo>
                    <a:pt x="5472353" y="42672"/>
                  </a:lnTo>
                  <a:lnTo>
                    <a:pt x="5473242" y="40513"/>
                  </a:lnTo>
                  <a:lnTo>
                    <a:pt x="5474258" y="38353"/>
                  </a:lnTo>
                  <a:lnTo>
                    <a:pt x="5474766" y="35941"/>
                  </a:lnTo>
                  <a:lnTo>
                    <a:pt x="5475401" y="33527"/>
                  </a:lnTo>
                  <a:lnTo>
                    <a:pt x="5476036" y="31115"/>
                  </a:lnTo>
                  <a:lnTo>
                    <a:pt x="5476290" y="28575"/>
                  </a:lnTo>
                  <a:lnTo>
                    <a:pt x="5476671" y="25907"/>
                  </a:lnTo>
                  <a:lnTo>
                    <a:pt x="5476925" y="23495"/>
                  </a:lnTo>
                  <a:lnTo>
                    <a:pt x="5477306" y="20700"/>
                  </a:lnTo>
                  <a:lnTo>
                    <a:pt x="5477306" y="18288"/>
                  </a:lnTo>
                  <a:lnTo>
                    <a:pt x="5477306" y="15494"/>
                  </a:lnTo>
                  <a:lnTo>
                    <a:pt x="5477306" y="13080"/>
                  </a:lnTo>
                  <a:lnTo>
                    <a:pt x="5476925" y="10287"/>
                  </a:lnTo>
                  <a:lnTo>
                    <a:pt x="5476671" y="7874"/>
                  </a:lnTo>
                  <a:lnTo>
                    <a:pt x="5476290" y="5206"/>
                  </a:lnTo>
                  <a:lnTo>
                    <a:pt x="5476036" y="2667"/>
                  </a:lnTo>
                  <a:lnTo>
                    <a:pt x="5475782" y="253"/>
                  </a:lnTo>
                  <a:lnTo>
                    <a:pt x="5508675" y="253"/>
                  </a:lnTo>
                </a:path>
                <a:path w="6883400" h="10017125">
                  <a:moveTo>
                    <a:pt x="5380659" y="85344"/>
                  </a:moveTo>
                  <a:lnTo>
                    <a:pt x="5508675" y="85344"/>
                  </a:lnTo>
                </a:path>
                <a:path w="6883400" h="10017125">
                  <a:moveTo>
                    <a:pt x="5508675" y="253"/>
                  </a:moveTo>
                  <a:lnTo>
                    <a:pt x="5543092" y="253"/>
                  </a:lnTo>
                  <a:lnTo>
                    <a:pt x="5542457" y="2413"/>
                  </a:lnTo>
                  <a:lnTo>
                    <a:pt x="5541568" y="5206"/>
                  </a:lnTo>
                  <a:lnTo>
                    <a:pt x="5541314" y="7620"/>
                  </a:lnTo>
                  <a:lnTo>
                    <a:pt x="5540933" y="10032"/>
                  </a:lnTo>
                  <a:lnTo>
                    <a:pt x="5540679" y="12826"/>
                  </a:lnTo>
                  <a:lnTo>
                    <a:pt x="5540298" y="15240"/>
                  </a:lnTo>
                  <a:lnTo>
                    <a:pt x="5540298" y="17906"/>
                  </a:lnTo>
                  <a:lnTo>
                    <a:pt x="5540298" y="20447"/>
                  </a:lnTo>
                  <a:lnTo>
                    <a:pt x="5540298" y="23114"/>
                  </a:lnTo>
                  <a:lnTo>
                    <a:pt x="5540679" y="25526"/>
                  </a:lnTo>
                  <a:lnTo>
                    <a:pt x="5540933" y="28321"/>
                  </a:lnTo>
                  <a:lnTo>
                    <a:pt x="5550077" y="50926"/>
                  </a:lnTo>
                  <a:lnTo>
                    <a:pt x="5551347" y="52704"/>
                  </a:lnTo>
                  <a:lnTo>
                    <a:pt x="5553125" y="54482"/>
                  </a:lnTo>
                  <a:lnTo>
                    <a:pt x="5555030" y="56006"/>
                  </a:lnTo>
                  <a:lnTo>
                    <a:pt x="5556808" y="57530"/>
                  </a:lnTo>
                  <a:lnTo>
                    <a:pt x="5558586" y="58800"/>
                  </a:lnTo>
                  <a:lnTo>
                    <a:pt x="5560745" y="60071"/>
                  </a:lnTo>
                  <a:lnTo>
                    <a:pt x="5562904" y="60960"/>
                  </a:lnTo>
                  <a:lnTo>
                    <a:pt x="5565317" y="61595"/>
                  </a:lnTo>
                  <a:lnTo>
                    <a:pt x="5567476" y="62483"/>
                  </a:lnTo>
                  <a:lnTo>
                    <a:pt x="5570270" y="62738"/>
                  </a:lnTo>
                  <a:lnTo>
                    <a:pt x="5572683" y="63119"/>
                  </a:lnTo>
                  <a:lnTo>
                    <a:pt x="5575350" y="62738"/>
                  </a:lnTo>
                  <a:lnTo>
                    <a:pt x="5578144" y="62102"/>
                  </a:lnTo>
                  <a:lnTo>
                    <a:pt x="5580557" y="61595"/>
                  </a:lnTo>
                  <a:lnTo>
                    <a:pt x="5582970" y="60578"/>
                  </a:lnTo>
                  <a:lnTo>
                    <a:pt x="5585129" y="59690"/>
                  </a:lnTo>
                  <a:lnTo>
                    <a:pt x="5587288" y="58547"/>
                  </a:lnTo>
                  <a:lnTo>
                    <a:pt x="5589066" y="57276"/>
                  </a:lnTo>
                  <a:lnTo>
                    <a:pt x="5591225" y="56006"/>
                  </a:lnTo>
                  <a:lnTo>
                    <a:pt x="5592749" y="54228"/>
                  </a:lnTo>
                  <a:lnTo>
                    <a:pt x="5594273" y="52704"/>
                  </a:lnTo>
                  <a:lnTo>
                    <a:pt x="5595797" y="50926"/>
                  </a:lnTo>
                  <a:lnTo>
                    <a:pt x="5597067" y="49022"/>
                  </a:lnTo>
                  <a:lnTo>
                    <a:pt x="5598591" y="46863"/>
                  </a:lnTo>
                  <a:lnTo>
                    <a:pt x="5599480" y="45085"/>
                  </a:lnTo>
                  <a:lnTo>
                    <a:pt x="5600369" y="42672"/>
                  </a:lnTo>
                  <a:lnTo>
                    <a:pt x="5601639" y="40513"/>
                  </a:lnTo>
                  <a:lnTo>
                    <a:pt x="5602274" y="38353"/>
                  </a:lnTo>
                  <a:lnTo>
                    <a:pt x="5603163" y="35941"/>
                  </a:lnTo>
                  <a:lnTo>
                    <a:pt x="5603798" y="33527"/>
                  </a:lnTo>
                  <a:lnTo>
                    <a:pt x="5604052" y="31115"/>
                  </a:lnTo>
                  <a:lnTo>
                    <a:pt x="5604687" y="28575"/>
                  </a:lnTo>
                  <a:lnTo>
                    <a:pt x="5604941" y="25907"/>
                  </a:lnTo>
                  <a:lnTo>
                    <a:pt x="5604941" y="23495"/>
                  </a:lnTo>
                  <a:lnTo>
                    <a:pt x="5605322" y="20700"/>
                  </a:lnTo>
                  <a:lnTo>
                    <a:pt x="5605322" y="18288"/>
                  </a:lnTo>
                  <a:lnTo>
                    <a:pt x="5605322" y="15494"/>
                  </a:lnTo>
                  <a:lnTo>
                    <a:pt x="5605322" y="13080"/>
                  </a:lnTo>
                  <a:lnTo>
                    <a:pt x="5604941" y="10287"/>
                  </a:lnTo>
                  <a:lnTo>
                    <a:pt x="5604941" y="7874"/>
                  </a:lnTo>
                  <a:lnTo>
                    <a:pt x="5604306" y="5206"/>
                  </a:lnTo>
                  <a:lnTo>
                    <a:pt x="5604052" y="2667"/>
                  </a:lnTo>
                  <a:lnTo>
                    <a:pt x="5603798" y="253"/>
                  </a:lnTo>
                  <a:lnTo>
                    <a:pt x="5636691" y="253"/>
                  </a:lnTo>
                </a:path>
                <a:path w="6883400" h="10017125">
                  <a:moveTo>
                    <a:pt x="5508675" y="85344"/>
                  </a:moveTo>
                  <a:lnTo>
                    <a:pt x="5636691" y="85344"/>
                  </a:lnTo>
                </a:path>
                <a:path w="6883400" h="10017125">
                  <a:moveTo>
                    <a:pt x="5636945" y="253"/>
                  </a:moveTo>
                  <a:lnTo>
                    <a:pt x="5671108" y="253"/>
                  </a:lnTo>
                  <a:lnTo>
                    <a:pt x="5670473" y="2413"/>
                  </a:lnTo>
                  <a:lnTo>
                    <a:pt x="5669838" y="5206"/>
                  </a:lnTo>
                  <a:lnTo>
                    <a:pt x="5669330" y="7620"/>
                  </a:lnTo>
                  <a:lnTo>
                    <a:pt x="5668949" y="10032"/>
                  </a:lnTo>
                  <a:lnTo>
                    <a:pt x="5668695" y="12826"/>
                  </a:lnTo>
                  <a:lnTo>
                    <a:pt x="5668314" y="15240"/>
                  </a:lnTo>
                  <a:lnTo>
                    <a:pt x="5668314" y="17906"/>
                  </a:lnTo>
                  <a:lnTo>
                    <a:pt x="5668314" y="20447"/>
                  </a:lnTo>
                  <a:lnTo>
                    <a:pt x="5668314" y="23114"/>
                  </a:lnTo>
                  <a:lnTo>
                    <a:pt x="5668695" y="25526"/>
                  </a:lnTo>
                  <a:lnTo>
                    <a:pt x="5671362" y="38100"/>
                  </a:lnTo>
                  <a:lnTo>
                    <a:pt x="5671997" y="40513"/>
                  </a:lnTo>
                  <a:lnTo>
                    <a:pt x="5673267" y="42672"/>
                  </a:lnTo>
                  <a:lnTo>
                    <a:pt x="5674156" y="45085"/>
                  </a:lnTo>
                  <a:lnTo>
                    <a:pt x="5675426" y="47244"/>
                  </a:lnTo>
                  <a:lnTo>
                    <a:pt x="5676569" y="49022"/>
                  </a:lnTo>
                  <a:lnTo>
                    <a:pt x="5678093" y="50926"/>
                  </a:lnTo>
                  <a:lnTo>
                    <a:pt x="5679617" y="52704"/>
                  </a:lnTo>
                  <a:lnTo>
                    <a:pt x="5681141" y="54482"/>
                  </a:lnTo>
                  <a:lnTo>
                    <a:pt x="5683046" y="56006"/>
                  </a:lnTo>
                  <a:lnTo>
                    <a:pt x="5684824" y="57530"/>
                  </a:lnTo>
                  <a:lnTo>
                    <a:pt x="5686602" y="58800"/>
                  </a:lnTo>
                  <a:lnTo>
                    <a:pt x="5688761" y="60071"/>
                  </a:lnTo>
                  <a:lnTo>
                    <a:pt x="5690920" y="60960"/>
                  </a:lnTo>
                  <a:lnTo>
                    <a:pt x="5693333" y="61595"/>
                  </a:lnTo>
                  <a:lnTo>
                    <a:pt x="5695492" y="62483"/>
                  </a:lnTo>
                  <a:lnTo>
                    <a:pt x="5698286" y="62738"/>
                  </a:lnTo>
                  <a:lnTo>
                    <a:pt x="5700699" y="63119"/>
                  </a:lnTo>
                  <a:lnTo>
                    <a:pt x="5703366" y="62738"/>
                  </a:lnTo>
                  <a:lnTo>
                    <a:pt x="5706160" y="62102"/>
                  </a:lnTo>
                  <a:lnTo>
                    <a:pt x="5708573" y="61595"/>
                  </a:lnTo>
                  <a:lnTo>
                    <a:pt x="5710986" y="60578"/>
                  </a:lnTo>
                  <a:lnTo>
                    <a:pt x="5713145" y="59690"/>
                  </a:lnTo>
                  <a:lnTo>
                    <a:pt x="5715304" y="58547"/>
                  </a:lnTo>
                  <a:lnTo>
                    <a:pt x="5717082" y="57276"/>
                  </a:lnTo>
                  <a:lnTo>
                    <a:pt x="5719241" y="56006"/>
                  </a:lnTo>
                  <a:lnTo>
                    <a:pt x="5720765" y="54228"/>
                  </a:lnTo>
                  <a:lnTo>
                    <a:pt x="5727496" y="45085"/>
                  </a:lnTo>
                  <a:lnTo>
                    <a:pt x="5728766" y="42672"/>
                  </a:lnTo>
                  <a:lnTo>
                    <a:pt x="5729655" y="40513"/>
                  </a:lnTo>
                  <a:lnTo>
                    <a:pt x="5730290" y="38353"/>
                  </a:lnTo>
                  <a:lnTo>
                    <a:pt x="5731179" y="35941"/>
                  </a:lnTo>
                  <a:lnTo>
                    <a:pt x="5731814" y="33527"/>
                  </a:lnTo>
                  <a:lnTo>
                    <a:pt x="5732068" y="31115"/>
                  </a:lnTo>
                  <a:lnTo>
                    <a:pt x="5732703" y="28575"/>
                  </a:lnTo>
                  <a:lnTo>
                    <a:pt x="5732957" y="25907"/>
                  </a:lnTo>
                  <a:lnTo>
                    <a:pt x="5732957" y="23495"/>
                  </a:lnTo>
                  <a:lnTo>
                    <a:pt x="5733338" y="20700"/>
                  </a:lnTo>
                  <a:lnTo>
                    <a:pt x="5733338" y="18288"/>
                  </a:lnTo>
                  <a:lnTo>
                    <a:pt x="5733338" y="15494"/>
                  </a:lnTo>
                  <a:lnTo>
                    <a:pt x="5733338" y="13080"/>
                  </a:lnTo>
                  <a:lnTo>
                    <a:pt x="5732957" y="10287"/>
                  </a:lnTo>
                  <a:lnTo>
                    <a:pt x="5732957" y="7874"/>
                  </a:lnTo>
                  <a:lnTo>
                    <a:pt x="5732703" y="5206"/>
                  </a:lnTo>
                  <a:lnTo>
                    <a:pt x="5732322" y="2667"/>
                  </a:lnTo>
                  <a:lnTo>
                    <a:pt x="5731814" y="253"/>
                  </a:lnTo>
                  <a:lnTo>
                    <a:pt x="5764961" y="253"/>
                  </a:lnTo>
                </a:path>
                <a:path w="6883400" h="10017125">
                  <a:moveTo>
                    <a:pt x="5636945" y="85344"/>
                  </a:moveTo>
                  <a:lnTo>
                    <a:pt x="5764961" y="85344"/>
                  </a:lnTo>
                </a:path>
                <a:path w="6883400" h="10017125">
                  <a:moveTo>
                    <a:pt x="5764961" y="253"/>
                  </a:moveTo>
                  <a:lnTo>
                    <a:pt x="5799124" y="253"/>
                  </a:lnTo>
                  <a:lnTo>
                    <a:pt x="5798489" y="2413"/>
                  </a:lnTo>
                  <a:lnTo>
                    <a:pt x="5797854" y="5206"/>
                  </a:lnTo>
                  <a:lnTo>
                    <a:pt x="5797346" y="7620"/>
                  </a:lnTo>
                  <a:lnTo>
                    <a:pt x="5796965" y="10032"/>
                  </a:lnTo>
                  <a:lnTo>
                    <a:pt x="5796711" y="12826"/>
                  </a:lnTo>
                  <a:lnTo>
                    <a:pt x="5796330" y="15240"/>
                  </a:lnTo>
                  <a:lnTo>
                    <a:pt x="5796330" y="17906"/>
                  </a:lnTo>
                  <a:lnTo>
                    <a:pt x="5796330" y="20447"/>
                  </a:lnTo>
                  <a:lnTo>
                    <a:pt x="5796330" y="23114"/>
                  </a:lnTo>
                  <a:lnTo>
                    <a:pt x="5796711" y="25526"/>
                  </a:lnTo>
                  <a:lnTo>
                    <a:pt x="5796965" y="28321"/>
                  </a:lnTo>
                  <a:lnTo>
                    <a:pt x="5797346" y="30733"/>
                  </a:lnTo>
                  <a:lnTo>
                    <a:pt x="5797854" y="33147"/>
                  </a:lnTo>
                  <a:lnTo>
                    <a:pt x="5798870" y="35687"/>
                  </a:lnTo>
                  <a:lnTo>
                    <a:pt x="5799378" y="38100"/>
                  </a:lnTo>
                  <a:lnTo>
                    <a:pt x="5800394" y="40513"/>
                  </a:lnTo>
                  <a:lnTo>
                    <a:pt x="5801283" y="42672"/>
                  </a:lnTo>
                  <a:lnTo>
                    <a:pt x="5802172" y="45085"/>
                  </a:lnTo>
                  <a:lnTo>
                    <a:pt x="5803442" y="47244"/>
                  </a:lnTo>
                  <a:lnTo>
                    <a:pt x="5804585" y="49022"/>
                  </a:lnTo>
                  <a:lnTo>
                    <a:pt x="5806109" y="50926"/>
                  </a:lnTo>
                  <a:lnTo>
                    <a:pt x="5807633" y="52704"/>
                  </a:lnTo>
                  <a:lnTo>
                    <a:pt x="5809157" y="54482"/>
                  </a:lnTo>
                  <a:lnTo>
                    <a:pt x="5811062" y="56006"/>
                  </a:lnTo>
                  <a:lnTo>
                    <a:pt x="5812840" y="57530"/>
                  </a:lnTo>
                  <a:lnTo>
                    <a:pt x="5814618" y="58800"/>
                  </a:lnTo>
                  <a:lnTo>
                    <a:pt x="5816777" y="60071"/>
                  </a:lnTo>
                  <a:lnTo>
                    <a:pt x="5818936" y="60960"/>
                  </a:lnTo>
                  <a:lnTo>
                    <a:pt x="5821349" y="61595"/>
                  </a:lnTo>
                  <a:lnTo>
                    <a:pt x="5823508" y="62483"/>
                  </a:lnTo>
                  <a:lnTo>
                    <a:pt x="5826302" y="62738"/>
                  </a:lnTo>
                  <a:lnTo>
                    <a:pt x="5828715" y="63119"/>
                  </a:lnTo>
                  <a:lnTo>
                    <a:pt x="5831763" y="62738"/>
                  </a:lnTo>
                  <a:lnTo>
                    <a:pt x="5834176" y="62102"/>
                  </a:lnTo>
                  <a:lnTo>
                    <a:pt x="5836589" y="61595"/>
                  </a:lnTo>
                  <a:lnTo>
                    <a:pt x="5839002" y="60578"/>
                  </a:lnTo>
                  <a:lnTo>
                    <a:pt x="5841161" y="59690"/>
                  </a:lnTo>
                  <a:lnTo>
                    <a:pt x="5843320" y="58547"/>
                  </a:lnTo>
                  <a:lnTo>
                    <a:pt x="5845479" y="57276"/>
                  </a:lnTo>
                  <a:lnTo>
                    <a:pt x="5847257" y="56006"/>
                  </a:lnTo>
                  <a:lnTo>
                    <a:pt x="5848781" y="54228"/>
                  </a:lnTo>
                  <a:lnTo>
                    <a:pt x="5850686" y="52704"/>
                  </a:lnTo>
                  <a:lnTo>
                    <a:pt x="5851829" y="50926"/>
                  </a:lnTo>
                  <a:lnTo>
                    <a:pt x="5853353" y="49022"/>
                  </a:lnTo>
                  <a:lnTo>
                    <a:pt x="5854623" y="46863"/>
                  </a:lnTo>
                  <a:lnTo>
                    <a:pt x="5855766" y="45085"/>
                  </a:lnTo>
                  <a:lnTo>
                    <a:pt x="5856782" y="42672"/>
                  </a:lnTo>
                  <a:lnTo>
                    <a:pt x="5857671" y="40513"/>
                  </a:lnTo>
                  <a:lnTo>
                    <a:pt x="5858306" y="38353"/>
                  </a:lnTo>
                  <a:lnTo>
                    <a:pt x="5859195" y="35941"/>
                  </a:lnTo>
                  <a:lnTo>
                    <a:pt x="5859830" y="33527"/>
                  </a:lnTo>
                  <a:lnTo>
                    <a:pt x="5860084" y="31115"/>
                  </a:lnTo>
                  <a:lnTo>
                    <a:pt x="5860719" y="28575"/>
                  </a:lnTo>
                  <a:lnTo>
                    <a:pt x="5860973" y="25907"/>
                  </a:lnTo>
                  <a:lnTo>
                    <a:pt x="5861354" y="23495"/>
                  </a:lnTo>
                  <a:lnTo>
                    <a:pt x="5861354" y="20700"/>
                  </a:lnTo>
                  <a:lnTo>
                    <a:pt x="5861608" y="18288"/>
                  </a:lnTo>
                  <a:lnTo>
                    <a:pt x="5861608" y="15494"/>
                  </a:lnTo>
                  <a:lnTo>
                    <a:pt x="5861354" y="13080"/>
                  </a:lnTo>
                  <a:lnTo>
                    <a:pt x="5861354" y="10287"/>
                  </a:lnTo>
                  <a:lnTo>
                    <a:pt x="5860973" y="7874"/>
                  </a:lnTo>
                  <a:lnTo>
                    <a:pt x="5860719" y="5206"/>
                  </a:lnTo>
                  <a:lnTo>
                    <a:pt x="5860338" y="2667"/>
                  </a:lnTo>
                  <a:lnTo>
                    <a:pt x="5859830" y="253"/>
                  </a:lnTo>
                  <a:lnTo>
                    <a:pt x="5892977" y="253"/>
                  </a:lnTo>
                </a:path>
                <a:path w="6883400" h="10017125">
                  <a:moveTo>
                    <a:pt x="5764961" y="85344"/>
                  </a:moveTo>
                  <a:lnTo>
                    <a:pt x="5892977" y="85344"/>
                  </a:lnTo>
                </a:path>
                <a:path w="6883400" h="10017125">
                  <a:moveTo>
                    <a:pt x="5892977" y="253"/>
                  </a:moveTo>
                  <a:lnTo>
                    <a:pt x="5927140" y="253"/>
                  </a:lnTo>
                  <a:lnTo>
                    <a:pt x="5926505" y="2413"/>
                  </a:lnTo>
                  <a:lnTo>
                    <a:pt x="5925870" y="5206"/>
                  </a:lnTo>
                  <a:lnTo>
                    <a:pt x="5925362" y="7620"/>
                  </a:lnTo>
                  <a:lnTo>
                    <a:pt x="5924981" y="10032"/>
                  </a:lnTo>
                  <a:lnTo>
                    <a:pt x="5924727" y="12826"/>
                  </a:lnTo>
                  <a:lnTo>
                    <a:pt x="5924346" y="15240"/>
                  </a:lnTo>
                  <a:lnTo>
                    <a:pt x="5924346" y="17906"/>
                  </a:lnTo>
                  <a:lnTo>
                    <a:pt x="5924346" y="20447"/>
                  </a:lnTo>
                  <a:lnTo>
                    <a:pt x="5924346" y="23114"/>
                  </a:lnTo>
                  <a:lnTo>
                    <a:pt x="5924727" y="25526"/>
                  </a:lnTo>
                  <a:lnTo>
                    <a:pt x="5924981" y="28321"/>
                  </a:lnTo>
                  <a:lnTo>
                    <a:pt x="5925616" y="30733"/>
                  </a:lnTo>
                  <a:lnTo>
                    <a:pt x="5926251" y="33147"/>
                  </a:lnTo>
                  <a:lnTo>
                    <a:pt x="5926886" y="35687"/>
                  </a:lnTo>
                  <a:lnTo>
                    <a:pt x="5927394" y="38100"/>
                  </a:lnTo>
                  <a:lnTo>
                    <a:pt x="5928410" y="40513"/>
                  </a:lnTo>
                  <a:lnTo>
                    <a:pt x="5929299" y="42672"/>
                  </a:lnTo>
                  <a:lnTo>
                    <a:pt x="5930188" y="45085"/>
                  </a:lnTo>
                  <a:lnTo>
                    <a:pt x="5931458" y="47244"/>
                  </a:lnTo>
                  <a:lnTo>
                    <a:pt x="5932982" y="49022"/>
                  </a:lnTo>
                  <a:lnTo>
                    <a:pt x="5934125" y="50926"/>
                  </a:lnTo>
                  <a:lnTo>
                    <a:pt x="5935649" y="52704"/>
                  </a:lnTo>
                  <a:lnTo>
                    <a:pt x="5937173" y="54482"/>
                  </a:lnTo>
                  <a:lnTo>
                    <a:pt x="5939078" y="56006"/>
                  </a:lnTo>
                  <a:lnTo>
                    <a:pt x="5940856" y="57530"/>
                  </a:lnTo>
                  <a:lnTo>
                    <a:pt x="5943015" y="58800"/>
                  </a:lnTo>
                  <a:lnTo>
                    <a:pt x="5944793" y="60071"/>
                  </a:lnTo>
                  <a:lnTo>
                    <a:pt x="5946952" y="60960"/>
                  </a:lnTo>
                  <a:lnTo>
                    <a:pt x="5949365" y="61595"/>
                  </a:lnTo>
                  <a:lnTo>
                    <a:pt x="5951778" y="62483"/>
                  </a:lnTo>
                  <a:lnTo>
                    <a:pt x="5954318" y="62738"/>
                  </a:lnTo>
                  <a:lnTo>
                    <a:pt x="5956985" y="63119"/>
                  </a:lnTo>
                  <a:lnTo>
                    <a:pt x="5959779" y="62738"/>
                  </a:lnTo>
                  <a:lnTo>
                    <a:pt x="5962192" y="62102"/>
                  </a:lnTo>
                  <a:lnTo>
                    <a:pt x="5964605" y="61595"/>
                  </a:lnTo>
                  <a:lnTo>
                    <a:pt x="5967018" y="60578"/>
                  </a:lnTo>
                  <a:lnTo>
                    <a:pt x="5969558" y="59690"/>
                  </a:lnTo>
                  <a:lnTo>
                    <a:pt x="5971336" y="58547"/>
                  </a:lnTo>
                  <a:lnTo>
                    <a:pt x="5973495" y="57276"/>
                  </a:lnTo>
                  <a:lnTo>
                    <a:pt x="5975273" y="56006"/>
                  </a:lnTo>
                  <a:lnTo>
                    <a:pt x="5976797" y="54228"/>
                  </a:lnTo>
                  <a:lnTo>
                    <a:pt x="5978702" y="52704"/>
                  </a:lnTo>
                  <a:lnTo>
                    <a:pt x="5980226" y="50926"/>
                  </a:lnTo>
                  <a:lnTo>
                    <a:pt x="5981369" y="49022"/>
                  </a:lnTo>
                  <a:lnTo>
                    <a:pt x="5982639" y="46863"/>
                  </a:lnTo>
                  <a:lnTo>
                    <a:pt x="5983782" y="45085"/>
                  </a:lnTo>
                  <a:lnTo>
                    <a:pt x="5988989" y="25907"/>
                  </a:lnTo>
                  <a:lnTo>
                    <a:pt x="5989370" y="23495"/>
                  </a:lnTo>
                  <a:lnTo>
                    <a:pt x="5989370" y="20700"/>
                  </a:lnTo>
                  <a:lnTo>
                    <a:pt x="5989624" y="18288"/>
                  </a:lnTo>
                  <a:lnTo>
                    <a:pt x="5989624" y="15494"/>
                  </a:lnTo>
                  <a:lnTo>
                    <a:pt x="5989370" y="13080"/>
                  </a:lnTo>
                  <a:lnTo>
                    <a:pt x="5989370" y="10287"/>
                  </a:lnTo>
                  <a:lnTo>
                    <a:pt x="5988989" y="7874"/>
                  </a:lnTo>
                  <a:lnTo>
                    <a:pt x="5988735" y="5206"/>
                  </a:lnTo>
                  <a:lnTo>
                    <a:pt x="5988354" y="2667"/>
                  </a:lnTo>
                  <a:lnTo>
                    <a:pt x="5987846" y="253"/>
                  </a:lnTo>
                  <a:lnTo>
                    <a:pt x="6020993" y="253"/>
                  </a:lnTo>
                </a:path>
                <a:path w="6883400" h="10017125">
                  <a:moveTo>
                    <a:pt x="5892977" y="85344"/>
                  </a:moveTo>
                  <a:lnTo>
                    <a:pt x="6020993" y="85344"/>
                  </a:lnTo>
                </a:path>
                <a:path w="6883400" h="10017125">
                  <a:moveTo>
                    <a:pt x="6020993" y="253"/>
                  </a:moveTo>
                  <a:lnTo>
                    <a:pt x="6055156" y="253"/>
                  </a:lnTo>
                  <a:lnTo>
                    <a:pt x="6054521" y="2413"/>
                  </a:lnTo>
                  <a:lnTo>
                    <a:pt x="6053886" y="5206"/>
                  </a:lnTo>
                  <a:lnTo>
                    <a:pt x="6053378" y="7620"/>
                  </a:lnTo>
                  <a:lnTo>
                    <a:pt x="6052997" y="10032"/>
                  </a:lnTo>
                  <a:lnTo>
                    <a:pt x="6052743" y="12826"/>
                  </a:lnTo>
                  <a:lnTo>
                    <a:pt x="6052743" y="15240"/>
                  </a:lnTo>
                  <a:lnTo>
                    <a:pt x="6052362" y="17906"/>
                  </a:lnTo>
                  <a:lnTo>
                    <a:pt x="6052362" y="20447"/>
                  </a:lnTo>
                  <a:lnTo>
                    <a:pt x="6052743" y="23114"/>
                  </a:lnTo>
                  <a:lnTo>
                    <a:pt x="6052743" y="25526"/>
                  </a:lnTo>
                  <a:lnTo>
                    <a:pt x="6052997" y="28321"/>
                  </a:lnTo>
                  <a:lnTo>
                    <a:pt x="6053632" y="30733"/>
                  </a:lnTo>
                  <a:lnTo>
                    <a:pt x="6054267" y="33147"/>
                  </a:lnTo>
                  <a:lnTo>
                    <a:pt x="6054902" y="35687"/>
                  </a:lnTo>
                  <a:lnTo>
                    <a:pt x="6055410" y="38100"/>
                  </a:lnTo>
                  <a:lnTo>
                    <a:pt x="6056426" y="40513"/>
                  </a:lnTo>
                  <a:lnTo>
                    <a:pt x="6057315" y="42672"/>
                  </a:lnTo>
                  <a:lnTo>
                    <a:pt x="6058204" y="45085"/>
                  </a:lnTo>
                  <a:lnTo>
                    <a:pt x="6059728" y="47244"/>
                  </a:lnTo>
                  <a:lnTo>
                    <a:pt x="6060998" y="49022"/>
                  </a:lnTo>
                  <a:lnTo>
                    <a:pt x="6062141" y="50926"/>
                  </a:lnTo>
                  <a:lnTo>
                    <a:pt x="6063665" y="52704"/>
                  </a:lnTo>
                  <a:lnTo>
                    <a:pt x="6065189" y="54482"/>
                  </a:lnTo>
                  <a:lnTo>
                    <a:pt x="6067094" y="56006"/>
                  </a:lnTo>
                  <a:lnTo>
                    <a:pt x="6068872" y="57530"/>
                  </a:lnTo>
                  <a:lnTo>
                    <a:pt x="6071031" y="58800"/>
                  </a:lnTo>
                  <a:lnTo>
                    <a:pt x="6072809" y="60071"/>
                  </a:lnTo>
                  <a:lnTo>
                    <a:pt x="6075222" y="60960"/>
                  </a:lnTo>
                  <a:lnTo>
                    <a:pt x="6077381" y="61595"/>
                  </a:lnTo>
                  <a:lnTo>
                    <a:pt x="6079794" y="62483"/>
                  </a:lnTo>
                  <a:lnTo>
                    <a:pt x="6082334" y="62738"/>
                  </a:lnTo>
                  <a:lnTo>
                    <a:pt x="6085001" y="63119"/>
                  </a:lnTo>
                  <a:lnTo>
                    <a:pt x="6087795" y="62738"/>
                  </a:lnTo>
                  <a:lnTo>
                    <a:pt x="6090208" y="62102"/>
                  </a:lnTo>
                  <a:lnTo>
                    <a:pt x="6093002" y="61595"/>
                  </a:lnTo>
                  <a:lnTo>
                    <a:pt x="6095034" y="60578"/>
                  </a:lnTo>
                  <a:lnTo>
                    <a:pt x="6097574" y="59690"/>
                  </a:lnTo>
                  <a:lnTo>
                    <a:pt x="6099606" y="58547"/>
                  </a:lnTo>
                  <a:lnTo>
                    <a:pt x="6110655" y="46863"/>
                  </a:lnTo>
                  <a:lnTo>
                    <a:pt x="6111798" y="45085"/>
                  </a:lnTo>
                  <a:lnTo>
                    <a:pt x="6117005" y="25907"/>
                  </a:lnTo>
                  <a:lnTo>
                    <a:pt x="6117386" y="23495"/>
                  </a:lnTo>
                  <a:lnTo>
                    <a:pt x="6117640" y="20700"/>
                  </a:lnTo>
                  <a:lnTo>
                    <a:pt x="6117640" y="18288"/>
                  </a:lnTo>
                  <a:lnTo>
                    <a:pt x="6117640" y="15494"/>
                  </a:lnTo>
                  <a:lnTo>
                    <a:pt x="6117640" y="13080"/>
                  </a:lnTo>
                  <a:lnTo>
                    <a:pt x="6117386" y="10287"/>
                  </a:lnTo>
                  <a:lnTo>
                    <a:pt x="6117005" y="7874"/>
                  </a:lnTo>
                  <a:lnTo>
                    <a:pt x="6116751" y="5206"/>
                  </a:lnTo>
                  <a:lnTo>
                    <a:pt x="6116370" y="2667"/>
                  </a:lnTo>
                  <a:lnTo>
                    <a:pt x="6115862" y="253"/>
                  </a:lnTo>
                  <a:lnTo>
                    <a:pt x="6149009" y="253"/>
                  </a:lnTo>
                </a:path>
                <a:path w="6883400" h="10017125">
                  <a:moveTo>
                    <a:pt x="6020993" y="85344"/>
                  </a:moveTo>
                  <a:lnTo>
                    <a:pt x="6149009" y="85344"/>
                  </a:lnTo>
                </a:path>
                <a:path w="6883400" h="10017125">
                  <a:moveTo>
                    <a:pt x="6149009" y="253"/>
                  </a:moveTo>
                  <a:lnTo>
                    <a:pt x="6183426" y="253"/>
                  </a:lnTo>
                  <a:lnTo>
                    <a:pt x="6182537" y="2413"/>
                  </a:lnTo>
                  <a:lnTo>
                    <a:pt x="6181902" y="5206"/>
                  </a:lnTo>
                  <a:lnTo>
                    <a:pt x="6181648" y="7620"/>
                  </a:lnTo>
                  <a:lnTo>
                    <a:pt x="6181013" y="10032"/>
                  </a:lnTo>
                  <a:lnTo>
                    <a:pt x="6180759" y="12826"/>
                  </a:lnTo>
                  <a:lnTo>
                    <a:pt x="6180759" y="15240"/>
                  </a:lnTo>
                  <a:lnTo>
                    <a:pt x="6180378" y="17906"/>
                  </a:lnTo>
                  <a:lnTo>
                    <a:pt x="6180378" y="20447"/>
                  </a:lnTo>
                  <a:lnTo>
                    <a:pt x="6180759" y="23114"/>
                  </a:lnTo>
                  <a:lnTo>
                    <a:pt x="6180759" y="25526"/>
                  </a:lnTo>
                  <a:lnTo>
                    <a:pt x="6181394" y="28321"/>
                  </a:lnTo>
                  <a:lnTo>
                    <a:pt x="6181648" y="30733"/>
                  </a:lnTo>
                  <a:lnTo>
                    <a:pt x="6182283" y="33147"/>
                  </a:lnTo>
                  <a:lnTo>
                    <a:pt x="6182918" y="35687"/>
                  </a:lnTo>
                  <a:lnTo>
                    <a:pt x="6183426" y="38100"/>
                  </a:lnTo>
                  <a:lnTo>
                    <a:pt x="6184442" y="40513"/>
                  </a:lnTo>
                  <a:lnTo>
                    <a:pt x="6185331" y="42672"/>
                  </a:lnTo>
                  <a:lnTo>
                    <a:pt x="6186474" y="45085"/>
                  </a:lnTo>
                  <a:lnTo>
                    <a:pt x="6187744" y="47244"/>
                  </a:lnTo>
                  <a:lnTo>
                    <a:pt x="6189014" y="49022"/>
                  </a:lnTo>
                  <a:lnTo>
                    <a:pt x="6190538" y="50926"/>
                  </a:lnTo>
                  <a:lnTo>
                    <a:pt x="6191681" y="52704"/>
                  </a:lnTo>
                  <a:lnTo>
                    <a:pt x="6193586" y="54482"/>
                  </a:lnTo>
                  <a:lnTo>
                    <a:pt x="6195110" y="56006"/>
                  </a:lnTo>
                  <a:lnTo>
                    <a:pt x="6196888" y="57530"/>
                  </a:lnTo>
                  <a:lnTo>
                    <a:pt x="6199047" y="58800"/>
                  </a:lnTo>
                  <a:lnTo>
                    <a:pt x="6201206" y="60071"/>
                  </a:lnTo>
                  <a:lnTo>
                    <a:pt x="6203238" y="60960"/>
                  </a:lnTo>
                  <a:lnTo>
                    <a:pt x="6205397" y="61595"/>
                  </a:lnTo>
                  <a:lnTo>
                    <a:pt x="6207810" y="62483"/>
                  </a:lnTo>
                  <a:lnTo>
                    <a:pt x="6210350" y="62738"/>
                  </a:lnTo>
                  <a:lnTo>
                    <a:pt x="6213017" y="63119"/>
                  </a:lnTo>
                  <a:lnTo>
                    <a:pt x="6215811" y="62738"/>
                  </a:lnTo>
                  <a:lnTo>
                    <a:pt x="6218478" y="62102"/>
                  </a:lnTo>
                  <a:lnTo>
                    <a:pt x="6221018" y="61595"/>
                  </a:lnTo>
                  <a:lnTo>
                    <a:pt x="6223431" y="60578"/>
                  </a:lnTo>
                  <a:lnTo>
                    <a:pt x="6225590" y="59690"/>
                  </a:lnTo>
                  <a:lnTo>
                    <a:pt x="6238671" y="46863"/>
                  </a:lnTo>
                  <a:lnTo>
                    <a:pt x="6239814" y="45085"/>
                  </a:lnTo>
                  <a:lnTo>
                    <a:pt x="6245021" y="25907"/>
                  </a:lnTo>
                  <a:lnTo>
                    <a:pt x="6245402" y="23495"/>
                  </a:lnTo>
                  <a:lnTo>
                    <a:pt x="6245656" y="20700"/>
                  </a:lnTo>
                  <a:lnTo>
                    <a:pt x="6245656" y="18288"/>
                  </a:lnTo>
                  <a:lnTo>
                    <a:pt x="6245656" y="15494"/>
                  </a:lnTo>
                  <a:lnTo>
                    <a:pt x="6245656" y="13080"/>
                  </a:lnTo>
                  <a:lnTo>
                    <a:pt x="6245402" y="10287"/>
                  </a:lnTo>
                  <a:lnTo>
                    <a:pt x="6245021" y="7874"/>
                  </a:lnTo>
                  <a:lnTo>
                    <a:pt x="6244767" y="5206"/>
                  </a:lnTo>
                  <a:lnTo>
                    <a:pt x="6244386" y="2667"/>
                  </a:lnTo>
                  <a:lnTo>
                    <a:pt x="6244132" y="253"/>
                  </a:lnTo>
                  <a:lnTo>
                    <a:pt x="6277025" y="253"/>
                  </a:lnTo>
                </a:path>
                <a:path w="6883400" h="10017125">
                  <a:moveTo>
                    <a:pt x="6149009" y="85344"/>
                  </a:moveTo>
                  <a:lnTo>
                    <a:pt x="6277025" y="85344"/>
                  </a:lnTo>
                </a:path>
                <a:path w="6883400" h="10017125">
                  <a:moveTo>
                    <a:pt x="6277025" y="253"/>
                  </a:moveTo>
                  <a:lnTo>
                    <a:pt x="6311442" y="253"/>
                  </a:lnTo>
                  <a:lnTo>
                    <a:pt x="6310934" y="2413"/>
                  </a:lnTo>
                  <a:lnTo>
                    <a:pt x="6309918" y="5206"/>
                  </a:lnTo>
                  <a:lnTo>
                    <a:pt x="6309664" y="7620"/>
                  </a:lnTo>
                  <a:lnTo>
                    <a:pt x="6309029" y="10032"/>
                  </a:lnTo>
                  <a:lnTo>
                    <a:pt x="6309029" y="12826"/>
                  </a:lnTo>
                  <a:lnTo>
                    <a:pt x="6308775" y="15240"/>
                  </a:lnTo>
                  <a:lnTo>
                    <a:pt x="6308775" y="17906"/>
                  </a:lnTo>
                  <a:lnTo>
                    <a:pt x="6308775" y="20447"/>
                  </a:lnTo>
                  <a:lnTo>
                    <a:pt x="6308775" y="23114"/>
                  </a:lnTo>
                  <a:lnTo>
                    <a:pt x="6309029" y="25526"/>
                  </a:lnTo>
                  <a:lnTo>
                    <a:pt x="6309410" y="28321"/>
                  </a:lnTo>
                  <a:lnTo>
                    <a:pt x="6309664" y="30733"/>
                  </a:lnTo>
                  <a:lnTo>
                    <a:pt x="6310299" y="33147"/>
                  </a:lnTo>
                  <a:lnTo>
                    <a:pt x="6310934" y="35687"/>
                  </a:lnTo>
                  <a:lnTo>
                    <a:pt x="6311442" y="38100"/>
                  </a:lnTo>
                  <a:lnTo>
                    <a:pt x="6312458" y="40513"/>
                  </a:lnTo>
                  <a:lnTo>
                    <a:pt x="6318554" y="50926"/>
                  </a:lnTo>
                  <a:lnTo>
                    <a:pt x="6319697" y="52704"/>
                  </a:lnTo>
                  <a:lnTo>
                    <a:pt x="6321602" y="54482"/>
                  </a:lnTo>
                  <a:lnTo>
                    <a:pt x="6323126" y="56006"/>
                  </a:lnTo>
                  <a:lnTo>
                    <a:pt x="6324904" y="57530"/>
                  </a:lnTo>
                  <a:lnTo>
                    <a:pt x="6327063" y="58800"/>
                  </a:lnTo>
                  <a:lnTo>
                    <a:pt x="6329222" y="60071"/>
                  </a:lnTo>
                  <a:lnTo>
                    <a:pt x="6331254" y="60960"/>
                  </a:lnTo>
                  <a:lnTo>
                    <a:pt x="6333413" y="61595"/>
                  </a:lnTo>
                  <a:lnTo>
                    <a:pt x="6335826" y="62483"/>
                  </a:lnTo>
                  <a:lnTo>
                    <a:pt x="6338620" y="62738"/>
                  </a:lnTo>
                  <a:lnTo>
                    <a:pt x="6341033" y="63119"/>
                  </a:lnTo>
                  <a:lnTo>
                    <a:pt x="6343827" y="62738"/>
                  </a:lnTo>
                  <a:lnTo>
                    <a:pt x="6346494" y="62102"/>
                  </a:lnTo>
                  <a:lnTo>
                    <a:pt x="6349034" y="61595"/>
                  </a:lnTo>
                  <a:lnTo>
                    <a:pt x="6351447" y="60578"/>
                  </a:lnTo>
                  <a:lnTo>
                    <a:pt x="6353606" y="59690"/>
                  </a:lnTo>
                  <a:lnTo>
                    <a:pt x="6355638" y="58547"/>
                  </a:lnTo>
                  <a:lnTo>
                    <a:pt x="6357543" y="57276"/>
                  </a:lnTo>
                  <a:lnTo>
                    <a:pt x="6359702" y="56006"/>
                  </a:lnTo>
                  <a:lnTo>
                    <a:pt x="6361226" y="54228"/>
                  </a:lnTo>
                  <a:lnTo>
                    <a:pt x="6362750" y="52704"/>
                  </a:lnTo>
                  <a:lnTo>
                    <a:pt x="6364274" y="50926"/>
                  </a:lnTo>
                  <a:lnTo>
                    <a:pt x="6365417" y="49022"/>
                  </a:lnTo>
                  <a:lnTo>
                    <a:pt x="6366687" y="46863"/>
                  </a:lnTo>
                  <a:lnTo>
                    <a:pt x="6367830" y="45085"/>
                  </a:lnTo>
                  <a:lnTo>
                    <a:pt x="6368846" y="42672"/>
                  </a:lnTo>
                  <a:lnTo>
                    <a:pt x="6369989" y="40513"/>
                  </a:lnTo>
                  <a:lnTo>
                    <a:pt x="6370624" y="38353"/>
                  </a:lnTo>
                  <a:lnTo>
                    <a:pt x="6371513" y="35941"/>
                  </a:lnTo>
                  <a:lnTo>
                    <a:pt x="6371894" y="33527"/>
                  </a:lnTo>
                  <a:lnTo>
                    <a:pt x="6372402" y="31115"/>
                  </a:lnTo>
                  <a:lnTo>
                    <a:pt x="6373037" y="28575"/>
                  </a:lnTo>
                  <a:lnTo>
                    <a:pt x="6373418" y="25907"/>
                  </a:lnTo>
                  <a:lnTo>
                    <a:pt x="6373418" y="23495"/>
                  </a:lnTo>
                  <a:lnTo>
                    <a:pt x="6373672" y="20700"/>
                  </a:lnTo>
                  <a:lnTo>
                    <a:pt x="6373672" y="18288"/>
                  </a:lnTo>
                  <a:lnTo>
                    <a:pt x="6373672" y="15494"/>
                  </a:lnTo>
                  <a:lnTo>
                    <a:pt x="6373672" y="13080"/>
                  </a:lnTo>
                  <a:lnTo>
                    <a:pt x="6373418" y="10287"/>
                  </a:lnTo>
                  <a:lnTo>
                    <a:pt x="6373418" y="7874"/>
                  </a:lnTo>
                  <a:lnTo>
                    <a:pt x="6372783" y="5206"/>
                  </a:lnTo>
                  <a:lnTo>
                    <a:pt x="6372402" y="2667"/>
                  </a:lnTo>
                  <a:lnTo>
                    <a:pt x="6372148" y="253"/>
                  </a:lnTo>
                  <a:lnTo>
                    <a:pt x="6405041" y="253"/>
                  </a:lnTo>
                </a:path>
                <a:path w="6883400" h="10017125">
                  <a:moveTo>
                    <a:pt x="6277025" y="85344"/>
                  </a:moveTo>
                  <a:lnTo>
                    <a:pt x="6405041" y="85344"/>
                  </a:lnTo>
                </a:path>
                <a:path w="6883400" h="10017125">
                  <a:moveTo>
                    <a:pt x="6405041" y="253"/>
                  </a:moveTo>
                  <a:lnTo>
                    <a:pt x="6439458" y="253"/>
                  </a:lnTo>
                  <a:lnTo>
                    <a:pt x="6438950" y="2413"/>
                  </a:lnTo>
                  <a:lnTo>
                    <a:pt x="6437934" y="5206"/>
                  </a:lnTo>
                  <a:lnTo>
                    <a:pt x="6437680" y="7620"/>
                  </a:lnTo>
                  <a:lnTo>
                    <a:pt x="6437426" y="10032"/>
                  </a:lnTo>
                  <a:lnTo>
                    <a:pt x="6437045" y="12826"/>
                  </a:lnTo>
                  <a:lnTo>
                    <a:pt x="6436791" y="15240"/>
                  </a:lnTo>
                  <a:lnTo>
                    <a:pt x="6436791" y="17906"/>
                  </a:lnTo>
                  <a:lnTo>
                    <a:pt x="6436791" y="20447"/>
                  </a:lnTo>
                  <a:lnTo>
                    <a:pt x="6436791" y="23114"/>
                  </a:lnTo>
                  <a:lnTo>
                    <a:pt x="6437045" y="25526"/>
                  </a:lnTo>
                  <a:lnTo>
                    <a:pt x="6437426" y="28321"/>
                  </a:lnTo>
                  <a:lnTo>
                    <a:pt x="6437680" y="30733"/>
                  </a:lnTo>
                  <a:lnTo>
                    <a:pt x="6438315" y="33147"/>
                  </a:lnTo>
                  <a:lnTo>
                    <a:pt x="6438950" y="35687"/>
                  </a:lnTo>
                  <a:lnTo>
                    <a:pt x="6439839" y="38100"/>
                  </a:lnTo>
                  <a:lnTo>
                    <a:pt x="6440474" y="40513"/>
                  </a:lnTo>
                  <a:lnTo>
                    <a:pt x="6441617" y="42672"/>
                  </a:lnTo>
                  <a:lnTo>
                    <a:pt x="6442506" y="45085"/>
                  </a:lnTo>
                  <a:lnTo>
                    <a:pt x="6443776" y="47244"/>
                  </a:lnTo>
                  <a:lnTo>
                    <a:pt x="6445046" y="49022"/>
                  </a:lnTo>
                  <a:lnTo>
                    <a:pt x="6446570" y="50926"/>
                  </a:lnTo>
                  <a:lnTo>
                    <a:pt x="6448094" y="52704"/>
                  </a:lnTo>
                  <a:lnTo>
                    <a:pt x="6449618" y="54482"/>
                  </a:lnTo>
                  <a:lnTo>
                    <a:pt x="6451396" y="56006"/>
                  </a:lnTo>
                  <a:lnTo>
                    <a:pt x="6453174" y="57530"/>
                  </a:lnTo>
                  <a:lnTo>
                    <a:pt x="6455079" y="58800"/>
                  </a:lnTo>
                  <a:lnTo>
                    <a:pt x="6457238" y="60071"/>
                  </a:lnTo>
                  <a:lnTo>
                    <a:pt x="6459270" y="60960"/>
                  </a:lnTo>
                  <a:lnTo>
                    <a:pt x="6461810" y="61595"/>
                  </a:lnTo>
                  <a:lnTo>
                    <a:pt x="6463842" y="62483"/>
                  </a:lnTo>
                  <a:lnTo>
                    <a:pt x="6466636" y="62738"/>
                  </a:lnTo>
                  <a:lnTo>
                    <a:pt x="6469049" y="63119"/>
                  </a:lnTo>
                  <a:lnTo>
                    <a:pt x="6471843" y="62738"/>
                  </a:lnTo>
                  <a:lnTo>
                    <a:pt x="6474510" y="62102"/>
                  </a:lnTo>
                  <a:lnTo>
                    <a:pt x="6477050" y="61595"/>
                  </a:lnTo>
                  <a:lnTo>
                    <a:pt x="6479463" y="60578"/>
                  </a:lnTo>
                  <a:lnTo>
                    <a:pt x="6481622" y="59690"/>
                  </a:lnTo>
                  <a:lnTo>
                    <a:pt x="6483654" y="58547"/>
                  </a:lnTo>
                  <a:lnTo>
                    <a:pt x="6485559" y="57276"/>
                  </a:lnTo>
                  <a:lnTo>
                    <a:pt x="6487718" y="56006"/>
                  </a:lnTo>
                  <a:lnTo>
                    <a:pt x="6489242" y="54228"/>
                  </a:lnTo>
                  <a:lnTo>
                    <a:pt x="6495846" y="45085"/>
                  </a:lnTo>
                  <a:lnTo>
                    <a:pt x="6497116" y="42672"/>
                  </a:lnTo>
                  <a:lnTo>
                    <a:pt x="6498005" y="40513"/>
                  </a:lnTo>
                  <a:lnTo>
                    <a:pt x="6498640" y="38353"/>
                  </a:lnTo>
                  <a:lnTo>
                    <a:pt x="6499529" y="35941"/>
                  </a:lnTo>
                  <a:lnTo>
                    <a:pt x="6500164" y="33527"/>
                  </a:lnTo>
                  <a:lnTo>
                    <a:pt x="6500418" y="31115"/>
                  </a:lnTo>
                  <a:lnTo>
                    <a:pt x="6501053" y="28575"/>
                  </a:lnTo>
                  <a:lnTo>
                    <a:pt x="6501434" y="25907"/>
                  </a:lnTo>
                  <a:lnTo>
                    <a:pt x="6501434" y="23495"/>
                  </a:lnTo>
                  <a:lnTo>
                    <a:pt x="6501688" y="20700"/>
                  </a:lnTo>
                  <a:lnTo>
                    <a:pt x="6501688" y="18288"/>
                  </a:lnTo>
                  <a:lnTo>
                    <a:pt x="6501688" y="15494"/>
                  </a:lnTo>
                  <a:lnTo>
                    <a:pt x="6501688" y="13080"/>
                  </a:lnTo>
                  <a:lnTo>
                    <a:pt x="6501434" y="10287"/>
                  </a:lnTo>
                  <a:lnTo>
                    <a:pt x="6501434" y="7874"/>
                  </a:lnTo>
                  <a:lnTo>
                    <a:pt x="6500799" y="5206"/>
                  </a:lnTo>
                  <a:lnTo>
                    <a:pt x="6500799" y="2667"/>
                  </a:lnTo>
                  <a:lnTo>
                    <a:pt x="6500164" y="253"/>
                  </a:lnTo>
                  <a:lnTo>
                    <a:pt x="6533438" y="253"/>
                  </a:lnTo>
                </a:path>
                <a:path w="6883400" h="10017125">
                  <a:moveTo>
                    <a:pt x="6405041" y="85344"/>
                  </a:moveTo>
                  <a:lnTo>
                    <a:pt x="6533438" y="85344"/>
                  </a:lnTo>
                </a:path>
                <a:path w="6883400" h="10017125">
                  <a:moveTo>
                    <a:pt x="6533438" y="253"/>
                  </a:moveTo>
                  <a:lnTo>
                    <a:pt x="6567474" y="253"/>
                  </a:lnTo>
                  <a:lnTo>
                    <a:pt x="6566966" y="2413"/>
                  </a:lnTo>
                  <a:lnTo>
                    <a:pt x="6566331" y="5206"/>
                  </a:lnTo>
                  <a:lnTo>
                    <a:pt x="6565696" y="7620"/>
                  </a:lnTo>
                  <a:lnTo>
                    <a:pt x="6565442" y="10032"/>
                  </a:lnTo>
                  <a:lnTo>
                    <a:pt x="6565061" y="12826"/>
                  </a:lnTo>
                  <a:lnTo>
                    <a:pt x="6564807" y="15240"/>
                  </a:lnTo>
                  <a:lnTo>
                    <a:pt x="6564807" y="17906"/>
                  </a:lnTo>
                  <a:lnTo>
                    <a:pt x="6564807" y="20447"/>
                  </a:lnTo>
                  <a:lnTo>
                    <a:pt x="6564807" y="23114"/>
                  </a:lnTo>
                  <a:lnTo>
                    <a:pt x="6565061" y="25526"/>
                  </a:lnTo>
                  <a:lnTo>
                    <a:pt x="6565442" y="28321"/>
                  </a:lnTo>
                  <a:lnTo>
                    <a:pt x="6565696" y="30733"/>
                  </a:lnTo>
                  <a:lnTo>
                    <a:pt x="6566331" y="33147"/>
                  </a:lnTo>
                  <a:lnTo>
                    <a:pt x="6567220" y="35687"/>
                  </a:lnTo>
                  <a:lnTo>
                    <a:pt x="6567855" y="38100"/>
                  </a:lnTo>
                  <a:lnTo>
                    <a:pt x="6568744" y="40513"/>
                  </a:lnTo>
                  <a:lnTo>
                    <a:pt x="6569633" y="42672"/>
                  </a:lnTo>
                  <a:lnTo>
                    <a:pt x="6570522" y="45085"/>
                  </a:lnTo>
                  <a:lnTo>
                    <a:pt x="6571792" y="47244"/>
                  </a:lnTo>
                  <a:lnTo>
                    <a:pt x="6573062" y="49022"/>
                  </a:lnTo>
                  <a:lnTo>
                    <a:pt x="6574586" y="50926"/>
                  </a:lnTo>
                  <a:lnTo>
                    <a:pt x="6576110" y="52704"/>
                  </a:lnTo>
                  <a:lnTo>
                    <a:pt x="6577634" y="54482"/>
                  </a:lnTo>
                  <a:lnTo>
                    <a:pt x="6579412" y="56006"/>
                  </a:lnTo>
                  <a:lnTo>
                    <a:pt x="6581190" y="57530"/>
                  </a:lnTo>
                  <a:lnTo>
                    <a:pt x="6583095" y="58800"/>
                  </a:lnTo>
                  <a:lnTo>
                    <a:pt x="6585254" y="60071"/>
                  </a:lnTo>
                  <a:lnTo>
                    <a:pt x="6587286" y="60960"/>
                  </a:lnTo>
                  <a:lnTo>
                    <a:pt x="6589826" y="61595"/>
                  </a:lnTo>
                  <a:lnTo>
                    <a:pt x="6591858" y="62483"/>
                  </a:lnTo>
                  <a:lnTo>
                    <a:pt x="6594652" y="62738"/>
                  </a:lnTo>
                  <a:lnTo>
                    <a:pt x="6597065" y="63119"/>
                  </a:lnTo>
                  <a:lnTo>
                    <a:pt x="6600113" y="62738"/>
                  </a:lnTo>
                  <a:lnTo>
                    <a:pt x="6602526" y="62102"/>
                  </a:lnTo>
                  <a:lnTo>
                    <a:pt x="6605066" y="61595"/>
                  </a:lnTo>
                  <a:lnTo>
                    <a:pt x="6607479" y="60578"/>
                  </a:lnTo>
                  <a:lnTo>
                    <a:pt x="6609638" y="59690"/>
                  </a:lnTo>
                  <a:lnTo>
                    <a:pt x="6611670" y="58547"/>
                  </a:lnTo>
                  <a:lnTo>
                    <a:pt x="6613829" y="57276"/>
                  </a:lnTo>
                  <a:lnTo>
                    <a:pt x="6615734" y="56006"/>
                  </a:lnTo>
                  <a:lnTo>
                    <a:pt x="6617258" y="54228"/>
                  </a:lnTo>
                  <a:lnTo>
                    <a:pt x="6619036" y="52704"/>
                  </a:lnTo>
                  <a:lnTo>
                    <a:pt x="6620306" y="50926"/>
                  </a:lnTo>
                  <a:lnTo>
                    <a:pt x="6621830" y="49022"/>
                  </a:lnTo>
                  <a:lnTo>
                    <a:pt x="6622973" y="46863"/>
                  </a:lnTo>
                  <a:lnTo>
                    <a:pt x="6624243" y="45085"/>
                  </a:lnTo>
                  <a:lnTo>
                    <a:pt x="6625132" y="42672"/>
                  </a:lnTo>
                  <a:lnTo>
                    <a:pt x="6626021" y="40513"/>
                  </a:lnTo>
                  <a:lnTo>
                    <a:pt x="6626656" y="38353"/>
                  </a:lnTo>
                  <a:lnTo>
                    <a:pt x="6627545" y="35941"/>
                  </a:lnTo>
                  <a:lnTo>
                    <a:pt x="6628180" y="33527"/>
                  </a:lnTo>
                  <a:lnTo>
                    <a:pt x="6628434" y="31115"/>
                  </a:lnTo>
                  <a:lnTo>
                    <a:pt x="6629069" y="28575"/>
                  </a:lnTo>
                  <a:lnTo>
                    <a:pt x="6629450" y="25907"/>
                  </a:lnTo>
                  <a:lnTo>
                    <a:pt x="6629704" y="23495"/>
                  </a:lnTo>
                  <a:lnTo>
                    <a:pt x="6629704" y="20700"/>
                  </a:lnTo>
                  <a:lnTo>
                    <a:pt x="6629958" y="18288"/>
                  </a:lnTo>
                  <a:lnTo>
                    <a:pt x="6629958" y="15494"/>
                  </a:lnTo>
                  <a:lnTo>
                    <a:pt x="6629704" y="13080"/>
                  </a:lnTo>
                  <a:lnTo>
                    <a:pt x="6629704" y="10287"/>
                  </a:lnTo>
                  <a:lnTo>
                    <a:pt x="6629450" y="7874"/>
                  </a:lnTo>
                  <a:lnTo>
                    <a:pt x="6629069" y="5206"/>
                  </a:lnTo>
                  <a:lnTo>
                    <a:pt x="6628815" y="2667"/>
                  </a:lnTo>
                  <a:lnTo>
                    <a:pt x="6628180" y="253"/>
                  </a:lnTo>
                  <a:lnTo>
                    <a:pt x="6661454" y="253"/>
                  </a:lnTo>
                </a:path>
                <a:path w="6883400" h="10017125">
                  <a:moveTo>
                    <a:pt x="6533438" y="85344"/>
                  </a:moveTo>
                  <a:lnTo>
                    <a:pt x="6661454" y="85344"/>
                  </a:lnTo>
                </a:path>
                <a:path w="6883400" h="10017125">
                  <a:moveTo>
                    <a:pt x="6661454" y="253"/>
                  </a:moveTo>
                  <a:lnTo>
                    <a:pt x="6695490" y="253"/>
                  </a:lnTo>
                  <a:lnTo>
                    <a:pt x="6694982" y="2413"/>
                  </a:lnTo>
                  <a:lnTo>
                    <a:pt x="6694347" y="5206"/>
                  </a:lnTo>
                  <a:lnTo>
                    <a:pt x="6693712" y="7620"/>
                  </a:lnTo>
                  <a:lnTo>
                    <a:pt x="6693458" y="10032"/>
                  </a:lnTo>
                  <a:lnTo>
                    <a:pt x="6693077" y="12826"/>
                  </a:lnTo>
                  <a:lnTo>
                    <a:pt x="6692823" y="15240"/>
                  </a:lnTo>
                  <a:lnTo>
                    <a:pt x="6692823" y="17906"/>
                  </a:lnTo>
                  <a:lnTo>
                    <a:pt x="6692823" y="20447"/>
                  </a:lnTo>
                  <a:lnTo>
                    <a:pt x="6692823" y="23114"/>
                  </a:lnTo>
                  <a:lnTo>
                    <a:pt x="6693077" y="25526"/>
                  </a:lnTo>
                  <a:lnTo>
                    <a:pt x="6693458" y="28321"/>
                  </a:lnTo>
                  <a:lnTo>
                    <a:pt x="6693966" y="30733"/>
                  </a:lnTo>
                  <a:lnTo>
                    <a:pt x="6694347" y="33147"/>
                  </a:lnTo>
                  <a:lnTo>
                    <a:pt x="6695236" y="35687"/>
                  </a:lnTo>
                  <a:lnTo>
                    <a:pt x="6695871" y="38100"/>
                  </a:lnTo>
                  <a:lnTo>
                    <a:pt x="6696760" y="40513"/>
                  </a:lnTo>
                  <a:lnTo>
                    <a:pt x="6697649" y="42672"/>
                  </a:lnTo>
                  <a:lnTo>
                    <a:pt x="6698538" y="45085"/>
                  </a:lnTo>
                  <a:lnTo>
                    <a:pt x="6699808" y="47244"/>
                  </a:lnTo>
                  <a:lnTo>
                    <a:pt x="6701078" y="49022"/>
                  </a:lnTo>
                  <a:lnTo>
                    <a:pt x="6702602" y="50926"/>
                  </a:lnTo>
                  <a:lnTo>
                    <a:pt x="6704126" y="52704"/>
                  </a:lnTo>
                  <a:lnTo>
                    <a:pt x="6705650" y="54482"/>
                  </a:lnTo>
                  <a:lnTo>
                    <a:pt x="6707428" y="56006"/>
                  </a:lnTo>
                  <a:lnTo>
                    <a:pt x="6709206" y="57530"/>
                  </a:lnTo>
                  <a:lnTo>
                    <a:pt x="6711365" y="58800"/>
                  </a:lnTo>
                  <a:lnTo>
                    <a:pt x="6713270" y="60071"/>
                  </a:lnTo>
                  <a:lnTo>
                    <a:pt x="6715302" y="60960"/>
                  </a:lnTo>
                  <a:lnTo>
                    <a:pt x="6717842" y="61595"/>
                  </a:lnTo>
                  <a:lnTo>
                    <a:pt x="6720255" y="62483"/>
                  </a:lnTo>
                  <a:lnTo>
                    <a:pt x="6722668" y="62738"/>
                  </a:lnTo>
                  <a:lnTo>
                    <a:pt x="6725462" y="63119"/>
                  </a:lnTo>
                  <a:lnTo>
                    <a:pt x="6728129" y="62738"/>
                  </a:lnTo>
                  <a:lnTo>
                    <a:pt x="6730542" y="62102"/>
                  </a:lnTo>
                  <a:lnTo>
                    <a:pt x="6733082" y="61595"/>
                  </a:lnTo>
                  <a:lnTo>
                    <a:pt x="6735495" y="60578"/>
                  </a:lnTo>
                  <a:lnTo>
                    <a:pt x="6737654" y="59690"/>
                  </a:lnTo>
                  <a:lnTo>
                    <a:pt x="6739686" y="58547"/>
                  </a:lnTo>
                  <a:lnTo>
                    <a:pt x="6741845" y="57276"/>
                  </a:lnTo>
                  <a:lnTo>
                    <a:pt x="6743750" y="56006"/>
                  </a:lnTo>
                  <a:lnTo>
                    <a:pt x="6745274" y="54228"/>
                  </a:lnTo>
                  <a:lnTo>
                    <a:pt x="6747052" y="52704"/>
                  </a:lnTo>
                  <a:lnTo>
                    <a:pt x="6748322" y="50926"/>
                  </a:lnTo>
                  <a:lnTo>
                    <a:pt x="6749846" y="49022"/>
                  </a:lnTo>
                  <a:lnTo>
                    <a:pt x="6750989" y="46863"/>
                  </a:lnTo>
                  <a:lnTo>
                    <a:pt x="6752259" y="45085"/>
                  </a:lnTo>
                  <a:lnTo>
                    <a:pt x="6753148" y="42672"/>
                  </a:lnTo>
                  <a:lnTo>
                    <a:pt x="6754037" y="40513"/>
                  </a:lnTo>
                  <a:lnTo>
                    <a:pt x="6754926" y="38353"/>
                  </a:lnTo>
                  <a:lnTo>
                    <a:pt x="6755561" y="35941"/>
                  </a:lnTo>
                  <a:lnTo>
                    <a:pt x="6756196" y="33527"/>
                  </a:lnTo>
                  <a:lnTo>
                    <a:pt x="6756831" y="31115"/>
                  </a:lnTo>
                  <a:lnTo>
                    <a:pt x="6757085" y="28575"/>
                  </a:lnTo>
                  <a:lnTo>
                    <a:pt x="6757466" y="25907"/>
                  </a:lnTo>
                  <a:lnTo>
                    <a:pt x="6757720" y="23495"/>
                  </a:lnTo>
                  <a:lnTo>
                    <a:pt x="6757720" y="20700"/>
                  </a:lnTo>
                  <a:lnTo>
                    <a:pt x="6757974" y="18288"/>
                  </a:lnTo>
                  <a:lnTo>
                    <a:pt x="6757974" y="15494"/>
                  </a:lnTo>
                  <a:lnTo>
                    <a:pt x="6757720" y="13080"/>
                  </a:lnTo>
                  <a:lnTo>
                    <a:pt x="6757720" y="10287"/>
                  </a:lnTo>
                  <a:lnTo>
                    <a:pt x="6757466" y="7874"/>
                  </a:lnTo>
                  <a:lnTo>
                    <a:pt x="6757085" y="5206"/>
                  </a:lnTo>
                  <a:lnTo>
                    <a:pt x="6756831" y="2667"/>
                  </a:lnTo>
                  <a:lnTo>
                    <a:pt x="6756196" y="253"/>
                  </a:lnTo>
                  <a:lnTo>
                    <a:pt x="6789470" y="253"/>
                  </a:lnTo>
                </a:path>
                <a:path w="6883400" h="10017125">
                  <a:moveTo>
                    <a:pt x="6661454" y="85344"/>
                  </a:moveTo>
                  <a:lnTo>
                    <a:pt x="6789470" y="85344"/>
                  </a:lnTo>
                </a:path>
                <a:path w="6883400" h="10017125">
                  <a:moveTo>
                    <a:pt x="6883323" y="93852"/>
                  </a:moveTo>
                  <a:lnTo>
                    <a:pt x="6883323" y="60578"/>
                  </a:lnTo>
                  <a:lnTo>
                    <a:pt x="6879894" y="61214"/>
                  </a:lnTo>
                  <a:lnTo>
                    <a:pt x="6876846" y="61595"/>
                  </a:lnTo>
                  <a:lnTo>
                    <a:pt x="6873544" y="62102"/>
                  </a:lnTo>
                  <a:lnTo>
                    <a:pt x="6870242" y="62483"/>
                  </a:lnTo>
                  <a:lnTo>
                    <a:pt x="6866813" y="62738"/>
                  </a:lnTo>
                  <a:lnTo>
                    <a:pt x="6863765" y="62738"/>
                  </a:lnTo>
                  <a:lnTo>
                    <a:pt x="6860463" y="62483"/>
                  </a:lnTo>
                  <a:lnTo>
                    <a:pt x="6857415" y="61849"/>
                  </a:lnTo>
                  <a:lnTo>
                    <a:pt x="6853986" y="61214"/>
                  </a:lnTo>
                  <a:lnTo>
                    <a:pt x="6838492" y="52704"/>
                  </a:lnTo>
                  <a:lnTo>
                    <a:pt x="6835444" y="49911"/>
                  </a:lnTo>
                  <a:lnTo>
                    <a:pt x="6832396" y="46608"/>
                  </a:lnTo>
                  <a:lnTo>
                    <a:pt x="6829983" y="43561"/>
                  </a:lnTo>
                  <a:lnTo>
                    <a:pt x="6827570" y="40258"/>
                  </a:lnTo>
                  <a:lnTo>
                    <a:pt x="6818680" y="20447"/>
                  </a:lnTo>
                  <a:lnTo>
                    <a:pt x="6818680" y="17399"/>
                  </a:lnTo>
                  <a:lnTo>
                    <a:pt x="6818426" y="14604"/>
                  </a:lnTo>
                  <a:lnTo>
                    <a:pt x="6818680" y="11811"/>
                  </a:lnTo>
                  <a:lnTo>
                    <a:pt x="6819315" y="9144"/>
                  </a:lnTo>
                  <a:lnTo>
                    <a:pt x="6819950" y="6096"/>
                  </a:lnTo>
                  <a:lnTo>
                    <a:pt x="6820839" y="3301"/>
                  </a:lnTo>
                  <a:lnTo>
                    <a:pt x="6821982" y="253"/>
                  </a:lnTo>
                  <a:lnTo>
                    <a:pt x="6789470" y="253"/>
                  </a:lnTo>
                </a:path>
                <a:path w="6883400" h="10017125">
                  <a:moveTo>
                    <a:pt x="6797598" y="93852"/>
                  </a:moveTo>
                  <a:lnTo>
                    <a:pt x="6797598" y="85344"/>
                  </a:lnTo>
                  <a:lnTo>
                    <a:pt x="6789470" y="85344"/>
                  </a:lnTo>
                </a:path>
                <a:path w="6883400" h="10017125">
                  <a:moveTo>
                    <a:pt x="6883323" y="219075"/>
                  </a:moveTo>
                  <a:lnTo>
                    <a:pt x="6883323" y="185293"/>
                  </a:lnTo>
                  <a:lnTo>
                    <a:pt x="6880910" y="185927"/>
                  </a:lnTo>
                  <a:lnTo>
                    <a:pt x="6878370" y="186563"/>
                  </a:lnTo>
                  <a:lnTo>
                    <a:pt x="6875957" y="187071"/>
                  </a:lnTo>
                  <a:lnTo>
                    <a:pt x="6873290" y="187451"/>
                  </a:lnTo>
                  <a:lnTo>
                    <a:pt x="6870750" y="187705"/>
                  </a:lnTo>
                  <a:lnTo>
                    <a:pt x="6868083" y="188087"/>
                  </a:lnTo>
                  <a:lnTo>
                    <a:pt x="6865670" y="188087"/>
                  </a:lnTo>
                  <a:lnTo>
                    <a:pt x="6862876" y="188087"/>
                  </a:lnTo>
                  <a:lnTo>
                    <a:pt x="6860463" y="188087"/>
                  </a:lnTo>
                  <a:lnTo>
                    <a:pt x="6857669" y="187705"/>
                  </a:lnTo>
                  <a:lnTo>
                    <a:pt x="6845223" y="185039"/>
                  </a:lnTo>
                  <a:lnTo>
                    <a:pt x="6842810" y="184403"/>
                  </a:lnTo>
                  <a:lnTo>
                    <a:pt x="6840651" y="183515"/>
                  </a:lnTo>
                  <a:lnTo>
                    <a:pt x="6838492" y="182245"/>
                  </a:lnTo>
                  <a:lnTo>
                    <a:pt x="6836333" y="180975"/>
                  </a:lnTo>
                  <a:lnTo>
                    <a:pt x="6834174" y="179831"/>
                  </a:lnTo>
                  <a:lnTo>
                    <a:pt x="6832396" y="178307"/>
                  </a:lnTo>
                  <a:lnTo>
                    <a:pt x="6830618" y="177038"/>
                  </a:lnTo>
                  <a:lnTo>
                    <a:pt x="6821728" y="163702"/>
                  </a:lnTo>
                  <a:lnTo>
                    <a:pt x="6820839" y="161163"/>
                  </a:lnTo>
                  <a:lnTo>
                    <a:pt x="6820458" y="158750"/>
                  </a:lnTo>
                  <a:lnTo>
                    <a:pt x="6820204" y="156082"/>
                  </a:lnTo>
                  <a:lnTo>
                    <a:pt x="6820458" y="153289"/>
                  </a:lnTo>
                  <a:lnTo>
                    <a:pt x="6821093" y="150875"/>
                  </a:lnTo>
                  <a:lnTo>
                    <a:pt x="6821728" y="148463"/>
                  </a:lnTo>
                  <a:lnTo>
                    <a:pt x="6822617" y="145923"/>
                  </a:lnTo>
                  <a:lnTo>
                    <a:pt x="6823506" y="143891"/>
                  </a:lnTo>
                  <a:lnTo>
                    <a:pt x="6824776" y="141731"/>
                  </a:lnTo>
                  <a:lnTo>
                    <a:pt x="6826046" y="139826"/>
                  </a:lnTo>
                  <a:lnTo>
                    <a:pt x="6827189" y="138049"/>
                  </a:lnTo>
                  <a:lnTo>
                    <a:pt x="6829094" y="136525"/>
                  </a:lnTo>
                  <a:lnTo>
                    <a:pt x="6830618" y="134747"/>
                  </a:lnTo>
                  <a:lnTo>
                    <a:pt x="6832396" y="133476"/>
                  </a:lnTo>
                  <a:lnTo>
                    <a:pt x="6834174" y="131952"/>
                  </a:lnTo>
                  <a:lnTo>
                    <a:pt x="6836333" y="130682"/>
                  </a:lnTo>
                  <a:lnTo>
                    <a:pt x="6838492" y="129794"/>
                  </a:lnTo>
                  <a:lnTo>
                    <a:pt x="6840651" y="128904"/>
                  </a:lnTo>
                  <a:lnTo>
                    <a:pt x="6855002" y="124968"/>
                  </a:lnTo>
                  <a:lnTo>
                    <a:pt x="6857415" y="124587"/>
                  </a:lnTo>
                  <a:lnTo>
                    <a:pt x="6860082" y="124332"/>
                  </a:lnTo>
                  <a:lnTo>
                    <a:pt x="6862622" y="124078"/>
                  </a:lnTo>
                  <a:lnTo>
                    <a:pt x="6865289" y="124078"/>
                  </a:lnTo>
                  <a:lnTo>
                    <a:pt x="6867702" y="124078"/>
                  </a:lnTo>
                  <a:lnTo>
                    <a:pt x="6870496" y="124078"/>
                  </a:lnTo>
                  <a:lnTo>
                    <a:pt x="6872909" y="124332"/>
                  </a:lnTo>
                  <a:lnTo>
                    <a:pt x="6875703" y="124587"/>
                  </a:lnTo>
                  <a:lnTo>
                    <a:pt x="6878116" y="124968"/>
                  </a:lnTo>
                  <a:lnTo>
                    <a:pt x="6880910" y="125222"/>
                  </a:lnTo>
                  <a:lnTo>
                    <a:pt x="6883323" y="125602"/>
                  </a:lnTo>
                  <a:lnTo>
                    <a:pt x="6883323" y="93852"/>
                  </a:lnTo>
                </a:path>
                <a:path w="6883400" h="10017125">
                  <a:moveTo>
                    <a:pt x="6797598" y="219075"/>
                  </a:moveTo>
                  <a:lnTo>
                    <a:pt x="6797598" y="93852"/>
                  </a:lnTo>
                </a:path>
                <a:path w="6883400" h="10017125">
                  <a:moveTo>
                    <a:pt x="6883323" y="344043"/>
                  </a:moveTo>
                  <a:lnTo>
                    <a:pt x="6883323" y="310261"/>
                  </a:lnTo>
                  <a:lnTo>
                    <a:pt x="6880910" y="310896"/>
                  </a:lnTo>
                  <a:lnTo>
                    <a:pt x="6878370" y="311785"/>
                  </a:lnTo>
                  <a:lnTo>
                    <a:pt x="6875957" y="312039"/>
                  </a:lnTo>
                  <a:lnTo>
                    <a:pt x="6873290" y="312420"/>
                  </a:lnTo>
                  <a:lnTo>
                    <a:pt x="6870750" y="312674"/>
                  </a:lnTo>
                  <a:lnTo>
                    <a:pt x="6868083" y="313054"/>
                  </a:lnTo>
                  <a:lnTo>
                    <a:pt x="6865670" y="313054"/>
                  </a:lnTo>
                  <a:lnTo>
                    <a:pt x="6862876" y="313054"/>
                  </a:lnTo>
                  <a:lnTo>
                    <a:pt x="6860463" y="313054"/>
                  </a:lnTo>
                  <a:lnTo>
                    <a:pt x="6857669" y="312674"/>
                  </a:lnTo>
                  <a:lnTo>
                    <a:pt x="6855256" y="312420"/>
                  </a:lnTo>
                  <a:lnTo>
                    <a:pt x="6836333" y="305943"/>
                  </a:lnTo>
                  <a:lnTo>
                    <a:pt x="6834174" y="304800"/>
                  </a:lnTo>
                  <a:lnTo>
                    <a:pt x="6832396" y="303529"/>
                  </a:lnTo>
                  <a:lnTo>
                    <a:pt x="6830618" y="302005"/>
                  </a:lnTo>
                  <a:lnTo>
                    <a:pt x="6828713" y="300481"/>
                  </a:lnTo>
                  <a:lnTo>
                    <a:pt x="6821728" y="288671"/>
                  </a:lnTo>
                  <a:lnTo>
                    <a:pt x="6820839" y="286130"/>
                  </a:lnTo>
                  <a:lnTo>
                    <a:pt x="6820458" y="283718"/>
                  </a:lnTo>
                  <a:lnTo>
                    <a:pt x="6820204" y="281304"/>
                  </a:lnTo>
                  <a:lnTo>
                    <a:pt x="6824776" y="266953"/>
                  </a:lnTo>
                  <a:lnTo>
                    <a:pt x="6826046" y="264795"/>
                  </a:lnTo>
                  <a:lnTo>
                    <a:pt x="6827189" y="263017"/>
                  </a:lnTo>
                  <a:lnTo>
                    <a:pt x="6829094" y="261493"/>
                  </a:lnTo>
                  <a:lnTo>
                    <a:pt x="6830618" y="259969"/>
                  </a:lnTo>
                  <a:lnTo>
                    <a:pt x="6832396" y="258445"/>
                  </a:lnTo>
                  <a:lnTo>
                    <a:pt x="6834174" y="257175"/>
                  </a:lnTo>
                  <a:lnTo>
                    <a:pt x="6836333" y="256031"/>
                  </a:lnTo>
                  <a:lnTo>
                    <a:pt x="6838492" y="254762"/>
                  </a:lnTo>
                  <a:lnTo>
                    <a:pt x="6840651" y="253873"/>
                  </a:lnTo>
                  <a:lnTo>
                    <a:pt x="6842810" y="252983"/>
                  </a:lnTo>
                  <a:lnTo>
                    <a:pt x="6845223" y="252095"/>
                  </a:lnTo>
                  <a:lnTo>
                    <a:pt x="6847382" y="251460"/>
                  </a:lnTo>
                  <a:lnTo>
                    <a:pt x="6849795" y="250825"/>
                  </a:lnTo>
                  <a:lnTo>
                    <a:pt x="6852208" y="250190"/>
                  </a:lnTo>
                  <a:lnTo>
                    <a:pt x="6855002" y="249936"/>
                  </a:lnTo>
                  <a:lnTo>
                    <a:pt x="6857415" y="249554"/>
                  </a:lnTo>
                  <a:lnTo>
                    <a:pt x="6860082" y="249300"/>
                  </a:lnTo>
                  <a:lnTo>
                    <a:pt x="6862622" y="249300"/>
                  </a:lnTo>
                  <a:lnTo>
                    <a:pt x="6865289" y="249047"/>
                  </a:lnTo>
                  <a:lnTo>
                    <a:pt x="6867702" y="249047"/>
                  </a:lnTo>
                  <a:lnTo>
                    <a:pt x="6870496" y="249300"/>
                  </a:lnTo>
                  <a:lnTo>
                    <a:pt x="6872909" y="249300"/>
                  </a:lnTo>
                  <a:lnTo>
                    <a:pt x="6875703" y="249554"/>
                  </a:lnTo>
                  <a:lnTo>
                    <a:pt x="6878116" y="249936"/>
                  </a:lnTo>
                  <a:lnTo>
                    <a:pt x="6880910" y="250190"/>
                  </a:lnTo>
                  <a:lnTo>
                    <a:pt x="6883323" y="250825"/>
                  </a:lnTo>
                  <a:lnTo>
                    <a:pt x="6883323" y="219075"/>
                  </a:lnTo>
                </a:path>
                <a:path w="6883400" h="10017125">
                  <a:moveTo>
                    <a:pt x="6797598" y="344043"/>
                  </a:moveTo>
                  <a:lnTo>
                    <a:pt x="6797598" y="219075"/>
                  </a:lnTo>
                </a:path>
                <a:path w="6883400" h="10017125">
                  <a:moveTo>
                    <a:pt x="6883323" y="469011"/>
                  </a:moveTo>
                  <a:lnTo>
                    <a:pt x="6883323" y="435228"/>
                  </a:lnTo>
                  <a:lnTo>
                    <a:pt x="6880910" y="435864"/>
                  </a:lnTo>
                  <a:lnTo>
                    <a:pt x="6878370" y="436752"/>
                  </a:lnTo>
                  <a:lnTo>
                    <a:pt x="6875957" y="437006"/>
                  </a:lnTo>
                  <a:lnTo>
                    <a:pt x="6873290" y="437388"/>
                  </a:lnTo>
                  <a:lnTo>
                    <a:pt x="6870750" y="437642"/>
                  </a:lnTo>
                  <a:lnTo>
                    <a:pt x="6868083" y="438023"/>
                  </a:lnTo>
                  <a:lnTo>
                    <a:pt x="6865670" y="438023"/>
                  </a:lnTo>
                  <a:lnTo>
                    <a:pt x="6862876" y="438023"/>
                  </a:lnTo>
                  <a:lnTo>
                    <a:pt x="6860463" y="438023"/>
                  </a:lnTo>
                  <a:lnTo>
                    <a:pt x="6857669" y="437642"/>
                  </a:lnTo>
                  <a:lnTo>
                    <a:pt x="6855256" y="437388"/>
                  </a:lnTo>
                  <a:lnTo>
                    <a:pt x="6838492" y="432180"/>
                  </a:lnTo>
                  <a:lnTo>
                    <a:pt x="6836333" y="430911"/>
                  </a:lnTo>
                  <a:lnTo>
                    <a:pt x="6834174" y="429768"/>
                  </a:lnTo>
                  <a:lnTo>
                    <a:pt x="6832396" y="428498"/>
                  </a:lnTo>
                  <a:lnTo>
                    <a:pt x="6830618" y="426974"/>
                  </a:lnTo>
                  <a:lnTo>
                    <a:pt x="6828713" y="425450"/>
                  </a:lnTo>
                  <a:lnTo>
                    <a:pt x="6821728" y="413639"/>
                  </a:lnTo>
                  <a:lnTo>
                    <a:pt x="6820839" y="411099"/>
                  </a:lnTo>
                  <a:lnTo>
                    <a:pt x="6820458" y="408686"/>
                  </a:lnTo>
                  <a:lnTo>
                    <a:pt x="6820204" y="406273"/>
                  </a:lnTo>
                  <a:lnTo>
                    <a:pt x="6820458" y="403478"/>
                  </a:lnTo>
                  <a:lnTo>
                    <a:pt x="6821093" y="400812"/>
                  </a:lnTo>
                  <a:lnTo>
                    <a:pt x="6821728" y="398399"/>
                  </a:lnTo>
                  <a:lnTo>
                    <a:pt x="6822617" y="396240"/>
                  </a:lnTo>
                  <a:lnTo>
                    <a:pt x="6823506" y="393826"/>
                  </a:lnTo>
                  <a:lnTo>
                    <a:pt x="6824776" y="391922"/>
                  </a:lnTo>
                  <a:lnTo>
                    <a:pt x="6826046" y="389763"/>
                  </a:lnTo>
                  <a:lnTo>
                    <a:pt x="6827189" y="387985"/>
                  </a:lnTo>
                  <a:lnTo>
                    <a:pt x="6829094" y="386461"/>
                  </a:lnTo>
                  <a:lnTo>
                    <a:pt x="6830618" y="384937"/>
                  </a:lnTo>
                  <a:lnTo>
                    <a:pt x="6832396" y="383413"/>
                  </a:lnTo>
                  <a:lnTo>
                    <a:pt x="6834174" y="382143"/>
                  </a:lnTo>
                  <a:lnTo>
                    <a:pt x="6836333" y="381000"/>
                  </a:lnTo>
                  <a:lnTo>
                    <a:pt x="6838492" y="379729"/>
                  </a:lnTo>
                  <a:lnTo>
                    <a:pt x="6840651" y="378841"/>
                  </a:lnTo>
                  <a:lnTo>
                    <a:pt x="6842810" y="377951"/>
                  </a:lnTo>
                  <a:lnTo>
                    <a:pt x="6845223" y="377063"/>
                  </a:lnTo>
                  <a:lnTo>
                    <a:pt x="6847382" y="376427"/>
                  </a:lnTo>
                  <a:lnTo>
                    <a:pt x="6849795" y="375793"/>
                  </a:lnTo>
                  <a:lnTo>
                    <a:pt x="6852208" y="375157"/>
                  </a:lnTo>
                  <a:lnTo>
                    <a:pt x="6855002" y="374903"/>
                  </a:lnTo>
                  <a:lnTo>
                    <a:pt x="6857415" y="374523"/>
                  </a:lnTo>
                  <a:lnTo>
                    <a:pt x="6860082" y="374269"/>
                  </a:lnTo>
                  <a:lnTo>
                    <a:pt x="6862622" y="374269"/>
                  </a:lnTo>
                  <a:lnTo>
                    <a:pt x="6865289" y="374015"/>
                  </a:lnTo>
                  <a:lnTo>
                    <a:pt x="6867702" y="374015"/>
                  </a:lnTo>
                  <a:lnTo>
                    <a:pt x="6870496" y="374269"/>
                  </a:lnTo>
                  <a:lnTo>
                    <a:pt x="6872909" y="374269"/>
                  </a:lnTo>
                  <a:lnTo>
                    <a:pt x="6875703" y="374523"/>
                  </a:lnTo>
                  <a:lnTo>
                    <a:pt x="6878116" y="374903"/>
                  </a:lnTo>
                  <a:lnTo>
                    <a:pt x="6880910" y="375157"/>
                  </a:lnTo>
                  <a:lnTo>
                    <a:pt x="6883323" y="375793"/>
                  </a:lnTo>
                  <a:lnTo>
                    <a:pt x="6883323" y="344043"/>
                  </a:lnTo>
                </a:path>
                <a:path w="6883400" h="10017125">
                  <a:moveTo>
                    <a:pt x="6797598" y="469011"/>
                  </a:moveTo>
                  <a:lnTo>
                    <a:pt x="6797598" y="344043"/>
                  </a:lnTo>
                </a:path>
                <a:path w="6883400" h="10017125">
                  <a:moveTo>
                    <a:pt x="6883323" y="593978"/>
                  </a:moveTo>
                  <a:lnTo>
                    <a:pt x="6883323" y="560197"/>
                  </a:lnTo>
                  <a:lnTo>
                    <a:pt x="6880910" y="561086"/>
                  </a:lnTo>
                  <a:lnTo>
                    <a:pt x="6878370" y="561721"/>
                  </a:lnTo>
                  <a:lnTo>
                    <a:pt x="6875957" y="561975"/>
                  </a:lnTo>
                  <a:lnTo>
                    <a:pt x="6873290" y="562355"/>
                  </a:lnTo>
                  <a:lnTo>
                    <a:pt x="6870750" y="562610"/>
                  </a:lnTo>
                  <a:lnTo>
                    <a:pt x="6868083" y="562991"/>
                  </a:lnTo>
                  <a:lnTo>
                    <a:pt x="6865670" y="562991"/>
                  </a:lnTo>
                  <a:lnTo>
                    <a:pt x="6862876" y="562991"/>
                  </a:lnTo>
                  <a:lnTo>
                    <a:pt x="6860463" y="562991"/>
                  </a:lnTo>
                  <a:lnTo>
                    <a:pt x="6857669" y="562610"/>
                  </a:lnTo>
                  <a:lnTo>
                    <a:pt x="6855256" y="562355"/>
                  </a:lnTo>
                  <a:lnTo>
                    <a:pt x="6852462" y="561975"/>
                  </a:lnTo>
                  <a:lnTo>
                    <a:pt x="6850049" y="561467"/>
                  </a:lnTo>
                  <a:lnTo>
                    <a:pt x="6847636" y="560831"/>
                  </a:lnTo>
                  <a:lnTo>
                    <a:pt x="6845223" y="560197"/>
                  </a:lnTo>
                  <a:lnTo>
                    <a:pt x="6842810" y="559307"/>
                  </a:lnTo>
                  <a:lnTo>
                    <a:pt x="6840651" y="558419"/>
                  </a:lnTo>
                  <a:lnTo>
                    <a:pt x="6838492" y="557149"/>
                  </a:lnTo>
                  <a:lnTo>
                    <a:pt x="6836333" y="555878"/>
                  </a:lnTo>
                  <a:lnTo>
                    <a:pt x="6834174" y="554736"/>
                  </a:lnTo>
                  <a:lnTo>
                    <a:pt x="6832396" y="553466"/>
                  </a:lnTo>
                  <a:lnTo>
                    <a:pt x="6830618" y="551942"/>
                  </a:lnTo>
                  <a:lnTo>
                    <a:pt x="6828713" y="550418"/>
                  </a:lnTo>
                  <a:lnTo>
                    <a:pt x="6821728" y="538606"/>
                  </a:lnTo>
                  <a:lnTo>
                    <a:pt x="6820839" y="536067"/>
                  </a:lnTo>
                  <a:lnTo>
                    <a:pt x="6820458" y="533653"/>
                  </a:lnTo>
                  <a:lnTo>
                    <a:pt x="6820204" y="531241"/>
                  </a:lnTo>
                  <a:lnTo>
                    <a:pt x="6820458" y="528447"/>
                  </a:lnTo>
                  <a:lnTo>
                    <a:pt x="6821093" y="525779"/>
                  </a:lnTo>
                  <a:lnTo>
                    <a:pt x="6821728" y="523367"/>
                  </a:lnTo>
                  <a:lnTo>
                    <a:pt x="6822617" y="521207"/>
                  </a:lnTo>
                  <a:lnTo>
                    <a:pt x="6823506" y="518795"/>
                  </a:lnTo>
                  <a:lnTo>
                    <a:pt x="6824776" y="516890"/>
                  </a:lnTo>
                  <a:lnTo>
                    <a:pt x="6826046" y="514730"/>
                  </a:lnTo>
                  <a:lnTo>
                    <a:pt x="6827189" y="512952"/>
                  </a:lnTo>
                  <a:lnTo>
                    <a:pt x="6829094" y="511428"/>
                  </a:lnTo>
                  <a:lnTo>
                    <a:pt x="6830618" y="509904"/>
                  </a:lnTo>
                  <a:lnTo>
                    <a:pt x="6832396" y="508380"/>
                  </a:lnTo>
                  <a:lnTo>
                    <a:pt x="6834174" y="507111"/>
                  </a:lnTo>
                  <a:lnTo>
                    <a:pt x="6836333" y="505968"/>
                  </a:lnTo>
                  <a:lnTo>
                    <a:pt x="6838492" y="504698"/>
                  </a:lnTo>
                  <a:lnTo>
                    <a:pt x="6852208" y="500506"/>
                  </a:lnTo>
                  <a:lnTo>
                    <a:pt x="6855002" y="499872"/>
                  </a:lnTo>
                  <a:lnTo>
                    <a:pt x="6857415" y="499491"/>
                  </a:lnTo>
                  <a:lnTo>
                    <a:pt x="6860082" y="499237"/>
                  </a:lnTo>
                  <a:lnTo>
                    <a:pt x="6862622" y="499237"/>
                  </a:lnTo>
                  <a:lnTo>
                    <a:pt x="6865289" y="498982"/>
                  </a:lnTo>
                  <a:lnTo>
                    <a:pt x="6867702" y="498982"/>
                  </a:lnTo>
                  <a:lnTo>
                    <a:pt x="6870496" y="499237"/>
                  </a:lnTo>
                  <a:lnTo>
                    <a:pt x="6872909" y="499237"/>
                  </a:lnTo>
                  <a:lnTo>
                    <a:pt x="6875703" y="499491"/>
                  </a:lnTo>
                  <a:lnTo>
                    <a:pt x="6878116" y="499872"/>
                  </a:lnTo>
                  <a:lnTo>
                    <a:pt x="6880910" y="500125"/>
                  </a:lnTo>
                  <a:lnTo>
                    <a:pt x="6883323" y="500761"/>
                  </a:lnTo>
                  <a:lnTo>
                    <a:pt x="6883323" y="469011"/>
                  </a:lnTo>
                </a:path>
                <a:path w="6883400" h="10017125">
                  <a:moveTo>
                    <a:pt x="6797598" y="593978"/>
                  </a:moveTo>
                  <a:lnTo>
                    <a:pt x="6797598" y="469011"/>
                  </a:lnTo>
                </a:path>
                <a:path w="6883400" h="10017125">
                  <a:moveTo>
                    <a:pt x="6883323" y="718947"/>
                  </a:moveTo>
                  <a:lnTo>
                    <a:pt x="6883323" y="685419"/>
                  </a:lnTo>
                  <a:lnTo>
                    <a:pt x="6880910" y="686053"/>
                  </a:lnTo>
                  <a:lnTo>
                    <a:pt x="6878370" y="686689"/>
                  </a:lnTo>
                  <a:lnTo>
                    <a:pt x="6875957" y="686943"/>
                  </a:lnTo>
                  <a:lnTo>
                    <a:pt x="6873290" y="687577"/>
                  </a:lnTo>
                  <a:lnTo>
                    <a:pt x="6870750" y="687958"/>
                  </a:lnTo>
                  <a:lnTo>
                    <a:pt x="6857669" y="687958"/>
                  </a:lnTo>
                  <a:lnTo>
                    <a:pt x="6855256" y="687324"/>
                  </a:lnTo>
                  <a:lnTo>
                    <a:pt x="6852462" y="686943"/>
                  </a:lnTo>
                  <a:lnTo>
                    <a:pt x="6850049" y="686435"/>
                  </a:lnTo>
                  <a:lnTo>
                    <a:pt x="6847636" y="685800"/>
                  </a:lnTo>
                  <a:lnTo>
                    <a:pt x="6845223" y="685165"/>
                  </a:lnTo>
                  <a:lnTo>
                    <a:pt x="6832396" y="678433"/>
                  </a:lnTo>
                  <a:lnTo>
                    <a:pt x="6830618" y="676910"/>
                  </a:lnTo>
                  <a:lnTo>
                    <a:pt x="6828713" y="675386"/>
                  </a:lnTo>
                  <a:lnTo>
                    <a:pt x="6827189" y="673607"/>
                  </a:lnTo>
                  <a:lnTo>
                    <a:pt x="6825665" y="672083"/>
                  </a:lnTo>
                  <a:lnTo>
                    <a:pt x="6824522" y="669925"/>
                  </a:lnTo>
                  <a:lnTo>
                    <a:pt x="6823252" y="668147"/>
                  </a:lnTo>
                  <a:lnTo>
                    <a:pt x="6822363" y="665606"/>
                  </a:lnTo>
                  <a:lnTo>
                    <a:pt x="6821728" y="663575"/>
                  </a:lnTo>
                  <a:lnTo>
                    <a:pt x="6820839" y="661416"/>
                  </a:lnTo>
                  <a:lnTo>
                    <a:pt x="6820458" y="658622"/>
                  </a:lnTo>
                  <a:lnTo>
                    <a:pt x="6820204" y="656208"/>
                  </a:lnTo>
                  <a:lnTo>
                    <a:pt x="6820458" y="653415"/>
                  </a:lnTo>
                  <a:lnTo>
                    <a:pt x="6821093" y="651001"/>
                  </a:lnTo>
                  <a:lnTo>
                    <a:pt x="6821728" y="648335"/>
                  </a:lnTo>
                  <a:lnTo>
                    <a:pt x="6822617" y="646176"/>
                  </a:lnTo>
                  <a:lnTo>
                    <a:pt x="6823506" y="644017"/>
                  </a:lnTo>
                  <a:lnTo>
                    <a:pt x="6824776" y="641857"/>
                  </a:lnTo>
                  <a:lnTo>
                    <a:pt x="6826046" y="640079"/>
                  </a:lnTo>
                  <a:lnTo>
                    <a:pt x="6827189" y="637921"/>
                  </a:lnTo>
                  <a:lnTo>
                    <a:pt x="6829094" y="636397"/>
                  </a:lnTo>
                  <a:lnTo>
                    <a:pt x="6830618" y="634873"/>
                  </a:lnTo>
                  <a:lnTo>
                    <a:pt x="6832396" y="633349"/>
                  </a:lnTo>
                  <a:lnTo>
                    <a:pt x="6834174" y="632078"/>
                  </a:lnTo>
                  <a:lnTo>
                    <a:pt x="6836333" y="630936"/>
                  </a:lnTo>
                  <a:lnTo>
                    <a:pt x="6838492" y="629666"/>
                  </a:lnTo>
                  <a:lnTo>
                    <a:pt x="6840651" y="628776"/>
                  </a:lnTo>
                  <a:lnTo>
                    <a:pt x="6842810" y="627888"/>
                  </a:lnTo>
                  <a:lnTo>
                    <a:pt x="6845223" y="627252"/>
                  </a:lnTo>
                  <a:lnTo>
                    <a:pt x="6847382" y="626364"/>
                  </a:lnTo>
                  <a:lnTo>
                    <a:pt x="6849795" y="625728"/>
                  </a:lnTo>
                  <a:lnTo>
                    <a:pt x="6852208" y="625475"/>
                  </a:lnTo>
                  <a:lnTo>
                    <a:pt x="6855002" y="624840"/>
                  </a:lnTo>
                  <a:lnTo>
                    <a:pt x="6857415" y="624458"/>
                  </a:lnTo>
                  <a:lnTo>
                    <a:pt x="6860082" y="624458"/>
                  </a:lnTo>
                  <a:lnTo>
                    <a:pt x="6862622" y="624204"/>
                  </a:lnTo>
                  <a:lnTo>
                    <a:pt x="6865289" y="624204"/>
                  </a:lnTo>
                  <a:lnTo>
                    <a:pt x="6867702" y="624204"/>
                  </a:lnTo>
                  <a:lnTo>
                    <a:pt x="6870496" y="624204"/>
                  </a:lnTo>
                  <a:lnTo>
                    <a:pt x="6872909" y="624458"/>
                  </a:lnTo>
                  <a:lnTo>
                    <a:pt x="6875703" y="624458"/>
                  </a:lnTo>
                  <a:lnTo>
                    <a:pt x="6878116" y="624840"/>
                  </a:lnTo>
                  <a:lnTo>
                    <a:pt x="6880910" y="625094"/>
                  </a:lnTo>
                  <a:lnTo>
                    <a:pt x="6883323" y="625728"/>
                  </a:lnTo>
                  <a:lnTo>
                    <a:pt x="6883323" y="593978"/>
                  </a:lnTo>
                </a:path>
                <a:path w="6883400" h="10017125">
                  <a:moveTo>
                    <a:pt x="6797598" y="718947"/>
                  </a:moveTo>
                  <a:lnTo>
                    <a:pt x="6797598" y="593978"/>
                  </a:lnTo>
                </a:path>
                <a:path w="6883400" h="10017125">
                  <a:moveTo>
                    <a:pt x="6883323" y="843915"/>
                  </a:moveTo>
                  <a:lnTo>
                    <a:pt x="6883323" y="810387"/>
                  </a:lnTo>
                  <a:lnTo>
                    <a:pt x="6880910" y="811022"/>
                  </a:lnTo>
                  <a:lnTo>
                    <a:pt x="6878370" y="811656"/>
                  </a:lnTo>
                  <a:lnTo>
                    <a:pt x="6875957" y="812292"/>
                  </a:lnTo>
                  <a:lnTo>
                    <a:pt x="6873290" y="812546"/>
                  </a:lnTo>
                  <a:lnTo>
                    <a:pt x="6870750" y="812926"/>
                  </a:lnTo>
                  <a:lnTo>
                    <a:pt x="6868083" y="812926"/>
                  </a:lnTo>
                  <a:lnTo>
                    <a:pt x="6865670" y="813180"/>
                  </a:lnTo>
                  <a:lnTo>
                    <a:pt x="6862876" y="813180"/>
                  </a:lnTo>
                  <a:lnTo>
                    <a:pt x="6860463" y="812926"/>
                  </a:lnTo>
                  <a:lnTo>
                    <a:pt x="6857669" y="812926"/>
                  </a:lnTo>
                  <a:lnTo>
                    <a:pt x="6855256" y="812292"/>
                  </a:lnTo>
                  <a:lnTo>
                    <a:pt x="6832396" y="803401"/>
                  </a:lnTo>
                  <a:lnTo>
                    <a:pt x="6830618" y="801877"/>
                  </a:lnTo>
                  <a:lnTo>
                    <a:pt x="6828713" y="800353"/>
                  </a:lnTo>
                  <a:lnTo>
                    <a:pt x="6827189" y="798829"/>
                  </a:lnTo>
                  <a:lnTo>
                    <a:pt x="6825665" y="797051"/>
                  </a:lnTo>
                  <a:lnTo>
                    <a:pt x="6824522" y="794893"/>
                  </a:lnTo>
                  <a:lnTo>
                    <a:pt x="6823252" y="793115"/>
                  </a:lnTo>
                  <a:lnTo>
                    <a:pt x="6822363" y="790955"/>
                  </a:lnTo>
                  <a:lnTo>
                    <a:pt x="6821728" y="788543"/>
                  </a:lnTo>
                  <a:lnTo>
                    <a:pt x="6820839" y="786383"/>
                  </a:lnTo>
                  <a:lnTo>
                    <a:pt x="6820458" y="783590"/>
                  </a:lnTo>
                  <a:lnTo>
                    <a:pt x="6820204" y="781176"/>
                  </a:lnTo>
                  <a:lnTo>
                    <a:pt x="6820458" y="778382"/>
                  </a:lnTo>
                  <a:lnTo>
                    <a:pt x="6821093" y="775970"/>
                  </a:lnTo>
                  <a:lnTo>
                    <a:pt x="6821728" y="773556"/>
                  </a:lnTo>
                  <a:lnTo>
                    <a:pt x="6822617" y="771144"/>
                  </a:lnTo>
                  <a:lnTo>
                    <a:pt x="6823506" y="768985"/>
                  </a:lnTo>
                  <a:lnTo>
                    <a:pt x="6824776" y="766826"/>
                  </a:lnTo>
                  <a:lnTo>
                    <a:pt x="6826046" y="765048"/>
                  </a:lnTo>
                  <a:lnTo>
                    <a:pt x="6827189" y="763143"/>
                  </a:lnTo>
                  <a:lnTo>
                    <a:pt x="6829094" y="761365"/>
                  </a:lnTo>
                  <a:lnTo>
                    <a:pt x="6830618" y="759841"/>
                  </a:lnTo>
                  <a:lnTo>
                    <a:pt x="6832396" y="758317"/>
                  </a:lnTo>
                  <a:lnTo>
                    <a:pt x="6834174" y="757047"/>
                  </a:lnTo>
                  <a:lnTo>
                    <a:pt x="6836333" y="755903"/>
                  </a:lnTo>
                  <a:lnTo>
                    <a:pt x="6838492" y="754633"/>
                  </a:lnTo>
                  <a:lnTo>
                    <a:pt x="6840651" y="753745"/>
                  </a:lnTo>
                  <a:lnTo>
                    <a:pt x="6842810" y="752855"/>
                  </a:lnTo>
                  <a:lnTo>
                    <a:pt x="6845223" y="752221"/>
                  </a:lnTo>
                  <a:lnTo>
                    <a:pt x="6847382" y="751331"/>
                  </a:lnTo>
                  <a:lnTo>
                    <a:pt x="6849795" y="750697"/>
                  </a:lnTo>
                  <a:lnTo>
                    <a:pt x="6852208" y="750443"/>
                  </a:lnTo>
                  <a:lnTo>
                    <a:pt x="6855002" y="749807"/>
                  </a:lnTo>
                  <a:lnTo>
                    <a:pt x="6857415" y="749426"/>
                  </a:lnTo>
                  <a:lnTo>
                    <a:pt x="6860082" y="749426"/>
                  </a:lnTo>
                  <a:lnTo>
                    <a:pt x="6862622" y="749173"/>
                  </a:lnTo>
                  <a:lnTo>
                    <a:pt x="6865289" y="749173"/>
                  </a:lnTo>
                  <a:lnTo>
                    <a:pt x="6867702" y="749173"/>
                  </a:lnTo>
                  <a:lnTo>
                    <a:pt x="6870496" y="749173"/>
                  </a:lnTo>
                  <a:lnTo>
                    <a:pt x="6872909" y="749426"/>
                  </a:lnTo>
                  <a:lnTo>
                    <a:pt x="6875703" y="749426"/>
                  </a:lnTo>
                  <a:lnTo>
                    <a:pt x="6878116" y="750062"/>
                  </a:lnTo>
                  <a:lnTo>
                    <a:pt x="6880910" y="750062"/>
                  </a:lnTo>
                  <a:lnTo>
                    <a:pt x="6883323" y="750697"/>
                  </a:lnTo>
                  <a:lnTo>
                    <a:pt x="6883323" y="718947"/>
                  </a:lnTo>
                </a:path>
                <a:path w="6883400" h="10017125">
                  <a:moveTo>
                    <a:pt x="6797598" y="843915"/>
                  </a:moveTo>
                  <a:lnTo>
                    <a:pt x="6797598" y="718947"/>
                  </a:lnTo>
                </a:path>
                <a:path w="6883400" h="10017125">
                  <a:moveTo>
                    <a:pt x="6883323" y="968882"/>
                  </a:moveTo>
                  <a:lnTo>
                    <a:pt x="6883323" y="935354"/>
                  </a:lnTo>
                  <a:lnTo>
                    <a:pt x="6880910" y="935990"/>
                  </a:lnTo>
                  <a:lnTo>
                    <a:pt x="6878370" y="936625"/>
                  </a:lnTo>
                  <a:lnTo>
                    <a:pt x="6875957" y="937260"/>
                  </a:lnTo>
                  <a:lnTo>
                    <a:pt x="6873290" y="937514"/>
                  </a:lnTo>
                  <a:lnTo>
                    <a:pt x="6870750" y="937895"/>
                  </a:lnTo>
                  <a:lnTo>
                    <a:pt x="6868083" y="937895"/>
                  </a:lnTo>
                  <a:lnTo>
                    <a:pt x="6865670" y="938149"/>
                  </a:lnTo>
                  <a:lnTo>
                    <a:pt x="6862876" y="938149"/>
                  </a:lnTo>
                  <a:lnTo>
                    <a:pt x="6860463" y="937895"/>
                  </a:lnTo>
                  <a:lnTo>
                    <a:pt x="6857669" y="937895"/>
                  </a:lnTo>
                  <a:lnTo>
                    <a:pt x="6855256" y="937514"/>
                  </a:lnTo>
                  <a:lnTo>
                    <a:pt x="6852462" y="936878"/>
                  </a:lnTo>
                  <a:lnTo>
                    <a:pt x="6850049" y="936371"/>
                  </a:lnTo>
                  <a:lnTo>
                    <a:pt x="6847636" y="935736"/>
                  </a:lnTo>
                  <a:lnTo>
                    <a:pt x="6832396" y="928370"/>
                  </a:lnTo>
                  <a:lnTo>
                    <a:pt x="6830618" y="927226"/>
                  </a:lnTo>
                  <a:lnTo>
                    <a:pt x="6828713" y="925322"/>
                  </a:lnTo>
                  <a:lnTo>
                    <a:pt x="6827189" y="923798"/>
                  </a:lnTo>
                  <a:lnTo>
                    <a:pt x="6825665" y="922020"/>
                  </a:lnTo>
                  <a:lnTo>
                    <a:pt x="6824522" y="919861"/>
                  </a:lnTo>
                  <a:lnTo>
                    <a:pt x="6823252" y="918082"/>
                  </a:lnTo>
                  <a:lnTo>
                    <a:pt x="6822363" y="915924"/>
                  </a:lnTo>
                  <a:lnTo>
                    <a:pt x="6821728" y="913511"/>
                  </a:lnTo>
                  <a:lnTo>
                    <a:pt x="6820839" y="911351"/>
                  </a:lnTo>
                  <a:lnTo>
                    <a:pt x="6820458" y="908557"/>
                  </a:lnTo>
                  <a:lnTo>
                    <a:pt x="6820204" y="906145"/>
                  </a:lnTo>
                  <a:lnTo>
                    <a:pt x="6820458" y="903351"/>
                  </a:lnTo>
                  <a:lnTo>
                    <a:pt x="6821093" y="900938"/>
                  </a:lnTo>
                  <a:lnTo>
                    <a:pt x="6821728" y="898525"/>
                  </a:lnTo>
                  <a:lnTo>
                    <a:pt x="6822617" y="896112"/>
                  </a:lnTo>
                  <a:lnTo>
                    <a:pt x="6823506" y="893952"/>
                  </a:lnTo>
                  <a:lnTo>
                    <a:pt x="6824776" y="891794"/>
                  </a:lnTo>
                  <a:lnTo>
                    <a:pt x="6826046" y="890016"/>
                  </a:lnTo>
                  <a:lnTo>
                    <a:pt x="6827189" y="888111"/>
                  </a:lnTo>
                  <a:lnTo>
                    <a:pt x="6829094" y="886332"/>
                  </a:lnTo>
                  <a:lnTo>
                    <a:pt x="6830618" y="884808"/>
                  </a:lnTo>
                  <a:lnTo>
                    <a:pt x="6832396" y="883539"/>
                  </a:lnTo>
                  <a:lnTo>
                    <a:pt x="6834174" y="882015"/>
                  </a:lnTo>
                  <a:lnTo>
                    <a:pt x="6836333" y="880872"/>
                  </a:lnTo>
                  <a:lnTo>
                    <a:pt x="6838492" y="879601"/>
                  </a:lnTo>
                  <a:lnTo>
                    <a:pt x="6840651" y="878713"/>
                  </a:lnTo>
                  <a:lnTo>
                    <a:pt x="6842810" y="877824"/>
                  </a:lnTo>
                  <a:lnTo>
                    <a:pt x="6845223" y="877189"/>
                  </a:lnTo>
                  <a:lnTo>
                    <a:pt x="6847382" y="876300"/>
                  </a:lnTo>
                  <a:lnTo>
                    <a:pt x="6849795" y="875665"/>
                  </a:lnTo>
                  <a:lnTo>
                    <a:pt x="6852208" y="875411"/>
                  </a:lnTo>
                  <a:lnTo>
                    <a:pt x="6855002" y="874776"/>
                  </a:lnTo>
                  <a:lnTo>
                    <a:pt x="6857415" y="874395"/>
                  </a:lnTo>
                  <a:lnTo>
                    <a:pt x="6860082" y="874395"/>
                  </a:lnTo>
                  <a:lnTo>
                    <a:pt x="6862622" y="874141"/>
                  </a:lnTo>
                  <a:lnTo>
                    <a:pt x="6865289" y="874141"/>
                  </a:lnTo>
                  <a:lnTo>
                    <a:pt x="6867702" y="874141"/>
                  </a:lnTo>
                  <a:lnTo>
                    <a:pt x="6870496" y="874141"/>
                  </a:lnTo>
                  <a:lnTo>
                    <a:pt x="6872909" y="874395"/>
                  </a:lnTo>
                  <a:lnTo>
                    <a:pt x="6875703" y="874395"/>
                  </a:lnTo>
                  <a:lnTo>
                    <a:pt x="6878116" y="875029"/>
                  </a:lnTo>
                  <a:lnTo>
                    <a:pt x="6880910" y="875411"/>
                  </a:lnTo>
                  <a:lnTo>
                    <a:pt x="6883323" y="875665"/>
                  </a:lnTo>
                  <a:lnTo>
                    <a:pt x="6883323" y="843915"/>
                  </a:lnTo>
                </a:path>
                <a:path w="6883400" h="10017125">
                  <a:moveTo>
                    <a:pt x="6797598" y="968882"/>
                  </a:moveTo>
                  <a:lnTo>
                    <a:pt x="6797598" y="843915"/>
                  </a:lnTo>
                </a:path>
                <a:path w="6883400" h="10017125">
                  <a:moveTo>
                    <a:pt x="6883323" y="1093851"/>
                  </a:moveTo>
                  <a:lnTo>
                    <a:pt x="6883323" y="1060323"/>
                  </a:lnTo>
                  <a:lnTo>
                    <a:pt x="6880910" y="1060957"/>
                  </a:lnTo>
                  <a:lnTo>
                    <a:pt x="6878370" y="1061593"/>
                  </a:lnTo>
                  <a:lnTo>
                    <a:pt x="6875957" y="1062227"/>
                  </a:lnTo>
                  <a:lnTo>
                    <a:pt x="6873290" y="1062481"/>
                  </a:lnTo>
                  <a:lnTo>
                    <a:pt x="6870750" y="1062863"/>
                  </a:lnTo>
                  <a:lnTo>
                    <a:pt x="6868083" y="1063117"/>
                  </a:lnTo>
                  <a:lnTo>
                    <a:pt x="6865670" y="1063117"/>
                  </a:lnTo>
                  <a:lnTo>
                    <a:pt x="6862876" y="1063117"/>
                  </a:lnTo>
                  <a:lnTo>
                    <a:pt x="6860463" y="1063117"/>
                  </a:lnTo>
                  <a:lnTo>
                    <a:pt x="6857669" y="1062863"/>
                  </a:lnTo>
                  <a:lnTo>
                    <a:pt x="6855256" y="1062481"/>
                  </a:lnTo>
                  <a:lnTo>
                    <a:pt x="6852462" y="1061847"/>
                  </a:lnTo>
                  <a:lnTo>
                    <a:pt x="6850049" y="1061593"/>
                  </a:lnTo>
                  <a:lnTo>
                    <a:pt x="6847636" y="1060703"/>
                  </a:lnTo>
                  <a:lnTo>
                    <a:pt x="6845223" y="1060069"/>
                  </a:lnTo>
                  <a:lnTo>
                    <a:pt x="6842810" y="1059179"/>
                  </a:lnTo>
                  <a:lnTo>
                    <a:pt x="6832396" y="1053338"/>
                  </a:lnTo>
                  <a:lnTo>
                    <a:pt x="6830618" y="1052195"/>
                  </a:lnTo>
                  <a:lnTo>
                    <a:pt x="6828713" y="1050290"/>
                  </a:lnTo>
                  <a:lnTo>
                    <a:pt x="6827189" y="1048766"/>
                  </a:lnTo>
                  <a:lnTo>
                    <a:pt x="6825665" y="1046988"/>
                  </a:lnTo>
                  <a:lnTo>
                    <a:pt x="6824522" y="1044828"/>
                  </a:lnTo>
                  <a:lnTo>
                    <a:pt x="6823252" y="1043051"/>
                  </a:lnTo>
                  <a:lnTo>
                    <a:pt x="6822363" y="1040892"/>
                  </a:lnTo>
                  <a:lnTo>
                    <a:pt x="6821728" y="1038478"/>
                  </a:lnTo>
                  <a:lnTo>
                    <a:pt x="6820839" y="1036320"/>
                  </a:lnTo>
                  <a:lnTo>
                    <a:pt x="6820458" y="1033906"/>
                  </a:lnTo>
                  <a:lnTo>
                    <a:pt x="6820204" y="1031113"/>
                  </a:lnTo>
                  <a:lnTo>
                    <a:pt x="6820458" y="1028319"/>
                  </a:lnTo>
                  <a:lnTo>
                    <a:pt x="6821093" y="1025905"/>
                  </a:lnTo>
                  <a:lnTo>
                    <a:pt x="6821728" y="1023493"/>
                  </a:lnTo>
                  <a:lnTo>
                    <a:pt x="6822617" y="1021079"/>
                  </a:lnTo>
                  <a:lnTo>
                    <a:pt x="6823506" y="1018921"/>
                  </a:lnTo>
                  <a:lnTo>
                    <a:pt x="6824776" y="1016762"/>
                  </a:lnTo>
                  <a:lnTo>
                    <a:pt x="6826046" y="1014983"/>
                  </a:lnTo>
                  <a:lnTo>
                    <a:pt x="6827189" y="1013078"/>
                  </a:lnTo>
                  <a:lnTo>
                    <a:pt x="6829094" y="1011554"/>
                  </a:lnTo>
                  <a:lnTo>
                    <a:pt x="6830618" y="1009776"/>
                  </a:lnTo>
                  <a:lnTo>
                    <a:pt x="6832396" y="1008506"/>
                  </a:lnTo>
                  <a:lnTo>
                    <a:pt x="6834174" y="1006982"/>
                  </a:lnTo>
                  <a:lnTo>
                    <a:pt x="6836333" y="1005840"/>
                  </a:lnTo>
                  <a:lnTo>
                    <a:pt x="6838492" y="1004951"/>
                  </a:lnTo>
                  <a:lnTo>
                    <a:pt x="6840651" y="1003680"/>
                  </a:lnTo>
                  <a:lnTo>
                    <a:pt x="6842810" y="1002792"/>
                  </a:lnTo>
                  <a:lnTo>
                    <a:pt x="6845223" y="1002156"/>
                  </a:lnTo>
                  <a:lnTo>
                    <a:pt x="6847382" y="1001268"/>
                  </a:lnTo>
                  <a:lnTo>
                    <a:pt x="6849795" y="1000887"/>
                  </a:lnTo>
                  <a:lnTo>
                    <a:pt x="6852208" y="1000378"/>
                  </a:lnTo>
                  <a:lnTo>
                    <a:pt x="6855002" y="999744"/>
                  </a:lnTo>
                  <a:lnTo>
                    <a:pt x="6857415" y="999744"/>
                  </a:lnTo>
                  <a:lnTo>
                    <a:pt x="6860082" y="999363"/>
                  </a:lnTo>
                  <a:lnTo>
                    <a:pt x="6862622" y="999108"/>
                  </a:lnTo>
                  <a:lnTo>
                    <a:pt x="6865289" y="999108"/>
                  </a:lnTo>
                  <a:lnTo>
                    <a:pt x="6867702" y="999108"/>
                  </a:lnTo>
                  <a:lnTo>
                    <a:pt x="6870496" y="999108"/>
                  </a:lnTo>
                  <a:lnTo>
                    <a:pt x="6872909" y="999363"/>
                  </a:lnTo>
                  <a:lnTo>
                    <a:pt x="6875703" y="999744"/>
                  </a:lnTo>
                  <a:lnTo>
                    <a:pt x="6878116" y="999998"/>
                  </a:lnTo>
                  <a:lnTo>
                    <a:pt x="6880910" y="1000378"/>
                  </a:lnTo>
                  <a:lnTo>
                    <a:pt x="6883323" y="1000632"/>
                  </a:lnTo>
                  <a:lnTo>
                    <a:pt x="6883323" y="968882"/>
                  </a:lnTo>
                </a:path>
                <a:path w="6883400" h="10017125">
                  <a:moveTo>
                    <a:pt x="6797598" y="1093851"/>
                  </a:moveTo>
                  <a:lnTo>
                    <a:pt x="6797598" y="968882"/>
                  </a:lnTo>
                </a:path>
                <a:path w="6883400" h="10017125">
                  <a:moveTo>
                    <a:pt x="6883323" y="1219200"/>
                  </a:moveTo>
                  <a:lnTo>
                    <a:pt x="6883323" y="1185291"/>
                  </a:lnTo>
                  <a:lnTo>
                    <a:pt x="6880910" y="1185926"/>
                  </a:lnTo>
                  <a:lnTo>
                    <a:pt x="6878370" y="1186561"/>
                  </a:lnTo>
                  <a:lnTo>
                    <a:pt x="6875957" y="1187196"/>
                  </a:lnTo>
                  <a:lnTo>
                    <a:pt x="6873290" y="1187450"/>
                  </a:lnTo>
                  <a:lnTo>
                    <a:pt x="6870750" y="1187830"/>
                  </a:lnTo>
                  <a:lnTo>
                    <a:pt x="6868083" y="1188085"/>
                  </a:lnTo>
                  <a:lnTo>
                    <a:pt x="6865670" y="1188085"/>
                  </a:lnTo>
                  <a:lnTo>
                    <a:pt x="6862876" y="1188085"/>
                  </a:lnTo>
                  <a:lnTo>
                    <a:pt x="6860463" y="1188085"/>
                  </a:lnTo>
                  <a:lnTo>
                    <a:pt x="6857669" y="1187830"/>
                  </a:lnTo>
                  <a:lnTo>
                    <a:pt x="6855256" y="1187450"/>
                  </a:lnTo>
                  <a:lnTo>
                    <a:pt x="6852462" y="1187196"/>
                  </a:lnTo>
                  <a:lnTo>
                    <a:pt x="6850049" y="1186561"/>
                  </a:lnTo>
                  <a:lnTo>
                    <a:pt x="6847636" y="1185926"/>
                  </a:lnTo>
                  <a:lnTo>
                    <a:pt x="6845223" y="1185037"/>
                  </a:lnTo>
                  <a:lnTo>
                    <a:pt x="6842810" y="1184402"/>
                  </a:lnTo>
                  <a:lnTo>
                    <a:pt x="6840651" y="1183513"/>
                  </a:lnTo>
                  <a:lnTo>
                    <a:pt x="6838492" y="1182243"/>
                  </a:lnTo>
                  <a:lnTo>
                    <a:pt x="6836333" y="1181100"/>
                  </a:lnTo>
                  <a:lnTo>
                    <a:pt x="6834174" y="1179829"/>
                  </a:lnTo>
                  <a:lnTo>
                    <a:pt x="6832396" y="1178305"/>
                  </a:lnTo>
                  <a:lnTo>
                    <a:pt x="6830618" y="1177163"/>
                  </a:lnTo>
                  <a:lnTo>
                    <a:pt x="6828713" y="1175639"/>
                  </a:lnTo>
                  <a:lnTo>
                    <a:pt x="6827189" y="1173733"/>
                  </a:lnTo>
                  <a:lnTo>
                    <a:pt x="6825665" y="1171955"/>
                  </a:lnTo>
                  <a:lnTo>
                    <a:pt x="6824522" y="1170051"/>
                  </a:lnTo>
                  <a:lnTo>
                    <a:pt x="6823252" y="1168019"/>
                  </a:lnTo>
                  <a:lnTo>
                    <a:pt x="6822363" y="1165860"/>
                  </a:lnTo>
                  <a:lnTo>
                    <a:pt x="6821728" y="1163701"/>
                  </a:lnTo>
                  <a:lnTo>
                    <a:pt x="6820839" y="1161288"/>
                  </a:lnTo>
                  <a:lnTo>
                    <a:pt x="6820458" y="1158875"/>
                  </a:lnTo>
                  <a:lnTo>
                    <a:pt x="6820204" y="1156080"/>
                  </a:lnTo>
                  <a:lnTo>
                    <a:pt x="6820458" y="1153287"/>
                  </a:lnTo>
                  <a:lnTo>
                    <a:pt x="6821093" y="1150874"/>
                  </a:lnTo>
                  <a:lnTo>
                    <a:pt x="6826046" y="1139952"/>
                  </a:lnTo>
                  <a:lnTo>
                    <a:pt x="6827189" y="1138047"/>
                  </a:lnTo>
                  <a:lnTo>
                    <a:pt x="6829094" y="1136523"/>
                  </a:lnTo>
                  <a:lnTo>
                    <a:pt x="6830618" y="1134745"/>
                  </a:lnTo>
                  <a:lnTo>
                    <a:pt x="6832396" y="1133475"/>
                  </a:lnTo>
                  <a:lnTo>
                    <a:pt x="6834174" y="1131951"/>
                  </a:lnTo>
                  <a:lnTo>
                    <a:pt x="6836333" y="1130807"/>
                  </a:lnTo>
                  <a:lnTo>
                    <a:pt x="6838492" y="1129919"/>
                  </a:lnTo>
                  <a:lnTo>
                    <a:pt x="6840651" y="1128902"/>
                  </a:lnTo>
                  <a:lnTo>
                    <a:pt x="6857415" y="1124712"/>
                  </a:lnTo>
                  <a:lnTo>
                    <a:pt x="6860082" y="1124330"/>
                  </a:lnTo>
                  <a:lnTo>
                    <a:pt x="6862622" y="1124077"/>
                  </a:lnTo>
                  <a:lnTo>
                    <a:pt x="6865289" y="1124077"/>
                  </a:lnTo>
                  <a:lnTo>
                    <a:pt x="6867702" y="1124077"/>
                  </a:lnTo>
                  <a:lnTo>
                    <a:pt x="6870496" y="1124077"/>
                  </a:lnTo>
                  <a:lnTo>
                    <a:pt x="6872909" y="1124330"/>
                  </a:lnTo>
                  <a:lnTo>
                    <a:pt x="6875703" y="1124712"/>
                  </a:lnTo>
                  <a:lnTo>
                    <a:pt x="6878116" y="1124966"/>
                  </a:lnTo>
                  <a:lnTo>
                    <a:pt x="6880910" y="1125347"/>
                  </a:lnTo>
                  <a:lnTo>
                    <a:pt x="6883323" y="1125601"/>
                  </a:lnTo>
                  <a:lnTo>
                    <a:pt x="6883323" y="1093851"/>
                  </a:lnTo>
                </a:path>
                <a:path w="6883400" h="10017125">
                  <a:moveTo>
                    <a:pt x="6797598" y="1219200"/>
                  </a:moveTo>
                  <a:lnTo>
                    <a:pt x="6797598" y="1093851"/>
                  </a:lnTo>
                </a:path>
                <a:path w="6883400" h="10017125">
                  <a:moveTo>
                    <a:pt x="6883323" y="1344168"/>
                  </a:moveTo>
                  <a:lnTo>
                    <a:pt x="6883323" y="1310258"/>
                  </a:lnTo>
                  <a:lnTo>
                    <a:pt x="6880910" y="1310894"/>
                  </a:lnTo>
                  <a:lnTo>
                    <a:pt x="6878370" y="1311528"/>
                  </a:lnTo>
                  <a:lnTo>
                    <a:pt x="6875957" y="1312164"/>
                  </a:lnTo>
                  <a:lnTo>
                    <a:pt x="6873290" y="1312418"/>
                  </a:lnTo>
                  <a:lnTo>
                    <a:pt x="6870750" y="1312799"/>
                  </a:lnTo>
                  <a:lnTo>
                    <a:pt x="6868083" y="1313052"/>
                  </a:lnTo>
                  <a:lnTo>
                    <a:pt x="6865670" y="1313052"/>
                  </a:lnTo>
                  <a:lnTo>
                    <a:pt x="6862876" y="1313052"/>
                  </a:lnTo>
                  <a:lnTo>
                    <a:pt x="6860463" y="1313052"/>
                  </a:lnTo>
                  <a:lnTo>
                    <a:pt x="6857669" y="1312799"/>
                  </a:lnTo>
                  <a:lnTo>
                    <a:pt x="6855256" y="1312418"/>
                  </a:lnTo>
                  <a:lnTo>
                    <a:pt x="6852462" y="1312164"/>
                  </a:lnTo>
                  <a:lnTo>
                    <a:pt x="6850049" y="1311528"/>
                  </a:lnTo>
                  <a:lnTo>
                    <a:pt x="6847636" y="1310894"/>
                  </a:lnTo>
                  <a:lnTo>
                    <a:pt x="6845223" y="1310258"/>
                  </a:lnTo>
                  <a:lnTo>
                    <a:pt x="6842810" y="1309370"/>
                  </a:lnTo>
                  <a:lnTo>
                    <a:pt x="6840651" y="1308480"/>
                  </a:lnTo>
                  <a:lnTo>
                    <a:pt x="6838492" y="1307211"/>
                  </a:lnTo>
                  <a:lnTo>
                    <a:pt x="6836333" y="1306068"/>
                  </a:lnTo>
                  <a:lnTo>
                    <a:pt x="6834174" y="1304798"/>
                  </a:lnTo>
                  <a:lnTo>
                    <a:pt x="6832396" y="1303654"/>
                  </a:lnTo>
                  <a:lnTo>
                    <a:pt x="6830618" y="1302130"/>
                  </a:lnTo>
                  <a:lnTo>
                    <a:pt x="6828713" y="1300606"/>
                  </a:lnTo>
                  <a:lnTo>
                    <a:pt x="6827189" y="1298702"/>
                  </a:lnTo>
                  <a:lnTo>
                    <a:pt x="6825665" y="1296924"/>
                  </a:lnTo>
                  <a:lnTo>
                    <a:pt x="6824522" y="1295019"/>
                  </a:lnTo>
                  <a:lnTo>
                    <a:pt x="6823252" y="1292987"/>
                  </a:lnTo>
                  <a:lnTo>
                    <a:pt x="6822363" y="1290827"/>
                  </a:lnTo>
                  <a:lnTo>
                    <a:pt x="6821728" y="1288669"/>
                  </a:lnTo>
                  <a:lnTo>
                    <a:pt x="6820839" y="1286255"/>
                  </a:lnTo>
                  <a:lnTo>
                    <a:pt x="6820458" y="1283843"/>
                  </a:lnTo>
                  <a:lnTo>
                    <a:pt x="6820204" y="1281049"/>
                  </a:lnTo>
                  <a:lnTo>
                    <a:pt x="6826046" y="1264920"/>
                  </a:lnTo>
                  <a:lnTo>
                    <a:pt x="6827189" y="1263015"/>
                  </a:lnTo>
                  <a:lnTo>
                    <a:pt x="6829094" y="1261491"/>
                  </a:lnTo>
                  <a:lnTo>
                    <a:pt x="6830618" y="1259967"/>
                  </a:lnTo>
                  <a:lnTo>
                    <a:pt x="6832396" y="1258443"/>
                  </a:lnTo>
                  <a:lnTo>
                    <a:pt x="6857415" y="1249679"/>
                  </a:lnTo>
                  <a:lnTo>
                    <a:pt x="6860082" y="1249299"/>
                  </a:lnTo>
                  <a:lnTo>
                    <a:pt x="6862622" y="1249299"/>
                  </a:lnTo>
                  <a:lnTo>
                    <a:pt x="6865289" y="1249045"/>
                  </a:lnTo>
                  <a:lnTo>
                    <a:pt x="6867702" y="1249045"/>
                  </a:lnTo>
                  <a:lnTo>
                    <a:pt x="6870496" y="1249299"/>
                  </a:lnTo>
                  <a:lnTo>
                    <a:pt x="6872909" y="1249299"/>
                  </a:lnTo>
                  <a:lnTo>
                    <a:pt x="6875703" y="1249679"/>
                  </a:lnTo>
                  <a:lnTo>
                    <a:pt x="6878116" y="1249933"/>
                  </a:lnTo>
                  <a:lnTo>
                    <a:pt x="6880910" y="1250315"/>
                  </a:lnTo>
                  <a:lnTo>
                    <a:pt x="6883323" y="1250823"/>
                  </a:lnTo>
                  <a:lnTo>
                    <a:pt x="6883323" y="1219200"/>
                  </a:lnTo>
                </a:path>
                <a:path w="6883400" h="10017125">
                  <a:moveTo>
                    <a:pt x="6797598" y="1344168"/>
                  </a:moveTo>
                  <a:lnTo>
                    <a:pt x="6797598" y="1219200"/>
                  </a:lnTo>
                </a:path>
                <a:path w="6883400" h="10017125">
                  <a:moveTo>
                    <a:pt x="6883323" y="1469136"/>
                  </a:moveTo>
                  <a:lnTo>
                    <a:pt x="6883323" y="1435227"/>
                  </a:lnTo>
                  <a:lnTo>
                    <a:pt x="6880910" y="1435862"/>
                  </a:lnTo>
                  <a:lnTo>
                    <a:pt x="6878370" y="1436751"/>
                  </a:lnTo>
                  <a:lnTo>
                    <a:pt x="6875957" y="1437131"/>
                  </a:lnTo>
                  <a:lnTo>
                    <a:pt x="6873290" y="1437386"/>
                  </a:lnTo>
                  <a:lnTo>
                    <a:pt x="6870750" y="1437767"/>
                  </a:lnTo>
                  <a:lnTo>
                    <a:pt x="6868083" y="1438021"/>
                  </a:lnTo>
                  <a:lnTo>
                    <a:pt x="6865670" y="1438021"/>
                  </a:lnTo>
                  <a:lnTo>
                    <a:pt x="6862876" y="1438021"/>
                  </a:lnTo>
                  <a:lnTo>
                    <a:pt x="6860463" y="1438021"/>
                  </a:lnTo>
                  <a:lnTo>
                    <a:pt x="6857669" y="1437767"/>
                  </a:lnTo>
                  <a:lnTo>
                    <a:pt x="6855256" y="1437386"/>
                  </a:lnTo>
                  <a:lnTo>
                    <a:pt x="6852462" y="1437131"/>
                  </a:lnTo>
                  <a:lnTo>
                    <a:pt x="6850049" y="1436497"/>
                  </a:lnTo>
                  <a:lnTo>
                    <a:pt x="6847636" y="1435862"/>
                  </a:lnTo>
                  <a:lnTo>
                    <a:pt x="6845223" y="1435227"/>
                  </a:lnTo>
                  <a:lnTo>
                    <a:pt x="6842810" y="1434338"/>
                  </a:lnTo>
                  <a:lnTo>
                    <a:pt x="6840651" y="1433449"/>
                  </a:lnTo>
                  <a:lnTo>
                    <a:pt x="6838492" y="1432178"/>
                  </a:lnTo>
                  <a:lnTo>
                    <a:pt x="6836333" y="1431036"/>
                  </a:lnTo>
                  <a:lnTo>
                    <a:pt x="6834174" y="1429766"/>
                  </a:lnTo>
                  <a:lnTo>
                    <a:pt x="6832396" y="1428623"/>
                  </a:lnTo>
                  <a:lnTo>
                    <a:pt x="6830618" y="1427099"/>
                  </a:lnTo>
                  <a:lnTo>
                    <a:pt x="6828713" y="1425575"/>
                  </a:lnTo>
                  <a:lnTo>
                    <a:pt x="6827189" y="1423670"/>
                  </a:lnTo>
                  <a:lnTo>
                    <a:pt x="6825665" y="1421892"/>
                  </a:lnTo>
                  <a:lnTo>
                    <a:pt x="6824522" y="1419987"/>
                  </a:lnTo>
                  <a:lnTo>
                    <a:pt x="6823252" y="1417954"/>
                  </a:lnTo>
                  <a:lnTo>
                    <a:pt x="6822363" y="1415796"/>
                  </a:lnTo>
                  <a:lnTo>
                    <a:pt x="6821728" y="1413637"/>
                  </a:lnTo>
                  <a:lnTo>
                    <a:pt x="6820839" y="1411224"/>
                  </a:lnTo>
                  <a:lnTo>
                    <a:pt x="6820458" y="1408811"/>
                  </a:lnTo>
                  <a:lnTo>
                    <a:pt x="6820204" y="1406271"/>
                  </a:lnTo>
                  <a:lnTo>
                    <a:pt x="6824776" y="1392047"/>
                  </a:lnTo>
                  <a:lnTo>
                    <a:pt x="6826046" y="1389888"/>
                  </a:lnTo>
                  <a:lnTo>
                    <a:pt x="6827189" y="1387982"/>
                  </a:lnTo>
                  <a:lnTo>
                    <a:pt x="6829094" y="1386458"/>
                  </a:lnTo>
                  <a:lnTo>
                    <a:pt x="6830618" y="1384935"/>
                  </a:lnTo>
                  <a:lnTo>
                    <a:pt x="6857415" y="1374648"/>
                  </a:lnTo>
                  <a:lnTo>
                    <a:pt x="6860082" y="1374267"/>
                  </a:lnTo>
                  <a:lnTo>
                    <a:pt x="6862622" y="1374267"/>
                  </a:lnTo>
                  <a:lnTo>
                    <a:pt x="6865289" y="1374013"/>
                  </a:lnTo>
                  <a:lnTo>
                    <a:pt x="6867702" y="1374013"/>
                  </a:lnTo>
                  <a:lnTo>
                    <a:pt x="6870496" y="1374267"/>
                  </a:lnTo>
                  <a:lnTo>
                    <a:pt x="6872909" y="1374267"/>
                  </a:lnTo>
                  <a:lnTo>
                    <a:pt x="6875703" y="1374648"/>
                  </a:lnTo>
                  <a:lnTo>
                    <a:pt x="6878116" y="1374902"/>
                  </a:lnTo>
                  <a:lnTo>
                    <a:pt x="6880910" y="1375282"/>
                  </a:lnTo>
                  <a:lnTo>
                    <a:pt x="6883323" y="1375791"/>
                  </a:lnTo>
                  <a:lnTo>
                    <a:pt x="6883323" y="1344168"/>
                  </a:lnTo>
                </a:path>
                <a:path w="6883400" h="10017125">
                  <a:moveTo>
                    <a:pt x="6797598" y="1469136"/>
                  </a:moveTo>
                  <a:lnTo>
                    <a:pt x="6797598" y="1344168"/>
                  </a:lnTo>
                </a:path>
                <a:path w="6883400" h="10017125">
                  <a:moveTo>
                    <a:pt x="6883323" y="1594103"/>
                  </a:moveTo>
                  <a:lnTo>
                    <a:pt x="6883323" y="1560195"/>
                  </a:lnTo>
                  <a:lnTo>
                    <a:pt x="6880910" y="1560829"/>
                  </a:lnTo>
                  <a:lnTo>
                    <a:pt x="6878370" y="1561719"/>
                  </a:lnTo>
                  <a:lnTo>
                    <a:pt x="6875957" y="1562100"/>
                  </a:lnTo>
                  <a:lnTo>
                    <a:pt x="6873290" y="1562353"/>
                  </a:lnTo>
                  <a:lnTo>
                    <a:pt x="6870750" y="1562735"/>
                  </a:lnTo>
                  <a:lnTo>
                    <a:pt x="6868083" y="1562989"/>
                  </a:lnTo>
                  <a:lnTo>
                    <a:pt x="6865670" y="1562989"/>
                  </a:lnTo>
                  <a:lnTo>
                    <a:pt x="6862876" y="1562989"/>
                  </a:lnTo>
                  <a:lnTo>
                    <a:pt x="6860463" y="1562989"/>
                  </a:lnTo>
                  <a:lnTo>
                    <a:pt x="6857669" y="1562735"/>
                  </a:lnTo>
                  <a:lnTo>
                    <a:pt x="6855256" y="1562353"/>
                  </a:lnTo>
                  <a:lnTo>
                    <a:pt x="6852462" y="1562100"/>
                  </a:lnTo>
                  <a:lnTo>
                    <a:pt x="6850049" y="1561465"/>
                  </a:lnTo>
                  <a:lnTo>
                    <a:pt x="6847636" y="1560829"/>
                  </a:lnTo>
                  <a:lnTo>
                    <a:pt x="6845223" y="1560195"/>
                  </a:lnTo>
                  <a:lnTo>
                    <a:pt x="6842810" y="1559305"/>
                  </a:lnTo>
                  <a:lnTo>
                    <a:pt x="6840651" y="1558417"/>
                  </a:lnTo>
                  <a:lnTo>
                    <a:pt x="6838492" y="1557147"/>
                  </a:lnTo>
                  <a:lnTo>
                    <a:pt x="6836333" y="1556003"/>
                  </a:lnTo>
                  <a:lnTo>
                    <a:pt x="6834174" y="1554733"/>
                  </a:lnTo>
                  <a:lnTo>
                    <a:pt x="6832396" y="1553591"/>
                  </a:lnTo>
                  <a:lnTo>
                    <a:pt x="6830618" y="1552067"/>
                  </a:lnTo>
                  <a:lnTo>
                    <a:pt x="6828713" y="1550543"/>
                  </a:lnTo>
                  <a:lnTo>
                    <a:pt x="6827189" y="1548638"/>
                  </a:lnTo>
                  <a:lnTo>
                    <a:pt x="6825665" y="1546860"/>
                  </a:lnTo>
                  <a:lnTo>
                    <a:pt x="6824522" y="1544954"/>
                  </a:lnTo>
                  <a:lnTo>
                    <a:pt x="6823252" y="1542923"/>
                  </a:lnTo>
                  <a:lnTo>
                    <a:pt x="6822363" y="1540764"/>
                  </a:lnTo>
                  <a:lnTo>
                    <a:pt x="6821728" y="1538604"/>
                  </a:lnTo>
                  <a:lnTo>
                    <a:pt x="6820839" y="1536192"/>
                  </a:lnTo>
                  <a:lnTo>
                    <a:pt x="6820458" y="1533778"/>
                  </a:lnTo>
                  <a:lnTo>
                    <a:pt x="6820204" y="1531239"/>
                  </a:lnTo>
                  <a:lnTo>
                    <a:pt x="6820458" y="1528572"/>
                  </a:lnTo>
                  <a:lnTo>
                    <a:pt x="6821093" y="1525777"/>
                  </a:lnTo>
                  <a:lnTo>
                    <a:pt x="6821728" y="1523365"/>
                  </a:lnTo>
                  <a:lnTo>
                    <a:pt x="6822617" y="1521205"/>
                  </a:lnTo>
                  <a:lnTo>
                    <a:pt x="6823506" y="1518793"/>
                  </a:lnTo>
                  <a:lnTo>
                    <a:pt x="6824776" y="1517015"/>
                  </a:lnTo>
                  <a:lnTo>
                    <a:pt x="6826046" y="1514855"/>
                  </a:lnTo>
                  <a:lnTo>
                    <a:pt x="6827189" y="1512951"/>
                  </a:lnTo>
                  <a:lnTo>
                    <a:pt x="6829094" y="1511427"/>
                  </a:lnTo>
                  <a:lnTo>
                    <a:pt x="6830618" y="1509902"/>
                  </a:lnTo>
                  <a:lnTo>
                    <a:pt x="6832396" y="1508378"/>
                  </a:lnTo>
                  <a:lnTo>
                    <a:pt x="6857415" y="1499616"/>
                  </a:lnTo>
                  <a:lnTo>
                    <a:pt x="6860082" y="1499235"/>
                  </a:lnTo>
                  <a:lnTo>
                    <a:pt x="6862622" y="1499235"/>
                  </a:lnTo>
                  <a:lnTo>
                    <a:pt x="6865289" y="1498980"/>
                  </a:lnTo>
                  <a:lnTo>
                    <a:pt x="6867702" y="1498980"/>
                  </a:lnTo>
                  <a:lnTo>
                    <a:pt x="6870496" y="1499235"/>
                  </a:lnTo>
                  <a:lnTo>
                    <a:pt x="6872909" y="1499235"/>
                  </a:lnTo>
                  <a:lnTo>
                    <a:pt x="6875703" y="1499616"/>
                  </a:lnTo>
                  <a:lnTo>
                    <a:pt x="6878116" y="1499870"/>
                  </a:lnTo>
                  <a:lnTo>
                    <a:pt x="6880910" y="1500251"/>
                  </a:lnTo>
                  <a:lnTo>
                    <a:pt x="6883323" y="1500758"/>
                  </a:lnTo>
                  <a:lnTo>
                    <a:pt x="6883323" y="1469136"/>
                  </a:lnTo>
                </a:path>
                <a:path w="6883400" h="10017125">
                  <a:moveTo>
                    <a:pt x="6797598" y="1594103"/>
                  </a:moveTo>
                  <a:lnTo>
                    <a:pt x="6797598" y="1469136"/>
                  </a:lnTo>
                </a:path>
                <a:path w="6883400" h="10017125">
                  <a:moveTo>
                    <a:pt x="6883323" y="1719072"/>
                  </a:moveTo>
                  <a:lnTo>
                    <a:pt x="6883323" y="1685163"/>
                  </a:lnTo>
                  <a:lnTo>
                    <a:pt x="6880910" y="1686178"/>
                  </a:lnTo>
                  <a:lnTo>
                    <a:pt x="6878370" y="1686687"/>
                  </a:lnTo>
                  <a:lnTo>
                    <a:pt x="6875957" y="1687068"/>
                  </a:lnTo>
                  <a:lnTo>
                    <a:pt x="6873290" y="1687702"/>
                  </a:lnTo>
                  <a:lnTo>
                    <a:pt x="6870750" y="1687702"/>
                  </a:lnTo>
                  <a:lnTo>
                    <a:pt x="6868083" y="1687956"/>
                  </a:lnTo>
                  <a:lnTo>
                    <a:pt x="6865670" y="1687956"/>
                  </a:lnTo>
                  <a:lnTo>
                    <a:pt x="6862876" y="1687956"/>
                  </a:lnTo>
                  <a:lnTo>
                    <a:pt x="6860463" y="1687956"/>
                  </a:lnTo>
                  <a:lnTo>
                    <a:pt x="6857669" y="1687702"/>
                  </a:lnTo>
                  <a:lnTo>
                    <a:pt x="6855256" y="1687322"/>
                  </a:lnTo>
                  <a:lnTo>
                    <a:pt x="6852462" y="1687068"/>
                  </a:lnTo>
                  <a:lnTo>
                    <a:pt x="6850049" y="1686432"/>
                  </a:lnTo>
                  <a:lnTo>
                    <a:pt x="6847636" y="1685798"/>
                  </a:lnTo>
                  <a:lnTo>
                    <a:pt x="6845223" y="1685163"/>
                  </a:lnTo>
                  <a:lnTo>
                    <a:pt x="6834174" y="1679702"/>
                  </a:lnTo>
                  <a:lnTo>
                    <a:pt x="6832396" y="1678558"/>
                  </a:lnTo>
                  <a:lnTo>
                    <a:pt x="6830618" y="1677035"/>
                  </a:lnTo>
                  <a:lnTo>
                    <a:pt x="6828713" y="1675511"/>
                  </a:lnTo>
                  <a:lnTo>
                    <a:pt x="6827189" y="1673605"/>
                  </a:lnTo>
                  <a:lnTo>
                    <a:pt x="6825665" y="1671827"/>
                  </a:lnTo>
                  <a:lnTo>
                    <a:pt x="6824522" y="1669923"/>
                  </a:lnTo>
                  <a:lnTo>
                    <a:pt x="6823252" y="1667891"/>
                  </a:lnTo>
                  <a:lnTo>
                    <a:pt x="6822363" y="1665731"/>
                  </a:lnTo>
                  <a:lnTo>
                    <a:pt x="6821728" y="1663573"/>
                  </a:lnTo>
                  <a:lnTo>
                    <a:pt x="6820839" y="1661414"/>
                  </a:lnTo>
                  <a:lnTo>
                    <a:pt x="6820458" y="1658747"/>
                  </a:lnTo>
                  <a:lnTo>
                    <a:pt x="6820204" y="1656206"/>
                  </a:lnTo>
                  <a:lnTo>
                    <a:pt x="6820458" y="1653540"/>
                  </a:lnTo>
                  <a:lnTo>
                    <a:pt x="6821093" y="1650746"/>
                  </a:lnTo>
                  <a:lnTo>
                    <a:pt x="6821728" y="1648332"/>
                  </a:lnTo>
                  <a:lnTo>
                    <a:pt x="6822617" y="1646174"/>
                  </a:lnTo>
                  <a:lnTo>
                    <a:pt x="6823506" y="1644015"/>
                  </a:lnTo>
                  <a:lnTo>
                    <a:pt x="6824776" y="1641982"/>
                  </a:lnTo>
                  <a:lnTo>
                    <a:pt x="6826046" y="1640077"/>
                  </a:lnTo>
                  <a:lnTo>
                    <a:pt x="6827189" y="1637919"/>
                  </a:lnTo>
                  <a:lnTo>
                    <a:pt x="6829094" y="1636395"/>
                  </a:lnTo>
                  <a:lnTo>
                    <a:pt x="6830618" y="1634871"/>
                  </a:lnTo>
                  <a:lnTo>
                    <a:pt x="6832396" y="1633347"/>
                  </a:lnTo>
                  <a:lnTo>
                    <a:pt x="6852208" y="1625473"/>
                  </a:lnTo>
                  <a:lnTo>
                    <a:pt x="6855002" y="1624838"/>
                  </a:lnTo>
                  <a:lnTo>
                    <a:pt x="6857415" y="1624583"/>
                  </a:lnTo>
                  <a:lnTo>
                    <a:pt x="6860082" y="1624202"/>
                  </a:lnTo>
                  <a:lnTo>
                    <a:pt x="6862622" y="1624202"/>
                  </a:lnTo>
                  <a:lnTo>
                    <a:pt x="6865289" y="1624202"/>
                  </a:lnTo>
                  <a:lnTo>
                    <a:pt x="6867702" y="1624202"/>
                  </a:lnTo>
                  <a:lnTo>
                    <a:pt x="6870496" y="1624202"/>
                  </a:lnTo>
                  <a:lnTo>
                    <a:pt x="6872909" y="1624202"/>
                  </a:lnTo>
                  <a:lnTo>
                    <a:pt x="6875703" y="1624583"/>
                  </a:lnTo>
                  <a:lnTo>
                    <a:pt x="6878116" y="1624838"/>
                  </a:lnTo>
                  <a:lnTo>
                    <a:pt x="6880910" y="1625219"/>
                  </a:lnTo>
                  <a:lnTo>
                    <a:pt x="6883323" y="1625727"/>
                  </a:lnTo>
                  <a:lnTo>
                    <a:pt x="6883323" y="1594103"/>
                  </a:lnTo>
                </a:path>
                <a:path w="6883400" h="10017125">
                  <a:moveTo>
                    <a:pt x="6797598" y="1719072"/>
                  </a:moveTo>
                  <a:lnTo>
                    <a:pt x="6797598" y="1594103"/>
                  </a:lnTo>
                </a:path>
                <a:path w="6883400" h="10017125">
                  <a:moveTo>
                    <a:pt x="6883323" y="1844040"/>
                  </a:moveTo>
                  <a:lnTo>
                    <a:pt x="6883323" y="1810512"/>
                  </a:lnTo>
                  <a:lnTo>
                    <a:pt x="6880910" y="1811147"/>
                  </a:lnTo>
                  <a:lnTo>
                    <a:pt x="6878370" y="1811654"/>
                  </a:lnTo>
                  <a:lnTo>
                    <a:pt x="6875957" y="1812036"/>
                  </a:lnTo>
                  <a:lnTo>
                    <a:pt x="6873290" y="1812671"/>
                  </a:lnTo>
                  <a:lnTo>
                    <a:pt x="6870750" y="1812925"/>
                  </a:lnTo>
                  <a:lnTo>
                    <a:pt x="6868083" y="1812925"/>
                  </a:lnTo>
                  <a:lnTo>
                    <a:pt x="6865670" y="1813178"/>
                  </a:lnTo>
                  <a:lnTo>
                    <a:pt x="6862876" y="1813178"/>
                  </a:lnTo>
                  <a:lnTo>
                    <a:pt x="6860463" y="1812925"/>
                  </a:lnTo>
                  <a:lnTo>
                    <a:pt x="6857669" y="1812925"/>
                  </a:lnTo>
                  <a:lnTo>
                    <a:pt x="6855256" y="1812290"/>
                  </a:lnTo>
                  <a:lnTo>
                    <a:pt x="6852462" y="1812036"/>
                  </a:lnTo>
                  <a:lnTo>
                    <a:pt x="6850049" y="1811401"/>
                  </a:lnTo>
                  <a:lnTo>
                    <a:pt x="6847636" y="1810766"/>
                  </a:lnTo>
                  <a:lnTo>
                    <a:pt x="6845223" y="1810130"/>
                  </a:lnTo>
                  <a:lnTo>
                    <a:pt x="6842810" y="1809242"/>
                  </a:lnTo>
                  <a:lnTo>
                    <a:pt x="6840651" y="1808352"/>
                  </a:lnTo>
                  <a:lnTo>
                    <a:pt x="6838492" y="1807464"/>
                  </a:lnTo>
                  <a:lnTo>
                    <a:pt x="6836333" y="1806194"/>
                  </a:lnTo>
                  <a:lnTo>
                    <a:pt x="6834174" y="1805051"/>
                  </a:lnTo>
                  <a:lnTo>
                    <a:pt x="6832396" y="1803527"/>
                  </a:lnTo>
                  <a:lnTo>
                    <a:pt x="6830618" y="1802002"/>
                  </a:lnTo>
                  <a:lnTo>
                    <a:pt x="6828713" y="1800478"/>
                  </a:lnTo>
                  <a:lnTo>
                    <a:pt x="6827189" y="1798574"/>
                  </a:lnTo>
                  <a:lnTo>
                    <a:pt x="6825665" y="1797050"/>
                  </a:lnTo>
                  <a:lnTo>
                    <a:pt x="6824522" y="1794891"/>
                  </a:lnTo>
                  <a:lnTo>
                    <a:pt x="6823252" y="1793113"/>
                  </a:lnTo>
                  <a:lnTo>
                    <a:pt x="6822363" y="1790700"/>
                  </a:lnTo>
                  <a:lnTo>
                    <a:pt x="6821728" y="1788541"/>
                  </a:lnTo>
                  <a:lnTo>
                    <a:pt x="6820839" y="1786381"/>
                  </a:lnTo>
                  <a:lnTo>
                    <a:pt x="6820458" y="1783715"/>
                  </a:lnTo>
                  <a:lnTo>
                    <a:pt x="6820204" y="1781175"/>
                  </a:lnTo>
                  <a:lnTo>
                    <a:pt x="6820458" y="1778507"/>
                  </a:lnTo>
                  <a:lnTo>
                    <a:pt x="6821093" y="1776095"/>
                  </a:lnTo>
                  <a:lnTo>
                    <a:pt x="6821728" y="1773554"/>
                  </a:lnTo>
                  <a:lnTo>
                    <a:pt x="6822617" y="1771142"/>
                  </a:lnTo>
                  <a:lnTo>
                    <a:pt x="6823506" y="1768982"/>
                  </a:lnTo>
                  <a:lnTo>
                    <a:pt x="6824776" y="1766951"/>
                  </a:lnTo>
                  <a:lnTo>
                    <a:pt x="6826046" y="1765046"/>
                  </a:lnTo>
                  <a:lnTo>
                    <a:pt x="6827189" y="1762887"/>
                  </a:lnTo>
                  <a:lnTo>
                    <a:pt x="6829094" y="1761363"/>
                  </a:lnTo>
                  <a:lnTo>
                    <a:pt x="6830618" y="1759839"/>
                  </a:lnTo>
                  <a:lnTo>
                    <a:pt x="6832396" y="1758315"/>
                  </a:lnTo>
                  <a:lnTo>
                    <a:pt x="6845223" y="1752219"/>
                  </a:lnTo>
                  <a:lnTo>
                    <a:pt x="6847382" y="1751329"/>
                  </a:lnTo>
                  <a:lnTo>
                    <a:pt x="6849795" y="1750695"/>
                  </a:lnTo>
                  <a:lnTo>
                    <a:pt x="6852208" y="1750441"/>
                  </a:lnTo>
                  <a:lnTo>
                    <a:pt x="6855002" y="1749805"/>
                  </a:lnTo>
                  <a:lnTo>
                    <a:pt x="6857415" y="1749552"/>
                  </a:lnTo>
                  <a:lnTo>
                    <a:pt x="6860082" y="1749552"/>
                  </a:lnTo>
                  <a:lnTo>
                    <a:pt x="6862622" y="1749171"/>
                  </a:lnTo>
                  <a:lnTo>
                    <a:pt x="6865289" y="1749171"/>
                  </a:lnTo>
                  <a:lnTo>
                    <a:pt x="6867702" y="1749171"/>
                  </a:lnTo>
                  <a:lnTo>
                    <a:pt x="6870496" y="1749171"/>
                  </a:lnTo>
                  <a:lnTo>
                    <a:pt x="6872909" y="1749552"/>
                  </a:lnTo>
                  <a:lnTo>
                    <a:pt x="6875703" y="1749552"/>
                  </a:lnTo>
                  <a:lnTo>
                    <a:pt x="6878116" y="1749805"/>
                  </a:lnTo>
                  <a:lnTo>
                    <a:pt x="6880910" y="1750187"/>
                  </a:lnTo>
                  <a:lnTo>
                    <a:pt x="6883323" y="1750695"/>
                  </a:lnTo>
                  <a:lnTo>
                    <a:pt x="6883323" y="1719072"/>
                  </a:lnTo>
                </a:path>
                <a:path w="6883400" h="10017125">
                  <a:moveTo>
                    <a:pt x="6797598" y="1844040"/>
                  </a:moveTo>
                  <a:lnTo>
                    <a:pt x="6797598" y="1719072"/>
                  </a:lnTo>
                </a:path>
                <a:path w="6883400" h="10017125">
                  <a:moveTo>
                    <a:pt x="6883323" y="1969007"/>
                  </a:moveTo>
                  <a:lnTo>
                    <a:pt x="6883323" y="1935479"/>
                  </a:lnTo>
                  <a:lnTo>
                    <a:pt x="6880910" y="1936115"/>
                  </a:lnTo>
                  <a:lnTo>
                    <a:pt x="6878370" y="1936623"/>
                  </a:lnTo>
                  <a:lnTo>
                    <a:pt x="6875957" y="1937257"/>
                  </a:lnTo>
                  <a:lnTo>
                    <a:pt x="6873290" y="1937639"/>
                  </a:lnTo>
                  <a:lnTo>
                    <a:pt x="6870750" y="1937893"/>
                  </a:lnTo>
                  <a:lnTo>
                    <a:pt x="6868083" y="1937893"/>
                  </a:lnTo>
                  <a:lnTo>
                    <a:pt x="6865670" y="1938147"/>
                  </a:lnTo>
                  <a:lnTo>
                    <a:pt x="6862876" y="1938147"/>
                  </a:lnTo>
                  <a:lnTo>
                    <a:pt x="6860463" y="1937893"/>
                  </a:lnTo>
                  <a:lnTo>
                    <a:pt x="6857669" y="1937893"/>
                  </a:lnTo>
                  <a:lnTo>
                    <a:pt x="6855256" y="1937639"/>
                  </a:lnTo>
                  <a:lnTo>
                    <a:pt x="6852462" y="1937003"/>
                  </a:lnTo>
                  <a:lnTo>
                    <a:pt x="6850049" y="1936369"/>
                  </a:lnTo>
                  <a:lnTo>
                    <a:pt x="6847636" y="1935733"/>
                  </a:lnTo>
                  <a:lnTo>
                    <a:pt x="6845223" y="1935099"/>
                  </a:lnTo>
                  <a:lnTo>
                    <a:pt x="6842810" y="1934210"/>
                  </a:lnTo>
                  <a:lnTo>
                    <a:pt x="6840651" y="1933321"/>
                  </a:lnTo>
                  <a:lnTo>
                    <a:pt x="6838492" y="1932431"/>
                  </a:lnTo>
                  <a:lnTo>
                    <a:pt x="6836333" y="1931162"/>
                  </a:lnTo>
                  <a:lnTo>
                    <a:pt x="6834174" y="1930019"/>
                  </a:lnTo>
                  <a:lnTo>
                    <a:pt x="6832396" y="1928495"/>
                  </a:lnTo>
                  <a:lnTo>
                    <a:pt x="6830618" y="1926971"/>
                  </a:lnTo>
                  <a:lnTo>
                    <a:pt x="6828713" y="1925447"/>
                  </a:lnTo>
                  <a:lnTo>
                    <a:pt x="6827189" y="1923923"/>
                  </a:lnTo>
                  <a:lnTo>
                    <a:pt x="6825665" y="1922018"/>
                  </a:lnTo>
                  <a:lnTo>
                    <a:pt x="6824522" y="1919858"/>
                  </a:lnTo>
                  <a:lnTo>
                    <a:pt x="6823252" y="1918080"/>
                  </a:lnTo>
                  <a:lnTo>
                    <a:pt x="6822363" y="1915922"/>
                  </a:lnTo>
                  <a:lnTo>
                    <a:pt x="6821728" y="1913508"/>
                  </a:lnTo>
                  <a:lnTo>
                    <a:pt x="6820839" y="1911350"/>
                  </a:lnTo>
                  <a:lnTo>
                    <a:pt x="6820458" y="1908682"/>
                  </a:lnTo>
                  <a:lnTo>
                    <a:pt x="6820204" y="1906143"/>
                  </a:lnTo>
                  <a:lnTo>
                    <a:pt x="6820458" y="1903476"/>
                  </a:lnTo>
                  <a:lnTo>
                    <a:pt x="6821093" y="1901063"/>
                  </a:lnTo>
                  <a:lnTo>
                    <a:pt x="6821728" y="1898523"/>
                  </a:lnTo>
                  <a:lnTo>
                    <a:pt x="6822617" y="1896110"/>
                  </a:lnTo>
                  <a:lnTo>
                    <a:pt x="6823506" y="1893951"/>
                  </a:lnTo>
                  <a:lnTo>
                    <a:pt x="6824776" y="1891919"/>
                  </a:lnTo>
                  <a:lnTo>
                    <a:pt x="6826046" y="1890014"/>
                  </a:lnTo>
                  <a:lnTo>
                    <a:pt x="6827189" y="1888236"/>
                  </a:lnTo>
                  <a:lnTo>
                    <a:pt x="6829094" y="1886330"/>
                  </a:lnTo>
                  <a:lnTo>
                    <a:pt x="6830618" y="1884806"/>
                  </a:lnTo>
                  <a:lnTo>
                    <a:pt x="6832396" y="1883282"/>
                  </a:lnTo>
                  <a:lnTo>
                    <a:pt x="6845223" y="1877187"/>
                  </a:lnTo>
                  <a:lnTo>
                    <a:pt x="6847382" y="1876298"/>
                  </a:lnTo>
                  <a:lnTo>
                    <a:pt x="6849795" y="1875663"/>
                  </a:lnTo>
                  <a:lnTo>
                    <a:pt x="6852208" y="1875408"/>
                  </a:lnTo>
                  <a:lnTo>
                    <a:pt x="6855002" y="1874774"/>
                  </a:lnTo>
                  <a:lnTo>
                    <a:pt x="6857415" y="1874520"/>
                  </a:lnTo>
                  <a:lnTo>
                    <a:pt x="6860082" y="1874520"/>
                  </a:lnTo>
                  <a:lnTo>
                    <a:pt x="6862622" y="1874139"/>
                  </a:lnTo>
                  <a:lnTo>
                    <a:pt x="6865289" y="1874139"/>
                  </a:lnTo>
                  <a:lnTo>
                    <a:pt x="6867702" y="1874139"/>
                  </a:lnTo>
                  <a:lnTo>
                    <a:pt x="6870496" y="1874139"/>
                  </a:lnTo>
                  <a:lnTo>
                    <a:pt x="6872909" y="1874520"/>
                  </a:lnTo>
                  <a:lnTo>
                    <a:pt x="6875703" y="1874520"/>
                  </a:lnTo>
                  <a:lnTo>
                    <a:pt x="6878116" y="1875154"/>
                  </a:lnTo>
                  <a:lnTo>
                    <a:pt x="6880910" y="1875408"/>
                  </a:lnTo>
                  <a:lnTo>
                    <a:pt x="6883323" y="1875663"/>
                  </a:lnTo>
                  <a:lnTo>
                    <a:pt x="6883323" y="1844040"/>
                  </a:lnTo>
                </a:path>
                <a:path w="6883400" h="10017125">
                  <a:moveTo>
                    <a:pt x="6797598" y="1969007"/>
                  </a:moveTo>
                  <a:lnTo>
                    <a:pt x="6797598" y="1844040"/>
                  </a:lnTo>
                </a:path>
                <a:path w="6883400" h="10017125">
                  <a:moveTo>
                    <a:pt x="6883323" y="2093976"/>
                  </a:moveTo>
                  <a:lnTo>
                    <a:pt x="6883323" y="2060448"/>
                  </a:lnTo>
                  <a:lnTo>
                    <a:pt x="6880910" y="2061082"/>
                  </a:lnTo>
                  <a:lnTo>
                    <a:pt x="6878370" y="2061591"/>
                  </a:lnTo>
                  <a:lnTo>
                    <a:pt x="6875957" y="2062226"/>
                  </a:lnTo>
                  <a:lnTo>
                    <a:pt x="6873290" y="2062606"/>
                  </a:lnTo>
                  <a:lnTo>
                    <a:pt x="6870750" y="2062861"/>
                  </a:lnTo>
                  <a:lnTo>
                    <a:pt x="6868083" y="2062861"/>
                  </a:lnTo>
                  <a:lnTo>
                    <a:pt x="6865670" y="2063115"/>
                  </a:lnTo>
                  <a:lnTo>
                    <a:pt x="6862876" y="2063115"/>
                  </a:lnTo>
                  <a:lnTo>
                    <a:pt x="6860463" y="2062861"/>
                  </a:lnTo>
                  <a:lnTo>
                    <a:pt x="6857669" y="2062861"/>
                  </a:lnTo>
                  <a:lnTo>
                    <a:pt x="6855256" y="2062606"/>
                  </a:lnTo>
                  <a:lnTo>
                    <a:pt x="6852462" y="2061972"/>
                  </a:lnTo>
                  <a:lnTo>
                    <a:pt x="6850049" y="2061591"/>
                  </a:lnTo>
                  <a:lnTo>
                    <a:pt x="6847636" y="2060702"/>
                  </a:lnTo>
                  <a:lnTo>
                    <a:pt x="6845223" y="2060067"/>
                  </a:lnTo>
                  <a:lnTo>
                    <a:pt x="6842810" y="2059177"/>
                  </a:lnTo>
                  <a:lnTo>
                    <a:pt x="6840651" y="2058289"/>
                  </a:lnTo>
                  <a:lnTo>
                    <a:pt x="6838492" y="2057400"/>
                  </a:lnTo>
                  <a:lnTo>
                    <a:pt x="6836333" y="2056129"/>
                  </a:lnTo>
                  <a:lnTo>
                    <a:pt x="6834174" y="2054987"/>
                  </a:lnTo>
                  <a:lnTo>
                    <a:pt x="6832396" y="2053463"/>
                  </a:lnTo>
                  <a:lnTo>
                    <a:pt x="6830618" y="2052193"/>
                  </a:lnTo>
                  <a:lnTo>
                    <a:pt x="6828713" y="2050415"/>
                  </a:lnTo>
                  <a:lnTo>
                    <a:pt x="6827189" y="2048891"/>
                  </a:lnTo>
                  <a:lnTo>
                    <a:pt x="6825665" y="2046986"/>
                  </a:lnTo>
                  <a:lnTo>
                    <a:pt x="6824522" y="2044827"/>
                  </a:lnTo>
                  <a:lnTo>
                    <a:pt x="6823252" y="2043049"/>
                  </a:lnTo>
                  <a:lnTo>
                    <a:pt x="6822363" y="2040890"/>
                  </a:lnTo>
                  <a:lnTo>
                    <a:pt x="6821728" y="2038477"/>
                  </a:lnTo>
                  <a:lnTo>
                    <a:pt x="6820839" y="2036318"/>
                  </a:lnTo>
                  <a:lnTo>
                    <a:pt x="6820458" y="2033904"/>
                  </a:lnTo>
                  <a:lnTo>
                    <a:pt x="6820204" y="2031111"/>
                  </a:lnTo>
                  <a:lnTo>
                    <a:pt x="6820458" y="2028444"/>
                  </a:lnTo>
                  <a:lnTo>
                    <a:pt x="6821093" y="2026030"/>
                  </a:lnTo>
                  <a:lnTo>
                    <a:pt x="6821728" y="2023491"/>
                  </a:lnTo>
                  <a:lnTo>
                    <a:pt x="6822617" y="2021077"/>
                  </a:lnTo>
                  <a:lnTo>
                    <a:pt x="6823506" y="2018919"/>
                  </a:lnTo>
                  <a:lnTo>
                    <a:pt x="6824776" y="2016887"/>
                  </a:lnTo>
                  <a:lnTo>
                    <a:pt x="6826046" y="2014981"/>
                  </a:lnTo>
                  <a:lnTo>
                    <a:pt x="6827189" y="2013203"/>
                  </a:lnTo>
                  <a:lnTo>
                    <a:pt x="6829094" y="2011299"/>
                  </a:lnTo>
                  <a:lnTo>
                    <a:pt x="6830618" y="2009775"/>
                  </a:lnTo>
                  <a:lnTo>
                    <a:pt x="6832396" y="2008631"/>
                  </a:lnTo>
                  <a:lnTo>
                    <a:pt x="6834174" y="2007107"/>
                  </a:lnTo>
                  <a:lnTo>
                    <a:pt x="6836333" y="2005838"/>
                  </a:lnTo>
                  <a:lnTo>
                    <a:pt x="6838492" y="2004949"/>
                  </a:lnTo>
                  <a:lnTo>
                    <a:pt x="6840651" y="2003678"/>
                  </a:lnTo>
                  <a:lnTo>
                    <a:pt x="6842810" y="2002790"/>
                  </a:lnTo>
                  <a:lnTo>
                    <a:pt x="6845223" y="2002154"/>
                  </a:lnTo>
                  <a:lnTo>
                    <a:pt x="6847382" y="2001266"/>
                  </a:lnTo>
                  <a:lnTo>
                    <a:pt x="6849795" y="2001012"/>
                  </a:lnTo>
                  <a:lnTo>
                    <a:pt x="6852208" y="2000377"/>
                  </a:lnTo>
                  <a:lnTo>
                    <a:pt x="6855002" y="1999742"/>
                  </a:lnTo>
                  <a:lnTo>
                    <a:pt x="6857415" y="1999488"/>
                  </a:lnTo>
                  <a:lnTo>
                    <a:pt x="6860082" y="1999488"/>
                  </a:lnTo>
                  <a:lnTo>
                    <a:pt x="6862622" y="1999106"/>
                  </a:lnTo>
                  <a:lnTo>
                    <a:pt x="6865289" y="1999106"/>
                  </a:lnTo>
                  <a:lnTo>
                    <a:pt x="6867702" y="1999106"/>
                  </a:lnTo>
                  <a:lnTo>
                    <a:pt x="6870496" y="1999106"/>
                  </a:lnTo>
                  <a:lnTo>
                    <a:pt x="6872909" y="1999488"/>
                  </a:lnTo>
                  <a:lnTo>
                    <a:pt x="6875703" y="1999488"/>
                  </a:lnTo>
                  <a:lnTo>
                    <a:pt x="6878116" y="2000123"/>
                  </a:lnTo>
                  <a:lnTo>
                    <a:pt x="6880910" y="2000377"/>
                  </a:lnTo>
                  <a:lnTo>
                    <a:pt x="6883323" y="2000630"/>
                  </a:lnTo>
                  <a:lnTo>
                    <a:pt x="6883323" y="1969007"/>
                  </a:lnTo>
                </a:path>
                <a:path w="6883400" h="10017125">
                  <a:moveTo>
                    <a:pt x="6797598" y="2093976"/>
                  </a:moveTo>
                  <a:lnTo>
                    <a:pt x="6797598" y="1969007"/>
                  </a:lnTo>
                </a:path>
                <a:path w="6883400" h="10017125">
                  <a:moveTo>
                    <a:pt x="6883323" y="2218944"/>
                  </a:moveTo>
                  <a:lnTo>
                    <a:pt x="6883323" y="2185416"/>
                  </a:lnTo>
                  <a:lnTo>
                    <a:pt x="6880910" y="2186051"/>
                  </a:lnTo>
                  <a:lnTo>
                    <a:pt x="6878370" y="2186558"/>
                  </a:lnTo>
                  <a:lnTo>
                    <a:pt x="6875957" y="2187194"/>
                  </a:lnTo>
                  <a:lnTo>
                    <a:pt x="6873290" y="2187575"/>
                  </a:lnTo>
                  <a:lnTo>
                    <a:pt x="6870750" y="2187829"/>
                  </a:lnTo>
                  <a:lnTo>
                    <a:pt x="6868083" y="2188082"/>
                  </a:lnTo>
                  <a:lnTo>
                    <a:pt x="6865670" y="2188082"/>
                  </a:lnTo>
                  <a:lnTo>
                    <a:pt x="6862876" y="2188082"/>
                  </a:lnTo>
                  <a:lnTo>
                    <a:pt x="6860463" y="2188082"/>
                  </a:lnTo>
                  <a:lnTo>
                    <a:pt x="6857669" y="2187829"/>
                  </a:lnTo>
                  <a:lnTo>
                    <a:pt x="6855256" y="2187575"/>
                  </a:lnTo>
                  <a:lnTo>
                    <a:pt x="6852462" y="2187194"/>
                  </a:lnTo>
                  <a:lnTo>
                    <a:pt x="6850049" y="2186558"/>
                  </a:lnTo>
                  <a:lnTo>
                    <a:pt x="6847636" y="2185670"/>
                  </a:lnTo>
                  <a:lnTo>
                    <a:pt x="6845223" y="2185035"/>
                  </a:lnTo>
                  <a:lnTo>
                    <a:pt x="6842810" y="2184527"/>
                  </a:lnTo>
                  <a:lnTo>
                    <a:pt x="6840651" y="2183256"/>
                  </a:lnTo>
                  <a:lnTo>
                    <a:pt x="6838492" y="2182368"/>
                  </a:lnTo>
                  <a:lnTo>
                    <a:pt x="6836333" y="2181098"/>
                  </a:lnTo>
                  <a:lnTo>
                    <a:pt x="6834174" y="2179954"/>
                  </a:lnTo>
                  <a:lnTo>
                    <a:pt x="6832396" y="2178430"/>
                  </a:lnTo>
                  <a:lnTo>
                    <a:pt x="6824522" y="2169795"/>
                  </a:lnTo>
                  <a:lnTo>
                    <a:pt x="6823252" y="2168017"/>
                  </a:lnTo>
                  <a:lnTo>
                    <a:pt x="6822363" y="2165857"/>
                  </a:lnTo>
                  <a:lnTo>
                    <a:pt x="6821728" y="2163445"/>
                  </a:lnTo>
                  <a:lnTo>
                    <a:pt x="6820839" y="2161286"/>
                  </a:lnTo>
                  <a:lnTo>
                    <a:pt x="6820458" y="2158873"/>
                  </a:lnTo>
                  <a:lnTo>
                    <a:pt x="6820204" y="2156079"/>
                  </a:lnTo>
                  <a:lnTo>
                    <a:pt x="6820458" y="2153412"/>
                  </a:lnTo>
                  <a:lnTo>
                    <a:pt x="6821093" y="2150999"/>
                  </a:lnTo>
                  <a:lnTo>
                    <a:pt x="6821728" y="2148458"/>
                  </a:lnTo>
                  <a:lnTo>
                    <a:pt x="6822617" y="2146046"/>
                  </a:lnTo>
                  <a:lnTo>
                    <a:pt x="6823506" y="2143887"/>
                  </a:lnTo>
                  <a:lnTo>
                    <a:pt x="6824776" y="2141854"/>
                  </a:lnTo>
                  <a:lnTo>
                    <a:pt x="6826046" y="2139950"/>
                  </a:lnTo>
                  <a:lnTo>
                    <a:pt x="6827189" y="2138172"/>
                  </a:lnTo>
                  <a:lnTo>
                    <a:pt x="6829094" y="2136648"/>
                  </a:lnTo>
                  <a:lnTo>
                    <a:pt x="6830618" y="2134743"/>
                  </a:lnTo>
                  <a:lnTo>
                    <a:pt x="6832396" y="2133600"/>
                  </a:lnTo>
                  <a:lnTo>
                    <a:pt x="6834174" y="2132076"/>
                  </a:lnTo>
                  <a:lnTo>
                    <a:pt x="6836333" y="2130805"/>
                  </a:lnTo>
                  <a:lnTo>
                    <a:pt x="6838492" y="2129917"/>
                  </a:lnTo>
                  <a:lnTo>
                    <a:pt x="6840651" y="2129028"/>
                  </a:lnTo>
                  <a:lnTo>
                    <a:pt x="6842810" y="2127757"/>
                  </a:lnTo>
                  <a:lnTo>
                    <a:pt x="6845223" y="2127123"/>
                  </a:lnTo>
                  <a:lnTo>
                    <a:pt x="6847382" y="2126233"/>
                  </a:lnTo>
                  <a:lnTo>
                    <a:pt x="6849795" y="2125979"/>
                  </a:lnTo>
                  <a:lnTo>
                    <a:pt x="6852208" y="2125345"/>
                  </a:lnTo>
                  <a:lnTo>
                    <a:pt x="6855002" y="2125091"/>
                  </a:lnTo>
                  <a:lnTo>
                    <a:pt x="6857415" y="2124710"/>
                  </a:lnTo>
                  <a:lnTo>
                    <a:pt x="6860082" y="2124455"/>
                  </a:lnTo>
                  <a:lnTo>
                    <a:pt x="6862622" y="2124075"/>
                  </a:lnTo>
                  <a:lnTo>
                    <a:pt x="6865289" y="2124075"/>
                  </a:lnTo>
                  <a:lnTo>
                    <a:pt x="6867702" y="2124075"/>
                  </a:lnTo>
                  <a:lnTo>
                    <a:pt x="6870496" y="2124075"/>
                  </a:lnTo>
                  <a:lnTo>
                    <a:pt x="6872909" y="2124455"/>
                  </a:lnTo>
                  <a:lnTo>
                    <a:pt x="6875703" y="2124710"/>
                  </a:lnTo>
                  <a:lnTo>
                    <a:pt x="6878116" y="2125091"/>
                  </a:lnTo>
                  <a:lnTo>
                    <a:pt x="6880910" y="2125345"/>
                  </a:lnTo>
                  <a:lnTo>
                    <a:pt x="6883323" y="2125599"/>
                  </a:lnTo>
                  <a:lnTo>
                    <a:pt x="6883323" y="2093976"/>
                  </a:lnTo>
                </a:path>
                <a:path w="6883400" h="10017125">
                  <a:moveTo>
                    <a:pt x="6797598" y="2218944"/>
                  </a:moveTo>
                  <a:lnTo>
                    <a:pt x="6797598" y="2093976"/>
                  </a:lnTo>
                </a:path>
                <a:path w="6883400" h="10017125">
                  <a:moveTo>
                    <a:pt x="6883323" y="2344166"/>
                  </a:moveTo>
                  <a:lnTo>
                    <a:pt x="6883323" y="2310383"/>
                  </a:lnTo>
                  <a:lnTo>
                    <a:pt x="6880910" y="2311019"/>
                  </a:lnTo>
                  <a:lnTo>
                    <a:pt x="6878370" y="2311527"/>
                  </a:lnTo>
                  <a:lnTo>
                    <a:pt x="6875957" y="2312162"/>
                  </a:lnTo>
                  <a:lnTo>
                    <a:pt x="6873290" y="2312543"/>
                  </a:lnTo>
                  <a:lnTo>
                    <a:pt x="6870750" y="2312797"/>
                  </a:lnTo>
                  <a:lnTo>
                    <a:pt x="6868083" y="2313051"/>
                  </a:lnTo>
                  <a:lnTo>
                    <a:pt x="6865670" y="2313051"/>
                  </a:lnTo>
                  <a:lnTo>
                    <a:pt x="6862876" y="2313051"/>
                  </a:lnTo>
                  <a:lnTo>
                    <a:pt x="6860463" y="2313051"/>
                  </a:lnTo>
                  <a:lnTo>
                    <a:pt x="6857669" y="2312797"/>
                  </a:lnTo>
                  <a:lnTo>
                    <a:pt x="6855256" y="2312543"/>
                  </a:lnTo>
                  <a:lnTo>
                    <a:pt x="6852462" y="2312162"/>
                  </a:lnTo>
                  <a:lnTo>
                    <a:pt x="6850049" y="2311527"/>
                  </a:lnTo>
                  <a:lnTo>
                    <a:pt x="6847636" y="2311019"/>
                  </a:lnTo>
                  <a:lnTo>
                    <a:pt x="6845223" y="2310003"/>
                  </a:lnTo>
                  <a:lnTo>
                    <a:pt x="6842810" y="2309495"/>
                  </a:lnTo>
                  <a:lnTo>
                    <a:pt x="6840651" y="2308479"/>
                  </a:lnTo>
                  <a:lnTo>
                    <a:pt x="6838492" y="2307336"/>
                  </a:lnTo>
                  <a:lnTo>
                    <a:pt x="6836333" y="2306066"/>
                  </a:lnTo>
                  <a:lnTo>
                    <a:pt x="6834174" y="2304923"/>
                  </a:lnTo>
                  <a:lnTo>
                    <a:pt x="6832396" y="2303399"/>
                  </a:lnTo>
                  <a:lnTo>
                    <a:pt x="6830618" y="2302129"/>
                  </a:lnTo>
                  <a:lnTo>
                    <a:pt x="6828713" y="2300604"/>
                  </a:lnTo>
                  <a:lnTo>
                    <a:pt x="6821728" y="2288667"/>
                  </a:lnTo>
                  <a:lnTo>
                    <a:pt x="6820839" y="2286254"/>
                  </a:lnTo>
                  <a:lnTo>
                    <a:pt x="6820458" y="2283841"/>
                  </a:lnTo>
                  <a:lnTo>
                    <a:pt x="6820204" y="2281047"/>
                  </a:lnTo>
                  <a:lnTo>
                    <a:pt x="6820458" y="2278379"/>
                  </a:lnTo>
                  <a:lnTo>
                    <a:pt x="6821093" y="2275967"/>
                  </a:lnTo>
                  <a:lnTo>
                    <a:pt x="6821728" y="2273427"/>
                  </a:lnTo>
                  <a:lnTo>
                    <a:pt x="6822617" y="2271014"/>
                  </a:lnTo>
                  <a:lnTo>
                    <a:pt x="6823506" y="2268854"/>
                  </a:lnTo>
                  <a:lnTo>
                    <a:pt x="6824776" y="2266823"/>
                  </a:lnTo>
                  <a:lnTo>
                    <a:pt x="6826046" y="2264918"/>
                  </a:lnTo>
                  <a:lnTo>
                    <a:pt x="6827189" y="2263140"/>
                  </a:lnTo>
                  <a:lnTo>
                    <a:pt x="6829094" y="2261616"/>
                  </a:lnTo>
                  <a:lnTo>
                    <a:pt x="6830618" y="2259711"/>
                  </a:lnTo>
                  <a:lnTo>
                    <a:pt x="6832396" y="2258568"/>
                  </a:lnTo>
                  <a:lnTo>
                    <a:pt x="6834174" y="2257044"/>
                  </a:lnTo>
                  <a:lnTo>
                    <a:pt x="6836333" y="2255774"/>
                  </a:lnTo>
                  <a:lnTo>
                    <a:pt x="6838492" y="2254885"/>
                  </a:lnTo>
                  <a:lnTo>
                    <a:pt x="6840651" y="2253996"/>
                  </a:lnTo>
                  <a:lnTo>
                    <a:pt x="6842810" y="2253106"/>
                  </a:lnTo>
                  <a:lnTo>
                    <a:pt x="6845223" y="2252091"/>
                  </a:lnTo>
                  <a:lnTo>
                    <a:pt x="6847382" y="2251582"/>
                  </a:lnTo>
                  <a:lnTo>
                    <a:pt x="6849795" y="2250948"/>
                  </a:lnTo>
                  <a:lnTo>
                    <a:pt x="6852208" y="2250313"/>
                  </a:lnTo>
                  <a:lnTo>
                    <a:pt x="6855002" y="2250058"/>
                  </a:lnTo>
                  <a:lnTo>
                    <a:pt x="6857415" y="2249678"/>
                  </a:lnTo>
                  <a:lnTo>
                    <a:pt x="6860082" y="2249424"/>
                  </a:lnTo>
                  <a:lnTo>
                    <a:pt x="6862622" y="2249043"/>
                  </a:lnTo>
                  <a:lnTo>
                    <a:pt x="6865289" y="2249043"/>
                  </a:lnTo>
                  <a:lnTo>
                    <a:pt x="6867702" y="2249043"/>
                  </a:lnTo>
                  <a:lnTo>
                    <a:pt x="6870496" y="2249043"/>
                  </a:lnTo>
                  <a:lnTo>
                    <a:pt x="6872909" y="2249424"/>
                  </a:lnTo>
                  <a:lnTo>
                    <a:pt x="6875703" y="2249678"/>
                  </a:lnTo>
                  <a:lnTo>
                    <a:pt x="6878116" y="2250058"/>
                  </a:lnTo>
                  <a:lnTo>
                    <a:pt x="6880910" y="2250313"/>
                  </a:lnTo>
                  <a:lnTo>
                    <a:pt x="6883323" y="2250567"/>
                  </a:lnTo>
                  <a:lnTo>
                    <a:pt x="6883323" y="2218944"/>
                  </a:lnTo>
                </a:path>
                <a:path w="6883400" h="10017125">
                  <a:moveTo>
                    <a:pt x="6797598" y="2344166"/>
                  </a:moveTo>
                  <a:lnTo>
                    <a:pt x="6797598" y="2218944"/>
                  </a:lnTo>
                </a:path>
                <a:path w="6883400" h="10017125">
                  <a:moveTo>
                    <a:pt x="6883323" y="2469133"/>
                  </a:moveTo>
                  <a:lnTo>
                    <a:pt x="6883323" y="2435352"/>
                  </a:lnTo>
                  <a:lnTo>
                    <a:pt x="6880910" y="2435987"/>
                  </a:lnTo>
                  <a:lnTo>
                    <a:pt x="6878370" y="2436495"/>
                  </a:lnTo>
                  <a:lnTo>
                    <a:pt x="6875957" y="2437129"/>
                  </a:lnTo>
                  <a:lnTo>
                    <a:pt x="6873290" y="2437511"/>
                  </a:lnTo>
                  <a:lnTo>
                    <a:pt x="6870750" y="2437765"/>
                  </a:lnTo>
                  <a:lnTo>
                    <a:pt x="6868083" y="2438019"/>
                  </a:lnTo>
                  <a:lnTo>
                    <a:pt x="6865670" y="2438019"/>
                  </a:lnTo>
                  <a:lnTo>
                    <a:pt x="6862876" y="2438019"/>
                  </a:lnTo>
                  <a:lnTo>
                    <a:pt x="6860463" y="2438019"/>
                  </a:lnTo>
                  <a:lnTo>
                    <a:pt x="6857669" y="2437765"/>
                  </a:lnTo>
                  <a:lnTo>
                    <a:pt x="6855256" y="2437511"/>
                  </a:lnTo>
                  <a:lnTo>
                    <a:pt x="6852462" y="2437129"/>
                  </a:lnTo>
                  <a:lnTo>
                    <a:pt x="6850049" y="2436495"/>
                  </a:lnTo>
                  <a:lnTo>
                    <a:pt x="6847636" y="2435987"/>
                  </a:lnTo>
                  <a:lnTo>
                    <a:pt x="6836333" y="2431033"/>
                  </a:lnTo>
                  <a:lnTo>
                    <a:pt x="6834174" y="2429891"/>
                  </a:lnTo>
                  <a:lnTo>
                    <a:pt x="6832396" y="2428621"/>
                  </a:lnTo>
                  <a:lnTo>
                    <a:pt x="6830618" y="2427097"/>
                  </a:lnTo>
                  <a:lnTo>
                    <a:pt x="6828713" y="2425573"/>
                  </a:lnTo>
                  <a:lnTo>
                    <a:pt x="6821728" y="2413635"/>
                  </a:lnTo>
                  <a:lnTo>
                    <a:pt x="6820839" y="2411222"/>
                  </a:lnTo>
                  <a:lnTo>
                    <a:pt x="6820458" y="2408808"/>
                  </a:lnTo>
                  <a:lnTo>
                    <a:pt x="6820204" y="2406015"/>
                  </a:lnTo>
                  <a:lnTo>
                    <a:pt x="6826046" y="2389886"/>
                  </a:lnTo>
                  <a:lnTo>
                    <a:pt x="6827189" y="2388107"/>
                  </a:lnTo>
                  <a:lnTo>
                    <a:pt x="6829094" y="2386583"/>
                  </a:lnTo>
                  <a:lnTo>
                    <a:pt x="6830618" y="2385060"/>
                  </a:lnTo>
                  <a:lnTo>
                    <a:pt x="6832396" y="2383536"/>
                  </a:lnTo>
                  <a:lnTo>
                    <a:pt x="6834174" y="2382266"/>
                  </a:lnTo>
                  <a:lnTo>
                    <a:pt x="6836333" y="2381123"/>
                  </a:lnTo>
                  <a:lnTo>
                    <a:pt x="6838492" y="2379853"/>
                  </a:lnTo>
                  <a:lnTo>
                    <a:pt x="6840651" y="2378964"/>
                  </a:lnTo>
                  <a:lnTo>
                    <a:pt x="6842810" y="2378075"/>
                  </a:lnTo>
                  <a:lnTo>
                    <a:pt x="6845223" y="2377058"/>
                  </a:lnTo>
                  <a:lnTo>
                    <a:pt x="6847382" y="2376551"/>
                  </a:lnTo>
                  <a:lnTo>
                    <a:pt x="6849795" y="2375916"/>
                  </a:lnTo>
                  <a:lnTo>
                    <a:pt x="6852208" y="2375280"/>
                  </a:lnTo>
                  <a:lnTo>
                    <a:pt x="6855002" y="2375027"/>
                  </a:lnTo>
                  <a:lnTo>
                    <a:pt x="6857415" y="2374646"/>
                  </a:lnTo>
                  <a:lnTo>
                    <a:pt x="6860082" y="2374392"/>
                  </a:lnTo>
                  <a:lnTo>
                    <a:pt x="6862622" y="2374392"/>
                  </a:lnTo>
                  <a:lnTo>
                    <a:pt x="6865289" y="2374011"/>
                  </a:lnTo>
                  <a:lnTo>
                    <a:pt x="6867702" y="2374011"/>
                  </a:lnTo>
                  <a:lnTo>
                    <a:pt x="6870496" y="2374392"/>
                  </a:lnTo>
                  <a:lnTo>
                    <a:pt x="6872909" y="2374392"/>
                  </a:lnTo>
                  <a:lnTo>
                    <a:pt x="6875703" y="2374646"/>
                  </a:lnTo>
                  <a:lnTo>
                    <a:pt x="6878116" y="2375027"/>
                  </a:lnTo>
                  <a:lnTo>
                    <a:pt x="6880910" y="2375280"/>
                  </a:lnTo>
                  <a:lnTo>
                    <a:pt x="6883323" y="2375916"/>
                  </a:lnTo>
                  <a:lnTo>
                    <a:pt x="6883323" y="2344166"/>
                  </a:lnTo>
                </a:path>
                <a:path w="6883400" h="10017125">
                  <a:moveTo>
                    <a:pt x="6797598" y="2469133"/>
                  </a:moveTo>
                  <a:lnTo>
                    <a:pt x="6797598" y="2344166"/>
                  </a:lnTo>
                </a:path>
                <a:path w="6883400" h="10017125">
                  <a:moveTo>
                    <a:pt x="6883323" y="2594102"/>
                  </a:moveTo>
                  <a:lnTo>
                    <a:pt x="6883323" y="2560320"/>
                  </a:lnTo>
                  <a:lnTo>
                    <a:pt x="6880910" y="2560954"/>
                  </a:lnTo>
                  <a:lnTo>
                    <a:pt x="6878370" y="2561844"/>
                  </a:lnTo>
                  <a:lnTo>
                    <a:pt x="6875957" y="2562098"/>
                  </a:lnTo>
                  <a:lnTo>
                    <a:pt x="6873290" y="2562479"/>
                  </a:lnTo>
                  <a:lnTo>
                    <a:pt x="6870750" y="2562732"/>
                  </a:lnTo>
                  <a:lnTo>
                    <a:pt x="6868083" y="2562987"/>
                  </a:lnTo>
                  <a:lnTo>
                    <a:pt x="6865670" y="2562987"/>
                  </a:lnTo>
                  <a:lnTo>
                    <a:pt x="6862876" y="2562987"/>
                  </a:lnTo>
                  <a:lnTo>
                    <a:pt x="6860463" y="2562987"/>
                  </a:lnTo>
                  <a:lnTo>
                    <a:pt x="6857669" y="2562732"/>
                  </a:lnTo>
                  <a:lnTo>
                    <a:pt x="6855256" y="2562479"/>
                  </a:lnTo>
                  <a:lnTo>
                    <a:pt x="6852462" y="2562098"/>
                  </a:lnTo>
                  <a:lnTo>
                    <a:pt x="6850049" y="2561463"/>
                  </a:lnTo>
                  <a:lnTo>
                    <a:pt x="6847636" y="2560954"/>
                  </a:lnTo>
                  <a:lnTo>
                    <a:pt x="6836333" y="2556002"/>
                  </a:lnTo>
                  <a:lnTo>
                    <a:pt x="6834174" y="2554858"/>
                  </a:lnTo>
                  <a:lnTo>
                    <a:pt x="6832396" y="2553589"/>
                  </a:lnTo>
                  <a:lnTo>
                    <a:pt x="6830618" y="2552065"/>
                  </a:lnTo>
                  <a:lnTo>
                    <a:pt x="6828713" y="2550541"/>
                  </a:lnTo>
                  <a:lnTo>
                    <a:pt x="6821728" y="2538603"/>
                  </a:lnTo>
                  <a:lnTo>
                    <a:pt x="6820839" y="2536190"/>
                  </a:lnTo>
                  <a:lnTo>
                    <a:pt x="6820458" y="2533777"/>
                  </a:lnTo>
                  <a:lnTo>
                    <a:pt x="6820204" y="2531364"/>
                  </a:lnTo>
                  <a:lnTo>
                    <a:pt x="6824776" y="2517013"/>
                  </a:lnTo>
                  <a:lnTo>
                    <a:pt x="6826046" y="2514854"/>
                  </a:lnTo>
                  <a:lnTo>
                    <a:pt x="6827189" y="2513076"/>
                  </a:lnTo>
                  <a:lnTo>
                    <a:pt x="6829094" y="2511552"/>
                  </a:lnTo>
                  <a:lnTo>
                    <a:pt x="6830618" y="2510028"/>
                  </a:lnTo>
                  <a:lnTo>
                    <a:pt x="6832396" y="2508504"/>
                  </a:lnTo>
                  <a:lnTo>
                    <a:pt x="6834174" y="2507233"/>
                  </a:lnTo>
                  <a:lnTo>
                    <a:pt x="6836333" y="2506091"/>
                  </a:lnTo>
                  <a:lnTo>
                    <a:pt x="6838492" y="2504821"/>
                  </a:lnTo>
                  <a:lnTo>
                    <a:pt x="6840651" y="2503931"/>
                  </a:lnTo>
                  <a:lnTo>
                    <a:pt x="6842810" y="2503043"/>
                  </a:lnTo>
                  <a:lnTo>
                    <a:pt x="6845223" y="2502027"/>
                  </a:lnTo>
                  <a:lnTo>
                    <a:pt x="6847382" y="2501519"/>
                  </a:lnTo>
                  <a:lnTo>
                    <a:pt x="6849795" y="2500883"/>
                  </a:lnTo>
                  <a:lnTo>
                    <a:pt x="6852208" y="2500249"/>
                  </a:lnTo>
                  <a:lnTo>
                    <a:pt x="6855002" y="2499995"/>
                  </a:lnTo>
                  <a:lnTo>
                    <a:pt x="6857415" y="2499614"/>
                  </a:lnTo>
                  <a:lnTo>
                    <a:pt x="6860082" y="2499360"/>
                  </a:lnTo>
                  <a:lnTo>
                    <a:pt x="6862622" y="2499360"/>
                  </a:lnTo>
                  <a:lnTo>
                    <a:pt x="6865289" y="2498979"/>
                  </a:lnTo>
                  <a:lnTo>
                    <a:pt x="6867702" y="2498979"/>
                  </a:lnTo>
                  <a:lnTo>
                    <a:pt x="6870496" y="2499360"/>
                  </a:lnTo>
                  <a:lnTo>
                    <a:pt x="6872909" y="2499360"/>
                  </a:lnTo>
                  <a:lnTo>
                    <a:pt x="6875703" y="2499614"/>
                  </a:lnTo>
                  <a:lnTo>
                    <a:pt x="6878116" y="2499995"/>
                  </a:lnTo>
                  <a:lnTo>
                    <a:pt x="6880910" y="2500249"/>
                  </a:lnTo>
                  <a:lnTo>
                    <a:pt x="6883323" y="2500883"/>
                  </a:lnTo>
                  <a:lnTo>
                    <a:pt x="6883323" y="2469133"/>
                  </a:lnTo>
                </a:path>
                <a:path w="6883400" h="10017125">
                  <a:moveTo>
                    <a:pt x="6797598" y="2594102"/>
                  </a:moveTo>
                  <a:lnTo>
                    <a:pt x="6797598" y="2469133"/>
                  </a:lnTo>
                </a:path>
                <a:path w="6883400" h="10017125">
                  <a:moveTo>
                    <a:pt x="6883323" y="2719070"/>
                  </a:moveTo>
                  <a:lnTo>
                    <a:pt x="6883323" y="2685288"/>
                  </a:lnTo>
                  <a:lnTo>
                    <a:pt x="6880910" y="2686177"/>
                  </a:lnTo>
                  <a:lnTo>
                    <a:pt x="6878370" y="2686812"/>
                  </a:lnTo>
                  <a:lnTo>
                    <a:pt x="6875957" y="2687066"/>
                  </a:lnTo>
                  <a:lnTo>
                    <a:pt x="6873290" y="2687447"/>
                  </a:lnTo>
                  <a:lnTo>
                    <a:pt x="6870750" y="2687701"/>
                  </a:lnTo>
                  <a:lnTo>
                    <a:pt x="6868083" y="2687954"/>
                  </a:lnTo>
                  <a:lnTo>
                    <a:pt x="6865670" y="2687954"/>
                  </a:lnTo>
                  <a:lnTo>
                    <a:pt x="6862876" y="2687954"/>
                  </a:lnTo>
                  <a:lnTo>
                    <a:pt x="6860463" y="2687954"/>
                  </a:lnTo>
                  <a:lnTo>
                    <a:pt x="6857669" y="2687701"/>
                  </a:lnTo>
                  <a:lnTo>
                    <a:pt x="6855256" y="2687447"/>
                  </a:lnTo>
                  <a:lnTo>
                    <a:pt x="6852462" y="2687066"/>
                  </a:lnTo>
                  <a:lnTo>
                    <a:pt x="6850049" y="2686430"/>
                  </a:lnTo>
                  <a:lnTo>
                    <a:pt x="6847636" y="2685923"/>
                  </a:lnTo>
                  <a:lnTo>
                    <a:pt x="6836333" y="2680970"/>
                  </a:lnTo>
                  <a:lnTo>
                    <a:pt x="6834174" y="2679827"/>
                  </a:lnTo>
                  <a:lnTo>
                    <a:pt x="6832396" y="2678556"/>
                  </a:lnTo>
                  <a:lnTo>
                    <a:pt x="6830618" y="2677032"/>
                  </a:lnTo>
                  <a:lnTo>
                    <a:pt x="6828713" y="2675508"/>
                  </a:lnTo>
                  <a:lnTo>
                    <a:pt x="6821728" y="2663571"/>
                  </a:lnTo>
                  <a:lnTo>
                    <a:pt x="6820839" y="2661157"/>
                  </a:lnTo>
                  <a:lnTo>
                    <a:pt x="6820458" y="2658745"/>
                  </a:lnTo>
                  <a:lnTo>
                    <a:pt x="6820204" y="2656331"/>
                  </a:lnTo>
                  <a:lnTo>
                    <a:pt x="6820458" y="2653538"/>
                  </a:lnTo>
                  <a:lnTo>
                    <a:pt x="6821093" y="2650871"/>
                  </a:lnTo>
                  <a:lnTo>
                    <a:pt x="6821728" y="2648330"/>
                  </a:lnTo>
                  <a:lnTo>
                    <a:pt x="6822617" y="2646299"/>
                  </a:lnTo>
                  <a:lnTo>
                    <a:pt x="6823506" y="2643758"/>
                  </a:lnTo>
                  <a:lnTo>
                    <a:pt x="6824776" y="2641980"/>
                  </a:lnTo>
                  <a:lnTo>
                    <a:pt x="6826046" y="2639822"/>
                  </a:lnTo>
                  <a:lnTo>
                    <a:pt x="6827189" y="2638044"/>
                  </a:lnTo>
                  <a:lnTo>
                    <a:pt x="6829094" y="2636520"/>
                  </a:lnTo>
                  <a:lnTo>
                    <a:pt x="6830618" y="2634996"/>
                  </a:lnTo>
                  <a:lnTo>
                    <a:pt x="6832396" y="2633472"/>
                  </a:lnTo>
                  <a:lnTo>
                    <a:pt x="6834174" y="2632202"/>
                  </a:lnTo>
                  <a:lnTo>
                    <a:pt x="6836333" y="2631058"/>
                  </a:lnTo>
                  <a:lnTo>
                    <a:pt x="6838492" y="2629789"/>
                  </a:lnTo>
                  <a:lnTo>
                    <a:pt x="6840651" y="2628900"/>
                  </a:lnTo>
                  <a:lnTo>
                    <a:pt x="6842810" y="2628011"/>
                  </a:lnTo>
                  <a:lnTo>
                    <a:pt x="6845223" y="2626995"/>
                  </a:lnTo>
                  <a:lnTo>
                    <a:pt x="6847382" y="2626487"/>
                  </a:lnTo>
                  <a:lnTo>
                    <a:pt x="6849795" y="2625852"/>
                  </a:lnTo>
                  <a:lnTo>
                    <a:pt x="6852208" y="2625471"/>
                  </a:lnTo>
                  <a:lnTo>
                    <a:pt x="6855002" y="2624963"/>
                  </a:lnTo>
                  <a:lnTo>
                    <a:pt x="6857415" y="2624581"/>
                  </a:lnTo>
                  <a:lnTo>
                    <a:pt x="6860082" y="2624328"/>
                  </a:lnTo>
                  <a:lnTo>
                    <a:pt x="6862622" y="2624328"/>
                  </a:lnTo>
                  <a:lnTo>
                    <a:pt x="6865289" y="2623947"/>
                  </a:lnTo>
                  <a:lnTo>
                    <a:pt x="6867702" y="2623947"/>
                  </a:lnTo>
                  <a:lnTo>
                    <a:pt x="6870496" y="2624328"/>
                  </a:lnTo>
                  <a:lnTo>
                    <a:pt x="6872909" y="2624328"/>
                  </a:lnTo>
                  <a:lnTo>
                    <a:pt x="6875703" y="2624581"/>
                  </a:lnTo>
                  <a:lnTo>
                    <a:pt x="6878116" y="2624963"/>
                  </a:lnTo>
                  <a:lnTo>
                    <a:pt x="6880910" y="2625217"/>
                  </a:lnTo>
                  <a:lnTo>
                    <a:pt x="6883323" y="2625852"/>
                  </a:lnTo>
                  <a:lnTo>
                    <a:pt x="6883323" y="2594102"/>
                  </a:lnTo>
                </a:path>
                <a:path w="6883400" h="10017125">
                  <a:moveTo>
                    <a:pt x="6797598" y="2719070"/>
                  </a:moveTo>
                  <a:lnTo>
                    <a:pt x="6797598" y="2594102"/>
                  </a:lnTo>
                </a:path>
                <a:path w="6883400" h="10017125">
                  <a:moveTo>
                    <a:pt x="6883323" y="2844038"/>
                  </a:moveTo>
                  <a:lnTo>
                    <a:pt x="6883323" y="2810510"/>
                  </a:lnTo>
                  <a:lnTo>
                    <a:pt x="6880910" y="2811145"/>
                  </a:lnTo>
                  <a:lnTo>
                    <a:pt x="6878370" y="2811779"/>
                  </a:lnTo>
                  <a:lnTo>
                    <a:pt x="6875957" y="2812033"/>
                  </a:lnTo>
                  <a:lnTo>
                    <a:pt x="6873290" y="2812669"/>
                  </a:lnTo>
                  <a:lnTo>
                    <a:pt x="6870750" y="2812923"/>
                  </a:lnTo>
                  <a:lnTo>
                    <a:pt x="6857669" y="2812923"/>
                  </a:lnTo>
                  <a:lnTo>
                    <a:pt x="6855256" y="2812415"/>
                  </a:lnTo>
                  <a:lnTo>
                    <a:pt x="6852462" y="2812033"/>
                  </a:lnTo>
                  <a:lnTo>
                    <a:pt x="6850049" y="2811399"/>
                  </a:lnTo>
                  <a:lnTo>
                    <a:pt x="6847636" y="2810891"/>
                  </a:lnTo>
                  <a:lnTo>
                    <a:pt x="6845223" y="2810255"/>
                  </a:lnTo>
                  <a:lnTo>
                    <a:pt x="6842810" y="2809367"/>
                  </a:lnTo>
                  <a:lnTo>
                    <a:pt x="6840651" y="2808351"/>
                  </a:lnTo>
                  <a:lnTo>
                    <a:pt x="6838492" y="2807462"/>
                  </a:lnTo>
                  <a:lnTo>
                    <a:pt x="6836333" y="2806319"/>
                  </a:lnTo>
                  <a:lnTo>
                    <a:pt x="6834174" y="2805049"/>
                  </a:lnTo>
                  <a:lnTo>
                    <a:pt x="6832396" y="2803525"/>
                  </a:lnTo>
                  <a:lnTo>
                    <a:pt x="6830618" y="2802001"/>
                  </a:lnTo>
                  <a:lnTo>
                    <a:pt x="6828713" y="2800477"/>
                  </a:lnTo>
                  <a:lnTo>
                    <a:pt x="6827189" y="2798699"/>
                  </a:lnTo>
                  <a:lnTo>
                    <a:pt x="6825665" y="2797175"/>
                  </a:lnTo>
                  <a:lnTo>
                    <a:pt x="6824522" y="2795016"/>
                  </a:lnTo>
                  <a:lnTo>
                    <a:pt x="6823252" y="2793111"/>
                  </a:lnTo>
                  <a:lnTo>
                    <a:pt x="6822363" y="2790698"/>
                  </a:lnTo>
                  <a:lnTo>
                    <a:pt x="6821728" y="2788539"/>
                  </a:lnTo>
                  <a:lnTo>
                    <a:pt x="6820839" y="2786506"/>
                  </a:lnTo>
                  <a:lnTo>
                    <a:pt x="6820458" y="2783713"/>
                  </a:lnTo>
                  <a:lnTo>
                    <a:pt x="6820204" y="2781300"/>
                  </a:lnTo>
                  <a:lnTo>
                    <a:pt x="6820458" y="2778505"/>
                  </a:lnTo>
                  <a:lnTo>
                    <a:pt x="6821093" y="2776093"/>
                  </a:lnTo>
                  <a:lnTo>
                    <a:pt x="6821728" y="2773299"/>
                  </a:lnTo>
                  <a:lnTo>
                    <a:pt x="6822617" y="2771267"/>
                  </a:lnTo>
                  <a:lnTo>
                    <a:pt x="6823506" y="2769107"/>
                  </a:lnTo>
                  <a:lnTo>
                    <a:pt x="6824776" y="2766949"/>
                  </a:lnTo>
                  <a:lnTo>
                    <a:pt x="6826046" y="2765171"/>
                  </a:lnTo>
                  <a:lnTo>
                    <a:pt x="6827189" y="2763012"/>
                  </a:lnTo>
                  <a:lnTo>
                    <a:pt x="6829094" y="2761488"/>
                  </a:lnTo>
                  <a:lnTo>
                    <a:pt x="6830618" y="2759964"/>
                  </a:lnTo>
                  <a:lnTo>
                    <a:pt x="6832396" y="2758440"/>
                  </a:lnTo>
                  <a:lnTo>
                    <a:pt x="6834174" y="2757170"/>
                  </a:lnTo>
                  <a:lnTo>
                    <a:pt x="6836333" y="2756027"/>
                  </a:lnTo>
                  <a:lnTo>
                    <a:pt x="6838492" y="2754756"/>
                  </a:lnTo>
                  <a:lnTo>
                    <a:pt x="6840651" y="2753868"/>
                  </a:lnTo>
                  <a:lnTo>
                    <a:pt x="6842810" y="2752979"/>
                  </a:lnTo>
                  <a:lnTo>
                    <a:pt x="6845223" y="2752344"/>
                  </a:lnTo>
                  <a:lnTo>
                    <a:pt x="6847382" y="2751454"/>
                  </a:lnTo>
                  <a:lnTo>
                    <a:pt x="6849795" y="2750820"/>
                  </a:lnTo>
                  <a:lnTo>
                    <a:pt x="6852208" y="2750439"/>
                  </a:lnTo>
                  <a:lnTo>
                    <a:pt x="6855002" y="2749930"/>
                  </a:lnTo>
                  <a:lnTo>
                    <a:pt x="6857415" y="2749550"/>
                  </a:lnTo>
                  <a:lnTo>
                    <a:pt x="6860082" y="2749550"/>
                  </a:lnTo>
                  <a:lnTo>
                    <a:pt x="6862622" y="2749296"/>
                  </a:lnTo>
                  <a:lnTo>
                    <a:pt x="6865289" y="2749296"/>
                  </a:lnTo>
                  <a:lnTo>
                    <a:pt x="6867702" y="2749296"/>
                  </a:lnTo>
                  <a:lnTo>
                    <a:pt x="6870496" y="2749296"/>
                  </a:lnTo>
                  <a:lnTo>
                    <a:pt x="6872909" y="2749550"/>
                  </a:lnTo>
                  <a:lnTo>
                    <a:pt x="6875703" y="2749550"/>
                  </a:lnTo>
                  <a:lnTo>
                    <a:pt x="6878116" y="2749930"/>
                  </a:lnTo>
                  <a:lnTo>
                    <a:pt x="6880910" y="2750185"/>
                  </a:lnTo>
                  <a:lnTo>
                    <a:pt x="6883323" y="2750820"/>
                  </a:lnTo>
                  <a:lnTo>
                    <a:pt x="6883323" y="2719070"/>
                  </a:lnTo>
                </a:path>
                <a:path w="6883400" h="10017125">
                  <a:moveTo>
                    <a:pt x="6797598" y="2844038"/>
                  </a:moveTo>
                  <a:lnTo>
                    <a:pt x="6797598" y="2719070"/>
                  </a:lnTo>
                </a:path>
                <a:path w="6883400" h="10017125">
                  <a:moveTo>
                    <a:pt x="6883323" y="2969005"/>
                  </a:moveTo>
                  <a:lnTo>
                    <a:pt x="6883323" y="2935478"/>
                  </a:lnTo>
                  <a:lnTo>
                    <a:pt x="6880910" y="2936113"/>
                  </a:lnTo>
                  <a:lnTo>
                    <a:pt x="6878370" y="2936748"/>
                  </a:lnTo>
                  <a:lnTo>
                    <a:pt x="6875957" y="2937382"/>
                  </a:lnTo>
                  <a:lnTo>
                    <a:pt x="6873290" y="2937637"/>
                  </a:lnTo>
                  <a:lnTo>
                    <a:pt x="6870750" y="2937891"/>
                  </a:lnTo>
                  <a:lnTo>
                    <a:pt x="6868083" y="2937891"/>
                  </a:lnTo>
                  <a:lnTo>
                    <a:pt x="6865670" y="2938272"/>
                  </a:lnTo>
                  <a:lnTo>
                    <a:pt x="6862876" y="2938272"/>
                  </a:lnTo>
                  <a:lnTo>
                    <a:pt x="6860463" y="2937891"/>
                  </a:lnTo>
                  <a:lnTo>
                    <a:pt x="6857669" y="2937891"/>
                  </a:lnTo>
                  <a:lnTo>
                    <a:pt x="6855256" y="2937382"/>
                  </a:lnTo>
                  <a:lnTo>
                    <a:pt x="6852462" y="2937002"/>
                  </a:lnTo>
                  <a:lnTo>
                    <a:pt x="6850049" y="2936367"/>
                  </a:lnTo>
                  <a:lnTo>
                    <a:pt x="6847636" y="2935858"/>
                  </a:lnTo>
                  <a:lnTo>
                    <a:pt x="6845223" y="2935224"/>
                  </a:lnTo>
                  <a:lnTo>
                    <a:pt x="6842810" y="2934335"/>
                  </a:lnTo>
                  <a:lnTo>
                    <a:pt x="6840651" y="2933319"/>
                  </a:lnTo>
                  <a:lnTo>
                    <a:pt x="6838492" y="2932429"/>
                  </a:lnTo>
                  <a:lnTo>
                    <a:pt x="6836333" y="2931287"/>
                  </a:lnTo>
                  <a:lnTo>
                    <a:pt x="6834174" y="2930017"/>
                  </a:lnTo>
                  <a:lnTo>
                    <a:pt x="6832396" y="2928493"/>
                  </a:lnTo>
                  <a:lnTo>
                    <a:pt x="6830618" y="2926969"/>
                  </a:lnTo>
                  <a:lnTo>
                    <a:pt x="6828713" y="2925445"/>
                  </a:lnTo>
                  <a:lnTo>
                    <a:pt x="6827189" y="2923921"/>
                  </a:lnTo>
                  <a:lnTo>
                    <a:pt x="6825665" y="2922143"/>
                  </a:lnTo>
                  <a:lnTo>
                    <a:pt x="6824522" y="2919983"/>
                  </a:lnTo>
                  <a:lnTo>
                    <a:pt x="6823252" y="2918079"/>
                  </a:lnTo>
                  <a:lnTo>
                    <a:pt x="6822363" y="2916047"/>
                  </a:lnTo>
                  <a:lnTo>
                    <a:pt x="6821728" y="2913506"/>
                  </a:lnTo>
                  <a:lnTo>
                    <a:pt x="6820839" y="2911475"/>
                  </a:lnTo>
                  <a:lnTo>
                    <a:pt x="6820458" y="2908680"/>
                  </a:lnTo>
                  <a:lnTo>
                    <a:pt x="6820204" y="2906268"/>
                  </a:lnTo>
                  <a:lnTo>
                    <a:pt x="6820458" y="2903474"/>
                  </a:lnTo>
                  <a:lnTo>
                    <a:pt x="6821093" y="2901061"/>
                  </a:lnTo>
                  <a:lnTo>
                    <a:pt x="6821728" y="2898648"/>
                  </a:lnTo>
                  <a:lnTo>
                    <a:pt x="6822617" y="2896235"/>
                  </a:lnTo>
                  <a:lnTo>
                    <a:pt x="6823506" y="2894076"/>
                  </a:lnTo>
                  <a:lnTo>
                    <a:pt x="6824776" y="2891917"/>
                  </a:lnTo>
                  <a:lnTo>
                    <a:pt x="6826046" y="2890139"/>
                  </a:lnTo>
                  <a:lnTo>
                    <a:pt x="6827189" y="2888233"/>
                  </a:lnTo>
                  <a:lnTo>
                    <a:pt x="6829094" y="2886455"/>
                  </a:lnTo>
                  <a:lnTo>
                    <a:pt x="6830618" y="2884931"/>
                  </a:lnTo>
                  <a:lnTo>
                    <a:pt x="6832396" y="2883407"/>
                  </a:lnTo>
                  <a:lnTo>
                    <a:pt x="6834174" y="2882138"/>
                  </a:lnTo>
                  <a:lnTo>
                    <a:pt x="6836333" y="2880995"/>
                  </a:lnTo>
                  <a:lnTo>
                    <a:pt x="6838492" y="2879725"/>
                  </a:lnTo>
                  <a:lnTo>
                    <a:pt x="6840651" y="2878836"/>
                  </a:lnTo>
                  <a:lnTo>
                    <a:pt x="6842810" y="2877947"/>
                  </a:lnTo>
                  <a:lnTo>
                    <a:pt x="6845223" y="2877312"/>
                  </a:lnTo>
                  <a:lnTo>
                    <a:pt x="6847382" y="2876423"/>
                  </a:lnTo>
                  <a:lnTo>
                    <a:pt x="6849795" y="2875788"/>
                  </a:lnTo>
                  <a:lnTo>
                    <a:pt x="6852208" y="2875406"/>
                  </a:lnTo>
                  <a:lnTo>
                    <a:pt x="6855002" y="2874899"/>
                  </a:lnTo>
                  <a:lnTo>
                    <a:pt x="6857415" y="2874518"/>
                  </a:lnTo>
                  <a:lnTo>
                    <a:pt x="6860082" y="2874518"/>
                  </a:lnTo>
                  <a:lnTo>
                    <a:pt x="6862622" y="2874264"/>
                  </a:lnTo>
                  <a:lnTo>
                    <a:pt x="6865289" y="2874264"/>
                  </a:lnTo>
                  <a:lnTo>
                    <a:pt x="6867702" y="2874264"/>
                  </a:lnTo>
                  <a:lnTo>
                    <a:pt x="6870496" y="2874264"/>
                  </a:lnTo>
                  <a:lnTo>
                    <a:pt x="6872909" y="2874518"/>
                  </a:lnTo>
                  <a:lnTo>
                    <a:pt x="6875703" y="2874518"/>
                  </a:lnTo>
                  <a:lnTo>
                    <a:pt x="6878116" y="2875153"/>
                  </a:lnTo>
                  <a:lnTo>
                    <a:pt x="6880910" y="2875153"/>
                  </a:lnTo>
                  <a:lnTo>
                    <a:pt x="6883323" y="2875788"/>
                  </a:lnTo>
                  <a:lnTo>
                    <a:pt x="6883323" y="2844038"/>
                  </a:lnTo>
                </a:path>
                <a:path w="6883400" h="10017125">
                  <a:moveTo>
                    <a:pt x="6797598" y="2969005"/>
                  </a:moveTo>
                  <a:lnTo>
                    <a:pt x="6797598" y="2844038"/>
                  </a:lnTo>
                </a:path>
                <a:path w="6883400" h="10017125">
                  <a:moveTo>
                    <a:pt x="6883323" y="3093974"/>
                  </a:moveTo>
                  <a:lnTo>
                    <a:pt x="6883323" y="3060446"/>
                  </a:lnTo>
                  <a:lnTo>
                    <a:pt x="6880910" y="3061080"/>
                  </a:lnTo>
                  <a:lnTo>
                    <a:pt x="6878370" y="3061716"/>
                  </a:lnTo>
                  <a:lnTo>
                    <a:pt x="6875957" y="3062351"/>
                  </a:lnTo>
                  <a:lnTo>
                    <a:pt x="6873290" y="3062604"/>
                  </a:lnTo>
                  <a:lnTo>
                    <a:pt x="6870750" y="3062858"/>
                  </a:lnTo>
                  <a:lnTo>
                    <a:pt x="6868083" y="3062858"/>
                  </a:lnTo>
                  <a:lnTo>
                    <a:pt x="6865670" y="3063240"/>
                  </a:lnTo>
                  <a:lnTo>
                    <a:pt x="6862876" y="3063240"/>
                  </a:lnTo>
                  <a:lnTo>
                    <a:pt x="6860463" y="3062858"/>
                  </a:lnTo>
                  <a:lnTo>
                    <a:pt x="6857669" y="3062858"/>
                  </a:lnTo>
                  <a:lnTo>
                    <a:pt x="6855256" y="3062604"/>
                  </a:lnTo>
                  <a:lnTo>
                    <a:pt x="6852462" y="3061970"/>
                  </a:lnTo>
                  <a:lnTo>
                    <a:pt x="6850049" y="3061335"/>
                  </a:lnTo>
                  <a:lnTo>
                    <a:pt x="6847636" y="3060827"/>
                  </a:lnTo>
                  <a:lnTo>
                    <a:pt x="6845223" y="3060192"/>
                  </a:lnTo>
                  <a:lnTo>
                    <a:pt x="6842810" y="3059303"/>
                  </a:lnTo>
                  <a:lnTo>
                    <a:pt x="6840651" y="3058287"/>
                  </a:lnTo>
                  <a:lnTo>
                    <a:pt x="6838492" y="3057398"/>
                  </a:lnTo>
                  <a:lnTo>
                    <a:pt x="6836333" y="3056254"/>
                  </a:lnTo>
                  <a:lnTo>
                    <a:pt x="6834174" y="3054985"/>
                  </a:lnTo>
                  <a:lnTo>
                    <a:pt x="6832396" y="3053461"/>
                  </a:lnTo>
                  <a:lnTo>
                    <a:pt x="6830618" y="3052191"/>
                  </a:lnTo>
                  <a:lnTo>
                    <a:pt x="6828713" y="3050413"/>
                  </a:lnTo>
                  <a:lnTo>
                    <a:pt x="6827189" y="3048889"/>
                  </a:lnTo>
                  <a:lnTo>
                    <a:pt x="6825665" y="3047111"/>
                  </a:lnTo>
                  <a:lnTo>
                    <a:pt x="6824522" y="3044952"/>
                  </a:lnTo>
                  <a:lnTo>
                    <a:pt x="6823252" y="3043047"/>
                  </a:lnTo>
                  <a:lnTo>
                    <a:pt x="6822363" y="3041015"/>
                  </a:lnTo>
                  <a:lnTo>
                    <a:pt x="6821728" y="3038475"/>
                  </a:lnTo>
                  <a:lnTo>
                    <a:pt x="6820839" y="3036443"/>
                  </a:lnTo>
                  <a:lnTo>
                    <a:pt x="6820458" y="3033649"/>
                  </a:lnTo>
                  <a:lnTo>
                    <a:pt x="6820204" y="3031236"/>
                  </a:lnTo>
                  <a:lnTo>
                    <a:pt x="6820458" y="3028442"/>
                  </a:lnTo>
                  <a:lnTo>
                    <a:pt x="6821093" y="3026029"/>
                  </a:lnTo>
                  <a:lnTo>
                    <a:pt x="6821728" y="3023616"/>
                  </a:lnTo>
                  <a:lnTo>
                    <a:pt x="6822617" y="3021203"/>
                  </a:lnTo>
                  <a:lnTo>
                    <a:pt x="6823506" y="3019044"/>
                  </a:lnTo>
                  <a:lnTo>
                    <a:pt x="6824776" y="3016885"/>
                  </a:lnTo>
                  <a:lnTo>
                    <a:pt x="6826046" y="3015106"/>
                  </a:lnTo>
                  <a:lnTo>
                    <a:pt x="6827189" y="3013202"/>
                  </a:lnTo>
                  <a:lnTo>
                    <a:pt x="6829094" y="3011424"/>
                  </a:lnTo>
                  <a:lnTo>
                    <a:pt x="6830618" y="3009900"/>
                  </a:lnTo>
                  <a:lnTo>
                    <a:pt x="6832396" y="3008629"/>
                  </a:lnTo>
                  <a:lnTo>
                    <a:pt x="6834174" y="3007105"/>
                  </a:lnTo>
                  <a:lnTo>
                    <a:pt x="6836333" y="3005963"/>
                  </a:lnTo>
                  <a:lnTo>
                    <a:pt x="6838492" y="3004693"/>
                  </a:lnTo>
                  <a:lnTo>
                    <a:pt x="6840651" y="3003804"/>
                  </a:lnTo>
                  <a:lnTo>
                    <a:pt x="6842810" y="3002915"/>
                  </a:lnTo>
                  <a:lnTo>
                    <a:pt x="6845223" y="3002279"/>
                  </a:lnTo>
                  <a:lnTo>
                    <a:pt x="6847382" y="3001391"/>
                  </a:lnTo>
                  <a:lnTo>
                    <a:pt x="6849795" y="3000755"/>
                  </a:lnTo>
                  <a:lnTo>
                    <a:pt x="6852208" y="3000375"/>
                  </a:lnTo>
                  <a:lnTo>
                    <a:pt x="6855002" y="2999867"/>
                  </a:lnTo>
                  <a:lnTo>
                    <a:pt x="6857415" y="2999486"/>
                  </a:lnTo>
                  <a:lnTo>
                    <a:pt x="6860082" y="2999486"/>
                  </a:lnTo>
                  <a:lnTo>
                    <a:pt x="6862622" y="2999231"/>
                  </a:lnTo>
                  <a:lnTo>
                    <a:pt x="6865289" y="2999231"/>
                  </a:lnTo>
                  <a:lnTo>
                    <a:pt x="6867702" y="2999231"/>
                  </a:lnTo>
                  <a:lnTo>
                    <a:pt x="6870496" y="2999231"/>
                  </a:lnTo>
                  <a:lnTo>
                    <a:pt x="6872909" y="2999486"/>
                  </a:lnTo>
                  <a:lnTo>
                    <a:pt x="6875703" y="2999486"/>
                  </a:lnTo>
                  <a:lnTo>
                    <a:pt x="6878116" y="3000121"/>
                  </a:lnTo>
                  <a:lnTo>
                    <a:pt x="6880910" y="3000375"/>
                  </a:lnTo>
                  <a:lnTo>
                    <a:pt x="6883323" y="3000755"/>
                  </a:lnTo>
                  <a:lnTo>
                    <a:pt x="6883323" y="2969005"/>
                  </a:lnTo>
                </a:path>
                <a:path w="6883400" h="10017125">
                  <a:moveTo>
                    <a:pt x="6797598" y="3093974"/>
                  </a:moveTo>
                  <a:lnTo>
                    <a:pt x="6797598" y="2969005"/>
                  </a:lnTo>
                </a:path>
                <a:path w="6883400" h="10017125">
                  <a:moveTo>
                    <a:pt x="6883323" y="3218942"/>
                  </a:moveTo>
                  <a:lnTo>
                    <a:pt x="6883323" y="3185414"/>
                  </a:lnTo>
                  <a:lnTo>
                    <a:pt x="6880910" y="3186049"/>
                  </a:lnTo>
                  <a:lnTo>
                    <a:pt x="6878370" y="3186683"/>
                  </a:lnTo>
                  <a:lnTo>
                    <a:pt x="6875957" y="3187319"/>
                  </a:lnTo>
                  <a:lnTo>
                    <a:pt x="6873290" y="3187573"/>
                  </a:lnTo>
                  <a:lnTo>
                    <a:pt x="6870750" y="3187827"/>
                  </a:lnTo>
                  <a:lnTo>
                    <a:pt x="6868083" y="3188207"/>
                  </a:lnTo>
                  <a:lnTo>
                    <a:pt x="6865670" y="3188207"/>
                  </a:lnTo>
                  <a:lnTo>
                    <a:pt x="6862876" y="3188207"/>
                  </a:lnTo>
                  <a:lnTo>
                    <a:pt x="6860463" y="3188207"/>
                  </a:lnTo>
                  <a:lnTo>
                    <a:pt x="6857669" y="3187827"/>
                  </a:lnTo>
                  <a:lnTo>
                    <a:pt x="6855256" y="3187573"/>
                  </a:lnTo>
                  <a:lnTo>
                    <a:pt x="6852462" y="3186938"/>
                  </a:lnTo>
                  <a:lnTo>
                    <a:pt x="6850049" y="3186683"/>
                  </a:lnTo>
                  <a:lnTo>
                    <a:pt x="6847636" y="3185795"/>
                  </a:lnTo>
                  <a:lnTo>
                    <a:pt x="6845223" y="3185160"/>
                  </a:lnTo>
                  <a:lnTo>
                    <a:pt x="6842810" y="3184271"/>
                  </a:lnTo>
                  <a:lnTo>
                    <a:pt x="6840651" y="3183254"/>
                  </a:lnTo>
                  <a:lnTo>
                    <a:pt x="6838492" y="3182366"/>
                  </a:lnTo>
                  <a:lnTo>
                    <a:pt x="6836333" y="3181223"/>
                  </a:lnTo>
                  <a:lnTo>
                    <a:pt x="6834174" y="3179953"/>
                  </a:lnTo>
                  <a:lnTo>
                    <a:pt x="6832396" y="3178429"/>
                  </a:lnTo>
                  <a:lnTo>
                    <a:pt x="6830618" y="3177158"/>
                  </a:lnTo>
                  <a:lnTo>
                    <a:pt x="6828713" y="3175380"/>
                  </a:lnTo>
                  <a:lnTo>
                    <a:pt x="6827189" y="3173856"/>
                  </a:lnTo>
                  <a:lnTo>
                    <a:pt x="6825665" y="3172079"/>
                  </a:lnTo>
                  <a:lnTo>
                    <a:pt x="6824522" y="3169920"/>
                  </a:lnTo>
                  <a:lnTo>
                    <a:pt x="6823252" y="3168015"/>
                  </a:lnTo>
                  <a:lnTo>
                    <a:pt x="6822363" y="3165982"/>
                  </a:lnTo>
                  <a:lnTo>
                    <a:pt x="6821728" y="3163443"/>
                  </a:lnTo>
                  <a:lnTo>
                    <a:pt x="6820839" y="3161411"/>
                  </a:lnTo>
                  <a:lnTo>
                    <a:pt x="6820458" y="3158871"/>
                  </a:lnTo>
                  <a:lnTo>
                    <a:pt x="6820204" y="3156204"/>
                  </a:lnTo>
                  <a:lnTo>
                    <a:pt x="6820458" y="3153410"/>
                  </a:lnTo>
                  <a:lnTo>
                    <a:pt x="6821093" y="3150997"/>
                  </a:lnTo>
                  <a:lnTo>
                    <a:pt x="6821728" y="3148583"/>
                  </a:lnTo>
                  <a:lnTo>
                    <a:pt x="6822617" y="3146171"/>
                  </a:lnTo>
                  <a:lnTo>
                    <a:pt x="6823506" y="3144012"/>
                  </a:lnTo>
                  <a:lnTo>
                    <a:pt x="6824776" y="3141853"/>
                  </a:lnTo>
                  <a:lnTo>
                    <a:pt x="6826046" y="3140075"/>
                  </a:lnTo>
                  <a:lnTo>
                    <a:pt x="6827189" y="3138170"/>
                  </a:lnTo>
                  <a:lnTo>
                    <a:pt x="6829094" y="3136646"/>
                  </a:lnTo>
                  <a:lnTo>
                    <a:pt x="6830618" y="3134868"/>
                  </a:lnTo>
                  <a:lnTo>
                    <a:pt x="6832396" y="3133598"/>
                  </a:lnTo>
                  <a:lnTo>
                    <a:pt x="6834174" y="3132074"/>
                  </a:lnTo>
                  <a:lnTo>
                    <a:pt x="6836333" y="3130930"/>
                  </a:lnTo>
                  <a:lnTo>
                    <a:pt x="6838492" y="3129915"/>
                  </a:lnTo>
                  <a:lnTo>
                    <a:pt x="6840651" y="3128772"/>
                  </a:lnTo>
                  <a:lnTo>
                    <a:pt x="6842810" y="3127882"/>
                  </a:lnTo>
                  <a:lnTo>
                    <a:pt x="6845223" y="3127248"/>
                  </a:lnTo>
                  <a:lnTo>
                    <a:pt x="6847382" y="3126358"/>
                  </a:lnTo>
                  <a:lnTo>
                    <a:pt x="6849795" y="3125978"/>
                  </a:lnTo>
                  <a:lnTo>
                    <a:pt x="6852208" y="3125343"/>
                  </a:lnTo>
                  <a:lnTo>
                    <a:pt x="6855002" y="3124835"/>
                  </a:lnTo>
                  <a:lnTo>
                    <a:pt x="6857415" y="3124835"/>
                  </a:lnTo>
                  <a:lnTo>
                    <a:pt x="6860082" y="3124454"/>
                  </a:lnTo>
                  <a:lnTo>
                    <a:pt x="6862622" y="3124200"/>
                  </a:lnTo>
                  <a:lnTo>
                    <a:pt x="6865289" y="3124200"/>
                  </a:lnTo>
                  <a:lnTo>
                    <a:pt x="6867702" y="3124200"/>
                  </a:lnTo>
                  <a:lnTo>
                    <a:pt x="6870496" y="3124200"/>
                  </a:lnTo>
                  <a:lnTo>
                    <a:pt x="6872909" y="3124454"/>
                  </a:lnTo>
                  <a:lnTo>
                    <a:pt x="6875703" y="3124835"/>
                  </a:lnTo>
                  <a:lnTo>
                    <a:pt x="6878116" y="3125089"/>
                  </a:lnTo>
                  <a:lnTo>
                    <a:pt x="6880910" y="3125343"/>
                  </a:lnTo>
                  <a:lnTo>
                    <a:pt x="6883323" y="3125724"/>
                  </a:lnTo>
                  <a:lnTo>
                    <a:pt x="6883323" y="3093974"/>
                  </a:lnTo>
                </a:path>
                <a:path w="6883400" h="10017125">
                  <a:moveTo>
                    <a:pt x="6797598" y="3218942"/>
                  </a:moveTo>
                  <a:lnTo>
                    <a:pt x="6797598" y="3093974"/>
                  </a:lnTo>
                </a:path>
                <a:path w="6883400" h="10017125">
                  <a:moveTo>
                    <a:pt x="6883323" y="3344291"/>
                  </a:moveTo>
                  <a:lnTo>
                    <a:pt x="6883323" y="3310381"/>
                  </a:lnTo>
                  <a:lnTo>
                    <a:pt x="6880910" y="3311017"/>
                  </a:lnTo>
                  <a:lnTo>
                    <a:pt x="6878370" y="3311652"/>
                  </a:lnTo>
                  <a:lnTo>
                    <a:pt x="6875957" y="3312287"/>
                  </a:lnTo>
                  <a:lnTo>
                    <a:pt x="6873290" y="3312541"/>
                  </a:lnTo>
                  <a:lnTo>
                    <a:pt x="6870750" y="3312795"/>
                  </a:lnTo>
                  <a:lnTo>
                    <a:pt x="6868083" y="3313176"/>
                  </a:lnTo>
                  <a:lnTo>
                    <a:pt x="6865670" y="3313176"/>
                  </a:lnTo>
                  <a:lnTo>
                    <a:pt x="6862876" y="3313176"/>
                  </a:lnTo>
                  <a:lnTo>
                    <a:pt x="6860463" y="3313176"/>
                  </a:lnTo>
                  <a:lnTo>
                    <a:pt x="6857669" y="3312795"/>
                  </a:lnTo>
                  <a:lnTo>
                    <a:pt x="6855256" y="3312541"/>
                  </a:lnTo>
                  <a:lnTo>
                    <a:pt x="6852462" y="3312287"/>
                  </a:lnTo>
                  <a:lnTo>
                    <a:pt x="6850049" y="3311652"/>
                  </a:lnTo>
                  <a:lnTo>
                    <a:pt x="6847636" y="3311017"/>
                  </a:lnTo>
                  <a:lnTo>
                    <a:pt x="6845223" y="3310128"/>
                  </a:lnTo>
                  <a:lnTo>
                    <a:pt x="6842810" y="3309493"/>
                  </a:lnTo>
                  <a:lnTo>
                    <a:pt x="6840651" y="3308604"/>
                  </a:lnTo>
                  <a:lnTo>
                    <a:pt x="6838492" y="3307333"/>
                  </a:lnTo>
                  <a:lnTo>
                    <a:pt x="6836333" y="3306191"/>
                  </a:lnTo>
                  <a:lnTo>
                    <a:pt x="6834174" y="3304921"/>
                  </a:lnTo>
                  <a:lnTo>
                    <a:pt x="6832396" y="3303397"/>
                  </a:lnTo>
                  <a:lnTo>
                    <a:pt x="6830618" y="3302127"/>
                  </a:lnTo>
                  <a:lnTo>
                    <a:pt x="6828713" y="3300603"/>
                  </a:lnTo>
                  <a:lnTo>
                    <a:pt x="6827189" y="3298825"/>
                  </a:lnTo>
                  <a:lnTo>
                    <a:pt x="6825665" y="3297047"/>
                  </a:lnTo>
                  <a:lnTo>
                    <a:pt x="6824522" y="3295142"/>
                  </a:lnTo>
                  <a:lnTo>
                    <a:pt x="6823252" y="3292982"/>
                  </a:lnTo>
                  <a:lnTo>
                    <a:pt x="6822363" y="3290951"/>
                  </a:lnTo>
                  <a:lnTo>
                    <a:pt x="6821728" y="3288792"/>
                  </a:lnTo>
                  <a:lnTo>
                    <a:pt x="6820839" y="3286379"/>
                  </a:lnTo>
                  <a:lnTo>
                    <a:pt x="6820458" y="3283839"/>
                  </a:lnTo>
                  <a:lnTo>
                    <a:pt x="6820204" y="3281172"/>
                  </a:lnTo>
                  <a:lnTo>
                    <a:pt x="6820458" y="3278378"/>
                  </a:lnTo>
                  <a:lnTo>
                    <a:pt x="6821093" y="3275965"/>
                  </a:lnTo>
                  <a:lnTo>
                    <a:pt x="6821728" y="3273552"/>
                  </a:lnTo>
                  <a:lnTo>
                    <a:pt x="6822617" y="3271139"/>
                  </a:lnTo>
                  <a:lnTo>
                    <a:pt x="6823506" y="3268979"/>
                  </a:lnTo>
                  <a:lnTo>
                    <a:pt x="6824776" y="3266821"/>
                  </a:lnTo>
                  <a:lnTo>
                    <a:pt x="6826046" y="3265043"/>
                  </a:lnTo>
                  <a:lnTo>
                    <a:pt x="6827189" y="3263138"/>
                  </a:lnTo>
                  <a:lnTo>
                    <a:pt x="6829094" y="3261614"/>
                  </a:lnTo>
                  <a:lnTo>
                    <a:pt x="6830618" y="3259836"/>
                  </a:lnTo>
                  <a:lnTo>
                    <a:pt x="6832396" y="3258566"/>
                  </a:lnTo>
                  <a:lnTo>
                    <a:pt x="6834174" y="3257042"/>
                  </a:lnTo>
                  <a:lnTo>
                    <a:pt x="6836333" y="3255899"/>
                  </a:lnTo>
                  <a:lnTo>
                    <a:pt x="6838492" y="3254882"/>
                  </a:lnTo>
                  <a:lnTo>
                    <a:pt x="6840651" y="3253994"/>
                  </a:lnTo>
                  <a:lnTo>
                    <a:pt x="6842810" y="3253104"/>
                  </a:lnTo>
                  <a:lnTo>
                    <a:pt x="6845223" y="3252216"/>
                  </a:lnTo>
                  <a:lnTo>
                    <a:pt x="6847382" y="3251580"/>
                  </a:lnTo>
                  <a:lnTo>
                    <a:pt x="6849795" y="3250946"/>
                  </a:lnTo>
                  <a:lnTo>
                    <a:pt x="6852208" y="3250311"/>
                  </a:lnTo>
                  <a:lnTo>
                    <a:pt x="6855002" y="3250056"/>
                  </a:lnTo>
                  <a:lnTo>
                    <a:pt x="6857415" y="3249803"/>
                  </a:lnTo>
                  <a:lnTo>
                    <a:pt x="6860082" y="3249422"/>
                  </a:lnTo>
                  <a:lnTo>
                    <a:pt x="6862622" y="3249168"/>
                  </a:lnTo>
                  <a:lnTo>
                    <a:pt x="6865289" y="3249168"/>
                  </a:lnTo>
                  <a:lnTo>
                    <a:pt x="6867702" y="3249168"/>
                  </a:lnTo>
                  <a:lnTo>
                    <a:pt x="6870496" y="3249168"/>
                  </a:lnTo>
                  <a:lnTo>
                    <a:pt x="6872909" y="3249422"/>
                  </a:lnTo>
                  <a:lnTo>
                    <a:pt x="6875703" y="3249803"/>
                  </a:lnTo>
                  <a:lnTo>
                    <a:pt x="6878116" y="3250056"/>
                  </a:lnTo>
                  <a:lnTo>
                    <a:pt x="6880910" y="3250311"/>
                  </a:lnTo>
                  <a:lnTo>
                    <a:pt x="6883323" y="3250692"/>
                  </a:lnTo>
                  <a:lnTo>
                    <a:pt x="6883323" y="3218942"/>
                  </a:lnTo>
                </a:path>
                <a:path w="6883400" h="10017125">
                  <a:moveTo>
                    <a:pt x="6797598" y="3344291"/>
                  </a:moveTo>
                  <a:lnTo>
                    <a:pt x="6797598" y="3218942"/>
                  </a:lnTo>
                </a:path>
                <a:path w="6883400" h="10017125">
                  <a:moveTo>
                    <a:pt x="6883323" y="3469258"/>
                  </a:moveTo>
                  <a:lnTo>
                    <a:pt x="6883323" y="3435350"/>
                  </a:lnTo>
                  <a:lnTo>
                    <a:pt x="6880910" y="3435985"/>
                  </a:lnTo>
                  <a:lnTo>
                    <a:pt x="6878370" y="3436620"/>
                  </a:lnTo>
                  <a:lnTo>
                    <a:pt x="6875957" y="3437254"/>
                  </a:lnTo>
                  <a:lnTo>
                    <a:pt x="6873290" y="3437508"/>
                  </a:lnTo>
                  <a:lnTo>
                    <a:pt x="6870750" y="3437763"/>
                  </a:lnTo>
                  <a:lnTo>
                    <a:pt x="6868083" y="3438144"/>
                  </a:lnTo>
                  <a:lnTo>
                    <a:pt x="6865670" y="3438144"/>
                  </a:lnTo>
                  <a:lnTo>
                    <a:pt x="6862876" y="3438144"/>
                  </a:lnTo>
                  <a:lnTo>
                    <a:pt x="6860463" y="3438144"/>
                  </a:lnTo>
                  <a:lnTo>
                    <a:pt x="6857669" y="3437763"/>
                  </a:lnTo>
                  <a:lnTo>
                    <a:pt x="6855256" y="3437508"/>
                  </a:lnTo>
                  <a:lnTo>
                    <a:pt x="6852462" y="3437254"/>
                  </a:lnTo>
                  <a:lnTo>
                    <a:pt x="6850049" y="3436620"/>
                  </a:lnTo>
                  <a:lnTo>
                    <a:pt x="6847636" y="3435985"/>
                  </a:lnTo>
                  <a:lnTo>
                    <a:pt x="6845223" y="3435096"/>
                  </a:lnTo>
                  <a:lnTo>
                    <a:pt x="6842810" y="3434461"/>
                  </a:lnTo>
                  <a:lnTo>
                    <a:pt x="6840651" y="3433572"/>
                  </a:lnTo>
                  <a:lnTo>
                    <a:pt x="6838492" y="3432302"/>
                  </a:lnTo>
                  <a:lnTo>
                    <a:pt x="6836333" y="3431158"/>
                  </a:lnTo>
                  <a:lnTo>
                    <a:pt x="6834174" y="3429889"/>
                  </a:lnTo>
                  <a:lnTo>
                    <a:pt x="6832396" y="3428365"/>
                  </a:lnTo>
                  <a:lnTo>
                    <a:pt x="6830618" y="3427095"/>
                  </a:lnTo>
                  <a:lnTo>
                    <a:pt x="6828713" y="3425571"/>
                  </a:lnTo>
                  <a:lnTo>
                    <a:pt x="6827189" y="3423793"/>
                  </a:lnTo>
                  <a:lnTo>
                    <a:pt x="6825665" y="3422015"/>
                  </a:lnTo>
                  <a:lnTo>
                    <a:pt x="6824522" y="3420110"/>
                  </a:lnTo>
                  <a:lnTo>
                    <a:pt x="6823252" y="3417951"/>
                  </a:lnTo>
                  <a:lnTo>
                    <a:pt x="6822363" y="3415919"/>
                  </a:lnTo>
                  <a:lnTo>
                    <a:pt x="6821728" y="3413760"/>
                  </a:lnTo>
                  <a:lnTo>
                    <a:pt x="6820839" y="3411347"/>
                  </a:lnTo>
                  <a:lnTo>
                    <a:pt x="6820458" y="3408806"/>
                  </a:lnTo>
                  <a:lnTo>
                    <a:pt x="6820204" y="3406140"/>
                  </a:lnTo>
                  <a:lnTo>
                    <a:pt x="6820458" y="3403346"/>
                  </a:lnTo>
                  <a:lnTo>
                    <a:pt x="6821093" y="3400932"/>
                  </a:lnTo>
                  <a:lnTo>
                    <a:pt x="6821728" y="3398520"/>
                  </a:lnTo>
                  <a:lnTo>
                    <a:pt x="6822617" y="3396106"/>
                  </a:lnTo>
                  <a:lnTo>
                    <a:pt x="6823506" y="3393948"/>
                  </a:lnTo>
                  <a:lnTo>
                    <a:pt x="6824776" y="3391789"/>
                  </a:lnTo>
                  <a:lnTo>
                    <a:pt x="6826046" y="3390011"/>
                  </a:lnTo>
                  <a:lnTo>
                    <a:pt x="6827189" y="3388105"/>
                  </a:lnTo>
                  <a:lnTo>
                    <a:pt x="6829094" y="3386581"/>
                  </a:lnTo>
                  <a:lnTo>
                    <a:pt x="6830618" y="3384804"/>
                  </a:lnTo>
                  <a:lnTo>
                    <a:pt x="6832396" y="3383533"/>
                  </a:lnTo>
                  <a:lnTo>
                    <a:pt x="6834174" y="3382010"/>
                  </a:lnTo>
                  <a:lnTo>
                    <a:pt x="6836333" y="3380867"/>
                  </a:lnTo>
                  <a:lnTo>
                    <a:pt x="6838492" y="3379851"/>
                  </a:lnTo>
                  <a:lnTo>
                    <a:pt x="6840651" y="3378962"/>
                  </a:lnTo>
                  <a:lnTo>
                    <a:pt x="6842810" y="3378073"/>
                  </a:lnTo>
                  <a:lnTo>
                    <a:pt x="6845223" y="3377183"/>
                  </a:lnTo>
                  <a:lnTo>
                    <a:pt x="6847382" y="3376549"/>
                  </a:lnTo>
                  <a:lnTo>
                    <a:pt x="6849795" y="3375914"/>
                  </a:lnTo>
                  <a:lnTo>
                    <a:pt x="6852208" y="3375279"/>
                  </a:lnTo>
                  <a:lnTo>
                    <a:pt x="6855002" y="3375025"/>
                  </a:lnTo>
                  <a:lnTo>
                    <a:pt x="6857415" y="3374771"/>
                  </a:lnTo>
                  <a:lnTo>
                    <a:pt x="6860082" y="3374390"/>
                  </a:lnTo>
                  <a:lnTo>
                    <a:pt x="6862622" y="3374136"/>
                  </a:lnTo>
                  <a:lnTo>
                    <a:pt x="6865289" y="3374136"/>
                  </a:lnTo>
                  <a:lnTo>
                    <a:pt x="6867702" y="3374136"/>
                  </a:lnTo>
                  <a:lnTo>
                    <a:pt x="6870496" y="3374136"/>
                  </a:lnTo>
                  <a:lnTo>
                    <a:pt x="6872909" y="3374390"/>
                  </a:lnTo>
                  <a:lnTo>
                    <a:pt x="6875703" y="3374771"/>
                  </a:lnTo>
                  <a:lnTo>
                    <a:pt x="6878116" y="3375025"/>
                  </a:lnTo>
                  <a:lnTo>
                    <a:pt x="6880910" y="3375279"/>
                  </a:lnTo>
                  <a:lnTo>
                    <a:pt x="6883323" y="3375660"/>
                  </a:lnTo>
                  <a:lnTo>
                    <a:pt x="6883323" y="3343910"/>
                  </a:lnTo>
                </a:path>
                <a:path w="6883400" h="10017125">
                  <a:moveTo>
                    <a:pt x="6797598" y="3469258"/>
                  </a:moveTo>
                  <a:lnTo>
                    <a:pt x="6797598" y="3343910"/>
                  </a:lnTo>
                </a:path>
                <a:path w="6883400" h="10017125">
                  <a:moveTo>
                    <a:pt x="6883323" y="3594227"/>
                  </a:moveTo>
                  <a:lnTo>
                    <a:pt x="6883323" y="3560318"/>
                  </a:lnTo>
                  <a:lnTo>
                    <a:pt x="6880910" y="3560953"/>
                  </a:lnTo>
                  <a:lnTo>
                    <a:pt x="6878370" y="3561842"/>
                  </a:lnTo>
                  <a:lnTo>
                    <a:pt x="6875957" y="3562223"/>
                  </a:lnTo>
                  <a:lnTo>
                    <a:pt x="6873290" y="3562477"/>
                  </a:lnTo>
                  <a:lnTo>
                    <a:pt x="6870750" y="3562730"/>
                  </a:lnTo>
                  <a:lnTo>
                    <a:pt x="6868083" y="3563112"/>
                  </a:lnTo>
                  <a:lnTo>
                    <a:pt x="6865670" y="3563112"/>
                  </a:lnTo>
                  <a:lnTo>
                    <a:pt x="6862876" y="3563112"/>
                  </a:lnTo>
                  <a:lnTo>
                    <a:pt x="6860463" y="3563112"/>
                  </a:lnTo>
                  <a:lnTo>
                    <a:pt x="6857669" y="3562730"/>
                  </a:lnTo>
                  <a:lnTo>
                    <a:pt x="6855256" y="3562477"/>
                  </a:lnTo>
                  <a:lnTo>
                    <a:pt x="6852462" y="3562223"/>
                  </a:lnTo>
                  <a:lnTo>
                    <a:pt x="6850049" y="3561588"/>
                  </a:lnTo>
                  <a:lnTo>
                    <a:pt x="6847636" y="3560953"/>
                  </a:lnTo>
                  <a:lnTo>
                    <a:pt x="6845223" y="3560318"/>
                  </a:lnTo>
                  <a:lnTo>
                    <a:pt x="6842810" y="3559429"/>
                  </a:lnTo>
                  <a:lnTo>
                    <a:pt x="6840651" y="3558540"/>
                  </a:lnTo>
                  <a:lnTo>
                    <a:pt x="6838492" y="3557270"/>
                  </a:lnTo>
                  <a:lnTo>
                    <a:pt x="6836333" y="3556127"/>
                  </a:lnTo>
                  <a:lnTo>
                    <a:pt x="6834174" y="3554856"/>
                  </a:lnTo>
                  <a:lnTo>
                    <a:pt x="6832396" y="3553587"/>
                  </a:lnTo>
                  <a:lnTo>
                    <a:pt x="6830618" y="3552063"/>
                  </a:lnTo>
                  <a:lnTo>
                    <a:pt x="6828713" y="3550539"/>
                  </a:lnTo>
                  <a:lnTo>
                    <a:pt x="6821728" y="3538728"/>
                  </a:lnTo>
                  <a:lnTo>
                    <a:pt x="6820839" y="3536315"/>
                  </a:lnTo>
                  <a:lnTo>
                    <a:pt x="6820458" y="3533775"/>
                  </a:lnTo>
                  <a:lnTo>
                    <a:pt x="6820204" y="3531362"/>
                  </a:lnTo>
                  <a:lnTo>
                    <a:pt x="6824776" y="3517011"/>
                  </a:lnTo>
                  <a:lnTo>
                    <a:pt x="6826046" y="3514979"/>
                  </a:lnTo>
                  <a:lnTo>
                    <a:pt x="6827189" y="3513074"/>
                  </a:lnTo>
                  <a:lnTo>
                    <a:pt x="6829094" y="3511550"/>
                  </a:lnTo>
                  <a:lnTo>
                    <a:pt x="6830618" y="3510026"/>
                  </a:lnTo>
                  <a:lnTo>
                    <a:pt x="6832396" y="3508502"/>
                  </a:lnTo>
                  <a:lnTo>
                    <a:pt x="6834174" y="3507358"/>
                  </a:lnTo>
                  <a:lnTo>
                    <a:pt x="6836333" y="3506089"/>
                  </a:lnTo>
                  <a:lnTo>
                    <a:pt x="6838492" y="3504819"/>
                  </a:lnTo>
                  <a:lnTo>
                    <a:pt x="6855002" y="3499993"/>
                  </a:lnTo>
                  <a:lnTo>
                    <a:pt x="6857415" y="3499739"/>
                  </a:lnTo>
                  <a:lnTo>
                    <a:pt x="6860082" y="3499357"/>
                  </a:lnTo>
                  <a:lnTo>
                    <a:pt x="6862622" y="3499357"/>
                  </a:lnTo>
                  <a:lnTo>
                    <a:pt x="6865289" y="3499104"/>
                  </a:lnTo>
                  <a:lnTo>
                    <a:pt x="6867702" y="3499104"/>
                  </a:lnTo>
                  <a:lnTo>
                    <a:pt x="6870496" y="3499357"/>
                  </a:lnTo>
                  <a:lnTo>
                    <a:pt x="6872909" y="3499357"/>
                  </a:lnTo>
                  <a:lnTo>
                    <a:pt x="6875703" y="3499739"/>
                  </a:lnTo>
                  <a:lnTo>
                    <a:pt x="6878116" y="3499993"/>
                  </a:lnTo>
                  <a:lnTo>
                    <a:pt x="6880910" y="3500247"/>
                  </a:lnTo>
                  <a:lnTo>
                    <a:pt x="6883323" y="3500881"/>
                  </a:lnTo>
                  <a:lnTo>
                    <a:pt x="6883323" y="3469258"/>
                  </a:lnTo>
                </a:path>
                <a:path w="6883400" h="10017125">
                  <a:moveTo>
                    <a:pt x="6797598" y="3594227"/>
                  </a:moveTo>
                  <a:lnTo>
                    <a:pt x="6797598" y="3469258"/>
                  </a:lnTo>
                </a:path>
                <a:path w="6883400" h="10017125">
                  <a:moveTo>
                    <a:pt x="6883323" y="3719195"/>
                  </a:moveTo>
                  <a:lnTo>
                    <a:pt x="6883323" y="3685286"/>
                  </a:lnTo>
                  <a:lnTo>
                    <a:pt x="6880910" y="3685921"/>
                  </a:lnTo>
                  <a:lnTo>
                    <a:pt x="6878370" y="3686810"/>
                  </a:lnTo>
                  <a:lnTo>
                    <a:pt x="6875957" y="3687191"/>
                  </a:lnTo>
                  <a:lnTo>
                    <a:pt x="6873290" y="3687445"/>
                  </a:lnTo>
                  <a:lnTo>
                    <a:pt x="6870750" y="3687699"/>
                  </a:lnTo>
                  <a:lnTo>
                    <a:pt x="6868083" y="3688079"/>
                  </a:lnTo>
                  <a:lnTo>
                    <a:pt x="6865670" y="3688079"/>
                  </a:lnTo>
                  <a:lnTo>
                    <a:pt x="6862876" y="3688079"/>
                  </a:lnTo>
                  <a:lnTo>
                    <a:pt x="6860463" y="3688079"/>
                  </a:lnTo>
                  <a:lnTo>
                    <a:pt x="6857669" y="3687699"/>
                  </a:lnTo>
                  <a:lnTo>
                    <a:pt x="6855256" y="3687445"/>
                  </a:lnTo>
                  <a:lnTo>
                    <a:pt x="6852462" y="3687191"/>
                  </a:lnTo>
                  <a:lnTo>
                    <a:pt x="6850049" y="3686555"/>
                  </a:lnTo>
                  <a:lnTo>
                    <a:pt x="6847636" y="3685921"/>
                  </a:lnTo>
                  <a:lnTo>
                    <a:pt x="6845223" y="3685286"/>
                  </a:lnTo>
                  <a:lnTo>
                    <a:pt x="6842810" y="3684397"/>
                  </a:lnTo>
                  <a:lnTo>
                    <a:pt x="6840651" y="3683507"/>
                  </a:lnTo>
                  <a:lnTo>
                    <a:pt x="6838492" y="3682238"/>
                  </a:lnTo>
                  <a:lnTo>
                    <a:pt x="6836333" y="3681095"/>
                  </a:lnTo>
                  <a:lnTo>
                    <a:pt x="6834174" y="3679825"/>
                  </a:lnTo>
                  <a:lnTo>
                    <a:pt x="6832396" y="3678554"/>
                  </a:lnTo>
                  <a:lnTo>
                    <a:pt x="6830618" y="3677030"/>
                  </a:lnTo>
                  <a:lnTo>
                    <a:pt x="6828713" y="3675506"/>
                  </a:lnTo>
                  <a:lnTo>
                    <a:pt x="6827189" y="3673729"/>
                  </a:lnTo>
                  <a:lnTo>
                    <a:pt x="6825665" y="3671951"/>
                  </a:lnTo>
                  <a:lnTo>
                    <a:pt x="6824522" y="3670046"/>
                  </a:lnTo>
                  <a:lnTo>
                    <a:pt x="6823252" y="3667887"/>
                  </a:lnTo>
                  <a:lnTo>
                    <a:pt x="6822363" y="3665854"/>
                  </a:lnTo>
                  <a:lnTo>
                    <a:pt x="6821728" y="3663696"/>
                  </a:lnTo>
                  <a:lnTo>
                    <a:pt x="6820839" y="3661282"/>
                  </a:lnTo>
                  <a:lnTo>
                    <a:pt x="6820458" y="3658743"/>
                  </a:lnTo>
                  <a:lnTo>
                    <a:pt x="6820204" y="3656329"/>
                  </a:lnTo>
                  <a:lnTo>
                    <a:pt x="6820458" y="3653663"/>
                  </a:lnTo>
                  <a:lnTo>
                    <a:pt x="6821093" y="3650869"/>
                  </a:lnTo>
                  <a:lnTo>
                    <a:pt x="6821728" y="3648455"/>
                  </a:lnTo>
                  <a:lnTo>
                    <a:pt x="6822617" y="3646297"/>
                  </a:lnTo>
                  <a:lnTo>
                    <a:pt x="6823506" y="3643883"/>
                  </a:lnTo>
                  <a:lnTo>
                    <a:pt x="6824776" y="3641979"/>
                  </a:lnTo>
                  <a:lnTo>
                    <a:pt x="6826046" y="3639947"/>
                  </a:lnTo>
                  <a:lnTo>
                    <a:pt x="6827189" y="3638042"/>
                  </a:lnTo>
                  <a:lnTo>
                    <a:pt x="6829094" y="3636518"/>
                  </a:lnTo>
                  <a:lnTo>
                    <a:pt x="6840651" y="3628898"/>
                  </a:lnTo>
                  <a:lnTo>
                    <a:pt x="6842810" y="3628008"/>
                  </a:lnTo>
                  <a:lnTo>
                    <a:pt x="6855002" y="3624961"/>
                  </a:lnTo>
                  <a:lnTo>
                    <a:pt x="6857415" y="3624706"/>
                  </a:lnTo>
                  <a:lnTo>
                    <a:pt x="6860082" y="3624326"/>
                  </a:lnTo>
                  <a:lnTo>
                    <a:pt x="6862622" y="3624326"/>
                  </a:lnTo>
                  <a:lnTo>
                    <a:pt x="6865289" y="3624072"/>
                  </a:lnTo>
                  <a:lnTo>
                    <a:pt x="6867702" y="3624072"/>
                  </a:lnTo>
                  <a:lnTo>
                    <a:pt x="6870496" y="3624326"/>
                  </a:lnTo>
                  <a:lnTo>
                    <a:pt x="6872909" y="3624326"/>
                  </a:lnTo>
                  <a:lnTo>
                    <a:pt x="6875703" y="3624706"/>
                  </a:lnTo>
                  <a:lnTo>
                    <a:pt x="6878116" y="3624961"/>
                  </a:lnTo>
                  <a:lnTo>
                    <a:pt x="6880910" y="3625215"/>
                  </a:lnTo>
                  <a:lnTo>
                    <a:pt x="6883323" y="3625850"/>
                  </a:lnTo>
                  <a:lnTo>
                    <a:pt x="6883323" y="3594227"/>
                  </a:lnTo>
                </a:path>
                <a:path w="6883400" h="10017125">
                  <a:moveTo>
                    <a:pt x="6797598" y="3719195"/>
                  </a:moveTo>
                  <a:lnTo>
                    <a:pt x="6797598" y="3594227"/>
                  </a:lnTo>
                </a:path>
                <a:path w="6883400" h="10017125">
                  <a:moveTo>
                    <a:pt x="6883323" y="3844163"/>
                  </a:moveTo>
                  <a:lnTo>
                    <a:pt x="6883323" y="3810254"/>
                  </a:lnTo>
                  <a:lnTo>
                    <a:pt x="6880910" y="3811143"/>
                  </a:lnTo>
                  <a:lnTo>
                    <a:pt x="6878370" y="3811778"/>
                  </a:lnTo>
                  <a:lnTo>
                    <a:pt x="6875957" y="3812158"/>
                  </a:lnTo>
                  <a:lnTo>
                    <a:pt x="6873290" y="3812667"/>
                  </a:lnTo>
                  <a:lnTo>
                    <a:pt x="6870750" y="3812667"/>
                  </a:lnTo>
                  <a:lnTo>
                    <a:pt x="6868083" y="3813048"/>
                  </a:lnTo>
                  <a:lnTo>
                    <a:pt x="6865670" y="3813048"/>
                  </a:lnTo>
                  <a:lnTo>
                    <a:pt x="6862876" y="3813048"/>
                  </a:lnTo>
                  <a:lnTo>
                    <a:pt x="6860463" y="3813048"/>
                  </a:lnTo>
                  <a:lnTo>
                    <a:pt x="6857669" y="3812667"/>
                  </a:lnTo>
                  <a:lnTo>
                    <a:pt x="6855256" y="3812413"/>
                  </a:lnTo>
                  <a:lnTo>
                    <a:pt x="6852462" y="3812158"/>
                  </a:lnTo>
                  <a:lnTo>
                    <a:pt x="6850049" y="3811524"/>
                  </a:lnTo>
                  <a:lnTo>
                    <a:pt x="6847636" y="3810889"/>
                  </a:lnTo>
                  <a:lnTo>
                    <a:pt x="6845223" y="3810254"/>
                  </a:lnTo>
                  <a:lnTo>
                    <a:pt x="6842810" y="3809365"/>
                  </a:lnTo>
                  <a:lnTo>
                    <a:pt x="6840651" y="3808476"/>
                  </a:lnTo>
                  <a:lnTo>
                    <a:pt x="6838492" y="3807587"/>
                  </a:lnTo>
                  <a:lnTo>
                    <a:pt x="6836333" y="3806317"/>
                  </a:lnTo>
                  <a:lnTo>
                    <a:pt x="6834174" y="3804793"/>
                  </a:lnTo>
                  <a:lnTo>
                    <a:pt x="6832396" y="3803523"/>
                  </a:lnTo>
                  <a:lnTo>
                    <a:pt x="6830618" y="3801999"/>
                  </a:lnTo>
                  <a:lnTo>
                    <a:pt x="6828713" y="3800475"/>
                  </a:lnTo>
                  <a:lnTo>
                    <a:pt x="6827189" y="3798697"/>
                  </a:lnTo>
                  <a:lnTo>
                    <a:pt x="6825665" y="3796919"/>
                  </a:lnTo>
                  <a:lnTo>
                    <a:pt x="6824522" y="3795014"/>
                  </a:lnTo>
                  <a:lnTo>
                    <a:pt x="6823252" y="3792854"/>
                  </a:lnTo>
                  <a:lnTo>
                    <a:pt x="6822363" y="3790823"/>
                  </a:lnTo>
                  <a:lnTo>
                    <a:pt x="6821728" y="3788664"/>
                  </a:lnTo>
                  <a:lnTo>
                    <a:pt x="6820839" y="3786504"/>
                  </a:lnTo>
                  <a:lnTo>
                    <a:pt x="6820458" y="3783711"/>
                  </a:lnTo>
                  <a:lnTo>
                    <a:pt x="6820204" y="3781298"/>
                  </a:lnTo>
                  <a:lnTo>
                    <a:pt x="6820458" y="3778630"/>
                  </a:lnTo>
                  <a:lnTo>
                    <a:pt x="6821093" y="3775837"/>
                  </a:lnTo>
                  <a:lnTo>
                    <a:pt x="6821728" y="3773424"/>
                  </a:lnTo>
                  <a:lnTo>
                    <a:pt x="6822617" y="3771265"/>
                  </a:lnTo>
                  <a:lnTo>
                    <a:pt x="6823506" y="3769105"/>
                  </a:lnTo>
                  <a:lnTo>
                    <a:pt x="6824776" y="3766947"/>
                  </a:lnTo>
                  <a:lnTo>
                    <a:pt x="6826046" y="3765169"/>
                  </a:lnTo>
                  <a:lnTo>
                    <a:pt x="6827189" y="3763010"/>
                  </a:lnTo>
                  <a:lnTo>
                    <a:pt x="6829094" y="3761486"/>
                  </a:lnTo>
                  <a:lnTo>
                    <a:pt x="6830618" y="3759962"/>
                  </a:lnTo>
                  <a:lnTo>
                    <a:pt x="6832396" y="3758438"/>
                  </a:lnTo>
                  <a:lnTo>
                    <a:pt x="6834174" y="3757295"/>
                  </a:lnTo>
                  <a:lnTo>
                    <a:pt x="6836333" y="3756025"/>
                  </a:lnTo>
                  <a:lnTo>
                    <a:pt x="6838492" y="3754754"/>
                  </a:lnTo>
                  <a:lnTo>
                    <a:pt x="6840651" y="3753866"/>
                  </a:lnTo>
                  <a:lnTo>
                    <a:pt x="6842810" y="3752977"/>
                  </a:lnTo>
                  <a:lnTo>
                    <a:pt x="6845223" y="3752088"/>
                  </a:lnTo>
                  <a:lnTo>
                    <a:pt x="6847382" y="3751453"/>
                  </a:lnTo>
                  <a:lnTo>
                    <a:pt x="6849795" y="3750818"/>
                  </a:lnTo>
                  <a:lnTo>
                    <a:pt x="6852208" y="3750564"/>
                  </a:lnTo>
                  <a:lnTo>
                    <a:pt x="6855002" y="3749929"/>
                  </a:lnTo>
                  <a:lnTo>
                    <a:pt x="6857415" y="3749675"/>
                  </a:lnTo>
                  <a:lnTo>
                    <a:pt x="6860082" y="3749294"/>
                  </a:lnTo>
                  <a:lnTo>
                    <a:pt x="6862622" y="3749294"/>
                  </a:lnTo>
                  <a:lnTo>
                    <a:pt x="6865289" y="3749294"/>
                  </a:lnTo>
                  <a:lnTo>
                    <a:pt x="6867702" y="3749294"/>
                  </a:lnTo>
                  <a:lnTo>
                    <a:pt x="6870496" y="3749294"/>
                  </a:lnTo>
                  <a:lnTo>
                    <a:pt x="6872909" y="3749294"/>
                  </a:lnTo>
                  <a:lnTo>
                    <a:pt x="6875703" y="3749675"/>
                  </a:lnTo>
                  <a:lnTo>
                    <a:pt x="6878116" y="3749929"/>
                  </a:lnTo>
                  <a:lnTo>
                    <a:pt x="6880910" y="3750182"/>
                  </a:lnTo>
                  <a:lnTo>
                    <a:pt x="6883323" y="3750818"/>
                  </a:lnTo>
                  <a:lnTo>
                    <a:pt x="6883323" y="3719195"/>
                  </a:lnTo>
                </a:path>
                <a:path w="6883400" h="10017125">
                  <a:moveTo>
                    <a:pt x="6797598" y="3844163"/>
                  </a:moveTo>
                  <a:lnTo>
                    <a:pt x="6797598" y="3719195"/>
                  </a:lnTo>
                </a:path>
                <a:path w="6883400" h="10017125">
                  <a:moveTo>
                    <a:pt x="6883323" y="3969131"/>
                  </a:moveTo>
                  <a:lnTo>
                    <a:pt x="6883323" y="3935603"/>
                  </a:lnTo>
                  <a:lnTo>
                    <a:pt x="6880910" y="3936111"/>
                  </a:lnTo>
                  <a:lnTo>
                    <a:pt x="6878370" y="3936746"/>
                  </a:lnTo>
                  <a:lnTo>
                    <a:pt x="6875957" y="3937127"/>
                  </a:lnTo>
                  <a:lnTo>
                    <a:pt x="6873290" y="3937635"/>
                  </a:lnTo>
                  <a:lnTo>
                    <a:pt x="6870750" y="3938016"/>
                  </a:lnTo>
                  <a:lnTo>
                    <a:pt x="6868083" y="3938016"/>
                  </a:lnTo>
                  <a:lnTo>
                    <a:pt x="6865670" y="3938270"/>
                  </a:lnTo>
                  <a:lnTo>
                    <a:pt x="6862876" y="3938270"/>
                  </a:lnTo>
                  <a:lnTo>
                    <a:pt x="6860463" y="3938016"/>
                  </a:lnTo>
                  <a:lnTo>
                    <a:pt x="6857669" y="3938016"/>
                  </a:lnTo>
                  <a:lnTo>
                    <a:pt x="6855256" y="3937381"/>
                  </a:lnTo>
                  <a:lnTo>
                    <a:pt x="6840651" y="3933444"/>
                  </a:lnTo>
                  <a:lnTo>
                    <a:pt x="6838492" y="3932555"/>
                  </a:lnTo>
                  <a:lnTo>
                    <a:pt x="6836333" y="3931285"/>
                  </a:lnTo>
                  <a:lnTo>
                    <a:pt x="6834174" y="3930015"/>
                  </a:lnTo>
                  <a:lnTo>
                    <a:pt x="6832396" y="3928491"/>
                  </a:lnTo>
                  <a:lnTo>
                    <a:pt x="6830618" y="3926967"/>
                  </a:lnTo>
                  <a:lnTo>
                    <a:pt x="6828713" y="3925443"/>
                  </a:lnTo>
                  <a:lnTo>
                    <a:pt x="6827189" y="3923665"/>
                  </a:lnTo>
                  <a:lnTo>
                    <a:pt x="6825665" y="3922141"/>
                  </a:lnTo>
                  <a:lnTo>
                    <a:pt x="6824522" y="3919982"/>
                  </a:lnTo>
                  <a:lnTo>
                    <a:pt x="6823252" y="3918204"/>
                  </a:lnTo>
                  <a:lnTo>
                    <a:pt x="6822363" y="3915791"/>
                  </a:lnTo>
                  <a:lnTo>
                    <a:pt x="6821728" y="3913632"/>
                  </a:lnTo>
                  <a:lnTo>
                    <a:pt x="6820839" y="3911473"/>
                  </a:lnTo>
                  <a:lnTo>
                    <a:pt x="6820458" y="3908679"/>
                  </a:lnTo>
                  <a:lnTo>
                    <a:pt x="6820204" y="3906266"/>
                  </a:lnTo>
                  <a:lnTo>
                    <a:pt x="6826046" y="3890137"/>
                  </a:lnTo>
                  <a:lnTo>
                    <a:pt x="6827189" y="3887978"/>
                  </a:lnTo>
                  <a:lnTo>
                    <a:pt x="6829094" y="3886454"/>
                  </a:lnTo>
                  <a:lnTo>
                    <a:pt x="6830618" y="3884930"/>
                  </a:lnTo>
                  <a:lnTo>
                    <a:pt x="6832396" y="3883406"/>
                  </a:lnTo>
                  <a:lnTo>
                    <a:pt x="6834174" y="3882263"/>
                  </a:lnTo>
                  <a:lnTo>
                    <a:pt x="6836333" y="3880993"/>
                  </a:lnTo>
                  <a:lnTo>
                    <a:pt x="6838492" y="3879723"/>
                  </a:lnTo>
                  <a:lnTo>
                    <a:pt x="6840651" y="3878834"/>
                  </a:lnTo>
                  <a:lnTo>
                    <a:pt x="6842810" y="3877945"/>
                  </a:lnTo>
                  <a:lnTo>
                    <a:pt x="6845223" y="3877310"/>
                  </a:lnTo>
                  <a:lnTo>
                    <a:pt x="6847382" y="3876421"/>
                  </a:lnTo>
                  <a:lnTo>
                    <a:pt x="6849795" y="3875786"/>
                  </a:lnTo>
                  <a:lnTo>
                    <a:pt x="6852208" y="3875532"/>
                  </a:lnTo>
                  <a:lnTo>
                    <a:pt x="6855002" y="3874897"/>
                  </a:lnTo>
                  <a:lnTo>
                    <a:pt x="6857415" y="3874643"/>
                  </a:lnTo>
                  <a:lnTo>
                    <a:pt x="6860082" y="3874643"/>
                  </a:lnTo>
                  <a:lnTo>
                    <a:pt x="6862622" y="3874262"/>
                  </a:lnTo>
                  <a:lnTo>
                    <a:pt x="6865289" y="3874262"/>
                  </a:lnTo>
                  <a:lnTo>
                    <a:pt x="6867702" y="3874262"/>
                  </a:lnTo>
                  <a:lnTo>
                    <a:pt x="6870496" y="3874262"/>
                  </a:lnTo>
                  <a:lnTo>
                    <a:pt x="6872909" y="3874643"/>
                  </a:lnTo>
                  <a:lnTo>
                    <a:pt x="6875703" y="3874643"/>
                  </a:lnTo>
                  <a:lnTo>
                    <a:pt x="6878116" y="3874897"/>
                  </a:lnTo>
                  <a:lnTo>
                    <a:pt x="6880910" y="3875151"/>
                  </a:lnTo>
                  <a:lnTo>
                    <a:pt x="6883323" y="3875786"/>
                  </a:lnTo>
                  <a:lnTo>
                    <a:pt x="6883323" y="3844163"/>
                  </a:lnTo>
                </a:path>
                <a:path w="6883400" h="10017125">
                  <a:moveTo>
                    <a:pt x="6797598" y="3969131"/>
                  </a:moveTo>
                  <a:lnTo>
                    <a:pt x="6797598" y="3844163"/>
                  </a:lnTo>
                </a:path>
                <a:path w="6883400" h="10017125">
                  <a:moveTo>
                    <a:pt x="6883323" y="4094099"/>
                  </a:moveTo>
                  <a:lnTo>
                    <a:pt x="6883323" y="4060571"/>
                  </a:lnTo>
                  <a:lnTo>
                    <a:pt x="6880910" y="4061079"/>
                  </a:lnTo>
                  <a:lnTo>
                    <a:pt x="6878370" y="4061714"/>
                  </a:lnTo>
                  <a:lnTo>
                    <a:pt x="6875957" y="4062349"/>
                  </a:lnTo>
                  <a:lnTo>
                    <a:pt x="6873290" y="4062603"/>
                  </a:lnTo>
                  <a:lnTo>
                    <a:pt x="6870750" y="4062984"/>
                  </a:lnTo>
                  <a:lnTo>
                    <a:pt x="6868083" y="4062984"/>
                  </a:lnTo>
                  <a:lnTo>
                    <a:pt x="6865670" y="4063238"/>
                  </a:lnTo>
                  <a:lnTo>
                    <a:pt x="6862876" y="4063238"/>
                  </a:lnTo>
                  <a:lnTo>
                    <a:pt x="6860463" y="4062984"/>
                  </a:lnTo>
                  <a:lnTo>
                    <a:pt x="6857669" y="4062984"/>
                  </a:lnTo>
                  <a:lnTo>
                    <a:pt x="6855256" y="4062603"/>
                  </a:lnTo>
                  <a:lnTo>
                    <a:pt x="6852462" y="4062095"/>
                  </a:lnTo>
                  <a:lnTo>
                    <a:pt x="6850049" y="4061460"/>
                  </a:lnTo>
                  <a:lnTo>
                    <a:pt x="6847636" y="4060825"/>
                  </a:lnTo>
                  <a:lnTo>
                    <a:pt x="6845223" y="4060190"/>
                  </a:lnTo>
                  <a:lnTo>
                    <a:pt x="6842810" y="4059301"/>
                  </a:lnTo>
                  <a:lnTo>
                    <a:pt x="6840651" y="4058412"/>
                  </a:lnTo>
                  <a:lnTo>
                    <a:pt x="6838492" y="4057523"/>
                  </a:lnTo>
                  <a:lnTo>
                    <a:pt x="6836333" y="4056253"/>
                  </a:lnTo>
                  <a:lnTo>
                    <a:pt x="6834174" y="4054983"/>
                  </a:lnTo>
                  <a:lnTo>
                    <a:pt x="6832396" y="4053459"/>
                  </a:lnTo>
                  <a:lnTo>
                    <a:pt x="6830618" y="4051935"/>
                  </a:lnTo>
                  <a:lnTo>
                    <a:pt x="6828713" y="4050411"/>
                  </a:lnTo>
                  <a:lnTo>
                    <a:pt x="6827189" y="4048887"/>
                  </a:lnTo>
                  <a:lnTo>
                    <a:pt x="6825665" y="4047109"/>
                  </a:lnTo>
                  <a:lnTo>
                    <a:pt x="6824522" y="4044950"/>
                  </a:lnTo>
                  <a:lnTo>
                    <a:pt x="6823252" y="4043172"/>
                  </a:lnTo>
                  <a:lnTo>
                    <a:pt x="6822363" y="4041013"/>
                  </a:lnTo>
                  <a:lnTo>
                    <a:pt x="6821728" y="4038600"/>
                  </a:lnTo>
                  <a:lnTo>
                    <a:pt x="6820839" y="4036441"/>
                  </a:lnTo>
                  <a:lnTo>
                    <a:pt x="6820458" y="4033647"/>
                  </a:lnTo>
                  <a:lnTo>
                    <a:pt x="6820204" y="4031234"/>
                  </a:lnTo>
                  <a:lnTo>
                    <a:pt x="6826046" y="4015105"/>
                  </a:lnTo>
                  <a:lnTo>
                    <a:pt x="6827189" y="4013327"/>
                  </a:lnTo>
                  <a:lnTo>
                    <a:pt x="6829094" y="4011422"/>
                  </a:lnTo>
                  <a:lnTo>
                    <a:pt x="6830618" y="4009898"/>
                  </a:lnTo>
                  <a:lnTo>
                    <a:pt x="6832396" y="4008374"/>
                  </a:lnTo>
                  <a:lnTo>
                    <a:pt x="6845223" y="4002278"/>
                  </a:lnTo>
                  <a:lnTo>
                    <a:pt x="6847382" y="4001389"/>
                  </a:lnTo>
                  <a:lnTo>
                    <a:pt x="6849795" y="4000754"/>
                  </a:lnTo>
                  <a:lnTo>
                    <a:pt x="6852208" y="4000500"/>
                  </a:lnTo>
                  <a:lnTo>
                    <a:pt x="6855002" y="3999865"/>
                  </a:lnTo>
                  <a:lnTo>
                    <a:pt x="6857415" y="3999611"/>
                  </a:lnTo>
                  <a:lnTo>
                    <a:pt x="6860082" y="3999611"/>
                  </a:lnTo>
                  <a:lnTo>
                    <a:pt x="6862622" y="3999230"/>
                  </a:lnTo>
                  <a:lnTo>
                    <a:pt x="6865289" y="3999230"/>
                  </a:lnTo>
                  <a:lnTo>
                    <a:pt x="6867702" y="3999230"/>
                  </a:lnTo>
                  <a:lnTo>
                    <a:pt x="6870496" y="3999230"/>
                  </a:lnTo>
                  <a:lnTo>
                    <a:pt x="6872909" y="3999611"/>
                  </a:lnTo>
                  <a:lnTo>
                    <a:pt x="6875703" y="3999611"/>
                  </a:lnTo>
                  <a:lnTo>
                    <a:pt x="6878116" y="4000119"/>
                  </a:lnTo>
                  <a:lnTo>
                    <a:pt x="6880910" y="4000500"/>
                  </a:lnTo>
                  <a:lnTo>
                    <a:pt x="6883323" y="4000754"/>
                  </a:lnTo>
                  <a:lnTo>
                    <a:pt x="6883323" y="3969131"/>
                  </a:lnTo>
                </a:path>
                <a:path w="6883400" h="10017125">
                  <a:moveTo>
                    <a:pt x="6797598" y="4094099"/>
                  </a:moveTo>
                  <a:lnTo>
                    <a:pt x="6797598" y="3969131"/>
                  </a:lnTo>
                </a:path>
                <a:path w="6883400" h="10017125">
                  <a:moveTo>
                    <a:pt x="6883323" y="4219067"/>
                  </a:moveTo>
                  <a:lnTo>
                    <a:pt x="6883323" y="4185539"/>
                  </a:lnTo>
                  <a:lnTo>
                    <a:pt x="6880910" y="4186047"/>
                  </a:lnTo>
                  <a:lnTo>
                    <a:pt x="6878370" y="4186682"/>
                  </a:lnTo>
                  <a:lnTo>
                    <a:pt x="6875957" y="4187317"/>
                  </a:lnTo>
                  <a:lnTo>
                    <a:pt x="6873290" y="4187571"/>
                  </a:lnTo>
                  <a:lnTo>
                    <a:pt x="6870750" y="4187952"/>
                  </a:lnTo>
                  <a:lnTo>
                    <a:pt x="6868083" y="4187952"/>
                  </a:lnTo>
                  <a:lnTo>
                    <a:pt x="6865670" y="4188206"/>
                  </a:lnTo>
                  <a:lnTo>
                    <a:pt x="6862876" y="4188206"/>
                  </a:lnTo>
                  <a:lnTo>
                    <a:pt x="6860463" y="4187952"/>
                  </a:lnTo>
                  <a:lnTo>
                    <a:pt x="6857669" y="4187952"/>
                  </a:lnTo>
                  <a:lnTo>
                    <a:pt x="6855256" y="4187571"/>
                  </a:lnTo>
                  <a:lnTo>
                    <a:pt x="6852462" y="4187063"/>
                  </a:lnTo>
                  <a:lnTo>
                    <a:pt x="6850049" y="4186682"/>
                  </a:lnTo>
                  <a:lnTo>
                    <a:pt x="6847636" y="4185793"/>
                  </a:lnTo>
                  <a:lnTo>
                    <a:pt x="6845223" y="4185158"/>
                  </a:lnTo>
                  <a:lnTo>
                    <a:pt x="6842810" y="4184269"/>
                  </a:lnTo>
                  <a:lnTo>
                    <a:pt x="6840651" y="4183380"/>
                  </a:lnTo>
                  <a:lnTo>
                    <a:pt x="6838492" y="4182491"/>
                  </a:lnTo>
                  <a:lnTo>
                    <a:pt x="6836333" y="4181221"/>
                  </a:lnTo>
                  <a:lnTo>
                    <a:pt x="6834174" y="4179951"/>
                  </a:lnTo>
                  <a:lnTo>
                    <a:pt x="6832396" y="4178427"/>
                  </a:lnTo>
                  <a:lnTo>
                    <a:pt x="6830618" y="4177284"/>
                  </a:lnTo>
                  <a:lnTo>
                    <a:pt x="6828713" y="4175379"/>
                  </a:lnTo>
                  <a:lnTo>
                    <a:pt x="6827189" y="4173855"/>
                  </a:lnTo>
                  <a:lnTo>
                    <a:pt x="6825665" y="4172077"/>
                  </a:lnTo>
                  <a:lnTo>
                    <a:pt x="6824522" y="4169918"/>
                  </a:lnTo>
                  <a:lnTo>
                    <a:pt x="6823252" y="4168140"/>
                  </a:lnTo>
                  <a:lnTo>
                    <a:pt x="6822363" y="4165981"/>
                  </a:lnTo>
                  <a:lnTo>
                    <a:pt x="6821728" y="4163568"/>
                  </a:lnTo>
                  <a:lnTo>
                    <a:pt x="6820839" y="4161409"/>
                  </a:lnTo>
                  <a:lnTo>
                    <a:pt x="6820458" y="4158996"/>
                  </a:lnTo>
                  <a:lnTo>
                    <a:pt x="6820204" y="4156202"/>
                  </a:lnTo>
                  <a:lnTo>
                    <a:pt x="6826046" y="4140073"/>
                  </a:lnTo>
                  <a:lnTo>
                    <a:pt x="6827189" y="4138295"/>
                  </a:lnTo>
                  <a:lnTo>
                    <a:pt x="6829094" y="4136390"/>
                  </a:lnTo>
                  <a:lnTo>
                    <a:pt x="6830618" y="4134866"/>
                  </a:lnTo>
                  <a:lnTo>
                    <a:pt x="6832396" y="4133723"/>
                  </a:lnTo>
                  <a:lnTo>
                    <a:pt x="6834174" y="4132199"/>
                  </a:lnTo>
                  <a:lnTo>
                    <a:pt x="6836333" y="4130929"/>
                  </a:lnTo>
                  <a:lnTo>
                    <a:pt x="6838492" y="4130040"/>
                  </a:lnTo>
                  <a:lnTo>
                    <a:pt x="6840651" y="4128770"/>
                  </a:lnTo>
                  <a:lnTo>
                    <a:pt x="6842810" y="4127881"/>
                  </a:lnTo>
                  <a:lnTo>
                    <a:pt x="6845223" y="4127246"/>
                  </a:lnTo>
                  <a:lnTo>
                    <a:pt x="6847382" y="4126357"/>
                  </a:lnTo>
                  <a:lnTo>
                    <a:pt x="6849795" y="4126103"/>
                  </a:lnTo>
                  <a:lnTo>
                    <a:pt x="6852208" y="4125468"/>
                  </a:lnTo>
                  <a:lnTo>
                    <a:pt x="6855002" y="4124833"/>
                  </a:lnTo>
                  <a:lnTo>
                    <a:pt x="6857415" y="4124579"/>
                  </a:lnTo>
                  <a:lnTo>
                    <a:pt x="6860082" y="4124579"/>
                  </a:lnTo>
                  <a:lnTo>
                    <a:pt x="6862622" y="4124198"/>
                  </a:lnTo>
                  <a:lnTo>
                    <a:pt x="6865289" y="4124198"/>
                  </a:lnTo>
                  <a:lnTo>
                    <a:pt x="6867702" y="4124198"/>
                  </a:lnTo>
                  <a:lnTo>
                    <a:pt x="6870496" y="4124198"/>
                  </a:lnTo>
                  <a:lnTo>
                    <a:pt x="6872909" y="4124579"/>
                  </a:lnTo>
                  <a:lnTo>
                    <a:pt x="6875703" y="4124579"/>
                  </a:lnTo>
                  <a:lnTo>
                    <a:pt x="6878116" y="4125087"/>
                  </a:lnTo>
                  <a:lnTo>
                    <a:pt x="6880910" y="4125468"/>
                  </a:lnTo>
                  <a:lnTo>
                    <a:pt x="6883323" y="4125722"/>
                  </a:lnTo>
                  <a:lnTo>
                    <a:pt x="6883323" y="4094099"/>
                  </a:lnTo>
                </a:path>
                <a:path w="6883400" h="10017125">
                  <a:moveTo>
                    <a:pt x="6797598" y="4219067"/>
                  </a:moveTo>
                  <a:lnTo>
                    <a:pt x="6797598" y="4094099"/>
                  </a:lnTo>
                </a:path>
                <a:path w="6883400" h="10017125">
                  <a:moveTo>
                    <a:pt x="6883323" y="4344035"/>
                  </a:moveTo>
                  <a:lnTo>
                    <a:pt x="6883323" y="4310507"/>
                  </a:lnTo>
                  <a:lnTo>
                    <a:pt x="6880910" y="4311015"/>
                  </a:lnTo>
                  <a:lnTo>
                    <a:pt x="6878370" y="4311650"/>
                  </a:lnTo>
                  <a:lnTo>
                    <a:pt x="6875957" y="4312285"/>
                  </a:lnTo>
                  <a:lnTo>
                    <a:pt x="6873290" y="4312539"/>
                  </a:lnTo>
                  <a:lnTo>
                    <a:pt x="6870750" y="4312920"/>
                  </a:lnTo>
                  <a:lnTo>
                    <a:pt x="6868083" y="4313174"/>
                  </a:lnTo>
                  <a:lnTo>
                    <a:pt x="6865670" y="4313174"/>
                  </a:lnTo>
                  <a:lnTo>
                    <a:pt x="6862876" y="4313174"/>
                  </a:lnTo>
                  <a:lnTo>
                    <a:pt x="6860463" y="4313174"/>
                  </a:lnTo>
                  <a:lnTo>
                    <a:pt x="6857669" y="4312920"/>
                  </a:lnTo>
                  <a:lnTo>
                    <a:pt x="6855256" y="4312539"/>
                  </a:lnTo>
                  <a:lnTo>
                    <a:pt x="6852462" y="4312285"/>
                  </a:lnTo>
                  <a:lnTo>
                    <a:pt x="6850049" y="4311650"/>
                  </a:lnTo>
                  <a:lnTo>
                    <a:pt x="6847636" y="4310761"/>
                  </a:lnTo>
                  <a:lnTo>
                    <a:pt x="6845223" y="4310126"/>
                  </a:lnTo>
                  <a:lnTo>
                    <a:pt x="6842810" y="4309491"/>
                  </a:lnTo>
                  <a:lnTo>
                    <a:pt x="6840651" y="4308348"/>
                  </a:lnTo>
                  <a:lnTo>
                    <a:pt x="6838492" y="4307459"/>
                  </a:lnTo>
                  <a:lnTo>
                    <a:pt x="6836333" y="4306189"/>
                  </a:lnTo>
                  <a:lnTo>
                    <a:pt x="6834174" y="4304919"/>
                  </a:lnTo>
                  <a:lnTo>
                    <a:pt x="6832396" y="4303395"/>
                  </a:lnTo>
                  <a:lnTo>
                    <a:pt x="6830618" y="4302252"/>
                  </a:lnTo>
                  <a:lnTo>
                    <a:pt x="6828713" y="4300347"/>
                  </a:lnTo>
                  <a:lnTo>
                    <a:pt x="6827189" y="4298823"/>
                  </a:lnTo>
                  <a:lnTo>
                    <a:pt x="6825665" y="4297045"/>
                  </a:lnTo>
                  <a:lnTo>
                    <a:pt x="6824522" y="4294886"/>
                  </a:lnTo>
                  <a:lnTo>
                    <a:pt x="6823252" y="4293108"/>
                  </a:lnTo>
                  <a:lnTo>
                    <a:pt x="6822363" y="4290949"/>
                  </a:lnTo>
                  <a:lnTo>
                    <a:pt x="6821728" y="4288536"/>
                  </a:lnTo>
                  <a:lnTo>
                    <a:pt x="6820839" y="4286377"/>
                  </a:lnTo>
                  <a:lnTo>
                    <a:pt x="6820458" y="4283964"/>
                  </a:lnTo>
                  <a:lnTo>
                    <a:pt x="6820204" y="4281170"/>
                  </a:lnTo>
                  <a:lnTo>
                    <a:pt x="6826046" y="4265041"/>
                  </a:lnTo>
                  <a:lnTo>
                    <a:pt x="6827189" y="4263263"/>
                  </a:lnTo>
                  <a:lnTo>
                    <a:pt x="6829094" y="4261739"/>
                  </a:lnTo>
                  <a:lnTo>
                    <a:pt x="6830618" y="4259834"/>
                  </a:lnTo>
                  <a:lnTo>
                    <a:pt x="6832396" y="4258691"/>
                  </a:lnTo>
                  <a:lnTo>
                    <a:pt x="6834174" y="4257167"/>
                  </a:lnTo>
                  <a:lnTo>
                    <a:pt x="6836333" y="4255897"/>
                  </a:lnTo>
                  <a:lnTo>
                    <a:pt x="6838492" y="4255008"/>
                  </a:lnTo>
                  <a:lnTo>
                    <a:pt x="6840651" y="4254119"/>
                  </a:lnTo>
                  <a:lnTo>
                    <a:pt x="6842810" y="4252849"/>
                  </a:lnTo>
                  <a:lnTo>
                    <a:pt x="6845223" y="4252214"/>
                  </a:lnTo>
                  <a:lnTo>
                    <a:pt x="6847382" y="4251325"/>
                  </a:lnTo>
                  <a:lnTo>
                    <a:pt x="6849795" y="4251071"/>
                  </a:lnTo>
                  <a:lnTo>
                    <a:pt x="6852208" y="4250436"/>
                  </a:lnTo>
                  <a:lnTo>
                    <a:pt x="6855002" y="4250055"/>
                  </a:lnTo>
                  <a:lnTo>
                    <a:pt x="6857415" y="4249801"/>
                  </a:lnTo>
                  <a:lnTo>
                    <a:pt x="6860082" y="4249547"/>
                  </a:lnTo>
                  <a:lnTo>
                    <a:pt x="6862622" y="4249166"/>
                  </a:lnTo>
                  <a:lnTo>
                    <a:pt x="6865289" y="4249166"/>
                  </a:lnTo>
                  <a:lnTo>
                    <a:pt x="6867702" y="4249166"/>
                  </a:lnTo>
                  <a:lnTo>
                    <a:pt x="6870496" y="4249166"/>
                  </a:lnTo>
                  <a:lnTo>
                    <a:pt x="6872909" y="4249547"/>
                  </a:lnTo>
                  <a:lnTo>
                    <a:pt x="6875703" y="4249801"/>
                  </a:lnTo>
                  <a:lnTo>
                    <a:pt x="6878116" y="4250055"/>
                  </a:lnTo>
                  <a:lnTo>
                    <a:pt x="6880910" y="4250436"/>
                  </a:lnTo>
                  <a:lnTo>
                    <a:pt x="6883323" y="4250690"/>
                  </a:lnTo>
                  <a:lnTo>
                    <a:pt x="6883323" y="4219067"/>
                  </a:lnTo>
                </a:path>
                <a:path w="6883400" h="10017125">
                  <a:moveTo>
                    <a:pt x="6797598" y="4344035"/>
                  </a:moveTo>
                  <a:lnTo>
                    <a:pt x="6797598" y="4219067"/>
                  </a:lnTo>
                </a:path>
                <a:path w="6883400" h="10017125">
                  <a:moveTo>
                    <a:pt x="6883323" y="4469257"/>
                  </a:moveTo>
                  <a:lnTo>
                    <a:pt x="6883323" y="4435475"/>
                  </a:lnTo>
                  <a:lnTo>
                    <a:pt x="6880910" y="4435983"/>
                  </a:lnTo>
                  <a:lnTo>
                    <a:pt x="6878370" y="4436618"/>
                  </a:lnTo>
                  <a:lnTo>
                    <a:pt x="6875957" y="4437253"/>
                  </a:lnTo>
                  <a:lnTo>
                    <a:pt x="6873290" y="4437507"/>
                  </a:lnTo>
                  <a:lnTo>
                    <a:pt x="6870750" y="4437888"/>
                  </a:lnTo>
                  <a:lnTo>
                    <a:pt x="6868083" y="4438142"/>
                  </a:lnTo>
                  <a:lnTo>
                    <a:pt x="6865670" y="4438142"/>
                  </a:lnTo>
                  <a:lnTo>
                    <a:pt x="6862876" y="4438142"/>
                  </a:lnTo>
                  <a:lnTo>
                    <a:pt x="6860463" y="4438142"/>
                  </a:lnTo>
                  <a:lnTo>
                    <a:pt x="6857669" y="4437888"/>
                  </a:lnTo>
                  <a:lnTo>
                    <a:pt x="6855256" y="4437507"/>
                  </a:lnTo>
                  <a:lnTo>
                    <a:pt x="6852462" y="4437253"/>
                  </a:lnTo>
                  <a:lnTo>
                    <a:pt x="6850049" y="4436618"/>
                  </a:lnTo>
                  <a:lnTo>
                    <a:pt x="6847636" y="4435983"/>
                  </a:lnTo>
                  <a:lnTo>
                    <a:pt x="6845223" y="4435094"/>
                  </a:lnTo>
                  <a:lnTo>
                    <a:pt x="6842810" y="4434459"/>
                  </a:lnTo>
                  <a:lnTo>
                    <a:pt x="6832396" y="4428363"/>
                  </a:lnTo>
                  <a:lnTo>
                    <a:pt x="6830618" y="4427220"/>
                  </a:lnTo>
                  <a:lnTo>
                    <a:pt x="6828713" y="4425696"/>
                  </a:lnTo>
                  <a:lnTo>
                    <a:pt x="6827189" y="4423791"/>
                  </a:lnTo>
                  <a:lnTo>
                    <a:pt x="6825665" y="4422013"/>
                  </a:lnTo>
                  <a:lnTo>
                    <a:pt x="6824522" y="4420235"/>
                  </a:lnTo>
                  <a:lnTo>
                    <a:pt x="6823252" y="4418076"/>
                  </a:lnTo>
                  <a:lnTo>
                    <a:pt x="6822363" y="4415917"/>
                  </a:lnTo>
                  <a:lnTo>
                    <a:pt x="6821728" y="4413758"/>
                  </a:lnTo>
                  <a:lnTo>
                    <a:pt x="6820839" y="4411345"/>
                  </a:lnTo>
                  <a:lnTo>
                    <a:pt x="6820458" y="4408932"/>
                  </a:lnTo>
                  <a:lnTo>
                    <a:pt x="6820204" y="4406138"/>
                  </a:lnTo>
                  <a:lnTo>
                    <a:pt x="6826046" y="4390009"/>
                  </a:lnTo>
                  <a:lnTo>
                    <a:pt x="6827189" y="4388231"/>
                  </a:lnTo>
                  <a:lnTo>
                    <a:pt x="6829094" y="4386707"/>
                  </a:lnTo>
                  <a:lnTo>
                    <a:pt x="6830618" y="4384802"/>
                  </a:lnTo>
                  <a:lnTo>
                    <a:pt x="6832396" y="4383659"/>
                  </a:lnTo>
                  <a:lnTo>
                    <a:pt x="6834174" y="4382135"/>
                  </a:lnTo>
                  <a:lnTo>
                    <a:pt x="6836333" y="4380865"/>
                  </a:lnTo>
                  <a:lnTo>
                    <a:pt x="6838492" y="4379976"/>
                  </a:lnTo>
                  <a:lnTo>
                    <a:pt x="6840651" y="4379087"/>
                  </a:lnTo>
                  <a:lnTo>
                    <a:pt x="6842810" y="4378071"/>
                  </a:lnTo>
                  <a:lnTo>
                    <a:pt x="6845223" y="4377182"/>
                  </a:lnTo>
                  <a:lnTo>
                    <a:pt x="6847382" y="4376547"/>
                  </a:lnTo>
                  <a:lnTo>
                    <a:pt x="6849795" y="4376039"/>
                  </a:lnTo>
                  <a:lnTo>
                    <a:pt x="6852208" y="4375404"/>
                  </a:lnTo>
                  <a:lnTo>
                    <a:pt x="6855002" y="4375023"/>
                  </a:lnTo>
                  <a:lnTo>
                    <a:pt x="6857415" y="4374769"/>
                  </a:lnTo>
                  <a:lnTo>
                    <a:pt x="6860082" y="4374515"/>
                  </a:lnTo>
                  <a:lnTo>
                    <a:pt x="6862622" y="4374134"/>
                  </a:lnTo>
                  <a:lnTo>
                    <a:pt x="6865289" y="4374134"/>
                  </a:lnTo>
                  <a:lnTo>
                    <a:pt x="6867702" y="4374134"/>
                  </a:lnTo>
                  <a:lnTo>
                    <a:pt x="6870496" y="4374134"/>
                  </a:lnTo>
                  <a:lnTo>
                    <a:pt x="6872909" y="4374515"/>
                  </a:lnTo>
                  <a:lnTo>
                    <a:pt x="6875703" y="4374769"/>
                  </a:lnTo>
                  <a:lnTo>
                    <a:pt x="6878116" y="4375023"/>
                  </a:lnTo>
                  <a:lnTo>
                    <a:pt x="6880910" y="4375404"/>
                  </a:lnTo>
                  <a:lnTo>
                    <a:pt x="6883323" y="4375658"/>
                  </a:lnTo>
                  <a:lnTo>
                    <a:pt x="6883323" y="4344035"/>
                  </a:lnTo>
                </a:path>
                <a:path w="6883400" h="10017125">
                  <a:moveTo>
                    <a:pt x="6797598" y="4469257"/>
                  </a:moveTo>
                  <a:lnTo>
                    <a:pt x="6797598" y="4344035"/>
                  </a:lnTo>
                </a:path>
                <a:path w="6883400" h="10017125">
                  <a:moveTo>
                    <a:pt x="6883323" y="4594225"/>
                  </a:moveTo>
                  <a:lnTo>
                    <a:pt x="6883323" y="4560443"/>
                  </a:lnTo>
                  <a:lnTo>
                    <a:pt x="6880910" y="4560951"/>
                  </a:lnTo>
                  <a:lnTo>
                    <a:pt x="6878370" y="4561586"/>
                  </a:lnTo>
                  <a:lnTo>
                    <a:pt x="6875957" y="4562221"/>
                  </a:lnTo>
                  <a:lnTo>
                    <a:pt x="6873290" y="4562475"/>
                  </a:lnTo>
                  <a:lnTo>
                    <a:pt x="6870750" y="4562856"/>
                  </a:lnTo>
                  <a:lnTo>
                    <a:pt x="6868083" y="4563110"/>
                  </a:lnTo>
                  <a:lnTo>
                    <a:pt x="6865670" y="4563110"/>
                  </a:lnTo>
                  <a:lnTo>
                    <a:pt x="6862876" y="4563110"/>
                  </a:lnTo>
                  <a:lnTo>
                    <a:pt x="6860463" y="4563110"/>
                  </a:lnTo>
                  <a:lnTo>
                    <a:pt x="6857669" y="4562856"/>
                  </a:lnTo>
                  <a:lnTo>
                    <a:pt x="6855256" y="4562475"/>
                  </a:lnTo>
                  <a:lnTo>
                    <a:pt x="6852462" y="4562221"/>
                  </a:lnTo>
                  <a:lnTo>
                    <a:pt x="6850049" y="4561586"/>
                  </a:lnTo>
                  <a:lnTo>
                    <a:pt x="6847636" y="4560951"/>
                  </a:lnTo>
                  <a:lnTo>
                    <a:pt x="6845223" y="4560443"/>
                  </a:lnTo>
                  <a:lnTo>
                    <a:pt x="6842810" y="4559427"/>
                  </a:lnTo>
                  <a:lnTo>
                    <a:pt x="6830618" y="4552188"/>
                  </a:lnTo>
                  <a:lnTo>
                    <a:pt x="6828713" y="4550664"/>
                  </a:lnTo>
                  <a:lnTo>
                    <a:pt x="6827189" y="4548759"/>
                  </a:lnTo>
                  <a:lnTo>
                    <a:pt x="6825665" y="4546981"/>
                  </a:lnTo>
                  <a:lnTo>
                    <a:pt x="6824522" y="4545203"/>
                  </a:lnTo>
                  <a:lnTo>
                    <a:pt x="6823252" y="4543044"/>
                  </a:lnTo>
                  <a:lnTo>
                    <a:pt x="6822363" y="4540885"/>
                  </a:lnTo>
                  <a:lnTo>
                    <a:pt x="6821728" y="4538726"/>
                  </a:lnTo>
                  <a:lnTo>
                    <a:pt x="6820839" y="4536313"/>
                  </a:lnTo>
                  <a:lnTo>
                    <a:pt x="6820458" y="4533900"/>
                  </a:lnTo>
                  <a:lnTo>
                    <a:pt x="6820204" y="4531106"/>
                  </a:lnTo>
                  <a:lnTo>
                    <a:pt x="6826046" y="4514977"/>
                  </a:lnTo>
                  <a:lnTo>
                    <a:pt x="6827189" y="4513199"/>
                  </a:lnTo>
                  <a:lnTo>
                    <a:pt x="6829094" y="4511675"/>
                  </a:lnTo>
                  <a:lnTo>
                    <a:pt x="6830618" y="4510151"/>
                  </a:lnTo>
                  <a:lnTo>
                    <a:pt x="6832396" y="4508627"/>
                  </a:lnTo>
                  <a:lnTo>
                    <a:pt x="6834174" y="4507357"/>
                  </a:lnTo>
                  <a:lnTo>
                    <a:pt x="6836333" y="4506087"/>
                  </a:lnTo>
                  <a:lnTo>
                    <a:pt x="6838492" y="4504944"/>
                  </a:lnTo>
                  <a:lnTo>
                    <a:pt x="6840651" y="4504055"/>
                  </a:lnTo>
                  <a:lnTo>
                    <a:pt x="6842810" y="4503039"/>
                  </a:lnTo>
                  <a:lnTo>
                    <a:pt x="6845223" y="4502150"/>
                  </a:lnTo>
                  <a:lnTo>
                    <a:pt x="6847382" y="4501515"/>
                  </a:lnTo>
                  <a:lnTo>
                    <a:pt x="6849795" y="4501007"/>
                  </a:lnTo>
                  <a:lnTo>
                    <a:pt x="6852208" y="4500372"/>
                  </a:lnTo>
                  <a:lnTo>
                    <a:pt x="6855002" y="4499991"/>
                  </a:lnTo>
                  <a:lnTo>
                    <a:pt x="6857415" y="4499737"/>
                  </a:lnTo>
                  <a:lnTo>
                    <a:pt x="6860082" y="4499483"/>
                  </a:lnTo>
                  <a:lnTo>
                    <a:pt x="6862622" y="4499483"/>
                  </a:lnTo>
                  <a:lnTo>
                    <a:pt x="6865289" y="4499102"/>
                  </a:lnTo>
                  <a:lnTo>
                    <a:pt x="6867702" y="4499102"/>
                  </a:lnTo>
                  <a:lnTo>
                    <a:pt x="6870496" y="4499483"/>
                  </a:lnTo>
                  <a:lnTo>
                    <a:pt x="6872909" y="4499483"/>
                  </a:lnTo>
                  <a:lnTo>
                    <a:pt x="6875703" y="4499737"/>
                  </a:lnTo>
                  <a:lnTo>
                    <a:pt x="6878116" y="4499991"/>
                  </a:lnTo>
                  <a:lnTo>
                    <a:pt x="6880910" y="4500372"/>
                  </a:lnTo>
                  <a:lnTo>
                    <a:pt x="6883323" y="4501007"/>
                  </a:lnTo>
                  <a:lnTo>
                    <a:pt x="6883323" y="4469257"/>
                  </a:lnTo>
                </a:path>
                <a:path w="6883400" h="10017125">
                  <a:moveTo>
                    <a:pt x="6797598" y="4594225"/>
                  </a:moveTo>
                  <a:lnTo>
                    <a:pt x="6797598" y="4469257"/>
                  </a:lnTo>
                </a:path>
                <a:path w="6883400" h="10017125">
                  <a:moveTo>
                    <a:pt x="6883323" y="4719193"/>
                  </a:moveTo>
                  <a:lnTo>
                    <a:pt x="6883323" y="4685411"/>
                  </a:lnTo>
                  <a:lnTo>
                    <a:pt x="6880910" y="4685919"/>
                  </a:lnTo>
                  <a:lnTo>
                    <a:pt x="6878370" y="4686935"/>
                  </a:lnTo>
                  <a:lnTo>
                    <a:pt x="6875957" y="4687189"/>
                  </a:lnTo>
                  <a:lnTo>
                    <a:pt x="6873290" y="4687443"/>
                  </a:lnTo>
                  <a:lnTo>
                    <a:pt x="6870750" y="4687824"/>
                  </a:lnTo>
                  <a:lnTo>
                    <a:pt x="6868083" y="4688078"/>
                  </a:lnTo>
                  <a:lnTo>
                    <a:pt x="6865670" y="4688078"/>
                  </a:lnTo>
                  <a:lnTo>
                    <a:pt x="6862876" y="4688078"/>
                  </a:lnTo>
                  <a:lnTo>
                    <a:pt x="6860463" y="4688078"/>
                  </a:lnTo>
                  <a:lnTo>
                    <a:pt x="6857669" y="4687824"/>
                  </a:lnTo>
                  <a:lnTo>
                    <a:pt x="6855256" y="4687443"/>
                  </a:lnTo>
                  <a:lnTo>
                    <a:pt x="6852462" y="4687189"/>
                  </a:lnTo>
                  <a:lnTo>
                    <a:pt x="6850049" y="4686554"/>
                  </a:lnTo>
                  <a:lnTo>
                    <a:pt x="6847636" y="4685919"/>
                  </a:lnTo>
                  <a:lnTo>
                    <a:pt x="6845223" y="4685411"/>
                  </a:lnTo>
                  <a:lnTo>
                    <a:pt x="6842810" y="4684395"/>
                  </a:lnTo>
                  <a:lnTo>
                    <a:pt x="6840651" y="4683506"/>
                  </a:lnTo>
                  <a:lnTo>
                    <a:pt x="6838492" y="4682363"/>
                  </a:lnTo>
                  <a:lnTo>
                    <a:pt x="6836333" y="4681093"/>
                  </a:lnTo>
                  <a:lnTo>
                    <a:pt x="6834174" y="4679823"/>
                  </a:lnTo>
                  <a:lnTo>
                    <a:pt x="6832396" y="4678680"/>
                  </a:lnTo>
                  <a:lnTo>
                    <a:pt x="6830618" y="4677156"/>
                  </a:lnTo>
                  <a:lnTo>
                    <a:pt x="6828713" y="4675632"/>
                  </a:lnTo>
                  <a:lnTo>
                    <a:pt x="6827189" y="4673727"/>
                  </a:lnTo>
                  <a:lnTo>
                    <a:pt x="6825665" y="4671949"/>
                  </a:lnTo>
                  <a:lnTo>
                    <a:pt x="6824522" y="4670171"/>
                  </a:lnTo>
                  <a:lnTo>
                    <a:pt x="6823252" y="4668012"/>
                  </a:lnTo>
                  <a:lnTo>
                    <a:pt x="6822363" y="4665853"/>
                  </a:lnTo>
                  <a:lnTo>
                    <a:pt x="6821728" y="4663694"/>
                  </a:lnTo>
                  <a:lnTo>
                    <a:pt x="6820839" y="4661281"/>
                  </a:lnTo>
                  <a:lnTo>
                    <a:pt x="6820458" y="4658868"/>
                  </a:lnTo>
                  <a:lnTo>
                    <a:pt x="6820204" y="4656455"/>
                  </a:lnTo>
                  <a:lnTo>
                    <a:pt x="6824776" y="4642104"/>
                  </a:lnTo>
                  <a:lnTo>
                    <a:pt x="6826046" y="4639945"/>
                  </a:lnTo>
                  <a:lnTo>
                    <a:pt x="6827189" y="4638167"/>
                  </a:lnTo>
                  <a:lnTo>
                    <a:pt x="6829094" y="4636643"/>
                  </a:lnTo>
                  <a:lnTo>
                    <a:pt x="6830618" y="4635119"/>
                  </a:lnTo>
                  <a:lnTo>
                    <a:pt x="6840651" y="4629023"/>
                  </a:lnTo>
                  <a:lnTo>
                    <a:pt x="6842810" y="4628007"/>
                  </a:lnTo>
                  <a:lnTo>
                    <a:pt x="6845223" y="4627118"/>
                  </a:lnTo>
                  <a:lnTo>
                    <a:pt x="6847382" y="4626483"/>
                  </a:lnTo>
                  <a:lnTo>
                    <a:pt x="6849795" y="4625975"/>
                  </a:lnTo>
                  <a:lnTo>
                    <a:pt x="6852208" y="4625340"/>
                  </a:lnTo>
                  <a:lnTo>
                    <a:pt x="6855002" y="4624959"/>
                  </a:lnTo>
                  <a:lnTo>
                    <a:pt x="6857415" y="4624705"/>
                  </a:lnTo>
                  <a:lnTo>
                    <a:pt x="6860082" y="4624451"/>
                  </a:lnTo>
                  <a:lnTo>
                    <a:pt x="6862622" y="4624451"/>
                  </a:lnTo>
                  <a:lnTo>
                    <a:pt x="6865289" y="4624070"/>
                  </a:lnTo>
                  <a:lnTo>
                    <a:pt x="6867702" y="4624070"/>
                  </a:lnTo>
                  <a:lnTo>
                    <a:pt x="6870496" y="4624451"/>
                  </a:lnTo>
                  <a:lnTo>
                    <a:pt x="6872909" y="4624451"/>
                  </a:lnTo>
                  <a:lnTo>
                    <a:pt x="6875703" y="4624705"/>
                  </a:lnTo>
                  <a:lnTo>
                    <a:pt x="6878116" y="4624959"/>
                  </a:lnTo>
                  <a:lnTo>
                    <a:pt x="6880910" y="4625340"/>
                  </a:lnTo>
                  <a:lnTo>
                    <a:pt x="6883323" y="4625975"/>
                  </a:lnTo>
                  <a:lnTo>
                    <a:pt x="6883323" y="4594225"/>
                  </a:lnTo>
                </a:path>
                <a:path w="6883400" h="10017125">
                  <a:moveTo>
                    <a:pt x="6797598" y="4719193"/>
                  </a:moveTo>
                  <a:lnTo>
                    <a:pt x="6797598" y="4594225"/>
                  </a:lnTo>
                </a:path>
                <a:path w="6883400" h="10017125">
                  <a:moveTo>
                    <a:pt x="6883323" y="4844161"/>
                  </a:moveTo>
                  <a:lnTo>
                    <a:pt x="6883323" y="4810379"/>
                  </a:lnTo>
                  <a:lnTo>
                    <a:pt x="6880910" y="4811268"/>
                  </a:lnTo>
                  <a:lnTo>
                    <a:pt x="6878370" y="4811903"/>
                  </a:lnTo>
                  <a:lnTo>
                    <a:pt x="6875957" y="4812157"/>
                  </a:lnTo>
                  <a:lnTo>
                    <a:pt x="6873290" y="4812411"/>
                  </a:lnTo>
                  <a:lnTo>
                    <a:pt x="6870750" y="4812792"/>
                  </a:lnTo>
                  <a:lnTo>
                    <a:pt x="6868083" y="4813046"/>
                  </a:lnTo>
                  <a:lnTo>
                    <a:pt x="6865670" y="4813046"/>
                  </a:lnTo>
                  <a:lnTo>
                    <a:pt x="6862876" y="4813046"/>
                  </a:lnTo>
                  <a:lnTo>
                    <a:pt x="6860463" y="4813046"/>
                  </a:lnTo>
                  <a:lnTo>
                    <a:pt x="6857669" y="4812792"/>
                  </a:lnTo>
                  <a:lnTo>
                    <a:pt x="6855256" y="4812411"/>
                  </a:lnTo>
                  <a:lnTo>
                    <a:pt x="6852462" y="4812157"/>
                  </a:lnTo>
                  <a:lnTo>
                    <a:pt x="6850049" y="4811522"/>
                  </a:lnTo>
                  <a:lnTo>
                    <a:pt x="6847636" y="4810887"/>
                  </a:lnTo>
                  <a:lnTo>
                    <a:pt x="6845223" y="4810379"/>
                  </a:lnTo>
                  <a:lnTo>
                    <a:pt x="6842810" y="4809363"/>
                  </a:lnTo>
                  <a:lnTo>
                    <a:pt x="6830618" y="4802124"/>
                  </a:lnTo>
                  <a:lnTo>
                    <a:pt x="6828713" y="4800600"/>
                  </a:lnTo>
                  <a:lnTo>
                    <a:pt x="6827189" y="4798695"/>
                  </a:lnTo>
                  <a:lnTo>
                    <a:pt x="6825665" y="4796917"/>
                  </a:lnTo>
                  <a:lnTo>
                    <a:pt x="6824522" y="4795139"/>
                  </a:lnTo>
                  <a:lnTo>
                    <a:pt x="6823252" y="4792980"/>
                  </a:lnTo>
                  <a:lnTo>
                    <a:pt x="6822363" y="4790821"/>
                  </a:lnTo>
                  <a:lnTo>
                    <a:pt x="6821728" y="4788662"/>
                  </a:lnTo>
                  <a:lnTo>
                    <a:pt x="6820839" y="4786249"/>
                  </a:lnTo>
                  <a:lnTo>
                    <a:pt x="6820458" y="4783836"/>
                  </a:lnTo>
                  <a:lnTo>
                    <a:pt x="6820204" y="4781423"/>
                  </a:lnTo>
                  <a:lnTo>
                    <a:pt x="6820458" y="4778629"/>
                  </a:lnTo>
                  <a:lnTo>
                    <a:pt x="6821093" y="4775835"/>
                  </a:lnTo>
                  <a:lnTo>
                    <a:pt x="6821728" y="4773422"/>
                  </a:lnTo>
                  <a:lnTo>
                    <a:pt x="6822617" y="4771263"/>
                  </a:lnTo>
                  <a:lnTo>
                    <a:pt x="6823506" y="4768850"/>
                  </a:lnTo>
                  <a:lnTo>
                    <a:pt x="6824776" y="4767072"/>
                  </a:lnTo>
                  <a:lnTo>
                    <a:pt x="6826046" y="4764913"/>
                  </a:lnTo>
                  <a:lnTo>
                    <a:pt x="6827189" y="4763135"/>
                  </a:lnTo>
                  <a:lnTo>
                    <a:pt x="6829094" y="4761611"/>
                  </a:lnTo>
                  <a:lnTo>
                    <a:pt x="6830618" y="4760087"/>
                  </a:lnTo>
                  <a:lnTo>
                    <a:pt x="6832396" y="4758563"/>
                  </a:lnTo>
                  <a:lnTo>
                    <a:pt x="6834174" y="4757293"/>
                  </a:lnTo>
                  <a:lnTo>
                    <a:pt x="6836333" y="4756023"/>
                  </a:lnTo>
                  <a:lnTo>
                    <a:pt x="6838492" y="4754880"/>
                  </a:lnTo>
                  <a:lnTo>
                    <a:pt x="6840651" y="4753991"/>
                  </a:lnTo>
                  <a:lnTo>
                    <a:pt x="6842810" y="4752975"/>
                  </a:lnTo>
                  <a:lnTo>
                    <a:pt x="6845223" y="4752086"/>
                  </a:lnTo>
                  <a:lnTo>
                    <a:pt x="6847382" y="4751451"/>
                  </a:lnTo>
                  <a:lnTo>
                    <a:pt x="6849795" y="4750943"/>
                  </a:lnTo>
                  <a:lnTo>
                    <a:pt x="6852208" y="4750562"/>
                  </a:lnTo>
                  <a:lnTo>
                    <a:pt x="6855002" y="4749927"/>
                  </a:lnTo>
                  <a:lnTo>
                    <a:pt x="6857415" y="4749673"/>
                  </a:lnTo>
                  <a:lnTo>
                    <a:pt x="6860082" y="4749419"/>
                  </a:lnTo>
                  <a:lnTo>
                    <a:pt x="6862622" y="4749419"/>
                  </a:lnTo>
                  <a:lnTo>
                    <a:pt x="6865289" y="4749038"/>
                  </a:lnTo>
                  <a:lnTo>
                    <a:pt x="6867702" y="4749038"/>
                  </a:lnTo>
                  <a:lnTo>
                    <a:pt x="6870496" y="4749419"/>
                  </a:lnTo>
                  <a:lnTo>
                    <a:pt x="6872909" y="4749419"/>
                  </a:lnTo>
                  <a:lnTo>
                    <a:pt x="6875703" y="4749673"/>
                  </a:lnTo>
                  <a:lnTo>
                    <a:pt x="6878116" y="4749927"/>
                  </a:lnTo>
                  <a:lnTo>
                    <a:pt x="6880910" y="4750308"/>
                  </a:lnTo>
                  <a:lnTo>
                    <a:pt x="6883323" y="4750943"/>
                  </a:lnTo>
                  <a:lnTo>
                    <a:pt x="6883323" y="4719193"/>
                  </a:lnTo>
                </a:path>
                <a:path w="6883400" h="10017125">
                  <a:moveTo>
                    <a:pt x="6797598" y="4844161"/>
                  </a:moveTo>
                  <a:lnTo>
                    <a:pt x="6797598" y="4719193"/>
                  </a:lnTo>
                </a:path>
                <a:path w="6883400" h="10017125">
                  <a:moveTo>
                    <a:pt x="6883323" y="4969129"/>
                  </a:moveTo>
                  <a:lnTo>
                    <a:pt x="6883323" y="4935601"/>
                  </a:lnTo>
                  <a:lnTo>
                    <a:pt x="6880910" y="4936236"/>
                  </a:lnTo>
                  <a:lnTo>
                    <a:pt x="6878370" y="4936871"/>
                  </a:lnTo>
                  <a:lnTo>
                    <a:pt x="6875957" y="4937125"/>
                  </a:lnTo>
                  <a:lnTo>
                    <a:pt x="6873290" y="4937760"/>
                  </a:lnTo>
                  <a:lnTo>
                    <a:pt x="6870750" y="4938014"/>
                  </a:lnTo>
                  <a:lnTo>
                    <a:pt x="6857669" y="4938014"/>
                  </a:lnTo>
                  <a:lnTo>
                    <a:pt x="6855256" y="4937379"/>
                  </a:lnTo>
                  <a:lnTo>
                    <a:pt x="6852462" y="4937125"/>
                  </a:lnTo>
                  <a:lnTo>
                    <a:pt x="6850049" y="4936490"/>
                  </a:lnTo>
                  <a:lnTo>
                    <a:pt x="6847636" y="4935855"/>
                  </a:lnTo>
                  <a:lnTo>
                    <a:pt x="6845223" y="4935347"/>
                  </a:lnTo>
                  <a:lnTo>
                    <a:pt x="6842810" y="4934331"/>
                  </a:lnTo>
                  <a:lnTo>
                    <a:pt x="6840651" y="4933442"/>
                  </a:lnTo>
                  <a:lnTo>
                    <a:pt x="6838492" y="4932553"/>
                  </a:lnTo>
                  <a:lnTo>
                    <a:pt x="6836333" y="4931283"/>
                  </a:lnTo>
                  <a:lnTo>
                    <a:pt x="6834174" y="4930140"/>
                  </a:lnTo>
                  <a:lnTo>
                    <a:pt x="6832396" y="4928616"/>
                  </a:lnTo>
                  <a:lnTo>
                    <a:pt x="6830618" y="4927092"/>
                  </a:lnTo>
                  <a:lnTo>
                    <a:pt x="6828713" y="4925568"/>
                  </a:lnTo>
                  <a:lnTo>
                    <a:pt x="6827189" y="4923663"/>
                  </a:lnTo>
                  <a:lnTo>
                    <a:pt x="6825665" y="4922139"/>
                  </a:lnTo>
                  <a:lnTo>
                    <a:pt x="6824522" y="4920107"/>
                  </a:lnTo>
                  <a:lnTo>
                    <a:pt x="6823252" y="4918202"/>
                  </a:lnTo>
                  <a:lnTo>
                    <a:pt x="6822363" y="4915789"/>
                  </a:lnTo>
                  <a:lnTo>
                    <a:pt x="6821728" y="4913630"/>
                  </a:lnTo>
                  <a:lnTo>
                    <a:pt x="6820839" y="4911471"/>
                  </a:lnTo>
                  <a:lnTo>
                    <a:pt x="6820458" y="4908804"/>
                  </a:lnTo>
                  <a:lnTo>
                    <a:pt x="6820204" y="4906391"/>
                  </a:lnTo>
                  <a:lnTo>
                    <a:pt x="6820458" y="4903597"/>
                  </a:lnTo>
                  <a:lnTo>
                    <a:pt x="6821093" y="4901184"/>
                  </a:lnTo>
                  <a:lnTo>
                    <a:pt x="6821728" y="4898390"/>
                  </a:lnTo>
                  <a:lnTo>
                    <a:pt x="6822617" y="4896231"/>
                  </a:lnTo>
                  <a:lnTo>
                    <a:pt x="6823506" y="4894199"/>
                  </a:lnTo>
                  <a:lnTo>
                    <a:pt x="6824776" y="4892040"/>
                  </a:lnTo>
                  <a:lnTo>
                    <a:pt x="6826046" y="4890135"/>
                  </a:lnTo>
                  <a:lnTo>
                    <a:pt x="6827189" y="4888103"/>
                  </a:lnTo>
                  <a:lnTo>
                    <a:pt x="6829094" y="4886579"/>
                  </a:lnTo>
                  <a:lnTo>
                    <a:pt x="6830618" y="4885055"/>
                  </a:lnTo>
                  <a:lnTo>
                    <a:pt x="6832396" y="4883531"/>
                  </a:lnTo>
                  <a:lnTo>
                    <a:pt x="6834174" y="4882261"/>
                  </a:lnTo>
                  <a:lnTo>
                    <a:pt x="6836333" y="4880991"/>
                  </a:lnTo>
                  <a:lnTo>
                    <a:pt x="6838492" y="4879848"/>
                  </a:lnTo>
                  <a:lnTo>
                    <a:pt x="6840651" y="4878959"/>
                  </a:lnTo>
                  <a:lnTo>
                    <a:pt x="6842810" y="4877943"/>
                  </a:lnTo>
                  <a:lnTo>
                    <a:pt x="6845223" y="4877435"/>
                  </a:lnTo>
                  <a:lnTo>
                    <a:pt x="6847382" y="4876419"/>
                  </a:lnTo>
                  <a:lnTo>
                    <a:pt x="6849795" y="4875911"/>
                  </a:lnTo>
                  <a:lnTo>
                    <a:pt x="6852208" y="4875530"/>
                  </a:lnTo>
                  <a:lnTo>
                    <a:pt x="6855002" y="4874895"/>
                  </a:lnTo>
                  <a:lnTo>
                    <a:pt x="6857415" y="4874641"/>
                  </a:lnTo>
                  <a:lnTo>
                    <a:pt x="6860082" y="4874641"/>
                  </a:lnTo>
                  <a:lnTo>
                    <a:pt x="6862622" y="4874387"/>
                  </a:lnTo>
                  <a:lnTo>
                    <a:pt x="6865289" y="4874387"/>
                  </a:lnTo>
                  <a:lnTo>
                    <a:pt x="6867702" y="4874387"/>
                  </a:lnTo>
                  <a:lnTo>
                    <a:pt x="6870496" y="4874387"/>
                  </a:lnTo>
                  <a:lnTo>
                    <a:pt x="6872909" y="4874641"/>
                  </a:lnTo>
                  <a:lnTo>
                    <a:pt x="6875703" y="4874641"/>
                  </a:lnTo>
                  <a:lnTo>
                    <a:pt x="6878116" y="4874895"/>
                  </a:lnTo>
                  <a:lnTo>
                    <a:pt x="6880910" y="4875276"/>
                  </a:lnTo>
                  <a:lnTo>
                    <a:pt x="6883323" y="4875911"/>
                  </a:lnTo>
                  <a:lnTo>
                    <a:pt x="6883323" y="4844161"/>
                  </a:lnTo>
                </a:path>
                <a:path w="6883400" h="10017125">
                  <a:moveTo>
                    <a:pt x="6797598" y="4969129"/>
                  </a:moveTo>
                  <a:lnTo>
                    <a:pt x="6797598" y="4844161"/>
                  </a:lnTo>
                </a:path>
                <a:path w="6883400" h="10017125">
                  <a:moveTo>
                    <a:pt x="6883323" y="5094097"/>
                  </a:moveTo>
                  <a:lnTo>
                    <a:pt x="6883323" y="5060569"/>
                  </a:lnTo>
                  <a:lnTo>
                    <a:pt x="6880910" y="5061204"/>
                  </a:lnTo>
                  <a:lnTo>
                    <a:pt x="6878370" y="5061839"/>
                  </a:lnTo>
                  <a:lnTo>
                    <a:pt x="6875957" y="5062347"/>
                  </a:lnTo>
                  <a:lnTo>
                    <a:pt x="6873290" y="5062728"/>
                  </a:lnTo>
                  <a:lnTo>
                    <a:pt x="6870750" y="5062982"/>
                  </a:lnTo>
                  <a:lnTo>
                    <a:pt x="6868083" y="5062982"/>
                  </a:lnTo>
                  <a:lnTo>
                    <a:pt x="6865670" y="5063363"/>
                  </a:lnTo>
                  <a:lnTo>
                    <a:pt x="6862876" y="5063363"/>
                  </a:lnTo>
                  <a:lnTo>
                    <a:pt x="6860463" y="5062982"/>
                  </a:lnTo>
                  <a:lnTo>
                    <a:pt x="6857669" y="5062982"/>
                  </a:lnTo>
                  <a:lnTo>
                    <a:pt x="6855256" y="5062347"/>
                  </a:lnTo>
                  <a:lnTo>
                    <a:pt x="6852462" y="5062093"/>
                  </a:lnTo>
                  <a:lnTo>
                    <a:pt x="6850049" y="5061458"/>
                  </a:lnTo>
                  <a:lnTo>
                    <a:pt x="6847636" y="5060823"/>
                  </a:lnTo>
                  <a:lnTo>
                    <a:pt x="6845223" y="5060315"/>
                  </a:lnTo>
                  <a:lnTo>
                    <a:pt x="6842810" y="5059299"/>
                  </a:lnTo>
                  <a:lnTo>
                    <a:pt x="6840651" y="5058410"/>
                  </a:lnTo>
                  <a:lnTo>
                    <a:pt x="6838492" y="5057521"/>
                  </a:lnTo>
                  <a:lnTo>
                    <a:pt x="6836333" y="5056251"/>
                  </a:lnTo>
                  <a:lnTo>
                    <a:pt x="6834174" y="5055108"/>
                  </a:lnTo>
                  <a:lnTo>
                    <a:pt x="6832396" y="5053584"/>
                  </a:lnTo>
                  <a:lnTo>
                    <a:pt x="6830618" y="5052060"/>
                  </a:lnTo>
                  <a:lnTo>
                    <a:pt x="6828713" y="5050536"/>
                  </a:lnTo>
                  <a:lnTo>
                    <a:pt x="6827189" y="5049012"/>
                  </a:lnTo>
                  <a:lnTo>
                    <a:pt x="6825665" y="5047107"/>
                  </a:lnTo>
                  <a:lnTo>
                    <a:pt x="6824522" y="5045075"/>
                  </a:lnTo>
                  <a:lnTo>
                    <a:pt x="6823252" y="5043170"/>
                  </a:lnTo>
                  <a:lnTo>
                    <a:pt x="6822363" y="5041011"/>
                  </a:lnTo>
                  <a:lnTo>
                    <a:pt x="6821728" y="5038598"/>
                  </a:lnTo>
                  <a:lnTo>
                    <a:pt x="6820839" y="5036439"/>
                  </a:lnTo>
                  <a:lnTo>
                    <a:pt x="6820458" y="5033772"/>
                  </a:lnTo>
                  <a:lnTo>
                    <a:pt x="6820204" y="5031359"/>
                  </a:lnTo>
                  <a:lnTo>
                    <a:pt x="6820458" y="5028565"/>
                  </a:lnTo>
                  <a:lnTo>
                    <a:pt x="6821093" y="5026152"/>
                  </a:lnTo>
                  <a:lnTo>
                    <a:pt x="6821728" y="5023739"/>
                  </a:lnTo>
                  <a:lnTo>
                    <a:pt x="6822617" y="5021199"/>
                  </a:lnTo>
                  <a:lnTo>
                    <a:pt x="6823506" y="5019167"/>
                  </a:lnTo>
                  <a:lnTo>
                    <a:pt x="6824776" y="5017008"/>
                  </a:lnTo>
                  <a:lnTo>
                    <a:pt x="6826046" y="5015103"/>
                  </a:lnTo>
                  <a:lnTo>
                    <a:pt x="6827189" y="5013325"/>
                  </a:lnTo>
                  <a:lnTo>
                    <a:pt x="6829094" y="5011547"/>
                  </a:lnTo>
                  <a:lnTo>
                    <a:pt x="6830618" y="5010023"/>
                  </a:lnTo>
                  <a:lnTo>
                    <a:pt x="6832396" y="5008499"/>
                  </a:lnTo>
                  <a:lnTo>
                    <a:pt x="6834174" y="5007229"/>
                  </a:lnTo>
                  <a:lnTo>
                    <a:pt x="6836333" y="5005959"/>
                  </a:lnTo>
                  <a:lnTo>
                    <a:pt x="6838492" y="5004816"/>
                  </a:lnTo>
                  <a:lnTo>
                    <a:pt x="6840651" y="5003927"/>
                  </a:lnTo>
                  <a:lnTo>
                    <a:pt x="6842810" y="5002911"/>
                  </a:lnTo>
                  <a:lnTo>
                    <a:pt x="6845223" y="5002403"/>
                  </a:lnTo>
                  <a:lnTo>
                    <a:pt x="6847382" y="5001387"/>
                  </a:lnTo>
                  <a:lnTo>
                    <a:pt x="6849795" y="5000879"/>
                  </a:lnTo>
                  <a:lnTo>
                    <a:pt x="6852208" y="5000498"/>
                  </a:lnTo>
                  <a:lnTo>
                    <a:pt x="6855002" y="4999863"/>
                  </a:lnTo>
                  <a:lnTo>
                    <a:pt x="6857415" y="4999609"/>
                  </a:lnTo>
                  <a:lnTo>
                    <a:pt x="6860082" y="4999609"/>
                  </a:lnTo>
                  <a:lnTo>
                    <a:pt x="6862622" y="4999355"/>
                  </a:lnTo>
                  <a:lnTo>
                    <a:pt x="6865289" y="4999355"/>
                  </a:lnTo>
                  <a:lnTo>
                    <a:pt x="6867702" y="4999355"/>
                  </a:lnTo>
                  <a:lnTo>
                    <a:pt x="6870496" y="4999355"/>
                  </a:lnTo>
                  <a:lnTo>
                    <a:pt x="6872909" y="4999609"/>
                  </a:lnTo>
                  <a:lnTo>
                    <a:pt x="6875703" y="4999609"/>
                  </a:lnTo>
                  <a:lnTo>
                    <a:pt x="6878116" y="5000244"/>
                  </a:lnTo>
                  <a:lnTo>
                    <a:pt x="6880910" y="5000244"/>
                  </a:lnTo>
                  <a:lnTo>
                    <a:pt x="6883323" y="5000879"/>
                  </a:lnTo>
                  <a:lnTo>
                    <a:pt x="6883323" y="4969129"/>
                  </a:lnTo>
                </a:path>
                <a:path w="6883400" h="10017125">
                  <a:moveTo>
                    <a:pt x="6797598" y="5094097"/>
                  </a:moveTo>
                  <a:lnTo>
                    <a:pt x="6797598" y="4969129"/>
                  </a:lnTo>
                </a:path>
                <a:path w="6883400" h="10017125">
                  <a:moveTo>
                    <a:pt x="6883323" y="5219065"/>
                  </a:moveTo>
                  <a:lnTo>
                    <a:pt x="6883323" y="5185537"/>
                  </a:lnTo>
                  <a:lnTo>
                    <a:pt x="6880910" y="5186172"/>
                  </a:lnTo>
                  <a:lnTo>
                    <a:pt x="6878370" y="5186807"/>
                  </a:lnTo>
                  <a:lnTo>
                    <a:pt x="6875957" y="5187315"/>
                  </a:lnTo>
                  <a:lnTo>
                    <a:pt x="6873290" y="5187696"/>
                  </a:lnTo>
                  <a:lnTo>
                    <a:pt x="6870750" y="5187950"/>
                  </a:lnTo>
                  <a:lnTo>
                    <a:pt x="6868083" y="5187950"/>
                  </a:lnTo>
                  <a:lnTo>
                    <a:pt x="6865670" y="5188331"/>
                  </a:lnTo>
                  <a:lnTo>
                    <a:pt x="6862876" y="5188331"/>
                  </a:lnTo>
                  <a:lnTo>
                    <a:pt x="6860463" y="5187950"/>
                  </a:lnTo>
                  <a:lnTo>
                    <a:pt x="6857669" y="5187950"/>
                  </a:lnTo>
                  <a:lnTo>
                    <a:pt x="6855256" y="5187696"/>
                  </a:lnTo>
                  <a:lnTo>
                    <a:pt x="6852462" y="5187061"/>
                  </a:lnTo>
                  <a:lnTo>
                    <a:pt x="6850049" y="5186426"/>
                  </a:lnTo>
                  <a:lnTo>
                    <a:pt x="6847636" y="5185791"/>
                  </a:lnTo>
                  <a:lnTo>
                    <a:pt x="6845223" y="5185283"/>
                  </a:lnTo>
                  <a:lnTo>
                    <a:pt x="6842810" y="5184267"/>
                  </a:lnTo>
                  <a:lnTo>
                    <a:pt x="6840651" y="5183378"/>
                  </a:lnTo>
                  <a:lnTo>
                    <a:pt x="6838492" y="5182489"/>
                  </a:lnTo>
                  <a:lnTo>
                    <a:pt x="6836333" y="5181219"/>
                  </a:lnTo>
                  <a:lnTo>
                    <a:pt x="6834174" y="5180076"/>
                  </a:lnTo>
                  <a:lnTo>
                    <a:pt x="6832396" y="5178552"/>
                  </a:lnTo>
                  <a:lnTo>
                    <a:pt x="6830618" y="5177282"/>
                  </a:lnTo>
                  <a:lnTo>
                    <a:pt x="6828713" y="5175504"/>
                  </a:lnTo>
                  <a:lnTo>
                    <a:pt x="6827189" y="5173980"/>
                  </a:lnTo>
                  <a:lnTo>
                    <a:pt x="6825665" y="5172075"/>
                  </a:lnTo>
                  <a:lnTo>
                    <a:pt x="6824522" y="5170043"/>
                  </a:lnTo>
                  <a:lnTo>
                    <a:pt x="6823252" y="5168138"/>
                  </a:lnTo>
                  <a:lnTo>
                    <a:pt x="6822363" y="5165979"/>
                  </a:lnTo>
                  <a:lnTo>
                    <a:pt x="6821728" y="5163566"/>
                  </a:lnTo>
                  <a:lnTo>
                    <a:pt x="6820839" y="5161407"/>
                  </a:lnTo>
                  <a:lnTo>
                    <a:pt x="6820458" y="5158740"/>
                  </a:lnTo>
                  <a:lnTo>
                    <a:pt x="6820204" y="5156327"/>
                  </a:lnTo>
                  <a:lnTo>
                    <a:pt x="6820458" y="5153533"/>
                  </a:lnTo>
                  <a:lnTo>
                    <a:pt x="6821093" y="5151120"/>
                  </a:lnTo>
                  <a:lnTo>
                    <a:pt x="6821728" y="5148707"/>
                  </a:lnTo>
                  <a:lnTo>
                    <a:pt x="6822617" y="5146167"/>
                  </a:lnTo>
                  <a:lnTo>
                    <a:pt x="6823506" y="5144135"/>
                  </a:lnTo>
                  <a:lnTo>
                    <a:pt x="6824776" y="5141976"/>
                  </a:lnTo>
                  <a:lnTo>
                    <a:pt x="6826046" y="5140071"/>
                  </a:lnTo>
                  <a:lnTo>
                    <a:pt x="6827189" y="5138293"/>
                  </a:lnTo>
                  <a:lnTo>
                    <a:pt x="6829094" y="5136515"/>
                  </a:lnTo>
                  <a:lnTo>
                    <a:pt x="6830618" y="5134991"/>
                  </a:lnTo>
                  <a:lnTo>
                    <a:pt x="6832396" y="5133721"/>
                  </a:lnTo>
                  <a:lnTo>
                    <a:pt x="6834174" y="5132197"/>
                  </a:lnTo>
                  <a:lnTo>
                    <a:pt x="6836333" y="5130927"/>
                  </a:lnTo>
                  <a:lnTo>
                    <a:pt x="6838492" y="5129784"/>
                  </a:lnTo>
                  <a:lnTo>
                    <a:pt x="6840651" y="5128895"/>
                  </a:lnTo>
                  <a:lnTo>
                    <a:pt x="6842810" y="5127879"/>
                  </a:lnTo>
                  <a:lnTo>
                    <a:pt x="6845223" y="5127371"/>
                  </a:lnTo>
                  <a:lnTo>
                    <a:pt x="6847382" y="5126355"/>
                  </a:lnTo>
                  <a:lnTo>
                    <a:pt x="6849795" y="5125847"/>
                  </a:lnTo>
                  <a:lnTo>
                    <a:pt x="6852208" y="5125466"/>
                  </a:lnTo>
                  <a:lnTo>
                    <a:pt x="6855002" y="5124831"/>
                  </a:lnTo>
                  <a:lnTo>
                    <a:pt x="6857415" y="5124577"/>
                  </a:lnTo>
                  <a:lnTo>
                    <a:pt x="6860082" y="5124577"/>
                  </a:lnTo>
                  <a:lnTo>
                    <a:pt x="6862622" y="5124323"/>
                  </a:lnTo>
                  <a:lnTo>
                    <a:pt x="6865289" y="5124323"/>
                  </a:lnTo>
                  <a:lnTo>
                    <a:pt x="6867702" y="5124323"/>
                  </a:lnTo>
                  <a:lnTo>
                    <a:pt x="6870496" y="5124323"/>
                  </a:lnTo>
                  <a:lnTo>
                    <a:pt x="6872909" y="5124577"/>
                  </a:lnTo>
                  <a:lnTo>
                    <a:pt x="6875703" y="5124577"/>
                  </a:lnTo>
                  <a:lnTo>
                    <a:pt x="6878116" y="5125212"/>
                  </a:lnTo>
                  <a:lnTo>
                    <a:pt x="6880910" y="5125466"/>
                  </a:lnTo>
                  <a:lnTo>
                    <a:pt x="6883323" y="5125847"/>
                  </a:lnTo>
                  <a:lnTo>
                    <a:pt x="6883323" y="5094097"/>
                  </a:lnTo>
                </a:path>
                <a:path w="6883400" h="10017125">
                  <a:moveTo>
                    <a:pt x="6797598" y="5219065"/>
                  </a:moveTo>
                  <a:lnTo>
                    <a:pt x="6797598" y="5094097"/>
                  </a:lnTo>
                </a:path>
                <a:path w="6883400" h="10017125">
                  <a:moveTo>
                    <a:pt x="6883323" y="5344033"/>
                  </a:moveTo>
                  <a:lnTo>
                    <a:pt x="6883323" y="5310505"/>
                  </a:lnTo>
                  <a:lnTo>
                    <a:pt x="6880910" y="5311140"/>
                  </a:lnTo>
                  <a:lnTo>
                    <a:pt x="6878370" y="5311775"/>
                  </a:lnTo>
                  <a:lnTo>
                    <a:pt x="6875957" y="5312283"/>
                  </a:lnTo>
                  <a:lnTo>
                    <a:pt x="6873290" y="5312664"/>
                  </a:lnTo>
                  <a:lnTo>
                    <a:pt x="6870750" y="5312918"/>
                  </a:lnTo>
                  <a:lnTo>
                    <a:pt x="6868083" y="5312918"/>
                  </a:lnTo>
                  <a:lnTo>
                    <a:pt x="6865670" y="5313299"/>
                  </a:lnTo>
                  <a:lnTo>
                    <a:pt x="6862876" y="5313299"/>
                  </a:lnTo>
                  <a:lnTo>
                    <a:pt x="6860463" y="5312918"/>
                  </a:lnTo>
                  <a:lnTo>
                    <a:pt x="6857669" y="5312918"/>
                  </a:lnTo>
                  <a:lnTo>
                    <a:pt x="6855256" y="5312664"/>
                  </a:lnTo>
                  <a:lnTo>
                    <a:pt x="6852462" y="5312029"/>
                  </a:lnTo>
                  <a:lnTo>
                    <a:pt x="6850049" y="5311775"/>
                  </a:lnTo>
                  <a:lnTo>
                    <a:pt x="6847636" y="5310759"/>
                  </a:lnTo>
                  <a:lnTo>
                    <a:pt x="6845223" y="5310251"/>
                  </a:lnTo>
                  <a:lnTo>
                    <a:pt x="6842810" y="5309235"/>
                  </a:lnTo>
                  <a:lnTo>
                    <a:pt x="6840651" y="5308346"/>
                  </a:lnTo>
                  <a:lnTo>
                    <a:pt x="6838492" y="5307457"/>
                  </a:lnTo>
                  <a:lnTo>
                    <a:pt x="6836333" y="5306187"/>
                  </a:lnTo>
                  <a:lnTo>
                    <a:pt x="6834174" y="5305044"/>
                  </a:lnTo>
                  <a:lnTo>
                    <a:pt x="6832396" y="5303520"/>
                  </a:lnTo>
                  <a:lnTo>
                    <a:pt x="6830618" y="5302250"/>
                  </a:lnTo>
                  <a:lnTo>
                    <a:pt x="6828713" y="5300472"/>
                  </a:lnTo>
                  <a:lnTo>
                    <a:pt x="6827189" y="5298948"/>
                  </a:lnTo>
                  <a:lnTo>
                    <a:pt x="6825665" y="5297043"/>
                  </a:lnTo>
                  <a:lnTo>
                    <a:pt x="6824522" y="5295011"/>
                  </a:lnTo>
                  <a:lnTo>
                    <a:pt x="6823252" y="5293106"/>
                  </a:lnTo>
                  <a:lnTo>
                    <a:pt x="6822363" y="5290947"/>
                  </a:lnTo>
                  <a:lnTo>
                    <a:pt x="6821728" y="5288534"/>
                  </a:lnTo>
                  <a:lnTo>
                    <a:pt x="6820839" y="5286375"/>
                  </a:lnTo>
                  <a:lnTo>
                    <a:pt x="6820458" y="5283962"/>
                  </a:lnTo>
                  <a:lnTo>
                    <a:pt x="6820204" y="5281295"/>
                  </a:lnTo>
                  <a:lnTo>
                    <a:pt x="6820458" y="5278501"/>
                  </a:lnTo>
                  <a:lnTo>
                    <a:pt x="6821093" y="5276088"/>
                  </a:lnTo>
                  <a:lnTo>
                    <a:pt x="6821728" y="5273675"/>
                  </a:lnTo>
                  <a:lnTo>
                    <a:pt x="6822617" y="5271135"/>
                  </a:lnTo>
                  <a:lnTo>
                    <a:pt x="6823506" y="5269103"/>
                  </a:lnTo>
                  <a:lnTo>
                    <a:pt x="6824776" y="5266944"/>
                  </a:lnTo>
                  <a:lnTo>
                    <a:pt x="6826046" y="5265039"/>
                  </a:lnTo>
                  <a:lnTo>
                    <a:pt x="6827189" y="5263261"/>
                  </a:lnTo>
                  <a:lnTo>
                    <a:pt x="6829094" y="5261483"/>
                  </a:lnTo>
                  <a:lnTo>
                    <a:pt x="6830618" y="5259959"/>
                  </a:lnTo>
                  <a:lnTo>
                    <a:pt x="6832396" y="5258689"/>
                  </a:lnTo>
                  <a:lnTo>
                    <a:pt x="6834174" y="5257165"/>
                  </a:lnTo>
                  <a:lnTo>
                    <a:pt x="6836333" y="5255895"/>
                  </a:lnTo>
                  <a:lnTo>
                    <a:pt x="6838492" y="5255006"/>
                  </a:lnTo>
                  <a:lnTo>
                    <a:pt x="6840651" y="5253863"/>
                  </a:lnTo>
                  <a:lnTo>
                    <a:pt x="6842810" y="5252847"/>
                  </a:lnTo>
                  <a:lnTo>
                    <a:pt x="6845223" y="5252339"/>
                  </a:lnTo>
                  <a:lnTo>
                    <a:pt x="6847382" y="5251323"/>
                  </a:lnTo>
                  <a:lnTo>
                    <a:pt x="6849795" y="5251069"/>
                  </a:lnTo>
                  <a:lnTo>
                    <a:pt x="6852208" y="5250434"/>
                  </a:lnTo>
                  <a:lnTo>
                    <a:pt x="6855002" y="5249799"/>
                  </a:lnTo>
                  <a:lnTo>
                    <a:pt x="6857415" y="5249545"/>
                  </a:lnTo>
                  <a:lnTo>
                    <a:pt x="6860082" y="5249545"/>
                  </a:lnTo>
                  <a:lnTo>
                    <a:pt x="6862622" y="5249291"/>
                  </a:lnTo>
                  <a:lnTo>
                    <a:pt x="6865289" y="5249291"/>
                  </a:lnTo>
                  <a:lnTo>
                    <a:pt x="6867702" y="5249291"/>
                  </a:lnTo>
                  <a:lnTo>
                    <a:pt x="6870496" y="5249291"/>
                  </a:lnTo>
                  <a:lnTo>
                    <a:pt x="6872909" y="5249545"/>
                  </a:lnTo>
                  <a:lnTo>
                    <a:pt x="6875703" y="5249545"/>
                  </a:lnTo>
                  <a:lnTo>
                    <a:pt x="6878116" y="5250180"/>
                  </a:lnTo>
                  <a:lnTo>
                    <a:pt x="6880910" y="5250434"/>
                  </a:lnTo>
                  <a:lnTo>
                    <a:pt x="6883323" y="5250815"/>
                  </a:lnTo>
                  <a:lnTo>
                    <a:pt x="6883323" y="5219065"/>
                  </a:lnTo>
                </a:path>
                <a:path w="6883400" h="10017125">
                  <a:moveTo>
                    <a:pt x="6797598" y="5344033"/>
                  </a:moveTo>
                  <a:lnTo>
                    <a:pt x="6797598" y="5219065"/>
                  </a:lnTo>
                </a:path>
                <a:path w="6883400" h="10017125">
                  <a:moveTo>
                    <a:pt x="6883323" y="5469001"/>
                  </a:moveTo>
                  <a:lnTo>
                    <a:pt x="6883323" y="5435473"/>
                  </a:lnTo>
                  <a:lnTo>
                    <a:pt x="6880910" y="5436108"/>
                  </a:lnTo>
                  <a:lnTo>
                    <a:pt x="6878370" y="5436743"/>
                  </a:lnTo>
                  <a:lnTo>
                    <a:pt x="6875957" y="5437251"/>
                  </a:lnTo>
                  <a:lnTo>
                    <a:pt x="6873290" y="5437632"/>
                  </a:lnTo>
                  <a:lnTo>
                    <a:pt x="6870750" y="5437886"/>
                  </a:lnTo>
                  <a:lnTo>
                    <a:pt x="6868083" y="5438267"/>
                  </a:lnTo>
                  <a:lnTo>
                    <a:pt x="6865670" y="5438267"/>
                  </a:lnTo>
                  <a:lnTo>
                    <a:pt x="6862876" y="5438267"/>
                  </a:lnTo>
                  <a:lnTo>
                    <a:pt x="6860463" y="5438267"/>
                  </a:lnTo>
                  <a:lnTo>
                    <a:pt x="6857669" y="5437886"/>
                  </a:lnTo>
                  <a:lnTo>
                    <a:pt x="6855256" y="5437632"/>
                  </a:lnTo>
                  <a:lnTo>
                    <a:pt x="6852462" y="5437251"/>
                  </a:lnTo>
                  <a:lnTo>
                    <a:pt x="6850049" y="5436743"/>
                  </a:lnTo>
                  <a:lnTo>
                    <a:pt x="6847636" y="5435727"/>
                  </a:lnTo>
                  <a:lnTo>
                    <a:pt x="6845223" y="5435219"/>
                  </a:lnTo>
                  <a:lnTo>
                    <a:pt x="6842810" y="5434584"/>
                  </a:lnTo>
                  <a:lnTo>
                    <a:pt x="6840651" y="5433314"/>
                  </a:lnTo>
                  <a:lnTo>
                    <a:pt x="6838492" y="5432425"/>
                  </a:lnTo>
                  <a:lnTo>
                    <a:pt x="6836333" y="5431155"/>
                  </a:lnTo>
                  <a:lnTo>
                    <a:pt x="6834174" y="5430012"/>
                  </a:lnTo>
                  <a:lnTo>
                    <a:pt x="6832396" y="5428488"/>
                  </a:lnTo>
                  <a:lnTo>
                    <a:pt x="6824522" y="5419979"/>
                  </a:lnTo>
                  <a:lnTo>
                    <a:pt x="6823252" y="5418074"/>
                  </a:lnTo>
                  <a:lnTo>
                    <a:pt x="6822363" y="5415915"/>
                  </a:lnTo>
                  <a:lnTo>
                    <a:pt x="6821728" y="5413502"/>
                  </a:lnTo>
                  <a:lnTo>
                    <a:pt x="6820839" y="5411343"/>
                  </a:lnTo>
                  <a:lnTo>
                    <a:pt x="6820458" y="5408930"/>
                  </a:lnTo>
                  <a:lnTo>
                    <a:pt x="6820204" y="5406263"/>
                  </a:lnTo>
                  <a:lnTo>
                    <a:pt x="6820458" y="5403469"/>
                  </a:lnTo>
                  <a:lnTo>
                    <a:pt x="6821093" y="5401056"/>
                  </a:lnTo>
                  <a:lnTo>
                    <a:pt x="6821728" y="5398643"/>
                  </a:lnTo>
                  <a:lnTo>
                    <a:pt x="6822617" y="5396103"/>
                  </a:lnTo>
                  <a:lnTo>
                    <a:pt x="6823506" y="5394071"/>
                  </a:lnTo>
                  <a:lnTo>
                    <a:pt x="6824776" y="5391912"/>
                  </a:lnTo>
                  <a:lnTo>
                    <a:pt x="6826046" y="5390007"/>
                  </a:lnTo>
                  <a:lnTo>
                    <a:pt x="6827189" y="5388229"/>
                  </a:lnTo>
                  <a:lnTo>
                    <a:pt x="6829094" y="5386705"/>
                  </a:lnTo>
                  <a:lnTo>
                    <a:pt x="6830618" y="5384927"/>
                  </a:lnTo>
                  <a:lnTo>
                    <a:pt x="6832396" y="5383657"/>
                  </a:lnTo>
                  <a:lnTo>
                    <a:pt x="6834174" y="5382133"/>
                  </a:lnTo>
                  <a:lnTo>
                    <a:pt x="6836333" y="5380863"/>
                  </a:lnTo>
                  <a:lnTo>
                    <a:pt x="6838492" y="5379974"/>
                  </a:lnTo>
                  <a:lnTo>
                    <a:pt x="6840651" y="5379085"/>
                  </a:lnTo>
                  <a:lnTo>
                    <a:pt x="6842810" y="5377815"/>
                  </a:lnTo>
                  <a:lnTo>
                    <a:pt x="6845223" y="5377307"/>
                  </a:lnTo>
                  <a:lnTo>
                    <a:pt x="6847382" y="5376291"/>
                  </a:lnTo>
                  <a:lnTo>
                    <a:pt x="6849795" y="5376037"/>
                  </a:lnTo>
                  <a:lnTo>
                    <a:pt x="6852208" y="5375402"/>
                  </a:lnTo>
                  <a:lnTo>
                    <a:pt x="6855002" y="5375148"/>
                  </a:lnTo>
                  <a:lnTo>
                    <a:pt x="6857415" y="5374767"/>
                  </a:lnTo>
                  <a:lnTo>
                    <a:pt x="6860082" y="5374513"/>
                  </a:lnTo>
                  <a:lnTo>
                    <a:pt x="6862622" y="5374259"/>
                  </a:lnTo>
                  <a:lnTo>
                    <a:pt x="6865289" y="5374259"/>
                  </a:lnTo>
                  <a:lnTo>
                    <a:pt x="6867702" y="5374259"/>
                  </a:lnTo>
                  <a:lnTo>
                    <a:pt x="6870496" y="5374259"/>
                  </a:lnTo>
                  <a:lnTo>
                    <a:pt x="6872909" y="5374513"/>
                  </a:lnTo>
                  <a:lnTo>
                    <a:pt x="6875703" y="5374767"/>
                  </a:lnTo>
                  <a:lnTo>
                    <a:pt x="6878116" y="5375148"/>
                  </a:lnTo>
                  <a:lnTo>
                    <a:pt x="6880910" y="5375402"/>
                  </a:lnTo>
                  <a:lnTo>
                    <a:pt x="6883323" y="5375783"/>
                  </a:lnTo>
                  <a:lnTo>
                    <a:pt x="6883323" y="5344033"/>
                  </a:lnTo>
                </a:path>
                <a:path w="6883400" h="10017125">
                  <a:moveTo>
                    <a:pt x="6797598" y="5469001"/>
                  </a:moveTo>
                  <a:lnTo>
                    <a:pt x="6797598" y="5344033"/>
                  </a:lnTo>
                </a:path>
                <a:path w="6883400" h="10017125">
                  <a:moveTo>
                    <a:pt x="6883323" y="5594223"/>
                  </a:moveTo>
                  <a:lnTo>
                    <a:pt x="6883323" y="5560441"/>
                  </a:lnTo>
                  <a:lnTo>
                    <a:pt x="6880910" y="5561076"/>
                  </a:lnTo>
                  <a:lnTo>
                    <a:pt x="6878370" y="5561711"/>
                  </a:lnTo>
                  <a:lnTo>
                    <a:pt x="6875957" y="5562219"/>
                  </a:lnTo>
                  <a:lnTo>
                    <a:pt x="6873290" y="5562600"/>
                  </a:lnTo>
                  <a:lnTo>
                    <a:pt x="6870750" y="5562854"/>
                  </a:lnTo>
                  <a:lnTo>
                    <a:pt x="6868083" y="5563235"/>
                  </a:lnTo>
                  <a:lnTo>
                    <a:pt x="6865670" y="5563235"/>
                  </a:lnTo>
                  <a:lnTo>
                    <a:pt x="6862876" y="5563235"/>
                  </a:lnTo>
                  <a:lnTo>
                    <a:pt x="6860463" y="5563235"/>
                  </a:lnTo>
                  <a:lnTo>
                    <a:pt x="6857669" y="5562854"/>
                  </a:lnTo>
                  <a:lnTo>
                    <a:pt x="6845223" y="5560187"/>
                  </a:lnTo>
                  <a:lnTo>
                    <a:pt x="6842810" y="5559552"/>
                  </a:lnTo>
                  <a:lnTo>
                    <a:pt x="6840651" y="5558663"/>
                  </a:lnTo>
                  <a:lnTo>
                    <a:pt x="6838492" y="5557393"/>
                  </a:lnTo>
                  <a:lnTo>
                    <a:pt x="6836333" y="5556123"/>
                  </a:lnTo>
                  <a:lnTo>
                    <a:pt x="6834174" y="5554980"/>
                  </a:lnTo>
                  <a:lnTo>
                    <a:pt x="6832396" y="5553456"/>
                  </a:lnTo>
                  <a:lnTo>
                    <a:pt x="6830618" y="5552186"/>
                  </a:lnTo>
                  <a:lnTo>
                    <a:pt x="6821728" y="5538851"/>
                  </a:lnTo>
                  <a:lnTo>
                    <a:pt x="6820839" y="5536311"/>
                  </a:lnTo>
                  <a:lnTo>
                    <a:pt x="6820458" y="5533898"/>
                  </a:lnTo>
                  <a:lnTo>
                    <a:pt x="6820204" y="5531231"/>
                  </a:lnTo>
                  <a:lnTo>
                    <a:pt x="6820458" y="5528437"/>
                  </a:lnTo>
                  <a:lnTo>
                    <a:pt x="6821093" y="5526024"/>
                  </a:lnTo>
                  <a:lnTo>
                    <a:pt x="6821728" y="5523611"/>
                  </a:lnTo>
                  <a:lnTo>
                    <a:pt x="6822617" y="5521071"/>
                  </a:lnTo>
                  <a:lnTo>
                    <a:pt x="6823506" y="5519039"/>
                  </a:lnTo>
                  <a:lnTo>
                    <a:pt x="6824776" y="5516880"/>
                  </a:lnTo>
                  <a:lnTo>
                    <a:pt x="6826046" y="5514975"/>
                  </a:lnTo>
                  <a:lnTo>
                    <a:pt x="6827189" y="5513197"/>
                  </a:lnTo>
                  <a:lnTo>
                    <a:pt x="6829094" y="5511673"/>
                  </a:lnTo>
                  <a:lnTo>
                    <a:pt x="6830618" y="5509895"/>
                  </a:lnTo>
                  <a:lnTo>
                    <a:pt x="6832396" y="5508625"/>
                  </a:lnTo>
                  <a:lnTo>
                    <a:pt x="6834174" y="5507101"/>
                  </a:lnTo>
                  <a:lnTo>
                    <a:pt x="6836333" y="5505831"/>
                  </a:lnTo>
                  <a:lnTo>
                    <a:pt x="6838492" y="5504942"/>
                  </a:lnTo>
                  <a:lnTo>
                    <a:pt x="6840651" y="5504053"/>
                  </a:lnTo>
                  <a:lnTo>
                    <a:pt x="6842810" y="5503164"/>
                  </a:lnTo>
                  <a:lnTo>
                    <a:pt x="6845223" y="5502275"/>
                  </a:lnTo>
                  <a:lnTo>
                    <a:pt x="6847382" y="5501640"/>
                  </a:lnTo>
                  <a:lnTo>
                    <a:pt x="6849795" y="5501005"/>
                  </a:lnTo>
                  <a:lnTo>
                    <a:pt x="6852208" y="5500370"/>
                  </a:lnTo>
                  <a:lnTo>
                    <a:pt x="6855002" y="5500116"/>
                  </a:lnTo>
                  <a:lnTo>
                    <a:pt x="6857415" y="5499735"/>
                  </a:lnTo>
                  <a:lnTo>
                    <a:pt x="6860082" y="5499481"/>
                  </a:lnTo>
                  <a:lnTo>
                    <a:pt x="6862622" y="5499227"/>
                  </a:lnTo>
                  <a:lnTo>
                    <a:pt x="6865289" y="5499227"/>
                  </a:lnTo>
                  <a:lnTo>
                    <a:pt x="6867702" y="5499227"/>
                  </a:lnTo>
                  <a:lnTo>
                    <a:pt x="6870496" y="5499227"/>
                  </a:lnTo>
                  <a:lnTo>
                    <a:pt x="6872909" y="5499481"/>
                  </a:lnTo>
                  <a:lnTo>
                    <a:pt x="6875703" y="5499735"/>
                  </a:lnTo>
                  <a:lnTo>
                    <a:pt x="6878116" y="5500116"/>
                  </a:lnTo>
                  <a:lnTo>
                    <a:pt x="6880910" y="5500370"/>
                  </a:lnTo>
                  <a:lnTo>
                    <a:pt x="6883323" y="5500751"/>
                  </a:lnTo>
                  <a:lnTo>
                    <a:pt x="6883323" y="5469001"/>
                  </a:lnTo>
                </a:path>
                <a:path w="6883400" h="10017125">
                  <a:moveTo>
                    <a:pt x="6797598" y="5594223"/>
                  </a:moveTo>
                  <a:lnTo>
                    <a:pt x="6797598" y="5469001"/>
                  </a:lnTo>
                </a:path>
                <a:path w="6883400" h="10017125">
                  <a:moveTo>
                    <a:pt x="6883323" y="5719191"/>
                  </a:moveTo>
                  <a:lnTo>
                    <a:pt x="6883323" y="5685409"/>
                  </a:lnTo>
                  <a:lnTo>
                    <a:pt x="6880910" y="5686044"/>
                  </a:lnTo>
                  <a:lnTo>
                    <a:pt x="6878370" y="5686933"/>
                  </a:lnTo>
                  <a:lnTo>
                    <a:pt x="6875957" y="5687187"/>
                  </a:lnTo>
                  <a:lnTo>
                    <a:pt x="6873290" y="5687568"/>
                  </a:lnTo>
                  <a:lnTo>
                    <a:pt x="6870750" y="5687822"/>
                  </a:lnTo>
                  <a:lnTo>
                    <a:pt x="6868083" y="5688203"/>
                  </a:lnTo>
                  <a:lnTo>
                    <a:pt x="6865670" y="5688203"/>
                  </a:lnTo>
                  <a:lnTo>
                    <a:pt x="6862876" y="5688203"/>
                  </a:lnTo>
                  <a:lnTo>
                    <a:pt x="6860463" y="5688203"/>
                  </a:lnTo>
                  <a:lnTo>
                    <a:pt x="6857669" y="5687822"/>
                  </a:lnTo>
                  <a:lnTo>
                    <a:pt x="6855256" y="5687568"/>
                  </a:lnTo>
                  <a:lnTo>
                    <a:pt x="6838492" y="5682361"/>
                  </a:lnTo>
                  <a:lnTo>
                    <a:pt x="6836333" y="5681091"/>
                  </a:lnTo>
                  <a:lnTo>
                    <a:pt x="6834174" y="5679948"/>
                  </a:lnTo>
                  <a:lnTo>
                    <a:pt x="6832396" y="5678678"/>
                  </a:lnTo>
                  <a:lnTo>
                    <a:pt x="6830618" y="5677154"/>
                  </a:lnTo>
                  <a:lnTo>
                    <a:pt x="6828713" y="5675630"/>
                  </a:lnTo>
                  <a:lnTo>
                    <a:pt x="6821728" y="5663819"/>
                  </a:lnTo>
                  <a:lnTo>
                    <a:pt x="6820839" y="5661279"/>
                  </a:lnTo>
                  <a:lnTo>
                    <a:pt x="6820458" y="5658866"/>
                  </a:lnTo>
                  <a:lnTo>
                    <a:pt x="6820204" y="5656453"/>
                  </a:lnTo>
                  <a:lnTo>
                    <a:pt x="6824776" y="5642102"/>
                  </a:lnTo>
                  <a:lnTo>
                    <a:pt x="6826046" y="5639943"/>
                  </a:lnTo>
                  <a:lnTo>
                    <a:pt x="6827189" y="5638165"/>
                  </a:lnTo>
                  <a:lnTo>
                    <a:pt x="6829094" y="5636641"/>
                  </a:lnTo>
                  <a:lnTo>
                    <a:pt x="6830618" y="5635117"/>
                  </a:lnTo>
                  <a:lnTo>
                    <a:pt x="6832396" y="5633593"/>
                  </a:lnTo>
                  <a:lnTo>
                    <a:pt x="6834174" y="5632323"/>
                  </a:lnTo>
                  <a:lnTo>
                    <a:pt x="6836333" y="5631180"/>
                  </a:lnTo>
                  <a:lnTo>
                    <a:pt x="6838492" y="5629910"/>
                  </a:lnTo>
                  <a:lnTo>
                    <a:pt x="6840651" y="5629021"/>
                  </a:lnTo>
                  <a:lnTo>
                    <a:pt x="6842810" y="5628132"/>
                  </a:lnTo>
                  <a:lnTo>
                    <a:pt x="6845223" y="5627243"/>
                  </a:lnTo>
                  <a:lnTo>
                    <a:pt x="6847382" y="5626608"/>
                  </a:lnTo>
                  <a:lnTo>
                    <a:pt x="6849795" y="5625973"/>
                  </a:lnTo>
                  <a:lnTo>
                    <a:pt x="6852208" y="5625338"/>
                  </a:lnTo>
                  <a:lnTo>
                    <a:pt x="6855002" y="5625084"/>
                  </a:lnTo>
                  <a:lnTo>
                    <a:pt x="6857415" y="5624703"/>
                  </a:lnTo>
                  <a:lnTo>
                    <a:pt x="6860082" y="5624449"/>
                  </a:lnTo>
                  <a:lnTo>
                    <a:pt x="6862622" y="5624449"/>
                  </a:lnTo>
                  <a:lnTo>
                    <a:pt x="6865289" y="5624195"/>
                  </a:lnTo>
                  <a:lnTo>
                    <a:pt x="6867702" y="5624195"/>
                  </a:lnTo>
                  <a:lnTo>
                    <a:pt x="6870496" y="5624449"/>
                  </a:lnTo>
                  <a:lnTo>
                    <a:pt x="6872909" y="5624449"/>
                  </a:lnTo>
                  <a:lnTo>
                    <a:pt x="6875703" y="5624703"/>
                  </a:lnTo>
                  <a:lnTo>
                    <a:pt x="6878116" y="5625084"/>
                  </a:lnTo>
                  <a:lnTo>
                    <a:pt x="6880910" y="5625338"/>
                  </a:lnTo>
                  <a:lnTo>
                    <a:pt x="6883323" y="5625973"/>
                  </a:lnTo>
                  <a:lnTo>
                    <a:pt x="6883323" y="5594223"/>
                  </a:lnTo>
                </a:path>
                <a:path w="6883400" h="10017125">
                  <a:moveTo>
                    <a:pt x="6797598" y="5719191"/>
                  </a:moveTo>
                  <a:lnTo>
                    <a:pt x="6797598" y="5594223"/>
                  </a:lnTo>
                </a:path>
                <a:path w="6883400" h="10017125">
                  <a:moveTo>
                    <a:pt x="6883323" y="5844159"/>
                  </a:moveTo>
                  <a:lnTo>
                    <a:pt x="6883323" y="5810377"/>
                  </a:lnTo>
                  <a:lnTo>
                    <a:pt x="6880910" y="5811012"/>
                  </a:lnTo>
                  <a:lnTo>
                    <a:pt x="6878370" y="5811901"/>
                  </a:lnTo>
                  <a:lnTo>
                    <a:pt x="6875957" y="5812155"/>
                  </a:lnTo>
                  <a:lnTo>
                    <a:pt x="6873290" y="5812536"/>
                  </a:lnTo>
                  <a:lnTo>
                    <a:pt x="6870750" y="5812790"/>
                  </a:lnTo>
                  <a:lnTo>
                    <a:pt x="6868083" y="5813171"/>
                  </a:lnTo>
                  <a:lnTo>
                    <a:pt x="6865670" y="5813171"/>
                  </a:lnTo>
                  <a:lnTo>
                    <a:pt x="6862876" y="5813171"/>
                  </a:lnTo>
                  <a:lnTo>
                    <a:pt x="6860463" y="5813171"/>
                  </a:lnTo>
                  <a:lnTo>
                    <a:pt x="6857669" y="5812790"/>
                  </a:lnTo>
                  <a:lnTo>
                    <a:pt x="6855256" y="5812536"/>
                  </a:lnTo>
                  <a:lnTo>
                    <a:pt x="6838492" y="5807329"/>
                  </a:lnTo>
                  <a:lnTo>
                    <a:pt x="6836333" y="5806059"/>
                  </a:lnTo>
                  <a:lnTo>
                    <a:pt x="6834174" y="5804916"/>
                  </a:lnTo>
                  <a:lnTo>
                    <a:pt x="6832396" y="5803646"/>
                  </a:lnTo>
                  <a:lnTo>
                    <a:pt x="6830618" y="5802122"/>
                  </a:lnTo>
                  <a:lnTo>
                    <a:pt x="6828713" y="5800598"/>
                  </a:lnTo>
                  <a:lnTo>
                    <a:pt x="6821728" y="5788787"/>
                  </a:lnTo>
                  <a:lnTo>
                    <a:pt x="6820839" y="5786247"/>
                  </a:lnTo>
                  <a:lnTo>
                    <a:pt x="6820458" y="5783834"/>
                  </a:lnTo>
                  <a:lnTo>
                    <a:pt x="6820204" y="5781421"/>
                  </a:lnTo>
                  <a:lnTo>
                    <a:pt x="6820458" y="5778627"/>
                  </a:lnTo>
                  <a:lnTo>
                    <a:pt x="6821093" y="5775960"/>
                  </a:lnTo>
                  <a:lnTo>
                    <a:pt x="6821728" y="5773547"/>
                  </a:lnTo>
                  <a:lnTo>
                    <a:pt x="6822617" y="5771388"/>
                  </a:lnTo>
                  <a:lnTo>
                    <a:pt x="6823506" y="5768975"/>
                  </a:lnTo>
                  <a:lnTo>
                    <a:pt x="6824776" y="5767070"/>
                  </a:lnTo>
                  <a:lnTo>
                    <a:pt x="6826046" y="5764911"/>
                  </a:lnTo>
                  <a:lnTo>
                    <a:pt x="6827189" y="5763133"/>
                  </a:lnTo>
                  <a:lnTo>
                    <a:pt x="6829094" y="5761609"/>
                  </a:lnTo>
                  <a:lnTo>
                    <a:pt x="6830618" y="5760085"/>
                  </a:lnTo>
                  <a:lnTo>
                    <a:pt x="6832396" y="5758561"/>
                  </a:lnTo>
                  <a:lnTo>
                    <a:pt x="6834174" y="5757291"/>
                  </a:lnTo>
                  <a:lnTo>
                    <a:pt x="6836333" y="5756148"/>
                  </a:lnTo>
                  <a:lnTo>
                    <a:pt x="6838492" y="5754878"/>
                  </a:lnTo>
                  <a:lnTo>
                    <a:pt x="6840651" y="5753989"/>
                  </a:lnTo>
                  <a:lnTo>
                    <a:pt x="6842810" y="5753100"/>
                  </a:lnTo>
                  <a:lnTo>
                    <a:pt x="6845223" y="5752211"/>
                  </a:lnTo>
                  <a:lnTo>
                    <a:pt x="6847382" y="5751576"/>
                  </a:lnTo>
                  <a:lnTo>
                    <a:pt x="6849795" y="5750941"/>
                  </a:lnTo>
                  <a:lnTo>
                    <a:pt x="6852208" y="5750306"/>
                  </a:lnTo>
                  <a:lnTo>
                    <a:pt x="6855002" y="5750052"/>
                  </a:lnTo>
                  <a:lnTo>
                    <a:pt x="6857415" y="5749671"/>
                  </a:lnTo>
                  <a:lnTo>
                    <a:pt x="6860082" y="5749417"/>
                  </a:lnTo>
                  <a:lnTo>
                    <a:pt x="6862622" y="5749417"/>
                  </a:lnTo>
                  <a:lnTo>
                    <a:pt x="6865289" y="5749163"/>
                  </a:lnTo>
                  <a:lnTo>
                    <a:pt x="6867702" y="5749163"/>
                  </a:lnTo>
                  <a:lnTo>
                    <a:pt x="6870496" y="5749417"/>
                  </a:lnTo>
                  <a:lnTo>
                    <a:pt x="6872909" y="5749417"/>
                  </a:lnTo>
                  <a:lnTo>
                    <a:pt x="6875703" y="5749671"/>
                  </a:lnTo>
                  <a:lnTo>
                    <a:pt x="6878116" y="5750052"/>
                  </a:lnTo>
                  <a:lnTo>
                    <a:pt x="6880910" y="5750306"/>
                  </a:lnTo>
                  <a:lnTo>
                    <a:pt x="6883323" y="5750941"/>
                  </a:lnTo>
                  <a:lnTo>
                    <a:pt x="6883323" y="5719191"/>
                  </a:lnTo>
                </a:path>
                <a:path w="6883400" h="10017125">
                  <a:moveTo>
                    <a:pt x="6797598" y="5844159"/>
                  </a:moveTo>
                  <a:lnTo>
                    <a:pt x="6797598" y="5719191"/>
                  </a:lnTo>
                </a:path>
                <a:path w="6883400" h="10017125">
                  <a:moveTo>
                    <a:pt x="6883323" y="5969127"/>
                  </a:moveTo>
                  <a:lnTo>
                    <a:pt x="6883323" y="5935345"/>
                  </a:lnTo>
                  <a:lnTo>
                    <a:pt x="6880910" y="5936234"/>
                  </a:lnTo>
                  <a:lnTo>
                    <a:pt x="6878370" y="5936869"/>
                  </a:lnTo>
                  <a:lnTo>
                    <a:pt x="6875957" y="5937123"/>
                  </a:lnTo>
                  <a:lnTo>
                    <a:pt x="6873290" y="5937758"/>
                  </a:lnTo>
                  <a:lnTo>
                    <a:pt x="6870750" y="5937758"/>
                  </a:lnTo>
                  <a:lnTo>
                    <a:pt x="6868083" y="5938139"/>
                  </a:lnTo>
                  <a:lnTo>
                    <a:pt x="6865670" y="5938139"/>
                  </a:lnTo>
                  <a:lnTo>
                    <a:pt x="6862876" y="5938139"/>
                  </a:lnTo>
                  <a:lnTo>
                    <a:pt x="6860463" y="5938139"/>
                  </a:lnTo>
                  <a:lnTo>
                    <a:pt x="6857669" y="5937758"/>
                  </a:lnTo>
                  <a:lnTo>
                    <a:pt x="6855256" y="5937504"/>
                  </a:lnTo>
                  <a:lnTo>
                    <a:pt x="6830618" y="5927090"/>
                  </a:lnTo>
                  <a:lnTo>
                    <a:pt x="6828713" y="5925566"/>
                  </a:lnTo>
                  <a:lnTo>
                    <a:pt x="6821728" y="5913755"/>
                  </a:lnTo>
                  <a:lnTo>
                    <a:pt x="6820839" y="5911596"/>
                  </a:lnTo>
                  <a:lnTo>
                    <a:pt x="6820458" y="5908802"/>
                  </a:lnTo>
                  <a:lnTo>
                    <a:pt x="6820204" y="5906389"/>
                  </a:lnTo>
                  <a:lnTo>
                    <a:pt x="6820458" y="5903595"/>
                  </a:lnTo>
                  <a:lnTo>
                    <a:pt x="6821093" y="5900928"/>
                  </a:lnTo>
                  <a:lnTo>
                    <a:pt x="6821728" y="5898515"/>
                  </a:lnTo>
                  <a:lnTo>
                    <a:pt x="6822617" y="5896356"/>
                  </a:lnTo>
                  <a:lnTo>
                    <a:pt x="6823506" y="5894197"/>
                  </a:lnTo>
                  <a:lnTo>
                    <a:pt x="6824776" y="5892038"/>
                  </a:lnTo>
                  <a:lnTo>
                    <a:pt x="6826046" y="5890260"/>
                  </a:lnTo>
                  <a:lnTo>
                    <a:pt x="6827189" y="5888101"/>
                  </a:lnTo>
                  <a:lnTo>
                    <a:pt x="6829094" y="5886577"/>
                  </a:lnTo>
                  <a:lnTo>
                    <a:pt x="6830618" y="5885053"/>
                  </a:lnTo>
                  <a:lnTo>
                    <a:pt x="6832396" y="5883529"/>
                  </a:lnTo>
                  <a:lnTo>
                    <a:pt x="6834174" y="5882259"/>
                  </a:lnTo>
                  <a:lnTo>
                    <a:pt x="6836333" y="5881116"/>
                  </a:lnTo>
                  <a:lnTo>
                    <a:pt x="6838492" y="5879846"/>
                  </a:lnTo>
                  <a:lnTo>
                    <a:pt x="6840651" y="5878957"/>
                  </a:lnTo>
                  <a:lnTo>
                    <a:pt x="6842810" y="5878068"/>
                  </a:lnTo>
                  <a:lnTo>
                    <a:pt x="6845223" y="5877179"/>
                  </a:lnTo>
                  <a:lnTo>
                    <a:pt x="6847382" y="5876544"/>
                  </a:lnTo>
                  <a:lnTo>
                    <a:pt x="6849795" y="5875909"/>
                  </a:lnTo>
                  <a:lnTo>
                    <a:pt x="6852208" y="5875655"/>
                  </a:lnTo>
                  <a:lnTo>
                    <a:pt x="6855002" y="5875020"/>
                  </a:lnTo>
                  <a:lnTo>
                    <a:pt x="6857415" y="5874639"/>
                  </a:lnTo>
                  <a:lnTo>
                    <a:pt x="6860082" y="5874385"/>
                  </a:lnTo>
                  <a:lnTo>
                    <a:pt x="6862622" y="5874385"/>
                  </a:lnTo>
                  <a:lnTo>
                    <a:pt x="6865289" y="5874385"/>
                  </a:lnTo>
                  <a:lnTo>
                    <a:pt x="6867702" y="5874385"/>
                  </a:lnTo>
                  <a:lnTo>
                    <a:pt x="6870496" y="5874385"/>
                  </a:lnTo>
                  <a:lnTo>
                    <a:pt x="6872909" y="5874385"/>
                  </a:lnTo>
                  <a:lnTo>
                    <a:pt x="6875703" y="5874639"/>
                  </a:lnTo>
                  <a:lnTo>
                    <a:pt x="6878116" y="5875020"/>
                  </a:lnTo>
                  <a:lnTo>
                    <a:pt x="6880910" y="5875274"/>
                  </a:lnTo>
                  <a:lnTo>
                    <a:pt x="6883323" y="5875909"/>
                  </a:lnTo>
                  <a:lnTo>
                    <a:pt x="6883323" y="5844159"/>
                  </a:lnTo>
                </a:path>
                <a:path w="6883400" h="10017125">
                  <a:moveTo>
                    <a:pt x="6797598" y="5969127"/>
                  </a:moveTo>
                  <a:lnTo>
                    <a:pt x="6797598" y="5844159"/>
                  </a:lnTo>
                </a:path>
                <a:path w="6883400" h="10017125">
                  <a:moveTo>
                    <a:pt x="6883323" y="6094095"/>
                  </a:moveTo>
                  <a:lnTo>
                    <a:pt x="6883323" y="6060567"/>
                  </a:lnTo>
                  <a:lnTo>
                    <a:pt x="6880910" y="6061202"/>
                  </a:lnTo>
                  <a:lnTo>
                    <a:pt x="6878370" y="6061837"/>
                  </a:lnTo>
                  <a:lnTo>
                    <a:pt x="6875957" y="6062091"/>
                  </a:lnTo>
                  <a:lnTo>
                    <a:pt x="6873290" y="6062726"/>
                  </a:lnTo>
                  <a:lnTo>
                    <a:pt x="6870750" y="6063107"/>
                  </a:lnTo>
                  <a:lnTo>
                    <a:pt x="6868083" y="6063107"/>
                  </a:lnTo>
                  <a:lnTo>
                    <a:pt x="6865670" y="6063361"/>
                  </a:lnTo>
                  <a:lnTo>
                    <a:pt x="6862876" y="6063361"/>
                  </a:lnTo>
                  <a:lnTo>
                    <a:pt x="6860463" y="6063107"/>
                  </a:lnTo>
                  <a:lnTo>
                    <a:pt x="6857669" y="6063107"/>
                  </a:lnTo>
                  <a:lnTo>
                    <a:pt x="6855256" y="6062472"/>
                  </a:lnTo>
                  <a:lnTo>
                    <a:pt x="6832396" y="6053582"/>
                  </a:lnTo>
                  <a:lnTo>
                    <a:pt x="6830618" y="6052058"/>
                  </a:lnTo>
                  <a:lnTo>
                    <a:pt x="6828713" y="6050534"/>
                  </a:lnTo>
                  <a:lnTo>
                    <a:pt x="6827189" y="6048756"/>
                  </a:lnTo>
                  <a:lnTo>
                    <a:pt x="6825665" y="6047232"/>
                  </a:lnTo>
                  <a:lnTo>
                    <a:pt x="6824522" y="6045073"/>
                  </a:lnTo>
                  <a:lnTo>
                    <a:pt x="6823252" y="6043295"/>
                  </a:lnTo>
                  <a:lnTo>
                    <a:pt x="6822363" y="6040755"/>
                  </a:lnTo>
                  <a:lnTo>
                    <a:pt x="6821728" y="6038723"/>
                  </a:lnTo>
                  <a:lnTo>
                    <a:pt x="6820839" y="6036564"/>
                  </a:lnTo>
                  <a:lnTo>
                    <a:pt x="6820458" y="6033770"/>
                  </a:lnTo>
                  <a:lnTo>
                    <a:pt x="6820204" y="6031357"/>
                  </a:lnTo>
                  <a:lnTo>
                    <a:pt x="6820458" y="6028563"/>
                  </a:lnTo>
                  <a:lnTo>
                    <a:pt x="6821093" y="6026150"/>
                  </a:lnTo>
                  <a:lnTo>
                    <a:pt x="6826046" y="6015228"/>
                  </a:lnTo>
                  <a:lnTo>
                    <a:pt x="6827189" y="6013069"/>
                  </a:lnTo>
                  <a:lnTo>
                    <a:pt x="6829094" y="6011545"/>
                  </a:lnTo>
                  <a:lnTo>
                    <a:pt x="6830618" y="6010021"/>
                  </a:lnTo>
                  <a:lnTo>
                    <a:pt x="6832396" y="6008497"/>
                  </a:lnTo>
                  <a:lnTo>
                    <a:pt x="6834174" y="6007227"/>
                  </a:lnTo>
                  <a:lnTo>
                    <a:pt x="6836333" y="6006084"/>
                  </a:lnTo>
                  <a:lnTo>
                    <a:pt x="6838492" y="6004814"/>
                  </a:lnTo>
                  <a:lnTo>
                    <a:pt x="6840651" y="6003925"/>
                  </a:lnTo>
                  <a:lnTo>
                    <a:pt x="6842810" y="6003036"/>
                  </a:lnTo>
                  <a:lnTo>
                    <a:pt x="6845223" y="6002401"/>
                  </a:lnTo>
                  <a:lnTo>
                    <a:pt x="6847382" y="6001512"/>
                  </a:lnTo>
                  <a:lnTo>
                    <a:pt x="6849795" y="6000877"/>
                  </a:lnTo>
                  <a:lnTo>
                    <a:pt x="6852208" y="6000623"/>
                  </a:lnTo>
                  <a:lnTo>
                    <a:pt x="6855002" y="5999988"/>
                  </a:lnTo>
                  <a:lnTo>
                    <a:pt x="6857415" y="5999607"/>
                  </a:lnTo>
                  <a:lnTo>
                    <a:pt x="6860082" y="5999607"/>
                  </a:lnTo>
                  <a:lnTo>
                    <a:pt x="6862622" y="5999353"/>
                  </a:lnTo>
                  <a:lnTo>
                    <a:pt x="6865289" y="5999353"/>
                  </a:lnTo>
                  <a:lnTo>
                    <a:pt x="6867702" y="5999353"/>
                  </a:lnTo>
                  <a:lnTo>
                    <a:pt x="6870496" y="5999353"/>
                  </a:lnTo>
                  <a:lnTo>
                    <a:pt x="6872909" y="5999607"/>
                  </a:lnTo>
                  <a:lnTo>
                    <a:pt x="6875703" y="5999607"/>
                  </a:lnTo>
                  <a:lnTo>
                    <a:pt x="6878116" y="5999988"/>
                  </a:lnTo>
                  <a:lnTo>
                    <a:pt x="6880910" y="6000242"/>
                  </a:lnTo>
                  <a:lnTo>
                    <a:pt x="6883323" y="6000877"/>
                  </a:lnTo>
                  <a:lnTo>
                    <a:pt x="6883323" y="5969127"/>
                  </a:lnTo>
                </a:path>
                <a:path w="6883400" h="10017125">
                  <a:moveTo>
                    <a:pt x="6797598" y="6094095"/>
                  </a:moveTo>
                  <a:lnTo>
                    <a:pt x="6797598" y="5969127"/>
                  </a:lnTo>
                </a:path>
                <a:path w="6883400" h="10017125">
                  <a:moveTo>
                    <a:pt x="6883323" y="6219063"/>
                  </a:moveTo>
                  <a:lnTo>
                    <a:pt x="6883323" y="6185535"/>
                  </a:lnTo>
                  <a:lnTo>
                    <a:pt x="6880910" y="6186170"/>
                  </a:lnTo>
                  <a:lnTo>
                    <a:pt x="6878370" y="6186805"/>
                  </a:lnTo>
                  <a:lnTo>
                    <a:pt x="6875957" y="6187440"/>
                  </a:lnTo>
                  <a:lnTo>
                    <a:pt x="6873290" y="6187694"/>
                  </a:lnTo>
                  <a:lnTo>
                    <a:pt x="6870750" y="6188075"/>
                  </a:lnTo>
                  <a:lnTo>
                    <a:pt x="6868083" y="6188075"/>
                  </a:lnTo>
                  <a:lnTo>
                    <a:pt x="6865670" y="6188329"/>
                  </a:lnTo>
                  <a:lnTo>
                    <a:pt x="6862876" y="6188329"/>
                  </a:lnTo>
                  <a:lnTo>
                    <a:pt x="6860463" y="6188075"/>
                  </a:lnTo>
                  <a:lnTo>
                    <a:pt x="6857669" y="6188075"/>
                  </a:lnTo>
                  <a:lnTo>
                    <a:pt x="6855256" y="6187694"/>
                  </a:lnTo>
                  <a:lnTo>
                    <a:pt x="6852462" y="6187059"/>
                  </a:lnTo>
                  <a:lnTo>
                    <a:pt x="6850049" y="6186551"/>
                  </a:lnTo>
                  <a:lnTo>
                    <a:pt x="6847636" y="6185916"/>
                  </a:lnTo>
                  <a:lnTo>
                    <a:pt x="6832396" y="6178550"/>
                  </a:lnTo>
                  <a:lnTo>
                    <a:pt x="6830618" y="6177026"/>
                  </a:lnTo>
                  <a:lnTo>
                    <a:pt x="6828713" y="6175502"/>
                  </a:lnTo>
                  <a:lnTo>
                    <a:pt x="6827189" y="6173978"/>
                  </a:lnTo>
                  <a:lnTo>
                    <a:pt x="6825665" y="6172200"/>
                  </a:lnTo>
                  <a:lnTo>
                    <a:pt x="6824522" y="6170041"/>
                  </a:lnTo>
                  <a:lnTo>
                    <a:pt x="6823252" y="6168263"/>
                  </a:lnTo>
                  <a:lnTo>
                    <a:pt x="6822363" y="6166104"/>
                  </a:lnTo>
                  <a:lnTo>
                    <a:pt x="6821728" y="6163691"/>
                  </a:lnTo>
                  <a:lnTo>
                    <a:pt x="6820839" y="6161532"/>
                  </a:lnTo>
                  <a:lnTo>
                    <a:pt x="6820458" y="6158738"/>
                  </a:lnTo>
                  <a:lnTo>
                    <a:pt x="6820204" y="6156325"/>
                  </a:lnTo>
                  <a:lnTo>
                    <a:pt x="6820458" y="6153531"/>
                  </a:lnTo>
                  <a:lnTo>
                    <a:pt x="6821093" y="6151118"/>
                  </a:lnTo>
                  <a:lnTo>
                    <a:pt x="6821728" y="6148705"/>
                  </a:lnTo>
                  <a:lnTo>
                    <a:pt x="6822617" y="6146292"/>
                  </a:lnTo>
                  <a:lnTo>
                    <a:pt x="6823506" y="6144133"/>
                  </a:lnTo>
                  <a:lnTo>
                    <a:pt x="6824776" y="6141974"/>
                  </a:lnTo>
                  <a:lnTo>
                    <a:pt x="6826046" y="6140196"/>
                  </a:lnTo>
                  <a:lnTo>
                    <a:pt x="6827189" y="6138291"/>
                  </a:lnTo>
                  <a:lnTo>
                    <a:pt x="6829094" y="6136513"/>
                  </a:lnTo>
                  <a:lnTo>
                    <a:pt x="6830618" y="6134989"/>
                  </a:lnTo>
                  <a:lnTo>
                    <a:pt x="6832396" y="6133465"/>
                  </a:lnTo>
                  <a:lnTo>
                    <a:pt x="6834174" y="6132195"/>
                  </a:lnTo>
                  <a:lnTo>
                    <a:pt x="6836333" y="6131052"/>
                  </a:lnTo>
                  <a:lnTo>
                    <a:pt x="6838492" y="6129782"/>
                  </a:lnTo>
                  <a:lnTo>
                    <a:pt x="6840651" y="6128893"/>
                  </a:lnTo>
                  <a:lnTo>
                    <a:pt x="6842810" y="6128004"/>
                  </a:lnTo>
                  <a:lnTo>
                    <a:pt x="6845223" y="6127369"/>
                  </a:lnTo>
                  <a:lnTo>
                    <a:pt x="6847382" y="6126480"/>
                  </a:lnTo>
                  <a:lnTo>
                    <a:pt x="6849795" y="6125845"/>
                  </a:lnTo>
                  <a:lnTo>
                    <a:pt x="6852208" y="6125591"/>
                  </a:lnTo>
                  <a:lnTo>
                    <a:pt x="6855002" y="6124956"/>
                  </a:lnTo>
                  <a:lnTo>
                    <a:pt x="6857415" y="6124575"/>
                  </a:lnTo>
                  <a:lnTo>
                    <a:pt x="6860082" y="6124575"/>
                  </a:lnTo>
                  <a:lnTo>
                    <a:pt x="6862622" y="6124321"/>
                  </a:lnTo>
                  <a:lnTo>
                    <a:pt x="6865289" y="6124321"/>
                  </a:lnTo>
                  <a:lnTo>
                    <a:pt x="6867702" y="6124321"/>
                  </a:lnTo>
                  <a:lnTo>
                    <a:pt x="6870496" y="6124321"/>
                  </a:lnTo>
                  <a:lnTo>
                    <a:pt x="6872909" y="6124575"/>
                  </a:lnTo>
                  <a:lnTo>
                    <a:pt x="6875703" y="6124575"/>
                  </a:lnTo>
                  <a:lnTo>
                    <a:pt x="6878116" y="6125210"/>
                  </a:lnTo>
                  <a:lnTo>
                    <a:pt x="6880910" y="6125591"/>
                  </a:lnTo>
                  <a:lnTo>
                    <a:pt x="6883323" y="6125845"/>
                  </a:lnTo>
                  <a:lnTo>
                    <a:pt x="6883323" y="6094095"/>
                  </a:lnTo>
                </a:path>
                <a:path w="6883400" h="10017125">
                  <a:moveTo>
                    <a:pt x="6797598" y="6219063"/>
                  </a:moveTo>
                  <a:lnTo>
                    <a:pt x="6797598" y="6094095"/>
                  </a:lnTo>
                </a:path>
                <a:path w="6883400" h="10017125">
                  <a:moveTo>
                    <a:pt x="6883323" y="6344031"/>
                  </a:moveTo>
                  <a:lnTo>
                    <a:pt x="6883323" y="6310503"/>
                  </a:lnTo>
                  <a:lnTo>
                    <a:pt x="6880910" y="6311138"/>
                  </a:lnTo>
                  <a:lnTo>
                    <a:pt x="6878370" y="6311773"/>
                  </a:lnTo>
                  <a:lnTo>
                    <a:pt x="6875957" y="6312408"/>
                  </a:lnTo>
                  <a:lnTo>
                    <a:pt x="6873290" y="6312662"/>
                  </a:lnTo>
                  <a:lnTo>
                    <a:pt x="6870750" y="6313043"/>
                  </a:lnTo>
                  <a:lnTo>
                    <a:pt x="6868083" y="6313043"/>
                  </a:lnTo>
                  <a:lnTo>
                    <a:pt x="6865670" y="6313297"/>
                  </a:lnTo>
                  <a:lnTo>
                    <a:pt x="6862876" y="6313297"/>
                  </a:lnTo>
                  <a:lnTo>
                    <a:pt x="6860463" y="6313043"/>
                  </a:lnTo>
                  <a:lnTo>
                    <a:pt x="6857669" y="6313043"/>
                  </a:lnTo>
                  <a:lnTo>
                    <a:pt x="6855256" y="6312662"/>
                  </a:lnTo>
                  <a:lnTo>
                    <a:pt x="6852462" y="6312027"/>
                  </a:lnTo>
                  <a:lnTo>
                    <a:pt x="6850049" y="6311519"/>
                  </a:lnTo>
                  <a:lnTo>
                    <a:pt x="6847636" y="6310884"/>
                  </a:lnTo>
                  <a:lnTo>
                    <a:pt x="6832396" y="6303518"/>
                  </a:lnTo>
                  <a:lnTo>
                    <a:pt x="6830618" y="6302375"/>
                  </a:lnTo>
                  <a:lnTo>
                    <a:pt x="6828713" y="6300470"/>
                  </a:lnTo>
                  <a:lnTo>
                    <a:pt x="6827189" y="6298946"/>
                  </a:lnTo>
                  <a:lnTo>
                    <a:pt x="6825665" y="6297168"/>
                  </a:lnTo>
                  <a:lnTo>
                    <a:pt x="6824522" y="6295009"/>
                  </a:lnTo>
                  <a:lnTo>
                    <a:pt x="6823252" y="6293231"/>
                  </a:lnTo>
                  <a:lnTo>
                    <a:pt x="6822363" y="6291072"/>
                  </a:lnTo>
                  <a:lnTo>
                    <a:pt x="6821728" y="6288659"/>
                  </a:lnTo>
                  <a:lnTo>
                    <a:pt x="6820839" y="6286500"/>
                  </a:lnTo>
                  <a:lnTo>
                    <a:pt x="6820458" y="6283706"/>
                  </a:lnTo>
                  <a:lnTo>
                    <a:pt x="6820204" y="6281293"/>
                  </a:lnTo>
                  <a:lnTo>
                    <a:pt x="6820458" y="6278499"/>
                  </a:lnTo>
                  <a:lnTo>
                    <a:pt x="6821093" y="6276086"/>
                  </a:lnTo>
                  <a:lnTo>
                    <a:pt x="6821728" y="6273673"/>
                  </a:lnTo>
                  <a:lnTo>
                    <a:pt x="6822617" y="6271260"/>
                  </a:lnTo>
                  <a:lnTo>
                    <a:pt x="6823506" y="6269101"/>
                  </a:lnTo>
                  <a:lnTo>
                    <a:pt x="6824776" y="6266942"/>
                  </a:lnTo>
                  <a:lnTo>
                    <a:pt x="6826046" y="6265164"/>
                  </a:lnTo>
                  <a:lnTo>
                    <a:pt x="6827189" y="6263259"/>
                  </a:lnTo>
                  <a:lnTo>
                    <a:pt x="6829094" y="6261481"/>
                  </a:lnTo>
                  <a:lnTo>
                    <a:pt x="6830618" y="6259957"/>
                  </a:lnTo>
                  <a:lnTo>
                    <a:pt x="6832396" y="6258687"/>
                  </a:lnTo>
                  <a:lnTo>
                    <a:pt x="6834174" y="6257163"/>
                  </a:lnTo>
                  <a:lnTo>
                    <a:pt x="6836333" y="6256020"/>
                  </a:lnTo>
                  <a:lnTo>
                    <a:pt x="6838492" y="6254750"/>
                  </a:lnTo>
                  <a:lnTo>
                    <a:pt x="6840651" y="6253861"/>
                  </a:lnTo>
                  <a:lnTo>
                    <a:pt x="6842810" y="6252972"/>
                  </a:lnTo>
                  <a:lnTo>
                    <a:pt x="6845223" y="6252337"/>
                  </a:lnTo>
                  <a:lnTo>
                    <a:pt x="6847382" y="6251448"/>
                  </a:lnTo>
                  <a:lnTo>
                    <a:pt x="6849795" y="6250813"/>
                  </a:lnTo>
                  <a:lnTo>
                    <a:pt x="6852208" y="6250559"/>
                  </a:lnTo>
                  <a:lnTo>
                    <a:pt x="6855002" y="6249924"/>
                  </a:lnTo>
                  <a:lnTo>
                    <a:pt x="6857415" y="6249543"/>
                  </a:lnTo>
                  <a:lnTo>
                    <a:pt x="6860082" y="6249543"/>
                  </a:lnTo>
                  <a:lnTo>
                    <a:pt x="6862622" y="6249289"/>
                  </a:lnTo>
                  <a:lnTo>
                    <a:pt x="6865289" y="6249289"/>
                  </a:lnTo>
                  <a:lnTo>
                    <a:pt x="6867702" y="6249289"/>
                  </a:lnTo>
                  <a:lnTo>
                    <a:pt x="6870496" y="6249289"/>
                  </a:lnTo>
                  <a:lnTo>
                    <a:pt x="6872909" y="6249543"/>
                  </a:lnTo>
                  <a:lnTo>
                    <a:pt x="6875703" y="6249543"/>
                  </a:lnTo>
                  <a:lnTo>
                    <a:pt x="6878116" y="6250178"/>
                  </a:lnTo>
                  <a:lnTo>
                    <a:pt x="6880910" y="6250559"/>
                  </a:lnTo>
                  <a:lnTo>
                    <a:pt x="6883323" y="6250813"/>
                  </a:lnTo>
                  <a:lnTo>
                    <a:pt x="6883323" y="6219063"/>
                  </a:lnTo>
                </a:path>
                <a:path w="6883400" h="10017125">
                  <a:moveTo>
                    <a:pt x="6797598" y="6344031"/>
                  </a:moveTo>
                  <a:lnTo>
                    <a:pt x="6797598" y="6219063"/>
                  </a:lnTo>
                </a:path>
                <a:path w="6883400" h="10017125">
                  <a:moveTo>
                    <a:pt x="6883323" y="6468999"/>
                  </a:moveTo>
                  <a:lnTo>
                    <a:pt x="6883323" y="6435471"/>
                  </a:lnTo>
                  <a:lnTo>
                    <a:pt x="6880910" y="6436106"/>
                  </a:lnTo>
                  <a:lnTo>
                    <a:pt x="6878370" y="6436741"/>
                  </a:lnTo>
                  <a:lnTo>
                    <a:pt x="6875957" y="6437376"/>
                  </a:lnTo>
                  <a:lnTo>
                    <a:pt x="6873290" y="6437630"/>
                  </a:lnTo>
                  <a:lnTo>
                    <a:pt x="6870750" y="6438011"/>
                  </a:lnTo>
                  <a:lnTo>
                    <a:pt x="6868083" y="6438265"/>
                  </a:lnTo>
                  <a:lnTo>
                    <a:pt x="6865670" y="6438265"/>
                  </a:lnTo>
                  <a:lnTo>
                    <a:pt x="6862876" y="6438265"/>
                  </a:lnTo>
                  <a:lnTo>
                    <a:pt x="6860463" y="6438265"/>
                  </a:lnTo>
                  <a:lnTo>
                    <a:pt x="6857669" y="6438011"/>
                  </a:lnTo>
                  <a:lnTo>
                    <a:pt x="6855256" y="6437630"/>
                  </a:lnTo>
                  <a:lnTo>
                    <a:pt x="6852462" y="6436995"/>
                  </a:lnTo>
                  <a:lnTo>
                    <a:pt x="6850049" y="6436741"/>
                  </a:lnTo>
                  <a:lnTo>
                    <a:pt x="6847636" y="6435852"/>
                  </a:lnTo>
                  <a:lnTo>
                    <a:pt x="6845223" y="6435217"/>
                  </a:lnTo>
                  <a:lnTo>
                    <a:pt x="6842810" y="6434328"/>
                  </a:lnTo>
                  <a:lnTo>
                    <a:pt x="6832396" y="6428486"/>
                  </a:lnTo>
                  <a:lnTo>
                    <a:pt x="6830618" y="6427343"/>
                  </a:lnTo>
                  <a:lnTo>
                    <a:pt x="6828713" y="6425438"/>
                  </a:lnTo>
                  <a:lnTo>
                    <a:pt x="6827189" y="6423914"/>
                  </a:lnTo>
                  <a:lnTo>
                    <a:pt x="6825665" y="6422136"/>
                  </a:lnTo>
                  <a:lnTo>
                    <a:pt x="6824522" y="6419977"/>
                  </a:lnTo>
                  <a:lnTo>
                    <a:pt x="6823252" y="6418199"/>
                  </a:lnTo>
                  <a:lnTo>
                    <a:pt x="6822363" y="6416040"/>
                  </a:lnTo>
                  <a:lnTo>
                    <a:pt x="6821728" y="6413627"/>
                  </a:lnTo>
                  <a:lnTo>
                    <a:pt x="6820839" y="6411468"/>
                  </a:lnTo>
                  <a:lnTo>
                    <a:pt x="6820458" y="6409055"/>
                  </a:lnTo>
                  <a:lnTo>
                    <a:pt x="6820204" y="6406261"/>
                  </a:lnTo>
                  <a:lnTo>
                    <a:pt x="6820458" y="6403467"/>
                  </a:lnTo>
                  <a:lnTo>
                    <a:pt x="6821093" y="6401054"/>
                  </a:lnTo>
                  <a:lnTo>
                    <a:pt x="6821728" y="6398641"/>
                  </a:lnTo>
                  <a:lnTo>
                    <a:pt x="6822617" y="6396228"/>
                  </a:lnTo>
                  <a:lnTo>
                    <a:pt x="6823506" y="6394069"/>
                  </a:lnTo>
                  <a:lnTo>
                    <a:pt x="6824776" y="6391910"/>
                  </a:lnTo>
                  <a:lnTo>
                    <a:pt x="6826046" y="6390132"/>
                  </a:lnTo>
                  <a:lnTo>
                    <a:pt x="6827189" y="6388227"/>
                  </a:lnTo>
                  <a:lnTo>
                    <a:pt x="6829094" y="6386703"/>
                  </a:lnTo>
                  <a:lnTo>
                    <a:pt x="6830618" y="6384925"/>
                  </a:lnTo>
                  <a:lnTo>
                    <a:pt x="6832396" y="6383655"/>
                  </a:lnTo>
                  <a:lnTo>
                    <a:pt x="6834174" y="6382131"/>
                  </a:lnTo>
                  <a:lnTo>
                    <a:pt x="6836333" y="6380988"/>
                  </a:lnTo>
                  <a:lnTo>
                    <a:pt x="6838492" y="6380099"/>
                  </a:lnTo>
                  <a:lnTo>
                    <a:pt x="6840651" y="6378829"/>
                  </a:lnTo>
                  <a:lnTo>
                    <a:pt x="6842810" y="6377940"/>
                  </a:lnTo>
                  <a:lnTo>
                    <a:pt x="6845223" y="6377305"/>
                  </a:lnTo>
                  <a:lnTo>
                    <a:pt x="6847382" y="6376416"/>
                  </a:lnTo>
                  <a:lnTo>
                    <a:pt x="6849795" y="6376035"/>
                  </a:lnTo>
                  <a:lnTo>
                    <a:pt x="6852208" y="6375527"/>
                  </a:lnTo>
                  <a:lnTo>
                    <a:pt x="6855002" y="6374892"/>
                  </a:lnTo>
                  <a:lnTo>
                    <a:pt x="6857415" y="6374892"/>
                  </a:lnTo>
                  <a:lnTo>
                    <a:pt x="6860082" y="6374511"/>
                  </a:lnTo>
                  <a:lnTo>
                    <a:pt x="6862622" y="6374257"/>
                  </a:lnTo>
                  <a:lnTo>
                    <a:pt x="6865289" y="6374257"/>
                  </a:lnTo>
                  <a:lnTo>
                    <a:pt x="6867702" y="6374257"/>
                  </a:lnTo>
                  <a:lnTo>
                    <a:pt x="6870496" y="6374257"/>
                  </a:lnTo>
                  <a:lnTo>
                    <a:pt x="6872909" y="6374511"/>
                  </a:lnTo>
                  <a:lnTo>
                    <a:pt x="6875703" y="6374892"/>
                  </a:lnTo>
                  <a:lnTo>
                    <a:pt x="6878116" y="6375146"/>
                  </a:lnTo>
                  <a:lnTo>
                    <a:pt x="6880910" y="6375527"/>
                  </a:lnTo>
                  <a:lnTo>
                    <a:pt x="6883323" y="6375781"/>
                  </a:lnTo>
                  <a:lnTo>
                    <a:pt x="6883323" y="6344031"/>
                  </a:lnTo>
                </a:path>
                <a:path w="6883400" h="10017125">
                  <a:moveTo>
                    <a:pt x="6797598" y="6468999"/>
                  </a:moveTo>
                  <a:lnTo>
                    <a:pt x="6797598" y="6344031"/>
                  </a:lnTo>
                </a:path>
                <a:path w="6883400" h="10017125">
                  <a:moveTo>
                    <a:pt x="6883323" y="6594348"/>
                  </a:moveTo>
                  <a:lnTo>
                    <a:pt x="6883323" y="6560438"/>
                  </a:lnTo>
                  <a:lnTo>
                    <a:pt x="6880910" y="6561074"/>
                  </a:lnTo>
                  <a:lnTo>
                    <a:pt x="6878370" y="6561709"/>
                  </a:lnTo>
                  <a:lnTo>
                    <a:pt x="6875957" y="6562344"/>
                  </a:lnTo>
                  <a:lnTo>
                    <a:pt x="6873290" y="6562598"/>
                  </a:lnTo>
                  <a:lnTo>
                    <a:pt x="6870750" y="6562979"/>
                  </a:lnTo>
                  <a:lnTo>
                    <a:pt x="6868083" y="6563233"/>
                  </a:lnTo>
                  <a:lnTo>
                    <a:pt x="6865670" y="6563233"/>
                  </a:lnTo>
                  <a:lnTo>
                    <a:pt x="6862876" y="6563233"/>
                  </a:lnTo>
                  <a:lnTo>
                    <a:pt x="6860463" y="6563233"/>
                  </a:lnTo>
                  <a:lnTo>
                    <a:pt x="6857669" y="6562979"/>
                  </a:lnTo>
                  <a:lnTo>
                    <a:pt x="6855256" y="6562598"/>
                  </a:lnTo>
                  <a:lnTo>
                    <a:pt x="6852462" y="6562344"/>
                  </a:lnTo>
                  <a:lnTo>
                    <a:pt x="6850049" y="6561709"/>
                  </a:lnTo>
                  <a:lnTo>
                    <a:pt x="6847636" y="6561074"/>
                  </a:lnTo>
                  <a:lnTo>
                    <a:pt x="6845223" y="6560184"/>
                  </a:lnTo>
                  <a:lnTo>
                    <a:pt x="6842810" y="6559550"/>
                  </a:lnTo>
                  <a:lnTo>
                    <a:pt x="6840651" y="6558661"/>
                  </a:lnTo>
                  <a:lnTo>
                    <a:pt x="6838492" y="6557391"/>
                  </a:lnTo>
                  <a:lnTo>
                    <a:pt x="6836333" y="6556248"/>
                  </a:lnTo>
                  <a:lnTo>
                    <a:pt x="6834174" y="6554978"/>
                  </a:lnTo>
                  <a:lnTo>
                    <a:pt x="6832396" y="6553454"/>
                  </a:lnTo>
                  <a:lnTo>
                    <a:pt x="6830618" y="6552311"/>
                  </a:lnTo>
                  <a:lnTo>
                    <a:pt x="6828713" y="6550786"/>
                  </a:lnTo>
                  <a:lnTo>
                    <a:pt x="6827189" y="6548882"/>
                  </a:lnTo>
                  <a:lnTo>
                    <a:pt x="6825665" y="6547104"/>
                  </a:lnTo>
                  <a:lnTo>
                    <a:pt x="6824522" y="6545199"/>
                  </a:lnTo>
                  <a:lnTo>
                    <a:pt x="6823252" y="6543167"/>
                  </a:lnTo>
                  <a:lnTo>
                    <a:pt x="6822363" y="6541008"/>
                  </a:lnTo>
                  <a:lnTo>
                    <a:pt x="6821728" y="6538849"/>
                  </a:lnTo>
                  <a:lnTo>
                    <a:pt x="6820839" y="6536436"/>
                  </a:lnTo>
                  <a:lnTo>
                    <a:pt x="6820458" y="6534023"/>
                  </a:lnTo>
                  <a:lnTo>
                    <a:pt x="6820204" y="6531229"/>
                  </a:lnTo>
                  <a:lnTo>
                    <a:pt x="6820458" y="6528434"/>
                  </a:lnTo>
                  <a:lnTo>
                    <a:pt x="6821093" y="6526022"/>
                  </a:lnTo>
                  <a:lnTo>
                    <a:pt x="6826046" y="6515100"/>
                  </a:lnTo>
                  <a:lnTo>
                    <a:pt x="6827189" y="6513195"/>
                  </a:lnTo>
                  <a:lnTo>
                    <a:pt x="6829094" y="6511671"/>
                  </a:lnTo>
                  <a:lnTo>
                    <a:pt x="6830618" y="6509893"/>
                  </a:lnTo>
                  <a:lnTo>
                    <a:pt x="6832396" y="6508623"/>
                  </a:lnTo>
                  <a:lnTo>
                    <a:pt x="6834174" y="6507099"/>
                  </a:lnTo>
                  <a:lnTo>
                    <a:pt x="6836333" y="6505956"/>
                  </a:lnTo>
                  <a:lnTo>
                    <a:pt x="6838492" y="6505067"/>
                  </a:lnTo>
                  <a:lnTo>
                    <a:pt x="6840651" y="6504051"/>
                  </a:lnTo>
                  <a:lnTo>
                    <a:pt x="6857415" y="6499860"/>
                  </a:lnTo>
                  <a:lnTo>
                    <a:pt x="6860082" y="6499479"/>
                  </a:lnTo>
                  <a:lnTo>
                    <a:pt x="6862622" y="6499225"/>
                  </a:lnTo>
                  <a:lnTo>
                    <a:pt x="6865289" y="6499225"/>
                  </a:lnTo>
                  <a:lnTo>
                    <a:pt x="6867702" y="6499225"/>
                  </a:lnTo>
                  <a:lnTo>
                    <a:pt x="6870496" y="6499225"/>
                  </a:lnTo>
                  <a:lnTo>
                    <a:pt x="6872909" y="6499479"/>
                  </a:lnTo>
                  <a:lnTo>
                    <a:pt x="6875703" y="6499860"/>
                  </a:lnTo>
                  <a:lnTo>
                    <a:pt x="6878116" y="6500114"/>
                  </a:lnTo>
                  <a:lnTo>
                    <a:pt x="6880910" y="6500495"/>
                  </a:lnTo>
                  <a:lnTo>
                    <a:pt x="6883323" y="6500749"/>
                  </a:lnTo>
                  <a:lnTo>
                    <a:pt x="6883323" y="6468999"/>
                  </a:lnTo>
                </a:path>
                <a:path w="6883400" h="10017125">
                  <a:moveTo>
                    <a:pt x="6797598" y="6594348"/>
                  </a:moveTo>
                  <a:lnTo>
                    <a:pt x="6797598" y="6468999"/>
                  </a:lnTo>
                </a:path>
                <a:path w="6883400" h="10017125">
                  <a:moveTo>
                    <a:pt x="6883323" y="6722363"/>
                  </a:moveTo>
                  <a:lnTo>
                    <a:pt x="6883323" y="6687566"/>
                  </a:lnTo>
                  <a:lnTo>
                    <a:pt x="6880910" y="6688455"/>
                  </a:lnTo>
                  <a:lnTo>
                    <a:pt x="6878370" y="6689090"/>
                  </a:lnTo>
                  <a:lnTo>
                    <a:pt x="6875957" y="6689471"/>
                  </a:lnTo>
                  <a:lnTo>
                    <a:pt x="6873290" y="6689979"/>
                  </a:lnTo>
                  <a:lnTo>
                    <a:pt x="6870750" y="6690359"/>
                  </a:lnTo>
                  <a:lnTo>
                    <a:pt x="6868083" y="6690359"/>
                  </a:lnTo>
                  <a:lnTo>
                    <a:pt x="6865670" y="6690613"/>
                  </a:lnTo>
                  <a:lnTo>
                    <a:pt x="6862876" y="6690613"/>
                  </a:lnTo>
                  <a:lnTo>
                    <a:pt x="6860463" y="6690359"/>
                  </a:lnTo>
                  <a:lnTo>
                    <a:pt x="6857669" y="6690359"/>
                  </a:lnTo>
                  <a:lnTo>
                    <a:pt x="6855256" y="6689725"/>
                  </a:lnTo>
                  <a:lnTo>
                    <a:pt x="6852462" y="6689471"/>
                  </a:lnTo>
                  <a:lnTo>
                    <a:pt x="6850049" y="6688836"/>
                  </a:lnTo>
                  <a:lnTo>
                    <a:pt x="6847636" y="6688201"/>
                  </a:lnTo>
                  <a:lnTo>
                    <a:pt x="6845223" y="6687566"/>
                  </a:lnTo>
                  <a:lnTo>
                    <a:pt x="6842810" y="6686677"/>
                  </a:lnTo>
                  <a:lnTo>
                    <a:pt x="6840651" y="6685788"/>
                  </a:lnTo>
                  <a:lnTo>
                    <a:pt x="6838492" y="6684518"/>
                  </a:lnTo>
                  <a:lnTo>
                    <a:pt x="6836333" y="6683375"/>
                  </a:lnTo>
                  <a:lnTo>
                    <a:pt x="6834174" y="6682105"/>
                  </a:lnTo>
                  <a:lnTo>
                    <a:pt x="6832396" y="6680581"/>
                  </a:lnTo>
                  <a:lnTo>
                    <a:pt x="6830618" y="6679311"/>
                  </a:lnTo>
                  <a:lnTo>
                    <a:pt x="6821728" y="6665341"/>
                  </a:lnTo>
                  <a:lnTo>
                    <a:pt x="6820839" y="6663182"/>
                  </a:lnTo>
                  <a:lnTo>
                    <a:pt x="6820458" y="6660515"/>
                  </a:lnTo>
                  <a:lnTo>
                    <a:pt x="6820204" y="6657721"/>
                  </a:lnTo>
                  <a:lnTo>
                    <a:pt x="6820458" y="6654927"/>
                  </a:lnTo>
                  <a:lnTo>
                    <a:pt x="6821093" y="6652513"/>
                  </a:lnTo>
                  <a:lnTo>
                    <a:pt x="6821728" y="6649847"/>
                  </a:lnTo>
                  <a:lnTo>
                    <a:pt x="6822617" y="6647688"/>
                  </a:lnTo>
                  <a:lnTo>
                    <a:pt x="6823506" y="6645275"/>
                  </a:lnTo>
                  <a:lnTo>
                    <a:pt x="6824776" y="6643116"/>
                  </a:lnTo>
                  <a:lnTo>
                    <a:pt x="6826046" y="6641211"/>
                  </a:lnTo>
                  <a:lnTo>
                    <a:pt x="6827189" y="6639433"/>
                  </a:lnTo>
                  <a:lnTo>
                    <a:pt x="6829094" y="6637655"/>
                  </a:lnTo>
                  <a:lnTo>
                    <a:pt x="6838492" y="6630924"/>
                  </a:lnTo>
                  <a:lnTo>
                    <a:pt x="6840651" y="6630034"/>
                  </a:lnTo>
                  <a:lnTo>
                    <a:pt x="6842810" y="6628765"/>
                  </a:lnTo>
                  <a:lnTo>
                    <a:pt x="6845223" y="6628130"/>
                  </a:lnTo>
                  <a:lnTo>
                    <a:pt x="6847382" y="6627241"/>
                  </a:lnTo>
                  <a:lnTo>
                    <a:pt x="6849795" y="6626606"/>
                  </a:lnTo>
                  <a:lnTo>
                    <a:pt x="6852208" y="6626352"/>
                  </a:lnTo>
                  <a:lnTo>
                    <a:pt x="6855002" y="6625717"/>
                  </a:lnTo>
                  <a:lnTo>
                    <a:pt x="6857415" y="6625463"/>
                  </a:lnTo>
                  <a:lnTo>
                    <a:pt x="6860082" y="6625463"/>
                  </a:lnTo>
                  <a:lnTo>
                    <a:pt x="6862622" y="6625082"/>
                  </a:lnTo>
                  <a:lnTo>
                    <a:pt x="6865289" y="6625082"/>
                  </a:lnTo>
                  <a:lnTo>
                    <a:pt x="6867702" y="6625082"/>
                  </a:lnTo>
                  <a:lnTo>
                    <a:pt x="6870496" y="6625082"/>
                  </a:lnTo>
                  <a:lnTo>
                    <a:pt x="6872909" y="6625463"/>
                  </a:lnTo>
                  <a:lnTo>
                    <a:pt x="6875703" y="6625463"/>
                  </a:lnTo>
                  <a:lnTo>
                    <a:pt x="6878116" y="6625971"/>
                  </a:lnTo>
                  <a:lnTo>
                    <a:pt x="6880910" y="6625971"/>
                  </a:lnTo>
                  <a:lnTo>
                    <a:pt x="6883323" y="6626606"/>
                  </a:lnTo>
                  <a:lnTo>
                    <a:pt x="6883323" y="6594348"/>
                  </a:lnTo>
                </a:path>
                <a:path w="6883400" h="10017125">
                  <a:moveTo>
                    <a:pt x="6797598" y="6722363"/>
                  </a:moveTo>
                  <a:lnTo>
                    <a:pt x="6797598" y="6594348"/>
                  </a:lnTo>
                </a:path>
                <a:path w="6883400" h="10017125">
                  <a:moveTo>
                    <a:pt x="6883323" y="6850380"/>
                  </a:moveTo>
                  <a:lnTo>
                    <a:pt x="6883323" y="6815963"/>
                  </a:lnTo>
                  <a:lnTo>
                    <a:pt x="6880910" y="6816471"/>
                  </a:lnTo>
                  <a:lnTo>
                    <a:pt x="6878370" y="6817106"/>
                  </a:lnTo>
                  <a:lnTo>
                    <a:pt x="6875957" y="6817741"/>
                  </a:lnTo>
                  <a:lnTo>
                    <a:pt x="6873290" y="6817995"/>
                  </a:lnTo>
                  <a:lnTo>
                    <a:pt x="6870750" y="6818376"/>
                  </a:lnTo>
                  <a:lnTo>
                    <a:pt x="6868083" y="6818376"/>
                  </a:lnTo>
                  <a:lnTo>
                    <a:pt x="6865670" y="6818630"/>
                  </a:lnTo>
                  <a:lnTo>
                    <a:pt x="6862876" y="6818630"/>
                  </a:lnTo>
                  <a:lnTo>
                    <a:pt x="6860463" y="6818376"/>
                  </a:lnTo>
                  <a:lnTo>
                    <a:pt x="6857669" y="6818376"/>
                  </a:lnTo>
                  <a:lnTo>
                    <a:pt x="6855256" y="6817995"/>
                  </a:lnTo>
                  <a:lnTo>
                    <a:pt x="6852462" y="6817486"/>
                  </a:lnTo>
                  <a:lnTo>
                    <a:pt x="6850049" y="6816852"/>
                  </a:lnTo>
                  <a:lnTo>
                    <a:pt x="6847636" y="6816217"/>
                  </a:lnTo>
                  <a:lnTo>
                    <a:pt x="6845223" y="6815582"/>
                  </a:lnTo>
                  <a:lnTo>
                    <a:pt x="6842810" y="6814693"/>
                  </a:lnTo>
                  <a:lnTo>
                    <a:pt x="6840651" y="6813804"/>
                  </a:lnTo>
                  <a:lnTo>
                    <a:pt x="6838492" y="6812534"/>
                  </a:lnTo>
                  <a:lnTo>
                    <a:pt x="6836333" y="6811391"/>
                  </a:lnTo>
                  <a:lnTo>
                    <a:pt x="6834174" y="6810121"/>
                  </a:lnTo>
                  <a:lnTo>
                    <a:pt x="6832396" y="6808597"/>
                  </a:lnTo>
                  <a:lnTo>
                    <a:pt x="6830618" y="6807327"/>
                  </a:lnTo>
                  <a:lnTo>
                    <a:pt x="6828713" y="6805549"/>
                  </a:lnTo>
                  <a:lnTo>
                    <a:pt x="6827189" y="6804025"/>
                  </a:lnTo>
                  <a:lnTo>
                    <a:pt x="6825665" y="6802247"/>
                  </a:lnTo>
                  <a:lnTo>
                    <a:pt x="6824522" y="6800088"/>
                  </a:lnTo>
                  <a:lnTo>
                    <a:pt x="6823252" y="6797929"/>
                  </a:lnTo>
                  <a:lnTo>
                    <a:pt x="6822363" y="6795770"/>
                  </a:lnTo>
                  <a:lnTo>
                    <a:pt x="6821728" y="6793357"/>
                  </a:lnTo>
                  <a:lnTo>
                    <a:pt x="6820839" y="6791198"/>
                  </a:lnTo>
                  <a:lnTo>
                    <a:pt x="6820458" y="6788531"/>
                  </a:lnTo>
                  <a:lnTo>
                    <a:pt x="6820204" y="6785991"/>
                  </a:lnTo>
                  <a:lnTo>
                    <a:pt x="6820458" y="6782943"/>
                  </a:lnTo>
                  <a:lnTo>
                    <a:pt x="6821093" y="6780530"/>
                  </a:lnTo>
                  <a:lnTo>
                    <a:pt x="6821728" y="6778117"/>
                  </a:lnTo>
                  <a:lnTo>
                    <a:pt x="6822617" y="6775704"/>
                  </a:lnTo>
                  <a:lnTo>
                    <a:pt x="6823506" y="6773291"/>
                  </a:lnTo>
                  <a:lnTo>
                    <a:pt x="6824776" y="6771132"/>
                  </a:lnTo>
                  <a:lnTo>
                    <a:pt x="6826046" y="6769227"/>
                  </a:lnTo>
                  <a:lnTo>
                    <a:pt x="6827189" y="6767449"/>
                  </a:lnTo>
                  <a:lnTo>
                    <a:pt x="6829094" y="6765671"/>
                  </a:lnTo>
                  <a:lnTo>
                    <a:pt x="6840651" y="6758051"/>
                  </a:lnTo>
                  <a:lnTo>
                    <a:pt x="6842810" y="6756781"/>
                  </a:lnTo>
                  <a:lnTo>
                    <a:pt x="6845223" y="6756146"/>
                  </a:lnTo>
                  <a:lnTo>
                    <a:pt x="6847382" y="6755257"/>
                  </a:lnTo>
                  <a:lnTo>
                    <a:pt x="6849795" y="6754622"/>
                  </a:lnTo>
                  <a:lnTo>
                    <a:pt x="6852208" y="6754368"/>
                  </a:lnTo>
                  <a:lnTo>
                    <a:pt x="6855002" y="6753733"/>
                  </a:lnTo>
                  <a:lnTo>
                    <a:pt x="6857415" y="6753479"/>
                  </a:lnTo>
                  <a:lnTo>
                    <a:pt x="6860082" y="6753479"/>
                  </a:lnTo>
                  <a:lnTo>
                    <a:pt x="6862622" y="6753098"/>
                  </a:lnTo>
                  <a:lnTo>
                    <a:pt x="6865289" y="6753098"/>
                  </a:lnTo>
                  <a:lnTo>
                    <a:pt x="6867702" y="6753098"/>
                  </a:lnTo>
                  <a:lnTo>
                    <a:pt x="6870496" y="6753098"/>
                  </a:lnTo>
                  <a:lnTo>
                    <a:pt x="6872909" y="6753479"/>
                  </a:lnTo>
                  <a:lnTo>
                    <a:pt x="6875703" y="6753479"/>
                  </a:lnTo>
                  <a:lnTo>
                    <a:pt x="6878116" y="6753986"/>
                  </a:lnTo>
                  <a:lnTo>
                    <a:pt x="6880910" y="6754368"/>
                  </a:lnTo>
                  <a:lnTo>
                    <a:pt x="6883323" y="6754622"/>
                  </a:lnTo>
                  <a:lnTo>
                    <a:pt x="6883323" y="6722363"/>
                  </a:lnTo>
                </a:path>
                <a:path w="6883400" h="10017125">
                  <a:moveTo>
                    <a:pt x="6797598" y="6850380"/>
                  </a:moveTo>
                  <a:lnTo>
                    <a:pt x="6797598" y="6722363"/>
                  </a:lnTo>
                </a:path>
                <a:path w="6883400" h="10017125">
                  <a:moveTo>
                    <a:pt x="6883323" y="6978396"/>
                  </a:moveTo>
                  <a:lnTo>
                    <a:pt x="6883323" y="6943979"/>
                  </a:lnTo>
                  <a:lnTo>
                    <a:pt x="6880910" y="6944486"/>
                  </a:lnTo>
                  <a:lnTo>
                    <a:pt x="6878370" y="6945122"/>
                  </a:lnTo>
                  <a:lnTo>
                    <a:pt x="6875957" y="6945757"/>
                  </a:lnTo>
                  <a:lnTo>
                    <a:pt x="6873290" y="6946011"/>
                  </a:lnTo>
                  <a:lnTo>
                    <a:pt x="6870750" y="6946392"/>
                  </a:lnTo>
                  <a:lnTo>
                    <a:pt x="6868083" y="6946646"/>
                  </a:lnTo>
                  <a:lnTo>
                    <a:pt x="6865670" y="6946646"/>
                  </a:lnTo>
                  <a:lnTo>
                    <a:pt x="6862876" y="6946646"/>
                  </a:lnTo>
                  <a:lnTo>
                    <a:pt x="6860463" y="6946646"/>
                  </a:lnTo>
                  <a:lnTo>
                    <a:pt x="6857669" y="6946392"/>
                  </a:lnTo>
                  <a:lnTo>
                    <a:pt x="6855256" y="6946011"/>
                  </a:lnTo>
                  <a:lnTo>
                    <a:pt x="6852462" y="6945503"/>
                  </a:lnTo>
                  <a:lnTo>
                    <a:pt x="6850049" y="6944868"/>
                  </a:lnTo>
                  <a:lnTo>
                    <a:pt x="6847636" y="6944233"/>
                  </a:lnTo>
                  <a:lnTo>
                    <a:pt x="6845223" y="6943598"/>
                  </a:lnTo>
                  <a:lnTo>
                    <a:pt x="6842810" y="6942709"/>
                  </a:lnTo>
                  <a:lnTo>
                    <a:pt x="6840651" y="6941820"/>
                  </a:lnTo>
                  <a:lnTo>
                    <a:pt x="6838492" y="6940931"/>
                  </a:lnTo>
                  <a:lnTo>
                    <a:pt x="6836333" y="6939407"/>
                  </a:lnTo>
                  <a:lnTo>
                    <a:pt x="6834174" y="6938136"/>
                  </a:lnTo>
                  <a:lnTo>
                    <a:pt x="6832396" y="6936867"/>
                  </a:lnTo>
                  <a:lnTo>
                    <a:pt x="6824522" y="6928104"/>
                  </a:lnTo>
                  <a:lnTo>
                    <a:pt x="6823252" y="6925945"/>
                  </a:lnTo>
                  <a:lnTo>
                    <a:pt x="6822363" y="6923786"/>
                  </a:lnTo>
                  <a:lnTo>
                    <a:pt x="6821728" y="6921373"/>
                  </a:lnTo>
                  <a:lnTo>
                    <a:pt x="6820839" y="6919213"/>
                  </a:lnTo>
                  <a:lnTo>
                    <a:pt x="6820458" y="6916547"/>
                  </a:lnTo>
                  <a:lnTo>
                    <a:pt x="6820204" y="6914007"/>
                  </a:lnTo>
                  <a:lnTo>
                    <a:pt x="6820458" y="6911340"/>
                  </a:lnTo>
                  <a:lnTo>
                    <a:pt x="6821093" y="6908546"/>
                  </a:lnTo>
                  <a:lnTo>
                    <a:pt x="6821728" y="6906133"/>
                  </a:lnTo>
                  <a:lnTo>
                    <a:pt x="6822617" y="6903720"/>
                  </a:lnTo>
                  <a:lnTo>
                    <a:pt x="6823506" y="6901307"/>
                  </a:lnTo>
                  <a:lnTo>
                    <a:pt x="6824776" y="6899402"/>
                  </a:lnTo>
                  <a:lnTo>
                    <a:pt x="6826046" y="6897243"/>
                  </a:lnTo>
                  <a:lnTo>
                    <a:pt x="6827189" y="6895465"/>
                  </a:lnTo>
                  <a:lnTo>
                    <a:pt x="6829094" y="6893686"/>
                  </a:lnTo>
                  <a:lnTo>
                    <a:pt x="6830618" y="6892163"/>
                  </a:lnTo>
                  <a:lnTo>
                    <a:pt x="6832396" y="6890638"/>
                  </a:lnTo>
                  <a:lnTo>
                    <a:pt x="6834174" y="6889369"/>
                  </a:lnTo>
                  <a:lnTo>
                    <a:pt x="6836333" y="6888099"/>
                  </a:lnTo>
                  <a:lnTo>
                    <a:pt x="6838492" y="6886956"/>
                  </a:lnTo>
                  <a:lnTo>
                    <a:pt x="6840651" y="6886067"/>
                  </a:lnTo>
                  <a:lnTo>
                    <a:pt x="6842810" y="6885051"/>
                  </a:lnTo>
                  <a:lnTo>
                    <a:pt x="6845223" y="6884161"/>
                  </a:lnTo>
                  <a:lnTo>
                    <a:pt x="6847382" y="6883527"/>
                  </a:lnTo>
                  <a:lnTo>
                    <a:pt x="6849795" y="6883019"/>
                  </a:lnTo>
                  <a:lnTo>
                    <a:pt x="6852208" y="6882384"/>
                  </a:lnTo>
                  <a:lnTo>
                    <a:pt x="6855002" y="6881749"/>
                  </a:lnTo>
                  <a:lnTo>
                    <a:pt x="6857415" y="6881495"/>
                  </a:lnTo>
                  <a:lnTo>
                    <a:pt x="6860082" y="6881495"/>
                  </a:lnTo>
                  <a:lnTo>
                    <a:pt x="6862622" y="6881113"/>
                  </a:lnTo>
                  <a:lnTo>
                    <a:pt x="6865289" y="6881113"/>
                  </a:lnTo>
                  <a:lnTo>
                    <a:pt x="6867702" y="6881113"/>
                  </a:lnTo>
                  <a:lnTo>
                    <a:pt x="6870496" y="6881113"/>
                  </a:lnTo>
                  <a:lnTo>
                    <a:pt x="6872909" y="6881495"/>
                  </a:lnTo>
                  <a:lnTo>
                    <a:pt x="6875703" y="6881495"/>
                  </a:lnTo>
                  <a:lnTo>
                    <a:pt x="6878116" y="6882003"/>
                  </a:lnTo>
                  <a:lnTo>
                    <a:pt x="6880910" y="6882384"/>
                  </a:lnTo>
                  <a:lnTo>
                    <a:pt x="6883323" y="6882638"/>
                  </a:lnTo>
                  <a:lnTo>
                    <a:pt x="6883323" y="6850380"/>
                  </a:lnTo>
                </a:path>
                <a:path w="6883400" h="10017125">
                  <a:moveTo>
                    <a:pt x="6797598" y="6978396"/>
                  </a:moveTo>
                  <a:lnTo>
                    <a:pt x="6797598" y="6850380"/>
                  </a:lnTo>
                </a:path>
                <a:path w="6883400" h="10017125">
                  <a:moveTo>
                    <a:pt x="6883323" y="7106411"/>
                  </a:moveTo>
                  <a:lnTo>
                    <a:pt x="6883323" y="7071995"/>
                  </a:lnTo>
                  <a:lnTo>
                    <a:pt x="6880910" y="7072503"/>
                  </a:lnTo>
                  <a:lnTo>
                    <a:pt x="6878370" y="7073138"/>
                  </a:lnTo>
                  <a:lnTo>
                    <a:pt x="6875957" y="7073773"/>
                  </a:lnTo>
                  <a:lnTo>
                    <a:pt x="6873290" y="7074027"/>
                  </a:lnTo>
                  <a:lnTo>
                    <a:pt x="6870750" y="7074408"/>
                  </a:lnTo>
                  <a:lnTo>
                    <a:pt x="6868083" y="7074661"/>
                  </a:lnTo>
                  <a:lnTo>
                    <a:pt x="6865670" y="7074661"/>
                  </a:lnTo>
                  <a:lnTo>
                    <a:pt x="6862876" y="7074661"/>
                  </a:lnTo>
                  <a:lnTo>
                    <a:pt x="6860463" y="7074661"/>
                  </a:lnTo>
                  <a:lnTo>
                    <a:pt x="6857669" y="7074408"/>
                  </a:lnTo>
                  <a:lnTo>
                    <a:pt x="6855256" y="7074027"/>
                  </a:lnTo>
                  <a:lnTo>
                    <a:pt x="6852462" y="7073773"/>
                  </a:lnTo>
                  <a:lnTo>
                    <a:pt x="6850049" y="7073138"/>
                  </a:lnTo>
                  <a:lnTo>
                    <a:pt x="6847636" y="7072249"/>
                  </a:lnTo>
                  <a:lnTo>
                    <a:pt x="6845223" y="7071613"/>
                  </a:lnTo>
                  <a:lnTo>
                    <a:pt x="6830618" y="7063359"/>
                  </a:lnTo>
                  <a:lnTo>
                    <a:pt x="6828713" y="7061834"/>
                  </a:lnTo>
                  <a:lnTo>
                    <a:pt x="6827189" y="7060057"/>
                  </a:lnTo>
                  <a:lnTo>
                    <a:pt x="6825665" y="7058279"/>
                  </a:lnTo>
                  <a:lnTo>
                    <a:pt x="6824522" y="7056120"/>
                  </a:lnTo>
                  <a:lnTo>
                    <a:pt x="6823252" y="7053961"/>
                  </a:lnTo>
                  <a:lnTo>
                    <a:pt x="6822363" y="7051802"/>
                  </a:lnTo>
                  <a:lnTo>
                    <a:pt x="6821728" y="7049643"/>
                  </a:lnTo>
                  <a:lnTo>
                    <a:pt x="6820839" y="7047230"/>
                  </a:lnTo>
                  <a:lnTo>
                    <a:pt x="6820458" y="7044563"/>
                  </a:lnTo>
                  <a:lnTo>
                    <a:pt x="6820204" y="7042023"/>
                  </a:lnTo>
                  <a:lnTo>
                    <a:pt x="6824776" y="7027418"/>
                  </a:lnTo>
                  <a:lnTo>
                    <a:pt x="6826046" y="7025259"/>
                  </a:lnTo>
                  <a:lnTo>
                    <a:pt x="6827189" y="7023481"/>
                  </a:lnTo>
                  <a:lnTo>
                    <a:pt x="6829094" y="7021957"/>
                  </a:lnTo>
                  <a:lnTo>
                    <a:pt x="6830618" y="7020179"/>
                  </a:lnTo>
                  <a:lnTo>
                    <a:pt x="6840651" y="7014083"/>
                  </a:lnTo>
                  <a:lnTo>
                    <a:pt x="6842810" y="7013067"/>
                  </a:lnTo>
                  <a:lnTo>
                    <a:pt x="6845223" y="7012178"/>
                  </a:lnTo>
                  <a:lnTo>
                    <a:pt x="6847382" y="7011543"/>
                  </a:lnTo>
                  <a:lnTo>
                    <a:pt x="6849795" y="7011034"/>
                  </a:lnTo>
                  <a:lnTo>
                    <a:pt x="6852208" y="7010400"/>
                  </a:lnTo>
                  <a:lnTo>
                    <a:pt x="6855002" y="7010019"/>
                  </a:lnTo>
                  <a:lnTo>
                    <a:pt x="6857415" y="7009765"/>
                  </a:lnTo>
                  <a:lnTo>
                    <a:pt x="6860082" y="7009511"/>
                  </a:lnTo>
                  <a:lnTo>
                    <a:pt x="6862622" y="7009130"/>
                  </a:lnTo>
                  <a:lnTo>
                    <a:pt x="6865289" y="7009130"/>
                  </a:lnTo>
                  <a:lnTo>
                    <a:pt x="6867702" y="7009130"/>
                  </a:lnTo>
                  <a:lnTo>
                    <a:pt x="6870496" y="7009130"/>
                  </a:lnTo>
                  <a:lnTo>
                    <a:pt x="6872909" y="7009511"/>
                  </a:lnTo>
                  <a:lnTo>
                    <a:pt x="6875703" y="7009765"/>
                  </a:lnTo>
                  <a:lnTo>
                    <a:pt x="6878116" y="7010019"/>
                  </a:lnTo>
                  <a:lnTo>
                    <a:pt x="6880910" y="7010400"/>
                  </a:lnTo>
                  <a:lnTo>
                    <a:pt x="6883323" y="7010654"/>
                  </a:lnTo>
                  <a:lnTo>
                    <a:pt x="6883323" y="6978396"/>
                  </a:lnTo>
                </a:path>
                <a:path w="6883400" h="10017125">
                  <a:moveTo>
                    <a:pt x="6797598" y="7106411"/>
                  </a:moveTo>
                  <a:lnTo>
                    <a:pt x="6797598" y="6978396"/>
                  </a:lnTo>
                </a:path>
                <a:path w="6883400" h="10017125">
                  <a:moveTo>
                    <a:pt x="6883323" y="7234428"/>
                  </a:moveTo>
                  <a:lnTo>
                    <a:pt x="6883323" y="7200011"/>
                  </a:lnTo>
                  <a:lnTo>
                    <a:pt x="6880910" y="7200519"/>
                  </a:lnTo>
                  <a:lnTo>
                    <a:pt x="6878370" y="7201154"/>
                  </a:lnTo>
                  <a:lnTo>
                    <a:pt x="6875957" y="7201789"/>
                  </a:lnTo>
                  <a:lnTo>
                    <a:pt x="6873290" y="7202043"/>
                  </a:lnTo>
                  <a:lnTo>
                    <a:pt x="6870750" y="7202424"/>
                  </a:lnTo>
                  <a:lnTo>
                    <a:pt x="6868083" y="7202678"/>
                  </a:lnTo>
                  <a:lnTo>
                    <a:pt x="6865670" y="7202678"/>
                  </a:lnTo>
                  <a:lnTo>
                    <a:pt x="6862876" y="7202678"/>
                  </a:lnTo>
                  <a:lnTo>
                    <a:pt x="6860463" y="7202678"/>
                  </a:lnTo>
                  <a:lnTo>
                    <a:pt x="6857669" y="7202424"/>
                  </a:lnTo>
                  <a:lnTo>
                    <a:pt x="6855256" y="7202043"/>
                  </a:lnTo>
                  <a:lnTo>
                    <a:pt x="6852462" y="7201789"/>
                  </a:lnTo>
                  <a:lnTo>
                    <a:pt x="6850049" y="7201154"/>
                  </a:lnTo>
                  <a:lnTo>
                    <a:pt x="6847636" y="7200519"/>
                  </a:lnTo>
                  <a:lnTo>
                    <a:pt x="6845223" y="7199630"/>
                  </a:lnTo>
                  <a:lnTo>
                    <a:pt x="6842810" y="7198741"/>
                  </a:lnTo>
                  <a:lnTo>
                    <a:pt x="6840651" y="7197852"/>
                  </a:lnTo>
                  <a:lnTo>
                    <a:pt x="6838492" y="7196963"/>
                  </a:lnTo>
                  <a:lnTo>
                    <a:pt x="6836333" y="7195693"/>
                  </a:lnTo>
                  <a:lnTo>
                    <a:pt x="6834174" y="7194423"/>
                  </a:lnTo>
                  <a:lnTo>
                    <a:pt x="6832396" y="7192899"/>
                  </a:lnTo>
                  <a:lnTo>
                    <a:pt x="6830618" y="7191375"/>
                  </a:lnTo>
                  <a:lnTo>
                    <a:pt x="6828713" y="7189851"/>
                  </a:lnTo>
                  <a:lnTo>
                    <a:pt x="6827189" y="7188073"/>
                  </a:lnTo>
                  <a:lnTo>
                    <a:pt x="6825665" y="7186295"/>
                  </a:lnTo>
                  <a:lnTo>
                    <a:pt x="6824522" y="7184136"/>
                  </a:lnTo>
                  <a:lnTo>
                    <a:pt x="6823252" y="7182231"/>
                  </a:lnTo>
                  <a:lnTo>
                    <a:pt x="6822363" y="7179818"/>
                  </a:lnTo>
                  <a:lnTo>
                    <a:pt x="6821728" y="7177659"/>
                  </a:lnTo>
                  <a:lnTo>
                    <a:pt x="6820839" y="7175246"/>
                  </a:lnTo>
                  <a:lnTo>
                    <a:pt x="6820458" y="7172833"/>
                  </a:lnTo>
                  <a:lnTo>
                    <a:pt x="6820204" y="7170039"/>
                  </a:lnTo>
                  <a:lnTo>
                    <a:pt x="6820458" y="7167372"/>
                  </a:lnTo>
                  <a:lnTo>
                    <a:pt x="6821093" y="7164578"/>
                  </a:lnTo>
                  <a:lnTo>
                    <a:pt x="6821728" y="7162165"/>
                  </a:lnTo>
                  <a:lnTo>
                    <a:pt x="6822617" y="7159752"/>
                  </a:lnTo>
                  <a:lnTo>
                    <a:pt x="6823506" y="7157593"/>
                  </a:lnTo>
                  <a:lnTo>
                    <a:pt x="6824776" y="7155434"/>
                  </a:lnTo>
                  <a:lnTo>
                    <a:pt x="6826046" y="7153275"/>
                  </a:lnTo>
                  <a:lnTo>
                    <a:pt x="6827189" y="7151497"/>
                  </a:lnTo>
                  <a:lnTo>
                    <a:pt x="6829094" y="7149973"/>
                  </a:lnTo>
                  <a:lnTo>
                    <a:pt x="6830618" y="7148195"/>
                  </a:lnTo>
                  <a:lnTo>
                    <a:pt x="6832396" y="7146925"/>
                  </a:lnTo>
                  <a:lnTo>
                    <a:pt x="6834174" y="7145401"/>
                  </a:lnTo>
                  <a:lnTo>
                    <a:pt x="6836333" y="7144131"/>
                  </a:lnTo>
                  <a:lnTo>
                    <a:pt x="6838492" y="7142988"/>
                  </a:lnTo>
                  <a:lnTo>
                    <a:pt x="6840651" y="7142099"/>
                  </a:lnTo>
                  <a:lnTo>
                    <a:pt x="6842810" y="7141083"/>
                  </a:lnTo>
                  <a:lnTo>
                    <a:pt x="6845223" y="7140194"/>
                  </a:lnTo>
                  <a:lnTo>
                    <a:pt x="6847382" y="7139559"/>
                  </a:lnTo>
                  <a:lnTo>
                    <a:pt x="6849795" y="7139051"/>
                  </a:lnTo>
                  <a:lnTo>
                    <a:pt x="6852208" y="7138416"/>
                  </a:lnTo>
                  <a:lnTo>
                    <a:pt x="6855002" y="7138034"/>
                  </a:lnTo>
                  <a:lnTo>
                    <a:pt x="6857415" y="7137781"/>
                  </a:lnTo>
                  <a:lnTo>
                    <a:pt x="6860082" y="7137527"/>
                  </a:lnTo>
                  <a:lnTo>
                    <a:pt x="6862622" y="7137146"/>
                  </a:lnTo>
                  <a:lnTo>
                    <a:pt x="6865289" y="7137146"/>
                  </a:lnTo>
                  <a:lnTo>
                    <a:pt x="6867702" y="7137146"/>
                  </a:lnTo>
                  <a:lnTo>
                    <a:pt x="6870496" y="7137146"/>
                  </a:lnTo>
                  <a:lnTo>
                    <a:pt x="6872909" y="7137527"/>
                  </a:lnTo>
                  <a:lnTo>
                    <a:pt x="6875703" y="7137781"/>
                  </a:lnTo>
                  <a:lnTo>
                    <a:pt x="6878116" y="7138034"/>
                  </a:lnTo>
                  <a:lnTo>
                    <a:pt x="6880910" y="7138416"/>
                  </a:lnTo>
                  <a:lnTo>
                    <a:pt x="6883323" y="7139051"/>
                  </a:lnTo>
                  <a:lnTo>
                    <a:pt x="6883323" y="7106411"/>
                  </a:lnTo>
                </a:path>
                <a:path w="6883400" h="10017125">
                  <a:moveTo>
                    <a:pt x="6797598" y="7234428"/>
                  </a:moveTo>
                  <a:lnTo>
                    <a:pt x="6797598" y="7106411"/>
                  </a:lnTo>
                </a:path>
                <a:path w="6883400" h="10017125">
                  <a:moveTo>
                    <a:pt x="6883323" y="7362444"/>
                  </a:moveTo>
                  <a:lnTo>
                    <a:pt x="6883323" y="7328027"/>
                  </a:lnTo>
                  <a:lnTo>
                    <a:pt x="6880910" y="7328534"/>
                  </a:lnTo>
                  <a:lnTo>
                    <a:pt x="6878370" y="7329170"/>
                  </a:lnTo>
                  <a:lnTo>
                    <a:pt x="6875957" y="7329805"/>
                  </a:lnTo>
                  <a:lnTo>
                    <a:pt x="6873290" y="7330059"/>
                  </a:lnTo>
                  <a:lnTo>
                    <a:pt x="6870750" y="7330440"/>
                  </a:lnTo>
                  <a:lnTo>
                    <a:pt x="6868083" y="7330694"/>
                  </a:lnTo>
                  <a:lnTo>
                    <a:pt x="6865670" y="7330694"/>
                  </a:lnTo>
                  <a:lnTo>
                    <a:pt x="6862876" y="7330694"/>
                  </a:lnTo>
                  <a:lnTo>
                    <a:pt x="6860463" y="7330694"/>
                  </a:lnTo>
                  <a:lnTo>
                    <a:pt x="6857669" y="7330440"/>
                  </a:lnTo>
                  <a:lnTo>
                    <a:pt x="6855256" y="7330059"/>
                  </a:lnTo>
                  <a:lnTo>
                    <a:pt x="6852462" y="7329805"/>
                  </a:lnTo>
                  <a:lnTo>
                    <a:pt x="6850049" y="7329170"/>
                  </a:lnTo>
                  <a:lnTo>
                    <a:pt x="6847636" y="7328534"/>
                  </a:lnTo>
                  <a:lnTo>
                    <a:pt x="6845223" y="7327646"/>
                  </a:lnTo>
                  <a:lnTo>
                    <a:pt x="6842810" y="7327011"/>
                  </a:lnTo>
                  <a:lnTo>
                    <a:pt x="6840651" y="7325868"/>
                  </a:lnTo>
                  <a:lnTo>
                    <a:pt x="6838492" y="7324979"/>
                  </a:lnTo>
                  <a:lnTo>
                    <a:pt x="6836333" y="7323709"/>
                  </a:lnTo>
                  <a:lnTo>
                    <a:pt x="6834174" y="7322439"/>
                  </a:lnTo>
                  <a:lnTo>
                    <a:pt x="6832396" y="7320915"/>
                  </a:lnTo>
                  <a:lnTo>
                    <a:pt x="6830618" y="7319391"/>
                  </a:lnTo>
                  <a:lnTo>
                    <a:pt x="6828713" y="7317867"/>
                  </a:lnTo>
                  <a:lnTo>
                    <a:pt x="6827189" y="7316089"/>
                  </a:lnTo>
                  <a:lnTo>
                    <a:pt x="6825665" y="7314311"/>
                  </a:lnTo>
                  <a:lnTo>
                    <a:pt x="6824522" y="7312152"/>
                  </a:lnTo>
                  <a:lnTo>
                    <a:pt x="6823252" y="7310247"/>
                  </a:lnTo>
                  <a:lnTo>
                    <a:pt x="6822363" y="7307834"/>
                  </a:lnTo>
                  <a:lnTo>
                    <a:pt x="6821728" y="7305675"/>
                  </a:lnTo>
                  <a:lnTo>
                    <a:pt x="6820839" y="7303261"/>
                  </a:lnTo>
                  <a:lnTo>
                    <a:pt x="6820458" y="7300849"/>
                  </a:lnTo>
                  <a:lnTo>
                    <a:pt x="6820204" y="7298055"/>
                  </a:lnTo>
                  <a:lnTo>
                    <a:pt x="6820458" y="7295388"/>
                  </a:lnTo>
                  <a:lnTo>
                    <a:pt x="6821093" y="7292594"/>
                  </a:lnTo>
                  <a:lnTo>
                    <a:pt x="6826046" y="7281672"/>
                  </a:lnTo>
                  <a:lnTo>
                    <a:pt x="6827189" y="7279513"/>
                  </a:lnTo>
                  <a:lnTo>
                    <a:pt x="6829094" y="7277989"/>
                  </a:lnTo>
                  <a:lnTo>
                    <a:pt x="6830618" y="7276211"/>
                  </a:lnTo>
                  <a:lnTo>
                    <a:pt x="6832396" y="7274941"/>
                  </a:lnTo>
                  <a:lnTo>
                    <a:pt x="6834174" y="7273417"/>
                  </a:lnTo>
                  <a:lnTo>
                    <a:pt x="6836333" y="7272147"/>
                  </a:lnTo>
                  <a:lnTo>
                    <a:pt x="6838492" y="7271004"/>
                  </a:lnTo>
                  <a:lnTo>
                    <a:pt x="6840651" y="7270115"/>
                  </a:lnTo>
                  <a:lnTo>
                    <a:pt x="6842810" y="7269099"/>
                  </a:lnTo>
                  <a:lnTo>
                    <a:pt x="6845223" y="7268209"/>
                  </a:lnTo>
                  <a:lnTo>
                    <a:pt x="6847382" y="7267575"/>
                  </a:lnTo>
                  <a:lnTo>
                    <a:pt x="6849795" y="7267067"/>
                  </a:lnTo>
                  <a:lnTo>
                    <a:pt x="6852208" y="7266432"/>
                  </a:lnTo>
                  <a:lnTo>
                    <a:pt x="6855002" y="7266051"/>
                  </a:lnTo>
                  <a:lnTo>
                    <a:pt x="6857415" y="7265797"/>
                  </a:lnTo>
                  <a:lnTo>
                    <a:pt x="6860082" y="7265543"/>
                  </a:lnTo>
                  <a:lnTo>
                    <a:pt x="6862622" y="7265543"/>
                  </a:lnTo>
                  <a:lnTo>
                    <a:pt x="6865289" y="7265161"/>
                  </a:lnTo>
                  <a:lnTo>
                    <a:pt x="6867702" y="7265161"/>
                  </a:lnTo>
                  <a:lnTo>
                    <a:pt x="6870496" y="7265543"/>
                  </a:lnTo>
                  <a:lnTo>
                    <a:pt x="6872909" y="7265543"/>
                  </a:lnTo>
                  <a:lnTo>
                    <a:pt x="6875703" y="7265797"/>
                  </a:lnTo>
                  <a:lnTo>
                    <a:pt x="6878116" y="7266051"/>
                  </a:lnTo>
                  <a:lnTo>
                    <a:pt x="6880910" y="7266432"/>
                  </a:lnTo>
                  <a:lnTo>
                    <a:pt x="6883323" y="7267067"/>
                  </a:lnTo>
                  <a:lnTo>
                    <a:pt x="6883323" y="7234428"/>
                  </a:lnTo>
                </a:path>
                <a:path w="6883400" h="10017125">
                  <a:moveTo>
                    <a:pt x="6797598" y="7362444"/>
                  </a:moveTo>
                  <a:lnTo>
                    <a:pt x="6797598" y="7234428"/>
                  </a:lnTo>
                </a:path>
                <a:path w="6883400" h="10017125">
                  <a:moveTo>
                    <a:pt x="6883323" y="7490459"/>
                  </a:moveTo>
                  <a:lnTo>
                    <a:pt x="6883323" y="7456043"/>
                  </a:lnTo>
                  <a:lnTo>
                    <a:pt x="6880910" y="7456551"/>
                  </a:lnTo>
                  <a:lnTo>
                    <a:pt x="6878370" y="7457567"/>
                  </a:lnTo>
                  <a:lnTo>
                    <a:pt x="6875957" y="7457821"/>
                  </a:lnTo>
                  <a:lnTo>
                    <a:pt x="6873290" y="7458075"/>
                  </a:lnTo>
                  <a:lnTo>
                    <a:pt x="6870750" y="7458456"/>
                  </a:lnTo>
                  <a:lnTo>
                    <a:pt x="6868083" y="7458709"/>
                  </a:lnTo>
                  <a:lnTo>
                    <a:pt x="6865670" y="7458709"/>
                  </a:lnTo>
                  <a:lnTo>
                    <a:pt x="6862876" y="7458709"/>
                  </a:lnTo>
                  <a:lnTo>
                    <a:pt x="6860463" y="7458709"/>
                  </a:lnTo>
                  <a:lnTo>
                    <a:pt x="6857669" y="7458456"/>
                  </a:lnTo>
                  <a:lnTo>
                    <a:pt x="6855256" y="7458075"/>
                  </a:lnTo>
                  <a:lnTo>
                    <a:pt x="6852462" y="7457821"/>
                  </a:lnTo>
                  <a:lnTo>
                    <a:pt x="6850049" y="7457186"/>
                  </a:lnTo>
                  <a:lnTo>
                    <a:pt x="6847636" y="7456551"/>
                  </a:lnTo>
                  <a:lnTo>
                    <a:pt x="6845223" y="7456043"/>
                  </a:lnTo>
                  <a:lnTo>
                    <a:pt x="6842810" y="7455027"/>
                  </a:lnTo>
                  <a:lnTo>
                    <a:pt x="6840651" y="7454138"/>
                  </a:lnTo>
                  <a:lnTo>
                    <a:pt x="6838492" y="7452995"/>
                  </a:lnTo>
                  <a:lnTo>
                    <a:pt x="6836333" y="7451725"/>
                  </a:lnTo>
                  <a:lnTo>
                    <a:pt x="6834174" y="7450455"/>
                  </a:lnTo>
                  <a:lnTo>
                    <a:pt x="6832396" y="7448931"/>
                  </a:lnTo>
                  <a:lnTo>
                    <a:pt x="6830618" y="7447407"/>
                  </a:lnTo>
                  <a:lnTo>
                    <a:pt x="6828713" y="7445883"/>
                  </a:lnTo>
                  <a:lnTo>
                    <a:pt x="6827189" y="7444105"/>
                  </a:lnTo>
                  <a:lnTo>
                    <a:pt x="6825665" y="7442327"/>
                  </a:lnTo>
                  <a:lnTo>
                    <a:pt x="6824522" y="7440422"/>
                  </a:lnTo>
                  <a:lnTo>
                    <a:pt x="6823252" y="7438263"/>
                  </a:lnTo>
                  <a:lnTo>
                    <a:pt x="6822363" y="7436231"/>
                  </a:lnTo>
                  <a:lnTo>
                    <a:pt x="6821728" y="7433691"/>
                  </a:lnTo>
                  <a:lnTo>
                    <a:pt x="6820839" y="7431278"/>
                  </a:lnTo>
                  <a:lnTo>
                    <a:pt x="6820458" y="7428865"/>
                  </a:lnTo>
                  <a:lnTo>
                    <a:pt x="6820204" y="7426071"/>
                  </a:lnTo>
                  <a:lnTo>
                    <a:pt x="6826046" y="7409688"/>
                  </a:lnTo>
                  <a:lnTo>
                    <a:pt x="6827189" y="7407529"/>
                  </a:lnTo>
                  <a:lnTo>
                    <a:pt x="6829094" y="7406005"/>
                  </a:lnTo>
                  <a:lnTo>
                    <a:pt x="6830618" y="7404481"/>
                  </a:lnTo>
                  <a:lnTo>
                    <a:pt x="6832396" y="7402957"/>
                  </a:lnTo>
                  <a:lnTo>
                    <a:pt x="6834174" y="7401433"/>
                  </a:lnTo>
                  <a:lnTo>
                    <a:pt x="6836333" y="7400163"/>
                  </a:lnTo>
                  <a:lnTo>
                    <a:pt x="6838492" y="7399020"/>
                  </a:lnTo>
                  <a:lnTo>
                    <a:pt x="6840651" y="7398131"/>
                  </a:lnTo>
                  <a:lnTo>
                    <a:pt x="6842810" y="7397115"/>
                  </a:lnTo>
                  <a:lnTo>
                    <a:pt x="6845223" y="7396607"/>
                  </a:lnTo>
                  <a:lnTo>
                    <a:pt x="6847382" y="7395591"/>
                  </a:lnTo>
                  <a:lnTo>
                    <a:pt x="6849795" y="7395083"/>
                  </a:lnTo>
                  <a:lnTo>
                    <a:pt x="6852208" y="7394702"/>
                  </a:lnTo>
                  <a:lnTo>
                    <a:pt x="6855002" y="7394067"/>
                  </a:lnTo>
                  <a:lnTo>
                    <a:pt x="6857415" y="7393813"/>
                  </a:lnTo>
                  <a:lnTo>
                    <a:pt x="6860082" y="7393559"/>
                  </a:lnTo>
                  <a:lnTo>
                    <a:pt x="6862622" y="7393559"/>
                  </a:lnTo>
                  <a:lnTo>
                    <a:pt x="6865289" y="7393178"/>
                  </a:lnTo>
                  <a:lnTo>
                    <a:pt x="6867702" y="7393178"/>
                  </a:lnTo>
                  <a:lnTo>
                    <a:pt x="6870496" y="7393559"/>
                  </a:lnTo>
                  <a:lnTo>
                    <a:pt x="6872909" y="7393559"/>
                  </a:lnTo>
                  <a:lnTo>
                    <a:pt x="6875703" y="7393813"/>
                  </a:lnTo>
                  <a:lnTo>
                    <a:pt x="6878116" y="7394067"/>
                  </a:lnTo>
                  <a:lnTo>
                    <a:pt x="6880910" y="7394448"/>
                  </a:lnTo>
                  <a:lnTo>
                    <a:pt x="6883323" y="7395083"/>
                  </a:lnTo>
                  <a:lnTo>
                    <a:pt x="6883323" y="7362444"/>
                  </a:lnTo>
                </a:path>
                <a:path w="6883400" h="10017125">
                  <a:moveTo>
                    <a:pt x="6797598" y="7490459"/>
                  </a:moveTo>
                  <a:lnTo>
                    <a:pt x="6797598" y="7362444"/>
                  </a:lnTo>
                </a:path>
                <a:path w="6883400" h="10017125">
                  <a:moveTo>
                    <a:pt x="6883323" y="7618730"/>
                  </a:moveTo>
                  <a:lnTo>
                    <a:pt x="6883323" y="7584059"/>
                  </a:lnTo>
                  <a:lnTo>
                    <a:pt x="6880910" y="7584948"/>
                  </a:lnTo>
                  <a:lnTo>
                    <a:pt x="6878370" y="7585583"/>
                  </a:lnTo>
                  <a:lnTo>
                    <a:pt x="6875957" y="7585836"/>
                  </a:lnTo>
                  <a:lnTo>
                    <a:pt x="6873290" y="7586472"/>
                  </a:lnTo>
                  <a:lnTo>
                    <a:pt x="6870750" y="7586726"/>
                  </a:lnTo>
                  <a:lnTo>
                    <a:pt x="6868083" y="7586726"/>
                  </a:lnTo>
                  <a:lnTo>
                    <a:pt x="6865670" y="7587107"/>
                  </a:lnTo>
                  <a:lnTo>
                    <a:pt x="6862876" y="7587107"/>
                  </a:lnTo>
                  <a:lnTo>
                    <a:pt x="6860463" y="7586726"/>
                  </a:lnTo>
                  <a:lnTo>
                    <a:pt x="6857669" y="7586726"/>
                  </a:lnTo>
                  <a:lnTo>
                    <a:pt x="6855256" y="7586091"/>
                  </a:lnTo>
                  <a:lnTo>
                    <a:pt x="6852462" y="7585836"/>
                  </a:lnTo>
                  <a:lnTo>
                    <a:pt x="6850049" y="7585202"/>
                  </a:lnTo>
                  <a:lnTo>
                    <a:pt x="6847636" y="7584567"/>
                  </a:lnTo>
                  <a:lnTo>
                    <a:pt x="6845223" y="7584059"/>
                  </a:lnTo>
                  <a:lnTo>
                    <a:pt x="6842810" y="7583043"/>
                  </a:lnTo>
                  <a:lnTo>
                    <a:pt x="6840651" y="7582154"/>
                  </a:lnTo>
                  <a:lnTo>
                    <a:pt x="6838492" y="7581011"/>
                  </a:lnTo>
                  <a:lnTo>
                    <a:pt x="6836333" y="7579741"/>
                  </a:lnTo>
                  <a:lnTo>
                    <a:pt x="6834174" y="7578471"/>
                  </a:lnTo>
                  <a:lnTo>
                    <a:pt x="6832396" y="7576947"/>
                  </a:lnTo>
                  <a:lnTo>
                    <a:pt x="6830618" y="7575423"/>
                  </a:lnTo>
                  <a:lnTo>
                    <a:pt x="6828713" y="7573899"/>
                  </a:lnTo>
                  <a:lnTo>
                    <a:pt x="6827189" y="7572121"/>
                  </a:lnTo>
                  <a:lnTo>
                    <a:pt x="6825665" y="7570343"/>
                  </a:lnTo>
                  <a:lnTo>
                    <a:pt x="6824522" y="7568438"/>
                  </a:lnTo>
                  <a:lnTo>
                    <a:pt x="6823252" y="7566279"/>
                  </a:lnTo>
                  <a:lnTo>
                    <a:pt x="6822363" y="7564247"/>
                  </a:lnTo>
                  <a:lnTo>
                    <a:pt x="6821728" y="7561707"/>
                  </a:lnTo>
                  <a:lnTo>
                    <a:pt x="6820839" y="7559294"/>
                  </a:lnTo>
                  <a:lnTo>
                    <a:pt x="6820458" y="7556881"/>
                  </a:lnTo>
                  <a:lnTo>
                    <a:pt x="6820204" y="7554086"/>
                  </a:lnTo>
                  <a:lnTo>
                    <a:pt x="6820458" y="7551420"/>
                  </a:lnTo>
                  <a:lnTo>
                    <a:pt x="6821093" y="7549007"/>
                  </a:lnTo>
                  <a:lnTo>
                    <a:pt x="6821728" y="7546213"/>
                  </a:lnTo>
                  <a:lnTo>
                    <a:pt x="6822617" y="7543800"/>
                  </a:lnTo>
                  <a:lnTo>
                    <a:pt x="6823506" y="7541641"/>
                  </a:lnTo>
                  <a:lnTo>
                    <a:pt x="6824776" y="7539482"/>
                  </a:lnTo>
                  <a:lnTo>
                    <a:pt x="6826046" y="7537704"/>
                  </a:lnTo>
                  <a:lnTo>
                    <a:pt x="6827189" y="7535545"/>
                  </a:lnTo>
                  <a:lnTo>
                    <a:pt x="6829094" y="7534021"/>
                  </a:lnTo>
                  <a:lnTo>
                    <a:pt x="6830618" y="7532497"/>
                  </a:lnTo>
                  <a:lnTo>
                    <a:pt x="6832396" y="7530973"/>
                  </a:lnTo>
                  <a:lnTo>
                    <a:pt x="6834174" y="7529449"/>
                  </a:lnTo>
                  <a:lnTo>
                    <a:pt x="6836333" y="7528179"/>
                  </a:lnTo>
                  <a:lnTo>
                    <a:pt x="6838492" y="7527290"/>
                  </a:lnTo>
                  <a:lnTo>
                    <a:pt x="6840651" y="7526147"/>
                  </a:lnTo>
                  <a:lnTo>
                    <a:pt x="6842810" y="7525131"/>
                  </a:lnTo>
                  <a:lnTo>
                    <a:pt x="6845223" y="7524623"/>
                  </a:lnTo>
                  <a:lnTo>
                    <a:pt x="6847382" y="7523607"/>
                  </a:lnTo>
                  <a:lnTo>
                    <a:pt x="6849795" y="7523099"/>
                  </a:lnTo>
                  <a:lnTo>
                    <a:pt x="6852208" y="7522718"/>
                  </a:lnTo>
                  <a:lnTo>
                    <a:pt x="6855002" y="7522083"/>
                  </a:lnTo>
                  <a:lnTo>
                    <a:pt x="6857415" y="7521829"/>
                  </a:lnTo>
                  <a:lnTo>
                    <a:pt x="6860082" y="7521575"/>
                  </a:lnTo>
                  <a:lnTo>
                    <a:pt x="6862622" y="7521575"/>
                  </a:lnTo>
                  <a:lnTo>
                    <a:pt x="6865289" y="7521575"/>
                  </a:lnTo>
                  <a:lnTo>
                    <a:pt x="6867702" y="7521575"/>
                  </a:lnTo>
                  <a:lnTo>
                    <a:pt x="6870496" y="7521575"/>
                  </a:lnTo>
                  <a:lnTo>
                    <a:pt x="6872909" y="7521575"/>
                  </a:lnTo>
                  <a:lnTo>
                    <a:pt x="6875703" y="7521829"/>
                  </a:lnTo>
                  <a:lnTo>
                    <a:pt x="6878116" y="7522083"/>
                  </a:lnTo>
                  <a:lnTo>
                    <a:pt x="6880910" y="7522464"/>
                  </a:lnTo>
                  <a:lnTo>
                    <a:pt x="6883323" y="7523099"/>
                  </a:lnTo>
                  <a:lnTo>
                    <a:pt x="6883323" y="7490459"/>
                  </a:lnTo>
                </a:path>
                <a:path w="6883400" h="10017125">
                  <a:moveTo>
                    <a:pt x="6797598" y="7618730"/>
                  </a:moveTo>
                  <a:lnTo>
                    <a:pt x="6797598" y="7490459"/>
                  </a:lnTo>
                </a:path>
                <a:path w="6883400" h="10017125">
                  <a:moveTo>
                    <a:pt x="6883323" y="7746746"/>
                  </a:moveTo>
                  <a:lnTo>
                    <a:pt x="6883323" y="7712075"/>
                  </a:lnTo>
                  <a:lnTo>
                    <a:pt x="6880910" y="7712964"/>
                  </a:lnTo>
                  <a:lnTo>
                    <a:pt x="6878370" y="7713599"/>
                  </a:lnTo>
                  <a:lnTo>
                    <a:pt x="6875957" y="7713853"/>
                  </a:lnTo>
                  <a:lnTo>
                    <a:pt x="6873290" y="7714488"/>
                  </a:lnTo>
                  <a:lnTo>
                    <a:pt x="6870750" y="7714742"/>
                  </a:lnTo>
                  <a:lnTo>
                    <a:pt x="6868083" y="7714742"/>
                  </a:lnTo>
                  <a:lnTo>
                    <a:pt x="6865670" y="7715123"/>
                  </a:lnTo>
                  <a:lnTo>
                    <a:pt x="6862876" y="7715123"/>
                  </a:lnTo>
                  <a:lnTo>
                    <a:pt x="6860463" y="7714742"/>
                  </a:lnTo>
                  <a:lnTo>
                    <a:pt x="6857669" y="7714742"/>
                  </a:lnTo>
                  <a:lnTo>
                    <a:pt x="6855256" y="7714107"/>
                  </a:lnTo>
                  <a:lnTo>
                    <a:pt x="6852462" y="7713853"/>
                  </a:lnTo>
                  <a:lnTo>
                    <a:pt x="6850049" y="7713218"/>
                  </a:lnTo>
                  <a:lnTo>
                    <a:pt x="6847636" y="7712583"/>
                  </a:lnTo>
                  <a:lnTo>
                    <a:pt x="6845223" y="7712075"/>
                  </a:lnTo>
                  <a:lnTo>
                    <a:pt x="6842810" y="7711059"/>
                  </a:lnTo>
                  <a:lnTo>
                    <a:pt x="6840651" y="7710170"/>
                  </a:lnTo>
                  <a:lnTo>
                    <a:pt x="6838492" y="7709027"/>
                  </a:lnTo>
                  <a:lnTo>
                    <a:pt x="6836333" y="7707757"/>
                  </a:lnTo>
                  <a:lnTo>
                    <a:pt x="6834174" y="7706486"/>
                  </a:lnTo>
                  <a:lnTo>
                    <a:pt x="6832396" y="7704963"/>
                  </a:lnTo>
                  <a:lnTo>
                    <a:pt x="6830618" y="7703439"/>
                  </a:lnTo>
                  <a:lnTo>
                    <a:pt x="6828713" y="7701915"/>
                  </a:lnTo>
                  <a:lnTo>
                    <a:pt x="6827189" y="7700136"/>
                  </a:lnTo>
                  <a:lnTo>
                    <a:pt x="6825665" y="7698359"/>
                  </a:lnTo>
                  <a:lnTo>
                    <a:pt x="6824522" y="7696454"/>
                  </a:lnTo>
                  <a:lnTo>
                    <a:pt x="6823252" y="7694295"/>
                  </a:lnTo>
                  <a:lnTo>
                    <a:pt x="6822363" y="7692263"/>
                  </a:lnTo>
                  <a:lnTo>
                    <a:pt x="6821728" y="7689723"/>
                  </a:lnTo>
                  <a:lnTo>
                    <a:pt x="6820839" y="7687691"/>
                  </a:lnTo>
                  <a:lnTo>
                    <a:pt x="6820458" y="7684897"/>
                  </a:lnTo>
                  <a:lnTo>
                    <a:pt x="6820204" y="7682103"/>
                  </a:lnTo>
                  <a:lnTo>
                    <a:pt x="6820458" y="7679436"/>
                  </a:lnTo>
                  <a:lnTo>
                    <a:pt x="6821093" y="7677023"/>
                  </a:lnTo>
                  <a:lnTo>
                    <a:pt x="6821728" y="7674229"/>
                  </a:lnTo>
                  <a:lnTo>
                    <a:pt x="6822617" y="7671816"/>
                  </a:lnTo>
                  <a:lnTo>
                    <a:pt x="6823506" y="7669657"/>
                  </a:lnTo>
                  <a:lnTo>
                    <a:pt x="6824776" y="7667498"/>
                  </a:lnTo>
                  <a:lnTo>
                    <a:pt x="6826046" y="7665720"/>
                  </a:lnTo>
                  <a:lnTo>
                    <a:pt x="6827189" y="7663815"/>
                  </a:lnTo>
                  <a:lnTo>
                    <a:pt x="6829094" y="7662036"/>
                  </a:lnTo>
                  <a:lnTo>
                    <a:pt x="6830618" y="7660513"/>
                  </a:lnTo>
                  <a:lnTo>
                    <a:pt x="6832396" y="7658989"/>
                  </a:lnTo>
                  <a:lnTo>
                    <a:pt x="6834174" y="7657719"/>
                  </a:lnTo>
                  <a:lnTo>
                    <a:pt x="6836333" y="7656195"/>
                  </a:lnTo>
                  <a:lnTo>
                    <a:pt x="6838492" y="7655306"/>
                  </a:lnTo>
                  <a:lnTo>
                    <a:pt x="6840651" y="7654163"/>
                  </a:lnTo>
                  <a:lnTo>
                    <a:pt x="6842810" y="7653147"/>
                  </a:lnTo>
                  <a:lnTo>
                    <a:pt x="6845223" y="7652639"/>
                  </a:lnTo>
                  <a:lnTo>
                    <a:pt x="6847382" y="7651623"/>
                  </a:lnTo>
                  <a:lnTo>
                    <a:pt x="6849795" y="7651115"/>
                  </a:lnTo>
                  <a:lnTo>
                    <a:pt x="6852208" y="7650734"/>
                  </a:lnTo>
                  <a:lnTo>
                    <a:pt x="6855002" y="7650099"/>
                  </a:lnTo>
                  <a:lnTo>
                    <a:pt x="6857415" y="7649845"/>
                  </a:lnTo>
                  <a:lnTo>
                    <a:pt x="6860082" y="7649845"/>
                  </a:lnTo>
                  <a:lnTo>
                    <a:pt x="6862622" y="7649591"/>
                  </a:lnTo>
                  <a:lnTo>
                    <a:pt x="6865289" y="7649591"/>
                  </a:lnTo>
                  <a:lnTo>
                    <a:pt x="6867702" y="7649591"/>
                  </a:lnTo>
                  <a:lnTo>
                    <a:pt x="6870496" y="7649591"/>
                  </a:lnTo>
                  <a:lnTo>
                    <a:pt x="6872909" y="7649845"/>
                  </a:lnTo>
                  <a:lnTo>
                    <a:pt x="6875703" y="7649845"/>
                  </a:lnTo>
                  <a:lnTo>
                    <a:pt x="6878116" y="7650099"/>
                  </a:lnTo>
                  <a:lnTo>
                    <a:pt x="6880910" y="7650480"/>
                  </a:lnTo>
                  <a:lnTo>
                    <a:pt x="6883323" y="7651115"/>
                  </a:lnTo>
                  <a:lnTo>
                    <a:pt x="6883323" y="7618476"/>
                  </a:lnTo>
                </a:path>
                <a:path w="6883400" h="10017125">
                  <a:moveTo>
                    <a:pt x="6797598" y="7746746"/>
                  </a:moveTo>
                  <a:lnTo>
                    <a:pt x="6797598" y="7618476"/>
                  </a:lnTo>
                </a:path>
                <a:path w="6883400" h="10017125">
                  <a:moveTo>
                    <a:pt x="6883323" y="7874761"/>
                  </a:moveTo>
                  <a:lnTo>
                    <a:pt x="6883323" y="7840091"/>
                  </a:lnTo>
                  <a:lnTo>
                    <a:pt x="6880910" y="7840980"/>
                  </a:lnTo>
                  <a:lnTo>
                    <a:pt x="6878370" y="7841615"/>
                  </a:lnTo>
                  <a:lnTo>
                    <a:pt x="6875957" y="7842123"/>
                  </a:lnTo>
                  <a:lnTo>
                    <a:pt x="6873290" y="7842504"/>
                  </a:lnTo>
                  <a:lnTo>
                    <a:pt x="6870750" y="7842758"/>
                  </a:lnTo>
                  <a:lnTo>
                    <a:pt x="6868083" y="7842758"/>
                  </a:lnTo>
                  <a:lnTo>
                    <a:pt x="6865670" y="7843139"/>
                  </a:lnTo>
                  <a:lnTo>
                    <a:pt x="6862876" y="7843139"/>
                  </a:lnTo>
                  <a:lnTo>
                    <a:pt x="6860463" y="7842758"/>
                  </a:lnTo>
                  <a:lnTo>
                    <a:pt x="6857669" y="7842758"/>
                  </a:lnTo>
                  <a:lnTo>
                    <a:pt x="6855256" y="7842123"/>
                  </a:lnTo>
                  <a:lnTo>
                    <a:pt x="6852462" y="7841869"/>
                  </a:lnTo>
                  <a:lnTo>
                    <a:pt x="6850049" y="7841234"/>
                  </a:lnTo>
                  <a:lnTo>
                    <a:pt x="6847636" y="7840599"/>
                  </a:lnTo>
                  <a:lnTo>
                    <a:pt x="6845223" y="7840091"/>
                  </a:lnTo>
                  <a:lnTo>
                    <a:pt x="6842810" y="7839075"/>
                  </a:lnTo>
                  <a:lnTo>
                    <a:pt x="6832396" y="7832979"/>
                  </a:lnTo>
                  <a:lnTo>
                    <a:pt x="6830618" y="7831836"/>
                  </a:lnTo>
                  <a:lnTo>
                    <a:pt x="6828713" y="7829931"/>
                  </a:lnTo>
                  <a:lnTo>
                    <a:pt x="6827189" y="7828153"/>
                  </a:lnTo>
                  <a:lnTo>
                    <a:pt x="6825665" y="7826375"/>
                  </a:lnTo>
                  <a:lnTo>
                    <a:pt x="6824522" y="7824470"/>
                  </a:lnTo>
                  <a:lnTo>
                    <a:pt x="6823252" y="7822311"/>
                  </a:lnTo>
                  <a:lnTo>
                    <a:pt x="6822363" y="7820279"/>
                  </a:lnTo>
                  <a:lnTo>
                    <a:pt x="6821728" y="7817739"/>
                  </a:lnTo>
                  <a:lnTo>
                    <a:pt x="6820839" y="7815707"/>
                  </a:lnTo>
                  <a:lnTo>
                    <a:pt x="6820458" y="7812913"/>
                  </a:lnTo>
                  <a:lnTo>
                    <a:pt x="6820204" y="7810500"/>
                  </a:lnTo>
                  <a:lnTo>
                    <a:pt x="6820458" y="7807452"/>
                  </a:lnTo>
                  <a:lnTo>
                    <a:pt x="6821093" y="7805039"/>
                  </a:lnTo>
                  <a:lnTo>
                    <a:pt x="6821728" y="7802499"/>
                  </a:lnTo>
                  <a:lnTo>
                    <a:pt x="6822617" y="7800086"/>
                  </a:lnTo>
                  <a:lnTo>
                    <a:pt x="6823506" y="7797673"/>
                  </a:lnTo>
                  <a:lnTo>
                    <a:pt x="6824776" y="7795514"/>
                  </a:lnTo>
                  <a:lnTo>
                    <a:pt x="6826046" y="7793736"/>
                  </a:lnTo>
                  <a:lnTo>
                    <a:pt x="6827189" y="7791831"/>
                  </a:lnTo>
                  <a:lnTo>
                    <a:pt x="6829094" y="7790053"/>
                  </a:lnTo>
                  <a:lnTo>
                    <a:pt x="6830618" y="7788529"/>
                  </a:lnTo>
                  <a:lnTo>
                    <a:pt x="6832396" y="7787005"/>
                  </a:lnTo>
                  <a:lnTo>
                    <a:pt x="6834174" y="7785734"/>
                  </a:lnTo>
                  <a:lnTo>
                    <a:pt x="6836333" y="7784592"/>
                  </a:lnTo>
                  <a:lnTo>
                    <a:pt x="6838492" y="7783322"/>
                  </a:lnTo>
                  <a:lnTo>
                    <a:pt x="6840651" y="7782433"/>
                  </a:lnTo>
                  <a:lnTo>
                    <a:pt x="6842810" y="7781163"/>
                  </a:lnTo>
                  <a:lnTo>
                    <a:pt x="6845223" y="7780655"/>
                  </a:lnTo>
                  <a:lnTo>
                    <a:pt x="6847382" y="7779639"/>
                  </a:lnTo>
                  <a:lnTo>
                    <a:pt x="6849795" y="7779131"/>
                  </a:lnTo>
                  <a:lnTo>
                    <a:pt x="6852208" y="7778750"/>
                  </a:lnTo>
                  <a:lnTo>
                    <a:pt x="6855002" y="7778115"/>
                  </a:lnTo>
                  <a:lnTo>
                    <a:pt x="6857415" y="7777861"/>
                  </a:lnTo>
                  <a:lnTo>
                    <a:pt x="6860082" y="7777861"/>
                  </a:lnTo>
                  <a:lnTo>
                    <a:pt x="6862622" y="7777607"/>
                  </a:lnTo>
                  <a:lnTo>
                    <a:pt x="6865289" y="7777607"/>
                  </a:lnTo>
                  <a:lnTo>
                    <a:pt x="6867702" y="7777607"/>
                  </a:lnTo>
                  <a:lnTo>
                    <a:pt x="6870496" y="7777607"/>
                  </a:lnTo>
                  <a:lnTo>
                    <a:pt x="6872909" y="7777861"/>
                  </a:lnTo>
                  <a:lnTo>
                    <a:pt x="6875703" y="7777861"/>
                  </a:lnTo>
                  <a:lnTo>
                    <a:pt x="6878116" y="7778496"/>
                  </a:lnTo>
                  <a:lnTo>
                    <a:pt x="6880910" y="7778750"/>
                  </a:lnTo>
                  <a:lnTo>
                    <a:pt x="6883323" y="7779131"/>
                  </a:lnTo>
                  <a:lnTo>
                    <a:pt x="6883323" y="7746746"/>
                  </a:lnTo>
                </a:path>
                <a:path w="6883400" h="10017125">
                  <a:moveTo>
                    <a:pt x="6797598" y="7874761"/>
                  </a:moveTo>
                  <a:lnTo>
                    <a:pt x="6797598" y="7746746"/>
                  </a:lnTo>
                </a:path>
                <a:path w="6883400" h="10017125">
                  <a:moveTo>
                    <a:pt x="6883323" y="8002778"/>
                  </a:moveTo>
                  <a:lnTo>
                    <a:pt x="6883323" y="7968361"/>
                  </a:lnTo>
                  <a:lnTo>
                    <a:pt x="6880910" y="7968996"/>
                  </a:lnTo>
                  <a:lnTo>
                    <a:pt x="6878370" y="7969631"/>
                  </a:lnTo>
                  <a:lnTo>
                    <a:pt x="6875957" y="7970139"/>
                  </a:lnTo>
                  <a:lnTo>
                    <a:pt x="6873290" y="7970520"/>
                  </a:lnTo>
                  <a:lnTo>
                    <a:pt x="6870750" y="7970774"/>
                  </a:lnTo>
                  <a:lnTo>
                    <a:pt x="6868083" y="7970774"/>
                  </a:lnTo>
                  <a:lnTo>
                    <a:pt x="6865670" y="7971155"/>
                  </a:lnTo>
                  <a:lnTo>
                    <a:pt x="6862876" y="7971155"/>
                  </a:lnTo>
                  <a:lnTo>
                    <a:pt x="6860463" y="7970774"/>
                  </a:lnTo>
                  <a:lnTo>
                    <a:pt x="6857669" y="7970774"/>
                  </a:lnTo>
                  <a:lnTo>
                    <a:pt x="6855256" y="7970520"/>
                  </a:lnTo>
                  <a:lnTo>
                    <a:pt x="6852462" y="7969884"/>
                  </a:lnTo>
                  <a:lnTo>
                    <a:pt x="6850049" y="7969250"/>
                  </a:lnTo>
                  <a:lnTo>
                    <a:pt x="6847636" y="7968615"/>
                  </a:lnTo>
                  <a:lnTo>
                    <a:pt x="6845223" y="7968107"/>
                  </a:lnTo>
                  <a:lnTo>
                    <a:pt x="6842810" y="7967091"/>
                  </a:lnTo>
                  <a:lnTo>
                    <a:pt x="6840651" y="7966202"/>
                  </a:lnTo>
                  <a:lnTo>
                    <a:pt x="6838492" y="7965059"/>
                  </a:lnTo>
                  <a:lnTo>
                    <a:pt x="6836333" y="7963789"/>
                  </a:lnTo>
                  <a:lnTo>
                    <a:pt x="6834174" y="7962519"/>
                  </a:lnTo>
                  <a:lnTo>
                    <a:pt x="6832396" y="7960995"/>
                  </a:lnTo>
                  <a:lnTo>
                    <a:pt x="6830618" y="7959852"/>
                  </a:lnTo>
                  <a:lnTo>
                    <a:pt x="6828713" y="7957947"/>
                  </a:lnTo>
                  <a:lnTo>
                    <a:pt x="6827189" y="7956423"/>
                  </a:lnTo>
                  <a:lnTo>
                    <a:pt x="6825665" y="7954645"/>
                  </a:lnTo>
                  <a:lnTo>
                    <a:pt x="6824522" y="7952486"/>
                  </a:lnTo>
                  <a:lnTo>
                    <a:pt x="6823252" y="7950327"/>
                  </a:lnTo>
                  <a:lnTo>
                    <a:pt x="6822363" y="7948295"/>
                  </a:lnTo>
                  <a:lnTo>
                    <a:pt x="6821728" y="7945755"/>
                  </a:lnTo>
                  <a:lnTo>
                    <a:pt x="6820839" y="7943723"/>
                  </a:lnTo>
                  <a:lnTo>
                    <a:pt x="6820458" y="7940929"/>
                  </a:lnTo>
                  <a:lnTo>
                    <a:pt x="6820204" y="7938516"/>
                  </a:lnTo>
                  <a:lnTo>
                    <a:pt x="6820458" y="7935468"/>
                  </a:lnTo>
                  <a:lnTo>
                    <a:pt x="6821093" y="7933055"/>
                  </a:lnTo>
                  <a:lnTo>
                    <a:pt x="6821728" y="7930515"/>
                  </a:lnTo>
                  <a:lnTo>
                    <a:pt x="6822617" y="7928102"/>
                  </a:lnTo>
                  <a:lnTo>
                    <a:pt x="6823506" y="7925689"/>
                  </a:lnTo>
                  <a:lnTo>
                    <a:pt x="6824776" y="7923530"/>
                  </a:lnTo>
                  <a:lnTo>
                    <a:pt x="6826046" y="7921752"/>
                  </a:lnTo>
                  <a:lnTo>
                    <a:pt x="6827189" y="7919847"/>
                  </a:lnTo>
                  <a:lnTo>
                    <a:pt x="6829094" y="7918069"/>
                  </a:lnTo>
                  <a:lnTo>
                    <a:pt x="6830618" y="7916545"/>
                  </a:lnTo>
                  <a:lnTo>
                    <a:pt x="6832396" y="7915021"/>
                  </a:lnTo>
                  <a:lnTo>
                    <a:pt x="6834174" y="7913751"/>
                  </a:lnTo>
                  <a:lnTo>
                    <a:pt x="6836333" y="7912608"/>
                  </a:lnTo>
                  <a:lnTo>
                    <a:pt x="6838492" y="7911338"/>
                  </a:lnTo>
                  <a:lnTo>
                    <a:pt x="6840651" y="7910449"/>
                  </a:lnTo>
                  <a:lnTo>
                    <a:pt x="6842810" y="7909559"/>
                  </a:lnTo>
                  <a:lnTo>
                    <a:pt x="6845223" y="7908671"/>
                  </a:lnTo>
                  <a:lnTo>
                    <a:pt x="6847382" y="7907655"/>
                  </a:lnTo>
                  <a:lnTo>
                    <a:pt x="6849795" y="7907401"/>
                  </a:lnTo>
                  <a:lnTo>
                    <a:pt x="6852208" y="7906766"/>
                  </a:lnTo>
                  <a:lnTo>
                    <a:pt x="6855002" y="7906131"/>
                  </a:lnTo>
                  <a:lnTo>
                    <a:pt x="6857415" y="7905877"/>
                  </a:lnTo>
                  <a:lnTo>
                    <a:pt x="6860082" y="7905877"/>
                  </a:lnTo>
                  <a:lnTo>
                    <a:pt x="6862622" y="7905623"/>
                  </a:lnTo>
                  <a:lnTo>
                    <a:pt x="6865289" y="7905623"/>
                  </a:lnTo>
                  <a:lnTo>
                    <a:pt x="6867702" y="7905623"/>
                  </a:lnTo>
                  <a:lnTo>
                    <a:pt x="6870496" y="7905623"/>
                  </a:lnTo>
                  <a:lnTo>
                    <a:pt x="6872909" y="7905877"/>
                  </a:lnTo>
                  <a:lnTo>
                    <a:pt x="6875703" y="7905877"/>
                  </a:lnTo>
                  <a:lnTo>
                    <a:pt x="6878116" y="7906511"/>
                  </a:lnTo>
                  <a:lnTo>
                    <a:pt x="6880910" y="7906766"/>
                  </a:lnTo>
                  <a:lnTo>
                    <a:pt x="6883323" y="7907147"/>
                  </a:lnTo>
                  <a:lnTo>
                    <a:pt x="6883323" y="7874761"/>
                  </a:lnTo>
                </a:path>
                <a:path w="6883400" h="10017125">
                  <a:moveTo>
                    <a:pt x="6797598" y="8002778"/>
                  </a:moveTo>
                  <a:lnTo>
                    <a:pt x="6797598" y="7874761"/>
                  </a:lnTo>
                </a:path>
                <a:path w="6883400" h="10017125">
                  <a:moveTo>
                    <a:pt x="6883323" y="8130794"/>
                  </a:moveTo>
                  <a:lnTo>
                    <a:pt x="6883323" y="8096377"/>
                  </a:lnTo>
                  <a:lnTo>
                    <a:pt x="6880910" y="8097011"/>
                  </a:lnTo>
                  <a:lnTo>
                    <a:pt x="6878370" y="8097647"/>
                  </a:lnTo>
                  <a:lnTo>
                    <a:pt x="6875957" y="8098155"/>
                  </a:lnTo>
                  <a:lnTo>
                    <a:pt x="6873290" y="8098536"/>
                  </a:lnTo>
                  <a:lnTo>
                    <a:pt x="6870750" y="8098790"/>
                  </a:lnTo>
                  <a:lnTo>
                    <a:pt x="6868083" y="8099171"/>
                  </a:lnTo>
                  <a:lnTo>
                    <a:pt x="6865670" y="8099171"/>
                  </a:lnTo>
                  <a:lnTo>
                    <a:pt x="6862876" y="8099171"/>
                  </a:lnTo>
                  <a:lnTo>
                    <a:pt x="6860463" y="8099171"/>
                  </a:lnTo>
                  <a:lnTo>
                    <a:pt x="6857669" y="8098790"/>
                  </a:lnTo>
                  <a:lnTo>
                    <a:pt x="6855256" y="8098536"/>
                  </a:lnTo>
                  <a:lnTo>
                    <a:pt x="6852462" y="8097901"/>
                  </a:lnTo>
                  <a:lnTo>
                    <a:pt x="6850049" y="8097647"/>
                  </a:lnTo>
                  <a:lnTo>
                    <a:pt x="6847636" y="8096631"/>
                  </a:lnTo>
                  <a:lnTo>
                    <a:pt x="6845223" y="8096123"/>
                  </a:lnTo>
                  <a:lnTo>
                    <a:pt x="6842810" y="8095107"/>
                  </a:lnTo>
                  <a:lnTo>
                    <a:pt x="6840651" y="8094218"/>
                  </a:lnTo>
                  <a:lnTo>
                    <a:pt x="6838492" y="8093329"/>
                  </a:lnTo>
                  <a:lnTo>
                    <a:pt x="6836333" y="8091805"/>
                  </a:lnTo>
                  <a:lnTo>
                    <a:pt x="6824522" y="8080502"/>
                  </a:lnTo>
                  <a:lnTo>
                    <a:pt x="6823252" y="8078343"/>
                  </a:lnTo>
                  <a:lnTo>
                    <a:pt x="6822363" y="8076311"/>
                  </a:lnTo>
                  <a:lnTo>
                    <a:pt x="6821728" y="8074152"/>
                  </a:lnTo>
                  <a:lnTo>
                    <a:pt x="6820839" y="8071739"/>
                  </a:lnTo>
                  <a:lnTo>
                    <a:pt x="6820458" y="8068945"/>
                  </a:lnTo>
                  <a:lnTo>
                    <a:pt x="6820204" y="8066532"/>
                  </a:lnTo>
                  <a:lnTo>
                    <a:pt x="6824776" y="8051927"/>
                  </a:lnTo>
                  <a:lnTo>
                    <a:pt x="6826046" y="8049768"/>
                  </a:lnTo>
                  <a:lnTo>
                    <a:pt x="6827189" y="8047863"/>
                  </a:lnTo>
                  <a:lnTo>
                    <a:pt x="6829094" y="8046339"/>
                  </a:lnTo>
                  <a:lnTo>
                    <a:pt x="6830618" y="8044561"/>
                  </a:lnTo>
                  <a:lnTo>
                    <a:pt x="6832396" y="8043036"/>
                  </a:lnTo>
                  <a:lnTo>
                    <a:pt x="6834174" y="8041767"/>
                  </a:lnTo>
                  <a:lnTo>
                    <a:pt x="6836333" y="8040624"/>
                  </a:lnTo>
                  <a:lnTo>
                    <a:pt x="6838492" y="8039354"/>
                  </a:lnTo>
                  <a:lnTo>
                    <a:pt x="6840651" y="8038465"/>
                  </a:lnTo>
                  <a:lnTo>
                    <a:pt x="6842810" y="8037576"/>
                  </a:lnTo>
                  <a:lnTo>
                    <a:pt x="6845223" y="8036686"/>
                  </a:lnTo>
                  <a:lnTo>
                    <a:pt x="6847382" y="8036052"/>
                  </a:lnTo>
                  <a:lnTo>
                    <a:pt x="6849795" y="8035417"/>
                  </a:lnTo>
                  <a:lnTo>
                    <a:pt x="6852208" y="8034782"/>
                  </a:lnTo>
                  <a:lnTo>
                    <a:pt x="6855002" y="8034528"/>
                  </a:lnTo>
                  <a:lnTo>
                    <a:pt x="6857415" y="8034147"/>
                  </a:lnTo>
                  <a:lnTo>
                    <a:pt x="6860082" y="8033893"/>
                  </a:lnTo>
                  <a:lnTo>
                    <a:pt x="6862622" y="8033639"/>
                  </a:lnTo>
                  <a:lnTo>
                    <a:pt x="6865289" y="8033639"/>
                  </a:lnTo>
                  <a:lnTo>
                    <a:pt x="6867702" y="8033639"/>
                  </a:lnTo>
                  <a:lnTo>
                    <a:pt x="6870496" y="8033639"/>
                  </a:lnTo>
                  <a:lnTo>
                    <a:pt x="6872909" y="8033893"/>
                  </a:lnTo>
                  <a:lnTo>
                    <a:pt x="6875703" y="8034147"/>
                  </a:lnTo>
                  <a:lnTo>
                    <a:pt x="6878116" y="8034528"/>
                  </a:lnTo>
                  <a:lnTo>
                    <a:pt x="6880910" y="8034782"/>
                  </a:lnTo>
                  <a:lnTo>
                    <a:pt x="6883323" y="8035163"/>
                  </a:lnTo>
                  <a:lnTo>
                    <a:pt x="6883323" y="8002778"/>
                  </a:lnTo>
                </a:path>
                <a:path w="6883400" h="10017125">
                  <a:moveTo>
                    <a:pt x="6797598" y="8130794"/>
                  </a:moveTo>
                  <a:lnTo>
                    <a:pt x="6797598" y="8002778"/>
                  </a:lnTo>
                </a:path>
                <a:path w="6883400" h="10017125">
                  <a:moveTo>
                    <a:pt x="6883323" y="8258809"/>
                  </a:moveTo>
                  <a:lnTo>
                    <a:pt x="6883323" y="8224393"/>
                  </a:lnTo>
                  <a:lnTo>
                    <a:pt x="6880910" y="8225028"/>
                  </a:lnTo>
                  <a:lnTo>
                    <a:pt x="6878370" y="8225663"/>
                  </a:lnTo>
                  <a:lnTo>
                    <a:pt x="6875957" y="8226171"/>
                  </a:lnTo>
                  <a:lnTo>
                    <a:pt x="6873290" y="8226552"/>
                  </a:lnTo>
                  <a:lnTo>
                    <a:pt x="6870750" y="8226806"/>
                  </a:lnTo>
                  <a:lnTo>
                    <a:pt x="6868083" y="8227186"/>
                  </a:lnTo>
                  <a:lnTo>
                    <a:pt x="6865670" y="8227186"/>
                  </a:lnTo>
                  <a:lnTo>
                    <a:pt x="6862876" y="8227186"/>
                  </a:lnTo>
                  <a:lnTo>
                    <a:pt x="6860463" y="8227186"/>
                  </a:lnTo>
                  <a:lnTo>
                    <a:pt x="6857669" y="8226806"/>
                  </a:lnTo>
                  <a:lnTo>
                    <a:pt x="6855256" y="8226552"/>
                  </a:lnTo>
                  <a:lnTo>
                    <a:pt x="6852462" y="8226171"/>
                  </a:lnTo>
                  <a:lnTo>
                    <a:pt x="6850049" y="8225663"/>
                  </a:lnTo>
                  <a:lnTo>
                    <a:pt x="6847636" y="8224647"/>
                  </a:lnTo>
                  <a:lnTo>
                    <a:pt x="6845223" y="8224139"/>
                  </a:lnTo>
                  <a:lnTo>
                    <a:pt x="6842810" y="8223123"/>
                  </a:lnTo>
                  <a:lnTo>
                    <a:pt x="6840651" y="8222234"/>
                  </a:lnTo>
                  <a:lnTo>
                    <a:pt x="6838492" y="8221345"/>
                  </a:lnTo>
                  <a:lnTo>
                    <a:pt x="6836333" y="8220075"/>
                  </a:lnTo>
                  <a:lnTo>
                    <a:pt x="6834174" y="8218551"/>
                  </a:lnTo>
                  <a:lnTo>
                    <a:pt x="6832396" y="8217408"/>
                  </a:lnTo>
                  <a:lnTo>
                    <a:pt x="6830618" y="8215884"/>
                  </a:lnTo>
                  <a:lnTo>
                    <a:pt x="6828713" y="8214359"/>
                  </a:lnTo>
                  <a:lnTo>
                    <a:pt x="6827189" y="8212455"/>
                  </a:lnTo>
                  <a:lnTo>
                    <a:pt x="6825665" y="8210677"/>
                  </a:lnTo>
                  <a:lnTo>
                    <a:pt x="6824522" y="8208518"/>
                  </a:lnTo>
                  <a:lnTo>
                    <a:pt x="6823252" y="8206740"/>
                  </a:lnTo>
                  <a:lnTo>
                    <a:pt x="6822363" y="8204327"/>
                  </a:lnTo>
                  <a:lnTo>
                    <a:pt x="6821728" y="8202168"/>
                  </a:lnTo>
                  <a:lnTo>
                    <a:pt x="6820839" y="8199755"/>
                  </a:lnTo>
                  <a:lnTo>
                    <a:pt x="6820458" y="8196961"/>
                  </a:lnTo>
                  <a:lnTo>
                    <a:pt x="6820204" y="8194548"/>
                  </a:lnTo>
                  <a:lnTo>
                    <a:pt x="6824776" y="8179943"/>
                  </a:lnTo>
                  <a:lnTo>
                    <a:pt x="6826046" y="8177784"/>
                  </a:lnTo>
                  <a:lnTo>
                    <a:pt x="6827189" y="8175879"/>
                  </a:lnTo>
                  <a:lnTo>
                    <a:pt x="6829094" y="8174355"/>
                  </a:lnTo>
                  <a:lnTo>
                    <a:pt x="6830618" y="8172577"/>
                  </a:lnTo>
                  <a:lnTo>
                    <a:pt x="6832396" y="8171053"/>
                  </a:lnTo>
                  <a:lnTo>
                    <a:pt x="6834174" y="8169783"/>
                  </a:lnTo>
                  <a:lnTo>
                    <a:pt x="6836333" y="8168640"/>
                  </a:lnTo>
                  <a:lnTo>
                    <a:pt x="6838492" y="8167370"/>
                  </a:lnTo>
                  <a:lnTo>
                    <a:pt x="6855002" y="8162544"/>
                  </a:lnTo>
                  <a:lnTo>
                    <a:pt x="6857415" y="8162163"/>
                  </a:lnTo>
                  <a:lnTo>
                    <a:pt x="6860082" y="8161909"/>
                  </a:lnTo>
                  <a:lnTo>
                    <a:pt x="6862622" y="8161655"/>
                  </a:lnTo>
                  <a:lnTo>
                    <a:pt x="6865289" y="8161655"/>
                  </a:lnTo>
                  <a:lnTo>
                    <a:pt x="6867702" y="8161655"/>
                  </a:lnTo>
                  <a:lnTo>
                    <a:pt x="6870496" y="8161655"/>
                  </a:lnTo>
                  <a:lnTo>
                    <a:pt x="6872909" y="8161909"/>
                  </a:lnTo>
                  <a:lnTo>
                    <a:pt x="6875703" y="8162163"/>
                  </a:lnTo>
                  <a:lnTo>
                    <a:pt x="6878116" y="8162544"/>
                  </a:lnTo>
                  <a:lnTo>
                    <a:pt x="6880910" y="8162798"/>
                  </a:lnTo>
                  <a:lnTo>
                    <a:pt x="6883323" y="8163179"/>
                  </a:lnTo>
                  <a:lnTo>
                    <a:pt x="6883323" y="8130794"/>
                  </a:lnTo>
                </a:path>
                <a:path w="6883400" h="10017125">
                  <a:moveTo>
                    <a:pt x="6797598" y="8258809"/>
                  </a:moveTo>
                  <a:lnTo>
                    <a:pt x="6797598" y="8130794"/>
                  </a:lnTo>
                </a:path>
                <a:path w="6883400" h="10017125">
                  <a:moveTo>
                    <a:pt x="6883323" y="8386826"/>
                  </a:moveTo>
                  <a:lnTo>
                    <a:pt x="6883323" y="8352409"/>
                  </a:lnTo>
                  <a:lnTo>
                    <a:pt x="6880910" y="8353044"/>
                  </a:lnTo>
                  <a:lnTo>
                    <a:pt x="6878370" y="8353679"/>
                  </a:lnTo>
                  <a:lnTo>
                    <a:pt x="6875957" y="8354186"/>
                  </a:lnTo>
                  <a:lnTo>
                    <a:pt x="6873290" y="8354568"/>
                  </a:lnTo>
                  <a:lnTo>
                    <a:pt x="6870750" y="8354822"/>
                  </a:lnTo>
                  <a:lnTo>
                    <a:pt x="6868083" y="8355203"/>
                  </a:lnTo>
                  <a:lnTo>
                    <a:pt x="6865670" y="8355203"/>
                  </a:lnTo>
                  <a:lnTo>
                    <a:pt x="6862876" y="8355203"/>
                  </a:lnTo>
                  <a:lnTo>
                    <a:pt x="6860463" y="8355203"/>
                  </a:lnTo>
                  <a:lnTo>
                    <a:pt x="6857669" y="8354822"/>
                  </a:lnTo>
                  <a:lnTo>
                    <a:pt x="6845223" y="8352155"/>
                  </a:lnTo>
                  <a:lnTo>
                    <a:pt x="6842810" y="8351520"/>
                  </a:lnTo>
                  <a:lnTo>
                    <a:pt x="6840651" y="8350250"/>
                  </a:lnTo>
                  <a:lnTo>
                    <a:pt x="6838492" y="8349361"/>
                  </a:lnTo>
                  <a:lnTo>
                    <a:pt x="6836333" y="8348091"/>
                  </a:lnTo>
                  <a:lnTo>
                    <a:pt x="6834174" y="8346948"/>
                  </a:lnTo>
                  <a:lnTo>
                    <a:pt x="6832396" y="8345424"/>
                  </a:lnTo>
                  <a:lnTo>
                    <a:pt x="6830618" y="8343900"/>
                  </a:lnTo>
                  <a:lnTo>
                    <a:pt x="6828713" y="8342376"/>
                  </a:lnTo>
                  <a:lnTo>
                    <a:pt x="6827189" y="8340471"/>
                  </a:lnTo>
                  <a:lnTo>
                    <a:pt x="6825665" y="8338693"/>
                  </a:lnTo>
                  <a:lnTo>
                    <a:pt x="6824522" y="8336534"/>
                  </a:lnTo>
                  <a:lnTo>
                    <a:pt x="6823252" y="8334756"/>
                  </a:lnTo>
                  <a:lnTo>
                    <a:pt x="6822363" y="8332343"/>
                  </a:lnTo>
                  <a:lnTo>
                    <a:pt x="6821728" y="8330184"/>
                  </a:lnTo>
                  <a:lnTo>
                    <a:pt x="6820839" y="8327771"/>
                  </a:lnTo>
                  <a:lnTo>
                    <a:pt x="6820458" y="8325231"/>
                  </a:lnTo>
                  <a:lnTo>
                    <a:pt x="6820204" y="8322564"/>
                  </a:lnTo>
                  <a:lnTo>
                    <a:pt x="6820458" y="8319770"/>
                  </a:lnTo>
                  <a:lnTo>
                    <a:pt x="6821093" y="8317103"/>
                  </a:lnTo>
                  <a:lnTo>
                    <a:pt x="6821728" y="8314563"/>
                  </a:lnTo>
                  <a:lnTo>
                    <a:pt x="6822617" y="8312150"/>
                  </a:lnTo>
                  <a:lnTo>
                    <a:pt x="6823506" y="8309991"/>
                  </a:lnTo>
                  <a:lnTo>
                    <a:pt x="6824776" y="8307959"/>
                  </a:lnTo>
                  <a:lnTo>
                    <a:pt x="6826046" y="8305800"/>
                  </a:lnTo>
                  <a:lnTo>
                    <a:pt x="6827189" y="8303895"/>
                  </a:lnTo>
                  <a:lnTo>
                    <a:pt x="6829094" y="8302371"/>
                  </a:lnTo>
                  <a:lnTo>
                    <a:pt x="6830618" y="8300593"/>
                  </a:lnTo>
                  <a:lnTo>
                    <a:pt x="6832396" y="8299323"/>
                  </a:lnTo>
                  <a:lnTo>
                    <a:pt x="6834174" y="8297799"/>
                  </a:lnTo>
                  <a:lnTo>
                    <a:pt x="6836333" y="8296656"/>
                  </a:lnTo>
                  <a:lnTo>
                    <a:pt x="6838492" y="8295386"/>
                  </a:lnTo>
                  <a:lnTo>
                    <a:pt x="6840651" y="8294497"/>
                  </a:lnTo>
                  <a:lnTo>
                    <a:pt x="6842810" y="8293608"/>
                  </a:lnTo>
                  <a:lnTo>
                    <a:pt x="6855002" y="8290559"/>
                  </a:lnTo>
                  <a:lnTo>
                    <a:pt x="6857415" y="8290179"/>
                  </a:lnTo>
                  <a:lnTo>
                    <a:pt x="6860082" y="8289925"/>
                  </a:lnTo>
                  <a:lnTo>
                    <a:pt x="6862622" y="8289925"/>
                  </a:lnTo>
                  <a:lnTo>
                    <a:pt x="6865289" y="8289671"/>
                  </a:lnTo>
                  <a:lnTo>
                    <a:pt x="6867702" y="8289671"/>
                  </a:lnTo>
                  <a:lnTo>
                    <a:pt x="6870496" y="8289925"/>
                  </a:lnTo>
                  <a:lnTo>
                    <a:pt x="6872909" y="8289925"/>
                  </a:lnTo>
                  <a:lnTo>
                    <a:pt x="6875703" y="8290179"/>
                  </a:lnTo>
                  <a:lnTo>
                    <a:pt x="6878116" y="8290559"/>
                  </a:lnTo>
                  <a:lnTo>
                    <a:pt x="6880910" y="8290814"/>
                  </a:lnTo>
                  <a:lnTo>
                    <a:pt x="6883323" y="8291449"/>
                  </a:lnTo>
                  <a:lnTo>
                    <a:pt x="6883323" y="8258809"/>
                  </a:lnTo>
                </a:path>
                <a:path w="6883400" h="10017125">
                  <a:moveTo>
                    <a:pt x="6797598" y="8386826"/>
                  </a:moveTo>
                  <a:lnTo>
                    <a:pt x="6797598" y="8258809"/>
                  </a:lnTo>
                </a:path>
                <a:path w="6883400" h="10017125">
                  <a:moveTo>
                    <a:pt x="6883323" y="8514842"/>
                  </a:moveTo>
                  <a:lnTo>
                    <a:pt x="6883323" y="8480425"/>
                  </a:lnTo>
                  <a:lnTo>
                    <a:pt x="6880910" y="8481060"/>
                  </a:lnTo>
                  <a:lnTo>
                    <a:pt x="6878370" y="8481949"/>
                  </a:lnTo>
                  <a:lnTo>
                    <a:pt x="6875957" y="8482203"/>
                  </a:lnTo>
                  <a:lnTo>
                    <a:pt x="6873290" y="8482584"/>
                  </a:lnTo>
                  <a:lnTo>
                    <a:pt x="6870750" y="8482838"/>
                  </a:lnTo>
                  <a:lnTo>
                    <a:pt x="6868083" y="8483219"/>
                  </a:lnTo>
                  <a:lnTo>
                    <a:pt x="6865670" y="8483219"/>
                  </a:lnTo>
                  <a:lnTo>
                    <a:pt x="6862876" y="8483219"/>
                  </a:lnTo>
                  <a:lnTo>
                    <a:pt x="6860463" y="8483219"/>
                  </a:lnTo>
                  <a:lnTo>
                    <a:pt x="6857669" y="8482838"/>
                  </a:lnTo>
                  <a:lnTo>
                    <a:pt x="6855256" y="8482584"/>
                  </a:lnTo>
                  <a:lnTo>
                    <a:pt x="6852462" y="8482203"/>
                  </a:lnTo>
                  <a:lnTo>
                    <a:pt x="6850049" y="8481695"/>
                  </a:lnTo>
                  <a:lnTo>
                    <a:pt x="6847636" y="8481060"/>
                  </a:lnTo>
                  <a:lnTo>
                    <a:pt x="6845223" y="8480171"/>
                  </a:lnTo>
                  <a:lnTo>
                    <a:pt x="6842810" y="8479536"/>
                  </a:lnTo>
                  <a:lnTo>
                    <a:pt x="6840651" y="8478266"/>
                  </a:lnTo>
                  <a:lnTo>
                    <a:pt x="6838492" y="8477377"/>
                  </a:lnTo>
                  <a:lnTo>
                    <a:pt x="6836333" y="8476107"/>
                  </a:lnTo>
                  <a:lnTo>
                    <a:pt x="6834174" y="8474964"/>
                  </a:lnTo>
                  <a:lnTo>
                    <a:pt x="6832396" y="8473440"/>
                  </a:lnTo>
                  <a:lnTo>
                    <a:pt x="6830618" y="8471916"/>
                  </a:lnTo>
                  <a:lnTo>
                    <a:pt x="6828713" y="8470392"/>
                  </a:lnTo>
                  <a:lnTo>
                    <a:pt x="6827189" y="8468487"/>
                  </a:lnTo>
                  <a:lnTo>
                    <a:pt x="6825665" y="8466709"/>
                  </a:lnTo>
                  <a:lnTo>
                    <a:pt x="6824522" y="8464550"/>
                  </a:lnTo>
                  <a:lnTo>
                    <a:pt x="6823252" y="8462772"/>
                  </a:lnTo>
                  <a:lnTo>
                    <a:pt x="6822363" y="8460359"/>
                  </a:lnTo>
                  <a:lnTo>
                    <a:pt x="6821728" y="8458200"/>
                  </a:lnTo>
                  <a:lnTo>
                    <a:pt x="6820839" y="8455787"/>
                  </a:lnTo>
                  <a:lnTo>
                    <a:pt x="6820458" y="8453247"/>
                  </a:lnTo>
                  <a:lnTo>
                    <a:pt x="6820204" y="8450580"/>
                  </a:lnTo>
                  <a:lnTo>
                    <a:pt x="6820458" y="8447786"/>
                  </a:lnTo>
                  <a:lnTo>
                    <a:pt x="6821093" y="8445119"/>
                  </a:lnTo>
                  <a:lnTo>
                    <a:pt x="6826046" y="8434070"/>
                  </a:lnTo>
                  <a:lnTo>
                    <a:pt x="6827189" y="8431911"/>
                  </a:lnTo>
                  <a:lnTo>
                    <a:pt x="6829094" y="8430387"/>
                  </a:lnTo>
                  <a:lnTo>
                    <a:pt x="6830618" y="8428609"/>
                  </a:lnTo>
                  <a:lnTo>
                    <a:pt x="6832396" y="8427339"/>
                  </a:lnTo>
                  <a:lnTo>
                    <a:pt x="6834174" y="8425815"/>
                  </a:lnTo>
                  <a:lnTo>
                    <a:pt x="6836333" y="8424672"/>
                  </a:lnTo>
                  <a:lnTo>
                    <a:pt x="6838492" y="8423402"/>
                  </a:lnTo>
                  <a:lnTo>
                    <a:pt x="6840651" y="8422513"/>
                  </a:lnTo>
                  <a:lnTo>
                    <a:pt x="6842810" y="8421624"/>
                  </a:lnTo>
                  <a:lnTo>
                    <a:pt x="6845223" y="8420735"/>
                  </a:lnTo>
                  <a:lnTo>
                    <a:pt x="6847382" y="8420100"/>
                  </a:lnTo>
                  <a:lnTo>
                    <a:pt x="6849795" y="8419465"/>
                  </a:lnTo>
                  <a:lnTo>
                    <a:pt x="6852208" y="8418830"/>
                  </a:lnTo>
                  <a:lnTo>
                    <a:pt x="6855002" y="8418576"/>
                  </a:lnTo>
                  <a:lnTo>
                    <a:pt x="6857415" y="8418195"/>
                  </a:lnTo>
                  <a:lnTo>
                    <a:pt x="6860082" y="8417941"/>
                  </a:lnTo>
                  <a:lnTo>
                    <a:pt x="6862622" y="8417941"/>
                  </a:lnTo>
                  <a:lnTo>
                    <a:pt x="6865289" y="8417687"/>
                  </a:lnTo>
                  <a:lnTo>
                    <a:pt x="6867702" y="8417687"/>
                  </a:lnTo>
                  <a:lnTo>
                    <a:pt x="6870496" y="8417941"/>
                  </a:lnTo>
                  <a:lnTo>
                    <a:pt x="6872909" y="8417941"/>
                  </a:lnTo>
                  <a:lnTo>
                    <a:pt x="6875703" y="8418195"/>
                  </a:lnTo>
                  <a:lnTo>
                    <a:pt x="6878116" y="8418576"/>
                  </a:lnTo>
                  <a:lnTo>
                    <a:pt x="6880910" y="8418830"/>
                  </a:lnTo>
                  <a:lnTo>
                    <a:pt x="6883323" y="8419465"/>
                  </a:lnTo>
                  <a:lnTo>
                    <a:pt x="6883323" y="8386826"/>
                  </a:lnTo>
                </a:path>
                <a:path w="6883400" h="10017125">
                  <a:moveTo>
                    <a:pt x="6797598" y="8514842"/>
                  </a:moveTo>
                  <a:lnTo>
                    <a:pt x="6797598" y="8386826"/>
                  </a:lnTo>
                </a:path>
                <a:path w="6883400" h="10017125">
                  <a:moveTo>
                    <a:pt x="6883323" y="8642858"/>
                  </a:moveTo>
                  <a:lnTo>
                    <a:pt x="6883323" y="8608441"/>
                  </a:lnTo>
                  <a:lnTo>
                    <a:pt x="6880910" y="8609076"/>
                  </a:lnTo>
                  <a:lnTo>
                    <a:pt x="6878370" y="8609965"/>
                  </a:lnTo>
                  <a:lnTo>
                    <a:pt x="6875957" y="8610219"/>
                  </a:lnTo>
                  <a:lnTo>
                    <a:pt x="6873290" y="8610854"/>
                  </a:lnTo>
                  <a:lnTo>
                    <a:pt x="6870750" y="8610854"/>
                  </a:lnTo>
                  <a:lnTo>
                    <a:pt x="6868083" y="8611235"/>
                  </a:lnTo>
                  <a:lnTo>
                    <a:pt x="6865670" y="8611235"/>
                  </a:lnTo>
                  <a:lnTo>
                    <a:pt x="6862876" y="8611235"/>
                  </a:lnTo>
                  <a:lnTo>
                    <a:pt x="6860463" y="8611235"/>
                  </a:lnTo>
                  <a:lnTo>
                    <a:pt x="6857669" y="8610854"/>
                  </a:lnTo>
                  <a:lnTo>
                    <a:pt x="6855256" y="8610600"/>
                  </a:lnTo>
                  <a:lnTo>
                    <a:pt x="6852462" y="8610219"/>
                  </a:lnTo>
                  <a:lnTo>
                    <a:pt x="6850049" y="8609711"/>
                  </a:lnTo>
                  <a:lnTo>
                    <a:pt x="6847636" y="8609076"/>
                  </a:lnTo>
                  <a:lnTo>
                    <a:pt x="6845223" y="8608441"/>
                  </a:lnTo>
                  <a:lnTo>
                    <a:pt x="6842810" y="8607552"/>
                  </a:lnTo>
                  <a:lnTo>
                    <a:pt x="6840651" y="8606663"/>
                  </a:lnTo>
                  <a:lnTo>
                    <a:pt x="6838492" y="8605393"/>
                  </a:lnTo>
                  <a:lnTo>
                    <a:pt x="6836333" y="8604123"/>
                  </a:lnTo>
                  <a:lnTo>
                    <a:pt x="6834174" y="8602980"/>
                  </a:lnTo>
                  <a:lnTo>
                    <a:pt x="6832396" y="8601456"/>
                  </a:lnTo>
                  <a:lnTo>
                    <a:pt x="6830618" y="8599932"/>
                  </a:lnTo>
                  <a:lnTo>
                    <a:pt x="6828713" y="8598408"/>
                  </a:lnTo>
                  <a:lnTo>
                    <a:pt x="6827189" y="8596503"/>
                  </a:lnTo>
                  <a:lnTo>
                    <a:pt x="6825665" y="8594725"/>
                  </a:lnTo>
                  <a:lnTo>
                    <a:pt x="6824522" y="8592947"/>
                  </a:lnTo>
                  <a:lnTo>
                    <a:pt x="6823252" y="8590788"/>
                  </a:lnTo>
                  <a:lnTo>
                    <a:pt x="6822363" y="8588629"/>
                  </a:lnTo>
                  <a:lnTo>
                    <a:pt x="6821728" y="8586216"/>
                  </a:lnTo>
                  <a:lnTo>
                    <a:pt x="6820839" y="8583803"/>
                  </a:lnTo>
                  <a:lnTo>
                    <a:pt x="6820458" y="8581263"/>
                  </a:lnTo>
                  <a:lnTo>
                    <a:pt x="6820204" y="8578596"/>
                  </a:lnTo>
                  <a:lnTo>
                    <a:pt x="6820458" y="8575802"/>
                  </a:lnTo>
                  <a:lnTo>
                    <a:pt x="6821093" y="8573389"/>
                  </a:lnTo>
                  <a:lnTo>
                    <a:pt x="6821728" y="8570595"/>
                  </a:lnTo>
                  <a:lnTo>
                    <a:pt x="6822617" y="8568182"/>
                  </a:lnTo>
                  <a:lnTo>
                    <a:pt x="6823506" y="8566023"/>
                  </a:lnTo>
                  <a:lnTo>
                    <a:pt x="6824776" y="8563991"/>
                  </a:lnTo>
                  <a:lnTo>
                    <a:pt x="6826046" y="8562086"/>
                  </a:lnTo>
                  <a:lnTo>
                    <a:pt x="6827189" y="8559927"/>
                  </a:lnTo>
                  <a:lnTo>
                    <a:pt x="6829094" y="8558403"/>
                  </a:lnTo>
                  <a:lnTo>
                    <a:pt x="6830618" y="8556879"/>
                  </a:lnTo>
                  <a:lnTo>
                    <a:pt x="6832396" y="8555355"/>
                  </a:lnTo>
                  <a:lnTo>
                    <a:pt x="6834174" y="8553831"/>
                  </a:lnTo>
                  <a:lnTo>
                    <a:pt x="6836333" y="8552688"/>
                  </a:lnTo>
                  <a:lnTo>
                    <a:pt x="6838492" y="8551418"/>
                  </a:lnTo>
                  <a:lnTo>
                    <a:pt x="6840651" y="8550529"/>
                  </a:lnTo>
                  <a:lnTo>
                    <a:pt x="6842810" y="8549640"/>
                  </a:lnTo>
                  <a:lnTo>
                    <a:pt x="6845223" y="8549005"/>
                  </a:lnTo>
                  <a:lnTo>
                    <a:pt x="6847382" y="8548116"/>
                  </a:lnTo>
                  <a:lnTo>
                    <a:pt x="6849795" y="8547481"/>
                  </a:lnTo>
                  <a:lnTo>
                    <a:pt x="6852208" y="8547227"/>
                  </a:lnTo>
                  <a:lnTo>
                    <a:pt x="6855002" y="8546592"/>
                  </a:lnTo>
                  <a:lnTo>
                    <a:pt x="6857415" y="8546211"/>
                  </a:lnTo>
                  <a:lnTo>
                    <a:pt x="6860082" y="8545957"/>
                  </a:lnTo>
                  <a:lnTo>
                    <a:pt x="6862622" y="8545957"/>
                  </a:lnTo>
                  <a:lnTo>
                    <a:pt x="6865289" y="8545703"/>
                  </a:lnTo>
                  <a:lnTo>
                    <a:pt x="6867702" y="8545703"/>
                  </a:lnTo>
                  <a:lnTo>
                    <a:pt x="6870496" y="8545957"/>
                  </a:lnTo>
                  <a:lnTo>
                    <a:pt x="6872909" y="8545957"/>
                  </a:lnTo>
                  <a:lnTo>
                    <a:pt x="6875703" y="8546211"/>
                  </a:lnTo>
                  <a:lnTo>
                    <a:pt x="6878116" y="8546592"/>
                  </a:lnTo>
                  <a:lnTo>
                    <a:pt x="6880910" y="8546846"/>
                  </a:lnTo>
                  <a:lnTo>
                    <a:pt x="6883323" y="8547481"/>
                  </a:lnTo>
                  <a:lnTo>
                    <a:pt x="6883323" y="8514842"/>
                  </a:lnTo>
                </a:path>
                <a:path w="6883400" h="10017125">
                  <a:moveTo>
                    <a:pt x="6797598" y="8642858"/>
                  </a:moveTo>
                  <a:lnTo>
                    <a:pt x="6797598" y="8514842"/>
                  </a:lnTo>
                </a:path>
                <a:path w="6883400" h="10017125">
                  <a:moveTo>
                    <a:pt x="6883323" y="8771255"/>
                  </a:moveTo>
                  <a:lnTo>
                    <a:pt x="6883323" y="8736457"/>
                  </a:lnTo>
                  <a:lnTo>
                    <a:pt x="6880910" y="8737346"/>
                  </a:lnTo>
                  <a:lnTo>
                    <a:pt x="6878370" y="8737981"/>
                  </a:lnTo>
                  <a:lnTo>
                    <a:pt x="6875957" y="8738235"/>
                  </a:lnTo>
                  <a:lnTo>
                    <a:pt x="6873290" y="8738870"/>
                  </a:lnTo>
                  <a:lnTo>
                    <a:pt x="6870750" y="8739251"/>
                  </a:lnTo>
                  <a:lnTo>
                    <a:pt x="6868083" y="8739251"/>
                  </a:lnTo>
                  <a:lnTo>
                    <a:pt x="6865670" y="8739505"/>
                  </a:lnTo>
                  <a:lnTo>
                    <a:pt x="6862876" y="8739505"/>
                  </a:lnTo>
                  <a:lnTo>
                    <a:pt x="6860463" y="8739251"/>
                  </a:lnTo>
                  <a:lnTo>
                    <a:pt x="6857669" y="8739251"/>
                  </a:lnTo>
                  <a:lnTo>
                    <a:pt x="6855256" y="8738616"/>
                  </a:lnTo>
                  <a:lnTo>
                    <a:pt x="6836333" y="8732139"/>
                  </a:lnTo>
                  <a:lnTo>
                    <a:pt x="6834174" y="8730996"/>
                  </a:lnTo>
                  <a:lnTo>
                    <a:pt x="6832396" y="8729472"/>
                  </a:lnTo>
                  <a:lnTo>
                    <a:pt x="6830618" y="8727948"/>
                  </a:lnTo>
                  <a:lnTo>
                    <a:pt x="6828713" y="8726424"/>
                  </a:lnTo>
                  <a:lnTo>
                    <a:pt x="6827189" y="8724519"/>
                  </a:lnTo>
                  <a:lnTo>
                    <a:pt x="6825665" y="8722741"/>
                  </a:lnTo>
                  <a:lnTo>
                    <a:pt x="6824522" y="8720963"/>
                  </a:lnTo>
                  <a:lnTo>
                    <a:pt x="6823252" y="8718804"/>
                  </a:lnTo>
                  <a:lnTo>
                    <a:pt x="6822363" y="8716645"/>
                  </a:lnTo>
                  <a:lnTo>
                    <a:pt x="6821728" y="8714232"/>
                  </a:lnTo>
                  <a:lnTo>
                    <a:pt x="6820839" y="8712073"/>
                  </a:lnTo>
                  <a:lnTo>
                    <a:pt x="6820458" y="8709279"/>
                  </a:lnTo>
                  <a:lnTo>
                    <a:pt x="6820204" y="8706612"/>
                  </a:lnTo>
                  <a:lnTo>
                    <a:pt x="6820458" y="8703818"/>
                  </a:lnTo>
                  <a:lnTo>
                    <a:pt x="6821093" y="8701405"/>
                  </a:lnTo>
                  <a:lnTo>
                    <a:pt x="6821728" y="8698611"/>
                  </a:lnTo>
                  <a:lnTo>
                    <a:pt x="6822617" y="8696198"/>
                  </a:lnTo>
                  <a:lnTo>
                    <a:pt x="6823506" y="8694039"/>
                  </a:lnTo>
                  <a:lnTo>
                    <a:pt x="6824776" y="8692007"/>
                  </a:lnTo>
                  <a:lnTo>
                    <a:pt x="6826046" y="8690102"/>
                  </a:lnTo>
                  <a:lnTo>
                    <a:pt x="6827189" y="8688324"/>
                  </a:lnTo>
                  <a:lnTo>
                    <a:pt x="6829094" y="8686419"/>
                  </a:lnTo>
                  <a:lnTo>
                    <a:pt x="6830618" y="8684895"/>
                  </a:lnTo>
                  <a:lnTo>
                    <a:pt x="6832396" y="8683371"/>
                  </a:lnTo>
                  <a:lnTo>
                    <a:pt x="6834174" y="8682228"/>
                  </a:lnTo>
                  <a:lnTo>
                    <a:pt x="6836333" y="8680704"/>
                  </a:lnTo>
                  <a:lnTo>
                    <a:pt x="6838492" y="8679815"/>
                  </a:lnTo>
                  <a:lnTo>
                    <a:pt x="6840651" y="8678545"/>
                  </a:lnTo>
                  <a:lnTo>
                    <a:pt x="6842810" y="8677656"/>
                  </a:lnTo>
                  <a:lnTo>
                    <a:pt x="6845223" y="8677021"/>
                  </a:lnTo>
                  <a:lnTo>
                    <a:pt x="6847382" y="8676132"/>
                  </a:lnTo>
                  <a:lnTo>
                    <a:pt x="6849795" y="8675497"/>
                  </a:lnTo>
                  <a:lnTo>
                    <a:pt x="6852208" y="8675243"/>
                  </a:lnTo>
                  <a:lnTo>
                    <a:pt x="6855002" y="8674608"/>
                  </a:lnTo>
                  <a:lnTo>
                    <a:pt x="6857415" y="8674227"/>
                  </a:lnTo>
                  <a:lnTo>
                    <a:pt x="6860082" y="8674227"/>
                  </a:lnTo>
                  <a:lnTo>
                    <a:pt x="6862622" y="8673973"/>
                  </a:lnTo>
                  <a:lnTo>
                    <a:pt x="6865289" y="8673973"/>
                  </a:lnTo>
                  <a:lnTo>
                    <a:pt x="6867702" y="8673973"/>
                  </a:lnTo>
                  <a:lnTo>
                    <a:pt x="6870496" y="8673973"/>
                  </a:lnTo>
                  <a:lnTo>
                    <a:pt x="6872909" y="8674227"/>
                  </a:lnTo>
                  <a:lnTo>
                    <a:pt x="6875703" y="8674227"/>
                  </a:lnTo>
                  <a:lnTo>
                    <a:pt x="6878116" y="8674608"/>
                  </a:lnTo>
                  <a:lnTo>
                    <a:pt x="6880910" y="8674862"/>
                  </a:lnTo>
                  <a:lnTo>
                    <a:pt x="6883323" y="8675497"/>
                  </a:lnTo>
                  <a:lnTo>
                    <a:pt x="6883323" y="8642858"/>
                  </a:lnTo>
                </a:path>
                <a:path w="6883400" h="10017125">
                  <a:moveTo>
                    <a:pt x="6797598" y="8771255"/>
                  </a:moveTo>
                  <a:lnTo>
                    <a:pt x="6797598" y="8642858"/>
                  </a:lnTo>
                </a:path>
                <a:path w="6883400" h="10017125">
                  <a:moveTo>
                    <a:pt x="6883323" y="8899271"/>
                  </a:moveTo>
                  <a:lnTo>
                    <a:pt x="6883323" y="8864473"/>
                  </a:lnTo>
                  <a:lnTo>
                    <a:pt x="6880910" y="8865362"/>
                  </a:lnTo>
                  <a:lnTo>
                    <a:pt x="6878370" y="8865997"/>
                  </a:lnTo>
                  <a:lnTo>
                    <a:pt x="6875957" y="8866632"/>
                  </a:lnTo>
                  <a:lnTo>
                    <a:pt x="6873290" y="8866886"/>
                  </a:lnTo>
                  <a:lnTo>
                    <a:pt x="6870750" y="8867267"/>
                  </a:lnTo>
                  <a:lnTo>
                    <a:pt x="6868083" y="8867267"/>
                  </a:lnTo>
                  <a:lnTo>
                    <a:pt x="6865670" y="8867521"/>
                  </a:lnTo>
                  <a:lnTo>
                    <a:pt x="6862876" y="8867521"/>
                  </a:lnTo>
                  <a:lnTo>
                    <a:pt x="6860463" y="8867267"/>
                  </a:lnTo>
                  <a:lnTo>
                    <a:pt x="6857669" y="8867267"/>
                  </a:lnTo>
                  <a:lnTo>
                    <a:pt x="6855256" y="8866632"/>
                  </a:lnTo>
                  <a:lnTo>
                    <a:pt x="6852462" y="8866251"/>
                  </a:lnTo>
                  <a:lnTo>
                    <a:pt x="6850049" y="8865743"/>
                  </a:lnTo>
                  <a:lnTo>
                    <a:pt x="6847636" y="8865108"/>
                  </a:lnTo>
                  <a:lnTo>
                    <a:pt x="6845223" y="8864473"/>
                  </a:lnTo>
                  <a:lnTo>
                    <a:pt x="6842810" y="8863584"/>
                  </a:lnTo>
                  <a:lnTo>
                    <a:pt x="6840651" y="8862695"/>
                  </a:lnTo>
                  <a:lnTo>
                    <a:pt x="6838492" y="8861425"/>
                  </a:lnTo>
                  <a:lnTo>
                    <a:pt x="6836333" y="8860155"/>
                  </a:lnTo>
                  <a:lnTo>
                    <a:pt x="6834174" y="8859012"/>
                  </a:lnTo>
                  <a:lnTo>
                    <a:pt x="6832396" y="8857488"/>
                  </a:lnTo>
                  <a:lnTo>
                    <a:pt x="6830618" y="8856218"/>
                  </a:lnTo>
                  <a:lnTo>
                    <a:pt x="6828713" y="8854440"/>
                  </a:lnTo>
                  <a:lnTo>
                    <a:pt x="6827189" y="8852535"/>
                  </a:lnTo>
                  <a:lnTo>
                    <a:pt x="6825665" y="8850757"/>
                  </a:lnTo>
                  <a:lnTo>
                    <a:pt x="6824522" y="8848979"/>
                  </a:lnTo>
                  <a:lnTo>
                    <a:pt x="6823252" y="8846820"/>
                  </a:lnTo>
                  <a:lnTo>
                    <a:pt x="6822363" y="8844661"/>
                  </a:lnTo>
                  <a:lnTo>
                    <a:pt x="6821728" y="8842248"/>
                  </a:lnTo>
                  <a:lnTo>
                    <a:pt x="6820839" y="8840089"/>
                  </a:lnTo>
                  <a:lnTo>
                    <a:pt x="6820458" y="8837295"/>
                  </a:lnTo>
                  <a:lnTo>
                    <a:pt x="6820204" y="8834882"/>
                  </a:lnTo>
                  <a:lnTo>
                    <a:pt x="6820458" y="8831834"/>
                  </a:lnTo>
                  <a:lnTo>
                    <a:pt x="6821093" y="8829421"/>
                  </a:lnTo>
                  <a:lnTo>
                    <a:pt x="6821728" y="8827008"/>
                  </a:lnTo>
                  <a:lnTo>
                    <a:pt x="6822617" y="8824595"/>
                  </a:lnTo>
                  <a:lnTo>
                    <a:pt x="6823506" y="8822055"/>
                  </a:lnTo>
                  <a:lnTo>
                    <a:pt x="6824776" y="8820023"/>
                  </a:lnTo>
                  <a:lnTo>
                    <a:pt x="6826046" y="8818118"/>
                  </a:lnTo>
                  <a:lnTo>
                    <a:pt x="6827189" y="8816340"/>
                  </a:lnTo>
                  <a:lnTo>
                    <a:pt x="6829094" y="8814435"/>
                  </a:lnTo>
                  <a:lnTo>
                    <a:pt x="6840651" y="8806815"/>
                  </a:lnTo>
                  <a:lnTo>
                    <a:pt x="6842810" y="8805672"/>
                  </a:lnTo>
                  <a:lnTo>
                    <a:pt x="6845223" y="8805037"/>
                  </a:lnTo>
                  <a:lnTo>
                    <a:pt x="6847382" y="8804148"/>
                  </a:lnTo>
                  <a:lnTo>
                    <a:pt x="6849795" y="8803513"/>
                  </a:lnTo>
                  <a:lnTo>
                    <a:pt x="6852208" y="8803259"/>
                  </a:lnTo>
                  <a:lnTo>
                    <a:pt x="6855002" y="8802624"/>
                  </a:lnTo>
                  <a:lnTo>
                    <a:pt x="6857415" y="8802243"/>
                  </a:lnTo>
                  <a:lnTo>
                    <a:pt x="6860082" y="8802243"/>
                  </a:lnTo>
                  <a:lnTo>
                    <a:pt x="6862622" y="8801989"/>
                  </a:lnTo>
                  <a:lnTo>
                    <a:pt x="6865289" y="8801989"/>
                  </a:lnTo>
                  <a:lnTo>
                    <a:pt x="6867702" y="8801989"/>
                  </a:lnTo>
                  <a:lnTo>
                    <a:pt x="6870496" y="8801989"/>
                  </a:lnTo>
                  <a:lnTo>
                    <a:pt x="6872909" y="8802243"/>
                  </a:lnTo>
                  <a:lnTo>
                    <a:pt x="6875703" y="8802243"/>
                  </a:lnTo>
                  <a:lnTo>
                    <a:pt x="6878116" y="8802878"/>
                  </a:lnTo>
                  <a:lnTo>
                    <a:pt x="6880910" y="8803259"/>
                  </a:lnTo>
                  <a:lnTo>
                    <a:pt x="6883323" y="8803513"/>
                  </a:lnTo>
                  <a:lnTo>
                    <a:pt x="6883323" y="8771255"/>
                  </a:lnTo>
                </a:path>
                <a:path w="6883400" h="10017125">
                  <a:moveTo>
                    <a:pt x="6797598" y="8899271"/>
                  </a:moveTo>
                  <a:lnTo>
                    <a:pt x="6797598" y="8771255"/>
                  </a:lnTo>
                </a:path>
                <a:path w="6883400" h="10017125">
                  <a:moveTo>
                    <a:pt x="6883323" y="9027287"/>
                  </a:moveTo>
                  <a:lnTo>
                    <a:pt x="6883323" y="8992743"/>
                  </a:lnTo>
                  <a:lnTo>
                    <a:pt x="6880910" y="8993378"/>
                  </a:lnTo>
                  <a:lnTo>
                    <a:pt x="6878370" y="8994013"/>
                  </a:lnTo>
                  <a:lnTo>
                    <a:pt x="6875957" y="8994648"/>
                  </a:lnTo>
                  <a:lnTo>
                    <a:pt x="6873290" y="8994902"/>
                  </a:lnTo>
                  <a:lnTo>
                    <a:pt x="6870750" y="8995283"/>
                  </a:lnTo>
                  <a:lnTo>
                    <a:pt x="6868083" y="8995283"/>
                  </a:lnTo>
                  <a:lnTo>
                    <a:pt x="6865670" y="8995537"/>
                  </a:lnTo>
                  <a:lnTo>
                    <a:pt x="6862876" y="8995537"/>
                  </a:lnTo>
                  <a:lnTo>
                    <a:pt x="6860463" y="8995283"/>
                  </a:lnTo>
                  <a:lnTo>
                    <a:pt x="6857669" y="8995283"/>
                  </a:lnTo>
                  <a:lnTo>
                    <a:pt x="6855256" y="8994902"/>
                  </a:lnTo>
                  <a:lnTo>
                    <a:pt x="6852462" y="8994267"/>
                  </a:lnTo>
                  <a:lnTo>
                    <a:pt x="6850049" y="8993759"/>
                  </a:lnTo>
                  <a:lnTo>
                    <a:pt x="6847636" y="8993124"/>
                  </a:lnTo>
                  <a:lnTo>
                    <a:pt x="6845223" y="8992489"/>
                  </a:lnTo>
                  <a:lnTo>
                    <a:pt x="6842810" y="8991600"/>
                  </a:lnTo>
                  <a:lnTo>
                    <a:pt x="6840651" y="8990711"/>
                  </a:lnTo>
                  <a:lnTo>
                    <a:pt x="6838492" y="8989441"/>
                  </a:lnTo>
                  <a:lnTo>
                    <a:pt x="6836333" y="8988171"/>
                  </a:lnTo>
                  <a:lnTo>
                    <a:pt x="6834174" y="8987028"/>
                  </a:lnTo>
                  <a:lnTo>
                    <a:pt x="6832396" y="8985504"/>
                  </a:lnTo>
                  <a:lnTo>
                    <a:pt x="6830618" y="8984234"/>
                  </a:lnTo>
                  <a:lnTo>
                    <a:pt x="6828713" y="8982456"/>
                  </a:lnTo>
                  <a:lnTo>
                    <a:pt x="6827189" y="8980932"/>
                  </a:lnTo>
                  <a:lnTo>
                    <a:pt x="6825665" y="8979027"/>
                  </a:lnTo>
                  <a:lnTo>
                    <a:pt x="6824522" y="8976995"/>
                  </a:lnTo>
                  <a:lnTo>
                    <a:pt x="6823252" y="8974836"/>
                  </a:lnTo>
                  <a:lnTo>
                    <a:pt x="6822363" y="8972677"/>
                  </a:lnTo>
                  <a:lnTo>
                    <a:pt x="6821728" y="8970264"/>
                  </a:lnTo>
                  <a:lnTo>
                    <a:pt x="6820839" y="8968105"/>
                  </a:lnTo>
                  <a:lnTo>
                    <a:pt x="6820458" y="8965311"/>
                  </a:lnTo>
                  <a:lnTo>
                    <a:pt x="6820204" y="8962898"/>
                  </a:lnTo>
                  <a:lnTo>
                    <a:pt x="6820458" y="8959850"/>
                  </a:lnTo>
                  <a:lnTo>
                    <a:pt x="6821093" y="8957437"/>
                  </a:lnTo>
                  <a:lnTo>
                    <a:pt x="6821728" y="8955024"/>
                  </a:lnTo>
                  <a:lnTo>
                    <a:pt x="6822617" y="8952611"/>
                  </a:lnTo>
                  <a:lnTo>
                    <a:pt x="6823506" y="8950071"/>
                  </a:lnTo>
                  <a:lnTo>
                    <a:pt x="6824776" y="8948039"/>
                  </a:lnTo>
                  <a:lnTo>
                    <a:pt x="6826046" y="8946134"/>
                  </a:lnTo>
                  <a:lnTo>
                    <a:pt x="6827189" y="8944356"/>
                  </a:lnTo>
                  <a:lnTo>
                    <a:pt x="6829094" y="8942451"/>
                  </a:lnTo>
                  <a:lnTo>
                    <a:pt x="6845223" y="8933053"/>
                  </a:lnTo>
                  <a:lnTo>
                    <a:pt x="6847382" y="8932164"/>
                  </a:lnTo>
                  <a:lnTo>
                    <a:pt x="6849795" y="8931783"/>
                  </a:lnTo>
                  <a:lnTo>
                    <a:pt x="6852208" y="8931275"/>
                  </a:lnTo>
                  <a:lnTo>
                    <a:pt x="6855002" y="8930640"/>
                  </a:lnTo>
                  <a:lnTo>
                    <a:pt x="6857415" y="8930259"/>
                  </a:lnTo>
                  <a:lnTo>
                    <a:pt x="6860082" y="8930259"/>
                  </a:lnTo>
                  <a:lnTo>
                    <a:pt x="6862622" y="8930005"/>
                  </a:lnTo>
                  <a:lnTo>
                    <a:pt x="6865289" y="8930005"/>
                  </a:lnTo>
                  <a:lnTo>
                    <a:pt x="6867702" y="8930005"/>
                  </a:lnTo>
                  <a:lnTo>
                    <a:pt x="6870496" y="8930005"/>
                  </a:lnTo>
                  <a:lnTo>
                    <a:pt x="6872909" y="8930259"/>
                  </a:lnTo>
                  <a:lnTo>
                    <a:pt x="6875703" y="8930259"/>
                  </a:lnTo>
                  <a:lnTo>
                    <a:pt x="6878116" y="8930894"/>
                  </a:lnTo>
                  <a:lnTo>
                    <a:pt x="6880910" y="8931275"/>
                  </a:lnTo>
                  <a:lnTo>
                    <a:pt x="6883323" y="8931529"/>
                  </a:lnTo>
                  <a:lnTo>
                    <a:pt x="6883323" y="8899271"/>
                  </a:lnTo>
                </a:path>
                <a:path w="6883400" h="10017125">
                  <a:moveTo>
                    <a:pt x="6797598" y="9027287"/>
                  </a:moveTo>
                  <a:lnTo>
                    <a:pt x="6797598" y="8899271"/>
                  </a:lnTo>
                </a:path>
                <a:path w="6883400" h="10017125">
                  <a:moveTo>
                    <a:pt x="6883323" y="9155252"/>
                  </a:moveTo>
                  <a:lnTo>
                    <a:pt x="6883323" y="9120809"/>
                  </a:lnTo>
                  <a:lnTo>
                    <a:pt x="6880910" y="9121419"/>
                  </a:lnTo>
                  <a:lnTo>
                    <a:pt x="6878370" y="9122029"/>
                  </a:lnTo>
                  <a:lnTo>
                    <a:pt x="6875957" y="9122638"/>
                  </a:lnTo>
                  <a:lnTo>
                    <a:pt x="6873290" y="9122943"/>
                  </a:lnTo>
                  <a:lnTo>
                    <a:pt x="6870750" y="9123248"/>
                  </a:lnTo>
                  <a:lnTo>
                    <a:pt x="6868083" y="9123553"/>
                  </a:lnTo>
                  <a:lnTo>
                    <a:pt x="6865670" y="9123553"/>
                  </a:lnTo>
                  <a:lnTo>
                    <a:pt x="6862876" y="9123553"/>
                  </a:lnTo>
                  <a:lnTo>
                    <a:pt x="6860463" y="9123553"/>
                  </a:lnTo>
                  <a:lnTo>
                    <a:pt x="6857669" y="9123248"/>
                  </a:lnTo>
                  <a:lnTo>
                    <a:pt x="6855256" y="9122943"/>
                  </a:lnTo>
                  <a:lnTo>
                    <a:pt x="6852462" y="9122333"/>
                  </a:lnTo>
                  <a:lnTo>
                    <a:pt x="6850049" y="9122029"/>
                  </a:lnTo>
                  <a:lnTo>
                    <a:pt x="6847636" y="9121114"/>
                  </a:lnTo>
                  <a:lnTo>
                    <a:pt x="6845223" y="9120505"/>
                  </a:lnTo>
                  <a:lnTo>
                    <a:pt x="6842810" y="9119590"/>
                  </a:lnTo>
                  <a:lnTo>
                    <a:pt x="6840651" y="9118676"/>
                  </a:lnTo>
                  <a:lnTo>
                    <a:pt x="6838492" y="9117761"/>
                  </a:lnTo>
                  <a:lnTo>
                    <a:pt x="6836333" y="9116237"/>
                  </a:lnTo>
                  <a:lnTo>
                    <a:pt x="6824522" y="9104960"/>
                  </a:lnTo>
                  <a:lnTo>
                    <a:pt x="6823252" y="9102826"/>
                  </a:lnTo>
                  <a:lnTo>
                    <a:pt x="6822363" y="9100693"/>
                  </a:lnTo>
                  <a:lnTo>
                    <a:pt x="6821728" y="9098559"/>
                  </a:lnTo>
                  <a:lnTo>
                    <a:pt x="6820839" y="9096121"/>
                  </a:lnTo>
                  <a:lnTo>
                    <a:pt x="6820458" y="9093377"/>
                  </a:lnTo>
                  <a:lnTo>
                    <a:pt x="6820204" y="9090939"/>
                  </a:lnTo>
                  <a:lnTo>
                    <a:pt x="6824776" y="9076309"/>
                  </a:lnTo>
                  <a:lnTo>
                    <a:pt x="6826046" y="9074150"/>
                  </a:lnTo>
                  <a:lnTo>
                    <a:pt x="6827189" y="9072372"/>
                  </a:lnTo>
                  <a:lnTo>
                    <a:pt x="6829094" y="9070848"/>
                  </a:lnTo>
                  <a:lnTo>
                    <a:pt x="6830618" y="9068943"/>
                  </a:lnTo>
                  <a:lnTo>
                    <a:pt x="6857415" y="9058656"/>
                  </a:lnTo>
                  <a:lnTo>
                    <a:pt x="6860082" y="9058275"/>
                  </a:lnTo>
                  <a:lnTo>
                    <a:pt x="6862622" y="9058021"/>
                  </a:lnTo>
                  <a:lnTo>
                    <a:pt x="6865289" y="9058021"/>
                  </a:lnTo>
                  <a:lnTo>
                    <a:pt x="6867702" y="9058021"/>
                  </a:lnTo>
                  <a:lnTo>
                    <a:pt x="6870496" y="9058021"/>
                  </a:lnTo>
                  <a:lnTo>
                    <a:pt x="6872909" y="9058275"/>
                  </a:lnTo>
                  <a:lnTo>
                    <a:pt x="6875703" y="9058656"/>
                  </a:lnTo>
                  <a:lnTo>
                    <a:pt x="6878116" y="9058910"/>
                  </a:lnTo>
                  <a:lnTo>
                    <a:pt x="6880910" y="9059291"/>
                  </a:lnTo>
                  <a:lnTo>
                    <a:pt x="6883323" y="9059545"/>
                  </a:lnTo>
                  <a:lnTo>
                    <a:pt x="6883323" y="9027287"/>
                  </a:lnTo>
                </a:path>
                <a:path w="6883400" h="10017125">
                  <a:moveTo>
                    <a:pt x="6797598" y="9155252"/>
                  </a:moveTo>
                  <a:lnTo>
                    <a:pt x="6797598" y="9027287"/>
                  </a:lnTo>
                </a:path>
                <a:path w="6883400" h="10017125">
                  <a:moveTo>
                    <a:pt x="6883323" y="9283268"/>
                  </a:moveTo>
                  <a:lnTo>
                    <a:pt x="6883323" y="9248825"/>
                  </a:lnTo>
                  <a:lnTo>
                    <a:pt x="6880910" y="9249435"/>
                  </a:lnTo>
                  <a:lnTo>
                    <a:pt x="6878370" y="9250045"/>
                  </a:lnTo>
                  <a:lnTo>
                    <a:pt x="6875957" y="9250654"/>
                  </a:lnTo>
                  <a:lnTo>
                    <a:pt x="6873290" y="9250959"/>
                  </a:lnTo>
                  <a:lnTo>
                    <a:pt x="6870750" y="9251264"/>
                  </a:lnTo>
                  <a:lnTo>
                    <a:pt x="6868083" y="9251569"/>
                  </a:lnTo>
                  <a:lnTo>
                    <a:pt x="6865670" y="9251569"/>
                  </a:lnTo>
                  <a:lnTo>
                    <a:pt x="6862876" y="9251569"/>
                  </a:lnTo>
                  <a:lnTo>
                    <a:pt x="6860463" y="9251569"/>
                  </a:lnTo>
                  <a:lnTo>
                    <a:pt x="6857669" y="9251264"/>
                  </a:lnTo>
                  <a:lnTo>
                    <a:pt x="6855256" y="9250959"/>
                  </a:lnTo>
                  <a:lnTo>
                    <a:pt x="6852462" y="9250654"/>
                  </a:lnTo>
                  <a:lnTo>
                    <a:pt x="6850049" y="9250045"/>
                  </a:lnTo>
                  <a:lnTo>
                    <a:pt x="6847636" y="9249130"/>
                  </a:lnTo>
                  <a:lnTo>
                    <a:pt x="6845223" y="9248521"/>
                  </a:lnTo>
                  <a:lnTo>
                    <a:pt x="6842810" y="9247606"/>
                  </a:lnTo>
                  <a:lnTo>
                    <a:pt x="6840651" y="9246692"/>
                  </a:lnTo>
                  <a:lnTo>
                    <a:pt x="6838492" y="9245777"/>
                  </a:lnTo>
                  <a:lnTo>
                    <a:pt x="6836333" y="9244558"/>
                  </a:lnTo>
                  <a:lnTo>
                    <a:pt x="6834174" y="9243034"/>
                  </a:lnTo>
                  <a:lnTo>
                    <a:pt x="6832396" y="9241815"/>
                  </a:lnTo>
                  <a:lnTo>
                    <a:pt x="6830618" y="9240291"/>
                  </a:lnTo>
                  <a:lnTo>
                    <a:pt x="6828713" y="9238767"/>
                  </a:lnTo>
                  <a:lnTo>
                    <a:pt x="6827189" y="9236938"/>
                  </a:lnTo>
                  <a:lnTo>
                    <a:pt x="6825665" y="9235109"/>
                  </a:lnTo>
                  <a:lnTo>
                    <a:pt x="6824522" y="9232976"/>
                  </a:lnTo>
                  <a:lnTo>
                    <a:pt x="6823252" y="9230842"/>
                  </a:lnTo>
                  <a:lnTo>
                    <a:pt x="6822363" y="9228709"/>
                  </a:lnTo>
                  <a:lnTo>
                    <a:pt x="6821728" y="9226575"/>
                  </a:lnTo>
                  <a:lnTo>
                    <a:pt x="6820839" y="9224137"/>
                  </a:lnTo>
                  <a:lnTo>
                    <a:pt x="6820458" y="9221393"/>
                  </a:lnTo>
                  <a:lnTo>
                    <a:pt x="6820204" y="9218955"/>
                  </a:lnTo>
                  <a:lnTo>
                    <a:pt x="6824776" y="9204325"/>
                  </a:lnTo>
                  <a:lnTo>
                    <a:pt x="6826046" y="9202191"/>
                  </a:lnTo>
                  <a:lnTo>
                    <a:pt x="6827189" y="9200362"/>
                  </a:lnTo>
                  <a:lnTo>
                    <a:pt x="6829094" y="9198838"/>
                  </a:lnTo>
                  <a:lnTo>
                    <a:pt x="6830618" y="9197009"/>
                  </a:lnTo>
                  <a:lnTo>
                    <a:pt x="6855002" y="9186951"/>
                  </a:lnTo>
                  <a:lnTo>
                    <a:pt x="6857415" y="9186646"/>
                  </a:lnTo>
                  <a:lnTo>
                    <a:pt x="6860082" y="9186341"/>
                  </a:lnTo>
                  <a:lnTo>
                    <a:pt x="6862622" y="9186037"/>
                  </a:lnTo>
                  <a:lnTo>
                    <a:pt x="6865289" y="9186037"/>
                  </a:lnTo>
                  <a:lnTo>
                    <a:pt x="6867702" y="9186037"/>
                  </a:lnTo>
                  <a:lnTo>
                    <a:pt x="6870496" y="9186037"/>
                  </a:lnTo>
                  <a:lnTo>
                    <a:pt x="6872909" y="9186341"/>
                  </a:lnTo>
                  <a:lnTo>
                    <a:pt x="6875703" y="9186646"/>
                  </a:lnTo>
                  <a:lnTo>
                    <a:pt x="6878116" y="9186951"/>
                  </a:lnTo>
                  <a:lnTo>
                    <a:pt x="6880910" y="9187256"/>
                  </a:lnTo>
                  <a:lnTo>
                    <a:pt x="6883323" y="9187561"/>
                  </a:lnTo>
                  <a:lnTo>
                    <a:pt x="6883323" y="9155252"/>
                  </a:lnTo>
                </a:path>
                <a:path w="6883400" h="10017125">
                  <a:moveTo>
                    <a:pt x="6797598" y="9283268"/>
                  </a:moveTo>
                  <a:lnTo>
                    <a:pt x="6797598" y="9155252"/>
                  </a:lnTo>
                </a:path>
                <a:path w="6883400" h="10017125">
                  <a:moveTo>
                    <a:pt x="6883323" y="9411284"/>
                  </a:moveTo>
                  <a:lnTo>
                    <a:pt x="6883323" y="9376841"/>
                  </a:lnTo>
                  <a:lnTo>
                    <a:pt x="6880910" y="9377451"/>
                  </a:lnTo>
                  <a:lnTo>
                    <a:pt x="6878370" y="9378061"/>
                  </a:lnTo>
                  <a:lnTo>
                    <a:pt x="6875957" y="9378670"/>
                  </a:lnTo>
                  <a:lnTo>
                    <a:pt x="6873290" y="9378975"/>
                  </a:lnTo>
                  <a:lnTo>
                    <a:pt x="6870750" y="9379280"/>
                  </a:lnTo>
                  <a:lnTo>
                    <a:pt x="6868083" y="9379585"/>
                  </a:lnTo>
                  <a:lnTo>
                    <a:pt x="6865670" y="9379585"/>
                  </a:lnTo>
                  <a:lnTo>
                    <a:pt x="6862876" y="9379585"/>
                  </a:lnTo>
                  <a:lnTo>
                    <a:pt x="6860463" y="9379585"/>
                  </a:lnTo>
                  <a:lnTo>
                    <a:pt x="6857669" y="9379280"/>
                  </a:lnTo>
                  <a:lnTo>
                    <a:pt x="6855256" y="9378975"/>
                  </a:lnTo>
                  <a:lnTo>
                    <a:pt x="6852462" y="9378670"/>
                  </a:lnTo>
                  <a:lnTo>
                    <a:pt x="6850049" y="9378061"/>
                  </a:lnTo>
                  <a:lnTo>
                    <a:pt x="6847636" y="9377451"/>
                  </a:lnTo>
                  <a:lnTo>
                    <a:pt x="6845223" y="9376537"/>
                  </a:lnTo>
                  <a:lnTo>
                    <a:pt x="6842810" y="9375622"/>
                  </a:lnTo>
                  <a:lnTo>
                    <a:pt x="6840651" y="9374708"/>
                  </a:lnTo>
                  <a:lnTo>
                    <a:pt x="6838492" y="9373793"/>
                  </a:lnTo>
                  <a:lnTo>
                    <a:pt x="6836333" y="9372574"/>
                  </a:lnTo>
                  <a:lnTo>
                    <a:pt x="6834174" y="9371355"/>
                  </a:lnTo>
                  <a:lnTo>
                    <a:pt x="6832396" y="9369831"/>
                  </a:lnTo>
                  <a:lnTo>
                    <a:pt x="6830618" y="9368307"/>
                  </a:lnTo>
                  <a:lnTo>
                    <a:pt x="6828713" y="9366783"/>
                  </a:lnTo>
                  <a:lnTo>
                    <a:pt x="6827189" y="9364954"/>
                  </a:lnTo>
                  <a:lnTo>
                    <a:pt x="6825665" y="9363125"/>
                  </a:lnTo>
                  <a:lnTo>
                    <a:pt x="6824522" y="9360992"/>
                  </a:lnTo>
                  <a:lnTo>
                    <a:pt x="6823252" y="9359163"/>
                  </a:lnTo>
                  <a:lnTo>
                    <a:pt x="6822363" y="9356725"/>
                  </a:lnTo>
                  <a:lnTo>
                    <a:pt x="6821728" y="9354591"/>
                  </a:lnTo>
                  <a:lnTo>
                    <a:pt x="6820839" y="9352153"/>
                  </a:lnTo>
                  <a:lnTo>
                    <a:pt x="6820458" y="9349714"/>
                  </a:lnTo>
                  <a:lnTo>
                    <a:pt x="6820204" y="9346971"/>
                  </a:lnTo>
                  <a:lnTo>
                    <a:pt x="6820458" y="9344228"/>
                  </a:lnTo>
                  <a:lnTo>
                    <a:pt x="6821093" y="9341485"/>
                  </a:lnTo>
                  <a:lnTo>
                    <a:pt x="6821728" y="9339046"/>
                  </a:lnTo>
                  <a:lnTo>
                    <a:pt x="6822617" y="9336608"/>
                  </a:lnTo>
                  <a:lnTo>
                    <a:pt x="6823506" y="9334474"/>
                  </a:lnTo>
                  <a:lnTo>
                    <a:pt x="6824776" y="9332341"/>
                  </a:lnTo>
                  <a:lnTo>
                    <a:pt x="6826046" y="9330207"/>
                  </a:lnTo>
                  <a:lnTo>
                    <a:pt x="6827189" y="9328378"/>
                  </a:lnTo>
                  <a:lnTo>
                    <a:pt x="6829094" y="9326854"/>
                  </a:lnTo>
                  <a:lnTo>
                    <a:pt x="6830618" y="9325025"/>
                  </a:lnTo>
                  <a:lnTo>
                    <a:pt x="6832396" y="9323806"/>
                  </a:lnTo>
                  <a:lnTo>
                    <a:pt x="6834174" y="9322282"/>
                  </a:lnTo>
                  <a:lnTo>
                    <a:pt x="6836333" y="9321063"/>
                  </a:lnTo>
                  <a:lnTo>
                    <a:pt x="6838492" y="9319844"/>
                  </a:lnTo>
                  <a:lnTo>
                    <a:pt x="6840651" y="9318929"/>
                  </a:lnTo>
                  <a:lnTo>
                    <a:pt x="6842810" y="9318015"/>
                  </a:lnTo>
                  <a:lnTo>
                    <a:pt x="6845223" y="9317101"/>
                  </a:lnTo>
                  <a:lnTo>
                    <a:pt x="6847382" y="9316491"/>
                  </a:lnTo>
                  <a:lnTo>
                    <a:pt x="6849795" y="9315881"/>
                  </a:lnTo>
                  <a:lnTo>
                    <a:pt x="6852208" y="9315272"/>
                  </a:lnTo>
                  <a:lnTo>
                    <a:pt x="6855002" y="9314967"/>
                  </a:lnTo>
                  <a:lnTo>
                    <a:pt x="6857415" y="9314662"/>
                  </a:lnTo>
                  <a:lnTo>
                    <a:pt x="6860082" y="9314357"/>
                  </a:lnTo>
                  <a:lnTo>
                    <a:pt x="6862622" y="9314053"/>
                  </a:lnTo>
                  <a:lnTo>
                    <a:pt x="6865289" y="9314053"/>
                  </a:lnTo>
                  <a:lnTo>
                    <a:pt x="6867702" y="9314053"/>
                  </a:lnTo>
                  <a:lnTo>
                    <a:pt x="6870496" y="9314053"/>
                  </a:lnTo>
                  <a:lnTo>
                    <a:pt x="6872909" y="9314357"/>
                  </a:lnTo>
                  <a:lnTo>
                    <a:pt x="6875703" y="9314662"/>
                  </a:lnTo>
                  <a:lnTo>
                    <a:pt x="6878116" y="9314967"/>
                  </a:lnTo>
                  <a:lnTo>
                    <a:pt x="6880910" y="9315272"/>
                  </a:lnTo>
                  <a:lnTo>
                    <a:pt x="6883323" y="9315881"/>
                  </a:lnTo>
                  <a:lnTo>
                    <a:pt x="6883323" y="9283268"/>
                  </a:lnTo>
                </a:path>
                <a:path w="6883400" h="10017125">
                  <a:moveTo>
                    <a:pt x="6797598" y="9411284"/>
                  </a:moveTo>
                  <a:lnTo>
                    <a:pt x="6797598" y="9283268"/>
                  </a:lnTo>
                </a:path>
                <a:path w="6883400" h="10017125">
                  <a:moveTo>
                    <a:pt x="6883323" y="9539300"/>
                  </a:moveTo>
                  <a:lnTo>
                    <a:pt x="6883323" y="9504857"/>
                  </a:lnTo>
                  <a:lnTo>
                    <a:pt x="6880910" y="9505467"/>
                  </a:lnTo>
                  <a:lnTo>
                    <a:pt x="6878370" y="9506077"/>
                  </a:lnTo>
                  <a:lnTo>
                    <a:pt x="6875957" y="9506686"/>
                  </a:lnTo>
                  <a:lnTo>
                    <a:pt x="6873290" y="9506991"/>
                  </a:lnTo>
                  <a:lnTo>
                    <a:pt x="6870750" y="9507296"/>
                  </a:lnTo>
                  <a:lnTo>
                    <a:pt x="6868083" y="9507601"/>
                  </a:lnTo>
                  <a:lnTo>
                    <a:pt x="6865670" y="9507601"/>
                  </a:lnTo>
                  <a:lnTo>
                    <a:pt x="6862876" y="9507601"/>
                  </a:lnTo>
                  <a:lnTo>
                    <a:pt x="6860463" y="9507601"/>
                  </a:lnTo>
                  <a:lnTo>
                    <a:pt x="6857669" y="9507296"/>
                  </a:lnTo>
                  <a:lnTo>
                    <a:pt x="6855256" y="9506991"/>
                  </a:lnTo>
                  <a:lnTo>
                    <a:pt x="6852462" y="9506686"/>
                  </a:lnTo>
                  <a:lnTo>
                    <a:pt x="6850049" y="9506077"/>
                  </a:lnTo>
                  <a:lnTo>
                    <a:pt x="6847636" y="9505467"/>
                  </a:lnTo>
                  <a:lnTo>
                    <a:pt x="6845223" y="9504553"/>
                  </a:lnTo>
                  <a:lnTo>
                    <a:pt x="6842810" y="9503943"/>
                  </a:lnTo>
                  <a:lnTo>
                    <a:pt x="6840651" y="9502724"/>
                  </a:lnTo>
                  <a:lnTo>
                    <a:pt x="6838492" y="9501809"/>
                  </a:lnTo>
                  <a:lnTo>
                    <a:pt x="6836333" y="9500590"/>
                  </a:lnTo>
                  <a:lnTo>
                    <a:pt x="6834174" y="9499371"/>
                  </a:lnTo>
                  <a:lnTo>
                    <a:pt x="6832396" y="9497847"/>
                  </a:lnTo>
                  <a:lnTo>
                    <a:pt x="6830618" y="9496323"/>
                  </a:lnTo>
                  <a:lnTo>
                    <a:pt x="6828713" y="9494799"/>
                  </a:lnTo>
                  <a:lnTo>
                    <a:pt x="6827189" y="9492970"/>
                  </a:lnTo>
                  <a:lnTo>
                    <a:pt x="6825665" y="9491141"/>
                  </a:lnTo>
                  <a:lnTo>
                    <a:pt x="6824522" y="9489008"/>
                  </a:lnTo>
                  <a:lnTo>
                    <a:pt x="6823252" y="9487179"/>
                  </a:lnTo>
                  <a:lnTo>
                    <a:pt x="6822363" y="9484741"/>
                  </a:lnTo>
                  <a:lnTo>
                    <a:pt x="6821728" y="9482607"/>
                  </a:lnTo>
                  <a:lnTo>
                    <a:pt x="6820839" y="9480169"/>
                  </a:lnTo>
                  <a:lnTo>
                    <a:pt x="6820458" y="9477730"/>
                  </a:lnTo>
                  <a:lnTo>
                    <a:pt x="6820204" y="9474987"/>
                  </a:lnTo>
                  <a:lnTo>
                    <a:pt x="6820458" y="9472244"/>
                  </a:lnTo>
                  <a:lnTo>
                    <a:pt x="6821093" y="9469501"/>
                  </a:lnTo>
                  <a:lnTo>
                    <a:pt x="6826046" y="9458528"/>
                  </a:lnTo>
                  <a:lnTo>
                    <a:pt x="6827189" y="9456394"/>
                  </a:lnTo>
                  <a:lnTo>
                    <a:pt x="6829094" y="9454870"/>
                  </a:lnTo>
                  <a:lnTo>
                    <a:pt x="6830618" y="9453041"/>
                  </a:lnTo>
                  <a:lnTo>
                    <a:pt x="6832396" y="9451822"/>
                  </a:lnTo>
                  <a:lnTo>
                    <a:pt x="6834174" y="9450298"/>
                  </a:lnTo>
                  <a:lnTo>
                    <a:pt x="6836333" y="9449079"/>
                  </a:lnTo>
                  <a:lnTo>
                    <a:pt x="6838492" y="9447860"/>
                  </a:lnTo>
                  <a:lnTo>
                    <a:pt x="6840651" y="9446945"/>
                  </a:lnTo>
                  <a:lnTo>
                    <a:pt x="6842810" y="9446031"/>
                  </a:lnTo>
                  <a:lnTo>
                    <a:pt x="6845223" y="9445117"/>
                  </a:lnTo>
                  <a:lnTo>
                    <a:pt x="6847382" y="9444507"/>
                  </a:lnTo>
                  <a:lnTo>
                    <a:pt x="6849795" y="9443897"/>
                  </a:lnTo>
                  <a:lnTo>
                    <a:pt x="6852208" y="9443288"/>
                  </a:lnTo>
                  <a:lnTo>
                    <a:pt x="6855002" y="9442983"/>
                  </a:lnTo>
                  <a:lnTo>
                    <a:pt x="6857415" y="9442678"/>
                  </a:lnTo>
                  <a:lnTo>
                    <a:pt x="6860082" y="9442373"/>
                  </a:lnTo>
                  <a:lnTo>
                    <a:pt x="6862622" y="9442373"/>
                  </a:lnTo>
                  <a:lnTo>
                    <a:pt x="6865289" y="9442069"/>
                  </a:lnTo>
                  <a:lnTo>
                    <a:pt x="6867702" y="9442069"/>
                  </a:lnTo>
                  <a:lnTo>
                    <a:pt x="6870496" y="9442373"/>
                  </a:lnTo>
                  <a:lnTo>
                    <a:pt x="6872909" y="9442373"/>
                  </a:lnTo>
                  <a:lnTo>
                    <a:pt x="6875703" y="9442678"/>
                  </a:lnTo>
                  <a:lnTo>
                    <a:pt x="6878116" y="9442983"/>
                  </a:lnTo>
                  <a:lnTo>
                    <a:pt x="6880910" y="9443288"/>
                  </a:lnTo>
                  <a:lnTo>
                    <a:pt x="6883323" y="9443897"/>
                  </a:lnTo>
                  <a:lnTo>
                    <a:pt x="6883323" y="9411284"/>
                  </a:lnTo>
                </a:path>
                <a:path w="6883400" h="10017125">
                  <a:moveTo>
                    <a:pt x="6797598" y="9539300"/>
                  </a:moveTo>
                  <a:lnTo>
                    <a:pt x="6797598" y="9411284"/>
                  </a:lnTo>
                </a:path>
                <a:path w="6883400" h="10017125">
                  <a:moveTo>
                    <a:pt x="6883323" y="9667316"/>
                  </a:moveTo>
                  <a:lnTo>
                    <a:pt x="6883323" y="9632873"/>
                  </a:lnTo>
                  <a:lnTo>
                    <a:pt x="6880910" y="9633483"/>
                  </a:lnTo>
                  <a:lnTo>
                    <a:pt x="6878370" y="9634397"/>
                  </a:lnTo>
                  <a:lnTo>
                    <a:pt x="6875957" y="9634702"/>
                  </a:lnTo>
                  <a:lnTo>
                    <a:pt x="6873290" y="9635007"/>
                  </a:lnTo>
                  <a:lnTo>
                    <a:pt x="6870750" y="9635312"/>
                  </a:lnTo>
                  <a:lnTo>
                    <a:pt x="6868083" y="9635617"/>
                  </a:lnTo>
                  <a:lnTo>
                    <a:pt x="6865670" y="9635617"/>
                  </a:lnTo>
                  <a:lnTo>
                    <a:pt x="6862876" y="9635617"/>
                  </a:lnTo>
                  <a:lnTo>
                    <a:pt x="6860463" y="9635617"/>
                  </a:lnTo>
                  <a:lnTo>
                    <a:pt x="6857669" y="9635312"/>
                  </a:lnTo>
                  <a:lnTo>
                    <a:pt x="6855256" y="9635007"/>
                  </a:lnTo>
                  <a:lnTo>
                    <a:pt x="6852462" y="9634702"/>
                  </a:lnTo>
                  <a:lnTo>
                    <a:pt x="6850049" y="9634093"/>
                  </a:lnTo>
                  <a:lnTo>
                    <a:pt x="6847636" y="9633483"/>
                  </a:lnTo>
                  <a:lnTo>
                    <a:pt x="6845223" y="9632873"/>
                  </a:lnTo>
                  <a:lnTo>
                    <a:pt x="6842810" y="9631959"/>
                  </a:lnTo>
                  <a:lnTo>
                    <a:pt x="6840651" y="9631045"/>
                  </a:lnTo>
                  <a:lnTo>
                    <a:pt x="6838492" y="9629825"/>
                  </a:lnTo>
                  <a:lnTo>
                    <a:pt x="6836333" y="9628606"/>
                  </a:lnTo>
                  <a:lnTo>
                    <a:pt x="6834174" y="9627387"/>
                  </a:lnTo>
                  <a:lnTo>
                    <a:pt x="6832396" y="9625863"/>
                  </a:lnTo>
                  <a:lnTo>
                    <a:pt x="6830618" y="9624339"/>
                  </a:lnTo>
                  <a:lnTo>
                    <a:pt x="6828713" y="9622815"/>
                  </a:lnTo>
                  <a:lnTo>
                    <a:pt x="6827189" y="9620986"/>
                  </a:lnTo>
                  <a:lnTo>
                    <a:pt x="6825665" y="9619157"/>
                  </a:lnTo>
                  <a:lnTo>
                    <a:pt x="6824522" y="9617329"/>
                  </a:lnTo>
                  <a:lnTo>
                    <a:pt x="6823252" y="9615195"/>
                  </a:lnTo>
                  <a:lnTo>
                    <a:pt x="6822363" y="9613061"/>
                  </a:lnTo>
                  <a:lnTo>
                    <a:pt x="6821728" y="9610623"/>
                  </a:lnTo>
                  <a:lnTo>
                    <a:pt x="6820839" y="9608185"/>
                  </a:lnTo>
                  <a:lnTo>
                    <a:pt x="6820458" y="9605746"/>
                  </a:lnTo>
                  <a:lnTo>
                    <a:pt x="6820204" y="9603003"/>
                  </a:lnTo>
                  <a:lnTo>
                    <a:pt x="6826046" y="9586544"/>
                  </a:lnTo>
                  <a:lnTo>
                    <a:pt x="6827189" y="9584410"/>
                  </a:lnTo>
                  <a:lnTo>
                    <a:pt x="6829094" y="9582886"/>
                  </a:lnTo>
                  <a:lnTo>
                    <a:pt x="6830618" y="9581362"/>
                  </a:lnTo>
                  <a:lnTo>
                    <a:pt x="6832396" y="9579838"/>
                  </a:lnTo>
                  <a:lnTo>
                    <a:pt x="6834174" y="9578314"/>
                  </a:lnTo>
                  <a:lnTo>
                    <a:pt x="6836333" y="9577095"/>
                  </a:lnTo>
                  <a:lnTo>
                    <a:pt x="6838492" y="9575876"/>
                  </a:lnTo>
                  <a:lnTo>
                    <a:pt x="6840651" y="9574961"/>
                  </a:lnTo>
                  <a:lnTo>
                    <a:pt x="6842810" y="9574047"/>
                  </a:lnTo>
                  <a:lnTo>
                    <a:pt x="6845223" y="9573437"/>
                  </a:lnTo>
                  <a:lnTo>
                    <a:pt x="6847382" y="9572523"/>
                  </a:lnTo>
                  <a:lnTo>
                    <a:pt x="6849795" y="9571913"/>
                  </a:lnTo>
                  <a:lnTo>
                    <a:pt x="6852208" y="9571609"/>
                  </a:lnTo>
                  <a:lnTo>
                    <a:pt x="6855002" y="9570999"/>
                  </a:lnTo>
                  <a:lnTo>
                    <a:pt x="6857415" y="9570694"/>
                  </a:lnTo>
                  <a:lnTo>
                    <a:pt x="6860082" y="9570389"/>
                  </a:lnTo>
                  <a:lnTo>
                    <a:pt x="6862622" y="9570389"/>
                  </a:lnTo>
                  <a:lnTo>
                    <a:pt x="6865289" y="9570085"/>
                  </a:lnTo>
                  <a:lnTo>
                    <a:pt x="6867702" y="9570085"/>
                  </a:lnTo>
                  <a:lnTo>
                    <a:pt x="6870496" y="9570389"/>
                  </a:lnTo>
                  <a:lnTo>
                    <a:pt x="6872909" y="9570389"/>
                  </a:lnTo>
                  <a:lnTo>
                    <a:pt x="6875703" y="9570694"/>
                  </a:lnTo>
                  <a:lnTo>
                    <a:pt x="6878116" y="9570999"/>
                  </a:lnTo>
                  <a:lnTo>
                    <a:pt x="6880910" y="9571304"/>
                  </a:lnTo>
                  <a:lnTo>
                    <a:pt x="6883323" y="9571913"/>
                  </a:lnTo>
                  <a:lnTo>
                    <a:pt x="6883323" y="9539300"/>
                  </a:lnTo>
                </a:path>
                <a:path w="6883400" h="10017125">
                  <a:moveTo>
                    <a:pt x="6797598" y="9667316"/>
                  </a:moveTo>
                  <a:lnTo>
                    <a:pt x="6797598" y="9539300"/>
                  </a:lnTo>
                </a:path>
                <a:path w="6883400" h="10017125">
                  <a:moveTo>
                    <a:pt x="6883323" y="9795637"/>
                  </a:moveTo>
                  <a:lnTo>
                    <a:pt x="6883323" y="9760889"/>
                  </a:lnTo>
                  <a:lnTo>
                    <a:pt x="6880910" y="9761804"/>
                  </a:lnTo>
                  <a:lnTo>
                    <a:pt x="6878370" y="9762413"/>
                  </a:lnTo>
                  <a:lnTo>
                    <a:pt x="6875957" y="9762718"/>
                  </a:lnTo>
                  <a:lnTo>
                    <a:pt x="6873290" y="9763328"/>
                  </a:lnTo>
                  <a:lnTo>
                    <a:pt x="6870750" y="9763633"/>
                  </a:lnTo>
                  <a:lnTo>
                    <a:pt x="6868083" y="9763633"/>
                  </a:lnTo>
                  <a:lnTo>
                    <a:pt x="6865670" y="9763937"/>
                  </a:lnTo>
                  <a:lnTo>
                    <a:pt x="6862876" y="9763937"/>
                  </a:lnTo>
                  <a:lnTo>
                    <a:pt x="6860463" y="9763633"/>
                  </a:lnTo>
                  <a:lnTo>
                    <a:pt x="6857669" y="9763633"/>
                  </a:lnTo>
                  <a:lnTo>
                    <a:pt x="6855256" y="9763023"/>
                  </a:lnTo>
                  <a:lnTo>
                    <a:pt x="6838492" y="9757841"/>
                  </a:lnTo>
                  <a:lnTo>
                    <a:pt x="6836333" y="9756622"/>
                  </a:lnTo>
                  <a:lnTo>
                    <a:pt x="6834174" y="9755403"/>
                  </a:lnTo>
                  <a:lnTo>
                    <a:pt x="6832396" y="9753879"/>
                  </a:lnTo>
                  <a:lnTo>
                    <a:pt x="6830618" y="9752355"/>
                  </a:lnTo>
                  <a:lnTo>
                    <a:pt x="6828713" y="9750831"/>
                  </a:lnTo>
                  <a:lnTo>
                    <a:pt x="6827189" y="9749002"/>
                  </a:lnTo>
                  <a:lnTo>
                    <a:pt x="6825665" y="9747173"/>
                  </a:lnTo>
                  <a:lnTo>
                    <a:pt x="6824522" y="9745345"/>
                  </a:lnTo>
                  <a:lnTo>
                    <a:pt x="6823252" y="9743211"/>
                  </a:lnTo>
                  <a:lnTo>
                    <a:pt x="6822363" y="9741077"/>
                  </a:lnTo>
                  <a:lnTo>
                    <a:pt x="6821728" y="9738639"/>
                  </a:lnTo>
                  <a:lnTo>
                    <a:pt x="6820839" y="9736201"/>
                  </a:lnTo>
                  <a:lnTo>
                    <a:pt x="6820458" y="9733762"/>
                  </a:lnTo>
                  <a:lnTo>
                    <a:pt x="6820204" y="9731019"/>
                  </a:lnTo>
                  <a:lnTo>
                    <a:pt x="6820458" y="9728276"/>
                  </a:lnTo>
                  <a:lnTo>
                    <a:pt x="6821093" y="9725837"/>
                  </a:lnTo>
                  <a:lnTo>
                    <a:pt x="6821728" y="9723094"/>
                  </a:lnTo>
                  <a:lnTo>
                    <a:pt x="6822617" y="9720656"/>
                  </a:lnTo>
                  <a:lnTo>
                    <a:pt x="6823506" y="9718522"/>
                  </a:lnTo>
                  <a:lnTo>
                    <a:pt x="6824776" y="9716389"/>
                  </a:lnTo>
                  <a:lnTo>
                    <a:pt x="6826046" y="9714560"/>
                  </a:lnTo>
                  <a:lnTo>
                    <a:pt x="6827189" y="9712426"/>
                  </a:lnTo>
                  <a:lnTo>
                    <a:pt x="6829094" y="9710902"/>
                  </a:lnTo>
                  <a:lnTo>
                    <a:pt x="6830618" y="9709378"/>
                  </a:lnTo>
                  <a:lnTo>
                    <a:pt x="6832396" y="9707854"/>
                  </a:lnTo>
                  <a:lnTo>
                    <a:pt x="6834174" y="9706330"/>
                  </a:lnTo>
                  <a:lnTo>
                    <a:pt x="6836333" y="9705111"/>
                  </a:lnTo>
                  <a:lnTo>
                    <a:pt x="6838492" y="9704197"/>
                  </a:lnTo>
                  <a:lnTo>
                    <a:pt x="6840651" y="9702977"/>
                  </a:lnTo>
                  <a:lnTo>
                    <a:pt x="6842810" y="9702063"/>
                  </a:lnTo>
                  <a:lnTo>
                    <a:pt x="6845223" y="9701453"/>
                  </a:lnTo>
                  <a:lnTo>
                    <a:pt x="6847382" y="9700539"/>
                  </a:lnTo>
                  <a:lnTo>
                    <a:pt x="6849795" y="9699929"/>
                  </a:lnTo>
                  <a:lnTo>
                    <a:pt x="6852208" y="9699625"/>
                  </a:lnTo>
                  <a:lnTo>
                    <a:pt x="6855002" y="9699015"/>
                  </a:lnTo>
                  <a:lnTo>
                    <a:pt x="6857415" y="9698710"/>
                  </a:lnTo>
                  <a:lnTo>
                    <a:pt x="6860082" y="9698405"/>
                  </a:lnTo>
                  <a:lnTo>
                    <a:pt x="6862622" y="9698405"/>
                  </a:lnTo>
                  <a:lnTo>
                    <a:pt x="6865289" y="9698405"/>
                  </a:lnTo>
                  <a:lnTo>
                    <a:pt x="6867702" y="9698405"/>
                  </a:lnTo>
                  <a:lnTo>
                    <a:pt x="6870496" y="9698405"/>
                  </a:lnTo>
                  <a:lnTo>
                    <a:pt x="6872909" y="9698405"/>
                  </a:lnTo>
                  <a:lnTo>
                    <a:pt x="6875703" y="9698710"/>
                  </a:lnTo>
                  <a:lnTo>
                    <a:pt x="6878116" y="9699015"/>
                  </a:lnTo>
                  <a:lnTo>
                    <a:pt x="6880910" y="9699320"/>
                  </a:lnTo>
                  <a:lnTo>
                    <a:pt x="6883323" y="9699929"/>
                  </a:lnTo>
                  <a:lnTo>
                    <a:pt x="6883323" y="9667316"/>
                  </a:lnTo>
                </a:path>
                <a:path w="6883400" h="10017125">
                  <a:moveTo>
                    <a:pt x="6797598" y="9795637"/>
                  </a:moveTo>
                  <a:lnTo>
                    <a:pt x="6797598" y="9667316"/>
                  </a:lnTo>
                </a:path>
                <a:path w="6883400" h="10017125">
                  <a:moveTo>
                    <a:pt x="304" y="9923653"/>
                  </a:moveTo>
                  <a:lnTo>
                    <a:pt x="304" y="9957181"/>
                  </a:lnTo>
                  <a:lnTo>
                    <a:pt x="3352" y="9956571"/>
                  </a:lnTo>
                  <a:lnTo>
                    <a:pt x="6705" y="9955961"/>
                  </a:lnTo>
                  <a:lnTo>
                    <a:pt x="9753" y="9955352"/>
                  </a:lnTo>
                  <a:lnTo>
                    <a:pt x="13106" y="9955047"/>
                  </a:lnTo>
                  <a:lnTo>
                    <a:pt x="16459" y="9955047"/>
                  </a:lnTo>
                  <a:lnTo>
                    <a:pt x="19507" y="9955047"/>
                  </a:lnTo>
                  <a:lnTo>
                    <a:pt x="22555" y="9955047"/>
                  </a:lnTo>
                  <a:lnTo>
                    <a:pt x="25907" y="9955657"/>
                  </a:lnTo>
                  <a:lnTo>
                    <a:pt x="50291" y="9970897"/>
                  </a:lnTo>
                  <a:lnTo>
                    <a:pt x="64007" y="9997109"/>
                  </a:lnTo>
                  <a:lnTo>
                    <a:pt x="64007" y="9999853"/>
                  </a:lnTo>
                  <a:lnTo>
                    <a:pt x="64312" y="10002596"/>
                  </a:lnTo>
                  <a:lnTo>
                    <a:pt x="60655" y="10016921"/>
                  </a:lnTo>
                  <a:lnTo>
                    <a:pt x="93573" y="10016921"/>
                  </a:lnTo>
                </a:path>
                <a:path w="6883400" h="10017125">
                  <a:moveTo>
                    <a:pt x="85343" y="9923653"/>
                  </a:moveTo>
                  <a:lnTo>
                    <a:pt x="85343" y="9932187"/>
                  </a:lnTo>
                  <a:lnTo>
                    <a:pt x="93573" y="9932187"/>
                  </a:lnTo>
                </a:path>
                <a:path w="6883400" h="10017125">
                  <a:moveTo>
                    <a:pt x="93573" y="10016921"/>
                  </a:moveTo>
                  <a:lnTo>
                    <a:pt x="126796" y="10016921"/>
                  </a:lnTo>
                  <a:lnTo>
                    <a:pt x="126187" y="10014483"/>
                  </a:lnTo>
                  <a:lnTo>
                    <a:pt x="125577" y="10012045"/>
                  </a:lnTo>
                  <a:lnTo>
                    <a:pt x="125272" y="10009606"/>
                  </a:lnTo>
                  <a:lnTo>
                    <a:pt x="124663" y="10007168"/>
                  </a:lnTo>
                  <a:lnTo>
                    <a:pt x="124358" y="10004425"/>
                  </a:lnTo>
                  <a:lnTo>
                    <a:pt x="124358" y="10001986"/>
                  </a:lnTo>
                  <a:lnTo>
                    <a:pt x="124053" y="9999243"/>
                  </a:lnTo>
                  <a:lnTo>
                    <a:pt x="124053" y="9996805"/>
                  </a:lnTo>
                  <a:lnTo>
                    <a:pt x="124358" y="9994366"/>
                  </a:lnTo>
                  <a:lnTo>
                    <a:pt x="124358" y="9991623"/>
                  </a:lnTo>
                  <a:lnTo>
                    <a:pt x="124967" y="9989185"/>
                  </a:lnTo>
                  <a:lnTo>
                    <a:pt x="125272" y="9986441"/>
                  </a:lnTo>
                  <a:lnTo>
                    <a:pt x="125882" y="9984003"/>
                  </a:lnTo>
                  <a:lnTo>
                    <a:pt x="126492" y="9981565"/>
                  </a:lnTo>
                  <a:lnTo>
                    <a:pt x="127101" y="9979126"/>
                  </a:lnTo>
                  <a:lnTo>
                    <a:pt x="128015" y="9976993"/>
                  </a:lnTo>
                  <a:lnTo>
                    <a:pt x="128930" y="9974554"/>
                  </a:lnTo>
                  <a:lnTo>
                    <a:pt x="129844" y="9972421"/>
                  </a:lnTo>
                  <a:lnTo>
                    <a:pt x="131064" y="9970287"/>
                  </a:lnTo>
                  <a:lnTo>
                    <a:pt x="132283" y="9968153"/>
                  </a:lnTo>
                  <a:lnTo>
                    <a:pt x="133807" y="9966325"/>
                  </a:lnTo>
                  <a:lnTo>
                    <a:pt x="135026" y="9964496"/>
                  </a:lnTo>
                  <a:lnTo>
                    <a:pt x="136855" y="9962972"/>
                  </a:lnTo>
                  <a:lnTo>
                    <a:pt x="146303" y="9956571"/>
                  </a:lnTo>
                  <a:lnTo>
                    <a:pt x="148437" y="9955657"/>
                  </a:lnTo>
                  <a:lnTo>
                    <a:pt x="150875" y="9955047"/>
                  </a:lnTo>
                  <a:lnTo>
                    <a:pt x="153314" y="9954437"/>
                  </a:lnTo>
                  <a:lnTo>
                    <a:pt x="155752" y="9954133"/>
                  </a:lnTo>
                  <a:lnTo>
                    <a:pt x="158495" y="9954742"/>
                  </a:lnTo>
                  <a:lnTo>
                    <a:pt x="161239" y="9955047"/>
                  </a:lnTo>
                  <a:lnTo>
                    <a:pt x="163677" y="9955961"/>
                  </a:lnTo>
                  <a:lnTo>
                    <a:pt x="165811" y="9956571"/>
                  </a:lnTo>
                  <a:lnTo>
                    <a:pt x="167944" y="9957485"/>
                  </a:lnTo>
                  <a:lnTo>
                    <a:pt x="170078" y="9958705"/>
                  </a:lnTo>
                  <a:lnTo>
                    <a:pt x="171907" y="9960229"/>
                  </a:lnTo>
                  <a:lnTo>
                    <a:pt x="173736" y="9961448"/>
                  </a:lnTo>
                  <a:lnTo>
                    <a:pt x="181965" y="9972421"/>
                  </a:lnTo>
                  <a:lnTo>
                    <a:pt x="183184" y="9974554"/>
                  </a:lnTo>
                  <a:lnTo>
                    <a:pt x="184099" y="9976688"/>
                  </a:lnTo>
                  <a:lnTo>
                    <a:pt x="184708" y="9979126"/>
                  </a:lnTo>
                  <a:lnTo>
                    <a:pt x="185623" y="9981260"/>
                  </a:lnTo>
                  <a:lnTo>
                    <a:pt x="185928" y="9984003"/>
                  </a:lnTo>
                  <a:lnTo>
                    <a:pt x="186537" y="9986137"/>
                  </a:lnTo>
                  <a:lnTo>
                    <a:pt x="186842" y="9988880"/>
                  </a:lnTo>
                  <a:lnTo>
                    <a:pt x="187147" y="9991318"/>
                  </a:lnTo>
                  <a:lnTo>
                    <a:pt x="187451" y="9994061"/>
                  </a:lnTo>
                  <a:lnTo>
                    <a:pt x="187756" y="9996500"/>
                  </a:lnTo>
                  <a:lnTo>
                    <a:pt x="187756" y="9999243"/>
                  </a:lnTo>
                  <a:lnTo>
                    <a:pt x="187756" y="10001681"/>
                  </a:lnTo>
                  <a:lnTo>
                    <a:pt x="187756" y="10004425"/>
                  </a:lnTo>
                  <a:lnTo>
                    <a:pt x="187451" y="10006863"/>
                  </a:lnTo>
                  <a:lnTo>
                    <a:pt x="187147" y="10009301"/>
                  </a:lnTo>
                  <a:lnTo>
                    <a:pt x="186842" y="10012045"/>
                  </a:lnTo>
                  <a:lnTo>
                    <a:pt x="186537" y="10014483"/>
                  </a:lnTo>
                  <a:lnTo>
                    <a:pt x="186232" y="10016921"/>
                  </a:lnTo>
                  <a:lnTo>
                    <a:pt x="218541" y="10016921"/>
                  </a:lnTo>
                </a:path>
                <a:path w="6883400" h="10017125">
                  <a:moveTo>
                    <a:pt x="93573" y="9932187"/>
                  </a:moveTo>
                  <a:lnTo>
                    <a:pt x="218541" y="9932187"/>
                  </a:lnTo>
                </a:path>
                <a:path w="6883400" h="10017125">
                  <a:moveTo>
                    <a:pt x="218541" y="10016921"/>
                  </a:moveTo>
                  <a:lnTo>
                    <a:pt x="251764" y="10016921"/>
                  </a:lnTo>
                  <a:lnTo>
                    <a:pt x="251155" y="10014483"/>
                  </a:lnTo>
                  <a:lnTo>
                    <a:pt x="250545" y="10012045"/>
                  </a:lnTo>
                  <a:lnTo>
                    <a:pt x="250240" y="10009606"/>
                  </a:lnTo>
                  <a:lnTo>
                    <a:pt x="249631" y="10007168"/>
                  </a:lnTo>
                  <a:lnTo>
                    <a:pt x="249326" y="10004425"/>
                  </a:lnTo>
                  <a:lnTo>
                    <a:pt x="249326" y="9991623"/>
                  </a:lnTo>
                  <a:lnTo>
                    <a:pt x="249936" y="9989185"/>
                  </a:lnTo>
                  <a:lnTo>
                    <a:pt x="250240" y="9986441"/>
                  </a:lnTo>
                  <a:lnTo>
                    <a:pt x="250850" y="9984003"/>
                  </a:lnTo>
                  <a:lnTo>
                    <a:pt x="251459" y="9981565"/>
                  </a:lnTo>
                  <a:lnTo>
                    <a:pt x="252069" y="9979126"/>
                  </a:lnTo>
                  <a:lnTo>
                    <a:pt x="252984" y="9976993"/>
                  </a:lnTo>
                  <a:lnTo>
                    <a:pt x="253898" y="9974554"/>
                  </a:lnTo>
                  <a:lnTo>
                    <a:pt x="254812" y="9972421"/>
                  </a:lnTo>
                  <a:lnTo>
                    <a:pt x="256031" y="9970287"/>
                  </a:lnTo>
                  <a:lnTo>
                    <a:pt x="257251" y="9968153"/>
                  </a:lnTo>
                  <a:lnTo>
                    <a:pt x="258775" y="9966325"/>
                  </a:lnTo>
                  <a:lnTo>
                    <a:pt x="260299" y="9964496"/>
                  </a:lnTo>
                  <a:lnTo>
                    <a:pt x="261823" y="9962972"/>
                  </a:lnTo>
                  <a:lnTo>
                    <a:pt x="263347" y="9961448"/>
                  </a:lnTo>
                  <a:lnTo>
                    <a:pt x="265175" y="9959924"/>
                  </a:lnTo>
                  <a:lnTo>
                    <a:pt x="267309" y="9958705"/>
                  </a:lnTo>
                  <a:lnTo>
                    <a:pt x="269138" y="9957485"/>
                  </a:lnTo>
                  <a:lnTo>
                    <a:pt x="271272" y="9956571"/>
                  </a:lnTo>
                  <a:lnTo>
                    <a:pt x="273710" y="9955657"/>
                  </a:lnTo>
                  <a:lnTo>
                    <a:pt x="275844" y="9955047"/>
                  </a:lnTo>
                  <a:lnTo>
                    <a:pt x="278282" y="9954437"/>
                  </a:lnTo>
                  <a:lnTo>
                    <a:pt x="280720" y="9954133"/>
                  </a:lnTo>
                  <a:lnTo>
                    <a:pt x="283464" y="9954742"/>
                  </a:lnTo>
                  <a:lnTo>
                    <a:pt x="286207" y="9955047"/>
                  </a:lnTo>
                  <a:lnTo>
                    <a:pt x="288645" y="9955961"/>
                  </a:lnTo>
                  <a:lnTo>
                    <a:pt x="290779" y="9956571"/>
                  </a:lnTo>
                  <a:lnTo>
                    <a:pt x="292912" y="9957485"/>
                  </a:lnTo>
                  <a:lnTo>
                    <a:pt x="295046" y="9958705"/>
                  </a:lnTo>
                  <a:lnTo>
                    <a:pt x="296875" y="9960229"/>
                  </a:lnTo>
                  <a:lnTo>
                    <a:pt x="299008" y="9961448"/>
                  </a:lnTo>
                  <a:lnTo>
                    <a:pt x="300532" y="9962972"/>
                  </a:lnTo>
                  <a:lnTo>
                    <a:pt x="302056" y="9964801"/>
                  </a:lnTo>
                  <a:lnTo>
                    <a:pt x="303580" y="9966325"/>
                  </a:lnTo>
                  <a:lnTo>
                    <a:pt x="304800" y="9968458"/>
                  </a:lnTo>
                  <a:lnTo>
                    <a:pt x="306019" y="9970287"/>
                  </a:lnTo>
                  <a:lnTo>
                    <a:pt x="307238" y="9972421"/>
                  </a:lnTo>
                  <a:lnTo>
                    <a:pt x="308152" y="9974554"/>
                  </a:lnTo>
                  <a:lnTo>
                    <a:pt x="309067" y="9976688"/>
                  </a:lnTo>
                  <a:lnTo>
                    <a:pt x="309676" y="9979126"/>
                  </a:lnTo>
                  <a:lnTo>
                    <a:pt x="310591" y="9981260"/>
                  </a:lnTo>
                  <a:lnTo>
                    <a:pt x="310895" y="9984003"/>
                  </a:lnTo>
                  <a:lnTo>
                    <a:pt x="311505" y="9986137"/>
                  </a:lnTo>
                  <a:lnTo>
                    <a:pt x="312115" y="9988880"/>
                  </a:lnTo>
                  <a:lnTo>
                    <a:pt x="312115" y="9991318"/>
                  </a:lnTo>
                  <a:lnTo>
                    <a:pt x="312420" y="9994061"/>
                  </a:lnTo>
                  <a:lnTo>
                    <a:pt x="312724" y="9996500"/>
                  </a:lnTo>
                  <a:lnTo>
                    <a:pt x="312724" y="9999243"/>
                  </a:lnTo>
                  <a:lnTo>
                    <a:pt x="312724" y="10001681"/>
                  </a:lnTo>
                  <a:lnTo>
                    <a:pt x="312724" y="10004425"/>
                  </a:lnTo>
                  <a:lnTo>
                    <a:pt x="312420" y="10006863"/>
                  </a:lnTo>
                  <a:lnTo>
                    <a:pt x="312115" y="10009301"/>
                  </a:lnTo>
                  <a:lnTo>
                    <a:pt x="311810" y="10012045"/>
                  </a:lnTo>
                  <a:lnTo>
                    <a:pt x="311505" y="10014483"/>
                  </a:lnTo>
                  <a:lnTo>
                    <a:pt x="311200" y="10016921"/>
                  </a:lnTo>
                  <a:lnTo>
                    <a:pt x="343509" y="10016921"/>
                  </a:lnTo>
                </a:path>
                <a:path w="6883400" h="10017125">
                  <a:moveTo>
                    <a:pt x="218541" y="9932187"/>
                  </a:moveTo>
                  <a:lnTo>
                    <a:pt x="343509" y="9932187"/>
                  </a:lnTo>
                </a:path>
                <a:path w="6883400" h="10017125">
                  <a:moveTo>
                    <a:pt x="343509" y="10016921"/>
                  </a:moveTo>
                  <a:lnTo>
                    <a:pt x="377037" y="10016921"/>
                  </a:lnTo>
                  <a:lnTo>
                    <a:pt x="376428" y="10014483"/>
                  </a:lnTo>
                  <a:lnTo>
                    <a:pt x="375513" y="10012045"/>
                  </a:lnTo>
                  <a:lnTo>
                    <a:pt x="375208" y="10009606"/>
                  </a:lnTo>
                  <a:lnTo>
                    <a:pt x="374903" y="10007168"/>
                  </a:lnTo>
                  <a:lnTo>
                    <a:pt x="374599" y="10004425"/>
                  </a:lnTo>
                  <a:lnTo>
                    <a:pt x="374294" y="10001986"/>
                  </a:lnTo>
                  <a:lnTo>
                    <a:pt x="374294" y="9999243"/>
                  </a:lnTo>
                  <a:lnTo>
                    <a:pt x="374294" y="9996805"/>
                  </a:lnTo>
                  <a:lnTo>
                    <a:pt x="374294" y="9994366"/>
                  </a:lnTo>
                  <a:lnTo>
                    <a:pt x="374599" y="9991623"/>
                  </a:lnTo>
                  <a:lnTo>
                    <a:pt x="374903" y="9989185"/>
                  </a:lnTo>
                  <a:lnTo>
                    <a:pt x="375208" y="9986441"/>
                  </a:lnTo>
                  <a:lnTo>
                    <a:pt x="375818" y="9984003"/>
                  </a:lnTo>
                  <a:lnTo>
                    <a:pt x="376428" y="9981565"/>
                  </a:lnTo>
                  <a:lnTo>
                    <a:pt x="377037" y="9979126"/>
                  </a:lnTo>
                  <a:lnTo>
                    <a:pt x="377952" y="9976993"/>
                  </a:lnTo>
                  <a:lnTo>
                    <a:pt x="378866" y="9974554"/>
                  </a:lnTo>
                  <a:lnTo>
                    <a:pt x="380085" y="9972421"/>
                  </a:lnTo>
                  <a:lnTo>
                    <a:pt x="381304" y="9970287"/>
                  </a:lnTo>
                  <a:lnTo>
                    <a:pt x="382523" y="9968153"/>
                  </a:lnTo>
                  <a:lnTo>
                    <a:pt x="383743" y="9966325"/>
                  </a:lnTo>
                  <a:lnTo>
                    <a:pt x="392277" y="9958705"/>
                  </a:lnTo>
                  <a:lnTo>
                    <a:pt x="394106" y="9957485"/>
                  </a:lnTo>
                  <a:lnTo>
                    <a:pt x="405993" y="9954133"/>
                  </a:lnTo>
                  <a:lnTo>
                    <a:pt x="408736" y="9954742"/>
                  </a:lnTo>
                  <a:lnTo>
                    <a:pt x="411175" y="9955047"/>
                  </a:lnTo>
                  <a:lnTo>
                    <a:pt x="413613" y="9955961"/>
                  </a:lnTo>
                  <a:lnTo>
                    <a:pt x="416052" y="9956571"/>
                  </a:lnTo>
                  <a:lnTo>
                    <a:pt x="418185" y="9957485"/>
                  </a:lnTo>
                  <a:lnTo>
                    <a:pt x="420014" y="9958705"/>
                  </a:lnTo>
                  <a:lnTo>
                    <a:pt x="422147" y="9960229"/>
                  </a:lnTo>
                  <a:lnTo>
                    <a:pt x="423976" y="9961448"/>
                  </a:lnTo>
                  <a:lnTo>
                    <a:pt x="425500" y="9962972"/>
                  </a:lnTo>
                  <a:lnTo>
                    <a:pt x="427024" y="9964801"/>
                  </a:lnTo>
                  <a:lnTo>
                    <a:pt x="428548" y="9966325"/>
                  </a:lnTo>
                  <a:lnTo>
                    <a:pt x="429767" y="9968458"/>
                  </a:lnTo>
                  <a:lnTo>
                    <a:pt x="430987" y="9970287"/>
                  </a:lnTo>
                  <a:lnTo>
                    <a:pt x="432206" y="9972421"/>
                  </a:lnTo>
                  <a:lnTo>
                    <a:pt x="433120" y="9974554"/>
                  </a:lnTo>
                  <a:lnTo>
                    <a:pt x="434035" y="9976688"/>
                  </a:lnTo>
                  <a:lnTo>
                    <a:pt x="434644" y="9979126"/>
                  </a:lnTo>
                  <a:lnTo>
                    <a:pt x="435559" y="9981260"/>
                  </a:lnTo>
                  <a:lnTo>
                    <a:pt x="436168" y="9984003"/>
                  </a:lnTo>
                  <a:lnTo>
                    <a:pt x="436473" y="9986137"/>
                  </a:lnTo>
                  <a:lnTo>
                    <a:pt x="437083" y="9988880"/>
                  </a:lnTo>
                  <a:lnTo>
                    <a:pt x="437388" y="9991318"/>
                  </a:lnTo>
                  <a:lnTo>
                    <a:pt x="437388" y="9994061"/>
                  </a:lnTo>
                  <a:lnTo>
                    <a:pt x="437692" y="9996500"/>
                  </a:lnTo>
                  <a:lnTo>
                    <a:pt x="437692" y="9999243"/>
                  </a:lnTo>
                  <a:lnTo>
                    <a:pt x="437692" y="10001681"/>
                  </a:lnTo>
                  <a:lnTo>
                    <a:pt x="437692" y="10004425"/>
                  </a:lnTo>
                  <a:lnTo>
                    <a:pt x="437388" y="10006863"/>
                  </a:lnTo>
                  <a:lnTo>
                    <a:pt x="437388" y="10009301"/>
                  </a:lnTo>
                  <a:lnTo>
                    <a:pt x="436778" y="10012045"/>
                  </a:lnTo>
                  <a:lnTo>
                    <a:pt x="436778" y="10014483"/>
                  </a:lnTo>
                  <a:lnTo>
                    <a:pt x="436168" y="10016921"/>
                  </a:lnTo>
                  <a:lnTo>
                    <a:pt x="468477" y="10016921"/>
                  </a:lnTo>
                </a:path>
                <a:path w="6883400" h="10017125">
                  <a:moveTo>
                    <a:pt x="343509" y="9932187"/>
                  </a:moveTo>
                  <a:lnTo>
                    <a:pt x="468477" y="9932187"/>
                  </a:lnTo>
                </a:path>
                <a:path w="6883400" h="10017125">
                  <a:moveTo>
                    <a:pt x="468477" y="10016921"/>
                  </a:moveTo>
                  <a:lnTo>
                    <a:pt x="502005" y="10016921"/>
                  </a:lnTo>
                  <a:lnTo>
                    <a:pt x="501395" y="10014483"/>
                  </a:lnTo>
                  <a:lnTo>
                    <a:pt x="500481" y="10012045"/>
                  </a:lnTo>
                  <a:lnTo>
                    <a:pt x="500176" y="10009606"/>
                  </a:lnTo>
                  <a:lnTo>
                    <a:pt x="499871" y="10007168"/>
                  </a:lnTo>
                  <a:lnTo>
                    <a:pt x="499567" y="10004425"/>
                  </a:lnTo>
                  <a:lnTo>
                    <a:pt x="499262" y="10001986"/>
                  </a:lnTo>
                  <a:lnTo>
                    <a:pt x="499262" y="9999243"/>
                  </a:lnTo>
                  <a:lnTo>
                    <a:pt x="499262" y="9996805"/>
                  </a:lnTo>
                  <a:lnTo>
                    <a:pt x="499262" y="9994366"/>
                  </a:lnTo>
                  <a:lnTo>
                    <a:pt x="499567" y="9991623"/>
                  </a:lnTo>
                  <a:lnTo>
                    <a:pt x="499871" y="9989185"/>
                  </a:lnTo>
                  <a:lnTo>
                    <a:pt x="500176" y="9986441"/>
                  </a:lnTo>
                  <a:lnTo>
                    <a:pt x="500786" y="9984003"/>
                  </a:lnTo>
                  <a:lnTo>
                    <a:pt x="501395" y="9981565"/>
                  </a:lnTo>
                  <a:lnTo>
                    <a:pt x="502005" y="9979126"/>
                  </a:lnTo>
                  <a:lnTo>
                    <a:pt x="502920" y="9976993"/>
                  </a:lnTo>
                  <a:lnTo>
                    <a:pt x="503834" y="9974554"/>
                  </a:lnTo>
                  <a:lnTo>
                    <a:pt x="505053" y="9972421"/>
                  </a:lnTo>
                  <a:lnTo>
                    <a:pt x="506272" y="9970287"/>
                  </a:lnTo>
                  <a:lnTo>
                    <a:pt x="507492" y="9968153"/>
                  </a:lnTo>
                  <a:lnTo>
                    <a:pt x="508711" y="9966325"/>
                  </a:lnTo>
                  <a:lnTo>
                    <a:pt x="510235" y="9964496"/>
                  </a:lnTo>
                  <a:lnTo>
                    <a:pt x="511759" y="9962972"/>
                  </a:lnTo>
                  <a:lnTo>
                    <a:pt x="513588" y="9961448"/>
                  </a:lnTo>
                  <a:lnTo>
                    <a:pt x="515111" y="9959924"/>
                  </a:lnTo>
                  <a:lnTo>
                    <a:pt x="517245" y="9958705"/>
                  </a:lnTo>
                  <a:lnTo>
                    <a:pt x="519074" y="9957485"/>
                  </a:lnTo>
                  <a:lnTo>
                    <a:pt x="521208" y="9956571"/>
                  </a:lnTo>
                  <a:lnTo>
                    <a:pt x="523646" y="9955657"/>
                  </a:lnTo>
                  <a:lnTo>
                    <a:pt x="525780" y="9955047"/>
                  </a:lnTo>
                  <a:lnTo>
                    <a:pt x="528218" y="9954437"/>
                  </a:lnTo>
                  <a:lnTo>
                    <a:pt x="530961" y="9954133"/>
                  </a:lnTo>
                  <a:lnTo>
                    <a:pt x="533704" y="9954742"/>
                  </a:lnTo>
                  <a:lnTo>
                    <a:pt x="536143" y="9955047"/>
                  </a:lnTo>
                  <a:lnTo>
                    <a:pt x="538581" y="9955961"/>
                  </a:lnTo>
                  <a:lnTo>
                    <a:pt x="541020" y="9956571"/>
                  </a:lnTo>
                  <a:lnTo>
                    <a:pt x="543153" y="9957485"/>
                  </a:lnTo>
                  <a:lnTo>
                    <a:pt x="545287" y="9958705"/>
                  </a:lnTo>
                  <a:lnTo>
                    <a:pt x="547116" y="9960229"/>
                  </a:lnTo>
                  <a:lnTo>
                    <a:pt x="548944" y="9961448"/>
                  </a:lnTo>
                  <a:lnTo>
                    <a:pt x="550468" y="9962972"/>
                  </a:lnTo>
                  <a:lnTo>
                    <a:pt x="551992" y="9964801"/>
                  </a:lnTo>
                  <a:lnTo>
                    <a:pt x="553516" y="9966325"/>
                  </a:lnTo>
                  <a:lnTo>
                    <a:pt x="554736" y="9968458"/>
                  </a:lnTo>
                  <a:lnTo>
                    <a:pt x="555955" y="9970287"/>
                  </a:lnTo>
                  <a:lnTo>
                    <a:pt x="557174" y="9972421"/>
                  </a:lnTo>
                  <a:lnTo>
                    <a:pt x="558088" y="9974554"/>
                  </a:lnTo>
                  <a:lnTo>
                    <a:pt x="559003" y="9976688"/>
                  </a:lnTo>
                  <a:lnTo>
                    <a:pt x="559612" y="9979126"/>
                  </a:lnTo>
                  <a:lnTo>
                    <a:pt x="560527" y="9981260"/>
                  </a:lnTo>
                  <a:lnTo>
                    <a:pt x="561136" y="9984003"/>
                  </a:lnTo>
                  <a:lnTo>
                    <a:pt x="561441" y="9986137"/>
                  </a:lnTo>
                  <a:lnTo>
                    <a:pt x="562051" y="9988880"/>
                  </a:lnTo>
                  <a:lnTo>
                    <a:pt x="562355" y="9991318"/>
                  </a:lnTo>
                  <a:lnTo>
                    <a:pt x="562355" y="9994061"/>
                  </a:lnTo>
                  <a:lnTo>
                    <a:pt x="562660" y="9996500"/>
                  </a:lnTo>
                  <a:lnTo>
                    <a:pt x="562660" y="9999243"/>
                  </a:lnTo>
                  <a:lnTo>
                    <a:pt x="562660" y="10001681"/>
                  </a:lnTo>
                  <a:lnTo>
                    <a:pt x="562660" y="10004425"/>
                  </a:lnTo>
                  <a:lnTo>
                    <a:pt x="562355" y="10006863"/>
                  </a:lnTo>
                  <a:lnTo>
                    <a:pt x="562355" y="10009301"/>
                  </a:lnTo>
                  <a:lnTo>
                    <a:pt x="562051" y="10012045"/>
                  </a:lnTo>
                  <a:lnTo>
                    <a:pt x="561746" y="10014483"/>
                  </a:lnTo>
                  <a:lnTo>
                    <a:pt x="561136" y="10016921"/>
                  </a:lnTo>
                  <a:lnTo>
                    <a:pt x="593445" y="10016921"/>
                  </a:lnTo>
                </a:path>
                <a:path w="6883400" h="10017125">
                  <a:moveTo>
                    <a:pt x="468477" y="9932187"/>
                  </a:moveTo>
                  <a:lnTo>
                    <a:pt x="593445" y="9932187"/>
                  </a:lnTo>
                </a:path>
                <a:path w="6883400" h="10017125">
                  <a:moveTo>
                    <a:pt x="593445" y="10016921"/>
                  </a:moveTo>
                  <a:lnTo>
                    <a:pt x="626973" y="10016921"/>
                  </a:lnTo>
                  <a:lnTo>
                    <a:pt x="626364" y="10014483"/>
                  </a:lnTo>
                  <a:lnTo>
                    <a:pt x="625754" y="10012045"/>
                  </a:lnTo>
                  <a:lnTo>
                    <a:pt x="625144" y="10009606"/>
                  </a:lnTo>
                  <a:lnTo>
                    <a:pt x="624840" y="10007168"/>
                  </a:lnTo>
                  <a:lnTo>
                    <a:pt x="624535" y="10004425"/>
                  </a:lnTo>
                  <a:lnTo>
                    <a:pt x="624230" y="10001986"/>
                  </a:lnTo>
                  <a:lnTo>
                    <a:pt x="624230" y="9999243"/>
                  </a:lnTo>
                  <a:lnTo>
                    <a:pt x="624230" y="9996805"/>
                  </a:lnTo>
                  <a:lnTo>
                    <a:pt x="624230" y="9994366"/>
                  </a:lnTo>
                  <a:lnTo>
                    <a:pt x="624535" y="9991623"/>
                  </a:lnTo>
                  <a:lnTo>
                    <a:pt x="624840" y="9989185"/>
                  </a:lnTo>
                  <a:lnTo>
                    <a:pt x="625144" y="9986441"/>
                  </a:lnTo>
                  <a:lnTo>
                    <a:pt x="625754" y="9984003"/>
                  </a:lnTo>
                  <a:lnTo>
                    <a:pt x="626364" y="9981565"/>
                  </a:lnTo>
                  <a:lnTo>
                    <a:pt x="627278" y="9979126"/>
                  </a:lnTo>
                  <a:lnTo>
                    <a:pt x="627888" y="9976993"/>
                  </a:lnTo>
                  <a:lnTo>
                    <a:pt x="628802" y="9974554"/>
                  </a:lnTo>
                  <a:lnTo>
                    <a:pt x="630021" y="9972421"/>
                  </a:lnTo>
                  <a:lnTo>
                    <a:pt x="631240" y="9970287"/>
                  </a:lnTo>
                  <a:lnTo>
                    <a:pt x="646480" y="9956571"/>
                  </a:lnTo>
                  <a:lnTo>
                    <a:pt x="648614" y="9955657"/>
                  </a:lnTo>
                  <a:lnTo>
                    <a:pt x="650748" y="9955047"/>
                  </a:lnTo>
                  <a:lnTo>
                    <a:pt x="653491" y="9954437"/>
                  </a:lnTo>
                  <a:lnTo>
                    <a:pt x="655929" y="9954133"/>
                  </a:lnTo>
                  <a:lnTo>
                    <a:pt x="658672" y="9954742"/>
                  </a:lnTo>
                  <a:lnTo>
                    <a:pt x="661111" y="9955047"/>
                  </a:lnTo>
                  <a:lnTo>
                    <a:pt x="663549" y="9955961"/>
                  </a:lnTo>
                  <a:lnTo>
                    <a:pt x="665988" y="9956571"/>
                  </a:lnTo>
                  <a:lnTo>
                    <a:pt x="668121" y="9957485"/>
                  </a:lnTo>
                  <a:lnTo>
                    <a:pt x="670255" y="9958705"/>
                  </a:lnTo>
                  <a:lnTo>
                    <a:pt x="672083" y="9960229"/>
                  </a:lnTo>
                  <a:lnTo>
                    <a:pt x="673912" y="9961448"/>
                  </a:lnTo>
                  <a:lnTo>
                    <a:pt x="675436" y="9962972"/>
                  </a:lnTo>
                  <a:lnTo>
                    <a:pt x="676960" y="9964801"/>
                  </a:lnTo>
                  <a:lnTo>
                    <a:pt x="678484" y="9966325"/>
                  </a:lnTo>
                  <a:lnTo>
                    <a:pt x="679704" y="9968458"/>
                  </a:lnTo>
                  <a:lnTo>
                    <a:pt x="680923" y="9970287"/>
                  </a:lnTo>
                  <a:lnTo>
                    <a:pt x="682142" y="9972421"/>
                  </a:lnTo>
                  <a:lnTo>
                    <a:pt x="683056" y="9974554"/>
                  </a:lnTo>
                  <a:lnTo>
                    <a:pt x="683971" y="9976688"/>
                  </a:lnTo>
                  <a:lnTo>
                    <a:pt x="684885" y="9979126"/>
                  </a:lnTo>
                  <a:lnTo>
                    <a:pt x="685495" y="9981260"/>
                  </a:lnTo>
                  <a:lnTo>
                    <a:pt x="686104" y="9984003"/>
                  </a:lnTo>
                  <a:lnTo>
                    <a:pt x="686714" y="9986137"/>
                  </a:lnTo>
                  <a:lnTo>
                    <a:pt x="687019" y="9988880"/>
                  </a:lnTo>
                  <a:lnTo>
                    <a:pt x="687324" y="9991318"/>
                  </a:lnTo>
                  <a:lnTo>
                    <a:pt x="687628" y="9994061"/>
                  </a:lnTo>
                  <a:lnTo>
                    <a:pt x="687628" y="9996500"/>
                  </a:lnTo>
                  <a:lnTo>
                    <a:pt x="687933" y="9999243"/>
                  </a:lnTo>
                  <a:lnTo>
                    <a:pt x="687933" y="10001681"/>
                  </a:lnTo>
                  <a:lnTo>
                    <a:pt x="687628" y="10004425"/>
                  </a:lnTo>
                  <a:lnTo>
                    <a:pt x="687628" y="10006863"/>
                  </a:lnTo>
                  <a:lnTo>
                    <a:pt x="687324" y="10009301"/>
                  </a:lnTo>
                  <a:lnTo>
                    <a:pt x="687019" y="10012045"/>
                  </a:lnTo>
                  <a:lnTo>
                    <a:pt x="686714" y="10014483"/>
                  </a:lnTo>
                  <a:lnTo>
                    <a:pt x="686104" y="10016921"/>
                  </a:lnTo>
                  <a:lnTo>
                    <a:pt x="718413" y="10016921"/>
                  </a:lnTo>
                </a:path>
                <a:path w="6883400" h="10017125">
                  <a:moveTo>
                    <a:pt x="593445" y="9932187"/>
                  </a:moveTo>
                  <a:lnTo>
                    <a:pt x="718413" y="9932187"/>
                  </a:lnTo>
                </a:path>
                <a:path w="6883400" h="10017125">
                  <a:moveTo>
                    <a:pt x="718413" y="10016921"/>
                  </a:moveTo>
                  <a:lnTo>
                    <a:pt x="751941" y="10016921"/>
                  </a:lnTo>
                  <a:lnTo>
                    <a:pt x="751332" y="10014483"/>
                  </a:lnTo>
                  <a:lnTo>
                    <a:pt x="750722" y="10012045"/>
                  </a:lnTo>
                  <a:lnTo>
                    <a:pt x="750112" y="10009606"/>
                  </a:lnTo>
                  <a:lnTo>
                    <a:pt x="749808" y="10007168"/>
                  </a:lnTo>
                  <a:lnTo>
                    <a:pt x="749503" y="10004425"/>
                  </a:lnTo>
                  <a:lnTo>
                    <a:pt x="749198" y="10001986"/>
                  </a:lnTo>
                  <a:lnTo>
                    <a:pt x="749198" y="9999243"/>
                  </a:lnTo>
                  <a:lnTo>
                    <a:pt x="749198" y="9996805"/>
                  </a:lnTo>
                  <a:lnTo>
                    <a:pt x="749198" y="9994366"/>
                  </a:lnTo>
                  <a:lnTo>
                    <a:pt x="749503" y="9991623"/>
                  </a:lnTo>
                  <a:lnTo>
                    <a:pt x="749808" y="9989185"/>
                  </a:lnTo>
                  <a:lnTo>
                    <a:pt x="750417" y="9986441"/>
                  </a:lnTo>
                  <a:lnTo>
                    <a:pt x="750722" y="9984003"/>
                  </a:lnTo>
                  <a:lnTo>
                    <a:pt x="751636" y="9981565"/>
                  </a:lnTo>
                  <a:lnTo>
                    <a:pt x="752246" y="9979126"/>
                  </a:lnTo>
                  <a:lnTo>
                    <a:pt x="752855" y="9976993"/>
                  </a:lnTo>
                  <a:lnTo>
                    <a:pt x="754075" y="9974554"/>
                  </a:lnTo>
                  <a:lnTo>
                    <a:pt x="754989" y="9972421"/>
                  </a:lnTo>
                  <a:lnTo>
                    <a:pt x="756208" y="9970287"/>
                  </a:lnTo>
                  <a:lnTo>
                    <a:pt x="757427" y="9968153"/>
                  </a:lnTo>
                  <a:lnTo>
                    <a:pt x="758952" y="9966325"/>
                  </a:lnTo>
                  <a:lnTo>
                    <a:pt x="760171" y="9964496"/>
                  </a:lnTo>
                  <a:lnTo>
                    <a:pt x="761695" y="9962972"/>
                  </a:lnTo>
                  <a:lnTo>
                    <a:pt x="763524" y="9961448"/>
                  </a:lnTo>
                  <a:lnTo>
                    <a:pt x="765352" y="9959924"/>
                  </a:lnTo>
                  <a:lnTo>
                    <a:pt x="780897" y="9954133"/>
                  </a:lnTo>
                  <a:lnTo>
                    <a:pt x="783640" y="9954742"/>
                  </a:lnTo>
                  <a:lnTo>
                    <a:pt x="786079" y="9955047"/>
                  </a:lnTo>
                  <a:lnTo>
                    <a:pt x="788517" y="9955961"/>
                  </a:lnTo>
                  <a:lnTo>
                    <a:pt x="790955" y="9956571"/>
                  </a:lnTo>
                  <a:lnTo>
                    <a:pt x="793089" y="9957485"/>
                  </a:lnTo>
                  <a:lnTo>
                    <a:pt x="795223" y="9958705"/>
                  </a:lnTo>
                  <a:lnTo>
                    <a:pt x="797052" y="9960229"/>
                  </a:lnTo>
                  <a:lnTo>
                    <a:pt x="798880" y="9961448"/>
                  </a:lnTo>
                  <a:lnTo>
                    <a:pt x="800404" y="9962972"/>
                  </a:lnTo>
                  <a:lnTo>
                    <a:pt x="802233" y="9964801"/>
                  </a:lnTo>
                  <a:lnTo>
                    <a:pt x="803452" y="9966325"/>
                  </a:lnTo>
                  <a:lnTo>
                    <a:pt x="804976" y="9968458"/>
                  </a:lnTo>
                  <a:lnTo>
                    <a:pt x="806196" y="9970287"/>
                  </a:lnTo>
                  <a:lnTo>
                    <a:pt x="807110" y="9972421"/>
                  </a:lnTo>
                  <a:lnTo>
                    <a:pt x="808024" y="9974554"/>
                  </a:lnTo>
                  <a:lnTo>
                    <a:pt x="808939" y="9976688"/>
                  </a:lnTo>
                  <a:lnTo>
                    <a:pt x="809853" y="9979126"/>
                  </a:lnTo>
                  <a:lnTo>
                    <a:pt x="810463" y="9981260"/>
                  </a:lnTo>
                  <a:lnTo>
                    <a:pt x="811072" y="9984003"/>
                  </a:lnTo>
                  <a:lnTo>
                    <a:pt x="811682" y="9986137"/>
                  </a:lnTo>
                  <a:lnTo>
                    <a:pt x="811987" y="9988880"/>
                  </a:lnTo>
                  <a:lnTo>
                    <a:pt x="812292" y="9991318"/>
                  </a:lnTo>
                  <a:lnTo>
                    <a:pt x="812596" y="9994061"/>
                  </a:lnTo>
                  <a:lnTo>
                    <a:pt x="812596" y="9996500"/>
                  </a:lnTo>
                  <a:lnTo>
                    <a:pt x="812901" y="9999243"/>
                  </a:lnTo>
                  <a:lnTo>
                    <a:pt x="812901" y="10001681"/>
                  </a:lnTo>
                  <a:lnTo>
                    <a:pt x="812596" y="10004425"/>
                  </a:lnTo>
                  <a:lnTo>
                    <a:pt x="812596" y="10006863"/>
                  </a:lnTo>
                  <a:lnTo>
                    <a:pt x="812292" y="10009301"/>
                  </a:lnTo>
                  <a:lnTo>
                    <a:pt x="811987" y="10012045"/>
                  </a:lnTo>
                  <a:lnTo>
                    <a:pt x="811682" y="10014483"/>
                  </a:lnTo>
                  <a:lnTo>
                    <a:pt x="811072" y="10016921"/>
                  </a:lnTo>
                  <a:lnTo>
                    <a:pt x="843381" y="10016921"/>
                  </a:lnTo>
                </a:path>
                <a:path w="6883400" h="10017125">
                  <a:moveTo>
                    <a:pt x="718413" y="9932187"/>
                  </a:moveTo>
                  <a:lnTo>
                    <a:pt x="843381" y="9932187"/>
                  </a:lnTo>
                </a:path>
                <a:path w="6883400" h="10017125">
                  <a:moveTo>
                    <a:pt x="843686" y="10016921"/>
                  </a:moveTo>
                  <a:lnTo>
                    <a:pt x="876909" y="10016921"/>
                  </a:lnTo>
                  <a:lnTo>
                    <a:pt x="876300" y="10014483"/>
                  </a:lnTo>
                  <a:lnTo>
                    <a:pt x="875690" y="10012045"/>
                  </a:lnTo>
                  <a:lnTo>
                    <a:pt x="875080" y="10009606"/>
                  </a:lnTo>
                  <a:lnTo>
                    <a:pt x="874776" y="10007168"/>
                  </a:lnTo>
                  <a:lnTo>
                    <a:pt x="874471" y="10004425"/>
                  </a:lnTo>
                  <a:lnTo>
                    <a:pt x="874471" y="10001986"/>
                  </a:lnTo>
                  <a:lnTo>
                    <a:pt x="874166" y="9999243"/>
                  </a:lnTo>
                  <a:lnTo>
                    <a:pt x="874166" y="9996805"/>
                  </a:lnTo>
                  <a:lnTo>
                    <a:pt x="874471" y="9994366"/>
                  </a:lnTo>
                  <a:lnTo>
                    <a:pt x="874471" y="9991623"/>
                  </a:lnTo>
                  <a:lnTo>
                    <a:pt x="875080" y="9989185"/>
                  </a:lnTo>
                  <a:lnTo>
                    <a:pt x="875385" y="9986441"/>
                  </a:lnTo>
                  <a:lnTo>
                    <a:pt x="875995" y="9984003"/>
                  </a:lnTo>
                  <a:lnTo>
                    <a:pt x="876604" y="9981565"/>
                  </a:lnTo>
                  <a:lnTo>
                    <a:pt x="877214" y="9979126"/>
                  </a:lnTo>
                  <a:lnTo>
                    <a:pt x="878128" y="9976993"/>
                  </a:lnTo>
                  <a:lnTo>
                    <a:pt x="883919" y="9966325"/>
                  </a:lnTo>
                  <a:lnTo>
                    <a:pt x="885139" y="9964496"/>
                  </a:lnTo>
                  <a:lnTo>
                    <a:pt x="886968" y="9962972"/>
                  </a:lnTo>
                  <a:lnTo>
                    <a:pt x="888492" y="9961448"/>
                  </a:lnTo>
                  <a:lnTo>
                    <a:pt x="890320" y="9959924"/>
                  </a:lnTo>
                  <a:lnTo>
                    <a:pt x="892149" y="9958705"/>
                  </a:lnTo>
                  <a:lnTo>
                    <a:pt x="894283" y="9957485"/>
                  </a:lnTo>
                  <a:lnTo>
                    <a:pt x="896416" y="9956571"/>
                  </a:lnTo>
                  <a:lnTo>
                    <a:pt x="898550" y="9955657"/>
                  </a:lnTo>
                  <a:lnTo>
                    <a:pt x="900988" y="9955047"/>
                  </a:lnTo>
                  <a:lnTo>
                    <a:pt x="903427" y="9954437"/>
                  </a:lnTo>
                  <a:lnTo>
                    <a:pt x="905865" y="9954133"/>
                  </a:lnTo>
                  <a:lnTo>
                    <a:pt x="908608" y="9954742"/>
                  </a:lnTo>
                  <a:lnTo>
                    <a:pt x="911351" y="9955047"/>
                  </a:lnTo>
                  <a:lnTo>
                    <a:pt x="913790" y="9955961"/>
                  </a:lnTo>
                  <a:lnTo>
                    <a:pt x="915924" y="9956571"/>
                  </a:lnTo>
                  <a:lnTo>
                    <a:pt x="918057" y="9957485"/>
                  </a:lnTo>
                  <a:lnTo>
                    <a:pt x="920191" y="9958705"/>
                  </a:lnTo>
                  <a:lnTo>
                    <a:pt x="922019" y="9960229"/>
                  </a:lnTo>
                  <a:lnTo>
                    <a:pt x="923848" y="9961448"/>
                  </a:lnTo>
                  <a:lnTo>
                    <a:pt x="932103" y="9972421"/>
                  </a:lnTo>
                  <a:lnTo>
                    <a:pt x="932992" y="9974554"/>
                  </a:lnTo>
                  <a:lnTo>
                    <a:pt x="934262" y="9976688"/>
                  </a:lnTo>
                  <a:lnTo>
                    <a:pt x="934770" y="9979126"/>
                  </a:lnTo>
                  <a:lnTo>
                    <a:pt x="935405" y="9981260"/>
                  </a:lnTo>
                  <a:lnTo>
                    <a:pt x="936040" y="9984003"/>
                  </a:lnTo>
                  <a:lnTo>
                    <a:pt x="936675" y="9986137"/>
                  </a:lnTo>
                  <a:lnTo>
                    <a:pt x="936929" y="9988880"/>
                  </a:lnTo>
                  <a:lnTo>
                    <a:pt x="937310" y="9991318"/>
                  </a:lnTo>
                  <a:lnTo>
                    <a:pt x="937564" y="9994061"/>
                  </a:lnTo>
                  <a:lnTo>
                    <a:pt x="937818" y="9996500"/>
                  </a:lnTo>
                  <a:lnTo>
                    <a:pt x="937818" y="9999243"/>
                  </a:lnTo>
                  <a:lnTo>
                    <a:pt x="937818" y="10001681"/>
                  </a:lnTo>
                  <a:lnTo>
                    <a:pt x="937818" y="10004425"/>
                  </a:lnTo>
                  <a:lnTo>
                    <a:pt x="937564" y="10006863"/>
                  </a:lnTo>
                  <a:lnTo>
                    <a:pt x="937310" y="10009301"/>
                  </a:lnTo>
                  <a:lnTo>
                    <a:pt x="936929" y="10012045"/>
                  </a:lnTo>
                  <a:lnTo>
                    <a:pt x="936675" y="10014483"/>
                  </a:lnTo>
                  <a:lnTo>
                    <a:pt x="936294" y="10016921"/>
                  </a:lnTo>
                  <a:lnTo>
                    <a:pt x="968679" y="10016921"/>
                  </a:lnTo>
                </a:path>
                <a:path w="6883400" h="10017125">
                  <a:moveTo>
                    <a:pt x="843686" y="9932187"/>
                  </a:moveTo>
                  <a:lnTo>
                    <a:pt x="968679" y="9932187"/>
                  </a:lnTo>
                </a:path>
                <a:path w="6883400" h="10017125">
                  <a:moveTo>
                    <a:pt x="968679" y="10016921"/>
                  </a:moveTo>
                  <a:lnTo>
                    <a:pt x="1001826" y="10016921"/>
                  </a:lnTo>
                  <a:lnTo>
                    <a:pt x="1001318" y="10014483"/>
                  </a:lnTo>
                  <a:lnTo>
                    <a:pt x="1000683" y="10012045"/>
                  </a:lnTo>
                  <a:lnTo>
                    <a:pt x="1000302" y="10009606"/>
                  </a:lnTo>
                  <a:lnTo>
                    <a:pt x="999794" y="10007168"/>
                  </a:lnTo>
                  <a:lnTo>
                    <a:pt x="999413" y="10004425"/>
                  </a:lnTo>
                  <a:lnTo>
                    <a:pt x="999413" y="9991623"/>
                  </a:lnTo>
                  <a:lnTo>
                    <a:pt x="1000048" y="9989185"/>
                  </a:lnTo>
                  <a:lnTo>
                    <a:pt x="1000302" y="9986441"/>
                  </a:lnTo>
                  <a:lnTo>
                    <a:pt x="1000937" y="9984003"/>
                  </a:lnTo>
                  <a:lnTo>
                    <a:pt x="1001572" y="9981565"/>
                  </a:lnTo>
                  <a:lnTo>
                    <a:pt x="1002207" y="9979126"/>
                  </a:lnTo>
                  <a:lnTo>
                    <a:pt x="1003096" y="9976993"/>
                  </a:lnTo>
                  <a:lnTo>
                    <a:pt x="1003985" y="9974554"/>
                  </a:lnTo>
                  <a:lnTo>
                    <a:pt x="1004874" y="9972421"/>
                  </a:lnTo>
                  <a:lnTo>
                    <a:pt x="1006144" y="9970287"/>
                  </a:lnTo>
                  <a:lnTo>
                    <a:pt x="1007414" y="9968153"/>
                  </a:lnTo>
                  <a:lnTo>
                    <a:pt x="1008938" y="9966325"/>
                  </a:lnTo>
                  <a:lnTo>
                    <a:pt x="1010081" y="9964496"/>
                  </a:lnTo>
                  <a:lnTo>
                    <a:pt x="1011986" y="9962972"/>
                  </a:lnTo>
                  <a:lnTo>
                    <a:pt x="1013510" y="9961448"/>
                  </a:lnTo>
                  <a:lnTo>
                    <a:pt x="1015288" y="9959924"/>
                  </a:lnTo>
                  <a:lnTo>
                    <a:pt x="1017447" y="9958705"/>
                  </a:lnTo>
                  <a:lnTo>
                    <a:pt x="1019225" y="9957485"/>
                  </a:lnTo>
                  <a:lnTo>
                    <a:pt x="1021384" y="9956571"/>
                  </a:lnTo>
                  <a:lnTo>
                    <a:pt x="1023543" y="9955657"/>
                  </a:lnTo>
                  <a:lnTo>
                    <a:pt x="1025956" y="9955047"/>
                  </a:lnTo>
                  <a:lnTo>
                    <a:pt x="1028369" y="9954437"/>
                  </a:lnTo>
                  <a:lnTo>
                    <a:pt x="1030782" y="9954133"/>
                  </a:lnTo>
                  <a:lnTo>
                    <a:pt x="1033576" y="9954742"/>
                  </a:lnTo>
                  <a:lnTo>
                    <a:pt x="1036370" y="9955047"/>
                  </a:lnTo>
                  <a:lnTo>
                    <a:pt x="1038783" y="9955961"/>
                  </a:lnTo>
                  <a:lnTo>
                    <a:pt x="1040942" y="9956571"/>
                  </a:lnTo>
                  <a:lnTo>
                    <a:pt x="1042974" y="9957485"/>
                  </a:lnTo>
                  <a:lnTo>
                    <a:pt x="1045133" y="9958705"/>
                  </a:lnTo>
                  <a:lnTo>
                    <a:pt x="1047038" y="9960229"/>
                  </a:lnTo>
                  <a:lnTo>
                    <a:pt x="1048816" y="9961448"/>
                  </a:lnTo>
                  <a:lnTo>
                    <a:pt x="1050594" y="9962972"/>
                  </a:lnTo>
                  <a:lnTo>
                    <a:pt x="1052118" y="9964801"/>
                  </a:lnTo>
                  <a:lnTo>
                    <a:pt x="1053642" y="9966325"/>
                  </a:lnTo>
                  <a:lnTo>
                    <a:pt x="1054912" y="9968458"/>
                  </a:lnTo>
                  <a:lnTo>
                    <a:pt x="1056182" y="9970287"/>
                  </a:lnTo>
                  <a:lnTo>
                    <a:pt x="1057325" y="9972421"/>
                  </a:lnTo>
                  <a:lnTo>
                    <a:pt x="1058214" y="9974554"/>
                  </a:lnTo>
                  <a:lnTo>
                    <a:pt x="1059230" y="9976688"/>
                  </a:lnTo>
                  <a:lnTo>
                    <a:pt x="1059738" y="9979126"/>
                  </a:lnTo>
                  <a:lnTo>
                    <a:pt x="1060754" y="9981260"/>
                  </a:lnTo>
                  <a:lnTo>
                    <a:pt x="1061008" y="9984003"/>
                  </a:lnTo>
                  <a:lnTo>
                    <a:pt x="1061643" y="9986137"/>
                  </a:lnTo>
                  <a:lnTo>
                    <a:pt x="1062278" y="9988880"/>
                  </a:lnTo>
                  <a:lnTo>
                    <a:pt x="1062278" y="9991318"/>
                  </a:lnTo>
                  <a:lnTo>
                    <a:pt x="1062532" y="9994061"/>
                  </a:lnTo>
                  <a:lnTo>
                    <a:pt x="1062786" y="9996500"/>
                  </a:lnTo>
                  <a:lnTo>
                    <a:pt x="1062786" y="9999243"/>
                  </a:lnTo>
                  <a:lnTo>
                    <a:pt x="1062786" y="10001681"/>
                  </a:lnTo>
                  <a:lnTo>
                    <a:pt x="1062786" y="10004425"/>
                  </a:lnTo>
                  <a:lnTo>
                    <a:pt x="1062532" y="10006863"/>
                  </a:lnTo>
                  <a:lnTo>
                    <a:pt x="1062278" y="10009301"/>
                  </a:lnTo>
                  <a:lnTo>
                    <a:pt x="1061897" y="10012045"/>
                  </a:lnTo>
                  <a:lnTo>
                    <a:pt x="1061643" y="10014483"/>
                  </a:lnTo>
                  <a:lnTo>
                    <a:pt x="1061262" y="10016921"/>
                  </a:lnTo>
                  <a:lnTo>
                    <a:pt x="1093647" y="10016921"/>
                  </a:lnTo>
                </a:path>
                <a:path w="6883400" h="10017125">
                  <a:moveTo>
                    <a:pt x="968679" y="9932187"/>
                  </a:moveTo>
                  <a:lnTo>
                    <a:pt x="1093647" y="9932187"/>
                  </a:lnTo>
                </a:path>
                <a:path w="6883400" h="10017125">
                  <a:moveTo>
                    <a:pt x="1093647" y="10016921"/>
                  </a:moveTo>
                  <a:lnTo>
                    <a:pt x="1127175" y="10016921"/>
                  </a:lnTo>
                  <a:lnTo>
                    <a:pt x="1126286" y="10014483"/>
                  </a:lnTo>
                  <a:lnTo>
                    <a:pt x="1125651" y="10012045"/>
                  </a:lnTo>
                  <a:lnTo>
                    <a:pt x="1125270" y="10009606"/>
                  </a:lnTo>
                  <a:lnTo>
                    <a:pt x="1125016" y="10007168"/>
                  </a:lnTo>
                  <a:lnTo>
                    <a:pt x="1124762" y="10004425"/>
                  </a:lnTo>
                  <a:lnTo>
                    <a:pt x="1124381" y="10001986"/>
                  </a:lnTo>
                  <a:lnTo>
                    <a:pt x="1124381" y="9999243"/>
                  </a:lnTo>
                  <a:lnTo>
                    <a:pt x="1124381" y="9996805"/>
                  </a:lnTo>
                  <a:lnTo>
                    <a:pt x="1124381" y="9994366"/>
                  </a:lnTo>
                  <a:lnTo>
                    <a:pt x="1124762" y="9991623"/>
                  </a:lnTo>
                  <a:lnTo>
                    <a:pt x="1125016" y="9989185"/>
                  </a:lnTo>
                  <a:lnTo>
                    <a:pt x="1125270" y="9986441"/>
                  </a:lnTo>
                  <a:lnTo>
                    <a:pt x="1125905" y="9984003"/>
                  </a:lnTo>
                  <a:lnTo>
                    <a:pt x="1126540" y="9981565"/>
                  </a:lnTo>
                  <a:lnTo>
                    <a:pt x="1127175" y="9979126"/>
                  </a:lnTo>
                  <a:lnTo>
                    <a:pt x="1128064" y="9976993"/>
                  </a:lnTo>
                  <a:lnTo>
                    <a:pt x="1128953" y="9974554"/>
                  </a:lnTo>
                  <a:lnTo>
                    <a:pt x="1129842" y="9972421"/>
                  </a:lnTo>
                  <a:lnTo>
                    <a:pt x="1131112" y="9970287"/>
                  </a:lnTo>
                  <a:lnTo>
                    <a:pt x="1132382" y="9968153"/>
                  </a:lnTo>
                  <a:lnTo>
                    <a:pt x="1133906" y="9966325"/>
                  </a:lnTo>
                  <a:lnTo>
                    <a:pt x="1135430" y="9964496"/>
                  </a:lnTo>
                  <a:lnTo>
                    <a:pt x="1136954" y="9962972"/>
                  </a:lnTo>
                  <a:lnTo>
                    <a:pt x="1138478" y="9961448"/>
                  </a:lnTo>
                  <a:lnTo>
                    <a:pt x="1140256" y="9959924"/>
                  </a:lnTo>
                  <a:lnTo>
                    <a:pt x="1142415" y="9958705"/>
                  </a:lnTo>
                  <a:lnTo>
                    <a:pt x="1144193" y="9957485"/>
                  </a:lnTo>
                  <a:lnTo>
                    <a:pt x="1156131" y="9954133"/>
                  </a:lnTo>
                  <a:lnTo>
                    <a:pt x="1158798" y="9954742"/>
                  </a:lnTo>
                  <a:lnTo>
                    <a:pt x="1161338" y="9955047"/>
                  </a:lnTo>
                  <a:lnTo>
                    <a:pt x="1163751" y="9955961"/>
                  </a:lnTo>
                  <a:lnTo>
                    <a:pt x="1166164" y="9956571"/>
                  </a:lnTo>
                  <a:lnTo>
                    <a:pt x="1168323" y="9957485"/>
                  </a:lnTo>
                  <a:lnTo>
                    <a:pt x="1170101" y="9958705"/>
                  </a:lnTo>
                  <a:lnTo>
                    <a:pt x="1172006" y="9960229"/>
                  </a:lnTo>
                  <a:lnTo>
                    <a:pt x="1174038" y="9961448"/>
                  </a:lnTo>
                  <a:lnTo>
                    <a:pt x="1175562" y="9962972"/>
                  </a:lnTo>
                  <a:lnTo>
                    <a:pt x="1177086" y="9964801"/>
                  </a:lnTo>
                  <a:lnTo>
                    <a:pt x="1178610" y="9966325"/>
                  </a:lnTo>
                  <a:lnTo>
                    <a:pt x="1179880" y="9968458"/>
                  </a:lnTo>
                  <a:lnTo>
                    <a:pt x="1181150" y="9970287"/>
                  </a:lnTo>
                  <a:lnTo>
                    <a:pt x="1182293" y="9972421"/>
                  </a:lnTo>
                  <a:lnTo>
                    <a:pt x="1183182" y="9974554"/>
                  </a:lnTo>
                  <a:lnTo>
                    <a:pt x="1184198" y="9976688"/>
                  </a:lnTo>
                  <a:lnTo>
                    <a:pt x="1184706" y="9979126"/>
                  </a:lnTo>
                  <a:lnTo>
                    <a:pt x="1185722" y="9981260"/>
                  </a:lnTo>
                  <a:lnTo>
                    <a:pt x="1186230" y="9984003"/>
                  </a:lnTo>
                  <a:lnTo>
                    <a:pt x="1186611" y="9986137"/>
                  </a:lnTo>
                  <a:lnTo>
                    <a:pt x="1187246" y="9988880"/>
                  </a:lnTo>
                  <a:lnTo>
                    <a:pt x="1187500" y="9991318"/>
                  </a:lnTo>
                  <a:lnTo>
                    <a:pt x="1187500" y="9994061"/>
                  </a:lnTo>
                  <a:lnTo>
                    <a:pt x="1187754" y="9996500"/>
                  </a:lnTo>
                  <a:lnTo>
                    <a:pt x="1187754" y="9999243"/>
                  </a:lnTo>
                  <a:lnTo>
                    <a:pt x="1187754" y="10001681"/>
                  </a:lnTo>
                  <a:lnTo>
                    <a:pt x="1187754" y="10004425"/>
                  </a:lnTo>
                  <a:lnTo>
                    <a:pt x="1187500" y="10006863"/>
                  </a:lnTo>
                  <a:lnTo>
                    <a:pt x="1187500" y="10009301"/>
                  </a:lnTo>
                  <a:lnTo>
                    <a:pt x="1186865" y="10012045"/>
                  </a:lnTo>
                  <a:lnTo>
                    <a:pt x="1186611" y="10014483"/>
                  </a:lnTo>
                  <a:lnTo>
                    <a:pt x="1186230" y="10016921"/>
                  </a:lnTo>
                  <a:lnTo>
                    <a:pt x="1218615" y="10016921"/>
                  </a:lnTo>
                </a:path>
                <a:path w="6883400" h="10017125">
                  <a:moveTo>
                    <a:pt x="1093647" y="9932187"/>
                  </a:moveTo>
                  <a:lnTo>
                    <a:pt x="1218615" y="9932187"/>
                  </a:lnTo>
                </a:path>
                <a:path w="6883400" h="10017125">
                  <a:moveTo>
                    <a:pt x="1218615" y="10016921"/>
                  </a:moveTo>
                  <a:lnTo>
                    <a:pt x="1252143" y="10016921"/>
                  </a:lnTo>
                  <a:lnTo>
                    <a:pt x="1251508" y="10014483"/>
                  </a:lnTo>
                  <a:lnTo>
                    <a:pt x="1250619" y="10012045"/>
                  </a:lnTo>
                  <a:lnTo>
                    <a:pt x="1250238" y="10009606"/>
                  </a:lnTo>
                  <a:lnTo>
                    <a:pt x="1249984" y="10007168"/>
                  </a:lnTo>
                  <a:lnTo>
                    <a:pt x="1249730" y="10004425"/>
                  </a:lnTo>
                  <a:lnTo>
                    <a:pt x="1249349" y="10001986"/>
                  </a:lnTo>
                  <a:lnTo>
                    <a:pt x="1249349" y="9999243"/>
                  </a:lnTo>
                  <a:lnTo>
                    <a:pt x="1249349" y="9996805"/>
                  </a:lnTo>
                  <a:lnTo>
                    <a:pt x="1249349" y="9994366"/>
                  </a:lnTo>
                  <a:lnTo>
                    <a:pt x="1249730" y="9991623"/>
                  </a:lnTo>
                  <a:lnTo>
                    <a:pt x="1249984" y="9989185"/>
                  </a:lnTo>
                  <a:lnTo>
                    <a:pt x="1250238" y="9986441"/>
                  </a:lnTo>
                  <a:lnTo>
                    <a:pt x="1250873" y="9984003"/>
                  </a:lnTo>
                  <a:lnTo>
                    <a:pt x="1251508" y="9981565"/>
                  </a:lnTo>
                  <a:lnTo>
                    <a:pt x="1252143" y="9979126"/>
                  </a:lnTo>
                  <a:lnTo>
                    <a:pt x="1253032" y="9976993"/>
                  </a:lnTo>
                  <a:lnTo>
                    <a:pt x="1253921" y="9974554"/>
                  </a:lnTo>
                  <a:lnTo>
                    <a:pt x="1255191" y="9972421"/>
                  </a:lnTo>
                  <a:lnTo>
                    <a:pt x="1256334" y="9970287"/>
                  </a:lnTo>
                  <a:lnTo>
                    <a:pt x="1263700" y="9961448"/>
                  </a:lnTo>
                  <a:lnTo>
                    <a:pt x="1265224" y="9959924"/>
                  </a:lnTo>
                  <a:lnTo>
                    <a:pt x="1267383" y="9958705"/>
                  </a:lnTo>
                  <a:lnTo>
                    <a:pt x="1269161" y="9957485"/>
                  </a:lnTo>
                  <a:lnTo>
                    <a:pt x="1271320" y="9956571"/>
                  </a:lnTo>
                  <a:lnTo>
                    <a:pt x="1273733" y="9955657"/>
                  </a:lnTo>
                  <a:lnTo>
                    <a:pt x="1275892" y="9955047"/>
                  </a:lnTo>
                  <a:lnTo>
                    <a:pt x="1278305" y="9954437"/>
                  </a:lnTo>
                  <a:lnTo>
                    <a:pt x="1281099" y="9954133"/>
                  </a:lnTo>
                  <a:lnTo>
                    <a:pt x="1283766" y="9954742"/>
                  </a:lnTo>
                  <a:lnTo>
                    <a:pt x="1286306" y="9955047"/>
                  </a:lnTo>
                  <a:lnTo>
                    <a:pt x="1288719" y="9955961"/>
                  </a:lnTo>
                  <a:lnTo>
                    <a:pt x="1291132" y="9956571"/>
                  </a:lnTo>
                  <a:lnTo>
                    <a:pt x="1293291" y="9957485"/>
                  </a:lnTo>
                  <a:lnTo>
                    <a:pt x="1295069" y="9958705"/>
                  </a:lnTo>
                  <a:lnTo>
                    <a:pt x="1297228" y="9960229"/>
                  </a:lnTo>
                  <a:lnTo>
                    <a:pt x="1299006" y="9961448"/>
                  </a:lnTo>
                  <a:lnTo>
                    <a:pt x="1300530" y="9962972"/>
                  </a:lnTo>
                  <a:lnTo>
                    <a:pt x="1302054" y="9964801"/>
                  </a:lnTo>
                  <a:lnTo>
                    <a:pt x="1303578" y="9966325"/>
                  </a:lnTo>
                  <a:lnTo>
                    <a:pt x="1304848" y="9968458"/>
                  </a:lnTo>
                  <a:lnTo>
                    <a:pt x="1306118" y="9970287"/>
                  </a:lnTo>
                  <a:lnTo>
                    <a:pt x="1307261" y="9972421"/>
                  </a:lnTo>
                  <a:lnTo>
                    <a:pt x="1308150" y="9974554"/>
                  </a:lnTo>
                  <a:lnTo>
                    <a:pt x="1309166" y="9976688"/>
                  </a:lnTo>
                  <a:lnTo>
                    <a:pt x="1309674" y="9979126"/>
                  </a:lnTo>
                  <a:lnTo>
                    <a:pt x="1310690" y="9981260"/>
                  </a:lnTo>
                  <a:lnTo>
                    <a:pt x="1311198" y="9984003"/>
                  </a:lnTo>
                  <a:lnTo>
                    <a:pt x="1311579" y="9986137"/>
                  </a:lnTo>
                  <a:lnTo>
                    <a:pt x="1312214" y="9988880"/>
                  </a:lnTo>
                  <a:lnTo>
                    <a:pt x="1312468" y="9991318"/>
                  </a:lnTo>
                  <a:lnTo>
                    <a:pt x="1312468" y="9994061"/>
                  </a:lnTo>
                  <a:lnTo>
                    <a:pt x="1312722" y="9996500"/>
                  </a:lnTo>
                  <a:lnTo>
                    <a:pt x="1312722" y="9999243"/>
                  </a:lnTo>
                  <a:lnTo>
                    <a:pt x="1312722" y="10001681"/>
                  </a:lnTo>
                  <a:lnTo>
                    <a:pt x="1312722" y="10004425"/>
                  </a:lnTo>
                  <a:lnTo>
                    <a:pt x="1312468" y="10006863"/>
                  </a:lnTo>
                  <a:lnTo>
                    <a:pt x="1312468" y="10009301"/>
                  </a:lnTo>
                  <a:lnTo>
                    <a:pt x="1312214" y="10012045"/>
                  </a:lnTo>
                  <a:lnTo>
                    <a:pt x="1311833" y="10014483"/>
                  </a:lnTo>
                  <a:lnTo>
                    <a:pt x="1311198" y="10016921"/>
                  </a:lnTo>
                  <a:lnTo>
                    <a:pt x="1343583" y="10016921"/>
                  </a:lnTo>
                </a:path>
                <a:path w="6883400" h="10017125">
                  <a:moveTo>
                    <a:pt x="1218615" y="9932187"/>
                  </a:moveTo>
                  <a:lnTo>
                    <a:pt x="1343583" y="9932187"/>
                  </a:lnTo>
                </a:path>
                <a:path w="6883400" h="10017125">
                  <a:moveTo>
                    <a:pt x="1343583" y="10016921"/>
                  </a:moveTo>
                  <a:lnTo>
                    <a:pt x="1377111" y="10016921"/>
                  </a:lnTo>
                  <a:lnTo>
                    <a:pt x="1376476" y="10014483"/>
                  </a:lnTo>
                  <a:lnTo>
                    <a:pt x="1375841" y="10012045"/>
                  </a:lnTo>
                  <a:lnTo>
                    <a:pt x="1375206" y="10009606"/>
                  </a:lnTo>
                  <a:lnTo>
                    <a:pt x="1374952" y="10007168"/>
                  </a:lnTo>
                  <a:lnTo>
                    <a:pt x="1374698" y="10004425"/>
                  </a:lnTo>
                  <a:lnTo>
                    <a:pt x="1374317" y="10001986"/>
                  </a:lnTo>
                  <a:lnTo>
                    <a:pt x="1374317" y="9999243"/>
                  </a:lnTo>
                  <a:lnTo>
                    <a:pt x="1374317" y="9996805"/>
                  </a:lnTo>
                  <a:lnTo>
                    <a:pt x="1374317" y="9994366"/>
                  </a:lnTo>
                  <a:lnTo>
                    <a:pt x="1374698" y="9991623"/>
                  </a:lnTo>
                  <a:lnTo>
                    <a:pt x="1374952" y="9989185"/>
                  </a:lnTo>
                  <a:lnTo>
                    <a:pt x="1375206" y="9986441"/>
                  </a:lnTo>
                  <a:lnTo>
                    <a:pt x="1375841" y="9984003"/>
                  </a:lnTo>
                  <a:lnTo>
                    <a:pt x="1376476" y="9981565"/>
                  </a:lnTo>
                  <a:lnTo>
                    <a:pt x="1377365" y="9979126"/>
                  </a:lnTo>
                  <a:lnTo>
                    <a:pt x="1378000" y="9976993"/>
                  </a:lnTo>
                  <a:lnTo>
                    <a:pt x="1378889" y="9974554"/>
                  </a:lnTo>
                  <a:lnTo>
                    <a:pt x="1380159" y="9972421"/>
                  </a:lnTo>
                  <a:lnTo>
                    <a:pt x="1381302" y="9970287"/>
                  </a:lnTo>
                  <a:lnTo>
                    <a:pt x="1392351" y="9958705"/>
                  </a:lnTo>
                  <a:lnTo>
                    <a:pt x="1394129" y="9957485"/>
                  </a:lnTo>
                  <a:lnTo>
                    <a:pt x="1396542" y="9956571"/>
                  </a:lnTo>
                  <a:lnTo>
                    <a:pt x="1398701" y="9955657"/>
                  </a:lnTo>
                  <a:lnTo>
                    <a:pt x="1400860" y="9955047"/>
                  </a:lnTo>
                  <a:lnTo>
                    <a:pt x="1403654" y="9954437"/>
                  </a:lnTo>
                  <a:lnTo>
                    <a:pt x="1406067" y="9954133"/>
                  </a:lnTo>
                  <a:lnTo>
                    <a:pt x="1408734" y="9954742"/>
                  </a:lnTo>
                  <a:lnTo>
                    <a:pt x="1411274" y="9955047"/>
                  </a:lnTo>
                  <a:lnTo>
                    <a:pt x="1413687" y="9955961"/>
                  </a:lnTo>
                  <a:lnTo>
                    <a:pt x="1416100" y="9956571"/>
                  </a:lnTo>
                  <a:lnTo>
                    <a:pt x="1418259" y="9957485"/>
                  </a:lnTo>
                  <a:lnTo>
                    <a:pt x="1420418" y="9958705"/>
                  </a:lnTo>
                  <a:lnTo>
                    <a:pt x="1422196" y="9960229"/>
                  </a:lnTo>
                  <a:lnTo>
                    <a:pt x="1423974" y="9961448"/>
                  </a:lnTo>
                  <a:lnTo>
                    <a:pt x="1425498" y="9962972"/>
                  </a:lnTo>
                  <a:lnTo>
                    <a:pt x="1427022" y="9964801"/>
                  </a:lnTo>
                  <a:lnTo>
                    <a:pt x="1428546" y="9966325"/>
                  </a:lnTo>
                  <a:lnTo>
                    <a:pt x="1429816" y="9968458"/>
                  </a:lnTo>
                  <a:lnTo>
                    <a:pt x="1431086" y="9970287"/>
                  </a:lnTo>
                  <a:lnTo>
                    <a:pt x="1432229" y="9972421"/>
                  </a:lnTo>
                  <a:lnTo>
                    <a:pt x="1433118" y="9974554"/>
                  </a:lnTo>
                  <a:lnTo>
                    <a:pt x="1434134" y="9976688"/>
                  </a:lnTo>
                  <a:lnTo>
                    <a:pt x="1435023" y="9979126"/>
                  </a:lnTo>
                  <a:lnTo>
                    <a:pt x="1435658" y="9981260"/>
                  </a:lnTo>
                  <a:lnTo>
                    <a:pt x="1436166" y="9984003"/>
                  </a:lnTo>
                  <a:lnTo>
                    <a:pt x="1436547" y="9986137"/>
                  </a:lnTo>
                  <a:lnTo>
                    <a:pt x="1437182" y="9988880"/>
                  </a:lnTo>
                  <a:lnTo>
                    <a:pt x="1437436" y="9991318"/>
                  </a:lnTo>
                  <a:lnTo>
                    <a:pt x="1437690" y="9994061"/>
                  </a:lnTo>
                  <a:lnTo>
                    <a:pt x="1437690" y="9996500"/>
                  </a:lnTo>
                  <a:lnTo>
                    <a:pt x="1437690" y="9999243"/>
                  </a:lnTo>
                  <a:lnTo>
                    <a:pt x="1437690" y="10001681"/>
                  </a:lnTo>
                  <a:lnTo>
                    <a:pt x="1437690" y="10004425"/>
                  </a:lnTo>
                  <a:lnTo>
                    <a:pt x="1437690" y="10006863"/>
                  </a:lnTo>
                  <a:lnTo>
                    <a:pt x="1437436" y="10009301"/>
                  </a:lnTo>
                  <a:lnTo>
                    <a:pt x="1437182" y="10012045"/>
                  </a:lnTo>
                  <a:lnTo>
                    <a:pt x="1436801" y="10014483"/>
                  </a:lnTo>
                  <a:lnTo>
                    <a:pt x="1436166" y="10016921"/>
                  </a:lnTo>
                  <a:lnTo>
                    <a:pt x="1468551" y="10016921"/>
                  </a:lnTo>
                </a:path>
                <a:path w="6883400" h="10017125">
                  <a:moveTo>
                    <a:pt x="1343583" y="9932187"/>
                  </a:moveTo>
                  <a:lnTo>
                    <a:pt x="1468551" y="9932187"/>
                  </a:lnTo>
                </a:path>
                <a:path w="6883400" h="10017125">
                  <a:moveTo>
                    <a:pt x="1468551" y="10016921"/>
                  </a:moveTo>
                  <a:lnTo>
                    <a:pt x="1502079" y="10016921"/>
                  </a:lnTo>
                  <a:lnTo>
                    <a:pt x="1501444" y="10014483"/>
                  </a:lnTo>
                  <a:lnTo>
                    <a:pt x="1500809" y="10012045"/>
                  </a:lnTo>
                  <a:lnTo>
                    <a:pt x="1500174" y="10009606"/>
                  </a:lnTo>
                  <a:lnTo>
                    <a:pt x="1499920" y="10007168"/>
                  </a:lnTo>
                  <a:lnTo>
                    <a:pt x="1499666" y="10004425"/>
                  </a:lnTo>
                  <a:lnTo>
                    <a:pt x="1499285" y="10001986"/>
                  </a:lnTo>
                  <a:lnTo>
                    <a:pt x="1499285" y="9999243"/>
                  </a:lnTo>
                  <a:lnTo>
                    <a:pt x="1499285" y="9996805"/>
                  </a:lnTo>
                  <a:lnTo>
                    <a:pt x="1499285" y="9994366"/>
                  </a:lnTo>
                  <a:lnTo>
                    <a:pt x="1499666" y="9991623"/>
                  </a:lnTo>
                  <a:lnTo>
                    <a:pt x="1499920" y="9989185"/>
                  </a:lnTo>
                  <a:lnTo>
                    <a:pt x="1500555" y="9986441"/>
                  </a:lnTo>
                  <a:lnTo>
                    <a:pt x="1500809" y="9984003"/>
                  </a:lnTo>
                  <a:lnTo>
                    <a:pt x="1501698" y="9981565"/>
                  </a:lnTo>
                  <a:lnTo>
                    <a:pt x="1502333" y="9979126"/>
                  </a:lnTo>
                  <a:lnTo>
                    <a:pt x="1502968" y="9976993"/>
                  </a:lnTo>
                  <a:lnTo>
                    <a:pt x="1504238" y="9974554"/>
                  </a:lnTo>
                  <a:lnTo>
                    <a:pt x="1505127" y="9972421"/>
                  </a:lnTo>
                  <a:lnTo>
                    <a:pt x="1506270" y="9970287"/>
                  </a:lnTo>
                  <a:lnTo>
                    <a:pt x="1531035" y="9954133"/>
                  </a:lnTo>
                  <a:lnTo>
                    <a:pt x="1533702" y="9954742"/>
                  </a:lnTo>
                  <a:lnTo>
                    <a:pt x="1536242" y="9955047"/>
                  </a:lnTo>
                  <a:lnTo>
                    <a:pt x="1538655" y="9955961"/>
                  </a:lnTo>
                  <a:lnTo>
                    <a:pt x="1541068" y="9956571"/>
                  </a:lnTo>
                  <a:lnTo>
                    <a:pt x="1543227" y="9957485"/>
                  </a:lnTo>
                  <a:lnTo>
                    <a:pt x="1545386" y="9958705"/>
                  </a:lnTo>
                  <a:lnTo>
                    <a:pt x="1547164" y="9960229"/>
                  </a:lnTo>
                  <a:lnTo>
                    <a:pt x="1548942" y="9961448"/>
                  </a:lnTo>
                  <a:lnTo>
                    <a:pt x="1550466" y="9962972"/>
                  </a:lnTo>
                  <a:lnTo>
                    <a:pt x="1552371" y="9964801"/>
                  </a:lnTo>
                  <a:lnTo>
                    <a:pt x="1553514" y="9966325"/>
                  </a:lnTo>
                  <a:lnTo>
                    <a:pt x="1554784" y="9968458"/>
                  </a:lnTo>
                  <a:lnTo>
                    <a:pt x="1556054" y="9970287"/>
                  </a:lnTo>
                  <a:lnTo>
                    <a:pt x="1557197" y="9972421"/>
                  </a:lnTo>
                  <a:lnTo>
                    <a:pt x="1558086" y="9974554"/>
                  </a:lnTo>
                  <a:lnTo>
                    <a:pt x="1559102" y="9976688"/>
                  </a:lnTo>
                  <a:lnTo>
                    <a:pt x="1559991" y="9979126"/>
                  </a:lnTo>
                  <a:lnTo>
                    <a:pt x="1560626" y="9981260"/>
                  </a:lnTo>
                  <a:lnTo>
                    <a:pt x="1561134" y="9984003"/>
                  </a:lnTo>
                  <a:lnTo>
                    <a:pt x="1561769" y="9986137"/>
                  </a:lnTo>
                  <a:lnTo>
                    <a:pt x="1562150" y="9988880"/>
                  </a:lnTo>
                  <a:lnTo>
                    <a:pt x="1562404" y="9991318"/>
                  </a:lnTo>
                  <a:lnTo>
                    <a:pt x="1562658" y="9994061"/>
                  </a:lnTo>
                  <a:lnTo>
                    <a:pt x="1562658" y="9996500"/>
                  </a:lnTo>
                  <a:lnTo>
                    <a:pt x="1563039" y="9999243"/>
                  </a:lnTo>
                  <a:lnTo>
                    <a:pt x="1563039" y="10001681"/>
                  </a:lnTo>
                  <a:lnTo>
                    <a:pt x="1562658" y="10004425"/>
                  </a:lnTo>
                  <a:lnTo>
                    <a:pt x="1562658" y="10006863"/>
                  </a:lnTo>
                  <a:lnTo>
                    <a:pt x="1562404" y="10009301"/>
                  </a:lnTo>
                  <a:lnTo>
                    <a:pt x="1562150" y="10012045"/>
                  </a:lnTo>
                  <a:lnTo>
                    <a:pt x="1561769" y="10014483"/>
                  </a:lnTo>
                  <a:lnTo>
                    <a:pt x="1561134" y="10016921"/>
                  </a:lnTo>
                  <a:lnTo>
                    <a:pt x="1593519" y="10016921"/>
                  </a:lnTo>
                </a:path>
                <a:path w="6883400" h="10017125">
                  <a:moveTo>
                    <a:pt x="1468551" y="9932187"/>
                  </a:moveTo>
                  <a:lnTo>
                    <a:pt x="1593519" y="9932187"/>
                  </a:lnTo>
                </a:path>
                <a:path w="6883400" h="10017125">
                  <a:moveTo>
                    <a:pt x="1593519" y="10016921"/>
                  </a:moveTo>
                  <a:lnTo>
                    <a:pt x="1627047" y="10016921"/>
                  </a:lnTo>
                  <a:lnTo>
                    <a:pt x="1626412" y="10014483"/>
                  </a:lnTo>
                  <a:lnTo>
                    <a:pt x="1625777" y="10012045"/>
                  </a:lnTo>
                  <a:lnTo>
                    <a:pt x="1625142" y="10009606"/>
                  </a:lnTo>
                  <a:lnTo>
                    <a:pt x="1624888" y="10007168"/>
                  </a:lnTo>
                  <a:lnTo>
                    <a:pt x="1624634" y="10004425"/>
                  </a:lnTo>
                  <a:lnTo>
                    <a:pt x="1624634" y="10001986"/>
                  </a:lnTo>
                  <a:lnTo>
                    <a:pt x="1624253" y="9999243"/>
                  </a:lnTo>
                  <a:lnTo>
                    <a:pt x="1624253" y="9996805"/>
                  </a:lnTo>
                  <a:lnTo>
                    <a:pt x="1624634" y="9994366"/>
                  </a:lnTo>
                  <a:lnTo>
                    <a:pt x="1624634" y="9991623"/>
                  </a:lnTo>
                  <a:lnTo>
                    <a:pt x="1624888" y="9989185"/>
                  </a:lnTo>
                  <a:lnTo>
                    <a:pt x="1625523" y="9986441"/>
                  </a:lnTo>
                  <a:lnTo>
                    <a:pt x="1626158" y="9984003"/>
                  </a:lnTo>
                  <a:lnTo>
                    <a:pt x="1626666" y="9981565"/>
                  </a:lnTo>
                  <a:lnTo>
                    <a:pt x="1627301" y="9979126"/>
                  </a:lnTo>
                  <a:lnTo>
                    <a:pt x="1628190" y="9976993"/>
                  </a:lnTo>
                  <a:lnTo>
                    <a:pt x="1629206" y="9974554"/>
                  </a:lnTo>
                  <a:lnTo>
                    <a:pt x="1630095" y="9972421"/>
                  </a:lnTo>
                  <a:lnTo>
                    <a:pt x="1631238" y="9970287"/>
                  </a:lnTo>
                  <a:lnTo>
                    <a:pt x="1632508" y="9968153"/>
                  </a:lnTo>
                  <a:lnTo>
                    <a:pt x="1634032" y="9966325"/>
                  </a:lnTo>
                  <a:lnTo>
                    <a:pt x="1635302" y="9964496"/>
                  </a:lnTo>
                  <a:lnTo>
                    <a:pt x="1637080" y="9962972"/>
                  </a:lnTo>
                  <a:lnTo>
                    <a:pt x="1638604" y="9961448"/>
                  </a:lnTo>
                  <a:lnTo>
                    <a:pt x="1640382" y="9959924"/>
                  </a:lnTo>
                  <a:lnTo>
                    <a:pt x="1656003" y="9954133"/>
                  </a:lnTo>
                  <a:lnTo>
                    <a:pt x="1658670" y="9954742"/>
                  </a:lnTo>
                  <a:lnTo>
                    <a:pt x="1661210" y="9955047"/>
                  </a:lnTo>
                  <a:lnTo>
                    <a:pt x="1663623" y="9955961"/>
                  </a:lnTo>
                  <a:lnTo>
                    <a:pt x="1666036" y="9956571"/>
                  </a:lnTo>
                  <a:lnTo>
                    <a:pt x="1668195" y="9957485"/>
                  </a:lnTo>
                  <a:lnTo>
                    <a:pt x="1670354" y="9958705"/>
                  </a:lnTo>
                  <a:lnTo>
                    <a:pt x="1672132" y="9960229"/>
                  </a:lnTo>
                  <a:lnTo>
                    <a:pt x="1673910" y="9961448"/>
                  </a:lnTo>
                  <a:lnTo>
                    <a:pt x="1675434" y="9962972"/>
                  </a:lnTo>
                  <a:lnTo>
                    <a:pt x="1677339" y="9964801"/>
                  </a:lnTo>
                  <a:lnTo>
                    <a:pt x="1678482" y="9966325"/>
                  </a:lnTo>
                  <a:lnTo>
                    <a:pt x="1680006" y="9968458"/>
                  </a:lnTo>
                  <a:lnTo>
                    <a:pt x="1681276" y="9970287"/>
                  </a:lnTo>
                  <a:lnTo>
                    <a:pt x="1682165" y="9972421"/>
                  </a:lnTo>
                  <a:lnTo>
                    <a:pt x="1683054" y="9974554"/>
                  </a:lnTo>
                  <a:lnTo>
                    <a:pt x="1684070" y="9976688"/>
                  </a:lnTo>
                  <a:lnTo>
                    <a:pt x="1684959" y="9979126"/>
                  </a:lnTo>
                  <a:lnTo>
                    <a:pt x="1685594" y="9981260"/>
                  </a:lnTo>
                  <a:lnTo>
                    <a:pt x="1686102" y="9984003"/>
                  </a:lnTo>
                  <a:lnTo>
                    <a:pt x="1686737" y="9986137"/>
                  </a:lnTo>
                  <a:lnTo>
                    <a:pt x="1687118" y="9988880"/>
                  </a:lnTo>
                  <a:lnTo>
                    <a:pt x="1687372" y="9991318"/>
                  </a:lnTo>
                  <a:lnTo>
                    <a:pt x="1687626" y="9994061"/>
                  </a:lnTo>
                  <a:lnTo>
                    <a:pt x="1687626" y="9996500"/>
                  </a:lnTo>
                  <a:lnTo>
                    <a:pt x="1688007" y="9999243"/>
                  </a:lnTo>
                  <a:lnTo>
                    <a:pt x="1688007" y="10001681"/>
                  </a:lnTo>
                  <a:lnTo>
                    <a:pt x="1687626" y="10004425"/>
                  </a:lnTo>
                  <a:lnTo>
                    <a:pt x="1687626" y="10006863"/>
                  </a:lnTo>
                  <a:lnTo>
                    <a:pt x="1687372" y="10009301"/>
                  </a:lnTo>
                  <a:lnTo>
                    <a:pt x="1687118" y="10012045"/>
                  </a:lnTo>
                  <a:lnTo>
                    <a:pt x="1686737" y="10014483"/>
                  </a:lnTo>
                  <a:lnTo>
                    <a:pt x="1686483" y="10016921"/>
                  </a:lnTo>
                  <a:lnTo>
                    <a:pt x="1718741" y="10016921"/>
                  </a:lnTo>
                </a:path>
                <a:path w="6883400" h="10017125">
                  <a:moveTo>
                    <a:pt x="1593519" y="9932187"/>
                  </a:moveTo>
                  <a:lnTo>
                    <a:pt x="1718741" y="9932187"/>
                  </a:lnTo>
                </a:path>
                <a:path w="6883400" h="10017125">
                  <a:moveTo>
                    <a:pt x="1718741" y="10016921"/>
                  </a:moveTo>
                  <a:lnTo>
                    <a:pt x="1752015" y="10016921"/>
                  </a:lnTo>
                  <a:lnTo>
                    <a:pt x="1751380" y="10014483"/>
                  </a:lnTo>
                  <a:lnTo>
                    <a:pt x="1750745" y="10012045"/>
                  </a:lnTo>
                  <a:lnTo>
                    <a:pt x="1750491" y="10009606"/>
                  </a:lnTo>
                  <a:lnTo>
                    <a:pt x="1749856" y="10007168"/>
                  </a:lnTo>
                  <a:lnTo>
                    <a:pt x="1749602" y="10004425"/>
                  </a:lnTo>
                  <a:lnTo>
                    <a:pt x="1749602" y="10001986"/>
                  </a:lnTo>
                  <a:lnTo>
                    <a:pt x="1749221" y="9999243"/>
                  </a:lnTo>
                  <a:lnTo>
                    <a:pt x="1749221" y="9996805"/>
                  </a:lnTo>
                  <a:lnTo>
                    <a:pt x="1749602" y="9994366"/>
                  </a:lnTo>
                  <a:lnTo>
                    <a:pt x="1749602" y="9991623"/>
                  </a:lnTo>
                  <a:lnTo>
                    <a:pt x="1750110" y="9989185"/>
                  </a:lnTo>
                  <a:lnTo>
                    <a:pt x="1750491" y="9986441"/>
                  </a:lnTo>
                  <a:lnTo>
                    <a:pt x="1751126" y="9984003"/>
                  </a:lnTo>
                  <a:lnTo>
                    <a:pt x="1751634" y="9981565"/>
                  </a:lnTo>
                  <a:lnTo>
                    <a:pt x="1752269" y="9979126"/>
                  </a:lnTo>
                  <a:lnTo>
                    <a:pt x="1753158" y="9976993"/>
                  </a:lnTo>
                  <a:lnTo>
                    <a:pt x="1754174" y="9974554"/>
                  </a:lnTo>
                  <a:lnTo>
                    <a:pt x="1755063" y="9972421"/>
                  </a:lnTo>
                  <a:lnTo>
                    <a:pt x="1756206" y="9970287"/>
                  </a:lnTo>
                  <a:lnTo>
                    <a:pt x="1757476" y="9968153"/>
                  </a:lnTo>
                  <a:lnTo>
                    <a:pt x="1759000" y="9966325"/>
                  </a:lnTo>
                  <a:lnTo>
                    <a:pt x="1760270" y="9964496"/>
                  </a:lnTo>
                  <a:lnTo>
                    <a:pt x="1762048" y="9962972"/>
                  </a:lnTo>
                  <a:lnTo>
                    <a:pt x="1763572" y="9961448"/>
                  </a:lnTo>
                  <a:lnTo>
                    <a:pt x="1765350" y="9959924"/>
                  </a:lnTo>
                  <a:lnTo>
                    <a:pt x="1780971" y="9954133"/>
                  </a:lnTo>
                  <a:lnTo>
                    <a:pt x="1783638" y="9954742"/>
                  </a:lnTo>
                  <a:lnTo>
                    <a:pt x="1786432" y="9955047"/>
                  </a:lnTo>
                  <a:lnTo>
                    <a:pt x="1788845" y="9955961"/>
                  </a:lnTo>
                  <a:lnTo>
                    <a:pt x="1791004" y="9956571"/>
                  </a:lnTo>
                  <a:lnTo>
                    <a:pt x="1793163" y="9957485"/>
                  </a:lnTo>
                  <a:lnTo>
                    <a:pt x="1795322" y="9958705"/>
                  </a:lnTo>
                  <a:lnTo>
                    <a:pt x="1797100" y="9960229"/>
                  </a:lnTo>
                  <a:lnTo>
                    <a:pt x="1798878" y="9961448"/>
                  </a:lnTo>
                  <a:lnTo>
                    <a:pt x="1807133" y="9972421"/>
                  </a:lnTo>
                  <a:lnTo>
                    <a:pt x="1808403" y="9974554"/>
                  </a:lnTo>
                  <a:lnTo>
                    <a:pt x="1809292" y="9976688"/>
                  </a:lnTo>
                  <a:lnTo>
                    <a:pt x="1809927" y="9979126"/>
                  </a:lnTo>
                  <a:lnTo>
                    <a:pt x="1810816" y="9981260"/>
                  </a:lnTo>
                  <a:lnTo>
                    <a:pt x="1811070" y="9984003"/>
                  </a:lnTo>
                  <a:lnTo>
                    <a:pt x="1811705" y="9986137"/>
                  </a:lnTo>
                  <a:lnTo>
                    <a:pt x="1812086" y="9988880"/>
                  </a:lnTo>
                  <a:lnTo>
                    <a:pt x="1812340" y="9991318"/>
                  </a:lnTo>
                  <a:lnTo>
                    <a:pt x="1812594" y="9994061"/>
                  </a:lnTo>
                  <a:lnTo>
                    <a:pt x="1812975" y="9996500"/>
                  </a:lnTo>
                  <a:lnTo>
                    <a:pt x="1812975" y="9999243"/>
                  </a:lnTo>
                  <a:lnTo>
                    <a:pt x="1812975" y="10001681"/>
                  </a:lnTo>
                  <a:lnTo>
                    <a:pt x="1812975" y="10004425"/>
                  </a:lnTo>
                  <a:lnTo>
                    <a:pt x="1812594" y="10006863"/>
                  </a:lnTo>
                  <a:lnTo>
                    <a:pt x="1812340" y="10009301"/>
                  </a:lnTo>
                  <a:lnTo>
                    <a:pt x="1812086" y="10012045"/>
                  </a:lnTo>
                  <a:lnTo>
                    <a:pt x="1811705" y="10014483"/>
                  </a:lnTo>
                  <a:lnTo>
                    <a:pt x="1811451" y="10016921"/>
                  </a:lnTo>
                  <a:lnTo>
                    <a:pt x="1843709" y="10016921"/>
                  </a:lnTo>
                </a:path>
                <a:path w="6883400" h="10017125">
                  <a:moveTo>
                    <a:pt x="1718741" y="9932187"/>
                  </a:moveTo>
                  <a:lnTo>
                    <a:pt x="1843709" y="9932187"/>
                  </a:lnTo>
                </a:path>
                <a:path w="6883400" h="10017125">
                  <a:moveTo>
                    <a:pt x="1843709" y="10016921"/>
                  </a:moveTo>
                  <a:lnTo>
                    <a:pt x="1877237" y="10016921"/>
                  </a:lnTo>
                  <a:lnTo>
                    <a:pt x="1876348" y="10014483"/>
                  </a:lnTo>
                  <a:lnTo>
                    <a:pt x="1875713" y="10012045"/>
                  </a:lnTo>
                  <a:lnTo>
                    <a:pt x="1875459" y="10009606"/>
                  </a:lnTo>
                  <a:lnTo>
                    <a:pt x="1874824" y="10007168"/>
                  </a:lnTo>
                  <a:lnTo>
                    <a:pt x="1874824" y="10004425"/>
                  </a:lnTo>
                  <a:lnTo>
                    <a:pt x="1874570" y="10001986"/>
                  </a:lnTo>
                  <a:lnTo>
                    <a:pt x="1874570" y="9999243"/>
                  </a:lnTo>
                  <a:lnTo>
                    <a:pt x="1874570" y="9996805"/>
                  </a:lnTo>
                  <a:lnTo>
                    <a:pt x="1874570" y="9994366"/>
                  </a:lnTo>
                  <a:lnTo>
                    <a:pt x="1874824" y="9991623"/>
                  </a:lnTo>
                  <a:lnTo>
                    <a:pt x="1875078" y="9989185"/>
                  </a:lnTo>
                  <a:lnTo>
                    <a:pt x="1875459" y="9986441"/>
                  </a:lnTo>
                  <a:lnTo>
                    <a:pt x="1876094" y="9984003"/>
                  </a:lnTo>
                  <a:lnTo>
                    <a:pt x="1876602" y="9981565"/>
                  </a:lnTo>
                  <a:lnTo>
                    <a:pt x="1877237" y="9979126"/>
                  </a:lnTo>
                  <a:lnTo>
                    <a:pt x="1878126" y="9976993"/>
                  </a:lnTo>
                  <a:lnTo>
                    <a:pt x="1879142" y="9974554"/>
                  </a:lnTo>
                  <a:lnTo>
                    <a:pt x="1887016" y="9962972"/>
                  </a:lnTo>
                  <a:lnTo>
                    <a:pt x="1888540" y="9961448"/>
                  </a:lnTo>
                  <a:lnTo>
                    <a:pt x="1890318" y="9959924"/>
                  </a:lnTo>
                  <a:lnTo>
                    <a:pt x="1892477" y="9958705"/>
                  </a:lnTo>
                  <a:lnTo>
                    <a:pt x="1894382" y="9957485"/>
                  </a:lnTo>
                  <a:lnTo>
                    <a:pt x="1906193" y="9954133"/>
                  </a:lnTo>
                  <a:lnTo>
                    <a:pt x="1908606" y="9954742"/>
                  </a:lnTo>
                  <a:lnTo>
                    <a:pt x="1911400" y="9955047"/>
                  </a:lnTo>
                  <a:lnTo>
                    <a:pt x="1913813" y="9955961"/>
                  </a:lnTo>
                  <a:lnTo>
                    <a:pt x="1915972" y="9956571"/>
                  </a:lnTo>
                  <a:lnTo>
                    <a:pt x="1918385" y="9957485"/>
                  </a:lnTo>
                  <a:lnTo>
                    <a:pt x="1920290" y="9958705"/>
                  </a:lnTo>
                  <a:lnTo>
                    <a:pt x="1922068" y="9960229"/>
                  </a:lnTo>
                  <a:lnTo>
                    <a:pt x="1924227" y="9961448"/>
                  </a:lnTo>
                  <a:lnTo>
                    <a:pt x="1925751" y="9962972"/>
                  </a:lnTo>
                  <a:lnTo>
                    <a:pt x="1927275" y="9964801"/>
                  </a:lnTo>
                  <a:lnTo>
                    <a:pt x="1928799" y="9966325"/>
                  </a:lnTo>
                  <a:lnTo>
                    <a:pt x="1929942" y="9968458"/>
                  </a:lnTo>
                  <a:lnTo>
                    <a:pt x="1931212" y="9970287"/>
                  </a:lnTo>
                  <a:lnTo>
                    <a:pt x="1932482" y="9972421"/>
                  </a:lnTo>
                  <a:lnTo>
                    <a:pt x="1933371" y="9974554"/>
                  </a:lnTo>
                  <a:lnTo>
                    <a:pt x="1934260" y="9976688"/>
                  </a:lnTo>
                  <a:lnTo>
                    <a:pt x="1934895" y="9979126"/>
                  </a:lnTo>
                  <a:lnTo>
                    <a:pt x="1935784" y="9981260"/>
                  </a:lnTo>
                  <a:lnTo>
                    <a:pt x="1936419" y="9984003"/>
                  </a:lnTo>
                  <a:lnTo>
                    <a:pt x="1936673" y="9986137"/>
                  </a:lnTo>
                  <a:lnTo>
                    <a:pt x="1937308" y="9988880"/>
                  </a:lnTo>
                  <a:lnTo>
                    <a:pt x="1937562" y="9991318"/>
                  </a:lnTo>
                  <a:lnTo>
                    <a:pt x="1937562" y="9994061"/>
                  </a:lnTo>
                  <a:lnTo>
                    <a:pt x="1937943" y="9996500"/>
                  </a:lnTo>
                  <a:lnTo>
                    <a:pt x="1937943" y="9999243"/>
                  </a:lnTo>
                  <a:lnTo>
                    <a:pt x="1937943" y="10001681"/>
                  </a:lnTo>
                  <a:lnTo>
                    <a:pt x="1937943" y="10004425"/>
                  </a:lnTo>
                  <a:lnTo>
                    <a:pt x="1937562" y="10006863"/>
                  </a:lnTo>
                  <a:lnTo>
                    <a:pt x="1937562" y="10009301"/>
                  </a:lnTo>
                  <a:lnTo>
                    <a:pt x="1937054" y="10012045"/>
                  </a:lnTo>
                  <a:lnTo>
                    <a:pt x="1936673" y="10014483"/>
                  </a:lnTo>
                  <a:lnTo>
                    <a:pt x="1936419" y="10016921"/>
                  </a:lnTo>
                  <a:lnTo>
                    <a:pt x="1968677" y="10016921"/>
                  </a:lnTo>
                </a:path>
                <a:path w="6883400" h="10017125">
                  <a:moveTo>
                    <a:pt x="1843709" y="9932187"/>
                  </a:moveTo>
                  <a:lnTo>
                    <a:pt x="1968677" y="9932187"/>
                  </a:lnTo>
                </a:path>
                <a:path w="6883400" h="10017125">
                  <a:moveTo>
                    <a:pt x="1968677" y="10016921"/>
                  </a:moveTo>
                  <a:lnTo>
                    <a:pt x="2002205" y="10016921"/>
                  </a:lnTo>
                  <a:lnTo>
                    <a:pt x="2001570" y="10014483"/>
                  </a:lnTo>
                  <a:lnTo>
                    <a:pt x="2000681" y="10012045"/>
                  </a:lnTo>
                  <a:lnTo>
                    <a:pt x="2000427" y="10009606"/>
                  </a:lnTo>
                  <a:lnTo>
                    <a:pt x="2000046" y="10007168"/>
                  </a:lnTo>
                  <a:lnTo>
                    <a:pt x="1999792" y="10004425"/>
                  </a:lnTo>
                  <a:lnTo>
                    <a:pt x="1999538" y="10001986"/>
                  </a:lnTo>
                  <a:lnTo>
                    <a:pt x="1999538" y="9999243"/>
                  </a:lnTo>
                  <a:lnTo>
                    <a:pt x="1999538" y="9996805"/>
                  </a:lnTo>
                  <a:lnTo>
                    <a:pt x="1999538" y="9994366"/>
                  </a:lnTo>
                  <a:lnTo>
                    <a:pt x="1999792" y="9991623"/>
                  </a:lnTo>
                  <a:lnTo>
                    <a:pt x="2000046" y="9989185"/>
                  </a:lnTo>
                  <a:lnTo>
                    <a:pt x="2000427" y="9986441"/>
                  </a:lnTo>
                  <a:lnTo>
                    <a:pt x="2001062" y="9984003"/>
                  </a:lnTo>
                  <a:lnTo>
                    <a:pt x="2001570" y="9981565"/>
                  </a:lnTo>
                  <a:lnTo>
                    <a:pt x="2002205" y="9979126"/>
                  </a:lnTo>
                  <a:lnTo>
                    <a:pt x="2003094" y="9976993"/>
                  </a:lnTo>
                  <a:lnTo>
                    <a:pt x="2004110" y="9974554"/>
                  </a:lnTo>
                  <a:lnTo>
                    <a:pt x="2005253" y="9972421"/>
                  </a:lnTo>
                  <a:lnTo>
                    <a:pt x="2006523" y="9970287"/>
                  </a:lnTo>
                  <a:lnTo>
                    <a:pt x="2007666" y="9968153"/>
                  </a:lnTo>
                  <a:lnTo>
                    <a:pt x="2008936" y="9966325"/>
                  </a:lnTo>
                  <a:lnTo>
                    <a:pt x="2010460" y="9964496"/>
                  </a:lnTo>
                  <a:lnTo>
                    <a:pt x="2011984" y="9962972"/>
                  </a:lnTo>
                  <a:lnTo>
                    <a:pt x="2013508" y="9961448"/>
                  </a:lnTo>
                  <a:lnTo>
                    <a:pt x="2015286" y="9959924"/>
                  </a:lnTo>
                  <a:lnTo>
                    <a:pt x="2017445" y="9958705"/>
                  </a:lnTo>
                  <a:lnTo>
                    <a:pt x="2019350" y="9957485"/>
                  </a:lnTo>
                  <a:lnTo>
                    <a:pt x="2031161" y="9954133"/>
                  </a:lnTo>
                  <a:lnTo>
                    <a:pt x="2033955" y="9954742"/>
                  </a:lnTo>
                  <a:lnTo>
                    <a:pt x="2036368" y="9955047"/>
                  </a:lnTo>
                  <a:lnTo>
                    <a:pt x="2038781" y="9955961"/>
                  </a:lnTo>
                  <a:lnTo>
                    <a:pt x="2041194" y="9956571"/>
                  </a:lnTo>
                  <a:lnTo>
                    <a:pt x="2043353" y="9957485"/>
                  </a:lnTo>
                  <a:lnTo>
                    <a:pt x="2045258" y="9958705"/>
                  </a:lnTo>
                  <a:lnTo>
                    <a:pt x="2047290" y="9960229"/>
                  </a:lnTo>
                  <a:lnTo>
                    <a:pt x="2049195" y="9961448"/>
                  </a:lnTo>
                  <a:lnTo>
                    <a:pt x="2050719" y="9962972"/>
                  </a:lnTo>
                  <a:lnTo>
                    <a:pt x="2052243" y="9964801"/>
                  </a:lnTo>
                  <a:lnTo>
                    <a:pt x="2053767" y="9966325"/>
                  </a:lnTo>
                  <a:lnTo>
                    <a:pt x="2054910" y="9968458"/>
                  </a:lnTo>
                  <a:lnTo>
                    <a:pt x="2056180" y="9970287"/>
                  </a:lnTo>
                  <a:lnTo>
                    <a:pt x="2057450" y="9972421"/>
                  </a:lnTo>
                  <a:lnTo>
                    <a:pt x="2058339" y="9974554"/>
                  </a:lnTo>
                  <a:lnTo>
                    <a:pt x="2059228" y="9976688"/>
                  </a:lnTo>
                  <a:lnTo>
                    <a:pt x="2059863" y="9979126"/>
                  </a:lnTo>
                  <a:lnTo>
                    <a:pt x="2060752" y="9981260"/>
                  </a:lnTo>
                  <a:lnTo>
                    <a:pt x="2061387" y="9984003"/>
                  </a:lnTo>
                  <a:lnTo>
                    <a:pt x="2061641" y="9986137"/>
                  </a:lnTo>
                  <a:lnTo>
                    <a:pt x="2062276" y="9988880"/>
                  </a:lnTo>
                  <a:lnTo>
                    <a:pt x="2062530" y="9991318"/>
                  </a:lnTo>
                  <a:lnTo>
                    <a:pt x="2062530" y="9994061"/>
                  </a:lnTo>
                  <a:lnTo>
                    <a:pt x="2062911" y="9996500"/>
                  </a:lnTo>
                  <a:lnTo>
                    <a:pt x="2062911" y="9999243"/>
                  </a:lnTo>
                  <a:lnTo>
                    <a:pt x="2062911" y="10001681"/>
                  </a:lnTo>
                  <a:lnTo>
                    <a:pt x="2062911" y="10004425"/>
                  </a:lnTo>
                  <a:lnTo>
                    <a:pt x="2062530" y="10006863"/>
                  </a:lnTo>
                  <a:lnTo>
                    <a:pt x="2062530" y="10009301"/>
                  </a:lnTo>
                  <a:lnTo>
                    <a:pt x="2062022" y="10012045"/>
                  </a:lnTo>
                  <a:lnTo>
                    <a:pt x="2062022" y="10014483"/>
                  </a:lnTo>
                  <a:lnTo>
                    <a:pt x="2061387" y="10016921"/>
                  </a:lnTo>
                  <a:lnTo>
                    <a:pt x="2093645" y="10016921"/>
                  </a:lnTo>
                </a:path>
                <a:path w="6883400" h="10017125">
                  <a:moveTo>
                    <a:pt x="1968677" y="9932187"/>
                  </a:moveTo>
                  <a:lnTo>
                    <a:pt x="2093645" y="9932187"/>
                  </a:lnTo>
                </a:path>
                <a:path w="6883400" h="10017125">
                  <a:moveTo>
                    <a:pt x="2093645" y="10016921"/>
                  </a:moveTo>
                  <a:lnTo>
                    <a:pt x="2127173" y="10016921"/>
                  </a:lnTo>
                  <a:lnTo>
                    <a:pt x="2126538" y="10014483"/>
                  </a:lnTo>
                  <a:lnTo>
                    <a:pt x="2126030" y="10012045"/>
                  </a:lnTo>
                  <a:lnTo>
                    <a:pt x="2125395" y="10009606"/>
                  </a:lnTo>
                  <a:lnTo>
                    <a:pt x="2125014" y="10007168"/>
                  </a:lnTo>
                  <a:lnTo>
                    <a:pt x="2124760" y="10004425"/>
                  </a:lnTo>
                  <a:lnTo>
                    <a:pt x="2124506" y="10001986"/>
                  </a:lnTo>
                  <a:lnTo>
                    <a:pt x="2124506" y="9999243"/>
                  </a:lnTo>
                  <a:lnTo>
                    <a:pt x="2124506" y="9996805"/>
                  </a:lnTo>
                  <a:lnTo>
                    <a:pt x="2124506" y="9994366"/>
                  </a:lnTo>
                  <a:lnTo>
                    <a:pt x="2124760" y="9991623"/>
                  </a:lnTo>
                  <a:lnTo>
                    <a:pt x="2125014" y="9989185"/>
                  </a:lnTo>
                  <a:lnTo>
                    <a:pt x="2125395" y="9986441"/>
                  </a:lnTo>
                  <a:lnTo>
                    <a:pt x="2126030" y="9984003"/>
                  </a:lnTo>
                  <a:lnTo>
                    <a:pt x="2126538" y="9981565"/>
                  </a:lnTo>
                  <a:lnTo>
                    <a:pt x="2131491" y="9970287"/>
                  </a:lnTo>
                  <a:lnTo>
                    <a:pt x="2132634" y="9968153"/>
                  </a:lnTo>
                  <a:lnTo>
                    <a:pt x="2146731" y="9956571"/>
                  </a:lnTo>
                  <a:lnTo>
                    <a:pt x="2148890" y="9955657"/>
                  </a:lnTo>
                  <a:lnTo>
                    <a:pt x="2150922" y="9955047"/>
                  </a:lnTo>
                  <a:lnTo>
                    <a:pt x="2153716" y="9954437"/>
                  </a:lnTo>
                  <a:lnTo>
                    <a:pt x="2156129" y="9954133"/>
                  </a:lnTo>
                  <a:lnTo>
                    <a:pt x="2158923" y="9954742"/>
                  </a:lnTo>
                  <a:lnTo>
                    <a:pt x="2161336" y="9955047"/>
                  </a:lnTo>
                  <a:lnTo>
                    <a:pt x="2163749" y="9955961"/>
                  </a:lnTo>
                  <a:lnTo>
                    <a:pt x="2166162" y="9956571"/>
                  </a:lnTo>
                  <a:lnTo>
                    <a:pt x="2168321" y="9957485"/>
                  </a:lnTo>
                  <a:lnTo>
                    <a:pt x="2170480" y="9958705"/>
                  </a:lnTo>
                  <a:lnTo>
                    <a:pt x="2172258" y="9960229"/>
                  </a:lnTo>
                  <a:lnTo>
                    <a:pt x="2174163" y="9961448"/>
                  </a:lnTo>
                  <a:lnTo>
                    <a:pt x="2175687" y="9962972"/>
                  </a:lnTo>
                  <a:lnTo>
                    <a:pt x="2177211" y="9964801"/>
                  </a:lnTo>
                  <a:lnTo>
                    <a:pt x="2178735" y="9966325"/>
                  </a:lnTo>
                  <a:lnTo>
                    <a:pt x="2179878" y="9968458"/>
                  </a:lnTo>
                  <a:lnTo>
                    <a:pt x="2181148" y="9970287"/>
                  </a:lnTo>
                  <a:lnTo>
                    <a:pt x="2182418" y="9972421"/>
                  </a:lnTo>
                  <a:lnTo>
                    <a:pt x="2186609" y="9986137"/>
                  </a:lnTo>
                  <a:lnTo>
                    <a:pt x="2187244" y="9988880"/>
                  </a:lnTo>
                  <a:lnTo>
                    <a:pt x="2187498" y="9991318"/>
                  </a:lnTo>
                  <a:lnTo>
                    <a:pt x="2187498" y="9994061"/>
                  </a:lnTo>
                  <a:lnTo>
                    <a:pt x="2187879" y="9996500"/>
                  </a:lnTo>
                  <a:lnTo>
                    <a:pt x="2187879" y="9999243"/>
                  </a:lnTo>
                  <a:lnTo>
                    <a:pt x="2187879" y="10001681"/>
                  </a:lnTo>
                  <a:lnTo>
                    <a:pt x="2187879" y="10004425"/>
                  </a:lnTo>
                  <a:lnTo>
                    <a:pt x="2187498" y="10006863"/>
                  </a:lnTo>
                  <a:lnTo>
                    <a:pt x="2187498" y="10009301"/>
                  </a:lnTo>
                  <a:lnTo>
                    <a:pt x="2187244" y="10012045"/>
                  </a:lnTo>
                  <a:lnTo>
                    <a:pt x="2186990" y="10014483"/>
                  </a:lnTo>
                  <a:lnTo>
                    <a:pt x="2186355" y="10016921"/>
                  </a:lnTo>
                  <a:lnTo>
                    <a:pt x="2218613" y="10016921"/>
                  </a:lnTo>
                </a:path>
                <a:path w="6883400" h="10017125">
                  <a:moveTo>
                    <a:pt x="2093645" y="9932187"/>
                  </a:moveTo>
                  <a:lnTo>
                    <a:pt x="2218613" y="9932187"/>
                  </a:lnTo>
                </a:path>
                <a:path w="6883400" h="10017125">
                  <a:moveTo>
                    <a:pt x="2218613" y="10016921"/>
                  </a:moveTo>
                  <a:lnTo>
                    <a:pt x="2252141" y="10016921"/>
                  </a:lnTo>
                  <a:lnTo>
                    <a:pt x="2251506" y="10014483"/>
                  </a:lnTo>
                  <a:lnTo>
                    <a:pt x="2250998" y="10012045"/>
                  </a:lnTo>
                  <a:lnTo>
                    <a:pt x="2250363" y="10009606"/>
                  </a:lnTo>
                  <a:lnTo>
                    <a:pt x="2249982" y="10007168"/>
                  </a:lnTo>
                  <a:lnTo>
                    <a:pt x="2249728" y="10004425"/>
                  </a:lnTo>
                  <a:lnTo>
                    <a:pt x="2249474" y="10001986"/>
                  </a:lnTo>
                  <a:lnTo>
                    <a:pt x="2249474" y="9999243"/>
                  </a:lnTo>
                  <a:lnTo>
                    <a:pt x="2249474" y="9996805"/>
                  </a:lnTo>
                  <a:lnTo>
                    <a:pt x="2249474" y="9994366"/>
                  </a:lnTo>
                  <a:lnTo>
                    <a:pt x="2249728" y="9991623"/>
                  </a:lnTo>
                  <a:lnTo>
                    <a:pt x="2249982" y="9989185"/>
                  </a:lnTo>
                  <a:lnTo>
                    <a:pt x="2250363" y="9986441"/>
                  </a:lnTo>
                  <a:lnTo>
                    <a:pt x="2250998" y="9984003"/>
                  </a:lnTo>
                  <a:lnTo>
                    <a:pt x="2251506" y="9981565"/>
                  </a:lnTo>
                  <a:lnTo>
                    <a:pt x="2252522" y="9979126"/>
                  </a:lnTo>
                  <a:lnTo>
                    <a:pt x="2253030" y="9976993"/>
                  </a:lnTo>
                  <a:lnTo>
                    <a:pt x="2254046" y="9974554"/>
                  </a:lnTo>
                  <a:lnTo>
                    <a:pt x="2255189" y="9972421"/>
                  </a:lnTo>
                  <a:lnTo>
                    <a:pt x="2256459" y="9970287"/>
                  </a:lnTo>
                  <a:lnTo>
                    <a:pt x="2257602" y="9968153"/>
                  </a:lnTo>
                  <a:lnTo>
                    <a:pt x="2281097" y="9954133"/>
                  </a:lnTo>
                  <a:lnTo>
                    <a:pt x="2283891" y="9954742"/>
                  </a:lnTo>
                  <a:lnTo>
                    <a:pt x="2286304" y="9955047"/>
                  </a:lnTo>
                  <a:lnTo>
                    <a:pt x="2288717" y="9955961"/>
                  </a:lnTo>
                  <a:lnTo>
                    <a:pt x="2291130" y="9956571"/>
                  </a:lnTo>
                  <a:lnTo>
                    <a:pt x="2293289" y="9957485"/>
                  </a:lnTo>
                  <a:lnTo>
                    <a:pt x="2295448" y="9958705"/>
                  </a:lnTo>
                  <a:lnTo>
                    <a:pt x="2297226" y="9960229"/>
                  </a:lnTo>
                  <a:lnTo>
                    <a:pt x="2299131" y="9961448"/>
                  </a:lnTo>
                  <a:lnTo>
                    <a:pt x="2300655" y="9962972"/>
                  </a:lnTo>
                  <a:lnTo>
                    <a:pt x="2302179" y="9964801"/>
                  </a:lnTo>
                  <a:lnTo>
                    <a:pt x="2303703" y="9966325"/>
                  </a:lnTo>
                  <a:lnTo>
                    <a:pt x="2304846" y="9968458"/>
                  </a:lnTo>
                  <a:lnTo>
                    <a:pt x="2306116" y="9970287"/>
                  </a:lnTo>
                  <a:lnTo>
                    <a:pt x="2307386" y="9972421"/>
                  </a:lnTo>
                  <a:lnTo>
                    <a:pt x="2311323" y="9984003"/>
                  </a:lnTo>
                  <a:lnTo>
                    <a:pt x="2311958" y="9986137"/>
                  </a:lnTo>
                  <a:lnTo>
                    <a:pt x="2312212" y="9988880"/>
                  </a:lnTo>
                  <a:lnTo>
                    <a:pt x="2312466" y="9991318"/>
                  </a:lnTo>
                  <a:lnTo>
                    <a:pt x="2312847" y="9994061"/>
                  </a:lnTo>
                  <a:lnTo>
                    <a:pt x="2312847" y="9996500"/>
                  </a:lnTo>
                  <a:lnTo>
                    <a:pt x="2313101" y="9999243"/>
                  </a:lnTo>
                  <a:lnTo>
                    <a:pt x="2313101" y="10001681"/>
                  </a:lnTo>
                  <a:lnTo>
                    <a:pt x="2312847" y="10004425"/>
                  </a:lnTo>
                  <a:lnTo>
                    <a:pt x="2312847" y="10006863"/>
                  </a:lnTo>
                  <a:lnTo>
                    <a:pt x="2312466" y="10009301"/>
                  </a:lnTo>
                  <a:lnTo>
                    <a:pt x="2312212" y="10012045"/>
                  </a:lnTo>
                  <a:lnTo>
                    <a:pt x="2311958" y="10014483"/>
                  </a:lnTo>
                  <a:lnTo>
                    <a:pt x="2311323" y="10016921"/>
                  </a:lnTo>
                  <a:lnTo>
                    <a:pt x="2343581" y="10016921"/>
                  </a:lnTo>
                </a:path>
                <a:path w="6883400" h="10017125">
                  <a:moveTo>
                    <a:pt x="2218613" y="9932187"/>
                  </a:moveTo>
                  <a:lnTo>
                    <a:pt x="2343581" y="9932187"/>
                  </a:lnTo>
                </a:path>
                <a:path w="6883400" h="10017125">
                  <a:moveTo>
                    <a:pt x="2343581" y="10016921"/>
                  </a:moveTo>
                  <a:lnTo>
                    <a:pt x="2377109" y="10016921"/>
                  </a:lnTo>
                  <a:lnTo>
                    <a:pt x="2376474" y="10014483"/>
                  </a:lnTo>
                  <a:lnTo>
                    <a:pt x="2375966" y="10012045"/>
                  </a:lnTo>
                  <a:lnTo>
                    <a:pt x="2375331" y="10009606"/>
                  </a:lnTo>
                  <a:lnTo>
                    <a:pt x="2374950" y="10007168"/>
                  </a:lnTo>
                  <a:lnTo>
                    <a:pt x="2374696" y="10004425"/>
                  </a:lnTo>
                  <a:lnTo>
                    <a:pt x="2374696" y="10001986"/>
                  </a:lnTo>
                  <a:lnTo>
                    <a:pt x="2374442" y="9999243"/>
                  </a:lnTo>
                  <a:lnTo>
                    <a:pt x="2374442" y="9996805"/>
                  </a:lnTo>
                  <a:lnTo>
                    <a:pt x="2374696" y="9994366"/>
                  </a:lnTo>
                  <a:lnTo>
                    <a:pt x="2374696" y="9991623"/>
                  </a:lnTo>
                  <a:lnTo>
                    <a:pt x="2374950" y="9989185"/>
                  </a:lnTo>
                  <a:lnTo>
                    <a:pt x="2375585" y="9986441"/>
                  </a:lnTo>
                  <a:lnTo>
                    <a:pt x="2375966" y="9984003"/>
                  </a:lnTo>
                  <a:lnTo>
                    <a:pt x="2376855" y="9981565"/>
                  </a:lnTo>
                  <a:lnTo>
                    <a:pt x="2377490" y="9979126"/>
                  </a:lnTo>
                  <a:lnTo>
                    <a:pt x="2378379" y="9976993"/>
                  </a:lnTo>
                  <a:lnTo>
                    <a:pt x="2379268" y="9974554"/>
                  </a:lnTo>
                  <a:lnTo>
                    <a:pt x="2380157" y="9972421"/>
                  </a:lnTo>
                  <a:lnTo>
                    <a:pt x="2381427" y="9970287"/>
                  </a:lnTo>
                  <a:lnTo>
                    <a:pt x="2382570" y="9968153"/>
                  </a:lnTo>
                  <a:lnTo>
                    <a:pt x="2384094" y="9966325"/>
                  </a:lnTo>
                  <a:lnTo>
                    <a:pt x="2385364" y="9964496"/>
                  </a:lnTo>
                  <a:lnTo>
                    <a:pt x="2386888" y="9962972"/>
                  </a:lnTo>
                  <a:lnTo>
                    <a:pt x="2401239" y="9955047"/>
                  </a:lnTo>
                  <a:lnTo>
                    <a:pt x="2403652" y="9954437"/>
                  </a:lnTo>
                  <a:lnTo>
                    <a:pt x="2406065" y="9954133"/>
                  </a:lnTo>
                  <a:lnTo>
                    <a:pt x="2408859" y="9954742"/>
                  </a:lnTo>
                  <a:lnTo>
                    <a:pt x="2411272" y="9955047"/>
                  </a:lnTo>
                  <a:lnTo>
                    <a:pt x="2413685" y="9955961"/>
                  </a:lnTo>
                  <a:lnTo>
                    <a:pt x="2416098" y="9956571"/>
                  </a:lnTo>
                  <a:lnTo>
                    <a:pt x="2418257" y="9957485"/>
                  </a:lnTo>
                  <a:lnTo>
                    <a:pt x="2420416" y="9958705"/>
                  </a:lnTo>
                  <a:lnTo>
                    <a:pt x="2422194" y="9960229"/>
                  </a:lnTo>
                  <a:lnTo>
                    <a:pt x="2424099" y="9961448"/>
                  </a:lnTo>
                  <a:lnTo>
                    <a:pt x="2433243" y="9974554"/>
                  </a:lnTo>
                  <a:lnTo>
                    <a:pt x="2434132" y="9976688"/>
                  </a:lnTo>
                  <a:lnTo>
                    <a:pt x="2435021" y="9979126"/>
                  </a:lnTo>
                  <a:lnTo>
                    <a:pt x="2435656" y="9981260"/>
                  </a:lnTo>
                  <a:lnTo>
                    <a:pt x="2436291" y="9984003"/>
                  </a:lnTo>
                  <a:lnTo>
                    <a:pt x="2436926" y="9986137"/>
                  </a:lnTo>
                  <a:lnTo>
                    <a:pt x="2437180" y="9988880"/>
                  </a:lnTo>
                  <a:lnTo>
                    <a:pt x="2437434" y="9991318"/>
                  </a:lnTo>
                  <a:lnTo>
                    <a:pt x="2437815" y="9994061"/>
                  </a:lnTo>
                  <a:lnTo>
                    <a:pt x="2437815" y="9996500"/>
                  </a:lnTo>
                  <a:lnTo>
                    <a:pt x="2438069" y="9999243"/>
                  </a:lnTo>
                  <a:lnTo>
                    <a:pt x="2438069" y="10001681"/>
                  </a:lnTo>
                  <a:lnTo>
                    <a:pt x="2437815" y="10004425"/>
                  </a:lnTo>
                  <a:lnTo>
                    <a:pt x="2437815" y="10006863"/>
                  </a:lnTo>
                  <a:lnTo>
                    <a:pt x="2437434" y="10009301"/>
                  </a:lnTo>
                  <a:lnTo>
                    <a:pt x="2437180" y="10012045"/>
                  </a:lnTo>
                  <a:lnTo>
                    <a:pt x="2436926" y="10014483"/>
                  </a:lnTo>
                  <a:lnTo>
                    <a:pt x="2436291" y="10016921"/>
                  </a:lnTo>
                  <a:lnTo>
                    <a:pt x="2468930" y="10016921"/>
                  </a:lnTo>
                </a:path>
                <a:path w="6883400" h="10017125">
                  <a:moveTo>
                    <a:pt x="2343581" y="9932187"/>
                  </a:moveTo>
                  <a:lnTo>
                    <a:pt x="2468930" y="9932187"/>
                  </a:lnTo>
                </a:path>
                <a:path w="6883400" h="10017125">
                  <a:moveTo>
                    <a:pt x="2468930" y="10016921"/>
                  </a:moveTo>
                  <a:lnTo>
                    <a:pt x="2502077" y="10016921"/>
                  </a:lnTo>
                  <a:lnTo>
                    <a:pt x="2501442" y="10014483"/>
                  </a:lnTo>
                  <a:lnTo>
                    <a:pt x="2500934" y="10012045"/>
                  </a:lnTo>
                  <a:lnTo>
                    <a:pt x="2500299" y="10009606"/>
                  </a:lnTo>
                  <a:lnTo>
                    <a:pt x="2499918" y="10007168"/>
                  </a:lnTo>
                  <a:lnTo>
                    <a:pt x="2499664" y="10004425"/>
                  </a:lnTo>
                  <a:lnTo>
                    <a:pt x="2499664" y="10001986"/>
                  </a:lnTo>
                  <a:lnTo>
                    <a:pt x="2499410" y="9999243"/>
                  </a:lnTo>
                  <a:lnTo>
                    <a:pt x="2499410" y="9996805"/>
                  </a:lnTo>
                  <a:lnTo>
                    <a:pt x="2499664" y="9994366"/>
                  </a:lnTo>
                  <a:lnTo>
                    <a:pt x="2499664" y="9991623"/>
                  </a:lnTo>
                  <a:lnTo>
                    <a:pt x="2500299" y="9989185"/>
                  </a:lnTo>
                  <a:lnTo>
                    <a:pt x="2500553" y="9986441"/>
                  </a:lnTo>
                  <a:lnTo>
                    <a:pt x="2501188" y="9984003"/>
                  </a:lnTo>
                  <a:lnTo>
                    <a:pt x="2501823" y="9981565"/>
                  </a:lnTo>
                  <a:lnTo>
                    <a:pt x="2502458" y="9979126"/>
                  </a:lnTo>
                  <a:lnTo>
                    <a:pt x="2503347" y="9976993"/>
                  </a:lnTo>
                  <a:lnTo>
                    <a:pt x="2504236" y="9974554"/>
                  </a:lnTo>
                  <a:lnTo>
                    <a:pt x="2505125" y="9972421"/>
                  </a:lnTo>
                  <a:lnTo>
                    <a:pt x="2506395" y="9970287"/>
                  </a:lnTo>
                  <a:lnTo>
                    <a:pt x="2507538" y="9968153"/>
                  </a:lnTo>
                  <a:lnTo>
                    <a:pt x="2509062" y="9966325"/>
                  </a:lnTo>
                  <a:lnTo>
                    <a:pt x="2510332" y="9964496"/>
                  </a:lnTo>
                  <a:lnTo>
                    <a:pt x="2512110" y="9962972"/>
                  </a:lnTo>
                  <a:lnTo>
                    <a:pt x="2526207" y="9955047"/>
                  </a:lnTo>
                  <a:lnTo>
                    <a:pt x="2528620" y="9954437"/>
                  </a:lnTo>
                  <a:lnTo>
                    <a:pt x="2531033" y="9954133"/>
                  </a:lnTo>
                  <a:lnTo>
                    <a:pt x="2533827" y="9954742"/>
                  </a:lnTo>
                  <a:lnTo>
                    <a:pt x="2536494" y="9955047"/>
                  </a:lnTo>
                  <a:lnTo>
                    <a:pt x="2539034" y="9955961"/>
                  </a:lnTo>
                  <a:lnTo>
                    <a:pt x="2541066" y="9956571"/>
                  </a:lnTo>
                  <a:lnTo>
                    <a:pt x="2543225" y="9957485"/>
                  </a:lnTo>
                  <a:lnTo>
                    <a:pt x="2545384" y="9958705"/>
                  </a:lnTo>
                  <a:lnTo>
                    <a:pt x="2547162" y="9960229"/>
                  </a:lnTo>
                  <a:lnTo>
                    <a:pt x="2549067" y="9961448"/>
                  </a:lnTo>
                  <a:lnTo>
                    <a:pt x="2558211" y="9974554"/>
                  </a:lnTo>
                  <a:lnTo>
                    <a:pt x="2559354" y="9976688"/>
                  </a:lnTo>
                  <a:lnTo>
                    <a:pt x="2559989" y="9979126"/>
                  </a:lnTo>
                  <a:lnTo>
                    <a:pt x="2560624" y="9981260"/>
                  </a:lnTo>
                  <a:lnTo>
                    <a:pt x="2561259" y="9984003"/>
                  </a:lnTo>
                  <a:lnTo>
                    <a:pt x="2561894" y="9986137"/>
                  </a:lnTo>
                  <a:lnTo>
                    <a:pt x="2562148" y="9988880"/>
                  </a:lnTo>
                  <a:lnTo>
                    <a:pt x="2562402" y="9991318"/>
                  </a:lnTo>
                  <a:lnTo>
                    <a:pt x="2562783" y="9994061"/>
                  </a:lnTo>
                  <a:lnTo>
                    <a:pt x="2563037" y="9996500"/>
                  </a:lnTo>
                  <a:lnTo>
                    <a:pt x="2563037" y="9999243"/>
                  </a:lnTo>
                  <a:lnTo>
                    <a:pt x="2563037" y="10001681"/>
                  </a:lnTo>
                  <a:lnTo>
                    <a:pt x="2563037" y="10004425"/>
                  </a:lnTo>
                  <a:lnTo>
                    <a:pt x="2562783" y="10006863"/>
                  </a:lnTo>
                  <a:lnTo>
                    <a:pt x="2562402" y="10009301"/>
                  </a:lnTo>
                  <a:lnTo>
                    <a:pt x="2562148" y="10012045"/>
                  </a:lnTo>
                  <a:lnTo>
                    <a:pt x="2561894" y="10014483"/>
                  </a:lnTo>
                  <a:lnTo>
                    <a:pt x="2561513" y="10016921"/>
                  </a:lnTo>
                  <a:lnTo>
                    <a:pt x="2593898" y="10016921"/>
                  </a:lnTo>
                </a:path>
                <a:path w="6883400" h="10017125">
                  <a:moveTo>
                    <a:pt x="2468930" y="9932187"/>
                  </a:moveTo>
                  <a:lnTo>
                    <a:pt x="2593898" y="9932187"/>
                  </a:lnTo>
                </a:path>
                <a:path w="6883400" h="10017125">
                  <a:moveTo>
                    <a:pt x="2593898" y="10016921"/>
                  </a:moveTo>
                  <a:lnTo>
                    <a:pt x="2627045" y="10016921"/>
                  </a:lnTo>
                  <a:lnTo>
                    <a:pt x="2626410" y="10014483"/>
                  </a:lnTo>
                  <a:lnTo>
                    <a:pt x="2625902" y="10012045"/>
                  </a:lnTo>
                  <a:lnTo>
                    <a:pt x="2625521" y="10009606"/>
                  </a:lnTo>
                  <a:lnTo>
                    <a:pt x="2624886" y="10007168"/>
                  </a:lnTo>
                  <a:lnTo>
                    <a:pt x="2624632" y="10004425"/>
                  </a:lnTo>
                  <a:lnTo>
                    <a:pt x="2624632" y="9991623"/>
                  </a:lnTo>
                  <a:lnTo>
                    <a:pt x="2625267" y="9989185"/>
                  </a:lnTo>
                  <a:lnTo>
                    <a:pt x="2625521" y="9986441"/>
                  </a:lnTo>
                  <a:lnTo>
                    <a:pt x="2626156" y="9984003"/>
                  </a:lnTo>
                  <a:lnTo>
                    <a:pt x="2626791" y="9981565"/>
                  </a:lnTo>
                  <a:lnTo>
                    <a:pt x="2627426" y="9979126"/>
                  </a:lnTo>
                  <a:lnTo>
                    <a:pt x="2628315" y="9976993"/>
                  </a:lnTo>
                  <a:lnTo>
                    <a:pt x="2629204" y="9974554"/>
                  </a:lnTo>
                  <a:lnTo>
                    <a:pt x="2630093" y="9972421"/>
                  </a:lnTo>
                  <a:lnTo>
                    <a:pt x="2631363" y="9970287"/>
                  </a:lnTo>
                  <a:lnTo>
                    <a:pt x="2632506" y="9968153"/>
                  </a:lnTo>
                  <a:lnTo>
                    <a:pt x="2634030" y="9966325"/>
                  </a:lnTo>
                  <a:lnTo>
                    <a:pt x="2635554" y="9964496"/>
                  </a:lnTo>
                  <a:lnTo>
                    <a:pt x="2637078" y="9962972"/>
                  </a:lnTo>
                  <a:lnTo>
                    <a:pt x="2638602" y="9961448"/>
                  </a:lnTo>
                  <a:lnTo>
                    <a:pt x="2640507" y="9959924"/>
                  </a:lnTo>
                  <a:lnTo>
                    <a:pt x="2642666" y="9958705"/>
                  </a:lnTo>
                  <a:lnTo>
                    <a:pt x="2644444" y="9957485"/>
                  </a:lnTo>
                  <a:lnTo>
                    <a:pt x="2656001" y="9954133"/>
                  </a:lnTo>
                  <a:lnTo>
                    <a:pt x="2658795" y="9954742"/>
                  </a:lnTo>
                  <a:lnTo>
                    <a:pt x="2661462" y="9955047"/>
                  </a:lnTo>
                  <a:lnTo>
                    <a:pt x="2664002" y="9955961"/>
                  </a:lnTo>
                  <a:lnTo>
                    <a:pt x="2666034" y="9956571"/>
                  </a:lnTo>
                  <a:lnTo>
                    <a:pt x="2668193" y="9957485"/>
                  </a:lnTo>
                  <a:lnTo>
                    <a:pt x="2670352" y="9958705"/>
                  </a:lnTo>
                  <a:lnTo>
                    <a:pt x="2672130" y="9960229"/>
                  </a:lnTo>
                  <a:lnTo>
                    <a:pt x="2674289" y="9961448"/>
                  </a:lnTo>
                  <a:lnTo>
                    <a:pt x="2675813" y="9962972"/>
                  </a:lnTo>
                  <a:lnTo>
                    <a:pt x="2677337" y="9964801"/>
                  </a:lnTo>
                  <a:lnTo>
                    <a:pt x="2678861" y="9966325"/>
                  </a:lnTo>
                  <a:lnTo>
                    <a:pt x="2680131" y="9968458"/>
                  </a:lnTo>
                  <a:lnTo>
                    <a:pt x="2681274" y="9970287"/>
                  </a:lnTo>
                  <a:lnTo>
                    <a:pt x="2682544" y="9972421"/>
                  </a:lnTo>
                  <a:lnTo>
                    <a:pt x="2683433" y="9974554"/>
                  </a:lnTo>
                  <a:lnTo>
                    <a:pt x="2684322" y="9976688"/>
                  </a:lnTo>
                  <a:lnTo>
                    <a:pt x="2684957" y="9979126"/>
                  </a:lnTo>
                  <a:lnTo>
                    <a:pt x="2685846" y="9981260"/>
                  </a:lnTo>
                  <a:lnTo>
                    <a:pt x="2686227" y="9984003"/>
                  </a:lnTo>
                  <a:lnTo>
                    <a:pt x="2686862" y="9986137"/>
                  </a:lnTo>
                  <a:lnTo>
                    <a:pt x="2687370" y="9988880"/>
                  </a:lnTo>
                  <a:lnTo>
                    <a:pt x="2687370" y="9991318"/>
                  </a:lnTo>
                  <a:lnTo>
                    <a:pt x="2687751" y="9994061"/>
                  </a:lnTo>
                  <a:lnTo>
                    <a:pt x="2688005" y="9996500"/>
                  </a:lnTo>
                  <a:lnTo>
                    <a:pt x="2688005" y="9999243"/>
                  </a:lnTo>
                  <a:lnTo>
                    <a:pt x="2688005" y="10001681"/>
                  </a:lnTo>
                  <a:lnTo>
                    <a:pt x="2688005" y="10004425"/>
                  </a:lnTo>
                  <a:lnTo>
                    <a:pt x="2687751" y="10006863"/>
                  </a:lnTo>
                  <a:lnTo>
                    <a:pt x="2687370" y="10009301"/>
                  </a:lnTo>
                  <a:lnTo>
                    <a:pt x="2687116" y="10012045"/>
                  </a:lnTo>
                  <a:lnTo>
                    <a:pt x="2686862" y="10014483"/>
                  </a:lnTo>
                  <a:lnTo>
                    <a:pt x="2686481" y="10016921"/>
                  </a:lnTo>
                  <a:lnTo>
                    <a:pt x="2718866" y="10016921"/>
                  </a:lnTo>
                </a:path>
                <a:path w="6883400" h="10017125">
                  <a:moveTo>
                    <a:pt x="2593898" y="9932187"/>
                  </a:moveTo>
                  <a:lnTo>
                    <a:pt x="2718866" y="9932187"/>
                  </a:lnTo>
                </a:path>
                <a:path w="6883400" h="10017125">
                  <a:moveTo>
                    <a:pt x="2718866" y="10016921"/>
                  </a:moveTo>
                  <a:lnTo>
                    <a:pt x="2752394" y="10016921"/>
                  </a:lnTo>
                  <a:lnTo>
                    <a:pt x="2751378" y="10014483"/>
                  </a:lnTo>
                  <a:lnTo>
                    <a:pt x="2750870" y="10012045"/>
                  </a:lnTo>
                  <a:lnTo>
                    <a:pt x="2750489" y="10009606"/>
                  </a:lnTo>
                  <a:lnTo>
                    <a:pt x="2750235" y="10007168"/>
                  </a:lnTo>
                  <a:lnTo>
                    <a:pt x="2749854" y="10004425"/>
                  </a:lnTo>
                  <a:lnTo>
                    <a:pt x="2749600" y="10001986"/>
                  </a:lnTo>
                  <a:lnTo>
                    <a:pt x="2749600" y="9999243"/>
                  </a:lnTo>
                  <a:lnTo>
                    <a:pt x="2749600" y="9996805"/>
                  </a:lnTo>
                  <a:lnTo>
                    <a:pt x="2749600" y="9994366"/>
                  </a:lnTo>
                  <a:lnTo>
                    <a:pt x="2749854" y="9991623"/>
                  </a:lnTo>
                  <a:lnTo>
                    <a:pt x="2750235" y="9989185"/>
                  </a:lnTo>
                  <a:lnTo>
                    <a:pt x="2750489" y="9986441"/>
                  </a:lnTo>
                  <a:lnTo>
                    <a:pt x="2751124" y="9984003"/>
                  </a:lnTo>
                  <a:lnTo>
                    <a:pt x="2751759" y="9981565"/>
                  </a:lnTo>
                  <a:lnTo>
                    <a:pt x="2752394" y="9979126"/>
                  </a:lnTo>
                  <a:lnTo>
                    <a:pt x="2753283" y="9976993"/>
                  </a:lnTo>
                  <a:lnTo>
                    <a:pt x="2754172" y="9974554"/>
                  </a:lnTo>
                  <a:lnTo>
                    <a:pt x="2755061" y="9972421"/>
                  </a:lnTo>
                  <a:lnTo>
                    <a:pt x="2756331" y="9970287"/>
                  </a:lnTo>
                  <a:lnTo>
                    <a:pt x="2757474" y="9968153"/>
                  </a:lnTo>
                  <a:lnTo>
                    <a:pt x="2758998" y="9966325"/>
                  </a:lnTo>
                  <a:lnTo>
                    <a:pt x="2760522" y="9964496"/>
                  </a:lnTo>
                  <a:lnTo>
                    <a:pt x="2762046" y="9962972"/>
                  </a:lnTo>
                  <a:lnTo>
                    <a:pt x="2763570" y="9961448"/>
                  </a:lnTo>
                  <a:lnTo>
                    <a:pt x="2765475" y="9959924"/>
                  </a:lnTo>
                  <a:lnTo>
                    <a:pt x="2767634" y="9958705"/>
                  </a:lnTo>
                  <a:lnTo>
                    <a:pt x="2769412" y="9957485"/>
                  </a:lnTo>
                  <a:lnTo>
                    <a:pt x="2781350" y="9954133"/>
                  </a:lnTo>
                  <a:lnTo>
                    <a:pt x="2784017" y="9954742"/>
                  </a:lnTo>
                  <a:lnTo>
                    <a:pt x="2786430" y="9955047"/>
                  </a:lnTo>
                  <a:lnTo>
                    <a:pt x="2788970" y="9955961"/>
                  </a:lnTo>
                  <a:lnTo>
                    <a:pt x="2791383" y="9956571"/>
                  </a:lnTo>
                  <a:lnTo>
                    <a:pt x="2793542" y="9957485"/>
                  </a:lnTo>
                  <a:lnTo>
                    <a:pt x="2795320" y="9958705"/>
                  </a:lnTo>
                  <a:lnTo>
                    <a:pt x="2797098" y="9960229"/>
                  </a:lnTo>
                  <a:lnTo>
                    <a:pt x="2799257" y="9961448"/>
                  </a:lnTo>
                  <a:lnTo>
                    <a:pt x="2800781" y="9962972"/>
                  </a:lnTo>
                  <a:lnTo>
                    <a:pt x="2802305" y="9964801"/>
                  </a:lnTo>
                  <a:lnTo>
                    <a:pt x="2803829" y="9966325"/>
                  </a:lnTo>
                  <a:lnTo>
                    <a:pt x="2805099" y="9968458"/>
                  </a:lnTo>
                  <a:lnTo>
                    <a:pt x="2806242" y="9970287"/>
                  </a:lnTo>
                  <a:lnTo>
                    <a:pt x="2807512" y="9972421"/>
                  </a:lnTo>
                  <a:lnTo>
                    <a:pt x="2808401" y="9974554"/>
                  </a:lnTo>
                  <a:lnTo>
                    <a:pt x="2809290" y="9976688"/>
                  </a:lnTo>
                  <a:lnTo>
                    <a:pt x="2809925" y="9979126"/>
                  </a:lnTo>
                  <a:lnTo>
                    <a:pt x="2810814" y="9981260"/>
                  </a:lnTo>
                  <a:lnTo>
                    <a:pt x="2811449" y="9984003"/>
                  </a:lnTo>
                  <a:lnTo>
                    <a:pt x="2811830" y="9986137"/>
                  </a:lnTo>
                  <a:lnTo>
                    <a:pt x="2812338" y="9988880"/>
                  </a:lnTo>
                  <a:lnTo>
                    <a:pt x="2812719" y="9991318"/>
                  </a:lnTo>
                  <a:lnTo>
                    <a:pt x="2812719" y="9994061"/>
                  </a:lnTo>
                  <a:lnTo>
                    <a:pt x="2812973" y="9996500"/>
                  </a:lnTo>
                  <a:lnTo>
                    <a:pt x="2812973" y="9999243"/>
                  </a:lnTo>
                  <a:lnTo>
                    <a:pt x="2812973" y="10001681"/>
                  </a:lnTo>
                  <a:lnTo>
                    <a:pt x="2812973" y="10004425"/>
                  </a:lnTo>
                  <a:lnTo>
                    <a:pt x="2812719" y="10006863"/>
                  </a:lnTo>
                  <a:lnTo>
                    <a:pt x="2812719" y="10009301"/>
                  </a:lnTo>
                  <a:lnTo>
                    <a:pt x="2812084" y="10012045"/>
                  </a:lnTo>
                  <a:lnTo>
                    <a:pt x="2811830" y="10014483"/>
                  </a:lnTo>
                  <a:lnTo>
                    <a:pt x="2811449" y="10016921"/>
                  </a:lnTo>
                  <a:lnTo>
                    <a:pt x="2843834" y="10016921"/>
                  </a:lnTo>
                </a:path>
                <a:path w="6883400" h="10017125">
                  <a:moveTo>
                    <a:pt x="2718866" y="9932187"/>
                  </a:moveTo>
                  <a:lnTo>
                    <a:pt x="2843834" y="9932187"/>
                  </a:lnTo>
                </a:path>
                <a:path w="6883400" h="10017125">
                  <a:moveTo>
                    <a:pt x="2843834" y="10016921"/>
                  </a:moveTo>
                  <a:lnTo>
                    <a:pt x="2877362" y="10016921"/>
                  </a:lnTo>
                  <a:lnTo>
                    <a:pt x="2876727" y="10014483"/>
                  </a:lnTo>
                  <a:lnTo>
                    <a:pt x="2875838" y="10012045"/>
                  </a:lnTo>
                  <a:lnTo>
                    <a:pt x="2875457" y="10009606"/>
                  </a:lnTo>
                  <a:lnTo>
                    <a:pt x="2875203" y="10007168"/>
                  </a:lnTo>
                  <a:lnTo>
                    <a:pt x="2874822" y="10004425"/>
                  </a:lnTo>
                  <a:lnTo>
                    <a:pt x="2874568" y="10001986"/>
                  </a:lnTo>
                  <a:lnTo>
                    <a:pt x="2874568" y="9999243"/>
                  </a:lnTo>
                  <a:lnTo>
                    <a:pt x="2874568" y="9996805"/>
                  </a:lnTo>
                  <a:lnTo>
                    <a:pt x="2874568" y="9994366"/>
                  </a:lnTo>
                  <a:lnTo>
                    <a:pt x="2874822" y="9991623"/>
                  </a:lnTo>
                  <a:lnTo>
                    <a:pt x="2875203" y="9989185"/>
                  </a:lnTo>
                  <a:lnTo>
                    <a:pt x="2875457" y="9986441"/>
                  </a:lnTo>
                  <a:lnTo>
                    <a:pt x="2876092" y="9984003"/>
                  </a:lnTo>
                  <a:lnTo>
                    <a:pt x="2876727" y="9981565"/>
                  </a:lnTo>
                  <a:lnTo>
                    <a:pt x="2877362" y="9979126"/>
                  </a:lnTo>
                  <a:lnTo>
                    <a:pt x="2878251" y="9976993"/>
                  </a:lnTo>
                  <a:lnTo>
                    <a:pt x="2879140" y="9974554"/>
                  </a:lnTo>
                  <a:lnTo>
                    <a:pt x="2880410" y="9972421"/>
                  </a:lnTo>
                  <a:lnTo>
                    <a:pt x="2888919" y="9961448"/>
                  </a:lnTo>
                  <a:lnTo>
                    <a:pt x="2890443" y="9959924"/>
                  </a:lnTo>
                  <a:lnTo>
                    <a:pt x="2892602" y="9958705"/>
                  </a:lnTo>
                  <a:lnTo>
                    <a:pt x="2894380" y="9957485"/>
                  </a:lnTo>
                  <a:lnTo>
                    <a:pt x="2896539" y="9956571"/>
                  </a:lnTo>
                  <a:lnTo>
                    <a:pt x="2898952" y="9955657"/>
                  </a:lnTo>
                  <a:lnTo>
                    <a:pt x="2901111" y="9955047"/>
                  </a:lnTo>
                  <a:lnTo>
                    <a:pt x="2903524" y="9954437"/>
                  </a:lnTo>
                  <a:lnTo>
                    <a:pt x="2906318" y="9954133"/>
                  </a:lnTo>
                  <a:lnTo>
                    <a:pt x="2908985" y="9954742"/>
                  </a:lnTo>
                  <a:lnTo>
                    <a:pt x="2911398" y="9955047"/>
                  </a:lnTo>
                  <a:lnTo>
                    <a:pt x="2913938" y="9955961"/>
                  </a:lnTo>
                  <a:lnTo>
                    <a:pt x="2916351" y="9956571"/>
                  </a:lnTo>
                  <a:lnTo>
                    <a:pt x="2918510" y="9957485"/>
                  </a:lnTo>
                  <a:lnTo>
                    <a:pt x="2920542" y="9958705"/>
                  </a:lnTo>
                  <a:lnTo>
                    <a:pt x="2922447" y="9960229"/>
                  </a:lnTo>
                  <a:lnTo>
                    <a:pt x="2924225" y="9961448"/>
                  </a:lnTo>
                  <a:lnTo>
                    <a:pt x="2925749" y="9962972"/>
                  </a:lnTo>
                  <a:lnTo>
                    <a:pt x="2927273" y="9964801"/>
                  </a:lnTo>
                  <a:lnTo>
                    <a:pt x="2928797" y="9966325"/>
                  </a:lnTo>
                  <a:lnTo>
                    <a:pt x="2930067" y="9968458"/>
                  </a:lnTo>
                  <a:lnTo>
                    <a:pt x="2931210" y="9970287"/>
                  </a:lnTo>
                  <a:lnTo>
                    <a:pt x="2932480" y="9972421"/>
                  </a:lnTo>
                  <a:lnTo>
                    <a:pt x="2933369" y="9974554"/>
                  </a:lnTo>
                  <a:lnTo>
                    <a:pt x="2934258" y="9976688"/>
                  </a:lnTo>
                  <a:lnTo>
                    <a:pt x="2934893" y="9979126"/>
                  </a:lnTo>
                  <a:lnTo>
                    <a:pt x="2935782" y="9981260"/>
                  </a:lnTo>
                  <a:lnTo>
                    <a:pt x="2936417" y="9984003"/>
                  </a:lnTo>
                  <a:lnTo>
                    <a:pt x="2936798" y="9986137"/>
                  </a:lnTo>
                  <a:lnTo>
                    <a:pt x="2937306" y="9988880"/>
                  </a:lnTo>
                  <a:lnTo>
                    <a:pt x="2937687" y="9991318"/>
                  </a:lnTo>
                  <a:lnTo>
                    <a:pt x="2937687" y="9994061"/>
                  </a:lnTo>
                  <a:lnTo>
                    <a:pt x="2937941" y="9996500"/>
                  </a:lnTo>
                  <a:lnTo>
                    <a:pt x="2937941" y="9999243"/>
                  </a:lnTo>
                  <a:lnTo>
                    <a:pt x="2937941" y="10001681"/>
                  </a:lnTo>
                  <a:lnTo>
                    <a:pt x="2937941" y="10004425"/>
                  </a:lnTo>
                  <a:lnTo>
                    <a:pt x="2937687" y="10006863"/>
                  </a:lnTo>
                  <a:lnTo>
                    <a:pt x="2937687" y="10009301"/>
                  </a:lnTo>
                  <a:lnTo>
                    <a:pt x="2937306" y="10012045"/>
                  </a:lnTo>
                  <a:lnTo>
                    <a:pt x="2937052" y="10014483"/>
                  </a:lnTo>
                  <a:lnTo>
                    <a:pt x="2936417" y="10016921"/>
                  </a:lnTo>
                  <a:lnTo>
                    <a:pt x="2968802" y="10016921"/>
                  </a:lnTo>
                </a:path>
                <a:path w="6883400" h="10017125">
                  <a:moveTo>
                    <a:pt x="2843834" y="9932187"/>
                  </a:moveTo>
                  <a:lnTo>
                    <a:pt x="2968802" y="9932187"/>
                  </a:lnTo>
                </a:path>
                <a:path w="6883400" h="10017125">
                  <a:moveTo>
                    <a:pt x="2968802" y="10016921"/>
                  </a:moveTo>
                  <a:lnTo>
                    <a:pt x="3002330" y="10016921"/>
                  </a:lnTo>
                  <a:lnTo>
                    <a:pt x="3001695" y="10014483"/>
                  </a:lnTo>
                  <a:lnTo>
                    <a:pt x="3001060" y="10012045"/>
                  </a:lnTo>
                  <a:lnTo>
                    <a:pt x="3000425" y="10009606"/>
                  </a:lnTo>
                  <a:lnTo>
                    <a:pt x="3000171" y="10007168"/>
                  </a:lnTo>
                  <a:lnTo>
                    <a:pt x="2999790" y="10004425"/>
                  </a:lnTo>
                  <a:lnTo>
                    <a:pt x="2999536" y="10001986"/>
                  </a:lnTo>
                  <a:lnTo>
                    <a:pt x="2999536" y="9999243"/>
                  </a:lnTo>
                  <a:lnTo>
                    <a:pt x="2999536" y="9996805"/>
                  </a:lnTo>
                  <a:lnTo>
                    <a:pt x="2999536" y="9994366"/>
                  </a:lnTo>
                  <a:lnTo>
                    <a:pt x="2999790" y="9991623"/>
                  </a:lnTo>
                  <a:lnTo>
                    <a:pt x="3000171" y="9989185"/>
                  </a:lnTo>
                  <a:lnTo>
                    <a:pt x="3000425" y="9986441"/>
                  </a:lnTo>
                  <a:lnTo>
                    <a:pt x="3001060" y="9984003"/>
                  </a:lnTo>
                  <a:lnTo>
                    <a:pt x="3001695" y="9981565"/>
                  </a:lnTo>
                  <a:lnTo>
                    <a:pt x="3002584" y="9979126"/>
                  </a:lnTo>
                  <a:lnTo>
                    <a:pt x="3003219" y="9976993"/>
                  </a:lnTo>
                  <a:lnTo>
                    <a:pt x="3004108" y="9974554"/>
                  </a:lnTo>
                  <a:lnTo>
                    <a:pt x="3005378" y="9972421"/>
                  </a:lnTo>
                  <a:lnTo>
                    <a:pt x="3006521" y="9970287"/>
                  </a:lnTo>
                  <a:lnTo>
                    <a:pt x="3013887" y="9961448"/>
                  </a:lnTo>
                  <a:lnTo>
                    <a:pt x="3015665" y="9959924"/>
                  </a:lnTo>
                  <a:lnTo>
                    <a:pt x="3017570" y="9958705"/>
                  </a:lnTo>
                  <a:lnTo>
                    <a:pt x="3019348" y="9957485"/>
                  </a:lnTo>
                  <a:lnTo>
                    <a:pt x="3021761" y="9956571"/>
                  </a:lnTo>
                  <a:lnTo>
                    <a:pt x="3023920" y="9955657"/>
                  </a:lnTo>
                  <a:lnTo>
                    <a:pt x="3026079" y="9955047"/>
                  </a:lnTo>
                  <a:lnTo>
                    <a:pt x="3028746" y="9954437"/>
                  </a:lnTo>
                  <a:lnTo>
                    <a:pt x="3031286" y="9954133"/>
                  </a:lnTo>
                  <a:lnTo>
                    <a:pt x="3033953" y="9954742"/>
                  </a:lnTo>
                  <a:lnTo>
                    <a:pt x="3036366" y="9955047"/>
                  </a:lnTo>
                  <a:lnTo>
                    <a:pt x="3038906" y="9955961"/>
                  </a:lnTo>
                  <a:lnTo>
                    <a:pt x="3041319" y="9956571"/>
                  </a:lnTo>
                  <a:lnTo>
                    <a:pt x="3043478" y="9957485"/>
                  </a:lnTo>
                  <a:lnTo>
                    <a:pt x="3045510" y="9958705"/>
                  </a:lnTo>
                  <a:lnTo>
                    <a:pt x="3047415" y="9960229"/>
                  </a:lnTo>
                  <a:lnTo>
                    <a:pt x="3049193" y="9961448"/>
                  </a:lnTo>
                  <a:lnTo>
                    <a:pt x="3050717" y="9962972"/>
                  </a:lnTo>
                  <a:lnTo>
                    <a:pt x="3052241" y="9964801"/>
                  </a:lnTo>
                  <a:lnTo>
                    <a:pt x="3053765" y="9966325"/>
                  </a:lnTo>
                  <a:lnTo>
                    <a:pt x="3055035" y="9968458"/>
                  </a:lnTo>
                  <a:lnTo>
                    <a:pt x="3056178" y="9970287"/>
                  </a:lnTo>
                  <a:lnTo>
                    <a:pt x="3057448" y="9972421"/>
                  </a:lnTo>
                  <a:lnTo>
                    <a:pt x="3058337" y="9974554"/>
                  </a:lnTo>
                  <a:lnTo>
                    <a:pt x="3059226" y="9976688"/>
                  </a:lnTo>
                  <a:lnTo>
                    <a:pt x="3060242" y="9979126"/>
                  </a:lnTo>
                  <a:lnTo>
                    <a:pt x="3060750" y="9981260"/>
                  </a:lnTo>
                  <a:lnTo>
                    <a:pt x="3061385" y="9984003"/>
                  </a:lnTo>
                  <a:lnTo>
                    <a:pt x="3061766" y="9986137"/>
                  </a:lnTo>
                  <a:lnTo>
                    <a:pt x="3062274" y="9988880"/>
                  </a:lnTo>
                  <a:lnTo>
                    <a:pt x="3062655" y="9991318"/>
                  </a:lnTo>
                  <a:lnTo>
                    <a:pt x="3062909" y="9994061"/>
                  </a:lnTo>
                  <a:lnTo>
                    <a:pt x="3062909" y="9996500"/>
                  </a:lnTo>
                  <a:lnTo>
                    <a:pt x="3062909" y="9999243"/>
                  </a:lnTo>
                  <a:lnTo>
                    <a:pt x="3062909" y="10001681"/>
                  </a:lnTo>
                  <a:lnTo>
                    <a:pt x="3062909" y="10004425"/>
                  </a:lnTo>
                  <a:lnTo>
                    <a:pt x="3062909" y="10006863"/>
                  </a:lnTo>
                  <a:lnTo>
                    <a:pt x="3062655" y="10009301"/>
                  </a:lnTo>
                  <a:lnTo>
                    <a:pt x="3062274" y="10012045"/>
                  </a:lnTo>
                  <a:lnTo>
                    <a:pt x="3062020" y="10014483"/>
                  </a:lnTo>
                  <a:lnTo>
                    <a:pt x="3061385" y="10016921"/>
                  </a:lnTo>
                  <a:lnTo>
                    <a:pt x="3093770" y="10016921"/>
                  </a:lnTo>
                </a:path>
                <a:path w="6883400" h="10017125">
                  <a:moveTo>
                    <a:pt x="2968802" y="9932187"/>
                  </a:moveTo>
                  <a:lnTo>
                    <a:pt x="3093770" y="9932187"/>
                  </a:lnTo>
                </a:path>
                <a:path w="6883400" h="10017125">
                  <a:moveTo>
                    <a:pt x="3093770" y="10016921"/>
                  </a:moveTo>
                  <a:lnTo>
                    <a:pt x="3127298" y="10016921"/>
                  </a:lnTo>
                  <a:lnTo>
                    <a:pt x="3126663" y="10014483"/>
                  </a:lnTo>
                  <a:lnTo>
                    <a:pt x="3126028" y="10012045"/>
                  </a:lnTo>
                  <a:lnTo>
                    <a:pt x="3125393" y="10009606"/>
                  </a:lnTo>
                  <a:lnTo>
                    <a:pt x="3125139" y="10007168"/>
                  </a:lnTo>
                  <a:lnTo>
                    <a:pt x="3124758" y="10004425"/>
                  </a:lnTo>
                  <a:lnTo>
                    <a:pt x="3124504" y="10001986"/>
                  </a:lnTo>
                  <a:lnTo>
                    <a:pt x="3124504" y="9999243"/>
                  </a:lnTo>
                  <a:lnTo>
                    <a:pt x="3124504" y="9996805"/>
                  </a:lnTo>
                  <a:lnTo>
                    <a:pt x="3124504" y="9994366"/>
                  </a:lnTo>
                  <a:lnTo>
                    <a:pt x="3124758" y="9991623"/>
                  </a:lnTo>
                  <a:lnTo>
                    <a:pt x="3125139" y="9989185"/>
                  </a:lnTo>
                  <a:lnTo>
                    <a:pt x="3125774" y="9986441"/>
                  </a:lnTo>
                  <a:lnTo>
                    <a:pt x="3126028" y="9984003"/>
                  </a:lnTo>
                  <a:lnTo>
                    <a:pt x="3126917" y="9981565"/>
                  </a:lnTo>
                  <a:lnTo>
                    <a:pt x="3127552" y="9979126"/>
                  </a:lnTo>
                  <a:lnTo>
                    <a:pt x="3128187" y="9976993"/>
                  </a:lnTo>
                  <a:lnTo>
                    <a:pt x="3134283" y="9966325"/>
                  </a:lnTo>
                  <a:lnTo>
                    <a:pt x="3135426" y="9964496"/>
                  </a:lnTo>
                  <a:lnTo>
                    <a:pt x="3136950" y="9962972"/>
                  </a:lnTo>
                  <a:lnTo>
                    <a:pt x="3138855" y="9961448"/>
                  </a:lnTo>
                  <a:lnTo>
                    <a:pt x="3140633" y="9959924"/>
                  </a:lnTo>
                  <a:lnTo>
                    <a:pt x="3142538" y="9958705"/>
                  </a:lnTo>
                  <a:lnTo>
                    <a:pt x="3144570" y="9957485"/>
                  </a:lnTo>
                  <a:lnTo>
                    <a:pt x="3146729" y="9956571"/>
                  </a:lnTo>
                  <a:lnTo>
                    <a:pt x="3148888" y="9955657"/>
                  </a:lnTo>
                  <a:lnTo>
                    <a:pt x="3151301" y="9955047"/>
                  </a:lnTo>
                  <a:lnTo>
                    <a:pt x="3153714" y="9954437"/>
                  </a:lnTo>
                  <a:lnTo>
                    <a:pt x="3156254" y="9954133"/>
                  </a:lnTo>
                  <a:lnTo>
                    <a:pt x="3158921" y="9954742"/>
                  </a:lnTo>
                  <a:lnTo>
                    <a:pt x="3161334" y="9955047"/>
                  </a:lnTo>
                  <a:lnTo>
                    <a:pt x="3163874" y="9955961"/>
                  </a:lnTo>
                  <a:lnTo>
                    <a:pt x="3166287" y="9956571"/>
                  </a:lnTo>
                  <a:lnTo>
                    <a:pt x="3168446" y="9957485"/>
                  </a:lnTo>
                  <a:lnTo>
                    <a:pt x="3170478" y="9958705"/>
                  </a:lnTo>
                  <a:lnTo>
                    <a:pt x="3172383" y="9960229"/>
                  </a:lnTo>
                  <a:lnTo>
                    <a:pt x="3174161" y="9961448"/>
                  </a:lnTo>
                  <a:lnTo>
                    <a:pt x="3175685" y="9962972"/>
                  </a:lnTo>
                  <a:lnTo>
                    <a:pt x="3177590" y="9964801"/>
                  </a:lnTo>
                  <a:lnTo>
                    <a:pt x="3178733" y="9966325"/>
                  </a:lnTo>
                  <a:lnTo>
                    <a:pt x="3180257" y="9968458"/>
                  </a:lnTo>
                  <a:lnTo>
                    <a:pt x="3181527" y="9970287"/>
                  </a:lnTo>
                  <a:lnTo>
                    <a:pt x="3182416" y="9972421"/>
                  </a:lnTo>
                  <a:lnTo>
                    <a:pt x="3183305" y="9974554"/>
                  </a:lnTo>
                  <a:lnTo>
                    <a:pt x="3184194" y="9976688"/>
                  </a:lnTo>
                  <a:lnTo>
                    <a:pt x="3185210" y="9979126"/>
                  </a:lnTo>
                  <a:lnTo>
                    <a:pt x="3185718" y="9981260"/>
                  </a:lnTo>
                  <a:lnTo>
                    <a:pt x="3186353" y="9984003"/>
                  </a:lnTo>
                  <a:lnTo>
                    <a:pt x="3186988" y="9986137"/>
                  </a:lnTo>
                  <a:lnTo>
                    <a:pt x="3187242" y="9988880"/>
                  </a:lnTo>
                  <a:lnTo>
                    <a:pt x="3187623" y="9991318"/>
                  </a:lnTo>
                  <a:lnTo>
                    <a:pt x="3187877" y="9994061"/>
                  </a:lnTo>
                  <a:lnTo>
                    <a:pt x="3187877" y="9996500"/>
                  </a:lnTo>
                  <a:lnTo>
                    <a:pt x="3188258" y="9999243"/>
                  </a:lnTo>
                  <a:lnTo>
                    <a:pt x="3188258" y="10001681"/>
                  </a:lnTo>
                  <a:lnTo>
                    <a:pt x="3187877" y="10004425"/>
                  </a:lnTo>
                  <a:lnTo>
                    <a:pt x="3187877" y="10006863"/>
                  </a:lnTo>
                  <a:lnTo>
                    <a:pt x="3187623" y="10009301"/>
                  </a:lnTo>
                  <a:lnTo>
                    <a:pt x="3187242" y="10012045"/>
                  </a:lnTo>
                  <a:lnTo>
                    <a:pt x="3186988" y="10014483"/>
                  </a:lnTo>
                  <a:lnTo>
                    <a:pt x="3186353" y="10016921"/>
                  </a:lnTo>
                  <a:lnTo>
                    <a:pt x="3218738" y="10016921"/>
                  </a:lnTo>
                </a:path>
                <a:path w="6883400" h="10017125">
                  <a:moveTo>
                    <a:pt x="3093770" y="9932187"/>
                  </a:moveTo>
                  <a:lnTo>
                    <a:pt x="3218738" y="9932187"/>
                  </a:lnTo>
                </a:path>
                <a:path w="6883400" h="10017125">
                  <a:moveTo>
                    <a:pt x="3218738" y="10016921"/>
                  </a:moveTo>
                  <a:lnTo>
                    <a:pt x="3252266" y="10016921"/>
                  </a:lnTo>
                  <a:lnTo>
                    <a:pt x="3251631" y="10014483"/>
                  </a:lnTo>
                  <a:lnTo>
                    <a:pt x="3250996" y="10012045"/>
                  </a:lnTo>
                  <a:lnTo>
                    <a:pt x="3250361" y="10009606"/>
                  </a:lnTo>
                  <a:lnTo>
                    <a:pt x="3250107" y="10007168"/>
                  </a:lnTo>
                  <a:lnTo>
                    <a:pt x="3249726" y="10004425"/>
                  </a:lnTo>
                  <a:lnTo>
                    <a:pt x="3249726" y="10001986"/>
                  </a:lnTo>
                  <a:lnTo>
                    <a:pt x="3249472" y="9999243"/>
                  </a:lnTo>
                  <a:lnTo>
                    <a:pt x="3249472" y="9996805"/>
                  </a:lnTo>
                  <a:lnTo>
                    <a:pt x="3249726" y="9994366"/>
                  </a:lnTo>
                  <a:lnTo>
                    <a:pt x="3249726" y="9991623"/>
                  </a:lnTo>
                  <a:lnTo>
                    <a:pt x="3250107" y="9989185"/>
                  </a:lnTo>
                  <a:lnTo>
                    <a:pt x="3250742" y="9986441"/>
                  </a:lnTo>
                  <a:lnTo>
                    <a:pt x="3251250" y="9984003"/>
                  </a:lnTo>
                  <a:lnTo>
                    <a:pt x="3251885" y="9981565"/>
                  </a:lnTo>
                  <a:lnTo>
                    <a:pt x="3252520" y="9979126"/>
                  </a:lnTo>
                  <a:lnTo>
                    <a:pt x="3253409" y="9976993"/>
                  </a:lnTo>
                  <a:lnTo>
                    <a:pt x="3259251" y="9966325"/>
                  </a:lnTo>
                  <a:lnTo>
                    <a:pt x="3260394" y="9964496"/>
                  </a:lnTo>
                  <a:lnTo>
                    <a:pt x="3262299" y="9962972"/>
                  </a:lnTo>
                  <a:lnTo>
                    <a:pt x="3263823" y="9961448"/>
                  </a:lnTo>
                  <a:lnTo>
                    <a:pt x="3265601" y="9959924"/>
                  </a:lnTo>
                  <a:lnTo>
                    <a:pt x="3267506" y="9958705"/>
                  </a:lnTo>
                  <a:lnTo>
                    <a:pt x="3269538" y="9957485"/>
                  </a:lnTo>
                  <a:lnTo>
                    <a:pt x="3271697" y="9956571"/>
                  </a:lnTo>
                  <a:lnTo>
                    <a:pt x="3273856" y="9955657"/>
                  </a:lnTo>
                  <a:lnTo>
                    <a:pt x="3276269" y="9955047"/>
                  </a:lnTo>
                  <a:lnTo>
                    <a:pt x="3278682" y="9954437"/>
                  </a:lnTo>
                  <a:lnTo>
                    <a:pt x="3281222" y="9954133"/>
                  </a:lnTo>
                  <a:lnTo>
                    <a:pt x="3283889" y="9954742"/>
                  </a:lnTo>
                  <a:lnTo>
                    <a:pt x="3286302" y="9955047"/>
                  </a:lnTo>
                  <a:lnTo>
                    <a:pt x="3288842" y="9955961"/>
                  </a:lnTo>
                  <a:lnTo>
                    <a:pt x="3291255" y="9956571"/>
                  </a:lnTo>
                  <a:lnTo>
                    <a:pt x="3293414" y="9957485"/>
                  </a:lnTo>
                  <a:lnTo>
                    <a:pt x="3295446" y="9958705"/>
                  </a:lnTo>
                  <a:lnTo>
                    <a:pt x="3297351" y="9960229"/>
                  </a:lnTo>
                  <a:lnTo>
                    <a:pt x="3299129" y="9961448"/>
                  </a:lnTo>
                  <a:lnTo>
                    <a:pt x="3300653" y="9962972"/>
                  </a:lnTo>
                  <a:lnTo>
                    <a:pt x="3302558" y="9964801"/>
                  </a:lnTo>
                  <a:lnTo>
                    <a:pt x="3303701" y="9966325"/>
                  </a:lnTo>
                  <a:lnTo>
                    <a:pt x="3305225" y="9968458"/>
                  </a:lnTo>
                  <a:lnTo>
                    <a:pt x="3306495" y="9970287"/>
                  </a:lnTo>
                  <a:lnTo>
                    <a:pt x="3307384" y="9972421"/>
                  </a:lnTo>
                  <a:lnTo>
                    <a:pt x="3308273" y="9974554"/>
                  </a:lnTo>
                  <a:lnTo>
                    <a:pt x="3309162" y="9976688"/>
                  </a:lnTo>
                  <a:lnTo>
                    <a:pt x="3310178" y="9979126"/>
                  </a:lnTo>
                  <a:lnTo>
                    <a:pt x="3310686" y="9981260"/>
                  </a:lnTo>
                  <a:lnTo>
                    <a:pt x="3311321" y="9984003"/>
                  </a:lnTo>
                  <a:lnTo>
                    <a:pt x="3311956" y="9986137"/>
                  </a:lnTo>
                  <a:lnTo>
                    <a:pt x="3312210" y="9988880"/>
                  </a:lnTo>
                  <a:lnTo>
                    <a:pt x="3312591" y="9991318"/>
                  </a:lnTo>
                  <a:lnTo>
                    <a:pt x="3312845" y="9994061"/>
                  </a:lnTo>
                  <a:lnTo>
                    <a:pt x="3312845" y="9996500"/>
                  </a:lnTo>
                  <a:lnTo>
                    <a:pt x="3313226" y="9999243"/>
                  </a:lnTo>
                  <a:lnTo>
                    <a:pt x="3313226" y="10001681"/>
                  </a:lnTo>
                  <a:lnTo>
                    <a:pt x="3312845" y="10004425"/>
                  </a:lnTo>
                  <a:lnTo>
                    <a:pt x="3312845" y="10006863"/>
                  </a:lnTo>
                  <a:lnTo>
                    <a:pt x="3312591" y="10009301"/>
                  </a:lnTo>
                  <a:lnTo>
                    <a:pt x="3312210" y="10012045"/>
                  </a:lnTo>
                  <a:lnTo>
                    <a:pt x="3311956" y="10014483"/>
                  </a:lnTo>
                  <a:lnTo>
                    <a:pt x="3311702" y="10016921"/>
                  </a:lnTo>
                  <a:lnTo>
                    <a:pt x="3343960" y="10016921"/>
                  </a:lnTo>
                </a:path>
                <a:path w="6883400" h="10017125">
                  <a:moveTo>
                    <a:pt x="3218738" y="9932187"/>
                  </a:moveTo>
                  <a:lnTo>
                    <a:pt x="3343960" y="9932187"/>
                  </a:lnTo>
                </a:path>
                <a:path w="6883400" h="10017125">
                  <a:moveTo>
                    <a:pt x="3343960" y="10016921"/>
                  </a:moveTo>
                  <a:lnTo>
                    <a:pt x="3377234" y="10016921"/>
                  </a:lnTo>
                  <a:lnTo>
                    <a:pt x="3376599" y="10014483"/>
                  </a:lnTo>
                  <a:lnTo>
                    <a:pt x="3375964" y="10012045"/>
                  </a:lnTo>
                  <a:lnTo>
                    <a:pt x="3375710" y="10009606"/>
                  </a:lnTo>
                  <a:lnTo>
                    <a:pt x="3375075" y="10007168"/>
                  </a:lnTo>
                  <a:lnTo>
                    <a:pt x="3374694" y="10004425"/>
                  </a:lnTo>
                  <a:lnTo>
                    <a:pt x="3374694" y="9991623"/>
                  </a:lnTo>
                  <a:lnTo>
                    <a:pt x="3375329" y="9989185"/>
                  </a:lnTo>
                  <a:lnTo>
                    <a:pt x="3375710" y="9986441"/>
                  </a:lnTo>
                  <a:lnTo>
                    <a:pt x="3376218" y="9984003"/>
                  </a:lnTo>
                  <a:lnTo>
                    <a:pt x="3376853" y="9981565"/>
                  </a:lnTo>
                  <a:lnTo>
                    <a:pt x="3377488" y="9979126"/>
                  </a:lnTo>
                  <a:lnTo>
                    <a:pt x="3378377" y="9976993"/>
                  </a:lnTo>
                  <a:lnTo>
                    <a:pt x="3379266" y="9974554"/>
                  </a:lnTo>
                  <a:lnTo>
                    <a:pt x="3380282" y="9972421"/>
                  </a:lnTo>
                  <a:lnTo>
                    <a:pt x="3381425" y="9970287"/>
                  </a:lnTo>
                  <a:lnTo>
                    <a:pt x="3382695" y="9968153"/>
                  </a:lnTo>
                  <a:lnTo>
                    <a:pt x="3384219" y="9966325"/>
                  </a:lnTo>
                  <a:lnTo>
                    <a:pt x="3385362" y="9964496"/>
                  </a:lnTo>
                  <a:lnTo>
                    <a:pt x="3387267" y="9962972"/>
                  </a:lnTo>
                  <a:lnTo>
                    <a:pt x="3388791" y="9961448"/>
                  </a:lnTo>
                  <a:lnTo>
                    <a:pt x="3390569" y="9959924"/>
                  </a:lnTo>
                  <a:lnTo>
                    <a:pt x="3392728" y="9958705"/>
                  </a:lnTo>
                  <a:lnTo>
                    <a:pt x="3394506" y="9957485"/>
                  </a:lnTo>
                  <a:lnTo>
                    <a:pt x="3396665" y="9956571"/>
                  </a:lnTo>
                  <a:lnTo>
                    <a:pt x="3398824" y="9955657"/>
                  </a:lnTo>
                  <a:lnTo>
                    <a:pt x="3401237" y="9955047"/>
                  </a:lnTo>
                  <a:lnTo>
                    <a:pt x="3403650" y="9954437"/>
                  </a:lnTo>
                  <a:lnTo>
                    <a:pt x="3406190" y="9954133"/>
                  </a:lnTo>
                  <a:lnTo>
                    <a:pt x="3408857" y="9954742"/>
                  </a:lnTo>
                  <a:lnTo>
                    <a:pt x="3411651" y="9955047"/>
                  </a:lnTo>
                  <a:lnTo>
                    <a:pt x="3414064" y="9955961"/>
                  </a:lnTo>
                  <a:lnTo>
                    <a:pt x="3416223" y="9956571"/>
                  </a:lnTo>
                  <a:lnTo>
                    <a:pt x="3418382" y="9957485"/>
                  </a:lnTo>
                  <a:lnTo>
                    <a:pt x="3420414" y="9958705"/>
                  </a:lnTo>
                  <a:lnTo>
                    <a:pt x="3422319" y="9960229"/>
                  </a:lnTo>
                  <a:lnTo>
                    <a:pt x="3424097" y="9961448"/>
                  </a:lnTo>
                  <a:lnTo>
                    <a:pt x="3426002" y="9962972"/>
                  </a:lnTo>
                  <a:lnTo>
                    <a:pt x="3427526" y="9964801"/>
                  </a:lnTo>
                  <a:lnTo>
                    <a:pt x="3429050" y="9966325"/>
                  </a:lnTo>
                  <a:lnTo>
                    <a:pt x="3430193" y="9968458"/>
                  </a:lnTo>
                  <a:lnTo>
                    <a:pt x="3431463" y="9970287"/>
                  </a:lnTo>
                  <a:lnTo>
                    <a:pt x="3432606" y="9972421"/>
                  </a:lnTo>
                  <a:lnTo>
                    <a:pt x="3433622" y="9974554"/>
                  </a:lnTo>
                  <a:lnTo>
                    <a:pt x="3434511" y="9976688"/>
                  </a:lnTo>
                  <a:lnTo>
                    <a:pt x="3435146" y="9979126"/>
                  </a:lnTo>
                  <a:lnTo>
                    <a:pt x="3436035" y="9981260"/>
                  </a:lnTo>
                  <a:lnTo>
                    <a:pt x="3436289" y="9984003"/>
                  </a:lnTo>
                  <a:lnTo>
                    <a:pt x="3436924" y="9986137"/>
                  </a:lnTo>
                  <a:lnTo>
                    <a:pt x="3437559" y="9988880"/>
                  </a:lnTo>
                  <a:lnTo>
                    <a:pt x="3437559" y="9991318"/>
                  </a:lnTo>
                  <a:lnTo>
                    <a:pt x="3437813" y="9994061"/>
                  </a:lnTo>
                  <a:lnTo>
                    <a:pt x="3438194" y="9996500"/>
                  </a:lnTo>
                  <a:lnTo>
                    <a:pt x="3438194" y="9999243"/>
                  </a:lnTo>
                  <a:lnTo>
                    <a:pt x="3438194" y="10001681"/>
                  </a:lnTo>
                  <a:lnTo>
                    <a:pt x="3438194" y="10004425"/>
                  </a:lnTo>
                  <a:lnTo>
                    <a:pt x="3437813" y="10006863"/>
                  </a:lnTo>
                  <a:lnTo>
                    <a:pt x="3437559" y="10009301"/>
                  </a:lnTo>
                  <a:lnTo>
                    <a:pt x="3437178" y="10012045"/>
                  </a:lnTo>
                  <a:lnTo>
                    <a:pt x="3436924" y="10014483"/>
                  </a:lnTo>
                  <a:lnTo>
                    <a:pt x="3436670" y="10016921"/>
                  </a:lnTo>
                  <a:lnTo>
                    <a:pt x="3468928" y="10016921"/>
                  </a:lnTo>
                </a:path>
                <a:path w="6883400" h="10017125">
                  <a:moveTo>
                    <a:pt x="3343960" y="9932187"/>
                  </a:moveTo>
                  <a:lnTo>
                    <a:pt x="3468928" y="9932187"/>
                  </a:lnTo>
                </a:path>
                <a:path w="6883400" h="10017125">
                  <a:moveTo>
                    <a:pt x="3468928" y="10016921"/>
                  </a:moveTo>
                  <a:lnTo>
                    <a:pt x="3502456" y="10016921"/>
                  </a:lnTo>
                  <a:lnTo>
                    <a:pt x="3501567" y="10014483"/>
                  </a:lnTo>
                  <a:lnTo>
                    <a:pt x="3500932" y="10012045"/>
                  </a:lnTo>
                  <a:lnTo>
                    <a:pt x="3500678" y="10009606"/>
                  </a:lnTo>
                  <a:lnTo>
                    <a:pt x="3500043" y="10007168"/>
                  </a:lnTo>
                  <a:lnTo>
                    <a:pt x="3500043" y="10004425"/>
                  </a:lnTo>
                  <a:lnTo>
                    <a:pt x="3499662" y="10001986"/>
                  </a:lnTo>
                  <a:lnTo>
                    <a:pt x="3499662" y="9999243"/>
                  </a:lnTo>
                  <a:lnTo>
                    <a:pt x="3499662" y="9996805"/>
                  </a:lnTo>
                  <a:lnTo>
                    <a:pt x="3499662" y="9994366"/>
                  </a:lnTo>
                  <a:lnTo>
                    <a:pt x="3500043" y="9991623"/>
                  </a:lnTo>
                  <a:lnTo>
                    <a:pt x="3500297" y="9989185"/>
                  </a:lnTo>
                  <a:lnTo>
                    <a:pt x="3503345" y="9976993"/>
                  </a:lnTo>
                  <a:lnTo>
                    <a:pt x="3504234" y="9974554"/>
                  </a:lnTo>
                  <a:lnTo>
                    <a:pt x="3505250" y="9972421"/>
                  </a:lnTo>
                  <a:lnTo>
                    <a:pt x="3506393" y="9970287"/>
                  </a:lnTo>
                  <a:lnTo>
                    <a:pt x="3507663" y="9968153"/>
                  </a:lnTo>
                  <a:lnTo>
                    <a:pt x="3509187" y="9966325"/>
                  </a:lnTo>
                  <a:lnTo>
                    <a:pt x="3510711" y="9964496"/>
                  </a:lnTo>
                  <a:lnTo>
                    <a:pt x="3512235" y="9962972"/>
                  </a:lnTo>
                  <a:lnTo>
                    <a:pt x="3513759" y="9961448"/>
                  </a:lnTo>
                  <a:lnTo>
                    <a:pt x="3515537" y="9959924"/>
                  </a:lnTo>
                  <a:lnTo>
                    <a:pt x="3517696" y="9958705"/>
                  </a:lnTo>
                  <a:lnTo>
                    <a:pt x="3519474" y="9957485"/>
                  </a:lnTo>
                  <a:lnTo>
                    <a:pt x="3521633" y="9956571"/>
                  </a:lnTo>
                  <a:lnTo>
                    <a:pt x="3524046" y="9955657"/>
                  </a:lnTo>
                  <a:lnTo>
                    <a:pt x="3526205" y="9955047"/>
                  </a:lnTo>
                  <a:lnTo>
                    <a:pt x="3528618" y="9954437"/>
                  </a:lnTo>
                  <a:lnTo>
                    <a:pt x="3531412" y="9954133"/>
                  </a:lnTo>
                  <a:lnTo>
                    <a:pt x="3533825" y="9954742"/>
                  </a:lnTo>
                  <a:lnTo>
                    <a:pt x="3536619" y="9955047"/>
                  </a:lnTo>
                  <a:lnTo>
                    <a:pt x="3539032" y="9955961"/>
                  </a:lnTo>
                  <a:lnTo>
                    <a:pt x="3541191" y="9956571"/>
                  </a:lnTo>
                  <a:lnTo>
                    <a:pt x="3543604" y="9957485"/>
                  </a:lnTo>
                  <a:lnTo>
                    <a:pt x="3545382" y="9958705"/>
                  </a:lnTo>
                  <a:lnTo>
                    <a:pt x="3547287" y="9960229"/>
                  </a:lnTo>
                  <a:lnTo>
                    <a:pt x="3549446" y="9961448"/>
                  </a:lnTo>
                  <a:lnTo>
                    <a:pt x="3550970" y="9962972"/>
                  </a:lnTo>
                  <a:lnTo>
                    <a:pt x="3552494" y="9964801"/>
                  </a:lnTo>
                  <a:lnTo>
                    <a:pt x="3554018" y="9966325"/>
                  </a:lnTo>
                  <a:lnTo>
                    <a:pt x="3555161" y="9968458"/>
                  </a:lnTo>
                  <a:lnTo>
                    <a:pt x="3556431" y="9970287"/>
                  </a:lnTo>
                  <a:lnTo>
                    <a:pt x="3557574" y="9972421"/>
                  </a:lnTo>
                  <a:lnTo>
                    <a:pt x="3558590" y="9974554"/>
                  </a:lnTo>
                  <a:lnTo>
                    <a:pt x="3559479" y="9976688"/>
                  </a:lnTo>
                  <a:lnTo>
                    <a:pt x="3560114" y="9979126"/>
                  </a:lnTo>
                  <a:lnTo>
                    <a:pt x="3561003" y="9981260"/>
                  </a:lnTo>
                  <a:lnTo>
                    <a:pt x="3561638" y="9984003"/>
                  </a:lnTo>
                  <a:lnTo>
                    <a:pt x="3561892" y="9986137"/>
                  </a:lnTo>
                  <a:lnTo>
                    <a:pt x="3562527" y="9988880"/>
                  </a:lnTo>
                  <a:lnTo>
                    <a:pt x="3562781" y="9991318"/>
                  </a:lnTo>
                  <a:lnTo>
                    <a:pt x="3562781" y="9994061"/>
                  </a:lnTo>
                  <a:lnTo>
                    <a:pt x="3563162" y="9996500"/>
                  </a:lnTo>
                  <a:lnTo>
                    <a:pt x="3563162" y="9999243"/>
                  </a:lnTo>
                  <a:lnTo>
                    <a:pt x="3563162" y="10001681"/>
                  </a:lnTo>
                  <a:lnTo>
                    <a:pt x="3563162" y="10004425"/>
                  </a:lnTo>
                  <a:lnTo>
                    <a:pt x="3562781" y="10006863"/>
                  </a:lnTo>
                  <a:lnTo>
                    <a:pt x="3562781" y="10009301"/>
                  </a:lnTo>
                  <a:lnTo>
                    <a:pt x="3562146" y="10012045"/>
                  </a:lnTo>
                  <a:lnTo>
                    <a:pt x="3561892" y="10014483"/>
                  </a:lnTo>
                  <a:lnTo>
                    <a:pt x="3561638" y="10016921"/>
                  </a:lnTo>
                  <a:lnTo>
                    <a:pt x="3593896" y="10016921"/>
                  </a:lnTo>
                </a:path>
                <a:path w="6883400" h="10017125">
                  <a:moveTo>
                    <a:pt x="3468928" y="9932187"/>
                  </a:moveTo>
                  <a:lnTo>
                    <a:pt x="3593896" y="9932187"/>
                  </a:lnTo>
                </a:path>
                <a:path w="6883400" h="10017125">
                  <a:moveTo>
                    <a:pt x="3593896" y="10016921"/>
                  </a:moveTo>
                  <a:lnTo>
                    <a:pt x="3627424" y="10016921"/>
                  </a:lnTo>
                  <a:lnTo>
                    <a:pt x="3626789" y="10014483"/>
                  </a:lnTo>
                  <a:lnTo>
                    <a:pt x="3625900" y="10012045"/>
                  </a:lnTo>
                  <a:lnTo>
                    <a:pt x="3625646" y="10009606"/>
                  </a:lnTo>
                  <a:lnTo>
                    <a:pt x="3625265" y="10007168"/>
                  </a:lnTo>
                  <a:lnTo>
                    <a:pt x="3625011" y="10004425"/>
                  </a:lnTo>
                  <a:lnTo>
                    <a:pt x="3624630" y="10001986"/>
                  </a:lnTo>
                  <a:lnTo>
                    <a:pt x="3624630" y="9999243"/>
                  </a:lnTo>
                  <a:lnTo>
                    <a:pt x="3624630" y="9996805"/>
                  </a:lnTo>
                  <a:lnTo>
                    <a:pt x="3624630" y="9994366"/>
                  </a:lnTo>
                  <a:lnTo>
                    <a:pt x="3625011" y="9991623"/>
                  </a:lnTo>
                  <a:lnTo>
                    <a:pt x="3625265" y="9989185"/>
                  </a:lnTo>
                  <a:lnTo>
                    <a:pt x="3625646" y="9986441"/>
                  </a:lnTo>
                  <a:lnTo>
                    <a:pt x="3626154" y="9984003"/>
                  </a:lnTo>
                  <a:lnTo>
                    <a:pt x="3626789" y="9981565"/>
                  </a:lnTo>
                  <a:lnTo>
                    <a:pt x="3627424" y="9979126"/>
                  </a:lnTo>
                  <a:lnTo>
                    <a:pt x="3628313" y="9976993"/>
                  </a:lnTo>
                  <a:lnTo>
                    <a:pt x="3629202" y="9974554"/>
                  </a:lnTo>
                  <a:lnTo>
                    <a:pt x="3630472" y="9972421"/>
                  </a:lnTo>
                  <a:lnTo>
                    <a:pt x="3631742" y="9970287"/>
                  </a:lnTo>
                  <a:lnTo>
                    <a:pt x="3632885" y="9968153"/>
                  </a:lnTo>
                  <a:lnTo>
                    <a:pt x="3634155" y="9966325"/>
                  </a:lnTo>
                  <a:lnTo>
                    <a:pt x="3635679" y="9964496"/>
                  </a:lnTo>
                  <a:lnTo>
                    <a:pt x="3637203" y="9962972"/>
                  </a:lnTo>
                  <a:lnTo>
                    <a:pt x="3638981" y="9961448"/>
                  </a:lnTo>
                  <a:lnTo>
                    <a:pt x="3640505" y="9959924"/>
                  </a:lnTo>
                  <a:lnTo>
                    <a:pt x="3642664" y="9958705"/>
                  </a:lnTo>
                  <a:lnTo>
                    <a:pt x="3644442" y="9957485"/>
                  </a:lnTo>
                  <a:lnTo>
                    <a:pt x="3646601" y="9956571"/>
                  </a:lnTo>
                  <a:lnTo>
                    <a:pt x="3649014" y="9955657"/>
                  </a:lnTo>
                  <a:lnTo>
                    <a:pt x="3651173" y="9955047"/>
                  </a:lnTo>
                  <a:lnTo>
                    <a:pt x="3653586" y="9954437"/>
                  </a:lnTo>
                  <a:lnTo>
                    <a:pt x="3656380" y="9954133"/>
                  </a:lnTo>
                  <a:lnTo>
                    <a:pt x="3659174" y="9954742"/>
                  </a:lnTo>
                  <a:lnTo>
                    <a:pt x="3661587" y="9955047"/>
                  </a:lnTo>
                  <a:lnTo>
                    <a:pt x="3664000" y="9955961"/>
                  </a:lnTo>
                  <a:lnTo>
                    <a:pt x="3666413" y="9956571"/>
                  </a:lnTo>
                  <a:lnTo>
                    <a:pt x="3668572" y="9957485"/>
                  </a:lnTo>
                  <a:lnTo>
                    <a:pt x="3670350" y="9958705"/>
                  </a:lnTo>
                  <a:lnTo>
                    <a:pt x="3672509" y="9960229"/>
                  </a:lnTo>
                  <a:lnTo>
                    <a:pt x="3674414" y="9961448"/>
                  </a:lnTo>
                  <a:lnTo>
                    <a:pt x="3675938" y="9962972"/>
                  </a:lnTo>
                  <a:lnTo>
                    <a:pt x="3677462" y="9964801"/>
                  </a:lnTo>
                  <a:lnTo>
                    <a:pt x="3678986" y="9966325"/>
                  </a:lnTo>
                  <a:lnTo>
                    <a:pt x="3680129" y="9968458"/>
                  </a:lnTo>
                  <a:lnTo>
                    <a:pt x="3681399" y="9970287"/>
                  </a:lnTo>
                  <a:lnTo>
                    <a:pt x="3682542" y="9972421"/>
                  </a:lnTo>
                  <a:lnTo>
                    <a:pt x="3683558" y="9974554"/>
                  </a:lnTo>
                  <a:lnTo>
                    <a:pt x="3684447" y="9976688"/>
                  </a:lnTo>
                  <a:lnTo>
                    <a:pt x="3685082" y="9979126"/>
                  </a:lnTo>
                  <a:lnTo>
                    <a:pt x="3685971" y="9981260"/>
                  </a:lnTo>
                  <a:lnTo>
                    <a:pt x="3686606" y="9984003"/>
                  </a:lnTo>
                  <a:lnTo>
                    <a:pt x="3686860" y="9986137"/>
                  </a:lnTo>
                  <a:lnTo>
                    <a:pt x="3687495" y="9988880"/>
                  </a:lnTo>
                  <a:lnTo>
                    <a:pt x="3687749" y="9991318"/>
                  </a:lnTo>
                  <a:lnTo>
                    <a:pt x="3687749" y="9994061"/>
                  </a:lnTo>
                  <a:lnTo>
                    <a:pt x="3688130" y="9996500"/>
                  </a:lnTo>
                  <a:lnTo>
                    <a:pt x="3688130" y="9999243"/>
                  </a:lnTo>
                  <a:lnTo>
                    <a:pt x="3688130" y="10001681"/>
                  </a:lnTo>
                  <a:lnTo>
                    <a:pt x="3688130" y="10004425"/>
                  </a:lnTo>
                  <a:lnTo>
                    <a:pt x="3687749" y="10006863"/>
                  </a:lnTo>
                  <a:lnTo>
                    <a:pt x="3687749" y="10009301"/>
                  </a:lnTo>
                  <a:lnTo>
                    <a:pt x="3687495" y="10012045"/>
                  </a:lnTo>
                  <a:lnTo>
                    <a:pt x="3687114" y="10014483"/>
                  </a:lnTo>
                  <a:lnTo>
                    <a:pt x="3686606" y="10016921"/>
                  </a:lnTo>
                  <a:lnTo>
                    <a:pt x="3718864" y="10016921"/>
                  </a:lnTo>
                </a:path>
                <a:path w="6883400" h="10017125">
                  <a:moveTo>
                    <a:pt x="3593896" y="9932187"/>
                  </a:moveTo>
                  <a:lnTo>
                    <a:pt x="3718864" y="9932187"/>
                  </a:lnTo>
                </a:path>
                <a:path w="6883400" h="10017125">
                  <a:moveTo>
                    <a:pt x="3718864" y="10016921"/>
                  </a:moveTo>
                  <a:lnTo>
                    <a:pt x="3752392" y="10016921"/>
                  </a:lnTo>
                  <a:lnTo>
                    <a:pt x="3751757" y="10014483"/>
                  </a:lnTo>
                  <a:lnTo>
                    <a:pt x="3751122" y="10012045"/>
                  </a:lnTo>
                  <a:lnTo>
                    <a:pt x="3750614" y="10009606"/>
                  </a:lnTo>
                  <a:lnTo>
                    <a:pt x="3750233" y="10007168"/>
                  </a:lnTo>
                  <a:lnTo>
                    <a:pt x="3749979" y="10004425"/>
                  </a:lnTo>
                  <a:lnTo>
                    <a:pt x="3749598" y="10001986"/>
                  </a:lnTo>
                  <a:lnTo>
                    <a:pt x="3749598" y="9999243"/>
                  </a:lnTo>
                  <a:lnTo>
                    <a:pt x="3749598" y="9996805"/>
                  </a:lnTo>
                  <a:lnTo>
                    <a:pt x="3749598" y="9994366"/>
                  </a:lnTo>
                  <a:lnTo>
                    <a:pt x="3749979" y="9991623"/>
                  </a:lnTo>
                  <a:lnTo>
                    <a:pt x="3753281" y="9976993"/>
                  </a:lnTo>
                  <a:lnTo>
                    <a:pt x="3754170" y="9974554"/>
                  </a:lnTo>
                  <a:lnTo>
                    <a:pt x="3755440" y="9972421"/>
                  </a:lnTo>
                  <a:lnTo>
                    <a:pt x="3756710" y="9970287"/>
                  </a:lnTo>
                  <a:lnTo>
                    <a:pt x="3757853" y="9968153"/>
                  </a:lnTo>
                  <a:lnTo>
                    <a:pt x="3771950" y="9956571"/>
                  </a:lnTo>
                  <a:lnTo>
                    <a:pt x="3773982" y="9955657"/>
                  </a:lnTo>
                  <a:lnTo>
                    <a:pt x="3776141" y="9955047"/>
                  </a:lnTo>
                  <a:lnTo>
                    <a:pt x="3778935" y="9954437"/>
                  </a:lnTo>
                  <a:lnTo>
                    <a:pt x="3781348" y="9954133"/>
                  </a:lnTo>
                  <a:lnTo>
                    <a:pt x="3784142" y="9954742"/>
                  </a:lnTo>
                  <a:lnTo>
                    <a:pt x="3786555" y="9955047"/>
                  </a:lnTo>
                  <a:lnTo>
                    <a:pt x="3788968" y="9955961"/>
                  </a:lnTo>
                  <a:lnTo>
                    <a:pt x="3791381" y="9956571"/>
                  </a:lnTo>
                  <a:lnTo>
                    <a:pt x="3793540" y="9957485"/>
                  </a:lnTo>
                  <a:lnTo>
                    <a:pt x="3795699" y="9958705"/>
                  </a:lnTo>
                  <a:lnTo>
                    <a:pt x="3797477" y="9960229"/>
                  </a:lnTo>
                  <a:lnTo>
                    <a:pt x="3799382" y="9961448"/>
                  </a:lnTo>
                  <a:lnTo>
                    <a:pt x="3800906" y="9962972"/>
                  </a:lnTo>
                  <a:lnTo>
                    <a:pt x="3802430" y="9964801"/>
                  </a:lnTo>
                  <a:lnTo>
                    <a:pt x="3803954" y="9966325"/>
                  </a:lnTo>
                  <a:lnTo>
                    <a:pt x="3805097" y="9968458"/>
                  </a:lnTo>
                  <a:lnTo>
                    <a:pt x="3806367" y="9970287"/>
                  </a:lnTo>
                  <a:lnTo>
                    <a:pt x="3807510" y="9972421"/>
                  </a:lnTo>
                  <a:lnTo>
                    <a:pt x="3811828" y="9986137"/>
                  </a:lnTo>
                  <a:lnTo>
                    <a:pt x="3812463" y="9988880"/>
                  </a:lnTo>
                  <a:lnTo>
                    <a:pt x="3812717" y="9991318"/>
                  </a:lnTo>
                  <a:lnTo>
                    <a:pt x="3812717" y="9994061"/>
                  </a:lnTo>
                  <a:lnTo>
                    <a:pt x="3813098" y="9996500"/>
                  </a:lnTo>
                  <a:lnTo>
                    <a:pt x="3813098" y="9999243"/>
                  </a:lnTo>
                  <a:lnTo>
                    <a:pt x="3813098" y="10001681"/>
                  </a:lnTo>
                  <a:lnTo>
                    <a:pt x="3813098" y="10004425"/>
                  </a:lnTo>
                  <a:lnTo>
                    <a:pt x="3812717" y="10006863"/>
                  </a:lnTo>
                  <a:lnTo>
                    <a:pt x="3812717" y="10009301"/>
                  </a:lnTo>
                  <a:lnTo>
                    <a:pt x="3812463" y="10012045"/>
                  </a:lnTo>
                  <a:lnTo>
                    <a:pt x="3812082" y="10014483"/>
                  </a:lnTo>
                  <a:lnTo>
                    <a:pt x="3811574" y="10016921"/>
                  </a:lnTo>
                  <a:lnTo>
                    <a:pt x="3843832" y="10016921"/>
                  </a:lnTo>
                </a:path>
                <a:path w="6883400" h="10017125">
                  <a:moveTo>
                    <a:pt x="3718864" y="9932187"/>
                  </a:moveTo>
                  <a:lnTo>
                    <a:pt x="3843832" y="9932187"/>
                  </a:lnTo>
                </a:path>
                <a:path w="6883400" h="10017125">
                  <a:moveTo>
                    <a:pt x="3843832" y="10016921"/>
                  </a:moveTo>
                  <a:lnTo>
                    <a:pt x="3878249" y="10016921"/>
                  </a:lnTo>
                  <a:lnTo>
                    <a:pt x="3877614" y="10014483"/>
                  </a:lnTo>
                  <a:lnTo>
                    <a:pt x="3876725" y="10012045"/>
                  </a:lnTo>
                  <a:lnTo>
                    <a:pt x="3876471" y="10009606"/>
                  </a:lnTo>
                  <a:lnTo>
                    <a:pt x="3875836" y="10007168"/>
                  </a:lnTo>
                  <a:lnTo>
                    <a:pt x="3875836" y="10004425"/>
                  </a:lnTo>
                  <a:lnTo>
                    <a:pt x="3875582" y="10001986"/>
                  </a:lnTo>
                  <a:lnTo>
                    <a:pt x="3875582" y="9999243"/>
                  </a:lnTo>
                  <a:lnTo>
                    <a:pt x="3875582" y="9996805"/>
                  </a:lnTo>
                  <a:lnTo>
                    <a:pt x="3875582" y="9994366"/>
                  </a:lnTo>
                  <a:lnTo>
                    <a:pt x="3875836" y="9991623"/>
                  </a:lnTo>
                  <a:lnTo>
                    <a:pt x="3876090" y="9989185"/>
                  </a:lnTo>
                  <a:lnTo>
                    <a:pt x="3876471" y="9986441"/>
                  </a:lnTo>
                  <a:lnTo>
                    <a:pt x="3877106" y="9984003"/>
                  </a:lnTo>
                  <a:lnTo>
                    <a:pt x="3877614" y="9981565"/>
                  </a:lnTo>
                  <a:lnTo>
                    <a:pt x="3878249" y="9979126"/>
                  </a:lnTo>
                  <a:lnTo>
                    <a:pt x="3879138" y="9976993"/>
                  </a:lnTo>
                  <a:lnTo>
                    <a:pt x="3880154" y="9974554"/>
                  </a:lnTo>
                  <a:lnTo>
                    <a:pt x="3881297" y="9972421"/>
                  </a:lnTo>
                  <a:lnTo>
                    <a:pt x="3882567" y="9970287"/>
                  </a:lnTo>
                  <a:lnTo>
                    <a:pt x="3883710" y="9968153"/>
                  </a:lnTo>
                  <a:lnTo>
                    <a:pt x="3885234" y="9966325"/>
                  </a:lnTo>
                  <a:lnTo>
                    <a:pt x="3886504" y="9964496"/>
                  </a:lnTo>
                  <a:lnTo>
                    <a:pt x="3888282" y="9962972"/>
                  </a:lnTo>
                  <a:lnTo>
                    <a:pt x="3889806" y="9961448"/>
                  </a:lnTo>
                  <a:lnTo>
                    <a:pt x="3891711" y="9959924"/>
                  </a:lnTo>
                  <a:lnTo>
                    <a:pt x="3893870" y="9958705"/>
                  </a:lnTo>
                  <a:lnTo>
                    <a:pt x="3895902" y="9957485"/>
                  </a:lnTo>
                  <a:lnTo>
                    <a:pt x="3898061" y="9956571"/>
                  </a:lnTo>
                  <a:lnTo>
                    <a:pt x="3900220" y="9955657"/>
                  </a:lnTo>
                  <a:lnTo>
                    <a:pt x="3902633" y="9955047"/>
                  </a:lnTo>
                  <a:lnTo>
                    <a:pt x="3905427" y="9954437"/>
                  </a:lnTo>
                  <a:lnTo>
                    <a:pt x="3907840" y="9954133"/>
                  </a:lnTo>
                  <a:lnTo>
                    <a:pt x="3910634" y="9954742"/>
                  </a:lnTo>
                  <a:lnTo>
                    <a:pt x="3913301" y="9955047"/>
                  </a:lnTo>
                  <a:lnTo>
                    <a:pt x="3915714" y="9955961"/>
                  </a:lnTo>
                  <a:lnTo>
                    <a:pt x="3918254" y="9956571"/>
                  </a:lnTo>
                  <a:lnTo>
                    <a:pt x="3920286" y="9957485"/>
                  </a:lnTo>
                  <a:lnTo>
                    <a:pt x="3922445" y="9958705"/>
                  </a:lnTo>
                  <a:lnTo>
                    <a:pt x="3924350" y="9960229"/>
                  </a:lnTo>
                  <a:lnTo>
                    <a:pt x="3926382" y="9961448"/>
                  </a:lnTo>
                  <a:lnTo>
                    <a:pt x="3927906" y="9962972"/>
                  </a:lnTo>
                  <a:lnTo>
                    <a:pt x="3929430" y="9964801"/>
                  </a:lnTo>
                  <a:lnTo>
                    <a:pt x="3930954" y="9966325"/>
                  </a:lnTo>
                  <a:lnTo>
                    <a:pt x="3932224" y="9968458"/>
                  </a:lnTo>
                  <a:lnTo>
                    <a:pt x="3933494" y="9970287"/>
                  </a:lnTo>
                  <a:lnTo>
                    <a:pt x="3934637" y="9972421"/>
                  </a:lnTo>
                  <a:lnTo>
                    <a:pt x="3935526" y="9974554"/>
                  </a:lnTo>
                  <a:lnTo>
                    <a:pt x="3936796" y="9976688"/>
                  </a:lnTo>
                  <a:lnTo>
                    <a:pt x="3937431" y="9979126"/>
                  </a:lnTo>
                  <a:lnTo>
                    <a:pt x="3938320" y="9981260"/>
                  </a:lnTo>
                  <a:lnTo>
                    <a:pt x="3938574" y="9984003"/>
                  </a:lnTo>
                  <a:lnTo>
                    <a:pt x="3939209" y="9986137"/>
                  </a:lnTo>
                  <a:lnTo>
                    <a:pt x="3939844" y="9988880"/>
                  </a:lnTo>
                  <a:lnTo>
                    <a:pt x="3940098" y="9991318"/>
                  </a:lnTo>
                  <a:lnTo>
                    <a:pt x="3940098" y="9994061"/>
                  </a:lnTo>
                  <a:lnTo>
                    <a:pt x="3940479" y="9996500"/>
                  </a:lnTo>
                  <a:lnTo>
                    <a:pt x="3940479" y="9999243"/>
                  </a:lnTo>
                  <a:lnTo>
                    <a:pt x="3940479" y="10001681"/>
                  </a:lnTo>
                  <a:lnTo>
                    <a:pt x="3940479" y="10004425"/>
                  </a:lnTo>
                  <a:lnTo>
                    <a:pt x="3940098" y="10006863"/>
                  </a:lnTo>
                  <a:lnTo>
                    <a:pt x="3940098" y="10009301"/>
                  </a:lnTo>
                  <a:lnTo>
                    <a:pt x="3939590" y="10012045"/>
                  </a:lnTo>
                  <a:lnTo>
                    <a:pt x="3939209" y="10014483"/>
                  </a:lnTo>
                  <a:lnTo>
                    <a:pt x="3938955" y="10016921"/>
                  </a:lnTo>
                  <a:lnTo>
                    <a:pt x="3971848" y="10016921"/>
                  </a:lnTo>
                </a:path>
                <a:path w="6883400" h="10017125">
                  <a:moveTo>
                    <a:pt x="3843832" y="9932187"/>
                  </a:moveTo>
                  <a:lnTo>
                    <a:pt x="3971848" y="9932187"/>
                  </a:lnTo>
                </a:path>
                <a:path w="6883400" h="10017125">
                  <a:moveTo>
                    <a:pt x="3971848" y="10016921"/>
                  </a:moveTo>
                  <a:lnTo>
                    <a:pt x="4006265" y="10016921"/>
                  </a:lnTo>
                  <a:lnTo>
                    <a:pt x="4005630" y="10014483"/>
                  </a:lnTo>
                  <a:lnTo>
                    <a:pt x="4004741" y="10012045"/>
                  </a:lnTo>
                  <a:lnTo>
                    <a:pt x="4004487" y="10009606"/>
                  </a:lnTo>
                  <a:lnTo>
                    <a:pt x="4004106" y="10007168"/>
                  </a:lnTo>
                  <a:lnTo>
                    <a:pt x="4003852" y="10004425"/>
                  </a:lnTo>
                  <a:lnTo>
                    <a:pt x="4003598" y="10001986"/>
                  </a:lnTo>
                  <a:lnTo>
                    <a:pt x="4003598" y="9999243"/>
                  </a:lnTo>
                  <a:lnTo>
                    <a:pt x="4003598" y="9996805"/>
                  </a:lnTo>
                  <a:lnTo>
                    <a:pt x="4003598" y="9994366"/>
                  </a:lnTo>
                  <a:lnTo>
                    <a:pt x="4003852" y="9991623"/>
                  </a:lnTo>
                  <a:lnTo>
                    <a:pt x="4004106" y="9989185"/>
                  </a:lnTo>
                  <a:lnTo>
                    <a:pt x="4004487" y="9986441"/>
                  </a:lnTo>
                  <a:lnTo>
                    <a:pt x="4005122" y="9984003"/>
                  </a:lnTo>
                  <a:lnTo>
                    <a:pt x="4005630" y="9981565"/>
                  </a:lnTo>
                  <a:lnTo>
                    <a:pt x="4006265" y="9979126"/>
                  </a:lnTo>
                  <a:lnTo>
                    <a:pt x="4007154" y="9976993"/>
                  </a:lnTo>
                  <a:lnTo>
                    <a:pt x="4008170" y="9974554"/>
                  </a:lnTo>
                  <a:lnTo>
                    <a:pt x="4009313" y="9972421"/>
                  </a:lnTo>
                  <a:lnTo>
                    <a:pt x="4010583" y="9970287"/>
                  </a:lnTo>
                  <a:lnTo>
                    <a:pt x="4011726" y="9968153"/>
                  </a:lnTo>
                  <a:lnTo>
                    <a:pt x="4013250" y="9966325"/>
                  </a:lnTo>
                  <a:lnTo>
                    <a:pt x="4014774" y="9964496"/>
                  </a:lnTo>
                  <a:lnTo>
                    <a:pt x="4016298" y="9962972"/>
                  </a:lnTo>
                  <a:lnTo>
                    <a:pt x="4018203" y="9961448"/>
                  </a:lnTo>
                  <a:lnTo>
                    <a:pt x="4019981" y="9959924"/>
                  </a:lnTo>
                  <a:lnTo>
                    <a:pt x="4021886" y="9958705"/>
                  </a:lnTo>
                  <a:lnTo>
                    <a:pt x="4035856" y="9954133"/>
                  </a:lnTo>
                  <a:lnTo>
                    <a:pt x="4038650" y="9954742"/>
                  </a:lnTo>
                  <a:lnTo>
                    <a:pt x="4041317" y="9955047"/>
                  </a:lnTo>
                  <a:lnTo>
                    <a:pt x="4043730" y="9955961"/>
                  </a:lnTo>
                  <a:lnTo>
                    <a:pt x="4046270" y="9956571"/>
                  </a:lnTo>
                  <a:lnTo>
                    <a:pt x="4048302" y="9957485"/>
                  </a:lnTo>
                  <a:lnTo>
                    <a:pt x="4050461" y="9958705"/>
                  </a:lnTo>
                  <a:lnTo>
                    <a:pt x="4052366" y="9960229"/>
                  </a:lnTo>
                  <a:lnTo>
                    <a:pt x="4054398" y="9961448"/>
                  </a:lnTo>
                  <a:lnTo>
                    <a:pt x="4055922" y="9962972"/>
                  </a:lnTo>
                  <a:lnTo>
                    <a:pt x="4057446" y="9964801"/>
                  </a:lnTo>
                  <a:lnTo>
                    <a:pt x="4058970" y="9966325"/>
                  </a:lnTo>
                  <a:lnTo>
                    <a:pt x="4060240" y="9968458"/>
                  </a:lnTo>
                  <a:lnTo>
                    <a:pt x="4061764" y="9970287"/>
                  </a:lnTo>
                  <a:lnTo>
                    <a:pt x="4062653" y="9972421"/>
                  </a:lnTo>
                  <a:lnTo>
                    <a:pt x="4063923" y="9974554"/>
                  </a:lnTo>
                  <a:lnTo>
                    <a:pt x="4064812" y="9976688"/>
                  </a:lnTo>
                  <a:lnTo>
                    <a:pt x="4065447" y="9979126"/>
                  </a:lnTo>
                  <a:lnTo>
                    <a:pt x="4066336" y="9981260"/>
                  </a:lnTo>
                  <a:lnTo>
                    <a:pt x="4066971" y="9984003"/>
                  </a:lnTo>
                  <a:lnTo>
                    <a:pt x="4067225" y="9986137"/>
                  </a:lnTo>
                  <a:lnTo>
                    <a:pt x="4067860" y="9988880"/>
                  </a:lnTo>
                  <a:lnTo>
                    <a:pt x="4068114" y="9991318"/>
                  </a:lnTo>
                  <a:lnTo>
                    <a:pt x="4068114" y="9994061"/>
                  </a:lnTo>
                  <a:lnTo>
                    <a:pt x="4068495" y="9996500"/>
                  </a:lnTo>
                  <a:lnTo>
                    <a:pt x="4068495" y="9999243"/>
                  </a:lnTo>
                  <a:lnTo>
                    <a:pt x="4068495" y="10001681"/>
                  </a:lnTo>
                  <a:lnTo>
                    <a:pt x="4068495" y="10004425"/>
                  </a:lnTo>
                  <a:lnTo>
                    <a:pt x="4068114" y="10006863"/>
                  </a:lnTo>
                  <a:lnTo>
                    <a:pt x="4068114" y="10009301"/>
                  </a:lnTo>
                  <a:lnTo>
                    <a:pt x="4067606" y="10012045"/>
                  </a:lnTo>
                  <a:lnTo>
                    <a:pt x="4067225" y="10014483"/>
                  </a:lnTo>
                  <a:lnTo>
                    <a:pt x="4066971" y="10016921"/>
                  </a:lnTo>
                  <a:lnTo>
                    <a:pt x="4100118" y="10016921"/>
                  </a:lnTo>
                </a:path>
                <a:path w="6883400" h="10017125">
                  <a:moveTo>
                    <a:pt x="3971848" y="9932187"/>
                  </a:moveTo>
                  <a:lnTo>
                    <a:pt x="4100118" y="9932187"/>
                  </a:lnTo>
                </a:path>
                <a:path w="6883400" h="10017125">
                  <a:moveTo>
                    <a:pt x="4100118" y="10016921"/>
                  </a:moveTo>
                  <a:lnTo>
                    <a:pt x="4134281" y="10016921"/>
                  </a:lnTo>
                  <a:lnTo>
                    <a:pt x="4133646" y="10014483"/>
                  </a:lnTo>
                  <a:lnTo>
                    <a:pt x="4133138" y="10012045"/>
                  </a:lnTo>
                  <a:lnTo>
                    <a:pt x="4132503" y="10009606"/>
                  </a:lnTo>
                  <a:lnTo>
                    <a:pt x="4132122" y="10007168"/>
                  </a:lnTo>
                  <a:lnTo>
                    <a:pt x="4131868" y="10004425"/>
                  </a:lnTo>
                  <a:lnTo>
                    <a:pt x="4131614" y="10001986"/>
                  </a:lnTo>
                  <a:lnTo>
                    <a:pt x="4131614" y="9999243"/>
                  </a:lnTo>
                  <a:lnTo>
                    <a:pt x="4131614" y="9996805"/>
                  </a:lnTo>
                  <a:lnTo>
                    <a:pt x="4131614" y="9994366"/>
                  </a:lnTo>
                  <a:lnTo>
                    <a:pt x="4131868" y="9991623"/>
                  </a:lnTo>
                  <a:lnTo>
                    <a:pt x="4132122" y="9989185"/>
                  </a:lnTo>
                  <a:lnTo>
                    <a:pt x="4132503" y="9986441"/>
                  </a:lnTo>
                  <a:lnTo>
                    <a:pt x="4133138" y="9984003"/>
                  </a:lnTo>
                  <a:lnTo>
                    <a:pt x="4133646" y="9981565"/>
                  </a:lnTo>
                  <a:lnTo>
                    <a:pt x="4134662" y="9979126"/>
                  </a:lnTo>
                  <a:lnTo>
                    <a:pt x="4135170" y="9976993"/>
                  </a:lnTo>
                  <a:lnTo>
                    <a:pt x="4136440" y="9974554"/>
                  </a:lnTo>
                  <a:lnTo>
                    <a:pt x="4137329" y="9972421"/>
                  </a:lnTo>
                  <a:lnTo>
                    <a:pt x="4138599" y="9970287"/>
                  </a:lnTo>
                  <a:lnTo>
                    <a:pt x="4139742" y="9968153"/>
                  </a:lnTo>
                  <a:lnTo>
                    <a:pt x="4141266" y="9966325"/>
                  </a:lnTo>
                  <a:lnTo>
                    <a:pt x="4142790" y="9964496"/>
                  </a:lnTo>
                  <a:lnTo>
                    <a:pt x="4144314" y="9962972"/>
                  </a:lnTo>
                  <a:lnTo>
                    <a:pt x="4146219" y="9961448"/>
                  </a:lnTo>
                  <a:lnTo>
                    <a:pt x="4147997" y="9959924"/>
                  </a:lnTo>
                  <a:lnTo>
                    <a:pt x="4149902" y="9958705"/>
                  </a:lnTo>
                  <a:lnTo>
                    <a:pt x="4163872" y="9954133"/>
                  </a:lnTo>
                  <a:lnTo>
                    <a:pt x="4166666" y="9954742"/>
                  </a:lnTo>
                  <a:lnTo>
                    <a:pt x="4169333" y="9955047"/>
                  </a:lnTo>
                  <a:lnTo>
                    <a:pt x="4171746" y="9955961"/>
                  </a:lnTo>
                  <a:lnTo>
                    <a:pt x="4174286" y="9956571"/>
                  </a:lnTo>
                  <a:lnTo>
                    <a:pt x="4176318" y="9957485"/>
                  </a:lnTo>
                  <a:lnTo>
                    <a:pt x="4178477" y="9958705"/>
                  </a:lnTo>
                  <a:lnTo>
                    <a:pt x="4180636" y="9960229"/>
                  </a:lnTo>
                  <a:lnTo>
                    <a:pt x="4182414" y="9961448"/>
                  </a:lnTo>
                  <a:lnTo>
                    <a:pt x="4183938" y="9962972"/>
                  </a:lnTo>
                  <a:lnTo>
                    <a:pt x="4185843" y="9964801"/>
                  </a:lnTo>
                  <a:lnTo>
                    <a:pt x="4186986" y="9966325"/>
                  </a:lnTo>
                  <a:lnTo>
                    <a:pt x="4188510" y="9968458"/>
                  </a:lnTo>
                  <a:lnTo>
                    <a:pt x="4189780" y="9970287"/>
                  </a:lnTo>
                  <a:lnTo>
                    <a:pt x="4191050" y="9972421"/>
                  </a:lnTo>
                  <a:lnTo>
                    <a:pt x="4191939" y="9974554"/>
                  </a:lnTo>
                  <a:lnTo>
                    <a:pt x="4192828" y="9976688"/>
                  </a:lnTo>
                  <a:lnTo>
                    <a:pt x="4193463" y="9979126"/>
                  </a:lnTo>
                  <a:lnTo>
                    <a:pt x="4194352" y="9981260"/>
                  </a:lnTo>
                  <a:lnTo>
                    <a:pt x="4194987" y="9984003"/>
                  </a:lnTo>
                  <a:lnTo>
                    <a:pt x="4195241" y="9986137"/>
                  </a:lnTo>
                  <a:lnTo>
                    <a:pt x="4195876" y="9988880"/>
                  </a:lnTo>
                  <a:lnTo>
                    <a:pt x="4196130" y="9991318"/>
                  </a:lnTo>
                  <a:lnTo>
                    <a:pt x="4196130" y="9994061"/>
                  </a:lnTo>
                  <a:lnTo>
                    <a:pt x="4196511" y="9996500"/>
                  </a:lnTo>
                  <a:lnTo>
                    <a:pt x="4196511" y="9999243"/>
                  </a:lnTo>
                  <a:lnTo>
                    <a:pt x="4196511" y="10001681"/>
                  </a:lnTo>
                  <a:lnTo>
                    <a:pt x="4196511" y="10004425"/>
                  </a:lnTo>
                  <a:lnTo>
                    <a:pt x="4196130" y="10006863"/>
                  </a:lnTo>
                  <a:lnTo>
                    <a:pt x="4196130" y="10009301"/>
                  </a:lnTo>
                  <a:lnTo>
                    <a:pt x="4195876" y="10012045"/>
                  </a:lnTo>
                  <a:lnTo>
                    <a:pt x="4195622" y="10014483"/>
                  </a:lnTo>
                  <a:lnTo>
                    <a:pt x="4194987" y="10016921"/>
                  </a:lnTo>
                  <a:lnTo>
                    <a:pt x="4228134" y="10016921"/>
                  </a:lnTo>
                </a:path>
                <a:path w="6883400" h="10017125">
                  <a:moveTo>
                    <a:pt x="4100118" y="9932187"/>
                  </a:moveTo>
                  <a:lnTo>
                    <a:pt x="4228134" y="9932187"/>
                  </a:lnTo>
                </a:path>
                <a:path w="6883400" h="10017125">
                  <a:moveTo>
                    <a:pt x="4228134" y="10016921"/>
                  </a:moveTo>
                  <a:lnTo>
                    <a:pt x="4262297" y="10016921"/>
                  </a:lnTo>
                  <a:lnTo>
                    <a:pt x="4261662" y="10014483"/>
                  </a:lnTo>
                  <a:lnTo>
                    <a:pt x="4261154" y="10012045"/>
                  </a:lnTo>
                  <a:lnTo>
                    <a:pt x="4260519" y="10009606"/>
                  </a:lnTo>
                  <a:lnTo>
                    <a:pt x="4260138" y="10007168"/>
                  </a:lnTo>
                  <a:lnTo>
                    <a:pt x="4259884" y="10004425"/>
                  </a:lnTo>
                  <a:lnTo>
                    <a:pt x="4259630" y="10001986"/>
                  </a:lnTo>
                  <a:lnTo>
                    <a:pt x="4259630" y="9999243"/>
                  </a:lnTo>
                  <a:lnTo>
                    <a:pt x="4259630" y="9996805"/>
                  </a:lnTo>
                  <a:lnTo>
                    <a:pt x="4259630" y="9994366"/>
                  </a:lnTo>
                  <a:lnTo>
                    <a:pt x="4259884" y="9991623"/>
                  </a:lnTo>
                  <a:lnTo>
                    <a:pt x="4260138" y="9989185"/>
                  </a:lnTo>
                  <a:lnTo>
                    <a:pt x="4260519" y="9986441"/>
                  </a:lnTo>
                  <a:lnTo>
                    <a:pt x="4261154" y="9984003"/>
                  </a:lnTo>
                  <a:lnTo>
                    <a:pt x="4262043" y="9981565"/>
                  </a:lnTo>
                  <a:lnTo>
                    <a:pt x="4262678" y="9979126"/>
                  </a:lnTo>
                  <a:lnTo>
                    <a:pt x="4263567" y="9976993"/>
                  </a:lnTo>
                  <a:lnTo>
                    <a:pt x="4264456" y="9974554"/>
                  </a:lnTo>
                  <a:lnTo>
                    <a:pt x="4265345" y="9972421"/>
                  </a:lnTo>
                  <a:lnTo>
                    <a:pt x="4266615" y="9970287"/>
                  </a:lnTo>
                  <a:lnTo>
                    <a:pt x="4267758" y="9968153"/>
                  </a:lnTo>
                  <a:lnTo>
                    <a:pt x="4269282" y="9966325"/>
                  </a:lnTo>
                  <a:lnTo>
                    <a:pt x="4270806" y="9964496"/>
                  </a:lnTo>
                  <a:lnTo>
                    <a:pt x="4272330" y="9962972"/>
                  </a:lnTo>
                  <a:lnTo>
                    <a:pt x="4274235" y="9961448"/>
                  </a:lnTo>
                  <a:lnTo>
                    <a:pt x="4276013" y="9959924"/>
                  </a:lnTo>
                  <a:lnTo>
                    <a:pt x="4291888" y="9954133"/>
                  </a:lnTo>
                  <a:lnTo>
                    <a:pt x="4294936" y="9954742"/>
                  </a:lnTo>
                  <a:lnTo>
                    <a:pt x="4297349" y="9955047"/>
                  </a:lnTo>
                  <a:lnTo>
                    <a:pt x="4299762" y="9955961"/>
                  </a:lnTo>
                  <a:lnTo>
                    <a:pt x="4302302" y="9956571"/>
                  </a:lnTo>
                  <a:lnTo>
                    <a:pt x="4304334" y="9957485"/>
                  </a:lnTo>
                  <a:lnTo>
                    <a:pt x="4306493" y="9958705"/>
                  </a:lnTo>
                  <a:lnTo>
                    <a:pt x="4308652" y="9960229"/>
                  </a:lnTo>
                  <a:lnTo>
                    <a:pt x="4310430" y="9961448"/>
                  </a:lnTo>
                  <a:lnTo>
                    <a:pt x="4311954" y="9962972"/>
                  </a:lnTo>
                  <a:lnTo>
                    <a:pt x="4313859" y="9964801"/>
                  </a:lnTo>
                  <a:lnTo>
                    <a:pt x="4315002" y="9966325"/>
                  </a:lnTo>
                  <a:lnTo>
                    <a:pt x="4316526" y="9968458"/>
                  </a:lnTo>
                  <a:lnTo>
                    <a:pt x="4317796" y="9970287"/>
                  </a:lnTo>
                  <a:lnTo>
                    <a:pt x="4319066" y="9972421"/>
                  </a:lnTo>
                  <a:lnTo>
                    <a:pt x="4319955" y="9974554"/>
                  </a:lnTo>
                  <a:lnTo>
                    <a:pt x="4320844" y="9976688"/>
                  </a:lnTo>
                  <a:lnTo>
                    <a:pt x="4321479" y="9979126"/>
                  </a:lnTo>
                  <a:lnTo>
                    <a:pt x="4322368" y="9981260"/>
                  </a:lnTo>
                  <a:lnTo>
                    <a:pt x="4323003" y="9984003"/>
                  </a:lnTo>
                  <a:lnTo>
                    <a:pt x="4323257" y="9986137"/>
                  </a:lnTo>
                  <a:lnTo>
                    <a:pt x="4323892" y="9988880"/>
                  </a:lnTo>
                  <a:lnTo>
                    <a:pt x="4324146" y="9991318"/>
                  </a:lnTo>
                  <a:lnTo>
                    <a:pt x="4324527" y="9994061"/>
                  </a:lnTo>
                  <a:lnTo>
                    <a:pt x="4324527" y="9996500"/>
                  </a:lnTo>
                  <a:lnTo>
                    <a:pt x="4324781" y="9999243"/>
                  </a:lnTo>
                  <a:lnTo>
                    <a:pt x="4324781" y="10001681"/>
                  </a:lnTo>
                  <a:lnTo>
                    <a:pt x="4324527" y="10004425"/>
                  </a:lnTo>
                  <a:lnTo>
                    <a:pt x="4324527" y="10006863"/>
                  </a:lnTo>
                  <a:lnTo>
                    <a:pt x="4324146" y="10009301"/>
                  </a:lnTo>
                  <a:lnTo>
                    <a:pt x="4323892" y="10012045"/>
                  </a:lnTo>
                  <a:lnTo>
                    <a:pt x="4323638" y="10014483"/>
                  </a:lnTo>
                  <a:lnTo>
                    <a:pt x="4323003" y="10016921"/>
                  </a:lnTo>
                  <a:lnTo>
                    <a:pt x="4356150" y="10016921"/>
                  </a:lnTo>
                </a:path>
                <a:path w="6883400" h="10017125">
                  <a:moveTo>
                    <a:pt x="4228134" y="9932187"/>
                  </a:moveTo>
                  <a:lnTo>
                    <a:pt x="4356150" y="9932187"/>
                  </a:lnTo>
                </a:path>
                <a:path w="6883400" h="10017125">
                  <a:moveTo>
                    <a:pt x="4356150" y="10016921"/>
                  </a:moveTo>
                  <a:lnTo>
                    <a:pt x="4390313" y="10016921"/>
                  </a:lnTo>
                  <a:lnTo>
                    <a:pt x="4389678" y="10014483"/>
                  </a:lnTo>
                  <a:lnTo>
                    <a:pt x="4389170" y="10012045"/>
                  </a:lnTo>
                  <a:lnTo>
                    <a:pt x="4388535" y="10009606"/>
                  </a:lnTo>
                  <a:lnTo>
                    <a:pt x="4388154" y="10007168"/>
                  </a:lnTo>
                  <a:lnTo>
                    <a:pt x="4387900" y="10004425"/>
                  </a:lnTo>
                  <a:lnTo>
                    <a:pt x="4387900" y="10001986"/>
                  </a:lnTo>
                  <a:lnTo>
                    <a:pt x="4387646" y="9999243"/>
                  </a:lnTo>
                  <a:lnTo>
                    <a:pt x="4387646" y="9996805"/>
                  </a:lnTo>
                  <a:lnTo>
                    <a:pt x="4387900" y="9994366"/>
                  </a:lnTo>
                  <a:lnTo>
                    <a:pt x="4387900" y="9991623"/>
                  </a:lnTo>
                  <a:lnTo>
                    <a:pt x="4388154" y="9989185"/>
                  </a:lnTo>
                  <a:lnTo>
                    <a:pt x="4388789" y="9986441"/>
                  </a:lnTo>
                  <a:lnTo>
                    <a:pt x="4389424" y="9984003"/>
                  </a:lnTo>
                  <a:lnTo>
                    <a:pt x="4390059" y="9981565"/>
                  </a:lnTo>
                  <a:lnTo>
                    <a:pt x="4390694" y="9979126"/>
                  </a:lnTo>
                  <a:lnTo>
                    <a:pt x="4391583" y="9976993"/>
                  </a:lnTo>
                  <a:lnTo>
                    <a:pt x="4392472" y="9974554"/>
                  </a:lnTo>
                  <a:lnTo>
                    <a:pt x="4393361" y="9972421"/>
                  </a:lnTo>
                  <a:lnTo>
                    <a:pt x="4394885" y="9970287"/>
                  </a:lnTo>
                  <a:lnTo>
                    <a:pt x="4396155" y="9968153"/>
                  </a:lnTo>
                  <a:lnTo>
                    <a:pt x="4397298" y="9966325"/>
                  </a:lnTo>
                  <a:lnTo>
                    <a:pt x="4398822" y="9964496"/>
                  </a:lnTo>
                  <a:lnTo>
                    <a:pt x="4400346" y="9962972"/>
                  </a:lnTo>
                  <a:lnTo>
                    <a:pt x="4402251" y="9961448"/>
                  </a:lnTo>
                  <a:lnTo>
                    <a:pt x="4404029" y="9959924"/>
                  </a:lnTo>
                  <a:lnTo>
                    <a:pt x="4406188" y="9958705"/>
                  </a:lnTo>
                  <a:lnTo>
                    <a:pt x="4407966" y="9957485"/>
                  </a:lnTo>
                  <a:lnTo>
                    <a:pt x="4410506" y="9956571"/>
                  </a:lnTo>
                  <a:lnTo>
                    <a:pt x="4412538" y="9955657"/>
                  </a:lnTo>
                  <a:lnTo>
                    <a:pt x="4415078" y="9955047"/>
                  </a:lnTo>
                  <a:lnTo>
                    <a:pt x="4417491" y="9954437"/>
                  </a:lnTo>
                  <a:lnTo>
                    <a:pt x="4420158" y="9954133"/>
                  </a:lnTo>
                  <a:lnTo>
                    <a:pt x="4422952" y="9954742"/>
                  </a:lnTo>
                  <a:lnTo>
                    <a:pt x="4425365" y="9955047"/>
                  </a:lnTo>
                  <a:lnTo>
                    <a:pt x="4427778" y="9955961"/>
                  </a:lnTo>
                  <a:lnTo>
                    <a:pt x="4430318" y="9956571"/>
                  </a:lnTo>
                  <a:lnTo>
                    <a:pt x="4432731" y="9957485"/>
                  </a:lnTo>
                  <a:lnTo>
                    <a:pt x="4434890" y="9958705"/>
                  </a:lnTo>
                  <a:lnTo>
                    <a:pt x="4436668" y="9960229"/>
                  </a:lnTo>
                  <a:lnTo>
                    <a:pt x="4438446" y="9961448"/>
                  </a:lnTo>
                  <a:lnTo>
                    <a:pt x="4439970" y="9962972"/>
                  </a:lnTo>
                  <a:lnTo>
                    <a:pt x="4441875" y="9964801"/>
                  </a:lnTo>
                  <a:lnTo>
                    <a:pt x="4443399" y="9966325"/>
                  </a:lnTo>
                  <a:lnTo>
                    <a:pt x="4444542" y="9968458"/>
                  </a:lnTo>
                  <a:lnTo>
                    <a:pt x="4445812" y="9970287"/>
                  </a:lnTo>
                  <a:lnTo>
                    <a:pt x="4447082" y="9972421"/>
                  </a:lnTo>
                  <a:lnTo>
                    <a:pt x="4447971" y="9974554"/>
                  </a:lnTo>
                  <a:lnTo>
                    <a:pt x="4448860" y="9976688"/>
                  </a:lnTo>
                  <a:lnTo>
                    <a:pt x="4449749" y="9979126"/>
                  </a:lnTo>
                  <a:lnTo>
                    <a:pt x="4450384" y="9981260"/>
                  </a:lnTo>
                  <a:lnTo>
                    <a:pt x="4451019" y="9984003"/>
                  </a:lnTo>
                  <a:lnTo>
                    <a:pt x="4451654" y="9986137"/>
                  </a:lnTo>
                  <a:lnTo>
                    <a:pt x="4451908" y="9988880"/>
                  </a:lnTo>
                  <a:lnTo>
                    <a:pt x="4452162" y="9991318"/>
                  </a:lnTo>
                  <a:lnTo>
                    <a:pt x="4452543" y="9994061"/>
                  </a:lnTo>
                  <a:lnTo>
                    <a:pt x="4452543" y="9996500"/>
                  </a:lnTo>
                  <a:lnTo>
                    <a:pt x="4452797" y="9999243"/>
                  </a:lnTo>
                  <a:lnTo>
                    <a:pt x="4452797" y="10001681"/>
                  </a:lnTo>
                  <a:lnTo>
                    <a:pt x="4452543" y="10004425"/>
                  </a:lnTo>
                  <a:lnTo>
                    <a:pt x="4452543" y="10006863"/>
                  </a:lnTo>
                  <a:lnTo>
                    <a:pt x="4452162" y="10009301"/>
                  </a:lnTo>
                  <a:lnTo>
                    <a:pt x="4451908" y="10012045"/>
                  </a:lnTo>
                  <a:lnTo>
                    <a:pt x="4451654" y="10014483"/>
                  </a:lnTo>
                  <a:lnTo>
                    <a:pt x="4451019" y="10016921"/>
                  </a:lnTo>
                  <a:lnTo>
                    <a:pt x="4484166" y="10016921"/>
                  </a:lnTo>
                </a:path>
                <a:path w="6883400" h="10017125">
                  <a:moveTo>
                    <a:pt x="4356150" y="9932187"/>
                  </a:moveTo>
                  <a:lnTo>
                    <a:pt x="4484166" y="9932187"/>
                  </a:lnTo>
                </a:path>
                <a:path w="6883400" h="10017125">
                  <a:moveTo>
                    <a:pt x="4484166" y="10016921"/>
                  </a:moveTo>
                  <a:lnTo>
                    <a:pt x="4518710" y="10016921"/>
                  </a:lnTo>
                  <a:lnTo>
                    <a:pt x="4517694" y="10014483"/>
                  </a:lnTo>
                  <a:lnTo>
                    <a:pt x="4517186" y="10012045"/>
                  </a:lnTo>
                  <a:lnTo>
                    <a:pt x="4516805" y="10009606"/>
                  </a:lnTo>
                  <a:lnTo>
                    <a:pt x="4516170" y="10007168"/>
                  </a:lnTo>
                  <a:lnTo>
                    <a:pt x="4515916" y="10004425"/>
                  </a:lnTo>
                  <a:lnTo>
                    <a:pt x="4515916" y="10001986"/>
                  </a:lnTo>
                  <a:lnTo>
                    <a:pt x="4515662" y="9999243"/>
                  </a:lnTo>
                  <a:lnTo>
                    <a:pt x="4515662" y="9996805"/>
                  </a:lnTo>
                  <a:lnTo>
                    <a:pt x="4515916" y="9994366"/>
                  </a:lnTo>
                  <a:lnTo>
                    <a:pt x="4515916" y="9991623"/>
                  </a:lnTo>
                  <a:lnTo>
                    <a:pt x="4516551" y="9989185"/>
                  </a:lnTo>
                  <a:lnTo>
                    <a:pt x="4516805" y="9986441"/>
                  </a:lnTo>
                  <a:lnTo>
                    <a:pt x="4517440" y="9984003"/>
                  </a:lnTo>
                  <a:lnTo>
                    <a:pt x="4518075" y="9981565"/>
                  </a:lnTo>
                  <a:lnTo>
                    <a:pt x="4518710" y="9979126"/>
                  </a:lnTo>
                  <a:lnTo>
                    <a:pt x="4519599" y="9976993"/>
                  </a:lnTo>
                  <a:lnTo>
                    <a:pt x="4520488" y="9974554"/>
                  </a:lnTo>
                  <a:lnTo>
                    <a:pt x="4521758" y="9972421"/>
                  </a:lnTo>
                  <a:lnTo>
                    <a:pt x="4522901" y="9970287"/>
                  </a:lnTo>
                  <a:lnTo>
                    <a:pt x="4524171" y="9968153"/>
                  </a:lnTo>
                  <a:lnTo>
                    <a:pt x="4525695" y="9966325"/>
                  </a:lnTo>
                  <a:lnTo>
                    <a:pt x="4526838" y="9964496"/>
                  </a:lnTo>
                  <a:lnTo>
                    <a:pt x="4528743" y="9962972"/>
                  </a:lnTo>
                  <a:lnTo>
                    <a:pt x="4530267" y="9961448"/>
                  </a:lnTo>
                  <a:lnTo>
                    <a:pt x="4532045" y="9959924"/>
                  </a:lnTo>
                  <a:lnTo>
                    <a:pt x="4534204" y="9958705"/>
                  </a:lnTo>
                  <a:lnTo>
                    <a:pt x="4535982" y="9957485"/>
                  </a:lnTo>
                  <a:lnTo>
                    <a:pt x="4538522" y="9956571"/>
                  </a:lnTo>
                  <a:lnTo>
                    <a:pt x="4540554" y="9955657"/>
                  </a:lnTo>
                  <a:lnTo>
                    <a:pt x="4543094" y="9955047"/>
                  </a:lnTo>
                  <a:lnTo>
                    <a:pt x="4545507" y="9954437"/>
                  </a:lnTo>
                  <a:lnTo>
                    <a:pt x="4548174" y="9954133"/>
                  </a:lnTo>
                  <a:lnTo>
                    <a:pt x="4550968" y="9954742"/>
                  </a:lnTo>
                  <a:lnTo>
                    <a:pt x="4553381" y="9955047"/>
                  </a:lnTo>
                  <a:lnTo>
                    <a:pt x="4556175" y="9955961"/>
                  </a:lnTo>
                  <a:lnTo>
                    <a:pt x="4558588" y="9956571"/>
                  </a:lnTo>
                  <a:lnTo>
                    <a:pt x="4560747" y="9957485"/>
                  </a:lnTo>
                  <a:lnTo>
                    <a:pt x="4562906" y="9958705"/>
                  </a:lnTo>
                  <a:lnTo>
                    <a:pt x="4564684" y="9960229"/>
                  </a:lnTo>
                  <a:lnTo>
                    <a:pt x="4566462" y="9961448"/>
                  </a:lnTo>
                  <a:lnTo>
                    <a:pt x="4568367" y="9962972"/>
                  </a:lnTo>
                  <a:lnTo>
                    <a:pt x="4569891" y="9964801"/>
                  </a:lnTo>
                  <a:lnTo>
                    <a:pt x="4571415" y="9966325"/>
                  </a:lnTo>
                  <a:lnTo>
                    <a:pt x="4572558" y="9968458"/>
                  </a:lnTo>
                  <a:lnTo>
                    <a:pt x="4573828" y="9970287"/>
                  </a:lnTo>
                  <a:lnTo>
                    <a:pt x="4575098" y="9972421"/>
                  </a:lnTo>
                  <a:lnTo>
                    <a:pt x="4575987" y="9974554"/>
                  </a:lnTo>
                  <a:lnTo>
                    <a:pt x="4576876" y="9976688"/>
                  </a:lnTo>
                  <a:lnTo>
                    <a:pt x="4577765" y="9979126"/>
                  </a:lnTo>
                  <a:lnTo>
                    <a:pt x="4578400" y="9981260"/>
                  </a:lnTo>
                  <a:lnTo>
                    <a:pt x="4579035" y="9984003"/>
                  </a:lnTo>
                  <a:lnTo>
                    <a:pt x="4579670" y="9986137"/>
                  </a:lnTo>
                  <a:lnTo>
                    <a:pt x="4579924" y="9988880"/>
                  </a:lnTo>
                  <a:lnTo>
                    <a:pt x="4580178" y="9991318"/>
                  </a:lnTo>
                  <a:lnTo>
                    <a:pt x="4580559" y="9994061"/>
                  </a:lnTo>
                  <a:lnTo>
                    <a:pt x="4580813" y="9996500"/>
                  </a:lnTo>
                  <a:lnTo>
                    <a:pt x="4580813" y="9999243"/>
                  </a:lnTo>
                  <a:lnTo>
                    <a:pt x="4580813" y="10001681"/>
                  </a:lnTo>
                  <a:lnTo>
                    <a:pt x="4580813" y="10004425"/>
                  </a:lnTo>
                  <a:lnTo>
                    <a:pt x="4580559" y="10006863"/>
                  </a:lnTo>
                  <a:lnTo>
                    <a:pt x="4580178" y="10009301"/>
                  </a:lnTo>
                  <a:lnTo>
                    <a:pt x="4579924" y="10012045"/>
                  </a:lnTo>
                  <a:lnTo>
                    <a:pt x="4579670" y="10014483"/>
                  </a:lnTo>
                  <a:lnTo>
                    <a:pt x="4579289" y="10016921"/>
                  </a:lnTo>
                  <a:lnTo>
                    <a:pt x="4612182" y="10016921"/>
                  </a:lnTo>
                </a:path>
                <a:path w="6883400" h="10017125">
                  <a:moveTo>
                    <a:pt x="4484166" y="9932187"/>
                  </a:moveTo>
                  <a:lnTo>
                    <a:pt x="4612182" y="9932187"/>
                  </a:lnTo>
                </a:path>
                <a:path w="6883400" h="10017125">
                  <a:moveTo>
                    <a:pt x="4612182" y="10016921"/>
                  </a:moveTo>
                  <a:lnTo>
                    <a:pt x="4646726" y="10016921"/>
                  </a:lnTo>
                  <a:lnTo>
                    <a:pt x="4645710" y="10014483"/>
                  </a:lnTo>
                  <a:lnTo>
                    <a:pt x="4645202" y="10012045"/>
                  </a:lnTo>
                  <a:lnTo>
                    <a:pt x="4644821" y="10009606"/>
                  </a:lnTo>
                  <a:lnTo>
                    <a:pt x="4644186" y="10007168"/>
                  </a:lnTo>
                  <a:lnTo>
                    <a:pt x="4643932" y="10004425"/>
                  </a:lnTo>
                  <a:lnTo>
                    <a:pt x="4643932" y="9991623"/>
                  </a:lnTo>
                  <a:lnTo>
                    <a:pt x="4644567" y="9989185"/>
                  </a:lnTo>
                  <a:lnTo>
                    <a:pt x="4644821" y="9986441"/>
                  </a:lnTo>
                  <a:lnTo>
                    <a:pt x="4645456" y="9984003"/>
                  </a:lnTo>
                  <a:lnTo>
                    <a:pt x="4646091" y="9981565"/>
                  </a:lnTo>
                  <a:lnTo>
                    <a:pt x="4646726" y="9979126"/>
                  </a:lnTo>
                  <a:lnTo>
                    <a:pt x="4647615" y="9976993"/>
                  </a:lnTo>
                  <a:lnTo>
                    <a:pt x="4648504" y="9974554"/>
                  </a:lnTo>
                  <a:lnTo>
                    <a:pt x="4649774" y="9972421"/>
                  </a:lnTo>
                  <a:lnTo>
                    <a:pt x="4650917" y="9970287"/>
                  </a:lnTo>
                  <a:lnTo>
                    <a:pt x="4652187" y="9968153"/>
                  </a:lnTo>
                  <a:lnTo>
                    <a:pt x="4653711" y="9966325"/>
                  </a:lnTo>
                  <a:lnTo>
                    <a:pt x="4654854" y="9964496"/>
                  </a:lnTo>
                  <a:lnTo>
                    <a:pt x="4656759" y="9962972"/>
                  </a:lnTo>
                  <a:lnTo>
                    <a:pt x="4666538" y="9956571"/>
                  </a:lnTo>
                  <a:lnTo>
                    <a:pt x="4668570" y="9955657"/>
                  </a:lnTo>
                  <a:lnTo>
                    <a:pt x="4671110" y="9955047"/>
                  </a:lnTo>
                  <a:lnTo>
                    <a:pt x="4673523" y="9954437"/>
                  </a:lnTo>
                  <a:lnTo>
                    <a:pt x="4676190" y="9954133"/>
                  </a:lnTo>
                  <a:lnTo>
                    <a:pt x="4678984" y="9954742"/>
                  </a:lnTo>
                  <a:lnTo>
                    <a:pt x="4681778" y="9955047"/>
                  </a:lnTo>
                  <a:lnTo>
                    <a:pt x="4684191" y="9955961"/>
                  </a:lnTo>
                  <a:lnTo>
                    <a:pt x="4686604" y="9956571"/>
                  </a:lnTo>
                  <a:lnTo>
                    <a:pt x="4688763" y="9957485"/>
                  </a:lnTo>
                  <a:lnTo>
                    <a:pt x="4690922" y="9958705"/>
                  </a:lnTo>
                  <a:lnTo>
                    <a:pt x="4692700" y="9960229"/>
                  </a:lnTo>
                  <a:lnTo>
                    <a:pt x="4694478" y="9961448"/>
                  </a:lnTo>
                  <a:lnTo>
                    <a:pt x="4696383" y="9962972"/>
                  </a:lnTo>
                  <a:lnTo>
                    <a:pt x="4697907" y="9964801"/>
                  </a:lnTo>
                  <a:lnTo>
                    <a:pt x="4699431" y="9966325"/>
                  </a:lnTo>
                  <a:lnTo>
                    <a:pt x="4700574" y="9968458"/>
                  </a:lnTo>
                  <a:lnTo>
                    <a:pt x="4701844" y="9970287"/>
                  </a:lnTo>
                  <a:lnTo>
                    <a:pt x="4703114" y="9972421"/>
                  </a:lnTo>
                  <a:lnTo>
                    <a:pt x="4704003" y="9974554"/>
                  </a:lnTo>
                  <a:lnTo>
                    <a:pt x="4704892" y="9976688"/>
                  </a:lnTo>
                  <a:lnTo>
                    <a:pt x="4705781" y="9979126"/>
                  </a:lnTo>
                  <a:lnTo>
                    <a:pt x="4706670" y="9981260"/>
                  </a:lnTo>
                  <a:lnTo>
                    <a:pt x="4707051" y="9984003"/>
                  </a:lnTo>
                  <a:lnTo>
                    <a:pt x="4707686" y="9986137"/>
                  </a:lnTo>
                  <a:lnTo>
                    <a:pt x="4708194" y="9988880"/>
                  </a:lnTo>
                  <a:lnTo>
                    <a:pt x="4708194" y="9991318"/>
                  </a:lnTo>
                  <a:lnTo>
                    <a:pt x="4708575" y="9994061"/>
                  </a:lnTo>
                  <a:lnTo>
                    <a:pt x="4708829" y="9996500"/>
                  </a:lnTo>
                  <a:lnTo>
                    <a:pt x="4708829" y="9999243"/>
                  </a:lnTo>
                  <a:lnTo>
                    <a:pt x="4708829" y="10001681"/>
                  </a:lnTo>
                  <a:lnTo>
                    <a:pt x="4708829" y="10004425"/>
                  </a:lnTo>
                  <a:lnTo>
                    <a:pt x="4708575" y="10006863"/>
                  </a:lnTo>
                  <a:lnTo>
                    <a:pt x="4708194" y="10009301"/>
                  </a:lnTo>
                  <a:lnTo>
                    <a:pt x="4707940" y="10012045"/>
                  </a:lnTo>
                  <a:lnTo>
                    <a:pt x="4707686" y="10014483"/>
                  </a:lnTo>
                  <a:lnTo>
                    <a:pt x="4707305" y="10016921"/>
                  </a:lnTo>
                  <a:lnTo>
                    <a:pt x="4740198" y="10016921"/>
                  </a:lnTo>
                </a:path>
                <a:path w="6883400" h="10017125">
                  <a:moveTo>
                    <a:pt x="4612182" y="9932187"/>
                  </a:moveTo>
                  <a:lnTo>
                    <a:pt x="4740198" y="9932187"/>
                  </a:lnTo>
                </a:path>
                <a:path w="6883400" h="10017125">
                  <a:moveTo>
                    <a:pt x="4740198" y="10016921"/>
                  </a:moveTo>
                  <a:lnTo>
                    <a:pt x="4774742" y="10016921"/>
                  </a:lnTo>
                  <a:lnTo>
                    <a:pt x="4774107" y="10014483"/>
                  </a:lnTo>
                  <a:lnTo>
                    <a:pt x="4773218" y="10012045"/>
                  </a:lnTo>
                  <a:lnTo>
                    <a:pt x="4772837" y="10009606"/>
                  </a:lnTo>
                  <a:lnTo>
                    <a:pt x="4772583" y="10007168"/>
                  </a:lnTo>
                  <a:lnTo>
                    <a:pt x="4772202" y="10004425"/>
                  </a:lnTo>
                  <a:lnTo>
                    <a:pt x="4771948" y="10001986"/>
                  </a:lnTo>
                  <a:lnTo>
                    <a:pt x="4771948" y="9999243"/>
                  </a:lnTo>
                  <a:lnTo>
                    <a:pt x="4771948" y="9996805"/>
                  </a:lnTo>
                  <a:lnTo>
                    <a:pt x="4771948" y="9994366"/>
                  </a:lnTo>
                  <a:lnTo>
                    <a:pt x="4772202" y="9991623"/>
                  </a:lnTo>
                  <a:lnTo>
                    <a:pt x="4772583" y="9989185"/>
                  </a:lnTo>
                  <a:lnTo>
                    <a:pt x="4772837" y="9986441"/>
                  </a:lnTo>
                  <a:lnTo>
                    <a:pt x="4773472" y="9984003"/>
                  </a:lnTo>
                  <a:lnTo>
                    <a:pt x="4774107" y="9981565"/>
                  </a:lnTo>
                  <a:lnTo>
                    <a:pt x="4774742" y="9979126"/>
                  </a:lnTo>
                  <a:lnTo>
                    <a:pt x="4775631" y="9976993"/>
                  </a:lnTo>
                  <a:lnTo>
                    <a:pt x="4776520" y="9974554"/>
                  </a:lnTo>
                  <a:lnTo>
                    <a:pt x="4777790" y="9972421"/>
                  </a:lnTo>
                  <a:lnTo>
                    <a:pt x="4778933" y="9970287"/>
                  </a:lnTo>
                  <a:lnTo>
                    <a:pt x="4780203" y="9968153"/>
                  </a:lnTo>
                  <a:lnTo>
                    <a:pt x="4781727" y="9966325"/>
                  </a:lnTo>
                  <a:lnTo>
                    <a:pt x="4783251" y="9964496"/>
                  </a:lnTo>
                  <a:lnTo>
                    <a:pt x="4804206" y="9954133"/>
                  </a:lnTo>
                  <a:lnTo>
                    <a:pt x="4807000" y="9954742"/>
                  </a:lnTo>
                  <a:lnTo>
                    <a:pt x="4809794" y="9955047"/>
                  </a:lnTo>
                  <a:lnTo>
                    <a:pt x="4812207" y="9955961"/>
                  </a:lnTo>
                  <a:lnTo>
                    <a:pt x="4814620" y="9956571"/>
                  </a:lnTo>
                  <a:lnTo>
                    <a:pt x="4816779" y="9957485"/>
                  </a:lnTo>
                  <a:lnTo>
                    <a:pt x="4818938" y="9958705"/>
                  </a:lnTo>
                  <a:lnTo>
                    <a:pt x="4820716" y="9960229"/>
                  </a:lnTo>
                  <a:lnTo>
                    <a:pt x="4822875" y="9961448"/>
                  </a:lnTo>
                  <a:lnTo>
                    <a:pt x="4824399" y="9962972"/>
                  </a:lnTo>
                  <a:lnTo>
                    <a:pt x="4825923" y="9964801"/>
                  </a:lnTo>
                  <a:lnTo>
                    <a:pt x="4827447" y="9966325"/>
                  </a:lnTo>
                  <a:lnTo>
                    <a:pt x="4828590" y="9968458"/>
                  </a:lnTo>
                  <a:lnTo>
                    <a:pt x="4830114" y="9970287"/>
                  </a:lnTo>
                  <a:lnTo>
                    <a:pt x="4831130" y="9972421"/>
                  </a:lnTo>
                  <a:lnTo>
                    <a:pt x="4832273" y="9974554"/>
                  </a:lnTo>
                  <a:lnTo>
                    <a:pt x="4833162" y="9976688"/>
                  </a:lnTo>
                  <a:lnTo>
                    <a:pt x="4833797" y="9979126"/>
                  </a:lnTo>
                  <a:lnTo>
                    <a:pt x="4834686" y="9981260"/>
                  </a:lnTo>
                  <a:lnTo>
                    <a:pt x="4835321" y="9984003"/>
                  </a:lnTo>
                  <a:lnTo>
                    <a:pt x="4835702" y="9986137"/>
                  </a:lnTo>
                  <a:lnTo>
                    <a:pt x="4836210" y="9988880"/>
                  </a:lnTo>
                  <a:lnTo>
                    <a:pt x="4836591" y="9991318"/>
                  </a:lnTo>
                  <a:lnTo>
                    <a:pt x="4836591" y="9994061"/>
                  </a:lnTo>
                  <a:lnTo>
                    <a:pt x="4836845" y="9996500"/>
                  </a:lnTo>
                  <a:lnTo>
                    <a:pt x="4836845" y="9999243"/>
                  </a:lnTo>
                  <a:lnTo>
                    <a:pt x="4836845" y="10001681"/>
                  </a:lnTo>
                  <a:lnTo>
                    <a:pt x="4836845" y="10004425"/>
                  </a:lnTo>
                  <a:lnTo>
                    <a:pt x="4836591" y="10006863"/>
                  </a:lnTo>
                  <a:lnTo>
                    <a:pt x="4836591" y="10009301"/>
                  </a:lnTo>
                  <a:lnTo>
                    <a:pt x="4835956" y="10012045"/>
                  </a:lnTo>
                  <a:lnTo>
                    <a:pt x="4835702" y="10014483"/>
                  </a:lnTo>
                  <a:lnTo>
                    <a:pt x="4835321" y="10016921"/>
                  </a:lnTo>
                  <a:lnTo>
                    <a:pt x="4868595" y="10016921"/>
                  </a:lnTo>
                </a:path>
                <a:path w="6883400" h="10017125">
                  <a:moveTo>
                    <a:pt x="4740198" y="9932187"/>
                  </a:moveTo>
                  <a:lnTo>
                    <a:pt x="4868595" y="9932187"/>
                  </a:lnTo>
                </a:path>
                <a:path w="6883400" h="10017125">
                  <a:moveTo>
                    <a:pt x="4868595" y="10016921"/>
                  </a:moveTo>
                  <a:lnTo>
                    <a:pt x="4902758" y="10016921"/>
                  </a:lnTo>
                  <a:lnTo>
                    <a:pt x="4902123" y="10014483"/>
                  </a:lnTo>
                  <a:lnTo>
                    <a:pt x="4901488" y="10012045"/>
                  </a:lnTo>
                  <a:lnTo>
                    <a:pt x="4900853" y="10009606"/>
                  </a:lnTo>
                  <a:lnTo>
                    <a:pt x="4900599" y="10007168"/>
                  </a:lnTo>
                  <a:lnTo>
                    <a:pt x="4900218" y="10004425"/>
                  </a:lnTo>
                  <a:lnTo>
                    <a:pt x="4899964" y="10001986"/>
                  </a:lnTo>
                  <a:lnTo>
                    <a:pt x="4899964" y="9999243"/>
                  </a:lnTo>
                  <a:lnTo>
                    <a:pt x="4899964" y="9996805"/>
                  </a:lnTo>
                  <a:lnTo>
                    <a:pt x="4899964" y="9994366"/>
                  </a:lnTo>
                  <a:lnTo>
                    <a:pt x="4900218" y="9991623"/>
                  </a:lnTo>
                  <a:lnTo>
                    <a:pt x="4900599" y="9989185"/>
                  </a:lnTo>
                  <a:lnTo>
                    <a:pt x="4900853" y="9986441"/>
                  </a:lnTo>
                  <a:lnTo>
                    <a:pt x="4901488" y="9984003"/>
                  </a:lnTo>
                  <a:lnTo>
                    <a:pt x="4902123" y="9981565"/>
                  </a:lnTo>
                  <a:lnTo>
                    <a:pt x="4903012" y="9979126"/>
                  </a:lnTo>
                  <a:lnTo>
                    <a:pt x="4909743" y="9966325"/>
                  </a:lnTo>
                  <a:lnTo>
                    <a:pt x="4911267" y="9964496"/>
                  </a:lnTo>
                  <a:lnTo>
                    <a:pt x="4932222" y="9954133"/>
                  </a:lnTo>
                  <a:lnTo>
                    <a:pt x="4935016" y="9954742"/>
                  </a:lnTo>
                  <a:lnTo>
                    <a:pt x="4937810" y="9955047"/>
                  </a:lnTo>
                  <a:lnTo>
                    <a:pt x="4940223" y="9955961"/>
                  </a:lnTo>
                  <a:lnTo>
                    <a:pt x="4942636" y="9956571"/>
                  </a:lnTo>
                  <a:lnTo>
                    <a:pt x="4944795" y="9957485"/>
                  </a:lnTo>
                  <a:lnTo>
                    <a:pt x="4946954" y="9958705"/>
                  </a:lnTo>
                  <a:lnTo>
                    <a:pt x="4948732" y="9960229"/>
                  </a:lnTo>
                  <a:lnTo>
                    <a:pt x="4950891" y="9961448"/>
                  </a:lnTo>
                  <a:lnTo>
                    <a:pt x="4952415" y="9962972"/>
                  </a:lnTo>
                  <a:lnTo>
                    <a:pt x="4953939" y="9964801"/>
                  </a:lnTo>
                  <a:lnTo>
                    <a:pt x="4955463" y="9966325"/>
                  </a:lnTo>
                  <a:lnTo>
                    <a:pt x="4956987" y="9968458"/>
                  </a:lnTo>
                  <a:lnTo>
                    <a:pt x="4958130" y="9970287"/>
                  </a:lnTo>
                  <a:lnTo>
                    <a:pt x="4959146" y="9972421"/>
                  </a:lnTo>
                  <a:lnTo>
                    <a:pt x="4960289" y="9974554"/>
                  </a:lnTo>
                  <a:lnTo>
                    <a:pt x="4961178" y="9976688"/>
                  </a:lnTo>
                  <a:lnTo>
                    <a:pt x="4961813" y="9979126"/>
                  </a:lnTo>
                  <a:lnTo>
                    <a:pt x="4962702" y="9981260"/>
                  </a:lnTo>
                  <a:lnTo>
                    <a:pt x="4963337" y="9984003"/>
                  </a:lnTo>
                  <a:lnTo>
                    <a:pt x="4963718" y="9986137"/>
                  </a:lnTo>
                  <a:lnTo>
                    <a:pt x="4964226" y="9988880"/>
                  </a:lnTo>
                  <a:lnTo>
                    <a:pt x="4964607" y="9991318"/>
                  </a:lnTo>
                  <a:lnTo>
                    <a:pt x="4964607" y="9994061"/>
                  </a:lnTo>
                  <a:lnTo>
                    <a:pt x="4964861" y="9996500"/>
                  </a:lnTo>
                  <a:lnTo>
                    <a:pt x="4964861" y="9999243"/>
                  </a:lnTo>
                  <a:lnTo>
                    <a:pt x="4964861" y="10001681"/>
                  </a:lnTo>
                  <a:lnTo>
                    <a:pt x="4964861" y="10004425"/>
                  </a:lnTo>
                  <a:lnTo>
                    <a:pt x="4964607" y="10006863"/>
                  </a:lnTo>
                  <a:lnTo>
                    <a:pt x="4964607" y="10009301"/>
                  </a:lnTo>
                  <a:lnTo>
                    <a:pt x="4964226" y="10012045"/>
                  </a:lnTo>
                  <a:lnTo>
                    <a:pt x="4963972" y="10014483"/>
                  </a:lnTo>
                  <a:lnTo>
                    <a:pt x="4963337" y="10016921"/>
                  </a:lnTo>
                  <a:lnTo>
                    <a:pt x="4996611" y="10016921"/>
                  </a:lnTo>
                </a:path>
                <a:path w="6883400" h="10017125">
                  <a:moveTo>
                    <a:pt x="4868595" y="9932187"/>
                  </a:moveTo>
                  <a:lnTo>
                    <a:pt x="4996611" y="9932187"/>
                  </a:lnTo>
                </a:path>
                <a:path w="6883400" h="10017125">
                  <a:moveTo>
                    <a:pt x="4996611" y="10016921"/>
                  </a:moveTo>
                  <a:lnTo>
                    <a:pt x="5030774" y="10016921"/>
                  </a:lnTo>
                  <a:lnTo>
                    <a:pt x="5030139" y="10014483"/>
                  </a:lnTo>
                  <a:lnTo>
                    <a:pt x="5029504" y="10012045"/>
                  </a:lnTo>
                  <a:lnTo>
                    <a:pt x="5028869" y="10009606"/>
                  </a:lnTo>
                  <a:lnTo>
                    <a:pt x="5028615" y="10007168"/>
                  </a:lnTo>
                  <a:lnTo>
                    <a:pt x="5028234" y="10004425"/>
                  </a:lnTo>
                  <a:lnTo>
                    <a:pt x="5027980" y="10001986"/>
                  </a:lnTo>
                  <a:lnTo>
                    <a:pt x="5027980" y="9999243"/>
                  </a:lnTo>
                  <a:lnTo>
                    <a:pt x="5027980" y="9996805"/>
                  </a:lnTo>
                  <a:lnTo>
                    <a:pt x="5027980" y="9994366"/>
                  </a:lnTo>
                  <a:lnTo>
                    <a:pt x="5028234" y="9991623"/>
                  </a:lnTo>
                  <a:lnTo>
                    <a:pt x="5028615" y="9989185"/>
                  </a:lnTo>
                  <a:lnTo>
                    <a:pt x="5028869" y="9986441"/>
                  </a:lnTo>
                  <a:lnTo>
                    <a:pt x="5029504" y="9984003"/>
                  </a:lnTo>
                  <a:lnTo>
                    <a:pt x="5030393" y="9981565"/>
                  </a:lnTo>
                  <a:lnTo>
                    <a:pt x="5031028" y="9979126"/>
                  </a:lnTo>
                  <a:lnTo>
                    <a:pt x="5031917" y="9976993"/>
                  </a:lnTo>
                  <a:lnTo>
                    <a:pt x="5032806" y="9974554"/>
                  </a:lnTo>
                  <a:lnTo>
                    <a:pt x="5033822" y="9972421"/>
                  </a:lnTo>
                  <a:lnTo>
                    <a:pt x="5060238" y="9954133"/>
                  </a:lnTo>
                  <a:lnTo>
                    <a:pt x="5063286" y="9954742"/>
                  </a:lnTo>
                  <a:lnTo>
                    <a:pt x="5065826" y="9955047"/>
                  </a:lnTo>
                  <a:lnTo>
                    <a:pt x="5068239" y="9955961"/>
                  </a:lnTo>
                  <a:lnTo>
                    <a:pt x="5070652" y="9956571"/>
                  </a:lnTo>
                  <a:lnTo>
                    <a:pt x="5072811" y="9957485"/>
                  </a:lnTo>
                  <a:lnTo>
                    <a:pt x="5074970" y="9958705"/>
                  </a:lnTo>
                  <a:lnTo>
                    <a:pt x="5077002" y="9960229"/>
                  </a:lnTo>
                  <a:lnTo>
                    <a:pt x="5078907" y="9961448"/>
                  </a:lnTo>
                  <a:lnTo>
                    <a:pt x="5088305" y="9974554"/>
                  </a:lnTo>
                  <a:lnTo>
                    <a:pt x="5089194" y="9976688"/>
                  </a:lnTo>
                  <a:lnTo>
                    <a:pt x="5089829" y="9979126"/>
                  </a:lnTo>
                  <a:lnTo>
                    <a:pt x="5090718" y="9981260"/>
                  </a:lnTo>
                  <a:lnTo>
                    <a:pt x="5091353" y="9984003"/>
                  </a:lnTo>
                  <a:lnTo>
                    <a:pt x="5091734" y="9986137"/>
                  </a:lnTo>
                  <a:lnTo>
                    <a:pt x="5092242" y="9988880"/>
                  </a:lnTo>
                  <a:lnTo>
                    <a:pt x="5092623" y="9991318"/>
                  </a:lnTo>
                  <a:lnTo>
                    <a:pt x="5092877" y="9994061"/>
                  </a:lnTo>
                  <a:lnTo>
                    <a:pt x="5092877" y="9996500"/>
                  </a:lnTo>
                  <a:lnTo>
                    <a:pt x="5093258" y="9999243"/>
                  </a:lnTo>
                  <a:lnTo>
                    <a:pt x="5093258" y="10001681"/>
                  </a:lnTo>
                  <a:lnTo>
                    <a:pt x="5092877" y="10004425"/>
                  </a:lnTo>
                  <a:lnTo>
                    <a:pt x="5092877" y="10006863"/>
                  </a:lnTo>
                  <a:lnTo>
                    <a:pt x="5092623" y="10009301"/>
                  </a:lnTo>
                  <a:lnTo>
                    <a:pt x="5092242" y="10012045"/>
                  </a:lnTo>
                  <a:lnTo>
                    <a:pt x="5091988" y="10014483"/>
                  </a:lnTo>
                  <a:lnTo>
                    <a:pt x="5091353" y="10016921"/>
                  </a:lnTo>
                  <a:lnTo>
                    <a:pt x="5124627" y="10016921"/>
                  </a:lnTo>
                </a:path>
                <a:path w="6883400" h="10017125">
                  <a:moveTo>
                    <a:pt x="4996611" y="9932187"/>
                  </a:moveTo>
                  <a:lnTo>
                    <a:pt x="5124627" y="9932187"/>
                  </a:lnTo>
                </a:path>
                <a:path w="6883400" h="10017125">
                  <a:moveTo>
                    <a:pt x="5124627" y="10016921"/>
                  </a:moveTo>
                  <a:lnTo>
                    <a:pt x="5158790" y="10016921"/>
                  </a:lnTo>
                  <a:lnTo>
                    <a:pt x="5158155" y="10014483"/>
                  </a:lnTo>
                  <a:lnTo>
                    <a:pt x="5157520" y="10012045"/>
                  </a:lnTo>
                  <a:lnTo>
                    <a:pt x="5156885" y="10009606"/>
                  </a:lnTo>
                  <a:lnTo>
                    <a:pt x="5156631" y="10007168"/>
                  </a:lnTo>
                  <a:lnTo>
                    <a:pt x="5156250" y="10004425"/>
                  </a:lnTo>
                  <a:lnTo>
                    <a:pt x="5155996" y="10001986"/>
                  </a:lnTo>
                  <a:lnTo>
                    <a:pt x="5155996" y="9999243"/>
                  </a:lnTo>
                  <a:lnTo>
                    <a:pt x="5155996" y="9996805"/>
                  </a:lnTo>
                  <a:lnTo>
                    <a:pt x="5155996" y="9994366"/>
                  </a:lnTo>
                  <a:lnTo>
                    <a:pt x="5156250" y="9991623"/>
                  </a:lnTo>
                  <a:lnTo>
                    <a:pt x="5156631" y="9989185"/>
                  </a:lnTo>
                  <a:lnTo>
                    <a:pt x="5157266" y="9986441"/>
                  </a:lnTo>
                  <a:lnTo>
                    <a:pt x="5157774" y="9984003"/>
                  </a:lnTo>
                  <a:lnTo>
                    <a:pt x="5158409" y="9981565"/>
                  </a:lnTo>
                  <a:lnTo>
                    <a:pt x="5159044" y="9979126"/>
                  </a:lnTo>
                  <a:lnTo>
                    <a:pt x="5159933" y="9976993"/>
                  </a:lnTo>
                  <a:lnTo>
                    <a:pt x="5160822" y="9974554"/>
                  </a:lnTo>
                  <a:lnTo>
                    <a:pt x="5161838" y="9972421"/>
                  </a:lnTo>
                  <a:lnTo>
                    <a:pt x="5162981" y="9970287"/>
                  </a:lnTo>
                  <a:lnTo>
                    <a:pt x="5164505" y="9968153"/>
                  </a:lnTo>
                  <a:lnTo>
                    <a:pt x="5165775" y="9966325"/>
                  </a:lnTo>
                  <a:lnTo>
                    <a:pt x="5174538" y="9958705"/>
                  </a:lnTo>
                  <a:lnTo>
                    <a:pt x="5176443" y="9957485"/>
                  </a:lnTo>
                  <a:lnTo>
                    <a:pt x="5178602" y="9956571"/>
                  </a:lnTo>
                  <a:lnTo>
                    <a:pt x="5181015" y="9955657"/>
                  </a:lnTo>
                  <a:lnTo>
                    <a:pt x="5183428" y="9955047"/>
                  </a:lnTo>
                  <a:lnTo>
                    <a:pt x="5185841" y="9954437"/>
                  </a:lnTo>
                  <a:lnTo>
                    <a:pt x="5188635" y="9954133"/>
                  </a:lnTo>
                  <a:lnTo>
                    <a:pt x="5191302" y="9954742"/>
                  </a:lnTo>
                  <a:lnTo>
                    <a:pt x="5193842" y="9955047"/>
                  </a:lnTo>
                  <a:lnTo>
                    <a:pt x="5196255" y="9955961"/>
                  </a:lnTo>
                  <a:lnTo>
                    <a:pt x="5198668" y="9956571"/>
                  </a:lnTo>
                  <a:lnTo>
                    <a:pt x="5201081" y="9957485"/>
                  </a:lnTo>
                  <a:lnTo>
                    <a:pt x="5202986" y="9958705"/>
                  </a:lnTo>
                  <a:lnTo>
                    <a:pt x="5205018" y="9960229"/>
                  </a:lnTo>
                  <a:lnTo>
                    <a:pt x="5206923" y="9961448"/>
                  </a:lnTo>
                  <a:lnTo>
                    <a:pt x="5208447" y="9962972"/>
                  </a:lnTo>
                  <a:lnTo>
                    <a:pt x="5210225" y="9964801"/>
                  </a:lnTo>
                  <a:lnTo>
                    <a:pt x="5211749" y="9966325"/>
                  </a:lnTo>
                  <a:lnTo>
                    <a:pt x="5213019" y="9968458"/>
                  </a:lnTo>
                  <a:lnTo>
                    <a:pt x="5214162" y="9970287"/>
                  </a:lnTo>
                  <a:lnTo>
                    <a:pt x="5215432" y="9972421"/>
                  </a:lnTo>
                  <a:lnTo>
                    <a:pt x="5216321" y="9974554"/>
                  </a:lnTo>
                  <a:lnTo>
                    <a:pt x="5217210" y="9976688"/>
                  </a:lnTo>
                  <a:lnTo>
                    <a:pt x="5218226" y="9979126"/>
                  </a:lnTo>
                  <a:lnTo>
                    <a:pt x="5218734" y="9981260"/>
                  </a:lnTo>
                  <a:lnTo>
                    <a:pt x="5219369" y="9984003"/>
                  </a:lnTo>
                  <a:lnTo>
                    <a:pt x="5220004" y="9986137"/>
                  </a:lnTo>
                  <a:lnTo>
                    <a:pt x="5220258" y="9988880"/>
                  </a:lnTo>
                  <a:lnTo>
                    <a:pt x="5220639" y="9991318"/>
                  </a:lnTo>
                  <a:lnTo>
                    <a:pt x="5220893" y="9994061"/>
                  </a:lnTo>
                  <a:lnTo>
                    <a:pt x="5220893" y="9996500"/>
                  </a:lnTo>
                  <a:lnTo>
                    <a:pt x="5221274" y="9999243"/>
                  </a:lnTo>
                  <a:lnTo>
                    <a:pt x="5221274" y="10001681"/>
                  </a:lnTo>
                  <a:lnTo>
                    <a:pt x="5220893" y="10004425"/>
                  </a:lnTo>
                  <a:lnTo>
                    <a:pt x="5220893" y="10006863"/>
                  </a:lnTo>
                  <a:lnTo>
                    <a:pt x="5220639" y="10009301"/>
                  </a:lnTo>
                  <a:lnTo>
                    <a:pt x="5220258" y="10012045"/>
                  </a:lnTo>
                  <a:lnTo>
                    <a:pt x="5220004" y="10014483"/>
                  </a:lnTo>
                  <a:lnTo>
                    <a:pt x="5219369" y="10016921"/>
                  </a:lnTo>
                  <a:lnTo>
                    <a:pt x="5252643" y="10016921"/>
                  </a:lnTo>
                </a:path>
                <a:path w="6883400" h="10017125">
                  <a:moveTo>
                    <a:pt x="5124627" y="9932187"/>
                  </a:moveTo>
                  <a:lnTo>
                    <a:pt x="5252643" y="9932187"/>
                  </a:lnTo>
                </a:path>
                <a:path w="6883400" h="10017125">
                  <a:moveTo>
                    <a:pt x="5252643" y="10016921"/>
                  </a:moveTo>
                  <a:lnTo>
                    <a:pt x="5286806" y="10016921"/>
                  </a:lnTo>
                  <a:lnTo>
                    <a:pt x="5286171" y="10014483"/>
                  </a:lnTo>
                  <a:lnTo>
                    <a:pt x="5285536" y="10012045"/>
                  </a:lnTo>
                  <a:lnTo>
                    <a:pt x="5284901" y="10009606"/>
                  </a:lnTo>
                  <a:lnTo>
                    <a:pt x="5284647" y="10007168"/>
                  </a:lnTo>
                  <a:lnTo>
                    <a:pt x="5284266" y="10004425"/>
                  </a:lnTo>
                  <a:lnTo>
                    <a:pt x="5284266" y="10001986"/>
                  </a:lnTo>
                  <a:lnTo>
                    <a:pt x="5284012" y="9999243"/>
                  </a:lnTo>
                  <a:lnTo>
                    <a:pt x="5284012" y="9996805"/>
                  </a:lnTo>
                  <a:lnTo>
                    <a:pt x="5284266" y="9994366"/>
                  </a:lnTo>
                  <a:lnTo>
                    <a:pt x="5284266" y="9991623"/>
                  </a:lnTo>
                  <a:lnTo>
                    <a:pt x="5284901" y="9989185"/>
                  </a:lnTo>
                  <a:lnTo>
                    <a:pt x="5285282" y="9986441"/>
                  </a:lnTo>
                  <a:lnTo>
                    <a:pt x="5285790" y="9984003"/>
                  </a:lnTo>
                  <a:lnTo>
                    <a:pt x="5286425" y="9981565"/>
                  </a:lnTo>
                  <a:lnTo>
                    <a:pt x="5287060" y="9979126"/>
                  </a:lnTo>
                  <a:lnTo>
                    <a:pt x="5287949" y="9976993"/>
                  </a:lnTo>
                  <a:lnTo>
                    <a:pt x="5288838" y="9974554"/>
                  </a:lnTo>
                  <a:lnTo>
                    <a:pt x="5290108" y="9972421"/>
                  </a:lnTo>
                  <a:lnTo>
                    <a:pt x="5291378" y="9970287"/>
                  </a:lnTo>
                  <a:lnTo>
                    <a:pt x="5292521" y="9968153"/>
                  </a:lnTo>
                  <a:lnTo>
                    <a:pt x="5293791" y="9966325"/>
                  </a:lnTo>
                  <a:lnTo>
                    <a:pt x="5295315" y="9964496"/>
                  </a:lnTo>
                  <a:lnTo>
                    <a:pt x="5297093" y="9962972"/>
                  </a:lnTo>
                  <a:lnTo>
                    <a:pt x="5298617" y="9961448"/>
                  </a:lnTo>
                  <a:lnTo>
                    <a:pt x="5300522" y="9959924"/>
                  </a:lnTo>
                  <a:lnTo>
                    <a:pt x="5302554" y="9958705"/>
                  </a:lnTo>
                  <a:lnTo>
                    <a:pt x="5304459" y="9957485"/>
                  </a:lnTo>
                  <a:lnTo>
                    <a:pt x="5306872" y="9956571"/>
                  </a:lnTo>
                  <a:lnTo>
                    <a:pt x="5309031" y="9955657"/>
                  </a:lnTo>
                  <a:lnTo>
                    <a:pt x="5311444" y="9955047"/>
                  </a:lnTo>
                  <a:lnTo>
                    <a:pt x="5313857" y="9954437"/>
                  </a:lnTo>
                  <a:lnTo>
                    <a:pt x="5316651" y="9954133"/>
                  </a:lnTo>
                  <a:lnTo>
                    <a:pt x="5319318" y="9954742"/>
                  </a:lnTo>
                  <a:lnTo>
                    <a:pt x="5321858" y="9955047"/>
                  </a:lnTo>
                  <a:lnTo>
                    <a:pt x="5324525" y="9955961"/>
                  </a:lnTo>
                  <a:lnTo>
                    <a:pt x="5326684" y="9956571"/>
                  </a:lnTo>
                  <a:lnTo>
                    <a:pt x="5329097" y="9957485"/>
                  </a:lnTo>
                  <a:lnTo>
                    <a:pt x="5331256" y="9958705"/>
                  </a:lnTo>
                  <a:lnTo>
                    <a:pt x="5333034" y="9960229"/>
                  </a:lnTo>
                  <a:lnTo>
                    <a:pt x="5334939" y="9961448"/>
                  </a:lnTo>
                  <a:lnTo>
                    <a:pt x="5336717" y="9962972"/>
                  </a:lnTo>
                  <a:lnTo>
                    <a:pt x="5338241" y="9964801"/>
                  </a:lnTo>
                  <a:lnTo>
                    <a:pt x="5339765" y="9966325"/>
                  </a:lnTo>
                  <a:lnTo>
                    <a:pt x="5341035" y="9968458"/>
                  </a:lnTo>
                  <a:lnTo>
                    <a:pt x="5342178" y="9970287"/>
                  </a:lnTo>
                  <a:lnTo>
                    <a:pt x="5343448" y="9972421"/>
                  </a:lnTo>
                  <a:lnTo>
                    <a:pt x="5344337" y="9974554"/>
                  </a:lnTo>
                  <a:lnTo>
                    <a:pt x="5345226" y="9976688"/>
                  </a:lnTo>
                  <a:lnTo>
                    <a:pt x="5346242" y="9979126"/>
                  </a:lnTo>
                  <a:lnTo>
                    <a:pt x="5346750" y="9981260"/>
                  </a:lnTo>
                  <a:lnTo>
                    <a:pt x="5347385" y="9984003"/>
                  </a:lnTo>
                  <a:lnTo>
                    <a:pt x="5348020" y="9986137"/>
                  </a:lnTo>
                  <a:lnTo>
                    <a:pt x="5348274" y="9988880"/>
                  </a:lnTo>
                  <a:lnTo>
                    <a:pt x="5348655" y="9991318"/>
                  </a:lnTo>
                  <a:lnTo>
                    <a:pt x="5348909" y="9994061"/>
                  </a:lnTo>
                  <a:lnTo>
                    <a:pt x="5349290" y="9996500"/>
                  </a:lnTo>
                  <a:lnTo>
                    <a:pt x="5349290" y="9999243"/>
                  </a:lnTo>
                  <a:lnTo>
                    <a:pt x="5349290" y="10001681"/>
                  </a:lnTo>
                  <a:lnTo>
                    <a:pt x="5349290" y="10004425"/>
                  </a:lnTo>
                  <a:lnTo>
                    <a:pt x="5348909" y="10006863"/>
                  </a:lnTo>
                  <a:lnTo>
                    <a:pt x="5348655" y="10009301"/>
                  </a:lnTo>
                  <a:lnTo>
                    <a:pt x="5348274" y="10012045"/>
                  </a:lnTo>
                  <a:lnTo>
                    <a:pt x="5348020" y="10014483"/>
                  </a:lnTo>
                  <a:lnTo>
                    <a:pt x="5347766" y="10016921"/>
                  </a:lnTo>
                  <a:lnTo>
                    <a:pt x="5380659" y="10016921"/>
                  </a:lnTo>
                </a:path>
                <a:path w="6883400" h="10017125">
                  <a:moveTo>
                    <a:pt x="5252643" y="9932187"/>
                  </a:moveTo>
                  <a:lnTo>
                    <a:pt x="5380659" y="9932187"/>
                  </a:lnTo>
                </a:path>
                <a:path w="6883400" h="10017125">
                  <a:moveTo>
                    <a:pt x="5380659" y="10016921"/>
                  </a:moveTo>
                  <a:lnTo>
                    <a:pt x="5415076" y="10016921"/>
                  </a:lnTo>
                  <a:lnTo>
                    <a:pt x="5414187" y="10014483"/>
                  </a:lnTo>
                  <a:lnTo>
                    <a:pt x="5413552" y="10012045"/>
                  </a:lnTo>
                  <a:lnTo>
                    <a:pt x="5413298" y="10009606"/>
                  </a:lnTo>
                  <a:lnTo>
                    <a:pt x="5412663" y="10007168"/>
                  </a:lnTo>
                  <a:lnTo>
                    <a:pt x="5412282" y="10004425"/>
                  </a:lnTo>
                  <a:lnTo>
                    <a:pt x="5412282" y="10001986"/>
                  </a:lnTo>
                  <a:lnTo>
                    <a:pt x="5412028" y="9999243"/>
                  </a:lnTo>
                  <a:lnTo>
                    <a:pt x="5412028" y="9996805"/>
                  </a:lnTo>
                  <a:lnTo>
                    <a:pt x="5412282" y="9994366"/>
                  </a:lnTo>
                  <a:lnTo>
                    <a:pt x="5412282" y="9991623"/>
                  </a:lnTo>
                  <a:lnTo>
                    <a:pt x="5412917" y="9989185"/>
                  </a:lnTo>
                  <a:lnTo>
                    <a:pt x="5413298" y="9986441"/>
                  </a:lnTo>
                  <a:lnTo>
                    <a:pt x="5413806" y="9984003"/>
                  </a:lnTo>
                  <a:lnTo>
                    <a:pt x="5414441" y="9981565"/>
                  </a:lnTo>
                  <a:lnTo>
                    <a:pt x="5415076" y="9979126"/>
                  </a:lnTo>
                  <a:lnTo>
                    <a:pt x="5415965" y="9976993"/>
                  </a:lnTo>
                  <a:lnTo>
                    <a:pt x="5416854" y="9974554"/>
                  </a:lnTo>
                  <a:lnTo>
                    <a:pt x="5418124" y="9972421"/>
                  </a:lnTo>
                  <a:lnTo>
                    <a:pt x="5419394" y="9970287"/>
                  </a:lnTo>
                  <a:lnTo>
                    <a:pt x="5420537" y="9968153"/>
                  </a:lnTo>
                  <a:lnTo>
                    <a:pt x="5422061" y="9966325"/>
                  </a:lnTo>
                  <a:lnTo>
                    <a:pt x="5423331" y="9964496"/>
                  </a:lnTo>
                  <a:lnTo>
                    <a:pt x="5425109" y="9962972"/>
                  </a:lnTo>
                  <a:lnTo>
                    <a:pt x="5426633" y="9961448"/>
                  </a:lnTo>
                  <a:lnTo>
                    <a:pt x="5428538" y="9959924"/>
                  </a:lnTo>
                  <a:lnTo>
                    <a:pt x="5430570" y="9958705"/>
                  </a:lnTo>
                  <a:lnTo>
                    <a:pt x="5432729" y="9957485"/>
                  </a:lnTo>
                  <a:lnTo>
                    <a:pt x="5434888" y="9956571"/>
                  </a:lnTo>
                  <a:lnTo>
                    <a:pt x="5437047" y="9955657"/>
                  </a:lnTo>
                  <a:lnTo>
                    <a:pt x="5439460" y="9955047"/>
                  </a:lnTo>
                  <a:lnTo>
                    <a:pt x="5441873" y="9954437"/>
                  </a:lnTo>
                  <a:lnTo>
                    <a:pt x="5444667" y="9954133"/>
                  </a:lnTo>
                  <a:lnTo>
                    <a:pt x="5447334" y="9954742"/>
                  </a:lnTo>
                  <a:lnTo>
                    <a:pt x="5450128" y="9955047"/>
                  </a:lnTo>
                  <a:lnTo>
                    <a:pt x="5452541" y="9955961"/>
                  </a:lnTo>
                  <a:lnTo>
                    <a:pt x="5454954" y="9956571"/>
                  </a:lnTo>
                  <a:lnTo>
                    <a:pt x="5457113" y="9957485"/>
                  </a:lnTo>
                  <a:lnTo>
                    <a:pt x="5459272" y="9958705"/>
                  </a:lnTo>
                  <a:lnTo>
                    <a:pt x="5461050" y="9960229"/>
                  </a:lnTo>
                  <a:lnTo>
                    <a:pt x="5462955" y="9961448"/>
                  </a:lnTo>
                  <a:lnTo>
                    <a:pt x="5464733" y="9962972"/>
                  </a:lnTo>
                  <a:lnTo>
                    <a:pt x="5466257" y="9964801"/>
                  </a:lnTo>
                  <a:lnTo>
                    <a:pt x="5467781" y="9966325"/>
                  </a:lnTo>
                  <a:lnTo>
                    <a:pt x="5469051" y="9968458"/>
                  </a:lnTo>
                  <a:lnTo>
                    <a:pt x="5470194" y="9970287"/>
                  </a:lnTo>
                  <a:lnTo>
                    <a:pt x="5471464" y="9972421"/>
                  </a:lnTo>
                  <a:lnTo>
                    <a:pt x="5472353" y="9974554"/>
                  </a:lnTo>
                  <a:lnTo>
                    <a:pt x="5473242" y="9976688"/>
                  </a:lnTo>
                  <a:lnTo>
                    <a:pt x="5474258" y="9979126"/>
                  </a:lnTo>
                  <a:lnTo>
                    <a:pt x="5474766" y="9981260"/>
                  </a:lnTo>
                  <a:lnTo>
                    <a:pt x="5475401" y="9984003"/>
                  </a:lnTo>
                  <a:lnTo>
                    <a:pt x="5476036" y="9986137"/>
                  </a:lnTo>
                  <a:lnTo>
                    <a:pt x="5476290" y="9988880"/>
                  </a:lnTo>
                  <a:lnTo>
                    <a:pt x="5476671" y="9991318"/>
                  </a:lnTo>
                  <a:lnTo>
                    <a:pt x="5476925" y="9994061"/>
                  </a:lnTo>
                  <a:lnTo>
                    <a:pt x="5477306" y="9996500"/>
                  </a:lnTo>
                  <a:lnTo>
                    <a:pt x="5477306" y="9999243"/>
                  </a:lnTo>
                  <a:lnTo>
                    <a:pt x="5477306" y="10001681"/>
                  </a:lnTo>
                  <a:lnTo>
                    <a:pt x="5477306" y="10004425"/>
                  </a:lnTo>
                  <a:lnTo>
                    <a:pt x="5476925" y="10006863"/>
                  </a:lnTo>
                  <a:lnTo>
                    <a:pt x="5476671" y="10009301"/>
                  </a:lnTo>
                  <a:lnTo>
                    <a:pt x="5476290" y="10012045"/>
                  </a:lnTo>
                  <a:lnTo>
                    <a:pt x="5476036" y="10014483"/>
                  </a:lnTo>
                  <a:lnTo>
                    <a:pt x="5475782" y="10016921"/>
                  </a:lnTo>
                  <a:lnTo>
                    <a:pt x="5508675" y="10016921"/>
                  </a:lnTo>
                </a:path>
                <a:path w="6883400" h="10017125">
                  <a:moveTo>
                    <a:pt x="5380659" y="9932187"/>
                  </a:moveTo>
                  <a:lnTo>
                    <a:pt x="5508675" y="9932187"/>
                  </a:lnTo>
                </a:path>
                <a:path w="6883400" h="10017125">
                  <a:moveTo>
                    <a:pt x="5508675" y="10016921"/>
                  </a:moveTo>
                  <a:lnTo>
                    <a:pt x="5543092" y="10016921"/>
                  </a:lnTo>
                  <a:lnTo>
                    <a:pt x="5542457" y="10014483"/>
                  </a:lnTo>
                  <a:lnTo>
                    <a:pt x="5541568" y="10012045"/>
                  </a:lnTo>
                  <a:lnTo>
                    <a:pt x="5541314" y="10009606"/>
                  </a:lnTo>
                  <a:lnTo>
                    <a:pt x="5540933" y="10007168"/>
                  </a:lnTo>
                  <a:lnTo>
                    <a:pt x="5540679" y="10004425"/>
                  </a:lnTo>
                  <a:lnTo>
                    <a:pt x="5540298" y="10001986"/>
                  </a:lnTo>
                  <a:lnTo>
                    <a:pt x="5540298" y="9999243"/>
                  </a:lnTo>
                  <a:lnTo>
                    <a:pt x="5540298" y="9996805"/>
                  </a:lnTo>
                  <a:lnTo>
                    <a:pt x="5540298" y="9994366"/>
                  </a:lnTo>
                  <a:lnTo>
                    <a:pt x="5540679" y="9991623"/>
                  </a:lnTo>
                  <a:lnTo>
                    <a:pt x="5540933" y="9989185"/>
                  </a:lnTo>
                  <a:lnTo>
                    <a:pt x="5543981" y="9976993"/>
                  </a:lnTo>
                  <a:lnTo>
                    <a:pt x="5544870" y="9974554"/>
                  </a:lnTo>
                  <a:lnTo>
                    <a:pt x="5546140" y="9972421"/>
                  </a:lnTo>
                  <a:lnTo>
                    <a:pt x="5547410" y="9970287"/>
                  </a:lnTo>
                  <a:lnTo>
                    <a:pt x="5548553" y="9968153"/>
                  </a:lnTo>
                  <a:lnTo>
                    <a:pt x="5550077" y="9966325"/>
                  </a:lnTo>
                  <a:lnTo>
                    <a:pt x="5551347" y="9964496"/>
                  </a:lnTo>
                  <a:lnTo>
                    <a:pt x="5553125" y="9962972"/>
                  </a:lnTo>
                  <a:lnTo>
                    <a:pt x="5555030" y="9961448"/>
                  </a:lnTo>
                  <a:lnTo>
                    <a:pt x="5556808" y="9959924"/>
                  </a:lnTo>
                  <a:lnTo>
                    <a:pt x="5558586" y="9958705"/>
                  </a:lnTo>
                  <a:lnTo>
                    <a:pt x="5572683" y="9954133"/>
                  </a:lnTo>
                  <a:lnTo>
                    <a:pt x="5575350" y="9954742"/>
                  </a:lnTo>
                  <a:lnTo>
                    <a:pt x="5578144" y="9955047"/>
                  </a:lnTo>
                  <a:lnTo>
                    <a:pt x="5580557" y="9955961"/>
                  </a:lnTo>
                  <a:lnTo>
                    <a:pt x="5582970" y="9956571"/>
                  </a:lnTo>
                  <a:lnTo>
                    <a:pt x="5585129" y="9957485"/>
                  </a:lnTo>
                  <a:lnTo>
                    <a:pt x="5587288" y="9958705"/>
                  </a:lnTo>
                  <a:lnTo>
                    <a:pt x="5589066" y="9960229"/>
                  </a:lnTo>
                  <a:lnTo>
                    <a:pt x="5591225" y="9961448"/>
                  </a:lnTo>
                  <a:lnTo>
                    <a:pt x="5592749" y="9962972"/>
                  </a:lnTo>
                  <a:lnTo>
                    <a:pt x="5594273" y="9964801"/>
                  </a:lnTo>
                  <a:lnTo>
                    <a:pt x="5595797" y="9966325"/>
                  </a:lnTo>
                  <a:lnTo>
                    <a:pt x="5597067" y="9968458"/>
                  </a:lnTo>
                  <a:lnTo>
                    <a:pt x="5598591" y="9970287"/>
                  </a:lnTo>
                  <a:lnTo>
                    <a:pt x="5599480" y="9972421"/>
                  </a:lnTo>
                  <a:lnTo>
                    <a:pt x="5600369" y="9974554"/>
                  </a:lnTo>
                  <a:lnTo>
                    <a:pt x="5601639" y="9976688"/>
                  </a:lnTo>
                  <a:lnTo>
                    <a:pt x="5602274" y="9979126"/>
                  </a:lnTo>
                  <a:lnTo>
                    <a:pt x="5603163" y="9981260"/>
                  </a:lnTo>
                  <a:lnTo>
                    <a:pt x="5603798" y="9984003"/>
                  </a:lnTo>
                  <a:lnTo>
                    <a:pt x="5604052" y="9986137"/>
                  </a:lnTo>
                  <a:lnTo>
                    <a:pt x="5604687" y="9988880"/>
                  </a:lnTo>
                  <a:lnTo>
                    <a:pt x="5604941" y="9991318"/>
                  </a:lnTo>
                  <a:lnTo>
                    <a:pt x="5604941" y="9994061"/>
                  </a:lnTo>
                  <a:lnTo>
                    <a:pt x="5605322" y="9996500"/>
                  </a:lnTo>
                  <a:lnTo>
                    <a:pt x="5605322" y="9999243"/>
                  </a:lnTo>
                  <a:lnTo>
                    <a:pt x="5605322" y="10001681"/>
                  </a:lnTo>
                  <a:lnTo>
                    <a:pt x="5605322" y="10004425"/>
                  </a:lnTo>
                  <a:lnTo>
                    <a:pt x="5604941" y="10006863"/>
                  </a:lnTo>
                  <a:lnTo>
                    <a:pt x="5604941" y="10009301"/>
                  </a:lnTo>
                  <a:lnTo>
                    <a:pt x="5604306" y="10012045"/>
                  </a:lnTo>
                  <a:lnTo>
                    <a:pt x="5604052" y="10014483"/>
                  </a:lnTo>
                  <a:lnTo>
                    <a:pt x="5603798" y="10016921"/>
                  </a:lnTo>
                  <a:lnTo>
                    <a:pt x="5636691" y="10016921"/>
                  </a:lnTo>
                </a:path>
                <a:path w="6883400" h="10017125">
                  <a:moveTo>
                    <a:pt x="5508675" y="9932187"/>
                  </a:moveTo>
                  <a:lnTo>
                    <a:pt x="5636691" y="9932187"/>
                  </a:lnTo>
                </a:path>
                <a:path w="6883400" h="10017125">
                  <a:moveTo>
                    <a:pt x="5636945" y="10016921"/>
                  </a:moveTo>
                  <a:lnTo>
                    <a:pt x="5671108" y="10016921"/>
                  </a:lnTo>
                  <a:lnTo>
                    <a:pt x="5670473" y="10014483"/>
                  </a:lnTo>
                  <a:lnTo>
                    <a:pt x="5669838" y="10012045"/>
                  </a:lnTo>
                  <a:lnTo>
                    <a:pt x="5669330" y="10009606"/>
                  </a:lnTo>
                  <a:lnTo>
                    <a:pt x="5668949" y="10007168"/>
                  </a:lnTo>
                  <a:lnTo>
                    <a:pt x="5668695" y="10004425"/>
                  </a:lnTo>
                  <a:lnTo>
                    <a:pt x="5668314" y="10001986"/>
                  </a:lnTo>
                  <a:lnTo>
                    <a:pt x="5668314" y="9999243"/>
                  </a:lnTo>
                  <a:lnTo>
                    <a:pt x="5668314" y="9996805"/>
                  </a:lnTo>
                  <a:lnTo>
                    <a:pt x="5668314" y="9994366"/>
                  </a:lnTo>
                  <a:lnTo>
                    <a:pt x="5668695" y="9991623"/>
                  </a:lnTo>
                  <a:lnTo>
                    <a:pt x="5671362" y="9979126"/>
                  </a:lnTo>
                  <a:lnTo>
                    <a:pt x="5671997" y="9976993"/>
                  </a:lnTo>
                  <a:lnTo>
                    <a:pt x="5673267" y="9974554"/>
                  </a:lnTo>
                  <a:lnTo>
                    <a:pt x="5674156" y="9972421"/>
                  </a:lnTo>
                  <a:lnTo>
                    <a:pt x="5675426" y="9970287"/>
                  </a:lnTo>
                  <a:lnTo>
                    <a:pt x="5676569" y="9968153"/>
                  </a:lnTo>
                  <a:lnTo>
                    <a:pt x="5678093" y="9966325"/>
                  </a:lnTo>
                  <a:lnTo>
                    <a:pt x="5679617" y="9964496"/>
                  </a:lnTo>
                  <a:lnTo>
                    <a:pt x="5681141" y="9962972"/>
                  </a:lnTo>
                  <a:lnTo>
                    <a:pt x="5683046" y="9961448"/>
                  </a:lnTo>
                  <a:lnTo>
                    <a:pt x="5684824" y="9959924"/>
                  </a:lnTo>
                  <a:lnTo>
                    <a:pt x="5700699" y="9954133"/>
                  </a:lnTo>
                  <a:lnTo>
                    <a:pt x="5703366" y="9954742"/>
                  </a:lnTo>
                  <a:lnTo>
                    <a:pt x="5706160" y="9955047"/>
                  </a:lnTo>
                  <a:lnTo>
                    <a:pt x="5708573" y="9955961"/>
                  </a:lnTo>
                  <a:lnTo>
                    <a:pt x="5710986" y="9956571"/>
                  </a:lnTo>
                  <a:lnTo>
                    <a:pt x="5713145" y="9957485"/>
                  </a:lnTo>
                  <a:lnTo>
                    <a:pt x="5715304" y="9958705"/>
                  </a:lnTo>
                  <a:lnTo>
                    <a:pt x="5717082" y="9960229"/>
                  </a:lnTo>
                  <a:lnTo>
                    <a:pt x="5719241" y="9961448"/>
                  </a:lnTo>
                  <a:lnTo>
                    <a:pt x="5720765" y="9962972"/>
                  </a:lnTo>
                  <a:lnTo>
                    <a:pt x="5722289" y="9964801"/>
                  </a:lnTo>
                  <a:lnTo>
                    <a:pt x="5723813" y="9966325"/>
                  </a:lnTo>
                  <a:lnTo>
                    <a:pt x="5725337" y="9968458"/>
                  </a:lnTo>
                  <a:lnTo>
                    <a:pt x="5726607" y="9970287"/>
                  </a:lnTo>
                  <a:lnTo>
                    <a:pt x="5727496" y="9972421"/>
                  </a:lnTo>
                  <a:lnTo>
                    <a:pt x="5728766" y="9974554"/>
                  </a:lnTo>
                  <a:lnTo>
                    <a:pt x="5729655" y="9976688"/>
                  </a:lnTo>
                  <a:lnTo>
                    <a:pt x="5730290" y="9979126"/>
                  </a:lnTo>
                  <a:lnTo>
                    <a:pt x="5731179" y="9981260"/>
                  </a:lnTo>
                  <a:lnTo>
                    <a:pt x="5731814" y="9984003"/>
                  </a:lnTo>
                  <a:lnTo>
                    <a:pt x="5732068" y="9986137"/>
                  </a:lnTo>
                  <a:lnTo>
                    <a:pt x="5732703" y="9988880"/>
                  </a:lnTo>
                  <a:lnTo>
                    <a:pt x="5732957" y="9991318"/>
                  </a:lnTo>
                  <a:lnTo>
                    <a:pt x="5732957" y="9994061"/>
                  </a:lnTo>
                  <a:lnTo>
                    <a:pt x="5733338" y="9996500"/>
                  </a:lnTo>
                  <a:lnTo>
                    <a:pt x="5733338" y="9999243"/>
                  </a:lnTo>
                  <a:lnTo>
                    <a:pt x="5733338" y="10001681"/>
                  </a:lnTo>
                  <a:lnTo>
                    <a:pt x="5733338" y="10004425"/>
                  </a:lnTo>
                  <a:lnTo>
                    <a:pt x="5732957" y="10006863"/>
                  </a:lnTo>
                  <a:lnTo>
                    <a:pt x="5732957" y="10009301"/>
                  </a:lnTo>
                  <a:lnTo>
                    <a:pt x="5732703" y="10012045"/>
                  </a:lnTo>
                  <a:lnTo>
                    <a:pt x="5732322" y="10014483"/>
                  </a:lnTo>
                  <a:lnTo>
                    <a:pt x="5731814" y="10016921"/>
                  </a:lnTo>
                  <a:lnTo>
                    <a:pt x="5764961" y="10016921"/>
                  </a:lnTo>
                </a:path>
                <a:path w="6883400" h="10017125">
                  <a:moveTo>
                    <a:pt x="5636945" y="9932187"/>
                  </a:moveTo>
                  <a:lnTo>
                    <a:pt x="5764961" y="9932187"/>
                  </a:lnTo>
                </a:path>
                <a:path w="6883400" h="10017125">
                  <a:moveTo>
                    <a:pt x="5764961" y="10016921"/>
                  </a:moveTo>
                  <a:lnTo>
                    <a:pt x="5799124" y="10016921"/>
                  </a:lnTo>
                  <a:lnTo>
                    <a:pt x="5798489" y="10014483"/>
                  </a:lnTo>
                  <a:lnTo>
                    <a:pt x="5797854" y="10012045"/>
                  </a:lnTo>
                  <a:lnTo>
                    <a:pt x="5797346" y="10009606"/>
                  </a:lnTo>
                  <a:lnTo>
                    <a:pt x="5796965" y="10007168"/>
                  </a:lnTo>
                  <a:lnTo>
                    <a:pt x="5796711" y="10004425"/>
                  </a:lnTo>
                  <a:lnTo>
                    <a:pt x="5796330" y="10001986"/>
                  </a:lnTo>
                  <a:lnTo>
                    <a:pt x="5796330" y="9999243"/>
                  </a:lnTo>
                  <a:lnTo>
                    <a:pt x="5796330" y="9996805"/>
                  </a:lnTo>
                  <a:lnTo>
                    <a:pt x="5796330" y="9994366"/>
                  </a:lnTo>
                  <a:lnTo>
                    <a:pt x="5796711" y="9991623"/>
                  </a:lnTo>
                  <a:lnTo>
                    <a:pt x="5796965" y="9989185"/>
                  </a:lnTo>
                  <a:lnTo>
                    <a:pt x="5797346" y="9986441"/>
                  </a:lnTo>
                  <a:lnTo>
                    <a:pt x="5797854" y="9984003"/>
                  </a:lnTo>
                  <a:lnTo>
                    <a:pt x="5798870" y="9981565"/>
                  </a:lnTo>
                  <a:lnTo>
                    <a:pt x="5799378" y="9979126"/>
                  </a:lnTo>
                  <a:lnTo>
                    <a:pt x="5800394" y="9976993"/>
                  </a:lnTo>
                  <a:lnTo>
                    <a:pt x="5801283" y="9974554"/>
                  </a:lnTo>
                  <a:lnTo>
                    <a:pt x="5802172" y="9972421"/>
                  </a:lnTo>
                  <a:lnTo>
                    <a:pt x="5803442" y="9970287"/>
                  </a:lnTo>
                  <a:lnTo>
                    <a:pt x="5804585" y="9968153"/>
                  </a:lnTo>
                  <a:lnTo>
                    <a:pt x="5806109" y="9966325"/>
                  </a:lnTo>
                  <a:lnTo>
                    <a:pt x="5807633" y="9964496"/>
                  </a:lnTo>
                  <a:lnTo>
                    <a:pt x="5809157" y="9962972"/>
                  </a:lnTo>
                  <a:lnTo>
                    <a:pt x="5811062" y="9961448"/>
                  </a:lnTo>
                  <a:lnTo>
                    <a:pt x="5812840" y="9959924"/>
                  </a:lnTo>
                  <a:lnTo>
                    <a:pt x="5828715" y="9954133"/>
                  </a:lnTo>
                  <a:lnTo>
                    <a:pt x="5831763" y="9954742"/>
                  </a:lnTo>
                  <a:lnTo>
                    <a:pt x="5834176" y="9955047"/>
                  </a:lnTo>
                  <a:lnTo>
                    <a:pt x="5836589" y="9955961"/>
                  </a:lnTo>
                  <a:lnTo>
                    <a:pt x="5839002" y="9956571"/>
                  </a:lnTo>
                  <a:lnTo>
                    <a:pt x="5841161" y="9957485"/>
                  </a:lnTo>
                  <a:lnTo>
                    <a:pt x="5843320" y="9958705"/>
                  </a:lnTo>
                  <a:lnTo>
                    <a:pt x="5845479" y="9960229"/>
                  </a:lnTo>
                  <a:lnTo>
                    <a:pt x="5847257" y="9961448"/>
                  </a:lnTo>
                  <a:lnTo>
                    <a:pt x="5848781" y="9962972"/>
                  </a:lnTo>
                  <a:lnTo>
                    <a:pt x="5850686" y="9964801"/>
                  </a:lnTo>
                  <a:lnTo>
                    <a:pt x="5851829" y="9966325"/>
                  </a:lnTo>
                  <a:lnTo>
                    <a:pt x="5858306" y="9979126"/>
                  </a:lnTo>
                  <a:lnTo>
                    <a:pt x="5859195" y="9981260"/>
                  </a:lnTo>
                  <a:lnTo>
                    <a:pt x="5859830" y="9984003"/>
                  </a:lnTo>
                  <a:lnTo>
                    <a:pt x="5860084" y="9986137"/>
                  </a:lnTo>
                  <a:lnTo>
                    <a:pt x="5860719" y="9988880"/>
                  </a:lnTo>
                  <a:lnTo>
                    <a:pt x="5860973" y="9991318"/>
                  </a:lnTo>
                  <a:lnTo>
                    <a:pt x="5861354" y="9994061"/>
                  </a:lnTo>
                  <a:lnTo>
                    <a:pt x="5861354" y="9996500"/>
                  </a:lnTo>
                  <a:lnTo>
                    <a:pt x="5861608" y="9999243"/>
                  </a:lnTo>
                  <a:lnTo>
                    <a:pt x="5861608" y="10001681"/>
                  </a:lnTo>
                  <a:lnTo>
                    <a:pt x="5861354" y="10004425"/>
                  </a:lnTo>
                  <a:lnTo>
                    <a:pt x="5861354" y="10006863"/>
                  </a:lnTo>
                  <a:lnTo>
                    <a:pt x="5860973" y="10009301"/>
                  </a:lnTo>
                  <a:lnTo>
                    <a:pt x="5860719" y="10012045"/>
                  </a:lnTo>
                  <a:lnTo>
                    <a:pt x="5860338" y="10014483"/>
                  </a:lnTo>
                  <a:lnTo>
                    <a:pt x="5859830" y="10016921"/>
                  </a:lnTo>
                  <a:lnTo>
                    <a:pt x="5892977" y="10016921"/>
                  </a:lnTo>
                </a:path>
                <a:path w="6883400" h="10017125">
                  <a:moveTo>
                    <a:pt x="5764961" y="9932187"/>
                  </a:moveTo>
                  <a:lnTo>
                    <a:pt x="5892977" y="9932187"/>
                  </a:lnTo>
                </a:path>
                <a:path w="6883400" h="10017125">
                  <a:moveTo>
                    <a:pt x="5892977" y="10016921"/>
                  </a:moveTo>
                  <a:lnTo>
                    <a:pt x="5927140" y="10016921"/>
                  </a:lnTo>
                  <a:lnTo>
                    <a:pt x="5926505" y="10014483"/>
                  </a:lnTo>
                  <a:lnTo>
                    <a:pt x="5925870" y="10012045"/>
                  </a:lnTo>
                  <a:lnTo>
                    <a:pt x="5925362" y="10009606"/>
                  </a:lnTo>
                  <a:lnTo>
                    <a:pt x="5924981" y="10007168"/>
                  </a:lnTo>
                  <a:lnTo>
                    <a:pt x="5924727" y="10004425"/>
                  </a:lnTo>
                  <a:lnTo>
                    <a:pt x="5924346" y="10001986"/>
                  </a:lnTo>
                  <a:lnTo>
                    <a:pt x="5924346" y="9999243"/>
                  </a:lnTo>
                  <a:lnTo>
                    <a:pt x="5924346" y="9996805"/>
                  </a:lnTo>
                  <a:lnTo>
                    <a:pt x="5924346" y="9994366"/>
                  </a:lnTo>
                  <a:lnTo>
                    <a:pt x="5924727" y="9991623"/>
                  </a:lnTo>
                  <a:lnTo>
                    <a:pt x="5924981" y="9989185"/>
                  </a:lnTo>
                  <a:lnTo>
                    <a:pt x="5925616" y="9986441"/>
                  </a:lnTo>
                  <a:lnTo>
                    <a:pt x="5926251" y="9984003"/>
                  </a:lnTo>
                  <a:lnTo>
                    <a:pt x="5926886" y="9981565"/>
                  </a:lnTo>
                  <a:lnTo>
                    <a:pt x="5927394" y="9979126"/>
                  </a:lnTo>
                  <a:lnTo>
                    <a:pt x="5928410" y="9976993"/>
                  </a:lnTo>
                  <a:lnTo>
                    <a:pt x="5929299" y="9974554"/>
                  </a:lnTo>
                  <a:lnTo>
                    <a:pt x="5930188" y="9972421"/>
                  </a:lnTo>
                  <a:lnTo>
                    <a:pt x="5931458" y="9970287"/>
                  </a:lnTo>
                  <a:lnTo>
                    <a:pt x="5932982" y="9968153"/>
                  </a:lnTo>
                  <a:lnTo>
                    <a:pt x="5934125" y="9966325"/>
                  </a:lnTo>
                  <a:lnTo>
                    <a:pt x="5935649" y="9964496"/>
                  </a:lnTo>
                  <a:lnTo>
                    <a:pt x="5937173" y="9962972"/>
                  </a:lnTo>
                  <a:lnTo>
                    <a:pt x="5939078" y="9961448"/>
                  </a:lnTo>
                  <a:lnTo>
                    <a:pt x="5940856" y="9959924"/>
                  </a:lnTo>
                  <a:lnTo>
                    <a:pt x="5943015" y="9958705"/>
                  </a:lnTo>
                  <a:lnTo>
                    <a:pt x="5944793" y="9957485"/>
                  </a:lnTo>
                  <a:lnTo>
                    <a:pt x="5946952" y="9956571"/>
                  </a:lnTo>
                  <a:lnTo>
                    <a:pt x="5949365" y="9955657"/>
                  </a:lnTo>
                  <a:lnTo>
                    <a:pt x="5951778" y="9955047"/>
                  </a:lnTo>
                  <a:lnTo>
                    <a:pt x="5954318" y="9954437"/>
                  </a:lnTo>
                  <a:lnTo>
                    <a:pt x="5956985" y="9954133"/>
                  </a:lnTo>
                  <a:lnTo>
                    <a:pt x="5959779" y="9954742"/>
                  </a:lnTo>
                  <a:lnTo>
                    <a:pt x="5962192" y="9955047"/>
                  </a:lnTo>
                  <a:lnTo>
                    <a:pt x="5964605" y="9955961"/>
                  </a:lnTo>
                  <a:lnTo>
                    <a:pt x="5967018" y="9956571"/>
                  </a:lnTo>
                  <a:lnTo>
                    <a:pt x="5969558" y="9957485"/>
                  </a:lnTo>
                  <a:lnTo>
                    <a:pt x="5971336" y="9958705"/>
                  </a:lnTo>
                  <a:lnTo>
                    <a:pt x="5973495" y="9960229"/>
                  </a:lnTo>
                  <a:lnTo>
                    <a:pt x="5975273" y="9961448"/>
                  </a:lnTo>
                  <a:lnTo>
                    <a:pt x="5976797" y="9962972"/>
                  </a:lnTo>
                  <a:lnTo>
                    <a:pt x="5978702" y="9964801"/>
                  </a:lnTo>
                  <a:lnTo>
                    <a:pt x="5980226" y="9966325"/>
                  </a:lnTo>
                  <a:lnTo>
                    <a:pt x="5981369" y="9968458"/>
                  </a:lnTo>
                  <a:lnTo>
                    <a:pt x="5982639" y="9970287"/>
                  </a:lnTo>
                  <a:lnTo>
                    <a:pt x="5983782" y="9972421"/>
                  </a:lnTo>
                  <a:lnTo>
                    <a:pt x="5987846" y="9984003"/>
                  </a:lnTo>
                  <a:lnTo>
                    <a:pt x="5988354" y="9986137"/>
                  </a:lnTo>
                  <a:lnTo>
                    <a:pt x="5988735" y="9988880"/>
                  </a:lnTo>
                  <a:lnTo>
                    <a:pt x="5988989" y="9991318"/>
                  </a:lnTo>
                  <a:lnTo>
                    <a:pt x="5989370" y="9994061"/>
                  </a:lnTo>
                  <a:lnTo>
                    <a:pt x="5989370" y="9996500"/>
                  </a:lnTo>
                  <a:lnTo>
                    <a:pt x="5989624" y="9999243"/>
                  </a:lnTo>
                  <a:lnTo>
                    <a:pt x="5989624" y="10001681"/>
                  </a:lnTo>
                  <a:lnTo>
                    <a:pt x="5989370" y="10004425"/>
                  </a:lnTo>
                  <a:lnTo>
                    <a:pt x="5989370" y="10006863"/>
                  </a:lnTo>
                  <a:lnTo>
                    <a:pt x="5988989" y="10009301"/>
                  </a:lnTo>
                  <a:lnTo>
                    <a:pt x="5988735" y="10012045"/>
                  </a:lnTo>
                  <a:lnTo>
                    <a:pt x="5988354" y="10014483"/>
                  </a:lnTo>
                  <a:lnTo>
                    <a:pt x="5987846" y="10016921"/>
                  </a:lnTo>
                  <a:lnTo>
                    <a:pt x="6020993" y="10016921"/>
                  </a:lnTo>
                </a:path>
                <a:path w="6883400" h="10017125">
                  <a:moveTo>
                    <a:pt x="5892977" y="9932187"/>
                  </a:moveTo>
                  <a:lnTo>
                    <a:pt x="6020993" y="9932187"/>
                  </a:lnTo>
                </a:path>
                <a:path w="6883400" h="10017125">
                  <a:moveTo>
                    <a:pt x="6020993" y="10016921"/>
                  </a:moveTo>
                  <a:lnTo>
                    <a:pt x="6055156" y="10016921"/>
                  </a:lnTo>
                  <a:lnTo>
                    <a:pt x="6054521" y="10014483"/>
                  </a:lnTo>
                  <a:lnTo>
                    <a:pt x="6053886" y="10012045"/>
                  </a:lnTo>
                  <a:lnTo>
                    <a:pt x="6053378" y="10009606"/>
                  </a:lnTo>
                  <a:lnTo>
                    <a:pt x="6052997" y="10007168"/>
                  </a:lnTo>
                  <a:lnTo>
                    <a:pt x="6052743" y="10004425"/>
                  </a:lnTo>
                  <a:lnTo>
                    <a:pt x="6052743" y="10001986"/>
                  </a:lnTo>
                  <a:lnTo>
                    <a:pt x="6052362" y="9999243"/>
                  </a:lnTo>
                  <a:lnTo>
                    <a:pt x="6052362" y="9996805"/>
                  </a:lnTo>
                  <a:lnTo>
                    <a:pt x="6052743" y="9994366"/>
                  </a:lnTo>
                  <a:lnTo>
                    <a:pt x="6052743" y="9991623"/>
                  </a:lnTo>
                  <a:lnTo>
                    <a:pt x="6052997" y="9989185"/>
                  </a:lnTo>
                  <a:lnTo>
                    <a:pt x="6053632" y="9986441"/>
                  </a:lnTo>
                  <a:lnTo>
                    <a:pt x="6054267" y="9984003"/>
                  </a:lnTo>
                  <a:lnTo>
                    <a:pt x="6054902" y="9981565"/>
                  </a:lnTo>
                  <a:lnTo>
                    <a:pt x="6055410" y="9979126"/>
                  </a:lnTo>
                  <a:lnTo>
                    <a:pt x="6056426" y="9976993"/>
                  </a:lnTo>
                  <a:lnTo>
                    <a:pt x="6057315" y="9974554"/>
                  </a:lnTo>
                  <a:lnTo>
                    <a:pt x="6058204" y="9972421"/>
                  </a:lnTo>
                  <a:lnTo>
                    <a:pt x="6059728" y="9970287"/>
                  </a:lnTo>
                  <a:lnTo>
                    <a:pt x="6060998" y="9968153"/>
                  </a:lnTo>
                  <a:lnTo>
                    <a:pt x="6062141" y="9966325"/>
                  </a:lnTo>
                  <a:lnTo>
                    <a:pt x="6063665" y="9964496"/>
                  </a:lnTo>
                  <a:lnTo>
                    <a:pt x="6065189" y="9962972"/>
                  </a:lnTo>
                  <a:lnTo>
                    <a:pt x="6067094" y="9961448"/>
                  </a:lnTo>
                  <a:lnTo>
                    <a:pt x="6068872" y="9959924"/>
                  </a:lnTo>
                  <a:lnTo>
                    <a:pt x="6071031" y="9958705"/>
                  </a:lnTo>
                  <a:lnTo>
                    <a:pt x="6072809" y="9957485"/>
                  </a:lnTo>
                  <a:lnTo>
                    <a:pt x="6075222" y="9956571"/>
                  </a:lnTo>
                  <a:lnTo>
                    <a:pt x="6077381" y="9955657"/>
                  </a:lnTo>
                  <a:lnTo>
                    <a:pt x="6079794" y="9955047"/>
                  </a:lnTo>
                  <a:lnTo>
                    <a:pt x="6082334" y="9954437"/>
                  </a:lnTo>
                  <a:lnTo>
                    <a:pt x="6085001" y="9954133"/>
                  </a:lnTo>
                  <a:lnTo>
                    <a:pt x="6087795" y="9954742"/>
                  </a:lnTo>
                  <a:lnTo>
                    <a:pt x="6090208" y="9955047"/>
                  </a:lnTo>
                  <a:lnTo>
                    <a:pt x="6093002" y="9955961"/>
                  </a:lnTo>
                  <a:lnTo>
                    <a:pt x="6095034" y="9956571"/>
                  </a:lnTo>
                  <a:lnTo>
                    <a:pt x="6097574" y="9957485"/>
                  </a:lnTo>
                  <a:lnTo>
                    <a:pt x="6099606" y="9958705"/>
                  </a:lnTo>
                  <a:lnTo>
                    <a:pt x="6101511" y="9960229"/>
                  </a:lnTo>
                  <a:lnTo>
                    <a:pt x="6103289" y="9961448"/>
                  </a:lnTo>
                  <a:lnTo>
                    <a:pt x="6105194" y="9962972"/>
                  </a:lnTo>
                  <a:lnTo>
                    <a:pt x="6106718" y="9964801"/>
                  </a:lnTo>
                  <a:lnTo>
                    <a:pt x="6108242" y="9966325"/>
                  </a:lnTo>
                  <a:lnTo>
                    <a:pt x="6109385" y="9968458"/>
                  </a:lnTo>
                  <a:lnTo>
                    <a:pt x="6110655" y="9970287"/>
                  </a:lnTo>
                  <a:lnTo>
                    <a:pt x="6111798" y="9972421"/>
                  </a:lnTo>
                  <a:lnTo>
                    <a:pt x="6115862" y="9984003"/>
                  </a:lnTo>
                  <a:lnTo>
                    <a:pt x="6116370" y="9986137"/>
                  </a:lnTo>
                  <a:lnTo>
                    <a:pt x="6116751" y="9988880"/>
                  </a:lnTo>
                  <a:lnTo>
                    <a:pt x="6117005" y="9991318"/>
                  </a:lnTo>
                  <a:lnTo>
                    <a:pt x="6117386" y="9994061"/>
                  </a:lnTo>
                  <a:lnTo>
                    <a:pt x="6117640" y="9996500"/>
                  </a:lnTo>
                  <a:lnTo>
                    <a:pt x="6117640" y="9999243"/>
                  </a:lnTo>
                  <a:lnTo>
                    <a:pt x="6117640" y="10001681"/>
                  </a:lnTo>
                  <a:lnTo>
                    <a:pt x="6117640" y="10004425"/>
                  </a:lnTo>
                  <a:lnTo>
                    <a:pt x="6117386" y="10006863"/>
                  </a:lnTo>
                  <a:lnTo>
                    <a:pt x="6117005" y="10009301"/>
                  </a:lnTo>
                  <a:lnTo>
                    <a:pt x="6116751" y="10012045"/>
                  </a:lnTo>
                  <a:lnTo>
                    <a:pt x="6116370" y="10014483"/>
                  </a:lnTo>
                  <a:lnTo>
                    <a:pt x="6115862" y="10016921"/>
                  </a:lnTo>
                  <a:lnTo>
                    <a:pt x="6149009" y="10016921"/>
                  </a:lnTo>
                </a:path>
                <a:path w="6883400" h="10017125">
                  <a:moveTo>
                    <a:pt x="6020993" y="9932187"/>
                  </a:moveTo>
                  <a:lnTo>
                    <a:pt x="6149009" y="9932187"/>
                  </a:lnTo>
                </a:path>
                <a:path w="6883400" h="10017125">
                  <a:moveTo>
                    <a:pt x="6149009" y="10016921"/>
                  </a:moveTo>
                  <a:lnTo>
                    <a:pt x="6183426" y="10016921"/>
                  </a:lnTo>
                  <a:lnTo>
                    <a:pt x="6182537" y="10014483"/>
                  </a:lnTo>
                  <a:lnTo>
                    <a:pt x="6181902" y="10012045"/>
                  </a:lnTo>
                  <a:lnTo>
                    <a:pt x="6181648" y="10009606"/>
                  </a:lnTo>
                  <a:lnTo>
                    <a:pt x="6181013" y="10007168"/>
                  </a:lnTo>
                  <a:lnTo>
                    <a:pt x="6180759" y="10004425"/>
                  </a:lnTo>
                  <a:lnTo>
                    <a:pt x="6180759" y="10001986"/>
                  </a:lnTo>
                  <a:lnTo>
                    <a:pt x="6180378" y="9999243"/>
                  </a:lnTo>
                  <a:lnTo>
                    <a:pt x="6180378" y="9996805"/>
                  </a:lnTo>
                  <a:lnTo>
                    <a:pt x="6180759" y="9994366"/>
                  </a:lnTo>
                  <a:lnTo>
                    <a:pt x="6180759" y="9991623"/>
                  </a:lnTo>
                  <a:lnTo>
                    <a:pt x="6181394" y="9989185"/>
                  </a:lnTo>
                  <a:lnTo>
                    <a:pt x="6181648" y="9986441"/>
                  </a:lnTo>
                  <a:lnTo>
                    <a:pt x="6182283" y="9984003"/>
                  </a:lnTo>
                  <a:lnTo>
                    <a:pt x="6182918" y="9981565"/>
                  </a:lnTo>
                  <a:lnTo>
                    <a:pt x="6183426" y="9979126"/>
                  </a:lnTo>
                  <a:lnTo>
                    <a:pt x="6184442" y="9976993"/>
                  </a:lnTo>
                  <a:lnTo>
                    <a:pt x="6185331" y="9974554"/>
                  </a:lnTo>
                  <a:lnTo>
                    <a:pt x="6186474" y="9972421"/>
                  </a:lnTo>
                  <a:lnTo>
                    <a:pt x="6187744" y="9970287"/>
                  </a:lnTo>
                  <a:lnTo>
                    <a:pt x="6189014" y="9968153"/>
                  </a:lnTo>
                  <a:lnTo>
                    <a:pt x="6190538" y="9966325"/>
                  </a:lnTo>
                  <a:lnTo>
                    <a:pt x="6191681" y="9964496"/>
                  </a:lnTo>
                  <a:lnTo>
                    <a:pt x="6193586" y="9962972"/>
                  </a:lnTo>
                  <a:lnTo>
                    <a:pt x="6195110" y="9961448"/>
                  </a:lnTo>
                  <a:lnTo>
                    <a:pt x="6196888" y="9959924"/>
                  </a:lnTo>
                  <a:lnTo>
                    <a:pt x="6199047" y="9958705"/>
                  </a:lnTo>
                  <a:lnTo>
                    <a:pt x="6201206" y="9957485"/>
                  </a:lnTo>
                  <a:lnTo>
                    <a:pt x="6213017" y="9954133"/>
                  </a:lnTo>
                  <a:lnTo>
                    <a:pt x="6215811" y="9954742"/>
                  </a:lnTo>
                  <a:lnTo>
                    <a:pt x="6218478" y="9955047"/>
                  </a:lnTo>
                  <a:lnTo>
                    <a:pt x="6221018" y="9955961"/>
                  </a:lnTo>
                  <a:lnTo>
                    <a:pt x="6223431" y="9956571"/>
                  </a:lnTo>
                  <a:lnTo>
                    <a:pt x="6225590" y="9957485"/>
                  </a:lnTo>
                  <a:lnTo>
                    <a:pt x="6227622" y="9958705"/>
                  </a:lnTo>
                  <a:lnTo>
                    <a:pt x="6229527" y="9960229"/>
                  </a:lnTo>
                  <a:lnTo>
                    <a:pt x="6231305" y="9961448"/>
                  </a:lnTo>
                  <a:lnTo>
                    <a:pt x="6233210" y="9962972"/>
                  </a:lnTo>
                  <a:lnTo>
                    <a:pt x="6234734" y="9964801"/>
                  </a:lnTo>
                  <a:lnTo>
                    <a:pt x="6236258" y="9966325"/>
                  </a:lnTo>
                  <a:lnTo>
                    <a:pt x="6237401" y="9968458"/>
                  </a:lnTo>
                  <a:lnTo>
                    <a:pt x="6238671" y="9970287"/>
                  </a:lnTo>
                  <a:lnTo>
                    <a:pt x="6239814" y="9972421"/>
                  </a:lnTo>
                  <a:lnTo>
                    <a:pt x="6243878" y="9984003"/>
                  </a:lnTo>
                  <a:lnTo>
                    <a:pt x="6244386" y="9986137"/>
                  </a:lnTo>
                  <a:lnTo>
                    <a:pt x="6244767" y="9988880"/>
                  </a:lnTo>
                  <a:lnTo>
                    <a:pt x="6245021" y="9991318"/>
                  </a:lnTo>
                  <a:lnTo>
                    <a:pt x="6245402" y="9994061"/>
                  </a:lnTo>
                  <a:lnTo>
                    <a:pt x="6245656" y="9996500"/>
                  </a:lnTo>
                  <a:lnTo>
                    <a:pt x="6245656" y="9999243"/>
                  </a:lnTo>
                  <a:lnTo>
                    <a:pt x="6245656" y="10001681"/>
                  </a:lnTo>
                  <a:lnTo>
                    <a:pt x="6245656" y="10004425"/>
                  </a:lnTo>
                  <a:lnTo>
                    <a:pt x="6245402" y="10006863"/>
                  </a:lnTo>
                  <a:lnTo>
                    <a:pt x="6245021" y="10009301"/>
                  </a:lnTo>
                  <a:lnTo>
                    <a:pt x="6244767" y="10012045"/>
                  </a:lnTo>
                  <a:lnTo>
                    <a:pt x="6244386" y="10014483"/>
                  </a:lnTo>
                  <a:lnTo>
                    <a:pt x="6244132" y="10016921"/>
                  </a:lnTo>
                  <a:lnTo>
                    <a:pt x="6277025" y="10016921"/>
                  </a:lnTo>
                </a:path>
                <a:path w="6883400" h="10017125">
                  <a:moveTo>
                    <a:pt x="6149009" y="9932187"/>
                  </a:moveTo>
                  <a:lnTo>
                    <a:pt x="6277025" y="9932187"/>
                  </a:lnTo>
                </a:path>
                <a:path w="6883400" h="10017125">
                  <a:moveTo>
                    <a:pt x="6277025" y="10016921"/>
                  </a:moveTo>
                  <a:lnTo>
                    <a:pt x="6311442" y="10016921"/>
                  </a:lnTo>
                  <a:lnTo>
                    <a:pt x="6310934" y="10014483"/>
                  </a:lnTo>
                  <a:lnTo>
                    <a:pt x="6309918" y="10012045"/>
                  </a:lnTo>
                  <a:lnTo>
                    <a:pt x="6309664" y="10009606"/>
                  </a:lnTo>
                  <a:lnTo>
                    <a:pt x="6309029" y="10007168"/>
                  </a:lnTo>
                  <a:lnTo>
                    <a:pt x="6309029" y="10004425"/>
                  </a:lnTo>
                  <a:lnTo>
                    <a:pt x="6308775" y="10001986"/>
                  </a:lnTo>
                  <a:lnTo>
                    <a:pt x="6308775" y="9999243"/>
                  </a:lnTo>
                  <a:lnTo>
                    <a:pt x="6308775" y="9996805"/>
                  </a:lnTo>
                  <a:lnTo>
                    <a:pt x="6308775" y="9994366"/>
                  </a:lnTo>
                  <a:lnTo>
                    <a:pt x="6309029" y="9991623"/>
                  </a:lnTo>
                  <a:lnTo>
                    <a:pt x="6309410" y="9989185"/>
                  </a:lnTo>
                  <a:lnTo>
                    <a:pt x="6309664" y="9986441"/>
                  </a:lnTo>
                  <a:lnTo>
                    <a:pt x="6310299" y="9984003"/>
                  </a:lnTo>
                  <a:lnTo>
                    <a:pt x="6310934" y="9981565"/>
                  </a:lnTo>
                  <a:lnTo>
                    <a:pt x="6311442" y="9979126"/>
                  </a:lnTo>
                  <a:lnTo>
                    <a:pt x="6312458" y="9976993"/>
                  </a:lnTo>
                  <a:lnTo>
                    <a:pt x="6313347" y="9974554"/>
                  </a:lnTo>
                  <a:lnTo>
                    <a:pt x="6314490" y="9972421"/>
                  </a:lnTo>
                  <a:lnTo>
                    <a:pt x="6315760" y="9970287"/>
                  </a:lnTo>
                  <a:lnTo>
                    <a:pt x="6317030" y="9968153"/>
                  </a:lnTo>
                  <a:lnTo>
                    <a:pt x="6318554" y="9966325"/>
                  </a:lnTo>
                  <a:lnTo>
                    <a:pt x="6319697" y="9964496"/>
                  </a:lnTo>
                  <a:lnTo>
                    <a:pt x="6321602" y="9962972"/>
                  </a:lnTo>
                  <a:lnTo>
                    <a:pt x="6341033" y="9954133"/>
                  </a:lnTo>
                  <a:lnTo>
                    <a:pt x="6343827" y="9954742"/>
                  </a:lnTo>
                  <a:lnTo>
                    <a:pt x="6346494" y="9955047"/>
                  </a:lnTo>
                  <a:lnTo>
                    <a:pt x="6349034" y="9955961"/>
                  </a:lnTo>
                  <a:lnTo>
                    <a:pt x="6351447" y="9956571"/>
                  </a:lnTo>
                  <a:lnTo>
                    <a:pt x="6353606" y="9957485"/>
                  </a:lnTo>
                  <a:lnTo>
                    <a:pt x="6355638" y="9958705"/>
                  </a:lnTo>
                  <a:lnTo>
                    <a:pt x="6357543" y="9960229"/>
                  </a:lnTo>
                  <a:lnTo>
                    <a:pt x="6359702" y="9961448"/>
                  </a:lnTo>
                  <a:lnTo>
                    <a:pt x="6361226" y="9962972"/>
                  </a:lnTo>
                  <a:lnTo>
                    <a:pt x="6362750" y="9964801"/>
                  </a:lnTo>
                  <a:lnTo>
                    <a:pt x="6364274" y="9966325"/>
                  </a:lnTo>
                  <a:lnTo>
                    <a:pt x="6365417" y="9968458"/>
                  </a:lnTo>
                  <a:lnTo>
                    <a:pt x="6366687" y="9970287"/>
                  </a:lnTo>
                  <a:lnTo>
                    <a:pt x="6367830" y="9972421"/>
                  </a:lnTo>
                  <a:lnTo>
                    <a:pt x="6368846" y="9974554"/>
                  </a:lnTo>
                  <a:lnTo>
                    <a:pt x="6369989" y="9976688"/>
                  </a:lnTo>
                  <a:lnTo>
                    <a:pt x="6370624" y="9979126"/>
                  </a:lnTo>
                  <a:lnTo>
                    <a:pt x="6371513" y="9981260"/>
                  </a:lnTo>
                  <a:lnTo>
                    <a:pt x="6371894" y="9984003"/>
                  </a:lnTo>
                  <a:lnTo>
                    <a:pt x="6372402" y="9986137"/>
                  </a:lnTo>
                  <a:lnTo>
                    <a:pt x="6373037" y="9988880"/>
                  </a:lnTo>
                  <a:lnTo>
                    <a:pt x="6373418" y="9991318"/>
                  </a:lnTo>
                  <a:lnTo>
                    <a:pt x="6373418" y="9994061"/>
                  </a:lnTo>
                  <a:lnTo>
                    <a:pt x="6373672" y="9996500"/>
                  </a:lnTo>
                  <a:lnTo>
                    <a:pt x="6373672" y="9999243"/>
                  </a:lnTo>
                  <a:lnTo>
                    <a:pt x="6373672" y="10001681"/>
                  </a:lnTo>
                  <a:lnTo>
                    <a:pt x="6373672" y="10004425"/>
                  </a:lnTo>
                  <a:lnTo>
                    <a:pt x="6373418" y="10006863"/>
                  </a:lnTo>
                  <a:lnTo>
                    <a:pt x="6373418" y="10009301"/>
                  </a:lnTo>
                  <a:lnTo>
                    <a:pt x="6372783" y="10012045"/>
                  </a:lnTo>
                  <a:lnTo>
                    <a:pt x="6372402" y="10014483"/>
                  </a:lnTo>
                  <a:lnTo>
                    <a:pt x="6372148" y="10016921"/>
                  </a:lnTo>
                  <a:lnTo>
                    <a:pt x="6405041" y="10016921"/>
                  </a:lnTo>
                </a:path>
                <a:path w="6883400" h="10017125">
                  <a:moveTo>
                    <a:pt x="6277025" y="9932187"/>
                  </a:moveTo>
                  <a:lnTo>
                    <a:pt x="6405041" y="9932187"/>
                  </a:lnTo>
                </a:path>
                <a:path w="6883400" h="10017125">
                  <a:moveTo>
                    <a:pt x="6405041" y="10016921"/>
                  </a:moveTo>
                  <a:lnTo>
                    <a:pt x="6439458" y="10016921"/>
                  </a:lnTo>
                  <a:lnTo>
                    <a:pt x="6438950" y="10014483"/>
                  </a:lnTo>
                  <a:lnTo>
                    <a:pt x="6437934" y="10012045"/>
                  </a:lnTo>
                  <a:lnTo>
                    <a:pt x="6437680" y="10009606"/>
                  </a:lnTo>
                  <a:lnTo>
                    <a:pt x="6437426" y="10007168"/>
                  </a:lnTo>
                  <a:lnTo>
                    <a:pt x="6437045" y="10004425"/>
                  </a:lnTo>
                  <a:lnTo>
                    <a:pt x="6436791" y="10001986"/>
                  </a:lnTo>
                  <a:lnTo>
                    <a:pt x="6436791" y="9999243"/>
                  </a:lnTo>
                  <a:lnTo>
                    <a:pt x="6436791" y="9996805"/>
                  </a:lnTo>
                  <a:lnTo>
                    <a:pt x="6436791" y="9994366"/>
                  </a:lnTo>
                  <a:lnTo>
                    <a:pt x="6437045" y="9991623"/>
                  </a:lnTo>
                  <a:lnTo>
                    <a:pt x="6437426" y="9989185"/>
                  </a:lnTo>
                  <a:lnTo>
                    <a:pt x="6437680" y="9986441"/>
                  </a:lnTo>
                  <a:lnTo>
                    <a:pt x="6438315" y="9984003"/>
                  </a:lnTo>
                  <a:lnTo>
                    <a:pt x="6438950" y="9981565"/>
                  </a:lnTo>
                  <a:lnTo>
                    <a:pt x="6439839" y="9979126"/>
                  </a:lnTo>
                  <a:lnTo>
                    <a:pt x="6440474" y="9976993"/>
                  </a:lnTo>
                  <a:lnTo>
                    <a:pt x="6441617" y="9974554"/>
                  </a:lnTo>
                  <a:lnTo>
                    <a:pt x="6442506" y="9972421"/>
                  </a:lnTo>
                  <a:lnTo>
                    <a:pt x="6443776" y="9970287"/>
                  </a:lnTo>
                  <a:lnTo>
                    <a:pt x="6445046" y="9968153"/>
                  </a:lnTo>
                  <a:lnTo>
                    <a:pt x="6446570" y="9966325"/>
                  </a:lnTo>
                  <a:lnTo>
                    <a:pt x="6448094" y="9964496"/>
                  </a:lnTo>
                  <a:lnTo>
                    <a:pt x="6449618" y="9962972"/>
                  </a:lnTo>
                  <a:lnTo>
                    <a:pt x="6451396" y="9961448"/>
                  </a:lnTo>
                  <a:lnTo>
                    <a:pt x="6453174" y="9959924"/>
                  </a:lnTo>
                  <a:lnTo>
                    <a:pt x="6469049" y="9954133"/>
                  </a:lnTo>
                  <a:lnTo>
                    <a:pt x="6471843" y="9954742"/>
                  </a:lnTo>
                  <a:lnTo>
                    <a:pt x="6474510" y="9955047"/>
                  </a:lnTo>
                  <a:lnTo>
                    <a:pt x="6477050" y="9955961"/>
                  </a:lnTo>
                  <a:lnTo>
                    <a:pt x="6479463" y="9956571"/>
                  </a:lnTo>
                  <a:lnTo>
                    <a:pt x="6481622" y="9957485"/>
                  </a:lnTo>
                  <a:lnTo>
                    <a:pt x="6483654" y="9958705"/>
                  </a:lnTo>
                  <a:lnTo>
                    <a:pt x="6485559" y="9960229"/>
                  </a:lnTo>
                  <a:lnTo>
                    <a:pt x="6487718" y="9961448"/>
                  </a:lnTo>
                  <a:lnTo>
                    <a:pt x="6489242" y="9962972"/>
                  </a:lnTo>
                  <a:lnTo>
                    <a:pt x="6490766" y="9964801"/>
                  </a:lnTo>
                  <a:lnTo>
                    <a:pt x="6492290" y="9966325"/>
                  </a:lnTo>
                  <a:lnTo>
                    <a:pt x="6493814" y="9968458"/>
                  </a:lnTo>
                  <a:lnTo>
                    <a:pt x="6494957" y="9970287"/>
                  </a:lnTo>
                  <a:lnTo>
                    <a:pt x="6495846" y="9972421"/>
                  </a:lnTo>
                  <a:lnTo>
                    <a:pt x="6497116" y="9974554"/>
                  </a:lnTo>
                  <a:lnTo>
                    <a:pt x="6498005" y="9976688"/>
                  </a:lnTo>
                  <a:lnTo>
                    <a:pt x="6498640" y="9979126"/>
                  </a:lnTo>
                  <a:lnTo>
                    <a:pt x="6499529" y="9981260"/>
                  </a:lnTo>
                  <a:lnTo>
                    <a:pt x="6500164" y="9984003"/>
                  </a:lnTo>
                  <a:lnTo>
                    <a:pt x="6500418" y="9986137"/>
                  </a:lnTo>
                  <a:lnTo>
                    <a:pt x="6501053" y="9988880"/>
                  </a:lnTo>
                  <a:lnTo>
                    <a:pt x="6501434" y="9991318"/>
                  </a:lnTo>
                  <a:lnTo>
                    <a:pt x="6501434" y="9994061"/>
                  </a:lnTo>
                  <a:lnTo>
                    <a:pt x="6501688" y="9996500"/>
                  </a:lnTo>
                  <a:lnTo>
                    <a:pt x="6501688" y="9999243"/>
                  </a:lnTo>
                  <a:lnTo>
                    <a:pt x="6501688" y="10001681"/>
                  </a:lnTo>
                  <a:lnTo>
                    <a:pt x="6501688" y="10004425"/>
                  </a:lnTo>
                  <a:lnTo>
                    <a:pt x="6501434" y="10006863"/>
                  </a:lnTo>
                  <a:lnTo>
                    <a:pt x="6501434" y="10009301"/>
                  </a:lnTo>
                  <a:lnTo>
                    <a:pt x="6500799" y="10012045"/>
                  </a:lnTo>
                  <a:lnTo>
                    <a:pt x="6500799" y="10014483"/>
                  </a:lnTo>
                  <a:lnTo>
                    <a:pt x="6500164" y="10016921"/>
                  </a:lnTo>
                  <a:lnTo>
                    <a:pt x="6533438" y="10016921"/>
                  </a:lnTo>
                </a:path>
                <a:path w="6883400" h="10017125">
                  <a:moveTo>
                    <a:pt x="6405041" y="9932187"/>
                  </a:moveTo>
                  <a:lnTo>
                    <a:pt x="6533438" y="9932187"/>
                  </a:lnTo>
                </a:path>
                <a:path w="6883400" h="10017125">
                  <a:moveTo>
                    <a:pt x="6533438" y="10016921"/>
                  </a:moveTo>
                  <a:lnTo>
                    <a:pt x="6567474" y="10016921"/>
                  </a:lnTo>
                  <a:lnTo>
                    <a:pt x="6566966" y="10014483"/>
                  </a:lnTo>
                  <a:lnTo>
                    <a:pt x="6566331" y="10012045"/>
                  </a:lnTo>
                  <a:lnTo>
                    <a:pt x="6565696" y="10009606"/>
                  </a:lnTo>
                  <a:lnTo>
                    <a:pt x="6565442" y="10007168"/>
                  </a:lnTo>
                  <a:lnTo>
                    <a:pt x="6565061" y="10004425"/>
                  </a:lnTo>
                  <a:lnTo>
                    <a:pt x="6564807" y="10001986"/>
                  </a:lnTo>
                  <a:lnTo>
                    <a:pt x="6564807" y="9999243"/>
                  </a:lnTo>
                  <a:lnTo>
                    <a:pt x="6564807" y="9996805"/>
                  </a:lnTo>
                  <a:lnTo>
                    <a:pt x="6564807" y="9994366"/>
                  </a:lnTo>
                  <a:lnTo>
                    <a:pt x="6565061" y="9991623"/>
                  </a:lnTo>
                  <a:lnTo>
                    <a:pt x="6565442" y="9989185"/>
                  </a:lnTo>
                  <a:lnTo>
                    <a:pt x="6565696" y="9986441"/>
                  </a:lnTo>
                  <a:lnTo>
                    <a:pt x="6566331" y="9984003"/>
                  </a:lnTo>
                  <a:lnTo>
                    <a:pt x="6567220" y="9981565"/>
                  </a:lnTo>
                  <a:lnTo>
                    <a:pt x="6567855" y="9979126"/>
                  </a:lnTo>
                  <a:lnTo>
                    <a:pt x="6568744" y="9976993"/>
                  </a:lnTo>
                  <a:lnTo>
                    <a:pt x="6569633" y="9974554"/>
                  </a:lnTo>
                  <a:lnTo>
                    <a:pt x="6570522" y="9972421"/>
                  </a:lnTo>
                  <a:lnTo>
                    <a:pt x="6571792" y="9970287"/>
                  </a:lnTo>
                  <a:lnTo>
                    <a:pt x="6573062" y="9968153"/>
                  </a:lnTo>
                  <a:lnTo>
                    <a:pt x="6574586" y="9966325"/>
                  </a:lnTo>
                  <a:lnTo>
                    <a:pt x="6576110" y="9964496"/>
                  </a:lnTo>
                  <a:lnTo>
                    <a:pt x="6577634" y="9962972"/>
                  </a:lnTo>
                  <a:lnTo>
                    <a:pt x="6579412" y="9961448"/>
                  </a:lnTo>
                  <a:lnTo>
                    <a:pt x="6581190" y="9959924"/>
                  </a:lnTo>
                  <a:lnTo>
                    <a:pt x="6597065" y="9954133"/>
                  </a:lnTo>
                  <a:lnTo>
                    <a:pt x="6600113" y="9954742"/>
                  </a:lnTo>
                  <a:lnTo>
                    <a:pt x="6602526" y="9955047"/>
                  </a:lnTo>
                  <a:lnTo>
                    <a:pt x="6605066" y="9955961"/>
                  </a:lnTo>
                  <a:lnTo>
                    <a:pt x="6607479" y="9956571"/>
                  </a:lnTo>
                  <a:lnTo>
                    <a:pt x="6609638" y="9957485"/>
                  </a:lnTo>
                  <a:lnTo>
                    <a:pt x="6611670" y="9958705"/>
                  </a:lnTo>
                  <a:lnTo>
                    <a:pt x="6613829" y="9960229"/>
                  </a:lnTo>
                  <a:lnTo>
                    <a:pt x="6615734" y="9961448"/>
                  </a:lnTo>
                  <a:lnTo>
                    <a:pt x="6625132" y="9974554"/>
                  </a:lnTo>
                  <a:lnTo>
                    <a:pt x="6626021" y="9976688"/>
                  </a:lnTo>
                  <a:lnTo>
                    <a:pt x="6626656" y="9979126"/>
                  </a:lnTo>
                  <a:lnTo>
                    <a:pt x="6627545" y="9981260"/>
                  </a:lnTo>
                  <a:lnTo>
                    <a:pt x="6628180" y="9984003"/>
                  </a:lnTo>
                  <a:lnTo>
                    <a:pt x="6628434" y="9986137"/>
                  </a:lnTo>
                  <a:lnTo>
                    <a:pt x="6629069" y="9988880"/>
                  </a:lnTo>
                  <a:lnTo>
                    <a:pt x="6629450" y="9991318"/>
                  </a:lnTo>
                  <a:lnTo>
                    <a:pt x="6629704" y="9994061"/>
                  </a:lnTo>
                  <a:lnTo>
                    <a:pt x="6629704" y="9996500"/>
                  </a:lnTo>
                  <a:lnTo>
                    <a:pt x="6629958" y="9999243"/>
                  </a:lnTo>
                  <a:lnTo>
                    <a:pt x="6629958" y="10001681"/>
                  </a:lnTo>
                  <a:lnTo>
                    <a:pt x="6629704" y="10004425"/>
                  </a:lnTo>
                  <a:lnTo>
                    <a:pt x="6629704" y="10006863"/>
                  </a:lnTo>
                  <a:lnTo>
                    <a:pt x="6629450" y="10009301"/>
                  </a:lnTo>
                  <a:lnTo>
                    <a:pt x="6629069" y="10012045"/>
                  </a:lnTo>
                  <a:lnTo>
                    <a:pt x="6628815" y="10014483"/>
                  </a:lnTo>
                  <a:lnTo>
                    <a:pt x="6628180" y="10016921"/>
                  </a:lnTo>
                  <a:lnTo>
                    <a:pt x="6661454" y="10016921"/>
                  </a:lnTo>
                </a:path>
                <a:path w="6883400" h="10017125">
                  <a:moveTo>
                    <a:pt x="6533438" y="9932187"/>
                  </a:moveTo>
                  <a:lnTo>
                    <a:pt x="6661454" y="9932187"/>
                  </a:lnTo>
                </a:path>
                <a:path w="6883400" h="10017125">
                  <a:moveTo>
                    <a:pt x="6661454" y="10016921"/>
                  </a:moveTo>
                  <a:lnTo>
                    <a:pt x="6695490" y="10016921"/>
                  </a:lnTo>
                  <a:lnTo>
                    <a:pt x="6694982" y="10014483"/>
                  </a:lnTo>
                  <a:lnTo>
                    <a:pt x="6694347" y="10012045"/>
                  </a:lnTo>
                  <a:lnTo>
                    <a:pt x="6693712" y="10009606"/>
                  </a:lnTo>
                  <a:lnTo>
                    <a:pt x="6693458" y="10007168"/>
                  </a:lnTo>
                  <a:lnTo>
                    <a:pt x="6693077" y="10004425"/>
                  </a:lnTo>
                  <a:lnTo>
                    <a:pt x="6692823" y="10001986"/>
                  </a:lnTo>
                  <a:lnTo>
                    <a:pt x="6692823" y="9999243"/>
                  </a:lnTo>
                  <a:lnTo>
                    <a:pt x="6692823" y="9996805"/>
                  </a:lnTo>
                  <a:lnTo>
                    <a:pt x="6692823" y="9994366"/>
                  </a:lnTo>
                  <a:lnTo>
                    <a:pt x="6693077" y="9991623"/>
                  </a:lnTo>
                  <a:lnTo>
                    <a:pt x="6693458" y="9989185"/>
                  </a:lnTo>
                  <a:lnTo>
                    <a:pt x="6693966" y="9986441"/>
                  </a:lnTo>
                  <a:lnTo>
                    <a:pt x="6694347" y="9984003"/>
                  </a:lnTo>
                  <a:lnTo>
                    <a:pt x="6695236" y="9981565"/>
                  </a:lnTo>
                  <a:lnTo>
                    <a:pt x="6695871" y="9979126"/>
                  </a:lnTo>
                  <a:lnTo>
                    <a:pt x="6696760" y="9976993"/>
                  </a:lnTo>
                  <a:lnTo>
                    <a:pt x="6697649" y="9974554"/>
                  </a:lnTo>
                  <a:lnTo>
                    <a:pt x="6698538" y="9972421"/>
                  </a:lnTo>
                  <a:lnTo>
                    <a:pt x="6699808" y="9970287"/>
                  </a:lnTo>
                  <a:lnTo>
                    <a:pt x="6701078" y="9968153"/>
                  </a:lnTo>
                  <a:lnTo>
                    <a:pt x="6702602" y="9966325"/>
                  </a:lnTo>
                  <a:lnTo>
                    <a:pt x="6704126" y="9964496"/>
                  </a:lnTo>
                  <a:lnTo>
                    <a:pt x="6705650" y="9962972"/>
                  </a:lnTo>
                  <a:lnTo>
                    <a:pt x="6707428" y="9961448"/>
                  </a:lnTo>
                  <a:lnTo>
                    <a:pt x="6709206" y="9959924"/>
                  </a:lnTo>
                  <a:lnTo>
                    <a:pt x="6711365" y="9958705"/>
                  </a:lnTo>
                  <a:lnTo>
                    <a:pt x="6725462" y="9954133"/>
                  </a:lnTo>
                  <a:lnTo>
                    <a:pt x="6728129" y="9954742"/>
                  </a:lnTo>
                  <a:lnTo>
                    <a:pt x="6730542" y="9955047"/>
                  </a:lnTo>
                  <a:lnTo>
                    <a:pt x="6733082" y="9955961"/>
                  </a:lnTo>
                  <a:lnTo>
                    <a:pt x="6735495" y="9956571"/>
                  </a:lnTo>
                  <a:lnTo>
                    <a:pt x="6737654" y="9957485"/>
                  </a:lnTo>
                  <a:lnTo>
                    <a:pt x="6739686" y="9958705"/>
                  </a:lnTo>
                  <a:lnTo>
                    <a:pt x="6741845" y="9960229"/>
                  </a:lnTo>
                  <a:lnTo>
                    <a:pt x="6743750" y="9961448"/>
                  </a:lnTo>
                  <a:lnTo>
                    <a:pt x="6756196" y="9984003"/>
                  </a:lnTo>
                  <a:lnTo>
                    <a:pt x="6756831" y="9986137"/>
                  </a:lnTo>
                  <a:lnTo>
                    <a:pt x="6757085" y="9988880"/>
                  </a:lnTo>
                  <a:lnTo>
                    <a:pt x="6757466" y="9991318"/>
                  </a:lnTo>
                  <a:lnTo>
                    <a:pt x="6757720" y="9994061"/>
                  </a:lnTo>
                  <a:lnTo>
                    <a:pt x="6757720" y="9996500"/>
                  </a:lnTo>
                  <a:lnTo>
                    <a:pt x="6757974" y="9999243"/>
                  </a:lnTo>
                  <a:lnTo>
                    <a:pt x="6757974" y="10001681"/>
                  </a:lnTo>
                  <a:lnTo>
                    <a:pt x="6757720" y="10004425"/>
                  </a:lnTo>
                  <a:lnTo>
                    <a:pt x="6757720" y="10006863"/>
                  </a:lnTo>
                  <a:lnTo>
                    <a:pt x="6757466" y="10009301"/>
                  </a:lnTo>
                  <a:lnTo>
                    <a:pt x="6757085" y="10012045"/>
                  </a:lnTo>
                  <a:lnTo>
                    <a:pt x="6756831" y="10014483"/>
                  </a:lnTo>
                  <a:lnTo>
                    <a:pt x="6756196" y="10016921"/>
                  </a:lnTo>
                  <a:lnTo>
                    <a:pt x="6789470" y="10016921"/>
                  </a:lnTo>
                </a:path>
                <a:path w="6883400" h="10017125">
                  <a:moveTo>
                    <a:pt x="6661454" y="9932187"/>
                  </a:moveTo>
                  <a:lnTo>
                    <a:pt x="6789470" y="9932187"/>
                  </a:lnTo>
                </a:path>
                <a:path w="6883400" h="10017125">
                  <a:moveTo>
                    <a:pt x="6883323" y="9923653"/>
                  </a:moveTo>
                  <a:lnTo>
                    <a:pt x="6883323" y="9956876"/>
                  </a:lnTo>
                  <a:lnTo>
                    <a:pt x="6879894" y="9956266"/>
                  </a:lnTo>
                  <a:lnTo>
                    <a:pt x="6876846" y="9955657"/>
                  </a:lnTo>
                  <a:lnTo>
                    <a:pt x="6873544" y="9955352"/>
                  </a:lnTo>
                  <a:lnTo>
                    <a:pt x="6870242" y="9955047"/>
                  </a:lnTo>
                  <a:lnTo>
                    <a:pt x="6866813" y="9954742"/>
                  </a:lnTo>
                  <a:lnTo>
                    <a:pt x="6863765" y="9954742"/>
                  </a:lnTo>
                  <a:lnTo>
                    <a:pt x="6860463" y="9955047"/>
                  </a:lnTo>
                  <a:lnTo>
                    <a:pt x="6832396" y="9970592"/>
                  </a:lnTo>
                  <a:lnTo>
                    <a:pt x="6829983" y="9973945"/>
                  </a:lnTo>
                  <a:lnTo>
                    <a:pt x="6827570" y="9976993"/>
                  </a:lnTo>
                  <a:lnTo>
                    <a:pt x="6825665" y="9980041"/>
                  </a:lnTo>
                  <a:lnTo>
                    <a:pt x="6818680" y="9997109"/>
                  </a:lnTo>
                  <a:lnTo>
                    <a:pt x="6818680" y="9999853"/>
                  </a:lnTo>
                  <a:lnTo>
                    <a:pt x="6818426" y="10002596"/>
                  </a:lnTo>
                  <a:lnTo>
                    <a:pt x="6818680" y="10005339"/>
                  </a:lnTo>
                  <a:lnTo>
                    <a:pt x="6819315" y="10008082"/>
                  </a:lnTo>
                  <a:lnTo>
                    <a:pt x="6819950" y="10011130"/>
                  </a:lnTo>
                  <a:lnTo>
                    <a:pt x="6820839" y="10013873"/>
                  </a:lnTo>
                  <a:lnTo>
                    <a:pt x="6821982" y="10016921"/>
                  </a:lnTo>
                  <a:lnTo>
                    <a:pt x="6789470" y="10016921"/>
                  </a:lnTo>
                </a:path>
                <a:path w="6883400" h="10017125">
                  <a:moveTo>
                    <a:pt x="6797598" y="9923653"/>
                  </a:moveTo>
                  <a:lnTo>
                    <a:pt x="6797598" y="9932187"/>
                  </a:lnTo>
                  <a:lnTo>
                    <a:pt x="6789470" y="9932187"/>
                  </a:lnTo>
                </a:path>
                <a:path w="6883400" h="10017125">
                  <a:moveTo>
                    <a:pt x="6883323" y="9923653"/>
                  </a:moveTo>
                  <a:lnTo>
                    <a:pt x="6883323" y="9888905"/>
                  </a:lnTo>
                  <a:lnTo>
                    <a:pt x="6880910" y="9889820"/>
                  </a:lnTo>
                  <a:lnTo>
                    <a:pt x="6878370" y="9890429"/>
                  </a:lnTo>
                  <a:lnTo>
                    <a:pt x="6875957" y="9890734"/>
                  </a:lnTo>
                  <a:lnTo>
                    <a:pt x="6873290" y="9891344"/>
                  </a:lnTo>
                  <a:lnTo>
                    <a:pt x="6870750" y="9891649"/>
                  </a:lnTo>
                  <a:lnTo>
                    <a:pt x="6868083" y="9891649"/>
                  </a:lnTo>
                  <a:lnTo>
                    <a:pt x="6865670" y="9891953"/>
                  </a:lnTo>
                  <a:lnTo>
                    <a:pt x="6862876" y="9891953"/>
                  </a:lnTo>
                  <a:lnTo>
                    <a:pt x="6860463" y="9891649"/>
                  </a:lnTo>
                  <a:lnTo>
                    <a:pt x="6857669" y="9891649"/>
                  </a:lnTo>
                  <a:lnTo>
                    <a:pt x="6855256" y="9891039"/>
                  </a:lnTo>
                  <a:lnTo>
                    <a:pt x="6852462" y="9890734"/>
                  </a:lnTo>
                  <a:lnTo>
                    <a:pt x="6850049" y="9890125"/>
                  </a:lnTo>
                  <a:lnTo>
                    <a:pt x="6847636" y="9889515"/>
                  </a:lnTo>
                  <a:lnTo>
                    <a:pt x="6845223" y="9888905"/>
                  </a:lnTo>
                  <a:lnTo>
                    <a:pt x="6842810" y="9887991"/>
                  </a:lnTo>
                  <a:lnTo>
                    <a:pt x="6840651" y="9887077"/>
                  </a:lnTo>
                  <a:lnTo>
                    <a:pt x="6838492" y="9885857"/>
                  </a:lnTo>
                  <a:lnTo>
                    <a:pt x="6836333" y="9884638"/>
                  </a:lnTo>
                  <a:lnTo>
                    <a:pt x="6834174" y="9883419"/>
                  </a:lnTo>
                  <a:lnTo>
                    <a:pt x="6832396" y="9881895"/>
                  </a:lnTo>
                  <a:lnTo>
                    <a:pt x="6830618" y="9880676"/>
                  </a:lnTo>
                  <a:lnTo>
                    <a:pt x="6828713" y="9878847"/>
                  </a:lnTo>
                  <a:lnTo>
                    <a:pt x="6827189" y="9877018"/>
                  </a:lnTo>
                  <a:lnTo>
                    <a:pt x="6825665" y="9875189"/>
                  </a:lnTo>
                  <a:lnTo>
                    <a:pt x="6824522" y="9873361"/>
                  </a:lnTo>
                  <a:lnTo>
                    <a:pt x="6823252" y="9871227"/>
                  </a:lnTo>
                  <a:lnTo>
                    <a:pt x="6822363" y="9869093"/>
                  </a:lnTo>
                  <a:lnTo>
                    <a:pt x="6821728" y="9866655"/>
                  </a:lnTo>
                  <a:lnTo>
                    <a:pt x="6820839" y="9864521"/>
                  </a:lnTo>
                  <a:lnTo>
                    <a:pt x="6820458" y="9861778"/>
                  </a:lnTo>
                  <a:lnTo>
                    <a:pt x="6820204" y="9859035"/>
                  </a:lnTo>
                  <a:lnTo>
                    <a:pt x="6820458" y="9856292"/>
                  </a:lnTo>
                  <a:lnTo>
                    <a:pt x="6821093" y="9853853"/>
                  </a:lnTo>
                  <a:lnTo>
                    <a:pt x="6821728" y="9851110"/>
                  </a:lnTo>
                  <a:lnTo>
                    <a:pt x="6822617" y="9848977"/>
                  </a:lnTo>
                  <a:lnTo>
                    <a:pt x="6823506" y="9846538"/>
                  </a:lnTo>
                  <a:lnTo>
                    <a:pt x="6824776" y="9844405"/>
                  </a:lnTo>
                  <a:lnTo>
                    <a:pt x="6826046" y="9842576"/>
                  </a:lnTo>
                  <a:lnTo>
                    <a:pt x="6827189" y="9840747"/>
                  </a:lnTo>
                  <a:lnTo>
                    <a:pt x="6829094" y="9838918"/>
                  </a:lnTo>
                  <a:lnTo>
                    <a:pt x="6830618" y="9837394"/>
                  </a:lnTo>
                  <a:lnTo>
                    <a:pt x="6832396" y="9835870"/>
                  </a:lnTo>
                  <a:lnTo>
                    <a:pt x="6834174" y="9834651"/>
                  </a:lnTo>
                  <a:lnTo>
                    <a:pt x="6836333" y="9833127"/>
                  </a:lnTo>
                  <a:lnTo>
                    <a:pt x="6838492" y="9832213"/>
                  </a:lnTo>
                  <a:lnTo>
                    <a:pt x="6840651" y="9831298"/>
                  </a:lnTo>
                  <a:lnTo>
                    <a:pt x="6842810" y="9830079"/>
                  </a:lnTo>
                  <a:lnTo>
                    <a:pt x="6845223" y="9829469"/>
                  </a:lnTo>
                  <a:lnTo>
                    <a:pt x="6847382" y="9828555"/>
                  </a:lnTo>
                  <a:lnTo>
                    <a:pt x="6849795" y="9827945"/>
                  </a:lnTo>
                  <a:lnTo>
                    <a:pt x="6852208" y="9827641"/>
                  </a:lnTo>
                  <a:lnTo>
                    <a:pt x="6855002" y="9827031"/>
                  </a:lnTo>
                  <a:lnTo>
                    <a:pt x="6857415" y="9826726"/>
                  </a:lnTo>
                  <a:lnTo>
                    <a:pt x="6860082" y="9826726"/>
                  </a:lnTo>
                  <a:lnTo>
                    <a:pt x="6862622" y="9826421"/>
                  </a:lnTo>
                  <a:lnTo>
                    <a:pt x="6865289" y="9826421"/>
                  </a:lnTo>
                  <a:lnTo>
                    <a:pt x="6867702" y="9826421"/>
                  </a:lnTo>
                  <a:lnTo>
                    <a:pt x="6870496" y="9826421"/>
                  </a:lnTo>
                  <a:lnTo>
                    <a:pt x="6872909" y="9826726"/>
                  </a:lnTo>
                  <a:lnTo>
                    <a:pt x="6875703" y="9826726"/>
                  </a:lnTo>
                  <a:lnTo>
                    <a:pt x="6878116" y="9827336"/>
                  </a:lnTo>
                  <a:lnTo>
                    <a:pt x="6880910" y="9827336"/>
                  </a:lnTo>
                  <a:lnTo>
                    <a:pt x="6883323" y="9827945"/>
                  </a:lnTo>
                  <a:lnTo>
                    <a:pt x="6883323" y="9795637"/>
                  </a:lnTo>
                </a:path>
                <a:path w="6883400" h="10017125">
                  <a:moveTo>
                    <a:pt x="6797598" y="9923653"/>
                  </a:moveTo>
                  <a:lnTo>
                    <a:pt x="6797598" y="9795637"/>
                  </a:lnTo>
                </a:path>
                <a:path w="6883400" h="10017125">
                  <a:moveTo>
                    <a:pt x="304" y="93852"/>
                  </a:moveTo>
                  <a:lnTo>
                    <a:pt x="0" y="126746"/>
                  </a:lnTo>
                  <a:lnTo>
                    <a:pt x="2438" y="126111"/>
                  </a:lnTo>
                  <a:lnTo>
                    <a:pt x="4876" y="125602"/>
                  </a:lnTo>
                  <a:lnTo>
                    <a:pt x="7619" y="124968"/>
                  </a:lnTo>
                  <a:lnTo>
                    <a:pt x="10058" y="124587"/>
                  </a:lnTo>
                  <a:lnTo>
                    <a:pt x="12496" y="124332"/>
                  </a:lnTo>
                  <a:lnTo>
                    <a:pt x="15239" y="124078"/>
                  </a:lnTo>
                  <a:lnTo>
                    <a:pt x="17678" y="124078"/>
                  </a:lnTo>
                  <a:lnTo>
                    <a:pt x="20421" y="124078"/>
                  </a:lnTo>
                  <a:lnTo>
                    <a:pt x="22859" y="124078"/>
                  </a:lnTo>
                  <a:lnTo>
                    <a:pt x="25603" y="124332"/>
                  </a:lnTo>
                  <a:lnTo>
                    <a:pt x="28041" y="124587"/>
                  </a:lnTo>
                  <a:lnTo>
                    <a:pt x="30784" y="125222"/>
                  </a:lnTo>
                  <a:lnTo>
                    <a:pt x="33223" y="125602"/>
                  </a:lnTo>
                  <a:lnTo>
                    <a:pt x="35661" y="126492"/>
                  </a:lnTo>
                  <a:lnTo>
                    <a:pt x="38100" y="127126"/>
                  </a:lnTo>
                  <a:lnTo>
                    <a:pt x="40233" y="128016"/>
                  </a:lnTo>
                  <a:lnTo>
                    <a:pt x="42671" y="128904"/>
                  </a:lnTo>
                  <a:lnTo>
                    <a:pt x="44805" y="129794"/>
                  </a:lnTo>
                  <a:lnTo>
                    <a:pt x="46939" y="131064"/>
                  </a:lnTo>
                  <a:lnTo>
                    <a:pt x="49072" y="132206"/>
                  </a:lnTo>
                  <a:lnTo>
                    <a:pt x="50901" y="133730"/>
                  </a:lnTo>
                  <a:lnTo>
                    <a:pt x="52730" y="135000"/>
                  </a:lnTo>
                  <a:lnTo>
                    <a:pt x="54559" y="136778"/>
                  </a:lnTo>
                  <a:lnTo>
                    <a:pt x="56083" y="138302"/>
                  </a:lnTo>
                  <a:lnTo>
                    <a:pt x="57302" y="140207"/>
                  </a:lnTo>
                  <a:lnTo>
                    <a:pt x="58826" y="142367"/>
                  </a:lnTo>
                  <a:lnTo>
                    <a:pt x="59740" y="144145"/>
                  </a:lnTo>
                  <a:lnTo>
                    <a:pt x="60959" y="146303"/>
                  </a:lnTo>
                  <a:lnTo>
                    <a:pt x="61569" y="148717"/>
                  </a:lnTo>
                  <a:lnTo>
                    <a:pt x="62179" y="150875"/>
                  </a:lnTo>
                  <a:lnTo>
                    <a:pt x="62788" y="153289"/>
                  </a:lnTo>
                  <a:lnTo>
                    <a:pt x="63093" y="156082"/>
                  </a:lnTo>
                  <a:lnTo>
                    <a:pt x="62788" y="158750"/>
                  </a:lnTo>
                  <a:lnTo>
                    <a:pt x="62179" y="161163"/>
                  </a:lnTo>
                  <a:lnTo>
                    <a:pt x="61569" y="163702"/>
                  </a:lnTo>
                  <a:lnTo>
                    <a:pt x="54254" y="175514"/>
                  </a:lnTo>
                  <a:lnTo>
                    <a:pt x="52730" y="177419"/>
                  </a:lnTo>
                  <a:lnTo>
                    <a:pt x="50901" y="178562"/>
                  </a:lnTo>
                  <a:lnTo>
                    <a:pt x="49072" y="180086"/>
                  </a:lnTo>
                  <a:lnTo>
                    <a:pt x="46939" y="181355"/>
                  </a:lnTo>
                  <a:lnTo>
                    <a:pt x="44805" y="182245"/>
                  </a:lnTo>
                  <a:lnTo>
                    <a:pt x="42671" y="183515"/>
                  </a:lnTo>
                  <a:lnTo>
                    <a:pt x="40538" y="184403"/>
                  </a:lnTo>
                  <a:lnTo>
                    <a:pt x="38100" y="185039"/>
                  </a:lnTo>
                  <a:lnTo>
                    <a:pt x="35966" y="185927"/>
                  </a:lnTo>
                  <a:lnTo>
                    <a:pt x="33223" y="186181"/>
                  </a:lnTo>
                  <a:lnTo>
                    <a:pt x="31089" y="186817"/>
                  </a:lnTo>
                  <a:lnTo>
                    <a:pt x="28346" y="187451"/>
                  </a:lnTo>
                  <a:lnTo>
                    <a:pt x="25907" y="187451"/>
                  </a:lnTo>
                  <a:lnTo>
                    <a:pt x="23164" y="187705"/>
                  </a:lnTo>
                  <a:lnTo>
                    <a:pt x="20726" y="188087"/>
                  </a:lnTo>
                  <a:lnTo>
                    <a:pt x="17983" y="188087"/>
                  </a:lnTo>
                  <a:lnTo>
                    <a:pt x="15544" y="188087"/>
                  </a:lnTo>
                  <a:lnTo>
                    <a:pt x="12801" y="188087"/>
                  </a:lnTo>
                  <a:lnTo>
                    <a:pt x="10363" y="187705"/>
                  </a:lnTo>
                  <a:lnTo>
                    <a:pt x="7619" y="187451"/>
                  </a:lnTo>
                  <a:lnTo>
                    <a:pt x="5181" y="187071"/>
                  </a:lnTo>
                  <a:lnTo>
                    <a:pt x="2438" y="186817"/>
                  </a:lnTo>
                  <a:lnTo>
                    <a:pt x="0" y="186563"/>
                  </a:lnTo>
                  <a:lnTo>
                    <a:pt x="304" y="219075"/>
                  </a:lnTo>
                </a:path>
                <a:path w="6883400" h="10017125">
                  <a:moveTo>
                    <a:pt x="85343" y="93852"/>
                  </a:moveTo>
                  <a:lnTo>
                    <a:pt x="85343" y="219075"/>
                  </a:lnTo>
                </a:path>
                <a:path w="6883400" h="10017125">
                  <a:moveTo>
                    <a:pt x="304" y="219075"/>
                  </a:moveTo>
                  <a:lnTo>
                    <a:pt x="0" y="251714"/>
                  </a:lnTo>
                  <a:lnTo>
                    <a:pt x="2438" y="251078"/>
                  </a:lnTo>
                  <a:lnTo>
                    <a:pt x="4876" y="250571"/>
                  </a:lnTo>
                  <a:lnTo>
                    <a:pt x="7619" y="249936"/>
                  </a:lnTo>
                  <a:lnTo>
                    <a:pt x="10058" y="249554"/>
                  </a:lnTo>
                  <a:lnTo>
                    <a:pt x="12496" y="249300"/>
                  </a:lnTo>
                  <a:lnTo>
                    <a:pt x="15239" y="249300"/>
                  </a:lnTo>
                  <a:lnTo>
                    <a:pt x="17678" y="249047"/>
                  </a:lnTo>
                  <a:lnTo>
                    <a:pt x="20421" y="249047"/>
                  </a:lnTo>
                  <a:lnTo>
                    <a:pt x="22859" y="249300"/>
                  </a:lnTo>
                  <a:lnTo>
                    <a:pt x="25603" y="249300"/>
                  </a:lnTo>
                  <a:lnTo>
                    <a:pt x="28041" y="249554"/>
                  </a:lnTo>
                  <a:lnTo>
                    <a:pt x="30784" y="250190"/>
                  </a:lnTo>
                  <a:lnTo>
                    <a:pt x="33223" y="250825"/>
                  </a:lnTo>
                  <a:lnTo>
                    <a:pt x="35661" y="251460"/>
                  </a:lnTo>
                  <a:lnTo>
                    <a:pt x="38100" y="252095"/>
                  </a:lnTo>
                  <a:lnTo>
                    <a:pt x="40233" y="252983"/>
                  </a:lnTo>
                  <a:lnTo>
                    <a:pt x="42671" y="253873"/>
                  </a:lnTo>
                  <a:lnTo>
                    <a:pt x="44805" y="254762"/>
                  </a:lnTo>
                  <a:lnTo>
                    <a:pt x="46939" y="256031"/>
                  </a:lnTo>
                  <a:lnTo>
                    <a:pt x="49072" y="257175"/>
                  </a:lnTo>
                  <a:lnTo>
                    <a:pt x="50901" y="258699"/>
                  </a:lnTo>
                  <a:lnTo>
                    <a:pt x="52730" y="260223"/>
                  </a:lnTo>
                  <a:lnTo>
                    <a:pt x="54559" y="261747"/>
                  </a:lnTo>
                  <a:lnTo>
                    <a:pt x="56083" y="263271"/>
                  </a:lnTo>
                  <a:lnTo>
                    <a:pt x="57302" y="265175"/>
                  </a:lnTo>
                  <a:lnTo>
                    <a:pt x="58826" y="267335"/>
                  </a:lnTo>
                  <a:lnTo>
                    <a:pt x="59740" y="269113"/>
                  </a:lnTo>
                  <a:lnTo>
                    <a:pt x="60959" y="271272"/>
                  </a:lnTo>
                  <a:lnTo>
                    <a:pt x="61569" y="273685"/>
                  </a:lnTo>
                  <a:lnTo>
                    <a:pt x="62179" y="275844"/>
                  </a:lnTo>
                  <a:lnTo>
                    <a:pt x="62788" y="278511"/>
                  </a:lnTo>
                  <a:lnTo>
                    <a:pt x="63093" y="281050"/>
                  </a:lnTo>
                  <a:lnTo>
                    <a:pt x="62788" y="283718"/>
                  </a:lnTo>
                  <a:lnTo>
                    <a:pt x="62179" y="286130"/>
                  </a:lnTo>
                  <a:lnTo>
                    <a:pt x="61569" y="288671"/>
                  </a:lnTo>
                  <a:lnTo>
                    <a:pt x="55778" y="298957"/>
                  </a:lnTo>
                  <a:lnTo>
                    <a:pt x="54254" y="300863"/>
                  </a:lnTo>
                  <a:lnTo>
                    <a:pt x="38100" y="310006"/>
                  </a:lnTo>
                  <a:lnTo>
                    <a:pt x="35966" y="310896"/>
                  </a:lnTo>
                  <a:lnTo>
                    <a:pt x="33223" y="311530"/>
                  </a:lnTo>
                  <a:lnTo>
                    <a:pt x="31089" y="311785"/>
                  </a:lnTo>
                  <a:lnTo>
                    <a:pt x="28346" y="312420"/>
                  </a:lnTo>
                  <a:lnTo>
                    <a:pt x="25907" y="312674"/>
                  </a:lnTo>
                  <a:lnTo>
                    <a:pt x="23164" y="312674"/>
                  </a:lnTo>
                  <a:lnTo>
                    <a:pt x="20726" y="313054"/>
                  </a:lnTo>
                  <a:lnTo>
                    <a:pt x="17983" y="313054"/>
                  </a:lnTo>
                  <a:lnTo>
                    <a:pt x="15544" y="313054"/>
                  </a:lnTo>
                  <a:lnTo>
                    <a:pt x="12801" y="313054"/>
                  </a:lnTo>
                  <a:lnTo>
                    <a:pt x="10363" y="312674"/>
                  </a:lnTo>
                  <a:lnTo>
                    <a:pt x="7619" y="312674"/>
                  </a:lnTo>
                  <a:lnTo>
                    <a:pt x="5181" y="312039"/>
                  </a:lnTo>
                  <a:lnTo>
                    <a:pt x="2438" y="311785"/>
                  </a:lnTo>
                  <a:lnTo>
                    <a:pt x="0" y="311530"/>
                  </a:lnTo>
                  <a:lnTo>
                    <a:pt x="304" y="344043"/>
                  </a:lnTo>
                </a:path>
                <a:path w="6883400" h="10017125">
                  <a:moveTo>
                    <a:pt x="85343" y="219075"/>
                  </a:moveTo>
                  <a:lnTo>
                    <a:pt x="85343" y="344043"/>
                  </a:lnTo>
                </a:path>
                <a:path w="6883400" h="10017125">
                  <a:moveTo>
                    <a:pt x="304" y="344043"/>
                  </a:moveTo>
                  <a:lnTo>
                    <a:pt x="0" y="376681"/>
                  </a:lnTo>
                  <a:lnTo>
                    <a:pt x="2438" y="376047"/>
                  </a:lnTo>
                  <a:lnTo>
                    <a:pt x="4876" y="375539"/>
                  </a:lnTo>
                  <a:lnTo>
                    <a:pt x="7619" y="375157"/>
                  </a:lnTo>
                  <a:lnTo>
                    <a:pt x="10058" y="374523"/>
                  </a:lnTo>
                  <a:lnTo>
                    <a:pt x="12496" y="374269"/>
                  </a:lnTo>
                  <a:lnTo>
                    <a:pt x="15239" y="374269"/>
                  </a:lnTo>
                  <a:lnTo>
                    <a:pt x="17678" y="374015"/>
                  </a:lnTo>
                  <a:lnTo>
                    <a:pt x="20421" y="374015"/>
                  </a:lnTo>
                  <a:lnTo>
                    <a:pt x="22859" y="374269"/>
                  </a:lnTo>
                  <a:lnTo>
                    <a:pt x="25603" y="374269"/>
                  </a:lnTo>
                  <a:lnTo>
                    <a:pt x="28041" y="374903"/>
                  </a:lnTo>
                  <a:lnTo>
                    <a:pt x="30784" y="375157"/>
                  </a:lnTo>
                  <a:lnTo>
                    <a:pt x="33223" y="375793"/>
                  </a:lnTo>
                  <a:lnTo>
                    <a:pt x="35661" y="376427"/>
                  </a:lnTo>
                  <a:lnTo>
                    <a:pt x="38100" y="377063"/>
                  </a:lnTo>
                  <a:lnTo>
                    <a:pt x="40233" y="377951"/>
                  </a:lnTo>
                  <a:lnTo>
                    <a:pt x="42671" y="378841"/>
                  </a:lnTo>
                  <a:lnTo>
                    <a:pt x="44805" y="379729"/>
                  </a:lnTo>
                  <a:lnTo>
                    <a:pt x="46939" y="381000"/>
                  </a:lnTo>
                  <a:lnTo>
                    <a:pt x="49072" y="382143"/>
                  </a:lnTo>
                  <a:lnTo>
                    <a:pt x="50901" y="383667"/>
                  </a:lnTo>
                  <a:lnTo>
                    <a:pt x="52730" y="385191"/>
                  </a:lnTo>
                  <a:lnTo>
                    <a:pt x="54559" y="386715"/>
                  </a:lnTo>
                  <a:lnTo>
                    <a:pt x="56083" y="388239"/>
                  </a:lnTo>
                  <a:lnTo>
                    <a:pt x="57302" y="390144"/>
                  </a:lnTo>
                  <a:lnTo>
                    <a:pt x="58826" y="392302"/>
                  </a:lnTo>
                  <a:lnTo>
                    <a:pt x="59740" y="394080"/>
                  </a:lnTo>
                  <a:lnTo>
                    <a:pt x="60959" y="396240"/>
                  </a:lnTo>
                  <a:lnTo>
                    <a:pt x="61569" y="398652"/>
                  </a:lnTo>
                  <a:lnTo>
                    <a:pt x="62179" y="400812"/>
                  </a:lnTo>
                  <a:lnTo>
                    <a:pt x="62788" y="403478"/>
                  </a:lnTo>
                  <a:lnTo>
                    <a:pt x="63093" y="406019"/>
                  </a:lnTo>
                  <a:lnTo>
                    <a:pt x="62788" y="408686"/>
                  </a:lnTo>
                  <a:lnTo>
                    <a:pt x="62179" y="411099"/>
                  </a:lnTo>
                  <a:lnTo>
                    <a:pt x="61569" y="413639"/>
                  </a:lnTo>
                  <a:lnTo>
                    <a:pt x="55778" y="423925"/>
                  </a:lnTo>
                  <a:lnTo>
                    <a:pt x="54254" y="425830"/>
                  </a:lnTo>
                  <a:lnTo>
                    <a:pt x="38100" y="434975"/>
                  </a:lnTo>
                  <a:lnTo>
                    <a:pt x="35966" y="435864"/>
                  </a:lnTo>
                  <a:lnTo>
                    <a:pt x="33223" y="436499"/>
                  </a:lnTo>
                  <a:lnTo>
                    <a:pt x="31089" y="436752"/>
                  </a:lnTo>
                  <a:lnTo>
                    <a:pt x="28346" y="437388"/>
                  </a:lnTo>
                  <a:lnTo>
                    <a:pt x="25907" y="437642"/>
                  </a:lnTo>
                  <a:lnTo>
                    <a:pt x="23164" y="437642"/>
                  </a:lnTo>
                  <a:lnTo>
                    <a:pt x="20726" y="438023"/>
                  </a:lnTo>
                  <a:lnTo>
                    <a:pt x="17983" y="438023"/>
                  </a:lnTo>
                  <a:lnTo>
                    <a:pt x="15544" y="438023"/>
                  </a:lnTo>
                  <a:lnTo>
                    <a:pt x="12801" y="438023"/>
                  </a:lnTo>
                  <a:lnTo>
                    <a:pt x="10363" y="437642"/>
                  </a:lnTo>
                  <a:lnTo>
                    <a:pt x="7619" y="437642"/>
                  </a:lnTo>
                  <a:lnTo>
                    <a:pt x="5181" y="437388"/>
                  </a:lnTo>
                  <a:lnTo>
                    <a:pt x="2438" y="437006"/>
                  </a:lnTo>
                  <a:lnTo>
                    <a:pt x="0" y="436499"/>
                  </a:lnTo>
                  <a:lnTo>
                    <a:pt x="304" y="469011"/>
                  </a:lnTo>
                </a:path>
                <a:path w="6883400" h="10017125">
                  <a:moveTo>
                    <a:pt x="85343" y="344043"/>
                  </a:moveTo>
                  <a:lnTo>
                    <a:pt x="85343" y="469011"/>
                  </a:lnTo>
                </a:path>
                <a:path w="6883400" h="10017125">
                  <a:moveTo>
                    <a:pt x="304" y="469011"/>
                  </a:moveTo>
                  <a:lnTo>
                    <a:pt x="0" y="501650"/>
                  </a:lnTo>
                  <a:lnTo>
                    <a:pt x="2438" y="501015"/>
                  </a:lnTo>
                  <a:lnTo>
                    <a:pt x="4876" y="500506"/>
                  </a:lnTo>
                  <a:lnTo>
                    <a:pt x="7619" y="500125"/>
                  </a:lnTo>
                  <a:lnTo>
                    <a:pt x="10058" y="499491"/>
                  </a:lnTo>
                  <a:lnTo>
                    <a:pt x="12496" y="499237"/>
                  </a:lnTo>
                  <a:lnTo>
                    <a:pt x="15239" y="499237"/>
                  </a:lnTo>
                  <a:lnTo>
                    <a:pt x="17678" y="498982"/>
                  </a:lnTo>
                  <a:lnTo>
                    <a:pt x="20421" y="498982"/>
                  </a:lnTo>
                  <a:lnTo>
                    <a:pt x="22859" y="499237"/>
                  </a:lnTo>
                  <a:lnTo>
                    <a:pt x="25603" y="499237"/>
                  </a:lnTo>
                  <a:lnTo>
                    <a:pt x="28041" y="499872"/>
                  </a:lnTo>
                  <a:lnTo>
                    <a:pt x="30784" y="500125"/>
                  </a:lnTo>
                  <a:lnTo>
                    <a:pt x="33223" y="500761"/>
                  </a:lnTo>
                  <a:lnTo>
                    <a:pt x="35661" y="501396"/>
                  </a:lnTo>
                  <a:lnTo>
                    <a:pt x="38100" y="502030"/>
                  </a:lnTo>
                  <a:lnTo>
                    <a:pt x="40233" y="502920"/>
                  </a:lnTo>
                  <a:lnTo>
                    <a:pt x="42671" y="503808"/>
                  </a:lnTo>
                  <a:lnTo>
                    <a:pt x="44805" y="504698"/>
                  </a:lnTo>
                  <a:lnTo>
                    <a:pt x="46939" y="505968"/>
                  </a:lnTo>
                  <a:lnTo>
                    <a:pt x="49072" y="507111"/>
                  </a:lnTo>
                  <a:lnTo>
                    <a:pt x="50901" y="508635"/>
                  </a:lnTo>
                  <a:lnTo>
                    <a:pt x="52730" y="510158"/>
                  </a:lnTo>
                  <a:lnTo>
                    <a:pt x="54559" y="511682"/>
                  </a:lnTo>
                  <a:lnTo>
                    <a:pt x="56083" y="513588"/>
                  </a:lnTo>
                  <a:lnTo>
                    <a:pt x="57302" y="515112"/>
                  </a:lnTo>
                  <a:lnTo>
                    <a:pt x="58826" y="517271"/>
                  </a:lnTo>
                  <a:lnTo>
                    <a:pt x="63093" y="530987"/>
                  </a:lnTo>
                  <a:lnTo>
                    <a:pt x="62788" y="533653"/>
                  </a:lnTo>
                  <a:lnTo>
                    <a:pt x="62179" y="536067"/>
                  </a:lnTo>
                  <a:lnTo>
                    <a:pt x="61569" y="538606"/>
                  </a:lnTo>
                  <a:lnTo>
                    <a:pt x="54254" y="550799"/>
                  </a:lnTo>
                  <a:lnTo>
                    <a:pt x="52730" y="552323"/>
                  </a:lnTo>
                  <a:lnTo>
                    <a:pt x="38100" y="559943"/>
                  </a:lnTo>
                  <a:lnTo>
                    <a:pt x="35966" y="560831"/>
                  </a:lnTo>
                  <a:lnTo>
                    <a:pt x="33223" y="561467"/>
                  </a:lnTo>
                  <a:lnTo>
                    <a:pt x="31089" y="561721"/>
                  </a:lnTo>
                  <a:lnTo>
                    <a:pt x="28346" y="562355"/>
                  </a:lnTo>
                  <a:lnTo>
                    <a:pt x="25907" y="562610"/>
                  </a:lnTo>
                  <a:lnTo>
                    <a:pt x="23164" y="562610"/>
                  </a:lnTo>
                  <a:lnTo>
                    <a:pt x="20726" y="562991"/>
                  </a:lnTo>
                  <a:lnTo>
                    <a:pt x="17983" y="562991"/>
                  </a:lnTo>
                  <a:lnTo>
                    <a:pt x="15544" y="562991"/>
                  </a:lnTo>
                  <a:lnTo>
                    <a:pt x="12801" y="562991"/>
                  </a:lnTo>
                  <a:lnTo>
                    <a:pt x="10363" y="562610"/>
                  </a:lnTo>
                  <a:lnTo>
                    <a:pt x="7619" y="562610"/>
                  </a:lnTo>
                  <a:lnTo>
                    <a:pt x="5181" y="562355"/>
                  </a:lnTo>
                  <a:lnTo>
                    <a:pt x="2438" y="561975"/>
                  </a:lnTo>
                  <a:lnTo>
                    <a:pt x="0" y="561467"/>
                  </a:lnTo>
                  <a:lnTo>
                    <a:pt x="304" y="593978"/>
                  </a:lnTo>
                </a:path>
                <a:path w="6883400" h="10017125">
                  <a:moveTo>
                    <a:pt x="85343" y="469011"/>
                  </a:moveTo>
                  <a:lnTo>
                    <a:pt x="85343" y="593978"/>
                  </a:lnTo>
                </a:path>
                <a:path w="6883400" h="10017125">
                  <a:moveTo>
                    <a:pt x="304" y="593978"/>
                  </a:moveTo>
                  <a:lnTo>
                    <a:pt x="0" y="626999"/>
                  </a:lnTo>
                  <a:lnTo>
                    <a:pt x="2438" y="625982"/>
                  </a:lnTo>
                  <a:lnTo>
                    <a:pt x="4876" y="625475"/>
                  </a:lnTo>
                  <a:lnTo>
                    <a:pt x="7619" y="625094"/>
                  </a:lnTo>
                  <a:lnTo>
                    <a:pt x="10058" y="624458"/>
                  </a:lnTo>
                  <a:lnTo>
                    <a:pt x="12496" y="624458"/>
                  </a:lnTo>
                  <a:lnTo>
                    <a:pt x="15239" y="624204"/>
                  </a:lnTo>
                  <a:lnTo>
                    <a:pt x="17678" y="624204"/>
                  </a:lnTo>
                  <a:lnTo>
                    <a:pt x="20421" y="624204"/>
                  </a:lnTo>
                  <a:lnTo>
                    <a:pt x="22859" y="624204"/>
                  </a:lnTo>
                  <a:lnTo>
                    <a:pt x="25603" y="624458"/>
                  </a:lnTo>
                  <a:lnTo>
                    <a:pt x="28041" y="624840"/>
                  </a:lnTo>
                  <a:lnTo>
                    <a:pt x="30784" y="625094"/>
                  </a:lnTo>
                  <a:lnTo>
                    <a:pt x="33223" y="625728"/>
                  </a:lnTo>
                  <a:lnTo>
                    <a:pt x="35661" y="626364"/>
                  </a:lnTo>
                  <a:lnTo>
                    <a:pt x="38100" y="626999"/>
                  </a:lnTo>
                  <a:lnTo>
                    <a:pt x="40233" y="627888"/>
                  </a:lnTo>
                  <a:lnTo>
                    <a:pt x="42671" y="628776"/>
                  </a:lnTo>
                  <a:lnTo>
                    <a:pt x="44805" y="630047"/>
                  </a:lnTo>
                  <a:lnTo>
                    <a:pt x="46939" y="631190"/>
                  </a:lnTo>
                  <a:lnTo>
                    <a:pt x="49072" y="632460"/>
                  </a:lnTo>
                  <a:lnTo>
                    <a:pt x="50901" y="633602"/>
                  </a:lnTo>
                  <a:lnTo>
                    <a:pt x="52730" y="635126"/>
                  </a:lnTo>
                  <a:lnTo>
                    <a:pt x="54559" y="636651"/>
                  </a:lnTo>
                  <a:lnTo>
                    <a:pt x="56083" y="638555"/>
                  </a:lnTo>
                  <a:lnTo>
                    <a:pt x="57302" y="640333"/>
                  </a:lnTo>
                  <a:lnTo>
                    <a:pt x="58826" y="642239"/>
                  </a:lnTo>
                  <a:lnTo>
                    <a:pt x="59740" y="644271"/>
                  </a:lnTo>
                  <a:lnTo>
                    <a:pt x="60959" y="646429"/>
                  </a:lnTo>
                  <a:lnTo>
                    <a:pt x="61569" y="648589"/>
                  </a:lnTo>
                  <a:lnTo>
                    <a:pt x="62179" y="651001"/>
                  </a:lnTo>
                  <a:lnTo>
                    <a:pt x="62788" y="653415"/>
                  </a:lnTo>
                  <a:lnTo>
                    <a:pt x="63093" y="655954"/>
                  </a:lnTo>
                  <a:lnTo>
                    <a:pt x="54254" y="675767"/>
                  </a:lnTo>
                  <a:lnTo>
                    <a:pt x="52730" y="677291"/>
                  </a:lnTo>
                  <a:lnTo>
                    <a:pt x="31089" y="686689"/>
                  </a:lnTo>
                  <a:lnTo>
                    <a:pt x="28346" y="687324"/>
                  </a:lnTo>
                  <a:lnTo>
                    <a:pt x="25907" y="687577"/>
                  </a:lnTo>
                  <a:lnTo>
                    <a:pt x="23164" y="687958"/>
                  </a:lnTo>
                  <a:lnTo>
                    <a:pt x="20726" y="687958"/>
                  </a:lnTo>
                  <a:lnTo>
                    <a:pt x="17983" y="687958"/>
                  </a:lnTo>
                  <a:lnTo>
                    <a:pt x="15544" y="687958"/>
                  </a:lnTo>
                  <a:lnTo>
                    <a:pt x="12801" y="687958"/>
                  </a:lnTo>
                  <a:lnTo>
                    <a:pt x="10363" y="687958"/>
                  </a:lnTo>
                  <a:lnTo>
                    <a:pt x="7619" y="687577"/>
                  </a:lnTo>
                  <a:lnTo>
                    <a:pt x="5181" y="687324"/>
                  </a:lnTo>
                  <a:lnTo>
                    <a:pt x="2438" y="686943"/>
                  </a:lnTo>
                  <a:lnTo>
                    <a:pt x="0" y="686435"/>
                  </a:lnTo>
                  <a:lnTo>
                    <a:pt x="304" y="718947"/>
                  </a:lnTo>
                </a:path>
                <a:path w="6883400" h="10017125">
                  <a:moveTo>
                    <a:pt x="85343" y="593978"/>
                  </a:moveTo>
                  <a:lnTo>
                    <a:pt x="85343" y="718947"/>
                  </a:lnTo>
                </a:path>
                <a:path w="6883400" h="10017125">
                  <a:moveTo>
                    <a:pt x="304" y="718947"/>
                  </a:moveTo>
                  <a:lnTo>
                    <a:pt x="0" y="751967"/>
                  </a:lnTo>
                  <a:lnTo>
                    <a:pt x="2438" y="751331"/>
                  </a:lnTo>
                  <a:lnTo>
                    <a:pt x="4876" y="750443"/>
                  </a:lnTo>
                  <a:lnTo>
                    <a:pt x="7619" y="750062"/>
                  </a:lnTo>
                  <a:lnTo>
                    <a:pt x="10058" y="749807"/>
                  </a:lnTo>
                  <a:lnTo>
                    <a:pt x="12496" y="749426"/>
                  </a:lnTo>
                  <a:lnTo>
                    <a:pt x="15239" y="749173"/>
                  </a:lnTo>
                  <a:lnTo>
                    <a:pt x="17678" y="749173"/>
                  </a:lnTo>
                  <a:lnTo>
                    <a:pt x="20421" y="749173"/>
                  </a:lnTo>
                  <a:lnTo>
                    <a:pt x="22859" y="749173"/>
                  </a:lnTo>
                  <a:lnTo>
                    <a:pt x="25603" y="749426"/>
                  </a:lnTo>
                  <a:lnTo>
                    <a:pt x="28041" y="749807"/>
                  </a:lnTo>
                  <a:lnTo>
                    <a:pt x="30784" y="750062"/>
                  </a:lnTo>
                  <a:lnTo>
                    <a:pt x="33223" y="750697"/>
                  </a:lnTo>
                  <a:lnTo>
                    <a:pt x="35661" y="751331"/>
                  </a:lnTo>
                  <a:lnTo>
                    <a:pt x="38100" y="751967"/>
                  </a:lnTo>
                  <a:lnTo>
                    <a:pt x="40233" y="752855"/>
                  </a:lnTo>
                  <a:lnTo>
                    <a:pt x="42671" y="753745"/>
                  </a:lnTo>
                  <a:lnTo>
                    <a:pt x="44805" y="755015"/>
                  </a:lnTo>
                  <a:lnTo>
                    <a:pt x="46939" y="756157"/>
                  </a:lnTo>
                  <a:lnTo>
                    <a:pt x="49072" y="757427"/>
                  </a:lnTo>
                  <a:lnTo>
                    <a:pt x="50901" y="758571"/>
                  </a:lnTo>
                  <a:lnTo>
                    <a:pt x="52730" y="760095"/>
                  </a:lnTo>
                  <a:lnTo>
                    <a:pt x="54559" y="761619"/>
                  </a:lnTo>
                  <a:lnTo>
                    <a:pt x="56083" y="763524"/>
                  </a:lnTo>
                  <a:lnTo>
                    <a:pt x="57302" y="765301"/>
                  </a:lnTo>
                  <a:lnTo>
                    <a:pt x="58826" y="767206"/>
                  </a:lnTo>
                  <a:lnTo>
                    <a:pt x="59740" y="769239"/>
                  </a:lnTo>
                  <a:lnTo>
                    <a:pt x="60959" y="771398"/>
                  </a:lnTo>
                  <a:lnTo>
                    <a:pt x="61569" y="773556"/>
                  </a:lnTo>
                  <a:lnTo>
                    <a:pt x="62179" y="775970"/>
                  </a:lnTo>
                  <a:lnTo>
                    <a:pt x="62788" y="778382"/>
                  </a:lnTo>
                  <a:lnTo>
                    <a:pt x="63093" y="780923"/>
                  </a:lnTo>
                  <a:lnTo>
                    <a:pt x="62788" y="783590"/>
                  </a:lnTo>
                  <a:lnTo>
                    <a:pt x="62179" y="786383"/>
                  </a:lnTo>
                  <a:lnTo>
                    <a:pt x="61569" y="788797"/>
                  </a:lnTo>
                  <a:lnTo>
                    <a:pt x="60655" y="790955"/>
                  </a:lnTo>
                  <a:lnTo>
                    <a:pt x="59740" y="793369"/>
                  </a:lnTo>
                  <a:lnTo>
                    <a:pt x="58521" y="795147"/>
                  </a:lnTo>
                  <a:lnTo>
                    <a:pt x="57302" y="797305"/>
                  </a:lnTo>
                  <a:lnTo>
                    <a:pt x="55778" y="799211"/>
                  </a:lnTo>
                  <a:lnTo>
                    <a:pt x="33223" y="811402"/>
                  </a:lnTo>
                  <a:lnTo>
                    <a:pt x="31089" y="811911"/>
                  </a:lnTo>
                  <a:lnTo>
                    <a:pt x="28346" y="812292"/>
                  </a:lnTo>
                  <a:lnTo>
                    <a:pt x="25907" y="812546"/>
                  </a:lnTo>
                  <a:lnTo>
                    <a:pt x="23164" y="812926"/>
                  </a:lnTo>
                  <a:lnTo>
                    <a:pt x="20726" y="812926"/>
                  </a:lnTo>
                  <a:lnTo>
                    <a:pt x="17983" y="813180"/>
                  </a:lnTo>
                  <a:lnTo>
                    <a:pt x="15544" y="813180"/>
                  </a:lnTo>
                  <a:lnTo>
                    <a:pt x="12801" y="812926"/>
                  </a:lnTo>
                  <a:lnTo>
                    <a:pt x="10363" y="812926"/>
                  </a:lnTo>
                  <a:lnTo>
                    <a:pt x="7619" y="812546"/>
                  </a:lnTo>
                  <a:lnTo>
                    <a:pt x="5181" y="812292"/>
                  </a:lnTo>
                  <a:lnTo>
                    <a:pt x="2438" y="811911"/>
                  </a:lnTo>
                  <a:lnTo>
                    <a:pt x="0" y="811402"/>
                  </a:lnTo>
                  <a:lnTo>
                    <a:pt x="304" y="843915"/>
                  </a:lnTo>
                </a:path>
                <a:path w="6883400" h="10017125">
                  <a:moveTo>
                    <a:pt x="85343" y="718947"/>
                  </a:moveTo>
                  <a:lnTo>
                    <a:pt x="85343" y="843915"/>
                  </a:lnTo>
                </a:path>
                <a:path w="6883400" h="10017125">
                  <a:moveTo>
                    <a:pt x="304" y="843915"/>
                  </a:moveTo>
                  <a:lnTo>
                    <a:pt x="0" y="876935"/>
                  </a:lnTo>
                  <a:lnTo>
                    <a:pt x="2438" y="876300"/>
                  </a:lnTo>
                  <a:lnTo>
                    <a:pt x="4876" y="875665"/>
                  </a:lnTo>
                  <a:lnTo>
                    <a:pt x="7619" y="875029"/>
                  </a:lnTo>
                  <a:lnTo>
                    <a:pt x="10058" y="874776"/>
                  </a:lnTo>
                  <a:lnTo>
                    <a:pt x="12496" y="874395"/>
                  </a:lnTo>
                  <a:lnTo>
                    <a:pt x="15239" y="874141"/>
                  </a:lnTo>
                  <a:lnTo>
                    <a:pt x="17678" y="874141"/>
                  </a:lnTo>
                  <a:lnTo>
                    <a:pt x="20421" y="874141"/>
                  </a:lnTo>
                  <a:lnTo>
                    <a:pt x="22859" y="874141"/>
                  </a:lnTo>
                  <a:lnTo>
                    <a:pt x="25603" y="874395"/>
                  </a:lnTo>
                  <a:lnTo>
                    <a:pt x="28041" y="874776"/>
                  </a:lnTo>
                  <a:lnTo>
                    <a:pt x="30784" y="875029"/>
                  </a:lnTo>
                  <a:lnTo>
                    <a:pt x="33223" y="875665"/>
                  </a:lnTo>
                  <a:lnTo>
                    <a:pt x="35661" y="876300"/>
                  </a:lnTo>
                  <a:lnTo>
                    <a:pt x="38100" y="876935"/>
                  </a:lnTo>
                  <a:lnTo>
                    <a:pt x="40233" y="877824"/>
                  </a:lnTo>
                  <a:lnTo>
                    <a:pt x="42671" y="878713"/>
                  </a:lnTo>
                  <a:lnTo>
                    <a:pt x="44805" y="879982"/>
                  </a:lnTo>
                  <a:lnTo>
                    <a:pt x="46939" y="881126"/>
                  </a:lnTo>
                  <a:lnTo>
                    <a:pt x="49072" y="882396"/>
                  </a:lnTo>
                  <a:lnTo>
                    <a:pt x="50901" y="883539"/>
                  </a:lnTo>
                  <a:lnTo>
                    <a:pt x="52730" y="885063"/>
                  </a:lnTo>
                  <a:lnTo>
                    <a:pt x="54559" y="886587"/>
                  </a:lnTo>
                  <a:lnTo>
                    <a:pt x="56083" y="888492"/>
                  </a:lnTo>
                  <a:lnTo>
                    <a:pt x="57302" y="890270"/>
                  </a:lnTo>
                  <a:lnTo>
                    <a:pt x="58826" y="892175"/>
                  </a:lnTo>
                  <a:lnTo>
                    <a:pt x="59740" y="894206"/>
                  </a:lnTo>
                  <a:lnTo>
                    <a:pt x="60959" y="896366"/>
                  </a:lnTo>
                  <a:lnTo>
                    <a:pt x="61569" y="898525"/>
                  </a:lnTo>
                  <a:lnTo>
                    <a:pt x="62179" y="900938"/>
                  </a:lnTo>
                  <a:lnTo>
                    <a:pt x="62788" y="903351"/>
                  </a:lnTo>
                  <a:lnTo>
                    <a:pt x="63093" y="905891"/>
                  </a:lnTo>
                  <a:lnTo>
                    <a:pt x="62788" y="908557"/>
                  </a:lnTo>
                  <a:lnTo>
                    <a:pt x="62179" y="911351"/>
                  </a:lnTo>
                  <a:lnTo>
                    <a:pt x="54254" y="925702"/>
                  </a:lnTo>
                  <a:lnTo>
                    <a:pt x="52730" y="927226"/>
                  </a:lnTo>
                  <a:lnTo>
                    <a:pt x="33223" y="936371"/>
                  </a:lnTo>
                  <a:lnTo>
                    <a:pt x="31089" y="936878"/>
                  </a:lnTo>
                  <a:lnTo>
                    <a:pt x="28346" y="937260"/>
                  </a:lnTo>
                  <a:lnTo>
                    <a:pt x="25907" y="937514"/>
                  </a:lnTo>
                  <a:lnTo>
                    <a:pt x="23164" y="937895"/>
                  </a:lnTo>
                  <a:lnTo>
                    <a:pt x="20726" y="937895"/>
                  </a:lnTo>
                  <a:lnTo>
                    <a:pt x="17983" y="938149"/>
                  </a:lnTo>
                  <a:lnTo>
                    <a:pt x="15544" y="938149"/>
                  </a:lnTo>
                  <a:lnTo>
                    <a:pt x="12801" y="937895"/>
                  </a:lnTo>
                  <a:lnTo>
                    <a:pt x="10363" y="937895"/>
                  </a:lnTo>
                  <a:lnTo>
                    <a:pt x="7619" y="937514"/>
                  </a:lnTo>
                  <a:lnTo>
                    <a:pt x="5181" y="937260"/>
                  </a:lnTo>
                  <a:lnTo>
                    <a:pt x="2438" y="936878"/>
                  </a:lnTo>
                  <a:lnTo>
                    <a:pt x="0" y="936371"/>
                  </a:lnTo>
                  <a:lnTo>
                    <a:pt x="304" y="968882"/>
                  </a:lnTo>
                </a:path>
                <a:path w="6883400" h="10017125">
                  <a:moveTo>
                    <a:pt x="85343" y="843915"/>
                  </a:moveTo>
                  <a:lnTo>
                    <a:pt x="85343" y="968882"/>
                  </a:lnTo>
                </a:path>
                <a:path w="6883400" h="10017125">
                  <a:moveTo>
                    <a:pt x="304" y="968882"/>
                  </a:moveTo>
                  <a:lnTo>
                    <a:pt x="0" y="1001902"/>
                  </a:lnTo>
                  <a:lnTo>
                    <a:pt x="2438" y="1001268"/>
                  </a:lnTo>
                  <a:lnTo>
                    <a:pt x="4876" y="1000632"/>
                  </a:lnTo>
                  <a:lnTo>
                    <a:pt x="7619" y="999998"/>
                  </a:lnTo>
                  <a:lnTo>
                    <a:pt x="10058" y="999744"/>
                  </a:lnTo>
                  <a:lnTo>
                    <a:pt x="12496" y="999363"/>
                  </a:lnTo>
                  <a:lnTo>
                    <a:pt x="15239" y="999108"/>
                  </a:lnTo>
                  <a:lnTo>
                    <a:pt x="17678" y="999108"/>
                  </a:lnTo>
                  <a:lnTo>
                    <a:pt x="20421" y="999108"/>
                  </a:lnTo>
                  <a:lnTo>
                    <a:pt x="22859" y="999108"/>
                  </a:lnTo>
                  <a:lnTo>
                    <a:pt x="25603" y="999363"/>
                  </a:lnTo>
                  <a:lnTo>
                    <a:pt x="28041" y="999744"/>
                  </a:lnTo>
                  <a:lnTo>
                    <a:pt x="30784" y="999998"/>
                  </a:lnTo>
                  <a:lnTo>
                    <a:pt x="33223" y="1000632"/>
                  </a:lnTo>
                  <a:lnTo>
                    <a:pt x="35661" y="1001268"/>
                  </a:lnTo>
                  <a:lnTo>
                    <a:pt x="38100" y="1002156"/>
                  </a:lnTo>
                  <a:lnTo>
                    <a:pt x="40233" y="1002792"/>
                  </a:lnTo>
                  <a:lnTo>
                    <a:pt x="42671" y="1003680"/>
                  </a:lnTo>
                  <a:lnTo>
                    <a:pt x="44805" y="1004951"/>
                  </a:lnTo>
                  <a:lnTo>
                    <a:pt x="46939" y="1006094"/>
                  </a:lnTo>
                  <a:lnTo>
                    <a:pt x="49072" y="1007364"/>
                  </a:lnTo>
                  <a:lnTo>
                    <a:pt x="50901" y="1008888"/>
                  </a:lnTo>
                  <a:lnTo>
                    <a:pt x="52730" y="1010030"/>
                  </a:lnTo>
                  <a:lnTo>
                    <a:pt x="54559" y="1011554"/>
                  </a:lnTo>
                  <a:lnTo>
                    <a:pt x="56083" y="1013460"/>
                  </a:lnTo>
                  <a:lnTo>
                    <a:pt x="57302" y="1015238"/>
                  </a:lnTo>
                  <a:lnTo>
                    <a:pt x="58826" y="1017143"/>
                  </a:lnTo>
                  <a:lnTo>
                    <a:pt x="59740" y="1019175"/>
                  </a:lnTo>
                  <a:lnTo>
                    <a:pt x="60959" y="1021333"/>
                  </a:lnTo>
                  <a:lnTo>
                    <a:pt x="61569" y="1023493"/>
                  </a:lnTo>
                  <a:lnTo>
                    <a:pt x="62179" y="1025905"/>
                  </a:lnTo>
                  <a:lnTo>
                    <a:pt x="62788" y="1028319"/>
                  </a:lnTo>
                  <a:lnTo>
                    <a:pt x="63093" y="1031113"/>
                  </a:lnTo>
                  <a:lnTo>
                    <a:pt x="54254" y="1050671"/>
                  </a:lnTo>
                  <a:lnTo>
                    <a:pt x="52730" y="1052449"/>
                  </a:lnTo>
                  <a:lnTo>
                    <a:pt x="50901" y="1053719"/>
                  </a:lnTo>
                  <a:lnTo>
                    <a:pt x="49072" y="1055243"/>
                  </a:lnTo>
                  <a:lnTo>
                    <a:pt x="46939" y="1056386"/>
                  </a:lnTo>
                  <a:lnTo>
                    <a:pt x="44805" y="1057275"/>
                  </a:lnTo>
                  <a:lnTo>
                    <a:pt x="42671" y="1058291"/>
                  </a:lnTo>
                  <a:lnTo>
                    <a:pt x="40538" y="1059179"/>
                  </a:lnTo>
                  <a:lnTo>
                    <a:pt x="38100" y="1060069"/>
                  </a:lnTo>
                  <a:lnTo>
                    <a:pt x="35966" y="1060703"/>
                  </a:lnTo>
                  <a:lnTo>
                    <a:pt x="33223" y="1061339"/>
                  </a:lnTo>
                  <a:lnTo>
                    <a:pt x="31089" y="1061847"/>
                  </a:lnTo>
                  <a:lnTo>
                    <a:pt x="28346" y="1062227"/>
                  </a:lnTo>
                  <a:lnTo>
                    <a:pt x="25907" y="1062481"/>
                  </a:lnTo>
                  <a:lnTo>
                    <a:pt x="23164" y="1062863"/>
                  </a:lnTo>
                  <a:lnTo>
                    <a:pt x="20726" y="1063117"/>
                  </a:lnTo>
                  <a:lnTo>
                    <a:pt x="17983" y="1063117"/>
                  </a:lnTo>
                  <a:lnTo>
                    <a:pt x="15544" y="1063117"/>
                  </a:lnTo>
                  <a:lnTo>
                    <a:pt x="12801" y="1063117"/>
                  </a:lnTo>
                  <a:lnTo>
                    <a:pt x="10363" y="1062863"/>
                  </a:lnTo>
                  <a:lnTo>
                    <a:pt x="7619" y="1062481"/>
                  </a:lnTo>
                  <a:lnTo>
                    <a:pt x="5181" y="1062227"/>
                  </a:lnTo>
                  <a:lnTo>
                    <a:pt x="2438" y="1061847"/>
                  </a:lnTo>
                  <a:lnTo>
                    <a:pt x="0" y="1061593"/>
                  </a:lnTo>
                  <a:lnTo>
                    <a:pt x="304" y="1093851"/>
                  </a:lnTo>
                </a:path>
                <a:path w="6883400" h="10017125">
                  <a:moveTo>
                    <a:pt x="85343" y="968882"/>
                  </a:moveTo>
                  <a:lnTo>
                    <a:pt x="85343" y="1093851"/>
                  </a:lnTo>
                </a:path>
                <a:path w="6883400" h="10017125">
                  <a:moveTo>
                    <a:pt x="304" y="1093851"/>
                  </a:moveTo>
                  <a:lnTo>
                    <a:pt x="0" y="1126871"/>
                  </a:lnTo>
                  <a:lnTo>
                    <a:pt x="2438" y="1126236"/>
                  </a:lnTo>
                  <a:lnTo>
                    <a:pt x="4876" y="1125601"/>
                  </a:lnTo>
                  <a:lnTo>
                    <a:pt x="7619" y="1124966"/>
                  </a:lnTo>
                  <a:lnTo>
                    <a:pt x="10058" y="1124712"/>
                  </a:lnTo>
                  <a:lnTo>
                    <a:pt x="12496" y="1124330"/>
                  </a:lnTo>
                  <a:lnTo>
                    <a:pt x="15239" y="1124077"/>
                  </a:lnTo>
                  <a:lnTo>
                    <a:pt x="17678" y="1124077"/>
                  </a:lnTo>
                  <a:lnTo>
                    <a:pt x="20421" y="1124077"/>
                  </a:lnTo>
                  <a:lnTo>
                    <a:pt x="22859" y="1124077"/>
                  </a:lnTo>
                  <a:lnTo>
                    <a:pt x="25603" y="1124330"/>
                  </a:lnTo>
                  <a:lnTo>
                    <a:pt x="28041" y="1124712"/>
                  </a:lnTo>
                  <a:lnTo>
                    <a:pt x="30784" y="1125347"/>
                  </a:lnTo>
                  <a:lnTo>
                    <a:pt x="33223" y="1125601"/>
                  </a:lnTo>
                  <a:lnTo>
                    <a:pt x="35661" y="1126490"/>
                  </a:lnTo>
                  <a:lnTo>
                    <a:pt x="38100" y="1127125"/>
                  </a:lnTo>
                  <a:lnTo>
                    <a:pt x="40233" y="1128014"/>
                  </a:lnTo>
                  <a:lnTo>
                    <a:pt x="50901" y="1133855"/>
                  </a:lnTo>
                  <a:lnTo>
                    <a:pt x="52730" y="1134999"/>
                  </a:lnTo>
                  <a:lnTo>
                    <a:pt x="54559" y="1136903"/>
                  </a:lnTo>
                  <a:lnTo>
                    <a:pt x="56083" y="1138427"/>
                  </a:lnTo>
                  <a:lnTo>
                    <a:pt x="57302" y="1140205"/>
                  </a:lnTo>
                  <a:lnTo>
                    <a:pt x="58826" y="1142365"/>
                  </a:lnTo>
                  <a:lnTo>
                    <a:pt x="59740" y="1144143"/>
                  </a:lnTo>
                  <a:lnTo>
                    <a:pt x="60959" y="1146302"/>
                  </a:lnTo>
                  <a:lnTo>
                    <a:pt x="61569" y="1148715"/>
                  </a:lnTo>
                  <a:lnTo>
                    <a:pt x="62179" y="1150874"/>
                  </a:lnTo>
                  <a:lnTo>
                    <a:pt x="62788" y="1153287"/>
                  </a:lnTo>
                  <a:lnTo>
                    <a:pt x="63093" y="1156080"/>
                  </a:lnTo>
                  <a:lnTo>
                    <a:pt x="62788" y="1158875"/>
                  </a:lnTo>
                  <a:lnTo>
                    <a:pt x="62179" y="1161288"/>
                  </a:lnTo>
                  <a:lnTo>
                    <a:pt x="54254" y="1175639"/>
                  </a:lnTo>
                  <a:lnTo>
                    <a:pt x="52730" y="1177417"/>
                  </a:lnTo>
                  <a:lnTo>
                    <a:pt x="50901" y="1178687"/>
                  </a:lnTo>
                  <a:lnTo>
                    <a:pt x="49072" y="1180211"/>
                  </a:lnTo>
                  <a:lnTo>
                    <a:pt x="46939" y="1181353"/>
                  </a:lnTo>
                  <a:lnTo>
                    <a:pt x="44805" y="1182243"/>
                  </a:lnTo>
                  <a:lnTo>
                    <a:pt x="42671" y="1183513"/>
                  </a:lnTo>
                  <a:lnTo>
                    <a:pt x="40538" y="1184402"/>
                  </a:lnTo>
                  <a:lnTo>
                    <a:pt x="38100" y="1185037"/>
                  </a:lnTo>
                  <a:lnTo>
                    <a:pt x="35966" y="1185926"/>
                  </a:lnTo>
                  <a:lnTo>
                    <a:pt x="33223" y="1186306"/>
                  </a:lnTo>
                  <a:lnTo>
                    <a:pt x="31089" y="1186815"/>
                  </a:lnTo>
                  <a:lnTo>
                    <a:pt x="28346" y="1187450"/>
                  </a:lnTo>
                  <a:lnTo>
                    <a:pt x="25907" y="1187450"/>
                  </a:lnTo>
                  <a:lnTo>
                    <a:pt x="23164" y="1187830"/>
                  </a:lnTo>
                  <a:lnTo>
                    <a:pt x="20726" y="1188085"/>
                  </a:lnTo>
                  <a:lnTo>
                    <a:pt x="17983" y="1188085"/>
                  </a:lnTo>
                  <a:lnTo>
                    <a:pt x="15544" y="1188085"/>
                  </a:lnTo>
                  <a:lnTo>
                    <a:pt x="12801" y="1188085"/>
                  </a:lnTo>
                  <a:lnTo>
                    <a:pt x="10363" y="1187830"/>
                  </a:lnTo>
                  <a:lnTo>
                    <a:pt x="7619" y="1187450"/>
                  </a:lnTo>
                  <a:lnTo>
                    <a:pt x="5181" y="1187196"/>
                  </a:lnTo>
                  <a:lnTo>
                    <a:pt x="2438" y="1186815"/>
                  </a:lnTo>
                  <a:lnTo>
                    <a:pt x="0" y="1186561"/>
                  </a:lnTo>
                  <a:lnTo>
                    <a:pt x="304" y="1219200"/>
                  </a:lnTo>
                </a:path>
                <a:path w="6883400" h="10017125">
                  <a:moveTo>
                    <a:pt x="85343" y="1093851"/>
                  </a:moveTo>
                  <a:lnTo>
                    <a:pt x="85343" y="1219200"/>
                  </a:lnTo>
                </a:path>
                <a:path w="6883400" h="10017125">
                  <a:moveTo>
                    <a:pt x="304" y="1219200"/>
                  </a:moveTo>
                  <a:lnTo>
                    <a:pt x="0" y="1251839"/>
                  </a:lnTo>
                  <a:lnTo>
                    <a:pt x="2438" y="1251203"/>
                  </a:lnTo>
                  <a:lnTo>
                    <a:pt x="4876" y="1250569"/>
                  </a:lnTo>
                  <a:lnTo>
                    <a:pt x="7619" y="1249933"/>
                  </a:lnTo>
                  <a:lnTo>
                    <a:pt x="10058" y="1249679"/>
                  </a:lnTo>
                  <a:lnTo>
                    <a:pt x="12496" y="1249299"/>
                  </a:lnTo>
                  <a:lnTo>
                    <a:pt x="15239" y="1249299"/>
                  </a:lnTo>
                  <a:lnTo>
                    <a:pt x="17678" y="1249045"/>
                  </a:lnTo>
                  <a:lnTo>
                    <a:pt x="20421" y="1249045"/>
                  </a:lnTo>
                  <a:lnTo>
                    <a:pt x="22859" y="1249299"/>
                  </a:lnTo>
                  <a:lnTo>
                    <a:pt x="25603" y="1249299"/>
                  </a:lnTo>
                  <a:lnTo>
                    <a:pt x="28041" y="1249679"/>
                  </a:lnTo>
                  <a:lnTo>
                    <a:pt x="30784" y="1250315"/>
                  </a:lnTo>
                  <a:lnTo>
                    <a:pt x="33223" y="1250823"/>
                  </a:lnTo>
                  <a:lnTo>
                    <a:pt x="35661" y="1251457"/>
                  </a:lnTo>
                  <a:lnTo>
                    <a:pt x="38100" y="1252093"/>
                  </a:lnTo>
                  <a:lnTo>
                    <a:pt x="40233" y="1252981"/>
                  </a:lnTo>
                  <a:lnTo>
                    <a:pt x="42671" y="1253871"/>
                  </a:lnTo>
                  <a:lnTo>
                    <a:pt x="44805" y="1254887"/>
                  </a:lnTo>
                  <a:lnTo>
                    <a:pt x="46939" y="1256029"/>
                  </a:lnTo>
                  <a:lnTo>
                    <a:pt x="49072" y="1257300"/>
                  </a:lnTo>
                  <a:lnTo>
                    <a:pt x="50901" y="1258824"/>
                  </a:lnTo>
                  <a:lnTo>
                    <a:pt x="52730" y="1259967"/>
                  </a:lnTo>
                  <a:lnTo>
                    <a:pt x="54559" y="1261872"/>
                  </a:lnTo>
                  <a:lnTo>
                    <a:pt x="56083" y="1263396"/>
                  </a:lnTo>
                  <a:lnTo>
                    <a:pt x="57302" y="1265174"/>
                  </a:lnTo>
                  <a:lnTo>
                    <a:pt x="58826" y="1267332"/>
                  </a:lnTo>
                  <a:lnTo>
                    <a:pt x="59740" y="1269111"/>
                  </a:lnTo>
                  <a:lnTo>
                    <a:pt x="60959" y="1271270"/>
                  </a:lnTo>
                  <a:lnTo>
                    <a:pt x="61569" y="1273682"/>
                  </a:lnTo>
                  <a:lnTo>
                    <a:pt x="62179" y="1275842"/>
                  </a:lnTo>
                  <a:lnTo>
                    <a:pt x="62788" y="1278636"/>
                  </a:lnTo>
                  <a:lnTo>
                    <a:pt x="63093" y="1281049"/>
                  </a:lnTo>
                  <a:lnTo>
                    <a:pt x="62788" y="1283843"/>
                  </a:lnTo>
                  <a:lnTo>
                    <a:pt x="62179" y="1286255"/>
                  </a:lnTo>
                  <a:lnTo>
                    <a:pt x="50901" y="1303654"/>
                  </a:lnTo>
                  <a:lnTo>
                    <a:pt x="49072" y="1305178"/>
                  </a:lnTo>
                  <a:lnTo>
                    <a:pt x="46939" y="1306322"/>
                  </a:lnTo>
                  <a:lnTo>
                    <a:pt x="44805" y="1307592"/>
                  </a:lnTo>
                  <a:lnTo>
                    <a:pt x="42671" y="1308480"/>
                  </a:lnTo>
                  <a:lnTo>
                    <a:pt x="40538" y="1309370"/>
                  </a:lnTo>
                  <a:lnTo>
                    <a:pt x="38100" y="1310004"/>
                  </a:lnTo>
                  <a:lnTo>
                    <a:pt x="35966" y="1310894"/>
                  </a:lnTo>
                  <a:lnTo>
                    <a:pt x="33223" y="1311528"/>
                  </a:lnTo>
                  <a:lnTo>
                    <a:pt x="31089" y="1311782"/>
                  </a:lnTo>
                  <a:lnTo>
                    <a:pt x="28346" y="1312418"/>
                  </a:lnTo>
                  <a:lnTo>
                    <a:pt x="25907" y="1312799"/>
                  </a:lnTo>
                  <a:lnTo>
                    <a:pt x="23164" y="1312799"/>
                  </a:lnTo>
                  <a:lnTo>
                    <a:pt x="20726" y="1313052"/>
                  </a:lnTo>
                  <a:lnTo>
                    <a:pt x="17983" y="1313052"/>
                  </a:lnTo>
                  <a:lnTo>
                    <a:pt x="15544" y="1313052"/>
                  </a:lnTo>
                  <a:lnTo>
                    <a:pt x="12801" y="1313052"/>
                  </a:lnTo>
                  <a:lnTo>
                    <a:pt x="10363" y="1312799"/>
                  </a:lnTo>
                  <a:lnTo>
                    <a:pt x="7619" y="1312799"/>
                  </a:lnTo>
                  <a:lnTo>
                    <a:pt x="5181" y="1312164"/>
                  </a:lnTo>
                  <a:lnTo>
                    <a:pt x="2438" y="1311782"/>
                  </a:lnTo>
                  <a:lnTo>
                    <a:pt x="0" y="1311528"/>
                  </a:lnTo>
                  <a:lnTo>
                    <a:pt x="304" y="1344168"/>
                  </a:lnTo>
                </a:path>
                <a:path w="6883400" h="10017125">
                  <a:moveTo>
                    <a:pt x="85343" y="1219200"/>
                  </a:moveTo>
                  <a:lnTo>
                    <a:pt x="85343" y="1344168"/>
                  </a:lnTo>
                </a:path>
                <a:path w="6883400" h="10017125">
                  <a:moveTo>
                    <a:pt x="304" y="1344168"/>
                  </a:moveTo>
                  <a:lnTo>
                    <a:pt x="0" y="1376806"/>
                  </a:lnTo>
                  <a:lnTo>
                    <a:pt x="2438" y="1376172"/>
                  </a:lnTo>
                  <a:lnTo>
                    <a:pt x="4876" y="1375537"/>
                  </a:lnTo>
                  <a:lnTo>
                    <a:pt x="7619" y="1374902"/>
                  </a:lnTo>
                  <a:lnTo>
                    <a:pt x="10058" y="1374648"/>
                  </a:lnTo>
                  <a:lnTo>
                    <a:pt x="12496" y="1374267"/>
                  </a:lnTo>
                  <a:lnTo>
                    <a:pt x="15239" y="1374267"/>
                  </a:lnTo>
                  <a:lnTo>
                    <a:pt x="17678" y="1374013"/>
                  </a:lnTo>
                  <a:lnTo>
                    <a:pt x="20421" y="1374013"/>
                  </a:lnTo>
                  <a:lnTo>
                    <a:pt x="22859" y="1374267"/>
                  </a:lnTo>
                  <a:lnTo>
                    <a:pt x="25603" y="1374267"/>
                  </a:lnTo>
                  <a:lnTo>
                    <a:pt x="28041" y="1374648"/>
                  </a:lnTo>
                  <a:lnTo>
                    <a:pt x="30784" y="1375282"/>
                  </a:lnTo>
                  <a:lnTo>
                    <a:pt x="33223" y="1375791"/>
                  </a:lnTo>
                  <a:lnTo>
                    <a:pt x="35661" y="1376426"/>
                  </a:lnTo>
                  <a:lnTo>
                    <a:pt x="38100" y="1377061"/>
                  </a:lnTo>
                  <a:lnTo>
                    <a:pt x="40233" y="1377950"/>
                  </a:lnTo>
                  <a:lnTo>
                    <a:pt x="42671" y="1378839"/>
                  </a:lnTo>
                  <a:lnTo>
                    <a:pt x="52730" y="1385316"/>
                  </a:lnTo>
                  <a:lnTo>
                    <a:pt x="54559" y="1386840"/>
                  </a:lnTo>
                  <a:lnTo>
                    <a:pt x="56083" y="1388364"/>
                  </a:lnTo>
                  <a:lnTo>
                    <a:pt x="57302" y="1390142"/>
                  </a:lnTo>
                  <a:lnTo>
                    <a:pt x="58826" y="1392301"/>
                  </a:lnTo>
                  <a:lnTo>
                    <a:pt x="59740" y="1394078"/>
                  </a:lnTo>
                  <a:lnTo>
                    <a:pt x="60959" y="1396238"/>
                  </a:lnTo>
                  <a:lnTo>
                    <a:pt x="61569" y="1398651"/>
                  </a:lnTo>
                  <a:lnTo>
                    <a:pt x="62179" y="1400810"/>
                  </a:lnTo>
                  <a:lnTo>
                    <a:pt x="62788" y="1403603"/>
                  </a:lnTo>
                  <a:lnTo>
                    <a:pt x="63093" y="1406017"/>
                  </a:lnTo>
                  <a:lnTo>
                    <a:pt x="62788" y="1408811"/>
                  </a:lnTo>
                  <a:lnTo>
                    <a:pt x="62179" y="1411224"/>
                  </a:lnTo>
                  <a:lnTo>
                    <a:pt x="61569" y="1413637"/>
                  </a:lnTo>
                  <a:lnTo>
                    <a:pt x="46939" y="1431290"/>
                  </a:lnTo>
                  <a:lnTo>
                    <a:pt x="44805" y="1432560"/>
                  </a:lnTo>
                  <a:lnTo>
                    <a:pt x="42671" y="1433449"/>
                  </a:lnTo>
                  <a:lnTo>
                    <a:pt x="40538" y="1434338"/>
                  </a:lnTo>
                  <a:lnTo>
                    <a:pt x="38100" y="1434973"/>
                  </a:lnTo>
                  <a:lnTo>
                    <a:pt x="35966" y="1435862"/>
                  </a:lnTo>
                  <a:lnTo>
                    <a:pt x="33223" y="1436497"/>
                  </a:lnTo>
                  <a:lnTo>
                    <a:pt x="31089" y="1436751"/>
                  </a:lnTo>
                  <a:lnTo>
                    <a:pt x="28346" y="1437386"/>
                  </a:lnTo>
                  <a:lnTo>
                    <a:pt x="25907" y="1437767"/>
                  </a:lnTo>
                  <a:lnTo>
                    <a:pt x="23164" y="1437767"/>
                  </a:lnTo>
                  <a:lnTo>
                    <a:pt x="20726" y="1438021"/>
                  </a:lnTo>
                  <a:lnTo>
                    <a:pt x="17983" y="1438021"/>
                  </a:lnTo>
                  <a:lnTo>
                    <a:pt x="15544" y="1438021"/>
                  </a:lnTo>
                  <a:lnTo>
                    <a:pt x="12801" y="1438021"/>
                  </a:lnTo>
                  <a:lnTo>
                    <a:pt x="10363" y="1437767"/>
                  </a:lnTo>
                  <a:lnTo>
                    <a:pt x="7619" y="1437767"/>
                  </a:lnTo>
                  <a:lnTo>
                    <a:pt x="5181" y="1437131"/>
                  </a:lnTo>
                  <a:lnTo>
                    <a:pt x="2438" y="1436751"/>
                  </a:lnTo>
                  <a:lnTo>
                    <a:pt x="0" y="1436497"/>
                  </a:lnTo>
                  <a:lnTo>
                    <a:pt x="304" y="1469136"/>
                  </a:lnTo>
                </a:path>
                <a:path w="6883400" h="10017125">
                  <a:moveTo>
                    <a:pt x="85343" y="1344168"/>
                  </a:moveTo>
                  <a:lnTo>
                    <a:pt x="85343" y="1469136"/>
                  </a:lnTo>
                </a:path>
                <a:path w="6883400" h="10017125">
                  <a:moveTo>
                    <a:pt x="304" y="1469136"/>
                  </a:moveTo>
                  <a:lnTo>
                    <a:pt x="0" y="1501775"/>
                  </a:lnTo>
                  <a:lnTo>
                    <a:pt x="2438" y="1501140"/>
                  </a:lnTo>
                  <a:lnTo>
                    <a:pt x="4876" y="1500504"/>
                  </a:lnTo>
                  <a:lnTo>
                    <a:pt x="7619" y="1500251"/>
                  </a:lnTo>
                  <a:lnTo>
                    <a:pt x="10058" y="1499616"/>
                  </a:lnTo>
                  <a:lnTo>
                    <a:pt x="12496" y="1499235"/>
                  </a:lnTo>
                  <a:lnTo>
                    <a:pt x="15239" y="1499235"/>
                  </a:lnTo>
                  <a:lnTo>
                    <a:pt x="17678" y="1498980"/>
                  </a:lnTo>
                  <a:lnTo>
                    <a:pt x="20421" y="1498980"/>
                  </a:lnTo>
                  <a:lnTo>
                    <a:pt x="22859" y="1499235"/>
                  </a:lnTo>
                  <a:lnTo>
                    <a:pt x="25603" y="1499235"/>
                  </a:lnTo>
                  <a:lnTo>
                    <a:pt x="28041" y="1499870"/>
                  </a:lnTo>
                  <a:lnTo>
                    <a:pt x="30784" y="1500251"/>
                  </a:lnTo>
                  <a:lnTo>
                    <a:pt x="33223" y="1500758"/>
                  </a:lnTo>
                  <a:lnTo>
                    <a:pt x="35661" y="1501394"/>
                  </a:lnTo>
                  <a:lnTo>
                    <a:pt x="38100" y="1502028"/>
                  </a:lnTo>
                  <a:lnTo>
                    <a:pt x="40233" y="1502918"/>
                  </a:lnTo>
                  <a:lnTo>
                    <a:pt x="42671" y="1503806"/>
                  </a:lnTo>
                  <a:lnTo>
                    <a:pt x="44805" y="1504823"/>
                  </a:lnTo>
                  <a:lnTo>
                    <a:pt x="46939" y="1505966"/>
                  </a:lnTo>
                  <a:lnTo>
                    <a:pt x="49072" y="1507236"/>
                  </a:lnTo>
                  <a:lnTo>
                    <a:pt x="50901" y="1508760"/>
                  </a:lnTo>
                  <a:lnTo>
                    <a:pt x="52730" y="1510283"/>
                  </a:lnTo>
                  <a:lnTo>
                    <a:pt x="54559" y="1511807"/>
                  </a:lnTo>
                  <a:lnTo>
                    <a:pt x="56083" y="1513331"/>
                  </a:lnTo>
                  <a:lnTo>
                    <a:pt x="57302" y="1515110"/>
                  </a:lnTo>
                  <a:lnTo>
                    <a:pt x="58826" y="1517269"/>
                  </a:lnTo>
                  <a:lnTo>
                    <a:pt x="59740" y="1519047"/>
                  </a:lnTo>
                  <a:lnTo>
                    <a:pt x="60959" y="1521205"/>
                  </a:lnTo>
                  <a:lnTo>
                    <a:pt x="61569" y="1523619"/>
                  </a:lnTo>
                  <a:lnTo>
                    <a:pt x="62179" y="1525777"/>
                  </a:lnTo>
                  <a:lnTo>
                    <a:pt x="62788" y="1528572"/>
                  </a:lnTo>
                  <a:lnTo>
                    <a:pt x="63093" y="1530985"/>
                  </a:lnTo>
                  <a:lnTo>
                    <a:pt x="46939" y="1556257"/>
                  </a:lnTo>
                  <a:lnTo>
                    <a:pt x="44805" y="1557527"/>
                  </a:lnTo>
                  <a:lnTo>
                    <a:pt x="42671" y="1558417"/>
                  </a:lnTo>
                  <a:lnTo>
                    <a:pt x="40538" y="1559305"/>
                  </a:lnTo>
                  <a:lnTo>
                    <a:pt x="38100" y="1559941"/>
                  </a:lnTo>
                  <a:lnTo>
                    <a:pt x="35966" y="1560829"/>
                  </a:lnTo>
                  <a:lnTo>
                    <a:pt x="33223" y="1561465"/>
                  </a:lnTo>
                  <a:lnTo>
                    <a:pt x="31089" y="1561719"/>
                  </a:lnTo>
                  <a:lnTo>
                    <a:pt x="28346" y="1562353"/>
                  </a:lnTo>
                  <a:lnTo>
                    <a:pt x="25907" y="1562735"/>
                  </a:lnTo>
                  <a:lnTo>
                    <a:pt x="23164" y="1562735"/>
                  </a:lnTo>
                  <a:lnTo>
                    <a:pt x="20726" y="1562989"/>
                  </a:lnTo>
                  <a:lnTo>
                    <a:pt x="17983" y="1562989"/>
                  </a:lnTo>
                  <a:lnTo>
                    <a:pt x="15544" y="1562989"/>
                  </a:lnTo>
                  <a:lnTo>
                    <a:pt x="12801" y="1562989"/>
                  </a:lnTo>
                  <a:lnTo>
                    <a:pt x="10363" y="1562735"/>
                  </a:lnTo>
                  <a:lnTo>
                    <a:pt x="7619" y="1562735"/>
                  </a:lnTo>
                  <a:lnTo>
                    <a:pt x="5181" y="1562353"/>
                  </a:lnTo>
                  <a:lnTo>
                    <a:pt x="2438" y="1562100"/>
                  </a:lnTo>
                  <a:lnTo>
                    <a:pt x="0" y="1561465"/>
                  </a:lnTo>
                  <a:lnTo>
                    <a:pt x="304" y="1594103"/>
                  </a:lnTo>
                </a:path>
                <a:path w="6883400" h="10017125">
                  <a:moveTo>
                    <a:pt x="85343" y="1469136"/>
                  </a:moveTo>
                  <a:lnTo>
                    <a:pt x="85343" y="1594103"/>
                  </a:lnTo>
                </a:path>
                <a:path w="6883400" h="10017125">
                  <a:moveTo>
                    <a:pt x="304" y="1594103"/>
                  </a:moveTo>
                  <a:lnTo>
                    <a:pt x="0" y="1626997"/>
                  </a:lnTo>
                  <a:lnTo>
                    <a:pt x="2438" y="1626107"/>
                  </a:lnTo>
                  <a:lnTo>
                    <a:pt x="4876" y="1625473"/>
                  </a:lnTo>
                  <a:lnTo>
                    <a:pt x="7619" y="1625219"/>
                  </a:lnTo>
                  <a:lnTo>
                    <a:pt x="10058" y="1624583"/>
                  </a:lnTo>
                  <a:lnTo>
                    <a:pt x="12496" y="1624202"/>
                  </a:lnTo>
                  <a:lnTo>
                    <a:pt x="25603" y="1624202"/>
                  </a:lnTo>
                  <a:lnTo>
                    <a:pt x="28041" y="1624838"/>
                  </a:lnTo>
                  <a:lnTo>
                    <a:pt x="30784" y="1625219"/>
                  </a:lnTo>
                  <a:lnTo>
                    <a:pt x="33223" y="1625727"/>
                  </a:lnTo>
                  <a:lnTo>
                    <a:pt x="35661" y="1626362"/>
                  </a:lnTo>
                  <a:lnTo>
                    <a:pt x="38100" y="1626997"/>
                  </a:lnTo>
                  <a:lnTo>
                    <a:pt x="40233" y="1627886"/>
                  </a:lnTo>
                  <a:lnTo>
                    <a:pt x="42671" y="1628775"/>
                  </a:lnTo>
                  <a:lnTo>
                    <a:pt x="44805" y="1629791"/>
                  </a:lnTo>
                  <a:lnTo>
                    <a:pt x="46939" y="1630933"/>
                  </a:lnTo>
                  <a:lnTo>
                    <a:pt x="49072" y="1632203"/>
                  </a:lnTo>
                  <a:lnTo>
                    <a:pt x="50901" y="1633727"/>
                  </a:lnTo>
                  <a:lnTo>
                    <a:pt x="52730" y="1635252"/>
                  </a:lnTo>
                  <a:lnTo>
                    <a:pt x="54559" y="1636776"/>
                  </a:lnTo>
                  <a:lnTo>
                    <a:pt x="63093" y="1655952"/>
                  </a:lnTo>
                  <a:lnTo>
                    <a:pt x="54254" y="1675765"/>
                  </a:lnTo>
                  <a:lnTo>
                    <a:pt x="52730" y="1677289"/>
                  </a:lnTo>
                  <a:lnTo>
                    <a:pt x="50901" y="1678813"/>
                  </a:lnTo>
                  <a:lnTo>
                    <a:pt x="49072" y="1680082"/>
                  </a:lnTo>
                  <a:lnTo>
                    <a:pt x="46939" y="1681226"/>
                  </a:lnTo>
                  <a:lnTo>
                    <a:pt x="44805" y="1682496"/>
                  </a:lnTo>
                  <a:lnTo>
                    <a:pt x="31089" y="1686687"/>
                  </a:lnTo>
                  <a:lnTo>
                    <a:pt x="28346" y="1687322"/>
                  </a:lnTo>
                  <a:lnTo>
                    <a:pt x="25907" y="1687702"/>
                  </a:lnTo>
                  <a:lnTo>
                    <a:pt x="23164" y="1687702"/>
                  </a:lnTo>
                  <a:lnTo>
                    <a:pt x="20726" y="1687956"/>
                  </a:lnTo>
                  <a:lnTo>
                    <a:pt x="17983" y="1687956"/>
                  </a:lnTo>
                  <a:lnTo>
                    <a:pt x="15544" y="1687956"/>
                  </a:lnTo>
                  <a:lnTo>
                    <a:pt x="12801" y="1687956"/>
                  </a:lnTo>
                  <a:lnTo>
                    <a:pt x="10363" y="1687702"/>
                  </a:lnTo>
                  <a:lnTo>
                    <a:pt x="7619" y="1687702"/>
                  </a:lnTo>
                  <a:lnTo>
                    <a:pt x="5181" y="1687322"/>
                  </a:lnTo>
                  <a:lnTo>
                    <a:pt x="2438" y="1687068"/>
                  </a:lnTo>
                  <a:lnTo>
                    <a:pt x="0" y="1686432"/>
                  </a:lnTo>
                  <a:lnTo>
                    <a:pt x="304" y="1719072"/>
                  </a:lnTo>
                </a:path>
                <a:path w="6883400" h="10017125">
                  <a:moveTo>
                    <a:pt x="85343" y="1594103"/>
                  </a:moveTo>
                  <a:lnTo>
                    <a:pt x="85343" y="1719072"/>
                  </a:lnTo>
                </a:path>
                <a:path w="6883400" h="10017125">
                  <a:moveTo>
                    <a:pt x="304" y="1719072"/>
                  </a:moveTo>
                  <a:lnTo>
                    <a:pt x="0" y="1751965"/>
                  </a:lnTo>
                  <a:lnTo>
                    <a:pt x="2438" y="1751076"/>
                  </a:lnTo>
                  <a:lnTo>
                    <a:pt x="4876" y="1750441"/>
                  </a:lnTo>
                  <a:lnTo>
                    <a:pt x="7619" y="1750187"/>
                  </a:lnTo>
                  <a:lnTo>
                    <a:pt x="10058" y="1749805"/>
                  </a:lnTo>
                  <a:lnTo>
                    <a:pt x="12496" y="1749552"/>
                  </a:lnTo>
                  <a:lnTo>
                    <a:pt x="15239" y="1749171"/>
                  </a:lnTo>
                  <a:lnTo>
                    <a:pt x="17678" y="1749171"/>
                  </a:lnTo>
                  <a:lnTo>
                    <a:pt x="20421" y="1749171"/>
                  </a:lnTo>
                  <a:lnTo>
                    <a:pt x="22859" y="1749171"/>
                  </a:lnTo>
                  <a:lnTo>
                    <a:pt x="25603" y="1749552"/>
                  </a:lnTo>
                  <a:lnTo>
                    <a:pt x="28041" y="1749805"/>
                  </a:lnTo>
                  <a:lnTo>
                    <a:pt x="40233" y="1752853"/>
                  </a:lnTo>
                  <a:lnTo>
                    <a:pt x="42671" y="1753743"/>
                  </a:lnTo>
                  <a:lnTo>
                    <a:pt x="44805" y="1755013"/>
                  </a:lnTo>
                  <a:lnTo>
                    <a:pt x="46939" y="1756282"/>
                  </a:lnTo>
                  <a:lnTo>
                    <a:pt x="49072" y="1757426"/>
                  </a:lnTo>
                  <a:lnTo>
                    <a:pt x="50901" y="1758696"/>
                  </a:lnTo>
                  <a:lnTo>
                    <a:pt x="52730" y="1760220"/>
                  </a:lnTo>
                  <a:lnTo>
                    <a:pt x="54559" y="1761744"/>
                  </a:lnTo>
                  <a:lnTo>
                    <a:pt x="56083" y="1763522"/>
                  </a:lnTo>
                  <a:lnTo>
                    <a:pt x="57302" y="1765427"/>
                  </a:lnTo>
                  <a:lnTo>
                    <a:pt x="58826" y="1767204"/>
                  </a:lnTo>
                  <a:lnTo>
                    <a:pt x="59740" y="1769364"/>
                  </a:lnTo>
                  <a:lnTo>
                    <a:pt x="60959" y="1771523"/>
                  </a:lnTo>
                  <a:lnTo>
                    <a:pt x="61569" y="1773554"/>
                  </a:lnTo>
                  <a:lnTo>
                    <a:pt x="62179" y="1776095"/>
                  </a:lnTo>
                  <a:lnTo>
                    <a:pt x="62788" y="1778507"/>
                  </a:lnTo>
                  <a:lnTo>
                    <a:pt x="63093" y="1780921"/>
                  </a:lnTo>
                  <a:lnTo>
                    <a:pt x="62788" y="1783715"/>
                  </a:lnTo>
                  <a:lnTo>
                    <a:pt x="62179" y="1786381"/>
                  </a:lnTo>
                  <a:lnTo>
                    <a:pt x="61569" y="1788795"/>
                  </a:lnTo>
                  <a:lnTo>
                    <a:pt x="60655" y="1790953"/>
                  </a:lnTo>
                  <a:lnTo>
                    <a:pt x="59740" y="1793367"/>
                  </a:lnTo>
                  <a:lnTo>
                    <a:pt x="58521" y="1795272"/>
                  </a:lnTo>
                  <a:lnTo>
                    <a:pt x="57302" y="1797430"/>
                  </a:lnTo>
                  <a:lnTo>
                    <a:pt x="55778" y="1799208"/>
                  </a:lnTo>
                  <a:lnTo>
                    <a:pt x="54254" y="1800732"/>
                  </a:lnTo>
                  <a:lnTo>
                    <a:pt x="52730" y="1802256"/>
                  </a:lnTo>
                  <a:lnTo>
                    <a:pt x="50901" y="1803780"/>
                  </a:lnTo>
                  <a:lnTo>
                    <a:pt x="49072" y="1805051"/>
                  </a:lnTo>
                  <a:lnTo>
                    <a:pt x="46939" y="1806194"/>
                  </a:lnTo>
                  <a:lnTo>
                    <a:pt x="44805" y="1807464"/>
                  </a:lnTo>
                  <a:lnTo>
                    <a:pt x="42671" y="1808352"/>
                  </a:lnTo>
                  <a:lnTo>
                    <a:pt x="40538" y="1809242"/>
                  </a:lnTo>
                  <a:lnTo>
                    <a:pt x="38100" y="1810130"/>
                  </a:lnTo>
                  <a:lnTo>
                    <a:pt x="35966" y="1810766"/>
                  </a:lnTo>
                  <a:lnTo>
                    <a:pt x="33223" y="1811401"/>
                  </a:lnTo>
                  <a:lnTo>
                    <a:pt x="31089" y="1812036"/>
                  </a:lnTo>
                  <a:lnTo>
                    <a:pt x="28346" y="1812290"/>
                  </a:lnTo>
                  <a:lnTo>
                    <a:pt x="25907" y="1812671"/>
                  </a:lnTo>
                  <a:lnTo>
                    <a:pt x="23164" y="1812925"/>
                  </a:lnTo>
                  <a:lnTo>
                    <a:pt x="20726" y="1812925"/>
                  </a:lnTo>
                  <a:lnTo>
                    <a:pt x="17983" y="1813178"/>
                  </a:lnTo>
                  <a:lnTo>
                    <a:pt x="15544" y="1813178"/>
                  </a:lnTo>
                  <a:lnTo>
                    <a:pt x="12801" y="1812925"/>
                  </a:lnTo>
                  <a:lnTo>
                    <a:pt x="10363" y="1812925"/>
                  </a:lnTo>
                  <a:lnTo>
                    <a:pt x="7619" y="1812671"/>
                  </a:lnTo>
                  <a:lnTo>
                    <a:pt x="5181" y="1812290"/>
                  </a:lnTo>
                  <a:lnTo>
                    <a:pt x="2438" y="1812036"/>
                  </a:lnTo>
                  <a:lnTo>
                    <a:pt x="0" y="1811401"/>
                  </a:lnTo>
                  <a:lnTo>
                    <a:pt x="304" y="1844040"/>
                  </a:lnTo>
                </a:path>
                <a:path w="6883400" h="10017125">
                  <a:moveTo>
                    <a:pt x="85343" y="1719072"/>
                  </a:moveTo>
                  <a:lnTo>
                    <a:pt x="85343" y="1844040"/>
                  </a:lnTo>
                </a:path>
                <a:path w="6883400" h="10017125">
                  <a:moveTo>
                    <a:pt x="304" y="1844040"/>
                  </a:moveTo>
                  <a:lnTo>
                    <a:pt x="0" y="1876932"/>
                  </a:lnTo>
                  <a:lnTo>
                    <a:pt x="2438" y="1876298"/>
                  </a:lnTo>
                  <a:lnTo>
                    <a:pt x="4876" y="1875408"/>
                  </a:lnTo>
                  <a:lnTo>
                    <a:pt x="7619" y="1875154"/>
                  </a:lnTo>
                  <a:lnTo>
                    <a:pt x="10058" y="1874774"/>
                  </a:lnTo>
                  <a:lnTo>
                    <a:pt x="12496" y="1874520"/>
                  </a:lnTo>
                  <a:lnTo>
                    <a:pt x="15239" y="1874139"/>
                  </a:lnTo>
                  <a:lnTo>
                    <a:pt x="17678" y="1874139"/>
                  </a:lnTo>
                  <a:lnTo>
                    <a:pt x="20421" y="1874139"/>
                  </a:lnTo>
                  <a:lnTo>
                    <a:pt x="22859" y="1874139"/>
                  </a:lnTo>
                  <a:lnTo>
                    <a:pt x="25603" y="1874520"/>
                  </a:lnTo>
                  <a:lnTo>
                    <a:pt x="28041" y="1874774"/>
                  </a:lnTo>
                  <a:lnTo>
                    <a:pt x="30784" y="1875154"/>
                  </a:lnTo>
                  <a:lnTo>
                    <a:pt x="33223" y="1875663"/>
                  </a:lnTo>
                  <a:lnTo>
                    <a:pt x="35661" y="1876298"/>
                  </a:lnTo>
                  <a:lnTo>
                    <a:pt x="38100" y="1876932"/>
                  </a:lnTo>
                  <a:lnTo>
                    <a:pt x="40233" y="1877822"/>
                  </a:lnTo>
                  <a:lnTo>
                    <a:pt x="42671" y="1878711"/>
                  </a:lnTo>
                  <a:lnTo>
                    <a:pt x="44805" y="1879980"/>
                  </a:lnTo>
                  <a:lnTo>
                    <a:pt x="46939" y="1881251"/>
                  </a:lnTo>
                  <a:lnTo>
                    <a:pt x="49072" y="1882394"/>
                  </a:lnTo>
                  <a:lnTo>
                    <a:pt x="50901" y="1883664"/>
                  </a:lnTo>
                  <a:lnTo>
                    <a:pt x="52730" y="1885188"/>
                  </a:lnTo>
                  <a:lnTo>
                    <a:pt x="54559" y="1886712"/>
                  </a:lnTo>
                  <a:lnTo>
                    <a:pt x="56083" y="1888490"/>
                  </a:lnTo>
                  <a:lnTo>
                    <a:pt x="57302" y="1890395"/>
                  </a:lnTo>
                  <a:lnTo>
                    <a:pt x="58826" y="1892173"/>
                  </a:lnTo>
                  <a:lnTo>
                    <a:pt x="59740" y="1894331"/>
                  </a:lnTo>
                  <a:lnTo>
                    <a:pt x="60959" y="1896491"/>
                  </a:lnTo>
                  <a:lnTo>
                    <a:pt x="61569" y="1898523"/>
                  </a:lnTo>
                  <a:lnTo>
                    <a:pt x="62179" y="1901063"/>
                  </a:lnTo>
                  <a:lnTo>
                    <a:pt x="62788" y="1903476"/>
                  </a:lnTo>
                  <a:lnTo>
                    <a:pt x="63093" y="1905889"/>
                  </a:lnTo>
                  <a:lnTo>
                    <a:pt x="62788" y="1908682"/>
                  </a:lnTo>
                  <a:lnTo>
                    <a:pt x="62179" y="1911350"/>
                  </a:lnTo>
                  <a:lnTo>
                    <a:pt x="61569" y="1913763"/>
                  </a:lnTo>
                  <a:lnTo>
                    <a:pt x="60655" y="1916302"/>
                  </a:lnTo>
                  <a:lnTo>
                    <a:pt x="59740" y="1918335"/>
                  </a:lnTo>
                  <a:lnTo>
                    <a:pt x="58521" y="1920240"/>
                  </a:lnTo>
                  <a:lnTo>
                    <a:pt x="57302" y="1922399"/>
                  </a:lnTo>
                  <a:lnTo>
                    <a:pt x="55778" y="1924177"/>
                  </a:lnTo>
                  <a:lnTo>
                    <a:pt x="54254" y="1925701"/>
                  </a:lnTo>
                  <a:lnTo>
                    <a:pt x="52730" y="1927225"/>
                  </a:lnTo>
                  <a:lnTo>
                    <a:pt x="50901" y="1928749"/>
                  </a:lnTo>
                  <a:lnTo>
                    <a:pt x="49072" y="1930019"/>
                  </a:lnTo>
                  <a:lnTo>
                    <a:pt x="46939" y="1931162"/>
                  </a:lnTo>
                  <a:lnTo>
                    <a:pt x="44805" y="1932431"/>
                  </a:lnTo>
                  <a:lnTo>
                    <a:pt x="33223" y="1936369"/>
                  </a:lnTo>
                  <a:lnTo>
                    <a:pt x="31089" y="1937003"/>
                  </a:lnTo>
                  <a:lnTo>
                    <a:pt x="28346" y="1937257"/>
                  </a:lnTo>
                  <a:lnTo>
                    <a:pt x="25907" y="1937639"/>
                  </a:lnTo>
                  <a:lnTo>
                    <a:pt x="23164" y="1937893"/>
                  </a:lnTo>
                  <a:lnTo>
                    <a:pt x="20726" y="1937893"/>
                  </a:lnTo>
                  <a:lnTo>
                    <a:pt x="17983" y="1938147"/>
                  </a:lnTo>
                  <a:lnTo>
                    <a:pt x="15544" y="1938147"/>
                  </a:lnTo>
                  <a:lnTo>
                    <a:pt x="12801" y="1937893"/>
                  </a:lnTo>
                  <a:lnTo>
                    <a:pt x="10363" y="1937893"/>
                  </a:lnTo>
                  <a:lnTo>
                    <a:pt x="7619" y="1937639"/>
                  </a:lnTo>
                  <a:lnTo>
                    <a:pt x="5181" y="1937257"/>
                  </a:lnTo>
                  <a:lnTo>
                    <a:pt x="2438" y="1937003"/>
                  </a:lnTo>
                  <a:lnTo>
                    <a:pt x="0" y="1936369"/>
                  </a:lnTo>
                  <a:lnTo>
                    <a:pt x="304" y="1969007"/>
                  </a:lnTo>
                </a:path>
                <a:path w="6883400" h="10017125">
                  <a:moveTo>
                    <a:pt x="85343" y="1844040"/>
                  </a:moveTo>
                  <a:lnTo>
                    <a:pt x="85343" y="1969007"/>
                  </a:lnTo>
                </a:path>
                <a:path w="6883400" h="10017125">
                  <a:moveTo>
                    <a:pt x="304" y="1969007"/>
                  </a:moveTo>
                  <a:lnTo>
                    <a:pt x="0" y="2001901"/>
                  </a:lnTo>
                  <a:lnTo>
                    <a:pt x="2438" y="2001266"/>
                  </a:lnTo>
                  <a:lnTo>
                    <a:pt x="4876" y="2000630"/>
                  </a:lnTo>
                  <a:lnTo>
                    <a:pt x="7619" y="2000123"/>
                  </a:lnTo>
                  <a:lnTo>
                    <a:pt x="10058" y="1999742"/>
                  </a:lnTo>
                  <a:lnTo>
                    <a:pt x="12496" y="1999488"/>
                  </a:lnTo>
                  <a:lnTo>
                    <a:pt x="15239" y="1999106"/>
                  </a:lnTo>
                  <a:lnTo>
                    <a:pt x="17678" y="1999106"/>
                  </a:lnTo>
                  <a:lnTo>
                    <a:pt x="20421" y="1999106"/>
                  </a:lnTo>
                  <a:lnTo>
                    <a:pt x="22859" y="1999106"/>
                  </a:lnTo>
                  <a:lnTo>
                    <a:pt x="25603" y="1999488"/>
                  </a:lnTo>
                  <a:lnTo>
                    <a:pt x="38100" y="2002154"/>
                  </a:lnTo>
                  <a:lnTo>
                    <a:pt x="40233" y="2002790"/>
                  </a:lnTo>
                  <a:lnTo>
                    <a:pt x="42671" y="2003678"/>
                  </a:lnTo>
                  <a:lnTo>
                    <a:pt x="44805" y="2004949"/>
                  </a:lnTo>
                  <a:lnTo>
                    <a:pt x="46939" y="2006219"/>
                  </a:lnTo>
                  <a:lnTo>
                    <a:pt x="49072" y="2007362"/>
                  </a:lnTo>
                  <a:lnTo>
                    <a:pt x="50901" y="2008886"/>
                  </a:lnTo>
                  <a:lnTo>
                    <a:pt x="52730" y="2010155"/>
                  </a:lnTo>
                  <a:lnTo>
                    <a:pt x="54559" y="2011679"/>
                  </a:lnTo>
                  <a:lnTo>
                    <a:pt x="56083" y="2013457"/>
                  </a:lnTo>
                  <a:lnTo>
                    <a:pt x="57302" y="2015363"/>
                  </a:lnTo>
                  <a:lnTo>
                    <a:pt x="58826" y="2017141"/>
                  </a:lnTo>
                  <a:lnTo>
                    <a:pt x="59740" y="2019300"/>
                  </a:lnTo>
                  <a:lnTo>
                    <a:pt x="60959" y="2021458"/>
                  </a:lnTo>
                  <a:lnTo>
                    <a:pt x="61569" y="2023491"/>
                  </a:lnTo>
                  <a:lnTo>
                    <a:pt x="62179" y="2026030"/>
                  </a:lnTo>
                  <a:lnTo>
                    <a:pt x="62788" y="2028444"/>
                  </a:lnTo>
                  <a:lnTo>
                    <a:pt x="63093" y="2031111"/>
                  </a:lnTo>
                  <a:lnTo>
                    <a:pt x="62788" y="2033904"/>
                  </a:lnTo>
                  <a:lnTo>
                    <a:pt x="62179" y="2036318"/>
                  </a:lnTo>
                  <a:lnTo>
                    <a:pt x="54254" y="2050669"/>
                  </a:lnTo>
                  <a:lnTo>
                    <a:pt x="52730" y="2052447"/>
                  </a:lnTo>
                  <a:lnTo>
                    <a:pt x="50901" y="2053717"/>
                  </a:lnTo>
                  <a:lnTo>
                    <a:pt x="49072" y="2054987"/>
                  </a:lnTo>
                  <a:lnTo>
                    <a:pt x="46939" y="2056511"/>
                  </a:lnTo>
                  <a:lnTo>
                    <a:pt x="44805" y="2057400"/>
                  </a:lnTo>
                  <a:lnTo>
                    <a:pt x="42671" y="2058289"/>
                  </a:lnTo>
                  <a:lnTo>
                    <a:pt x="40538" y="2059177"/>
                  </a:lnTo>
                  <a:lnTo>
                    <a:pt x="38100" y="2060067"/>
                  </a:lnTo>
                  <a:lnTo>
                    <a:pt x="35966" y="2060702"/>
                  </a:lnTo>
                  <a:lnTo>
                    <a:pt x="33223" y="2061337"/>
                  </a:lnTo>
                  <a:lnTo>
                    <a:pt x="31089" y="2061972"/>
                  </a:lnTo>
                  <a:lnTo>
                    <a:pt x="28346" y="2062226"/>
                  </a:lnTo>
                  <a:lnTo>
                    <a:pt x="25907" y="2062606"/>
                  </a:lnTo>
                  <a:lnTo>
                    <a:pt x="23164" y="2062861"/>
                  </a:lnTo>
                  <a:lnTo>
                    <a:pt x="20726" y="2062861"/>
                  </a:lnTo>
                  <a:lnTo>
                    <a:pt x="17983" y="2063115"/>
                  </a:lnTo>
                  <a:lnTo>
                    <a:pt x="15544" y="2063115"/>
                  </a:lnTo>
                  <a:lnTo>
                    <a:pt x="12801" y="2062861"/>
                  </a:lnTo>
                  <a:lnTo>
                    <a:pt x="10363" y="2062861"/>
                  </a:lnTo>
                  <a:lnTo>
                    <a:pt x="7619" y="2062606"/>
                  </a:lnTo>
                  <a:lnTo>
                    <a:pt x="5181" y="2062226"/>
                  </a:lnTo>
                  <a:lnTo>
                    <a:pt x="2438" y="2061972"/>
                  </a:lnTo>
                  <a:lnTo>
                    <a:pt x="0" y="2061591"/>
                  </a:lnTo>
                  <a:lnTo>
                    <a:pt x="304" y="2093976"/>
                  </a:lnTo>
                </a:path>
                <a:path w="6883400" h="10017125">
                  <a:moveTo>
                    <a:pt x="85343" y="1969007"/>
                  </a:moveTo>
                  <a:lnTo>
                    <a:pt x="85343" y="2093976"/>
                  </a:lnTo>
                </a:path>
                <a:path w="6883400" h="10017125">
                  <a:moveTo>
                    <a:pt x="304" y="2093976"/>
                  </a:moveTo>
                  <a:lnTo>
                    <a:pt x="0" y="2126869"/>
                  </a:lnTo>
                  <a:lnTo>
                    <a:pt x="2438" y="2126233"/>
                  </a:lnTo>
                  <a:lnTo>
                    <a:pt x="4876" y="2125599"/>
                  </a:lnTo>
                  <a:lnTo>
                    <a:pt x="7619" y="2125091"/>
                  </a:lnTo>
                  <a:lnTo>
                    <a:pt x="10058" y="2124710"/>
                  </a:lnTo>
                  <a:lnTo>
                    <a:pt x="12496" y="2124455"/>
                  </a:lnTo>
                  <a:lnTo>
                    <a:pt x="15239" y="2124075"/>
                  </a:lnTo>
                  <a:lnTo>
                    <a:pt x="17678" y="2124075"/>
                  </a:lnTo>
                  <a:lnTo>
                    <a:pt x="20421" y="2124075"/>
                  </a:lnTo>
                  <a:lnTo>
                    <a:pt x="22859" y="2124075"/>
                  </a:lnTo>
                  <a:lnTo>
                    <a:pt x="25603" y="2124455"/>
                  </a:lnTo>
                  <a:lnTo>
                    <a:pt x="38100" y="2127123"/>
                  </a:lnTo>
                  <a:lnTo>
                    <a:pt x="40233" y="2127757"/>
                  </a:lnTo>
                  <a:lnTo>
                    <a:pt x="42671" y="2129028"/>
                  </a:lnTo>
                  <a:lnTo>
                    <a:pt x="44805" y="2129917"/>
                  </a:lnTo>
                  <a:lnTo>
                    <a:pt x="46939" y="2131187"/>
                  </a:lnTo>
                  <a:lnTo>
                    <a:pt x="49072" y="2132329"/>
                  </a:lnTo>
                  <a:lnTo>
                    <a:pt x="50901" y="2133854"/>
                  </a:lnTo>
                  <a:lnTo>
                    <a:pt x="52730" y="2135124"/>
                  </a:lnTo>
                  <a:lnTo>
                    <a:pt x="54559" y="2136902"/>
                  </a:lnTo>
                  <a:lnTo>
                    <a:pt x="56083" y="2138426"/>
                  </a:lnTo>
                  <a:lnTo>
                    <a:pt x="57302" y="2140330"/>
                  </a:lnTo>
                  <a:lnTo>
                    <a:pt x="58826" y="2142108"/>
                  </a:lnTo>
                  <a:lnTo>
                    <a:pt x="59740" y="2144268"/>
                  </a:lnTo>
                  <a:lnTo>
                    <a:pt x="60959" y="2146427"/>
                  </a:lnTo>
                  <a:lnTo>
                    <a:pt x="61569" y="2148840"/>
                  </a:lnTo>
                  <a:lnTo>
                    <a:pt x="62179" y="2150999"/>
                  </a:lnTo>
                  <a:lnTo>
                    <a:pt x="62788" y="2153412"/>
                  </a:lnTo>
                  <a:lnTo>
                    <a:pt x="63093" y="2156079"/>
                  </a:lnTo>
                  <a:lnTo>
                    <a:pt x="54254" y="2175637"/>
                  </a:lnTo>
                  <a:lnTo>
                    <a:pt x="52730" y="2177415"/>
                  </a:lnTo>
                  <a:lnTo>
                    <a:pt x="50901" y="2178685"/>
                  </a:lnTo>
                  <a:lnTo>
                    <a:pt x="49072" y="2180208"/>
                  </a:lnTo>
                  <a:lnTo>
                    <a:pt x="46939" y="2181479"/>
                  </a:lnTo>
                  <a:lnTo>
                    <a:pt x="44805" y="2182368"/>
                  </a:lnTo>
                  <a:lnTo>
                    <a:pt x="42671" y="2183256"/>
                  </a:lnTo>
                  <a:lnTo>
                    <a:pt x="40538" y="2184527"/>
                  </a:lnTo>
                  <a:lnTo>
                    <a:pt x="38100" y="2185035"/>
                  </a:lnTo>
                  <a:lnTo>
                    <a:pt x="35966" y="2185670"/>
                  </a:lnTo>
                  <a:lnTo>
                    <a:pt x="33223" y="2186304"/>
                  </a:lnTo>
                  <a:lnTo>
                    <a:pt x="31089" y="2186940"/>
                  </a:lnTo>
                  <a:lnTo>
                    <a:pt x="28346" y="2187194"/>
                  </a:lnTo>
                  <a:lnTo>
                    <a:pt x="25907" y="2187575"/>
                  </a:lnTo>
                  <a:lnTo>
                    <a:pt x="23164" y="2187829"/>
                  </a:lnTo>
                  <a:lnTo>
                    <a:pt x="20726" y="2188082"/>
                  </a:lnTo>
                  <a:lnTo>
                    <a:pt x="17983" y="2188082"/>
                  </a:lnTo>
                  <a:lnTo>
                    <a:pt x="15544" y="2188082"/>
                  </a:lnTo>
                  <a:lnTo>
                    <a:pt x="12801" y="2188082"/>
                  </a:lnTo>
                  <a:lnTo>
                    <a:pt x="10363" y="2187829"/>
                  </a:lnTo>
                  <a:lnTo>
                    <a:pt x="7619" y="2187575"/>
                  </a:lnTo>
                  <a:lnTo>
                    <a:pt x="5181" y="2187194"/>
                  </a:lnTo>
                  <a:lnTo>
                    <a:pt x="2438" y="2186940"/>
                  </a:lnTo>
                  <a:lnTo>
                    <a:pt x="0" y="2186558"/>
                  </a:lnTo>
                  <a:lnTo>
                    <a:pt x="304" y="2218944"/>
                  </a:lnTo>
                </a:path>
                <a:path w="6883400" h="10017125">
                  <a:moveTo>
                    <a:pt x="85343" y="2093976"/>
                  </a:moveTo>
                  <a:lnTo>
                    <a:pt x="85343" y="2218944"/>
                  </a:lnTo>
                </a:path>
                <a:path w="6883400" h="10017125">
                  <a:moveTo>
                    <a:pt x="304" y="2218944"/>
                  </a:moveTo>
                  <a:lnTo>
                    <a:pt x="0" y="2251837"/>
                  </a:lnTo>
                  <a:lnTo>
                    <a:pt x="2438" y="2251202"/>
                  </a:lnTo>
                  <a:lnTo>
                    <a:pt x="4876" y="2250567"/>
                  </a:lnTo>
                  <a:lnTo>
                    <a:pt x="7619" y="2250058"/>
                  </a:lnTo>
                  <a:lnTo>
                    <a:pt x="10058" y="2249678"/>
                  </a:lnTo>
                  <a:lnTo>
                    <a:pt x="12496" y="2249424"/>
                  </a:lnTo>
                  <a:lnTo>
                    <a:pt x="15239" y="2249043"/>
                  </a:lnTo>
                  <a:lnTo>
                    <a:pt x="17678" y="2249043"/>
                  </a:lnTo>
                  <a:lnTo>
                    <a:pt x="20421" y="2249043"/>
                  </a:lnTo>
                  <a:lnTo>
                    <a:pt x="22859" y="2249043"/>
                  </a:lnTo>
                  <a:lnTo>
                    <a:pt x="25603" y="2249424"/>
                  </a:lnTo>
                  <a:lnTo>
                    <a:pt x="28041" y="2249678"/>
                  </a:lnTo>
                  <a:lnTo>
                    <a:pt x="30784" y="2250313"/>
                  </a:lnTo>
                  <a:lnTo>
                    <a:pt x="33223" y="2250567"/>
                  </a:lnTo>
                  <a:lnTo>
                    <a:pt x="35661" y="2251582"/>
                  </a:lnTo>
                  <a:lnTo>
                    <a:pt x="38100" y="2252091"/>
                  </a:lnTo>
                  <a:lnTo>
                    <a:pt x="40233" y="2253106"/>
                  </a:lnTo>
                  <a:lnTo>
                    <a:pt x="42671" y="2253996"/>
                  </a:lnTo>
                  <a:lnTo>
                    <a:pt x="44805" y="2254885"/>
                  </a:lnTo>
                  <a:lnTo>
                    <a:pt x="46939" y="2256154"/>
                  </a:lnTo>
                  <a:lnTo>
                    <a:pt x="49072" y="2257298"/>
                  </a:lnTo>
                  <a:lnTo>
                    <a:pt x="50901" y="2258822"/>
                  </a:lnTo>
                  <a:lnTo>
                    <a:pt x="52730" y="2260092"/>
                  </a:lnTo>
                  <a:lnTo>
                    <a:pt x="54559" y="2261870"/>
                  </a:lnTo>
                  <a:lnTo>
                    <a:pt x="56083" y="2263394"/>
                  </a:lnTo>
                  <a:lnTo>
                    <a:pt x="57302" y="2265299"/>
                  </a:lnTo>
                  <a:lnTo>
                    <a:pt x="58826" y="2267330"/>
                  </a:lnTo>
                  <a:lnTo>
                    <a:pt x="59740" y="2269236"/>
                  </a:lnTo>
                  <a:lnTo>
                    <a:pt x="60959" y="2271395"/>
                  </a:lnTo>
                  <a:lnTo>
                    <a:pt x="61569" y="2273807"/>
                  </a:lnTo>
                  <a:lnTo>
                    <a:pt x="62179" y="2275967"/>
                  </a:lnTo>
                  <a:lnTo>
                    <a:pt x="62788" y="2278379"/>
                  </a:lnTo>
                  <a:lnTo>
                    <a:pt x="63093" y="2281047"/>
                  </a:lnTo>
                  <a:lnTo>
                    <a:pt x="62788" y="2283841"/>
                  </a:lnTo>
                  <a:lnTo>
                    <a:pt x="62179" y="2286254"/>
                  </a:lnTo>
                  <a:lnTo>
                    <a:pt x="61569" y="2288667"/>
                  </a:lnTo>
                  <a:lnTo>
                    <a:pt x="54254" y="2300604"/>
                  </a:lnTo>
                  <a:lnTo>
                    <a:pt x="52730" y="2302382"/>
                  </a:lnTo>
                  <a:lnTo>
                    <a:pt x="50901" y="2303653"/>
                  </a:lnTo>
                  <a:lnTo>
                    <a:pt x="49072" y="2305177"/>
                  </a:lnTo>
                  <a:lnTo>
                    <a:pt x="46939" y="2306447"/>
                  </a:lnTo>
                  <a:lnTo>
                    <a:pt x="44805" y="2307336"/>
                  </a:lnTo>
                  <a:lnTo>
                    <a:pt x="42671" y="2308479"/>
                  </a:lnTo>
                  <a:lnTo>
                    <a:pt x="40538" y="2309495"/>
                  </a:lnTo>
                  <a:lnTo>
                    <a:pt x="38100" y="2310003"/>
                  </a:lnTo>
                  <a:lnTo>
                    <a:pt x="35966" y="2311019"/>
                  </a:lnTo>
                  <a:lnTo>
                    <a:pt x="33223" y="2311273"/>
                  </a:lnTo>
                  <a:lnTo>
                    <a:pt x="31089" y="2311907"/>
                  </a:lnTo>
                  <a:lnTo>
                    <a:pt x="28346" y="2312543"/>
                  </a:lnTo>
                  <a:lnTo>
                    <a:pt x="25907" y="2312543"/>
                  </a:lnTo>
                  <a:lnTo>
                    <a:pt x="23164" y="2312797"/>
                  </a:lnTo>
                  <a:lnTo>
                    <a:pt x="20726" y="2313051"/>
                  </a:lnTo>
                  <a:lnTo>
                    <a:pt x="17983" y="2313051"/>
                  </a:lnTo>
                  <a:lnTo>
                    <a:pt x="15544" y="2313051"/>
                  </a:lnTo>
                  <a:lnTo>
                    <a:pt x="12801" y="2313051"/>
                  </a:lnTo>
                  <a:lnTo>
                    <a:pt x="10363" y="2312797"/>
                  </a:lnTo>
                  <a:lnTo>
                    <a:pt x="7619" y="2312543"/>
                  </a:lnTo>
                  <a:lnTo>
                    <a:pt x="5181" y="2312162"/>
                  </a:lnTo>
                  <a:lnTo>
                    <a:pt x="2438" y="2311907"/>
                  </a:lnTo>
                  <a:lnTo>
                    <a:pt x="0" y="2311527"/>
                  </a:lnTo>
                  <a:lnTo>
                    <a:pt x="304" y="2344166"/>
                  </a:lnTo>
                </a:path>
                <a:path w="6883400" h="10017125">
                  <a:moveTo>
                    <a:pt x="85343" y="2218944"/>
                  </a:moveTo>
                  <a:lnTo>
                    <a:pt x="85343" y="2344166"/>
                  </a:lnTo>
                </a:path>
                <a:path w="6883400" h="10017125">
                  <a:moveTo>
                    <a:pt x="304" y="2344166"/>
                  </a:moveTo>
                  <a:lnTo>
                    <a:pt x="0" y="2376804"/>
                  </a:lnTo>
                  <a:lnTo>
                    <a:pt x="2438" y="2376170"/>
                  </a:lnTo>
                  <a:lnTo>
                    <a:pt x="4876" y="2375535"/>
                  </a:lnTo>
                  <a:lnTo>
                    <a:pt x="7619" y="2375027"/>
                  </a:lnTo>
                  <a:lnTo>
                    <a:pt x="10058" y="2374646"/>
                  </a:lnTo>
                  <a:lnTo>
                    <a:pt x="12496" y="2374392"/>
                  </a:lnTo>
                  <a:lnTo>
                    <a:pt x="15239" y="2374392"/>
                  </a:lnTo>
                  <a:lnTo>
                    <a:pt x="17678" y="2374011"/>
                  </a:lnTo>
                  <a:lnTo>
                    <a:pt x="20421" y="2374011"/>
                  </a:lnTo>
                  <a:lnTo>
                    <a:pt x="22859" y="2374392"/>
                  </a:lnTo>
                  <a:lnTo>
                    <a:pt x="25603" y="2374392"/>
                  </a:lnTo>
                  <a:lnTo>
                    <a:pt x="28041" y="2374646"/>
                  </a:lnTo>
                  <a:lnTo>
                    <a:pt x="30784" y="2375280"/>
                  </a:lnTo>
                  <a:lnTo>
                    <a:pt x="33223" y="2375916"/>
                  </a:lnTo>
                  <a:lnTo>
                    <a:pt x="35661" y="2376551"/>
                  </a:lnTo>
                  <a:lnTo>
                    <a:pt x="38100" y="2377058"/>
                  </a:lnTo>
                  <a:lnTo>
                    <a:pt x="40233" y="2378075"/>
                  </a:lnTo>
                  <a:lnTo>
                    <a:pt x="42671" y="2378964"/>
                  </a:lnTo>
                  <a:lnTo>
                    <a:pt x="44805" y="2379853"/>
                  </a:lnTo>
                  <a:lnTo>
                    <a:pt x="46939" y="2381123"/>
                  </a:lnTo>
                  <a:lnTo>
                    <a:pt x="49072" y="2382266"/>
                  </a:lnTo>
                  <a:lnTo>
                    <a:pt x="50901" y="2383790"/>
                  </a:lnTo>
                  <a:lnTo>
                    <a:pt x="52730" y="2385060"/>
                  </a:lnTo>
                  <a:lnTo>
                    <a:pt x="54559" y="2386838"/>
                  </a:lnTo>
                  <a:lnTo>
                    <a:pt x="56083" y="2388362"/>
                  </a:lnTo>
                  <a:lnTo>
                    <a:pt x="57302" y="2390267"/>
                  </a:lnTo>
                  <a:lnTo>
                    <a:pt x="58826" y="2392299"/>
                  </a:lnTo>
                  <a:lnTo>
                    <a:pt x="59740" y="2394204"/>
                  </a:lnTo>
                  <a:lnTo>
                    <a:pt x="60959" y="2396363"/>
                  </a:lnTo>
                  <a:lnTo>
                    <a:pt x="61569" y="2398776"/>
                  </a:lnTo>
                  <a:lnTo>
                    <a:pt x="62179" y="2400935"/>
                  </a:lnTo>
                  <a:lnTo>
                    <a:pt x="62788" y="2403602"/>
                  </a:lnTo>
                  <a:lnTo>
                    <a:pt x="63093" y="2406015"/>
                  </a:lnTo>
                  <a:lnTo>
                    <a:pt x="62788" y="2408808"/>
                  </a:lnTo>
                  <a:lnTo>
                    <a:pt x="62179" y="2411222"/>
                  </a:lnTo>
                  <a:lnTo>
                    <a:pt x="61569" y="2413635"/>
                  </a:lnTo>
                  <a:lnTo>
                    <a:pt x="50901" y="2428621"/>
                  </a:lnTo>
                  <a:lnTo>
                    <a:pt x="49072" y="2430145"/>
                  </a:lnTo>
                  <a:lnTo>
                    <a:pt x="46939" y="2431415"/>
                  </a:lnTo>
                  <a:lnTo>
                    <a:pt x="44805" y="2432557"/>
                  </a:lnTo>
                  <a:lnTo>
                    <a:pt x="42671" y="2433447"/>
                  </a:lnTo>
                  <a:lnTo>
                    <a:pt x="40538" y="2434463"/>
                  </a:lnTo>
                  <a:lnTo>
                    <a:pt x="38100" y="2434971"/>
                  </a:lnTo>
                  <a:lnTo>
                    <a:pt x="35966" y="2435987"/>
                  </a:lnTo>
                  <a:lnTo>
                    <a:pt x="33223" y="2436495"/>
                  </a:lnTo>
                  <a:lnTo>
                    <a:pt x="31089" y="2436876"/>
                  </a:lnTo>
                  <a:lnTo>
                    <a:pt x="28346" y="2437511"/>
                  </a:lnTo>
                  <a:lnTo>
                    <a:pt x="25907" y="2437765"/>
                  </a:lnTo>
                  <a:lnTo>
                    <a:pt x="23164" y="2437765"/>
                  </a:lnTo>
                  <a:lnTo>
                    <a:pt x="20726" y="2438019"/>
                  </a:lnTo>
                  <a:lnTo>
                    <a:pt x="17983" y="2438019"/>
                  </a:lnTo>
                  <a:lnTo>
                    <a:pt x="15544" y="2438019"/>
                  </a:lnTo>
                  <a:lnTo>
                    <a:pt x="12801" y="2438019"/>
                  </a:lnTo>
                  <a:lnTo>
                    <a:pt x="10363" y="2437765"/>
                  </a:lnTo>
                  <a:lnTo>
                    <a:pt x="7619" y="2437765"/>
                  </a:lnTo>
                  <a:lnTo>
                    <a:pt x="5181" y="2437129"/>
                  </a:lnTo>
                  <a:lnTo>
                    <a:pt x="2438" y="2436876"/>
                  </a:lnTo>
                  <a:lnTo>
                    <a:pt x="0" y="2436495"/>
                  </a:lnTo>
                  <a:lnTo>
                    <a:pt x="304" y="2469133"/>
                  </a:lnTo>
                </a:path>
                <a:path w="6883400" h="10017125">
                  <a:moveTo>
                    <a:pt x="85343" y="2344166"/>
                  </a:moveTo>
                  <a:lnTo>
                    <a:pt x="85343" y="2469133"/>
                  </a:lnTo>
                </a:path>
                <a:path w="6883400" h="10017125">
                  <a:moveTo>
                    <a:pt x="304" y="2469133"/>
                  </a:moveTo>
                  <a:lnTo>
                    <a:pt x="0" y="2501773"/>
                  </a:lnTo>
                  <a:lnTo>
                    <a:pt x="2438" y="2501138"/>
                  </a:lnTo>
                  <a:lnTo>
                    <a:pt x="4876" y="2500503"/>
                  </a:lnTo>
                  <a:lnTo>
                    <a:pt x="7619" y="2499995"/>
                  </a:lnTo>
                  <a:lnTo>
                    <a:pt x="10058" y="2499614"/>
                  </a:lnTo>
                  <a:lnTo>
                    <a:pt x="12496" y="2499360"/>
                  </a:lnTo>
                  <a:lnTo>
                    <a:pt x="15239" y="2499360"/>
                  </a:lnTo>
                  <a:lnTo>
                    <a:pt x="17678" y="2498979"/>
                  </a:lnTo>
                  <a:lnTo>
                    <a:pt x="20421" y="2498979"/>
                  </a:lnTo>
                  <a:lnTo>
                    <a:pt x="22859" y="2499360"/>
                  </a:lnTo>
                  <a:lnTo>
                    <a:pt x="25603" y="2499360"/>
                  </a:lnTo>
                  <a:lnTo>
                    <a:pt x="28041" y="2499995"/>
                  </a:lnTo>
                  <a:lnTo>
                    <a:pt x="30784" y="2500249"/>
                  </a:lnTo>
                  <a:lnTo>
                    <a:pt x="33223" y="2500883"/>
                  </a:lnTo>
                  <a:lnTo>
                    <a:pt x="35661" y="2501519"/>
                  </a:lnTo>
                  <a:lnTo>
                    <a:pt x="38100" y="2502027"/>
                  </a:lnTo>
                  <a:lnTo>
                    <a:pt x="40233" y="2503043"/>
                  </a:lnTo>
                  <a:lnTo>
                    <a:pt x="42671" y="2503931"/>
                  </a:lnTo>
                  <a:lnTo>
                    <a:pt x="44805" y="2504821"/>
                  </a:lnTo>
                  <a:lnTo>
                    <a:pt x="46939" y="2506091"/>
                  </a:lnTo>
                  <a:lnTo>
                    <a:pt x="49072" y="2507233"/>
                  </a:lnTo>
                  <a:lnTo>
                    <a:pt x="50901" y="2508757"/>
                  </a:lnTo>
                  <a:lnTo>
                    <a:pt x="52730" y="2510281"/>
                  </a:lnTo>
                  <a:lnTo>
                    <a:pt x="54559" y="2511805"/>
                  </a:lnTo>
                  <a:lnTo>
                    <a:pt x="56083" y="2513329"/>
                  </a:lnTo>
                  <a:lnTo>
                    <a:pt x="57302" y="2515235"/>
                  </a:lnTo>
                  <a:lnTo>
                    <a:pt x="58826" y="2517267"/>
                  </a:lnTo>
                  <a:lnTo>
                    <a:pt x="59740" y="2519172"/>
                  </a:lnTo>
                  <a:lnTo>
                    <a:pt x="60959" y="2521330"/>
                  </a:lnTo>
                  <a:lnTo>
                    <a:pt x="61569" y="2523744"/>
                  </a:lnTo>
                  <a:lnTo>
                    <a:pt x="62179" y="2525903"/>
                  </a:lnTo>
                  <a:lnTo>
                    <a:pt x="62788" y="2528570"/>
                  </a:lnTo>
                  <a:lnTo>
                    <a:pt x="63093" y="2530982"/>
                  </a:lnTo>
                  <a:lnTo>
                    <a:pt x="42671" y="2558415"/>
                  </a:lnTo>
                  <a:lnTo>
                    <a:pt x="40538" y="2559430"/>
                  </a:lnTo>
                  <a:lnTo>
                    <a:pt x="38100" y="2559939"/>
                  </a:lnTo>
                  <a:lnTo>
                    <a:pt x="35966" y="2560954"/>
                  </a:lnTo>
                  <a:lnTo>
                    <a:pt x="33223" y="2561463"/>
                  </a:lnTo>
                  <a:lnTo>
                    <a:pt x="31089" y="2561844"/>
                  </a:lnTo>
                  <a:lnTo>
                    <a:pt x="28346" y="2562479"/>
                  </a:lnTo>
                  <a:lnTo>
                    <a:pt x="25907" y="2562732"/>
                  </a:lnTo>
                  <a:lnTo>
                    <a:pt x="23164" y="2562732"/>
                  </a:lnTo>
                  <a:lnTo>
                    <a:pt x="20726" y="2562987"/>
                  </a:lnTo>
                  <a:lnTo>
                    <a:pt x="17983" y="2562987"/>
                  </a:lnTo>
                  <a:lnTo>
                    <a:pt x="15544" y="2562987"/>
                  </a:lnTo>
                  <a:lnTo>
                    <a:pt x="12801" y="2562987"/>
                  </a:lnTo>
                  <a:lnTo>
                    <a:pt x="10363" y="2562732"/>
                  </a:lnTo>
                  <a:lnTo>
                    <a:pt x="7619" y="2562732"/>
                  </a:lnTo>
                  <a:lnTo>
                    <a:pt x="5181" y="2562098"/>
                  </a:lnTo>
                  <a:lnTo>
                    <a:pt x="2438" y="2562098"/>
                  </a:lnTo>
                  <a:lnTo>
                    <a:pt x="0" y="2561463"/>
                  </a:lnTo>
                  <a:lnTo>
                    <a:pt x="304" y="2594102"/>
                  </a:lnTo>
                </a:path>
                <a:path w="6883400" h="10017125">
                  <a:moveTo>
                    <a:pt x="85343" y="2469133"/>
                  </a:moveTo>
                  <a:lnTo>
                    <a:pt x="85343" y="2594102"/>
                  </a:lnTo>
                </a:path>
                <a:path w="6883400" h="10017125">
                  <a:moveTo>
                    <a:pt x="304" y="2594102"/>
                  </a:moveTo>
                  <a:lnTo>
                    <a:pt x="0" y="2626741"/>
                  </a:lnTo>
                  <a:lnTo>
                    <a:pt x="2438" y="2626105"/>
                  </a:lnTo>
                  <a:lnTo>
                    <a:pt x="4876" y="2625471"/>
                  </a:lnTo>
                  <a:lnTo>
                    <a:pt x="7619" y="2625217"/>
                  </a:lnTo>
                  <a:lnTo>
                    <a:pt x="10058" y="2624581"/>
                  </a:lnTo>
                  <a:lnTo>
                    <a:pt x="12496" y="2624328"/>
                  </a:lnTo>
                  <a:lnTo>
                    <a:pt x="15239" y="2624328"/>
                  </a:lnTo>
                  <a:lnTo>
                    <a:pt x="17678" y="2623947"/>
                  </a:lnTo>
                  <a:lnTo>
                    <a:pt x="20421" y="2623947"/>
                  </a:lnTo>
                  <a:lnTo>
                    <a:pt x="22859" y="2624328"/>
                  </a:lnTo>
                  <a:lnTo>
                    <a:pt x="25603" y="2624328"/>
                  </a:lnTo>
                  <a:lnTo>
                    <a:pt x="28041" y="2624963"/>
                  </a:lnTo>
                  <a:lnTo>
                    <a:pt x="30784" y="2625217"/>
                  </a:lnTo>
                  <a:lnTo>
                    <a:pt x="33223" y="2625852"/>
                  </a:lnTo>
                  <a:lnTo>
                    <a:pt x="35661" y="2626487"/>
                  </a:lnTo>
                  <a:lnTo>
                    <a:pt x="38100" y="2626995"/>
                  </a:lnTo>
                  <a:lnTo>
                    <a:pt x="40233" y="2628011"/>
                  </a:lnTo>
                  <a:lnTo>
                    <a:pt x="42671" y="2628900"/>
                  </a:lnTo>
                  <a:lnTo>
                    <a:pt x="44805" y="2629789"/>
                  </a:lnTo>
                  <a:lnTo>
                    <a:pt x="46939" y="2631058"/>
                  </a:lnTo>
                  <a:lnTo>
                    <a:pt x="49072" y="2632202"/>
                  </a:lnTo>
                  <a:lnTo>
                    <a:pt x="50901" y="2633726"/>
                  </a:lnTo>
                  <a:lnTo>
                    <a:pt x="52730" y="2635250"/>
                  </a:lnTo>
                  <a:lnTo>
                    <a:pt x="54559" y="2636774"/>
                  </a:lnTo>
                  <a:lnTo>
                    <a:pt x="56083" y="2638679"/>
                  </a:lnTo>
                  <a:lnTo>
                    <a:pt x="57302" y="2640203"/>
                  </a:lnTo>
                  <a:lnTo>
                    <a:pt x="58826" y="2642235"/>
                  </a:lnTo>
                  <a:lnTo>
                    <a:pt x="59740" y="2644140"/>
                  </a:lnTo>
                  <a:lnTo>
                    <a:pt x="60959" y="2646553"/>
                  </a:lnTo>
                  <a:lnTo>
                    <a:pt x="61569" y="2648712"/>
                  </a:lnTo>
                  <a:lnTo>
                    <a:pt x="62179" y="2650871"/>
                  </a:lnTo>
                  <a:lnTo>
                    <a:pt x="62788" y="2653538"/>
                  </a:lnTo>
                  <a:lnTo>
                    <a:pt x="63093" y="2655951"/>
                  </a:lnTo>
                  <a:lnTo>
                    <a:pt x="62788" y="2658745"/>
                  </a:lnTo>
                  <a:lnTo>
                    <a:pt x="62179" y="2661157"/>
                  </a:lnTo>
                  <a:lnTo>
                    <a:pt x="54254" y="2675763"/>
                  </a:lnTo>
                  <a:lnTo>
                    <a:pt x="52730" y="2677287"/>
                  </a:lnTo>
                  <a:lnTo>
                    <a:pt x="42671" y="2683382"/>
                  </a:lnTo>
                  <a:lnTo>
                    <a:pt x="40538" y="2684399"/>
                  </a:lnTo>
                  <a:lnTo>
                    <a:pt x="38100" y="2684906"/>
                  </a:lnTo>
                  <a:lnTo>
                    <a:pt x="35966" y="2685923"/>
                  </a:lnTo>
                  <a:lnTo>
                    <a:pt x="33223" y="2686430"/>
                  </a:lnTo>
                  <a:lnTo>
                    <a:pt x="31089" y="2686812"/>
                  </a:lnTo>
                  <a:lnTo>
                    <a:pt x="28346" y="2687447"/>
                  </a:lnTo>
                  <a:lnTo>
                    <a:pt x="25907" y="2687701"/>
                  </a:lnTo>
                  <a:lnTo>
                    <a:pt x="23164" y="2687701"/>
                  </a:lnTo>
                  <a:lnTo>
                    <a:pt x="20726" y="2687954"/>
                  </a:lnTo>
                  <a:lnTo>
                    <a:pt x="17983" y="2687954"/>
                  </a:lnTo>
                  <a:lnTo>
                    <a:pt x="15544" y="2687954"/>
                  </a:lnTo>
                  <a:lnTo>
                    <a:pt x="12801" y="2687954"/>
                  </a:lnTo>
                  <a:lnTo>
                    <a:pt x="10363" y="2687701"/>
                  </a:lnTo>
                  <a:lnTo>
                    <a:pt x="7619" y="2687701"/>
                  </a:lnTo>
                  <a:lnTo>
                    <a:pt x="5181" y="2687447"/>
                  </a:lnTo>
                  <a:lnTo>
                    <a:pt x="2438" y="2687066"/>
                  </a:lnTo>
                  <a:lnTo>
                    <a:pt x="0" y="2686430"/>
                  </a:lnTo>
                  <a:lnTo>
                    <a:pt x="304" y="2719070"/>
                  </a:lnTo>
                </a:path>
                <a:path w="6883400" h="10017125">
                  <a:moveTo>
                    <a:pt x="85343" y="2594102"/>
                  </a:moveTo>
                  <a:lnTo>
                    <a:pt x="85343" y="2719070"/>
                  </a:lnTo>
                </a:path>
                <a:path w="6883400" h="10017125">
                  <a:moveTo>
                    <a:pt x="304" y="2719070"/>
                  </a:moveTo>
                  <a:lnTo>
                    <a:pt x="0" y="2751963"/>
                  </a:lnTo>
                  <a:lnTo>
                    <a:pt x="2438" y="2751074"/>
                  </a:lnTo>
                  <a:lnTo>
                    <a:pt x="4876" y="2750439"/>
                  </a:lnTo>
                  <a:lnTo>
                    <a:pt x="7619" y="2750185"/>
                  </a:lnTo>
                  <a:lnTo>
                    <a:pt x="10058" y="2749550"/>
                  </a:lnTo>
                  <a:lnTo>
                    <a:pt x="12496" y="2749550"/>
                  </a:lnTo>
                  <a:lnTo>
                    <a:pt x="15239" y="2749296"/>
                  </a:lnTo>
                  <a:lnTo>
                    <a:pt x="17678" y="2749296"/>
                  </a:lnTo>
                  <a:lnTo>
                    <a:pt x="20421" y="2749296"/>
                  </a:lnTo>
                  <a:lnTo>
                    <a:pt x="22859" y="2749296"/>
                  </a:lnTo>
                  <a:lnTo>
                    <a:pt x="25603" y="2749550"/>
                  </a:lnTo>
                  <a:lnTo>
                    <a:pt x="28041" y="2749930"/>
                  </a:lnTo>
                  <a:lnTo>
                    <a:pt x="30784" y="2750185"/>
                  </a:lnTo>
                  <a:lnTo>
                    <a:pt x="33223" y="2750820"/>
                  </a:lnTo>
                  <a:lnTo>
                    <a:pt x="35661" y="2751454"/>
                  </a:lnTo>
                  <a:lnTo>
                    <a:pt x="38100" y="2751963"/>
                  </a:lnTo>
                  <a:lnTo>
                    <a:pt x="40233" y="2752979"/>
                  </a:lnTo>
                  <a:lnTo>
                    <a:pt x="42671" y="2753868"/>
                  </a:lnTo>
                  <a:lnTo>
                    <a:pt x="44805" y="2755011"/>
                  </a:lnTo>
                  <a:lnTo>
                    <a:pt x="46939" y="2756280"/>
                  </a:lnTo>
                  <a:lnTo>
                    <a:pt x="49072" y="2757551"/>
                  </a:lnTo>
                  <a:lnTo>
                    <a:pt x="50901" y="2758694"/>
                  </a:lnTo>
                  <a:lnTo>
                    <a:pt x="52730" y="2760218"/>
                  </a:lnTo>
                  <a:lnTo>
                    <a:pt x="54559" y="2761742"/>
                  </a:lnTo>
                  <a:lnTo>
                    <a:pt x="56083" y="2763647"/>
                  </a:lnTo>
                  <a:lnTo>
                    <a:pt x="57302" y="2765425"/>
                  </a:lnTo>
                  <a:lnTo>
                    <a:pt x="58826" y="2767203"/>
                  </a:lnTo>
                  <a:lnTo>
                    <a:pt x="59740" y="2769362"/>
                  </a:lnTo>
                  <a:lnTo>
                    <a:pt x="60959" y="2771521"/>
                  </a:lnTo>
                  <a:lnTo>
                    <a:pt x="61569" y="2773679"/>
                  </a:lnTo>
                  <a:lnTo>
                    <a:pt x="62179" y="2776093"/>
                  </a:lnTo>
                  <a:lnTo>
                    <a:pt x="62788" y="2778505"/>
                  </a:lnTo>
                  <a:lnTo>
                    <a:pt x="63093" y="2780919"/>
                  </a:lnTo>
                  <a:lnTo>
                    <a:pt x="62788" y="2783713"/>
                  </a:lnTo>
                  <a:lnTo>
                    <a:pt x="62179" y="2786506"/>
                  </a:lnTo>
                  <a:lnTo>
                    <a:pt x="54254" y="2800730"/>
                  </a:lnTo>
                  <a:lnTo>
                    <a:pt x="52730" y="2802254"/>
                  </a:lnTo>
                  <a:lnTo>
                    <a:pt x="42671" y="2808351"/>
                  </a:lnTo>
                  <a:lnTo>
                    <a:pt x="40538" y="2809367"/>
                  </a:lnTo>
                  <a:lnTo>
                    <a:pt x="38100" y="2810255"/>
                  </a:lnTo>
                  <a:lnTo>
                    <a:pt x="35966" y="2810891"/>
                  </a:lnTo>
                  <a:lnTo>
                    <a:pt x="33223" y="2811399"/>
                  </a:lnTo>
                  <a:lnTo>
                    <a:pt x="31089" y="2811779"/>
                  </a:lnTo>
                  <a:lnTo>
                    <a:pt x="28346" y="2812415"/>
                  </a:lnTo>
                  <a:lnTo>
                    <a:pt x="25907" y="2812669"/>
                  </a:lnTo>
                  <a:lnTo>
                    <a:pt x="23164" y="2812923"/>
                  </a:lnTo>
                  <a:lnTo>
                    <a:pt x="20726" y="2812923"/>
                  </a:lnTo>
                  <a:lnTo>
                    <a:pt x="17983" y="2812923"/>
                  </a:lnTo>
                  <a:lnTo>
                    <a:pt x="15544" y="2812923"/>
                  </a:lnTo>
                  <a:lnTo>
                    <a:pt x="12801" y="2812923"/>
                  </a:lnTo>
                  <a:lnTo>
                    <a:pt x="10363" y="2812923"/>
                  </a:lnTo>
                  <a:lnTo>
                    <a:pt x="7619" y="2812669"/>
                  </a:lnTo>
                  <a:lnTo>
                    <a:pt x="5181" y="2812415"/>
                  </a:lnTo>
                  <a:lnTo>
                    <a:pt x="2438" y="2812033"/>
                  </a:lnTo>
                  <a:lnTo>
                    <a:pt x="0" y="2811399"/>
                  </a:lnTo>
                  <a:lnTo>
                    <a:pt x="304" y="2844038"/>
                  </a:lnTo>
                </a:path>
                <a:path w="6883400" h="10017125">
                  <a:moveTo>
                    <a:pt x="85343" y="2719070"/>
                  </a:moveTo>
                  <a:lnTo>
                    <a:pt x="85343" y="2844038"/>
                  </a:lnTo>
                </a:path>
                <a:path w="6883400" h="10017125">
                  <a:moveTo>
                    <a:pt x="304" y="2844038"/>
                  </a:moveTo>
                  <a:lnTo>
                    <a:pt x="0" y="2876930"/>
                  </a:lnTo>
                  <a:lnTo>
                    <a:pt x="2438" y="2876423"/>
                  </a:lnTo>
                  <a:lnTo>
                    <a:pt x="4876" y="2875406"/>
                  </a:lnTo>
                  <a:lnTo>
                    <a:pt x="7619" y="2875153"/>
                  </a:lnTo>
                  <a:lnTo>
                    <a:pt x="10058" y="2874899"/>
                  </a:lnTo>
                  <a:lnTo>
                    <a:pt x="12496" y="2874518"/>
                  </a:lnTo>
                  <a:lnTo>
                    <a:pt x="15239" y="2874264"/>
                  </a:lnTo>
                  <a:lnTo>
                    <a:pt x="17678" y="2874264"/>
                  </a:lnTo>
                  <a:lnTo>
                    <a:pt x="20421" y="2874264"/>
                  </a:lnTo>
                  <a:lnTo>
                    <a:pt x="22859" y="2874264"/>
                  </a:lnTo>
                  <a:lnTo>
                    <a:pt x="25603" y="2874518"/>
                  </a:lnTo>
                  <a:lnTo>
                    <a:pt x="28041" y="2874899"/>
                  </a:lnTo>
                  <a:lnTo>
                    <a:pt x="30784" y="2875153"/>
                  </a:lnTo>
                  <a:lnTo>
                    <a:pt x="33223" y="2875788"/>
                  </a:lnTo>
                  <a:lnTo>
                    <a:pt x="35661" y="2876423"/>
                  </a:lnTo>
                  <a:lnTo>
                    <a:pt x="38100" y="2876930"/>
                  </a:lnTo>
                  <a:lnTo>
                    <a:pt x="40233" y="2877947"/>
                  </a:lnTo>
                  <a:lnTo>
                    <a:pt x="42671" y="2878836"/>
                  </a:lnTo>
                  <a:lnTo>
                    <a:pt x="44805" y="2879979"/>
                  </a:lnTo>
                  <a:lnTo>
                    <a:pt x="46939" y="2881249"/>
                  </a:lnTo>
                  <a:lnTo>
                    <a:pt x="49072" y="2882519"/>
                  </a:lnTo>
                  <a:lnTo>
                    <a:pt x="50901" y="2883662"/>
                  </a:lnTo>
                  <a:lnTo>
                    <a:pt x="52730" y="2885186"/>
                  </a:lnTo>
                  <a:lnTo>
                    <a:pt x="54559" y="2886710"/>
                  </a:lnTo>
                  <a:lnTo>
                    <a:pt x="56083" y="2888615"/>
                  </a:lnTo>
                  <a:lnTo>
                    <a:pt x="57302" y="2890393"/>
                  </a:lnTo>
                  <a:lnTo>
                    <a:pt x="58826" y="2892171"/>
                  </a:lnTo>
                  <a:lnTo>
                    <a:pt x="59740" y="2894329"/>
                  </a:lnTo>
                  <a:lnTo>
                    <a:pt x="60959" y="2896489"/>
                  </a:lnTo>
                  <a:lnTo>
                    <a:pt x="61569" y="2898648"/>
                  </a:lnTo>
                  <a:lnTo>
                    <a:pt x="62179" y="2901061"/>
                  </a:lnTo>
                  <a:lnTo>
                    <a:pt x="62788" y="2903474"/>
                  </a:lnTo>
                  <a:lnTo>
                    <a:pt x="63093" y="2905887"/>
                  </a:lnTo>
                  <a:lnTo>
                    <a:pt x="62788" y="2908680"/>
                  </a:lnTo>
                  <a:lnTo>
                    <a:pt x="62179" y="2911475"/>
                  </a:lnTo>
                  <a:lnTo>
                    <a:pt x="61569" y="2913888"/>
                  </a:lnTo>
                  <a:lnTo>
                    <a:pt x="60655" y="2916047"/>
                  </a:lnTo>
                  <a:lnTo>
                    <a:pt x="59740" y="2918460"/>
                  </a:lnTo>
                  <a:lnTo>
                    <a:pt x="58521" y="2920238"/>
                  </a:lnTo>
                  <a:lnTo>
                    <a:pt x="57302" y="2922397"/>
                  </a:lnTo>
                  <a:lnTo>
                    <a:pt x="55778" y="2924175"/>
                  </a:lnTo>
                  <a:lnTo>
                    <a:pt x="54254" y="2925699"/>
                  </a:lnTo>
                  <a:lnTo>
                    <a:pt x="52730" y="2927223"/>
                  </a:lnTo>
                  <a:lnTo>
                    <a:pt x="50901" y="2928747"/>
                  </a:lnTo>
                  <a:lnTo>
                    <a:pt x="49072" y="2930017"/>
                  </a:lnTo>
                  <a:lnTo>
                    <a:pt x="46939" y="2931287"/>
                  </a:lnTo>
                  <a:lnTo>
                    <a:pt x="44805" y="2932429"/>
                  </a:lnTo>
                  <a:lnTo>
                    <a:pt x="42671" y="2933319"/>
                  </a:lnTo>
                  <a:lnTo>
                    <a:pt x="40538" y="2934335"/>
                  </a:lnTo>
                  <a:lnTo>
                    <a:pt x="38100" y="2935224"/>
                  </a:lnTo>
                  <a:lnTo>
                    <a:pt x="35966" y="2935858"/>
                  </a:lnTo>
                  <a:lnTo>
                    <a:pt x="33223" y="2936367"/>
                  </a:lnTo>
                  <a:lnTo>
                    <a:pt x="31089" y="2937002"/>
                  </a:lnTo>
                  <a:lnTo>
                    <a:pt x="28346" y="2937382"/>
                  </a:lnTo>
                  <a:lnTo>
                    <a:pt x="25907" y="2937637"/>
                  </a:lnTo>
                  <a:lnTo>
                    <a:pt x="23164" y="2937891"/>
                  </a:lnTo>
                  <a:lnTo>
                    <a:pt x="20726" y="2937891"/>
                  </a:lnTo>
                  <a:lnTo>
                    <a:pt x="17983" y="2938272"/>
                  </a:lnTo>
                  <a:lnTo>
                    <a:pt x="15544" y="2938272"/>
                  </a:lnTo>
                  <a:lnTo>
                    <a:pt x="12801" y="2937891"/>
                  </a:lnTo>
                  <a:lnTo>
                    <a:pt x="10363" y="2937891"/>
                  </a:lnTo>
                  <a:lnTo>
                    <a:pt x="7619" y="2937637"/>
                  </a:lnTo>
                  <a:lnTo>
                    <a:pt x="5181" y="2937382"/>
                  </a:lnTo>
                  <a:lnTo>
                    <a:pt x="2438" y="2937002"/>
                  </a:lnTo>
                  <a:lnTo>
                    <a:pt x="0" y="2936367"/>
                  </a:lnTo>
                  <a:lnTo>
                    <a:pt x="304" y="2969005"/>
                  </a:lnTo>
                </a:path>
                <a:path w="6883400" h="10017125">
                  <a:moveTo>
                    <a:pt x="85343" y="2844038"/>
                  </a:moveTo>
                  <a:lnTo>
                    <a:pt x="85343" y="2969005"/>
                  </a:lnTo>
                </a:path>
                <a:path w="6883400" h="10017125">
                  <a:moveTo>
                    <a:pt x="304" y="2969005"/>
                  </a:moveTo>
                  <a:lnTo>
                    <a:pt x="0" y="3001899"/>
                  </a:lnTo>
                  <a:lnTo>
                    <a:pt x="2438" y="3001391"/>
                  </a:lnTo>
                  <a:lnTo>
                    <a:pt x="4876" y="3000755"/>
                  </a:lnTo>
                  <a:lnTo>
                    <a:pt x="7619" y="3000121"/>
                  </a:lnTo>
                  <a:lnTo>
                    <a:pt x="10058" y="2999867"/>
                  </a:lnTo>
                  <a:lnTo>
                    <a:pt x="12496" y="2999486"/>
                  </a:lnTo>
                  <a:lnTo>
                    <a:pt x="15239" y="2999231"/>
                  </a:lnTo>
                  <a:lnTo>
                    <a:pt x="17678" y="2999231"/>
                  </a:lnTo>
                  <a:lnTo>
                    <a:pt x="20421" y="2999231"/>
                  </a:lnTo>
                  <a:lnTo>
                    <a:pt x="22859" y="2999231"/>
                  </a:lnTo>
                  <a:lnTo>
                    <a:pt x="25603" y="2999486"/>
                  </a:lnTo>
                  <a:lnTo>
                    <a:pt x="28041" y="2999867"/>
                  </a:lnTo>
                  <a:lnTo>
                    <a:pt x="30784" y="3000121"/>
                  </a:lnTo>
                  <a:lnTo>
                    <a:pt x="33223" y="3000755"/>
                  </a:lnTo>
                  <a:lnTo>
                    <a:pt x="35661" y="3001391"/>
                  </a:lnTo>
                  <a:lnTo>
                    <a:pt x="38100" y="3001899"/>
                  </a:lnTo>
                  <a:lnTo>
                    <a:pt x="40233" y="3002915"/>
                  </a:lnTo>
                  <a:lnTo>
                    <a:pt x="42671" y="3003804"/>
                  </a:lnTo>
                  <a:lnTo>
                    <a:pt x="44805" y="3004947"/>
                  </a:lnTo>
                  <a:lnTo>
                    <a:pt x="46939" y="3006217"/>
                  </a:lnTo>
                  <a:lnTo>
                    <a:pt x="49072" y="3007487"/>
                  </a:lnTo>
                  <a:lnTo>
                    <a:pt x="50901" y="3008629"/>
                  </a:lnTo>
                  <a:lnTo>
                    <a:pt x="52730" y="3010154"/>
                  </a:lnTo>
                  <a:lnTo>
                    <a:pt x="54559" y="3011678"/>
                  </a:lnTo>
                  <a:lnTo>
                    <a:pt x="56083" y="3013582"/>
                  </a:lnTo>
                  <a:lnTo>
                    <a:pt x="57302" y="3015361"/>
                  </a:lnTo>
                  <a:lnTo>
                    <a:pt x="58826" y="3017139"/>
                  </a:lnTo>
                  <a:lnTo>
                    <a:pt x="59740" y="3019298"/>
                  </a:lnTo>
                  <a:lnTo>
                    <a:pt x="63093" y="3030854"/>
                  </a:lnTo>
                  <a:lnTo>
                    <a:pt x="54254" y="3050667"/>
                  </a:lnTo>
                  <a:lnTo>
                    <a:pt x="52730" y="3052191"/>
                  </a:lnTo>
                  <a:lnTo>
                    <a:pt x="42671" y="3058287"/>
                  </a:lnTo>
                  <a:lnTo>
                    <a:pt x="40538" y="3059303"/>
                  </a:lnTo>
                  <a:lnTo>
                    <a:pt x="38100" y="3060192"/>
                  </a:lnTo>
                  <a:lnTo>
                    <a:pt x="35966" y="3060827"/>
                  </a:lnTo>
                  <a:lnTo>
                    <a:pt x="33223" y="3061335"/>
                  </a:lnTo>
                  <a:lnTo>
                    <a:pt x="31089" y="3061970"/>
                  </a:lnTo>
                  <a:lnTo>
                    <a:pt x="28346" y="3062351"/>
                  </a:lnTo>
                  <a:lnTo>
                    <a:pt x="25907" y="3062604"/>
                  </a:lnTo>
                  <a:lnTo>
                    <a:pt x="23164" y="3062858"/>
                  </a:lnTo>
                  <a:lnTo>
                    <a:pt x="20726" y="3062858"/>
                  </a:lnTo>
                  <a:lnTo>
                    <a:pt x="17983" y="3063240"/>
                  </a:lnTo>
                  <a:lnTo>
                    <a:pt x="15544" y="3063240"/>
                  </a:lnTo>
                  <a:lnTo>
                    <a:pt x="12801" y="3062858"/>
                  </a:lnTo>
                  <a:lnTo>
                    <a:pt x="10363" y="3062858"/>
                  </a:lnTo>
                  <a:lnTo>
                    <a:pt x="7619" y="3062604"/>
                  </a:lnTo>
                  <a:lnTo>
                    <a:pt x="5181" y="3062351"/>
                  </a:lnTo>
                  <a:lnTo>
                    <a:pt x="2438" y="3061970"/>
                  </a:lnTo>
                  <a:lnTo>
                    <a:pt x="0" y="3061335"/>
                  </a:lnTo>
                  <a:lnTo>
                    <a:pt x="304" y="3093974"/>
                  </a:lnTo>
                </a:path>
                <a:path w="6883400" h="10017125">
                  <a:moveTo>
                    <a:pt x="85343" y="2969005"/>
                  </a:moveTo>
                  <a:lnTo>
                    <a:pt x="85343" y="3093974"/>
                  </a:lnTo>
                </a:path>
                <a:path w="6883400" h="10017125">
                  <a:moveTo>
                    <a:pt x="304" y="3093974"/>
                  </a:moveTo>
                  <a:lnTo>
                    <a:pt x="0" y="3126867"/>
                  </a:lnTo>
                  <a:lnTo>
                    <a:pt x="2438" y="3126358"/>
                  </a:lnTo>
                  <a:lnTo>
                    <a:pt x="4876" y="3125724"/>
                  </a:lnTo>
                  <a:lnTo>
                    <a:pt x="7619" y="3125089"/>
                  </a:lnTo>
                  <a:lnTo>
                    <a:pt x="10058" y="3124835"/>
                  </a:lnTo>
                  <a:lnTo>
                    <a:pt x="12496" y="3124454"/>
                  </a:lnTo>
                  <a:lnTo>
                    <a:pt x="15239" y="3124200"/>
                  </a:lnTo>
                  <a:lnTo>
                    <a:pt x="17678" y="3124200"/>
                  </a:lnTo>
                  <a:lnTo>
                    <a:pt x="20421" y="3124200"/>
                  </a:lnTo>
                  <a:lnTo>
                    <a:pt x="22859" y="3124200"/>
                  </a:lnTo>
                  <a:lnTo>
                    <a:pt x="25603" y="3124454"/>
                  </a:lnTo>
                  <a:lnTo>
                    <a:pt x="28041" y="3124835"/>
                  </a:lnTo>
                  <a:lnTo>
                    <a:pt x="30784" y="3125089"/>
                  </a:lnTo>
                  <a:lnTo>
                    <a:pt x="33223" y="3125724"/>
                  </a:lnTo>
                  <a:lnTo>
                    <a:pt x="35661" y="3126358"/>
                  </a:lnTo>
                  <a:lnTo>
                    <a:pt x="38100" y="3127248"/>
                  </a:lnTo>
                  <a:lnTo>
                    <a:pt x="40233" y="3127882"/>
                  </a:lnTo>
                  <a:lnTo>
                    <a:pt x="42671" y="3128772"/>
                  </a:lnTo>
                  <a:lnTo>
                    <a:pt x="44805" y="3129915"/>
                  </a:lnTo>
                  <a:lnTo>
                    <a:pt x="46939" y="3131185"/>
                  </a:lnTo>
                  <a:lnTo>
                    <a:pt x="49072" y="3132454"/>
                  </a:lnTo>
                  <a:lnTo>
                    <a:pt x="50901" y="3133979"/>
                  </a:lnTo>
                  <a:lnTo>
                    <a:pt x="52730" y="3135122"/>
                  </a:lnTo>
                  <a:lnTo>
                    <a:pt x="54559" y="3136646"/>
                  </a:lnTo>
                  <a:lnTo>
                    <a:pt x="56083" y="3138551"/>
                  </a:lnTo>
                  <a:lnTo>
                    <a:pt x="57302" y="3140329"/>
                  </a:lnTo>
                  <a:lnTo>
                    <a:pt x="58826" y="3142106"/>
                  </a:lnTo>
                  <a:lnTo>
                    <a:pt x="59740" y="3144266"/>
                  </a:lnTo>
                  <a:lnTo>
                    <a:pt x="60959" y="3146425"/>
                  </a:lnTo>
                  <a:lnTo>
                    <a:pt x="61569" y="3148583"/>
                  </a:lnTo>
                  <a:lnTo>
                    <a:pt x="62179" y="3150997"/>
                  </a:lnTo>
                  <a:lnTo>
                    <a:pt x="62788" y="3153410"/>
                  </a:lnTo>
                  <a:lnTo>
                    <a:pt x="63093" y="3156204"/>
                  </a:lnTo>
                  <a:lnTo>
                    <a:pt x="62788" y="3158871"/>
                  </a:lnTo>
                  <a:lnTo>
                    <a:pt x="62179" y="3161411"/>
                  </a:lnTo>
                  <a:lnTo>
                    <a:pt x="54254" y="3175635"/>
                  </a:lnTo>
                  <a:lnTo>
                    <a:pt x="52730" y="3177540"/>
                  </a:lnTo>
                  <a:lnTo>
                    <a:pt x="50901" y="3178682"/>
                  </a:lnTo>
                  <a:lnTo>
                    <a:pt x="49072" y="3180206"/>
                  </a:lnTo>
                  <a:lnTo>
                    <a:pt x="46939" y="3181477"/>
                  </a:lnTo>
                  <a:lnTo>
                    <a:pt x="44805" y="3182366"/>
                  </a:lnTo>
                  <a:lnTo>
                    <a:pt x="42671" y="3183254"/>
                  </a:lnTo>
                  <a:lnTo>
                    <a:pt x="40538" y="3184271"/>
                  </a:lnTo>
                  <a:lnTo>
                    <a:pt x="38100" y="3185160"/>
                  </a:lnTo>
                  <a:lnTo>
                    <a:pt x="35966" y="3185795"/>
                  </a:lnTo>
                  <a:lnTo>
                    <a:pt x="33223" y="3186303"/>
                  </a:lnTo>
                  <a:lnTo>
                    <a:pt x="31089" y="3186938"/>
                  </a:lnTo>
                  <a:lnTo>
                    <a:pt x="28346" y="3187319"/>
                  </a:lnTo>
                  <a:lnTo>
                    <a:pt x="25907" y="3187573"/>
                  </a:lnTo>
                  <a:lnTo>
                    <a:pt x="23164" y="3187827"/>
                  </a:lnTo>
                  <a:lnTo>
                    <a:pt x="20726" y="3188207"/>
                  </a:lnTo>
                  <a:lnTo>
                    <a:pt x="17983" y="3188207"/>
                  </a:lnTo>
                  <a:lnTo>
                    <a:pt x="15544" y="3188207"/>
                  </a:lnTo>
                  <a:lnTo>
                    <a:pt x="12801" y="3188207"/>
                  </a:lnTo>
                  <a:lnTo>
                    <a:pt x="10363" y="3187827"/>
                  </a:lnTo>
                  <a:lnTo>
                    <a:pt x="7619" y="3187573"/>
                  </a:lnTo>
                  <a:lnTo>
                    <a:pt x="5181" y="3187319"/>
                  </a:lnTo>
                  <a:lnTo>
                    <a:pt x="2438" y="3186938"/>
                  </a:lnTo>
                  <a:lnTo>
                    <a:pt x="0" y="3186683"/>
                  </a:lnTo>
                  <a:lnTo>
                    <a:pt x="304" y="3218942"/>
                  </a:lnTo>
                </a:path>
                <a:path w="6883400" h="10017125">
                  <a:moveTo>
                    <a:pt x="85343" y="3093974"/>
                  </a:moveTo>
                  <a:lnTo>
                    <a:pt x="85343" y="3218942"/>
                  </a:lnTo>
                </a:path>
                <a:path w="6883400" h="10017125">
                  <a:moveTo>
                    <a:pt x="304" y="3218942"/>
                  </a:moveTo>
                  <a:lnTo>
                    <a:pt x="0" y="3251835"/>
                  </a:lnTo>
                  <a:lnTo>
                    <a:pt x="2438" y="3251327"/>
                  </a:lnTo>
                  <a:lnTo>
                    <a:pt x="4876" y="3250692"/>
                  </a:lnTo>
                  <a:lnTo>
                    <a:pt x="7619" y="3250056"/>
                  </a:lnTo>
                  <a:lnTo>
                    <a:pt x="10058" y="3249803"/>
                  </a:lnTo>
                  <a:lnTo>
                    <a:pt x="12496" y="3249422"/>
                  </a:lnTo>
                  <a:lnTo>
                    <a:pt x="15239" y="3249168"/>
                  </a:lnTo>
                  <a:lnTo>
                    <a:pt x="17678" y="3249168"/>
                  </a:lnTo>
                  <a:lnTo>
                    <a:pt x="20421" y="3249168"/>
                  </a:lnTo>
                  <a:lnTo>
                    <a:pt x="22859" y="3249168"/>
                  </a:lnTo>
                  <a:lnTo>
                    <a:pt x="25603" y="3249422"/>
                  </a:lnTo>
                  <a:lnTo>
                    <a:pt x="28041" y="3249803"/>
                  </a:lnTo>
                  <a:lnTo>
                    <a:pt x="30784" y="3250311"/>
                  </a:lnTo>
                  <a:lnTo>
                    <a:pt x="33223" y="3250692"/>
                  </a:lnTo>
                  <a:lnTo>
                    <a:pt x="35661" y="3251580"/>
                  </a:lnTo>
                  <a:lnTo>
                    <a:pt x="38100" y="3252216"/>
                  </a:lnTo>
                  <a:lnTo>
                    <a:pt x="40233" y="3253104"/>
                  </a:lnTo>
                  <a:lnTo>
                    <a:pt x="42671" y="3253994"/>
                  </a:lnTo>
                  <a:lnTo>
                    <a:pt x="44805" y="3254882"/>
                  </a:lnTo>
                  <a:lnTo>
                    <a:pt x="46939" y="3256153"/>
                  </a:lnTo>
                  <a:lnTo>
                    <a:pt x="49072" y="3257423"/>
                  </a:lnTo>
                  <a:lnTo>
                    <a:pt x="50901" y="3258947"/>
                  </a:lnTo>
                  <a:lnTo>
                    <a:pt x="52730" y="3260090"/>
                  </a:lnTo>
                  <a:lnTo>
                    <a:pt x="54559" y="3261995"/>
                  </a:lnTo>
                  <a:lnTo>
                    <a:pt x="56083" y="3263519"/>
                  </a:lnTo>
                  <a:lnTo>
                    <a:pt x="57302" y="3265297"/>
                  </a:lnTo>
                  <a:lnTo>
                    <a:pt x="58826" y="3267455"/>
                  </a:lnTo>
                  <a:lnTo>
                    <a:pt x="59740" y="3269233"/>
                  </a:lnTo>
                  <a:lnTo>
                    <a:pt x="60959" y="3271393"/>
                  </a:lnTo>
                  <a:lnTo>
                    <a:pt x="61569" y="3273805"/>
                  </a:lnTo>
                  <a:lnTo>
                    <a:pt x="62179" y="3275965"/>
                  </a:lnTo>
                  <a:lnTo>
                    <a:pt x="62788" y="3278378"/>
                  </a:lnTo>
                  <a:lnTo>
                    <a:pt x="63093" y="3281172"/>
                  </a:lnTo>
                  <a:lnTo>
                    <a:pt x="54254" y="3300603"/>
                  </a:lnTo>
                  <a:lnTo>
                    <a:pt x="52730" y="3302507"/>
                  </a:lnTo>
                  <a:lnTo>
                    <a:pt x="50901" y="3303651"/>
                  </a:lnTo>
                  <a:lnTo>
                    <a:pt x="49072" y="3305175"/>
                  </a:lnTo>
                  <a:lnTo>
                    <a:pt x="46939" y="3306445"/>
                  </a:lnTo>
                  <a:lnTo>
                    <a:pt x="44805" y="3307333"/>
                  </a:lnTo>
                  <a:lnTo>
                    <a:pt x="42671" y="3308604"/>
                  </a:lnTo>
                  <a:lnTo>
                    <a:pt x="40538" y="3309493"/>
                  </a:lnTo>
                  <a:lnTo>
                    <a:pt x="38100" y="3310128"/>
                  </a:lnTo>
                  <a:lnTo>
                    <a:pt x="35966" y="3311017"/>
                  </a:lnTo>
                  <a:lnTo>
                    <a:pt x="33223" y="3311271"/>
                  </a:lnTo>
                  <a:lnTo>
                    <a:pt x="31089" y="3311905"/>
                  </a:lnTo>
                  <a:lnTo>
                    <a:pt x="28346" y="3312541"/>
                  </a:lnTo>
                  <a:lnTo>
                    <a:pt x="25907" y="3312541"/>
                  </a:lnTo>
                  <a:lnTo>
                    <a:pt x="23164" y="3312795"/>
                  </a:lnTo>
                  <a:lnTo>
                    <a:pt x="20726" y="3313176"/>
                  </a:lnTo>
                  <a:lnTo>
                    <a:pt x="17983" y="3313176"/>
                  </a:lnTo>
                  <a:lnTo>
                    <a:pt x="15544" y="3313176"/>
                  </a:lnTo>
                  <a:lnTo>
                    <a:pt x="12801" y="3313176"/>
                  </a:lnTo>
                  <a:lnTo>
                    <a:pt x="10363" y="3312795"/>
                  </a:lnTo>
                  <a:lnTo>
                    <a:pt x="7619" y="3312541"/>
                  </a:lnTo>
                  <a:lnTo>
                    <a:pt x="5181" y="3312287"/>
                  </a:lnTo>
                  <a:lnTo>
                    <a:pt x="2438" y="3311905"/>
                  </a:lnTo>
                  <a:lnTo>
                    <a:pt x="0" y="3311652"/>
                  </a:lnTo>
                  <a:lnTo>
                    <a:pt x="304" y="3344291"/>
                  </a:lnTo>
                </a:path>
                <a:path w="6883400" h="10017125">
                  <a:moveTo>
                    <a:pt x="85343" y="3218942"/>
                  </a:moveTo>
                  <a:lnTo>
                    <a:pt x="85343" y="3344291"/>
                  </a:lnTo>
                </a:path>
                <a:path w="6883400" h="10017125">
                  <a:moveTo>
                    <a:pt x="304" y="3343910"/>
                  </a:moveTo>
                  <a:lnTo>
                    <a:pt x="0" y="3376803"/>
                  </a:lnTo>
                  <a:lnTo>
                    <a:pt x="2438" y="3376295"/>
                  </a:lnTo>
                  <a:lnTo>
                    <a:pt x="4876" y="3375660"/>
                  </a:lnTo>
                  <a:lnTo>
                    <a:pt x="7619" y="3375025"/>
                  </a:lnTo>
                  <a:lnTo>
                    <a:pt x="10058" y="3374771"/>
                  </a:lnTo>
                  <a:lnTo>
                    <a:pt x="12496" y="3374390"/>
                  </a:lnTo>
                  <a:lnTo>
                    <a:pt x="15239" y="3374136"/>
                  </a:lnTo>
                  <a:lnTo>
                    <a:pt x="17678" y="3374136"/>
                  </a:lnTo>
                  <a:lnTo>
                    <a:pt x="20421" y="3374136"/>
                  </a:lnTo>
                  <a:lnTo>
                    <a:pt x="22859" y="3374136"/>
                  </a:lnTo>
                  <a:lnTo>
                    <a:pt x="25603" y="3374390"/>
                  </a:lnTo>
                  <a:lnTo>
                    <a:pt x="28041" y="3374771"/>
                  </a:lnTo>
                  <a:lnTo>
                    <a:pt x="30784" y="3375279"/>
                  </a:lnTo>
                  <a:lnTo>
                    <a:pt x="33223" y="3375660"/>
                  </a:lnTo>
                  <a:lnTo>
                    <a:pt x="35661" y="3376549"/>
                  </a:lnTo>
                  <a:lnTo>
                    <a:pt x="38100" y="3377183"/>
                  </a:lnTo>
                  <a:lnTo>
                    <a:pt x="40233" y="3378073"/>
                  </a:lnTo>
                  <a:lnTo>
                    <a:pt x="42671" y="3378962"/>
                  </a:lnTo>
                  <a:lnTo>
                    <a:pt x="44805" y="3379851"/>
                  </a:lnTo>
                  <a:lnTo>
                    <a:pt x="46939" y="3381121"/>
                  </a:lnTo>
                  <a:lnTo>
                    <a:pt x="49072" y="3382391"/>
                  </a:lnTo>
                  <a:lnTo>
                    <a:pt x="50901" y="3383915"/>
                  </a:lnTo>
                  <a:lnTo>
                    <a:pt x="52730" y="3385057"/>
                  </a:lnTo>
                  <a:lnTo>
                    <a:pt x="54559" y="3386963"/>
                  </a:lnTo>
                  <a:lnTo>
                    <a:pt x="56083" y="3388487"/>
                  </a:lnTo>
                  <a:lnTo>
                    <a:pt x="57302" y="3390265"/>
                  </a:lnTo>
                  <a:lnTo>
                    <a:pt x="58826" y="3392424"/>
                  </a:lnTo>
                  <a:lnTo>
                    <a:pt x="59740" y="3394202"/>
                  </a:lnTo>
                  <a:lnTo>
                    <a:pt x="60959" y="3396361"/>
                  </a:lnTo>
                  <a:lnTo>
                    <a:pt x="61569" y="3398774"/>
                  </a:lnTo>
                  <a:lnTo>
                    <a:pt x="62179" y="3400932"/>
                  </a:lnTo>
                  <a:lnTo>
                    <a:pt x="62788" y="3403346"/>
                  </a:lnTo>
                  <a:lnTo>
                    <a:pt x="63093" y="3406140"/>
                  </a:lnTo>
                  <a:lnTo>
                    <a:pt x="54254" y="3425571"/>
                  </a:lnTo>
                  <a:lnTo>
                    <a:pt x="52730" y="3427476"/>
                  </a:lnTo>
                  <a:lnTo>
                    <a:pt x="50901" y="3428619"/>
                  </a:lnTo>
                  <a:lnTo>
                    <a:pt x="49072" y="3430143"/>
                  </a:lnTo>
                  <a:lnTo>
                    <a:pt x="46939" y="3431413"/>
                  </a:lnTo>
                  <a:lnTo>
                    <a:pt x="44805" y="3432302"/>
                  </a:lnTo>
                  <a:lnTo>
                    <a:pt x="42671" y="3433572"/>
                  </a:lnTo>
                  <a:lnTo>
                    <a:pt x="40538" y="3434461"/>
                  </a:lnTo>
                  <a:lnTo>
                    <a:pt x="38100" y="3435096"/>
                  </a:lnTo>
                  <a:lnTo>
                    <a:pt x="35966" y="3435985"/>
                  </a:lnTo>
                  <a:lnTo>
                    <a:pt x="33223" y="3436239"/>
                  </a:lnTo>
                  <a:lnTo>
                    <a:pt x="31089" y="3436874"/>
                  </a:lnTo>
                  <a:lnTo>
                    <a:pt x="28346" y="3437508"/>
                  </a:lnTo>
                  <a:lnTo>
                    <a:pt x="25907" y="3437508"/>
                  </a:lnTo>
                  <a:lnTo>
                    <a:pt x="23164" y="3437763"/>
                  </a:lnTo>
                  <a:lnTo>
                    <a:pt x="20726" y="3438144"/>
                  </a:lnTo>
                  <a:lnTo>
                    <a:pt x="17983" y="3438144"/>
                  </a:lnTo>
                  <a:lnTo>
                    <a:pt x="15544" y="3438144"/>
                  </a:lnTo>
                  <a:lnTo>
                    <a:pt x="12801" y="3438144"/>
                  </a:lnTo>
                  <a:lnTo>
                    <a:pt x="10363" y="3437763"/>
                  </a:lnTo>
                  <a:lnTo>
                    <a:pt x="7619" y="3437508"/>
                  </a:lnTo>
                  <a:lnTo>
                    <a:pt x="5181" y="3437254"/>
                  </a:lnTo>
                  <a:lnTo>
                    <a:pt x="2438" y="3436874"/>
                  </a:lnTo>
                  <a:lnTo>
                    <a:pt x="0" y="3436620"/>
                  </a:lnTo>
                  <a:lnTo>
                    <a:pt x="304" y="3469258"/>
                  </a:lnTo>
                </a:path>
                <a:path w="6883400" h="10017125">
                  <a:moveTo>
                    <a:pt x="85343" y="3343910"/>
                  </a:moveTo>
                  <a:lnTo>
                    <a:pt x="85343" y="3469258"/>
                  </a:lnTo>
                </a:path>
                <a:path w="6883400" h="10017125">
                  <a:moveTo>
                    <a:pt x="304" y="3469258"/>
                  </a:moveTo>
                  <a:lnTo>
                    <a:pt x="0" y="3501771"/>
                  </a:lnTo>
                  <a:lnTo>
                    <a:pt x="2438" y="3501263"/>
                  </a:lnTo>
                  <a:lnTo>
                    <a:pt x="4876" y="3500628"/>
                  </a:lnTo>
                  <a:lnTo>
                    <a:pt x="7619" y="3499993"/>
                  </a:lnTo>
                  <a:lnTo>
                    <a:pt x="10058" y="3499739"/>
                  </a:lnTo>
                  <a:lnTo>
                    <a:pt x="12496" y="3499357"/>
                  </a:lnTo>
                  <a:lnTo>
                    <a:pt x="15239" y="3499357"/>
                  </a:lnTo>
                  <a:lnTo>
                    <a:pt x="17678" y="3499104"/>
                  </a:lnTo>
                  <a:lnTo>
                    <a:pt x="20421" y="3499104"/>
                  </a:lnTo>
                  <a:lnTo>
                    <a:pt x="22859" y="3499357"/>
                  </a:lnTo>
                  <a:lnTo>
                    <a:pt x="25603" y="3499357"/>
                  </a:lnTo>
                  <a:lnTo>
                    <a:pt x="28041" y="3499739"/>
                  </a:lnTo>
                  <a:lnTo>
                    <a:pt x="30784" y="3500247"/>
                  </a:lnTo>
                  <a:lnTo>
                    <a:pt x="33223" y="3500881"/>
                  </a:lnTo>
                  <a:lnTo>
                    <a:pt x="35661" y="3501517"/>
                  </a:lnTo>
                  <a:lnTo>
                    <a:pt x="38100" y="3502152"/>
                  </a:lnTo>
                  <a:lnTo>
                    <a:pt x="40233" y="3503041"/>
                  </a:lnTo>
                  <a:lnTo>
                    <a:pt x="42671" y="3503929"/>
                  </a:lnTo>
                  <a:lnTo>
                    <a:pt x="44805" y="3504819"/>
                  </a:lnTo>
                  <a:lnTo>
                    <a:pt x="46939" y="3506089"/>
                  </a:lnTo>
                  <a:lnTo>
                    <a:pt x="49072" y="3507358"/>
                  </a:lnTo>
                  <a:lnTo>
                    <a:pt x="50901" y="3508882"/>
                  </a:lnTo>
                  <a:lnTo>
                    <a:pt x="52730" y="3510406"/>
                  </a:lnTo>
                  <a:lnTo>
                    <a:pt x="54559" y="3511930"/>
                  </a:lnTo>
                  <a:lnTo>
                    <a:pt x="56083" y="3513454"/>
                  </a:lnTo>
                  <a:lnTo>
                    <a:pt x="57302" y="3515232"/>
                  </a:lnTo>
                  <a:lnTo>
                    <a:pt x="58826" y="3517392"/>
                  </a:lnTo>
                  <a:lnTo>
                    <a:pt x="59740" y="3519170"/>
                  </a:lnTo>
                  <a:lnTo>
                    <a:pt x="60959" y="3521329"/>
                  </a:lnTo>
                  <a:lnTo>
                    <a:pt x="61569" y="3523742"/>
                  </a:lnTo>
                  <a:lnTo>
                    <a:pt x="62179" y="3525901"/>
                  </a:lnTo>
                  <a:lnTo>
                    <a:pt x="62788" y="3528695"/>
                  </a:lnTo>
                  <a:lnTo>
                    <a:pt x="63093" y="3531107"/>
                  </a:lnTo>
                  <a:lnTo>
                    <a:pt x="55778" y="3549015"/>
                  </a:lnTo>
                  <a:lnTo>
                    <a:pt x="54254" y="3550920"/>
                  </a:lnTo>
                  <a:lnTo>
                    <a:pt x="52730" y="3552444"/>
                  </a:lnTo>
                  <a:lnTo>
                    <a:pt x="50901" y="3553968"/>
                  </a:lnTo>
                  <a:lnTo>
                    <a:pt x="49072" y="3555111"/>
                  </a:lnTo>
                  <a:lnTo>
                    <a:pt x="46939" y="3556380"/>
                  </a:lnTo>
                  <a:lnTo>
                    <a:pt x="44805" y="3557651"/>
                  </a:lnTo>
                  <a:lnTo>
                    <a:pt x="42671" y="3558540"/>
                  </a:lnTo>
                  <a:lnTo>
                    <a:pt x="40538" y="3559429"/>
                  </a:lnTo>
                  <a:lnTo>
                    <a:pt x="38100" y="3560064"/>
                  </a:lnTo>
                  <a:lnTo>
                    <a:pt x="35966" y="3560953"/>
                  </a:lnTo>
                  <a:lnTo>
                    <a:pt x="33223" y="3561588"/>
                  </a:lnTo>
                  <a:lnTo>
                    <a:pt x="31089" y="3561842"/>
                  </a:lnTo>
                  <a:lnTo>
                    <a:pt x="28346" y="3562477"/>
                  </a:lnTo>
                  <a:lnTo>
                    <a:pt x="25907" y="3562730"/>
                  </a:lnTo>
                  <a:lnTo>
                    <a:pt x="23164" y="3562730"/>
                  </a:lnTo>
                  <a:lnTo>
                    <a:pt x="20726" y="3563112"/>
                  </a:lnTo>
                  <a:lnTo>
                    <a:pt x="17983" y="3563112"/>
                  </a:lnTo>
                  <a:lnTo>
                    <a:pt x="15544" y="3563112"/>
                  </a:lnTo>
                  <a:lnTo>
                    <a:pt x="12801" y="3563112"/>
                  </a:lnTo>
                  <a:lnTo>
                    <a:pt x="10363" y="3562730"/>
                  </a:lnTo>
                  <a:lnTo>
                    <a:pt x="7619" y="3562730"/>
                  </a:lnTo>
                  <a:lnTo>
                    <a:pt x="5181" y="3562223"/>
                  </a:lnTo>
                  <a:lnTo>
                    <a:pt x="2438" y="3561842"/>
                  </a:lnTo>
                  <a:lnTo>
                    <a:pt x="0" y="3561588"/>
                  </a:lnTo>
                  <a:lnTo>
                    <a:pt x="304" y="3594227"/>
                  </a:lnTo>
                </a:path>
                <a:path w="6883400" h="10017125">
                  <a:moveTo>
                    <a:pt x="85343" y="3469258"/>
                  </a:moveTo>
                  <a:lnTo>
                    <a:pt x="85343" y="3594227"/>
                  </a:lnTo>
                </a:path>
                <a:path w="6883400" h="10017125">
                  <a:moveTo>
                    <a:pt x="304" y="3594227"/>
                  </a:moveTo>
                  <a:lnTo>
                    <a:pt x="0" y="3626739"/>
                  </a:lnTo>
                  <a:lnTo>
                    <a:pt x="2438" y="3626230"/>
                  </a:lnTo>
                  <a:lnTo>
                    <a:pt x="4876" y="3625596"/>
                  </a:lnTo>
                  <a:lnTo>
                    <a:pt x="7619" y="3625215"/>
                  </a:lnTo>
                  <a:lnTo>
                    <a:pt x="10058" y="3624706"/>
                  </a:lnTo>
                  <a:lnTo>
                    <a:pt x="12496" y="3624326"/>
                  </a:lnTo>
                  <a:lnTo>
                    <a:pt x="15239" y="3624326"/>
                  </a:lnTo>
                  <a:lnTo>
                    <a:pt x="17678" y="3624072"/>
                  </a:lnTo>
                  <a:lnTo>
                    <a:pt x="20421" y="3624072"/>
                  </a:lnTo>
                  <a:lnTo>
                    <a:pt x="22859" y="3624326"/>
                  </a:lnTo>
                  <a:lnTo>
                    <a:pt x="25603" y="3624326"/>
                  </a:lnTo>
                  <a:lnTo>
                    <a:pt x="28041" y="3624961"/>
                  </a:lnTo>
                  <a:lnTo>
                    <a:pt x="30784" y="3625215"/>
                  </a:lnTo>
                  <a:lnTo>
                    <a:pt x="33223" y="3625850"/>
                  </a:lnTo>
                  <a:lnTo>
                    <a:pt x="35661" y="3626485"/>
                  </a:lnTo>
                  <a:lnTo>
                    <a:pt x="38100" y="3627120"/>
                  </a:lnTo>
                  <a:lnTo>
                    <a:pt x="40233" y="3628008"/>
                  </a:lnTo>
                  <a:lnTo>
                    <a:pt x="42671" y="3628898"/>
                  </a:lnTo>
                  <a:lnTo>
                    <a:pt x="44805" y="3629787"/>
                  </a:lnTo>
                  <a:lnTo>
                    <a:pt x="46939" y="3631056"/>
                  </a:lnTo>
                  <a:lnTo>
                    <a:pt x="49072" y="3632327"/>
                  </a:lnTo>
                  <a:lnTo>
                    <a:pt x="50901" y="3633851"/>
                  </a:lnTo>
                  <a:lnTo>
                    <a:pt x="52730" y="3635375"/>
                  </a:lnTo>
                  <a:lnTo>
                    <a:pt x="54559" y="3636899"/>
                  </a:lnTo>
                  <a:lnTo>
                    <a:pt x="56083" y="3638423"/>
                  </a:lnTo>
                  <a:lnTo>
                    <a:pt x="57302" y="3640201"/>
                  </a:lnTo>
                  <a:lnTo>
                    <a:pt x="58826" y="3642360"/>
                  </a:lnTo>
                  <a:lnTo>
                    <a:pt x="59740" y="3644138"/>
                  </a:lnTo>
                  <a:lnTo>
                    <a:pt x="60959" y="3646297"/>
                  </a:lnTo>
                  <a:lnTo>
                    <a:pt x="61569" y="3648710"/>
                  </a:lnTo>
                  <a:lnTo>
                    <a:pt x="62179" y="3650869"/>
                  </a:lnTo>
                  <a:lnTo>
                    <a:pt x="62788" y="3653663"/>
                  </a:lnTo>
                  <a:lnTo>
                    <a:pt x="63093" y="3656076"/>
                  </a:lnTo>
                  <a:lnTo>
                    <a:pt x="55778" y="3673982"/>
                  </a:lnTo>
                  <a:lnTo>
                    <a:pt x="54254" y="3675888"/>
                  </a:lnTo>
                  <a:lnTo>
                    <a:pt x="52730" y="3677412"/>
                  </a:lnTo>
                  <a:lnTo>
                    <a:pt x="50901" y="3678936"/>
                  </a:lnTo>
                  <a:lnTo>
                    <a:pt x="49072" y="3680079"/>
                  </a:lnTo>
                  <a:lnTo>
                    <a:pt x="46939" y="3681349"/>
                  </a:lnTo>
                  <a:lnTo>
                    <a:pt x="44805" y="3682619"/>
                  </a:lnTo>
                  <a:lnTo>
                    <a:pt x="42671" y="3683507"/>
                  </a:lnTo>
                  <a:lnTo>
                    <a:pt x="40538" y="3684397"/>
                  </a:lnTo>
                  <a:lnTo>
                    <a:pt x="38100" y="3685031"/>
                  </a:lnTo>
                  <a:lnTo>
                    <a:pt x="35966" y="3685921"/>
                  </a:lnTo>
                  <a:lnTo>
                    <a:pt x="33223" y="3686555"/>
                  </a:lnTo>
                  <a:lnTo>
                    <a:pt x="31089" y="3686810"/>
                  </a:lnTo>
                  <a:lnTo>
                    <a:pt x="28346" y="3687445"/>
                  </a:lnTo>
                  <a:lnTo>
                    <a:pt x="25907" y="3687699"/>
                  </a:lnTo>
                  <a:lnTo>
                    <a:pt x="23164" y="3687699"/>
                  </a:lnTo>
                  <a:lnTo>
                    <a:pt x="20726" y="3688079"/>
                  </a:lnTo>
                  <a:lnTo>
                    <a:pt x="17983" y="3688079"/>
                  </a:lnTo>
                  <a:lnTo>
                    <a:pt x="15544" y="3688079"/>
                  </a:lnTo>
                  <a:lnTo>
                    <a:pt x="12801" y="3688079"/>
                  </a:lnTo>
                  <a:lnTo>
                    <a:pt x="10363" y="3687699"/>
                  </a:lnTo>
                  <a:lnTo>
                    <a:pt x="7619" y="3687699"/>
                  </a:lnTo>
                  <a:lnTo>
                    <a:pt x="5181" y="3687445"/>
                  </a:lnTo>
                  <a:lnTo>
                    <a:pt x="2438" y="3687191"/>
                  </a:lnTo>
                  <a:lnTo>
                    <a:pt x="0" y="3686555"/>
                  </a:lnTo>
                  <a:lnTo>
                    <a:pt x="304" y="3719195"/>
                  </a:lnTo>
                </a:path>
                <a:path w="6883400" h="10017125">
                  <a:moveTo>
                    <a:pt x="85343" y="3594227"/>
                  </a:moveTo>
                  <a:lnTo>
                    <a:pt x="85343" y="3719195"/>
                  </a:lnTo>
                </a:path>
                <a:path w="6883400" h="10017125">
                  <a:moveTo>
                    <a:pt x="304" y="3719195"/>
                  </a:moveTo>
                  <a:lnTo>
                    <a:pt x="0" y="3752088"/>
                  </a:lnTo>
                  <a:lnTo>
                    <a:pt x="2438" y="3751199"/>
                  </a:lnTo>
                  <a:lnTo>
                    <a:pt x="4876" y="3750564"/>
                  </a:lnTo>
                  <a:lnTo>
                    <a:pt x="7619" y="3750182"/>
                  </a:lnTo>
                  <a:lnTo>
                    <a:pt x="10058" y="3749675"/>
                  </a:lnTo>
                  <a:lnTo>
                    <a:pt x="12496" y="3749294"/>
                  </a:lnTo>
                  <a:lnTo>
                    <a:pt x="25603" y="3749294"/>
                  </a:lnTo>
                  <a:lnTo>
                    <a:pt x="28041" y="3749929"/>
                  </a:lnTo>
                  <a:lnTo>
                    <a:pt x="30784" y="3750182"/>
                  </a:lnTo>
                  <a:lnTo>
                    <a:pt x="33223" y="3750818"/>
                  </a:lnTo>
                  <a:lnTo>
                    <a:pt x="35661" y="3751453"/>
                  </a:lnTo>
                  <a:lnTo>
                    <a:pt x="38100" y="3752088"/>
                  </a:lnTo>
                  <a:lnTo>
                    <a:pt x="40233" y="3752977"/>
                  </a:lnTo>
                  <a:lnTo>
                    <a:pt x="42671" y="3753866"/>
                  </a:lnTo>
                  <a:lnTo>
                    <a:pt x="44805" y="3754754"/>
                  </a:lnTo>
                  <a:lnTo>
                    <a:pt x="46939" y="3756025"/>
                  </a:lnTo>
                  <a:lnTo>
                    <a:pt x="49072" y="3757295"/>
                  </a:lnTo>
                  <a:lnTo>
                    <a:pt x="50901" y="3758819"/>
                  </a:lnTo>
                  <a:lnTo>
                    <a:pt x="52730" y="3760343"/>
                  </a:lnTo>
                  <a:lnTo>
                    <a:pt x="54559" y="3761867"/>
                  </a:lnTo>
                  <a:lnTo>
                    <a:pt x="63093" y="3781044"/>
                  </a:lnTo>
                  <a:lnTo>
                    <a:pt x="62788" y="3783711"/>
                  </a:lnTo>
                  <a:lnTo>
                    <a:pt x="62179" y="3786504"/>
                  </a:lnTo>
                  <a:lnTo>
                    <a:pt x="61569" y="3788918"/>
                  </a:lnTo>
                  <a:lnTo>
                    <a:pt x="60655" y="3791077"/>
                  </a:lnTo>
                  <a:lnTo>
                    <a:pt x="59740" y="3793236"/>
                  </a:lnTo>
                  <a:lnTo>
                    <a:pt x="58521" y="3795395"/>
                  </a:lnTo>
                  <a:lnTo>
                    <a:pt x="57302" y="3797173"/>
                  </a:lnTo>
                  <a:lnTo>
                    <a:pt x="55778" y="3799331"/>
                  </a:lnTo>
                  <a:lnTo>
                    <a:pt x="54254" y="3800855"/>
                  </a:lnTo>
                  <a:lnTo>
                    <a:pt x="52730" y="3802379"/>
                  </a:lnTo>
                  <a:lnTo>
                    <a:pt x="50901" y="3803904"/>
                  </a:lnTo>
                  <a:lnTo>
                    <a:pt x="49072" y="3805047"/>
                  </a:lnTo>
                  <a:lnTo>
                    <a:pt x="46939" y="3806317"/>
                  </a:lnTo>
                  <a:lnTo>
                    <a:pt x="44805" y="3807587"/>
                  </a:lnTo>
                  <a:lnTo>
                    <a:pt x="42671" y="3808476"/>
                  </a:lnTo>
                  <a:lnTo>
                    <a:pt x="40538" y="3809365"/>
                  </a:lnTo>
                  <a:lnTo>
                    <a:pt x="38100" y="3810254"/>
                  </a:lnTo>
                  <a:lnTo>
                    <a:pt x="35966" y="3810889"/>
                  </a:lnTo>
                  <a:lnTo>
                    <a:pt x="33223" y="3811524"/>
                  </a:lnTo>
                  <a:lnTo>
                    <a:pt x="31089" y="3811778"/>
                  </a:lnTo>
                  <a:lnTo>
                    <a:pt x="28346" y="3812413"/>
                  </a:lnTo>
                  <a:lnTo>
                    <a:pt x="25907" y="3812667"/>
                  </a:lnTo>
                  <a:lnTo>
                    <a:pt x="23164" y="3812667"/>
                  </a:lnTo>
                  <a:lnTo>
                    <a:pt x="20726" y="3813048"/>
                  </a:lnTo>
                  <a:lnTo>
                    <a:pt x="17983" y="3813048"/>
                  </a:lnTo>
                  <a:lnTo>
                    <a:pt x="15544" y="3813048"/>
                  </a:lnTo>
                  <a:lnTo>
                    <a:pt x="12801" y="3813048"/>
                  </a:lnTo>
                  <a:lnTo>
                    <a:pt x="10363" y="3812667"/>
                  </a:lnTo>
                  <a:lnTo>
                    <a:pt x="7619" y="3812667"/>
                  </a:lnTo>
                  <a:lnTo>
                    <a:pt x="5181" y="3812413"/>
                  </a:lnTo>
                  <a:lnTo>
                    <a:pt x="2438" y="3812158"/>
                  </a:lnTo>
                  <a:lnTo>
                    <a:pt x="0" y="3811524"/>
                  </a:lnTo>
                  <a:lnTo>
                    <a:pt x="304" y="3844163"/>
                  </a:lnTo>
                </a:path>
                <a:path w="6883400" h="10017125">
                  <a:moveTo>
                    <a:pt x="85343" y="3719195"/>
                  </a:moveTo>
                  <a:lnTo>
                    <a:pt x="85343" y="3844163"/>
                  </a:lnTo>
                </a:path>
                <a:path w="6883400" h="10017125">
                  <a:moveTo>
                    <a:pt x="304" y="3844163"/>
                  </a:moveTo>
                  <a:lnTo>
                    <a:pt x="0" y="3877056"/>
                  </a:lnTo>
                  <a:lnTo>
                    <a:pt x="2438" y="3876167"/>
                  </a:lnTo>
                  <a:lnTo>
                    <a:pt x="4876" y="3875532"/>
                  </a:lnTo>
                  <a:lnTo>
                    <a:pt x="7619" y="3875151"/>
                  </a:lnTo>
                  <a:lnTo>
                    <a:pt x="10058" y="3874897"/>
                  </a:lnTo>
                  <a:lnTo>
                    <a:pt x="12496" y="3874643"/>
                  </a:lnTo>
                  <a:lnTo>
                    <a:pt x="15239" y="3874262"/>
                  </a:lnTo>
                  <a:lnTo>
                    <a:pt x="17678" y="3874262"/>
                  </a:lnTo>
                  <a:lnTo>
                    <a:pt x="20421" y="3874262"/>
                  </a:lnTo>
                  <a:lnTo>
                    <a:pt x="22859" y="3874262"/>
                  </a:lnTo>
                  <a:lnTo>
                    <a:pt x="25603" y="3874643"/>
                  </a:lnTo>
                  <a:lnTo>
                    <a:pt x="28041" y="3874897"/>
                  </a:lnTo>
                  <a:lnTo>
                    <a:pt x="30784" y="3875151"/>
                  </a:lnTo>
                  <a:lnTo>
                    <a:pt x="33223" y="3875786"/>
                  </a:lnTo>
                  <a:lnTo>
                    <a:pt x="35661" y="3876421"/>
                  </a:lnTo>
                  <a:lnTo>
                    <a:pt x="38100" y="3877056"/>
                  </a:lnTo>
                  <a:lnTo>
                    <a:pt x="40233" y="3877945"/>
                  </a:lnTo>
                  <a:lnTo>
                    <a:pt x="42671" y="3878834"/>
                  </a:lnTo>
                  <a:lnTo>
                    <a:pt x="44805" y="3880104"/>
                  </a:lnTo>
                  <a:lnTo>
                    <a:pt x="46939" y="3881247"/>
                  </a:lnTo>
                  <a:lnTo>
                    <a:pt x="49072" y="3882517"/>
                  </a:lnTo>
                  <a:lnTo>
                    <a:pt x="50901" y="3883787"/>
                  </a:lnTo>
                  <a:lnTo>
                    <a:pt x="52730" y="3885311"/>
                  </a:lnTo>
                  <a:lnTo>
                    <a:pt x="54559" y="3886835"/>
                  </a:lnTo>
                  <a:lnTo>
                    <a:pt x="56083" y="3888613"/>
                  </a:lnTo>
                  <a:lnTo>
                    <a:pt x="57302" y="3890391"/>
                  </a:lnTo>
                  <a:lnTo>
                    <a:pt x="58826" y="3892296"/>
                  </a:lnTo>
                  <a:lnTo>
                    <a:pt x="59740" y="3894455"/>
                  </a:lnTo>
                  <a:lnTo>
                    <a:pt x="60959" y="3896487"/>
                  </a:lnTo>
                  <a:lnTo>
                    <a:pt x="61569" y="3898646"/>
                  </a:lnTo>
                  <a:lnTo>
                    <a:pt x="62179" y="3901059"/>
                  </a:lnTo>
                  <a:lnTo>
                    <a:pt x="62788" y="3903599"/>
                  </a:lnTo>
                  <a:lnTo>
                    <a:pt x="63093" y="3906012"/>
                  </a:lnTo>
                  <a:lnTo>
                    <a:pt x="62788" y="3908679"/>
                  </a:lnTo>
                  <a:lnTo>
                    <a:pt x="62179" y="3911473"/>
                  </a:lnTo>
                  <a:lnTo>
                    <a:pt x="61569" y="3913886"/>
                  </a:lnTo>
                  <a:lnTo>
                    <a:pt x="60655" y="3916045"/>
                  </a:lnTo>
                  <a:lnTo>
                    <a:pt x="59740" y="3918458"/>
                  </a:lnTo>
                  <a:lnTo>
                    <a:pt x="58521" y="3920363"/>
                  </a:lnTo>
                  <a:lnTo>
                    <a:pt x="57302" y="3922395"/>
                  </a:lnTo>
                  <a:lnTo>
                    <a:pt x="55778" y="3924300"/>
                  </a:lnTo>
                  <a:lnTo>
                    <a:pt x="54254" y="3925824"/>
                  </a:lnTo>
                  <a:lnTo>
                    <a:pt x="52730" y="3927348"/>
                  </a:lnTo>
                  <a:lnTo>
                    <a:pt x="50901" y="3928872"/>
                  </a:lnTo>
                  <a:lnTo>
                    <a:pt x="49072" y="3930015"/>
                  </a:lnTo>
                  <a:lnTo>
                    <a:pt x="46939" y="3931285"/>
                  </a:lnTo>
                  <a:lnTo>
                    <a:pt x="44805" y="3932555"/>
                  </a:lnTo>
                  <a:lnTo>
                    <a:pt x="33223" y="3936492"/>
                  </a:lnTo>
                  <a:lnTo>
                    <a:pt x="31089" y="3937127"/>
                  </a:lnTo>
                  <a:lnTo>
                    <a:pt x="28346" y="3937381"/>
                  </a:lnTo>
                  <a:lnTo>
                    <a:pt x="25907" y="3937635"/>
                  </a:lnTo>
                  <a:lnTo>
                    <a:pt x="23164" y="3938016"/>
                  </a:lnTo>
                  <a:lnTo>
                    <a:pt x="20726" y="3938016"/>
                  </a:lnTo>
                  <a:lnTo>
                    <a:pt x="17983" y="3938270"/>
                  </a:lnTo>
                  <a:lnTo>
                    <a:pt x="15544" y="3938270"/>
                  </a:lnTo>
                  <a:lnTo>
                    <a:pt x="12801" y="3938016"/>
                  </a:lnTo>
                  <a:lnTo>
                    <a:pt x="10363" y="3938016"/>
                  </a:lnTo>
                  <a:lnTo>
                    <a:pt x="7619" y="3937635"/>
                  </a:lnTo>
                  <a:lnTo>
                    <a:pt x="5181" y="3937381"/>
                  </a:lnTo>
                  <a:lnTo>
                    <a:pt x="2438" y="3937127"/>
                  </a:lnTo>
                  <a:lnTo>
                    <a:pt x="0" y="3936492"/>
                  </a:lnTo>
                  <a:lnTo>
                    <a:pt x="304" y="3969131"/>
                  </a:lnTo>
                </a:path>
                <a:path w="6883400" h="10017125">
                  <a:moveTo>
                    <a:pt x="85343" y="3844163"/>
                  </a:moveTo>
                  <a:lnTo>
                    <a:pt x="85343" y="3969131"/>
                  </a:lnTo>
                </a:path>
                <a:path w="6883400" h="10017125">
                  <a:moveTo>
                    <a:pt x="304" y="3969131"/>
                  </a:moveTo>
                  <a:lnTo>
                    <a:pt x="0" y="4002024"/>
                  </a:lnTo>
                  <a:lnTo>
                    <a:pt x="2438" y="4001389"/>
                  </a:lnTo>
                  <a:lnTo>
                    <a:pt x="4876" y="4000500"/>
                  </a:lnTo>
                  <a:lnTo>
                    <a:pt x="7619" y="4000119"/>
                  </a:lnTo>
                  <a:lnTo>
                    <a:pt x="10058" y="3999865"/>
                  </a:lnTo>
                  <a:lnTo>
                    <a:pt x="12496" y="3999611"/>
                  </a:lnTo>
                  <a:lnTo>
                    <a:pt x="15239" y="3999230"/>
                  </a:lnTo>
                  <a:lnTo>
                    <a:pt x="17678" y="3999230"/>
                  </a:lnTo>
                  <a:lnTo>
                    <a:pt x="20421" y="3999230"/>
                  </a:lnTo>
                  <a:lnTo>
                    <a:pt x="22859" y="3999230"/>
                  </a:lnTo>
                  <a:lnTo>
                    <a:pt x="25603" y="3999611"/>
                  </a:lnTo>
                  <a:lnTo>
                    <a:pt x="28041" y="3999865"/>
                  </a:lnTo>
                  <a:lnTo>
                    <a:pt x="30784" y="4000119"/>
                  </a:lnTo>
                  <a:lnTo>
                    <a:pt x="33223" y="4000754"/>
                  </a:lnTo>
                  <a:lnTo>
                    <a:pt x="35661" y="4001389"/>
                  </a:lnTo>
                  <a:lnTo>
                    <a:pt x="38100" y="4002024"/>
                  </a:lnTo>
                  <a:lnTo>
                    <a:pt x="40233" y="4002913"/>
                  </a:lnTo>
                  <a:lnTo>
                    <a:pt x="42671" y="4003802"/>
                  </a:lnTo>
                  <a:lnTo>
                    <a:pt x="44805" y="4005072"/>
                  </a:lnTo>
                  <a:lnTo>
                    <a:pt x="46939" y="4006215"/>
                  </a:lnTo>
                  <a:lnTo>
                    <a:pt x="49072" y="4007485"/>
                  </a:lnTo>
                  <a:lnTo>
                    <a:pt x="50901" y="4008755"/>
                  </a:lnTo>
                  <a:lnTo>
                    <a:pt x="52730" y="4010279"/>
                  </a:lnTo>
                  <a:lnTo>
                    <a:pt x="54559" y="4011803"/>
                  </a:lnTo>
                  <a:lnTo>
                    <a:pt x="56083" y="4013581"/>
                  </a:lnTo>
                  <a:lnTo>
                    <a:pt x="57302" y="4015359"/>
                  </a:lnTo>
                  <a:lnTo>
                    <a:pt x="58826" y="4017264"/>
                  </a:lnTo>
                  <a:lnTo>
                    <a:pt x="59740" y="4019423"/>
                  </a:lnTo>
                  <a:lnTo>
                    <a:pt x="60959" y="4021455"/>
                  </a:lnTo>
                  <a:lnTo>
                    <a:pt x="61569" y="4023614"/>
                  </a:lnTo>
                  <a:lnTo>
                    <a:pt x="62179" y="4026027"/>
                  </a:lnTo>
                  <a:lnTo>
                    <a:pt x="62788" y="4028567"/>
                  </a:lnTo>
                  <a:lnTo>
                    <a:pt x="63093" y="4030980"/>
                  </a:lnTo>
                  <a:lnTo>
                    <a:pt x="58521" y="4045331"/>
                  </a:lnTo>
                  <a:lnTo>
                    <a:pt x="57302" y="4047363"/>
                  </a:lnTo>
                  <a:lnTo>
                    <a:pt x="55778" y="4049268"/>
                  </a:lnTo>
                  <a:lnTo>
                    <a:pt x="54254" y="4050792"/>
                  </a:lnTo>
                  <a:lnTo>
                    <a:pt x="52730" y="4052316"/>
                  </a:lnTo>
                  <a:lnTo>
                    <a:pt x="50901" y="4053840"/>
                  </a:lnTo>
                  <a:lnTo>
                    <a:pt x="49072" y="4054983"/>
                  </a:lnTo>
                  <a:lnTo>
                    <a:pt x="46939" y="4056253"/>
                  </a:lnTo>
                  <a:lnTo>
                    <a:pt x="44805" y="4057523"/>
                  </a:lnTo>
                  <a:lnTo>
                    <a:pt x="33223" y="4061460"/>
                  </a:lnTo>
                  <a:lnTo>
                    <a:pt x="31089" y="4062095"/>
                  </a:lnTo>
                  <a:lnTo>
                    <a:pt x="28346" y="4062349"/>
                  </a:lnTo>
                  <a:lnTo>
                    <a:pt x="25907" y="4062603"/>
                  </a:lnTo>
                  <a:lnTo>
                    <a:pt x="23164" y="4062984"/>
                  </a:lnTo>
                  <a:lnTo>
                    <a:pt x="20726" y="4062984"/>
                  </a:lnTo>
                  <a:lnTo>
                    <a:pt x="17983" y="4063238"/>
                  </a:lnTo>
                  <a:lnTo>
                    <a:pt x="15544" y="4063238"/>
                  </a:lnTo>
                  <a:lnTo>
                    <a:pt x="12801" y="4062984"/>
                  </a:lnTo>
                  <a:lnTo>
                    <a:pt x="10363" y="4062984"/>
                  </a:lnTo>
                  <a:lnTo>
                    <a:pt x="7619" y="4062603"/>
                  </a:lnTo>
                  <a:lnTo>
                    <a:pt x="5181" y="4062349"/>
                  </a:lnTo>
                  <a:lnTo>
                    <a:pt x="2438" y="4062095"/>
                  </a:lnTo>
                  <a:lnTo>
                    <a:pt x="0" y="4061460"/>
                  </a:lnTo>
                  <a:lnTo>
                    <a:pt x="304" y="4094099"/>
                  </a:lnTo>
                </a:path>
                <a:path w="6883400" h="10017125">
                  <a:moveTo>
                    <a:pt x="85343" y="3969131"/>
                  </a:moveTo>
                  <a:lnTo>
                    <a:pt x="85343" y="4094099"/>
                  </a:lnTo>
                </a:path>
                <a:path w="6883400" h="10017125">
                  <a:moveTo>
                    <a:pt x="304" y="4094099"/>
                  </a:moveTo>
                  <a:lnTo>
                    <a:pt x="0" y="4126992"/>
                  </a:lnTo>
                  <a:lnTo>
                    <a:pt x="2438" y="4126357"/>
                  </a:lnTo>
                  <a:lnTo>
                    <a:pt x="4876" y="4125722"/>
                  </a:lnTo>
                  <a:lnTo>
                    <a:pt x="7619" y="4125087"/>
                  </a:lnTo>
                  <a:lnTo>
                    <a:pt x="10058" y="4124833"/>
                  </a:lnTo>
                  <a:lnTo>
                    <a:pt x="12496" y="4124579"/>
                  </a:lnTo>
                  <a:lnTo>
                    <a:pt x="15239" y="4124198"/>
                  </a:lnTo>
                  <a:lnTo>
                    <a:pt x="17678" y="4124198"/>
                  </a:lnTo>
                  <a:lnTo>
                    <a:pt x="20421" y="4124198"/>
                  </a:lnTo>
                  <a:lnTo>
                    <a:pt x="22859" y="4124198"/>
                  </a:lnTo>
                  <a:lnTo>
                    <a:pt x="25603" y="4124579"/>
                  </a:lnTo>
                  <a:lnTo>
                    <a:pt x="28041" y="4124833"/>
                  </a:lnTo>
                  <a:lnTo>
                    <a:pt x="30784" y="4125087"/>
                  </a:lnTo>
                  <a:lnTo>
                    <a:pt x="33223" y="4125722"/>
                  </a:lnTo>
                  <a:lnTo>
                    <a:pt x="35661" y="4126357"/>
                  </a:lnTo>
                  <a:lnTo>
                    <a:pt x="38100" y="4127246"/>
                  </a:lnTo>
                  <a:lnTo>
                    <a:pt x="40233" y="4127881"/>
                  </a:lnTo>
                  <a:lnTo>
                    <a:pt x="42671" y="4128770"/>
                  </a:lnTo>
                  <a:lnTo>
                    <a:pt x="44805" y="4130040"/>
                  </a:lnTo>
                  <a:lnTo>
                    <a:pt x="46939" y="4131183"/>
                  </a:lnTo>
                  <a:lnTo>
                    <a:pt x="49072" y="4132453"/>
                  </a:lnTo>
                  <a:lnTo>
                    <a:pt x="50901" y="4133977"/>
                  </a:lnTo>
                  <a:lnTo>
                    <a:pt x="52730" y="4135247"/>
                  </a:lnTo>
                  <a:lnTo>
                    <a:pt x="54559" y="4136771"/>
                  </a:lnTo>
                  <a:lnTo>
                    <a:pt x="56083" y="4138549"/>
                  </a:lnTo>
                  <a:lnTo>
                    <a:pt x="57302" y="4140327"/>
                  </a:lnTo>
                  <a:lnTo>
                    <a:pt x="58826" y="4142232"/>
                  </a:lnTo>
                  <a:lnTo>
                    <a:pt x="59740" y="4144391"/>
                  </a:lnTo>
                  <a:lnTo>
                    <a:pt x="60959" y="4146423"/>
                  </a:lnTo>
                  <a:lnTo>
                    <a:pt x="61569" y="4148582"/>
                  </a:lnTo>
                  <a:lnTo>
                    <a:pt x="62179" y="4150995"/>
                  </a:lnTo>
                  <a:lnTo>
                    <a:pt x="62788" y="4153535"/>
                  </a:lnTo>
                  <a:lnTo>
                    <a:pt x="63093" y="4156202"/>
                  </a:lnTo>
                  <a:lnTo>
                    <a:pt x="62788" y="4158996"/>
                  </a:lnTo>
                  <a:lnTo>
                    <a:pt x="62179" y="4161409"/>
                  </a:lnTo>
                  <a:lnTo>
                    <a:pt x="61569" y="4163822"/>
                  </a:lnTo>
                  <a:lnTo>
                    <a:pt x="54254" y="4175760"/>
                  </a:lnTo>
                  <a:lnTo>
                    <a:pt x="52730" y="4177538"/>
                  </a:lnTo>
                  <a:lnTo>
                    <a:pt x="50901" y="4178808"/>
                  </a:lnTo>
                  <a:lnTo>
                    <a:pt x="49072" y="4179951"/>
                  </a:lnTo>
                  <a:lnTo>
                    <a:pt x="46939" y="4181475"/>
                  </a:lnTo>
                  <a:lnTo>
                    <a:pt x="33223" y="4186428"/>
                  </a:lnTo>
                  <a:lnTo>
                    <a:pt x="31089" y="4187063"/>
                  </a:lnTo>
                  <a:lnTo>
                    <a:pt x="28346" y="4187317"/>
                  </a:lnTo>
                  <a:lnTo>
                    <a:pt x="25907" y="4187571"/>
                  </a:lnTo>
                  <a:lnTo>
                    <a:pt x="23164" y="4187952"/>
                  </a:lnTo>
                  <a:lnTo>
                    <a:pt x="20726" y="4187952"/>
                  </a:lnTo>
                  <a:lnTo>
                    <a:pt x="17983" y="4188206"/>
                  </a:lnTo>
                  <a:lnTo>
                    <a:pt x="15544" y="4188206"/>
                  </a:lnTo>
                  <a:lnTo>
                    <a:pt x="12801" y="4187952"/>
                  </a:lnTo>
                  <a:lnTo>
                    <a:pt x="10363" y="4187952"/>
                  </a:lnTo>
                  <a:lnTo>
                    <a:pt x="7619" y="4187571"/>
                  </a:lnTo>
                  <a:lnTo>
                    <a:pt x="5181" y="4187317"/>
                  </a:lnTo>
                  <a:lnTo>
                    <a:pt x="2438" y="4187063"/>
                  </a:lnTo>
                  <a:lnTo>
                    <a:pt x="0" y="4186682"/>
                  </a:lnTo>
                  <a:lnTo>
                    <a:pt x="304" y="4219067"/>
                  </a:lnTo>
                </a:path>
                <a:path w="6883400" h="10017125">
                  <a:moveTo>
                    <a:pt x="85343" y="4094099"/>
                  </a:moveTo>
                  <a:lnTo>
                    <a:pt x="85343" y="4219067"/>
                  </a:lnTo>
                </a:path>
                <a:path w="6883400" h="10017125">
                  <a:moveTo>
                    <a:pt x="304" y="4219067"/>
                  </a:moveTo>
                  <a:lnTo>
                    <a:pt x="0" y="4251960"/>
                  </a:lnTo>
                  <a:lnTo>
                    <a:pt x="2438" y="4251325"/>
                  </a:lnTo>
                  <a:lnTo>
                    <a:pt x="4876" y="4250690"/>
                  </a:lnTo>
                  <a:lnTo>
                    <a:pt x="7619" y="4250055"/>
                  </a:lnTo>
                  <a:lnTo>
                    <a:pt x="10058" y="4249801"/>
                  </a:lnTo>
                  <a:lnTo>
                    <a:pt x="12496" y="4249547"/>
                  </a:lnTo>
                  <a:lnTo>
                    <a:pt x="15239" y="4249166"/>
                  </a:lnTo>
                  <a:lnTo>
                    <a:pt x="17678" y="4249166"/>
                  </a:lnTo>
                  <a:lnTo>
                    <a:pt x="20421" y="4249166"/>
                  </a:lnTo>
                  <a:lnTo>
                    <a:pt x="22859" y="4249166"/>
                  </a:lnTo>
                  <a:lnTo>
                    <a:pt x="25603" y="4249547"/>
                  </a:lnTo>
                  <a:lnTo>
                    <a:pt x="28041" y="4249801"/>
                  </a:lnTo>
                  <a:lnTo>
                    <a:pt x="30784" y="4250055"/>
                  </a:lnTo>
                  <a:lnTo>
                    <a:pt x="33223" y="4250690"/>
                  </a:lnTo>
                  <a:lnTo>
                    <a:pt x="35661" y="4251325"/>
                  </a:lnTo>
                  <a:lnTo>
                    <a:pt x="38100" y="4252214"/>
                  </a:lnTo>
                  <a:lnTo>
                    <a:pt x="40233" y="4252849"/>
                  </a:lnTo>
                  <a:lnTo>
                    <a:pt x="42671" y="4254119"/>
                  </a:lnTo>
                  <a:lnTo>
                    <a:pt x="44805" y="4255008"/>
                  </a:lnTo>
                  <a:lnTo>
                    <a:pt x="46939" y="4256151"/>
                  </a:lnTo>
                  <a:lnTo>
                    <a:pt x="49072" y="4257421"/>
                  </a:lnTo>
                  <a:lnTo>
                    <a:pt x="50901" y="4258945"/>
                  </a:lnTo>
                  <a:lnTo>
                    <a:pt x="52730" y="4260215"/>
                  </a:lnTo>
                  <a:lnTo>
                    <a:pt x="54559" y="4261993"/>
                  </a:lnTo>
                  <a:lnTo>
                    <a:pt x="56083" y="4263517"/>
                  </a:lnTo>
                  <a:lnTo>
                    <a:pt x="57302" y="4265295"/>
                  </a:lnTo>
                  <a:lnTo>
                    <a:pt x="58826" y="4267200"/>
                  </a:lnTo>
                  <a:lnTo>
                    <a:pt x="59740" y="4269359"/>
                  </a:lnTo>
                  <a:lnTo>
                    <a:pt x="60959" y="4271391"/>
                  </a:lnTo>
                  <a:lnTo>
                    <a:pt x="61569" y="4273931"/>
                  </a:lnTo>
                  <a:lnTo>
                    <a:pt x="62179" y="4275963"/>
                  </a:lnTo>
                  <a:lnTo>
                    <a:pt x="62788" y="4278503"/>
                  </a:lnTo>
                  <a:lnTo>
                    <a:pt x="63093" y="4281170"/>
                  </a:lnTo>
                  <a:lnTo>
                    <a:pt x="62788" y="4283964"/>
                  </a:lnTo>
                  <a:lnTo>
                    <a:pt x="62179" y="4286377"/>
                  </a:lnTo>
                  <a:lnTo>
                    <a:pt x="61569" y="4288790"/>
                  </a:lnTo>
                  <a:lnTo>
                    <a:pt x="54254" y="4300728"/>
                  </a:lnTo>
                  <a:lnTo>
                    <a:pt x="52730" y="4302506"/>
                  </a:lnTo>
                  <a:lnTo>
                    <a:pt x="50901" y="4303776"/>
                  </a:lnTo>
                  <a:lnTo>
                    <a:pt x="49072" y="4305300"/>
                  </a:lnTo>
                  <a:lnTo>
                    <a:pt x="46939" y="4306443"/>
                  </a:lnTo>
                  <a:lnTo>
                    <a:pt x="44805" y="4307459"/>
                  </a:lnTo>
                  <a:lnTo>
                    <a:pt x="42671" y="4308348"/>
                  </a:lnTo>
                  <a:lnTo>
                    <a:pt x="40538" y="4309491"/>
                  </a:lnTo>
                  <a:lnTo>
                    <a:pt x="38100" y="4310126"/>
                  </a:lnTo>
                  <a:lnTo>
                    <a:pt x="35966" y="4310761"/>
                  </a:lnTo>
                  <a:lnTo>
                    <a:pt x="33223" y="4311396"/>
                  </a:lnTo>
                  <a:lnTo>
                    <a:pt x="31089" y="4312031"/>
                  </a:lnTo>
                  <a:lnTo>
                    <a:pt x="28346" y="4312285"/>
                  </a:lnTo>
                  <a:lnTo>
                    <a:pt x="25907" y="4312539"/>
                  </a:lnTo>
                  <a:lnTo>
                    <a:pt x="23164" y="4312920"/>
                  </a:lnTo>
                  <a:lnTo>
                    <a:pt x="20726" y="4313174"/>
                  </a:lnTo>
                  <a:lnTo>
                    <a:pt x="17983" y="4313174"/>
                  </a:lnTo>
                  <a:lnTo>
                    <a:pt x="15544" y="4313174"/>
                  </a:lnTo>
                  <a:lnTo>
                    <a:pt x="12801" y="4313174"/>
                  </a:lnTo>
                  <a:lnTo>
                    <a:pt x="10363" y="4312920"/>
                  </a:lnTo>
                  <a:lnTo>
                    <a:pt x="7619" y="4312539"/>
                  </a:lnTo>
                  <a:lnTo>
                    <a:pt x="5181" y="4312285"/>
                  </a:lnTo>
                  <a:lnTo>
                    <a:pt x="2438" y="4312031"/>
                  </a:lnTo>
                  <a:lnTo>
                    <a:pt x="0" y="4311650"/>
                  </a:lnTo>
                  <a:lnTo>
                    <a:pt x="304" y="4344035"/>
                  </a:lnTo>
                </a:path>
                <a:path w="6883400" h="10017125">
                  <a:moveTo>
                    <a:pt x="85343" y="4219067"/>
                  </a:moveTo>
                  <a:lnTo>
                    <a:pt x="85343" y="4344035"/>
                  </a:lnTo>
                </a:path>
                <a:path w="6883400" h="10017125">
                  <a:moveTo>
                    <a:pt x="304" y="4344035"/>
                  </a:moveTo>
                  <a:lnTo>
                    <a:pt x="0" y="4376928"/>
                  </a:lnTo>
                  <a:lnTo>
                    <a:pt x="2438" y="4376293"/>
                  </a:lnTo>
                  <a:lnTo>
                    <a:pt x="4876" y="4375658"/>
                  </a:lnTo>
                  <a:lnTo>
                    <a:pt x="7619" y="4375023"/>
                  </a:lnTo>
                  <a:lnTo>
                    <a:pt x="10058" y="4374769"/>
                  </a:lnTo>
                  <a:lnTo>
                    <a:pt x="12496" y="4374515"/>
                  </a:lnTo>
                  <a:lnTo>
                    <a:pt x="15239" y="4374134"/>
                  </a:lnTo>
                  <a:lnTo>
                    <a:pt x="17678" y="4374134"/>
                  </a:lnTo>
                  <a:lnTo>
                    <a:pt x="20421" y="4374134"/>
                  </a:lnTo>
                  <a:lnTo>
                    <a:pt x="22859" y="4374134"/>
                  </a:lnTo>
                  <a:lnTo>
                    <a:pt x="25603" y="4374515"/>
                  </a:lnTo>
                  <a:lnTo>
                    <a:pt x="28041" y="4374769"/>
                  </a:lnTo>
                  <a:lnTo>
                    <a:pt x="30784" y="4375404"/>
                  </a:lnTo>
                  <a:lnTo>
                    <a:pt x="33223" y="4375658"/>
                  </a:lnTo>
                  <a:lnTo>
                    <a:pt x="35661" y="4376547"/>
                  </a:lnTo>
                  <a:lnTo>
                    <a:pt x="38100" y="4377182"/>
                  </a:lnTo>
                  <a:lnTo>
                    <a:pt x="40233" y="4378071"/>
                  </a:lnTo>
                  <a:lnTo>
                    <a:pt x="42671" y="4379087"/>
                  </a:lnTo>
                  <a:lnTo>
                    <a:pt x="44805" y="4379976"/>
                  </a:lnTo>
                  <a:lnTo>
                    <a:pt x="46939" y="4381119"/>
                  </a:lnTo>
                  <a:lnTo>
                    <a:pt x="49072" y="4382389"/>
                  </a:lnTo>
                  <a:lnTo>
                    <a:pt x="50901" y="4383913"/>
                  </a:lnTo>
                  <a:lnTo>
                    <a:pt x="52730" y="4385183"/>
                  </a:lnTo>
                  <a:lnTo>
                    <a:pt x="54559" y="4386961"/>
                  </a:lnTo>
                  <a:lnTo>
                    <a:pt x="56083" y="4388485"/>
                  </a:lnTo>
                  <a:lnTo>
                    <a:pt x="57302" y="4390263"/>
                  </a:lnTo>
                  <a:lnTo>
                    <a:pt x="58826" y="4392422"/>
                  </a:lnTo>
                  <a:lnTo>
                    <a:pt x="59740" y="4394327"/>
                  </a:lnTo>
                  <a:lnTo>
                    <a:pt x="60959" y="4396359"/>
                  </a:lnTo>
                  <a:lnTo>
                    <a:pt x="61569" y="4398899"/>
                  </a:lnTo>
                  <a:lnTo>
                    <a:pt x="62179" y="4400931"/>
                  </a:lnTo>
                  <a:lnTo>
                    <a:pt x="62788" y="4403471"/>
                  </a:lnTo>
                  <a:lnTo>
                    <a:pt x="63093" y="4406138"/>
                  </a:lnTo>
                  <a:lnTo>
                    <a:pt x="62788" y="4408932"/>
                  </a:lnTo>
                  <a:lnTo>
                    <a:pt x="62179" y="4411345"/>
                  </a:lnTo>
                  <a:lnTo>
                    <a:pt x="61569" y="4413758"/>
                  </a:lnTo>
                  <a:lnTo>
                    <a:pt x="54254" y="4425696"/>
                  </a:lnTo>
                  <a:lnTo>
                    <a:pt x="52730" y="4427474"/>
                  </a:lnTo>
                  <a:lnTo>
                    <a:pt x="50901" y="4428744"/>
                  </a:lnTo>
                  <a:lnTo>
                    <a:pt x="49072" y="4430268"/>
                  </a:lnTo>
                  <a:lnTo>
                    <a:pt x="46939" y="4431411"/>
                  </a:lnTo>
                  <a:lnTo>
                    <a:pt x="44805" y="4432427"/>
                  </a:lnTo>
                  <a:lnTo>
                    <a:pt x="42671" y="4433570"/>
                  </a:lnTo>
                  <a:lnTo>
                    <a:pt x="40538" y="4434459"/>
                  </a:lnTo>
                  <a:lnTo>
                    <a:pt x="38100" y="4435094"/>
                  </a:lnTo>
                  <a:lnTo>
                    <a:pt x="35966" y="4435983"/>
                  </a:lnTo>
                  <a:lnTo>
                    <a:pt x="33223" y="4436364"/>
                  </a:lnTo>
                  <a:lnTo>
                    <a:pt x="31089" y="4436999"/>
                  </a:lnTo>
                  <a:lnTo>
                    <a:pt x="28346" y="4437507"/>
                  </a:lnTo>
                  <a:lnTo>
                    <a:pt x="25907" y="4437507"/>
                  </a:lnTo>
                  <a:lnTo>
                    <a:pt x="23164" y="4437888"/>
                  </a:lnTo>
                  <a:lnTo>
                    <a:pt x="20726" y="4438142"/>
                  </a:lnTo>
                  <a:lnTo>
                    <a:pt x="17983" y="4438142"/>
                  </a:lnTo>
                  <a:lnTo>
                    <a:pt x="15544" y="4438142"/>
                  </a:lnTo>
                  <a:lnTo>
                    <a:pt x="12801" y="4438142"/>
                  </a:lnTo>
                  <a:lnTo>
                    <a:pt x="10363" y="4437888"/>
                  </a:lnTo>
                  <a:lnTo>
                    <a:pt x="7619" y="4437507"/>
                  </a:lnTo>
                  <a:lnTo>
                    <a:pt x="5181" y="4437253"/>
                  </a:lnTo>
                  <a:lnTo>
                    <a:pt x="2438" y="4436999"/>
                  </a:lnTo>
                  <a:lnTo>
                    <a:pt x="0" y="4436618"/>
                  </a:lnTo>
                  <a:lnTo>
                    <a:pt x="304" y="4469257"/>
                  </a:lnTo>
                </a:path>
                <a:path w="6883400" h="10017125">
                  <a:moveTo>
                    <a:pt x="85343" y="4344035"/>
                  </a:moveTo>
                  <a:lnTo>
                    <a:pt x="85343" y="4469257"/>
                  </a:lnTo>
                </a:path>
                <a:path w="6883400" h="10017125">
                  <a:moveTo>
                    <a:pt x="304" y="4469257"/>
                  </a:moveTo>
                  <a:lnTo>
                    <a:pt x="0" y="4501896"/>
                  </a:lnTo>
                  <a:lnTo>
                    <a:pt x="2438" y="4501261"/>
                  </a:lnTo>
                  <a:lnTo>
                    <a:pt x="4876" y="4500626"/>
                  </a:lnTo>
                  <a:lnTo>
                    <a:pt x="7619" y="4499991"/>
                  </a:lnTo>
                  <a:lnTo>
                    <a:pt x="10058" y="4499737"/>
                  </a:lnTo>
                  <a:lnTo>
                    <a:pt x="12496" y="4499483"/>
                  </a:lnTo>
                  <a:lnTo>
                    <a:pt x="15239" y="4499483"/>
                  </a:lnTo>
                  <a:lnTo>
                    <a:pt x="17678" y="4499102"/>
                  </a:lnTo>
                  <a:lnTo>
                    <a:pt x="20421" y="4499102"/>
                  </a:lnTo>
                  <a:lnTo>
                    <a:pt x="22859" y="4499483"/>
                  </a:lnTo>
                  <a:lnTo>
                    <a:pt x="25603" y="4499483"/>
                  </a:lnTo>
                  <a:lnTo>
                    <a:pt x="28041" y="4499737"/>
                  </a:lnTo>
                  <a:lnTo>
                    <a:pt x="30784" y="4500372"/>
                  </a:lnTo>
                  <a:lnTo>
                    <a:pt x="33223" y="4501007"/>
                  </a:lnTo>
                  <a:lnTo>
                    <a:pt x="35661" y="4501515"/>
                  </a:lnTo>
                  <a:lnTo>
                    <a:pt x="38100" y="4502150"/>
                  </a:lnTo>
                  <a:lnTo>
                    <a:pt x="40233" y="4503039"/>
                  </a:lnTo>
                  <a:lnTo>
                    <a:pt x="42671" y="4504055"/>
                  </a:lnTo>
                  <a:lnTo>
                    <a:pt x="44805" y="4504944"/>
                  </a:lnTo>
                  <a:lnTo>
                    <a:pt x="46939" y="4506087"/>
                  </a:lnTo>
                  <a:lnTo>
                    <a:pt x="49072" y="4507357"/>
                  </a:lnTo>
                  <a:lnTo>
                    <a:pt x="50901" y="4508881"/>
                  </a:lnTo>
                  <a:lnTo>
                    <a:pt x="52730" y="4510151"/>
                  </a:lnTo>
                  <a:lnTo>
                    <a:pt x="54559" y="4511929"/>
                  </a:lnTo>
                  <a:lnTo>
                    <a:pt x="56083" y="4513453"/>
                  </a:lnTo>
                  <a:lnTo>
                    <a:pt x="57302" y="4515231"/>
                  </a:lnTo>
                  <a:lnTo>
                    <a:pt x="58826" y="4517390"/>
                  </a:lnTo>
                  <a:lnTo>
                    <a:pt x="59740" y="4519295"/>
                  </a:lnTo>
                  <a:lnTo>
                    <a:pt x="60959" y="4521327"/>
                  </a:lnTo>
                  <a:lnTo>
                    <a:pt x="61569" y="4523867"/>
                  </a:lnTo>
                  <a:lnTo>
                    <a:pt x="62179" y="4525899"/>
                  </a:lnTo>
                  <a:lnTo>
                    <a:pt x="62788" y="4528693"/>
                  </a:lnTo>
                  <a:lnTo>
                    <a:pt x="63093" y="4531106"/>
                  </a:lnTo>
                  <a:lnTo>
                    <a:pt x="62788" y="4533900"/>
                  </a:lnTo>
                  <a:lnTo>
                    <a:pt x="62179" y="4536313"/>
                  </a:lnTo>
                  <a:lnTo>
                    <a:pt x="61569" y="4538726"/>
                  </a:lnTo>
                  <a:lnTo>
                    <a:pt x="50901" y="4553712"/>
                  </a:lnTo>
                  <a:lnTo>
                    <a:pt x="49072" y="4555236"/>
                  </a:lnTo>
                  <a:lnTo>
                    <a:pt x="46939" y="4556379"/>
                  </a:lnTo>
                  <a:lnTo>
                    <a:pt x="44805" y="4557649"/>
                  </a:lnTo>
                  <a:lnTo>
                    <a:pt x="42671" y="4558538"/>
                  </a:lnTo>
                  <a:lnTo>
                    <a:pt x="40538" y="4559427"/>
                  </a:lnTo>
                  <a:lnTo>
                    <a:pt x="38100" y="4560062"/>
                  </a:lnTo>
                  <a:lnTo>
                    <a:pt x="35966" y="4560951"/>
                  </a:lnTo>
                  <a:lnTo>
                    <a:pt x="33223" y="4561586"/>
                  </a:lnTo>
                  <a:lnTo>
                    <a:pt x="31089" y="4561967"/>
                  </a:lnTo>
                  <a:lnTo>
                    <a:pt x="28346" y="4562475"/>
                  </a:lnTo>
                  <a:lnTo>
                    <a:pt x="25907" y="4562856"/>
                  </a:lnTo>
                  <a:lnTo>
                    <a:pt x="23164" y="4562856"/>
                  </a:lnTo>
                  <a:lnTo>
                    <a:pt x="20726" y="4563110"/>
                  </a:lnTo>
                  <a:lnTo>
                    <a:pt x="17983" y="4563110"/>
                  </a:lnTo>
                  <a:lnTo>
                    <a:pt x="15544" y="4563110"/>
                  </a:lnTo>
                  <a:lnTo>
                    <a:pt x="12801" y="4563110"/>
                  </a:lnTo>
                  <a:lnTo>
                    <a:pt x="10363" y="4562856"/>
                  </a:lnTo>
                  <a:lnTo>
                    <a:pt x="7619" y="4562856"/>
                  </a:lnTo>
                  <a:lnTo>
                    <a:pt x="5181" y="4562221"/>
                  </a:lnTo>
                  <a:lnTo>
                    <a:pt x="2438" y="4561967"/>
                  </a:lnTo>
                  <a:lnTo>
                    <a:pt x="0" y="4561586"/>
                  </a:lnTo>
                  <a:lnTo>
                    <a:pt x="304" y="4594225"/>
                  </a:lnTo>
                </a:path>
                <a:path w="6883400" h="10017125">
                  <a:moveTo>
                    <a:pt x="85343" y="4469257"/>
                  </a:moveTo>
                  <a:lnTo>
                    <a:pt x="85343" y="4594225"/>
                  </a:lnTo>
                </a:path>
                <a:path w="6883400" h="10017125">
                  <a:moveTo>
                    <a:pt x="304" y="4594225"/>
                  </a:moveTo>
                  <a:lnTo>
                    <a:pt x="0" y="4626864"/>
                  </a:lnTo>
                  <a:lnTo>
                    <a:pt x="2438" y="4626229"/>
                  </a:lnTo>
                  <a:lnTo>
                    <a:pt x="4876" y="4625594"/>
                  </a:lnTo>
                  <a:lnTo>
                    <a:pt x="7619" y="4624959"/>
                  </a:lnTo>
                  <a:lnTo>
                    <a:pt x="10058" y="4624705"/>
                  </a:lnTo>
                  <a:lnTo>
                    <a:pt x="12496" y="4624451"/>
                  </a:lnTo>
                  <a:lnTo>
                    <a:pt x="15239" y="4624451"/>
                  </a:lnTo>
                  <a:lnTo>
                    <a:pt x="17678" y="4624070"/>
                  </a:lnTo>
                  <a:lnTo>
                    <a:pt x="20421" y="4624070"/>
                  </a:lnTo>
                  <a:lnTo>
                    <a:pt x="22859" y="4624451"/>
                  </a:lnTo>
                  <a:lnTo>
                    <a:pt x="25603" y="4624451"/>
                  </a:lnTo>
                  <a:lnTo>
                    <a:pt x="28041" y="4624959"/>
                  </a:lnTo>
                  <a:lnTo>
                    <a:pt x="30784" y="4625340"/>
                  </a:lnTo>
                  <a:lnTo>
                    <a:pt x="33223" y="4625975"/>
                  </a:lnTo>
                  <a:lnTo>
                    <a:pt x="35661" y="4626483"/>
                  </a:lnTo>
                  <a:lnTo>
                    <a:pt x="38100" y="4627118"/>
                  </a:lnTo>
                  <a:lnTo>
                    <a:pt x="40233" y="4628007"/>
                  </a:lnTo>
                  <a:lnTo>
                    <a:pt x="42671" y="4629023"/>
                  </a:lnTo>
                  <a:lnTo>
                    <a:pt x="52730" y="4635373"/>
                  </a:lnTo>
                  <a:lnTo>
                    <a:pt x="54559" y="4636897"/>
                  </a:lnTo>
                  <a:lnTo>
                    <a:pt x="56083" y="4638421"/>
                  </a:lnTo>
                  <a:lnTo>
                    <a:pt x="57302" y="4640199"/>
                  </a:lnTo>
                  <a:lnTo>
                    <a:pt x="58826" y="4642358"/>
                  </a:lnTo>
                  <a:lnTo>
                    <a:pt x="59740" y="4644263"/>
                  </a:lnTo>
                  <a:lnTo>
                    <a:pt x="60959" y="4646295"/>
                  </a:lnTo>
                  <a:lnTo>
                    <a:pt x="61569" y="4648835"/>
                  </a:lnTo>
                  <a:lnTo>
                    <a:pt x="62179" y="4650867"/>
                  </a:lnTo>
                  <a:lnTo>
                    <a:pt x="62788" y="4653661"/>
                  </a:lnTo>
                  <a:lnTo>
                    <a:pt x="63093" y="4656074"/>
                  </a:lnTo>
                  <a:lnTo>
                    <a:pt x="62788" y="4658868"/>
                  </a:lnTo>
                  <a:lnTo>
                    <a:pt x="62179" y="4661281"/>
                  </a:lnTo>
                  <a:lnTo>
                    <a:pt x="61569" y="4663694"/>
                  </a:lnTo>
                  <a:lnTo>
                    <a:pt x="46939" y="4681347"/>
                  </a:lnTo>
                  <a:lnTo>
                    <a:pt x="44805" y="4682617"/>
                  </a:lnTo>
                  <a:lnTo>
                    <a:pt x="42671" y="4683506"/>
                  </a:lnTo>
                  <a:lnTo>
                    <a:pt x="40538" y="4684395"/>
                  </a:lnTo>
                  <a:lnTo>
                    <a:pt x="38100" y="4685030"/>
                  </a:lnTo>
                  <a:lnTo>
                    <a:pt x="35966" y="4685919"/>
                  </a:lnTo>
                  <a:lnTo>
                    <a:pt x="33223" y="4686554"/>
                  </a:lnTo>
                  <a:lnTo>
                    <a:pt x="31089" y="4686935"/>
                  </a:lnTo>
                  <a:lnTo>
                    <a:pt x="28346" y="4687443"/>
                  </a:lnTo>
                  <a:lnTo>
                    <a:pt x="25907" y="4687824"/>
                  </a:lnTo>
                  <a:lnTo>
                    <a:pt x="23164" y="4687824"/>
                  </a:lnTo>
                  <a:lnTo>
                    <a:pt x="20726" y="4688078"/>
                  </a:lnTo>
                  <a:lnTo>
                    <a:pt x="17983" y="4688078"/>
                  </a:lnTo>
                  <a:lnTo>
                    <a:pt x="15544" y="4688078"/>
                  </a:lnTo>
                  <a:lnTo>
                    <a:pt x="12801" y="4688078"/>
                  </a:lnTo>
                  <a:lnTo>
                    <a:pt x="10363" y="4687824"/>
                  </a:lnTo>
                  <a:lnTo>
                    <a:pt x="7619" y="4687824"/>
                  </a:lnTo>
                  <a:lnTo>
                    <a:pt x="5181" y="4687189"/>
                  </a:lnTo>
                  <a:lnTo>
                    <a:pt x="2438" y="4687189"/>
                  </a:lnTo>
                  <a:lnTo>
                    <a:pt x="0" y="4686554"/>
                  </a:lnTo>
                  <a:lnTo>
                    <a:pt x="304" y="4719193"/>
                  </a:lnTo>
                </a:path>
                <a:path w="6883400" h="10017125">
                  <a:moveTo>
                    <a:pt x="85343" y="4594225"/>
                  </a:moveTo>
                  <a:lnTo>
                    <a:pt x="85343" y="4719193"/>
                  </a:lnTo>
                </a:path>
                <a:path w="6883400" h="10017125">
                  <a:moveTo>
                    <a:pt x="304" y="4719193"/>
                  </a:moveTo>
                  <a:lnTo>
                    <a:pt x="0" y="4751832"/>
                  </a:lnTo>
                  <a:lnTo>
                    <a:pt x="2438" y="4751197"/>
                  </a:lnTo>
                  <a:lnTo>
                    <a:pt x="4876" y="4750562"/>
                  </a:lnTo>
                  <a:lnTo>
                    <a:pt x="7619" y="4750308"/>
                  </a:lnTo>
                  <a:lnTo>
                    <a:pt x="10058" y="4749673"/>
                  </a:lnTo>
                  <a:lnTo>
                    <a:pt x="12496" y="4749419"/>
                  </a:lnTo>
                  <a:lnTo>
                    <a:pt x="15239" y="4749419"/>
                  </a:lnTo>
                  <a:lnTo>
                    <a:pt x="17678" y="4749038"/>
                  </a:lnTo>
                  <a:lnTo>
                    <a:pt x="20421" y="4749038"/>
                  </a:lnTo>
                  <a:lnTo>
                    <a:pt x="22859" y="4749419"/>
                  </a:lnTo>
                  <a:lnTo>
                    <a:pt x="25603" y="4749419"/>
                  </a:lnTo>
                  <a:lnTo>
                    <a:pt x="28041" y="4749927"/>
                  </a:lnTo>
                  <a:lnTo>
                    <a:pt x="30784" y="4750308"/>
                  </a:lnTo>
                  <a:lnTo>
                    <a:pt x="33223" y="4750943"/>
                  </a:lnTo>
                  <a:lnTo>
                    <a:pt x="35661" y="4751451"/>
                  </a:lnTo>
                  <a:lnTo>
                    <a:pt x="38100" y="4752086"/>
                  </a:lnTo>
                  <a:lnTo>
                    <a:pt x="40233" y="4752975"/>
                  </a:lnTo>
                  <a:lnTo>
                    <a:pt x="42671" y="4753991"/>
                  </a:lnTo>
                  <a:lnTo>
                    <a:pt x="44805" y="4754880"/>
                  </a:lnTo>
                  <a:lnTo>
                    <a:pt x="46939" y="4756023"/>
                  </a:lnTo>
                  <a:lnTo>
                    <a:pt x="49072" y="4757293"/>
                  </a:lnTo>
                  <a:lnTo>
                    <a:pt x="50901" y="4758817"/>
                  </a:lnTo>
                  <a:lnTo>
                    <a:pt x="52730" y="4760341"/>
                  </a:lnTo>
                  <a:lnTo>
                    <a:pt x="54559" y="4761865"/>
                  </a:lnTo>
                  <a:lnTo>
                    <a:pt x="56083" y="4763643"/>
                  </a:lnTo>
                  <a:lnTo>
                    <a:pt x="57302" y="4765167"/>
                  </a:lnTo>
                  <a:lnTo>
                    <a:pt x="58826" y="4767326"/>
                  </a:lnTo>
                  <a:lnTo>
                    <a:pt x="59740" y="4769231"/>
                  </a:lnTo>
                  <a:lnTo>
                    <a:pt x="60959" y="4771644"/>
                  </a:lnTo>
                  <a:lnTo>
                    <a:pt x="61569" y="4773803"/>
                  </a:lnTo>
                  <a:lnTo>
                    <a:pt x="62179" y="4775835"/>
                  </a:lnTo>
                  <a:lnTo>
                    <a:pt x="62788" y="4778629"/>
                  </a:lnTo>
                  <a:lnTo>
                    <a:pt x="63093" y="4781042"/>
                  </a:lnTo>
                  <a:lnTo>
                    <a:pt x="62788" y="4783836"/>
                  </a:lnTo>
                  <a:lnTo>
                    <a:pt x="62179" y="4786249"/>
                  </a:lnTo>
                  <a:lnTo>
                    <a:pt x="46939" y="4806315"/>
                  </a:lnTo>
                  <a:lnTo>
                    <a:pt x="44805" y="4807585"/>
                  </a:lnTo>
                  <a:lnTo>
                    <a:pt x="42671" y="4808474"/>
                  </a:lnTo>
                  <a:lnTo>
                    <a:pt x="40538" y="4809363"/>
                  </a:lnTo>
                  <a:lnTo>
                    <a:pt x="38100" y="4809998"/>
                  </a:lnTo>
                  <a:lnTo>
                    <a:pt x="35966" y="4810887"/>
                  </a:lnTo>
                  <a:lnTo>
                    <a:pt x="33223" y="4811522"/>
                  </a:lnTo>
                  <a:lnTo>
                    <a:pt x="31089" y="4811903"/>
                  </a:lnTo>
                  <a:lnTo>
                    <a:pt x="28346" y="4812411"/>
                  </a:lnTo>
                  <a:lnTo>
                    <a:pt x="25907" y="4812792"/>
                  </a:lnTo>
                  <a:lnTo>
                    <a:pt x="23164" y="4812792"/>
                  </a:lnTo>
                  <a:lnTo>
                    <a:pt x="20726" y="4813046"/>
                  </a:lnTo>
                  <a:lnTo>
                    <a:pt x="17983" y="4813046"/>
                  </a:lnTo>
                  <a:lnTo>
                    <a:pt x="15544" y="4813046"/>
                  </a:lnTo>
                  <a:lnTo>
                    <a:pt x="12801" y="4813046"/>
                  </a:lnTo>
                  <a:lnTo>
                    <a:pt x="10363" y="4812792"/>
                  </a:lnTo>
                  <a:lnTo>
                    <a:pt x="7619" y="4812792"/>
                  </a:lnTo>
                  <a:lnTo>
                    <a:pt x="5181" y="4812411"/>
                  </a:lnTo>
                  <a:lnTo>
                    <a:pt x="2438" y="4812157"/>
                  </a:lnTo>
                  <a:lnTo>
                    <a:pt x="0" y="4811522"/>
                  </a:lnTo>
                  <a:lnTo>
                    <a:pt x="304" y="4844161"/>
                  </a:lnTo>
                </a:path>
                <a:path w="6883400" h="10017125">
                  <a:moveTo>
                    <a:pt x="85343" y="4719193"/>
                  </a:moveTo>
                  <a:lnTo>
                    <a:pt x="85343" y="4844161"/>
                  </a:lnTo>
                </a:path>
                <a:path w="6883400" h="10017125">
                  <a:moveTo>
                    <a:pt x="304" y="4844161"/>
                  </a:moveTo>
                  <a:lnTo>
                    <a:pt x="0" y="4877054"/>
                  </a:lnTo>
                  <a:lnTo>
                    <a:pt x="2438" y="4876165"/>
                  </a:lnTo>
                  <a:lnTo>
                    <a:pt x="4876" y="4875530"/>
                  </a:lnTo>
                  <a:lnTo>
                    <a:pt x="7619" y="4875276"/>
                  </a:lnTo>
                  <a:lnTo>
                    <a:pt x="10058" y="4874641"/>
                  </a:lnTo>
                  <a:lnTo>
                    <a:pt x="12496" y="4874641"/>
                  </a:lnTo>
                  <a:lnTo>
                    <a:pt x="15239" y="4874387"/>
                  </a:lnTo>
                  <a:lnTo>
                    <a:pt x="17678" y="4874387"/>
                  </a:lnTo>
                  <a:lnTo>
                    <a:pt x="20421" y="4874387"/>
                  </a:lnTo>
                  <a:lnTo>
                    <a:pt x="22859" y="4874387"/>
                  </a:lnTo>
                  <a:lnTo>
                    <a:pt x="25603" y="4874641"/>
                  </a:lnTo>
                  <a:lnTo>
                    <a:pt x="28041" y="4874895"/>
                  </a:lnTo>
                  <a:lnTo>
                    <a:pt x="30784" y="4875276"/>
                  </a:lnTo>
                  <a:lnTo>
                    <a:pt x="33223" y="4875911"/>
                  </a:lnTo>
                  <a:lnTo>
                    <a:pt x="35661" y="4876419"/>
                  </a:lnTo>
                  <a:lnTo>
                    <a:pt x="38100" y="4877054"/>
                  </a:lnTo>
                  <a:lnTo>
                    <a:pt x="40233" y="4877943"/>
                  </a:lnTo>
                  <a:lnTo>
                    <a:pt x="42671" y="4878959"/>
                  </a:lnTo>
                  <a:lnTo>
                    <a:pt x="44805" y="4880102"/>
                  </a:lnTo>
                  <a:lnTo>
                    <a:pt x="46939" y="4881372"/>
                  </a:lnTo>
                  <a:lnTo>
                    <a:pt x="49072" y="4882515"/>
                  </a:lnTo>
                  <a:lnTo>
                    <a:pt x="50901" y="4883785"/>
                  </a:lnTo>
                  <a:lnTo>
                    <a:pt x="52730" y="4885309"/>
                  </a:lnTo>
                  <a:lnTo>
                    <a:pt x="54559" y="4886833"/>
                  </a:lnTo>
                  <a:lnTo>
                    <a:pt x="56083" y="4888611"/>
                  </a:lnTo>
                  <a:lnTo>
                    <a:pt x="57302" y="4890516"/>
                  </a:lnTo>
                  <a:lnTo>
                    <a:pt x="58826" y="4892294"/>
                  </a:lnTo>
                  <a:lnTo>
                    <a:pt x="59740" y="4894453"/>
                  </a:lnTo>
                  <a:lnTo>
                    <a:pt x="60959" y="4896612"/>
                  </a:lnTo>
                  <a:lnTo>
                    <a:pt x="61569" y="4898771"/>
                  </a:lnTo>
                  <a:lnTo>
                    <a:pt x="62179" y="4901184"/>
                  </a:lnTo>
                  <a:lnTo>
                    <a:pt x="62788" y="4903597"/>
                  </a:lnTo>
                  <a:lnTo>
                    <a:pt x="63093" y="4906010"/>
                  </a:lnTo>
                  <a:lnTo>
                    <a:pt x="62788" y="4908804"/>
                  </a:lnTo>
                  <a:lnTo>
                    <a:pt x="62179" y="4911471"/>
                  </a:lnTo>
                  <a:lnTo>
                    <a:pt x="61569" y="4914011"/>
                  </a:lnTo>
                  <a:lnTo>
                    <a:pt x="60655" y="4916043"/>
                  </a:lnTo>
                  <a:lnTo>
                    <a:pt x="59740" y="4918202"/>
                  </a:lnTo>
                  <a:lnTo>
                    <a:pt x="58521" y="4920361"/>
                  </a:lnTo>
                  <a:lnTo>
                    <a:pt x="57302" y="4922139"/>
                  </a:lnTo>
                  <a:lnTo>
                    <a:pt x="55778" y="4924298"/>
                  </a:lnTo>
                  <a:lnTo>
                    <a:pt x="54254" y="4925822"/>
                  </a:lnTo>
                  <a:lnTo>
                    <a:pt x="52730" y="4927346"/>
                  </a:lnTo>
                  <a:lnTo>
                    <a:pt x="50901" y="4928870"/>
                  </a:lnTo>
                  <a:lnTo>
                    <a:pt x="49072" y="4930140"/>
                  </a:lnTo>
                  <a:lnTo>
                    <a:pt x="46939" y="4931283"/>
                  </a:lnTo>
                  <a:lnTo>
                    <a:pt x="44805" y="4932553"/>
                  </a:lnTo>
                  <a:lnTo>
                    <a:pt x="31089" y="4936871"/>
                  </a:lnTo>
                  <a:lnTo>
                    <a:pt x="28346" y="4937379"/>
                  </a:lnTo>
                  <a:lnTo>
                    <a:pt x="25907" y="4937760"/>
                  </a:lnTo>
                  <a:lnTo>
                    <a:pt x="23164" y="4938014"/>
                  </a:lnTo>
                  <a:lnTo>
                    <a:pt x="20726" y="4938014"/>
                  </a:lnTo>
                  <a:lnTo>
                    <a:pt x="17983" y="4938014"/>
                  </a:lnTo>
                  <a:lnTo>
                    <a:pt x="15544" y="4938014"/>
                  </a:lnTo>
                  <a:lnTo>
                    <a:pt x="12801" y="4938014"/>
                  </a:lnTo>
                  <a:lnTo>
                    <a:pt x="10363" y="4938014"/>
                  </a:lnTo>
                  <a:lnTo>
                    <a:pt x="7619" y="4937760"/>
                  </a:lnTo>
                  <a:lnTo>
                    <a:pt x="5181" y="4937379"/>
                  </a:lnTo>
                  <a:lnTo>
                    <a:pt x="2438" y="4937125"/>
                  </a:lnTo>
                  <a:lnTo>
                    <a:pt x="0" y="4936490"/>
                  </a:lnTo>
                  <a:lnTo>
                    <a:pt x="304" y="4969129"/>
                  </a:lnTo>
                </a:path>
                <a:path w="6883400" h="10017125">
                  <a:moveTo>
                    <a:pt x="85343" y="4844161"/>
                  </a:moveTo>
                  <a:lnTo>
                    <a:pt x="85343" y="4969129"/>
                  </a:lnTo>
                </a:path>
                <a:path w="6883400" h="10017125">
                  <a:moveTo>
                    <a:pt x="304" y="4969129"/>
                  </a:moveTo>
                  <a:lnTo>
                    <a:pt x="0" y="5002022"/>
                  </a:lnTo>
                  <a:lnTo>
                    <a:pt x="2438" y="5001387"/>
                  </a:lnTo>
                  <a:lnTo>
                    <a:pt x="4876" y="5000498"/>
                  </a:lnTo>
                  <a:lnTo>
                    <a:pt x="7619" y="5000244"/>
                  </a:lnTo>
                  <a:lnTo>
                    <a:pt x="10058" y="4999863"/>
                  </a:lnTo>
                  <a:lnTo>
                    <a:pt x="12496" y="4999609"/>
                  </a:lnTo>
                  <a:lnTo>
                    <a:pt x="15239" y="4999355"/>
                  </a:lnTo>
                  <a:lnTo>
                    <a:pt x="17678" y="4999355"/>
                  </a:lnTo>
                  <a:lnTo>
                    <a:pt x="20421" y="4999355"/>
                  </a:lnTo>
                  <a:lnTo>
                    <a:pt x="22859" y="4999355"/>
                  </a:lnTo>
                  <a:lnTo>
                    <a:pt x="25603" y="4999609"/>
                  </a:lnTo>
                  <a:lnTo>
                    <a:pt x="28041" y="4999863"/>
                  </a:lnTo>
                  <a:lnTo>
                    <a:pt x="30784" y="5000244"/>
                  </a:lnTo>
                  <a:lnTo>
                    <a:pt x="33223" y="5000879"/>
                  </a:lnTo>
                  <a:lnTo>
                    <a:pt x="35661" y="5001387"/>
                  </a:lnTo>
                  <a:lnTo>
                    <a:pt x="38100" y="5002022"/>
                  </a:lnTo>
                  <a:lnTo>
                    <a:pt x="40233" y="5002911"/>
                  </a:lnTo>
                  <a:lnTo>
                    <a:pt x="42671" y="5003927"/>
                  </a:lnTo>
                  <a:lnTo>
                    <a:pt x="44805" y="5005070"/>
                  </a:lnTo>
                  <a:lnTo>
                    <a:pt x="46939" y="5006340"/>
                  </a:lnTo>
                  <a:lnTo>
                    <a:pt x="49072" y="5007483"/>
                  </a:lnTo>
                  <a:lnTo>
                    <a:pt x="50901" y="5008753"/>
                  </a:lnTo>
                  <a:lnTo>
                    <a:pt x="52730" y="5010277"/>
                  </a:lnTo>
                  <a:lnTo>
                    <a:pt x="54559" y="5011801"/>
                  </a:lnTo>
                  <a:lnTo>
                    <a:pt x="56083" y="5013579"/>
                  </a:lnTo>
                  <a:lnTo>
                    <a:pt x="57302" y="5015484"/>
                  </a:lnTo>
                  <a:lnTo>
                    <a:pt x="58826" y="5017262"/>
                  </a:lnTo>
                  <a:lnTo>
                    <a:pt x="59740" y="5019421"/>
                  </a:lnTo>
                  <a:lnTo>
                    <a:pt x="60959" y="5021580"/>
                  </a:lnTo>
                  <a:lnTo>
                    <a:pt x="61569" y="5023739"/>
                  </a:lnTo>
                  <a:lnTo>
                    <a:pt x="62179" y="5026152"/>
                  </a:lnTo>
                  <a:lnTo>
                    <a:pt x="62788" y="5028565"/>
                  </a:lnTo>
                  <a:lnTo>
                    <a:pt x="63093" y="5030978"/>
                  </a:lnTo>
                  <a:lnTo>
                    <a:pt x="62788" y="5033772"/>
                  </a:lnTo>
                  <a:lnTo>
                    <a:pt x="62179" y="5036439"/>
                  </a:lnTo>
                  <a:lnTo>
                    <a:pt x="61569" y="5038979"/>
                  </a:lnTo>
                  <a:lnTo>
                    <a:pt x="60655" y="5041011"/>
                  </a:lnTo>
                  <a:lnTo>
                    <a:pt x="59740" y="5043551"/>
                  </a:lnTo>
                  <a:lnTo>
                    <a:pt x="58521" y="5045329"/>
                  </a:lnTo>
                  <a:lnTo>
                    <a:pt x="57302" y="5047488"/>
                  </a:lnTo>
                  <a:lnTo>
                    <a:pt x="55778" y="5049266"/>
                  </a:lnTo>
                  <a:lnTo>
                    <a:pt x="54254" y="5050790"/>
                  </a:lnTo>
                  <a:lnTo>
                    <a:pt x="52730" y="5052314"/>
                  </a:lnTo>
                  <a:lnTo>
                    <a:pt x="50901" y="5053838"/>
                  </a:lnTo>
                  <a:lnTo>
                    <a:pt x="49072" y="5055108"/>
                  </a:lnTo>
                  <a:lnTo>
                    <a:pt x="46939" y="5056251"/>
                  </a:lnTo>
                  <a:lnTo>
                    <a:pt x="44805" y="5057521"/>
                  </a:lnTo>
                  <a:lnTo>
                    <a:pt x="33223" y="5061458"/>
                  </a:lnTo>
                  <a:lnTo>
                    <a:pt x="31089" y="5062093"/>
                  </a:lnTo>
                  <a:lnTo>
                    <a:pt x="28346" y="5062347"/>
                  </a:lnTo>
                  <a:lnTo>
                    <a:pt x="25907" y="5062728"/>
                  </a:lnTo>
                  <a:lnTo>
                    <a:pt x="23164" y="5062982"/>
                  </a:lnTo>
                  <a:lnTo>
                    <a:pt x="20726" y="5062982"/>
                  </a:lnTo>
                  <a:lnTo>
                    <a:pt x="17983" y="5063363"/>
                  </a:lnTo>
                  <a:lnTo>
                    <a:pt x="15544" y="5063363"/>
                  </a:lnTo>
                  <a:lnTo>
                    <a:pt x="12801" y="5062982"/>
                  </a:lnTo>
                  <a:lnTo>
                    <a:pt x="10363" y="5062982"/>
                  </a:lnTo>
                  <a:lnTo>
                    <a:pt x="7619" y="5062728"/>
                  </a:lnTo>
                  <a:lnTo>
                    <a:pt x="5181" y="5062347"/>
                  </a:lnTo>
                  <a:lnTo>
                    <a:pt x="2438" y="5062093"/>
                  </a:lnTo>
                  <a:lnTo>
                    <a:pt x="0" y="5061458"/>
                  </a:lnTo>
                  <a:lnTo>
                    <a:pt x="304" y="5094097"/>
                  </a:lnTo>
                </a:path>
                <a:path w="6883400" h="10017125">
                  <a:moveTo>
                    <a:pt x="85343" y="4969129"/>
                  </a:moveTo>
                  <a:lnTo>
                    <a:pt x="85343" y="5094097"/>
                  </a:lnTo>
                </a:path>
                <a:path w="6883400" h="10017125">
                  <a:moveTo>
                    <a:pt x="304" y="5094097"/>
                  </a:moveTo>
                  <a:lnTo>
                    <a:pt x="0" y="5126990"/>
                  </a:lnTo>
                  <a:lnTo>
                    <a:pt x="2438" y="5126355"/>
                  </a:lnTo>
                  <a:lnTo>
                    <a:pt x="4876" y="5125847"/>
                  </a:lnTo>
                  <a:lnTo>
                    <a:pt x="7619" y="5125212"/>
                  </a:lnTo>
                  <a:lnTo>
                    <a:pt x="10058" y="5124831"/>
                  </a:lnTo>
                  <a:lnTo>
                    <a:pt x="12496" y="5124577"/>
                  </a:lnTo>
                  <a:lnTo>
                    <a:pt x="15239" y="5124323"/>
                  </a:lnTo>
                  <a:lnTo>
                    <a:pt x="17678" y="5124323"/>
                  </a:lnTo>
                  <a:lnTo>
                    <a:pt x="20421" y="5124323"/>
                  </a:lnTo>
                  <a:lnTo>
                    <a:pt x="22859" y="5124323"/>
                  </a:lnTo>
                  <a:lnTo>
                    <a:pt x="25603" y="5124577"/>
                  </a:lnTo>
                  <a:lnTo>
                    <a:pt x="28041" y="5124831"/>
                  </a:lnTo>
                  <a:lnTo>
                    <a:pt x="30784" y="5125212"/>
                  </a:lnTo>
                  <a:lnTo>
                    <a:pt x="33223" y="5125847"/>
                  </a:lnTo>
                  <a:lnTo>
                    <a:pt x="35661" y="5126355"/>
                  </a:lnTo>
                  <a:lnTo>
                    <a:pt x="38100" y="5126990"/>
                  </a:lnTo>
                  <a:lnTo>
                    <a:pt x="40233" y="5127879"/>
                  </a:lnTo>
                  <a:lnTo>
                    <a:pt x="42671" y="5128895"/>
                  </a:lnTo>
                  <a:lnTo>
                    <a:pt x="44805" y="5130038"/>
                  </a:lnTo>
                  <a:lnTo>
                    <a:pt x="46939" y="5131308"/>
                  </a:lnTo>
                  <a:lnTo>
                    <a:pt x="49072" y="5132451"/>
                  </a:lnTo>
                  <a:lnTo>
                    <a:pt x="50901" y="5133721"/>
                  </a:lnTo>
                  <a:lnTo>
                    <a:pt x="52730" y="5135245"/>
                  </a:lnTo>
                  <a:lnTo>
                    <a:pt x="54559" y="5136769"/>
                  </a:lnTo>
                  <a:lnTo>
                    <a:pt x="56083" y="5138547"/>
                  </a:lnTo>
                  <a:lnTo>
                    <a:pt x="57302" y="5140452"/>
                  </a:lnTo>
                  <a:lnTo>
                    <a:pt x="58826" y="5142230"/>
                  </a:lnTo>
                  <a:lnTo>
                    <a:pt x="59740" y="5144389"/>
                  </a:lnTo>
                  <a:lnTo>
                    <a:pt x="60959" y="5146548"/>
                  </a:lnTo>
                  <a:lnTo>
                    <a:pt x="61569" y="5148707"/>
                  </a:lnTo>
                  <a:lnTo>
                    <a:pt x="62179" y="5151120"/>
                  </a:lnTo>
                  <a:lnTo>
                    <a:pt x="62788" y="5153533"/>
                  </a:lnTo>
                  <a:lnTo>
                    <a:pt x="63093" y="5155946"/>
                  </a:lnTo>
                  <a:lnTo>
                    <a:pt x="62788" y="5158740"/>
                  </a:lnTo>
                  <a:lnTo>
                    <a:pt x="62179" y="5161407"/>
                  </a:lnTo>
                  <a:lnTo>
                    <a:pt x="54254" y="5175758"/>
                  </a:lnTo>
                  <a:lnTo>
                    <a:pt x="52730" y="5177282"/>
                  </a:lnTo>
                  <a:lnTo>
                    <a:pt x="50901" y="5178806"/>
                  </a:lnTo>
                  <a:lnTo>
                    <a:pt x="49072" y="5180076"/>
                  </a:lnTo>
                  <a:lnTo>
                    <a:pt x="46939" y="5181219"/>
                  </a:lnTo>
                  <a:lnTo>
                    <a:pt x="44805" y="5182489"/>
                  </a:lnTo>
                  <a:lnTo>
                    <a:pt x="42671" y="5183378"/>
                  </a:lnTo>
                  <a:lnTo>
                    <a:pt x="40538" y="5184267"/>
                  </a:lnTo>
                  <a:lnTo>
                    <a:pt x="38100" y="5185283"/>
                  </a:lnTo>
                  <a:lnTo>
                    <a:pt x="35966" y="5185791"/>
                  </a:lnTo>
                  <a:lnTo>
                    <a:pt x="33223" y="5186426"/>
                  </a:lnTo>
                  <a:lnTo>
                    <a:pt x="31089" y="5187061"/>
                  </a:lnTo>
                  <a:lnTo>
                    <a:pt x="28346" y="5187315"/>
                  </a:lnTo>
                  <a:lnTo>
                    <a:pt x="25907" y="5187696"/>
                  </a:lnTo>
                  <a:lnTo>
                    <a:pt x="23164" y="5187950"/>
                  </a:lnTo>
                  <a:lnTo>
                    <a:pt x="20726" y="5187950"/>
                  </a:lnTo>
                  <a:lnTo>
                    <a:pt x="17983" y="5188331"/>
                  </a:lnTo>
                  <a:lnTo>
                    <a:pt x="15544" y="5188331"/>
                  </a:lnTo>
                  <a:lnTo>
                    <a:pt x="12801" y="5187950"/>
                  </a:lnTo>
                  <a:lnTo>
                    <a:pt x="10363" y="5187950"/>
                  </a:lnTo>
                  <a:lnTo>
                    <a:pt x="7619" y="5187696"/>
                  </a:lnTo>
                  <a:lnTo>
                    <a:pt x="5181" y="5187315"/>
                  </a:lnTo>
                  <a:lnTo>
                    <a:pt x="2438" y="5187061"/>
                  </a:lnTo>
                  <a:lnTo>
                    <a:pt x="0" y="5186426"/>
                  </a:lnTo>
                  <a:lnTo>
                    <a:pt x="304" y="5219065"/>
                  </a:lnTo>
                </a:path>
                <a:path w="6883400" h="10017125">
                  <a:moveTo>
                    <a:pt x="85343" y="5094097"/>
                  </a:moveTo>
                  <a:lnTo>
                    <a:pt x="85343" y="5219065"/>
                  </a:lnTo>
                </a:path>
                <a:path w="6883400" h="10017125">
                  <a:moveTo>
                    <a:pt x="304" y="5219065"/>
                  </a:moveTo>
                  <a:lnTo>
                    <a:pt x="0" y="5251958"/>
                  </a:lnTo>
                  <a:lnTo>
                    <a:pt x="2438" y="5251323"/>
                  </a:lnTo>
                  <a:lnTo>
                    <a:pt x="4876" y="5250815"/>
                  </a:lnTo>
                  <a:lnTo>
                    <a:pt x="7619" y="5250180"/>
                  </a:lnTo>
                  <a:lnTo>
                    <a:pt x="10058" y="5249799"/>
                  </a:lnTo>
                  <a:lnTo>
                    <a:pt x="12496" y="5249545"/>
                  </a:lnTo>
                  <a:lnTo>
                    <a:pt x="15239" y="5249291"/>
                  </a:lnTo>
                  <a:lnTo>
                    <a:pt x="17678" y="5249291"/>
                  </a:lnTo>
                  <a:lnTo>
                    <a:pt x="20421" y="5249291"/>
                  </a:lnTo>
                  <a:lnTo>
                    <a:pt x="22859" y="5249291"/>
                  </a:lnTo>
                  <a:lnTo>
                    <a:pt x="25603" y="5249545"/>
                  </a:lnTo>
                  <a:lnTo>
                    <a:pt x="28041" y="5249799"/>
                  </a:lnTo>
                  <a:lnTo>
                    <a:pt x="30784" y="5250180"/>
                  </a:lnTo>
                  <a:lnTo>
                    <a:pt x="33223" y="5250815"/>
                  </a:lnTo>
                  <a:lnTo>
                    <a:pt x="35661" y="5251323"/>
                  </a:lnTo>
                  <a:lnTo>
                    <a:pt x="38100" y="5252339"/>
                  </a:lnTo>
                  <a:lnTo>
                    <a:pt x="40233" y="5252847"/>
                  </a:lnTo>
                  <a:lnTo>
                    <a:pt x="42671" y="5253863"/>
                  </a:lnTo>
                  <a:lnTo>
                    <a:pt x="44805" y="5255006"/>
                  </a:lnTo>
                  <a:lnTo>
                    <a:pt x="46939" y="5256276"/>
                  </a:lnTo>
                  <a:lnTo>
                    <a:pt x="49072" y="5257419"/>
                  </a:lnTo>
                  <a:lnTo>
                    <a:pt x="50901" y="5258943"/>
                  </a:lnTo>
                  <a:lnTo>
                    <a:pt x="52730" y="5260213"/>
                  </a:lnTo>
                  <a:lnTo>
                    <a:pt x="54559" y="5261737"/>
                  </a:lnTo>
                  <a:lnTo>
                    <a:pt x="56083" y="5263515"/>
                  </a:lnTo>
                  <a:lnTo>
                    <a:pt x="57302" y="5265420"/>
                  </a:lnTo>
                  <a:lnTo>
                    <a:pt x="58826" y="5267198"/>
                  </a:lnTo>
                  <a:lnTo>
                    <a:pt x="59740" y="5269357"/>
                  </a:lnTo>
                  <a:lnTo>
                    <a:pt x="60959" y="5271516"/>
                  </a:lnTo>
                  <a:lnTo>
                    <a:pt x="61569" y="5273675"/>
                  </a:lnTo>
                  <a:lnTo>
                    <a:pt x="62179" y="5276088"/>
                  </a:lnTo>
                  <a:lnTo>
                    <a:pt x="62788" y="5278501"/>
                  </a:lnTo>
                  <a:lnTo>
                    <a:pt x="63093" y="5281295"/>
                  </a:lnTo>
                  <a:lnTo>
                    <a:pt x="62788" y="5283962"/>
                  </a:lnTo>
                  <a:lnTo>
                    <a:pt x="62179" y="5286375"/>
                  </a:lnTo>
                  <a:lnTo>
                    <a:pt x="54254" y="5300726"/>
                  </a:lnTo>
                  <a:lnTo>
                    <a:pt x="52730" y="5302631"/>
                  </a:lnTo>
                  <a:lnTo>
                    <a:pt x="50901" y="5303774"/>
                  </a:lnTo>
                  <a:lnTo>
                    <a:pt x="49072" y="5305044"/>
                  </a:lnTo>
                  <a:lnTo>
                    <a:pt x="46939" y="5306568"/>
                  </a:lnTo>
                  <a:lnTo>
                    <a:pt x="44805" y="5307457"/>
                  </a:lnTo>
                  <a:lnTo>
                    <a:pt x="33223" y="5311394"/>
                  </a:lnTo>
                  <a:lnTo>
                    <a:pt x="31089" y="5312029"/>
                  </a:lnTo>
                  <a:lnTo>
                    <a:pt x="28346" y="5312283"/>
                  </a:lnTo>
                  <a:lnTo>
                    <a:pt x="25907" y="5312664"/>
                  </a:lnTo>
                  <a:lnTo>
                    <a:pt x="23164" y="5312918"/>
                  </a:lnTo>
                  <a:lnTo>
                    <a:pt x="20726" y="5312918"/>
                  </a:lnTo>
                  <a:lnTo>
                    <a:pt x="17983" y="5313299"/>
                  </a:lnTo>
                  <a:lnTo>
                    <a:pt x="15544" y="5313299"/>
                  </a:lnTo>
                  <a:lnTo>
                    <a:pt x="12801" y="5312918"/>
                  </a:lnTo>
                  <a:lnTo>
                    <a:pt x="10363" y="5312918"/>
                  </a:lnTo>
                  <a:lnTo>
                    <a:pt x="7619" y="5312664"/>
                  </a:lnTo>
                  <a:lnTo>
                    <a:pt x="5181" y="5312283"/>
                  </a:lnTo>
                  <a:lnTo>
                    <a:pt x="2438" y="5312029"/>
                  </a:lnTo>
                  <a:lnTo>
                    <a:pt x="0" y="5311775"/>
                  </a:lnTo>
                  <a:lnTo>
                    <a:pt x="304" y="5344033"/>
                  </a:lnTo>
                </a:path>
                <a:path w="6883400" h="10017125">
                  <a:moveTo>
                    <a:pt x="85343" y="5219065"/>
                  </a:moveTo>
                  <a:lnTo>
                    <a:pt x="85343" y="5344033"/>
                  </a:lnTo>
                </a:path>
                <a:path w="6883400" h="10017125">
                  <a:moveTo>
                    <a:pt x="304" y="5344033"/>
                  </a:moveTo>
                  <a:lnTo>
                    <a:pt x="0" y="5376926"/>
                  </a:lnTo>
                  <a:lnTo>
                    <a:pt x="2438" y="5376291"/>
                  </a:lnTo>
                  <a:lnTo>
                    <a:pt x="4876" y="5375783"/>
                  </a:lnTo>
                  <a:lnTo>
                    <a:pt x="7619" y="5375148"/>
                  </a:lnTo>
                  <a:lnTo>
                    <a:pt x="10058" y="5374767"/>
                  </a:lnTo>
                  <a:lnTo>
                    <a:pt x="12496" y="5374513"/>
                  </a:lnTo>
                  <a:lnTo>
                    <a:pt x="15239" y="5374259"/>
                  </a:lnTo>
                  <a:lnTo>
                    <a:pt x="17678" y="5374259"/>
                  </a:lnTo>
                  <a:lnTo>
                    <a:pt x="20421" y="5374259"/>
                  </a:lnTo>
                  <a:lnTo>
                    <a:pt x="22859" y="5374259"/>
                  </a:lnTo>
                  <a:lnTo>
                    <a:pt x="25603" y="5374513"/>
                  </a:lnTo>
                  <a:lnTo>
                    <a:pt x="28041" y="5374767"/>
                  </a:lnTo>
                  <a:lnTo>
                    <a:pt x="30784" y="5375148"/>
                  </a:lnTo>
                  <a:lnTo>
                    <a:pt x="33223" y="5375783"/>
                  </a:lnTo>
                  <a:lnTo>
                    <a:pt x="35661" y="5376291"/>
                  </a:lnTo>
                  <a:lnTo>
                    <a:pt x="38100" y="5377307"/>
                  </a:lnTo>
                  <a:lnTo>
                    <a:pt x="40233" y="5377815"/>
                  </a:lnTo>
                  <a:lnTo>
                    <a:pt x="42671" y="5379085"/>
                  </a:lnTo>
                  <a:lnTo>
                    <a:pt x="44805" y="5379974"/>
                  </a:lnTo>
                  <a:lnTo>
                    <a:pt x="46939" y="5381244"/>
                  </a:lnTo>
                  <a:lnTo>
                    <a:pt x="49072" y="5382387"/>
                  </a:lnTo>
                  <a:lnTo>
                    <a:pt x="50901" y="5383911"/>
                  </a:lnTo>
                  <a:lnTo>
                    <a:pt x="52730" y="5385181"/>
                  </a:lnTo>
                  <a:lnTo>
                    <a:pt x="54559" y="5386959"/>
                  </a:lnTo>
                  <a:lnTo>
                    <a:pt x="56083" y="5388483"/>
                  </a:lnTo>
                  <a:lnTo>
                    <a:pt x="57302" y="5390388"/>
                  </a:lnTo>
                  <a:lnTo>
                    <a:pt x="58826" y="5392166"/>
                  </a:lnTo>
                  <a:lnTo>
                    <a:pt x="59740" y="5394325"/>
                  </a:lnTo>
                  <a:lnTo>
                    <a:pt x="60959" y="5396484"/>
                  </a:lnTo>
                  <a:lnTo>
                    <a:pt x="61569" y="5398897"/>
                  </a:lnTo>
                  <a:lnTo>
                    <a:pt x="62179" y="5401056"/>
                  </a:lnTo>
                  <a:lnTo>
                    <a:pt x="62788" y="5403469"/>
                  </a:lnTo>
                  <a:lnTo>
                    <a:pt x="63093" y="5406263"/>
                  </a:lnTo>
                  <a:lnTo>
                    <a:pt x="62788" y="5408930"/>
                  </a:lnTo>
                  <a:lnTo>
                    <a:pt x="62179" y="5411343"/>
                  </a:lnTo>
                  <a:lnTo>
                    <a:pt x="61569" y="5413883"/>
                  </a:lnTo>
                  <a:lnTo>
                    <a:pt x="54254" y="5425694"/>
                  </a:lnTo>
                  <a:lnTo>
                    <a:pt x="52730" y="5427599"/>
                  </a:lnTo>
                  <a:lnTo>
                    <a:pt x="50901" y="5428742"/>
                  </a:lnTo>
                  <a:lnTo>
                    <a:pt x="49072" y="5430266"/>
                  </a:lnTo>
                  <a:lnTo>
                    <a:pt x="46939" y="5431536"/>
                  </a:lnTo>
                  <a:lnTo>
                    <a:pt x="44805" y="5432425"/>
                  </a:lnTo>
                  <a:lnTo>
                    <a:pt x="42671" y="5433314"/>
                  </a:lnTo>
                  <a:lnTo>
                    <a:pt x="40538" y="5434584"/>
                  </a:lnTo>
                  <a:lnTo>
                    <a:pt x="38100" y="5435219"/>
                  </a:lnTo>
                  <a:lnTo>
                    <a:pt x="35966" y="5435727"/>
                  </a:lnTo>
                  <a:lnTo>
                    <a:pt x="33223" y="5436362"/>
                  </a:lnTo>
                  <a:lnTo>
                    <a:pt x="31089" y="5436997"/>
                  </a:lnTo>
                  <a:lnTo>
                    <a:pt x="28346" y="5437251"/>
                  </a:lnTo>
                  <a:lnTo>
                    <a:pt x="25907" y="5437632"/>
                  </a:lnTo>
                  <a:lnTo>
                    <a:pt x="23164" y="5437886"/>
                  </a:lnTo>
                  <a:lnTo>
                    <a:pt x="20726" y="5438267"/>
                  </a:lnTo>
                  <a:lnTo>
                    <a:pt x="17983" y="5438267"/>
                  </a:lnTo>
                  <a:lnTo>
                    <a:pt x="15544" y="5438267"/>
                  </a:lnTo>
                  <a:lnTo>
                    <a:pt x="12801" y="5438267"/>
                  </a:lnTo>
                  <a:lnTo>
                    <a:pt x="10363" y="5437886"/>
                  </a:lnTo>
                  <a:lnTo>
                    <a:pt x="7619" y="5437632"/>
                  </a:lnTo>
                  <a:lnTo>
                    <a:pt x="5181" y="5437251"/>
                  </a:lnTo>
                  <a:lnTo>
                    <a:pt x="2438" y="5436997"/>
                  </a:lnTo>
                  <a:lnTo>
                    <a:pt x="0" y="5436743"/>
                  </a:lnTo>
                  <a:lnTo>
                    <a:pt x="304" y="5469001"/>
                  </a:lnTo>
                </a:path>
                <a:path w="6883400" h="10017125">
                  <a:moveTo>
                    <a:pt x="85343" y="5344033"/>
                  </a:moveTo>
                  <a:lnTo>
                    <a:pt x="85343" y="5469001"/>
                  </a:lnTo>
                </a:path>
                <a:path w="6883400" h="10017125">
                  <a:moveTo>
                    <a:pt x="304" y="5469001"/>
                  </a:moveTo>
                  <a:lnTo>
                    <a:pt x="0" y="5501894"/>
                  </a:lnTo>
                  <a:lnTo>
                    <a:pt x="2438" y="5501259"/>
                  </a:lnTo>
                  <a:lnTo>
                    <a:pt x="4876" y="5500751"/>
                  </a:lnTo>
                  <a:lnTo>
                    <a:pt x="7619" y="5500116"/>
                  </a:lnTo>
                  <a:lnTo>
                    <a:pt x="10058" y="5499735"/>
                  </a:lnTo>
                  <a:lnTo>
                    <a:pt x="12496" y="5499481"/>
                  </a:lnTo>
                  <a:lnTo>
                    <a:pt x="15239" y="5499227"/>
                  </a:lnTo>
                  <a:lnTo>
                    <a:pt x="17678" y="5499227"/>
                  </a:lnTo>
                  <a:lnTo>
                    <a:pt x="20421" y="5499227"/>
                  </a:lnTo>
                  <a:lnTo>
                    <a:pt x="22859" y="5499227"/>
                  </a:lnTo>
                  <a:lnTo>
                    <a:pt x="25603" y="5499481"/>
                  </a:lnTo>
                  <a:lnTo>
                    <a:pt x="28041" y="5499735"/>
                  </a:lnTo>
                  <a:lnTo>
                    <a:pt x="30784" y="5500370"/>
                  </a:lnTo>
                  <a:lnTo>
                    <a:pt x="33223" y="5500751"/>
                  </a:lnTo>
                  <a:lnTo>
                    <a:pt x="35661" y="5501640"/>
                  </a:lnTo>
                  <a:lnTo>
                    <a:pt x="38100" y="5502275"/>
                  </a:lnTo>
                  <a:lnTo>
                    <a:pt x="40233" y="5503164"/>
                  </a:lnTo>
                  <a:lnTo>
                    <a:pt x="42671" y="5504053"/>
                  </a:lnTo>
                  <a:lnTo>
                    <a:pt x="44805" y="5504942"/>
                  </a:lnTo>
                  <a:lnTo>
                    <a:pt x="46939" y="5506212"/>
                  </a:lnTo>
                  <a:lnTo>
                    <a:pt x="49072" y="5507355"/>
                  </a:lnTo>
                  <a:lnTo>
                    <a:pt x="50901" y="5508879"/>
                  </a:lnTo>
                  <a:lnTo>
                    <a:pt x="52730" y="5510149"/>
                  </a:lnTo>
                  <a:lnTo>
                    <a:pt x="54559" y="5511927"/>
                  </a:lnTo>
                  <a:lnTo>
                    <a:pt x="56083" y="5513451"/>
                  </a:lnTo>
                  <a:lnTo>
                    <a:pt x="57302" y="5515356"/>
                  </a:lnTo>
                  <a:lnTo>
                    <a:pt x="58826" y="5517515"/>
                  </a:lnTo>
                  <a:lnTo>
                    <a:pt x="59740" y="5519293"/>
                  </a:lnTo>
                  <a:lnTo>
                    <a:pt x="60959" y="5521452"/>
                  </a:lnTo>
                  <a:lnTo>
                    <a:pt x="61569" y="5523865"/>
                  </a:lnTo>
                  <a:lnTo>
                    <a:pt x="62179" y="5526024"/>
                  </a:lnTo>
                  <a:lnTo>
                    <a:pt x="62788" y="5528437"/>
                  </a:lnTo>
                  <a:lnTo>
                    <a:pt x="63093" y="5531231"/>
                  </a:lnTo>
                  <a:lnTo>
                    <a:pt x="62788" y="5533898"/>
                  </a:lnTo>
                  <a:lnTo>
                    <a:pt x="62179" y="5536311"/>
                  </a:lnTo>
                  <a:lnTo>
                    <a:pt x="61569" y="5538851"/>
                  </a:lnTo>
                  <a:lnTo>
                    <a:pt x="54254" y="5550662"/>
                  </a:lnTo>
                  <a:lnTo>
                    <a:pt x="52730" y="5552567"/>
                  </a:lnTo>
                  <a:lnTo>
                    <a:pt x="50901" y="5553710"/>
                  </a:lnTo>
                  <a:lnTo>
                    <a:pt x="49072" y="5555234"/>
                  </a:lnTo>
                  <a:lnTo>
                    <a:pt x="46939" y="5556504"/>
                  </a:lnTo>
                  <a:lnTo>
                    <a:pt x="44805" y="5557393"/>
                  </a:lnTo>
                  <a:lnTo>
                    <a:pt x="42671" y="5558663"/>
                  </a:lnTo>
                  <a:lnTo>
                    <a:pt x="40538" y="5559552"/>
                  </a:lnTo>
                  <a:lnTo>
                    <a:pt x="38100" y="5560187"/>
                  </a:lnTo>
                  <a:lnTo>
                    <a:pt x="35966" y="5561076"/>
                  </a:lnTo>
                  <a:lnTo>
                    <a:pt x="33223" y="5561330"/>
                  </a:lnTo>
                  <a:lnTo>
                    <a:pt x="31089" y="5561965"/>
                  </a:lnTo>
                  <a:lnTo>
                    <a:pt x="28346" y="5562600"/>
                  </a:lnTo>
                  <a:lnTo>
                    <a:pt x="25907" y="5562600"/>
                  </a:lnTo>
                  <a:lnTo>
                    <a:pt x="23164" y="5562854"/>
                  </a:lnTo>
                  <a:lnTo>
                    <a:pt x="20726" y="5563235"/>
                  </a:lnTo>
                  <a:lnTo>
                    <a:pt x="17983" y="5563235"/>
                  </a:lnTo>
                  <a:lnTo>
                    <a:pt x="15544" y="5563235"/>
                  </a:lnTo>
                  <a:lnTo>
                    <a:pt x="12801" y="5563235"/>
                  </a:lnTo>
                  <a:lnTo>
                    <a:pt x="10363" y="5562854"/>
                  </a:lnTo>
                  <a:lnTo>
                    <a:pt x="7619" y="5562600"/>
                  </a:lnTo>
                  <a:lnTo>
                    <a:pt x="5181" y="5562219"/>
                  </a:lnTo>
                  <a:lnTo>
                    <a:pt x="2438" y="5561965"/>
                  </a:lnTo>
                  <a:lnTo>
                    <a:pt x="0" y="5561711"/>
                  </a:lnTo>
                  <a:lnTo>
                    <a:pt x="304" y="5594223"/>
                  </a:lnTo>
                </a:path>
                <a:path w="6883400" h="10017125">
                  <a:moveTo>
                    <a:pt x="85343" y="5469001"/>
                  </a:moveTo>
                  <a:lnTo>
                    <a:pt x="85343" y="5594223"/>
                  </a:lnTo>
                </a:path>
                <a:path w="6883400" h="10017125">
                  <a:moveTo>
                    <a:pt x="304" y="5594223"/>
                  </a:moveTo>
                  <a:lnTo>
                    <a:pt x="0" y="5626862"/>
                  </a:lnTo>
                  <a:lnTo>
                    <a:pt x="2438" y="5626227"/>
                  </a:lnTo>
                  <a:lnTo>
                    <a:pt x="4876" y="5625719"/>
                  </a:lnTo>
                  <a:lnTo>
                    <a:pt x="7619" y="5625084"/>
                  </a:lnTo>
                  <a:lnTo>
                    <a:pt x="10058" y="5624703"/>
                  </a:lnTo>
                  <a:lnTo>
                    <a:pt x="12496" y="5624449"/>
                  </a:lnTo>
                  <a:lnTo>
                    <a:pt x="15239" y="5624449"/>
                  </a:lnTo>
                  <a:lnTo>
                    <a:pt x="17678" y="5624195"/>
                  </a:lnTo>
                  <a:lnTo>
                    <a:pt x="20421" y="5624195"/>
                  </a:lnTo>
                  <a:lnTo>
                    <a:pt x="22859" y="5624449"/>
                  </a:lnTo>
                  <a:lnTo>
                    <a:pt x="25603" y="5624449"/>
                  </a:lnTo>
                  <a:lnTo>
                    <a:pt x="28041" y="5624703"/>
                  </a:lnTo>
                  <a:lnTo>
                    <a:pt x="30784" y="5625338"/>
                  </a:lnTo>
                  <a:lnTo>
                    <a:pt x="33223" y="5625973"/>
                  </a:lnTo>
                  <a:lnTo>
                    <a:pt x="35661" y="5626608"/>
                  </a:lnTo>
                  <a:lnTo>
                    <a:pt x="38100" y="5627243"/>
                  </a:lnTo>
                  <a:lnTo>
                    <a:pt x="40233" y="5628132"/>
                  </a:lnTo>
                  <a:lnTo>
                    <a:pt x="42671" y="5629021"/>
                  </a:lnTo>
                  <a:lnTo>
                    <a:pt x="44805" y="5629910"/>
                  </a:lnTo>
                  <a:lnTo>
                    <a:pt x="46939" y="5631180"/>
                  </a:lnTo>
                  <a:lnTo>
                    <a:pt x="49072" y="5632323"/>
                  </a:lnTo>
                  <a:lnTo>
                    <a:pt x="50901" y="5633847"/>
                  </a:lnTo>
                  <a:lnTo>
                    <a:pt x="52730" y="5635371"/>
                  </a:lnTo>
                  <a:lnTo>
                    <a:pt x="54559" y="5636895"/>
                  </a:lnTo>
                  <a:lnTo>
                    <a:pt x="56083" y="5638419"/>
                  </a:lnTo>
                  <a:lnTo>
                    <a:pt x="57302" y="5640324"/>
                  </a:lnTo>
                  <a:lnTo>
                    <a:pt x="58826" y="5642483"/>
                  </a:lnTo>
                  <a:lnTo>
                    <a:pt x="59740" y="5644261"/>
                  </a:lnTo>
                  <a:lnTo>
                    <a:pt x="60959" y="5646420"/>
                  </a:lnTo>
                  <a:lnTo>
                    <a:pt x="61569" y="5648833"/>
                  </a:lnTo>
                  <a:lnTo>
                    <a:pt x="62179" y="5650992"/>
                  </a:lnTo>
                  <a:lnTo>
                    <a:pt x="62788" y="5653659"/>
                  </a:lnTo>
                  <a:lnTo>
                    <a:pt x="63093" y="5656199"/>
                  </a:lnTo>
                  <a:lnTo>
                    <a:pt x="62788" y="5658866"/>
                  </a:lnTo>
                  <a:lnTo>
                    <a:pt x="62179" y="5661279"/>
                  </a:lnTo>
                  <a:lnTo>
                    <a:pt x="61569" y="5663819"/>
                  </a:lnTo>
                  <a:lnTo>
                    <a:pt x="55778" y="5674106"/>
                  </a:lnTo>
                  <a:lnTo>
                    <a:pt x="54254" y="5676011"/>
                  </a:lnTo>
                  <a:lnTo>
                    <a:pt x="38100" y="5685155"/>
                  </a:lnTo>
                  <a:lnTo>
                    <a:pt x="35966" y="5686044"/>
                  </a:lnTo>
                  <a:lnTo>
                    <a:pt x="33223" y="5686679"/>
                  </a:lnTo>
                  <a:lnTo>
                    <a:pt x="31089" y="5686933"/>
                  </a:lnTo>
                  <a:lnTo>
                    <a:pt x="28346" y="5687568"/>
                  </a:lnTo>
                  <a:lnTo>
                    <a:pt x="25907" y="5687822"/>
                  </a:lnTo>
                  <a:lnTo>
                    <a:pt x="23164" y="5687822"/>
                  </a:lnTo>
                  <a:lnTo>
                    <a:pt x="20726" y="5688203"/>
                  </a:lnTo>
                  <a:lnTo>
                    <a:pt x="17983" y="5688203"/>
                  </a:lnTo>
                  <a:lnTo>
                    <a:pt x="15544" y="5688203"/>
                  </a:lnTo>
                  <a:lnTo>
                    <a:pt x="12801" y="5688203"/>
                  </a:lnTo>
                  <a:lnTo>
                    <a:pt x="10363" y="5687822"/>
                  </a:lnTo>
                  <a:lnTo>
                    <a:pt x="7619" y="5687822"/>
                  </a:lnTo>
                  <a:lnTo>
                    <a:pt x="5181" y="5687187"/>
                  </a:lnTo>
                  <a:lnTo>
                    <a:pt x="2438" y="5686933"/>
                  </a:lnTo>
                  <a:lnTo>
                    <a:pt x="0" y="5686679"/>
                  </a:lnTo>
                  <a:lnTo>
                    <a:pt x="304" y="5719191"/>
                  </a:lnTo>
                </a:path>
                <a:path w="6883400" h="10017125">
                  <a:moveTo>
                    <a:pt x="85343" y="5594223"/>
                  </a:moveTo>
                  <a:lnTo>
                    <a:pt x="85343" y="5719191"/>
                  </a:lnTo>
                </a:path>
                <a:path w="6883400" h="10017125">
                  <a:moveTo>
                    <a:pt x="304" y="5719191"/>
                  </a:moveTo>
                  <a:lnTo>
                    <a:pt x="0" y="5751830"/>
                  </a:lnTo>
                  <a:lnTo>
                    <a:pt x="2438" y="5751195"/>
                  </a:lnTo>
                  <a:lnTo>
                    <a:pt x="4876" y="5750687"/>
                  </a:lnTo>
                  <a:lnTo>
                    <a:pt x="7619" y="5750306"/>
                  </a:lnTo>
                  <a:lnTo>
                    <a:pt x="10058" y="5749671"/>
                  </a:lnTo>
                  <a:lnTo>
                    <a:pt x="12496" y="5749417"/>
                  </a:lnTo>
                  <a:lnTo>
                    <a:pt x="15239" y="5749417"/>
                  </a:lnTo>
                  <a:lnTo>
                    <a:pt x="17678" y="5749163"/>
                  </a:lnTo>
                  <a:lnTo>
                    <a:pt x="20421" y="5749163"/>
                  </a:lnTo>
                  <a:lnTo>
                    <a:pt x="22859" y="5749417"/>
                  </a:lnTo>
                  <a:lnTo>
                    <a:pt x="25603" y="5749417"/>
                  </a:lnTo>
                  <a:lnTo>
                    <a:pt x="28041" y="5750052"/>
                  </a:lnTo>
                  <a:lnTo>
                    <a:pt x="30784" y="5750306"/>
                  </a:lnTo>
                  <a:lnTo>
                    <a:pt x="33223" y="5750941"/>
                  </a:lnTo>
                  <a:lnTo>
                    <a:pt x="35661" y="5751576"/>
                  </a:lnTo>
                  <a:lnTo>
                    <a:pt x="38100" y="5752211"/>
                  </a:lnTo>
                  <a:lnTo>
                    <a:pt x="40233" y="5753100"/>
                  </a:lnTo>
                  <a:lnTo>
                    <a:pt x="42671" y="5753989"/>
                  </a:lnTo>
                  <a:lnTo>
                    <a:pt x="44805" y="5754878"/>
                  </a:lnTo>
                  <a:lnTo>
                    <a:pt x="46939" y="5756148"/>
                  </a:lnTo>
                  <a:lnTo>
                    <a:pt x="49072" y="5757291"/>
                  </a:lnTo>
                  <a:lnTo>
                    <a:pt x="50901" y="5758815"/>
                  </a:lnTo>
                  <a:lnTo>
                    <a:pt x="52730" y="5760339"/>
                  </a:lnTo>
                  <a:lnTo>
                    <a:pt x="54559" y="5761863"/>
                  </a:lnTo>
                  <a:lnTo>
                    <a:pt x="56083" y="5763387"/>
                  </a:lnTo>
                  <a:lnTo>
                    <a:pt x="57302" y="5765292"/>
                  </a:lnTo>
                  <a:lnTo>
                    <a:pt x="58826" y="5767451"/>
                  </a:lnTo>
                  <a:lnTo>
                    <a:pt x="59740" y="5769229"/>
                  </a:lnTo>
                  <a:lnTo>
                    <a:pt x="60959" y="5771388"/>
                  </a:lnTo>
                  <a:lnTo>
                    <a:pt x="61569" y="5773801"/>
                  </a:lnTo>
                  <a:lnTo>
                    <a:pt x="62179" y="5775960"/>
                  </a:lnTo>
                  <a:lnTo>
                    <a:pt x="62788" y="5778627"/>
                  </a:lnTo>
                  <a:lnTo>
                    <a:pt x="63093" y="5781167"/>
                  </a:lnTo>
                  <a:lnTo>
                    <a:pt x="62788" y="5783834"/>
                  </a:lnTo>
                  <a:lnTo>
                    <a:pt x="62179" y="5786247"/>
                  </a:lnTo>
                  <a:lnTo>
                    <a:pt x="61569" y="5788787"/>
                  </a:lnTo>
                  <a:lnTo>
                    <a:pt x="55778" y="5799074"/>
                  </a:lnTo>
                  <a:lnTo>
                    <a:pt x="54254" y="5800979"/>
                  </a:lnTo>
                  <a:lnTo>
                    <a:pt x="38100" y="5810123"/>
                  </a:lnTo>
                  <a:lnTo>
                    <a:pt x="35966" y="5811012"/>
                  </a:lnTo>
                  <a:lnTo>
                    <a:pt x="33223" y="5811647"/>
                  </a:lnTo>
                  <a:lnTo>
                    <a:pt x="31089" y="5811901"/>
                  </a:lnTo>
                  <a:lnTo>
                    <a:pt x="28346" y="5812536"/>
                  </a:lnTo>
                  <a:lnTo>
                    <a:pt x="25907" y="5812790"/>
                  </a:lnTo>
                  <a:lnTo>
                    <a:pt x="23164" y="5812790"/>
                  </a:lnTo>
                  <a:lnTo>
                    <a:pt x="20726" y="5813171"/>
                  </a:lnTo>
                  <a:lnTo>
                    <a:pt x="17983" y="5813171"/>
                  </a:lnTo>
                  <a:lnTo>
                    <a:pt x="15544" y="5813171"/>
                  </a:lnTo>
                  <a:lnTo>
                    <a:pt x="12801" y="5813171"/>
                  </a:lnTo>
                  <a:lnTo>
                    <a:pt x="10363" y="5812790"/>
                  </a:lnTo>
                  <a:lnTo>
                    <a:pt x="7619" y="5812790"/>
                  </a:lnTo>
                  <a:lnTo>
                    <a:pt x="5181" y="5812536"/>
                  </a:lnTo>
                  <a:lnTo>
                    <a:pt x="2438" y="5812155"/>
                  </a:lnTo>
                  <a:lnTo>
                    <a:pt x="0" y="5811647"/>
                  </a:lnTo>
                  <a:lnTo>
                    <a:pt x="304" y="5844159"/>
                  </a:lnTo>
                </a:path>
                <a:path w="6883400" h="10017125">
                  <a:moveTo>
                    <a:pt x="85343" y="5719191"/>
                  </a:moveTo>
                  <a:lnTo>
                    <a:pt x="85343" y="5844159"/>
                  </a:lnTo>
                </a:path>
                <a:path w="6883400" h="10017125">
                  <a:moveTo>
                    <a:pt x="304" y="5844159"/>
                  </a:moveTo>
                  <a:lnTo>
                    <a:pt x="0" y="5877179"/>
                  </a:lnTo>
                  <a:lnTo>
                    <a:pt x="2438" y="5876163"/>
                  </a:lnTo>
                  <a:lnTo>
                    <a:pt x="4876" y="5875655"/>
                  </a:lnTo>
                  <a:lnTo>
                    <a:pt x="7619" y="5875274"/>
                  </a:lnTo>
                  <a:lnTo>
                    <a:pt x="10058" y="5874639"/>
                  </a:lnTo>
                  <a:lnTo>
                    <a:pt x="12496" y="5874385"/>
                  </a:lnTo>
                  <a:lnTo>
                    <a:pt x="25603" y="5874385"/>
                  </a:lnTo>
                  <a:lnTo>
                    <a:pt x="28041" y="5875020"/>
                  </a:lnTo>
                  <a:lnTo>
                    <a:pt x="30784" y="5875274"/>
                  </a:lnTo>
                  <a:lnTo>
                    <a:pt x="33223" y="5875909"/>
                  </a:lnTo>
                  <a:lnTo>
                    <a:pt x="35661" y="5876544"/>
                  </a:lnTo>
                  <a:lnTo>
                    <a:pt x="38100" y="5877179"/>
                  </a:lnTo>
                  <a:lnTo>
                    <a:pt x="40233" y="5878068"/>
                  </a:lnTo>
                  <a:lnTo>
                    <a:pt x="42671" y="5878957"/>
                  </a:lnTo>
                  <a:lnTo>
                    <a:pt x="44805" y="5879846"/>
                  </a:lnTo>
                  <a:lnTo>
                    <a:pt x="46939" y="5881116"/>
                  </a:lnTo>
                  <a:lnTo>
                    <a:pt x="49072" y="5882259"/>
                  </a:lnTo>
                  <a:lnTo>
                    <a:pt x="50901" y="5883783"/>
                  </a:lnTo>
                  <a:lnTo>
                    <a:pt x="52730" y="5885307"/>
                  </a:lnTo>
                  <a:lnTo>
                    <a:pt x="54559" y="5886831"/>
                  </a:lnTo>
                  <a:lnTo>
                    <a:pt x="61569" y="5898769"/>
                  </a:lnTo>
                  <a:lnTo>
                    <a:pt x="62179" y="5900928"/>
                  </a:lnTo>
                  <a:lnTo>
                    <a:pt x="62788" y="5903595"/>
                  </a:lnTo>
                  <a:lnTo>
                    <a:pt x="63093" y="5906135"/>
                  </a:lnTo>
                  <a:lnTo>
                    <a:pt x="54254" y="5925947"/>
                  </a:lnTo>
                  <a:lnTo>
                    <a:pt x="52730" y="5927471"/>
                  </a:lnTo>
                  <a:lnTo>
                    <a:pt x="31089" y="5936869"/>
                  </a:lnTo>
                  <a:lnTo>
                    <a:pt x="28346" y="5937504"/>
                  </a:lnTo>
                  <a:lnTo>
                    <a:pt x="25907" y="5937758"/>
                  </a:lnTo>
                  <a:lnTo>
                    <a:pt x="23164" y="5937758"/>
                  </a:lnTo>
                  <a:lnTo>
                    <a:pt x="20726" y="5938139"/>
                  </a:lnTo>
                  <a:lnTo>
                    <a:pt x="17983" y="5938139"/>
                  </a:lnTo>
                  <a:lnTo>
                    <a:pt x="15544" y="5938139"/>
                  </a:lnTo>
                  <a:lnTo>
                    <a:pt x="12801" y="5938139"/>
                  </a:lnTo>
                  <a:lnTo>
                    <a:pt x="10363" y="5937758"/>
                  </a:lnTo>
                  <a:lnTo>
                    <a:pt x="7619" y="5937758"/>
                  </a:lnTo>
                  <a:lnTo>
                    <a:pt x="5181" y="5937504"/>
                  </a:lnTo>
                  <a:lnTo>
                    <a:pt x="2438" y="5937123"/>
                  </a:lnTo>
                  <a:lnTo>
                    <a:pt x="0" y="5936615"/>
                  </a:lnTo>
                  <a:lnTo>
                    <a:pt x="304" y="5969127"/>
                  </a:lnTo>
                </a:path>
                <a:path w="6883400" h="10017125">
                  <a:moveTo>
                    <a:pt x="85343" y="5844159"/>
                  </a:moveTo>
                  <a:lnTo>
                    <a:pt x="85343" y="5969127"/>
                  </a:lnTo>
                </a:path>
                <a:path w="6883400" h="10017125">
                  <a:moveTo>
                    <a:pt x="304" y="5969127"/>
                  </a:moveTo>
                  <a:lnTo>
                    <a:pt x="0" y="6002147"/>
                  </a:lnTo>
                  <a:lnTo>
                    <a:pt x="2438" y="6001131"/>
                  </a:lnTo>
                  <a:lnTo>
                    <a:pt x="4876" y="6000623"/>
                  </a:lnTo>
                  <a:lnTo>
                    <a:pt x="7619" y="6000242"/>
                  </a:lnTo>
                  <a:lnTo>
                    <a:pt x="10058" y="5999988"/>
                  </a:lnTo>
                  <a:lnTo>
                    <a:pt x="12496" y="5999607"/>
                  </a:lnTo>
                  <a:lnTo>
                    <a:pt x="15239" y="5999353"/>
                  </a:lnTo>
                  <a:lnTo>
                    <a:pt x="17678" y="5999353"/>
                  </a:lnTo>
                  <a:lnTo>
                    <a:pt x="20421" y="5999353"/>
                  </a:lnTo>
                  <a:lnTo>
                    <a:pt x="22859" y="5999353"/>
                  </a:lnTo>
                  <a:lnTo>
                    <a:pt x="25603" y="5999607"/>
                  </a:lnTo>
                  <a:lnTo>
                    <a:pt x="28041" y="5999988"/>
                  </a:lnTo>
                  <a:lnTo>
                    <a:pt x="30784" y="6000242"/>
                  </a:lnTo>
                  <a:lnTo>
                    <a:pt x="33223" y="6000877"/>
                  </a:lnTo>
                  <a:lnTo>
                    <a:pt x="35661" y="6001512"/>
                  </a:lnTo>
                  <a:lnTo>
                    <a:pt x="38100" y="6002147"/>
                  </a:lnTo>
                  <a:lnTo>
                    <a:pt x="40233" y="6003036"/>
                  </a:lnTo>
                  <a:lnTo>
                    <a:pt x="42671" y="6003925"/>
                  </a:lnTo>
                  <a:lnTo>
                    <a:pt x="44805" y="6005195"/>
                  </a:lnTo>
                  <a:lnTo>
                    <a:pt x="46939" y="6006338"/>
                  </a:lnTo>
                  <a:lnTo>
                    <a:pt x="49072" y="6007608"/>
                  </a:lnTo>
                  <a:lnTo>
                    <a:pt x="50901" y="6008751"/>
                  </a:lnTo>
                  <a:lnTo>
                    <a:pt x="52730" y="6010275"/>
                  </a:lnTo>
                  <a:lnTo>
                    <a:pt x="54559" y="6011799"/>
                  </a:lnTo>
                  <a:lnTo>
                    <a:pt x="56083" y="6013704"/>
                  </a:lnTo>
                  <a:lnTo>
                    <a:pt x="57302" y="6015482"/>
                  </a:lnTo>
                  <a:lnTo>
                    <a:pt x="58826" y="6017387"/>
                  </a:lnTo>
                  <a:lnTo>
                    <a:pt x="59740" y="6019419"/>
                  </a:lnTo>
                  <a:lnTo>
                    <a:pt x="60959" y="6021578"/>
                  </a:lnTo>
                  <a:lnTo>
                    <a:pt x="61569" y="6023737"/>
                  </a:lnTo>
                  <a:lnTo>
                    <a:pt x="62179" y="6026150"/>
                  </a:lnTo>
                  <a:lnTo>
                    <a:pt x="62788" y="6028563"/>
                  </a:lnTo>
                  <a:lnTo>
                    <a:pt x="63093" y="6031103"/>
                  </a:lnTo>
                  <a:lnTo>
                    <a:pt x="62788" y="6033770"/>
                  </a:lnTo>
                  <a:lnTo>
                    <a:pt x="62179" y="6036564"/>
                  </a:lnTo>
                  <a:lnTo>
                    <a:pt x="61569" y="6038977"/>
                  </a:lnTo>
                  <a:lnTo>
                    <a:pt x="60655" y="6041136"/>
                  </a:lnTo>
                  <a:lnTo>
                    <a:pt x="59740" y="6043549"/>
                  </a:lnTo>
                  <a:lnTo>
                    <a:pt x="58521" y="6045327"/>
                  </a:lnTo>
                  <a:lnTo>
                    <a:pt x="57302" y="6047486"/>
                  </a:lnTo>
                  <a:lnTo>
                    <a:pt x="55778" y="6049391"/>
                  </a:lnTo>
                  <a:lnTo>
                    <a:pt x="54254" y="6050915"/>
                  </a:lnTo>
                  <a:lnTo>
                    <a:pt x="52730" y="6052439"/>
                  </a:lnTo>
                  <a:lnTo>
                    <a:pt x="50901" y="6053963"/>
                  </a:lnTo>
                  <a:lnTo>
                    <a:pt x="33223" y="6061583"/>
                  </a:lnTo>
                  <a:lnTo>
                    <a:pt x="31089" y="6062091"/>
                  </a:lnTo>
                  <a:lnTo>
                    <a:pt x="28346" y="6062472"/>
                  </a:lnTo>
                  <a:lnTo>
                    <a:pt x="25907" y="6062726"/>
                  </a:lnTo>
                  <a:lnTo>
                    <a:pt x="23164" y="6063107"/>
                  </a:lnTo>
                  <a:lnTo>
                    <a:pt x="20726" y="6063107"/>
                  </a:lnTo>
                  <a:lnTo>
                    <a:pt x="17983" y="6063361"/>
                  </a:lnTo>
                  <a:lnTo>
                    <a:pt x="15544" y="6063361"/>
                  </a:lnTo>
                  <a:lnTo>
                    <a:pt x="12801" y="6063107"/>
                  </a:lnTo>
                  <a:lnTo>
                    <a:pt x="10363" y="6063107"/>
                  </a:lnTo>
                  <a:lnTo>
                    <a:pt x="7619" y="6062726"/>
                  </a:lnTo>
                  <a:lnTo>
                    <a:pt x="5181" y="6062472"/>
                  </a:lnTo>
                  <a:lnTo>
                    <a:pt x="2438" y="6062091"/>
                  </a:lnTo>
                  <a:lnTo>
                    <a:pt x="0" y="6061583"/>
                  </a:lnTo>
                  <a:lnTo>
                    <a:pt x="304" y="6094095"/>
                  </a:lnTo>
                </a:path>
                <a:path w="6883400" h="10017125">
                  <a:moveTo>
                    <a:pt x="85343" y="5969127"/>
                  </a:moveTo>
                  <a:lnTo>
                    <a:pt x="85343" y="6094095"/>
                  </a:lnTo>
                </a:path>
                <a:path w="6883400" h="10017125">
                  <a:moveTo>
                    <a:pt x="304" y="6094095"/>
                  </a:moveTo>
                  <a:lnTo>
                    <a:pt x="0" y="6127115"/>
                  </a:lnTo>
                  <a:lnTo>
                    <a:pt x="2438" y="6126480"/>
                  </a:lnTo>
                  <a:lnTo>
                    <a:pt x="4876" y="6125591"/>
                  </a:lnTo>
                  <a:lnTo>
                    <a:pt x="7619" y="6125210"/>
                  </a:lnTo>
                  <a:lnTo>
                    <a:pt x="10058" y="6124956"/>
                  </a:lnTo>
                  <a:lnTo>
                    <a:pt x="12496" y="6124575"/>
                  </a:lnTo>
                  <a:lnTo>
                    <a:pt x="15239" y="6124321"/>
                  </a:lnTo>
                  <a:lnTo>
                    <a:pt x="17678" y="6124321"/>
                  </a:lnTo>
                  <a:lnTo>
                    <a:pt x="20421" y="6124321"/>
                  </a:lnTo>
                  <a:lnTo>
                    <a:pt x="22859" y="6124321"/>
                  </a:lnTo>
                  <a:lnTo>
                    <a:pt x="25603" y="6124575"/>
                  </a:lnTo>
                  <a:lnTo>
                    <a:pt x="28041" y="6124956"/>
                  </a:lnTo>
                  <a:lnTo>
                    <a:pt x="30784" y="6125210"/>
                  </a:lnTo>
                  <a:lnTo>
                    <a:pt x="33223" y="6125845"/>
                  </a:lnTo>
                  <a:lnTo>
                    <a:pt x="35661" y="6126480"/>
                  </a:lnTo>
                  <a:lnTo>
                    <a:pt x="38100" y="6127115"/>
                  </a:lnTo>
                  <a:lnTo>
                    <a:pt x="40233" y="6128004"/>
                  </a:lnTo>
                  <a:lnTo>
                    <a:pt x="42671" y="6128893"/>
                  </a:lnTo>
                  <a:lnTo>
                    <a:pt x="44805" y="6130163"/>
                  </a:lnTo>
                  <a:lnTo>
                    <a:pt x="46939" y="6131306"/>
                  </a:lnTo>
                  <a:lnTo>
                    <a:pt x="49072" y="6132576"/>
                  </a:lnTo>
                  <a:lnTo>
                    <a:pt x="50901" y="6133719"/>
                  </a:lnTo>
                  <a:lnTo>
                    <a:pt x="52730" y="6135243"/>
                  </a:lnTo>
                  <a:lnTo>
                    <a:pt x="54559" y="6136767"/>
                  </a:lnTo>
                  <a:lnTo>
                    <a:pt x="56083" y="6138672"/>
                  </a:lnTo>
                  <a:lnTo>
                    <a:pt x="57302" y="6140450"/>
                  </a:lnTo>
                  <a:lnTo>
                    <a:pt x="58826" y="6142355"/>
                  </a:lnTo>
                  <a:lnTo>
                    <a:pt x="59740" y="6144387"/>
                  </a:lnTo>
                  <a:lnTo>
                    <a:pt x="60959" y="6146546"/>
                  </a:lnTo>
                  <a:lnTo>
                    <a:pt x="61569" y="6148705"/>
                  </a:lnTo>
                  <a:lnTo>
                    <a:pt x="62179" y="6151118"/>
                  </a:lnTo>
                  <a:lnTo>
                    <a:pt x="62788" y="6153531"/>
                  </a:lnTo>
                  <a:lnTo>
                    <a:pt x="63093" y="6156071"/>
                  </a:lnTo>
                  <a:lnTo>
                    <a:pt x="62788" y="6158738"/>
                  </a:lnTo>
                  <a:lnTo>
                    <a:pt x="62179" y="6161532"/>
                  </a:lnTo>
                  <a:lnTo>
                    <a:pt x="61569" y="6163945"/>
                  </a:lnTo>
                  <a:lnTo>
                    <a:pt x="60655" y="6166358"/>
                  </a:lnTo>
                  <a:lnTo>
                    <a:pt x="59740" y="6168517"/>
                  </a:lnTo>
                  <a:lnTo>
                    <a:pt x="58521" y="6170295"/>
                  </a:lnTo>
                  <a:lnTo>
                    <a:pt x="57302" y="6172454"/>
                  </a:lnTo>
                  <a:lnTo>
                    <a:pt x="55778" y="6174359"/>
                  </a:lnTo>
                  <a:lnTo>
                    <a:pt x="54254" y="6175883"/>
                  </a:lnTo>
                  <a:lnTo>
                    <a:pt x="52730" y="6177407"/>
                  </a:lnTo>
                  <a:lnTo>
                    <a:pt x="33223" y="6186551"/>
                  </a:lnTo>
                  <a:lnTo>
                    <a:pt x="31089" y="6187059"/>
                  </a:lnTo>
                  <a:lnTo>
                    <a:pt x="28346" y="6187440"/>
                  </a:lnTo>
                  <a:lnTo>
                    <a:pt x="25907" y="6187694"/>
                  </a:lnTo>
                  <a:lnTo>
                    <a:pt x="23164" y="6188075"/>
                  </a:lnTo>
                  <a:lnTo>
                    <a:pt x="20726" y="6188075"/>
                  </a:lnTo>
                  <a:lnTo>
                    <a:pt x="17983" y="6188329"/>
                  </a:lnTo>
                  <a:lnTo>
                    <a:pt x="15544" y="6188329"/>
                  </a:lnTo>
                  <a:lnTo>
                    <a:pt x="12801" y="6188075"/>
                  </a:lnTo>
                  <a:lnTo>
                    <a:pt x="10363" y="6188075"/>
                  </a:lnTo>
                  <a:lnTo>
                    <a:pt x="7619" y="6187694"/>
                  </a:lnTo>
                  <a:lnTo>
                    <a:pt x="5181" y="6187440"/>
                  </a:lnTo>
                  <a:lnTo>
                    <a:pt x="2438" y="6187059"/>
                  </a:lnTo>
                  <a:lnTo>
                    <a:pt x="0" y="6186551"/>
                  </a:lnTo>
                  <a:lnTo>
                    <a:pt x="304" y="6219063"/>
                  </a:lnTo>
                </a:path>
                <a:path w="6883400" h="10017125">
                  <a:moveTo>
                    <a:pt x="85343" y="6094095"/>
                  </a:moveTo>
                  <a:lnTo>
                    <a:pt x="85343" y="6219063"/>
                  </a:lnTo>
                </a:path>
                <a:path w="6883400" h="10017125">
                  <a:moveTo>
                    <a:pt x="304" y="6219063"/>
                  </a:moveTo>
                  <a:lnTo>
                    <a:pt x="0" y="6252083"/>
                  </a:lnTo>
                  <a:lnTo>
                    <a:pt x="2438" y="6251448"/>
                  </a:lnTo>
                  <a:lnTo>
                    <a:pt x="4876" y="6250813"/>
                  </a:lnTo>
                  <a:lnTo>
                    <a:pt x="7619" y="6250178"/>
                  </a:lnTo>
                  <a:lnTo>
                    <a:pt x="10058" y="6249924"/>
                  </a:lnTo>
                  <a:lnTo>
                    <a:pt x="12496" y="6249543"/>
                  </a:lnTo>
                  <a:lnTo>
                    <a:pt x="15239" y="6249289"/>
                  </a:lnTo>
                  <a:lnTo>
                    <a:pt x="17678" y="6249289"/>
                  </a:lnTo>
                  <a:lnTo>
                    <a:pt x="20421" y="6249289"/>
                  </a:lnTo>
                  <a:lnTo>
                    <a:pt x="22859" y="6249289"/>
                  </a:lnTo>
                  <a:lnTo>
                    <a:pt x="25603" y="6249543"/>
                  </a:lnTo>
                  <a:lnTo>
                    <a:pt x="28041" y="6249924"/>
                  </a:lnTo>
                  <a:lnTo>
                    <a:pt x="30784" y="6250178"/>
                  </a:lnTo>
                  <a:lnTo>
                    <a:pt x="33223" y="6250813"/>
                  </a:lnTo>
                  <a:lnTo>
                    <a:pt x="35661" y="6251448"/>
                  </a:lnTo>
                  <a:lnTo>
                    <a:pt x="38100" y="6252083"/>
                  </a:lnTo>
                  <a:lnTo>
                    <a:pt x="40233" y="6252972"/>
                  </a:lnTo>
                  <a:lnTo>
                    <a:pt x="42671" y="6253861"/>
                  </a:lnTo>
                  <a:lnTo>
                    <a:pt x="44805" y="6255131"/>
                  </a:lnTo>
                  <a:lnTo>
                    <a:pt x="46939" y="6256274"/>
                  </a:lnTo>
                  <a:lnTo>
                    <a:pt x="49072" y="6257544"/>
                  </a:lnTo>
                  <a:lnTo>
                    <a:pt x="50901" y="6258687"/>
                  </a:lnTo>
                  <a:lnTo>
                    <a:pt x="52730" y="6260211"/>
                  </a:lnTo>
                  <a:lnTo>
                    <a:pt x="54559" y="6261735"/>
                  </a:lnTo>
                  <a:lnTo>
                    <a:pt x="56083" y="6263640"/>
                  </a:lnTo>
                  <a:lnTo>
                    <a:pt x="57302" y="6265418"/>
                  </a:lnTo>
                  <a:lnTo>
                    <a:pt x="58826" y="6267323"/>
                  </a:lnTo>
                  <a:lnTo>
                    <a:pt x="59740" y="6269355"/>
                  </a:lnTo>
                  <a:lnTo>
                    <a:pt x="60959" y="6271514"/>
                  </a:lnTo>
                  <a:lnTo>
                    <a:pt x="61569" y="6273673"/>
                  </a:lnTo>
                  <a:lnTo>
                    <a:pt x="62179" y="6276086"/>
                  </a:lnTo>
                  <a:lnTo>
                    <a:pt x="62788" y="6278499"/>
                  </a:lnTo>
                  <a:lnTo>
                    <a:pt x="63093" y="6281039"/>
                  </a:lnTo>
                  <a:lnTo>
                    <a:pt x="62788" y="6283706"/>
                  </a:lnTo>
                  <a:lnTo>
                    <a:pt x="62179" y="6286500"/>
                  </a:lnTo>
                  <a:lnTo>
                    <a:pt x="54254" y="6300851"/>
                  </a:lnTo>
                  <a:lnTo>
                    <a:pt x="52730" y="6302375"/>
                  </a:lnTo>
                  <a:lnTo>
                    <a:pt x="33223" y="6311519"/>
                  </a:lnTo>
                  <a:lnTo>
                    <a:pt x="31089" y="6312027"/>
                  </a:lnTo>
                  <a:lnTo>
                    <a:pt x="28346" y="6312408"/>
                  </a:lnTo>
                  <a:lnTo>
                    <a:pt x="25907" y="6312662"/>
                  </a:lnTo>
                  <a:lnTo>
                    <a:pt x="23164" y="6313043"/>
                  </a:lnTo>
                  <a:lnTo>
                    <a:pt x="20726" y="6313043"/>
                  </a:lnTo>
                  <a:lnTo>
                    <a:pt x="17983" y="6313297"/>
                  </a:lnTo>
                  <a:lnTo>
                    <a:pt x="15544" y="6313297"/>
                  </a:lnTo>
                  <a:lnTo>
                    <a:pt x="12801" y="6313043"/>
                  </a:lnTo>
                  <a:lnTo>
                    <a:pt x="10363" y="6313043"/>
                  </a:lnTo>
                  <a:lnTo>
                    <a:pt x="7619" y="6312662"/>
                  </a:lnTo>
                  <a:lnTo>
                    <a:pt x="5181" y="6312408"/>
                  </a:lnTo>
                  <a:lnTo>
                    <a:pt x="2438" y="6312027"/>
                  </a:lnTo>
                  <a:lnTo>
                    <a:pt x="0" y="6311519"/>
                  </a:lnTo>
                  <a:lnTo>
                    <a:pt x="304" y="6344031"/>
                  </a:lnTo>
                </a:path>
                <a:path w="6883400" h="10017125">
                  <a:moveTo>
                    <a:pt x="85343" y="6219063"/>
                  </a:moveTo>
                  <a:lnTo>
                    <a:pt x="85343" y="6344031"/>
                  </a:lnTo>
                </a:path>
                <a:path w="6883400" h="10017125">
                  <a:moveTo>
                    <a:pt x="304" y="6344031"/>
                  </a:moveTo>
                  <a:lnTo>
                    <a:pt x="0" y="6377051"/>
                  </a:lnTo>
                  <a:lnTo>
                    <a:pt x="2438" y="6376416"/>
                  </a:lnTo>
                  <a:lnTo>
                    <a:pt x="4876" y="6375781"/>
                  </a:lnTo>
                  <a:lnTo>
                    <a:pt x="7619" y="6375146"/>
                  </a:lnTo>
                  <a:lnTo>
                    <a:pt x="10058" y="6374892"/>
                  </a:lnTo>
                  <a:lnTo>
                    <a:pt x="12496" y="6374511"/>
                  </a:lnTo>
                  <a:lnTo>
                    <a:pt x="15239" y="6374257"/>
                  </a:lnTo>
                  <a:lnTo>
                    <a:pt x="17678" y="6374257"/>
                  </a:lnTo>
                  <a:lnTo>
                    <a:pt x="20421" y="6374257"/>
                  </a:lnTo>
                  <a:lnTo>
                    <a:pt x="22859" y="6374257"/>
                  </a:lnTo>
                  <a:lnTo>
                    <a:pt x="25603" y="6374511"/>
                  </a:lnTo>
                  <a:lnTo>
                    <a:pt x="28041" y="6374892"/>
                  </a:lnTo>
                  <a:lnTo>
                    <a:pt x="30784" y="6375146"/>
                  </a:lnTo>
                  <a:lnTo>
                    <a:pt x="33223" y="6375781"/>
                  </a:lnTo>
                  <a:lnTo>
                    <a:pt x="35661" y="6376416"/>
                  </a:lnTo>
                  <a:lnTo>
                    <a:pt x="38100" y="6377305"/>
                  </a:lnTo>
                  <a:lnTo>
                    <a:pt x="40233" y="6377940"/>
                  </a:lnTo>
                  <a:lnTo>
                    <a:pt x="42671" y="6378829"/>
                  </a:lnTo>
                  <a:lnTo>
                    <a:pt x="44805" y="6380099"/>
                  </a:lnTo>
                  <a:lnTo>
                    <a:pt x="46939" y="6381242"/>
                  </a:lnTo>
                  <a:lnTo>
                    <a:pt x="49072" y="6382512"/>
                  </a:lnTo>
                  <a:lnTo>
                    <a:pt x="50901" y="6384036"/>
                  </a:lnTo>
                  <a:lnTo>
                    <a:pt x="52730" y="6385179"/>
                  </a:lnTo>
                  <a:lnTo>
                    <a:pt x="54559" y="6386703"/>
                  </a:lnTo>
                  <a:lnTo>
                    <a:pt x="56083" y="6388608"/>
                  </a:lnTo>
                  <a:lnTo>
                    <a:pt x="57302" y="6390386"/>
                  </a:lnTo>
                  <a:lnTo>
                    <a:pt x="58826" y="6392291"/>
                  </a:lnTo>
                  <a:lnTo>
                    <a:pt x="59740" y="6394323"/>
                  </a:lnTo>
                  <a:lnTo>
                    <a:pt x="60959" y="6396482"/>
                  </a:lnTo>
                  <a:lnTo>
                    <a:pt x="61569" y="6398641"/>
                  </a:lnTo>
                  <a:lnTo>
                    <a:pt x="62179" y="6401054"/>
                  </a:lnTo>
                  <a:lnTo>
                    <a:pt x="62788" y="6403467"/>
                  </a:lnTo>
                  <a:lnTo>
                    <a:pt x="63093" y="6406261"/>
                  </a:lnTo>
                  <a:lnTo>
                    <a:pt x="62788" y="6409055"/>
                  </a:lnTo>
                  <a:lnTo>
                    <a:pt x="62179" y="6411468"/>
                  </a:lnTo>
                  <a:lnTo>
                    <a:pt x="54254" y="6425819"/>
                  </a:lnTo>
                  <a:lnTo>
                    <a:pt x="52730" y="6427597"/>
                  </a:lnTo>
                  <a:lnTo>
                    <a:pt x="50901" y="6428867"/>
                  </a:lnTo>
                  <a:lnTo>
                    <a:pt x="49072" y="6430391"/>
                  </a:lnTo>
                  <a:lnTo>
                    <a:pt x="46939" y="6431534"/>
                  </a:lnTo>
                  <a:lnTo>
                    <a:pt x="44805" y="6432423"/>
                  </a:lnTo>
                  <a:lnTo>
                    <a:pt x="42671" y="6433439"/>
                  </a:lnTo>
                  <a:lnTo>
                    <a:pt x="40538" y="6434328"/>
                  </a:lnTo>
                  <a:lnTo>
                    <a:pt x="38100" y="6435217"/>
                  </a:lnTo>
                  <a:lnTo>
                    <a:pt x="35966" y="6435852"/>
                  </a:lnTo>
                  <a:lnTo>
                    <a:pt x="33223" y="6436487"/>
                  </a:lnTo>
                  <a:lnTo>
                    <a:pt x="31089" y="6436995"/>
                  </a:lnTo>
                  <a:lnTo>
                    <a:pt x="28346" y="6437376"/>
                  </a:lnTo>
                  <a:lnTo>
                    <a:pt x="25907" y="6437630"/>
                  </a:lnTo>
                  <a:lnTo>
                    <a:pt x="23164" y="6438011"/>
                  </a:lnTo>
                  <a:lnTo>
                    <a:pt x="20726" y="6438265"/>
                  </a:lnTo>
                  <a:lnTo>
                    <a:pt x="17983" y="6438265"/>
                  </a:lnTo>
                  <a:lnTo>
                    <a:pt x="15544" y="6438265"/>
                  </a:lnTo>
                  <a:lnTo>
                    <a:pt x="12801" y="6438265"/>
                  </a:lnTo>
                  <a:lnTo>
                    <a:pt x="10363" y="6438011"/>
                  </a:lnTo>
                  <a:lnTo>
                    <a:pt x="7619" y="6437630"/>
                  </a:lnTo>
                  <a:lnTo>
                    <a:pt x="5181" y="6437376"/>
                  </a:lnTo>
                  <a:lnTo>
                    <a:pt x="2438" y="6436995"/>
                  </a:lnTo>
                  <a:lnTo>
                    <a:pt x="0" y="6436741"/>
                  </a:lnTo>
                  <a:lnTo>
                    <a:pt x="304" y="6468999"/>
                  </a:lnTo>
                </a:path>
                <a:path w="6883400" h="10017125">
                  <a:moveTo>
                    <a:pt x="85343" y="6344031"/>
                  </a:moveTo>
                  <a:lnTo>
                    <a:pt x="85343" y="6468999"/>
                  </a:lnTo>
                </a:path>
                <a:path w="6883400" h="10017125">
                  <a:moveTo>
                    <a:pt x="304" y="6468999"/>
                  </a:moveTo>
                  <a:lnTo>
                    <a:pt x="0" y="6502019"/>
                  </a:lnTo>
                  <a:lnTo>
                    <a:pt x="2438" y="6501384"/>
                  </a:lnTo>
                  <a:lnTo>
                    <a:pt x="4876" y="6500749"/>
                  </a:lnTo>
                  <a:lnTo>
                    <a:pt x="7619" y="6500114"/>
                  </a:lnTo>
                  <a:lnTo>
                    <a:pt x="10058" y="6499860"/>
                  </a:lnTo>
                  <a:lnTo>
                    <a:pt x="12496" y="6499479"/>
                  </a:lnTo>
                  <a:lnTo>
                    <a:pt x="15239" y="6499225"/>
                  </a:lnTo>
                  <a:lnTo>
                    <a:pt x="17678" y="6499225"/>
                  </a:lnTo>
                  <a:lnTo>
                    <a:pt x="20421" y="6499225"/>
                  </a:lnTo>
                  <a:lnTo>
                    <a:pt x="22859" y="6499225"/>
                  </a:lnTo>
                  <a:lnTo>
                    <a:pt x="25603" y="6499479"/>
                  </a:lnTo>
                  <a:lnTo>
                    <a:pt x="28041" y="6499860"/>
                  </a:lnTo>
                  <a:lnTo>
                    <a:pt x="30784" y="6500495"/>
                  </a:lnTo>
                  <a:lnTo>
                    <a:pt x="33223" y="6500749"/>
                  </a:lnTo>
                  <a:lnTo>
                    <a:pt x="35661" y="6501638"/>
                  </a:lnTo>
                  <a:lnTo>
                    <a:pt x="38100" y="6502273"/>
                  </a:lnTo>
                  <a:lnTo>
                    <a:pt x="40233" y="6503161"/>
                  </a:lnTo>
                  <a:lnTo>
                    <a:pt x="50901" y="6509004"/>
                  </a:lnTo>
                  <a:lnTo>
                    <a:pt x="52730" y="6510147"/>
                  </a:lnTo>
                  <a:lnTo>
                    <a:pt x="54559" y="6512052"/>
                  </a:lnTo>
                  <a:lnTo>
                    <a:pt x="56083" y="6513576"/>
                  </a:lnTo>
                  <a:lnTo>
                    <a:pt x="57302" y="6515354"/>
                  </a:lnTo>
                  <a:lnTo>
                    <a:pt x="58826" y="6517513"/>
                  </a:lnTo>
                  <a:lnTo>
                    <a:pt x="59740" y="6519291"/>
                  </a:lnTo>
                  <a:lnTo>
                    <a:pt x="60959" y="6521450"/>
                  </a:lnTo>
                  <a:lnTo>
                    <a:pt x="61569" y="6523863"/>
                  </a:lnTo>
                  <a:lnTo>
                    <a:pt x="62179" y="6526022"/>
                  </a:lnTo>
                  <a:lnTo>
                    <a:pt x="62788" y="6528434"/>
                  </a:lnTo>
                  <a:lnTo>
                    <a:pt x="63093" y="6531229"/>
                  </a:lnTo>
                  <a:lnTo>
                    <a:pt x="62788" y="6534023"/>
                  </a:lnTo>
                  <a:lnTo>
                    <a:pt x="62179" y="6536436"/>
                  </a:lnTo>
                  <a:lnTo>
                    <a:pt x="54254" y="6550786"/>
                  </a:lnTo>
                  <a:lnTo>
                    <a:pt x="52730" y="6552565"/>
                  </a:lnTo>
                  <a:lnTo>
                    <a:pt x="50901" y="6553834"/>
                  </a:lnTo>
                  <a:lnTo>
                    <a:pt x="49072" y="6555359"/>
                  </a:lnTo>
                  <a:lnTo>
                    <a:pt x="46939" y="6556502"/>
                  </a:lnTo>
                  <a:lnTo>
                    <a:pt x="44805" y="6557391"/>
                  </a:lnTo>
                  <a:lnTo>
                    <a:pt x="42671" y="6558661"/>
                  </a:lnTo>
                  <a:lnTo>
                    <a:pt x="40538" y="6559550"/>
                  </a:lnTo>
                  <a:lnTo>
                    <a:pt x="38100" y="6560184"/>
                  </a:lnTo>
                  <a:lnTo>
                    <a:pt x="35966" y="6561074"/>
                  </a:lnTo>
                  <a:lnTo>
                    <a:pt x="33223" y="6561455"/>
                  </a:lnTo>
                  <a:lnTo>
                    <a:pt x="31089" y="6561963"/>
                  </a:lnTo>
                  <a:lnTo>
                    <a:pt x="28346" y="6562598"/>
                  </a:lnTo>
                  <a:lnTo>
                    <a:pt x="25907" y="6562598"/>
                  </a:lnTo>
                  <a:lnTo>
                    <a:pt x="23164" y="6562979"/>
                  </a:lnTo>
                  <a:lnTo>
                    <a:pt x="20726" y="6563233"/>
                  </a:lnTo>
                  <a:lnTo>
                    <a:pt x="17983" y="6563233"/>
                  </a:lnTo>
                  <a:lnTo>
                    <a:pt x="15544" y="6563233"/>
                  </a:lnTo>
                  <a:lnTo>
                    <a:pt x="12801" y="6563233"/>
                  </a:lnTo>
                  <a:lnTo>
                    <a:pt x="10363" y="6562979"/>
                  </a:lnTo>
                  <a:lnTo>
                    <a:pt x="7619" y="6562598"/>
                  </a:lnTo>
                  <a:lnTo>
                    <a:pt x="5181" y="6562344"/>
                  </a:lnTo>
                  <a:lnTo>
                    <a:pt x="2438" y="6561963"/>
                  </a:lnTo>
                  <a:lnTo>
                    <a:pt x="0" y="6561709"/>
                  </a:lnTo>
                  <a:lnTo>
                    <a:pt x="304" y="6594348"/>
                  </a:lnTo>
                </a:path>
                <a:path w="6883400" h="10017125">
                  <a:moveTo>
                    <a:pt x="85343" y="6468999"/>
                  </a:moveTo>
                  <a:lnTo>
                    <a:pt x="85343" y="6594348"/>
                  </a:lnTo>
                </a:path>
                <a:path w="6883400" h="10017125">
                  <a:moveTo>
                    <a:pt x="304" y="6594348"/>
                  </a:moveTo>
                  <a:lnTo>
                    <a:pt x="0" y="6627876"/>
                  </a:lnTo>
                  <a:lnTo>
                    <a:pt x="2438" y="6627241"/>
                  </a:lnTo>
                  <a:lnTo>
                    <a:pt x="4876" y="6626352"/>
                  </a:lnTo>
                  <a:lnTo>
                    <a:pt x="7619" y="6625971"/>
                  </a:lnTo>
                  <a:lnTo>
                    <a:pt x="10058" y="6625717"/>
                  </a:lnTo>
                  <a:lnTo>
                    <a:pt x="12496" y="6625463"/>
                  </a:lnTo>
                  <a:lnTo>
                    <a:pt x="15239" y="6625082"/>
                  </a:lnTo>
                  <a:lnTo>
                    <a:pt x="17678" y="6625082"/>
                  </a:lnTo>
                  <a:lnTo>
                    <a:pt x="20421" y="6625082"/>
                  </a:lnTo>
                  <a:lnTo>
                    <a:pt x="22859" y="6625082"/>
                  </a:lnTo>
                  <a:lnTo>
                    <a:pt x="25603" y="6625463"/>
                  </a:lnTo>
                  <a:lnTo>
                    <a:pt x="28041" y="6625717"/>
                  </a:lnTo>
                  <a:lnTo>
                    <a:pt x="30784" y="6625971"/>
                  </a:lnTo>
                  <a:lnTo>
                    <a:pt x="33223" y="6626606"/>
                  </a:lnTo>
                  <a:lnTo>
                    <a:pt x="35661" y="6627241"/>
                  </a:lnTo>
                  <a:lnTo>
                    <a:pt x="38100" y="6627876"/>
                  </a:lnTo>
                  <a:lnTo>
                    <a:pt x="40233" y="6628765"/>
                  </a:lnTo>
                  <a:lnTo>
                    <a:pt x="42671" y="6630034"/>
                  </a:lnTo>
                  <a:lnTo>
                    <a:pt x="44805" y="6630924"/>
                  </a:lnTo>
                  <a:lnTo>
                    <a:pt x="46939" y="6632067"/>
                  </a:lnTo>
                  <a:lnTo>
                    <a:pt x="49072" y="6633336"/>
                  </a:lnTo>
                  <a:lnTo>
                    <a:pt x="50901" y="6634861"/>
                  </a:lnTo>
                  <a:lnTo>
                    <a:pt x="52730" y="6636384"/>
                  </a:lnTo>
                  <a:lnTo>
                    <a:pt x="54559" y="6637909"/>
                  </a:lnTo>
                  <a:lnTo>
                    <a:pt x="56083" y="6639686"/>
                  </a:lnTo>
                  <a:lnTo>
                    <a:pt x="57302" y="6641592"/>
                  </a:lnTo>
                  <a:lnTo>
                    <a:pt x="58826" y="6643751"/>
                  </a:lnTo>
                  <a:lnTo>
                    <a:pt x="59740" y="6645529"/>
                  </a:lnTo>
                  <a:lnTo>
                    <a:pt x="60959" y="6647688"/>
                  </a:lnTo>
                  <a:lnTo>
                    <a:pt x="61569" y="6650101"/>
                  </a:lnTo>
                  <a:lnTo>
                    <a:pt x="62179" y="6652513"/>
                  </a:lnTo>
                  <a:lnTo>
                    <a:pt x="62788" y="6654927"/>
                  </a:lnTo>
                  <a:lnTo>
                    <a:pt x="63093" y="6657721"/>
                  </a:lnTo>
                  <a:lnTo>
                    <a:pt x="54254" y="6677786"/>
                  </a:lnTo>
                  <a:lnTo>
                    <a:pt x="52730" y="6679311"/>
                  </a:lnTo>
                  <a:lnTo>
                    <a:pt x="50901" y="6680834"/>
                  </a:lnTo>
                  <a:lnTo>
                    <a:pt x="49072" y="6682359"/>
                  </a:lnTo>
                  <a:lnTo>
                    <a:pt x="46939" y="6683629"/>
                  </a:lnTo>
                  <a:lnTo>
                    <a:pt x="44805" y="6684899"/>
                  </a:lnTo>
                  <a:lnTo>
                    <a:pt x="42671" y="6685788"/>
                  </a:lnTo>
                  <a:lnTo>
                    <a:pt x="40538" y="6686677"/>
                  </a:lnTo>
                  <a:lnTo>
                    <a:pt x="38100" y="6687311"/>
                  </a:lnTo>
                  <a:lnTo>
                    <a:pt x="35966" y="6688201"/>
                  </a:lnTo>
                  <a:lnTo>
                    <a:pt x="33223" y="6688836"/>
                  </a:lnTo>
                  <a:lnTo>
                    <a:pt x="31089" y="6689471"/>
                  </a:lnTo>
                  <a:lnTo>
                    <a:pt x="28346" y="6689725"/>
                  </a:lnTo>
                  <a:lnTo>
                    <a:pt x="25907" y="6689979"/>
                  </a:lnTo>
                  <a:lnTo>
                    <a:pt x="23164" y="6690359"/>
                  </a:lnTo>
                  <a:lnTo>
                    <a:pt x="20726" y="6690359"/>
                  </a:lnTo>
                  <a:lnTo>
                    <a:pt x="17983" y="6690613"/>
                  </a:lnTo>
                  <a:lnTo>
                    <a:pt x="15544" y="6690613"/>
                  </a:lnTo>
                  <a:lnTo>
                    <a:pt x="12801" y="6690359"/>
                  </a:lnTo>
                  <a:lnTo>
                    <a:pt x="10363" y="6690359"/>
                  </a:lnTo>
                  <a:lnTo>
                    <a:pt x="7619" y="6689979"/>
                  </a:lnTo>
                  <a:lnTo>
                    <a:pt x="5181" y="6689725"/>
                  </a:lnTo>
                  <a:lnTo>
                    <a:pt x="2438" y="6689471"/>
                  </a:lnTo>
                  <a:lnTo>
                    <a:pt x="0" y="6688836"/>
                  </a:lnTo>
                  <a:lnTo>
                    <a:pt x="304" y="6722363"/>
                  </a:lnTo>
                </a:path>
                <a:path w="6883400" h="10017125">
                  <a:moveTo>
                    <a:pt x="85343" y="6594348"/>
                  </a:moveTo>
                  <a:lnTo>
                    <a:pt x="85343" y="6722363"/>
                  </a:lnTo>
                </a:path>
                <a:path w="6883400" h="10017125">
                  <a:moveTo>
                    <a:pt x="304" y="6722363"/>
                  </a:moveTo>
                  <a:lnTo>
                    <a:pt x="0" y="6755892"/>
                  </a:lnTo>
                  <a:lnTo>
                    <a:pt x="2438" y="6755257"/>
                  </a:lnTo>
                  <a:lnTo>
                    <a:pt x="4876" y="6754622"/>
                  </a:lnTo>
                  <a:lnTo>
                    <a:pt x="7619" y="6753986"/>
                  </a:lnTo>
                  <a:lnTo>
                    <a:pt x="10058" y="6753733"/>
                  </a:lnTo>
                  <a:lnTo>
                    <a:pt x="12496" y="6753479"/>
                  </a:lnTo>
                  <a:lnTo>
                    <a:pt x="15239" y="6753098"/>
                  </a:lnTo>
                  <a:lnTo>
                    <a:pt x="17678" y="6753098"/>
                  </a:lnTo>
                  <a:lnTo>
                    <a:pt x="20421" y="6753098"/>
                  </a:lnTo>
                  <a:lnTo>
                    <a:pt x="22859" y="6753098"/>
                  </a:lnTo>
                  <a:lnTo>
                    <a:pt x="25603" y="6753479"/>
                  </a:lnTo>
                  <a:lnTo>
                    <a:pt x="28041" y="6753733"/>
                  </a:lnTo>
                  <a:lnTo>
                    <a:pt x="30784" y="6753986"/>
                  </a:lnTo>
                  <a:lnTo>
                    <a:pt x="33223" y="6754622"/>
                  </a:lnTo>
                  <a:lnTo>
                    <a:pt x="35661" y="6755257"/>
                  </a:lnTo>
                  <a:lnTo>
                    <a:pt x="38100" y="6756146"/>
                  </a:lnTo>
                  <a:lnTo>
                    <a:pt x="40233" y="6756781"/>
                  </a:lnTo>
                  <a:lnTo>
                    <a:pt x="42671" y="6758051"/>
                  </a:lnTo>
                  <a:lnTo>
                    <a:pt x="52730" y="6764401"/>
                  </a:lnTo>
                  <a:lnTo>
                    <a:pt x="54559" y="6765925"/>
                  </a:lnTo>
                  <a:lnTo>
                    <a:pt x="56083" y="6767703"/>
                  </a:lnTo>
                  <a:lnTo>
                    <a:pt x="57302" y="6769608"/>
                  </a:lnTo>
                  <a:lnTo>
                    <a:pt x="58826" y="6771767"/>
                  </a:lnTo>
                  <a:lnTo>
                    <a:pt x="59740" y="6773545"/>
                  </a:lnTo>
                  <a:lnTo>
                    <a:pt x="60959" y="6775958"/>
                  </a:lnTo>
                  <a:lnTo>
                    <a:pt x="61569" y="6778117"/>
                  </a:lnTo>
                  <a:lnTo>
                    <a:pt x="62179" y="6780530"/>
                  </a:lnTo>
                  <a:lnTo>
                    <a:pt x="62788" y="6782943"/>
                  </a:lnTo>
                  <a:lnTo>
                    <a:pt x="63093" y="6785736"/>
                  </a:lnTo>
                  <a:lnTo>
                    <a:pt x="62788" y="6788531"/>
                  </a:lnTo>
                  <a:lnTo>
                    <a:pt x="62179" y="6791198"/>
                  </a:lnTo>
                  <a:lnTo>
                    <a:pt x="54254" y="6805803"/>
                  </a:lnTo>
                  <a:lnTo>
                    <a:pt x="52730" y="6807708"/>
                  </a:lnTo>
                  <a:lnTo>
                    <a:pt x="50901" y="6808851"/>
                  </a:lnTo>
                  <a:lnTo>
                    <a:pt x="49072" y="6810375"/>
                  </a:lnTo>
                  <a:lnTo>
                    <a:pt x="46939" y="6811645"/>
                  </a:lnTo>
                  <a:lnTo>
                    <a:pt x="44805" y="6812915"/>
                  </a:lnTo>
                  <a:lnTo>
                    <a:pt x="42671" y="6813804"/>
                  </a:lnTo>
                  <a:lnTo>
                    <a:pt x="40538" y="6814693"/>
                  </a:lnTo>
                  <a:lnTo>
                    <a:pt x="38100" y="6815582"/>
                  </a:lnTo>
                  <a:lnTo>
                    <a:pt x="35966" y="6816217"/>
                  </a:lnTo>
                  <a:lnTo>
                    <a:pt x="33223" y="6816852"/>
                  </a:lnTo>
                  <a:lnTo>
                    <a:pt x="31089" y="6817486"/>
                  </a:lnTo>
                  <a:lnTo>
                    <a:pt x="28346" y="6817741"/>
                  </a:lnTo>
                  <a:lnTo>
                    <a:pt x="25907" y="6817995"/>
                  </a:lnTo>
                  <a:lnTo>
                    <a:pt x="23164" y="6818376"/>
                  </a:lnTo>
                  <a:lnTo>
                    <a:pt x="20726" y="6818376"/>
                  </a:lnTo>
                  <a:lnTo>
                    <a:pt x="17983" y="6818630"/>
                  </a:lnTo>
                  <a:lnTo>
                    <a:pt x="15544" y="6818630"/>
                  </a:lnTo>
                  <a:lnTo>
                    <a:pt x="12801" y="6818376"/>
                  </a:lnTo>
                  <a:lnTo>
                    <a:pt x="10363" y="6818376"/>
                  </a:lnTo>
                  <a:lnTo>
                    <a:pt x="7619" y="6817995"/>
                  </a:lnTo>
                  <a:lnTo>
                    <a:pt x="5181" y="6817741"/>
                  </a:lnTo>
                  <a:lnTo>
                    <a:pt x="2438" y="6817486"/>
                  </a:lnTo>
                  <a:lnTo>
                    <a:pt x="0" y="6816852"/>
                  </a:lnTo>
                  <a:lnTo>
                    <a:pt x="304" y="6850380"/>
                  </a:lnTo>
                </a:path>
                <a:path w="6883400" h="10017125">
                  <a:moveTo>
                    <a:pt x="85343" y="6722363"/>
                  </a:moveTo>
                  <a:lnTo>
                    <a:pt x="85343" y="6850380"/>
                  </a:lnTo>
                </a:path>
                <a:path w="6883400" h="10017125">
                  <a:moveTo>
                    <a:pt x="304" y="6850380"/>
                  </a:moveTo>
                  <a:lnTo>
                    <a:pt x="0" y="6883908"/>
                  </a:lnTo>
                  <a:lnTo>
                    <a:pt x="2438" y="6883273"/>
                  </a:lnTo>
                  <a:lnTo>
                    <a:pt x="4876" y="6882638"/>
                  </a:lnTo>
                  <a:lnTo>
                    <a:pt x="7619" y="6882003"/>
                  </a:lnTo>
                  <a:lnTo>
                    <a:pt x="10058" y="6881749"/>
                  </a:lnTo>
                  <a:lnTo>
                    <a:pt x="12496" y="6881495"/>
                  </a:lnTo>
                  <a:lnTo>
                    <a:pt x="15239" y="6881113"/>
                  </a:lnTo>
                  <a:lnTo>
                    <a:pt x="17678" y="6881113"/>
                  </a:lnTo>
                  <a:lnTo>
                    <a:pt x="20421" y="6881113"/>
                  </a:lnTo>
                  <a:lnTo>
                    <a:pt x="22859" y="6881113"/>
                  </a:lnTo>
                  <a:lnTo>
                    <a:pt x="25603" y="6881495"/>
                  </a:lnTo>
                  <a:lnTo>
                    <a:pt x="28041" y="6881749"/>
                  </a:lnTo>
                  <a:lnTo>
                    <a:pt x="30784" y="6882003"/>
                  </a:lnTo>
                  <a:lnTo>
                    <a:pt x="33223" y="6882638"/>
                  </a:lnTo>
                  <a:lnTo>
                    <a:pt x="35661" y="6883527"/>
                  </a:lnTo>
                  <a:lnTo>
                    <a:pt x="38100" y="6884161"/>
                  </a:lnTo>
                  <a:lnTo>
                    <a:pt x="40233" y="6885051"/>
                  </a:lnTo>
                  <a:lnTo>
                    <a:pt x="42671" y="6886067"/>
                  </a:lnTo>
                  <a:lnTo>
                    <a:pt x="44805" y="6886956"/>
                  </a:lnTo>
                  <a:lnTo>
                    <a:pt x="46939" y="6888099"/>
                  </a:lnTo>
                  <a:lnTo>
                    <a:pt x="49072" y="6889369"/>
                  </a:lnTo>
                  <a:lnTo>
                    <a:pt x="50901" y="6890893"/>
                  </a:lnTo>
                  <a:lnTo>
                    <a:pt x="52730" y="6892417"/>
                  </a:lnTo>
                  <a:lnTo>
                    <a:pt x="54559" y="6893941"/>
                  </a:lnTo>
                  <a:lnTo>
                    <a:pt x="56083" y="6895719"/>
                  </a:lnTo>
                  <a:lnTo>
                    <a:pt x="57302" y="6897624"/>
                  </a:lnTo>
                  <a:lnTo>
                    <a:pt x="58826" y="6899783"/>
                  </a:lnTo>
                  <a:lnTo>
                    <a:pt x="63093" y="6913753"/>
                  </a:lnTo>
                  <a:lnTo>
                    <a:pt x="58521" y="6928358"/>
                  </a:lnTo>
                  <a:lnTo>
                    <a:pt x="57302" y="6930517"/>
                  </a:lnTo>
                  <a:lnTo>
                    <a:pt x="55778" y="6932295"/>
                  </a:lnTo>
                  <a:lnTo>
                    <a:pt x="54254" y="6933819"/>
                  </a:lnTo>
                  <a:lnTo>
                    <a:pt x="52730" y="6935724"/>
                  </a:lnTo>
                  <a:lnTo>
                    <a:pt x="50901" y="6936867"/>
                  </a:lnTo>
                  <a:lnTo>
                    <a:pt x="49072" y="6938391"/>
                  </a:lnTo>
                  <a:lnTo>
                    <a:pt x="46939" y="6939661"/>
                  </a:lnTo>
                  <a:lnTo>
                    <a:pt x="33223" y="6944868"/>
                  </a:lnTo>
                  <a:lnTo>
                    <a:pt x="31089" y="6945503"/>
                  </a:lnTo>
                  <a:lnTo>
                    <a:pt x="28346" y="6945757"/>
                  </a:lnTo>
                  <a:lnTo>
                    <a:pt x="25907" y="6946011"/>
                  </a:lnTo>
                  <a:lnTo>
                    <a:pt x="23164" y="6946392"/>
                  </a:lnTo>
                  <a:lnTo>
                    <a:pt x="20726" y="6946646"/>
                  </a:lnTo>
                  <a:lnTo>
                    <a:pt x="17983" y="6946646"/>
                  </a:lnTo>
                  <a:lnTo>
                    <a:pt x="15544" y="6946646"/>
                  </a:lnTo>
                  <a:lnTo>
                    <a:pt x="12801" y="6946646"/>
                  </a:lnTo>
                  <a:lnTo>
                    <a:pt x="10363" y="6946392"/>
                  </a:lnTo>
                  <a:lnTo>
                    <a:pt x="7619" y="6946011"/>
                  </a:lnTo>
                  <a:lnTo>
                    <a:pt x="5181" y="6945757"/>
                  </a:lnTo>
                  <a:lnTo>
                    <a:pt x="2438" y="6945503"/>
                  </a:lnTo>
                  <a:lnTo>
                    <a:pt x="0" y="6944868"/>
                  </a:lnTo>
                  <a:lnTo>
                    <a:pt x="304" y="6978396"/>
                  </a:lnTo>
                </a:path>
                <a:path w="6883400" h="10017125">
                  <a:moveTo>
                    <a:pt x="85343" y="6850380"/>
                  </a:moveTo>
                  <a:lnTo>
                    <a:pt x="85343" y="6978396"/>
                  </a:lnTo>
                </a:path>
                <a:path w="6883400" h="10017125">
                  <a:moveTo>
                    <a:pt x="304" y="6978396"/>
                  </a:moveTo>
                  <a:lnTo>
                    <a:pt x="0" y="7011924"/>
                  </a:lnTo>
                  <a:lnTo>
                    <a:pt x="2438" y="7011288"/>
                  </a:lnTo>
                  <a:lnTo>
                    <a:pt x="4876" y="7010654"/>
                  </a:lnTo>
                  <a:lnTo>
                    <a:pt x="7619" y="7010019"/>
                  </a:lnTo>
                  <a:lnTo>
                    <a:pt x="10058" y="7009765"/>
                  </a:lnTo>
                  <a:lnTo>
                    <a:pt x="12496" y="7009511"/>
                  </a:lnTo>
                  <a:lnTo>
                    <a:pt x="15239" y="7009130"/>
                  </a:lnTo>
                  <a:lnTo>
                    <a:pt x="17678" y="7009130"/>
                  </a:lnTo>
                  <a:lnTo>
                    <a:pt x="20421" y="7009130"/>
                  </a:lnTo>
                  <a:lnTo>
                    <a:pt x="22859" y="7009130"/>
                  </a:lnTo>
                  <a:lnTo>
                    <a:pt x="25603" y="7009511"/>
                  </a:lnTo>
                  <a:lnTo>
                    <a:pt x="28041" y="7009765"/>
                  </a:lnTo>
                  <a:lnTo>
                    <a:pt x="30784" y="7010400"/>
                  </a:lnTo>
                  <a:lnTo>
                    <a:pt x="33223" y="7010654"/>
                  </a:lnTo>
                  <a:lnTo>
                    <a:pt x="35661" y="7011543"/>
                  </a:lnTo>
                  <a:lnTo>
                    <a:pt x="38100" y="7012178"/>
                  </a:lnTo>
                  <a:lnTo>
                    <a:pt x="40233" y="7013067"/>
                  </a:lnTo>
                  <a:lnTo>
                    <a:pt x="42671" y="7014083"/>
                  </a:lnTo>
                  <a:lnTo>
                    <a:pt x="44805" y="7014972"/>
                  </a:lnTo>
                  <a:lnTo>
                    <a:pt x="46939" y="7016115"/>
                  </a:lnTo>
                  <a:lnTo>
                    <a:pt x="49072" y="7017638"/>
                  </a:lnTo>
                  <a:lnTo>
                    <a:pt x="50901" y="7018909"/>
                  </a:lnTo>
                  <a:lnTo>
                    <a:pt x="52730" y="7020433"/>
                  </a:lnTo>
                  <a:lnTo>
                    <a:pt x="54559" y="7022211"/>
                  </a:lnTo>
                  <a:lnTo>
                    <a:pt x="56083" y="7023734"/>
                  </a:lnTo>
                  <a:lnTo>
                    <a:pt x="57302" y="7025640"/>
                  </a:lnTo>
                  <a:lnTo>
                    <a:pt x="58826" y="7027799"/>
                  </a:lnTo>
                  <a:lnTo>
                    <a:pt x="59740" y="7029831"/>
                  </a:lnTo>
                  <a:lnTo>
                    <a:pt x="60959" y="7031990"/>
                  </a:lnTo>
                  <a:lnTo>
                    <a:pt x="61569" y="7034149"/>
                  </a:lnTo>
                  <a:lnTo>
                    <a:pt x="62179" y="7036561"/>
                  </a:lnTo>
                  <a:lnTo>
                    <a:pt x="62788" y="7039356"/>
                  </a:lnTo>
                  <a:lnTo>
                    <a:pt x="63093" y="7041769"/>
                  </a:lnTo>
                  <a:lnTo>
                    <a:pt x="58521" y="7056374"/>
                  </a:lnTo>
                  <a:lnTo>
                    <a:pt x="57302" y="7058533"/>
                  </a:lnTo>
                  <a:lnTo>
                    <a:pt x="55778" y="7060311"/>
                  </a:lnTo>
                  <a:lnTo>
                    <a:pt x="54254" y="7061834"/>
                  </a:lnTo>
                  <a:lnTo>
                    <a:pt x="52730" y="7063740"/>
                  </a:lnTo>
                  <a:lnTo>
                    <a:pt x="50901" y="7065263"/>
                  </a:lnTo>
                  <a:lnTo>
                    <a:pt x="49072" y="7066407"/>
                  </a:lnTo>
                  <a:lnTo>
                    <a:pt x="46939" y="7067677"/>
                  </a:lnTo>
                  <a:lnTo>
                    <a:pt x="44805" y="7068947"/>
                  </a:lnTo>
                  <a:lnTo>
                    <a:pt x="33223" y="7072884"/>
                  </a:lnTo>
                  <a:lnTo>
                    <a:pt x="31089" y="7073519"/>
                  </a:lnTo>
                  <a:lnTo>
                    <a:pt x="28346" y="7073773"/>
                  </a:lnTo>
                  <a:lnTo>
                    <a:pt x="25907" y="7074027"/>
                  </a:lnTo>
                  <a:lnTo>
                    <a:pt x="23164" y="7074408"/>
                  </a:lnTo>
                  <a:lnTo>
                    <a:pt x="20726" y="7074661"/>
                  </a:lnTo>
                  <a:lnTo>
                    <a:pt x="17983" y="7074661"/>
                  </a:lnTo>
                  <a:lnTo>
                    <a:pt x="15544" y="7074661"/>
                  </a:lnTo>
                  <a:lnTo>
                    <a:pt x="12801" y="7074661"/>
                  </a:lnTo>
                  <a:lnTo>
                    <a:pt x="10363" y="7074408"/>
                  </a:lnTo>
                  <a:lnTo>
                    <a:pt x="7619" y="7074027"/>
                  </a:lnTo>
                  <a:lnTo>
                    <a:pt x="5181" y="7073773"/>
                  </a:lnTo>
                  <a:lnTo>
                    <a:pt x="2438" y="7073519"/>
                  </a:lnTo>
                  <a:lnTo>
                    <a:pt x="0" y="7073138"/>
                  </a:lnTo>
                  <a:lnTo>
                    <a:pt x="304" y="7106411"/>
                  </a:lnTo>
                </a:path>
                <a:path w="6883400" h="10017125">
                  <a:moveTo>
                    <a:pt x="85343" y="6978396"/>
                  </a:moveTo>
                  <a:lnTo>
                    <a:pt x="85343" y="7106411"/>
                  </a:lnTo>
                </a:path>
                <a:path w="6883400" h="10017125">
                  <a:moveTo>
                    <a:pt x="304" y="7106411"/>
                  </a:moveTo>
                  <a:lnTo>
                    <a:pt x="0" y="7139940"/>
                  </a:lnTo>
                  <a:lnTo>
                    <a:pt x="2438" y="7139305"/>
                  </a:lnTo>
                  <a:lnTo>
                    <a:pt x="4876" y="7138670"/>
                  </a:lnTo>
                  <a:lnTo>
                    <a:pt x="7619" y="7138034"/>
                  </a:lnTo>
                  <a:lnTo>
                    <a:pt x="10058" y="7137781"/>
                  </a:lnTo>
                  <a:lnTo>
                    <a:pt x="12496" y="7137527"/>
                  </a:lnTo>
                  <a:lnTo>
                    <a:pt x="15239" y="7137146"/>
                  </a:lnTo>
                  <a:lnTo>
                    <a:pt x="17678" y="7137146"/>
                  </a:lnTo>
                  <a:lnTo>
                    <a:pt x="20421" y="7137146"/>
                  </a:lnTo>
                  <a:lnTo>
                    <a:pt x="22859" y="7137146"/>
                  </a:lnTo>
                  <a:lnTo>
                    <a:pt x="25603" y="7137527"/>
                  </a:lnTo>
                  <a:lnTo>
                    <a:pt x="28041" y="7137781"/>
                  </a:lnTo>
                  <a:lnTo>
                    <a:pt x="30784" y="7138416"/>
                  </a:lnTo>
                  <a:lnTo>
                    <a:pt x="33223" y="7139051"/>
                  </a:lnTo>
                  <a:lnTo>
                    <a:pt x="35661" y="7139559"/>
                  </a:lnTo>
                  <a:lnTo>
                    <a:pt x="46939" y="7144511"/>
                  </a:lnTo>
                  <a:lnTo>
                    <a:pt x="49072" y="7145655"/>
                  </a:lnTo>
                  <a:lnTo>
                    <a:pt x="57302" y="7153656"/>
                  </a:lnTo>
                  <a:lnTo>
                    <a:pt x="58826" y="7155815"/>
                  </a:lnTo>
                  <a:lnTo>
                    <a:pt x="59740" y="7157847"/>
                  </a:lnTo>
                  <a:lnTo>
                    <a:pt x="60959" y="7160006"/>
                  </a:lnTo>
                  <a:lnTo>
                    <a:pt x="61569" y="7162419"/>
                  </a:lnTo>
                  <a:lnTo>
                    <a:pt x="62179" y="7164578"/>
                  </a:lnTo>
                  <a:lnTo>
                    <a:pt x="62788" y="7167372"/>
                  </a:lnTo>
                  <a:lnTo>
                    <a:pt x="63093" y="7169784"/>
                  </a:lnTo>
                  <a:lnTo>
                    <a:pt x="62788" y="7172833"/>
                  </a:lnTo>
                  <a:lnTo>
                    <a:pt x="62179" y="7175246"/>
                  </a:lnTo>
                  <a:lnTo>
                    <a:pt x="61569" y="7177659"/>
                  </a:lnTo>
                  <a:lnTo>
                    <a:pt x="55778" y="7188327"/>
                  </a:lnTo>
                  <a:lnTo>
                    <a:pt x="54254" y="7190232"/>
                  </a:lnTo>
                  <a:lnTo>
                    <a:pt x="52730" y="7191756"/>
                  </a:lnTo>
                  <a:lnTo>
                    <a:pt x="50901" y="7193280"/>
                  </a:lnTo>
                  <a:lnTo>
                    <a:pt x="49072" y="7194423"/>
                  </a:lnTo>
                  <a:lnTo>
                    <a:pt x="46939" y="7195693"/>
                  </a:lnTo>
                  <a:lnTo>
                    <a:pt x="44805" y="7196963"/>
                  </a:lnTo>
                  <a:lnTo>
                    <a:pt x="42671" y="7197852"/>
                  </a:lnTo>
                  <a:lnTo>
                    <a:pt x="40538" y="7198741"/>
                  </a:lnTo>
                  <a:lnTo>
                    <a:pt x="38100" y="7199630"/>
                  </a:lnTo>
                  <a:lnTo>
                    <a:pt x="35966" y="7200519"/>
                  </a:lnTo>
                  <a:lnTo>
                    <a:pt x="33223" y="7200900"/>
                  </a:lnTo>
                  <a:lnTo>
                    <a:pt x="31089" y="7201534"/>
                  </a:lnTo>
                  <a:lnTo>
                    <a:pt x="28346" y="7202043"/>
                  </a:lnTo>
                  <a:lnTo>
                    <a:pt x="25907" y="7202424"/>
                  </a:lnTo>
                  <a:lnTo>
                    <a:pt x="23164" y="7202424"/>
                  </a:lnTo>
                  <a:lnTo>
                    <a:pt x="20726" y="7202678"/>
                  </a:lnTo>
                  <a:lnTo>
                    <a:pt x="17983" y="7202678"/>
                  </a:lnTo>
                  <a:lnTo>
                    <a:pt x="15544" y="7202678"/>
                  </a:lnTo>
                  <a:lnTo>
                    <a:pt x="12801" y="7202678"/>
                  </a:lnTo>
                  <a:lnTo>
                    <a:pt x="10363" y="7202424"/>
                  </a:lnTo>
                  <a:lnTo>
                    <a:pt x="7619" y="7202424"/>
                  </a:lnTo>
                  <a:lnTo>
                    <a:pt x="5181" y="7201789"/>
                  </a:lnTo>
                  <a:lnTo>
                    <a:pt x="2438" y="7201534"/>
                  </a:lnTo>
                  <a:lnTo>
                    <a:pt x="0" y="7201154"/>
                  </a:lnTo>
                  <a:lnTo>
                    <a:pt x="304" y="7234428"/>
                  </a:lnTo>
                </a:path>
                <a:path w="6883400" h="10017125">
                  <a:moveTo>
                    <a:pt x="85343" y="7106411"/>
                  </a:moveTo>
                  <a:lnTo>
                    <a:pt x="85343" y="7234428"/>
                  </a:lnTo>
                </a:path>
                <a:path w="6883400" h="10017125">
                  <a:moveTo>
                    <a:pt x="304" y="7234428"/>
                  </a:moveTo>
                  <a:lnTo>
                    <a:pt x="0" y="7267956"/>
                  </a:lnTo>
                  <a:lnTo>
                    <a:pt x="2438" y="7267321"/>
                  </a:lnTo>
                  <a:lnTo>
                    <a:pt x="4876" y="7266686"/>
                  </a:lnTo>
                  <a:lnTo>
                    <a:pt x="7619" y="7266051"/>
                  </a:lnTo>
                  <a:lnTo>
                    <a:pt x="10058" y="7265797"/>
                  </a:lnTo>
                  <a:lnTo>
                    <a:pt x="12496" y="7265543"/>
                  </a:lnTo>
                  <a:lnTo>
                    <a:pt x="15239" y="7265543"/>
                  </a:lnTo>
                  <a:lnTo>
                    <a:pt x="17678" y="7265161"/>
                  </a:lnTo>
                  <a:lnTo>
                    <a:pt x="20421" y="7265161"/>
                  </a:lnTo>
                  <a:lnTo>
                    <a:pt x="22859" y="7265543"/>
                  </a:lnTo>
                  <a:lnTo>
                    <a:pt x="25603" y="7265543"/>
                  </a:lnTo>
                  <a:lnTo>
                    <a:pt x="28041" y="7265797"/>
                  </a:lnTo>
                  <a:lnTo>
                    <a:pt x="30784" y="7266432"/>
                  </a:lnTo>
                  <a:lnTo>
                    <a:pt x="33223" y="7267067"/>
                  </a:lnTo>
                  <a:lnTo>
                    <a:pt x="35661" y="7267575"/>
                  </a:lnTo>
                  <a:lnTo>
                    <a:pt x="38100" y="7268209"/>
                  </a:lnTo>
                  <a:lnTo>
                    <a:pt x="40233" y="7269099"/>
                  </a:lnTo>
                  <a:lnTo>
                    <a:pt x="42671" y="7270115"/>
                  </a:lnTo>
                  <a:lnTo>
                    <a:pt x="44805" y="7271258"/>
                  </a:lnTo>
                  <a:lnTo>
                    <a:pt x="46939" y="7272528"/>
                  </a:lnTo>
                  <a:lnTo>
                    <a:pt x="49072" y="7273671"/>
                  </a:lnTo>
                  <a:lnTo>
                    <a:pt x="50901" y="7275195"/>
                  </a:lnTo>
                  <a:lnTo>
                    <a:pt x="52730" y="7276465"/>
                  </a:lnTo>
                  <a:lnTo>
                    <a:pt x="54559" y="7278243"/>
                  </a:lnTo>
                  <a:lnTo>
                    <a:pt x="56083" y="7279767"/>
                  </a:lnTo>
                  <a:lnTo>
                    <a:pt x="57302" y="7281672"/>
                  </a:lnTo>
                  <a:lnTo>
                    <a:pt x="58826" y="7283831"/>
                  </a:lnTo>
                  <a:lnTo>
                    <a:pt x="59740" y="7285863"/>
                  </a:lnTo>
                  <a:lnTo>
                    <a:pt x="60959" y="7288022"/>
                  </a:lnTo>
                  <a:lnTo>
                    <a:pt x="61569" y="7290434"/>
                  </a:lnTo>
                  <a:lnTo>
                    <a:pt x="62179" y="7292594"/>
                  </a:lnTo>
                  <a:lnTo>
                    <a:pt x="62788" y="7295388"/>
                  </a:lnTo>
                  <a:lnTo>
                    <a:pt x="63093" y="7297801"/>
                  </a:lnTo>
                  <a:lnTo>
                    <a:pt x="62788" y="7300849"/>
                  </a:lnTo>
                  <a:lnTo>
                    <a:pt x="62179" y="7303261"/>
                  </a:lnTo>
                  <a:lnTo>
                    <a:pt x="61569" y="7305675"/>
                  </a:lnTo>
                  <a:lnTo>
                    <a:pt x="55778" y="7316343"/>
                  </a:lnTo>
                  <a:lnTo>
                    <a:pt x="54254" y="7318248"/>
                  </a:lnTo>
                  <a:lnTo>
                    <a:pt x="42671" y="7325868"/>
                  </a:lnTo>
                  <a:lnTo>
                    <a:pt x="40538" y="7327011"/>
                  </a:lnTo>
                  <a:lnTo>
                    <a:pt x="38100" y="7327646"/>
                  </a:lnTo>
                  <a:lnTo>
                    <a:pt x="35966" y="7328534"/>
                  </a:lnTo>
                  <a:lnTo>
                    <a:pt x="33223" y="7329170"/>
                  </a:lnTo>
                  <a:lnTo>
                    <a:pt x="31089" y="7329551"/>
                  </a:lnTo>
                  <a:lnTo>
                    <a:pt x="28346" y="7330059"/>
                  </a:lnTo>
                  <a:lnTo>
                    <a:pt x="25907" y="7330440"/>
                  </a:lnTo>
                  <a:lnTo>
                    <a:pt x="23164" y="7330440"/>
                  </a:lnTo>
                  <a:lnTo>
                    <a:pt x="20726" y="7330694"/>
                  </a:lnTo>
                  <a:lnTo>
                    <a:pt x="17983" y="7330694"/>
                  </a:lnTo>
                  <a:lnTo>
                    <a:pt x="15544" y="7330694"/>
                  </a:lnTo>
                  <a:lnTo>
                    <a:pt x="12801" y="7330694"/>
                  </a:lnTo>
                  <a:lnTo>
                    <a:pt x="10363" y="7330440"/>
                  </a:lnTo>
                  <a:lnTo>
                    <a:pt x="7619" y="7330440"/>
                  </a:lnTo>
                  <a:lnTo>
                    <a:pt x="5181" y="7329805"/>
                  </a:lnTo>
                  <a:lnTo>
                    <a:pt x="2438" y="7329551"/>
                  </a:lnTo>
                  <a:lnTo>
                    <a:pt x="0" y="7329170"/>
                  </a:lnTo>
                  <a:lnTo>
                    <a:pt x="304" y="7362444"/>
                  </a:lnTo>
                </a:path>
                <a:path w="6883400" h="10017125">
                  <a:moveTo>
                    <a:pt x="85343" y="7234428"/>
                  </a:moveTo>
                  <a:lnTo>
                    <a:pt x="85343" y="7362444"/>
                  </a:lnTo>
                </a:path>
                <a:path w="6883400" h="10017125">
                  <a:moveTo>
                    <a:pt x="304" y="7362444"/>
                  </a:moveTo>
                  <a:lnTo>
                    <a:pt x="0" y="7396226"/>
                  </a:lnTo>
                  <a:lnTo>
                    <a:pt x="2438" y="7395336"/>
                  </a:lnTo>
                  <a:lnTo>
                    <a:pt x="4876" y="7394702"/>
                  </a:lnTo>
                  <a:lnTo>
                    <a:pt x="7619" y="7394448"/>
                  </a:lnTo>
                  <a:lnTo>
                    <a:pt x="10058" y="7393813"/>
                  </a:lnTo>
                  <a:lnTo>
                    <a:pt x="12496" y="7393559"/>
                  </a:lnTo>
                  <a:lnTo>
                    <a:pt x="15239" y="7393559"/>
                  </a:lnTo>
                  <a:lnTo>
                    <a:pt x="17678" y="7393178"/>
                  </a:lnTo>
                  <a:lnTo>
                    <a:pt x="20421" y="7393178"/>
                  </a:lnTo>
                  <a:lnTo>
                    <a:pt x="22859" y="7393559"/>
                  </a:lnTo>
                  <a:lnTo>
                    <a:pt x="25603" y="7393559"/>
                  </a:lnTo>
                  <a:lnTo>
                    <a:pt x="28041" y="7394067"/>
                  </a:lnTo>
                  <a:lnTo>
                    <a:pt x="30784" y="7394448"/>
                  </a:lnTo>
                  <a:lnTo>
                    <a:pt x="33223" y="7395083"/>
                  </a:lnTo>
                  <a:lnTo>
                    <a:pt x="35661" y="7395591"/>
                  </a:lnTo>
                  <a:lnTo>
                    <a:pt x="38100" y="7396226"/>
                  </a:lnTo>
                  <a:lnTo>
                    <a:pt x="40233" y="7397115"/>
                  </a:lnTo>
                  <a:lnTo>
                    <a:pt x="42671" y="7398131"/>
                  </a:lnTo>
                  <a:lnTo>
                    <a:pt x="44805" y="7399274"/>
                  </a:lnTo>
                  <a:lnTo>
                    <a:pt x="46939" y="7400544"/>
                  </a:lnTo>
                  <a:lnTo>
                    <a:pt x="49072" y="7401686"/>
                  </a:lnTo>
                  <a:lnTo>
                    <a:pt x="50901" y="7403211"/>
                  </a:lnTo>
                  <a:lnTo>
                    <a:pt x="52730" y="7404734"/>
                  </a:lnTo>
                  <a:lnTo>
                    <a:pt x="54559" y="7406259"/>
                  </a:lnTo>
                  <a:lnTo>
                    <a:pt x="56083" y="7408164"/>
                  </a:lnTo>
                  <a:lnTo>
                    <a:pt x="57302" y="7409942"/>
                  </a:lnTo>
                  <a:lnTo>
                    <a:pt x="58826" y="7411847"/>
                  </a:lnTo>
                  <a:lnTo>
                    <a:pt x="59740" y="7413879"/>
                  </a:lnTo>
                  <a:lnTo>
                    <a:pt x="60959" y="7416038"/>
                  </a:lnTo>
                  <a:lnTo>
                    <a:pt x="61569" y="7418451"/>
                  </a:lnTo>
                  <a:lnTo>
                    <a:pt x="62179" y="7420609"/>
                  </a:lnTo>
                  <a:lnTo>
                    <a:pt x="62788" y="7423404"/>
                  </a:lnTo>
                  <a:lnTo>
                    <a:pt x="63093" y="7426071"/>
                  </a:lnTo>
                  <a:lnTo>
                    <a:pt x="62788" y="7428865"/>
                  </a:lnTo>
                  <a:lnTo>
                    <a:pt x="62179" y="7431278"/>
                  </a:lnTo>
                  <a:lnTo>
                    <a:pt x="61569" y="7434072"/>
                  </a:lnTo>
                  <a:lnTo>
                    <a:pt x="55778" y="7444359"/>
                  </a:lnTo>
                  <a:lnTo>
                    <a:pt x="54254" y="7446264"/>
                  </a:lnTo>
                  <a:lnTo>
                    <a:pt x="52730" y="7447788"/>
                  </a:lnTo>
                  <a:lnTo>
                    <a:pt x="50901" y="7449311"/>
                  </a:lnTo>
                  <a:lnTo>
                    <a:pt x="49072" y="7450455"/>
                  </a:lnTo>
                  <a:lnTo>
                    <a:pt x="46939" y="7451979"/>
                  </a:lnTo>
                  <a:lnTo>
                    <a:pt x="44805" y="7452995"/>
                  </a:lnTo>
                  <a:lnTo>
                    <a:pt x="42671" y="7454138"/>
                  </a:lnTo>
                  <a:lnTo>
                    <a:pt x="40538" y="7455027"/>
                  </a:lnTo>
                  <a:lnTo>
                    <a:pt x="38100" y="7455661"/>
                  </a:lnTo>
                  <a:lnTo>
                    <a:pt x="35966" y="7456551"/>
                  </a:lnTo>
                  <a:lnTo>
                    <a:pt x="33223" y="7457186"/>
                  </a:lnTo>
                  <a:lnTo>
                    <a:pt x="31089" y="7457567"/>
                  </a:lnTo>
                  <a:lnTo>
                    <a:pt x="28346" y="7458075"/>
                  </a:lnTo>
                  <a:lnTo>
                    <a:pt x="25907" y="7458456"/>
                  </a:lnTo>
                  <a:lnTo>
                    <a:pt x="23164" y="7458456"/>
                  </a:lnTo>
                  <a:lnTo>
                    <a:pt x="20726" y="7458709"/>
                  </a:lnTo>
                  <a:lnTo>
                    <a:pt x="17983" y="7458709"/>
                  </a:lnTo>
                  <a:lnTo>
                    <a:pt x="15544" y="7458709"/>
                  </a:lnTo>
                  <a:lnTo>
                    <a:pt x="12801" y="7458709"/>
                  </a:lnTo>
                  <a:lnTo>
                    <a:pt x="10363" y="7458456"/>
                  </a:lnTo>
                  <a:lnTo>
                    <a:pt x="7619" y="7458456"/>
                  </a:lnTo>
                  <a:lnTo>
                    <a:pt x="5181" y="7458075"/>
                  </a:lnTo>
                  <a:lnTo>
                    <a:pt x="2438" y="7457821"/>
                  </a:lnTo>
                  <a:lnTo>
                    <a:pt x="0" y="7457186"/>
                  </a:lnTo>
                  <a:lnTo>
                    <a:pt x="304" y="7490459"/>
                  </a:lnTo>
                </a:path>
                <a:path w="6883400" h="10017125">
                  <a:moveTo>
                    <a:pt x="85343" y="7362444"/>
                  </a:moveTo>
                  <a:lnTo>
                    <a:pt x="85343" y="7490459"/>
                  </a:lnTo>
                </a:path>
                <a:path w="6883400" h="10017125">
                  <a:moveTo>
                    <a:pt x="304" y="7490459"/>
                  </a:moveTo>
                  <a:lnTo>
                    <a:pt x="0" y="7524242"/>
                  </a:lnTo>
                  <a:lnTo>
                    <a:pt x="2438" y="7523607"/>
                  </a:lnTo>
                  <a:lnTo>
                    <a:pt x="4876" y="7522718"/>
                  </a:lnTo>
                  <a:lnTo>
                    <a:pt x="7619" y="7522464"/>
                  </a:lnTo>
                  <a:lnTo>
                    <a:pt x="10058" y="7521829"/>
                  </a:lnTo>
                  <a:lnTo>
                    <a:pt x="12496" y="7521575"/>
                  </a:lnTo>
                  <a:lnTo>
                    <a:pt x="25603" y="7521575"/>
                  </a:lnTo>
                  <a:lnTo>
                    <a:pt x="28041" y="7522083"/>
                  </a:lnTo>
                  <a:lnTo>
                    <a:pt x="30784" y="7522464"/>
                  </a:lnTo>
                  <a:lnTo>
                    <a:pt x="33223" y="7523099"/>
                  </a:lnTo>
                  <a:lnTo>
                    <a:pt x="35661" y="7523607"/>
                  </a:lnTo>
                  <a:lnTo>
                    <a:pt x="46939" y="7528559"/>
                  </a:lnTo>
                  <a:lnTo>
                    <a:pt x="49072" y="7529703"/>
                  </a:lnTo>
                  <a:lnTo>
                    <a:pt x="50901" y="7531227"/>
                  </a:lnTo>
                  <a:lnTo>
                    <a:pt x="52730" y="7532751"/>
                  </a:lnTo>
                  <a:lnTo>
                    <a:pt x="54559" y="7534275"/>
                  </a:lnTo>
                  <a:lnTo>
                    <a:pt x="56083" y="7536180"/>
                  </a:lnTo>
                  <a:lnTo>
                    <a:pt x="57302" y="7537958"/>
                  </a:lnTo>
                  <a:lnTo>
                    <a:pt x="58826" y="7539863"/>
                  </a:lnTo>
                  <a:lnTo>
                    <a:pt x="59740" y="7541895"/>
                  </a:lnTo>
                  <a:lnTo>
                    <a:pt x="60959" y="7544054"/>
                  </a:lnTo>
                  <a:lnTo>
                    <a:pt x="61569" y="7546467"/>
                  </a:lnTo>
                  <a:lnTo>
                    <a:pt x="62179" y="7549007"/>
                  </a:lnTo>
                  <a:lnTo>
                    <a:pt x="62788" y="7551420"/>
                  </a:lnTo>
                  <a:lnTo>
                    <a:pt x="63093" y="7554086"/>
                  </a:lnTo>
                  <a:lnTo>
                    <a:pt x="62788" y="7556881"/>
                  </a:lnTo>
                  <a:lnTo>
                    <a:pt x="62179" y="7559294"/>
                  </a:lnTo>
                  <a:lnTo>
                    <a:pt x="54254" y="7574280"/>
                  </a:lnTo>
                  <a:lnTo>
                    <a:pt x="52730" y="7575804"/>
                  </a:lnTo>
                  <a:lnTo>
                    <a:pt x="50901" y="7577328"/>
                  </a:lnTo>
                  <a:lnTo>
                    <a:pt x="49072" y="7578852"/>
                  </a:lnTo>
                  <a:lnTo>
                    <a:pt x="46939" y="7579995"/>
                  </a:lnTo>
                  <a:lnTo>
                    <a:pt x="44805" y="7581011"/>
                  </a:lnTo>
                  <a:lnTo>
                    <a:pt x="42671" y="7582154"/>
                  </a:lnTo>
                  <a:lnTo>
                    <a:pt x="40538" y="7583043"/>
                  </a:lnTo>
                  <a:lnTo>
                    <a:pt x="38100" y="7583678"/>
                  </a:lnTo>
                  <a:lnTo>
                    <a:pt x="35966" y="7584567"/>
                  </a:lnTo>
                  <a:lnTo>
                    <a:pt x="33223" y="7585202"/>
                  </a:lnTo>
                  <a:lnTo>
                    <a:pt x="31089" y="7585583"/>
                  </a:lnTo>
                  <a:lnTo>
                    <a:pt x="28346" y="7586091"/>
                  </a:lnTo>
                  <a:lnTo>
                    <a:pt x="25907" y="7586472"/>
                  </a:lnTo>
                  <a:lnTo>
                    <a:pt x="23164" y="7586726"/>
                  </a:lnTo>
                  <a:lnTo>
                    <a:pt x="20726" y="7586726"/>
                  </a:lnTo>
                  <a:lnTo>
                    <a:pt x="17983" y="7587107"/>
                  </a:lnTo>
                  <a:lnTo>
                    <a:pt x="15544" y="7587107"/>
                  </a:lnTo>
                  <a:lnTo>
                    <a:pt x="12801" y="7586726"/>
                  </a:lnTo>
                  <a:lnTo>
                    <a:pt x="10363" y="7586726"/>
                  </a:lnTo>
                  <a:lnTo>
                    <a:pt x="7619" y="7586472"/>
                  </a:lnTo>
                  <a:lnTo>
                    <a:pt x="5181" y="7586091"/>
                  </a:lnTo>
                  <a:lnTo>
                    <a:pt x="2438" y="7585836"/>
                  </a:lnTo>
                  <a:lnTo>
                    <a:pt x="0" y="7585202"/>
                  </a:lnTo>
                  <a:lnTo>
                    <a:pt x="304" y="7618730"/>
                  </a:lnTo>
                </a:path>
                <a:path w="6883400" h="10017125">
                  <a:moveTo>
                    <a:pt x="85343" y="7490459"/>
                  </a:moveTo>
                  <a:lnTo>
                    <a:pt x="85343" y="7618730"/>
                  </a:lnTo>
                </a:path>
                <a:path w="6883400" h="10017125">
                  <a:moveTo>
                    <a:pt x="304" y="7618476"/>
                  </a:moveTo>
                  <a:lnTo>
                    <a:pt x="0" y="7652258"/>
                  </a:lnTo>
                  <a:lnTo>
                    <a:pt x="2438" y="7651623"/>
                  </a:lnTo>
                  <a:lnTo>
                    <a:pt x="4876" y="7650734"/>
                  </a:lnTo>
                  <a:lnTo>
                    <a:pt x="7619" y="7650480"/>
                  </a:lnTo>
                  <a:lnTo>
                    <a:pt x="10058" y="7649845"/>
                  </a:lnTo>
                  <a:lnTo>
                    <a:pt x="12496" y="7649845"/>
                  </a:lnTo>
                  <a:lnTo>
                    <a:pt x="15239" y="7649591"/>
                  </a:lnTo>
                  <a:lnTo>
                    <a:pt x="17678" y="7649591"/>
                  </a:lnTo>
                  <a:lnTo>
                    <a:pt x="20421" y="7649591"/>
                  </a:lnTo>
                  <a:lnTo>
                    <a:pt x="22859" y="7649591"/>
                  </a:lnTo>
                  <a:lnTo>
                    <a:pt x="25603" y="7649845"/>
                  </a:lnTo>
                  <a:lnTo>
                    <a:pt x="28041" y="7650099"/>
                  </a:lnTo>
                  <a:lnTo>
                    <a:pt x="30784" y="7650480"/>
                  </a:lnTo>
                  <a:lnTo>
                    <a:pt x="33223" y="7651115"/>
                  </a:lnTo>
                  <a:lnTo>
                    <a:pt x="35661" y="7651623"/>
                  </a:lnTo>
                  <a:lnTo>
                    <a:pt x="38100" y="7652258"/>
                  </a:lnTo>
                  <a:lnTo>
                    <a:pt x="40233" y="7653147"/>
                  </a:lnTo>
                  <a:lnTo>
                    <a:pt x="42671" y="7654163"/>
                  </a:lnTo>
                  <a:lnTo>
                    <a:pt x="44805" y="7655306"/>
                  </a:lnTo>
                  <a:lnTo>
                    <a:pt x="46939" y="7656576"/>
                  </a:lnTo>
                  <a:lnTo>
                    <a:pt x="49072" y="7657719"/>
                  </a:lnTo>
                  <a:lnTo>
                    <a:pt x="50901" y="7659243"/>
                  </a:lnTo>
                  <a:lnTo>
                    <a:pt x="52730" y="7660767"/>
                  </a:lnTo>
                  <a:lnTo>
                    <a:pt x="54559" y="7662291"/>
                  </a:lnTo>
                  <a:lnTo>
                    <a:pt x="56083" y="7664196"/>
                  </a:lnTo>
                  <a:lnTo>
                    <a:pt x="57302" y="7665974"/>
                  </a:lnTo>
                  <a:lnTo>
                    <a:pt x="58826" y="7667879"/>
                  </a:lnTo>
                  <a:lnTo>
                    <a:pt x="59740" y="7669911"/>
                  </a:lnTo>
                  <a:lnTo>
                    <a:pt x="60959" y="7672070"/>
                  </a:lnTo>
                  <a:lnTo>
                    <a:pt x="61569" y="7674483"/>
                  </a:lnTo>
                  <a:lnTo>
                    <a:pt x="62179" y="7677023"/>
                  </a:lnTo>
                  <a:lnTo>
                    <a:pt x="62788" y="7679436"/>
                  </a:lnTo>
                  <a:lnTo>
                    <a:pt x="63093" y="7682103"/>
                  </a:lnTo>
                  <a:lnTo>
                    <a:pt x="62788" y="7684897"/>
                  </a:lnTo>
                  <a:lnTo>
                    <a:pt x="62179" y="7687691"/>
                  </a:lnTo>
                  <a:lnTo>
                    <a:pt x="54254" y="7702296"/>
                  </a:lnTo>
                  <a:lnTo>
                    <a:pt x="52730" y="7703820"/>
                  </a:lnTo>
                  <a:lnTo>
                    <a:pt x="50901" y="7705344"/>
                  </a:lnTo>
                  <a:lnTo>
                    <a:pt x="49072" y="7706868"/>
                  </a:lnTo>
                  <a:lnTo>
                    <a:pt x="46939" y="7708011"/>
                  </a:lnTo>
                  <a:lnTo>
                    <a:pt x="44805" y="7709281"/>
                  </a:lnTo>
                  <a:lnTo>
                    <a:pt x="42671" y="7710170"/>
                  </a:lnTo>
                  <a:lnTo>
                    <a:pt x="40538" y="7711059"/>
                  </a:lnTo>
                  <a:lnTo>
                    <a:pt x="38100" y="7711694"/>
                  </a:lnTo>
                  <a:lnTo>
                    <a:pt x="35966" y="7712583"/>
                  </a:lnTo>
                  <a:lnTo>
                    <a:pt x="33223" y="7713218"/>
                  </a:lnTo>
                  <a:lnTo>
                    <a:pt x="31089" y="7713599"/>
                  </a:lnTo>
                  <a:lnTo>
                    <a:pt x="28346" y="7714107"/>
                  </a:lnTo>
                  <a:lnTo>
                    <a:pt x="25907" y="7714488"/>
                  </a:lnTo>
                  <a:lnTo>
                    <a:pt x="23164" y="7714742"/>
                  </a:lnTo>
                  <a:lnTo>
                    <a:pt x="20726" y="7714742"/>
                  </a:lnTo>
                  <a:lnTo>
                    <a:pt x="17983" y="7715123"/>
                  </a:lnTo>
                  <a:lnTo>
                    <a:pt x="15544" y="7715123"/>
                  </a:lnTo>
                  <a:lnTo>
                    <a:pt x="12801" y="7714742"/>
                  </a:lnTo>
                  <a:lnTo>
                    <a:pt x="10363" y="7714742"/>
                  </a:lnTo>
                  <a:lnTo>
                    <a:pt x="7619" y="7714488"/>
                  </a:lnTo>
                  <a:lnTo>
                    <a:pt x="5181" y="7714107"/>
                  </a:lnTo>
                  <a:lnTo>
                    <a:pt x="2438" y="7713853"/>
                  </a:lnTo>
                  <a:lnTo>
                    <a:pt x="0" y="7713218"/>
                  </a:lnTo>
                  <a:lnTo>
                    <a:pt x="304" y="7746746"/>
                  </a:lnTo>
                </a:path>
                <a:path w="6883400" h="10017125">
                  <a:moveTo>
                    <a:pt x="85343" y="7618476"/>
                  </a:moveTo>
                  <a:lnTo>
                    <a:pt x="85343" y="7746746"/>
                  </a:lnTo>
                </a:path>
                <a:path w="6883400" h="10017125">
                  <a:moveTo>
                    <a:pt x="304" y="7746746"/>
                  </a:moveTo>
                  <a:lnTo>
                    <a:pt x="0" y="7780274"/>
                  </a:lnTo>
                  <a:lnTo>
                    <a:pt x="2438" y="7779639"/>
                  </a:lnTo>
                  <a:lnTo>
                    <a:pt x="4876" y="7778750"/>
                  </a:lnTo>
                  <a:lnTo>
                    <a:pt x="7619" y="7778496"/>
                  </a:lnTo>
                  <a:lnTo>
                    <a:pt x="10058" y="7778115"/>
                  </a:lnTo>
                  <a:lnTo>
                    <a:pt x="12496" y="7777861"/>
                  </a:lnTo>
                  <a:lnTo>
                    <a:pt x="15239" y="7777607"/>
                  </a:lnTo>
                  <a:lnTo>
                    <a:pt x="17678" y="7777607"/>
                  </a:lnTo>
                  <a:lnTo>
                    <a:pt x="20421" y="7777607"/>
                  </a:lnTo>
                  <a:lnTo>
                    <a:pt x="22859" y="7777607"/>
                  </a:lnTo>
                  <a:lnTo>
                    <a:pt x="25603" y="7777861"/>
                  </a:lnTo>
                  <a:lnTo>
                    <a:pt x="28041" y="7778115"/>
                  </a:lnTo>
                  <a:lnTo>
                    <a:pt x="30784" y="7778496"/>
                  </a:lnTo>
                  <a:lnTo>
                    <a:pt x="33223" y="7779131"/>
                  </a:lnTo>
                  <a:lnTo>
                    <a:pt x="35661" y="7779639"/>
                  </a:lnTo>
                  <a:lnTo>
                    <a:pt x="38100" y="7780655"/>
                  </a:lnTo>
                  <a:lnTo>
                    <a:pt x="40233" y="7781163"/>
                  </a:lnTo>
                  <a:lnTo>
                    <a:pt x="42671" y="7782433"/>
                  </a:lnTo>
                  <a:lnTo>
                    <a:pt x="44805" y="7783322"/>
                  </a:lnTo>
                  <a:lnTo>
                    <a:pt x="46939" y="7784592"/>
                  </a:lnTo>
                  <a:lnTo>
                    <a:pt x="49072" y="7785734"/>
                  </a:lnTo>
                  <a:lnTo>
                    <a:pt x="50901" y="7787259"/>
                  </a:lnTo>
                  <a:lnTo>
                    <a:pt x="52730" y="7788783"/>
                  </a:lnTo>
                  <a:lnTo>
                    <a:pt x="54559" y="7790307"/>
                  </a:lnTo>
                  <a:lnTo>
                    <a:pt x="56083" y="7792211"/>
                  </a:lnTo>
                  <a:lnTo>
                    <a:pt x="57302" y="7793990"/>
                  </a:lnTo>
                  <a:lnTo>
                    <a:pt x="58826" y="7796149"/>
                  </a:lnTo>
                  <a:lnTo>
                    <a:pt x="59740" y="7797927"/>
                  </a:lnTo>
                  <a:lnTo>
                    <a:pt x="60959" y="7800467"/>
                  </a:lnTo>
                  <a:lnTo>
                    <a:pt x="61569" y="7802499"/>
                  </a:lnTo>
                  <a:lnTo>
                    <a:pt x="62179" y="7805039"/>
                  </a:lnTo>
                  <a:lnTo>
                    <a:pt x="62788" y="7807452"/>
                  </a:lnTo>
                  <a:lnTo>
                    <a:pt x="63093" y="7810119"/>
                  </a:lnTo>
                  <a:lnTo>
                    <a:pt x="62788" y="7812913"/>
                  </a:lnTo>
                  <a:lnTo>
                    <a:pt x="62179" y="7815707"/>
                  </a:lnTo>
                  <a:lnTo>
                    <a:pt x="54254" y="7830311"/>
                  </a:lnTo>
                  <a:lnTo>
                    <a:pt x="52730" y="7832090"/>
                  </a:lnTo>
                  <a:lnTo>
                    <a:pt x="50901" y="7833359"/>
                  </a:lnTo>
                  <a:lnTo>
                    <a:pt x="49072" y="7834884"/>
                  </a:lnTo>
                  <a:lnTo>
                    <a:pt x="46939" y="7836027"/>
                  </a:lnTo>
                  <a:lnTo>
                    <a:pt x="44805" y="7837297"/>
                  </a:lnTo>
                  <a:lnTo>
                    <a:pt x="42671" y="7838186"/>
                  </a:lnTo>
                  <a:lnTo>
                    <a:pt x="40538" y="7839075"/>
                  </a:lnTo>
                  <a:lnTo>
                    <a:pt x="38100" y="7840091"/>
                  </a:lnTo>
                  <a:lnTo>
                    <a:pt x="35966" y="7840599"/>
                  </a:lnTo>
                  <a:lnTo>
                    <a:pt x="33223" y="7841234"/>
                  </a:lnTo>
                  <a:lnTo>
                    <a:pt x="31089" y="7841869"/>
                  </a:lnTo>
                  <a:lnTo>
                    <a:pt x="28346" y="7842123"/>
                  </a:lnTo>
                  <a:lnTo>
                    <a:pt x="25907" y="7842504"/>
                  </a:lnTo>
                  <a:lnTo>
                    <a:pt x="23164" y="7842758"/>
                  </a:lnTo>
                  <a:lnTo>
                    <a:pt x="20726" y="7842758"/>
                  </a:lnTo>
                  <a:lnTo>
                    <a:pt x="17983" y="7843139"/>
                  </a:lnTo>
                  <a:lnTo>
                    <a:pt x="15544" y="7843139"/>
                  </a:lnTo>
                  <a:lnTo>
                    <a:pt x="12801" y="7842758"/>
                  </a:lnTo>
                  <a:lnTo>
                    <a:pt x="10363" y="7842758"/>
                  </a:lnTo>
                  <a:lnTo>
                    <a:pt x="7619" y="7842504"/>
                  </a:lnTo>
                  <a:lnTo>
                    <a:pt x="5181" y="7842123"/>
                  </a:lnTo>
                  <a:lnTo>
                    <a:pt x="2438" y="7841869"/>
                  </a:lnTo>
                  <a:lnTo>
                    <a:pt x="0" y="7841234"/>
                  </a:lnTo>
                  <a:lnTo>
                    <a:pt x="304" y="7874761"/>
                  </a:lnTo>
                </a:path>
                <a:path w="6883400" h="10017125">
                  <a:moveTo>
                    <a:pt x="85343" y="7746746"/>
                  </a:moveTo>
                  <a:lnTo>
                    <a:pt x="85343" y="7874761"/>
                  </a:lnTo>
                </a:path>
                <a:path w="6883400" h="10017125">
                  <a:moveTo>
                    <a:pt x="304" y="7874761"/>
                  </a:moveTo>
                  <a:lnTo>
                    <a:pt x="0" y="7908290"/>
                  </a:lnTo>
                  <a:lnTo>
                    <a:pt x="2438" y="7907655"/>
                  </a:lnTo>
                  <a:lnTo>
                    <a:pt x="4876" y="7907147"/>
                  </a:lnTo>
                  <a:lnTo>
                    <a:pt x="7619" y="7906511"/>
                  </a:lnTo>
                  <a:lnTo>
                    <a:pt x="10058" y="7906131"/>
                  </a:lnTo>
                  <a:lnTo>
                    <a:pt x="12496" y="7905877"/>
                  </a:lnTo>
                  <a:lnTo>
                    <a:pt x="15239" y="7905623"/>
                  </a:lnTo>
                  <a:lnTo>
                    <a:pt x="17678" y="7905623"/>
                  </a:lnTo>
                  <a:lnTo>
                    <a:pt x="20421" y="7905623"/>
                  </a:lnTo>
                  <a:lnTo>
                    <a:pt x="22859" y="7905623"/>
                  </a:lnTo>
                  <a:lnTo>
                    <a:pt x="25603" y="7905877"/>
                  </a:lnTo>
                  <a:lnTo>
                    <a:pt x="28041" y="7906131"/>
                  </a:lnTo>
                  <a:lnTo>
                    <a:pt x="30784" y="7906511"/>
                  </a:lnTo>
                  <a:lnTo>
                    <a:pt x="33223" y="7907147"/>
                  </a:lnTo>
                  <a:lnTo>
                    <a:pt x="35661" y="7907655"/>
                  </a:lnTo>
                  <a:lnTo>
                    <a:pt x="38100" y="7908671"/>
                  </a:lnTo>
                  <a:lnTo>
                    <a:pt x="40233" y="7909559"/>
                  </a:lnTo>
                  <a:lnTo>
                    <a:pt x="42671" y="7910449"/>
                  </a:lnTo>
                  <a:lnTo>
                    <a:pt x="44805" y="7911338"/>
                  </a:lnTo>
                  <a:lnTo>
                    <a:pt x="46939" y="7912608"/>
                  </a:lnTo>
                  <a:lnTo>
                    <a:pt x="49072" y="7913751"/>
                  </a:lnTo>
                  <a:lnTo>
                    <a:pt x="50901" y="7915275"/>
                  </a:lnTo>
                  <a:lnTo>
                    <a:pt x="52730" y="7916799"/>
                  </a:lnTo>
                  <a:lnTo>
                    <a:pt x="54559" y="7918323"/>
                  </a:lnTo>
                  <a:lnTo>
                    <a:pt x="56083" y="7920228"/>
                  </a:lnTo>
                  <a:lnTo>
                    <a:pt x="57302" y="7922006"/>
                  </a:lnTo>
                  <a:lnTo>
                    <a:pt x="58826" y="7924165"/>
                  </a:lnTo>
                  <a:lnTo>
                    <a:pt x="59740" y="7925943"/>
                  </a:lnTo>
                  <a:lnTo>
                    <a:pt x="60959" y="7928483"/>
                  </a:lnTo>
                  <a:lnTo>
                    <a:pt x="61569" y="7930515"/>
                  </a:lnTo>
                  <a:lnTo>
                    <a:pt x="62179" y="7933055"/>
                  </a:lnTo>
                  <a:lnTo>
                    <a:pt x="62788" y="7935468"/>
                  </a:lnTo>
                  <a:lnTo>
                    <a:pt x="63093" y="7938134"/>
                  </a:lnTo>
                  <a:lnTo>
                    <a:pt x="62788" y="7940929"/>
                  </a:lnTo>
                  <a:lnTo>
                    <a:pt x="62179" y="7943723"/>
                  </a:lnTo>
                  <a:lnTo>
                    <a:pt x="54254" y="7958328"/>
                  </a:lnTo>
                  <a:lnTo>
                    <a:pt x="52730" y="7960106"/>
                  </a:lnTo>
                  <a:lnTo>
                    <a:pt x="50901" y="7961376"/>
                  </a:lnTo>
                  <a:lnTo>
                    <a:pt x="49072" y="7962900"/>
                  </a:lnTo>
                  <a:lnTo>
                    <a:pt x="46939" y="7964043"/>
                  </a:lnTo>
                  <a:lnTo>
                    <a:pt x="44805" y="7965313"/>
                  </a:lnTo>
                  <a:lnTo>
                    <a:pt x="42671" y="7966202"/>
                  </a:lnTo>
                  <a:lnTo>
                    <a:pt x="40538" y="7967091"/>
                  </a:lnTo>
                  <a:lnTo>
                    <a:pt x="38100" y="7968107"/>
                  </a:lnTo>
                  <a:lnTo>
                    <a:pt x="35966" y="7968615"/>
                  </a:lnTo>
                  <a:lnTo>
                    <a:pt x="33223" y="7969250"/>
                  </a:lnTo>
                  <a:lnTo>
                    <a:pt x="31089" y="7969884"/>
                  </a:lnTo>
                  <a:lnTo>
                    <a:pt x="28346" y="7970139"/>
                  </a:lnTo>
                  <a:lnTo>
                    <a:pt x="25907" y="7970520"/>
                  </a:lnTo>
                  <a:lnTo>
                    <a:pt x="23164" y="7970774"/>
                  </a:lnTo>
                  <a:lnTo>
                    <a:pt x="20726" y="7970774"/>
                  </a:lnTo>
                  <a:lnTo>
                    <a:pt x="17983" y="7971155"/>
                  </a:lnTo>
                  <a:lnTo>
                    <a:pt x="15544" y="7971155"/>
                  </a:lnTo>
                  <a:lnTo>
                    <a:pt x="12801" y="7970774"/>
                  </a:lnTo>
                  <a:lnTo>
                    <a:pt x="10363" y="7970774"/>
                  </a:lnTo>
                  <a:lnTo>
                    <a:pt x="7619" y="7970520"/>
                  </a:lnTo>
                  <a:lnTo>
                    <a:pt x="5181" y="7970139"/>
                  </a:lnTo>
                  <a:lnTo>
                    <a:pt x="2438" y="7969884"/>
                  </a:lnTo>
                  <a:lnTo>
                    <a:pt x="0" y="7969250"/>
                  </a:lnTo>
                  <a:lnTo>
                    <a:pt x="304" y="8002778"/>
                  </a:lnTo>
                </a:path>
                <a:path w="6883400" h="10017125">
                  <a:moveTo>
                    <a:pt x="85343" y="7874761"/>
                  </a:moveTo>
                  <a:lnTo>
                    <a:pt x="85343" y="8002778"/>
                  </a:lnTo>
                </a:path>
                <a:path w="6883400" h="10017125">
                  <a:moveTo>
                    <a:pt x="304" y="8002778"/>
                  </a:moveTo>
                  <a:lnTo>
                    <a:pt x="0" y="8036306"/>
                  </a:lnTo>
                  <a:lnTo>
                    <a:pt x="2438" y="8035671"/>
                  </a:lnTo>
                  <a:lnTo>
                    <a:pt x="4876" y="8035163"/>
                  </a:lnTo>
                  <a:lnTo>
                    <a:pt x="7619" y="8034528"/>
                  </a:lnTo>
                  <a:lnTo>
                    <a:pt x="10058" y="8034147"/>
                  </a:lnTo>
                  <a:lnTo>
                    <a:pt x="12496" y="8033893"/>
                  </a:lnTo>
                  <a:lnTo>
                    <a:pt x="15239" y="8033639"/>
                  </a:lnTo>
                  <a:lnTo>
                    <a:pt x="17678" y="8033639"/>
                  </a:lnTo>
                  <a:lnTo>
                    <a:pt x="20421" y="8033639"/>
                  </a:lnTo>
                  <a:lnTo>
                    <a:pt x="22859" y="8033639"/>
                  </a:lnTo>
                  <a:lnTo>
                    <a:pt x="25603" y="8033893"/>
                  </a:lnTo>
                  <a:lnTo>
                    <a:pt x="28041" y="8034147"/>
                  </a:lnTo>
                  <a:lnTo>
                    <a:pt x="30784" y="8034528"/>
                  </a:lnTo>
                  <a:lnTo>
                    <a:pt x="33223" y="8035163"/>
                  </a:lnTo>
                  <a:lnTo>
                    <a:pt x="35661" y="8036052"/>
                  </a:lnTo>
                  <a:lnTo>
                    <a:pt x="38100" y="8036686"/>
                  </a:lnTo>
                  <a:lnTo>
                    <a:pt x="40233" y="8037576"/>
                  </a:lnTo>
                  <a:lnTo>
                    <a:pt x="42671" y="8038465"/>
                  </a:lnTo>
                  <a:lnTo>
                    <a:pt x="44805" y="8039354"/>
                  </a:lnTo>
                  <a:lnTo>
                    <a:pt x="46939" y="8040624"/>
                  </a:lnTo>
                  <a:lnTo>
                    <a:pt x="49072" y="8042148"/>
                  </a:lnTo>
                  <a:lnTo>
                    <a:pt x="50901" y="8043291"/>
                  </a:lnTo>
                  <a:lnTo>
                    <a:pt x="52730" y="8044815"/>
                  </a:lnTo>
                  <a:lnTo>
                    <a:pt x="54559" y="8046339"/>
                  </a:lnTo>
                  <a:lnTo>
                    <a:pt x="56083" y="8048244"/>
                  </a:lnTo>
                  <a:lnTo>
                    <a:pt x="57302" y="8050022"/>
                  </a:lnTo>
                  <a:lnTo>
                    <a:pt x="58826" y="8052181"/>
                  </a:lnTo>
                  <a:lnTo>
                    <a:pt x="59740" y="8054340"/>
                  </a:lnTo>
                  <a:lnTo>
                    <a:pt x="63093" y="8066151"/>
                  </a:lnTo>
                  <a:lnTo>
                    <a:pt x="54254" y="8086344"/>
                  </a:lnTo>
                  <a:lnTo>
                    <a:pt x="52730" y="8088122"/>
                  </a:lnTo>
                  <a:lnTo>
                    <a:pt x="50901" y="8089646"/>
                  </a:lnTo>
                  <a:lnTo>
                    <a:pt x="49072" y="8090916"/>
                  </a:lnTo>
                  <a:lnTo>
                    <a:pt x="46939" y="8092059"/>
                  </a:lnTo>
                  <a:lnTo>
                    <a:pt x="44805" y="8093329"/>
                  </a:lnTo>
                  <a:lnTo>
                    <a:pt x="33223" y="8097266"/>
                  </a:lnTo>
                  <a:lnTo>
                    <a:pt x="31089" y="8097901"/>
                  </a:lnTo>
                  <a:lnTo>
                    <a:pt x="28346" y="8098155"/>
                  </a:lnTo>
                  <a:lnTo>
                    <a:pt x="25907" y="8098536"/>
                  </a:lnTo>
                  <a:lnTo>
                    <a:pt x="23164" y="8098790"/>
                  </a:lnTo>
                  <a:lnTo>
                    <a:pt x="20726" y="8099171"/>
                  </a:lnTo>
                  <a:lnTo>
                    <a:pt x="17983" y="8099171"/>
                  </a:lnTo>
                  <a:lnTo>
                    <a:pt x="15544" y="8099171"/>
                  </a:lnTo>
                  <a:lnTo>
                    <a:pt x="12801" y="8099171"/>
                  </a:lnTo>
                  <a:lnTo>
                    <a:pt x="10363" y="8098790"/>
                  </a:lnTo>
                  <a:lnTo>
                    <a:pt x="7619" y="8098536"/>
                  </a:lnTo>
                  <a:lnTo>
                    <a:pt x="5181" y="8098155"/>
                  </a:lnTo>
                  <a:lnTo>
                    <a:pt x="2438" y="8097901"/>
                  </a:lnTo>
                  <a:lnTo>
                    <a:pt x="0" y="8097647"/>
                  </a:lnTo>
                  <a:lnTo>
                    <a:pt x="304" y="8130794"/>
                  </a:lnTo>
                </a:path>
                <a:path w="6883400" h="10017125">
                  <a:moveTo>
                    <a:pt x="85343" y="8002778"/>
                  </a:moveTo>
                  <a:lnTo>
                    <a:pt x="85343" y="8130794"/>
                  </a:lnTo>
                </a:path>
                <a:path w="6883400" h="10017125">
                  <a:moveTo>
                    <a:pt x="304" y="8130794"/>
                  </a:moveTo>
                  <a:lnTo>
                    <a:pt x="0" y="8164322"/>
                  </a:lnTo>
                  <a:lnTo>
                    <a:pt x="2438" y="8163686"/>
                  </a:lnTo>
                  <a:lnTo>
                    <a:pt x="4876" y="8163179"/>
                  </a:lnTo>
                  <a:lnTo>
                    <a:pt x="7619" y="8162544"/>
                  </a:lnTo>
                  <a:lnTo>
                    <a:pt x="10058" y="8162163"/>
                  </a:lnTo>
                  <a:lnTo>
                    <a:pt x="12496" y="8161909"/>
                  </a:lnTo>
                  <a:lnTo>
                    <a:pt x="15239" y="8161655"/>
                  </a:lnTo>
                  <a:lnTo>
                    <a:pt x="17678" y="8161655"/>
                  </a:lnTo>
                  <a:lnTo>
                    <a:pt x="20421" y="8161655"/>
                  </a:lnTo>
                  <a:lnTo>
                    <a:pt x="22859" y="8161655"/>
                  </a:lnTo>
                  <a:lnTo>
                    <a:pt x="25603" y="8161909"/>
                  </a:lnTo>
                  <a:lnTo>
                    <a:pt x="28041" y="8162163"/>
                  </a:lnTo>
                  <a:lnTo>
                    <a:pt x="30784" y="8162798"/>
                  </a:lnTo>
                  <a:lnTo>
                    <a:pt x="33223" y="8163179"/>
                  </a:lnTo>
                  <a:lnTo>
                    <a:pt x="35661" y="8164068"/>
                  </a:lnTo>
                  <a:lnTo>
                    <a:pt x="38100" y="8164703"/>
                  </a:lnTo>
                  <a:lnTo>
                    <a:pt x="40233" y="8165592"/>
                  </a:lnTo>
                  <a:lnTo>
                    <a:pt x="42671" y="8166481"/>
                  </a:lnTo>
                  <a:lnTo>
                    <a:pt x="44805" y="8167370"/>
                  </a:lnTo>
                  <a:lnTo>
                    <a:pt x="46939" y="8168894"/>
                  </a:lnTo>
                  <a:lnTo>
                    <a:pt x="49072" y="8170164"/>
                  </a:lnTo>
                  <a:lnTo>
                    <a:pt x="50901" y="8171307"/>
                  </a:lnTo>
                  <a:lnTo>
                    <a:pt x="52730" y="8172831"/>
                  </a:lnTo>
                  <a:lnTo>
                    <a:pt x="54559" y="8174736"/>
                  </a:lnTo>
                  <a:lnTo>
                    <a:pt x="56083" y="8176259"/>
                  </a:lnTo>
                  <a:lnTo>
                    <a:pt x="57302" y="8178038"/>
                  </a:lnTo>
                  <a:lnTo>
                    <a:pt x="58826" y="8180197"/>
                  </a:lnTo>
                  <a:lnTo>
                    <a:pt x="59740" y="8182356"/>
                  </a:lnTo>
                  <a:lnTo>
                    <a:pt x="60959" y="8184515"/>
                  </a:lnTo>
                  <a:lnTo>
                    <a:pt x="61569" y="8186928"/>
                  </a:lnTo>
                  <a:lnTo>
                    <a:pt x="62179" y="8189086"/>
                  </a:lnTo>
                  <a:lnTo>
                    <a:pt x="62788" y="8191754"/>
                  </a:lnTo>
                  <a:lnTo>
                    <a:pt x="63093" y="8194167"/>
                  </a:lnTo>
                  <a:lnTo>
                    <a:pt x="46939" y="8220075"/>
                  </a:lnTo>
                  <a:lnTo>
                    <a:pt x="44805" y="8221345"/>
                  </a:lnTo>
                  <a:lnTo>
                    <a:pt x="42671" y="8222234"/>
                  </a:lnTo>
                  <a:lnTo>
                    <a:pt x="40538" y="8223123"/>
                  </a:lnTo>
                  <a:lnTo>
                    <a:pt x="38100" y="8224139"/>
                  </a:lnTo>
                  <a:lnTo>
                    <a:pt x="35966" y="8224647"/>
                  </a:lnTo>
                  <a:lnTo>
                    <a:pt x="33223" y="8225282"/>
                  </a:lnTo>
                  <a:lnTo>
                    <a:pt x="31089" y="8225917"/>
                  </a:lnTo>
                  <a:lnTo>
                    <a:pt x="28346" y="8226552"/>
                  </a:lnTo>
                  <a:lnTo>
                    <a:pt x="25907" y="8226552"/>
                  </a:lnTo>
                  <a:lnTo>
                    <a:pt x="23164" y="8226806"/>
                  </a:lnTo>
                  <a:lnTo>
                    <a:pt x="20726" y="8227186"/>
                  </a:lnTo>
                  <a:lnTo>
                    <a:pt x="17983" y="8227186"/>
                  </a:lnTo>
                  <a:lnTo>
                    <a:pt x="15544" y="8227186"/>
                  </a:lnTo>
                  <a:lnTo>
                    <a:pt x="12801" y="8227186"/>
                  </a:lnTo>
                  <a:lnTo>
                    <a:pt x="10363" y="8226806"/>
                  </a:lnTo>
                  <a:lnTo>
                    <a:pt x="7619" y="8226552"/>
                  </a:lnTo>
                  <a:lnTo>
                    <a:pt x="5181" y="8226171"/>
                  </a:lnTo>
                  <a:lnTo>
                    <a:pt x="2438" y="8225917"/>
                  </a:lnTo>
                  <a:lnTo>
                    <a:pt x="0" y="8225663"/>
                  </a:lnTo>
                  <a:lnTo>
                    <a:pt x="304" y="8258809"/>
                  </a:lnTo>
                </a:path>
                <a:path w="6883400" h="10017125">
                  <a:moveTo>
                    <a:pt x="85343" y="8130794"/>
                  </a:moveTo>
                  <a:lnTo>
                    <a:pt x="85343" y="8258809"/>
                  </a:lnTo>
                </a:path>
                <a:path w="6883400" h="10017125">
                  <a:moveTo>
                    <a:pt x="304" y="8258809"/>
                  </a:moveTo>
                  <a:lnTo>
                    <a:pt x="0" y="8292338"/>
                  </a:lnTo>
                  <a:lnTo>
                    <a:pt x="2438" y="8291703"/>
                  </a:lnTo>
                  <a:lnTo>
                    <a:pt x="4876" y="8291195"/>
                  </a:lnTo>
                  <a:lnTo>
                    <a:pt x="7619" y="8290559"/>
                  </a:lnTo>
                  <a:lnTo>
                    <a:pt x="10058" y="8290179"/>
                  </a:lnTo>
                  <a:lnTo>
                    <a:pt x="12496" y="8289925"/>
                  </a:lnTo>
                  <a:lnTo>
                    <a:pt x="15239" y="8289925"/>
                  </a:lnTo>
                  <a:lnTo>
                    <a:pt x="17678" y="8289671"/>
                  </a:lnTo>
                  <a:lnTo>
                    <a:pt x="20421" y="8289671"/>
                  </a:lnTo>
                  <a:lnTo>
                    <a:pt x="22859" y="8289925"/>
                  </a:lnTo>
                  <a:lnTo>
                    <a:pt x="25603" y="8289925"/>
                  </a:lnTo>
                  <a:lnTo>
                    <a:pt x="28041" y="8290179"/>
                  </a:lnTo>
                  <a:lnTo>
                    <a:pt x="30784" y="8290814"/>
                  </a:lnTo>
                  <a:lnTo>
                    <a:pt x="33223" y="8291449"/>
                  </a:lnTo>
                  <a:lnTo>
                    <a:pt x="35661" y="8292084"/>
                  </a:lnTo>
                  <a:lnTo>
                    <a:pt x="38100" y="8292719"/>
                  </a:lnTo>
                  <a:lnTo>
                    <a:pt x="40233" y="8293608"/>
                  </a:lnTo>
                  <a:lnTo>
                    <a:pt x="42671" y="8294497"/>
                  </a:lnTo>
                  <a:lnTo>
                    <a:pt x="44805" y="8295767"/>
                  </a:lnTo>
                  <a:lnTo>
                    <a:pt x="46939" y="8296909"/>
                  </a:lnTo>
                  <a:lnTo>
                    <a:pt x="49072" y="8298180"/>
                  </a:lnTo>
                  <a:lnTo>
                    <a:pt x="50901" y="8299704"/>
                  </a:lnTo>
                  <a:lnTo>
                    <a:pt x="52730" y="8300847"/>
                  </a:lnTo>
                  <a:lnTo>
                    <a:pt x="54559" y="8302752"/>
                  </a:lnTo>
                  <a:lnTo>
                    <a:pt x="56083" y="8304276"/>
                  </a:lnTo>
                  <a:lnTo>
                    <a:pt x="57302" y="8306054"/>
                  </a:lnTo>
                  <a:lnTo>
                    <a:pt x="58826" y="8308213"/>
                  </a:lnTo>
                  <a:lnTo>
                    <a:pt x="59740" y="8310372"/>
                  </a:lnTo>
                  <a:lnTo>
                    <a:pt x="60959" y="8312531"/>
                  </a:lnTo>
                  <a:lnTo>
                    <a:pt x="61569" y="8314944"/>
                  </a:lnTo>
                  <a:lnTo>
                    <a:pt x="62179" y="8317103"/>
                  </a:lnTo>
                  <a:lnTo>
                    <a:pt x="62788" y="8319770"/>
                  </a:lnTo>
                  <a:lnTo>
                    <a:pt x="63093" y="8322183"/>
                  </a:lnTo>
                  <a:lnTo>
                    <a:pt x="62788" y="8325231"/>
                  </a:lnTo>
                  <a:lnTo>
                    <a:pt x="62179" y="8327771"/>
                  </a:lnTo>
                  <a:lnTo>
                    <a:pt x="46939" y="8348091"/>
                  </a:lnTo>
                  <a:lnTo>
                    <a:pt x="44805" y="8349361"/>
                  </a:lnTo>
                  <a:lnTo>
                    <a:pt x="42671" y="8350250"/>
                  </a:lnTo>
                  <a:lnTo>
                    <a:pt x="40538" y="8351520"/>
                  </a:lnTo>
                  <a:lnTo>
                    <a:pt x="38100" y="8352155"/>
                  </a:lnTo>
                  <a:lnTo>
                    <a:pt x="35966" y="8353044"/>
                  </a:lnTo>
                  <a:lnTo>
                    <a:pt x="33223" y="8353298"/>
                  </a:lnTo>
                  <a:lnTo>
                    <a:pt x="31089" y="8353933"/>
                  </a:lnTo>
                  <a:lnTo>
                    <a:pt x="28346" y="8354568"/>
                  </a:lnTo>
                  <a:lnTo>
                    <a:pt x="25907" y="8354822"/>
                  </a:lnTo>
                  <a:lnTo>
                    <a:pt x="23164" y="8354822"/>
                  </a:lnTo>
                  <a:lnTo>
                    <a:pt x="20726" y="8355203"/>
                  </a:lnTo>
                  <a:lnTo>
                    <a:pt x="17983" y="8355203"/>
                  </a:lnTo>
                  <a:lnTo>
                    <a:pt x="15544" y="8355203"/>
                  </a:lnTo>
                  <a:lnTo>
                    <a:pt x="12801" y="8355203"/>
                  </a:lnTo>
                  <a:lnTo>
                    <a:pt x="10363" y="8354822"/>
                  </a:lnTo>
                  <a:lnTo>
                    <a:pt x="7619" y="8354822"/>
                  </a:lnTo>
                  <a:lnTo>
                    <a:pt x="5181" y="8354186"/>
                  </a:lnTo>
                  <a:lnTo>
                    <a:pt x="2438" y="8353933"/>
                  </a:lnTo>
                  <a:lnTo>
                    <a:pt x="0" y="8353679"/>
                  </a:lnTo>
                  <a:lnTo>
                    <a:pt x="304" y="8386826"/>
                  </a:lnTo>
                </a:path>
                <a:path w="6883400" h="10017125">
                  <a:moveTo>
                    <a:pt x="85343" y="8258809"/>
                  </a:moveTo>
                  <a:lnTo>
                    <a:pt x="85343" y="8386826"/>
                  </a:lnTo>
                </a:path>
                <a:path w="6883400" h="10017125">
                  <a:moveTo>
                    <a:pt x="304" y="8386826"/>
                  </a:moveTo>
                  <a:lnTo>
                    <a:pt x="0" y="8420735"/>
                  </a:lnTo>
                  <a:lnTo>
                    <a:pt x="2438" y="8419719"/>
                  </a:lnTo>
                  <a:lnTo>
                    <a:pt x="4876" y="8419211"/>
                  </a:lnTo>
                  <a:lnTo>
                    <a:pt x="7619" y="8418830"/>
                  </a:lnTo>
                  <a:lnTo>
                    <a:pt x="10058" y="8418195"/>
                  </a:lnTo>
                  <a:lnTo>
                    <a:pt x="12496" y="8417941"/>
                  </a:lnTo>
                  <a:lnTo>
                    <a:pt x="15239" y="8417941"/>
                  </a:lnTo>
                  <a:lnTo>
                    <a:pt x="17678" y="8417687"/>
                  </a:lnTo>
                  <a:lnTo>
                    <a:pt x="20421" y="8417687"/>
                  </a:lnTo>
                  <a:lnTo>
                    <a:pt x="22859" y="8417941"/>
                  </a:lnTo>
                  <a:lnTo>
                    <a:pt x="25603" y="8417941"/>
                  </a:lnTo>
                  <a:lnTo>
                    <a:pt x="28041" y="8418576"/>
                  </a:lnTo>
                  <a:lnTo>
                    <a:pt x="30784" y="8418830"/>
                  </a:lnTo>
                  <a:lnTo>
                    <a:pt x="33223" y="8419465"/>
                  </a:lnTo>
                  <a:lnTo>
                    <a:pt x="35661" y="8420100"/>
                  </a:lnTo>
                  <a:lnTo>
                    <a:pt x="38100" y="8420735"/>
                  </a:lnTo>
                  <a:lnTo>
                    <a:pt x="40233" y="8421624"/>
                  </a:lnTo>
                  <a:lnTo>
                    <a:pt x="42671" y="8422513"/>
                  </a:lnTo>
                  <a:lnTo>
                    <a:pt x="44805" y="8423783"/>
                  </a:lnTo>
                  <a:lnTo>
                    <a:pt x="46939" y="8424926"/>
                  </a:lnTo>
                  <a:lnTo>
                    <a:pt x="49072" y="8426196"/>
                  </a:lnTo>
                  <a:lnTo>
                    <a:pt x="50901" y="8427720"/>
                  </a:lnTo>
                  <a:lnTo>
                    <a:pt x="52730" y="8428863"/>
                  </a:lnTo>
                  <a:lnTo>
                    <a:pt x="54559" y="8430768"/>
                  </a:lnTo>
                  <a:lnTo>
                    <a:pt x="56083" y="8432546"/>
                  </a:lnTo>
                  <a:lnTo>
                    <a:pt x="57302" y="8434451"/>
                  </a:lnTo>
                  <a:lnTo>
                    <a:pt x="58826" y="8436229"/>
                  </a:lnTo>
                  <a:lnTo>
                    <a:pt x="59740" y="8438388"/>
                  </a:lnTo>
                  <a:lnTo>
                    <a:pt x="60959" y="8440547"/>
                  </a:lnTo>
                  <a:lnTo>
                    <a:pt x="61569" y="8442960"/>
                  </a:lnTo>
                  <a:lnTo>
                    <a:pt x="62179" y="8445119"/>
                  </a:lnTo>
                  <a:lnTo>
                    <a:pt x="62788" y="8447786"/>
                  </a:lnTo>
                  <a:lnTo>
                    <a:pt x="63093" y="8450580"/>
                  </a:lnTo>
                  <a:lnTo>
                    <a:pt x="62788" y="8453247"/>
                  </a:lnTo>
                  <a:lnTo>
                    <a:pt x="62179" y="8455787"/>
                  </a:lnTo>
                  <a:lnTo>
                    <a:pt x="61569" y="8458454"/>
                  </a:lnTo>
                  <a:lnTo>
                    <a:pt x="60655" y="8460613"/>
                  </a:lnTo>
                  <a:lnTo>
                    <a:pt x="59740" y="8463026"/>
                  </a:lnTo>
                  <a:lnTo>
                    <a:pt x="58521" y="8465185"/>
                  </a:lnTo>
                  <a:lnTo>
                    <a:pt x="46939" y="8476107"/>
                  </a:lnTo>
                  <a:lnTo>
                    <a:pt x="44805" y="8477377"/>
                  </a:lnTo>
                  <a:lnTo>
                    <a:pt x="42671" y="8478266"/>
                  </a:lnTo>
                  <a:lnTo>
                    <a:pt x="40538" y="8479536"/>
                  </a:lnTo>
                  <a:lnTo>
                    <a:pt x="38100" y="8480171"/>
                  </a:lnTo>
                  <a:lnTo>
                    <a:pt x="35966" y="8481060"/>
                  </a:lnTo>
                  <a:lnTo>
                    <a:pt x="33223" y="8481695"/>
                  </a:lnTo>
                  <a:lnTo>
                    <a:pt x="31089" y="8481949"/>
                  </a:lnTo>
                  <a:lnTo>
                    <a:pt x="28346" y="8482584"/>
                  </a:lnTo>
                  <a:lnTo>
                    <a:pt x="25907" y="8482838"/>
                  </a:lnTo>
                  <a:lnTo>
                    <a:pt x="23164" y="8482838"/>
                  </a:lnTo>
                  <a:lnTo>
                    <a:pt x="20726" y="8483219"/>
                  </a:lnTo>
                  <a:lnTo>
                    <a:pt x="17983" y="8483219"/>
                  </a:lnTo>
                  <a:lnTo>
                    <a:pt x="15544" y="8483219"/>
                  </a:lnTo>
                  <a:lnTo>
                    <a:pt x="12801" y="8483219"/>
                  </a:lnTo>
                  <a:lnTo>
                    <a:pt x="10363" y="8482838"/>
                  </a:lnTo>
                  <a:lnTo>
                    <a:pt x="7619" y="8482838"/>
                  </a:lnTo>
                  <a:lnTo>
                    <a:pt x="5181" y="8482203"/>
                  </a:lnTo>
                  <a:lnTo>
                    <a:pt x="2438" y="8482203"/>
                  </a:lnTo>
                  <a:lnTo>
                    <a:pt x="0" y="8481695"/>
                  </a:lnTo>
                  <a:lnTo>
                    <a:pt x="304" y="8514842"/>
                  </a:lnTo>
                </a:path>
                <a:path w="6883400" h="10017125">
                  <a:moveTo>
                    <a:pt x="85343" y="8386826"/>
                  </a:moveTo>
                  <a:lnTo>
                    <a:pt x="85343" y="8514842"/>
                  </a:lnTo>
                </a:path>
                <a:path w="6883400" h="10017125">
                  <a:moveTo>
                    <a:pt x="304" y="8514842"/>
                  </a:moveTo>
                  <a:lnTo>
                    <a:pt x="0" y="8548751"/>
                  </a:lnTo>
                  <a:lnTo>
                    <a:pt x="2438" y="8547735"/>
                  </a:lnTo>
                  <a:lnTo>
                    <a:pt x="4876" y="8547227"/>
                  </a:lnTo>
                  <a:lnTo>
                    <a:pt x="7619" y="8546846"/>
                  </a:lnTo>
                  <a:lnTo>
                    <a:pt x="10058" y="8546211"/>
                  </a:lnTo>
                  <a:lnTo>
                    <a:pt x="12496" y="8545957"/>
                  </a:lnTo>
                  <a:lnTo>
                    <a:pt x="15239" y="8545957"/>
                  </a:lnTo>
                  <a:lnTo>
                    <a:pt x="17678" y="8545703"/>
                  </a:lnTo>
                  <a:lnTo>
                    <a:pt x="20421" y="8545703"/>
                  </a:lnTo>
                  <a:lnTo>
                    <a:pt x="22859" y="8545957"/>
                  </a:lnTo>
                  <a:lnTo>
                    <a:pt x="25603" y="8545957"/>
                  </a:lnTo>
                  <a:lnTo>
                    <a:pt x="28041" y="8546592"/>
                  </a:lnTo>
                  <a:lnTo>
                    <a:pt x="30784" y="8546846"/>
                  </a:lnTo>
                  <a:lnTo>
                    <a:pt x="33223" y="8547481"/>
                  </a:lnTo>
                  <a:lnTo>
                    <a:pt x="35661" y="8548116"/>
                  </a:lnTo>
                  <a:lnTo>
                    <a:pt x="38100" y="8548751"/>
                  </a:lnTo>
                  <a:lnTo>
                    <a:pt x="40233" y="8549640"/>
                  </a:lnTo>
                  <a:lnTo>
                    <a:pt x="42671" y="8550529"/>
                  </a:lnTo>
                  <a:lnTo>
                    <a:pt x="44805" y="8551799"/>
                  </a:lnTo>
                  <a:lnTo>
                    <a:pt x="46939" y="8552942"/>
                  </a:lnTo>
                  <a:lnTo>
                    <a:pt x="49072" y="8554212"/>
                  </a:lnTo>
                  <a:lnTo>
                    <a:pt x="50901" y="8555736"/>
                  </a:lnTo>
                  <a:lnTo>
                    <a:pt x="52730" y="8557260"/>
                  </a:lnTo>
                  <a:lnTo>
                    <a:pt x="54559" y="8558784"/>
                  </a:lnTo>
                  <a:lnTo>
                    <a:pt x="56083" y="8560562"/>
                  </a:lnTo>
                  <a:lnTo>
                    <a:pt x="57302" y="8562467"/>
                  </a:lnTo>
                  <a:lnTo>
                    <a:pt x="58826" y="8564245"/>
                  </a:lnTo>
                  <a:lnTo>
                    <a:pt x="59740" y="8566404"/>
                  </a:lnTo>
                  <a:lnTo>
                    <a:pt x="60959" y="8568563"/>
                  </a:lnTo>
                  <a:lnTo>
                    <a:pt x="61569" y="8570976"/>
                  </a:lnTo>
                  <a:lnTo>
                    <a:pt x="62179" y="8573389"/>
                  </a:lnTo>
                  <a:lnTo>
                    <a:pt x="62788" y="8575802"/>
                  </a:lnTo>
                  <a:lnTo>
                    <a:pt x="63093" y="8578596"/>
                  </a:lnTo>
                  <a:lnTo>
                    <a:pt x="62788" y="8581263"/>
                  </a:lnTo>
                  <a:lnTo>
                    <a:pt x="62179" y="8583803"/>
                  </a:lnTo>
                  <a:lnTo>
                    <a:pt x="54254" y="8598662"/>
                  </a:lnTo>
                  <a:lnTo>
                    <a:pt x="52730" y="8600186"/>
                  </a:lnTo>
                  <a:lnTo>
                    <a:pt x="50901" y="8601710"/>
                  </a:lnTo>
                  <a:lnTo>
                    <a:pt x="49072" y="8602980"/>
                  </a:lnTo>
                  <a:lnTo>
                    <a:pt x="46939" y="8604504"/>
                  </a:lnTo>
                  <a:lnTo>
                    <a:pt x="44805" y="8605393"/>
                  </a:lnTo>
                  <a:lnTo>
                    <a:pt x="42671" y="8606663"/>
                  </a:lnTo>
                  <a:lnTo>
                    <a:pt x="40538" y="8607552"/>
                  </a:lnTo>
                  <a:lnTo>
                    <a:pt x="38100" y="8608187"/>
                  </a:lnTo>
                  <a:lnTo>
                    <a:pt x="35966" y="8609076"/>
                  </a:lnTo>
                  <a:lnTo>
                    <a:pt x="33223" y="8609711"/>
                  </a:lnTo>
                  <a:lnTo>
                    <a:pt x="31089" y="8609965"/>
                  </a:lnTo>
                  <a:lnTo>
                    <a:pt x="28346" y="8610600"/>
                  </a:lnTo>
                  <a:lnTo>
                    <a:pt x="25907" y="8610854"/>
                  </a:lnTo>
                  <a:lnTo>
                    <a:pt x="23164" y="8610854"/>
                  </a:lnTo>
                  <a:lnTo>
                    <a:pt x="20726" y="8611235"/>
                  </a:lnTo>
                  <a:lnTo>
                    <a:pt x="17983" y="8611235"/>
                  </a:lnTo>
                  <a:lnTo>
                    <a:pt x="15544" y="8611235"/>
                  </a:lnTo>
                  <a:lnTo>
                    <a:pt x="12801" y="8611235"/>
                  </a:lnTo>
                  <a:lnTo>
                    <a:pt x="10363" y="8610854"/>
                  </a:lnTo>
                  <a:lnTo>
                    <a:pt x="7619" y="8610854"/>
                  </a:lnTo>
                  <a:lnTo>
                    <a:pt x="5181" y="8610600"/>
                  </a:lnTo>
                  <a:lnTo>
                    <a:pt x="2438" y="8610219"/>
                  </a:lnTo>
                  <a:lnTo>
                    <a:pt x="0" y="8609711"/>
                  </a:lnTo>
                  <a:lnTo>
                    <a:pt x="304" y="8642858"/>
                  </a:lnTo>
                </a:path>
                <a:path w="6883400" h="10017125">
                  <a:moveTo>
                    <a:pt x="85343" y="8514842"/>
                  </a:moveTo>
                  <a:lnTo>
                    <a:pt x="85343" y="8642858"/>
                  </a:lnTo>
                </a:path>
                <a:path w="6883400" h="10017125">
                  <a:moveTo>
                    <a:pt x="304" y="8642858"/>
                  </a:moveTo>
                  <a:lnTo>
                    <a:pt x="0" y="8676767"/>
                  </a:lnTo>
                  <a:lnTo>
                    <a:pt x="2438" y="8676132"/>
                  </a:lnTo>
                  <a:lnTo>
                    <a:pt x="4876" y="8675243"/>
                  </a:lnTo>
                  <a:lnTo>
                    <a:pt x="7619" y="8674862"/>
                  </a:lnTo>
                  <a:lnTo>
                    <a:pt x="10058" y="8674227"/>
                  </a:lnTo>
                  <a:lnTo>
                    <a:pt x="12496" y="8674227"/>
                  </a:lnTo>
                  <a:lnTo>
                    <a:pt x="15239" y="8673973"/>
                  </a:lnTo>
                  <a:lnTo>
                    <a:pt x="17678" y="8673973"/>
                  </a:lnTo>
                  <a:lnTo>
                    <a:pt x="20421" y="8673973"/>
                  </a:lnTo>
                  <a:lnTo>
                    <a:pt x="22859" y="8673973"/>
                  </a:lnTo>
                  <a:lnTo>
                    <a:pt x="25603" y="8674227"/>
                  </a:lnTo>
                  <a:lnTo>
                    <a:pt x="28041" y="8674608"/>
                  </a:lnTo>
                  <a:lnTo>
                    <a:pt x="30784" y="8674862"/>
                  </a:lnTo>
                  <a:lnTo>
                    <a:pt x="33223" y="8675497"/>
                  </a:lnTo>
                  <a:lnTo>
                    <a:pt x="35661" y="8676132"/>
                  </a:lnTo>
                  <a:lnTo>
                    <a:pt x="38100" y="8676767"/>
                  </a:lnTo>
                  <a:lnTo>
                    <a:pt x="40233" y="8677656"/>
                  </a:lnTo>
                  <a:lnTo>
                    <a:pt x="42671" y="8678545"/>
                  </a:lnTo>
                  <a:lnTo>
                    <a:pt x="44805" y="8679815"/>
                  </a:lnTo>
                  <a:lnTo>
                    <a:pt x="46939" y="8680958"/>
                  </a:lnTo>
                  <a:lnTo>
                    <a:pt x="49072" y="8682228"/>
                  </a:lnTo>
                  <a:lnTo>
                    <a:pt x="50901" y="8683752"/>
                  </a:lnTo>
                  <a:lnTo>
                    <a:pt x="52730" y="8685276"/>
                  </a:lnTo>
                  <a:lnTo>
                    <a:pt x="54559" y="8686800"/>
                  </a:lnTo>
                  <a:lnTo>
                    <a:pt x="56083" y="8688578"/>
                  </a:lnTo>
                  <a:lnTo>
                    <a:pt x="57302" y="8690483"/>
                  </a:lnTo>
                  <a:lnTo>
                    <a:pt x="58826" y="8692261"/>
                  </a:lnTo>
                  <a:lnTo>
                    <a:pt x="59740" y="8694420"/>
                  </a:lnTo>
                  <a:lnTo>
                    <a:pt x="60959" y="8696579"/>
                  </a:lnTo>
                  <a:lnTo>
                    <a:pt x="61569" y="8698992"/>
                  </a:lnTo>
                  <a:lnTo>
                    <a:pt x="62179" y="8701405"/>
                  </a:lnTo>
                  <a:lnTo>
                    <a:pt x="62788" y="8703818"/>
                  </a:lnTo>
                  <a:lnTo>
                    <a:pt x="63093" y="8706612"/>
                  </a:lnTo>
                  <a:lnTo>
                    <a:pt x="54254" y="8726678"/>
                  </a:lnTo>
                  <a:lnTo>
                    <a:pt x="52730" y="8728202"/>
                  </a:lnTo>
                  <a:lnTo>
                    <a:pt x="38100" y="8736203"/>
                  </a:lnTo>
                  <a:lnTo>
                    <a:pt x="35966" y="8737092"/>
                  </a:lnTo>
                  <a:lnTo>
                    <a:pt x="33223" y="8737727"/>
                  </a:lnTo>
                  <a:lnTo>
                    <a:pt x="31089" y="8737981"/>
                  </a:lnTo>
                  <a:lnTo>
                    <a:pt x="28346" y="8738616"/>
                  </a:lnTo>
                  <a:lnTo>
                    <a:pt x="25907" y="8738870"/>
                  </a:lnTo>
                  <a:lnTo>
                    <a:pt x="23164" y="8739251"/>
                  </a:lnTo>
                  <a:lnTo>
                    <a:pt x="20726" y="8739251"/>
                  </a:lnTo>
                  <a:lnTo>
                    <a:pt x="17983" y="8739505"/>
                  </a:lnTo>
                  <a:lnTo>
                    <a:pt x="15544" y="8739505"/>
                  </a:lnTo>
                  <a:lnTo>
                    <a:pt x="12801" y="8739251"/>
                  </a:lnTo>
                  <a:lnTo>
                    <a:pt x="10363" y="8739251"/>
                  </a:lnTo>
                  <a:lnTo>
                    <a:pt x="7619" y="8738870"/>
                  </a:lnTo>
                  <a:lnTo>
                    <a:pt x="5181" y="8738616"/>
                  </a:lnTo>
                  <a:lnTo>
                    <a:pt x="2438" y="8738235"/>
                  </a:lnTo>
                  <a:lnTo>
                    <a:pt x="0" y="8737727"/>
                  </a:lnTo>
                  <a:lnTo>
                    <a:pt x="304" y="8771255"/>
                  </a:lnTo>
                </a:path>
                <a:path w="6883400" h="10017125">
                  <a:moveTo>
                    <a:pt x="85343" y="8642858"/>
                  </a:moveTo>
                  <a:lnTo>
                    <a:pt x="85343" y="8771255"/>
                  </a:lnTo>
                </a:path>
                <a:path w="6883400" h="10017125">
                  <a:moveTo>
                    <a:pt x="304" y="8771255"/>
                  </a:moveTo>
                  <a:lnTo>
                    <a:pt x="0" y="8804783"/>
                  </a:lnTo>
                  <a:lnTo>
                    <a:pt x="2438" y="8804148"/>
                  </a:lnTo>
                  <a:lnTo>
                    <a:pt x="4876" y="8803259"/>
                  </a:lnTo>
                  <a:lnTo>
                    <a:pt x="7619" y="8802878"/>
                  </a:lnTo>
                  <a:lnTo>
                    <a:pt x="10058" y="8802624"/>
                  </a:lnTo>
                  <a:lnTo>
                    <a:pt x="12496" y="8802243"/>
                  </a:lnTo>
                  <a:lnTo>
                    <a:pt x="15239" y="8801989"/>
                  </a:lnTo>
                  <a:lnTo>
                    <a:pt x="17678" y="8801989"/>
                  </a:lnTo>
                  <a:lnTo>
                    <a:pt x="20421" y="8801989"/>
                  </a:lnTo>
                  <a:lnTo>
                    <a:pt x="22859" y="8801989"/>
                  </a:lnTo>
                  <a:lnTo>
                    <a:pt x="25603" y="8802243"/>
                  </a:lnTo>
                  <a:lnTo>
                    <a:pt x="28041" y="8802624"/>
                  </a:lnTo>
                  <a:lnTo>
                    <a:pt x="30784" y="8802878"/>
                  </a:lnTo>
                  <a:lnTo>
                    <a:pt x="33223" y="8803513"/>
                  </a:lnTo>
                  <a:lnTo>
                    <a:pt x="35661" y="8804148"/>
                  </a:lnTo>
                  <a:lnTo>
                    <a:pt x="38100" y="8805037"/>
                  </a:lnTo>
                  <a:lnTo>
                    <a:pt x="52730" y="8813292"/>
                  </a:lnTo>
                  <a:lnTo>
                    <a:pt x="54559" y="8814816"/>
                  </a:lnTo>
                  <a:lnTo>
                    <a:pt x="56083" y="8816594"/>
                  </a:lnTo>
                  <a:lnTo>
                    <a:pt x="57302" y="8818499"/>
                  </a:lnTo>
                  <a:lnTo>
                    <a:pt x="58826" y="8820531"/>
                  </a:lnTo>
                  <a:lnTo>
                    <a:pt x="59740" y="8822436"/>
                  </a:lnTo>
                  <a:lnTo>
                    <a:pt x="60959" y="8824849"/>
                  </a:lnTo>
                  <a:lnTo>
                    <a:pt x="61569" y="8827008"/>
                  </a:lnTo>
                  <a:lnTo>
                    <a:pt x="62179" y="8829421"/>
                  </a:lnTo>
                  <a:lnTo>
                    <a:pt x="62788" y="8831834"/>
                  </a:lnTo>
                  <a:lnTo>
                    <a:pt x="63093" y="8834628"/>
                  </a:lnTo>
                  <a:lnTo>
                    <a:pt x="62788" y="8837295"/>
                  </a:lnTo>
                  <a:lnTo>
                    <a:pt x="62179" y="8840089"/>
                  </a:lnTo>
                  <a:lnTo>
                    <a:pt x="54254" y="8854694"/>
                  </a:lnTo>
                  <a:lnTo>
                    <a:pt x="52730" y="8856599"/>
                  </a:lnTo>
                  <a:lnTo>
                    <a:pt x="50901" y="8857742"/>
                  </a:lnTo>
                  <a:lnTo>
                    <a:pt x="49072" y="8859266"/>
                  </a:lnTo>
                  <a:lnTo>
                    <a:pt x="46939" y="8860536"/>
                  </a:lnTo>
                  <a:lnTo>
                    <a:pt x="33223" y="8865743"/>
                  </a:lnTo>
                  <a:lnTo>
                    <a:pt x="31089" y="8866251"/>
                  </a:lnTo>
                  <a:lnTo>
                    <a:pt x="28346" y="8866632"/>
                  </a:lnTo>
                  <a:lnTo>
                    <a:pt x="25907" y="8866886"/>
                  </a:lnTo>
                  <a:lnTo>
                    <a:pt x="23164" y="8867267"/>
                  </a:lnTo>
                  <a:lnTo>
                    <a:pt x="20726" y="8867267"/>
                  </a:lnTo>
                  <a:lnTo>
                    <a:pt x="17983" y="8867521"/>
                  </a:lnTo>
                  <a:lnTo>
                    <a:pt x="15544" y="8867521"/>
                  </a:lnTo>
                  <a:lnTo>
                    <a:pt x="12801" y="8867267"/>
                  </a:lnTo>
                  <a:lnTo>
                    <a:pt x="10363" y="8867267"/>
                  </a:lnTo>
                  <a:lnTo>
                    <a:pt x="7619" y="8866886"/>
                  </a:lnTo>
                  <a:lnTo>
                    <a:pt x="5181" y="8866632"/>
                  </a:lnTo>
                  <a:lnTo>
                    <a:pt x="2438" y="8866251"/>
                  </a:lnTo>
                  <a:lnTo>
                    <a:pt x="0" y="8865743"/>
                  </a:lnTo>
                  <a:lnTo>
                    <a:pt x="304" y="8899271"/>
                  </a:lnTo>
                </a:path>
                <a:path w="6883400" h="10017125">
                  <a:moveTo>
                    <a:pt x="85343" y="8771255"/>
                  </a:moveTo>
                  <a:lnTo>
                    <a:pt x="85343" y="8899271"/>
                  </a:lnTo>
                </a:path>
                <a:path w="6883400" h="10017125">
                  <a:moveTo>
                    <a:pt x="304" y="8899271"/>
                  </a:moveTo>
                  <a:lnTo>
                    <a:pt x="0" y="8932799"/>
                  </a:lnTo>
                  <a:lnTo>
                    <a:pt x="2438" y="8932164"/>
                  </a:lnTo>
                  <a:lnTo>
                    <a:pt x="4876" y="8931529"/>
                  </a:lnTo>
                  <a:lnTo>
                    <a:pt x="7619" y="8930894"/>
                  </a:lnTo>
                  <a:lnTo>
                    <a:pt x="10058" y="8930640"/>
                  </a:lnTo>
                  <a:lnTo>
                    <a:pt x="12496" y="8930259"/>
                  </a:lnTo>
                  <a:lnTo>
                    <a:pt x="15239" y="8930005"/>
                  </a:lnTo>
                  <a:lnTo>
                    <a:pt x="17678" y="8930005"/>
                  </a:lnTo>
                  <a:lnTo>
                    <a:pt x="20421" y="8930005"/>
                  </a:lnTo>
                  <a:lnTo>
                    <a:pt x="22859" y="8930005"/>
                  </a:lnTo>
                  <a:lnTo>
                    <a:pt x="25603" y="8930259"/>
                  </a:lnTo>
                  <a:lnTo>
                    <a:pt x="28041" y="8930640"/>
                  </a:lnTo>
                  <a:lnTo>
                    <a:pt x="30784" y="8930894"/>
                  </a:lnTo>
                  <a:lnTo>
                    <a:pt x="33223" y="8931529"/>
                  </a:lnTo>
                  <a:lnTo>
                    <a:pt x="35661" y="8932164"/>
                  </a:lnTo>
                  <a:lnTo>
                    <a:pt x="38100" y="8933053"/>
                  </a:lnTo>
                  <a:lnTo>
                    <a:pt x="40233" y="8933942"/>
                  </a:lnTo>
                  <a:lnTo>
                    <a:pt x="42671" y="8934831"/>
                  </a:lnTo>
                  <a:lnTo>
                    <a:pt x="44805" y="8935847"/>
                  </a:lnTo>
                  <a:lnTo>
                    <a:pt x="46939" y="8936990"/>
                  </a:lnTo>
                  <a:lnTo>
                    <a:pt x="49072" y="8938260"/>
                  </a:lnTo>
                  <a:lnTo>
                    <a:pt x="50901" y="8939784"/>
                  </a:lnTo>
                  <a:lnTo>
                    <a:pt x="52730" y="8941308"/>
                  </a:lnTo>
                  <a:lnTo>
                    <a:pt x="54559" y="8942832"/>
                  </a:lnTo>
                  <a:lnTo>
                    <a:pt x="56083" y="8944610"/>
                  </a:lnTo>
                  <a:lnTo>
                    <a:pt x="57302" y="8946515"/>
                  </a:lnTo>
                  <a:lnTo>
                    <a:pt x="58826" y="8948547"/>
                  </a:lnTo>
                  <a:lnTo>
                    <a:pt x="59740" y="8950452"/>
                  </a:lnTo>
                  <a:lnTo>
                    <a:pt x="60959" y="8952865"/>
                  </a:lnTo>
                  <a:lnTo>
                    <a:pt x="61569" y="8955024"/>
                  </a:lnTo>
                  <a:lnTo>
                    <a:pt x="62179" y="8957437"/>
                  </a:lnTo>
                  <a:lnTo>
                    <a:pt x="62788" y="8959850"/>
                  </a:lnTo>
                  <a:lnTo>
                    <a:pt x="63093" y="8962644"/>
                  </a:lnTo>
                  <a:lnTo>
                    <a:pt x="62788" y="8965311"/>
                  </a:lnTo>
                  <a:lnTo>
                    <a:pt x="62179" y="8968105"/>
                  </a:lnTo>
                  <a:lnTo>
                    <a:pt x="61569" y="8970518"/>
                  </a:lnTo>
                  <a:lnTo>
                    <a:pt x="60655" y="8972931"/>
                  </a:lnTo>
                  <a:lnTo>
                    <a:pt x="59740" y="8975090"/>
                  </a:lnTo>
                  <a:lnTo>
                    <a:pt x="58521" y="8977249"/>
                  </a:lnTo>
                  <a:lnTo>
                    <a:pt x="57302" y="8979408"/>
                  </a:lnTo>
                  <a:lnTo>
                    <a:pt x="55778" y="8981186"/>
                  </a:lnTo>
                  <a:lnTo>
                    <a:pt x="54254" y="8982710"/>
                  </a:lnTo>
                  <a:lnTo>
                    <a:pt x="52730" y="8984615"/>
                  </a:lnTo>
                  <a:lnTo>
                    <a:pt x="50901" y="8985758"/>
                  </a:lnTo>
                  <a:lnTo>
                    <a:pt x="49072" y="8987282"/>
                  </a:lnTo>
                  <a:lnTo>
                    <a:pt x="46939" y="8988552"/>
                  </a:lnTo>
                  <a:lnTo>
                    <a:pt x="33223" y="8993759"/>
                  </a:lnTo>
                  <a:lnTo>
                    <a:pt x="31089" y="8994267"/>
                  </a:lnTo>
                  <a:lnTo>
                    <a:pt x="28346" y="8994648"/>
                  </a:lnTo>
                  <a:lnTo>
                    <a:pt x="25907" y="8994902"/>
                  </a:lnTo>
                  <a:lnTo>
                    <a:pt x="23164" y="8995283"/>
                  </a:lnTo>
                  <a:lnTo>
                    <a:pt x="20726" y="8995283"/>
                  </a:lnTo>
                  <a:lnTo>
                    <a:pt x="17983" y="8995537"/>
                  </a:lnTo>
                  <a:lnTo>
                    <a:pt x="15544" y="8995537"/>
                  </a:lnTo>
                  <a:lnTo>
                    <a:pt x="12801" y="8995283"/>
                  </a:lnTo>
                  <a:lnTo>
                    <a:pt x="10363" y="8995283"/>
                  </a:lnTo>
                  <a:lnTo>
                    <a:pt x="7619" y="8994902"/>
                  </a:lnTo>
                  <a:lnTo>
                    <a:pt x="5181" y="8994648"/>
                  </a:lnTo>
                  <a:lnTo>
                    <a:pt x="2438" y="8994267"/>
                  </a:lnTo>
                  <a:lnTo>
                    <a:pt x="0" y="8993759"/>
                  </a:lnTo>
                  <a:lnTo>
                    <a:pt x="304" y="9027287"/>
                  </a:lnTo>
                </a:path>
                <a:path w="6883400" h="10017125">
                  <a:moveTo>
                    <a:pt x="85343" y="8899271"/>
                  </a:moveTo>
                  <a:lnTo>
                    <a:pt x="85343" y="9027287"/>
                  </a:lnTo>
                </a:path>
                <a:path w="6883400" h="10017125">
                  <a:moveTo>
                    <a:pt x="304" y="9027287"/>
                  </a:moveTo>
                  <a:lnTo>
                    <a:pt x="0" y="9060815"/>
                  </a:lnTo>
                  <a:lnTo>
                    <a:pt x="2438" y="9060180"/>
                  </a:lnTo>
                  <a:lnTo>
                    <a:pt x="4876" y="9059545"/>
                  </a:lnTo>
                  <a:lnTo>
                    <a:pt x="7619" y="9058910"/>
                  </a:lnTo>
                  <a:lnTo>
                    <a:pt x="10058" y="9058656"/>
                  </a:lnTo>
                  <a:lnTo>
                    <a:pt x="12496" y="9058275"/>
                  </a:lnTo>
                  <a:lnTo>
                    <a:pt x="15239" y="9058021"/>
                  </a:lnTo>
                  <a:lnTo>
                    <a:pt x="17678" y="9058021"/>
                  </a:lnTo>
                  <a:lnTo>
                    <a:pt x="20421" y="9058021"/>
                  </a:lnTo>
                  <a:lnTo>
                    <a:pt x="22859" y="9058021"/>
                  </a:lnTo>
                  <a:lnTo>
                    <a:pt x="25603" y="9058275"/>
                  </a:lnTo>
                  <a:lnTo>
                    <a:pt x="28041" y="9058656"/>
                  </a:lnTo>
                  <a:lnTo>
                    <a:pt x="30784" y="9058910"/>
                  </a:lnTo>
                  <a:lnTo>
                    <a:pt x="33223" y="9059545"/>
                  </a:lnTo>
                  <a:lnTo>
                    <a:pt x="35661" y="9060434"/>
                  </a:lnTo>
                  <a:lnTo>
                    <a:pt x="38100" y="9061069"/>
                  </a:lnTo>
                  <a:lnTo>
                    <a:pt x="40233" y="9061958"/>
                  </a:lnTo>
                  <a:lnTo>
                    <a:pt x="42671" y="9062847"/>
                  </a:lnTo>
                  <a:lnTo>
                    <a:pt x="44805" y="9063863"/>
                  </a:lnTo>
                  <a:lnTo>
                    <a:pt x="46939" y="9065006"/>
                  </a:lnTo>
                  <a:lnTo>
                    <a:pt x="49072" y="9066530"/>
                  </a:lnTo>
                  <a:lnTo>
                    <a:pt x="50901" y="9067800"/>
                  </a:lnTo>
                  <a:lnTo>
                    <a:pt x="52730" y="9069324"/>
                  </a:lnTo>
                  <a:lnTo>
                    <a:pt x="54559" y="9070848"/>
                  </a:lnTo>
                  <a:lnTo>
                    <a:pt x="56083" y="9072626"/>
                  </a:lnTo>
                  <a:lnTo>
                    <a:pt x="57302" y="9074531"/>
                  </a:lnTo>
                  <a:lnTo>
                    <a:pt x="58826" y="9076563"/>
                  </a:lnTo>
                  <a:lnTo>
                    <a:pt x="59740" y="9078722"/>
                  </a:lnTo>
                  <a:lnTo>
                    <a:pt x="63093" y="9090634"/>
                  </a:lnTo>
                  <a:lnTo>
                    <a:pt x="58521" y="9105265"/>
                  </a:lnTo>
                  <a:lnTo>
                    <a:pt x="57302" y="9107398"/>
                  </a:lnTo>
                  <a:lnTo>
                    <a:pt x="55778" y="9109227"/>
                  </a:lnTo>
                  <a:lnTo>
                    <a:pt x="54254" y="9110751"/>
                  </a:lnTo>
                  <a:lnTo>
                    <a:pt x="52730" y="9112580"/>
                  </a:lnTo>
                  <a:lnTo>
                    <a:pt x="50901" y="9114104"/>
                  </a:lnTo>
                  <a:lnTo>
                    <a:pt x="49072" y="9115323"/>
                  </a:lnTo>
                  <a:lnTo>
                    <a:pt x="46939" y="9116542"/>
                  </a:lnTo>
                  <a:lnTo>
                    <a:pt x="44805" y="9117761"/>
                  </a:lnTo>
                  <a:lnTo>
                    <a:pt x="33223" y="9121724"/>
                  </a:lnTo>
                  <a:lnTo>
                    <a:pt x="31089" y="9122333"/>
                  </a:lnTo>
                  <a:lnTo>
                    <a:pt x="28346" y="9122638"/>
                  </a:lnTo>
                  <a:lnTo>
                    <a:pt x="25907" y="9122943"/>
                  </a:lnTo>
                  <a:lnTo>
                    <a:pt x="23164" y="9123248"/>
                  </a:lnTo>
                  <a:lnTo>
                    <a:pt x="20726" y="9123553"/>
                  </a:lnTo>
                  <a:lnTo>
                    <a:pt x="17983" y="9123553"/>
                  </a:lnTo>
                  <a:lnTo>
                    <a:pt x="15544" y="9123553"/>
                  </a:lnTo>
                  <a:lnTo>
                    <a:pt x="12801" y="9123553"/>
                  </a:lnTo>
                  <a:lnTo>
                    <a:pt x="10363" y="9123248"/>
                  </a:lnTo>
                  <a:lnTo>
                    <a:pt x="7619" y="9122943"/>
                  </a:lnTo>
                  <a:lnTo>
                    <a:pt x="5181" y="9122638"/>
                  </a:lnTo>
                  <a:lnTo>
                    <a:pt x="2438" y="9122333"/>
                  </a:lnTo>
                  <a:lnTo>
                    <a:pt x="0" y="9122029"/>
                  </a:lnTo>
                  <a:lnTo>
                    <a:pt x="304" y="9155252"/>
                  </a:lnTo>
                </a:path>
                <a:path w="6883400" h="10017125">
                  <a:moveTo>
                    <a:pt x="85343" y="9027287"/>
                  </a:moveTo>
                  <a:lnTo>
                    <a:pt x="85343" y="9155252"/>
                  </a:lnTo>
                </a:path>
                <a:path w="6883400" h="10017125">
                  <a:moveTo>
                    <a:pt x="304" y="9155252"/>
                  </a:moveTo>
                  <a:lnTo>
                    <a:pt x="0" y="9188780"/>
                  </a:lnTo>
                  <a:lnTo>
                    <a:pt x="2438" y="9188170"/>
                  </a:lnTo>
                  <a:lnTo>
                    <a:pt x="4876" y="9187561"/>
                  </a:lnTo>
                  <a:lnTo>
                    <a:pt x="7619" y="9186951"/>
                  </a:lnTo>
                  <a:lnTo>
                    <a:pt x="10058" y="9186646"/>
                  </a:lnTo>
                  <a:lnTo>
                    <a:pt x="12496" y="9186341"/>
                  </a:lnTo>
                  <a:lnTo>
                    <a:pt x="15239" y="9186037"/>
                  </a:lnTo>
                  <a:lnTo>
                    <a:pt x="17678" y="9186037"/>
                  </a:lnTo>
                  <a:lnTo>
                    <a:pt x="20421" y="9186037"/>
                  </a:lnTo>
                  <a:lnTo>
                    <a:pt x="22859" y="9186037"/>
                  </a:lnTo>
                  <a:lnTo>
                    <a:pt x="25603" y="9186341"/>
                  </a:lnTo>
                  <a:lnTo>
                    <a:pt x="28041" y="9186646"/>
                  </a:lnTo>
                  <a:lnTo>
                    <a:pt x="30784" y="9187256"/>
                  </a:lnTo>
                  <a:lnTo>
                    <a:pt x="33223" y="9187561"/>
                  </a:lnTo>
                  <a:lnTo>
                    <a:pt x="35661" y="9188475"/>
                  </a:lnTo>
                  <a:lnTo>
                    <a:pt x="38100" y="9189085"/>
                  </a:lnTo>
                  <a:lnTo>
                    <a:pt x="40233" y="9189999"/>
                  </a:lnTo>
                  <a:lnTo>
                    <a:pt x="42671" y="9190913"/>
                  </a:lnTo>
                  <a:lnTo>
                    <a:pt x="44805" y="9191828"/>
                  </a:lnTo>
                  <a:lnTo>
                    <a:pt x="46939" y="9193047"/>
                  </a:lnTo>
                  <a:lnTo>
                    <a:pt x="49072" y="9194571"/>
                  </a:lnTo>
                  <a:lnTo>
                    <a:pt x="50901" y="9195790"/>
                  </a:lnTo>
                  <a:lnTo>
                    <a:pt x="52730" y="9197314"/>
                  </a:lnTo>
                  <a:lnTo>
                    <a:pt x="54559" y="9199143"/>
                  </a:lnTo>
                  <a:lnTo>
                    <a:pt x="56083" y="9200667"/>
                  </a:lnTo>
                  <a:lnTo>
                    <a:pt x="57302" y="9202496"/>
                  </a:lnTo>
                  <a:lnTo>
                    <a:pt x="58826" y="9204629"/>
                  </a:lnTo>
                  <a:lnTo>
                    <a:pt x="59740" y="9206763"/>
                  </a:lnTo>
                  <a:lnTo>
                    <a:pt x="60959" y="9208897"/>
                  </a:lnTo>
                  <a:lnTo>
                    <a:pt x="61569" y="9211030"/>
                  </a:lnTo>
                  <a:lnTo>
                    <a:pt x="62179" y="9213469"/>
                  </a:lnTo>
                  <a:lnTo>
                    <a:pt x="62788" y="9216212"/>
                  </a:lnTo>
                  <a:lnTo>
                    <a:pt x="63093" y="9218650"/>
                  </a:lnTo>
                  <a:lnTo>
                    <a:pt x="58521" y="9233281"/>
                  </a:lnTo>
                  <a:lnTo>
                    <a:pt x="57302" y="9235414"/>
                  </a:lnTo>
                  <a:lnTo>
                    <a:pt x="55778" y="9237243"/>
                  </a:lnTo>
                  <a:lnTo>
                    <a:pt x="54254" y="9238767"/>
                  </a:lnTo>
                  <a:lnTo>
                    <a:pt x="52730" y="9240596"/>
                  </a:lnTo>
                  <a:lnTo>
                    <a:pt x="50901" y="9242120"/>
                  </a:lnTo>
                  <a:lnTo>
                    <a:pt x="49072" y="9243339"/>
                  </a:lnTo>
                  <a:lnTo>
                    <a:pt x="46939" y="9244558"/>
                  </a:lnTo>
                  <a:lnTo>
                    <a:pt x="44805" y="9245777"/>
                  </a:lnTo>
                  <a:lnTo>
                    <a:pt x="33223" y="9249740"/>
                  </a:lnTo>
                  <a:lnTo>
                    <a:pt x="31089" y="9250349"/>
                  </a:lnTo>
                  <a:lnTo>
                    <a:pt x="28346" y="9250654"/>
                  </a:lnTo>
                  <a:lnTo>
                    <a:pt x="25907" y="9250959"/>
                  </a:lnTo>
                  <a:lnTo>
                    <a:pt x="23164" y="9251264"/>
                  </a:lnTo>
                  <a:lnTo>
                    <a:pt x="20726" y="9251569"/>
                  </a:lnTo>
                  <a:lnTo>
                    <a:pt x="17983" y="9251569"/>
                  </a:lnTo>
                  <a:lnTo>
                    <a:pt x="15544" y="9251569"/>
                  </a:lnTo>
                  <a:lnTo>
                    <a:pt x="12801" y="9251569"/>
                  </a:lnTo>
                  <a:lnTo>
                    <a:pt x="10363" y="9251264"/>
                  </a:lnTo>
                  <a:lnTo>
                    <a:pt x="7619" y="9250959"/>
                  </a:lnTo>
                  <a:lnTo>
                    <a:pt x="5181" y="9250654"/>
                  </a:lnTo>
                  <a:lnTo>
                    <a:pt x="2438" y="9250349"/>
                  </a:lnTo>
                  <a:lnTo>
                    <a:pt x="0" y="9250045"/>
                  </a:lnTo>
                  <a:lnTo>
                    <a:pt x="304" y="9283268"/>
                  </a:lnTo>
                </a:path>
                <a:path w="6883400" h="10017125">
                  <a:moveTo>
                    <a:pt x="85343" y="9155252"/>
                  </a:moveTo>
                  <a:lnTo>
                    <a:pt x="85343" y="9283268"/>
                  </a:lnTo>
                </a:path>
                <a:path w="6883400" h="10017125">
                  <a:moveTo>
                    <a:pt x="304" y="9283268"/>
                  </a:moveTo>
                  <a:lnTo>
                    <a:pt x="0" y="9316796"/>
                  </a:lnTo>
                  <a:lnTo>
                    <a:pt x="2438" y="9316186"/>
                  </a:lnTo>
                  <a:lnTo>
                    <a:pt x="4876" y="9315577"/>
                  </a:lnTo>
                  <a:lnTo>
                    <a:pt x="7619" y="9314967"/>
                  </a:lnTo>
                  <a:lnTo>
                    <a:pt x="10058" y="9314662"/>
                  </a:lnTo>
                  <a:lnTo>
                    <a:pt x="12496" y="9314357"/>
                  </a:lnTo>
                  <a:lnTo>
                    <a:pt x="15239" y="9314053"/>
                  </a:lnTo>
                  <a:lnTo>
                    <a:pt x="17678" y="9314053"/>
                  </a:lnTo>
                  <a:lnTo>
                    <a:pt x="20421" y="9314053"/>
                  </a:lnTo>
                  <a:lnTo>
                    <a:pt x="22859" y="9314053"/>
                  </a:lnTo>
                  <a:lnTo>
                    <a:pt x="25603" y="9314357"/>
                  </a:lnTo>
                  <a:lnTo>
                    <a:pt x="28041" y="9314662"/>
                  </a:lnTo>
                  <a:lnTo>
                    <a:pt x="30784" y="9315272"/>
                  </a:lnTo>
                  <a:lnTo>
                    <a:pt x="33223" y="9315881"/>
                  </a:lnTo>
                  <a:lnTo>
                    <a:pt x="35661" y="9316491"/>
                  </a:lnTo>
                  <a:lnTo>
                    <a:pt x="38100" y="9317101"/>
                  </a:lnTo>
                  <a:lnTo>
                    <a:pt x="40233" y="9318015"/>
                  </a:lnTo>
                  <a:lnTo>
                    <a:pt x="42671" y="9318929"/>
                  </a:lnTo>
                  <a:lnTo>
                    <a:pt x="44805" y="9319844"/>
                  </a:lnTo>
                  <a:lnTo>
                    <a:pt x="46939" y="9321368"/>
                  </a:lnTo>
                  <a:lnTo>
                    <a:pt x="49072" y="9322587"/>
                  </a:lnTo>
                  <a:lnTo>
                    <a:pt x="57302" y="9330512"/>
                  </a:lnTo>
                  <a:lnTo>
                    <a:pt x="58826" y="9332645"/>
                  </a:lnTo>
                  <a:lnTo>
                    <a:pt x="59740" y="9334779"/>
                  </a:lnTo>
                  <a:lnTo>
                    <a:pt x="60959" y="9336913"/>
                  </a:lnTo>
                  <a:lnTo>
                    <a:pt x="61569" y="9339351"/>
                  </a:lnTo>
                  <a:lnTo>
                    <a:pt x="62179" y="9341485"/>
                  </a:lnTo>
                  <a:lnTo>
                    <a:pt x="62788" y="9344228"/>
                  </a:lnTo>
                  <a:lnTo>
                    <a:pt x="63093" y="9346666"/>
                  </a:lnTo>
                  <a:lnTo>
                    <a:pt x="62788" y="9349714"/>
                  </a:lnTo>
                  <a:lnTo>
                    <a:pt x="62179" y="9352153"/>
                  </a:lnTo>
                  <a:lnTo>
                    <a:pt x="61569" y="9354591"/>
                  </a:lnTo>
                  <a:lnTo>
                    <a:pt x="46939" y="9372574"/>
                  </a:lnTo>
                  <a:lnTo>
                    <a:pt x="44805" y="9373793"/>
                  </a:lnTo>
                  <a:lnTo>
                    <a:pt x="42671" y="9374708"/>
                  </a:lnTo>
                  <a:lnTo>
                    <a:pt x="40538" y="9375622"/>
                  </a:lnTo>
                  <a:lnTo>
                    <a:pt x="38100" y="9376537"/>
                  </a:lnTo>
                  <a:lnTo>
                    <a:pt x="35966" y="9377451"/>
                  </a:lnTo>
                  <a:lnTo>
                    <a:pt x="33223" y="9377756"/>
                  </a:lnTo>
                  <a:lnTo>
                    <a:pt x="31089" y="9378365"/>
                  </a:lnTo>
                  <a:lnTo>
                    <a:pt x="28346" y="9378975"/>
                  </a:lnTo>
                  <a:lnTo>
                    <a:pt x="25907" y="9379280"/>
                  </a:lnTo>
                  <a:lnTo>
                    <a:pt x="23164" y="9379280"/>
                  </a:lnTo>
                  <a:lnTo>
                    <a:pt x="20726" y="9379585"/>
                  </a:lnTo>
                  <a:lnTo>
                    <a:pt x="17983" y="9379585"/>
                  </a:lnTo>
                  <a:lnTo>
                    <a:pt x="15544" y="9379585"/>
                  </a:lnTo>
                  <a:lnTo>
                    <a:pt x="12801" y="9379585"/>
                  </a:lnTo>
                  <a:lnTo>
                    <a:pt x="10363" y="9379280"/>
                  </a:lnTo>
                  <a:lnTo>
                    <a:pt x="7619" y="9379280"/>
                  </a:lnTo>
                  <a:lnTo>
                    <a:pt x="5181" y="9378670"/>
                  </a:lnTo>
                  <a:lnTo>
                    <a:pt x="2438" y="9378365"/>
                  </a:lnTo>
                  <a:lnTo>
                    <a:pt x="0" y="9378061"/>
                  </a:lnTo>
                  <a:lnTo>
                    <a:pt x="304" y="9411284"/>
                  </a:lnTo>
                </a:path>
                <a:path w="6883400" h="10017125">
                  <a:moveTo>
                    <a:pt x="85343" y="9283268"/>
                  </a:moveTo>
                  <a:lnTo>
                    <a:pt x="85343" y="9411284"/>
                  </a:lnTo>
                </a:path>
                <a:path w="6883400" h="10017125">
                  <a:moveTo>
                    <a:pt x="304" y="9411284"/>
                  </a:moveTo>
                  <a:lnTo>
                    <a:pt x="0" y="9444812"/>
                  </a:lnTo>
                  <a:lnTo>
                    <a:pt x="2438" y="9444202"/>
                  </a:lnTo>
                  <a:lnTo>
                    <a:pt x="4876" y="9443593"/>
                  </a:lnTo>
                  <a:lnTo>
                    <a:pt x="7619" y="9442983"/>
                  </a:lnTo>
                  <a:lnTo>
                    <a:pt x="10058" y="9442678"/>
                  </a:lnTo>
                  <a:lnTo>
                    <a:pt x="12496" y="9442373"/>
                  </a:lnTo>
                  <a:lnTo>
                    <a:pt x="15239" y="9442373"/>
                  </a:lnTo>
                  <a:lnTo>
                    <a:pt x="17678" y="9442069"/>
                  </a:lnTo>
                  <a:lnTo>
                    <a:pt x="20421" y="9442069"/>
                  </a:lnTo>
                  <a:lnTo>
                    <a:pt x="22859" y="9442373"/>
                  </a:lnTo>
                  <a:lnTo>
                    <a:pt x="25603" y="9442373"/>
                  </a:lnTo>
                  <a:lnTo>
                    <a:pt x="28041" y="9442678"/>
                  </a:lnTo>
                  <a:lnTo>
                    <a:pt x="30784" y="9443288"/>
                  </a:lnTo>
                  <a:lnTo>
                    <a:pt x="33223" y="9443897"/>
                  </a:lnTo>
                  <a:lnTo>
                    <a:pt x="35661" y="9444507"/>
                  </a:lnTo>
                  <a:lnTo>
                    <a:pt x="38100" y="9445117"/>
                  </a:lnTo>
                  <a:lnTo>
                    <a:pt x="40233" y="9446031"/>
                  </a:lnTo>
                  <a:lnTo>
                    <a:pt x="42671" y="9446945"/>
                  </a:lnTo>
                  <a:lnTo>
                    <a:pt x="44805" y="9448165"/>
                  </a:lnTo>
                  <a:lnTo>
                    <a:pt x="46939" y="9449384"/>
                  </a:lnTo>
                  <a:lnTo>
                    <a:pt x="49072" y="9450603"/>
                  </a:lnTo>
                  <a:lnTo>
                    <a:pt x="50901" y="9452127"/>
                  </a:lnTo>
                  <a:lnTo>
                    <a:pt x="52730" y="9453346"/>
                  </a:lnTo>
                  <a:lnTo>
                    <a:pt x="54559" y="9455175"/>
                  </a:lnTo>
                  <a:lnTo>
                    <a:pt x="56083" y="9456699"/>
                  </a:lnTo>
                  <a:lnTo>
                    <a:pt x="57302" y="9458528"/>
                  </a:lnTo>
                  <a:lnTo>
                    <a:pt x="58826" y="9460661"/>
                  </a:lnTo>
                  <a:lnTo>
                    <a:pt x="59740" y="9462795"/>
                  </a:lnTo>
                  <a:lnTo>
                    <a:pt x="60959" y="9464929"/>
                  </a:lnTo>
                  <a:lnTo>
                    <a:pt x="61569" y="9467367"/>
                  </a:lnTo>
                  <a:lnTo>
                    <a:pt x="62179" y="9469501"/>
                  </a:lnTo>
                  <a:lnTo>
                    <a:pt x="62788" y="9472244"/>
                  </a:lnTo>
                  <a:lnTo>
                    <a:pt x="63093" y="9474682"/>
                  </a:lnTo>
                  <a:lnTo>
                    <a:pt x="62788" y="9477730"/>
                  </a:lnTo>
                  <a:lnTo>
                    <a:pt x="62179" y="9480169"/>
                  </a:lnTo>
                  <a:lnTo>
                    <a:pt x="61569" y="9482607"/>
                  </a:lnTo>
                  <a:lnTo>
                    <a:pt x="55778" y="9493275"/>
                  </a:lnTo>
                  <a:lnTo>
                    <a:pt x="54254" y="9495104"/>
                  </a:lnTo>
                  <a:lnTo>
                    <a:pt x="52730" y="9496628"/>
                  </a:lnTo>
                  <a:lnTo>
                    <a:pt x="50901" y="9498152"/>
                  </a:lnTo>
                  <a:lnTo>
                    <a:pt x="49072" y="9499371"/>
                  </a:lnTo>
                  <a:lnTo>
                    <a:pt x="46939" y="9500590"/>
                  </a:lnTo>
                  <a:lnTo>
                    <a:pt x="44805" y="9501809"/>
                  </a:lnTo>
                  <a:lnTo>
                    <a:pt x="42671" y="9502724"/>
                  </a:lnTo>
                  <a:lnTo>
                    <a:pt x="40538" y="9503943"/>
                  </a:lnTo>
                  <a:lnTo>
                    <a:pt x="38100" y="9504553"/>
                  </a:lnTo>
                  <a:lnTo>
                    <a:pt x="35966" y="9505467"/>
                  </a:lnTo>
                  <a:lnTo>
                    <a:pt x="33223" y="9506077"/>
                  </a:lnTo>
                  <a:lnTo>
                    <a:pt x="31089" y="9506381"/>
                  </a:lnTo>
                  <a:lnTo>
                    <a:pt x="28346" y="9506991"/>
                  </a:lnTo>
                  <a:lnTo>
                    <a:pt x="25907" y="9507296"/>
                  </a:lnTo>
                  <a:lnTo>
                    <a:pt x="23164" y="9507296"/>
                  </a:lnTo>
                  <a:lnTo>
                    <a:pt x="20726" y="9507601"/>
                  </a:lnTo>
                  <a:lnTo>
                    <a:pt x="17983" y="9507601"/>
                  </a:lnTo>
                  <a:lnTo>
                    <a:pt x="15544" y="9507601"/>
                  </a:lnTo>
                  <a:lnTo>
                    <a:pt x="12801" y="9507601"/>
                  </a:lnTo>
                  <a:lnTo>
                    <a:pt x="10363" y="9507296"/>
                  </a:lnTo>
                  <a:lnTo>
                    <a:pt x="7619" y="9507296"/>
                  </a:lnTo>
                  <a:lnTo>
                    <a:pt x="5181" y="9506686"/>
                  </a:lnTo>
                  <a:lnTo>
                    <a:pt x="2438" y="9506381"/>
                  </a:lnTo>
                  <a:lnTo>
                    <a:pt x="0" y="9506077"/>
                  </a:lnTo>
                  <a:lnTo>
                    <a:pt x="304" y="9539300"/>
                  </a:lnTo>
                </a:path>
                <a:path w="6883400" h="10017125">
                  <a:moveTo>
                    <a:pt x="85343" y="9411284"/>
                  </a:moveTo>
                  <a:lnTo>
                    <a:pt x="85343" y="9539300"/>
                  </a:lnTo>
                </a:path>
                <a:path w="6883400" h="10017125">
                  <a:moveTo>
                    <a:pt x="304" y="9539300"/>
                  </a:moveTo>
                  <a:lnTo>
                    <a:pt x="0" y="9573133"/>
                  </a:lnTo>
                  <a:lnTo>
                    <a:pt x="2438" y="9572218"/>
                  </a:lnTo>
                  <a:lnTo>
                    <a:pt x="4876" y="9571609"/>
                  </a:lnTo>
                  <a:lnTo>
                    <a:pt x="7619" y="9571304"/>
                  </a:lnTo>
                  <a:lnTo>
                    <a:pt x="10058" y="9570694"/>
                  </a:lnTo>
                  <a:lnTo>
                    <a:pt x="12496" y="9570389"/>
                  </a:lnTo>
                  <a:lnTo>
                    <a:pt x="15239" y="9570389"/>
                  </a:lnTo>
                  <a:lnTo>
                    <a:pt x="17678" y="9570085"/>
                  </a:lnTo>
                  <a:lnTo>
                    <a:pt x="20421" y="9570085"/>
                  </a:lnTo>
                  <a:lnTo>
                    <a:pt x="22859" y="9570389"/>
                  </a:lnTo>
                  <a:lnTo>
                    <a:pt x="25603" y="9570389"/>
                  </a:lnTo>
                  <a:lnTo>
                    <a:pt x="28041" y="9570999"/>
                  </a:lnTo>
                  <a:lnTo>
                    <a:pt x="30784" y="9571304"/>
                  </a:lnTo>
                  <a:lnTo>
                    <a:pt x="33223" y="9571913"/>
                  </a:lnTo>
                  <a:lnTo>
                    <a:pt x="35661" y="9572523"/>
                  </a:lnTo>
                  <a:lnTo>
                    <a:pt x="38100" y="9573133"/>
                  </a:lnTo>
                  <a:lnTo>
                    <a:pt x="40233" y="9574047"/>
                  </a:lnTo>
                  <a:lnTo>
                    <a:pt x="42671" y="9574961"/>
                  </a:lnTo>
                  <a:lnTo>
                    <a:pt x="44805" y="9576181"/>
                  </a:lnTo>
                  <a:lnTo>
                    <a:pt x="46939" y="9577400"/>
                  </a:lnTo>
                  <a:lnTo>
                    <a:pt x="49072" y="9578619"/>
                  </a:lnTo>
                  <a:lnTo>
                    <a:pt x="50901" y="9580143"/>
                  </a:lnTo>
                  <a:lnTo>
                    <a:pt x="52730" y="9581667"/>
                  </a:lnTo>
                  <a:lnTo>
                    <a:pt x="54559" y="9583191"/>
                  </a:lnTo>
                  <a:lnTo>
                    <a:pt x="56083" y="9585020"/>
                  </a:lnTo>
                  <a:lnTo>
                    <a:pt x="57302" y="9586849"/>
                  </a:lnTo>
                  <a:lnTo>
                    <a:pt x="58826" y="9588677"/>
                  </a:lnTo>
                  <a:lnTo>
                    <a:pt x="59740" y="9590811"/>
                  </a:lnTo>
                  <a:lnTo>
                    <a:pt x="60959" y="9592945"/>
                  </a:lnTo>
                  <a:lnTo>
                    <a:pt x="61569" y="9595383"/>
                  </a:lnTo>
                  <a:lnTo>
                    <a:pt x="62179" y="9597517"/>
                  </a:lnTo>
                  <a:lnTo>
                    <a:pt x="62788" y="9600260"/>
                  </a:lnTo>
                  <a:lnTo>
                    <a:pt x="63093" y="9603003"/>
                  </a:lnTo>
                  <a:lnTo>
                    <a:pt x="62788" y="9605746"/>
                  </a:lnTo>
                  <a:lnTo>
                    <a:pt x="62179" y="9608185"/>
                  </a:lnTo>
                  <a:lnTo>
                    <a:pt x="61569" y="9610928"/>
                  </a:lnTo>
                  <a:lnTo>
                    <a:pt x="49072" y="9627387"/>
                  </a:lnTo>
                  <a:lnTo>
                    <a:pt x="46939" y="9628911"/>
                  </a:lnTo>
                  <a:lnTo>
                    <a:pt x="44805" y="9629825"/>
                  </a:lnTo>
                  <a:lnTo>
                    <a:pt x="42671" y="9631045"/>
                  </a:lnTo>
                  <a:lnTo>
                    <a:pt x="40538" y="9631959"/>
                  </a:lnTo>
                  <a:lnTo>
                    <a:pt x="38100" y="9632569"/>
                  </a:lnTo>
                  <a:lnTo>
                    <a:pt x="35966" y="9633483"/>
                  </a:lnTo>
                  <a:lnTo>
                    <a:pt x="33223" y="9634093"/>
                  </a:lnTo>
                  <a:lnTo>
                    <a:pt x="31089" y="9634397"/>
                  </a:lnTo>
                  <a:lnTo>
                    <a:pt x="28346" y="9635007"/>
                  </a:lnTo>
                  <a:lnTo>
                    <a:pt x="25907" y="9635312"/>
                  </a:lnTo>
                  <a:lnTo>
                    <a:pt x="23164" y="9635312"/>
                  </a:lnTo>
                  <a:lnTo>
                    <a:pt x="20726" y="9635617"/>
                  </a:lnTo>
                  <a:lnTo>
                    <a:pt x="17983" y="9635617"/>
                  </a:lnTo>
                  <a:lnTo>
                    <a:pt x="15544" y="9635617"/>
                  </a:lnTo>
                  <a:lnTo>
                    <a:pt x="12801" y="9635617"/>
                  </a:lnTo>
                  <a:lnTo>
                    <a:pt x="10363" y="9635312"/>
                  </a:lnTo>
                  <a:lnTo>
                    <a:pt x="7619" y="9635312"/>
                  </a:lnTo>
                  <a:lnTo>
                    <a:pt x="5181" y="9635007"/>
                  </a:lnTo>
                  <a:lnTo>
                    <a:pt x="2438" y="9634702"/>
                  </a:lnTo>
                  <a:lnTo>
                    <a:pt x="0" y="9634093"/>
                  </a:lnTo>
                  <a:lnTo>
                    <a:pt x="304" y="9667316"/>
                  </a:lnTo>
                </a:path>
                <a:path w="6883400" h="10017125">
                  <a:moveTo>
                    <a:pt x="85343" y="9539300"/>
                  </a:moveTo>
                  <a:lnTo>
                    <a:pt x="85343" y="9667316"/>
                  </a:lnTo>
                </a:path>
                <a:path w="6883400" h="10017125">
                  <a:moveTo>
                    <a:pt x="304" y="9667316"/>
                  </a:moveTo>
                  <a:lnTo>
                    <a:pt x="0" y="9701149"/>
                  </a:lnTo>
                  <a:lnTo>
                    <a:pt x="2438" y="9700539"/>
                  </a:lnTo>
                  <a:lnTo>
                    <a:pt x="4876" y="9699625"/>
                  </a:lnTo>
                  <a:lnTo>
                    <a:pt x="7619" y="9699320"/>
                  </a:lnTo>
                  <a:lnTo>
                    <a:pt x="10058" y="9698710"/>
                  </a:lnTo>
                  <a:lnTo>
                    <a:pt x="12496" y="9698405"/>
                  </a:lnTo>
                  <a:lnTo>
                    <a:pt x="25603" y="9698405"/>
                  </a:lnTo>
                  <a:lnTo>
                    <a:pt x="28041" y="9699015"/>
                  </a:lnTo>
                  <a:lnTo>
                    <a:pt x="30784" y="9699320"/>
                  </a:lnTo>
                  <a:lnTo>
                    <a:pt x="33223" y="9699929"/>
                  </a:lnTo>
                  <a:lnTo>
                    <a:pt x="35661" y="9700539"/>
                  </a:lnTo>
                  <a:lnTo>
                    <a:pt x="38100" y="9701149"/>
                  </a:lnTo>
                  <a:lnTo>
                    <a:pt x="40233" y="9702063"/>
                  </a:lnTo>
                  <a:lnTo>
                    <a:pt x="42671" y="9702977"/>
                  </a:lnTo>
                  <a:lnTo>
                    <a:pt x="44805" y="9704197"/>
                  </a:lnTo>
                  <a:lnTo>
                    <a:pt x="46939" y="9705416"/>
                  </a:lnTo>
                  <a:lnTo>
                    <a:pt x="49072" y="9706635"/>
                  </a:lnTo>
                  <a:lnTo>
                    <a:pt x="50901" y="9708159"/>
                  </a:lnTo>
                  <a:lnTo>
                    <a:pt x="52730" y="9709683"/>
                  </a:lnTo>
                  <a:lnTo>
                    <a:pt x="54559" y="9711207"/>
                  </a:lnTo>
                  <a:lnTo>
                    <a:pt x="56083" y="9713036"/>
                  </a:lnTo>
                  <a:lnTo>
                    <a:pt x="57302" y="9714865"/>
                  </a:lnTo>
                  <a:lnTo>
                    <a:pt x="58826" y="9716693"/>
                  </a:lnTo>
                  <a:lnTo>
                    <a:pt x="59740" y="9718827"/>
                  </a:lnTo>
                  <a:lnTo>
                    <a:pt x="60959" y="9720961"/>
                  </a:lnTo>
                  <a:lnTo>
                    <a:pt x="61569" y="9723399"/>
                  </a:lnTo>
                  <a:lnTo>
                    <a:pt x="62179" y="9725837"/>
                  </a:lnTo>
                  <a:lnTo>
                    <a:pt x="62788" y="9728276"/>
                  </a:lnTo>
                  <a:lnTo>
                    <a:pt x="63093" y="9731019"/>
                  </a:lnTo>
                  <a:lnTo>
                    <a:pt x="62788" y="9733762"/>
                  </a:lnTo>
                  <a:lnTo>
                    <a:pt x="62179" y="9736201"/>
                  </a:lnTo>
                  <a:lnTo>
                    <a:pt x="61569" y="9738944"/>
                  </a:lnTo>
                  <a:lnTo>
                    <a:pt x="54254" y="9751136"/>
                  </a:lnTo>
                  <a:lnTo>
                    <a:pt x="52730" y="9752660"/>
                  </a:lnTo>
                  <a:lnTo>
                    <a:pt x="50901" y="9754184"/>
                  </a:lnTo>
                  <a:lnTo>
                    <a:pt x="49072" y="9755708"/>
                  </a:lnTo>
                  <a:lnTo>
                    <a:pt x="46939" y="9756927"/>
                  </a:lnTo>
                  <a:lnTo>
                    <a:pt x="44805" y="9757841"/>
                  </a:lnTo>
                  <a:lnTo>
                    <a:pt x="42671" y="9759061"/>
                  </a:lnTo>
                  <a:lnTo>
                    <a:pt x="40538" y="9759975"/>
                  </a:lnTo>
                  <a:lnTo>
                    <a:pt x="38100" y="9760585"/>
                  </a:lnTo>
                  <a:lnTo>
                    <a:pt x="35966" y="9761499"/>
                  </a:lnTo>
                  <a:lnTo>
                    <a:pt x="33223" y="9762109"/>
                  </a:lnTo>
                  <a:lnTo>
                    <a:pt x="31089" y="9762413"/>
                  </a:lnTo>
                  <a:lnTo>
                    <a:pt x="28346" y="9763023"/>
                  </a:lnTo>
                  <a:lnTo>
                    <a:pt x="25907" y="9763328"/>
                  </a:lnTo>
                  <a:lnTo>
                    <a:pt x="23164" y="9763633"/>
                  </a:lnTo>
                  <a:lnTo>
                    <a:pt x="20726" y="9763633"/>
                  </a:lnTo>
                  <a:lnTo>
                    <a:pt x="17983" y="9763937"/>
                  </a:lnTo>
                  <a:lnTo>
                    <a:pt x="15544" y="9763937"/>
                  </a:lnTo>
                  <a:lnTo>
                    <a:pt x="12801" y="9763633"/>
                  </a:lnTo>
                  <a:lnTo>
                    <a:pt x="10363" y="9763633"/>
                  </a:lnTo>
                  <a:lnTo>
                    <a:pt x="7619" y="9763328"/>
                  </a:lnTo>
                  <a:lnTo>
                    <a:pt x="5181" y="9763023"/>
                  </a:lnTo>
                  <a:lnTo>
                    <a:pt x="2438" y="9762718"/>
                  </a:lnTo>
                  <a:lnTo>
                    <a:pt x="0" y="9762109"/>
                  </a:lnTo>
                  <a:lnTo>
                    <a:pt x="304" y="9795637"/>
                  </a:lnTo>
                </a:path>
                <a:path w="6883400" h="10017125">
                  <a:moveTo>
                    <a:pt x="85343" y="9667316"/>
                  </a:moveTo>
                  <a:lnTo>
                    <a:pt x="85343" y="9795637"/>
                  </a:lnTo>
                </a:path>
                <a:path w="6883400" h="10017125">
                  <a:moveTo>
                    <a:pt x="304" y="9795637"/>
                  </a:moveTo>
                  <a:lnTo>
                    <a:pt x="0" y="9829165"/>
                  </a:lnTo>
                  <a:lnTo>
                    <a:pt x="2438" y="9828555"/>
                  </a:lnTo>
                  <a:lnTo>
                    <a:pt x="4876" y="9827641"/>
                  </a:lnTo>
                  <a:lnTo>
                    <a:pt x="7619" y="9827336"/>
                  </a:lnTo>
                  <a:lnTo>
                    <a:pt x="10058" y="9827031"/>
                  </a:lnTo>
                  <a:lnTo>
                    <a:pt x="12496" y="9826726"/>
                  </a:lnTo>
                  <a:lnTo>
                    <a:pt x="15239" y="9826421"/>
                  </a:lnTo>
                  <a:lnTo>
                    <a:pt x="17678" y="9826421"/>
                  </a:lnTo>
                  <a:lnTo>
                    <a:pt x="20421" y="9826421"/>
                  </a:lnTo>
                  <a:lnTo>
                    <a:pt x="22859" y="9826421"/>
                  </a:lnTo>
                  <a:lnTo>
                    <a:pt x="25603" y="9826726"/>
                  </a:lnTo>
                  <a:lnTo>
                    <a:pt x="28041" y="9827031"/>
                  </a:lnTo>
                  <a:lnTo>
                    <a:pt x="30784" y="9827336"/>
                  </a:lnTo>
                  <a:lnTo>
                    <a:pt x="33223" y="9827945"/>
                  </a:lnTo>
                  <a:lnTo>
                    <a:pt x="35661" y="9828555"/>
                  </a:lnTo>
                  <a:lnTo>
                    <a:pt x="38100" y="9829165"/>
                  </a:lnTo>
                  <a:lnTo>
                    <a:pt x="40233" y="9830079"/>
                  </a:lnTo>
                  <a:lnTo>
                    <a:pt x="42671" y="9831298"/>
                  </a:lnTo>
                  <a:lnTo>
                    <a:pt x="44805" y="9832213"/>
                  </a:lnTo>
                  <a:lnTo>
                    <a:pt x="46939" y="9833432"/>
                  </a:lnTo>
                  <a:lnTo>
                    <a:pt x="49072" y="9834651"/>
                  </a:lnTo>
                  <a:lnTo>
                    <a:pt x="50901" y="9836175"/>
                  </a:lnTo>
                  <a:lnTo>
                    <a:pt x="52730" y="9837699"/>
                  </a:lnTo>
                  <a:lnTo>
                    <a:pt x="54559" y="9839223"/>
                  </a:lnTo>
                  <a:lnTo>
                    <a:pt x="56083" y="9841052"/>
                  </a:lnTo>
                  <a:lnTo>
                    <a:pt x="57302" y="9842881"/>
                  </a:lnTo>
                  <a:lnTo>
                    <a:pt x="58826" y="9845014"/>
                  </a:lnTo>
                  <a:lnTo>
                    <a:pt x="59740" y="9846843"/>
                  </a:lnTo>
                  <a:lnTo>
                    <a:pt x="60959" y="9848977"/>
                  </a:lnTo>
                  <a:lnTo>
                    <a:pt x="61569" y="9851415"/>
                  </a:lnTo>
                  <a:lnTo>
                    <a:pt x="62179" y="9853853"/>
                  </a:lnTo>
                  <a:lnTo>
                    <a:pt x="62788" y="9856292"/>
                  </a:lnTo>
                  <a:lnTo>
                    <a:pt x="63093" y="9859035"/>
                  </a:lnTo>
                  <a:lnTo>
                    <a:pt x="62788" y="9861778"/>
                  </a:lnTo>
                  <a:lnTo>
                    <a:pt x="62179" y="9864521"/>
                  </a:lnTo>
                  <a:lnTo>
                    <a:pt x="54254" y="9879152"/>
                  </a:lnTo>
                  <a:lnTo>
                    <a:pt x="52730" y="9880676"/>
                  </a:lnTo>
                  <a:lnTo>
                    <a:pt x="50901" y="9882200"/>
                  </a:lnTo>
                  <a:lnTo>
                    <a:pt x="49072" y="9883724"/>
                  </a:lnTo>
                  <a:lnTo>
                    <a:pt x="46939" y="9884943"/>
                  </a:lnTo>
                  <a:lnTo>
                    <a:pt x="44805" y="9886162"/>
                  </a:lnTo>
                  <a:lnTo>
                    <a:pt x="42671" y="9887077"/>
                  </a:lnTo>
                  <a:lnTo>
                    <a:pt x="40538" y="9887991"/>
                  </a:lnTo>
                  <a:lnTo>
                    <a:pt x="38100" y="9888601"/>
                  </a:lnTo>
                  <a:lnTo>
                    <a:pt x="35966" y="9889515"/>
                  </a:lnTo>
                  <a:lnTo>
                    <a:pt x="33223" y="9890125"/>
                  </a:lnTo>
                  <a:lnTo>
                    <a:pt x="31089" y="9890734"/>
                  </a:lnTo>
                  <a:lnTo>
                    <a:pt x="28346" y="9891039"/>
                  </a:lnTo>
                  <a:lnTo>
                    <a:pt x="25907" y="9891344"/>
                  </a:lnTo>
                  <a:lnTo>
                    <a:pt x="23164" y="9891649"/>
                  </a:lnTo>
                  <a:lnTo>
                    <a:pt x="20726" y="9891649"/>
                  </a:lnTo>
                  <a:lnTo>
                    <a:pt x="17983" y="9891953"/>
                  </a:lnTo>
                  <a:lnTo>
                    <a:pt x="15544" y="9891953"/>
                  </a:lnTo>
                  <a:lnTo>
                    <a:pt x="12801" y="9891649"/>
                  </a:lnTo>
                  <a:lnTo>
                    <a:pt x="10363" y="9891649"/>
                  </a:lnTo>
                  <a:lnTo>
                    <a:pt x="7619" y="9891344"/>
                  </a:lnTo>
                  <a:lnTo>
                    <a:pt x="5181" y="9891039"/>
                  </a:lnTo>
                  <a:lnTo>
                    <a:pt x="2438" y="9890734"/>
                  </a:lnTo>
                  <a:lnTo>
                    <a:pt x="0" y="9890125"/>
                  </a:lnTo>
                  <a:lnTo>
                    <a:pt x="304" y="9923653"/>
                  </a:lnTo>
                </a:path>
                <a:path w="6883400" h="10017125">
                  <a:moveTo>
                    <a:pt x="85343" y="9795637"/>
                  </a:moveTo>
                  <a:lnTo>
                    <a:pt x="85343" y="9923653"/>
                  </a:lnTo>
                </a:path>
              </a:pathLst>
            </a:custGeom>
            <a:ln w="3175">
              <a:solidFill>
                <a:srgbClr val="00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4</a:t>
            </a:fld>
            <a:endParaRPr dirty="0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18540" y="330758"/>
            <a:ext cx="6504305" cy="55435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1430" algn="just">
              <a:lnSpc>
                <a:spcPct val="142900"/>
              </a:lnSpc>
              <a:spcBef>
                <a:spcPts val="100"/>
              </a:spcBef>
            </a:pPr>
            <a:r>
              <a:rPr sz="1400" spc="-10" dirty="0">
                <a:latin typeface="Times New Roman"/>
                <a:cs typeface="Times New Roman"/>
              </a:rPr>
              <a:t>правила, то </a:t>
            </a:r>
            <a:r>
              <a:rPr sz="1400" spc="-5" dirty="0">
                <a:latin typeface="Times New Roman"/>
                <a:cs typeface="Times New Roman"/>
              </a:rPr>
              <a:t>інші </a:t>
            </a:r>
            <a:r>
              <a:rPr sz="1400" spc="-10" dirty="0">
                <a:latin typeface="Times New Roman"/>
                <a:cs typeface="Times New Roman"/>
              </a:rPr>
              <a:t>жодним </a:t>
            </a:r>
            <a:r>
              <a:rPr sz="1400" spc="-5" dirty="0">
                <a:latin typeface="Times New Roman"/>
                <a:cs typeface="Times New Roman"/>
              </a:rPr>
              <a:t>правилам </a:t>
            </a:r>
            <a:r>
              <a:rPr sz="1400" spc="-10" dirty="0">
                <a:latin typeface="Times New Roman"/>
                <a:cs typeface="Times New Roman"/>
              </a:rPr>
              <a:t>не </a:t>
            </a:r>
            <a:r>
              <a:rPr sz="1400" spc="-5" dirty="0">
                <a:latin typeface="Times New Roman"/>
                <a:cs typeface="Times New Roman"/>
              </a:rPr>
              <a:t>підкорюються і запам’ятовувати їх необхідно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тільки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шляхом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багаторазового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повторення.</a:t>
            </a:r>
            <a:endParaRPr sz="1400">
              <a:latin typeface="Times New Roman"/>
              <a:cs typeface="Times New Roman"/>
            </a:endParaRPr>
          </a:p>
          <a:p>
            <a:pPr marL="12700" marR="8890" indent="274320" algn="just">
              <a:lnSpc>
                <a:spcPct val="143700"/>
              </a:lnSpc>
              <a:spcBef>
                <a:spcPts val="10"/>
              </a:spcBef>
            </a:pPr>
            <a:r>
              <a:rPr sz="1400" spc="-10" dirty="0">
                <a:latin typeface="Times New Roman"/>
                <a:cs typeface="Times New Roman"/>
              </a:rPr>
              <a:t>У </a:t>
            </a:r>
            <a:r>
              <a:rPr sz="1400" spc="-5" dirty="0">
                <a:latin typeface="Times New Roman"/>
                <a:cs typeface="Times New Roman"/>
              </a:rPr>
              <a:t>початковому </a:t>
            </a:r>
            <a:r>
              <a:rPr sz="1400" dirty="0">
                <a:latin typeface="Times New Roman"/>
                <a:cs typeface="Times New Roman"/>
              </a:rPr>
              <a:t>курсі </a:t>
            </a:r>
            <a:r>
              <a:rPr sz="1400" spc="-5" dirty="0">
                <a:latin typeface="Times New Roman"/>
                <a:cs typeface="Times New Roman"/>
              </a:rPr>
              <a:t>граматики, правопису </a:t>
            </a:r>
            <a:r>
              <a:rPr sz="1400" spc="-10" dirty="0">
                <a:latin typeface="Times New Roman"/>
                <a:cs typeface="Times New Roman"/>
              </a:rPr>
              <a:t>та </a:t>
            </a:r>
            <a:r>
              <a:rPr sz="1400" dirty="0">
                <a:latin typeface="Times New Roman"/>
                <a:cs typeface="Times New Roman"/>
              </a:rPr>
              <a:t>розвитку </a:t>
            </a:r>
            <a:r>
              <a:rPr sz="1400" spc="-5" dirty="0">
                <a:latin typeface="Times New Roman"/>
                <a:cs typeface="Times New Roman"/>
              </a:rPr>
              <a:t>мовлення </a:t>
            </a:r>
            <a:r>
              <a:rPr sz="1400" dirty="0">
                <a:latin typeface="Times New Roman"/>
                <a:cs typeface="Times New Roman"/>
              </a:rPr>
              <a:t>особливого 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значення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надається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словниково</a:t>
            </a:r>
            <a:r>
              <a:rPr sz="1400" spc="-5" dirty="0">
                <a:latin typeface="Times New Roman"/>
                <a:cs typeface="Times New Roman"/>
              </a:rPr>
              <a:t> –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орфографічній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роботі,</a:t>
            </a:r>
            <a:r>
              <a:rPr sz="1400" spc="-5" dirty="0">
                <a:latin typeface="Times New Roman"/>
                <a:cs typeface="Times New Roman"/>
              </a:rPr>
              <a:t> у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процесі</a:t>
            </a:r>
            <a:r>
              <a:rPr sz="1400" dirty="0">
                <a:latin typeface="Times New Roman"/>
                <a:cs typeface="Times New Roman"/>
              </a:rPr>
              <a:t> якої</a:t>
            </a:r>
            <a:r>
              <a:rPr sz="1400" spc="35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діти </a:t>
            </a:r>
            <a:r>
              <a:rPr sz="1400" spc="-5" dirty="0">
                <a:latin typeface="Times New Roman"/>
                <a:cs typeface="Times New Roman"/>
              </a:rPr>
              <a:t> засвоюють </a:t>
            </a:r>
            <a:r>
              <a:rPr sz="1400" spc="-10" dirty="0">
                <a:latin typeface="Times New Roman"/>
                <a:cs typeface="Times New Roman"/>
              </a:rPr>
              <a:t>написання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слів,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що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перевіряються.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Це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так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звані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«словникові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слова».</a:t>
            </a:r>
            <a:endParaRPr sz="1400">
              <a:latin typeface="Times New Roman"/>
              <a:cs typeface="Times New Roman"/>
            </a:endParaRPr>
          </a:p>
          <a:p>
            <a:pPr marL="12700" marR="8255" algn="just">
              <a:lnSpc>
                <a:spcPct val="142900"/>
              </a:lnSpc>
              <a:spcBef>
                <a:spcPts val="25"/>
              </a:spcBef>
            </a:pPr>
            <a:r>
              <a:rPr sz="1400" spc="-10" dirty="0">
                <a:latin typeface="Times New Roman"/>
                <a:cs typeface="Times New Roman"/>
              </a:rPr>
              <a:t>Зробити процес </a:t>
            </a:r>
            <a:r>
              <a:rPr sz="1400" spc="-5" dirty="0">
                <a:latin typeface="Times New Roman"/>
                <a:cs typeface="Times New Roman"/>
              </a:rPr>
              <a:t>засвоєння таких </a:t>
            </a:r>
            <a:r>
              <a:rPr sz="1400" dirty="0">
                <a:latin typeface="Times New Roman"/>
                <a:cs typeface="Times New Roman"/>
              </a:rPr>
              <a:t>слів </a:t>
            </a:r>
            <a:r>
              <a:rPr sz="1400" spc="-5" dirty="0">
                <a:latin typeface="Times New Roman"/>
                <a:cs typeface="Times New Roman"/>
              </a:rPr>
              <a:t>ефективнішим – завдання складне і </a:t>
            </a:r>
            <a:r>
              <a:rPr sz="1400" spc="-10" dirty="0">
                <a:latin typeface="Times New Roman"/>
                <a:cs typeface="Times New Roman"/>
              </a:rPr>
              <a:t>потребує </a:t>
            </a:r>
            <a:r>
              <a:rPr sz="1400" spc="-5" dirty="0">
                <a:latin typeface="Times New Roman"/>
                <a:cs typeface="Times New Roman"/>
              </a:rPr>
              <a:t> численних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систематичних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вправ,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пов’язаних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усіма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видами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письмових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робіт</a:t>
            </a:r>
            <a:r>
              <a:rPr sz="1400" spc="-5" dirty="0">
                <a:latin typeface="Times New Roman"/>
                <a:cs typeface="Times New Roman"/>
              </a:rPr>
              <a:t> учнів.</a:t>
            </a:r>
            <a:endParaRPr sz="1400">
              <a:latin typeface="Times New Roman"/>
              <a:cs typeface="Times New Roman"/>
            </a:endParaRPr>
          </a:p>
          <a:p>
            <a:pPr marL="12700" marR="10160" indent="228600" algn="just">
              <a:lnSpc>
                <a:spcPct val="143600"/>
              </a:lnSpc>
              <a:spcBef>
                <a:spcPts val="10"/>
              </a:spcBef>
            </a:pPr>
            <a:r>
              <a:rPr sz="1400" spc="-5" dirty="0">
                <a:latin typeface="Times New Roman"/>
                <a:cs typeface="Times New Roman"/>
              </a:rPr>
              <a:t>Ефективність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засвоєння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слів,</a:t>
            </a:r>
            <a:r>
              <a:rPr sz="1400" spc="-5" dirty="0">
                <a:latin typeface="Times New Roman"/>
                <a:cs typeface="Times New Roman"/>
              </a:rPr>
              <a:t> значення,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вимову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написання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яких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учні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мають 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запам’ятати,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певною</a:t>
            </a:r>
            <a:r>
              <a:rPr sz="1400" spc="-5" dirty="0">
                <a:latin typeface="Times New Roman"/>
                <a:cs typeface="Times New Roman"/>
              </a:rPr>
              <a:t> мірою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залежить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від</a:t>
            </a:r>
            <a:r>
              <a:rPr sz="1400" spc="3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розмаїття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пропонованих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школярам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словниково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орфографічних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вправ.</a:t>
            </a:r>
            <a:endParaRPr sz="1400">
              <a:latin typeface="Times New Roman"/>
              <a:cs typeface="Times New Roman"/>
            </a:endParaRPr>
          </a:p>
          <a:p>
            <a:pPr marL="12700" marR="5080" indent="228600" algn="just">
              <a:lnSpc>
                <a:spcPct val="143600"/>
              </a:lnSpc>
              <a:spcBef>
                <a:spcPts val="15"/>
              </a:spcBef>
            </a:pPr>
            <a:r>
              <a:rPr sz="1400" spc="-10" dirty="0">
                <a:latin typeface="Times New Roman"/>
                <a:cs typeface="Times New Roman"/>
              </a:rPr>
              <a:t>А </a:t>
            </a:r>
            <a:r>
              <a:rPr sz="1400" spc="-5" dirty="0">
                <a:latin typeface="Times New Roman"/>
                <a:cs typeface="Times New Roman"/>
              </a:rPr>
              <a:t>тому пропоную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вашій </a:t>
            </a:r>
            <a:r>
              <a:rPr sz="1400" spc="-5" dirty="0">
                <a:latin typeface="Times New Roman"/>
                <a:cs typeface="Times New Roman"/>
              </a:rPr>
              <a:t>увазі методи </a:t>
            </a:r>
            <a:r>
              <a:rPr sz="1400" spc="-10" dirty="0">
                <a:latin typeface="Times New Roman"/>
                <a:cs typeface="Times New Roman"/>
              </a:rPr>
              <a:t>та прийоми </a:t>
            </a:r>
            <a:r>
              <a:rPr sz="1400" dirty="0">
                <a:latin typeface="Times New Roman"/>
                <a:cs typeface="Times New Roman"/>
              </a:rPr>
              <a:t>роботи </a:t>
            </a:r>
            <a:r>
              <a:rPr sz="1400" spc="5" dirty="0">
                <a:latin typeface="Times New Roman"/>
                <a:cs typeface="Times New Roman"/>
              </a:rPr>
              <a:t>зі </a:t>
            </a:r>
            <a:r>
              <a:rPr sz="1400" spc="-5" dirty="0">
                <a:latin typeface="Times New Roman"/>
                <a:cs typeface="Times New Roman"/>
              </a:rPr>
              <a:t>словами, значення,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вимову і написання </a:t>
            </a:r>
            <a:r>
              <a:rPr sz="1400" dirty="0">
                <a:latin typeface="Times New Roman"/>
                <a:cs typeface="Times New Roman"/>
              </a:rPr>
              <a:t>яких </a:t>
            </a:r>
            <a:r>
              <a:rPr sz="1400" spc="-5" dirty="0">
                <a:latin typeface="Times New Roman"/>
                <a:cs typeface="Times New Roman"/>
              </a:rPr>
              <a:t>учні мають запам’ятати </a:t>
            </a:r>
            <a:r>
              <a:rPr sz="1400" spc="-10" dirty="0">
                <a:latin typeface="Times New Roman"/>
                <a:cs typeface="Times New Roman"/>
              </a:rPr>
              <a:t>(за </a:t>
            </a:r>
            <a:r>
              <a:rPr sz="1400" spc="-5" dirty="0">
                <a:latin typeface="Times New Roman"/>
                <a:cs typeface="Times New Roman"/>
              </a:rPr>
              <a:t>вимогами </a:t>
            </a:r>
            <a:r>
              <a:rPr sz="1400" dirty="0">
                <a:latin typeface="Times New Roman"/>
                <a:cs typeface="Times New Roman"/>
              </a:rPr>
              <a:t>чинної </a:t>
            </a:r>
            <a:r>
              <a:rPr sz="1400" spc="-5" dirty="0">
                <a:latin typeface="Times New Roman"/>
                <a:cs typeface="Times New Roman"/>
              </a:rPr>
              <a:t>програми). </a:t>
            </a:r>
            <a:r>
              <a:rPr sz="1400" spc="-10" dirty="0">
                <a:latin typeface="Times New Roman"/>
                <a:cs typeface="Times New Roman"/>
              </a:rPr>
              <a:t>А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також ігри, ребуси, </a:t>
            </a:r>
            <a:r>
              <a:rPr sz="1400" spc="-5" dirty="0">
                <a:latin typeface="Times New Roman"/>
                <a:cs typeface="Times New Roman"/>
              </a:rPr>
              <a:t>загадки, </a:t>
            </a:r>
            <a:r>
              <a:rPr sz="1400" spc="-10" dirty="0">
                <a:latin typeface="Times New Roman"/>
                <a:cs typeface="Times New Roman"/>
              </a:rPr>
              <a:t>вірші, </a:t>
            </a:r>
            <a:r>
              <a:rPr sz="1400" spc="-5" dirty="0">
                <a:latin typeface="Times New Roman"/>
                <a:cs typeface="Times New Roman"/>
              </a:rPr>
              <a:t>тренувальні вправи, </a:t>
            </a:r>
            <a:r>
              <a:rPr sz="1400" dirty="0">
                <a:latin typeface="Times New Roman"/>
                <a:cs typeface="Times New Roman"/>
              </a:rPr>
              <a:t>які </a:t>
            </a:r>
            <a:r>
              <a:rPr sz="1400" spc="-5" dirty="0">
                <a:latin typeface="Times New Roman"/>
                <a:cs typeface="Times New Roman"/>
              </a:rPr>
              <a:t>сприятимуть виконанню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вимог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програми</a:t>
            </a:r>
            <a:r>
              <a:rPr sz="1400" spc="-5" dirty="0">
                <a:latin typeface="Times New Roman"/>
                <a:cs typeface="Times New Roman"/>
              </a:rPr>
              <a:t> з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української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мови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запам’ятовуванню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правильної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вимови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написання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цих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слів.</a:t>
            </a:r>
            <a:endParaRPr sz="1400">
              <a:latin typeface="Times New Roman"/>
              <a:cs typeface="Times New Roman"/>
            </a:endParaRPr>
          </a:p>
          <a:p>
            <a:pPr marL="12700" marR="7620" indent="228600" algn="just">
              <a:lnSpc>
                <a:spcPct val="143600"/>
              </a:lnSpc>
              <a:spcBef>
                <a:spcPts val="10"/>
              </a:spcBef>
            </a:pPr>
            <a:r>
              <a:rPr sz="1400" spc="-10" dirty="0">
                <a:latin typeface="Times New Roman"/>
                <a:cs typeface="Times New Roman"/>
              </a:rPr>
              <a:t>Процес</a:t>
            </a:r>
            <a:r>
              <a:rPr sz="1400" spc="-5" dirty="0">
                <a:latin typeface="Times New Roman"/>
                <a:cs typeface="Times New Roman"/>
              </a:rPr>
              <a:t> оволодіння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важким,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незнайомим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матеріалом</a:t>
            </a:r>
            <a:r>
              <a:rPr sz="1400" spc="-5" dirty="0">
                <a:latin typeface="Times New Roman"/>
                <a:cs typeface="Times New Roman"/>
              </a:rPr>
              <a:t> здійснюється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spc="3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цікавій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ігровій </a:t>
            </a:r>
            <a:r>
              <a:rPr sz="1400" spc="-5" dirty="0">
                <a:latin typeface="Times New Roman"/>
                <a:cs typeface="Times New Roman"/>
              </a:rPr>
              <a:t>формі. </a:t>
            </a:r>
            <a:r>
              <a:rPr sz="1400" spc="-20" dirty="0">
                <a:latin typeface="Times New Roman"/>
                <a:cs typeface="Times New Roman"/>
              </a:rPr>
              <a:t>Це </a:t>
            </a:r>
            <a:r>
              <a:rPr sz="1400" spc="-10" dirty="0">
                <a:latin typeface="Times New Roman"/>
                <a:cs typeface="Times New Roman"/>
              </a:rPr>
              <a:t>не </a:t>
            </a:r>
            <a:r>
              <a:rPr sz="1400" spc="-5" dirty="0">
                <a:latin typeface="Times New Roman"/>
                <a:cs typeface="Times New Roman"/>
              </a:rPr>
              <a:t>пригнічує дитину, </a:t>
            </a:r>
            <a:r>
              <a:rPr sz="1400" spc="-10" dirty="0">
                <a:latin typeface="Times New Roman"/>
                <a:cs typeface="Times New Roman"/>
              </a:rPr>
              <a:t>не примушує </a:t>
            </a:r>
            <a:r>
              <a:rPr sz="1400" spc="-5" dirty="0">
                <a:latin typeface="Times New Roman"/>
                <a:cs typeface="Times New Roman"/>
              </a:rPr>
              <a:t>її </a:t>
            </a:r>
            <a:r>
              <a:rPr sz="1400" dirty="0">
                <a:latin typeface="Times New Roman"/>
                <a:cs typeface="Times New Roman"/>
              </a:rPr>
              <a:t>щось </a:t>
            </a:r>
            <a:r>
              <a:rPr sz="1400" spc="-5" dirty="0">
                <a:latin typeface="Times New Roman"/>
                <a:cs typeface="Times New Roman"/>
              </a:rPr>
              <a:t>заучувати, а пробуджує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творчий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потенціал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кожної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маленької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особистості.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880870" y="6275704"/>
            <a:ext cx="2532380" cy="2999104"/>
          </a:xfrm>
          <a:prstGeom prst="rect">
            <a:avLst/>
          </a:prstGeom>
        </p:spPr>
      </p:pic>
      <p:sp>
        <p:nvSpPr>
          <p:cNvPr id="4" name="object 4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5</a:t>
            </a:fld>
            <a:endParaRPr dirty="0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18540" y="302288"/>
            <a:ext cx="6507480" cy="9235349"/>
          </a:xfrm>
          <a:prstGeom prst="rect">
            <a:avLst/>
          </a:prstGeom>
        </p:spPr>
        <p:txBody>
          <a:bodyPr vert="horz" wrap="square" lIns="0" tIns="136525" rIns="0" bIns="0" rtlCol="0">
            <a:spAutoFit/>
          </a:bodyPr>
          <a:lstStyle/>
          <a:p>
            <a:pPr marL="2039620">
              <a:lnSpc>
                <a:spcPct val="100000"/>
              </a:lnSpc>
              <a:spcBef>
                <a:spcPts val="1075"/>
              </a:spcBef>
            </a:pPr>
            <a:r>
              <a:rPr sz="1800" b="1" spc="-55" dirty="0">
                <a:solidFill>
                  <a:srgbClr val="C00000"/>
                </a:solidFill>
                <a:latin typeface="Sitka Small"/>
                <a:cs typeface="Sitka Small"/>
              </a:rPr>
              <a:t>Розділ</a:t>
            </a:r>
            <a:r>
              <a:rPr sz="1800" b="1" spc="-15" dirty="0">
                <a:solidFill>
                  <a:srgbClr val="C00000"/>
                </a:solidFill>
                <a:latin typeface="Sitka Small"/>
                <a:cs typeface="Sitka Small"/>
              </a:rPr>
              <a:t> </a:t>
            </a:r>
            <a:r>
              <a:rPr sz="1800" b="1" spc="-85" dirty="0">
                <a:solidFill>
                  <a:srgbClr val="C00000"/>
                </a:solidFill>
                <a:latin typeface="Sitka Small"/>
                <a:cs typeface="Sitka Small"/>
              </a:rPr>
              <a:t>І</a:t>
            </a:r>
            <a:endParaRPr sz="1800" dirty="0">
              <a:latin typeface="Sitka Small"/>
              <a:cs typeface="Sitka Small"/>
            </a:endParaRPr>
          </a:p>
          <a:p>
            <a:pPr marL="1558290" marR="1360805" indent="-549275">
              <a:lnSpc>
                <a:spcPct val="143200"/>
              </a:lnSpc>
              <a:spcBef>
                <a:spcPts val="45"/>
              </a:spcBef>
              <a:tabLst>
                <a:tab pos="3564254" algn="l"/>
              </a:tabLst>
            </a:pPr>
            <a:r>
              <a:rPr sz="1900" b="1" i="1" spc="-180" dirty="0">
                <a:solidFill>
                  <a:srgbClr val="6F2F9F"/>
                </a:solidFill>
                <a:latin typeface="Verdana"/>
                <a:cs typeface="Verdana"/>
              </a:rPr>
              <a:t>І</a:t>
            </a:r>
            <a:r>
              <a:rPr sz="1900" b="1" i="1" spc="-200" dirty="0">
                <a:solidFill>
                  <a:srgbClr val="6F2F9F"/>
                </a:solidFill>
                <a:latin typeface="Verdana"/>
                <a:cs typeface="Verdana"/>
              </a:rPr>
              <a:t>нн</a:t>
            </a:r>
            <a:r>
              <a:rPr sz="1900" b="1" i="1" spc="-204" dirty="0">
                <a:solidFill>
                  <a:srgbClr val="6F2F9F"/>
                </a:solidFill>
                <a:latin typeface="Verdana"/>
                <a:cs typeface="Verdana"/>
              </a:rPr>
              <a:t>о</a:t>
            </a:r>
            <a:r>
              <a:rPr sz="1900" b="1" i="1" spc="-190" dirty="0">
                <a:solidFill>
                  <a:srgbClr val="6F2F9F"/>
                </a:solidFill>
                <a:latin typeface="Verdana"/>
                <a:cs typeface="Verdana"/>
              </a:rPr>
              <a:t>в</a:t>
            </a:r>
            <a:r>
              <a:rPr sz="1900" b="1" i="1" spc="-170" dirty="0">
                <a:solidFill>
                  <a:srgbClr val="6F2F9F"/>
                </a:solidFill>
                <a:latin typeface="Verdana"/>
                <a:cs typeface="Verdana"/>
              </a:rPr>
              <a:t>аці</a:t>
            </a:r>
            <a:r>
              <a:rPr sz="1900" b="1" i="1" spc="-200" dirty="0">
                <a:solidFill>
                  <a:srgbClr val="6F2F9F"/>
                </a:solidFill>
                <a:latin typeface="Verdana"/>
                <a:cs typeface="Verdana"/>
              </a:rPr>
              <a:t>й</a:t>
            </a:r>
            <a:r>
              <a:rPr sz="1900" b="1" i="1" spc="-215" dirty="0">
                <a:solidFill>
                  <a:srgbClr val="6F2F9F"/>
                </a:solidFill>
                <a:latin typeface="Verdana"/>
                <a:cs typeface="Verdana"/>
              </a:rPr>
              <a:t>н</a:t>
            </a:r>
            <a:r>
              <a:rPr sz="1900" b="1" i="1" spc="-110" dirty="0">
                <a:solidFill>
                  <a:srgbClr val="6F2F9F"/>
                </a:solidFill>
                <a:latin typeface="Verdana"/>
                <a:cs typeface="Verdana"/>
              </a:rPr>
              <a:t>і</a:t>
            </a:r>
            <a:r>
              <a:rPr sz="1900" b="1" i="1" spc="-114" dirty="0">
                <a:solidFill>
                  <a:srgbClr val="6F2F9F"/>
                </a:solidFill>
                <a:latin typeface="Verdana"/>
                <a:cs typeface="Verdana"/>
              </a:rPr>
              <a:t> </a:t>
            </a:r>
            <a:r>
              <a:rPr sz="1900" b="1" i="1" spc="-220" dirty="0">
                <a:solidFill>
                  <a:srgbClr val="6F2F9F"/>
                </a:solidFill>
                <a:latin typeface="Verdana"/>
                <a:cs typeface="Verdana"/>
              </a:rPr>
              <a:t>п</a:t>
            </a:r>
            <a:r>
              <a:rPr sz="1900" b="1" i="1" spc="-105" dirty="0">
                <a:solidFill>
                  <a:srgbClr val="6F2F9F"/>
                </a:solidFill>
                <a:latin typeface="Verdana"/>
                <a:cs typeface="Verdana"/>
              </a:rPr>
              <a:t>і</a:t>
            </a:r>
            <a:r>
              <a:rPr sz="1900" b="1" i="1" spc="-145" dirty="0">
                <a:solidFill>
                  <a:srgbClr val="6F2F9F"/>
                </a:solidFill>
                <a:latin typeface="Verdana"/>
                <a:cs typeface="Verdana"/>
              </a:rPr>
              <a:t>д</a:t>
            </a:r>
            <a:r>
              <a:rPr sz="1900" b="1" i="1" spc="-195" dirty="0">
                <a:solidFill>
                  <a:srgbClr val="6F2F9F"/>
                </a:solidFill>
                <a:latin typeface="Verdana"/>
                <a:cs typeface="Verdana"/>
              </a:rPr>
              <a:t>х</a:t>
            </a:r>
            <a:r>
              <a:rPr sz="1900" b="1" i="1" spc="-204" dirty="0">
                <a:solidFill>
                  <a:srgbClr val="6F2F9F"/>
                </a:solidFill>
                <a:latin typeface="Verdana"/>
                <a:cs typeface="Verdana"/>
              </a:rPr>
              <a:t>о</a:t>
            </a:r>
            <a:r>
              <a:rPr sz="1900" b="1" i="1" spc="-145" dirty="0">
                <a:solidFill>
                  <a:srgbClr val="6F2F9F"/>
                </a:solidFill>
                <a:latin typeface="Verdana"/>
                <a:cs typeface="Verdana"/>
              </a:rPr>
              <a:t>д</a:t>
            </a:r>
            <a:r>
              <a:rPr sz="1900" b="1" i="1" spc="-200" dirty="0">
                <a:solidFill>
                  <a:srgbClr val="6F2F9F"/>
                </a:solidFill>
                <a:latin typeface="Verdana"/>
                <a:cs typeface="Verdana"/>
              </a:rPr>
              <a:t>и</a:t>
            </a:r>
            <a:r>
              <a:rPr sz="1900" b="1" i="1" dirty="0">
                <a:solidFill>
                  <a:srgbClr val="6F2F9F"/>
                </a:solidFill>
                <a:latin typeface="Verdana"/>
                <a:cs typeface="Verdana"/>
              </a:rPr>
              <a:t>	</a:t>
            </a:r>
            <a:r>
              <a:rPr sz="1900" b="1" i="1" spc="-220" dirty="0">
                <a:solidFill>
                  <a:srgbClr val="6F2F9F"/>
                </a:solidFill>
                <a:latin typeface="Verdana"/>
                <a:cs typeface="Verdana"/>
              </a:rPr>
              <a:t>п</a:t>
            </a:r>
            <a:r>
              <a:rPr sz="1900" b="1" i="1" spc="-200" dirty="0">
                <a:solidFill>
                  <a:srgbClr val="6F2F9F"/>
                </a:solidFill>
                <a:latin typeface="Verdana"/>
                <a:cs typeface="Verdana"/>
              </a:rPr>
              <a:t>р</a:t>
            </a:r>
            <a:r>
              <a:rPr sz="1900" b="1" i="1" spc="-204" dirty="0">
                <a:solidFill>
                  <a:srgbClr val="6F2F9F"/>
                </a:solidFill>
                <a:latin typeface="Verdana"/>
                <a:cs typeface="Verdana"/>
              </a:rPr>
              <a:t>и</a:t>
            </a:r>
            <a:r>
              <a:rPr sz="1900" b="1" i="1" spc="-150" dirty="0">
                <a:solidFill>
                  <a:srgbClr val="6F2F9F"/>
                </a:solidFill>
                <a:latin typeface="Verdana"/>
                <a:cs typeface="Verdana"/>
              </a:rPr>
              <a:t> </a:t>
            </a:r>
            <a:r>
              <a:rPr sz="1900" b="1" i="1" spc="-190" dirty="0">
                <a:solidFill>
                  <a:srgbClr val="6F2F9F"/>
                </a:solidFill>
                <a:latin typeface="Verdana"/>
                <a:cs typeface="Verdana"/>
              </a:rPr>
              <a:t>в</a:t>
            </a:r>
            <a:r>
              <a:rPr sz="1900" b="1" i="1" spc="-204" dirty="0">
                <a:solidFill>
                  <a:srgbClr val="6F2F9F"/>
                </a:solidFill>
                <a:latin typeface="Verdana"/>
                <a:cs typeface="Verdana"/>
              </a:rPr>
              <a:t>и</a:t>
            </a:r>
            <a:r>
              <a:rPr sz="1900" b="1" i="1" spc="-180" dirty="0">
                <a:solidFill>
                  <a:srgbClr val="6F2F9F"/>
                </a:solidFill>
                <a:latin typeface="Verdana"/>
                <a:cs typeface="Verdana"/>
              </a:rPr>
              <a:t>в</a:t>
            </a:r>
            <a:r>
              <a:rPr sz="1900" b="1" i="1" spc="-200" dirty="0">
                <a:solidFill>
                  <a:srgbClr val="6F2F9F"/>
                </a:solidFill>
                <a:latin typeface="Verdana"/>
                <a:cs typeface="Verdana"/>
              </a:rPr>
              <a:t>ч</a:t>
            </a:r>
            <a:r>
              <a:rPr sz="1900" b="1" i="1" spc="-210" dirty="0">
                <a:solidFill>
                  <a:srgbClr val="6F2F9F"/>
                </a:solidFill>
                <a:latin typeface="Verdana"/>
                <a:cs typeface="Verdana"/>
              </a:rPr>
              <a:t>е</a:t>
            </a:r>
            <a:r>
              <a:rPr sz="1900" b="1" i="1" spc="-200" dirty="0">
                <a:solidFill>
                  <a:srgbClr val="6F2F9F"/>
                </a:solidFill>
                <a:latin typeface="Verdana"/>
                <a:cs typeface="Verdana"/>
              </a:rPr>
              <a:t>нн</a:t>
            </a:r>
            <a:r>
              <a:rPr sz="1900" b="1" i="1" spc="-110" dirty="0">
                <a:solidFill>
                  <a:srgbClr val="6F2F9F"/>
                </a:solidFill>
                <a:latin typeface="Verdana"/>
                <a:cs typeface="Verdana"/>
              </a:rPr>
              <a:t>і  </a:t>
            </a:r>
            <a:r>
              <a:rPr sz="1900" b="1" i="1" spc="-165" dirty="0">
                <a:solidFill>
                  <a:srgbClr val="6F2F9F"/>
                </a:solidFill>
                <a:latin typeface="Verdana"/>
                <a:cs typeface="Verdana"/>
              </a:rPr>
              <a:t>с</a:t>
            </a:r>
            <a:r>
              <a:rPr sz="1900" b="1" i="1" spc="-185" dirty="0">
                <a:solidFill>
                  <a:srgbClr val="6F2F9F"/>
                </a:solidFill>
                <a:latin typeface="Verdana"/>
                <a:cs typeface="Verdana"/>
              </a:rPr>
              <a:t>л</a:t>
            </a:r>
            <a:r>
              <a:rPr sz="1900" b="1" i="1" spc="-190" dirty="0">
                <a:solidFill>
                  <a:srgbClr val="6F2F9F"/>
                </a:solidFill>
                <a:latin typeface="Verdana"/>
                <a:cs typeface="Verdana"/>
              </a:rPr>
              <a:t>ов</a:t>
            </a:r>
            <a:r>
              <a:rPr sz="1900" b="1" i="1" spc="-200" dirty="0">
                <a:solidFill>
                  <a:srgbClr val="6F2F9F"/>
                </a:solidFill>
                <a:latin typeface="Verdana"/>
                <a:cs typeface="Verdana"/>
              </a:rPr>
              <a:t>н</a:t>
            </a:r>
            <a:r>
              <a:rPr sz="1900" b="1" i="1" spc="-195" dirty="0">
                <a:solidFill>
                  <a:srgbClr val="6F2F9F"/>
                </a:solidFill>
                <a:latin typeface="Verdana"/>
                <a:cs typeface="Verdana"/>
              </a:rPr>
              <a:t>ик</a:t>
            </a:r>
            <a:r>
              <a:rPr sz="1900" b="1" i="1" spc="-204" dirty="0">
                <a:solidFill>
                  <a:srgbClr val="6F2F9F"/>
                </a:solidFill>
                <a:latin typeface="Verdana"/>
                <a:cs typeface="Verdana"/>
              </a:rPr>
              <a:t>о</a:t>
            </a:r>
            <a:r>
              <a:rPr sz="1900" b="1" i="1" spc="-190" dirty="0">
                <a:solidFill>
                  <a:srgbClr val="6F2F9F"/>
                </a:solidFill>
                <a:latin typeface="Verdana"/>
                <a:cs typeface="Verdana"/>
              </a:rPr>
              <a:t>в</a:t>
            </a:r>
            <a:r>
              <a:rPr sz="1900" b="1" i="1" spc="-195" dirty="0">
                <a:solidFill>
                  <a:srgbClr val="6F2F9F"/>
                </a:solidFill>
                <a:latin typeface="Verdana"/>
                <a:cs typeface="Verdana"/>
              </a:rPr>
              <a:t>их</a:t>
            </a:r>
            <a:r>
              <a:rPr sz="1900" b="1" i="1" spc="-125" dirty="0">
                <a:solidFill>
                  <a:srgbClr val="6F2F9F"/>
                </a:solidFill>
                <a:latin typeface="Verdana"/>
                <a:cs typeface="Verdana"/>
              </a:rPr>
              <a:t> </a:t>
            </a:r>
            <a:r>
              <a:rPr sz="1900" b="1" i="1" spc="-170" dirty="0">
                <a:solidFill>
                  <a:srgbClr val="6F2F9F"/>
                </a:solidFill>
                <a:latin typeface="Verdana"/>
                <a:cs typeface="Verdana"/>
              </a:rPr>
              <a:t>с</a:t>
            </a:r>
            <a:r>
              <a:rPr sz="1900" b="1" i="1" spc="-200" dirty="0">
                <a:solidFill>
                  <a:srgbClr val="6F2F9F"/>
                </a:solidFill>
                <a:latin typeface="Verdana"/>
                <a:cs typeface="Verdana"/>
              </a:rPr>
              <a:t>л</a:t>
            </a:r>
            <a:r>
              <a:rPr sz="1900" b="1" i="1" spc="-105" dirty="0">
                <a:solidFill>
                  <a:srgbClr val="6F2F9F"/>
                </a:solidFill>
                <a:latin typeface="Verdana"/>
                <a:cs typeface="Verdana"/>
              </a:rPr>
              <a:t>і</a:t>
            </a:r>
            <a:r>
              <a:rPr sz="1900" b="1" i="1" spc="-190" dirty="0">
                <a:solidFill>
                  <a:srgbClr val="6F2F9F"/>
                </a:solidFill>
                <a:latin typeface="Verdana"/>
                <a:cs typeface="Verdana"/>
              </a:rPr>
              <a:t>в</a:t>
            </a:r>
            <a:r>
              <a:rPr sz="1900" b="1" i="1" spc="-125" dirty="0">
                <a:solidFill>
                  <a:srgbClr val="6F2F9F"/>
                </a:solidFill>
                <a:latin typeface="Verdana"/>
                <a:cs typeface="Verdana"/>
              </a:rPr>
              <a:t>.</a:t>
            </a:r>
            <a:endParaRPr sz="1900" dirty="0">
              <a:latin typeface="Verdana"/>
              <a:cs typeface="Verdana"/>
            </a:endParaRPr>
          </a:p>
          <a:p>
            <a:pPr marL="1417955" marR="10160" indent="667385">
              <a:lnSpc>
                <a:spcPct val="144300"/>
              </a:lnSpc>
              <a:spcBef>
                <a:spcPts val="165"/>
              </a:spcBef>
              <a:tabLst>
                <a:tab pos="2045335" algn="l"/>
                <a:tab pos="2252345" algn="l"/>
                <a:tab pos="3129280" algn="l"/>
                <a:tab pos="3604260" algn="l"/>
                <a:tab pos="4286250" algn="l"/>
                <a:tab pos="4462780" algn="l"/>
                <a:tab pos="5385435" algn="l"/>
                <a:tab pos="5863590" algn="l"/>
              </a:tabLst>
            </a:pPr>
            <a:r>
              <a:rPr sz="1400" spc="-5" dirty="0">
                <a:latin typeface="Times New Roman"/>
                <a:cs typeface="Times New Roman"/>
              </a:rPr>
              <a:t>Важливою</a:t>
            </a:r>
            <a:r>
              <a:rPr sz="1400" spc="25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частиною</a:t>
            </a:r>
            <a:r>
              <a:rPr sz="1400" spc="25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роботи</a:t>
            </a:r>
            <a:r>
              <a:rPr sz="1400" spc="26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27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орфографії</a:t>
            </a:r>
            <a:r>
              <a:rPr sz="1400" spc="229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spc="25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початкових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</a:t>
            </a:r>
            <a:r>
              <a:rPr sz="1400" spc="-5" dirty="0">
                <a:latin typeface="Times New Roman"/>
                <a:cs typeface="Times New Roman"/>
              </a:rPr>
              <a:t>л</a:t>
            </a:r>
            <a:r>
              <a:rPr sz="1400" dirty="0">
                <a:latin typeface="Times New Roman"/>
                <a:cs typeface="Times New Roman"/>
              </a:rPr>
              <a:t>а</a:t>
            </a:r>
            <a:r>
              <a:rPr sz="1400" spc="-5" dirty="0">
                <a:latin typeface="Times New Roman"/>
                <a:cs typeface="Times New Roman"/>
              </a:rPr>
              <a:t>сах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є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dirty="0">
                <a:latin typeface="Times New Roman"/>
                <a:cs typeface="Times New Roman"/>
              </a:rPr>
              <a:t>а</a:t>
            </a:r>
            <a:r>
              <a:rPr sz="1400" spc="-5" dirty="0">
                <a:latin typeface="Times New Roman"/>
                <a:cs typeface="Times New Roman"/>
              </a:rPr>
              <a:t>с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5" dirty="0">
                <a:latin typeface="Times New Roman"/>
                <a:cs typeface="Times New Roman"/>
              </a:rPr>
              <a:t>оєння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слі</a:t>
            </a:r>
            <a:r>
              <a:rPr sz="1400" spc="-20" dirty="0">
                <a:latin typeface="Times New Roman"/>
                <a:cs typeface="Times New Roman"/>
              </a:rPr>
              <a:t>в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10" dirty="0">
                <a:latin typeface="Times New Roman"/>
                <a:cs typeface="Times New Roman"/>
              </a:rPr>
              <a:t>и</a:t>
            </a:r>
            <a:r>
              <a:rPr sz="1400" spc="-5" dirty="0">
                <a:latin typeface="Times New Roman"/>
                <a:cs typeface="Times New Roman"/>
              </a:rPr>
              <a:t>мо</a:t>
            </a:r>
            <a:r>
              <a:rPr sz="1400" spc="5" dirty="0">
                <a:latin typeface="Times New Roman"/>
                <a:cs typeface="Times New Roman"/>
              </a:rPr>
              <a:t>в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10" dirty="0">
                <a:latin typeface="Times New Roman"/>
                <a:cs typeface="Times New Roman"/>
              </a:rPr>
              <a:t>н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-10" dirty="0">
                <a:latin typeface="Times New Roman"/>
                <a:cs typeface="Times New Roman"/>
              </a:rPr>
              <a:t>пи</a:t>
            </a:r>
            <a:r>
              <a:rPr sz="1400" spc="-5" dirty="0">
                <a:latin typeface="Times New Roman"/>
                <a:cs typeface="Times New Roman"/>
              </a:rPr>
              <a:t>са</a:t>
            </a:r>
            <a:r>
              <a:rPr sz="1400" spc="-10" dirty="0">
                <a:latin typeface="Times New Roman"/>
                <a:cs typeface="Times New Roman"/>
              </a:rPr>
              <a:t>нн</a:t>
            </a:r>
            <a:r>
              <a:rPr sz="1400" spc="-5" dirty="0">
                <a:latin typeface="Times New Roman"/>
                <a:cs typeface="Times New Roman"/>
              </a:rPr>
              <a:t>я</a:t>
            </a:r>
            <a:r>
              <a:rPr sz="1400" dirty="0">
                <a:latin typeface="Times New Roman"/>
                <a:cs typeface="Times New Roman"/>
              </a:rPr>
              <a:t>	я</a:t>
            </a:r>
            <a:r>
              <a:rPr sz="1400" spc="-10" dirty="0">
                <a:latin typeface="Times New Roman"/>
                <a:cs typeface="Times New Roman"/>
              </a:rPr>
              <a:t>ки</a:t>
            </a:r>
            <a:r>
              <a:rPr sz="1400" spc="-5" dirty="0">
                <a:latin typeface="Times New Roman"/>
                <a:cs typeface="Times New Roman"/>
              </a:rPr>
              <a:t>х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ш</a:t>
            </a:r>
            <a:r>
              <a:rPr sz="1400" spc="-10" dirty="0">
                <a:latin typeface="Times New Roman"/>
                <a:cs typeface="Times New Roman"/>
              </a:rPr>
              <a:t>к</a:t>
            </a:r>
            <a:r>
              <a:rPr sz="1400" spc="-5" dirty="0">
                <a:latin typeface="Times New Roman"/>
                <a:cs typeface="Times New Roman"/>
              </a:rPr>
              <a:t>ол</a:t>
            </a:r>
            <a:r>
              <a:rPr sz="1400" dirty="0">
                <a:latin typeface="Times New Roman"/>
                <a:cs typeface="Times New Roman"/>
              </a:rPr>
              <a:t>я</a:t>
            </a:r>
            <a:r>
              <a:rPr sz="1400" spc="40" dirty="0">
                <a:latin typeface="Times New Roman"/>
                <a:cs typeface="Times New Roman"/>
              </a:rPr>
              <a:t>р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endParaRPr sz="14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745"/>
              </a:spcBef>
            </a:pPr>
            <a:r>
              <a:rPr sz="1400" spc="-5" dirty="0">
                <a:latin typeface="Times New Roman"/>
                <a:cs typeface="Times New Roman"/>
              </a:rPr>
              <a:t>відповідно </a:t>
            </a:r>
            <a:r>
              <a:rPr sz="1400" dirty="0">
                <a:latin typeface="Times New Roman"/>
                <a:cs typeface="Times New Roman"/>
              </a:rPr>
              <a:t>до </a:t>
            </a:r>
            <a:r>
              <a:rPr sz="1400" spc="-5" dirty="0">
                <a:latin typeface="Times New Roman"/>
                <a:cs typeface="Times New Roman"/>
              </a:rPr>
              <a:t>програмових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вимог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повинні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запам'ятати.</a:t>
            </a:r>
            <a:endParaRPr sz="14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715" algn="just">
              <a:lnSpc>
                <a:spcPct val="150000"/>
              </a:lnSpc>
            </a:pPr>
            <a:r>
              <a:rPr sz="1400" spc="-10" dirty="0">
                <a:latin typeface="Times New Roman"/>
                <a:cs typeface="Times New Roman"/>
              </a:rPr>
              <a:t>Списки </a:t>
            </a:r>
            <a:r>
              <a:rPr sz="1400" spc="-5" dirty="0">
                <a:latin typeface="Times New Roman"/>
                <a:cs typeface="Times New Roman"/>
              </a:rPr>
              <a:t>слів за класами </a:t>
            </a:r>
            <a:r>
              <a:rPr sz="1400" spc="-10" dirty="0">
                <a:latin typeface="Times New Roman"/>
                <a:cs typeface="Times New Roman"/>
              </a:rPr>
              <a:t>складають: </a:t>
            </a:r>
            <a:r>
              <a:rPr sz="1400" dirty="0">
                <a:latin typeface="Times New Roman"/>
                <a:cs typeface="Times New Roman"/>
              </a:rPr>
              <a:t>1-й </a:t>
            </a:r>
            <a:r>
              <a:rPr sz="1400" spc="-5" dirty="0">
                <a:latin typeface="Times New Roman"/>
                <a:cs typeface="Times New Roman"/>
              </a:rPr>
              <a:t>клас - 39 </a:t>
            </a:r>
            <a:r>
              <a:rPr sz="1400" spc="-15" dirty="0">
                <a:latin typeface="Times New Roman"/>
                <a:cs typeface="Times New Roman"/>
              </a:rPr>
              <a:t>слів, </a:t>
            </a:r>
            <a:r>
              <a:rPr sz="1400" spc="-10" dirty="0">
                <a:latin typeface="Times New Roman"/>
                <a:cs typeface="Times New Roman"/>
              </a:rPr>
              <a:t>2-й </a:t>
            </a:r>
            <a:r>
              <a:rPr sz="1400" spc="-5" dirty="0">
                <a:latin typeface="Times New Roman"/>
                <a:cs typeface="Times New Roman"/>
              </a:rPr>
              <a:t>- 34 </a:t>
            </a:r>
            <a:r>
              <a:rPr sz="1400" spc="-15" dirty="0">
                <a:latin typeface="Times New Roman"/>
                <a:cs typeface="Times New Roman"/>
              </a:rPr>
              <a:t>слів, </a:t>
            </a:r>
            <a:r>
              <a:rPr sz="1400" spc="-10" dirty="0">
                <a:latin typeface="Times New Roman"/>
                <a:cs typeface="Times New Roman"/>
              </a:rPr>
              <a:t>3-й </a:t>
            </a:r>
            <a:r>
              <a:rPr sz="1400" spc="-5" dirty="0">
                <a:latin typeface="Times New Roman"/>
                <a:cs typeface="Times New Roman"/>
              </a:rPr>
              <a:t>- 49 </a:t>
            </a:r>
            <a:r>
              <a:rPr sz="1400" spc="-15" dirty="0">
                <a:latin typeface="Times New Roman"/>
                <a:cs typeface="Times New Roman"/>
              </a:rPr>
              <a:t>слів, </a:t>
            </a:r>
            <a:r>
              <a:rPr sz="1400" spc="-10" dirty="0">
                <a:latin typeface="Times New Roman"/>
                <a:cs typeface="Times New Roman"/>
              </a:rPr>
              <a:t>4-й </a:t>
            </a:r>
            <a:r>
              <a:rPr sz="1400" spc="-5" dirty="0">
                <a:latin typeface="Times New Roman"/>
                <a:cs typeface="Times New Roman"/>
              </a:rPr>
              <a:t>-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60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слів.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Усього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-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182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слова.</a:t>
            </a:r>
            <a:endParaRPr sz="1400" dirty="0">
              <a:latin typeface="Times New Roman"/>
              <a:cs typeface="Times New Roman"/>
            </a:endParaRPr>
          </a:p>
          <a:p>
            <a:pPr marL="12700" marR="6985" indent="447675" algn="just">
              <a:lnSpc>
                <a:spcPct val="143900"/>
              </a:lnSpc>
              <a:spcBef>
                <a:spcPts val="345"/>
              </a:spcBef>
            </a:pPr>
            <a:r>
              <a:rPr sz="1400" spc="-10" dirty="0">
                <a:latin typeface="Times New Roman"/>
                <a:cs typeface="Times New Roman"/>
              </a:rPr>
              <a:t>Написання</a:t>
            </a:r>
            <a:r>
              <a:rPr sz="1400" spc="-5" dirty="0">
                <a:latin typeface="Times New Roman"/>
                <a:cs typeface="Times New Roman"/>
              </a:rPr>
              <a:t> таких</a:t>
            </a:r>
            <a:r>
              <a:rPr sz="1400" dirty="0">
                <a:latin typeface="Times New Roman"/>
                <a:cs typeface="Times New Roman"/>
              </a:rPr>
              <a:t> слів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переважно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можна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пояснити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правилами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сучасного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правопису, оскільки </a:t>
            </a:r>
            <a:r>
              <a:rPr sz="1400" spc="-5" dirty="0">
                <a:latin typeface="Times New Roman"/>
                <a:cs typeface="Times New Roman"/>
              </a:rPr>
              <a:t>воно склалося </a:t>
            </a:r>
            <a:r>
              <a:rPr sz="1400" spc="-10" dirty="0">
                <a:latin typeface="Times New Roman"/>
                <a:cs typeface="Times New Roman"/>
              </a:rPr>
              <a:t>історично. </a:t>
            </a:r>
            <a:r>
              <a:rPr sz="1400" spc="-5" dirty="0">
                <a:latin typeface="Times New Roman"/>
                <a:cs typeface="Times New Roman"/>
              </a:rPr>
              <a:t>Відповідні вправи і </a:t>
            </a:r>
            <a:r>
              <a:rPr sz="1400" dirty="0">
                <a:latin typeface="Times New Roman"/>
                <a:cs typeface="Times New Roman"/>
              </a:rPr>
              <a:t>завдання </a:t>
            </a:r>
            <a:r>
              <a:rPr sz="1400" spc="-5" dirty="0">
                <a:latin typeface="Times New Roman"/>
                <a:cs typeface="Times New Roman"/>
              </a:rPr>
              <a:t>мають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бути різноманітними, </a:t>
            </a:r>
            <a:r>
              <a:rPr sz="1400" spc="-5" dirty="0">
                <a:latin typeface="Times New Roman"/>
                <a:cs typeface="Times New Roman"/>
              </a:rPr>
              <a:t>у змісті і </a:t>
            </a:r>
            <a:r>
              <a:rPr sz="1400" dirty="0">
                <a:latin typeface="Times New Roman"/>
                <a:cs typeface="Times New Roman"/>
              </a:rPr>
              <a:t>меті яких </a:t>
            </a:r>
            <a:r>
              <a:rPr sz="1400" spc="-10" dirty="0">
                <a:latin typeface="Times New Roman"/>
                <a:cs typeface="Times New Roman"/>
              </a:rPr>
              <a:t>слід </a:t>
            </a:r>
            <a:r>
              <a:rPr sz="1400" spc="-5" dirty="0">
                <a:latin typeface="Times New Roman"/>
                <a:cs typeface="Times New Roman"/>
              </a:rPr>
              <a:t>звернути </a:t>
            </a:r>
            <a:r>
              <a:rPr sz="1400" spc="-10" dirty="0">
                <a:latin typeface="Times New Roman"/>
                <a:cs typeface="Times New Roman"/>
              </a:rPr>
              <a:t>увагу </a:t>
            </a:r>
            <a:r>
              <a:rPr sz="1400" dirty="0">
                <a:latin typeface="Times New Roman"/>
                <a:cs typeface="Times New Roman"/>
              </a:rPr>
              <a:t>передусім </a:t>
            </a:r>
            <a:r>
              <a:rPr sz="1400" spc="-10" dirty="0">
                <a:latin typeface="Times New Roman"/>
                <a:cs typeface="Times New Roman"/>
              </a:rPr>
              <a:t>на лексичне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значення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слова.</a:t>
            </a:r>
            <a:endParaRPr sz="1400" dirty="0">
              <a:latin typeface="Times New Roman"/>
              <a:cs typeface="Times New Roman"/>
            </a:endParaRPr>
          </a:p>
          <a:p>
            <a:pPr marL="12700" marR="6985" indent="447675" algn="just">
              <a:lnSpc>
                <a:spcPct val="143700"/>
              </a:lnSpc>
              <a:spcBef>
                <a:spcPts val="610"/>
              </a:spcBef>
            </a:pPr>
            <a:r>
              <a:rPr sz="1400" spc="-5" dirty="0">
                <a:latin typeface="Times New Roman"/>
                <a:cs typeface="Times New Roman"/>
              </a:rPr>
              <a:t>Якщо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учень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бачить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слово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вперше,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</a:t>
            </a:r>
            <a:r>
              <a:rPr sz="1400" spc="-5" dirty="0">
                <a:latin typeface="Times New Roman"/>
                <a:cs typeface="Times New Roman"/>
              </a:rPr>
              <a:t> знає,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що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воно</a:t>
            </a:r>
            <a:r>
              <a:rPr sz="1400" spc="-5" dirty="0">
                <a:latin typeface="Times New Roman"/>
                <a:cs typeface="Times New Roman"/>
              </a:rPr>
              <a:t> означає,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вміє</a:t>
            </a:r>
            <a:r>
              <a:rPr sz="1400" spc="-10" dirty="0">
                <a:latin typeface="Times New Roman"/>
                <a:cs typeface="Times New Roman"/>
              </a:rPr>
              <a:t> його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правильно </a:t>
            </a:r>
            <a:r>
              <a:rPr sz="1400" spc="-5" dirty="0">
                <a:latin typeface="Times New Roman"/>
                <a:cs typeface="Times New Roman"/>
              </a:rPr>
              <a:t>вимовляти, </a:t>
            </a:r>
            <a:r>
              <a:rPr sz="1400" spc="-10" dirty="0">
                <a:latin typeface="Times New Roman"/>
                <a:cs typeface="Times New Roman"/>
              </a:rPr>
              <a:t>то </a:t>
            </a:r>
            <a:r>
              <a:rPr sz="1400" spc="-5" dirty="0">
                <a:latin typeface="Times New Roman"/>
                <a:cs typeface="Times New Roman"/>
              </a:rPr>
              <a:t>й </a:t>
            </a:r>
            <a:r>
              <a:rPr sz="1400" spc="-10" dirty="0">
                <a:latin typeface="Times New Roman"/>
                <a:cs typeface="Times New Roman"/>
              </a:rPr>
              <a:t>на письмі </a:t>
            </a:r>
            <a:r>
              <a:rPr sz="1400" dirty="0">
                <a:latin typeface="Times New Roman"/>
                <a:cs typeface="Times New Roman"/>
              </a:rPr>
              <a:t>він </a:t>
            </a:r>
            <a:r>
              <a:rPr sz="1400" spc="-10" dirty="0">
                <a:latin typeface="Times New Roman"/>
                <a:cs typeface="Times New Roman"/>
              </a:rPr>
              <a:t>не </a:t>
            </a:r>
            <a:r>
              <a:rPr sz="1400" spc="-5" dirty="0">
                <a:latin typeface="Times New Roman"/>
                <a:cs typeface="Times New Roman"/>
              </a:rPr>
              <a:t>зможе передати </a:t>
            </a:r>
            <a:r>
              <a:rPr sz="1400" spc="-10" dirty="0">
                <a:latin typeface="Times New Roman"/>
                <a:cs typeface="Times New Roman"/>
              </a:rPr>
              <a:t>його </a:t>
            </a:r>
            <a:r>
              <a:rPr sz="1400" spc="-5" dirty="0">
                <a:latin typeface="Times New Roman"/>
                <a:cs typeface="Times New Roman"/>
              </a:rPr>
              <a:t>правильно. Тому в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основі роботи </a:t>
            </a:r>
            <a:r>
              <a:rPr sz="1400" spc="-10" dirty="0">
                <a:latin typeface="Times New Roman"/>
                <a:cs typeface="Times New Roman"/>
              </a:rPr>
              <a:t>над правописом </a:t>
            </a:r>
            <a:r>
              <a:rPr sz="1400" spc="-5" dirty="0">
                <a:latin typeface="Times New Roman"/>
                <a:cs typeface="Times New Roman"/>
              </a:rPr>
              <a:t>таких </a:t>
            </a:r>
            <a:r>
              <a:rPr sz="1400" spc="-10" dirty="0">
                <a:latin typeface="Times New Roman"/>
                <a:cs typeface="Times New Roman"/>
              </a:rPr>
              <a:t>слів, </a:t>
            </a:r>
            <a:r>
              <a:rPr sz="1400" spc="-15" dirty="0">
                <a:latin typeface="Times New Roman"/>
                <a:cs typeface="Times New Roman"/>
              </a:rPr>
              <a:t>крім </a:t>
            </a:r>
            <a:r>
              <a:rPr sz="1400" spc="-5" dirty="0">
                <a:latin typeface="Times New Roman"/>
                <a:cs typeface="Times New Roman"/>
              </a:rPr>
              <a:t>традиційних вправ, належне </a:t>
            </a:r>
            <a:r>
              <a:rPr sz="1400" spc="-15" dirty="0">
                <a:latin typeface="Times New Roman"/>
                <a:cs typeface="Times New Roman"/>
              </a:rPr>
              <a:t>місце 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повинні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посісти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творчі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вправи,</a:t>
            </a:r>
            <a:r>
              <a:rPr sz="1400" spc="-5" dirty="0">
                <a:latin typeface="Times New Roman"/>
                <a:cs typeface="Times New Roman"/>
              </a:rPr>
              <a:t> які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</a:t>
            </a:r>
            <a:r>
              <a:rPr sz="1400" spc="34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активізували</a:t>
            </a:r>
            <a:r>
              <a:rPr sz="1400" spc="33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роботу</a:t>
            </a:r>
            <a:r>
              <a:rPr sz="1400" spc="35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учнів</a:t>
            </a:r>
            <a:r>
              <a:rPr sz="1400" spc="34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уроці.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Відповідно </a:t>
            </a:r>
            <a:r>
              <a:rPr sz="1400" dirty="0">
                <a:latin typeface="Times New Roman"/>
                <a:cs typeface="Times New Roman"/>
              </a:rPr>
              <a:t>до </a:t>
            </a:r>
            <a:r>
              <a:rPr sz="1400" spc="-5" dirty="0">
                <a:latin typeface="Times New Roman"/>
                <a:cs typeface="Times New Roman"/>
              </a:rPr>
              <a:t>психологічної їх природи традиційних написань основою засвоєння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правопису словникових </a:t>
            </a:r>
            <a:r>
              <a:rPr sz="1400" spc="-10" dirty="0">
                <a:latin typeface="Times New Roman"/>
                <a:cs typeface="Times New Roman"/>
              </a:rPr>
              <a:t>слів </a:t>
            </a:r>
            <a:r>
              <a:rPr sz="1400" spc="-5" dirty="0">
                <a:latin typeface="Times New Roman"/>
                <a:cs typeface="Times New Roman"/>
              </a:rPr>
              <a:t>є запам'ятовування, </a:t>
            </a:r>
            <a:r>
              <a:rPr sz="1400" spc="-10" dirty="0">
                <a:latin typeface="Times New Roman"/>
                <a:cs typeface="Times New Roman"/>
              </a:rPr>
              <a:t>отже, </a:t>
            </a:r>
            <a:r>
              <a:rPr sz="1400" spc="-5" dirty="0">
                <a:latin typeface="Times New Roman"/>
                <a:cs typeface="Times New Roman"/>
              </a:rPr>
              <a:t>в роботі </a:t>
            </a:r>
            <a:r>
              <a:rPr sz="1400" spc="-10" dirty="0">
                <a:latin typeface="Times New Roman"/>
                <a:cs typeface="Times New Roman"/>
              </a:rPr>
              <a:t>над ними необхідно </a:t>
            </a:r>
            <a:r>
              <a:rPr sz="1400" spc="-5" dirty="0">
                <a:latin typeface="Times New Roman"/>
                <a:cs typeface="Times New Roman"/>
              </a:rPr>
              <a:t> розвивати в </a:t>
            </a:r>
            <a:r>
              <a:rPr sz="1400" spc="-10" dirty="0">
                <a:latin typeface="Times New Roman"/>
                <a:cs typeface="Times New Roman"/>
              </a:rPr>
              <a:t>учнів </a:t>
            </a:r>
            <a:r>
              <a:rPr sz="1400" spc="-5" dirty="0">
                <a:latin typeface="Times New Roman"/>
                <a:cs typeface="Times New Roman"/>
              </a:rPr>
              <a:t>усі </a:t>
            </a:r>
            <a:r>
              <a:rPr sz="1400" spc="-10" dirty="0">
                <a:latin typeface="Times New Roman"/>
                <a:cs typeface="Times New Roman"/>
              </a:rPr>
              <a:t>види </a:t>
            </a:r>
            <a:r>
              <a:rPr sz="1400" spc="-5" dirty="0">
                <a:latin typeface="Times New Roman"/>
                <a:cs typeface="Times New Roman"/>
              </a:rPr>
              <a:t>пам'яті: слухову, зорову, </a:t>
            </a:r>
            <a:r>
              <a:rPr sz="1400" dirty="0">
                <a:latin typeface="Times New Roman"/>
                <a:cs typeface="Times New Roman"/>
              </a:rPr>
              <a:t>емоційну. </a:t>
            </a:r>
            <a:r>
              <a:rPr sz="1400" spc="-10" dirty="0">
                <a:latin typeface="Times New Roman"/>
                <a:cs typeface="Times New Roman"/>
              </a:rPr>
              <a:t>Водночас </a:t>
            </a:r>
            <a:r>
              <a:rPr sz="1400" spc="-5" dirty="0">
                <a:latin typeface="Times New Roman"/>
                <a:cs typeface="Times New Roman"/>
              </a:rPr>
              <a:t>актуальною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залишається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дидактична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проблема,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зробити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цей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процес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цікавим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пізнавальним.</a:t>
            </a:r>
            <a:endParaRPr sz="14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43700"/>
              </a:lnSpc>
            </a:pPr>
            <a:r>
              <a:rPr sz="1400" spc="-15" dirty="0">
                <a:latin typeface="Times New Roman"/>
                <a:cs typeface="Times New Roman"/>
              </a:rPr>
              <a:t>Щоб</a:t>
            </a:r>
            <a:r>
              <a:rPr sz="1400" spc="-10" dirty="0">
                <a:latin typeface="Times New Roman"/>
                <a:cs typeface="Times New Roman"/>
              </a:rPr>
              <a:t> отримати</a:t>
            </a:r>
            <a:r>
              <a:rPr sz="1400" spc="-5" dirty="0">
                <a:latin typeface="Times New Roman"/>
                <a:cs typeface="Times New Roman"/>
              </a:rPr>
              <a:t> позитивний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результат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роботі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над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словниковими</a:t>
            </a:r>
            <a:r>
              <a:rPr sz="1400" spc="-5" dirty="0">
                <a:latin typeface="Times New Roman"/>
                <a:cs typeface="Times New Roman"/>
              </a:rPr>
              <a:t> словами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застосовуються</a:t>
            </a:r>
            <a:r>
              <a:rPr sz="1400" spc="5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різні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види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роботи.</a:t>
            </a:r>
            <a:r>
              <a:rPr sz="1400" spc="7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Передусім</a:t>
            </a:r>
            <a:r>
              <a:rPr sz="1400" spc="45" dirty="0">
                <a:latin typeface="Times New Roman"/>
                <a:cs typeface="Times New Roman"/>
              </a:rPr>
              <a:t> </a:t>
            </a:r>
            <a:r>
              <a:rPr sz="1400" spc="-5" dirty="0" err="1">
                <a:latin typeface="Times New Roman"/>
                <a:cs typeface="Times New Roman"/>
              </a:rPr>
              <a:t>добір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5" dirty="0" err="1">
                <a:latin typeface="Times New Roman"/>
                <a:cs typeface="Times New Roman"/>
              </a:rPr>
              <a:t>мовних</a:t>
            </a:r>
            <a:r>
              <a:rPr lang="uk-UA" sz="1400" spc="-5" dirty="0">
                <a:latin typeface="Times New Roman"/>
                <a:cs typeface="Times New Roman"/>
              </a:rPr>
              <a:t> </a:t>
            </a:r>
            <a:r>
              <a:rPr sz="1400" spc="-5" dirty="0" err="1">
                <a:latin typeface="Times New Roman"/>
                <a:cs typeface="Times New Roman"/>
              </a:rPr>
              <a:t>ситуацій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spc="5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які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</a:t>
            </a:r>
            <a:r>
              <a:rPr sz="1400" spc="6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спонукали </a:t>
            </a:r>
            <a:r>
              <a:rPr sz="1400" spc="-3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 давали можливість </a:t>
            </a:r>
            <a:r>
              <a:rPr sz="1400" spc="-10" dirty="0">
                <a:latin typeface="Times New Roman"/>
                <a:cs typeface="Times New Roman"/>
              </a:rPr>
              <a:t>учням </a:t>
            </a:r>
            <a:r>
              <a:rPr sz="1400" spc="-5" dirty="0">
                <a:latin typeface="Times New Roman"/>
                <a:cs typeface="Times New Roman"/>
              </a:rPr>
              <a:t>ще й ще </a:t>
            </a:r>
            <a:r>
              <a:rPr sz="1400" spc="-15" dirty="0">
                <a:latin typeface="Times New Roman"/>
                <a:cs typeface="Times New Roman"/>
              </a:rPr>
              <a:t>раз </a:t>
            </a:r>
            <a:r>
              <a:rPr sz="1400" spc="-10" dirty="0">
                <a:latin typeface="Times New Roman"/>
                <a:cs typeface="Times New Roman"/>
              </a:rPr>
              <a:t>повернутися </a:t>
            </a:r>
            <a:r>
              <a:rPr sz="1400" dirty="0">
                <a:latin typeface="Times New Roman"/>
                <a:cs typeface="Times New Roman"/>
              </a:rPr>
              <a:t>до </a:t>
            </a:r>
            <a:r>
              <a:rPr sz="1400" spc="-10" dirty="0">
                <a:latin typeface="Times New Roman"/>
                <a:cs typeface="Times New Roman"/>
              </a:rPr>
              <a:t>слова, </a:t>
            </a:r>
            <a:r>
              <a:rPr sz="1400" spc="-5" dirty="0">
                <a:latin typeface="Times New Roman"/>
                <a:cs typeface="Times New Roman"/>
              </a:rPr>
              <a:t>вимову і </a:t>
            </a:r>
            <a:r>
              <a:rPr sz="1400" dirty="0">
                <a:latin typeface="Times New Roman"/>
                <a:cs typeface="Times New Roman"/>
              </a:rPr>
              <a:t>правопис 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якого треба </a:t>
            </a:r>
            <a:r>
              <a:rPr sz="1400" spc="-5" dirty="0" err="1">
                <a:latin typeface="Times New Roman"/>
                <a:cs typeface="Times New Roman"/>
              </a:rPr>
              <a:t>запам'ятати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r>
              <a:rPr lang="uk-UA" sz="1400" spc="-5" dirty="0">
                <a:latin typeface="Times New Roman"/>
                <a:cs typeface="Times New Roman"/>
              </a:rPr>
              <a:t> </a:t>
            </a:r>
            <a:r>
              <a:rPr sz="1400" spc="-5" dirty="0" err="1">
                <a:latin typeface="Times New Roman"/>
                <a:cs typeface="Times New Roman"/>
              </a:rPr>
              <a:t>Робота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5" dirty="0">
                <a:latin typeface="Times New Roman"/>
                <a:cs typeface="Times New Roman"/>
              </a:rPr>
              <a:t>зі </a:t>
            </a:r>
            <a:r>
              <a:rPr sz="1400" spc="-5" dirty="0">
                <a:latin typeface="Times New Roman"/>
                <a:cs typeface="Times New Roman"/>
              </a:rPr>
              <a:t>словниковими словами є </a:t>
            </a:r>
            <a:r>
              <a:rPr sz="1400" spc="-10" dirty="0">
                <a:latin typeface="Times New Roman"/>
                <a:cs typeface="Times New Roman"/>
              </a:rPr>
              <a:t>доцільною на </a:t>
            </a:r>
            <a:r>
              <a:rPr sz="1400" dirty="0">
                <a:latin typeface="Times New Roman"/>
                <a:cs typeface="Times New Roman"/>
              </a:rPr>
              <a:t>всіх </a:t>
            </a:r>
            <a:r>
              <a:rPr sz="1400" spc="-5" dirty="0">
                <a:latin typeface="Times New Roman"/>
                <a:cs typeface="Times New Roman"/>
              </a:rPr>
              <a:t>етапах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уроків: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під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час</a:t>
            </a:r>
            <a:r>
              <a:rPr sz="1400" spc="-5" dirty="0">
                <a:latin typeface="Times New Roman"/>
                <a:cs typeface="Times New Roman"/>
              </a:rPr>
              <a:t> актуалізації</a:t>
            </a:r>
            <a:r>
              <a:rPr sz="1400" dirty="0">
                <a:latin typeface="Times New Roman"/>
                <a:cs typeface="Times New Roman"/>
              </a:rPr>
              <a:t> опорних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знань,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вивчення</a:t>
            </a:r>
            <a:r>
              <a:rPr sz="1400" spc="-5" dirty="0">
                <a:latin typeface="Times New Roman"/>
                <a:cs typeface="Times New Roman"/>
              </a:rPr>
              <a:t> нового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матеріалу,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етапі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закріплення,</a:t>
            </a:r>
            <a:r>
              <a:rPr sz="1400" spc="1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114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також</a:t>
            </a:r>
            <a:r>
              <a:rPr sz="1400" spc="110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під</a:t>
            </a:r>
            <a:r>
              <a:rPr sz="1400" spc="1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час</a:t>
            </a:r>
            <a:r>
              <a:rPr sz="1400" spc="114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застосування</a:t>
            </a:r>
            <a:r>
              <a:rPr sz="1400" spc="1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інтерактивних</a:t>
            </a:r>
            <a:r>
              <a:rPr sz="1400" spc="9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вправ</a:t>
            </a:r>
            <a:r>
              <a:rPr sz="1400" spc="10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«Мозковий</a:t>
            </a:r>
            <a:r>
              <a:rPr sz="1400" spc="1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штурм»,</a:t>
            </a:r>
            <a:endParaRPr sz="14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745"/>
              </a:spcBef>
            </a:pPr>
            <a:r>
              <a:rPr sz="1400" spc="-5" dirty="0">
                <a:latin typeface="Times New Roman"/>
                <a:cs typeface="Times New Roman"/>
              </a:rPr>
              <a:t>«Дешифрувальник»</a:t>
            </a:r>
            <a:r>
              <a:rPr sz="1400" spc="-5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тощо.</a:t>
            </a:r>
            <a:endParaRPr sz="1400" dirty="0">
              <a:latin typeface="Times New Roman"/>
              <a:cs typeface="Times New Roman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340182" y="339597"/>
            <a:ext cx="6885305" cy="10019030"/>
            <a:chOff x="340182" y="339597"/>
            <a:chExt cx="6885305" cy="10019030"/>
          </a:xfrm>
        </p:grpSpPr>
        <p:sp>
          <p:nvSpPr>
            <p:cNvPr id="4" name="object 4"/>
            <p:cNvSpPr/>
            <p:nvPr/>
          </p:nvSpPr>
          <p:spPr>
            <a:xfrm>
              <a:off x="341375" y="340486"/>
              <a:ext cx="6883400" cy="10017125"/>
            </a:xfrm>
            <a:custGeom>
              <a:avLst/>
              <a:gdLst/>
              <a:ahLst/>
              <a:cxnLst/>
              <a:rect l="l" t="t" r="r" b="b"/>
              <a:pathLst>
                <a:path w="6883400" h="10017125">
                  <a:moveTo>
                    <a:pt x="0" y="9923653"/>
                  </a:moveTo>
                  <a:lnTo>
                    <a:pt x="0" y="9957181"/>
                  </a:lnTo>
                  <a:lnTo>
                    <a:pt x="3048" y="9956571"/>
                  </a:lnTo>
                  <a:lnTo>
                    <a:pt x="6400" y="9955961"/>
                  </a:lnTo>
                  <a:lnTo>
                    <a:pt x="9448" y="9955352"/>
                  </a:lnTo>
                  <a:lnTo>
                    <a:pt x="12801" y="9955047"/>
                  </a:lnTo>
                  <a:lnTo>
                    <a:pt x="16154" y="9955047"/>
                  </a:lnTo>
                  <a:lnTo>
                    <a:pt x="19202" y="9955047"/>
                  </a:lnTo>
                  <a:lnTo>
                    <a:pt x="22250" y="9955047"/>
                  </a:lnTo>
                  <a:lnTo>
                    <a:pt x="25603" y="9955657"/>
                  </a:lnTo>
                  <a:lnTo>
                    <a:pt x="49987" y="9970897"/>
                  </a:lnTo>
                  <a:lnTo>
                    <a:pt x="63703" y="9997109"/>
                  </a:lnTo>
                  <a:lnTo>
                    <a:pt x="63703" y="9999853"/>
                  </a:lnTo>
                  <a:lnTo>
                    <a:pt x="64008" y="10002596"/>
                  </a:lnTo>
                  <a:lnTo>
                    <a:pt x="60350" y="10016921"/>
                  </a:lnTo>
                  <a:lnTo>
                    <a:pt x="93268" y="10016921"/>
                  </a:lnTo>
                </a:path>
                <a:path w="6883400" h="10017125">
                  <a:moveTo>
                    <a:pt x="85039" y="9923653"/>
                  </a:moveTo>
                  <a:lnTo>
                    <a:pt x="85039" y="9932187"/>
                  </a:lnTo>
                  <a:lnTo>
                    <a:pt x="93268" y="9932187"/>
                  </a:lnTo>
                </a:path>
                <a:path w="6883400" h="10017125">
                  <a:moveTo>
                    <a:pt x="93268" y="10016921"/>
                  </a:moveTo>
                  <a:lnTo>
                    <a:pt x="126492" y="10016921"/>
                  </a:lnTo>
                  <a:lnTo>
                    <a:pt x="125882" y="10014483"/>
                  </a:lnTo>
                  <a:lnTo>
                    <a:pt x="125272" y="10012045"/>
                  </a:lnTo>
                  <a:lnTo>
                    <a:pt x="124968" y="10009606"/>
                  </a:lnTo>
                  <a:lnTo>
                    <a:pt x="124358" y="10007168"/>
                  </a:lnTo>
                  <a:lnTo>
                    <a:pt x="124053" y="10004425"/>
                  </a:lnTo>
                  <a:lnTo>
                    <a:pt x="124053" y="10001986"/>
                  </a:lnTo>
                  <a:lnTo>
                    <a:pt x="123748" y="9999243"/>
                  </a:lnTo>
                  <a:lnTo>
                    <a:pt x="123748" y="9996805"/>
                  </a:lnTo>
                  <a:lnTo>
                    <a:pt x="124053" y="9994366"/>
                  </a:lnTo>
                  <a:lnTo>
                    <a:pt x="124053" y="9991623"/>
                  </a:lnTo>
                  <a:lnTo>
                    <a:pt x="124663" y="9989185"/>
                  </a:lnTo>
                  <a:lnTo>
                    <a:pt x="124968" y="9986441"/>
                  </a:lnTo>
                  <a:lnTo>
                    <a:pt x="125577" y="9984003"/>
                  </a:lnTo>
                  <a:lnTo>
                    <a:pt x="126187" y="9981565"/>
                  </a:lnTo>
                  <a:lnTo>
                    <a:pt x="126796" y="9979126"/>
                  </a:lnTo>
                  <a:lnTo>
                    <a:pt x="127711" y="9976993"/>
                  </a:lnTo>
                  <a:lnTo>
                    <a:pt x="128625" y="9974554"/>
                  </a:lnTo>
                  <a:lnTo>
                    <a:pt x="129539" y="9972421"/>
                  </a:lnTo>
                  <a:lnTo>
                    <a:pt x="130759" y="9970287"/>
                  </a:lnTo>
                  <a:lnTo>
                    <a:pt x="131978" y="9968153"/>
                  </a:lnTo>
                  <a:lnTo>
                    <a:pt x="133502" y="9966325"/>
                  </a:lnTo>
                  <a:lnTo>
                    <a:pt x="134721" y="9964496"/>
                  </a:lnTo>
                  <a:lnTo>
                    <a:pt x="136550" y="9962972"/>
                  </a:lnTo>
                  <a:lnTo>
                    <a:pt x="145999" y="9956571"/>
                  </a:lnTo>
                  <a:lnTo>
                    <a:pt x="148132" y="9955657"/>
                  </a:lnTo>
                  <a:lnTo>
                    <a:pt x="150571" y="9955047"/>
                  </a:lnTo>
                  <a:lnTo>
                    <a:pt x="153009" y="9954437"/>
                  </a:lnTo>
                  <a:lnTo>
                    <a:pt x="155447" y="9954133"/>
                  </a:lnTo>
                  <a:lnTo>
                    <a:pt x="158191" y="9954742"/>
                  </a:lnTo>
                  <a:lnTo>
                    <a:pt x="160934" y="9955047"/>
                  </a:lnTo>
                  <a:lnTo>
                    <a:pt x="163372" y="9955961"/>
                  </a:lnTo>
                  <a:lnTo>
                    <a:pt x="165506" y="9956571"/>
                  </a:lnTo>
                  <a:lnTo>
                    <a:pt x="167640" y="9957485"/>
                  </a:lnTo>
                  <a:lnTo>
                    <a:pt x="169773" y="9958705"/>
                  </a:lnTo>
                  <a:lnTo>
                    <a:pt x="171602" y="9960229"/>
                  </a:lnTo>
                  <a:lnTo>
                    <a:pt x="173431" y="9961448"/>
                  </a:lnTo>
                  <a:lnTo>
                    <a:pt x="181660" y="9972421"/>
                  </a:lnTo>
                  <a:lnTo>
                    <a:pt x="182880" y="9974554"/>
                  </a:lnTo>
                  <a:lnTo>
                    <a:pt x="183794" y="9976688"/>
                  </a:lnTo>
                  <a:lnTo>
                    <a:pt x="184404" y="9979126"/>
                  </a:lnTo>
                  <a:lnTo>
                    <a:pt x="185318" y="9981260"/>
                  </a:lnTo>
                  <a:lnTo>
                    <a:pt x="185623" y="9984003"/>
                  </a:lnTo>
                  <a:lnTo>
                    <a:pt x="186232" y="9986137"/>
                  </a:lnTo>
                  <a:lnTo>
                    <a:pt x="186537" y="9988880"/>
                  </a:lnTo>
                  <a:lnTo>
                    <a:pt x="186842" y="9991318"/>
                  </a:lnTo>
                  <a:lnTo>
                    <a:pt x="187147" y="9994061"/>
                  </a:lnTo>
                  <a:lnTo>
                    <a:pt x="187452" y="9996500"/>
                  </a:lnTo>
                  <a:lnTo>
                    <a:pt x="187452" y="9999243"/>
                  </a:lnTo>
                  <a:lnTo>
                    <a:pt x="187452" y="10001681"/>
                  </a:lnTo>
                  <a:lnTo>
                    <a:pt x="187452" y="10004425"/>
                  </a:lnTo>
                  <a:lnTo>
                    <a:pt x="187147" y="10006863"/>
                  </a:lnTo>
                  <a:lnTo>
                    <a:pt x="186842" y="10009301"/>
                  </a:lnTo>
                  <a:lnTo>
                    <a:pt x="186537" y="10012045"/>
                  </a:lnTo>
                  <a:lnTo>
                    <a:pt x="186232" y="10014483"/>
                  </a:lnTo>
                  <a:lnTo>
                    <a:pt x="185928" y="10016921"/>
                  </a:lnTo>
                  <a:lnTo>
                    <a:pt x="218236" y="10016921"/>
                  </a:lnTo>
                </a:path>
                <a:path w="6883400" h="10017125">
                  <a:moveTo>
                    <a:pt x="93268" y="9932187"/>
                  </a:moveTo>
                  <a:lnTo>
                    <a:pt x="218236" y="9932187"/>
                  </a:lnTo>
                </a:path>
                <a:path w="6883400" h="10017125">
                  <a:moveTo>
                    <a:pt x="218236" y="10016921"/>
                  </a:moveTo>
                  <a:lnTo>
                    <a:pt x="251460" y="10016921"/>
                  </a:lnTo>
                  <a:lnTo>
                    <a:pt x="250850" y="10014483"/>
                  </a:lnTo>
                  <a:lnTo>
                    <a:pt x="250240" y="10012045"/>
                  </a:lnTo>
                  <a:lnTo>
                    <a:pt x="249936" y="10009606"/>
                  </a:lnTo>
                  <a:lnTo>
                    <a:pt x="249326" y="10007168"/>
                  </a:lnTo>
                  <a:lnTo>
                    <a:pt x="249021" y="10004425"/>
                  </a:lnTo>
                  <a:lnTo>
                    <a:pt x="249021" y="9991623"/>
                  </a:lnTo>
                  <a:lnTo>
                    <a:pt x="249631" y="9989185"/>
                  </a:lnTo>
                  <a:lnTo>
                    <a:pt x="249936" y="9986441"/>
                  </a:lnTo>
                  <a:lnTo>
                    <a:pt x="250545" y="9984003"/>
                  </a:lnTo>
                  <a:lnTo>
                    <a:pt x="251155" y="9981565"/>
                  </a:lnTo>
                  <a:lnTo>
                    <a:pt x="251764" y="9979126"/>
                  </a:lnTo>
                  <a:lnTo>
                    <a:pt x="252679" y="9976993"/>
                  </a:lnTo>
                  <a:lnTo>
                    <a:pt x="253593" y="9974554"/>
                  </a:lnTo>
                  <a:lnTo>
                    <a:pt x="254508" y="9972421"/>
                  </a:lnTo>
                  <a:lnTo>
                    <a:pt x="255727" y="9970287"/>
                  </a:lnTo>
                  <a:lnTo>
                    <a:pt x="256946" y="9968153"/>
                  </a:lnTo>
                  <a:lnTo>
                    <a:pt x="258470" y="9966325"/>
                  </a:lnTo>
                  <a:lnTo>
                    <a:pt x="259994" y="9964496"/>
                  </a:lnTo>
                  <a:lnTo>
                    <a:pt x="261518" y="9962972"/>
                  </a:lnTo>
                  <a:lnTo>
                    <a:pt x="263042" y="9961448"/>
                  </a:lnTo>
                  <a:lnTo>
                    <a:pt x="264871" y="9959924"/>
                  </a:lnTo>
                  <a:lnTo>
                    <a:pt x="267004" y="9958705"/>
                  </a:lnTo>
                  <a:lnTo>
                    <a:pt x="268833" y="9957485"/>
                  </a:lnTo>
                  <a:lnTo>
                    <a:pt x="270967" y="9956571"/>
                  </a:lnTo>
                  <a:lnTo>
                    <a:pt x="273405" y="9955657"/>
                  </a:lnTo>
                  <a:lnTo>
                    <a:pt x="275539" y="9955047"/>
                  </a:lnTo>
                  <a:lnTo>
                    <a:pt x="277977" y="9954437"/>
                  </a:lnTo>
                  <a:lnTo>
                    <a:pt x="280416" y="9954133"/>
                  </a:lnTo>
                  <a:lnTo>
                    <a:pt x="283159" y="9954742"/>
                  </a:lnTo>
                  <a:lnTo>
                    <a:pt x="285902" y="9955047"/>
                  </a:lnTo>
                  <a:lnTo>
                    <a:pt x="288340" y="9955961"/>
                  </a:lnTo>
                  <a:lnTo>
                    <a:pt x="290474" y="9956571"/>
                  </a:lnTo>
                  <a:lnTo>
                    <a:pt x="292608" y="9957485"/>
                  </a:lnTo>
                  <a:lnTo>
                    <a:pt x="294741" y="9958705"/>
                  </a:lnTo>
                  <a:lnTo>
                    <a:pt x="296570" y="9960229"/>
                  </a:lnTo>
                  <a:lnTo>
                    <a:pt x="298704" y="9961448"/>
                  </a:lnTo>
                  <a:lnTo>
                    <a:pt x="300228" y="9962972"/>
                  </a:lnTo>
                  <a:lnTo>
                    <a:pt x="301752" y="9964801"/>
                  </a:lnTo>
                  <a:lnTo>
                    <a:pt x="303276" y="9966325"/>
                  </a:lnTo>
                  <a:lnTo>
                    <a:pt x="304495" y="9968458"/>
                  </a:lnTo>
                  <a:lnTo>
                    <a:pt x="305714" y="9970287"/>
                  </a:lnTo>
                  <a:lnTo>
                    <a:pt x="306933" y="9972421"/>
                  </a:lnTo>
                  <a:lnTo>
                    <a:pt x="307848" y="9974554"/>
                  </a:lnTo>
                  <a:lnTo>
                    <a:pt x="308762" y="9976688"/>
                  </a:lnTo>
                  <a:lnTo>
                    <a:pt x="309372" y="9979126"/>
                  </a:lnTo>
                  <a:lnTo>
                    <a:pt x="310286" y="9981260"/>
                  </a:lnTo>
                  <a:lnTo>
                    <a:pt x="310591" y="9984003"/>
                  </a:lnTo>
                  <a:lnTo>
                    <a:pt x="311200" y="9986137"/>
                  </a:lnTo>
                  <a:lnTo>
                    <a:pt x="311810" y="9988880"/>
                  </a:lnTo>
                  <a:lnTo>
                    <a:pt x="311810" y="9991318"/>
                  </a:lnTo>
                  <a:lnTo>
                    <a:pt x="312115" y="9994061"/>
                  </a:lnTo>
                  <a:lnTo>
                    <a:pt x="312420" y="9996500"/>
                  </a:lnTo>
                  <a:lnTo>
                    <a:pt x="312420" y="9999243"/>
                  </a:lnTo>
                  <a:lnTo>
                    <a:pt x="312420" y="10001681"/>
                  </a:lnTo>
                  <a:lnTo>
                    <a:pt x="312420" y="10004425"/>
                  </a:lnTo>
                  <a:lnTo>
                    <a:pt x="312115" y="10006863"/>
                  </a:lnTo>
                  <a:lnTo>
                    <a:pt x="311810" y="10009301"/>
                  </a:lnTo>
                  <a:lnTo>
                    <a:pt x="311505" y="10012045"/>
                  </a:lnTo>
                  <a:lnTo>
                    <a:pt x="311200" y="10014483"/>
                  </a:lnTo>
                  <a:lnTo>
                    <a:pt x="310896" y="10016921"/>
                  </a:lnTo>
                  <a:lnTo>
                    <a:pt x="343204" y="10016921"/>
                  </a:lnTo>
                </a:path>
                <a:path w="6883400" h="10017125">
                  <a:moveTo>
                    <a:pt x="218236" y="9932187"/>
                  </a:moveTo>
                  <a:lnTo>
                    <a:pt x="343204" y="9932187"/>
                  </a:lnTo>
                </a:path>
                <a:path w="6883400" h="10017125">
                  <a:moveTo>
                    <a:pt x="343204" y="10016921"/>
                  </a:moveTo>
                  <a:lnTo>
                    <a:pt x="376732" y="10016921"/>
                  </a:lnTo>
                  <a:lnTo>
                    <a:pt x="376123" y="10014483"/>
                  </a:lnTo>
                  <a:lnTo>
                    <a:pt x="375208" y="10012045"/>
                  </a:lnTo>
                  <a:lnTo>
                    <a:pt x="374904" y="10009606"/>
                  </a:lnTo>
                  <a:lnTo>
                    <a:pt x="374599" y="10007168"/>
                  </a:lnTo>
                  <a:lnTo>
                    <a:pt x="374294" y="10004425"/>
                  </a:lnTo>
                  <a:lnTo>
                    <a:pt x="373989" y="10001986"/>
                  </a:lnTo>
                  <a:lnTo>
                    <a:pt x="373989" y="9999243"/>
                  </a:lnTo>
                  <a:lnTo>
                    <a:pt x="373989" y="9996805"/>
                  </a:lnTo>
                  <a:lnTo>
                    <a:pt x="373989" y="9994366"/>
                  </a:lnTo>
                  <a:lnTo>
                    <a:pt x="374294" y="9991623"/>
                  </a:lnTo>
                  <a:lnTo>
                    <a:pt x="374599" y="9989185"/>
                  </a:lnTo>
                  <a:lnTo>
                    <a:pt x="374904" y="9986441"/>
                  </a:lnTo>
                  <a:lnTo>
                    <a:pt x="375513" y="9984003"/>
                  </a:lnTo>
                  <a:lnTo>
                    <a:pt x="376123" y="9981565"/>
                  </a:lnTo>
                  <a:lnTo>
                    <a:pt x="376732" y="9979126"/>
                  </a:lnTo>
                  <a:lnTo>
                    <a:pt x="377647" y="9976993"/>
                  </a:lnTo>
                  <a:lnTo>
                    <a:pt x="378561" y="9974554"/>
                  </a:lnTo>
                  <a:lnTo>
                    <a:pt x="379780" y="9972421"/>
                  </a:lnTo>
                  <a:lnTo>
                    <a:pt x="381000" y="9970287"/>
                  </a:lnTo>
                  <a:lnTo>
                    <a:pt x="382219" y="9968153"/>
                  </a:lnTo>
                  <a:lnTo>
                    <a:pt x="383438" y="9966325"/>
                  </a:lnTo>
                  <a:lnTo>
                    <a:pt x="391972" y="9958705"/>
                  </a:lnTo>
                  <a:lnTo>
                    <a:pt x="393801" y="9957485"/>
                  </a:lnTo>
                  <a:lnTo>
                    <a:pt x="405688" y="9954133"/>
                  </a:lnTo>
                  <a:lnTo>
                    <a:pt x="408431" y="9954742"/>
                  </a:lnTo>
                  <a:lnTo>
                    <a:pt x="410870" y="9955047"/>
                  </a:lnTo>
                  <a:lnTo>
                    <a:pt x="413308" y="9955961"/>
                  </a:lnTo>
                  <a:lnTo>
                    <a:pt x="415747" y="9956571"/>
                  </a:lnTo>
                  <a:lnTo>
                    <a:pt x="417880" y="9957485"/>
                  </a:lnTo>
                  <a:lnTo>
                    <a:pt x="419709" y="9958705"/>
                  </a:lnTo>
                  <a:lnTo>
                    <a:pt x="421843" y="9960229"/>
                  </a:lnTo>
                  <a:lnTo>
                    <a:pt x="423672" y="9961448"/>
                  </a:lnTo>
                  <a:lnTo>
                    <a:pt x="425196" y="9962972"/>
                  </a:lnTo>
                  <a:lnTo>
                    <a:pt x="426719" y="9964801"/>
                  </a:lnTo>
                  <a:lnTo>
                    <a:pt x="428244" y="9966325"/>
                  </a:lnTo>
                  <a:lnTo>
                    <a:pt x="429463" y="9968458"/>
                  </a:lnTo>
                  <a:lnTo>
                    <a:pt x="430682" y="9970287"/>
                  </a:lnTo>
                  <a:lnTo>
                    <a:pt x="431901" y="9972421"/>
                  </a:lnTo>
                  <a:lnTo>
                    <a:pt x="432816" y="9974554"/>
                  </a:lnTo>
                  <a:lnTo>
                    <a:pt x="433730" y="9976688"/>
                  </a:lnTo>
                  <a:lnTo>
                    <a:pt x="434340" y="9979126"/>
                  </a:lnTo>
                  <a:lnTo>
                    <a:pt x="435254" y="9981260"/>
                  </a:lnTo>
                  <a:lnTo>
                    <a:pt x="435864" y="9984003"/>
                  </a:lnTo>
                  <a:lnTo>
                    <a:pt x="436168" y="9986137"/>
                  </a:lnTo>
                  <a:lnTo>
                    <a:pt x="436778" y="9988880"/>
                  </a:lnTo>
                  <a:lnTo>
                    <a:pt x="437083" y="9991318"/>
                  </a:lnTo>
                  <a:lnTo>
                    <a:pt x="437083" y="9994061"/>
                  </a:lnTo>
                  <a:lnTo>
                    <a:pt x="437388" y="9996500"/>
                  </a:lnTo>
                  <a:lnTo>
                    <a:pt x="437388" y="9999243"/>
                  </a:lnTo>
                  <a:lnTo>
                    <a:pt x="437388" y="10001681"/>
                  </a:lnTo>
                  <a:lnTo>
                    <a:pt x="437388" y="10004425"/>
                  </a:lnTo>
                  <a:lnTo>
                    <a:pt x="437083" y="10006863"/>
                  </a:lnTo>
                  <a:lnTo>
                    <a:pt x="437083" y="10009301"/>
                  </a:lnTo>
                  <a:lnTo>
                    <a:pt x="436473" y="10012045"/>
                  </a:lnTo>
                  <a:lnTo>
                    <a:pt x="436473" y="10014483"/>
                  </a:lnTo>
                  <a:lnTo>
                    <a:pt x="435864" y="10016921"/>
                  </a:lnTo>
                  <a:lnTo>
                    <a:pt x="468172" y="10016921"/>
                  </a:lnTo>
                </a:path>
                <a:path w="6883400" h="10017125">
                  <a:moveTo>
                    <a:pt x="343204" y="9932187"/>
                  </a:moveTo>
                  <a:lnTo>
                    <a:pt x="468172" y="9932187"/>
                  </a:lnTo>
                </a:path>
                <a:path w="6883400" h="10017125">
                  <a:moveTo>
                    <a:pt x="468172" y="10016921"/>
                  </a:moveTo>
                  <a:lnTo>
                    <a:pt x="501700" y="10016921"/>
                  </a:lnTo>
                  <a:lnTo>
                    <a:pt x="501091" y="10014483"/>
                  </a:lnTo>
                  <a:lnTo>
                    <a:pt x="500176" y="10012045"/>
                  </a:lnTo>
                  <a:lnTo>
                    <a:pt x="499872" y="10009606"/>
                  </a:lnTo>
                  <a:lnTo>
                    <a:pt x="499567" y="10007168"/>
                  </a:lnTo>
                  <a:lnTo>
                    <a:pt x="499262" y="10004425"/>
                  </a:lnTo>
                  <a:lnTo>
                    <a:pt x="498957" y="10001986"/>
                  </a:lnTo>
                  <a:lnTo>
                    <a:pt x="498957" y="9999243"/>
                  </a:lnTo>
                  <a:lnTo>
                    <a:pt x="498957" y="9996805"/>
                  </a:lnTo>
                  <a:lnTo>
                    <a:pt x="498957" y="9994366"/>
                  </a:lnTo>
                  <a:lnTo>
                    <a:pt x="499262" y="9991623"/>
                  </a:lnTo>
                  <a:lnTo>
                    <a:pt x="499567" y="9989185"/>
                  </a:lnTo>
                  <a:lnTo>
                    <a:pt x="499872" y="9986441"/>
                  </a:lnTo>
                  <a:lnTo>
                    <a:pt x="500481" y="9984003"/>
                  </a:lnTo>
                  <a:lnTo>
                    <a:pt x="501091" y="9981565"/>
                  </a:lnTo>
                  <a:lnTo>
                    <a:pt x="501700" y="9979126"/>
                  </a:lnTo>
                  <a:lnTo>
                    <a:pt x="502615" y="9976993"/>
                  </a:lnTo>
                  <a:lnTo>
                    <a:pt x="503529" y="9974554"/>
                  </a:lnTo>
                  <a:lnTo>
                    <a:pt x="504748" y="9972421"/>
                  </a:lnTo>
                  <a:lnTo>
                    <a:pt x="505968" y="9970287"/>
                  </a:lnTo>
                  <a:lnTo>
                    <a:pt x="507187" y="9968153"/>
                  </a:lnTo>
                  <a:lnTo>
                    <a:pt x="508406" y="9966325"/>
                  </a:lnTo>
                  <a:lnTo>
                    <a:pt x="509930" y="9964496"/>
                  </a:lnTo>
                  <a:lnTo>
                    <a:pt x="511454" y="9962972"/>
                  </a:lnTo>
                  <a:lnTo>
                    <a:pt x="513283" y="9961448"/>
                  </a:lnTo>
                  <a:lnTo>
                    <a:pt x="514807" y="9959924"/>
                  </a:lnTo>
                  <a:lnTo>
                    <a:pt x="516940" y="9958705"/>
                  </a:lnTo>
                  <a:lnTo>
                    <a:pt x="518769" y="9957485"/>
                  </a:lnTo>
                  <a:lnTo>
                    <a:pt x="520903" y="9956571"/>
                  </a:lnTo>
                  <a:lnTo>
                    <a:pt x="523341" y="9955657"/>
                  </a:lnTo>
                  <a:lnTo>
                    <a:pt x="525475" y="9955047"/>
                  </a:lnTo>
                  <a:lnTo>
                    <a:pt x="527913" y="9954437"/>
                  </a:lnTo>
                  <a:lnTo>
                    <a:pt x="530656" y="9954133"/>
                  </a:lnTo>
                  <a:lnTo>
                    <a:pt x="533400" y="9954742"/>
                  </a:lnTo>
                  <a:lnTo>
                    <a:pt x="535838" y="9955047"/>
                  </a:lnTo>
                  <a:lnTo>
                    <a:pt x="538276" y="9955961"/>
                  </a:lnTo>
                  <a:lnTo>
                    <a:pt x="540715" y="9956571"/>
                  </a:lnTo>
                  <a:lnTo>
                    <a:pt x="542848" y="9957485"/>
                  </a:lnTo>
                  <a:lnTo>
                    <a:pt x="544982" y="9958705"/>
                  </a:lnTo>
                  <a:lnTo>
                    <a:pt x="546811" y="9960229"/>
                  </a:lnTo>
                  <a:lnTo>
                    <a:pt x="548640" y="9961448"/>
                  </a:lnTo>
                  <a:lnTo>
                    <a:pt x="550164" y="9962972"/>
                  </a:lnTo>
                  <a:lnTo>
                    <a:pt x="551688" y="9964801"/>
                  </a:lnTo>
                  <a:lnTo>
                    <a:pt x="553212" y="9966325"/>
                  </a:lnTo>
                  <a:lnTo>
                    <a:pt x="554431" y="9968458"/>
                  </a:lnTo>
                  <a:lnTo>
                    <a:pt x="555650" y="9970287"/>
                  </a:lnTo>
                  <a:lnTo>
                    <a:pt x="556869" y="9972421"/>
                  </a:lnTo>
                  <a:lnTo>
                    <a:pt x="557784" y="9974554"/>
                  </a:lnTo>
                  <a:lnTo>
                    <a:pt x="558698" y="9976688"/>
                  </a:lnTo>
                  <a:lnTo>
                    <a:pt x="559308" y="9979126"/>
                  </a:lnTo>
                  <a:lnTo>
                    <a:pt x="560222" y="9981260"/>
                  </a:lnTo>
                  <a:lnTo>
                    <a:pt x="560832" y="9984003"/>
                  </a:lnTo>
                  <a:lnTo>
                    <a:pt x="561136" y="9986137"/>
                  </a:lnTo>
                  <a:lnTo>
                    <a:pt x="561746" y="9988880"/>
                  </a:lnTo>
                  <a:lnTo>
                    <a:pt x="562051" y="9991318"/>
                  </a:lnTo>
                  <a:lnTo>
                    <a:pt x="562051" y="9994061"/>
                  </a:lnTo>
                  <a:lnTo>
                    <a:pt x="562356" y="9996500"/>
                  </a:lnTo>
                  <a:lnTo>
                    <a:pt x="562356" y="9999243"/>
                  </a:lnTo>
                  <a:lnTo>
                    <a:pt x="562356" y="10001681"/>
                  </a:lnTo>
                  <a:lnTo>
                    <a:pt x="562356" y="10004425"/>
                  </a:lnTo>
                  <a:lnTo>
                    <a:pt x="562051" y="10006863"/>
                  </a:lnTo>
                  <a:lnTo>
                    <a:pt x="562051" y="10009301"/>
                  </a:lnTo>
                  <a:lnTo>
                    <a:pt x="561746" y="10012045"/>
                  </a:lnTo>
                  <a:lnTo>
                    <a:pt x="561441" y="10014483"/>
                  </a:lnTo>
                  <a:lnTo>
                    <a:pt x="560832" y="10016921"/>
                  </a:lnTo>
                  <a:lnTo>
                    <a:pt x="593140" y="10016921"/>
                  </a:lnTo>
                </a:path>
                <a:path w="6883400" h="10017125">
                  <a:moveTo>
                    <a:pt x="468172" y="9932187"/>
                  </a:moveTo>
                  <a:lnTo>
                    <a:pt x="593140" y="9932187"/>
                  </a:lnTo>
                </a:path>
                <a:path w="6883400" h="10017125">
                  <a:moveTo>
                    <a:pt x="593140" y="10016921"/>
                  </a:moveTo>
                  <a:lnTo>
                    <a:pt x="626668" y="10016921"/>
                  </a:lnTo>
                  <a:lnTo>
                    <a:pt x="626059" y="10014483"/>
                  </a:lnTo>
                  <a:lnTo>
                    <a:pt x="625449" y="10012045"/>
                  </a:lnTo>
                  <a:lnTo>
                    <a:pt x="624840" y="10009606"/>
                  </a:lnTo>
                  <a:lnTo>
                    <a:pt x="624535" y="10007168"/>
                  </a:lnTo>
                  <a:lnTo>
                    <a:pt x="624230" y="10004425"/>
                  </a:lnTo>
                  <a:lnTo>
                    <a:pt x="623925" y="10001986"/>
                  </a:lnTo>
                  <a:lnTo>
                    <a:pt x="623925" y="9999243"/>
                  </a:lnTo>
                  <a:lnTo>
                    <a:pt x="623925" y="9996805"/>
                  </a:lnTo>
                  <a:lnTo>
                    <a:pt x="623925" y="9994366"/>
                  </a:lnTo>
                  <a:lnTo>
                    <a:pt x="624230" y="9991623"/>
                  </a:lnTo>
                  <a:lnTo>
                    <a:pt x="624535" y="9989185"/>
                  </a:lnTo>
                  <a:lnTo>
                    <a:pt x="624840" y="9986441"/>
                  </a:lnTo>
                  <a:lnTo>
                    <a:pt x="625449" y="9984003"/>
                  </a:lnTo>
                  <a:lnTo>
                    <a:pt x="626059" y="9981565"/>
                  </a:lnTo>
                  <a:lnTo>
                    <a:pt x="626973" y="9979126"/>
                  </a:lnTo>
                  <a:lnTo>
                    <a:pt x="627583" y="9976993"/>
                  </a:lnTo>
                  <a:lnTo>
                    <a:pt x="628497" y="9974554"/>
                  </a:lnTo>
                  <a:lnTo>
                    <a:pt x="629716" y="9972421"/>
                  </a:lnTo>
                  <a:lnTo>
                    <a:pt x="630936" y="9970287"/>
                  </a:lnTo>
                  <a:lnTo>
                    <a:pt x="646176" y="9956571"/>
                  </a:lnTo>
                  <a:lnTo>
                    <a:pt x="648309" y="9955657"/>
                  </a:lnTo>
                  <a:lnTo>
                    <a:pt x="650443" y="9955047"/>
                  </a:lnTo>
                  <a:lnTo>
                    <a:pt x="653186" y="9954437"/>
                  </a:lnTo>
                  <a:lnTo>
                    <a:pt x="655624" y="9954133"/>
                  </a:lnTo>
                  <a:lnTo>
                    <a:pt x="658368" y="9954742"/>
                  </a:lnTo>
                  <a:lnTo>
                    <a:pt x="660806" y="9955047"/>
                  </a:lnTo>
                  <a:lnTo>
                    <a:pt x="663244" y="9955961"/>
                  </a:lnTo>
                  <a:lnTo>
                    <a:pt x="665683" y="9956571"/>
                  </a:lnTo>
                  <a:lnTo>
                    <a:pt x="667816" y="9957485"/>
                  </a:lnTo>
                  <a:lnTo>
                    <a:pt x="669950" y="9958705"/>
                  </a:lnTo>
                  <a:lnTo>
                    <a:pt x="671779" y="9960229"/>
                  </a:lnTo>
                  <a:lnTo>
                    <a:pt x="673608" y="9961448"/>
                  </a:lnTo>
                  <a:lnTo>
                    <a:pt x="675132" y="9962972"/>
                  </a:lnTo>
                  <a:lnTo>
                    <a:pt x="676656" y="9964801"/>
                  </a:lnTo>
                  <a:lnTo>
                    <a:pt x="678180" y="9966325"/>
                  </a:lnTo>
                  <a:lnTo>
                    <a:pt x="679399" y="9968458"/>
                  </a:lnTo>
                  <a:lnTo>
                    <a:pt x="680618" y="9970287"/>
                  </a:lnTo>
                  <a:lnTo>
                    <a:pt x="681837" y="9972421"/>
                  </a:lnTo>
                  <a:lnTo>
                    <a:pt x="682752" y="9974554"/>
                  </a:lnTo>
                  <a:lnTo>
                    <a:pt x="683666" y="9976688"/>
                  </a:lnTo>
                  <a:lnTo>
                    <a:pt x="684580" y="9979126"/>
                  </a:lnTo>
                  <a:lnTo>
                    <a:pt x="685190" y="9981260"/>
                  </a:lnTo>
                  <a:lnTo>
                    <a:pt x="685800" y="9984003"/>
                  </a:lnTo>
                  <a:lnTo>
                    <a:pt x="686409" y="9986137"/>
                  </a:lnTo>
                  <a:lnTo>
                    <a:pt x="686714" y="9988880"/>
                  </a:lnTo>
                  <a:lnTo>
                    <a:pt x="687019" y="9991318"/>
                  </a:lnTo>
                  <a:lnTo>
                    <a:pt x="687324" y="9994061"/>
                  </a:lnTo>
                  <a:lnTo>
                    <a:pt x="687324" y="9996500"/>
                  </a:lnTo>
                  <a:lnTo>
                    <a:pt x="687628" y="9999243"/>
                  </a:lnTo>
                  <a:lnTo>
                    <a:pt x="687628" y="10001681"/>
                  </a:lnTo>
                  <a:lnTo>
                    <a:pt x="687324" y="10004425"/>
                  </a:lnTo>
                  <a:lnTo>
                    <a:pt x="687324" y="10006863"/>
                  </a:lnTo>
                  <a:lnTo>
                    <a:pt x="687019" y="10009301"/>
                  </a:lnTo>
                  <a:lnTo>
                    <a:pt x="686714" y="10012045"/>
                  </a:lnTo>
                  <a:lnTo>
                    <a:pt x="686409" y="10014483"/>
                  </a:lnTo>
                  <a:lnTo>
                    <a:pt x="685800" y="10016921"/>
                  </a:lnTo>
                  <a:lnTo>
                    <a:pt x="718108" y="10016921"/>
                  </a:lnTo>
                </a:path>
                <a:path w="6883400" h="10017125">
                  <a:moveTo>
                    <a:pt x="593140" y="9932187"/>
                  </a:moveTo>
                  <a:lnTo>
                    <a:pt x="718108" y="9932187"/>
                  </a:lnTo>
                </a:path>
                <a:path w="6883400" h="10017125">
                  <a:moveTo>
                    <a:pt x="718108" y="10016921"/>
                  </a:moveTo>
                  <a:lnTo>
                    <a:pt x="751636" y="10016921"/>
                  </a:lnTo>
                  <a:lnTo>
                    <a:pt x="751027" y="10014483"/>
                  </a:lnTo>
                  <a:lnTo>
                    <a:pt x="750417" y="10012045"/>
                  </a:lnTo>
                  <a:lnTo>
                    <a:pt x="749808" y="10009606"/>
                  </a:lnTo>
                  <a:lnTo>
                    <a:pt x="749503" y="10007168"/>
                  </a:lnTo>
                  <a:lnTo>
                    <a:pt x="749198" y="10004425"/>
                  </a:lnTo>
                  <a:lnTo>
                    <a:pt x="748893" y="10001986"/>
                  </a:lnTo>
                  <a:lnTo>
                    <a:pt x="748893" y="9999243"/>
                  </a:lnTo>
                  <a:lnTo>
                    <a:pt x="748893" y="9996805"/>
                  </a:lnTo>
                  <a:lnTo>
                    <a:pt x="748893" y="9994366"/>
                  </a:lnTo>
                  <a:lnTo>
                    <a:pt x="749198" y="9991623"/>
                  </a:lnTo>
                  <a:lnTo>
                    <a:pt x="749503" y="9989185"/>
                  </a:lnTo>
                  <a:lnTo>
                    <a:pt x="750112" y="9986441"/>
                  </a:lnTo>
                  <a:lnTo>
                    <a:pt x="750417" y="9984003"/>
                  </a:lnTo>
                  <a:lnTo>
                    <a:pt x="751332" y="9981565"/>
                  </a:lnTo>
                  <a:lnTo>
                    <a:pt x="751941" y="9979126"/>
                  </a:lnTo>
                  <a:lnTo>
                    <a:pt x="752551" y="9976993"/>
                  </a:lnTo>
                  <a:lnTo>
                    <a:pt x="753770" y="9974554"/>
                  </a:lnTo>
                  <a:lnTo>
                    <a:pt x="754684" y="9972421"/>
                  </a:lnTo>
                  <a:lnTo>
                    <a:pt x="755904" y="9970287"/>
                  </a:lnTo>
                  <a:lnTo>
                    <a:pt x="757123" y="9968153"/>
                  </a:lnTo>
                  <a:lnTo>
                    <a:pt x="758647" y="9966325"/>
                  </a:lnTo>
                  <a:lnTo>
                    <a:pt x="759866" y="9964496"/>
                  </a:lnTo>
                  <a:lnTo>
                    <a:pt x="761390" y="9962972"/>
                  </a:lnTo>
                  <a:lnTo>
                    <a:pt x="763219" y="9961448"/>
                  </a:lnTo>
                  <a:lnTo>
                    <a:pt x="765048" y="9959924"/>
                  </a:lnTo>
                  <a:lnTo>
                    <a:pt x="780592" y="9954133"/>
                  </a:lnTo>
                  <a:lnTo>
                    <a:pt x="783336" y="9954742"/>
                  </a:lnTo>
                  <a:lnTo>
                    <a:pt x="785774" y="9955047"/>
                  </a:lnTo>
                  <a:lnTo>
                    <a:pt x="788212" y="9955961"/>
                  </a:lnTo>
                  <a:lnTo>
                    <a:pt x="790651" y="9956571"/>
                  </a:lnTo>
                  <a:lnTo>
                    <a:pt x="792784" y="9957485"/>
                  </a:lnTo>
                  <a:lnTo>
                    <a:pt x="794918" y="9958705"/>
                  </a:lnTo>
                  <a:lnTo>
                    <a:pt x="796747" y="9960229"/>
                  </a:lnTo>
                  <a:lnTo>
                    <a:pt x="798576" y="9961448"/>
                  </a:lnTo>
                  <a:lnTo>
                    <a:pt x="800100" y="9962972"/>
                  </a:lnTo>
                  <a:lnTo>
                    <a:pt x="801928" y="9964801"/>
                  </a:lnTo>
                  <a:lnTo>
                    <a:pt x="803148" y="9966325"/>
                  </a:lnTo>
                  <a:lnTo>
                    <a:pt x="804672" y="9968458"/>
                  </a:lnTo>
                  <a:lnTo>
                    <a:pt x="805891" y="9970287"/>
                  </a:lnTo>
                  <a:lnTo>
                    <a:pt x="806805" y="9972421"/>
                  </a:lnTo>
                  <a:lnTo>
                    <a:pt x="807720" y="9974554"/>
                  </a:lnTo>
                  <a:lnTo>
                    <a:pt x="808634" y="9976688"/>
                  </a:lnTo>
                  <a:lnTo>
                    <a:pt x="809548" y="9979126"/>
                  </a:lnTo>
                  <a:lnTo>
                    <a:pt x="810158" y="9981260"/>
                  </a:lnTo>
                  <a:lnTo>
                    <a:pt x="810768" y="9984003"/>
                  </a:lnTo>
                  <a:lnTo>
                    <a:pt x="811377" y="9986137"/>
                  </a:lnTo>
                  <a:lnTo>
                    <a:pt x="811682" y="9988880"/>
                  </a:lnTo>
                  <a:lnTo>
                    <a:pt x="811987" y="9991318"/>
                  </a:lnTo>
                  <a:lnTo>
                    <a:pt x="812292" y="9994061"/>
                  </a:lnTo>
                  <a:lnTo>
                    <a:pt x="812292" y="9996500"/>
                  </a:lnTo>
                  <a:lnTo>
                    <a:pt x="812596" y="9999243"/>
                  </a:lnTo>
                  <a:lnTo>
                    <a:pt x="812596" y="10001681"/>
                  </a:lnTo>
                  <a:lnTo>
                    <a:pt x="812292" y="10004425"/>
                  </a:lnTo>
                  <a:lnTo>
                    <a:pt x="812292" y="10006863"/>
                  </a:lnTo>
                  <a:lnTo>
                    <a:pt x="811987" y="10009301"/>
                  </a:lnTo>
                  <a:lnTo>
                    <a:pt x="811682" y="10012045"/>
                  </a:lnTo>
                  <a:lnTo>
                    <a:pt x="811377" y="10014483"/>
                  </a:lnTo>
                  <a:lnTo>
                    <a:pt x="810768" y="10016921"/>
                  </a:lnTo>
                  <a:lnTo>
                    <a:pt x="843076" y="10016921"/>
                  </a:lnTo>
                </a:path>
                <a:path w="6883400" h="10017125">
                  <a:moveTo>
                    <a:pt x="718108" y="9932187"/>
                  </a:moveTo>
                  <a:lnTo>
                    <a:pt x="843076" y="9932187"/>
                  </a:lnTo>
                </a:path>
                <a:path w="6883400" h="10017125">
                  <a:moveTo>
                    <a:pt x="843381" y="10016921"/>
                  </a:moveTo>
                  <a:lnTo>
                    <a:pt x="876604" y="10016921"/>
                  </a:lnTo>
                  <a:lnTo>
                    <a:pt x="875995" y="10014483"/>
                  </a:lnTo>
                  <a:lnTo>
                    <a:pt x="875385" y="10012045"/>
                  </a:lnTo>
                  <a:lnTo>
                    <a:pt x="874776" y="10009606"/>
                  </a:lnTo>
                  <a:lnTo>
                    <a:pt x="874471" y="10007168"/>
                  </a:lnTo>
                  <a:lnTo>
                    <a:pt x="874166" y="10004425"/>
                  </a:lnTo>
                  <a:lnTo>
                    <a:pt x="874166" y="10001986"/>
                  </a:lnTo>
                  <a:lnTo>
                    <a:pt x="873861" y="9999243"/>
                  </a:lnTo>
                  <a:lnTo>
                    <a:pt x="873861" y="9996805"/>
                  </a:lnTo>
                  <a:lnTo>
                    <a:pt x="874166" y="9994366"/>
                  </a:lnTo>
                  <a:lnTo>
                    <a:pt x="874166" y="9991623"/>
                  </a:lnTo>
                  <a:lnTo>
                    <a:pt x="874776" y="9989185"/>
                  </a:lnTo>
                  <a:lnTo>
                    <a:pt x="875080" y="9986441"/>
                  </a:lnTo>
                  <a:lnTo>
                    <a:pt x="875690" y="9984003"/>
                  </a:lnTo>
                  <a:lnTo>
                    <a:pt x="876300" y="9981565"/>
                  </a:lnTo>
                  <a:lnTo>
                    <a:pt x="876909" y="9979126"/>
                  </a:lnTo>
                  <a:lnTo>
                    <a:pt x="877824" y="9976993"/>
                  </a:lnTo>
                  <a:lnTo>
                    <a:pt x="883615" y="9966325"/>
                  </a:lnTo>
                  <a:lnTo>
                    <a:pt x="884834" y="9964496"/>
                  </a:lnTo>
                  <a:lnTo>
                    <a:pt x="886663" y="9962972"/>
                  </a:lnTo>
                  <a:lnTo>
                    <a:pt x="888187" y="9961448"/>
                  </a:lnTo>
                  <a:lnTo>
                    <a:pt x="890016" y="9959924"/>
                  </a:lnTo>
                  <a:lnTo>
                    <a:pt x="905560" y="9954133"/>
                  </a:lnTo>
                  <a:lnTo>
                    <a:pt x="908304" y="9954742"/>
                  </a:lnTo>
                  <a:lnTo>
                    <a:pt x="911047" y="9955047"/>
                  </a:lnTo>
                  <a:lnTo>
                    <a:pt x="913485" y="9955961"/>
                  </a:lnTo>
                  <a:lnTo>
                    <a:pt x="915619" y="9956571"/>
                  </a:lnTo>
                  <a:lnTo>
                    <a:pt x="917752" y="9957485"/>
                  </a:lnTo>
                  <a:lnTo>
                    <a:pt x="919886" y="9958705"/>
                  </a:lnTo>
                  <a:lnTo>
                    <a:pt x="921715" y="9960229"/>
                  </a:lnTo>
                  <a:lnTo>
                    <a:pt x="923544" y="9961448"/>
                  </a:lnTo>
                  <a:lnTo>
                    <a:pt x="931799" y="9972421"/>
                  </a:lnTo>
                  <a:lnTo>
                    <a:pt x="932688" y="9974554"/>
                  </a:lnTo>
                  <a:lnTo>
                    <a:pt x="933958" y="9976688"/>
                  </a:lnTo>
                  <a:lnTo>
                    <a:pt x="934466" y="9979126"/>
                  </a:lnTo>
                  <a:lnTo>
                    <a:pt x="935101" y="9981260"/>
                  </a:lnTo>
                  <a:lnTo>
                    <a:pt x="935736" y="9984003"/>
                  </a:lnTo>
                  <a:lnTo>
                    <a:pt x="936371" y="9986137"/>
                  </a:lnTo>
                  <a:lnTo>
                    <a:pt x="936625" y="9988880"/>
                  </a:lnTo>
                  <a:lnTo>
                    <a:pt x="937006" y="9991318"/>
                  </a:lnTo>
                  <a:lnTo>
                    <a:pt x="937260" y="9994061"/>
                  </a:lnTo>
                  <a:lnTo>
                    <a:pt x="937514" y="9996500"/>
                  </a:lnTo>
                  <a:lnTo>
                    <a:pt x="937514" y="9999243"/>
                  </a:lnTo>
                  <a:lnTo>
                    <a:pt x="937514" y="10001681"/>
                  </a:lnTo>
                  <a:lnTo>
                    <a:pt x="937514" y="10004425"/>
                  </a:lnTo>
                  <a:lnTo>
                    <a:pt x="937260" y="10006863"/>
                  </a:lnTo>
                  <a:lnTo>
                    <a:pt x="937006" y="10009301"/>
                  </a:lnTo>
                  <a:lnTo>
                    <a:pt x="936625" y="10012045"/>
                  </a:lnTo>
                  <a:lnTo>
                    <a:pt x="936371" y="10014483"/>
                  </a:lnTo>
                  <a:lnTo>
                    <a:pt x="935990" y="10016921"/>
                  </a:lnTo>
                  <a:lnTo>
                    <a:pt x="968375" y="10016921"/>
                  </a:lnTo>
                </a:path>
                <a:path w="6883400" h="10017125">
                  <a:moveTo>
                    <a:pt x="843381" y="9932187"/>
                  </a:moveTo>
                  <a:lnTo>
                    <a:pt x="968375" y="9932187"/>
                  </a:lnTo>
                </a:path>
                <a:path w="6883400" h="10017125">
                  <a:moveTo>
                    <a:pt x="968375" y="10016921"/>
                  </a:moveTo>
                  <a:lnTo>
                    <a:pt x="1001522" y="10016921"/>
                  </a:lnTo>
                  <a:lnTo>
                    <a:pt x="1001014" y="10014483"/>
                  </a:lnTo>
                  <a:lnTo>
                    <a:pt x="1000379" y="10012045"/>
                  </a:lnTo>
                  <a:lnTo>
                    <a:pt x="999998" y="10009606"/>
                  </a:lnTo>
                  <a:lnTo>
                    <a:pt x="999490" y="10007168"/>
                  </a:lnTo>
                  <a:lnTo>
                    <a:pt x="999109" y="10004425"/>
                  </a:lnTo>
                  <a:lnTo>
                    <a:pt x="999109" y="9991623"/>
                  </a:lnTo>
                  <a:lnTo>
                    <a:pt x="999744" y="9989185"/>
                  </a:lnTo>
                  <a:lnTo>
                    <a:pt x="999998" y="9986441"/>
                  </a:lnTo>
                  <a:lnTo>
                    <a:pt x="1000633" y="9984003"/>
                  </a:lnTo>
                  <a:lnTo>
                    <a:pt x="1001268" y="9981565"/>
                  </a:lnTo>
                  <a:lnTo>
                    <a:pt x="1001903" y="9979126"/>
                  </a:lnTo>
                  <a:lnTo>
                    <a:pt x="1002792" y="9976993"/>
                  </a:lnTo>
                  <a:lnTo>
                    <a:pt x="1003681" y="9974554"/>
                  </a:lnTo>
                  <a:lnTo>
                    <a:pt x="1004570" y="9972421"/>
                  </a:lnTo>
                  <a:lnTo>
                    <a:pt x="1005840" y="9970287"/>
                  </a:lnTo>
                  <a:lnTo>
                    <a:pt x="1007110" y="9968153"/>
                  </a:lnTo>
                  <a:lnTo>
                    <a:pt x="1008634" y="9966325"/>
                  </a:lnTo>
                  <a:lnTo>
                    <a:pt x="1009777" y="9964496"/>
                  </a:lnTo>
                  <a:lnTo>
                    <a:pt x="1011682" y="9962972"/>
                  </a:lnTo>
                  <a:lnTo>
                    <a:pt x="1013206" y="9961448"/>
                  </a:lnTo>
                  <a:lnTo>
                    <a:pt x="1014984" y="9959924"/>
                  </a:lnTo>
                  <a:lnTo>
                    <a:pt x="1017143" y="9958705"/>
                  </a:lnTo>
                  <a:lnTo>
                    <a:pt x="1018921" y="9957485"/>
                  </a:lnTo>
                  <a:lnTo>
                    <a:pt x="1021080" y="9956571"/>
                  </a:lnTo>
                  <a:lnTo>
                    <a:pt x="1023239" y="9955657"/>
                  </a:lnTo>
                  <a:lnTo>
                    <a:pt x="1025652" y="9955047"/>
                  </a:lnTo>
                  <a:lnTo>
                    <a:pt x="1028065" y="9954437"/>
                  </a:lnTo>
                  <a:lnTo>
                    <a:pt x="1030478" y="9954133"/>
                  </a:lnTo>
                  <a:lnTo>
                    <a:pt x="1033272" y="9954742"/>
                  </a:lnTo>
                  <a:lnTo>
                    <a:pt x="1036066" y="9955047"/>
                  </a:lnTo>
                  <a:lnTo>
                    <a:pt x="1038479" y="9955961"/>
                  </a:lnTo>
                  <a:lnTo>
                    <a:pt x="1040638" y="9956571"/>
                  </a:lnTo>
                  <a:lnTo>
                    <a:pt x="1042670" y="9957485"/>
                  </a:lnTo>
                  <a:lnTo>
                    <a:pt x="1044829" y="9958705"/>
                  </a:lnTo>
                  <a:lnTo>
                    <a:pt x="1046734" y="9960229"/>
                  </a:lnTo>
                  <a:lnTo>
                    <a:pt x="1048512" y="9961448"/>
                  </a:lnTo>
                  <a:lnTo>
                    <a:pt x="1050290" y="9962972"/>
                  </a:lnTo>
                  <a:lnTo>
                    <a:pt x="1051814" y="9964801"/>
                  </a:lnTo>
                  <a:lnTo>
                    <a:pt x="1053338" y="9966325"/>
                  </a:lnTo>
                  <a:lnTo>
                    <a:pt x="1054608" y="9968458"/>
                  </a:lnTo>
                  <a:lnTo>
                    <a:pt x="1055878" y="9970287"/>
                  </a:lnTo>
                  <a:lnTo>
                    <a:pt x="1057021" y="9972421"/>
                  </a:lnTo>
                  <a:lnTo>
                    <a:pt x="1057910" y="9974554"/>
                  </a:lnTo>
                  <a:lnTo>
                    <a:pt x="1058926" y="9976688"/>
                  </a:lnTo>
                  <a:lnTo>
                    <a:pt x="1059434" y="9979126"/>
                  </a:lnTo>
                  <a:lnTo>
                    <a:pt x="1060450" y="9981260"/>
                  </a:lnTo>
                  <a:lnTo>
                    <a:pt x="1060704" y="9984003"/>
                  </a:lnTo>
                  <a:lnTo>
                    <a:pt x="1061339" y="9986137"/>
                  </a:lnTo>
                  <a:lnTo>
                    <a:pt x="1061974" y="9988880"/>
                  </a:lnTo>
                  <a:lnTo>
                    <a:pt x="1061974" y="9991318"/>
                  </a:lnTo>
                  <a:lnTo>
                    <a:pt x="1062228" y="9994061"/>
                  </a:lnTo>
                  <a:lnTo>
                    <a:pt x="1062482" y="9996500"/>
                  </a:lnTo>
                  <a:lnTo>
                    <a:pt x="1062482" y="9999243"/>
                  </a:lnTo>
                  <a:lnTo>
                    <a:pt x="1062482" y="10001681"/>
                  </a:lnTo>
                  <a:lnTo>
                    <a:pt x="1062482" y="10004425"/>
                  </a:lnTo>
                  <a:lnTo>
                    <a:pt x="1062228" y="10006863"/>
                  </a:lnTo>
                  <a:lnTo>
                    <a:pt x="1061974" y="10009301"/>
                  </a:lnTo>
                  <a:lnTo>
                    <a:pt x="1061593" y="10012045"/>
                  </a:lnTo>
                  <a:lnTo>
                    <a:pt x="1061339" y="10014483"/>
                  </a:lnTo>
                  <a:lnTo>
                    <a:pt x="1060958" y="10016921"/>
                  </a:lnTo>
                  <a:lnTo>
                    <a:pt x="1093343" y="10016921"/>
                  </a:lnTo>
                </a:path>
                <a:path w="6883400" h="10017125">
                  <a:moveTo>
                    <a:pt x="968375" y="9932187"/>
                  </a:moveTo>
                  <a:lnTo>
                    <a:pt x="1093343" y="9932187"/>
                  </a:lnTo>
                </a:path>
                <a:path w="6883400" h="10017125">
                  <a:moveTo>
                    <a:pt x="1093343" y="10016921"/>
                  </a:moveTo>
                  <a:lnTo>
                    <a:pt x="1126871" y="10016921"/>
                  </a:lnTo>
                  <a:lnTo>
                    <a:pt x="1125982" y="10014483"/>
                  </a:lnTo>
                  <a:lnTo>
                    <a:pt x="1125347" y="10012045"/>
                  </a:lnTo>
                  <a:lnTo>
                    <a:pt x="1124966" y="10009606"/>
                  </a:lnTo>
                  <a:lnTo>
                    <a:pt x="1124712" y="10007168"/>
                  </a:lnTo>
                  <a:lnTo>
                    <a:pt x="1124458" y="10004425"/>
                  </a:lnTo>
                  <a:lnTo>
                    <a:pt x="1124077" y="10001986"/>
                  </a:lnTo>
                  <a:lnTo>
                    <a:pt x="1124077" y="9999243"/>
                  </a:lnTo>
                  <a:lnTo>
                    <a:pt x="1124077" y="9996805"/>
                  </a:lnTo>
                  <a:lnTo>
                    <a:pt x="1124077" y="9994366"/>
                  </a:lnTo>
                  <a:lnTo>
                    <a:pt x="1124458" y="9991623"/>
                  </a:lnTo>
                  <a:lnTo>
                    <a:pt x="1124712" y="9989185"/>
                  </a:lnTo>
                  <a:lnTo>
                    <a:pt x="1124966" y="9986441"/>
                  </a:lnTo>
                  <a:lnTo>
                    <a:pt x="1125601" y="9984003"/>
                  </a:lnTo>
                  <a:lnTo>
                    <a:pt x="1126236" y="9981565"/>
                  </a:lnTo>
                  <a:lnTo>
                    <a:pt x="1126871" y="9979126"/>
                  </a:lnTo>
                  <a:lnTo>
                    <a:pt x="1127760" y="9976993"/>
                  </a:lnTo>
                  <a:lnTo>
                    <a:pt x="1128649" y="9974554"/>
                  </a:lnTo>
                  <a:lnTo>
                    <a:pt x="1129538" y="9972421"/>
                  </a:lnTo>
                  <a:lnTo>
                    <a:pt x="1130808" y="9970287"/>
                  </a:lnTo>
                  <a:lnTo>
                    <a:pt x="1132078" y="9968153"/>
                  </a:lnTo>
                  <a:lnTo>
                    <a:pt x="1133602" y="9966325"/>
                  </a:lnTo>
                  <a:lnTo>
                    <a:pt x="1135126" y="9964496"/>
                  </a:lnTo>
                  <a:lnTo>
                    <a:pt x="1136650" y="9962972"/>
                  </a:lnTo>
                  <a:lnTo>
                    <a:pt x="1138174" y="9961448"/>
                  </a:lnTo>
                  <a:lnTo>
                    <a:pt x="1139952" y="9959924"/>
                  </a:lnTo>
                  <a:lnTo>
                    <a:pt x="1142111" y="9958705"/>
                  </a:lnTo>
                  <a:lnTo>
                    <a:pt x="1143889" y="9957485"/>
                  </a:lnTo>
                  <a:lnTo>
                    <a:pt x="1155827" y="9954133"/>
                  </a:lnTo>
                  <a:lnTo>
                    <a:pt x="1158494" y="9954742"/>
                  </a:lnTo>
                  <a:lnTo>
                    <a:pt x="1161034" y="9955047"/>
                  </a:lnTo>
                  <a:lnTo>
                    <a:pt x="1163447" y="9955961"/>
                  </a:lnTo>
                  <a:lnTo>
                    <a:pt x="1165860" y="9956571"/>
                  </a:lnTo>
                  <a:lnTo>
                    <a:pt x="1168019" y="9957485"/>
                  </a:lnTo>
                  <a:lnTo>
                    <a:pt x="1169797" y="9958705"/>
                  </a:lnTo>
                  <a:lnTo>
                    <a:pt x="1171702" y="9960229"/>
                  </a:lnTo>
                  <a:lnTo>
                    <a:pt x="1173734" y="9961448"/>
                  </a:lnTo>
                  <a:lnTo>
                    <a:pt x="1175258" y="9962972"/>
                  </a:lnTo>
                  <a:lnTo>
                    <a:pt x="1176782" y="9964801"/>
                  </a:lnTo>
                  <a:lnTo>
                    <a:pt x="1178306" y="9966325"/>
                  </a:lnTo>
                  <a:lnTo>
                    <a:pt x="1179576" y="9968458"/>
                  </a:lnTo>
                  <a:lnTo>
                    <a:pt x="1180846" y="9970287"/>
                  </a:lnTo>
                  <a:lnTo>
                    <a:pt x="1181989" y="9972421"/>
                  </a:lnTo>
                  <a:lnTo>
                    <a:pt x="1182878" y="9974554"/>
                  </a:lnTo>
                  <a:lnTo>
                    <a:pt x="1183894" y="9976688"/>
                  </a:lnTo>
                  <a:lnTo>
                    <a:pt x="1184402" y="9979126"/>
                  </a:lnTo>
                  <a:lnTo>
                    <a:pt x="1185418" y="9981260"/>
                  </a:lnTo>
                  <a:lnTo>
                    <a:pt x="1185926" y="9984003"/>
                  </a:lnTo>
                  <a:lnTo>
                    <a:pt x="1186307" y="9986137"/>
                  </a:lnTo>
                  <a:lnTo>
                    <a:pt x="1186942" y="9988880"/>
                  </a:lnTo>
                  <a:lnTo>
                    <a:pt x="1187196" y="9991318"/>
                  </a:lnTo>
                  <a:lnTo>
                    <a:pt x="1187196" y="9994061"/>
                  </a:lnTo>
                  <a:lnTo>
                    <a:pt x="1187450" y="9996500"/>
                  </a:lnTo>
                  <a:lnTo>
                    <a:pt x="1187450" y="9999243"/>
                  </a:lnTo>
                  <a:lnTo>
                    <a:pt x="1187450" y="10001681"/>
                  </a:lnTo>
                  <a:lnTo>
                    <a:pt x="1187450" y="10004425"/>
                  </a:lnTo>
                  <a:lnTo>
                    <a:pt x="1187196" y="10006863"/>
                  </a:lnTo>
                  <a:lnTo>
                    <a:pt x="1187196" y="10009301"/>
                  </a:lnTo>
                  <a:lnTo>
                    <a:pt x="1186561" y="10012045"/>
                  </a:lnTo>
                  <a:lnTo>
                    <a:pt x="1186307" y="10014483"/>
                  </a:lnTo>
                  <a:lnTo>
                    <a:pt x="1185926" y="10016921"/>
                  </a:lnTo>
                  <a:lnTo>
                    <a:pt x="1218311" y="10016921"/>
                  </a:lnTo>
                </a:path>
                <a:path w="6883400" h="10017125">
                  <a:moveTo>
                    <a:pt x="1093343" y="9932187"/>
                  </a:moveTo>
                  <a:lnTo>
                    <a:pt x="1218311" y="9932187"/>
                  </a:lnTo>
                </a:path>
                <a:path w="6883400" h="10017125">
                  <a:moveTo>
                    <a:pt x="1218311" y="10016921"/>
                  </a:moveTo>
                  <a:lnTo>
                    <a:pt x="1251839" y="10016921"/>
                  </a:lnTo>
                  <a:lnTo>
                    <a:pt x="1251204" y="10014483"/>
                  </a:lnTo>
                  <a:lnTo>
                    <a:pt x="1250315" y="10012045"/>
                  </a:lnTo>
                  <a:lnTo>
                    <a:pt x="1249934" y="10009606"/>
                  </a:lnTo>
                  <a:lnTo>
                    <a:pt x="1249680" y="10007168"/>
                  </a:lnTo>
                  <a:lnTo>
                    <a:pt x="1249426" y="10004425"/>
                  </a:lnTo>
                  <a:lnTo>
                    <a:pt x="1249045" y="10001986"/>
                  </a:lnTo>
                  <a:lnTo>
                    <a:pt x="1249045" y="9999243"/>
                  </a:lnTo>
                  <a:lnTo>
                    <a:pt x="1249045" y="9996805"/>
                  </a:lnTo>
                  <a:lnTo>
                    <a:pt x="1249045" y="9994366"/>
                  </a:lnTo>
                  <a:lnTo>
                    <a:pt x="1249426" y="9991623"/>
                  </a:lnTo>
                  <a:lnTo>
                    <a:pt x="1249680" y="9989185"/>
                  </a:lnTo>
                  <a:lnTo>
                    <a:pt x="1249934" y="9986441"/>
                  </a:lnTo>
                  <a:lnTo>
                    <a:pt x="1250569" y="9984003"/>
                  </a:lnTo>
                  <a:lnTo>
                    <a:pt x="1251204" y="9981565"/>
                  </a:lnTo>
                  <a:lnTo>
                    <a:pt x="1251839" y="9979126"/>
                  </a:lnTo>
                  <a:lnTo>
                    <a:pt x="1252728" y="9976993"/>
                  </a:lnTo>
                  <a:lnTo>
                    <a:pt x="1253617" y="9974554"/>
                  </a:lnTo>
                  <a:lnTo>
                    <a:pt x="1254887" y="9972421"/>
                  </a:lnTo>
                  <a:lnTo>
                    <a:pt x="1256030" y="9970287"/>
                  </a:lnTo>
                  <a:lnTo>
                    <a:pt x="1263396" y="9961448"/>
                  </a:lnTo>
                  <a:lnTo>
                    <a:pt x="1264920" y="9959924"/>
                  </a:lnTo>
                  <a:lnTo>
                    <a:pt x="1267079" y="9958705"/>
                  </a:lnTo>
                  <a:lnTo>
                    <a:pt x="1268857" y="9957485"/>
                  </a:lnTo>
                  <a:lnTo>
                    <a:pt x="1271016" y="9956571"/>
                  </a:lnTo>
                  <a:lnTo>
                    <a:pt x="1273429" y="9955657"/>
                  </a:lnTo>
                  <a:lnTo>
                    <a:pt x="1275588" y="9955047"/>
                  </a:lnTo>
                  <a:lnTo>
                    <a:pt x="1278001" y="9954437"/>
                  </a:lnTo>
                  <a:lnTo>
                    <a:pt x="1280795" y="9954133"/>
                  </a:lnTo>
                  <a:lnTo>
                    <a:pt x="1283462" y="9954742"/>
                  </a:lnTo>
                  <a:lnTo>
                    <a:pt x="1286002" y="9955047"/>
                  </a:lnTo>
                  <a:lnTo>
                    <a:pt x="1288415" y="9955961"/>
                  </a:lnTo>
                  <a:lnTo>
                    <a:pt x="1290828" y="9956571"/>
                  </a:lnTo>
                  <a:lnTo>
                    <a:pt x="1292987" y="9957485"/>
                  </a:lnTo>
                  <a:lnTo>
                    <a:pt x="1294765" y="9958705"/>
                  </a:lnTo>
                  <a:lnTo>
                    <a:pt x="1296924" y="9960229"/>
                  </a:lnTo>
                  <a:lnTo>
                    <a:pt x="1298702" y="9961448"/>
                  </a:lnTo>
                  <a:lnTo>
                    <a:pt x="1300226" y="9962972"/>
                  </a:lnTo>
                  <a:lnTo>
                    <a:pt x="1301750" y="9964801"/>
                  </a:lnTo>
                  <a:lnTo>
                    <a:pt x="1303274" y="9966325"/>
                  </a:lnTo>
                  <a:lnTo>
                    <a:pt x="1304544" y="9968458"/>
                  </a:lnTo>
                  <a:lnTo>
                    <a:pt x="1305814" y="9970287"/>
                  </a:lnTo>
                  <a:lnTo>
                    <a:pt x="1306957" y="9972421"/>
                  </a:lnTo>
                  <a:lnTo>
                    <a:pt x="1307846" y="9974554"/>
                  </a:lnTo>
                  <a:lnTo>
                    <a:pt x="1308862" y="9976688"/>
                  </a:lnTo>
                  <a:lnTo>
                    <a:pt x="1309370" y="9979126"/>
                  </a:lnTo>
                  <a:lnTo>
                    <a:pt x="1310386" y="9981260"/>
                  </a:lnTo>
                  <a:lnTo>
                    <a:pt x="1310894" y="9984003"/>
                  </a:lnTo>
                  <a:lnTo>
                    <a:pt x="1311275" y="9986137"/>
                  </a:lnTo>
                  <a:lnTo>
                    <a:pt x="1311910" y="9988880"/>
                  </a:lnTo>
                  <a:lnTo>
                    <a:pt x="1312164" y="9991318"/>
                  </a:lnTo>
                  <a:lnTo>
                    <a:pt x="1312164" y="9994061"/>
                  </a:lnTo>
                  <a:lnTo>
                    <a:pt x="1312418" y="9996500"/>
                  </a:lnTo>
                  <a:lnTo>
                    <a:pt x="1312418" y="9999243"/>
                  </a:lnTo>
                  <a:lnTo>
                    <a:pt x="1312418" y="10001681"/>
                  </a:lnTo>
                  <a:lnTo>
                    <a:pt x="1312418" y="10004425"/>
                  </a:lnTo>
                  <a:lnTo>
                    <a:pt x="1312164" y="10006863"/>
                  </a:lnTo>
                  <a:lnTo>
                    <a:pt x="1312164" y="10009301"/>
                  </a:lnTo>
                  <a:lnTo>
                    <a:pt x="1311910" y="10012045"/>
                  </a:lnTo>
                  <a:lnTo>
                    <a:pt x="1311529" y="10014483"/>
                  </a:lnTo>
                  <a:lnTo>
                    <a:pt x="1310894" y="10016921"/>
                  </a:lnTo>
                  <a:lnTo>
                    <a:pt x="1343279" y="10016921"/>
                  </a:lnTo>
                </a:path>
                <a:path w="6883400" h="10017125">
                  <a:moveTo>
                    <a:pt x="1218311" y="9932187"/>
                  </a:moveTo>
                  <a:lnTo>
                    <a:pt x="1343279" y="9932187"/>
                  </a:lnTo>
                </a:path>
                <a:path w="6883400" h="10017125">
                  <a:moveTo>
                    <a:pt x="1343279" y="10016921"/>
                  </a:moveTo>
                  <a:lnTo>
                    <a:pt x="1376807" y="10016921"/>
                  </a:lnTo>
                  <a:lnTo>
                    <a:pt x="1376172" y="10014483"/>
                  </a:lnTo>
                  <a:lnTo>
                    <a:pt x="1375537" y="10012045"/>
                  </a:lnTo>
                  <a:lnTo>
                    <a:pt x="1374902" y="10009606"/>
                  </a:lnTo>
                  <a:lnTo>
                    <a:pt x="1374648" y="10007168"/>
                  </a:lnTo>
                  <a:lnTo>
                    <a:pt x="1374394" y="10004425"/>
                  </a:lnTo>
                  <a:lnTo>
                    <a:pt x="1374013" y="10001986"/>
                  </a:lnTo>
                  <a:lnTo>
                    <a:pt x="1374013" y="9999243"/>
                  </a:lnTo>
                  <a:lnTo>
                    <a:pt x="1374013" y="9996805"/>
                  </a:lnTo>
                  <a:lnTo>
                    <a:pt x="1374013" y="9994366"/>
                  </a:lnTo>
                  <a:lnTo>
                    <a:pt x="1374394" y="9991623"/>
                  </a:lnTo>
                  <a:lnTo>
                    <a:pt x="1374648" y="9989185"/>
                  </a:lnTo>
                  <a:lnTo>
                    <a:pt x="1374902" y="9986441"/>
                  </a:lnTo>
                  <a:lnTo>
                    <a:pt x="1375537" y="9984003"/>
                  </a:lnTo>
                  <a:lnTo>
                    <a:pt x="1376172" y="9981565"/>
                  </a:lnTo>
                  <a:lnTo>
                    <a:pt x="1377061" y="9979126"/>
                  </a:lnTo>
                  <a:lnTo>
                    <a:pt x="1377696" y="9976993"/>
                  </a:lnTo>
                  <a:lnTo>
                    <a:pt x="1378585" y="9974554"/>
                  </a:lnTo>
                  <a:lnTo>
                    <a:pt x="1379855" y="9972421"/>
                  </a:lnTo>
                  <a:lnTo>
                    <a:pt x="1380998" y="9970287"/>
                  </a:lnTo>
                  <a:lnTo>
                    <a:pt x="1392047" y="9958705"/>
                  </a:lnTo>
                  <a:lnTo>
                    <a:pt x="1393825" y="9957485"/>
                  </a:lnTo>
                  <a:lnTo>
                    <a:pt x="1396238" y="9956571"/>
                  </a:lnTo>
                  <a:lnTo>
                    <a:pt x="1398397" y="9955657"/>
                  </a:lnTo>
                  <a:lnTo>
                    <a:pt x="1400556" y="9955047"/>
                  </a:lnTo>
                  <a:lnTo>
                    <a:pt x="1403350" y="9954437"/>
                  </a:lnTo>
                  <a:lnTo>
                    <a:pt x="1405763" y="9954133"/>
                  </a:lnTo>
                  <a:lnTo>
                    <a:pt x="1408430" y="9954742"/>
                  </a:lnTo>
                  <a:lnTo>
                    <a:pt x="1410970" y="9955047"/>
                  </a:lnTo>
                  <a:lnTo>
                    <a:pt x="1413383" y="9955961"/>
                  </a:lnTo>
                  <a:lnTo>
                    <a:pt x="1415796" y="9956571"/>
                  </a:lnTo>
                  <a:lnTo>
                    <a:pt x="1417955" y="9957485"/>
                  </a:lnTo>
                  <a:lnTo>
                    <a:pt x="1420114" y="9958705"/>
                  </a:lnTo>
                  <a:lnTo>
                    <a:pt x="1421892" y="9960229"/>
                  </a:lnTo>
                  <a:lnTo>
                    <a:pt x="1423670" y="9961448"/>
                  </a:lnTo>
                  <a:lnTo>
                    <a:pt x="1425194" y="9962972"/>
                  </a:lnTo>
                  <a:lnTo>
                    <a:pt x="1426718" y="9964801"/>
                  </a:lnTo>
                  <a:lnTo>
                    <a:pt x="1428242" y="9966325"/>
                  </a:lnTo>
                  <a:lnTo>
                    <a:pt x="1429512" y="9968458"/>
                  </a:lnTo>
                  <a:lnTo>
                    <a:pt x="1430782" y="9970287"/>
                  </a:lnTo>
                  <a:lnTo>
                    <a:pt x="1431925" y="9972421"/>
                  </a:lnTo>
                  <a:lnTo>
                    <a:pt x="1432814" y="9974554"/>
                  </a:lnTo>
                  <a:lnTo>
                    <a:pt x="1433830" y="9976688"/>
                  </a:lnTo>
                  <a:lnTo>
                    <a:pt x="1434719" y="9979126"/>
                  </a:lnTo>
                  <a:lnTo>
                    <a:pt x="1435354" y="9981260"/>
                  </a:lnTo>
                  <a:lnTo>
                    <a:pt x="1435862" y="9984003"/>
                  </a:lnTo>
                  <a:lnTo>
                    <a:pt x="1436243" y="9986137"/>
                  </a:lnTo>
                  <a:lnTo>
                    <a:pt x="1436878" y="9988880"/>
                  </a:lnTo>
                  <a:lnTo>
                    <a:pt x="1437132" y="9991318"/>
                  </a:lnTo>
                  <a:lnTo>
                    <a:pt x="1437386" y="9994061"/>
                  </a:lnTo>
                  <a:lnTo>
                    <a:pt x="1437386" y="9996500"/>
                  </a:lnTo>
                  <a:lnTo>
                    <a:pt x="1437386" y="9999243"/>
                  </a:lnTo>
                  <a:lnTo>
                    <a:pt x="1437386" y="10001681"/>
                  </a:lnTo>
                  <a:lnTo>
                    <a:pt x="1437386" y="10004425"/>
                  </a:lnTo>
                  <a:lnTo>
                    <a:pt x="1437386" y="10006863"/>
                  </a:lnTo>
                  <a:lnTo>
                    <a:pt x="1437132" y="10009301"/>
                  </a:lnTo>
                  <a:lnTo>
                    <a:pt x="1436878" y="10012045"/>
                  </a:lnTo>
                  <a:lnTo>
                    <a:pt x="1436497" y="10014483"/>
                  </a:lnTo>
                  <a:lnTo>
                    <a:pt x="1435862" y="10016921"/>
                  </a:lnTo>
                  <a:lnTo>
                    <a:pt x="1468247" y="10016921"/>
                  </a:lnTo>
                </a:path>
                <a:path w="6883400" h="10017125">
                  <a:moveTo>
                    <a:pt x="1343279" y="9932187"/>
                  </a:moveTo>
                  <a:lnTo>
                    <a:pt x="1468247" y="9932187"/>
                  </a:lnTo>
                </a:path>
                <a:path w="6883400" h="10017125">
                  <a:moveTo>
                    <a:pt x="1468247" y="10016921"/>
                  </a:moveTo>
                  <a:lnTo>
                    <a:pt x="1501775" y="10016921"/>
                  </a:lnTo>
                  <a:lnTo>
                    <a:pt x="1501140" y="10014483"/>
                  </a:lnTo>
                  <a:lnTo>
                    <a:pt x="1500505" y="10012045"/>
                  </a:lnTo>
                  <a:lnTo>
                    <a:pt x="1499870" y="10009606"/>
                  </a:lnTo>
                  <a:lnTo>
                    <a:pt x="1499616" y="10007168"/>
                  </a:lnTo>
                  <a:lnTo>
                    <a:pt x="1499362" y="10004425"/>
                  </a:lnTo>
                  <a:lnTo>
                    <a:pt x="1498981" y="10001986"/>
                  </a:lnTo>
                  <a:lnTo>
                    <a:pt x="1498981" y="9999243"/>
                  </a:lnTo>
                  <a:lnTo>
                    <a:pt x="1498981" y="9996805"/>
                  </a:lnTo>
                  <a:lnTo>
                    <a:pt x="1498981" y="9994366"/>
                  </a:lnTo>
                  <a:lnTo>
                    <a:pt x="1499362" y="9991623"/>
                  </a:lnTo>
                  <a:lnTo>
                    <a:pt x="1499616" y="9989185"/>
                  </a:lnTo>
                  <a:lnTo>
                    <a:pt x="1500251" y="9986441"/>
                  </a:lnTo>
                  <a:lnTo>
                    <a:pt x="1500505" y="9984003"/>
                  </a:lnTo>
                  <a:lnTo>
                    <a:pt x="1501394" y="9981565"/>
                  </a:lnTo>
                  <a:lnTo>
                    <a:pt x="1502029" y="9979126"/>
                  </a:lnTo>
                  <a:lnTo>
                    <a:pt x="1502664" y="9976993"/>
                  </a:lnTo>
                  <a:lnTo>
                    <a:pt x="1503934" y="9974554"/>
                  </a:lnTo>
                  <a:lnTo>
                    <a:pt x="1504823" y="9972421"/>
                  </a:lnTo>
                  <a:lnTo>
                    <a:pt x="1505966" y="9970287"/>
                  </a:lnTo>
                  <a:lnTo>
                    <a:pt x="1530731" y="9954133"/>
                  </a:lnTo>
                  <a:lnTo>
                    <a:pt x="1533398" y="9954742"/>
                  </a:lnTo>
                  <a:lnTo>
                    <a:pt x="1535938" y="9955047"/>
                  </a:lnTo>
                  <a:lnTo>
                    <a:pt x="1538351" y="9955961"/>
                  </a:lnTo>
                  <a:lnTo>
                    <a:pt x="1540764" y="9956571"/>
                  </a:lnTo>
                  <a:lnTo>
                    <a:pt x="1542923" y="9957485"/>
                  </a:lnTo>
                  <a:lnTo>
                    <a:pt x="1545082" y="9958705"/>
                  </a:lnTo>
                  <a:lnTo>
                    <a:pt x="1546860" y="9960229"/>
                  </a:lnTo>
                  <a:lnTo>
                    <a:pt x="1548638" y="9961448"/>
                  </a:lnTo>
                  <a:lnTo>
                    <a:pt x="1550162" y="9962972"/>
                  </a:lnTo>
                  <a:lnTo>
                    <a:pt x="1552067" y="9964801"/>
                  </a:lnTo>
                  <a:lnTo>
                    <a:pt x="1553210" y="9966325"/>
                  </a:lnTo>
                  <a:lnTo>
                    <a:pt x="1554480" y="9968458"/>
                  </a:lnTo>
                  <a:lnTo>
                    <a:pt x="1555750" y="9970287"/>
                  </a:lnTo>
                  <a:lnTo>
                    <a:pt x="1556893" y="9972421"/>
                  </a:lnTo>
                  <a:lnTo>
                    <a:pt x="1557782" y="9974554"/>
                  </a:lnTo>
                  <a:lnTo>
                    <a:pt x="1558798" y="9976688"/>
                  </a:lnTo>
                  <a:lnTo>
                    <a:pt x="1559687" y="9979126"/>
                  </a:lnTo>
                  <a:lnTo>
                    <a:pt x="1560322" y="9981260"/>
                  </a:lnTo>
                  <a:lnTo>
                    <a:pt x="1560830" y="9984003"/>
                  </a:lnTo>
                  <a:lnTo>
                    <a:pt x="1561465" y="9986137"/>
                  </a:lnTo>
                  <a:lnTo>
                    <a:pt x="1561846" y="9988880"/>
                  </a:lnTo>
                  <a:lnTo>
                    <a:pt x="1562100" y="9991318"/>
                  </a:lnTo>
                  <a:lnTo>
                    <a:pt x="1562354" y="9994061"/>
                  </a:lnTo>
                  <a:lnTo>
                    <a:pt x="1562354" y="9996500"/>
                  </a:lnTo>
                  <a:lnTo>
                    <a:pt x="1562735" y="9999243"/>
                  </a:lnTo>
                  <a:lnTo>
                    <a:pt x="1562735" y="10001681"/>
                  </a:lnTo>
                  <a:lnTo>
                    <a:pt x="1562354" y="10004425"/>
                  </a:lnTo>
                  <a:lnTo>
                    <a:pt x="1562354" y="10006863"/>
                  </a:lnTo>
                  <a:lnTo>
                    <a:pt x="1562100" y="10009301"/>
                  </a:lnTo>
                  <a:lnTo>
                    <a:pt x="1561846" y="10012045"/>
                  </a:lnTo>
                  <a:lnTo>
                    <a:pt x="1561465" y="10014483"/>
                  </a:lnTo>
                  <a:lnTo>
                    <a:pt x="1560830" y="10016921"/>
                  </a:lnTo>
                  <a:lnTo>
                    <a:pt x="1593215" y="10016921"/>
                  </a:lnTo>
                </a:path>
                <a:path w="6883400" h="10017125">
                  <a:moveTo>
                    <a:pt x="1468247" y="9932187"/>
                  </a:moveTo>
                  <a:lnTo>
                    <a:pt x="1593215" y="9932187"/>
                  </a:lnTo>
                </a:path>
                <a:path w="6883400" h="10017125">
                  <a:moveTo>
                    <a:pt x="1593215" y="10016921"/>
                  </a:moveTo>
                  <a:lnTo>
                    <a:pt x="1626743" y="10016921"/>
                  </a:lnTo>
                  <a:lnTo>
                    <a:pt x="1626108" y="10014483"/>
                  </a:lnTo>
                  <a:lnTo>
                    <a:pt x="1625473" y="10012045"/>
                  </a:lnTo>
                  <a:lnTo>
                    <a:pt x="1624838" y="10009606"/>
                  </a:lnTo>
                  <a:lnTo>
                    <a:pt x="1624584" y="10007168"/>
                  </a:lnTo>
                  <a:lnTo>
                    <a:pt x="1624330" y="10004425"/>
                  </a:lnTo>
                  <a:lnTo>
                    <a:pt x="1624330" y="10001986"/>
                  </a:lnTo>
                  <a:lnTo>
                    <a:pt x="1623949" y="9999243"/>
                  </a:lnTo>
                  <a:lnTo>
                    <a:pt x="1623949" y="9996805"/>
                  </a:lnTo>
                  <a:lnTo>
                    <a:pt x="1624330" y="9994366"/>
                  </a:lnTo>
                  <a:lnTo>
                    <a:pt x="1624330" y="9991623"/>
                  </a:lnTo>
                  <a:lnTo>
                    <a:pt x="1624584" y="9989185"/>
                  </a:lnTo>
                  <a:lnTo>
                    <a:pt x="1625219" y="9986441"/>
                  </a:lnTo>
                  <a:lnTo>
                    <a:pt x="1625854" y="9984003"/>
                  </a:lnTo>
                  <a:lnTo>
                    <a:pt x="1626362" y="9981565"/>
                  </a:lnTo>
                  <a:lnTo>
                    <a:pt x="1626997" y="9979126"/>
                  </a:lnTo>
                  <a:lnTo>
                    <a:pt x="1627886" y="9976993"/>
                  </a:lnTo>
                  <a:lnTo>
                    <a:pt x="1628902" y="9974554"/>
                  </a:lnTo>
                  <a:lnTo>
                    <a:pt x="1629791" y="9972421"/>
                  </a:lnTo>
                  <a:lnTo>
                    <a:pt x="1630934" y="9970287"/>
                  </a:lnTo>
                  <a:lnTo>
                    <a:pt x="1632204" y="9968153"/>
                  </a:lnTo>
                  <a:lnTo>
                    <a:pt x="1633728" y="9966325"/>
                  </a:lnTo>
                  <a:lnTo>
                    <a:pt x="1634998" y="9964496"/>
                  </a:lnTo>
                  <a:lnTo>
                    <a:pt x="1636776" y="9962972"/>
                  </a:lnTo>
                  <a:lnTo>
                    <a:pt x="1638300" y="9961448"/>
                  </a:lnTo>
                  <a:lnTo>
                    <a:pt x="1640078" y="9959924"/>
                  </a:lnTo>
                  <a:lnTo>
                    <a:pt x="1655699" y="9954133"/>
                  </a:lnTo>
                  <a:lnTo>
                    <a:pt x="1658366" y="9954742"/>
                  </a:lnTo>
                  <a:lnTo>
                    <a:pt x="1660906" y="9955047"/>
                  </a:lnTo>
                  <a:lnTo>
                    <a:pt x="1663319" y="9955961"/>
                  </a:lnTo>
                  <a:lnTo>
                    <a:pt x="1665732" y="9956571"/>
                  </a:lnTo>
                  <a:lnTo>
                    <a:pt x="1667891" y="9957485"/>
                  </a:lnTo>
                  <a:lnTo>
                    <a:pt x="1670050" y="9958705"/>
                  </a:lnTo>
                  <a:lnTo>
                    <a:pt x="1671828" y="9960229"/>
                  </a:lnTo>
                  <a:lnTo>
                    <a:pt x="1673606" y="9961448"/>
                  </a:lnTo>
                  <a:lnTo>
                    <a:pt x="1675130" y="9962972"/>
                  </a:lnTo>
                  <a:lnTo>
                    <a:pt x="1677035" y="9964801"/>
                  </a:lnTo>
                  <a:lnTo>
                    <a:pt x="1678178" y="9966325"/>
                  </a:lnTo>
                  <a:lnTo>
                    <a:pt x="1679702" y="9968458"/>
                  </a:lnTo>
                  <a:lnTo>
                    <a:pt x="1680972" y="9970287"/>
                  </a:lnTo>
                  <a:lnTo>
                    <a:pt x="1681861" y="9972421"/>
                  </a:lnTo>
                  <a:lnTo>
                    <a:pt x="1682750" y="9974554"/>
                  </a:lnTo>
                  <a:lnTo>
                    <a:pt x="1683766" y="9976688"/>
                  </a:lnTo>
                  <a:lnTo>
                    <a:pt x="1684655" y="9979126"/>
                  </a:lnTo>
                  <a:lnTo>
                    <a:pt x="1685290" y="9981260"/>
                  </a:lnTo>
                  <a:lnTo>
                    <a:pt x="1685798" y="9984003"/>
                  </a:lnTo>
                  <a:lnTo>
                    <a:pt x="1686433" y="9986137"/>
                  </a:lnTo>
                  <a:lnTo>
                    <a:pt x="1686814" y="9988880"/>
                  </a:lnTo>
                  <a:lnTo>
                    <a:pt x="1687068" y="9991318"/>
                  </a:lnTo>
                  <a:lnTo>
                    <a:pt x="1687322" y="9994061"/>
                  </a:lnTo>
                  <a:lnTo>
                    <a:pt x="1687322" y="9996500"/>
                  </a:lnTo>
                  <a:lnTo>
                    <a:pt x="1687703" y="9999243"/>
                  </a:lnTo>
                  <a:lnTo>
                    <a:pt x="1687703" y="10001681"/>
                  </a:lnTo>
                  <a:lnTo>
                    <a:pt x="1687322" y="10004425"/>
                  </a:lnTo>
                  <a:lnTo>
                    <a:pt x="1687322" y="10006863"/>
                  </a:lnTo>
                  <a:lnTo>
                    <a:pt x="1687068" y="10009301"/>
                  </a:lnTo>
                  <a:lnTo>
                    <a:pt x="1686814" y="10012045"/>
                  </a:lnTo>
                  <a:lnTo>
                    <a:pt x="1686433" y="10014483"/>
                  </a:lnTo>
                  <a:lnTo>
                    <a:pt x="1686179" y="10016921"/>
                  </a:lnTo>
                  <a:lnTo>
                    <a:pt x="1718437" y="10016921"/>
                  </a:lnTo>
                </a:path>
                <a:path w="6883400" h="10017125">
                  <a:moveTo>
                    <a:pt x="1593215" y="9932187"/>
                  </a:moveTo>
                  <a:lnTo>
                    <a:pt x="1718437" y="9932187"/>
                  </a:lnTo>
                </a:path>
                <a:path w="6883400" h="10017125">
                  <a:moveTo>
                    <a:pt x="1718437" y="10016921"/>
                  </a:moveTo>
                  <a:lnTo>
                    <a:pt x="1751711" y="10016921"/>
                  </a:lnTo>
                  <a:lnTo>
                    <a:pt x="1751076" y="10014483"/>
                  </a:lnTo>
                  <a:lnTo>
                    <a:pt x="1750441" y="10012045"/>
                  </a:lnTo>
                  <a:lnTo>
                    <a:pt x="1750187" y="10009606"/>
                  </a:lnTo>
                  <a:lnTo>
                    <a:pt x="1749552" y="10007168"/>
                  </a:lnTo>
                  <a:lnTo>
                    <a:pt x="1749298" y="10004425"/>
                  </a:lnTo>
                  <a:lnTo>
                    <a:pt x="1749298" y="10001986"/>
                  </a:lnTo>
                  <a:lnTo>
                    <a:pt x="1748917" y="9999243"/>
                  </a:lnTo>
                  <a:lnTo>
                    <a:pt x="1748917" y="9996805"/>
                  </a:lnTo>
                  <a:lnTo>
                    <a:pt x="1749298" y="9994366"/>
                  </a:lnTo>
                  <a:lnTo>
                    <a:pt x="1749298" y="9991623"/>
                  </a:lnTo>
                  <a:lnTo>
                    <a:pt x="1749806" y="9989185"/>
                  </a:lnTo>
                  <a:lnTo>
                    <a:pt x="1750187" y="9986441"/>
                  </a:lnTo>
                  <a:lnTo>
                    <a:pt x="1750822" y="9984003"/>
                  </a:lnTo>
                  <a:lnTo>
                    <a:pt x="1751330" y="9981565"/>
                  </a:lnTo>
                  <a:lnTo>
                    <a:pt x="1751965" y="9979126"/>
                  </a:lnTo>
                  <a:lnTo>
                    <a:pt x="1752854" y="9976993"/>
                  </a:lnTo>
                  <a:lnTo>
                    <a:pt x="1753870" y="9974554"/>
                  </a:lnTo>
                  <a:lnTo>
                    <a:pt x="1754759" y="9972421"/>
                  </a:lnTo>
                  <a:lnTo>
                    <a:pt x="1755902" y="9970287"/>
                  </a:lnTo>
                  <a:lnTo>
                    <a:pt x="1757172" y="9968153"/>
                  </a:lnTo>
                  <a:lnTo>
                    <a:pt x="1758696" y="9966325"/>
                  </a:lnTo>
                  <a:lnTo>
                    <a:pt x="1759966" y="9964496"/>
                  </a:lnTo>
                  <a:lnTo>
                    <a:pt x="1761744" y="9962972"/>
                  </a:lnTo>
                  <a:lnTo>
                    <a:pt x="1763268" y="9961448"/>
                  </a:lnTo>
                  <a:lnTo>
                    <a:pt x="1765046" y="9959924"/>
                  </a:lnTo>
                  <a:lnTo>
                    <a:pt x="1780667" y="9954133"/>
                  </a:lnTo>
                  <a:lnTo>
                    <a:pt x="1783334" y="9954742"/>
                  </a:lnTo>
                  <a:lnTo>
                    <a:pt x="1786128" y="9955047"/>
                  </a:lnTo>
                  <a:lnTo>
                    <a:pt x="1788541" y="9955961"/>
                  </a:lnTo>
                  <a:lnTo>
                    <a:pt x="1790700" y="9956571"/>
                  </a:lnTo>
                  <a:lnTo>
                    <a:pt x="1792859" y="9957485"/>
                  </a:lnTo>
                  <a:lnTo>
                    <a:pt x="1795018" y="9958705"/>
                  </a:lnTo>
                  <a:lnTo>
                    <a:pt x="1796796" y="9960229"/>
                  </a:lnTo>
                  <a:lnTo>
                    <a:pt x="1798574" y="9961448"/>
                  </a:lnTo>
                  <a:lnTo>
                    <a:pt x="1806829" y="9972421"/>
                  </a:lnTo>
                  <a:lnTo>
                    <a:pt x="1808099" y="9974554"/>
                  </a:lnTo>
                  <a:lnTo>
                    <a:pt x="1808988" y="9976688"/>
                  </a:lnTo>
                  <a:lnTo>
                    <a:pt x="1809623" y="9979126"/>
                  </a:lnTo>
                  <a:lnTo>
                    <a:pt x="1810512" y="9981260"/>
                  </a:lnTo>
                  <a:lnTo>
                    <a:pt x="1810766" y="9984003"/>
                  </a:lnTo>
                  <a:lnTo>
                    <a:pt x="1811401" y="9986137"/>
                  </a:lnTo>
                  <a:lnTo>
                    <a:pt x="1811782" y="9988880"/>
                  </a:lnTo>
                  <a:lnTo>
                    <a:pt x="1812036" y="9991318"/>
                  </a:lnTo>
                  <a:lnTo>
                    <a:pt x="1812290" y="9994061"/>
                  </a:lnTo>
                  <a:lnTo>
                    <a:pt x="1812671" y="9996500"/>
                  </a:lnTo>
                  <a:lnTo>
                    <a:pt x="1812671" y="9999243"/>
                  </a:lnTo>
                  <a:lnTo>
                    <a:pt x="1812671" y="10001681"/>
                  </a:lnTo>
                  <a:lnTo>
                    <a:pt x="1812671" y="10004425"/>
                  </a:lnTo>
                  <a:lnTo>
                    <a:pt x="1812290" y="10006863"/>
                  </a:lnTo>
                  <a:lnTo>
                    <a:pt x="1812036" y="10009301"/>
                  </a:lnTo>
                  <a:lnTo>
                    <a:pt x="1811782" y="10012045"/>
                  </a:lnTo>
                  <a:lnTo>
                    <a:pt x="1811401" y="10014483"/>
                  </a:lnTo>
                  <a:lnTo>
                    <a:pt x="1811147" y="10016921"/>
                  </a:lnTo>
                  <a:lnTo>
                    <a:pt x="1843405" y="10016921"/>
                  </a:lnTo>
                </a:path>
                <a:path w="6883400" h="10017125">
                  <a:moveTo>
                    <a:pt x="1718437" y="9932187"/>
                  </a:moveTo>
                  <a:lnTo>
                    <a:pt x="1843405" y="9932187"/>
                  </a:lnTo>
                </a:path>
                <a:path w="6883400" h="10017125">
                  <a:moveTo>
                    <a:pt x="1843405" y="10016921"/>
                  </a:moveTo>
                  <a:lnTo>
                    <a:pt x="1876933" y="10016921"/>
                  </a:lnTo>
                  <a:lnTo>
                    <a:pt x="1876044" y="10014483"/>
                  </a:lnTo>
                  <a:lnTo>
                    <a:pt x="1875409" y="10012045"/>
                  </a:lnTo>
                  <a:lnTo>
                    <a:pt x="1875155" y="10009606"/>
                  </a:lnTo>
                  <a:lnTo>
                    <a:pt x="1874520" y="10007168"/>
                  </a:lnTo>
                  <a:lnTo>
                    <a:pt x="1874520" y="10004425"/>
                  </a:lnTo>
                  <a:lnTo>
                    <a:pt x="1874266" y="10001986"/>
                  </a:lnTo>
                  <a:lnTo>
                    <a:pt x="1874266" y="9999243"/>
                  </a:lnTo>
                  <a:lnTo>
                    <a:pt x="1874266" y="9996805"/>
                  </a:lnTo>
                  <a:lnTo>
                    <a:pt x="1874266" y="9994366"/>
                  </a:lnTo>
                  <a:lnTo>
                    <a:pt x="1874520" y="9991623"/>
                  </a:lnTo>
                  <a:lnTo>
                    <a:pt x="1874774" y="9989185"/>
                  </a:lnTo>
                  <a:lnTo>
                    <a:pt x="1875155" y="9986441"/>
                  </a:lnTo>
                  <a:lnTo>
                    <a:pt x="1875790" y="9984003"/>
                  </a:lnTo>
                  <a:lnTo>
                    <a:pt x="1876298" y="9981565"/>
                  </a:lnTo>
                  <a:lnTo>
                    <a:pt x="1876933" y="9979126"/>
                  </a:lnTo>
                  <a:lnTo>
                    <a:pt x="1877822" y="9976993"/>
                  </a:lnTo>
                  <a:lnTo>
                    <a:pt x="1878838" y="9974554"/>
                  </a:lnTo>
                  <a:lnTo>
                    <a:pt x="1886712" y="9962972"/>
                  </a:lnTo>
                  <a:lnTo>
                    <a:pt x="1888236" y="9961448"/>
                  </a:lnTo>
                  <a:lnTo>
                    <a:pt x="1890014" y="9959924"/>
                  </a:lnTo>
                  <a:lnTo>
                    <a:pt x="1892173" y="9958705"/>
                  </a:lnTo>
                  <a:lnTo>
                    <a:pt x="1894078" y="9957485"/>
                  </a:lnTo>
                  <a:lnTo>
                    <a:pt x="1905889" y="9954133"/>
                  </a:lnTo>
                  <a:lnTo>
                    <a:pt x="1908302" y="9954742"/>
                  </a:lnTo>
                  <a:lnTo>
                    <a:pt x="1911096" y="9955047"/>
                  </a:lnTo>
                  <a:lnTo>
                    <a:pt x="1913509" y="9955961"/>
                  </a:lnTo>
                  <a:lnTo>
                    <a:pt x="1915668" y="9956571"/>
                  </a:lnTo>
                  <a:lnTo>
                    <a:pt x="1918081" y="9957485"/>
                  </a:lnTo>
                  <a:lnTo>
                    <a:pt x="1919986" y="9958705"/>
                  </a:lnTo>
                  <a:lnTo>
                    <a:pt x="1921764" y="9960229"/>
                  </a:lnTo>
                  <a:lnTo>
                    <a:pt x="1923923" y="9961448"/>
                  </a:lnTo>
                  <a:lnTo>
                    <a:pt x="1925447" y="9962972"/>
                  </a:lnTo>
                  <a:lnTo>
                    <a:pt x="1926971" y="9964801"/>
                  </a:lnTo>
                  <a:lnTo>
                    <a:pt x="1928495" y="9966325"/>
                  </a:lnTo>
                  <a:lnTo>
                    <a:pt x="1929638" y="9968458"/>
                  </a:lnTo>
                  <a:lnTo>
                    <a:pt x="1930908" y="9970287"/>
                  </a:lnTo>
                  <a:lnTo>
                    <a:pt x="1932178" y="9972421"/>
                  </a:lnTo>
                  <a:lnTo>
                    <a:pt x="1933067" y="9974554"/>
                  </a:lnTo>
                  <a:lnTo>
                    <a:pt x="1933956" y="9976688"/>
                  </a:lnTo>
                  <a:lnTo>
                    <a:pt x="1934591" y="9979126"/>
                  </a:lnTo>
                  <a:lnTo>
                    <a:pt x="1935480" y="9981260"/>
                  </a:lnTo>
                  <a:lnTo>
                    <a:pt x="1936115" y="9984003"/>
                  </a:lnTo>
                  <a:lnTo>
                    <a:pt x="1936369" y="9986137"/>
                  </a:lnTo>
                  <a:lnTo>
                    <a:pt x="1937004" y="9988880"/>
                  </a:lnTo>
                  <a:lnTo>
                    <a:pt x="1937258" y="9991318"/>
                  </a:lnTo>
                  <a:lnTo>
                    <a:pt x="1937258" y="9994061"/>
                  </a:lnTo>
                  <a:lnTo>
                    <a:pt x="1937639" y="9996500"/>
                  </a:lnTo>
                  <a:lnTo>
                    <a:pt x="1937639" y="9999243"/>
                  </a:lnTo>
                  <a:lnTo>
                    <a:pt x="1937639" y="10001681"/>
                  </a:lnTo>
                  <a:lnTo>
                    <a:pt x="1937639" y="10004425"/>
                  </a:lnTo>
                  <a:lnTo>
                    <a:pt x="1937258" y="10006863"/>
                  </a:lnTo>
                  <a:lnTo>
                    <a:pt x="1937258" y="10009301"/>
                  </a:lnTo>
                  <a:lnTo>
                    <a:pt x="1936750" y="10012045"/>
                  </a:lnTo>
                  <a:lnTo>
                    <a:pt x="1936369" y="10014483"/>
                  </a:lnTo>
                  <a:lnTo>
                    <a:pt x="1936115" y="10016921"/>
                  </a:lnTo>
                  <a:lnTo>
                    <a:pt x="1968373" y="10016921"/>
                  </a:lnTo>
                </a:path>
                <a:path w="6883400" h="10017125">
                  <a:moveTo>
                    <a:pt x="1843405" y="9932187"/>
                  </a:moveTo>
                  <a:lnTo>
                    <a:pt x="1968373" y="9932187"/>
                  </a:lnTo>
                </a:path>
                <a:path w="6883400" h="10017125">
                  <a:moveTo>
                    <a:pt x="1968373" y="10016921"/>
                  </a:moveTo>
                  <a:lnTo>
                    <a:pt x="2001901" y="10016921"/>
                  </a:lnTo>
                  <a:lnTo>
                    <a:pt x="2001266" y="10014483"/>
                  </a:lnTo>
                  <a:lnTo>
                    <a:pt x="2000377" y="10012045"/>
                  </a:lnTo>
                  <a:lnTo>
                    <a:pt x="2000123" y="10009606"/>
                  </a:lnTo>
                  <a:lnTo>
                    <a:pt x="1999742" y="10007168"/>
                  </a:lnTo>
                  <a:lnTo>
                    <a:pt x="1999488" y="10004425"/>
                  </a:lnTo>
                  <a:lnTo>
                    <a:pt x="1999234" y="10001986"/>
                  </a:lnTo>
                  <a:lnTo>
                    <a:pt x="1999234" y="9999243"/>
                  </a:lnTo>
                  <a:lnTo>
                    <a:pt x="1999234" y="9996805"/>
                  </a:lnTo>
                  <a:lnTo>
                    <a:pt x="1999234" y="9994366"/>
                  </a:lnTo>
                  <a:lnTo>
                    <a:pt x="1999488" y="9991623"/>
                  </a:lnTo>
                  <a:lnTo>
                    <a:pt x="1999742" y="9989185"/>
                  </a:lnTo>
                  <a:lnTo>
                    <a:pt x="2000123" y="9986441"/>
                  </a:lnTo>
                  <a:lnTo>
                    <a:pt x="2000758" y="9984003"/>
                  </a:lnTo>
                  <a:lnTo>
                    <a:pt x="2001266" y="9981565"/>
                  </a:lnTo>
                  <a:lnTo>
                    <a:pt x="2001901" y="9979126"/>
                  </a:lnTo>
                  <a:lnTo>
                    <a:pt x="2002790" y="9976993"/>
                  </a:lnTo>
                  <a:lnTo>
                    <a:pt x="2003806" y="9974554"/>
                  </a:lnTo>
                  <a:lnTo>
                    <a:pt x="2004949" y="9972421"/>
                  </a:lnTo>
                  <a:lnTo>
                    <a:pt x="2006219" y="9970287"/>
                  </a:lnTo>
                  <a:lnTo>
                    <a:pt x="2007362" y="9968153"/>
                  </a:lnTo>
                  <a:lnTo>
                    <a:pt x="2008632" y="9966325"/>
                  </a:lnTo>
                  <a:lnTo>
                    <a:pt x="2010156" y="9964496"/>
                  </a:lnTo>
                  <a:lnTo>
                    <a:pt x="2011680" y="9962972"/>
                  </a:lnTo>
                  <a:lnTo>
                    <a:pt x="2013204" y="9961448"/>
                  </a:lnTo>
                  <a:lnTo>
                    <a:pt x="2014982" y="9959924"/>
                  </a:lnTo>
                  <a:lnTo>
                    <a:pt x="2017141" y="9958705"/>
                  </a:lnTo>
                  <a:lnTo>
                    <a:pt x="2019046" y="9957485"/>
                  </a:lnTo>
                  <a:lnTo>
                    <a:pt x="2030857" y="9954133"/>
                  </a:lnTo>
                  <a:lnTo>
                    <a:pt x="2033651" y="9954742"/>
                  </a:lnTo>
                  <a:lnTo>
                    <a:pt x="2036064" y="9955047"/>
                  </a:lnTo>
                  <a:lnTo>
                    <a:pt x="2038477" y="9955961"/>
                  </a:lnTo>
                  <a:lnTo>
                    <a:pt x="2040890" y="9956571"/>
                  </a:lnTo>
                  <a:lnTo>
                    <a:pt x="2043049" y="9957485"/>
                  </a:lnTo>
                  <a:lnTo>
                    <a:pt x="2044954" y="9958705"/>
                  </a:lnTo>
                  <a:lnTo>
                    <a:pt x="2046986" y="9960229"/>
                  </a:lnTo>
                  <a:lnTo>
                    <a:pt x="2048891" y="9961448"/>
                  </a:lnTo>
                  <a:lnTo>
                    <a:pt x="2050415" y="9962972"/>
                  </a:lnTo>
                  <a:lnTo>
                    <a:pt x="2051939" y="9964801"/>
                  </a:lnTo>
                  <a:lnTo>
                    <a:pt x="2053463" y="9966325"/>
                  </a:lnTo>
                  <a:lnTo>
                    <a:pt x="2054606" y="9968458"/>
                  </a:lnTo>
                  <a:lnTo>
                    <a:pt x="2055876" y="9970287"/>
                  </a:lnTo>
                  <a:lnTo>
                    <a:pt x="2057146" y="9972421"/>
                  </a:lnTo>
                  <a:lnTo>
                    <a:pt x="2058035" y="9974554"/>
                  </a:lnTo>
                  <a:lnTo>
                    <a:pt x="2058924" y="9976688"/>
                  </a:lnTo>
                  <a:lnTo>
                    <a:pt x="2059559" y="9979126"/>
                  </a:lnTo>
                  <a:lnTo>
                    <a:pt x="2060448" y="9981260"/>
                  </a:lnTo>
                  <a:lnTo>
                    <a:pt x="2061083" y="9984003"/>
                  </a:lnTo>
                  <a:lnTo>
                    <a:pt x="2061337" y="9986137"/>
                  </a:lnTo>
                  <a:lnTo>
                    <a:pt x="2061972" y="9988880"/>
                  </a:lnTo>
                  <a:lnTo>
                    <a:pt x="2062226" y="9991318"/>
                  </a:lnTo>
                  <a:lnTo>
                    <a:pt x="2062226" y="9994061"/>
                  </a:lnTo>
                  <a:lnTo>
                    <a:pt x="2062607" y="9996500"/>
                  </a:lnTo>
                  <a:lnTo>
                    <a:pt x="2062607" y="9999243"/>
                  </a:lnTo>
                  <a:lnTo>
                    <a:pt x="2062607" y="10001681"/>
                  </a:lnTo>
                  <a:lnTo>
                    <a:pt x="2062607" y="10004425"/>
                  </a:lnTo>
                  <a:lnTo>
                    <a:pt x="2062226" y="10006863"/>
                  </a:lnTo>
                  <a:lnTo>
                    <a:pt x="2062226" y="10009301"/>
                  </a:lnTo>
                  <a:lnTo>
                    <a:pt x="2061718" y="10012045"/>
                  </a:lnTo>
                  <a:lnTo>
                    <a:pt x="2061718" y="10014483"/>
                  </a:lnTo>
                  <a:lnTo>
                    <a:pt x="2061083" y="10016921"/>
                  </a:lnTo>
                  <a:lnTo>
                    <a:pt x="2093341" y="10016921"/>
                  </a:lnTo>
                </a:path>
                <a:path w="6883400" h="10017125">
                  <a:moveTo>
                    <a:pt x="1968373" y="9932187"/>
                  </a:moveTo>
                  <a:lnTo>
                    <a:pt x="2093341" y="9932187"/>
                  </a:lnTo>
                </a:path>
                <a:path w="6883400" h="10017125">
                  <a:moveTo>
                    <a:pt x="2093341" y="10016921"/>
                  </a:moveTo>
                  <a:lnTo>
                    <a:pt x="2126869" y="10016921"/>
                  </a:lnTo>
                  <a:lnTo>
                    <a:pt x="2126234" y="10014483"/>
                  </a:lnTo>
                  <a:lnTo>
                    <a:pt x="2125726" y="10012045"/>
                  </a:lnTo>
                  <a:lnTo>
                    <a:pt x="2125091" y="10009606"/>
                  </a:lnTo>
                  <a:lnTo>
                    <a:pt x="2124710" y="10007168"/>
                  </a:lnTo>
                  <a:lnTo>
                    <a:pt x="2124456" y="10004425"/>
                  </a:lnTo>
                  <a:lnTo>
                    <a:pt x="2124202" y="10001986"/>
                  </a:lnTo>
                  <a:lnTo>
                    <a:pt x="2124202" y="9999243"/>
                  </a:lnTo>
                  <a:lnTo>
                    <a:pt x="2124202" y="9996805"/>
                  </a:lnTo>
                  <a:lnTo>
                    <a:pt x="2124202" y="9994366"/>
                  </a:lnTo>
                  <a:lnTo>
                    <a:pt x="2124456" y="9991623"/>
                  </a:lnTo>
                  <a:lnTo>
                    <a:pt x="2124710" y="9989185"/>
                  </a:lnTo>
                  <a:lnTo>
                    <a:pt x="2125091" y="9986441"/>
                  </a:lnTo>
                  <a:lnTo>
                    <a:pt x="2125726" y="9984003"/>
                  </a:lnTo>
                  <a:lnTo>
                    <a:pt x="2126234" y="9981565"/>
                  </a:lnTo>
                  <a:lnTo>
                    <a:pt x="2131187" y="9970287"/>
                  </a:lnTo>
                  <a:lnTo>
                    <a:pt x="2132330" y="9968153"/>
                  </a:lnTo>
                  <a:lnTo>
                    <a:pt x="2146427" y="9956571"/>
                  </a:lnTo>
                  <a:lnTo>
                    <a:pt x="2148586" y="9955657"/>
                  </a:lnTo>
                  <a:lnTo>
                    <a:pt x="2150618" y="9955047"/>
                  </a:lnTo>
                  <a:lnTo>
                    <a:pt x="2153412" y="9954437"/>
                  </a:lnTo>
                  <a:lnTo>
                    <a:pt x="2155825" y="9954133"/>
                  </a:lnTo>
                  <a:lnTo>
                    <a:pt x="2158619" y="9954742"/>
                  </a:lnTo>
                  <a:lnTo>
                    <a:pt x="2161032" y="9955047"/>
                  </a:lnTo>
                  <a:lnTo>
                    <a:pt x="2163445" y="9955961"/>
                  </a:lnTo>
                  <a:lnTo>
                    <a:pt x="2165858" y="9956571"/>
                  </a:lnTo>
                  <a:lnTo>
                    <a:pt x="2168017" y="9957485"/>
                  </a:lnTo>
                  <a:lnTo>
                    <a:pt x="2170176" y="9958705"/>
                  </a:lnTo>
                  <a:lnTo>
                    <a:pt x="2171954" y="9960229"/>
                  </a:lnTo>
                  <a:lnTo>
                    <a:pt x="2173859" y="9961448"/>
                  </a:lnTo>
                  <a:lnTo>
                    <a:pt x="2175383" y="9962972"/>
                  </a:lnTo>
                  <a:lnTo>
                    <a:pt x="2176907" y="9964801"/>
                  </a:lnTo>
                  <a:lnTo>
                    <a:pt x="2178431" y="9966325"/>
                  </a:lnTo>
                  <a:lnTo>
                    <a:pt x="2179574" y="9968458"/>
                  </a:lnTo>
                  <a:lnTo>
                    <a:pt x="2180844" y="9970287"/>
                  </a:lnTo>
                  <a:lnTo>
                    <a:pt x="2182114" y="9972421"/>
                  </a:lnTo>
                  <a:lnTo>
                    <a:pt x="2186305" y="9986137"/>
                  </a:lnTo>
                  <a:lnTo>
                    <a:pt x="2186940" y="9988880"/>
                  </a:lnTo>
                  <a:lnTo>
                    <a:pt x="2187194" y="9991318"/>
                  </a:lnTo>
                  <a:lnTo>
                    <a:pt x="2187194" y="9994061"/>
                  </a:lnTo>
                  <a:lnTo>
                    <a:pt x="2187575" y="9996500"/>
                  </a:lnTo>
                  <a:lnTo>
                    <a:pt x="2187575" y="9999243"/>
                  </a:lnTo>
                  <a:lnTo>
                    <a:pt x="2187575" y="10001681"/>
                  </a:lnTo>
                  <a:lnTo>
                    <a:pt x="2187575" y="10004425"/>
                  </a:lnTo>
                  <a:lnTo>
                    <a:pt x="2187194" y="10006863"/>
                  </a:lnTo>
                  <a:lnTo>
                    <a:pt x="2187194" y="10009301"/>
                  </a:lnTo>
                  <a:lnTo>
                    <a:pt x="2186940" y="10012045"/>
                  </a:lnTo>
                  <a:lnTo>
                    <a:pt x="2186686" y="10014483"/>
                  </a:lnTo>
                  <a:lnTo>
                    <a:pt x="2186051" y="10016921"/>
                  </a:lnTo>
                  <a:lnTo>
                    <a:pt x="2218309" y="10016921"/>
                  </a:lnTo>
                </a:path>
                <a:path w="6883400" h="10017125">
                  <a:moveTo>
                    <a:pt x="2093341" y="9932187"/>
                  </a:moveTo>
                  <a:lnTo>
                    <a:pt x="2218309" y="9932187"/>
                  </a:lnTo>
                </a:path>
                <a:path w="6883400" h="10017125">
                  <a:moveTo>
                    <a:pt x="2218309" y="10016921"/>
                  </a:moveTo>
                  <a:lnTo>
                    <a:pt x="2251837" y="10016921"/>
                  </a:lnTo>
                  <a:lnTo>
                    <a:pt x="2251202" y="10014483"/>
                  </a:lnTo>
                  <a:lnTo>
                    <a:pt x="2250694" y="10012045"/>
                  </a:lnTo>
                  <a:lnTo>
                    <a:pt x="2250059" y="10009606"/>
                  </a:lnTo>
                  <a:lnTo>
                    <a:pt x="2249678" y="10007168"/>
                  </a:lnTo>
                  <a:lnTo>
                    <a:pt x="2249424" y="10004425"/>
                  </a:lnTo>
                  <a:lnTo>
                    <a:pt x="2249170" y="10001986"/>
                  </a:lnTo>
                  <a:lnTo>
                    <a:pt x="2249170" y="9999243"/>
                  </a:lnTo>
                  <a:lnTo>
                    <a:pt x="2249170" y="9996805"/>
                  </a:lnTo>
                  <a:lnTo>
                    <a:pt x="2249170" y="9994366"/>
                  </a:lnTo>
                  <a:lnTo>
                    <a:pt x="2249424" y="9991623"/>
                  </a:lnTo>
                  <a:lnTo>
                    <a:pt x="2249678" y="9989185"/>
                  </a:lnTo>
                  <a:lnTo>
                    <a:pt x="2250059" y="9986441"/>
                  </a:lnTo>
                  <a:lnTo>
                    <a:pt x="2250694" y="9984003"/>
                  </a:lnTo>
                  <a:lnTo>
                    <a:pt x="2251202" y="9981565"/>
                  </a:lnTo>
                  <a:lnTo>
                    <a:pt x="2252218" y="9979126"/>
                  </a:lnTo>
                  <a:lnTo>
                    <a:pt x="2252726" y="9976993"/>
                  </a:lnTo>
                  <a:lnTo>
                    <a:pt x="2253742" y="9974554"/>
                  </a:lnTo>
                  <a:lnTo>
                    <a:pt x="2254885" y="9972421"/>
                  </a:lnTo>
                  <a:lnTo>
                    <a:pt x="2256155" y="9970287"/>
                  </a:lnTo>
                  <a:lnTo>
                    <a:pt x="2257298" y="9968153"/>
                  </a:lnTo>
                  <a:lnTo>
                    <a:pt x="2280793" y="9954133"/>
                  </a:lnTo>
                  <a:lnTo>
                    <a:pt x="2283587" y="9954742"/>
                  </a:lnTo>
                  <a:lnTo>
                    <a:pt x="2286000" y="9955047"/>
                  </a:lnTo>
                  <a:lnTo>
                    <a:pt x="2288413" y="9955961"/>
                  </a:lnTo>
                  <a:lnTo>
                    <a:pt x="2290826" y="9956571"/>
                  </a:lnTo>
                  <a:lnTo>
                    <a:pt x="2292985" y="9957485"/>
                  </a:lnTo>
                  <a:lnTo>
                    <a:pt x="2295144" y="9958705"/>
                  </a:lnTo>
                  <a:lnTo>
                    <a:pt x="2296922" y="9960229"/>
                  </a:lnTo>
                  <a:lnTo>
                    <a:pt x="2298827" y="9961448"/>
                  </a:lnTo>
                  <a:lnTo>
                    <a:pt x="2300351" y="9962972"/>
                  </a:lnTo>
                  <a:lnTo>
                    <a:pt x="2301875" y="9964801"/>
                  </a:lnTo>
                  <a:lnTo>
                    <a:pt x="2303399" y="9966325"/>
                  </a:lnTo>
                  <a:lnTo>
                    <a:pt x="2304542" y="9968458"/>
                  </a:lnTo>
                  <a:lnTo>
                    <a:pt x="2305812" y="9970287"/>
                  </a:lnTo>
                  <a:lnTo>
                    <a:pt x="2307082" y="9972421"/>
                  </a:lnTo>
                  <a:lnTo>
                    <a:pt x="2311019" y="9984003"/>
                  </a:lnTo>
                  <a:lnTo>
                    <a:pt x="2311654" y="9986137"/>
                  </a:lnTo>
                  <a:lnTo>
                    <a:pt x="2311908" y="9988880"/>
                  </a:lnTo>
                  <a:lnTo>
                    <a:pt x="2312162" y="9991318"/>
                  </a:lnTo>
                  <a:lnTo>
                    <a:pt x="2312543" y="9994061"/>
                  </a:lnTo>
                  <a:lnTo>
                    <a:pt x="2312543" y="9996500"/>
                  </a:lnTo>
                  <a:lnTo>
                    <a:pt x="2312797" y="9999243"/>
                  </a:lnTo>
                  <a:lnTo>
                    <a:pt x="2312797" y="10001681"/>
                  </a:lnTo>
                  <a:lnTo>
                    <a:pt x="2312543" y="10004425"/>
                  </a:lnTo>
                  <a:lnTo>
                    <a:pt x="2312543" y="10006863"/>
                  </a:lnTo>
                  <a:lnTo>
                    <a:pt x="2312162" y="10009301"/>
                  </a:lnTo>
                  <a:lnTo>
                    <a:pt x="2311908" y="10012045"/>
                  </a:lnTo>
                  <a:lnTo>
                    <a:pt x="2311654" y="10014483"/>
                  </a:lnTo>
                  <a:lnTo>
                    <a:pt x="2311019" y="10016921"/>
                  </a:lnTo>
                  <a:lnTo>
                    <a:pt x="2343277" y="10016921"/>
                  </a:lnTo>
                </a:path>
                <a:path w="6883400" h="10017125">
                  <a:moveTo>
                    <a:pt x="2218309" y="9932187"/>
                  </a:moveTo>
                  <a:lnTo>
                    <a:pt x="2343277" y="9932187"/>
                  </a:lnTo>
                </a:path>
                <a:path w="6883400" h="10017125">
                  <a:moveTo>
                    <a:pt x="2343277" y="10016921"/>
                  </a:moveTo>
                  <a:lnTo>
                    <a:pt x="2376805" y="10016921"/>
                  </a:lnTo>
                  <a:lnTo>
                    <a:pt x="2376170" y="10014483"/>
                  </a:lnTo>
                  <a:lnTo>
                    <a:pt x="2375662" y="10012045"/>
                  </a:lnTo>
                  <a:lnTo>
                    <a:pt x="2375027" y="10009606"/>
                  </a:lnTo>
                  <a:lnTo>
                    <a:pt x="2374646" y="10007168"/>
                  </a:lnTo>
                  <a:lnTo>
                    <a:pt x="2374392" y="10004425"/>
                  </a:lnTo>
                  <a:lnTo>
                    <a:pt x="2374392" y="10001986"/>
                  </a:lnTo>
                  <a:lnTo>
                    <a:pt x="2374138" y="9999243"/>
                  </a:lnTo>
                  <a:lnTo>
                    <a:pt x="2374138" y="9996805"/>
                  </a:lnTo>
                  <a:lnTo>
                    <a:pt x="2374392" y="9994366"/>
                  </a:lnTo>
                  <a:lnTo>
                    <a:pt x="2374392" y="9991623"/>
                  </a:lnTo>
                  <a:lnTo>
                    <a:pt x="2374646" y="9989185"/>
                  </a:lnTo>
                  <a:lnTo>
                    <a:pt x="2375281" y="9986441"/>
                  </a:lnTo>
                  <a:lnTo>
                    <a:pt x="2375662" y="9984003"/>
                  </a:lnTo>
                  <a:lnTo>
                    <a:pt x="2376551" y="9981565"/>
                  </a:lnTo>
                  <a:lnTo>
                    <a:pt x="2377186" y="9979126"/>
                  </a:lnTo>
                  <a:lnTo>
                    <a:pt x="2378075" y="9976993"/>
                  </a:lnTo>
                  <a:lnTo>
                    <a:pt x="2378964" y="9974554"/>
                  </a:lnTo>
                  <a:lnTo>
                    <a:pt x="2379853" y="9972421"/>
                  </a:lnTo>
                  <a:lnTo>
                    <a:pt x="2381123" y="9970287"/>
                  </a:lnTo>
                  <a:lnTo>
                    <a:pt x="2382266" y="9968153"/>
                  </a:lnTo>
                  <a:lnTo>
                    <a:pt x="2383790" y="9966325"/>
                  </a:lnTo>
                  <a:lnTo>
                    <a:pt x="2385060" y="9964496"/>
                  </a:lnTo>
                  <a:lnTo>
                    <a:pt x="2386584" y="9962972"/>
                  </a:lnTo>
                  <a:lnTo>
                    <a:pt x="2400935" y="9955047"/>
                  </a:lnTo>
                  <a:lnTo>
                    <a:pt x="2403348" y="9954437"/>
                  </a:lnTo>
                  <a:lnTo>
                    <a:pt x="2405761" y="9954133"/>
                  </a:lnTo>
                  <a:lnTo>
                    <a:pt x="2408555" y="9954742"/>
                  </a:lnTo>
                  <a:lnTo>
                    <a:pt x="2410968" y="9955047"/>
                  </a:lnTo>
                  <a:lnTo>
                    <a:pt x="2413381" y="9955961"/>
                  </a:lnTo>
                  <a:lnTo>
                    <a:pt x="2415794" y="9956571"/>
                  </a:lnTo>
                  <a:lnTo>
                    <a:pt x="2417953" y="9957485"/>
                  </a:lnTo>
                  <a:lnTo>
                    <a:pt x="2420112" y="9958705"/>
                  </a:lnTo>
                  <a:lnTo>
                    <a:pt x="2421890" y="9960229"/>
                  </a:lnTo>
                  <a:lnTo>
                    <a:pt x="2423795" y="9961448"/>
                  </a:lnTo>
                  <a:lnTo>
                    <a:pt x="2432939" y="9974554"/>
                  </a:lnTo>
                  <a:lnTo>
                    <a:pt x="2433828" y="9976688"/>
                  </a:lnTo>
                  <a:lnTo>
                    <a:pt x="2434717" y="9979126"/>
                  </a:lnTo>
                  <a:lnTo>
                    <a:pt x="2435352" y="9981260"/>
                  </a:lnTo>
                  <a:lnTo>
                    <a:pt x="2435987" y="9984003"/>
                  </a:lnTo>
                  <a:lnTo>
                    <a:pt x="2436622" y="9986137"/>
                  </a:lnTo>
                  <a:lnTo>
                    <a:pt x="2436876" y="9988880"/>
                  </a:lnTo>
                  <a:lnTo>
                    <a:pt x="2437130" y="9991318"/>
                  </a:lnTo>
                  <a:lnTo>
                    <a:pt x="2437511" y="9994061"/>
                  </a:lnTo>
                  <a:lnTo>
                    <a:pt x="2437511" y="9996500"/>
                  </a:lnTo>
                  <a:lnTo>
                    <a:pt x="2437765" y="9999243"/>
                  </a:lnTo>
                  <a:lnTo>
                    <a:pt x="2437765" y="10001681"/>
                  </a:lnTo>
                  <a:lnTo>
                    <a:pt x="2437511" y="10004425"/>
                  </a:lnTo>
                  <a:lnTo>
                    <a:pt x="2437511" y="10006863"/>
                  </a:lnTo>
                  <a:lnTo>
                    <a:pt x="2437130" y="10009301"/>
                  </a:lnTo>
                  <a:lnTo>
                    <a:pt x="2436876" y="10012045"/>
                  </a:lnTo>
                  <a:lnTo>
                    <a:pt x="2436622" y="10014483"/>
                  </a:lnTo>
                  <a:lnTo>
                    <a:pt x="2435987" y="10016921"/>
                  </a:lnTo>
                  <a:lnTo>
                    <a:pt x="2468626" y="10016921"/>
                  </a:lnTo>
                </a:path>
                <a:path w="6883400" h="10017125">
                  <a:moveTo>
                    <a:pt x="2343277" y="9932187"/>
                  </a:moveTo>
                  <a:lnTo>
                    <a:pt x="2468626" y="9932187"/>
                  </a:lnTo>
                </a:path>
                <a:path w="6883400" h="10017125">
                  <a:moveTo>
                    <a:pt x="2468626" y="10016921"/>
                  </a:moveTo>
                  <a:lnTo>
                    <a:pt x="2501773" y="10016921"/>
                  </a:lnTo>
                  <a:lnTo>
                    <a:pt x="2501138" y="10014483"/>
                  </a:lnTo>
                  <a:lnTo>
                    <a:pt x="2500630" y="10012045"/>
                  </a:lnTo>
                  <a:lnTo>
                    <a:pt x="2499995" y="10009606"/>
                  </a:lnTo>
                  <a:lnTo>
                    <a:pt x="2499614" y="10007168"/>
                  </a:lnTo>
                  <a:lnTo>
                    <a:pt x="2499360" y="10004425"/>
                  </a:lnTo>
                  <a:lnTo>
                    <a:pt x="2499360" y="10001986"/>
                  </a:lnTo>
                  <a:lnTo>
                    <a:pt x="2499106" y="9999243"/>
                  </a:lnTo>
                  <a:lnTo>
                    <a:pt x="2499106" y="9996805"/>
                  </a:lnTo>
                  <a:lnTo>
                    <a:pt x="2499360" y="9994366"/>
                  </a:lnTo>
                  <a:lnTo>
                    <a:pt x="2499360" y="9991623"/>
                  </a:lnTo>
                  <a:lnTo>
                    <a:pt x="2499995" y="9989185"/>
                  </a:lnTo>
                  <a:lnTo>
                    <a:pt x="2500249" y="9986441"/>
                  </a:lnTo>
                  <a:lnTo>
                    <a:pt x="2500884" y="9984003"/>
                  </a:lnTo>
                  <a:lnTo>
                    <a:pt x="2501519" y="9981565"/>
                  </a:lnTo>
                  <a:lnTo>
                    <a:pt x="2502154" y="9979126"/>
                  </a:lnTo>
                  <a:lnTo>
                    <a:pt x="2503043" y="9976993"/>
                  </a:lnTo>
                  <a:lnTo>
                    <a:pt x="2503932" y="9974554"/>
                  </a:lnTo>
                  <a:lnTo>
                    <a:pt x="2504821" y="9972421"/>
                  </a:lnTo>
                  <a:lnTo>
                    <a:pt x="2506091" y="9970287"/>
                  </a:lnTo>
                  <a:lnTo>
                    <a:pt x="2507234" y="9968153"/>
                  </a:lnTo>
                  <a:lnTo>
                    <a:pt x="2508758" y="9966325"/>
                  </a:lnTo>
                  <a:lnTo>
                    <a:pt x="2510028" y="9964496"/>
                  </a:lnTo>
                  <a:lnTo>
                    <a:pt x="2511806" y="9962972"/>
                  </a:lnTo>
                  <a:lnTo>
                    <a:pt x="2525903" y="9955047"/>
                  </a:lnTo>
                  <a:lnTo>
                    <a:pt x="2528316" y="9954437"/>
                  </a:lnTo>
                  <a:lnTo>
                    <a:pt x="2530729" y="9954133"/>
                  </a:lnTo>
                  <a:lnTo>
                    <a:pt x="2533523" y="9954742"/>
                  </a:lnTo>
                  <a:lnTo>
                    <a:pt x="2536190" y="9955047"/>
                  </a:lnTo>
                  <a:lnTo>
                    <a:pt x="2538730" y="9955961"/>
                  </a:lnTo>
                  <a:lnTo>
                    <a:pt x="2540762" y="9956571"/>
                  </a:lnTo>
                  <a:lnTo>
                    <a:pt x="2542921" y="9957485"/>
                  </a:lnTo>
                  <a:lnTo>
                    <a:pt x="2545080" y="9958705"/>
                  </a:lnTo>
                  <a:lnTo>
                    <a:pt x="2546858" y="9960229"/>
                  </a:lnTo>
                  <a:lnTo>
                    <a:pt x="2548763" y="9961448"/>
                  </a:lnTo>
                  <a:lnTo>
                    <a:pt x="2557907" y="9974554"/>
                  </a:lnTo>
                  <a:lnTo>
                    <a:pt x="2559050" y="9976688"/>
                  </a:lnTo>
                  <a:lnTo>
                    <a:pt x="2559685" y="9979126"/>
                  </a:lnTo>
                  <a:lnTo>
                    <a:pt x="2560320" y="9981260"/>
                  </a:lnTo>
                  <a:lnTo>
                    <a:pt x="2560955" y="9984003"/>
                  </a:lnTo>
                  <a:lnTo>
                    <a:pt x="2561590" y="9986137"/>
                  </a:lnTo>
                  <a:lnTo>
                    <a:pt x="2561844" y="9988880"/>
                  </a:lnTo>
                  <a:lnTo>
                    <a:pt x="2562098" y="9991318"/>
                  </a:lnTo>
                  <a:lnTo>
                    <a:pt x="2562479" y="9994061"/>
                  </a:lnTo>
                  <a:lnTo>
                    <a:pt x="2562733" y="9996500"/>
                  </a:lnTo>
                  <a:lnTo>
                    <a:pt x="2562733" y="9999243"/>
                  </a:lnTo>
                  <a:lnTo>
                    <a:pt x="2562733" y="10001681"/>
                  </a:lnTo>
                  <a:lnTo>
                    <a:pt x="2562733" y="10004425"/>
                  </a:lnTo>
                  <a:lnTo>
                    <a:pt x="2562479" y="10006863"/>
                  </a:lnTo>
                  <a:lnTo>
                    <a:pt x="2562098" y="10009301"/>
                  </a:lnTo>
                  <a:lnTo>
                    <a:pt x="2561844" y="10012045"/>
                  </a:lnTo>
                  <a:lnTo>
                    <a:pt x="2561590" y="10014483"/>
                  </a:lnTo>
                  <a:lnTo>
                    <a:pt x="2561209" y="10016921"/>
                  </a:lnTo>
                  <a:lnTo>
                    <a:pt x="2593594" y="10016921"/>
                  </a:lnTo>
                </a:path>
                <a:path w="6883400" h="10017125">
                  <a:moveTo>
                    <a:pt x="2468626" y="9932187"/>
                  </a:moveTo>
                  <a:lnTo>
                    <a:pt x="2593594" y="9932187"/>
                  </a:lnTo>
                </a:path>
                <a:path w="6883400" h="10017125">
                  <a:moveTo>
                    <a:pt x="2593594" y="10016921"/>
                  </a:moveTo>
                  <a:lnTo>
                    <a:pt x="2626741" y="10016921"/>
                  </a:lnTo>
                  <a:lnTo>
                    <a:pt x="2626106" y="10014483"/>
                  </a:lnTo>
                  <a:lnTo>
                    <a:pt x="2625598" y="10012045"/>
                  </a:lnTo>
                  <a:lnTo>
                    <a:pt x="2625217" y="10009606"/>
                  </a:lnTo>
                  <a:lnTo>
                    <a:pt x="2624582" y="10007168"/>
                  </a:lnTo>
                  <a:lnTo>
                    <a:pt x="2624328" y="10004425"/>
                  </a:lnTo>
                  <a:lnTo>
                    <a:pt x="2624328" y="9991623"/>
                  </a:lnTo>
                  <a:lnTo>
                    <a:pt x="2624963" y="9989185"/>
                  </a:lnTo>
                  <a:lnTo>
                    <a:pt x="2625217" y="9986441"/>
                  </a:lnTo>
                  <a:lnTo>
                    <a:pt x="2625852" y="9984003"/>
                  </a:lnTo>
                  <a:lnTo>
                    <a:pt x="2626487" y="9981565"/>
                  </a:lnTo>
                  <a:lnTo>
                    <a:pt x="2627122" y="9979126"/>
                  </a:lnTo>
                  <a:lnTo>
                    <a:pt x="2628011" y="9976993"/>
                  </a:lnTo>
                  <a:lnTo>
                    <a:pt x="2628900" y="9974554"/>
                  </a:lnTo>
                  <a:lnTo>
                    <a:pt x="2629789" y="9972421"/>
                  </a:lnTo>
                  <a:lnTo>
                    <a:pt x="2631059" y="9970287"/>
                  </a:lnTo>
                  <a:lnTo>
                    <a:pt x="2632202" y="9968153"/>
                  </a:lnTo>
                  <a:lnTo>
                    <a:pt x="2633726" y="9966325"/>
                  </a:lnTo>
                  <a:lnTo>
                    <a:pt x="2635250" y="9964496"/>
                  </a:lnTo>
                  <a:lnTo>
                    <a:pt x="2636774" y="9962972"/>
                  </a:lnTo>
                  <a:lnTo>
                    <a:pt x="2638298" y="9961448"/>
                  </a:lnTo>
                  <a:lnTo>
                    <a:pt x="2640203" y="9959924"/>
                  </a:lnTo>
                  <a:lnTo>
                    <a:pt x="2642362" y="9958705"/>
                  </a:lnTo>
                  <a:lnTo>
                    <a:pt x="2644140" y="9957485"/>
                  </a:lnTo>
                  <a:lnTo>
                    <a:pt x="2655697" y="9954133"/>
                  </a:lnTo>
                  <a:lnTo>
                    <a:pt x="2658491" y="9954742"/>
                  </a:lnTo>
                  <a:lnTo>
                    <a:pt x="2661158" y="9955047"/>
                  </a:lnTo>
                  <a:lnTo>
                    <a:pt x="2663698" y="9955961"/>
                  </a:lnTo>
                  <a:lnTo>
                    <a:pt x="2665730" y="9956571"/>
                  </a:lnTo>
                  <a:lnTo>
                    <a:pt x="2667889" y="9957485"/>
                  </a:lnTo>
                  <a:lnTo>
                    <a:pt x="2670048" y="9958705"/>
                  </a:lnTo>
                  <a:lnTo>
                    <a:pt x="2671826" y="9960229"/>
                  </a:lnTo>
                  <a:lnTo>
                    <a:pt x="2673985" y="9961448"/>
                  </a:lnTo>
                  <a:lnTo>
                    <a:pt x="2675509" y="9962972"/>
                  </a:lnTo>
                  <a:lnTo>
                    <a:pt x="2677033" y="9964801"/>
                  </a:lnTo>
                  <a:lnTo>
                    <a:pt x="2678557" y="9966325"/>
                  </a:lnTo>
                  <a:lnTo>
                    <a:pt x="2679827" y="9968458"/>
                  </a:lnTo>
                  <a:lnTo>
                    <a:pt x="2680970" y="9970287"/>
                  </a:lnTo>
                  <a:lnTo>
                    <a:pt x="2682240" y="9972421"/>
                  </a:lnTo>
                  <a:lnTo>
                    <a:pt x="2683129" y="9974554"/>
                  </a:lnTo>
                  <a:lnTo>
                    <a:pt x="2684018" y="9976688"/>
                  </a:lnTo>
                  <a:lnTo>
                    <a:pt x="2684653" y="9979126"/>
                  </a:lnTo>
                  <a:lnTo>
                    <a:pt x="2685542" y="9981260"/>
                  </a:lnTo>
                  <a:lnTo>
                    <a:pt x="2685923" y="9984003"/>
                  </a:lnTo>
                  <a:lnTo>
                    <a:pt x="2686558" y="9986137"/>
                  </a:lnTo>
                  <a:lnTo>
                    <a:pt x="2687066" y="9988880"/>
                  </a:lnTo>
                  <a:lnTo>
                    <a:pt x="2687066" y="9991318"/>
                  </a:lnTo>
                  <a:lnTo>
                    <a:pt x="2687447" y="9994061"/>
                  </a:lnTo>
                  <a:lnTo>
                    <a:pt x="2687701" y="9996500"/>
                  </a:lnTo>
                  <a:lnTo>
                    <a:pt x="2687701" y="9999243"/>
                  </a:lnTo>
                  <a:lnTo>
                    <a:pt x="2687701" y="10001681"/>
                  </a:lnTo>
                  <a:lnTo>
                    <a:pt x="2687701" y="10004425"/>
                  </a:lnTo>
                  <a:lnTo>
                    <a:pt x="2687447" y="10006863"/>
                  </a:lnTo>
                  <a:lnTo>
                    <a:pt x="2687066" y="10009301"/>
                  </a:lnTo>
                  <a:lnTo>
                    <a:pt x="2686812" y="10012045"/>
                  </a:lnTo>
                  <a:lnTo>
                    <a:pt x="2686558" y="10014483"/>
                  </a:lnTo>
                  <a:lnTo>
                    <a:pt x="2686177" y="10016921"/>
                  </a:lnTo>
                  <a:lnTo>
                    <a:pt x="2718562" y="10016921"/>
                  </a:lnTo>
                </a:path>
                <a:path w="6883400" h="10017125">
                  <a:moveTo>
                    <a:pt x="2593594" y="9932187"/>
                  </a:moveTo>
                  <a:lnTo>
                    <a:pt x="2718562" y="9932187"/>
                  </a:lnTo>
                </a:path>
                <a:path w="6883400" h="10017125">
                  <a:moveTo>
                    <a:pt x="2718562" y="10016921"/>
                  </a:moveTo>
                  <a:lnTo>
                    <a:pt x="2752090" y="10016921"/>
                  </a:lnTo>
                  <a:lnTo>
                    <a:pt x="2751074" y="10014483"/>
                  </a:lnTo>
                  <a:lnTo>
                    <a:pt x="2750566" y="10012045"/>
                  </a:lnTo>
                  <a:lnTo>
                    <a:pt x="2750185" y="10009606"/>
                  </a:lnTo>
                  <a:lnTo>
                    <a:pt x="2749931" y="10007168"/>
                  </a:lnTo>
                  <a:lnTo>
                    <a:pt x="2749550" y="10004425"/>
                  </a:lnTo>
                  <a:lnTo>
                    <a:pt x="2749296" y="10001986"/>
                  </a:lnTo>
                  <a:lnTo>
                    <a:pt x="2749296" y="9999243"/>
                  </a:lnTo>
                  <a:lnTo>
                    <a:pt x="2749296" y="9996805"/>
                  </a:lnTo>
                  <a:lnTo>
                    <a:pt x="2749296" y="9994366"/>
                  </a:lnTo>
                  <a:lnTo>
                    <a:pt x="2749550" y="9991623"/>
                  </a:lnTo>
                  <a:lnTo>
                    <a:pt x="2749931" y="9989185"/>
                  </a:lnTo>
                  <a:lnTo>
                    <a:pt x="2750185" y="9986441"/>
                  </a:lnTo>
                  <a:lnTo>
                    <a:pt x="2750820" y="9984003"/>
                  </a:lnTo>
                  <a:lnTo>
                    <a:pt x="2751455" y="9981565"/>
                  </a:lnTo>
                  <a:lnTo>
                    <a:pt x="2752090" y="9979126"/>
                  </a:lnTo>
                  <a:lnTo>
                    <a:pt x="2752979" y="9976993"/>
                  </a:lnTo>
                  <a:lnTo>
                    <a:pt x="2753868" y="9974554"/>
                  </a:lnTo>
                  <a:lnTo>
                    <a:pt x="2754757" y="9972421"/>
                  </a:lnTo>
                  <a:lnTo>
                    <a:pt x="2756027" y="9970287"/>
                  </a:lnTo>
                  <a:lnTo>
                    <a:pt x="2757170" y="9968153"/>
                  </a:lnTo>
                  <a:lnTo>
                    <a:pt x="2758694" y="9966325"/>
                  </a:lnTo>
                  <a:lnTo>
                    <a:pt x="2760218" y="9964496"/>
                  </a:lnTo>
                  <a:lnTo>
                    <a:pt x="2761742" y="9962972"/>
                  </a:lnTo>
                  <a:lnTo>
                    <a:pt x="2763266" y="9961448"/>
                  </a:lnTo>
                  <a:lnTo>
                    <a:pt x="2765171" y="9959924"/>
                  </a:lnTo>
                  <a:lnTo>
                    <a:pt x="2767330" y="9958705"/>
                  </a:lnTo>
                  <a:lnTo>
                    <a:pt x="2769108" y="9957485"/>
                  </a:lnTo>
                  <a:lnTo>
                    <a:pt x="2781046" y="9954133"/>
                  </a:lnTo>
                  <a:lnTo>
                    <a:pt x="2783713" y="9954742"/>
                  </a:lnTo>
                  <a:lnTo>
                    <a:pt x="2786126" y="9955047"/>
                  </a:lnTo>
                  <a:lnTo>
                    <a:pt x="2788666" y="9955961"/>
                  </a:lnTo>
                  <a:lnTo>
                    <a:pt x="2791079" y="9956571"/>
                  </a:lnTo>
                  <a:lnTo>
                    <a:pt x="2793238" y="9957485"/>
                  </a:lnTo>
                  <a:lnTo>
                    <a:pt x="2795016" y="9958705"/>
                  </a:lnTo>
                  <a:lnTo>
                    <a:pt x="2796794" y="9960229"/>
                  </a:lnTo>
                  <a:lnTo>
                    <a:pt x="2798953" y="9961448"/>
                  </a:lnTo>
                  <a:lnTo>
                    <a:pt x="2800477" y="9962972"/>
                  </a:lnTo>
                  <a:lnTo>
                    <a:pt x="2802001" y="9964801"/>
                  </a:lnTo>
                  <a:lnTo>
                    <a:pt x="2803525" y="9966325"/>
                  </a:lnTo>
                  <a:lnTo>
                    <a:pt x="2804795" y="9968458"/>
                  </a:lnTo>
                  <a:lnTo>
                    <a:pt x="2805938" y="9970287"/>
                  </a:lnTo>
                  <a:lnTo>
                    <a:pt x="2807208" y="9972421"/>
                  </a:lnTo>
                  <a:lnTo>
                    <a:pt x="2808097" y="9974554"/>
                  </a:lnTo>
                  <a:lnTo>
                    <a:pt x="2808986" y="9976688"/>
                  </a:lnTo>
                  <a:lnTo>
                    <a:pt x="2809621" y="9979126"/>
                  </a:lnTo>
                  <a:lnTo>
                    <a:pt x="2810510" y="9981260"/>
                  </a:lnTo>
                  <a:lnTo>
                    <a:pt x="2811145" y="9984003"/>
                  </a:lnTo>
                  <a:lnTo>
                    <a:pt x="2811526" y="9986137"/>
                  </a:lnTo>
                  <a:lnTo>
                    <a:pt x="2812034" y="9988880"/>
                  </a:lnTo>
                  <a:lnTo>
                    <a:pt x="2812415" y="9991318"/>
                  </a:lnTo>
                  <a:lnTo>
                    <a:pt x="2812415" y="9994061"/>
                  </a:lnTo>
                  <a:lnTo>
                    <a:pt x="2812669" y="9996500"/>
                  </a:lnTo>
                  <a:lnTo>
                    <a:pt x="2812669" y="9999243"/>
                  </a:lnTo>
                  <a:lnTo>
                    <a:pt x="2812669" y="10001681"/>
                  </a:lnTo>
                  <a:lnTo>
                    <a:pt x="2812669" y="10004425"/>
                  </a:lnTo>
                  <a:lnTo>
                    <a:pt x="2812415" y="10006863"/>
                  </a:lnTo>
                  <a:lnTo>
                    <a:pt x="2812415" y="10009301"/>
                  </a:lnTo>
                  <a:lnTo>
                    <a:pt x="2811780" y="10012045"/>
                  </a:lnTo>
                  <a:lnTo>
                    <a:pt x="2811526" y="10014483"/>
                  </a:lnTo>
                  <a:lnTo>
                    <a:pt x="2811145" y="10016921"/>
                  </a:lnTo>
                  <a:lnTo>
                    <a:pt x="2843530" y="10016921"/>
                  </a:lnTo>
                </a:path>
                <a:path w="6883400" h="10017125">
                  <a:moveTo>
                    <a:pt x="2718562" y="9932187"/>
                  </a:moveTo>
                  <a:lnTo>
                    <a:pt x="2843530" y="9932187"/>
                  </a:lnTo>
                </a:path>
                <a:path w="6883400" h="10017125">
                  <a:moveTo>
                    <a:pt x="2843530" y="10016921"/>
                  </a:moveTo>
                  <a:lnTo>
                    <a:pt x="2877058" y="10016921"/>
                  </a:lnTo>
                  <a:lnTo>
                    <a:pt x="2876423" y="10014483"/>
                  </a:lnTo>
                  <a:lnTo>
                    <a:pt x="2875534" y="10012045"/>
                  </a:lnTo>
                  <a:lnTo>
                    <a:pt x="2875153" y="10009606"/>
                  </a:lnTo>
                  <a:lnTo>
                    <a:pt x="2874899" y="10007168"/>
                  </a:lnTo>
                  <a:lnTo>
                    <a:pt x="2874518" y="10004425"/>
                  </a:lnTo>
                  <a:lnTo>
                    <a:pt x="2874264" y="10001986"/>
                  </a:lnTo>
                  <a:lnTo>
                    <a:pt x="2874264" y="9999243"/>
                  </a:lnTo>
                  <a:lnTo>
                    <a:pt x="2874264" y="9996805"/>
                  </a:lnTo>
                  <a:lnTo>
                    <a:pt x="2874264" y="9994366"/>
                  </a:lnTo>
                  <a:lnTo>
                    <a:pt x="2874518" y="9991623"/>
                  </a:lnTo>
                  <a:lnTo>
                    <a:pt x="2874899" y="9989185"/>
                  </a:lnTo>
                  <a:lnTo>
                    <a:pt x="2875153" y="9986441"/>
                  </a:lnTo>
                  <a:lnTo>
                    <a:pt x="2875788" y="9984003"/>
                  </a:lnTo>
                  <a:lnTo>
                    <a:pt x="2876423" y="9981565"/>
                  </a:lnTo>
                  <a:lnTo>
                    <a:pt x="2877058" y="9979126"/>
                  </a:lnTo>
                  <a:lnTo>
                    <a:pt x="2877947" y="9976993"/>
                  </a:lnTo>
                  <a:lnTo>
                    <a:pt x="2878836" y="9974554"/>
                  </a:lnTo>
                  <a:lnTo>
                    <a:pt x="2880106" y="9972421"/>
                  </a:lnTo>
                  <a:lnTo>
                    <a:pt x="2888615" y="9961448"/>
                  </a:lnTo>
                  <a:lnTo>
                    <a:pt x="2890139" y="9959924"/>
                  </a:lnTo>
                  <a:lnTo>
                    <a:pt x="2892298" y="9958705"/>
                  </a:lnTo>
                  <a:lnTo>
                    <a:pt x="2894076" y="9957485"/>
                  </a:lnTo>
                  <a:lnTo>
                    <a:pt x="2896235" y="9956571"/>
                  </a:lnTo>
                  <a:lnTo>
                    <a:pt x="2898648" y="9955657"/>
                  </a:lnTo>
                  <a:lnTo>
                    <a:pt x="2900807" y="9955047"/>
                  </a:lnTo>
                  <a:lnTo>
                    <a:pt x="2903220" y="9954437"/>
                  </a:lnTo>
                  <a:lnTo>
                    <a:pt x="2906014" y="9954133"/>
                  </a:lnTo>
                  <a:lnTo>
                    <a:pt x="2908681" y="9954742"/>
                  </a:lnTo>
                  <a:lnTo>
                    <a:pt x="2911094" y="9955047"/>
                  </a:lnTo>
                  <a:lnTo>
                    <a:pt x="2913634" y="9955961"/>
                  </a:lnTo>
                  <a:lnTo>
                    <a:pt x="2916047" y="9956571"/>
                  </a:lnTo>
                  <a:lnTo>
                    <a:pt x="2918206" y="9957485"/>
                  </a:lnTo>
                  <a:lnTo>
                    <a:pt x="2920238" y="9958705"/>
                  </a:lnTo>
                  <a:lnTo>
                    <a:pt x="2922143" y="9960229"/>
                  </a:lnTo>
                  <a:lnTo>
                    <a:pt x="2923921" y="9961448"/>
                  </a:lnTo>
                  <a:lnTo>
                    <a:pt x="2925445" y="9962972"/>
                  </a:lnTo>
                  <a:lnTo>
                    <a:pt x="2926969" y="9964801"/>
                  </a:lnTo>
                  <a:lnTo>
                    <a:pt x="2928493" y="9966325"/>
                  </a:lnTo>
                  <a:lnTo>
                    <a:pt x="2929763" y="9968458"/>
                  </a:lnTo>
                  <a:lnTo>
                    <a:pt x="2930906" y="9970287"/>
                  </a:lnTo>
                  <a:lnTo>
                    <a:pt x="2932176" y="9972421"/>
                  </a:lnTo>
                  <a:lnTo>
                    <a:pt x="2933065" y="9974554"/>
                  </a:lnTo>
                  <a:lnTo>
                    <a:pt x="2933954" y="9976688"/>
                  </a:lnTo>
                  <a:lnTo>
                    <a:pt x="2934589" y="9979126"/>
                  </a:lnTo>
                  <a:lnTo>
                    <a:pt x="2935478" y="9981260"/>
                  </a:lnTo>
                  <a:lnTo>
                    <a:pt x="2936113" y="9984003"/>
                  </a:lnTo>
                  <a:lnTo>
                    <a:pt x="2936494" y="9986137"/>
                  </a:lnTo>
                  <a:lnTo>
                    <a:pt x="2937002" y="9988880"/>
                  </a:lnTo>
                  <a:lnTo>
                    <a:pt x="2937383" y="9991318"/>
                  </a:lnTo>
                  <a:lnTo>
                    <a:pt x="2937383" y="9994061"/>
                  </a:lnTo>
                  <a:lnTo>
                    <a:pt x="2937637" y="9996500"/>
                  </a:lnTo>
                  <a:lnTo>
                    <a:pt x="2937637" y="9999243"/>
                  </a:lnTo>
                  <a:lnTo>
                    <a:pt x="2937637" y="10001681"/>
                  </a:lnTo>
                  <a:lnTo>
                    <a:pt x="2937637" y="10004425"/>
                  </a:lnTo>
                  <a:lnTo>
                    <a:pt x="2937383" y="10006863"/>
                  </a:lnTo>
                  <a:lnTo>
                    <a:pt x="2937383" y="10009301"/>
                  </a:lnTo>
                  <a:lnTo>
                    <a:pt x="2937002" y="10012045"/>
                  </a:lnTo>
                  <a:lnTo>
                    <a:pt x="2936748" y="10014483"/>
                  </a:lnTo>
                  <a:lnTo>
                    <a:pt x="2936113" y="10016921"/>
                  </a:lnTo>
                  <a:lnTo>
                    <a:pt x="2968498" y="10016921"/>
                  </a:lnTo>
                </a:path>
                <a:path w="6883400" h="10017125">
                  <a:moveTo>
                    <a:pt x="2843530" y="9932187"/>
                  </a:moveTo>
                  <a:lnTo>
                    <a:pt x="2968498" y="9932187"/>
                  </a:lnTo>
                </a:path>
                <a:path w="6883400" h="10017125">
                  <a:moveTo>
                    <a:pt x="2968498" y="10016921"/>
                  </a:moveTo>
                  <a:lnTo>
                    <a:pt x="3002026" y="10016921"/>
                  </a:lnTo>
                  <a:lnTo>
                    <a:pt x="3001391" y="10014483"/>
                  </a:lnTo>
                  <a:lnTo>
                    <a:pt x="3000756" y="10012045"/>
                  </a:lnTo>
                  <a:lnTo>
                    <a:pt x="3000121" y="10009606"/>
                  </a:lnTo>
                  <a:lnTo>
                    <a:pt x="2999866" y="10007168"/>
                  </a:lnTo>
                  <a:lnTo>
                    <a:pt x="2999486" y="10004425"/>
                  </a:lnTo>
                  <a:lnTo>
                    <a:pt x="2999232" y="10001986"/>
                  </a:lnTo>
                  <a:lnTo>
                    <a:pt x="2999232" y="9999243"/>
                  </a:lnTo>
                  <a:lnTo>
                    <a:pt x="2999232" y="9996805"/>
                  </a:lnTo>
                  <a:lnTo>
                    <a:pt x="2999232" y="9994366"/>
                  </a:lnTo>
                  <a:lnTo>
                    <a:pt x="2999486" y="9991623"/>
                  </a:lnTo>
                  <a:lnTo>
                    <a:pt x="2999866" y="9989185"/>
                  </a:lnTo>
                  <a:lnTo>
                    <a:pt x="3000121" y="9986441"/>
                  </a:lnTo>
                  <a:lnTo>
                    <a:pt x="3000756" y="9984003"/>
                  </a:lnTo>
                  <a:lnTo>
                    <a:pt x="3001391" y="9981565"/>
                  </a:lnTo>
                  <a:lnTo>
                    <a:pt x="3002279" y="9979126"/>
                  </a:lnTo>
                  <a:lnTo>
                    <a:pt x="3002915" y="9976993"/>
                  </a:lnTo>
                  <a:lnTo>
                    <a:pt x="3003804" y="9974554"/>
                  </a:lnTo>
                  <a:lnTo>
                    <a:pt x="3005074" y="9972421"/>
                  </a:lnTo>
                  <a:lnTo>
                    <a:pt x="3006216" y="9970287"/>
                  </a:lnTo>
                  <a:lnTo>
                    <a:pt x="3013583" y="9961448"/>
                  </a:lnTo>
                  <a:lnTo>
                    <a:pt x="3015361" y="9959924"/>
                  </a:lnTo>
                  <a:lnTo>
                    <a:pt x="3017266" y="9958705"/>
                  </a:lnTo>
                  <a:lnTo>
                    <a:pt x="3019044" y="9957485"/>
                  </a:lnTo>
                  <a:lnTo>
                    <a:pt x="3021457" y="9956571"/>
                  </a:lnTo>
                  <a:lnTo>
                    <a:pt x="3023616" y="9955657"/>
                  </a:lnTo>
                  <a:lnTo>
                    <a:pt x="3025775" y="9955047"/>
                  </a:lnTo>
                  <a:lnTo>
                    <a:pt x="3028441" y="9954437"/>
                  </a:lnTo>
                  <a:lnTo>
                    <a:pt x="3030982" y="9954133"/>
                  </a:lnTo>
                  <a:lnTo>
                    <a:pt x="3033649" y="9954742"/>
                  </a:lnTo>
                  <a:lnTo>
                    <a:pt x="3036062" y="9955047"/>
                  </a:lnTo>
                  <a:lnTo>
                    <a:pt x="3038602" y="9955961"/>
                  </a:lnTo>
                  <a:lnTo>
                    <a:pt x="3041015" y="9956571"/>
                  </a:lnTo>
                  <a:lnTo>
                    <a:pt x="3043174" y="9957485"/>
                  </a:lnTo>
                  <a:lnTo>
                    <a:pt x="3045206" y="9958705"/>
                  </a:lnTo>
                  <a:lnTo>
                    <a:pt x="3047111" y="9960229"/>
                  </a:lnTo>
                  <a:lnTo>
                    <a:pt x="3048889" y="9961448"/>
                  </a:lnTo>
                  <a:lnTo>
                    <a:pt x="3050413" y="9962972"/>
                  </a:lnTo>
                  <a:lnTo>
                    <a:pt x="3051937" y="9964801"/>
                  </a:lnTo>
                  <a:lnTo>
                    <a:pt x="3053461" y="9966325"/>
                  </a:lnTo>
                  <a:lnTo>
                    <a:pt x="3054731" y="9968458"/>
                  </a:lnTo>
                  <a:lnTo>
                    <a:pt x="3055874" y="9970287"/>
                  </a:lnTo>
                  <a:lnTo>
                    <a:pt x="3057144" y="9972421"/>
                  </a:lnTo>
                  <a:lnTo>
                    <a:pt x="3058033" y="9974554"/>
                  </a:lnTo>
                  <a:lnTo>
                    <a:pt x="3058922" y="9976688"/>
                  </a:lnTo>
                  <a:lnTo>
                    <a:pt x="3059938" y="9979126"/>
                  </a:lnTo>
                  <a:lnTo>
                    <a:pt x="3060446" y="9981260"/>
                  </a:lnTo>
                  <a:lnTo>
                    <a:pt x="3061081" y="9984003"/>
                  </a:lnTo>
                  <a:lnTo>
                    <a:pt x="3061462" y="9986137"/>
                  </a:lnTo>
                  <a:lnTo>
                    <a:pt x="3061970" y="9988880"/>
                  </a:lnTo>
                  <a:lnTo>
                    <a:pt x="3062351" y="9991318"/>
                  </a:lnTo>
                  <a:lnTo>
                    <a:pt x="3062604" y="9994061"/>
                  </a:lnTo>
                  <a:lnTo>
                    <a:pt x="3062604" y="9996500"/>
                  </a:lnTo>
                  <a:lnTo>
                    <a:pt x="3062604" y="9999243"/>
                  </a:lnTo>
                  <a:lnTo>
                    <a:pt x="3062604" y="10001681"/>
                  </a:lnTo>
                  <a:lnTo>
                    <a:pt x="3062604" y="10004425"/>
                  </a:lnTo>
                  <a:lnTo>
                    <a:pt x="3062604" y="10006863"/>
                  </a:lnTo>
                  <a:lnTo>
                    <a:pt x="3062351" y="10009301"/>
                  </a:lnTo>
                  <a:lnTo>
                    <a:pt x="3061970" y="10012045"/>
                  </a:lnTo>
                  <a:lnTo>
                    <a:pt x="3061716" y="10014483"/>
                  </a:lnTo>
                  <a:lnTo>
                    <a:pt x="3061081" y="10016921"/>
                  </a:lnTo>
                  <a:lnTo>
                    <a:pt x="3093466" y="10016921"/>
                  </a:lnTo>
                </a:path>
                <a:path w="6883400" h="10017125">
                  <a:moveTo>
                    <a:pt x="2968498" y="9932187"/>
                  </a:moveTo>
                  <a:lnTo>
                    <a:pt x="3093466" y="9932187"/>
                  </a:lnTo>
                </a:path>
                <a:path w="6883400" h="10017125">
                  <a:moveTo>
                    <a:pt x="3093466" y="10016921"/>
                  </a:moveTo>
                  <a:lnTo>
                    <a:pt x="3126994" y="10016921"/>
                  </a:lnTo>
                  <a:lnTo>
                    <a:pt x="3126359" y="10014483"/>
                  </a:lnTo>
                  <a:lnTo>
                    <a:pt x="3125724" y="10012045"/>
                  </a:lnTo>
                  <a:lnTo>
                    <a:pt x="3125089" y="10009606"/>
                  </a:lnTo>
                  <a:lnTo>
                    <a:pt x="3124835" y="10007168"/>
                  </a:lnTo>
                  <a:lnTo>
                    <a:pt x="3124454" y="10004425"/>
                  </a:lnTo>
                  <a:lnTo>
                    <a:pt x="3124200" y="10001986"/>
                  </a:lnTo>
                  <a:lnTo>
                    <a:pt x="3124200" y="9999243"/>
                  </a:lnTo>
                  <a:lnTo>
                    <a:pt x="3124200" y="9996805"/>
                  </a:lnTo>
                  <a:lnTo>
                    <a:pt x="3124200" y="9994366"/>
                  </a:lnTo>
                  <a:lnTo>
                    <a:pt x="3124454" y="9991623"/>
                  </a:lnTo>
                  <a:lnTo>
                    <a:pt x="3124835" y="9989185"/>
                  </a:lnTo>
                  <a:lnTo>
                    <a:pt x="3125470" y="9986441"/>
                  </a:lnTo>
                  <a:lnTo>
                    <a:pt x="3125724" y="9984003"/>
                  </a:lnTo>
                  <a:lnTo>
                    <a:pt x="3126613" y="9981565"/>
                  </a:lnTo>
                  <a:lnTo>
                    <a:pt x="3127248" y="9979126"/>
                  </a:lnTo>
                  <a:lnTo>
                    <a:pt x="3127883" y="9976993"/>
                  </a:lnTo>
                  <a:lnTo>
                    <a:pt x="3133979" y="9966325"/>
                  </a:lnTo>
                  <a:lnTo>
                    <a:pt x="3135122" y="9964496"/>
                  </a:lnTo>
                  <a:lnTo>
                    <a:pt x="3136646" y="9962972"/>
                  </a:lnTo>
                  <a:lnTo>
                    <a:pt x="3138551" y="9961448"/>
                  </a:lnTo>
                  <a:lnTo>
                    <a:pt x="3140329" y="9959924"/>
                  </a:lnTo>
                  <a:lnTo>
                    <a:pt x="3142234" y="9958705"/>
                  </a:lnTo>
                  <a:lnTo>
                    <a:pt x="3144266" y="9957485"/>
                  </a:lnTo>
                  <a:lnTo>
                    <a:pt x="3146425" y="9956571"/>
                  </a:lnTo>
                  <a:lnTo>
                    <a:pt x="3148584" y="9955657"/>
                  </a:lnTo>
                  <a:lnTo>
                    <a:pt x="3150997" y="9955047"/>
                  </a:lnTo>
                  <a:lnTo>
                    <a:pt x="3153410" y="9954437"/>
                  </a:lnTo>
                  <a:lnTo>
                    <a:pt x="3155950" y="9954133"/>
                  </a:lnTo>
                  <a:lnTo>
                    <a:pt x="3158616" y="9954742"/>
                  </a:lnTo>
                  <a:lnTo>
                    <a:pt x="3161029" y="9955047"/>
                  </a:lnTo>
                  <a:lnTo>
                    <a:pt x="3163570" y="9955961"/>
                  </a:lnTo>
                  <a:lnTo>
                    <a:pt x="3165983" y="9956571"/>
                  </a:lnTo>
                  <a:lnTo>
                    <a:pt x="3168141" y="9957485"/>
                  </a:lnTo>
                  <a:lnTo>
                    <a:pt x="3170174" y="9958705"/>
                  </a:lnTo>
                  <a:lnTo>
                    <a:pt x="3172079" y="9960229"/>
                  </a:lnTo>
                  <a:lnTo>
                    <a:pt x="3173857" y="9961448"/>
                  </a:lnTo>
                  <a:lnTo>
                    <a:pt x="3175381" y="9962972"/>
                  </a:lnTo>
                  <a:lnTo>
                    <a:pt x="3177286" y="9964801"/>
                  </a:lnTo>
                  <a:lnTo>
                    <a:pt x="3178429" y="9966325"/>
                  </a:lnTo>
                  <a:lnTo>
                    <a:pt x="3179953" y="9968458"/>
                  </a:lnTo>
                  <a:lnTo>
                    <a:pt x="3181223" y="9970287"/>
                  </a:lnTo>
                  <a:lnTo>
                    <a:pt x="3182112" y="9972421"/>
                  </a:lnTo>
                  <a:lnTo>
                    <a:pt x="3183001" y="9974554"/>
                  </a:lnTo>
                  <a:lnTo>
                    <a:pt x="3183890" y="9976688"/>
                  </a:lnTo>
                  <a:lnTo>
                    <a:pt x="3184906" y="9979126"/>
                  </a:lnTo>
                  <a:lnTo>
                    <a:pt x="3185414" y="9981260"/>
                  </a:lnTo>
                  <a:lnTo>
                    <a:pt x="3186049" y="9984003"/>
                  </a:lnTo>
                  <a:lnTo>
                    <a:pt x="3186684" y="9986137"/>
                  </a:lnTo>
                  <a:lnTo>
                    <a:pt x="3186938" y="9988880"/>
                  </a:lnTo>
                  <a:lnTo>
                    <a:pt x="3187319" y="9991318"/>
                  </a:lnTo>
                  <a:lnTo>
                    <a:pt x="3187573" y="9994061"/>
                  </a:lnTo>
                  <a:lnTo>
                    <a:pt x="3187573" y="9996500"/>
                  </a:lnTo>
                  <a:lnTo>
                    <a:pt x="3187954" y="9999243"/>
                  </a:lnTo>
                  <a:lnTo>
                    <a:pt x="3187954" y="10001681"/>
                  </a:lnTo>
                  <a:lnTo>
                    <a:pt x="3187573" y="10004425"/>
                  </a:lnTo>
                  <a:lnTo>
                    <a:pt x="3187573" y="10006863"/>
                  </a:lnTo>
                  <a:lnTo>
                    <a:pt x="3187319" y="10009301"/>
                  </a:lnTo>
                  <a:lnTo>
                    <a:pt x="3186938" y="10012045"/>
                  </a:lnTo>
                  <a:lnTo>
                    <a:pt x="3186684" y="10014483"/>
                  </a:lnTo>
                  <a:lnTo>
                    <a:pt x="3186049" y="10016921"/>
                  </a:lnTo>
                  <a:lnTo>
                    <a:pt x="3218434" y="10016921"/>
                  </a:lnTo>
                </a:path>
                <a:path w="6883400" h="10017125">
                  <a:moveTo>
                    <a:pt x="3093466" y="9932187"/>
                  </a:moveTo>
                  <a:lnTo>
                    <a:pt x="3218434" y="9932187"/>
                  </a:lnTo>
                </a:path>
                <a:path w="6883400" h="10017125">
                  <a:moveTo>
                    <a:pt x="3218434" y="10016921"/>
                  </a:moveTo>
                  <a:lnTo>
                    <a:pt x="3251962" y="10016921"/>
                  </a:lnTo>
                  <a:lnTo>
                    <a:pt x="3251327" y="10014483"/>
                  </a:lnTo>
                  <a:lnTo>
                    <a:pt x="3250691" y="10012045"/>
                  </a:lnTo>
                  <a:lnTo>
                    <a:pt x="3250057" y="10009606"/>
                  </a:lnTo>
                  <a:lnTo>
                    <a:pt x="3249803" y="10007168"/>
                  </a:lnTo>
                  <a:lnTo>
                    <a:pt x="3249422" y="10004425"/>
                  </a:lnTo>
                  <a:lnTo>
                    <a:pt x="3249422" y="10001986"/>
                  </a:lnTo>
                  <a:lnTo>
                    <a:pt x="3249168" y="9999243"/>
                  </a:lnTo>
                  <a:lnTo>
                    <a:pt x="3249168" y="9996805"/>
                  </a:lnTo>
                  <a:lnTo>
                    <a:pt x="3249422" y="9994366"/>
                  </a:lnTo>
                  <a:lnTo>
                    <a:pt x="3249422" y="9991623"/>
                  </a:lnTo>
                  <a:lnTo>
                    <a:pt x="3249803" y="9989185"/>
                  </a:lnTo>
                  <a:lnTo>
                    <a:pt x="3250438" y="9986441"/>
                  </a:lnTo>
                  <a:lnTo>
                    <a:pt x="3250946" y="9984003"/>
                  </a:lnTo>
                  <a:lnTo>
                    <a:pt x="3251581" y="9981565"/>
                  </a:lnTo>
                  <a:lnTo>
                    <a:pt x="3252216" y="9979126"/>
                  </a:lnTo>
                  <a:lnTo>
                    <a:pt x="3253104" y="9976993"/>
                  </a:lnTo>
                  <a:lnTo>
                    <a:pt x="3258947" y="9966325"/>
                  </a:lnTo>
                  <a:lnTo>
                    <a:pt x="3260090" y="9964496"/>
                  </a:lnTo>
                  <a:lnTo>
                    <a:pt x="3261995" y="9962972"/>
                  </a:lnTo>
                  <a:lnTo>
                    <a:pt x="3263519" y="9961448"/>
                  </a:lnTo>
                  <a:lnTo>
                    <a:pt x="3265297" y="9959924"/>
                  </a:lnTo>
                  <a:lnTo>
                    <a:pt x="3267202" y="9958705"/>
                  </a:lnTo>
                  <a:lnTo>
                    <a:pt x="3269234" y="9957485"/>
                  </a:lnTo>
                  <a:lnTo>
                    <a:pt x="3271393" y="9956571"/>
                  </a:lnTo>
                  <a:lnTo>
                    <a:pt x="3273552" y="9955657"/>
                  </a:lnTo>
                  <a:lnTo>
                    <a:pt x="3275965" y="9955047"/>
                  </a:lnTo>
                  <a:lnTo>
                    <a:pt x="3278378" y="9954437"/>
                  </a:lnTo>
                  <a:lnTo>
                    <a:pt x="3280918" y="9954133"/>
                  </a:lnTo>
                  <a:lnTo>
                    <a:pt x="3283585" y="9954742"/>
                  </a:lnTo>
                  <a:lnTo>
                    <a:pt x="3285998" y="9955047"/>
                  </a:lnTo>
                  <a:lnTo>
                    <a:pt x="3288538" y="9955961"/>
                  </a:lnTo>
                  <a:lnTo>
                    <a:pt x="3290951" y="9956571"/>
                  </a:lnTo>
                  <a:lnTo>
                    <a:pt x="3293110" y="9957485"/>
                  </a:lnTo>
                  <a:lnTo>
                    <a:pt x="3295141" y="9958705"/>
                  </a:lnTo>
                  <a:lnTo>
                    <a:pt x="3297047" y="9960229"/>
                  </a:lnTo>
                  <a:lnTo>
                    <a:pt x="3298825" y="9961448"/>
                  </a:lnTo>
                  <a:lnTo>
                    <a:pt x="3300349" y="9962972"/>
                  </a:lnTo>
                  <a:lnTo>
                    <a:pt x="3302254" y="9964801"/>
                  </a:lnTo>
                  <a:lnTo>
                    <a:pt x="3303397" y="9966325"/>
                  </a:lnTo>
                  <a:lnTo>
                    <a:pt x="3304921" y="9968458"/>
                  </a:lnTo>
                  <a:lnTo>
                    <a:pt x="3306191" y="9970287"/>
                  </a:lnTo>
                  <a:lnTo>
                    <a:pt x="3307079" y="9972421"/>
                  </a:lnTo>
                  <a:lnTo>
                    <a:pt x="3307969" y="9974554"/>
                  </a:lnTo>
                  <a:lnTo>
                    <a:pt x="3308858" y="9976688"/>
                  </a:lnTo>
                  <a:lnTo>
                    <a:pt x="3309874" y="9979126"/>
                  </a:lnTo>
                  <a:lnTo>
                    <a:pt x="3310382" y="9981260"/>
                  </a:lnTo>
                  <a:lnTo>
                    <a:pt x="3311016" y="9984003"/>
                  </a:lnTo>
                  <a:lnTo>
                    <a:pt x="3311652" y="9986137"/>
                  </a:lnTo>
                  <a:lnTo>
                    <a:pt x="3311906" y="9988880"/>
                  </a:lnTo>
                  <a:lnTo>
                    <a:pt x="3312287" y="9991318"/>
                  </a:lnTo>
                  <a:lnTo>
                    <a:pt x="3312541" y="9994061"/>
                  </a:lnTo>
                  <a:lnTo>
                    <a:pt x="3312541" y="9996500"/>
                  </a:lnTo>
                  <a:lnTo>
                    <a:pt x="3312922" y="9999243"/>
                  </a:lnTo>
                  <a:lnTo>
                    <a:pt x="3312922" y="10001681"/>
                  </a:lnTo>
                  <a:lnTo>
                    <a:pt x="3312541" y="10004425"/>
                  </a:lnTo>
                  <a:lnTo>
                    <a:pt x="3312541" y="10006863"/>
                  </a:lnTo>
                  <a:lnTo>
                    <a:pt x="3312287" y="10009301"/>
                  </a:lnTo>
                  <a:lnTo>
                    <a:pt x="3311906" y="10012045"/>
                  </a:lnTo>
                  <a:lnTo>
                    <a:pt x="3311652" y="10014483"/>
                  </a:lnTo>
                  <a:lnTo>
                    <a:pt x="3311398" y="10016921"/>
                  </a:lnTo>
                  <a:lnTo>
                    <a:pt x="3343656" y="10016921"/>
                  </a:lnTo>
                </a:path>
                <a:path w="6883400" h="10017125">
                  <a:moveTo>
                    <a:pt x="3218434" y="9932187"/>
                  </a:moveTo>
                  <a:lnTo>
                    <a:pt x="3343656" y="9932187"/>
                  </a:lnTo>
                </a:path>
                <a:path w="6883400" h="10017125">
                  <a:moveTo>
                    <a:pt x="3343656" y="10016921"/>
                  </a:moveTo>
                  <a:lnTo>
                    <a:pt x="3376929" y="10016921"/>
                  </a:lnTo>
                  <a:lnTo>
                    <a:pt x="3376295" y="10014483"/>
                  </a:lnTo>
                  <a:lnTo>
                    <a:pt x="3375660" y="10012045"/>
                  </a:lnTo>
                  <a:lnTo>
                    <a:pt x="3375406" y="10009606"/>
                  </a:lnTo>
                  <a:lnTo>
                    <a:pt x="3374771" y="10007168"/>
                  </a:lnTo>
                  <a:lnTo>
                    <a:pt x="3374390" y="10004425"/>
                  </a:lnTo>
                  <a:lnTo>
                    <a:pt x="3374390" y="9991623"/>
                  </a:lnTo>
                  <a:lnTo>
                    <a:pt x="3375025" y="9989185"/>
                  </a:lnTo>
                  <a:lnTo>
                    <a:pt x="3375406" y="9986441"/>
                  </a:lnTo>
                  <a:lnTo>
                    <a:pt x="3375914" y="9984003"/>
                  </a:lnTo>
                  <a:lnTo>
                    <a:pt x="3376549" y="9981565"/>
                  </a:lnTo>
                  <a:lnTo>
                    <a:pt x="3377184" y="9979126"/>
                  </a:lnTo>
                  <a:lnTo>
                    <a:pt x="3378073" y="9976993"/>
                  </a:lnTo>
                  <a:lnTo>
                    <a:pt x="3378962" y="9974554"/>
                  </a:lnTo>
                  <a:lnTo>
                    <a:pt x="3379978" y="9972421"/>
                  </a:lnTo>
                  <a:lnTo>
                    <a:pt x="3381121" y="9970287"/>
                  </a:lnTo>
                  <a:lnTo>
                    <a:pt x="3382391" y="9968153"/>
                  </a:lnTo>
                  <a:lnTo>
                    <a:pt x="3383915" y="9966325"/>
                  </a:lnTo>
                  <a:lnTo>
                    <a:pt x="3385058" y="9964496"/>
                  </a:lnTo>
                  <a:lnTo>
                    <a:pt x="3386963" y="9962972"/>
                  </a:lnTo>
                  <a:lnTo>
                    <a:pt x="3388487" y="9961448"/>
                  </a:lnTo>
                  <a:lnTo>
                    <a:pt x="3390265" y="9959924"/>
                  </a:lnTo>
                  <a:lnTo>
                    <a:pt x="3392424" y="9958705"/>
                  </a:lnTo>
                  <a:lnTo>
                    <a:pt x="3394202" y="9957485"/>
                  </a:lnTo>
                  <a:lnTo>
                    <a:pt x="3396361" y="9956571"/>
                  </a:lnTo>
                  <a:lnTo>
                    <a:pt x="3398520" y="9955657"/>
                  </a:lnTo>
                  <a:lnTo>
                    <a:pt x="3400933" y="9955047"/>
                  </a:lnTo>
                  <a:lnTo>
                    <a:pt x="3403346" y="9954437"/>
                  </a:lnTo>
                  <a:lnTo>
                    <a:pt x="3405886" y="9954133"/>
                  </a:lnTo>
                  <a:lnTo>
                    <a:pt x="3408553" y="9954742"/>
                  </a:lnTo>
                  <a:lnTo>
                    <a:pt x="3411347" y="9955047"/>
                  </a:lnTo>
                  <a:lnTo>
                    <a:pt x="3413760" y="9955961"/>
                  </a:lnTo>
                  <a:lnTo>
                    <a:pt x="3415919" y="9956571"/>
                  </a:lnTo>
                  <a:lnTo>
                    <a:pt x="3418078" y="9957485"/>
                  </a:lnTo>
                  <a:lnTo>
                    <a:pt x="3420110" y="9958705"/>
                  </a:lnTo>
                  <a:lnTo>
                    <a:pt x="3422015" y="9960229"/>
                  </a:lnTo>
                  <a:lnTo>
                    <a:pt x="3423793" y="9961448"/>
                  </a:lnTo>
                  <a:lnTo>
                    <a:pt x="3425698" y="9962972"/>
                  </a:lnTo>
                  <a:lnTo>
                    <a:pt x="3427222" y="9964801"/>
                  </a:lnTo>
                  <a:lnTo>
                    <a:pt x="3428746" y="9966325"/>
                  </a:lnTo>
                  <a:lnTo>
                    <a:pt x="3429889" y="9968458"/>
                  </a:lnTo>
                  <a:lnTo>
                    <a:pt x="3431159" y="9970287"/>
                  </a:lnTo>
                  <a:lnTo>
                    <a:pt x="3432302" y="9972421"/>
                  </a:lnTo>
                  <a:lnTo>
                    <a:pt x="3433318" y="9974554"/>
                  </a:lnTo>
                  <a:lnTo>
                    <a:pt x="3434207" y="9976688"/>
                  </a:lnTo>
                  <a:lnTo>
                    <a:pt x="3434841" y="9979126"/>
                  </a:lnTo>
                  <a:lnTo>
                    <a:pt x="3435731" y="9981260"/>
                  </a:lnTo>
                  <a:lnTo>
                    <a:pt x="3435985" y="9984003"/>
                  </a:lnTo>
                  <a:lnTo>
                    <a:pt x="3436620" y="9986137"/>
                  </a:lnTo>
                  <a:lnTo>
                    <a:pt x="3437254" y="9988880"/>
                  </a:lnTo>
                  <a:lnTo>
                    <a:pt x="3437254" y="9991318"/>
                  </a:lnTo>
                  <a:lnTo>
                    <a:pt x="3437509" y="9994061"/>
                  </a:lnTo>
                  <a:lnTo>
                    <a:pt x="3437890" y="9996500"/>
                  </a:lnTo>
                  <a:lnTo>
                    <a:pt x="3437890" y="9999243"/>
                  </a:lnTo>
                  <a:lnTo>
                    <a:pt x="3437890" y="10001681"/>
                  </a:lnTo>
                  <a:lnTo>
                    <a:pt x="3437890" y="10004425"/>
                  </a:lnTo>
                  <a:lnTo>
                    <a:pt x="3437509" y="10006863"/>
                  </a:lnTo>
                  <a:lnTo>
                    <a:pt x="3437254" y="10009301"/>
                  </a:lnTo>
                  <a:lnTo>
                    <a:pt x="3436874" y="10012045"/>
                  </a:lnTo>
                  <a:lnTo>
                    <a:pt x="3436620" y="10014483"/>
                  </a:lnTo>
                  <a:lnTo>
                    <a:pt x="3436366" y="10016921"/>
                  </a:lnTo>
                  <a:lnTo>
                    <a:pt x="3468624" y="10016921"/>
                  </a:lnTo>
                </a:path>
                <a:path w="6883400" h="10017125">
                  <a:moveTo>
                    <a:pt x="3343656" y="9932187"/>
                  </a:moveTo>
                  <a:lnTo>
                    <a:pt x="3468624" y="9932187"/>
                  </a:lnTo>
                </a:path>
                <a:path w="6883400" h="10017125">
                  <a:moveTo>
                    <a:pt x="3468624" y="10016921"/>
                  </a:moveTo>
                  <a:lnTo>
                    <a:pt x="3502152" y="10016921"/>
                  </a:lnTo>
                  <a:lnTo>
                    <a:pt x="3501263" y="10014483"/>
                  </a:lnTo>
                  <a:lnTo>
                    <a:pt x="3500628" y="10012045"/>
                  </a:lnTo>
                  <a:lnTo>
                    <a:pt x="3500374" y="10009606"/>
                  </a:lnTo>
                  <a:lnTo>
                    <a:pt x="3499739" y="10007168"/>
                  </a:lnTo>
                  <a:lnTo>
                    <a:pt x="3499739" y="10004425"/>
                  </a:lnTo>
                  <a:lnTo>
                    <a:pt x="3499358" y="10001986"/>
                  </a:lnTo>
                  <a:lnTo>
                    <a:pt x="3499358" y="9999243"/>
                  </a:lnTo>
                  <a:lnTo>
                    <a:pt x="3499358" y="9996805"/>
                  </a:lnTo>
                  <a:lnTo>
                    <a:pt x="3499358" y="9994366"/>
                  </a:lnTo>
                  <a:lnTo>
                    <a:pt x="3499739" y="9991623"/>
                  </a:lnTo>
                  <a:lnTo>
                    <a:pt x="3499993" y="9989185"/>
                  </a:lnTo>
                  <a:lnTo>
                    <a:pt x="3503041" y="9976993"/>
                  </a:lnTo>
                  <a:lnTo>
                    <a:pt x="3503929" y="9974554"/>
                  </a:lnTo>
                  <a:lnTo>
                    <a:pt x="3504946" y="9972421"/>
                  </a:lnTo>
                  <a:lnTo>
                    <a:pt x="3506089" y="9970287"/>
                  </a:lnTo>
                  <a:lnTo>
                    <a:pt x="3507359" y="9968153"/>
                  </a:lnTo>
                  <a:lnTo>
                    <a:pt x="3508883" y="9966325"/>
                  </a:lnTo>
                  <a:lnTo>
                    <a:pt x="3510407" y="9964496"/>
                  </a:lnTo>
                  <a:lnTo>
                    <a:pt x="3511931" y="9962972"/>
                  </a:lnTo>
                  <a:lnTo>
                    <a:pt x="3513454" y="9961448"/>
                  </a:lnTo>
                  <a:lnTo>
                    <a:pt x="3515233" y="9959924"/>
                  </a:lnTo>
                  <a:lnTo>
                    <a:pt x="3517391" y="9958705"/>
                  </a:lnTo>
                  <a:lnTo>
                    <a:pt x="3519170" y="9957485"/>
                  </a:lnTo>
                  <a:lnTo>
                    <a:pt x="3521329" y="9956571"/>
                  </a:lnTo>
                  <a:lnTo>
                    <a:pt x="3523741" y="9955657"/>
                  </a:lnTo>
                  <a:lnTo>
                    <a:pt x="3525901" y="9955047"/>
                  </a:lnTo>
                  <a:lnTo>
                    <a:pt x="3528314" y="9954437"/>
                  </a:lnTo>
                  <a:lnTo>
                    <a:pt x="3531108" y="9954133"/>
                  </a:lnTo>
                  <a:lnTo>
                    <a:pt x="3533521" y="9954742"/>
                  </a:lnTo>
                  <a:lnTo>
                    <a:pt x="3536315" y="9955047"/>
                  </a:lnTo>
                  <a:lnTo>
                    <a:pt x="3538728" y="9955961"/>
                  </a:lnTo>
                  <a:lnTo>
                    <a:pt x="3540887" y="9956571"/>
                  </a:lnTo>
                  <a:lnTo>
                    <a:pt x="3543300" y="9957485"/>
                  </a:lnTo>
                  <a:lnTo>
                    <a:pt x="3545078" y="9958705"/>
                  </a:lnTo>
                  <a:lnTo>
                    <a:pt x="3546983" y="9960229"/>
                  </a:lnTo>
                  <a:lnTo>
                    <a:pt x="3549141" y="9961448"/>
                  </a:lnTo>
                  <a:lnTo>
                    <a:pt x="3550666" y="9962972"/>
                  </a:lnTo>
                  <a:lnTo>
                    <a:pt x="3552190" y="9964801"/>
                  </a:lnTo>
                  <a:lnTo>
                    <a:pt x="3553714" y="9966325"/>
                  </a:lnTo>
                  <a:lnTo>
                    <a:pt x="3554857" y="9968458"/>
                  </a:lnTo>
                  <a:lnTo>
                    <a:pt x="3556127" y="9970287"/>
                  </a:lnTo>
                  <a:lnTo>
                    <a:pt x="3557270" y="9972421"/>
                  </a:lnTo>
                  <a:lnTo>
                    <a:pt x="3558286" y="9974554"/>
                  </a:lnTo>
                  <a:lnTo>
                    <a:pt x="3559175" y="9976688"/>
                  </a:lnTo>
                  <a:lnTo>
                    <a:pt x="3559810" y="9979126"/>
                  </a:lnTo>
                  <a:lnTo>
                    <a:pt x="3560699" y="9981260"/>
                  </a:lnTo>
                  <a:lnTo>
                    <a:pt x="3561334" y="9984003"/>
                  </a:lnTo>
                  <a:lnTo>
                    <a:pt x="3561588" y="9986137"/>
                  </a:lnTo>
                  <a:lnTo>
                    <a:pt x="3562223" y="9988880"/>
                  </a:lnTo>
                  <a:lnTo>
                    <a:pt x="3562477" y="9991318"/>
                  </a:lnTo>
                  <a:lnTo>
                    <a:pt x="3562477" y="9994061"/>
                  </a:lnTo>
                  <a:lnTo>
                    <a:pt x="3562858" y="9996500"/>
                  </a:lnTo>
                  <a:lnTo>
                    <a:pt x="3562858" y="9999243"/>
                  </a:lnTo>
                  <a:lnTo>
                    <a:pt x="3562858" y="10001681"/>
                  </a:lnTo>
                  <a:lnTo>
                    <a:pt x="3562858" y="10004425"/>
                  </a:lnTo>
                  <a:lnTo>
                    <a:pt x="3562477" y="10006863"/>
                  </a:lnTo>
                  <a:lnTo>
                    <a:pt x="3562477" y="10009301"/>
                  </a:lnTo>
                  <a:lnTo>
                    <a:pt x="3561841" y="10012045"/>
                  </a:lnTo>
                  <a:lnTo>
                    <a:pt x="3561588" y="10014483"/>
                  </a:lnTo>
                  <a:lnTo>
                    <a:pt x="3561334" y="10016921"/>
                  </a:lnTo>
                  <a:lnTo>
                    <a:pt x="3593591" y="10016921"/>
                  </a:lnTo>
                </a:path>
                <a:path w="6883400" h="10017125">
                  <a:moveTo>
                    <a:pt x="3468624" y="9932187"/>
                  </a:moveTo>
                  <a:lnTo>
                    <a:pt x="3593591" y="9932187"/>
                  </a:lnTo>
                </a:path>
                <a:path w="6883400" h="10017125">
                  <a:moveTo>
                    <a:pt x="3593591" y="10016921"/>
                  </a:moveTo>
                  <a:lnTo>
                    <a:pt x="3627120" y="10016921"/>
                  </a:lnTo>
                  <a:lnTo>
                    <a:pt x="3626485" y="10014483"/>
                  </a:lnTo>
                  <a:lnTo>
                    <a:pt x="3625596" y="10012045"/>
                  </a:lnTo>
                  <a:lnTo>
                    <a:pt x="3625341" y="10009606"/>
                  </a:lnTo>
                  <a:lnTo>
                    <a:pt x="3624961" y="10007168"/>
                  </a:lnTo>
                  <a:lnTo>
                    <a:pt x="3624707" y="10004425"/>
                  </a:lnTo>
                  <a:lnTo>
                    <a:pt x="3624326" y="10001986"/>
                  </a:lnTo>
                  <a:lnTo>
                    <a:pt x="3624326" y="9999243"/>
                  </a:lnTo>
                  <a:lnTo>
                    <a:pt x="3624326" y="9996805"/>
                  </a:lnTo>
                  <a:lnTo>
                    <a:pt x="3624326" y="9994366"/>
                  </a:lnTo>
                  <a:lnTo>
                    <a:pt x="3624707" y="9991623"/>
                  </a:lnTo>
                  <a:lnTo>
                    <a:pt x="3624961" y="9989185"/>
                  </a:lnTo>
                  <a:lnTo>
                    <a:pt x="3625341" y="9986441"/>
                  </a:lnTo>
                  <a:lnTo>
                    <a:pt x="3625850" y="9984003"/>
                  </a:lnTo>
                  <a:lnTo>
                    <a:pt x="3626485" y="9981565"/>
                  </a:lnTo>
                  <a:lnTo>
                    <a:pt x="3627120" y="9979126"/>
                  </a:lnTo>
                  <a:lnTo>
                    <a:pt x="3628009" y="9976993"/>
                  </a:lnTo>
                  <a:lnTo>
                    <a:pt x="3628898" y="9974554"/>
                  </a:lnTo>
                  <a:lnTo>
                    <a:pt x="3630168" y="9972421"/>
                  </a:lnTo>
                  <a:lnTo>
                    <a:pt x="3631438" y="9970287"/>
                  </a:lnTo>
                  <a:lnTo>
                    <a:pt x="3632581" y="9968153"/>
                  </a:lnTo>
                  <a:lnTo>
                    <a:pt x="3633851" y="9966325"/>
                  </a:lnTo>
                  <a:lnTo>
                    <a:pt x="3635375" y="9964496"/>
                  </a:lnTo>
                  <a:lnTo>
                    <a:pt x="3636899" y="9962972"/>
                  </a:lnTo>
                  <a:lnTo>
                    <a:pt x="3638677" y="9961448"/>
                  </a:lnTo>
                  <a:lnTo>
                    <a:pt x="3640201" y="9959924"/>
                  </a:lnTo>
                  <a:lnTo>
                    <a:pt x="3642360" y="9958705"/>
                  </a:lnTo>
                  <a:lnTo>
                    <a:pt x="3644138" y="9957485"/>
                  </a:lnTo>
                  <a:lnTo>
                    <a:pt x="3646297" y="9956571"/>
                  </a:lnTo>
                  <a:lnTo>
                    <a:pt x="3648710" y="9955657"/>
                  </a:lnTo>
                  <a:lnTo>
                    <a:pt x="3650869" y="9955047"/>
                  </a:lnTo>
                  <a:lnTo>
                    <a:pt x="3653282" y="9954437"/>
                  </a:lnTo>
                  <a:lnTo>
                    <a:pt x="3656076" y="9954133"/>
                  </a:lnTo>
                  <a:lnTo>
                    <a:pt x="3658870" y="9954742"/>
                  </a:lnTo>
                  <a:lnTo>
                    <a:pt x="3661283" y="9955047"/>
                  </a:lnTo>
                  <a:lnTo>
                    <a:pt x="3663696" y="9955961"/>
                  </a:lnTo>
                  <a:lnTo>
                    <a:pt x="3666109" y="9956571"/>
                  </a:lnTo>
                  <a:lnTo>
                    <a:pt x="3668268" y="9957485"/>
                  </a:lnTo>
                  <a:lnTo>
                    <a:pt x="3670046" y="9958705"/>
                  </a:lnTo>
                  <a:lnTo>
                    <a:pt x="3672204" y="9960229"/>
                  </a:lnTo>
                  <a:lnTo>
                    <a:pt x="3674110" y="9961448"/>
                  </a:lnTo>
                  <a:lnTo>
                    <a:pt x="3675634" y="9962972"/>
                  </a:lnTo>
                  <a:lnTo>
                    <a:pt x="3677158" y="9964801"/>
                  </a:lnTo>
                  <a:lnTo>
                    <a:pt x="3678682" y="9966325"/>
                  </a:lnTo>
                  <a:lnTo>
                    <a:pt x="3679825" y="9968458"/>
                  </a:lnTo>
                  <a:lnTo>
                    <a:pt x="3681095" y="9970287"/>
                  </a:lnTo>
                  <a:lnTo>
                    <a:pt x="3682238" y="9972421"/>
                  </a:lnTo>
                  <a:lnTo>
                    <a:pt x="3683254" y="9974554"/>
                  </a:lnTo>
                  <a:lnTo>
                    <a:pt x="3684143" y="9976688"/>
                  </a:lnTo>
                  <a:lnTo>
                    <a:pt x="3684778" y="9979126"/>
                  </a:lnTo>
                  <a:lnTo>
                    <a:pt x="3685666" y="9981260"/>
                  </a:lnTo>
                  <a:lnTo>
                    <a:pt x="3686302" y="9984003"/>
                  </a:lnTo>
                  <a:lnTo>
                    <a:pt x="3686556" y="9986137"/>
                  </a:lnTo>
                  <a:lnTo>
                    <a:pt x="3687191" y="9988880"/>
                  </a:lnTo>
                  <a:lnTo>
                    <a:pt x="3687445" y="9991318"/>
                  </a:lnTo>
                  <a:lnTo>
                    <a:pt x="3687445" y="9994061"/>
                  </a:lnTo>
                  <a:lnTo>
                    <a:pt x="3687826" y="9996500"/>
                  </a:lnTo>
                  <a:lnTo>
                    <a:pt x="3687826" y="9999243"/>
                  </a:lnTo>
                  <a:lnTo>
                    <a:pt x="3687826" y="10001681"/>
                  </a:lnTo>
                  <a:lnTo>
                    <a:pt x="3687826" y="10004425"/>
                  </a:lnTo>
                  <a:lnTo>
                    <a:pt x="3687445" y="10006863"/>
                  </a:lnTo>
                  <a:lnTo>
                    <a:pt x="3687445" y="10009301"/>
                  </a:lnTo>
                  <a:lnTo>
                    <a:pt x="3687191" y="10012045"/>
                  </a:lnTo>
                  <a:lnTo>
                    <a:pt x="3686810" y="10014483"/>
                  </a:lnTo>
                  <a:lnTo>
                    <a:pt x="3686302" y="10016921"/>
                  </a:lnTo>
                  <a:lnTo>
                    <a:pt x="3718560" y="10016921"/>
                  </a:lnTo>
                </a:path>
                <a:path w="6883400" h="10017125">
                  <a:moveTo>
                    <a:pt x="3593591" y="9932187"/>
                  </a:moveTo>
                  <a:lnTo>
                    <a:pt x="3718560" y="9932187"/>
                  </a:lnTo>
                </a:path>
                <a:path w="6883400" h="10017125">
                  <a:moveTo>
                    <a:pt x="3718560" y="10016921"/>
                  </a:moveTo>
                  <a:lnTo>
                    <a:pt x="3752088" y="10016921"/>
                  </a:lnTo>
                  <a:lnTo>
                    <a:pt x="3751453" y="10014483"/>
                  </a:lnTo>
                  <a:lnTo>
                    <a:pt x="3750818" y="10012045"/>
                  </a:lnTo>
                  <a:lnTo>
                    <a:pt x="3750310" y="10009606"/>
                  </a:lnTo>
                  <a:lnTo>
                    <a:pt x="3749929" y="10007168"/>
                  </a:lnTo>
                  <a:lnTo>
                    <a:pt x="3749675" y="10004425"/>
                  </a:lnTo>
                  <a:lnTo>
                    <a:pt x="3749294" y="10001986"/>
                  </a:lnTo>
                  <a:lnTo>
                    <a:pt x="3749294" y="9999243"/>
                  </a:lnTo>
                  <a:lnTo>
                    <a:pt x="3749294" y="9996805"/>
                  </a:lnTo>
                  <a:lnTo>
                    <a:pt x="3749294" y="9994366"/>
                  </a:lnTo>
                  <a:lnTo>
                    <a:pt x="3749675" y="9991623"/>
                  </a:lnTo>
                  <a:lnTo>
                    <a:pt x="3752977" y="9976993"/>
                  </a:lnTo>
                  <a:lnTo>
                    <a:pt x="3753866" y="9974554"/>
                  </a:lnTo>
                  <a:lnTo>
                    <a:pt x="3755136" y="9972421"/>
                  </a:lnTo>
                  <a:lnTo>
                    <a:pt x="3756406" y="9970287"/>
                  </a:lnTo>
                  <a:lnTo>
                    <a:pt x="3757549" y="9968153"/>
                  </a:lnTo>
                  <a:lnTo>
                    <a:pt x="3771646" y="9956571"/>
                  </a:lnTo>
                  <a:lnTo>
                    <a:pt x="3773678" y="9955657"/>
                  </a:lnTo>
                  <a:lnTo>
                    <a:pt x="3775837" y="9955047"/>
                  </a:lnTo>
                  <a:lnTo>
                    <a:pt x="3778631" y="9954437"/>
                  </a:lnTo>
                  <a:lnTo>
                    <a:pt x="3781044" y="9954133"/>
                  </a:lnTo>
                  <a:lnTo>
                    <a:pt x="3783838" y="9954742"/>
                  </a:lnTo>
                  <a:lnTo>
                    <a:pt x="3786251" y="9955047"/>
                  </a:lnTo>
                  <a:lnTo>
                    <a:pt x="3788664" y="9955961"/>
                  </a:lnTo>
                  <a:lnTo>
                    <a:pt x="3791077" y="9956571"/>
                  </a:lnTo>
                  <a:lnTo>
                    <a:pt x="3793236" y="9957485"/>
                  </a:lnTo>
                  <a:lnTo>
                    <a:pt x="3795395" y="9958705"/>
                  </a:lnTo>
                  <a:lnTo>
                    <a:pt x="3797173" y="9960229"/>
                  </a:lnTo>
                  <a:lnTo>
                    <a:pt x="3799078" y="9961448"/>
                  </a:lnTo>
                  <a:lnTo>
                    <a:pt x="3800602" y="9962972"/>
                  </a:lnTo>
                  <a:lnTo>
                    <a:pt x="3802126" y="9964801"/>
                  </a:lnTo>
                  <a:lnTo>
                    <a:pt x="3803650" y="9966325"/>
                  </a:lnTo>
                  <a:lnTo>
                    <a:pt x="3804793" y="9968458"/>
                  </a:lnTo>
                  <a:lnTo>
                    <a:pt x="3806063" y="9970287"/>
                  </a:lnTo>
                  <a:lnTo>
                    <a:pt x="3807206" y="9972421"/>
                  </a:lnTo>
                  <a:lnTo>
                    <a:pt x="3811524" y="9986137"/>
                  </a:lnTo>
                  <a:lnTo>
                    <a:pt x="3812159" y="9988880"/>
                  </a:lnTo>
                  <a:lnTo>
                    <a:pt x="3812413" y="9991318"/>
                  </a:lnTo>
                  <a:lnTo>
                    <a:pt x="3812413" y="9994061"/>
                  </a:lnTo>
                  <a:lnTo>
                    <a:pt x="3812794" y="9996500"/>
                  </a:lnTo>
                  <a:lnTo>
                    <a:pt x="3812794" y="9999243"/>
                  </a:lnTo>
                  <a:lnTo>
                    <a:pt x="3812794" y="10001681"/>
                  </a:lnTo>
                  <a:lnTo>
                    <a:pt x="3812794" y="10004425"/>
                  </a:lnTo>
                  <a:lnTo>
                    <a:pt x="3812413" y="10006863"/>
                  </a:lnTo>
                  <a:lnTo>
                    <a:pt x="3812413" y="10009301"/>
                  </a:lnTo>
                  <a:lnTo>
                    <a:pt x="3812159" y="10012045"/>
                  </a:lnTo>
                  <a:lnTo>
                    <a:pt x="3811778" y="10014483"/>
                  </a:lnTo>
                  <a:lnTo>
                    <a:pt x="3811270" y="10016921"/>
                  </a:lnTo>
                  <a:lnTo>
                    <a:pt x="3843528" y="10016921"/>
                  </a:lnTo>
                </a:path>
                <a:path w="6883400" h="10017125">
                  <a:moveTo>
                    <a:pt x="3718560" y="9932187"/>
                  </a:moveTo>
                  <a:lnTo>
                    <a:pt x="3843528" y="9932187"/>
                  </a:lnTo>
                </a:path>
                <a:path w="6883400" h="10017125">
                  <a:moveTo>
                    <a:pt x="3843528" y="10016921"/>
                  </a:moveTo>
                  <a:lnTo>
                    <a:pt x="3877945" y="10016921"/>
                  </a:lnTo>
                  <a:lnTo>
                    <a:pt x="3877310" y="10014483"/>
                  </a:lnTo>
                  <a:lnTo>
                    <a:pt x="3876421" y="10012045"/>
                  </a:lnTo>
                  <a:lnTo>
                    <a:pt x="3876166" y="10009606"/>
                  </a:lnTo>
                  <a:lnTo>
                    <a:pt x="3875532" y="10007168"/>
                  </a:lnTo>
                  <a:lnTo>
                    <a:pt x="3875532" y="10004425"/>
                  </a:lnTo>
                  <a:lnTo>
                    <a:pt x="3875278" y="10001986"/>
                  </a:lnTo>
                  <a:lnTo>
                    <a:pt x="3875278" y="9999243"/>
                  </a:lnTo>
                  <a:lnTo>
                    <a:pt x="3875278" y="9996805"/>
                  </a:lnTo>
                  <a:lnTo>
                    <a:pt x="3875278" y="9994366"/>
                  </a:lnTo>
                  <a:lnTo>
                    <a:pt x="3875532" y="9991623"/>
                  </a:lnTo>
                  <a:lnTo>
                    <a:pt x="3875786" y="9989185"/>
                  </a:lnTo>
                  <a:lnTo>
                    <a:pt x="3876166" y="9986441"/>
                  </a:lnTo>
                  <a:lnTo>
                    <a:pt x="3876802" y="9984003"/>
                  </a:lnTo>
                  <a:lnTo>
                    <a:pt x="3877310" y="9981565"/>
                  </a:lnTo>
                  <a:lnTo>
                    <a:pt x="3877945" y="9979126"/>
                  </a:lnTo>
                  <a:lnTo>
                    <a:pt x="3878834" y="9976993"/>
                  </a:lnTo>
                  <a:lnTo>
                    <a:pt x="3879850" y="9974554"/>
                  </a:lnTo>
                  <a:lnTo>
                    <a:pt x="3880993" y="9972421"/>
                  </a:lnTo>
                  <a:lnTo>
                    <a:pt x="3882263" y="9970287"/>
                  </a:lnTo>
                  <a:lnTo>
                    <a:pt x="3883406" y="9968153"/>
                  </a:lnTo>
                  <a:lnTo>
                    <a:pt x="3884929" y="9966325"/>
                  </a:lnTo>
                  <a:lnTo>
                    <a:pt x="3886200" y="9964496"/>
                  </a:lnTo>
                  <a:lnTo>
                    <a:pt x="3887978" y="9962972"/>
                  </a:lnTo>
                  <a:lnTo>
                    <a:pt x="3889502" y="9961448"/>
                  </a:lnTo>
                  <a:lnTo>
                    <a:pt x="3891407" y="9959924"/>
                  </a:lnTo>
                  <a:lnTo>
                    <a:pt x="3893566" y="9958705"/>
                  </a:lnTo>
                  <a:lnTo>
                    <a:pt x="3895598" y="9957485"/>
                  </a:lnTo>
                  <a:lnTo>
                    <a:pt x="3897757" y="9956571"/>
                  </a:lnTo>
                  <a:lnTo>
                    <a:pt x="3899916" y="9955657"/>
                  </a:lnTo>
                  <a:lnTo>
                    <a:pt x="3902329" y="9955047"/>
                  </a:lnTo>
                  <a:lnTo>
                    <a:pt x="3905123" y="9954437"/>
                  </a:lnTo>
                  <a:lnTo>
                    <a:pt x="3907536" y="9954133"/>
                  </a:lnTo>
                  <a:lnTo>
                    <a:pt x="3910329" y="9954742"/>
                  </a:lnTo>
                  <a:lnTo>
                    <a:pt x="3912997" y="9955047"/>
                  </a:lnTo>
                  <a:lnTo>
                    <a:pt x="3915410" y="9955961"/>
                  </a:lnTo>
                  <a:lnTo>
                    <a:pt x="3917950" y="9956571"/>
                  </a:lnTo>
                  <a:lnTo>
                    <a:pt x="3919982" y="9957485"/>
                  </a:lnTo>
                  <a:lnTo>
                    <a:pt x="3922141" y="9958705"/>
                  </a:lnTo>
                  <a:lnTo>
                    <a:pt x="3924046" y="9960229"/>
                  </a:lnTo>
                  <a:lnTo>
                    <a:pt x="3926078" y="9961448"/>
                  </a:lnTo>
                  <a:lnTo>
                    <a:pt x="3927602" y="9962972"/>
                  </a:lnTo>
                  <a:lnTo>
                    <a:pt x="3929126" y="9964801"/>
                  </a:lnTo>
                  <a:lnTo>
                    <a:pt x="3930650" y="9966325"/>
                  </a:lnTo>
                  <a:lnTo>
                    <a:pt x="3931920" y="9968458"/>
                  </a:lnTo>
                  <a:lnTo>
                    <a:pt x="3933190" y="9970287"/>
                  </a:lnTo>
                  <a:lnTo>
                    <a:pt x="3934333" y="9972421"/>
                  </a:lnTo>
                  <a:lnTo>
                    <a:pt x="3935222" y="9974554"/>
                  </a:lnTo>
                  <a:lnTo>
                    <a:pt x="3936491" y="9976688"/>
                  </a:lnTo>
                  <a:lnTo>
                    <a:pt x="3937127" y="9979126"/>
                  </a:lnTo>
                  <a:lnTo>
                    <a:pt x="3938016" y="9981260"/>
                  </a:lnTo>
                  <a:lnTo>
                    <a:pt x="3938270" y="9984003"/>
                  </a:lnTo>
                  <a:lnTo>
                    <a:pt x="3938904" y="9986137"/>
                  </a:lnTo>
                  <a:lnTo>
                    <a:pt x="3939540" y="9988880"/>
                  </a:lnTo>
                  <a:lnTo>
                    <a:pt x="3939794" y="9991318"/>
                  </a:lnTo>
                  <a:lnTo>
                    <a:pt x="3939794" y="9994061"/>
                  </a:lnTo>
                  <a:lnTo>
                    <a:pt x="3940175" y="9996500"/>
                  </a:lnTo>
                  <a:lnTo>
                    <a:pt x="3940175" y="9999243"/>
                  </a:lnTo>
                  <a:lnTo>
                    <a:pt x="3940175" y="10001681"/>
                  </a:lnTo>
                  <a:lnTo>
                    <a:pt x="3940175" y="10004425"/>
                  </a:lnTo>
                  <a:lnTo>
                    <a:pt x="3939794" y="10006863"/>
                  </a:lnTo>
                  <a:lnTo>
                    <a:pt x="3939794" y="10009301"/>
                  </a:lnTo>
                  <a:lnTo>
                    <a:pt x="3939286" y="10012045"/>
                  </a:lnTo>
                  <a:lnTo>
                    <a:pt x="3938904" y="10014483"/>
                  </a:lnTo>
                  <a:lnTo>
                    <a:pt x="3938651" y="10016921"/>
                  </a:lnTo>
                  <a:lnTo>
                    <a:pt x="3971544" y="10016921"/>
                  </a:lnTo>
                </a:path>
                <a:path w="6883400" h="10017125">
                  <a:moveTo>
                    <a:pt x="3843528" y="9932187"/>
                  </a:moveTo>
                  <a:lnTo>
                    <a:pt x="3971544" y="9932187"/>
                  </a:lnTo>
                </a:path>
                <a:path w="6883400" h="10017125">
                  <a:moveTo>
                    <a:pt x="3971544" y="10016921"/>
                  </a:moveTo>
                  <a:lnTo>
                    <a:pt x="4005961" y="10016921"/>
                  </a:lnTo>
                  <a:lnTo>
                    <a:pt x="4005326" y="10014483"/>
                  </a:lnTo>
                  <a:lnTo>
                    <a:pt x="4004437" y="10012045"/>
                  </a:lnTo>
                  <a:lnTo>
                    <a:pt x="4004183" y="10009606"/>
                  </a:lnTo>
                  <a:lnTo>
                    <a:pt x="4003802" y="10007168"/>
                  </a:lnTo>
                  <a:lnTo>
                    <a:pt x="4003548" y="10004425"/>
                  </a:lnTo>
                  <a:lnTo>
                    <a:pt x="4003294" y="10001986"/>
                  </a:lnTo>
                  <a:lnTo>
                    <a:pt x="4003294" y="9999243"/>
                  </a:lnTo>
                  <a:lnTo>
                    <a:pt x="4003294" y="9996805"/>
                  </a:lnTo>
                  <a:lnTo>
                    <a:pt x="4003294" y="9994366"/>
                  </a:lnTo>
                  <a:lnTo>
                    <a:pt x="4003548" y="9991623"/>
                  </a:lnTo>
                  <a:lnTo>
                    <a:pt x="4003802" y="9989185"/>
                  </a:lnTo>
                  <a:lnTo>
                    <a:pt x="4004183" y="9986441"/>
                  </a:lnTo>
                  <a:lnTo>
                    <a:pt x="4004818" y="9984003"/>
                  </a:lnTo>
                  <a:lnTo>
                    <a:pt x="4005326" y="9981565"/>
                  </a:lnTo>
                  <a:lnTo>
                    <a:pt x="4005961" y="9979126"/>
                  </a:lnTo>
                  <a:lnTo>
                    <a:pt x="4006850" y="9976993"/>
                  </a:lnTo>
                  <a:lnTo>
                    <a:pt x="4007866" y="9974554"/>
                  </a:lnTo>
                  <a:lnTo>
                    <a:pt x="4009009" y="9972421"/>
                  </a:lnTo>
                  <a:lnTo>
                    <a:pt x="4010279" y="9970287"/>
                  </a:lnTo>
                  <a:lnTo>
                    <a:pt x="4011422" y="9968153"/>
                  </a:lnTo>
                  <a:lnTo>
                    <a:pt x="4012946" y="9966325"/>
                  </a:lnTo>
                  <a:lnTo>
                    <a:pt x="4014470" y="9964496"/>
                  </a:lnTo>
                  <a:lnTo>
                    <a:pt x="4015994" y="9962972"/>
                  </a:lnTo>
                  <a:lnTo>
                    <a:pt x="4017899" y="9961448"/>
                  </a:lnTo>
                  <a:lnTo>
                    <a:pt x="4019677" y="9959924"/>
                  </a:lnTo>
                  <a:lnTo>
                    <a:pt x="4021582" y="9958705"/>
                  </a:lnTo>
                  <a:lnTo>
                    <a:pt x="4035552" y="9954133"/>
                  </a:lnTo>
                  <a:lnTo>
                    <a:pt x="4038346" y="9954742"/>
                  </a:lnTo>
                  <a:lnTo>
                    <a:pt x="4041013" y="9955047"/>
                  </a:lnTo>
                  <a:lnTo>
                    <a:pt x="4043426" y="9955961"/>
                  </a:lnTo>
                  <a:lnTo>
                    <a:pt x="4045966" y="9956571"/>
                  </a:lnTo>
                  <a:lnTo>
                    <a:pt x="4047998" y="9957485"/>
                  </a:lnTo>
                  <a:lnTo>
                    <a:pt x="4050157" y="9958705"/>
                  </a:lnTo>
                  <a:lnTo>
                    <a:pt x="4052062" y="9960229"/>
                  </a:lnTo>
                  <a:lnTo>
                    <a:pt x="4054094" y="9961448"/>
                  </a:lnTo>
                  <a:lnTo>
                    <a:pt x="4055618" y="9962972"/>
                  </a:lnTo>
                  <a:lnTo>
                    <a:pt x="4057141" y="9964801"/>
                  </a:lnTo>
                  <a:lnTo>
                    <a:pt x="4058666" y="9966325"/>
                  </a:lnTo>
                  <a:lnTo>
                    <a:pt x="4059936" y="9968458"/>
                  </a:lnTo>
                  <a:lnTo>
                    <a:pt x="4061460" y="9970287"/>
                  </a:lnTo>
                  <a:lnTo>
                    <a:pt x="4062349" y="9972421"/>
                  </a:lnTo>
                  <a:lnTo>
                    <a:pt x="4063619" y="9974554"/>
                  </a:lnTo>
                  <a:lnTo>
                    <a:pt x="4064508" y="9976688"/>
                  </a:lnTo>
                  <a:lnTo>
                    <a:pt x="4065143" y="9979126"/>
                  </a:lnTo>
                  <a:lnTo>
                    <a:pt x="4066032" y="9981260"/>
                  </a:lnTo>
                  <a:lnTo>
                    <a:pt x="4066666" y="9984003"/>
                  </a:lnTo>
                  <a:lnTo>
                    <a:pt x="4066921" y="9986137"/>
                  </a:lnTo>
                  <a:lnTo>
                    <a:pt x="4067556" y="9988880"/>
                  </a:lnTo>
                  <a:lnTo>
                    <a:pt x="4067810" y="9991318"/>
                  </a:lnTo>
                  <a:lnTo>
                    <a:pt x="4067810" y="9994061"/>
                  </a:lnTo>
                  <a:lnTo>
                    <a:pt x="4068191" y="9996500"/>
                  </a:lnTo>
                  <a:lnTo>
                    <a:pt x="4068191" y="9999243"/>
                  </a:lnTo>
                  <a:lnTo>
                    <a:pt x="4068191" y="10001681"/>
                  </a:lnTo>
                  <a:lnTo>
                    <a:pt x="4068191" y="10004425"/>
                  </a:lnTo>
                  <a:lnTo>
                    <a:pt x="4067810" y="10006863"/>
                  </a:lnTo>
                  <a:lnTo>
                    <a:pt x="4067810" y="10009301"/>
                  </a:lnTo>
                  <a:lnTo>
                    <a:pt x="4067302" y="10012045"/>
                  </a:lnTo>
                  <a:lnTo>
                    <a:pt x="4066921" y="10014483"/>
                  </a:lnTo>
                  <a:lnTo>
                    <a:pt x="4066666" y="10016921"/>
                  </a:lnTo>
                  <a:lnTo>
                    <a:pt x="4099814" y="10016921"/>
                  </a:lnTo>
                </a:path>
                <a:path w="6883400" h="10017125">
                  <a:moveTo>
                    <a:pt x="3971544" y="9932187"/>
                  </a:moveTo>
                  <a:lnTo>
                    <a:pt x="4099814" y="9932187"/>
                  </a:lnTo>
                </a:path>
                <a:path w="6883400" h="10017125">
                  <a:moveTo>
                    <a:pt x="4099814" y="10016921"/>
                  </a:moveTo>
                  <a:lnTo>
                    <a:pt x="4133977" y="10016921"/>
                  </a:lnTo>
                  <a:lnTo>
                    <a:pt x="4133341" y="10014483"/>
                  </a:lnTo>
                  <a:lnTo>
                    <a:pt x="4132834" y="10012045"/>
                  </a:lnTo>
                  <a:lnTo>
                    <a:pt x="4132199" y="10009606"/>
                  </a:lnTo>
                  <a:lnTo>
                    <a:pt x="4131818" y="10007168"/>
                  </a:lnTo>
                  <a:lnTo>
                    <a:pt x="4131564" y="10004425"/>
                  </a:lnTo>
                  <a:lnTo>
                    <a:pt x="4131310" y="10001986"/>
                  </a:lnTo>
                  <a:lnTo>
                    <a:pt x="4131310" y="9999243"/>
                  </a:lnTo>
                  <a:lnTo>
                    <a:pt x="4131310" y="9996805"/>
                  </a:lnTo>
                  <a:lnTo>
                    <a:pt x="4131310" y="9994366"/>
                  </a:lnTo>
                  <a:lnTo>
                    <a:pt x="4131564" y="9991623"/>
                  </a:lnTo>
                  <a:lnTo>
                    <a:pt x="4131818" y="9989185"/>
                  </a:lnTo>
                  <a:lnTo>
                    <a:pt x="4132199" y="9986441"/>
                  </a:lnTo>
                  <a:lnTo>
                    <a:pt x="4132834" y="9984003"/>
                  </a:lnTo>
                  <a:lnTo>
                    <a:pt x="4133341" y="9981565"/>
                  </a:lnTo>
                  <a:lnTo>
                    <a:pt x="4134358" y="9979126"/>
                  </a:lnTo>
                  <a:lnTo>
                    <a:pt x="4134866" y="9976993"/>
                  </a:lnTo>
                  <a:lnTo>
                    <a:pt x="4136136" y="9974554"/>
                  </a:lnTo>
                  <a:lnTo>
                    <a:pt x="4137025" y="9972421"/>
                  </a:lnTo>
                  <a:lnTo>
                    <a:pt x="4138295" y="9970287"/>
                  </a:lnTo>
                  <a:lnTo>
                    <a:pt x="4139438" y="9968153"/>
                  </a:lnTo>
                  <a:lnTo>
                    <a:pt x="4140962" y="9966325"/>
                  </a:lnTo>
                  <a:lnTo>
                    <a:pt x="4142486" y="9964496"/>
                  </a:lnTo>
                  <a:lnTo>
                    <a:pt x="4144010" y="9962972"/>
                  </a:lnTo>
                  <a:lnTo>
                    <a:pt x="4145915" y="9961448"/>
                  </a:lnTo>
                  <a:lnTo>
                    <a:pt x="4147693" y="9959924"/>
                  </a:lnTo>
                  <a:lnTo>
                    <a:pt x="4149598" y="9958705"/>
                  </a:lnTo>
                  <a:lnTo>
                    <a:pt x="4163568" y="9954133"/>
                  </a:lnTo>
                  <a:lnTo>
                    <a:pt x="4166362" y="9954742"/>
                  </a:lnTo>
                  <a:lnTo>
                    <a:pt x="4169029" y="9955047"/>
                  </a:lnTo>
                  <a:lnTo>
                    <a:pt x="4171441" y="9955961"/>
                  </a:lnTo>
                  <a:lnTo>
                    <a:pt x="4173982" y="9956571"/>
                  </a:lnTo>
                  <a:lnTo>
                    <a:pt x="4176014" y="9957485"/>
                  </a:lnTo>
                  <a:lnTo>
                    <a:pt x="4178173" y="9958705"/>
                  </a:lnTo>
                  <a:lnTo>
                    <a:pt x="4180332" y="9960229"/>
                  </a:lnTo>
                  <a:lnTo>
                    <a:pt x="4182110" y="9961448"/>
                  </a:lnTo>
                  <a:lnTo>
                    <a:pt x="4183634" y="9962972"/>
                  </a:lnTo>
                  <a:lnTo>
                    <a:pt x="4185539" y="9964801"/>
                  </a:lnTo>
                  <a:lnTo>
                    <a:pt x="4186682" y="9966325"/>
                  </a:lnTo>
                  <a:lnTo>
                    <a:pt x="4188206" y="9968458"/>
                  </a:lnTo>
                  <a:lnTo>
                    <a:pt x="4189476" y="9970287"/>
                  </a:lnTo>
                  <a:lnTo>
                    <a:pt x="4190746" y="9972421"/>
                  </a:lnTo>
                  <a:lnTo>
                    <a:pt x="4191635" y="9974554"/>
                  </a:lnTo>
                  <a:lnTo>
                    <a:pt x="4192524" y="9976688"/>
                  </a:lnTo>
                  <a:lnTo>
                    <a:pt x="4193159" y="9979126"/>
                  </a:lnTo>
                  <a:lnTo>
                    <a:pt x="4194048" y="9981260"/>
                  </a:lnTo>
                  <a:lnTo>
                    <a:pt x="4194683" y="9984003"/>
                  </a:lnTo>
                  <a:lnTo>
                    <a:pt x="4194937" y="9986137"/>
                  </a:lnTo>
                  <a:lnTo>
                    <a:pt x="4195572" y="9988880"/>
                  </a:lnTo>
                  <a:lnTo>
                    <a:pt x="4195826" y="9991318"/>
                  </a:lnTo>
                  <a:lnTo>
                    <a:pt x="4195826" y="9994061"/>
                  </a:lnTo>
                  <a:lnTo>
                    <a:pt x="4196207" y="9996500"/>
                  </a:lnTo>
                  <a:lnTo>
                    <a:pt x="4196207" y="9999243"/>
                  </a:lnTo>
                  <a:lnTo>
                    <a:pt x="4196207" y="10001681"/>
                  </a:lnTo>
                  <a:lnTo>
                    <a:pt x="4196207" y="10004425"/>
                  </a:lnTo>
                  <a:lnTo>
                    <a:pt x="4195826" y="10006863"/>
                  </a:lnTo>
                  <a:lnTo>
                    <a:pt x="4195826" y="10009301"/>
                  </a:lnTo>
                  <a:lnTo>
                    <a:pt x="4195572" y="10012045"/>
                  </a:lnTo>
                  <a:lnTo>
                    <a:pt x="4195318" y="10014483"/>
                  </a:lnTo>
                  <a:lnTo>
                    <a:pt x="4194683" y="10016921"/>
                  </a:lnTo>
                  <a:lnTo>
                    <a:pt x="4227830" y="10016921"/>
                  </a:lnTo>
                </a:path>
                <a:path w="6883400" h="10017125">
                  <a:moveTo>
                    <a:pt x="4099814" y="9932187"/>
                  </a:moveTo>
                  <a:lnTo>
                    <a:pt x="4227830" y="9932187"/>
                  </a:lnTo>
                </a:path>
                <a:path w="6883400" h="10017125">
                  <a:moveTo>
                    <a:pt x="4227830" y="10016921"/>
                  </a:moveTo>
                  <a:lnTo>
                    <a:pt x="4261993" y="10016921"/>
                  </a:lnTo>
                  <a:lnTo>
                    <a:pt x="4261358" y="10014483"/>
                  </a:lnTo>
                  <a:lnTo>
                    <a:pt x="4260850" y="10012045"/>
                  </a:lnTo>
                  <a:lnTo>
                    <a:pt x="4260215" y="10009606"/>
                  </a:lnTo>
                  <a:lnTo>
                    <a:pt x="4259834" y="10007168"/>
                  </a:lnTo>
                  <a:lnTo>
                    <a:pt x="4259580" y="10004425"/>
                  </a:lnTo>
                  <a:lnTo>
                    <a:pt x="4259326" y="10001986"/>
                  </a:lnTo>
                  <a:lnTo>
                    <a:pt x="4259326" y="9999243"/>
                  </a:lnTo>
                  <a:lnTo>
                    <a:pt x="4259326" y="9996805"/>
                  </a:lnTo>
                  <a:lnTo>
                    <a:pt x="4259326" y="9994366"/>
                  </a:lnTo>
                  <a:lnTo>
                    <a:pt x="4259580" y="9991623"/>
                  </a:lnTo>
                  <a:lnTo>
                    <a:pt x="4259834" y="9989185"/>
                  </a:lnTo>
                  <a:lnTo>
                    <a:pt x="4260215" y="9986441"/>
                  </a:lnTo>
                  <a:lnTo>
                    <a:pt x="4260850" y="9984003"/>
                  </a:lnTo>
                  <a:lnTo>
                    <a:pt x="4261739" y="9981565"/>
                  </a:lnTo>
                  <a:lnTo>
                    <a:pt x="4262374" y="9979126"/>
                  </a:lnTo>
                  <a:lnTo>
                    <a:pt x="4263263" y="9976993"/>
                  </a:lnTo>
                  <a:lnTo>
                    <a:pt x="4264152" y="9974554"/>
                  </a:lnTo>
                  <a:lnTo>
                    <a:pt x="4265041" y="9972421"/>
                  </a:lnTo>
                  <a:lnTo>
                    <a:pt x="4266311" y="9970287"/>
                  </a:lnTo>
                  <a:lnTo>
                    <a:pt x="4267454" y="9968153"/>
                  </a:lnTo>
                  <a:lnTo>
                    <a:pt x="4268978" y="9966325"/>
                  </a:lnTo>
                  <a:lnTo>
                    <a:pt x="4270502" y="9964496"/>
                  </a:lnTo>
                  <a:lnTo>
                    <a:pt x="4272026" y="9962972"/>
                  </a:lnTo>
                  <a:lnTo>
                    <a:pt x="4273931" y="9961448"/>
                  </a:lnTo>
                  <a:lnTo>
                    <a:pt x="4275709" y="9959924"/>
                  </a:lnTo>
                  <a:lnTo>
                    <a:pt x="4291584" y="9954133"/>
                  </a:lnTo>
                  <a:lnTo>
                    <a:pt x="4294632" y="9954742"/>
                  </a:lnTo>
                  <a:lnTo>
                    <a:pt x="4297045" y="9955047"/>
                  </a:lnTo>
                  <a:lnTo>
                    <a:pt x="4299458" y="9955961"/>
                  </a:lnTo>
                  <a:lnTo>
                    <a:pt x="4301998" y="9956571"/>
                  </a:lnTo>
                  <a:lnTo>
                    <a:pt x="4304030" y="9957485"/>
                  </a:lnTo>
                  <a:lnTo>
                    <a:pt x="4306189" y="9958705"/>
                  </a:lnTo>
                  <a:lnTo>
                    <a:pt x="4308348" y="9960229"/>
                  </a:lnTo>
                  <a:lnTo>
                    <a:pt x="4310126" y="9961448"/>
                  </a:lnTo>
                  <a:lnTo>
                    <a:pt x="4311650" y="9962972"/>
                  </a:lnTo>
                  <a:lnTo>
                    <a:pt x="4313555" y="9964801"/>
                  </a:lnTo>
                  <a:lnTo>
                    <a:pt x="4314698" y="9966325"/>
                  </a:lnTo>
                  <a:lnTo>
                    <a:pt x="4316222" y="9968458"/>
                  </a:lnTo>
                  <a:lnTo>
                    <a:pt x="4317492" y="9970287"/>
                  </a:lnTo>
                  <a:lnTo>
                    <a:pt x="4318762" y="9972421"/>
                  </a:lnTo>
                  <a:lnTo>
                    <a:pt x="4319651" y="9974554"/>
                  </a:lnTo>
                  <a:lnTo>
                    <a:pt x="4320540" y="9976688"/>
                  </a:lnTo>
                  <a:lnTo>
                    <a:pt x="4321175" y="9979126"/>
                  </a:lnTo>
                  <a:lnTo>
                    <a:pt x="4322064" y="9981260"/>
                  </a:lnTo>
                  <a:lnTo>
                    <a:pt x="4322699" y="9984003"/>
                  </a:lnTo>
                  <a:lnTo>
                    <a:pt x="4322953" y="9986137"/>
                  </a:lnTo>
                  <a:lnTo>
                    <a:pt x="4323588" y="9988880"/>
                  </a:lnTo>
                  <a:lnTo>
                    <a:pt x="4323842" y="9991318"/>
                  </a:lnTo>
                  <a:lnTo>
                    <a:pt x="4324223" y="9994061"/>
                  </a:lnTo>
                  <a:lnTo>
                    <a:pt x="4324223" y="9996500"/>
                  </a:lnTo>
                  <a:lnTo>
                    <a:pt x="4324477" y="9999243"/>
                  </a:lnTo>
                  <a:lnTo>
                    <a:pt x="4324477" y="10001681"/>
                  </a:lnTo>
                  <a:lnTo>
                    <a:pt x="4324223" y="10004425"/>
                  </a:lnTo>
                  <a:lnTo>
                    <a:pt x="4324223" y="10006863"/>
                  </a:lnTo>
                  <a:lnTo>
                    <a:pt x="4323842" y="10009301"/>
                  </a:lnTo>
                  <a:lnTo>
                    <a:pt x="4323588" y="10012045"/>
                  </a:lnTo>
                  <a:lnTo>
                    <a:pt x="4323334" y="10014483"/>
                  </a:lnTo>
                  <a:lnTo>
                    <a:pt x="4322699" y="10016921"/>
                  </a:lnTo>
                  <a:lnTo>
                    <a:pt x="4355846" y="10016921"/>
                  </a:lnTo>
                </a:path>
                <a:path w="6883400" h="10017125">
                  <a:moveTo>
                    <a:pt x="4227830" y="9932187"/>
                  </a:moveTo>
                  <a:lnTo>
                    <a:pt x="4355846" y="9932187"/>
                  </a:lnTo>
                </a:path>
                <a:path w="6883400" h="10017125">
                  <a:moveTo>
                    <a:pt x="4355846" y="10016921"/>
                  </a:moveTo>
                  <a:lnTo>
                    <a:pt x="4390009" y="10016921"/>
                  </a:lnTo>
                  <a:lnTo>
                    <a:pt x="4389374" y="10014483"/>
                  </a:lnTo>
                  <a:lnTo>
                    <a:pt x="4388866" y="10012045"/>
                  </a:lnTo>
                  <a:lnTo>
                    <a:pt x="4388231" y="10009606"/>
                  </a:lnTo>
                  <a:lnTo>
                    <a:pt x="4387850" y="10007168"/>
                  </a:lnTo>
                  <a:lnTo>
                    <a:pt x="4387596" y="10004425"/>
                  </a:lnTo>
                  <a:lnTo>
                    <a:pt x="4387596" y="10001986"/>
                  </a:lnTo>
                  <a:lnTo>
                    <a:pt x="4387342" y="9999243"/>
                  </a:lnTo>
                  <a:lnTo>
                    <a:pt x="4387342" y="9996805"/>
                  </a:lnTo>
                  <a:lnTo>
                    <a:pt x="4387596" y="9994366"/>
                  </a:lnTo>
                  <a:lnTo>
                    <a:pt x="4387596" y="9991623"/>
                  </a:lnTo>
                  <a:lnTo>
                    <a:pt x="4387850" y="9989185"/>
                  </a:lnTo>
                  <a:lnTo>
                    <a:pt x="4388485" y="9986441"/>
                  </a:lnTo>
                  <a:lnTo>
                    <a:pt x="4389120" y="9984003"/>
                  </a:lnTo>
                  <a:lnTo>
                    <a:pt x="4389755" y="9981565"/>
                  </a:lnTo>
                  <a:lnTo>
                    <a:pt x="4390390" y="9979126"/>
                  </a:lnTo>
                  <a:lnTo>
                    <a:pt x="4391279" y="9976993"/>
                  </a:lnTo>
                  <a:lnTo>
                    <a:pt x="4392168" y="9974554"/>
                  </a:lnTo>
                  <a:lnTo>
                    <a:pt x="4393057" y="9972421"/>
                  </a:lnTo>
                  <a:lnTo>
                    <a:pt x="4394581" y="9970287"/>
                  </a:lnTo>
                  <a:lnTo>
                    <a:pt x="4395851" y="9968153"/>
                  </a:lnTo>
                  <a:lnTo>
                    <a:pt x="4396994" y="9966325"/>
                  </a:lnTo>
                  <a:lnTo>
                    <a:pt x="4398518" y="9964496"/>
                  </a:lnTo>
                  <a:lnTo>
                    <a:pt x="4400042" y="9962972"/>
                  </a:lnTo>
                  <a:lnTo>
                    <a:pt x="4401947" y="9961448"/>
                  </a:lnTo>
                  <a:lnTo>
                    <a:pt x="4403725" y="9959924"/>
                  </a:lnTo>
                  <a:lnTo>
                    <a:pt x="4405884" y="9958705"/>
                  </a:lnTo>
                  <a:lnTo>
                    <a:pt x="4407662" y="9957485"/>
                  </a:lnTo>
                  <a:lnTo>
                    <a:pt x="4410202" y="9956571"/>
                  </a:lnTo>
                  <a:lnTo>
                    <a:pt x="4412234" y="9955657"/>
                  </a:lnTo>
                  <a:lnTo>
                    <a:pt x="4414774" y="9955047"/>
                  </a:lnTo>
                  <a:lnTo>
                    <a:pt x="4417187" y="9954437"/>
                  </a:lnTo>
                  <a:lnTo>
                    <a:pt x="4419854" y="9954133"/>
                  </a:lnTo>
                  <a:lnTo>
                    <a:pt x="4422648" y="9954742"/>
                  </a:lnTo>
                  <a:lnTo>
                    <a:pt x="4425061" y="9955047"/>
                  </a:lnTo>
                  <a:lnTo>
                    <a:pt x="4427474" y="9955961"/>
                  </a:lnTo>
                  <a:lnTo>
                    <a:pt x="4430014" y="9956571"/>
                  </a:lnTo>
                  <a:lnTo>
                    <a:pt x="4432427" y="9957485"/>
                  </a:lnTo>
                  <a:lnTo>
                    <a:pt x="4434586" y="9958705"/>
                  </a:lnTo>
                  <a:lnTo>
                    <a:pt x="4436364" y="9960229"/>
                  </a:lnTo>
                  <a:lnTo>
                    <a:pt x="4438142" y="9961448"/>
                  </a:lnTo>
                  <a:lnTo>
                    <a:pt x="4439666" y="9962972"/>
                  </a:lnTo>
                  <a:lnTo>
                    <a:pt x="4441571" y="9964801"/>
                  </a:lnTo>
                  <a:lnTo>
                    <a:pt x="4443095" y="9966325"/>
                  </a:lnTo>
                  <a:lnTo>
                    <a:pt x="4444238" y="9968458"/>
                  </a:lnTo>
                  <a:lnTo>
                    <a:pt x="4445508" y="9970287"/>
                  </a:lnTo>
                  <a:lnTo>
                    <a:pt x="4446778" y="9972421"/>
                  </a:lnTo>
                  <a:lnTo>
                    <a:pt x="4447667" y="9974554"/>
                  </a:lnTo>
                  <a:lnTo>
                    <a:pt x="4448556" y="9976688"/>
                  </a:lnTo>
                  <a:lnTo>
                    <a:pt x="4449445" y="9979126"/>
                  </a:lnTo>
                  <a:lnTo>
                    <a:pt x="4450080" y="9981260"/>
                  </a:lnTo>
                  <a:lnTo>
                    <a:pt x="4450715" y="9984003"/>
                  </a:lnTo>
                  <a:lnTo>
                    <a:pt x="4451350" y="9986137"/>
                  </a:lnTo>
                  <a:lnTo>
                    <a:pt x="4451604" y="9988880"/>
                  </a:lnTo>
                  <a:lnTo>
                    <a:pt x="4451858" y="9991318"/>
                  </a:lnTo>
                  <a:lnTo>
                    <a:pt x="4452239" y="9994061"/>
                  </a:lnTo>
                  <a:lnTo>
                    <a:pt x="4452239" y="9996500"/>
                  </a:lnTo>
                  <a:lnTo>
                    <a:pt x="4452493" y="9999243"/>
                  </a:lnTo>
                  <a:lnTo>
                    <a:pt x="4452493" y="10001681"/>
                  </a:lnTo>
                  <a:lnTo>
                    <a:pt x="4452239" y="10004425"/>
                  </a:lnTo>
                  <a:lnTo>
                    <a:pt x="4452239" y="10006863"/>
                  </a:lnTo>
                  <a:lnTo>
                    <a:pt x="4451858" y="10009301"/>
                  </a:lnTo>
                  <a:lnTo>
                    <a:pt x="4451604" y="10012045"/>
                  </a:lnTo>
                  <a:lnTo>
                    <a:pt x="4451350" y="10014483"/>
                  </a:lnTo>
                  <a:lnTo>
                    <a:pt x="4450715" y="10016921"/>
                  </a:lnTo>
                  <a:lnTo>
                    <a:pt x="4483862" y="10016921"/>
                  </a:lnTo>
                </a:path>
                <a:path w="6883400" h="10017125">
                  <a:moveTo>
                    <a:pt x="4355846" y="9932187"/>
                  </a:moveTo>
                  <a:lnTo>
                    <a:pt x="4483862" y="9932187"/>
                  </a:lnTo>
                </a:path>
                <a:path w="6883400" h="10017125">
                  <a:moveTo>
                    <a:pt x="4483862" y="10016921"/>
                  </a:moveTo>
                  <a:lnTo>
                    <a:pt x="4518406" y="10016921"/>
                  </a:lnTo>
                  <a:lnTo>
                    <a:pt x="4517390" y="10014483"/>
                  </a:lnTo>
                  <a:lnTo>
                    <a:pt x="4516882" y="10012045"/>
                  </a:lnTo>
                  <a:lnTo>
                    <a:pt x="4516501" y="10009606"/>
                  </a:lnTo>
                  <a:lnTo>
                    <a:pt x="4515866" y="10007168"/>
                  </a:lnTo>
                  <a:lnTo>
                    <a:pt x="4515612" y="10004425"/>
                  </a:lnTo>
                  <a:lnTo>
                    <a:pt x="4515612" y="10001986"/>
                  </a:lnTo>
                  <a:lnTo>
                    <a:pt x="4515358" y="9999243"/>
                  </a:lnTo>
                  <a:lnTo>
                    <a:pt x="4515358" y="9996805"/>
                  </a:lnTo>
                  <a:lnTo>
                    <a:pt x="4515612" y="9994366"/>
                  </a:lnTo>
                  <a:lnTo>
                    <a:pt x="4515612" y="9991623"/>
                  </a:lnTo>
                  <a:lnTo>
                    <a:pt x="4516247" y="9989185"/>
                  </a:lnTo>
                  <a:lnTo>
                    <a:pt x="4516501" y="9986441"/>
                  </a:lnTo>
                  <a:lnTo>
                    <a:pt x="4517136" y="9984003"/>
                  </a:lnTo>
                  <a:lnTo>
                    <a:pt x="4517771" y="9981565"/>
                  </a:lnTo>
                  <a:lnTo>
                    <a:pt x="4518406" y="9979126"/>
                  </a:lnTo>
                  <a:lnTo>
                    <a:pt x="4519295" y="9976993"/>
                  </a:lnTo>
                  <a:lnTo>
                    <a:pt x="4520184" y="9974554"/>
                  </a:lnTo>
                  <a:lnTo>
                    <a:pt x="4521454" y="9972421"/>
                  </a:lnTo>
                  <a:lnTo>
                    <a:pt x="4522597" y="9970287"/>
                  </a:lnTo>
                  <a:lnTo>
                    <a:pt x="4523867" y="9968153"/>
                  </a:lnTo>
                  <a:lnTo>
                    <a:pt x="4525391" y="9966325"/>
                  </a:lnTo>
                  <a:lnTo>
                    <a:pt x="4526534" y="9964496"/>
                  </a:lnTo>
                  <a:lnTo>
                    <a:pt x="4528439" y="9962972"/>
                  </a:lnTo>
                  <a:lnTo>
                    <a:pt x="4529963" y="9961448"/>
                  </a:lnTo>
                  <a:lnTo>
                    <a:pt x="4531741" y="9959924"/>
                  </a:lnTo>
                  <a:lnTo>
                    <a:pt x="4533900" y="9958705"/>
                  </a:lnTo>
                  <a:lnTo>
                    <a:pt x="4535678" y="9957485"/>
                  </a:lnTo>
                  <a:lnTo>
                    <a:pt x="4538218" y="9956571"/>
                  </a:lnTo>
                  <a:lnTo>
                    <a:pt x="4540250" y="9955657"/>
                  </a:lnTo>
                  <a:lnTo>
                    <a:pt x="4542790" y="9955047"/>
                  </a:lnTo>
                  <a:lnTo>
                    <a:pt x="4545203" y="9954437"/>
                  </a:lnTo>
                  <a:lnTo>
                    <a:pt x="4547870" y="9954133"/>
                  </a:lnTo>
                  <a:lnTo>
                    <a:pt x="4550664" y="9954742"/>
                  </a:lnTo>
                  <a:lnTo>
                    <a:pt x="4553077" y="9955047"/>
                  </a:lnTo>
                  <a:lnTo>
                    <a:pt x="4555871" y="9955961"/>
                  </a:lnTo>
                  <a:lnTo>
                    <a:pt x="4558284" y="9956571"/>
                  </a:lnTo>
                  <a:lnTo>
                    <a:pt x="4560443" y="9957485"/>
                  </a:lnTo>
                  <a:lnTo>
                    <a:pt x="4562602" y="9958705"/>
                  </a:lnTo>
                  <a:lnTo>
                    <a:pt x="4564380" y="9960229"/>
                  </a:lnTo>
                  <a:lnTo>
                    <a:pt x="4566158" y="9961448"/>
                  </a:lnTo>
                  <a:lnTo>
                    <a:pt x="4568063" y="9962972"/>
                  </a:lnTo>
                  <a:lnTo>
                    <a:pt x="4569587" y="9964801"/>
                  </a:lnTo>
                  <a:lnTo>
                    <a:pt x="4571111" y="9966325"/>
                  </a:lnTo>
                  <a:lnTo>
                    <a:pt x="4572254" y="9968458"/>
                  </a:lnTo>
                  <a:lnTo>
                    <a:pt x="4573524" y="9970287"/>
                  </a:lnTo>
                  <a:lnTo>
                    <a:pt x="4574794" y="9972421"/>
                  </a:lnTo>
                  <a:lnTo>
                    <a:pt x="4575683" y="9974554"/>
                  </a:lnTo>
                  <a:lnTo>
                    <a:pt x="4576572" y="9976688"/>
                  </a:lnTo>
                  <a:lnTo>
                    <a:pt x="4577461" y="9979126"/>
                  </a:lnTo>
                  <a:lnTo>
                    <a:pt x="4578096" y="9981260"/>
                  </a:lnTo>
                  <a:lnTo>
                    <a:pt x="4578731" y="9984003"/>
                  </a:lnTo>
                  <a:lnTo>
                    <a:pt x="4579366" y="9986137"/>
                  </a:lnTo>
                  <a:lnTo>
                    <a:pt x="4579620" y="9988880"/>
                  </a:lnTo>
                  <a:lnTo>
                    <a:pt x="4579874" y="9991318"/>
                  </a:lnTo>
                  <a:lnTo>
                    <a:pt x="4580255" y="9994061"/>
                  </a:lnTo>
                  <a:lnTo>
                    <a:pt x="4580509" y="9996500"/>
                  </a:lnTo>
                  <a:lnTo>
                    <a:pt x="4580509" y="9999243"/>
                  </a:lnTo>
                  <a:lnTo>
                    <a:pt x="4580509" y="10001681"/>
                  </a:lnTo>
                  <a:lnTo>
                    <a:pt x="4580509" y="10004425"/>
                  </a:lnTo>
                  <a:lnTo>
                    <a:pt x="4580255" y="10006863"/>
                  </a:lnTo>
                  <a:lnTo>
                    <a:pt x="4579874" y="10009301"/>
                  </a:lnTo>
                  <a:lnTo>
                    <a:pt x="4579620" y="10012045"/>
                  </a:lnTo>
                  <a:lnTo>
                    <a:pt x="4579366" y="10014483"/>
                  </a:lnTo>
                  <a:lnTo>
                    <a:pt x="4578985" y="10016921"/>
                  </a:lnTo>
                  <a:lnTo>
                    <a:pt x="4611878" y="10016921"/>
                  </a:lnTo>
                </a:path>
                <a:path w="6883400" h="10017125">
                  <a:moveTo>
                    <a:pt x="4483862" y="9932187"/>
                  </a:moveTo>
                  <a:lnTo>
                    <a:pt x="4611878" y="9932187"/>
                  </a:lnTo>
                </a:path>
                <a:path w="6883400" h="10017125">
                  <a:moveTo>
                    <a:pt x="4611878" y="10016921"/>
                  </a:moveTo>
                  <a:lnTo>
                    <a:pt x="4646422" y="10016921"/>
                  </a:lnTo>
                  <a:lnTo>
                    <a:pt x="4645406" y="10014483"/>
                  </a:lnTo>
                  <a:lnTo>
                    <a:pt x="4644898" y="10012045"/>
                  </a:lnTo>
                  <a:lnTo>
                    <a:pt x="4644517" y="10009606"/>
                  </a:lnTo>
                  <a:lnTo>
                    <a:pt x="4643882" y="10007168"/>
                  </a:lnTo>
                  <a:lnTo>
                    <a:pt x="4643628" y="10004425"/>
                  </a:lnTo>
                  <a:lnTo>
                    <a:pt x="4643628" y="9991623"/>
                  </a:lnTo>
                  <a:lnTo>
                    <a:pt x="4644263" y="9989185"/>
                  </a:lnTo>
                  <a:lnTo>
                    <a:pt x="4644517" y="9986441"/>
                  </a:lnTo>
                  <a:lnTo>
                    <a:pt x="4645152" y="9984003"/>
                  </a:lnTo>
                  <a:lnTo>
                    <a:pt x="4645787" y="9981565"/>
                  </a:lnTo>
                  <a:lnTo>
                    <a:pt x="4646422" y="9979126"/>
                  </a:lnTo>
                  <a:lnTo>
                    <a:pt x="4647311" y="9976993"/>
                  </a:lnTo>
                  <a:lnTo>
                    <a:pt x="4648200" y="9974554"/>
                  </a:lnTo>
                  <a:lnTo>
                    <a:pt x="4649470" y="9972421"/>
                  </a:lnTo>
                  <a:lnTo>
                    <a:pt x="4650613" y="9970287"/>
                  </a:lnTo>
                  <a:lnTo>
                    <a:pt x="4651883" y="9968153"/>
                  </a:lnTo>
                  <a:lnTo>
                    <a:pt x="4653407" y="9966325"/>
                  </a:lnTo>
                  <a:lnTo>
                    <a:pt x="4654550" y="9964496"/>
                  </a:lnTo>
                  <a:lnTo>
                    <a:pt x="4656455" y="9962972"/>
                  </a:lnTo>
                  <a:lnTo>
                    <a:pt x="4666234" y="9956571"/>
                  </a:lnTo>
                  <a:lnTo>
                    <a:pt x="4668266" y="9955657"/>
                  </a:lnTo>
                  <a:lnTo>
                    <a:pt x="4670806" y="9955047"/>
                  </a:lnTo>
                  <a:lnTo>
                    <a:pt x="4673219" y="9954437"/>
                  </a:lnTo>
                  <a:lnTo>
                    <a:pt x="4675886" y="9954133"/>
                  </a:lnTo>
                  <a:lnTo>
                    <a:pt x="4678680" y="9954742"/>
                  </a:lnTo>
                  <a:lnTo>
                    <a:pt x="4681474" y="9955047"/>
                  </a:lnTo>
                  <a:lnTo>
                    <a:pt x="4683887" y="9955961"/>
                  </a:lnTo>
                  <a:lnTo>
                    <a:pt x="4686300" y="9956571"/>
                  </a:lnTo>
                  <a:lnTo>
                    <a:pt x="4688459" y="9957485"/>
                  </a:lnTo>
                  <a:lnTo>
                    <a:pt x="4690618" y="9958705"/>
                  </a:lnTo>
                  <a:lnTo>
                    <a:pt x="4692396" y="9960229"/>
                  </a:lnTo>
                  <a:lnTo>
                    <a:pt x="4694174" y="9961448"/>
                  </a:lnTo>
                  <a:lnTo>
                    <a:pt x="4696079" y="9962972"/>
                  </a:lnTo>
                  <a:lnTo>
                    <a:pt x="4697603" y="9964801"/>
                  </a:lnTo>
                  <a:lnTo>
                    <a:pt x="4699127" y="9966325"/>
                  </a:lnTo>
                  <a:lnTo>
                    <a:pt x="4700270" y="9968458"/>
                  </a:lnTo>
                  <a:lnTo>
                    <a:pt x="4701540" y="9970287"/>
                  </a:lnTo>
                  <a:lnTo>
                    <a:pt x="4702810" y="9972421"/>
                  </a:lnTo>
                  <a:lnTo>
                    <a:pt x="4703699" y="9974554"/>
                  </a:lnTo>
                  <a:lnTo>
                    <a:pt x="4704588" y="9976688"/>
                  </a:lnTo>
                  <a:lnTo>
                    <a:pt x="4705477" y="9979126"/>
                  </a:lnTo>
                  <a:lnTo>
                    <a:pt x="4706366" y="9981260"/>
                  </a:lnTo>
                  <a:lnTo>
                    <a:pt x="4706747" y="9984003"/>
                  </a:lnTo>
                  <a:lnTo>
                    <a:pt x="4707382" y="9986137"/>
                  </a:lnTo>
                  <a:lnTo>
                    <a:pt x="4707890" y="9988880"/>
                  </a:lnTo>
                  <a:lnTo>
                    <a:pt x="4707890" y="9991318"/>
                  </a:lnTo>
                  <a:lnTo>
                    <a:pt x="4708271" y="9994061"/>
                  </a:lnTo>
                  <a:lnTo>
                    <a:pt x="4708525" y="9996500"/>
                  </a:lnTo>
                  <a:lnTo>
                    <a:pt x="4708525" y="9999243"/>
                  </a:lnTo>
                  <a:lnTo>
                    <a:pt x="4708525" y="10001681"/>
                  </a:lnTo>
                  <a:lnTo>
                    <a:pt x="4708525" y="10004425"/>
                  </a:lnTo>
                  <a:lnTo>
                    <a:pt x="4708271" y="10006863"/>
                  </a:lnTo>
                  <a:lnTo>
                    <a:pt x="4707890" y="10009301"/>
                  </a:lnTo>
                  <a:lnTo>
                    <a:pt x="4707636" y="10012045"/>
                  </a:lnTo>
                  <a:lnTo>
                    <a:pt x="4707382" y="10014483"/>
                  </a:lnTo>
                  <a:lnTo>
                    <a:pt x="4707001" y="10016921"/>
                  </a:lnTo>
                  <a:lnTo>
                    <a:pt x="4739894" y="10016921"/>
                  </a:lnTo>
                </a:path>
                <a:path w="6883400" h="10017125">
                  <a:moveTo>
                    <a:pt x="4611878" y="9932187"/>
                  </a:moveTo>
                  <a:lnTo>
                    <a:pt x="4739894" y="9932187"/>
                  </a:lnTo>
                </a:path>
                <a:path w="6883400" h="10017125">
                  <a:moveTo>
                    <a:pt x="4739894" y="10016921"/>
                  </a:moveTo>
                  <a:lnTo>
                    <a:pt x="4774438" y="10016921"/>
                  </a:lnTo>
                  <a:lnTo>
                    <a:pt x="4773803" y="10014483"/>
                  </a:lnTo>
                  <a:lnTo>
                    <a:pt x="4772914" y="10012045"/>
                  </a:lnTo>
                  <a:lnTo>
                    <a:pt x="4772533" y="10009606"/>
                  </a:lnTo>
                  <a:lnTo>
                    <a:pt x="4772279" y="10007168"/>
                  </a:lnTo>
                  <a:lnTo>
                    <a:pt x="4771898" y="10004425"/>
                  </a:lnTo>
                  <a:lnTo>
                    <a:pt x="4771644" y="10001986"/>
                  </a:lnTo>
                  <a:lnTo>
                    <a:pt x="4771644" y="9999243"/>
                  </a:lnTo>
                  <a:lnTo>
                    <a:pt x="4771644" y="9996805"/>
                  </a:lnTo>
                  <a:lnTo>
                    <a:pt x="4771644" y="9994366"/>
                  </a:lnTo>
                  <a:lnTo>
                    <a:pt x="4771898" y="9991623"/>
                  </a:lnTo>
                  <a:lnTo>
                    <a:pt x="4772279" y="9989185"/>
                  </a:lnTo>
                  <a:lnTo>
                    <a:pt x="4772533" y="9986441"/>
                  </a:lnTo>
                  <a:lnTo>
                    <a:pt x="4773168" y="9984003"/>
                  </a:lnTo>
                  <a:lnTo>
                    <a:pt x="4773803" y="9981565"/>
                  </a:lnTo>
                  <a:lnTo>
                    <a:pt x="4774438" y="9979126"/>
                  </a:lnTo>
                  <a:lnTo>
                    <a:pt x="4775327" y="9976993"/>
                  </a:lnTo>
                  <a:lnTo>
                    <a:pt x="4776216" y="9974554"/>
                  </a:lnTo>
                  <a:lnTo>
                    <a:pt x="4777486" y="9972421"/>
                  </a:lnTo>
                  <a:lnTo>
                    <a:pt x="4778629" y="9970287"/>
                  </a:lnTo>
                  <a:lnTo>
                    <a:pt x="4779899" y="9968153"/>
                  </a:lnTo>
                  <a:lnTo>
                    <a:pt x="4781423" y="9966325"/>
                  </a:lnTo>
                  <a:lnTo>
                    <a:pt x="4782947" y="9964496"/>
                  </a:lnTo>
                  <a:lnTo>
                    <a:pt x="4803902" y="9954133"/>
                  </a:lnTo>
                  <a:lnTo>
                    <a:pt x="4806696" y="9954742"/>
                  </a:lnTo>
                  <a:lnTo>
                    <a:pt x="4809490" y="9955047"/>
                  </a:lnTo>
                  <a:lnTo>
                    <a:pt x="4811903" y="9955961"/>
                  </a:lnTo>
                  <a:lnTo>
                    <a:pt x="4814316" y="9956571"/>
                  </a:lnTo>
                  <a:lnTo>
                    <a:pt x="4816475" y="9957485"/>
                  </a:lnTo>
                  <a:lnTo>
                    <a:pt x="4818634" y="9958705"/>
                  </a:lnTo>
                  <a:lnTo>
                    <a:pt x="4820412" y="9960229"/>
                  </a:lnTo>
                  <a:lnTo>
                    <a:pt x="4822571" y="9961448"/>
                  </a:lnTo>
                  <a:lnTo>
                    <a:pt x="4824095" y="9962972"/>
                  </a:lnTo>
                  <a:lnTo>
                    <a:pt x="4825619" y="9964801"/>
                  </a:lnTo>
                  <a:lnTo>
                    <a:pt x="4827143" y="9966325"/>
                  </a:lnTo>
                  <a:lnTo>
                    <a:pt x="4828286" y="9968458"/>
                  </a:lnTo>
                  <a:lnTo>
                    <a:pt x="4829810" y="9970287"/>
                  </a:lnTo>
                  <a:lnTo>
                    <a:pt x="4830826" y="9972421"/>
                  </a:lnTo>
                  <a:lnTo>
                    <a:pt x="4831969" y="9974554"/>
                  </a:lnTo>
                  <a:lnTo>
                    <a:pt x="4832858" y="9976688"/>
                  </a:lnTo>
                  <a:lnTo>
                    <a:pt x="4833493" y="9979126"/>
                  </a:lnTo>
                  <a:lnTo>
                    <a:pt x="4834382" y="9981260"/>
                  </a:lnTo>
                  <a:lnTo>
                    <a:pt x="4835017" y="9984003"/>
                  </a:lnTo>
                  <a:lnTo>
                    <a:pt x="4835398" y="9986137"/>
                  </a:lnTo>
                  <a:lnTo>
                    <a:pt x="4835906" y="9988880"/>
                  </a:lnTo>
                  <a:lnTo>
                    <a:pt x="4836287" y="9991318"/>
                  </a:lnTo>
                  <a:lnTo>
                    <a:pt x="4836287" y="9994061"/>
                  </a:lnTo>
                  <a:lnTo>
                    <a:pt x="4836541" y="9996500"/>
                  </a:lnTo>
                  <a:lnTo>
                    <a:pt x="4836541" y="9999243"/>
                  </a:lnTo>
                  <a:lnTo>
                    <a:pt x="4836541" y="10001681"/>
                  </a:lnTo>
                  <a:lnTo>
                    <a:pt x="4836541" y="10004425"/>
                  </a:lnTo>
                  <a:lnTo>
                    <a:pt x="4836287" y="10006863"/>
                  </a:lnTo>
                  <a:lnTo>
                    <a:pt x="4836287" y="10009301"/>
                  </a:lnTo>
                  <a:lnTo>
                    <a:pt x="4835652" y="10012045"/>
                  </a:lnTo>
                  <a:lnTo>
                    <a:pt x="4835398" y="10014483"/>
                  </a:lnTo>
                  <a:lnTo>
                    <a:pt x="4835017" y="10016921"/>
                  </a:lnTo>
                  <a:lnTo>
                    <a:pt x="4868291" y="10016921"/>
                  </a:lnTo>
                </a:path>
                <a:path w="6883400" h="10017125">
                  <a:moveTo>
                    <a:pt x="4739894" y="9932187"/>
                  </a:moveTo>
                  <a:lnTo>
                    <a:pt x="4868291" y="9932187"/>
                  </a:lnTo>
                </a:path>
                <a:path w="6883400" h="10017125">
                  <a:moveTo>
                    <a:pt x="4868291" y="10016921"/>
                  </a:moveTo>
                  <a:lnTo>
                    <a:pt x="4902454" y="10016921"/>
                  </a:lnTo>
                  <a:lnTo>
                    <a:pt x="4901819" y="10014483"/>
                  </a:lnTo>
                  <a:lnTo>
                    <a:pt x="4901184" y="10012045"/>
                  </a:lnTo>
                  <a:lnTo>
                    <a:pt x="4900549" y="10009606"/>
                  </a:lnTo>
                  <a:lnTo>
                    <a:pt x="4900295" y="10007168"/>
                  </a:lnTo>
                  <a:lnTo>
                    <a:pt x="4899914" y="10004425"/>
                  </a:lnTo>
                  <a:lnTo>
                    <a:pt x="4899660" y="10001986"/>
                  </a:lnTo>
                  <a:lnTo>
                    <a:pt x="4899660" y="9999243"/>
                  </a:lnTo>
                  <a:lnTo>
                    <a:pt x="4899660" y="9996805"/>
                  </a:lnTo>
                  <a:lnTo>
                    <a:pt x="4899660" y="9994366"/>
                  </a:lnTo>
                  <a:lnTo>
                    <a:pt x="4899914" y="9991623"/>
                  </a:lnTo>
                  <a:lnTo>
                    <a:pt x="4900295" y="9989185"/>
                  </a:lnTo>
                  <a:lnTo>
                    <a:pt x="4900549" y="9986441"/>
                  </a:lnTo>
                  <a:lnTo>
                    <a:pt x="4901184" y="9984003"/>
                  </a:lnTo>
                  <a:lnTo>
                    <a:pt x="4901819" y="9981565"/>
                  </a:lnTo>
                  <a:lnTo>
                    <a:pt x="4902708" y="9979126"/>
                  </a:lnTo>
                  <a:lnTo>
                    <a:pt x="4909439" y="9966325"/>
                  </a:lnTo>
                  <a:lnTo>
                    <a:pt x="4910963" y="9964496"/>
                  </a:lnTo>
                  <a:lnTo>
                    <a:pt x="4931918" y="9954133"/>
                  </a:lnTo>
                  <a:lnTo>
                    <a:pt x="4934712" y="9954742"/>
                  </a:lnTo>
                  <a:lnTo>
                    <a:pt x="4937506" y="9955047"/>
                  </a:lnTo>
                  <a:lnTo>
                    <a:pt x="4939919" y="9955961"/>
                  </a:lnTo>
                  <a:lnTo>
                    <a:pt x="4942332" y="9956571"/>
                  </a:lnTo>
                  <a:lnTo>
                    <a:pt x="4944491" y="9957485"/>
                  </a:lnTo>
                  <a:lnTo>
                    <a:pt x="4946650" y="9958705"/>
                  </a:lnTo>
                  <a:lnTo>
                    <a:pt x="4948428" y="9960229"/>
                  </a:lnTo>
                  <a:lnTo>
                    <a:pt x="4950587" y="9961448"/>
                  </a:lnTo>
                  <a:lnTo>
                    <a:pt x="4952111" y="9962972"/>
                  </a:lnTo>
                  <a:lnTo>
                    <a:pt x="4953635" y="9964801"/>
                  </a:lnTo>
                  <a:lnTo>
                    <a:pt x="4955159" y="9966325"/>
                  </a:lnTo>
                  <a:lnTo>
                    <a:pt x="4956683" y="9968458"/>
                  </a:lnTo>
                  <a:lnTo>
                    <a:pt x="4957826" y="9970287"/>
                  </a:lnTo>
                  <a:lnTo>
                    <a:pt x="4958842" y="9972421"/>
                  </a:lnTo>
                  <a:lnTo>
                    <a:pt x="4959985" y="9974554"/>
                  </a:lnTo>
                  <a:lnTo>
                    <a:pt x="4960874" y="9976688"/>
                  </a:lnTo>
                  <a:lnTo>
                    <a:pt x="4961509" y="9979126"/>
                  </a:lnTo>
                  <a:lnTo>
                    <a:pt x="4962398" y="9981260"/>
                  </a:lnTo>
                  <a:lnTo>
                    <a:pt x="4963033" y="9984003"/>
                  </a:lnTo>
                  <a:lnTo>
                    <a:pt x="4963414" y="9986137"/>
                  </a:lnTo>
                  <a:lnTo>
                    <a:pt x="4963922" y="9988880"/>
                  </a:lnTo>
                  <a:lnTo>
                    <a:pt x="4964303" y="9991318"/>
                  </a:lnTo>
                  <a:lnTo>
                    <a:pt x="4964303" y="9994061"/>
                  </a:lnTo>
                  <a:lnTo>
                    <a:pt x="4964557" y="9996500"/>
                  </a:lnTo>
                  <a:lnTo>
                    <a:pt x="4964557" y="9999243"/>
                  </a:lnTo>
                  <a:lnTo>
                    <a:pt x="4964557" y="10001681"/>
                  </a:lnTo>
                  <a:lnTo>
                    <a:pt x="4964557" y="10004425"/>
                  </a:lnTo>
                  <a:lnTo>
                    <a:pt x="4964303" y="10006863"/>
                  </a:lnTo>
                  <a:lnTo>
                    <a:pt x="4964303" y="10009301"/>
                  </a:lnTo>
                  <a:lnTo>
                    <a:pt x="4963922" y="10012045"/>
                  </a:lnTo>
                  <a:lnTo>
                    <a:pt x="4963668" y="10014483"/>
                  </a:lnTo>
                  <a:lnTo>
                    <a:pt x="4963033" y="10016921"/>
                  </a:lnTo>
                  <a:lnTo>
                    <a:pt x="4996307" y="10016921"/>
                  </a:lnTo>
                </a:path>
                <a:path w="6883400" h="10017125">
                  <a:moveTo>
                    <a:pt x="4868291" y="9932187"/>
                  </a:moveTo>
                  <a:lnTo>
                    <a:pt x="4996307" y="9932187"/>
                  </a:lnTo>
                </a:path>
                <a:path w="6883400" h="10017125">
                  <a:moveTo>
                    <a:pt x="4996307" y="10016921"/>
                  </a:moveTo>
                  <a:lnTo>
                    <a:pt x="5030470" y="10016921"/>
                  </a:lnTo>
                  <a:lnTo>
                    <a:pt x="5029835" y="10014483"/>
                  </a:lnTo>
                  <a:lnTo>
                    <a:pt x="5029200" y="10012045"/>
                  </a:lnTo>
                  <a:lnTo>
                    <a:pt x="5028565" y="10009606"/>
                  </a:lnTo>
                  <a:lnTo>
                    <a:pt x="5028311" y="10007168"/>
                  </a:lnTo>
                  <a:lnTo>
                    <a:pt x="5027930" y="10004425"/>
                  </a:lnTo>
                  <a:lnTo>
                    <a:pt x="5027676" y="10001986"/>
                  </a:lnTo>
                  <a:lnTo>
                    <a:pt x="5027676" y="9999243"/>
                  </a:lnTo>
                  <a:lnTo>
                    <a:pt x="5027676" y="9996805"/>
                  </a:lnTo>
                  <a:lnTo>
                    <a:pt x="5027676" y="9994366"/>
                  </a:lnTo>
                  <a:lnTo>
                    <a:pt x="5027930" y="9991623"/>
                  </a:lnTo>
                  <a:lnTo>
                    <a:pt x="5028311" y="9989185"/>
                  </a:lnTo>
                  <a:lnTo>
                    <a:pt x="5028565" y="9986441"/>
                  </a:lnTo>
                  <a:lnTo>
                    <a:pt x="5029200" y="9984003"/>
                  </a:lnTo>
                  <a:lnTo>
                    <a:pt x="5030089" y="9981565"/>
                  </a:lnTo>
                  <a:lnTo>
                    <a:pt x="5030724" y="9979126"/>
                  </a:lnTo>
                  <a:lnTo>
                    <a:pt x="5031613" y="9976993"/>
                  </a:lnTo>
                  <a:lnTo>
                    <a:pt x="5032502" y="9974554"/>
                  </a:lnTo>
                  <a:lnTo>
                    <a:pt x="5033518" y="9972421"/>
                  </a:lnTo>
                  <a:lnTo>
                    <a:pt x="5059934" y="9954133"/>
                  </a:lnTo>
                  <a:lnTo>
                    <a:pt x="5062982" y="9954742"/>
                  </a:lnTo>
                  <a:lnTo>
                    <a:pt x="5065522" y="9955047"/>
                  </a:lnTo>
                  <a:lnTo>
                    <a:pt x="5067935" y="9955961"/>
                  </a:lnTo>
                  <a:lnTo>
                    <a:pt x="5070348" y="9956571"/>
                  </a:lnTo>
                  <a:lnTo>
                    <a:pt x="5072507" y="9957485"/>
                  </a:lnTo>
                  <a:lnTo>
                    <a:pt x="5074666" y="9958705"/>
                  </a:lnTo>
                  <a:lnTo>
                    <a:pt x="5076698" y="9960229"/>
                  </a:lnTo>
                  <a:lnTo>
                    <a:pt x="5078603" y="9961448"/>
                  </a:lnTo>
                  <a:lnTo>
                    <a:pt x="5088001" y="9974554"/>
                  </a:lnTo>
                  <a:lnTo>
                    <a:pt x="5088890" y="9976688"/>
                  </a:lnTo>
                  <a:lnTo>
                    <a:pt x="5089525" y="9979126"/>
                  </a:lnTo>
                  <a:lnTo>
                    <a:pt x="5090414" y="9981260"/>
                  </a:lnTo>
                  <a:lnTo>
                    <a:pt x="5091049" y="9984003"/>
                  </a:lnTo>
                  <a:lnTo>
                    <a:pt x="5091430" y="9986137"/>
                  </a:lnTo>
                  <a:lnTo>
                    <a:pt x="5091938" y="9988880"/>
                  </a:lnTo>
                  <a:lnTo>
                    <a:pt x="5092319" y="9991318"/>
                  </a:lnTo>
                  <a:lnTo>
                    <a:pt x="5092573" y="9994061"/>
                  </a:lnTo>
                  <a:lnTo>
                    <a:pt x="5092573" y="9996500"/>
                  </a:lnTo>
                  <a:lnTo>
                    <a:pt x="5092954" y="9999243"/>
                  </a:lnTo>
                  <a:lnTo>
                    <a:pt x="5092954" y="10001681"/>
                  </a:lnTo>
                  <a:lnTo>
                    <a:pt x="5092573" y="10004425"/>
                  </a:lnTo>
                  <a:lnTo>
                    <a:pt x="5092573" y="10006863"/>
                  </a:lnTo>
                  <a:lnTo>
                    <a:pt x="5092319" y="10009301"/>
                  </a:lnTo>
                  <a:lnTo>
                    <a:pt x="5091938" y="10012045"/>
                  </a:lnTo>
                  <a:lnTo>
                    <a:pt x="5091684" y="10014483"/>
                  </a:lnTo>
                  <a:lnTo>
                    <a:pt x="5091049" y="10016921"/>
                  </a:lnTo>
                  <a:lnTo>
                    <a:pt x="5124323" y="10016921"/>
                  </a:lnTo>
                </a:path>
                <a:path w="6883400" h="10017125">
                  <a:moveTo>
                    <a:pt x="4996307" y="9932187"/>
                  </a:moveTo>
                  <a:lnTo>
                    <a:pt x="5124323" y="9932187"/>
                  </a:lnTo>
                </a:path>
                <a:path w="6883400" h="10017125">
                  <a:moveTo>
                    <a:pt x="5124323" y="10016921"/>
                  </a:moveTo>
                  <a:lnTo>
                    <a:pt x="5158486" y="10016921"/>
                  </a:lnTo>
                  <a:lnTo>
                    <a:pt x="5157851" y="10014483"/>
                  </a:lnTo>
                  <a:lnTo>
                    <a:pt x="5157216" y="10012045"/>
                  </a:lnTo>
                  <a:lnTo>
                    <a:pt x="5156581" y="10009606"/>
                  </a:lnTo>
                  <a:lnTo>
                    <a:pt x="5156327" y="10007168"/>
                  </a:lnTo>
                  <a:lnTo>
                    <a:pt x="5155946" y="10004425"/>
                  </a:lnTo>
                  <a:lnTo>
                    <a:pt x="5155692" y="10001986"/>
                  </a:lnTo>
                  <a:lnTo>
                    <a:pt x="5155692" y="9999243"/>
                  </a:lnTo>
                  <a:lnTo>
                    <a:pt x="5155692" y="9996805"/>
                  </a:lnTo>
                  <a:lnTo>
                    <a:pt x="5155692" y="9994366"/>
                  </a:lnTo>
                  <a:lnTo>
                    <a:pt x="5155946" y="9991623"/>
                  </a:lnTo>
                  <a:lnTo>
                    <a:pt x="5156327" y="9989185"/>
                  </a:lnTo>
                  <a:lnTo>
                    <a:pt x="5156962" y="9986441"/>
                  </a:lnTo>
                  <a:lnTo>
                    <a:pt x="5157470" y="9984003"/>
                  </a:lnTo>
                  <a:lnTo>
                    <a:pt x="5158105" y="9981565"/>
                  </a:lnTo>
                  <a:lnTo>
                    <a:pt x="5158740" y="9979126"/>
                  </a:lnTo>
                  <a:lnTo>
                    <a:pt x="5159629" y="9976993"/>
                  </a:lnTo>
                  <a:lnTo>
                    <a:pt x="5160518" y="9974554"/>
                  </a:lnTo>
                  <a:lnTo>
                    <a:pt x="5161534" y="9972421"/>
                  </a:lnTo>
                  <a:lnTo>
                    <a:pt x="5162677" y="9970287"/>
                  </a:lnTo>
                  <a:lnTo>
                    <a:pt x="5164201" y="9968153"/>
                  </a:lnTo>
                  <a:lnTo>
                    <a:pt x="5165471" y="9966325"/>
                  </a:lnTo>
                  <a:lnTo>
                    <a:pt x="5174234" y="9958705"/>
                  </a:lnTo>
                  <a:lnTo>
                    <a:pt x="5176139" y="9957485"/>
                  </a:lnTo>
                  <a:lnTo>
                    <a:pt x="5178298" y="9956571"/>
                  </a:lnTo>
                  <a:lnTo>
                    <a:pt x="5180711" y="9955657"/>
                  </a:lnTo>
                  <a:lnTo>
                    <a:pt x="5183124" y="9955047"/>
                  </a:lnTo>
                  <a:lnTo>
                    <a:pt x="5185537" y="9954437"/>
                  </a:lnTo>
                  <a:lnTo>
                    <a:pt x="5188331" y="9954133"/>
                  </a:lnTo>
                  <a:lnTo>
                    <a:pt x="5190998" y="9954742"/>
                  </a:lnTo>
                  <a:lnTo>
                    <a:pt x="5193538" y="9955047"/>
                  </a:lnTo>
                  <a:lnTo>
                    <a:pt x="5195951" y="9955961"/>
                  </a:lnTo>
                  <a:lnTo>
                    <a:pt x="5198364" y="9956571"/>
                  </a:lnTo>
                  <a:lnTo>
                    <a:pt x="5200777" y="9957485"/>
                  </a:lnTo>
                  <a:lnTo>
                    <a:pt x="5202682" y="9958705"/>
                  </a:lnTo>
                  <a:lnTo>
                    <a:pt x="5204714" y="9960229"/>
                  </a:lnTo>
                  <a:lnTo>
                    <a:pt x="5206619" y="9961448"/>
                  </a:lnTo>
                  <a:lnTo>
                    <a:pt x="5208143" y="9962972"/>
                  </a:lnTo>
                  <a:lnTo>
                    <a:pt x="5209921" y="9964801"/>
                  </a:lnTo>
                  <a:lnTo>
                    <a:pt x="5211445" y="9966325"/>
                  </a:lnTo>
                  <a:lnTo>
                    <a:pt x="5212715" y="9968458"/>
                  </a:lnTo>
                  <a:lnTo>
                    <a:pt x="5213858" y="9970287"/>
                  </a:lnTo>
                  <a:lnTo>
                    <a:pt x="5215128" y="9972421"/>
                  </a:lnTo>
                  <a:lnTo>
                    <a:pt x="5216017" y="9974554"/>
                  </a:lnTo>
                  <a:lnTo>
                    <a:pt x="5216906" y="9976688"/>
                  </a:lnTo>
                  <a:lnTo>
                    <a:pt x="5217922" y="9979126"/>
                  </a:lnTo>
                  <a:lnTo>
                    <a:pt x="5218430" y="9981260"/>
                  </a:lnTo>
                  <a:lnTo>
                    <a:pt x="5219065" y="9984003"/>
                  </a:lnTo>
                  <a:lnTo>
                    <a:pt x="5219700" y="9986137"/>
                  </a:lnTo>
                  <a:lnTo>
                    <a:pt x="5219954" y="9988880"/>
                  </a:lnTo>
                  <a:lnTo>
                    <a:pt x="5220335" y="9991318"/>
                  </a:lnTo>
                  <a:lnTo>
                    <a:pt x="5220589" y="9994061"/>
                  </a:lnTo>
                  <a:lnTo>
                    <a:pt x="5220589" y="9996500"/>
                  </a:lnTo>
                  <a:lnTo>
                    <a:pt x="5220970" y="9999243"/>
                  </a:lnTo>
                  <a:lnTo>
                    <a:pt x="5220970" y="10001681"/>
                  </a:lnTo>
                  <a:lnTo>
                    <a:pt x="5220589" y="10004425"/>
                  </a:lnTo>
                  <a:lnTo>
                    <a:pt x="5220589" y="10006863"/>
                  </a:lnTo>
                  <a:lnTo>
                    <a:pt x="5220335" y="10009301"/>
                  </a:lnTo>
                  <a:lnTo>
                    <a:pt x="5219954" y="10012045"/>
                  </a:lnTo>
                  <a:lnTo>
                    <a:pt x="5219700" y="10014483"/>
                  </a:lnTo>
                  <a:lnTo>
                    <a:pt x="5219065" y="10016921"/>
                  </a:lnTo>
                  <a:lnTo>
                    <a:pt x="5252339" y="10016921"/>
                  </a:lnTo>
                </a:path>
                <a:path w="6883400" h="10017125">
                  <a:moveTo>
                    <a:pt x="5124323" y="9932187"/>
                  </a:moveTo>
                  <a:lnTo>
                    <a:pt x="5252339" y="9932187"/>
                  </a:lnTo>
                </a:path>
                <a:path w="6883400" h="10017125">
                  <a:moveTo>
                    <a:pt x="5252339" y="10016921"/>
                  </a:moveTo>
                  <a:lnTo>
                    <a:pt x="5286502" y="10016921"/>
                  </a:lnTo>
                  <a:lnTo>
                    <a:pt x="5285867" y="10014483"/>
                  </a:lnTo>
                  <a:lnTo>
                    <a:pt x="5285232" y="10012045"/>
                  </a:lnTo>
                  <a:lnTo>
                    <a:pt x="5284597" y="10009606"/>
                  </a:lnTo>
                  <a:lnTo>
                    <a:pt x="5284343" y="10007168"/>
                  </a:lnTo>
                  <a:lnTo>
                    <a:pt x="5283962" y="10004425"/>
                  </a:lnTo>
                  <a:lnTo>
                    <a:pt x="5283962" y="10001986"/>
                  </a:lnTo>
                  <a:lnTo>
                    <a:pt x="5283708" y="9999243"/>
                  </a:lnTo>
                  <a:lnTo>
                    <a:pt x="5283708" y="9996805"/>
                  </a:lnTo>
                  <a:lnTo>
                    <a:pt x="5283962" y="9994366"/>
                  </a:lnTo>
                  <a:lnTo>
                    <a:pt x="5283962" y="9991623"/>
                  </a:lnTo>
                  <a:lnTo>
                    <a:pt x="5284597" y="9989185"/>
                  </a:lnTo>
                  <a:lnTo>
                    <a:pt x="5284978" y="9986441"/>
                  </a:lnTo>
                  <a:lnTo>
                    <a:pt x="5285486" y="9984003"/>
                  </a:lnTo>
                  <a:lnTo>
                    <a:pt x="5286121" y="9981565"/>
                  </a:lnTo>
                  <a:lnTo>
                    <a:pt x="5286756" y="9979126"/>
                  </a:lnTo>
                  <a:lnTo>
                    <a:pt x="5287645" y="9976993"/>
                  </a:lnTo>
                  <a:lnTo>
                    <a:pt x="5288534" y="9974554"/>
                  </a:lnTo>
                  <a:lnTo>
                    <a:pt x="5289804" y="9972421"/>
                  </a:lnTo>
                  <a:lnTo>
                    <a:pt x="5291074" y="9970287"/>
                  </a:lnTo>
                  <a:lnTo>
                    <a:pt x="5292217" y="9968153"/>
                  </a:lnTo>
                  <a:lnTo>
                    <a:pt x="5293487" y="9966325"/>
                  </a:lnTo>
                  <a:lnTo>
                    <a:pt x="5295011" y="9964496"/>
                  </a:lnTo>
                  <a:lnTo>
                    <a:pt x="5296789" y="9962972"/>
                  </a:lnTo>
                  <a:lnTo>
                    <a:pt x="5298313" y="9961448"/>
                  </a:lnTo>
                  <a:lnTo>
                    <a:pt x="5300218" y="9959924"/>
                  </a:lnTo>
                  <a:lnTo>
                    <a:pt x="5302250" y="9958705"/>
                  </a:lnTo>
                  <a:lnTo>
                    <a:pt x="5304155" y="9957485"/>
                  </a:lnTo>
                  <a:lnTo>
                    <a:pt x="5306568" y="9956571"/>
                  </a:lnTo>
                  <a:lnTo>
                    <a:pt x="5308727" y="9955657"/>
                  </a:lnTo>
                  <a:lnTo>
                    <a:pt x="5311140" y="9955047"/>
                  </a:lnTo>
                  <a:lnTo>
                    <a:pt x="5313553" y="9954437"/>
                  </a:lnTo>
                  <a:lnTo>
                    <a:pt x="5316347" y="9954133"/>
                  </a:lnTo>
                  <a:lnTo>
                    <a:pt x="5319014" y="9954742"/>
                  </a:lnTo>
                  <a:lnTo>
                    <a:pt x="5321554" y="9955047"/>
                  </a:lnTo>
                  <a:lnTo>
                    <a:pt x="5324221" y="9955961"/>
                  </a:lnTo>
                  <a:lnTo>
                    <a:pt x="5326380" y="9956571"/>
                  </a:lnTo>
                  <a:lnTo>
                    <a:pt x="5328793" y="9957485"/>
                  </a:lnTo>
                  <a:lnTo>
                    <a:pt x="5330952" y="9958705"/>
                  </a:lnTo>
                  <a:lnTo>
                    <a:pt x="5332730" y="9960229"/>
                  </a:lnTo>
                  <a:lnTo>
                    <a:pt x="5334635" y="9961448"/>
                  </a:lnTo>
                  <a:lnTo>
                    <a:pt x="5336413" y="9962972"/>
                  </a:lnTo>
                  <a:lnTo>
                    <a:pt x="5337937" y="9964801"/>
                  </a:lnTo>
                  <a:lnTo>
                    <a:pt x="5339461" y="9966325"/>
                  </a:lnTo>
                  <a:lnTo>
                    <a:pt x="5340731" y="9968458"/>
                  </a:lnTo>
                  <a:lnTo>
                    <a:pt x="5341874" y="9970287"/>
                  </a:lnTo>
                  <a:lnTo>
                    <a:pt x="5343144" y="9972421"/>
                  </a:lnTo>
                  <a:lnTo>
                    <a:pt x="5344033" y="9974554"/>
                  </a:lnTo>
                  <a:lnTo>
                    <a:pt x="5344922" y="9976688"/>
                  </a:lnTo>
                  <a:lnTo>
                    <a:pt x="5345938" y="9979126"/>
                  </a:lnTo>
                  <a:lnTo>
                    <a:pt x="5346446" y="9981260"/>
                  </a:lnTo>
                  <a:lnTo>
                    <a:pt x="5347081" y="9984003"/>
                  </a:lnTo>
                  <a:lnTo>
                    <a:pt x="5347716" y="9986137"/>
                  </a:lnTo>
                  <a:lnTo>
                    <a:pt x="5347970" y="9988880"/>
                  </a:lnTo>
                  <a:lnTo>
                    <a:pt x="5348351" y="9991318"/>
                  </a:lnTo>
                  <a:lnTo>
                    <a:pt x="5348605" y="9994061"/>
                  </a:lnTo>
                  <a:lnTo>
                    <a:pt x="5348986" y="9996500"/>
                  </a:lnTo>
                  <a:lnTo>
                    <a:pt x="5348986" y="9999243"/>
                  </a:lnTo>
                  <a:lnTo>
                    <a:pt x="5348986" y="10001681"/>
                  </a:lnTo>
                  <a:lnTo>
                    <a:pt x="5348986" y="10004425"/>
                  </a:lnTo>
                  <a:lnTo>
                    <a:pt x="5348605" y="10006863"/>
                  </a:lnTo>
                  <a:lnTo>
                    <a:pt x="5348351" y="10009301"/>
                  </a:lnTo>
                  <a:lnTo>
                    <a:pt x="5347970" y="10012045"/>
                  </a:lnTo>
                  <a:lnTo>
                    <a:pt x="5347716" y="10014483"/>
                  </a:lnTo>
                  <a:lnTo>
                    <a:pt x="5347462" y="10016921"/>
                  </a:lnTo>
                  <a:lnTo>
                    <a:pt x="5380355" y="10016921"/>
                  </a:lnTo>
                </a:path>
                <a:path w="6883400" h="10017125">
                  <a:moveTo>
                    <a:pt x="5252339" y="9932187"/>
                  </a:moveTo>
                  <a:lnTo>
                    <a:pt x="5380355" y="9932187"/>
                  </a:lnTo>
                </a:path>
                <a:path w="6883400" h="10017125">
                  <a:moveTo>
                    <a:pt x="5380355" y="10016921"/>
                  </a:moveTo>
                  <a:lnTo>
                    <a:pt x="5414772" y="10016921"/>
                  </a:lnTo>
                  <a:lnTo>
                    <a:pt x="5413883" y="10014483"/>
                  </a:lnTo>
                  <a:lnTo>
                    <a:pt x="5413248" y="10012045"/>
                  </a:lnTo>
                  <a:lnTo>
                    <a:pt x="5412994" y="10009606"/>
                  </a:lnTo>
                  <a:lnTo>
                    <a:pt x="5412359" y="10007168"/>
                  </a:lnTo>
                  <a:lnTo>
                    <a:pt x="5411978" y="10004425"/>
                  </a:lnTo>
                  <a:lnTo>
                    <a:pt x="5411978" y="10001986"/>
                  </a:lnTo>
                  <a:lnTo>
                    <a:pt x="5411724" y="9999243"/>
                  </a:lnTo>
                  <a:lnTo>
                    <a:pt x="5411724" y="9996805"/>
                  </a:lnTo>
                  <a:lnTo>
                    <a:pt x="5411978" y="9994366"/>
                  </a:lnTo>
                  <a:lnTo>
                    <a:pt x="5411978" y="9991623"/>
                  </a:lnTo>
                  <a:lnTo>
                    <a:pt x="5412613" y="9989185"/>
                  </a:lnTo>
                  <a:lnTo>
                    <a:pt x="5412994" y="9986441"/>
                  </a:lnTo>
                  <a:lnTo>
                    <a:pt x="5413502" y="9984003"/>
                  </a:lnTo>
                  <a:lnTo>
                    <a:pt x="5414137" y="9981565"/>
                  </a:lnTo>
                  <a:lnTo>
                    <a:pt x="5414772" y="9979126"/>
                  </a:lnTo>
                  <a:lnTo>
                    <a:pt x="5415661" y="9976993"/>
                  </a:lnTo>
                  <a:lnTo>
                    <a:pt x="5416550" y="9974554"/>
                  </a:lnTo>
                  <a:lnTo>
                    <a:pt x="5417820" y="9972421"/>
                  </a:lnTo>
                  <a:lnTo>
                    <a:pt x="5419090" y="9970287"/>
                  </a:lnTo>
                  <a:lnTo>
                    <a:pt x="5420233" y="9968153"/>
                  </a:lnTo>
                  <a:lnTo>
                    <a:pt x="5421757" y="9966325"/>
                  </a:lnTo>
                  <a:lnTo>
                    <a:pt x="5423027" y="9964496"/>
                  </a:lnTo>
                  <a:lnTo>
                    <a:pt x="5424805" y="9962972"/>
                  </a:lnTo>
                  <a:lnTo>
                    <a:pt x="5426329" y="9961448"/>
                  </a:lnTo>
                  <a:lnTo>
                    <a:pt x="5428234" y="9959924"/>
                  </a:lnTo>
                  <a:lnTo>
                    <a:pt x="5430266" y="9958705"/>
                  </a:lnTo>
                  <a:lnTo>
                    <a:pt x="5432425" y="9957485"/>
                  </a:lnTo>
                  <a:lnTo>
                    <a:pt x="5434584" y="9956571"/>
                  </a:lnTo>
                  <a:lnTo>
                    <a:pt x="5436743" y="9955657"/>
                  </a:lnTo>
                  <a:lnTo>
                    <a:pt x="5439156" y="9955047"/>
                  </a:lnTo>
                  <a:lnTo>
                    <a:pt x="5441569" y="9954437"/>
                  </a:lnTo>
                  <a:lnTo>
                    <a:pt x="5444363" y="9954133"/>
                  </a:lnTo>
                  <a:lnTo>
                    <a:pt x="5447030" y="9954742"/>
                  </a:lnTo>
                  <a:lnTo>
                    <a:pt x="5449824" y="9955047"/>
                  </a:lnTo>
                  <a:lnTo>
                    <a:pt x="5452237" y="9955961"/>
                  </a:lnTo>
                  <a:lnTo>
                    <a:pt x="5454650" y="9956571"/>
                  </a:lnTo>
                  <a:lnTo>
                    <a:pt x="5456809" y="9957485"/>
                  </a:lnTo>
                  <a:lnTo>
                    <a:pt x="5458968" y="9958705"/>
                  </a:lnTo>
                  <a:lnTo>
                    <a:pt x="5460746" y="9960229"/>
                  </a:lnTo>
                  <a:lnTo>
                    <a:pt x="5462651" y="9961448"/>
                  </a:lnTo>
                  <a:lnTo>
                    <a:pt x="5464429" y="9962972"/>
                  </a:lnTo>
                  <a:lnTo>
                    <a:pt x="5465953" y="9964801"/>
                  </a:lnTo>
                  <a:lnTo>
                    <a:pt x="5467477" y="9966325"/>
                  </a:lnTo>
                  <a:lnTo>
                    <a:pt x="5468747" y="9968458"/>
                  </a:lnTo>
                  <a:lnTo>
                    <a:pt x="5469890" y="9970287"/>
                  </a:lnTo>
                  <a:lnTo>
                    <a:pt x="5471160" y="9972421"/>
                  </a:lnTo>
                  <a:lnTo>
                    <a:pt x="5472049" y="9974554"/>
                  </a:lnTo>
                  <a:lnTo>
                    <a:pt x="5472938" y="9976688"/>
                  </a:lnTo>
                  <a:lnTo>
                    <a:pt x="5473954" y="9979126"/>
                  </a:lnTo>
                  <a:lnTo>
                    <a:pt x="5474462" y="9981260"/>
                  </a:lnTo>
                  <a:lnTo>
                    <a:pt x="5475097" y="9984003"/>
                  </a:lnTo>
                  <a:lnTo>
                    <a:pt x="5475732" y="9986137"/>
                  </a:lnTo>
                  <a:lnTo>
                    <a:pt x="5475986" y="9988880"/>
                  </a:lnTo>
                  <a:lnTo>
                    <a:pt x="5476367" y="9991318"/>
                  </a:lnTo>
                  <a:lnTo>
                    <a:pt x="5476621" y="9994061"/>
                  </a:lnTo>
                  <a:lnTo>
                    <a:pt x="5477002" y="9996500"/>
                  </a:lnTo>
                  <a:lnTo>
                    <a:pt x="5477002" y="9999243"/>
                  </a:lnTo>
                  <a:lnTo>
                    <a:pt x="5477002" y="10001681"/>
                  </a:lnTo>
                  <a:lnTo>
                    <a:pt x="5477002" y="10004425"/>
                  </a:lnTo>
                  <a:lnTo>
                    <a:pt x="5476621" y="10006863"/>
                  </a:lnTo>
                  <a:lnTo>
                    <a:pt x="5476367" y="10009301"/>
                  </a:lnTo>
                  <a:lnTo>
                    <a:pt x="5475986" y="10012045"/>
                  </a:lnTo>
                  <a:lnTo>
                    <a:pt x="5475732" y="10014483"/>
                  </a:lnTo>
                  <a:lnTo>
                    <a:pt x="5475478" y="10016921"/>
                  </a:lnTo>
                  <a:lnTo>
                    <a:pt x="5508371" y="10016921"/>
                  </a:lnTo>
                </a:path>
                <a:path w="6883400" h="10017125">
                  <a:moveTo>
                    <a:pt x="5380355" y="9932187"/>
                  </a:moveTo>
                  <a:lnTo>
                    <a:pt x="5508371" y="9932187"/>
                  </a:lnTo>
                </a:path>
                <a:path w="6883400" h="10017125">
                  <a:moveTo>
                    <a:pt x="5508371" y="10016921"/>
                  </a:moveTo>
                  <a:lnTo>
                    <a:pt x="5542788" y="10016921"/>
                  </a:lnTo>
                  <a:lnTo>
                    <a:pt x="5542153" y="10014483"/>
                  </a:lnTo>
                  <a:lnTo>
                    <a:pt x="5541264" y="10012045"/>
                  </a:lnTo>
                  <a:lnTo>
                    <a:pt x="5541010" y="10009606"/>
                  </a:lnTo>
                  <a:lnTo>
                    <a:pt x="5540629" y="10007168"/>
                  </a:lnTo>
                  <a:lnTo>
                    <a:pt x="5540375" y="10004425"/>
                  </a:lnTo>
                  <a:lnTo>
                    <a:pt x="5539994" y="10001986"/>
                  </a:lnTo>
                  <a:lnTo>
                    <a:pt x="5539994" y="9999243"/>
                  </a:lnTo>
                  <a:lnTo>
                    <a:pt x="5539994" y="9996805"/>
                  </a:lnTo>
                  <a:lnTo>
                    <a:pt x="5539994" y="9994366"/>
                  </a:lnTo>
                  <a:lnTo>
                    <a:pt x="5540375" y="9991623"/>
                  </a:lnTo>
                  <a:lnTo>
                    <a:pt x="5540629" y="9989185"/>
                  </a:lnTo>
                  <a:lnTo>
                    <a:pt x="5543677" y="9976993"/>
                  </a:lnTo>
                  <a:lnTo>
                    <a:pt x="5544566" y="9974554"/>
                  </a:lnTo>
                  <a:lnTo>
                    <a:pt x="5545836" y="9972421"/>
                  </a:lnTo>
                  <a:lnTo>
                    <a:pt x="5547106" y="9970287"/>
                  </a:lnTo>
                  <a:lnTo>
                    <a:pt x="5548249" y="9968153"/>
                  </a:lnTo>
                  <a:lnTo>
                    <a:pt x="5549773" y="9966325"/>
                  </a:lnTo>
                  <a:lnTo>
                    <a:pt x="5551043" y="9964496"/>
                  </a:lnTo>
                  <a:lnTo>
                    <a:pt x="5552821" y="9962972"/>
                  </a:lnTo>
                  <a:lnTo>
                    <a:pt x="5554726" y="9961448"/>
                  </a:lnTo>
                  <a:lnTo>
                    <a:pt x="5556504" y="9959924"/>
                  </a:lnTo>
                  <a:lnTo>
                    <a:pt x="5558282" y="9958705"/>
                  </a:lnTo>
                  <a:lnTo>
                    <a:pt x="5572379" y="9954133"/>
                  </a:lnTo>
                  <a:lnTo>
                    <a:pt x="5575046" y="9954742"/>
                  </a:lnTo>
                  <a:lnTo>
                    <a:pt x="5577840" y="9955047"/>
                  </a:lnTo>
                  <a:lnTo>
                    <a:pt x="5580253" y="9955961"/>
                  </a:lnTo>
                  <a:lnTo>
                    <a:pt x="5582666" y="9956571"/>
                  </a:lnTo>
                  <a:lnTo>
                    <a:pt x="5584825" y="9957485"/>
                  </a:lnTo>
                  <a:lnTo>
                    <a:pt x="5586984" y="9958705"/>
                  </a:lnTo>
                  <a:lnTo>
                    <a:pt x="5588762" y="9960229"/>
                  </a:lnTo>
                  <a:lnTo>
                    <a:pt x="5590921" y="9961448"/>
                  </a:lnTo>
                  <a:lnTo>
                    <a:pt x="5592445" y="9962972"/>
                  </a:lnTo>
                  <a:lnTo>
                    <a:pt x="5593969" y="9964801"/>
                  </a:lnTo>
                  <a:lnTo>
                    <a:pt x="5595493" y="9966325"/>
                  </a:lnTo>
                  <a:lnTo>
                    <a:pt x="5596763" y="9968458"/>
                  </a:lnTo>
                  <a:lnTo>
                    <a:pt x="5598287" y="9970287"/>
                  </a:lnTo>
                  <a:lnTo>
                    <a:pt x="5599176" y="9972421"/>
                  </a:lnTo>
                  <a:lnTo>
                    <a:pt x="5600065" y="9974554"/>
                  </a:lnTo>
                  <a:lnTo>
                    <a:pt x="5601335" y="9976688"/>
                  </a:lnTo>
                  <a:lnTo>
                    <a:pt x="5601970" y="9979126"/>
                  </a:lnTo>
                  <a:lnTo>
                    <a:pt x="5602859" y="9981260"/>
                  </a:lnTo>
                  <a:lnTo>
                    <a:pt x="5603494" y="9984003"/>
                  </a:lnTo>
                  <a:lnTo>
                    <a:pt x="5603748" y="9986137"/>
                  </a:lnTo>
                  <a:lnTo>
                    <a:pt x="5604383" y="9988880"/>
                  </a:lnTo>
                  <a:lnTo>
                    <a:pt x="5604637" y="9991318"/>
                  </a:lnTo>
                  <a:lnTo>
                    <a:pt x="5604637" y="9994061"/>
                  </a:lnTo>
                  <a:lnTo>
                    <a:pt x="5605018" y="9996500"/>
                  </a:lnTo>
                  <a:lnTo>
                    <a:pt x="5605018" y="9999243"/>
                  </a:lnTo>
                  <a:lnTo>
                    <a:pt x="5605018" y="10001681"/>
                  </a:lnTo>
                  <a:lnTo>
                    <a:pt x="5605018" y="10004425"/>
                  </a:lnTo>
                  <a:lnTo>
                    <a:pt x="5604637" y="10006863"/>
                  </a:lnTo>
                  <a:lnTo>
                    <a:pt x="5604637" y="10009301"/>
                  </a:lnTo>
                  <a:lnTo>
                    <a:pt x="5604002" y="10012045"/>
                  </a:lnTo>
                  <a:lnTo>
                    <a:pt x="5603748" y="10014483"/>
                  </a:lnTo>
                  <a:lnTo>
                    <a:pt x="5603494" y="10016921"/>
                  </a:lnTo>
                  <a:lnTo>
                    <a:pt x="5636387" y="10016921"/>
                  </a:lnTo>
                </a:path>
                <a:path w="6883400" h="10017125">
                  <a:moveTo>
                    <a:pt x="5508371" y="9932187"/>
                  </a:moveTo>
                  <a:lnTo>
                    <a:pt x="5636387" y="9932187"/>
                  </a:lnTo>
                </a:path>
                <a:path w="6883400" h="10017125">
                  <a:moveTo>
                    <a:pt x="5636641" y="10016921"/>
                  </a:moveTo>
                  <a:lnTo>
                    <a:pt x="5670804" y="10016921"/>
                  </a:lnTo>
                  <a:lnTo>
                    <a:pt x="5670169" y="10014483"/>
                  </a:lnTo>
                  <a:lnTo>
                    <a:pt x="5669534" y="10012045"/>
                  </a:lnTo>
                  <a:lnTo>
                    <a:pt x="5669026" y="10009606"/>
                  </a:lnTo>
                  <a:lnTo>
                    <a:pt x="5668645" y="10007168"/>
                  </a:lnTo>
                  <a:lnTo>
                    <a:pt x="5668391" y="10004425"/>
                  </a:lnTo>
                  <a:lnTo>
                    <a:pt x="5668010" y="10001986"/>
                  </a:lnTo>
                  <a:lnTo>
                    <a:pt x="5668010" y="9999243"/>
                  </a:lnTo>
                  <a:lnTo>
                    <a:pt x="5668010" y="9996805"/>
                  </a:lnTo>
                  <a:lnTo>
                    <a:pt x="5668010" y="9994366"/>
                  </a:lnTo>
                  <a:lnTo>
                    <a:pt x="5668391" y="9991623"/>
                  </a:lnTo>
                  <a:lnTo>
                    <a:pt x="5671058" y="9979126"/>
                  </a:lnTo>
                  <a:lnTo>
                    <a:pt x="5671693" y="9976993"/>
                  </a:lnTo>
                  <a:lnTo>
                    <a:pt x="5672963" y="9974554"/>
                  </a:lnTo>
                  <a:lnTo>
                    <a:pt x="5673852" y="9972421"/>
                  </a:lnTo>
                  <a:lnTo>
                    <a:pt x="5675122" y="9970287"/>
                  </a:lnTo>
                  <a:lnTo>
                    <a:pt x="5676265" y="9968153"/>
                  </a:lnTo>
                  <a:lnTo>
                    <a:pt x="5677789" y="9966325"/>
                  </a:lnTo>
                  <a:lnTo>
                    <a:pt x="5679313" y="9964496"/>
                  </a:lnTo>
                  <a:lnTo>
                    <a:pt x="5680837" y="9962972"/>
                  </a:lnTo>
                  <a:lnTo>
                    <a:pt x="5682742" y="9961448"/>
                  </a:lnTo>
                  <a:lnTo>
                    <a:pt x="5684520" y="9959924"/>
                  </a:lnTo>
                  <a:lnTo>
                    <a:pt x="5700395" y="9954133"/>
                  </a:lnTo>
                  <a:lnTo>
                    <a:pt x="5703062" y="9954742"/>
                  </a:lnTo>
                  <a:lnTo>
                    <a:pt x="5705856" y="9955047"/>
                  </a:lnTo>
                  <a:lnTo>
                    <a:pt x="5708269" y="9955961"/>
                  </a:lnTo>
                  <a:lnTo>
                    <a:pt x="5710682" y="9956571"/>
                  </a:lnTo>
                  <a:lnTo>
                    <a:pt x="5712841" y="9957485"/>
                  </a:lnTo>
                  <a:lnTo>
                    <a:pt x="5715000" y="9958705"/>
                  </a:lnTo>
                  <a:lnTo>
                    <a:pt x="5716778" y="9960229"/>
                  </a:lnTo>
                  <a:lnTo>
                    <a:pt x="5718937" y="9961448"/>
                  </a:lnTo>
                  <a:lnTo>
                    <a:pt x="5720461" y="9962972"/>
                  </a:lnTo>
                  <a:lnTo>
                    <a:pt x="5721985" y="9964801"/>
                  </a:lnTo>
                  <a:lnTo>
                    <a:pt x="5723509" y="9966325"/>
                  </a:lnTo>
                  <a:lnTo>
                    <a:pt x="5725033" y="9968458"/>
                  </a:lnTo>
                  <a:lnTo>
                    <a:pt x="5726303" y="9970287"/>
                  </a:lnTo>
                  <a:lnTo>
                    <a:pt x="5727192" y="9972421"/>
                  </a:lnTo>
                  <a:lnTo>
                    <a:pt x="5728462" y="9974554"/>
                  </a:lnTo>
                  <a:lnTo>
                    <a:pt x="5729351" y="9976688"/>
                  </a:lnTo>
                  <a:lnTo>
                    <a:pt x="5729986" y="9979126"/>
                  </a:lnTo>
                  <a:lnTo>
                    <a:pt x="5730875" y="9981260"/>
                  </a:lnTo>
                  <a:lnTo>
                    <a:pt x="5731510" y="9984003"/>
                  </a:lnTo>
                  <a:lnTo>
                    <a:pt x="5731764" y="9986137"/>
                  </a:lnTo>
                  <a:lnTo>
                    <a:pt x="5732399" y="9988880"/>
                  </a:lnTo>
                  <a:lnTo>
                    <a:pt x="5732653" y="9991318"/>
                  </a:lnTo>
                  <a:lnTo>
                    <a:pt x="5732653" y="9994061"/>
                  </a:lnTo>
                  <a:lnTo>
                    <a:pt x="5733034" y="9996500"/>
                  </a:lnTo>
                  <a:lnTo>
                    <a:pt x="5733034" y="9999243"/>
                  </a:lnTo>
                  <a:lnTo>
                    <a:pt x="5733034" y="10001681"/>
                  </a:lnTo>
                  <a:lnTo>
                    <a:pt x="5733034" y="10004425"/>
                  </a:lnTo>
                  <a:lnTo>
                    <a:pt x="5732653" y="10006863"/>
                  </a:lnTo>
                  <a:lnTo>
                    <a:pt x="5732653" y="10009301"/>
                  </a:lnTo>
                  <a:lnTo>
                    <a:pt x="5732399" y="10012045"/>
                  </a:lnTo>
                  <a:lnTo>
                    <a:pt x="5732018" y="10014483"/>
                  </a:lnTo>
                  <a:lnTo>
                    <a:pt x="5731510" y="10016921"/>
                  </a:lnTo>
                  <a:lnTo>
                    <a:pt x="5764657" y="10016921"/>
                  </a:lnTo>
                </a:path>
                <a:path w="6883400" h="10017125">
                  <a:moveTo>
                    <a:pt x="5636641" y="9932187"/>
                  </a:moveTo>
                  <a:lnTo>
                    <a:pt x="5764657" y="9932187"/>
                  </a:lnTo>
                </a:path>
                <a:path w="6883400" h="10017125">
                  <a:moveTo>
                    <a:pt x="5764657" y="10016921"/>
                  </a:moveTo>
                  <a:lnTo>
                    <a:pt x="5798820" y="10016921"/>
                  </a:lnTo>
                  <a:lnTo>
                    <a:pt x="5798185" y="10014483"/>
                  </a:lnTo>
                  <a:lnTo>
                    <a:pt x="5797550" y="10012045"/>
                  </a:lnTo>
                  <a:lnTo>
                    <a:pt x="5797042" y="10009606"/>
                  </a:lnTo>
                  <a:lnTo>
                    <a:pt x="5796661" y="10007168"/>
                  </a:lnTo>
                  <a:lnTo>
                    <a:pt x="5796407" y="10004425"/>
                  </a:lnTo>
                  <a:lnTo>
                    <a:pt x="5796026" y="10001986"/>
                  </a:lnTo>
                  <a:lnTo>
                    <a:pt x="5796026" y="9999243"/>
                  </a:lnTo>
                  <a:lnTo>
                    <a:pt x="5796026" y="9996805"/>
                  </a:lnTo>
                  <a:lnTo>
                    <a:pt x="5796026" y="9994366"/>
                  </a:lnTo>
                  <a:lnTo>
                    <a:pt x="5796407" y="9991623"/>
                  </a:lnTo>
                  <a:lnTo>
                    <a:pt x="5796661" y="9989185"/>
                  </a:lnTo>
                  <a:lnTo>
                    <a:pt x="5797042" y="9986441"/>
                  </a:lnTo>
                  <a:lnTo>
                    <a:pt x="5797550" y="9984003"/>
                  </a:lnTo>
                  <a:lnTo>
                    <a:pt x="5798566" y="9981565"/>
                  </a:lnTo>
                  <a:lnTo>
                    <a:pt x="5799074" y="9979126"/>
                  </a:lnTo>
                  <a:lnTo>
                    <a:pt x="5800090" y="9976993"/>
                  </a:lnTo>
                  <a:lnTo>
                    <a:pt x="5800979" y="9974554"/>
                  </a:lnTo>
                  <a:lnTo>
                    <a:pt x="5801868" y="9972421"/>
                  </a:lnTo>
                  <a:lnTo>
                    <a:pt x="5803138" y="9970287"/>
                  </a:lnTo>
                  <a:lnTo>
                    <a:pt x="5804281" y="9968153"/>
                  </a:lnTo>
                  <a:lnTo>
                    <a:pt x="5805805" y="9966325"/>
                  </a:lnTo>
                  <a:lnTo>
                    <a:pt x="5807329" y="9964496"/>
                  </a:lnTo>
                  <a:lnTo>
                    <a:pt x="5808853" y="9962972"/>
                  </a:lnTo>
                  <a:lnTo>
                    <a:pt x="5810758" y="9961448"/>
                  </a:lnTo>
                  <a:lnTo>
                    <a:pt x="5812536" y="9959924"/>
                  </a:lnTo>
                  <a:lnTo>
                    <a:pt x="5828411" y="9954133"/>
                  </a:lnTo>
                  <a:lnTo>
                    <a:pt x="5831459" y="9954742"/>
                  </a:lnTo>
                  <a:lnTo>
                    <a:pt x="5833872" y="9955047"/>
                  </a:lnTo>
                  <a:lnTo>
                    <a:pt x="5836285" y="9955961"/>
                  </a:lnTo>
                  <a:lnTo>
                    <a:pt x="5838698" y="9956571"/>
                  </a:lnTo>
                  <a:lnTo>
                    <a:pt x="5840857" y="9957485"/>
                  </a:lnTo>
                  <a:lnTo>
                    <a:pt x="5843016" y="9958705"/>
                  </a:lnTo>
                  <a:lnTo>
                    <a:pt x="5845175" y="9960229"/>
                  </a:lnTo>
                  <a:lnTo>
                    <a:pt x="5846953" y="9961448"/>
                  </a:lnTo>
                  <a:lnTo>
                    <a:pt x="5848477" y="9962972"/>
                  </a:lnTo>
                  <a:lnTo>
                    <a:pt x="5850382" y="9964801"/>
                  </a:lnTo>
                  <a:lnTo>
                    <a:pt x="5851525" y="9966325"/>
                  </a:lnTo>
                  <a:lnTo>
                    <a:pt x="5858002" y="9979126"/>
                  </a:lnTo>
                  <a:lnTo>
                    <a:pt x="5858891" y="9981260"/>
                  </a:lnTo>
                  <a:lnTo>
                    <a:pt x="5859526" y="9984003"/>
                  </a:lnTo>
                  <a:lnTo>
                    <a:pt x="5859780" y="9986137"/>
                  </a:lnTo>
                  <a:lnTo>
                    <a:pt x="5860415" y="9988880"/>
                  </a:lnTo>
                  <a:lnTo>
                    <a:pt x="5860669" y="9991318"/>
                  </a:lnTo>
                  <a:lnTo>
                    <a:pt x="5861050" y="9994061"/>
                  </a:lnTo>
                  <a:lnTo>
                    <a:pt x="5861050" y="9996500"/>
                  </a:lnTo>
                  <a:lnTo>
                    <a:pt x="5861304" y="9999243"/>
                  </a:lnTo>
                  <a:lnTo>
                    <a:pt x="5861304" y="10001681"/>
                  </a:lnTo>
                  <a:lnTo>
                    <a:pt x="5861050" y="10004425"/>
                  </a:lnTo>
                  <a:lnTo>
                    <a:pt x="5861050" y="10006863"/>
                  </a:lnTo>
                  <a:lnTo>
                    <a:pt x="5860669" y="10009301"/>
                  </a:lnTo>
                  <a:lnTo>
                    <a:pt x="5860415" y="10012045"/>
                  </a:lnTo>
                  <a:lnTo>
                    <a:pt x="5860034" y="10014483"/>
                  </a:lnTo>
                  <a:lnTo>
                    <a:pt x="5859526" y="10016921"/>
                  </a:lnTo>
                  <a:lnTo>
                    <a:pt x="5892673" y="10016921"/>
                  </a:lnTo>
                </a:path>
                <a:path w="6883400" h="10017125">
                  <a:moveTo>
                    <a:pt x="5764657" y="9932187"/>
                  </a:moveTo>
                  <a:lnTo>
                    <a:pt x="5892673" y="9932187"/>
                  </a:lnTo>
                </a:path>
                <a:path w="6883400" h="10017125">
                  <a:moveTo>
                    <a:pt x="5892673" y="10016921"/>
                  </a:moveTo>
                  <a:lnTo>
                    <a:pt x="5926836" y="10016921"/>
                  </a:lnTo>
                  <a:lnTo>
                    <a:pt x="5926201" y="10014483"/>
                  </a:lnTo>
                  <a:lnTo>
                    <a:pt x="5925566" y="10012045"/>
                  </a:lnTo>
                  <a:lnTo>
                    <a:pt x="5925058" y="10009606"/>
                  </a:lnTo>
                  <a:lnTo>
                    <a:pt x="5924677" y="10007168"/>
                  </a:lnTo>
                  <a:lnTo>
                    <a:pt x="5924423" y="10004425"/>
                  </a:lnTo>
                  <a:lnTo>
                    <a:pt x="5924042" y="10001986"/>
                  </a:lnTo>
                  <a:lnTo>
                    <a:pt x="5924042" y="9999243"/>
                  </a:lnTo>
                  <a:lnTo>
                    <a:pt x="5924042" y="9996805"/>
                  </a:lnTo>
                  <a:lnTo>
                    <a:pt x="5924042" y="9994366"/>
                  </a:lnTo>
                  <a:lnTo>
                    <a:pt x="5924423" y="9991623"/>
                  </a:lnTo>
                  <a:lnTo>
                    <a:pt x="5924677" y="9989185"/>
                  </a:lnTo>
                  <a:lnTo>
                    <a:pt x="5925312" y="9986441"/>
                  </a:lnTo>
                  <a:lnTo>
                    <a:pt x="5925947" y="9984003"/>
                  </a:lnTo>
                  <a:lnTo>
                    <a:pt x="5926582" y="9981565"/>
                  </a:lnTo>
                  <a:lnTo>
                    <a:pt x="5927090" y="9979126"/>
                  </a:lnTo>
                  <a:lnTo>
                    <a:pt x="5928106" y="9976993"/>
                  </a:lnTo>
                  <a:lnTo>
                    <a:pt x="5928995" y="9974554"/>
                  </a:lnTo>
                  <a:lnTo>
                    <a:pt x="5929884" y="9972421"/>
                  </a:lnTo>
                  <a:lnTo>
                    <a:pt x="5931154" y="9970287"/>
                  </a:lnTo>
                  <a:lnTo>
                    <a:pt x="5932678" y="9968153"/>
                  </a:lnTo>
                  <a:lnTo>
                    <a:pt x="5933821" y="9966325"/>
                  </a:lnTo>
                  <a:lnTo>
                    <a:pt x="5935345" y="9964496"/>
                  </a:lnTo>
                  <a:lnTo>
                    <a:pt x="5936869" y="9962972"/>
                  </a:lnTo>
                  <a:lnTo>
                    <a:pt x="5938774" y="9961448"/>
                  </a:lnTo>
                  <a:lnTo>
                    <a:pt x="5940552" y="9959924"/>
                  </a:lnTo>
                  <a:lnTo>
                    <a:pt x="5942711" y="9958705"/>
                  </a:lnTo>
                  <a:lnTo>
                    <a:pt x="5944489" y="9957485"/>
                  </a:lnTo>
                  <a:lnTo>
                    <a:pt x="5946648" y="9956571"/>
                  </a:lnTo>
                  <a:lnTo>
                    <a:pt x="5949061" y="9955657"/>
                  </a:lnTo>
                  <a:lnTo>
                    <a:pt x="5951474" y="9955047"/>
                  </a:lnTo>
                  <a:lnTo>
                    <a:pt x="5954014" y="9954437"/>
                  </a:lnTo>
                  <a:lnTo>
                    <a:pt x="5956681" y="9954133"/>
                  </a:lnTo>
                  <a:lnTo>
                    <a:pt x="5959475" y="9954742"/>
                  </a:lnTo>
                  <a:lnTo>
                    <a:pt x="5961888" y="9955047"/>
                  </a:lnTo>
                  <a:lnTo>
                    <a:pt x="5964301" y="9955961"/>
                  </a:lnTo>
                  <a:lnTo>
                    <a:pt x="5966714" y="9956571"/>
                  </a:lnTo>
                  <a:lnTo>
                    <a:pt x="5969254" y="9957485"/>
                  </a:lnTo>
                  <a:lnTo>
                    <a:pt x="5971032" y="9958705"/>
                  </a:lnTo>
                  <a:lnTo>
                    <a:pt x="5973191" y="9960229"/>
                  </a:lnTo>
                  <a:lnTo>
                    <a:pt x="5974969" y="9961448"/>
                  </a:lnTo>
                  <a:lnTo>
                    <a:pt x="5976493" y="9962972"/>
                  </a:lnTo>
                  <a:lnTo>
                    <a:pt x="5978398" y="9964801"/>
                  </a:lnTo>
                  <a:lnTo>
                    <a:pt x="5979922" y="9966325"/>
                  </a:lnTo>
                  <a:lnTo>
                    <a:pt x="5981065" y="9968458"/>
                  </a:lnTo>
                  <a:lnTo>
                    <a:pt x="5982335" y="9970287"/>
                  </a:lnTo>
                  <a:lnTo>
                    <a:pt x="5983478" y="9972421"/>
                  </a:lnTo>
                  <a:lnTo>
                    <a:pt x="5987542" y="9984003"/>
                  </a:lnTo>
                  <a:lnTo>
                    <a:pt x="5988050" y="9986137"/>
                  </a:lnTo>
                  <a:lnTo>
                    <a:pt x="5988431" y="9988880"/>
                  </a:lnTo>
                  <a:lnTo>
                    <a:pt x="5988685" y="9991318"/>
                  </a:lnTo>
                  <a:lnTo>
                    <a:pt x="5989066" y="9994061"/>
                  </a:lnTo>
                  <a:lnTo>
                    <a:pt x="5989066" y="9996500"/>
                  </a:lnTo>
                  <a:lnTo>
                    <a:pt x="5989320" y="9999243"/>
                  </a:lnTo>
                  <a:lnTo>
                    <a:pt x="5989320" y="10001681"/>
                  </a:lnTo>
                  <a:lnTo>
                    <a:pt x="5989066" y="10004425"/>
                  </a:lnTo>
                  <a:lnTo>
                    <a:pt x="5989066" y="10006863"/>
                  </a:lnTo>
                  <a:lnTo>
                    <a:pt x="5988685" y="10009301"/>
                  </a:lnTo>
                  <a:lnTo>
                    <a:pt x="5988431" y="10012045"/>
                  </a:lnTo>
                  <a:lnTo>
                    <a:pt x="5988050" y="10014483"/>
                  </a:lnTo>
                  <a:lnTo>
                    <a:pt x="5987542" y="10016921"/>
                  </a:lnTo>
                  <a:lnTo>
                    <a:pt x="6020689" y="10016921"/>
                  </a:lnTo>
                </a:path>
                <a:path w="6883400" h="10017125">
                  <a:moveTo>
                    <a:pt x="5892673" y="9932187"/>
                  </a:moveTo>
                  <a:lnTo>
                    <a:pt x="6020689" y="9932187"/>
                  </a:lnTo>
                </a:path>
                <a:path w="6883400" h="10017125">
                  <a:moveTo>
                    <a:pt x="6020689" y="10016921"/>
                  </a:moveTo>
                  <a:lnTo>
                    <a:pt x="6054852" y="10016921"/>
                  </a:lnTo>
                  <a:lnTo>
                    <a:pt x="6054217" y="10014483"/>
                  </a:lnTo>
                  <a:lnTo>
                    <a:pt x="6053582" y="10012045"/>
                  </a:lnTo>
                  <a:lnTo>
                    <a:pt x="6053074" y="10009606"/>
                  </a:lnTo>
                  <a:lnTo>
                    <a:pt x="6052693" y="10007168"/>
                  </a:lnTo>
                  <a:lnTo>
                    <a:pt x="6052439" y="10004425"/>
                  </a:lnTo>
                  <a:lnTo>
                    <a:pt x="6052439" y="10001986"/>
                  </a:lnTo>
                  <a:lnTo>
                    <a:pt x="6052058" y="9999243"/>
                  </a:lnTo>
                  <a:lnTo>
                    <a:pt x="6052058" y="9996805"/>
                  </a:lnTo>
                  <a:lnTo>
                    <a:pt x="6052439" y="9994366"/>
                  </a:lnTo>
                  <a:lnTo>
                    <a:pt x="6052439" y="9991623"/>
                  </a:lnTo>
                  <a:lnTo>
                    <a:pt x="6052693" y="9989185"/>
                  </a:lnTo>
                  <a:lnTo>
                    <a:pt x="6053328" y="9986441"/>
                  </a:lnTo>
                  <a:lnTo>
                    <a:pt x="6053963" y="9984003"/>
                  </a:lnTo>
                  <a:lnTo>
                    <a:pt x="6054598" y="9981565"/>
                  </a:lnTo>
                  <a:lnTo>
                    <a:pt x="6055106" y="9979126"/>
                  </a:lnTo>
                  <a:lnTo>
                    <a:pt x="6056122" y="9976993"/>
                  </a:lnTo>
                  <a:lnTo>
                    <a:pt x="6057011" y="9974554"/>
                  </a:lnTo>
                  <a:lnTo>
                    <a:pt x="6057900" y="9972421"/>
                  </a:lnTo>
                  <a:lnTo>
                    <a:pt x="6059424" y="9970287"/>
                  </a:lnTo>
                  <a:lnTo>
                    <a:pt x="6060694" y="9968153"/>
                  </a:lnTo>
                  <a:lnTo>
                    <a:pt x="6061837" y="9966325"/>
                  </a:lnTo>
                  <a:lnTo>
                    <a:pt x="6063361" y="9964496"/>
                  </a:lnTo>
                  <a:lnTo>
                    <a:pt x="6064885" y="9962972"/>
                  </a:lnTo>
                  <a:lnTo>
                    <a:pt x="6066790" y="9961448"/>
                  </a:lnTo>
                  <a:lnTo>
                    <a:pt x="6068568" y="9959924"/>
                  </a:lnTo>
                  <a:lnTo>
                    <a:pt x="6070727" y="9958705"/>
                  </a:lnTo>
                  <a:lnTo>
                    <a:pt x="6072505" y="9957485"/>
                  </a:lnTo>
                  <a:lnTo>
                    <a:pt x="6074918" y="9956571"/>
                  </a:lnTo>
                  <a:lnTo>
                    <a:pt x="6077077" y="9955657"/>
                  </a:lnTo>
                  <a:lnTo>
                    <a:pt x="6079490" y="9955047"/>
                  </a:lnTo>
                  <a:lnTo>
                    <a:pt x="6082030" y="9954437"/>
                  </a:lnTo>
                  <a:lnTo>
                    <a:pt x="6084697" y="9954133"/>
                  </a:lnTo>
                  <a:lnTo>
                    <a:pt x="6087491" y="9954742"/>
                  </a:lnTo>
                  <a:lnTo>
                    <a:pt x="6089904" y="9955047"/>
                  </a:lnTo>
                  <a:lnTo>
                    <a:pt x="6092698" y="9955961"/>
                  </a:lnTo>
                  <a:lnTo>
                    <a:pt x="6094730" y="9956571"/>
                  </a:lnTo>
                  <a:lnTo>
                    <a:pt x="6097270" y="9957485"/>
                  </a:lnTo>
                  <a:lnTo>
                    <a:pt x="6099302" y="9958705"/>
                  </a:lnTo>
                  <a:lnTo>
                    <a:pt x="6101207" y="9960229"/>
                  </a:lnTo>
                  <a:lnTo>
                    <a:pt x="6102985" y="9961448"/>
                  </a:lnTo>
                  <a:lnTo>
                    <a:pt x="6104890" y="9962972"/>
                  </a:lnTo>
                  <a:lnTo>
                    <a:pt x="6106414" y="9964801"/>
                  </a:lnTo>
                  <a:lnTo>
                    <a:pt x="6107938" y="9966325"/>
                  </a:lnTo>
                  <a:lnTo>
                    <a:pt x="6109081" y="9968458"/>
                  </a:lnTo>
                  <a:lnTo>
                    <a:pt x="6110351" y="9970287"/>
                  </a:lnTo>
                  <a:lnTo>
                    <a:pt x="6111494" y="9972421"/>
                  </a:lnTo>
                  <a:lnTo>
                    <a:pt x="6115558" y="9984003"/>
                  </a:lnTo>
                  <a:lnTo>
                    <a:pt x="6116066" y="9986137"/>
                  </a:lnTo>
                  <a:lnTo>
                    <a:pt x="6116447" y="9988880"/>
                  </a:lnTo>
                  <a:lnTo>
                    <a:pt x="6116701" y="9991318"/>
                  </a:lnTo>
                  <a:lnTo>
                    <a:pt x="6117082" y="9994061"/>
                  </a:lnTo>
                  <a:lnTo>
                    <a:pt x="6117336" y="9996500"/>
                  </a:lnTo>
                  <a:lnTo>
                    <a:pt x="6117336" y="9999243"/>
                  </a:lnTo>
                  <a:lnTo>
                    <a:pt x="6117336" y="10001681"/>
                  </a:lnTo>
                  <a:lnTo>
                    <a:pt x="6117336" y="10004425"/>
                  </a:lnTo>
                  <a:lnTo>
                    <a:pt x="6117082" y="10006863"/>
                  </a:lnTo>
                  <a:lnTo>
                    <a:pt x="6116701" y="10009301"/>
                  </a:lnTo>
                  <a:lnTo>
                    <a:pt x="6116447" y="10012045"/>
                  </a:lnTo>
                  <a:lnTo>
                    <a:pt x="6116066" y="10014483"/>
                  </a:lnTo>
                  <a:lnTo>
                    <a:pt x="6115558" y="10016921"/>
                  </a:lnTo>
                  <a:lnTo>
                    <a:pt x="6148705" y="10016921"/>
                  </a:lnTo>
                </a:path>
                <a:path w="6883400" h="10017125">
                  <a:moveTo>
                    <a:pt x="6020689" y="9932187"/>
                  </a:moveTo>
                  <a:lnTo>
                    <a:pt x="6148705" y="9932187"/>
                  </a:lnTo>
                </a:path>
                <a:path w="6883400" h="10017125">
                  <a:moveTo>
                    <a:pt x="6148705" y="10016921"/>
                  </a:moveTo>
                  <a:lnTo>
                    <a:pt x="6183122" y="10016921"/>
                  </a:lnTo>
                  <a:lnTo>
                    <a:pt x="6182233" y="10014483"/>
                  </a:lnTo>
                  <a:lnTo>
                    <a:pt x="6181598" y="10012045"/>
                  </a:lnTo>
                  <a:lnTo>
                    <a:pt x="6181344" y="10009606"/>
                  </a:lnTo>
                  <a:lnTo>
                    <a:pt x="6180708" y="10007168"/>
                  </a:lnTo>
                  <a:lnTo>
                    <a:pt x="6180455" y="10004425"/>
                  </a:lnTo>
                  <a:lnTo>
                    <a:pt x="6180455" y="10001986"/>
                  </a:lnTo>
                  <a:lnTo>
                    <a:pt x="6180074" y="9999243"/>
                  </a:lnTo>
                  <a:lnTo>
                    <a:pt x="6180074" y="9996805"/>
                  </a:lnTo>
                  <a:lnTo>
                    <a:pt x="6180455" y="9994366"/>
                  </a:lnTo>
                  <a:lnTo>
                    <a:pt x="6180455" y="9991623"/>
                  </a:lnTo>
                  <a:lnTo>
                    <a:pt x="6181090" y="9989185"/>
                  </a:lnTo>
                  <a:lnTo>
                    <a:pt x="6181344" y="9986441"/>
                  </a:lnTo>
                  <a:lnTo>
                    <a:pt x="6181979" y="9984003"/>
                  </a:lnTo>
                  <a:lnTo>
                    <a:pt x="6182614" y="9981565"/>
                  </a:lnTo>
                  <a:lnTo>
                    <a:pt x="6183122" y="9979126"/>
                  </a:lnTo>
                  <a:lnTo>
                    <a:pt x="6184138" y="9976993"/>
                  </a:lnTo>
                  <a:lnTo>
                    <a:pt x="6185027" y="9974554"/>
                  </a:lnTo>
                  <a:lnTo>
                    <a:pt x="6186170" y="9972421"/>
                  </a:lnTo>
                  <a:lnTo>
                    <a:pt x="6187440" y="9970287"/>
                  </a:lnTo>
                  <a:lnTo>
                    <a:pt x="6188709" y="9968153"/>
                  </a:lnTo>
                  <a:lnTo>
                    <a:pt x="6190233" y="9966325"/>
                  </a:lnTo>
                  <a:lnTo>
                    <a:pt x="6191377" y="9964496"/>
                  </a:lnTo>
                  <a:lnTo>
                    <a:pt x="6193282" y="9962972"/>
                  </a:lnTo>
                  <a:lnTo>
                    <a:pt x="6194806" y="9961448"/>
                  </a:lnTo>
                  <a:lnTo>
                    <a:pt x="6196583" y="9959924"/>
                  </a:lnTo>
                  <a:lnTo>
                    <a:pt x="6198743" y="9958705"/>
                  </a:lnTo>
                  <a:lnTo>
                    <a:pt x="6200902" y="9957485"/>
                  </a:lnTo>
                  <a:lnTo>
                    <a:pt x="6212713" y="9954133"/>
                  </a:lnTo>
                  <a:lnTo>
                    <a:pt x="6215507" y="9954742"/>
                  </a:lnTo>
                  <a:lnTo>
                    <a:pt x="6218174" y="9955047"/>
                  </a:lnTo>
                  <a:lnTo>
                    <a:pt x="6220714" y="9955961"/>
                  </a:lnTo>
                  <a:lnTo>
                    <a:pt x="6223127" y="9956571"/>
                  </a:lnTo>
                  <a:lnTo>
                    <a:pt x="6225285" y="9957485"/>
                  </a:lnTo>
                  <a:lnTo>
                    <a:pt x="6227318" y="9958705"/>
                  </a:lnTo>
                  <a:lnTo>
                    <a:pt x="6229223" y="9960229"/>
                  </a:lnTo>
                  <a:lnTo>
                    <a:pt x="6231001" y="9961448"/>
                  </a:lnTo>
                  <a:lnTo>
                    <a:pt x="6232906" y="9962972"/>
                  </a:lnTo>
                  <a:lnTo>
                    <a:pt x="6234430" y="9964801"/>
                  </a:lnTo>
                  <a:lnTo>
                    <a:pt x="6235954" y="9966325"/>
                  </a:lnTo>
                  <a:lnTo>
                    <a:pt x="6237097" y="9968458"/>
                  </a:lnTo>
                  <a:lnTo>
                    <a:pt x="6238367" y="9970287"/>
                  </a:lnTo>
                  <a:lnTo>
                    <a:pt x="6239509" y="9972421"/>
                  </a:lnTo>
                  <a:lnTo>
                    <a:pt x="6243574" y="9984003"/>
                  </a:lnTo>
                  <a:lnTo>
                    <a:pt x="6244082" y="9986137"/>
                  </a:lnTo>
                  <a:lnTo>
                    <a:pt x="6244463" y="9988880"/>
                  </a:lnTo>
                  <a:lnTo>
                    <a:pt x="6244717" y="9991318"/>
                  </a:lnTo>
                  <a:lnTo>
                    <a:pt x="6245098" y="9994061"/>
                  </a:lnTo>
                  <a:lnTo>
                    <a:pt x="6245352" y="9996500"/>
                  </a:lnTo>
                  <a:lnTo>
                    <a:pt x="6245352" y="9999243"/>
                  </a:lnTo>
                  <a:lnTo>
                    <a:pt x="6245352" y="10001681"/>
                  </a:lnTo>
                  <a:lnTo>
                    <a:pt x="6245352" y="10004425"/>
                  </a:lnTo>
                  <a:lnTo>
                    <a:pt x="6245098" y="10006863"/>
                  </a:lnTo>
                  <a:lnTo>
                    <a:pt x="6244717" y="10009301"/>
                  </a:lnTo>
                  <a:lnTo>
                    <a:pt x="6244463" y="10012045"/>
                  </a:lnTo>
                  <a:lnTo>
                    <a:pt x="6244082" y="10014483"/>
                  </a:lnTo>
                  <a:lnTo>
                    <a:pt x="6243828" y="10016921"/>
                  </a:lnTo>
                  <a:lnTo>
                    <a:pt x="6276721" y="10016921"/>
                  </a:lnTo>
                </a:path>
                <a:path w="6883400" h="10017125">
                  <a:moveTo>
                    <a:pt x="6148705" y="9932187"/>
                  </a:moveTo>
                  <a:lnTo>
                    <a:pt x="6276721" y="9932187"/>
                  </a:lnTo>
                </a:path>
                <a:path w="6883400" h="10017125">
                  <a:moveTo>
                    <a:pt x="6276721" y="10016921"/>
                  </a:moveTo>
                  <a:lnTo>
                    <a:pt x="6311138" y="10016921"/>
                  </a:lnTo>
                  <a:lnTo>
                    <a:pt x="6310630" y="10014483"/>
                  </a:lnTo>
                  <a:lnTo>
                    <a:pt x="6309614" y="10012045"/>
                  </a:lnTo>
                  <a:lnTo>
                    <a:pt x="6309359" y="10009606"/>
                  </a:lnTo>
                  <a:lnTo>
                    <a:pt x="6308725" y="10007168"/>
                  </a:lnTo>
                  <a:lnTo>
                    <a:pt x="6308725" y="10004425"/>
                  </a:lnTo>
                  <a:lnTo>
                    <a:pt x="6308471" y="10001986"/>
                  </a:lnTo>
                  <a:lnTo>
                    <a:pt x="6308471" y="9999243"/>
                  </a:lnTo>
                  <a:lnTo>
                    <a:pt x="6308471" y="9996805"/>
                  </a:lnTo>
                  <a:lnTo>
                    <a:pt x="6308471" y="9994366"/>
                  </a:lnTo>
                  <a:lnTo>
                    <a:pt x="6308725" y="9991623"/>
                  </a:lnTo>
                  <a:lnTo>
                    <a:pt x="6309106" y="9989185"/>
                  </a:lnTo>
                  <a:lnTo>
                    <a:pt x="6309359" y="9986441"/>
                  </a:lnTo>
                  <a:lnTo>
                    <a:pt x="6309995" y="9984003"/>
                  </a:lnTo>
                  <a:lnTo>
                    <a:pt x="6310630" y="9981565"/>
                  </a:lnTo>
                  <a:lnTo>
                    <a:pt x="6311138" y="9979126"/>
                  </a:lnTo>
                  <a:lnTo>
                    <a:pt x="6312154" y="9976993"/>
                  </a:lnTo>
                  <a:lnTo>
                    <a:pt x="6313043" y="9974554"/>
                  </a:lnTo>
                  <a:lnTo>
                    <a:pt x="6314185" y="9972421"/>
                  </a:lnTo>
                  <a:lnTo>
                    <a:pt x="6315456" y="9970287"/>
                  </a:lnTo>
                  <a:lnTo>
                    <a:pt x="6316726" y="9968153"/>
                  </a:lnTo>
                  <a:lnTo>
                    <a:pt x="6318250" y="9966325"/>
                  </a:lnTo>
                  <a:lnTo>
                    <a:pt x="6319393" y="9964496"/>
                  </a:lnTo>
                  <a:lnTo>
                    <a:pt x="6321298" y="9962972"/>
                  </a:lnTo>
                  <a:lnTo>
                    <a:pt x="6340729" y="9954133"/>
                  </a:lnTo>
                  <a:lnTo>
                    <a:pt x="6343523" y="9954742"/>
                  </a:lnTo>
                  <a:lnTo>
                    <a:pt x="6346190" y="9955047"/>
                  </a:lnTo>
                  <a:lnTo>
                    <a:pt x="6348730" y="9955961"/>
                  </a:lnTo>
                  <a:lnTo>
                    <a:pt x="6351143" y="9956571"/>
                  </a:lnTo>
                  <a:lnTo>
                    <a:pt x="6353302" y="9957485"/>
                  </a:lnTo>
                  <a:lnTo>
                    <a:pt x="6355333" y="9958705"/>
                  </a:lnTo>
                  <a:lnTo>
                    <a:pt x="6357239" y="9960229"/>
                  </a:lnTo>
                  <a:lnTo>
                    <a:pt x="6359398" y="9961448"/>
                  </a:lnTo>
                  <a:lnTo>
                    <a:pt x="6360922" y="9962972"/>
                  </a:lnTo>
                  <a:lnTo>
                    <a:pt x="6362446" y="9964801"/>
                  </a:lnTo>
                  <a:lnTo>
                    <a:pt x="6363970" y="9966325"/>
                  </a:lnTo>
                  <a:lnTo>
                    <a:pt x="6365113" y="9968458"/>
                  </a:lnTo>
                  <a:lnTo>
                    <a:pt x="6366383" y="9970287"/>
                  </a:lnTo>
                  <a:lnTo>
                    <a:pt x="6367526" y="9972421"/>
                  </a:lnTo>
                  <a:lnTo>
                    <a:pt x="6368542" y="9974554"/>
                  </a:lnTo>
                  <a:lnTo>
                    <a:pt x="6369684" y="9976688"/>
                  </a:lnTo>
                  <a:lnTo>
                    <a:pt x="6370320" y="9979126"/>
                  </a:lnTo>
                  <a:lnTo>
                    <a:pt x="6371208" y="9981260"/>
                  </a:lnTo>
                  <a:lnTo>
                    <a:pt x="6371590" y="9984003"/>
                  </a:lnTo>
                  <a:lnTo>
                    <a:pt x="6372098" y="9986137"/>
                  </a:lnTo>
                  <a:lnTo>
                    <a:pt x="6372733" y="9988880"/>
                  </a:lnTo>
                  <a:lnTo>
                    <a:pt x="6373114" y="9991318"/>
                  </a:lnTo>
                  <a:lnTo>
                    <a:pt x="6373114" y="9994061"/>
                  </a:lnTo>
                  <a:lnTo>
                    <a:pt x="6373368" y="9996500"/>
                  </a:lnTo>
                  <a:lnTo>
                    <a:pt x="6373368" y="9999243"/>
                  </a:lnTo>
                  <a:lnTo>
                    <a:pt x="6373368" y="10001681"/>
                  </a:lnTo>
                  <a:lnTo>
                    <a:pt x="6373368" y="10004425"/>
                  </a:lnTo>
                  <a:lnTo>
                    <a:pt x="6373114" y="10006863"/>
                  </a:lnTo>
                  <a:lnTo>
                    <a:pt x="6373114" y="10009301"/>
                  </a:lnTo>
                  <a:lnTo>
                    <a:pt x="6372479" y="10012045"/>
                  </a:lnTo>
                  <a:lnTo>
                    <a:pt x="6372098" y="10014483"/>
                  </a:lnTo>
                  <a:lnTo>
                    <a:pt x="6371844" y="10016921"/>
                  </a:lnTo>
                  <a:lnTo>
                    <a:pt x="6404737" y="10016921"/>
                  </a:lnTo>
                </a:path>
                <a:path w="6883400" h="10017125">
                  <a:moveTo>
                    <a:pt x="6276721" y="9932187"/>
                  </a:moveTo>
                  <a:lnTo>
                    <a:pt x="6404737" y="9932187"/>
                  </a:lnTo>
                </a:path>
                <a:path w="6883400" h="10017125">
                  <a:moveTo>
                    <a:pt x="6404737" y="10016921"/>
                  </a:moveTo>
                  <a:lnTo>
                    <a:pt x="6439154" y="10016921"/>
                  </a:lnTo>
                  <a:lnTo>
                    <a:pt x="6438646" y="10014483"/>
                  </a:lnTo>
                  <a:lnTo>
                    <a:pt x="6437630" y="10012045"/>
                  </a:lnTo>
                  <a:lnTo>
                    <a:pt x="6437376" y="10009606"/>
                  </a:lnTo>
                  <a:lnTo>
                    <a:pt x="6437122" y="10007168"/>
                  </a:lnTo>
                  <a:lnTo>
                    <a:pt x="6436741" y="10004425"/>
                  </a:lnTo>
                  <a:lnTo>
                    <a:pt x="6436487" y="10001986"/>
                  </a:lnTo>
                  <a:lnTo>
                    <a:pt x="6436487" y="9999243"/>
                  </a:lnTo>
                  <a:lnTo>
                    <a:pt x="6436487" y="9996805"/>
                  </a:lnTo>
                  <a:lnTo>
                    <a:pt x="6436487" y="9994366"/>
                  </a:lnTo>
                  <a:lnTo>
                    <a:pt x="6436741" y="9991623"/>
                  </a:lnTo>
                  <a:lnTo>
                    <a:pt x="6437122" y="9989185"/>
                  </a:lnTo>
                  <a:lnTo>
                    <a:pt x="6437376" y="9986441"/>
                  </a:lnTo>
                  <a:lnTo>
                    <a:pt x="6438010" y="9984003"/>
                  </a:lnTo>
                  <a:lnTo>
                    <a:pt x="6438646" y="9981565"/>
                  </a:lnTo>
                  <a:lnTo>
                    <a:pt x="6439534" y="9979126"/>
                  </a:lnTo>
                  <a:lnTo>
                    <a:pt x="6440170" y="9976993"/>
                  </a:lnTo>
                  <a:lnTo>
                    <a:pt x="6441313" y="9974554"/>
                  </a:lnTo>
                  <a:lnTo>
                    <a:pt x="6442202" y="9972421"/>
                  </a:lnTo>
                  <a:lnTo>
                    <a:pt x="6443472" y="9970287"/>
                  </a:lnTo>
                  <a:lnTo>
                    <a:pt x="6444742" y="9968153"/>
                  </a:lnTo>
                  <a:lnTo>
                    <a:pt x="6446266" y="9966325"/>
                  </a:lnTo>
                  <a:lnTo>
                    <a:pt x="6447790" y="9964496"/>
                  </a:lnTo>
                  <a:lnTo>
                    <a:pt x="6449314" y="9962972"/>
                  </a:lnTo>
                  <a:lnTo>
                    <a:pt x="6451092" y="9961448"/>
                  </a:lnTo>
                  <a:lnTo>
                    <a:pt x="6452870" y="9959924"/>
                  </a:lnTo>
                  <a:lnTo>
                    <a:pt x="6468745" y="9954133"/>
                  </a:lnTo>
                  <a:lnTo>
                    <a:pt x="6471539" y="9954742"/>
                  </a:lnTo>
                  <a:lnTo>
                    <a:pt x="6474206" y="9955047"/>
                  </a:lnTo>
                  <a:lnTo>
                    <a:pt x="6476746" y="9955961"/>
                  </a:lnTo>
                  <a:lnTo>
                    <a:pt x="6479158" y="9956571"/>
                  </a:lnTo>
                  <a:lnTo>
                    <a:pt x="6481318" y="9957485"/>
                  </a:lnTo>
                  <a:lnTo>
                    <a:pt x="6483350" y="9958705"/>
                  </a:lnTo>
                  <a:lnTo>
                    <a:pt x="6485255" y="9960229"/>
                  </a:lnTo>
                  <a:lnTo>
                    <a:pt x="6487414" y="9961448"/>
                  </a:lnTo>
                  <a:lnTo>
                    <a:pt x="6488938" y="9962972"/>
                  </a:lnTo>
                  <a:lnTo>
                    <a:pt x="6490462" y="9964801"/>
                  </a:lnTo>
                  <a:lnTo>
                    <a:pt x="6491985" y="9966325"/>
                  </a:lnTo>
                  <a:lnTo>
                    <a:pt x="6493509" y="9968458"/>
                  </a:lnTo>
                  <a:lnTo>
                    <a:pt x="6494653" y="9970287"/>
                  </a:lnTo>
                  <a:lnTo>
                    <a:pt x="6495542" y="9972421"/>
                  </a:lnTo>
                  <a:lnTo>
                    <a:pt x="6496812" y="9974554"/>
                  </a:lnTo>
                  <a:lnTo>
                    <a:pt x="6497701" y="9976688"/>
                  </a:lnTo>
                  <a:lnTo>
                    <a:pt x="6498335" y="9979126"/>
                  </a:lnTo>
                  <a:lnTo>
                    <a:pt x="6499225" y="9981260"/>
                  </a:lnTo>
                  <a:lnTo>
                    <a:pt x="6499859" y="9984003"/>
                  </a:lnTo>
                  <a:lnTo>
                    <a:pt x="6500114" y="9986137"/>
                  </a:lnTo>
                  <a:lnTo>
                    <a:pt x="6500749" y="9988880"/>
                  </a:lnTo>
                  <a:lnTo>
                    <a:pt x="6501130" y="9991318"/>
                  </a:lnTo>
                  <a:lnTo>
                    <a:pt x="6501130" y="9994061"/>
                  </a:lnTo>
                  <a:lnTo>
                    <a:pt x="6501383" y="9996500"/>
                  </a:lnTo>
                  <a:lnTo>
                    <a:pt x="6501383" y="9999243"/>
                  </a:lnTo>
                  <a:lnTo>
                    <a:pt x="6501383" y="10001681"/>
                  </a:lnTo>
                  <a:lnTo>
                    <a:pt x="6501383" y="10004425"/>
                  </a:lnTo>
                  <a:lnTo>
                    <a:pt x="6501130" y="10006863"/>
                  </a:lnTo>
                  <a:lnTo>
                    <a:pt x="6501130" y="10009301"/>
                  </a:lnTo>
                  <a:lnTo>
                    <a:pt x="6500495" y="10012045"/>
                  </a:lnTo>
                  <a:lnTo>
                    <a:pt x="6500495" y="10014483"/>
                  </a:lnTo>
                  <a:lnTo>
                    <a:pt x="6499859" y="10016921"/>
                  </a:lnTo>
                  <a:lnTo>
                    <a:pt x="6533133" y="10016921"/>
                  </a:lnTo>
                </a:path>
                <a:path w="6883400" h="10017125">
                  <a:moveTo>
                    <a:pt x="6404737" y="9932187"/>
                  </a:moveTo>
                  <a:lnTo>
                    <a:pt x="6533133" y="9932187"/>
                  </a:lnTo>
                </a:path>
                <a:path w="6883400" h="10017125">
                  <a:moveTo>
                    <a:pt x="6533133" y="10016921"/>
                  </a:moveTo>
                  <a:lnTo>
                    <a:pt x="6567170" y="10016921"/>
                  </a:lnTo>
                  <a:lnTo>
                    <a:pt x="6566662" y="10014483"/>
                  </a:lnTo>
                  <a:lnTo>
                    <a:pt x="6566027" y="10012045"/>
                  </a:lnTo>
                  <a:lnTo>
                    <a:pt x="6565392" y="10009606"/>
                  </a:lnTo>
                  <a:lnTo>
                    <a:pt x="6565138" y="10007168"/>
                  </a:lnTo>
                  <a:lnTo>
                    <a:pt x="6564757" y="10004425"/>
                  </a:lnTo>
                  <a:lnTo>
                    <a:pt x="6564503" y="10001986"/>
                  </a:lnTo>
                  <a:lnTo>
                    <a:pt x="6564503" y="9999243"/>
                  </a:lnTo>
                  <a:lnTo>
                    <a:pt x="6564503" y="9996805"/>
                  </a:lnTo>
                  <a:lnTo>
                    <a:pt x="6564503" y="9994366"/>
                  </a:lnTo>
                  <a:lnTo>
                    <a:pt x="6564757" y="9991623"/>
                  </a:lnTo>
                  <a:lnTo>
                    <a:pt x="6565138" y="9989185"/>
                  </a:lnTo>
                  <a:lnTo>
                    <a:pt x="6565392" y="9986441"/>
                  </a:lnTo>
                  <a:lnTo>
                    <a:pt x="6566027" y="9984003"/>
                  </a:lnTo>
                  <a:lnTo>
                    <a:pt x="6566916" y="9981565"/>
                  </a:lnTo>
                  <a:lnTo>
                    <a:pt x="6567551" y="9979126"/>
                  </a:lnTo>
                  <a:lnTo>
                    <a:pt x="6568440" y="9976993"/>
                  </a:lnTo>
                  <a:lnTo>
                    <a:pt x="6569329" y="9974554"/>
                  </a:lnTo>
                  <a:lnTo>
                    <a:pt x="6570218" y="9972421"/>
                  </a:lnTo>
                  <a:lnTo>
                    <a:pt x="6571488" y="9970287"/>
                  </a:lnTo>
                  <a:lnTo>
                    <a:pt x="6572758" y="9968153"/>
                  </a:lnTo>
                  <a:lnTo>
                    <a:pt x="6574282" y="9966325"/>
                  </a:lnTo>
                  <a:lnTo>
                    <a:pt x="6575806" y="9964496"/>
                  </a:lnTo>
                  <a:lnTo>
                    <a:pt x="6577330" y="9962972"/>
                  </a:lnTo>
                  <a:lnTo>
                    <a:pt x="6579108" y="9961448"/>
                  </a:lnTo>
                  <a:lnTo>
                    <a:pt x="6580885" y="9959924"/>
                  </a:lnTo>
                  <a:lnTo>
                    <a:pt x="6596760" y="9954133"/>
                  </a:lnTo>
                  <a:lnTo>
                    <a:pt x="6599808" y="9954742"/>
                  </a:lnTo>
                  <a:lnTo>
                    <a:pt x="6602222" y="9955047"/>
                  </a:lnTo>
                  <a:lnTo>
                    <a:pt x="6604762" y="9955961"/>
                  </a:lnTo>
                  <a:lnTo>
                    <a:pt x="6607175" y="9956571"/>
                  </a:lnTo>
                  <a:lnTo>
                    <a:pt x="6609333" y="9957485"/>
                  </a:lnTo>
                  <a:lnTo>
                    <a:pt x="6611366" y="9958705"/>
                  </a:lnTo>
                  <a:lnTo>
                    <a:pt x="6613525" y="9960229"/>
                  </a:lnTo>
                  <a:lnTo>
                    <a:pt x="6615430" y="9961448"/>
                  </a:lnTo>
                  <a:lnTo>
                    <a:pt x="6624828" y="9974554"/>
                  </a:lnTo>
                  <a:lnTo>
                    <a:pt x="6625717" y="9976688"/>
                  </a:lnTo>
                  <a:lnTo>
                    <a:pt x="6626352" y="9979126"/>
                  </a:lnTo>
                  <a:lnTo>
                    <a:pt x="6627241" y="9981260"/>
                  </a:lnTo>
                  <a:lnTo>
                    <a:pt x="6627876" y="9984003"/>
                  </a:lnTo>
                  <a:lnTo>
                    <a:pt x="6628130" y="9986137"/>
                  </a:lnTo>
                  <a:lnTo>
                    <a:pt x="6628765" y="9988880"/>
                  </a:lnTo>
                  <a:lnTo>
                    <a:pt x="6629146" y="9991318"/>
                  </a:lnTo>
                  <a:lnTo>
                    <a:pt x="6629400" y="9994061"/>
                  </a:lnTo>
                  <a:lnTo>
                    <a:pt x="6629400" y="9996500"/>
                  </a:lnTo>
                  <a:lnTo>
                    <a:pt x="6629654" y="9999243"/>
                  </a:lnTo>
                  <a:lnTo>
                    <a:pt x="6629654" y="10001681"/>
                  </a:lnTo>
                  <a:lnTo>
                    <a:pt x="6629400" y="10004425"/>
                  </a:lnTo>
                  <a:lnTo>
                    <a:pt x="6629400" y="10006863"/>
                  </a:lnTo>
                  <a:lnTo>
                    <a:pt x="6629146" y="10009301"/>
                  </a:lnTo>
                  <a:lnTo>
                    <a:pt x="6628765" y="10012045"/>
                  </a:lnTo>
                  <a:lnTo>
                    <a:pt x="6628510" y="10014483"/>
                  </a:lnTo>
                  <a:lnTo>
                    <a:pt x="6627876" y="10016921"/>
                  </a:lnTo>
                  <a:lnTo>
                    <a:pt x="6661150" y="10016921"/>
                  </a:lnTo>
                </a:path>
                <a:path w="6883400" h="10017125">
                  <a:moveTo>
                    <a:pt x="6533133" y="9932187"/>
                  </a:moveTo>
                  <a:lnTo>
                    <a:pt x="6661150" y="9932187"/>
                  </a:lnTo>
                </a:path>
                <a:path w="6883400" h="10017125">
                  <a:moveTo>
                    <a:pt x="6661150" y="10016921"/>
                  </a:moveTo>
                  <a:lnTo>
                    <a:pt x="6695185" y="10016921"/>
                  </a:lnTo>
                  <a:lnTo>
                    <a:pt x="6694678" y="10014483"/>
                  </a:lnTo>
                  <a:lnTo>
                    <a:pt x="6694043" y="10012045"/>
                  </a:lnTo>
                  <a:lnTo>
                    <a:pt x="6693408" y="10009606"/>
                  </a:lnTo>
                  <a:lnTo>
                    <a:pt x="6693154" y="10007168"/>
                  </a:lnTo>
                  <a:lnTo>
                    <a:pt x="6692773" y="10004425"/>
                  </a:lnTo>
                  <a:lnTo>
                    <a:pt x="6692519" y="10001986"/>
                  </a:lnTo>
                  <a:lnTo>
                    <a:pt x="6692519" y="9999243"/>
                  </a:lnTo>
                  <a:lnTo>
                    <a:pt x="6692519" y="9996805"/>
                  </a:lnTo>
                  <a:lnTo>
                    <a:pt x="6692519" y="9994366"/>
                  </a:lnTo>
                  <a:lnTo>
                    <a:pt x="6692773" y="9991623"/>
                  </a:lnTo>
                  <a:lnTo>
                    <a:pt x="6693154" y="9989185"/>
                  </a:lnTo>
                  <a:lnTo>
                    <a:pt x="6693662" y="9986441"/>
                  </a:lnTo>
                  <a:lnTo>
                    <a:pt x="6694043" y="9984003"/>
                  </a:lnTo>
                  <a:lnTo>
                    <a:pt x="6694932" y="9981565"/>
                  </a:lnTo>
                  <a:lnTo>
                    <a:pt x="6695567" y="9979126"/>
                  </a:lnTo>
                  <a:lnTo>
                    <a:pt x="6696456" y="9976993"/>
                  </a:lnTo>
                  <a:lnTo>
                    <a:pt x="6697345" y="9974554"/>
                  </a:lnTo>
                  <a:lnTo>
                    <a:pt x="6698233" y="9972421"/>
                  </a:lnTo>
                  <a:lnTo>
                    <a:pt x="6699504" y="9970287"/>
                  </a:lnTo>
                  <a:lnTo>
                    <a:pt x="6700774" y="9968153"/>
                  </a:lnTo>
                  <a:lnTo>
                    <a:pt x="6702298" y="9966325"/>
                  </a:lnTo>
                  <a:lnTo>
                    <a:pt x="6703822" y="9964496"/>
                  </a:lnTo>
                  <a:lnTo>
                    <a:pt x="6705346" y="9962972"/>
                  </a:lnTo>
                  <a:lnTo>
                    <a:pt x="6707124" y="9961448"/>
                  </a:lnTo>
                  <a:lnTo>
                    <a:pt x="6708902" y="9959924"/>
                  </a:lnTo>
                  <a:lnTo>
                    <a:pt x="6711060" y="9958705"/>
                  </a:lnTo>
                  <a:lnTo>
                    <a:pt x="6725158" y="9954133"/>
                  </a:lnTo>
                  <a:lnTo>
                    <a:pt x="6727825" y="9954742"/>
                  </a:lnTo>
                  <a:lnTo>
                    <a:pt x="6730238" y="9955047"/>
                  </a:lnTo>
                  <a:lnTo>
                    <a:pt x="6732778" y="9955961"/>
                  </a:lnTo>
                  <a:lnTo>
                    <a:pt x="6735191" y="9956571"/>
                  </a:lnTo>
                  <a:lnTo>
                    <a:pt x="6737350" y="9957485"/>
                  </a:lnTo>
                  <a:lnTo>
                    <a:pt x="6739382" y="9958705"/>
                  </a:lnTo>
                  <a:lnTo>
                    <a:pt x="6741541" y="9960229"/>
                  </a:lnTo>
                  <a:lnTo>
                    <a:pt x="6743446" y="9961448"/>
                  </a:lnTo>
                  <a:lnTo>
                    <a:pt x="6755892" y="9984003"/>
                  </a:lnTo>
                  <a:lnTo>
                    <a:pt x="6756527" y="9986137"/>
                  </a:lnTo>
                  <a:lnTo>
                    <a:pt x="6756781" y="9988880"/>
                  </a:lnTo>
                  <a:lnTo>
                    <a:pt x="6757162" y="9991318"/>
                  </a:lnTo>
                  <a:lnTo>
                    <a:pt x="6757416" y="9994061"/>
                  </a:lnTo>
                  <a:lnTo>
                    <a:pt x="6757416" y="9996500"/>
                  </a:lnTo>
                  <a:lnTo>
                    <a:pt x="6757670" y="9999243"/>
                  </a:lnTo>
                  <a:lnTo>
                    <a:pt x="6757670" y="10001681"/>
                  </a:lnTo>
                  <a:lnTo>
                    <a:pt x="6757416" y="10004425"/>
                  </a:lnTo>
                  <a:lnTo>
                    <a:pt x="6757416" y="10006863"/>
                  </a:lnTo>
                  <a:lnTo>
                    <a:pt x="6757162" y="10009301"/>
                  </a:lnTo>
                  <a:lnTo>
                    <a:pt x="6756781" y="10012045"/>
                  </a:lnTo>
                  <a:lnTo>
                    <a:pt x="6756527" y="10014483"/>
                  </a:lnTo>
                  <a:lnTo>
                    <a:pt x="6755892" y="10016921"/>
                  </a:lnTo>
                  <a:lnTo>
                    <a:pt x="6789166" y="10016921"/>
                  </a:lnTo>
                </a:path>
                <a:path w="6883400" h="10017125">
                  <a:moveTo>
                    <a:pt x="6661150" y="9932187"/>
                  </a:moveTo>
                  <a:lnTo>
                    <a:pt x="6789166" y="9932187"/>
                  </a:lnTo>
                </a:path>
                <a:path w="6883400" h="10017125">
                  <a:moveTo>
                    <a:pt x="6883019" y="9923653"/>
                  </a:moveTo>
                  <a:lnTo>
                    <a:pt x="6883019" y="9956876"/>
                  </a:lnTo>
                  <a:lnTo>
                    <a:pt x="6879590" y="9956266"/>
                  </a:lnTo>
                  <a:lnTo>
                    <a:pt x="6876542" y="9955657"/>
                  </a:lnTo>
                  <a:lnTo>
                    <a:pt x="6873240" y="9955352"/>
                  </a:lnTo>
                  <a:lnTo>
                    <a:pt x="6869938" y="9955047"/>
                  </a:lnTo>
                  <a:lnTo>
                    <a:pt x="6866508" y="9954742"/>
                  </a:lnTo>
                  <a:lnTo>
                    <a:pt x="6863460" y="9954742"/>
                  </a:lnTo>
                  <a:lnTo>
                    <a:pt x="6860158" y="9955047"/>
                  </a:lnTo>
                  <a:lnTo>
                    <a:pt x="6832092" y="9970592"/>
                  </a:lnTo>
                  <a:lnTo>
                    <a:pt x="6829679" y="9973945"/>
                  </a:lnTo>
                  <a:lnTo>
                    <a:pt x="6827266" y="9976993"/>
                  </a:lnTo>
                  <a:lnTo>
                    <a:pt x="6825360" y="9980041"/>
                  </a:lnTo>
                  <a:lnTo>
                    <a:pt x="6818376" y="9997109"/>
                  </a:lnTo>
                  <a:lnTo>
                    <a:pt x="6818376" y="9999853"/>
                  </a:lnTo>
                  <a:lnTo>
                    <a:pt x="6818122" y="10002596"/>
                  </a:lnTo>
                  <a:lnTo>
                    <a:pt x="6818376" y="10005339"/>
                  </a:lnTo>
                  <a:lnTo>
                    <a:pt x="6819010" y="10008082"/>
                  </a:lnTo>
                  <a:lnTo>
                    <a:pt x="6819646" y="10011130"/>
                  </a:lnTo>
                  <a:lnTo>
                    <a:pt x="6820534" y="10013873"/>
                  </a:lnTo>
                  <a:lnTo>
                    <a:pt x="6821678" y="10016921"/>
                  </a:lnTo>
                  <a:lnTo>
                    <a:pt x="6789166" y="10016921"/>
                  </a:lnTo>
                </a:path>
                <a:path w="6883400" h="10017125">
                  <a:moveTo>
                    <a:pt x="6797294" y="9923653"/>
                  </a:moveTo>
                  <a:lnTo>
                    <a:pt x="6797294" y="9932187"/>
                  </a:lnTo>
                  <a:lnTo>
                    <a:pt x="6789166" y="9932187"/>
                  </a:lnTo>
                </a:path>
                <a:path w="6883400" h="10017125">
                  <a:moveTo>
                    <a:pt x="0" y="93852"/>
                  </a:moveTo>
                  <a:lnTo>
                    <a:pt x="0" y="60325"/>
                  </a:lnTo>
                  <a:lnTo>
                    <a:pt x="3048" y="60960"/>
                  </a:lnTo>
                  <a:lnTo>
                    <a:pt x="6400" y="61595"/>
                  </a:lnTo>
                  <a:lnTo>
                    <a:pt x="9448" y="61849"/>
                  </a:lnTo>
                  <a:lnTo>
                    <a:pt x="12801" y="62102"/>
                  </a:lnTo>
                  <a:lnTo>
                    <a:pt x="16154" y="62483"/>
                  </a:lnTo>
                  <a:lnTo>
                    <a:pt x="19202" y="62483"/>
                  </a:lnTo>
                  <a:lnTo>
                    <a:pt x="22250" y="62102"/>
                  </a:lnTo>
                  <a:lnTo>
                    <a:pt x="25603" y="61849"/>
                  </a:lnTo>
                  <a:lnTo>
                    <a:pt x="49987" y="46608"/>
                  </a:lnTo>
                  <a:lnTo>
                    <a:pt x="52425" y="43306"/>
                  </a:lnTo>
                  <a:lnTo>
                    <a:pt x="54864" y="40258"/>
                  </a:lnTo>
                  <a:lnTo>
                    <a:pt x="56692" y="37211"/>
                  </a:lnTo>
                  <a:lnTo>
                    <a:pt x="58521" y="34163"/>
                  </a:lnTo>
                  <a:lnTo>
                    <a:pt x="60045" y="31369"/>
                  </a:lnTo>
                  <a:lnTo>
                    <a:pt x="61264" y="28321"/>
                  </a:lnTo>
                  <a:lnTo>
                    <a:pt x="62179" y="25526"/>
                  </a:lnTo>
                  <a:lnTo>
                    <a:pt x="63093" y="22860"/>
                  </a:lnTo>
                  <a:lnTo>
                    <a:pt x="63703" y="20066"/>
                  </a:lnTo>
                  <a:lnTo>
                    <a:pt x="63703" y="17399"/>
                  </a:lnTo>
                  <a:lnTo>
                    <a:pt x="64008" y="14604"/>
                  </a:lnTo>
                  <a:lnTo>
                    <a:pt x="60350" y="0"/>
                  </a:lnTo>
                  <a:lnTo>
                    <a:pt x="93268" y="253"/>
                  </a:lnTo>
                </a:path>
                <a:path w="6883400" h="10017125">
                  <a:moveTo>
                    <a:pt x="85039" y="93852"/>
                  </a:moveTo>
                  <a:lnTo>
                    <a:pt x="85039" y="85344"/>
                  </a:lnTo>
                  <a:lnTo>
                    <a:pt x="93268" y="85344"/>
                  </a:lnTo>
                </a:path>
                <a:path w="6883400" h="10017125">
                  <a:moveTo>
                    <a:pt x="93268" y="253"/>
                  </a:moveTo>
                  <a:lnTo>
                    <a:pt x="126492" y="253"/>
                  </a:lnTo>
                  <a:lnTo>
                    <a:pt x="125882" y="2413"/>
                  </a:lnTo>
                  <a:lnTo>
                    <a:pt x="125272" y="5206"/>
                  </a:lnTo>
                  <a:lnTo>
                    <a:pt x="124968" y="7620"/>
                  </a:lnTo>
                  <a:lnTo>
                    <a:pt x="124358" y="10032"/>
                  </a:lnTo>
                  <a:lnTo>
                    <a:pt x="124053" y="12826"/>
                  </a:lnTo>
                  <a:lnTo>
                    <a:pt x="124053" y="15240"/>
                  </a:lnTo>
                  <a:lnTo>
                    <a:pt x="123748" y="17906"/>
                  </a:lnTo>
                  <a:lnTo>
                    <a:pt x="123748" y="20447"/>
                  </a:lnTo>
                  <a:lnTo>
                    <a:pt x="124053" y="23114"/>
                  </a:lnTo>
                  <a:lnTo>
                    <a:pt x="124053" y="25526"/>
                  </a:lnTo>
                  <a:lnTo>
                    <a:pt x="124663" y="28321"/>
                  </a:lnTo>
                  <a:lnTo>
                    <a:pt x="124968" y="30733"/>
                  </a:lnTo>
                  <a:lnTo>
                    <a:pt x="125577" y="33147"/>
                  </a:lnTo>
                  <a:lnTo>
                    <a:pt x="126187" y="35687"/>
                  </a:lnTo>
                  <a:lnTo>
                    <a:pt x="126796" y="38100"/>
                  </a:lnTo>
                  <a:lnTo>
                    <a:pt x="127711" y="40513"/>
                  </a:lnTo>
                  <a:lnTo>
                    <a:pt x="128625" y="42672"/>
                  </a:lnTo>
                  <a:lnTo>
                    <a:pt x="129539" y="45085"/>
                  </a:lnTo>
                  <a:lnTo>
                    <a:pt x="130759" y="47244"/>
                  </a:lnTo>
                  <a:lnTo>
                    <a:pt x="131978" y="49022"/>
                  </a:lnTo>
                  <a:lnTo>
                    <a:pt x="133502" y="50926"/>
                  </a:lnTo>
                  <a:lnTo>
                    <a:pt x="134721" y="52704"/>
                  </a:lnTo>
                  <a:lnTo>
                    <a:pt x="136550" y="54482"/>
                  </a:lnTo>
                  <a:lnTo>
                    <a:pt x="138074" y="56006"/>
                  </a:lnTo>
                  <a:lnTo>
                    <a:pt x="139903" y="57530"/>
                  </a:lnTo>
                  <a:lnTo>
                    <a:pt x="141732" y="58800"/>
                  </a:lnTo>
                  <a:lnTo>
                    <a:pt x="143865" y="60071"/>
                  </a:lnTo>
                  <a:lnTo>
                    <a:pt x="145999" y="60960"/>
                  </a:lnTo>
                  <a:lnTo>
                    <a:pt x="148132" y="61595"/>
                  </a:lnTo>
                  <a:lnTo>
                    <a:pt x="150571" y="62483"/>
                  </a:lnTo>
                  <a:lnTo>
                    <a:pt x="153009" y="62738"/>
                  </a:lnTo>
                  <a:lnTo>
                    <a:pt x="155447" y="63119"/>
                  </a:lnTo>
                  <a:lnTo>
                    <a:pt x="158191" y="62738"/>
                  </a:lnTo>
                  <a:lnTo>
                    <a:pt x="160934" y="62102"/>
                  </a:lnTo>
                  <a:lnTo>
                    <a:pt x="163372" y="61595"/>
                  </a:lnTo>
                  <a:lnTo>
                    <a:pt x="165506" y="60578"/>
                  </a:lnTo>
                  <a:lnTo>
                    <a:pt x="167640" y="59690"/>
                  </a:lnTo>
                  <a:lnTo>
                    <a:pt x="169773" y="58547"/>
                  </a:lnTo>
                  <a:lnTo>
                    <a:pt x="178003" y="50926"/>
                  </a:lnTo>
                  <a:lnTo>
                    <a:pt x="179527" y="49022"/>
                  </a:lnTo>
                  <a:lnTo>
                    <a:pt x="184404" y="38353"/>
                  </a:lnTo>
                  <a:lnTo>
                    <a:pt x="185318" y="35941"/>
                  </a:lnTo>
                  <a:lnTo>
                    <a:pt x="185623" y="33527"/>
                  </a:lnTo>
                  <a:lnTo>
                    <a:pt x="186232" y="31115"/>
                  </a:lnTo>
                  <a:lnTo>
                    <a:pt x="186537" y="28575"/>
                  </a:lnTo>
                  <a:lnTo>
                    <a:pt x="186842" y="25907"/>
                  </a:lnTo>
                  <a:lnTo>
                    <a:pt x="187147" y="23495"/>
                  </a:lnTo>
                  <a:lnTo>
                    <a:pt x="187452" y="20700"/>
                  </a:lnTo>
                  <a:lnTo>
                    <a:pt x="187452" y="18288"/>
                  </a:lnTo>
                  <a:lnTo>
                    <a:pt x="187452" y="15494"/>
                  </a:lnTo>
                  <a:lnTo>
                    <a:pt x="187452" y="13080"/>
                  </a:lnTo>
                  <a:lnTo>
                    <a:pt x="187147" y="10287"/>
                  </a:lnTo>
                  <a:lnTo>
                    <a:pt x="186842" y="7874"/>
                  </a:lnTo>
                  <a:lnTo>
                    <a:pt x="186537" y="5206"/>
                  </a:lnTo>
                  <a:lnTo>
                    <a:pt x="186232" y="2667"/>
                  </a:lnTo>
                  <a:lnTo>
                    <a:pt x="185928" y="253"/>
                  </a:lnTo>
                  <a:lnTo>
                    <a:pt x="218236" y="253"/>
                  </a:lnTo>
                </a:path>
                <a:path w="6883400" h="10017125">
                  <a:moveTo>
                    <a:pt x="93268" y="85344"/>
                  </a:moveTo>
                  <a:lnTo>
                    <a:pt x="218236" y="85344"/>
                  </a:lnTo>
                </a:path>
                <a:path w="6883400" h="10017125">
                  <a:moveTo>
                    <a:pt x="218236" y="253"/>
                  </a:moveTo>
                  <a:lnTo>
                    <a:pt x="251460" y="253"/>
                  </a:lnTo>
                  <a:lnTo>
                    <a:pt x="250850" y="2413"/>
                  </a:lnTo>
                  <a:lnTo>
                    <a:pt x="250240" y="5206"/>
                  </a:lnTo>
                  <a:lnTo>
                    <a:pt x="249936" y="7620"/>
                  </a:lnTo>
                  <a:lnTo>
                    <a:pt x="249326" y="10032"/>
                  </a:lnTo>
                  <a:lnTo>
                    <a:pt x="249021" y="12826"/>
                  </a:lnTo>
                  <a:lnTo>
                    <a:pt x="249021" y="25526"/>
                  </a:lnTo>
                  <a:lnTo>
                    <a:pt x="249631" y="28321"/>
                  </a:lnTo>
                  <a:lnTo>
                    <a:pt x="249936" y="30733"/>
                  </a:lnTo>
                  <a:lnTo>
                    <a:pt x="250545" y="33147"/>
                  </a:lnTo>
                  <a:lnTo>
                    <a:pt x="251155" y="35687"/>
                  </a:lnTo>
                  <a:lnTo>
                    <a:pt x="251764" y="38100"/>
                  </a:lnTo>
                  <a:lnTo>
                    <a:pt x="252679" y="40513"/>
                  </a:lnTo>
                  <a:lnTo>
                    <a:pt x="253593" y="42672"/>
                  </a:lnTo>
                  <a:lnTo>
                    <a:pt x="254508" y="45085"/>
                  </a:lnTo>
                  <a:lnTo>
                    <a:pt x="267004" y="58800"/>
                  </a:lnTo>
                  <a:lnTo>
                    <a:pt x="268833" y="60071"/>
                  </a:lnTo>
                  <a:lnTo>
                    <a:pt x="270967" y="60960"/>
                  </a:lnTo>
                  <a:lnTo>
                    <a:pt x="273405" y="61595"/>
                  </a:lnTo>
                  <a:lnTo>
                    <a:pt x="275539" y="62483"/>
                  </a:lnTo>
                  <a:lnTo>
                    <a:pt x="277977" y="62738"/>
                  </a:lnTo>
                  <a:lnTo>
                    <a:pt x="280416" y="63119"/>
                  </a:lnTo>
                  <a:lnTo>
                    <a:pt x="283159" y="62738"/>
                  </a:lnTo>
                  <a:lnTo>
                    <a:pt x="285902" y="62102"/>
                  </a:lnTo>
                  <a:lnTo>
                    <a:pt x="288340" y="61595"/>
                  </a:lnTo>
                  <a:lnTo>
                    <a:pt x="290474" y="60578"/>
                  </a:lnTo>
                  <a:lnTo>
                    <a:pt x="292608" y="59690"/>
                  </a:lnTo>
                  <a:lnTo>
                    <a:pt x="294741" y="58547"/>
                  </a:lnTo>
                  <a:lnTo>
                    <a:pt x="296570" y="57276"/>
                  </a:lnTo>
                  <a:lnTo>
                    <a:pt x="298704" y="56006"/>
                  </a:lnTo>
                  <a:lnTo>
                    <a:pt x="300228" y="54228"/>
                  </a:lnTo>
                  <a:lnTo>
                    <a:pt x="301752" y="52704"/>
                  </a:lnTo>
                  <a:lnTo>
                    <a:pt x="303276" y="50926"/>
                  </a:lnTo>
                  <a:lnTo>
                    <a:pt x="304495" y="49022"/>
                  </a:lnTo>
                  <a:lnTo>
                    <a:pt x="305714" y="46863"/>
                  </a:lnTo>
                  <a:lnTo>
                    <a:pt x="306933" y="45085"/>
                  </a:lnTo>
                  <a:lnTo>
                    <a:pt x="307848" y="42672"/>
                  </a:lnTo>
                  <a:lnTo>
                    <a:pt x="308762" y="40513"/>
                  </a:lnTo>
                  <a:lnTo>
                    <a:pt x="309372" y="38353"/>
                  </a:lnTo>
                  <a:lnTo>
                    <a:pt x="310286" y="35941"/>
                  </a:lnTo>
                  <a:lnTo>
                    <a:pt x="310591" y="33527"/>
                  </a:lnTo>
                  <a:lnTo>
                    <a:pt x="311200" y="31115"/>
                  </a:lnTo>
                  <a:lnTo>
                    <a:pt x="311810" y="28575"/>
                  </a:lnTo>
                  <a:lnTo>
                    <a:pt x="311810" y="25907"/>
                  </a:lnTo>
                  <a:lnTo>
                    <a:pt x="312115" y="23495"/>
                  </a:lnTo>
                  <a:lnTo>
                    <a:pt x="312420" y="20700"/>
                  </a:lnTo>
                  <a:lnTo>
                    <a:pt x="312420" y="18288"/>
                  </a:lnTo>
                  <a:lnTo>
                    <a:pt x="312420" y="15494"/>
                  </a:lnTo>
                  <a:lnTo>
                    <a:pt x="312420" y="13080"/>
                  </a:lnTo>
                  <a:lnTo>
                    <a:pt x="312115" y="10287"/>
                  </a:lnTo>
                  <a:lnTo>
                    <a:pt x="311810" y="7874"/>
                  </a:lnTo>
                  <a:lnTo>
                    <a:pt x="311505" y="5206"/>
                  </a:lnTo>
                  <a:lnTo>
                    <a:pt x="311200" y="2667"/>
                  </a:lnTo>
                  <a:lnTo>
                    <a:pt x="310896" y="253"/>
                  </a:lnTo>
                  <a:lnTo>
                    <a:pt x="343204" y="253"/>
                  </a:lnTo>
                </a:path>
                <a:path w="6883400" h="10017125">
                  <a:moveTo>
                    <a:pt x="218236" y="85344"/>
                  </a:moveTo>
                  <a:lnTo>
                    <a:pt x="343204" y="85344"/>
                  </a:lnTo>
                </a:path>
                <a:path w="6883400" h="10017125">
                  <a:moveTo>
                    <a:pt x="343204" y="253"/>
                  </a:moveTo>
                  <a:lnTo>
                    <a:pt x="376732" y="253"/>
                  </a:lnTo>
                  <a:lnTo>
                    <a:pt x="376123" y="2413"/>
                  </a:lnTo>
                  <a:lnTo>
                    <a:pt x="375208" y="5206"/>
                  </a:lnTo>
                  <a:lnTo>
                    <a:pt x="374904" y="7620"/>
                  </a:lnTo>
                  <a:lnTo>
                    <a:pt x="374599" y="10032"/>
                  </a:lnTo>
                  <a:lnTo>
                    <a:pt x="374294" y="12826"/>
                  </a:lnTo>
                  <a:lnTo>
                    <a:pt x="373989" y="15240"/>
                  </a:lnTo>
                  <a:lnTo>
                    <a:pt x="373989" y="17906"/>
                  </a:lnTo>
                  <a:lnTo>
                    <a:pt x="373989" y="20447"/>
                  </a:lnTo>
                  <a:lnTo>
                    <a:pt x="373989" y="23114"/>
                  </a:lnTo>
                  <a:lnTo>
                    <a:pt x="374294" y="25526"/>
                  </a:lnTo>
                  <a:lnTo>
                    <a:pt x="374599" y="28321"/>
                  </a:lnTo>
                  <a:lnTo>
                    <a:pt x="374904" y="30733"/>
                  </a:lnTo>
                  <a:lnTo>
                    <a:pt x="375513" y="33147"/>
                  </a:lnTo>
                  <a:lnTo>
                    <a:pt x="376123" y="35687"/>
                  </a:lnTo>
                  <a:lnTo>
                    <a:pt x="382219" y="49022"/>
                  </a:lnTo>
                  <a:lnTo>
                    <a:pt x="383438" y="50926"/>
                  </a:lnTo>
                  <a:lnTo>
                    <a:pt x="384962" y="52704"/>
                  </a:lnTo>
                  <a:lnTo>
                    <a:pt x="386486" y="54482"/>
                  </a:lnTo>
                  <a:lnTo>
                    <a:pt x="388010" y="56006"/>
                  </a:lnTo>
                  <a:lnTo>
                    <a:pt x="389839" y="57530"/>
                  </a:lnTo>
                  <a:lnTo>
                    <a:pt x="391972" y="58800"/>
                  </a:lnTo>
                  <a:lnTo>
                    <a:pt x="393801" y="60071"/>
                  </a:lnTo>
                  <a:lnTo>
                    <a:pt x="395935" y="60960"/>
                  </a:lnTo>
                  <a:lnTo>
                    <a:pt x="398373" y="61595"/>
                  </a:lnTo>
                  <a:lnTo>
                    <a:pt x="400507" y="62483"/>
                  </a:lnTo>
                  <a:lnTo>
                    <a:pt x="402945" y="62738"/>
                  </a:lnTo>
                  <a:lnTo>
                    <a:pt x="405688" y="63119"/>
                  </a:lnTo>
                  <a:lnTo>
                    <a:pt x="408431" y="62738"/>
                  </a:lnTo>
                  <a:lnTo>
                    <a:pt x="410870" y="62102"/>
                  </a:lnTo>
                  <a:lnTo>
                    <a:pt x="413308" y="61595"/>
                  </a:lnTo>
                  <a:lnTo>
                    <a:pt x="415747" y="60578"/>
                  </a:lnTo>
                  <a:lnTo>
                    <a:pt x="417880" y="59690"/>
                  </a:lnTo>
                  <a:lnTo>
                    <a:pt x="419709" y="58547"/>
                  </a:lnTo>
                  <a:lnTo>
                    <a:pt x="421843" y="57276"/>
                  </a:lnTo>
                  <a:lnTo>
                    <a:pt x="423672" y="56006"/>
                  </a:lnTo>
                  <a:lnTo>
                    <a:pt x="425196" y="54228"/>
                  </a:lnTo>
                  <a:lnTo>
                    <a:pt x="426719" y="52704"/>
                  </a:lnTo>
                  <a:lnTo>
                    <a:pt x="428244" y="50926"/>
                  </a:lnTo>
                  <a:lnTo>
                    <a:pt x="429463" y="49022"/>
                  </a:lnTo>
                  <a:lnTo>
                    <a:pt x="430682" y="46863"/>
                  </a:lnTo>
                  <a:lnTo>
                    <a:pt x="431901" y="45085"/>
                  </a:lnTo>
                  <a:lnTo>
                    <a:pt x="432816" y="42672"/>
                  </a:lnTo>
                  <a:lnTo>
                    <a:pt x="433730" y="40513"/>
                  </a:lnTo>
                  <a:lnTo>
                    <a:pt x="434340" y="38353"/>
                  </a:lnTo>
                  <a:lnTo>
                    <a:pt x="435254" y="35941"/>
                  </a:lnTo>
                  <a:lnTo>
                    <a:pt x="435864" y="33527"/>
                  </a:lnTo>
                  <a:lnTo>
                    <a:pt x="436168" y="31115"/>
                  </a:lnTo>
                  <a:lnTo>
                    <a:pt x="436778" y="28575"/>
                  </a:lnTo>
                  <a:lnTo>
                    <a:pt x="437083" y="25907"/>
                  </a:lnTo>
                  <a:lnTo>
                    <a:pt x="437083" y="23495"/>
                  </a:lnTo>
                  <a:lnTo>
                    <a:pt x="437388" y="20700"/>
                  </a:lnTo>
                  <a:lnTo>
                    <a:pt x="437388" y="18288"/>
                  </a:lnTo>
                  <a:lnTo>
                    <a:pt x="437388" y="15494"/>
                  </a:lnTo>
                  <a:lnTo>
                    <a:pt x="437388" y="13080"/>
                  </a:lnTo>
                  <a:lnTo>
                    <a:pt x="437083" y="10287"/>
                  </a:lnTo>
                  <a:lnTo>
                    <a:pt x="437083" y="7874"/>
                  </a:lnTo>
                  <a:lnTo>
                    <a:pt x="436473" y="5206"/>
                  </a:lnTo>
                  <a:lnTo>
                    <a:pt x="436473" y="2667"/>
                  </a:lnTo>
                  <a:lnTo>
                    <a:pt x="435864" y="253"/>
                  </a:lnTo>
                  <a:lnTo>
                    <a:pt x="468172" y="253"/>
                  </a:lnTo>
                </a:path>
                <a:path w="6883400" h="10017125">
                  <a:moveTo>
                    <a:pt x="343204" y="85344"/>
                  </a:moveTo>
                  <a:lnTo>
                    <a:pt x="468172" y="85344"/>
                  </a:lnTo>
                </a:path>
                <a:path w="6883400" h="10017125">
                  <a:moveTo>
                    <a:pt x="468172" y="253"/>
                  </a:moveTo>
                  <a:lnTo>
                    <a:pt x="501700" y="253"/>
                  </a:lnTo>
                  <a:lnTo>
                    <a:pt x="501091" y="2413"/>
                  </a:lnTo>
                  <a:lnTo>
                    <a:pt x="500176" y="5206"/>
                  </a:lnTo>
                  <a:lnTo>
                    <a:pt x="499872" y="7620"/>
                  </a:lnTo>
                  <a:lnTo>
                    <a:pt x="499567" y="10032"/>
                  </a:lnTo>
                  <a:lnTo>
                    <a:pt x="499262" y="12826"/>
                  </a:lnTo>
                  <a:lnTo>
                    <a:pt x="498957" y="15240"/>
                  </a:lnTo>
                  <a:lnTo>
                    <a:pt x="498957" y="17906"/>
                  </a:lnTo>
                  <a:lnTo>
                    <a:pt x="498957" y="20447"/>
                  </a:lnTo>
                  <a:lnTo>
                    <a:pt x="498957" y="23114"/>
                  </a:lnTo>
                  <a:lnTo>
                    <a:pt x="499262" y="25526"/>
                  </a:lnTo>
                  <a:lnTo>
                    <a:pt x="499567" y="28321"/>
                  </a:lnTo>
                  <a:lnTo>
                    <a:pt x="499872" y="30733"/>
                  </a:lnTo>
                  <a:lnTo>
                    <a:pt x="500481" y="33147"/>
                  </a:lnTo>
                  <a:lnTo>
                    <a:pt x="501091" y="35687"/>
                  </a:lnTo>
                  <a:lnTo>
                    <a:pt x="507187" y="49022"/>
                  </a:lnTo>
                  <a:lnTo>
                    <a:pt x="508406" y="50926"/>
                  </a:lnTo>
                  <a:lnTo>
                    <a:pt x="509930" y="52704"/>
                  </a:lnTo>
                  <a:lnTo>
                    <a:pt x="511454" y="54482"/>
                  </a:lnTo>
                  <a:lnTo>
                    <a:pt x="513283" y="56006"/>
                  </a:lnTo>
                  <a:lnTo>
                    <a:pt x="514807" y="57530"/>
                  </a:lnTo>
                  <a:lnTo>
                    <a:pt x="516940" y="58800"/>
                  </a:lnTo>
                  <a:lnTo>
                    <a:pt x="518769" y="60071"/>
                  </a:lnTo>
                  <a:lnTo>
                    <a:pt x="520903" y="60960"/>
                  </a:lnTo>
                  <a:lnTo>
                    <a:pt x="523341" y="61595"/>
                  </a:lnTo>
                  <a:lnTo>
                    <a:pt x="525475" y="62483"/>
                  </a:lnTo>
                  <a:lnTo>
                    <a:pt x="527913" y="62738"/>
                  </a:lnTo>
                  <a:lnTo>
                    <a:pt x="530656" y="63119"/>
                  </a:lnTo>
                  <a:lnTo>
                    <a:pt x="533400" y="62738"/>
                  </a:lnTo>
                  <a:lnTo>
                    <a:pt x="535838" y="62102"/>
                  </a:lnTo>
                  <a:lnTo>
                    <a:pt x="538276" y="61595"/>
                  </a:lnTo>
                  <a:lnTo>
                    <a:pt x="540715" y="60578"/>
                  </a:lnTo>
                  <a:lnTo>
                    <a:pt x="542848" y="59690"/>
                  </a:lnTo>
                  <a:lnTo>
                    <a:pt x="544982" y="58547"/>
                  </a:lnTo>
                  <a:lnTo>
                    <a:pt x="546811" y="57276"/>
                  </a:lnTo>
                  <a:lnTo>
                    <a:pt x="548640" y="56006"/>
                  </a:lnTo>
                  <a:lnTo>
                    <a:pt x="550164" y="54228"/>
                  </a:lnTo>
                  <a:lnTo>
                    <a:pt x="551688" y="52704"/>
                  </a:lnTo>
                  <a:lnTo>
                    <a:pt x="553212" y="50926"/>
                  </a:lnTo>
                  <a:lnTo>
                    <a:pt x="554431" y="49022"/>
                  </a:lnTo>
                  <a:lnTo>
                    <a:pt x="555650" y="46863"/>
                  </a:lnTo>
                  <a:lnTo>
                    <a:pt x="556869" y="45085"/>
                  </a:lnTo>
                  <a:lnTo>
                    <a:pt x="557784" y="42672"/>
                  </a:lnTo>
                  <a:lnTo>
                    <a:pt x="558698" y="40513"/>
                  </a:lnTo>
                  <a:lnTo>
                    <a:pt x="559308" y="38353"/>
                  </a:lnTo>
                  <a:lnTo>
                    <a:pt x="560222" y="35941"/>
                  </a:lnTo>
                  <a:lnTo>
                    <a:pt x="560832" y="33527"/>
                  </a:lnTo>
                  <a:lnTo>
                    <a:pt x="561136" y="31115"/>
                  </a:lnTo>
                  <a:lnTo>
                    <a:pt x="561746" y="28575"/>
                  </a:lnTo>
                  <a:lnTo>
                    <a:pt x="562051" y="25907"/>
                  </a:lnTo>
                  <a:lnTo>
                    <a:pt x="562051" y="23495"/>
                  </a:lnTo>
                  <a:lnTo>
                    <a:pt x="562356" y="20700"/>
                  </a:lnTo>
                  <a:lnTo>
                    <a:pt x="562356" y="18288"/>
                  </a:lnTo>
                  <a:lnTo>
                    <a:pt x="562356" y="15494"/>
                  </a:lnTo>
                  <a:lnTo>
                    <a:pt x="562356" y="13080"/>
                  </a:lnTo>
                  <a:lnTo>
                    <a:pt x="562051" y="10287"/>
                  </a:lnTo>
                  <a:lnTo>
                    <a:pt x="562051" y="7874"/>
                  </a:lnTo>
                  <a:lnTo>
                    <a:pt x="561746" y="5206"/>
                  </a:lnTo>
                  <a:lnTo>
                    <a:pt x="561441" y="2667"/>
                  </a:lnTo>
                  <a:lnTo>
                    <a:pt x="560832" y="253"/>
                  </a:lnTo>
                  <a:lnTo>
                    <a:pt x="593140" y="253"/>
                  </a:lnTo>
                </a:path>
                <a:path w="6883400" h="10017125">
                  <a:moveTo>
                    <a:pt x="468172" y="85344"/>
                  </a:moveTo>
                  <a:lnTo>
                    <a:pt x="593140" y="85344"/>
                  </a:lnTo>
                </a:path>
                <a:path w="6883400" h="10017125">
                  <a:moveTo>
                    <a:pt x="593140" y="253"/>
                  </a:moveTo>
                  <a:lnTo>
                    <a:pt x="626668" y="253"/>
                  </a:lnTo>
                  <a:lnTo>
                    <a:pt x="626059" y="2413"/>
                  </a:lnTo>
                  <a:lnTo>
                    <a:pt x="625449" y="5206"/>
                  </a:lnTo>
                  <a:lnTo>
                    <a:pt x="624840" y="7620"/>
                  </a:lnTo>
                  <a:lnTo>
                    <a:pt x="624535" y="10032"/>
                  </a:lnTo>
                  <a:lnTo>
                    <a:pt x="624230" y="12826"/>
                  </a:lnTo>
                  <a:lnTo>
                    <a:pt x="623925" y="15240"/>
                  </a:lnTo>
                  <a:lnTo>
                    <a:pt x="623925" y="17906"/>
                  </a:lnTo>
                  <a:lnTo>
                    <a:pt x="623925" y="20447"/>
                  </a:lnTo>
                  <a:lnTo>
                    <a:pt x="623925" y="23114"/>
                  </a:lnTo>
                  <a:lnTo>
                    <a:pt x="624230" y="25526"/>
                  </a:lnTo>
                  <a:lnTo>
                    <a:pt x="624535" y="28321"/>
                  </a:lnTo>
                  <a:lnTo>
                    <a:pt x="624840" y="30733"/>
                  </a:lnTo>
                  <a:lnTo>
                    <a:pt x="625449" y="33147"/>
                  </a:lnTo>
                  <a:lnTo>
                    <a:pt x="626059" y="35687"/>
                  </a:lnTo>
                  <a:lnTo>
                    <a:pt x="626973" y="38100"/>
                  </a:lnTo>
                  <a:lnTo>
                    <a:pt x="627583" y="40513"/>
                  </a:lnTo>
                  <a:lnTo>
                    <a:pt x="628497" y="42672"/>
                  </a:lnTo>
                  <a:lnTo>
                    <a:pt x="629716" y="45085"/>
                  </a:lnTo>
                  <a:lnTo>
                    <a:pt x="630936" y="47244"/>
                  </a:lnTo>
                  <a:lnTo>
                    <a:pt x="632155" y="49022"/>
                  </a:lnTo>
                  <a:lnTo>
                    <a:pt x="633374" y="50926"/>
                  </a:lnTo>
                  <a:lnTo>
                    <a:pt x="634898" y="52704"/>
                  </a:lnTo>
                  <a:lnTo>
                    <a:pt x="636422" y="54482"/>
                  </a:lnTo>
                  <a:lnTo>
                    <a:pt x="638251" y="56006"/>
                  </a:lnTo>
                  <a:lnTo>
                    <a:pt x="648309" y="61595"/>
                  </a:lnTo>
                  <a:lnTo>
                    <a:pt x="650443" y="62483"/>
                  </a:lnTo>
                  <a:lnTo>
                    <a:pt x="653186" y="62738"/>
                  </a:lnTo>
                  <a:lnTo>
                    <a:pt x="655624" y="63119"/>
                  </a:lnTo>
                  <a:lnTo>
                    <a:pt x="658368" y="62738"/>
                  </a:lnTo>
                  <a:lnTo>
                    <a:pt x="660806" y="62102"/>
                  </a:lnTo>
                  <a:lnTo>
                    <a:pt x="663244" y="61595"/>
                  </a:lnTo>
                  <a:lnTo>
                    <a:pt x="665683" y="60578"/>
                  </a:lnTo>
                  <a:lnTo>
                    <a:pt x="667816" y="59690"/>
                  </a:lnTo>
                  <a:lnTo>
                    <a:pt x="669950" y="58547"/>
                  </a:lnTo>
                  <a:lnTo>
                    <a:pt x="671779" y="57276"/>
                  </a:lnTo>
                  <a:lnTo>
                    <a:pt x="673608" y="56006"/>
                  </a:lnTo>
                  <a:lnTo>
                    <a:pt x="675132" y="54228"/>
                  </a:lnTo>
                  <a:lnTo>
                    <a:pt x="676656" y="52704"/>
                  </a:lnTo>
                  <a:lnTo>
                    <a:pt x="678180" y="50926"/>
                  </a:lnTo>
                  <a:lnTo>
                    <a:pt x="679399" y="49022"/>
                  </a:lnTo>
                  <a:lnTo>
                    <a:pt x="680618" y="46863"/>
                  </a:lnTo>
                  <a:lnTo>
                    <a:pt x="681837" y="45085"/>
                  </a:lnTo>
                  <a:lnTo>
                    <a:pt x="682752" y="42672"/>
                  </a:lnTo>
                  <a:lnTo>
                    <a:pt x="683666" y="40513"/>
                  </a:lnTo>
                  <a:lnTo>
                    <a:pt x="684580" y="38353"/>
                  </a:lnTo>
                  <a:lnTo>
                    <a:pt x="685190" y="35941"/>
                  </a:lnTo>
                  <a:lnTo>
                    <a:pt x="685800" y="33527"/>
                  </a:lnTo>
                  <a:lnTo>
                    <a:pt x="686409" y="31115"/>
                  </a:lnTo>
                  <a:lnTo>
                    <a:pt x="686714" y="28575"/>
                  </a:lnTo>
                  <a:lnTo>
                    <a:pt x="687019" y="25907"/>
                  </a:lnTo>
                  <a:lnTo>
                    <a:pt x="687324" y="23495"/>
                  </a:lnTo>
                  <a:lnTo>
                    <a:pt x="687324" y="20700"/>
                  </a:lnTo>
                  <a:lnTo>
                    <a:pt x="687628" y="18288"/>
                  </a:lnTo>
                  <a:lnTo>
                    <a:pt x="687628" y="15494"/>
                  </a:lnTo>
                  <a:lnTo>
                    <a:pt x="687324" y="13080"/>
                  </a:lnTo>
                  <a:lnTo>
                    <a:pt x="687324" y="10287"/>
                  </a:lnTo>
                  <a:lnTo>
                    <a:pt x="687019" y="7874"/>
                  </a:lnTo>
                  <a:lnTo>
                    <a:pt x="686714" y="5206"/>
                  </a:lnTo>
                  <a:lnTo>
                    <a:pt x="686409" y="2667"/>
                  </a:lnTo>
                  <a:lnTo>
                    <a:pt x="685800" y="253"/>
                  </a:lnTo>
                  <a:lnTo>
                    <a:pt x="718108" y="253"/>
                  </a:lnTo>
                </a:path>
                <a:path w="6883400" h="10017125">
                  <a:moveTo>
                    <a:pt x="593140" y="85344"/>
                  </a:moveTo>
                  <a:lnTo>
                    <a:pt x="718108" y="85344"/>
                  </a:lnTo>
                </a:path>
                <a:path w="6883400" h="10017125">
                  <a:moveTo>
                    <a:pt x="718108" y="253"/>
                  </a:moveTo>
                  <a:lnTo>
                    <a:pt x="751636" y="253"/>
                  </a:lnTo>
                  <a:lnTo>
                    <a:pt x="751027" y="2413"/>
                  </a:lnTo>
                  <a:lnTo>
                    <a:pt x="750417" y="5206"/>
                  </a:lnTo>
                  <a:lnTo>
                    <a:pt x="749808" y="7620"/>
                  </a:lnTo>
                  <a:lnTo>
                    <a:pt x="749503" y="10032"/>
                  </a:lnTo>
                  <a:lnTo>
                    <a:pt x="749198" y="12826"/>
                  </a:lnTo>
                  <a:lnTo>
                    <a:pt x="748893" y="15240"/>
                  </a:lnTo>
                  <a:lnTo>
                    <a:pt x="748893" y="17906"/>
                  </a:lnTo>
                  <a:lnTo>
                    <a:pt x="748893" y="20447"/>
                  </a:lnTo>
                  <a:lnTo>
                    <a:pt x="748893" y="23114"/>
                  </a:lnTo>
                  <a:lnTo>
                    <a:pt x="749198" y="25526"/>
                  </a:lnTo>
                  <a:lnTo>
                    <a:pt x="749503" y="28321"/>
                  </a:lnTo>
                  <a:lnTo>
                    <a:pt x="750112" y="30733"/>
                  </a:lnTo>
                  <a:lnTo>
                    <a:pt x="750417" y="33147"/>
                  </a:lnTo>
                  <a:lnTo>
                    <a:pt x="751332" y="35687"/>
                  </a:lnTo>
                  <a:lnTo>
                    <a:pt x="751941" y="38100"/>
                  </a:lnTo>
                  <a:lnTo>
                    <a:pt x="752551" y="40513"/>
                  </a:lnTo>
                  <a:lnTo>
                    <a:pt x="753770" y="42672"/>
                  </a:lnTo>
                  <a:lnTo>
                    <a:pt x="754684" y="45085"/>
                  </a:lnTo>
                  <a:lnTo>
                    <a:pt x="755904" y="47244"/>
                  </a:lnTo>
                  <a:lnTo>
                    <a:pt x="757123" y="49022"/>
                  </a:lnTo>
                  <a:lnTo>
                    <a:pt x="758647" y="50926"/>
                  </a:lnTo>
                  <a:lnTo>
                    <a:pt x="759866" y="52704"/>
                  </a:lnTo>
                  <a:lnTo>
                    <a:pt x="761390" y="54482"/>
                  </a:lnTo>
                  <a:lnTo>
                    <a:pt x="763219" y="56006"/>
                  </a:lnTo>
                  <a:lnTo>
                    <a:pt x="765048" y="57530"/>
                  </a:lnTo>
                  <a:lnTo>
                    <a:pt x="766876" y="58800"/>
                  </a:lnTo>
                  <a:lnTo>
                    <a:pt x="769010" y="60071"/>
                  </a:lnTo>
                  <a:lnTo>
                    <a:pt x="771144" y="60960"/>
                  </a:lnTo>
                  <a:lnTo>
                    <a:pt x="773277" y="61595"/>
                  </a:lnTo>
                  <a:lnTo>
                    <a:pt x="775716" y="62483"/>
                  </a:lnTo>
                  <a:lnTo>
                    <a:pt x="778154" y="62738"/>
                  </a:lnTo>
                  <a:lnTo>
                    <a:pt x="780592" y="63119"/>
                  </a:lnTo>
                  <a:lnTo>
                    <a:pt x="783336" y="62738"/>
                  </a:lnTo>
                  <a:lnTo>
                    <a:pt x="785774" y="62102"/>
                  </a:lnTo>
                  <a:lnTo>
                    <a:pt x="788212" y="61595"/>
                  </a:lnTo>
                  <a:lnTo>
                    <a:pt x="790651" y="60578"/>
                  </a:lnTo>
                  <a:lnTo>
                    <a:pt x="792784" y="59690"/>
                  </a:lnTo>
                  <a:lnTo>
                    <a:pt x="794918" y="58547"/>
                  </a:lnTo>
                  <a:lnTo>
                    <a:pt x="796747" y="57276"/>
                  </a:lnTo>
                  <a:lnTo>
                    <a:pt x="798576" y="56006"/>
                  </a:lnTo>
                  <a:lnTo>
                    <a:pt x="800100" y="54228"/>
                  </a:lnTo>
                  <a:lnTo>
                    <a:pt x="801928" y="52704"/>
                  </a:lnTo>
                  <a:lnTo>
                    <a:pt x="803148" y="50926"/>
                  </a:lnTo>
                  <a:lnTo>
                    <a:pt x="804672" y="49022"/>
                  </a:lnTo>
                  <a:lnTo>
                    <a:pt x="805891" y="46863"/>
                  </a:lnTo>
                  <a:lnTo>
                    <a:pt x="806805" y="45085"/>
                  </a:lnTo>
                  <a:lnTo>
                    <a:pt x="807720" y="42672"/>
                  </a:lnTo>
                  <a:lnTo>
                    <a:pt x="808634" y="40513"/>
                  </a:lnTo>
                  <a:lnTo>
                    <a:pt x="809548" y="38353"/>
                  </a:lnTo>
                  <a:lnTo>
                    <a:pt x="810158" y="35941"/>
                  </a:lnTo>
                  <a:lnTo>
                    <a:pt x="810768" y="33527"/>
                  </a:lnTo>
                  <a:lnTo>
                    <a:pt x="811377" y="31115"/>
                  </a:lnTo>
                  <a:lnTo>
                    <a:pt x="811682" y="28575"/>
                  </a:lnTo>
                  <a:lnTo>
                    <a:pt x="811987" y="25907"/>
                  </a:lnTo>
                  <a:lnTo>
                    <a:pt x="812292" y="23495"/>
                  </a:lnTo>
                  <a:lnTo>
                    <a:pt x="812292" y="20700"/>
                  </a:lnTo>
                  <a:lnTo>
                    <a:pt x="812596" y="18288"/>
                  </a:lnTo>
                  <a:lnTo>
                    <a:pt x="812596" y="15494"/>
                  </a:lnTo>
                  <a:lnTo>
                    <a:pt x="812292" y="13080"/>
                  </a:lnTo>
                  <a:lnTo>
                    <a:pt x="812292" y="10287"/>
                  </a:lnTo>
                  <a:lnTo>
                    <a:pt x="811987" y="7874"/>
                  </a:lnTo>
                  <a:lnTo>
                    <a:pt x="811682" y="5206"/>
                  </a:lnTo>
                  <a:lnTo>
                    <a:pt x="811377" y="2667"/>
                  </a:lnTo>
                  <a:lnTo>
                    <a:pt x="810768" y="253"/>
                  </a:lnTo>
                  <a:lnTo>
                    <a:pt x="843076" y="253"/>
                  </a:lnTo>
                </a:path>
                <a:path w="6883400" h="10017125">
                  <a:moveTo>
                    <a:pt x="718108" y="85344"/>
                  </a:moveTo>
                  <a:lnTo>
                    <a:pt x="843076" y="85344"/>
                  </a:lnTo>
                </a:path>
                <a:path w="6883400" h="10017125">
                  <a:moveTo>
                    <a:pt x="843381" y="253"/>
                  </a:moveTo>
                  <a:lnTo>
                    <a:pt x="876604" y="253"/>
                  </a:lnTo>
                  <a:lnTo>
                    <a:pt x="875995" y="2413"/>
                  </a:lnTo>
                  <a:lnTo>
                    <a:pt x="875385" y="5206"/>
                  </a:lnTo>
                  <a:lnTo>
                    <a:pt x="874776" y="7620"/>
                  </a:lnTo>
                  <a:lnTo>
                    <a:pt x="874471" y="10032"/>
                  </a:lnTo>
                  <a:lnTo>
                    <a:pt x="874166" y="12826"/>
                  </a:lnTo>
                  <a:lnTo>
                    <a:pt x="874166" y="15240"/>
                  </a:lnTo>
                  <a:lnTo>
                    <a:pt x="873861" y="17906"/>
                  </a:lnTo>
                  <a:lnTo>
                    <a:pt x="873861" y="20447"/>
                  </a:lnTo>
                  <a:lnTo>
                    <a:pt x="874166" y="23114"/>
                  </a:lnTo>
                  <a:lnTo>
                    <a:pt x="874166" y="25526"/>
                  </a:lnTo>
                  <a:lnTo>
                    <a:pt x="874776" y="28321"/>
                  </a:lnTo>
                  <a:lnTo>
                    <a:pt x="875080" y="30733"/>
                  </a:lnTo>
                  <a:lnTo>
                    <a:pt x="875690" y="33147"/>
                  </a:lnTo>
                  <a:lnTo>
                    <a:pt x="876300" y="35687"/>
                  </a:lnTo>
                  <a:lnTo>
                    <a:pt x="876909" y="38100"/>
                  </a:lnTo>
                  <a:lnTo>
                    <a:pt x="877824" y="40513"/>
                  </a:lnTo>
                  <a:lnTo>
                    <a:pt x="878738" y="42672"/>
                  </a:lnTo>
                  <a:lnTo>
                    <a:pt x="879652" y="45085"/>
                  </a:lnTo>
                  <a:lnTo>
                    <a:pt x="880872" y="47244"/>
                  </a:lnTo>
                  <a:lnTo>
                    <a:pt x="882091" y="49022"/>
                  </a:lnTo>
                  <a:lnTo>
                    <a:pt x="883615" y="50926"/>
                  </a:lnTo>
                  <a:lnTo>
                    <a:pt x="884834" y="52704"/>
                  </a:lnTo>
                  <a:lnTo>
                    <a:pt x="886663" y="54482"/>
                  </a:lnTo>
                  <a:lnTo>
                    <a:pt x="888187" y="56006"/>
                  </a:lnTo>
                  <a:lnTo>
                    <a:pt x="890016" y="57530"/>
                  </a:lnTo>
                  <a:lnTo>
                    <a:pt x="891844" y="58800"/>
                  </a:lnTo>
                  <a:lnTo>
                    <a:pt x="893978" y="60071"/>
                  </a:lnTo>
                  <a:lnTo>
                    <a:pt x="896112" y="60960"/>
                  </a:lnTo>
                  <a:lnTo>
                    <a:pt x="898245" y="61595"/>
                  </a:lnTo>
                  <a:lnTo>
                    <a:pt x="900684" y="62483"/>
                  </a:lnTo>
                  <a:lnTo>
                    <a:pt x="903122" y="62738"/>
                  </a:lnTo>
                  <a:lnTo>
                    <a:pt x="905560" y="63119"/>
                  </a:lnTo>
                  <a:lnTo>
                    <a:pt x="908304" y="62738"/>
                  </a:lnTo>
                  <a:lnTo>
                    <a:pt x="911047" y="62102"/>
                  </a:lnTo>
                  <a:lnTo>
                    <a:pt x="913485" y="61595"/>
                  </a:lnTo>
                  <a:lnTo>
                    <a:pt x="915619" y="60578"/>
                  </a:lnTo>
                  <a:lnTo>
                    <a:pt x="917752" y="59690"/>
                  </a:lnTo>
                  <a:lnTo>
                    <a:pt x="919886" y="58547"/>
                  </a:lnTo>
                  <a:lnTo>
                    <a:pt x="928116" y="50926"/>
                  </a:lnTo>
                  <a:lnTo>
                    <a:pt x="929640" y="49022"/>
                  </a:lnTo>
                  <a:lnTo>
                    <a:pt x="930910" y="46863"/>
                  </a:lnTo>
                  <a:lnTo>
                    <a:pt x="931799" y="45085"/>
                  </a:lnTo>
                  <a:lnTo>
                    <a:pt x="932688" y="42672"/>
                  </a:lnTo>
                  <a:lnTo>
                    <a:pt x="933958" y="40513"/>
                  </a:lnTo>
                  <a:lnTo>
                    <a:pt x="934466" y="38353"/>
                  </a:lnTo>
                  <a:lnTo>
                    <a:pt x="935101" y="35941"/>
                  </a:lnTo>
                  <a:lnTo>
                    <a:pt x="935736" y="33527"/>
                  </a:lnTo>
                  <a:lnTo>
                    <a:pt x="936371" y="31115"/>
                  </a:lnTo>
                  <a:lnTo>
                    <a:pt x="936625" y="28575"/>
                  </a:lnTo>
                  <a:lnTo>
                    <a:pt x="937006" y="25907"/>
                  </a:lnTo>
                  <a:lnTo>
                    <a:pt x="937260" y="23495"/>
                  </a:lnTo>
                  <a:lnTo>
                    <a:pt x="937514" y="20700"/>
                  </a:lnTo>
                  <a:lnTo>
                    <a:pt x="937514" y="18288"/>
                  </a:lnTo>
                  <a:lnTo>
                    <a:pt x="937514" y="15494"/>
                  </a:lnTo>
                  <a:lnTo>
                    <a:pt x="937514" y="13080"/>
                  </a:lnTo>
                  <a:lnTo>
                    <a:pt x="937260" y="10287"/>
                  </a:lnTo>
                  <a:lnTo>
                    <a:pt x="937006" y="7874"/>
                  </a:lnTo>
                  <a:lnTo>
                    <a:pt x="936625" y="5206"/>
                  </a:lnTo>
                  <a:lnTo>
                    <a:pt x="936371" y="2667"/>
                  </a:lnTo>
                  <a:lnTo>
                    <a:pt x="935990" y="253"/>
                  </a:lnTo>
                  <a:lnTo>
                    <a:pt x="968375" y="253"/>
                  </a:lnTo>
                </a:path>
                <a:path w="6883400" h="10017125">
                  <a:moveTo>
                    <a:pt x="843381" y="85344"/>
                  </a:moveTo>
                  <a:lnTo>
                    <a:pt x="968375" y="85344"/>
                  </a:lnTo>
                </a:path>
                <a:path w="6883400" h="10017125">
                  <a:moveTo>
                    <a:pt x="968375" y="253"/>
                  </a:moveTo>
                  <a:lnTo>
                    <a:pt x="1001522" y="253"/>
                  </a:lnTo>
                  <a:lnTo>
                    <a:pt x="1001014" y="2413"/>
                  </a:lnTo>
                  <a:lnTo>
                    <a:pt x="1000379" y="5206"/>
                  </a:lnTo>
                  <a:lnTo>
                    <a:pt x="999998" y="7620"/>
                  </a:lnTo>
                  <a:lnTo>
                    <a:pt x="999490" y="10032"/>
                  </a:lnTo>
                  <a:lnTo>
                    <a:pt x="999109" y="12826"/>
                  </a:lnTo>
                  <a:lnTo>
                    <a:pt x="999109" y="25526"/>
                  </a:lnTo>
                  <a:lnTo>
                    <a:pt x="999744" y="28321"/>
                  </a:lnTo>
                  <a:lnTo>
                    <a:pt x="999998" y="30733"/>
                  </a:lnTo>
                  <a:lnTo>
                    <a:pt x="1000633" y="33147"/>
                  </a:lnTo>
                  <a:lnTo>
                    <a:pt x="1001268" y="35687"/>
                  </a:lnTo>
                  <a:lnTo>
                    <a:pt x="1001903" y="38100"/>
                  </a:lnTo>
                  <a:lnTo>
                    <a:pt x="1002792" y="40513"/>
                  </a:lnTo>
                  <a:lnTo>
                    <a:pt x="1003681" y="42672"/>
                  </a:lnTo>
                  <a:lnTo>
                    <a:pt x="1004570" y="45085"/>
                  </a:lnTo>
                  <a:lnTo>
                    <a:pt x="1005840" y="47244"/>
                  </a:lnTo>
                  <a:lnTo>
                    <a:pt x="1007110" y="49022"/>
                  </a:lnTo>
                  <a:lnTo>
                    <a:pt x="1008634" y="50926"/>
                  </a:lnTo>
                  <a:lnTo>
                    <a:pt x="1009777" y="52704"/>
                  </a:lnTo>
                  <a:lnTo>
                    <a:pt x="1011682" y="54482"/>
                  </a:lnTo>
                  <a:lnTo>
                    <a:pt x="1013206" y="56006"/>
                  </a:lnTo>
                  <a:lnTo>
                    <a:pt x="1014984" y="57530"/>
                  </a:lnTo>
                  <a:lnTo>
                    <a:pt x="1017143" y="58800"/>
                  </a:lnTo>
                  <a:lnTo>
                    <a:pt x="1018921" y="60071"/>
                  </a:lnTo>
                  <a:lnTo>
                    <a:pt x="1021080" y="60960"/>
                  </a:lnTo>
                  <a:lnTo>
                    <a:pt x="1023239" y="61595"/>
                  </a:lnTo>
                  <a:lnTo>
                    <a:pt x="1025652" y="62483"/>
                  </a:lnTo>
                  <a:lnTo>
                    <a:pt x="1028065" y="62738"/>
                  </a:lnTo>
                  <a:lnTo>
                    <a:pt x="1030478" y="63119"/>
                  </a:lnTo>
                  <a:lnTo>
                    <a:pt x="1033272" y="62738"/>
                  </a:lnTo>
                  <a:lnTo>
                    <a:pt x="1036066" y="62102"/>
                  </a:lnTo>
                  <a:lnTo>
                    <a:pt x="1038479" y="61595"/>
                  </a:lnTo>
                  <a:lnTo>
                    <a:pt x="1040638" y="60578"/>
                  </a:lnTo>
                  <a:lnTo>
                    <a:pt x="1042670" y="59690"/>
                  </a:lnTo>
                  <a:lnTo>
                    <a:pt x="1055878" y="46863"/>
                  </a:lnTo>
                  <a:lnTo>
                    <a:pt x="1057021" y="45085"/>
                  </a:lnTo>
                  <a:lnTo>
                    <a:pt x="1057910" y="42672"/>
                  </a:lnTo>
                  <a:lnTo>
                    <a:pt x="1058926" y="40513"/>
                  </a:lnTo>
                  <a:lnTo>
                    <a:pt x="1059434" y="38353"/>
                  </a:lnTo>
                  <a:lnTo>
                    <a:pt x="1060450" y="35941"/>
                  </a:lnTo>
                  <a:lnTo>
                    <a:pt x="1060704" y="33527"/>
                  </a:lnTo>
                  <a:lnTo>
                    <a:pt x="1061339" y="31115"/>
                  </a:lnTo>
                  <a:lnTo>
                    <a:pt x="1061974" y="28575"/>
                  </a:lnTo>
                  <a:lnTo>
                    <a:pt x="1061974" y="25907"/>
                  </a:lnTo>
                  <a:lnTo>
                    <a:pt x="1062228" y="23495"/>
                  </a:lnTo>
                  <a:lnTo>
                    <a:pt x="1062482" y="20700"/>
                  </a:lnTo>
                  <a:lnTo>
                    <a:pt x="1062482" y="18288"/>
                  </a:lnTo>
                  <a:lnTo>
                    <a:pt x="1062482" y="15494"/>
                  </a:lnTo>
                  <a:lnTo>
                    <a:pt x="1062482" y="13080"/>
                  </a:lnTo>
                  <a:lnTo>
                    <a:pt x="1062228" y="10287"/>
                  </a:lnTo>
                  <a:lnTo>
                    <a:pt x="1061974" y="7874"/>
                  </a:lnTo>
                  <a:lnTo>
                    <a:pt x="1061593" y="5206"/>
                  </a:lnTo>
                  <a:lnTo>
                    <a:pt x="1061339" y="2667"/>
                  </a:lnTo>
                  <a:lnTo>
                    <a:pt x="1060958" y="253"/>
                  </a:lnTo>
                  <a:lnTo>
                    <a:pt x="1093343" y="253"/>
                  </a:lnTo>
                </a:path>
                <a:path w="6883400" h="10017125">
                  <a:moveTo>
                    <a:pt x="968375" y="85344"/>
                  </a:moveTo>
                  <a:lnTo>
                    <a:pt x="1093343" y="85344"/>
                  </a:lnTo>
                </a:path>
                <a:path w="6883400" h="10017125">
                  <a:moveTo>
                    <a:pt x="1093343" y="253"/>
                  </a:moveTo>
                  <a:lnTo>
                    <a:pt x="1126871" y="253"/>
                  </a:lnTo>
                  <a:lnTo>
                    <a:pt x="1125982" y="2413"/>
                  </a:lnTo>
                  <a:lnTo>
                    <a:pt x="1125347" y="5206"/>
                  </a:lnTo>
                  <a:lnTo>
                    <a:pt x="1124966" y="7620"/>
                  </a:lnTo>
                  <a:lnTo>
                    <a:pt x="1124712" y="10032"/>
                  </a:lnTo>
                  <a:lnTo>
                    <a:pt x="1124458" y="12826"/>
                  </a:lnTo>
                  <a:lnTo>
                    <a:pt x="1124077" y="15240"/>
                  </a:lnTo>
                  <a:lnTo>
                    <a:pt x="1124077" y="17906"/>
                  </a:lnTo>
                  <a:lnTo>
                    <a:pt x="1124077" y="20447"/>
                  </a:lnTo>
                  <a:lnTo>
                    <a:pt x="1124077" y="23114"/>
                  </a:lnTo>
                  <a:lnTo>
                    <a:pt x="1124458" y="25526"/>
                  </a:lnTo>
                  <a:lnTo>
                    <a:pt x="1124712" y="28321"/>
                  </a:lnTo>
                  <a:lnTo>
                    <a:pt x="1124966" y="30733"/>
                  </a:lnTo>
                  <a:lnTo>
                    <a:pt x="1125601" y="33147"/>
                  </a:lnTo>
                  <a:lnTo>
                    <a:pt x="1126236" y="35687"/>
                  </a:lnTo>
                  <a:lnTo>
                    <a:pt x="1126871" y="38100"/>
                  </a:lnTo>
                  <a:lnTo>
                    <a:pt x="1127760" y="40513"/>
                  </a:lnTo>
                  <a:lnTo>
                    <a:pt x="1128649" y="42672"/>
                  </a:lnTo>
                  <a:lnTo>
                    <a:pt x="1129538" y="45085"/>
                  </a:lnTo>
                  <a:lnTo>
                    <a:pt x="1130808" y="47244"/>
                  </a:lnTo>
                  <a:lnTo>
                    <a:pt x="1132078" y="49022"/>
                  </a:lnTo>
                  <a:lnTo>
                    <a:pt x="1133602" y="50926"/>
                  </a:lnTo>
                  <a:lnTo>
                    <a:pt x="1135126" y="52704"/>
                  </a:lnTo>
                  <a:lnTo>
                    <a:pt x="1136650" y="54482"/>
                  </a:lnTo>
                  <a:lnTo>
                    <a:pt x="1138174" y="56006"/>
                  </a:lnTo>
                  <a:lnTo>
                    <a:pt x="1139952" y="57530"/>
                  </a:lnTo>
                  <a:lnTo>
                    <a:pt x="1142111" y="58800"/>
                  </a:lnTo>
                  <a:lnTo>
                    <a:pt x="1143889" y="60071"/>
                  </a:lnTo>
                  <a:lnTo>
                    <a:pt x="1146048" y="60960"/>
                  </a:lnTo>
                  <a:lnTo>
                    <a:pt x="1148461" y="61595"/>
                  </a:lnTo>
                  <a:lnTo>
                    <a:pt x="1150620" y="62483"/>
                  </a:lnTo>
                  <a:lnTo>
                    <a:pt x="1153033" y="62738"/>
                  </a:lnTo>
                  <a:lnTo>
                    <a:pt x="1155827" y="63119"/>
                  </a:lnTo>
                  <a:lnTo>
                    <a:pt x="1158494" y="62738"/>
                  </a:lnTo>
                  <a:lnTo>
                    <a:pt x="1161034" y="62102"/>
                  </a:lnTo>
                  <a:lnTo>
                    <a:pt x="1163447" y="61595"/>
                  </a:lnTo>
                  <a:lnTo>
                    <a:pt x="1165860" y="60578"/>
                  </a:lnTo>
                  <a:lnTo>
                    <a:pt x="1168019" y="59690"/>
                  </a:lnTo>
                  <a:lnTo>
                    <a:pt x="1169797" y="58547"/>
                  </a:lnTo>
                  <a:lnTo>
                    <a:pt x="1171702" y="57276"/>
                  </a:lnTo>
                  <a:lnTo>
                    <a:pt x="1173734" y="56006"/>
                  </a:lnTo>
                  <a:lnTo>
                    <a:pt x="1175258" y="54228"/>
                  </a:lnTo>
                  <a:lnTo>
                    <a:pt x="1176782" y="52704"/>
                  </a:lnTo>
                  <a:lnTo>
                    <a:pt x="1178306" y="50926"/>
                  </a:lnTo>
                  <a:lnTo>
                    <a:pt x="1179576" y="49022"/>
                  </a:lnTo>
                  <a:lnTo>
                    <a:pt x="1180846" y="46863"/>
                  </a:lnTo>
                  <a:lnTo>
                    <a:pt x="1181989" y="45085"/>
                  </a:lnTo>
                  <a:lnTo>
                    <a:pt x="1182878" y="42672"/>
                  </a:lnTo>
                  <a:lnTo>
                    <a:pt x="1183894" y="40513"/>
                  </a:lnTo>
                  <a:lnTo>
                    <a:pt x="1184402" y="38353"/>
                  </a:lnTo>
                  <a:lnTo>
                    <a:pt x="1185418" y="35941"/>
                  </a:lnTo>
                  <a:lnTo>
                    <a:pt x="1185926" y="33527"/>
                  </a:lnTo>
                  <a:lnTo>
                    <a:pt x="1186307" y="31115"/>
                  </a:lnTo>
                  <a:lnTo>
                    <a:pt x="1186942" y="28575"/>
                  </a:lnTo>
                  <a:lnTo>
                    <a:pt x="1187196" y="25907"/>
                  </a:lnTo>
                  <a:lnTo>
                    <a:pt x="1187196" y="23495"/>
                  </a:lnTo>
                  <a:lnTo>
                    <a:pt x="1187450" y="20700"/>
                  </a:lnTo>
                  <a:lnTo>
                    <a:pt x="1187450" y="18288"/>
                  </a:lnTo>
                  <a:lnTo>
                    <a:pt x="1187450" y="15494"/>
                  </a:lnTo>
                  <a:lnTo>
                    <a:pt x="1187450" y="13080"/>
                  </a:lnTo>
                  <a:lnTo>
                    <a:pt x="1187196" y="10287"/>
                  </a:lnTo>
                  <a:lnTo>
                    <a:pt x="1187196" y="7874"/>
                  </a:lnTo>
                  <a:lnTo>
                    <a:pt x="1186561" y="5206"/>
                  </a:lnTo>
                  <a:lnTo>
                    <a:pt x="1186307" y="2667"/>
                  </a:lnTo>
                  <a:lnTo>
                    <a:pt x="1185926" y="253"/>
                  </a:lnTo>
                  <a:lnTo>
                    <a:pt x="1218311" y="253"/>
                  </a:lnTo>
                </a:path>
                <a:path w="6883400" h="10017125">
                  <a:moveTo>
                    <a:pt x="1093343" y="85344"/>
                  </a:moveTo>
                  <a:lnTo>
                    <a:pt x="1218311" y="85344"/>
                  </a:lnTo>
                </a:path>
                <a:path w="6883400" h="10017125">
                  <a:moveTo>
                    <a:pt x="1218311" y="253"/>
                  </a:moveTo>
                  <a:lnTo>
                    <a:pt x="1251839" y="253"/>
                  </a:lnTo>
                  <a:lnTo>
                    <a:pt x="1251204" y="2413"/>
                  </a:lnTo>
                  <a:lnTo>
                    <a:pt x="1250315" y="5206"/>
                  </a:lnTo>
                  <a:lnTo>
                    <a:pt x="1249934" y="7620"/>
                  </a:lnTo>
                  <a:lnTo>
                    <a:pt x="1249680" y="10032"/>
                  </a:lnTo>
                  <a:lnTo>
                    <a:pt x="1249426" y="12826"/>
                  </a:lnTo>
                  <a:lnTo>
                    <a:pt x="1249045" y="15240"/>
                  </a:lnTo>
                  <a:lnTo>
                    <a:pt x="1249045" y="17906"/>
                  </a:lnTo>
                  <a:lnTo>
                    <a:pt x="1249045" y="20447"/>
                  </a:lnTo>
                  <a:lnTo>
                    <a:pt x="1249045" y="23114"/>
                  </a:lnTo>
                  <a:lnTo>
                    <a:pt x="1249426" y="25526"/>
                  </a:lnTo>
                  <a:lnTo>
                    <a:pt x="1249680" y="28321"/>
                  </a:lnTo>
                  <a:lnTo>
                    <a:pt x="1249934" y="30733"/>
                  </a:lnTo>
                  <a:lnTo>
                    <a:pt x="1250569" y="33147"/>
                  </a:lnTo>
                  <a:lnTo>
                    <a:pt x="1251204" y="35687"/>
                  </a:lnTo>
                  <a:lnTo>
                    <a:pt x="1257300" y="49022"/>
                  </a:lnTo>
                  <a:lnTo>
                    <a:pt x="1258570" y="50926"/>
                  </a:lnTo>
                  <a:lnTo>
                    <a:pt x="1260094" y="52704"/>
                  </a:lnTo>
                  <a:lnTo>
                    <a:pt x="1261618" y="54482"/>
                  </a:lnTo>
                  <a:lnTo>
                    <a:pt x="1263396" y="56006"/>
                  </a:lnTo>
                  <a:lnTo>
                    <a:pt x="1264920" y="57530"/>
                  </a:lnTo>
                  <a:lnTo>
                    <a:pt x="1267079" y="58800"/>
                  </a:lnTo>
                  <a:lnTo>
                    <a:pt x="1268857" y="60071"/>
                  </a:lnTo>
                  <a:lnTo>
                    <a:pt x="1271016" y="60960"/>
                  </a:lnTo>
                  <a:lnTo>
                    <a:pt x="1273429" y="61595"/>
                  </a:lnTo>
                  <a:lnTo>
                    <a:pt x="1275588" y="62483"/>
                  </a:lnTo>
                  <a:lnTo>
                    <a:pt x="1278001" y="62738"/>
                  </a:lnTo>
                  <a:lnTo>
                    <a:pt x="1280795" y="63119"/>
                  </a:lnTo>
                  <a:lnTo>
                    <a:pt x="1283462" y="62738"/>
                  </a:lnTo>
                  <a:lnTo>
                    <a:pt x="1286002" y="62102"/>
                  </a:lnTo>
                  <a:lnTo>
                    <a:pt x="1288415" y="61595"/>
                  </a:lnTo>
                  <a:lnTo>
                    <a:pt x="1290828" y="60578"/>
                  </a:lnTo>
                  <a:lnTo>
                    <a:pt x="1292987" y="59690"/>
                  </a:lnTo>
                  <a:lnTo>
                    <a:pt x="1294765" y="58547"/>
                  </a:lnTo>
                  <a:lnTo>
                    <a:pt x="1296924" y="57276"/>
                  </a:lnTo>
                  <a:lnTo>
                    <a:pt x="1298702" y="56006"/>
                  </a:lnTo>
                  <a:lnTo>
                    <a:pt x="1300226" y="54228"/>
                  </a:lnTo>
                  <a:lnTo>
                    <a:pt x="1301750" y="52704"/>
                  </a:lnTo>
                  <a:lnTo>
                    <a:pt x="1303274" y="50926"/>
                  </a:lnTo>
                  <a:lnTo>
                    <a:pt x="1304544" y="49022"/>
                  </a:lnTo>
                  <a:lnTo>
                    <a:pt x="1305814" y="46863"/>
                  </a:lnTo>
                  <a:lnTo>
                    <a:pt x="1306957" y="45085"/>
                  </a:lnTo>
                  <a:lnTo>
                    <a:pt x="1307846" y="42672"/>
                  </a:lnTo>
                  <a:lnTo>
                    <a:pt x="1308862" y="40513"/>
                  </a:lnTo>
                  <a:lnTo>
                    <a:pt x="1309370" y="38353"/>
                  </a:lnTo>
                  <a:lnTo>
                    <a:pt x="1310386" y="35941"/>
                  </a:lnTo>
                  <a:lnTo>
                    <a:pt x="1310894" y="33527"/>
                  </a:lnTo>
                  <a:lnTo>
                    <a:pt x="1311275" y="31115"/>
                  </a:lnTo>
                  <a:lnTo>
                    <a:pt x="1311910" y="28575"/>
                  </a:lnTo>
                  <a:lnTo>
                    <a:pt x="1312164" y="25907"/>
                  </a:lnTo>
                  <a:lnTo>
                    <a:pt x="1312164" y="23495"/>
                  </a:lnTo>
                  <a:lnTo>
                    <a:pt x="1312418" y="20700"/>
                  </a:lnTo>
                  <a:lnTo>
                    <a:pt x="1312418" y="18288"/>
                  </a:lnTo>
                  <a:lnTo>
                    <a:pt x="1312418" y="15494"/>
                  </a:lnTo>
                  <a:lnTo>
                    <a:pt x="1312418" y="13080"/>
                  </a:lnTo>
                  <a:lnTo>
                    <a:pt x="1312164" y="10287"/>
                  </a:lnTo>
                  <a:lnTo>
                    <a:pt x="1312164" y="7874"/>
                  </a:lnTo>
                  <a:lnTo>
                    <a:pt x="1311910" y="5206"/>
                  </a:lnTo>
                  <a:lnTo>
                    <a:pt x="1311529" y="2667"/>
                  </a:lnTo>
                  <a:lnTo>
                    <a:pt x="1310894" y="253"/>
                  </a:lnTo>
                  <a:lnTo>
                    <a:pt x="1343279" y="253"/>
                  </a:lnTo>
                </a:path>
                <a:path w="6883400" h="10017125">
                  <a:moveTo>
                    <a:pt x="1218311" y="85344"/>
                  </a:moveTo>
                  <a:lnTo>
                    <a:pt x="1343279" y="85344"/>
                  </a:lnTo>
                </a:path>
                <a:path w="6883400" h="10017125">
                  <a:moveTo>
                    <a:pt x="1343279" y="253"/>
                  </a:moveTo>
                  <a:lnTo>
                    <a:pt x="1376807" y="253"/>
                  </a:lnTo>
                  <a:lnTo>
                    <a:pt x="1376172" y="2413"/>
                  </a:lnTo>
                  <a:lnTo>
                    <a:pt x="1375537" y="5206"/>
                  </a:lnTo>
                  <a:lnTo>
                    <a:pt x="1374902" y="7620"/>
                  </a:lnTo>
                  <a:lnTo>
                    <a:pt x="1374648" y="10032"/>
                  </a:lnTo>
                  <a:lnTo>
                    <a:pt x="1374394" y="12826"/>
                  </a:lnTo>
                  <a:lnTo>
                    <a:pt x="1374013" y="15240"/>
                  </a:lnTo>
                  <a:lnTo>
                    <a:pt x="1374013" y="17906"/>
                  </a:lnTo>
                  <a:lnTo>
                    <a:pt x="1374013" y="20447"/>
                  </a:lnTo>
                  <a:lnTo>
                    <a:pt x="1374013" y="23114"/>
                  </a:lnTo>
                  <a:lnTo>
                    <a:pt x="1374394" y="25526"/>
                  </a:lnTo>
                  <a:lnTo>
                    <a:pt x="1374648" y="28321"/>
                  </a:lnTo>
                  <a:lnTo>
                    <a:pt x="1374902" y="30733"/>
                  </a:lnTo>
                  <a:lnTo>
                    <a:pt x="1375537" y="33147"/>
                  </a:lnTo>
                  <a:lnTo>
                    <a:pt x="1376172" y="35687"/>
                  </a:lnTo>
                  <a:lnTo>
                    <a:pt x="1377061" y="38100"/>
                  </a:lnTo>
                  <a:lnTo>
                    <a:pt x="1377696" y="40513"/>
                  </a:lnTo>
                  <a:lnTo>
                    <a:pt x="1378585" y="42672"/>
                  </a:lnTo>
                  <a:lnTo>
                    <a:pt x="1379855" y="45085"/>
                  </a:lnTo>
                  <a:lnTo>
                    <a:pt x="1380998" y="47244"/>
                  </a:lnTo>
                  <a:lnTo>
                    <a:pt x="1382268" y="49022"/>
                  </a:lnTo>
                  <a:lnTo>
                    <a:pt x="1383538" y="50926"/>
                  </a:lnTo>
                  <a:lnTo>
                    <a:pt x="1385062" y="52704"/>
                  </a:lnTo>
                  <a:lnTo>
                    <a:pt x="1386586" y="54482"/>
                  </a:lnTo>
                  <a:lnTo>
                    <a:pt x="1388364" y="56006"/>
                  </a:lnTo>
                  <a:lnTo>
                    <a:pt x="1390142" y="57530"/>
                  </a:lnTo>
                  <a:lnTo>
                    <a:pt x="1392047" y="58800"/>
                  </a:lnTo>
                  <a:lnTo>
                    <a:pt x="1393825" y="60071"/>
                  </a:lnTo>
                  <a:lnTo>
                    <a:pt x="1396238" y="60960"/>
                  </a:lnTo>
                  <a:lnTo>
                    <a:pt x="1398397" y="61595"/>
                  </a:lnTo>
                  <a:lnTo>
                    <a:pt x="1400556" y="62483"/>
                  </a:lnTo>
                  <a:lnTo>
                    <a:pt x="1403350" y="62738"/>
                  </a:lnTo>
                  <a:lnTo>
                    <a:pt x="1405763" y="63119"/>
                  </a:lnTo>
                  <a:lnTo>
                    <a:pt x="1408430" y="62738"/>
                  </a:lnTo>
                  <a:lnTo>
                    <a:pt x="1410970" y="62102"/>
                  </a:lnTo>
                  <a:lnTo>
                    <a:pt x="1413383" y="61595"/>
                  </a:lnTo>
                  <a:lnTo>
                    <a:pt x="1415796" y="60578"/>
                  </a:lnTo>
                  <a:lnTo>
                    <a:pt x="1417955" y="59690"/>
                  </a:lnTo>
                  <a:lnTo>
                    <a:pt x="1420114" y="58547"/>
                  </a:lnTo>
                  <a:lnTo>
                    <a:pt x="1421892" y="57276"/>
                  </a:lnTo>
                  <a:lnTo>
                    <a:pt x="1423670" y="56006"/>
                  </a:lnTo>
                  <a:lnTo>
                    <a:pt x="1425194" y="54228"/>
                  </a:lnTo>
                  <a:lnTo>
                    <a:pt x="1426718" y="52704"/>
                  </a:lnTo>
                  <a:lnTo>
                    <a:pt x="1428242" y="50926"/>
                  </a:lnTo>
                  <a:lnTo>
                    <a:pt x="1429512" y="49022"/>
                  </a:lnTo>
                  <a:lnTo>
                    <a:pt x="1430782" y="46863"/>
                  </a:lnTo>
                  <a:lnTo>
                    <a:pt x="1431925" y="45085"/>
                  </a:lnTo>
                  <a:lnTo>
                    <a:pt x="1432814" y="42672"/>
                  </a:lnTo>
                  <a:lnTo>
                    <a:pt x="1433830" y="40513"/>
                  </a:lnTo>
                  <a:lnTo>
                    <a:pt x="1434719" y="38353"/>
                  </a:lnTo>
                  <a:lnTo>
                    <a:pt x="1435354" y="35941"/>
                  </a:lnTo>
                  <a:lnTo>
                    <a:pt x="1435862" y="33527"/>
                  </a:lnTo>
                  <a:lnTo>
                    <a:pt x="1436243" y="31115"/>
                  </a:lnTo>
                  <a:lnTo>
                    <a:pt x="1436878" y="28575"/>
                  </a:lnTo>
                  <a:lnTo>
                    <a:pt x="1437132" y="25907"/>
                  </a:lnTo>
                  <a:lnTo>
                    <a:pt x="1437386" y="23495"/>
                  </a:lnTo>
                  <a:lnTo>
                    <a:pt x="1437386" y="20700"/>
                  </a:lnTo>
                  <a:lnTo>
                    <a:pt x="1437386" y="18288"/>
                  </a:lnTo>
                  <a:lnTo>
                    <a:pt x="1437386" y="15494"/>
                  </a:lnTo>
                  <a:lnTo>
                    <a:pt x="1437386" y="13080"/>
                  </a:lnTo>
                  <a:lnTo>
                    <a:pt x="1437386" y="10287"/>
                  </a:lnTo>
                  <a:lnTo>
                    <a:pt x="1437132" y="7874"/>
                  </a:lnTo>
                  <a:lnTo>
                    <a:pt x="1436878" y="5206"/>
                  </a:lnTo>
                  <a:lnTo>
                    <a:pt x="1436497" y="2667"/>
                  </a:lnTo>
                  <a:lnTo>
                    <a:pt x="1435862" y="253"/>
                  </a:lnTo>
                  <a:lnTo>
                    <a:pt x="1468247" y="253"/>
                  </a:lnTo>
                </a:path>
                <a:path w="6883400" h="10017125">
                  <a:moveTo>
                    <a:pt x="1343279" y="85344"/>
                  </a:moveTo>
                  <a:lnTo>
                    <a:pt x="1468247" y="85344"/>
                  </a:lnTo>
                </a:path>
                <a:path w="6883400" h="10017125">
                  <a:moveTo>
                    <a:pt x="1468247" y="253"/>
                  </a:moveTo>
                  <a:lnTo>
                    <a:pt x="1501775" y="253"/>
                  </a:lnTo>
                  <a:lnTo>
                    <a:pt x="1501140" y="2413"/>
                  </a:lnTo>
                  <a:lnTo>
                    <a:pt x="1500505" y="5206"/>
                  </a:lnTo>
                  <a:lnTo>
                    <a:pt x="1499870" y="7620"/>
                  </a:lnTo>
                  <a:lnTo>
                    <a:pt x="1499616" y="10032"/>
                  </a:lnTo>
                  <a:lnTo>
                    <a:pt x="1499362" y="12826"/>
                  </a:lnTo>
                  <a:lnTo>
                    <a:pt x="1498981" y="15240"/>
                  </a:lnTo>
                  <a:lnTo>
                    <a:pt x="1498981" y="17906"/>
                  </a:lnTo>
                  <a:lnTo>
                    <a:pt x="1498981" y="20447"/>
                  </a:lnTo>
                  <a:lnTo>
                    <a:pt x="1498981" y="23114"/>
                  </a:lnTo>
                  <a:lnTo>
                    <a:pt x="1499362" y="25526"/>
                  </a:lnTo>
                  <a:lnTo>
                    <a:pt x="1499616" y="28321"/>
                  </a:lnTo>
                  <a:lnTo>
                    <a:pt x="1500251" y="30733"/>
                  </a:lnTo>
                  <a:lnTo>
                    <a:pt x="1500505" y="33147"/>
                  </a:lnTo>
                  <a:lnTo>
                    <a:pt x="1501394" y="35687"/>
                  </a:lnTo>
                  <a:lnTo>
                    <a:pt x="1502029" y="38100"/>
                  </a:lnTo>
                  <a:lnTo>
                    <a:pt x="1502664" y="40513"/>
                  </a:lnTo>
                  <a:lnTo>
                    <a:pt x="1503934" y="42672"/>
                  </a:lnTo>
                  <a:lnTo>
                    <a:pt x="1504823" y="45085"/>
                  </a:lnTo>
                  <a:lnTo>
                    <a:pt x="1505966" y="47244"/>
                  </a:lnTo>
                  <a:lnTo>
                    <a:pt x="1507236" y="49022"/>
                  </a:lnTo>
                  <a:lnTo>
                    <a:pt x="1508506" y="50926"/>
                  </a:lnTo>
                  <a:lnTo>
                    <a:pt x="1510030" y="52704"/>
                  </a:lnTo>
                  <a:lnTo>
                    <a:pt x="1511554" y="54482"/>
                  </a:lnTo>
                  <a:lnTo>
                    <a:pt x="1513332" y="56006"/>
                  </a:lnTo>
                  <a:lnTo>
                    <a:pt x="1523365" y="61595"/>
                  </a:lnTo>
                  <a:lnTo>
                    <a:pt x="1525524" y="62483"/>
                  </a:lnTo>
                  <a:lnTo>
                    <a:pt x="1528318" y="62738"/>
                  </a:lnTo>
                  <a:lnTo>
                    <a:pt x="1530731" y="63119"/>
                  </a:lnTo>
                  <a:lnTo>
                    <a:pt x="1533398" y="62738"/>
                  </a:lnTo>
                  <a:lnTo>
                    <a:pt x="1535938" y="62102"/>
                  </a:lnTo>
                  <a:lnTo>
                    <a:pt x="1538351" y="61595"/>
                  </a:lnTo>
                  <a:lnTo>
                    <a:pt x="1540764" y="60578"/>
                  </a:lnTo>
                  <a:lnTo>
                    <a:pt x="1542923" y="59690"/>
                  </a:lnTo>
                  <a:lnTo>
                    <a:pt x="1545082" y="58547"/>
                  </a:lnTo>
                  <a:lnTo>
                    <a:pt x="1546860" y="57276"/>
                  </a:lnTo>
                  <a:lnTo>
                    <a:pt x="1548638" y="56006"/>
                  </a:lnTo>
                  <a:lnTo>
                    <a:pt x="1550162" y="54228"/>
                  </a:lnTo>
                  <a:lnTo>
                    <a:pt x="1552067" y="52704"/>
                  </a:lnTo>
                  <a:lnTo>
                    <a:pt x="1553210" y="50926"/>
                  </a:lnTo>
                  <a:lnTo>
                    <a:pt x="1554480" y="49022"/>
                  </a:lnTo>
                  <a:lnTo>
                    <a:pt x="1555750" y="46863"/>
                  </a:lnTo>
                  <a:lnTo>
                    <a:pt x="1556893" y="45085"/>
                  </a:lnTo>
                  <a:lnTo>
                    <a:pt x="1557782" y="42672"/>
                  </a:lnTo>
                  <a:lnTo>
                    <a:pt x="1558798" y="40513"/>
                  </a:lnTo>
                  <a:lnTo>
                    <a:pt x="1559687" y="38353"/>
                  </a:lnTo>
                  <a:lnTo>
                    <a:pt x="1560322" y="35941"/>
                  </a:lnTo>
                  <a:lnTo>
                    <a:pt x="1560830" y="33527"/>
                  </a:lnTo>
                  <a:lnTo>
                    <a:pt x="1561465" y="31115"/>
                  </a:lnTo>
                  <a:lnTo>
                    <a:pt x="1561846" y="28575"/>
                  </a:lnTo>
                  <a:lnTo>
                    <a:pt x="1562100" y="25907"/>
                  </a:lnTo>
                  <a:lnTo>
                    <a:pt x="1562354" y="23495"/>
                  </a:lnTo>
                  <a:lnTo>
                    <a:pt x="1562354" y="20700"/>
                  </a:lnTo>
                  <a:lnTo>
                    <a:pt x="1562735" y="18288"/>
                  </a:lnTo>
                  <a:lnTo>
                    <a:pt x="1562735" y="15494"/>
                  </a:lnTo>
                  <a:lnTo>
                    <a:pt x="1562354" y="13080"/>
                  </a:lnTo>
                  <a:lnTo>
                    <a:pt x="1562354" y="10287"/>
                  </a:lnTo>
                  <a:lnTo>
                    <a:pt x="1562100" y="7874"/>
                  </a:lnTo>
                  <a:lnTo>
                    <a:pt x="1561846" y="5206"/>
                  </a:lnTo>
                  <a:lnTo>
                    <a:pt x="1561465" y="2667"/>
                  </a:lnTo>
                  <a:lnTo>
                    <a:pt x="1560830" y="253"/>
                  </a:lnTo>
                  <a:lnTo>
                    <a:pt x="1593215" y="253"/>
                  </a:lnTo>
                </a:path>
                <a:path w="6883400" h="10017125">
                  <a:moveTo>
                    <a:pt x="1468247" y="85344"/>
                  </a:moveTo>
                  <a:lnTo>
                    <a:pt x="1593215" y="85344"/>
                  </a:lnTo>
                </a:path>
                <a:path w="6883400" h="10017125">
                  <a:moveTo>
                    <a:pt x="1593215" y="253"/>
                  </a:moveTo>
                  <a:lnTo>
                    <a:pt x="1626743" y="253"/>
                  </a:lnTo>
                  <a:lnTo>
                    <a:pt x="1626108" y="2413"/>
                  </a:lnTo>
                  <a:lnTo>
                    <a:pt x="1625473" y="5206"/>
                  </a:lnTo>
                  <a:lnTo>
                    <a:pt x="1624838" y="7620"/>
                  </a:lnTo>
                  <a:lnTo>
                    <a:pt x="1624584" y="10032"/>
                  </a:lnTo>
                  <a:lnTo>
                    <a:pt x="1624330" y="12826"/>
                  </a:lnTo>
                  <a:lnTo>
                    <a:pt x="1624330" y="15240"/>
                  </a:lnTo>
                  <a:lnTo>
                    <a:pt x="1623949" y="17906"/>
                  </a:lnTo>
                  <a:lnTo>
                    <a:pt x="1623949" y="20447"/>
                  </a:lnTo>
                  <a:lnTo>
                    <a:pt x="1624330" y="23114"/>
                  </a:lnTo>
                  <a:lnTo>
                    <a:pt x="1624330" y="25526"/>
                  </a:lnTo>
                  <a:lnTo>
                    <a:pt x="1624584" y="28321"/>
                  </a:lnTo>
                  <a:lnTo>
                    <a:pt x="1625219" y="30733"/>
                  </a:lnTo>
                  <a:lnTo>
                    <a:pt x="1625854" y="33147"/>
                  </a:lnTo>
                  <a:lnTo>
                    <a:pt x="1626362" y="35687"/>
                  </a:lnTo>
                  <a:lnTo>
                    <a:pt x="1626997" y="38100"/>
                  </a:lnTo>
                  <a:lnTo>
                    <a:pt x="1627886" y="40513"/>
                  </a:lnTo>
                  <a:lnTo>
                    <a:pt x="1628902" y="42672"/>
                  </a:lnTo>
                  <a:lnTo>
                    <a:pt x="1629791" y="45085"/>
                  </a:lnTo>
                  <a:lnTo>
                    <a:pt x="1630934" y="47244"/>
                  </a:lnTo>
                  <a:lnTo>
                    <a:pt x="1632204" y="49022"/>
                  </a:lnTo>
                  <a:lnTo>
                    <a:pt x="1633728" y="50926"/>
                  </a:lnTo>
                  <a:lnTo>
                    <a:pt x="1634998" y="52704"/>
                  </a:lnTo>
                  <a:lnTo>
                    <a:pt x="1636776" y="54482"/>
                  </a:lnTo>
                  <a:lnTo>
                    <a:pt x="1638300" y="56006"/>
                  </a:lnTo>
                  <a:lnTo>
                    <a:pt x="1640078" y="57530"/>
                  </a:lnTo>
                  <a:lnTo>
                    <a:pt x="1641983" y="58800"/>
                  </a:lnTo>
                  <a:lnTo>
                    <a:pt x="1644142" y="60071"/>
                  </a:lnTo>
                  <a:lnTo>
                    <a:pt x="1646174" y="60960"/>
                  </a:lnTo>
                  <a:lnTo>
                    <a:pt x="1648333" y="61595"/>
                  </a:lnTo>
                  <a:lnTo>
                    <a:pt x="1650746" y="62483"/>
                  </a:lnTo>
                  <a:lnTo>
                    <a:pt x="1653286" y="62738"/>
                  </a:lnTo>
                  <a:lnTo>
                    <a:pt x="1655699" y="63119"/>
                  </a:lnTo>
                  <a:lnTo>
                    <a:pt x="1658366" y="62738"/>
                  </a:lnTo>
                  <a:lnTo>
                    <a:pt x="1660906" y="62102"/>
                  </a:lnTo>
                  <a:lnTo>
                    <a:pt x="1663319" y="61595"/>
                  </a:lnTo>
                  <a:lnTo>
                    <a:pt x="1665732" y="60578"/>
                  </a:lnTo>
                  <a:lnTo>
                    <a:pt x="1667891" y="59690"/>
                  </a:lnTo>
                  <a:lnTo>
                    <a:pt x="1670050" y="58547"/>
                  </a:lnTo>
                  <a:lnTo>
                    <a:pt x="1671828" y="57276"/>
                  </a:lnTo>
                  <a:lnTo>
                    <a:pt x="1673606" y="56006"/>
                  </a:lnTo>
                  <a:lnTo>
                    <a:pt x="1675130" y="54228"/>
                  </a:lnTo>
                  <a:lnTo>
                    <a:pt x="1677035" y="52704"/>
                  </a:lnTo>
                  <a:lnTo>
                    <a:pt x="1678178" y="50926"/>
                  </a:lnTo>
                  <a:lnTo>
                    <a:pt x="1679702" y="49022"/>
                  </a:lnTo>
                  <a:lnTo>
                    <a:pt x="1680972" y="46863"/>
                  </a:lnTo>
                  <a:lnTo>
                    <a:pt x="1681861" y="45085"/>
                  </a:lnTo>
                  <a:lnTo>
                    <a:pt x="1682750" y="42672"/>
                  </a:lnTo>
                  <a:lnTo>
                    <a:pt x="1683766" y="40513"/>
                  </a:lnTo>
                  <a:lnTo>
                    <a:pt x="1684655" y="38353"/>
                  </a:lnTo>
                  <a:lnTo>
                    <a:pt x="1685290" y="35941"/>
                  </a:lnTo>
                  <a:lnTo>
                    <a:pt x="1685798" y="33527"/>
                  </a:lnTo>
                  <a:lnTo>
                    <a:pt x="1686433" y="31115"/>
                  </a:lnTo>
                  <a:lnTo>
                    <a:pt x="1686814" y="28575"/>
                  </a:lnTo>
                  <a:lnTo>
                    <a:pt x="1687068" y="25907"/>
                  </a:lnTo>
                  <a:lnTo>
                    <a:pt x="1687322" y="23495"/>
                  </a:lnTo>
                  <a:lnTo>
                    <a:pt x="1687322" y="20700"/>
                  </a:lnTo>
                  <a:lnTo>
                    <a:pt x="1687703" y="18288"/>
                  </a:lnTo>
                  <a:lnTo>
                    <a:pt x="1687703" y="15494"/>
                  </a:lnTo>
                  <a:lnTo>
                    <a:pt x="1687322" y="13080"/>
                  </a:lnTo>
                  <a:lnTo>
                    <a:pt x="1687322" y="10287"/>
                  </a:lnTo>
                  <a:lnTo>
                    <a:pt x="1687068" y="7874"/>
                  </a:lnTo>
                  <a:lnTo>
                    <a:pt x="1686814" y="5206"/>
                  </a:lnTo>
                  <a:lnTo>
                    <a:pt x="1686433" y="2667"/>
                  </a:lnTo>
                  <a:lnTo>
                    <a:pt x="1686179" y="253"/>
                  </a:lnTo>
                  <a:lnTo>
                    <a:pt x="1718437" y="253"/>
                  </a:lnTo>
                </a:path>
                <a:path w="6883400" h="10017125">
                  <a:moveTo>
                    <a:pt x="1593215" y="85344"/>
                  </a:moveTo>
                  <a:lnTo>
                    <a:pt x="1718437" y="85344"/>
                  </a:lnTo>
                </a:path>
                <a:path w="6883400" h="10017125">
                  <a:moveTo>
                    <a:pt x="1718437" y="253"/>
                  </a:moveTo>
                  <a:lnTo>
                    <a:pt x="1751711" y="253"/>
                  </a:lnTo>
                  <a:lnTo>
                    <a:pt x="1751076" y="2413"/>
                  </a:lnTo>
                  <a:lnTo>
                    <a:pt x="1750441" y="5206"/>
                  </a:lnTo>
                  <a:lnTo>
                    <a:pt x="1750187" y="7620"/>
                  </a:lnTo>
                  <a:lnTo>
                    <a:pt x="1749552" y="10032"/>
                  </a:lnTo>
                  <a:lnTo>
                    <a:pt x="1749298" y="12826"/>
                  </a:lnTo>
                  <a:lnTo>
                    <a:pt x="1749298" y="15240"/>
                  </a:lnTo>
                  <a:lnTo>
                    <a:pt x="1748917" y="17906"/>
                  </a:lnTo>
                  <a:lnTo>
                    <a:pt x="1748917" y="20447"/>
                  </a:lnTo>
                  <a:lnTo>
                    <a:pt x="1749298" y="23114"/>
                  </a:lnTo>
                  <a:lnTo>
                    <a:pt x="1749298" y="25526"/>
                  </a:lnTo>
                  <a:lnTo>
                    <a:pt x="1749806" y="28321"/>
                  </a:lnTo>
                  <a:lnTo>
                    <a:pt x="1750187" y="30733"/>
                  </a:lnTo>
                  <a:lnTo>
                    <a:pt x="1750822" y="33147"/>
                  </a:lnTo>
                  <a:lnTo>
                    <a:pt x="1751330" y="35687"/>
                  </a:lnTo>
                  <a:lnTo>
                    <a:pt x="1751965" y="38100"/>
                  </a:lnTo>
                  <a:lnTo>
                    <a:pt x="1752854" y="40513"/>
                  </a:lnTo>
                  <a:lnTo>
                    <a:pt x="1753870" y="42672"/>
                  </a:lnTo>
                  <a:lnTo>
                    <a:pt x="1754759" y="45085"/>
                  </a:lnTo>
                  <a:lnTo>
                    <a:pt x="1755902" y="47244"/>
                  </a:lnTo>
                  <a:lnTo>
                    <a:pt x="1757172" y="49022"/>
                  </a:lnTo>
                  <a:lnTo>
                    <a:pt x="1758696" y="50926"/>
                  </a:lnTo>
                  <a:lnTo>
                    <a:pt x="1759966" y="52704"/>
                  </a:lnTo>
                  <a:lnTo>
                    <a:pt x="1761744" y="54482"/>
                  </a:lnTo>
                  <a:lnTo>
                    <a:pt x="1763268" y="56006"/>
                  </a:lnTo>
                  <a:lnTo>
                    <a:pt x="1765046" y="57530"/>
                  </a:lnTo>
                  <a:lnTo>
                    <a:pt x="1766951" y="58800"/>
                  </a:lnTo>
                  <a:lnTo>
                    <a:pt x="1769110" y="60071"/>
                  </a:lnTo>
                  <a:lnTo>
                    <a:pt x="1771142" y="60960"/>
                  </a:lnTo>
                  <a:lnTo>
                    <a:pt x="1773301" y="61595"/>
                  </a:lnTo>
                  <a:lnTo>
                    <a:pt x="1775714" y="62483"/>
                  </a:lnTo>
                  <a:lnTo>
                    <a:pt x="1778254" y="62738"/>
                  </a:lnTo>
                  <a:lnTo>
                    <a:pt x="1780667" y="63119"/>
                  </a:lnTo>
                  <a:lnTo>
                    <a:pt x="1783334" y="62738"/>
                  </a:lnTo>
                  <a:lnTo>
                    <a:pt x="1786128" y="62102"/>
                  </a:lnTo>
                  <a:lnTo>
                    <a:pt x="1788541" y="61595"/>
                  </a:lnTo>
                  <a:lnTo>
                    <a:pt x="1790700" y="60578"/>
                  </a:lnTo>
                  <a:lnTo>
                    <a:pt x="1792859" y="59690"/>
                  </a:lnTo>
                  <a:lnTo>
                    <a:pt x="1795018" y="58547"/>
                  </a:lnTo>
                  <a:lnTo>
                    <a:pt x="1803146" y="50926"/>
                  </a:lnTo>
                  <a:lnTo>
                    <a:pt x="1804670" y="49022"/>
                  </a:lnTo>
                  <a:lnTo>
                    <a:pt x="1805940" y="46863"/>
                  </a:lnTo>
                  <a:lnTo>
                    <a:pt x="1806829" y="45085"/>
                  </a:lnTo>
                  <a:lnTo>
                    <a:pt x="1808099" y="42672"/>
                  </a:lnTo>
                  <a:lnTo>
                    <a:pt x="1808988" y="40513"/>
                  </a:lnTo>
                  <a:lnTo>
                    <a:pt x="1809623" y="38353"/>
                  </a:lnTo>
                  <a:lnTo>
                    <a:pt x="1810512" y="35941"/>
                  </a:lnTo>
                  <a:lnTo>
                    <a:pt x="1810766" y="33527"/>
                  </a:lnTo>
                  <a:lnTo>
                    <a:pt x="1811401" y="31115"/>
                  </a:lnTo>
                  <a:lnTo>
                    <a:pt x="1811782" y="28575"/>
                  </a:lnTo>
                  <a:lnTo>
                    <a:pt x="1812036" y="25907"/>
                  </a:lnTo>
                  <a:lnTo>
                    <a:pt x="1812290" y="23495"/>
                  </a:lnTo>
                  <a:lnTo>
                    <a:pt x="1812671" y="20700"/>
                  </a:lnTo>
                  <a:lnTo>
                    <a:pt x="1812671" y="18288"/>
                  </a:lnTo>
                  <a:lnTo>
                    <a:pt x="1812671" y="15494"/>
                  </a:lnTo>
                  <a:lnTo>
                    <a:pt x="1812671" y="13080"/>
                  </a:lnTo>
                  <a:lnTo>
                    <a:pt x="1812290" y="10287"/>
                  </a:lnTo>
                  <a:lnTo>
                    <a:pt x="1812036" y="7874"/>
                  </a:lnTo>
                  <a:lnTo>
                    <a:pt x="1811782" y="5206"/>
                  </a:lnTo>
                  <a:lnTo>
                    <a:pt x="1811401" y="2667"/>
                  </a:lnTo>
                  <a:lnTo>
                    <a:pt x="1811147" y="253"/>
                  </a:lnTo>
                  <a:lnTo>
                    <a:pt x="1843405" y="253"/>
                  </a:lnTo>
                </a:path>
                <a:path w="6883400" h="10017125">
                  <a:moveTo>
                    <a:pt x="1718437" y="85344"/>
                  </a:moveTo>
                  <a:lnTo>
                    <a:pt x="1843405" y="85344"/>
                  </a:lnTo>
                </a:path>
                <a:path w="6883400" h="10017125">
                  <a:moveTo>
                    <a:pt x="1843405" y="253"/>
                  </a:moveTo>
                  <a:lnTo>
                    <a:pt x="1876933" y="253"/>
                  </a:lnTo>
                  <a:lnTo>
                    <a:pt x="1876044" y="2413"/>
                  </a:lnTo>
                  <a:lnTo>
                    <a:pt x="1875409" y="5206"/>
                  </a:lnTo>
                  <a:lnTo>
                    <a:pt x="1875155" y="7620"/>
                  </a:lnTo>
                  <a:lnTo>
                    <a:pt x="1874520" y="10032"/>
                  </a:lnTo>
                  <a:lnTo>
                    <a:pt x="1874520" y="12826"/>
                  </a:lnTo>
                  <a:lnTo>
                    <a:pt x="1874266" y="15240"/>
                  </a:lnTo>
                  <a:lnTo>
                    <a:pt x="1874266" y="17906"/>
                  </a:lnTo>
                  <a:lnTo>
                    <a:pt x="1874266" y="20447"/>
                  </a:lnTo>
                  <a:lnTo>
                    <a:pt x="1874266" y="23114"/>
                  </a:lnTo>
                  <a:lnTo>
                    <a:pt x="1874520" y="25526"/>
                  </a:lnTo>
                  <a:lnTo>
                    <a:pt x="1874774" y="28321"/>
                  </a:lnTo>
                  <a:lnTo>
                    <a:pt x="1875155" y="30733"/>
                  </a:lnTo>
                  <a:lnTo>
                    <a:pt x="1875790" y="33147"/>
                  </a:lnTo>
                  <a:lnTo>
                    <a:pt x="1876298" y="35687"/>
                  </a:lnTo>
                  <a:lnTo>
                    <a:pt x="1876933" y="38100"/>
                  </a:lnTo>
                  <a:lnTo>
                    <a:pt x="1877822" y="40513"/>
                  </a:lnTo>
                  <a:lnTo>
                    <a:pt x="1878838" y="42672"/>
                  </a:lnTo>
                  <a:lnTo>
                    <a:pt x="1879727" y="45085"/>
                  </a:lnTo>
                  <a:lnTo>
                    <a:pt x="1880870" y="47244"/>
                  </a:lnTo>
                  <a:lnTo>
                    <a:pt x="1882140" y="49022"/>
                  </a:lnTo>
                  <a:lnTo>
                    <a:pt x="1883664" y="50926"/>
                  </a:lnTo>
                  <a:lnTo>
                    <a:pt x="1885188" y="52704"/>
                  </a:lnTo>
                  <a:lnTo>
                    <a:pt x="1886712" y="54482"/>
                  </a:lnTo>
                  <a:lnTo>
                    <a:pt x="1888236" y="56006"/>
                  </a:lnTo>
                  <a:lnTo>
                    <a:pt x="1890014" y="57530"/>
                  </a:lnTo>
                  <a:lnTo>
                    <a:pt x="1892173" y="58800"/>
                  </a:lnTo>
                  <a:lnTo>
                    <a:pt x="1894078" y="60071"/>
                  </a:lnTo>
                  <a:lnTo>
                    <a:pt x="1896110" y="60960"/>
                  </a:lnTo>
                  <a:lnTo>
                    <a:pt x="1898650" y="61595"/>
                  </a:lnTo>
                  <a:lnTo>
                    <a:pt x="1900682" y="62483"/>
                  </a:lnTo>
                  <a:lnTo>
                    <a:pt x="1903222" y="62738"/>
                  </a:lnTo>
                  <a:lnTo>
                    <a:pt x="1905889" y="63119"/>
                  </a:lnTo>
                  <a:lnTo>
                    <a:pt x="1908302" y="62738"/>
                  </a:lnTo>
                  <a:lnTo>
                    <a:pt x="1911096" y="62102"/>
                  </a:lnTo>
                  <a:lnTo>
                    <a:pt x="1913509" y="61595"/>
                  </a:lnTo>
                  <a:lnTo>
                    <a:pt x="1915668" y="60578"/>
                  </a:lnTo>
                  <a:lnTo>
                    <a:pt x="1918081" y="59690"/>
                  </a:lnTo>
                  <a:lnTo>
                    <a:pt x="1919986" y="58547"/>
                  </a:lnTo>
                  <a:lnTo>
                    <a:pt x="1921764" y="57276"/>
                  </a:lnTo>
                  <a:lnTo>
                    <a:pt x="1923923" y="56006"/>
                  </a:lnTo>
                  <a:lnTo>
                    <a:pt x="1925447" y="54228"/>
                  </a:lnTo>
                  <a:lnTo>
                    <a:pt x="1926971" y="52704"/>
                  </a:lnTo>
                  <a:lnTo>
                    <a:pt x="1928495" y="50926"/>
                  </a:lnTo>
                  <a:lnTo>
                    <a:pt x="1929638" y="49022"/>
                  </a:lnTo>
                  <a:lnTo>
                    <a:pt x="1930908" y="46863"/>
                  </a:lnTo>
                  <a:lnTo>
                    <a:pt x="1932178" y="45085"/>
                  </a:lnTo>
                  <a:lnTo>
                    <a:pt x="1933067" y="42672"/>
                  </a:lnTo>
                  <a:lnTo>
                    <a:pt x="1933956" y="40513"/>
                  </a:lnTo>
                  <a:lnTo>
                    <a:pt x="1934591" y="38353"/>
                  </a:lnTo>
                  <a:lnTo>
                    <a:pt x="1935480" y="35941"/>
                  </a:lnTo>
                  <a:lnTo>
                    <a:pt x="1936115" y="33527"/>
                  </a:lnTo>
                  <a:lnTo>
                    <a:pt x="1936369" y="31115"/>
                  </a:lnTo>
                  <a:lnTo>
                    <a:pt x="1937004" y="28575"/>
                  </a:lnTo>
                  <a:lnTo>
                    <a:pt x="1937258" y="25907"/>
                  </a:lnTo>
                  <a:lnTo>
                    <a:pt x="1937258" y="23495"/>
                  </a:lnTo>
                  <a:lnTo>
                    <a:pt x="1937639" y="20700"/>
                  </a:lnTo>
                  <a:lnTo>
                    <a:pt x="1937639" y="18288"/>
                  </a:lnTo>
                  <a:lnTo>
                    <a:pt x="1937639" y="15494"/>
                  </a:lnTo>
                  <a:lnTo>
                    <a:pt x="1937639" y="13080"/>
                  </a:lnTo>
                  <a:lnTo>
                    <a:pt x="1937258" y="10287"/>
                  </a:lnTo>
                  <a:lnTo>
                    <a:pt x="1937258" y="7874"/>
                  </a:lnTo>
                  <a:lnTo>
                    <a:pt x="1936750" y="5206"/>
                  </a:lnTo>
                  <a:lnTo>
                    <a:pt x="1936369" y="2667"/>
                  </a:lnTo>
                  <a:lnTo>
                    <a:pt x="1936115" y="253"/>
                  </a:lnTo>
                  <a:lnTo>
                    <a:pt x="1968373" y="253"/>
                  </a:lnTo>
                </a:path>
                <a:path w="6883400" h="10017125">
                  <a:moveTo>
                    <a:pt x="1843405" y="85344"/>
                  </a:moveTo>
                  <a:lnTo>
                    <a:pt x="1968373" y="85344"/>
                  </a:lnTo>
                </a:path>
                <a:path w="6883400" h="10017125">
                  <a:moveTo>
                    <a:pt x="1968373" y="253"/>
                  </a:moveTo>
                  <a:lnTo>
                    <a:pt x="2001901" y="253"/>
                  </a:lnTo>
                  <a:lnTo>
                    <a:pt x="2001266" y="2413"/>
                  </a:lnTo>
                  <a:lnTo>
                    <a:pt x="2000377" y="5206"/>
                  </a:lnTo>
                  <a:lnTo>
                    <a:pt x="2000123" y="7620"/>
                  </a:lnTo>
                  <a:lnTo>
                    <a:pt x="1999742" y="10032"/>
                  </a:lnTo>
                  <a:lnTo>
                    <a:pt x="1999488" y="12826"/>
                  </a:lnTo>
                  <a:lnTo>
                    <a:pt x="1999234" y="15240"/>
                  </a:lnTo>
                  <a:lnTo>
                    <a:pt x="1999234" y="17906"/>
                  </a:lnTo>
                  <a:lnTo>
                    <a:pt x="1999234" y="20447"/>
                  </a:lnTo>
                  <a:lnTo>
                    <a:pt x="1999234" y="23114"/>
                  </a:lnTo>
                  <a:lnTo>
                    <a:pt x="1999488" y="25526"/>
                  </a:lnTo>
                  <a:lnTo>
                    <a:pt x="1999742" y="28321"/>
                  </a:lnTo>
                  <a:lnTo>
                    <a:pt x="2000123" y="30733"/>
                  </a:lnTo>
                  <a:lnTo>
                    <a:pt x="2000758" y="33147"/>
                  </a:lnTo>
                  <a:lnTo>
                    <a:pt x="2001266" y="35687"/>
                  </a:lnTo>
                  <a:lnTo>
                    <a:pt x="2010156" y="52704"/>
                  </a:lnTo>
                  <a:lnTo>
                    <a:pt x="2011680" y="54482"/>
                  </a:lnTo>
                  <a:lnTo>
                    <a:pt x="2013204" y="56006"/>
                  </a:lnTo>
                  <a:lnTo>
                    <a:pt x="2014982" y="57530"/>
                  </a:lnTo>
                  <a:lnTo>
                    <a:pt x="2017141" y="58800"/>
                  </a:lnTo>
                  <a:lnTo>
                    <a:pt x="2019046" y="60071"/>
                  </a:lnTo>
                  <a:lnTo>
                    <a:pt x="2021078" y="60960"/>
                  </a:lnTo>
                  <a:lnTo>
                    <a:pt x="2023618" y="61595"/>
                  </a:lnTo>
                  <a:lnTo>
                    <a:pt x="2025650" y="62483"/>
                  </a:lnTo>
                  <a:lnTo>
                    <a:pt x="2028190" y="62738"/>
                  </a:lnTo>
                  <a:lnTo>
                    <a:pt x="2030857" y="63119"/>
                  </a:lnTo>
                  <a:lnTo>
                    <a:pt x="2033651" y="62738"/>
                  </a:lnTo>
                  <a:lnTo>
                    <a:pt x="2036064" y="62102"/>
                  </a:lnTo>
                  <a:lnTo>
                    <a:pt x="2038477" y="61595"/>
                  </a:lnTo>
                  <a:lnTo>
                    <a:pt x="2040890" y="60578"/>
                  </a:lnTo>
                  <a:lnTo>
                    <a:pt x="2043049" y="59690"/>
                  </a:lnTo>
                  <a:lnTo>
                    <a:pt x="2044954" y="58547"/>
                  </a:lnTo>
                  <a:lnTo>
                    <a:pt x="2046986" y="57276"/>
                  </a:lnTo>
                  <a:lnTo>
                    <a:pt x="2048891" y="56006"/>
                  </a:lnTo>
                  <a:lnTo>
                    <a:pt x="2050415" y="54228"/>
                  </a:lnTo>
                  <a:lnTo>
                    <a:pt x="2051939" y="52704"/>
                  </a:lnTo>
                  <a:lnTo>
                    <a:pt x="2053463" y="50926"/>
                  </a:lnTo>
                  <a:lnTo>
                    <a:pt x="2054606" y="49022"/>
                  </a:lnTo>
                  <a:lnTo>
                    <a:pt x="2055876" y="46863"/>
                  </a:lnTo>
                  <a:lnTo>
                    <a:pt x="2057146" y="45085"/>
                  </a:lnTo>
                  <a:lnTo>
                    <a:pt x="2058035" y="42672"/>
                  </a:lnTo>
                  <a:lnTo>
                    <a:pt x="2058924" y="40513"/>
                  </a:lnTo>
                  <a:lnTo>
                    <a:pt x="2059559" y="38353"/>
                  </a:lnTo>
                  <a:lnTo>
                    <a:pt x="2060448" y="35941"/>
                  </a:lnTo>
                  <a:lnTo>
                    <a:pt x="2061083" y="33527"/>
                  </a:lnTo>
                  <a:lnTo>
                    <a:pt x="2061337" y="31115"/>
                  </a:lnTo>
                  <a:lnTo>
                    <a:pt x="2061972" y="28575"/>
                  </a:lnTo>
                  <a:lnTo>
                    <a:pt x="2062226" y="25907"/>
                  </a:lnTo>
                  <a:lnTo>
                    <a:pt x="2062226" y="23495"/>
                  </a:lnTo>
                  <a:lnTo>
                    <a:pt x="2062607" y="20700"/>
                  </a:lnTo>
                  <a:lnTo>
                    <a:pt x="2062607" y="18288"/>
                  </a:lnTo>
                  <a:lnTo>
                    <a:pt x="2062607" y="15494"/>
                  </a:lnTo>
                  <a:lnTo>
                    <a:pt x="2062607" y="13080"/>
                  </a:lnTo>
                  <a:lnTo>
                    <a:pt x="2062226" y="10287"/>
                  </a:lnTo>
                  <a:lnTo>
                    <a:pt x="2062226" y="7874"/>
                  </a:lnTo>
                  <a:lnTo>
                    <a:pt x="2061718" y="5206"/>
                  </a:lnTo>
                  <a:lnTo>
                    <a:pt x="2061718" y="2667"/>
                  </a:lnTo>
                  <a:lnTo>
                    <a:pt x="2061083" y="253"/>
                  </a:lnTo>
                  <a:lnTo>
                    <a:pt x="2093341" y="253"/>
                  </a:lnTo>
                </a:path>
                <a:path w="6883400" h="10017125">
                  <a:moveTo>
                    <a:pt x="1968373" y="85344"/>
                  </a:moveTo>
                  <a:lnTo>
                    <a:pt x="2093341" y="85344"/>
                  </a:lnTo>
                </a:path>
                <a:path w="6883400" h="10017125">
                  <a:moveTo>
                    <a:pt x="2093341" y="253"/>
                  </a:moveTo>
                  <a:lnTo>
                    <a:pt x="2126869" y="253"/>
                  </a:lnTo>
                  <a:lnTo>
                    <a:pt x="2126234" y="2413"/>
                  </a:lnTo>
                  <a:lnTo>
                    <a:pt x="2125726" y="5206"/>
                  </a:lnTo>
                  <a:lnTo>
                    <a:pt x="2125091" y="7620"/>
                  </a:lnTo>
                  <a:lnTo>
                    <a:pt x="2124710" y="10032"/>
                  </a:lnTo>
                  <a:lnTo>
                    <a:pt x="2124456" y="12826"/>
                  </a:lnTo>
                  <a:lnTo>
                    <a:pt x="2124202" y="15240"/>
                  </a:lnTo>
                  <a:lnTo>
                    <a:pt x="2124202" y="17906"/>
                  </a:lnTo>
                  <a:lnTo>
                    <a:pt x="2124202" y="20447"/>
                  </a:lnTo>
                  <a:lnTo>
                    <a:pt x="2124202" y="23114"/>
                  </a:lnTo>
                  <a:lnTo>
                    <a:pt x="2124456" y="25526"/>
                  </a:lnTo>
                  <a:lnTo>
                    <a:pt x="2124710" y="28321"/>
                  </a:lnTo>
                  <a:lnTo>
                    <a:pt x="2125091" y="30733"/>
                  </a:lnTo>
                  <a:lnTo>
                    <a:pt x="2125726" y="33147"/>
                  </a:lnTo>
                  <a:lnTo>
                    <a:pt x="2126234" y="35687"/>
                  </a:lnTo>
                  <a:lnTo>
                    <a:pt x="2135124" y="52704"/>
                  </a:lnTo>
                  <a:lnTo>
                    <a:pt x="2136648" y="54482"/>
                  </a:lnTo>
                  <a:lnTo>
                    <a:pt x="2148586" y="61595"/>
                  </a:lnTo>
                  <a:lnTo>
                    <a:pt x="2150618" y="62483"/>
                  </a:lnTo>
                  <a:lnTo>
                    <a:pt x="2153412" y="62738"/>
                  </a:lnTo>
                  <a:lnTo>
                    <a:pt x="2155825" y="63119"/>
                  </a:lnTo>
                  <a:lnTo>
                    <a:pt x="2158619" y="62738"/>
                  </a:lnTo>
                  <a:lnTo>
                    <a:pt x="2161032" y="62102"/>
                  </a:lnTo>
                  <a:lnTo>
                    <a:pt x="2163445" y="61595"/>
                  </a:lnTo>
                  <a:lnTo>
                    <a:pt x="2165858" y="60578"/>
                  </a:lnTo>
                  <a:lnTo>
                    <a:pt x="2168017" y="59690"/>
                  </a:lnTo>
                  <a:lnTo>
                    <a:pt x="2170176" y="58547"/>
                  </a:lnTo>
                  <a:lnTo>
                    <a:pt x="2171954" y="57276"/>
                  </a:lnTo>
                  <a:lnTo>
                    <a:pt x="2173859" y="56006"/>
                  </a:lnTo>
                  <a:lnTo>
                    <a:pt x="2175383" y="54228"/>
                  </a:lnTo>
                  <a:lnTo>
                    <a:pt x="2176907" y="52704"/>
                  </a:lnTo>
                  <a:lnTo>
                    <a:pt x="2178431" y="50926"/>
                  </a:lnTo>
                  <a:lnTo>
                    <a:pt x="2179574" y="49022"/>
                  </a:lnTo>
                  <a:lnTo>
                    <a:pt x="2180844" y="46863"/>
                  </a:lnTo>
                  <a:lnTo>
                    <a:pt x="2182114" y="45085"/>
                  </a:lnTo>
                  <a:lnTo>
                    <a:pt x="2183003" y="42672"/>
                  </a:lnTo>
                  <a:lnTo>
                    <a:pt x="2183892" y="40513"/>
                  </a:lnTo>
                  <a:lnTo>
                    <a:pt x="2184781" y="38353"/>
                  </a:lnTo>
                  <a:lnTo>
                    <a:pt x="2185416" y="35941"/>
                  </a:lnTo>
                  <a:lnTo>
                    <a:pt x="2186051" y="33527"/>
                  </a:lnTo>
                  <a:lnTo>
                    <a:pt x="2186305" y="31115"/>
                  </a:lnTo>
                  <a:lnTo>
                    <a:pt x="2186940" y="28575"/>
                  </a:lnTo>
                  <a:lnTo>
                    <a:pt x="2187194" y="25907"/>
                  </a:lnTo>
                  <a:lnTo>
                    <a:pt x="2187194" y="23495"/>
                  </a:lnTo>
                  <a:lnTo>
                    <a:pt x="2187575" y="20700"/>
                  </a:lnTo>
                  <a:lnTo>
                    <a:pt x="2187575" y="18288"/>
                  </a:lnTo>
                  <a:lnTo>
                    <a:pt x="2187575" y="15494"/>
                  </a:lnTo>
                  <a:lnTo>
                    <a:pt x="2187575" y="13080"/>
                  </a:lnTo>
                  <a:lnTo>
                    <a:pt x="2187194" y="10287"/>
                  </a:lnTo>
                  <a:lnTo>
                    <a:pt x="2187194" y="7874"/>
                  </a:lnTo>
                  <a:lnTo>
                    <a:pt x="2186940" y="5206"/>
                  </a:lnTo>
                  <a:lnTo>
                    <a:pt x="2186686" y="2667"/>
                  </a:lnTo>
                  <a:lnTo>
                    <a:pt x="2186051" y="253"/>
                  </a:lnTo>
                  <a:lnTo>
                    <a:pt x="2218309" y="253"/>
                  </a:lnTo>
                </a:path>
                <a:path w="6883400" h="10017125">
                  <a:moveTo>
                    <a:pt x="2093341" y="85344"/>
                  </a:moveTo>
                  <a:lnTo>
                    <a:pt x="2218309" y="85344"/>
                  </a:lnTo>
                </a:path>
                <a:path w="6883400" h="10017125">
                  <a:moveTo>
                    <a:pt x="2218309" y="253"/>
                  </a:moveTo>
                  <a:lnTo>
                    <a:pt x="2251837" y="253"/>
                  </a:lnTo>
                  <a:lnTo>
                    <a:pt x="2251202" y="2413"/>
                  </a:lnTo>
                  <a:lnTo>
                    <a:pt x="2250694" y="5206"/>
                  </a:lnTo>
                  <a:lnTo>
                    <a:pt x="2250059" y="7620"/>
                  </a:lnTo>
                  <a:lnTo>
                    <a:pt x="2249678" y="10032"/>
                  </a:lnTo>
                  <a:lnTo>
                    <a:pt x="2249424" y="12826"/>
                  </a:lnTo>
                  <a:lnTo>
                    <a:pt x="2249170" y="15240"/>
                  </a:lnTo>
                  <a:lnTo>
                    <a:pt x="2249170" y="17906"/>
                  </a:lnTo>
                  <a:lnTo>
                    <a:pt x="2249170" y="20447"/>
                  </a:lnTo>
                  <a:lnTo>
                    <a:pt x="2249170" y="23114"/>
                  </a:lnTo>
                  <a:lnTo>
                    <a:pt x="2249424" y="25526"/>
                  </a:lnTo>
                  <a:lnTo>
                    <a:pt x="2249678" y="28321"/>
                  </a:lnTo>
                  <a:lnTo>
                    <a:pt x="2250059" y="30733"/>
                  </a:lnTo>
                  <a:lnTo>
                    <a:pt x="2250694" y="33147"/>
                  </a:lnTo>
                  <a:lnTo>
                    <a:pt x="2251202" y="35687"/>
                  </a:lnTo>
                  <a:lnTo>
                    <a:pt x="2252218" y="38100"/>
                  </a:lnTo>
                  <a:lnTo>
                    <a:pt x="2252726" y="40513"/>
                  </a:lnTo>
                  <a:lnTo>
                    <a:pt x="2253742" y="42672"/>
                  </a:lnTo>
                  <a:lnTo>
                    <a:pt x="2260092" y="52704"/>
                  </a:lnTo>
                  <a:lnTo>
                    <a:pt x="2261616" y="54482"/>
                  </a:lnTo>
                  <a:lnTo>
                    <a:pt x="2273554" y="61595"/>
                  </a:lnTo>
                  <a:lnTo>
                    <a:pt x="2275586" y="62483"/>
                  </a:lnTo>
                  <a:lnTo>
                    <a:pt x="2278380" y="62738"/>
                  </a:lnTo>
                  <a:lnTo>
                    <a:pt x="2280793" y="63119"/>
                  </a:lnTo>
                  <a:lnTo>
                    <a:pt x="2283587" y="62738"/>
                  </a:lnTo>
                  <a:lnTo>
                    <a:pt x="2286000" y="62102"/>
                  </a:lnTo>
                  <a:lnTo>
                    <a:pt x="2288413" y="61595"/>
                  </a:lnTo>
                  <a:lnTo>
                    <a:pt x="2290826" y="60578"/>
                  </a:lnTo>
                  <a:lnTo>
                    <a:pt x="2292985" y="59690"/>
                  </a:lnTo>
                  <a:lnTo>
                    <a:pt x="2295144" y="58547"/>
                  </a:lnTo>
                  <a:lnTo>
                    <a:pt x="2296922" y="57276"/>
                  </a:lnTo>
                  <a:lnTo>
                    <a:pt x="2298827" y="56006"/>
                  </a:lnTo>
                  <a:lnTo>
                    <a:pt x="2300351" y="54228"/>
                  </a:lnTo>
                  <a:lnTo>
                    <a:pt x="2301875" y="52704"/>
                  </a:lnTo>
                  <a:lnTo>
                    <a:pt x="2303399" y="50926"/>
                  </a:lnTo>
                  <a:lnTo>
                    <a:pt x="2304542" y="49022"/>
                  </a:lnTo>
                  <a:lnTo>
                    <a:pt x="2305812" y="46863"/>
                  </a:lnTo>
                  <a:lnTo>
                    <a:pt x="2307082" y="45085"/>
                  </a:lnTo>
                  <a:lnTo>
                    <a:pt x="2307971" y="42672"/>
                  </a:lnTo>
                  <a:lnTo>
                    <a:pt x="2308860" y="40513"/>
                  </a:lnTo>
                  <a:lnTo>
                    <a:pt x="2309749" y="38353"/>
                  </a:lnTo>
                  <a:lnTo>
                    <a:pt x="2310384" y="35941"/>
                  </a:lnTo>
                  <a:lnTo>
                    <a:pt x="2311019" y="33527"/>
                  </a:lnTo>
                  <a:lnTo>
                    <a:pt x="2311654" y="31115"/>
                  </a:lnTo>
                  <a:lnTo>
                    <a:pt x="2311908" y="28575"/>
                  </a:lnTo>
                  <a:lnTo>
                    <a:pt x="2312162" y="25907"/>
                  </a:lnTo>
                  <a:lnTo>
                    <a:pt x="2312543" y="23495"/>
                  </a:lnTo>
                  <a:lnTo>
                    <a:pt x="2312543" y="20700"/>
                  </a:lnTo>
                  <a:lnTo>
                    <a:pt x="2312797" y="18288"/>
                  </a:lnTo>
                  <a:lnTo>
                    <a:pt x="2312797" y="15494"/>
                  </a:lnTo>
                  <a:lnTo>
                    <a:pt x="2312543" y="13080"/>
                  </a:lnTo>
                  <a:lnTo>
                    <a:pt x="2312543" y="10287"/>
                  </a:lnTo>
                  <a:lnTo>
                    <a:pt x="2312162" y="7874"/>
                  </a:lnTo>
                  <a:lnTo>
                    <a:pt x="2311908" y="5206"/>
                  </a:lnTo>
                  <a:lnTo>
                    <a:pt x="2311654" y="2667"/>
                  </a:lnTo>
                  <a:lnTo>
                    <a:pt x="2311019" y="253"/>
                  </a:lnTo>
                  <a:lnTo>
                    <a:pt x="2343277" y="253"/>
                  </a:lnTo>
                </a:path>
                <a:path w="6883400" h="10017125">
                  <a:moveTo>
                    <a:pt x="2218309" y="85344"/>
                  </a:moveTo>
                  <a:lnTo>
                    <a:pt x="2343277" y="85344"/>
                  </a:lnTo>
                </a:path>
                <a:path w="6883400" h="10017125">
                  <a:moveTo>
                    <a:pt x="2343277" y="253"/>
                  </a:moveTo>
                  <a:lnTo>
                    <a:pt x="2376805" y="253"/>
                  </a:lnTo>
                  <a:lnTo>
                    <a:pt x="2376170" y="2413"/>
                  </a:lnTo>
                  <a:lnTo>
                    <a:pt x="2375662" y="5206"/>
                  </a:lnTo>
                  <a:lnTo>
                    <a:pt x="2375027" y="7620"/>
                  </a:lnTo>
                  <a:lnTo>
                    <a:pt x="2374646" y="10032"/>
                  </a:lnTo>
                  <a:lnTo>
                    <a:pt x="2374392" y="12826"/>
                  </a:lnTo>
                  <a:lnTo>
                    <a:pt x="2374392" y="15240"/>
                  </a:lnTo>
                  <a:lnTo>
                    <a:pt x="2374138" y="17906"/>
                  </a:lnTo>
                  <a:lnTo>
                    <a:pt x="2374138" y="20447"/>
                  </a:lnTo>
                  <a:lnTo>
                    <a:pt x="2374392" y="23114"/>
                  </a:lnTo>
                  <a:lnTo>
                    <a:pt x="2374392" y="25526"/>
                  </a:lnTo>
                  <a:lnTo>
                    <a:pt x="2374646" y="28321"/>
                  </a:lnTo>
                  <a:lnTo>
                    <a:pt x="2375281" y="30733"/>
                  </a:lnTo>
                  <a:lnTo>
                    <a:pt x="2375662" y="33147"/>
                  </a:lnTo>
                  <a:lnTo>
                    <a:pt x="2376551" y="35687"/>
                  </a:lnTo>
                  <a:lnTo>
                    <a:pt x="2377186" y="38100"/>
                  </a:lnTo>
                  <a:lnTo>
                    <a:pt x="2378075" y="40513"/>
                  </a:lnTo>
                  <a:lnTo>
                    <a:pt x="2378964" y="42672"/>
                  </a:lnTo>
                  <a:lnTo>
                    <a:pt x="2379853" y="45085"/>
                  </a:lnTo>
                  <a:lnTo>
                    <a:pt x="2381123" y="47244"/>
                  </a:lnTo>
                  <a:lnTo>
                    <a:pt x="2382266" y="49022"/>
                  </a:lnTo>
                  <a:lnTo>
                    <a:pt x="2383790" y="50926"/>
                  </a:lnTo>
                  <a:lnTo>
                    <a:pt x="2385060" y="52704"/>
                  </a:lnTo>
                  <a:lnTo>
                    <a:pt x="2398522" y="61595"/>
                  </a:lnTo>
                  <a:lnTo>
                    <a:pt x="2400935" y="62483"/>
                  </a:lnTo>
                  <a:lnTo>
                    <a:pt x="2403348" y="62738"/>
                  </a:lnTo>
                  <a:lnTo>
                    <a:pt x="2405761" y="63119"/>
                  </a:lnTo>
                  <a:lnTo>
                    <a:pt x="2408555" y="62738"/>
                  </a:lnTo>
                  <a:lnTo>
                    <a:pt x="2410968" y="62102"/>
                  </a:lnTo>
                  <a:lnTo>
                    <a:pt x="2413381" y="61595"/>
                  </a:lnTo>
                  <a:lnTo>
                    <a:pt x="2415794" y="60578"/>
                  </a:lnTo>
                  <a:lnTo>
                    <a:pt x="2417953" y="59690"/>
                  </a:lnTo>
                  <a:lnTo>
                    <a:pt x="2420112" y="58547"/>
                  </a:lnTo>
                  <a:lnTo>
                    <a:pt x="2421890" y="57276"/>
                  </a:lnTo>
                  <a:lnTo>
                    <a:pt x="2423795" y="56006"/>
                  </a:lnTo>
                  <a:lnTo>
                    <a:pt x="2425319" y="54228"/>
                  </a:lnTo>
                  <a:lnTo>
                    <a:pt x="2427097" y="52704"/>
                  </a:lnTo>
                  <a:lnTo>
                    <a:pt x="2428367" y="50926"/>
                  </a:lnTo>
                  <a:lnTo>
                    <a:pt x="2429891" y="49022"/>
                  </a:lnTo>
                  <a:lnTo>
                    <a:pt x="2431034" y="46863"/>
                  </a:lnTo>
                  <a:lnTo>
                    <a:pt x="2432050" y="45085"/>
                  </a:lnTo>
                  <a:lnTo>
                    <a:pt x="2432939" y="42672"/>
                  </a:lnTo>
                  <a:lnTo>
                    <a:pt x="2433828" y="40513"/>
                  </a:lnTo>
                  <a:lnTo>
                    <a:pt x="2434717" y="38353"/>
                  </a:lnTo>
                  <a:lnTo>
                    <a:pt x="2435352" y="35941"/>
                  </a:lnTo>
                  <a:lnTo>
                    <a:pt x="2435987" y="33527"/>
                  </a:lnTo>
                  <a:lnTo>
                    <a:pt x="2436622" y="31115"/>
                  </a:lnTo>
                  <a:lnTo>
                    <a:pt x="2436876" y="28575"/>
                  </a:lnTo>
                  <a:lnTo>
                    <a:pt x="2437130" y="25907"/>
                  </a:lnTo>
                  <a:lnTo>
                    <a:pt x="2437511" y="23495"/>
                  </a:lnTo>
                  <a:lnTo>
                    <a:pt x="2437511" y="20700"/>
                  </a:lnTo>
                  <a:lnTo>
                    <a:pt x="2437765" y="18288"/>
                  </a:lnTo>
                  <a:lnTo>
                    <a:pt x="2437765" y="15494"/>
                  </a:lnTo>
                  <a:lnTo>
                    <a:pt x="2437511" y="13080"/>
                  </a:lnTo>
                  <a:lnTo>
                    <a:pt x="2437511" y="10287"/>
                  </a:lnTo>
                  <a:lnTo>
                    <a:pt x="2437130" y="7874"/>
                  </a:lnTo>
                  <a:lnTo>
                    <a:pt x="2436876" y="5206"/>
                  </a:lnTo>
                  <a:lnTo>
                    <a:pt x="2436622" y="2667"/>
                  </a:lnTo>
                  <a:lnTo>
                    <a:pt x="2435987" y="253"/>
                  </a:lnTo>
                  <a:lnTo>
                    <a:pt x="2468626" y="253"/>
                  </a:lnTo>
                </a:path>
                <a:path w="6883400" h="10017125">
                  <a:moveTo>
                    <a:pt x="2343277" y="85344"/>
                  </a:moveTo>
                  <a:lnTo>
                    <a:pt x="2468626" y="85344"/>
                  </a:lnTo>
                </a:path>
                <a:path w="6883400" h="10017125">
                  <a:moveTo>
                    <a:pt x="2468626" y="253"/>
                  </a:moveTo>
                  <a:lnTo>
                    <a:pt x="2501773" y="253"/>
                  </a:lnTo>
                  <a:lnTo>
                    <a:pt x="2501138" y="2413"/>
                  </a:lnTo>
                  <a:lnTo>
                    <a:pt x="2500630" y="5206"/>
                  </a:lnTo>
                  <a:lnTo>
                    <a:pt x="2499995" y="7620"/>
                  </a:lnTo>
                  <a:lnTo>
                    <a:pt x="2499614" y="10032"/>
                  </a:lnTo>
                  <a:lnTo>
                    <a:pt x="2499360" y="12826"/>
                  </a:lnTo>
                  <a:lnTo>
                    <a:pt x="2499360" y="15240"/>
                  </a:lnTo>
                  <a:lnTo>
                    <a:pt x="2499106" y="17906"/>
                  </a:lnTo>
                  <a:lnTo>
                    <a:pt x="2499106" y="20447"/>
                  </a:lnTo>
                  <a:lnTo>
                    <a:pt x="2499360" y="23114"/>
                  </a:lnTo>
                  <a:lnTo>
                    <a:pt x="2499360" y="25526"/>
                  </a:lnTo>
                  <a:lnTo>
                    <a:pt x="2499995" y="28321"/>
                  </a:lnTo>
                  <a:lnTo>
                    <a:pt x="2500249" y="30733"/>
                  </a:lnTo>
                  <a:lnTo>
                    <a:pt x="2500884" y="33147"/>
                  </a:lnTo>
                  <a:lnTo>
                    <a:pt x="2501519" y="35687"/>
                  </a:lnTo>
                  <a:lnTo>
                    <a:pt x="2502154" y="38100"/>
                  </a:lnTo>
                  <a:lnTo>
                    <a:pt x="2503043" y="40513"/>
                  </a:lnTo>
                  <a:lnTo>
                    <a:pt x="2503932" y="42672"/>
                  </a:lnTo>
                  <a:lnTo>
                    <a:pt x="2504821" y="45085"/>
                  </a:lnTo>
                  <a:lnTo>
                    <a:pt x="2506091" y="47244"/>
                  </a:lnTo>
                  <a:lnTo>
                    <a:pt x="2507234" y="49022"/>
                  </a:lnTo>
                  <a:lnTo>
                    <a:pt x="2508758" y="50926"/>
                  </a:lnTo>
                  <a:lnTo>
                    <a:pt x="2510028" y="52704"/>
                  </a:lnTo>
                  <a:lnTo>
                    <a:pt x="2511806" y="54482"/>
                  </a:lnTo>
                  <a:lnTo>
                    <a:pt x="2513330" y="56006"/>
                  </a:lnTo>
                  <a:lnTo>
                    <a:pt x="2515235" y="57530"/>
                  </a:lnTo>
                  <a:lnTo>
                    <a:pt x="2517013" y="58800"/>
                  </a:lnTo>
                  <a:lnTo>
                    <a:pt x="2519172" y="60071"/>
                  </a:lnTo>
                  <a:lnTo>
                    <a:pt x="2521331" y="60960"/>
                  </a:lnTo>
                  <a:lnTo>
                    <a:pt x="2523490" y="61595"/>
                  </a:lnTo>
                  <a:lnTo>
                    <a:pt x="2525903" y="62483"/>
                  </a:lnTo>
                  <a:lnTo>
                    <a:pt x="2528316" y="62738"/>
                  </a:lnTo>
                  <a:lnTo>
                    <a:pt x="2530729" y="63119"/>
                  </a:lnTo>
                  <a:lnTo>
                    <a:pt x="2533523" y="62738"/>
                  </a:lnTo>
                  <a:lnTo>
                    <a:pt x="2536190" y="62102"/>
                  </a:lnTo>
                  <a:lnTo>
                    <a:pt x="2538730" y="61595"/>
                  </a:lnTo>
                  <a:lnTo>
                    <a:pt x="2540762" y="60578"/>
                  </a:lnTo>
                  <a:lnTo>
                    <a:pt x="2542921" y="59690"/>
                  </a:lnTo>
                  <a:lnTo>
                    <a:pt x="2545080" y="58547"/>
                  </a:lnTo>
                  <a:lnTo>
                    <a:pt x="2546858" y="57276"/>
                  </a:lnTo>
                  <a:lnTo>
                    <a:pt x="2548763" y="56006"/>
                  </a:lnTo>
                  <a:lnTo>
                    <a:pt x="2550541" y="54228"/>
                  </a:lnTo>
                  <a:lnTo>
                    <a:pt x="2552065" y="52704"/>
                  </a:lnTo>
                  <a:lnTo>
                    <a:pt x="2553335" y="50926"/>
                  </a:lnTo>
                  <a:lnTo>
                    <a:pt x="2554859" y="49022"/>
                  </a:lnTo>
                  <a:lnTo>
                    <a:pt x="2556002" y="46863"/>
                  </a:lnTo>
                  <a:lnTo>
                    <a:pt x="2557018" y="45085"/>
                  </a:lnTo>
                  <a:lnTo>
                    <a:pt x="2557907" y="42672"/>
                  </a:lnTo>
                  <a:lnTo>
                    <a:pt x="2559050" y="40513"/>
                  </a:lnTo>
                  <a:lnTo>
                    <a:pt x="2559685" y="38353"/>
                  </a:lnTo>
                  <a:lnTo>
                    <a:pt x="2560320" y="35941"/>
                  </a:lnTo>
                  <a:lnTo>
                    <a:pt x="2560955" y="33527"/>
                  </a:lnTo>
                  <a:lnTo>
                    <a:pt x="2561590" y="31115"/>
                  </a:lnTo>
                  <a:lnTo>
                    <a:pt x="2561844" y="28575"/>
                  </a:lnTo>
                  <a:lnTo>
                    <a:pt x="2562098" y="25907"/>
                  </a:lnTo>
                  <a:lnTo>
                    <a:pt x="2562479" y="23495"/>
                  </a:lnTo>
                  <a:lnTo>
                    <a:pt x="2562733" y="20700"/>
                  </a:lnTo>
                  <a:lnTo>
                    <a:pt x="2562733" y="18288"/>
                  </a:lnTo>
                  <a:lnTo>
                    <a:pt x="2562733" y="15494"/>
                  </a:lnTo>
                  <a:lnTo>
                    <a:pt x="2562733" y="13080"/>
                  </a:lnTo>
                  <a:lnTo>
                    <a:pt x="2562479" y="10287"/>
                  </a:lnTo>
                  <a:lnTo>
                    <a:pt x="2562098" y="7874"/>
                  </a:lnTo>
                  <a:lnTo>
                    <a:pt x="2561844" y="5206"/>
                  </a:lnTo>
                  <a:lnTo>
                    <a:pt x="2561590" y="2667"/>
                  </a:lnTo>
                  <a:lnTo>
                    <a:pt x="2561209" y="253"/>
                  </a:lnTo>
                  <a:lnTo>
                    <a:pt x="2593594" y="253"/>
                  </a:lnTo>
                </a:path>
                <a:path w="6883400" h="10017125">
                  <a:moveTo>
                    <a:pt x="2468626" y="85344"/>
                  </a:moveTo>
                  <a:lnTo>
                    <a:pt x="2593594" y="85344"/>
                  </a:lnTo>
                </a:path>
                <a:path w="6883400" h="10017125">
                  <a:moveTo>
                    <a:pt x="2593594" y="253"/>
                  </a:moveTo>
                  <a:lnTo>
                    <a:pt x="2626741" y="253"/>
                  </a:lnTo>
                  <a:lnTo>
                    <a:pt x="2626106" y="2413"/>
                  </a:lnTo>
                  <a:lnTo>
                    <a:pt x="2625598" y="5206"/>
                  </a:lnTo>
                  <a:lnTo>
                    <a:pt x="2625217" y="7620"/>
                  </a:lnTo>
                  <a:lnTo>
                    <a:pt x="2624582" y="10032"/>
                  </a:lnTo>
                  <a:lnTo>
                    <a:pt x="2624328" y="12826"/>
                  </a:lnTo>
                  <a:lnTo>
                    <a:pt x="2624328" y="25526"/>
                  </a:lnTo>
                  <a:lnTo>
                    <a:pt x="2624963" y="28321"/>
                  </a:lnTo>
                  <a:lnTo>
                    <a:pt x="2625217" y="30733"/>
                  </a:lnTo>
                  <a:lnTo>
                    <a:pt x="2625852" y="33147"/>
                  </a:lnTo>
                  <a:lnTo>
                    <a:pt x="2626487" y="35687"/>
                  </a:lnTo>
                  <a:lnTo>
                    <a:pt x="2627122" y="38100"/>
                  </a:lnTo>
                  <a:lnTo>
                    <a:pt x="2628011" y="40513"/>
                  </a:lnTo>
                  <a:lnTo>
                    <a:pt x="2628900" y="42672"/>
                  </a:lnTo>
                  <a:lnTo>
                    <a:pt x="2629789" y="45085"/>
                  </a:lnTo>
                  <a:lnTo>
                    <a:pt x="2631059" y="47244"/>
                  </a:lnTo>
                  <a:lnTo>
                    <a:pt x="2632202" y="49022"/>
                  </a:lnTo>
                  <a:lnTo>
                    <a:pt x="2633726" y="50926"/>
                  </a:lnTo>
                  <a:lnTo>
                    <a:pt x="2635250" y="52704"/>
                  </a:lnTo>
                  <a:lnTo>
                    <a:pt x="2636774" y="54482"/>
                  </a:lnTo>
                  <a:lnTo>
                    <a:pt x="2638298" y="56006"/>
                  </a:lnTo>
                  <a:lnTo>
                    <a:pt x="2640203" y="57530"/>
                  </a:lnTo>
                  <a:lnTo>
                    <a:pt x="2642362" y="58800"/>
                  </a:lnTo>
                  <a:lnTo>
                    <a:pt x="2644140" y="60071"/>
                  </a:lnTo>
                  <a:lnTo>
                    <a:pt x="2646299" y="60960"/>
                  </a:lnTo>
                  <a:lnTo>
                    <a:pt x="2648712" y="61595"/>
                  </a:lnTo>
                  <a:lnTo>
                    <a:pt x="2650871" y="62483"/>
                  </a:lnTo>
                  <a:lnTo>
                    <a:pt x="2653284" y="62738"/>
                  </a:lnTo>
                  <a:lnTo>
                    <a:pt x="2655697" y="63119"/>
                  </a:lnTo>
                  <a:lnTo>
                    <a:pt x="2658491" y="62738"/>
                  </a:lnTo>
                  <a:lnTo>
                    <a:pt x="2661158" y="62102"/>
                  </a:lnTo>
                  <a:lnTo>
                    <a:pt x="2663698" y="61595"/>
                  </a:lnTo>
                  <a:lnTo>
                    <a:pt x="2665730" y="60578"/>
                  </a:lnTo>
                  <a:lnTo>
                    <a:pt x="2667889" y="59690"/>
                  </a:lnTo>
                  <a:lnTo>
                    <a:pt x="2670048" y="58547"/>
                  </a:lnTo>
                  <a:lnTo>
                    <a:pt x="2671826" y="57276"/>
                  </a:lnTo>
                  <a:lnTo>
                    <a:pt x="2673985" y="56006"/>
                  </a:lnTo>
                  <a:lnTo>
                    <a:pt x="2675509" y="54228"/>
                  </a:lnTo>
                  <a:lnTo>
                    <a:pt x="2677033" y="52704"/>
                  </a:lnTo>
                  <a:lnTo>
                    <a:pt x="2678557" y="50926"/>
                  </a:lnTo>
                  <a:lnTo>
                    <a:pt x="2679827" y="49022"/>
                  </a:lnTo>
                  <a:lnTo>
                    <a:pt x="2680970" y="46863"/>
                  </a:lnTo>
                  <a:lnTo>
                    <a:pt x="2682240" y="45085"/>
                  </a:lnTo>
                  <a:lnTo>
                    <a:pt x="2683129" y="42672"/>
                  </a:lnTo>
                  <a:lnTo>
                    <a:pt x="2684018" y="40513"/>
                  </a:lnTo>
                  <a:lnTo>
                    <a:pt x="2684653" y="38353"/>
                  </a:lnTo>
                  <a:lnTo>
                    <a:pt x="2685542" y="35941"/>
                  </a:lnTo>
                  <a:lnTo>
                    <a:pt x="2685923" y="33527"/>
                  </a:lnTo>
                  <a:lnTo>
                    <a:pt x="2686558" y="31115"/>
                  </a:lnTo>
                  <a:lnTo>
                    <a:pt x="2687066" y="28575"/>
                  </a:lnTo>
                  <a:lnTo>
                    <a:pt x="2687066" y="25907"/>
                  </a:lnTo>
                  <a:lnTo>
                    <a:pt x="2687447" y="23495"/>
                  </a:lnTo>
                  <a:lnTo>
                    <a:pt x="2687701" y="20700"/>
                  </a:lnTo>
                  <a:lnTo>
                    <a:pt x="2687701" y="18288"/>
                  </a:lnTo>
                  <a:lnTo>
                    <a:pt x="2687701" y="15494"/>
                  </a:lnTo>
                  <a:lnTo>
                    <a:pt x="2687701" y="13080"/>
                  </a:lnTo>
                  <a:lnTo>
                    <a:pt x="2687447" y="10287"/>
                  </a:lnTo>
                  <a:lnTo>
                    <a:pt x="2687066" y="7874"/>
                  </a:lnTo>
                  <a:lnTo>
                    <a:pt x="2686812" y="5206"/>
                  </a:lnTo>
                  <a:lnTo>
                    <a:pt x="2686558" y="2667"/>
                  </a:lnTo>
                  <a:lnTo>
                    <a:pt x="2686177" y="253"/>
                  </a:lnTo>
                  <a:lnTo>
                    <a:pt x="2718562" y="253"/>
                  </a:lnTo>
                </a:path>
                <a:path w="6883400" h="10017125">
                  <a:moveTo>
                    <a:pt x="2593594" y="85344"/>
                  </a:moveTo>
                  <a:lnTo>
                    <a:pt x="2718562" y="85344"/>
                  </a:lnTo>
                </a:path>
                <a:path w="6883400" h="10017125">
                  <a:moveTo>
                    <a:pt x="2718562" y="253"/>
                  </a:moveTo>
                  <a:lnTo>
                    <a:pt x="2752090" y="253"/>
                  </a:lnTo>
                  <a:lnTo>
                    <a:pt x="2751074" y="2413"/>
                  </a:lnTo>
                  <a:lnTo>
                    <a:pt x="2750566" y="5206"/>
                  </a:lnTo>
                  <a:lnTo>
                    <a:pt x="2750185" y="7620"/>
                  </a:lnTo>
                  <a:lnTo>
                    <a:pt x="2749931" y="10032"/>
                  </a:lnTo>
                  <a:lnTo>
                    <a:pt x="2749550" y="12826"/>
                  </a:lnTo>
                  <a:lnTo>
                    <a:pt x="2749296" y="15240"/>
                  </a:lnTo>
                  <a:lnTo>
                    <a:pt x="2749296" y="17906"/>
                  </a:lnTo>
                  <a:lnTo>
                    <a:pt x="2749296" y="20447"/>
                  </a:lnTo>
                  <a:lnTo>
                    <a:pt x="2749296" y="23114"/>
                  </a:lnTo>
                  <a:lnTo>
                    <a:pt x="2749550" y="25526"/>
                  </a:lnTo>
                  <a:lnTo>
                    <a:pt x="2749931" y="28321"/>
                  </a:lnTo>
                  <a:lnTo>
                    <a:pt x="2750185" y="30733"/>
                  </a:lnTo>
                  <a:lnTo>
                    <a:pt x="2750820" y="33147"/>
                  </a:lnTo>
                  <a:lnTo>
                    <a:pt x="2751455" y="35687"/>
                  </a:lnTo>
                  <a:lnTo>
                    <a:pt x="2752090" y="38100"/>
                  </a:lnTo>
                  <a:lnTo>
                    <a:pt x="2752979" y="40513"/>
                  </a:lnTo>
                  <a:lnTo>
                    <a:pt x="2753868" y="42672"/>
                  </a:lnTo>
                  <a:lnTo>
                    <a:pt x="2754757" y="45085"/>
                  </a:lnTo>
                  <a:lnTo>
                    <a:pt x="2756027" y="47244"/>
                  </a:lnTo>
                  <a:lnTo>
                    <a:pt x="2757170" y="49022"/>
                  </a:lnTo>
                  <a:lnTo>
                    <a:pt x="2758694" y="50926"/>
                  </a:lnTo>
                  <a:lnTo>
                    <a:pt x="2760218" y="52704"/>
                  </a:lnTo>
                  <a:lnTo>
                    <a:pt x="2761742" y="54482"/>
                  </a:lnTo>
                  <a:lnTo>
                    <a:pt x="2763266" y="56006"/>
                  </a:lnTo>
                  <a:lnTo>
                    <a:pt x="2765171" y="57530"/>
                  </a:lnTo>
                  <a:lnTo>
                    <a:pt x="2767330" y="58800"/>
                  </a:lnTo>
                  <a:lnTo>
                    <a:pt x="2769108" y="60071"/>
                  </a:lnTo>
                  <a:lnTo>
                    <a:pt x="2771267" y="60960"/>
                  </a:lnTo>
                  <a:lnTo>
                    <a:pt x="2773680" y="61595"/>
                  </a:lnTo>
                  <a:lnTo>
                    <a:pt x="2775839" y="62483"/>
                  </a:lnTo>
                  <a:lnTo>
                    <a:pt x="2778252" y="62738"/>
                  </a:lnTo>
                  <a:lnTo>
                    <a:pt x="2781046" y="63119"/>
                  </a:lnTo>
                  <a:lnTo>
                    <a:pt x="2783713" y="62738"/>
                  </a:lnTo>
                  <a:lnTo>
                    <a:pt x="2786126" y="62102"/>
                  </a:lnTo>
                  <a:lnTo>
                    <a:pt x="2788666" y="61595"/>
                  </a:lnTo>
                  <a:lnTo>
                    <a:pt x="2791079" y="60578"/>
                  </a:lnTo>
                  <a:lnTo>
                    <a:pt x="2793238" y="59690"/>
                  </a:lnTo>
                  <a:lnTo>
                    <a:pt x="2795016" y="58547"/>
                  </a:lnTo>
                  <a:lnTo>
                    <a:pt x="2796794" y="57276"/>
                  </a:lnTo>
                  <a:lnTo>
                    <a:pt x="2798953" y="56006"/>
                  </a:lnTo>
                  <a:lnTo>
                    <a:pt x="2800477" y="54228"/>
                  </a:lnTo>
                  <a:lnTo>
                    <a:pt x="2802001" y="52704"/>
                  </a:lnTo>
                  <a:lnTo>
                    <a:pt x="2803525" y="50926"/>
                  </a:lnTo>
                  <a:lnTo>
                    <a:pt x="2804795" y="49022"/>
                  </a:lnTo>
                  <a:lnTo>
                    <a:pt x="2805938" y="46863"/>
                  </a:lnTo>
                  <a:lnTo>
                    <a:pt x="2807208" y="45085"/>
                  </a:lnTo>
                  <a:lnTo>
                    <a:pt x="2808097" y="42672"/>
                  </a:lnTo>
                  <a:lnTo>
                    <a:pt x="2808986" y="40513"/>
                  </a:lnTo>
                  <a:lnTo>
                    <a:pt x="2809621" y="38353"/>
                  </a:lnTo>
                  <a:lnTo>
                    <a:pt x="2810510" y="35941"/>
                  </a:lnTo>
                  <a:lnTo>
                    <a:pt x="2811145" y="33527"/>
                  </a:lnTo>
                  <a:lnTo>
                    <a:pt x="2811526" y="31115"/>
                  </a:lnTo>
                  <a:lnTo>
                    <a:pt x="2812034" y="28575"/>
                  </a:lnTo>
                  <a:lnTo>
                    <a:pt x="2812415" y="25907"/>
                  </a:lnTo>
                  <a:lnTo>
                    <a:pt x="2812415" y="23495"/>
                  </a:lnTo>
                  <a:lnTo>
                    <a:pt x="2812669" y="20700"/>
                  </a:lnTo>
                  <a:lnTo>
                    <a:pt x="2812669" y="18288"/>
                  </a:lnTo>
                  <a:lnTo>
                    <a:pt x="2812669" y="15494"/>
                  </a:lnTo>
                  <a:lnTo>
                    <a:pt x="2812669" y="13080"/>
                  </a:lnTo>
                  <a:lnTo>
                    <a:pt x="2812415" y="10287"/>
                  </a:lnTo>
                  <a:lnTo>
                    <a:pt x="2812415" y="7874"/>
                  </a:lnTo>
                  <a:lnTo>
                    <a:pt x="2811780" y="5206"/>
                  </a:lnTo>
                  <a:lnTo>
                    <a:pt x="2811526" y="2667"/>
                  </a:lnTo>
                  <a:lnTo>
                    <a:pt x="2811145" y="253"/>
                  </a:lnTo>
                  <a:lnTo>
                    <a:pt x="2843530" y="253"/>
                  </a:lnTo>
                </a:path>
                <a:path w="6883400" h="10017125">
                  <a:moveTo>
                    <a:pt x="2718562" y="85344"/>
                  </a:moveTo>
                  <a:lnTo>
                    <a:pt x="2843530" y="85344"/>
                  </a:lnTo>
                </a:path>
                <a:path w="6883400" h="10017125">
                  <a:moveTo>
                    <a:pt x="2843530" y="253"/>
                  </a:moveTo>
                  <a:lnTo>
                    <a:pt x="2877058" y="253"/>
                  </a:lnTo>
                  <a:lnTo>
                    <a:pt x="2876423" y="2413"/>
                  </a:lnTo>
                  <a:lnTo>
                    <a:pt x="2875534" y="5206"/>
                  </a:lnTo>
                  <a:lnTo>
                    <a:pt x="2875153" y="7620"/>
                  </a:lnTo>
                  <a:lnTo>
                    <a:pt x="2874899" y="10032"/>
                  </a:lnTo>
                  <a:lnTo>
                    <a:pt x="2874518" y="12826"/>
                  </a:lnTo>
                  <a:lnTo>
                    <a:pt x="2874264" y="15240"/>
                  </a:lnTo>
                  <a:lnTo>
                    <a:pt x="2874264" y="17906"/>
                  </a:lnTo>
                  <a:lnTo>
                    <a:pt x="2874264" y="20447"/>
                  </a:lnTo>
                  <a:lnTo>
                    <a:pt x="2874264" y="23114"/>
                  </a:lnTo>
                  <a:lnTo>
                    <a:pt x="2874518" y="25526"/>
                  </a:lnTo>
                  <a:lnTo>
                    <a:pt x="2874899" y="28321"/>
                  </a:lnTo>
                  <a:lnTo>
                    <a:pt x="2875153" y="30733"/>
                  </a:lnTo>
                  <a:lnTo>
                    <a:pt x="2875788" y="33147"/>
                  </a:lnTo>
                  <a:lnTo>
                    <a:pt x="2876423" y="35687"/>
                  </a:lnTo>
                  <a:lnTo>
                    <a:pt x="2877058" y="38100"/>
                  </a:lnTo>
                  <a:lnTo>
                    <a:pt x="2882519" y="49022"/>
                  </a:lnTo>
                  <a:lnTo>
                    <a:pt x="2883662" y="50926"/>
                  </a:lnTo>
                  <a:lnTo>
                    <a:pt x="2885186" y="52704"/>
                  </a:lnTo>
                  <a:lnTo>
                    <a:pt x="2886710" y="54482"/>
                  </a:lnTo>
                  <a:lnTo>
                    <a:pt x="2888615" y="56006"/>
                  </a:lnTo>
                  <a:lnTo>
                    <a:pt x="2890139" y="57530"/>
                  </a:lnTo>
                  <a:lnTo>
                    <a:pt x="2892298" y="58800"/>
                  </a:lnTo>
                  <a:lnTo>
                    <a:pt x="2894076" y="60071"/>
                  </a:lnTo>
                  <a:lnTo>
                    <a:pt x="2896235" y="60960"/>
                  </a:lnTo>
                  <a:lnTo>
                    <a:pt x="2898648" y="61595"/>
                  </a:lnTo>
                  <a:lnTo>
                    <a:pt x="2900807" y="62483"/>
                  </a:lnTo>
                  <a:lnTo>
                    <a:pt x="2903220" y="62738"/>
                  </a:lnTo>
                  <a:lnTo>
                    <a:pt x="2906014" y="63119"/>
                  </a:lnTo>
                  <a:lnTo>
                    <a:pt x="2908681" y="62738"/>
                  </a:lnTo>
                  <a:lnTo>
                    <a:pt x="2911094" y="62102"/>
                  </a:lnTo>
                  <a:lnTo>
                    <a:pt x="2913634" y="61595"/>
                  </a:lnTo>
                  <a:lnTo>
                    <a:pt x="2916047" y="60578"/>
                  </a:lnTo>
                  <a:lnTo>
                    <a:pt x="2918206" y="59690"/>
                  </a:lnTo>
                  <a:lnTo>
                    <a:pt x="2920238" y="58547"/>
                  </a:lnTo>
                  <a:lnTo>
                    <a:pt x="2922143" y="57276"/>
                  </a:lnTo>
                  <a:lnTo>
                    <a:pt x="2923921" y="56006"/>
                  </a:lnTo>
                  <a:lnTo>
                    <a:pt x="2925445" y="54228"/>
                  </a:lnTo>
                  <a:lnTo>
                    <a:pt x="2926969" y="52704"/>
                  </a:lnTo>
                  <a:lnTo>
                    <a:pt x="2928493" y="50926"/>
                  </a:lnTo>
                  <a:lnTo>
                    <a:pt x="2929763" y="49022"/>
                  </a:lnTo>
                  <a:lnTo>
                    <a:pt x="2930906" y="46863"/>
                  </a:lnTo>
                  <a:lnTo>
                    <a:pt x="2932176" y="45085"/>
                  </a:lnTo>
                  <a:lnTo>
                    <a:pt x="2933065" y="42672"/>
                  </a:lnTo>
                  <a:lnTo>
                    <a:pt x="2933954" y="40513"/>
                  </a:lnTo>
                  <a:lnTo>
                    <a:pt x="2934589" y="38353"/>
                  </a:lnTo>
                  <a:lnTo>
                    <a:pt x="2935478" y="35941"/>
                  </a:lnTo>
                  <a:lnTo>
                    <a:pt x="2936113" y="33527"/>
                  </a:lnTo>
                  <a:lnTo>
                    <a:pt x="2936494" y="31115"/>
                  </a:lnTo>
                  <a:lnTo>
                    <a:pt x="2937002" y="28575"/>
                  </a:lnTo>
                  <a:lnTo>
                    <a:pt x="2937383" y="25907"/>
                  </a:lnTo>
                  <a:lnTo>
                    <a:pt x="2937383" y="23495"/>
                  </a:lnTo>
                  <a:lnTo>
                    <a:pt x="2937637" y="20700"/>
                  </a:lnTo>
                  <a:lnTo>
                    <a:pt x="2937637" y="18288"/>
                  </a:lnTo>
                  <a:lnTo>
                    <a:pt x="2937637" y="15494"/>
                  </a:lnTo>
                  <a:lnTo>
                    <a:pt x="2937637" y="13080"/>
                  </a:lnTo>
                  <a:lnTo>
                    <a:pt x="2937383" y="10287"/>
                  </a:lnTo>
                  <a:lnTo>
                    <a:pt x="2937383" y="7874"/>
                  </a:lnTo>
                  <a:lnTo>
                    <a:pt x="2937002" y="5206"/>
                  </a:lnTo>
                  <a:lnTo>
                    <a:pt x="2936748" y="2667"/>
                  </a:lnTo>
                  <a:lnTo>
                    <a:pt x="2936113" y="253"/>
                  </a:lnTo>
                  <a:lnTo>
                    <a:pt x="2968498" y="253"/>
                  </a:lnTo>
                </a:path>
                <a:path w="6883400" h="10017125">
                  <a:moveTo>
                    <a:pt x="2843530" y="85344"/>
                  </a:moveTo>
                  <a:lnTo>
                    <a:pt x="2968498" y="85344"/>
                  </a:lnTo>
                </a:path>
                <a:path w="6883400" h="10017125">
                  <a:moveTo>
                    <a:pt x="2968498" y="253"/>
                  </a:moveTo>
                  <a:lnTo>
                    <a:pt x="3002026" y="253"/>
                  </a:lnTo>
                  <a:lnTo>
                    <a:pt x="3001391" y="2413"/>
                  </a:lnTo>
                  <a:lnTo>
                    <a:pt x="3000756" y="5206"/>
                  </a:lnTo>
                  <a:lnTo>
                    <a:pt x="3000121" y="7620"/>
                  </a:lnTo>
                  <a:lnTo>
                    <a:pt x="2999866" y="10032"/>
                  </a:lnTo>
                  <a:lnTo>
                    <a:pt x="2999486" y="12826"/>
                  </a:lnTo>
                  <a:lnTo>
                    <a:pt x="2999232" y="15240"/>
                  </a:lnTo>
                  <a:lnTo>
                    <a:pt x="2999232" y="17906"/>
                  </a:lnTo>
                  <a:lnTo>
                    <a:pt x="2999232" y="20447"/>
                  </a:lnTo>
                  <a:lnTo>
                    <a:pt x="2999232" y="23114"/>
                  </a:lnTo>
                  <a:lnTo>
                    <a:pt x="2999486" y="25526"/>
                  </a:lnTo>
                  <a:lnTo>
                    <a:pt x="2999866" y="28321"/>
                  </a:lnTo>
                  <a:lnTo>
                    <a:pt x="3000121" y="30733"/>
                  </a:lnTo>
                  <a:lnTo>
                    <a:pt x="3000756" y="33147"/>
                  </a:lnTo>
                  <a:lnTo>
                    <a:pt x="3001391" y="35687"/>
                  </a:lnTo>
                  <a:lnTo>
                    <a:pt x="3002279" y="38100"/>
                  </a:lnTo>
                  <a:lnTo>
                    <a:pt x="3007487" y="49022"/>
                  </a:lnTo>
                  <a:lnTo>
                    <a:pt x="3008629" y="50926"/>
                  </a:lnTo>
                  <a:lnTo>
                    <a:pt x="3010154" y="52704"/>
                  </a:lnTo>
                  <a:lnTo>
                    <a:pt x="3011678" y="54482"/>
                  </a:lnTo>
                  <a:lnTo>
                    <a:pt x="3013583" y="56006"/>
                  </a:lnTo>
                  <a:lnTo>
                    <a:pt x="3015361" y="57530"/>
                  </a:lnTo>
                  <a:lnTo>
                    <a:pt x="3017266" y="58800"/>
                  </a:lnTo>
                  <a:lnTo>
                    <a:pt x="3019044" y="60071"/>
                  </a:lnTo>
                  <a:lnTo>
                    <a:pt x="3021457" y="60960"/>
                  </a:lnTo>
                  <a:lnTo>
                    <a:pt x="3023616" y="61595"/>
                  </a:lnTo>
                  <a:lnTo>
                    <a:pt x="3025775" y="62483"/>
                  </a:lnTo>
                  <a:lnTo>
                    <a:pt x="3028441" y="62738"/>
                  </a:lnTo>
                  <a:lnTo>
                    <a:pt x="3030982" y="63119"/>
                  </a:lnTo>
                  <a:lnTo>
                    <a:pt x="3033649" y="62738"/>
                  </a:lnTo>
                  <a:lnTo>
                    <a:pt x="3036062" y="62102"/>
                  </a:lnTo>
                  <a:lnTo>
                    <a:pt x="3038602" y="61595"/>
                  </a:lnTo>
                  <a:lnTo>
                    <a:pt x="3041015" y="60578"/>
                  </a:lnTo>
                  <a:lnTo>
                    <a:pt x="3043174" y="59690"/>
                  </a:lnTo>
                  <a:lnTo>
                    <a:pt x="3045206" y="58547"/>
                  </a:lnTo>
                  <a:lnTo>
                    <a:pt x="3047111" y="57276"/>
                  </a:lnTo>
                  <a:lnTo>
                    <a:pt x="3048889" y="56006"/>
                  </a:lnTo>
                  <a:lnTo>
                    <a:pt x="3050413" y="54228"/>
                  </a:lnTo>
                  <a:lnTo>
                    <a:pt x="3051937" y="52704"/>
                  </a:lnTo>
                  <a:lnTo>
                    <a:pt x="3053461" y="50926"/>
                  </a:lnTo>
                  <a:lnTo>
                    <a:pt x="3054731" y="49022"/>
                  </a:lnTo>
                  <a:lnTo>
                    <a:pt x="3055874" y="46863"/>
                  </a:lnTo>
                  <a:lnTo>
                    <a:pt x="3057144" y="45085"/>
                  </a:lnTo>
                  <a:lnTo>
                    <a:pt x="3058033" y="42672"/>
                  </a:lnTo>
                  <a:lnTo>
                    <a:pt x="3058922" y="40513"/>
                  </a:lnTo>
                  <a:lnTo>
                    <a:pt x="3059938" y="38353"/>
                  </a:lnTo>
                  <a:lnTo>
                    <a:pt x="3060446" y="35941"/>
                  </a:lnTo>
                  <a:lnTo>
                    <a:pt x="3061081" y="33527"/>
                  </a:lnTo>
                  <a:lnTo>
                    <a:pt x="3061462" y="31115"/>
                  </a:lnTo>
                  <a:lnTo>
                    <a:pt x="3061970" y="28575"/>
                  </a:lnTo>
                  <a:lnTo>
                    <a:pt x="3062351" y="25907"/>
                  </a:lnTo>
                  <a:lnTo>
                    <a:pt x="3062604" y="23495"/>
                  </a:lnTo>
                  <a:lnTo>
                    <a:pt x="3062604" y="20700"/>
                  </a:lnTo>
                  <a:lnTo>
                    <a:pt x="3062604" y="18288"/>
                  </a:lnTo>
                  <a:lnTo>
                    <a:pt x="3062604" y="15494"/>
                  </a:lnTo>
                  <a:lnTo>
                    <a:pt x="3062604" y="13080"/>
                  </a:lnTo>
                  <a:lnTo>
                    <a:pt x="3062604" y="10287"/>
                  </a:lnTo>
                  <a:lnTo>
                    <a:pt x="3062351" y="7874"/>
                  </a:lnTo>
                  <a:lnTo>
                    <a:pt x="3061970" y="5206"/>
                  </a:lnTo>
                  <a:lnTo>
                    <a:pt x="3061716" y="2667"/>
                  </a:lnTo>
                  <a:lnTo>
                    <a:pt x="3061081" y="253"/>
                  </a:lnTo>
                  <a:lnTo>
                    <a:pt x="3093466" y="253"/>
                  </a:lnTo>
                </a:path>
                <a:path w="6883400" h="10017125">
                  <a:moveTo>
                    <a:pt x="2968498" y="85344"/>
                  </a:moveTo>
                  <a:lnTo>
                    <a:pt x="3093466" y="85344"/>
                  </a:lnTo>
                </a:path>
                <a:path w="6883400" h="10017125">
                  <a:moveTo>
                    <a:pt x="3093466" y="253"/>
                  </a:moveTo>
                  <a:lnTo>
                    <a:pt x="3126994" y="253"/>
                  </a:lnTo>
                  <a:lnTo>
                    <a:pt x="3126359" y="2413"/>
                  </a:lnTo>
                  <a:lnTo>
                    <a:pt x="3125724" y="5206"/>
                  </a:lnTo>
                  <a:lnTo>
                    <a:pt x="3125089" y="7620"/>
                  </a:lnTo>
                  <a:lnTo>
                    <a:pt x="3124835" y="10032"/>
                  </a:lnTo>
                  <a:lnTo>
                    <a:pt x="3124454" y="12826"/>
                  </a:lnTo>
                  <a:lnTo>
                    <a:pt x="3124200" y="15240"/>
                  </a:lnTo>
                  <a:lnTo>
                    <a:pt x="3124200" y="17906"/>
                  </a:lnTo>
                  <a:lnTo>
                    <a:pt x="3124200" y="20447"/>
                  </a:lnTo>
                  <a:lnTo>
                    <a:pt x="3124200" y="23114"/>
                  </a:lnTo>
                  <a:lnTo>
                    <a:pt x="3124454" y="25526"/>
                  </a:lnTo>
                  <a:lnTo>
                    <a:pt x="3124835" y="28321"/>
                  </a:lnTo>
                  <a:lnTo>
                    <a:pt x="3125470" y="30733"/>
                  </a:lnTo>
                  <a:lnTo>
                    <a:pt x="3125724" y="33147"/>
                  </a:lnTo>
                  <a:lnTo>
                    <a:pt x="3126613" y="35687"/>
                  </a:lnTo>
                  <a:lnTo>
                    <a:pt x="3127248" y="38100"/>
                  </a:lnTo>
                  <a:lnTo>
                    <a:pt x="3127883" y="40513"/>
                  </a:lnTo>
                  <a:lnTo>
                    <a:pt x="3129026" y="42672"/>
                  </a:lnTo>
                  <a:lnTo>
                    <a:pt x="3130041" y="45085"/>
                  </a:lnTo>
                  <a:lnTo>
                    <a:pt x="3131185" y="47244"/>
                  </a:lnTo>
                  <a:lnTo>
                    <a:pt x="3132454" y="49022"/>
                  </a:lnTo>
                  <a:lnTo>
                    <a:pt x="3133979" y="50926"/>
                  </a:lnTo>
                  <a:lnTo>
                    <a:pt x="3135122" y="52704"/>
                  </a:lnTo>
                  <a:lnTo>
                    <a:pt x="3136646" y="54482"/>
                  </a:lnTo>
                  <a:lnTo>
                    <a:pt x="3138551" y="56006"/>
                  </a:lnTo>
                  <a:lnTo>
                    <a:pt x="3140329" y="57530"/>
                  </a:lnTo>
                  <a:lnTo>
                    <a:pt x="3142234" y="58800"/>
                  </a:lnTo>
                  <a:lnTo>
                    <a:pt x="3144266" y="60071"/>
                  </a:lnTo>
                  <a:lnTo>
                    <a:pt x="3146425" y="60960"/>
                  </a:lnTo>
                  <a:lnTo>
                    <a:pt x="3148584" y="61595"/>
                  </a:lnTo>
                  <a:lnTo>
                    <a:pt x="3150997" y="62483"/>
                  </a:lnTo>
                  <a:lnTo>
                    <a:pt x="3153410" y="62738"/>
                  </a:lnTo>
                  <a:lnTo>
                    <a:pt x="3155950" y="63119"/>
                  </a:lnTo>
                  <a:lnTo>
                    <a:pt x="3158616" y="62738"/>
                  </a:lnTo>
                  <a:lnTo>
                    <a:pt x="3161029" y="62102"/>
                  </a:lnTo>
                  <a:lnTo>
                    <a:pt x="3163570" y="61595"/>
                  </a:lnTo>
                  <a:lnTo>
                    <a:pt x="3165983" y="60578"/>
                  </a:lnTo>
                  <a:lnTo>
                    <a:pt x="3168141" y="59690"/>
                  </a:lnTo>
                  <a:lnTo>
                    <a:pt x="3170174" y="58547"/>
                  </a:lnTo>
                  <a:lnTo>
                    <a:pt x="3172079" y="57276"/>
                  </a:lnTo>
                  <a:lnTo>
                    <a:pt x="3173857" y="56006"/>
                  </a:lnTo>
                  <a:lnTo>
                    <a:pt x="3175381" y="54228"/>
                  </a:lnTo>
                  <a:lnTo>
                    <a:pt x="3177286" y="52704"/>
                  </a:lnTo>
                  <a:lnTo>
                    <a:pt x="3178429" y="50926"/>
                  </a:lnTo>
                  <a:lnTo>
                    <a:pt x="3179953" y="49022"/>
                  </a:lnTo>
                  <a:lnTo>
                    <a:pt x="3181223" y="46863"/>
                  </a:lnTo>
                  <a:lnTo>
                    <a:pt x="3182112" y="45085"/>
                  </a:lnTo>
                  <a:lnTo>
                    <a:pt x="3183001" y="42672"/>
                  </a:lnTo>
                  <a:lnTo>
                    <a:pt x="3183890" y="40513"/>
                  </a:lnTo>
                  <a:lnTo>
                    <a:pt x="3184906" y="38353"/>
                  </a:lnTo>
                  <a:lnTo>
                    <a:pt x="3185414" y="35941"/>
                  </a:lnTo>
                  <a:lnTo>
                    <a:pt x="3186049" y="33527"/>
                  </a:lnTo>
                  <a:lnTo>
                    <a:pt x="3186684" y="31115"/>
                  </a:lnTo>
                  <a:lnTo>
                    <a:pt x="3186938" y="28575"/>
                  </a:lnTo>
                  <a:lnTo>
                    <a:pt x="3187319" y="25907"/>
                  </a:lnTo>
                  <a:lnTo>
                    <a:pt x="3187573" y="23495"/>
                  </a:lnTo>
                  <a:lnTo>
                    <a:pt x="3187573" y="20700"/>
                  </a:lnTo>
                  <a:lnTo>
                    <a:pt x="3187954" y="18288"/>
                  </a:lnTo>
                  <a:lnTo>
                    <a:pt x="3187954" y="15494"/>
                  </a:lnTo>
                  <a:lnTo>
                    <a:pt x="3187573" y="13080"/>
                  </a:lnTo>
                  <a:lnTo>
                    <a:pt x="3187573" y="10287"/>
                  </a:lnTo>
                  <a:lnTo>
                    <a:pt x="3187319" y="7874"/>
                  </a:lnTo>
                  <a:lnTo>
                    <a:pt x="3186938" y="5206"/>
                  </a:lnTo>
                  <a:lnTo>
                    <a:pt x="3186684" y="2667"/>
                  </a:lnTo>
                  <a:lnTo>
                    <a:pt x="3186049" y="253"/>
                  </a:lnTo>
                  <a:lnTo>
                    <a:pt x="3218434" y="253"/>
                  </a:lnTo>
                </a:path>
                <a:path w="6883400" h="10017125">
                  <a:moveTo>
                    <a:pt x="3093466" y="85344"/>
                  </a:moveTo>
                  <a:lnTo>
                    <a:pt x="3218434" y="85344"/>
                  </a:lnTo>
                </a:path>
                <a:path w="6883400" h="10017125">
                  <a:moveTo>
                    <a:pt x="3218434" y="253"/>
                  </a:moveTo>
                  <a:lnTo>
                    <a:pt x="3251962" y="253"/>
                  </a:lnTo>
                  <a:lnTo>
                    <a:pt x="3251327" y="2413"/>
                  </a:lnTo>
                  <a:lnTo>
                    <a:pt x="3250691" y="5206"/>
                  </a:lnTo>
                  <a:lnTo>
                    <a:pt x="3250057" y="7620"/>
                  </a:lnTo>
                  <a:lnTo>
                    <a:pt x="3249803" y="10032"/>
                  </a:lnTo>
                  <a:lnTo>
                    <a:pt x="3249422" y="12826"/>
                  </a:lnTo>
                  <a:lnTo>
                    <a:pt x="3249422" y="15240"/>
                  </a:lnTo>
                  <a:lnTo>
                    <a:pt x="3249168" y="17906"/>
                  </a:lnTo>
                  <a:lnTo>
                    <a:pt x="3249168" y="20447"/>
                  </a:lnTo>
                  <a:lnTo>
                    <a:pt x="3249422" y="23114"/>
                  </a:lnTo>
                  <a:lnTo>
                    <a:pt x="3249422" y="25526"/>
                  </a:lnTo>
                  <a:lnTo>
                    <a:pt x="3249803" y="28321"/>
                  </a:lnTo>
                  <a:lnTo>
                    <a:pt x="3250438" y="30733"/>
                  </a:lnTo>
                  <a:lnTo>
                    <a:pt x="3250946" y="33147"/>
                  </a:lnTo>
                  <a:lnTo>
                    <a:pt x="3251581" y="35687"/>
                  </a:lnTo>
                  <a:lnTo>
                    <a:pt x="3258947" y="50926"/>
                  </a:lnTo>
                  <a:lnTo>
                    <a:pt x="3260090" y="52704"/>
                  </a:lnTo>
                  <a:lnTo>
                    <a:pt x="3261995" y="54482"/>
                  </a:lnTo>
                  <a:lnTo>
                    <a:pt x="3263519" y="56006"/>
                  </a:lnTo>
                  <a:lnTo>
                    <a:pt x="3265297" y="57530"/>
                  </a:lnTo>
                  <a:lnTo>
                    <a:pt x="3267202" y="58800"/>
                  </a:lnTo>
                  <a:lnTo>
                    <a:pt x="3269234" y="60071"/>
                  </a:lnTo>
                  <a:lnTo>
                    <a:pt x="3271393" y="60960"/>
                  </a:lnTo>
                  <a:lnTo>
                    <a:pt x="3273552" y="61595"/>
                  </a:lnTo>
                  <a:lnTo>
                    <a:pt x="3275965" y="62483"/>
                  </a:lnTo>
                  <a:lnTo>
                    <a:pt x="3278378" y="62738"/>
                  </a:lnTo>
                  <a:lnTo>
                    <a:pt x="3280918" y="63119"/>
                  </a:lnTo>
                  <a:lnTo>
                    <a:pt x="3283585" y="62738"/>
                  </a:lnTo>
                  <a:lnTo>
                    <a:pt x="3285998" y="62102"/>
                  </a:lnTo>
                  <a:lnTo>
                    <a:pt x="3288538" y="61595"/>
                  </a:lnTo>
                  <a:lnTo>
                    <a:pt x="3290951" y="60578"/>
                  </a:lnTo>
                  <a:lnTo>
                    <a:pt x="3293110" y="59690"/>
                  </a:lnTo>
                  <a:lnTo>
                    <a:pt x="3295141" y="58547"/>
                  </a:lnTo>
                  <a:lnTo>
                    <a:pt x="3297047" y="57276"/>
                  </a:lnTo>
                  <a:lnTo>
                    <a:pt x="3298825" y="56006"/>
                  </a:lnTo>
                  <a:lnTo>
                    <a:pt x="3300349" y="54228"/>
                  </a:lnTo>
                  <a:lnTo>
                    <a:pt x="3302254" y="52704"/>
                  </a:lnTo>
                  <a:lnTo>
                    <a:pt x="3303397" y="50926"/>
                  </a:lnTo>
                  <a:lnTo>
                    <a:pt x="3304921" y="49022"/>
                  </a:lnTo>
                  <a:lnTo>
                    <a:pt x="3306191" y="46863"/>
                  </a:lnTo>
                  <a:lnTo>
                    <a:pt x="3307079" y="45085"/>
                  </a:lnTo>
                  <a:lnTo>
                    <a:pt x="3307969" y="42672"/>
                  </a:lnTo>
                  <a:lnTo>
                    <a:pt x="3308858" y="40513"/>
                  </a:lnTo>
                  <a:lnTo>
                    <a:pt x="3309874" y="38353"/>
                  </a:lnTo>
                  <a:lnTo>
                    <a:pt x="3310382" y="35941"/>
                  </a:lnTo>
                  <a:lnTo>
                    <a:pt x="3311016" y="33527"/>
                  </a:lnTo>
                  <a:lnTo>
                    <a:pt x="3311652" y="31115"/>
                  </a:lnTo>
                  <a:lnTo>
                    <a:pt x="3311906" y="28575"/>
                  </a:lnTo>
                  <a:lnTo>
                    <a:pt x="3312287" y="25907"/>
                  </a:lnTo>
                  <a:lnTo>
                    <a:pt x="3312541" y="23495"/>
                  </a:lnTo>
                  <a:lnTo>
                    <a:pt x="3312541" y="20700"/>
                  </a:lnTo>
                  <a:lnTo>
                    <a:pt x="3312922" y="18288"/>
                  </a:lnTo>
                  <a:lnTo>
                    <a:pt x="3312922" y="15494"/>
                  </a:lnTo>
                  <a:lnTo>
                    <a:pt x="3312541" y="13080"/>
                  </a:lnTo>
                  <a:lnTo>
                    <a:pt x="3312541" y="10287"/>
                  </a:lnTo>
                  <a:lnTo>
                    <a:pt x="3312287" y="7874"/>
                  </a:lnTo>
                  <a:lnTo>
                    <a:pt x="3311906" y="5206"/>
                  </a:lnTo>
                  <a:lnTo>
                    <a:pt x="3311652" y="2667"/>
                  </a:lnTo>
                  <a:lnTo>
                    <a:pt x="3311398" y="253"/>
                  </a:lnTo>
                  <a:lnTo>
                    <a:pt x="3343656" y="253"/>
                  </a:lnTo>
                </a:path>
                <a:path w="6883400" h="10017125">
                  <a:moveTo>
                    <a:pt x="3218434" y="85344"/>
                  </a:moveTo>
                  <a:lnTo>
                    <a:pt x="3343656" y="85344"/>
                  </a:lnTo>
                </a:path>
                <a:path w="6883400" h="10017125">
                  <a:moveTo>
                    <a:pt x="3343656" y="253"/>
                  </a:moveTo>
                  <a:lnTo>
                    <a:pt x="3376929" y="253"/>
                  </a:lnTo>
                  <a:lnTo>
                    <a:pt x="3376295" y="2413"/>
                  </a:lnTo>
                  <a:lnTo>
                    <a:pt x="3375660" y="5206"/>
                  </a:lnTo>
                  <a:lnTo>
                    <a:pt x="3375406" y="7620"/>
                  </a:lnTo>
                  <a:lnTo>
                    <a:pt x="3374771" y="10032"/>
                  </a:lnTo>
                  <a:lnTo>
                    <a:pt x="3374390" y="12826"/>
                  </a:lnTo>
                  <a:lnTo>
                    <a:pt x="3374390" y="25526"/>
                  </a:lnTo>
                  <a:lnTo>
                    <a:pt x="3375025" y="28321"/>
                  </a:lnTo>
                  <a:lnTo>
                    <a:pt x="3383915" y="50926"/>
                  </a:lnTo>
                  <a:lnTo>
                    <a:pt x="3385058" y="52704"/>
                  </a:lnTo>
                  <a:lnTo>
                    <a:pt x="3386963" y="54482"/>
                  </a:lnTo>
                  <a:lnTo>
                    <a:pt x="3388487" y="56006"/>
                  </a:lnTo>
                  <a:lnTo>
                    <a:pt x="3390265" y="57530"/>
                  </a:lnTo>
                  <a:lnTo>
                    <a:pt x="3392424" y="58800"/>
                  </a:lnTo>
                  <a:lnTo>
                    <a:pt x="3394202" y="60071"/>
                  </a:lnTo>
                  <a:lnTo>
                    <a:pt x="3396361" y="60960"/>
                  </a:lnTo>
                  <a:lnTo>
                    <a:pt x="3398520" y="61595"/>
                  </a:lnTo>
                  <a:lnTo>
                    <a:pt x="3400933" y="62483"/>
                  </a:lnTo>
                  <a:lnTo>
                    <a:pt x="3403346" y="62738"/>
                  </a:lnTo>
                  <a:lnTo>
                    <a:pt x="3405886" y="63119"/>
                  </a:lnTo>
                  <a:lnTo>
                    <a:pt x="3408553" y="62738"/>
                  </a:lnTo>
                  <a:lnTo>
                    <a:pt x="3411347" y="62102"/>
                  </a:lnTo>
                  <a:lnTo>
                    <a:pt x="3413760" y="61595"/>
                  </a:lnTo>
                  <a:lnTo>
                    <a:pt x="3415919" y="60578"/>
                  </a:lnTo>
                  <a:lnTo>
                    <a:pt x="3418078" y="59690"/>
                  </a:lnTo>
                  <a:lnTo>
                    <a:pt x="3431159" y="46863"/>
                  </a:lnTo>
                  <a:lnTo>
                    <a:pt x="3432302" y="45085"/>
                  </a:lnTo>
                  <a:lnTo>
                    <a:pt x="3433318" y="42672"/>
                  </a:lnTo>
                  <a:lnTo>
                    <a:pt x="3434207" y="40513"/>
                  </a:lnTo>
                  <a:lnTo>
                    <a:pt x="3434841" y="38353"/>
                  </a:lnTo>
                  <a:lnTo>
                    <a:pt x="3435731" y="35941"/>
                  </a:lnTo>
                  <a:lnTo>
                    <a:pt x="3435985" y="33527"/>
                  </a:lnTo>
                  <a:lnTo>
                    <a:pt x="3436620" y="31115"/>
                  </a:lnTo>
                  <a:lnTo>
                    <a:pt x="3437254" y="28575"/>
                  </a:lnTo>
                  <a:lnTo>
                    <a:pt x="3437254" y="25907"/>
                  </a:lnTo>
                  <a:lnTo>
                    <a:pt x="3437509" y="23495"/>
                  </a:lnTo>
                  <a:lnTo>
                    <a:pt x="3437890" y="20700"/>
                  </a:lnTo>
                  <a:lnTo>
                    <a:pt x="3437890" y="18288"/>
                  </a:lnTo>
                  <a:lnTo>
                    <a:pt x="3437890" y="15494"/>
                  </a:lnTo>
                  <a:lnTo>
                    <a:pt x="3437890" y="13080"/>
                  </a:lnTo>
                  <a:lnTo>
                    <a:pt x="3437509" y="10287"/>
                  </a:lnTo>
                  <a:lnTo>
                    <a:pt x="3437254" y="7874"/>
                  </a:lnTo>
                  <a:lnTo>
                    <a:pt x="3436874" y="5206"/>
                  </a:lnTo>
                  <a:lnTo>
                    <a:pt x="3436620" y="2667"/>
                  </a:lnTo>
                  <a:lnTo>
                    <a:pt x="3436366" y="253"/>
                  </a:lnTo>
                  <a:lnTo>
                    <a:pt x="3468624" y="253"/>
                  </a:lnTo>
                </a:path>
                <a:path w="6883400" h="10017125">
                  <a:moveTo>
                    <a:pt x="3343656" y="85344"/>
                  </a:moveTo>
                  <a:lnTo>
                    <a:pt x="3468624" y="85344"/>
                  </a:lnTo>
                </a:path>
                <a:path w="6883400" h="10017125">
                  <a:moveTo>
                    <a:pt x="3468624" y="253"/>
                  </a:moveTo>
                  <a:lnTo>
                    <a:pt x="3502152" y="253"/>
                  </a:lnTo>
                  <a:lnTo>
                    <a:pt x="3501263" y="2413"/>
                  </a:lnTo>
                  <a:lnTo>
                    <a:pt x="3500628" y="5206"/>
                  </a:lnTo>
                  <a:lnTo>
                    <a:pt x="3500374" y="7620"/>
                  </a:lnTo>
                  <a:lnTo>
                    <a:pt x="3499739" y="10032"/>
                  </a:lnTo>
                  <a:lnTo>
                    <a:pt x="3499739" y="12826"/>
                  </a:lnTo>
                  <a:lnTo>
                    <a:pt x="3499358" y="15240"/>
                  </a:lnTo>
                  <a:lnTo>
                    <a:pt x="3499358" y="17906"/>
                  </a:lnTo>
                  <a:lnTo>
                    <a:pt x="3499358" y="20447"/>
                  </a:lnTo>
                  <a:lnTo>
                    <a:pt x="3499358" y="23114"/>
                  </a:lnTo>
                  <a:lnTo>
                    <a:pt x="3499739" y="25526"/>
                  </a:lnTo>
                  <a:lnTo>
                    <a:pt x="3499993" y="28321"/>
                  </a:lnTo>
                  <a:lnTo>
                    <a:pt x="3510407" y="52704"/>
                  </a:lnTo>
                  <a:lnTo>
                    <a:pt x="3511931" y="54482"/>
                  </a:lnTo>
                  <a:lnTo>
                    <a:pt x="3513454" y="56006"/>
                  </a:lnTo>
                  <a:lnTo>
                    <a:pt x="3515233" y="57530"/>
                  </a:lnTo>
                  <a:lnTo>
                    <a:pt x="3517391" y="58800"/>
                  </a:lnTo>
                  <a:lnTo>
                    <a:pt x="3519170" y="60071"/>
                  </a:lnTo>
                  <a:lnTo>
                    <a:pt x="3521329" y="60960"/>
                  </a:lnTo>
                  <a:lnTo>
                    <a:pt x="3523741" y="61595"/>
                  </a:lnTo>
                  <a:lnTo>
                    <a:pt x="3525901" y="62483"/>
                  </a:lnTo>
                  <a:lnTo>
                    <a:pt x="3528314" y="62738"/>
                  </a:lnTo>
                  <a:lnTo>
                    <a:pt x="3531108" y="63119"/>
                  </a:lnTo>
                  <a:lnTo>
                    <a:pt x="3533521" y="62738"/>
                  </a:lnTo>
                  <a:lnTo>
                    <a:pt x="3536315" y="62102"/>
                  </a:lnTo>
                  <a:lnTo>
                    <a:pt x="3538728" y="61595"/>
                  </a:lnTo>
                  <a:lnTo>
                    <a:pt x="3540887" y="60578"/>
                  </a:lnTo>
                  <a:lnTo>
                    <a:pt x="3543300" y="59690"/>
                  </a:lnTo>
                  <a:lnTo>
                    <a:pt x="3545078" y="58547"/>
                  </a:lnTo>
                  <a:lnTo>
                    <a:pt x="3546983" y="57276"/>
                  </a:lnTo>
                  <a:lnTo>
                    <a:pt x="3549141" y="56006"/>
                  </a:lnTo>
                  <a:lnTo>
                    <a:pt x="3550666" y="54228"/>
                  </a:lnTo>
                  <a:lnTo>
                    <a:pt x="3552190" y="52704"/>
                  </a:lnTo>
                  <a:lnTo>
                    <a:pt x="3553714" y="50926"/>
                  </a:lnTo>
                  <a:lnTo>
                    <a:pt x="3554857" y="49022"/>
                  </a:lnTo>
                  <a:lnTo>
                    <a:pt x="3556127" y="46863"/>
                  </a:lnTo>
                  <a:lnTo>
                    <a:pt x="3557270" y="45085"/>
                  </a:lnTo>
                  <a:lnTo>
                    <a:pt x="3558286" y="42672"/>
                  </a:lnTo>
                  <a:lnTo>
                    <a:pt x="3559175" y="40513"/>
                  </a:lnTo>
                  <a:lnTo>
                    <a:pt x="3559810" y="38353"/>
                  </a:lnTo>
                  <a:lnTo>
                    <a:pt x="3560699" y="35941"/>
                  </a:lnTo>
                  <a:lnTo>
                    <a:pt x="3561334" y="33527"/>
                  </a:lnTo>
                  <a:lnTo>
                    <a:pt x="3561588" y="31115"/>
                  </a:lnTo>
                  <a:lnTo>
                    <a:pt x="3562223" y="28575"/>
                  </a:lnTo>
                  <a:lnTo>
                    <a:pt x="3562477" y="25907"/>
                  </a:lnTo>
                  <a:lnTo>
                    <a:pt x="3562477" y="23495"/>
                  </a:lnTo>
                  <a:lnTo>
                    <a:pt x="3562858" y="20700"/>
                  </a:lnTo>
                  <a:lnTo>
                    <a:pt x="3562858" y="18288"/>
                  </a:lnTo>
                  <a:lnTo>
                    <a:pt x="3562858" y="15494"/>
                  </a:lnTo>
                  <a:lnTo>
                    <a:pt x="3562858" y="13080"/>
                  </a:lnTo>
                  <a:lnTo>
                    <a:pt x="3562477" y="10287"/>
                  </a:lnTo>
                  <a:lnTo>
                    <a:pt x="3562477" y="7874"/>
                  </a:lnTo>
                  <a:lnTo>
                    <a:pt x="3561841" y="5206"/>
                  </a:lnTo>
                  <a:lnTo>
                    <a:pt x="3561588" y="2667"/>
                  </a:lnTo>
                  <a:lnTo>
                    <a:pt x="3561334" y="253"/>
                  </a:lnTo>
                  <a:lnTo>
                    <a:pt x="3593591" y="253"/>
                  </a:lnTo>
                </a:path>
                <a:path w="6883400" h="10017125">
                  <a:moveTo>
                    <a:pt x="3468624" y="85344"/>
                  </a:moveTo>
                  <a:lnTo>
                    <a:pt x="3593591" y="85344"/>
                  </a:lnTo>
                </a:path>
                <a:path w="6883400" h="10017125">
                  <a:moveTo>
                    <a:pt x="3593591" y="253"/>
                  </a:moveTo>
                  <a:lnTo>
                    <a:pt x="3627120" y="253"/>
                  </a:lnTo>
                  <a:lnTo>
                    <a:pt x="3626485" y="2413"/>
                  </a:lnTo>
                  <a:lnTo>
                    <a:pt x="3625596" y="5206"/>
                  </a:lnTo>
                  <a:lnTo>
                    <a:pt x="3625341" y="7620"/>
                  </a:lnTo>
                  <a:lnTo>
                    <a:pt x="3624961" y="10032"/>
                  </a:lnTo>
                  <a:lnTo>
                    <a:pt x="3624707" y="12826"/>
                  </a:lnTo>
                  <a:lnTo>
                    <a:pt x="3624326" y="15240"/>
                  </a:lnTo>
                  <a:lnTo>
                    <a:pt x="3624326" y="17906"/>
                  </a:lnTo>
                  <a:lnTo>
                    <a:pt x="3624326" y="20447"/>
                  </a:lnTo>
                  <a:lnTo>
                    <a:pt x="3624326" y="23114"/>
                  </a:lnTo>
                  <a:lnTo>
                    <a:pt x="3624707" y="25526"/>
                  </a:lnTo>
                  <a:lnTo>
                    <a:pt x="3624961" y="28321"/>
                  </a:lnTo>
                  <a:lnTo>
                    <a:pt x="3635375" y="52704"/>
                  </a:lnTo>
                  <a:lnTo>
                    <a:pt x="3636899" y="54482"/>
                  </a:lnTo>
                  <a:lnTo>
                    <a:pt x="3638677" y="56006"/>
                  </a:lnTo>
                  <a:lnTo>
                    <a:pt x="3640201" y="57530"/>
                  </a:lnTo>
                  <a:lnTo>
                    <a:pt x="3642360" y="58800"/>
                  </a:lnTo>
                  <a:lnTo>
                    <a:pt x="3644138" y="60071"/>
                  </a:lnTo>
                  <a:lnTo>
                    <a:pt x="3646297" y="60960"/>
                  </a:lnTo>
                  <a:lnTo>
                    <a:pt x="3648710" y="61595"/>
                  </a:lnTo>
                  <a:lnTo>
                    <a:pt x="3650869" y="62483"/>
                  </a:lnTo>
                  <a:lnTo>
                    <a:pt x="3653282" y="62738"/>
                  </a:lnTo>
                  <a:lnTo>
                    <a:pt x="3656076" y="63119"/>
                  </a:lnTo>
                  <a:lnTo>
                    <a:pt x="3658870" y="62738"/>
                  </a:lnTo>
                  <a:lnTo>
                    <a:pt x="3661283" y="62102"/>
                  </a:lnTo>
                  <a:lnTo>
                    <a:pt x="3663696" y="61595"/>
                  </a:lnTo>
                  <a:lnTo>
                    <a:pt x="3666109" y="60578"/>
                  </a:lnTo>
                  <a:lnTo>
                    <a:pt x="3668268" y="59690"/>
                  </a:lnTo>
                  <a:lnTo>
                    <a:pt x="3670046" y="58547"/>
                  </a:lnTo>
                  <a:lnTo>
                    <a:pt x="3672204" y="57276"/>
                  </a:lnTo>
                  <a:lnTo>
                    <a:pt x="3674110" y="56006"/>
                  </a:lnTo>
                  <a:lnTo>
                    <a:pt x="3675634" y="54228"/>
                  </a:lnTo>
                  <a:lnTo>
                    <a:pt x="3677158" y="52704"/>
                  </a:lnTo>
                  <a:lnTo>
                    <a:pt x="3678682" y="50926"/>
                  </a:lnTo>
                  <a:lnTo>
                    <a:pt x="3679825" y="49022"/>
                  </a:lnTo>
                  <a:lnTo>
                    <a:pt x="3681095" y="46863"/>
                  </a:lnTo>
                  <a:lnTo>
                    <a:pt x="3682238" y="45085"/>
                  </a:lnTo>
                  <a:lnTo>
                    <a:pt x="3683254" y="42672"/>
                  </a:lnTo>
                  <a:lnTo>
                    <a:pt x="3684143" y="40513"/>
                  </a:lnTo>
                  <a:lnTo>
                    <a:pt x="3684778" y="38353"/>
                  </a:lnTo>
                  <a:lnTo>
                    <a:pt x="3685666" y="35941"/>
                  </a:lnTo>
                  <a:lnTo>
                    <a:pt x="3686302" y="33527"/>
                  </a:lnTo>
                  <a:lnTo>
                    <a:pt x="3686556" y="31115"/>
                  </a:lnTo>
                  <a:lnTo>
                    <a:pt x="3687191" y="28575"/>
                  </a:lnTo>
                  <a:lnTo>
                    <a:pt x="3687445" y="25907"/>
                  </a:lnTo>
                  <a:lnTo>
                    <a:pt x="3687445" y="23495"/>
                  </a:lnTo>
                  <a:lnTo>
                    <a:pt x="3687826" y="20700"/>
                  </a:lnTo>
                  <a:lnTo>
                    <a:pt x="3687826" y="18288"/>
                  </a:lnTo>
                  <a:lnTo>
                    <a:pt x="3687826" y="15494"/>
                  </a:lnTo>
                  <a:lnTo>
                    <a:pt x="3687826" y="13080"/>
                  </a:lnTo>
                  <a:lnTo>
                    <a:pt x="3687445" y="10287"/>
                  </a:lnTo>
                  <a:lnTo>
                    <a:pt x="3687445" y="7874"/>
                  </a:lnTo>
                  <a:lnTo>
                    <a:pt x="3687191" y="5206"/>
                  </a:lnTo>
                  <a:lnTo>
                    <a:pt x="3686810" y="2667"/>
                  </a:lnTo>
                  <a:lnTo>
                    <a:pt x="3686302" y="253"/>
                  </a:lnTo>
                  <a:lnTo>
                    <a:pt x="3718560" y="253"/>
                  </a:lnTo>
                </a:path>
                <a:path w="6883400" h="10017125">
                  <a:moveTo>
                    <a:pt x="3593591" y="85344"/>
                  </a:moveTo>
                  <a:lnTo>
                    <a:pt x="3718560" y="85344"/>
                  </a:lnTo>
                </a:path>
                <a:path w="6883400" h="10017125">
                  <a:moveTo>
                    <a:pt x="3718560" y="253"/>
                  </a:moveTo>
                  <a:lnTo>
                    <a:pt x="3752088" y="253"/>
                  </a:lnTo>
                  <a:lnTo>
                    <a:pt x="3751453" y="2413"/>
                  </a:lnTo>
                  <a:lnTo>
                    <a:pt x="3750818" y="5206"/>
                  </a:lnTo>
                  <a:lnTo>
                    <a:pt x="3750310" y="7620"/>
                  </a:lnTo>
                  <a:lnTo>
                    <a:pt x="3749929" y="10032"/>
                  </a:lnTo>
                  <a:lnTo>
                    <a:pt x="3749675" y="12826"/>
                  </a:lnTo>
                  <a:lnTo>
                    <a:pt x="3749294" y="15240"/>
                  </a:lnTo>
                  <a:lnTo>
                    <a:pt x="3749294" y="17906"/>
                  </a:lnTo>
                  <a:lnTo>
                    <a:pt x="3749294" y="20447"/>
                  </a:lnTo>
                  <a:lnTo>
                    <a:pt x="3749294" y="23114"/>
                  </a:lnTo>
                  <a:lnTo>
                    <a:pt x="3749675" y="25526"/>
                  </a:lnTo>
                  <a:lnTo>
                    <a:pt x="3760343" y="52704"/>
                  </a:lnTo>
                  <a:lnTo>
                    <a:pt x="3761866" y="54482"/>
                  </a:lnTo>
                  <a:lnTo>
                    <a:pt x="3773678" y="61595"/>
                  </a:lnTo>
                  <a:lnTo>
                    <a:pt x="3775837" y="62483"/>
                  </a:lnTo>
                  <a:lnTo>
                    <a:pt x="3778631" y="62738"/>
                  </a:lnTo>
                  <a:lnTo>
                    <a:pt x="3781044" y="63119"/>
                  </a:lnTo>
                  <a:lnTo>
                    <a:pt x="3783838" y="62738"/>
                  </a:lnTo>
                  <a:lnTo>
                    <a:pt x="3786251" y="62102"/>
                  </a:lnTo>
                  <a:lnTo>
                    <a:pt x="3788664" y="61595"/>
                  </a:lnTo>
                  <a:lnTo>
                    <a:pt x="3791077" y="60578"/>
                  </a:lnTo>
                  <a:lnTo>
                    <a:pt x="3793236" y="59690"/>
                  </a:lnTo>
                  <a:lnTo>
                    <a:pt x="3795395" y="58547"/>
                  </a:lnTo>
                  <a:lnTo>
                    <a:pt x="3797173" y="57276"/>
                  </a:lnTo>
                  <a:lnTo>
                    <a:pt x="3799078" y="56006"/>
                  </a:lnTo>
                  <a:lnTo>
                    <a:pt x="3800602" y="54228"/>
                  </a:lnTo>
                  <a:lnTo>
                    <a:pt x="3802126" y="52704"/>
                  </a:lnTo>
                  <a:lnTo>
                    <a:pt x="3803650" y="50926"/>
                  </a:lnTo>
                  <a:lnTo>
                    <a:pt x="3804793" y="49022"/>
                  </a:lnTo>
                  <a:lnTo>
                    <a:pt x="3806063" y="46863"/>
                  </a:lnTo>
                  <a:lnTo>
                    <a:pt x="3807206" y="45085"/>
                  </a:lnTo>
                  <a:lnTo>
                    <a:pt x="3811524" y="31115"/>
                  </a:lnTo>
                  <a:lnTo>
                    <a:pt x="3812159" y="28575"/>
                  </a:lnTo>
                  <a:lnTo>
                    <a:pt x="3812413" y="25907"/>
                  </a:lnTo>
                  <a:lnTo>
                    <a:pt x="3812413" y="23495"/>
                  </a:lnTo>
                  <a:lnTo>
                    <a:pt x="3812794" y="20700"/>
                  </a:lnTo>
                  <a:lnTo>
                    <a:pt x="3812794" y="18288"/>
                  </a:lnTo>
                  <a:lnTo>
                    <a:pt x="3812794" y="15494"/>
                  </a:lnTo>
                  <a:lnTo>
                    <a:pt x="3812794" y="13080"/>
                  </a:lnTo>
                  <a:lnTo>
                    <a:pt x="3812413" y="10287"/>
                  </a:lnTo>
                  <a:lnTo>
                    <a:pt x="3812413" y="7874"/>
                  </a:lnTo>
                  <a:lnTo>
                    <a:pt x="3812159" y="5206"/>
                  </a:lnTo>
                  <a:lnTo>
                    <a:pt x="3811778" y="2667"/>
                  </a:lnTo>
                  <a:lnTo>
                    <a:pt x="3811270" y="253"/>
                  </a:lnTo>
                  <a:lnTo>
                    <a:pt x="3843528" y="253"/>
                  </a:lnTo>
                </a:path>
                <a:path w="6883400" h="10017125">
                  <a:moveTo>
                    <a:pt x="3718560" y="85344"/>
                  </a:moveTo>
                  <a:lnTo>
                    <a:pt x="3843528" y="85344"/>
                  </a:lnTo>
                </a:path>
                <a:path w="6883400" h="10017125">
                  <a:moveTo>
                    <a:pt x="3843528" y="253"/>
                  </a:moveTo>
                  <a:lnTo>
                    <a:pt x="3877945" y="253"/>
                  </a:lnTo>
                  <a:lnTo>
                    <a:pt x="3877310" y="2413"/>
                  </a:lnTo>
                  <a:lnTo>
                    <a:pt x="3876421" y="5206"/>
                  </a:lnTo>
                  <a:lnTo>
                    <a:pt x="3876166" y="7620"/>
                  </a:lnTo>
                  <a:lnTo>
                    <a:pt x="3875532" y="10032"/>
                  </a:lnTo>
                  <a:lnTo>
                    <a:pt x="3875532" y="12826"/>
                  </a:lnTo>
                  <a:lnTo>
                    <a:pt x="3875278" y="15240"/>
                  </a:lnTo>
                  <a:lnTo>
                    <a:pt x="3875278" y="17906"/>
                  </a:lnTo>
                  <a:lnTo>
                    <a:pt x="3875278" y="20447"/>
                  </a:lnTo>
                  <a:lnTo>
                    <a:pt x="3875278" y="23114"/>
                  </a:lnTo>
                  <a:lnTo>
                    <a:pt x="3875532" y="25526"/>
                  </a:lnTo>
                  <a:lnTo>
                    <a:pt x="3875786" y="28321"/>
                  </a:lnTo>
                  <a:lnTo>
                    <a:pt x="3876166" y="30733"/>
                  </a:lnTo>
                  <a:lnTo>
                    <a:pt x="3876802" y="33147"/>
                  </a:lnTo>
                  <a:lnTo>
                    <a:pt x="3877310" y="35687"/>
                  </a:lnTo>
                  <a:lnTo>
                    <a:pt x="3884929" y="50926"/>
                  </a:lnTo>
                  <a:lnTo>
                    <a:pt x="3886200" y="52704"/>
                  </a:lnTo>
                  <a:lnTo>
                    <a:pt x="3887978" y="54482"/>
                  </a:lnTo>
                  <a:lnTo>
                    <a:pt x="3889502" y="56006"/>
                  </a:lnTo>
                  <a:lnTo>
                    <a:pt x="3891407" y="57530"/>
                  </a:lnTo>
                  <a:lnTo>
                    <a:pt x="3893566" y="58800"/>
                  </a:lnTo>
                  <a:lnTo>
                    <a:pt x="3895598" y="60071"/>
                  </a:lnTo>
                  <a:lnTo>
                    <a:pt x="3897757" y="60960"/>
                  </a:lnTo>
                  <a:lnTo>
                    <a:pt x="3899916" y="61595"/>
                  </a:lnTo>
                  <a:lnTo>
                    <a:pt x="3902329" y="62483"/>
                  </a:lnTo>
                  <a:lnTo>
                    <a:pt x="3905123" y="62738"/>
                  </a:lnTo>
                  <a:lnTo>
                    <a:pt x="3907536" y="63119"/>
                  </a:lnTo>
                  <a:lnTo>
                    <a:pt x="3910329" y="62738"/>
                  </a:lnTo>
                  <a:lnTo>
                    <a:pt x="3912997" y="62102"/>
                  </a:lnTo>
                  <a:lnTo>
                    <a:pt x="3924046" y="57276"/>
                  </a:lnTo>
                  <a:lnTo>
                    <a:pt x="3926078" y="56006"/>
                  </a:lnTo>
                  <a:lnTo>
                    <a:pt x="3927602" y="54228"/>
                  </a:lnTo>
                  <a:lnTo>
                    <a:pt x="3929126" y="52704"/>
                  </a:lnTo>
                  <a:lnTo>
                    <a:pt x="3930650" y="50926"/>
                  </a:lnTo>
                  <a:lnTo>
                    <a:pt x="3931920" y="49022"/>
                  </a:lnTo>
                  <a:lnTo>
                    <a:pt x="3933190" y="46863"/>
                  </a:lnTo>
                  <a:lnTo>
                    <a:pt x="3934333" y="45085"/>
                  </a:lnTo>
                  <a:lnTo>
                    <a:pt x="3935222" y="42672"/>
                  </a:lnTo>
                  <a:lnTo>
                    <a:pt x="3936491" y="40513"/>
                  </a:lnTo>
                  <a:lnTo>
                    <a:pt x="3937127" y="38353"/>
                  </a:lnTo>
                  <a:lnTo>
                    <a:pt x="3938016" y="35941"/>
                  </a:lnTo>
                  <a:lnTo>
                    <a:pt x="3938270" y="33527"/>
                  </a:lnTo>
                  <a:lnTo>
                    <a:pt x="3938904" y="31115"/>
                  </a:lnTo>
                  <a:lnTo>
                    <a:pt x="3939540" y="28575"/>
                  </a:lnTo>
                  <a:lnTo>
                    <a:pt x="3939794" y="25907"/>
                  </a:lnTo>
                  <a:lnTo>
                    <a:pt x="3939794" y="23495"/>
                  </a:lnTo>
                  <a:lnTo>
                    <a:pt x="3940175" y="20700"/>
                  </a:lnTo>
                  <a:lnTo>
                    <a:pt x="3940175" y="18288"/>
                  </a:lnTo>
                  <a:lnTo>
                    <a:pt x="3940175" y="15494"/>
                  </a:lnTo>
                  <a:lnTo>
                    <a:pt x="3940175" y="13080"/>
                  </a:lnTo>
                  <a:lnTo>
                    <a:pt x="3939794" y="10287"/>
                  </a:lnTo>
                  <a:lnTo>
                    <a:pt x="3939794" y="7874"/>
                  </a:lnTo>
                  <a:lnTo>
                    <a:pt x="3939286" y="5206"/>
                  </a:lnTo>
                  <a:lnTo>
                    <a:pt x="3938904" y="2667"/>
                  </a:lnTo>
                  <a:lnTo>
                    <a:pt x="3938651" y="253"/>
                  </a:lnTo>
                  <a:lnTo>
                    <a:pt x="3971544" y="253"/>
                  </a:lnTo>
                </a:path>
                <a:path w="6883400" h="10017125">
                  <a:moveTo>
                    <a:pt x="3843528" y="85344"/>
                  </a:moveTo>
                  <a:lnTo>
                    <a:pt x="3971544" y="85344"/>
                  </a:lnTo>
                </a:path>
                <a:path w="6883400" h="10017125">
                  <a:moveTo>
                    <a:pt x="3971544" y="253"/>
                  </a:moveTo>
                  <a:lnTo>
                    <a:pt x="4005961" y="253"/>
                  </a:lnTo>
                  <a:lnTo>
                    <a:pt x="4005326" y="2413"/>
                  </a:lnTo>
                  <a:lnTo>
                    <a:pt x="4004437" y="5206"/>
                  </a:lnTo>
                  <a:lnTo>
                    <a:pt x="4004183" y="7620"/>
                  </a:lnTo>
                  <a:lnTo>
                    <a:pt x="4003802" y="10032"/>
                  </a:lnTo>
                  <a:lnTo>
                    <a:pt x="4003548" y="12826"/>
                  </a:lnTo>
                  <a:lnTo>
                    <a:pt x="4003294" y="15240"/>
                  </a:lnTo>
                  <a:lnTo>
                    <a:pt x="4003294" y="17906"/>
                  </a:lnTo>
                  <a:lnTo>
                    <a:pt x="4003294" y="20447"/>
                  </a:lnTo>
                  <a:lnTo>
                    <a:pt x="4003294" y="23114"/>
                  </a:lnTo>
                  <a:lnTo>
                    <a:pt x="4003548" y="25526"/>
                  </a:lnTo>
                  <a:lnTo>
                    <a:pt x="4003802" y="28321"/>
                  </a:lnTo>
                  <a:lnTo>
                    <a:pt x="4004183" y="30733"/>
                  </a:lnTo>
                  <a:lnTo>
                    <a:pt x="4004818" y="33147"/>
                  </a:lnTo>
                  <a:lnTo>
                    <a:pt x="4005326" y="35687"/>
                  </a:lnTo>
                  <a:lnTo>
                    <a:pt x="4014470" y="52704"/>
                  </a:lnTo>
                  <a:lnTo>
                    <a:pt x="4015994" y="54482"/>
                  </a:lnTo>
                  <a:lnTo>
                    <a:pt x="4017899" y="56006"/>
                  </a:lnTo>
                  <a:lnTo>
                    <a:pt x="4019677" y="57530"/>
                  </a:lnTo>
                  <a:lnTo>
                    <a:pt x="4021582" y="58800"/>
                  </a:lnTo>
                  <a:lnTo>
                    <a:pt x="4023614" y="60071"/>
                  </a:lnTo>
                  <a:lnTo>
                    <a:pt x="4025773" y="60960"/>
                  </a:lnTo>
                  <a:lnTo>
                    <a:pt x="4028186" y="61595"/>
                  </a:lnTo>
                  <a:lnTo>
                    <a:pt x="4030345" y="62483"/>
                  </a:lnTo>
                  <a:lnTo>
                    <a:pt x="4033139" y="62738"/>
                  </a:lnTo>
                  <a:lnTo>
                    <a:pt x="4035552" y="63119"/>
                  </a:lnTo>
                  <a:lnTo>
                    <a:pt x="4038346" y="62738"/>
                  </a:lnTo>
                  <a:lnTo>
                    <a:pt x="4041013" y="62102"/>
                  </a:lnTo>
                  <a:lnTo>
                    <a:pt x="4043426" y="61595"/>
                  </a:lnTo>
                  <a:lnTo>
                    <a:pt x="4045966" y="60578"/>
                  </a:lnTo>
                  <a:lnTo>
                    <a:pt x="4047998" y="59690"/>
                  </a:lnTo>
                  <a:lnTo>
                    <a:pt x="4050157" y="58547"/>
                  </a:lnTo>
                  <a:lnTo>
                    <a:pt x="4052062" y="57276"/>
                  </a:lnTo>
                  <a:lnTo>
                    <a:pt x="4054094" y="56006"/>
                  </a:lnTo>
                  <a:lnTo>
                    <a:pt x="4055618" y="54228"/>
                  </a:lnTo>
                  <a:lnTo>
                    <a:pt x="4057141" y="52704"/>
                  </a:lnTo>
                  <a:lnTo>
                    <a:pt x="4058666" y="50926"/>
                  </a:lnTo>
                  <a:lnTo>
                    <a:pt x="4059936" y="49022"/>
                  </a:lnTo>
                  <a:lnTo>
                    <a:pt x="4061460" y="46863"/>
                  </a:lnTo>
                  <a:lnTo>
                    <a:pt x="4062349" y="45085"/>
                  </a:lnTo>
                  <a:lnTo>
                    <a:pt x="4063619" y="42672"/>
                  </a:lnTo>
                  <a:lnTo>
                    <a:pt x="4064508" y="40513"/>
                  </a:lnTo>
                  <a:lnTo>
                    <a:pt x="4065143" y="38353"/>
                  </a:lnTo>
                  <a:lnTo>
                    <a:pt x="4066032" y="35941"/>
                  </a:lnTo>
                  <a:lnTo>
                    <a:pt x="4066666" y="33527"/>
                  </a:lnTo>
                  <a:lnTo>
                    <a:pt x="4066921" y="31115"/>
                  </a:lnTo>
                  <a:lnTo>
                    <a:pt x="4067556" y="28575"/>
                  </a:lnTo>
                  <a:lnTo>
                    <a:pt x="4067810" y="25907"/>
                  </a:lnTo>
                  <a:lnTo>
                    <a:pt x="4067810" y="23495"/>
                  </a:lnTo>
                  <a:lnTo>
                    <a:pt x="4068191" y="20700"/>
                  </a:lnTo>
                  <a:lnTo>
                    <a:pt x="4068191" y="18288"/>
                  </a:lnTo>
                  <a:lnTo>
                    <a:pt x="4068191" y="15494"/>
                  </a:lnTo>
                  <a:lnTo>
                    <a:pt x="4068191" y="13080"/>
                  </a:lnTo>
                  <a:lnTo>
                    <a:pt x="4067810" y="10287"/>
                  </a:lnTo>
                  <a:lnTo>
                    <a:pt x="4067810" y="7874"/>
                  </a:lnTo>
                  <a:lnTo>
                    <a:pt x="4067302" y="5206"/>
                  </a:lnTo>
                  <a:lnTo>
                    <a:pt x="4066921" y="2667"/>
                  </a:lnTo>
                  <a:lnTo>
                    <a:pt x="4066666" y="253"/>
                  </a:lnTo>
                  <a:lnTo>
                    <a:pt x="4099814" y="253"/>
                  </a:lnTo>
                </a:path>
                <a:path w="6883400" h="10017125">
                  <a:moveTo>
                    <a:pt x="3971544" y="85344"/>
                  </a:moveTo>
                  <a:lnTo>
                    <a:pt x="4099814" y="85344"/>
                  </a:lnTo>
                </a:path>
                <a:path w="6883400" h="10017125">
                  <a:moveTo>
                    <a:pt x="4099814" y="253"/>
                  </a:moveTo>
                  <a:lnTo>
                    <a:pt x="4133977" y="253"/>
                  </a:lnTo>
                  <a:lnTo>
                    <a:pt x="4133341" y="2413"/>
                  </a:lnTo>
                  <a:lnTo>
                    <a:pt x="4132834" y="5206"/>
                  </a:lnTo>
                  <a:lnTo>
                    <a:pt x="4132199" y="7620"/>
                  </a:lnTo>
                  <a:lnTo>
                    <a:pt x="4131818" y="10032"/>
                  </a:lnTo>
                  <a:lnTo>
                    <a:pt x="4131564" y="12826"/>
                  </a:lnTo>
                  <a:lnTo>
                    <a:pt x="4131310" y="15240"/>
                  </a:lnTo>
                  <a:lnTo>
                    <a:pt x="4131310" y="17906"/>
                  </a:lnTo>
                  <a:lnTo>
                    <a:pt x="4131310" y="20447"/>
                  </a:lnTo>
                  <a:lnTo>
                    <a:pt x="4131310" y="23114"/>
                  </a:lnTo>
                  <a:lnTo>
                    <a:pt x="4131564" y="25526"/>
                  </a:lnTo>
                  <a:lnTo>
                    <a:pt x="4131818" y="28321"/>
                  </a:lnTo>
                  <a:lnTo>
                    <a:pt x="4132199" y="30733"/>
                  </a:lnTo>
                  <a:lnTo>
                    <a:pt x="4132834" y="33147"/>
                  </a:lnTo>
                  <a:lnTo>
                    <a:pt x="4133341" y="35687"/>
                  </a:lnTo>
                  <a:lnTo>
                    <a:pt x="4134358" y="38100"/>
                  </a:lnTo>
                  <a:lnTo>
                    <a:pt x="4134866" y="40513"/>
                  </a:lnTo>
                  <a:lnTo>
                    <a:pt x="4136136" y="42672"/>
                  </a:lnTo>
                  <a:lnTo>
                    <a:pt x="4142486" y="52704"/>
                  </a:lnTo>
                  <a:lnTo>
                    <a:pt x="4144010" y="54482"/>
                  </a:lnTo>
                  <a:lnTo>
                    <a:pt x="4145915" y="56006"/>
                  </a:lnTo>
                  <a:lnTo>
                    <a:pt x="4147693" y="57530"/>
                  </a:lnTo>
                  <a:lnTo>
                    <a:pt x="4149598" y="58800"/>
                  </a:lnTo>
                  <a:lnTo>
                    <a:pt x="4151629" y="60071"/>
                  </a:lnTo>
                  <a:lnTo>
                    <a:pt x="4153789" y="60960"/>
                  </a:lnTo>
                  <a:lnTo>
                    <a:pt x="4156202" y="61595"/>
                  </a:lnTo>
                  <a:lnTo>
                    <a:pt x="4158361" y="62483"/>
                  </a:lnTo>
                  <a:lnTo>
                    <a:pt x="4161154" y="62738"/>
                  </a:lnTo>
                  <a:lnTo>
                    <a:pt x="4163568" y="63119"/>
                  </a:lnTo>
                  <a:lnTo>
                    <a:pt x="4166362" y="62738"/>
                  </a:lnTo>
                  <a:lnTo>
                    <a:pt x="4169029" y="62102"/>
                  </a:lnTo>
                  <a:lnTo>
                    <a:pt x="4171441" y="61595"/>
                  </a:lnTo>
                  <a:lnTo>
                    <a:pt x="4183634" y="54228"/>
                  </a:lnTo>
                  <a:lnTo>
                    <a:pt x="4185539" y="52704"/>
                  </a:lnTo>
                  <a:lnTo>
                    <a:pt x="4186682" y="50926"/>
                  </a:lnTo>
                  <a:lnTo>
                    <a:pt x="4188206" y="49022"/>
                  </a:lnTo>
                  <a:lnTo>
                    <a:pt x="4189476" y="46863"/>
                  </a:lnTo>
                  <a:lnTo>
                    <a:pt x="4190746" y="45085"/>
                  </a:lnTo>
                  <a:lnTo>
                    <a:pt x="4191635" y="42672"/>
                  </a:lnTo>
                  <a:lnTo>
                    <a:pt x="4192524" y="40513"/>
                  </a:lnTo>
                  <a:lnTo>
                    <a:pt x="4193159" y="38353"/>
                  </a:lnTo>
                  <a:lnTo>
                    <a:pt x="4194048" y="35941"/>
                  </a:lnTo>
                  <a:lnTo>
                    <a:pt x="4194683" y="33527"/>
                  </a:lnTo>
                  <a:lnTo>
                    <a:pt x="4194937" y="31115"/>
                  </a:lnTo>
                  <a:lnTo>
                    <a:pt x="4195572" y="28575"/>
                  </a:lnTo>
                  <a:lnTo>
                    <a:pt x="4195826" y="25907"/>
                  </a:lnTo>
                  <a:lnTo>
                    <a:pt x="4195826" y="23495"/>
                  </a:lnTo>
                  <a:lnTo>
                    <a:pt x="4196207" y="20700"/>
                  </a:lnTo>
                  <a:lnTo>
                    <a:pt x="4196207" y="18288"/>
                  </a:lnTo>
                  <a:lnTo>
                    <a:pt x="4196207" y="15494"/>
                  </a:lnTo>
                  <a:lnTo>
                    <a:pt x="4196207" y="13080"/>
                  </a:lnTo>
                  <a:lnTo>
                    <a:pt x="4195826" y="10287"/>
                  </a:lnTo>
                  <a:lnTo>
                    <a:pt x="4195826" y="7874"/>
                  </a:lnTo>
                  <a:lnTo>
                    <a:pt x="4195572" y="5206"/>
                  </a:lnTo>
                  <a:lnTo>
                    <a:pt x="4195318" y="2667"/>
                  </a:lnTo>
                  <a:lnTo>
                    <a:pt x="4194683" y="253"/>
                  </a:lnTo>
                  <a:lnTo>
                    <a:pt x="4227830" y="253"/>
                  </a:lnTo>
                </a:path>
                <a:path w="6883400" h="10017125">
                  <a:moveTo>
                    <a:pt x="4099814" y="85344"/>
                  </a:moveTo>
                  <a:lnTo>
                    <a:pt x="4227830" y="85344"/>
                  </a:lnTo>
                </a:path>
                <a:path w="6883400" h="10017125">
                  <a:moveTo>
                    <a:pt x="4227830" y="253"/>
                  </a:moveTo>
                  <a:lnTo>
                    <a:pt x="4261993" y="253"/>
                  </a:lnTo>
                  <a:lnTo>
                    <a:pt x="4261358" y="2413"/>
                  </a:lnTo>
                  <a:lnTo>
                    <a:pt x="4260850" y="5206"/>
                  </a:lnTo>
                  <a:lnTo>
                    <a:pt x="4260215" y="7620"/>
                  </a:lnTo>
                  <a:lnTo>
                    <a:pt x="4259834" y="10032"/>
                  </a:lnTo>
                  <a:lnTo>
                    <a:pt x="4259580" y="12826"/>
                  </a:lnTo>
                  <a:lnTo>
                    <a:pt x="4259326" y="15240"/>
                  </a:lnTo>
                  <a:lnTo>
                    <a:pt x="4259326" y="17906"/>
                  </a:lnTo>
                  <a:lnTo>
                    <a:pt x="4259326" y="20447"/>
                  </a:lnTo>
                  <a:lnTo>
                    <a:pt x="4259326" y="23114"/>
                  </a:lnTo>
                  <a:lnTo>
                    <a:pt x="4259580" y="25526"/>
                  </a:lnTo>
                  <a:lnTo>
                    <a:pt x="4259834" y="28321"/>
                  </a:lnTo>
                  <a:lnTo>
                    <a:pt x="4260215" y="30733"/>
                  </a:lnTo>
                  <a:lnTo>
                    <a:pt x="4260850" y="33147"/>
                  </a:lnTo>
                  <a:lnTo>
                    <a:pt x="4261739" y="35687"/>
                  </a:lnTo>
                  <a:lnTo>
                    <a:pt x="4262374" y="38100"/>
                  </a:lnTo>
                  <a:lnTo>
                    <a:pt x="4263263" y="40513"/>
                  </a:lnTo>
                  <a:lnTo>
                    <a:pt x="4264152" y="42672"/>
                  </a:lnTo>
                  <a:lnTo>
                    <a:pt x="4265041" y="45085"/>
                  </a:lnTo>
                  <a:lnTo>
                    <a:pt x="4266311" y="47244"/>
                  </a:lnTo>
                  <a:lnTo>
                    <a:pt x="4267454" y="49022"/>
                  </a:lnTo>
                  <a:lnTo>
                    <a:pt x="4268978" y="50926"/>
                  </a:lnTo>
                  <a:lnTo>
                    <a:pt x="4270502" y="52704"/>
                  </a:lnTo>
                  <a:lnTo>
                    <a:pt x="4272026" y="54482"/>
                  </a:lnTo>
                  <a:lnTo>
                    <a:pt x="4273931" y="56006"/>
                  </a:lnTo>
                  <a:lnTo>
                    <a:pt x="4275709" y="57530"/>
                  </a:lnTo>
                  <a:lnTo>
                    <a:pt x="4277614" y="58800"/>
                  </a:lnTo>
                  <a:lnTo>
                    <a:pt x="4279646" y="60071"/>
                  </a:lnTo>
                  <a:lnTo>
                    <a:pt x="4281805" y="60960"/>
                  </a:lnTo>
                  <a:lnTo>
                    <a:pt x="4284218" y="61595"/>
                  </a:lnTo>
                  <a:lnTo>
                    <a:pt x="4286377" y="62483"/>
                  </a:lnTo>
                  <a:lnTo>
                    <a:pt x="4289171" y="62738"/>
                  </a:lnTo>
                  <a:lnTo>
                    <a:pt x="4291584" y="63119"/>
                  </a:lnTo>
                  <a:lnTo>
                    <a:pt x="4294632" y="62738"/>
                  </a:lnTo>
                  <a:lnTo>
                    <a:pt x="4297045" y="62102"/>
                  </a:lnTo>
                  <a:lnTo>
                    <a:pt x="4299458" y="61595"/>
                  </a:lnTo>
                  <a:lnTo>
                    <a:pt x="4311650" y="54228"/>
                  </a:lnTo>
                  <a:lnTo>
                    <a:pt x="4313555" y="52704"/>
                  </a:lnTo>
                  <a:lnTo>
                    <a:pt x="4314698" y="50926"/>
                  </a:lnTo>
                  <a:lnTo>
                    <a:pt x="4316222" y="49022"/>
                  </a:lnTo>
                  <a:lnTo>
                    <a:pt x="4317492" y="46863"/>
                  </a:lnTo>
                  <a:lnTo>
                    <a:pt x="4318762" y="45085"/>
                  </a:lnTo>
                  <a:lnTo>
                    <a:pt x="4319651" y="42672"/>
                  </a:lnTo>
                  <a:lnTo>
                    <a:pt x="4320540" y="40513"/>
                  </a:lnTo>
                  <a:lnTo>
                    <a:pt x="4321175" y="38353"/>
                  </a:lnTo>
                  <a:lnTo>
                    <a:pt x="4322064" y="35941"/>
                  </a:lnTo>
                  <a:lnTo>
                    <a:pt x="4322699" y="33527"/>
                  </a:lnTo>
                  <a:lnTo>
                    <a:pt x="4322953" y="31115"/>
                  </a:lnTo>
                  <a:lnTo>
                    <a:pt x="4323588" y="28575"/>
                  </a:lnTo>
                  <a:lnTo>
                    <a:pt x="4323842" y="25907"/>
                  </a:lnTo>
                  <a:lnTo>
                    <a:pt x="4324223" y="23495"/>
                  </a:lnTo>
                  <a:lnTo>
                    <a:pt x="4324223" y="20700"/>
                  </a:lnTo>
                  <a:lnTo>
                    <a:pt x="4324477" y="18288"/>
                  </a:lnTo>
                  <a:lnTo>
                    <a:pt x="4324477" y="15494"/>
                  </a:lnTo>
                  <a:lnTo>
                    <a:pt x="4324223" y="13080"/>
                  </a:lnTo>
                  <a:lnTo>
                    <a:pt x="4324223" y="10287"/>
                  </a:lnTo>
                  <a:lnTo>
                    <a:pt x="4323842" y="7874"/>
                  </a:lnTo>
                  <a:lnTo>
                    <a:pt x="4323588" y="5206"/>
                  </a:lnTo>
                  <a:lnTo>
                    <a:pt x="4323334" y="2667"/>
                  </a:lnTo>
                  <a:lnTo>
                    <a:pt x="4322699" y="253"/>
                  </a:lnTo>
                  <a:lnTo>
                    <a:pt x="4355846" y="253"/>
                  </a:lnTo>
                </a:path>
                <a:path w="6883400" h="10017125">
                  <a:moveTo>
                    <a:pt x="4227830" y="85344"/>
                  </a:moveTo>
                  <a:lnTo>
                    <a:pt x="4355846" y="85344"/>
                  </a:lnTo>
                </a:path>
                <a:path w="6883400" h="10017125">
                  <a:moveTo>
                    <a:pt x="4355846" y="253"/>
                  </a:moveTo>
                  <a:lnTo>
                    <a:pt x="4390009" y="253"/>
                  </a:lnTo>
                  <a:lnTo>
                    <a:pt x="4389374" y="2413"/>
                  </a:lnTo>
                  <a:lnTo>
                    <a:pt x="4388866" y="5206"/>
                  </a:lnTo>
                  <a:lnTo>
                    <a:pt x="4388231" y="7620"/>
                  </a:lnTo>
                  <a:lnTo>
                    <a:pt x="4387850" y="10032"/>
                  </a:lnTo>
                  <a:lnTo>
                    <a:pt x="4387596" y="12826"/>
                  </a:lnTo>
                  <a:lnTo>
                    <a:pt x="4387596" y="15240"/>
                  </a:lnTo>
                  <a:lnTo>
                    <a:pt x="4387342" y="17906"/>
                  </a:lnTo>
                  <a:lnTo>
                    <a:pt x="4387342" y="20447"/>
                  </a:lnTo>
                  <a:lnTo>
                    <a:pt x="4387596" y="23114"/>
                  </a:lnTo>
                  <a:lnTo>
                    <a:pt x="4387596" y="25526"/>
                  </a:lnTo>
                  <a:lnTo>
                    <a:pt x="4387850" y="28321"/>
                  </a:lnTo>
                  <a:lnTo>
                    <a:pt x="4388485" y="30733"/>
                  </a:lnTo>
                  <a:lnTo>
                    <a:pt x="4389120" y="33147"/>
                  </a:lnTo>
                  <a:lnTo>
                    <a:pt x="4389755" y="35687"/>
                  </a:lnTo>
                  <a:lnTo>
                    <a:pt x="4390390" y="38100"/>
                  </a:lnTo>
                  <a:lnTo>
                    <a:pt x="4391279" y="40513"/>
                  </a:lnTo>
                  <a:lnTo>
                    <a:pt x="4392168" y="42672"/>
                  </a:lnTo>
                  <a:lnTo>
                    <a:pt x="4393057" y="45085"/>
                  </a:lnTo>
                  <a:lnTo>
                    <a:pt x="4394581" y="47244"/>
                  </a:lnTo>
                  <a:lnTo>
                    <a:pt x="4395851" y="49022"/>
                  </a:lnTo>
                  <a:lnTo>
                    <a:pt x="4396994" y="50926"/>
                  </a:lnTo>
                  <a:lnTo>
                    <a:pt x="4398518" y="52704"/>
                  </a:lnTo>
                  <a:lnTo>
                    <a:pt x="4400042" y="54482"/>
                  </a:lnTo>
                  <a:lnTo>
                    <a:pt x="4401947" y="56006"/>
                  </a:lnTo>
                  <a:lnTo>
                    <a:pt x="4403725" y="57530"/>
                  </a:lnTo>
                  <a:lnTo>
                    <a:pt x="4405884" y="58800"/>
                  </a:lnTo>
                  <a:lnTo>
                    <a:pt x="4407662" y="60071"/>
                  </a:lnTo>
                  <a:lnTo>
                    <a:pt x="4410202" y="60960"/>
                  </a:lnTo>
                  <a:lnTo>
                    <a:pt x="4412234" y="61595"/>
                  </a:lnTo>
                  <a:lnTo>
                    <a:pt x="4414774" y="62483"/>
                  </a:lnTo>
                  <a:lnTo>
                    <a:pt x="4417187" y="62738"/>
                  </a:lnTo>
                  <a:lnTo>
                    <a:pt x="4419854" y="63119"/>
                  </a:lnTo>
                  <a:lnTo>
                    <a:pt x="4422648" y="62738"/>
                  </a:lnTo>
                  <a:lnTo>
                    <a:pt x="4425061" y="62102"/>
                  </a:lnTo>
                  <a:lnTo>
                    <a:pt x="4427474" y="61595"/>
                  </a:lnTo>
                  <a:lnTo>
                    <a:pt x="4430014" y="60578"/>
                  </a:lnTo>
                  <a:lnTo>
                    <a:pt x="4432427" y="59690"/>
                  </a:lnTo>
                  <a:lnTo>
                    <a:pt x="4434586" y="58547"/>
                  </a:lnTo>
                  <a:lnTo>
                    <a:pt x="4436364" y="57276"/>
                  </a:lnTo>
                  <a:lnTo>
                    <a:pt x="4438142" y="56006"/>
                  </a:lnTo>
                  <a:lnTo>
                    <a:pt x="4439666" y="54228"/>
                  </a:lnTo>
                  <a:lnTo>
                    <a:pt x="4441571" y="52704"/>
                  </a:lnTo>
                  <a:lnTo>
                    <a:pt x="4443095" y="50926"/>
                  </a:lnTo>
                  <a:lnTo>
                    <a:pt x="4444238" y="49022"/>
                  </a:lnTo>
                  <a:lnTo>
                    <a:pt x="4445508" y="46863"/>
                  </a:lnTo>
                  <a:lnTo>
                    <a:pt x="4446778" y="45085"/>
                  </a:lnTo>
                  <a:lnTo>
                    <a:pt x="4447667" y="42672"/>
                  </a:lnTo>
                  <a:lnTo>
                    <a:pt x="4448556" y="40513"/>
                  </a:lnTo>
                  <a:lnTo>
                    <a:pt x="4449445" y="38353"/>
                  </a:lnTo>
                  <a:lnTo>
                    <a:pt x="4450080" y="35941"/>
                  </a:lnTo>
                  <a:lnTo>
                    <a:pt x="4450715" y="33527"/>
                  </a:lnTo>
                  <a:lnTo>
                    <a:pt x="4451350" y="31115"/>
                  </a:lnTo>
                  <a:lnTo>
                    <a:pt x="4451604" y="28575"/>
                  </a:lnTo>
                  <a:lnTo>
                    <a:pt x="4451858" y="25907"/>
                  </a:lnTo>
                  <a:lnTo>
                    <a:pt x="4452239" y="23495"/>
                  </a:lnTo>
                  <a:lnTo>
                    <a:pt x="4452239" y="20700"/>
                  </a:lnTo>
                  <a:lnTo>
                    <a:pt x="4452493" y="18288"/>
                  </a:lnTo>
                  <a:lnTo>
                    <a:pt x="4452493" y="15494"/>
                  </a:lnTo>
                  <a:lnTo>
                    <a:pt x="4452239" y="13080"/>
                  </a:lnTo>
                  <a:lnTo>
                    <a:pt x="4452239" y="10287"/>
                  </a:lnTo>
                  <a:lnTo>
                    <a:pt x="4451858" y="7874"/>
                  </a:lnTo>
                  <a:lnTo>
                    <a:pt x="4451604" y="5206"/>
                  </a:lnTo>
                  <a:lnTo>
                    <a:pt x="4451350" y="2667"/>
                  </a:lnTo>
                  <a:lnTo>
                    <a:pt x="4450715" y="253"/>
                  </a:lnTo>
                  <a:lnTo>
                    <a:pt x="4483862" y="253"/>
                  </a:lnTo>
                </a:path>
                <a:path w="6883400" h="10017125">
                  <a:moveTo>
                    <a:pt x="4355846" y="85344"/>
                  </a:moveTo>
                  <a:lnTo>
                    <a:pt x="4483862" y="85344"/>
                  </a:lnTo>
                </a:path>
                <a:path w="6883400" h="10017125">
                  <a:moveTo>
                    <a:pt x="4483862" y="253"/>
                  </a:moveTo>
                  <a:lnTo>
                    <a:pt x="4518406" y="253"/>
                  </a:lnTo>
                  <a:lnTo>
                    <a:pt x="4517390" y="2413"/>
                  </a:lnTo>
                  <a:lnTo>
                    <a:pt x="4516882" y="5206"/>
                  </a:lnTo>
                  <a:lnTo>
                    <a:pt x="4516501" y="7620"/>
                  </a:lnTo>
                  <a:lnTo>
                    <a:pt x="4515866" y="10032"/>
                  </a:lnTo>
                  <a:lnTo>
                    <a:pt x="4515612" y="12826"/>
                  </a:lnTo>
                  <a:lnTo>
                    <a:pt x="4515612" y="15240"/>
                  </a:lnTo>
                  <a:lnTo>
                    <a:pt x="4515358" y="17906"/>
                  </a:lnTo>
                  <a:lnTo>
                    <a:pt x="4515358" y="20447"/>
                  </a:lnTo>
                  <a:lnTo>
                    <a:pt x="4515612" y="23114"/>
                  </a:lnTo>
                  <a:lnTo>
                    <a:pt x="4515612" y="25526"/>
                  </a:lnTo>
                  <a:lnTo>
                    <a:pt x="4516247" y="28321"/>
                  </a:lnTo>
                  <a:lnTo>
                    <a:pt x="4516501" y="30733"/>
                  </a:lnTo>
                  <a:lnTo>
                    <a:pt x="4517136" y="33147"/>
                  </a:lnTo>
                  <a:lnTo>
                    <a:pt x="4517771" y="35687"/>
                  </a:lnTo>
                  <a:lnTo>
                    <a:pt x="4525391" y="50926"/>
                  </a:lnTo>
                  <a:lnTo>
                    <a:pt x="4526534" y="52704"/>
                  </a:lnTo>
                  <a:lnTo>
                    <a:pt x="4528439" y="54482"/>
                  </a:lnTo>
                  <a:lnTo>
                    <a:pt x="4529963" y="56006"/>
                  </a:lnTo>
                  <a:lnTo>
                    <a:pt x="4531741" y="57530"/>
                  </a:lnTo>
                  <a:lnTo>
                    <a:pt x="4533900" y="58800"/>
                  </a:lnTo>
                  <a:lnTo>
                    <a:pt x="4535678" y="60071"/>
                  </a:lnTo>
                  <a:lnTo>
                    <a:pt x="4538218" y="60960"/>
                  </a:lnTo>
                  <a:lnTo>
                    <a:pt x="4540250" y="61595"/>
                  </a:lnTo>
                  <a:lnTo>
                    <a:pt x="4542790" y="62483"/>
                  </a:lnTo>
                  <a:lnTo>
                    <a:pt x="4545203" y="62738"/>
                  </a:lnTo>
                  <a:lnTo>
                    <a:pt x="4547870" y="63119"/>
                  </a:lnTo>
                  <a:lnTo>
                    <a:pt x="4550664" y="62738"/>
                  </a:lnTo>
                  <a:lnTo>
                    <a:pt x="4553077" y="62102"/>
                  </a:lnTo>
                  <a:lnTo>
                    <a:pt x="4555871" y="61595"/>
                  </a:lnTo>
                  <a:lnTo>
                    <a:pt x="4558284" y="60578"/>
                  </a:lnTo>
                  <a:lnTo>
                    <a:pt x="4560443" y="59690"/>
                  </a:lnTo>
                  <a:lnTo>
                    <a:pt x="4562602" y="58547"/>
                  </a:lnTo>
                  <a:lnTo>
                    <a:pt x="4564380" y="57276"/>
                  </a:lnTo>
                  <a:lnTo>
                    <a:pt x="4566158" y="56006"/>
                  </a:lnTo>
                  <a:lnTo>
                    <a:pt x="4573524" y="46863"/>
                  </a:lnTo>
                  <a:lnTo>
                    <a:pt x="4574794" y="45085"/>
                  </a:lnTo>
                  <a:lnTo>
                    <a:pt x="4575683" y="42672"/>
                  </a:lnTo>
                  <a:lnTo>
                    <a:pt x="4576572" y="40513"/>
                  </a:lnTo>
                  <a:lnTo>
                    <a:pt x="4577461" y="38353"/>
                  </a:lnTo>
                  <a:lnTo>
                    <a:pt x="4579874" y="25907"/>
                  </a:lnTo>
                  <a:lnTo>
                    <a:pt x="4580255" y="23495"/>
                  </a:lnTo>
                  <a:lnTo>
                    <a:pt x="4580509" y="20700"/>
                  </a:lnTo>
                  <a:lnTo>
                    <a:pt x="4580509" y="18288"/>
                  </a:lnTo>
                  <a:lnTo>
                    <a:pt x="4580509" y="15494"/>
                  </a:lnTo>
                  <a:lnTo>
                    <a:pt x="4580509" y="13080"/>
                  </a:lnTo>
                  <a:lnTo>
                    <a:pt x="4580255" y="10287"/>
                  </a:lnTo>
                  <a:lnTo>
                    <a:pt x="4579874" y="7874"/>
                  </a:lnTo>
                  <a:lnTo>
                    <a:pt x="4579620" y="5206"/>
                  </a:lnTo>
                  <a:lnTo>
                    <a:pt x="4579366" y="2667"/>
                  </a:lnTo>
                  <a:lnTo>
                    <a:pt x="4578985" y="253"/>
                  </a:lnTo>
                  <a:lnTo>
                    <a:pt x="4611878" y="253"/>
                  </a:lnTo>
                </a:path>
                <a:path w="6883400" h="10017125">
                  <a:moveTo>
                    <a:pt x="4483862" y="85344"/>
                  </a:moveTo>
                  <a:lnTo>
                    <a:pt x="4611878" y="85344"/>
                  </a:lnTo>
                </a:path>
                <a:path w="6883400" h="10017125">
                  <a:moveTo>
                    <a:pt x="4611878" y="253"/>
                  </a:moveTo>
                  <a:lnTo>
                    <a:pt x="4646422" y="253"/>
                  </a:lnTo>
                  <a:lnTo>
                    <a:pt x="4645406" y="2413"/>
                  </a:lnTo>
                  <a:lnTo>
                    <a:pt x="4644898" y="5206"/>
                  </a:lnTo>
                  <a:lnTo>
                    <a:pt x="4644517" y="7620"/>
                  </a:lnTo>
                  <a:lnTo>
                    <a:pt x="4643882" y="10032"/>
                  </a:lnTo>
                  <a:lnTo>
                    <a:pt x="4643628" y="12826"/>
                  </a:lnTo>
                  <a:lnTo>
                    <a:pt x="4643628" y="25526"/>
                  </a:lnTo>
                  <a:lnTo>
                    <a:pt x="4644263" y="28321"/>
                  </a:lnTo>
                  <a:lnTo>
                    <a:pt x="4644517" y="30733"/>
                  </a:lnTo>
                  <a:lnTo>
                    <a:pt x="4645152" y="33147"/>
                  </a:lnTo>
                  <a:lnTo>
                    <a:pt x="4645787" y="35687"/>
                  </a:lnTo>
                  <a:lnTo>
                    <a:pt x="4653407" y="50926"/>
                  </a:lnTo>
                  <a:lnTo>
                    <a:pt x="4654550" y="52704"/>
                  </a:lnTo>
                  <a:lnTo>
                    <a:pt x="4656455" y="54482"/>
                  </a:lnTo>
                  <a:lnTo>
                    <a:pt x="4657979" y="56006"/>
                  </a:lnTo>
                  <a:lnTo>
                    <a:pt x="4659757" y="57530"/>
                  </a:lnTo>
                  <a:lnTo>
                    <a:pt x="4661916" y="58800"/>
                  </a:lnTo>
                  <a:lnTo>
                    <a:pt x="4664075" y="60071"/>
                  </a:lnTo>
                  <a:lnTo>
                    <a:pt x="4666234" y="60960"/>
                  </a:lnTo>
                  <a:lnTo>
                    <a:pt x="4668266" y="61595"/>
                  </a:lnTo>
                  <a:lnTo>
                    <a:pt x="4670806" y="62483"/>
                  </a:lnTo>
                  <a:lnTo>
                    <a:pt x="4673219" y="62738"/>
                  </a:lnTo>
                  <a:lnTo>
                    <a:pt x="4675886" y="63119"/>
                  </a:lnTo>
                  <a:lnTo>
                    <a:pt x="4678680" y="62738"/>
                  </a:lnTo>
                  <a:lnTo>
                    <a:pt x="4681474" y="62102"/>
                  </a:lnTo>
                  <a:lnTo>
                    <a:pt x="4683887" y="61595"/>
                  </a:lnTo>
                  <a:lnTo>
                    <a:pt x="4686300" y="60578"/>
                  </a:lnTo>
                  <a:lnTo>
                    <a:pt x="4688459" y="59690"/>
                  </a:lnTo>
                  <a:lnTo>
                    <a:pt x="4690618" y="58547"/>
                  </a:lnTo>
                  <a:lnTo>
                    <a:pt x="4692396" y="57276"/>
                  </a:lnTo>
                  <a:lnTo>
                    <a:pt x="4694174" y="56006"/>
                  </a:lnTo>
                  <a:lnTo>
                    <a:pt x="4696079" y="54228"/>
                  </a:lnTo>
                  <a:lnTo>
                    <a:pt x="4697603" y="52704"/>
                  </a:lnTo>
                  <a:lnTo>
                    <a:pt x="4699127" y="50926"/>
                  </a:lnTo>
                  <a:lnTo>
                    <a:pt x="4700270" y="49022"/>
                  </a:lnTo>
                  <a:lnTo>
                    <a:pt x="4701540" y="46863"/>
                  </a:lnTo>
                  <a:lnTo>
                    <a:pt x="4702810" y="45085"/>
                  </a:lnTo>
                  <a:lnTo>
                    <a:pt x="4703699" y="42672"/>
                  </a:lnTo>
                  <a:lnTo>
                    <a:pt x="4704588" y="40513"/>
                  </a:lnTo>
                  <a:lnTo>
                    <a:pt x="4705477" y="38353"/>
                  </a:lnTo>
                  <a:lnTo>
                    <a:pt x="4706366" y="35941"/>
                  </a:lnTo>
                  <a:lnTo>
                    <a:pt x="4706747" y="33527"/>
                  </a:lnTo>
                  <a:lnTo>
                    <a:pt x="4707382" y="31115"/>
                  </a:lnTo>
                  <a:lnTo>
                    <a:pt x="4707890" y="28575"/>
                  </a:lnTo>
                  <a:lnTo>
                    <a:pt x="4707890" y="25907"/>
                  </a:lnTo>
                  <a:lnTo>
                    <a:pt x="4708271" y="23495"/>
                  </a:lnTo>
                  <a:lnTo>
                    <a:pt x="4708525" y="20700"/>
                  </a:lnTo>
                  <a:lnTo>
                    <a:pt x="4708525" y="18288"/>
                  </a:lnTo>
                  <a:lnTo>
                    <a:pt x="4708525" y="15494"/>
                  </a:lnTo>
                  <a:lnTo>
                    <a:pt x="4708525" y="13080"/>
                  </a:lnTo>
                  <a:lnTo>
                    <a:pt x="4708271" y="10287"/>
                  </a:lnTo>
                  <a:lnTo>
                    <a:pt x="4707890" y="7874"/>
                  </a:lnTo>
                  <a:lnTo>
                    <a:pt x="4707636" y="5206"/>
                  </a:lnTo>
                  <a:lnTo>
                    <a:pt x="4707382" y="2667"/>
                  </a:lnTo>
                  <a:lnTo>
                    <a:pt x="4707001" y="253"/>
                  </a:lnTo>
                  <a:lnTo>
                    <a:pt x="4739894" y="253"/>
                  </a:lnTo>
                </a:path>
                <a:path w="6883400" h="10017125">
                  <a:moveTo>
                    <a:pt x="4611878" y="85344"/>
                  </a:moveTo>
                  <a:lnTo>
                    <a:pt x="4739894" y="85344"/>
                  </a:lnTo>
                </a:path>
                <a:path w="6883400" h="10017125">
                  <a:moveTo>
                    <a:pt x="4739894" y="253"/>
                  </a:moveTo>
                  <a:lnTo>
                    <a:pt x="4774438" y="253"/>
                  </a:lnTo>
                  <a:lnTo>
                    <a:pt x="4773803" y="2413"/>
                  </a:lnTo>
                  <a:lnTo>
                    <a:pt x="4772914" y="5206"/>
                  </a:lnTo>
                  <a:lnTo>
                    <a:pt x="4772533" y="7620"/>
                  </a:lnTo>
                  <a:lnTo>
                    <a:pt x="4772279" y="10032"/>
                  </a:lnTo>
                  <a:lnTo>
                    <a:pt x="4771898" y="12826"/>
                  </a:lnTo>
                  <a:lnTo>
                    <a:pt x="4771644" y="15240"/>
                  </a:lnTo>
                  <a:lnTo>
                    <a:pt x="4771644" y="17906"/>
                  </a:lnTo>
                  <a:lnTo>
                    <a:pt x="4771644" y="20447"/>
                  </a:lnTo>
                  <a:lnTo>
                    <a:pt x="4771644" y="23114"/>
                  </a:lnTo>
                  <a:lnTo>
                    <a:pt x="4771898" y="25526"/>
                  </a:lnTo>
                  <a:lnTo>
                    <a:pt x="4772279" y="28321"/>
                  </a:lnTo>
                  <a:lnTo>
                    <a:pt x="4772533" y="30733"/>
                  </a:lnTo>
                  <a:lnTo>
                    <a:pt x="4773168" y="33147"/>
                  </a:lnTo>
                  <a:lnTo>
                    <a:pt x="4773803" y="35687"/>
                  </a:lnTo>
                  <a:lnTo>
                    <a:pt x="4774438" y="38100"/>
                  </a:lnTo>
                  <a:lnTo>
                    <a:pt x="4782947" y="52704"/>
                  </a:lnTo>
                  <a:lnTo>
                    <a:pt x="4784471" y="54482"/>
                  </a:lnTo>
                  <a:lnTo>
                    <a:pt x="4796663" y="61595"/>
                  </a:lnTo>
                  <a:lnTo>
                    <a:pt x="4798822" y="62483"/>
                  </a:lnTo>
                  <a:lnTo>
                    <a:pt x="4801489" y="62738"/>
                  </a:lnTo>
                  <a:lnTo>
                    <a:pt x="4803902" y="63119"/>
                  </a:lnTo>
                  <a:lnTo>
                    <a:pt x="4806696" y="62738"/>
                  </a:lnTo>
                  <a:lnTo>
                    <a:pt x="4809490" y="62102"/>
                  </a:lnTo>
                  <a:lnTo>
                    <a:pt x="4811903" y="61595"/>
                  </a:lnTo>
                  <a:lnTo>
                    <a:pt x="4814316" y="60578"/>
                  </a:lnTo>
                  <a:lnTo>
                    <a:pt x="4816475" y="59690"/>
                  </a:lnTo>
                  <a:lnTo>
                    <a:pt x="4818634" y="58547"/>
                  </a:lnTo>
                  <a:lnTo>
                    <a:pt x="4820412" y="57276"/>
                  </a:lnTo>
                  <a:lnTo>
                    <a:pt x="4822571" y="56006"/>
                  </a:lnTo>
                  <a:lnTo>
                    <a:pt x="4824095" y="54228"/>
                  </a:lnTo>
                  <a:lnTo>
                    <a:pt x="4825619" y="52704"/>
                  </a:lnTo>
                  <a:lnTo>
                    <a:pt x="4827143" y="50926"/>
                  </a:lnTo>
                  <a:lnTo>
                    <a:pt x="4828286" y="49022"/>
                  </a:lnTo>
                  <a:lnTo>
                    <a:pt x="4829810" y="46863"/>
                  </a:lnTo>
                  <a:lnTo>
                    <a:pt x="4830826" y="45085"/>
                  </a:lnTo>
                  <a:lnTo>
                    <a:pt x="4831969" y="42672"/>
                  </a:lnTo>
                  <a:lnTo>
                    <a:pt x="4832858" y="40513"/>
                  </a:lnTo>
                  <a:lnTo>
                    <a:pt x="4833493" y="38353"/>
                  </a:lnTo>
                  <a:lnTo>
                    <a:pt x="4834382" y="35941"/>
                  </a:lnTo>
                  <a:lnTo>
                    <a:pt x="4835017" y="33527"/>
                  </a:lnTo>
                  <a:lnTo>
                    <a:pt x="4835398" y="31115"/>
                  </a:lnTo>
                  <a:lnTo>
                    <a:pt x="4835906" y="28575"/>
                  </a:lnTo>
                  <a:lnTo>
                    <a:pt x="4836287" y="25907"/>
                  </a:lnTo>
                  <a:lnTo>
                    <a:pt x="4836287" y="23495"/>
                  </a:lnTo>
                  <a:lnTo>
                    <a:pt x="4836541" y="20700"/>
                  </a:lnTo>
                  <a:lnTo>
                    <a:pt x="4836541" y="18288"/>
                  </a:lnTo>
                  <a:lnTo>
                    <a:pt x="4836541" y="15494"/>
                  </a:lnTo>
                  <a:lnTo>
                    <a:pt x="4836541" y="13080"/>
                  </a:lnTo>
                  <a:lnTo>
                    <a:pt x="4836287" y="10287"/>
                  </a:lnTo>
                  <a:lnTo>
                    <a:pt x="4836287" y="7874"/>
                  </a:lnTo>
                  <a:lnTo>
                    <a:pt x="4835652" y="5206"/>
                  </a:lnTo>
                  <a:lnTo>
                    <a:pt x="4835398" y="2667"/>
                  </a:lnTo>
                  <a:lnTo>
                    <a:pt x="4835017" y="253"/>
                  </a:lnTo>
                  <a:lnTo>
                    <a:pt x="4868291" y="253"/>
                  </a:lnTo>
                </a:path>
                <a:path w="6883400" h="10017125">
                  <a:moveTo>
                    <a:pt x="4739894" y="85344"/>
                  </a:moveTo>
                  <a:lnTo>
                    <a:pt x="4868291" y="85344"/>
                  </a:lnTo>
                </a:path>
                <a:path w="6883400" h="10017125">
                  <a:moveTo>
                    <a:pt x="4868291" y="253"/>
                  </a:moveTo>
                  <a:lnTo>
                    <a:pt x="4902454" y="253"/>
                  </a:lnTo>
                  <a:lnTo>
                    <a:pt x="4901819" y="2413"/>
                  </a:lnTo>
                  <a:lnTo>
                    <a:pt x="4901184" y="5206"/>
                  </a:lnTo>
                  <a:lnTo>
                    <a:pt x="4900549" y="7620"/>
                  </a:lnTo>
                  <a:lnTo>
                    <a:pt x="4900295" y="10032"/>
                  </a:lnTo>
                  <a:lnTo>
                    <a:pt x="4899914" y="12826"/>
                  </a:lnTo>
                  <a:lnTo>
                    <a:pt x="4899660" y="15240"/>
                  </a:lnTo>
                  <a:lnTo>
                    <a:pt x="4899660" y="17906"/>
                  </a:lnTo>
                  <a:lnTo>
                    <a:pt x="4899660" y="20447"/>
                  </a:lnTo>
                  <a:lnTo>
                    <a:pt x="4899660" y="23114"/>
                  </a:lnTo>
                  <a:lnTo>
                    <a:pt x="4899914" y="25526"/>
                  </a:lnTo>
                  <a:lnTo>
                    <a:pt x="4900295" y="28321"/>
                  </a:lnTo>
                  <a:lnTo>
                    <a:pt x="4900549" y="30733"/>
                  </a:lnTo>
                  <a:lnTo>
                    <a:pt x="4901184" y="33147"/>
                  </a:lnTo>
                  <a:lnTo>
                    <a:pt x="4901819" y="35687"/>
                  </a:lnTo>
                  <a:lnTo>
                    <a:pt x="4902708" y="38100"/>
                  </a:lnTo>
                  <a:lnTo>
                    <a:pt x="4903343" y="40513"/>
                  </a:lnTo>
                  <a:lnTo>
                    <a:pt x="4904486" y="42672"/>
                  </a:lnTo>
                  <a:lnTo>
                    <a:pt x="4905502" y="45085"/>
                  </a:lnTo>
                  <a:lnTo>
                    <a:pt x="4906645" y="47244"/>
                  </a:lnTo>
                  <a:lnTo>
                    <a:pt x="4907915" y="49022"/>
                  </a:lnTo>
                  <a:lnTo>
                    <a:pt x="4909439" y="50926"/>
                  </a:lnTo>
                  <a:lnTo>
                    <a:pt x="4910963" y="52704"/>
                  </a:lnTo>
                  <a:lnTo>
                    <a:pt x="4912487" y="54482"/>
                  </a:lnTo>
                  <a:lnTo>
                    <a:pt x="4924679" y="61595"/>
                  </a:lnTo>
                  <a:lnTo>
                    <a:pt x="4926838" y="62483"/>
                  </a:lnTo>
                  <a:lnTo>
                    <a:pt x="4929505" y="62738"/>
                  </a:lnTo>
                  <a:lnTo>
                    <a:pt x="4931918" y="63119"/>
                  </a:lnTo>
                  <a:lnTo>
                    <a:pt x="4934712" y="62738"/>
                  </a:lnTo>
                  <a:lnTo>
                    <a:pt x="4937506" y="62102"/>
                  </a:lnTo>
                  <a:lnTo>
                    <a:pt x="4939919" y="61595"/>
                  </a:lnTo>
                  <a:lnTo>
                    <a:pt x="4942332" y="60578"/>
                  </a:lnTo>
                  <a:lnTo>
                    <a:pt x="4944491" y="59690"/>
                  </a:lnTo>
                  <a:lnTo>
                    <a:pt x="4946650" y="58547"/>
                  </a:lnTo>
                  <a:lnTo>
                    <a:pt x="4948428" y="57276"/>
                  </a:lnTo>
                  <a:lnTo>
                    <a:pt x="4950587" y="56006"/>
                  </a:lnTo>
                  <a:lnTo>
                    <a:pt x="4952111" y="54228"/>
                  </a:lnTo>
                  <a:lnTo>
                    <a:pt x="4953635" y="52704"/>
                  </a:lnTo>
                  <a:lnTo>
                    <a:pt x="4955159" y="50926"/>
                  </a:lnTo>
                  <a:lnTo>
                    <a:pt x="4956683" y="49022"/>
                  </a:lnTo>
                  <a:lnTo>
                    <a:pt x="4957826" y="46863"/>
                  </a:lnTo>
                  <a:lnTo>
                    <a:pt x="4958842" y="45085"/>
                  </a:lnTo>
                  <a:lnTo>
                    <a:pt x="4959985" y="42672"/>
                  </a:lnTo>
                  <a:lnTo>
                    <a:pt x="4960874" y="40513"/>
                  </a:lnTo>
                  <a:lnTo>
                    <a:pt x="4961509" y="38353"/>
                  </a:lnTo>
                  <a:lnTo>
                    <a:pt x="4962398" y="35941"/>
                  </a:lnTo>
                  <a:lnTo>
                    <a:pt x="4963033" y="33527"/>
                  </a:lnTo>
                  <a:lnTo>
                    <a:pt x="4963414" y="31115"/>
                  </a:lnTo>
                  <a:lnTo>
                    <a:pt x="4963922" y="28575"/>
                  </a:lnTo>
                  <a:lnTo>
                    <a:pt x="4964303" y="25907"/>
                  </a:lnTo>
                  <a:lnTo>
                    <a:pt x="4964303" y="23495"/>
                  </a:lnTo>
                  <a:lnTo>
                    <a:pt x="4964557" y="20700"/>
                  </a:lnTo>
                  <a:lnTo>
                    <a:pt x="4964557" y="18288"/>
                  </a:lnTo>
                  <a:lnTo>
                    <a:pt x="4964557" y="15494"/>
                  </a:lnTo>
                  <a:lnTo>
                    <a:pt x="4964557" y="13080"/>
                  </a:lnTo>
                  <a:lnTo>
                    <a:pt x="4964303" y="10287"/>
                  </a:lnTo>
                  <a:lnTo>
                    <a:pt x="4964303" y="7874"/>
                  </a:lnTo>
                  <a:lnTo>
                    <a:pt x="4963922" y="5206"/>
                  </a:lnTo>
                  <a:lnTo>
                    <a:pt x="4963668" y="2667"/>
                  </a:lnTo>
                  <a:lnTo>
                    <a:pt x="4963033" y="253"/>
                  </a:lnTo>
                  <a:lnTo>
                    <a:pt x="4996307" y="253"/>
                  </a:lnTo>
                </a:path>
                <a:path w="6883400" h="10017125">
                  <a:moveTo>
                    <a:pt x="4868291" y="85344"/>
                  </a:moveTo>
                  <a:lnTo>
                    <a:pt x="4996307" y="85344"/>
                  </a:lnTo>
                </a:path>
                <a:path w="6883400" h="10017125">
                  <a:moveTo>
                    <a:pt x="4996307" y="253"/>
                  </a:moveTo>
                  <a:lnTo>
                    <a:pt x="5030470" y="253"/>
                  </a:lnTo>
                  <a:lnTo>
                    <a:pt x="5029835" y="2413"/>
                  </a:lnTo>
                  <a:lnTo>
                    <a:pt x="5029200" y="5206"/>
                  </a:lnTo>
                  <a:lnTo>
                    <a:pt x="5028565" y="7620"/>
                  </a:lnTo>
                  <a:lnTo>
                    <a:pt x="5028311" y="10032"/>
                  </a:lnTo>
                  <a:lnTo>
                    <a:pt x="5027930" y="12826"/>
                  </a:lnTo>
                  <a:lnTo>
                    <a:pt x="5027676" y="15240"/>
                  </a:lnTo>
                  <a:lnTo>
                    <a:pt x="5027676" y="17906"/>
                  </a:lnTo>
                  <a:lnTo>
                    <a:pt x="5027676" y="20447"/>
                  </a:lnTo>
                  <a:lnTo>
                    <a:pt x="5027676" y="23114"/>
                  </a:lnTo>
                  <a:lnTo>
                    <a:pt x="5027930" y="25526"/>
                  </a:lnTo>
                  <a:lnTo>
                    <a:pt x="5028311" y="28321"/>
                  </a:lnTo>
                  <a:lnTo>
                    <a:pt x="5028565" y="30733"/>
                  </a:lnTo>
                  <a:lnTo>
                    <a:pt x="5029200" y="33147"/>
                  </a:lnTo>
                  <a:lnTo>
                    <a:pt x="5030089" y="35687"/>
                  </a:lnTo>
                  <a:lnTo>
                    <a:pt x="5030724" y="38100"/>
                  </a:lnTo>
                  <a:lnTo>
                    <a:pt x="5038979" y="52704"/>
                  </a:lnTo>
                  <a:lnTo>
                    <a:pt x="5040503" y="54482"/>
                  </a:lnTo>
                  <a:lnTo>
                    <a:pt x="5052695" y="61595"/>
                  </a:lnTo>
                  <a:lnTo>
                    <a:pt x="5054854" y="62483"/>
                  </a:lnTo>
                  <a:lnTo>
                    <a:pt x="5057521" y="62738"/>
                  </a:lnTo>
                  <a:lnTo>
                    <a:pt x="5059934" y="63119"/>
                  </a:lnTo>
                  <a:lnTo>
                    <a:pt x="5062982" y="62738"/>
                  </a:lnTo>
                  <a:lnTo>
                    <a:pt x="5065522" y="62102"/>
                  </a:lnTo>
                  <a:lnTo>
                    <a:pt x="5067935" y="61595"/>
                  </a:lnTo>
                  <a:lnTo>
                    <a:pt x="5070348" y="60578"/>
                  </a:lnTo>
                  <a:lnTo>
                    <a:pt x="5072507" y="59690"/>
                  </a:lnTo>
                  <a:lnTo>
                    <a:pt x="5074666" y="58547"/>
                  </a:lnTo>
                  <a:lnTo>
                    <a:pt x="5076698" y="57276"/>
                  </a:lnTo>
                  <a:lnTo>
                    <a:pt x="5078603" y="56006"/>
                  </a:lnTo>
                  <a:lnTo>
                    <a:pt x="5080127" y="54228"/>
                  </a:lnTo>
                  <a:lnTo>
                    <a:pt x="5081905" y="52704"/>
                  </a:lnTo>
                  <a:lnTo>
                    <a:pt x="5083175" y="50926"/>
                  </a:lnTo>
                  <a:lnTo>
                    <a:pt x="5084699" y="49022"/>
                  </a:lnTo>
                  <a:lnTo>
                    <a:pt x="5085842" y="46863"/>
                  </a:lnTo>
                  <a:lnTo>
                    <a:pt x="5087112" y="45085"/>
                  </a:lnTo>
                  <a:lnTo>
                    <a:pt x="5088001" y="42672"/>
                  </a:lnTo>
                  <a:lnTo>
                    <a:pt x="5088890" y="40513"/>
                  </a:lnTo>
                  <a:lnTo>
                    <a:pt x="5089525" y="38353"/>
                  </a:lnTo>
                  <a:lnTo>
                    <a:pt x="5090414" y="35941"/>
                  </a:lnTo>
                  <a:lnTo>
                    <a:pt x="5091049" y="33527"/>
                  </a:lnTo>
                  <a:lnTo>
                    <a:pt x="5091430" y="31115"/>
                  </a:lnTo>
                  <a:lnTo>
                    <a:pt x="5091938" y="28575"/>
                  </a:lnTo>
                  <a:lnTo>
                    <a:pt x="5092319" y="25907"/>
                  </a:lnTo>
                  <a:lnTo>
                    <a:pt x="5092573" y="23495"/>
                  </a:lnTo>
                  <a:lnTo>
                    <a:pt x="5092573" y="20700"/>
                  </a:lnTo>
                  <a:lnTo>
                    <a:pt x="5092954" y="18288"/>
                  </a:lnTo>
                  <a:lnTo>
                    <a:pt x="5092954" y="15494"/>
                  </a:lnTo>
                  <a:lnTo>
                    <a:pt x="5092573" y="13080"/>
                  </a:lnTo>
                  <a:lnTo>
                    <a:pt x="5092573" y="10287"/>
                  </a:lnTo>
                  <a:lnTo>
                    <a:pt x="5092319" y="7874"/>
                  </a:lnTo>
                  <a:lnTo>
                    <a:pt x="5091938" y="5206"/>
                  </a:lnTo>
                  <a:lnTo>
                    <a:pt x="5091684" y="2667"/>
                  </a:lnTo>
                  <a:lnTo>
                    <a:pt x="5091049" y="253"/>
                  </a:lnTo>
                  <a:lnTo>
                    <a:pt x="5124323" y="253"/>
                  </a:lnTo>
                </a:path>
                <a:path w="6883400" h="10017125">
                  <a:moveTo>
                    <a:pt x="4996307" y="85344"/>
                  </a:moveTo>
                  <a:lnTo>
                    <a:pt x="5124323" y="85344"/>
                  </a:lnTo>
                </a:path>
                <a:path w="6883400" h="10017125">
                  <a:moveTo>
                    <a:pt x="5124323" y="253"/>
                  </a:moveTo>
                  <a:lnTo>
                    <a:pt x="5158486" y="253"/>
                  </a:lnTo>
                  <a:lnTo>
                    <a:pt x="5157851" y="2413"/>
                  </a:lnTo>
                  <a:lnTo>
                    <a:pt x="5157216" y="5206"/>
                  </a:lnTo>
                  <a:lnTo>
                    <a:pt x="5156581" y="7620"/>
                  </a:lnTo>
                  <a:lnTo>
                    <a:pt x="5156327" y="10032"/>
                  </a:lnTo>
                  <a:lnTo>
                    <a:pt x="5155946" y="12826"/>
                  </a:lnTo>
                  <a:lnTo>
                    <a:pt x="5155692" y="15240"/>
                  </a:lnTo>
                  <a:lnTo>
                    <a:pt x="5155692" y="17906"/>
                  </a:lnTo>
                  <a:lnTo>
                    <a:pt x="5155692" y="20447"/>
                  </a:lnTo>
                  <a:lnTo>
                    <a:pt x="5155692" y="23114"/>
                  </a:lnTo>
                  <a:lnTo>
                    <a:pt x="5155946" y="25526"/>
                  </a:lnTo>
                  <a:lnTo>
                    <a:pt x="5156327" y="28321"/>
                  </a:lnTo>
                  <a:lnTo>
                    <a:pt x="5156962" y="30733"/>
                  </a:lnTo>
                  <a:lnTo>
                    <a:pt x="5157470" y="33147"/>
                  </a:lnTo>
                  <a:lnTo>
                    <a:pt x="5164201" y="49022"/>
                  </a:lnTo>
                  <a:lnTo>
                    <a:pt x="5165471" y="50926"/>
                  </a:lnTo>
                  <a:lnTo>
                    <a:pt x="5166995" y="52704"/>
                  </a:lnTo>
                  <a:lnTo>
                    <a:pt x="5168519" y="54482"/>
                  </a:lnTo>
                  <a:lnTo>
                    <a:pt x="5170297" y="56006"/>
                  </a:lnTo>
                  <a:lnTo>
                    <a:pt x="5172202" y="57530"/>
                  </a:lnTo>
                  <a:lnTo>
                    <a:pt x="5174234" y="58800"/>
                  </a:lnTo>
                  <a:lnTo>
                    <a:pt x="5176139" y="60071"/>
                  </a:lnTo>
                  <a:lnTo>
                    <a:pt x="5178298" y="60960"/>
                  </a:lnTo>
                  <a:lnTo>
                    <a:pt x="5180711" y="61595"/>
                  </a:lnTo>
                  <a:lnTo>
                    <a:pt x="5183124" y="62483"/>
                  </a:lnTo>
                  <a:lnTo>
                    <a:pt x="5185537" y="62738"/>
                  </a:lnTo>
                  <a:lnTo>
                    <a:pt x="5188331" y="63119"/>
                  </a:lnTo>
                  <a:lnTo>
                    <a:pt x="5190998" y="62738"/>
                  </a:lnTo>
                  <a:lnTo>
                    <a:pt x="5193538" y="62102"/>
                  </a:lnTo>
                  <a:lnTo>
                    <a:pt x="5195951" y="61595"/>
                  </a:lnTo>
                  <a:lnTo>
                    <a:pt x="5198364" y="60578"/>
                  </a:lnTo>
                  <a:lnTo>
                    <a:pt x="5200777" y="59690"/>
                  </a:lnTo>
                  <a:lnTo>
                    <a:pt x="5202682" y="58547"/>
                  </a:lnTo>
                  <a:lnTo>
                    <a:pt x="5204714" y="57276"/>
                  </a:lnTo>
                  <a:lnTo>
                    <a:pt x="5206619" y="56006"/>
                  </a:lnTo>
                  <a:lnTo>
                    <a:pt x="5208143" y="54228"/>
                  </a:lnTo>
                  <a:lnTo>
                    <a:pt x="5209921" y="52704"/>
                  </a:lnTo>
                  <a:lnTo>
                    <a:pt x="5211445" y="50926"/>
                  </a:lnTo>
                  <a:lnTo>
                    <a:pt x="5212715" y="49022"/>
                  </a:lnTo>
                  <a:lnTo>
                    <a:pt x="5213858" y="46863"/>
                  </a:lnTo>
                  <a:lnTo>
                    <a:pt x="5215128" y="45085"/>
                  </a:lnTo>
                  <a:lnTo>
                    <a:pt x="5216017" y="42672"/>
                  </a:lnTo>
                  <a:lnTo>
                    <a:pt x="5216906" y="40513"/>
                  </a:lnTo>
                  <a:lnTo>
                    <a:pt x="5217922" y="38353"/>
                  </a:lnTo>
                  <a:lnTo>
                    <a:pt x="5218430" y="35941"/>
                  </a:lnTo>
                  <a:lnTo>
                    <a:pt x="5219065" y="33527"/>
                  </a:lnTo>
                  <a:lnTo>
                    <a:pt x="5219700" y="31115"/>
                  </a:lnTo>
                  <a:lnTo>
                    <a:pt x="5219954" y="28575"/>
                  </a:lnTo>
                  <a:lnTo>
                    <a:pt x="5220335" y="25907"/>
                  </a:lnTo>
                  <a:lnTo>
                    <a:pt x="5220589" y="23495"/>
                  </a:lnTo>
                  <a:lnTo>
                    <a:pt x="5220589" y="20700"/>
                  </a:lnTo>
                  <a:lnTo>
                    <a:pt x="5220970" y="18288"/>
                  </a:lnTo>
                  <a:lnTo>
                    <a:pt x="5220970" y="15494"/>
                  </a:lnTo>
                  <a:lnTo>
                    <a:pt x="5220589" y="13080"/>
                  </a:lnTo>
                  <a:lnTo>
                    <a:pt x="5220589" y="10287"/>
                  </a:lnTo>
                  <a:lnTo>
                    <a:pt x="5220335" y="7874"/>
                  </a:lnTo>
                  <a:lnTo>
                    <a:pt x="5219954" y="5206"/>
                  </a:lnTo>
                  <a:lnTo>
                    <a:pt x="5219700" y="2667"/>
                  </a:lnTo>
                  <a:lnTo>
                    <a:pt x="5219065" y="253"/>
                  </a:lnTo>
                  <a:lnTo>
                    <a:pt x="5252339" y="253"/>
                  </a:lnTo>
                </a:path>
                <a:path w="6883400" h="10017125">
                  <a:moveTo>
                    <a:pt x="5124323" y="85344"/>
                  </a:moveTo>
                  <a:lnTo>
                    <a:pt x="5252339" y="85344"/>
                  </a:lnTo>
                </a:path>
                <a:path w="6883400" h="10017125">
                  <a:moveTo>
                    <a:pt x="5252339" y="253"/>
                  </a:moveTo>
                  <a:lnTo>
                    <a:pt x="5286502" y="253"/>
                  </a:lnTo>
                  <a:lnTo>
                    <a:pt x="5285867" y="2413"/>
                  </a:lnTo>
                  <a:lnTo>
                    <a:pt x="5285232" y="5206"/>
                  </a:lnTo>
                  <a:lnTo>
                    <a:pt x="5284597" y="7620"/>
                  </a:lnTo>
                  <a:lnTo>
                    <a:pt x="5284343" y="10032"/>
                  </a:lnTo>
                  <a:lnTo>
                    <a:pt x="5283962" y="12826"/>
                  </a:lnTo>
                  <a:lnTo>
                    <a:pt x="5283962" y="15240"/>
                  </a:lnTo>
                  <a:lnTo>
                    <a:pt x="5283708" y="17906"/>
                  </a:lnTo>
                  <a:lnTo>
                    <a:pt x="5283708" y="20447"/>
                  </a:lnTo>
                  <a:lnTo>
                    <a:pt x="5283962" y="23114"/>
                  </a:lnTo>
                  <a:lnTo>
                    <a:pt x="5283962" y="25526"/>
                  </a:lnTo>
                  <a:lnTo>
                    <a:pt x="5284597" y="28321"/>
                  </a:lnTo>
                  <a:lnTo>
                    <a:pt x="5296789" y="54482"/>
                  </a:lnTo>
                  <a:lnTo>
                    <a:pt x="5298313" y="56006"/>
                  </a:lnTo>
                  <a:lnTo>
                    <a:pt x="5300218" y="57530"/>
                  </a:lnTo>
                  <a:lnTo>
                    <a:pt x="5302250" y="58800"/>
                  </a:lnTo>
                  <a:lnTo>
                    <a:pt x="5304155" y="60071"/>
                  </a:lnTo>
                  <a:lnTo>
                    <a:pt x="5306568" y="60960"/>
                  </a:lnTo>
                  <a:lnTo>
                    <a:pt x="5308727" y="61595"/>
                  </a:lnTo>
                  <a:lnTo>
                    <a:pt x="5311140" y="62483"/>
                  </a:lnTo>
                  <a:lnTo>
                    <a:pt x="5313553" y="62738"/>
                  </a:lnTo>
                  <a:lnTo>
                    <a:pt x="5316347" y="63119"/>
                  </a:lnTo>
                  <a:lnTo>
                    <a:pt x="5319014" y="62738"/>
                  </a:lnTo>
                  <a:lnTo>
                    <a:pt x="5321554" y="62102"/>
                  </a:lnTo>
                  <a:lnTo>
                    <a:pt x="5324221" y="61595"/>
                  </a:lnTo>
                  <a:lnTo>
                    <a:pt x="5326380" y="60578"/>
                  </a:lnTo>
                  <a:lnTo>
                    <a:pt x="5328793" y="59690"/>
                  </a:lnTo>
                  <a:lnTo>
                    <a:pt x="5330952" y="58547"/>
                  </a:lnTo>
                  <a:lnTo>
                    <a:pt x="5332730" y="57276"/>
                  </a:lnTo>
                  <a:lnTo>
                    <a:pt x="5334635" y="56006"/>
                  </a:lnTo>
                  <a:lnTo>
                    <a:pt x="5336413" y="54228"/>
                  </a:lnTo>
                  <a:lnTo>
                    <a:pt x="5337937" y="52704"/>
                  </a:lnTo>
                  <a:lnTo>
                    <a:pt x="5339461" y="50926"/>
                  </a:lnTo>
                  <a:lnTo>
                    <a:pt x="5340731" y="49022"/>
                  </a:lnTo>
                  <a:lnTo>
                    <a:pt x="5341874" y="46863"/>
                  </a:lnTo>
                  <a:lnTo>
                    <a:pt x="5343144" y="45085"/>
                  </a:lnTo>
                  <a:lnTo>
                    <a:pt x="5344033" y="42672"/>
                  </a:lnTo>
                  <a:lnTo>
                    <a:pt x="5344922" y="40513"/>
                  </a:lnTo>
                  <a:lnTo>
                    <a:pt x="5345938" y="38353"/>
                  </a:lnTo>
                  <a:lnTo>
                    <a:pt x="5346446" y="35941"/>
                  </a:lnTo>
                  <a:lnTo>
                    <a:pt x="5347081" y="33527"/>
                  </a:lnTo>
                  <a:lnTo>
                    <a:pt x="5347716" y="31115"/>
                  </a:lnTo>
                  <a:lnTo>
                    <a:pt x="5347970" y="28575"/>
                  </a:lnTo>
                  <a:lnTo>
                    <a:pt x="5348351" y="25907"/>
                  </a:lnTo>
                  <a:lnTo>
                    <a:pt x="5348605" y="23495"/>
                  </a:lnTo>
                  <a:lnTo>
                    <a:pt x="5348986" y="20700"/>
                  </a:lnTo>
                  <a:lnTo>
                    <a:pt x="5348986" y="18288"/>
                  </a:lnTo>
                  <a:lnTo>
                    <a:pt x="5348986" y="15494"/>
                  </a:lnTo>
                  <a:lnTo>
                    <a:pt x="5348986" y="13080"/>
                  </a:lnTo>
                  <a:lnTo>
                    <a:pt x="5348605" y="10287"/>
                  </a:lnTo>
                  <a:lnTo>
                    <a:pt x="5348351" y="7874"/>
                  </a:lnTo>
                  <a:lnTo>
                    <a:pt x="5347970" y="5206"/>
                  </a:lnTo>
                  <a:lnTo>
                    <a:pt x="5347716" y="2667"/>
                  </a:lnTo>
                  <a:lnTo>
                    <a:pt x="5347462" y="253"/>
                  </a:lnTo>
                  <a:lnTo>
                    <a:pt x="5380355" y="253"/>
                  </a:lnTo>
                </a:path>
                <a:path w="6883400" h="10017125">
                  <a:moveTo>
                    <a:pt x="5252339" y="85344"/>
                  </a:moveTo>
                  <a:lnTo>
                    <a:pt x="5380355" y="85344"/>
                  </a:lnTo>
                </a:path>
                <a:path w="6883400" h="10017125">
                  <a:moveTo>
                    <a:pt x="5380355" y="253"/>
                  </a:moveTo>
                  <a:lnTo>
                    <a:pt x="5414772" y="253"/>
                  </a:lnTo>
                  <a:lnTo>
                    <a:pt x="5413883" y="2413"/>
                  </a:lnTo>
                  <a:lnTo>
                    <a:pt x="5413248" y="5206"/>
                  </a:lnTo>
                  <a:lnTo>
                    <a:pt x="5412994" y="7620"/>
                  </a:lnTo>
                  <a:lnTo>
                    <a:pt x="5412359" y="10032"/>
                  </a:lnTo>
                  <a:lnTo>
                    <a:pt x="5411978" y="12826"/>
                  </a:lnTo>
                  <a:lnTo>
                    <a:pt x="5411978" y="15240"/>
                  </a:lnTo>
                  <a:lnTo>
                    <a:pt x="5411724" y="17906"/>
                  </a:lnTo>
                  <a:lnTo>
                    <a:pt x="5411724" y="20447"/>
                  </a:lnTo>
                  <a:lnTo>
                    <a:pt x="5411978" y="23114"/>
                  </a:lnTo>
                  <a:lnTo>
                    <a:pt x="5411978" y="25526"/>
                  </a:lnTo>
                  <a:lnTo>
                    <a:pt x="5412613" y="28321"/>
                  </a:lnTo>
                  <a:lnTo>
                    <a:pt x="5421757" y="50926"/>
                  </a:lnTo>
                  <a:lnTo>
                    <a:pt x="5423027" y="52704"/>
                  </a:lnTo>
                  <a:lnTo>
                    <a:pt x="5424805" y="54482"/>
                  </a:lnTo>
                  <a:lnTo>
                    <a:pt x="5426329" y="56006"/>
                  </a:lnTo>
                  <a:lnTo>
                    <a:pt x="5428234" y="57530"/>
                  </a:lnTo>
                  <a:lnTo>
                    <a:pt x="5430266" y="58800"/>
                  </a:lnTo>
                  <a:lnTo>
                    <a:pt x="5432425" y="60071"/>
                  </a:lnTo>
                  <a:lnTo>
                    <a:pt x="5434584" y="60960"/>
                  </a:lnTo>
                  <a:lnTo>
                    <a:pt x="5436743" y="61595"/>
                  </a:lnTo>
                  <a:lnTo>
                    <a:pt x="5439156" y="62483"/>
                  </a:lnTo>
                  <a:lnTo>
                    <a:pt x="5441569" y="62738"/>
                  </a:lnTo>
                  <a:lnTo>
                    <a:pt x="5444363" y="63119"/>
                  </a:lnTo>
                  <a:lnTo>
                    <a:pt x="5447030" y="62738"/>
                  </a:lnTo>
                  <a:lnTo>
                    <a:pt x="5449824" y="62102"/>
                  </a:lnTo>
                  <a:lnTo>
                    <a:pt x="5452237" y="61595"/>
                  </a:lnTo>
                  <a:lnTo>
                    <a:pt x="5454650" y="60578"/>
                  </a:lnTo>
                  <a:lnTo>
                    <a:pt x="5456809" y="59690"/>
                  </a:lnTo>
                  <a:lnTo>
                    <a:pt x="5458968" y="58547"/>
                  </a:lnTo>
                  <a:lnTo>
                    <a:pt x="5460746" y="57276"/>
                  </a:lnTo>
                  <a:lnTo>
                    <a:pt x="5462651" y="56006"/>
                  </a:lnTo>
                  <a:lnTo>
                    <a:pt x="5464429" y="54228"/>
                  </a:lnTo>
                  <a:lnTo>
                    <a:pt x="5465953" y="52704"/>
                  </a:lnTo>
                  <a:lnTo>
                    <a:pt x="5467477" y="50926"/>
                  </a:lnTo>
                  <a:lnTo>
                    <a:pt x="5468747" y="49022"/>
                  </a:lnTo>
                  <a:lnTo>
                    <a:pt x="5469890" y="46863"/>
                  </a:lnTo>
                  <a:lnTo>
                    <a:pt x="5471160" y="45085"/>
                  </a:lnTo>
                  <a:lnTo>
                    <a:pt x="5472049" y="42672"/>
                  </a:lnTo>
                  <a:lnTo>
                    <a:pt x="5472938" y="40513"/>
                  </a:lnTo>
                  <a:lnTo>
                    <a:pt x="5473954" y="38353"/>
                  </a:lnTo>
                  <a:lnTo>
                    <a:pt x="5474462" y="35941"/>
                  </a:lnTo>
                  <a:lnTo>
                    <a:pt x="5475097" y="33527"/>
                  </a:lnTo>
                  <a:lnTo>
                    <a:pt x="5475732" y="31115"/>
                  </a:lnTo>
                  <a:lnTo>
                    <a:pt x="5475986" y="28575"/>
                  </a:lnTo>
                  <a:lnTo>
                    <a:pt x="5476367" y="25907"/>
                  </a:lnTo>
                  <a:lnTo>
                    <a:pt x="5476621" y="23495"/>
                  </a:lnTo>
                  <a:lnTo>
                    <a:pt x="5477002" y="20700"/>
                  </a:lnTo>
                  <a:lnTo>
                    <a:pt x="5477002" y="18288"/>
                  </a:lnTo>
                  <a:lnTo>
                    <a:pt x="5477002" y="15494"/>
                  </a:lnTo>
                  <a:lnTo>
                    <a:pt x="5477002" y="13080"/>
                  </a:lnTo>
                  <a:lnTo>
                    <a:pt x="5476621" y="10287"/>
                  </a:lnTo>
                  <a:lnTo>
                    <a:pt x="5476367" y="7874"/>
                  </a:lnTo>
                  <a:lnTo>
                    <a:pt x="5475986" y="5206"/>
                  </a:lnTo>
                  <a:lnTo>
                    <a:pt x="5475732" y="2667"/>
                  </a:lnTo>
                  <a:lnTo>
                    <a:pt x="5475478" y="253"/>
                  </a:lnTo>
                  <a:lnTo>
                    <a:pt x="5508371" y="253"/>
                  </a:lnTo>
                </a:path>
                <a:path w="6883400" h="10017125">
                  <a:moveTo>
                    <a:pt x="5380355" y="85344"/>
                  </a:moveTo>
                  <a:lnTo>
                    <a:pt x="5508371" y="85344"/>
                  </a:lnTo>
                </a:path>
                <a:path w="6883400" h="10017125">
                  <a:moveTo>
                    <a:pt x="5508371" y="253"/>
                  </a:moveTo>
                  <a:lnTo>
                    <a:pt x="5542788" y="253"/>
                  </a:lnTo>
                  <a:lnTo>
                    <a:pt x="5542153" y="2413"/>
                  </a:lnTo>
                  <a:lnTo>
                    <a:pt x="5541264" y="5206"/>
                  </a:lnTo>
                  <a:lnTo>
                    <a:pt x="5541010" y="7620"/>
                  </a:lnTo>
                  <a:lnTo>
                    <a:pt x="5540629" y="10032"/>
                  </a:lnTo>
                  <a:lnTo>
                    <a:pt x="5540375" y="12826"/>
                  </a:lnTo>
                  <a:lnTo>
                    <a:pt x="5539994" y="15240"/>
                  </a:lnTo>
                  <a:lnTo>
                    <a:pt x="5539994" y="17906"/>
                  </a:lnTo>
                  <a:lnTo>
                    <a:pt x="5539994" y="20447"/>
                  </a:lnTo>
                  <a:lnTo>
                    <a:pt x="5539994" y="23114"/>
                  </a:lnTo>
                  <a:lnTo>
                    <a:pt x="5540375" y="25526"/>
                  </a:lnTo>
                  <a:lnTo>
                    <a:pt x="5540629" y="28321"/>
                  </a:lnTo>
                  <a:lnTo>
                    <a:pt x="5549773" y="50926"/>
                  </a:lnTo>
                  <a:lnTo>
                    <a:pt x="5551043" y="52704"/>
                  </a:lnTo>
                  <a:lnTo>
                    <a:pt x="5552821" y="54482"/>
                  </a:lnTo>
                  <a:lnTo>
                    <a:pt x="5554726" y="56006"/>
                  </a:lnTo>
                  <a:lnTo>
                    <a:pt x="5556504" y="57530"/>
                  </a:lnTo>
                  <a:lnTo>
                    <a:pt x="5558282" y="58800"/>
                  </a:lnTo>
                  <a:lnTo>
                    <a:pt x="5560441" y="60071"/>
                  </a:lnTo>
                  <a:lnTo>
                    <a:pt x="5562600" y="60960"/>
                  </a:lnTo>
                  <a:lnTo>
                    <a:pt x="5565013" y="61595"/>
                  </a:lnTo>
                  <a:lnTo>
                    <a:pt x="5567172" y="62483"/>
                  </a:lnTo>
                  <a:lnTo>
                    <a:pt x="5569966" y="62738"/>
                  </a:lnTo>
                  <a:lnTo>
                    <a:pt x="5572379" y="63119"/>
                  </a:lnTo>
                  <a:lnTo>
                    <a:pt x="5575046" y="62738"/>
                  </a:lnTo>
                  <a:lnTo>
                    <a:pt x="5577840" y="62102"/>
                  </a:lnTo>
                  <a:lnTo>
                    <a:pt x="5580253" y="61595"/>
                  </a:lnTo>
                  <a:lnTo>
                    <a:pt x="5582666" y="60578"/>
                  </a:lnTo>
                  <a:lnTo>
                    <a:pt x="5584825" y="59690"/>
                  </a:lnTo>
                  <a:lnTo>
                    <a:pt x="5586984" y="58547"/>
                  </a:lnTo>
                  <a:lnTo>
                    <a:pt x="5588762" y="57276"/>
                  </a:lnTo>
                  <a:lnTo>
                    <a:pt x="5590921" y="56006"/>
                  </a:lnTo>
                  <a:lnTo>
                    <a:pt x="5592445" y="54228"/>
                  </a:lnTo>
                  <a:lnTo>
                    <a:pt x="5593969" y="52704"/>
                  </a:lnTo>
                  <a:lnTo>
                    <a:pt x="5595493" y="50926"/>
                  </a:lnTo>
                  <a:lnTo>
                    <a:pt x="5596763" y="49022"/>
                  </a:lnTo>
                  <a:lnTo>
                    <a:pt x="5598287" y="46863"/>
                  </a:lnTo>
                  <a:lnTo>
                    <a:pt x="5599176" y="45085"/>
                  </a:lnTo>
                  <a:lnTo>
                    <a:pt x="5600065" y="42672"/>
                  </a:lnTo>
                  <a:lnTo>
                    <a:pt x="5601335" y="40513"/>
                  </a:lnTo>
                  <a:lnTo>
                    <a:pt x="5601970" y="38353"/>
                  </a:lnTo>
                  <a:lnTo>
                    <a:pt x="5602859" y="35941"/>
                  </a:lnTo>
                  <a:lnTo>
                    <a:pt x="5603494" y="33527"/>
                  </a:lnTo>
                  <a:lnTo>
                    <a:pt x="5603748" y="31115"/>
                  </a:lnTo>
                  <a:lnTo>
                    <a:pt x="5604383" y="28575"/>
                  </a:lnTo>
                  <a:lnTo>
                    <a:pt x="5604637" y="25907"/>
                  </a:lnTo>
                  <a:lnTo>
                    <a:pt x="5604637" y="23495"/>
                  </a:lnTo>
                  <a:lnTo>
                    <a:pt x="5605018" y="20700"/>
                  </a:lnTo>
                  <a:lnTo>
                    <a:pt x="5605018" y="18288"/>
                  </a:lnTo>
                  <a:lnTo>
                    <a:pt x="5605018" y="15494"/>
                  </a:lnTo>
                  <a:lnTo>
                    <a:pt x="5605018" y="13080"/>
                  </a:lnTo>
                  <a:lnTo>
                    <a:pt x="5604637" y="10287"/>
                  </a:lnTo>
                  <a:lnTo>
                    <a:pt x="5604637" y="7874"/>
                  </a:lnTo>
                  <a:lnTo>
                    <a:pt x="5604002" y="5206"/>
                  </a:lnTo>
                  <a:lnTo>
                    <a:pt x="5603748" y="2667"/>
                  </a:lnTo>
                  <a:lnTo>
                    <a:pt x="5603494" y="253"/>
                  </a:lnTo>
                  <a:lnTo>
                    <a:pt x="5636387" y="253"/>
                  </a:lnTo>
                </a:path>
                <a:path w="6883400" h="10017125">
                  <a:moveTo>
                    <a:pt x="5508371" y="85344"/>
                  </a:moveTo>
                  <a:lnTo>
                    <a:pt x="5636387" y="85344"/>
                  </a:lnTo>
                </a:path>
                <a:path w="6883400" h="10017125">
                  <a:moveTo>
                    <a:pt x="5636641" y="253"/>
                  </a:moveTo>
                  <a:lnTo>
                    <a:pt x="5670804" y="253"/>
                  </a:lnTo>
                  <a:lnTo>
                    <a:pt x="5670169" y="2413"/>
                  </a:lnTo>
                  <a:lnTo>
                    <a:pt x="5669534" y="5206"/>
                  </a:lnTo>
                  <a:lnTo>
                    <a:pt x="5669026" y="7620"/>
                  </a:lnTo>
                  <a:lnTo>
                    <a:pt x="5668645" y="10032"/>
                  </a:lnTo>
                  <a:lnTo>
                    <a:pt x="5668391" y="12826"/>
                  </a:lnTo>
                  <a:lnTo>
                    <a:pt x="5668010" y="15240"/>
                  </a:lnTo>
                  <a:lnTo>
                    <a:pt x="5668010" y="17906"/>
                  </a:lnTo>
                  <a:lnTo>
                    <a:pt x="5668010" y="20447"/>
                  </a:lnTo>
                  <a:lnTo>
                    <a:pt x="5668010" y="23114"/>
                  </a:lnTo>
                  <a:lnTo>
                    <a:pt x="5668391" y="25526"/>
                  </a:lnTo>
                  <a:lnTo>
                    <a:pt x="5671058" y="38100"/>
                  </a:lnTo>
                  <a:lnTo>
                    <a:pt x="5671693" y="40513"/>
                  </a:lnTo>
                  <a:lnTo>
                    <a:pt x="5672963" y="42672"/>
                  </a:lnTo>
                  <a:lnTo>
                    <a:pt x="5673852" y="45085"/>
                  </a:lnTo>
                  <a:lnTo>
                    <a:pt x="5675122" y="47244"/>
                  </a:lnTo>
                  <a:lnTo>
                    <a:pt x="5676265" y="49022"/>
                  </a:lnTo>
                  <a:lnTo>
                    <a:pt x="5677789" y="50926"/>
                  </a:lnTo>
                  <a:lnTo>
                    <a:pt x="5679313" y="52704"/>
                  </a:lnTo>
                  <a:lnTo>
                    <a:pt x="5680837" y="54482"/>
                  </a:lnTo>
                  <a:lnTo>
                    <a:pt x="5682742" y="56006"/>
                  </a:lnTo>
                  <a:lnTo>
                    <a:pt x="5684520" y="57530"/>
                  </a:lnTo>
                  <a:lnTo>
                    <a:pt x="5686298" y="58800"/>
                  </a:lnTo>
                  <a:lnTo>
                    <a:pt x="5688457" y="60071"/>
                  </a:lnTo>
                  <a:lnTo>
                    <a:pt x="5690616" y="60960"/>
                  </a:lnTo>
                  <a:lnTo>
                    <a:pt x="5693029" y="61595"/>
                  </a:lnTo>
                  <a:lnTo>
                    <a:pt x="5695188" y="62483"/>
                  </a:lnTo>
                  <a:lnTo>
                    <a:pt x="5697982" y="62738"/>
                  </a:lnTo>
                  <a:lnTo>
                    <a:pt x="5700395" y="63119"/>
                  </a:lnTo>
                  <a:lnTo>
                    <a:pt x="5703062" y="62738"/>
                  </a:lnTo>
                  <a:lnTo>
                    <a:pt x="5705856" y="62102"/>
                  </a:lnTo>
                  <a:lnTo>
                    <a:pt x="5708269" y="61595"/>
                  </a:lnTo>
                  <a:lnTo>
                    <a:pt x="5710682" y="60578"/>
                  </a:lnTo>
                  <a:lnTo>
                    <a:pt x="5712841" y="59690"/>
                  </a:lnTo>
                  <a:lnTo>
                    <a:pt x="5715000" y="58547"/>
                  </a:lnTo>
                  <a:lnTo>
                    <a:pt x="5716778" y="57276"/>
                  </a:lnTo>
                  <a:lnTo>
                    <a:pt x="5718937" y="56006"/>
                  </a:lnTo>
                  <a:lnTo>
                    <a:pt x="5720461" y="54228"/>
                  </a:lnTo>
                  <a:lnTo>
                    <a:pt x="5727192" y="45085"/>
                  </a:lnTo>
                  <a:lnTo>
                    <a:pt x="5728462" y="42672"/>
                  </a:lnTo>
                  <a:lnTo>
                    <a:pt x="5729351" y="40513"/>
                  </a:lnTo>
                  <a:lnTo>
                    <a:pt x="5729986" y="38353"/>
                  </a:lnTo>
                  <a:lnTo>
                    <a:pt x="5730875" y="35941"/>
                  </a:lnTo>
                  <a:lnTo>
                    <a:pt x="5731510" y="33527"/>
                  </a:lnTo>
                  <a:lnTo>
                    <a:pt x="5731764" y="31115"/>
                  </a:lnTo>
                  <a:lnTo>
                    <a:pt x="5732399" y="28575"/>
                  </a:lnTo>
                  <a:lnTo>
                    <a:pt x="5732653" y="25907"/>
                  </a:lnTo>
                  <a:lnTo>
                    <a:pt x="5732653" y="23495"/>
                  </a:lnTo>
                  <a:lnTo>
                    <a:pt x="5733034" y="20700"/>
                  </a:lnTo>
                  <a:lnTo>
                    <a:pt x="5733034" y="18288"/>
                  </a:lnTo>
                  <a:lnTo>
                    <a:pt x="5733034" y="15494"/>
                  </a:lnTo>
                  <a:lnTo>
                    <a:pt x="5733034" y="13080"/>
                  </a:lnTo>
                  <a:lnTo>
                    <a:pt x="5732653" y="10287"/>
                  </a:lnTo>
                  <a:lnTo>
                    <a:pt x="5732653" y="7874"/>
                  </a:lnTo>
                  <a:lnTo>
                    <a:pt x="5732399" y="5206"/>
                  </a:lnTo>
                  <a:lnTo>
                    <a:pt x="5732018" y="2667"/>
                  </a:lnTo>
                  <a:lnTo>
                    <a:pt x="5731510" y="253"/>
                  </a:lnTo>
                  <a:lnTo>
                    <a:pt x="5764657" y="253"/>
                  </a:lnTo>
                </a:path>
                <a:path w="6883400" h="10017125">
                  <a:moveTo>
                    <a:pt x="5636641" y="85344"/>
                  </a:moveTo>
                  <a:lnTo>
                    <a:pt x="5764657" y="85344"/>
                  </a:lnTo>
                </a:path>
                <a:path w="6883400" h="10017125">
                  <a:moveTo>
                    <a:pt x="5764657" y="253"/>
                  </a:moveTo>
                  <a:lnTo>
                    <a:pt x="5798820" y="253"/>
                  </a:lnTo>
                  <a:lnTo>
                    <a:pt x="5798185" y="2413"/>
                  </a:lnTo>
                  <a:lnTo>
                    <a:pt x="5797550" y="5206"/>
                  </a:lnTo>
                  <a:lnTo>
                    <a:pt x="5797042" y="7620"/>
                  </a:lnTo>
                  <a:lnTo>
                    <a:pt x="5796661" y="10032"/>
                  </a:lnTo>
                  <a:lnTo>
                    <a:pt x="5796407" y="12826"/>
                  </a:lnTo>
                  <a:lnTo>
                    <a:pt x="5796026" y="15240"/>
                  </a:lnTo>
                  <a:lnTo>
                    <a:pt x="5796026" y="17906"/>
                  </a:lnTo>
                  <a:lnTo>
                    <a:pt x="5796026" y="20447"/>
                  </a:lnTo>
                  <a:lnTo>
                    <a:pt x="5796026" y="23114"/>
                  </a:lnTo>
                  <a:lnTo>
                    <a:pt x="5796407" y="25526"/>
                  </a:lnTo>
                  <a:lnTo>
                    <a:pt x="5796661" y="28321"/>
                  </a:lnTo>
                  <a:lnTo>
                    <a:pt x="5797042" y="30733"/>
                  </a:lnTo>
                  <a:lnTo>
                    <a:pt x="5797550" y="33147"/>
                  </a:lnTo>
                  <a:lnTo>
                    <a:pt x="5798566" y="35687"/>
                  </a:lnTo>
                  <a:lnTo>
                    <a:pt x="5799074" y="38100"/>
                  </a:lnTo>
                  <a:lnTo>
                    <a:pt x="5800090" y="40513"/>
                  </a:lnTo>
                  <a:lnTo>
                    <a:pt x="5800979" y="42672"/>
                  </a:lnTo>
                  <a:lnTo>
                    <a:pt x="5801868" y="45085"/>
                  </a:lnTo>
                  <a:lnTo>
                    <a:pt x="5803138" y="47244"/>
                  </a:lnTo>
                  <a:lnTo>
                    <a:pt x="5804281" y="49022"/>
                  </a:lnTo>
                  <a:lnTo>
                    <a:pt x="5805805" y="50926"/>
                  </a:lnTo>
                  <a:lnTo>
                    <a:pt x="5807329" y="52704"/>
                  </a:lnTo>
                  <a:lnTo>
                    <a:pt x="5808853" y="54482"/>
                  </a:lnTo>
                  <a:lnTo>
                    <a:pt x="5810758" y="56006"/>
                  </a:lnTo>
                  <a:lnTo>
                    <a:pt x="5812536" y="57530"/>
                  </a:lnTo>
                  <a:lnTo>
                    <a:pt x="5814314" y="58800"/>
                  </a:lnTo>
                  <a:lnTo>
                    <a:pt x="5816473" y="60071"/>
                  </a:lnTo>
                  <a:lnTo>
                    <a:pt x="5818632" y="60960"/>
                  </a:lnTo>
                  <a:lnTo>
                    <a:pt x="5821045" y="61595"/>
                  </a:lnTo>
                  <a:lnTo>
                    <a:pt x="5823204" y="62483"/>
                  </a:lnTo>
                  <a:lnTo>
                    <a:pt x="5825998" y="62738"/>
                  </a:lnTo>
                  <a:lnTo>
                    <a:pt x="5828411" y="63119"/>
                  </a:lnTo>
                  <a:lnTo>
                    <a:pt x="5831459" y="62738"/>
                  </a:lnTo>
                  <a:lnTo>
                    <a:pt x="5833872" y="62102"/>
                  </a:lnTo>
                  <a:lnTo>
                    <a:pt x="5836285" y="61595"/>
                  </a:lnTo>
                  <a:lnTo>
                    <a:pt x="5838698" y="60578"/>
                  </a:lnTo>
                  <a:lnTo>
                    <a:pt x="5840857" y="59690"/>
                  </a:lnTo>
                  <a:lnTo>
                    <a:pt x="5843016" y="58547"/>
                  </a:lnTo>
                  <a:lnTo>
                    <a:pt x="5845175" y="57276"/>
                  </a:lnTo>
                  <a:lnTo>
                    <a:pt x="5846953" y="56006"/>
                  </a:lnTo>
                  <a:lnTo>
                    <a:pt x="5848477" y="54228"/>
                  </a:lnTo>
                  <a:lnTo>
                    <a:pt x="5850382" y="52704"/>
                  </a:lnTo>
                  <a:lnTo>
                    <a:pt x="5851525" y="50926"/>
                  </a:lnTo>
                  <a:lnTo>
                    <a:pt x="5853049" y="49022"/>
                  </a:lnTo>
                  <a:lnTo>
                    <a:pt x="5854319" y="46863"/>
                  </a:lnTo>
                  <a:lnTo>
                    <a:pt x="5855462" y="45085"/>
                  </a:lnTo>
                  <a:lnTo>
                    <a:pt x="5856478" y="42672"/>
                  </a:lnTo>
                  <a:lnTo>
                    <a:pt x="5857367" y="40513"/>
                  </a:lnTo>
                  <a:lnTo>
                    <a:pt x="5858002" y="38353"/>
                  </a:lnTo>
                  <a:lnTo>
                    <a:pt x="5858891" y="35941"/>
                  </a:lnTo>
                  <a:lnTo>
                    <a:pt x="5859526" y="33527"/>
                  </a:lnTo>
                  <a:lnTo>
                    <a:pt x="5859780" y="31115"/>
                  </a:lnTo>
                  <a:lnTo>
                    <a:pt x="5860415" y="28575"/>
                  </a:lnTo>
                  <a:lnTo>
                    <a:pt x="5860669" y="25907"/>
                  </a:lnTo>
                  <a:lnTo>
                    <a:pt x="5861050" y="23495"/>
                  </a:lnTo>
                  <a:lnTo>
                    <a:pt x="5861050" y="20700"/>
                  </a:lnTo>
                  <a:lnTo>
                    <a:pt x="5861304" y="18288"/>
                  </a:lnTo>
                  <a:lnTo>
                    <a:pt x="5861304" y="15494"/>
                  </a:lnTo>
                  <a:lnTo>
                    <a:pt x="5861050" y="13080"/>
                  </a:lnTo>
                  <a:lnTo>
                    <a:pt x="5861050" y="10287"/>
                  </a:lnTo>
                  <a:lnTo>
                    <a:pt x="5860669" y="7874"/>
                  </a:lnTo>
                  <a:lnTo>
                    <a:pt x="5860415" y="5206"/>
                  </a:lnTo>
                  <a:lnTo>
                    <a:pt x="5860034" y="2667"/>
                  </a:lnTo>
                  <a:lnTo>
                    <a:pt x="5859526" y="253"/>
                  </a:lnTo>
                  <a:lnTo>
                    <a:pt x="5892673" y="253"/>
                  </a:lnTo>
                </a:path>
                <a:path w="6883400" h="10017125">
                  <a:moveTo>
                    <a:pt x="5764657" y="85344"/>
                  </a:moveTo>
                  <a:lnTo>
                    <a:pt x="5892673" y="85344"/>
                  </a:lnTo>
                </a:path>
                <a:path w="6883400" h="10017125">
                  <a:moveTo>
                    <a:pt x="5892673" y="253"/>
                  </a:moveTo>
                  <a:lnTo>
                    <a:pt x="5926836" y="253"/>
                  </a:lnTo>
                  <a:lnTo>
                    <a:pt x="5926201" y="2413"/>
                  </a:lnTo>
                  <a:lnTo>
                    <a:pt x="5925566" y="5206"/>
                  </a:lnTo>
                  <a:lnTo>
                    <a:pt x="5925058" y="7620"/>
                  </a:lnTo>
                  <a:lnTo>
                    <a:pt x="5924677" y="10032"/>
                  </a:lnTo>
                  <a:lnTo>
                    <a:pt x="5924423" y="12826"/>
                  </a:lnTo>
                  <a:lnTo>
                    <a:pt x="5924042" y="15240"/>
                  </a:lnTo>
                  <a:lnTo>
                    <a:pt x="5924042" y="17906"/>
                  </a:lnTo>
                  <a:lnTo>
                    <a:pt x="5924042" y="20447"/>
                  </a:lnTo>
                  <a:lnTo>
                    <a:pt x="5924042" y="23114"/>
                  </a:lnTo>
                  <a:lnTo>
                    <a:pt x="5924423" y="25526"/>
                  </a:lnTo>
                  <a:lnTo>
                    <a:pt x="5924677" y="28321"/>
                  </a:lnTo>
                  <a:lnTo>
                    <a:pt x="5925312" y="30733"/>
                  </a:lnTo>
                  <a:lnTo>
                    <a:pt x="5925947" y="33147"/>
                  </a:lnTo>
                  <a:lnTo>
                    <a:pt x="5926582" y="35687"/>
                  </a:lnTo>
                  <a:lnTo>
                    <a:pt x="5927090" y="38100"/>
                  </a:lnTo>
                  <a:lnTo>
                    <a:pt x="5928106" y="40513"/>
                  </a:lnTo>
                  <a:lnTo>
                    <a:pt x="5928995" y="42672"/>
                  </a:lnTo>
                  <a:lnTo>
                    <a:pt x="5929884" y="45085"/>
                  </a:lnTo>
                  <a:lnTo>
                    <a:pt x="5931154" y="47244"/>
                  </a:lnTo>
                  <a:lnTo>
                    <a:pt x="5932678" y="49022"/>
                  </a:lnTo>
                  <a:lnTo>
                    <a:pt x="5933821" y="50926"/>
                  </a:lnTo>
                  <a:lnTo>
                    <a:pt x="5935345" y="52704"/>
                  </a:lnTo>
                  <a:lnTo>
                    <a:pt x="5936869" y="54482"/>
                  </a:lnTo>
                  <a:lnTo>
                    <a:pt x="5938774" y="56006"/>
                  </a:lnTo>
                  <a:lnTo>
                    <a:pt x="5940552" y="57530"/>
                  </a:lnTo>
                  <a:lnTo>
                    <a:pt x="5942711" y="58800"/>
                  </a:lnTo>
                  <a:lnTo>
                    <a:pt x="5944489" y="60071"/>
                  </a:lnTo>
                  <a:lnTo>
                    <a:pt x="5946648" y="60960"/>
                  </a:lnTo>
                  <a:lnTo>
                    <a:pt x="5949061" y="61595"/>
                  </a:lnTo>
                  <a:lnTo>
                    <a:pt x="5951474" y="62483"/>
                  </a:lnTo>
                  <a:lnTo>
                    <a:pt x="5954014" y="62738"/>
                  </a:lnTo>
                  <a:lnTo>
                    <a:pt x="5956681" y="63119"/>
                  </a:lnTo>
                  <a:lnTo>
                    <a:pt x="5959475" y="62738"/>
                  </a:lnTo>
                  <a:lnTo>
                    <a:pt x="5961888" y="62102"/>
                  </a:lnTo>
                  <a:lnTo>
                    <a:pt x="5964301" y="61595"/>
                  </a:lnTo>
                  <a:lnTo>
                    <a:pt x="5966714" y="60578"/>
                  </a:lnTo>
                  <a:lnTo>
                    <a:pt x="5969254" y="59690"/>
                  </a:lnTo>
                  <a:lnTo>
                    <a:pt x="5971032" y="58547"/>
                  </a:lnTo>
                  <a:lnTo>
                    <a:pt x="5973191" y="57276"/>
                  </a:lnTo>
                  <a:lnTo>
                    <a:pt x="5974969" y="56006"/>
                  </a:lnTo>
                  <a:lnTo>
                    <a:pt x="5976493" y="54228"/>
                  </a:lnTo>
                  <a:lnTo>
                    <a:pt x="5978398" y="52704"/>
                  </a:lnTo>
                  <a:lnTo>
                    <a:pt x="5979922" y="50926"/>
                  </a:lnTo>
                  <a:lnTo>
                    <a:pt x="5981065" y="49022"/>
                  </a:lnTo>
                  <a:lnTo>
                    <a:pt x="5982335" y="46863"/>
                  </a:lnTo>
                  <a:lnTo>
                    <a:pt x="5983478" y="45085"/>
                  </a:lnTo>
                  <a:lnTo>
                    <a:pt x="5988685" y="25907"/>
                  </a:lnTo>
                  <a:lnTo>
                    <a:pt x="5989066" y="23495"/>
                  </a:lnTo>
                  <a:lnTo>
                    <a:pt x="5989066" y="20700"/>
                  </a:lnTo>
                  <a:lnTo>
                    <a:pt x="5989320" y="18288"/>
                  </a:lnTo>
                  <a:lnTo>
                    <a:pt x="5989320" y="15494"/>
                  </a:lnTo>
                  <a:lnTo>
                    <a:pt x="5989066" y="13080"/>
                  </a:lnTo>
                  <a:lnTo>
                    <a:pt x="5989066" y="10287"/>
                  </a:lnTo>
                  <a:lnTo>
                    <a:pt x="5988685" y="7874"/>
                  </a:lnTo>
                  <a:lnTo>
                    <a:pt x="5988431" y="5206"/>
                  </a:lnTo>
                  <a:lnTo>
                    <a:pt x="5988050" y="2667"/>
                  </a:lnTo>
                  <a:lnTo>
                    <a:pt x="5987542" y="253"/>
                  </a:lnTo>
                  <a:lnTo>
                    <a:pt x="6020689" y="253"/>
                  </a:lnTo>
                </a:path>
                <a:path w="6883400" h="10017125">
                  <a:moveTo>
                    <a:pt x="5892673" y="85344"/>
                  </a:moveTo>
                  <a:lnTo>
                    <a:pt x="6020689" y="85344"/>
                  </a:lnTo>
                </a:path>
                <a:path w="6883400" h="10017125">
                  <a:moveTo>
                    <a:pt x="6020689" y="253"/>
                  </a:moveTo>
                  <a:lnTo>
                    <a:pt x="6054852" y="253"/>
                  </a:lnTo>
                  <a:lnTo>
                    <a:pt x="6054217" y="2413"/>
                  </a:lnTo>
                  <a:lnTo>
                    <a:pt x="6053582" y="5206"/>
                  </a:lnTo>
                  <a:lnTo>
                    <a:pt x="6053074" y="7620"/>
                  </a:lnTo>
                  <a:lnTo>
                    <a:pt x="6052693" y="10032"/>
                  </a:lnTo>
                  <a:lnTo>
                    <a:pt x="6052439" y="12826"/>
                  </a:lnTo>
                  <a:lnTo>
                    <a:pt x="6052439" y="15240"/>
                  </a:lnTo>
                  <a:lnTo>
                    <a:pt x="6052058" y="17906"/>
                  </a:lnTo>
                  <a:lnTo>
                    <a:pt x="6052058" y="20447"/>
                  </a:lnTo>
                  <a:lnTo>
                    <a:pt x="6052439" y="23114"/>
                  </a:lnTo>
                  <a:lnTo>
                    <a:pt x="6052439" y="25526"/>
                  </a:lnTo>
                  <a:lnTo>
                    <a:pt x="6052693" y="28321"/>
                  </a:lnTo>
                  <a:lnTo>
                    <a:pt x="6053328" y="30733"/>
                  </a:lnTo>
                  <a:lnTo>
                    <a:pt x="6053963" y="33147"/>
                  </a:lnTo>
                  <a:lnTo>
                    <a:pt x="6054598" y="35687"/>
                  </a:lnTo>
                  <a:lnTo>
                    <a:pt x="6055106" y="38100"/>
                  </a:lnTo>
                  <a:lnTo>
                    <a:pt x="6056122" y="40513"/>
                  </a:lnTo>
                  <a:lnTo>
                    <a:pt x="6057011" y="42672"/>
                  </a:lnTo>
                  <a:lnTo>
                    <a:pt x="6057900" y="45085"/>
                  </a:lnTo>
                  <a:lnTo>
                    <a:pt x="6059424" y="47244"/>
                  </a:lnTo>
                  <a:lnTo>
                    <a:pt x="6060694" y="49022"/>
                  </a:lnTo>
                  <a:lnTo>
                    <a:pt x="6061837" y="50926"/>
                  </a:lnTo>
                  <a:lnTo>
                    <a:pt x="6063361" y="52704"/>
                  </a:lnTo>
                  <a:lnTo>
                    <a:pt x="6064885" y="54482"/>
                  </a:lnTo>
                  <a:lnTo>
                    <a:pt x="6066790" y="56006"/>
                  </a:lnTo>
                  <a:lnTo>
                    <a:pt x="6068568" y="57530"/>
                  </a:lnTo>
                  <a:lnTo>
                    <a:pt x="6070727" y="58800"/>
                  </a:lnTo>
                  <a:lnTo>
                    <a:pt x="6072505" y="60071"/>
                  </a:lnTo>
                  <a:lnTo>
                    <a:pt x="6074918" y="60960"/>
                  </a:lnTo>
                  <a:lnTo>
                    <a:pt x="6077077" y="61595"/>
                  </a:lnTo>
                  <a:lnTo>
                    <a:pt x="6079490" y="62483"/>
                  </a:lnTo>
                  <a:lnTo>
                    <a:pt x="6082030" y="62738"/>
                  </a:lnTo>
                  <a:lnTo>
                    <a:pt x="6084697" y="63119"/>
                  </a:lnTo>
                  <a:lnTo>
                    <a:pt x="6087491" y="62738"/>
                  </a:lnTo>
                  <a:lnTo>
                    <a:pt x="6089904" y="62102"/>
                  </a:lnTo>
                  <a:lnTo>
                    <a:pt x="6092698" y="61595"/>
                  </a:lnTo>
                  <a:lnTo>
                    <a:pt x="6094730" y="60578"/>
                  </a:lnTo>
                  <a:lnTo>
                    <a:pt x="6097270" y="59690"/>
                  </a:lnTo>
                  <a:lnTo>
                    <a:pt x="6099302" y="58547"/>
                  </a:lnTo>
                  <a:lnTo>
                    <a:pt x="6110351" y="46863"/>
                  </a:lnTo>
                  <a:lnTo>
                    <a:pt x="6111494" y="45085"/>
                  </a:lnTo>
                  <a:lnTo>
                    <a:pt x="6116701" y="25907"/>
                  </a:lnTo>
                  <a:lnTo>
                    <a:pt x="6117082" y="23495"/>
                  </a:lnTo>
                  <a:lnTo>
                    <a:pt x="6117336" y="20700"/>
                  </a:lnTo>
                  <a:lnTo>
                    <a:pt x="6117336" y="18288"/>
                  </a:lnTo>
                  <a:lnTo>
                    <a:pt x="6117336" y="15494"/>
                  </a:lnTo>
                  <a:lnTo>
                    <a:pt x="6117336" y="13080"/>
                  </a:lnTo>
                  <a:lnTo>
                    <a:pt x="6117082" y="10287"/>
                  </a:lnTo>
                  <a:lnTo>
                    <a:pt x="6116701" y="7874"/>
                  </a:lnTo>
                  <a:lnTo>
                    <a:pt x="6116447" y="5206"/>
                  </a:lnTo>
                  <a:lnTo>
                    <a:pt x="6116066" y="2667"/>
                  </a:lnTo>
                  <a:lnTo>
                    <a:pt x="6115558" y="253"/>
                  </a:lnTo>
                  <a:lnTo>
                    <a:pt x="6148705" y="253"/>
                  </a:lnTo>
                </a:path>
                <a:path w="6883400" h="10017125">
                  <a:moveTo>
                    <a:pt x="6020689" y="85344"/>
                  </a:moveTo>
                  <a:lnTo>
                    <a:pt x="6148705" y="85344"/>
                  </a:lnTo>
                </a:path>
                <a:path w="6883400" h="10017125">
                  <a:moveTo>
                    <a:pt x="6148705" y="253"/>
                  </a:moveTo>
                  <a:lnTo>
                    <a:pt x="6183122" y="253"/>
                  </a:lnTo>
                  <a:lnTo>
                    <a:pt x="6182233" y="2413"/>
                  </a:lnTo>
                  <a:lnTo>
                    <a:pt x="6181598" y="5206"/>
                  </a:lnTo>
                  <a:lnTo>
                    <a:pt x="6181344" y="7620"/>
                  </a:lnTo>
                  <a:lnTo>
                    <a:pt x="6180708" y="10032"/>
                  </a:lnTo>
                  <a:lnTo>
                    <a:pt x="6180455" y="12826"/>
                  </a:lnTo>
                  <a:lnTo>
                    <a:pt x="6180455" y="15240"/>
                  </a:lnTo>
                  <a:lnTo>
                    <a:pt x="6180074" y="17906"/>
                  </a:lnTo>
                  <a:lnTo>
                    <a:pt x="6180074" y="20447"/>
                  </a:lnTo>
                  <a:lnTo>
                    <a:pt x="6180455" y="23114"/>
                  </a:lnTo>
                  <a:lnTo>
                    <a:pt x="6180455" y="25526"/>
                  </a:lnTo>
                  <a:lnTo>
                    <a:pt x="6181090" y="28321"/>
                  </a:lnTo>
                  <a:lnTo>
                    <a:pt x="6181344" y="30733"/>
                  </a:lnTo>
                  <a:lnTo>
                    <a:pt x="6181979" y="33147"/>
                  </a:lnTo>
                  <a:lnTo>
                    <a:pt x="6182614" y="35687"/>
                  </a:lnTo>
                  <a:lnTo>
                    <a:pt x="6183122" y="38100"/>
                  </a:lnTo>
                  <a:lnTo>
                    <a:pt x="6184138" y="40513"/>
                  </a:lnTo>
                  <a:lnTo>
                    <a:pt x="6185027" y="42672"/>
                  </a:lnTo>
                  <a:lnTo>
                    <a:pt x="6186170" y="45085"/>
                  </a:lnTo>
                  <a:lnTo>
                    <a:pt x="6187440" y="47244"/>
                  </a:lnTo>
                  <a:lnTo>
                    <a:pt x="6188709" y="49022"/>
                  </a:lnTo>
                  <a:lnTo>
                    <a:pt x="6190233" y="50926"/>
                  </a:lnTo>
                  <a:lnTo>
                    <a:pt x="6191377" y="52704"/>
                  </a:lnTo>
                  <a:lnTo>
                    <a:pt x="6193282" y="54482"/>
                  </a:lnTo>
                  <a:lnTo>
                    <a:pt x="6194806" y="56006"/>
                  </a:lnTo>
                  <a:lnTo>
                    <a:pt x="6196583" y="57530"/>
                  </a:lnTo>
                  <a:lnTo>
                    <a:pt x="6198743" y="58800"/>
                  </a:lnTo>
                  <a:lnTo>
                    <a:pt x="6200902" y="60071"/>
                  </a:lnTo>
                  <a:lnTo>
                    <a:pt x="6202933" y="60960"/>
                  </a:lnTo>
                  <a:lnTo>
                    <a:pt x="6205093" y="61595"/>
                  </a:lnTo>
                  <a:lnTo>
                    <a:pt x="6207506" y="62483"/>
                  </a:lnTo>
                  <a:lnTo>
                    <a:pt x="6210046" y="62738"/>
                  </a:lnTo>
                  <a:lnTo>
                    <a:pt x="6212713" y="63119"/>
                  </a:lnTo>
                  <a:lnTo>
                    <a:pt x="6215507" y="62738"/>
                  </a:lnTo>
                  <a:lnTo>
                    <a:pt x="6218174" y="62102"/>
                  </a:lnTo>
                  <a:lnTo>
                    <a:pt x="6220714" y="61595"/>
                  </a:lnTo>
                  <a:lnTo>
                    <a:pt x="6223127" y="60578"/>
                  </a:lnTo>
                  <a:lnTo>
                    <a:pt x="6225285" y="59690"/>
                  </a:lnTo>
                  <a:lnTo>
                    <a:pt x="6238367" y="46863"/>
                  </a:lnTo>
                  <a:lnTo>
                    <a:pt x="6239509" y="45085"/>
                  </a:lnTo>
                  <a:lnTo>
                    <a:pt x="6244717" y="25907"/>
                  </a:lnTo>
                  <a:lnTo>
                    <a:pt x="6245098" y="23495"/>
                  </a:lnTo>
                  <a:lnTo>
                    <a:pt x="6245352" y="20700"/>
                  </a:lnTo>
                  <a:lnTo>
                    <a:pt x="6245352" y="18288"/>
                  </a:lnTo>
                  <a:lnTo>
                    <a:pt x="6245352" y="15494"/>
                  </a:lnTo>
                  <a:lnTo>
                    <a:pt x="6245352" y="13080"/>
                  </a:lnTo>
                  <a:lnTo>
                    <a:pt x="6245098" y="10287"/>
                  </a:lnTo>
                  <a:lnTo>
                    <a:pt x="6244717" y="7874"/>
                  </a:lnTo>
                  <a:lnTo>
                    <a:pt x="6244463" y="5206"/>
                  </a:lnTo>
                  <a:lnTo>
                    <a:pt x="6244082" y="2667"/>
                  </a:lnTo>
                  <a:lnTo>
                    <a:pt x="6243828" y="253"/>
                  </a:lnTo>
                  <a:lnTo>
                    <a:pt x="6276721" y="253"/>
                  </a:lnTo>
                </a:path>
                <a:path w="6883400" h="10017125">
                  <a:moveTo>
                    <a:pt x="6148705" y="85344"/>
                  </a:moveTo>
                  <a:lnTo>
                    <a:pt x="6276721" y="85344"/>
                  </a:lnTo>
                </a:path>
                <a:path w="6883400" h="10017125">
                  <a:moveTo>
                    <a:pt x="6276721" y="253"/>
                  </a:moveTo>
                  <a:lnTo>
                    <a:pt x="6311138" y="253"/>
                  </a:lnTo>
                  <a:lnTo>
                    <a:pt x="6310630" y="2413"/>
                  </a:lnTo>
                  <a:lnTo>
                    <a:pt x="6309614" y="5206"/>
                  </a:lnTo>
                  <a:lnTo>
                    <a:pt x="6309359" y="7620"/>
                  </a:lnTo>
                  <a:lnTo>
                    <a:pt x="6308725" y="10032"/>
                  </a:lnTo>
                  <a:lnTo>
                    <a:pt x="6308725" y="12826"/>
                  </a:lnTo>
                  <a:lnTo>
                    <a:pt x="6308471" y="15240"/>
                  </a:lnTo>
                  <a:lnTo>
                    <a:pt x="6308471" y="17906"/>
                  </a:lnTo>
                  <a:lnTo>
                    <a:pt x="6308471" y="20447"/>
                  </a:lnTo>
                  <a:lnTo>
                    <a:pt x="6308471" y="23114"/>
                  </a:lnTo>
                  <a:lnTo>
                    <a:pt x="6308725" y="25526"/>
                  </a:lnTo>
                  <a:lnTo>
                    <a:pt x="6309106" y="28321"/>
                  </a:lnTo>
                  <a:lnTo>
                    <a:pt x="6309359" y="30733"/>
                  </a:lnTo>
                  <a:lnTo>
                    <a:pt x="6309995" y="33147"/>
                  </a:lnTo>
                  <a:lnTo>
                    <a:pt x="6310630" y="35687"/>
                  </a:lnTo>
                  <a:lnTo>
                    <a:pt x="6311138" y="38100"/>
                  </a:lnTo>
                  <a:lnTo>
                    <a:pt x="6312154" y="40513"/>
                  </a:lnTo>
                  <a:lnTo>
                    <a:pt x="6318250" y="50926"/>
                  </a:lnTo>
                  <a:lnTo>
                    <a:pt x="6319393" y="52704"/>
                  </a:lnTo>
                  <a:lnTo>
                    <a:pt x="6321298" y="54482"/>
                  </a:lnTo>
                  <a:lnTo>
                    <a:pt x="6322822" y="56006"/>
                  </a:lnTo>
                  <a:lnTo>
                    <a:pt x="6324600" y="57530"/>
                  </a:lnTo>
                  <a:lnTo>
                    <a:pt x="6326758" y="58800"/>
                  </a:lnTo>
                  <a:lnTo>
                    <a:pt x="6328918" y="60071"/>
                  </a:lnTo>
                  <a:lnTo>
                    <a:pt x="6330950" y="60960"/>
                  </a:lnTo>
                  <a:lnTo>
                    <a:pt x="6333108" y="61595"/>
                  </a:lnTo>
                  <a:lnTo>
                    <a:pt x="6335522" y="62483"/>
                  </a:lnTo>
                  <a:lnTo>
                    <a:pt x="6338316" y="62738"/>
                  </a:lnTo>
                  <a:lnTo>
                    <a:pt x="6340729" y="63119"/>
                  </a:lnTo>
                  <a:lnTo>
                    <a:pt x="6343523" y="62738"/>
                  </a:lnTo>
                  <a:lnTo>
                    <a:pt x="6346190" y="62102"/>
                  </a:lnTo>
                  <a:lnTo>
                    <a:pt x="6348730" y="61595"/>
                  </a:lnTo>
                  <a:lnTo>
                    <a:pt x="6351143" y="60578"/>
                  </a:lnTo>
                  <a:lnTo>
                    <a:pt x="6353302" y="59690"/>
                  </a:lnTo>
                  <a:lnTo>
                    <a:pt x="6355333" y="58547"/>
                  </a:lnTo>
                  <a:lnTo>
                    <a:pt x="6357239" y="57276"/>
                  </a:lnTo>
                  <a:lnTo>
                    <a:pt x="6359398" y="56006"/>
                  </a:lnTo>
                  <a:lnTo>
                    <a:pt x="6360922" y="54228"/>
                  </a:lnTo>
                  <a:lnTo>
                    <a:pt x="6362446" y="52704"/>
                  </a:lnTo>
                  <a:lnTo>
                    <a:pt x="6363970" y="50926"/>
                  </a:lnTo>
                  <a:lnTo>
                    <a:pt x="6365113" y="49022"/>
                  </a:lnTo>
                  <a:lnTo>
                    <a:pt x="6366383" y="46863"/>
                  </a:lnTo>
                  <a:lnTo>
                    <a:pt x="6367526" y="45085"/>
                  </a:lnTo>
                  <a:lnTo>
                    <a:pt x="6368542" y="42672"/>
                  </a:lnTo>
                  <a:lnTo>
                    <a:pt x="6369684" y="40513"/>
                  </a:lnTo>
                  <a:lnTo>
                    <a:pt x="6370320" y="38353"/>
                  </a:lnTo>
                  <a:lnTo>
                    <a:pt x="6371208" y="35941"/>
                  </a:lnTo>
                  <a:lnTo>
                    <a:pt x="6371590" y="33527"/>
                  </a:lnTo>
                  <a:lnTo>
                    <a:pt x="6372098" y="31115"/>
                  </a:lnTo>
                  <a:lnTo>
                    <a:pt x="6372733" y="28575"/>
                  </a:lnTo>
                  <a:lnTo>
                    <a:pt x="6373114" y="25907"/>
                  </a:lnTo>
                  <a:lnTo>
                    <a:pt x="6373114" y="23495"/>
                  </a:lnTo>
                  <a:lnTo>
                    <a:pt x="6373368" y="20700"/>
                  </a:lnTo>
                  <a:lnTo>
                    <a:pt x="6373368" y="18288"/>
                  </a:lnTo>
                  <a:lnTo>
                    <a:pt x="6373368" y="15494"/>
                  </a:lnTo>
                  <a:lnTo>
                    <a:pt x="6373368" y="13080"/>
                  </a:lnTo>
                  <a:lnTo>
                    <a:pt x="6373114" y="10287"/>
                  </a:lnTo>
                  <a:lnTo>
                    <a:pt x="6373114" y="7874"/>
                  </a:lnTo>
                  <a:lnTo>
                    <a:pt x="6372479" y="5206"/>
                  </a:lnTo>
                  <a:lnTo>
                    <a:pt x="6372098" y="2667"/>
                  </a:lnTo>
                  <a:lnTo>
                    <a:pt x="6371844" y="253"/>
                  </a:lnTo>
                  <a:lnTo>
                    <a:pt x="6404737" y="253"/>
                  </a:lnTo>
                </a:path>
                <a:path w="6883400" h="10017125">
                  <a:moveTo>
                    <a:pt x="6276721" y="85344"/>
                  </a:moveTo>
                  <a:lnTo>
                    <a:pt x="6404737" y="85344"/>
                  </a:lnTo>
                </a:path>
                <a:path w="6883400" h="10017125">
                  <a:moveTo>
                    <a:pt x="6404737" y="253"/>
                  </a:moveTo>
                  <a:lnTo>
                    <a:pt x="6439154" y="253"/>
                  </a:lnTo>
                  <a:lnTo>
                    <a:pt x="6438646" y="2413"/>
                  </a:lnTo>
                  <a:lnTo>
                    <a:pt x="6437630" y="5206"/>
                  </a:lnTo>
                  <a:lnTo>
                    <a:pt x="6437376" y="7620"/>
                  </a:lnTo>
                  <a:lnTo>
                    <a:pt x="6437122" y="10032"/>
                  </a:lnTo>
                  <a:lnTo>
                    <a:pt x="6436741" y="12826"/>
                  </a:lnTo>
                  <a:lnTo>
                    <a:pt x="6436487" y="15240"/>
                  </a:lnTo>
                  <a:lnTo>
                    <a:pt x="6436487" y="17906"/>
                  </a:lnTo>
                  <a:lnTo>
                    <a:pt x="6436487" y="20447"/>
                  </a:lnTo>
                  <a:lnTo>
                    <a:pt x="6436487" y="23114"/>
                  </a:lnTo>
                  <a:lnTo>
                    <a:pt x="6436741" y="25526"/>
                  </a:lnTo>
                  <a:lnTo>
                    <a:pt x="6437122" y="28321"/>
                  </a:lnTo>
                  <a:lnTo>
                    <a:pt x="6437376" y="30733"/>
                  </a:lnTo>
                  <a:lnTo>
                    <a:pt x="6438010" y="33147"/>
                  </a:lnTo>
                  <a:lnTo>
                    <a:pt x="6438646" y="35687"/>
                  </a:lnTo>
                  <a:lnTo>
                    <a:pt x="6439534" y="38100"/>
                  </a:lnTo>
                  <a:lnTo>
                    <a:pt x="6440170" y="40513"/>
                  </a:lnTo>
                  <a:lnTo>
                    <a:pt x="6441313" y="42672"/>
                  </a:lnTo>
                  <a:lnTo>
                    <a:pt x="6442202" y="45085"/>
                  </a:lnTo>
                  <a:lnTo>
                    <a:pt x="6443472" y="47244"/>
                  </a:lnTo>
                  <a:lnTo>
                    <a:pt x="6444742" y="49022"/>
                  </a:lnTo>
                  <a:lnTo>
                    <a:pt x="6446266" y="50926"/>
                  </a:lnTo>
                  <a:lnTo>
                    <a:pt x="6447790" y="52704"/>
                  </a:lnTo>
                  <a:lnTo>
                    <a:pt x="6449314" y="54482"/>
                  </a:lnTo>
                  <a:lnTo>
                    <a:pt x="6451092" y="56006"/>
                  </a:lnTo>
                  <a:lnTo>
                    <a:pt x="6452870" y="57530"/>
                  </a:lnTo>
                  <a:lnTo>
                    <a:pt x="6454775" y="58800"/>
                  </a:lnTo>
                  <a:lnTo>
                    <a:pt x="6456933" y="60071"/>
                  </a:lnTo>
                  <a:lnTo>
                    <a:pt x="6458966" y="60960"/>
                  </a:lnTo>
                  <a:lnTo>
                    <a:pt x="6461506" y="61595"/>
                  </a:lnTo>
                  <a:lnTo>
                    <a:pt x="6463538" y="62483"/>
                  </a:lnTo>
                  <a:lnTo>
                    <a:pt x="6466332" y="62738"/>
                  </a:lnTo>
                  <a:lnTo>
                    <a:pt x="6468745" y="63119"/>
                  </a:lnTo>
                  <a:lnTo>
                    <a:pt x="6471539" y="62738"/>
                  </a:lnTo>
                  <a:lnTo>
                    <a:pt x="6474206" y="62102"/>
                  </a:lnTo>
                  <a:lnTo>
                    <a:pt x="6476746" y="61595"/>
                  </a:lnTo>
                  <a:lnTo>
                    <a:pt x="6479158" y="60578"/>
                  </a:lnTo>
                  <a:lnTo>
                    <a:pt x="6481318" y="59690"/>
                  </a:lnTo>
                  <a:lnTo>
                    <a:pt x="6483350" y="58547"/>
                  </a:lnTo>
                  <a:lnTo>
                    <a:pt x="6485255" y="57276"/>
                  </a:lnTo>
                  <a:lnTo>
                    <a:pt x="6487414" y="56006"/>
                  </a:lnTo>
                  <a:lnTo>
                    <a:pt x="6488938" y="54228"/>
                  </a:lnTo>
                  <a:lnTo>
                    <a:pt x="6495542" y="45085"/>
                  </a:lnTo>
                  <a:lnTo>
                    <a:pt x="6496812" y="42672"/>
                  </a:lnTo>
                  <a:lnTo>
                    <a:pt x="6497701" y="40513"/>
                  </a:lnTo>
                  <a:lnTo>
                    <a:pt x="6498335" y="38353"/>
                  </a:lnTo>
                  <a:lnTo>
                    <a:pt x="6499225" y="35941"/>
                  </a:lnTo>
                  <a:lnTo>
                    <a:pt x="6499859" y="33527"/>
                  </a:lnTo>
                  <a:lnTo>
                    <a:pt x="6500114" y="31115"/>
                  </a:lnTo>
                  <a:lnTo>
                    <a:pt x="6500749" y="28575"/>
                  </a:lnTo>
                  <a:lnTo>
                    <a:pt x="6501130" y="25907"/>
                  </a:lnTo>
                  <a:lnTo>
                    <a:pt x="6501130" y="23495"/>
                  </a:lnTo>
                  <a:lnTo>
                    <a:pt x="6501383" y="20700"/>
                  </a:lnTo>
                  <a:lnTo>
                    <a:pt x="6501383" y="18288"/>
                  </a:lnTo>
                  <a:lnTo>
                    <a:pt x="6501383" y="15494"/>
                  </a:lnTo>
                  <a:lnTo>
                    <a:pt x="6501383" y="13080"/>
                  </a:lnTo>
                  <a:lnTo>
                    <a:pt x="6501130" y="10287"/>
                  </a:lnTo>
                  <a:lnTo>
                    <a:pt x="6501130" y="7874"/>
                  </a:lnTo>
                  <a:lnTo>
                    <a:pt x="6500495" y="5206"/>
                  </a:lnTo>
                  <a:lnTo>
                    <a:pt x="6500495" y="2667"/>
                  </a:lnTo>
                  <a:lnTo>
                    <a:pt x="6499859" y="253"/>
                  </a:lnTo>
                  <a:lnTo>
                    <a:pt x="6533133" y="253"/>
                  </a:lnTo>
                </a:path>
                <a:path w="6883400" h="10017125">
                  <a:moveTo>
                    <a:pt x="6404737" y="85344"/>
                  </a:moveTo>
                  <a:lnTo>
                    <a:pt x="6533133" y="85344"/>
                  </a:lnTo>
                </a:path>
                <a:path w="6883400" h="10017125">
                  <a:moveTo>
                    <a:pt x="6533133" y="253"/>
                  </a:moveTo>
                  <a:lnTo>
                    <a:pt x="6567170" y="253"/>
                  </a:lnTo>
                  <a:lnTo>
                    <a:pt x="6566662" y="2413"/>
                  </a:lnTo>
                  <a:lnTo>
                    <a:pt x="6566027" y="5206"/>
                  </a:lnTo>
                  <a:lnTo>
                    <a:pt x="6565392" y="7620"/>
                  </a:lnTo>
                  <a:lnTo>
                    <a:pt x="6565138" y="10032"/>
                  </a:lnTo>
                  <a:lnTo>
                    <a:pt x="6564757" y="12826"/>
                  </a:lnTo>
                  <a:lnTo>
                    <a:pt x="6564503" y="15240"/>
                  </a:lnTo>
                  <a:lnTo>
                    <a:pt x="6564503" y="17906"/>
                  </a:lnTo>
                  <a:lnTo>
                    <a:pt x="6564503" y="20447"/>
                  </a:lnTo>
                  <a:lnTo>
                    <a:pt x="6564503" y="23114"/>
                  </a:lnTo>
                  <a:lnTo>
                    <a:pt x="6564757" y="25526"/>
                  </a:lnTo>
                  <a:lnTo>
                    <a:pt x="6565138" y="28321"/>
                  </a:lnTo>
                  <a:lnTo>
                    <a:pt x="6565392" y="30733"/>
                  </a:lnTo>
                  <a:lnTo>
                    <a:pt x="6566027" y="33147"/>
                  </a:lnTo>
                  <a:lnTo>
                    <a:pt x="6566916" y="35687"/>
                  </a:lnTo>
                  <a:lnTo>
                    <a:pt x="6567551" y="38100"/>
                  </a:lnTo>
                  <a:lnTo>
                    <a:pt x="6568440" y="40513"/>
                  </a:lnTo>
                  <a:lnTo>
                    <a:pt x="6569329" y="42672"/>
                  </a:lnTo>
                  <a:lnTo>
                    <a:pt x="6570218" y="45085"/>
                  </a:lnTo>
                  <a:lnTo>
                    <a:pt x="6571488" y="47244"/>
                  </a:lnTo>
                  <a:lnTo>
                    <a:pt x="6572758" y="49022"/>
                  </a:lnTo>
                  <a:lnTo>
                    <a:pt x="6574282" y="50926"/>
                  </a:lnTo>
                  <a:lnTo>
                    <a:pt x="6575806" y="52704"/>
                  </a:lnTo>
                  <a:lnTo>
                    <a:pt x="6577330" y="54482"/>
                  </a:lnTo>
                  <a:lnTo>
                    <a:pt x="6579108" y="56006"/>
                  </a:lnTo>
                  <a:lnTo>
                    <a:pt x="6580885" y="57530"/>
                  </a:lnTo>
                  <a:lnTo>
                    <a:pt x="6582791" y="58800"/>
                  </a:lnTo>
                  <a:lnTo>
                    <a:pt x="6584950" y="60071"/>
                  </a:lnTo>
                  <a:lnTo>
                    <a:pt x="6586982" y="60960"/>
                  </a:lnTo>
                  <a:lnTo>
                    <a:pt x="6589522" y="61595"/>
                  </a:lnTo>
                  <a:lnTo>
                    <a:pt x="6591554" y="62483"/>
                  </a:lnTo>
                  <a:lnTo>
                    <a:pt x="6594348" y="62738"/>
                  </a:lnTo>
                  <a:lnTo>
                    <a:pt x="6596760" y="63119"/>
                  </a:lnTo>
                  <a:lnTo>
                    <a:pt x="6599808" y="62738"/>
                  </a:lnTo>
                  <a:lnTo>
                    <a:pt x="6602222" y="62102"/>
                  </a:lnTo>
                  <a:lnTo>
                    <a:pt x="6604762" y="61595"/>
                  </a:lnTo>
                  <a:lnTo>
                    <a:pt x="6607175" y="60578"/>
                  </a:lnTo>
                  <a:lnTo>
                    <a:pt x="6609333" y="59690"/>
                  </a:lnTo>
                  <a:lnTo>
                    <a:pt x="6611366" y="58547"/>
                  </a:lnTo>
                  <a:lnTo>
                    <a:pt x="6613525" y="57276"/>
                  </a:lnTo>
                  <a:lnTo>
                    <a:pt x="6615430" y="56006"/>
                  </a:lnTo>
                  <a:lnTo>
                    <a:pt x="6616954" y="54228"/>
                  </a:lnTo>
                  <a:lnTo>
                    <a:pt x="6618732" y="52704"/>
                  </a:lnTo>
                  <a:lnTo>
                    <a:pt x="6620002" y="50926"/>
                  </a:lnTo>
                  <a:lnTo>
                    <a:pt x="6621526" y="49022"/>
                  </a:lnTo>
                  <a:lnTo>
                    <a:pt x="6622669" y="46863"/>
                  </a:lnTo>
                  <a:lnTo>
                    <a:pt x="6623939" y="45085"/>
                  </a:lnTo>
                  <a:lnTo>
                    <a:pt x="6624828" y="42672"/>
                  </a:lnTo>
                  <a:lnTo>
                    <a:pt x="6625717" y="40513"/>
                  </a:lnTo>
                  <a:lnTo>
                    <a:pt x="6626352" y="38353"/>
                  </a:lnTo>
                  <a:lnTo>
                    <a:pt x="6627241" y="35941"/>
                  </a:lnTo>
                  <a:lnTo>
                    <a:pt x="6627876" y="33527"/>
                  </a:lnTo>
                  <a:lnTo>
                    <a:pt x="6628130" y="31115"/>
                  </a:lnTo>
                  <a:lnTo>
                    <a:pt x="6628765" y="28575"/>
                  </a:lnTo>
                  <a:lnTo>
                    <a:pt x="6629146" y="25907"/>
                  </a:lnTo>
                  <a:lnTo>
                    <a:pt x="6629400" y="23495"/>
                  </a:lnTo>
                  <a:lnTo>
                    <a:pt x="6629400" y="20700"/>
                  </a:lnTo>
                  <a:lnTo>
                    <a:pt x="6629654" y="18288"/>
                  </a:lnTo>
                  <a:lnTo>
                    <a:pt x="6629654" y="15494"/>
                  </a:lnTo>
                  <a:lnTo>
                    <a:pt x="6629400" y="13080"/>
                  </a:lnTo>
                  <a:lnTo>
                    <a:pt x="6629400" y="10287"/>
                  </a:lnTo>
                  <a:lnTo>
                    <a:pt x="6629146" y="7874"/>
                  </a:lnTo>
                  <a:lnTo>
                    <a:pt x="6628765" y="5206"/>
                  </a:lnTo>
                  <a:lnTo>
                    <a:pt x="6628510" y="2667"/>
                  </a:lnTo>
                  <a:lnTo>
                    <a:pt x="6627876" y="253"/>
                  </a:lnTo>
                  <a:lnTo>
                    <a:pt x="6661150" y="253"/>
                  </a:lnTo>
                </a:path>
                <a:path w="6883400" h="10017125">
                  <a:moveTo>
                    <a:pt x="6533133" y="85344"/>
                  </a:moveTo>
                  <a:lnTo>
                    <a:pt x="6661150" y="85344"/>
                  </a:lnTo>
                </a:path>
                <a:path w="6883400" h="10017125">
                  <a:moveTo>
                    <a:pt x="6661150" y="253"/>
                  </a:moveTo>
                  <a:lnTo>
                    <a:pt x="6695185" y="253"/>
                  </a:lnTo>
                  <a:lnTo>
                    <a:pt x="6694678" y="2413"/>
                  </a:lnTo>
                  <a:lnTo>
                    <a:pt x="6694043" y="5206"/>
                  </a:lnTo>
                  <a:lnTo>
                    <a:pt x="6693408" y="7620"/>
                  </a:lnTo>
                  <a:lnTo>
                    <a:pt x="6693154" y="10032"/>
                  </a:lnTo>
                  <a:lnTo>
                    <a:pt x="6692773" y="12826"/>
                  </a:lnTo>
                  <a:lnTo>
                    <a:pt x="6692519" y="15240"/>
                  </a:lnTo>
                  <a:lnTo>
                    <a:pt x="6692519" y="17906"/>
                  </a:lnTo>
                  <a:lnTo>
                    <a:pt x="6692519" y="20447"/>
                  </a:lnTo>
                  <a:lnTo>
                    <a:pt x="6692519" y="23114"/>
                  </a:lnTo>
                  <a:lnTo>
                    <a:pt x="6692773" y="25526"/>
                  </a:lnTo>
                  <a:lnTo>
                    <a:pt x="6693154" y="28321"/>
                  </a:lnTo>
                  <a:lnTo>
                    <a:pt x="6693662" y="30733"/>
                  </a:lnTo>
                  <a:lnTo>
                    <a:pt x="6694043" y="33147"/>
                  </a:lnTo>
                  <a:lnTo>
                    <a:pt x="6694932" y="35687"/>
                  </a:lnTo>
                  <a:lnTo>
                    <a:pt x="6695567" y="38100"/>
                  </a:lnTo>
                  <a:lnTo>
                    <a:pt x="6696456" y="40513"/>
                  </a:lnTo>
                  <a:lnTo>
                    <a:pt x="6697345" y="42672"/>
                  </a:lnTo>
                  <a:lnTo>
                    <a:pt x="6698233" y="45085"/>
                  </a:lnTo>
                  <a:lnTo>
                    <a:pt x="6699504" y="47244"/>
                  </a:lnTo>
                  <a:lnTo>
                    <a:pt x="6700774" y="49022"/>
                  </a:lnTo>
                  <a:lnTo>
                    <a:pt x="6702298" y="50926"/>
                  </a:lnTo>
                  <a:lnTo>
                    <a:pt x="6703822" y="52704"/>
                  </a:lnTo>
                  <a:lnTo>
                    <a:pt x="6705346" y="54482"/>
                  </a:lnTo>
                  <a:lnTo>
                    <a:pt x="6707124" y="56006"/>
                  </a:lnTo>
                  <a:lnTo>
                    <a:pt x="6708902" y="57530"/>
                  </a:lnTo>
                  <a:lnTo>
                    <a:pt x="6711060" y="58800"/>
                  </a:lnTo>
                  <a:lnTo>
                    <a:pt x="6712966" y="60071"/>
                  </a:lnTo>
                  <a:lnTo>
                    <a:pt x="6714998" y="60960"/>
                  </a:lnTo>
                  <a:lnTo>
                    <a:pt x="6717538" y="61595"/>
                  </a:lnTo>
                  <a:lnTo>
                    <a:pt x="6719951" y="62483"/>
                  </a:lnTo>
                  <a:lnTo>
                    <a:pt x="6722364" y="62738"/>
                  </a:lnTo>
                  <a:lnTo>
                    <a:pt x="6725158" y="63119"/>
                  </a:lnTo>
                  <a:lnTo>
                    <a:pt x="6727825" y="62738"/>
                  </a:lnTo>
                  <a:lnTo>
                    <a:pt x="6730238" y="62102"/>
                  </a:lnTo>
                  <a:lnTo>
                    <a:pt x="6732778" y="61595"/>
                  </a:lnTo>
                  <a:lnTo>
                    <a:pt x="6735191" y="60578"/>
                  </a:lnTo>
                  <a:lnTo>
                    <a:pt x="6737350" y="59690"/>
                  </a:lnTo>
                  <a:lnTo>
                    <a:pt x="6739382" y="58547"/>
                  </a:lnTo>
                  <a:lnTo>
                    <a:pt x="6741541" y="57276"/>
                  </a:lnTo>
                  <a:lnTo>
                    <a:pt x="6743446" y="56006"/>
                  </a:lnTo>
                  <a:lnTo>
                    <a:pt x="6744970" y="54228"/>
                  </a:lnTo>
                  <a:lnTo>
                    <a:pt x="6746748" y="52704"/>
                  </a:lnTo>
                  <a:lnTo>
                    <a:pt x="6748018" y="50926"/>
                  </a:lnTo>
                  <a:lnTo>
                    <a:pt x="6749542" y="49022"/>
                  </a:lnTo>
                  <a:lnTo>
                    <a:pt x="6750684" y="46863"/>
                  </a:lnTo>
                  <a:lnTo>
                    <a:pt x="6751955" y="45085"/>
                  </a:lnTo>
                  <a:lnTo>
                    <a:pt x="6752844" y="42672"/>
                  </a:lnTo>
                  <a:lnTo>
                    <a:pt x="6753733" y="40513"/>
                  </a:lnTo>
                  <a:lnTo>
                    <a:pt x="6754622" y="38353"/>
                  </a:lnTo>
                  <a:lnTo>
                    <a:pt x="6755257" y="35941"/>
                  </a:lnTo>
                  <a:lnTo>
                    <a:pt x="6755892" y="33527"/>
                  </a:lnTo>
                  <a:lnTo>
                    <a:pt x="6756527" y="31115"/>
                  </a:lnTo>
                  <a:lnTo>
                    <a:pt x="6756781" y="28575"/>
                  </a:lnTo>
                  <a:lnTo>
                    <a:pt x="6757162" y="25907"/>
                  </a:lnTo>
                  <a:lnTo>
                    <a:pt x="6757416" y="23495"/>
                  </a:lnTo>
                  <a:lnTo>
                    <a:pt x="6757416" y="20700"/>
                  </a:lnTo>
                  <a:lnTo>
                    <a:pt x="6757670" y="18288"/>
                  </a:lnTo>
                  <a:lnTo>
                    <a:pt x="6757670" y="15494"/>
                  </a:lnTo>
                  <a:lnTo>
                    <a:pt x="6757416" y="13080"/>
                  </a:lnTo>
                  <a:lnTo>
                    <a:pt x="6757416" y="10287"/>
                  </a:lnTo>
                  <a:lnTo>
                    <a:pt x="6757162" y="7874"/>
                  </a:lnTo>
                  <a:lnTo>
                    <a:pt x="6756781" y="5206"/>
                  </a:lnTo>
                  <a:lnTo>
                    <a:pt x="6756527" y="2667"/>
                  </a:lnTo>
                  <a:lnTo>
                    <a:pt x="6755892" y="253"/>
                  </a:lnTo>
                  <a:lnTo>
                    <a:pt x="6789166" y="253"/>
                  </a:lnTo>
                </a:path>
                <a:path w="6883400" h="10017125">
                  <a:moveTo>
                    <a:pt x="6661150" y="85344"/>
                  </a:moveTo>
                  <a:lnTo>
                    <a:pt x="6789166" y="85344"/>
                  </a:lnTo>
                </a:path>
                <a:path w="6883400" h="10017125">
                  <a:moveTo>
                    <a:pt x="6883019" y="93852"/>
                  </a:moveTo>
                  <a:lnTo>
                    <a:pt x="6883019" y="60578"/>
                  </a:lnTo>
                  <a:lnTo>
                    <a:pt x="6879590" y="61214"/>
                  </a:lnTo>
                  <a:lnTo>
                    <a:pt x="6876542" y="61595"/>
                  </a:lnTo>
                  <a:lnTo>
                    <a:pt x="6873240" y="62102"/>
                  </a:lnTo>
                  <a:lnTo>
                    <a:pt x="6869938" y="62483"/>
                  </a:lnTo>
                  <a:lnTo>
                    <a:pt x="6866508" y="62738"/>
                  </a:lnTo>
                  <a:lnTo>
                    <a:pt x="6863460" y="62738"/>
                  </a:lnTo>
                  <a:lnTo>
                    <a:pt x="6860158" y="62483"/>
                  </a:lnTo>
                  <a:lnTo>
                    <a:pt x="6857110" y="61849"/>
                  </a:lnTo>
                  <a:lnTo>
                    <a:pt x="6853682" y="61214"/>
                  </a:lnTo>
                  <a:lnTo>
                    <a:pt x="6838188" y="52704"/>
                  </a:lnTo>
                  <a:lnTo>
                    <a:pt x="6835140" y="49911"/>
                  </a:lnTo>
                  <a:lnTo>
                    <a:pt x="6832092" y="46608"/>
                  </a:lnTo>
                  <a:lnTo>
                    <a:pt x="6829679" y="43561"/>
                  </a:lnTo>
                  <a:lnTo>
                    <a:pt x="6827266" y="40258"/>
                  </a:lnTo>
                  <a:lnTo>
                    <a:pt x="6818376" y="20447"/>
                  </a:lnTo>
                  <a:lnTo>
                    <a:pt x="6818376" y="17399"/>
                  </a:lnTo>
                  <a:lnTo>
                    <a:pt x="6818122" y="14604"/>
                  </a:lnTo>
                  <a:lnTo>
                    <a:pt x="6818376" y="11811"/>
                  </a:lnTo>
                  <a:lnTo>
                    <a:pt x="6819010" y="9144"/>
                  </a:lnTo>
                  <a:lnTo>
                    <a:pt x="6819646" y="6096"/>
                  </a:lnTo>
                  <a:lnTo>
                    <a:pt x="6820534" y="3301"/>
                  </a:lnTo>
                  <a:lnTo>
                    <a:pt x="6821678" y="253"/>
                  </a:lnTo>
                  <a:lnTo>
                    <a:pt x="6789166" y="253"/>
                  </a:lnTo>
                </a:path>
                <a:path w="6883400" h="10017125">
                  <a:moveTo>
                    <a:pt x="6797294" y="93852"/>
                  </a:moveTo>
                  <a:lnTo>
                    <a:pt x="6797294" y="85344"/>
                  </a:lnTo>
                  <a:lnTo>
                    <a:pt x="6789166" y="85344"/>
                  </a:lnTo>
                </a:path>
                <a:path w="6883400" h="10017125">
                  <a:moveTo>
                    <a:pt x="6883019" y="219075"/>
                  </a:moveTo>
                  <a:lnTo>
                    <a:pt x="6883019" y="185293"/>
                  </a:lnTo>
                  <a:lnTo>
                    <a:pt x="6880606" y="185927"/>
                  </a:lnTo>
                  <a:lnTo>
                    <a:pt x="6878066" y="186563"/>
                  </a:lnTo>
                  <a:lnTo>
                    <a:pt x="6875653" y="187071"/>
                  </a:lnTo>
                  <a:lnTo>
                    <a:pt x="6872985" y="187451"/>
                  </a:lnTo>
                  <a:lnTo>
                    <a:pt x="6870446" y="187705"/>
                  </a:lnTo>
                  <a:lnTo>
                    <a:pt x="6867779" y="188087"/>
                  </a:lnTo>
                  <a:lnTo>
                    <a:pt x="6865366" y="188087"/>
                  </a:lnTo>
                  <a:lnTo>
                    <a:pt x="6862572" y="188087"/>
                  </a:lnTo>
                  <a:lnTo>
                    <a:pt x="6860158" y="188087"/>
                  </a:lnTo>
                  <a:lnTo>
                    <a:pt x="6857365" y="187705"/>
                  </a:lnTo>
                  <a:lnTo>
                    <a:pt x="6844919" y="185039"/>
                  </a:lnTo>
                  <a:lnTo>
                    <a:pt x="6842506" y="184403"/>
                  </a:lnTo>
                  <a:lnTo>
                    <a:pt x="6840347" y="183515"/>
                  </a:lnTo>
                  <a:lnTo>
                    <a:pt x="6838188" y="182245"/>
                  </a:lnTo>
                  <a:lnTo>
                    <a:pt x="6836029" y="180975"/>
                  </a:lnTo>
                  <a:lnTo>
                    <a:pt x="6833870" y="179831"/>
                  </a:lnTo>
                  <a:lnTo>
                    <a:pt x="6832092" y="178307"/>
                  </a:lnTo>
                  <a:lnTo>
                    <a:pt x="6830314" y="177038"/>
                  </a:lnTo>
                  <a:lnTo>
                    <a:pt x="6821424" y="163702"/>
                  </a:lnTo>
                  <a:lnTo>
                    <a:pt x="6820534" y="161163"/>
                  </a:lnTo>
                  <a:lnTo>
                    <a:pt x="6820154" y="158750"/>
                  </a:lnTo>
                  <a:lnTo>
                    <a:pt x="6819900" y="156082"/>
                  </a:lnTo>
                  <a:lnTo>
                    <a:pt x="6820154" y="153289"/>
                  </a:lnTo>
                  <a:lnTo>
                    <a:pt x="6820789" y="150875"/>
                  </a:lnTo>
                  <a:lnTo>
                    <a:pt x="6821424" y="148463"/>
                  </a:lnTo>
                  <a:lnTo>
                    <a:pt x="6822313" y="145923"/>
                  </a:lnTo>
                  <a:lnTo>
                    <a:pt x="6823202" y="143891"/>
                  </a:lnTo>
                  <a:lnTo>
                    <a:pt x="6824472" y="141731"/>
                  </a:lnTo>
                  <a:lnTo>
                    <a:pt x="6825742" y="139826"/>
                  </a:lnTo>
                  <a:lnTo>
                    <a:pt x="6826884" y="138049"/>
                  </a:lnTo>
                  <a:lnTo>
                    <a:pt x="6828790" y="136525"/>
                  </a:lnTo>
                  <a:lnTo>
                    <a:pt x="6830314" y="134747"/>
                  </a:lnTo>
                  <a:lnTo>
                    <a:pt x="6832092" y="133476"/>
                  </a:lnTo>
                  <a:lnTo>
                    <a:pt x="6833870" y="131952"/>
                  </a:lnTo>
                  <a:lnTo>
                    <a:pt x="6836029" y="130682"/>
                  </a:lnTo>
                  <a:lnTo>
                    <a:pt x="6838188" y="129794"/>
                  </a:lnTo>
                  <a:lnTo>
                    <a:pt x="6840347" y="128904"/>
                  </a:lnTo>
                  <a:lnTo>
                    <a:pt x="6854698" y="124968"/>
                  </a:lnTo>
                  <a:lnTo>
                    <a:pt x="6857110" y="124587"/>
                  </a:lnTo>
                  <a:lnTo>
                    <a:pt x="6859778" y="124332"/>
                  </a:lnTo>
                  <a:lnTo>
                    <a:pt x="6862318" y="124078"/>
                  </a:lnTo>
                  <a:lnTo>
                    <a:pt x="6864984" y="124078"/>
                  </a:lnTo>
                  <a:lnTo>
                    <a:pt x="6867398" y="124078"/>
                  </a:lnTo>
                  <a:lnTo>
                    <a:pt x="6870192" y="124078"/>
                  </a:lnTo>
                  <a:lnTo>
                    <a:pt x="6872605" y="124332"/>
                  </a:lnTo>
                  <a:lnTo>
                    <a:pt x="6875399" y="124587"/>
                  </a:lnTo>
                  <a:lnTo>
                    <a:pt x="6877812" y="124968"/>
                  </a:lnTo>
                  <a:lnTo>
                    <a:pt x="6880606" y="125222"/>
                  </a:lnTo>
                  <a:lnTo>
                    <a:pt x="6883019" y="125602"/>
                  </a:lnTo>
                  <a:lnTo>
                    <a:pt x="6883019" y="93852"/>
                  </a:lnTo>
                </a:path>
                <a:path w="6883400" h="10017125">
                  <a:moveTo>
                    <a:pt x="6797294" y="219075"/>
                  </a:moveTo>
                  <a:lnTo>
                    <a:pt x="6797294" y="93852"/>
                  </a:lnTo>
                </a:path>
                <a:path w="6883400" h="10017125">
                  <a:moveTo>
                    <a:pt x="6883019" y="344043"/>
                  </a:moveTo>
                  <a:lnTo>
                    <a:pt x="6883019" y="310261"/>
                  </a:lnTo>
                  <a:lnTo>
                    <a:pt x="6880606" y="310896"/>
                  </a:lnTo>
                  <a:lnTo>
                    <a:pt x="6878066" y="311785"/>
                  </a:lnTo>
                  <a:lnTo>
                    <a:pt x="6875653" y="312039"/>
                  </a:lnTo>
                  <a:lnTo>
                    <a:pt x="6872985" y="312420"/>
                  </a:lnTo>
                  <a:lnTo>
                    <a:pt x="6870446" y="312674"/>
                  </a:lnTo>
                  <a:lnTo>
                    <a:pt x="6867779" y="313054"/>
                  </a:lnTo>
                  <a:lnTo>
                    <a:pt x="6865366" y="313054"/>
                  </a:lnTo>
                  <a:lnTo>
                    <a:pt x="6862572" y="313054"/>
                  </a:lnTo>
                  <a:lnTo>
                    <a:pt x="6860158" y="313054"/>
                  </a:lnTo>
                  <a:lnTo>
                    <a:pt x="6857365" y="312674"/>
                  </a:lnTo>
                  <a:lnTo>
                    <a:pt x="6854952" y="312420"/>
                  </a:lnTo>
                  <a:lnTo>
                    <a:pt x="6836029" y="305943"/>
                  </a:lnTo>
                  <a:lnTo>
                    <a:pt x="6833870" y="304800"/>
                  </a:lnTo>
                  <a:lnTo>
                    <a:pt x="6832092" y="303529"/>
                  </a:lnTo>
                  <a:lnTo>
                    <a:pt x="6830314" y="302005"/>
                  </a:lnTo>
                  <a:lnTo>
                    <a:pt x="6828408" y="300481"/>
                  </a:lnTo>
                  <a:lnTo>
                    <a:pt x="6821424" y="288671"/>
                  </a:lnTo>
                  <a:lnTo>
                    <a:pt x="6820534" y="286130"/>
                  </a:lnTo>
                  <a:lnTo>
                    <a:pt x="6820154" y="283718"/>
                  </a:lnTo>
                  <a:lnTo>
                    <a:pt x="6819900" y="281304"/>
                  </a:lnTo>
                  <a:lnTo>
                    <a:pt x="6824472" y="266953"/>
                  </a:lnTo>
                  <a:lnTo>
                    <a:pt x="6825742" y="264795"/>
                  </a:lnTo>
                  <a:lnTo>
                    <a:pt x="6826884" y="263017"/>
                  </a:lnTo>
                  <a:lnTo>
                    <a:pt x="6828790" y="261493"/>
                  </a:lnTo>
                  <a:lnTo>
                    <a:pt x="6830314" y="259969"/>
                  </a:lnTo>
                  <a:lnTo>
                    <a:pt x="6832092" y="258445"/>
                  </a:lnTo>
                  <a:lnTo>
                    <a:pt x="6833870" y="257175"/>
                  </a:lnTo>
                  <a:lnTo>
                    <a:pt x="6836029" y="256031"/>
                  </a:lnTo>
                  <a:lnTo>
                    <a:pt x="6838188" y="254762"/>
                  </a:lnTo>
                  <a:lnTo>
                    <a:pt x="6840347" y="253873"/>
                  </a:lnTo>
                  <a:lnTo>
                    <a:pt x="6842506" y="252983"/>
                  </a:lnTo>
                  <a:lnTo>
                    <a:pt x="6844919" y="252095"/>
                  </a:lnTo>
                  <a:lnTo>
                    <a:pt x="6847078" y="251460"/>
                  </a:lnTo>
                  <a:lnTo>
                    <a:pt x="6849491" y="250825"/>
                  </a:lnTo>
                  <a:lnTo>
                    <a:pt x="6851904" y="250190"/>
                  </a:lnTo>
                  <a:lnTo>
                    <a:pt x="6854698" y="249936"/>
                  </a:lnTo>
                  <a:lnTo>
                    <a:pt x="6857110" y="249554"/>
                  </a:lnTo>
                  <a:lnTo>
                    <a:pt x="6859778" y="249300"/>
                  </a:lnTo>
                  <a:lnTo>
                    <a:pt x="6862318" y="249300"/>
                  </a:lnTo>
                  <a:lnTo>
                    <a:pt x="6864984" y="249047"/>
                  </a:lnTo>
                  <a:lnTo>
                    <a:pt x="6867398" y="249047"/>
                  </a:lnTo>
                  <a:lnTo>
                    <a:pt x="6870192" y="249300"/>
                  </a:lnTo>
                  <a:lnTo>
                    <a:pt x="6872605" y="249300"/>
                  </a:lnTo>
                  <a:lnTo>
                    <a:pt x="6875399" y="249554"/>
                  </a:lnTo>
                  <a:lnTo>
                    <a:pt x="6877812" y="249936"/>
                  </a:lnTo>
                  <a:lnTo>
                    <a:pt x="6880606" y="250190"/>
                  </a:lnTo>
                  <a:lnTo>
                    <a:pt x="6883019" y="250825"/>
                  </a:lnTo>
                  <a:lnTo>
                    <a:pt x="6883019" y="219075"/>
                  </a:lnTo>
                </a:path>
                <a:path w="6883400" h="10017125">
                  <a:moveTo>
                    <a:pt x="6797294" y="344043"/>
                  </a:moveTo>
                  <a:lnTo>
                    <a:pt x="6797294" y="219075"/>
                  </a:lnTo>
                </a:path>
                <a:path w="6883400" h="10017125">
                  <a:moveTo>
                    <a:pt x="6883019" y="469011"/>
                  </a:moveTo>
                  <a:lnTo>
                    <a:pt x="6883019" y="435228"/>
                  </a:lnTo>
                  <a:lnTo>
                    <a:pt x="6880606" y="435864"/>
                  </a:lnTo>
                  <a:lnTo>
                    <a:pt x="6878066" y="436752"/>
                  </a:lnTo>
                  <a:lnTo>
                    <a:pt x="6875653" y="437006"/>
                  </a:lnTo>
                  <a:lnTo>
                    <a:pt x="6872985" y="437388"/>
                  </a:lnTo>
                  <a:lnTo>
                    <a:pt x="6870446" y="437642"/>
                  </a:lnTo>
                  <a:lnTo>
                    <a:pt x="6867779" y="438023"/>
                  </a:lnTo>
                  <a:lnTo>
                    <a:pt x="6865366" y="438023"/>
                  </a:lnTo>
                  <a:lnTo>
                    <a:pt x="6862572" y="438023"/>
                  </a:lnTo>
                  <a:lnTo>
                    <a:pt x="6860158" y="438023"/>
                  </a:lnTo>
                  <a:lnTo>
                    <a:pt x="6857365" y="437642"/>
                  </a:lnTo>
                  <a:lnTo>
                    <a:pt x="6854952" y="437388"/>
                  </a:lnTo>
                  <a:lnTo>
                    <a:pt x="6838188" y="432180"/>
                  </a:lnTo>
                  <a:lnTo>
                    <a:pt x="6836029" y="430911"/>
                  </a:lnTo>
                  <a:lnTo>
                    <a:pt x="6833870" y="429768"/>
                  </a:lnTo>
                  <a:lnTo>
                    <a:pt x="6832092" y="428498"/>
                  </a:lnTo>
                  <a:lnTo>
                    <a:pt x="6830314" y="426974"/>
                  </a:lnTo>
                  <a:lnTo>
                    <a:pt x="6828408" y="425450"/>
                  </a:lnTo>
                  <a:lnTo>
                    <a:pt x="6821424" y="413639"/>
                  </a:lnTo>
                  <a:lnTo>
                    <a:pt x="6820534" y="411099"/>
                  </a:lnTo>
                  <a:lnTo>
                    <a:pt x="6820154" y="408686"/>
                  </a:lnTo>
                  <a:lnTo>
                    <a:pt x="6819900" y="406273"/>
                  </a:lnTo>
                  <a:lnTo>
                    <a:pt x="6820154" y="403478"/>
                  </a:lnTo>
                  <a:lnTo>
                    <a:pt x="6820789" y="400812"/>
                  </a:lnTo>
                  <a:lnTo>
                    <a:pt x="6821424" y="398399"/>
                  </a:lnTo>
                  <a:lnTo>
                    <a:pt x="6822313" y="396240"/>
                  </a:lnTo>
                  <a:lnTo>
                    <a:pt x="6823202" y="393826"/>
                  </a:lnTo>
                  <a:lnTo>
                    <a:pt x="6824472" y="391922"/>
                  </a:lnTo>
                  <a:lnTo>
                    <a:pt x="6825742" y="389763"/>
                  </a:lnTo>
                  <a:lnTo>
                    <a:pt x="6826884" y="387985"/>
                  </a:lnTo>
                  <a:lnTo>
                    <a:pt x="6828790" y="386461"/>
                  </a:lnTo>
                  <a:lnTo>
                    <a:pt x="6830314" y="384937"/>
                  </a:lnTo>
                  <a:lnTo>
                    <a:pt x="6832092" y="383413"/>
                  </a:lnTo>
                  <a:lnTo>
                    <a:pt x="6833870" y="382143"/>
                  </a:lnTo>
                  <a:lnTo>
                    <a:pt x="6836029" y="381000"/>
                  </a:lnTo>
                  <a:lnTo>
                    <a:pt x="6838188" y="379729"/>
                  </a:lnTo>
                  <a:lnTo>
                    <a:pt x="6840347" y="378841"/>
                  </a:lnTo>
                  <a:lnTo>
                    <a:pt x="6842506" y="377951"/>
                  </a:lnTo>
                  <a:lnTo>
                    <a:pt x="6844919" y="377063"/>
                  </a:lnTo>
                  <a:lnTo>
                    <a:pt x="6847078" y="376427"/>
                  </a:lnTo>
                  <a:lnTo>
                    <a:pt x="6849491" y="375793"/>
                  </a:lnTo>
                  <a:lnTo>
                    <a:pt x="6851904" y="375157"/>
                  </a:lnTo>
                  <a:lnTo>
                    <a:pt x="6854698" y="374903"/>
                  </a:lnTo>
                  <a:lnTo>
                    <a:pt x="6857110" y="374523"/>
                  </a:lnTo>
                  <a:lnTo>
                    <a:pt x="6859778" y="374269"/>
                  </a:lnTo>
                  <a:lnTo>
                    <a:pt x="6862318" y="374269"/>
                  </a:lnTo>
                  <a:lnTo>
                    <a:pt x="6864984" y="374015"/>
                  </a:lnTo>
                  <a:lnTo>
                    <a:pt x="6867398" y="374015"/>
                  </a:lnTo>
                  <a:lnTo>
                    <a:pt x="6870192" y="374269"/>
                  </a:lnTo>
                  <a:lnTo>
                    <a:pt x="6872605" y="374269"/>
                  </a:lnTo>
                  <a:lnTo>
                    <a:pt x="6875399" y="374523"/>
                  </a:lnTo>
                  <a:lnTo>
                    <a:pt x="6877812" y="374903"/>
                  </a:lnTo>
                  <a:lnTo>
                    <a:pt x="6880606" y="375157"/>
                  </a:lnTo>
                  <a:lnTo>
                    <a:pt x="6883019" y="375793"/>
                  </a:lnTo>
                  <a:lnTo>
                    <a:pt x="6883019" y="344043"/>
                  </a:lnTo>
                </a:path>
                <a:path w="6883400" h="10017125">
                  <a:moveTo>
                    <a:pt x="6797294" y="469011"/>
                  </a:moveTo>
                  <a:lnTo>
                    <a:pt x="6797294" y="344043"/>
                  </a:lnTo>
                </a:path>
                <a:path w="6883400" h="10017125">
                  <a:moveTo>
                    <a:pt x="6883019" y="593978"/>
                  </a:moveTo>
                  <a:lnTo>
                    <a:pt x="6883019" y="560197"/>
                  </a:lnTo>
                  <a:lnTo>
                    <a:pt x="6880606" y="561086"/>
                  </a:lnTo>
                  <a:lnTo>
                    <a:pt x="6878066" y="561721"/>
                  </a:lnTo>
                  <a:lnTo>
                    <a:pt x="6875653" y="561975"/>
                  </a:lnTo>
                  <a:lnTo>
                    <a:pt x="6872985" y="562355"/>
                  </a:lnTo>
                  <a:lnTo>
                    <a:pt x="6870446" y="562610"/>
                  </a:lnTo>
                  <a:lnTo>
                    <a:pt x="6867779" y="562991"/>
                  </a:lnTo>
                  <a:lnTo>
                    <a:pt x="6865366" y="562991"/>
                  </a:lnTo>
                  <a:lnTo>
                    <a:pt x="6862572" y="562991"/>
                  </a:lnTo>
                  <a:lnTo>
                    <a:pt x="6860158" y="562991"/>
                  </a:lnTo>
                  <a:lnTo>
                    <a:pt x="6857365" y="562610"/>
                  </a:lnTo>
                  <a:lnTo>
                    <a:pt x="6854952" y="562355"/>
                  </a:lnTo>
                  <a:lnTo>
                    <a:pt x="6852158" y="561975"/>
                  </a:lnTo>
                  <a:lnTo>
                    <a:pt x="6849745" y="561467"/>
                  </a:lnTo>
                  <a:lnTo>
                    <a:pt x="6847332" y="560831"/>
                  </a:lnTo>
                  <a:lnTo>
                    <a:pt x="6844919" y="560197"/>
                  </a:lnTo>
                  <a:lnTo>
                    <a:pt x="6842506" y="559307"/>
                  </a:lnTo>
                  <a:lnTo>
                    <a:pt x="6840347" y="558419"/>
                  </a:lnTo>
                  <a:lnTo>
                    <a:pt x="6838188" y="557149"/>
                  </a:lnTo>
                  <a:lnTo>
                    <a:pt x="6836029" y="555878"/>
                  </a:lnTo>
                  <a:lnTo>
                    <a:pt x="6833870" y="554736"/>
                  </a:lnTo>
                  <a:lnTo>
                    <a:pt x="6832092" y="553466"/>
                  </a:lnTo>
                  <a:lnTo>
                    <a:pt x="6830314" y="551942"/>
                  </a:lnTo>
                  <a:lnTo>
                    <a:pt x="6828408" y="550418"/>
                  </a:lnTo>
                  <a:lnTo>
                    <a:pt x="6821424" y="538606"/>
                  </a:lnTo>
                  <a:lnTo>
                    <a:pt x="6820534" y="536067"/>
                  </a:lnTo>
                  <a:lnTo>
                    <a:pt x="6820154" y="533653"/>
                  </a:lnTo>
                  <a:lnTo>
                    <a:pt x="6819900" y="531241"/>
                  </a:lnTo>
                  <a:lnTo>
                    <a:pt x="6820154" y="528447"/>
                  </a:lnTo>
                  <a:lnTo>
                    <a:pt x="6820789" y="525779"/>
                  </a:lnTo>
                  <a:lnTo>
                    <a:pt x="6821424" y="523367"/>
                  </a:lnTo>
                  <a:lnTo>
                    <a:pt x="6822313" y="521207"/>
                  </a:lnTo>
                  <a:lnTo>
                    <a:pt x="6823202" y="518795"/>
                  </a:lnTo>
                  <a:lnTo>
                    <a:pt x="6824472" y="516890"/>
                  </a:lnTo>
                  <a:lnTo>
                    <a:pt x="6825742" y="514730"/>
                  </a:lnTo>
                  <a:lnTo>
                    <a:pt x="6826884" y="512952"/>
                  </a:lnTo>
                  <a:lnTo>
                    <a:pt x="6828790" y="511428"/>
                  </a:lnTo>
                  <a:lnTo>
                    <a:pt x="6830314" y="509904"/>
                  </a:lnTo>
                  <a:lnTo>
                    <a:pt x="6832092" y="508380"/>
                  </a:lnTo>
                  <a:lnTo>
                    <a:pt x="6833870" y="507111"/>
                  </a:lnTo>
                  <a:lnTo>
                    <a:pt x="6836029" y="505968"/>
                  </a:lnTo>
                  <a:lnTo>
                    <a:pt x="6838188" y="504698"/>
                  </a:lnTo>
                  <a:lnTo>
                    <a:pt x="6851904" y="500506"/>
                  </a:lnTo>
                  <a:lnTo>
                    <a:pt x="6854698" y="499872"/>
                  </a:lnTo>
                  <a:lnTo>
                    <a:pt x="6857110" y="499491"/>
                  </a:lnTo>
                  <a:lnTo>
                    <a:pt x="6859778" y="499237"/>
                  </a:lnTo>
                  <a:lnTo>
                    <a:pt x="6862318" y="499237"/>
                  </a:lnTo>
                  <a:lnTo>
                    <a:pt x="6864984" y="498982"/>
                  </a:lnTo>
                  <a:lnTo>
                    <a:pt x="6867398" y="498982"/>
                  </a:lnTo>
                  <a:lnTo>
                    <a:pt x="6870192" y="499237"/>
                  </a:lnTo>
                  <a:lnTo>
                    <a:pt x="6872605" y="499237"/>
                  </a:lnTo>
                  <a:lnTo>
                    <a:pt x="6875399" y="499491"/>
                  </a:lnTo>
                  <a:lnTo>
                    <a:pt x="6877812" y="499872"/>
                  </a:lnTo>
                  <a:lnTo>
                    <a:pt x="6880606" y="500125"/>
                  </a:lnTo>
                  <a:lnTo>
                    <a:pt x="6883019" y="500761"/>
                  </a:lnTo>
                  <a:lnTo>
                    <a:pt x="6883019" y="469011"/>
                  </a:lnTo>
                </a:path>
              </a:pathLst>
            </a:custGeom>
            <a:ln w="3175">
              <a:solidFill>
                <a:srgbClr val="00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01954" y="896619"/>
              <a:ext cx="1739264" cy="132715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341071" y="434339"/>
              <a:ext cx="6883400" cy="9829800"/>
            </a:xfrm>
            <a:custGeom>
              <a:avLst/>
              <a:gdLst/>
              <a:ahLst/>
              <a:cxnLst/>
              <a:rect l="l" t="t" r="r" b="b"/>
              <a:pathLst>
                <a:path w="6883400" h="9829800">
                  <a:moveTo>
                    <a:pt x="6797598" y="500125"/>
                  </a:moveTo>
                  <a:lnTo>
                    <a:pt x="6797598" y="375158"/>
                  </a:lnTo>
                </a:path>
                <a:path w="6883400" h="9829800">
                  <a:moveTo>
                    <a:pt x="6883323" y="625094"/>
                  </a:moveTo>
                  <a:lnTo>
                    <a:pt x="6883323" y="591566"/>
                  </a:lnTo>
                  <a:lnTo>
                    <a:pt x="6880910" y="592201"/>
                  </a:lnTo>
                  <a:lnTo>
                    <a:pt x="6878370" y="592836"/>
                  </a:lnTo>
                  <a:lnTo>
                    <a:pt x="6875957" y="593090"/>
                  </a:lnTo>
                  <a:lnTo>
                    <a:pt x="6873290" y="593725"/>
                  </a:lnTo>
                  <a:lnTo>
                    <a:pt x="6870750" y="594105"/>
                  </a:lnTo>
                  <a:lnTo>
                    <a:pt x="6857669" y="594105"/>
                  </a:lnTo>
                  <a:lnTo>
                    <a:pt x="6855256" y="593471"/>
                  </a:lnTo>
                  <a:lnTo>
                    <a:pt x="6852462" y="593090"/>
                  </a:lnTo>
                  <a:lnTo>
                    <a:pt x="6850049" y="592582"/>
                  </a:lnTo>
                  <a:lnTo>
                    <a:pt x="6847636" y="591947"/>
                  </a:lnTo>
                  <a:lnTo>
                    <a:pt x="6845223" y="591312"/>
                  </a:lnTo>
                  <a:lnTo>
                    <a:pt x="6832396" y="584580"/>
                  </a:lnTo>
                  <a:lnTo>
                    <a:pt x="6830618" y="583057"/>
                  </a:lnTo>
                  <a:lnTo>
                    <a:pt x="6828713" y="581533"/>
                  </a:lnTo>
                  <a:lnTo>
                    <a:pt x="6827189" y="579754"/>
                  </a:lnTo>
                  <a:lnTo>
                    <a:pt x="6825665" y="578230"/>
                  </a:lnTo>
                  <a:lnTo>
                    <a:pt x="6824522" y="576072"/>
                  </a:lnTo>
                  <a:lnTo>
                    <a:pt x="6823252" y="574294"/>
                  </a:lnTo>
                  <a:lnTo>
                    <a:pt x="6822363" y="571753"/>
                  </a:lnTo>
                  <a:lnTo>
                    <a:pt x="6821728" y="569722"/>
                  </a:lnTo>
                  <a:lnTo>
                    <a:pt x="6820839" y="567563"/>
                  </a:lnTo>
                  <a:lnTo>
                    <a:pt x="6820458" y="564769"/>
                  </a:lnTo>
                  <a:lnTo>
                    <a:pt x="6820204" y="562355"/>
                  </a:lnTo>
                  <a:lnTo>
                    <a:pt x="6820458" y="559562"/>
                  </a:lnTo>
                  <a:lnTo>
                    <a:pt x="6821093" y="557149"/>
                  </a:lnTo>
                  <a:lnTo>
                    <a:pt x="6821728" y="554482"/>
                  </a:lnTo>
                  <a:lnTo>
                    <a:pt x="6822617" y="552323"/>
                  </a:lnTo>
                  <a:lnTo>
                    <a:pt x="6823506" y="550164"/>
                  </a:lnTo>
                  <a:lnTo>
                    <a:pt x="6824776" y="548004"/>
                  </a:lnTo>
                  <a:lnTo>
                    <a:pt x="6826046" y="546226"/>
                  </a:lnTo>
                  <a:lnTo>
                    <a:pt x="6827189" y="544068"/>
                  </a:lnTo>
                  <a:lnTo>
                    <a:pt x="6829094" y="542544"/>
                  </a:lnTo>
                  <a:lnTo>
                    <a:pt x="6830618" y="541020"/>
                  </a:lnTo>
                  <a:lnTo>
                    <a:pt x="6832396" y="539496"/>
                  </a:lnTo>
                  <a:lnTo>
                    <a:pt x="6834174" y="538226"/>
                  </a:lnTo>
                  <a:lnTo>
                    <a:pt x="6836333" y="537083"/>
                  </a:lnTo>
                  <a:lnTo>
                    <a:pt x="6838492" y="535813"/>
                  </a:lnTo>
                  <a:lnTo>
                    <a:pt x="6840651" y="534924"/>
                  </a:lnTo>
                  <a:lnTo>
                    <a:pt x="6842810" y="534035"/>
                  </a:lnTo>
                  <a:lnTo>
                    <a:pt x="6845223" y="533400"/>
                  </a:lnTo>
                  <a:lnTo>
                    <a:pt x="6847382" y="532511"/>
                  </a:lnTo>
                  <a:lnTo>
                    <a:pt x="6849795" y="531876"/>
                  </a:lnTo>
                  <a:lnTo>
                    <a:pt x="6852208" y="531622"/>
                  </a:lnTo>
                  <a:lnTo>
                    <a:pt x="6855002" y="530987"/>
                  </a:lnTo>
                  <a:lnTo>
                    <a:pt x="6857415" y="530605"/>
                  </a:lnTo>
                  <a:lnTo>
                    <a:pt x="6860082" y="530605"/>
                  </a:lnTo>
                  <a:lnTo>
                    <a:pt x="6862622" y="530351"/>
                  </a:lnTo>
                  <a:lnTo>
                    <a:pt x="6865289" y="530351"/>
                  </a:lnTo>
                  <a:lnTo>
                    <a:pt x="6867702" y="530351"/>
                  </a:lnTo>
                  <a:lnTo>
                    <a:pt x="6870496" y="530351"/>
                  </a:lnTo>
                  <a:lnTo>
                    <a:pt x="6872909" y="530605"/>
                  </a:lnTo>
                  <a:lnTo>
                    <a:pt x="6875703" y="530605"/>
                  </a:lnTo>
                  <a:lnTo>
                    <a:pt x="6878116" y="530987"/>
                  </a:lnTo>
                  <a:lnTo>
                    <a:pt x="6880910" y="531241"/>
                  </a:lnTo>
                  <a:lnTo>
                    <a:pt x="6883323" y="531876"/>
                  </a:lnTo>
                  <a:lnTo>
                    <a:pt x="6883323" y="500125"/>
                  </a:lnTo>
                </a:path>
                <a:path w="6883400" h="9829800">
                  <a:moveTo>
                    <a:pt x="6797598" y="625094"/>
                  </a:moveTo>
                  <a:lnTo>
                    <a:pt x="6797598" y="500125"/>
                  </a:lnTo>
                </a:path>
                <a:path w="6883400" h="9829800">
                  <a:moveTo>
                    <a:pt x="6883323" y="750062"/>
                  </a:moveTo>
                  <a:lnTo>
                    <a:pt x="6883323" y="716534"/>
                  </a:lnTo>
                  <a:lnTo>
                    <a:pt x="6880910" y="717169"/>
                  </a:lnTo>
                  <a:lnTo>
                    <a:pt x="6878370" y="717803"/>
                  </a:lnTo>
                  <a:lnTo>
                    <a:pt x="6875957" y="718439"/>
                  </a:lnTo>
                  <a:lnTo>
                    <a:pt x="6873290" y="718693"/>
                  </a:lnTo>
                  <a:lnTo>
                    <a:pt x="6870750" y="719074"/>
                  </a:lnTo>
                  <a:lnTo>
                    <a:pt x="6868083" y="719074"/>
                  </a:lnTo>
                  <a:lnTo>
                    <a:pt x="6865670" y="719327"/>
                  </a:lnTo>
                  <a:lnTo>
                    <a:pt x="6862876" y="719327"/>
                  </a:lnTo>
                  <a:lnTo>
                    <a:pt x="6860463" y="719074"/>
                  </a:lnTo>
                  <a:lnTo>
                    <a:pt x="6857669" y="719074"/>
                  </a:lnTo>
                  <a:lnTo>
                    <a:pt x="6855256" y="718439"/>
                  </a:lnTo>
                  <a:lnTo>
                    <a:pt x="6832396" y="709549"/>
                  </a:lnTo>
                  <a:lnTo>
                    <a:pt x="6830618" y="708025"/>
                  </a:lnTo>
                  <a:lnTo>
                    <a:pt x="6828713" y="706501"/>
                  </a:lnTo>
                  <a:lnTo>
                    <a:pt x="6827189" y="704976"/>
                  </a:lnTo>
                  <a:lnTo>
                    <a:pt x="6825665" y="703199"/>
                  </a:lnTo>
                  <a:lnTo>
                    <a:pt x="6824522" y="701040"/>
                  </a:lnTo>
                  <a:lnTo>
                    <a:pt x="6823252" y="699262"/>
                  </a:lnTo>
                  <a:lnTo>
                    <a:pt x="6822363" y="697102"/>
                  </a:lnTo>
                  <a:lnTo>
                    <a:pt x="6821728" y="694690"/>
                  </a:lnTo>
                  <a:lnTo>
                    <a:pt x="6820839" y="692530"/>
                  </a:lnTo>
                  <a:lnTo>
                    <a:pt x="6820458" y="689737"/>
                  </a:lnTo>
                  <a:lnTo>
                    <a:pt x="6820204" y="687324"/>
                  </a:lnTo>
                  <a:lnTo>
                    <a:pt x="6820458" y="684529"/>
                  </a:lnTo>
                  <a:lnTo>
                    <a:pt x="6821093" y="682117"/>
                  </a:lnTo>
                  <a:lnTo>
                    <a:pt x="6821728" y="679703"/>
                  </a:lnTo>
                  <a:lnTo>
                    <a:pt x="6822617" y="677291"/>
                  </a:lnTo>
                  <a:lnTo>
                    <a:pt x="6823506" y="675132"/>
                  </a:lnTo>
                  <a:lnTo>
                    <a:pt x="6824776" y="672973"/>
                  </a:lnTo>
                  <a:lnTo>
                    <a:pt x="6826046" y="671195"/>
                  </a:lnTo>
                  <a:lnTo>
                    <a:pt x="6827189" y="669290"/>
                  </a:lnTo>
                  <a:lnTo>
                    <a:pt x="6829094" y="667512"/>
                  </a:lnTo>
                  <a:lnTo>
                    <a:pt x="6830618" y="665988"/>
                  </a:lnTo>
                  <a:lnTo>
                    <a:pt x="6832396" y="664464"/>
                  </a:lnTo>
                  <a:lnTo>
                    <a:pt x="6834174" y="663194"/>
                  </a:lnTo>
                  <a:lnTo>
                    <a:pt x="6836333" y="662051"/>
                  </a:lnTo>
                  <a:lnTo>
                    <a:pt x="6838492" y="660780"/>
                  </a:lnTo>
                  <a:lnTo>
                    <a:pt x="6840651" y="659892"/>
                  </a:lnTo>
                  <a:lnTo>
                    <a:pt x="6842810" y="659002"/>
                  </a:lnTo>
                  <a:lnTo>
                    <a:pt x="6845223" y="658368"/>
                  </a:lnTo>
                  <a:lnTo>
                    <a:pt x="6847382" y="657478"/>
                  </a:lnTo>
                  <a:lnTo>
                    <a:pt x="6849795" y="656844"/>
                  </a:lnTo>
                  <a:lnTo>
                    <a:pt x="6852208" y="656590"/>
                  </a:lnTo>
                  <a:lnTo>
                    <a:pt x="6855002" y="655954"/>
                  </a:lnTo>
                  <a:lnTo>
                    <a:pt x="6857415" y="655574"/>
                  </a:lnTo>
                  <a:lnTo>
                    <a:pt x="6860082" y="655574"/>
                  </a:lnTo>
                  <a:lnTo>
                    <a:pt x="6862622" y="655320"/>
                  </a:lnTo>
                  <a:lnTo>
                    <a:pt x="6865289" y="655320"/>
                  </a:lnTo>
                  <a:lnTo>
                    <a:pt x="6867702" y="655320"/>
                  </a:lnTo>
                  <a:lnTo>
                    <a:pt x="6870496" y="655320"/>
                  </a:lnTo>
                  <a:lnTo>
                    <a:pt x="6872909" y="655574"/>
                  </a:lnTo>
                  <a:lnTo>
                    <a:pt x="6875703" y="655574"/>
                  </a:lnTo>
                  <a:lnTo>
                    <a:pt x="6878116" y="656209"/>
                  </a:lnTo>
                  <a:lnTo>
                    <a:pt x="6880910" y="656209"/>
                  </a:lnTo>
                  <a:lnTo>
                    <a:pt x="6883323" y="656844"/>
                  </a:lnTo>
                  <a:lnTo>
                    <a:pt x="6883323" y="625094"/>
                  </a:lnTo>
                </a:path>
                <a:path w="6883400" h="9829800">
                  <a:moveTo>
                    <a:pt x="6797598" y="750062"/>
                  </a:moveTo>
                  <a:lnTo>
                    <a:pt x="6797598" y="625094"/>
                  </a:lnTo>
                </a:path>
                <a:path w="6883400" h="9829800">
                  <a:moveTo>
                    <a:pt x="6883323" y="875029"/>
                  </a:moveTo>
                  <a:lnTo>
                    <a:pt x="6883323" y="841501"/>
                  </a:lnTo>
                  <a:lnTo>
                    <a:pt x="6880910" y="842137"/>
                  </a:lnTo>
                  <a:lnTo>
                    <a:pt x="6878370" y="842772"/>
                  </a:lnTo>
                  <a:lnTo>
                    <a:pt x="6875957" y="843407"/>
                  </a:lnTo>
                  <a:lnTo>
                    <a:pt x="6873290" y="843661"/>
                  </a:lnTo>
                  <a:lnTo>
                    <a:pt x="6870750" y="844042"/>
                  </a:lnTo>
                  <a:lnTo>
                    <a:pt x="6868083" y="844042"/>
                  </a:lnTo>
                  <a:lnTo>
                    <a:pt x="6865670" y="844296"/>
                  </a:lnTo>
                  <a:lnTo>
                    <a:pt x="6862876" y="844296"/>
                  </a:lnTo>
                  <a:lnTo>
                    <a:pt x="6860463" y="844042"/>
                  </a:lnTo>
                  <a:lnTo>
                    <a:pt x="6857669" y="844042"/>
                  </a:lnTo>
                  <a:lnTo>
                    <a:pt x="6855256" y="843661"/>
                  </a:lnTo>
                  <a:lnTo>
                    <a:pt x="6852462" y="843026"/>
                  </a:lnTo>
                  <a:lnTo>
                    <a:pt x="6850049" y="842518"/>
                  </a:lnTo>
                  <a:lnTo>
                    <a:pt x="6847636" y="841883"/>
                  </a:lnTo>
                  <a:lnTo>
                    <a:pt x="6832396" y="834517"/>
                  </a:lnTo>
                  <a:lnTo>
                    <a:pt x="6830618" y="833374"/>
                  </a:lnTo>
                  <a:lnTo>
                    <a:pt x="6828713" y="831469"/>
                  </a:lnTo>
                  <a:lnTo>
                    <a:pt x="6827189" y="829945"/>
                  </a:lnTo>
                  <a:lnTo>
                    <a:pt x="6825665" y="828167"/>
                  </a:lnTo>
                  <a:lnTo>
                    <a:pt x="6824522" y="826008"/>
                  </a:lnTo>
                  <a:lnTo>
                    <a:pt x="6823252" y="824229"/>
                  </a:lnTo>
                  <a:lnTo>
                    <a:pt x="6822363" y="822071"/>
                  </a:lnTo>
                  <a:lnTo>
                    <a:pt x="6821728" y="819658"/>
                  </a:lnTo>
                  <a:lnTo>
                    <a:pt x="6820839" y="817499"/>
                  </a:lnTo>
                  <a:lnTo>
                    <a:pt x="6820458" y="814704"/>
                  </a:lnTo>
                  <a:lnTo>
                    <a:pt x="6820204" y="812292"/>
                  </a:lnTo>
                  <a:lnTo>
                    <a:pt x="6820458" y="809498"/>
                  </a:lnTo>
                  <a:lnTo>
                    <a:pt x="6821093" y="807085"/>
                  </a:lnTo>
                  <a:lnTo>
                    <a:pt x="6821728" y="804672"/>
                  </a:lnTo>
                  <a:lnTo>
                    <a:pt x="6822617" y="802259"/>
                  </a:lnTo>
                  <a:lnTo>
                    <a:pt x="6823506" y="800100"/>
                  </a:lnTo>
                  <a:lnTo>
                    <a:pt x="6824776" y="797941"/>
                  </a:lnTo>
                  <a:lnTo>
                    <a:pt x="6826046" y="796163"/>
                  </a:lnTo>
                  <a:lnTo>
                    <a:pt x="6827189" y="794258"/>
                  </a:lnTo>
                  <a:lnTo>
                    <a:pt x="6829094" y="792479"/>
                  </a:lnTo>
                  <a:lnTo>
                    <a:pt x="6830618" y="790955"/>
                  </a:lnTo>
                  <a:lnTo>
                    <a:pt x="6832396" y="789686"/>
                  </a:lnTo>
                  <a:lnTo>
                    <a:pt x="6834174" y="788162"/>
                  </a:lnTo>
                  <a:lnTo>
                    <a:pt x="6836333" y="787019"/>
                  </a:lnTo>
                  <a:lnTo>
                    <a:pt x="6838492" y="785749"/>
                  </a:lnTo>
                  <a:lnTo>
                    <a:pt x="6840651" y="784860"/>
                  </a:lnTo>
                  <a:lnTo>
                    <a:pt x="6842810" y="783971"/>
                  </a:lnTo>
                  <a:lnTo>
                    <a:pt x="6845223" y="783336"/>
                  </a:lnTo>
                  <a:lnTo>
                    <a:pt x="6847382" y="782447"/>
                  </a:lnTo>
                  <a:lnTo>
                    <a:pt x="6849795" y="781812"/>
                  </a:lnTo>
                  <a:lnTo>
                    <a:pt x="6852208" y="781558"/>
                  </a:lnTo>
                  <a:lnTo>
                    <a:pt x="6855002" y="780923"/>
                  </a:lnTo>
                  <a:lnTo>
                    <a:pt x="6857415" y="780542"/>
                  </a:lnTo>
                  <a:lnTo>
                    <a:pt x="6860082" y="780542"/>
                  </a:lnTo>
                  <a:lnTo>
                    <a:pt x="6862622" y="780288"/>
                  </a:lnTo>
                  <a:lnTo>
                    <a:pt x="6865289" y="780288"/>
                  </a:lnTo>
                  <a:lnTo>
                    <a:pt x="6867702" y="780288"/>
                  </a:lnTo>
                  <a:lnTo>
                    <a:pt x="6870496" y="780288"/>
                  </a:lnTo>
                  <a:lnTo>
                    <a:pt x="6872909" y="780542"/>
                  </a:lnTo>
                  <a:lnTo>
                    <a:pt x="6875703" y="780542"/>
                  </a:lnTo>
                  <a:lnTo>
                    <a:pt x="6878116" y="781176"/>
                  </a:lnTo>
                  <a:lnTo>
                    <a:pt x="6880910" y="781558"/>
                  </a:lnTo>
                  <a:lnTo>
                    <a:pt x="6883323" y="781812"/>
                  </a:lnTo>
                  <a:lnTo>
                    <a:pt x="6883323" y="750062"/>
                  </a:lnTo>
                </a:path>
                <a:path w="6883400" h="9829800">
                  <a:moveTo>
                    <a:pt x="6797598" y="875029"/>
                  </a:moveTo>
                  <a:lnTo>
                    <a:pt x="6797598" y="750062"/>
                  </a:lnTo>
                </a:path>
                <a:path w="6883400" h="9829800">
                  <a:moveTo>
                    <a:pt x="6883323" y="999998"/>
                  </a:moveTo>
                  <a:lnTo>
                    <a:pt x="6883323" y="966470"/>
                  </a:lnTo>
                  <a:lnTo>
                    <a:pt x="6880910" y="967104"/>
                  </a:lnTo>
                  <a:lnTo>
                    <a:pt x="6878370" y="967740"/>
                  </a:lnTo>
                  <a:lnTo>
                    <a:pt x="6875957" y="968375"/>
                  </a:lnTo>
                  <a:lnTo>
                    <a:pt x="6873290" y="968628"/>
                  </a:lnTo>
                  <a:lnTo>
                    <a:pt x="6870750" y="969010"/>
                  </a:lnTo>
                  <a:lnTo>
                    <a:pt x="6868083" y="969264"/>
                  </a:lnTo>
                  <a:lnTo>
                    <a:pt x="6865670" y="969264"/>
                  </a:lnTo>
                  <a:lnTo>
                    <a:pt x="6862876" y="969264"/>
                  </a:lnTo>
                  <a:lnTo>
                    <a:pt x="6860463" y="969264"/>
                  </a:lnTo>
                  <a:lnTo>
                    <a:pt x="6857669" y="969010"/>
                  </a:lnTo>
                  <a:lnTo>
                    <a:pt x="6855256" y="968628"/>
                  </a:lnTo>
                  <a:lnTo>
                    <a:pt x="6852462" y="967994"/>
                  </a:lnTo>
                  <a:lnTo>
                    <a:pt x="6850049" y="967740"/>
                  </a:lnTo>
                  <a:lnTo>
                    <a:pt x="6847636" y="966851"/>
                  </a:lnTo>
                  <a:lnTo>
                    <a:pt x="6845223" y="966216"/>
                  </a:lnTo>
                  <a:lnTo>
                    <a:pt x="6842810" y="965326"/>
                  </a:lnTo>
                  <a:lnTo>
                    <a:pt x="6832396" y="959485"/>
                  </a:lnTo>
                  <a:lnTo>
                    <a:pt x="6830618" y="958342"/>
                  </a:lnTo>
                  <a:lnTo>
                    <a:pt x="6828713" y="956437"/>
                  </a:lnTo>
                  <a:lnTo>
                    <a:pt x="6827189" y="954913"/>
                  </a:lnTo>
                  <a:lnTo>
                    <a:pt x="6825665" y="953135"/>
                  </a:lnTo>
                  <a:lnTo>
                    <a:pt x="6824522" y="950976"/>
                  </a:lnTo>
                  <a:lnTo>
                    <a:pt x="6823252" y="949198"/>
                  </a:lnTo>
                  <a:lnTo>
                    <a:pt x="6822363" y="947039"/>
                  </a:lnTo>
                  <a:lnTo>
                    <a:pt x="6821728" y="944626"/>
                  </a:lnTo>
                  <a:lnTo>
                    <a:pt x="6820839" y="942467"/>
                  </a:lnTo>
                  <a:lnTo>
                    <a:pt x="6820458" y="940053"/>
                  </a:lnTo>
                  <a:lnTo>
                    <a:pt x="6820204" y="937260"/>
                  </a:lnTo>
                  <a:lnTo>
                    <a:pt x="6820458" y="934466"/>
                  </a:lnTo>
                  <a:lnTo>
                    <a:pt x="6821093" y="932052"/>
                  </a:lnTo>
                  <a:lnTo>
                    <a:pt x="6821728" y="929640"/>
                  </a:lnTo>
                  <a:lnTo>
                    <a:pt x="6822617" y="927226"/>
                  </a:lnTo>
                  <a:lnTo>
                    <a:pt x="6823506" y="925068"/>
                  </a:lnTo>
                  <a:lnTo>
                    <a:pt x="6824776" y="922909"/>
                  </a:lnTo>
                  <a:lnTo>
                    <a:pt x="6826046" y="921130"/>
                  </a:lnTo>
                  <a:lnTo>
                    <a:pt x="6827189" y="919226"/>
                  </a:lnTo>
                  <a:lnTo>
                    <a:pt x="6829094" y="917701"/>
                  </a:lnTo>
                  <a:lnTo>
                    <a:pt x="6830618" y="915924"/>
                  </a:lnTo>
                  <a:lnTo>
                    <a:pt x="6832396" y="914653"/>
                  </a:lnTo>
                  <a:lnTo>
                    <a:pt x="6834174" y="913129"/>
                  </a:lnTo>
                  <a:lnTo>
                    <a:pt x="6836333" y="911987"/>
                  </a:lnTo>
                  <a:lnTo>
                    <a:pt x="6838492" y="911098"/>
                  </a:lnTo>
                  <a:lnTo>
                    <a:pt x="6840651" y="909827"/>
                  </a:lnTo>
                  <a:lnTo>
                    <a:pt x="6842810" y="908939"/>
                  </a:lnTo>
                  <a:lnTo>
                    <a:pt x="6845223" y="908303"/>
                  </a:lnTo>
                  <a:lnTo>
                    <a:pt x="6847382" y="907415"/>
                  </a:lnTo>
                  <a:lnTo>
                    <a:pt x="6849795" y="907034"/>
                  </a:lnTo>
                  <a:lnTo>
                    <a:pt x="6852208" y="906526"/>
                  </a:lnTo>
                  <a:lnTo>
                    <a:pt x="6855002" y="905891"/>
                  </a:lnTo>
                  <a:lnTo>
                    <a:pt x="6857415" y="905891"/>
                  </a:lnTo>
                  <a:lnTo>
                    <a:pt x="6860082" y="905510"/>
                  </a:lnTo>
                  <a:lnTo>
                    <a:pt x="6862622" y="905255"/>
                  </a:lnTo>
                  <a:lnTo>
                    <a:pt x="6865289" y="905255"/>
                  </a:lnTo>
                  <a:lnTo>
                    <a:pt x="6867702" y="905255"/>
                  </a:lnTo>
                  <a:lnTo>
                    <a:pt x="6870496" y="905255"/>
                  </a:lnTo>
                  <a:lnTo>
                    <a:pt x="6872909" y="905510"/>
                  </a:lnTo>
                  <a:lnTo>
                    <a:pt x="6875703" y="905891"/>
                  </a:lnTo>
                  <a:lnTo>
                    <a:pt x="6878116" y="906145"/>
                  </a:lnTo>
                  <a:lnTo>
                    <a:pt x="6880910" y="906526"/>
                  </a:lnTo>
                  <a:lnTo>
                    <a:pt x="6883323" y="906779"/>
                  </a:lnTo>
                  <a:lnTo>
                    <a:pt x="6883323" y="875029"/>
                  </a:lnTo>
                </a:path>
                <a:path w="6883400" h="9829800">
                  <a:moveTo>
                    <a:pt x="6797598" y="999998"/>
                  </a:moveTo>
                  <a:lnTo>
                    <a:pt x="6797598" y="875029"/>
                  </a:lnTo>
                </a:path>
                <a:path w="6883400" h="9829800">
                  <a:moveTo>
                    <a:pt x="6883323" y="1125347"/>
                  </a:moveTo>
                  <a:lnTo>
                    <a:pt x="6883323" y="1091438"/>
                  </a:lnTo>
                  <a:lnTo>
                    <a:pt x="6880910" y="1092073"/>
                  </a:lnTo>
                  <a:lnTo>
                    <a:pt x="6878370" y="1092708"/>
                  </a:lnTo>
                  <a:lnTo>
                    <a:pt x="6875957" y="1093343"/>
                  </a:lnTo>
                  <a:lnTo>
                    <a:pt x="6873290" y="1093597"/>
                  </a:lnTo>
                  <a:lnTo>
                    <a:pt x="6870750" y="1093977"/>
                  </a:lnTo>
                  <a:lnTo>
                    <a:pt x="6868083" y="1094232"/>
                  </a:lnTo>
                  <a:lnTo>
                    <a:pt x="6865670" y="1094232"/>
                  </a:lnTo>
                  <a:lnTo>
                    <a:pt x="6862876" y="1094232"/>
                  </a:lnTo>
                  <a:lnTo>
                    <a:pt x="6860463" y="1094232"/>
                  </a:lnTo>
                  <a:lnTo>
                    <a:pt x="6857669" y="1093977"/>
                  </a:lnTo>
                  <a:lnTo>
                    <a:pt x="6855256" y="1093597"/>
                  </a:lnTo>
                  <a:lnTo>
                    <a:pt x="6852462" y="1093343"/>
                  </a:lnTo>
                  <a:lnTo>
                    <a:pt x="6850049" y="1092708"/>
                  </a:lnTo>
                  <a:lnTo>
                    <a:pt x="6847636" y="1092073"/>
                  </a:lnTo>
                  <a:lnTo>
                    <a:pt x="6845223" y="1091184"/>
                  </a:lnTo>
                  <a:lnTo>
                    <a:pt x="6842810" y="1090549"/>
                  </a:lnTo>
                  <a:lnTo>
                    <a:pt x="6840651" y="1089660"/>
                  </a:lnTo>
                  <a:lnTo>
                    <a:pt x="6838492" y="1088390"/>
                  </a:lnTo>
                  <a:lnTo>
                    <a:pt x="6836333" y="1087247"/>
                  </a:lnTo>
                  <a:lnTo>
                    <a:pt x="6834174" y="1085977"/>
                  </a:lnTo>
                  <a:lnTo>
                    <a:pt x="6832396" y="1084452"/>
                  </a:lnTo>
                  <a:lnTo>
                    <a:pt x="6830618" y="1083310"/>
                  </a:lnTo>
                  <a:lnTo>
                    <a:pt x="6828713" y="1081786"/>
                  </a:lnTo>
                  <a:lnTo>
                    <a:pt x="6827189" y="1079880"/>
                  </a:lnTo>
                  <a:lnTo>
                    <a:pt x="6825665" y="1078102"/>
                  </a:lnTo>
                  <a:lnTo>
                    <a:pt x="6824522" y="1076198"/>
                  </a:lnTo>
                  <a:lnTo>
                    <a:pt x="6823252" y="1074166"/>
                  </a:lnTo>
                  <a:lnTo>
                    <a:pt x="6822363" y="1072007"/>
                  </a:lnTo>
                  <a:lnTo>
                    <a:pt x="6821728" y="1069848"/>
                  </a:lnTo>
                  <a:lnTo>
                    <a:pt x="6820839" y="1067435"/>
                  </a:lnTo>
                  <a:lnTo>
                    <a:pt x="6820458" y="1065022"/>
                  </a:lnTo>
                  <a:lnTo>
                    <a:pt x="6820204" y="1062227"/>
                  </a:lnTo>
                  <a:lnTo>
                    <a:pt x="6820458" y="1059434"/>
                  </a:lnTo>
                  <a:lnTo>
                    <a:pt x="6821093" y="1057021"/>
                  </a:lnTo>
                  <a:lnTo>
                    <a:pt x="6826046" y="1046099"/>
                  </a:lnTo>
                  <a:lnTo>
                    <a:pt x="6827189" y="1044194"/>
                  </a:lnTo>
                  <a:lnTo>
                    <a:pt x="6829094" y="1042670"/>
                  </a:lnTo>
                  <a:lnTo>
                    <a:pt x="6830618" y="1040892"/>
                  </a:lnTo>
                  <a:lnTo>
                    <a:pt x="6832396" y="1039622"/>
                  </a:lnTo>
                  <a:lnTo>
                    <a:pt x="6834174" y="1038098"/>
                  </a:lnTo>
                  <a:lnTo>
                    <a:pt x="6836333" y="1036954"/>
                  </a:lnTo>
                  <a:lnTo>
                    <a:pt x="6838492" y="1036066"/>
                  </a:lnTo>
                  <a:lnTo>
                    <a:pt x="6840651" y="1035050"/>
                  </a:lnTo>
                  <a:lnTo>
                    <a:pt x="6857415" y="1030859"/>
                  </a:lnTo>
                  <a:lnTo>
                    <a:pt x="6860082" y="1030477"/>
                  </a:lnTo>
                  <a:lnTo>
                    <a:pt x="6862622" y="1030224"/>
                  </a:lnTo>
                  <a:lnTo>
                    <a:pt x="6865289" y="1030224"/>
                  </a:lnTo>
                  <a:lnTo>
                    <a:pt x="6867702" y="1030224"/>
                  </a:lnTo>
                  <a:lnTo>
                    <a:pt x="6870496" y="1030224"/>
                  </a:lnTo>
                  <a:lnTo>
                    <a:pt x="6872909" y="1030477"/>
                  </a:lnTo>
                  <a:lnTo>
                    <a:pt x="6875703" y="1030859"/>
                  </a:lnTo>
                  <a:lnTo>
                    <a:pt x="6878116" y="1031113"/>
                  </a:lnTo>
                  <a:lnTo>
                    <a:pt x="6880910" y="1031494"/>
                  </a:lnTo>
                  <a:lnTo>
                    <a:pt x="6883323" y="1031748"/>
                  </a:lnTo>
                  <a:lnTo>
                    <a:pt x="6883323" y="999998"/>
                  </a:lnTo>
                </a:path>
                <a:path w="6883400" h="9829800">
                  <a:moveTo>
                    <a:pt x="6797598" y="1125347"/>
                  </a:moveTo>
                  <a:lnTo>
                    <a:pt x="6797598" y="999998"/>
                  </a:lnTo>
                </a:path>
                <a:path w="6883400" h="9829800">
                  <a:moveTo>
                    <a:pt x="6883323" y="1250315"/>
                  </a:moveTo>
                  <a:lnTo>
                    <a:pt x="6883323" y="1216405"/>
                  </a:lnTo>
                  <a:lnTo>
                    <a:pt x="6880910" y="1217041"/>
                  </a:lnTo>
                  <a:lnTo>
                    <a:pt x="6878370" y="1217676"/>
                  </a:lnTo>
                  <a:lnTo>
                    <a:pt x="6875957" y="1218311"/>
                  </a:lnTo>
                  <a:lnTo>
                    <a:pt x="6873290" y="1218565"/>
                  </a:lnTo>
                  <a:lnTo>
                    <a:pt x="6870750" y="1218946"/>
                  </a:lnTo>
                  <a:lnTo>
                    <a:pt x="6868083" y="1219200"/>
                  </a:lnTo>
                  <a:lnTo>
                    <a:pt x="6865670" y="1219200"/>
                  </a:lnTo>
                  <a:lnTo>
                    <a:pt x="6862876" y="1219200"/>
                  </a:lnTo>
                  <a:lnTo>
                    <a:pt x="6860463" y="1219200"/>
                  </a:lnTo>
                  <a:lnTo>
                    <a:pt x="6857669" y="1218946"/>
                  </a:lnTo>
                  <a:lnTo>
                    <a:pt x="6855256" y="1218565"/>
                  </a:lnTo>
                  <a:lnTo>
                    <a:pt x="6852462" y="1218311"/>
                  </a:lnTo>
                  <a:lnTo>
                    <a:pt x="6850049" y="1217676"/>
                  </a:lnTo>
                  <a:lnTo>
                    <a:pt x="6847636" y="1217041"/>
                  </a:lnTo>
                  <a:lnTo>
                    <a:pt x="6845223" y="1216405"/>
                  </a:lnTo>
                  <a:lnTo>
                    <a:pt x="6842810" y="1215517"/>
                  </a:lnTo>
                  <a:lnTo>
                    <a:pt x="6840651" y="1214627"/>
                  </a:lnTo>
                  <a:lnTo>
                    <a:pt x="6838492" y="1213358"/>
                  </a:lnTo>
                  <a:lnTo>
                    <a:pt x="6836333" y="1212215"/>
                  </a:lnTo>
                  <a:lnTo>
                    <a:pt x="6834174" y="1210945"/>
                  </a:lnTo>
                  <a:lnTo>
                    <a:pt x="6832396" y="1209802"/>
                  </a:lnTo>
                  <a:lnTo>
                    <a:pt x="6830618" y="1208277"/>
                  </a:lnTo>
                  <a:lnTo>
                    <a:pt x="6828713" y="1206753"/>
                  </a:lnTo>
                  <a:lnTo>
                    <a:pt x="6827189" y="1204849"/>
                  </a:lnTo>
                  <a:lnTo>
                    <a:pt x="6825665" y="1203071"/>
                  </a:lnTo>
                  <a:lnTo>
                    <a:pt x="6824522" y="1201166"/>
                  </a:lnTo>
                  <a:lnTo>
                    <a:pt x="6823252" y="1199134"/>
                  </a:lnTo>
                  <a:lnTo>
                    <a:pt x="6822363" y="1196975"/>
                  </a:lnTo>
                  <a:lnTo>
                    <a:pt x="6821728" y="1194816"/>
                  </a:lnTo>
                  <a:lnTo>
                    <a:pt x="6820839" y="1192402"/>
                  </a:lnTo>
                  <a:lnTo>
                    <a:pt x="6820458" y="1189990"/>
                  </a:lnTo>
                  <a:lnTo>
                    <a:pt x="6820204" y="1187196"/>
                  </a:lnTo>
                  <a:lnTo>
                    <a:pt x="6826046" y="1171067"/>
                  </a:lnTo>
                  <a:lnTo>
                    <a:pt x="6827189" y="1169162"/>
                  </a:lnTo>
                  <a:lnTo>
                    <a:pt x="6829094" y="1167638"/>
                  </a:lnTo>
                  <a:lnTo>
                    <a:pt x="6830618" y="1166114"/>
                  </a:lnTo>
                  <a:lnTo>
                    <a:pt x="6832396" y="1164590"/>
                  </a:lnTo>
                  <a:lnTo>
                    <a:pt x="6857415" y="1155827"/>
                  </a:lnTo>
                  <a:lnTo>
                    <a:pt x="6860082" y="1155446"/>
                  </a:lnTo>
                  <a:lnTo>
                    <a:pt x="6862622" y="1155446"/>
                  </a:lnTo>
                  <a:lnTo>
                    <a:pt x="6865289" y="1155192"/>
                  </a:lnTo>
                  <a:lnTo>
                    <a:pt x="6867702" y="1155192"/>
                  </a:lnTo>
                  <a:lnTo>
                    <a:pt x="6870496" y="1155446"/>
                  </a:lnTo>
                  <a:lnTo>
                    <a:pt x="6872909" y="1155446"/>
                  </a:lnTo>
                  <a:lnTo>
                    <a:pt x="6875703" y="1155827"/>
                  </a:lnTo>
                  <a:lnTo>
                    <a:pt x="6878116" y="1156080"/>
                  </a:lnTo>
                  <a:lnTo>
                    <a:pt x="6880910" y="1156462"/>
                  </a:lnTo>
                  <a:lnTo>
                    <a:pt x="6883323" y="1156970"/>
                  </a:lnTo>
                  <a:lnTo>
                    <a:pt x="6883323" y="1125347"/>
                  </a:lnTo>
                </a:path>
                <a:path w="6883400" h="9829800">
                  <a:moveTo>
                    <a:pt x="6797598" y="1250315"/>
                  </a:moveTo>
                  <a:lnTo>
                    <a:pt x="6797598" y="1125347"/>
                  </a:lnTo>
                </a:path>
                <a:path w="6883400" h="9829800">
                  <a:moveTo>
                    <a:pt x="6883323" y="1375283"/>
                  </a:moveTo>
                  <a:lnTo>
                    <a:pt x="6883323" y="1341374"/>
                  </a:lnTo>
                  <a:lnTo>
                    <a:pt x="6880910" y="1342009"/>
                  </a:lnTo>
                  <a:lnTo>
                    <a:pt x="6878370" y="1342898"/>
                  </a:lnTo>
                  <a:lnTo>
                    <a:pt x="6875957" y="1343278"/>
                  </a:lnTo>
                  <a:lnTo>
                    <a:pt x="6873290" y="1343533"/>
                  </a:lnTo>
                  <a:lnTo>
                    <a:pt x="6870750" y="1343914"/>
                  </a:lnTo>
                  <a:lnTo>
                    <a:pt x="6868083" y="1344168"/>
                  </a:lnTo>
                  <a:lnTo>
                    <a:pt x="6865670" y="1344168"/>
                  </a:lnTo>
                  <a:lnTo>
                    <a:pt x="6862876" y="1344168"/>
                  </a:lnTo>
                  <a:lnTo>
                    <a:pt x="6860463" y="1344168"/>
                  </a:lnTo>
                  <a:lnTo>
                    <a:pt x="6857669" y="1343914"/>
                  </a:lnTo>
                  <a:lnTo>
                    <a:pt x="6855256" y="1343533"/>
                  </a:lnTo>
                  <a:lnTo>
                    <a:pt x="6852462" y="1343278"/>
                  </a:lnTo>
                  <a:lnTo>
                    <a:pt x="6850049" y="1342644"/>
                  </a:lnTo>
                  <a:lnTo>
                    <a:pt x="6847636" y="1342009"/>
                  </a:lnTo>
                  <a:lnTo>
                    <a:pt x="6845223" y="1341374"/>
                  </a:lnTo>
                  <a:lnTo>
                    <a:pt x="6842810" y="1340485"/>
                  </a:lnTo>
                  <a:lnTo>
                    <a:pt x="6840651" y="1339596"/>
                  </a:lnTo>
                  <a:lnTo>
                    <a:pt x="6838492" y="1338326"/>
                  </a:lnTo>
                  <a:lnTo>
                    <a:pt x="6836333" y="1337183"/>
                  </a:lnTo>
                  <a:lnTo>
                    <a:pt x="6834174" y="1335913"/>
                  </a:lnTo>
                  <a:lnTo>
                    <a:pt x="6832396" y="1334770"/>
                  </a:lnTo>
                  <a:lnTo>
                    <a:pt x="6830618" y="1333246"/>
                  </a:lnTo>
                  <a:lnTo>
                    <a:pt x="6828713" y="1331722"/>
                  </a:lnTo>
                  <a:lnTo>
                    <a:pt x="6827189" y="1329817"/>
                  </a:lnTo>
                  <a:lnTo>
                    <a:pt x="6825665" y="1328039"/>
                  </a:lnTo>
                  <a:lnTo>
                    <a:pt x="6824522" y="1326134"/>
                  </a:lnTo>
                  <a:lnTo>
                    <a:pt x="6823252" y="1324102"/>
                  </a:lnTo>
                  <a:lnTo>
                    <a:pt x="6822363" y="1321943"/>
                  </a:lnTo>
                  <a:lnTo>
                    <a:pt x="6821728" y="1319784"/>
                  </a:lnTo>
                  <a:lnTo>
                    <a:pt x="6820839" y="1317371"/>
                  </a:lnTo>
                  <a:lnTo>
                    <a:pt x="6820458" y="1314958"/>
                  </a:lnTo>
                  <a:lnTo>
                    <a:pt x="6820204" y="1312418"/>
                  </a:lnTo>
                  <a:lnTo>
                    <a:pt x="6824776" y="1298194"/>
                  </a:lnTo>
                  <a:lnTo>
                    <a:pt x="6826046" y="1296035"/>
                  </a:lnTo>
                  <a:lnTo>
                    <a:pt x="6827189" y="1294129"/>
                  </a:lnTo>
                  <a:lnTo>
                    <a:pt x="6829094" y="1292605"/>
                  </a:lnTo>
                  <a:lnTo>
                    <a:pt x="6830618" y="1291082"/>
                  </a:lnTo>
                  <a:lnTo>
                    <a:pt x="6857415" y="1280795"/>
                  </a:lnTo>
                  <a:lnTo>
                    <a:pt x="6860082" y="1280414"/>
                  </a:lnTo>
                  <a:lnTo>
                    <a:pt x="6862622" y="1280414"/>
                  </a:lnTo>
                  <a:lnTo>
                    <a:pt x="6865289" y="1280160"/>
                  </a:lnTo>
                  <a:lnTo>
                    <a:pt x="6867702" y="1280160"/>
                  </a:lnTo>
                  <a:lnTo>
                    <a:pt x="6870496" y="1280414"/>
                  </a:lnTo>
                  <a:lnTo>
                    <a:pt x="6872909" y="1280414"/>
                  </a:lnTo>
                  <a:lnTo>
                    <a:pt x="6875703" y="1280795"/>
                  </a:lnTo>
                  <a:lnTo>
                    <a:pt x="6878116" y="1281049"/>
                  </a:lnTo>
                  <a:lnTo>
                    <a:pt x="6880910" y="1281429"/>
                  </a:lnTo>
                  <a:lnTo>
                    <a:pt x="6883323" y="1281938"/>
                  </a:lnTo>
                  <a:lnTo>
                    <a:pt x="6883323" y="1250315"/>
                  </a:lnTo>
                </a:path>
                <a:path w="6883400" h="9829800">
                  <a:moveTo>
                    <a:pt x="6797598" y="1375283"/>
                  </a:moveTo>
                  <a:lnTo>
                    <a:pt x="6797598" y="1250315"/>
                  </a:lnTo>
                </a:path>
                <a:path w="6883400" h="9829800">
                  <a:moveTo>
                    <a:pt x="6883323" y="1500251"/>
                  </a:moveTo>
                  <a:lnTo>
                    <a:pt x="6883323" y="1466342"/>
                  </a:lnTo>
                  <a:lnTo>
                    <a:pt x="6880910" y="1466977"/>
                  </a:lnTo>
                  <a:lnTo>
                    <a:pt x="6878370" y="1467866"/>
                  </a:lnTo>
                  <a:lnTo>
                    <a:pt x="6875957" y="1468247"/>
                  </a:lnTo>
                  <a:lnTo>
                    <a:pt x="6873290" y="1468501"/>
                  </a:lnTo>
                  <a:lnTo>
                    <a:pt x="6870750" y="1468882"/>
                  </a:lnTo>
                  <a:lnTo>
                    <a:pt x="6868083" y="1469136"/>
                  </a:lnTo>
                  <a:lnTo>
                    <a:pt x="6865670" y="1469136"/>
                  </a:lnTo>
                  <a:lnTo>
                    <a:pt x="6862876" y="1469136"/>
                  </a:lnTo>
                  <a:lnTo>
                    <a:pt x="6860463" y="1469136"/>
                  </a:lnTo>
                  <a:lnTo>
                    <a:pt x="6857669" y="1468882"/>
                  </a:lnTo>
                  <a:lnTo>
                    <a:pt x="6855256" y="1468501"/>
                  </a:lnTo>
                  <a:lnTo>
                    <a:pt x="6852462" y="1468247"/>
                  </a:lnTo>
                  <a:lnTo>
                    <a:pt x="6850049" y="1467612"/>
                  </a:lnTo>
                  <a:lnTo>
                    <a:pt x="6847636" y="1466977"/>
                  </a:lnTo>
                  <a:lnTo>
                    <a:pt x="6845223" y="1466342"/>
                  </a:lnTo>
                  <a:lnTo>
                    <a:pt x="6842810" y="1465452"/>
                  </a:lnTo>
                  <a:lnTo>
                    <a:pt x="6840651" y="1464564"/>
                  </a:lnTo>
                  <a:lnTo>
                    <a:pt x="6838492" y="1463294"/>
                  </a:lnTo>
                  <a:lnTo>
                    <a:pt x="6836333" y="1462151"/>
                  </a:lnTo>
                  <a:lnTo>
                    <a:pt x="6834174" y="1460880"/>
                  </a:lnTo>
                  <a:lnTo>
                    <a:pt x="6832396" y="1459738"/>
                  </a:lnTo>
                  <a:lnTo>
                    <a:pt x="6830618" y="1458214"/>
                  </a:lnTo>
                  <a:lnTo>
                    <a:pt x="6828713" y="1456690"/>
                  </a:lnTo>
                  <a:lnTo>
                    <a:pt x="6827189" y="1454785"/>
                  </a:lnTo>
                  <a:lnTo>
                    <a:pt x="6825665" y="1453007"/>
                  </a:lnTo>
                  <a:lnTo>
                    <a:pt x="6824522" y="1451102"/>
                  </a:lnTo>
                  <a:lnTo>
                    <a:pt x="6823252" y="1449070"/>
                  </a:lnTo>
                  <a:lnTo>
                    <a:pt x="6822363" y="1446911"/>
                  </a:lnTo>
                  <a:lnTo>
                    <a:pt x="6821728" y="1444752"/>
                  </a:lnTo>
                  <a:lnTo>
                    <a:pt x="6820839" y="1442339"/>
                  </a:lnTo>
                  <a:lnTo>
                    <a:pt x="6820458" y="1439926"/>
                  </a:lnTo>
                  <a:lnTo>
                    <a:pt x="6820204" y="1437386"/>
                  </a:lnTo>
                  <a:lnTo>
                    <a:pt x="6820458" y="1434719"/>
                  </a:lnTo>
                  <a:lnTo>
                    <a:pt x="6821093" y="1431925"/>
                  </a:lnTo>
                  <a:lnTo>
                    <a:pt x="6821728" y="1429512"/>
                  </a:lnTo>
                  <a:lnTo>
                    <a:pt x="6822617" y="1427352"/>
                  </a:lnTo>
                  <a:lnTo>
                    <a:pt x="6823506" y="1424940"/>
                  </a:lnTo>
                  <a:lnTo>
                    <a:pt x="6824776" y="1423162"/>
                  </a:lnTo>
                  <a:lnTo>
                    <a:pt x="6826046" y="1421002"/>
                  </a:lnTo>
                  <a:lnTo>
                    <a:pt x="6827189" y="1419098"/>
                  </a:lnTo>
                  <a:lnTo>
                    <a:pt x="6829094" y="1417574"/>
                  </a:lnTo>
                  <a:lnTo>
                    <a:pt x="6830618" y="1416050"/>
                  </a:lnTo>
                  <a:lnTo>
                    <a:pt x="6832396" y="1414526"/>
                  </a:lnTo>
                  <a:lnTo>
                    <a:pt x="6857415" y="1405763"/>
                  </a:lnTo>
                  <a:lnTo>
                    <a:pt x="6860082" y="1405382"/>
                  </a:lnTo>
                  <a:lnTo>
                    <a:pt x="6862622" y="1405382"/>
                  </a:lnTo>
                  <a:lnTo>
                    <a:pt x="6865289" y="1405127"/>
                  </a:lnTo>
                  <a:lnTo>
                    <a:pt x="6867702" y="1405127"/>
                  </a:lnTo>
                  <a:lnTo>
                    <a:pt x="6870496" y="1405382"/>
                  </a:lnTo>
                  <a:lnTo>
                    <a:pt x="6872909" y="1405382"/>
                  </a:lnTo>
                  <a:lnTo>
                    <a:pt x="6875703" y="1405763"/>
                  </a:lnTo>
                  <a:lnTo>
                    <a:pt x="6878116" y="1406017"/>
                  </a:lnTo>
                  <a:lnTo>
                    <a:pt x="6880910" y="1406398"/>
                  </a:lnTo>
                  <a:lnTo>
                    <a:pt x="6883323" y="1406905"/>
                  </a:lnTo>
                  <a:lnTo>
                    <a:pt x="6883323" y="1375283"/>
                  </a:lnTo>
                </a:path>
                <a:path w="6883400" h="9829800">
                  <a:moveTo>
                    <a:pt x="6797598" y="1500251"/>
                  </a:moveTo>
                  <a:lnTo>
                    <a:pt x="6797598" y="1375283"/>
                  </a:lnTo>
                </a:path>
                <a:path w="6883400" h="9829800">
                  <a:moveTo>
                    <a:pt x="6883323" y="1625219"/>
                  </a:moveTo>
                  <a:lnTo>
                    <a:pt x="6883323" y="1591310"/>
                  </a:lnTo>
                  <a:lnTo>
                    <a:pt x="6880910" y="1592326"/>
                  </a:lnTo>
                  <a:lnTo>
                    <a:pt x="6878370" y="1592834"/>
                  </a:lnTo>
                  <a:lnTo>
                    <a:pt x="6875957" y="1593215"/>
                  </a:lnTo>
                  <a:lnTo>
                    <a:pt x="6873290" y="1593850"/>
                  </a:lnTo>
                  <a:lnTo>
                    <a:pt x="6870750" y="1593850"/>
                  </a:lnTo>
                  <a:lnTo>
                    <a:pt x="6868083" y="1594103"/>
                  </a:lnTo>
                  <a:lnTo>
                    <a:pt x="6865670" y="1594103"/>
                  </a:lnTo>
                  <a:lnTo>
                    <a:pt x="6862876" y="1594103"/>
                  </a:lnTo>
                  <a:lnTo>
                    <a:pt x="6860463" y="1594103"/>
                  </a:lnTo>
                  <a:lnTo>
                    <a:pt x="6857669" y="1593850"/>
                  </a:lnTo>
                  <a:lnTo>
                    <a:pt x="6855256" y="1593469"/>
                  </a:lnTo>
                  <a:lnTo>
                    <a:pt x="6852462" y="1593215"/>
                  </a:lnTo>
                  <a:lnTo>
                    <a:pt x="6850049" y="1592579"/>
                  </a:lnTo>
                  <a:lnTo>
                    <a:pt x="6847636" y="1591945"/>
                  </a:lnTo>
                  <a:lnTo>
                    <a:pt x="6845223" y="1591310"/>
                  </a:lnTo>
                  <a:lnTo>
                    <a:pt x="6834174" y="1585849"/>
                  </a:lnTo>
                  <a:lnTo>
                    <a:pt x="6832396" y="1584705"/>
                  </a:lnTo>
                  <a:lnTo>
                    <a:pt x="6830618" y="1583182"/>
                  </a:lnTo>
                  <a:lnTo>
                    <a:pt x="6828713" y="1581658"/>
                  </a:lnTo>
                  <a:lnTo>
                    <a:pt x="6827189" y="1579752"/>
                  </a:lnTo>
                  <a:lnTo>
                    <a:pt x="6825665" y="1577975"/>
                  </a:lnTo>
                  <a:lnTo>
                    <a:pt x="6824522" y="1576070"/>
                  </a:lnTo>
                  <a:lnTo>
                    <a:pt x="6823252" y="1574038"/>
                  </a:lnTo>
                  <a:lnTo>
                    <a:pt x="6822363" y="1571878"/>
                  </a:lnTo>
                  <a:lnTo>
                    <a:pt x="6821728" y="1569720"/>
                  </a:lnTo>
                  <a:lnTo>
                    <a:pt x="6820839" y="1567561"/>
                  </a:lnTo>
                  <a:lnTo>
                    <a:pt x="6820458" y="1564894"/>
                  </a:lnTo>
                  <a:lnTo>
                    <a:pt x="6820204" y="1562353"/>
                  </a:lnTo>
                  <a:lnTo>
                    <a:pt x="6820458" y="1559687"/>
                  </a:lnTo>
                  <a:lnTo>
                    <a:pt x="6821093" y="1556893"/>
                  </a:lnTo>
                  <a:lnTo>
                    <a:pt x="6821728" y="1554479"/>
                  </a:lnTo>
                  <a:lnTo>
                    <a:pt x="6822617" y="1552321"/>
                  </a:lnTo>
                  <a:lnTo>
                    <a:pt x="6823506" y="1550162"/>
                  </a:lnTo>
                  <a:lnTo>
                    <a:pt x="6824776" y="1548129"/>
                  </a:lnTo>
                  <a:lnTo>
                    <a:pt x="6826046" y="1546225"/>
                  </a:lnTo>
                  <a:lnTo>
                    <a:pt x="6827189" y="1544066"/>
                  </a:lnTo>
                  <a:lnTo>
                    <a:pt x="6829094" y="1542542"/>
                  </a:lnTo>
                  <a:lnTo>
                    <a:pt x="6830618" y="1541018"/>
                  </a:lnTo>
                  <a:lnTo>
                    <a:pt x="6832396" y="1539494"/>
                  </a:lnTo>
                  <a:lnTo>
                    <a:pt x="6852208" y="1531620"/>
                  </a:lnTo>
                  <a:lnTo>
                    <a:pt x="6855002" y="1530985"/>
                  </a:lnTo>
                  <a:lnTo>
                    <a:pt x="6857415" y="1530730"/>
                  </a:lnTo>
                  <a:lnTo>
                    <a:pt x="6860082" y="1530350"/>
                  </a:lnTo>
                  <a:lnTo>
                    <a:pt x="6862622" y="1530350"/>
                  </a:lnTo>
                  <a:lnTo>
                    <a:pt x="6865289" y="1530350"/>
                  </a:lnTo>
                  <a:lnTo>
                    <a:pt x="6867702" y="1530350"/>
                  </a:lnTo>
                  <a:lnTo>
                    <a:pt x="6870496" y="1530350"/>
                  </a:lnTo>
                  <a:lnTo>
                    <a:pt x="6872909" y="1530350"/>
                  </a:lnTo>
                  <a:lnTo>
                    <a:pt x="6875703" y="1530730"/>
                  </a:lnTo>
                  <a:lnTo>
                    <a:pt x="6878116" y="1530985"/>
                  </a:lnTo>
                  <a:lnTo>
                    <a:pt x="6880910" y="1531366"/>
                  </a:lnTo>
                  <a:lnTo>
                    <a:pt x="6883323" y="1531874"/>
                  </a:lnTo>
                  <a:lnTo>
                    <a:pt x="6883323" y="1500251"/>
                  </a:lnTo>
                </a:path>
                <a:path w="6883400" h="9829800">
                  <a:moveTo>
                    <a:pt x="6797598" y="1625219"/>
                  </a:moveTo>
                  <a:lnTo>
                    <a:pt x="6797598" y="1500251"/>
                  </a:lnTo>
                </a:path>
                <a:path w="6883400" h="9829800">
                  <a:moveTo>
                    <a:pt x="6883323" y="1750187"/>
                  </a:moveTo>
                  <a:lnTo>
                    <a:pt x="6883323" y="1716659"/>
                  </a:lnTo>
                  <a:lnTo>
                    <a:pt x="6880910" y="1717294"/>
                  </a:lnTo>
                  <a:lnTo>
                    <a:pt x="6878370" y="1717802"/>
                  </a:lnTo>
                  <a:lnTo>
                    <a:pt x="6875957" y="1718183"/>
                  </a:lnTo>
                  <a:lnTo>
                    <a:pt x="6873290" y="1718818"/>
                  </a:lnTo>
                  <a:lnTo>
                    <a:pt x="6870750" y="1719072"/>
                  </a:lnTo>
                  <a:lnTo>
                    <a:pt x="6868083" y="1719072"/>
                  </a:lnTo>
                  <a:lnTo>
                    <a:pt x="6865670" y="1719326"/>
                  </a:lnTo>
                  <a:lnTo>
                    <a:pt x="6862876" y="1719326"/>
                  </a:lnTo>
                  <a:lnTo>
                    <a:pt x="6860463" y="1719072"/>
                  </a:lnTo>
                  <a:lnTo>
                    <a:pt x="6857669" y="1719072"/>
                  </a:lnTo>
                  <a:lnTo>
                    <a:pt x="6855256" y="1718437"/>
                  </a:lnTo>
                  <a:lnTo>
                    <a:pt x="6852462" y="1718183"/>
                  </a:lnTo>
                  <a:lnTo>
                    <a:pt x="6850049" y="1717548"/>
                  </a:lnTo>
                  <a:lnTo>
                    <a:pt x="6847636" y="1716913"/>
                  </a:lnTo>
                  <a:lnTo>
                    <a:pt x="6845223" y="1716277"/>
                  </a:lnTo>
                  <a:lnTo>
                    <a:pt x="6842810" y="1715389"/>
                  </a:lnTo>
                  <a:lnTo>
                    <a:pt x="6840651" y="1714500"/>
                  </a:lnTo>
                  <a:lnTo>
                    <a:pt x="6838492" y="1713611"/>
                  </a:lnTo>
                  <a:lnTo>
                    <a:pt x="6836333" y="1712341"/>
                  </a:lnTo>
                  <a:lnTo>
                    <a:pt x="6834174" y="1711198"/>
                  </a:lnTo>
                  <a:lnTo>
                    <a:pt x="6832396" y="1709674"/>
                  </a:lnTo>
                  <a:lnTo>
                    <a:pt x="6830618" y="1708150"/>
                  </a:lnTo>
                  <a:lnTo>
                    <a:pt x="6828713" y="1706626"/>
                  </a:lnTo>
                  <a:lnTo>
                    <a:pt x="6827189" y="1704721"/>
                  </a:lnTo>
                  <a:lnTo>
                    <a:pt x="6825665" y="1703197"/>
                  </a:lnTo>
                  <a:lnTo>
                    <a:pt x="6824522" y="1701038"/>
                  </a:lnTo>
                  <a:lnTo>
                    <a:pt x="6823252" y="1699260"/>
                  </a:lnTo>
                  <a:lnTo>
                    <a:pt x="6822363" y="1696847"/>
                  </a:lnTo>
                  <a:lnTo>
                    <a:pt x="6821728" y="1694688"/>
                  </a:lnTo>
                  <a:lnTo>
                    <a:pt x="6820839" y="1692528"/>
                  </a:lnTo>
                  <a:lnTo>
                    <a:pt x="6820458" y="1689862"/>
                  </a:lnTo>
                  <a:lnTo>
                    <a:pt x="6820204" y="1687322"/>
                  </a:lnTo>
                  <a:lnTo>
                    <a:pt x="6820458" y="1684654"/>
                  </a:lnTo>
                  <a:lnTo>
                    <a:pt x="6821093" y="1682242"/>
                  </a:lnTo>
                  <a:lnTo>
                    <a:pt x="6821728" y="1679702"/>
                  </a:lnTo>
                  <a:lnTo>
                    <a:pt x="6822617" y="1677289"/>
                  </a:lnTo>
                  <a:lnTo>
                    <a:pt x="6823506" y="1675129"/>
                  </a:lnTo>
                  <a:lnTo>
                    <a:pt x="6824776" y="1673098"/>
                  </a:lnTo>
                  <a:lnTo>
                    <a:pt x="6826046" y="1671193"/>
                  </a:lnTo>
                  <a:lnTo>
                    <a:pt x="6827189" y="1669034"/>
                  </a:lnTo>
                  <a:lnTo>
                    <a:pt x="6829094" y="1667510"/>
                  </a:lnTo>
                  <a:lnTo>
                    <a:pt x="6830618" y="1665986"/>
                  </a:lnTo>
                  <a:lnTo>
                    <a:pt x="6832396" y="1664462"/>
                  </a:lnTo>
                  <a:lnTo>
                    <a:pt x="6845223" y="1658366"/>
                  </a:lnTo>
                  <a:lnTo>
                    <a:pt x="6847382" y="1657477"/>
                  </a:lnTo>
                  <a:lnTo>
                    <a:pt x="6849795" y="1656842"/>
                  </a:lnTo>
                  <a:lnTo>
                    <a:pt x="6852208" y="1656588"/>
                  </a:lnTo>
                  <a:lnTo>
                    <a:pt x="6855002" y="1655952"/>
                  </a:lnTo>
                  <a:lnTo>
                    <a:pt x="6857415" y="1655699"/>
                  </a:lnTo>
                  <a:lnTo>
                    <a:pt x="6860082" y="1655699"/>
                  </a:lnTo>
                  <a:lnTo>
                    <a:pt x="6862622" y="1655318"/>
                  </a:lnTo>
                  <a:lnTo>
                    <a:pt x="6865289" y="1655318"/>
                  </a:lnTo>
                  <a:lnTo>
                    <a:pt x="6867702" y="1655318"/>
                  </a:lnTo>
                  <a:lnTo>
                    <a:pt x="6870496" y="1655318"/>
                  </a:lnTo>
                  <a:lnTo>
                    <a:pt x="6872909" y="1655699"/>
                  </a:lnTo>
                  <a:lnTo>
                    <a:pt x="6875703" y="1655699"/>
                  </a:lnTo>
                  <a:lnTo>
                    <a:pt x="6878116" y="1655952"/>
                  </a:lnTo>
                  <a:lnTo>
                    <a:pt x="6880910" y="1656334"/>
                  </a:lnTo>
                  <a:lnTo>
                    <a:pt x="6883323" y="1656842"/>
                  </a:lnTo>
                  <a:lnTo>
                    <a:pt x="6883323" y="1625219"/>
                  </a:lnTo>
                </a:path>
                <a:path w="6883400" h="9829800">
                  <a:moveTo>
                    <a:pt x="6797598" y="1750187"/>
                  </a:moveTo>
                  <a:lnTo>
                    <a:pt x="6797598" y="1625219"/>
                  </a:lnTo>
                </a:path>
                <a:path w="6883400" h="9829800">
                  <a:moveTo>
                    <a:pt x="6883323" y="1875154"/>
                  </a:moveTo>
                  <a:lnTo>
                    <a:pt x="6883323" y="1841627"/>
                  </a:lnTo>
                  <a:lnTo>
                    <a:pt x="6880910" y="1842262"/>
                  </a:lnTo>
                  <a:lnTo>
                    <a:pt x="6878370" y="1842770"/>
                  </a:lnTo>
                  <a:lnTo>
                    <a:pt x="6875957" y="1843404"/>
                  </a:lnTo>
                  <a:lnTo>
                    <a:pt x="6873290" y="1843786"/>
                  </a:lnTo>
                  <a:lnTo>
                    <a:pt x="6870750" y="1844040"/>
                  </a:lnTo>
                  <a:lnTo>
                    <a:pt x="6868083" y="1844040"/>
                  </a:lnTo>
                  <a:lnTo>
                    <a:pt x="6865670" y="1844294"/>
                  </a:lnTo>
                  <a:lnTo>
                    <a:pt x="6862876" y="1844294"/>
                  </a:lnTo>
                  <a:lnTo>
                    <a:pt x="6860463" y="1844040"/>
                  </a:lnTo>
                  <a:lnTo>
                    <a:pt x="6857669" y="1844040"/>
                  </a:lnTo>
                  <a:lnTo>
                    <a:pt x="6855256" y="1843786"/>
                  </a:lnTo>
                  <a:lnTo>
                    <a:pt x="6852462" y="1843151"/>
                  </a:lnTo>
                  <a:lnTo>
                    <a:pt x="6850049" y="1842516"/>
                  </a:lnTo>
                  <a:lnTo>
                    <a:pt x="6847636" y="1841880"/>
                  </a:lnTo>
                  <a:lnTo>
                    <a:pt x="6845223" y="1841246"/>
                  </a:lnTo>
                  <a:lnTo>
                    <a:pt x="6842810" y="1840357"/>
                  </a:lnTo>
                  <a:lnTo>
                    <a:pt x="6840651" y="1839468"/>
                  </a:lnTo>
                  <a:lnTo>
                    <a:pt x="6838492" y="1838578"/>
                  </a:lnTo>
                  <a:lnTo>
                    <a:pt x="6836333" y="1837309"/>
                  </a:lnTo>
                  <a:lnTo>
                    <a:pt x="6834174" y="1836166"/>
                  </a:lnTo>
                  <a:lnTo>
                    <a:pt x="6832396" y="1834642"/>
                  </a:lnTo>
                  <a:lnTo>
                    <a:pt x="6830618" y="1833118"/>
                  </a:lnTo>
                  <a:lnTo>
                    <a:pt x="6828713" y="1831594"/>
                  </a:lnTo>
                  <a:lnTo>
                    <a:pt x="6827189" y="1830070"/>
                  </a:lnTo>
                  <a:lnTo>
                    <a:pt x="6825665" y="1828165"/>
                  </a:lnTo>
                  <a:lnTo>
                    <a:pt x="6824522" y="1826005"/>
                  </a:lnTo>
                  <a:lnTo>
                    <a:pt x="6823252" y="1824227"/>
                  </a:lnTo>
                  <a:lnTo>
                    <a:pt x="6822363" y="1822069"/>
                  </a:lnTo>
                  <a:lnTo>
                    <a:pt x="6821728" y="1819655"/>
                  </a:lnTo>
                  <a:lnTo>
                    <a:pt x="6820839" y="1817497"/>
                  </a:lnTo>
                  <a:lnTo>
                    <a:pt x="6820458" y="1814829"/>
                  </a:lnTo>
                  <a:lnTo>
                    <a:pt x="6820204" y="1812290"/>
                  </a:lnTo>
                  <a:lnTo>
                    <a:pt x="6820458" y="1809623"/>
                  </a:lnTo>
                  <a:lnTo>
                    <a:pt x="6821093" y="1807210"/>
                  </a:lnTo>
                  <a:lnTo>
                    <a:pt x="6821728" y="1804670"/>
                  </a:lnTo>
                  <a:lnTo>
                    <a:pt x="6822617" y="1802257"/>
                  </a:lnTo>
                  <a:lnTo>
                    <a:pt x="6823506" y="1800098"/>
                  </a:lnTo>
                  <a:lnTo>
                    <a:pt x="6824776" y="1798066"/>
                  </a:lnTo>
                  <a:lnTo>
                    <a:pt x="6826046" y="1796161"/>
                  </a:lnTo>
                  <a:lnTo>
                    <a:pt x="6827189" y="1794383"/>
                  </a:lnTo>
                  <a:lnTo>
                    <a:pt x="6829094" y="1792477"/>
                  </a:lnTo>
                  <a:lnTo>
                    <a:pt x="6830618" y="1790953"/>
                  </a:lnTo>
                  <a:lnTo>
                    <a:pt x="6832396" y="1789429"/>
                  </a:lnTo>
                  <a:lnTo>
                    <a:pt x="6845223" y="1783334"/>
                  </a:lnTo>
                  <a:lnTo>
                    <a:pt x="6847382" y="1782445"/>
                  </a:lnTo>
                  <a:lnTo>
                    <a:pt x="6849795" y="1781810"/>
                  </a:lnTo>
                  <a:lnTo>
                    <a:pt x="6852208" y="1781555"/>
                  </a:lnTo>
                  <a:lnTo>
                    <a:pt x="6855002" y="1780921"/>
                  </a:lnTo>
                  <a:lnTo>
                    <a:pt x="6857415" y="1780667"/>
                  </a:lnTo>
                  <a:lnTo>
                    <a:pt x="6860082" y="1780667"/>
                  </a:lnTo>
                  <a:lnTo>
                    <a:pt x="6862622" y="1780286"/>
                  </a:lnTo>
                  <a:lnTo>
                    <a:pt x="6865289" y="1780286"/>
                  </a:lnTo>
                  <a:lnTo>
                    <a:pt x="6867702" y="1780286"/>
                  </a:lnTo>
                  <a:lnTo>
                    <a:pt x="6870496" y="1780286"/>
                  </a:lnTo>
                  <a:lnTo>
                    <a:pt x="6872909" y="1780667"/>
                  </a:lnTo>
                  <a:lnTo>
                    <a:pt x="6875703" y="1780667"/>
                  </a:lnTo>
                  <a:lnTo>
                    <a:pt x="6878116" y="1781302"/>
                  </a:lnTo>
                  <a:lnTo>
                    <a:pt x="6880910" y="1781555"/>
                  </a:lnTo>
                  <a:lnTo>
                    <a:pt x="6883323" y="1781810"/>
                  </a:lnTo>
                  <a:lnTo>
                    <a:pt x="6883323" y="1750187"/>
                  </a:lnTo>
                </a:path>
                <a:path w="6883400" h="9829800">
                  <a:moveTo>
                    <a:pt x="6797598" y="1875154"/>
                  </a:moveTo>
                  <a:lnTo>
                    <a:pt x="6797598" y="1750187"/>
                  </a:lnTo>
                </a:path>
                <a:path w="6883400" h="9829800">
                  <a:moveTo>
                    <a:pt x="6883323" y="2000123"/>
                  </a:moveTo>
                  <a:lnTo>
                    <a:pt x="6883323" y="1966595"/>
                  </a:lnTo>
                  <a:lnTo>
                    <a:pt x="6880910" y="1967229"/>
                  </a:lnTo>
                  <a:lnTo>
                    <a:pt x="6878370" y="1967738"/>
                  </a:lnTo>
                  <a:lnTo>
                    <a:pt x="6875957" y="1968373"/>
                  </a:lnTo>
                  <a:lnTo>
                    <a:pt x="6873290" y="1968753"/>
                  </a:lnTo>
                  <a:lnTo>
                    <a:pt x="6870750" y="1969008"/>
                  </a:lnTo>
                  <a:lnTo>
                    <a:pt x="6868083" y="1969008"/>
                  </a:lnTo>
                  <a:lnTo>
                    <a:pt x="6865670" y="1969262"/>
                  </a:lnTo>
                  <a:lnTo>
                    <a:pt x="6862876" y="1969262"/>
                  </a:lnTo>
                  <a:lnTo>
                    <a:pt x="6860463" y="1969008"/>
                  </a:lnTo>
                  <a:lnTo>
                    <a:pt x="6857669" y="1969008"/>
                  </a:lnTo>
                  <a:lnTo>
                    <a:pt x="6855256" y="1968753"/>
                  </a:lnTo>
                  <a:lnTo>
                    <a:pt x="6852462" y="1968119"/>
                  </a:lnTo>
                  <a:lnTo>
                    <a:pt x="6850049" y="1967738"/>
                  </a:lnTo>
                  <a:lnTo>
                    <a:pt x="6847636" y="1966849"/>
                  </a:lnTo>
                  <a:lnTo>
                    <a:pt x="6845223" y="1966214"/>
                  </a:lnTo>
                  <a:lnTo>
                    <a:pt x="6842810" y="1965325"/>
                  </a:lnTo>
                  <a:lnTo>
                    <a:pt x="6840651" y="1964436"/>
                  </a:lnTo>
                  <a:lnTo>
                    <a:pt x="6838492" y="1963547"/>
                  </a:lnTo>
                  <a:lnTo>
                    <a:pt x="6836333" y="1962277"/>
                  </a:lnTo>
                  <a:lnTo>
                    <a:pt x="6834174" y="1961134"/>
                  </a:lnTo>
                  <a:lnTo>
                    <a:pt x="6832396" y="1959610"/>
                  </a:lnTo>
                  <a:lnTo>
                    <a:pt x="6830618" y="1958340"/>
                  </a:lnTo>
                  <a:lnTo>
                    <a:pt x="6828713" y="1956562"/>
                  </a:lnTo>
                  <a:lnTo>
                    <a:pt x="6827189" y="1955038"/>
                  </a:lnTo>
                  <a:lnTo>
                    <a:pt x="6825665" y="1953133"/>
                  </a:lnTo>
                  <a:lnTo>
                    <a:pt x="6824522" y="1950974"/>
                  </a:lnTo>
                  <a:lnTo>
                    <a:pt x="6823252" y="1949196"/>
                  </a:lnTo>
                  <a:lnTo>
                    <a:pt x="6822363" y="1947037"/>
                  </a:lnTo>
                  <a:lnTo>
                    <a:pt x="6821728" y="1944624"/>
                  </a:lnTo>
                  <a:lnTo>
                    <a:pt x="6820839" y="1942465"/>
                  </a:lnTo>
                  <a:lnTo>
                    <a:pt x="6820458" y="1940052"/>
                  </a:lnTo>
                  <a:lnTo>
                    <a:pt x="6820204" y="1937258"/>
                  </a:lnTo>
                  <a:lnTo>
                    <a:pt x="6820458" y="1934591"/>
                  </a:lnTo>
                  <a:lnTo>
                    <a:pt x="6821093" y="1932177"/>
                  </a:lnTo>
                  <a:lnTo>
                    <a:pt x="6821728" y="1929638"/>
                  </a:lnTo>
                  <a:lnTo>
                    <a:pt x="6822617" y="1927225"/>
                  </a:lnTo>
                  <a:lnTo>
                    <a:pt x="6823506" y="1925066"/>
                  </a:lnTo>
                  <a:lnTo>
                    <a:pt x="6824776" y="1923034"/>
                  </a:lnTo>
                  <a:lnTo>
                    <a:pt x="6826046" y="1921128"/>
                  </a:lnTo>
                  <a:lnTo>
                    <a:pt x="6827189" y="1919351"/>
                  </a:lnTo>
                  <a:lnTo>
                    <a:pt x="6829094" y="1917446"/>
                  </a:lnTo>
                  <a:lnTo>
                    <a:pt x="6830618" y="1915922"/>
                  </a:lnTo>
                  <a:lnTo>
                    <a:pt x="6832396" y="1914778"/>
                  </a:lnTo>
                  <a:lnTo>
                    <a:pt x="6834174" y="1913254"/>
                  </a:lnTo>
                  <a:lnTo>
                    <a:pt x="6836333" y="1911985"/>
                  </a:lnTo>
                  <a:lnTo>
                    <a:pt x="6838492" y="1911096"/>
                  </a:lnTo>
                  <a:lnTo>
                    <a:pt x="6840651" y="1909826"/>
                  </a:lnTo>
                  <a:lnTo>
                    <a:pt x="6842810" y="1908937"/>
                  </a:lnTo>
                  <a:lnTo>
                    <a:pt x="6845223" y="1908302"/>
                  </a:lnTo>
                  <a:lnTo>
                    <a:pt x="6847382" y="1907413"/>
                  </a:lnTo>
                  <a:lnTo>
                    <a:pt x="6849795" y="1907159"/>
                  </a:lnTo>
                  <a:lnTo>
                    <a:pt x="6852208" y="1906524"/>
                  </a:lnTo>
                  <a:lnTo>
                    <a:pt x="6855002" y="1905889"/>
                  </a:lnTo>
                  <a:lnTo>
                    <a:pt x="6857415" y="1905635"/>
                  </a:lnTo>
                  <a:lnTo>
                    <a:pt x="6860082" y="1905635"/>
                  </a:lnTo>
                  <a:lnTo>
                    <a:pt x="6862622" y="1905253"/>
                  </a:lnTo>
                  <a:lnTo>
                    <a:pt x="6865289" y="1905253"/>
                  </a:lnTo>
                  <a:lnTo>
                    <a:pt x="6867702" y="1905253"/>
                  </a:lnTo>
                  <a:lnTo>
                    <a:pt x="6870496" y="1905253"/>
                  </a:lnTo>
                  <a:lnTo>
                    <a:pt x="6872909" y="1905635"/>
                  </a:lnTo>
                  <a:lnTo>
                    <a:pt x="6875703" y="1905635"/>
                  </a:lnTo>
                  <a:lnTo>
                    <a:pt x="6878116" y="1906270"/>
                  </a:lnTo>
                  <a:lnTo>
                    <a:pt x="6880910" y="1906524"/>
                  </a:lnTo>
                  <a:lnTo>
                    <a:pt x="6883323" y="1906777"/>
                  </a:lnTo>
                  <a:lnTo>
                    <a:pt x="6883323" y="1875154"/>
                  </a:lnTo>
                </a:path>
                <a:path w="6883400" h="9829800">
                  <a:moveTo>
                    <a:pt x="6797598" y="2000123"/>
                  </a:moveTo>
                  <a:lnTo>
                    <a:pt x="6797598" y="1875154"/>
                  </a:lnTo>
                </a:path>
                <a:path w="6883400" h="9829800">
                  <a:moveTo>
                    <a:pt x="6883323" y="2125091"/>
                  </a:moveTo>
                  <a:lnTo>
                    <a:pt x="6883323" y="2091563"/>
                  </a:lnTo>
                  <a:lnTo>
                    <a:pt x="6880910" y="2092198"/>
                  </a:lnTo>
                  <a:lnTo>
                    <a:pt x="6878370" y="2092705"/>
                  </a:lnTo>
                  <a:lnTo>
                    <a:pt x="6875957" y="2093341"/>
                  </a:lnTo>
                  <a:lnTo>
                    <a:pt x="6873290" y="2093722"/>
                  </a:lnTo>
                  <a:lnTo>
                    <a:pt x="6870750" y="2093976"/>
                  </a:lnTo>
                  <a:lnTo>
                    <a:pt x="6868083" y="2094229"/>
                  </a:lnTo>
                  <a:lnTo>
                    <a:pt x="6865670" y="2094229"/>
                  </a:lnTo>
                  <a:lnTo>
                    <a:pt x="6862876" y="2094229"/>
                  </a:lnTo>
                  <a:lnTo>
                    <a:pt x="6860463" y="2094229"/>
                  </a:lnTo>
                  <a:lnTo>
                    <a:pt x="6857669" y="2093976"/>
                  </a:lnTo>
                  <a:lnTo>
                    <a:pt x="6855256" y="2093722"/>
                  </a:lnTo>
                  <a:lnTo>
                    <a:pt x="6852462" y="2093341"/>
                  </a:lnTo>
                  <a:lnTo>
                    <a:pt x="6850049" y="2092705"/>
                  </a:lnTo>
                  <a:lnTo>
                    <a:pt x="6847636" y="2091817"/>
                  </a:lnTo>
                  <a:lnTo>
                    <a:pt x="6845223" y="2091182"/>
                  </a:lnTo>
                  <a:lnTo>
                    <a:pt x="6842810" y="2090674"/>
                  </a:lnTo>
                  <a:lnTo>
                    <a:pt x="6840651" y="2089403"/>
                  </a:lnTo>
                  <a:lnTo>
                    <a:pt x="6838492" y="2088515"/>
                  </a:lnTo>
                  <a:lnTo>
                    <a:pt x="6836333" y="2087245"/>
                  </a:lnTo>
                  <a:lnTo>
                    <a:pt x="6834174" y="2086102"/>
                  </a:lnTo>
                  <a:lnTo>
                    <a:pt x="6832396" y="2084577"/>
                  </a:lnTo>
                  <a:lnTo>
                    <a:pt x="6824522" y="2075942"/>
                  </a:lnTo>
                  <a:lnTo>
                    <a:pt x="6823252" y="2074164"/>
                  </a:lnTo>
                  <a:lnTo>
                    <a:pt x="6822363" y="2072004"/>
                  </a:lnTo>
                  <a:lnTo>
                    <a:pt x="6821728" y="2069592"/>
                  </a:lnTo>
                  <a:lnTo>
                    <a:pt x="6820839" y="2067433"/>
                  </a:lnTo>
                  <a:lnTo>
                    <a:pt x="6820458" y="2065020"/>
                  </a:lnTo>
                  <a:lnTo>
                    <a:pt x="6820204" y="2062226"/>
                  </a:lnTo>
                  <a:lnTo>
                    <a:pt x="6820458" y="2059559"/>
                  </a:lnTo>
                  <a:lnTo>
                    <a:pt x="6821093" y="2057146"/>
                  </a:lnTo>
                  <a:lnTo>
                    <a:pt x="6821728" y="2054605"/>
                  </a:lnTo>
                  <a:lnTo>
                    <a:pt x="6822617" y="2052193"/>
                  </a:lnTo>
                  <a:lnTo>
                    <a:pt x="6823506" y="2050034"/>
                  </a:lnTo>
                  <a:lnTo>
                    <a:pt x="6824776" y="2048002"/>
                  </a:lnTo>
                  <a:lnTo>
                    <a:pt x="6826046" y="2046097"/>
                  </a:lnTo>
                  <a:lnTo>
                    <a:pt x="6827189" y="2044319"/>
                  </a:lnTo>
                  <a:lnTo>
                    <a:pt x="6829094" y="2042795"/>
                  </a:lnTo>
                  <a:lnTo>
                    <a:pt x="6830618" y="2040890"/>
                  </a:lnTo>
                  <a:lnTo>
                    <a:pt x="6832396" y="2039747"/>
                  </a:lnTo>
                  <a:lnTo>
                    <a:pt x="6834174" y="2038223"/>
                  </a:lnTo>
                  <a:lnTo>
                    <a:pt x="6836333" y="2036952"/>
                  </a:lnTo>
                  <a:lnTo>
                    <a:pt x="6838492" y="2036064"/>
                  </a:lnTo>
                  <a:lnTo>
                    <a:pt x="6840651" y="2035175"/>
                  </a:lnTo>
                  <a:lnTo>
                    <a:pt x="6842810" y="2033904"/>
                  </a:lnTo>
                  <a:lnTo>
                    <a:pt x="6845223" y="2033270"/>
                  </a:lnTo>
                  <a:lnTo>
                    <a:pt x="6847382" y="2032380"/>
                  </a:lnTo>
                  <a:lnTo>
                    <a:pt x="6849795" y="2032127"/>
                  </a:lnTo>
                  <a:lnTo>
                    <a:pt x="6852208" y="2031492"/>
                  </a:lnTo>
                  <a:lnTo>
                    <a:pt x="6855002" y="2031238"/>
                  </a:lnTo>
                  <a:lnTo>
                    <a:pt x="6857415" y="2030857"/>
                  </a:lnTo>
                  <a:lnTo>
                    <a:pt x="6860082" y="2030602"/>
                  </a:lnTo>
                  <a:lnTo>
                    <a:pt x="6862622" y="2030222"/>
                  </a:lnTo>
                  <a:lnTo>
                    <a:pt x="6865289" y="2030222"/>
                  </a:lnTo>
                  <a:lnTo>
                    <a:pt x="6867702" y="2030222"/>
                  </a:lnTo>
                  <a:lnTo>
                    <a:pt x="6870496" y="2030222"/>
                  </a:lnTo>
                  <a:lnTo>
                    <a:pt x="6872909" y="2030602"/>
                  </a:lnTo>
                  <a:lnTo>
                    <a:pt x="6875703" y="2030857"/>
                  </a:lnTo>
                  <a:lnTo>
                    <a:pt x="6878116" y="2031238"/>
                  </a:lnTo>
                  <a:lnTo>
                    <a:pt x="6880910" y="2031492"/>
                  </a:lnTo>
                  <a:lnTo>
                    <a:pt x="6883323" y="2031746"/>
                  </a:lnTo>
                  <a:lnTo>
                    <a:pt x="6883323" y="2000123"/>
                  </a:lnTo>
                </a:path>
                <a:path w="6883400" h="9829800">
                  <a:moveTo>
                    <a:pt x="6797598" y="2125091"/>
                  </a:moveTo>
                  <a:lnTo>
                    <a:pt x="6797598" y="2000123"/>
                  </a:lnTo>
                </a:path>
                <a:path w="6883400" h="9829800">
                  <a:moveTo>
                    <a:pt x="6883323" y="2250313"/>
                  </a:moveTo>
                  <a:lnTo>
                    <a:pt x="6883323" y="2216530"/>
                  </a:lnTo>
                  <a:lnTo>
                    <a:pt x="6880910" y="2217166"/>
                  </a:lnTo>
                  <a:lnTo>
                    <a:pt x="6878370" y="2217674"/>
                  </a:lnTo>
                  <a:lnTo>
                    <a:pt x="6875957" y="2218309"/>
                  </a:lnTo>
                  <a:lnTo>
                    <a:pt x="6873290" y="2218690"/>
                  </a:lnTo>
                  <a:lnTo>
                    <a:pt x="6870750" y="2218944"/>
                  </a:lnTo>
                  <a:lnTo>
                    <a:pt x="6868083" y="2219198"/>
                  </a:lnTo>
                  <a:lnTo>
                    <a:pt x="6865670" y="2219198"/>
                  </a:lnTo>
                  <a:lnTo>
                    <a:pt x="6862876" y="2219198"/>
                  </a:lnTo>
                  <a:lnTo>
                    <a:pt x="6860463" y="2219198"/>
                  </a:lnTo>
                  <a:lnTo>
                    <a:pt x="6857669" y="2218944"/>
                  </a:lnTo>
                  <a:lnTo>
                    <a:pt x="6855256" y="2218690"/>
                  </a:lnTo>
                  <a:lnTo>
                    <a:pt x="6852462" y="2218309"/>
                  </a:lnTo>
                  <a:lnTo>
                    <a:pt x="6850049" y="2217674"/>
                  </a:lnTo>
                  <a:lnTo>
                    <a:pt x="6847636" y="2217166"/>
                  </a:lnTo>
                  <a:lnTo>
                    <a:pt x="6845223" y="2216150"/>
                  </a:lnTo>
                  <a:lnTo>
                    <a:pt x="6842810" y="2215642"/>
                  </a:lnTo>
                  <a:lnTo>
                    <a:pt x="6840651" y="2214626"/>
                  </a:lnTo>
                  <a:lnTo>
                    <a:pt x="6838492" y="2213483"/>
                  </a:lnTo>
                  <a:lnTo>
                    <a:pt x="6836333" y="2212213"/>
                  </a:lnTo>
                  <a:lnTo>
                    <a:pt x="6834174" y="2211070"/>
                  </a:lnTo>
                  <a:lnTo>
                    <a:pt x="6832396" y="2209546"/>
                  </a:lnTo>
                  <a:lnTo>
                    <a:pt x="6830618" y="2208276"/>
                  </a:lnTo>
                  <a:lnTo>
                    <a:pt x="6828713" y="2206752"/>
                  </a:lnTo>
                  <a:lnTo>
                    <a:pt x="6821728" y="2194814"/>
                  </a:lnTo>
                  <a:lnTo>
                    <a:pt x="6820839" y="2192401"/>
                  </a:lnTo>
                  <a:lnTo>
                    <a:pt x="6820458" y="2189988"/>
                  </a:lnTo>
                  <a:lnTo>
                    <a:pt x="6820204" y="2187194"/>
                  </a:lnTo>
                  <a:lnTo>
                    <a:pt x="6820458" y="2184527"/>
                  </a:lnTo>
                  <a:lnTo>
                    <a:pt x="6821093" y="2182114"/>
                  </a:lnTo>
                  <a:lnTo>
                    <a:pt x="6821728" y="2179574"/>
                  </a:lnTo>
                  <a:lnTo>
                    <a:pt x="6822617" y="2177161"/>
                  </a:lnTo>
                  <a:lnTo>
                    <a:pt x="6823506" y="2175002"/>
                  </a:lnTo>
                  <a:lnTo>
                    <a:pt x="6824776" y="2172970"/>
                  </a:lnTo>
                  <a:lnTo>
                    <a:pt x="6826046" y="2171065"/>
                  </a:lnTo>
                  <a:lnTo>
                    <a:pt x="6827189" y="2169287"/>
                  </a:lnTo>
                  <a:lnTo>
                    <a:pt x="6829094" y="2167763"/>
                  </a:lnTo>
                  <a:lnTo>
                    <a:pt x="6830618" y="2165858"/>
                  </a:lnTo>
                  <a:lnTo>
                    <a:pt x="6832396" y="2164715"/>
                  </a:lnTo>
                  <a:lnTo>
                    <a:pt x="6834174" y="2163191"/>
                  </a:lnTo>
                  <a:lnTo>
                    <a:pt x="6836333" y="2161921"/>
                  </a:lnTo>
                  <a:lnTo>
                    <a:pt x="6838492" y="2161032"/>
                  </a:lnTo>
                  <a:lnTo>
                    <a:pt x="6840651" y="2160143"/>
                  </a:lnTo>
                  <a:lnTo>
                    <a:pt x="6842810" y="2159254"/>
                  </a:lnTo>
                  <a:lnTo>
                    <a:pt x="6845223" y="2158238"/>
                  </a:lnTo>
                  <a:lnTo>
                    <a:pt x="6847382" y="2157729"/>
                  </a:lnTo>
                  <a:lnTo>
                    <a:pt x="6849795" y="2157095"/>
                  </a:lnTo>
                  <a:lnTo>
                    <a:pt x="6852208" y="2156460"/>
                  </a:lnTo>
                  <a:lnTo>
                    <a:pt x="6855002" y="2156205"/>
                  </a:lnTo>
                  <a:lnTo>
                    <a:pt x="6857415" y="2155825"/>
                  </a:lnTo>
                  <a:lnTo>
                    <a:pt x="6860082" y="2155571"/>
                  </a:lnTo>
                  <a:lnTo>
                    <a:pt x="6862622" y="2155190"/>
                  </a:lnTo>
                  <a:lnTo>
                    <a:pt x="6865289" y="2155190"/>
                  </a:lnTo>
                  <a:lnTo>
                    <a:pt x="6867702" y="2155190"/>
                  </a:lnTo>
                  <a:lnTo>
                    <a:pt x="6870496" y="2155190"/>
                  </a:lnTo>
                  <a:lnTo>
                    <a:pt x="6872909" y="2155571"/>
                  </a:lnTo>
                  <a:lnTo>
                    <a:pt x="6875703" y="2155825"/>
                  </a:lnTo>
                  <a:lnTo>
                    <a:pt x="6878116" y="2156205"/>
                  </a:lnTo>
                  <a:lnTo>
                    <a:pt x="6880910" y="2156460"/>
                  </a:lnTo>
                  <a:lnTo>
                    <a:pt x="6883323" y="2156714"/>
                  </a:lnTo>
                  <a:lnTo>
                    <a:pt x="6883323" y="2125091"/>
                  </a:lnTo>
                </a:path>
                <a:path w="6883400" h="9829800">
                  <a:moveTo>
                    <a:pt x="6797598" y="2250313"/>
                  </a:moveTo>
                  <a:lnTo>
                    <a:pt x="6797598" y="2125091"/>
                  </a:lnTo>
                </a:path>
                <a:path w="6883400" h="9829800">
                  <a:moveTo>
                    <a:pt x="6883323" y="2375280"/>
                  </a:moveTo>
                  <a:lnTo>
                    <a:pt x="6883323" y="2341499"/>
                  </a:lnTo>
                  <a:lnTo>
                    <a:pt x="6880910" y="2342134"/>
                  </a:lnTo>
                  <a:lnTo>
                    <a:pt x="6878370" y="2342642"/>
                  </a:lnTo>
                  <a:lnTo>
                    <a:pt x="6875957" y="2343277"/>
                  </a:lnTo>
                  <a:lnTo>
                    <a:pt x="6873290" y="2343658"/>
                  </a:lnTo>
                  <a:lnTo>
                    <a:pt x="6870750" y="2343912"/>
                  </a:lnTo>
                  <a:lnTo>
                    <a:pt x="6868083" y="2344166"/>
                  </a:lnTo>
                  <a:lnTo>
                    <a:pt x="6865670" y="2344166"/>
                  </a:lnTo>
                  <a:lnTo>
                    <a:pt x="6862876" y="2344166"/>
                  </a:lnTo>
                  <a:lnTo>
                    <a:pt x="6860463" y="2344166"/>
                  </a:lnTo>
                  <a:lnTo>
                    <a:pt x="6857669" y="2343912"/>
                  </a:lnTo>
                  <a:lnTo>
                    <a:pt x="6855256" y="2343658"/>
                  </a:lnTo>
                  <a:lnTo>
                    <a:pt x="6852462" y="2343277"/>
                  </a:lnTo>
                  <a:lnTo>
                    <a:pt x="6850049" y="2342642"/>
                  </a:lnTo>
                  <a:lnTo>
                    <a:pt x="6847636" y="2342134"/>
                  </a:lnTo>
                  <a:lnTo>
                    <a:pt x="6836333" y="2337180"/>
                  </a:lnTo>
                  <a:lnTo>
                    <a:pt x="6834174" y="2336038"/>
                  </a:lnTo>
                  <a:lnTo>
                    <a:pt x="6832396" y="2334768"/>
                  </a:lnTo>
                  <a:lnTo>
                    <a:pt x="6830618" y="2333244"/>
                  </a:lnTo>
                  <a:lnTo>
                    <a:pt x="6828713" y="2331720"/>
                  </a:lnTo>
                  <a:lnTo>
                    <a:pt x="6821728" y="2319782"/>
                  </a:lnTo>
                  <a:lnTo>
                    <a:pt x="6820839" y="2317369"/>
                  </a:lnTo>
                  <a:lnTo>
                    <a:pt x="6820458" y="2314955"/>
                  </a:lnTo>
                  <a:lnTo>
                    <a:pt x="6820204" y="2312162"/>
                  </a:lnTo>
                  <a:lnTo>
                    <a:pt x="6826046" y="2296033"/>
                  </a:lnTo>
                  <a:lnTo>
                    <a:pt x="6827189" y="2294254"/>
                  </a:lnTo>
                  <a:lnTo>
                    <a:pt x="6829094" y="2292730"/>
                  </a:lnTo>
                  <a:lnTo>
                    <a:pt x="6830618" y="2291207"/>
                  </a:lnTo>
                  <a:lnTo>
                    <a:pt x="6832396" y="2289683"/>
                  </a:lnTo>
                  <a:lnTo>
                    <a:pt x="6834174" y="2288413"/>
                  </a:lnTo>
                  <a:lnTo>
                    <a:pt x="6836333" y="2287270"/>
                  </a:lnTo>
                  <a:lnTo>
                    <a:pt x="6838492" y="2286000"/>
                  </a:lnTo>
                  <a:lnTo>
                    <a:pt x="6840651" y="2285111"/>
                  </a:lnTo>
                  <a:lnTo>
                    <a:pt x="6842810" y="2284222"/>
                  </a:lnTo>
                  <a:lnTo>
                    <a:pt x="6845223" y="2283205"/>
                  </a:lnTo>
                  <a:lnTo>
                    <a:pt x="6847382" y="2282698"/>
                  </a:lnTo>
                  <a:lnTo>
                    <a:pt x="6849795" y="2282063"/>
                  </a:lnTo>
                  <a:lnTo>
                    <a:pt x="6852208" y="2281428"/>
                  </a:lnTo>
                  <a:lnTo>
                    <a:pt x="6855002" y="2281174"/>
                  </a:lnTo>
                  <a:lnTo>
                    <a:pt x="6857415" y="2280793"/>
                  </a:lnTo>
                  <a:lnTo>
                    <a:pt x="6860082" y="2280539"/>
                  </a:lnTo>
                  <a:lnTo>
                    <a:pt x="6862622" y="2280539"/>
                  </a:lnTo>
                  <a:lnTo>
                    <a:pt x="6865289" y="2280158"/>
                  </a:lnTo>
                  <a:lnTo>
                    <a:pt x="6867702" y="2280158"/>
                  </a:lnTo>
                  <a:lnTo>
                    <a:pt x="6870496" y="2280539"/>
                  </a:lnTo>
                  <a:lnTo>
                    <a:pt x="6872909" y="2280539"/>
                  </a:lnTo>
                  <a:lnTo>
                    <a:pt x="6875703" y="2280793"/>
                  </a:lnTo>
                  <a:lnTo>
                    <a:pt x="6878116" y="2281174"/>
                  </a:lnTo>
                  <a:lnTo>
                    <a:pt x="6880910" y="2281428"/>
                  </a:lnTo>
                  <a:lnTo>
                    <a:pt x="6883323" y="2282063"/>
                  </a:lnTo>
                  <a:lnTo>
                    <a:pt x="6883323" y="2250313"/>
                  </a:lnTo>
                </a:path>
                <a:path w="6883400" h="9829800">
                  <a:moveTo>
                    <a:pt x="6797598" y="2375280"/>
                  </a:moveTo>
                  <a:lnTo>
                    <a:pt x="6797598" y="2250313"/>
                  </a:lnTo>
                </a:path>
                <a:path w="6883400" h="9829800">
                  <a:moveTo>
                    <a:pt x="6883323" y="2500249"/>
                  </a:moveTo>
                  <a:lnTo>
                    <a:pt x="6883323" y="2466467"/>
                  </a:lnTo>
                  <a:lnTo>
                    <a:pt x="6880910" y="2467102"/>
                  </a:lnTo>
                  <a:lnTo>
                    <a:pt x="6878370" y="2467991"/>
                  </a:lnTo>
                  <a:lnTo>
                    <a:pt x="6875957" y="2468245"/>
                  </a:lnTo>
                  <a:lnTo>
                    <a:pt x="6873290" y="2468626"/>
                  </a:lnTo>
                  <a:lnTo>
                    <a:pt x="6870750" y="2468879"/>
                  </a:lnTo>
                  <a:lnTo>
                    <a:pt x="6868083" y="2469134"/>
                  </a:lnTo>
                  <a:lnTo>
                    <a:pt x="6865670" y="2469134"/>
                  </a:lnTo>
                  <a:lnTo>
                    <a:pt x="6862876" y="2469134"/>
                  </a:lnTo>
                  <a:lnTo>
                    <a:pt x="6860463" y="2469134"/>
                  </a:lnTo>
                  <a:lnTo>
                    <a:pt x="6857669" y="2468879"/>
                  </a:lnTo>
                  <a:lnTo>
                    <a:pt x="6855256" y="2468626"/>
                  </a:lnTo>
                  <a:lnTo>
                    <a:pt x="6852462" y="2468245"/>
                  </a:lnTo>
                  <a:lnTo>
                    <a:pt x="6850049" y="2467610"/>
                  </a:lnTo>
                  <a:lnTo>
                    <a:pt x="6847636" y="2467102"/>
                  </a:lnTo>
                  <a:lnTo>
                    <a:pt x="6836333" y="2462149"/>
                  </a:lnTo>
                  <a:lnTo>
                    <a:pt x="6834174" y="2461005"/>
                  </a:lnTo>
                  <a:lnTo>
                    <a:pt x="6832396" y="2459736"/>
                  </a:lnTo>
                  <a:lnTo>
                    <a:pt x="6830618" y="2458212"/>
                  </a:lnTo>
                  <a:lnTo>
                    <a:pt x="6828713" y="2456688"/>
                  </a:lnTo>
                  <a:lnTo>
                    <a:pt x="6821728" y="2444750"/>
                  </a:lnTo>
                  <a:lnTo>
                    <a:pt x="6820839" y="2442337"/>
                  </a:lnTo>
                  <a:lnTo>
                    <a:pt x="6820458" y="2439924"/>
                  </a:lnTo>
                  <a:lnTo>
                    <a:pt x="6820204" y="2437511"/>
                  </a:lnTo>
                  <a:lnTo>
                    <a:pt x="6824776" y="2423160"/>
                  </a:lnTo>
                  <a:lnTo>
                    <a:pt x="6826046" y="2421001"/>
                  </a:lnTo>
                  <a:lnTo>
                    <a:pt x="6827189" y="2419223"/>
                  </a:lnTo>
                  <a:lnTo>
                    <a:pt x="6829094" y="2417699"/>
                  </a:lnTo>
                  <a:lnTo>
                    <a:pt x="6830618" y="2416175"/>
                  </a:lnTo>
                  <a:lnTo>
                    <a:pt x="6832396" y="2414651"/>
                  </a:lnTo>
                  <a:lnTo>
                    <a:pt x="6834174" y="2413380"/>
                  </a:lnTo>
                  <a:lnTo>
                    <a:pt x="6836333" y="2412238"/>
                  </a:lnTo>
                  <a:lnTo>
                    <a:pt x="6838492" y="2410968"/>
                  </a:lnTo>
                  <a:lnTo>
                    <a:pt x="6840651" y="2410079"/>
                  </a:lnTo>
                  <a:lnTo>
                    <a:pt x="6842810" y="2409190"/>
                  </a:lnTo>
                  <a:lnTo>
                    <a:pt x="6845223" y="2408174"/>
                  </a:lnTo>
                  <a:lnTo>
                    <a:pt x="6847382" y="2407666"/>
                  </a:lnTo>
                  <a:lnTo>
                    <a:pt x="6849795" y="2407030"/>
                  </a:lnTo>
                  <a:lnTo>
                    <a:pt x="6852208" y="2406396"/>
                  </a:lnTo>
                  <a:lnTo>
                    <a:pt x="6855002" y="2406142"/>
                  </a:lnTo>
                  <a:lnTo>
                    <a:pt x="6857415" y="2405761"/>
                  </a:lnTo>
                  <a:lnTo>
                    <a:pt x="6860082" y="2405507"/>
                  </a:lnTo>
                  <a:lnTo>
                    <a:pt x="6862622" y="2405507"/>
                  </a:lnTo>
                  <a:lnTo>
                    <a:pt x="6865289" y="2405126"/>
                  </a:lnTo>
                  <a:lnTo>
                    <a:pt x="6867702" y="2405126"/>
                  </a:lnTo>
                  <a:lnTo>
                    <a:pt x="6870496" y="2405507"/>
                  </a:lnTo>
                  <a:lnTo>
                    <a:pt x="6872909" y="2405507"/>
                  </a:lnTo>
                  <a:lnTo>
                    <a:pt x="6875703" y="2405761"/>
                  </a:lnTo>
                  <a:lnTo>
                    <a:pt x="6878116" y="2406142"/>
                  </a:lnTo>
                  <a:lnTo>
                    <a:pt x="6880910" y="2406396"/>
                  </a:lnTo>
                  <a:lnTo>
                    <a:pt x="6883323" y="2407030"/>
                  </a:lnTo>
                  <a:lnTo>
                    <a:pt x="6883323" y="2375280"/>
                  </a:lnTo>
                </a:path>
                <a:path w="6883400" h="9829800">
                  <a:moveTo>
                    <a:pt x="6797598" y="2500249"/>
                  </a:moveTo>
                  <a:lnTo>
                    <a:pt x="6797598" y="2375280"/>
                  </a:lnTo>
                </a:path>
                <a:path w="6883400" h="9829800">
                  <a:moveTo>
                    <a:pt x="6883323" y="2625217"/>
                  </a:moveTo>
                  <a:lnTo>
                    <a:pt x="6883323" y="2591435"/>
                  </a:lnTo>
                  <a:lnTo>
                    <a:pt x="6880910" y="2592324"/>
                  </a:lnTo>
                  <a:lnTo>
                    <a:pt x="6878370" y="2592959"/>
                  </a:lnTo>
                  <a:lnTo>
                    <a:pt x="6875957" y="2593213"/>
                  </a:lnTo>
                  <a:lnTo>
                    <a:pt x="6873290" y="2593594"/>
                  </a:lnTo>
                  <a:lnTo>
                    <a:pt x="6870750" y="2593848"/>
                  </a:lnTo>
                  <a:lnTo>
                    <a:pt x="6868083" y="2594102"/>
                  </a:lnTo>
                  <a:lnTo>
                    <a:pt x="6865670" y="2594102"/>
                  </a:lnTo>
                  <a:lnTo>
                    <a:pt x="6862876" y="2594102"/>
                  </a:lnTo>
                  <a:lnTo>
                    <a:pt x="6860463" y="2594102"/>
                  </a:lnTo>
                  <a:lnTo>
                    <a:pt x="6857669" y="2593848"/>
                  </a:lnTo>
                  <a:lnTo>
                    <a:pt x="6855256" y="2593594"/>
                  </a:lnTo>
                  <a:lnTo>
                    <a:pt x="6852462" y="2593213"/>
                  </a:lnTo>
                  <a:lnTo>
                    <a:pt x="6850049" y="2592578"/>
                  </a:lnTo>
                  <a:lnTo>
                    <a:pt x="6847636" y="2592070"/>
                  </a:lnTo>
                  <a:lnTo>
                    <a:pt x="6836333" y="2587117"/>
                  </a:lnTo>
                  <a:lnTo>
                    <a:pt x="6834174" y="2585974"/>
                  </a:lnTo>
                  <a:lnTo>
                    <a:pt x="6832396" y="2584704"/>
                  </a:lnTo>
                  <a:lnTo>
                    <a:pt x="6830618" y="2583179"/>
                  </a:lnTo>
                  <a:lnTo>
                    <a:pt x="6828713" y="2581655"/>
                  </a:lnTo>
                  <a:lnTo>
                    <a:pt x="6821728" y="2569718"/>
                  </a:lnTo>
                  <a:lnTo>
                    <a:pt x="6820839" y="2567304"/>
                  </a:lnTo>
                  <a:lnTo>
                    <a:pt x="6820458" y="2564892"/>
                  </a:lnTo>
                  <a:lnTo>
                    <a:pt x="6820204" y="2562479"/>
                  </a:lnTo>
                  <a:lnTo>
                    <a:pt x="6820458" y="2559685"/>
                  </a:lnTo>
                  <a:lnTo>
                    <a:pt x="6821093" y="2557018"/>
                  </a:lnTo>
                  <a:lnTo>
                    <a:pt x="6821728" y="2554478"/>
                  </a:lnTo>
                  <a:lnTo>
                    <a:pt x="6822617" y="2552446"/>
                  </a:lnTo>
                  <a:lnTo>
                    <a:pt x="6823506" y="2549905"/>
                  </a:lnTo>
                  <a:lnTo>
                    <a:pt x="6824776" y="2548128"/>
                  </a:lnTo>
                  <a:lnTo>
                    <a:pt x="6826046" y="2545969"/>
                  </a:lnTo>
                  <a:lnTo>
                    <a:pt x="6827189" y="2544191"/>
                  </a:lnTo>
                  <a:lnTo>
                    <a:pt x="6829094" y="2542667"/>
                  </a:lnTo>
                  <a:lnTo>
                    <a:pt x="6830618" y="2541143"/>
                  </a:lnTo>
                  <a:lnTo>
                    <a:pt x="6832396" y="2539619"/>
                  </a:lnTo>
                  <a:lnTo>
                    <a:pt x="6834174" y="2538349"/>
                  </a:lnTo>
                  <a:lnTo>
                    <a:pt x="6836333" y="2537205"/>
                  </a:lnTo>
                  <a:lnTo>
                    <a:pt x="6838492" y="2535936"/>
                  </a:lnTo>
                  <a:lnTo>
                    <a:pt x="6840651" y="2535047"/>
                  </a:lnTo>
                  <a:lnTo>
                    <a:pt x="6842810" y="2534158"/>
                  </a:lnTo>
                  <a:lnTo>
                    <a:pt x="6845223" y="2533142"/>
                  </a:lnTo>
                  <a:lnTo>
                    <a:pt x="6847382" y="2532634"/>
                  </a:lnTo>
                  <a:lnTo>
                    <a:pt x="6849795" y="2531999"/>
                  </a:lnTo>
                  <a:lnTo>
                    <a:pt x="6852208" y="2531618"/>
                  </a:lnTo>
                  <a:lnTo>
                    <a:pt x="6855002" y="2531110"/>
                  </a:lnTo>
                  <a:lnTo>
                    <a:pt x="6857415" y="2530729"/>
                  </a:lnTo>
                  <a:lnTo>
                    <a:pt x="6860082" y="2530475"/>
                  </a:lnTo>
                  <a:lnTo>
                    <a:pt x="6862622" y="2530475"/>
                  </a:lnTo>
                  <a:lnTo>
                    <a:pt x="6865289" y="2530094"/>
                  </a:lnTo>
                  <a:lnTo>
                    <a:pt x="6867702" y="2530094"/>
                  </a:lnTo>
                  <a:lnTo>
                    <a:pt x="6870496" y="2530475"/>
                  </a:lnTo>
                  <a:lnTo>
                    <a:pt x="6872909" y="2530475"/>
                  </a:lnTo>
                  <a:lnTo>
                    <a:pt x="6875703" y="2530729"/>
                  </a:lnTo>
                  <a:lnTo>
                    <a:pt x="6878116" y="2531110"/>
                  </a:lnTo>
                  <a:lnTo>
                    <a:pt x="6880910" y="2531364"/>
                  </a:lnTo>
                  <a:lnTo>
                    <a:pt x="6883323" y="2531999"/>
                  </a:lnTo>
                  <a:lnTo>
                    <a:pt x="6883323" y="2500249"/>
                  </a:lnTo>
                </a:path>
                <a:path w="6883400" h="9829800">
                  <a:moveTo>
                    <a:pt x="6797598" y="2625217"/>
                  </a:moveTo>
                  <a:lnTo>
                    <a:pt x="6797598" y="2500249"/>
                  </a:lnTo>
                </a:path>
                <a:path w="6883400" h="9829800">
                  <a:moveTo>
                    <a:pt x="6883323" y="2750185"/>
                  </a:moveTo>
                  <a:lnTo>
                    <a:pt x="6883323" y="2716657"/>
                  </a:lnTo>
                  <a:lnTo>
                    <a:pt x="6880910" y="2717292"/>
                  </a:lnTo>
                  <a:lnTo>
                    <a:pt x="6878370" y="2717927"/>
                  </a:lnTo>
                  <a:lnTo>
                    <a:pt x="6875957" y="2718180"/>
                  </a:lnTo>
                  <a:lnTo>
                    <a:pt x="6873290" y="2718816"/>
                  </a:lnTo>
                  <a:lnTo>
                    <a:pt x="6870750" y="2719070"/>
                  </a:lnTo>
                  <a:lnTo>
                    <a:pt x="6857669" y="2719070"/>
                  </a:lnTo>
                  <a:lnTo>
                    <a:pt x="6855256" y="2718562"/>
                  </a:lnTo>
                  <a:lnTo>
                    <a:pt x="6852462" y="2718180"/>
                  </a:lnTo>
                  <a:lnTo>
                    <a:pt x="6850049" y="2717546"/>
                  </a:lnTo>
                  <a:lnTo>
                    <a:pt x="6847636" y="2717038"/>
                  </a:lnTo>
                  <a:lnTo>
                    <a:pt x="6845223" y="2716403"/>
                  </a:lnTo>
                  <a:lnTo>
                    <a:pt x="6842810" y="2715514"/>
                  </a:lnTo>
                  <a:lnTo>
                    <a:pt x="6840651" y="2714498"/>
                  </a:lnTo>
                  <a:lnTo>
                    <a:pt x="6838492" y="2713609"/>
                  </a:lnTo>
                  <a:lnTo>
                    <a:pt x="6836333" y="2712466"/>
                  </a:lnTo>
                  <a:lnTo>
                    <a:pt x="6834174" y="2711196"/>
                  </a:lnTo>
                  <a:lnTo>
                    <a:pt x="6832396" y="2709672"/>
                  </a:lnTo>
                  <a:lnTo>
                    <a:pt x="6830618" y="2708148"/>
                  </a:lnTo>
                  <a:lnTo>
                    <a:pt x="6828713" y="2706624"/>
                  </a:lnTo>
                  <a:lnTo>
                    <a:pt x="6827189" y="2704846"/>
                  </a:lnTo>
                  <a:lnTo>
                    <a:pt x="6825665" y="2703322"/>
                  </a:lnTo>
                  <a:lnTo>
                    <a:pt x="6824522" y="2701163"/>
                  </a:lnTo>
                  <a:lnTo>
                    <a:pt x="6823252" y="2699258"/>
                  </a:lnTo>
                  <a:lnTo>
                    <a:pt x="6822363" y="2696845"/>
                  </a:lnTo>
                  <a:lnTo>
                    <a:pt x="6821728" y="2694686"/>
                  </a:lnTo>
                  <a:lnTo>
                    <a:pt x="6820839" y="2692654"/>
                  </a:lnTo>
                  <a:lnTo>
                    <a:pt x="6820458" y="2689860"/>
                  </a:lnTo>
                  <a:lnTo>
                    <a:pt x="6820204" y="2687447"/>
                  </a:lnTo>
                  <a:lnTo>
                    <a:pt x="6820458" y="2684653"/>
                  </a:lnTo>
                  <a:lnTo>
                    <a:pt x="6821093" y="2682240"/>
                  </a:lnTo>
                  <a:lnTo>
                    <a:pt x="6821728" y="2679446"/>
                  </a:lnTo>
                  <a:lnTo>
                    <a:pt x="6822617" y="2677414"/>
                  </a:lnTo>
                  <a:lnTo>
                    <a:pt x="6823506" y="2675254"/>
                  </a:lnTo>
                  <a:lnTo>
                    <a:pt x="6824776" y="2673096"/>
                  </a:lnTo>
                  <a:lnTo>
                    <a:pt x="6826046" y="2671318"/>
                  </a:lnTo>
                  <a:lnTo>
                    <a:pt x="6827189" y="2669159"/>
                  </a:lnTo>
                  <a:lnTo>
                    <a:pt x="6829094" y="2667635"/>
                  </a:lnTo>
                  <a:lnTo>
                    <a:pt x="6830618" y="2666111"/>
                  </a:lnTo>
                  <a:lnTo>
                    <a:pt x="6832396" y="2664587"/>
                  </a:lnTo>
                  <a:lnTo>
                    <a:pt x="6834174" y="2663317"/>
                  </a:lnTo>
                  <a:lnTo>
                    <a:pt x="6836333" y="2662174"/>
                  </a:lnTo>
                  <a:lnTo>
                    <a:pt x="6838492" y="2660904"/>
                  </a:lnTo>
                  <a:lnTo>
                    <a:pt x="6840651" y="2660015"/>
                  </a:lnTo>
                  <a:lnTo>
                    <a:pt x="6842810" y="2659126"/>
                  </a:lnTo>
                  <a:lnTo>
                    <a:pt x="6845223" y="2658491"/>
                  </a:lnTo>
                  <a:lnTo>
                    <a:pt x="6847382" y="2657602"/>
                  </a:lnTo>
                  <a:lnTo>
                    <a:pt x="6849795" y="2656967"/>
                  </a:lnTo>
                  <a:lnTo>
                    <a:pt x="6852208" y="2656586"/>
                  </a:lnTo>
                  <a:lnTo>
                    <a:pt x="6855002" y="2656078"/>
                  </a:lnTo>
                  <a:lnTo>
                    <a:pt x="6857415" y="2655697"/>
                  </a:lnTo>
                  <a:lnTo>
                    <a:pt x="6860082" y="2655697"/>
                  </a:lnTo>
                  <a:lnTo>
                    <a:pt x="6862622" y="2655443"/>
                  </a:lnTo>
                  <a:lnTo>
                    <a:pt x="6865289" y="2655443"/>
                  </a:lnTo>
                  <a:lnTo>
                    <a:pt x="6867702" y="2655443"/>
                  </a:lnTo>
                  <a:lnTo>
                    <a:pt x="6870496" y="2655443"/>
                  </a:lnTo>
                  <a:lnTo>
                    <a:pt x="6872909" y="2655697"/>
                  </a:lnTo>
                  <a:lnTo>
                    <a:pt x="6875703" y="2655697"/>
                  </a:lnTo>
                  <a:lnTo>
                    <a:pt x="6878116" y="2656078"/>
                  </a:lnTo>
                  <a:lnTo>
                    <a:pt x="6880910" y="2656332"/>
                  </a:lnTo>
                  <a:lnTo>
                    <a:pt x="6883323" y="2656967"/>
                  </a:lnTo>
                  <a:lnTo>
                    <a:pt x="6883323" y="2625217"/>
                  </a:lnTo>
                </a:path>
                <a:path w="6883400" h="9829800">
                  <a:moveTo>
                    <a:pt x="6797598" y="2750185"/>
                  </a:moveTo>
                  <a:lnTo>
                    <a:pt x="6797598" y="2625217"/>
                  </a:lnTo>
                </a:path>
                <a:path w="6883400" h="9829800">
                  <a:moveTo>
                    <a:pt x="6883323" y="2875153"/>
                  </a:moveTo>
                  <a:lnTo>
                    <a:pt x="6883323" y="2841625"/>
                  </a:lnTo>
                  <a:lnTo>
                    <a:pt x="6880910" y="2842260"/>
                  </a:lnTo>
                  <a:lnTo>
                    <a:pt x="6878370" y="2842895"/>
                  </a:lnTo>
                  <a:lnTo>
                    <a:pt x="6875957" y="2843529"/>
                  </a:lnTo>
                  <a:lnTo>
                    <a:pt x="6873290" y="2843784"/>
                  </a:lnTo>
                  <a:lnTo>
                    <a:pt x="6870750" y="2844038"/>
                  </a:lnTo>
                  <a:lnTo>
                    <a:pt x="6868083" y="2844038"/>
                  </a:lnTo>
                  <a:lnTo>
                    <a:pt x="6865670" y="2844419"/>
                  </a:lnTo>
                  <a:lnTo>
                    <a:pt x="6862876" y="2844419"/>
                  </a:lnTo>
                  <a:lnTo>
                    <a:pt x="6860463" y="2844038"/>
                  </a:lnTo>
                  <a:lnTo>
                    <a:pt x="6857669" y="2844038"/>
                  </a:lnTo>
                  <a:lnTo>
                    <a:pt x="6855256" y="2843529"/>
                  </a:lnTo>
                  <a:lnTo>
                    <a:pt x="6852462" y="2843149"/>
                  </a:lnTo>
                  <a:lnTo>
                    <a:pt x="6850049" y="2842514"/>
                  </a:lnTo>
                  <a:lnTo>
                    <a:pt x="6847636" y="2842005"/>
                  </a:lnTo>
                  <a:lnTo>
                    <a:pt x="6845223" y="2841371"/>
                  </a:lnTo>
                  <a:lnTo>
                    <a:pt x="6842810" y="2840482"/>
                  </a:lnTo>
                  <a:lnTo>
                    <a:pt x="6840651" y="2839466"/>
                  </a:lnTo>
                  <a:lnTo>
                    <a:pt x="6838492" y="2838577"/>
                  </a:lnTo>
                  <a:lnTo>
                    <a:pt x="6836333" y="2837434"/>
                  </a:lnTo>
                  <a:lnTo>
                    <a:pt x="6834174" y="2836164"/>
                  </a:lnTo>
                  <a:lnTo>
                    <a:pt x="6832396" y="2834640"/>
                  </a:lnTo>
                  <a:lnTo>
                    <a:pt x="6830618" y="2833116"/>
                  </a:lnTo>
                  <a:lnTo>
                    <a:pt x="6828713" y="2831592"/>
                  </a:lnTo>
                  <a:lnTo>
                    <a:pt x="6827189" y="2830068"/>
                  </a:lnTo>
                  <a:lnTo>
                    <a:pt x="6825665" y="2828290"/>
                  </a:lnTo>
                  <a:lnTo>
                    <a:pt x="6824522" y="2826130"/>
                  </a:lnTo>
                  <a:lnTo>
                    <a:pt x="6823252" y="2824226"/>
                  </a:lnTo>
                  <a:lnTo>
                    <a:pt x="6822363" y="2822194"/>
                  </a:lnTo>
                  <a:lnTo>
                    <a:pt x="6821728" y="2819654"/>
                  </a:lnTo>
                  <a:lnTo>
                    <a:pt x="6820839" y="2817622"/>
                  </a:lnTo>
                  <a:lnTo>
                    <a:pt x="6820458" y="2814828"/>
                  </a:lnTo>
                  <a:lnTo>
                    <a:pt x="6820204" y="2812415"/>
                  </a:lnTo>
                  <a:lnTo>
                    <a:pt x="6820458" y="2809621"/>
                  </a:lnTo>
                  <a:lnTo>
                    <a:pt x="6821093" y="2807208"/>
                  </a:lnTo>
                  <a:lnTo>
                    <a:pt x="6821728" y="2804795"/>
                  </a:lnTo>
                  <a:lnTo>
                    <a:pt x="6822617" y="2802382"/>
                  </a:lnTo>
                  <a:lnTo>
                    <a:pt x="6823506" y="2800223"/>
                  </a:lnTo>
                  <a:lnTo>
                    <a:pt x="6824776" y="2798064"/>
                  </a:lnTo>
                  <a:lnTo>
                    <a:pt x="6826046" y="2796286"/>
                  </a:lnTo>
                  <a:lnTo>
                    <a:pt x="6827189" y="2794380"/>
                  </a:lnTo>
                  <a:lnTo>
                    <a:pt x="6829094" y="2792603"/>
                  </a:lnTo>
                  <a:lnTo>
                    <a:pt x="6830618" y="2791079"/>
                  </a:lnTo>
                  <a:lnTo>
                    <a:pt x="6832396" y="2789554"/>
                  </a:lnTo>
                  <a:lnTo>
                    <a:pt x="6834174" y="2788285"/>
                  </a:lnTo>
                  <a:lnTo>
                    <a:pt x="6836333" y="2787142"/>
                  </a:lnTo>
                  <a:lnTo>
                    <a:pt x="6838492" y="2785872"/>
                  </a:lnTo>
                  <a:lnTo>
                    <a:pt x="6840651" y="2784983"/>
                  </a:lnTo>
                  <a:lnTo>
                    <a:pt x="6842810" y="2784094"/>
                  </a:lnTo>
                  <a:lnTo>
                    <a:pt x="6845223" y="2783459"/>
                  </a:lnTo>
                  <a:lnTo>
                    <a:pt x="6847382" y="2782570"/>
                  </a:lnTo>
                  <a:lnTo>
                    <a:pt x="6849795" y="2781935"/>
                  </a:lnTo>
                  <a:lnTo>
                    <a:pt x="6852208" y="2781554"/>
                  </a:lnTo>
                  <a:lnTo>
                    <a:pt x="6855002" y="2781046"/>
                  </a:lnTo>
                  <a:lnTo>
                    <a:pt x="6857415" y="2780665"/>
                  </a:lnTo>
                  <a:lnTo>
                    <a:pt x="6860082" y="2780665"/>
                  </a:lnTo>
                  <a:lnTo>
                    <a:pt x="6862622" y="2780411"/>
                  </a:lnTo>
                  <a:lnTo>
                    <a:pt x="6865289" y="2780411"/>
                  </a:lnTo>
                  <a:lnTo>
                    <a:pt x="6867702" y="2780411"/>
                  </a:lnTo>
                  <a:lnTo>
                    <a:pt x="6870496" y="2780411"/>
                  </a:lnTo>
                  <a:lnTo>
                    <a:pt x="6872909" y="2780665"/>
                  </a:lnTo>
                  <a:lnTo>
                    <a:pt x="6875703" y="2780665"/>
                  </a:lnTo>
                  <a:lnTo>
                    <a:pt x="6878116" y="2781300"/>
                  </a:lnTo>
                  <a:lnTo>
                    <a:pt x="6880910" y="2781300"/>
                  </a:lnTo>
                  <a:lnTo>
                    <a:pt x="6883323" y="2781935"/>
                  </a:lnTo>
                  <a:lnTo>
                    <a:pt x="6883323" y="2750185"/>
                  </a:lnTo>
                </a:path>
                <a:path w="6883400" h="9829800">
                  <a:moveTo>
                    <a:pt x="6797598" y="2875153"/>
                  </a:moveTo>
                  <a:lnTo>
                    <a:pt x="6797598" y="2750185"/>
                  </a:lnTo>
                </a:path>
                <a:path w="6883400" h="9829800">
                  <a:moveTo>
                    <a:pt x="6883323" y="3000121"/>
                  </a:moveTo>
                  <a:lnTo>
                    <a:pt x="6883323" y="2966593"/>
                  </a:lnTo>
                  <a:lnTo>
                    <a:pt x="6880910" y="2967228"/>
                  </a:lnTo>
                  <a:lnTo>
                    <a:pt x="6878370" y="2967863"/>
                  </a:lnTo>
                  <a:lnTo>
                    <a:pt x="6875957" y="2968498"/>
                  </a:lnTo>
                  <a:lnTo>
                    <a:pt x="6873290" y="2968752"/>
                  </a:lnTo>
                  <a:lnTo>
                    <a:pt x="6870750" y="2969005"/>
                  </a:lnTo>
                  <a:lnTo>
                    <a:pt x="6868083" y="2969005"/>
                  </a:lnTo>
                  <a:lnTo>
                    <a:pt x="6865670" y="2969387"/>
                  </a:lnTo>
                  <a:lnTo>
                    <a:pt x="6862876" y="2969387"/>
                  </a:lnTo>
                  <a:lnTo>
                    <a:pt x="6860463" y="2969005"/>
                  </a:lnTo>
                  <a:lnTo>
                    <a:pt x="6857669" y="2969005"/>
                  </a:lnTo>
                  <a:lnTo>
                    <a:pt x="6855256" y="2968752"/>
                  </a:lnTo>
                  <a:lnTo>
                    <a:pt x="6852462" y="2968117"/>
                  </a:lnTo>
                  <a:lnTo>
                    <a:pt x="6850049" y="2967482"/>
                  </a:lnTo>
                  <a:lnTo>
                    <a:pt x="6847636" y="2966974"/>
                  </a:lnTo>
                  <a:lnTo>
                    <a:pt x="6845223" y="2966339"/>
                  </a:lnTo>
                  <a:lnTo>
                    <a:pt x="6842810" y="2965450"/>
                  </a:lnTo>
                  <a:lnTo>
                    <a:pt x="6840651" y="2964434"/>
                  </a:lnTo>
                  <a:lnTo>
                    <a:pt x="6838492" y="2963545"/>
                  </a:lnTo>
                  <a:lnTo>
                    <a:pt x="6836333" y="2962402"/>
                  </a:lnTo>
                  <a:lnTo>
                    <a:pt x="6834174" y="2961132"/>
                  </a:lnTo>
                  <a:lnTo>
                    <a:pt x="6832396" y="2959608"/>
                  </a:lnTo>
                  <a:lnTo>
                    <a:pt x="6830618" y="2958338"/>
                  </a:lnTo>
                  <a:lnTo>
                    <a:pt x="6828713" y="2956560"/>
                  </a:lnTo>
                  <a:lnTo>
                    <a:pt x="6827189" y="2955036"/>
                  </a:lnTo>
                  <a:lnTo>
                    <a:pt x="6825665" y="2953258"/>
                  </a:lnTo>
                  <a:lnTo>
                    <a:pt x="6824522" y="2951099"/>
                  </a:lnTo>
                  <a:lnTo>
                    <a:pt x="6823252" y="2949194"/>
                  </a:lnTo>
                  <a:lnTo>
                    <a:pt x="6822363" y="2947162"/>
                  </a:lnTo>
                  <a:lnTo>
                    <a:pt x="6821728" y="2944622"/>
                  </a:lnTo>
                  <a:lnTo>
                    <a:pt x="6820839" y="2942590"/>
                  </a:lnTo>
                  <a:lnTo>
                    <a:pt x="6820458" y="2939796"/>
                  </a:lnTo>
                  <a:lnTo>
                    <a:pt x="6820204" y="2937383"/>
                  </a:lnTo>
                  <a:lnTo>
                    <a:pt x="6820458" y="2934589"/>
                  </a:lnTo>
                  <a:lnTo>
                    <a:pt x="6821093" y="2932176"/>
                  </a:lnTo>
                  <a:lnTo>
                    <a:pt x="6821728" y="2929763"/>
                  </a:lnTo>
                  <a:lnTo>
                    <a:pt x="6822617" y="2927350"/>
                  </a:lnTo>
                  <a:lnTo>
                    <a:pt x="6823506" y="2925191"/>
                  </a:lnTo>
                  <a:lnTo>
                    <a:pt x="6824776" y="2923032"/>
                  </a:lnTo>
                  <a:lnTo>
                    <a:pt x="6826046" y="2921254"/>
                  </a:lnTo>
                  <a:lnTo>
                    <a:pt x="6827189" y="2919349"/>
                  </a:lnTo>
                  <a:lnTo>
                    <a:pt x="6829094" y="2917571"/>
                  </a:lnTo>
                  <a:lnTo>
                    <a:pt x="6830618" y="2916047"/>
                  </a:lnTo>
                  <a:lnTo>
                    <a:pt x="6832396" y="2914777"/>
                  </a:lnTo>
                  <a:lnTo>
                    <a:pt x="6834174" y="2913253"/>
                  </a:lnTo>
                  <a:lnTo>
                    <a:pt x="6836333" y="2912110"/>
                  </a:lnTo>
                  <a:lnTo>
                    <a:pt x="6838492" y="2910840"/>
                  </a:lnTo>
                  <a:lnTo>
                    <a:pt x="6840651" y="2909951"/>
                  </a:lnTo>
                  <a:lnTo>
                    <a:pt x="6842810" y="2909062"/>
                  </a:lnTo>
                  <a:lnTo>
                    <a:pt x="6845223" y="2908427"/>
                  </a:lnTo>
                  <a:lnTo>
                    <a:pt x="6847382" y="2907538"/>
                  </a:lnTo>
                  <a:lnTo>
                    <a:pt x="6849795" y="2906903"/>
                  </a:lnTo>
                  <a:lnTo>
                    <a:pt x="6852208" y="2906522"/>
                  </a:lnTo>
                  <a:lnTo>
                    <a:pt x="6855002" y="2906014"/>
                  </a:lnTo>
                  <a:lnTo>
                    <a:pt x="6857415" y="2905633"/>
                  </a:lnTo>
                  <a:lnTo>
                    <a:pt x="6860082" y="2905633"/>
                  </a:lnTo>
                  <a:lnTo>
                    <a:pt x="6862622" y="2905379"/>
                  </a:lnTo>
                  <a:lnTo>
                    <a:pt x="6865289" y="2905379"/>
                  </a:lnTo>
                  <a:lnTo>
                    <a:pt x="6867702" y="2905379"/>
                  </a:lnTo>
                  <a:lnTo>
                    <a:pt x="6870496" y="2905379"/>
                  </a:lnTo>
                  <a:lnTo>
                    <a:pt x="6872909" y="2905633"/>
                  </a:lnTo>
                  <a:lnTo>
                    <a:pt x="6875703" y="2905633"/>
                  </a:lnTo>
                  <a:lnTo>
                    <a:pt x="6878116" y="2906268"/>
                  </a:lnTo>
                  <a:lnTo>
                    <a:pt x="6880910" y="2906522"/>
                  </a:lnTo>
                  <a:lnTo>
                    <a:pt x="6883323" y="2906903"/>
                  </a:lnTo>
                  <a:lnTo>
                    <a:pt x="6883323" y="2875153"/>
                  </a:lnTo>
                </a:path>
                <a:path w="6883400" h="9829800">
                  <a:moveTo>
                    <a:pt x="6797598" y="3000121"/>
                  </a:moveTo>
                  <a:lnTo>
                    <a:pt x="6797598" y="2875153"/>
                  </a:lnTo>
                </a:path>
                <a:path w="6883400" h="9829800">
                  <a:moveTo>
                    <a:pt x="6883323" y="3125089"/>
                  </a:moveTo>
                  <a:lnTo>
                    <a:pt x="6883323" y="3091561"/>
                  </a:lnTo>
                  <a:lnTo>
                    <a:pt x="6880910" y="3092196"/>
                  </a:lnTo>
                  <a:lnTo>
                    <a:pt x="6878370" y="3092830"/>
                  </a:lnTo>
                  <a:lnTo>
                    <a:pt x="6875957" y="3093466"/>
                  </a:lnTo>
                  <a:lnTo>
                    <a:pt x="6873290" y="3093720"/>
                  </a:lnTo>
                  <a:lnTo>
                    <a:pt x="6870750" y="3093974"/>
                  </a:lnTo>
                  <a:lnTo>
                    <a:pt x="6868083" y="3094354"/>
                  </a:lnTo>
                  <a:lnTo>
                    <a:pt x="6865670" y="3094354"/>
                  </a:lnTo>
                  <a:lnTo>
                    <a:pt x="6862876" y="3094354"/>
                  </a:lnTo>
                  <a:lnTo>
                    <a:pt x="6860463" y="3094354"/>
                  </a:lnTo>
                  <a:lnTo>
                    <a:pt x="6857669" y="3093974"/>
                  </a:lnTo>
                  <a:lnTo>
                    <a:pt x="6855256" y="3093720"/>
                  </a:lnTo>
                  <a:lnTo>
                    <a:pt x="6852462" y="3093085"/>
                  </a:lnTo>
                  <a:lnTo>
                    <a:pt x="6850049" y="3092830"/>
                  </a:lnTo>
                  <a:lnTo>
                    <a:pt x="6847636" y="3091942"/>
                  </a:lnTo>
                  <a:lnTo>
                    <a:pt x="6845223" y="3091307"/>
                  </a:lnTo>
                  <a:lnTo>
                    <a:pt x="6842810" y="3090418"/>
                  </a:lnTo>
                  <a:lnTo>
                    <a:pt x="6840651" y="3089402"/>
                  </a:lnTo>
                  <a:lnTo>
                    <a:pt x="6838492" y="3088513"/>
                  </a:lnTo>
                  <a:lnTo>
                    <a:pt x="6836333" y="3087370"/>
                  </a:lnTo>
                  <a:lnTo>
                    <a:pt x="6834174" y="3086100"/>
                  </a:lnTo>
                  <a:lnTo>
                    <a:pt x="6832396" y="3084576"/>
                  </a:lnTo>
                  <a:lnTo>
                    <a:pt x="6830618" y="3083305"/>
                  </a:lnTo>
                  <a:lnTo>
                    <a:pt x="6828713" y="3081528"/>
                  </a:lnTo>
                  <a:lnTo>
                    <a:pt x="6827189" y="3080004"/>
                  </a:lnTo>
                  <a:lnTo>
                    <a:pt x="6825665" y="3078226"/>
                  </a:lnTo>
                  <a:lnTo>
                    <a:pt x="6824522" y="3076067"/>
                  </a:lnTo>
                  <a:lnTo>
                    <a:pt x="6823252" y="3074162"/>
                  </a:lnTo>
                  <a:lnTo>
                    <a:pt x="6822363" y="3072129"/>
                  </a:lnTo>
                  <a:lnTo>
                    <a:pt x="6821728" y="3069590"/>
                  </a:lnTo>
                  <a:lnTo>
                    <a:pt x="6820839" y="3067558"/>
                  </a:lnTo>
                  <a:lnTo>
                    <a:pt x="6820458" y="3065018"/>
                  </a:lnTo>
                  <a:lnTo>
                    <a:pt x="6820204" y="3062351"/>
                  </a:lnTo>
                  <a:lnTo>
                    <a:pt x="6820458" y="3059557"/>
                  </a:lnTo>
                  <a:lnTo>
                    <a:pt x="6821093" y="3057144"/>
                  </a:lnTo>
                  <a:lnTo>
                    <a:pt x="6821728" y="3054730"/>
                  </a:lnTo>
                  <a:lnTo>
                    <a:pt x="6822617" y="3052318"/>
                  </a:lnTo>
                  <a:lnTo>
                    <a:pt x="6823506" y="3050159"/>
                  </a:lnTo>
                  <a:lnTo>
                    <a:pt x="6824776" y="3048000"/>
                  </a:lnTo>
                  <a:lnTo>
                    <a:pt x="6826046" y="3046222"/>
                  </a:lnTo>
                  <a:lnTo>
                    <a:pt x="6827189" y="3044317"/>
                  </a:lnTo>
                  <a:lnTo>
                    <a:pt x="6829094" y="3042793"/>
                  </a:lnTo>
                  <a:lnTo>
                    <a:pt x="6830618" y="3041015"/>
                  </a:lnTo>
                  <a:lnTo>
                    <a:pt x="6832396" y="3039745"/>
                  </a:lnTo>
                  <a:lnTo>
                    <a:pt x="6834174" y="3038221"/>
                  </a:lnTo>
                  <a:lnTo>
                    <a:pt x="6836333" y="3037078"/>
                  </a:lnTo>
                  <a:lnTo>
                    <a:pt x="6838492" y="3036062"/>
                  </a:lnTo>
                  <a:lnTo>
                    <a:pt x="6840651" y="3034919"/>
                  </a:lnTo>
                  <a:lnTo>
                    <a:pt x="6842810" y="3034029"/>
                  </a:lnTo>
                  <a:lnTo>
                    <a:pt x="6845223" y="3033395"/>
                  </a:lnTo>
                  <a:lnTo>
                    <a:pt x="6847382" y="3032505"/>
                  </a:lnTo>
                  <a:lnTo>
                    <a:pt x="6849795" y="3032125"/>
                  </a:lnTo>
                  <a:lnTo>
                    <a:pt x="6852208" y="3031490"/>
                  </a:lnTo>
                  <a:lnTo>
                    <a:pt x="6855002" y="3030982"/>
                  </a:lnTo>
                  <a:lnTo>
                    <a:pt x="6857415" y="3030982"/>
                  </a:lnTo>
                  <a:lnTo>
                    <a:pt x="6860082" y="3030601"/>
                  </a:lnTo>
                  <a:lnTo>
                    <a:pt x="6862622" y="3030347"/>
                  </a:lnTo>
                  <a:lnTo>
                    <a:pt x="6865289" y="3030347"/>
                  </a:lnTo>
                  <a:lnTo>
                    <a:pt x="6867702" y="3030347"/>
                  </a:lnTo>
                  <a:lnTo>
                    <a:pt x="6870496" y="3030347"/>
                  </a:lnTo>
                  <a:lnTo>
                    <a:pt x="6872909" y="3030601"/>
                  </a:lnTo>
                  <a:lnTo>
                    <a:pt x="6875703" y="3030982"/>
                  </a:lnTo>
                  <a:lnTo>
                    <a:pt x="6878116" y="3031236"/>
                  </a:lnTo>
                  <a:lnTo>
                    <a:pt x="6880910" y="3031490"/>
                  </a:lnTo>
                  <a:lnTo>
                    <a:pt x="6883323" y="3031871"/>
                  </a:lnTo>
                  <a:lnTo>
                    <a:pt x="6883323" y="3000121"/>
                  </a:lnTo>
                </a:path>
                <a:path w="6883400" h="9829800">
                  <a:moveTo>
                    <a:pt x="6797598" y="3125089"/>
                  </a:moveTo>
                  <a:lnTo>
                    <a:pt x="6797598" y="3000121"/>
                  </a:lnTo>
                </a:path>
                <a:path w="6883400" h="9829800">
                  <a:moveTo>
                    <a:pt x="6883323" y="3250438"/>
                  </a:moveTo>
                  <a:lnTo>
                    <a:pt x="6883323" y="3216529"/>
                  </a:lnTo>
                  <a:lnTo>
                    <a:pt x="6880910" y="3217164"/>
                  </a:lnTo>
                  <a:lnTo>
                    <a:pt x="6878370" y="3217799"/>
                  </a:lnTo>
                  <a:lnTo>
                    <a:pt x="6875957" y="3218434"/>
                  </a:lnTo>
                  <a:lnTo>
                    <a:pt x="6873290" y="3218688"/>
                  </a:lnTo>
                  <a:lnTo>
                    <a:pt x="6870750" y="3218942"/>
                  </a:lnTo>
                  <a:lnTo>
                    <a:pt x="6868083" y="3219323"/>
                  </a:lnTo>
                  <a:lnTo>
                    <a:pt x="6865670" y="3219323"/>
                  </a:lnTo>
                  <a:lnTo>
                    <a:pt x="6862876" y="3219323"/>
                  </a:lnTo>
                  <a:lnTo>
                    <a:pt x="6860463" y="3219323"/>
                  </a:lnTo>
                  <a:lnTo>
                    <a:pt x="6857669" y="3218942"/>
                  </a:lnTo>
                  <a:lnTo>
                    <a:pt x="6855256" y="3218688"/>
                  </a:lnTo>
                  <a:lnTo>
                    <a:pt x="6852462" y="3218434"/>
                  </a:lnTo>
                  <a:lnTo>
                    <a:pt x="6850049" y="3217799"/>
                  </a:lnTo>
                  <a:lnTo>
                    <a:pt x="6847636" y="3217164"/>
                  </a:lnTo>
                  <a:lnTo>
                    <a:pt x="6845223" y="3216275"/>
                  </a:lnTo>
                  <a:lnTo>
                    <a:pt x="6842810" y="3215640"/>
                  </a:lnTo>
                  <a:lnTo>
                    <a:pt x="6840651" y="3214751"/>
                  </a:lnTo>
                  <a:lnTo>
                    <a:pt x="6838492" y="3213480"/>
                  </a:lnTo>
                  <a:lnTo>
                    <a:pt x="6836333" y="3212338"/>
                  </a:lnTo>
                  <a:lnTo>
                    <a:pt x="6834174" y="3211068"/>
                  </a:lnTo>
                  <a:lnTo>
                    <a:pt x="6832396" y="3209544"/>
                  </a:lnTo>
                  <a:lnTo>
                    <a:pt x="6830618" y="3208274"/>
                  </a:lnTo>
                  <a:lnTo>
                    <a:pt x="6828713" y="3206750"/>
                  </a:lnTo>
                  <a:lnTo>
                    <a:pt x="6827189" y="3204972"/>
                  </a:lnTo>
                  <a:lnTo>
                    <a:pt x="6825665" y="3203194"/>
                  </a:lnTo>
                  <a:lnTo>
                    <a:pt x="6824522" y="3201289"/>
                  </a:lnTo>
                  <a:lnTo>
                    <a:pt x="6823252" y="3199129"/>
                  </a:lnTo>
                  <a:lnTo>
                    <a:pt x="6822363" y="3197098"/>
                  </a:lnTo>
                  <a:lnTo>
                    <a:pt x="6821728" y="3194939"/>
                  </a:lnTo>
                  <a:lnTo>
                    <a:pt x="6820839" y="3192526"/>
                  </a:lnTo>
                  <a:lnTo>
                    <a:pt x="6820458" y="3189986"/>
                  </a:lnTo>
                  <a:lnTo>
                    <a:pt x="6820204" y="3187319"/>
                  </a:lnTo>
                  <a:lnTo>
                    <a:pt x="6820458" y="3184525"/>
                  </a:lnTo>
                  <a:lnTo>
                    <a:pt x="6821093" y="3182112"/>
                  </a:lnTo>
                  <a:lnTo>
                    <a:pt x="6821728" y="3179699"/>
                  </a:lnTo>
                  <a:lnTo>
                    <a:pt x="6822617" y="3177286"/>
                  </a:lnTo>
                  <a:lnTo>
                    <a:pt x="6823506" y="3175127"/>
                  </a:lnTo>
                  <a:lnTo>
                    <a:pt x="6824776" y="3172968"/>
                  </a:lnTo>
                  <a:lnTo>
                    <a:pt x="6826046" y="3171190"/>
                  </a:lnTo>
                  <a:lnTo>
                    <a:pt x="6827189" y="3169285"/>
                  </a:lnTo>
                  <a:lnTo>
                    <a:pt x="6829094" y="3167761"/>
                  </a:lnTo>
                  <a:lnTo>
                    <a:pt x="6830618" y="3165983"/>
                  </a:lnTo>
                  <a:lnTo>
                    <a:pt x="6832396" y="3164713"/>
                  </a:lnTo>
                  <a:lnTo>
                    <a:pt x="6834174" y="3163189"/>
                  </a:lnTo>
                  <a:lnTo>
                    <a:pt x="6836333" y="3162046"/>
                  </a:lnTo>
                  <a:lnTo>
                    <a:pt x="6838492" y="3161029"/>
                  </a:lnTo>
                  <a:lnTo>
                    <a:pt x="6840651" y="3160141"/>
                  </a:lnTo>
                  <a:lnTo>
                    <a:pt x="6842810" y="3159252"/>
                  </a:lnTo>
                  <a:lnTo>
                    <a:pt x="6845223" y="3158363"/>
                  </a:lnTo>
                  <a:lnTo>
                    <a:pt x="6847382" y="3157728"/>
                  </a:lnTo>
                  <a:lnTo>
                    <a:pt x="6849795" y="3157093"/>
                  </a:lnTo>
                  <a:lnTo>
                    <a:pt x="6852208" y="3156458"/>
                  </a:lnTo>
                  <a:lnTo>
                    <a:pt x="6855002" y="3156204"/>
                  </a:lnTo>
                  <a:lnTo>
                    <a:pt x="6857415" y="3155950"/>
                  </a:lnTo>
                  <a:lnTo>
                    <a:pt x="6860082" y="3155569"/>
                  </a:lnTo>
                  <a:lnTo>
                    <a:pt x="6862622" y="3155315"/>
                  </a:lnTo>
                  <a:lnTo>
                    <a:pt x="6865289" y="3155315"/>
                  </a:lnTo>
                  <a:lnTo>
                    <a:pt x="6867702" y="3155315"/>
                  </a:lnTo>
                  <a:lnTo>
                    <a:pt x="6870496" y="3155315"/>
                  </a:lnTo>
                  <a:lnTo>
                    <a:pt x="6872909" y="3155569"/>
                  </a:lnTo>
                  <a:lnTo>
                    <a:pt x="6875703" y="3155950"/>
                  </a:lnTo>
                  <a:lnTo>
                    <a:pt x="6878116" y="3156204"/>
                  </a:lnTo>
                  <a:lnTo>
                    <a:pt x="6880910" y="3156458"/>
                  </a:lnTo>
                  <a:lnTo>
                    <a:pt x="6883323" y="3156839"/>
                  </a:lnTo>
                  <a:lnTo>
                    <a:pt x="6883323" y="3125089"/>
                  </a:lnTo>
                </a:path>
                <a:path w="6883400" h="9829800">
                  <a:moveTo>
                    <a:pt x="6797598" y="3250438"/>
                  </a:moveTo>
                  <a:lnTo>
                    <a:pt x="6797598" y="3125089"/>
                  </a:lnTo>
                </a:path>
                <a:path w="6883400" h="9829800">
                  <a:moveTo>
                    <a:pt x="6883323" y="3375405"/>
                  </a:moveTo>
                  <a:lnTo>
                    <a:pt x="6883323" y="3341497"/>
                  </a:lnTo>
                  <a:lnTo>
                    <a:pt x="6880910" y="3342132"/>
                  </a:lnTo>
                  <a:lnTo>
                    <a:pt x="6878370" y="3342767"/>
                  </a:lnTo>
                  <a:lnTo>
                    <a:pt x="6875957" y="3343402"/>
                  </a:lnTo>
                  <a:lnTo>
                    <a:pt x="6873290" y="3343655"/>
                  </a:lnTo>
                  <a:lnTo>
                    <a:pt x="6870750" y="3343910"/>
                  </a:lnTo>
                  <a:lnTo>
                    <a:pt x="6868083" y="3344291"/>
                  </a:lnTo>
                  <a:lnTo>
                    <a:pt x="6865670" y="3344291"/>
                  </a:lnTo>
                  <a:lnTo>
                    <a:pt x="6862876" y="3344291"/>
                  </a:lnTo>
                  <a:lnTo>
                    <a:pt x="6860463" y="3344291"/>
                  </a:lnTo>
                  <a:lnTo>
                    <a:pt x="6857669" y="3343910"/>
                  </a:lnTo>
                  <a:lnTo>
                    <a:pt x="6855256" y="3343655"/>
                  </a:lnTo>
                  <a:lnTo>
                    <a:pt x="6852462" y="3343402"/>
                  </a:lnTo>
                  <a:lnTo>
                    <a:pt x="6850049" y="3342767"/>
                  </a:lnTo>
                  <a:lnTo>
                    <a:pt x="6847636" y="3342132"/>
                  </a:lnTo>
                  <a:lnTo>
                    <a:pt x="6845223" y="3341243"/>
                  </a:lnTo>
                  <a:lnTo>
                    <a:pt x="6842810" y="3340608"/>
                  </a:lnTo>
                  <a:lnTo>
                    <a:pt x="6840651" y="3339719"/>
                  </a:lnTo>
                  <a:lnTo>
                    <a:pt x="6838492" y="3338449"/>
                  </a:lnTo>
                  <a:lnTo>
                    <a:pt x="6836333" y="3337305"/>
                  </a:lnTo>
                  <a:lnTo>
                    <a:pt x="6834174" y="3336036"/>
                  </a:lnTo>
                  <a:lnTo>
                    <a:pt x="6832396" y="3334512"/>
                  </a:lnTo>
                  <a:lnTo>
                    <a:pt x="6830618" y="3333242"/>
                  </a:lnTo>
                  <a:lnTo>
                    <a:pt x="6828713" y="3331718"/>
                  </a:lnTo>
                  <a:lnTo>
                    <a:pt x="6827189" y="3329940"/>
                  </a:lnTo>
                  <a:lnTo>
                    <a:pt x="6825665" y="3328162"/>
                  </a:lnTo>
                  <a:lnTo>
                    <a:pt x="6824522" y="3326257"/>
                  </a:lnTo>
                  <a:lnTo>
                    <a:pt x="6823252" y="3324098"/>
                  </a:lnTo>
                  <a:lnTo>
                    <a:pt x="6822363" y="3322066"/>
                  </a:lnTo>
                  <a:lnTo>
                    <a:pt x="6821728" y="3319907"/>
                  </a:lnTo>
                  <a:lnTo>
                    <a:pt x="6820839" y="3317494"/>
                  </a:lnTo>
                  <a:lnTo>
                    <a:pt x="6820458" y="3314954"/>
                  </a:lnTo>
                  <a:lnTo>
                    <a:pt x="6820204" y="3312287"/>
                  </a:lnTo>
                  <a:lnTo>
                    <a:pt x="6820458" y="3309493"/>
                  </a:lnTo>
                  <a:lnTo>
                    <a:pt x="6821093" y="3307079"/>
                  </a:lnTo>
                  <a:lnTo>
                    <a:pt x="6821728" y="3304667"/>
                  </a:lnTo>
                  <a:lnTo>
                    <a:pt x="6822617" y="3302254"/>
                  </a:lnTo>
                  <a:lnTo>
                    <a:pt x="6823506" y="3300095"/>
                  </a:lnTo>
                  <a:lnTo>
                    <a:pt x="6824776" y="3297936"/>
                  </a:lnTo>
                  <a:lnTo>
                    <a:pt x="6826046" y="3296158"/>
                  </a:lnTo>
                  <a:lnTo>
                    <a:pt x="6827189" y="3294253"/>
                  </a:lnTo>
                  <a:lnTo>
                    <a:pt x="6829094" y="3292729"/>
                  </a:lnTo>
                  <a:lnTo>
                    <a:pt x="6830618" y="3290951"/>
                  </a:lnTo>
                  <a:lnTo>
                    <a:pt x="6832396" y="3289680"/>
                  </a:lnTo>
                  <a:lnTo>
                    <a:pt x="6834174" y="3288157"/>
                  </a:lnTo>
                  <a:lnTo>
                    <a:pt x="6836333" y="3287014"/>
                  </a:lnTo>
                  <a:lnTo>
                    <a:pt x="6838492" y="3285998"/>
                  </a:lnTo>
                  <a:lnTo>
                    <a:pt x="6840651" y="3285109"/>
                  </a:lnTo>
                  <a:lnTo>
                    <a:pt x="6842810" y="3284220"/>
                  </a:lnTo>
                  <a:lnTo>
                    <a:pt x="6845223" y="3283330"/>
                  </a:lnTo>
                  <a:lnTo>
                    <a:pt x="6847382" y="3282696"/>
                  </a:lnTo>
                  <a:lnTo>
                    <a:pt x="6849795" y="3282061"/>
                  </a:lnTo>
                  <a:lnTo>
                    <a:pt x="6852208" y="3281426"/>
                  </a:lnTo>
                  <a:lnTo>
                    <a:pt x="6855002" y="3281172"/>
                  </a:lnTo>
                  <a:lnTo>
                    <a:pt x="6857415" y="3280918"/>
                  </a:lnTo>
                  <a:lnTo>
                    <a:pt x="6860082" y="3280537"/>
                  </a:lnTo>
                  <a:lnTo>
                    <a:pt x="6862622" y="3280283"/>
                  </a:lnTo>
                  <a:lnTo>
                    <a:pt x="6865289" y="3280283"/>
                  </a:lnTo>
                  <a:lnTo>
                    <a:pt x="6867702" y="3280283"/>
                  </a:lnTo>
                  <a:lnTo>
                    <a:pt x="6870496" y="3280283"/>
                  </a:lnTo>
                  <a:lnTo>
                    <a:pt x="6872909" y="3280537"/>
                  </a:lnTo>
                  <a:lnTo>
                    <a:pt x="6875703" y="3280918"/>
                  </a:lnTo>
                  <a:lnTo>
                    <a:pt x="6878116" y="3281172"/>
                  </a:lnTo>
                  <a:lnTo>
                    <a:pt x="6880910" y="3281426"/>
                  </a:lnTo>
                  <a:lnTo>
                    <a:pt x="6883323" y="3281807"/>
                  </a:lnTo>
                  <a:lnTo>
                    <a:pt x="6883323" y="3250057"/>
                  </a:lnTo>
                </a:path>
                <a:path w="6883400" h="9829800">
                  <a:moveTo>
                    <a:pt x="6797598" y="3375405"/>
                  </a:moveTo>
                  <a:lnTo>
                    <a:pt x="6797598" y="3250057"/>
                  </a:lnTo>
                </a:path>
                <a:path w="6883400" h="9829800">
                  <a:moveTo>
                    <a:pt x="6883323" y="3500374"/>
                  </a:moveTo>
                  <a:lnTo>
                    <a:pt x="6883323" y="3466465"/>
                  </a:lnTo>
                  <a:lnTo>
                    <a:pt x="6880910" y="3467100"/>
                  </a:lnTo>
                  <a:lnTo>
                    <a:pt x="6878370" y="3467989"/>
                  </a:lnTo>
                  <a:lnTo>
                    <a:pt x="6875957" y="3468370"/>
                  </a:lnTo>
                  <a:lnTo>
                    <a:pt x="6873290" y="3468624"/>
                  </a:lnTo>
                  <a:lnTo>
                    <a:pt x="6870750" y="3468878"/>
                  </a:lnTo>
                  <a:lnTo>
                    <a:pt x="6868083" y="3469259"/>
                  </a:lnTo>
                  <a:lnTo>
                    <a:pt x="6865670" y="3469259"/>
                  </a:lnTo>
                  <a:lnTo>
                    <a:pt x="6862876" y="3469259"/>
                  </a:lnTo>
                  <a:lnTo>
                    <a:pt x="6860463" y="3469259"/>
                  </a:lnTo>
                  <a:lnTo>
                    <a:pt x="6857669" y="3468878"/>
                  </a:lnTo>
                  <a:lnTo>
                    <a:pt x="6855256" y="3468624"/>
                  </a:lnTo>
                  <a:lnTo>
                    <a:pt x="6852462" y="3468370"/>
                  </a:lnTo>
                  <a:lnTo>
                    <a:pt x="6850049" y="3467735"/>
                  </a:lnTo>
                  <a:lnTo>
                    <a:pt x="6847636" y="3467100"/>
                  </a:lnTo>
                  <a:lnTo>
                    <a:pt x="6845223" y="3466465"/>
                  </a:lnTo>
                  <a:lnTo>
                    <a:pt x="6842810" y="3465576"/>
                  </a:lnTo>
                  <a:lnTo>
                    <a:pt x="6840651" y="3464687"/>
                  </a:lnTo>
                  <a:lnTo>
                    <a:pt x="6838492" y="3463417"/>
                  </a:lnTo>
                  <a:lnTo>
                    <a:pt x="6836333" y="3462274"/>
                  </a:lnTo>
                  <a:lnTo>
                    <a:pt x="6834174" y="3461004"/>
                  </a:lnTo>
                  <a:lnTo>
                    <a:pt x="6832396" y="3459734"/>
                  </a:lnTo>
                  <a:lnTo>
                    <a:pt x="6830618" y="3458210"/>
                  </a:lnTo>
                  <a:lnTo>
                    <a:pt x="6828713" y="3456686"/>
                  </a:lnTo>
                  <a:lnTo>
                    <a:pt x="6821728" y="3444875"/>
                  </a:lnTo>
                  <a:lnTo>
                    <a:pt x="6820839" y="3442462"/>
                  </a:lnTo>
                  <a:lnTo>
                    <a:pt x="6820458" y="3439922"/>
                  </a:lnTo>
                  <a:lnTo>
                    <a:pt x="6820204" y="3437509"/>
                  </a:lnTo>
                  <a:lnTo>
                    <a:pt x="6824776" y="3423158"/>
                  </a:lnTo>
                  <a:lnTo>
                    <a:pt x="6826046" y="3421126"/>
                  </a:lnTo>
                  <a:lnTo>
                    <a:pt x="6827189" y="3419221"/>
                  </a:lnTo>
                  <a:lnTo>
                    <a:pt x="6829094" y="3417697"/>
                  </a:lnTo>
                  <a:lnTo>
                    <a:pt x="6830618" y="3416173"/>
                  </a:lnTo>
                  <a:lnTo>
                    <a:pt x="6832396" y="3414649"/>
                  </a:lnTo>
                  <a:lnTo>
                    <a:pt x="6834174" y="3413505"/>
                  </a:lnTo>
                  <a:lnTo>
                    <a:pt x="6836333" y="3412236"/>
                  </a:lnTo>
                  <a:lnTo>
                    <a:pt x="6838492" y="3410966"/>
                  </a:lnTo>
                  <a:lnTo>
                    <a:pt x="6855002" y="3406140"/>
                  </a:lnTo>
                  <a:lnTo>
                    <a:pt x="6857415" y="3405886"/>
                  </a:lnTo>
                  <a:lnTo>
                    <a:pt x="6860082" y="3405504"/>
                  </a:lnTo>
                  <a:lnTo>
                    <a:pt x="6862622" y="3405504"/>
                  </a:lnTo>
                  <a:lnTo>
                    <a:pt x="6865289" y="3405251"/>
                  </a:lnTo>
                  <a:lnTo>
                    <a:pt x="6867702" y="3405251"/>
                  </a:lnTo>
                  <a:lnTo>
                    <a:pt x="6870496" y="3405504"/>
                  </a:lnTo>
                  <a:lnTo>
                    <a:pt x="6872909" y="3405504"/>
                  </a:lnTo>
                  <a:lnTo>
                    <a:pt x="6875703" y="3405886"/>
                  </a:lnTo>
                  <a:lnTo>
                    <a:pt x="6878116" y="3406140"/>
                  </a:lnTo>
                  <a:lnTo>
                    <a:pt x="6880910" y="3406394"/>
                  </a:lnTo>
                  <a:lnTo>
                    <a:pt x="6883323" y="3407029"/>
                  </a:lnTo>
                  <a:lnTo>
                    <a:pt x="6883323" y="3375405"/>
                  </a:lnTo>
                </a:path>
                <a:path w="6883400" h="9829800">
                  <a:moveTo>
                    <a:pt x="6797598" y="3500374"/>
                  </a:moveTo>
                  <a:lnTo>
                    <a:pt x="6797598" y="3375405"/>
                  </a:lnTo>
                </a:path>
                <a:path w="6883400" h="9829800">
                  <a:moveTo>
                    <a:pt x="6883323" y="3625342"/>
                  </a:moveTo>
                  <a:lnTo>
                    <a:pt x="6883323" y="3591433"/>
                  </a:lnTo>
                  <a:lnTo>
                    <a:pt x="6880910" y="3592068"/>
                  </a:lnTo>
                  <a:lnTo>
                    <a:pt x="6878370" y="3592957"/>
                  </a:lnTo>
                  <a:lnTo>
                    <a:pt x="6875957" y="3593338"/>
                  </a:lnTo>
                  <a:lnTo>
                    <a:pt x="6873290" y="3593592"/>
                  </a:lnTo>
                  <a:lnTo>
                    <a:pt x="6870750" y="3593846"/>
                  </a:lnTo>
                  <a:lnTo>
                    <a:pt x="6868083" y="3594227"/>
                  </a:lnTo>
                  <a:lnTo>
                    <a:pt x="6865670" y="3594227"/>
                  </a:lnTo>
                  <a:lnTo>
                    <a:pt x="6862876" y="3594227"/>
                  </a:lnTo>
                  <a:lnTo>
                    <a:pt x="6860463" y="3594227"/>
                  </a:lnTo>
                  <a:lnTo>
                    <a:pt x="6857669" y="3593846"/>
                  </a:lnTo>
                  <a:lnTo>
                    <a:pt x="6855256" y="3593592"/>
                  </a:lnTo>
                  <a:lnTo>
                    <a:pt x="6852462" y="3593338"/>
                  </a:lnTo>
                  <a:lnTo>
                    <a:pt x="6850049" y="3592703"/>
                  </a:lnTo>
                  <a:lnTo>
                    <a:pt x="6847636" y="3592068"/>
                  </a:lnTo>
                  <a:lnTo>
                    <a:pt x="6845223" y="3591433"/>
                  </a:lnTo>
                  <a:lnTo>
                    <a:pt x="6842810" y="3590544"/>
                  </a:lnTo>
                  <a:lnTo>
                    <a:pt x="6840651" y="3589654"/>
                  </a:lnTo>
                  <a:lnTo>
                    <a:pt x="6838492" y="3588385"/>
                  </a:lnTo>
                  <a:lnTo>
                    <a:pt x="6836333" y="3587242"/>
                  </a:lnTo>
                  <a:lnTo>
                    <a:pt x="6834174" y="3585972"/>
                  </a:lnTo>
                  <a:lnTo>
                    <a:pt x="6832396" y="3584702"/>
                  </a:lnTo>
                  <a:lnTo>
                    <a:pt x="6830618" y="3583178"/>
                  </a:lnTo>
                  <a:lnTo>
                    <a:pt x="6828713" y="3581654"/>
                  </a:lnTo>
                  <a:lnTo>
                    <a:pt x="6827189" y="3579876"/>
                  </a:lnTo>
                  <a:lnTo>
                    <a:pt x="6825665" y="3578098"/>
                  </a:lnTo>
                  <a:lnTo>
                    <a:pt x="6824522" y="3576193"/>
                  </a:lnTo>
                  <a:lnTo>
                    <a:pt x="6823252" y="3574034"/>
                  </a:lnTo>
                  <a:lnTo>
                    <a:pt x="6822363" y="3572002"/>
                  </a:lnTo>
                  <a:lnTo>
                    <a:pt x="6821728" y="3569843"/>
                  </a:lnTo>
                  <a:lnTo>
                    <a:pt x="6820839" y="3567429"/>
                  </a:lnTo>
                  <a:lnTo>
                    <a:pt x="6820458" y="3564890"/>
                  </a:lnTo>
                  <a:lnTo>
                    <a:pt x="6820204" y="3562477"/>
                  </a:lnTo>
                  <a:lnTo>
                    <a:pt x="6820458" y="3559810"/>
                  </a:lnTo>
                  <a:lnTo>
                    <a:pt x="6821093" y="3557016"/>
                  </a:lnTo>
                  <a:lnTo>
                    <a:pt x="6821728" y="3554603"/>
                  </a:lnTo>
                  <a:lnTo>
                    <a:pt x="6822617" y="3552444"/>
                  </a:lnTo>
                  <a:lnTo>
                    <a:pt x="6823506" y="3550030"/>
                  </a:lnTo>
                  <a:lnTo>
                    <a:pt x="6824776" y="3548126"/>
                  </a:lnTo>
                  <a:lnTo>
                    <a:pt x="6826046" y="3546094"/>
                  </a:lnTo>
                  <a:lnTo>
                    <a:pt x="6827189" y="3544189"/>
                  </a:lnTo>
                  <a:lnTo>
                    <a:pt x="6829094" y="3542665"/>
                  </a:lnTo>
                  <a:lnTo>
                    <a:pt x="6840651" y="3535045"/>
                  </a:lnTo>
                  <a:lnTo>
                    <a:pt x="6842810" y="3534155"/>
                  </a:lnTo>
                  <a:lnTo>
                    <a:pt x="6855002" y="3531108"/>
                  </a:lnTo>
                  <a:lnTo>
                    <a:pt x="6857415" y="3530854"/>
                  </a:lnTo>
                  <a:lnTo>
                    <a:pt x="6860082" y="3530473"/>
                  </a:lnTo>
                  <a:lnTo>
                    <a:pt x="6862622" y="3530473"/>
                  </a:lnTo>
                  <a:lnTo>
                    <a:pt x="6865289" y="3530219"/>
                  </a:lnTo>
                  <a:lnTo>
                    <a:pt x="6867702" y="3530219"/>
                  </a:lnTo>
                  <a:lnTo>
                    <a:pt x="6870496" y="3530473"/>
                  </a:lnTo>
                  <a:lnTo>
                    <a:pt x="6872909" y="3530473"/>
                  </a:lnTo>
                  <a:lnTo>
                    <a:pt x="6875703" y="3530854"/>
                  </a:lnTo>
                  <a:lnTo>
                    <a:pt x="6878116" y="3531108"/>
                  </a:lnTo>
                  <a:lnTo>
                    <a:pt x="6880910" y="3531362"/>
                  </a:lnTo>
                  <a:lnTo>
                    <a:pt x="6883323" y="3531997"/>
                  </a:lnTo>
                  <a:lnTo>
                    <a:pt x="6883323" y="3500374"/>
                  </a:lnTo>
                </a:path>
                <a:path w="6883400" h="9829800">
                  <a:moveTo>
                    <a:pt x="6797598" y="3625342"/>
                  </a:moveTo>
                  <a:lnTo>
                    <a:pt x="6797598" y="3500374"/>
                  </a:lnTo>
                </a:path>
                <a:path w="6883400" h="9829800">
                  <a:moveTo>
                    <a:pt x="6883323" y="3750310"/>
                  </a:moveTo>
                  <a:lnTo>
                    <a:pt x="6883323" y="3716401"/>
                  </a:lnTo>
                  <a:lnTo>
                    <a:pt x="6880910" y="3717290"/>
                  </a:lnTo>
                  <a:lnTo>
                    <a:pt x="6878370" y="3717925"/>
                  </a:lnTo>
                  <a:lnTo>
                    <a:pt x="6875957" y="3718305"/>
                  </a:lnTo>
                  <a:lnTo>
                    <a:pt x="6873290" y="3718814"/>
                  </a:lnTo>
                  <a:lnTo>
                    <a:pt x="6870750" y="3718814"/>
                  </a:lnTo>
                  <a:lnTo>
                    <a:pt x="6868083" y="3719195"/>
                  </a:lnTo>
                  <a:lnTo>
                    <a:pt x="6865670" y="3719195"/>
                  </a:lnTo>
                  <a:lnTo>
                    <a:pt x="6862876" y="3719195"/>
                  </a:lnTo>
                  <a:lnTo>
                    <a:pt x="6860463" y="3719195"/>
                  </a:lnTo>
                  <a:lnTo>
                    <a:pt x="6857669" y="3718814"/>
                  </a:lnTo>
                  <a:lnTo>
                    <a:pt x="6855256" y="3718560"/>
                  </a:lnTo>
                  <a:lnTo>
                    <a:pt x="6852462" y="3718305"/>
                  </a:lnTo>
                  <a:lnTo>
                    <a:pt x="6850049" y="3717671"/>
                  </a:lnTo>
                  <a:lnTo>
                    <a:pt x="6847636" y="3717036"/>
                  </a:lnTo>
                  <a:lnTo>
                    <a:pt x="6845223" y="3716401"/>
                  </a:lnTo>
                  <a:lnTo>
                    <a:pt x="6842810" y="3715512"/>
                  </a:lnTo>
                  <a:lnTo>
                    <a:pt x="6840651" y="3714623"/>
                  </a:lnTo>
                  <a:lnTo>
                    <a:pt x="6838492" y="3713734"/>
                  </a:lnTo>
                  <a:lnTo>
                    <a:pt x="6836333" y="3712464"/>
                  </a:lnTo>
                  <a:lnTo>
                    <a:pt x="6834174" y="3710940"/>
                  </a:lnTo>
                  <a:lnTo>
                    <a:pt x="6832396" y="3709670"/>
                  </a:lnTo>
                  <a:lnTo>
                    <a:pt x="6830618" y="3708146"/>
                  </a:lnTo>
                  <a:lnTo>
                    <a:pt x="6828713" y="3706622"/>
                  </a:lnTo>
                  <a:lnTo>
                    <a:pt x="6827189" y="3704844"/>
                  </a:lnTo>
                  <a:lnTo>
                    <a:pt x="6825665" y="3703066"/>
                  </a:lnTo>
                  <a:lnTo>
                    <a:pt x="6824522" y="3701161"/>
                  </a:lnTo>
                  <a:lnTo>
                    <a:pt x="6823252" y="3699002"/>
                  </a:lnTo>
                  <a:lnTo>
                    <a:pt x="6822363" y="3696970"/>
                  </a:lnTo>
                  <a:lnTo>
                    <a:pt x="6821728" y="3694811"/>
                  </a:lnTo>
                  <a:lnTo>
                    <a:pt x="6820839" y="3692652"/>
                  </a:lnTo>
                  <a:lnTo>
                    <a:pt x="6820458" y="3689858"/>
                  </a:lnTo>
                  <a:lnTo>
                    <a:pt x="6820204" y="3687445"/>
                  </a:lnTo>
                  <a:lnTo>
                    <a:pt x="6820458" y="3684778"/>
                  </a:lnTo>
                  <a:lnTo>
                    <a:pt x="6821093" y="3681984"/>
                  </a:lnTo>
                  <a:lnTo>
                    <a:pt x="6821728" y="3679571"/>
                  </a:lnTo>
                  <a:lnTo>
                    <a:pt x="6822617" y="3677412"/>
                  </a:lnTo>
                  <a:lnTo>
                    <a:pt x="6823506" y="3675253"/>
                  </a:lnTo>
                  <a:lnTo>
                    <a:pt x="6824776" y="3673094"/>
                  </a:lnTo>
                  <a:lnTo>
                    <a:pt x="6826046" y="3671316"/>
                  </a:lnTo>
                  <a:lnTo>
                    <a:pt x="6827189" y="3669157"/>
                  </a:lnTo>
                  <a:lnTo>
                    <a:pt x="6829094" y="3667633"/>
                  </a:lnTo>
                  <a:lnTo>
                    <a:pt x="6830618" y="3666109"/>
                  </a:lnTo>
                  <a:lnTo>
                    <a:pt x="6832396" y="3664585"/>
                  </a:lnTo>
                  <a:lnTo>
                    <a:pt x="6834174" y="3663442"/>
                  </a:lnTo>
                  <a:lnTo>
                    <a:pt x="6836333" y="3662172"/>
                  </a:lnTo>
                  <a:lnTo>
                    <a:pt x="6838492" y="3660902"/>
                  </a:lnTo>
                  <a:lnTo>
                    <a:pt x="6840651" y="3660013"/>
                  </a:lnTo>
                  <a:lnTo>
                    <a:pt x="6842810" y="3659124"/>
                  </a:lnTo>
                  <a:lnTo>
                    <a:pt x="6845223" y="3658235"/>
                  </a:lnTo>
                  <a:lnTo>
                    <a:pt x="6847382" y="3657600"/>
                  </a:lnTo>
                  <a:lnTo>
                    <a:pt x="6849795" y="3656965"/>
                  </a:lnTo>
                  <a:lnTo>
                    <a:pt x="6852208" y="3656711"/>
                  </a:lnTo>
                  <a:lnTo>
                    <a:pt x="6855002" y="3656076"/>
                  </a:lnTo>
                  <a:lnTo>
                    <a:pt x="6857415" y="3655822"/>
                  </a:lnTo>
                  <a:lnTo>
                    <a:pt x="6860082" y="3655441"/>
                  </a:lnTo>
                  <a:lnTo>
                    <a:pt x="6862622" y="3655441"/>
                  </a:lnTo>
                  <a:lnTo>
                    <a:pt x="6865289" y="3655441"/>
                  </a:lnTo>
                  <a:lnTo>
                    <a:pt x="6867702" y="3655441"/>
                  </a:lnTo>
                  <a:lnTo>
                    <a:pt x="6870496" y="3655441"/>
                  </a:lnTo>
                  <a:lnTo>
                    <a:pt x="6872909" y="3655441"/>
                  </a:lnTo>
                  <a:lnTo>
                    <a:pt x="6875703" y="3655822"/>
                  </a:lnTo>
                  <a:lnTo>
                    <a:pt x="6878116" y="3656076"/>
                  </a:lnTo>
                  <a:lnTo>
                    <a:pt x="6880910" y="3656329"/>
                  </a:lnTo>
                  <a:lnTo>
                    <a:pt x="6883323" y="3656965"/>
                  </a:lnTo>
                  <a:lnTo>
                    <a:pt x="6883323" y="3625342"/>
                  </a:lnTo>
                </a:path>
                <a:path w="6883400" h="9829800">
                  <a:moveTo>
                    <a:pt x="6797598" y="3750310"/>
                  </a:moveTo>
                  <a:lnTo>
                    <a:pt x="6797598" y="3625342"/>
                  </a:lnTo>
                </a:path>
                <a:path w="6883400" h="9829800">
                  <a:moveTo>
                    <a:pt x="6883323" y="3875278"/>
                  </a:moveTo>
                  <a:lnTo>
                    <a:pt x="6883323" y="3841750"/>
                  </a:lnTo>
                  <a:lnTo>
                    <a:pt x="6880910" y="3842258"/>
                  </a:lnTo>
                  <a:lnTo>
                    <a:pt x="6878370" y="3842893"/>
                  </a:lnTo>
                  <a:lnTo>
                    <a:pt x="6875957" y="3843274"/>
                  </a:lnTo>
                  <a:lnTo>
                    <a:pt x="6873290" y="3843782"/>
                  </a:lnTo>
                  <a:lnTo>
                    <a:pt x="6870750" y="3844163"/>
                  </a:lnTo>
                  <a:lnTo>
                    <a:pt x="6868083" y="3844163"/>
                  </a:lnTo>
                  <a:lnTo>
                    <a:pt x="6865670" y="3844417"/>
                  </a:lnTo>
                  <a:lnTo>
                    <a:pt x="6862876" y="3844417"/>
                  </a:lnTo>
                  <a:lnTo>
                    <a:pt x="6860463" y="3844163"/>
                  </a:lnTo>
                  <a:lnTo>
                    <a:pt x="6857669" y="3844163"/>
                  </a:lnTo>
                  <a:lnTo>
                    <a:pt x="6855256" y="3843528"/>
                  </a:lnTo>
                  <a:lnTo>
                    <a:pt x="6840651" y="3839591"/>
                  </a:lnTo>
                  <a:lnTo>
                    <a:pt x="6838492" y="3838702"/>
                  </a:lnTo>
                  <a:lnTo>
                    <a:pt x="6836333" y="3837432"/>
                  </a:lnTo>
                  <a:lnTo>
                    <a:pt x="6834174" y="3836162"/>
                  </a:lnTo>
                  <a:lnTo>
                    <a:pt x="6832396" y="3834638"/>
                  </a:lnTo>
                  <a:lnTo>
                    <a:pt x="6830618" y="3833114"/>
                  </a:lnTo>
                  <a:lnTo>
                    <a:pt x="6828713" y="3831590"/>
                  </a:lnTo>
                  <a:lnTo>
                    <a:pt x="6827189" y="3829812"/>
                  </a:lnTo>
                  <a:lnTo>
                    <a:pt x="6825665" y="3828288"/>
                  </a:lnTo>
                  <a:lnTo>
                    <a:pt x="6824522" y="3826129"/>
                  </a:lnTo>
                  <a:lnTo>
                    <a:pt x="6823252" y="3824351"/>
                  </a:lnTo>
                  <a:lnTo>
                    <a:pt x="6822363" y="3821938"/>
                  </a:lnTo>
                  <a:lnTo>
                    <a:pt x="6821728" y="3819779"/>
                  </a:lnTo>
                  <a:lnTo>
                    <a:pt x="6820839" y="3817620"/>
                  </a:lnTo>
                  <a:lnTo>
                    <a:pt x="6820458" y="3814826"/>
                  </a:lnTo>
                  <a:lnTo>
                    <a:pt x="6820204" y="3812413"/>
                  </a:lnTo>
                  <a:lnTo>
                    <a:pt x="6826046" y="3796284"/>
                  </a:lnTo>
                  <a:lnTo>
                    <a:pt x="6827189" y="3794125"/>
                  </a:lnTo>
                  <a:lnTo>
                    <a:pt x="6829094" y="3792601"/>
                  </a:lnTo>
                  <a:lnTo>
                    <a:pt x="6830618" y="3791077"/>
                  </a:lnTo>
                  <a:lnTo>
                    <a:pt x="6832396" y="3789553"/>
                  </a:lnTo>
                  <a:lnTo>
                    <a:pt x="6834174" y="3788410"/>
                  </a:lnTo>
                  <a:lnTo>
                    <a:pt x="6836333" y="3787140"/>
                  </a:lnTo>
                  <a:lnTo>
                    <a:pt x="6838492" y="3785870"/>
                  </a:lnTo>
                  <a:lnTo>
                    <a:pt x="6840651" y="3784981"/>
                  </a:lnTo>
                  <a:lnTo>
                    <a:pt x="6842810" y="3784092"/>
                  </a:lnTo>
                  <a:lnTo>
                    <a:pt x="6845223" y="3783457"/>
                  </a:lnTo>
                  <a:lnTo>
                    <a:pt x="6847382" y="3782568"/>
                  </a:lnTo>
                  <a:lnTo>
                    <a:pt x="6849795" y="3781933"/>
                  </a:lnTo>
                  <a:lnTo>
                    <a:pt x="6852208" y="3781679"/>
                  </a:lnTo>
                  <a:lnTo>
                    <a:pt x="6855002" y="3781044"/>
                  </a:lnTo>
                  <a:lnTo>
                    <a:pt x="6857415" y="3780790"/>
                  </a:lnTo>
                  <a:lnTo>
                    <a:pt x="6860082" y="3780790"/>
                  </a:lnTo>
                  <a:lnTo>
                    <a:pt x="6862622" y="3780409"/>
                  </a:lnTo>
                  <a:lnTo>
                    <a:pt x="6865289" y="3780409"/>
                  </a:lnTo>
                  <a:lnTo>
                    <a:pt x="6867702" y="3780409"/>
                  </a:lnTo>
                  <a:lnTo>
                    <a:pt x="6870496" y="3780409"/>
                  </a:lnTo>
                  <a:lnTo>
                    <a:pt x="6872909" y="3780790"/>
                  </a:lnTo>
                  <a:lnTo>
                    <a:pt x="6875703" y="3780790"/>
                  </a:lnTo>
                  <a:lnTo>
                    <a:pt x="6878116" y="3781044"/>
                  </a:lnTo>
                  <a:lnTo>
                    <a:pt x="6880910" y="3781298"/>
                  </a:lnTo>
                  <a:lnTo>
                    <a:pt x="6883323" y="3781933"/>
                  </a:lnTo>
                  <a:lnTo>
                    <a:pt x="6883323" y="3750310"/>
                  </a:lnTo>
                </a:path>
                <a:path w="6883400" h="9829800">
                  <a:moveTo>
                    <a:pt x="6797598" y="3875278"/>
                  </a:moveTo>
                  <a:lnTo>
                    <a:pt x="6797598" y="3750310"/>
                  </a:lnTo>
                </a:path>
                <a:path w="6883400" h="9829800">
                  <a:moveTo>
                    <a:pt x="6883323" y="4000246"/>
                  </a:moveTo>
                  <a:lnTo>
                    <a:pt x="6883323" y="3966718"/>
                  </a:lnTo>
                  <a:lnTo>
                    <a:pt x="6880910" y="3967226"/>
                  </a:lnTo>
                  <a:lnTo>
                    <a:pt x="6878370" y="3967861"/>
                  </a:lnTo>
                  <a:lnTo>
                    <a:pt x="6875957" y="3968496"/>
                  </a:lnTo>
                  <a:lnTo>
                    <a:pt x="6873290" y="3968750"/>
                  </a:lnTo>
                  <a:lnTo>
                    <a:pt x="6870750" y="3969131"/>
                  </a:lnTo>
                  <a:lnTo>
                    <a:pt x="6868083" y="3969131"/>
                  </a:lnTo>
                  <a:lnTo>
                    <a:pt x="6865670" y="3969385"/>
                  </a:lnTo>
                  <a:lnTo>
                    <a:pt x="6862876" y="3969385"/>
                  </a:lnTo>
                  <a:lnTo>
                    <a:pt x="6860463" y="3969131"/>
                  </a:lnTo>
                  <a:lnTo>
                    <a:pt x="6857669" y="3969131"/>
                  </a:lnTo>
                  <a:lnTo>
                    <a:pt x="6855256" y="3968750"/>
                  </a:lnTo>
                  <a:lnTo>
                    <a:pt x="6852462" y="3968242"/>
                  </a:lnTo>
                  <a:lnTo>
                    <a:pt x="6850049" y="3967607"/>
                  </a:lnTo>
                  <a:lnTo>
                    <a:pt x="6847636" y="3966972"/>
                  </a:lnTo>
                  <a:lnTo>
                    <a:pt x="6845223" y="3966337"/>
                  </a:lnTo>
                  <a:lnTo>
                    <a:pt x="6842810" y="3965448"/>
                  </a:lnTo>
                  <a:lnTo>
                    <a:pt x="6840651" y="3964559"/>
                  </a:lnTo>
                  <a:lnTo>
                    <a:pt x="6838492" y="3963670"/>
                  </a:lnTo>
                  <a:lnTo>
                    <a:pt x="6836333" y="3962400"/>
                  </a:lnTo>
                  <a:lnTo>
                    <a:pt x="6834174" y="3961130"/>
                  </a:lnTo>
                  <a:lnTo>
                    <a:pt x="6832396" y="3959606"/>
                  </a:lnTo>
                  <a:lnTo>
                    <a:pt x="6830618" y="3958082"/>
                  </a:lnTo>
                  <a:lnTo>
                    <a:pt x="6828713" y="3956558"/>
                  </a:lnTo>
                  <a:lnTo>
                    <a:pt x="6827189" y="3955034"/>
                  </a:lnTo>
                  <a:lnTo>
                    <a:pt x="6825665" y="3953256"/>
                  </a:lnTo>
                  <a:lnTo>
                    <a:pt x="6824522" y="3951097"/>
                  </a:lnTo>
                  <a:lnTo>
                    <a:pt x="6823252" y="3949319"/>
                  </a:lnTo>
                  <a:lnTo>
                    <a:pt x="6822363" y="3947160"/>
                  </a:lnTo>
                  <a:lnTo>
                    <a:pt x="6821728" y="3944747"/>
                  </a:lnTo>
                  <a:lnTo>
                    <a:pt x="6820839" y="3942588"/>
                  </a:lnTo>
                  <a:lnTo>
                    <a:pt x="6820458" y="3939794"/>
                  </a:lnTo>
                  <a:lnTo>
                    <a:pt x="6820204" y="3937381"/>
                  </a:lnTo>
                  <a:lnTo>
                    <a:pt x="6826046" y="3921252"/>
                  </a:lnTo>
                  <a:lnTo>
                    <a:pt x="6827189" y="3919474"/>
                  </a:lnTo>
                  <a:lnTo>
                    <a:pt x="6829094" y="3917569"/>
                  </a:lnTo>
                  <a:lnTo>
                    <a:pt x="6830618" y="3916045"/>
                  </a:lnTo>
                  <a:lnTo>
                    <a:pt x="6832396" y="3914521"/>
                  </a:lnTo>
                  <a:lnTo>
                    <a:pt x="6845223" y="3908425"/>
                  </a:lnTo>
                  <a:lnTo>
                    <a:pt x="6847382" y="3907536"/>
                  </a:lnTo>
                  <a:lnTo>
                    <a:pt x="6849795" y="3906901"/>
                  </a:lnTo>
                  <a:lnTo>
                    <a:pt x="6852208" y="3906647"/>
                  </a:lnTo>
                  <a:lnTo>
                    <a:pt x="6855002" y="3906012"/>
                  </a:lnTo>
                  <a:lnTo>
                    <a:pt x="6857415" y="3905758"/>
                  </a:lnTo>
                  <a:lnTo>
                    <a:pt x="6860082" y="3905758"/>
                  </a:lnTo>
                  <a:lnTo>
                    <a:pt x="6862622" y="3905377"/>
                  </a:lnTo>
                  <a:lnTo>
                    <a:pt x="6865289" y="3905377"/>
                  </a:lnTo>
                  <a:lnTo>
                    <a:pt x="6867702" y="3905377"/>
                  </a:lnTo>
                  <a:lnTo>
                    <a:pt x="6870496" y="3905377"/>
                  </a:lnTo>
                  <a:lnTo>
                    <a:pt x="6872909" y="3905758"/>
                  </a:lnTo>
                  <a:lnTo>
                    <a:pt x="6875703" y="3905758"/>
                  </a:lnTo>
                  <a:lnTo>
                    <a:pt x="6878116" y="3906266"/>
                  </a:lnTo>
                  <a:lnTo>
                    <a:pt x="6880910" y="3906647"/>
                  </a:lnTo>
                  <a:lnTo>
                    <a:pt x="6883323" y="3906901"/>
                  </a:lnTo>
                  <a:lnTo>
                    <a:pt x="6883323" y="3875278"/>
                  </a:lnTo>
                </a:path>
                <a:path w="6883400" h="9829800">
                  <a:moveTo>
                    <a:pt x="6797598" y="4000246"/>
                  </a:moveTo>
                  <a:lnTo>
                    <a:pt x="6797598" y="3875278"/>
                  </a:lnTo>
                </a:path>
                <a:path w="6883400" h="9829800">
                  <a:moveTo>
                    <a:pt x="6883323" y="4125214"/>
                  </a:moveTo>
                  <a:lnTo>
                    <a:pt x="6883323" y="4091686"/>
                  </a:lnTo>
                  <a:lnTo>
                    <a:pt x="6880910" y="4092194"/>
                  </a:lnTo>
                  <a:lnTo>
                    <a:pt x="6878370" y="4092829"/>
                  </a:lnTo>
                  <a:lnTo>
                    <a:pt x="6875957" y="4093464"/>
                  </a:lnTo>
                  <a:lnTo>
                    <a:pt x="6873290" y="4093718"/>
                  </a:lnTo>
                  <a:lnTo>
                    <a:pt x="6870750" y="4094099"/>
                  </a:lnTo>
                  <a:lnTo>
                    <a:pt x="6868083" y="4094099"/>
                  </a:lnTo>
                  <a:lnTo>
                    <a:pt x="6865670" y="4094353"/>
                  </a:lnTo>
                  <a:lnTo>
                    <a:pt x="6862876" y="4094353"/>
                  </a:lnTo>
                  <a:lnTo>
                    <a:pt x="6860463" y="4094099"/>
                  </a:lnTo>
                  <a:lnTo>
                    <a:pt x="6857669" y="4094099"/>
                  </a:lnTo>
                  <a:lnTo>
                    <a:pt x="6855256" y="4093718"/>
                  </a:lnTo>
                  <a:lnTo>
                    <a:pt x="6852462" y="4093210"/>
                  </a:lnTo>
                  <a:lnTo>
                    <a:pt x="6850049" y="4092829"/>
                  </a:lnTo>
                  <a:lnTo>
                    <a:pt x="6847636" y="4091940"/>
                  </a:lnTo>
                  <a:lnTo>
                    <a:pt x="6845223" y="4091305"/>
                  </a:lnTo>
                  <a:lnTo>
                    <a:pt x="6842810" y="4090416"/>
                  </a:lnTo>
                  <a:lnTo>
                    <a:pt x="6840651" y="4089527"/>
                  </a:lnTo>
                  <a:lnTo>
                    <a:pt x="6838492" y="4088638"/>
                  </a:lnTo>
                  <a:lnTo>
                    <a:pt x="6836333" y="4087368"/>
                  </a:lnTo>
                  <a:lnTo>
                    <a:pt x="6834174" y="4086098"/>
                  </a:lnTo>
                  <a:lnTo>
                    <a:pt x="6832396" y="4084574"/>
                  </a:lnTo>
                  <a:lnTo>
                    <a:pt x="6830618" y="4083431"/>
                  </a:lnTo>
                  <a:lnTo>
                    <a:pt x="6828713" y="4081526"/>
                  </a:lnTo>
                  <a:lnTo>
                    <a:pt x="6827189" y="4080002"/>
                  </a:lnTo>
                  <a:lnTo>
                    <a:pt x="6825665" y="4078224"/>
                  </a:lnTo>
                  <a:lnTo>
                    <a:pt x="6824522" y="4076065"/>
                  </a:lnTo>
                  <a:lnTo>
                    <a:pt x="6823252" y="4074287"/>
                  </a:lnTo>
                  <a:lnTo>
                    <a:pt x="6822363" y="4072128"/>
                  </a:lnTo>
                  <a:lnTo>
                    <a:pt x="6821728" y="4069715"/>
                  </a:lnTo>
                  <a:lnTo>
                    <a:pt x="6820839" y="4067556"/>
                  </a:lnTo>
                  <a:lnTo>
                    <a:pt x="6820458" y="4065143"/>
                  </a:lnTo>
                  <a:lnTo>
                    <a:pt x="6820204" y="4062349"/>
                  </a:lnTo>
                  <a:lnTo>
                    <a:pt x="6826046" y="4046220"/>
                  </a:lnTo>
                  <a:lnTo>
                    <a:pt x="6827189" y="4044442"/>
                  </a:lnTo>
                  <a:lnTo>
                    <a:pt x="6829094" y="4042537"/>
                  </a:lnTo>
                  <a:lnTo>
                    <a:pt x="6830618" y="4041013"/>
                  </a:lnTo>
                  <a:lnTo>
                    <a:pt x="6832396" y="4039870"/>
                  </a:lnTo>
                  <a:lnTo>
                    <a:pt x="6834174" y="4038346"/>
                  </a:lnTo>
                  <a:lnTo>
                    <a:pt x="6836333" y="4037076"/>
                  </a:lnTo>
                  <a:lnTo>
                    <a:pt x="6838492" y="4036187"/>
                  </a:lnTo>
                  <a:lnTo>
                    <a:pt x="6840651" y="4034917"/>
                  </a:lnTo>
                  <a:lnTo>
                    <a:pt x="6842810" y="4034028"/>
                  </a:lnTo>
                  <a:lnTo>
                    <a:pt x="6845223" y="4033393"/>
                  </a:lnTo>
                  <a:lnTo>
                    <a:pt x="6847382" y="4032504"/>
                  </a:lnTo>
                  <a:lnTo>
                    <a:pt x="6849795" y="4032250"/>
                  </a:lnTo>
                  <a:lnTo>
                    <a:pt x="6852208" y="4031615"/>
                  </a:lnTo>
                  <a:lnTo>
                    <a:pt x="6855002" y="4030980"/>
                  </a:lnTo>
                  <a:lnTo>
                    <a:pt x="6857415" y="4030726"/>
                  </a:lnTo>
                  <a:lnTo>
                    <a:pt x="6860082" y="4030726"/>
                  </a:lnTo>
                  <a:lnTo>
                    <a:pt x="6862622" y="4030345"/>
                  </a:lnTo>
                  <a:lnTo>
                    <a:pt x="6865289" y="4030345"/>
                  </a:lnTo>
                  <a:lnTo>
                    <a:pt x="6867702" y="4030345"/>
                  </a:lnTo>
                  <a:lnTo>
                    <a:pt x="6870496" y="4030345"/>
                  </a:lnTo>
                  <a:lnTo>
                    <a:pt x="6872909" y="4030726"/>
                  </a:lnTo>
                  <a:lnTo>
                    <a:pt x="6875703" y="4030726"/>
                  </a:lnTo>
                  <a:lnTo>
                    <a:pt x="6878116" y="4031234"/>
                  </a:lnTo>
                  <a:lnTo>
                    <a:pt x="6880910" y="4031615"/>
                  </a:lnTo>
                  <a:lnTo>
                    <a:pt x="6883323" y="4031869"/>
                  </a:lnTo>
                  <a:lnTo>
                    <a:pt x="6883323" y="4000246"/>
                  </a:lnTo>
                </a:path>
                <a:path w="6883400" h="9829800">
                  <a:moveTo>
                    <a:pt x="6797598" y="4125214"/>
                  </a:moveTo>
                  <a:lnTo>
                    <a:pt x="6797598" y="4000246"/>
                  </a:lnTo>
                </a:path>
                <a:path w="6883400" h="9829800">
                  <a:moveTo>
                    <a:pt x="6883323" y="4250182"/>
                  </a:moveTo>
                  <a:lnTo>
                    <a:pt x="6883323" y="4216654"/>
                  </a:lnTo>
                  <a:lnTo>
                    <a:pt x="6880910" y="4217162"/>
                  </a:lnTo>
                  <a:lnTo>
                    <a:pt x="6878370" y="4217797"/>
                  </a:lnTo>
                  <a:lnTo>
                    <a:pt x="6875957" y="4218432"/>
                  </a:lnTo>
                  <a:lnTo>
                    <a:pt x="6873290" y="4218686"/>
                  </a:lnTo>
                  <a:lnTo>
                    <a:pt x="6870750" y="4219067"/>
                  </a:lnTo>
                  <a:lnTo>
                    <a:pt x="6868083" y="4219321"/>
                  </a:lnTo>
                  <a:lnTo>
                    <a:pt x="6865670" y="4219321"/>
                  </a:lnTo>
                  <a:lnTo>
                    <a:pt x="6862876" y="4219321"/>
                  </a:lnTo>
                  <a:lnTo>
                    <a:pt x="6860463" y="4219321"/>
                  </a:lnTo>
                  <a:lnTo>
                    <a:pt x="6857669" y="4219067"/>
                  </a:lnTo>
                  <a:lnTo>
                    <a:pt x="6855256" y="4218686"/>
                  </a:lnTo>
                  <a:lnTo>
                    <a:pt x="6852462" y="4218432"/>
                  </a:lnTo>
                  <a:lnTo>
                    <a:pt x="6850049" y="4217797"/>
                  </a:lnTo>
                  <a:lnTo>
                    <a:pt x="6847636" y="4216908"/>
                  </a:lnTo>
                  <a:lnTo>
                    <a:pt x="6845223" y="4216273"/>
                  </a:lnTo>
                  <a:lnTo>
                    <a:pt x="6842810" y="4215638"/>
                  </a:lnTo>
                  <a:lnTo>
                    <a:pt x="6840651" y="4214495"/>
                  </a:lnTo>
                  <a:lnTo>
                    <a:pt x="6838492" y="4213606"/>
                  </a:lnTo>
                  <a:lnTo>
                    <a:pt x="6836333" y="4212336"/>
                  </a:lnTo>
                  <a:lnTo>
                    <a:pt x="6834174" y="4211066"/>
                  </a:lnTo>
                  <a:lnTo>
                    <a:pt x="6832396" y="4209542"/>
                  </a:lnTo>
                  <a:lnTo>
                    <a:pt x="6830618" y="4208399"/>
                  </a:lnTo>
                  <a:lnTo>
                    <a:pt x="6828713" y="4206494"/>
                  </a:lnTo>
                  <a:lnTo>
                    <a:pt x="6827189" y="4204970"/>
                  </a:lnTo>
                  <a:lnTo>
                    <a:pt x="6825665" y="4203192"/>
                  </a:lnTo>
                  <a:lnTo>
                    <a:pt x="6824522" y="4201033"/>
                  </a:lnTo>
                  <a:lnTo>
                    <a:pt x="6823252" y="4199255"/>
                  </a:lnTo>
                  <a:lnTo>
                    <a:pt x="6822363" y="4197096"/>
                  </a:lnTo>
                  <a:lnTo>
                    <a:pt x="6821728" y="4194683"/>
                  </a:lnTo>
                  <a:lnTo>
                    <a:pt x="6820839" y="4192524"/>
                  </a:lnTo>
                  <a:lnTo>
                    <a:pt x="6820458" y="4190111"/>
                  </a:lnTo>
                  <a:lnTo>
                    <a:pt x="6820204" y="4187317"/>
                  </a:lnTo>
                  <a:lnTo>
                    <a:pt x="6826046" y="4171188"/>
                  </a:lnTo>
                  <a:lnTo>
                    <a:pt x="6827189" y="4169410"/>
                  </a:lnTo>
                  <a:lnTo>
                    <a:pt x="6829094" y="4167886"/>
                  </a:lnTo>
                  <a:lnTo>
                    <a:pt x="6830618" y="4165981"/>
                  </a:lnTo>
                  <a:lnTo>
                    <a:pt x="6832396" y="4164838"/>
                  </a:lnTo>
                  <a:lnTo>
                    <a:pt x="6834174" y="4163314"/>
                  </a:lnTo>
                  <a:lnTo>
                    <a:pt x="6836333" y="4162044"/>
                  </a:lnTo>
                  <a:lnTo>
                    <a:pt x="6838492" y="4161155"/>
                  </a:lnTo>
                  <a:lnTo>
                    <a:pt x="6840651" y="4160266"/>
                  </a:lnTo>
                  <a:lnTo>
                    <a:pt x="6842810" y="4158996"/>
                  </a:lnTo>
                  <a:lnTo>
                    <a:pt x="6845223" y="4158361"/>
                  </a:lnTo>
                  <a:lnTo>
                    <a:pt x="6847382" y="4157472"/>
                  </a:lnTo>
                  <a:lnTo>
                    <a:pt x="6849795" y="4157218"/>
                  </a:lnTo>
                  <a:lnTo>
                    <a:pt x="6852208" y="4156583"/>
                  </a:lnTo>
                  <a:lnTo>
                    <a:pt x="6855002" y="4156202"/>
                  </a:lnTo>
                  <a:lnTo>
                    <a:pt x="6857415" y="4155948"/>
                  </a:lnTo>
                  <a:lnTo>
                    <a:pt x="6860082" y="4155694"/>
                  </a:lnTo>
                  <a:lnTo>
                    <a:pt x="6862622" y="4155313"/>
                  </a:lnTo>
                  <a:lnTo>
                    <a:pt x="6865289" y="4155313"/>
                  </a:lnTo>
                  <a:lnTo>
                    <a:pt x="6867702" y="4155313"/>
                  </a:lnTo>
                  <a:lnTo>
                    <a:pt x="6870496" y="4155313"/>
                  </a:lnTo>
                  <a:lnTo>
                    <a:pt x="6872909" y="4155694"/>
                  </a:lnTo>
                  <a:lnTo>
                    <a:pt x="6875703" y="4155948"/>
                  </a:lnTo>
                  <a:lnTo>
                    <a:pt x="6878116" y="4156202"/>
                  </a:lnTo>
                  <a:lnTo>
                    <a:pt x="6880910" y="4156583"/>
                  </a:lnTo>
                  <a:lnTo>
                    <a:pt x="6883323" y="4156837"/>
                  </a:lnTo>
                  <a:lnTo>
                    <a:pt x="6883323" y="4125214"/>
                  </a:lnTo>
                </a:path>
                <a:path w="6883400" h="9829800">
                  <a:moveTo>
                    <a:pt x="6797598" y="4250182"/>
                  </a:moveTo>
                  <a:lnTo>
                    <a:pt x="6797598" y="4125214"/>
                  </a:lnTo>
                </a:path>
                <a:path w="6883400" h="9829800">
                  <a:moveTo>
                    <a:pt x="6883323" y="4375404"/>
                  </a:moveTo>
                  <a:lnTo>
                    <a:pt x="6883323" y="4341622"/>
                  </a:lnTo>
                  <a:lnTo>
                    <a:pt x="6880910" y="4342130"/>
                  </a:lnTo>
                  <a:lnTo>
                    <a:pt x="6878370" y="4342765"/>
                  </a:lnTo>
                  <a:lnTo>
                    <a:pt x="6875957" y="4343400"/>
                  </a:lnTo>
                  <a:lnTo>
                    <a:pt x="6873290" y="4343654"/>
                  </a:lnTo>
                  <a:lnTo>
                    <a:pt x="6870750" y="4344035"/>
                  </a:lnTo>
                  <a:lnTo>
                    <a:pt x="6868083" y="4344289"/>
                  </a:lnTo>
                  <a:lnTo>
                    <a:pt x="6865670" y="4344289"/>
                  </a:lnTo>
                  <a:lnTo>
                    <a:pt x="6862876" y="4344289"/>
                  </a:lnTo>
                  <a:lnTo>
                    <a:pt x="6860463" y="4344289"/>
                  </a:lnTo>
                  <a:lnTo>
                    <a:pt x="6857669" y="4344035"/>
                  </a:lnTo>
                  <a:lnTo>
                    <a:pt x="6855256" y="4343654"/>
                  </a:lnTo>
                  <a:lnTo>
                    <a:pt x="6852462" y="4343400"/>
                  </a:lnTo>
                  <a:lnTo>
                    <a:pt x="6850049" y="4342765"/>
                  </a:lnTo>
                  <a:lnTo>
                    <a:pt x="6847636" y="4342130"/>
                  </a:lnTo>
                  <a:lnTo>
                    <a:pt x="6845223" y="4341241"/>
                  </a:lnTo>
                  <a:lnTo>
                    <a:pt x="6842810" y="4340606"/>
                  </a:lnTo>
                  <a:lnTo>
                    <a:pt x="6832396" y="4334510"/>
                  </a:lnTo>
                  <a:lnTo>
                    <a:pt x="6830618" y="4333367"/>
                  </a:lnTo>
                  <a:lnTo>
                    <a:pt x="6828713" y="4331843"/>
                  </a:lnTo>
                  <a:lnTo>
                    <a:pt x="6827189" y="4329938"/>
                  </a:lnTo>
                  <a:lnTo>
                    <a:pt x="6825665" y="4328160"/>
                  </a:lnTo>
                  <a:lnTo>
                    <a:pt x="6824522" y="4326382"/>
                  </a:lnTo>
                  <a:lnTo>
                    <a:pt x="6823252" y="4324223"/>
                  </a:lnTo>
                  <a:lnTo>
                    <a:pt x="6822363" y="4322064"/>
                  </a:lnTo>
                  <a:lnTo>
                    <a:pt x="6821728" y="4319905"/>
                  </a:lnTo>
                  <a:lnTo>
                    <a:pt x="6820839" y="4317492"/>
                  </a:lnTo>
                  <a:lnTo>
                    <a:pt x="6820458" y="4315079"/>
                  </a:lnTo>
                  <a:lnTo>
                    <a:pt x="6820204" y="4312285"/>
                  </a:lnTo>
                  <a:lnTo>
                    <a:pt x="6826046" y="4296156"/>
                  </a:lnTo>
                  <a:lnTo>
                    <a:pt x="6827189" y="4294378"/>
                  </a:lnTo>
                  <a:lnTo>
                    <a:pt x="6829094" y="4292854"/>
                  </a:lnTo>
                  <a:lnTo>
                    <a:pt x="6830618" y="4290949"/>
                  </a:lnTo>
                  <a:lnTo>
                    <a:pt x="6832396" y="4289806"/>
                  </a:lnTo>
                  <a:lnTo>
                    <a:pt x="6834174" y="4288282"/>
                  </a:lnTo>
                  <a:lnTo>
                    <a:pt x="6836333" y="4287012"/>
                  </a:lnTo>
                  <a:lnTo>
                    <a:pt x="6838492" y="4286123"/>
                  </a:lnTo>
                  <a:lnTo>
                    <a:pt x="6840651" y="4285234"/>
                  </a:lnTo>
                  <a:lnTo>
                    <a:pt x="6842810" y="4284218"/>
                  </a:lnTo>
                  <a:lnTo>
                    <a:pt x="6845223" y="4283329"/>
                  </a:lnTo>
                  <a:lnTo>
                    <a:pt x="6847382" y="4282694"/>
                  </a:lnTo>
                  <a:lnTo>
                    <a:pt x="6849795" y="4282186"/>
                  </a:lnTo>
                  <a:lnTo>
                    <a:pt x="6852208" y="4281551"/>
                  </a:lnTo>
                  <a:lnTo>
                    <a:pt x="6855002" y="4281170"/>
                  </a:lnTo>
                  <a:lnTo>
                    <a:pt x="6857415" y="4280916"/>
                  </a:lnTo>
                  <a:lnTo>
                    <a:pt x="6860082" y="4280662"/>
                  </a:lnTo>
                  <a:lnTo>
                    <a:pt x="6862622" y="4280281"/>
                  </a:lnTo>
                  <a:lnTo>
                    <a:pt x="6865289" y="4280281"/>
                  </a:lnTo>
                  <a:lnTo>
                    <a:pt x="6867702" y="4280281"/>
                  </a:lnTo>
                  <a:lnTo>
                    <a:pt x="6870496" y="4280281"/>
                  </a:lnTo>
                  <a:lnTo>
                    <a:pt x="6872909" y="4280662"/>
                  </a:lnTo>
                  <a:lnTo>
                    <a:pt x="6875703" y="4280916"/>
                  </a:lnTo>
                  <a:lnTo>
                    <a:pt x="6878116" y="4281170"/>
                  </a:lnTo>
                  <a:lnTo>
                    <a:pt x="6880910" y="4281551"/>
                  </a:lnTo>
                  <a:lnTo>
                    <a:pt x="6883323" y="4281805"/>
                  </a:lnTo>
                  <a:lnTo>
                    <a:pt x="6883323" y="4250182"/>
                  </a:lnTo>
                </a:path>
                <a:path w="6883400" h="9829800">
                  <a:moveTo>
                    <a:pt x="6797598" y="4375404"/>
                  </a:moveTo>
                  <a:lnTo>
                    <a:pt x="6797598" y="4250182"/>
                  </a:lnTo>
                </a:path>
                <a:path w="6883400" h="9829800">
                  <a:moveTo>
                    <a:pt x="6883323" y="4500372"/>
                  </a:moveTo>
                  <a:lnTo>
                    <a:pt x="6883323" y="4466590"/>
                  </a:lnTo>
                  <a:lnTo>
                    <a:pt x="6880910" y="4467098"/>
                  </a:lnTo>
                  <a:lnTo>
                    <a:pt x="6878370" y="4467733"/>
                  </a:lnTo>
                  <a:lnTo>
                    <a:pt x="6875957" y="4468368"/>
                  </a:lnTo>
                  <a:lnTo>
                    <a:pt x="6873290" y="4468622"/>
                  </a:lnTo>
                  <a:lnTo>
                    <a:pt x="6870750" y="4469003"/>
                  </a:lnTo>
                  <a:lnTo>
                    <a:pt x="6868083" y="4469257"/>
                  </a:lnTo>
                  <a:lnTo>
                    <a:pt x="6865670" y="4469257"/>
                  </a:lnTo>
                  <a:lnTo>
                    <a:pt x="6862876" y="4469257"/>
                  </a:lnTo>
                  <a:lnTo>
                    <a:pt x="6860463" y="4469257"/>
                  </a:lnTo>
                  <a:lnTo>
                    <a:pt x="6857669" y="4469003"/>
                  </a:lnTo>
                  <a:lnTo>
                    <a:pt x="6855256" y="4468622"/>
                  </a:lnTo>
                  <a:lnTo>
                    <a:pt x="6852462" y="4468368"/>
                  </a:lnTo>
                  <a:lnTo>
                    <a:pt x="6850049" y="4467733"/>
                  </a:lnTo>
                  <a:lnTo>
                    <a:pt x="6847636" y="4467098"/>
                  </a:lnTo>
                  <a:lnTo>
                    <a:pt x="6845223" y="4466590"/>
                  </a:lnTo>
                  <a:lnTo>
                    <a:pt x="6842810" y="4465574"/>
                  </a:lnTo>
                  <a:lnTo>
                    <a:pt x="6830618" y="4458335"/>
                  </a:lnTo>
                  <a:lnTo>
                    <a:pt x="6828713" y="4456811"/>
                  </a:lnTo>
                  <a:lnTo>
                    <a:pt x="6827189" y="4454906"/>
                  </a:lnTo>
                  <a:lnTo>
                    <a:pt x="6825665" y="4453128"/>
                  </a:lnTo>
                  <a:lnTo>
                    <a:pt x="6824522" y="4451350"/>
                  </a:lnTo>
                  <a:lnTo>
                    <a:pt x="6823252" y="4449191"/>
                  </a:lnTo>
                  <a:lnTo>
                    <a:pt x="6822363" y="4447032"/>
                  </a:lnTo>
                  <a:lnTo>
                    <a:pt x="6821728" y="4444873"/>
                  </a:lnTo>
                  <a:lnTo>
                    <a:pt x="6820839" y="4442460"/>
                  </a:lnTo>
                  <a:lnTo>
                    <a:pt x="6820458" y="4440047"/>
                  </a:lnTo>
                  <a:lnTo>
                    <a:pt x="6820204" y="4437253"/>
                  </a:lnTo>
                  <a:lnTo>
                    <a:pt x="6826046" y="4421124"/>
                  </a:lnTo>
                  <a:lnTo>
                    <a:pt x="6827189" y="4419346"/>
                  </a:lnTo>
                  <a:lnTo>
                    <a:pt x="6829094" y="4417822"/>
                  </a:lnTo>
                  <a:lnTo>
                    <a:pt x="6830618" y="4416298"/>
                  </a:lnTo>
                  <a:lnTo>
                    <a:pt x="6832396" y="4414774"/>
                  </a:lnTo>
                  <a:lnTo>
                    <a:pt x="6834174" y="4413504"/>
                  </a:lnTo>
                  <a:lnTo>
                    <a:pt x="6836333" y="4412234"/>
                  </a:lnTo>
                  <a:lnTo>
                    <a:pt x="6838492" y="4411091"/>
                  </a:lnTo>
                  <a:lnTo>
                    <a:pt x="6840651" y="4410202"/>
                  </a:lnTo>
                  <a:lnTo>
                    <a:pt x="6842810" y="4409186"/>
                  </a:lnTo>
                  <a:lnTo>
                    <a:pt x="6845223" y="4408297"/>
                  </a:lnTo>
                  <a:lnTo>
                    <a:pt x="6847382" y="4407662"/>
                  </a:lnTo>
                  <a:lnTo>
                    <a:pt x="6849795" y="4407154"/>
                  </a:lnTo>
                  <a:lnTo>
                    <a:pt x="6852208" y="4406519"/>
                  </a:lnTo>
                  <a:lnTo>
                    <a:pt x="6855002" y="4406138"/>
                  </a:lnTo>
                  <a:lnTo>
                    <a:pt x="6857415" y="4405884"/>
                  </a:lnTo>
                  <a:lnTo>
                    <a:pt x="6860082" y="4405630"/>
                  </a:lnTo>
                  <a:lnTo>
                    <a:pt x="6862622" y="4405630"/>
                  </a:lnTo>
                  <a:lnTo>
                    <a:pt x="6865289" y="4405249"/>
                  </a:lnTo>
                  <a:lnTo>
                    <a:pt x="6867702" y="4405249"/>
                  </a:lnTo>
                  <a:lnTo>
                    <a:pt x="6870496" y="4405630"/>
                  </a:lnTo>
                  <a:lnTo>
                    <a:pt x="6872909" y="4405630"/>
                  </a:lnTo>
                  <a:lnTo>
                    <a:pt x="6875703" y="4405884"/>
                  </a:lnTo>
                  <a:lnTo>
                    <a:pt x="6878116" y="4406138"/>
                  </a:lnTo>
                  <a:lnTo>
                    <a:pt x="6880910" y="4406519"/>
                  </a:lnTo>
                  <a:lnTo>
                    <a:pt x="6883323" y="4407154"/>
                  </a:lnTo>
                  <a:lnTo>
                    <a:pt x="6883323" y="4375404"/>
                  </a:lnTo>
                </a:path>
                <a:path w="6883400" h="9829800">
                  <a:moveTo>
                    <a:pt x="6797598" y="4500372"/>
                  </a:moveTo>
                  <a:lnTo>
                    <a:pt x="6797598" y="4375404"/>
                  </a:lnTo>
                </a:path>
                <a:path w="6883400" h="9829800">
                  <a:moveTo>
                    <a:pt x="6883323" y="4625340"/>
                  </a:moveTo>
                  <a:lnTo>
                    <a:pt x="6883323" y="4591558"/>
                  </a:lnTo>
                  <a:lnTo>
                    <a:pt x="6880910" y="4592066"/>
                  </a:lnTo>
                  <a:lnTo>
                    <a:pt x="6878370" y="4593082"/>
                  </a:lnTo>
                  <a:lnTo>
                    <a:pt x="6875957" y="4593336"/>
                  </a:lnTo>
                  <a:lnTo>
                    <a:pt x="6873290" y="4593590"/>
                  </a:lnTo>
                  <a:lnTo>
                    <a:pt x="6870750" y="4593971"/>
                  </a:lnTo>
                  <a:lnTo>
                    <a:pt x="6868083" y="4594225"/>
                  </a:lnTo>
                  <a:lnTo>
                    <a:pt x="6865670" y="4594225"/>
                  </a:lnTo>
                  <a:lnTo>
                    <a:pt x="6862876" y="4594225"/>
                  </a:lnTo>
                  <a:lnTo>
                    <a:pt x="6860463" y="4594225"/>
                  </a:lnTo>
                  <a:lnTo>
                    <a:pt x="6857669" y="4593971"/>
                  </a:lnTo>
                  <a:lnTo>
                    <a:pt x="6855256" y="4593590"/>
                  </a:lnTo>
                  <a:lnTo>
                    <a:pt x="6852462" y="4593336"/>
                  </a:lnTo>
                  <a:lnTo>
                    <a:pt x="6850049" y="4592701"/>
                  </a:lnTo>
                  <a:lnTo>
                    <a:pt x="6847636" y="4592066"/>
                  </a:lnTo>
                  <a:lnTo>
                    <a:pt x="6845223" y="4591558"/>
                  </a:lnTo>
                  <a:lnTo>
                    <a:pt x="6842810" y="4590542"/>
                  </a:lnTo>
                  <a:lnTo>
                    <a:pt x="6840651" y="4589653"/>
                  </a:lnTo>
                  <a:lnTo>
                    <a:pt x="6838492" y="4588510"/>
                  </a:lnTo>
                  <a:lnTo>
                    <a:pt x="6836333" y="4587240"/>
                  </a:lnTo>
                  <a:lnTo>
                    <a:pt x="6834174" y="4585970"/>
                  </a:lnTo>
                  <a:lnTo>
                    <a:pt x="6832396" y="4584827"/>
                  </a:lnTo>
                  <a:lnTo>
                    <a:pt x="6830618" y="4583303"/>
                  </a:lnTo>
                  <a:lnTo>
                    <a:pt x="6828713" y="4581779"/>
                  </a:lnTo>
                  <a:lnTo>
                    <a:pt x="6827189" y="4579874"/>
                  </a:lnTo>
                  <a:lnTo>
                    <a:pt x="6825665" y="4578096"/>
                  </a:lnTo>
                  <a:lnTo>
                    <a:pt x="6824522" y="4576318"/>
                  </a:lnTo>
                  <a:lnTo>
                    <a:pt x="6823252" y="4574159"/>
                  </a:lnTo>
                  <a:lnTo>
                    <a:pt x="6822363" y="4572000"/>
                  </a:lnTo>
                  <a:lnTo>
                    <a:pt x="6821728" y="4569841"/>
                  </a:lnTo>
                  <a:lnTo>
                    <a:pt x="6820839" y="4567428"/>
                  </a:lnTo>
                  <a:lnTo>
                    <a:pt x="6820458" y="4565015"/>
                  </a:lnTo>
                  <a:lnTo>
                    <a:pt x="6820204" y="4562602"/>
                  </a:lnTo>
                  <a:lnTo>
                    <a:pt x="6824776" y="4548251"/>
                  </a:lnTo>
                  <a:lnTo>
                    <a:pt x="6826046" y="4546092"/>
                  </a:lnTo>
                  <a:lnTo>
                    <a:pt x="6827189" y="4544314"/>
                  </a:lnTo>
                  <a:lnTo>
                    <a:pt x="6829094" y="4542790"/>
                  </a:lnTo>
                  <a:lnTo>
                    <a:pt x="6830618" y="4541266"/>
                  </a:lnTo>
                  <a:lnTo>
                    <a:pt x="6840651" y="4535170"/>
                  </a:lnTo>
                  <a:lnTo>
                    <a:pt x="6842810" y="4534154"/>
                  </a:lnTo>
                  <a:lnTo>
                    <a:pt x="6845223" y="4533265"/>
                  </a:lnTo>
                  <a:lnTo>
                    <a:pt x="6847382" y="4532630"/>
                  </a:lnTo>
                  <a:lnTo>
                    <a:pt x="6849795" y="4532122"/>
                  </a:lnTo>
                  <a:lnTo>
                    <a:pt x="6852208" y="4531487"/>
                  </a:lnTo>
                  <a:lnTo>
                    <a:pt x="6855002" y="4531106"/>
                  </a:lnTo>
                  <a:lnTo>
                    <a:pt x="6857415" y="4530852"/>
                  </a:lnTo>
                  <a:lnTo>
                    <a:pt x="6860082" y="4530598"/>
                  </a:lnTo>
                  <a:lnTo>
                    <a:pt x="6862622" y="4530598"/>
                  </a:lnTo>
                  <a:lnTo>
                    <a:pt x="6865289" y="4530217"/>
                  </a:lnTo>
                  <a:lnTo>
                    <a:pt x="6867702" y="4530217"/>
                  </a:lnTo>
                  <a:lnTo>
                    <a:pt x="6870496" y="4530598"/>
                  </a:lnTo>
                  <a:lnTo>
                    <a:pt x="6872909" y="4530598"/>
                  </a:lnTo>
                  <a:lnTo>
                    <a:pt x="6875703" y="4530852"/>
                  </a:lnTo>
                  <a:lnTo>
                    <a:pt x="6878116" y="4531106"/>
                  </a:lnTo>
                  <a:lnTo>
                    <a:pt x="6880910" y="4531487"/>
                  </a:lnTo>
                  <a:lnTo>
                    <a:pt x="6883323" y="4532122"/>
                  </a:lnTo>
                  <a:lnTo>
                    <a:pt x="6883323" y="4500372"/>
                  </a:lnTo>
                </a:path>
                <a:path w="6883400" h="9829800">
                  <a:moveTo>
                    <a:pt x="6797598" y="4625340"/>
                  </a:moveTo>
                  <a:lnTo>
                    <a:pt x="6797598" y="4500372"/>
                  </a:lnTo>
                </a:path>
                <a:path w="6883400" h="9829800">
                  <a:moveTo>
                    <a:pt x="6883323" y="4750308"/>
                  </a:moveTo>
                  <a:lnTo>
                    <a:pt x="6883323" y="4716526"/>
                  </a:lnTo>
                  <a:lnTo>
                    <a:pt x="6880910" y="4717415"/>
                  </a:lnTo>
                  <a:lnTo>
                    <a:pt x="6878370" y="4718050"/>
                  </a:lnTo>
                  <a:lnTo>
                    <a:pt x="6875957" y="4718304"/>
                  </a:lnTo>
                  <a:lnTo>
                    <a:pt x="6873290" y="4718558"/>
                  </a:lnTo>
                  <a:lnTo>
                    <a:pt x="6870750" y="4718939"/>
                  </a:lnTo>
                  <a:lnTo>
                    <a:pt x="6868083" y="4719193"/>
                  </a:lnTo>
                  <a:lnTo>
                    <a:pt x="6865670" y="4719193"/>
                  </a:lnTo>
                  <a:lnTo>
                    <a:pt x="6862876" y="4719193"/>
                  </a:lnTo>
                  <a:lnTo>
                    <a:pt x="6860463" y="4719193"/>
                  </a:lnTo>
                  <a:lnTo>
                    <a:pt x="6857669" y="4718939"/>
                  </a:lnTo>
                  <a:lnTo>
                    <a:pt x="6855256" y="4718558"/>
                  </a:lnTo>
                  <a:lnTo>
                    <a:pt x="6852462" y="4718304"/>
                  </a:lnTo>
                  <a:lnTo>
                    <a:pt x="6850049" y="4717669"/>
                  </a:lnTo>
                  <a:lnTo>
                    <a:pt x="6847636" y="4717034"/>
                  </a:lnTo>
                  <a:lnTo>
                    <a:pt x="6845223" y="4716526"/>
                  </a:lnTo>
                  <a:lnTo>
                    <a:pt x="6842810" y="4715510"/>
                  </a:lnTo>
                  <a:lnTo>
                    <a:pt x="6830618" y="4708271"/>
                  </a:lnTo>
                  <a:lnTo>
                    <a:pt x="6828713" y="4706747"/>
                  </a:lnTo>
                  <a:lnTo>
                    <a:pt x="6827189" y="4704842"/>
                  </a:lnTo>
                  <a:lnTo>
                    <a:pt x="6825665" y="4703064"/>
                  </a:lnTo>
                  <a:lnTo>
                    <a:pt x="6824522" y="4701286"/>
                  </a:lnTo>
                  <a:lnTo>
                    <a:pt x="6823252" y="4699127"/>
                  </a:lnTo>
                  <a:lnTo>
                    <a:pt x="6822363" y="4696968"/>
                  </a:lnTo>
                  <a:lnTo>
                    <a:pt x="6821728" y="4694809"/>
                  </a:lnTo>
                  <a:lnTo>
                    <a:pt x="6820839" y="4692396"/>
                  </a:lnTo>
                  <a:lnTo>
                    <a:pt x="6820458" y="4689983"/>
                  </a:lnTo>
                  <a:lnTo>
                    <a:pt x="6820204" y="4687570"/>
                  </a:lnTo>
                  <a:lnTo>
                    <a:pt x="6820458" y="4684776"/>
                  </a:lnTo>
                  <a:lnTo>
                    <a:pt x="6821093" y="4681982"/>
                  </a:lnTo>
                  <a:lnTo>
                    <a:pt x="6821728" y="4679569"/>
                  </a:lnTo>
                  <a:lnTo>
                    <a:pt x="6822617" y="4677410"/>
                  </a:lnTo>
                  <a:lnTo>
                    <a:pt x="6823506" y="4674997"/>
                  </a:lnTo>
                  <a:lnTo>
                    <a:pt x="6824776" y="4673219"/>
                  </a:lnTo>
                  <a:lnTo>
                    <a:pt x="6826046" y="4671060"/>
                  </a:lnTo>
                  <a:lnTo>
                    <a:pt x="6827189" y="4669282"/>
                  </a:lnTo>
                  <a:lnTo>
                    <a:pt x="6829094" y="4667758"/>
                  </a:lnTo>
                  <a:lnTo>
                    <a:pt x="6830618" y="4666234"/>
                  </a:lnTo>
                  <a:lnTo>
                    <a:pt x="6832396" y="4664710"/>
                  </a:lnTo>
                  <a:lnTo>
                    <a:pt x="6834174" y="4663440"/>
                  </a:lnTo>
                  <a:lnTo>
                    <a:pt x="6836333" y="4662170"/>
                  </a:lnTo>
                  <a:lnTo>
                    <a:pt x="6838492" y="4661027"/>
                  </a:lnTo>
                  <a:lnTo>
                    <a:pt x="6840651" y="4660138"/>
                  </a:lnTo>
                  <a:lnTo>
                    <a:pt x="6842810" y="4659122"/>
                  </a:lnTo>
                  <a:lnTo>
                    <a:pt x="6845223" y="4658233"/>
                  </a:lnTo>
                  <a:lnTo>
                    <a:pt x="6847382" y="4657598"/>
                  </a:lnTo>
                  <a:lnTo>
                    <a:pt x="6849795" y="4657090"/>
                  </a:lnTo>
                  <a:lnTo>
                    <a:pt x="6852208" y="4656709"/>
                  </a:lnTo>
                  <a:lnTo>
                    <a:pt x="6855002" y="4656074"/>
                  </a:lnTo>
                  <a:lnTo>
                    <a:pt x="6857415" y="4655820"/>
                  </a:lnTo>
                  <a:lnTo>
                    <a:pt x="6860082" y="4655566"/>
                  </a:lnTo>
                  <a:lnTo>
                    <a:pt x="6862622" y="4655566"/>
                  </a:lnTo>
                  <a:lnTo>
                    <a:pt x="6865289" y="4655185"/>
                  </a:lnTo>
                  <a:lnTo>
                    <a:pt x="6867702" y="4655185"/>
                  </a:lnTo>
                  <a:lnTo>
                    <a:pt x="6870496" y="4655566"/>
                  </a:lnTo>
                  <a:lnTo>
                    <a:pt x="6872909" y="4655566"/>
                  </a:lnTo>
                  <a:lnTo>
                    <a:pt x="6875703" y="4655820"/>
                  </a:lnTo>
                  <a:lnTo>
                    <a:pt x="6878116" y="4656074"/>
                  </a:lnTo>
                  <a:lnTo>
                    <a:pt x="6880910" y="4656455"/>
                  </a:lnTo>
                  <a:lnTo>
                    <a:pt x="6883323" y="4657090"/>
                  </a:lnTo>
                  <a:lnTo>
                    <a:pt x="6883323" y="4625340"/>
                  </a:lnTo>
                </a:path>
                <a:path w="6883400" h="9829800">
                  <a:moveTo>
                    <a:pt x="6797598" y="4750308"/>
                  </a:moveTo>
                  <a:lnTo>
                    <a:pt x="6797598" y="4625340"/>
                  </a:lnTo>
                </a:path>
                <a:path w="6883400" h="9829800">
                  <a:moveTo>
                    <a:pt x="6883323" y="4875276"/>
                  </a:moveTo>
                  <a:lnTo>
                    <a:pt x="6883323" y="4841748"/>
                  </a:lnTo>
                  <a:lnTo>
                    <a:pt x="6880910" y="4842383"/>
                  </a:lnTo>
                  <a:lnTo>
                    <a:pt x="6878370" y="4843018"/>
                  </a:lnTo>
                  <a:lnTo>
                    <a:pt x="6875957" y="4843272"/>
                  </a:lnTo>
                  <a:lnTo>
                    <a:pt x="6873290" y="4843907"/>
                  </a:lnTo>
                  <a:lnTo>
                    <a:pt x="6870750" y="4844161"/>
                  </a:lnTo>
                  <a:lnTo>
                    <a:pt x="6857669" y="4844161"/>
                  </a:lnTo>
                  <a:lnTo>
                    <a:pt x="6855256" y="4843526"/>
                  </a:lnTo>
                  <a:lnTo>
                    <a:pt x="6852462" y="4843272"/>
                  </a:lnTo>
                  <a:lnTo>
                    <a:pt x="6850049" y="4842637"/>
                  </a:lnTo>
                  <a:lnTo>
                    <a:pt x="6847636" y="4842002"/>
                  </a:lnTo>
                  <a:lnTo>
                    <a:pt x="6845223" y="4841494"/>
                  </a:lnTo>
                  <a:lnTo>
                    <a:pt x="6842810" y="4840478"/>
                  </a:lnTo>
                  <a:lnTo>
                    <a:pt x="6840651" y="4839589"/>
                  </a:lnTo>
                  <a:lnTo>
                    <a:pt x="6838492" y="4838700"/>
                  </a:lnTo>
                  <a:lnTo>
                    <a:pt x="6836333" y="4837430"/>
                  </a:lnTo>
                  <a:lnTo>
                    <a:pt x="6834174" y="4836287"/>
                  </a:lnTo>
                  <a:lnTo>
                    <a:pt x="6832396" y="4834763"/>
                  </a:lnTo>
                  <a:lnTo>
                    <a:pt x="6830618" y="4833239"/>
                  </a:lnTo>
                  <a:lnTo>
                    <a:pt x="6828713" y="4831715"/>
                  </a:lnTo>
                  <a:lnTo>
                    <a:pt x="6827189" y="4829810"/>
                  </a:lnTo>
                  <a:lnTo>
                    <a:pt x="6825665" y="4828286"/>
                  </a:lnTo>
                  <a:lnTo>
                    <a:pt x="6824522" y="4826254"/>
                  </a:lnTo>
                  <a:lnTo>
                    <a:pt x="6823252" y="4824349"/>
                  </a:lnTo>
                  <a:lnTo>
                    <a:pt x="6822363" y="4821936"/>
                  </a:lnTo>
                  <a:lnTo>
                    <a:pt x="6821728" y="4819777"/>
                  </a:lnTo>
                  <a:lnTo>
                    <a:pt x="6820839" y="4817618"/>
                  </a:lnTo>
                  <a:lnTo>
                    <a:pt x="6820458" y="4814951"/>
                  </a:lnTo>
                  <a:lnTo>
                    <a:pt x="6820204" y="4812538"/>
                  </a:lnTo>
                  <a:lnTo>
                    <a:pt x="6820458" y="4809744"/>
                  </a:lnTo>
                  <a:lnTo>
                    <a:pt x="6821093" y="4807331"/>
                  </a:lnTo>
                  <a:lnTo>
                    <a:pt x="6821728" y="4804537"/>
                  </a:lnTo>
                  <a:lnTo>
                    <a:pt x="6822617" y="4802378"/>
                  </a:lnTo>
                  <a:lnTo>
                    <a:pt x="6823506" y="4800346"/>
                  </a:lnTo>
                  <a:lnTo>
                    <a:pt x="6824776" y="4798187"/>
                  </a:lnTo>
                  <a:lnTo>
                    <a:pt x="6826046" y="4796282"/>
                  </a:lnTo>
                  <a:lnTo>
                    <a:pt x="6827189" y="4794250"/>
                  </a:lnTo>
                  <a:lnTo>
                    <a:pt x="6829094" y="4792726"/>
                  </a:lnTo>
                  <a:lnTo>
                    <a:pt x="6830618" y="4791202"/>
                  </a:lnTo>
                  <a:lnTo>
                    <a:pt x="6832396" y="4789678"/>
                  </a:lnTo>
                  <a:lnTo>
                    <a:pt x="6834174" y="4788408"/>
                  </a:lnTo>
                  <a:lnTo>
                    <a:pt x="6836333" y="4787138"/>
                  </a:lnTo>
                  <a:lnTo>
                    <a:pt x="6838492" y="4785995"/>
                  </a:lnTo>
                  <a:lnTo>
                    <a:pt x="6840651" y="4785106"/>
                  </a:lnTo>
                  <a:lnTo>
                    <a:pt x="6842810" y="4784090"/>
                  </a:lnTo>
                  <a:lnTo>
                    <a:pt x="6845223" y="4783582"/>
                  </a:lnTo>
                  <a:lnTo>
                    <a:pt x="6847382" y="4782566"/>
                  </a:lnTo>
                  <a:lnTo>
                    <a:pt x="6849795" y="4782058"/>
                  </a:lnTo>
                  <a:lnTo>
                    <a:pt x="6852208" y="4781677"/>
                  </a:lnTo>
                  <a:lnTo>
                    <a:pt x="6855002" y="4781042"/>
                  </a:lnTo>
                  <a:lnTo>
                    <a:pt x="6857415" y="4780788"/>
                  </a:lnTo>
                  <a:lnTo>
                    <a:pt x="6860082" y="4780788"/>
                  </a:lnTo>
                  <a:lnTo>
                    <a:pt x="6862622" y="4780534"/>
                  </a:lnTo>
                  <a:lnTo>
                    <a:pt x="6865289" y="4780534"/>
                  </a:lnTo>
                  <a:lnTo>
                    <a:pt x="6867702" y="4780534"/>
                  </a:lnTo>
                  <a:lnTo>
                    <a:pt x="6870496" y="4780534"/>
                  </a:lnTo>
                  <a:lnTo>
                    <a:pt x="6872909" y="4780788"/>
                  </a:lnTo>
                  <a:lnTo>
                    <a:pt x="6875703" y="4780788"/>
                  </a:lnTo>
                  <a:lnTo>
                    <a:pt x="6878116" y="4781042"/>
                  </a:lnTo>
                  <a:lnTo>
                    <a:pt x="6880910" y="4781423"/>
                  </a:lnTo>
                  <a:lnTo>
                    <a:pt x="6883323" y="4782058"/>
                  </a:lnTo>
                  <a:lnTo>
                    <a:pt x="6883323" y="4750308"/>
                  </a:lnTo>
                </a:path>
                <a:path w="6883400" h="9829800">
                  <a:moveTo>
                    <a:pt x="6797598" y="4875276"/>
                  </a:moveTo>
                  <a:lnTo>
                    <a:pt x="6797598" y="4750308"/>
                  </a:lnTo>
                </a:path>
                <a:path w="6883400" h="9829800">
                  <a:moveTo>
                    <a:pt x="6883323" y="5000244"/>
                  </a:moveTo>
                  <a:lnTo>
                    <a:pt x="6883323" y="4966716"/>
                  </a:lnTo>
                  <a:lnTo>
                    <a:pt x="6880910" y="4967351"/>
                  </a:lnTo>
                  <a:lnTo>
                    <a:pt x="6878370" y="4967986"/>
                  </a:lnTo>
                  <a:lnTo>
                    <a:pt x="6875957" y="4968494"/>
                  </a:lnTo>
                  <a:lnTo>
                    <a:pt x="6873290" y="4968875"/>
                  </a:lnTo>
                  <a:lnTo>
                    <a:pt x="6870750" y="4969129"/>
                  </a:lnTo>
                  <a:lnTo>
                    <a:pt x="6868083" y="4969129"/>
                  </a:lnTo>
                  <a:lnTo>
                    <a:pt x="6865670" y="4969510"/>
                  </a:lnTo>
                  <a:lnTo>
                    <a:pt x="6862876" y="4969510"/>
                  </a:lnTo>
                  <a:lnTo>
                    <a:pt x="6860463" y="4969129"/>
                  </a:lnTo>
                  <a:lnTo>
                    <a:pt x="6857669" y="4969129"/>
                  </a:lnTo>
                  <a:lnTo>
                    <a:pt x="6855256" y="4968494"/>
                  </a:lnTo>
                  <a:lnTo>
                    <a:pt x="6852462" y="4968240"/>
                  </a:lnTo>
                  <a:lnTo>
                    <a:pt x="6850049" y="4967605"/>
                  </a:lnTo>
                  <a:lnTo>
                    <a:pt x="6847636" y="4966970"/>
                  </a:lnTo>
                  <a:lnTo>
                    <a:pt x="6845223" y="4966462"/>
                  </a:lnTo>
                  <a:lnTo>
                    <a:pt x="6842810" y="4965446"/>
                  </a:lnTo>
                  <a:lnTo>
                    <a:pt x="6840651" y="4964557"/>
                  </a:lnTo>
                  <a:lnTo>
                    <a:pt x="6838492" y="4963668"/>
                  </a:lnTo>
                  <a:lnTo>
                    <a:pt x="6836333" y="4962398"/>
                  </a:lnTo>
                  <a:lnTo>
                    <a:pt x="6834174" y="4961255"/>
                  </a:lnTo>
                  <a:lnTo>
                    <a:pt x="6832396" y="4959731"/>
                  </a:lnTo>
                  <a:lnTo>
                    <a:pt x="6830618" y="4958207"/>
                  </a:lnTo>
                  <a:lnTo>
                    <a:pt x="6828713" y="4956683"/>
                  </a:lnTo>
                  <a:lnTo>
                    <a:pt x="6827189" y="4955159"/>
                  </a:lnTo>
                  <a:lnTo>
                    <a:pt x="6825665" y="4953254"/>
                  </a:lnTo>
                  <a:lnTo>
                    <a:pt x="6824522" y="4951222"/>
                  </a:lnTo>
                  <a:lnTo>
                    <a:pt x="6823252" y="4949317"/>
                  </a:lnTo>
                  <a:lnTo>
                    <a:pt x="6822363" y="4947158"/>
                  </a:lnTo>
                  <a:lnTo>
                    <a:pt x="6821728" y="4944745"/>
                  </a:lnTo>
                  <a:lnTo>
                    <a:pt x="6820839" y="4942586"/>
                  </a:lnTo>
                  <a:lnTo>
                    <a:pt x="6820458" y="4939919"/>
                  </a:lnTo>
                  <a:lnTo>
                    <a:pt x="6820204" y="4937506"/>
                  </a:lnTo>
                  <a:lnTo>
                    <a:pt x="6820458" y="4934712"/>
                  </a:lnTo>
                  <a:lnTo>
                    <a:pt x="6821093" y="4932299"/>
                  </a:lnTo>
                  <a:lnTo>
                    <a:pt x="6821728" y="4929886"/>
                  </a:lnTo>
                  <a:lnTo>
                    <a:pt x="6822617" y="4927346"/>
                  </a:lnTo>
                  <a:lnTo>
                    <a:pt x="6823506" y="4925314"/>
                  </a:lnTo>
                  <a:lnTo>
                    <a:pt x="6824776" y="4923155"/>
                  </a:lnTo>
                  <a:lnTo>
                    <a:pt x="6826046" y="4921250"/>
                  </a:lnTo>
                  <a:lnTo>
                    <a:pt x="6827189" y="4919472"/>
                  </a:lnTo>
                  <a:lnTo>
                    <a:pt x="6829094" y="4917694"/>
                  </a:lnTo>
                  <a:lnTo>
                    <a:pt x="6830618" y="4916170"/>
                  </a:lnTo>
                  <a:lnTo>
                    <a:pt x="6832396" y="4914646"/>
                  </a:lnTo>
                  <a:lnTo>
                    <a:pt x="6834174" y="4913376"/>
                  </a:lnTo>
                  <a:lnTo>
                    <a:pt x="6836333" y="4912106"/>
                  </a:lnTo>
                  <a:lnTo>
                    <a:pt x="6838492" y="4910963"/>
                  </a:lnTo>
                  <a:lnTo>
                    <a:pt x="6840651" y="4910074"/>
                  </a:lnTo>
                  <a:lnTo>
                    <a:pt x="6842810" y="4909058"/>
                  </a:lnTo>
                  <a:lnTo>
                    <a:pt x="6845223" y="4908550"/>
                  </a:lnTo>
                  <a:lnTo>
                    <a:pt x="6847382" y="4907534"/>
                  </a:lnTo>
                  <a:lnTo>
                    <a:pt x="6849795" y="4907026"/>
                  </a:lnTo>
                  <a:lnTo>
                    <a:pt x="6852208" y="4906645"/>
                  </a:lnTo>
                  <a:lnTo>
                    <a:pt x="6855002" y="4906010"/>
                  </a:lnTo>
                  <a:lnTo>
                    <a:pt x="6857415" y="4905756"/>
                  </a:lnTo>
                  <a:lnTo>
                    <a:pt x="6860082" y="4905756"/>
                  </a:lnTo>
                  <a:lnTo>
                    <a:pt x="6862622" y="4905502"/>
                  </a:lnTo>
                  <a:lnTo>
                    <a:pt x="6865289" y="4905502"/>
                  </a:lnTo>
                  <a:lnTo>
                    <a:pt x="6867702" y="4905502"/>
                  </a:lnTo>
                  <a:lnTo>
                    <a:pt x="6870496" y="4905502"/>
                  </a:lnTo>
                  <a:lnTo>
                    <a:pt x="6872909" y="4905756"/>
                  </a:lnTo>
                  <a:lnTo>
                    <a:pt x="6875703" y="4905756"/>
                  </a:lnTo>
                  <a:lnTo>
                    <a:pt x="6878116" y="4906391"/>
                  </a:lnTo>
                  <a:lnTo>
                    <a:pt x="6880910" y="4906391"/>
                  </a:lnTo>
                  <a:lnTo>
                    <a:pt x="6883323" y="4907026"/>
                  </a:lnTo>
                  <a:lnTo>
                    <a:pt x="6883323" y="4875276"/>
                  </a:lnTo>
                </a:path>
                <a:path w="6883400" h="9829800">
                  <a:moveTo>
                    <a:pt x="6797598" y="5000244"/>
                  </a:moveTo>
                  <a:lnTo>
                    <a:pt x="6797598" y="4875276"/>
                  </a:lnTo>
                </a:path>
                <a:path w="6883400" h="9829800">
                  <a:moveTo>
                    <a:pt x="6883323" y="5125212"/>
                  </a:moveTo>
                  <a:lnTo>
                    <a:pt x="6883323" y="5091684"/>
                  </a:lnTo>
                  <a:lnTo>
                    <a:pt x="6880910" y="5092319"/>
                  </a:lnTo>
                  <a:lnTo>
                    <a:pt x="6878370" y="5092954"/>
                  </a:lnTo>
                  <a:lnTo>
                    <a:pt x="6875957" y="5093462"/>
                  </a:lnTo>
                  <a:lnTo>
                    <a:pt x="6873290" y="5093843"/>
                  </a:lnTo>
                  <a:lnTo>
                    <a:pt x="6870750" y="5094097"/>
                  </a:lnTo>
                  <a:lnTo>
                    <a:pt x="6868083" y="5094097"/>
                  </a:lnTo>
                  <a:lnTo>
                    <a:pt x="6865670" y="5094478"/>
                  </a:lnTo>
                  <a:lnTo>
                    <a:pt x="6862876" y="5094478"/>
                  </a:lnTo>
                  <a:lnTo>
                    <a:pt x="6860463" y="5094097"/>
                  </a:lnTo>
                  <a:lnTo>
                    <a:pt x="6857669" y="5094097"/>
                  </a:lnTo>
                  <a:lnTo>
                    <a:pt x="6855256" y="5093843"/>
                  </a:lnTo>
                  <a:lnTo>
                    <a:pt x="6852462" y="5093208"/>
                  </a:lnTo>
                  <a:lnTo>
                    <a:pt x="6850049" y="5092573"/>
                  </a:lnTo>
                  <a:lnTo>
                    <a:pt x="6847636" y="5091938"/>
                  </a:lnTo>
                  <a:lnTo>
                    <a:pt x="6845223" y="5091430"/>
                  </a:lnTo>
                  <a:lnTo>
                    <a:pt x="6842810" y="5090414"/>
                  </a:lnTo>
                  <a:lnTo>
                    <a:pt x="6840651" y="5089525"/>
                  </a:lnTo>
                  <a:lnTo>
                    <a:pt x="6838492" y="5088636"/>
                  </a:lnTo>
                  <a:lnTo>
                    <a:pt x="6836333" y="5087366"/>
                  </a:lnTo>
                  <a:lnTo>
                    <a:pt x="6834174" y="5086223"/>
                  </a:lnTo>
                  <a:lnTo>
                    <a:pt x="6832396" y="5084699"/>
                  </a:lnTo>
                  <a:lnTo>
                    <a:pt x="6830618" y="5083429"/>
                  </a:lnTo>
                  <a:lnTo>
                    <a:pt x="6828713" y="5081651"/>
                  </a:lnTo>
                  <a:lnTo>
                    <a:pt x="6827189" y="5080127"/>
                  </a:lnTo>
                  <a:lnTo>
                    <a:pt x="6825665" y="5078222"/>
                  </a:lnTo>
                  <a:lnTo>
                    <a:pt x="6824522" y="5076190"/>
                  </a:lnTo>
                  <a:lnTo>
                    <a:pt x="6823252" y="5074285"/>
                  </a:lnTo>
                  <a:lnTo>
                    <a:pt x="6822363" y="5072126"/>
                  </a:lnTo>
                  <a:lnTo>
                    <a:pt x="6821728" y="5069713"/>
                  </a:lnTo>
                  <a:lnTo>
                    <a:pt x="6820839" y="5067554"/>
                  </a:lnTo>
                  <a:lnTo>
                    <a:pt x="6820458" y="5064887"/>
                  </a:lnTo>
                  <a:lnTo>
                    <a:pt x="6820204" y="5062474"/>
                  </a:lnTo>
                  <a:lnTo>
                    <a:pt x="6820458" y="5059680"/>
                  </a:lnTo>
                  <a:lnTo>
                    <a:pt x="6821093" y="5057267"/>
                  </a:lnTo>
                  <a:lnTo>
                    <a:pt x="6821728" y="5054854"/>
                  </a:lnTo>
                  <a:lnTo>
                    <a:pt x="6822617" y="5052314"/>
                  </a:lnTo>
                  <a:lnTo>
                    <a:pt x="6823506" y="5050282"/>
                  </a:lnTo>
                  <a:lnTo>
                    <a:pt x="6824776" y="5048123"/>
                  </a:lnTo>
                  <a:lnTo>
                    <a:pt x="6826046" y="5046218"/>
                  </a:lnTo>
                  <a:lnTo>
                    <a:pt x="6827189" y="5044440"/>
                  </a:lnTo>
                  <a:lnTo>
                    <a:pt x="6829094" y="5042662"/>
                  </a:lnTo>
                  <a:lnTo>
                    <a:pt x="6830618" y="5041138"/>
                  </a:lnTo>
                  <a:lnTo>
                    <a:pt x="6832396" y="5039868"/>
                  </a:lnTo>
                  <a:lnTo>
                    <a:pt x="6834174" y="5038344"/>
                  </a:lnTo>
                  <a:lnTo>
                    <a:pt x="6836333" y="5037074"/>
                  </a:lnTo>
                  <a:lnTo>
                    <a:pt x="6838492" y="5035931"/>
                  </a:lnTo>
                  <a:lnTo>
                    <a:pt x="6840651" y="5035042"/>
                  </a:lnTo>
                  <a:lnTo>
                    <a:pt x="6842810" y="5034026"/>
                  </a:lnTo>
                  <a:lnTo>
                    <a:pt x="6845223" y="5033518"/>
                  </a:lnTo>
                  <a:lnTo>
                    <a:pt x="6847382" y="5032502"/>
                  </a:lnTo>
                  <a:lnTo>
                    <a:pt x="6849795" y="5031994"/>
                  </a:lnTo>
                  <a:lnTo>
                    <a:pt x="6852208" y="5031613"/>
                  </a:lnTo>
                  <a:lnTo>
                    <a:pt x="6855002" y="5030978"/>
                  </a:lnTo>
                  <a:lnTo>
                    <a:pt x="6857415" y="5030724"/>
                  </a:lnTo>
                  <a:lnTo>
                    <a:pt x="6860082" y="5030724"/>
                  </a:lnTo>
                  <a:lnTo>
                    <a:pt x="6862622" y="5030470"/>
                  </a:lnTo>
                  <a:lnTo>
                    <a:pt x="6865289" y="5030470"/>
                  </a:lnTo>
                  <a:lnTo>
                    <a:pt x="6867702" y="5030470"/>
                  </a:lnTo>
                  <a:lnTo>
                    <a:pt x="6870496" y="5030470"/>
                  </a:lnTo>
                  <a:lnTo>
                    <a:pt x="6872909" y="5030724"/>
                  </a:lnTo>
                  <a:lnTo>
                    <a:pt x="6875703" y="5030724"/>
                  </a:lnTo>
                  <a:lnTo>
                    <a:pt x="6878116" y="5031359"/>
                  </a:lnTo>
                  <a:lnTo>
                    <a:pt x="6880910" y="5031613"/>
                  </a:lnTo>
                  <a:lnTo>
                    <a:pt x="6883323" y="5031994"/>
                  </a:lnTo>
                  <a:lnTo>
                    <a:pt x="6883323" y="5000244"/>
                  </a:lnTo>
                </a:path>
                <a:path w="6883400" h="9829800">
                  <a:moveTo>
                    <a:pt x="6797598" y="5125212"/>
                  </a:moveTo>
                  <a:lnTo>
                    <a:pt x="6797598" y="5000244"/>
                  </a:lnTo>
                </a:path>
                <a:path w="6883400" h="9829800">
                  <a:moveTo>
                    <a:pt x="6883323" y="5250180"/>
                  </a:moveTo>
                  <a:lnTo>
                    <a:pt x="6883323" y="5216652"/>
                  </a:lnTo>
                  <a:lnTo>
                    <a:pt x="6880910" y="5217287"/>
                  </a:lnTo>
                  <a:lnTo>
                    <a:pt x="6878370" y="5217922"/>
                  </a:lnTo>
                  <a:lnTo>
                    <a:pt x="6875957" y="5218430"/>
                  </a:lnTo>
                  <a:lnTo>
                    <a:pt x="6873290" y="5218811"/>
                  </a:lnTo>
                  <a:lnTo>
                    <a:pt x="6870750" y="5219065"/>
                  </a:lnTo>
                  <a:lnTo>
                    <a:pt x="6868083" y="5219065"/>
                  </a:lnTo>
                  <a:lnTo>
                    <a:pt x="6865670" y="5219446"/>
                  </a:lnTo>
                  <a:lnTo>
                    <a:pt x="6862876" y="5219446"/>
                  </a:lnTo>
                  <a:lnTo>
                    <a:pt x="6860463" y="5219065"/>
                  </a:lnTo>
                  <a:lnTo>
                    <a:pt x="6857669" y="5219065"/>
                  </a:lnTo>
                  <a:lnTo>
                    <a:pt x="6855256" y="5218811"/>
                  </a:lnTo>
                  <a:lnTo>
                    <a:pt x="6852462" y="5218176"/>
                  </a:lnTo>
                  <a:lnTo>
                    <a:pt x="6850049" y="5217922"/>
                  </a:lnTo>
                  <a:lnTo>
                    <a:pt x="6847636" y="5216906"/>
                  </a:lnTo>
                  <a:lnTo>
                    <a:pt x="6845223" y="5216398"/>
                  </a:lnTo>
                  <a:lnTo>
                    <a:pt x="6842810" y="5215382"/>
                  </a:lnTo>
                  <a:lnTo>
                    <a:pt x="6840651" y="5214493"/>
                  </a:lnTo>
                  <a:lnTo>
                    <a:pt x="6838492" y="5213604"/>
                  </a:lnTo>
                  <a:lnTo>
                    <a:pt x="6836333" y="5212334"/>
                  </a:lnTo>
                  <a:lnTo>
                    <a:pt x="6834174" y="5211191"/>
                  </a:lnTo>
                  <a:lnTo>
                    <a:pt x="6832396" y="5209667"/>
                  </a:lnTo>
                  <a:lnTo>
                    <a:pt x="6830618" y="5208397"/>
                  </a:lnTo>
                  <a:lnTo>
                    <a:pt x="6828713" y="5206619"/>
                  </a:lnTo>
                  <a:lnTo>
                    <a:pt x="6827189" y="5205095"/>
                  </a:lnTo>
                  <a:lnTo>
                    <a:pt x="6825665" y="5203190"/>
                  </a:lnTo>
                  <a:lnTo>
                    <a:pt x="6824522" y="5201158"/>
                  </a:lnTo>
                  <a:lnTo>
                    <a:pt x="6823252" y="5199253"/>
                  </a:lnTo>
                  <a:lnTo>
                    <a:pt x="6822363" y="5197094"/>
                  </a:lnTo>
                  <a:lnTo>
                    <a:pt x="6821728" y="5194681"/>
                  </a:lnTo>
                  <a:lnTo>
                    <a:pt x="6820839" y="5192522"/>
                  </a:lnTo>
                  <a:lnTo>
                    <a:pt x="6820458" y="5190109"/>
                  </a:lnTo>
                  <a:lnTo>
                    <a:pt x="6820204" y="5187442"/>
                  </a:lnTo>
                  <a:lnTo>
                    <a:pt x="6820458" y="5184648"/>
                  </a:lnTo>
                  <a:lnTo>
                    <a:pt x="6821093" y="5182235"/>
                  </a:lnTo>
                  <a:lnTo>
                    <a:pt x="6821728" y="5179822"/>
                  </a:lnTo>
                  <a:lnTo>
                    <a:pt x="6822617" y="5177282"/>
                  </a:lnTo>
                  <a:lnTo>
                    <a:pt x="6823506" y="5175250"/>
                  </a:lnTo>
                  <a:lnTo>
                    <a:pt x="6824776" y="5173091"/>
                  </a:lnTo>
                  <a:lnTo>
                    <a:pt x="6826046" y="5171186"/>
                  </a:lnTo>
                  <a:lnTo>
                    <a:pt x="6827189" y="5169408"/>
                  </a:lnTo>
                  <a:lnTo>
                    <a:pt x="6829094" y="5167630"/>
                  </a:lnTo>
                  <a:lnTo>
                    <a:pt x="6830618" y="5166106"/>
                  </a:lnTo>
                  <a:lnTo>
                    <a:pt x="6832396" y="5164836"/>
                  </a:lnTo>
                  <a:lnTo>
                    <a:pt x="6834174" y="5163312"/>
                  </a:lnTo>
                  <a:lnTo>
                    <a:pt x="6836333" y="5162042"/>
                  </a:lnTo>
                  <a:lnTo>
                    <a:pt x="6838492" y="5161153"/>
                  </a:lnTo>
                  <a:lnTo>
                    <a:pt x="6840651" y="5160010"/>
                  </a:lnTo>
                  <a:lnTo>
                    <a:pt x="6842810" y="5158994"/>
                  </a:lnTo>
                  <a:lnTo>
                    <a:pt x="6845223" y="5158486"/>
                  </a:lnTo>
                  <a:lnTo>
                    <a:pt x="6847382" y="5157470"/>
                  </a:lnTo>
                  <a:lnTo>
                    <a:pt x="6849795" y="5157216"/>
                  </a:lnTo>
                  <a:lnTo>
                    <a:pt x="6852208" y="5156581"/>
                  </a:lnTo>
                  <a:lnTo>
                    <a:pt x="6855002" y="5155946"/>
                  </a:lnTo>
                  <a:lnTo>
                    <a:pt x="6857415" y="5155692"/>
                  </a:lnTo>
                  <a:lnTo>
                    <a:pt x="6860082" y="5155692"/>
                  </a:lnTo>
                  <a:lnTo>
                    <a:pt x="6862622" y="5155438"/>
                  </a:lnTo>
                  <a:lnTo>
                    <a:pt x="6865289" y="5155438"/>
                  </a:lnTo>
                  <a:lnTo>
                    <a:pt x="6867702" y="5155438"/>
                  </a:lnTo>
                  <a:lnTo>
                    <a:pt x="6870496" y="5155438"/>
                  </a:lnTo>
                  <a:lnTo>
                    <a:pt x="6872909" y="5155692"/>
                  </a:lnTo>
                  <a:lnTo>
                    <a:pt x="6875703" y="5155692"/>
                  </a:lnTo>
                  <a:lnTo>
                    <a:pt x="6878116" y="5156327"/>
                  </a:lnTo>
                  <a:lnTo>
                    <a:pt x="6880910" y="5156581"/>
                  </a:lnTo>
                  <a:lnTo>
                    <a:pt x="6883323" y="5156962"/>
                  </a:lnTo>
                  <a:lnTo>
                    <a:pt x="6883323" y="5125212"/>
                  </a:lnTo>
                </a:path>
                <a:path w="6883400" h="9829800">
                  <a:moveTo>
                    <a:pt x="6797598" y="5250180"/>
                  </a:moveTo>
                  <a:lnTo>
                    <a:pt x="6797598" y="5125212"/>
                  </a:lnTo>
                </a:path>
                <a:path w="6883400" h="9829800">
                  <a:moveTo>
                    <a:pt x="6883323" y="5375148"/>
                  </a:moveTo>
                  <a:lnTo>
                    <a:pt x="6883323" y="5341620"/>
                  </a:lnTo>
                  <a:lnTo>
                    <a:pt x="6880910" y="5342255"/>
                  </a:lnTo>
                  <a:lnTo>
                    <a:pt x="6878370" y="5342890"/>
                  </a:lnTo>
                  <a:lnTo>
                    <a:pt x="6875957" y="5343398"/>
                  </a:lnTo>
                  <a:lnTo>
                    <a:pt x="6873290" y="5343779"/>
                  </a:lnTo>
                  <a:lnTo>
                    <a:pt x="6870750" y="5344033"/>
                  </a:lnTo>
                  <a:lnTo>
                    <a:pt x="6868083" y="5344414"/>
                  </a:lnTo>
                  <a:lnTo>
                    <a:pt x="6865670" y="5344414"/>
                  </a:lnTo>
                  <a:lnTo>
                    <a:pt x="6862876" y="5344414"/>
                  </a:lnTo>
                  <a:lnTo>
                    <a:pt x="6860463" y="5344414"/>
                  </a:lnTo>
                  <a:lnTo>
                    <a:pt x="6857669" y="5344033"/>
                  </a:lnTo>
                  <a:lnTo>
                    <a:pt x="6855256" y="5343779"/>
                  </a:lnTo>
                  <a:lnTo>
                    <a:pt x="6852462" y="5343398"/>
                  </a:lnTo>
                  <a:lnTo>
                    <a:pt x="6850049" y="5342890"/>
                  </a:lnTo>
                  <a:lnTo>
                    <a:pt x="6847636" y="5341874"/>
                  </a:lnTo>
                  <a:lnTo>
                    <a:pt x="6845223" y="5341366"/>
                  </a:lnTo>
                  <a:lnTo>
                    <a:pt x="6842810" y="5340731"/>
                  </a:lnTo>
                  <a:lnTo>
                    <a:pt x="6840651" y="5339461"/>
                  </a:lnTo>
                  <a:lnTo>
                    <a:pt x="6838492" y="5338572"/>
                  </a:lnTo>
                  <a:lnTo>
                    <a:pt x="6836333" y="5337302"/>
                  </a:lnTo>
                  <a:lnTo>
                    <a:pt x="6834174" y="5336159"/>
                  </a:lnTo>
                  <a:lnTo>
                    <a:pt x="6832396" y="5334635"/>
                  </a:lnTo>
                  <a:lnTo>
                    <a:pt x="6824522" y="5326126"/>
                  </a:lnTo>
                  <a:lnTo>
                    <a:pt x="6823252" y="5324221"/>
                  </a:lnTo>
                  <a:lnTo>
                    <a:pt x="6822363" y="5322062"/>
                  </a:lnTo>
                  <a:lnTo>
                    <a:pt x="6821728" y="5319649"/>
                  </a:lnTo>
                  <a:lnTo>
                    <a:pt x="6820839" y="5317490"/>
                  </a:lnTo>
                  <a:lnTo>
                    <a:pt x="6820458" y="5315077"/>
                  </a:lnTo>
                  <a:lnTo>
                    <a:pt x="6820204" y="5312410"/>
                  </a:lnTo>
                  <a:lnTo>
                    <a:pt x="6820458" y="5309616"/>
                  </a:lnTo>
                  <a:lnTo>
                    <a:pt x="6821093" y="5307203"/>
                  </a:lnTo>
                  <a:lnTo>
                    <a:pt x="6821728" y="5304790"/>
                  </a:lnTo>
                  <a:lnTo>
                    <a:pt x="6822617" y="5302250"/>
                  </a:lnTo>
                  <a:lnTo>
                    <a:pt x="6823506" y="5300218"/>
                  </a:lnTo>
                  <a:lnTo>
                    <a:pt x="6824776" y="5298059"/>
                  </a:lnTo>
                  <a:lnTo>
                    <a:pt x="6826046" y="5296154"/>
                  </a:lnTo>
                  <a:lnTo>
                    <a:pt x="6827189" y="5294376"/>
                  </a:lnTo>
                  <a:lnTo>
                    <a:pt x="6829094" y="5292852"/>
                  </a:lnTo>
                  <a:lnTo>
                    <a:pt x="6830618" y="5291074"/>
                  </a:lnTo>
                  <a:lnTo>
                    <a:pt x="6832396" y="5289804"/>
                  </a:lnTo>
                  <a:lnTo>
                    <a:pt x="6834174" y="5288280"/>
                  </a:lnTo>
                  <a:lnTo>
                    <a:pt x="6836333" y="5287010"/>
                  </a:lnTo>
                  <a:lnTo>
                    <a:pt x="6838492" y="5286121"/>
                  </a:lnTo>
                  <a:lnTo>
                    <a:pt x="6840651" y="5285232"/>
                  </a:lnTo>
                  <a:lnTo>
                    <a:pt x="6842810" y="5283962"/>
                  </a:lnTo>
                  <a:lnTo>
                    <a:pt x="6845223" y="5283454"/>
                  </a:lnTo>
                  <a:lnTo>
                    <a:pt x="6847382" y="5282438"/>
                  </a:lnTo>
                  <a:lnTo>
                    <a:pt x="6849795" y="5282184"/>
                  </a:lnTo>
                  <a:lnTo>
                    <a:pt x="6852208" y="5281549"/>
                  </a:lnTo>
                  <a:lnTo>
                    <a:pt x="6855002" y="5281295"/>
                  </a:lnTo>
                  <a:lnTo>
                    <a:pt x="6857415" y="5280914"/>
                  </a:lnTo>
                  <a:lnTo>
                    <a:pt x="6860082" y="5280660"/>
                  </a:lnTo>
                  <a:lnTo>
                    <a:pt x="6862622" y="5280406"/>
                  </a:lnTo>
                  <a:lnTo>
                    <a:pt x="6865289" y="5280406"/>
                  </a:lnTo>
                  <a:lnTo>
                    <a:pt x="6867702" y="5280406"/>
                  </a:lnTo>
                  <a:lnTo>
                    <a:pt x="6870496" y="5280406"/>
                  </a:lnTo>
                  <a:lnTo>
                    <a:pt x="6872909" y="5280660"/>
                  </a:lnTo>
                  <a:lnTo>
                    <a:pt x="6875703" y="5280914"/>
                  </a:lnTo>
                  <a:lnTo>
                    <a:pt x="6878116" y="5281295"/>
                  </a:lnTo>
                  <a:lnTo>
                    <a:pt x="6880910" y="5281549"/>
                  </a:lnTo>
                  <a:lnTo>
                    <a:pt x="6883323" y="5281930"/>
                  </a:lnTo>
                  <a:lnTo>
                    <a:pt x="6883323" y="5250180"/>
                  </a:lnTo>
                </a:path>
                <a:path w="6883400" h="9829800">
                  <a:moveTo>
                    <a:pt x="6797598" y="5375148"/>
                  </a:moveTo>
                  <a:lnTo>
                    <a:pt x="6797598" y="5250180"/>
                  </a:lnTo>
                </a:path>
                <a:path w="6883400" h="9829800">
                  <a:moveTo>
                    <a:pt x="6883323" y="5500370"/>
                  </a:moveTo>
                  <a:lnTo>
                    <a:pt x="6883323" y="5466588"/>
                  </a:lnTo>
                  <a:lnTo>
                    <a:pt x="6880910" y="5467223"/>
                  </a:lnTo>
                  <a:lnTo>
                    <a:pt x="6878370" y="5467858"/>
                  </a:lnTo>
                  <a:lnTo>
                    <a:pt x="6875957" y="5468366"/>
                  </a:lnTo>
                  <a:lnTo>
                    <a:pt x="6873290" y="5468747"/>
                  </a:lnTo>
                  <a:lnTo>
                    <a:pt x="6870750" y="5469001"/>
                  </a:lnTo>
                  <a:lnTo>
                    <a:pt x="6868083" y="5469382"/>
                  </a:lnTo>
                  <a:lnTo>
                    <a:pt x="6865670" y="5469382"/>
                  </a:lnTo>
                  <a:lnTo>
                    <a:pt x="6862876" y="5469382"/>
                  </a:lnTo>
                  <a:lnTo>
                    <a:pt x="6860463" y="5469382"/>
                  </a:lnTo>
                  <a:lnTo>
                    <a:pt x="6857669" y="5469001"/>
                  </a:lnTo>
                  <a:lnTo>
                    <a:pt x="6845223" y="5466334"/>
                  </a:lnTo>
                  <a:lnTo>
                    <a:pt x="6842810" y="5465699"/>
                  </a:lnTo>
                  <a:lnTo>
                    <a:pt x="6840651" y="5464810"/>
                  </a:lnTo>
                  <a:lnTo>
                    <a:pt x="6838492" y="5463540"/>
                  </a:lnTo>
                  <a:lnTo>
                    <a:pt x="6836333" y="5462270"/>
                  </a:lnTo>
                  <a:lnTo>
                    <a:pt x="6834174" y="5461127"/>
                  </a:lnTo>
                  <a:lnTo>
                    <a:pt x="6832396" y="5459603"/>
                  </a:lnTo>
                  <a:lnTo>
                    <a:pt x="6830618" y="5458333"/>
                  </a:lnTo>
                  <a:lnTo>
                    <a:pt x="6821728" y="5444998"/>
                  </a:lnTo>
                  <a:lnTo>
                    <a:pt x="6820839" y="5442458"/>
                  </a:lnTo>
                  <a:lnTo>
                    <a:pt x="6820458" y="5440045"/>
                  </a:lnTo>
                  <a:lnTo>
                    <a:pt x="6820204" y="5437378"/>
                  </a:lnTo>
                  <a:lnTo>
                    <a:pt x="6820458" y="5434584"/>
                  </a:lnTo>
                  <a:lnTo>
                    <a:pt x="6821093" y="5432171"/>
                  </a:lnTo>
                  <a:lnTo>
                    <a:pt x="6821728" y="5429758"/>
                  </a:lnTo>
                  <a:lnTo>
                    <a:pt x="6822617" y="5427218"/>
                  </a:lnTo>
                  <a:lnTo>
                    <a:pt x="6823506" y="5425186"/>
                  </a:lnTo>
                  <a:lnTo>
                    <a:pt x="6824776" y="5423027"/>
                  </a:lnTo>
                  <a:lnTo>
                    <a:pt x="6826046" y="5421122"/>
                  </a:lnTo>
                  <a:lnTo>
                    <a:pt x="6827189" y="5419344"/>
                  </a:lnTo>
                  <a:lnTo>
                    <a:pt x="6829094" y="5417820"/>
                  </a:lnTo>
                  <a:lnTo>
                    <a:pt x="6830618" y="5416042"/>
                  </a:lnTo>
                  <a:lnTo>
                    <a:pt x="6832396" y="5414772"/>
                  </a:lnTo>
                  <a:lnTo>
                    <a:pt x="6834174" y="5413248"/>
                  </a:lnTo>
                  <a:lnTo>
                    <a:pt x="6836333" y="5411978"/>
                  </a:lnTo>
                  <a:lnTo>
                    <a:pt x="6838492" y="5411089"/>
                  </a:lnTo>
                  <a:lnTo>
                    <a:pt x="6840651" y="5410200"/>
                  </a:lnTo>
                  <a:lnTo>
                    <a:pt x="6842810" y="5409311"/>
                  </a:lnTo>
                  <a:lnTo>
                    <a:pt x="6845223" y="5408422"/>
                  </a:lnTo>
                  <a:lnTo>
                    <a:pt x="6847382" y="5407787"/>
                  </a:lnTo>
                  <a:lnTo>
                    <a:pt x="6849795" y="5407152"/>
                  </a:lnTo>
                  <a:lnTo>
                    <a:pt x="6852208" y="5406517"/>
                  </a:lnTo>
                  <a:lnTo>
                    <a:pt x="6855002" y="5406263"/>
                  </a:lnTo>
                  <a:lnTo>
                    <a:pt x="6857415" y="5405882"/>
                  </a:lnTo>
                  <a:lnTo>
                    <a:pt x="6860082" y="5405628"/>
                  </a:lnTo>
                  <a:lnTo>
                    <a:pt x="6862622" y="5405374"/>
                  </a:lnTo>
                  <a:lnTo>
                    <a:pt x="6865289" y="5405374"/>
                  </a:lnTo>
                  <a:lnTo>
                    <a:pt x="6867702" y="5405374"/>
                  </a:lnTo>
                  <a:lnTo>
                    <a:pt x="6870496" y="5405374"/>
                  </a:lnTo>
                  <a:lnTo>
                    <a:pt x="6872909" y="5405628"/>
                  </a:lnTo>
                  <a:lnTo>
                    <a:pt x="6875703" y="5405882"/>
                  </a:lnTo>
                  <a:lnTo>
                    <a:pt x="6878116" y="5406263"/>
                  </a:lnTo>
                  <a:lnTo>
                    <a:pt x="6880910" y="5406517"/>
                  </a:lnTo>
                  <a:lnTo>
                    <a:pt x="6883323" y="5406898"/>
                  </a:lnTo>
                  <a:lnTo>
                    <a:pt x="6883323" y="5375148"/>
                  </a:lnTo>
                </a:path>
                <a:path w="6883400" h="9829800">
                  <a:moveTo>
                    <a:pt x="6797598" y="5500370"/>
                  </a:moveTo>
                  <a:lnTo>
                    <a:pt x="6797598" y="5375148"/>
                  </a:lnTo>
                </a:path>
                <a:path w="6883400" h="9829800">
                  <a:moveTo>
                    <a:pt x="6883323" y="5625338"/>
                  </a:moveTo>
                  <a:lnTo>
                    <a:pt x="6883323" y="5591556"/>
                  </a:lnTo>
                  <a:lnTo>
                    <a:pt x="6880910" y="5592191"/>
                  </a:lnTo>
                  <a:lnTo>
                    <a:pt x="6878370" y="5593080"/>
                  </a:lnTo>
                  <a:lnTo>
                    <a:pt x="6875957" y="5593334"/>
                  </a:lnTo>
                  <a:lnTo>
                    <a:pt x="6873290" y="5593715"/>
                  </a:lnTo>
                  <a:lnTo>
                    <a:pt x="6870750" y="5593969"/>
                  </a:lnTo>
                  <a:lnTo>
                    <a:pt x="6868083" y="5594350"/>
                  </a:lnTo>
                  <a:lnTo>
                    <a:pt x="6865670" y="5594350"/>
                  </a:lnTo>
                  <a:lnTo>
                    <a:pt x="6862876" y="5594350"/>
                  </a:lnTo>
                  <a:lnTo>
                    <a:pt x="6860463" y="5594350"/>
                  </a:lnTo>
                  <a:lnTo>
                    <a:pt x="6857669" y="5593969"/>
                  </a:lnTo>
                  <a:lnTo>
                    <a:pt x="6855256" y="5593715"/>
                  </a:lnTo>
                  <a:lnTo>
                    <a:pt x="6838492" y="5588508"/>
                  </a:lnTo>
                  <a:lnTo>
                    <a:pt x="6836333" y="5587238"/>
                  </a:lnTo>
                  <a:lnTo>
                    <a:pt x="6834174" y="5586095"/>
                  </a:lnTo>
                  <a:lnTo>
                    <a:pt x="6832396" y="5584825"/>
                  </a:lnTo>
                  <a:lnTo>
                    <a:pt x="6830618" y="5583301"/>
                  </a:lnTo>
                  <a:lnTo>
                    <a:pt x="6828713" y="5581777"/>
                  </a:lnTo>
                  <a:lnTo>
                    <a:pt x="6821728" y="5569966"/>
                  </a:lnTo>
                  <a:lnTo>
                    <a:pt x="6820839" y="5567426"/>
                  </a:lnTo>
                  <a:lnTo>
                    <a:pt x="6820458" y="5565013"/>
                  </a:lnTo>
                  <a:lnTo>
                    <a:pt x="6820204" y="5562600"/>
                  </a:lnTo>
                  <a:lnTo>
                    <a:pt x="6824776" y="5548249"/>
                  </a:lnTo>
                  <a:lnTo>
                    <a:pt x="6826046" y="5546090"/>
                  </a:lnTo>
                  <a:lnTo>
                    <a:pt x="6827189" y="5544312"/>
                  </a:lnTo>
                  <a:lnTo>
                    <a:pt x="6829094" y="5542788"/>
                  </a:lnTo>
                  <a:lnTo>
                    <a:pt x="6830618" y="5541264"/>
                  </a:lnTo>
                  <a:lnTo>
                    <a:pt x="6832396" y="5539740"/>
                  </a:lnTo>
                  <a:lnTo>
                    <a:pt x="6834174" y="5538470"/>
                  </a:lnTo>
                  <a:lnTo>
                    <a:pt x="6836333" y="5537327"/>
                  </a:lnTo>
                  <a:lnTo>
                    <a:pt x="6838492" y="5536057"/>
                  </a:lnTo>
                  <a:lnTo>
                    <a:pt x="6840651" y="5535168"/>
                  </a:lnTo>
                  <a:lnTo>
                    <a:pt x="6842810" y="5534279"/>
                  </a:lnTo>
                  <a:lnTo>
                    <a:pt x="6845223" y="5533390"/>
                  </a:lnTo>
                  <a:lnTo>
                    <a:pt x="6847382" y="5532755"/>
                  </a:lnTo>
                  <a:lnTo>
                    <a:pt x="6849795" y="5532120"/>
                  </a:lnTo>
                  <a:lnTo>
                    <a:pt x="6852208" y="5531485"/>
                  </a:lnTo>
                  <a:lnTo>
                    <a:pt x="6855002" y="5531231"/>
                  </a:lnTo>
                  <a:lnTo>
                    <a:pt x="6857415" y="5530850"/>
                  </a:lnTo>
                  <a:lnTo>
                    <a:pt x="6860082" y="5530596"/>
                  </a:lnTo>
                  <a:lnTo>
                    <a:pt x="6862622" y="5530596"/>
                  </a:lnTo>
                  <a:lnTo>
                    <a:pt x="6865289" y="5530342"/>
                  </a:lnTo>
                  <a:lnTo>
                    <a:pt x="6867702" y="5530342"/>
                  </a:lnTo>
                  <a:lnTo>
                    <a:pt x="6870496" y="5530596"/>
                  </a:lnTo>
                  <a:lnTo>
                    <a:pt x="6872909" y="5530596"/>
                  </a:lnTo>
                  <a:lnTo>
                    <a:pt x="6875703" y="5530850"/>
                  </a:lnTo>
                  <a:lnTo>
                    <a:pt x="6878116" y="5531231"/>
                  </a:lnTo>
                  <a:lnTo>
                    <a:pt x="6880910" y="5531485"/>
                  </a:lnTo>
                  <a:lnTo>
                    <a:pt x="6883323" y="5532120"/>
                  </a:lnTo>
                  <a:lnTo>
                    <a:pt x="6883323" y="5500370"/>
                  </a:lnTo>
                </a:path>
                <a:path w="6883400" h="9829800">
                  <a:moveTo>
                    <a:pt x="6797598" y="5625338"/>
                  </a:moveTo>
                  <a:lnTo>
                    <a:pt x="6797598" y="5500370"/>
                  </a:lnTo>
                </a:path>
                <a:path w="6883400" h="9829800">
                  <a:moveTo>
                    <a:pt x="6883323" y="5750306"/>
                  </a:moveTo>
                  <a:lnTo>
                    <a:pt x="6883323" y="5716524"/>
                  </a:lnTo>
                  <a:lnTo>
                    <a:pt x="6880910" y="5717159"/>
                  </a:lnTo>
                  <a:lnTo>
                    <a:pt x="6878370" y="5718048"/>
                  </a:lnTo>
                  <a:lnTo>
                    <a:pt x="6875957" y="5718302"/>
                  </a:lnTo>
                  <a:lnTo>
                    <a:pt x="6873290" y="5718683"/>
                  </a:lnTo>
                  <a:lnTo>
                    <a:pt x="6870750" y="5718937"/>
                  </a:lnTo>
                  <a:lnTo>
                    <a:pt x="6868083" y="5719318"/>
                  </a:lnTo>
                  <a:lnTo>
                    <a:pt x="6865670" y="5719318"/>
                  </a:lnTo>
                  <a:lnTo>
                    <a:pt x="6862876" y="5719318"/>
                  </a:lnTo>
                  <a:lnTo>
                    <a:pt x="6860463" y="5719318"/>
                  </a:lnTo>
                  <a:lnTo>
                    <a:pt x="6857669" y="5718937"/>
                  </a:lnTo>
                  <a:lnTo>
                    <a:pt x="6855256" y="5718683"/>
                  </a:lnTo>
                  <a:lnTo>
                    <a:pt x="6838492" y="5713476"/>
                  </a:lnTo>
                  <a:lnTo>
                    <a:pt x="6836333" y="5712206"/>
                  </a:lnTo>
                  <a:lnTo>
                    <a:pt x="6834174" y="5711063"/>
                  </a:lnTo>
                  <a:lnTo>
                    <a:pt x="6832396" y="5709793"/>
                  </a:lnTo>
                  <a:lnTo>
                    <a:pt x="6830618" y="5708269"/>
                  </a:lnTo>
                  <a:lnTo>
                    <a:pt x="6828713" y="5706745"/>
                  </a:lnTo>
                  <a:lnTo>
                    <a:pt x="6821728" y="5694934"/>
                  </a:lnTo>
                  <a:lnTo>
                    <a:pt x="6820839" y="5692394"/>
                  </a:lnTo>
                  <a:lnTo>
                    <a:pt x="6820458" y="5689981"/>
                  </a:lnTo>
                  <a:lnTo>
                    <a:pt x="6820204" y="5687568"/>
                  </a:lnTo>
                  <a:lnTo>
                    <a:pt x="6820458" y="5684774"/>
                  </a:lnTo>
                  <a:lnTo>
                    <a:pt x="6821093" y="5682107"/>
                  </a:lnTo>
                  <a:lnTo>
                    <a:pt x="6821728" y="5679694"/>
                  </a:lnTo>
                  <a:lnTo>
                    <a:pt x="6822617" y="5677535"/>
                  </a:lnTo>
                  <a:lnTo>
                    <a:pt x="6823506" y="5675122"/>
                  </a:lnTo>
                  <a:lnTo>
                    <a:pt x="6824776" y="5673217"/>
                  </a:lnTo>
                  <a:lnTo>
                    <a:pt x="6826046" y="5671058"/>
                  </a:lnTo>
                  <a:lnTo>
                    <a:pt x="6827189" y="5669280"/>
                  </a:lnTo>
                  <a:lnTo>
                    <a:pt x="6829094" y="5667756"/>
                  </a:lnTo>
                  <a:lnTo>
                    <a:pt x="6830618" y="5666232"/>
                  </a:lnTo>
                  <a:lnTo>
                    <a:pt x="6832396" y="5664708"/>
                  </a:lnTo>
                  <a:lnTo>
                    <a:pt x="6834174" y="5663438"/>
                  </a:lnTo>
                  <a:lnTo>
                    <a:pt x="6836333" y="5662295"/>
                  </a:lnTo>
                  <a:lnTo>
                    <a:pt x="6838492" y="5661025"/>
                  </a:lnTo>
                  <a:lnTo>
                    <a:pt x="6840651" y="5660136"/>
                  </a:lnTo>
                  <a:lnTo>
                    <a:pt x="6842810" y="5659247"/>
                  </a:lnTo>
                  <a:lnTo>
                    <a:pt x="6845223" y="5658358"/>
                  </a:lnTo>
                  <a:lnTo>
                    <a:pt x="6847382" y="5657723"/>
                  </a:lnTo>
                  <a:lnTo>
                    <a:pt x="6849795" y="5657088"/>
                  </a:lnTo>
                  <a:lnTo>
                    <a:pt x="6852208" y="5656453"/>
                  </a:lnTo>
                  <a:lnTo>
                    <a:pt x="6855002" y="5656199"/>
                  </a:lnTo>
                  <a:lnTo>
                    <a:pt x="6857415" y="5655818"/>
                  </a:lnTo>
                  <a:lnTo>
                    <a:pt x="6860082" y="5655564"/>
                  </a:lnTo>
                  <a:lnTo>
                    <a:pt x="6862622" y="5655564"/>
                  </a:lnTo>
                  <a:lnTo>
                    <a:pt x="6865289" y="5655310"/>
                  </a:lnTo>
                  <a:lnTo>
                    <a:pt x="6867702" y="5655310"/>
                  </a:lnTo>
                  <a:lnTo>
                    <a:pt x="6870496" y="5655564"/>
                  </a:lnTo>
                  <a:lnTo>
                    <a:pt x="6872909" y="5655564"/>
                  </a:lnTo>
                  <a:lnTo>
                    <a:pt x="6875703" y="5655818"/>
                  </a:lnTo>
                  <a:lnTo>
                    <a:pt x="6878116" y="5656199"/>
                  </a:lnTo>
                  <a:lnTo>
                    <a:pt x="6880910" y="5656453"/>
                  </a:lnTo>
                  <a:lnTo>
                    <a:pt x="6883323" y="5657088"/>
                  </a:lnTo>
                  <a:lnTo>
                    <a:pt x="6883323" y="5625338"/>
                  </a:lnTo>
                </a:path>
                <a:path w="6883400" h="9829800">
                  <a:moveTo>
                    <a:pt x="6797598" y="5750306"/>
                  </a:moveTo>
                  <a:lnTo>
                    <a:pt x="6797598" y="5625338"/>
                  </a:lnTo>
                </a:path>
                <a:path w="6883400" h="9829800">
                  <a:moveTo>
                    <a:pt x="6883323" y="5875274"/>
                  </a:moveTo>
                  <a:lnTo>
                    <a:pt x="6883323" y="5841492"/>
                  </a:lnTo>
                  <a:lnTo>
                    <a:pt x="6880910" y="5842381"/>
                  </a:lnTo>
                  <a:lnTo>
                    <a:pt x="6878370" y="5843016"/>
                  </a:lnTo>
                  <a:lnTo>
                    <a:pt x="6875957" y="5843270"/>
                  </a:lnTo>
                  <a:lnTo>
                    <a:pt x="6873290" y="5843905"/>
                  </a:lnTo>
                  <a:lnTo>
                    <a:pt x="6870750" y="5843905"/>
                  </a:lnTo>
                  <a:lnTo>
                    <a:pt x="6868083" y="5844286"/>
                  </a:lnTo>
                  <a:lnTo>
                    <a:pt x="6865670" y="5844286"/>
                  </a:lnTo>
                  <a:lnTo>
                    <a:pt x="6862876" y="5844286"/>
                  </a:lnTo>
                  <a:lnTo>
                    <a:pt x="6860463" y="5844286"/>
                  </a:lnTo>
                  <a:lnTo>
                    <a:pt x="6857669" y="5843905"/>
                  </a:lnTo>
                  <a:lnTo>
                    <a:pt x="6855256" y="5843651"/>
                  </a:lnTo>
                  <a:lnTo>
                    <a:pt x="6830618" y="5833237"/>
                  </a:lnTo>
                  <a:lnTo>
                    <a:pt x="6828713" y="5831713"/>
                  </a:lnTo>
                  <a:lnTo>
                    <a:pt x="6821728" y="5819902"/>
                  </a:lnTo>
                  <a:lnTo>
                    <a:pt x="6820839" y="5817743"/>
                  </a:lnTo>
                  <a:lnTo>
                    <a:pt x="6820458" y="5814949"/>
                  </a:lnTo>
                  <a:lnTo>
                    <a:pt x="6820204" y="5812536"/>
                  </a:lnTo>
                  <a:lnTo>
                    <a:pt x="6820458" y="5809742"/>
                  </a:lnTo>
                  <a:lnTo>
                    <a:pt x="6821093" y="5807075"/>
                  </a:lnTo>
                  <a:lnTo>
                    <a:pt x="6821728" y="5804662"/>
                  </a:lnTo>
                  <a:lnTo>
                    <a:pt x="6822617" y="5802503"/>
                  </a:lnTo>
                  <a:lnTo>
                    <a:pt x="6823506" y="5800344"/>
                  </a:lnTo>
                  <a:lnTo>
                    <a:pt x="6824776" y="5798185"/>
                  </a:lnTo>
                  <a:lnTo>
                    <a:pt x="6826046" y="5796407"/>
                  </a:lnTo>
                  <a:lnTo>
                    <a:pt x="6827189" y="5794248"/>
                  </a:lnTo>
                  <a:lnTo>
                    <a:pt x="6829094" y="5792724"/>
                  </a:lnTo>
                  <a:lnTo>
                    <a:pt x="6830618" y="5791200"/>
                  </a:lnTo>
                  <a:lnTo>
                    <a:pt x="6832396" y="5789676"/>
                  </a:lnTo>
                  <a:lnTo>
                    <a:pt x="6834174" y="5788406"/>
                  </a:lnTo>
                  <a:lnTo>
                    <a:pt x="6836333" y="5787263"/>
                  </a:lnTo>
                  <a:lnTo>
                    <a:pt x="6838492" y="5785993"/>
                  </a:lnTo>
                  <a:lnTo>
                    <a:pt x="6840651" y="5785104"/>
                  </a:lnTo>
                  <a:lnTo>
                    <a:pt x="6842810" y="5784215"/>
                  </a:lnTo>
                  <a:lnTo>
                    <a:pt x="6845223" y="5783326"/>
                  </a:lnTo>
                  <a:lnTo>
                    <a:pt x="6847382" y="5782691"/>
                  </a:lnTo>
                  <a:lnTo>
                    <a:pt x="6849795" y="5782056"/>
                  </a:lnTo>
                  <a:lnTo>
                    <a:pt x="6852208" y="5781802"/>
                  </a:lnTo>
                  <a:lnTo>
                    <a:pt x="6855002" y="5781167"/>
                  </a:lnTo>
                  <a:lnTo>
                    <a:pt x="6857415" y="5780786"/>
                  </a:lnTo>
                  <a:lnTo>
                    <a:pt x="6860082" y="5780532"/>
                  </a:lnTo>
                  <a:lnTo>
                    <a:pt x="6862622" y="5780532"/>
                  </a:lnTo>
                  <a:lnTo>
                    <a:pt x="6865289" y="5780532"/>
                  </a:lnTo>
                  <a:lnTo>
                    <a:pt x="6867702" y="5780532"/>
                  </a:lnTo>
                  <a:lnTo>
                    <a:pt x="6870496" y="5780532"/>
                  </a:lnTo>
                  <a:lnTo>
                    <a:pt x="6872909" y="5780532"/>
                  </a:lnTo>
                  <a:lnTo>
                    <a:pt x="6875703" y="5780786"/>
                  </a:lnTo>
                  <a:lnTo>
                    <a:pt x="6878116" y="5781167"/>
                  </a:lnTo>
                  <a:lnTo>
                    <a:pt x="6880910" y="5781421"/>
                  </a:lnTo>
                  <a:lnTo>
                    <a:pt x="6883323" y="5782056"/>
                  </a:lnTo>
                  <a:lnTo>
                    <a:pt x="6883323" y="5750306"/>
                  </a:lnTo>
                </a:path>
                <a:path w="6883400" h="9829800">
                  <a:moveTo>
                    <a:pt x="6797598" y="5875274"/>
                  </a:moveTo>
                  <a:lnTo>
                    <a:pt x="6797598" y="5750306"/>
                  </a:lnTo>
                </a:path>
                <a:path w="6883400" h="9829800">
                  <a:moveTo>
                    <a:pt x="6883323" y="6000242"/>
                  </a:moveTo>
                  <a:lnTo>
                    <a:pt x="6883323" y="5966714"/>
                  </a:lnTo>
                  <a:lnTo>
                    <a:pt x="6880910" y="5967349"/>
                  </a:lnTo>
                  <a:lnTo>
                    <a:pt x="6878370" y="5967984"/>
                  </a:lnTo>
                  <a:lnTo>
                    <a:pt x="6875957" y="5968238"/>
                  </a:lnTo>
                  <a:lnTo>
                    <a:pt x="6873290" y="5968873"/>
                  </a:lnTo>
                  <a:lnTo>
                    <a:pt x="6870750" y="5969254"/>
                  </a:lnTo>
                  <a:lnTo>
                    <a:pt x="6868083" y="5969254"/>
                  </a:lnTo>
                  <a:lnTo>
                    <a:pt x="6865670" y="5969508"/>
                  </a:lnTo>
                  <a:lnTo>
                    <a:pt x="6862876" y="5969508"/>
                  </a:lnTo>
                  <a:lnTo>
                    <a:pt x="6860463" y="5969254"/>
                  </a:lnTo>
                  <a:lnTo>
                    <a:pt x="6857669" y="5969254"/>
                  </a:lnTo>
                  <a:lnTo>
                    <a:pt x="6855256" y="5968619"/>
                  </a:lnTo>
                  <a:lnTo>
                    <a:pt x="6832396" y="5959729"/>
                  </a:lnTo>
                  <a:lnTo>
                    <a:pt x="6830618" y="5958205"/>
                  </a:lnTo>
                  <a:lnTo>
                    <a:pt x="6828713" y="5956681"/>
                  </a:lnTo>
                  <a:lnTo>
                    <a:pt x="6827189" y="5954903"/>
                  </a:lnTo>
                  <a:lnTo>
                    <a:pt x="6825665" y="5953379"/>
                  </a:lnTo>
                  <a:lnTo>
                    <a:pt x="6824522" y="5951220"/>
                  </a:lnTo>
                  <a:lnTo>
                    <a:pt x="6823252" y="5949442"/>
                  </a:lnTo>
                  <a:lnTo>
                    <a:pt x="6822363" y="5946902"/>
                  </a:lnTo>
                  <a:lnTo>
                    <a:pt x="6821728" y="5944870"/>
                  </a:lnTo>
                  <a:lnTo>
                    <a:pt x="6820839" y="5942711"/>
                  </a:lnTo>
                  <a:lnTo>
                    <a:pt x="6820458" y="5939917"/>
                  </a:lnTo>
                  <a:lnTo>
                    <a:pt x="6820204" y="5937504"/>
                  </a:lnTo>
                  <a:lnTo>
                    <a:pt x="6820458" y="5934710"/>
                  </a:lnTo>
                  <a:lnTo>
                    <a:pt x="6821093" y="5932297"/>
                  </a:lnTo>
                  <a:lnTo>
                    <a:pt x="6826046" y="5921375"/>
                  </a:lnTo>
                  <a:lnTo>
                    <a:pt x="6827189" y="5919216"/>
                  </a:lnTo>
                  <a:lnTo>
                    <a:pt x="6829094" y="5917692"/>
                  </a:lnTo>
                  <a:lnTo>
                    <a:pt x="6830618" y="5916168"/>
                  </a:lnTo>
                  <a:lnTo>
                    <a:pt x="6832396" y="5914644"/>
                  </a:lnTo>
                  <a:lnTo>
                    <a:pt x="6834174" y="5913374"/>
                  </a:lnTo>
                  <a:lnTo>
                    <a:pt x="6836333" y="5912231"/>
                  </a:lnTo>
                  <a:lnTo>
                    <a:pt x="6838492" y="5910961"/>
                  </a:lnTo>
                  <a:lnTo>
                    <a:pt x="6840651" y="5910072"/>
                  </a:lnTo>
                  <a:lnTo>
                    <a:pt x="6842810" y="5909183"/>
                  </a:lnTo>
                  <a:lnTo>
                    <a:pt x="6845223" y="5908548"/>
                  </a:lnTo>
                  <a:lnTo>
                    <a:pt x="6847382" y="5907659"/>
                  </a:lnTo>
                  <a:lnTo>
                    <a:pt x="6849795" y="5907024"/>
                  </a:lnTo>
                  <a:lnTo>
                    <a:pt x="6852208" y="5906770"/>
                  </a:lnTo>
                  <a:lnTo>
                    <a:pt x="6855002" y="5906135"/>
                  </a:lnTo>
                  <a:lnTo>
                    <a:pt x="6857415" y="5905754"/>
                  </a:lnTo>
                  <a:lnTo>
                    <a:pt x="6860082" y="5905754"/>
                  </a:lnTo>
                  <a:lnTo>
                    <a:pt x="6862622" y="5905500"/>
                  </a:lnTo>
                  <a:lnTo>
                    <a:pt x="6865289" y="5905500"/>
                  </a:lnTo>
                  <a:lnTo>
                    <a:pt x="6867702" y="5905500"/>
                  </a:lnTo>
                  <a:lnTo>
                    <a:pt x="6870496" y="5905500"/>
                  </a:lnTo>
                  <a:lnTo>
                    <a:pt x="6872909" y="5905754"/>
                  </a:lnTo>
                  <a:lnTo>
                    <a:pt x="6875703" y="5905754"/>
                  </a:lnTo>
                  <a:lnTo>
                    <a:pt x="6878116" y="5906135"/>
                  </a:lnTo>
                  <a:lnTo>
                    <a:pt x="6880910" y="5906389"/>
                  </a:lnTo>
                  <a:lnTo>
                    <a:pt x="6883323" y="5907024"/>
                  </a:lnTo>
                  <a:lnTo>
                    <a:pt x="6883323" y="5875274"/>
                  </a:lnTo>
                </a:path>
                <a:path w="6883400" h="9829800">
                  <a:moveTo>
                    <a:pt x="6797598" y="6000242"/>
                  </a:moveTo>
                  <a:lnTo>
                    <a:pt x="6797598" y="5875274"/>
                  </a:lnTo>
                </a:path>
                <a:path w="6883400" h="9829800">
                  <a:moveTo>
                    <a:pt x="6883323" y="6125210"/>
                  </a:moveTo>
                  <a:lnTo>
                    <a:pt x="6883323" y="6091682"/>
                  </a:lnTo>
                  <a:lnTo>
                    <a:pt x="6880910" y="6092317"/>
                  </a:lnTo>
                  <a:lnTo>
                    <a:pt x="6878370" y="6092952"/>
                  </a:lnTo>
                  <a:lnTo>
                    <a:pt x="6875957" y="6093587"/>
                  </a:lnTo>
                  <a:lnTo>
                    <a:pt x="6873290" y="6093841"/>
                  </a:lnTo>
                  <a:lnTo>
                    <a:pt x="6870750" y="6094222"/>
                  </a:lnTo>
                  <a:lnTo>
                    <a:pt x="6868083" y="6094222"/>
                  </a:lnTo>
                  <a:lnTo>
                    <a:pt x="6865670" y="6094476"/>
                  </a:lnTo>
                  <a:lnTo>
                    <a:pt x="6862876" y="6094476"/>
                  </a:lnTo>
                  <a:lnTo>
                    <a:pt x="6860463" y="6094222"/>
                  </a:lnTo>
                  <a:lnTo>
                    <a:pt x="6857669" y="6094222"/>
                  </a:lnTo>
                  <a:lnTo>
                    <a:pt x="6855256" y="6093841"/>
                  </a:lnTo>
                  <a:lnTo>
                    <a:pt x="6852462" y="6093206"/>
                  </a:lnTo>
                  <a:lnTo>
                    <a:pt x="6850049" y="6092698"/>
                  </a:lnTo>
                  <a:lnTo>
                    <a:pt x="6847636" y="6092063"/>
                  </a:lnTo>
                  <a:lnTo>
                    <a:pt x="6832396" y="6084697"/>
                  </a:lnTo>
                  <a:lnTo>
                    <a:pt x="6830618" y="6083173"/>
                  </a:lnTo>
                  <a:lnTo>
                    <a:pt x="6828713" y="6081649"/>
                  </a:lnTo>
                  <a:lnTo>
                    <a:pt x="6827189" y="6080125"/>
                  </a:lnTo>
                  <a:lnTo>
                    <a:pt x="6825665" y="6078347"/>
                  </a:lnTo>
                  <a:lnTo>
                    <a:pt x="6824522" y="6076188"/>
                  </a:lnTo>
                  <a:lnTo>
                    <a:pt x="6823252" y="6074410"/>
                  </a:lnTo>
                  <a:lnTo>
                    <a:pt x="6822363" y="6072251"/>
                  </a:lnTo>
                  <a:lnTo>
                    <a:pt x="6821728" y="6069838"/>
                  </a:lnTo>
                  <a:lnTo>
                    <a:pt x="6820839" y="6067679"/>
                  </a:lnTo>
                  <a:lnTo>
                    <a:pt x="6820458" y="6064885"/>
                  </a:lnTo>
                  <a:lnTo>
                    <a:pt x="6820204" y="6062472"/>
                  </a:lnTo>
                  <a:lnTo>
                    <a:pt x="6820458" y="6059678"/>
                  </a:lnTo>
                  <a:lnTo>
                    <a:pt x="6821093" y="6057265"/>
                  </a:lnTo>
                  <a:lnTo>
                    <a:pt x="6821728" y="6054852"/>
                  </a:lnTo>
                  <a:lnTo>
                    <a:pt x="6822617" y="6052439"/>
                  </a:lnTo>
                  <a:lnTo>
                    <a:pt x="6823506" y="6050280"/>
                  </a:lnTo>
                  <a:lnTo>
                    <a:pt x="6824776" y="6048121"/>
                  </a:lnTo>
                  <a:lnTo>
                    <a:pt x="6826046" y="6046343"/>
                  </a:lnTo>
                  <a:lnTo>
                    <a:pt x="6827189" y="6044438"/>
                  </a:lnTo>
                  <a:lnTo>
                    <a:pt x="6829094" y="6042660"/>
                  </a:lnTo>
                  <a:lnTo>
                    <a:pt x="6830618" y="6041136"/>
                  </a:lnTo>
                  <a:lnTo>
                    <a:pt x="6832396" y="6039612"/>
                  </a:lnTo>
                  <a:lnTo>
                    <a:pt x="6834174" y="6038342"/>
                  </a:lnTo>
                  <a:lnTo>
                    <a:pt x="6836333" y="6037199"/>
                  </a:lnTo>
                  <a:lnTo>
                    <a:pt x="6838492" y="6035929"/>
                  </a:lnTo>
                  <a:lnTo>
                    <a:pt x="6840651" y="6035040"/>
                  </a:lnTo>
                  <a:lnTo>
                    <a:pt x="6842810" y="6034151"/>
                  </a:lnTo>
                  <a:lnTo>
                    <a:pt x="6845223" y="6033516"/>
                  </a:lnTo>
                  <a:lnTo>
                    <a:pt x="6847382" y="6032627"/>
                  </a:lnTo>
                  <a:lnTo>
                    <a:pt x="6849795" y="6031992"/>
                  </a:lnTo>
                  <a:lnTo>
                    <a:pt x="6852208" y="6031738"/>
                  </a:lnTo>
                  <a:lnTo>
                    <a:pt x="6855002" y="6031103"/>
                  </a:lnTo>
                  <a:lnTo>
                    <a:pt x="6857415" y="6030722"/>
                  </a:lnTo>
                  <a:lnTo>
                    <a:pt x="6860082" y="6030722"/>
                  </a:lnTo>
                  <a:lnTo>
                    <a:pt x="6862622" y="6030468"/>
                  </a:lnTo>
                  <a:lnTo>
                    <a:pt x="6865289" y="6030468"/>
                  </a:lnTo>
                  <a:lnTo>
                    <a:pt x="6867702" y="6030468"/>
                  </a:lnTo>
                  <a:lnTo>
                    <a:pt x="6870496" y="6030468"/>
                  </a:lnTo>
                  <a:lnTo>
                    <a:pt x="6872909" y="6030722"/>
                  </a:lnTo>
                  <a:lnTo>
                    <a:pt x="6875703" y="6030722"/>
                  </a:lnTo>
                  <a:lnTo>
                    <a:pt x="6878116" y="6031357"/>
                  </a:lnTo>
                  <a:lnTo>
                    <a:pt x="6880910" y="6031738"/>
                  </a:lnTo>
                  <a:lnTo>
                    <a:pt x="6883323" y="6031992"/>
                  </a:lnTo>
                  <a:lnTo>
                    <a:pt x="6883323" y="6000242"/>
                  </a:lnTo>
                </a:path>
                <a:path w="6883400" h="9829800">
                  <a:moveTo>
                    <a:pt x="6797598" y="6125210"/>
                  </a:moveTo>
                  <a:lnTo>
                    <a:pt x="6797598" y="6000242"/>
                  </a:lnTo>
                </a:path>
                <a:path w="6883400" h="9829800">
                  <a:moveTo>
                    <a:pt x="6883323" y="6250178"/>
                  </a:moveTo>
                  <a:lnTo>
                    <a:pt x="6883323" y="6216650"/>
                  </a:lnTo>
                  <a:lnTo>
                    <a:pt x="6880910" y="6217285"/>
                  </a:lnTo>
                  <a:lnTo>
                    <a:pt x="6878370" y="6217920"/>
                  </a:lnTo>
                  <a:lnTo>
                    <a:pt x="6875957" y="6218555"/>
                  </a:lnTo>
                  <a:lnTo>
                    <a:pt x="6873290" y="6218809"/>
                  </a:lnTo>
                  <a:lnTo>
                    <a:pt x="6870750" y="6219190"/>
                  </a:lnTo>
                  <a:lnTo>
                    <a:pt x="6868083" y="6219190"/>
                  </a:lnTo>
                  <a:lnTo>
                    <a:pt x="6865670" y="6219444"/>
                  </a:lnTo>
                  <a:lnTo>
                    <a:pt x="6862876" y="6219444"/>
                  </a:lnTo>
                  <a:lnTo>
                    <a:pt x="6860463" y="6219190"/>
                  </a:lnTo>
                  <a:lnTo>
                    <a:pt x="6857669" y="6219190"/>
                  </a:lnTo>
                  <a:lnTo>
                    <a:pt x="6855256" y="6218809"/>
                  </a:lnTo>
                  <a:lnTo>
                    <a:pt x="6852462" y="6218174"/>
                  </a:lnTo>
                  <a:lnTo>
                    <a:pt x="6850049" y="6217666"/>
                  </a:lnTo>
                  <a:lnTo>
                    <a:pt x="6847636" y="6217031"/>
                  </a:lnTo>
                  <a:lnTo>
                    <a:pt x="6832396" y="6209665"/>
                  </a:lnTo>
                  <a:lnTo>
                    <a:pt x="6830618" y="6208522"/>
                  </a:lnTo>
                  <a:lnTo>
                    <a:pt x="6828713" y="6206617"/>
                  </a:lnTo>
                  <a:lnTo>
                    <a:pt x="6827189" y="6205093"/>
                  </a:lnTo>
                  <a:lnTo>
                    <a:pt x="6825665" y="6203315"/>
                  </a:lnTo>
                  <a:lnTo>
                    <a:pt x="6824522" y="6201156"/>
                  </a:lnTo>
                  <a:lnTo>
                    <a:pt x="6823252" y="6199378"/>
                  </a:lnTo>
                  <a:lnTo>
                    <a:pt x="6822363" y="6197219"/>
                  </a:lnTo>
                  <a:lnTo>
                    <a:pt x="6821728" y="6194806"/>
                  </a:lnTo>
                  <a:lnTo>
                    <a:pt x="6820839" y="6192647"/>
                  </a:lnTo>
                  <a:lnTo>
                    <a:pt x="6820458" y="6189853"/>
                  </a:lnTo>
                  <a:lnTo>
                    <a:pt x="6820204" y="6187440"/>
                  </a:lnTo>
                  <a:lnTo>
                    <a:pt x="6820458" y="6184646"/>
                  </a:lnTo>
                  <a:lnTo>
                    <a:pt x="6821093" y="6182233"/>
                  </a:lnTo>
                  <a:lnTo>
                    <a:pt x="6821728" y="6179820"/>
                  </a:lnTo>
                  <a:lnTo>
                    <a:pt x="6822617" y="6177407"/>
                  </a:lnTo>
                  <a:lnTo>
                    <a:pt x="6823506" y="6175248"/>
                  </a:lnTo>
                  <a:lnTo>
                    <a:pt x="6824776" y="6173089"/>
                  </a:lnTo>
                  <a:lnTo>
                    <a:pt x="6826046" y="6171311"/>
                  </a:lnTo>
                  <a:lnTo>
                    <a:pt x="6827189" y="6169406"/>
                  </a:lnTo>
                  <a:lnTo>
                    <a:pt x="6829094" y="6167628"/>
                  </a:lnTo>
                  <a:lnTo>
                    <a:pt x="6830618" y="6166104"/>
                  </a:lnTo>
                  <a:lnTo>
                    <a:pt x="6832396" y="6164834"/>
                  </a:lnTo>
                  <a:lnTo>
                    <a:pt x="6834174" y="6163310"/>
                  </a:lnTo>
                  <a:lnTo>
                    <a:pt x="6836333" y="6162167"/>
                  </a:lnTo>
                  <a:lnTo>
                    <a:pt x="6838492" y="6160897"/>
                  </a:lnTo>
                  <a:lnTo>
                    <a:pt x="6840651" y="6160008"/>
                  </a:lnTo>
                  <a:lnTo>
                    <a:pt x="6842810" y="6159119"/>
                  </a:lnTo>
                  <a:lnTo>
                    <a:pt x="6845223" y="6158484"/>
                  </a:lnTo>
                  <a:lnTo>
                    <a:pt x="6847382" y="6157595"/>
                  </a:lnTo>
                  <a:lnTo>
                    <a:pt x="6849795" y="6156960"/>
                  </a:lnTo>
                  <a:lnTo>
                    <a:pt x="6852208" y="6156706"/>
                  </a:lnTo>
                  <a:lnTo>
                    <a:pt x="6855002" y="6156071"/>
                  </a:lnTo>
                  <a:lnTo>
                    <a:pt x="6857415" y="6155690"/>
                  </a:lnTo>
                  <a:lnTo>
                    <a:pt x="6860082" y="6155690"/>
                  </a:lnTo>
                  <a:lnTo>
                    <a:pt x="6862622" y="6155436"/>
                  </a:lnTo>
                  <a:lnTo>
                    <a:pt x="6865289" y="6155436"/>
                  </a:lnTo>
                  <a:lnTo>
                    <a:pt x="6867702" y="6155436"/>
                  </a:lnTo>
                  <a:lnTo>
                    <a:pt x="6870496" y="6155436"/>
                  </a:lnTo>
                  <a:lnTo>
                    <a:pt x="6872909" y="6155690"/>
                  </a:lnTo>
                  <a:lnTo>
                    <a:pt x="6875703" y="6155690"/>
                  </a:lnTo>
                  <a:lnTo>
                    <a:pt x="6878116" y="6156325"/>
                  </a:lnTo>
                  <a:lnTo>
                    <a:pt x="6880910" y="6156706"/>
                  </a:lnTo>
                  <a:lnTo>
                    <a:pt x="6883323" y="6156960"/>
                  </a:lnTo>
                  <a:lnTo>
                    <a:pt x="6883323" y="6125210"/>
                  </a:lnTo>
                </a:path>
                <a:path w="6883400" h="9829800">
                  <a:moveTo>
                    <a:pt x="6797598" y="6250178"/>
                  </a:moveTo>
                  <a:lnTo>
                    <a:pt x="6797598" y="6125210"/>
                  </a:lnTo>
                </a:path>
                <a:path w="6883400" h="9829800">
                  <a:moveTo>
                    <a:pt x="6883323" y="6375146"/>
                  </a:moveTo>
                  <a:lnTo>
                    <a:pt x="6883323" y="6341618"/>
                  </a:lnTo>
                  <a:lnTo>
                    <a:pt x="6880910" y="6342253"/>
                  </a:lnTo>
                  <a:lnTo>
                    <a:pt x="6878370" y="6342888"/>
                  </a:lnTo>
                  <a:lnTo>
                    <a:pt x="6875957" y="6343523"/>
                  </a:lnTo>
                  <a:lnTo>
                    <a:pt x="6873290" y="6343777"/>
                  </a:lnTo>
                  <a:lnTo>
                    <a:pt x="6870750" y="6344158"/>
                  </a:lnTo>
                  <a:lnTo>
                    <a:pt x="6868083" y="6344412"/>
                  </a:lnTo>
                  <a:lnTo>
                    <a:pt x="6865670" y="6344412"/>
                  </a:lnTo>
                  <a:lnTo>
                    <a:pt x="6862876" y="6344412"/>
                  </a:lnTo>
                  <a:lnTo>
                    <a:pt x="6860463" y="6344412"/>
                  </a:lnTo>
                  <a:lnTo>
                    <a:pt x="6857669" y="6344158"/>
                  </a:lnTo>
                  <a:lnTo>
                    <a:pt x="6855256" y="6343777"/>
                  </a:lnTo>
                  <a:lnTo>
                    <a:pt x="6852462" y="6343142"/>
                  </a:lnTo>
                  <a:lnTo>
                    <a:pt x="6850049" y="6342888"/>
                  </a:lnTo>
                  <a:lnTo>
                    <a:pt x="6847636" y="6341999"/>
                  </a:lnTo>
                  <a:lnTo>
                    <a:pt x="6845223" y="6341364"/>
                  </a:lnTo>
                  <a:lnTo>
                    <a:pt x="6842810" y="6340475"/>
                  </a:lnTo>
                  <a:lnTo>
                    <a:pt x="6832396" y="6334633"/>
                  </a:lnTo>
                  <a:lnTo>
                    <a:pt x="6830618" y="6333490"/>
                  </a:lnTo>
                  <a:lnTo>
                    <a:pt x="6828713" y="6331585"/>
                  </a:lnTo>
                  <a:lnTo>
                    <a:pt x="6827189" y="6330061"/>
                  </a:lnTo>
                  <a:lnTo>
                    <a:pt x="6825665" y="6328283"/>
                  </a:lnTo>
                  <a:lnTo>
                    <a:pt x="6824522" y="6326124"/>
                  </a:lnTo>
                  <a:lnTo>
                    <a:pt x="6823252" y="6324346"/>
                  </a:lnTo>
                  <a:lnTo>
                    <a:pt x="6822363" y="6322187"/>
                  </a:lnTo>
                  <a:lnTo>
                    <a:pt x="6821728" y="6319774"/>
                  </a:lnTo>
                  <a:lnTo>
                    <a:pt x="6820839" y="6317615"/>
                  </a:lnTo>
                  <a:lnTo>
                    <a:pt x="6820458" y="6315202"/>
                  </a:lnTo>
                  <a:lnTo>
                    <a:pt x="6820204" y="6312408"/>
                  </a:lnTo>
                  <a:lnTo>
                    <a:pt x="6820458" y="6309614"/>
                  </a:lnTo>
                  <a:lnTo>
                    <a:pt x="6821093" y="6307201"/>
                  </a:lnTo>
                  <a:lnTo>
                    <a:pt x="6821728" y="6304788"/>
                  </a:lnTo>
                  <a:lnTo>
                    <a:pt x="6822617" y="6302375"/>
                  </a:lnTo>
                  <a:lnTo>
                    <a:pt x="6823506" y="6300216"/>
                  </a:lnTo>
                  <a:lnTo>
                    <a:pt x="6824776" y="6298057"/>
                  </a:lnTo>
                  <a:lnTo>
                    <a:pt x="6826046" y="6296279"/>
                  </a:lnTo>
                  <a:lnTo>
                    <a:pt x="6827189" y="6294374"/>
                  </a:lnTo>
                  <a:lnTo>
                    <a:pt x="6829094" y="6292850"/>
                  </a:lnTo>
                  <a:lnTo>
                    <a:pt x="6830618" y="6291072"/>
                  </a:lnTo>
                  <a:lnTo>
                    <a:pt x="6832396" y="6289802"/>
                  </a:lnTo>
                  <a:lnTo>
                    <a:pt x="6834174" y="6288278"/>
                  </a:lnTo>
                  <a:lnTo>
                    <a:pt x="6836333" y="6287135"/>
                  </a:lnTo>
                  <a:lnTo>
                    <a:pt x="6838492" y="6286246"/>
                  </a:lnTo>
                  <a:lnTo>
                    <a:pt x="6840651" y="6284976"/>
                  </a:lnTo>
                  <a:lnTo>
                    <a:pt x="6842810" y="6284087"/>
                  </a:lnTo>
                  <a:lnTo>
                    <a:pt x="6845223" y="6283452"/>
                  </a:lnTo>
                  <a:lnTo>
                    <a:pt x="6847382" y="6282563"/>
                  </a:lnTo>
                  <a:lnTo>
                    <a:pt x="6849795" y="6282182"/>
                  </a:lnTo>
                  <a:lnTo>
                    <a:pt x="6852208" y="6281674"/>
                  </a:lnTo>
                  <a:lnTo>
                    <a:pt x="6855002" y="6281039"/>
                  </a:lnTo>
                  <a:lnTo>
                    <a:pt x="6857415" y="6281039"/>
                  </a:lnTo>
                  <a:lnTo>
                    <a:pt x="6860082" y="6280658"/>
                  </a:lnTo>
                  <a:lnTo>
                    <a:pt x="6862622" y="6280404"/>
                  </a:lnTo>
                  <a:lnTo>
                    <a:pt x="6865289" y="6280404"/>
                  </a:lnTo>
                  <a:lnTo>
                    <a:pt x="6867702" y="6280404"/>
                  </a:lnTo>
                  <a:lnTo>
                    <a:pt x="6870496" y="6280404"/>
                  </a:lnTo>
                  <a:lnTo>
                    <a:pt x="6872909" y="6280658"/>
                  </a:lnTo>
                  <a:lnTo>
                    <a:pt x="6875703" y="6281039"/>
                  </a:lnTo>
                  <a:lnTo>
                    <a:pt x="6878116" y="6281293"/>
                  </a:lnTo>
                  <a:lnTo>
                    <a:pt x="6880910" y="6281674"/>
                  </a:lnTo>
                  <a:lnTo>
                    <a:pt x="6883323" y="6281928"/>
                  </a:lnTo>
                  <a:lnTo>
                    <a:pt x="6883323" y="6250178"/>
                  </a:lnTo>
                </a:path>
                <a:path w="6883400" h="9829800">
                  <a:moveTo>
                    <a:pt x="6797598" y="6375146"/>
                  </a:moveTo>
                  <a:lnTo>
                    <a:pt x="6797598" y="6250178"/>
                  </a:lnTo>
                </a:path>
                <a:path w="6883400" h="9829800">
                  <a:moveTo>
                    <a:pt x="6883323" y="6500495"/>
                  </a:moveTo>
                  <a:lnTo>
                    <a:pt x="6883323" y="6466586"/>
                  </a:lnTo>
                  <a:lnTo>
                    <a:pt x="6880910" y="6467221"/>
                  </a:lnTo>
                  <a:lnTo>
                    <a:pt x="6878370" y="6467856"/>
                  </a:lnTo>
                  <a:lnTo>
                    <a:pt x="6875957" y="6468491"/>
                  </a:lnTo>
                  <a:lnTo>
                    <a:pt x="6873290" y="6468745"/>
                  </a:lnTo>
                  <a:lnTo>
                    <a:pt x="6870750" y="6469126"/>
                  </a:lnTo>
                  <a:lnTo>
                    <a:pt x="6868083" y="6469380"/>
                  </a:lnTo>
                  <a:lnTo>
                    <a:pt x="6865670" y="6469380"/>
                  </a:lnTo>
                  <a:lnTo>
                    <a:pt x="6862876" y="6469380"/>
                  </a:lnTo>
                  <a:lnTo>
                    <a:pt x="6860463" y="6469380"/>
                  </a:lnTo>
                  <a:lnTo>
                    <a:pt x="6857669" y="6469126"/>
                  </a:lnTo>
                  <a:lnTo>
                    <a:pt x="6855256" y="6468745"/>
                  </a:lnTo>
                  <a:lnTo>
                    <a:pt x="6852462" y="6468491"/>
                  </a:lnTo>
                  <a:lnTo>
                    <a:pt x="6850049" y="6467856"/>
                  </a:lnTo>
                  <a:lnTo>
                    <a:pt x="6847636" y="6467221"/>
                  </a:lnTo>
                  <a:lnTo>
                    <a:pt x="6845223" y="6466332"/>
                  </a:lnTo>
                  <a:lnTo>
                    <a:pt x="6842810" y="6465697"/>
                  </a:lnTo>
                  <a:lnTo>
                    <a:pt x="6840651" y="6464808"/>
                  </a:lnTo>
                  <a:lnTo>
                    <a:pt x="6838492" y="6463538"/>
                  </a:lnTo>
                  <a:lnTo>
                    <a:pt x="6836333" y="6462395"/>
                  </a:lnTo>
                  <a:lnTo>
                    <a:pt x="6834174" y="6461125"/>
                  </a:lnTo>
                  <a:lnTo>
                    <a:pt x="6832396" y="6459601"/>
                  </a:lnTo>
                  <a:lnTo>
                    <a:pt x="6830618" y="6458458"/>
                  </a:lnTo>
                  <a:lnTo>
                    <a:pt x="6828713" y="6456934"/>
                  </a:lnTo>
                  <a:lnTo>
                    <a:pt x="6827189" y="6455029"/>
                  </a:lnTo>
                  <a:lnTo>
                    <a:pt x="6825665" y="6453251"/>
                  </a:lnTo>
                  <a:lnTo>
                    <a:pt x="6824522" y="6451346"/>
                  </a:lnTo>
                  <a:lnTo>
                    <a:pt x="6823252" y="6449314"/>
                  </a:lnTo>
                  <a:lnTo>
                    <a:pt x="6822363" y="6447155"/>
                  </a:lnTo>
                  <a:lnTo>
                    <a:pt x="6821728" y="6444996"/>
                  </a:lnTo>
                  <a:lnTo>
                    <a:pt x="6820839" y="6442583"/>
                  </a:lnTo>
                  <a:lnTo>
                    <a:pt x="6820458" y="6440170"/>
                  </a:lnTo>
                  <a:lnTo>
                    <a:pt x="6820204" y="6437376"/>
                  </a:lnTo>
                  <a:lnTo>
                    <a:pt x="6820458" y="6434582"/>
                  </a:lnTo>
                  <a:lnTo>
                    <a:pt x="6821093" y="6432169"/>
                  </a:lnTo>
                  <a:lnTo>
                    <a:pt x="6826046" y="6421247"/>
                  </a:lnTo>
                  <a:lnTo>
                    <a:pt x="6827189" y="6419342"/>
                  </a:lnTo>
                  <a:lnTo>
                    <a:pt x="6829094" y="6417818"/>
                  </a:lnTo>
                  <a:lnTo>
                    <a:pt x="6830618" y="6416040"/>
                  </a:lnTo>
                  <a:lnTo>
                    <a:pt x="6832396" y="6414770"/>
                  </a:lnTo>
                  <a:lnTo>
                    <a:pt x="6834174" y="6413246"/>
                  </a:lnTo>
                  <a:lnTo>
                    <a:pt x="6836333" y="6412103"/>
                  </a:lnTo>
                  <a:lnTo>
                    <a:pt x="6838492" y="6411214"/>
                  </a:lnTo>
                  <a:lnTo>
                    <a:pt x="6840651" y="6410198"/>
                  </a:lnTo>
                  <a:lnTo>
                    <a:pt x="6857415" y="6406007"/>
                  </a:lnTo>
                  <a:lnTo>
                    <a:pt x="6860082" y="6405626"/>
                  </a:lnTo>
                  <a:lnTo>
                    <a:pt x="6862622" y="6405372"/>
                  </a:lnTo>
                  <a:lnTo>
                    <a:pt x="6865289" y="6405372"/>
                  </a:lnTo>
                  <a:lnTo>
                    <a:pt x="6867702" y="6405372"/>
                  </a:lnTo>
                  <a:lnTo>
                    <a:pt x="6870496" y="6405372"/>
                  </a:lnTo>
                  <a:lnTo>
                    <a:pt x="6872909" y="6405626"/>
                  </a:lnTo>
                  <a:lnTo>
                    <a:pt x="6875703" y="6406007"/>
                  </a:lnTo>
                  <a:lnTo>
                    <a:pt x="6878116" y="6406261"/>
                  </a:lnTo>
                  <a:lnTo>
                    <a:pt x="6880910" y="6406642"/>
                  </a:lnTo>
                  <a:lnTo>
                    <a:pt x="6883323" y="6406896"/>
                  </a:lnTo>
                  <a:lnTo>
                    <a:pt x="6883323" y="6375146"/>
                  </a:lnTo>
                </a:path>
                <a:path w="6883400" h="9829800">
                  <a:moveTo>
                    <a:pt x="6797598" y="6500495"/>
                  </a:moveTo>
                  <a:lnTo>
                    <a:pt x="6797598" y="6375146"/>
                  </a:lnTo>
                </a:path>
                <a:path w="6883400" h="9829800">
                  <a:moveTo>
                    <a:pt x="6883323" y="6628511"/>
                  </a:moveTo>
                  <a:lnTo>
                    <a:pt x="6883323" y="6593713"/>
                  </a:lnTo>
                  <a:lnTo>
                    <a:pt x="6880910" y="6594602"/>
                  </a:lnTo>
                  <a:lnTo>
                    <a:pt x="6878370" y="6595236"/>
                  </a:lnTo>
                  <a:lnTo>
                    <a:pt x="6875957" y="6595618"/>
                  </a:lnTo>
                  <a:lnTo>
                    <a:pt x="6873290" y="6596126"/>
                  </a:lnTo>
                  <a:lnTo>
                    <a:pt x="6870750" y="6596507"/>
                  </a:lnTo>
                  <a:lnTo>
                    <a:pt x="6868083" y="6596507"/>
                  </a:lnTo>
                  <a:lnTo>
                    <a:pt x="6865670" y="6596761"/>
                  </a:lnTo>
                  <a:lnTo>
                    <a:pt x="6862876" y="6596761"/>
                  </a:lnTo>
                  <a:lnTo>
                    <a:pt x="6860463" y="6596507"/>
                  </a:lnTo>
                  <a:lnTo>
                    <a:pt x="6857669" y="6596507"/>
                  </a:lnTo>
                  <a:lnTo>
                    <a:pt x="6855256" y="6595872"/>
                  </a:lnTo>
                  <a:lnTo>
                    <a:pt x="6852462" y="6595618"/>
                  </a:lnTo>
                  <a:lnTo>
                    <a:pt x="6850049" y="6594983"/>
                  </a:lnTo>
                  <a:lnTo>
                    <a:pt x="6847636" y="6594348"/>
                  </a:lnTo>
                  <a:lnTo>
                    <a:pt x="6845223" y="6593713"/>
                  </a:lnTo>
                  <a:lnTo>
                    <a:pt x="6842810" y="6592824"/>
                  </a:lnTo>
                  <a:lnTo>
                    <a:pt x="6840651" y="6591934"/>
                  </a:lnTo>
                  <a:lnTo>
                    <a:pt x="6838492" y="6590665"/>
                  </a:lnTo>
                  <a:lnTo>
                    <a:pt x="6836333" y="6589522"/>
                  </a:lnTo>
                  <a:lnTo>
                    <a:pt x="6834174" y="6588252"/>
                  </a:lnTo>
                  <a:lnTo>
                    <a:pt x="6832396" y="6586728"/>
                  </a:lnTo>
                  <a:lnTo>
                    <a:pt x="6830618" y="6585458"/>
                  </a:lnTo>
                  <a:lnTo>
                    <a:pt x="6821728" y="6571488"/>
                  </a:lnTo>
                  <a:lnTo>
                    <a:pt x="6820839" y="6569329"/>
                  </a:lnTo>
                  <a:lnTo>
                    <a:pt x="6820458" y="6566661"/>
                  </a:lnTo>
                  <a:lnTo>
                    <a:pt x="6820204" y="6563868"/>
                  </a:lnTo>
                  <a:lnTo>
                    <a:pt x="6820458" y="6561074"/>
                  </a:lnTo>
                  <a:lnTo>
                    <a:pt x="6821093" y="6558661"/>
                  </a:lnTo>
                  <a:lnTo>
                    <a:pt x="6821728" y="6555994"/>
                  </a:lnTo>
                  <a:lnTo>
                    <a:pt x="6822617" y="6553834"/>
                  </a:lnTo>
                  <a:lnTo>
                    <a:pt x="6823506" y="6551422"/>
                  </a:lnTo>
                  <a:lnTo>
                    <a:pt x="6824776" y="6549263"/>
                  </a:lnTo>
                  <a:lnTo>
                    <a:pt x="6826046" y="6547358"/>
                  </a:lnTo>
                  <a:lnTo>
                    <a:pt x="6827189" y="6545580"/>
                  </a:lnTo>
                  <a:lnTo>
                    <a:pt x="6829094" y="6543802"/>
                  </a:lnTo>
                  <a:lnTo>
                    <a:pt x="6838492" y="6537071"/>
                  </a:lnTo>
                  <a:lnTo>
                    <a:pt x="6840651" y="6536182"/>
                  </a:lnTo>
                  <a:lnTo>
                    <a:pt x="6842810" y="6534911"/>
                  </a:lnTo>
                  <a:lnTo>
                    <a:pt x="6845223" y="6534277"/>
                  </a:lnTo>
                  <a:lnTo>
                    <a:pt x="6847382" y="6533388"/>
                  </a:lnTo>
                  <a:lnTo>
                    <a:pt x="6849795" y="6532753"/>
                  </a:lnTo>
                  <a:lnTo>
                    <a:pt x="6852208" y="6532499"/>
                  </a:lnTo>
                  <a:lnTo>
                    <a:pt x="6855002" y="6531864"/>
                  </a:lnTo>
                  <a:lnTo>
                    <a:pt x="6857415" y="6531609"/>
                  </a:lnTo>
                  <a:lnTo>
                    <a:pt x="6860082" y="6531609"/>
                  </a:lnTo>
                  <a:lnTo>
                    <a:pt x="6862622" y="6531229"/>
                  </a:lnTo>
                  <a:lnTo>
                    <a:pt x="6865289" y="6531229"/>
                  </a:lnTo>
                  <a:lnTo>
                    <a:pt x="6867702" y="6531229"/>
                  </a:lnTo>
                  <a:lnTo>
                    <a:pt x="6870496" y="6531229"/>
                  </a:lnTo>
                  <a:lnTo>
                    <a:pt x="6872909" y="6531609"/>
                  </a:lnTo>
                  <a:lnTo>
                    <a:pt x="6875703" y="6531609"/>
                  </a:lnTo>
                  <a:lnTo>
                    <a:pt x="6878116" y="6532118"/>
                  </a:lnTo>
                  <a:lnTo>
                    <a:pt x="6880910" y="6532118"/>
                  </a:lnTo>
                  <a:lnTo>
                    <a:pt x="6883323" y="6532753"/>
                  </a:lnTo>
                  <a:lnTo>
                    <a:pt x="6883323" y="6500495"/>
                  </a:lnTo>
                </a:path>
                <a:path w="6883400" h="9829800">
                  <a:moveTo>
                    <a:pt x="6797598" y="6628511"/>
                  </a:moveTo>
                  <a:lnTo>
                    <a:pt x="6797598" y="6500495"/>
                  </a:lnTo>
                </a:path>
                <a:path w="6883400" h="9829800">
                  <a:moveTo>
                    <a:pt x="6883323" y="6756527"/>
                  </a:moveTo>
                  <a:lnTo>
                    <a:pt x="6883323" y="6722109"/>
                  </a:lnTo>
                  <a:lnTo>
                    <a:pt x="6880910" y="6722618"/>
                  </a:lnTo>
                  <a:lnTo>
                    <a:pt x="6878370" y="6723253"/>
                  </a:lnTo>
                  <a:lnTo>
                    <a:pt x="6875957" y="6723888"/>
                  </a:lnTo>
                  <a:lnTo>
                    <a:pt x="6873290" y="6724142"/>
                  </a:lnTo>
                  <a:lnTo>
                    <a:pt x="6870750" y="6724523"/>
                  </a:lnTo>
                  <a:lnTo>
                    <a:pt x="6868083" y="6724523"/>
                  </a:lnTo>
                  <a:lnTo>
                    <a:pt x="6865670" y="6724777"/>
                  </a:lnTo>
                  <a:lnTo>
                    <a:pt x="6862876" y="6724777"/>
                  </a:lnTo>
                  <a:lnTo>
                    <a:pt x="6860463" y="6724523"/>
                  </a:lnTo>
                  <a:lnTo>
                    <a:pt x="6857669" y="6724523"/>
                  </a:lnTo>
                  <a:lnTo>
                    <a:pt x="6855256" y="6724142"/>
                  </a:lnTo>
                  <a:lnTo>
                    <a:pt x="6852462" y="6723634"/>
                  </a:lnTo>
                  <a:lnTo>
                    <a:pt x="6850049" y="6722999"/>
                  </a:lnTo>
                  <a:lnTo>
                    <a:pt x="6847636" y="6722364"/>
                  </a:lnTo>
                  <a:lnTo>
                    <a:pt x="6845223" y="6721729"/>
                  </a:lnTo>
                  <a:lnTo>
                    <a:pt x="6842810" y="6720840"/>
                  </a:lnTo>
                  <a:lnTo>
                    <a:pt x="6840651" y="6719951"/>
                  </a:lnTo>
                  <a:lnTo>
                    <a:pt x="6838492" y="6718681"/>
                  </a:lnTo>
                  <a:lnTo>
                    <a:pt x="6836333" y="6717538"/>
                  </a:lnTo>
                  <a:lnTo>
                    <a:pt x="6834174" y="6716268"/>
                  </a:lnTo>
                  <a:lnTo>
                    <a:pt x="6832396" y="6714744"/>
                  </a:lnTo>
                  <a:lnTo>
                    <a:pt x="6830618" y="6713474"/>
                  </a:lnTo>
                  <a:lnTo>
                    <a:pt x="6828713" y="6711696"/>
                  </a:lnTo>
                  <a:lnTo>
                    <a:pt x="6827189" y="6710172"/>
                  </a:lnTo>
                  <a:lnTo>
                    <a:pt x="6825665" y="6708394"/>
                  </a:lnTo>
                  <a:lnTo>
                    <a:pt x="6824522" y="6706234"/>
                  </a:lnTo>
                  <a:lnTo>
                    <a:pt x="6823252" y="6704076"/>
                  </a:lnTo>
                  <a:lnTo>
                    <a:pt x="6822363" y="6701917"/>
                  </a:lnTo>
                  <a:lnTo>
                    <a:pt x="6821728" y="6699504"/>
                  </a:lnTo>
                  <a:lnTo>
                    <a:pt x="6820839" y="6697345"/>
                  </a:lnTo>
                  <a:lnTo>
                    <a:pt x="6820458" y="6694678"/>
                  </a:lnTo>
                  <a:lnTo>
                    <a:pt x="6820204" y="6692138"/>
                  </a:lnTo>
                  <a:lnTo>
                    <a:pt x="6820458" y="6689090"/>
                  </a:lnTo>
                  <a:lnTo>
                    <a:pt x="6821093" y="6686677"/>
                  </a:lnTo>
                  <a:lnTo>
                    <a:pt x="6821728" y="6684264"/>
                  </a:lnTo>
                  <a:lnTo>
                    <a:pt x="6822617" y="6681851"/>
                  </a:lnTo>
                  <a:lnTo>
                    <a:pt x="6823506" y="6679438"/>
                  </a:lnTo>
                  <a:lnTo>
                    <a:pt x="6824776" y="6677279"/>
                  </a:lnTo>
                  <a:lnTo>
                    <a:pt x="6826046" y="6675374"/>
                  </a:lnTo>
                  <a:lnTo>
                    <a:pt x="6827189" y="6673596"/>
                  </a:lnTo>
                  <a:lnTo>
                    <a:pt x="6829094" y="6671818"/>
                  </a:lnTo>
                  <a:lnTo>
                    <a:pt x="6840651" y="6664198"/>
                  </a:lnTo>
                  <a:lnTo>
                    <a:pt x="6842810" y="6662928"/>
                  </a:lnTo>
                  <a:lnTo>
                    <a:pt x="6845223" y="6662293"/>
                  </a:lnTo>
                  <a:lnTo>
                    <a:pt x="6847382" y="6661404"/>
                  </a:lnTo>
                  <a:lnTo>
                    <a:pt x="6849795" y="6660769"/>
                  </a:lnTo>
                  <a:lnTo>
                    <a:pt x="6852208" y="6660515"/>
                  </a:lnTo>
                  <a:lnTo>
                    <a:pt x="6855002" y="6659880"/>
                  </a:lnTo>
                  <a:lnTo>
                    <a:pt x="6857415" y="6659626"/>
                  </a:lnTo>
                  <a:lnTo>
                    <a:pt x="6860082" y="6659626"/>
                  </a:lnTo>
                  <a:lnTo>
                    <a:pt x="6862622" y="6659245"/>
                  </a:lnTo>
                  <a:lnTo>
                    <a:pt x="6865289" y="6659245"/>
                  </a:lnTo>
                  <a:lnTo>
                    <a:pt x="6867702" y="6659245"/>
                  </a:lnTo>
                  <a:lnTo>
                    <a:pt x="6870496" y="6659245"/>
                  </a:lnTo>
                  <a:lnTo>
                    <a:pt x="6872909" y="6659626"/>
                  </a:lnTo>
                  <a:lnTo>
                    <a:pt x="6875703" y="6659626"/>
                  </a:lnTo>
                  <a:lnTo>
                    <a:pt x="6878116" y="6660134"/>
                  </a:lnTo>
                  <a:lnTo>
                    <a:pt x="6880910" y="6660515"/>
                  </a:lnTo>
                  <a:lnTo>
                    <a:pt x="6883323" y="6660769"/>
                  </a:lnTo>
                  <a:lnTo>
                    <a:pt x="6883323" y="6628511"/>
                  </a:lnTo>
                </a:path>
                <a:path w="6883400" h="9829800">
                  <a:moveTo>
                    <a:pt x="6797598" y="6756527"/>
                  </a:moveTo>
                  <a:lnTo>
                    <a:pt x="6797598" y="6628511"/>
                  </a:lnTo>
                </a:path>
                <a:path w="6883400" h="9829800">
                  <a:moveTo>
                    <a:pt x="6883323" y="6884543"/>
                  </a:moveTo>
                  <a:lnTo>
                    <a:pt x="6883323" y="6850126"/>
                  </a:lnTo>
                  <a:lnTo>
                    <a:pt x="6880910" y="6850634"/>
                  </a:lnTo>
                  <a:lnTo>
                    <a:pt x="6878370" y="6851269"/>
                  </a:lnTo>
                  <a:lnTo>
                    <a:pt x="6875957" y="6851904"/>
                  </a:lnTo>
                  <a:lnTo>
                    <a:pt x="6873290" y="6852158"/>
                  </a:lnTo>
                  <a:lnTo>
                    <a:pt x="6870750" y="6852539"/>
                  </a:lnTo>
                  <a:lnTo>
                    <a:pt x="6868083" y="6852793"/>
                  </a:lnTo>
                  <a:lnTo>
                    <a:pt x="6865670" y="6852793"/>
                  </a:lnTo>
                  <a:lnTo>
                    <a:pt x="6862876" y="6852793"/>
                  </a:lnTo>
                  <a:lnTo>
                    <a:pt x="6860463" y="6852793"/>
                  </a:lnTo>
                  <a:lnTo>
                    <a:pt x="6857669" y="6852539"/>
                  </a:lnTo>
                  <a:lnTo>
                    <a:pt x="6855256" y="6852158"/>
                  </a:lnTo>
                  <a:lnTo>
                    <a:pt x="6852462" y="6851650"/>
                  </a:lnTo>
                  <a:lnTo>
                    <a:pt x="6850049" y="6851015"/>
                  </a:lnTo>
                  <a:lnTo>
                    <a:pt x="6847636" y="6850380"/>
                  </a:lnTo>
                  <a:lnTo>
                    <a:pt x="6845223" y="6849745"/>
                  </a:lnTo>
                  <a:lnTo>
                    <a:pt x="6842810" y="6848856"/>
                  </a:lnTo>
                  <a:lnTo>
                    <a:pt x="6840651" y="6847967"/>
                  </a:lnTo>
                  <a:lnTo>
                    <a:pt x="6838492" y="6847078"/>
                  </a:lnTo>
                  <a:lnTo>
                    <a:pt x="6836333" y="6845554"/>
                  </a:lnTo>
                  <a:lnTo>
                    <a:pt x="6834174" y="6844284"/>
                  </a:lnTo>
                  <a:lnTo>
                    <a:pt x="6832396" y="6843014"/>
                  </a:lnTo>
                  <a:lnTo>
                    <a:pt x="6824522" y="6834251"/>
                  </a:lnTo>
                  <a:lnTo>
                    <a:pt x="6823252" y="6832092"/>
                  </a:lnTo>
                  <a:lnTo>
                    <a:pt x="6822363" y="6829933"/>
                  </a:lnTo>
                  <a:lnTo>
                    <a:pt x="6821728" y="6827520"/>
                  </a:lnTo>
                  <a:lnTo>
                    <a:pt x="6820839" y="6825361"/>
                  </a:lnTo>
                  <a:lnTo>
                    <a:pt x="6820458" y="6822694"/>
                  </a:lnTo>
                  <a:lnTo>
                    <a:pt x="6820204" y="6820154"/>
                  </a:lnTo>
                  <a:lnTo>
                    <a:pt x="6820458" y="6817486"/>
                  </a:lnTo>
                  <a:lnTo>
                    <a:pt x="6821093" y="6814693"/>
                  </a:lnTo>
                  <a:lnTo>
                    <a:pt x="6821728" y="6812280"/>
                  </a:lnTo>
                  <a:lnTo>
                    <a:pt x="6822617" y="6809867"/>
                  </a:lnTo>
                  <a:lnTo>
                    <a:pt x="6823506" y="6807454"/>
                  </a:lnTo>
                  <a:lnTo>
                    <a:pt x="6824776" y="6805549"/>
                  </a:lnTo>
                  <a:lnTo>
                    <a:pt x="6826046" y="6803390"/>
                  </a:lnTo>
                  <a:lnTo>
                    <a:pt x="6827189" y="6801611"/>
                  </a:lnTo>
                  <a:lnTo>
                    <a:pt x="6829094" y="6799834"/>
                  </a:lnTo>
                  <a:lnTo>
                    <a:pt x="6830618" y="6798309"/>
                  </a:lnTo>
                  <a:lnTo>
                    <a:pt x="6832396" y="6796786"/>
                  </a:lnTo>
                  <a:lnTo>
                    <a:pt x="6834174" y="6795516"/>
                  </a:lnTo>
                  <a:lnTo>
                    <a:pt x="6836333" y="6794246"/>
                  </a:lnTo>
                  <a:lnTo>
                    <a:pt x="6838492" y="6793103"/>
                  </a:lnTo>
                  <a:lnTo>
                    <a:pt x="6840651" y="6792214"/>
                  </a:lnTo>
                  <a:lnTo>
                    <a:pt x="6842810" y="6791198"/>
                  </a:lnTo>
                  <a:lnTo>
                    <a:pt x="6845223" y="6790309"/>
                  </a:lnTo>
                  <a:lnTo>
                    <a:pt x="6847382" y="6789674"/>
                  </a:lnTo>
                  <a:lnTo>
                    <a:pt x="6849795" y="6789166"/>
                  </a:lnTo>
                  <a:lnTo>
                    <a:pt x="6852208" y="6788531"/>
                  </a:lnTo>
                  <a:lnTo>
                    <a:pt x="6855002" y="6787896"/>
                  </a:lnTo>
                  <a:lnTo>
                    <a:pt x="6857415" y="6787642"/>
                  </a:lnTo>
                  <a:lnTo>
                    <a:pt x="6860082" y="6787642"/>
                  </a:lnTo>
                  <a:lnTo>
                    <a:pt x="6862622" y="6787261"/>
                  </a:lnTo>
                  <a:lnTo>
                    <a:pt x="6865289" y="6787261"/>
                  </a:lnTo>
                  <a:lnTo>
                    <a:pt x="6867702" y="6787261"/>
                  </a:lnTo>
                  <a:lnTo>
                    <a:pt x="6870496" y="6787261"/>
                  </a:lnTo>
                  <a:lnTo>
                    <a:pt x="6872909" y="6787642"/>
                  </a:lnTo>
                  <a:lnTo>
                    <a:pt x="6875703" y="6787642"/>
                  </a:lnTo>
                  <a:lnTo>
                    <a:pt x="6878116" y="6788150"/>
                  </a:lnTo>
                  <a:lnTo>
                    <a:pt x="6880910" y="6788531"/>
                  </a:lnTo>
                  <a:lnTo>
                    <a:pt x="6883323" y="6788784"/>
                  </a:lnTo>
                  <a:lnTo>
                    <a:pt x="6883323" y="6756527"/>
                  </a:lnTo>
                </a:path>
                <a:path w="6883400" h="9829800">
                  <a:moveTo>
                    <a:pt x="6797598" y="6884543"/>
                  </a:moveTo>
                  <a:lnTo>
                    <a:pt x="6797598" y="6756527"/>
                  </a:lnTo>
                </a:path>
                <a:path w="6883400" h="9829800">
                  <a:moveTo>
                    <a:pt x="6883323" y="7012559"/>
                  </a:moveTo>
                  <a:lnTo>
                    <a:pt x="6883323" y="6978142"/>
                  </a:lnTo>
                  <a:lnTo>
                    <a:pt x="6880910" y="6978650"/>
                  </a:lnTo>
                  <a:lnTo>
                    <a:pt x="6878370" y="6979284"/>
                  </a:lnTo>
                  <a:lnTo>
                    <a:pt x="6875957" y="6979920"/>
                  </a:lnTo>
                  <a:lnTo>
                    <a:pt x="6873290" y="6980174"/>
                  </a:lnTo>
                  <a:lnTo>
                    <a:pt x="6870750" y="6980555"/>
                  </a:lnTo>
                  <a:lnTo>
                    <a:pt x="6868083" y="6980809"/>
                  </a:lnTo>
                  <a:lnTo>
                    <a:pt x="6865670" y="6980809"/>
                  </a:lnTo>
                  <a:lnTo>
                    <a:pt x="6862876" y="6980809"/>
                  </a:lnTo>
                  <a:lnTo>
                    <a:pt x="6860463" y="6980809"/>
                  </a:lnTo>
                  <a:lnTo>
                    <a:pt x="6857669" y="6980555"/>
                  </a:lnTo>
                  <a:lnTo>
                    <a:pt x="6855256" y="6980174"/>
                  </a:lnTo>
                  <a:lnTo>
                    <a:pt x="6852462" y="6979920"/>
                  </a:lnTo>
                  <a:lnTo>
                    <a:pt x="6850049" y="6979284"/>
                  </a:lnTo>
                  <a:lnTo>
                    <a:pt x="6847636" y="6978396"/>
                  </a:lnTo>
                  <a:lnTo>
                    <a:pt x="6845223" y="6977761"/>
                  </a:lnTo>
                  <a:lnTo>
                    <a:pt x="6842810" y="6976872"/>
                  </a:lnTo>
                  <a:lnTo>
                    <a:pt x="6840651" y="6975983"/>
                  </a:lnTo>
                  <a:lnTo>
                    <a:pt x="6838492" y="6975094"/>
                  </a:lnTo>
                  <a:lnTo>
                    <a:pt x="6836333" y="6973824"/>
                  </a:lnTo>
                  <a:lnTo>
                    <a:pt x="6834174" y="6972300"/>
                  </a:lnTo>
                  <a:lnTo>
                    <a:pt x="6832396" y="6971030"/>
                  </a:lnTo>
                  <a:lnTo>
                    <a:pt x="6830618" y="6969506"/>
                  </a:lnTo>
                  <a:lnTo>
                    <a:pt x="6828713" y="6967982"/>
                  </a:lnTo>
                  <a:lnTo>
                    <a:pt x="6827189" y="6966204"/>
                  </a:lnTo>
                  <a:lnTo>
                    <a:pt x="6825665" y="6964426"/>
                  </a:lnTo>
                  <a:lnTo>
                    <a:pt x="6824522" y="6962267"/>
                  </a:lnTo>
                  <a:lnTo>
                    <a:pt x="6823252" y="6960108"/>
                  </a:lnTo>
                  <a:lnTo>
                    <a:pt x="6822363" y="6957949"/>
                  </a:lnTo>
                  <a:lnTo>
                    <a:pt x="6821728" y="6955790"/>
                  </a:lnTo>
                  <a:lnTo>
                    <a:pt x="6820839" y="6953377"/>
                  </a:lnTo>
                  <a:lnTo>
                    <a:pt x="6820458" y="6950709"/>
                  </a:lnTo>
                  <a:lnTo>
                    <a:pt x="6820204" y="6948170"/>
                  </a:lnTo>
                  <a:lnTo>
                    <a:pt x="6824776" y="6933565"/>
                  </a:lnTo>
                  <a:lnTo>
                    <a:pt x="6826046" y="6931406"/>
                  </a:lnTo>
                  <a:lnTo>
                    <a:pt x="6827189" y="6929628"/>
                  </a:lnTo>
                  <a:lnTo>
                    <a:pt x="6829094" y="6928104"/>
                  </a:lnTo>
                  <a:lnTo>
                    <a:pt x="6830618" y="6926326"/>
                  </a:lnTo>
                  <a:lnTo>
                    <a:pt x="6840651" y="6920230"/>
                  </a:lnTo>
                  <a:lnTo>
                    <a:pt x="6842810" y="6919214"/>
                  </a:lnTo>
                  <a:lnTo>
                    <a:pt x="6845223" y="6918325"/>
                  </a:lnTo>
                  <a:lnTo>
                    <a:pt x="6847382" y="6917690"/>
                  </a:lnTo>
                  <a:lnTo>
                    <a:pt x="6849795" y="6917182"/>
                  </a:lnTo>
                  <a:lnTo>
                    <a:pt x="6852208" y="6916547"/>
                  </a:lnTo>
                  <a:lnTo>
                    <a:pt x="6855002" y="6916166"/>
                  </a:lnTo>
                  <a:lnTo>
                    <a:pt x="6857415" y="6915911"/>
                  </a:lnTo>
                  <a:lnTo>
                    <a:pt x="6860082" y="6915658"/>
                  </a:lnTo>
                  <a:lnTo>
                    <a:pt x="6862622" y="6915277"/>
                  </a:lnTo>
                  <a:lnTo>
                    <a:pt x="6865289" y="6915277"/>
                  </a:lnTo>
                  <a:lnTo>
                    <a:pt x="6867702" y="6915277"/>
                  </a:lnTo>
                  <a:lnTo>
                    <a:pt x="6870496" y="6915277"/>
                  </a:lnTo>
                  <a:lnTo>
                    <a:pt x="6872909" y="6915658"/>
                  </a:lnTo>
                  <a:lnTo>
                    <a:pt x="6875703" y="6915911"/>
                  </a:lnTo>
                  <a:lnTo>
                    <a:pt x="6878116" y="6916166"/>
                  </a:lnTo>
                  <a:lnTo>
                    <a:pt x="6880910" y="6916547"/>
                  </a:lnTo>
                  <a:lnTo>
                    <a:pt x="6883323" y="6916801"/>
                  </a:lnTo>
                  <a:lnTo>
                    <a:pt x="6883323" y="6884543"/>
                  </a:lnTo>
                </a:path>
                <a:path w="6883400" h="9829800">
                  <a:moveTo>
                    <a:pt x="6797598" y="7012559"/>
                  </a:moveTo>
                  <a:lnTo>
                    <a:pt x="6797598" y="6884543"/>
                  </a:lnTo>
                </a:path>
                <a:path w="6883400" h="9829800">
                  <a:moveTo>
                    <a:pt x="6883323" y="7140575"/>
                  </a:moveTo>
                  <a:lnTo>
                    <a:pt x="6883323" y="7106158"/>
                  </a:lnTo>
                  <a:lnTo>
                    <a:pt x="6880910" y="7106666"/>
                  </a:lnTo>
                  <a:lnTo>
                    <a:pt x="6878370" y="7107301"/>
                  </a:lnTo>
                  <a:lnTo>
                    <a:pt x="6875957" y="7107936"/>
                  </a:lnTo>
                  <a:lnTo>
                    <a:pt x="6873290" y="7108190"/>
                  </a:lnTo>
                  <a:lnTo>
                    <a:pt x="6870750" y="7108571"/>
                  </a:lnTo>
                  <a:lnTo>
                    <a:pt x="6868083" y="7108825"/>
                  </a:lnTo>
                  <a:lnTo>
                    <a:pt x="6865670" y="7108825"/>
                  </a:lnTo>
                  <a:lnTo>
                    <a:pt x="6862876" y="7108825"/>
                  </a:lnTo>
                  <a:lnTo>
                    <a:pt x="6860463" y="7108825"/>
                  </a:lnTo>
                  <a:lnTo>
                    <a:pt x="6857669" y="7108571"/>
                  </a:lnTo>
                  <a:lnTo>
                    <a:pt x="6855256" y="7108190"/>
                  </a:lnTo>
                  <a:lnTo>
                    <a:pt x="6852462" y="7107936"/>
                  </a:lnTo>
                  <a:lnTo>
                    <a:pt x="6850049" y="7107301"/>
                  </a:lnTo>
                  <a:lnTo>
                    <a:pt x="6847636" y="7106666"/>
                  </a:lnTo>
                  <a:lnTo>
                    <a:pt x="6845223" y="7105777"/>
                  </a:lnTo>
                  <a:lnTo>
                    <a:pt x="6842810" y="7104888"/>
                  </a:lnTo>
                  <a:lnTo>
                    <a:pt x="6840651" y="7103999"/>
                  </a:lnTo>
                  <a:lnTo>
                    <a:pt x="6838492" y="7103110"/>
                  </a:lnTo>
                  <a:lnTo>
                    <a:pt x="6836333" y="7101840"/>
                  </a:lnTo>
                  <a:lnTo>
                    <a:pt x="6834174" y="7100570"/>
                  </a:lnTo>
                  <a:lnTo>
                    <a:pt x="6832396" y="7099046"/>
                  </a:lnTo>
                  <a:lnTo>
                    <a:pt x="6830618" y="7097522"/>
                  </a:lnTo>
                  <a:lnTo>
                    <a:pt x="6828713" y="7095998"/>
                  </a:lnTo>
                  <a:lnTo>
                    <a:pt x="6827189" y="7094220"/>
                  </a:lnTo>
                  <a:lnTo>
                    <a:pt x="6825665" y="7092442"/>
                  </a:lnTo>
                  <a:lnTo>
                    <a:pt x="6824522" y="7090283"/>
                  </a:lnTo>
                  <a:lnTo>
                    <a:pt x="6823252" y="7088378"/>
                  </a:lnTo>
                  <a:lnTo>
                    <a:pt x="6822363" y="7085965"/>
                  </a:lnTo>
                  <a:lnTo>
                    <a:pt x="6821728" y="7083806"/>
                  </a:lnTo>
                  <a:lnTo>
                    <a:pt x="6820839" y="7081393"/>
                  </a:lnTo>
                  <a:lnTo>
                    <a:pt x="6820458" y="7078980"/>
                  </a:lnTo>
                  <a:lnTo>
                    <a:pt x="6820204" y="7076186"/>
                  </a:lnTo>
                  <a:lnTo>
                    <a:pt x="6820458" y="7073519"/>
                  </a:lnTo>
                  <a:lnTo>
                    <a:pt x="6821093" y="7070725"/>
                  </a:lnTo>
                  <a:lnTo>
                    <a:pt x="6829094" y="7056120"/>
                  </a:lnTo>
                  <a:lnTo>
                    <a:pt x="6830618" y="7054342"/>
                  </a:lnTo>
                  <a:lnTo>
                    <a:pt x="6832396" y="7053072"/>
                  </a:lnTo>
                  <a:lnTo>
                    <a:pt x="6834174" y="7051548"/>
                  </a:lnTo>
                  <a:lnTo>
                    <a:pt x="6836333" y="7050278"/>
                  </a:lnTo>
                  <a:lnTo>
                    <a:pt x="6838492" y="7049135"/>
                  </a:lnTo>
                  <a:lnTo>
                    <a:pt x="6840651" y="7048246"/>
                  </a:lnTo>
                  <a:lnTo>
                    <a:pt x="6842810" y="7047230"/>
                  </a:lnTo>
                  <a:lnTo>
                    <a:pt x="6845223" y="7046341"/>
                  </a:lnTo>
                  <a:lnTo>
                    <a:pt x="6847382" y="7045706"/>
                  </a:lnTo>
                  <a:lnTo>
                    <a:pt x="6849795" y="7045198"/>
                  </a:lnTo>
                  <a:lnTo>
                    <a:pt x="6852208" y="7044563"/>
                  </a:lnTo>
                  <a:lnTo>
                    <a:pt x="6855002" y="7044182"/>
                  </a:lnTo>
                  <a:lnTo>
                    <a:pt x="6857415" y="7043928"/>
                  </a:lnTo>
                  <a:lnTo>
                    <a:pt x="6860082" y="7043674"/>
                  </a:lnTo>
                  <a:lnTo>
                    <a:pt x="6862622" y="7043293"/>
                  </a:lnTo>
                  <a:lnTo>
                    <a:pt x="6865289" y="7043293"/>
                  </a:lnTo>
                  <a:lnTo>
                    <a:pt x="6867702" y="7043293"/>
                  </a:lnTo>
                  <a:lnTo>
                    <a:pt x="6870496" y="7043293"/>
                  </a:lnTo>
                  <a:lnTo>
                    <a:pt x="6872909" y="7043674"/>
                  </a:lnTo>
                  <a:lnTo>
                    <a:pt x="6875703" y="7043928"/>
                  </a:lnTo>
                  <a:lnTo>
                    <a:pt x="6878116" y="7044182"/>
                  </a:lnTo>
                  <a:lnTo>
                    <a:pt x="6880910" y="7044563"/>
                  </a:lnTo>
                  <a:lnTo>
                    <a:pt x="6883323" y="7045198"/>
                  </a:lnTo>
                  <a:lnTo>
                    <a:pt x="6883323" y="7012559"/>
                  </a:lnTo>
                </a:path>
                <a:path w="6883400" h="9829800">
                  <a:moveTo>
                    <a:pt x="6797598" y="7140575"/>
                  </a:moveTo>
                  <a:lnTo>
                    <a:pt x="6797598" y="7012559"/>
                  </a:lnTo>
                </a:path>
                <a:path w="6883400" h="9829800">
                  <a:moveTo>
                    <a:pt x="6883323" y="7268591"/>
                  </a:moveTo>
                  <a:lnTo>
                    <a:pt x="6883323" y="7234174"/>
                  </a:lnTo>
                  <a:lnTo>
                    <a:pt x="6880910" y="7234682"/>
                  </a:lnTo>
                  <a:lnTo>
                    <a:pt x="6878370" y="7235317"/>
                  </a:lnTo>
                  <a:lnTo>
                    <a:pt x="6875957" y="7235952"/>
                  </a:lnTo>
                  <a:lnTo>
                    <a:pt x="6873290" y="7236206"/>
                  </a:lnTo>
                  <a:lnTo>
                    <a:pt x="6870750" y="7236587"/>
                  </a:lnTo>
                  <a:lnTo>
                    <a:pt x="6868083" y="7236841"/>
                  </a:lnTo>
                  <a:lnTo>
                    <a:pt x="6865670" y="7236841"/>
                  </a:lnTo>
                  <a:lnTo>
                    <a:pt x="6862876" y="7236841"/>
                  </a:lnTo>
                  <a:lnTo>
                    <a:pt x="6860463" y="7236841"/>
                  </a:lnTo>
                  <a:lnTo>
                    <a:pt x="6857669" y="7236587"/>
                  </a:lnTo>
                  <a:lnTo>
                    <a:pt x="6855256" y="7236206"/>
                  </a:lnTo>
                  <a:lnTo>
                    <a:pt x="6852462" y="7235952"/>
                  </a:lnTo>
                  <a:lnTo>
                    <a:pt x="6850049" y="7235317"/>
                  </a:lnTo>
                  <a:lnTo>
                    <a:pt x="6847636" y="7234682"/>
                  </a:lnTo>
                  <a:lnTo>
                    <a:pt x="6845223" y="7233793"/>
                  </a:lnTo>
                  <a:lnTo>
                    <a:pt x="6842810" y="7233158"/>
                  </a:lnTo>
                  <a:lnTo>
                    <a:pt x="6840651" y="7232015"/>
                  </a:lnTo>
                  <a:lnTo>
                    <a:pt x="6838492" y="7231126"/>
                  </a:lnTo>
                  <a:lnTo>
                    <a:pt x="6836333" y="7229856"/>
                  </a:lnTo>
                  <a:lnTo>
                    <a:pt x="6834174" y="7228586"/>
                  </a:lnTo>
                  <a:lnTo>
                    <a:pt x="6832396" y="7227062"/>
                  </a:lnTo>
                  <a:lnTo>
                    <a:pt x="6830618" y="7225538"/>
                  </a:lnTo>
                  <a:lnTo>
                    <a:pt x="6828713" y="7224014"/>
                  </a:lnTo>
                  <a:lnTo>
                    <a:pt x="6827189" y="7222236"/>
                  </a:lnTo>
                  <a:lnTo>
                    <a:pt x="6825665" y="7220458"/>
                  </a:lnTo>
                  <a:lnTo>
                    <a:pt x="6824522" y="7218299"/>
                  </a:lnTo>
                  <a:lnTo>
                    <a:pt x="6823252" y="7216394"/>
                  </a:lnTo>
                  <a:lnTo>
                    <a:pt x="6822363" y="7213981"/>
                  </a:lnTo>
                  <a:lnTo>
                    <a:pt x="6821728" y="7211822"/>
                  </a:lnTo>
                  <a:lnTo>
                    <a:pt x="6820839" y="7209409"/>
                  </a:lnTo>
                  <a:lnTo>
                    <a:pt x="6820458" y="7206996"/>
                  </a:lnTo>
                  <a:lnTo>
                    <a:pt x="6820204" y="7204202"/>
                  </a:lnTo>
                  <a:lnTo>
                    <a:pt x="6826046" y="7187819"/>
                  </a:lnTo>
                  <a:lnTo>
                    <a:pt x="6827189" y="7185660"/>
                  </a:lnTo>
                  <a:lnTo>
                    <a:pt x="6829094" y="7184136"/>
                  </a:lnTo>
                  <a:lnTo>
                    <a:pt x="6830618" y="7182358"/>
                  </a:lnTo>
                  <a:lnTo>
                    <a:pt x="6832396" y="7181088"/>
                  </a:lnTo>
                  <a:lnTo>
                    <a:pt x="6834174" y="7179564"/>
                  </a:lnTo>
                  <a:lnTo>
                    <a:pt x="6836333" y="7178294"/>
                  </a:lnTo>
                  <a:lnTo>
                    <a:pt x="6838492" y="7177151"/>
                  </a:lnTo>
                  <a:lnTo>
                    <a:pt x="6840651" y="7176262"/>
                  </a:lnTo>
                  <a:lnTo>
                    <a:pt x="6842810" y="7175246"/>
                  </a:lnTo>
                  <a:lnTo>
                    <a:pt x="6845223" y="7174357"/>
                  </a:lnTo>
                  <a:lnTo>
                    <a:pt x="6847382" y="7173722"/>
                  </a:lnTo>
                  <a:lnTo>
                    <a:pt x="6849795" y="7173214"/>
                  </a:lnTo>
                  <a:lnTo>
                    <a:pt x="6852208" y="7172579"/>
                  </a:lnTo>
                  <a:lnTo>
                    <a:pt x="6855002" y="7172198"/>
                  </a:lnTo>
                  <a:lnTo>
                    <a:pt x="6857415" y="7171944"/>
                  </a:lnTo>
                  <a:lnTo>
                    <a:pt x="6860082" y="7171690"/>
                  </a:lnTo>
                  <a:lnTo>
                    <a:pt x="6862622" y="7171690"/>
                  </a:lnTo>
                  <a:lnTo>
                    <a:pt x="6865289" y="7171309"/>
                  </a:lnTo>
                  <a:lnTo>
                    <a:pt x="6867702" y="7171309"/>
                  </a:lnTo>
                  <a:lnTo>
                    <a:pt x="6870496" y="7171690"/>
                  </a:lnTo>
                  <a:lnTo>
                    <a:pt x="6872909" y="7171690"/>
                  </a:lnTo>
                  <a:lnTo>
                    <a:pt x="6875703" y="7171944"/>
                  </a:lnTo>
                  <a:lnTo>
                    <a:pt x="6878116" y="7172198"/>
                  </a:lnTo>
                  <a:lnTo>
                    <a:pt x="6880910" y="7172579"/>
                  </a:lnTo>
                  <a:lnTo>
                    <a:pt x="6883323" y="7173214"/>
                  </a:lnTo>
                  <a:lnTo>
                    <a:pt x="6883323" y="7140575"/>
                  </a:lnTo>
                </a:path>
                <a:path w="6883400" h="9829800">
                  <a:moveTo>
                    <a:pt x="6797598" y="7268591"/>
                  </a:moveTo>
                  <a:lnTo>
                    <a:pt x="6797598" y="7140575"/>
                  </a:lnTo>
                </a:path>
                <a:path w="6883400" h="9829800">
                  <a:moveTo>
                    <a:pt x="6883323" y="7396607"/>
                  </a:moveTo>
                  <a:lnTo>
                    <a:pt x="6883323" y="7362190"/>
                  </a:lnTo>
                  <a:lnTo>
                    <a:pt x="6880910" y="7362698"/>
                  </a:lnTo>
                  <a:lnTo>
                    <a:pt x="6878370" y="7363714"/>
                  </a:lnTo>
                  <a:lnTo>
                    <a:pt x="6875957" y="7363968"/>
                  </a:lnTo>
                  <a:lnTo>
                    <a:pt x="6873290" y="7364222"/>
                  </a:lnTo>
                  <a:lnTo>
                    <a:pt x="6870750" y="7364603"/>
                  </a:lnTo>
                  <a:lnTo>
                    <a:pt x="6868083" y="7364857"/>
                  </a:lnTo>
                  <a:lnTo>
                    <a:pt x="6865670" y="7364857"/>
                  </a:lnTo>
                  <a:lnTo>
                    <a:pt x="6862876" y="7364857"/>
                  </a:lnTo>
                  <a:lnTo>
                    <a:pt x="6860463" y="7364857"/>
                  </a:lnTo>
                  <a:lnTo>
                    <a:pt x="6857669" y="7364603"/>
                  </a:lnTo>
                  <a:lnTo>
                    <a:pt x="6855256" y="7364222"/>
                  </a:lnTo>
                  <a:lnTo>
                    <a:pt x="6852462" y="7363968"/>
                  </a:lnTo>
                  <a:lnTo>
                    <a:pt x="6850049" y="7363333"/>
                  </a:lnTo>
                  <a:lnTo>
                    <a:pt x="6847636" y="7362698"/>
                  </a:lnTo>
                  <a:lnTo>
                    <a:pt x="6845223" y="7362190"/>
                  </a:lnTo>
                  <a:lnTo>
                    <a:pt x="6842810" y="7361174"/>
                  </a:lnTo>
                  <a:lnTo>
                    <a:pt x="6832396" y="7355078"/>
                  </a:lnTo>
                  <a:lnTo>
                    <a:pt x="6830618" y="7353554"/>
                  </a:lnTo>
                  <a:lnTo>
                    <a:pt x="6828713" y="7352030"/>
                  </a:lnTo>
                  <a:lnTo>
                    <a:pt x="6827189" y="7350252"/>
                  </a:lnTo>
                  <a:lnTo>
                    <a:pt x="6825665" y="7348474"/>
                  </a:lnTo>
                  <a:lnTo>
                    <a:pt x="6824522" y="7346569"/>
                  </a:lnTo>
                  <a:lnTo>
                    <a:pt x="6823252" y="7344410"/>
                  </a:lnTo>
                  <a:lnTo>
                    <a:pt x="6822363" y="7342378"/>
                  </a:lnTo>
                  <a:lnTo>
                    <a:pt x="6821728" y="7339838"/>
                  </a:lnTo>
                  <a:lnTo>
                    <a:pt x="6820839" y="7337425"/>
                  </a:lnTo>
                  <a:lnTo>
                    <a:pt x="6820458" y="7335012"/>
                  </a:lnTo>
                  <a:lnTo>
                    <a:pt x="6820204" y="7332218"/>
                  </a:lnTo>
                  <a:lnTo>
                    <a:pt x="6826046" y="7315835"/>
                  </a:lnTo>
                  <a:lnTo>
                    <a:pt x="6827189" y="7313676"/>
                  </a:lnTo>
                  <a:lnTo>
                    <a:pt x="6829094" y="7312152"/>
                  </a:lnTo>
                  <a:lnTo>
                    <a:pt x="6830618" y="7310628"/>
                  </a:lnTo>
                  <a:lnTo>
                    <a:pt x="6832396" y="7309104"/>
                  </a:lnTo>
                  <a:lnTo>
                    <a:pt x="6834174" y="7307580"/>
                  </a:lnTo>
                  <a:lnTo>
                    <a:pt x="6836333" y="7306310"/>
                  </a:lnTo>
                  <a:lnTo>
                    <a:pt x="6838492" y="7305167"/>
                  </a:lnTo>
                  <a:lnTo>
                    <a:pt x="6840651" y="7304278"/>
                  </a:lnTo>
                  <a:lnTo>
                    <a:pt x="6842810" y="7303262"/>
                  </a:lnTo>
                  <a:lnTo>
                    <a:pt x="6845223" y="7302754"/>
                  </a:lnTo>
                  <a:lnTo>
                    <a:pt x="6847382" y="7301738"/>
                  </a:lnTo>
                  <a:lnTo>
                    <a:pt x="6849795" y="7301230"/>
                  </a:lnTo>
                  <a:lnTo>
                    <a:pt x="6852208" y="7300849"/>
                  </a:lnTo>
                  <a:lnTo>
                    <a:pt x="6855002" y="7300214"/>
                  </a:lnTo>
                  <a:lnTo>
                    <a:pt x="6857415" y="7299960"/>
                  </a:lnTo>
                  <a:lnTo>
                    <a:pt x="6860082" y="7299706"/>
                  </a:lnTo>
                  <a:lnTo>
                    <a:pt x="6862622" y="7299706"/>
                  </a:lnTo>
                  <a:lnTo>
                    <a:pt x="6865289" y="7299325"/>
                  </a:lnTo>
                  <a:lnTo>
                    <a:pt x="6867702" y="7299325"/>
                  </a:lnTo>
                  <a:lnTo>
                    <a:pt x="6870496" y="7299706"/>
                  </a:lnTo>
                  <a:lnTo>
                    <a:pt x="6872909" y="7299706"/>
                  </a:lnTo>
                  <a:lnTo>
                    <a:pt x="6875703" y="7299960"/>
                  </a:lnTo>
                  <a:lnTo>
                    <a:pt x="6878116" y="7300214"/>
                  </a:lnTo>
                  <a:lnTo>
                    <a:pt x="6880910" y="7300595"/>
                  </a:lnTo>
                  <a:lnTo>
                    <a:pt x="6883323" y="7301230"/>
                  </a:lnTo>
                  <a:lnTo>
                    <a:pt x="6883323" y="7268591"/>
                  </a:lnTo>
                </a:path>
                <a:path w="6883400" h="9829800">
                  <a:moveTo>
                    <a:pt x="6797598" y="7396607"/>
                  </a:moveTo>
                  <a:lnTo>
                    <a:pt x="6797598" y="7268591"/>
                  </a:lnTo>
                </a:path>
                <a:path w="6883400" h="9829800">
                  <a:moveTo>
                    <a:pt x="6883323" y="7524877"/>
                  </a:moveTo>
                  <a:lnTo>
                    <a:pt x="6883323" y="7490206"/>
                  </a:lnTo>
                  <a:lnTo>
                    <a:pt x="6880910" y="7491095"/>
                  </a:lnTo>
                  <a:lnTo>
                    <a:pt x="6878370" y="7491730"/>
                  </a:lnTo>
                  <a:lnTo>
                    <a:pt x="6875957" y="7491984"/>
                  </a:lnTo>
                  <a:lnTo>
                    <a:pt x="6873290" y="7492619"/>
                  </a:lnTo>
                  <a:lnTo>
                    <a:pt x="6870750" y="7492873"/>
                  </a:lnTo>
                  <a:lnTo>
                    <a:pt x="6868083" y="7492873"/>
                  </a:lnTo>
                  <a:lnTo>
                    <a:pt x="6865670" y="7493254"/>
                  </a:lnTo>
                  <a:lnTo>
                    <a:pt x="6862876" y="7493254"/>
                  </a:lnTo>
                  <a:lnTo>
                    <a:pt x="6860463" y="7492873"/>
                  </a:lnTo>
                  <a:lnTo>
                    <a:pt x="6857669" y="7492873"/>
                  </a:lnTo>
                  <a:lnTo>
                    <a:pt x="6855256" y="7492238"/>
                  </a:lnTo>
                  <a:lnTo>
                    <a:pt x="6852462" y="7491984"/>
                  </a:lnTo>
                  <a:lnTo>
                    <a:pt x="6850049" y="7491349"/>
                  </a:lnTo>
                  <a:lnTo>
                    <a:pt x="6847636" y="7490714"/>
                  </a:lnTo>
                  <a:lnTo>
                    <a:pt x="6845223" y="7490206"/>
                  </a:lnTo>
                  <a:lnTo>
                    <a:pt x="6842810" y="7489190"/>
                  </a:lnTo>
                  <a:lnTo>
                    <a:pt x="6840651" y="7488301"/>
                  </a:lnTo>
                  <a:lnTo>
                    <a:pt x="6838492" y="7487158"/>
                  </a:lnTo>
                  <a:lnTo>
                    <a:pt x="6836333" y="7485888"/>
                  </a:lnTo>
                  <a:lnTo>
                    <a:pt x="6834174" y="7484618"/>
                  </a:lnTo>
                  <a:lnTo>
                    <a:pt x="6832396" y="7483094"/>
                  </a:lnTo>
                  <a:lnTo>
                    <a:pt x="6830618" y="7481570"/>
                  </a:lnTo>
                  <a:lnTo>
                    <a:pt x="6828713" y="7480046"/>
                  </a:lnTo>
                  <a:lnTo>
                    <a:pt x="6827189" y="7478268"/>
                  </a:lnTo>
                  <a:lnTo>
                    <a:pt x="6825665" y="7476490"/>
                  </a:lnTo>
                  <a:lnTo>
                    <a:pt x="6824522" y="7474585"/>
                  </a:lnTo>
                  <a:lnTo>
                    <a:pt x="6823252" y="7472426"/>
                  </a:lnTo>
                  <a:lnTo>
                    <a:pt x="6822363" y="7470394"/>
                  </a:lnTo>
                  <a:lnTo>
                    <a:pt x="6821728" y="7467854"/>
                  </a:lnTo>
                  <a:lnTo>
                    <a:pt x="6820839" y="7465441"/>
                  </a:lnTo>
                  <a:lnTo>
                    <a:pt x="6820458" y="7463028"/>
                  </a:lnTo>
                  <a:lnTo>
                    <a:pt x="6820204" y="7460234"/>
                  </a:lnTo>
                  <a:lnTo>
                    <a:pt x="6820458" y="7457567"/>
                  </a:lnTo>
                  <a:lnTo>
                    <a:pt x="6821093" y="7455154"/>
                  </a:lnTo>
                  <a:lnTo>
                    <a:pt x="6821728" y="7452360"/>
                  </a:lnTo>
                  <a:lnTo>
                    <a:pt x="6822617" y="7449947"/>
                  </a:lnTo>
                  <a:lnTo>
                    <a:pt x="6823506" y="7447788"/>
                  </a:lnTo>
                  <a:lnTo>
                    <a:pt x="6824776" y="7445629"/>
                  </a:lnTo>
                  <a:lnTo>
                    <a:pt x="6826046" y="7443851"/>
                  </a:lnTo>
                  <a:lnTo>
                    <a:pt x="6827189" y="7441692"/>
                  </a:lnTo>
                  <a:lnTo>
                    <a:pt x="6829094" y="7440168"/>
                  </a:lnTo>
                  <a:lnTo>
                    <a:pt x="6830618" y="7438644"/>
                  </a:lnTo>
                  <a:lnTo>
                    <a:pt x="6832396" y="7437120"/>
                  </a:lnTo>
                  <a:lnTo>
                    <a:pt x="6834174" y="7435596"/>
                  </a:lnTo>
                  <a:lnTo>
                    <a:pt x="6836333" y="7434326"/>
                  </a:lnTo>
                  <a:lnTo>
                    <a:pt x="6838492" y="7433437"/>
                  </a:lnTo>
                  <a:lnTo>
                    <a:pt x="6840651" y="7432294"/>
                  </a:lnTo>
                  <a:lnTo>
                    <a:pt x="6842810" y="7431278"/>
                  </a:lnTo>
                  <a:lnTo>
                    <a:pt x="6845223" y="7430770"/>
                  </a:lnTo>
                  <a:lnTo>
                    <a:pt x="6847382" y="7429754"/>
                  </a:lnTo>
                  <a:lnTo>
                    <a:pt x="6849795" y="7429246"/>
                  </a:lnTo>
                  <a:lnTo>
                    <a:pt x="6852208" y="7428865"/>
                  </a:lnTo>
                  <a:lnTo>
                    <a:pt x="6855002" y="7428230"/>
                  </a:lnTo>
                  <a:lnTo>
                    <a:pt x="6857415" y="7427976"/>
                  </a:lnTo>
                  <a:lnTo>
                    <a:pt x="6860082" y="7427722"/>
                  </a:lnTo>
                  <a:lnTo>
                    <a:pt x="6862622" y="7427722"/>
                  </a:lnTo>
                  <a:lnTo>
                    <a:pt x="6865289" y="7427722"/>
                  </a:lnTo>
                  <a:lnTo>
                    <a:pt x="6867702" y="7427722"/>
                  </a:lnTo>
                  <a:lnTo>
                    <a:pt x="6870496" y="7427722"/>
                  </a:lnTo>
                  <a:lnTo>
                    <a:pt x="6872909" y="7427722"/>
                  </a:lnTo>
                  <a:lnTo>
                    <a:pt x="6875703" y="7427976"/>
                  </a:lnTo>
                  <a:lnTo>
                    <a:pt x="6878116" y="7428230"/>
                  </a:lnTo>
                  <a:lnTo>
                    <a:pt x="6880910" y="7428611"/>
                  </a:lnTo>
                  <a:lnTo>
                    <a:pt x="6883323" y="7429246"/>
                  </a:lnTo>
                  <a:lnTo>
                    <a:pt x="6883323" y="7396607"/>
                  </a:lnTo>
                </a:path>
                <a:path w="6883400" h="9829800">
                  <a:moveTo>
                    <a:pt x="6797598" y="7524877"/>
                  </a:moveTo>
                  <a:lnTo>
                    <a:pt x="6797598" y="7396607"/>
                  </a:lnTo>
                </a:path>
                <a:path w="6883400" h="9829800">
                  <a:moveTo>
                    <a:pt x="6883323" y="7652893"/>
                  </a:moveTo>
                  <a:lnTo>
                    <a:pt x="6883323" y="7618222"/>
                  </a:lnTo>
                  <a:lnTo>
                    <a:pt x="6880910" y="7619111"/>
                  </a:lnTo>
                  <a:lnTo>
                    <a:pt x="6878370" y="7619746"/>
                  </a:lnTo>
                  <a:lnTo>
                    <a:pt x="6875957" y="7620000"/>
                  </a:lnTo>
                  <a:lnTo>
                    <a:pt x="6873290" y="7620635"/>
                  </a:lnTo>
                  <a:lnTo>
                    <a:pt x="6870750" y="7620889"/>
                  </a:lnTo>
                  <a:lnTo>
                    <a:pt x="6868083" y="7620889"/>
                  </a:lnTo>
                  <a:lnTo>
                    <a:pt x="6865670" y="7621270"/>
                  </a:lnTo>
                  <a:lnTo>
                    <a:pt x="6862876" y="7621270"/>
                  </a:lnTo>
                  <a:lnTo>
                    <a:pt x="6860463" y="7620889"/>
                  </a:lnTo>
                  <a:lnTo>
                    <a:pt x="6857669" y="7620889"/>
                  </a:lnTo>
                  <a:lnTo>
                    <a:pt x="6855256" y="7620254"/>
                  </a:lnTo>
                  <a:lnTo>
                    <a:pt x="6852462" y="7620000"/>
                  </a:lnTo>
                  <a:lnTo>
                    <a:pt x="6850049" y="7619365"/>
                  </a:lnTo>
                  <a:lnTo>
                    <a:pt x="6847636" y="7618730"/>
                  </a:lnTo>
                  <a:lnTo>
                    <a:pt x="6845223" y="7618222"/>
                  </a:lnTo>
                  <a:lnTo>
                    <a:pt x="6842810" y="7617206"/>
                  </a:lnTo>
                  <a:lnTo>
                    <a:pt x="6840651" y="7616317"/>
                  </a:lnTo>
                  <a:lnTo>
                    <a:pt x="6838492" y="7615174"/>
                  </a:lnTo>
                  <a:lnTo>
                    <a:pt x="6836333" y="7613904"/>
                  </a:lnTo>
                  <a:lnTo>
                    <a:pt x="6834174" y="7612634"/>
                  </a:lnTo>
                  <a:lnTo>
                    <a:pt x="6832396" y="7611110"/>
                  </a:lnTo>
                  <a:lnTo>
                    <a:pt x="6830618" y="7609586"/>
                  </a:lnTo>
                  <a:lnTo>
                    <a:pt x="6828713" y="7608062"/>
                  </a:lnTo>
                  <a:lnTo>
                    <a:pt x="6821728" y="7595870"/>
                  </a:lnTo>
                  <a:lnTo>
                    <a:pt x="6820839" y="7593838"/>
                  </a:lnTo>
                  <a:lnTo>
                    <a:pt x="6820458" y="7591044"/>
                  </a:lnTo>
                  <a:lnTo>
                    <a:pt x="6820204" y="7588250"/>
                  </a:lnTo>
                  <a:lnTo>
                    <a:pt x="6820458" y="7585583"/>
                  </a:lnTo>
                  <a:lnTo>
                    <a:pt x="6821093" y="7583170"/>
                  </a:lnTo>
                  <a:lnTo>
                    <a:pt x="6821728" y="7580376"/>
                  </a:lnTo>
                  <a:lnTo>
                    <a:pt x="6822617" y="7577963"/>
                  </a:lnTo>
                  <a:lnTo>
                    <a:pt x="6823506" y="7575804"/>
                  </a:lnTo>
                  <a:lnTo>
                    <a:pt x="6824776" y="7573645"/>
                  </a:lnTo>
                  <a:lnTo>
                    <a:pt x="6826046" y="7571867"/>
                  </a:lnTo>
                  <a:lnTo>
                    <a:pt x="6827189" y="7569962"/>
                  </a:lnTo>
                  <a:lnTo>
                    <a:pt x="6829094" y="7568184"/>
                  </a:lnTo>
                  <a:lnTo>
                    <a:pt x="6830618" y="7566660"/>
                  </a:lnTo>
                  <a:lnTo>
                    <a:pt x="6832396" y="7565136"/>
                  </a:lnTo>
                  <a:lnTo>
                    <a:pt x="6834174" y="7563866"/>
                  </a:lnTo>
                  <a:lnTo>
                    <a:pt x="6836333" y="7562342"/>
                  </a:lnTo>
                  <a:lnTo>
                    <a:pt x="6838492" y="7561453"/>
                  </a:lnTo>
                  <a:lnTo>
                    <a:pt x="6840651" y="7560310"/>
                  </a:lnTo>
                  <a:lnTo>
                    <a:pt x="6842810" y="7559294"/>
                  </a:lnTo>
                  <a:lnTo>
                    <a:pt x="6845223" y="7558786"/>
                  </a:lnTo>
                  <a:lnTo>
                    <a:pt x="6847382" y="7557770"/>
                  </a:lnTo>
                  <a:lnTo>
                    <a:pt x="6849795" y="7557262"/>
                  </a:lnTo>
                  <a:lnTo>
                    <a:pt x="6852208" y="7556881"/>
                  </a:lnTo>
                  <a:lnTo>
                    <a:pt x="6855002" y="7556246"/>
                  </a:lnTo>
                  <a:lnTo>
                    <a:pt x="6857415" y="7555992"/>
                  </a:lnTo>
                  <a:lnTo>
                    <a:pt x="6860082" y="7555992"/>
                  </a:lnTo>
                  <a:lnTo>
                    <a:pt x="6862622" y="7555738"/>
                  </a:lnTo>
                  <a:lnTo>
                    <a:pt x="6865289" y="7555738"/>
                  </a:lnTo>
                  <a:lnTo>
                    <a:pt x="6867702" y="7555738"/>
                  </a:lnTo>
                  <a:lnTo>
                    <a:pt x="6870496" y="7555738"/>
                  </a:lnTo>
                  <a:lnTo>
                    <a:pt x="6872909" y="7555992"/>
                  </a:lnTo>
                  <a:lnTo>
                    <a:pt x="6875703" y="7555992"/>
                  </a:lnTo>
                  <a:lnTo>
                    <a:pt x="6878116" y="7556246"/>
                  </a:lnTo>
                  <a:lnTo>
                    <a:pt x="6880910" y="7556627"/>
                  </a:lnTo>
                  <a:lnTo>
                    <a:pt x="6883323" y="7557262"/>
                  </a:lnTo>
                  <a:lnTo>
                    <a:pt x="6883323" y="7524623"/>
                  </a:lnTo>
                </a:path>
                <a:path w="6883400" h="9829800">
                  <a:moveTo>
                    <a:pt x="6797598" y="7652893"/>
                  </a:moveTo>
                  <a:lnTo>
                    <a:pt x="6797598" y="7524623"/>
                  </a:lnTo>
                </a:path>
                <a:path w="6883400" h="9829800">
                  <a:moveTo>
                    <a:pt x="6883323" y="7780909"/>
                  </a:moveTo>
                  <a:lnTo>
                    <a:pt x="6883323" y="7746238"/>
                  </a:lnTo>
                  <a:lnTo>
                    <a:pt x="6880910" y="7747127"/>
                  </a:lnTo>
                  <a:lnTo>
                    <a:pt x="6878370" y="7747762"/>
                  </a:lnTo>
                  <a:lnTo>
                    <a:pt x="6875957" y="7748270"/>
                  </a:lnTo>
                  <a:lnTo>
                    <a:pt x="6873290" y="7748651"/>
                  </a:lnTo>
                  <a:lnTo>
                    <a:pt x="6870750" y="7748905"/>
                  </a:lnTo>
                  <a:lnTo>
                    <a:pt x="6868083" y="7748905"/>
                  </a:lnTo>
                  <a:lnTo>
                    <a:pt x="6865670" y="7749286"/>
                  </a:lnTo>
                  <a:lnTo>
                    <a:pt x="6862876" y="7749286"/>
                  </a:lnTo>
                  <a:lnTo>
                    <a:pt x="6860463" y="7748905"/>
                  </a:lnTo>
                  <a:lnTo>
                    <a:pt x="6857669" y="7748905"/>
                  </a:lnTo>
                  <a:lnTo>
                    <a:pt x="6855256" y="7748270"/>
                  </a:lnTo>
                  <a:lnTo>
                    <a:pt x="6852462" y="7748016"/>
                  </a:lnTo>
                  <a:lnTo>
                    <a:pt x="6850049" y="7747381"/>
                  </a:lnTo>
                  <a:lnTo>
                    <a:pt x="6847636" y="7746746"/>
                  </a:lnTo>
                  <a:lnTo>
                    <a:pt x="6845223" y="7746238"/>
                  </a:lnTo>
                  <a:lnTo>
                    <a:pt x="6842810" y="7745222"/>
                  </a:lnTo>
                  <a:lnTo>
                    <a:pt x="6832396" y="7739126"/>
                  </a:lnTo>
                  <a:lnTo>
                    <a:pt x="6830618" y="7737983"/>
                  </a:lnTo>
                  <a:lnTo>
                    <a:pt x="6828713" y="7736078"/>
                  </a:lnTo>
                  <a:lnTo>
                    <a:pt x="6827189" y="7734300"/>
                  </a:lnTo>
                  <a:lnTo>
                    <a:pt x="6825665" y="7732522"/>
                  </a:lnTo>
                  <a:lnTo>
                    <a:pt x="6824522" y="7730617"/>
                  </a:lnTo>
                  <a:lnTo>
                    <a:pt x="6823252" y="7728458"/>
                  </a:lnTo>
                  <a:lnTo>
                    <a:pt x="6822363" y="7726426"/>
                  </a:lnTo>
                  <a:lnTo>
                    <a:pt x="6821728" y="7723886"/>
                  </a:lnTo>
                  <a:lnTo>
                    <a:pt x="6820839" y="7721854"/>
                  </a:lnTo>
                  <a:lnTo>
                    <a:pt x="6820458" y="7719060"/>
                  </a:lnTo>
                  <a:lnTo>
                    <a:pt x="6820204" y="7716647"/>
                  </a:lnTo>
                  <a:lnTo>
                    <a:pt x="6820458" y="7713599"/>
                  </a:lnTo>
                  <a:lnTo>
                    <a:pt x="6821093" y="7711186"/>
                  </a:lnTo>
                  <a:lnTo>
                    <a:pt x="6821728" y="7708646"/>
                  </a:lnTo>
                  <a:lnTo>
                    <a:pt x="6822617" y="7706233"/>
                  </a:lnTo>
                  <a:lnTo>
                    <a:pt x="6823506" y="7703820"/>
                  </a:lnTo>
                  <a:lnTo>
                    <a:pt x="6824776" y="7701661"/>
                  </a:lnTo>
                  <a:lnTo>
                    <a:pt x="6826046" y="7699883"/>
                  </a:lnTo>
                  <a:lnTo>
                    <a:pt x="6827189" y="7697978"/>
                  </a:lnTo>
                  <a:lnTo>
                    <a:pt x="6829094" y="7696200"/>
                  </a:lnTo>
                  <a:lnTo>
                    <a:pt x="6830618" y="7694676"/>
                  </a:lnTo>
                  <a:lnTo>
                    <a:pt x="6832396" y="7693152"/>
                  </a:lnTo>
                  <a:lnTo>
                    <a:pt x="6834174" y="7691882"/>
                  </a:lnTo>
                  <a:lnTo>
                    <a:pt x="6836333" y="7690739"/>
                  </a:lnTo>
                  <a:lnTo>
                    <a:pt x="6838492" y="7689469"/>
                  </a:lnTo>
                  <a:lnTo>
                    <a:pt x="6840651" y="7688580"/>
                  </a:lnTo>
                  <a:lnTo>
                    <a:pt x="6842810" y="7687310"/>
                  </a:lnTo>
                  <a:lnTo>
                    <a:pt x="6845223" y="7686802"/>
                  </a:lnTo>
                  <a:lnTo>
                    <a:pt x="6847382" y="7685786"/>
                  </a:lnTo>
                  <a:lnTo>
                    <a:pt x="6849795" y="7685278"/>
                  </a:lnTo>
                  <a:lnTo>
                    <a:pt x="6852208" y="7684897"/>
                  </a:lnTo>
                  <a:lnTo>
                    <a:pt x="6855002" y="7684262"/>
                  </a:lnTo>
                  <a:lnTo>
                    <a:pt x="6857415" y="7684008"/>
                  </a:lnTo>
                  <a:lnTo>
                    <a:pt x="6860082" y="7684008"/>
                  </a:lnTo>
                  <a:lnTo>
                    <a:pt x="6862622" y="7683754"/>
                  </a:lnTo>
                  <a:lnTo>
                    <a:pt x="6865289" y="7683754"/>
                  </a:lnTo>
                  <a:lnTo>
                    <a:pt x="6867702" y="7683754"/>
                  </a:lnTo>
                  <a:lnTo>
                    <a:pt x="6870496" y="7683754"/>
                  </a:lnTo>
                  <a:lnTo>
                    <a:pt x="6872909" y="7684008"/>
                  </a:lnTo>
                  <a:lnTo>
                    <a:pt x="6875703" y="7684008"/>
                  </a:lnTo>
                  <a:lnTo>
                    <a:pt x="6878116" y="7684643"/>
                  </a:lnTo>
                  <a:lnTo>
                    <a:pt x="6880910" y="7684897"/>
                  </a:lnTo>
                  <a:lnTo>
                    <a:pt x="6883323" y="7685278"/>
                  </a:lnTo>
                  <a:lnTo>
                    <a:pt x="6883323" y="7652893"/>
                  </a:lnTo>
                </a:path>
                <a:path w="6883400" h="9829800">
                  <a:moveTo>
                    <a:pt x="6797598" y="7780909"/>
                  </a:moveTo>
                  <a:lnTo>
                    <a:pt x="6797598" y="7652893"/>
                  </a:lnTo>
                </a:path>
                <a:path w="6883400" h="9829800">
                  <a:moveTo>
                    <a:pt x="6883323" y="7908925"/>
                  </a:moveTo>
                  <a:lnTo>
                    <a:pt x="6883323" y="7874508"/>
                  </a:lnTo>
                  <a:lnTo>
                    <a:pt x="6880910" y="7875143"/>
                  </a:lnTo>
                  <a:lnTo>
                    <a:pt x="6878370" y="7875778"/>
                  </a:lnTo>
                  <a:lnTo>
                    <a:pt x="6875957" y="7876286"/>
                  </a:lnTo>
                  <a:lnTo>
                    <a:pt x="6873290" y="7876667"/>
                  </a:lnTo>
                  <a:lnTo>
                    <a:pt x="6870750" y="7876921"/>
                  </a:lnTo>
                  <a:lnTo>
                    <a:pt x="6868083" y="7876921"/>
                  </a:lnTo>
                  <a:lnTo>
                    <a:pt x="6865670" y="7877302"/>
                  </a:lnTo>
                  <a:lnTo>
                    <a:pt x="6862876" y="7877302"/>
                  </a:lnTo>
                  <a:lnTo>
                    <a:pt x="6860463" y="7876921"/>
                  </a:lnTo>
                  <a:lnTo>
                    <a:pt x="6857669" y="7876921"/>
                  </a:lnTo>
                  <a:lnTo>
                    <a:pt x="6855256" y="7876667"/>
                  </a:lnTo>
                  <a:lnTo>
                    <a:pt x="6852462" y="7876032"/>
                  </a:lnTo>
                  <a:lnTo>
                    <a:pt x="6850049" y="7875397"/>
                  </a:lnTo>
                  <a:lnTo>
                    <a:pt x="6847636" y="7874762"/>
                  </a:lnTo>
                  <a:lnTo>
                    <a:pt x="6845223" y="7874254"/>
                  </a:lnTo>
                  <a:lnTo>
                    <a:pt x="6842810" y="7873238"/>
                  </a:lnTo>
                  <a:lnTo>
                    <a:pt x="6840651" y="7872349"/>
                  </a:lnTo>
                  <a:lnTo>
                    <a:pt x="6838492" y="7871206"/>
                  </a:lnTo>
                  <a:lnTo>
                    <a:pt x="6836333" y="7869936"/>
                  </a:lnTo>
                  <a:lnTo>
                    <a:pt x="6834174" y="7868666"/>
                  </a:lnTo>
                  <a:lnTo>
                    <a:pt x="6832396" y="7867142"/>
                  </a:lnTo>
                  <a:lnTo>
                    <a:pt x="6830618" y="7865999"/>
                  </a:lnTo>
                  <a:lnTo>
                    <a:pt x="6828713" y="7864094"/>
                  </a:lnTo>
                  <a:lnTo>
                    <a:pt x="6827189" y="7862570"/>
                  </a:lnTo>
                  <a:lnTo>
                    <a:pt x="6825665" y="7860792"/>
                  </a:lnTo>
                  <a:lnTo>
                    <a:pt x="6824522" y="7858633"/>
                  </a:lnTo>
                  <a:lnTo>
                    <a:pt x="6823252" y="7856474"/>
                  </a:lnTo>
                  <a:lnTo>
                    <a:pt x="6822363" y="7854442"/>
                  </a:lnTo>
                  <a:lnTo>
                    <a:pt x="6821728" y="7851902"/>
                  </a:lnTo>
                  <a:lnTo>
                    <a:pt x="6820839" y="7849870"/>
                  </a:lnTo>
                  <a:lnTo>
                    <a:pt x="6820458" y="7847076"/>
                  </a:lnTo>
                  <a:lnTo>
                    <a:pt x="6820204" y="7844663"/>
                  </a:lnTo>
                  <a:lnTo>
                    <a:pt x="6820458" y="7841615"/>
                  </a:lnTo>
                  <a:lnTo>
                    <a:pt x="6821093" y="7839202"/>
                  </a:lnTo>
                  <a:lnTo>
                    <a:pt x="6821728" y="7836662"/>
                  </a:lnTo>
                  <a:lnTo>
                    <a:pt x="6822617" y="7834249"/>
                  </a:lnTo>
                  <a:lnTo>
                    <a:pt x="6823506" y="7831836"/>
                  </a:lnTo>
                  <a:lnTo>
                    <a:pt x="6824776" y="7829677"/>
                  </a:lnTo>
                  <a:lnTo>
                    <a:pt x="6826046" y="7827899"/>
                  </a:lnTo>
                  <a:lnTo>
                    <a:pt x="6827189" y="7825994"/>
                  </a:lnTo>
                  <a:lnTo>
                    <a:pt x="6829094" y="7824216"/>
                  </a:lnTo>
                  <a:lnTo>
                    <a:pt x="6830618" y="7822692"/>
                  </a:lnTo>
                  <a:lnTo>
                    <a:pt x="6832396" y="7821168"/>
                  </a:lnTo>
                  <a:lnTo>
                    <a:pt x="6834174" y="7819898"/>
                  </a:lnTo>
                  <a:lnTo>
                    <a:pt x="6836333" y="7818755"/>
                  </a:lnTo>
                  <a:lnTo>
                    <a:pt x="6838492" y="7817485"/>
                  </a:lnTo>
                  <a:lnTo>
                    <a:pt x="6840651" y="7816596"/>
                  </a:lnTo>
                  <a:lnTo>
                    <a:pt x="6842810" y="7815707"/>
                  </a:lnTo>
                  <a:lnTo>
                    <a:pt x="6845223" y="7814818"/>
                  </a:lnTo>
                  <a:lnTo>
                    <a:pt x="6847382" y="7813802"/>
                  </a:lnTo>
                  <a:lnTo>
                    <a:pt x="6849795" y="7813548"/>
                  </a:lnTo>
                  <a:lnTo>
                    <a:pt x="6852208" y="7812913"/>
                  </a:lnTo>
                  <a:lnTo>
                    <a:pt x="6855002" y="7812278"/>
                  </a:lnTo>
                  <a:lnTo>
                    <a:pt x="6857415" y="7812024"/>
                  </a:lnTo>
                  <a:lnTo>
                    <a:pt x="6860082" y="7812024"/>
                  </a:lnTo>
                  <a:lnTo>
                    <a:pt x="6862622" y="7811770"/>
                  </a:lnTo>
                  <a:lnTo>
                    <a:pt x="6865289" y="7811770"/>
                  </a:lnTo>
                  <a:lnTo>
                    <a:pt x="6867702" y="7811770"/>
                  </a:lnTo>
                  <a:lnTo>
                    <a:pt x="6870496" y="7811770"/>
                  </a:lnTo>
                  <a:lnTo>
                    <a:pt x="6872909" y="7812024"/>
                  </a:lnTo>
                  <a:lnTo>
                    <a:pt x="6875703" y="7812024"/>
                  </a:lnTo>
                  <a:lnTo>
                    <a:pt x="6878116" y="7812659"/>
                  </a:lnTo>
                  <a:lnTo>
                    <a:pt x="6880910" y="7812913"/>
                  </a:lnTo>
                  <a:lnTo>
                    <a:pt x="6883323" y="7813294"/>
                  </a:lnTo>
                  <a:lnTo>
                    <a:pt x="6883323" y="7780909"/>
                  </a:lnTo>
                </a:path>
                <a:path w="6883400" h="9829800">
                  <a:moveTo>
                    <a:pt x="6797598" y="7908925"/>
                  </a:moveTo>
                  <a:lnTo>
                    <a:pt x="6797598" y="7780909"/>
                  </a:lnTo>
                </a:path>
                <a:path w="6883400" h="9829800">
                  <a:moveTo>
                    <a:pt x="6883323" y="8036941"/>
                  </a:moveTo>
                  <a:lnTo>
                    <a:pt x="6883323" y="8002524"/>
                  </a:lnTo>
                  <a:lnTo>
                    <a:pt x="6880910" y="8003159"/>
                  </a:lnTo>
                  <a:lnTo>
                    <a:pt x="6878370" y="8003794"/>
                  </a:lnTo>
                  <a:lnTo>
                    <a:pt x="6875957" y="8004302"/>
                  </a:lnTo>
                  <a:lnTo>
                    <a:pt x="6873290" y="8004683"/>
                  </a:lnTo>
                  <a:lnTo>
                    <a:pt x="6870750" y="8004937"/>
                  </a:lnTo>
                  <a:lnTo>
                    <a:pt x="6868083" y="8005318"/>
                  </a:lnTo>
                  <a:lnTo>
                    <a:pt x="6865670" y="8005318"/>
                  </a:lnTo>
                  <a:lnTo>
                    <a:pt x="6862876" y="8005318"/>
                  </a:lnTo>
                  <a:lnTo>
                    <a:pt x="6860463" y="8005318"/>
                  </a:lnTo>
                  <a:lnTo>
                    <a:pt x="6857669" y="8004937"/>
                  </a:lnTo>
                  <a:lnTo>
                    <a:pt x="6855256" y="8004683"/>
                  </a:lnTo>
                  <a:lnTo>
                    <a:pt x="6852462" y="8004048"/>
                  </a:lnTo>
                  <a:lnTo>
                    <a:pt x="6850049" y="8003794"/>
                  </a:lnTo>
                  <a:lnTo>
                    <a:pt x="6847636" y="8002778"/>
                  </a:lnTo>
                  <a:lnTo>
                    <a:pt x="6845223" y="8002270"/>
                  </a:lnTo>
                  <a:lnTo>
                    <a:pt x="6842810" y="8001254"/>
                  </a:lnTo>
                  <a:lnTo>
                    <a:pt x="6840651" y="8000365"/>
                  </a:lnTo>
                  <a:lnTo>
                    <a:pt x="6838492" y="7999476"/>
                  </a:lnTo>
                  <a:lnTo>
                    <a:pt x="6836333" y="7997952"/>
                  </a:lnTo>
                  <a:lnTo>
                    <a:pt x="6834174" y="7996682"/>
                  </a:lnTo>
                  <a:lnTo>
                    <a:pt x="6824522" y="7986649"/>
                  </a:lnTo>
                  <a:lnTo>
                    <a:pt x="6823252" y="7984490"/>
                  </a:lnTo>
                  <a:lnTo>
                    <a:pt x="6822363" y="7982458"/>
                  </a:lnTo>
                  <a:lnTo>
                    <a:pt x="6821728" y="7980299"/>
                  </a:lnTo>
                  <a:lnTo>
                    <a:pt x="6820839" y="7977886"/>
                  </a:lnTo>
                  <a:lnTo>
                    <a:pt x="6820458" y="7975092"/>
                  </a:lnTo>
                  <a:lnTo>
                    <a:pt x="6820204" y="7972679"/>
                  </a:lnTo>
                  <a:lnTo>
                    <a:pt x="6824776" y="7958074"/>
                  </a:lnTo>
                  <a:lnTo>
                    <a:pt x="6826046" y="7955915"/>
                  </a:lnTo>
                  <a:lnTo>
                    <a:pt x="6827189" y="7954010"/>
                  </a:lnTo>
                  <a:lnTo>
                    <a:pt x="6829094" y="7952486"/>
                  </a:lnTo>
                  <a:lnTo>
                    <a:pt x="6830618" y="7950708"/>
                  </a:lnTo>
                  <a:lnTo>
                    <a:pt x="6832396" y="7949184"/>
                  </a:lnTo>
                  <a:lnTo>
                    <a:pt x="6834174" y="7947914"/>
                  </a:lnTo>
                  <a:lnTo>
                    <a:pt x="6836333" y="7946771"/>
                  </a:lnTo>
                  <a:lnTo>
                    <a:pt x="6838492" y="7945501"/>
                  </a:lnTo>
                  <a:lnTo>
                    <a:pt x="6840651" y="7944612"/>
                  </a:lnTo>
                  <a:lnTo>
                    <a:pt x="6842810" y="7943723"/>
                  </a:lnTo>
                  <a:lnTo>
                    <a:pt x="6845223" y="7942834"/>
                  </a:lnTo>
                  <a:lnTo>
                    <a:pt x="6847382" y="7942199"/>
                  </a:lnTo>
                  <a:lnTo>
                    <a:pt x="6849795" y="7941564"/>
                  </a:lnTo>
                  <a:lnTo>
                    <a:pt x="6852208" y="7940929"/>
                  </a:lnTo>
                  <a:lnTo>
                    <a:pt x="6855002" y="7940675"/>
                  </a:lnTo>
                  <a:lnTo>
                    <a:pt x="6857415" y="7940294"/>
                  </a:lnTo>
                  <a:lnTo>
                    <a:pt x="6860082" y="7940040"/>
                  </a:lnTo>
                  <a:lnTo>
                    <a:pt x="6862622" y="7939786"/>
                  </a:lnTo>
                  <a:lnTo>
                    <a:pt x="6865289" y="7939786"/>
                  </a:lnTo>
                  <a:lnTo>
                    <a:pt x="6867702" y="7939786"/>
                  </a:lnTo>
                  <a:lnTo>
                    <a:pt x="6870496" y="7939786"/>
                  </a:lnTo>
                  <a:lnTo>
                    <a:pt x="6872909" y="7940040"/>
                  </a:lnTo>
                  <a:lnTo>
                    <a:pt x="6875703" y="7940294"/>
                  </a:lnTo>
                  <a:lnTo>
                    <a:pt x="6878116" y="7940675"/>
                  </a:lnTo>
                  <a:lnTo>
                    <a:pt x="6880910" y="7940929"/>
                  </a:lnTo>
                  <a:lnTo>
                    <a:pt x="6883323" y="7941310"/>
                  </a:lnTo>
                  <a:lnTo>
                    <a:pt x="6883323" y="7908925"/>
                  </a:lnTo>
                </a:path>
                <a:path w="6883400" h="9829800">
                  <a:moveTo>
                    <a:pt x="6797598" y="8036941"/>
                  </a:moveTo>
                  <a:lnTo>
                    <a:pt x="6797598" y="7908925"/>
                  </a:lnTo>
                </a:path>
                <a:path w="6883400" h="9829800">
                  <a:moveTo>
                    <a:pt x="6883323" y="8164957"/>
                  </a:moveTo>
                  <a:lnTo>
                    <a:pt x="6883323" y="8130540"/>
                  </a:lnTo>
                  <a:lnTo>
                    <a:pt x="6880910" y="8131175"/>
                  </a:lnTo>
                  <a:lnTo>
                    <a:pt x="6878370" y="8131810"/>
                  </a:lnTo>
                  <a:lnTo>
                    <a:pt x="6875957" y="8132318"/>
                  </a:lnTo>
                  <a:lnTo>
                    <a:pt x="6873290" y="8132699"/>
                  </a:lnTo>
                  <a:lnTo>
                    <a:pt x="6870750" y="8132953"/>
                  </a:lnTo>
                  <a:lnTo>
                    <a:pt x="6868083" y="8133334"/>
                  </a:lnTo>
                  <a:lnTo>
                    <a:pt x="6865670" y="8133334"/>
                  </a:lnTo>
                  <a:lnTo>
                    <a:pt x="6862876" y="8133334"/>
                  </a:lnTo>
                  <a:lnTo>
                    <a:pt x="6860463" y="8133334"/>
                  </a:lnTo>
                  <a:lnTo>
                    <a:pt x="6857669" y="8132953"/>
                  </a:lnTo>
                  <a:lnTo>
                    <a:pt x="6855256" y="8132699"/>
                  </a:lnTo>
                  <a:lnTo>
                    <a:pt x="6852462" y="8132318"/>
                  </a:lnTo>
                  <a:lnTo>
                    <a:pt x="6850049" y="8131810"/>
                  </a:lnTo>
                  <a:lnTo>
                    <a:pt x="6847636" y="8130794"/>
                  </a:lnTo>
                  <a:lnTo>
                    <a:pt x="6845223" y="8130286"/>
                  </a:lnTo>
                  <a:lnTo>
                    <a:pt x="6842810" y="8129270"/>
                  </a:lnTo>
                  <a:lnTo>
                    <a:pt x="6840651" y="8128381"/>
                  </a:lnTo>
                  <a:lnTo>
                    <a:pt x="6838492" y="8127492"/>
                  </a:lnTo>
                  <a:lnTo>
                    <a:pt x="6836333" y="8126222"/>
                  </a:lnTo>
                  <a:lnTo>
                    <a:pt x="6834174" y="8124698"/>
                  </a:lnTo>
                  <a:lnTo>
                    <a:pt x="6832396" y="8123555"/>
                  </a:lnTo>
                  <a:lnTo>
                    <a:pt x="6830618" y="8122031"/>
                  </a:lnTo>
                  <a:lnTo>
                    <a:pt x="6828713" y="8120507"/>
                  </a:lnTo>
                  <a:lnTo>
                    <a:pt x="6827189" y="8118602"/>
                  </a:lnTo>
                  <a:lnTo>
                    <a:pt x="6825665" y="8116824"/>
                  </a:lnTo>
                  <a:lnTo>
                    <a:pt x="6824522" y="8114665"/>
                  </a:lnTo>
                  <a:lnTo>
                    <a:pt x="6823252" y="8112887"/>
                  </a:lnTo>
                  <a:lnTo>
                    <a:pt x="6822363" y="8110474"/>
                  </a:lnTo>
                  <a:lnTo>
                    <a:pt x="6821728" y="8108315"/>
                  </a:lnTo>
                  <a:lnTo>
                    <a:pt x="6820839" y="8105902"/>
                  </a:lnTo>
                  <a:lnTo>
                    <a:pt x="6820458" y="8103108"/>
                  </a:lnTo>
                  <a:lnTo>
                    <a:pt x="6820204" y="8100695"/>
                  </a:lnTo>
                  <a:lnTo>
                    <a:pt x="6820458" y="8097901"/>
                  </a:lnTo>
                  <a:lnTo>
                    <a:pt x="6821093" y="8095234"/>
                  </a:lnTo>
                  <a:lnTo>
                    <a:pt x="6821728" y="8092694"/>
                  </a:lnTo>
                  <a:lnTo>
                    <a:pt x="6822617" y="8090281"/>
                  </a:lnTo>
                  <a:lnTo>
                    <a:pt x="6823506" y="8088122"/>
                  </a:lnTo>
                  <a:lnTo>
                    <a:pt x="6824776" y="8086090"/>
                  </a:lnTo>
                  <a:lnTo>
                    <a:pt x="6826046" y="8083931"/>
                  </a:lnTo>
                  <a:lnTo>
                    <a:pt x="6827189" y="8082026"/>
                  </a:lnTo>
                  <a:lnTo>
                    <a:pt x="6829094" y="8080502"/>
                  </a:lnTo>
                  <a:lnTo>
                    <a:pt x="6830618" y="8078724"/>
                  </a:lnTo>
                  <a:lnTo>
                    <a:pt x="6832396" y="8077200"/>
                  </a:lnTo>
                  <a:lnTo>
                    <a:pt x="6834174" y="8075930"/>
                  </a:lnTo>
                  <a:lnTo>
                    <a:pt x="6836333" y="8074787"/>
                  </a:lnTo>
                  <a:lnTo>
                    <a:pt x="6838492" y="8073517"/>
                  </a:lnTo>
                  <a:lnTo>
                    <a:pt x="6849795" y="8069580"/>
                  </a:lnTo>
                  <a:lnTo>
                    <a:pt x="6852208" y="8068945"/>
                  </a:lnTo>
                  <a:lnTo>
                    <a:pt x="6855002" y="8068691"/>
                  </a:lnTo>
                  <a:lnTo>
                    <a:pt x="6857415" y="8068310"/>
                  </a:lnTo>
                  <a:lnTo>
                    <a:pt x="6860082" y="8068056"/>
                  </a:lnTo>
                  <a:lnTo>
                    <a:pt x="6862622" y="8067802"/>
                  </a:lnTo>
                  <a:lnTo>
                    <a:pt x="6865289" y="8067802"/>
                  </a:lnTo>
                  <a:lnTo>
                    <a:pt x="6867702" y="8067802"/>
                  </a:lnTo>
                  <a:lnTo>
                    <a:pt x="6870496" y="8067802"/>
                  </a:lnTo>
                  <a:lnTo>
                    <a:pt x="6872909" y="8068056"/>
                  </a:lnTo>
                  <a:lnTo>
                    <a:pt x="6875703" y="8068310"/>
                  </a:lnTo>
                  <a:lnTo>
                    <a:pt x="6878116" y="8068691"/>
                  </a:lnTo>
                  <a:lnTo>
                    <a:pt x="6880910" y="8068945"/>
                  </a:lnTo>
                  <a:lnTo>
                    <a:pt x="6883323" y="8069326"/>
                  </a:lnTo>
                  <a:lnTo>
                    <a:pt x="6883323" y="8036941"/>
                  </a:lnTo>
                </a:path>
                <a:path w="6883400" h="9829800">
                  <a:moveTo>
                    <a:pt x="6797598" y="8164957"/>
                  </a:moveTo>
                  <a:lnTo>
                    <a:pt x="6797598" y="8036941"/>
                  </a:lnTo>
                </a:path>
                <a:path w="6883400" h="9829800">
                  <a:moveTo>
                    <a:pt x="6883323" y="8292973"/>
                  </a:moveTo>
                  <a:lnTo>
                    <a:pt x="6883323" y="8258556"/>
                  </a:lnTo>
                  <a:lnTo>
                    <a:pt x="6880910" y="8259191"/>
                  </a:lnTo>
                  <a:lnTo>
                    <a:pt x="6878370" y="8259826"/>
                  </a:lnTo>
                  <a:lnTo>
                    <a:pt x="6875957" y="8260334"/>
                  </a:lnTo>
                  <a:lnTo>
                    <a:pt x="6873290" y="8260715"/>
                  </a:lnTo>
                  <a:lnTo>
                    <a:pt x="6870750" y="8260969"/>
                  </a:lnTo>
                  <a:lnTo>
                    <a:pt x="6868083" y="8261350"/>
                  </a:lnTo>
                  <a:lnTo>
                    <a:pt x="6865670" y="8261350"/>
                  </a:lnTo>
                  <a:lnTo>
                    <a:pt x="6862876" y="8261350"/>
                  </a:lnTo>
                  <a:lnTo>
                    <a:pt x="6860463" y="8261350"/>
                  </a:lnTo>
                  <a:lnTo>
                    <a:pt x="6857669" y="8260969"/>
                  </a:lnTo>
                  <a:lnTo>
                    <a:pt x="6845223" y="8258302"/>
                  </a:lnTo>
                  <a:lnTo>
                    <a:pt x="6842810" y="8257667"/>
                  </a:lnTo>
                  <a:lnTo>
                    <a:pt x="6840651" y="8256397"/>
                  </a:lnTo>
                  <a:lnTo>
                    <a:pt x="6838492" y="8255508"/>
                  </a:lnTo>
                  <a:lnTo>
                    <a:pt x="6836333" y="8254238"/>
                  </a:lnTo>
                  <a:lnTo>
                    <a:pt x="6834174" y="8253095"/>
                  </a:lnTo>
                  <a:lnTo>
                    <a:pt x="6832396" y="8251571"/>
                  </a:lnTo>
                  <a:lnTo>
                    <a:pt x="6830618" y="8250047"/>
                  </a:lnTo>
                  <a:lnTo>
                    <a:pt x="6828713" y="8248523"/>
                  </a:lnTo>
                  <a:lnTo>
                    <a:pt x="6827189" y="8246618"/>
                  </a:lnTo>
                  <a:lnTo>
                    <a:pt x="6825665" y="8244840"/>
                  </a:lnTo>
                  <a:lnTo>
                    <a:pt x="6824522" y="8242681"/>
                  </a:lnTo>
                  <a:lnTo>
                    <a:pt x="6823252" y="8240903"/>
                  </a:lnTo>
                  <a:lnTo>
                    <a:pt x="6822363" y="8238490"/>
                  </a:lnTo>
                  <a:lnTo>
                    <a:pt x="6821728" y="8236331"/>
                  </a:lnTo>
                  <a:lnTo>
                    <a:pt x="6820839" y="8233918"/>
                  </a:lnTo>
                  <a:lnTo>
                    <a:pt x="6820458" y="8231378"/>
                  </a:lnTo>
                  <a:lnTo>
                    <a:pt x="6820204" y="8228711"/>
                  </a:lnTo>
                  <a:lnTo>
                    <a:pt x="6820458" y="8225917"/>
                  </a:lnTo>
                  <a:lnTo>
                    <a:pt x="6821093" y="8223250"/>
                  </a:lnTo>
                  <a:lnTo>
                    <a:pt x="6821728" y="8220710"/>
                  </a:lnTo>
                  <a:lnTo>
                    <a:pt x="6822617" y="8218297"/>
                  </a:lnTo>
                  <a:lnTo>
                    <a:pt x="6823506" y="8216138"/>
                  </a:lnTo>
                  <a:lnTo>
                    <a:pt x="6824776" y="8214106"/>
                  </a:lnTo>
                  <a:lnTo>
                    <a:pt x="6826046" y="8211947"/>
                  </a:lnTo>
                  <a:lnTo>
                    <a:pt x="6827189" y="8210042"/>
                  </a:lnTo>
                  <a:lnTo>
                    <a:pt x="6829094" y="8208518"/>
                  </a:lnTo>
                  <a:lnTo>
                    <a:pt x="6830618" y="8206740"/>
                  </a:lnTo>
                  <a:lnTo>
                    <a:pt x="6832396" y="8205470"/>
                  </a:lnTo>
                  <a:lnTo>
                    <a:pt x="6834174" y="8203946"/>
                  </a:lnTo>
                  <a:lnTo>
                    <a:pt x="6836333" y="8202803"/>
                  </a:lnTo>
                  <a:lnTo>
                    <a:pt x="6838492" y="8201533"/>
                  </a:lnTo>
                  <a:lnTo>
                    <a:pt x="6840651" y="8200644"/>
                  </a:lnTo>
                  <a:lnTo>
                    <a:pt x="6842810" y="8199755"/>
                  </a:lnTo>
                  <a:lnTo>
                    <a:pt x="6845223" y="8198866"/>
                  </a:lnTo>
                  <a:lnTo>
                    <a:pt x="6847382" y="8198231"/>
                  </a:lnTo>
                  <a:lnTo>
                    <a:pt x="6849795" y="8197596"/>
                  </a:lnTo>
                  <a:lnTo>
                    <a:pt x="6852208" y="8196961"/>
                  </a:lnTo>
                  <a:lnTo>
                    <a:pt x="6855002" y="8196707"/>
                  </a:lnTo>
                  <a:lnTo>
                    <a:pt x="6857415" y="8196326"/>
                  </a:lnTo>
                  <a:lnTo>
                    <a:pt x="6860082" y="8196072"/>
                  </a:lnTo>
                  <a:lnTo>
                    <a:pt x="6862622" y="8196072"/>
                  </a:lnTo>
                  <a:lnTo>
                    <a:pt x="6865289" y="8195818"/>
                  </a:lnTo>
                  <a:lnTo>
                    <a:pt x="6867702" y="8195818"/>
                  </a:lnTo>
                  <a:lnTo>
                    <a:pt x="6870496" y="8196072"/>
                  </a:lnTo>
                  <a:lnTo>
                    <a:pt x="6872909" y="8196072"/>
                  </a:lnTo>
                  <a:lnTo>
                    <a:pt x="6875703" y="8196326"/>
                  </a:lnTo>
                  <a:lnTo>
                    <a:pt x="6878116" y="8196707"/>
                  </a:lnTo>
                  <a:lnTo>
                    <a:pt x="6880910" y="8196961"/>
                  </a:lnTo>
                  <a:lnTo>
                    <a:pt x="6883323" y="8197596"/>
                  </a:lnTo>
                  <a:lnTo>
                    <a:pt x="6883323" y="8164957"/>
                  </a:lnTo>
                </a:path>
                <a:path w="6883400" h="9829800">
                  <a:moveTo>
                    <a:pt x="6797598" y="8292973"/>
                  </a:moveTo>
                  <a:lnTo>
                    <a:pt x="6797598" y="8164957"/>
                  </a:lnTo>
                </a:path>
                <a:path w="6883400" h="9829800">
                  <a:moveTo>
                    <a:pt x="6883323" y="8420989"/>
                  </a:moveTo>
                  <a:lnTo>
                    <a:pt x="6883323" y="8386572"/>
                  </a:lnTo>
                  <a:lnTo>
                    <a:pt x="6880910" y="8387207"/>
                  </a:lnTo>
                  <a:lnTo>
                    <a:pt x="6878370" y="8388096"/>
                  </a:lnTo>
                  <a:lnTo>
                    <a:pt x="6875957" y="8388350"/>
                  </a:lnTo>
                  <a:lnTo>
                    <a:pt x="6873290" y="8388731"/>
                  </a:lnTo>
                  <a:lnTo>
                    <a:pt x="6870750" y="8388985"/>
                  </a:lnTo>
                  <a:lnTo>
                    <a:pt x="6868083" y="8389366"/>
                  </a:lnTo>
                  <a:lnTo>
                    <a:pt x="6865670" y="8389366"/>
                  </a:lnTo>
                  <a:lnTo>
                    <a:pt x="6862876" y="8389366"/>
                  </a:lnTo>
                  <a:lnTo>
                    <a:pt x="6860463" y="8389366"/>
                  </a:lnTo>
                  <a:lnTo>
                    <a:pt x="6857669" y="8388985"/>
                  </a:lnTo>
                  <a:lnTo>
                    <a:pt x="6855256" y="8388731"/>
                  </a:lnTo>
                  <a:lnTo>
                    <a:pt x="6852462" y="8388350"/>
                  </a:lnTo>
                  <a:lnTo>
                    <a:pt x="6850049" y="8387842"/>
                  </a:lnTo>
                  <a:lnTo>
                    <a:pt x="6847636" y="8387207"/>
                  </a:lnTo>
                  <a:lnTo>
                    <a:pt x="6845223" y="8386318"/>
                  </a:lnTo>
                  <a:lnTo>
                    <a:pt x="6842810" y="8385683"/>
                  </a:lnTo>
                  <a:lnTo>
                    <a:pt x="6840651" y="8384413"/>
                  </a:lnTo>
                  <a:lnTo>
                    <a:pt x="6838492" y="8383524"/>
                  </a:lnTo>
                  <a:lnTo>
                    <a:pt x="6836333" y="8382254"/>
                  </a:lnTo>
                  <a:lnTo>
                    <a:pt x="6834174" y="8381111"/>
                  </a:lnTo>
                  <a:lnTo>
                    <a:pt x="6832396" y="8379587"/>
                  </a:lnTo>
                  <a:lnTo>
                    <a:pt x="6830618" y="8378063"/>
                  </a:lnTo>
                  <a:lnTo>
                    <a:pt x="6828713" y="8376539"/>
                  </a:lnTo>
                  <a:lnTo>
                    <a:pt x="6827189" y="8374634"/>
                  </a:lnTo>
                  <a:lnTo>
                    <a:pt x="6825665" y="8372856"/>
                  </a:lnTo>
                  <a:lnTo>
                    <a:pt x="6824522" y="8370697"/>
                  </a:lnTo>
                  <a:lnTo>
                    <a:pt x="6823252" y="8368919"/>
                  </a:lnTo>
                  <a:lnTo>
                    <a:pt x="6822363" y="8366506"/>
                  </a:lnTo>
                  <a:lnTo>
                    <a:pt x="6821728" y="8364347"/>
                  </a:lnTo>
                  <a:lnTo>
                    <a:pt x="6820839" y="8361934"/>
                  </a:lnTo>
                  <a:lnTo>
                    <a:pt x="6820458" y="8359394"/>
                  </a:lnTo>
                  <a:lnTo>
                    <a:pt x="6820204" y="8356727"/>
                  </a:lnTo>
                  <a:lnTo>
                    <a:pt x="6820458" y="8353933"/>
                  </a:lnTo>
                  <a:lnTo>
                    <a:pt x="6821093" y="8351266"/>
                  </a:lnTo>
                  <a:lnTo>
                    <a:pt x="6826046" y="8340217"/>
                  </a:lnTo>
                  <a:lnTo>
                    <a:pt x="6827189" y="8338058"/>
                  </a:lnTo>
                  <a:lnTo>
                    <a:pt x="6829094" y="8336534"/>
                  </a:lnTo>
                  <a:lnTo>
                    <a:pt x="6830618" y="8334756"/>
                  </a:lnTo>
                  <a:lnTo>
                    <a:pt x="6832396" y="8333486"/>
                  </a:lnTo>
                  <a:lnTo>
                    <a:pt x="6834174" y="8331962"/>
                  </a:lnTo>
                  <a:lnTo>
                    <a:pt x="6836333" y="8330819"/>
                  </a:lnTo>
                  <a:lnTo>
                    <a:pt x="6838492" y="8329549"/>
                  </a:lnTo>
                  <a:lnTo>
                    <a:pt x="6840651" y="8328660"/>
                  </a:lnTo>
                  <a:lnTo>
                    <a:pt x="6842810" y="8327771"/>
                  </a:lnTo>
                  <a:lnTo>
                    <a:pt x="6845223" y="8326882"/>
                  </a:lnTo>
                  <a:lnTo>
                    <a:pt x="6847382" y="8326247"/>
                  </a:lnTo>
                  <a:lnTo>
                    <a:pt x="6849795" y="8325612"/>
                  </a:lnTo>
                  <a:lnTo>
                    <a:pt x="6852208" y="8324977"/>
                  </a:lnTo>
                  <a:lnTo>
                    <a:pt x="6855002" y="8324723"/>
                  </a:lnTo>
                  <a:lnTo>
                    <a:pt x="6857415" y="8324342"/>
                  </a:lnTo>
                  <a:lnTo>
                    <a:pt x="6860082" y="8324088"/>
                  </a:lnTo>
                  <a:lnTo>
                    <a:pt x="6862622" y="8324088"/>
                  </a:lnTo>
                  <a:lnTo>
                    <a:pt x="6865289" y="8323834"/>
                  </a:lnTo>
                  <a:lnTo>
                    <a:pt x="6867702" y="8323834"/>
                  </a:lnTo>
                  <a:lnTo>
                    <a:pt x="6870496" y="8324088"/>
                  </a:lnTo>
                  <a:lnTo>
                    <a:pt x="6872909" y="8324088"/>
                  </a:lnTo>
                  <a:lnTo>
                    <a:pt x="6875703" y="8324342"/>
                  </a:lnTo>
                  <a:lnTo>
                    <a:pt x="6878116" y="8324723"/>
                  </a:lnTo>
                  <a:lnTo>
                    <a:pt x="6880910" y="8324977"/>
                  </a:lnTo>
                  <a:lnTo>
                    <a:pt x="6883323" y="8325612"/>
                  </a:lnTo>
                  <a:lnTo>
                    <a:pt x="6883323" y="8292973"/>
                  </a:lnTo>
                </a:path>
                <a:path w="6883400" h="9829800">
                  <a:moveTo>
                    <a:pt x="6797598" y="8420989"/>
                  </a:moveTo>
                  <a:lnTo>
                    <a:pt x="6797598" y="8292973"/>
                  </a:lnTo>
                </a:path>
                <a:path w="6883400" h="9829800">
                  <a:moveTo>
                    <a:pt x="6883323" y="8549005"/>
                  </a:moveTo>
                  <a:lnTo>
                    <a:pt x="6883323" y="8514588"/>
                  </a:lnTo>
                  <a:lnTo>
                    <a:pt x="6880910" y="8515223"/>
                  </a:lnTo>
                  <a:lnTo>
                    <a:pt x="6878370" y="8516112"/>
                  </a:lnTo>
                  <a:lnTo>
                    <a:pt x="6875957" y="8516366"/>
                  </a:lnTo>
                  <a:lnTo>
                    <a:pt x="6873290" y="8517001"/>
                  </a:lnTo>
                  <a:lnTo>
                    <a:pt x="6870750" y="8517001"/>
                  </a:lnTo>
                  <a:lnTo>
                    <a:pt x="6868083" y="8517382"/>
                  </a:lnTo>
                  <a:lnTo>
                    <a:pt x="6865670" y="8517382"/>
                  </a:lnTo>
                  <a:lnTo>
                    <a:pt x="6862876" y="8517382"/>
                  </a:lnTo>
                  <a:lnTo>
                    <a:pt x="6860463" y="8517382"/>
                  </a:lnTo>
                  <a:lnTo>
                    <a:pt x="6857669" y="8517001"/>
                  </a:lnTo>
                  <a:lnTo>
                    <a:pt x="6855256" y="8516747"/>
                  </a:lnTo>
                  <a:lnTo>
                    <a:pt x="6838492" y="8511540"/>
                  </a:lnTo>
                  <a:lnTo>
                    <a:pt x="6836333" y="8510270"/>
                  </a:lnTo>
                  <a:lnTo>
                    <a:pt x="6834174" y="8509127"/>
                  </a:lnTo>
                  <a:lnTo>
                    <a:pt x="6832396" y="8507603"/>
                  </a:lnTo>
                  <a:lnTo>
                    <a:pt x="6830618" y="8506079"/>
                  </a:lnTo>
                  <a:lnTo>
                    <a:pt x="6828713" y="8504555"/>
                  </a:lnTo>
                  <a:lnTo>
                    <a:pt x="6827189" y="8502650"/>
                  </a:lnTo>
                  <a:lnTo>
                    <a:pt x="6825665" y="8500872"/>
                  </a:lnTo>
                  <a:lnTo>
                    <a:pt x="6824522" y="8499094"/>
                  </a:lnTo>
                  <a:lnTo>
                    <a:pt x="6823252" y="8496935"/>
                  </a:lnTo>
                  <a:lnTo>
                    <a:pt x="6822363" y="8494776"/>
                  </a:lnTo>
                  <a:lnTo>
                    <a:pt x="6821728" y="8492363"/>
                  </a:lnTo>
                  <a:lnTo>
                    <a:pt x="6820839" y="8489950"/>
                  </a:lnTo>
                  <a:lnTo>
                    <a:pt x="6820458" y="8487410"/>
                  </a:lnTo>
                  <a:lnTo>
                    <a:pt x="6820204" y="8484743"/>
                  </a:lnTo>
                  <a:lnTo>
                    <a:pt x="6820458" y="8481949"/>
                  </a:lnTo>
                  <a:lnTo>
                    <a:pt x="6821093" y="8479536"/>
                  </a:lnTo>
                  <a:lnTo>
                    <a:pt x="6821728" y="8476742"/>
                  </a:lnTo>
                  <a:lnTo>
                    <a:pt x="6822617" y="8474329"/>
                  </a:lnTo>
                  <a:lnTo>
                    <a:pt x="6823506" y="8472170"/>
                  </a:lnTo>
                  <a:lnTo>
                    <a:pt x="6824776" y="8470138"/>
                  </a:lnTo>
                  <a:lnTo>
                    <a:pt x="6826046" y="8468233"/>
                  </a:lnTo>
                  <a:lnTo>
                    <a:pt x="6827189" y="8466074"/>
                  </a:lnTo>
                  <a:lnTo>
                    <a:pt x="6829094" y="8464550"/>
                  </a:lnTo>
                  <a:lnTo>
                    <a:pt x="6830618" y="8463026"/>
                  </a:lnTo>
                  <a:lnTo>
                    <a:pt x="6832396" y="8461502"/>
                  </a:lnTo>
                  <a:lnTo>
                    <a:pt x="6834174" y="8459978"/>
                  </a:lnTo>
                  <a:lnTo>
                    <a:pt x="6836333" y="8458835"/>
                  </a:lnTo>
                  <a:lnTo>
                    <a:pt x="6838492" y="8457565"/>
                  </a:lnTo>
                  <a:lnTo>
                    <a:pt x="6840651" y="8456676"/>
                  </a:lnTo>
                  <a:lnTo>
                    <a:pt x="6842810" y="8455787"/>
                  </a:lnTo>
                  <a:lnTo>
                    <a:pt x="6845223" y="8455152"/>
                  </a:lnTo>
                  <a:lnTo>
                    <a:pt x="6847382" y="8454263"/>
                  </a:lnTo>
                  <a:lnTo>
                    <a:pt x="6849795" y="8453628"/>
                  </a:lnTo>
                  <a:lnTo>
                    <a:pt x="6852208" y="8453374"/>
                  </a:lnTo>
                  <a:lnTo>
                    <a:pt x="6855002" y="8452739"/>
                  </a:lnTo>
                  <a:lnTo>
                    <a:pt x="6857415" y="8452358"/>
                  </a:lnTo>
                  <a:lnTo>
                    <a:pt x="6860082" y="8452104"/>
                  </a:lnTo>
                  <a:lnTo>
                    <a:pt x="6862622" y="8452104"/>
                  </a:lnTo>
                  <a:lnTo>
                    <a:pt x="6865289" y="8451850"/>
                  </a:lnTo>
                  <a:lnTo>
                    <a:pt x="6867702" y="8451850"/>
                  </a:lnTo>
                  <a:lnTo>
                    <a:pt x="6870496" y="8452104"/>
                  </a:lnTo>
                  <a:lnTo>
                    <a:pt x="6872909" y="8452104"/>
                  </a:lnTo>
                  <a:lnTo>
                    <a:pt x="6875703" y="8452358"/>
                  </a:lnTo>
                  <a:lnTo>
                    <a:pt x="6878116" y="8452739"/>
                  </a:lnTo>
                  <a:lnTo>
                    <a:pt x="6880910" y="8452993"/>
                  </a:lnTo>
                  <a:lnTo>
                    <a:pt x="6883323" y="8453628"/>
                  </a:lnTo>
                  <a:lnTo>
                    <a:pt x="6883323" y="8420989"/>
                  </a:lnTo>
                </a:path>
                <a:path w="6883400" h="9829800">
                  <a:moveTo>
                    <a:pt x="6797598" y="8549005"/>
                  </a:moveTo>
                  <a:lnTo>
                    <a:pt x="6797598" y="8420989"/>
                  </a:lnTo>
                </a:path>
                <a:path w="6883400" h="9829800">
                  <a:moveTo>
                    <a:pt x="6883323" y="8677402"/>
                  </a:moveTo>
                  <a:lnTo>
                    <a:pt x="6883323" y="8642604"/>
                  </a:lnTo>
                  <a:lnTo>
                    <a:pt x="6880910" y="8643493"/>
                  </a:lnTo>
                  <a:lnTo>
                    <a:pt x="6878370" y="8644128"/>
                  </a:lnTo>
                  <a:lnTo>
                    <a:pt x="6875957" y="8644382"/>
                  </a:lnTo>
                  <a:lnTo>
                    <a:pt x="6873290" y="8645017"/>
                  </a:lnTo>
                  <a:lnTo>
                    <a:pt x="6870750" y="8645398"/>
                  </a:lnTo>
                  <a:lnTo>
                    <a:pt x="6868083" y="8645398"/>
                  </a:lnTo>
                  <a:lnTo>
                    <a:pt x="6865670" y="8645652"/>
                  </a:lnTo>
                  <a:lnTo>
                    <a:pt x="6862876" y="8645652"/>
                  </a:lnTo>
                  <a:lnTo>
                    <a:pt x="6860463" y="8645398"/>
                  </a:lnTo>
                  <a:lnTo>
                    <a:pt x="6857669" y="8645398"/>
                  </a:lnTo>
                  <a:lnTo>
                    <a:pt x="6855256" y="8644763"/>
                  </a:lnTo>
                  <a:lnTo>
                    <a:pt x="6838492" y="8639556"/>
                  </a:lnTo>
                  <a:lnTo>
                    <a:pt x="6836333" y="8638286"/>
                  </a:lnTo>
                  <a:lnTo>
                    <a:pt x="6834174" y="8637143"/>
                  </a:lnTo>
                  <a:lnTo>
                    <a:pt x="6832396" y="8635619"/>
                  </a:lnTo>
                  <a:lnTo>
                    <a:pt x="6830618" y="8634095"/>
                  </a:lnTo>
                  <a:lnTo>
                    <a:pt x="6828713" y="8632571"/>
                  </a:lnTo>
                  <a:lnTo>
                    <a:pt x="6827189" y="8630666"/>
                  </a:lnTo>
                  <a:lnTo>
                    <a:pt x="6825665" y="8628888"/>
                  </a:lnTo>
                  <a:lnTo>
                    <a:pt x="6824522" y="8627110"/>
                  </a:lnTo>
                  <a:lnTo>
                    <a:pt x="6823252" y="8624951"/>
                  </a:lnTo>
                  <a:lnTo>
                    <a:pt x="6822363" y="8622792"/>
                  </a:lnTo>
                  <a:lnTo>
                    <a:pt x="6821728" y="8620379"/>
                  </a:lnTo>
                  <a:lnTo>
                    <a:pt x="6820839" y="8618220"/>
                  </a:lnTo>
                  <a:lnTo>
                    <a:pt x="6820458" y="8615426"/>
                  </a:lnTo>
                  <a:lnTo>
                    <a:pt x="6820204" y="8612759"/>
                  </a:lnTo>
                  <a:lnTo>
                    <a:pt x="6820458" y="8609965"/>
                  </a:lnTo>
                  <a:lnTo>
                    <a:pt x="6821093" y="8607552"/>
                  </a:lnTo>
                  <a:lnTo>
                    <a:pt x="6821728" y="8604758"/>
                  </a:lnTo>
                  <a:lnTo>
                    <a:pt x="6822617" y="8602345"/>
                  </a:lnTo>
                  <a:lnTo>
                    <a:pt x="6823506" y="8600186"/>
                  </a:lnTo>
                  <a:lnTo>
                    <a:pt x="6824776" y="8598154"/>
                  </a:lnTo>
                  <a:lnTo>
                    <a:pt x="6826046" y="8596249"/>
                  </a:lnTo>
                  <a:lnTo>
                    <a:pt x="6827189" y="8594471"/>
                  </a:lnTo>
                  <a:lnTo>
                    <a:pt x="6829094" y="8592566"/>
                  </a:lnTo>
                  <a:lnTo>
                    <a:pt x="6830618" y="8591042"/>
                  </a:lnTo>
                  <a:lnTo>
                    <a:pt x="6832396" y="8589518"/>
                  </a:lnTo>
                  <a:lnTo>
                    <a:pt x="6834174" y="8588375"/>
                  </a:lnTo>
                  <a:lnTo>
                    <a:pt x="6836333" y="8586851"/>
                  </a:lnTo>
                  <a:lnTo>
                    <a:pt x="6838492" y="8585962"/>
                  </a:lnTo>
                  <a:lnTo>
                    <a:pt x="6840651" y="8584692"/>
                  </a:lnTo>
                  <a:lnTo>
                    <a:pt x="6842810" y="8583803"/>
                  </a:lnTo>
                  <a:lnTo>
                    <a:pt x="6845223" y="8583168"/>
                  </a:lnTo>
                  <a:lnTo>
                    <a:pt x="6847382" y="8582279"/>
                  </a:lnTo>
                  <a:lnTo>
                    <a:pt x="6849795" y="8581644"/>
                  </a:lnTo>
                  <a:lnTo>
                    <a:pt x="6852208" y="8581390"/>
                  </a:lnTo>
                  <a:lnTo>
                    <a:pt x="6855002" y="8580755"/>
                  </a:lnTo>
                  <a:lnTo>
                    <a:pt x="6857415" y="8580374"/>
                  </a:lnTo>
                  <a:lnTo>
                    <a:pt x="6860082" y="8580374"/>
                  </a:lnTo>
                  <a:lnTo>
                    <a:pt x="6862622" y="8580120"/>
                  </a:lnTo>
                  <a:lnTo>
                    <a:pt x="6865289" y="8580120"/>
                  </a:lnTo>
                  <a:lnTo>
                    <a:pt x="6867702" y="8580120"/>
                  </a:lnTo>
                  <a:lnTo>
                    <a:pt x="6870496" y="8580120"/>
                  </a:lnTo>
                  <a:lnTo>
                    <a:pt x="6872909" y="8580374"/>
                  </a:lnTo>
                  <a:lnTo>
                    <a:pt x="6875703" y="8580374"/>
                  </a:lnTo>
                  <a:lnTo>
                    <a:pt x="6878116" y="8580755"/>
                  </a:lnTo>
                  <a:lnTo>
                    <a:pt x="6880910" y="8581009"/>
                  </a:lnTo>
                  <a:lnTo>
                    <a:pt x="6883323" y="8581644"/>
                  </a:lnTo>
                  <a:lnTo>
                    <a:pt x="6883323" y="8549005"/>
                  </a:lnTo>
                </a:path>
                <a:path w="6883400" h="9829800">
                  <a:moveTo>
                    <a:pt x="6797598" y="8677402"/>
                  </a:moveTo>
                  <a:lnTo>
                    <a:pt x="6797598" y="8549005"/>
                  </a:lnTo>
                </a:path>
                <a:path w="6883400" h="9829800">
                  <a:moveTo>
                    <a:pt x="6883323" y="8805418"/>
                  </a:moveTo>
                  <a:lnTo>
                    <a:pt x="6883323" y="8770620"/>
                  </a:lnTo>
                  <a:lnTo>
                    <a:pt x="6880910" y="8771509"/>
                  </a:lnTo>
                  <a:lnTo>
                    <a:pt x="6878370" y="8772144"/>
                  </a:lnTo>
                  <a:lnTo>
                    <a:pt x="6875957" y="8772779"/>
                  </a:lnTo>
                  <a:lnTo>
                    <a:pt x="6873290" y="8773033"/>
                  </a:lnTo>
                  <a:lnTo>
                    <a:pt x="6870750" y="8773414"/>
                  </a:lnTo>
                  <a:lnTo>
                    <a:pt x="6868083" y="8773414"/>
                  </a:lnTo>
                  <a:lnTo>
                    <a:pt x="6865670" y="8773668"/>
                  </a:lnTo>
                  <a:lnTo>
                    <a:pt x="6862876" y="8773668"/>
                  </a:lnTo>
                  <a:lnTo>
                    <a:pt x="6860463" y="8773414"/>
                  </a:lnTo>
                  <a:lnTo>
                    <a:pt x="6857669" y="8773414"/>
                  </a:lnTo>
                  <a:lnTo>
                    <a:pt x="6855256" y="8772779"/>
                  </a:lnTo>
                  <a:lnTo>
                    <a:pt x="6838492" y="8767572"/>
                  </a:lnTo>
                  <a:lnTo>
                    <a:pt x="6836333" y="8766302"/>
                  </a:lnTo>
                  <a:lnTo>
                    <a:pt x="6834174" y="8765159"/>
                  </a:lnTo>
                  <a:lnTo>
                    <a:pt x="6832396" y="8763635"/>
                  </a:lnTo>
                  <a:lnTo>
                    <a:pt x="6830618" y="8762365"/>
                  </a:lnTo>
                  <a:lnTo>
                    <a:pt x="6828713" y="8760587"/>
                  </a:lnTo>
                  <a:lnTo>
                    <a:pt x="6827189" y="8758682"/>
                  </a:lnTo>
                  <a:lnTo>
                    <a:pt x="6825665" y="8756904"/>
                  </a:lnTo>
                  <a:lnTo>
                    <a:pt x="6824522" y="8755126"/>
                  </a:lnTo>
                  <a:lnTo>
                    <a:pt x="6823252" y="8752967"/>
                  </a:lnTo>
                  <a:lnTo>
                    <a:pt x="6822363" y="8750808"/>
                  </a:lnTo>
                  <a:lnTo>
                    <a:pt x="6821728" y="8748395"/>
                  </a:lnTo>
                  <a:lnTo>
                    <a:pt x="6820839" y="8746236"/>
                  </a:lnTo>
                  <a:lnTo>
                    <a:pt x="6820458" y="8743442"/>
                  </a:lnTo>
                  <a:lnTo>
                    <a:pt x="6820204" y="8741029"/>
                  </a:lnTo>
                  <a:lnTo>
                    <a:pt x="6820458" y="8737981"/>
                  </a:lnTo>
                  <a:lnTo>
                    <a:pt x="6821093" y="8735568"/>
                  </a:lnTo>
                  <a:lnTo>
                    <a:pt x="6821728" y="8733155"/>
                  </a:lnTo>
                  <a:lnTo>
                    <a:pt x="6822617" y="8730742"/>
                  </a:lnTo>
                  <a:lnTo>
                    <a:pt x="6823506" y="8728202"/>
                  </a:lnTo>
                  <a:lnTo>
                    <a:pt x="6824776" y="8726170"/>
                  </a:lnTo>
                  <a:lnTo>
                    <a:pt x="6826046" y="8724265"/>
                  </a:lnTo>
                  <a:lnTo>
                    <a:pt x="6827189" y="8722487"/>
                  </a:lnTo>
                  <a:lnTo>
                    <a:pt x="6829094" y="8720582"/>
                  </a:lnTo>
                  <a:lnTo>
                    <a:pt x="6840651" y="8712962"/>
                  </a:lnTo>
                  <a:lnTo>
                    <a:pt x="6842810" y="8711819"/>
                  </a:lnTo>
                  <a:lnTo>
                    <a:pt x="6845223" y="8711184"/>
                  </a:lnTo>
                  <a:lnTo>
                    <a:pt x="6847382" y="8710295"/>
                  </a:lnTo>
                  <a:lnTo>
                    <a:pt x="6849795" y="8709660"/>
                  </a:lnTo>
                  <a:lnTo>
                    <a:pt x="6852208" y="8709406"/>
                  </a:lnTo>
                  <a:lnTo>
                    <a:pt x="6855002" y="8708771"/>
                  </a:lnTo>
                  <a:lnTo>
                    <a:pt x="6857415" y="8708390"/>
                  </a:lnTo>
                  <a:lnTo>
                    <a:pt x="6860082" y="8708390"/>
                  </a:lnTo>
                  <a:lnTo>
                    <a:pt x="6862622" y="8708136"/>
                  </a:lnTo>
                  <a:lnTo>
                    <a:pt x="6865289" y="8708136"/>
                  </a:lnTo>
                  <a:lnTo>
                    <a:pt x="6867702" y="8708136"/>
                  </a:lnTo>
                  <a:lnTo>
                    <a:pt x="6870496" y="8708136"/>
                  </a:lnTo>
                  <a:lnTo>
                    <a:pt x="6872909" y="8708390"/>
                  </a:lnTo>
                  <a:lnTo>
                    <a:pt x="6875703" y="8708390"/>
                  </a:lnTo>
                  <a:lnTo>
                    <a:pt x="6878116" y="8709025"/>
                  </a:lnTo>
                  <a:lnTo>
                    <a:pt x="6880910" y="8709406"/>
                  </a:lnTo>
                  <a:lnTo>
                    <a:pt x="6883323" y="8709660"/>
                  </a:lnTo>
                  <a:lnTo>
                    <a:pt x="6883323" y="8677402"/>
                  </a:lnTo>
                </a:path>
                <a:path w="6883400" h="9829800">
                  <a:moveTo>
                    <a:pt x="6797598" y="8805418"/>
                  </a:moveTo>
                  <a:lnTo>
                    <a:pt x="6797598" y="8677402"/>
                  </a:lnTo>
                </a:path>
                <a:path w="6883400" h="9829800">
                  <a:moveTo>
                    <a:pt x="6883323" y="8933434"/>
                  </a:moveTo>
                  <a:lnTo>
                    <a:pt x="6883323" y="8898890"/>
                  </a:lnTo>
                  <a:lnTo>
                    <a:pt x="6880910" y="8899525"/>
                  </a:lnTo>
                  <a:lnTo>
                    <a:pt x="6878370" y="8900160"/>
                  </a:lnTo>
                  <a:lnTo>
                    <a:pt x="6875957" y="8900795"/>
                  </a:lnTo>
                  <a:lnTo>
                    <a:pt x="6873290" y="8901049"/>
                  </a:lnTo>
                  <a:lnTo>
                    <a:pt x="6870750" y="8901430"/>
                  </a:lnTo>
                  <a:lnTo>
                    <a:pt x="6868083" y="8901430"/>
                  </a:lnTo>
                  <a:lnTo>
                    <a:pt x="6865670" y="8901684"/>
                  </a:lnTo>
                  <a:lnTo>
                    <a:pt x="6862876" y="8901684"/>
                  </a:lnTo>
                  <a:lnTo>
                    <a:pt x="6860463" y="8901430"/>
                  </a:lnTo>
                  <a:lnTo>
                    <a:pt x="6857669" y="8901430"/>
                  </a:lnTo>
                  <a:lnTo>
                    <a:pt x="6855256" y="8901049"/>
                  </a:lnTo>
                  <a:lnTo>
                    <a:pt x="6852462" y="8900414"/>
                  </a:lnTo>
                  <a:lnTo>
                    <a:pt x="6850049" y="8899906"/>
                  </a:lnTo>
                  <a:lnTo>
                    <a:pt x="6847636" y="8899271"/>
                  </a:lnTo>
                  <a:lnTo>
                    <a:pt x="6836333" y="8894318"/>
                  </a:lnTo>
                  <a:lnTo>
                    <a:pt x="6834174" y="8893175"/>
                  </a:lnTo>
                  <a:lnTo>
                    <a:pt x="6832396" y="8891651"/>
                  </a:lnTo>
                  <a:lnTo>
                    <a:pt x="6830618" y="8890381"/>
                  </a:lnTo>
                  <a:lnTo>
                    <a:pt x="6828713" y="8888603"/>
                  </a:lnTo>
                  <a:lnTo>
                    <a:pt x="6827189" y="8887079"/>
                  </a:lnTo>
                  <a:lnTo>
                    <a:pt x="6825665" y="8885174"/>
                  </a:lnTo>
                  <a:lnTo>
                    <a:pt x="6824522" y="8883142"/>
                  </a:lnTo>
                  <a:lnTo>
                    <a:pt x="6823252" y="8880983"/>
                  </a:lnTo>
                  <a:lnTo>
                    <a:pt x="6822363" y="8878824"/>
                  </a:lnTo>
                  <a:lnTo>
                    <a:pt x="6821728" y="8876411"/>
                  </a:lnTo>
                  <a:lnTo>
                    <a:pt x="6820839" y="8874252"/>
                  </a:lnTo>
                  <a:lnTo>
                    <a:pt x="6820458" y="8871458"/>
                  </a:lnTo>
                  <a:lnTo>
                    <a:pt x="6820204" y="8869045"/>
                  </a:lnTo>
                  <a:lnTo>
                    <a:pt x="6820458" y="8865997"/>
                  </a:lnTo>
                  <a:lnTo>
                    <a:pt x="6821093" y="8863584"/>
                  </a:lnTo>
                  <a:lnTo>
                    <a:pt x="6821728" y="8861171"/>
                  </a:lnTo>
                  <a:lnTo>
                    <a:pt x="6822617" y="8858758"/>
                  </a:lnTo>
                  <a:lnTo>
                    <a:pt x="6823506" y="8856218"/>
                  </a:lnTo>
                  <a:lnTo>
                    <a:pt x="6824776" y="8854186"/>
                  </a:lnTo>
                  <a:lnTo>
                    <a:pt x="6826046" y="8852281"/>
                  </a:lnTo>
                  <a:lnTo>
                    <a:pt x="6827189" y="8850503"/>
                  </a:lnTo>
                  <a:lnTo>
                    <a:pt x="6829094" y="8848598"/>
                  </a:lnTo>
                  <a:lnTo>
                    <a:pt x="6845223" y="8839200"/>
                  </a:lnTo>
                  <a:lnTo>
                    <a:pt x="6847382" y="8838311"/>
                  </a:lnTo>
                  <a:lnTo>
                    <a:pt x="6849795" y="8837930"/>
                  </a:lnTo>
                  <a:lnTo>
                    <a:pt x="6852208" y="8837422"/>
                  </a:lnTo>
                  <a:lnTo>
                    <a:pt x="6855002" y="8836787"/>
                  </a:lnTo>
                  <a:lnTo>
                    <a:pt x="6857415" y="8836406"/>
                  </a:lnTo>
                  <a:lnTo>
                    <a:pt x="6860082" y="8836406"/>
                  </a:lnTo>
                  <a:lnTo>
                    <a:pt x="6862622" y="8836152"/>
                  </a:lnTo>
                  <a:lnTo>
                    <a:pt x="6865289" y="8836152"/>
                  </a:lnTo>
                  <a:lnTo>
                    <a:pt x="6867702" y="8836152"/>
                  </a:lnTo>
                  <a:lnTo>
                    <a:pt x="6870496" y="8836152"/>
                  </a:lnTo>
                  <a:lnTo>
                    <a:pt x="6872909" y="8836406"/>
                  </a:lnTo>
                  <a:lnTo>
                    <a:pt x="6875703" y="8836406"/>
                  </a:lnTo>
                  <a:lnTo>
                    <a:pt x="6878116" y="8837041"/>
                  </a:lnTo>
                  <a:lnTo>
                    <a:pt x="6880910" y="8837422"/>
                  </a:lnTo>
                  <a:lnTo>
                    <a:pt x="6883323" y="8837676"/>
                  </a:lnTo>
                  <a:lnTo>
                    <a:pt x="6883323" y="8805418"/>
                  </a:lnTo>
                </a:path>
                <a:path w="6883400" h="9829800">
                  <a:moveTo>
                    <a:pt x="6797598" y="8933434"/>
                  </a:moveTo>
                  <a:lnTo>
                    <a:pt x="6797598" y="8805418"/>
                  </a:lnTo>
                </a:path>
                <a:path w="6883400" h="9829800">
                  <a:moveTo>
                    <a:pt x="6883323" y="9061399"/>
                  </a:moveTo>
                  <a:lnTo>
                    <a:pt x="6883323" y="9026956"/>
                  </a:lnTo>
                  <a:lnTo>
                    <a:pt x="6880910" y="9027566"/>
                  </a:lnTo>
                  <a:lnTo>
                    <a:pt x="6878370" y="9028176"/>
                  </a:lnTo>
                  <a:lnTo>
                    <a:pt x="6875957" y="9028785"/>
                  </a:lnTo>
                  <a:lnTo>
                    <a:pt x="6873290" y="9029090"/>
                  </a:lnTo>
                  <a:lnTo>
                    <a:pt x="6870750" y="9029395"/>
                  </a:lnTo>
                  <a:lnTo>
                    <a:pt x="6868083" y="9029700"/>
                  </a:lnTo>
                  <a:lnTo>
                    <a:pt x="6865670" y="9029700"/>
                  </a:lnTo>
                  <a:lnTo>
                    <a:pt x="6862876" y="9029700"/>
                  </a:lnTo>
                  <a:lnTo>
                    <a:pt x="6860463" y="9029700"/>
                  </a:lnTo>
                  <a:lnTo>
                    <a:pt x="6857669" y="9029395"/>
                  </a:lnTo>
                  <a:lnTo>
                    <a:pt x="6855256" y="9029090"/>
                  </a:lnTo>
                  <a:lnTo>
                    <a:pt x="6852462" y="9028480"/>
                  </a:lnTo>
                  <a:lnTo>
                    <a:pt x="6850049" y="9028176"/>
                  </a:lnTo>
                  <a:lnTo>
                    <a:pt x="6847636" y="9027261"/>
                  </a:lnTo>
                  <a:lnTo>
                    <a:pt x="6845223" y="9026652"/>
                  </a:lnTo>
                  <a:lnTo>
                    <a:pt x="6842810" y="9025737"/>
                  </a:lnTo>
                  <a:lnTo>
                    <a:pt x="6840651" y="9024823"/>
                  </a:lnTo>
                  <a:lnTo>
                    <a:pt x="6838492" y="9023908"/>
                  </a:lnTo>
                  <a:lnTo>
                    <a:pt x="6836333" y="9022384"/>
                  </a:lnTo>
                  <a:lnTo>
                    <a:pt x="6824522" y="9011107"/>
                  </a:lnTo>
                  <a:lnTo>
                    <a:pt x="6823252" y="9008973"/>
                  </a:lnTo>
                  <a:lnTo>
                    <a:pt x="6822363" y="9006840"/>
                  </a:lnTo>
                  <a:lnTo>
                    <a:pt x="6821728" y="9004706"/>
                  </a:lnTo>
                  <a:lnTo>
                    <a:pt x="6820839" y="9002268"/>
                  </a:lnTo>
                  <a:lnTo>
                    <a:pt x="6820458" y="8999524"/>
                  </a:lnTo>
                  <a:lnTo>
                    <a:pt x="6820204" y="8997086"/>
                  </a:lnTo>
                  <a:lnTo>
                    <a:pt x="6829094" y="8976995"/>
                  </a:lnTo>
                  <a:lnTo>
                    <a:pt x="6830618" y="8975090"/>
                  </a:lnTo>
                  <a:lnTo>
                    <a:pt x="6857415" y="8964803"/>
                  </a:lnTo>
                  <a:lnTo>
                    <a:pt x="6860082" y="8964422"/>
                  </a:lnTo>
                  <a:lnTo>
                    <a:pt x="6862622" y="8964168"/>
                  </a:lnTo>
                  <a:lnTo>
                    <a:pt x="6865289" y="8964168"/>
                  </a:lnTo>
                  <a:lnTo>
                    <a:pt x="6867702" y="8964168"/>
                  </a:lnTo>
                  <a:lnTo>
                    <a:pt x="6870496" y="8964168"/>
                  </a:lnTo>
                  <a:lnTo>
                    <a:pt x="6872909" y="8964422"/>
                  </a:lnTo>
                  <a:lnTo>
                    <a:pt x="6875703" y="8964803"/>
                  </a:lnTo>
                  <a:lnTo>
                    <a:pt x="6878116" y="8965057"/>
                  </a:lnTo>
                  <a:lnTo>
                    <a:pt x="6880910" y="8965438"/>
                  </a:lnTo>
                  <a:lnTo>
                    <a:pt x="6883323" y="8965692"/>
                  </a:lnTo>
                  <a:lnTo>
                    <a:pt x="6883323" y="8933434"/>
                  </a:lnTo>
                </a:path>
                <a:path w="6883400" h="9829800">
                  <a:moveTo>
                    <a:pt x="6797598" y="9061399"/>
                  </a:moveTo>
                  <a:lnTo>
                    <a:pt x="6797598" y="8933434"/>
                  </a:lnTo>
                </a:path>
                <a:path w="6883400" h="9829800">
                  <a:moveTo>
                    <a:pt x="6883323" y="9189415"/>
                  </a:moveTo>
                  <a:lnTo>
                    <a:pt x="6883323" y="9154972"/>
                  </a:lnTo>
                  <a:lnTo>
                    <a:pt x="6880910" y="9155582"/>
                  </a:lnTo>
                  <a:lnTo>
                    <a:pt x="6878370" y="9156192"/>
                  </a:lnTo>
                  <a:lnTo>
                    <a:pt x="6875957" y="9156801"/>
                  </a:lnTo>
                  <a:lnTo>
                    <a:pt x="6873290" y="9157106"/>
                  </a:lnTo>
                  <a:lnTo>
                    <a:pt x="6870750" y="9157411"/>
                  </a:lnTo>
                  <a:lnTo>
                    <a:pt x="6868083" y="9157716"/>
                  </a:lnTo>
                  <a:lnTo>
                    <a:pt x="6865670" y="9157716"/>
                  </a:lnTo>
                  <a:lnTo>
                    <a:pt x="6862876" y="9157716"/>
                  </a:lnTo>
                  <a:lnTo>
                    <a:pt x="6860463" y="9157716"/>
                  </a:lnTo>
                  <a:lnTo>
                    <a:pt x="6857669" y="9157411"/>
                  </a:lnTo>
                  <a:lnTo>
                    <a:pt x="6855256" y="9157106"/>
                  </a:lnTo>
                  <a:lnTo>
                    <a:pt x="6852462" y="9156801"/>
                  </a:lnTo>
                  <a:lnTo>
                    <a:pt x="6850049" y="9156192"/>
                  </a:lnTo>
                  <a:lnTo>
                    <a:pt x="6847636" y="9155277"/>
                  </a:lnTo>
                  <a:lnTo>
                    <a:pt x="6845223" y="9154668"/>
                  </a:lnTo>
                  <a:lnTo>
                    <a:pt x="6842810" y="9153753"/>
                  </a:lnTo>
                  <a:lnTo>
                    <a:pt x="6840651" y="9152839"/>
                  </a:lnTo>
                  <a:lnTo>
                    <a:pt x="6838492" y="9151924"/>
                  </a:lnTo>
                  <a:lnTo>
                    <a:pt x="6836333" y="9150705"/>
                  </a:lnTo>
                  <a:lnTo>
                    <a:pt x="6834174" y="9149181"/>
                  </a:lnTo>
                  <a:lnTo>
                    <a:pt x="6832396" y="9147962"/>
                  </a:lnTo>
                  <a:lnTo>
                    <a:pt x="6830618" y="9146438"/>
                  </a:lnTo>
                  <a:lnTo>
                    <a:pt x="6828713" y="9144914"/>
                  </a:lnTo>
                  <a:lnTo>
                    <a:pt x="6827189" y="9143085"/>
                  </a:lnTo>
                  <a:lnTo>
                    <a:pt x="6825665" y="9141256"/>
                  </a:lnTo>
                  <a:lnTo>
                    <a:pt x="6824522" y="9139123"/>
                  </a:lnTo>
                  <a:lnTo>
                    <a:pt x="6823252" y="9136989"/>
                  </a:lnTo>
                  <a:lnTo>
                    <a:pt x="6822363" y="9134856"/>
                  </a:lnTo>
                  <a:lnTo>
                    <a:pt x="6821728" y="9132722"/>
                  </a:lnTo>
                  <a:lnTo>
                    <a:pt x="6820839" y="9130284"/>
                  </a:lnTo>
                  <a:lnTo>
                    <a:pt x="6820458" y="9127540"/>
                  </a:lnTo>
                  <a:lnTo>
                    <a:pt x="6820204" y="9125102"/>
                  </a:lnTo>
                  <a:lnTo>
                    <a:pt x="6824776" y="9110472"/>
                  </a:lnTo>
                  <a:lnTo>
                    <a:pt x="6826046" y="9108338"/>
                  </a:lnTo>
                  <a:lnTo>
                    <a:pt x="6827189" y="9106509"/>
                  </a:lnTo>
                  <a:lnTo>
                    <a:pt x="6829094" y="9104985"/>
                  </a:lnTo>
                  <a:lnTo>
                    <a:pt x="6830618" y="9103156"/>
                  </a:lnTo>
                  <a:lnTo>
                    <a:pt x="6840651" y="9097060"/>
                  </a:lnTo>
                  <a:lnTo>
                    <a:pt x="6842810" y="9096146"/>
                  </a:lnTo>
                  <a:lnTo>
                    <a:pt x="6845223" y="9095232"/>
                  </a:lnTo>
                  <a:lnTo>
                    <a:pt x="6847382" y="9094622"/>
                  </a:lnTo>
                  <a:lnTo>
                    <a:pt x="6849795" y="9094012"/>
                  </a:lnTo>
                  <a:lnTo>
                    <a:pt x="6852208" y="9093403"/>
                  </a:lnTo>
                  <a:lnTo>
                    <a:pt x="6855002" y="9093098"/>
                  </a:lnTo>
                  <a:lnTo>
                    <a:pt x="6857415" y="9092793"/>
                  </a:lnTo>
                  <a:lnTo>
                    <a:pt x="6860082" y="9092488"/>
                  </a:lnTo>
                  <a:lnTo>
                    <a:pt x="6862622" y="9092184"/>
                  </a:lnTo>
                  <a:lnTo>
                    <a:pt x="6865289" y="9092184"/>
                  </a:lnTo>
                  <a:lnTo>
                    <a:pt x="6867702" y="9092184"/>
                  </a:lnTo>
                  <a:lnTo>
                    <a:pt x="6870496" y="9092184"/>
                  </a:lnTo>
                  <a:lnTo>
                    <a:pt x="6872909" y="9092488"/>
                  </a:lnTo>
                  <a:lnTo>
                    <a:pt x="6875703" y="9092793"/>
                  </a:lnTo>
                  <a:lnTo>
                    <a:pt x="6878116" y="9093098"/>
                  </a:lnTo>
                  <a:lnTo>
                    <a:pt x="6880910" y="9093403"/>
                  </a:lnTo>
                  <a:lnTo>
                    <a:pt x="6883323" y="9093708"/>
                  </a:lnTo>
                  <a:lnTo>
                    <a:pt x="6883323" y="9061399"/>
                  </a:lnTo>
                </a:path>
                <a:path w="6883400" h="9829800">
                  <a:moveTo>
                    <a:pt x="6797598" y="9189415"/>
                  </a:moveTo>
                  <a:lnTo>
                    <a:pt x="6797598" y="9061399"/>
                  </a:lnTo>
                </a:path>
                <a:path w="6883400" h="9829800">
                  <a:moveTo>
                    <a:pt x="6883323" y="9317431"/>
                  </a:moveTo>
                  <a:lnTo>
                    <a:pt x="6883323" y="9282988"/>
                  </a:lnTo>
                  <a:lnTo>
                    <a:pt x="6880910" y="9283598"/>
                  </a:lnTo>
                  <a:lnTo>
                    <a:pt x="6878370" y="9284208"/>
                  </a:lnTo>
                  <a:lnTo>
                    <a:pt x="6875957" y="9284817"/>
                  </a:lnTo>
                  <a:lnTo>
                    <a:pt x="6873290" y="9285122"/>
                  </a:lnTo>
                  <a:lnTo>
                    <a:pt x="6870750" y="9285427"/>
                  </a:lnTo>
                  <a:lnTo>
                    <a:pt x="6868083" y="9285732"/>
                  </a:lnTo>
                  <a:lnTo>
                    <a:pt x="6865670" y="9285732"/>
                  </a:lnTo>
                  <a:lnTo>
                    <a:pt x="6862876" y="9285732"/>
                  </a:lnTo>
                  <a:lnTo>
                    <a:pt x="6860463" y="9285732"/>
                  </a:lnTo>
                  <a:lnTo>
                    <a:pt x="6857669" y="9285427"/>
                  </a:lnTo>
                  <a:lnTo>
                    <a:pt x="6855256" y="9285122"/>
                  </a:lnTo>
                  <a:lnTo>
                    <a:pt x="6852462" y="9284817"/>
                  </a:lnTo>
                  <a:lnTo>
                    <a:pt x="6850049" y="9284208"/>
                  </a:lnTo>
                  <a:lnTo>
                    <a:pt x="6847636" y="9283598"/>
                  </a:lnTo>
                  <a:lnTo>
                    <a:pt x="6845223" y="9282684"/>
                  </a:lnTo>
                  <a:lnTo>
                    <a:pt x="6842810" y="9281769"/>
                  </a:lnTo>
                  <a:lnTo>
                    <a:pt x="6840651" y="9280855"/>
                  </a:lnTo>
                  <a:lnTo>
                    <a:pt x="6838492" y="9279940"/>
                  </a:lnTo>
                  <a:lnTo>
                    <a:pt x="6836333" y="9278721"/>
                  </a:lnTo>
                  <a:lnTo>
                    <a:pt x="6834174" y="9277502"/>
                  </a:lnTo>
                  <a:lnTo>
                    <a:pt x="6832396" y="9275978"/>
                  </a:lnTo>
                  <a:lnTo>
                    <a:pt x="6830618" y="9274454"/>
                  </a:lnTo>
                  <a:lnTo>
                    <a:pt x="6828713" y="9272930"/>
                  </a:lnTo>
                  <a:lnTo>
                    <a:pt x="6827189" y="9271101"/>
                  </a:lnTo>
                  <a:lnTo>
                    <a:pt x="6825665" y="9269272"/>
                  </a:lnTo>
                  <a:lnTo>
                    <a:pt x="6824522" y="9267139"/>
                  </a:lnTo>
                  <a:lnTo>
                    <a:pt x="6823252" y="9265310"/>
                  </a:lnTo>
                  <a:lnTo>
                    <a:pt x="6822363" y="9262872"/>
                  </a:lnTo>
                  <a:lnTo>
                    <a:pt x="6821728" y="9260738"/>
                  </a:lnTo>
                  <a:lnTo>
                    <a:pt x="6820839" y="9258300"/>
                  </a:lnTo>
                  <a:lnTo>
                    <a:pt x="6820458" y="9255861"/>
                  </a:lnTo>
                  <a:lnTo>
                    <a:pt x="6820204" y="9253118"/>
                  </a:lnTo>
                  <a:lnTo>
                    <a:pt x="6820458" y="9250375"/>
                  </a:lnTo>
                  <a:lnTo>
                    <a:pt x="6821093" y="9247632"/>
                  </a:lnTo>
                  <a:lnTo>
                    <a:pt x="6821728" y="9245193"/>
                  </a:lnTo>
                  <a:lnTo>
                    <a:pt x="6822617" y="9242755"/>
                  </a:lnTo>
                  <a:lnTo>
                    <a:pt x="6823506" y="9240621"/>
                  </a:lnTo>
                  <a:lnTo>
                    <a:pt x="6824776" y="9238488"/>
                  </a:lnTo>
                  <a:lnTo>
                    <a:pt x="6826046" y="9236354"/>
                  </a:lnTo>
                  <a:lnTo>
                    <a:pt x="6827189" y="9234525"/>
                  </a:lnTo>
                  <a:lnTo>
                    <a:pt x="6829094" y="9233001"/>
                  </a:lnTo>
                  <a:lnTo>
                    <a:pt x="6830618" y="9231172"/>
                  </a:lnTo>
                  <a:lnTo>
                    <a:pt x="6832396" y="9229953"/>
                  </a:lnTo>
                  <a:lnTo>
                    <a:pt x="6834174" y="9228429"/>
                  </a:lnTo>
                  <a:lnTo>
                    <a:pt x="6836333" y="9227210"/>
                  </a:lnTo>
                  <a:lnTo>
                    <a:pt x="6838492" y="9225991"/>
                  </a:lnTo>
                  <a:lnTo>
                    <a:pt x="6840651" y="9225076"/>
                  </a:lnTo>
                  <a:lnTo>
                    <a:pt x="6842810" y="9224162"/>
                  </a:lnTo>
                  <a:lnTo>
                    <a:pt x="6845223" y="9223248"/>
                  </a:lnTo>
                  <a:lnTo>
                    <a:pt x="6847382" y="9222638"/>
                  </a:lnTo>
                  <a:lnTo>
                    <a:pt x="6849795" y="9222028"/>
                  </a:lnTo>
                  <a:lnTo>
                    <a:pt x="6852208" y="9221419"/>
                  </a:lnTo>
                  <a:lnTo>
                    <a:pt x="6855002" y="9221114"/>
                  </a:lnTo>
                  <a:lnTo>
                    <a:pt x="6857415" y="9220809"/>
                  </a:lnTo>
                  <a:lnTo>
                    <a:pt x="6860082" y="9220504"/>
                  </a:lnTo>
                  <a:lnTo>
                    <a:pt x="6862622" y="9220200"/>
                  </a:lnTo>
                  <a:lnTo>
                    <a:pt x="6865289" y="9220200"/>
                  </a:lnTo>
                  <a:lnTo>
                    <a:pt x="6867702" y="9220200"/>
                  </a:lnTo>
                  <a:lnTo>
                    <a:pt x="6870496" y="9220200"/>
                  </a:lnTo>
                  <a:lnTo>
                    <a:pt x="6872909" y="9220504"/>
                  </a:lnTo>
                  <a:lnTo>
                    <a:pt x="6875703" y="9220809"/>
                  </a:lnTo>
                  <a:lnTo>
                    <a:pt x="6878116" y="9221114"/>
                  </a:lnTo>
                  <a:lnTo>
                    <a:pt x="6880910" y="9221419"/>
                  </a:lnTo>
                  <a:lnTo>
                    <a:pt x="6883323" y="9222028"/>
                  </a:lnTo>
                  <a:lnTo>
                    <a:pt x="6883323" y="9189415"/>
                  </a:lnTo>
                </a:path>
                <a:path w="6883400" h="9829800">
                  <a:moveTo>
                    <a:pt x="6797598" y="9317431"/>
                  </a:moveTo>
                  <a:lnTo>
                    <a:pt x="6797598" y="9189415"/>
                  </a:lnTo>
                </a:path>
                <a:path w="6883400" h="9829800">
                  <a:moveTo>
                    <a:pt x="6883323" y="9445447"/>
                  </a:moveTo>
                  <a:lnTo>
                    <a:pt x="6883323" y="9411004"/>
                  </a:lnTo>
                  <a:lnTo>
                    <a:pt x="6880910" y="9411614"/>
                  </a:lnTo>
                  <a:lnTo>
                    <a:pt x="6878370" y="9412224"/>
                  </a:lnTo>
                  <a:lnTo>
                    <a:pt x="6875957" y="9412833"/>
                  </a:lnTo>
                  <a:lnTo>
                    <a:pt x="6873290" y="9413138"/>
                  </a:lnTo>
                  <a:lnTo>
                    <a:pt x="6870750" y="9413443"/>
                  </a:lnTo>
                  <a:lnTo>
                    <a:pt x="6868083" y="9413748"/>
                  </a:lnTo>
                  <a:lnTo>
                    <a:pt x="6865670" y="9413748"/>
                  </a:lnTo>
                  <a:lnTo>
                    <a:pt x="6862876" y="9413748"/>
                  </a:lnTo>
                  <a:lnTo>
                    <a:pt x="6860463" y="9413748"/>
                  </a:lnTo>
                  <a:lnTo>
                    <a:pt x="6857669" y="9413443"/>
                  </a:lnTo>
                  <a:lnTo>
                    <a:pt x="6855256" y="9413138"/>
                  </a:lnTo>
                  <a:lnTo>
                    <a:pt x="6852462" y="9412833"/>
                  </a:lnTo>
                  <a:lnTo>
                    <a:pt x="6850049" y="9412224"/>
                  </a:lnTo>
                  <a:lnTo>
                    <a:pt x="6847636" y="9411614"/>
                  </a:lnTo>
                  <a:lnTo>
                    <a:pt x="6845223" y="9410700"/>
                  </a:lnTo>
                  <a:lnTo>
                    <a:pt x="6842810" y="9410090"/>
                  </a:lnTo>
                  <a:lnTo>
                    <a:pt x="6840651" y="9408871"/>
                  </a:lnTo>
                  <a:lnTo>
                    <a:pt x="6838492" y="9407956"/>
                  </a:lnTo>
                  <a:lnTo>
                    <a:pt x="6836333" y="9406737"/>
                  </a:lnTo>
                  <a:lnTo>
                    <a:pt x="6834174" y="9405518"/>
                  </a:lnTo>
                  <a:lnTo>
                    <a:pt x="6832396" y="9403994"/>
                  </a:lnTo>
                  <a:lnTo>
                    <a:pt x="6830618" y="9402470"/>
                  </a:lnTo>
                  <a:lnTo>
                    <a:pt x="6828713" y="9400946"/>
                  </a:lnTo>
                  <a:lnTo>
                    <a:pt x="6827189" y="9399117"/>
                  </a:lnTo>
                  <a:lnTo>
                    <a:pt x="6825665" y="9397288"/>
                  </a:lnTo>
                  <a:lnTo>
                    <a:pt x="6824522" y="9395155"/>
                  </a:lnTo>
                  <a:lnTo>
                    <a:pt x="6823252" y="9393326"/>
                  </a:lnTo>
                  <a:lnTo>
                    <a:pt x="6822363" y="9390888"/>
                  </a:lnTo>
                  <a:lnTo>
                    <a:pt x="6821728" y="9388754"/>
                  </a:lnTo>
                  <a:lnTo>
                    <a:pt x="6820839" y="9386316"/>
                  </a:lnTo>
                  <a:lnTo>
                    <a:pt x="6820458" y="9383877"/>
                  </a:lnTo>
                  <a:lnTo>
                    <a:pt x="6820204" y="9381134"/>
                  </a:lnTo>
                  <a:lnTo>
                    <a:pt x="6820458" y="9378391"/>
                  </a:lnTo>
                  <a:lnTo>
                    <a:pt x="6821093" y="9375648"/>
                  </a:lnTo>
                  <a:lnTo>
                    <a:pt x="6826046" y="9364675"/>
                  </a:lnTo>
                  <a:lnTo>
                    <a:pt x="6827189" y="9362541"/>
                  </a:lnTo>
                  <a:lnTo>
                    <a:pt x="6829094" y="9361017"/>
                  </a:lnTo>
                  <a:lnTo>
                    <a:pt x="6830618" y="9359188"/>
                  </a:lnTo>
                  <a:lnTo>
                    <a:pt x="6832396" y="9357969"/>
                  </a:lnTo>
                  <a:lnTo>
                    <a:pt x="6834174" y="9356445"/>
                  </a:lnTo>
                  <a:lnTo>
                    <a:pt x="6836333" y="9355226"/>
                  </a:lnTo>
                  <a:lnTo>
                    <a:pt x="6838492" y="9354007"/>
                  </a:lnTo>
                  <a:lnTo>
                    <a:pt x="6840651" y="9353092"/>
                  </a:lnTo>
                  <a:lnTo>
                    <a:pt x="6842810" y="9352178"/>
                  </a:lnTo>
                  <a:lnTo>
                    <a:pt x="6845223" y="9351264"/>
                  </a:lnTo>
                  <a:lnTo>
                    <a:pt x="6847382" y="9350654"/>
                  </a:lnTo>
                  <a:lnTo>
                    <a:pt x="6849795" y="9350044"/>
                  </a:lnTo>
                  <a:lnTo>
                    <a:pt x="6852208" y="9349435"/>
                  </a:lnTo>
                  <a:lnTo>
                    <a:pt x="6855002" y="9349130"/>
                  </a:lnTo>
                  <a:lnTo>
                    <a:pt x="6857415" y="9348825"/>
                  </a:lnTo>
                  <a:lnTo>
                    <a:pt x="6860082" y="9348520"/>
                  </a:lnTo>
                  <a:lnTo>
                    <a:pt x="6862622" y="9348520"/>
                  </a:lnTo>
                  <a:lnTo>
                    <a:pt x="6865289" y="9348216"/>
                  </a:lnTo>
                  <a:lnTo>
                    <a:pt x="6867702" y="9348216"/>
                  </a:lnTo>
                  <a:lnTo>
                    <a:pt x="6870496" y="9348520"/>
                  </a:lnTo>
                  <a:lnTo>
                    <a:pt x="6872909" y="9348520"/>
                  </a:lnTo>
                  <a:lnTo>
                    <a:pt x="6875703" y="9348825"/>
                  </a:lnTo>
                  <a:lnTo>
                    <a:pt x="6878116" y="9349130"/>
                  </a:lnTo>
                  <a:lnTo>
                    <a:pt x="6880910" y="9349435"/>
                  </a:lnTo>
                  <a:lnTo>
                    <a:pt x="6883323" y="9350044"/>
                  </a:lnTo>
                  <a:lnTo>
                    <a:pt x="6883323" y="9317431"/>
                  </a:lnTo>
                </a:path>
                <a:path w="6883400" h="9829800">
                  <a:moveTo>
                    <a:pt x="6797598" y="9445447"/>
                  </a:moveTo>
                  <a:lnTo>
                    <a:pt x="6797598" y="9317431"/>
                  </a:lnTo>
                </a:path>
                <a:path w="6883400" h="9829800">
                  <a:moveTo>
                    <a:pt x="6883323" y="9573463"/>
                  </a:moveTo>
                  <a:lnTo>
                    <a:pt x="6883323" y="9539020"/>
                  </a:lnTo>
                  <a:lnTo>
                    <a:pt x="6880910" y="9539630"/>
                  </a:lnTo>
                  <a:lnTo>
                    <a:pt x="6878370" y="9540544"/>
                  </a:lnTo>
                  <a:lnTo>
                    <a:pt x="6875957" y="9540849"/>
                  </a:lnTo>
                  <a:lnTo>
                    <a:pt x="6873290" y="9541154"/>
                  </a:lnTo>
                  <a:lnTo>
                    <a:pt x="6870750" y="9541459"/>
                  </a:lnTo>
                  <a:lnTo>
                    <a:pt x="6868083" y="9541764"/>
                  </a:lnTo>
                  <a:lnTo>
                    <a:pt x="6865670" y="9541764"/>
                  </a:lnTo>
                  <a:lnTo>
                    <a:pt x="6862876" y="9541764"/>
                  </a:lnTo>
                  <a:lnTo>
                    <a:pt x="6860463" y="9541764"/>
                  </a:lnTo>
                  <a:lnTo>
                    <a:pt x="6857669" y="9541459"/>
                  </a:lnTo>
                  <a:lnTo>
                    <a:pt x="6855256" y="9541154"/>
                  </a:lnTo>
                  <a:lnTo>
                    <a:pt x="6852462" y="9540849"/>
                  </a:lnTo>
                  <a:lnTo>
                    <a:pt x="6850049" y="9540240"/>
                  </a:lnTo>
                  <a:lnTo>
                    <a:pt x="6847636" y="9539630"/>
                  </a:lnTo>
                  <a:lnTo>
                    <a:pt x="6845223" y="9539020"/>
                  </a:lnTo>
                  <a:lnTo>
                    <a:pt x="6842810" y="9538106"/>
                  </a:lnTo>
                  <a:lnTo>
                    <a:pt x="6840651" y="9537192"/>
                  </a:lnTo>
                  <a:lnTo>
                    <a:pt x="6838492" y="9535972"/>
                  </a:lnTo>
                  <a:lnTo>
                    <a:pt x="6836333" y="9534753"/>
                  </a:lnTo>
                  <a:lnTo>
                    <a:pt x="6834174" y="9533534"/>
                  </a:lnTo>
                  <a:lnTo>
                    <a:pt x="6832396" y="9532010"/>
                  </a:lnTo>
                  <a:lnTo>
                    <a:pt x="6830618" y="9530486"/>
                  </a:lnTo>
                  <a:lnTo>
                    <a:pt x="6828713" y="9528962"/>
                  </a:lnTo>
                  <a:lnTo>
                    <a:pt x="6827189" y="9527133"/>
                  </a:lnTo>
                  <a:lnTo>
                    <a:pt x="6825665" y="9525304"/>
                  </a:lnTo>
                  <a:lnTo>
                    <a:pt x="6824522" y="9523476"/>
                  </a:lnTo>
                  <a:lnTo>
                    <a:pt x="6823252" y="9521342"/>
                  </a:lnTo>
                  <a:lnTo>
                    <a:pt x="6822363" y="9519208"/>
                  </a:lnTo>
                  <a:lnTo>
                    <a:pt x="6821728" y="9516770"/>
                  </a:lnTo>
                  <a:lnTo>
                    <a:pt x="6820839" y="9514332"/>
                  </a:lnTo>
                  <a:lnTo>
                    <a:pt x="6820458" y="9511893"/>
                  </a:lnTo>
                  <a:lnTo>
                    <a:pt x="6820204" y="9509150"/>
                  </a:lnTo>
                  <a:lnTo>
                    <a:pt x="6826046" y="9492691"/>
                  </a:lnTo>
                  <a:lnTo>
                    <a:pt x="6827189" y="9490557"/>
                  </a:lnTo>
                  <a:lnTo>
                    <a:pt x="6829094" y="9489033"/>
                  </a:lnTo>
                  <a:lnTo>
                    <a:pt x="6830618" y="9487509"/>
                  </a:lnTo>
                  <a:lnTo>
                    <a:pt x="6832396" y="9485985"/>
                  </a:lnTo>
                  <a:lnTo>
                    <a:pt x="6834174" y="9484461"/>
                  </a:lnTo>
                  <a:lnTo>
                    <a:pt x="6836333" y="9483242"/>
                  </a:lnTo>
                  <a:lnTo>
                    <a:pt x="6838492" y="9482023"/>
                  </a:lnTo>
                  <a:lnTo>
                    <a:pt x="6840651" y="9481108"/>
                  </a:lnTo>
                  <a:lnTo>
                    <a:pt x="6842810" y="9480194"/>
                  </a:lnTo>
                  <a:lnTo>
                    <a:pt x="6845223" y="9479584"/>
                  </a:lnTo>
                  <a:lnTo>
                    <a:pt x="6847382" y="9478670"/>
                  </a:lnTo>
                  <a:lnTo>
                    <a:pt x="6849795" y="9478060"/>
                  </a:lnTo>
                  <a:lnTo>
                    <a:pt x="6852208" y="9477756"/>
                  </a:lnTo>
                  <a:lnTo>
                    <a:pt x="6855002" y="9477146"/>
                  </a:lnTo>
                  <a:lnTo>
                    <a:pt x="6857415" y="9476841"/>
                  </a:lnTo>
                  <a:lnTo>
                    <a:pt x="6860082" y="9476536"/>
                  </a:lnTo>
                  <a:lnTo>
                    <a:pt x="6862622" y="9476536"/>
                  </a:lnTo>
                  <a:lnTo>
                    <a:pt x="6865289" y="9476232"/>
                  </a:lnTo>
                  <a:lnTo>
                    <a:pt x="6867702" y="9476232"/>
                  </a:lnTo>
                  <a:lnTo>
                    <a:pt x="6870496" y="9476536"/>
                  </a:lnTo>
                  <a:lnTo>
                    <a:pt x="6872909" y="9476536"/>
                  </a:lnTo>
                  <a:lnTo>
                    <a:pt x="6875703" y="9476841"/>
                  </a:lnTo>
                  <a:lnTo>
                    <a:pt x="6878116" y="9477146"/>
                  </a:lnTo>
                  <a:lnTo>
                    <a:pt x="6880910" y="9477451"/>
                  </a:lnTo>
                  <a:lnTo>
                    <a:pt x="6883323" y="9478060"/>
                  </a:lnTo>
                  <a:lnTo>
                    <a:pt x="6883323" y="9445447"/>
                  </a:lnTo>
                </a:path>
                <a:path w="6883400" h="9829800">
                  <a:moveTo>
                    <a:pt x="6797598" y="9573463"/>
                  </a:moveTo>
                  <a:lnTo>
                    <a:pt x="6797598" y="9445447"/>
                  </a:lnTo>
                </a:path>
                <a:path w="6883400" h="9829800">
                  <a:moveTo>
                    <a:pt x="6883323" y="9701784"/>
                  </a:moveTo>
                  <a:lnTo>
                    <a:pt x="6883323" y="9667036"/>
                  </a:lnTo>
                  <a:lnTo>
                    <a:pt x="6880910" y="9667951"/>
                  </a:lnTo>
                  <a:lnTo>
                    <a:pt x="6878370" y="9668560"/>
                  </a:lnTo>
                  <a:lnTo>
                    <a:pt x="6875957" y="9668865"/>
                  </a:lnTo>
                  <a:lnTo>
                    <a:pt x="6873290" y="9669475"/>
                  </a:lnTo>
                  <a:lnTo>
                    <a:pt x="6870750" y="9669780"/>
                  </a:lnTo>
                  <a:lnTo>
                    <a:pt x="6868083" y="9669780"/>
                  </a:lnTo>
                  <a:lnTo>
                    <a:pt x="6865670" y="9670084"/>
                  </a:lnTo>
                  <a:lnTo>
                    <a:pt x="6862876" y="9670084"/>
                  </a:lnTo>
                  <a:lnTo>
                    <a:pt x="6860463" y="9669780"/>
                  </a:lnTo>
                  <a:lnTo>
                    <a:pt x="6857669" y="9669780"/>
                  </a:lnTo>
                  <a:lnTo>
                    <a:pt x="6855256" y="9669170"/>
                  </a:lnTo>
                  <a:lnTo>
                    <a:pt x="6852462" y="9668865"/>
                  </a:lnTo>
                  <a:lnTo>
                    <a:pt x="6850049" y="9668256"/>
                  </a:lnTo>
                  <a:lnTo>
                    <a:pt x="6847636" y="9667646"/>
                  </a:lnTo>
                  <a:lnTo>
                    <a:pt x="6845223" y="9667036"/>
                  </a:lnTo>
                  <a:lnTo>
                    <a:pt x="6842810" y="9666122"/>
                  </a:lnTo>
                  <a:lnTo>
                    <a:pt x="6840651" y="9665208"/>
                  </a:lnTo>
                  <a:lnTo>
                    <a:pt x="6838492" y="9663988"/>
                  </a:lnTo>
                  <a:lnTo>
                    <a:pt x="6836333" y="9662769"/>
                  </a:lnTo>
                  <a:lnTo>
                    <a:pt x="6834174" y="9661550"/>
                  </a:lnTo>
                  <a:lnTo>
                    <a:pt x="6832396" y="9660026"/>
                  </a:lnTo>
                  <a:lnTo>
                    <a:pt x="6830618" y="9658502"/>
                  </a:lnTo>
                  <a:lnTo>
                    <a:pt x="6828713" y="9656978"/>
                  </a:lnTo>
                  <a:lnTo>
                    <a:pt x="6827189" y="9655149"/>
                  </a:lnTo>
                  <a:lnTo>
                    <a:pt x="6825665" y="9653320"/>
                  </a:lnTo>
                  <a:lnTo>
                    <a:pt x="6824522" y="9651492"/>
                  </a:lnTo>
                  <a:lnTo>
                    <a:pt x="6823252" y="9649358"/>
                  </a:lnTo>
                  <a:lnTo>
                    <a:pt x="6822363" y="9647224"/>
                  </a:lnTo>
                  <a:lnTo>
                    <a:pt x="6821728" y="9644786"/>
                  </a:lnTo>
                  <a:lnTo>
                    <a:pt x="6820839" y="9642348"/>
                  </a:lnTo>
                  <a:lnTo>
                    <a:pt x="6820458" y="9639909"/>
                  </a:lnTo>
                  <a:lnTo>
                    <a:pt x="6820204" y="9637166"/>
                  </a:lnTo>
                  <a:lnTo>
                    <a:pt x="6820458" y="9634423"/>
                  </a:lnTo>
                  <a:lnTo>
                    <a:pt x="6821093" y="9631984"/>
                  </a:lnTo>
                  <a:lnTo>
                    <a:pt x="6821728" y="9629241"/>
                  </a:lnTo>
                  <a:lnTo>
                    <a:pt x="6822617" y="9626803"/>
                  </a:lnTo>
                  <a:lnTo>
                    <a:pt x="6823506" y="9624669"/>
                  </a:lnTo>
                  <a:lnTo>
                    <a:pt x="6824776" y="9622536"/>
                  </a:lnTo>
                  <a:lnTo>
                    <a:pt x="6826046" y="9620707"/>
                  </a:lnTo>
                  <a:lnTo>
                    <a:pt x="6827189" y="9618573"/>
                  </a:lnTo>
                  <a:lnTo>
                    <a:pt x="6829094" y="9617049"/>
                  </a:lnTo>
                  <a:lnTo>
                    <a:pt x="6830618" y="9615525"/>
                  </a:lnTo>
                  <a:lnTo>
                    <a:pt x="6832396" y="9614001"/>
                  </a:lnTo>
                  <a:lnTo>
                    <a:pt x="6834174" y="9612477"/>
                  </a:lnTo>
                  <a:lnTo>
                    <a:pt x="6836333" y="9611258"/>
                  </a:lnTo>
                  <a:lnTo>
                    <a:pt x="6838492" y="9610344"/>
                  </a:lnTo>
                  <a:lnTo>
                    <a:pt x="6840651" y="9609124"/>
                  </a:lnTo>
                  <a:lnTo>
                    <a:pt x="6842810" y="9608210"/>
                  </a:lnTo>
                  <a:lnTo>
                    <a:pt x="6845223" y="9607600"/>
                  </a:lnTo>
                  <a:lnTo>
                    <a:pt x="6847382" y="9606686"/>
                  </a:lnTo>
                  <a:lnTo>
                    <a:pt x="6849795" y="9606076"/>
                  </a:lnTo>
                  <a:lnTo>
                    <a:pt x="6852208" y="9605772"/>
                  </a:lnTo>
                  <a:lnTo>
                    <a:pt x="6855002" y="9605162"/>
                  </a:lnTo>
                  <a:lnTo>
                    <a:pt x="6857415" y="9604857"/>
                  </a:lnTo>
                  <a:lnTo>
                    <a:pt x="6860082" y="9604552"/>
                  </a:lnTo>
                  <a:lnTo>
                    <a:pt x="6862622" y="9604552"/>
                  </a:lnTo>
                  <a:lnTo>
                    <a:pt x="6865289" y="9604552"/>
                  </a:lnTo>
                  <a:lnTo>
                    <a:pt x="6867702" y="9604552"/>
                  </a:lnTo>
                  <a:lnTo>
                    <a:pt x="6870496" y="9604552"/>
                  </a:lnTo>
                  <a:lnTo>
                    <a:pt x="6872909" y="9604552"/>
                  </a:lnTo>
                  <a:lnTo>
                    <a:pt x="6875703" y="9604857"/>
                  </a:lnTo>
                  <a:lnTo>
                    <a:pt x="6878116" y="9605162"/>
                  </a:lnTo>
                  <a:lnTo>
                    <a:pt x="6880910" y="9605467"/>
                  </a:lnTo>
                  <a:lnTo>
                    <a:pt x="6883323" y="9606076"/>
                  </a:lnTo>
                  <a:lnTo>
                    <a:pt x="6883323" y="9573463"/>
                  </a:lnTo>
                </a:path>
                <a:path w="6883400" h="9829800">
                  <a:moveTo>
                    <a:pt x="6797598" y="9701784"/>
                  </a:moveTo>
                  <a:lnTo>
                    <a:pt x="6797598" y="9573463"/>
                  </a:lnTo>
                </a:path>
                <a:path w="6883400" h="9829800">
                  <a:moveTo>
                    <a:pt x="6883323" y="9829800"/>
                  </a:moveTo>
                  <a:lnTo>
                    <a:pt x="6883323" y="9795052"/>
                  </a:lnTo>
                  <a:lnTo>
                    <a:pt x="6880910" y="9795967"/>
                  </a:lnTo>
                  <a:lnTo>
                    <a:pt x="6878370" y="9796576"/>
                  </a:lnTo>
                  <a:lnTo>
                    <a:pt x="6875957" y="9796881"/>
                  </a:lnTo>
                  <a:lnTo>
                    <a:pt x="6873290" y="9797491"/>
                  </a:lnTo>
                  <a:lnTo>
                    <a:pt x="6870750" y="9797796"/>
                  </a:lnTo>
                  <a:lnTo>
                    <a:pt x="6868083" y="9797796"/>
                  </a:lnTo>
                  <a:lnTo>
                    <a:pt x="6865670" y="9798100"/>
                  </a:lnTo>
                  <a:lnTo>
                    <a:pt x="6862876" y="9798100"/>
                  </a:lnTo>
                  <a:lnTo>
                    <a:pt x="6860463" y="9797796"/>
                  </a:lnTo>
                  <a:lnTo>
                    <a:pt x="6857669" y="9797796"/>
                  </a:lnTo>
                  <a:lnTo>
                    <a:pt x="6855256" y="9797186"/>
                  </a:lnTo>
                  <a:lnTo>
                    <a:pt x="6852462" y="9796881"/>
                  </a:lnTo>
                  <a:lnTo>
                    <a:pt x="6850049" y="9796272"/>
                  </a:lnTo>
                  <a:lnTo>
                    <a:pt x="6847636" y="9795662"/>
                  </a:lnTo>
                  <a:lnTo>
                    <a:pt x="6845223" y="9795052"/>
                  </a:lnTo>
                  <a:lnTo>
                    <a:pt x="6842810" y="9794138"/>
                  </a:lnTo>
                  <a:lnTo>
                    <a:pt x="6840651" y="9793224"/>
                  </a:lnTo>
                  <a:lnTo>
                    <a:pt x="6838492" y="9792004"/>
                  </a:lnTo>
                  <a:lnTo>
                    <a:pt x="6836333" y="9790785"/>
                  </a:lnTo>
                  <a:lnTo>
                    <a:pt x="6834174" y="9789566"/>
                  </a:lnTo>
                  <a:lnTo>
                    <a:pt x="6832396" y="9788042"/>
                  </a:lnTo>
                  <a:lnTo>
                    <a:pt x="6830618" y="9786823"/>
                  </a:lnTo>
                  <a:lnTo>
                    <a:pt x="6828713" y="9784994"/>
                  </a:lnTo>
                  <a:lnTo>
                    <a:pt x="6827189" y="9783165"/>
                  </a:lnTo>
                  <a:lnTo>
                    <a:pt x="6825665" y="9781336"/>
                  </a:lnTo>
                  <a:lnTo>
                    <a:pt x="6824522" y="9779508"/>
                  </a:lnTo>
                  <a:lnTo>
                    <a:pt x="6823252" y="9777374"/>
                  </a:lnTo>
                  <a:lnTo>
                    <a:pt x="6822363" y="9775240"/>
                  </a:lnTo>
                  <a:lnTo>
                    <a:pt x="6821728" y="9772802"/>
                  </a:lnTo>
                  <a:lnTo>
                    <a:pt x="6820839" y="9770668"/>
                  </a:lnTo>
                  <a:lnTo>
                    <a:pt x="6820458" y="9767925"/>
                  </a:lnTo>
                  <a:lnTo>
                    <a:pt x="6820204" y="9765182"/>
                  </a:lnTo>
                  <a:lnTo>
                    <a:pt x="6820458" y="9762439"/>
                  </a:lnTo>
                  <a:lnTo>
                    <a:pt x="6821093" y="9760000"/>
                  </a:lnTo>
                  <a:lnTo>
                    <a:pt x="6821728" y="9757257"/>
                  </a:lnTo>
                  <a:lnTo>
                    <a:pt x="6822617" y="9755124"/>
                  </a:lnTo>
                  <a:lnTo>
                    <a:pt x="6823506" y="9752685"/>
                  </a:lnTo>
                  <a:lnTo>
                    <a:pt x="6824776" y="9750552"/>
                  </a:lnTo>
                  <a:lnTo>
                    <a:pt x="6826046" y="9748723"/>
                  </a:lnTo>
                  <a:lnTo>
                    <a:pt x="6827189" y="9746894"/>
                  </a:lnTo>
                  <a:lnTo>
                    <a:pt x="6829094" y="9745065"/>
                  </a:lnTo>
                  <a:lnTo>
                    <a:pt x="6830618" y="9743541"/>
                  </a:lnTo>
                  <a:lnTo>
                    <a:pt x="6832396" y="9742017"/>
                  </a:lnTo>
                  <a:lnTo>
                    <a:pt x="6834174" y="9740798"/>
                  </a:lnTo>
                  <a:lnTo>
                    <a:pt x="6836333" y="9739274"/>
                  </a:lnTo>
                  <a:lnTo>
                    <a:pt x="6838492" y="9738360"/>
                  </a:lnTo>
                  <a:lnTo>
                    <a:pt x="6840651" y="9737445"/>
                  </a:lnTo>
                  <a:lnTo>
                    <a:pt x="6842810" y="9736226"/>
                  </a:lnTo>
                  <a:lnTo>
                    <a:pt x="6845223" y="9735616"/>
                  </a:lnTo>
                  <a:lnTo>
                    <a:pt x="6847382" y="9734702"/>
                  </a:lnTo>
                  <a:lnTo>
                    <a:pt x="6849795" y="9734092"/>
                  </a:lnTo>
                  <a:lnTo>
                    <a:pt x="6852208" y="9733788"/>
                  </a:lnTo>
                  <a:lnTo>
                    <a:pt x="6855002" y="9733178"/>
                  </a:lnTo>
                  <a:lnTo>
                    <a:pt x="6857415" y="9732873"/>
                  </a:lnTo>
                  <a:lnTo>
                    <a:pt x="6860082" y="9732873"/>
                  </a:lnTo>
                  <a:lnTo>
                    <a:pt x="6862622" y="9732568"/>
                  </a:lnTo>
                  <a:lnTo>
                    <a:pt x="6865289" y="9732568"/>
                  </a:lnTo>
                  <a:lnTo>
                    <a:pt x="6867702" y="9732568"/>
                  </a:lnTo>
                  <a:lnTo>
                    <a:pt x="6870496" y="9732568"/>
                  </a:lnTo>
                  <a:lnTo>
                    <a:pt x="6872909" y="9732873"/>
                  </a:lnTo>
                  <a:lnTo>
                    <a:pt x="6875703" y="9732873"/>
                  </a:lnTo>
                  <a:lnTo>
                    <a:pt x="6878116" y="9733483"/>
                  </a:lnTo>
                  <a:lnTo>
                    <a:pt x="6880910" y="9733483"/>
                  </a:lnTo>
                  <a:lnTo>
                    <a:pt x="6883323" y="9734092"/>
                  </a:lnTo>
                  <a:lnTo>
                    <a:pt x="6883323" y="9701784"/>
                  </a:lnTo>
                </a:path>
                <a:path w="6883400" h="9829800">
                  <a:moveTo>
                    <a:pt x="6797598" y="9829800"/>
                  </a:moveTo>
                  <a:lnTo>
                    <a:pt x="6797598" y="9701784"/>
                  </a:lnTo>
                </a:path>
                <a:path w="6883400" h="9829800">
                  <a:moveTo>
                    <a:pt x="304" y="0"/>
                  </a:moveTo>
                  <a:lnTo>
                    <a:pt x="0" y="32893"/>
                  </a:lnTo>
                  <a:lnTo>
                    <a:pt x="2438" y="32258"/>
                  </a:lnTo>
                  <a:lnTo>
                    <a:pt x="4876" y="31750"/>
                  </a:lnTo>
                  <a:lnTo>
                    <a:pt x="7619" y="31115"/>
                  </a:lnTo>
                  <a:lnTo>
                    <a:pt x="10058" y="30734"/>
                  </a:lnTo>
                  <a:lnTo>
                    <a:pt x="12496" y="30479"/>
                  </a:lnTo>
                  <a:lnTo>
                    <a:pt x="15239" y="30225"/>
                  </a:lnTo>
                  <a:lnTo>
                    <a:pt x="17678" y="30225"/>
                  </a:lnTo>
                  <a:lnTo>
                    <a:pt x="20421" y="30225"/>
                  </a:lnTo>
                  <a:lnTo>
                    <a:pt x="22859" y="30225"/>
                  </a:lnTo>
                  <a:lnTo>
                    <a:pt x="25603" y="30479"/>
                  </a:lnTo>
                  <a:lnTo>
                    <a:pt x="28041" y="30734"/>
                  </a:lnTo>
                  <a:lnTo>
                    <a:pt x="30784" y="31369"/>
                  </a:lnTo>
                  <a:lnTo>
                    <a:pt x="33223" y="31750"/>
                  </a:lnTo>
                  <a:lnTo>
                    <a:pt x="35661" y="32639"/>
                  </a:lnTo>
                  <a:lnTo>
                    <a:pt x="38100" y="33274"/>
                  </a:lnTo>
                  <a:lnTo>
                    <a:pt x="40233" y="34163"/>
                  </a:lnTo>
                  <a:lnTo>
                    <a:pt x="42671" y="35051"/>
                  </a:lnTo>
                  <a:lnTo>
                    <a:pt x="44805" y="35941"/>
                  </a:lnTo>
                  <a:lnTo>
                    <a:pt x="46939" y="37211"/>
                  </a:lnTo>
                  <a:lnTo>
                    <a:pt x="49072" y="38353"/>
                  </a:lnTo>
                  <a:lnTo>
                    <a:pt x="50901" y="39877"/>
                  </a:lnTo>
                  <a:lnTo>
                    <a:pt x="52730" y="41148"/>
                  </a:lnTo>
                  <a:lnTo>
                    <a:pt x="54559" y="42925"/>
                  </a:lnTo>
                  <a:lnTo>
                    <a:pt x="56083" y="44450"/>
                  </a:lnTo>
                  <a:lnTo>
                    <a:pt x="57302" y="46354"/>
                  </a:lnTo>
                  <a:lnTo>
                    <a:pt x="58826" y="48514"/>
                  </a:lnTo>
                  <a:lnTo>
                    <a:pt x="59740" y="50292"/>
                  </a:lnTo>
                  <a:lnTo>
                    <a:pt x="60959" y="52450"/>
                  </a:lnTo>
                  <a:lnTo>
                    <a:pt x="61569" y="54864"/>
                  </a:lnTo>
                  <a:lnTo>
                    <a:pt x="62179" y="57023"/>
                  </a:lnTo>
                  <a:lnTo>
                    <a:pt x="62788" y="59436"/>
                  </a:lnTo>
                  <a:lnTo>
                    <a:pt x="63093" y="62229"/>
                  </a:lnTo>
                  <a:lnTo>
                    <a:pt x="62788" y="64897"/>
                  </a:lnTo>
                  <a:lnTo>
                    <a:pt x="62179" y="67310"/>
                  </a:lnTo>
                  <a:lnTo>
                    <a:pt x="61569" y="69850"/>
                  </a:lnTo>
                  <a:lnTo>
                    <a:pt x="54254" y="81661"/>
                  </a:lnTo>
                  <a:lnTo>
                    <a:pt x="52730" y="83566"/>
                  </a:lnTo>
                  <a:lnTo>
                    <a:pt x="50901" y="84709"/>
                  </a:lnTo>
                  <a:lnTo>
                    <a:pt x="49072" y="86233"/>
                  </a:lnTo>
                  <a:lnTo>
                    <a:pt x="46939" y="87502"/>
                  </a:lnTo>
                  <a:lnTo>
                    <a:pt x="44805" y="88392"/>
                  </a:lnTo>
                  <a:lnTo>
                    <a:pt x="42671" y="89662"/>
                  </a:lnTo>
                  <a:lnTo>
                    <a:pt x="40538" y="90550"/>
                  </a:lnTo>
                  <a:lnTo>
                    <a:pt x="38100" y="91186"/>
                  </a:lnTo>
                  <a:lnTo>
                    <a:pt x="35966" y="92075"/>
                  </a:lnTo>
                  <a:lnTo>
                    <a:pt x="33223" y="92328"/>
                  </a:lnTo>
                  <a:lnTo>
                    <a:pt x="31089" y="92964"/>
                  </a:lnTo>
                  <a:lnTo>
                    <a:pt x="28346" y="93599"/>
                  </a:lnTo>
                  <a:lnTo>
                    <a:pt x="25907" y="93599"/>
                  </a:lnTo>
                  <a:lnTo>
                    <a:pt x="23164" y="93852"/>
                  </a:lnTo>
                  <a:lnTo>
                    <a:pt x="20726" y="94234"/>
                  </a:lnTo>
                  <a:lnTo>
                    <a:pt x="17983" y="94234"/>
                  </a:lnTo>
                  <a:lnTo>
                    <a:pt x="15544" y="94234"/>
                  </a:lnTo>
                  <a:lnTo>
                    <a:pt x="12801" y="94234"/>
                  </a:lnTo>
                  <a:lnTo>
                    <a:pt x="10363" y="93852"/>
                  </a:lnTo>
                  <a:lnTo>
                    <a:pt x="7619" y="93599"/>
                  </a:lnTo>
                  <a:lnTo>
                    <a:pt x="5181" y="93218"/>
                  </a:lnTo>
                  <a:lnTo>
                    <a:pt x="2438" y="92964"/>
                  </a:lnTo>
                  <a:lnTo>
                    <a:pt x="0" y="92710"/>
                  </a:lnTo>
                  <a:lnTo>
                    <a:pt x="304" y="125222"/>
                  </a:lnTo>
                </a:path>
                <a:path w="6883400" h="9829800">
                  <a:moveTo>
                    <a:pt x="85343" y="0"/>
                  </a:moveTo>
                  <a:lnTo>
                    <a:pt x="85343" y="125222"/>
                  </a:lnTo>
                </a:path>
                <a:path w="6883400" h="9829800">
                  <a:moveTo>
                    <a:pt x="304" y="125222"/>
                  </a:moveTo>
                  <a:lnTo>
                    <a:pt x="0" y="157861"/>
                  </a:lnTo>
                  <a:lnTo>
                    <a:pt x="2438" y="157225"/>
                  </a:lnTo>
                  <a:lnTo>
                    <a:pt x="4876" y="156718"/>
                  </a:lnTo>
                  <a:lnTo>
                    <a:pt x="7619" y="156083"/>
                  </a:lnTo>
                  <a:lnTo>
                    <a:pt x="10058" y="155701"/>
                  </a:lnTo>
                  <a:lnTo>
                    <a:pt x="12496" y="155448"/>
                  </a:lnTo>
                  <a:lnTo>
                    <a:pt x="15239" y="155448"/>
                  </a:lnTo>
                  <a:lnTo>
                    <a:pt x="17678" y="155194"/>
                  </a:lnTo>
                  <a:lnTo>
                    <a:pt x="20421" y="155194"/>
                  </a:lnTo>
                  <a:lnTo>
                    <a:pt x="22859" y="155448"/>
                  </a:lnTo>
                  <a:lnTo>
                    <a:pt x="25603" y="155448"/>
                  </a:lnTo>
                  <a:lnTo>
                    <a:pt x="28041" y="155701"/>
                  </a:lnTo>
                  <a:lnTo>
                    <a:pt x="30784" y="156337"/>
                  </a:lnTo>
                  <a:lnTo>
                    <a:pt x="33223" y="156972"/>
                  </a:lnTo>
                  <a:lnTo>
                    <a:pt x="35661" y="157607"/>
                  </a:lnTo>
                  <a:lnTo>
                    <a:pt x="38100" y="158242"/>
                  </a:lnTo>
                  <a:lnTo>
                    <a:pt x="40233" y="159130"/>
                  </a:lnTo>
                  <a:lnTo>
                    <a:pt x="42671" y="160020"/>
                  </a:lnTo>
                  <a:lnTo>
                    <a:pt x="44805" y="160909"/>
                  </a:lnTo>
                  <a:lnTo>
                    <a:pt x="46939" y="162178"/>
                  </a:lnTo>
                  <a:lnTo>
                    <a:pt x="49072" y="163322"/>
                  </a:lnTo>
                  <a:lnTo>
                    <a:pt x="50901" y="164846"/>
                  </a:lnTo>
                  <a:lnTo>
                    <a:pt x="52730" y="166370"/>
                  </a:lnTo>
                  <a:lnTo>
                    <a:pt x="54559" y="167894"/>
                  </a:lnTo>
                  <a:lnTo>
                    <a:pt x="56083" y="169418"/>
                  </a:lnTo>
                  <a:lnTo>
                    <a:pt x="57302" y="171323"/>
                  </a:lnTo>
                  <a:lnTo>
                    <a:pt x="58826" y="173482"/>
                  </a:lnTo>
                  <a:lnTo>
                    <a:pt x="59740" y="175260"/>
                  </a:lnTo>
                  <a:lnTo>
                    <a:pt x="60959" y="177419"/>
                  </a:lnTo>
                  <a:lnTo>
                    <a:pt x="61569" y="179832"/>
                  </a:lnTo>
                  <a:lnTo>
                    <a:pt x="62179" y="181991"/>
                  </a:lnTo>
                  <a:lnTo>
                    <a:pt x="62788" y="184658"/>
                  </a:lnTo>
                  <a:lnTo>
                    <a:pt x="63093" y="187198"/>
                  </a:lnTo>
                  <a:lnTo>
                    <a:pt x="62788" y="189865"/>
                  </a:lnTo>
                  <a:lnTo>
                    <a:pt x="62179" y="192277"/>
                  </a:lnTo>
                  <a:lnTo>
                    <a:pt x="61569" y="194818"/>
                  </a:lnTo>
                  <a:lnTo>
                    <a:pt x="55778" y="205104"/>
                  </a:lnTo>
                  <a:lnTo>
                    <a:pt x="54254" y="207010"/>
                  </a:lnTo>
                  <a:lnTo>
                    <a:pt x="38100" y="216153"/>
                  </a:lnTo>
                  <a:lnTo>
                    <a:pt x="35966" y="217043"/>
                  </a:lnTo>
                  <a:lnTo>
                    <a:pt x="33223" y="217677"/>
                  </a:lnTo>
                  <a:lnTo>
                    <a:pt x="31089" y="217932"/>
                  </a:lnTo>
                  <a:lnTo>
                    <a:pt x="28346" y="218567"/>
                  </a:lnTo>
                  <a:lnTo>
                    <a:pt x="25907" y="218821"/>
                  </a:lnTo>
                  <a:lnTo>
                    <a:pt x="23164" y="218821"/>
                  </a:lnTo>
                  <a:lnTo>
                    <a:pt x="20726" y="219201"/>
                  </a:lnTo>
                  <a:lnTo>
                    <a:pt x="17983" y="219201"/>
                  </a:lnTo>
                  <a:lnTo>
                    <a:pt x="15544" y="219201"/>
                  </a:lnTo>
                  <a:lnTo>
                    <a:pt x="12801" y="219201"/>
                  </a:lnTo>
                  <a:lnTo>
                    <a:pt x="10363" y="218821"/>
                  </a:lnTo>
                  <a:lnTo>
                    <a:pt x="7619" y="218821"/>
                  </a:lnTo>
                  <a:lnTo>
                    <a:pt x="5181" y="218186"/>
                  </a:lnTo>
                  <a:lnTo>
                    <a:pt x="2438" y="217932"/>
                  </a:lnTo>
                  <a:lnTo>
                    <a:pt x="0" y="217677"/>
                  </a:lnTo>
                  <a:lnTo>
                    <a:pt x="304" y="250190"/>
                  </a:lnTo>
                </a:path>
                <a:path w="6883400" h="9829800">
                  <a:moveTo>
                    <a:pt x="85343" y="125222"/>
                  </a:moveTo>
                  <a:lnTo>
                    <a:pt x="85343" y="250190"/>
                  </a:lnTo>
                </a:path>
                <a:path w="6883400" h="9829800">
                  <a:moveTo>
                    <a:pt x="304" y="250190"/>
                  </a:moveTo>
                  <a:lnTo>
                    <a:pt x="0" y="282828"/>
                  </a:lnTo>
                  <a:lnTo>
                    <a:pt x="2438" y="282194"/>
                  </a:lnTo>
                  <a:lnTo>
                    <a:pt x="4876" y="281686"/>
                  </a:lnTo>
                  <a:lnTo>
                    <a:pt x="7619" y="281304"/>
                  </a:lnTo>
                  <a:lnTo>
                    <a:pt x="10058" y="280670"/>
                  </a:lnTo>
                  <a:lnTo>
                    <a:pt x="12496" y="280416"/>
                  </a:lnTo>
                  <a:lnTo>
                    <a:pt x="15239" y="280416"/>
                  </a:lnTo>
                  <a:lnTo>
                    <a:pt x="17678" y="280162"/>
                  </a:lnTo>
                  <a:lnTo>
                    <a:pt x="20421" y="280162"/>
                  </a:lnTo>
                  <a:lnTo>
                    <a:pt x="22859" y="280416"/>
                  </a:lnTo>
                  <a:lnTo>
                    <a:pt x="25603" y="280416"/>
                  </a:lnTo>
                  <a:lnTo>
                    <a:pt x="28041" y="281050"/>
                  </a:lnTo>
                  <a:lnTo>
                    <a:pt x="30784" y="281304"/>
                  </a:lnTo>
                  <a:lnTo>
                    <a:pt x="33223" y="281940"/>
                  </a:lnTo>
                  <a:lnTo>
                    <a:pt x="35661" y="282575"/>
                  </a:lnTo>
                  <a:lnTo>
                    <a:pt x="38100" y="283210"/>
                  </a:lnTo>
                  <a:lnTo>
                    <a:pt x="40233" y="284099"/>
                  </a:lnTo>
                  <a:lnTo>
                    <a:pt x="42671" y="284988"/>
                  </a:lnTo>
                  <a:lnTo>
                    <a:pt x="44805" y="285876"/>
                  </a:lnTo>
                  <a:lnTo>
                    <a:pt x="46939" y="287147"/>
                  </a:lnTo>
                  <a:lnTo>
                    <a:pt x="49072" y="288290"/>
                  </a:lnTo>
                  <a:lnTo>
                    <a:pt x="50901" y="289814"/>
                  </a:lnTo>
                  <a:lnTo>
                    <a:pt x="52730" y="291338"/>
                  </a:lnTo>
                  <a:lnTo>
                    <a:pt x="54559" y="292862"/>
                  </a:lnTo>
                  <a:lnTo>
                    <a:pt x="56083" y="294386"/>
                  </a:lnTo>
                  <a:lnTo>
                    <a:pt x="57302" y="296291"/>
                  </a:lnTo>
                  <a:lnTo>
                    <a:pt x="58826" y="298450"/>
                  </a:lnTo>
                  <a:lnTo>
                    <a:pt x="59740" y="300227"/>
                  </a:lnTo>
                  <a:lnTo>
                    <a:pt x="60959" y="302387"/>
                  </a:lnTo>
                  <a:lnTo>
                    <a:pt x="61569" y="304800"/>
                  </a:lnTo>
                  <a:lnTo>
                    <a:pt x="62179" y="306959"/>
                  </a:lnTo>
                  <a:lnTo>
                    <a:pt x="62788" y="309625"/>
                  </a:lnTo>
                  <a:lnTo>
                    <a:pt x="63093" y="312166"/>
                  </a:lnTo>
                  <a:lnTo>
                    <a:pt x="62788" y="314833"/>
                  </a:lnTo>
                  <a:lnTo>
                    <a:pt x="62179" y="317246"/>
                  </a:lnTo>
                  <a:lnTo>
                    <a:pt x="61569" y="319786"/>
                  </a:lnTo>
                  <a:lnTo>
                    <a:pt x="55778" y="330073"/>
                  </a:lnTo>
                  <a:lnTo>
                    <a:pt x="54254" y="331977"/>
                  </a:lnTo>
                  <a:lnTo>
                    <a:pt x="38100" y="341122"/>
                  </a:lnTo>
                  <a:lnTo>
                    <a:pt x="35966" y="342011"/>
                  </a:lnTo>
                  <a:lnTo>
                    <a:pt x="33223" y="342646"/>
                  </a:lnTo>
                  <a:lnTo>
                    <a:pt x="31089" y="342900"/>
                  </a:lnTo>
                  <a:lnTo>
                    <a:pt x="28346" y="343535"/>
                  </a:lnTo>
                  <a:lnTo>
                    <a:pt x="25907" y="343789"/>
                  </a:lnTo>
                  <a:lnTo>
                    <a:pt x="23164" y="343789"/>
                  </a:lnTo>
                  <a:lnTo>
                    <a:pt x="20726" y="344170"/>
                  </a:lnTo>
                  <a:lnTo>
                    <a:pt x="17983" y="344170"/>
                  </a:lnTo>
                  <a:lnTo>
                    <a:pt x="15544" y="344170"/>
                  </a:lnTo>
                  <a:lnTo>
                    <a:pt x="12801" y="344170"/>
                  </a:lnTo>
                  <a:lnTo>
                    <a:pt x="10363" y="343789"/>
                  </a:lnTo>
                  <a:lnTo>
                    <a:pt x="7619" y="343789"/>
                  </a:lnTo>
                  <a:lnTo>
                    <a:pt x="5181" y="343535"/>
                  </a:lnTo>
                  <a:lnTo>
                    <a:pt x="2438" y="343153"/>
                  </a:lnTo>
                  <a:lnTo>
                    <a:pt x="0" y="342646"/>
                  </a:lnTo>
                  <a:lnTo>
                    <a:pt x="304" y="375158"/>
                  </a:lnTo>
                </a:path>
                <a:path w="6883400" h="9829800">
                  <a:moveTo>
                    <a:pt x="85343" y="250190"/>
                  </a:moveTo>
                  <a:lnTo>
                    <a:pt x="85343" y="375158"/>
                  </a:lnTo>
                </a:path>
                <a:path w="6883400" h="9829800">
                  <a:moveTo>
                    <a:pt x="304" y="375158"/>
                  </a:moveTo>
                  <a:lnTo>
                    <a:pt x="0" y="407797"/>
                  </a:lnTo>
                  <a:lnTo>
                    <a:pt x="2438" y="407162"/>
                  </a:lnTo>
                  <a:lnTo>
                    <a:pt x="4876" y="406653"/>
                  </a:lnTo>
                  <a:lnTo>
                    <a:pt x="7619" y="406273"/>
                  </a:lnTo>
                  <a:lnTo>
                    <a:pt x="10058" y="405638"/>
                  </a:lnTo>
                  <a:lnTo>
                    <a:pt x="12496" y="405384"/>
                  </a:lnTo>
                  <a:lnTo>
                    <a:pt x="15239" y="405384"/>
                  </a:lnTo>
                  <a:lnTo>
                    <a:pt x="17678" y="405129"/>
                  </a:lnTo>
                  <a:lnTo>
                    <a:pt x="20421" y="405129"/>
                  </a:lnTo>
                  <a:lnTo>
                    <a:pt x="22859" y="405384"/>
                  </a:lnTo>
                  <a:lnTo>
                    <a:pt x="25603" y="405384"/>
                  </a:lnTo>
                  <a:lnTo>
                    <a:pt x="28041" y="406019"/>
                  </a:lnTo>
                  <a:lnTo>
                    <a:pt x="30784" y="406273"/>
                  </a:lnTo>
                  <a:lnTo>
                    <a:pt x="33223" y="406908"/>
                  </a:lnTo>
                  <a:lnTo>
                    <a:pt x="35661" y="407543"/>
                  </a:lnTo>
                  <a:lnTo>
                    <a:pt x="38100" y="408177"/>
                  </a:lnTo>
                  <a:lnTo>
                    <a:pt x="40233" y="409067"/>
                  </a:lnTo>
                  <a:lnTo>
                    <a:pt x="42671" y="409955"/>
                  </a:lnTo>
                  <a:lnTo>
                    <a:pt x="44805" y="410845"/>
                  </a:lnTo>
                  <a:lnTo>
                    <a:pt x="46939" y="412115"/>
                  </a:lnTo>
                  <a:lnTo>
                    <a:pt x="49072" y="413258"/>
                  </a:lnTo>
                  <a:lnTo>
                    <a:pt x="50901" y="414782"/>
                  </a:lnTo>
                  <a:lnTo>
                    <a:pt x="52730" y="416305"/>
                  </a:lnTo>
                  <a:lnTo>
                    <a:pt x="54559" y="417829"/>
                  </a:lnTo>
                  <a:lnTo>
                    <a:pt x="56083" y="419735"/>
                  </a:lnTo>
                  <a:lnTo>
                    <a:pt x="57302" y="421259"/>
                  </a:lnTo>
                  <a:lnTo>
                    <a:pt x="58826" y="423418"/>
                  </a:lnTo>
                  <a:lnTo>
                    <a:pt x="63093" y="437134"/>
                  </a:lnTo>
                  <a:lnTo>
                    <a:pt x="62788" y="439800"/>
                  </a:lnTo>
                  <a:lnTo>
                    <a:pt x="62179" y="442214"/>
                  </a:lnTo>
                  <a:lnTo>
                    <a:pt x="61569" y="444753"/>
                  </a:lnTo>
                  <a:lnTo>
                    <a:pt x="54254" y="456946"/>
                  </a:lnTo>
                  <a:lnTo>
                    <a:pt x="52730" y="458470"/>
                  </a:lnTo>
                  <a:lnTo>
                    <a:pt x="38100" y="466090"/>
                  </a:lnTo>
                  <a:lnTo>
                    <a:pt x="35966" y="466978"/>
                  </a:lnTo>
                  <a:lnTo>
                    <a:pt x="33223" y="467614"/>
                  </a:lnTo>
                  <a:lnTo>
                    <a:pt x="31089" y="467868"/>
                  </a:lnTo>
                  <a:lnTo>
                    <a:pt x="28346" y="468502"/>
                  </a:lnTo>
                  <a:lnTo>
                    <a:pt x="25907" y="468757"/>
                  </a:lnTo>
                  <a:lnTo>
                    <a:pt x="23164" y="468757"/>
                  </a:lnTo>
                  <a:lnTo>
                    <a:pt x="20726" y="469138"/>
                  </a:lnTo>
                  <a:lnTo>
                    <a:pt x="17983" y="469138"/>
                  </a:lnTo>
                  <a:lnTo>
                    <a:pt x="15544" y="469138"/>
                  </a:lnTo>
                  <a:lnTo>
                    <a:pt x="12801" y="469138"/>
                  </a:lnTo>
                  <a:lnTo>
                    <a:pt x="10363" y="468757"/>
                  </a:lnTo>
                  <a:lnTo>
                    <a:pt x="7619" y="468757"/>
                  </a:lnTo>
                  <a:lnTo>
                    <a:pt x="5181" y="468502"/>
                  </a:lnTo>
                  <a:lnTo>
                    <a:pt x="2438" y="468122"/>
                  </a:lnTo>
                  <a:lnTo>
                    <a:pt x="0" y="467614"/>
                  </a:lnTo>
                  <a:lnTo>
                    <a:pt x="304" y="500125"/>
                  </a:lnTo>
                </a:path>
                <a:path w="6883400" h="9829800">
                  <a:moveTo>
                    <a:pt x="85343" y="375158"/>
                  </a:moveTo>
                  <a:lnTo>
                    <a:pt x="85343" y="500125"/>
                  </a:lnTo>
                </a:path>
                <a:path w="6883400" h="9829800">
                  <a:moveTo>
                    <a:pt x="304" y="500125"/>
                  </a:moveTo>
                  <a:lnTo>
                    <a:pt x="0" y="533146"/>
                  </a:lnTo>
                  <a:lnTo>
                    <a:pt x="2438" y="532129"/>
                  </a:lnTo>
                  <a:lnTo>
                    <a:pt x="4876" y="531622"/>
                  </a:lnTo>
                  <a:lnTo>
                    <a:pt x="7619" y="531241"/>
                  </a:lnTo>
                  <a:lnTo>
                    <a:pt x="10058" y="530605"/>
                  </a:lnTo>
                  <a:lnTo>
                    <a:pt x="12496" y="530605"/>
                  </a:lnTo>
                  <a:lnTo>
                    <a:pt x="15239" y="530351"/>
                  </a:lnTo>
                  <a:lnTo>
                    <a:pt x="17678" y="530351"/>
                  </a:lnTo>
                  <a:lnTo>
                    <a:pt x="20421" y="530351"/>
                  </a:lnTo>
                  <a:lnTo>
                    <a:pt x="22859" y="530351"/>
                  </a:lnTo>
                  <a:lnTo>
                    <a:pt x="25603" y="530605"/>
                  </a:lnTo>
                  <a:lnTo>
                    <a:pt x="28041" y="530987"/>
                  </a:lnTo>
                  <a:lnTo>
                    <a:pt x="30784" y="531241"/>
                  </a:lnTo>
                  <a:lnTo>
                    <a:pt x="33223" y="531876"/>
                  </a:lnTo>
                  <a:lnTo>
                    <a:pt x="35661" y="532511"/>
                  </a:lnTo>
                  <a:lnTo>
                    <a:pt x="38100" y="533146"/>
                  </a:lnTo>
                  <a:lnTo>
                    <a:pt x="40233" y="534035"/>
                  </a:lnTo>
                  <a:lnTo>
                    <a:pt x="42671" y="534924"/>
                  </a:lnTo>
                  <a:lnTo>
                    <a:pt x="44805" y="536194"/>
                  </a:lnTo>
                  <a:lnTo>
                    <a:pt x="46939" y="537337"/>
                  </a:lnTo>
                  <a:lnTo>
                    <a:pt x="49072" y="538607"/>
                  </a:lnTo>
                  <a:lnTo>
                    <a:pt x="50901" y="539750"/>
                  </a:lnTo>
                  <a:lnTo>
                    <a:pt x="52730" y="541274"/>
                  </a:lnTo>
                  <a:lnTo>
                    <a:pt x="54559" y="542798"/>
                  </a:lnTo>
                  <a:lnTo>
                    <a:pt x="56083" y="544702"/>
                  </a:lnTo>
                  <a:lnTo>
                    <a:pt x="57302" y="546480"/>
                  </a:lnTo>
                  <a:lnTo>
                    <a:pt x="58826" y="548386"/>
                  </a:lnTo>
                  <a:lnTo>
                    <a:pt x="59740" y="550418"/>
                  </a:lnTo>
                  <a:lnTo>
                    <a:pt x="60959" y="552576"/>
                  </a:lnTo>
                  <a:lnTo>
                    <a:pt x="61569" y="554736"/>
                  </a:lnTo>
                  <a:lnTo>
                    <a:pt x="62179" y="557149"/>
                  </a:lnTo>
                  <a:lnTo>
                    <a:pt x="62788" y="559562"/>
                  </a:lnTo>
                  <a:lnTo>
                    <a:pt x="63093" y="562101"/>
                  </a:lnTo>
                  <a:lnTo>
                    <a:pt x="54254" y="581914"/>
                  </a:lnTo>
                  <a:lnTo>
                    <a:pt x="52730" y="583438"/>
                  </a:lnTo>
                  <a:lnTo>
                    <a:pt x="31089" y="592836"/>
                  </a:lnTo>
                  <a:lnTo>
                    <a:pt x="28346" y="593471"/>
                  </a:lnTo>
                  <a:lnTo>
                    <a:pt x="25907" y="593725"/>
                  </a:lnTo>
                  <a:lnTo>
                    <a:pt x="23164" y="594105"/>
                  </a:lnTo>
                  <a:lnTo>
                    <a:pt x="20726" y="594105"/>
                  </a:lnTo>
                  <a:lnTo>
                    <a:pt x="17983" y="594105"/>
                  </a:lnTo>
                  <a:lnTo>
                    <a:pt x="15544" y="594105"/>
                  </a:lnTo>
                  <a:lnTo>
                    <a:pt x="12801" y="594105"/>
                  </a:lnTo>
                  <a:lnTo>
                    <a:pt x="10363" y="594105"/>
                  </a:lnTo>
                  <a:lnTo>
                    <a:pt x="7619" y="593725"/>
                  </a:lnTo>
                  <a:lnTo>
                    <a:pt x="5181" y="593471"/>
                  </a:lnTo>
                  <a:lnTo>
                    <a:pt x="2438" y="593090"/>
                  </a:lnTo>
                  <a:lnTo>
                    <a:pt x="0" y="592582"/>
                  </a:lnTo>
                  <a:lnTo>
                    <a:pt x="304" y="625094"/>
                  </a:lnTo>
                </a:path>
                <a:path w="6883400" h="9829800">
                  <a:moveTo>
                    <a:pt x="85343" y="500125"/>
                  </a:moveTo>
                  <a:lnTo>
                    <a:pt x="85343" y="625094"/>
                  </a:lnTo>
                </a:path>
                <a:path w="6883400" h="9829800">
                  <a:moveTo>
                    <a:pt x="304" y="625094"/>
                  </a:moveTo>
                  <a:lnTo>
                    <a:pt x="0" y="658114"/>
                  </a:lnTo>
                  <a:lnTo>
                    <a:pt x="2438" y="657478"/>
                  </a:lnTo>
                  <a:lnTo>
                    <a:pt x="4876" y="656590"/>
                  </a:lnTo>
                  <a:lnTo>
                    <a:pt x="7619" y="656209"/>
                  </a:lnTo>
                  <a:lnTo>
                    <a:pt x="10058" y="655954"/>
                  </a:lnTo>
                  <a:lnTo>
                    <a:pt x="12496" y="655574"/>
                  </a:lnTo>
                  <a:lnTo>
                    <a:pt x="15239" y="655320"/>
                  </a:lnTo>
                  <a:lnTo>
                    <a:pt x="17678" y="655320"/>
                  </a:lnTo>
                  <a:lnTo>
                    <a:pt x="20421" y="655320"/>
                  </a:lnTo>
                  <a:lnTo>
                    <a:pt x="22859" y="655320"/>
                  </a:lnTo>
                  <a:lnTo>
                    <a:pt x="25603" y="655574"/>
                  </a:lnTo>
                  <a:lnTo>
                    <a:pt x="28041" y="655954"/>
                  </a:lnTo>
                  <a:lnTo>
                    <a:pt x="30784" y="656209"/>
                  </a:lnTo>
                  <a:lnTo>
                    <a:pt x="33223" y="656844"/>
                  </a:lnTo>
                  <a:lnTo>
                    <a:pt x="35661" y="657478"/>
                  </a:lnTo>
                  <a:lnTo>
                    <a:pt x="38100" y="658114"/>
                  </a:lnTo>
                  <a:lnTo>
                    <a:pt x="40233" y="659002"/>
                  </a:lnTo>
                  <a:lnTo>
                    <a:pt x="42671" y="659892"/>
                  </a:lnTo>
                  <a:lnTo>
                    <a:pt x="44805" y="661162"/>
                  </a:lnTo>
                  <a:lnTo>
                    <a:pt x="46939" y="662304"/>
                  </a:lnTo>
                  <a:lnTo>
                    <a:pt x="49072" y="663575"/>
                  </a:lnTo>
                  <a:lnTo>
                    <a:pt x="50901" y="664718"/>
                  </a:lnTo>
                  <a:lnTo>
                    <a:pt x="52730" y="666242"/>
                  </a:lnTo>
                  <a:lnTo>
                    <a:pt x="54559" y="667766"/>
                  </a:lnTo>
                  <a:lnTo>
                    <a:pt x="56083" y="669671"/>
                  </a:lnTo>
                  <a:lnTo>
                    <a:pt x="57302" y="671449"/>
                  </a:lnTo>
                  <a:lnTo>
                    <a:pt x="58826" y="673353"/>
                  </a:lnTo>
                  <a:lnTo>
                    <a:pt x="59740" y="675386"/>
                  </a:lnTo>
                  <a:lnTo>
                    <a:pt x="60959" y="677545"/>
                  </a:lnTo>
                  <a:lnTo>
                    <a:pt x="61569" y="679703"/>
                  </a:lnTo>
                  <a:lnTo>
                    <a:pt x="62179" y="682117"/>
                  </a:lnTo>
                  <a:lnTo>
                    <a:pt x="62788" y="684529"/>
                  </a:lnTo>
                  <a:lnTo>
                    <a:pt x="63093" y="687070"/>
                  </a:lnTo>
                  <a:lnTo>
                    <a:pt x="62788" y="689737"/>
                  </a:lnTo>
                  <a:lnTo>
                    <a:pt x="62179" y="692530"/>
                  </a:lnTo>
                  <a:lnTo>
                    <a:pt x="61569" y="694944"/>
                  </a:lnTo>
                  <a:lnTo>
                    <a:pt x="60655" y="697102"/>
                  </a:lnTo>
                  <a:lnTo>
                    <a:pt x="59740" y="699516"/>
                  </a:lnTo>
                  <a:lnTo>
                    <a:pt x="58521" y="701294"/>
                  </a:lnTo>
                  <a:lnTo>
                    <a:pt x="57302" y="703452"/>
                  </a:lnTo>
                  <a:lnTo>
                    <a:pt x="55778" y="705358"/>
                  </a:lnTo>
                  <a:lnTo>
                    <a:pt x="33223" y="717550"/>
                  </a:lnTo>
                  <a:lnTo>
                    <a:pt x="31089" y="718058"/>
                  </a:lnTo>
                  <a:lnTo>
                    <a:pt x="28346" y="718439"/>
                  </a:lnTo>
                  <a:lnTo>
                    <a:pt x="25907" y="718693"/>
                  </a:lnTo>
                  <a:lnTo>
                    <a:pt x="23164" y="719074"/>
                  </a:lnTo>
                  <a:lnTo>
                    <a:pt x="20726" y="719074"/>
                  </a:lnTo>
                  <a:lnTo>
                    <a:pt x="17983" y="719327"/>
                  </a:lnTo>
                  <a:lnTo>
                    <a:pt x="15544" y="719327"/>
                  </a:lnTo>
                  <a:lnTo>
                    <a:pt x="12801" y="719074"/>
                  </a:lnTo>
                  <a:lnTo>
                    <a:pt x="10363" y="719074"/>
                  </a:lnTo>
                  <a:lnTo>
                    <a:pt x="7619" y="718693"/>
                  </a:lnTo>
                  <a:lnTo>
                    <a:pt x="5181" y="718439"/>
                  </a:lnTo>
                  <a:lnTo>
                    <a:pt x="2438" y="718058"/>
                  </a:lnTo>
                  <a:lnTo>
                    <a:pt x="0" y="717550"/>
                  </a:lnTo>
                  <a:lnTo>
                    <a:pt x="304" y="750062"/>
                  </a:lnTo>
                </a:path>
                <a:path w="6883400" h="9829800">
                  <a:moveTo>
                    <a:pt x="85343" y="625094"/>
                  </a:moveTo>
                  <a:lnTo>
                    <a:pt x="85343" y="750062"/>
                  </a:lnTo>
                </a:path>
                <a:path w="6883400" h="9829800">
                  <a:moveTo>
                    <a:pt x="304" y="750062"/>
                  </a:moveTo>
                  <a:lnTo>
                    <a:pt x="0" y="783082"/>
                  </a:lnTo>
                  <a:lnTo>
                    <a:pt x="2438" y="782447"/>
                  </a:lnTo>
                  <a:lnTo>
                    <a:pt x="4876" y="781812"/>
                  </a:lnTo>
                  <a:lnTo>
                    <a:pt x="7619" y="781176"/>
                  </a:lnTo>
                  <a:lnTo>
                    <a:pt x="10058" y="780923"/>
                  </a:lnTo>
                  <a:lnTo>
                    <a:pt x="12496" y="780542"/>
                  </a:lnTo>
                  <a:lnTo>
                    <a:pt x="15239" y="780288"/>
                  </a:lnTo>
                  <a:lnTo>
                    <a:pt x="17678" y="780288"/>
                  </a:lnTo>
                  <a:lnTo>
                    <a:pt x="20421" y="780288"/>
                  </a:lnTo>
                  <a:lnTo>
                    <a:pt x="22859" y="780288"/>
                  </a:lnTo>
                  <a:lnTo>
                    <a:pt x="25603" y="780542"/>
                  </a:lnTo>
                  <a:lnTo>
                    <a:pt x="28041" y="780923"/>
                  </a:lnTo>
                  <a:lnTo>
                    <a:pt x="30784" y="781176"/>
                  </a:lnTo>
                  <a:lnTo>
                    <a:pt x="33223" y="781812"/>
                  </a:lnTo>
                  <a:lnTo>
                    <a:pt x="35661" y="782447"/>
                  </a:lnTo>
                  <a:lnTo>
                    <a:pt x="38100" y="783082"/>
                  </a:lnTo>
                  <a:lnTo>
                    <a:pt x="40233" y="783971"/>
                  </a:lnTo>
                  <a:lnTo>
                    <a:pt x="42671" y="784860"/>
                  </a:lnTo>
                  <a:lnTo>
                    <a:pt x="44805" y="786129"/>
                  </a:lnTo>
                  <a:lnTo>
                    <a:pt x="46939" y="787273"/>
                  </a:lnTo>
                  <a:lnTo>
                    <a:pt x="49072" y="788543"/>
                  </a:lnTo>
                  <a:lnTo>
                    <a:pt x="50901" y="789686"/>
                  </a:lnTo>
                  <a:lnTo>
                    <a:pt x="52730" y="791210"/>
                  </a:lnTo>
                  <a:lnTo>
                    <a:pt x="54559" y="792734"/>
                  </a:lnTo>
                  <a:lnTo>
                    <a:pt x="56083" y="794639"/>
                  </a:lnTo>
                  <a:lnTo>
                    <a:pt x="57302" y="796417"/>
                  </a:lnTo>
                  <a:lnTo>
                    <a:pt x="58826" y="798322"/>
                  </a:lnTo>
                  <a:lnTo>
                    <a:pt x="59740" y="800353"/>
                  </a:lnTo>
                  <a:lnTo>
                    <a:pt x="60959" y="802513"/>
                  </a:lnTo>
                  <a:lnTo>
                    <a:pt x="61569" y="804672"/>
                  </a:lnTo>
                  <a:lnTo>
                    <a:pt x="62179" y="807085"/>
                  </a:lnTo>
                  <a:lnTo>
                    <a:pt x="62788" y="809498"/>
                  </a:lnTo>
                  <a:lnTo>
                    <a:pt x="63093" y="812038"/>
                  </a:lnTo>
                  <a:lnTo>
                    <a:pt x="62788" y="814704"/>
                  </a:lnTo>
                  <a:lnTo>
                    <a:pt x="62179" y="817499"/>
                  </a:lnTo>
                  <a:lnTo>
                    <a:pt x="54254" y="831850"/>
                  </a:lnTo>
                  <a:lnTo>
                    <a:pt x="52730" y="833374"/>
                  </a:lnTo>
                  <a:lnTo>
                    <a:pt x="33223" y="842518"/>
                  </a:lnTo>
                  <a:lnTo>
                    <a:pt x="31089" y="843026"/>
                  </a:lnTo>
                  <a:lnTo>
                    <a:pt x="28346" y="843407"/>
                  </a:lnTo>
                  <a:lnTo>
                    <a:pt x="25907" y="843661"/>
                  </a:lnTo>
                  <a:lnTo>
                    <a:pt x="23164" y="844042"/>
                  </a:lnTo>
                  <a:lnTo>
                    <a:pt x="20726" y="844042"/>
                  </a:lnTo>
                  <a:lnTo>
                    <a:pt x="17983" y="844296"/>
                  </a:lnTo>
                  <a:lnTo>
                    <a:pt x="15544" y="844296"/>
                  </a:lnTo>
                  <a:lnTo>
                    <a:pt x="12801" y="844042"/>
                  </a:lnTo>
                  <a:lnTo>
                    <a:pt x="10363" y="844042"/>
                  </a:lnTo>
                  <a:lnTo>
                    <a:pt x="7619" y="843661"/>
                  </a:lnTo>
                  <a:lnTo>
                    <a:pt x="5181" y="843407"/>
                  </a:lnTo>
                  <a:lnTo>
                    <a:pt x="2438" y="843026"/>
                  </a:lnTo>
                  <a:lnTo>
                    <a:pt x="0" y="842518"/>
                  </a:lnTo>
                  <a:lnTo>
                    <a:pt x="304" y="875029"/>
                  </a:lnTo>
                </a:path>
                <a:path w="6883400" h="9829800">
                  <a:moveTo>
                    <a:pt x="85343" y="750062"/>
                  </a:moveTo>
                  <a:lnTo>
                    <a:pt x="85343" y="875029"/>
                  </a:lnTo>
                </a:path>
                <a:path w="6883400" h="9829800">
                  <a:moveTo>
                    <a:pt x="304" y="875029"/>
                  </a:moveTo>
                  <a:lnTo>
                    <a:pt x="0" y="908050"/>
                  </a:lnTo>
                  <a:lnTo>
                    <a:pt x="2438" y="907415"/>
                  </a:lnTo>
                  <a:lnTo>
                    <a:pt x="4876" y="906779"/>
                  </a:lnTo>
                  <a:lnTo>
                    <a:pt x="7619" y="906145"/>
                  </a:lnTo>
                  <a:lnTo>
                    <a:pt x="10058" y="905891"/>
                  </a:lnTo>
                  <a:lnTo>
                    <a:pt x="12496" y="905510"/>
                  </a:lnTo>
                  <a:lnTo>
                    <a:pt x="15239" y="905255"/>
                  </a:lnTo>
                  <a:lnTo>
                    <a:pt x="17678" y="905255"/>
                  </a:lnTo>
                  <a:lnTo>
                    <a:pt x="20421" y="905255"/>
                  </a:lnTo>
                  <a:lnTo>
                    <a:pt x="22859" y="905255"/>
                  </a:lnTo>
                  <a:lnTo>
                    <a:pt x="25603" y="905510"/>
                  </a:lnTo>
                  <a:lnTo>
                    <a:pt x="28041" y="905891"/>
                  </a:lnTo>
                  <a:lnTo>
                    <a:pt x="30784" y="906145"/>
                  </a:lnTo>
                  <a:lnTo>
                    <a:pt x="33223" y="906779"/>
                  </a:lnTo>
                  <a:lnTo>
                    <a:pt x="35661" y="907415"/>
                  </a:lnTo>
                  <a:lnTo>
                    <a:pt x="38100" y="908303"/>
                  </a:lnTo>
                  <a:lnTo>
                    <a:pt x="40233" y="908939"/>
                  </a:lnTo>
                  <a:lnTo>
                    <a:pt x="42671" y="909827"/>
                  </a:lnTo>
                  <a:lnTo>
                    <a:pt x="44805" y="911098"/>
                  </a:lnTo>
                  <a:lnTo>
                    <a:pt x="46939" y="912241"/>
                  </a:lnTo>
                  <a:lnTo>
                    <a:pt x="49072" y="913511"/>
                  </a:lnTo>
                  <a:lnTo>
                    <a:pt x="50901" y="915035"/>
                  </a:lnTo>
                  <a:lnTo>
                    <a:pt x="52730" y="916177"/>
                  </a:lnTo>
                  <a:lnTo>
                    <a:pt x="54559" y="917701"/>
                  </a:lnTo>
                  <a:lnTo>
                    <a:pt x="56083" y="919607"/>
                  </a:lnTo>
                  <a:lnTo>
                    <a:pt x="57302" y="921385"/>
                  </a:lnTo>
                  <a:lnTo>
                    <a:pt x="58826" y="923290"/>
                  </a:lnTo>
                  <a:lnTo>
                    <a:pt x="59740" y="925322"/>
                  </a:lnTo>
                  <a:lnTo>
                    <a:pt x="60959" y="927480"/>
                  </a:lnTo>
                  <a:lnTo>
                    <a:pt x="61569" y="929640"/>
                  </a:lnTo>
                  <a:lnTo>
                    <a:pt x="62179" y="932052"/>
                  </a:lnTo>
                  <a:lnTo>
                    <a:pt x="62788" y="934466"/>
                  </a:lnTo>
                  <a:lnTo>
                    <a:pt x="63093" y="937260"/>
                  </a:lnTo>
                  <a:lnTo>
                    <a:pt x="54254" y="956818"/>
                  </a:lnTo>
                  <a:lnTo>
                    <a:pt x="52730" y="958596"/>
                  </a:lnTo>
                  <a:lnTo>
                    <a:pt x="50901" y="959866"/>
                  </a:lnTo>
                  <a:lnTo>
                    <a:pt x="49072" y="961390"/>
                  </a:lnTo>
                  <a:lnTo>
                    <a:pt x="46939" y="962533"/>
                  </a:lnTo>
                  <a:lnTo>
                    <a:pt x="44805" y="963422"/>
                  </a:lnTo>
                  <a:lnTo>
                    <a:pt x="42671" y="964438"/>
                  </a:lnTo>
                  <a:lnTo>
                    <a:pt x="40538" y="965326"/>
                  </a:lnTo>
                  <a:lnTo>
                    <a:pt x="38100" y="966216"/>
                  </a:lnTo>
                  <a:lnTo>
                    <a:pt x="35966" y="966851"/>
                  </a:lnTo>
                  <a:lnTo>
                    <a:pt x="33223" y="967486"/>
                  </a:lnTo>
                  <a:lnTo>
                    <a:pt x="31089" y="967994"/>
                  </a:lnTo>
                  <a:lnTo>
                    <a:pt x="28346" y="968375"/>
                  </a:lnTo>
                  <a:lnTo>
                    <a:pt x="25907" y="968628"/>
                  </a:lnTo>
                  <a:lnTo>
                    <a:pt x="23164" y="969010"/>
                  </a:lnTo>
                  <a:lnTo>
                    <a:pt x="20726" y="969264"/>
                  </a:lnTo>
                  <a:lnTo>
                    <a:pt x="17983" y="969264"/>
                  </a:lnTo>
                  <a:lnTo>
                    <a:pt x="15544" y="969264"/>
                  </a:lnTo>
                  <a:lnTo>
                    <a:pt x="12801" y="969264"/>
                  </a:lnTo>
                  <a:lnTo>
                    <a:pt x="10363" y="969010"/>
                  </a:lnTo>
                  <a:lnTo>
                    <a:pt x="7619" y="968628"/>
                  </a:lnTo>
                  <a:lnTo>
                    <a:pt x="5181" y="968375"/>
                  </a:lnTo>
                  <a:lnTo>
                    <a:pt x="2438" y="967994"/>
                  </a:lnTo>
                  <a:lnTo>
                    <a:pt x="0" y="967740"/>
                  </a:lnTo>
                  <a:lnTo>
                    <a:pt x="304" y="999998"/>
                  </a:lnTo>
                </a:path>
                <a:path w="6883400" h="9829800">
                  <a:moveTo>
                    <a:pt x="85343" y="875029"/>
                  </a:moveTo>
                  <a:lnTo>
                    <a:pt x="85343" y="999998"/>
                  </a:lnTo>
                </a:path>
                <a:path w="6883400" h="9829800">
                  <a:moveTo>
                    <a:pt x="304" y="999998"/>
                  </a:moveTo>
                  <a:lnTo>
                    <a:pt x="0" y="1033018"/>
                  </a:lnTo>
                  <a:lnTo>
                    <a:pt x="2438" y="1032383"/>
                  </a:lnTo>
                  <a:lnTo>
                    <a:pt x="4876" y="1031748"/>
                  </a:lnTo>
                  <a:lnTo>
                    <a:pt x="7619" y="1031113"/>
                  </a:lnTo>
                  <a:lnTo>
                    <a:pt x="10058" y="1030859"/>
                  </a:lnTo>
                  <a:lnTo>
                    <a:pt x="12496" y="1030477"/>
                  </a:lnTo>
                  <a:lnTo>
                    <a:pt x="15239" y="1030224"/>
                  </a:lnTo>
                  <a:lnTo>
                    <a:pt x="17678" y="1030224"/>
                  </a:lnTo>
                  <a:lnTo>
                    <a:pt x="20421" y="1030224"/>
                  </a:lnTo>
                  <a:lnTo>
                    <a:pt x="22859" y="1030224"/>
                  </a:lnTo>
                  <a:lnTo>
                    <a:pt x="25603" y="1030477"/>
                  </a:lnTo>
                  <a:lnTo>
                    <a:pt x="28041" y="1030859"/>
                  </a:lnTo>
                  <a:lnTo>
                    <a:pt x="30784" y="1031494"/>
                  </a:lnTo>
                  <a:lnTo>
                    <a:pt x="33223" y="1031748"/>
                  </a:lnTo>
                  <a:lnTo>
                    <a:pt x="35661" y="1032637"/>
                  </a:lnTo>
                  <a:lnTo>
                    <a:pt x="38100" y="1033272"/>
                  </a:lnTo>
                  <a:lnTo>
                    <a:pt x="40233" y="1034161"/>
                  </a:lnTo>
                  <a:lnTo>
                    <a:pt x="50901" y="1040002"/>
                  </a:lnTo>
                  <a:lnTo>
                    <a:pt x="52730" y="1041146"/>
                  </a:lnTo>
                  <a:lnTo>
                    <a:pt x="54559" y="1043051"/>
                  </a:lnTo>
                  <a:lnTo>
                    <a:pt x="56083" y="1044575"/>
                  </a:lnTo>
                  <a:lnTo>
                    <a:pt x="57302" y="1046352"/>
                  </a:lnTo>
                  <a:lnTo>
                    <a:pt x="58826" y="1048512"/>
                  </a:lnTo>
                  <a:lnTo>
                    <a:pt x="59740" y="1050290"/>
                  </a:lnTo>
                  <a:lnTo>
                    <a:pt x="60959" y="1052449"/>
                  </a:lnTo>
                  <a:lnTo>
                    <a:pt x="61569" y="1054862"/>
                  </a:lnTo>
                  <a:lnTo>
                    <a:pt x="62179" y="1057021"/>
                  </a:lnTo>
                  <a:lnTo>
                    <a:pt x="62788" y="1059434"/>
                  </a:lnTo>
                  <a:lnTo>
                    <a:pt x="63093" y="1062227"/>
                  </a:lnTo>
                  <a:lnTo>
                    <a:pt x="62788" y="1065022"/>
                  </a:lnTo>
                  <a:lnTo>
                    <a:pt x="62179" y="1067435"/>
                  </a:lnTo>
                  <a:lnTo>
                    <a:pt x="54254" y="1081786"/>
                  </a:lnTo>
                  <a:lnTo>
                    <a:pt x="52730" y="1083564"/>
                  </a:lnTo>
                  <a:lnTo>
                    <a:pt x="50901" y="1084834"/>
                  </a:lnTo>
                  <a:lnTo>
                    <a:pt x="49072" y="1086358"/>
                  </a:lnTo>
                  <a:lnTo>
                    <a:pt x="46939" y="1087501"/>
                  </a:lnTo>
                  <a:lnTo>
                    <a:pt x="44805" y="1088390"/>
                  </a:lnTo>
                  <a:lnTo>
                    <a:pt x="42671" y="1089660"/>
                  </a:lnTo>
                  <a:lnTo>
                    <a:pt x="40538" y="1090549"/>
                  </a:lnTo>
                  <a:lnTo>
                    <a:pt x="38100" y="1091184"/>
                  </a:lnTo>
                  <a:lnTo>
                    <a:pt x="35966" y="1092073"/>
                  </a:lnTo>
                  <a:lnTo>
                    <a:pt x="33223" y="1092453"/>
                  </a:lnTo>
                  <a:lnTo>
                    <a:pt x="31089" y="1092962"/>
                  </a:lnTo>
                  <a:lnTo>
                    <a:pt x="28346" y="1093597"/>
                  </a:lnTo>
                  <a:lnTo>
                    <a:pt x="25907" y="1093597"/>
                  </a:lnTo>
                  <a:lnTo>
                    <a:pt x="23164" y="1093977"/>
                  </a:lnTo>
                  <a:lnTo>
                    <a:pt x="20726" y="1094232"/>
                  </a:lnTo>
                  <a:lnTo>
                    <a:pt x="17983" y="1094232"/>
                  </a:lnTo>
                  <a:lnTo>
                    <a:pt x="15544" y="1094232"/>
                  </a:lnTo>
                  <a:lnTo>
                    <a:pt x="12801" y="1094232"/>
                  </a:lnTo>
                  <a:lnTo>
                    <a:pt x="10363" y="1093977"/>
                  </a:lnTo>
                  <a:lnTo>
                    <a:pt x="7619" y="1093597"/>
                  </a:lnTo>
                  <a:lnTo>
                    <a:pt x="5181" y="1093343"/>
                  </a:lnTo>
                  <a:lnTo>
                    <a:pt x="2438" y="1092962"/>
                  </a:lnTo>
                  <a:lnTo>
                    <a:pt x="0" y="1092708"/>
                  </a:lnTo>
                  <a:lnTo>
                    <a:pt x="304" y="1125347"/>
                  </a:lnTo>
                </a:path>
                <a:path w="6883400" h="9829800">
                  <a:moveTo>
                    <a:pt x="85343" y="999998"/>
                  </a:moveTo>
                  <a:lnTo>
                    <a:pt x="85343" y="1125347"/>
                  </a:lnTo>
                </a:path>
                <a:path w="6883400" h="9829800">
                  <a:moveTo>
                    <a:pt x="304" y="1125347"/>
                  </a:moveTo>
                  <a:lnTo>
                    <a:pt x="0" y="1157986"/>
                  </a:lnTo>
                  <a:lnTo>
                    <a:pt x="2438" y="1157351"/>
                  </a:lnTo>
                  <a:lnTo>
                    <a:pt x="4876" y="1156716"/>
                  </a:lnTo>
                  <a:lnTo>
                    <a:pt x="7619" y="1156080"/>
                  </a:lnTo>
                  <a:lnTo>
                    <a:pt x="10058" y="1155827"/>
                  </a:lnTo>
                  <a:lnTo>
                    <a:pt x="12496" y="1155446"/>
                  </a:lnTo>
                  <a:lnTo>
                    <a:pt x="15239" y="1155446"/>
                  </a:lnTo>
                  <a:lnTo>
                    <a:pt x="17678" y="1155192"/>
                  </a:lnTo>
                  <a:lnTo>
                    <a:pt x="20421" y="1155192"/>
                  </a:lnTo>
                  <a:lnTo>
                    <a:pt x="22859" y="1155446"/>
                  </a:lnTo>
                  <a:lnTo>
                    <a:pt x="25603" y="1155446"/>
                  </a:lnTo>
                  <a:lnTo>
                    <a:pt x="28041" y="1155827"/>
                  </a:lnTo>
                  <a:lnTo>
                    <a:pt x="30784" y="1156462"/>
                  </a:lnTo>
                  <a:lnTo>
                    <a:pt x="33223" y="1156970"/>
                  </a:lnTo>
                  <a:lnTo>
                    <a:pt x="35661" y="1157604"/>
                  </a:lnTo>
                  <a:lnTo>
                    <a:pt x="38100" y="1158240"/>
                  </a:lnTo>
                  <a:lnTo>
                    <a:pt x="40233" y="1159128"/>
                  </a:lnTo>
                  <a:lnTo>
                    <a:pt x="42671" y="1160018"/>
                  </a:lnTo>
                  <a:lnTo>
                    <a:pt x="44805" y="1161034"/>
                  </a:lnTo>
                  <a:lnTo>
                    <a:pt x="46939" y="1162177"/>
                  </a:lnTo>
                  <a:lnTo>
                    <a:pt x="49072" y="1163447"/>
                  </a:lnTo>
                  <a:lnTo>
                    <a:pt x="50901" y="1164971"/>
                  </a:lnTo>
                  <a:lnTo>
                    <a:pt x="52730" y="1166114"/>
                  </a:lnTo>
                  <a:lnTo>
                    <a:pt x="54559" y="1168019"/>
                  </a:lnTo>
                  <a:lnTo>
                    <a:pt x="56083" y="1169543"/>
                  </a:lnTo>
                  <a:lnTo>
                    <a:pt x="57302" y="1171321"/>
                  </a:lnTo>
                  <a:lnTo>
                    <a:pt x="58826" y="1173479"/>
                  </a:lnTo>
                  <a:lnTo>
                    <a:pt x="59740" y="1175258"/>
                  </a:lnTo>
                  <a:lnTo>
                    <a:pt x="60959" y="1177417"/>
                  </a:lnTo>
                  <a:lnTo>
                    <a:pt x="61569" y="1179829"/>
                  </a:lnTo>
                  <a:lnTo>
                    <a:pt x="62179" y="1181989"/>
                  </a:lnTo>
                  <a:lnTo>
                    <a:pt x="62788" y="1184783"/>
                  </a:lnTo>
                  <a:lnTo>
                    <a:pt x="63093" y="1187196"/>
                  </a:lnTo>
                  <a:lnTo>
                    <a:pt x="62788" y="1189990"/>
                  </a:lnTo>
                  <a:lnTo>
                    <a:pt x="62179" y="1192402"/>
                  </a:lnTo>
                  <a:lnTo>
                    <a:pt x="50901" y="1209802"/>
                  </a:lnTo>
                  <a:lnTo>
                    <a:pt x="49072" y="1211326"/>
                  </a:lnTo>
                  <a:lnTo>
                    <a:pt x="46939" y="1212469"/>
                  </a:lnTo>
                  <a:lnTo>
                    <a:pt x="44805" y="1213739"/>
                  </a:lnTo>
                  <a:lnTo>
                    <a:pt x="42671" y="1214627"/>
                  </a:lnTo>
                  <a:lnTo>
                    <a:pt x="40538" y="1215517"/>
                  </a:lnTo>
                  <a:lnTo>
                    <a:pt x="38100" y="1216152"/>
                  </a:lnTo>
                  <a:lnTo>
                    <a:pt x="35966" y="1217041"/>
                  </a:lnTo>
                  <a:lnTo>
                    <a:pt x="33223" y="1217676"/>
                  </a:lnTo>
                  <a:lnTo>
                    <a:pt x="31089" y="1217929"/>
                  </a:lnTo>
                  <a:lnTo>
                    <a:pt x="28346" y="1218565"/>
                  </a:lnTo>
                  <a:lnTo>
                    <a:pt x="25907" y="1218946"/>
                  </a:lnTo>
                  <a:lnTo>
                    <a:pt x="23164" y="1218946"/>
                  </a:lnTo>
                  <a:lnTo>
                    <a:pt x="20726" y="1219200"/>
                  </a:lnTo>
                  <a:lnTo>
                    <a:pt x="17983" y="1219200"/>
                  </a:lnTo>
                  <a:lnTo>
                    <a:pt x="15544" y="1219200"/>
                  </a:lnTo>
                  <a:lnTo>
                    <a:pt x="12801" y="1219200"/>
                  </a:lnTo>
                  <a:lnTo>
                    <a:pt x="10363" y="1218946"/>
                  </a:lnTo>
                  <a:lnTo>
                    <a:pt x="7619" y="1218946"/>
                  </a:lnTo>
                  <a:lnTo>
                    <a:pt x="5181" y="1218311"/>
                  </a:lnTo>
                  <a:lnTo>
                    <a:pt x="2438" y="1217929"/>
                  </a:lnTo>
                  <a:lnTo>
                    <a:pt x="0" y="1217676"/>
                  </a:lnTo>
                  <a:lnTo>
                    <a:pt x="304" y="1250315"/>
                  </a:lnTo>
                </a:path>
                <a:path w="6883400" h="9829800">
                  <a:moveTo>
                    <a:pt x="85343" y="1125347"/>
                  </a:moveTo>
                  <a:lnTo>
                    <a:pt x="85343" y="1250315"/>
                  </a:lnTo>
                </a:path>
                <a:path w="6883400" h="9829800">
                  <a:moveTo>
                    <a:pt x="304" y="1250315"/>
                  </a:moveTo>
                  <a:lnTo>
                    <a:pt x="0" y="1282953"/>
                  </a:lnTo>
                  <a:lnTo>
                    <a:pt x="2438" y="1282319"/>
                  </a:lnTo>
                  <a:lnTo>
                    <a:pt x="4876" y="1281684"/>
                  </a:lnTo>
                  <a:lnTo>
                    <a:pt x="7619" y="1281049"/>
                  </a:lnTo>
                  <a:lnTo>
                    <a:pt x="10058" y="1280795"/>
                  </a:lnTo>
                  <a:lnTo>
                    <a:pt x="12496" y="1280414"/>
                  </a:lnTo>
                  <a:lnTo>
                    <a:pt x="15239" y="1280414"/>
                  </a:lnTo>
                  <a:lnTo>
                    <a:pt x="17678" y="1280160"/>
                  </a:lnTo>
                  <a:lnTo>
                    <a:pt x="20421" y="1280160"/>
                  </a:lnTo>
                  <a:lnTo>
                    <a:pt x="22859" y="1280414"/>
                  </a:lnTo>
                  <a:lnTo>
                    <a:pt x="25603" y="1280414"/>
                  </a:lnTo>
                  <a:lnTo>
                    <a:pt x="28041" y="1280795"/>
                  </a:lnTo>
                  <a:lnTo>
                    <a:pt x="30784" y="1281429"/>
                  </a:lnTo>
                  <a:lnTo>
                    <a:pt x="33223" y="1281938"/>
                  </a:lnTo>
                  <a:lnTo>
                    <a:pt x="35661" y="1282573"/>
                  </a:lnTo>
                  <a:lnTo>
                    <a:pt x="38100" y="1283208"/>
                  </a:lnTo>
                  <a:lnTo>
                    <a:pt x="40233" y="1284097"/>
                  </a:lnTo>
                  <a:lnTo>
                    <a:pt x="42671" y="1284986"/>
                  </a:lnTo>
                  <a:lnTo>
                    <a:pt x="52730" y="1291463"/>
                  </a:lnTo>
                  <a:lnTo>
                    <a:pt x="54559" y="1292987"/>
                  </a:lnTo>
                  <a:lnTo>
                    <a:pt x="56083" y="1294511"/>
                  </a:lnTo>
                  <a:lnTo>
                    <a:pt x="57302" y="1296289"/>
                  </a:lnTo>
                  <a:lnTo>
                    <a:pt x="58826" y="1298448"/>
                  </a:lnTo>
                  <a:lnTo>
                    <a:pt x="59740" y="1300226"/>
                  </a:lnTo>
                  <a:lnTo>
                    <a:pt x="60959" y="1302385"/>
                  </a:lnTo>
                  <a:lnTo>
                    <a:pt x="61569" y="1304798"/>
                  </a:lnTo>
                  <a:lnTo>
                    <a:pt x="62179" y="1306957"/>
                  </a:lnTo>
                  <a:lnTo>
                    <a:pt x="62788" y="1309751"/>
                  </a:lnTo>
                  <a:lnTo>
                    <a:pt x="63093" y="1312164"/>
                  </a:lnTo>
                  <a:lnTo>
                    <a:pt x="62788" y="1314958"/>
                  </a:lnTo>
                  <a:lnTo>
                    <a:pt x="62179" y="1317371"/>
                  </a:lnTo>
                  <a:lnTo>
                    <a:pt x="61569" y="1319784"/>
                  </a:lnTo>
                  <a:lnTo>
                    <a:pt x="46939" y="1337437"/>
                  </a:lnTo>
                  <a:lnTo>
                    <a:pt x="44805" y="1338707"/>
                  </a:lnTo>
                  <a:lnTo>
                    <a:pt x="42671" y="1339596"/>
                  </a:lnTo>
                  <a:lnTo>
                    <a:pt x="40538" y="1340485"/>
                  </a:lnTo>
                  <a:lnTo>
                    <a:pt x="38100" y="1341120"/>
                  </a:lnTo>
                  <a:lnTo>
                    <a:pt x="35966" y="1342009"/>
                  </a:lnTo>
                  <a:lnTo>
                    <a:pt x="33223" y="1342644"/>
                  </a:lnTo>
                  <a:lnTo>
                    <a:pt x="31089" y="1342898"/>
                  </a:lnTo>
                  <a:lnTo>
                    <a:pt x="28346" y="1343533"/>
                  </a:lnTo>
                  <a:lnTo>
                    <a:pt x="25907" y="1343914"/>
                  </a:lnTo>
                  <a:lnTo>
                    <a:pt x="23164" y="1343914"/>
                  </a:lnTo>
                  <a:lnTo>
                    <a:pt x="20726" y="1344168"/>
                  </a:lnTo>
                  <a:lnTo>
                    <a:pt x="17983" y="1344168"/>
                  </a:lnTo>
                  <a:lnTo>
                    <a:pt x="15544" y="1344168"/>
                  </a:lnTo>
                  <a:lnTo>
                    <a:pt x="12801" y="1344168"/>
                  </a:lnTo>
                  <a:lnTo>
                    <a:pt x="10363" y="1343914"/>
                  </a:lnTo>
                  <a:lnTo>
                    <a:pt x="7619" y="1343914"/>
                  </a:lnTo>
                  <a:lnTo>
                    <a:pt x="5181" y="1343278"/>
                  </a:lnTo>
                  <a:lnTo>
                    <a:pt x="2438" y="1342898"/>
                  </a:lnTo>
                  <a:lnTo>
                    <a:pt x="0" y="1342644"/>
                  </a:lnTo>
                  <a:lnTo>
                    <a:pt x="304" y="1375283"/>
                  </a:lnTo>
                </a:path>
                <a:path w="6883400" h="9829800">
                  <a:moveTo>
                    <a:pt x="85343" y="1250315"/>
                  </a:moveTo>
                  <a:lnTo>
                    <a:pt x="85343" y="1375283"/>
                  </a:lnTo>
                </a:path>
                <a:path w="6883400" h="9829800">
                  <a:moveTo>
                    <a:pt x="304" y="1375283"/>
                  </a:moveTo>
                  <a:lnTo>
                    <a:pt x="0" y="1407922"/>
                  </a:lnTo>
                  <a:lnTo>
                    <a:pt x="2438" y="1407287"/>
                  </a:lnTo>
                  <a:lnTo>
                    <a:pt x="4876" y="1406652"/>
                  </a:lnTo>
                  <a:lnTo>
                    <a:pt x="7619" y="1406398"/>
                  </a:lnTo>
                  <a:lnTo>
                    <a:pt x="10058" y="1405763"/>
                  </a:lnTo>
                  <a:lnTo>
                    <a:pt x="12496" y="1405382"/>
                  </a:lnTo>
                  <a:lnTo>
                    <a:pt x="15239" y="1405382"/>
                  </a:lnTo>
                  <a:lnTo>
                    <a:pt x="17678" y="1405127"/>
                  </a:lnTo>
                  <a:lnTo>
                    <a:pt x="20421" y="1405127"/>
                  </a:lnTo>
                  <a:lnTo>
                    <a:pt x="22859" y="1405382"/>
                  </a:lnTo>
                  <a:lnTo>
                    <a:pt x="25603" y="1405382"/>
                  </a:lnTo>
                  <a:lnTo>
                    <a:pt x="28041" y="1406017"/>
                  </a:lnTo>
                  <a:lnTo>
                    <a:pt x="30784" y="1406398"/>
                  </a:lnTo>
                  <a:lnTo>
                    <a:pt x="33223" y="1406905"/>
                  </a:lnTo>
                  <a:lnTo>
                    <a:pt x="35661" y="1407541"/>
                  </a:lnTo>
                  <a:lnTo>
                    <a:pt x="38100" y="1408176"/>
                  </a:lnTo>
                  <a:lnTo>
                    <a:pt x="40233" y="1409065"/>
                  </a:lnTo>
                  <a:lnTo>
                    <a:pt x="42671" y="1409953"/>
                  </a:lnTo>
                  <a:lnTo>
                    <a:pt x="44805" y="1410970"/>
                  </a:lnTo>
                  <a:lnTo>
                    <a:pt x="46939" y="1412113"/>
                  </a:lnTo>
                  <a:lnTo>
                    <a:pt x="49072" y="1413383"/>
                  </a:lnTo>
                  <a:lnTo>
                    <a:pt x="50901" y="1414907"/>
                  </a:lnTo>
                  <a:lnTo>
                    <a:pt x="52730" y="1416430"/>
                  </a:lnTo>
                  <a:lnTo>
                    <a:pt x="54559" y="1417954"/>
                  </a:lnTo>
                  <a:lnTo>
                    <a:pt x="56083" y="1419478"/>
                  </a:lnTo>
                  <a:lnTo>
                    <a:pt x="57302" y="1421257"/>
                  </a:lnTo>
                  <a:lnTo>
                    <a:pt x="58826" y="1423416"/>
                  </a:lnTo>
                  <a:lnTo>
                    <a:pt x="59740" y="1425194"/>
                  </a:lnTo>
                  <a:lnTo>
                    <a:pt x="60959" y="1427352"/>
                  </a:lnTo>
                  <a:lnTo>
                    <a:pt x="61569" y="1429766"/>
                  </a:lnTo>
                  <a:lnTo>
                    <a:pt x="62179" y="1431925"/>
                  </a:lnTo>
                  <a:lnTo>
                    <a:pt x="62788" y="1434719"/>
                  </a:lnTo>
                  <a:lnTo>
                    <a:pt x="63093" y="1437132"/>
                  </a:lnTo>
                  <a:lnTo>
                    <a:pt x="46939" y="1462404"/>
                  </a:lnTo>
                  <a:lnTo>
                    <a:pt x="44805" y="1463675"/>
                  </a:lnTo>
                  <a:lnTo>
                    <a:pt x="42671" y="1464564"/>
                  </a:lnTo>
                  <a:lnTo>
                    <a:pt x="40538" y="1465452"/>
                  </a:lnTo>
                  <a:lnTo>
                    <a:pt x="38100" y="1466088"/>
                  </a:lnTo>
                  <a:lnTo>
                    <a:pt x="35966" y="1466977"/>
                  </a:lnTo>
                  <a:lnTo>
                    <a:pt x="33223" y="1467612"/>
                  </a:lnTo>
                  <a:lnTo>
                    <a:pt x="31089" y="1467866"/>
                  </a:lnTo>
                  <a:lnTo>
                    <a:pt x="28346" y="1468501"/>
                  </a:lnTo>
                  <a:lnTo>
                    <a:pt x="25907" y="1468882"/>
                  </a:lnTo>
                  <a:lnTo>
                    <a:pt x="23164" y="1468882"/>
                  </a:lnTo>
                  <a:lnTo>
                    <a:pt x="20726" y="1469136"/>
                  </a:lnTo>
                  <a:lnTo>
                    <a:pt x="17983" y="1469136"/>
                  </a:lnTo>
                  <a:lnTo>
                    <a:pt x="15544" y="1469136"/>
                  </a:lnTo>
                  <a:lnTo>
                    <a:pt x="12801" y="1469136"/>
                  </a:lnTo>
                  <a:lnTo>
                    <a:pt x="10363" y="1468882"/>
                  </a:lnTo>
                  <a:lnTo>
                    <a:pt x="7619" y="1468882"/>
                  </a:lnTo>
                  <a:lnTo>
                    <a:pt x="5181" y="1468501"/>
                  </a:lnTo>
                  <a:lnTo>
                    <a:pt x="2438" y="1468247"/>
                  </a:lnTo>
                  <a:lnTo>
                    <a:pt x="0" y="1467612"/>
                  </a:lnTo>
                  <a:lnTo>
                    <a:pt x="304" y="1500251"/>
                  </a:lnTo>
                </a:path>
                <a:path w="6883400" h="9829800">
                  <a:moveTo>
                    <a:pt x="85343" y="1375283"/>
                  </a:moveTo>
                  <a:lnTo>
                    <a:pt x="85343" y="1500251"/>
                  </a:lnTo>
                </a:path>
                <a:path w="6883400" h="9829800">
                  <a:moveTo>
                    <a:pt x="304" y="1500251"/>
                  </a:moveTo>
                  <a:lnTo>
                    <a:pt x="0" y="1533144"/>
                  </a:lnTo>
                  <a:lnTo>
                    <a:pt x="2438" y="1532254"/>
                  </a:lnTo>
                  <a:lnTo>
                    <a:pt x="4876" y="1531620"/>
                  </a:lnTo>
                  <a:lnTo>
                    <a:pt x="7619" y="1531366"/>
                  </a:lnTo>
                  <a:lnTo>
                    <a:pt x="10058" y="1530730"/>
                  </a:lnTo>
                  <a:lnTo>
                    <a:pt x="12496" y="1530350"/>
                  </a:lnTo>
                  <a:lnTo>
                    <a:pt x="25603" y="1530350"/>
                  </a:lnTo>
                  <a:lnTo>
                    <a:pt x="28041" y="1530985"/>
                  </a:lnTo>
                  <a:lnTo>
                    <a:pt x="30784" y="1531366"/>
                  </a:lnTo>
                  <a:lnTo>
                    <a:pt x="33223" y="1531874"/>
                  </a:lnTo>
                  <a:lnTo>
                    <a:pt x="35661" y="1532509"/>
                  </a:lnTo>
                  <a:lnTo>
                    <a:pt x="38100" y="1533144"/>
                  </a:lnTo>
                  <a:lnTo>
                    <a:pt x="40233" y="1534033"/>
                  </a:lnTo>
                  <a:lnTo>
                    <a:pt x="42671" y="1534922"/>
                  </a:lnTo>
                  <a:lnTo>
                    <a:pt x="44805" y="1535938"/>
                  </a:lnTo>
                  <a:lnTo>
                    <a:pt x="46939" y="1537080"/>
                  </a:lnTo>
                  <a:lnTo>
                    <a:pt x="49072" y="1538351"/>
                  </a:lnTo>
                  <a:lnTo>
                    <a:pt x="50901" y="1539875"/>
                  </a:lnTo>
                  <a:lnTo>
                    <a:pt x="52730" y="1541399"/>
                  </a:lnTo>
                  <a:lnTo>
                    <a:pt x="54559" y="1542923"/>
                  </a:lnTo>
                  <a:lnTo>
                    <a:pt x="63093" y="1562100"/>
                  </a:lnTo>
                  <a:lnTo>
                    <a:pt x="54254" y="1581912"/>
                  </a:lnTo>
                  <a:lnTo>
                    <a:pt x="52730" y="1583436"/>
                  </a:lnTo>
                  <a:lnTo>
                    <a:pt x="50901" y="1584960"/>
                  </a:lnTo>
                  <a:lnTo>
                    <a:pt x="49072" y="1586229"/>
                  </a:lnTo>
                  <a:lnTo>
                    <a:pt x="46939" y="1587373"/>
                  </a:lnTo>
                  <a:lnTo>
                    <a:pt x="44805" y="1588643"/>
                  </a:lnTo>
                  <a:lnTo>
                    <a:pt x="31089" y="1592834"/>
                  </a:lnTo>
                  <a:lnTo>
                    <a:pt x="28346" y="1593469"/>
                  </a:lnTo>
                  <a:lnTo>
                    <a:pt x="25907" y="1593850"/>
                  </a:lnTo>
                  <a:lnTo>
                    <a:pt x="23164" y="1593850"/>
                  </a:lnTo>
                  <a:lnTo>
                    <a:pt x="20726" y="1594103"/>
                  </a:lnTo>
                  <a:lnTo>
                    <a:pt x="17983" y="1594103"/>
                  </a:lnTo>
                  <a:lnTo>
                    <a:pt x="15544" y="1594103"/>
                  </a:lnTo>
                  <a:lnTo>
                    <a:pt x="12801" y="1594103"/>
                  </a:lnTo>
                  <a:lnTo>
                    <a:pt x="10363" y="1593850"/>
                  </a:lnTo>
                  <a:lnTo>
                    <a:pt x="7619" y="1593850"/>
                  </a:lnTo>
                  <a:lnTo>
                    <a:pt x="5181" y="1593469"/>
                  </a:lnTo>
                  <a:lnTo>
                    <a:pt x="2438" y="1593215"/>
                  </a:lnTo>
                  <a:lnTo>
                    <a:pt x="0" y="1592579"/>
                  </a:lnTo>
                  <a:lnTo>
                    <a:pt x="304" y="1625219"/>
                  </a:lnTo>
                </a:path>
                <a:path w="6883400" h="9829800">
                  <a:moveTo>
                    <a:pt x="85343" y="1500251"/>
                  </a:moveTo>
                  <a:lnTo>
                    <a:pt x="85343" y="1625219"/>
                  </a:lnTo>
                </a:path>
                <a:path w="6883400" h="9829800">
                  <a:moveTo>
                    <a:pt x="304" y="1625219"/>
                  </a:moveTo>
                  <a:lnTo>
                    <a:pt x="0" y="1658112"/>
                  </a:lnTo>
                  <a:lnTo>
                    <a:pt x="2438" y="1657223"/>
                  </a:lnTo>
                  <a:lnTo>
                    <a:pt x="4876" y="1656588"/>
                  </a:lnTo>
                  <a:lnTo>
                    <a:pt x="7619" y="1656334"/>
                  </a:lnTo>
                  <a:lnTo>
                    <a:pt x="10058" y="1655952"/>
                  </a:lnTo>
                  <a:lnTo>
                    <a:pt x="12496" y="1655699"/>
                  </a:lnTo>
                  <a:lnTo>
                    <a:pt x="15239" y="1655318"/>
                  </a:lnTo>
                  <a:lnTo>
                    <a:pt x="17678" y="1655318"/>
                  </a:lnTo>
                  <a:lnTo>
                    <a:pt x="20421" y="1655318"/>
                  </a:lnTo>
                  <a:lnTo>
                    <a:pt x="22859" y="1655318"/>
                  </a:lnTo>
                  <a:lnTo>
                    <a:pt x="25603" y="1655699"/>
                  </a:lnTo>
                  <a:lnTo>
                    <a:pt x="28041" y="1655952"/>
                  </a:lnTo>
                  <a:lnTo>
                    <a:pt x="40233" y="1659001"/>
                  </a:lnTo>
                  <a:lnTo>
                    <a:pt x="42671" y="1659890"/>
                  </a:lnTo>
                  <a:lnTo>
                    <a:pt x="44805" y="1661160"/>
                  </a:lnTo>
                  <a:lnTo>
                    <a:pt x="46939" y="1662429"/>
                  </a:lnTo>
                  <a:lnTo>
                    <a:pt x="49072" y="1663573"/>
                  </a:lnTo>
                  <a:lnTo>
                    <a:pt x="50901" y="1664843"/>
                  </a:lnTo>
                  <a:lnTo>
                    <a:pt x="52730" y="1666367"/>
                  </a:lnTo>
                  <a:lnTo>
                    <a:pt x="54559" y="1667891"/>
                  </a:lnTo>
                  <a:lnTo>
                    <a:pt x="56083" y="1669669"/>
                  </a:lnTo>
                  <a:lnTo>
                    <a:pt x="57302" y="1671574"/>
                  </a:lnTo>
                  <a:lnTo>
                    <a:pt x="58826" y="1673352"/>
                  </a:lnTo>
                  <a:lnTo>
                    <a:pt x="59740" y="1675511"/>
                  </a:lnTo>
                  <a:lnTo>
                    <a:pt x="60959" y="1677670"/>
                  </a:lnTo>
                  <a:lnTo>
                    <a:pt x="61569" y="1679702"/>
                  </a:lnTo>
                  <a:lnTo>
                    <a:pt x="62179" y="1682242"/>
                  </a:lnTo>
                  <a:lnTo>
                    <a:pt x="62788" y="1684654"/>
                  </a:lnTo>
                  <a:lnTo>
                    <a:pt x="63093" y="1687068"/>
                  </a:lnTo>
                  <a:lnTo>
                    <a:pt x="62788" y="1689862"/>
                  </a:lnTo>
                  <a:lnTo>
                    <a:pt x="62179" y="1692528"/>
                  </a:lnTo>
                  <a:lnTo>
                    <a:pt x="61569" y="1694942"/>
                  </a:lnTo>
                  <a:lnTo>
                    <a:pt x="60655" y="1697101"/>
                  </a:lnTo>
                  <a:lnTo>
                    <a:pt x="59740" y="1699514"/>
                  </a:lnTo>
                  <a:lnTo>
                    <a:pt x="58521" y="1701419"/>
                  </a:lnTo>
                  <a:lnTo>
                    <a:pt x="57302" y="1703577"/>
                  </a:lnTo>
                  <a:lnTo>
                    <a:pt x="55778" y="1705355"/>
                  </a:lnTo>
                  <a:lnTo>
                    <a:pt x="54254" y="1706879"/>
                  </a:lnTo>
                  <a:lnTo>
                    <a:pt x="52730" y="1708403"/>
                  </a:lnTo>
                  <a:lnTo>
                    <a:pt x="50901" y="1709927"/>
                  </a:lnTo>
                  <a:lnTo>
                    <a:pt x="49072" y="1711198"/>
                  </a:lnTo>
                  <a:lnTo>
                    <a:pt x="46939" y="1712341"/>
                  </a:lnTo>
                  <a:lnTo>
                    <a:pt x="44805" y="1713611"/>
                  </a:lnTo>
                  <a:lnTo>
                    <a:pt x="42671" y="1714500"/>
                  </a:lnTo>
                  <a:lnTo>
                    <a:pt x="40538" y="1715389"/>
                  </a:lnTo>
                  <a:lnTo>
                    <a:pt x="38100" y="1716277"/>
                  </a:lnTo>
                  <a:lnTo>
                    <a:pt x="35966" y="1716913"/>
                  </a:lnTo>
                  <a:lnTo>
                    <a:pt x="33223" y="1717548"/>
                  </a:lnTo>
                  <a:lnTo>
                    <a:pt x="31089" y="1718183"/>
                  </a:lnTo>
                  <a:lnTo>
                    <a:pt x="28346" y="1718437"/>
                  </a:lnTo>
                  <a:lnTo>
                    <a:pt x="25907" y="1718818"/>
                  </a:lnTo>
                  <a:lnTo>
                    <a:pt x="23164" y="1719072"/>
                  </a:lnTo>
                  <a:lnTo>
                    <a:pt x="20726" y="1719072"/>
                  </a:lnTo>
                  <a:lnTo>
                    <a:pt x="17983" y="1719326"/>
                  </a:lnTo>
                  <a:lnTo>
                    <a:pt x="15544" y="1719326"/>
                  </a:lnTo>
                  <a:lnTo>
                    <a:pt x="12801" y="1719072"/>
                  </a:lnTo>
                  <a:lnTo>
                    <a:pt x="10363" y="1719072"/>
                  </a:lnTo>
                  <a:lnTo>
                    <a:pt x="7619" y="1718818"/>
                  </a:lnTo>
                  <a:lnTo>
                    <a:pt x="5181" y="1718437"/>
                  </a:lnTo>
                  <a:lnTo>
                    <a:pt x="2438" y="1718183"/>
                  </a:lnTo>
                  <a:lnTo>
                    <a:pt x="0" y="1717548"/>
                  </a:lnTo>
                  <a:lnTo>
                    <a:pt x="304" y="1750187"/>
                  </a:lnTo>
                </a:path>
                <a:path w="6883400" h="9829800">
                  <a:moveTo>
                    <a:pt x="85343" y="1625219"/>
                  </a:moveTo>
                  <a:lnTo>
                    <a:pt x="85343" y="1750187"/>
                  </a:lnTo>
                </a:path>
                <a:path w="6883400" h="9829800">
                  <a:moveTo>
                    <a:pt x="304" y="1750187"/>
                  </a:moveTo>
                  <a:lnTo>
                    <a:pt x="0" y="1783079"/>
                  </a:lnTo>
                  <a:lnTo>
                    <a:pt x="2438" y="1782445"/>
                  </a:lnTo>
                  <a:lnTo>
                    <a:pt x="4876" y="1781555"/>
                  </a:lnTo>
                  <a:lnTo>
                    <a:pt x="7619" y="1781302"/>
                  </a:lnTo>
                  <a:lnTo>
                    <a:pt x="10058" y="1780921"/>
                  </a:lnTo>
                  <a:lnTo>
                    <a:pt x="12496" y="1780667"/>
                  </a:lnTo>
                  <a:lnTo>
                    <a:pt x="15239" y="1780286"/>
                  </a:lnTo>
                  <a:lnTo>
                    <a:pt x="17678" y="1780286"/>
                  </a:lnTo>
                  <a:lnTo>
                    <a:pt x="20421" y="1780286"/>
                  </a:lnTo>
                  <a:lnTo>
                    <a:pt x="22859" y="1780286"/>
                  </a:lnTo>
                  <a:lnTo>
                    <a:pt x="25603" y="1780667"/>
                  </a:lnTo>
                  <a:lnTo>
                    <a:pt x="28041" y="1780921"/>
                  </a:lnTo>
                  <a:lnTo>
                    <a:pt x="30784" y="1781302"/>
                  </a:lnTo>
                  <a:lnTo>
                    <a:pt x="33223" y="1781810"/>
                  </a:lnTo>
                  <a:lnTo>
                    <a:pt x="35661" y="1782445"/>
                  </a:lnTo>
                  <a:lnTo>
                    <a:pt x="38100" y="1783079"/>
                  </a:lnTo>
                  <a:lnTo>
                    <a:pt x="40233" y="1783969"/>
                  </a:lnTo>
                  <a:lnTo>
                    <a:pt x="42671" y="1784858"/>
                  </a:lnTo>
                  <a:lnTo>
                    <a:pt x="44805" y="1786127"/>
                  </a:lnTo>
                  <a:lnTo>
                    <a:pt x="46939" y="1787398"/>
                  </a:lnTo>
                  <a:lnTo>
                    <a:pt x="49072" y="1788541"/>
                  </a:lnTo>
                  <a:lnTo>
                    <a:pt x="50901" y="1789811"/>
                  </a:lnTo>
                  <a:lnTo>
                    <a:pt x="52730" y="1791335"/>
                  </a:lnTo>
                  <a:lnTo>
                    <a:pt x="54559" y="1792859"/>
                  </a:lnTo>
                  <a:lnTo>
                    <a:pt x="56083" y="1794637"/>
                  </a:lnTo>
                  <a:lnTo>
                    <a:pt x="57302" y="1796542"/>
                  </a:lnTo>
                  <a:lnTo>
                    <a:pt x="58826" y="1798320"/>
                  </a:lnTo>
                  <a:lnTo>
                    <a:pt x="59740" y="1800478"/>
                  </a:lnTo>
                  <a:lnTo>
                    <a:pt x="60959" y="1802638"/>
                  </a:lnTo>
                  <a:lnTo>
                    <a:pt x="61569" y="1804670"/>
                  </a:lnTo>
                  <a:lnTo>
                    <a:pt x="62179" y="1807210"/>
                  </a:lnTo>
                  <a:lnTo>
                    <a:pt x="62788" y="1809623"/>
                  </a:lnTo>
                  <a:lnTo>
                    <a:pt x="63093" y="1812036"/>
                  </a:lnTo>
                  <a:lnTo>
                    <a:pt x="62788" y="1814829"/>
                  </a:lnTo>
                  <a:lnTo>
                    <a:pt x="62179" y="1817497"/>
                  </a:lnTo>
                  <a:lnTo>
                    <a:pt x="61569" y="1819910"/>
                  </a:lnTo>
                  <a:lnTo>
                    <a:pt x="60655" y="1822450"/>
                  </a:lnTo>
                  <a:lnTo>
                    <a:pt x="59740" y="1824482"/>
                  </a:lnTo>
                  <a:lnTo>
                    <a:pt x="58521" y="1826387"/>
                  </a:lnTo>
                  <a:lnTo>
                    <a:pt x="57302" y="1828546"/>
                  </a:lnTo>
                  <a:lnTo>
                    <a:pt x="55778" y="1830324"/>
                  </a:lnTo>
                  <a:lnTo>
                    <a:pt x="54254" y="1831848"/>
                  </a:lnTo>
                  <a:lnTo>
                    <a:pt x="52730" y="1833372"/>
                  </a:lnTo>
                  <a:lnTo>
                    <a:pt x="50901" y="1834896"/>
                  </a:lnTo>
                  <a:lnTo>
                    <a:pt x="49072" y="1836166"/>
                  </a:lnTo>
                  <a:lnTo>
                    <a:pt x="46939" y="1837309"/>
                  </a:lnTo>
                  <a:lnTo>
                    <a:pt x="44805" y="1838578"/>
                  </a:lnTo>
                  <a:lnTo>
                    <a:pt x="33223" y="1842516"/>
                  </a:lnTo>
                  <a:lnTo>
                    <a:pt x="31089" y="1843151"/>
                  </a:lnTo>
                  <a:lnTo>
                    <a:pt x="28346" y="1843404"/>
                  </a:lnTo>
                  <a:lnTo>
                    <a:pt x="25907" y="1843786"/>
                  </a:lnTo>
                  <a:lnTo>
                    <a:pt x="23164" y="1844040"/>
                  </a:lnTo>
                  <a:lnTo>
                    <a:pt x="20726" y="1844040"/>
                  </a:lnTo>
                  <a:lnTo>
                    <a:pt x="17983" y="1844294"/>
                  </a:lnTo>
                  <a:lnTo>
                    <a:pt x="15544" y="1844294"/>
                  </a:lnTo>
                  <a:lnTo>
                    <a:pt x="12801" y="1844040"/>
                  </a:lnTo>
                  <a:lnTo>
                    <a:pt x="10363" y="1844040"/>
                  </a:lnTo>
                  <a:lnTo>
                    <a:pt x="7619" y="1843786"/>
                  </a:lnTo>
                  <a:lnTo>
                    <a:pt x="5181" y="1843404"/>
                  </a:lnTo>
                  <a:lnTo>
                    <a:pt x="2438" y="1843151"/>
                  </a:lnTo>
                  <a:lnTo>
                    <a:pt x="0" y="1842516"/>
                  </a:lnTo>
                  <a:lnTo>
                    <a:pt x="304" y="1875154"/>
                  </a:lnTo>
                </a:path>
                <a:path w="6883400" h="9829800">
                  <a:moveTo>
                    <a:pt x="85343" y="1750187"/>
                  </a:moveTo>
                  <a:lnTo>
                    <a:pt x="85343" y="1875154"/>
                  </a:lnTo>
                </a:path>
                <a:path w="6883400" h="9829800">
                  <a:moveTo>
                    <a:pt x="304" y="1875154"/>
                  </a:moveTo>
                  <a:lnTo>
                    <a:pt x="0" y="1908048"/>
                  </a:lnTo>
                  <a:lnTo>
                    <a:pt x="2438" y="1907413"/>
                  </a:lnTo>
                  <a:lnTo>
                    <a:pt x="4876" y="1906777"/>
                  </a:lnTo>
                  <a:lnTo>
                    <a:pt x="7619" y="1906270"/>
                  </a:lnTo>
                  <a:lnTo>
                    <a:pt x="10058" y="1905889"/>
                  </a:lnTo>
                  <a:lnTo>
                    <a:pt x="12496" y="1905635"/>
                  </a:lnTo>
                  <a:lnTo>
                    <a:pt x="15239" y="1905253"/>
                  </a:lnTo>
                  <a:lnTo>
                    <a:pt x="17678" y="1905253"/>
                  </a:lnTo>
                  <a:lnTo>
                    <a:pt x="20421" y="1905253"/>
                  </a:lnTo>
                  <a:lnTo>
                    <a:pt x="22859" y="1905253"/>
                  </a:lnTo>
                  <a:lnTo>
                    <a:pt x="25603" y="1905635"/>
                  </a:lnTo>
                  <a:lnTo>
                    <a:pt x="38100" y="1908302"/>
                  </a:lnTo>
                  <a:lnTo>
                    <a:pt x="40233" y="1908937"/>
                  </a:lnTo>
                  <a:lnTo>
                    <a:pt x="42671" y="1909826"/>
                  </a:lnTo>
                  <a:lnTo>
                    <a:pt x="44805" y="1911096"/>
                  </a:lnTo>
                  <a:lnTo>
                    <a:pt x="46939" y="1912366"/>
                  </a:lnTo>
                  <a:lnTo>
                    <a:pt x="49072" y="1913509"/>
                  </a:lnTo>
                  <a:lnTo>
                    <a:pt x="50901" y="1915033"/>
                  </a:lnTo>
                  <a:lnTo>
                    <a:pt x="52730" y="1916302"/>
                  </a:lnTo>
                  <a:lnTo>
                    <a:pt x="54559" y="1917827"/>
                  </a:lnTo>
                  <a:lnTo>
                    <a:pt x="56083" y="1919604"/>
                  </a:lnTo>
                  <a:lnTo>
                    <a:pt x="57302" y="1921510"/>
                  </a:lnTo>
                  <a:lnTo>
                    <a:pt x="58826" y="1923288"/>
                  </a:lnTo>
                  <a:lnTo>
                    <a:pt x="59740" y="1925447"/>
                  </a:lnTo>
                  <a:lnTo>
                    <a:pt x="60959" y="1927605"/>
                  </a:lnTo>
                  <a:lnTo>
                    <a:pt x="61569" y="1929638"/>
                  </a:lnTo>
                  <a:lnTo>
                    <a:pt x="62179" y="1932177"/>
                  </a:lnTo>
                  <a:lnTo>
                    <a:pt x="62788" y="1934591"/>
                  </a:lnTo>
                  <a:lnTo>
                    <a:pt x="63093" y="1937258"/>
                  </a:lnTo>
                  <a:lnTo>
                    <a:pt x="62788" y="1940052"/>
                  </a:lnTo>
                  <a:lnTo>
                    <a:pt x="62179" y="1942465"/>
                  </a:lnTo>
                  <a:lnTo>
                    <a:pt x="54254" y="1956816"/>
                  </a:lnTo>
                  <a:lnTo>
                    <a:pt x="52730" y="1958594"/>
                  </a:lnTo>
                  <a:lnTo>
                    <a:pt x="50901" y="1959864"/>
                  </a:lnTo>
                  <a:lnTo>
                    <a:pt x="49072" y="1961134"/>
                  </a:lnTo>
                  <a:lnTo>
                    <a:pt x="46939" y="1962658"/>
                  </a:lnTo>
                  <a:lnTo>
                    <a:pt x="44805" y="1963547"/>
                  </a:lnTo>
                  <a:lnTo>
                    <a:pt x="42671" y="1964436"/>
                  </a:lnTo>
                  <a:lnTo>
                    <a:pt x="40538" y="1965325"/>
                  </a:lnTo>
                  <a:lnTo>
                    <a:pt x="38100" y="1966214"/>
                  </a:lnTo>
                  <a:lnTo>
                    <a:pt x="35966" y="1966849"/>
                  </a:lnTo>
                  <a:lnTo>
                    <a:pt x="33223" y="1967484"/>
                  </a:lnTo>
                  <a:lnTo>
                    <a:pt x="31089" y="1968119"/>
                  </a:lnTo>
                  <a:lnTo>
                    <a:pt x="28346" y="1968373"/>
                  </a:lnTo>
                  <a:lnTo>
                    <a:pt x="25907" y="1968753"/>
                  </a:lnTo>
                  <a:lnTo>
                    <a:pt x="23164" y="1969008"/>
                  </a:lnTo>
                  <a:lnTo>
                    <a:pt x="20726" y="1969008"/>
                  </a:lnTo>
                  <a:lnTo>
                    <a:pt x="17983" y="1969262"/>
                  </a:lnTo>
                  <a:lnTo>
                    <a:pt x="15544" y="1969262"/>
                  </a:lnTo>
                  <a:lnTo>
                    <a:pt x="12801" y="1969008"/>
                  </a:lnTo>
                  <a:lnTo>
                    <a:pt x="10363" y="1969008"/>
                  </a:lnTo>
                  <a:lnTo>
                    <a:pt x="7619" y="1968753"/>
                  </a:lnTo>
                  <a:lnTo>
                    <a:pt x="5181" y="1968373"/>
                  </a:lnTo>
                  <a:lnTo>
                    <a:pt x="2438" y="1968119"/>
                  </a:lnTo>
                  <a:lnTo>
                    <a:pt x="0" y="1967738"/>
                  </a:lnTo>
                  <a:lnTo>
                    <a:pt x="304" y="2000123"/>
                  </a:lnTo>
                </a:path>
                <a:path w="6883400" h="9829800">
                  <a:moveTo>
                    <a:pt x="85343" y="1875154"/>
                  </a:moveTo>
                  <a:lnTo>
                    <a:pt x="85343" y="2000123"/>
                  </a:lnTo>
                </a:path>
                <a:path w="6883400" h="9829800">
                  <a:moveTo>
                    <a:pt x="304" y="2000123"/>
                  </a:moveTo>
                  <a:lnTo>
                    <a:pt x="0" y="2033016"/>
                  </a:lnTo>
                  <a:lnTo>
                    <a:pt x="2438" y="2032380"/>
                  </a:lnTo>
                  <a:lnTo>
                    <a:pt x="4876" y="2031746"/>
                  </a:lnTo>
                  <a:lnTo>
                    <a:pt x="7619" y="2031238"/>
                  </a:lnTo>
                  <a:lnTo>
                    <a:pt x="10058" y="2030857"/>
                  </a:lnTo>
                  <a:lnTo>
                    <a:pt x="12496" y="2030602"/>
                  </a:lnTo>
                  <a:lnTo>
                    <a:pt x="15239" y="2030222"/>
                  </a:lnTo>
                  <a:lnTo>
                    <a:pt x="17678" y="2030222"/>
                  </a:lnTo>
                  <a:lnTo>
                    <a:pt x="20421" y="2030222"/>
                  </a:lnTo>
                  <a:lnTo>
                    <a:pt x="22859" y="2030222"/>
                  </a:lnTo>
                  <a:lnTo>
                    <a:pt x="25603" y="2030602"/>
                  </a:lnTo>
                  <a:lnTo>
                    <a:pt x="38100" y="2033270"/>
                  </a:lnTo>
                  <a:lnTo>
                    <a:pt x="40233" y="2033904"/>
                  </a:lnTo>
                  <a:lnTo>
                    <a:pt x="42671" y="2035175"/>
                  </a:lnTo>
                  <a:lnTo>
                    <a:pt x="44805" y="2036064"/>
                  </a:lnTo>
                  <a:lnTo>
                    <a:pt x="46939" y="2037334"/>
                  </a:lnTo>
                  <a:lnTo>
                    <a:pt x="49072" y="2038477"/>
                  </a:lnTo>
                  <a:lnTo>
                    <a:pt x="50901" y="2040001"/>
                  </a:lnTo>
                  <a:lnTo>
                    <a:pt x="52730" y="2041271"/>
                  </a:lnTo>
                  <a:lnTo>
                    <a:pt x="54559" y="2043049"/>
                  </a:lnTo>
                  <a:lnTo>
                    <a:pt x="56083" y="2044573"/>
                  </a:lnTo>
                  <a:lnTo>
                    <a:pt x="57302" y="2046477"/>
                  </a:lnTo>
                  <a:lnTo>
                    <a:pt x="58826" y="2048255"/>
                  </a:lnTo>
                  <a:lnTo>
                    <a:pt x="59740" y="2050415"/>
                  </a:lnTo>
                  <a:lnTo>
                    <a:pt x="60959" y="2052574"/>
                  </a:lnTo>
                  <a:lnTo>
                    <a:pt x="61569" y="2054987"/>
                  </a:lnTo>
                  <a:lnTo>
                    <a:pt x="62179" y="2057146"/>
                  </a:lnTo>
                  <a:lnTo>
                    <a:pt x="62788" y="2059559"/>
                  </a:lnTo>
                  <a:lnTo>
                    <a:pt x="63093" y="2062226"/>
                  </a:lnTo>
                  <a:lnTo>
                    <a:pt x="54254" y="2081784"/>
                  </a:lnTo>
                  <a:lnTo>
                    <a:pt x="52730" y="2083562"/>
                  </a:lnTo>
                  <a:lnTo>
                    <a:pt x="50901" y="2084832"/>
                  </a:lnTo>
                  <a:lnTo>
                    <a:pt x="49072" y="2086355"/>
                  </a:lnTo>
                  <a:lnTo>
                    <a:pt x="46939" y="2087626"/>
                  </a:lnTo>
                  <a:lnTo>
                    <a:pt x="44805" y="2088515"/>
                  </a:lnTo>
                  <a:lnTo>
                    <a:pt x="42671" y="2089403"/>
                  </a:lnTo>
                  <a:lnTo>
                    <a:pt x="40538" y="2090674"/>
                  </a:lnTo>
                  <a:lnTo>
                    <a:pt x="38100" y="2091182"/>
                  </a:lnTo>
                  <a:lnTo>
                    <a:pt x="35966" y="2091817"/>
                  </a:lnTo>
                  <a:lnTo>
                    <a:pt x="33223" y="2092452"/>
                  </a:lnTo>
                  <a:lnTo>
                    <a:pt x="31089" y="2093087"/>
                  </a:lnTo>
                  <a:lnTo>
                    <a:pt x="28346" y="2093341"/>
                  </a:lnTo>
                  <a:lnTo>
                    <a:pt x="25907" y="2093722"/>
                  </a:lnTo>
                  <a:lnTo>
                    <a:pt x="23164" y="2093976"/>
                  </a:lnTo>
                  <a:lnTo>
                    <a:pt x="20726" y="2094229"/>
                  </a:lnTo>
                  <a:lnTo>
                    <a:pt x="17983" y="2094229"/>
                  </a:lnTo>
                  <a:lnTo>
                    <a:pt x="15544" y="2094229"/>
                  </a:lnTo>
                  <a:lnTo>
                    <a:pt x="12801" y="2094229"/>
                  </a:lnTo>
                  <a:lnTo>
                    <a:pt x="10363" y="2093976"/>
                  </a:lnTo>
                  <a:lnTo>
                    <a:pt x="7619" y="2093722"/>
                  </a:lnTo>
                  <a:lnTo>
                    <a:pt x="5181" y="2093341"/>
                  </a:lnTo>
                  <a:lnTo>
                    <a:pt x="2438" y="2093087"/>
                  </a:lnTo>
                  <a:lnTo>
                    <a:pt x="0" y="2092705"/>
                  </a:lnTo>
                  <a:lnTo>
                    <a:pt x="304" y="2125091"/>
                  </a:lnTo>
                </a:path>
                <a:path w="6883400" h="9829800">
                  <a:moveTo>
                    <a:pt x="85343" y="2000123"/>
                  </a:moveTo>
                  <a:lnTo>
                    <a:pt x="85343" y="2125091"/>
                  </a:lnTo>
                </a:path>
                <a:path w="6883400" h="9829800">
                  <a:moveTo>
                    <a:pt x="304" y="2125091"/>
                  </a:moveTo>
                  <a:lnTo>
                    <a:pt x="0" y="2157984"/>
                  </a:lnTo>
                  <a:lnTo>
                    <a:pt x="2438" y="2157349"/>
                  </a:lnTo>
                  <a:lnTo>
                    <a:pt x="4876" y="2156714"/>
                  </a:lnTo>
                  <a:lnTo>
                    <a:pt x="7619" y="2156205"/>
                  </a:lnTo>
                  <a:lnTo>
                    <a:pt x="10058" y="2155825"/>
                  </a:lnTo>
                  <a:lnTo>
                    <a:pt x="12496" y="2155571"/>
                  </a:lnTo>
                  <a:lnTo>
                    <a:pt x="15239" y="2155190"/>
                  </a:lnTo>
                  <a:lnTo>
                    <a:pt x="17678" y="2155190"/>
                  </a:lnTo>
                  <a:lnTo>
                    <a:pt x="20421" y="2155190"/>
                  </a:lnTo>
                  <a:lnTo>
                    <a:pt x="22859" y="2155190"/>
                  </a:lnTo>
                  <a:lnTo>
                    <a:pt x="25603" y="2155571"/>
                  </a:lnTo>
                  <a:lnTo>
                    <a:pt x="28041" y="2155825"/>
                  </a:lnTo>
                  <a:lnTo>
                    <a:pt x="30784" y="2156460"/>
                  </a:lnTo>
                  <a:lnTo>
                    <a:pt x="33223" y="2156714"/>
                  </a:lnTo>
                  <a:lnTo>
                    <a:pt x="35661" y="2157729"/>
                  </a:lnTo>
                  <a:lnTo>
                    <a:pt x="38100" y="2158238"/>
                  </a:lnTo>
                  <a:lnTo>
                    <a:pt x="40233" y="2159254"/>
                  </a:lnTo>
                  <a:lnTo>
                    <a:pt x="42671" y="2160143"/>
                  </a:lnTo>
                  <a:lnTo>
                    <a:pt x="44805" y="2161032"/>
                  </a:lnTo>
                  <a:lnTo>
                    <a:pt x="46939" y="2162302"/>
                  </a:lnTo>
                  <a:lnTo>
                    <a:pt x="49072" y="2163445"/>
                  </a:lnTo>
                  <a:lnTo>
                    <a:pt x="50901" y="2164969"/>
                  </a:lnTo>
                  <a:lnTo>
                    <a:pt x="52730" y="2166239"/>
                  </a:lnTo>
                  <a:lnTo>
                    <a:pt x="54559" y="2168017"/>
                  </a:lnTo>
                  <a:lnTo>
                    <a:pt x="56083" y="2169541"/>
                  </a:lnTo>
                  <a:lnTo>
                    <a:pt x="57302" y="2171446"/>
                  </a:lnTo>
                  <a:lnTo>
                    <a:pt x="58826" y="2173478"/>
                  </a:lnTo>
                  <a:lnTo>
                    <a:pt x="59740" y="2175383"/>
                  </a:lnTo>
                  <a:lnTo>
                    <a:pt x="60959" y="2177542"/>
                  </a:lnTo>
                  <a:lnTo>
                    <a:pt x="61569" y="2179954"/>
                  </a:lnTo>
                  <a:lnTo>
                    <a:pt x="62179" y="2182114"/>
                  </a:lnTo>
                  <a:lnTo>
                    <a:pt x="62788" y="2184527"/>
                  </a:lnTo>
                  <a:lnTo>
                    <a:pt x="63093" y="2187194"/>
                  </a:lnTo>
                  <a:lnTo>
                    <a:pt x="62788" y="2189988"/>
                  </a:lnTo>
                  <a:lnTo>
                    <a:pt x="62179" y="2192401"/>
                  </a:lnTo>
                  <a:lnTo>
                    <a:pt x="61569" y="2194814"/>
                  </a:lnTo>
                  <a:lnTo>
                    <a:pt x="54254" y="2206752"/>
                  </a:lnTo>
                  <a:lnTo>
                    <a:pt x="52730" y="2208529"/>
                  </a:lnTo>
                  <a:lnTo>
                    <a:pt x="50901" y="2209800"/>
                  </a:lnTo>
                  <a:lnTo>
                    <a:pt x="49072" y="2211324"/>
                  </a:lnTo>
                  <a:lnTo>
                    <a:pt x="46939" y="2212594"/>
                  </a:lnTo>
                  <a:lnTo>
                    <a:pt x="44805" y="2213483"/>
                  </a:lnTo>
                  <a:lnTo>
                    <a:pt x="42671" y="2214626"/>
                  </a:lnTo>
                  <a:lnTo>
                    <a:pt x="40538" y="2215642"/>
                  </a:lnTo>
                  <a:lnTo>
                    <a:pt x="38100" y="2216150"/>
                  </a:lnTo>
                  <a:lnTo>
                    <a:pt x="35966" y="2217166"/>
                  </a:lnTo>
                  <a:lnTo>
                    <a:pt x="33223" y="2217420"/>
                  </a:lnTo>
                  <a:lnTo>
                    <a:pt x="31089" y="2218054"/>
                  </a:lnTo>
                  <a:lnTo>
                    <a:pt x="28346" y="2218690"/>
                  </a:lnTo>
                  <a:lnTo>
                    <a:pt x="25907" y="2218690"/>
                  </a:lnTo>
                  <a:lnTo>
                    <a:pt x="23164" y="2218944"/>
                  </a:lnTo>
                  <a:lnTo>
                    <a:pt x="20726" y="2219198"/>
                  </a:lnTo>
                  <a:lnTo>
                    <a:pt x="17983" y="2219198"/>
                  </a:lnTo>
                  <a:lnTo>
                    <a:pt x="15544" y="2219198"/>
                  </a:lnTo>
                  <a:lnTo>
                    <a:pt x="12801" y="2219198"/>
                  </a:lnTo>
                  <a:lnTo>
                    <a:pt x="10363" y="2218944"/>
                  </a:lnTo>
                  <a:lnTo>
                    <a:pt x="7619" y="2218690"/>
                  </a:lnTo>
                  <a:lnTo>
                    <a:pt x="5181" y="2218309"/>
                  </a:lnTo>
                  <a:lnTo>
                    <a:pt x="2438" y="2218054"/>
                  </a:lnTo>
                  <a:lnTo>
                    <a:pt x="0" y="2217674"/>
                  </a:lnTo>
                  <a:lnTo>
                    <a:pt x="304" y="2250313"/>
                  </a:lnTo>
                </a:path>
                <a:path w="6883400" h="9829800">
                  <a:moveTo>
                    <a:pt x="85343" y="2125091"/>
                  </a:moveTo>
                  <a:lnTo>
                    <a:pt x="85343" y="2250313"/>
                  </a:lnTo>
                </a:path>
                <a:path w="6883400" h="9829800">
                  <a:moveTo>
                    <a:pt x="304" y="2250313"/>
                  </a:moveTo>
                  <a:lnTo>
                    <a:pt x="0" y="2282952"/>
                  </a:lnTo>
                  <a:lnTo>
                    <a:pt x="2438" y="2282317"/>
                  </a:lnTo>
                  <a:lnTo>
                    <a:pt x="4876" y="2281682"/>
                  </a:lnTo>
                  <a:lnTo>
                    <a:pt x="7619" y="2281174"/>
                  </a:lnTo>
                  <a:lnTo>
                    <a:pt x="10058" y="2280793"/>
                  </a:lnTo>
                  <a:lnTo>
                    <a:pt x="12496" y="2280539"/>
                  </a:lnTo>
                  <a:lnTo>
                    <a:pt x="15239" y="2280539"/>
                  </a:lnTo>
                  <a:lnTo>
                    <a:pt x="17678" y="2280158"/>
                  </a:lnTo>
                  <a:lnTo>
                    <a:pt x="20421" y="2280158"/>
                  </a:lnTo>
                  <a:lnTo>
                    <a:pt x="22859" y="2280539"/>
                  </a:lnTo>
                  <a:lnTo>
                    <a:pt x="25603" y="2280539"/>
                  </a:lnTo>
                  <a:lnTo>
                    <a:pt x="28041" y="2280793"/>
                  </a:lnTo>
                  <a:lnTo>
                    <a:pt x="30784" y="2281428"/>
                  </a:lnTo>
                  <a:lnTo>
                    <a:pt x="33223" y="2282063"/>
                  </a:lnTo>
                  <a:lnTo>
                    <a:pt x="35661" y="2282698"/>
                  </a:lnTo>
                  <a:lnTo>
                    <a:pt x="38100" y="2283205"/>
                  </a:lnTo>
                  <a:lnTo>
                    <a:pt x="40233" y="2284222"/>
                  </a:lnTo>
                  <a:lnTo>
                    <a:pt x="42671" y="2285111"/>
                  </a:lnTo>
                  <a:lnTo>
                    <a:pt x="44805" y="2286000"/>
                  </a:lnTo>
                  <a:lnTo>
                    <a:pt x="46939" y="2287270"/>
                  </a:lnTo>
                  <a:lnTo>
                    <a:pt x="49072" y="2288413"/>
                  </a:lnTo>
                  <a:lnTo>
                    <a:pt x="50901" y="2289937"/>
                  </a:lnTo>
                  <a:lnTo>
                    <a:pt x="52730" y="2291207"/>
                  </a:lnTo>
                  <a:lnTo>
                    <a:pt x="54559" y="2292985"/>
                  </a:lnTo>
                  <a:lnTo>
                    <a:pt x="56083" y="2294509"/>
                  </a:lnTo>
                  <a:lnTo>
                    <a:pt x="57302" y="2296414"/>
                  </a:lnTo>
                  <a:lnTo>
                    <a:pt x="58826" y="2298446"/>
                  </a:lnTo>
                  <a:lnTo>
                    <a:pt x="59740" y="2300351"/>
                  </a:lnTo>
                  <a:lnTo>
                    <a:pt x="60959" y="2302510"/>
                  </a:lnTo>
                  <a:lnTo>
                    <a:pt x="61569" y="2304923"/>
                  </a:lnTo>
                  <a:lnTo>
                    <a:pt x="62179" y="2307082"/>
                  </a:lnTo>
                  <a:lnTo>
                    <a:pt x="62788" y="2309749"/>
                  </a:lnTo>
                  <a:lnTo>
                    <a:pt x="63093" y="2312162"/>
                  </a:lnTo>
                  <a:lnTo>
                    <a:pt x="62788" y="2314955"/>
                  </a:lnTo>
                  <a:lnTo>
                    <a:pt x="62179" y="2317369"/>
                  </a:lnTo>
                  <a:lnTo>
                    <a:pt x="61569" y="2319782"/>
                  </a:lnTo>
                  <a:lnTo>
                    <a:pt x="50901" y="2334768"/>
                  </a:lnTo>
                  <a:lnTo>
                    <a:pt x="49072" y="2336292"/>
                  </a:lnTo>
                  <a:lnTo>
                    <a:pt x="46939" y="2337562"/>
                  </a:lnTo>
                  <a:lnTo>
                    <a:pt x="44805" y="2338704"/>
                  </a:lnTo>
                  <a:lnTo>
                    <a:pt x="42671" y="2339594"/>
                  </a:lnTo>
                  <a:lnTo>
                    <a:pt x="40538" y="2340610"/>
                  </a:lnTo>
                  <a:lnTo>
                    <a:pt x="38100" y="2341118"/>
                  </a:lnTo>
                  <a:lnTo>
                    <a:pt x="35966" y="2342134"/>
                  </a:lnTo>
                  <a:lnTo>
                    <a:pt x="33223" y="2342642"/>
                  </a:lnTo>
                  <a:lnTo>
                    <a:pt x="31089" y="2343023"/>
                  </a:lnTo>
                  <a:lnTo>
                    <a:pt x="28346" y="2343658"/>
                  </a:lnTo>
                  <a:lnTo>
                    <a:pt x="25907" y="2343912"/>
                  </a:lnTo>
                  <a:lnTo>
                    <a:pt x="23164" y="2343912"/>
                  </a:lnTo>
                  <a:lnTo>
                    <a:pt x="20726" y="2344166"/>
                  </a:lnTo>
                  <a:lnTo>
                    <a:pt x="17983" y="2344166"/>
                  </a:lnTo>
                  <a:lnTo>
                    <a:pt x="15544" y="2344166"/>
                  </a:lnTo>
                  <a:lnTo>
                    <a:pt x="12801" y="2344166"/>
                  </a:lnTo>
                  <a:lnTo>
                    <a:pt x="10363" y="2343912"/>
                  </a:lnTo>
                  <a:lnTo>
                    <a:pt x="7619" y="2343912"/>
                  </a:lnTo>
                  <a:lnTo>
                    <a:pt x="5181" y="2343277"/>
                  </a:lnTo>
                  <a:lnTo>
                    <a:pt x="2438" y="2343023"/>
                  </a:lnTo>
                  <a:lnTo>
                    <a:pt x="0" y="2342642"/>
                  </a:lnTo>
                  <a:lnTo>
                    <a:pt x="304" y="2375280"/>
                  </a:lnTo>
                </a:path>
                <a:path w="6883400" h="9829800">
                  <a:moveTo>
                    <a:pt x="85343" y="2250313"/>
                  </a:moveTo>
                  <a:lnTo>
                    <a:pt x="85343" y="2375280"/>
                  </a:lnTo>
                </a:path>
                <a:path w="6883400" h="9829800">
                  <a:moveTo>
                    <a:pt x="304" y="2375280"/>
                  </a:moveTo>
                  <a:lnTo>
                    <a:pt x="0" y="2407920"/>
                  </a:lnTo>
                  <a:lnTo>
                    <a:pt x="2438" y="2407285"/>
                  </a:lnTo>
                  <a:lnTo>
                    <a:pt x="4876" y="2406650"/>
                  </a:lnTo>
                  <a:lnTo>
                    <a:pt x="7619" y="2406142"/>
                  </a:lnTo>
                  <a:lnTo>
                    <a:pt x="10058" y="2405761"/>
                  </a:lnTo>
                  <a:lnTo>
                    <a:pt x="12496" y="2405507"/>
                  </a:lnTo>
                  <a:lnTo>
                    <a:pt x="15239" y="2405507"/>
                  </a:lnTo>
                  <a:lnTo>
                    <a:pt x="17678" y="2405126"/>
                  </a:lnTo>
                  <a:lnTo>
                    <a:pt x="20421" y="2405126"/>
                  </a:lnTo>
                  <a:lnTo>
                    <a:pt x="22859" y="2405507"/>
                  </a:lnTo>
                  <a:lnTo>
                    <a:pt x="25603" y="2405507"/>
                  </a:lnTo>
                  <a:lnTo>
                    <a:pt x="28041" y="2406142"/>
                  </a:lnTo>
                  <a:lnTo>
                    <a:pt x="30784" y="2406396"/>
                  </a:lnTo>
                  <a:lnTo>
                    <a:pt x="33223" y="2407030"/>
                  </a:lnTo>
                  <a:lnTo>
                    <a:pt x="35661" y="2407666"/>
                  </a:lnTo>
                  <a:lnTo>
                    <a:pt x="38100" y="2408174"/>
                  </a:lnTo>
                  <a:lnTo>
                    <a:pt x="40233" y="2409190"/>
                  </a:lnTo>
                  <a:lnTo>
                    <a:pt x="42671" y="2410079"/>
                  </a:lnTo>
                  <a:lnTo>
                    <a:pt x="44805" y="2410968"/>
                  </a:lnTo>
                  <a:lnTo>
                    <a:pt x="46939" y="2412238"/>
                  </a:lnTo>
                  <a:lnTo>
                    <a:pt x="49072" y="2413380"/>
                  </a:lnTo>
                  <a:lnTo>
                    <a:pt x="50901" y="2414904"/>
                  </a:lnTo>
                  <a:lnTo>
                    <a:pt x="52730" y="2416429"/>
                  </a:lnTo>
                  <a:lnTo>
                    <a:pt x="54559" y="2417953"/>
                  </a:lnTo>
                  <a:lnTo>
                    <a:pt x="56083" y="2419477"/>
                  </a:lnTo>
                  <a:lnTo>
                    <a:pt x="57302" y="2421382"/>
                  </a:lnTo>
                  <a:lnTo>
                    <a:pt x="58826" y="2423414"/>
                  </a:lnTo>
                  <a:lnTo>
                    <a:pt x="59740" y="2425319"/>
                  </a:lnTo>
                  <a:lnTo>
                    <a:pt x="60959" y="2427478"/>
                  </a:lnTo>
                  <a:lnTo>
                    <a:pt x="61569" y="2429891"/>
                  </a:lnTo>
                  <a:lnTo>
                    <a:pt x="62179" y="2432050"/>
                  </a:lnTo>
                  <a:lnTo>
                    <a:pt x="62788" y="2434717"/>
                  </a:lnTo>
                  <a:lnTo>
                    <a:pt x="63093" y="2437129"/>
                  </a:lnTo>
                  <a:lnTo>
                    <a:pt x="42671" y="2464562"/>
                  </a:lnTo>
                  <a:lnTo>
                    <a:pt x="40538" y="2465578"/>
                  </a:lnTo>
                  <a:lnTo>
                    <a:pt x="38100" y="2466086"/>
                  </a:lnTo>
                  <a:lnTo>
                    <a:pt x="35966" y="2467102"/>
                  </a:lnTo>
                  <a:lnTo>
                    <a:pt x="33223" y="2467610"/>
                  </a:lnTo>
                  <a:lnTo>
                    <a:pt x="31089" y="2467991"/>
                  </a:lnTo>
                  <a:lnTo>
                    <a:pt x="28346" y="2468626"/>
                  </a:lnTo>
                  <a:lnTo>
                    <a:pt x="25907" y="2468879"/>
                  </a:lnTo>
                  <a:lnTo>
                    <a:pt x="23164" y="2468879"/>
                  </a:lnTo>
                  <a:lnTo>
                    <a:pt x="20726" y="2469134"/>
                  </a:lnTo>
                  <a:lnTo>
                    <a:pt x="17983" y="2469134"/>
                  </a:lnTo>
                  <a:lnTo>
                    <a:pt x="15544" y="2469134"/>
                  </a:lnTo>
                  <a:lnTo>
                    <a:pt x="12801" y="2469134"/>
                  </a:lnTo>
                  <a:lnTo>
                    <a:pt x="10363" y="2468879"/>
                  </a:lnTo>
                  <a:lnTo>
                    <a:pt x="7619" y="2468879"/>
                  </a:lnTo>
                  <a:lnTo>
                    <a:pt x="5181" y="2468245"/>
                  </a:lnTo>
                  <a:lnTo>
                    <a:pt x="2438" y="2468245"/>
                  </a:lnTo>
                  <a:lnTo>
                    <a:pt x="0" y="2467610"/>
                  </a:lnTo>
                  <a:lnTo>
                    <a:pt x="304" y="2500249"/>
                  </a:lnTo>
                </a:path>
                <a:path w="6883400" h="9829800">
                  <a:moveTo>
                    <a:pt x="85343" y="2375280"/>
                  </a:moveTo>
                  <a:lnTo>
                    <a:pt x="85343" y="2500249"/>
                  </a:lnTo>
                </a:path>
                <a:path w="6883400" h="9829800">
                  <a:moveTo>
                    <a:pt x="304" y="2500249"/>
                  </a:moveTo>
                  <a:lnTo>
                    <a:pt x="0" y="2532888"/>
                  </a:lnTo>
                  <a:lnTo>
                    <a:pt x="2438" y="2532253"/>
                  </a:lnTo>
                  <a:lnTo>
                    <a:pt x="4876" y="2531618"/>
                  </a:lnTo>
                  <a:lnTo>
                    <a:pt x="7619" y="2531364"/>
                  </a:lnTo>
                  <a:lnTo>
                    <a:pt x="10058" y="2530729"/>
                  </a:lnTo>
                  <a:lnTo>
                    <a:pt x="12496" y="2530475"/>
                  </a:lnTo>
                  <a:lnTo>
                    <a:pt x="15239" y="2530475"/>
                  </a:lnTo>
                  <a:lnTo>
                    <a:pt x="17678" y="2530094"/>
                  </a:lnTo>
                  <a:lnTo>
                    <a:pt x="20421" y="2530094"/>
                  </a:lnTo>
                  <a:lnTo>
                    <a:pt x="22859" y="2530475"/>
                  </a:lnTo>
                  <a:lnTo>
                    <a:pt x="25603" y="2530475"/>
                  </a:lnTo>
                  <a:lnTo>
                    <a:pt x="28041" y="2531110"/>
                  </a:lnTo>
                  <a:lnTo>
                    <a:pt x="30784" y="2531364"/>
                  </a:lnTo>
                  <a:lnTo>
                    <a:pt x="33223" y="2531999"/>
                  </a:lnTo>
                  <a:lnTo>
                    <a:pt x="35661" y="2532634"/>
                  </a:lnTo>
                  <a:lnTo>
                    <a:pt x="38100" y="2533142"/>
                  </a:lnTo>
                  <a:lnTo>
                    <a:pt x="40233" y="2534158"/>
                  </a:lnTo>
                  <a:lnTo>
                    <a:pt x="42671" y="2535047"/>
                  </a:lnTo>
                  <a:lnTo>
                    <a:pt x="44805" y="2535936"/>
                  </a:lnTo>
                  <a:lnTo>
                    <a:pt x="46939" y="2537205"/>
                  </a:lnTo>
                  <a:lnTo>
                    <a:pt x="49072" y="2538349"/>
                  </a:lnTo>
                  <a:lnTo>
                    <a:pt x="50901" y="2539873"/>
                  </a:lnTo>
                  <a:lnTo>
                    <a:pt x="52730" y="2541397"/>
                  </a:lnTo>
                  <a:lnTo>
                    <a:pt x="54559" y="2542921"/>
                  </a:lnTo>
                  <a:lnTo>
                    <a:pt x="56083" y="2544826"/>
                  </a:lnTo>
                  <a:lnTo>
                    <a:pt x="57302" y="2546350"/>
                  </a:lnTo>
                  <a:lnTo>
                    <a:pt x="58826" y="2548382"/>
                  </a:lnTo>
                  <a:lnTo>
                    <a:pt x="59740" y="2550287"/>
                  </a:lnTo>
                  <a:lnTo>
                    <a:pt x="60959" y="2552700"/>
                  </a:lnTo>
                  <a:lnTo>
                    <a:pt x="61569" y="2554859"/>
                  </a:lnTo>
                  <a:lnTo>
                    <a:pt x="62179" y="2557018"/>
                  </a:lnTo>
                  <a:lnTo>
                    <a:pt x="62788" y="2559685"/>
                  </a:lnTo>
                  <a:lnTo>
                    <a:pt x="63093" y="2562098"/>
                  </a:lnTo>
                  <a:lnTo>
                    <a:pt x="62788" y="2564892"/>
                  </a:lnTo>
                  <a:lnTo>
                    <a:pt x="62179" y="2567304"/>
                  </a:lnTo>
                  <a:lnTo>
                    <a:pt x="54254" y="2581910"/>
                  </a:lnTo>
                  <a:lnTo>
                    <a:pt x="52730" y="2583434"/>
                  </a:lnTo>
                  <a:lnTo>
                    <a:pt x="42671" y="2589529"/>
                  </a:lnTo>
                  <a:lnTo>
                    <a:pt x="40538" y="2590546"/>
                  </a:lnTo>
                  <a:lnTo>
                    <a:pt x="38100" y="2591054"/>
                  </a:lnTo>
                  <a:lnTo>
                    <a:pt x="35966" y="2592070"/>
                  </a:lnTo>
                  <a:lnTo>
                    <a:pt x="33223" y="2592578"/>
                  </a:lnTo>
                  <a:lnTo>
                    <a:pt x="31089" y="2592959"/>
                  </a:lnTo>
                  <a:lnTo>
                    <a:pt x="28346" y="2593594"/>
                  </a:lnTo>
                  <a:lnTo>
                    <a:pt x="25907" y="2593848"/>
                  </a:lnTo>
                  <a:lnTo>
                    <a:pt x="23164" y="2593848"/>
                  </a:lnTo>
                  <a:lnTo>
                    <a:pt x="20726" y="2594102"/>
                  </a:lnTo>
                  <a:lnTo>
                    <a:pt x="17983" y="2594102"/>
                  </a:lnTo>
                  <a:lnTo>
                    <a:pt x="15544" y="2594102"/>
                  </a:lnTo>
                  <a:lnTo>
                    <a:pt x="12801" y="2594102"/>
                  </a:lnTo>
                  <a:lnTo>
                    <a:pt x="10363" y="2593848"/>
                  </a:lnTo>
                  <a:lnTo>
                    <a:pt x="7619" y="2593848"/>
                  </a:lnTo>
                  <a:lnTo>
                    <a:pt x="5181" y="2593594"/>
                  </a:lnTo>
                  <a:lnTo>
                    <a:pt x="2438" y="2593213"/>
                  </a:lnTo>
                  <a:lnTo>
                    <a:pt x="0" y="2592578"/>
                  </a:lnTo>
                  <a:lnTo>
                    <a:pt x="304" y="2625217"/>
                  </a:lnTo>
                </a:path>
                <a:path w="6883400" h="9829800">
                  <a:moveTo>
                    <a:pt x="85343" y="2500249"/>
                  </a:moveTo>
                  <a:lnTo>
                    <a:pt x="85343" y="2625217"/>
                  </a:lnTo>
                </a:path>
                <a:path w="6883400" h="9829800">
                  <a:moveTo>
                    <a:pt x="304" y="2625217"/>
                  </a:moveTo>
                  <a:lnTo>
                    <a:pt x="0" y="2658110"/>
                  </a:lnTo>
                  <a:lnTo>
                    <a:pt x="2438" y="2657221"/>
                  </a:lnTo>
                  <a:lnTo>
                    <a:pt x="4876" y="2656586"/>
                  </a:lnTo>
                  <a:lnTo>
                    <a:pt x="7619" y="2656332"/>
                  </a:lnTo>
                  <a:lnTo>
                    <a:pt x="10058" y="2655697"/>
                  </a:lnTo>
                  <a:lnTo>
                    <a:pt x="12496" y="2655697"/>
                  </a:lnTo>
                  <a:lnTo>
                    <a:pt x="15239" y="2655443"/>
                  </a:lnTo>
                  <a:lnTo>
                    <a:pt x="17678" y="2655443"/>
                  </a:lnTo>
                  <a:lnTo>
                    <a:pt x="20421" y="2655443"/>
                  </a:lnTo>
                  <a:lnTo>
                    <a:pt x="22859" y="2655443"/>
                  </a:lnTo>
                  <a:lnTo>
                    <a:pt x="25603" y="2655697"/>
                  </a:lnTo>
                  <a:lnTo>
                    <a:pt x="28041" y="2656078"/>
                  </a:lnTo>
                  <a:lnTo>
                    <a:pt x="30784" y="2656332"/>
                  </a:lnTo>
                  <a:lnTo>
                    <a:pt x="33223" y="2656967"/>
                  </a:lnTo>
                  <a:lnTo>
                    <a:pt x="35661" y="2657602"/>
                  </a:lnTo>
                  <a:lnTo>
                    <a:pt x="38100" y="2658110"/>
                  </a:lnTo>
                  <a:lnTo>
                    <a:pt x="40233" y="2659126"/>
                  </a:lnTo>
                  <a:lnTo>
                    <a:pt x="42671" y="2660015"/>
                  </a:lnTo>
                  <a:lnTo>
                    <a:pt x="44805" y="2661158"/>
                  </a:lnTo>
                  <a:lnTo>
                    <a:pt x="46939" y="2662428"/>
                  </a:lnTo>
                  <a:lnTo>
                    <a:pt x="49072" y="2663698"/>
                  </a:lnTo>
                  <a:lnTo>
                    <a:pt x="50901" y="2664841"/>
                  </a:lnTo>
                  <a:lnTo>
                    <a:pt x="52730" y="2666365"/>
                  </a:lnTo>
                  <a:lnTo>
                    <a:pt x="54559" y="2667889"/>
                  </a:lnTo>
                  <a:lnTo>
                    <a:pt x="56083" y="2669794"/>
                  </a:lnTo>
                  <a:lnTo>
                    <a:pt x="57302" y="2671572"/>
                  </a:lnTo>
                  <a:lnTo>
                    <a:pt x="58826" y="2673350"/>
                  </a:lnTo>
                  <a:lnTo>
                    <a:pt x="59740" y="2675509"/>
                  </a:lnTo>
                  <a:lnTo>
                    <a:pt x="60959" y="2677668"/>
                  </a:lnTo>
                  <a:lnTo>
                    <a:pt x="61569" y="2679827"/>
                  </a:lnTo>
                  <a:lnTo>
                    <a:pt x="62179" y="2682240"/>
                  </a:lnTo>
                  <a:lnTo>
                    <a:pt x="62788" y="2684653"/>
                  </a:lnTo>
                  <a:lnTo>
                    <a:pt x="63093" y="2687066"/>
                  </a:lnTo>
                  <a:lnTo>
                    <a:pt x="62788" y="2689860"/>
                  </a:lnTo>
                  <a:lnTo>
                    <a:pt x="62179" y="2692654"/>
                  </a:lnTo>
                  <a:lnTo>
                    <a:pt x="54254" y="2706878"/>
                  </a:lnTo>
                  <a:lnTo>
                    <a:pt x="52730" y="2708402"/>
                  </a:lnTo>
                  <a:lnTo>
                    <a:pt x="42671" y="2714498"/>
                  </a:lnTo>
                  <a:lnTo>
                    <a:pt x="40538" y="2715514"/>
                  </a:lnTo>
                  <a:lnTo>
                    <a:pt x="38100" y="2716403"/>
                  </a:lnTo>
                  <a:lnTo>
                    <a:pt x="35966" y="2717038"/>
                  </a:lnTo>
                  <a:lnTo>
                    <a:pt x="33223" y="2717546"/>
                  </a:lnTo>
                  <a:lnTo>
                    <a:pt x="31089" y="2717927"/>
                  </a:lnTo>
                  <a:lnTo>
                    <a:pt x="28346" y="2718562"/>
                  </a:lnTo>
                  <a:lnTo>
                    <a:pt x="25907" y="2718816"/>
                  </a:lnTo>
                  <a:lnTo>
                    <a:pt x="23164" y="2719070"/>
                  </a:lnTo>
                  <a:lnTo>
                    <a:pt x="20726" y="2719070"/>
                  </a:lnTo>
                  <a:lnTo>
                    <a:pt x="17983" y="2719070"/>
                  </a:lnTo>
                  <a:lnTo>
                    <a:pt x="15544" y="2719070"/>
                  </a:lnTo>
                  <a:lnTo>
                    <a:pt x="12801" y="2719070"/>
                  </a:lnTo>
                  <a:lnTo>
                    <a:pt x="10363" y="2719070"/>
                  </a:lnTo>
                  <a:lnTo>
                    <a:pt x="7619" y="2718816"/>
                  </a:lnTo>
                  <a:lnTo>
                    <a:pt x="5181" y="2718562"/>
                  </a:lnTo>
                  <a:lnTo>
                    <a:pt x="2438" y="2718180"/>
                  </a:lnTo>
                  <a:lnTo>
                    <a:pt x="0" y="2717546"/>
                  </a:lnTo>
                  <a:lnTo>
                    <a:pt x="304" y="2750185"/>
                  </a:lnTo>
                </a:path>
                <a:path w="6883400" h="9829800">
                  <a:moveTo>
                    <a:pt x="85343" y="2625217"/>
                  </a:moveTo>
                  <a:lnTo>
                    <a:pt x="85343" y="2750185"/>
                  </a:lnTo>
                </a:path>
                <a:path w="6883400" h="9829800">
                  <a:moveTo>
                    <a:pt x="304" y="2750185"/>
                  </a:moveTo>
                  <a:lnTo>
                    <a:pt x="0" y="2783078"/>
                  </a:lnTo>
                  <a:lnTo>
                    <a:pt x="2438" y="2782570"/>
                  </a:lnTo>
                  <a:lnTo>
                    <a:pt x="4876" y="2781554"/>
                  </a:lnTo>
                  <a:lnTo>
                    <a:pt x="7619" y="2781300"/>
                  </a:lnTo>
                  <a:lnTo>
                    <a:pt x="10058" y="2781046"/>
                  </a:lnTo>
                  <a:lnTo>
                    <a:pt x="12496" y="2780665"/>
                  </a:lnTo>
                  <a:lnTo>
                    <a:pt x="15239" y="2780411"/>
                  </a:lnTo>
                  <a:lnTo>
                    <a:pt x="17678" y="2780411"/>
                  </a:lnTo>
                  <a:lnTo>
                    <a:pt x="20421" y="2780411"/>
                  </a:lnTo>
                  <a:lnTo>
                    <a:pt x="22859" y="2780411"/>
                  </a:lnTo>
                  <a:lnTo>
                    <a:pt x="25603" y="2780665"/>
                  </a:lnTo>
                  <a:lnTo>
                    <a:pt x="28041" y="2781046"/>
                  </a:lnTo>
                  <a:lnTo>
                    <a:pt x="30784" y="2781300"/>
                  </a:lnTo>
                  <a:lnTo>
                    <a:pt x="33223" y="2781935"/>
                  </a:lnTo>
                  <a:lnTo>
                    <a:pt x="35661" y="2782570"/>
                  </a:lnTo>
                  <a:lnTo>
                    <a:pt x="38100" y="2783078"/>
                  </a:lnTo>
                  <a:lnTo>
                    <a:pt x="40233" y="2784094"/>
                  </a:lnTo>
                  <a:lnTo>
                    <a:pt x="42671" y="2784983"/>
                  </a:lnTo>
                  <a:lnTo>
                    <a:pt x="44805" y="2786126"/>
                  </a:lnTo>
                  <a:lnTo>
                    <a:pt x="46939" y="2787396"/>
                  </a:lnTo>
                  <a:lnTo>
                    <a:pt x="49072" y="2788666"/>
                  </a:lnTo>
                  <a:lnTo>
                    <a:pt x="50901" y="2789809"/>
                  </a:lnTo>
                  <a:lnTo>
                    <a:pt x="52730" y="2791333"/>
                  </a:lnTo>
                  <a:lnTo>
                    <a:pt x="54559" y="2792857"/>
                  </a:lnTo>
                  <a:lnTo>
                    <a:pt x="56083" y="2794762"/>
                  </a:lnTo>
                  <a:lnTo>
                    <a:pt x="57302" y="2796540"/>
                  </a:lnTo>
                  <a:lnTo>
                    <a:pt x="58826" y="2798318"/>
                  </a:lnTo>
                  <a:lnTo>
                    <a:pt x="59740" y="2800477"/>
                  </a:lnTo>
                  <a:lnTo>
                    <a:pt x="60959" y="2802636"/>
                  </a:lnTo>
                  <a:lnTo>
                    <a:pt x="61569" y="2804795"/>
                  </a:lnTo>
                  <a:lnTo>
                    <a:pt x="62179" y="2807208"/>
                  </a:lnTo>
                  <a:lnTo>
                    <a:pt x="62788" y="2809621"/>
                  </a:lnTo>
                  <a:lnTo>
                    <a:pt x="63093" y="2812034"/>
                  </a:lnTo>
                  <a:lnTo>
                    <a:pt x="62788" y="2814828"/>
                  </a:lnTo>
                  <a:lnTo>
                    <a:pt x="62179" y="2817622"/>
                  </a:lnTo>
                  <a:lnTo>
                    <a:pt x="61569" y="2820035"/>
                  </a:lnTo>
                  <a:lnTo>
                    <a:pt x="60655" y="2822194"/>
                  </a:lnTo>
                  <a:lnTo>
                    <a:pt x="59740" y="2824607"/>
                  </a:lnTo>
                  <a:lnTo>
                    <a:pt x="58521" y="2826385"/>
                  </a:lnTo>
                  <a:lnTo>
                    <a:pt x="57302" y="2828544"/>
                  </a:lnTo>
                  <a:lnTo>
                    <a:pt x="55778" y="2830322"/>
                  </a:lnTo>
                  <a:lnTo>
                    <a:pt x="54254" y="2831846"/>
                  </a:lnTo>
                  <a:lnTo>
                    <a:pt x="52730" y="2833370"/>
                  </a:lnTo>
                  <a:lnTo>
                    <a:pt x="50901" y="2834894"/>
                  </a:lnTo>
                  <a:lnTo>
                    <a:pt x="49072" y="2836164"/>
                  </a:lnTo>
                  <a:lnTo>
                    <a:pt x="46939" y="2837434"/>
                  </a:lnTo>
                  <a:lnTo>
                    <a:pt x="44805" y="2838577"/>
                  </a:lnTo>
                  <a:lnTo>
                    <a:pt x="42671" y="2839466"/>
                  </a:lnTo>
                  <a:lnTo>
                    <a:pt x="40538" y="2840482"/>
                  </a:lnTo>
                  <a:lnTo>
                    <a:pt x="38100" y="2841371"/>
                  </a:lnTo>
                  <a:lnTo>
                    <a:pt x="35966" y="2842005"/>
                  </a:lnTo>
                  <a:lnTo>
                    <a:pt x="33223" y="2842514"/>
                  </a:lnTo>
                  <a:lnTo>
                    <a:pt x="31089" y="2843149"/>
                  </a:lnTo>
                  <a:lnTo>
                    <a:pt x="28346" y="2843529"/>
                  </a:lnTo>
                  <a:lnTo>
                    <a:pt x="25907" y="2843784"/>
                  </a:lnTo>
                  <a:lnTo>
                    <a:pt x="23164" y="2844038"/>
                  </a:lnTo>
                  <a:lnTo>
                    <a:pt x="20726" y="2844038"/>
                  </a:lnTo>
                  <a:lnTo>
                    <a:pt x="17983" y="2844419"/>
                  </a:lnTo>
                  <a:lnTo>
                    <a:pt x="15544" y="2844419"/>
                  </a:lnTo>
                  <a:lnTo>
                    <a:pt x="12801" y="2844038"/>
                  </a:lnTo>
                  <a:lnTo>
                    <a:pt x="10363" y="2844038"/>
                  </a:lnTo>
                  <a:lnTo>
                    <a:pt x="7619" y="2843784"/>
                  </a:lnTo>
                  <a:lnTo>
                    <a:pt x="5181" y="2843529"/>
                  </a:lnTo>
                  <a:lnTo>
                    <a:pt x="2438" y="2843149"/>
                  </a:lnTo>
                  <a:lnTo>
                    <a:pt x="0" y="2842514"/>
                  </a:lnTo>
                  <a:lnTo>
                    <a:pt x="304" y="2875153"/>
                  </a:lnTo>
                </a:path>
                <a:path w="6883400" h="9829800">
                  <a:moveTo>
                    <a:pt x="85343" y="2750185"/>
                  </a:moveTo>
                  <a:lnTo>
                    <a:pt x="85343" y="2875153"/>
                  </a:lnTo>
                </a:path>
                <a:path w="6883400" h="9829800">
                  <a:moveTo>
                    <a:pt x="304" y="2875153"/>
                  </a:moveTo>
                  <a:lnTo>
                    <a:pt x="0" y="2908046"/>
                  </a:lnTo>
                  <a:lnTo>
                    <a:pt x="2438" y="2907538"/>
                  </a:lnTo>
                  <a:lnTo>
                    <a:pt x="4876" y="2906903"/>
                  </a:lnTo>
                  <a:lnTo>
                    <a:pt x="7619" y="2906268"/>
                  </a:lnTo>
                  <a:lnTo>
                    <a:pt x="10058" y="2906014"/>
                  </a:lnTo>
                  <a:lnTo>
                    <a:pt x="12496" y="2905633"/>
                  </a:lnTo>
                  <a:lnTo>
                    <a:pt x="15239" y="2905379"/>
                  </a:lnTo>
                  <a:lnTo>
                    <a:pt x="17678" y="2905379"/>
                  </a:lnTo>
                  <a:lnTo>
                    <a:pt x="20421" y="2905379"/>
                  </a:lnTo>
                  <a:lnTo>
                    <a:pt x="22859" y="2905379"/>
                  </a:lnTo>
                  <a:lnTo>
                    <a:pt x="25603" y="2905633"/>
                  </a:lnTo>
                  <a:lnTo>
                    <a:pt x="28041" y="2906014"/>
                  </a:lnTo>
                  <a:lnTo>
                    <a:pt x="30784" y="2906268"/>
                  </a:lnTo>
                  <a:lnTo>
                    <a:pt x="33223" y="2906903"/>
                  </a:lnTo>
                  <a:lnTo>
                    <a:pt x="35661" y="2907538"/>
                  </a:lnTo>
                  <a:lnTo>
                    <a:pt x="38100" y="2908046"/>
                  </a:lnTo>
                  <a:lnTo>
                    <a:pt x="40233" y="2909062"/>
                  </a:lnTo>
                  <a:lnTo>
                    <a:pt x="42671" y="2909951"/>
                  </a:lnTo>
                  <a:lnTo>
                    <a:pt x="44805" y="2911094"/>
                  </a:lnTo>
                  <a:lnTo>
                    <a:pt x="46939" y="2912364"/>
                  </a:lnTo>
                  <a:lnTo>
                    <a:pt x="49072" y="2913634"/>
                  </a:lnTo>
                  <a:lnTo>
                    <a:pt x="50901" y="2914777"/>
                  </a:lnTo>
                  <a:lnTo>
                    <a:pt x="52730" y="2916301"/>
                  </a:lnTo>
                  <a:lnTo>
                    <a:pt x="54559" y="2917825"/>
                  </a:lnTo>
                  <a:lnTo>
                    <a:pt x="56083" y="2919729"/>
                  </a:lnTo>
                  <a:lnTo>
                    <a:pt x="57302" y="2921508"/>
                  </a:lnTo>
                  <a:lnTo>
                    <a:pt x="58826" y="2923286"/>
                  </a:lnTo>
                  <a:lnTo>
                    <a:pt x="59740" y="2925445"/>
                  </a:lnTo>
                  <a:lnTo>
                    <a:pt x="63093" y="2937002"/>
                  </a:lnTo>
                  <a:lnTo>
                    <a:pt x="54254" y="2956814"/>
                  </a:lnTo>
                  <a:lnTo>
                    <a:pt x="52730" y="2958338"/>
                  </a:lnTo>
                  <a:lnTo>
                    <a:pt x="42671" y="2964434"/>
                  </a:lnTo>
                  <a:lnTo>
                    <a:pt x="40538" y="2965450"/>
                  </a:lnTo>
                  <a:lnTo>
                    <a:pt x="38100" y="2966339"/>
                  </a:lnTo>
                  <a:lnTo>
                    <a:pt x="35966" y="2966974"/>
                  </a:lnTo>
                  <a:lnTo>
                    <a:pt x="33223" y="2967482"/>
                  </a:lnTo>
                  <a:lnTo>
                    <a:pt x="31089" y="2968117"/>
                  </a:lnTo>
                  <a:lnTo>
                    <a:pt x="28346" y="2968498"/>
                  </a:lnTo>
                  <a:lnTo>
                    <a:pt x="25907" y="2968752"/>
                  </a:lnTo>
                  <a:lnTo>
                    <a:pt x="23164" y="2969005"/>
                  </a:lnTo>
                  <a:lnTo>
                    <a:pt x="20726" y="2969005"/>
                  </a:lnTo>
                  <a:lnTo>
                    <a:pt x="17983" y="2969387"/>
                  </a:lnTo>
                  <a:lnTo>
                    <a:pt x="15544" y="2969387"/>
                  </a:lnTo>
                  <a:lnTo>
                    <a:pt x="12801" y="2969005"/>
                  </a:lnTo>
                  <a:lnTo>
                    <a:pt x="10363" y="2969005"/>
                  </a:lnTo>
                  <a:lnTo>
                    <a:pt x="7619" y="2968752"/>
                  </a:lnTo>
                  <a:lnTo>
                    <a:pt x="5181" y="2968498"/>
                  </a:lnTo>
                  <a:lnTo>
                    <a:pt x="2438" y="2968117"/>
                  </a:lnTo>
                  <a:lnTo>
                    <a:pt x="0" y="2967482"/>
                  </a:lnTo>
                  <a:lnTo>
                    <a:pt x="304" y="3000121"/>
                  </a:lnTo>
                </a:path>
                <a:path w="6883400" h="9829800">
                  <a:moveTo>
                    <a:pt x="85343" y="2875153"/>
                  </a:moveTo>
                  <a:lnTo>
                    <a:pt x="85343" y="3000121"/>
                  </a:lnTo>
                </a:path>
                <a:path w="6883400" h="9829800">
                  <a:moveTo>
                    <a:pt x="304" y="3000121"/>
                  </a:moveTo>
                  <a:lnTo>
                    <a:pt x="0" y="3033014"/>
                  </a:lnTo>
                  <a:lnTo>
                    <a:pt x="2438" y="3032505"/>
                  </a:lnTo>
                  <a:lnTo>
                    <a:pt x="4876" y="3031871"/>
                  </a:lnTo>
                  <a:lnTo>
                    <a:pt x="7619" y="3031236"/>
                  </a:lnTo>
                  <a:lnTo>
                    <a:pt x="10058" y="3030982"/>
                  </a:lnTo>
                  <a:lnTo>
                    <a:pt x="12496" y="3030601"/>
                  </a:lnTo>
                  <a:lnTo>
                    <a:pt x="15239" y="3030347"/>
                  </a:lnTo>
                  <a:lnTo>
                    <a:pt x="17678" y="3030347"/>
                  </a:lnTo>
                  <a:lnTo>
                    <a:pt x="20421" y="3030347"/>
                  </a:lnTo>
                  <a:lnTo>
                    <a:pt x="22859" y="3030347"/>
                  </a:lnTo>
                  <a:lnTo>
                    <a:pt x="25603" y="3030601"/>
                  </a:lnTo>
                  <a:lnTo>
                    <a:pt x="28041" y="3030982"/>
                  </a:lnTo>
                  <a:lnTo>
                    <a:pt x="30784" y="3031236"/>
                  </a:lnTo>
                  <a:lnTo>
                    <a:pt x="33223" y="3031871"/>
                  </a:lnTo>
                  <a:lnTo>
                    <a:pt x="35661" y="3032505"/>
                  </a:lnTo>
                  <a:lnTo>
                    <a:pt x="38100" y="3033395"/>
                  </a:lnTo>
                  <a:lnTo>
                    <a:pt x="40233" y="3034029"/>
                  </a:lnTo>
                  <a:lnTo>
                    <a:pt x="42671" y="3034919"/>
                  </a:lnTo>
                  <a:lnTo>
                    <a:pt x="44805" y="3036062"/>
                  </a:lnTo>
                  <a:lnTo>
                    <a:pt x="46939" y="3037332"/>
                  </a:lnTo>
                  <a:lnTo>
                    <a:pt x="49072" y="3038602"/>
                  </a:lnTo>
                  <a:lnTo>
                    <a:pt x="50901" y="3040126"/>
                  </a:lnTo>
                  <a:lnTo>
                    <a:pt x="52730" y="3041269"/>
                  </a:lnTo>
                  <a:lnTo>
                    <a:pt x="54559" y="3042793"/>
                  </a:lnTo>
                  <a:lnTo>
                    <a:pt x="56083" y="3044698"/>
                  </a:lnTo>
                  <a:lnTo>
                    <a:pt x="57302" y="3046476"/>
                  </a:lnTo>
                  <a:lnTo>
                    <a:pt x="58826" y="3048254"/>
                  </a:lnTo>
                  <a:lnTo>
                    <a:pt x="59740" y="3050413"/>
                  </a:lnTo>
                  <a:lnTo>
                    <a:pt x="60959" y="3052572"/>
                  </a:lnTo>
                  <a:lnTo>
                    <a:pt x="61569" y="3054730"/>
                  </a:lnTo>
                  <a:lnTo>
                    <a:pt x="62179" y="3057144"/>
                  </a:lnTo>
                  <a:lnTo>
                    <a:pt x="62788" y="3059557"/>
                  </a:lnTo>
                  <a:lnTo>
                    <a:pt x="63093" y="3062351"/>
                  </a:lnTo>
                  <a:lnTo>
                    <a:pt x="62788" y="3065018"/>
                  </a:lnTo>
                  <a:lnTo>
                    <a:pt x="62179" y="3067558"/>
                  </a:lnTo>
                  <a:lnTo>
                    <a:pt x="54254" y="3081782"/>
                  </a:lnTo>
                  <a:lnTo>
                    <a:pt x="52730" y="3083687"/>
                  </a:lnTo>
                  <a:lnTo>
                    <a:pt x="50901" y="3084829"/>
                  </a:lnTo>
                  <a:lnTo>
                    <a:pt x="49072" y="3086354"/>
                  </a:lnTo>
                  <a:lnTo>
                    <a:pt x="46939" y="3087624"/>
                  </a:lnTo>
                  <a:lnTo>
                    <a:pt x="44805" y="3088513"/>
                  </a:lnTo>
                  <a:lnTo>
                    <a:pt x="42671" y="3089402"/>
                  </a:lnTo>
                  <a:lnTo>
                    <a:pt x="40538" y="3090418"/>
                  </a:lnTo>
                  <a:lnTo>
                    <a:pt x="38100" y="3091307"/>
                  </a:lnTo>
                  <a:lnTo>
                    <a:pt x="35966" y="3091942"/>
                  </a:lnTo>
                  <a:lnTo>
                    <a:pt x="33223" y="3092450"/>
                  </a:lnTo>
                  <a:lnTo>
                    <a:pt x="31089" y="3093085"/>
                  </a:lnTo>
                  <a:lnTo>
                    <a:pt x="28346" y="3093466"/>
                  </a:lnTo>
                  <a:lnTo>
                    <a:pt x="25907" y="3093720"/>
                  </a:lnTo>
                  <a:lnTo>
                    <a:pt x="23164" y="3093974"/>
                  </a:lnTo>
                  <a:lnTo>
                    <a:pt x="20726" y="3094354"/>
                  </a:lnTo>
                  <a:lnTo>
                    <a:pt x="17983" y="3094354"/>
                  </a:lnTo>
                  <a:lnTo>
                    <a:pt x="15544" y="3094354"/>
                  </a:lnTo>
                  <a:lnTo>
                    <a:pt x="12801" y="3094354"/>
                  </a:lnTo>
                  <a:lnTo>
                    <a:pt x="10363" y="3093974"/>
                  </a:lnTo>
                  <a:lnTo>
                    <a:pt x="7619" y="3093720"/>
                  </a:lnTo>
                  <a:lnTo>
                    <a:pt x="5181" y="3093466"/>
                  </a:lnTo>
                  <a:lnTo>
                    <a:pt x="2438" y="3093085"/>
                  </a:lnTo>
                  <a:lnTo>
                    <a:pt x="0" y="3092830"/>
                  </a:lnTo>
                  <a:lnTo>
                    <a:pt x="304" y="3125089"/>
                  </a:lnTo>
                </a:path>
                <a:path w="6883400" h="9829800">
                  <a:moveTo>
                    <a:pt x="85343" y="3000121"/>
                  </a:moveTo>
                  <a:lnTo>
                    <a:pt x="85343" y="3125089"/>
                  </a:lnTo>
                </a:path>
                <a:path w="6883400" h="9829800">
                  <a:moveTo>
                    <a:pt x="304" y="3125089"/>
                  </a:moveTo>
                  <a:lnTo>
                    <a:pt x="0" y="3157982"/>
                  </a:lnTo>
                  <a:lnTo>
                    <a:pt x="2438" y="3157474"/>
                  </a:lnTo>
                  <a:lnTo>
                    <a:pt x="4876" y="3156839"/>
                  </a:lnTo>
                  <a:lnTo>
                    <a:pt x="7619" y="3156204"/>
                  </a:lnTo>
                  <a:lnTo>
                    <a:pt x="10058" y="3155950"/>
                  </a:lnTo>
                  <a:lnTo>
                    <a:pt x="12496" y="3155569"/>
                  </a:lnTo>
                  <a:lnTo>
                    <a:pt x="15239" y="3155315"/>
                  </a:lnTo>
                  <a:lnTo>
                    <a:pt x="17678" y="3155315"/>
                  </a:lnTo>
                  <a:lnTo>
                    <a:pt x="20421" y="3155315"/>
                  </a:lnTo>
                  <a:lnTo>
                    <a:pt x="22859" y="3155315"/>
                  </a:lnTo>
                  <a:lnTo>
                    <a:pt x="25603" y="3155569"/>
                  </a:lnTo>
                  <a:lnTo>
                    <a:pt x="28041" y="3155950"/>
                  </a:lnTo>
                  <a:lnTo>
                    <a:pt x="30784" y="3156458"/>
                  </a:lnTo>
                  <a:lnTo>
                    <a:pt x="33223" y="3156839"/>
                  </a:lnTo>
                  <a:lnTo>
                    <a:pt x="35661" y="3157728"/>
                  </a:lnTo>
                  <a:lnTo>
                    <a:pt x="38100" y="3158363"/>
                  </a:lnTo>
                  <a:lnTo>
                    <a:pt x="40233" y="3159252"/>
                  </a:lnTo>
                  <a:lnTo>
                    <a:pt x="42671" y="3160141"/>
                  </a:lnTo>
                  <a:lnTo>
                    <a:pt x="44805" y="3161029"/>
                  </a:lnTo>
                  <a:lnTo>
                    <a:pt x="46939" y="3162300"/>
                  </a:lnTo>
                  <a:lnTo>
                    <a:pt x="49072" y="3163570"/>
                  </a:lnTo>
                  <a:lnTo>
                    <a:pt x="50901" y="3165094"/>
                  </a:lnTo>
                  <a:lnTo>
                    <a:pt x="52730" y="3166237"/>
                  </a:lnTo>
                  <a:lnTo>
                    <a:pt x="54559" y="3168142"/>
                  </a:lnTo>
                  <a:lnTo>
                    <a:pt x="56083" y="3169666"/>
                  </a:lnTo>
                  <a:lnTo>
                    <a:pt x="57302" y="3171444"/>
                  </a:lnTo>
                  <a:lnTo>
                    <a:pt x="58826" y="3173603"/>
                  </a:lnTo>
                  <a:lnTo>
                    <a:pt x="59740" y="3175380"/>
                  </a:lnTo>
                  <a:lnTo>
                    <a:pt x="60959" y="3177540"/>
                  </a:lnTo>
                  <a:lnTo>
                    <a:pt x="61569" y="3179953"/>
                  </a:lnTo>
                  <a:lnTo>
                    <a:pt x="62179" y="3182112"/>
                  </a:lnTo>
                  <a:lnTo>
                    <a:pt x="62788" y="3184525"/>
                  </a:lnTo>
                  <a:lnTo>
                    <a:pt x="63093" y="3187319"/>
                  </a:lnTo>
                  <a:lnTo>
                    <a:pt x="54254" y="3206750"/>
                  </a:lnTo>
                  <a:lnTo>
                    <a:pt x="52730" y="3208654"/>
                  </a:lnTo>
                  <a:lnTo>
                    <a:pt x="50901" y="3209798"/>
                  </a:lnTo>
                  <a:lnTo>
                    <a:pt x="49072" y="3211322"/>
                  </a:lnTo>
                  <a:lnTo>
                    <a:pt x="46939" y="3212592"/>
                  </a:lnTo>
                  <a:lnTo>
                    <a:pt x="44805" y="3213480"/>
                  </a:lnTo>
                  <a:lnTo>
                    <a:pt x="42671" y="3214751"/>
                  </a:lnTo>
                  <a:lnTo>
                    <a:pt x="40538" y="3215640"/>
                  </a:lnTo>
                  <a:lnTo>
                    <a:pt x="38100" y="3216275"/>
                  </a:lnTo>
                  <a:lnTo>
                    <a:pt x="35966" y="3217164"/>
                  </a:lnTo>
                  <a:lnTo>
                    <a:pt x="33223" y="3217418"/>
                  </a:lnTo>
                  <a:lnTo>
                    <a:pt x="31089" y="3218053"/>
                  </a:lnTo>
                  <a:lnTo>
                    <a:pt x="28346" y="3218688"/>
                  </a:lnTo>
                  <a:lnTo>
                    <a:pt x="25907" y="3218688"/>
                  </a:lnTo>
                  <a:lnTo>
                    <a:pt x="23164" y="3218942"/>
                  </a:lnTo>
                  <a:lnTo>
                    <a:pt x="20726" y="3219323"/>
                  </a:lnTo>
                  <a:lnTo>
                    <a:pt x="17983" y="3219323"/>
                  </a:lnTo>
                  <a:lnTo>
                    <a:pt x="15544" y="3219323"/>
                  </a:lnTo>
                  <a:lnTo>
                    <a:pt x="12801" y="3219323"/>
                  </a:lnTo>
                  <a:lnTo>
                    <a:pt x="10363" y="3218942"/>
                  </a:lnTo>
                  <a:lnTo>
                    <a:pt x="7619" y="3218688"/>
                  </a:lnTo>
                  <a:lnTo>
                    <a:pt x="5181" y="3218434"/>
                  </a:lnTo>
                  <a:lnTo>
                    <a:pt x="2438" y="3218053"/>
                  </a:lnTo>
                  <a:lnTo>
                    <a:pt x="0" y="3217799"/>
                  </a:lnTo>
                  <a:lnTo>
                    <a:pt x="304" y="3250438"/>
                  </a:lnTo>
                </a:path>
                <a:path w="6883400" h="9829800">
                  <a:moveTo>
                    <a:pt x="85343" y="3125089"/>
                  </a:moveTo>
                  <a:lnTo>
                    <a:pt x="85343" y="3250438"/>
                  </a:lnTo>
                </a:path>
                <a:path w="6883400" h="9829800">
                  <a:moveTo>
                    <a:pt x="304" y="3250057"/>
                  </a:moveTo>
                  <a:lnTo>
                    <a:pt x="0" y="3282950"/>
                  </a:lnTo>
                  <a:lnTo>
                    <a:pt x="2438" y="3282442"/>
                  </a:lnTo>
                  <a:lnTo>
                    <a:pt x="4876" y="3281807"/>
                  </a:lnTo>
                  <a:lnTo>
                    <a:pt x="7619" y="3281172"/>
                  </a:lnTo>
                  <a:lnTo>
                    <a:pt x="10058" y="3280918"/>
                  </a:lnTo>
                  <a:lnTo>
                    <a:pt x="12496" y="3280537"/>
                  </a:lnTo>
                  <a:lnTo>
                    <a:pt x="15239" y="3280283"/>
                  </a:lnTo>
                  <a:lnTo>
                    <a:pt x="17678" y="3280283"/>
                  </a:lnTo>
                  <a:lnTo>
                    <a:pt x="20421" y="3280283"/>
                  </a:lnTo>
                  <a:lnTo>
                    <a:pt x="22859" y="3280283"/>
                  </a:lnTo>
                  <a:lnTo>
                    <a:pt x="25603" y="3280537"/>
                  </a:lnTo>
                  <a:lnTo>
                    <a:pt x="28041" y="3280918"/>
                  </a:lnTo>
                  <a:lnTo>
                    <a:pt x="30784" y="3281426"/>
                  </a:lnTo>
                  <a:lnTo>
                    <a:pt x="33223" y="3281807"/>
                  </a:lnTo>
                  <a:lnTo>
                    <a:pt x="35661" y="3282696"/>
                  </a:lnTo>
                  <a:lnTo>
                    <a:pt x="38100" y="3283330"/>
                  </a:lnTo>
                  <a:lnTo>
                    <a:pt x="40233" y="3284220"/>
                  </a:lnTo>
                  <a:lnTo>
                    <a:pt x="42671" y="3285109"/>
                  </a:lnTo>
                  <a:lnTo>
                    <a:pt x="44805" y="3285998"/>
                  </a:lnTo>
                  <a:lnTo>
                    <a:pt x="46939" y="3287268"/>
                  </a:lnTo>
                  <a:lnTo>
                    <a:pt x="49072" y="3288538"/>
                  </a:lnTo>
                  <a:lnTo>
                    <a:pt x="50901" y="3290062"/>
                  </a:lnTo>
                  <a:lnTo>
                    <a:pt x="52730" y="3291204"/>
                  </a:lnTo>
                  <a:lnTo>
                    <a:pt x="54559" y="3293110"/>
                  </a:lnTo>
                  <a:lnTo>
                    <a:pt x="56083" y="3294634"/>
                  </a:lnTo>
                  <a:lnTo>
                    <a:pt x="57302" y="3296412"/>
                  </a:lnTo>
                  <a:lnTo>
                    <a:pt x="58826" y="3298571"/>
                  </a:lnTo>
                  <a:lnTo>
                    <a:pt x="59740" y="3300349"/>
                  </a:lnTo>
                  <a:lnTo>
                    <a:pt x="60959" y="3302508"/>
                  </a:lnTo>
                  <a:lnTo>
                    <a:pt x="61569" y="3304921"/>
                  </a:lnTo>
                  <a:lnTo>
                    <a:pt x="62179" y="3307079"/>
                  </a:lnTo>
                  <a:lnTo>
                    <a:pt x="62788" y="3309493"/>
                  </a:lnTo>
                  <a:lnTo>
                    <a:pt x="63093" y="3312287"/>
                  </a:lnTo>
                  <a:lnTo>
                    <a:pt x="54254" y="3331718"/>
                  </a:lnTo>
                  <a:lnTo>
                    <a:pt x="52730" y="3333623"/>
                  </a:lnTo>
                  <a:lnTo>
                    <a:pt x="50901" y="3334766"/>
                  </a:lnTo>
                  <a:lnTo>
                    <a:pt x="49072" y="3336290"/>
                  </a:lnTo>
                  <a:lnTo>
                    <a:pt x="46939" y="3337560"/>
                  </a:lnTo>
                  <a:lnTo>
                    <a:pt x="44805" y="3338449"/>
                  </a:lnTo>
                  <a:lnTo>
                    <a:pt x="42671" y="3339719"/>
                  </a:lnTo>
                  <a:lnTo>
                    <a:pt x="40538" y="3340608"/>
                  </a:lnTo>
                  <a:lnTo>
                    <a:pt x="38100" y="3341243"/>
                  </a:lnTo>
                  <a:lnTo>
                    <a:pt x="35966" y="3342132"/>
                  </a:lnTo>
                  <a:lnTo>
                    <a:pt x="33223" y="3342386"/>
                  </a:lnTo>
                  <a:lnTo>
                    <a:pt x="31089" y="3343021"/>
                  </a:lnTo>
                  <a:lnTo>
                    <a:pt x="28346" y="3343655"/>
                  </a:lnTo>
                  <a:lnTo>
                    <a:pt x="25907" y="3343655"/>
                  </a:lnTo>
                  <a:lnTo>
                    <a:pt x="23164" y="3343910"/>
                  </a:lnTo>
                  <a:lnTo>
                    <a:pt x="20726" y="3344291"/>
                  </a:lnTo>
                  <a:lnTo>
                    <a:pt x="17983" y="3344291"/>
                  </a:lnTo>
                  <a:lnTo>
                    <a:pt x="15544" y="3344291"/>
                  </a:lnTo>
                  <a:lnTo>
                    <a:pt x="12801" y="3344291"/>
                  </a:lnTo>
                  <a:lnTo>
                    <a:pt x="10363" y="3343910"/>
                  </a:lnTo>
                  <a:lnTo>
                    <a:pt x="7619" y="3343655"/>
                  </a:lnTo>
                  <a:lnTo>
                    <a:pt x="5181" y="3343402"/>
                  </a:lnTo>
                  <a:lnTo>
                    <a:pt x="2438" y="3343021"/>
                  </a:lnTo>
                  <a:lnTo>
                    <a:pt x="0" y="3342767"/>
                  </a:lnTo>
                  <a:lnTo>
                    <a:pt x="304" y="3375405"/>
                  </a:lnTo>
                </a:path>
                <a:path w="6883400" h="9829800">
                  <a:moveTo>
                    <a:pt x="85343" y="3250057"/>
                  </a:moveTo>
                  <a:lnTo>
                    <a:pt x="85343" y="3375405"/>
                  </a:lnTo>
                </a:path>
                <a:path w="6883400" h="9829800">
                  <a:moveTo>
                    <a:pt x="304" y="3375405"/>
                  </a:moveTo>
                  <a:lnTo>
                    <a:pt x="0" y="3407918"/>
                  </a:lnTo>
                  <a:lnTo>
                    <a:pt x="2438" y="3407410"/>
                  </a:lnTo>
                  <a:lnTo>
                    <a:pt x="4876" y="3406775"/>
                  </a:lnTo>
                  <a:lnTo>
                    <a:pt x="7619" y="3406140"/>
                  </a:lnTo>
                  <a:lnTo>
                    <a:pt x="10058" y="3405886"/>
                  </a:lnTo>
                  <a:lnTo>
                    <a:pt x="12496" y="3405504"/>
                  </a:lnTo>
                  <a:lnTo>
                    <a:pt x="15239" y="3405504"/>
                  </a:lnTo>
                  <a:lnTo>
                    <a:pt x="17678" y="3405251"/>
                  </a:lnTo>
                  <a:lnTo>
                    <a:pt x="20421" y="3405251"/>
                  </a:lnTo>
                  <a:lnTo>
                    <a:pt x="22859" y="3405504"/>
                  </a:lnTo>
                  <a:lnTo>
                    <a:pt x="25603" y="3405504"/>
                  </a:lnTo>
                  <a:lnTo>
                    <a:pt x="28041" y="3405886"/>
                  </a:lnTo>
                  <a:lnTo>
                    <a:pt x="30784" y="3406394"/>
                  </a:lnTo>
                  <a:lnTo>
                    <a:pt x="33223" y="3407029"/>
                  </a:lnTo>
                  <a:lnTo>
                    <a:pt x="35661" y="3407664"/>
                  </a:lnTo>
                  <a:lnTo>
                    <a:pt x="38100" y="3408299"/>
                  </a:lnTo>
                  <a:lnTo>
                    <a:pt x="40233" y="3409188"/>
                  </a:lnTo>
                  <a:lnTo>
                    <a:pt x="42671" y="3410077"/>
                  </a:lnTo>
                  <a:lnTo>
                    <a:pt x="44805" y="3410966"/>
                  </a:lnTo>
                  <a:lnTo>
                    <a:pt x="46939" y="3412236"/>
                  </a:lnTo>
                  <a:lnTo>
                    <a:pt x="49072" y="3413505"/>
                  </a:lnTo>
                  <a:lnTo>
                    <a:pt x="50901" y="3415029"/>
                  </a:lnTo>
                  <a:lnTo>
                    <a:pt x="52730" y="3416554"/>
                  </a:lnTo>
                  <a:lnTo>
                    <a:pt x="54559" y="3418078"/>
                  </a:lnTo>
                  <a:lnTo>
                    <a:pt x="56083" y="3419602"/>
                  </a:lnTo>
                  <a:lnTo>
                    <a:pt x="57302" y="3421379"/>
                  </a:lnTo>
                  <a:lnTo>
                    <a:pt x="58826" y="3423539"/>
                  </a:lnTo>
                  <a:lnTo>
                    <a:pt x="59740" y="3425317"/>
                  </a:lnTo>
                  <a:lnTo>
                    <a:pt x="60959" y="3427476"/>
                  </a:lnTo>
                  <a:lnTo>
                    <a:pt x="61569" y="3429889"/>
                  </a:lnTo>
                  <a:lnTo>
                    <a:pt x="62179" y="3432048"/>
                  </a:lnTo>
                  <a:lnTo>
                    <a:pt x="62788" y="3434842"/>
                  </a:lnTo>
                  <a:lnTo>
                    <a:pt x="63093" y="3437254"/>
                  </a:lnTo>
                  <a:lnTo>
                    <a:pt x="55778" y="3455162"/>
                  </a:lnTo>
                  <a:lnTo>
                    <a:pt x="54254" y="3457067"/>
                  </a:lnTo>
                  <a:lnTo>
                    <a:pt x="52730" y="3458591"/>
                  </a:lnTo>
                  <a:lnTo>
                    <a:pt x="50901" y="3460115"/>
                  </a:lnTo>
                  <a:lnTo>
                    <a:pt x="49072" y="3461258"/>
                  </a:lnTo>
                  <a:lnTo>
                    <a:pt x="46939" y="3462528"/>
                  </a:lnTo>
                  <a:lnTo>
                    <a:pt x="44805" y="3463798"/>
                  </a:lnTo>
                  <a:lnTo>
                    <a:pt x="42671" y="3464687"/>
                  </a:lnTo>
                  <a:lnTo>
                    <a:pt x="40538" y="3465576"/>
                  </a:lnTo>
                  <a:lnTo>
                    <a:pt x="38100" y="3466211"/>
                  </a:lnTo>
                  <a:lnTo>
                    <a:pt x="35966" y="3467100"/>
                  </a:lnTo>
                  <a:lnTo>
                    <a:pt x="33223" y="3467735"/>
                  </a:lnTo>
                  <a:lnTo>
                    <a:pt x="31089" y="3467989"/>
                  </a:lnTo>
                  <a:lnTo>
                    <a:pt x="28346" y="3468624"/>
                  </a:lnTo>
                  <a:lnTo>
                    <a:pt x="25907" y="3468878"/>
                  </a:lnTo>
                  <a:lnTo>
                    <a:pt x="23164" y="3468878"/>
                  </a:lnTo>
                  <a:lnTo>
                    <a:pt x="20726" y="3469259"/>
                  </a:lnTo>
                  <a:lnTo>
                    <a:pt x="17983" y="3469259"/>
                  </a:lnTo>
                  <a:lnTo>
                    <a:pt x="15544" y="3469259"/>
                  </a:lnTo>
                  <a:lnTo>
                    <a:pt x="12801" y="3469259"/>
                  </a:lnTo>
                  <a:lnTo>
                    <a:pt x="10363" y="3468878"/>
                  </a:lnTo>
                  <a:lnTo>
                    <a:pt x="7619" y="3468878"/>
                  </a:lnTo>
                  <a:lnTo>
                    <a:pt x="5181" y="3468370"/>
                  </a:lnTo>
                  <a:lnTo>
                    <a:pt x="2438" y="3467989"/>
                  </a:lnTo>
                  <a:lnTo>
                    <a:pt x="0" y="3467735"/>
                  </a:lnTo>
                  <a:lnTo>
                    <a:pt x="304" y="3500374"/>
                  </a:lnTo>
                </a:path>
                <a:path w="6883400" h="9829800">
                  <a:moveTo>
                    <a:pt x="85343" y="3375405"/>
                  </a:moveTo>
                  <a:lnTo>
                    <a:pt x="85343" y="3500374"/>
                  </a:lnTo>
                </a:path>
                <a:path w="6883400" h="9829800">
                  <a:moveTo>
                    <a:pt x="304" y="3500374"/>
                  </a:moveTo>
                  <a:lnTo>
                    <a:pt x="0" y="3532886"/>
                  </a:lnTo>
                  <a:lnTo>
                    <a:pt x="2438" y="3532378"/>
                  </a:lnTo>
                  <a:lnTo>
                    <a:pt x="4876" y="3531743"/>
                  </a:lnTo>
                  <a:lnTo>
                    <a:pt x="7619" y="3531362"/>
                  </a:lnTo>
                  <a:lnTo>
                    <a:pt x="10058" y="3530854"/>
                  </a:lnTo>
                  <a:lnTo>
                    <a:pt x="12496" y="3530473"/>
                  </a:lnTo>
                  <a:lnTo>
                    <a:pt x="15239" y="3530473"/>
                  </a:lnTo>
                  <a:lnTo>
                    <a:pt x="17678" y="3530219"/>
                  </a:lnTo>
                  <a:lnTo>
                    <a:pt x="20421" y="3530219"/>
                  </a:lnTo>
                  <a:lnTo>
                    <a:pt x="22859" y="3530473"/>
                  </a:lnTo>
                  <a:lnTo>
                    <a:pt x="25603" y="3530473"/>
                  </a:lnTo>
                  <a:lnTo>
                    <a:pt x="28041" y="3531108"/>
                  </a:lnTo>
                  <a:lnTo>
                    <a:pt x="30784" y="3531362"/>
                  </a:lnTo>
                  <a:lnTo>
                    <a:pt x="33223" y="3531997"/>
                  </a:lnTo>
                  <a:lnTo>
                    <a:pt x="35661" y="3532632"/>
                  </a:lnTo>
                  <a:lnTo>
                    <a:pt x="38100" y="3533267"/>
                  </a:lnTo>
                  <a:lnTo>
                    <a:pt x="40233" y="3534155"/>
                  </a:lnTo>
                  <a:lnTo>
                    <a:pt x="42671" y="3535045"/>
                  </a:lnTo>
                  <a:lnTo>
                    <a:pt x="44805" y="3535934"/>
                  </a:lnTo>
                  <a:lnTo>
                    <a:pt x="46939" y="3537204"/>
                  </a:lnTo>
                  <a:lnTo>
                    <a:pt x="49072" y="3538474"/>
                  </a:lnTo>
                  <a:lnTo>
                    <a:pt x="50901" y="3539998"/>
                  </a:lnTo>
                  <a:lnTo>
                    <a:pt x="52730" y="3541522"/>
                  </a:lnTo>
                  <a:lnTo>
                    <a:pt x="54559" y="3543046"/>
                  </a:lnTo>
                  <a:lnTo>
                    <a:pt x="56083" y="3544570"/>
                  </a:lnTo>
                  <a:lnTo>
                    <a:pt x="57302" y="3546348"/>
                  </a:lnTo>
                  <a:lnTo>
                    <a:pt x="58826" y="3548507"/>
                  </a:lnTo>
                  <a:lnTo>
                    <a:pt x="59740" y="3550285"/>
                  </a:lnTo>
                  <a:lnTo>
                    <a:pt x="60959" y="3552444"/>
                  </a:lnTo>
                  <a:lnTo>
                    <a:pt x="61569" y="3554857"/>
                  </a:lnTo>
                  <a:lnTo>
                    <a:pt x="62179" y="3557016"/>
                  </a:lnTo>
                  <a:lnTo>
                    <a:pt x="62788" y="3559810"/>
                  </a:lnTo>
                  <a:lnTo>
                    <a:pt x="63093" y="3562223"/>
                  </a:lnTo>
                  <a:lnTo>
                    <a:pt x="55778" y="3580129"/>
                  </a:lnTo>
                  <a:lnTo>
                    <a:pt x="54254" y="3582035"/>
                  </a:lnTo>
                  <a:lnTo>
                    <a:pt x="52730" y="3583559"/>
                  </a:lnTo>
                  <a:lnTo>
                    <a:pt x="50901" y="3585083"/>
                  </a:lnTo>
                  <a:lnTo>
                    <a:pt x="49072" y="3586226"/>
                  </a:lnTo>
                  <a:lnTo>
                    <a:pt x="46939" y="3587496"/>
                  </a:lnTo>
                  <a:lnTo>
                    <a:pt x="44805" y="3588766"/>
                  </a:lnTo>
                  <a:lnTo>
                    <a:pt x="42671" y="3589654"/>
                  </a:lnTo>
                  <a:lnTo>
                    <a:pt x="40538" y="3590544"/>
                  </a:lnTo>
                  <a:lnTo>
                    <a:pt x="38100" y="3591179"/>
                  </a:lnTo>
                  <a:lnTo>
                    <a:pt x="35966" y="3592068"/>
                  </a:lnTo>
                  <a:lnTo>
                    <a:pt x="33223" y="3592703"/>
                  </a:lnTo>
                  <a:lnTo>
                    <a:pt x="31089" y="3592957"/>
                  </a:lnTo>
                  <a:lnTo>
                    <a:pt x="28346" y="3593592"/>
                  </a:lnTo>
                  <a:lnTo>
                    <a:pt x="25907" y="3593846"/>
                  </a:lnTo>
                  <a:lnTo>
                    <a:pt x="23164" y="3593846"/>
                  </a:lnTo>
                  <a:lnTo>
                    <a:pt x="20726" y="3594227"/>
                  </a:lnTo>
                  <a:lnTo>
                    <a:pt x="17983" y="3594227"/>
                  </a:lnTo>
                  <a:lnTo>
                    <a:pt x="15544" y="3594227"/>
                  </a:lnTo>
                  <a:lnTo>
                    <a:pt x="12801" y="3594227"/>
                  </a:lnTo>
                  <a:lnTo>
                    <a:pt x="10363" y="3593846"/>
                  </a:lnTo>
                  <a:lnTo>
                    <a:pt x="7619" y="3593846"/>
                  </a:lnTo>
                  <a:lnTo>
                    <a:pt x="5181" y="3593592"/>
                  </a:lnTo>
                  <a:lnTo>
                    <a:pt x="2438" y="3593338"/>
                  </a:lnTo>
                  <a:lnTo>
                    <a:pt x="0" y="3592703"/>
                  </a:lnTo>
                  <a:lnTo>
                    <a:pt x="304" y="3625342"/>
                  </a:lnTo>
                </a:path>
                <a:path w="6883400" h="9829800">
                  <a:moveTo>
                    <a:pt x="85343" y="3500374"/>
                  </a:moveTo>
                  <a:lnTo>
                    <a:pt x="85343" y="3625342"/>
                  </a:lnTo>
                </a:path>
                <a:path w="6883400" h="9829800">
                  <a:moveTo>
                    <a:pt x="304" y="3625342"/>
                  </a:moveTo>
                  <a:lnTo>
                    <a:pt x="0" y="3658235"/>
                  </a:lnTo>
                  <a:lnTo>
                    <a:pt x="2438" y="3657346"/>
                  </a:lnTo>
                  <a:lnTo>
                    <a:pt x="4876" y="3656711"/>
                  </a:lnTo>
                  <a:lnTo>
                    <a:pt x="7619" y="3656329"/>
                  </a:lnTo>
                  <a:lnTo>
                    <a:pt x="10058" y="3655822"/>
                  </a:lnTo>
                  <a:lnTo>
                    <a:pt x="12496" y="3655441"/>
                  </a:lnTo>
                  <a:lnTo>
                    <a:pt x="25603" y="3655441"/>
                  </a:lnTo>
                  <a:lnTo>
                    <a:pt x="28041" y="3656076"/>
                  </a:lnTo>
                  <a:lnTo>
                    <a:pt x="30784" y="3656329"/>
                  </a:lnTo>
                  <a:lnTo>
                    <a:pt x="33223" y="3656965"/>
                  </a:lnTo>
                  <a:lnTo>
                    <a:pt x="35661" y="3657600"/>
                  </a:lnTo>
                  <a:lnTo>
                    <a:pt x="38100" y="3658235"/>
                  </a:lnTo>
                  <a:lnTo>
                    <a:pt x="40233" y="3659124"/>
                  </a:lnTo>
                  <a:lnTo>
                    <a:pt x="42671" y="3660013"/>
                  </a:lnTo>
                  <a:lnTo>
                    <a:pt x="44805" y="3660902"/>
                  </a:lnTo>
                  <a:lnTo>
                    <a:pt x="46939" y="3662172"/>
                  </a:lnTo>
                  <a:lnTo>
                    <a:pt x="49072" y="3663442"/>
                  </a:lnTo>
                  <a:lnTo>
                    <a:pt x="50901" y="3664966"/>
                  </a:lnTo>
                  <a:lnTo>
                    <a:pt x="52730" y="3666490"/>
                  </a:lnTo>
                  <a:lnTo>
                    <a:pt x="54559" y="3668014"/>
                  </a:lnTo>
                  <a:lnTo>
                    <a:pt x="63093" y="3687191"/>
                  </a:lnTo>
                  <a:lnTo>
                    <a:pt x="62788" y="3689858"/>
                  </a:lnTo>
                  <a:lnTo>
                    <a:pt x="62179" y="3692652"/>
                  </a:lnTo>
                  <a:lnTo>
                    <a:pt x="61569" y="3695065"/>
                  </a:lnTo>
                  <a:lnTo>
                    <a:pt x="60655" y="3697224"/>
                  </a:lnTo>
                  <a:lnTo>
                    <a:pt x="59740" y="3699383"/>
                  </a:lnTo>
                  <a:lnTo>
                    <a:pt x="58521" y="3701542"/>
                  </a:lnTo>
                  <a:lnTo>
                    <a:pt x="57302" y="3703320"/>
                  </a:lnTo>
                  <a:lnTo>
                    <a:pt x="55778" y="3705479"/>
                  </a:lnTo>
                  <a:lnTo>
                    <a:pt x="54254" y="3707003"/>
                  </a:lnTo>
                  <a:lnTo>
                    <a:pt x="52730" y="3708527"/>
                  </a:lnTo>
                  <a:lnTo>
                    <a:pt x="50901" y="3710051"/>
                  </a:lnTo>
                  <a:lnTo>
                    <a:pt x="49072" y="3711194"/>
                  </a:lnTo>
                  <a:lnTo>
                    <a:pt x="46939" y="3712464"/>
                  </a:lnTo>
                  <a:lnTo>
                    <a:pt x="44805" y="3713734"/>
                  </a:lnTo>
                  <a:lnTo>
                    <a:pt x="42671" y="3714623"/>
                  </a:lnTo>
                  <a:lnTo>
                    <a:pt x="40538" y="3715512"/>
                  </a:lnTo>
                  <a:lnTo>
                    <a:pt x="38100" y="3716401"/>
                  </a:lnTo>
                  <a:lnTo>
                    <a:pt x="35966" y="3717036"/>
                  </a:lnTo>
                  <a:lnTo>
                    <a:pt x="33223" y="3717671"/>
                  </a:lnTo>
                  <a:lnTo>
                    <a:pt x="31089" y="3717925"/>
                  </a:lnTo>
                  <a:lnTo>
                    <a:pt x="28346" y="3718560"/>
                  </a:lnTo>
                  <a:lnTo>
                    <a:pt x="25907" y="3718814"/>
                  </a:lnTo>
                  <a:lnTo>
                    <a:pt x="23164" y="3718814"/>
                  </a:lnTo>
                  <a:lnTo>
                    <a:pt x="20726" y="3719195"/>
                  </a:lnTo>
                  <a:lnTo>
                    <a:pt x="17983" y="3719195"/>
                  </a:lnTo>
                  <a:lnTo>
                    <a:pt x="15544" y="3719195"/>
                  </a:lnTo>
                  <a:lnTo>
                    <a:pt x="12801" y="3719195"/>
                  </a:lnTo>
                  <a:lnTo>
                    <a:pt x="10363" y="3718814"/>
                  </a:lnTo>
                  <a:lnTo>
                    <a:pt x="7619" y="3718814"/>
                  </a:lnTo>
                  <a:lnTo>
                    <a:pt x="5181" y="3718560"/>
                  </a:lnTo>
                  <a:lnTo>
                    <a:pt x="2438" y="3718305"/>
                  </a:lnTo>
                  <a:lnTo>
                    <a:pt x="0" y="3717671"/>
                  </a:lnTo>
                  <a:lnTo>
                    <a:pt x="304" y="3750310"/>
                  </a:lnTo>
                </a:path>
                <a:path w="6883400" h="9829800">
                  <a:moveTo>
                    <a:pt x="85343" y="3625342"/>
                  </a:moveTo>
                  <a:lnTo>
                    <a:pt x="85343" y="3750310"/>
                  </a:lnTo>
                </a:path>
                <a:path w="6883400" h="9829800">
                  <a:moveTo>
                    <a:pt x="304" y="3750310"/>
                  </a:moveTo>
                  <a:lnTo>
                    <a:pt x="0" y="3783203"/>
                  </a:lnTo>
                  <a:lnTo>
                    <a:pt x="2438" y="3782314"/>
                  </a:lnTo>
                  <a:lnTo>
                    <a:pt x="4876" y="3781679"/>
                  </a:lnTo>
                  <a:lnTo>
                    <a:pt x="7619" y="3781298"/>
                  </a:lnTo>
                  <a:lnTo>
                    <a:pt x="10058" y="3781044"/>
                  </a:lnTo>
                  <a:lnTo>
                    <a:pt x="12496" y="3780790"/>
                  </a:lnTo>
                  <a:lnTo>
                    <a:pt x="15239" y="3780409"/>
                  </a:lnTo>
                  <a:lnTo>
                    <a:pt x="17678" y="3780409"/>
                  </a:lnTo>
                  <a:lnTo>
                    <a:pt x="20421" y="3780409"/>
                  </a:lnTo>
                  <a:lnTo>
                    <a:pt x="22859" y="3780409"/>
                  </a:lnTo>
                  <a:lnTo>
                    <a:pt x="25603" y="3780790"/>
                  </a:lnTo>
                  <a:lnTo>
                    <a:pt x="28041" y="3781044"/>
                  </a:lnTo>
                  <a:lnTo>
                    <a:pt x="30784" y="3781298"/>
                  </a:lnTo>
                  <a:lnTo>
                    <a:pt x="33223" y="3781933"/>
                  </a:lnTo>
                  <a:lnTo>
                    <a:pt x="35661" y="3782568"/>
                  </a:lnTo>
                  <a:lnTo>
                    <a:pt x="38100" y="3783203"/>
                  </a:lnTo>
                  <a:lnTo>
                    <a:pt x="40233" y="3784092"/>
                  </a:lnTo>
                  <a:lnTo>
                    <a:pt x="42671" y="3784981"/>
                  </a:lnTo>
                  <a:lnTo>
                    <a:pt x="44805" y="3786251"/>
                  </a:lnTo>
                  <a:lnTo>
                    <a:pt x="46939" y="3787394"/>
                  </a:lnTo>
                  <a:lnTo>
                    <a:pt x="49072" y="3788664"/>
                  </a:lnTo>
                  <a:lnTo>
                    <a:pt x="50901" y="3789934"/>
                  </a:lnTo>
                  <a:lnTo>
                    <a:pt x="52730" y="3791458"/>
                  </a:lnTo>
                  <a:lnTo>
                    <a:pt x="54559" y="3792982"/>
                  </a:lnTo>
                  <a:lnTo>
                    <a:pt x="56083" y="3794760"/>
                  </a:lnTo>
                  <a:lnTo>
                    <a:pt x="57302" y="3796538"/>
                  </a:lnTo>
                  <a:lnTo>
                    <a:pt x="58826" y="3798443"/>
                  </a:lnTo>
                  <a:lnTo>
                    <a:pt x="59740" y="3800602"/>
                  </a:lnTo>
                  <a:lnTo>
                    <a:pt x="60959" y="3802634"/>
                  </a:lnTo>
                  <a:lnTo>
                    <a:pt x="61569" y="3804793"/>
                  </a:lnTo>
                  <a:lnTo>
                    <a:pt x="62179" y="3807206"/>
                  </a:lnTo>
                  <a:lnTo>
                    <a:pt x="62788" y="3809746"/>
                  </a:lnTo>
                  <a:lnTo>
                    <a:pt x="63093" y="3812159"/>
                  </a:lnTo>
                  <a:lnTo>
                    <a:pt x="62788" y="3814826"/>
                  </a:lnTo>
                  <a:lnTo>
                    <a:pt x="62179" y="3817620"/>
                  </a:lnTo>
                  <a:lnTo>
                    <a:pt x="61569" y="3820033"/>
                  </a:lnTo>
                  <a:lnTo>
                    <a:pt x="60655" y="3822192"/>
                  </a:lnTo>
                  <a:lnTo>
                    <a:pt x="59740" y="3824605"/>
                  </a:lnTo>
                  <a:lnTo>
                    <a:pt x="58521" y="3826510"/>
                  </a:lnTo>
                  <a:lnTo>
                    <a:pt x="57302" y="3828542"/>
                  </a:lnTo>
                  <a:lnTo>
                    <a:pt x="55778" y="3830447"/>
                  </a:lnTo>
                  <a:lnTo>
                    <a:pt x="54254" y="3831971"/>
                  </a:lnTo>
                  <a:lnTo>
                    <a:pt x="52730" y="3833495"/>
                  </a:lnTo>
                  <a:lnTo>
                    <a:pt x="50901" y="3835019"/>
                  </a:lnTo>
                  <a:lnTo>
                    <a:pt x="49072" y="3836162"/>
                  </a:lnTo>
                  <a:lnTo>
                    <a:pt x="46939" y="3837432"/>
                  </a:lnTo>
                  <a:lnTo>
                    <a:pt x="44805" y="3838702"/>
                  </a:lnTo>
                  <a:lnTo>
                    <a:pt x="33223" y="3842639"/>
                  </a:lnTo>
                  <a:lnTo>
                    <a:pt x="31089" y="3843274"/>
                  </a:lnTo>
                  <a:lnTo>
                    <a:pt x="28346" y="3843528"/>
                  </a:lnTo>
                  <a:lnTo>
                    <a:pt x="25907" y="3843782"/>
                  </a:lnTo>
                  <a:lnTo>
                    <a:pt x="23164" y="3844163"/>
                  </a:lnTo>
                  <a:lnTo>
                    <a:pt x="20726" y="3844163"/>
                  </a:lnTo>
                  <a:lnTo>
                    <a:pt x="17983" y="3844417"/>
                  </a:lnTo>
                  <a:lnTo>
                    <a:pt x="15544" y="3844417"/>
                  </a:lnTo>
                  <a:lnTo>
                    <a:pt x="12801" y="3844163"/>
                  </a:lnTo>
                  <a:lnTo>
                    <a:pt x="10363" y="3844163"/>
                  </a:lnTo>
                  <a:lnTo>
                    <a:pt x="7619" y="3843782"/>
                  </a:lnTo>
                  <a:lnTo>
                    <a:pt x="5181" y="3843528"/>
                  </a:lnTo>
                  <a:lnTo>
                    <a:pt x="2438" y="3843274"/>
                  </a:lnTo>
                  <a:lnTo>
                    <a:pt x="0" y="3842639"/>
                  </a:lnTo>
                  <a:lnTo>
                    <a:pt x="304" y="3875278"/>
                  </a:lnTo>
                </a:path>
                <a:path w="6883400" h="9829800">
                  <a:moveTo>
                    <a:pt x="85343" y="3750310"/>
                  </a:moveTo>
                  <a:lnTo>
                    <a:pt x="85343" y="3875278"/>
                  </a:lnTo>
                </a:path>
                <a:path w="6883400" h="9829800">
                  <a:moveTo>
                    <a:pt x="304" y="3875278"/>
                  </a:moveTo>
                  <a:lnTo>
                    <a:pt x="0" y="3908171"/>
                  </a:lnTo>
                  <a:lnTo>
                    <a:pt x="2438" y="3907536"/>
                  </a:lnTo>
                  <a:lnTo>
                    <a:pt x="4876" y="3906647"/>
                  </a:lnTo>
                  <a:lnTo>
                    <a:pt x="7619" y="3906266"/>
                  </a:lnTo>
                  <a:lnTo>
                    <a:pt x="10058" y="3906012"/>
                  </a:lnTo>
                  <a:lnTo>
                    <a:pt x="12496" y="3905758"/>
                  </a:lnTo>
                  <a:lnTo>
                    <a:pt x="15239" y="3905377"/>
                  </a:lnTo>
                  <a:lnTo>
                    <a:pt x="17678" y="3905377"/>
                  </a:lnTo>
                  <a:lnTo>
                    <a:pt x="20421" y="3905377"/>
                  </a:lnTo>
                  <a:lnTo>
                    <a:pt x="22859" y="3905377"/>
                  </a:lnTo>
                  <a:lnTo>
                    <a:pt x="25603" y="3905758"/>
                  </a:lnTo>
                  <a:lnTo>
                    <a:pt x="28041" y="3906012"/>
                  </a:lnTo>
                  <a:lnTo>
                    <a:pt x="30784" y="3906266"/>
                  </a:lnTo>
                  <a:lnTo>
                    <a:pt x="33223" y="3906901"/>
                  </a:lnTo>
                  <a:lnTo>
                    <a:pt x="35661" y="3907536"/>
                  </a:lnTo>
                  <a:lnTo>
                    <a:pt x="38100" y="3908171"/>
                  </a:lnTo>
                  <a:lnTo>
                    <a:pt x="40233" y="3909060"/>
                  </a:lnTo>
                  <a:lnTo>
                    <a:pt x="42671" y="3909949"/>
                  </a:lnTo>
                  <a:lnTo>
                    <a:pt x="44805" y="3911219"/>
                  </a:lnTo>
                  <a:lnTo>
                    <a:pt x="46939" y="3912362"/>
                  </a:lnTo>
                  <a:lnTo>
                    <a:pt x="49072" y="3913632"/>
                  </a:lnTo>
                  <a:lnTo>
                    <a:pt x="50901" y="3914902"/>
                  </a:lnTo>
                  <a:lnTo>
                    <a:pt x="52730" y="3916426"/>
                  </a:lnTo>
                  <a:lnTo>
                    <a:pt x="54559" y="3917950"/>
                  </a:lnTo>
                  <a:lnTo>
                    <a:pt x="56083" y="3919728"/>
                  </a:lnTo>
                  <a:lnTo>
                    <a:pt x="57302" y="3921506"/>
                  </a:lnTo>
                  <a:lnTo>
                    <a:pt x="58826" y="3923411"/>
                  </a:lnTo>
                  <a:lnTo>
                    <a:pt x="59740" y="3925570"/>
                  </a:lnTo>
                  <a:lnTo>
                    <a:pt x="60959" y="3927602"/>
                  </a:lnTo>
                  <a:lnTo>
                    <a:pt x="61569" y="3929761"/>
                  </a:lnTo>
                  <a:lnTo>
                    <a:pt x="62179" y="3932174"/>
                  </a:lnTo>
                  <a:lnTo>
                    <a:pt x="62788" y="3934714"/>
                  </a:lnTo>
                  <a:lnTo>
                    <a:pt x="63093" y="3937127"/>
                  </a:lnTo>
                  <a:lnTo>
                    <a:pt x="58521" y="3951478"/>
                  </a:lnTo>
                  <a:lnTo>
                    <a:pt x="57302" y="3953510"/>
                  </a:lnTo>
                  <a:lnTo>
                    <a:pt x="55778" y="3955415"/>
                  </a:lnTo>
                  <a:lnTo>
                    <a:pt x="54254" y="3956939"/>
                  </a:lnTo>
                  <a:lnTo>
                    <a:pt x="52730" y="3958463"/>
                  </a:lnTo>
                  <a:lnTo>
                    <a:pt x="50901" y="3959987"/>
                  </a:lnTo>
                  <a:lnTo>
                    <a:pt x="49072" y="3961130"/>
                  </a:lnTo>
                  <a:lnTo>
                    <a:pt x="46939" y="3962400"/>
                  </a:lnTo>
                  <a:lnTo>
                    <a:pt x="44805" y="3963670"/>
                  </a:lnTo>
                  <a:lnTo>
                    <a:pt x="33223" y="3967607"/>
                  </a:lnTo>
                  <a:lnTo>
                    <a:pt x="31089" y="3968242"/>
                  </a:lnTo>
                  <a:lnTo>
                    <a:pt x="28346" y="3968496"/>
                  </a:lnTo>
                  <a:lnTo>
                    <a:pt x="25907" y="3968750"/>
                  </a:lnTo>
                  <a:lnTo>
                    <a:pt x="23164" y="3969131"/>
                  </a:lnTo>
                  <a:lnTo>
                    <a:pt x="20726" y="3969131"/>
                  </a:lnTo>
                  <a:lnTo>
                    <a:pt x="17983" y="3969385"/>
                  </a:lnTo>
                  <a:lnTo>
                    <a:pt x="15544" y="3969385"/>
                  </a:lnTo>
                  <a:lnTo>
                    <a:pt x="12801" y="3969131"/>
                  </a:lnTo>
                  <a:lnTo>
                    <a:pt x="10363" y="3969131"/>
                  </a:lnTo>
                  <a:lnTo>
                    <a:pt x="7619" y="3968750"/>
                  </a:lnTo>
                  <a:lnTo>
                    <a:pt x="5181" y="3968496"/>
                  </a:lnTo>
                  <a:lnTo>
                    <a:pt x="2438" y="3968242"/>
                  </a:lnTo>
                  <a:lnTo>
                    <a:pt x="0" y="3967607"/>
                  </a:lnTo>
                  <a:lnTo>
                    <a:pt x="304" y="4000246"/>
                  </a:lnTo>
                </a:path>
                <a:path w="6883400" h="9829800">
                  <a:moveTo>
                    <a:pt x="85343" y="3875278"/>
                  </a:moveTo>
                  <a:lnTo>
                    <a:pt x="85343" y="4000246"/>
                  </a:lnTo>
                </a:path>
                <a:path w="6883400" h="9829800">
                  <a:moveTo>
                    <a:pt x="304" y="4000246"/>
                  </a:moveTo>
                  <a:lnTo>
                    <a:pt x="0" y="4033139"/>
                  </a:lnTo>
                  <a:lnTo>
                    <a:pt x="2438" y="4032504"/>
                  </a:lnTo>
                  <a:lnTo>
                    <a:pt x="4876" y="4031869"/>
                  </a:lnTo>
                  <a:lnTo>
                    <a:pt x="7619" y="4031234"/>
                  </a:lnTo>
                  <a:lnTo>
                    <a:pt x="10058" y="4030980"/>
                  </a:lnTo>
                  <a:lnTo>
                    <a:pt x="12496" y="4030726"/>
                  </a:lnTo>
                  <a:lnTo>
                    <a:pt x="15239" y="4030345"/>
                  </a:lnTo>
                  <a:lnTo>
                    <a:pt x="17678" y="4030345"/>
                  </a:lnTo>
                  <a:lnTo>
                    <a:pt x="20421" y="4030345"/>
                  </a:lnTo>
                  <a:lnTo>
                    <a:pt x="22859" y="4030345"/>
                  </a:lnTo>
                  <a:lnTo>
                    <a:pt x="25603" y="4030726"/>
                  </a:lnTo>
                  <a:lnTo>
                    <a:pt x="28041" y="4030980"/>
                  </a:lnTo>
                  <a:lnTo>
                    <a:pt x="30784" y="4031234"/>
                  </a:lnTo>
                  <a:lnTo>
                    <a:pt x="33223" y="4031869"/>
                  </a:lnTo>
                  <a:lnTo>
                    <a:pt x="35661" y="4032504"/>
                  </a:lnTo>
                  <a:lnTo>
                    <a:pt x="38100" y="4033393"/>
                  </a:lnTo>
                  <a:lnTo>
                    <a:pt x="40233" y="4034028"/>
                  </a:lnTo>
                  <a:lnTo>
                    <a:pt x="42671" y="4034917"/>
                  </a:lnTo>
                  <a:lnTo>
                    <a:pt x="44805" y="4036187"/>
                  </a:lnTo>
                  <a:lnTo>
                    <a:pt x="46939" y="4037330"/>
                  </a:lnTo>
                  <a:lnTo>
                    <a:pt x="49072" y="4038600"/>
                  </a:lnTo>
                  <a:lnTo>
                    <a:pt x="50901" y="4040124"/>
                  </a:lnTo>
                  <a:lnTo>
                    <a:pt x="52730" y="4041394"/>
                  </a:lnTo>
                  <a:lnTo>
                    <a:pt x="54559" y="4042918"/>
                  </a:lnTo>
                  <a:lnTo>
                    <a:pt x="56083" y="4044696"/>
                  </a:lnTo>
                  <a:lnTo>
                    <a:pt x="57302" y="4046474"/>
                  </a:lnTo>
                  <a:lnTo>
                    <a:pt x="58826" y="4048379"/>
                  </a:lnTo>
                  <a:lnTo>
                    <a:pt x="59740" y="4050538"/>
                  </a:lnTo>
                  <a:lnTo>
                    <a:pt x="60959" y="4052570"/>
                  </a:lnTo>
                  <a:lnTo>
                    <a:pt x="61569" y="4054729"/>
                  </a:lnTo>
                  <a:lnTo>
                    <a:pt x="62179" y="4057142"/>
                  </a:lnTo>
                  <a:lnTo>
                    <a:pt x="62788" y="4059682"/>
                  </a:lnTo>
                  <a:lnTo>
                    <a:pt x="63093" y="4062349"/>
                  </a:lnTo>
                  <a:lnTo>
                    <a:pt x="62788" y="4065143"/>
                  </a:lnTo>
                  <a:lnTo>
                    <a:pt x="62179" y="4067556"/>
                  </a:lnTo>
                  <a:lnTo>
                    <a:pt x="61569" y="4069969"/>
                  </a:lnTo>
                  <a:lnTo>
                    <a:pt x="54254" y="4081907"/>
                  </a:lnTo>
                  <a:lnTo>
                    <a:pt x="52730" y="4083685"/>
                  </a:lnTo>
                  <a:lnTo>
                    <a:pt x="50901" y="4084955"/>
                  </a:lnTo>
                  <a:lnTo>
                    <a:pt x="49072" y="4086098"/>
                  </a:lnTo>
                  <a:lnTo>
                    <a:pt x="46939" y="4087622"/>
                  </a:lnTo>
                  <a:lnTo>
                    <a:pt x="33223" y="4092575"/>
                  </a:lnTo>
                  <a:lnTo>
                    <a:pt x="31089" y="4093210"/>
                  </a:lnTo>
                  <a:lnTo>
                    <a:pt x="28346" y="4093464"/>
                  </a:lnTo>
                  <a:lnTo>
                    <a:pt x="25907" y="4093718"/>
                  </a:lnTo>
                  <a:lnTo>
                    <a:pt x="23164" y="4094099"/>
                  </a:lnTo>
                  <a:lnTo>
                    <a:pt x="20726" y="4094099"/>
                  </a:lnTo>
                  <a:lnTo>
                    <a:pt x="17983" y="4094353"/>
                  </a:lnTo>
                  <a:lnTo>
                    <a:pt x="15544" y="4094353"/>
                  </a:lnTo>
                  <a:lnTo>
                    <a:pt x="12801" y="4094099"/>
                  </a:lnTo>
                  <a:lnTo>
                    <a:pt x="10363" y="4094099"/>
                  </a:lnTo>
                  <a:lnTo>
                    <a:pt x="7619" y="4093718"/>
                  </a:lnTo>
                  <a:lnTo>
                    <a:pt x="5181" y="4093464"/>
                  </a:lnTo>
                  <a:lnTo>
                    <a:pt x="2438" y="4093210"/>
                  </a:lnTo>
                  <a:lnTo>
                    <a:pt x="0" y="4092829"/>
                  </a:lnTo>
                  <a:lnTo>
                    <a:pt x="304" y="4125214"/>
                  </a:lnTo>
                </a:path>
                <a:path w="6883400" h="9829800">
                  <a:moveTo>
                    <a:pt x="85343" y="4000246"/>
                  </a:moveTo>
                  <a:lnTo>
                    <a:pt x="85343" y="4125214"/>
                  </a:lnTo>
                </a:path>
                <a:path w="6883400" h="9829800">
                  <a:moveTo>
                    <a:pt x="304" y="4125214"/>
                  </a:moveTo>
                  <a:lnTo>
                    <a:pt x="0" y="4158107"/>
                  </a:lnTo>
                  <a:lnTo>
                    <a:pt x="2438" y="4157472"/>
                  </a:lnTo>
                  <a:lnTo>
                    <a:pt x="4876" y="4156837"/>
                  </a:lnTo>
                  <a:lnTo>
                    <a:pt x="7619" y="4156202"/>
                  </a:lnTo>
                  <a:lnTo>
                    <a:pt x="10058" y="4155948"/>
                  </a:lnTo>
                  <a:lnTo>
                    <a:pt x="12496" y="4155694"/>
                  </a:lnTo>
                  <a:lnTo>
                    <a:pt x="15239" y="4155313"/>
                  </a:lnTo>
                  <a:lnTo>
                    <a:pt x="17678" y="4155313"/>
                  </a:lnTo>
                  <a:lnTo>
                    <a:pt x="20421" y="4155313"/>
                  </a:lnTo>
                  <a:lnTo>
                    <a:pt x="22859" y="4155313"/>
                  </a:lnTo>
                  <a:lnTo>
                    <a:pt x="25603" y="4155694"/>
                  </a:lnTo>
                  <a:lnTo>
                    <a:pt x="28041" y="4155948"/>
                  </a:lnTo>
                  <a:lnTo>
                    <a:pt x="30784" y="4156202"/>
                  </a:lnTo>
                  <a:lnTo>
                    <a:pt x="33223" y="4156837"/>
                  </a:lnTo>
                  <a:lnTo>
                    <a:pt x="35661" y="4157472"/>
                  </a:lnTo>
                  <a:lnTo>
                    <a:pt x="38100" y="4158361"/>
                  </a:lnTo>
                  <a:lnTo>
                    <a:pt x="40233" y="4158996"/>
                  </a:lnTo>
                  <a:lnTo>
                    <a:pt x="42671" y="4160266"/>
                  </a:lnTo>
                  <a:lnTo>
                    <a:pt x="44805" y="4161155"/>
                  </a:lnTo>
                  <a:lnTo>
                    <a:pt x="46939" y="4162298"/>
                  </a:lnTo>
                  <a:lnTo>
                    <a:pt x="49072" y="4163568"/>
                  </a:lnTo>
                  <a:lnTo>
                    <a:pt x="50901" y="4165092"/>
                  </a:lnTo>
                  <a:lnTo>
                    <a:pt x="52730" y="4166362"/>
                  </a:lnTo>
                  <a:lnTo>
                    <a:pt x="54559" y="4168140"/>
                  </a:lnTo>
                  <a:lnTo>
                    <a:pt x="56083" y="4169664"/>
                  </a:lnTo>
                  <a:lnTo>
                    <a:pt x="57302" y="4171442"/>
                  </a:lnTo>
                  <a:lnTo>
                    <a:pt x="58826" y="4173347"/>
                  </a:lnTo>
                  <a:lnTo>
                    <a:pt x="59740" y="4175506"/>
                  </a:lnTo>
                  <a:lnTo>
                    <a:pt x="60959" y="4177538"/>
                  </a:lnTo>
                  <a:lnTo>
                    <a:pt x="61569" y="4180078"/>
                  </a:lnTo>
                  <a:lnTo>
                    <a:pt x="62179" y="4182110"/>
                  </a:lnTo>
                  <a:lnTo>
                    <a:pt x="62788" y="4184650"/>
                  </a:lnTo>
                  <a:lnTo>
                    <a:pt x="63093" y="4187317"/>
                  </a:lnTo>
                  <a:lnTo>
                    <a:pt x="62788" y="4190111"/>
                  </a:lnTo>
                  <a:lnTo>
                    <a:pt x="62179" y="4192524"/>
                  </a:lnTo>
                  <a:lnTo>
                    <a:pt x="61569" y="4194937"/>
                  </a:lnTo>
                  <a:lnTo>
                    <a:pt x="54254" y="4206875"/>
                  </a:lnTo>
                  <a:lnTo>
                    <a:pt x="52730" y="4208653"/>
                  </a:lnTo>
                  <a:lnTo>
                    <a:pt x="50901" y="4209923"/>
                  </a:lnTo>
                  <a:lnTo>
                    <a:pt x="49072" y="4211447"/>
                  </a:lnTo>
                  <a:lnTo>
                    <a:pt x="46939" y="4212590"/>
                  </a:lnTo>
                  <a:lnTo>
                    <a:pt x="44805" y="4213606"/>
                  </a:lnTo>
                  <a:lnTo>
                    <a:pt x="42671" y="4214495"/>
                  </a:lnTo>
                  <a:lnTo>
                    <a:pt x="40538" y="4215638"/>
                  </a:lnTo>
                  <a:lnTo>
                    <a:pt x="38100" y="4216273"/>
                  </a:lnTo>
                  <a:lnTo>
                    <a:pt x="35966" y="4216908"/>
                  </a:lnTo>
                  <a:lnTo>
                    <a:pt x="33223" y="4217543"/>
                  </a:lnTo>
                  <a:lnTo>
                    <a:pt x="31089" y="4218178"/>
                  </a:lnTo>
                  <a:lnTo>
                    <a:pt x="28346" y="4218432"/>
                  </a:lnTo>
                  <a:lnTo>
                    <a:pt x="25907" y="4218686"/>
                  </a:lnTo>
                  <a:lnTo>
                    <a:pt x="23164" y="4219067"/>
                  </a:lnTo>
                  <a:lnTo>
                    <a:pt x="20726" y="4219321"/>
                  </a:lnTo>
                  <a:lnTo>
                    <a:pt x="17983" y="4219321"/>
                  </a:lnTo>
                  <a:lnTo>
                    <a:pt x="15544" y="4219321"/>
                  </a:lnTo>
                  <a:lnTo>
                    <a:pt x="12801" y="4219321"/>
                  </a:lnTo>
                  <a:lnTo>
                    <a:pt x="10363" y="4219067"/>
                  </a:lnTo>
                  <a:lnTo>
                    <a:pt x="7619" y="4218686"/>
                  </a:lnTo>
                  <a:lnTo>
                    <a:pt x="5181" y="4218432"/>
                  </a:lnTo>
                  <a:lnTo>
                    <a:pt x="2438" y="4218178"/>
                  </a:lnTo>
                  <a:lnTo>
                    <a:pt x="0" y="4217797"/>
                  </a:lnTo>
                  <a:lnTo>
                    <a:pt x="304" y="4250182"/>
                  </a:lnTo>
                </a:path>
                <a:path w="6883400" h="9829800">
                  <a:moveTo>
                    <a:pt x="85343" y="4125214"/>
                  </a:moveTo>
                  <a:lnTo>
                    <a:pt x="85343" y="4250182"/>
                  </a:lnTo>
                </a:path>
                <a:path w="6883400" h="9829800">
                  <a:moveTo>
                    <a:pt x="304" y="4250182"/>
                  </a:moveTo>
                  <a:lnTo>
                    <a:pt x="0" y="4283075"/>
                  </a:lnTo>
                  <a:lnTo>
                    <a:pt x="2438" y="4282440"/>
                  </a:lnTo>
                  <a:lnTo>
                    <a:pt x="4876" y="4281805"/>
                  </a:lnTo>
                  <a:lnTo>
                    <a:pt x="7619" y="4281170"/>
                  </a:lnTo>
                  <a:lnTo>
                    <a:pt x="10058" y="4280916"/>
                  </a:lnTo>
                  <a:lnTo>
                    <a:pt x="12496" y="4280662"/>
                  </a:lnTo>
                  <a:lnTo>
                    <a:pt x="15239" y="4280281"/>
                  </a:lnTo>
                  <a:lnTo>
                    <a:pt x="17678" y="4280281"/>
                  </a:lnTo>
                  <a:lnTo>
                    <a:pt x="20421" y="4280281"/>
                  </a:lnTo>
                  <a:lnTo>
                    <a:pt x="22859" y="4280281"/>
                  </a:lnTo>
                  <a:lnTo>
                    <a:pt x="25603" y="4280662"/>
                  </a:lnTo>
                  <a:lnTo>
                    <a:pt x="28041" y="4280916"/>
                  </a:lnTo>
                  <a:lnTo>
                    <a:pt x="30784" y="4281551"/>
                  </a:lnTo>
                  <a:lnTo>
                    <a:pt x="33223" y="4281805"/>
                  </a:lnTo>
                  <a:lnTo>
                    <a:pt x="35661" y="4282694"/>
                  </a:lnTo>
                  <a:lnTo>
                    <a:pt x="38100" y="4283329"/>
                  </a:lnTo>
                  <a:lnTo>
                    <a:pt x="40233" y="4284218"/>
                  </a:lnTo>
                  <a:lnTo>
                    <a:pt x="42671" y="4285234"/>
                  </a:lnTo>
                  <a:lnTo>
                    <a:pt x="44805" y="4286123"/>
                  </a:lnTo>
                  <a:lnTo>
                    <a:pt x="46939" y="4287266"/>
                  </a:lnTo>
                  <a:lnTo>
                    <a:pt x="49072" y="4288536"/>
                  </a:lnTo>
                  <a:lnTo>
                    <a:pt x="50901" y="4290060"/>
                  </a:lnTo>
                  <a:lnTo>
                    <a:pt x="52730" y="4291330"/>
                  </a:lnTo>
                  <a:lnTo>
                    <a:pt x="54559" y="4293108"/>
                  </a:lnTo>
                  <a:lnTo>
                    <a:pt x="56083" y="4294632"/>
                  </a:lnTo>
                  <a:lnTo>
                    <a:pt x="57302" y="4296410"/>
                  </a:lnTo>
                  <a:lnTo>
                    <a:pt x="58826" y="4298569"/>
                  </a:lnTo>
                  <a:lnTo>
                    <a:pt x="59740" y="4300474"/>
                  </a:lnTo>
                  <a:lnTo>
                    <a:pt x="60959" y="4302506"/>
                  </a:lnTo>
                  <a:lnTo>
                    <a:pt x="61569" y="4305046"/>
                  </a:lnTo>
                  <a:lnTo>
                    <a:pt x="62179" y="4307078"/>
                  </a:lnTo>
                  <a:lnTo>
                    <a:pt x="62788" y="4309618"/>
                  </a:lnTo>
                  <a:lnTo>
                    <a:pt x="63093" y="4312285"/>
                  </a:lnTo>
                  <a:lnTo>
                    <a:pt x="62788" y="4315079"/>
                  </a:lnTo>
                  <a:lnTo>
                    <a:pt x="62179" y="4317492"/>
                  </a:lnTo>
                  <a:lnTo>
                    <a:pt x="61569" y="4319905"/>
                  </a:lnTo>
                  <a:lnTo>
                    <a:pt x="54254" y="4331843"/>
                  </a:lnTo>
                  <a:lnTo>
                    <a:pt x="52730" y="4333621"/>
                  </a:lnTo>
                  <a:lnTo>
                    <a:pt x="50901" y="4334891"/>
                  </a:lnTo>
                  <a:lnTo>
                    <a:pt x="49072" y="4336415"/>
                  </a:lnTo>
                  <a:lnTo>
                    <a:pt x="46939" y="4337558"/>
                  </a:lnTo>
                  <a:lnTo>
                    <a:pt x="44805" y="4338574"/>
                  </a:lnTo>
                  <a:lnTo>
                    <a:pt x="42671" y="4339717"/>
                  </a:lnTo>
                  <a:lnTo>
                    <a:pt x="40538" y="4340606"/>
                  </a:lnTo>
                  <a:lnTo>
                    <a:pt x="38100" y="4341241"/>
                  </a:lnTo>
                  <a:lnTo>
                    <a:pt x="35966" y="4342130"/>
                  </a:lnTo>
                  <a:lnTo>
                    <a:pt x="33223" y="4342511"/>
                  </a:lnTo>
                  <a:lnTo>
                    <a:pt x="31089" y="4343146"/>
                  </a:lnTo>
                  <a:lnTo>
                    <a:pt x="28346" y="4343654"/>
                  </a:lnTo>
                  <a:lnTo>
                    <a:pt x="25907" y="4343654"/>
                  </a:lnTo>
                  <a:lnTo>
                    <a:pt x="23164" y="4344035"/>
                  </a:lnTo>
                  <a:lnTo>
                    <a:pt x="20726" y="4344289"/>
                  </a:lnTo>
                  <a:lnTo>
                    <a:pt x="17983" y="4344289"/>
                  </a:lnTo>
                  <a:lnTo>
                    <a:pt x="15544" y="4344289"/>
                  </a:lnTo>
                  <a:lnTo>
                    <a:pt x="12801" y="4344289"/>
                  </a:lnTo>
                  <a:lnTo>
                    <a:pt x="10363" y="4344035"/>
                  </a:lnTo>
                  <a:lnTo>
                    <a:pt x="7619" y="4343654"/>
                  </a:lnTo>
                  <a:lnTo>
                    <a:pt x="5181" y="4343400"/>
                  </a:lnTo>
                  <a:lnTo>
                    <a:pt x="2438" y="4343146"/>
                  </a:lnTo>
                  <a:lnTo>
                    <a:pt x="0" y="4342765"/>
                  </a:lnTo>
                  <a:lnTo>
                    <a:pt x="304" y="4375404"/>
                  </a:lnTo>
                </a:path>
                <a:path w="6883400" h="9829800">
                  <a:moveTo>
                    <a:pt x="85343" y="4250182"/>
                  </a:moveTo>
                  <a:lnTo>
                    <a:pt x="85343" y="4375404"/>
                  </a:lnTo>
                </a:path>
                <a:path w="6883400" h="9829800">
                  <a:moveTo>
                    <a:pt x="304" y="4375404"/>
                  </a:moveTo>
                  <a:lnTo>
                    <a:pt x="0" y="4408043"/>
                  </a:lnTo>
                  <a:lnTo>
                    <a:pt x="2438" y="4407408"/>
                  </a:lnTo>
                  <a:lnTo>
                    <a:pt x="4876" y="4406773"/>
                  </a:lnTo>
                  <a:lnTo>
                    <a:pt x="7619" y="4406138"/>
                  </a:lnTo>
                  <a:lnTo>
                    <a:pt x="10058" y="4405884"/>
                  </a:lnTo>
                  <a:lnTo>
                    <a:pt x="12496" y="4405630"/>
                  </a:lnTo>
                  <a:lnTo>
                    <a:pt x="15239" y="4405630"/>
                  </a:lnTo>
                  <a:lnTo>
                    <a:pt x="17678" y="4405249"/>
                  </a:lnTo>
                  <a:lnTo>
                    <a:pt x="20421" y="4405249"/>
                  </a:lnTo>
                  <a:lnTo>
                    <a:pt x="22859" y="4405630"/>
                  </a:lnTo>
                  <a:lnTo>
                    <a:pt x="25603" y="4405630"/>
                  </a:lnTo>
                  <a:lnTo>
                    <a:pt x="28041" y="4405884"/>
                  </a:lnTo>
                  <a:lnTo>
                    <a:pt x="30784" y="4406519"/>
                  </a:lnTo>
                  <a:lnTo>
                    <a:pt x="33223" y="4407154"/>
                  </a:lnTo>
                  <a:lnTo>
                    <a:pt x="35661" y="4407662"/>
                  </a:lnTo>
                  <a:lnTo>
                    <a:pt x="38100" y="4408297"/>
                  </a:lnTo>
                  <a:lnTo>
                    <a:pt x="40233" y="4409186"/>
                  </a:lnTo>
                  <a:lnTo>
                    <a:pt x="42671" y="4410202"/>
                  </a:lnTo>
                  <a:lnTo>
                    <a:pt x="44805" y="4411091"/>
                  </a:lnTo>
                  <a:lnTo>
                    <a:pt x="46939" y="4412234"/>
                  </a:lnTo>
                  <a:lnTo>
                    <a:pt x="49072" y="4413504"/>
                  </a:lnTo>
                  <a:lnTo>
                    <a:pt x="50901" y="4415028"/>
                  </a:lnTo>
                  <a:lnTo>
                    <a:pt x="52730" y="4416298"/>
                  </a:lnTo>
                  <a:lnTo>
                    <a:pt x="54559" y="4418076"/>
                  </a:lnTo>
                  <a:lnTo>
                    <a:pt x="56083" y="4419600"/>
                  </a:lnTo>
                  <a:lnTo>
                    <a:pt x="57302" y="4421378"/>
                  </a:lnTo>
                  <a:lnTo>
                    <a:pt x="58826" y="4423537"/>
                  </a:lnTo>
                  <a:lnTo>
                    <a:pt x="59740" y="4425442"/>
                  </a:lnTo>
                  <a:lnTo>
                    <a:pt x="60959" y="4427474"/>
                  </a:lnTo>
                  <a:lnTo>
                    <a:pt x="61569" y="4430014"/>
                  </a:lnTo>
                  <a:lnTo>
                    <a:pt x="62179" y="4432046"/>
                  </a:lnTo>
                  <a:lnTo>
                    <a:pt x="62788" y="4434840"/>
                  </a:lnTo>
                  <a:lnTo>
                    <a:pt x="63093" y="4437253"/>
                  </a:lnTo>
                  <a:lnTo>
                    <a:pt x="62788" y="4440047"/>
                  </a:lnTo>
                  <a:lnTo>
                    <a:pt x="62179" y="4442460"/>
                  </a:lnTo>
                  <a:lnTo>
                    <a:pt x="61569" y="4444873"/>
                  </a:lnTo>
                  <a:lnTo>
                    <a:pt x="50901" y="4459859"/>
                  </a:lnTo>
                  <a:lnTo>
                    <a:pt x="49072" y="4461383"/>
                  </a:lnTo>
                  <a:lnTo>
                    <a:pt x="46939" y="4462526"/>
                  </a:lnTo>
                  <a:lnTo>
                    <a:pt x="44805" y="4463796"/>
                  </a:lnTo>
                  <a:lnTo>
                    <a:pt x="42671" y="4464685"/>
                  </a:lnTo>
                  <a:lnTo>
                    <a:pt x="40538" y="4465574"/>
                  </a:lnTo>
                  <a:lnTo>
                    <a:pt x="38100" y="4466209"/>
                  </a:lnTo>
                  <a:lnTo>
                    <a:pt x="35966" y="4467098"/>
                  </a:lnTo>
                  <a:lnTo>
                    <a:pt x="33223" y="4467733"/>
                  </a:lnTo>
                  <a:lnTo>
                    <a:pt x="31089" y="4468114"/>
                  </a:lnTo>
                  <a:lnTo>
                    <a:pt x="28346" y="4468622"/>
                  </a:lnTo>
                  <a:lnTo>
                    <a:pt x="25907" y="4469003"/>
                  </a:lnTo>
                  <a:lnTo>
                    <a:pt x="23164" y="4469003"/>
                  </a:lnTo>
                  <a:lnTo>
                    <a:pt x="20726" y="4469257"/>
                  </a:lnTo>
                  <a:lnTo>
                    <a:pt x="17983" y="4469257"/>
                  </a:lnTo>
                  <a:lnTo>
                    <a:pt x="15544" y="4469257"/>
                  </a:lnTo>
                  <a:lnTo>
                    <a:pt x="12801" y="4469257"/>
                  </a:lnTo>
                  <a:lnTo>
                    <a:pt x="10363" y="4469003"/>
                  </a:lnTo>
                  <a:lnTo>
                    <a:pt x="7619" y="4469003"/>
                  </a:lnTo>
                  <a:lnTo>
                    <a:pt x="5181" y="4468368"/>
                  </a:lnTo>
                  <a:lnTo>
                    <a:pt x="2438" y="4468114"/>
                  </a:lnTo>
                  <a:lnTo>
                    <a:pt x="0" y="4467733"/>
                  </a:lnTo>
                  <a:lnTo>
                    <a:pt x="304" y="4500372"/>
                  </a:lnTo>
                </a:path>
                <a:path w="6883400" h="9829800">
                  <a:moveTo>
                    <a:pt x="85343" y="4375404"/>
                  </a:moveTo>
                  <a:lnTo>
                    <a:pt x="85343" y="4500372"/>
                  </a:lnTo>
                </a:path>
                <a:path w="6883400" h="9829800">
                  <a:moveTo>
                    <a:pt x="304" y="4500372"/>
                  </a:moveTo>
                  <a:lnTo>
                    <a:pt x="0" y="4533011"/>
                  </a:lnTo>
                  <a:lnTo>
                    <a:pt x="2438" y="4532376"/>
                  </a:lnTo>
                  <a:lnTo>
                    <a:pt x="4876" y="4531741"/>
                  </a:lnTo>
                  <a:lnTo>
                    <a:pt x="7619" y="4531106"/>
                  </a:lnTo>
                  <a:lnTo>
                    <a:pt x="10058" y="4530852"/>
                  </a:lnTo>
                  <a:lnTo>
                    <a:pt x="12496" y="4530598"/>
                  </a:lnTo>
                  <a:lnTo>
                    <a:pt x="15239" y="4530598"/>
                  </a:lnTo>
                  <a:lnTo>
                    <a:pt x="17678" y="4530217"/>
                  </a:lnTo>
                  <a:lnTo>
                    <a:pt x="20421" y="4530217"/>
                  </a:lnTo>
                  <a:lnTo>
                    <a:pt x="22859" y="4530598"/>
                  </a:lnTo>
                  <a:lnTo>
                    <a:pt x="25603" y="4530598"/>
                  </a:lnTo>
                  <a:lnTo>
                    <a:pt x="28041" y="4531106"/>
                  </a:lnTo>
                  <a:lnTo>
                    <a:pt x="30784" y="4531487"/>
                  </a:lnTo>
                  <a:lnTo>
                    <a:pt x="33223" y="4532122"/>
                  </a:lnTo>
                  <a:lnTo>
                    <a:pt x="35661" y="4532630"/>
                  </a:lnTo>
                  <a:lnTo>
                    <a:pt x="38100" y="4533265"/>
                  </a:lnTo>
                  <a:lnTo>
                    <a:pt x="40233" y="4534154"/>
                  </a:lnTo>
                  <a:lnTo>
                    <a:pt x="42671" y="4535170"/>
                  </a:lnTo>
                  <a:lnTo>
                    <a:pt x="52730" y="4541520"/>
                  </a:lnTo>
                  <a:lnTo>
                    <a:pt x="54559" y="4543044"/>
                  </a:lnTo>
                  <a:lnTo>
                    <a:pt x="56083" y="4544568"/>
                  </a:lnTo>
                  <a:lnTo>
                    <a:pt x="57302" y="4546346"/>
                  </a:lnTo>
                  <a:lnTo>
                    <a:pt x="58826" y="4548505"/>
                  </a:lnTo>
                  <a:lnTo>
                    <a:pt x="59740" y="4550410"/>
                  </a:lnTo>
                  <a:lnTo>
                    <a:pt x="60959" y="4552442"/>
                  </a:lnTo>
                  <a:lnTo>
                    <a:pt x="61569" y="4554982"/>
                  </a:lnTo>
                  <a:lnTo>
                    <a:pt x="62179" y="4557014"/>
                  </a:lnTo>
                  <a:lnTo>
                    <a:pt x="62788" y="4559808"/>
                  </a:lnTo>
                  <a:lnTo>
                    <a:pt x="63093" y="4562221"/>
                  </a:lnTo>
                  <a:lnTo>
                    <a:pt x="62788" y="4565015"/>
                  </a:lnTo>
                  <a:lnTo>
                    <a:pt x="62179" y="4567428"/>
                  </a:lnTo>
                  <a:lnTo>
                    <a:pt x="61569" y="4569841"/>
                  </a:lnTo>
                  <a:lnTo>
                    <a:pt x="46939" y="4587494"/>
                  </a:lnTo>
                  <a:lnTo>
                    <a:pt x="44805" y="4588764"/>
                  </a:lnTo>
                  <a:lnTo>
                    <a:pt x="42671" y="4589653"/>
                  </a:lnTo>
                  <a:lnTo>
                    <a:pt x="40538" y="4590542"/>
                  </a:lnTo>
                  <a:lnTo>
                    <a:pt x="38100" y="4591177"/>
                  </a:lnTo>
                  <a:lnTo>
                    <a:pt x="35966" y="4592066"/>
                  </a:lnTo>
                  <a:lnTo>
                    <a:pt x="33223" y="4592701"/>
                  </a:lnTo>
                  <a:lnTo>
                    <a:pt x="31089" y="4593082"/>
                  </a:lnTo>
                  <a:lnTo>
                    <a:pt x="28346" y="4593590"/>
                  </a:lnTo>
                  <a:lnTo>
                    <a:pt x="25907" y="4593971"/>
                  </a:lnTo>
                  <a:lnTo>
                    <a:pt x="23164" y="4593971"/>
                  </a:lnTo>
                  <a:lnTo>
                    <a:pt x="20726" y="4594225"/>
                  </a:lnTo>
                  <a:lnTo>
                    <a:pt x="17983" y="4594225"/>
                  </a:lnTo>
                  <a:lnTo>
                    <a:pt x="15544" y="4594225"/>
                  </a:lnTo>
                  <a:lnTo>
                    <a:pt x="12801" y="4594225"/>
                  </a:lnTo>
                  <a:lnTo>
                    <a:pt x="10363" y="4593971"/>
                  </a:lnTo>
                  <a:lnTo>
                    <a:pt x="7619" y="4593971"/>
                  </a:lnTo>
                  <a:lnTo>
                    <a:pt x="5181" y="4593336"/>
                  </a:lnTo>
                  <a:lnTo>
                    <a:pt x="2438" y="4593336"/>
                  </a:lnTo>
                  <a:lnTo>
                    <a:pt x="0" y="4592701"/>
                  </a:lnTo>
                  <a:lnTo>
                    <a:pt x="304" y="4625340"/>
                  </a:lnTo>
                </a:path>
                <a:path w="6883400" h="9829800">
                  <a:moveTo>
                    <a:pt x="85343" y="4500372"/>
                  </a:moveTo>
                  <a:lnTo>
                    <a:pt x="85343" y="4625340"/>
                  </a:lnTo>
                </a:path>
                <a:path w="6883400" h="9829800">
                  <a:moveTo>
                    <a:pt x="304" y="4625340"/>
                  </a:moveTo>
                  <a:lnTo>
                    <a:pt x="0" y="4657979"/>
                  </a:lnTo>
                  <a:lnTo>
                    <a:pt x="2438" y="4657344"/>
                  </a:lnTo>
                  <a:lnTo>
                    <a:pt x="4876" y="4656709"/>
                  </a:lnTo>
                  <a:lnTo>
                    <a:pt x="7619" y="4656455"/>
                  </a:lnTo>
                  <a:lnTo>
                    <a:pt x="10058" y="4655820"/>
                  </a:lnTo>
                  <a:lnTo>
                    <a:pt x="12496" y="4655566"/>
                  </a:lnTo>
                  <a:lnTo>
                    <a:pt x="15239" y="4655566"/>
                  </a:lnTo>
                  <a:lnTo>
                    <a:pt x="17678" y="4655185"/>
                  </a:lnTo>
                  <a:lnTo>
                    <a:pt x="20421" y="4655185"/>
                  </a:lnTo>
                  <a:lnTo>
                    <a:pt x="22859" y="4655566"/>
                  </a:lnTo>
                  <a:lnTo>
                    <a:pt x="25603" y="4655566"/>
                  </a:lnTo>
                  <a:lnTo>
                    <a:pt x="28041" y="4656074"/>
                  </a:lnTo>
                  <a:lnTo>
                    <a:pt x="30784" y="4656455"/>
                  </a:lnTo>
                  <a:lnTo>
                    <a:pt x="33223" y="4657090"/>
                  </a:lnTo>
                  <a:lnTo>
                    <a:pt x="35661" y="4657598"/>
                  </a:lnTo>
                  <a:lnTo>
                    <a:pt x="38100" y="4658233"/>
                  </a:lnTo>
                  <a:lnTo>
                    <a:pt x="40233" y="4659122"/>
                  </a:lnTo>
                  <a:lnTo>
                    <a:pt x="42671" y="4660138"/>
                  </a:lnTo>
                  <a:lnTo>
                    <a:pt x="44805" y="4661027"/>
                  </a:lnTo>
                  <a:lnTo>
                    <a:pt x="46939" y="4662170"/>
                  </a:lnTo>
                  <a:lnTo>
                    <a:pt x="49072" y="4663440"/>
                  </a:lnTo>
                  <a:lnTo>
                    <a:pt x="50901" y="4664964"/>
                  </a:lnTo>
                  <a:lnTo>
                    <a:pt x="52730" y="4666488"/>
                  </a:lnTo>
                  <a:lnTo>
                    <a:pt x="54559" y="4668012"/>
                  </a:lnTo>
                  <a:lnTo>
                    <a:pt x="56083" y="4669790"/>
                  </a:lnTo>
                  <a:lnTo>
                    <a:pt x="57302" y="4671314"/>
                  </a:lnTo>
                  <a:lnTo>
                    <a:pt x="58826" y="4673473"/>
                  </a:lnTo>
                  <a:lnTo>
                    <a:pt x="59740" y="4675378"/>
                  </a:lnTo>
                  <a:lnTo>
                    <a:pt x="60959" y="4677791"/>
                  </a:lnTo>
                  <a:lnTo>
                    <a:pt x="61569" y="4679950"/>
                  </a:lnTo>
                  <a:lnTo>
                    <a:pt x="62179" y="4681982"/>
                  </a:lnTo>
                  <a:lnTo>
                    <a:pt x="62788" y="4684776"/>
                  </a:lnTo>
                  <a:lnTo>
                    <a:pt x="63093" y="4687189"/>
                  </a:lnTo>
                  <a:lnTo>
                    <a:pt x="62788" y="4689983"/>
                  </a:lnTo>
                  <a:lnTo>
                    <a:pt x="62179" y="4692396"/>
                  </a:lnTo>
                  <a:lnTo>
                    <a:pt x="46939" y="4712462"/>
                  </a:lnTo>
                  <a:lnTo>
                    <a:pt x="44805" y="4713732"/>
                  </a:lnTo>
                  <a:lnTo>
                    <a:pt x="42671" y="4714621"/>
                  </a:lnTo>
                  <a:lnTo>
                    <a:pt x="40538" y="4715510"/>
                  </a:lnTo>
                  <a:lnTo>
                    <a:pt x="38100" y="4716145"/>
                  </a:lnTo>
                  <a:lnTo>
                    <a:pt x="35966" y="4717034"/>
                  </a:lnTo>
                  <a:lnTo>
                    <a:pt x="33223" y="4717669"/>
                  </a:lnTo>
                  <a:lnTo>
                    <a:pt x="31089" y="4718050"/>
                  </a:lnTo>
                  <a:lnTo>
                    <a:pt x="28346" y="4718558"/>
                  </a:lnTo>
                  <a:lnTo>
                    <a:pt x="25907" y="4718939"/>
                  </a:lnTo>
                  <a:lnTo>
                    <a:pt x="23164" y="4718939"/>
                  </a:lnTo>
                  <a:lnTo>
                    <a:pt x="20726" y="4719193"/>
                  </a:lnTo>
                  <a:lnTo>
                    <a:pt x="17983" y="4719193"/>
                  </a:lnTo>
                  <a:lnTo>
                    <a:pt x="15544" y="4719193"/>
                  </a:lnTo>
                  <a:lnTo>
                    <a:pt x="12801" y="4719193"/>
                  </a:lnTo>
                  <a:lnTo>
                    <a:pt x="10363" y="4718939"/>
                  </a:lnTo>
                  <a:lnTo>
                    <a:pt x="7619" y="4718939"/>
                  </a:lnTo>
                  <a:lnTo>
                    <a:pt x="5181" y="4718558"/>
                  </a:lnTo>
                  <a:lnTo>
                    <a:pt x="2438" y="4718304"/>
                  </a:lnTo>
                  <a:lnTo>
                    <a:pt x="0" y="4717669"/>
                  </a:lnTo>
                  <a:lnTo>
                    <a:pt x="304" y="4750308"/>
                  </a:lnTo>
                </a:path>
                <a:path w="6883400" h="9829800">
                  <a:moveTo>
                    <a:pt x="85343" y="4625340"/>
                  </a:moveTo>
                  <a:lnTo>
                    <a:pt x="85343" y="4750308"/>
                  </a:lnTo>
                </a:path>
                <a:path w="6883400" h="9829800">
                  <a:moveTo>
                    <a:pt x="304" y="4750308"/>
                  </a:moveTo>
                  <a:lnTo>
                    <a:pt x="0" y="4783201"/>
                  </a:lnTo>
                  <a:lnTo>
                    <a:pt x="2438" y="4782312"/>
                  </a:lnTo>
                  <a:lnTo>
                    <a:pt x="4876" y="4781677"/>
                  </a:lnTo>
                  <a:lnTo>
                    <a:pt x="7619" y="4781423"/>
                  </a:lnTo>
                  <a:lnTo>
                    <a:pt x="10058" y="4780788"/>
                  </a:lnTo>
                  <a:lnTo>
                    <a:pt x="12496" y="4780788"/>
                  </a:lnTo>
                  <a:lnTo>
                    <a:pt x="15239" y="4780534"/>
                  </a:lnTo>
                  <a:lnTo>
                    <a:pt x="17678" y="4780534"/>
                  </a:lnTo>
                  <a:lnTo>
                    <a:pt x="20421" y="4780534"/>
                  </a:lnTo>
                  <a:lnTo>
                    <a:pt x="22859" y="4780534"/>
                  </a:lnTo>
                  <a:lnTo>
                    <a:pt x="25603" y="4780788"/>
                  </a:lnTo>
                  <a:lnTo>
                    <a:pt x="28041" y="4781042"/>
                  </a:lnTo>
                  <a:lnTo>
                    <a:pt x="30784" y="4781423"/>
                  </a:lnTo>
                  <a:lnTo>
                    <a:pt x="33223" y="4782058"/>
                  </a:lnTo>
                  <a:lnTo>
                    <a:pt x="35661" y="4782566"/>
                  </a:lnTo>
                  <a:lnTo>
                    <a:pt x="38100" y="4783201"/>
                  </a:lnTo>
                  <a:lnTo>
                    <a:pt x="40233" y="4784090"/>
                  </a:lnTo>
                  <a:lnTo>
                    <a:pt x="42671" y="4785106"/>
                  </a:lnTo>
                  <a:lnTo>
                    <a:pt x="44805" y="4786249"/>
                  </a:lnTo>
                  <a:lnTo>
                    <a:pt x="46939" y="4787519"/>
                  </a:lnTo>
                  <a:lnTo>
                    <a:pt x="49072" y="4788662"/>
                  </a:lnTo>
                  <a:lnTo>
                    <a:pt x="50901" y="4789932"/>
                  </a:lnTo>
                  <a:lnTo>
                    <a:pt x="52730" y="4791456"/>
                  </a:lnTo>
                  <a:lnTo>
                    <a:pt x="54559" y="4792980"/>
                  </a:lnTo>
                  <a:lnTo>
                    <a:pt x="56083" y="4794758"/>
                  </a:lnTo>
                  <a:lnTo>
                    <a:pt x="57302" y="4796663"/>
                  </a:lnTo>
                  <a:lnTo>
                    <a:pt x="58826" y="4798441"/>
                  </a:lnTo>
                  <a:lnTo>
                    <a:pt x="59740" y="4800600"/>
                  </a:lnTo>
                  <a:lnTo>
                    <a:pt x="60959" y="4802759"/>
                  </a:lnTo>
                  <a:lnTo>
                    <a:pt x="61569" y="4804918"/>
                  </a:lnTo>
                  <a:lnTo>
                    <a:pt x="62179" y="4807331"/>
                  </a:lnTo>
                  <a:lnTo>
                    <a:pt x="62788" y="4809744"/>
                  </a:lnTo>
                  <a:lnTo>
                    <a:pt x="63093" y="4812157"/>
                  </a:lnTo>
                  <a:lnTo>
                    <a:pt x="62788" y="4814951"/>
                  </a:lnTo>
                  <a:lnTo>
                    <a:pt x="62179" y="4817618"/>
                  </a:lnTo>
                  <a:lnTo>
                    <a:pt x="61569" y="4820158"/>
                  </a:lnTo>
                  <a:lnTo>
                    <a:pt x="60655" y="4822190"/>
                  </a:lnTo>
                  <a:lnTo>
                    <a:pt x="59740" y="4824349"/>
                  </a:lnTo>
                  <a:lnTo>
                    <a:pt x="58521" y="4826508"/>
                  </a:lnTo>
                  <a:lnTo>
                    <a:pt x="57302" y="4828286"/>
                  </a:lnTo>
                  <a:lnTo>
                    <a:pt x="55778" y="4830445"/>
                  </a:lnTo>
                  <a:lnTo>
                    <a:pt x="54254" y="4831969"/>
                  </a:lnTo>
                  <a:lnTo>
                    <a:pt x="52730" y="4833493"/>
                  </a:lnTo>
                  <a:lnTo>
                    <a:pt x="50901" y="4835017"/>
                  </a:lnTo>
                  <a:lnTo>
                    <a:pt x="49072" y="4836287"/>
                  </a:lnTo>
                  <a:lnTo>
                    <a:pt x="46939" y="4837430"/>
                  </a:lnTo>
                  <a:lnTo>
                    <a:pt x="44805" y="4838700"/>
                  </a:lnTo>
                  <a:lnTo>
                    <a:pt x="31089" y="4843018"/>
                  </a:lnTo>
                  <a:lnTo>
                    <a:pt x="28346" y="4843526"/>
                  </a:lnTo>
                  <a:lnTo>
                    <a:pt x="25907" y="4843907"/>
                  </a:lnTo>
                  <a:lnTo>
                    <a:pt x="23164" y="4844161"/>
                  </a:lnTo>
                  <a:lnTo>
                    <a:pt x="20726" y="4844161"/>
                  </a:lnTo>
                  <a:lnTo>
                    <a:pt x="17983" y="4844161"/>
                  </a:lnTo>
                  <a:lnTo>
                    <a:pt x="15544" y="4844161"/>
                  </a:lnTo>
                  <a:lnTo>
                    <a:pt x="12801" y="4844161"/>
                  </a:lnTo>
                  <a:lnTo>
                    <a:pt x="10363" y="4844161"/>
                  </a:lnTo>
                  <a:lnTo>
                    <a:pt x="7619" y="4843907"/>
                  </a:lnTo>
                  <a:lnTo>
                    <a:pt x="5181" y="4843526"/>
                  </a:lnTo>
                  <a:lnTo>
                    <a:pt x="2438" y="4843272"/>
                  </a:lnTo>
                  <a:lnTo>
                    <a:pt x="0" y="4842637"/>
                  </a:lnTo>
                  <a:lnTo>
                    <a:pt x="304" y="4875276"/>
                  </a:lnTo>
                </a:path>
                <a:path w="6883400" h="9829800">
                  <a:moveTo>
                    <a:pt x="85343" y="4750308"/>
                  </a:moveTo>
                  <a:lnTo>
                    <a:pt x="85343" y="4875276"/>
                  </a:lnTo>
                </a:path>
                <a:path w="6883400" h="9829800">
                  <a:moveTo>
                    <a:pt x="304" y="4875276"/>
                  </a:moveTo>
                  <a:lnTo>
                    <a:pt x="0" y="4908169"/>
                  </a:lnTo>
                  <a:lnTo>
                    <a:pt x="2438" y="4907534"/>
                  </a:lnTo>
                  <a:lnTo>
                    <a:pt x="4876" y="4906645"/>
                  </a:lnTo>
                  <a:lnTo>
                    <a:pt x="7619" y="4906391"/>
                  </a:lnTo>
                  <a:lnTo>
                    <a:pt x="10058" y="4906010"/>
                  </a:lnTo>
                  <a:lnTo>
                    <a:pt x="12496" y="4905756"/>
                  </a:lnTo>
                  <a:lnTo>
                    <a:pt x="15239" y="4905502"/>
                  </a:lnTo>
                  <a:lnTo>
                    <a:pt x="17678" y="4905502"/>
                  </a:lnTo>
                  <a:lnTo>
                    <a:pt x="20421" y="4905502"/>
                  </a:lnTo>
                  <a:lnTo>
                    <a:pt x="22859" y="4905502"/>
                  </a:lnTo>
                  <a:lnTo>
                    <a:pt x="25603" y="4905756"/>
                  </a:lnTo>
                  <a:lnTo>
                    <a:pt x="28041" y="4906010"/>
                  </a:lnTo>
                  <a:lnTo>
                    <a:pt x="30784" y="4906391"/>
                  </a:lnTo>
                  <a:lnTo>
                    <a:pt x="33223" y="4907026"/>
                  </a:lnTo>
                  <a:lnTo>
                    <a:pt x="35661" y="4907534"/>
                  </a:lnTo>
                  <a:lnTo>
                    <a:pt x="38100" y="4908169"/>
                  </a:lnTo>
                  <a:lnTo>
                    <a:pt x="40233" y="4909058"/>
                  </a:lnTo>
                  <a:lnTo>
                    <a:pt x="42671" y="4910074"/>
                  </a:lnTo>
                  <a:lnTo>
                    <a:pt x="44805" y="4911217"/>
                  </a:lnTo>
                  <a:lnTo>
                    <a:pt x="46939" y="4912487"/>
                  </a:lnTo>
                  <a:lnTo>
                    <a:pt x="49072" y="4913630"/>
                  </a:lnTo>
                  <a:lnTo>
                    <a:pt x="50901" y="4914900"/>
                  </a:lnTo>
                  <a:lnTo>
                    <a:pt x="52730" y="4916424"/>
                  </a:lnTo>
                  <a:lnTo>
                    <a:pt x="54559" y="4917948"/>
                  </a:lnTo>
                  <a:lnTo>
                    <a:pt x="56083" y="4919726"/>
                  </a:lnTo>
                  <a:lnTo>
                    <a:pt x="57302" y="4921631"/>
                  </a:lnTo>
                  <a:lnTo>
                    <a:pt x="58826" y="4923409"/>
                  </a:lnTo>
                  <a:lnTo>
                    <a:pt x="59740" y="4925568"/>
                  </a:lnTo>
                  <a:lnTo>
                    <a:pt x="60959" y="4927727"/>
                  </a:lnTo>
                  <a:lnTo>
                    <a:pt x="61569" y="4929886"/>
                  </a:lnTo>
                  <a:lnTo>
                    <a:pt x="62179" y="4932299"/>
                  </a:lnTo>
                  <a:lnTo>
                    <a:pt x="62788" y="4934712"/>
                  </a:lnTo>
                  <a:lnTo>
                    <a:pt x="63093" y="4937125"/>
                  </a:lnTo>
                  <a:lnTo>
                    <a:pt x="62788" y="4939919"/>
                  </a:lnTo>
                  <a:lnTo>
                    <a:pt x="62179" y="4942586"/>
                  </a:lnTo>
                  <a:lnTo>
                    <a:pt x="61569" y="4945126"/>
                  </a:lnTo>
                  <a:lnTo>
                    <a:pt x="60655" y="4947158"/>
                  </a:lnTo>
                  <a:lnTo>
                    <a:pt x="59740" y="4949698"/>
                  </a:lnTo>
                  <a:lnTo>
                    <a:pt x="58521" y="4951476"/>
                  </a:lnTo>
                  <a:lnTo>
                    <a:pt x="57302" y="4953635"/>
                  </a:lnTo>
                  <a:lnTo>
                    <a:pt x="55778" y="4955413"/>
                  </a:lnTo>
                  <a:lnTo>
                    <a:pt x="54254" y="4956937"/>
                  </a:lnTo>
                  <a:lnTo>
                    <a:pt x="52730" y="4958461"/>
                  </a:lnTo>
                  <a:lnTo>
                    <a:pt x="50901" y="4959985"/>
                  </a:lnTo>
                  <a:lnTo>
                    <a:pt x="49072" y="4961255"/>
                  </a:lnTo>
                  <a:lnTo>
                    <a:pt x="46939" y="4962398"/>
                  </a:lnTo>
                  <a:lnTo>
                    <a:pt x="44805" y="4963668"/>
                  </a:lnTo>
                  <a:lnTo>
                    <a:pt x="33223" y="4967605"/>
                  </a:lnTo>
                  <a:lnTo>
                    <a:pt x="31089" y="4968240"/>
                  </a:lnTo>
                  <a:lnTo>
                    <a:pt x="28346" y="4968494"/>
                  </a:lnTo>
                  <a:lnTo>
                    <a:pt x="25907" y="4968875"/>
                  </a:lnTo>
                  <a:lnTo>
                    <a:pt x="23164" y="4969129"/>
                  </a:lnTo>
                  <a:lnTo>
                    <a:pt x="20726" y="4969129"/>
                  </a:lnTo>
                  <a:lnTo>
                    <a:pt x="17983" y="4969510"/>
                  </a:lnTo>
                  <a:lnTo>
                    <a:pt x="15544" y="4969510"/>
                  </a:lnTo>
                  <a:lnTo>
                    <a:pt x="12801" y="4969129"/>
                  </a:lnTo>
                  <a:lnTo>
                    <a:pt x="10363" y="4969129"/>
                  </a:lnTo>
                  <a:lnTo>
                    <a:pt x="7619" y="4968875"/>
                  </a:lnTo>
                  <a:lnTo>
                    <a:pt x="5181" y="4968494"/>
                  </a:lnTo>
                  <a:lnTo>
                    <a:pt x="2438" y="4968240"/>
                  </a:lnTo>
                  <a:lnTo>
                    <a:pt x="0" y="4967605"/>
                  </a:lnTo>
                  <a:lnTo>
                    <a:pt x="304" y="5000244"/>
                  </a:lnTo>
                </a:path>
                <a:path w="6883400" h="9829800">
                  <a:moveTo>
                    <a:pt x="85343" y="4875276"/>
                  </a:moveTo>
                  <a:lnTo>
                    <a:pt x="85343" y="5000244"/>
                  </a:lnTo>
                </a:path>
                <a:path w="6883400" h="9829800">
                  <a:moveTo>
                    <a:pt x="304" y="5000244"/>
                  </a:moveTo>
                  <a:lnTo>
                    <a:pt x="0" y="5033137"/>
                  </a:lnTo>
                  <a:lnTo>
                    <a:pt x="2438" y="5032502"/>
                  </a:lnTo>
                  <a:lnTo>
                    <a:pt x="4876" y="5031994"/>
                  </a:lnTo>
                  <a:lnTo>
                    <a:pt x="7619" y="5031359"/>
                  </a:lnTo>
                  <a:lnTo>
                    <a:pt x="10058" y="5030978"/>
                  </a:lnTo>
                  <a:lnTo>
                    <a:pt x="12496" y="5030724"/>
                  </a:lnTo>
                  <a:lnTo>
                    <a:pt x="15239" y="5030470"/>
                  </a:lnTo>
                  <a:lnTo>
                    <a:pt x="17678" y="5030470"/>
                  </a:lnTo>
                  <a:lnTo>
                    <a:pt x="20421" y="5030470"/>
                  </a:lnTo>
                  <a:lnTo>
                    <a:pt x="22859" y="5030470"/>
                  </a:lnTo>
                  <a:lnTo>
                    <a:pt x="25603" y="5030724"/>
                  </a:lnTo>
                  <a:lnTo>
                    <a:pt x="28041" y="5030978"/>
                  </a:lnTo>
                  <a:lnTo>
                    <a:pt x="30784" y="5031359"/>
                  </a:lnTo>
                  <a:lnTo>
                    <a:pt x="33223" y="5031994"/>
                  </a:lnTo>
                  <a:lnTo>
                    <a:pt x="35661" y="5032502"/>
                  </a:lnTo>
                  <a:lnTo>
                    <a:pt x="38100" y="5033137"/>
                  </a:lnTo>
                  <a:lnTo>
                    <a:pt x="40233" y="5034026"/>
                  </a:lnTo>
                  <a:lnTo>
                    <a:pt x="42671" y="5035042"/>
                  </a:lnTo>
                  <a:lnTo>
                    <a:pt x="44805" y="5036185"/>
                  </a:lnTo>
                  <a:lnTo>
                    <a:pt x="46939" y="5037455"/>
                  </a:lnTo>
                  <a:lnTo>
                    <a:pt x="49072" y="5038598"/>
                  </a:lnTo>
                  <a:lnTo>
                    <a:pt x="50901" y="5039868"/>
                  </a:lnTo>
                  <a:lnTo>
                    <a:pt x="52730" y="5041392"/>
                  </a:lnTo>
                  <a:lnTo>
                    <a:pt x="54559" y="5042916"/>
                  </a:lnTo>
                  <a:lnTo>
                    <a:pt x="56083" y="5044694"/>
                  </a:lnTo>
                  <a:lnTo>
                    <a:pt x="57302" y="5046599"/>
                  </a:lnTo>
                  <a:lnTo>
                    <a:pt x="58826" y="5048377"/>
                  </a:lnTo>
                  <a:lnTo>
                    <a:pt x="59740" y="5050536"/>
                  </a:lnTo>
                  <a:lnTo>
                    <a:pt x="60959" y="5052695"/>
                  </a:lnTo>
                  <a:lnTo>
                    <a:pt x="61569" y="5054854"/>
                  </a:lnTo>
                  <a:lnTo>
                    <a:pt x="62179" y="5057267"/>
                  </a:lnTo>
                  <a:lnTo>
                    <a:pt x="62788" y="5059680"/>
                  </a:lnTo>
                  <a:lnTo>
                    <a:pt x="63093" y="5062093"/>
                  </a:lnTo>
                  <a:lnTo>
                    <a:pt x="62788" y="5064887"/>
                  </a:lnTo>
                  <a:lnTo>
                    <a:pt x="62179" y="5067554"/>
                  </a:lnTo>
                  <a:lnTo>
                    <a:pt x="54254" y="5081905"/>
                  </a:lnTo>
                  <a:lnTo>
                    <a:pt x="52730" y="5083429"/>
                  </a:lnTo>
                  <a:lnTo>
                    <a:pt x="50901" y="5084953"/>
                  </a:lnTo>
                  <a:lnTo>
                    <a:pt x="49072" y="5086223"/>
                  </a:lnTo>
                  <a:lnTo>
                    <a:pt x="46939" y="5087366"/>
                  </a:lnTo>
                  <a:lnTo>
                    <a:pt x="44805" y="5088636"/>
                  </a:lnTo>
                  <a:lnTo>
                    <a:pt x="42671" y="5089525"/>
                  </a:lnTo>
                  <a:lnTo>
                    <a:pt x="40538" y="5090414"/>
                  </a:lnTo>
                  <a:lnTo>
                    <a:pt x="38100" y="5091430"/>
                  </a:lnTo>
                  <a:lnTo>
                    <a:pt x="35966" y="5091938"/>
                  </a:lnTo>
                  <a:lnTo>
                    <a:pt x="33223" y="5092573"/>
                  </a:lnTo>
                  <a:lnTo>
                    <a:pt x="31089" y="5093208"/>
                  </a:lnTo>
                  <a:lnTo>
                    <a:pt x="28346" y="5093462"/>
                  </a:lnTo>
                  <a:lnTo>
                    <a:pt x="25907" y="5093843"/>
                  </a:lnTo>
                  <a:lnTo>
                    <a:pt x="23164" y="5094097"/>
                  </a:lnTo>
                  <a:lnTo>
                    <a:pt x="20726" y="5094097"/>
                  </a:lnTo>
                  <a:lnTo>
                    <a:pt x="17983" y="5094478"/>
                  </a:lnTo>
                  <a:lnTo>
                    <a:pt x="15544" y="5094478"/>
                  </a:lnTo>
                  <a:lnTo>
                    <a:pt x="12801" y="5094097"/>
                  </a:lnTo>
                  <a:lnTo>
                    <a:pt x="10363" y="5094097"/>
                  </a:lnTo>
                  <a:lnTo>
                    <a:pt x="7619" y="5093843"/>
                  </a:lnTo>
                  <a:lnTo>
                    <a:pt x="5181" y="5093462"/>
                  </a:lnTo>
                  <a:lnTo>
                    <a:pt x="2438" y="5093208"/>
                  </a:lnTo>
                  <a:lnTo>
                    <a:pt x="0" y="5092573"/>
                  </a:lnTo>
                  <a:lnTo>
                    <a:pt x="304" y="5125212"/>
                  </a:lnTo>
                </a:path>
                <a:path w="6883400" h="9829800">
                  <a:moveTo>
                    <a:pt x="85343" y="5000244"/>
                  </a:moveTo>
                  <a:lnTo>
                    <a:pt x="85343" y="5125212"/>
                  </a:lnTo>
                </a:path>
                <a:path w="6883400" h="9829800">
                  <a:moveTo>
                    <a:pt x="304" y="5125212"/>
                  </a:moveTo>
                  <a:lnTo>
                    <a:pt x="0" y="5158105"/>
                  </a:lnTo>
                  <a:lnTo>
                    <a:pt x="2438" y="5157470"/>
                  </a:lnTo>
                  <a:lnTo>
                    <a:pt x="4876" y="5156962"/>
                  </a:lnTo>
                  <a:lnTo>
                    <a:pt x="7619" y="5156327"/>
                  </a:lnTo>
                  <a:lnTo>
                    <a:pt x="10058" y="5155946"/>
                  </a:lnTo>
                  <a:lnTo>
                    <a:pt x="12496" y="5155692"/>
                  </a:lnTo>
                  <a:lnTo>
                    <a:pt x="15239" y="5155438"/>
                  </a:lnTo>
                  <a:lnTo>
                    <a:pt x="17678" y="5155438"/>
                  </a:lnTo>
                  <a:lnTo>
                    <a:pt x="20421" y="5155438"/>
                  </a:lnTo>
                  <a:lnTo>
                    <a:pt x="22859" y="5155438"/>
                  </a:lnTo>
                  <a:lnTo>
                    <a:pt x="25603" y="5155692"/>
                  </a:lnTo>
                  <a:lnTo>
                    <a:pt x="28041" y="5155946"/>
                  </a:lnTo>
                  <a:lnTo>
                    <a:pt x="30784" y="5156327"/>
                  </a:lnTo>
                  <a:lnTo>
                    <a:pt x="33223" y="5156962"/>
                  </a:lnTo>
                  <a:lnTo>
                    <a:pt x="35661" y="5157470"/>
                  </a:lnTo>
                  <a:lnTo>
                    <a:pt x="38100" y="5158486"/>
                  </a:lnTo>
                  <a:lnTo>
                    <a:pt x="40233" y="5158994"/>
                  </a:lnTo>
                  <a:lnTo>
                    <a:pt x="42671" y="5160010"/>
                  </a:lnTo>
                  <a:lnTo>
                    <a:pt x="44805" y="5161153"/>
                  </a:lnTo>
                  <a:lnTo>
                    <a:pt x="46939" y="5162423"/>
                  </a:lnTo>
                  <a:lnTo>
                    <a:pt x="49072" y="5163566"/>
                  </a:lnTo>
                  <a:lnTo>
                    <a:pt x="50901" y="5165090"/>
                  </a:lnTo>
                  <a:lnTo>
                    <a:pt x="52730" y="5166360"/>
                  </a:lnTo>
                  <a:lnTo>
                    <a:pt x="54559" y="5167884"/>
                  </a:lnTo>
                  <a:lnTo>
                    <a:pt x="56083" y="5169662"/>
                  </a:lnTo>
                  <a:lnTo>
                    <a:pt x="57302" y="5171567"/>
                  </a:lnTo>
                  <a:lnTo>
                    <a:pt x="58826" y="5173345"/>
                  </a:lnTo>
                  <a:lnTo>
                    <a:pt x="59740" y="5175504"/>
                  </a:lnTo>
                  <a:lnTo>
                    <a:pt x="60959" y="5177663"/>
                  </a:lnTo>
                  <a:lnTo>
                    <a:pt x="61569" y="5179822"/>
                  </a:lnTo>
                  <a:lnTo>
                    <a:pt x="62179" y="5182235"/>
                  </a:lnTo>
                  <a:lnTo>
                    <a:pt x="62788" y="5184648"/>
                  </a:lnTo>
                  <a:lnTo>
                    <a:pt x="63093" y="5187442"/>
                  </a:lnTo>
                  <a:lnTo>
                    <a:pt x="62788" y="5190109"/>
                  </a:lnTo>
                  <a:lnTo>
                    <a:pt x="62179" y="5192522"/>
                  </a:lnTo>
                  <a:lnTo>
                    <a:pt x="54254" y="5206873"/>
                  </a:lnTo>
                  <a:lnTo>
                    <a:pt x="52730" y="5208778"/>
                  </a:lnTo>
                  <a:lnTo>
                    <a:pt x="50901" y="5209921"/>
                  </a:lnTo>
                  <a:lnTo>
                    <a:pt x="49072" y="5211191"/>
                  </a:lnTo>
                  <a:lnTo>
                    <a:pt x="46939" y="5212715"/>
                  </a:lnTo>
                  <a:lnTo>
                    <a:pt x="44805" y="5213604"/>
                  </a:lnTo>
                  <a:lnTo>
                    <a:pt x="33223" y="5217541"/>
                  </a:lnTo>
                  <a:lnTo>
                    <a:pt x="31089" y="5218176"/>
                  </a:lnTo>
                  <a:lnTo>
                    <a:pt x="28346" y="5218430"/>
                  </a:lnTo>
                  <a:lnTo>
                    <a:pt x="25907" y="5218811"/>
                  </a:lnTo>
                  <a:lnTo>
                    <a:pt x="23164" y="5219065"/>
                  </a:lnTo>
                  <a:lnTo>
                    <a:pt x="20726" y="5219065"/>
                  </a:lnTo>
                  <a:lnTo>
                    <a:pt x="17983" y="5219446"/>
                  </a:lnTo>
                  <a:lnTo>
                    <a:pt x="15544" y="5219446"/>
                  </a:lnTo>
                  <a:lnTo>
                    <a:pt x="12801" y="5219065"/>
                  </a:lnTo>
                  <a:lnTo>
                    <a:pt x="10363" y="5219065"/>
                  </a:lnTo>
                  <a:lnTo>
                    <a:pt x="7619" y="5218811"/>
                  </a:lnTo>
                  <a:lnTo>
                    <a:pt x="5181" y="5218430"/>
                  </a:lnTo>
                  <a:lnTo>
                    <a:pt x="2438" y="5218176"/>
                  </a:lnTo>
                  <a:lnTo>
                    <a:pt x="0" y="5217922"/>
                  </a:lnTo>
                  <a:lnTo>
                    <a:pt x="304" y="5250180"/>
                  </a:lnTo>
                </a:path>
                <a:path w="6883400" h="9829800">
                  <a:moveTo>
                    <a:pt x="85343" y="5125212"/>
                  </a:moveTo>
                  <a:lnTo>
                    <a:pt x="85343" y="5250180"/>
                  </a:lnTo>
                </a:path>
                <a:path w="6883400" h="9829800">
                  <a:moveTo>
                    <a:pt x="304" y="5250180"/>
                  </a:moveTo>
                  <a:lnTo>
                    <a:pt x="0" y="5283073"/>
                  </a:lnTo>
                  <a:lnTo>
                    <a:pt x="2438" y="5282438"/>
                  </a:lnTo>
                  <a:lnTo>
                    <a:pt x="4876" y="5281930"/>
                  </a:lnTo>
                  <a:lnTo>
                    <a:pt x="7619" y="5281295"/>
                  </a:lnTo>
                  <a:lnTo>
                    <a:pt x="10058" y="5280914"/>
                  </a:lnTo>
                  <a:lnTo>
                    <a:pt x="12496" y="5280660"/>
                  </a:lnTo>
                  <a:lnTo>
                    <a:pt x="15239" y="5280406"/>
                  </a:lnTo>
                  <a:lnTo>
                    <a:pt x="17678" y="5280406"/>
                  </a:lnTo>
                  <a:lnTo>
                    <a:pt x="20421" y="5280406"/>
                  </a:lnTo>
                  <a:lnTo>
                    <a:pt x="22859" y="5280406"/>
                  </a:lnTo>
                  <a:lnTo>
                    <a:pt x="25603" y="5280660"/>
                  </a:lnTo>
                  <a:lnTo>
                    <a:pt x="28041" y="5280914"/>
                  </a:lnTo>
                  <a:lnTo>
                    <a:pt x="30784" y="5281295"/>
                  </a:lnTo>
                  <a:lnTo>
                    <a:pt x="33223" y="5281930"/>
                  </a:lnTo>
                  <a:lnTo>
                    <a:pt x="35661" y="5282438"/>
                  </a:lnTo>
                  <a:lnTo>
                    <a:pt x="38100" y="5283454"/>
                  </a:lnTo>
                  <a:lnTo>
                    <a:pt x="40233" y="5283962"/>
                  </a:lnTo>
                  <a:lnTo>
                    <a:pt x="42671" y="5285232"/>
                  </a:lnTo>
                  <a:lnTo>
                    <a:pt x="44805" y="5286121"/>
                  </a:lnTo>
                  <a:lnTo>
                    <a:pt x="46939" y="5287391"/>
                  </a:lnTo>
                  <a:lnTo>
                    <a:pt x="49072" y="5288534"/>
                  </a:lnTo>
                  <a:lnTo>
                    <a:pt x="50901" y="5290058"/>
                  </a:lnTo>
                  <a:lnTo>
                    <a:pt x="52730" y="5291328"/>
                  </a:lnTo>
                  <a:lnTo>
                    <a:pt x="54559" y="5293106"/>
                  </a:lnTo>
                  <a:lnTo>
                    <a:pt x="56083" y="5294630"/>
                  </a:lnTo>
                  <a:lnTo>
                    <a:pt x="57302" y="5296535"/>
                  </a:lnTo>
                  <a:lnTo>
                    <a:pt x="58826" y="5298313"/>
                  </a:lnTo>
                  <a:lnTo>
                    <a:pt x="59740" y="5300472"/>
                  </a:lnTo>
                  <a:lnTo>
                    <a:pt x="60959" y="5302631"/>
                  </a:lnTo>
                  <a:lnTo>
                    <a:pt x="61569" y="5305044"/>
                  </a:lnTo>
                  <a:lnTo>
                    <a:pt x="62179" y="5307203"/>
                  </a:lnTo>
                  <a:lnTo>
                    <a:pt x="62788" y="5309616"/>
                  </a:lnTo>
                  <a:lnTo>
                    <a:pt x="63093" y="5312410"/>
                  </a:lnTo>
                  <a:lnTo>
                    <a:pt x="62788" y="5315077"/>
                  </a:lnTo>
                  <a:lnTo>
                    <a:pt x="62179" y="5317490"/>
                  </a:lnTo>
                  <a:lnTo>
                    <a:pt x="61569" y="5320030"/>
                  </a:lnTo>
                  <a:lnTo>
                    <a:pt x="54254" y="5331841"/>
                  </a:lnTo>
                  <a:lnTo>
                    <a:pt x="52730" y="5333746"/>
                  </a:lnTo>
                  <a:lnTo>
                    <a:pt x="50901" y="5334889"/>
                  </a:lnTo>
                  <a:lnTo>
                    <a:pt x="49072" y="5336413"/>
                  </a:lnTo>
                  <a:lnTo>
                    <a:pt x="46939" y="5337683"/>
                  </a:lnTo>
                  <a:lnTo>
                    <a:pt x="44805" y="5338572"/>
                  </a:lnTo>
                  <a:lnTo>
                    <a:pt x="42671" y="5339461"/>
                  </a:lnTo>
                  <a:lnTo>
                    <a:pt x="40538" y="5340731"/>
                  </a:lnTo>
                  <a:lnTo>
                    <a:pt x="38100" y="5341366"/>
                  </a:lnTo>
                  <a:lnTo>
                    <a:pt x="35966" y="5341874"/>
                  </a:lnTo>
                  <a:lnTo>
                    <a:pt x="33223" y="5342509"/>
                  </a:lnTo>
                  <a:lnTo>
                    <a:pt x="31089" y="5343144"/>
                  </a:lnTo>
                  <a:lnTo>
                    <a:pt x="28346" y="5343398"/>
                  </a:lnTo>
                  <a:lnTo>
                    <a:pt x="25907" y="5343779"/>
                  </a:lnTo>
                  <a:lnTo>
                    <a:pt x="23164" y="5344033"/>
                  </a:lnTo>
                  <a:lnTo>
                    <a:pt x="20726" y="5344414"/>
                  </a:lnTo>
                  <a:lnTo>
                    <a:pt x="17983" y="5344414"/>
                  </a:lnTo>
                  <a:lnTo>
                    <a:pt x="15544" y="5344414"/>
                  </a:lnTo>
                  <a:lnTo>
                    <a:pt x="12801" y="5344414"/>
                  </a:lnTo>
                  <a:lnTo>
                    <a:pt x="10363" y="5344033"/>
                  </a:lnTo>
                  <a:lnTo>
                    <a:pt x="7619" y="5343779"/>
                  </a:lnTo>
                  <a:lnTo>
                    <a:pt x="5181" y="5343398"/>
                  </a:lnTo>
                  <a:lnTo>
                    <a:pt x="2438" y="5343144"/>
                  </a:lnTo>
                  <a:lnTo>
                    <a:pt x="0" y="5342890"/>
                  </a:lnTo>
                  <a:lnTo>
                    <a:pt x="304" y="5375148"/>
                  </a:lnTo>
                </a:path>
                <a:path w="6883400" h="9829800">
                  <a:moveTo>
                    <a:pt x="85343" y="5250180"/>
                  </a:moveTo>
                  <a:lnTo>
                    <a:pt x="85343" y="5375148"/>
                  </a:lnTo>
                </a:path>
                <a:path w="6883400" h="9829800">
                  <a:moveTo>
                    <a:pt x="304" y="5375148"/>
                  </a:moveTo>
                  <a:lnTo>
                    <a:pt x="0" y="5408041"/>
                  </a:lnTo>
                  <a:lnTo>
                    <a:pt x="2438" y="5407406"/>
                  </a:lnTo>
                  <a:lnTo>
                    <a:pt x="4876" y="5406898"/>
                  </a:lnTo>
                  <a:lnTo>
                    <a:pt x="7619" y="5406263"/>
                  </a:lnTo>
                  <a:lnTo>
                    <a:pt x="10058" y="5405882"/>
                  </a:lnTo>
                  <a:lnTo>
                    <a:pt x="12496" y="5405628"/>
                  </a:lnTo>
                  <a:lnTo>
                    <a:pt x="15239" y="5405374"/>
                  </a:lnTo>
                  <a:lnTo>
                    <a:pt x="17678" y="5405374"/>
                  </a:lnTo>
                  <a:lnTo>
                    <a:pt x="20421" y="5405374"/>
                  </a:lnTo>
                  <a:lnTo>
                    <a:pt x="22859" y="5405374"/>
                  </a:lnTo>
                  <a:lnTo>
                    <a:pt x="25603" y="5405628"/>
                  </a:lnTo>
                  <a:lnTo>
                    <a:pt x="28041" y="5405882"/>
                  </a:lnTo>
                  <a:lnTo>
                    <a:pt x="30784" y="5406517"/>
                  </a:lnTo>
                  <a:lnTo>
                    <a:pt x="33223" y="5406898"/>
                  </a:lnTo>
                  <a:lnTo>
                    <a:pt x="35661" y="5407787"/>
                  </a:lnTo>
                  <a:lnTo>
                    <a:pt x="38100" y="5408422"/>
                  </a:lnTo>
                  <a:lnTo>
                    <a:pt x="40233" y="5409311"/>
                  </a:lnTo>
                  <a:lnTo>
                    <a:pt x="42671" y="5410200"/>
                  </a:lnTo>
                  <a:lnTo>
                    <a:pt x="44805" y="5411089"/>
                  </a:lnTo>
                  <a:lnTo>
                    <a:pt x="46939" y="5412359"/>
                  </a:lnTo>
                  <a:lnTo>
                    <a:pt x="49072" y="5413502"/>
                  </a:lnTo>
                  <a:lnTo>
                    <a:pt x="50901" y="5415026"/>
                  </a:lnTo>
                  <a:lnTo>
                    <a:pt x="52730" y="5416296"/>
                  </a:lnTo>
                  <a:lnTo>
                    <a:pt x="54559" y="5418074"/>
                  </a:lnTo>
                  <a:lnTo>
                    <a:pt x="56083" y="5419598"/>
                  </a:lnTo>
                  <a:lnTo>
                    <a:pt x="57302" y="5421503"/>
                  </a:lnTo>
                  <a:lnTo>
                    <a:pt x="58826" y="5423662"/>
                  </a:lnTo>
                  <a:lnTo>
                    <a:pt x="59740" y="5425440"/>
                  </a:lnTo>
                  <a:lnTo>
                    <a:pt x="60959" y="5427599"/>
                  </a:lnTo>
                  <a:lnTo>
                    <a:pt x="61569" y="5430012"/>
                  </a:lnTo>
                  <a:lnTo>
                    <a:pt x="62179" y="5432171"/>
                  </a:lnTo>
                  <a:lnTo>
                    <a:pt x="62788" y="5434584"/>
                  </a:lnTo>
                  <a:lnTo>
                    <a:pt x="63093" y="5437378"/>
                  </a:lnTo>
                  <a:lnTo>
                    <a:pt x="62788" y="5440045"/>
                  </a:lnTo>
                  <a:lnTo>
                    <a:pt x="62179" y="5442458"/>
                  </a:lnTo>
                  <a:lnTo>
                    <a:pt x="61569" y="5444998"/>
                  </a:lnTo>
                  <a:lnTo>
                    <a:pt x="54254" y="5456809"/>
                  </a:lnTo>
                  <a:lnTo>
                    <a:pt x="52730" y="5458714"/>
                  </a:lnTo>
                  <a:lnTo>
                    <a:pt x="50901" y="5459857"/>
                  </a:lnTo>
                  <a:lnTo>
                    <a:pt x="49072" y="5461381"/>
                  </a:lnTo>
                  <a:lnTo>
                    <a:pt x="46939" y="5462651"/>
                  </a:lnTo>
                  <a:lnTo>
                    <a:pt x="44805" y="5463540"/>
                  </a:lnTo>
                  <a:lnTo>
                    <a:pt x="42671" y="5464810"/>
                  </a:lnTo>
                  <a:lnTo>
                    <a:pt x="40538" y="5465699"/>
                  </a:lnTo>
                  <a:lnTo>
                    <a:pt x="38100" y="5466334"/>
                  </a:lnTo>
                  <a:lnTo>
                    <a:pt x="35966" y="5467223"/>
                  </a:lnTo>
                  <a:lnTo>
                    <a:pt x="33223" y="5467477"/>
                  </a:lnTo>
                  <a:lnTo>
                    <a:pt x="31089" y="5468112"/>
                  </a:lnTo>
                  <a:lnTo>
                    <a:pt x="28346" y="5468747"/>
                  </a:lnTo>
                  <a:lnTo>
                    <a:pt x="25907" y="5468747"/>
                  </a:lnTo>
                  <a:lnTo>
                    <a:pt x="23164" y="5469001"/>
                  </a:lnTo>
                  <a:lnTo>
                    <a:pt x="20726" y="5469382"/>
                  </a:lnTo>
                  <a:lnTo>
                    <a:pt x="17983" y="5469382"/>
                  </a:lnTo>
                  <a:lnTo>
                    <a:pt x="15544" y="5469382"/>
                  </a:lnTo>
                  <a:lnTo>
                    <a:pt x="12801" y="5469382"/>
                  </a:lnTo>
                  <a:lnTo>
                    <a:pt x="10363" y="5469001"/>
                  </a:lnTo>
                  <a:lnTo>
                    <a:pt x="7619" y="5468747"/>
                  </a:lnTo>
                  <a:lnTo>
                    <a:pt x="5181" y="5468366"/>
                  </a:lnTo>
                  <a:lnTo>
                    <a:pt x="2438" y="5468112"/>
                  </a:lnTo>
                  <a:lnTo>
                    <a:pt x="0" y="5467858"/>
                  </a:lnTo>
                  <a:lnTo>
                    <a:pt x="304" y="5500370"/>
                  </a:lnTo>
                </a:path>
                <a:path w="6883400" h="9829800">
                  <a:moveTo>
                    <a:pt x="85343" y="5375148"/>
                  </a:moveTo>
                  <a:lnTo>
                    <a:pt x="85343" y="5500370"/>
                  </a:lnTo>
                </a:path>
                <a:path w="6883400" h="9829800">
                  <a:moveTo>
                    <a:pt x="304" y="5500370"/>
                  </a:moveTo>
                  <a:lnTo>
                    <a:pt x="0" y="5533009"/>
                  </a:lnTo>
                  <a:lnTo>
                    <a:pt x="2438" y="5532374"/>
                  </a:lnTo>
                  <a:lnTo>
                    <a:pt x="4876" y="5531866"/>
                  </a:lnTo>
                  <a:lnTo>
                    <a:pt x="7619" y="5531231"/>
                  </a:lnTo>
                  <a:lnTo>
                    <a:pt x="10058" y="5530850"/>
                  </a:lnTo>
                  <a:lnTo>
                    <a:pt x="12496" y="5530596"/>
                  </a:lnTo>
                  <a:lnTo>
                    <a:pt x="15239" y="5530596"/>
                  </a:lnTo>
                  <a:lnTo>
                    <a:pt x="17678" y="5530342"/>
                  </a:lnTo>
                  <a:lnTo>
                    <a:pt x="20421" y="5530342"/>
                  </a:lnTo>
                  <a:lnTo>
                    <a:pt x="22859" y="5530596"/>
                  </a:lnTo>
                  <a:lnTo>
                    <a:pt x="25603" y="5530596"/>
                  </a:lnTo>
                  <a:lnTo>
                    <a:pt x="28041" y="5530850"/>
                  </a:lnTo>
                  <a:lnTo>
                    <a:pt x="30784" y="5531485"/>
                  </a:lnTo>
                  <a:lnTo>
                    <a:pt x="33223" y="5532120"/>
                  </a:lnTo>
                  <a:lnTo>
                    <a:pt x="35661" y="5532755"/>
                  </a:lnTo>
                  <a:lnTo>
                    <a:pt x="38100" y="5533390"/>
                  </a:lnTo>
                  <a:lnTo>
                    <a:pt x="40233" y="5534279"/>
                  </a:lnTo>
                  <a:lnTo>
                    <a:pt x="42671" y="5535168"/>
                  </a:lnTo>
                  <a:lnTo>
                    <a:pt x="44805" y="5536057"/>
                  </a:lnTo>
                  <a:lnTo>
                    <a:pt x="46939" y="5537327"/>
                  </a:lnTo>
                  <a:lnTo>
                    <a:pt x="49072" y="5538470"/>
                  </a:lnTo>
                  <a:lnTo>
                    <a:pt x="50901" y="5539994"/>
                  </a:lnTo>
                  <a:lnTo>
                    <a:pt x="52730" y="5541518"/>
                  </a:lnTo>
                  <a:lnTo>
                    <a:pt x="54559" y="5543042"/>
                  </a:lnTo>
                  <a:lnTo>
                    <a:pt x="56083" y="5544566"/>
                  </a:lnTo>
                  <a:lnTo>
                    <a:pt x="57302" y="5546471"/>
                  </a:lnTo>
                  <a:lnTo>
                    <a:pt x="58826" y="5548630"/>
                  </a:lnTo>
                  <a:lnTo>
                    <a:pt x="59740" y="5550408"/>
                  </a:lnTo>
                  <a:lnTo>
                    <a:pt x="60959" y="5552567"/>
                  </a:lnTo>
                  <a:lnTo>
                    <a:pt x="61569" y="5554980"/>
                  </a:lnTo>
                  <a:lnTo>
                    <a:pt x="62179" y="5557139"/>
                  </a:lnTo>
                  <a:lnTo>
                    <a:pt x="62788" y="5559806"/>
                  </a:lnTo>
                  <a:lnTo>
                    <a:pt x="63093" y="5562346"/>
                  </a:lnTo>
                  <a:lnTo>
                    <a:pt x="62788" y="5565013"/>
                  </a:lnTo>
                  <a:lnTo>
                    <a:pt x="62179" y="5567426"/>
                  </a:lnTo>
                  <a:lnTo>
                    <a:pt x="61569" y="5569966"/>
                  </a:lnTo>
                  <a:lnTo>
                    <a:pt x="55778" y="5580253"/>
                  </a:lnTo>
                  <a:lnTo>
                    <a:pt x="54254" y="5582158"/>
                  </a:lnTo>
                  <a:lnTo>
                    <a:pt x="38100" y="5591302"/>
                  </a:lnTo>
                  <a:lnTo>
                    <a:pt x="35966" y="5592191"/>
                  </a:lnTo>
                  <a:lnTo>
                    <a:pt x="33223" y="5592826"/>
                  </a:lnTo>
                  <a:lnTo>
                    <a:pt x="31089" y="5593080"/>
                  </a:lnTo>
                  <a:lnTo>
                    <a:pt x="28346" y="5593715"/>
                  </a:lnTo>
                  <a:lnTo>
                    <a:pt x="25907" y="5593969"/>
                  </a:lnTo>
                  <a:lnTo>
                    <a:pt x="23164" y="5593969"/>
                  </a:lnTo>
                  <a:lnTo>
                    <a:pt x="20726" y="5594350"/>
                  </a:lnTo>
                  <a:lnTo>
                    <a:pt x="17983" y="5594350"/>
                  </a:lnTo>
                  <a:lnTo>
                    <a:pt x="15544" y="5594350"/>
                  </a:lnTo>
                  <a:lnTo>
                    <a:pt x="12801" y="5594350"/>
                  </a:lnTo>
                  <a:lnTo>
                    <a:pt x="10363" y="5593969"/>
                  </a:lnTo>
                  <a:lnTo>
                    <a:pt x="7619" y="5593969"/>
                  </a:lnTo>
                  <a:lnTo>
                    <a:pt x="5181" y="5593334"/>
                  </a:lnTo>
                  <a:lnTo>
                    <a:pt x="2438" y="5593080"/>
                  </a:lnTo>
                  <a:lnTo>
                    <a:pt x="0" y="5592826"/>
                  </a:lnTo>
                  <a:lnTo>
                    <a:pt x="304" y="5625338"/>
                  </a:lnTo>
                </a:path>
                <a:path w="6883400" h="9829800">
                  <a:moveTo>
                    <a:pt x="85343" y="5500370"/>
                  </a:moveTo>
                  <a:lnTo>
                    <a:pt x="85343" y="5625338"/>
                  </a:lnTo>
                </a:path>
                <a:path w="6883400" h="9829800">
                  <a:moveTo>
                    <a:pt x="304" y="5625338"/>
                  </a:moveTo>
                  <a:lnTo>
                    <a:pt x="0" y="5657977"/>
                  </a:lnTo>
                  <a:lnTo>
                    <a:pt x="2438" y="5657342"/>
                  </a:lnTo>
                  <a:lnTo>
                    <a:pt x="4876" y="5656834"/>
                  </a:lnTo>
                  <a:lnTo>
                    <a:pt x="7619" y="5656453"/>
                  </a:lnTo>
                  <a:lnTo>
                    <a:pt x="10058" y="5655818"/>
                  </a:lnTo>
                  <a:lnTo>
                    <a:pt x="12496" y="5655564"/>
                  </a:lnTo>
                  <a:lnTo>
                    <a:pt x="15239" y="5655564"/>
                  </a:lnTo>
                  <a:lnTo>
                    <a:pt x="17678" y="5655310"/>
                  </a:lnTo>
                  <a:lnTo>
                    <a:pt x="20421" y="5655310"/>
                  </a:lnTo>
                  <a:lnTo>
                    <a:pt x="22859" y="5655564"/>
                  </a:lnTo>
                  <a:lnTo>
                    <a:pt x="25603" y="5655564"/>
                  </a:lnTo>
                  <a:lnTo>
                    <a:pt x="28041" y="5656199"/>
                  </a:lnTo>
                  <a:lnTo>
                    <a:pt x="30784" y="5656453"/>
                  </a:lnTo>
                  <a:lnTo>
                    <a:pt x="33223" y="5657088"/>
                  </a:lnTo>
                  <a:lnTo>
                    <a:pt x="35661" y="5657723"/>
                  </a:lnTo>
                  <a:lnTo>
                    <a:pt x="38100" y="5658358"/>
                  </a:lnTo>
                  <a:lnTo>
                    <a:pt x="40233" y="5659247"/>
                  </a:lnTo>
                  <a:lnTo>
                    <a:pt x="42671" y="5660136"/>
                  </a:lnTo>
                  <a:lnTo>
                    <a:pt x="44805" y="5661025"/>
                  </a:lnTo>
                  <a:lnTo>
                    <a:pt x="46939" y="5662295"/>
                  </a:lnTo>
                  <a:lnTo>
                    <a:pt x="49072" y="5663438"/>
                  </a:lnTo>
                  <a:lnTo>
                    <a:pt x="50901" y="5664962"/>
                  </a:lnTo>
                  <a:lnTo>
                    <a:pt x="52730" y="5666486"/>
                  </a:lnTo>
                  <a:lnTo>
                    <a:pt x="54559" y="5668010"/>
                  </a:lnTo>
                  <a:lnTo>
                    <a:pt x="56083" y="5669534"/>
                  </a:lnTo>
                  <a:lnTo>
                    <a:pt x="57302" y="5671439"/>
                  </a:lnTo>
                  <a:lnTo>
                    <a:pt x="58826" y="5673598"/>
                  </a:lnTo>
                  <a:lnTo>
                    <a:pt x="59740" y="5675376"/>
                  </a:lnTo>
                  <a:lnTo>
                    <a:pt x="60959" y="5677535"/>
                  </a:lnTo>
                  <a:lnTo>
                    <a:pt x="61569" y="5679948"/>
                  </a:lnTo>
                  <a:lnTo>
                    <a:pt x="62179" y="5682107"/>
                  </a:lnTo>
                  <a:lnTo>
                    <a:pt x="62788" y="5684774"/>
                  </a:lnTo>
                  <a:lnTo>
                    <a:pt x="63093" y="5687314"/>
                  </a:lnTo>
                  <a:lnTo>
                    <a:pt x="62788" y="5689981"/>
                  </a:lnTo>
                  <a:lnTo>
                    <a:pt x="62179" y="5692394"/>
                  </a:lnTo>
                  <a:lnTo>
                    <a:pt x="61569" y="5694934"/>
                  </a:lnTo>
                  <a:lnTo>
                    <a:pt x="55778" y="5705221"/>
                  </a:lnTo>
                  <a:lnTo>
                    <a:pt x="54254" y="5707126"/>
                  </a:lnTo>
                  <a:lnTo>
                    <a:pt x="38100" y="5716270"/>
                  </a:lnTo>
                  <a:lnTo>
                    <a:pt x="35966" y="5717159"/>
                  </a:lnTo>
                  <a:lnTo>
                    <a:pt x="33223" y="5717794"/>
                  </a:lnTo>
                  <a:lnTo>
                    <a:pt x="31089" y="5718048"/>
                  </a:lnTo>
                  <a:lnTo>
                    <a:pt x="28346" y="5718683"/>
                  </a:lnTo>
                  <a:lnTo>
                    <a:pt x="25907" y="5718937"/>
                  </a:lnTo>
                  <a:lnTo>
                    <a:pt x="23164" y="5718937"/>
                  </a:lnTo>
                  <a:lnTo>
                    <a:pt x="20726" y="5719318"/>
                  </a:lnTo>
                  <a:lnTo>
                    <a:pt x="17983" y="5719318"/>
                  </a:lnTo>
                  <a:lnTo>
                    <a:pt x="15544" y="5719318"/>
                  </a:lnTo>
                  <a:lnTo>
                    <a:pt x="12801" y="5719318"/>
                  </a:lnTo>
                  <a:lnTo>
                    <a:pt x="10363" y="5718937"/>
                  </a:lnTo>
                  <a:lnTo>
                    <a:pt x="7619" y="5718937"/>
                  </a:lnTo>
                  <a:lnTo>
                    <a:pt x="5181" y="5718683"/>
                  </a:lnTo>
                  <a:lnTo>
                    <a:pt x="2438" y="5718302"/>
                  </a:lnTo>
                  <a:lnTo>
                    <a:pt x="0" y="5717794"/>
                  </a:lnTo>
                  <a:lnTo>
                    <a:pt x="304" y="5750306"/>
                  </a:lnTo>
                </a:path>
                <a:path w="6883400" h="9829800">
                  <a:moveTo>
                    <a:pt x="85343" y="5625338"/>
                  </a:moveTo>
                  <a:lnTo>
                    <a:pt x="85343" y="5750306"/>
                  </a:lnTo>
                </a:path>
                <a:path w="6883400" h="9829800">
                  <a:moveTo>
                    <a:pt x="304" y="5750306"/>
                  </a:moveTo>
                  <a:lnTo>
                    <a:pt x="0" y="5783326"/>
                  </a:lnTo>
                  <a:lnTo>
                    <a:pt x="2438" y="5782310"/>
                  </a:lnTo>
                  <a:lnTo>
                    <a:pt x="4876" y="5781802"/>
                  </a:lnTo>
                  <a:lnTo>
                    <a:pt x="7619" y="5781421"/>
                  </a:lnTo>
                  <a:lnTo>
                    <a:pt x="10058" y="5780786"/>
                  </a:lnTo>
                  <a:lnTo>
                    <a:pt x="12496" y="5780532"/>
                  </a:lnTo>
                  <a:lnTo>
                    <a:pt x="25603" y="5780532"/>
                  </a:lnTo>
                  <a:lnTo>
                    <a:pt x="28041" y="5781167"/>
                  </a:lnTo>
                  <a:lnTo>
                    <a:pt x="30784" y="5781421"/>
                  </a:lnTo>
                  <a:lnTo>
                    <a:pt x="33223" y="5782056"/>
                  </a:lnTo>
                  <a:lnTo>
                    <a:pt x="35661" y="5782691"/>
                  </a:lnTo>
                  <a:lnTo>
                    <a:pt x="38100" y="5783326"/>
                  </a:lnTo>
                  <a:lnTo>
                    <a:pt x="40233" y="5784215"/>
                  </a:lnTo>
                  <a:lnTo>
                    <a:pt x="42671" y="5785104"/>
                  </a:lnTo>
                  <a:lnTo>
                    <a:pt x="44805" y="5785993"/>
                  </a:lnTo>
                  <a:lnTo>
                    <a:pt x="46939" y="5787263"/>
                  </a:lnTo>
                  <a:lnTo>
                    <a:pt x="49072" y="5788406"/>
                  </a:lnTo>
                  <a:lnTo>
                    <a:pt x="50901" y="5789930"/>
                  </a:lnTo>
                  <a:lnTo>
                    <a:pt x="52730" y="5791454"/>
                  </a:lnTo>
                  <a:lnTo>
                    <a:pt x="54559" y="5792978"/>
                  </a:lnTo>
                  <a:lnTo>
                    <a:pt x="61569" y="5804916"/>
                  </a:lnTo>
                  <a:lnTo>
                    <a:pt x="62179" y="5807075"/>
                  </a:lnTo>
                  <a:lnTo>
                    <a:pt x="62788" y="5809742"/>
                  </a:lnTo>
                  <a:lnTo>
                    <a:pt x="63093" y="5812282"/>
                  </a:lnTo>
                  <a:lnTo>
                    <a:pt x="54254" y="5832094"/>
                  </a:lnTo>
                  <a:lnTo>
                    <a:pt x="52730" y="5833618"/>
                  </a:lnTo>
                  <a:lnTo>
                    <a:pt x="31089" y="5843016"/>
                  </a:lnTo>
                  <a:lnTo>
                    <a:pt x="28346" y="5843651"/>
                  </a:lnTo>
                  <a:lnTo>
                    <a:pt x="25907" y="5843905"/>
                  </a:lnTo>
                  <a:lnTo>
                    <a:pt x="23164" y="5843905"/>
                  </a:lnTo>
                  <a:lnTo>
                    <a:pt x="20726" y="5844286"/>
                  </a:lnTo>
                  <a:lnTo>
                    <a:pt x="17983" y="5844286"/>
                  </a:lnTo>
                  <a:lnTo>
                    <a:pt x="15544" y="5844286"/>
                  </a:lnTo>
                  <a:lnTo>
                    <a:pt x="12801" y="5844286"/>
                  </a:lnTo>
                  <a:lnTo>
                    <a:pt x="10363" y="5843905"/>
                  </a:lnTo>
                  <a:lnTo>
                    <a:pt x="7619" y="5843905"/>
                  </a:lnTo>
                  <a:lnTo>
                    <a:pt x="5181" y="5843651"/>
                  </a:lnTo>
                  <a:lnTo>
                    <a:pt x="2438" y="5843270"/>
                  </a:lnTo>
                  <a:lnTo>
                    <a:pt x="0" y="5842762"/>
                  </a:lnTo>
                  <a:lnTo>
                    <a:pt x="304" y="5875274"/>
                  </a:lnTo>
                </a:path>
                <a:path w="6883400" h="9829800">
                  <a:moveTo>
                    <a:pt x="85343" y="5750306"/>
                  </a:moveTo>
                  <a:lnTo>
                    <a:pt x="85343" y="5875274"/>
                  </a:lnTo>
                </a:path>
                <a:path w="6883400" h="9829800">
                  <a:moveTo>
                    <a:pt x="304" y="5875274"/>
                  </a:moveTo>
                  <a:lnTo>
                    <a:pt x="0" y="5908294"/>
                  </a:lnTo>
                  <a:lnTo>
                    <a:pt x="2438" y="5907278"/>
                  </a:lnTo>
                  <a:lnTo>
                    <a:pt x="4876" y="5906770"/>
                  </a:lnTo>
                  <a:lnTo>
                    <a:pt x="7619" y="5906389"/>
                  </a:lnTo>
                  <a:lnTo>
                    <a:pt x="10058" y="5906135"/>
                  </a:lnTo>
                  <a:lnTo>
                    <a:pt x="12496" y="5905754"/>
                  </a:lnTo>
                  <a:lnTo>
                    <a:pt x="15239" y="5905500"/>
                  </a:lnTo>
                  <a:lnTo>
                    <a:pt x="17678" y="5905500"/>
                  </a:lnTo>
                  <a:lnTo>
                    <a:pt x="20421" y="5905500"/>
                  </a:lnTo>
                  <a:lnTo>
                    <a:pt x="22859" y="5905500"/>
                  </a:lnTo>
                  <a:lnTo>
                    <a:pt x="25603" y="5905754"/>
                  </a:lnTo>
                  <a:lnTo>
                    <a:pt x="28041" y="5906135"/>
                  </a:lnTo>
                  <a:lnTo>
                    <a:pt x="30784" y="5906389"/>
                  </a:lnTo>
                  <a:lnTo>
                    <a:pt x="33223" y="5907024"/>
                  </a:lnTo>
                  <a:lnTo>
                    <a:pt x="35661" y="5907659"/>
                  </a:lnTo>
                  <a:lnTo>
                    <a:pt x="38100" y="5908294"/>
                  </a:lnTo>
                  <a:lnTo>
                    <a:pt x="40233" y="5909183"/>
                  </a:lnTo>
                  <a:lnTo>
                    <a:pt x="42671" y="5910072"/>
                  </a:lnTo>
                  <a:lnTo>
                    <a:pt x="44805" y="5911342"/>
                  </a:lnTo>
                  <a:lnTo>
                    <a:pt x="46939" y="5912485"/>
                  </a:lnTo>
                  <a:lnTo>
                    <a:pt x="49072" y="5913755"/>
                  </a:lnTo>
                  <a:lnTo>
                    <a:pt x="50901" y="5914898"/>
                  </a:lnTo>
                  <a:lnTo>
                    <a:pt x="52730" y="5916422"/>
                  </a:lnTo>
                  <a:lnTo>
                    <a:pt x="54559" y="5917946"/>
                  </a:lnTo>
                  <a:lnTo>
                    <a:pt x="56083" y="5919851"/>
                  </a:lnTo>
                  <a:lnTo>
                    <a:pt x="57302" y="5921629"/>
                  </a:lnTo>
                  <a:lnTo>
                    <a:pt x="58826" y="5923534"/>
                  </a:lnTo>
                  <a:lnTo>
                    <a:pt x="59740" y="5925566"/>
                  </a:lnTo>
                  <a:lnTo>
                    <a:pt x="60959" y="5927725"/>
                  </a:lnTo>
                  <a:lnTo>
                    <a:pt x="61569" y="5929884"/>
                  </a:lnTo>
                  <a:lnTo>
                    <a:pt x="62179" y="5932297"/>
                  </a:lnTo>
                  <a:lnTo>
                    <a:pt x="62788" y="5934710"/>
                  </a:lnTo>
                  <a:lnTo>
                    <a:pt x="63093" y="5937250"/>
                  </a:lnTo>
                  <a:lnTo>
                    <a:pt x="62788" y="5939917"/>
                  </a:lnTo>
                  <a:lnTo>
                    <a:pt x="62179" y="5942711"/>
                  </a:lnTo>
                  <a:lnTo>
                    <a:pt x="61569" y="5945124"/>
                  </a:lnTo>
                  <a:lnTo>
                    <a:pt x="60655" y="5947283"/>
                  </a:lnTo>
                  <a:lnTo>
                    <a:pt x="59740" y="5949696"/>
                  </a:lnTo>
                  <a:lnTo>
                    <a:pt x="58521" y="5951474"/>
                  </a:lnTo>
                  <a:lnTo>
                    <a:pt x="57302" y="5953633"/>
                  </a:lnTo>
                  <a:lnTo>
                    <a:pt x="55778" y="5955538"/>
                  </a:lnTo>
                  <a:lnTo>
                    <a:pt x="54254" y="5957062"/>
                  </a:lnTo>
                  <a:lnTo>
                    <a:pt x="52730" y="5958586"/>
                  </a:lnTo>
                  <a:lnTo>
                    <a:pt x="50901" y="5960110"/>
                  </a:lnTo>
                  <a:lnTo>
                    <a:pt x="33223" y="5967730"/>
                  </a:lnTo>
                  <a:lnTo>
                    <a:pt x="31089" y="5968238"/>
                  </a:lnTo>
                  <a:lnTo>
                    <a:pt x="28346" y="5968619"/>
                  </a:lnTo>
                  <a:lnTo>
                    <a:pt x="25907" y="5968873"/>
                  </a:lnTo>
                  <a:lnTo>
                    <a:pt x="23164" y="5969254"/>
                  </a:lnTo>
                  <a:lnTo>
                    <a:pt x="20726" y="5969254"/>
                  </a:lnTo>
                  <a:lnTo>
                    <a:pt x="17983" y="5969508"/>
                  </a:lnTo>
                  <a:lnTo>
                    <a:pt x="15544" y="5969508"/>
                  </a:lnTo>
                  <a:lnTo>
                    <a:pt x="12801" y="5969254"/>
                  </a:lnTo>
                  <a:lnTo>
                    <a:pt x="10363" y="5969254"/>
                  </a:lnTo>
                  <a:lnTo>
                    <a:pt x="7619" y="5968873"/>
                  </a:lnTo>
                  <a:lnTo>
                    <a:pt x="5181" y="5968619"/>
                  </a:lnTo>
                  <a:lnTo>
                    <a:pt x="2438" y="5968238"/>
                  </a:lnTo>
                  <a:lnTo>
                    <a:pt x="0" y="5967730"/>
                  </a:lnTo>
                  <a:lnTo>
                    <a:pt x="304" y="6000242"/>
                  </a:lnTo>
                </a:path>
                <a:path w="6883400" h="9829800">
                  <a:moveTo>
                    <a:pt x="85343" y="5875274"/>
                  </a:moveTo>
                  <a:lnTo>
                    <a:pt x="85343" y="6000242"/>
                  </a:lnTo>
                </a:path>
                <a:path w="6883400" h="9829800">
                  <a:moveTo>
                    <a:pt x="304" y="6000242"/>
                  </a:moveTo>
                  <a:lnTo>
                    <a:pt x="0" y="6033262"/>
                  </a:lnTo>
                  <a:lnTo>
                    <a:pt x="2438" y="6032627"/>
                  </a:lnTo>
                  <a:lnTo>
                    <a:pt x="4876" y="6031738"/>
                  </a:lnTo>
                  <a:lnTo>
                    <a:pt x="7619" y="6031357"/>
                  </a:lnTo>
                  <a:lnTo>
                    <a:pt x="10058" y="6031103"/>
                  </a:lnTo>
                  <a:lnTo>
                    <a:pt x="12496" y="6030722"/>
                  </a:lnTo>
                  <a:lnTo>
                    <a:pt x="15239" y="6030468"/>
                  </a:lnTo>
                  <a:lnTo>
                    <a:pt x="17678" y="6030468"/>
                  </a:lnTo>
                  <a:lnTo>
                    <a:pt x="20421" y="6030468"/>
                  </a:lnTo>
                  <a:lnTo>
                    <a:pt x="22859" y="6030468"/>
                  </a:lnTo>
                  <a:lnTo>
                    <a:pt x="25603" y="6030722"/>
                  </a:lnTo>
                  <a:lnTo>
                    <a:pt x="28041" y="6031103"/>
                  </a:lnTo>
                  <a:lnTo>
                    <a:pt x="30784" y="6031357"/>
                  </a:lnTo>
                  <a:lnTo>
                    <a:pt x="33223" y="6031992"/>
                  </a:lnTo>
                  <a:lnTo>
                    <a:pt x="35661" y="6032627"/>
                  </a:lnTo>
                  <a:lnTo>
                    <a:pt x="38100" y="6033262"/>
                  </a:lnTo>
                  <a:lnTo>
                    <a:pt x="40233" y="6034151"/>
                  </a:lnTo>
                  <a:lnTo>
                    <a:pt x="42671" y="6035040"/>
                  </a:lnTo>
                  <a:lnTo>
                    <a:pt x="44805" y="6036310"/>
                  </a:lnTo>
                  <a:lnTo>
                    <a:pt x="46939" y="6037453"/>
                  </a:lnTo>
                  <a:lnTo>
                    <a:pt x="49072" y="6038723"/>
                  </a:lnTo>
                  <a:lnTo>
                    <a:pt x="50901" y="6039866"/>
                  </a:lnTo>
                  <a:lnTo>
                    <a:pt x="52730" y="6041390"/>
                  </a:lnTo>
                  <a:lnTo>
                    <a:pt x="54559" y="6042914"/>
                  </a:lnTo>
                  <a:lnTo>
                    <a:pt x="56083" y="6044819"/>
                  </a:lnTo>
                  <a:lnTo>
                    <a:pt x="57302" y="6046597"/>
                  </a:lnTo>
                  <a:lnTo>
                    <a:pt x="58826" y="6048502"/>
                  </a:lnTo>
                  <a:lnTo>
                    <a:pt x="59740" y="6050534"/>
                  </a:lnTo>
                  <a:lnTo>
                    <a:pt x="60959" y="6052693"/>
                  </a:lnTo>
                  <a:lnTo>
                    <a:pt x="61569" y="6054852"/>
                  </a:lnTo>
                  <a:lnTo>
                    <a:pt x="62179" y="6057265"/>
                  </a:lnTo>
                  <a:lnTo>
                    <a:pt x="62788" y="6059678"/>
                  </a:lnTo>
                  <a:lnTo>
                    <a:pt x="63093" y="6062218"/>
                  </a:lnTo>
                  <a:lnTo>
                    <a:pt x="62788" y="6064885"/>
                  </a:lnTo>
                  <a:lnTo>
                    <a:pt x="62179" y="6067679"/>
                  </a:lnTo>
                  <a:lnTo>
                    <a:pt x="61569" y="6070092"/>
                  </a:lnTo>
                  <a:lnTo>
                    <a:pt x="60655" y="6072505"/>
                  </a:lnTo>
                  <a:lnTo>
                    <a:pt x="59740" y="6074664"/>
                  </a:lnTo>
                  <a:lnTo>
                    <a:pt x="58521" y="6076442"/>
                  </a:lnTo>
                  <a:lnTo>
                    <a:pt x="57302" y="6078601"/>
                  </a:lnTo>
                  <a:lnTo>
                    <a:pt x="55778" y="6080506"/>
                  </a:lnTo>
                  <a:lnTo>
                    <a:pt x="54254" y="6082030"/>
                  </a:lnTo>
                  <a:lnTo>
                    <a:pt x="52730" y="6083554"/>
                  </a:lnTo>
                  <a:lnTo>
                    <a:pt x="33223" y="6092698"/>
                  </a:lnTo>
                  <a:lnTo>
                    <a:pt x="31089" y="6093206"/>
                  </a:lnTo>
                  <a:lnTo>
                    <a:pt x="28346" y="6093587"/>
                  </a:lnTo>
                  <a:lnTo>
                    <a:pt x="25907" y="6093841"/>
                  </a:lnTo>
                  <a:lnTo>
                    <a:pt x="23164" y="6094222"/>
                  </a:lnTo>
                  <a:lnTo>
                    <a:pt x="20726" y="6094222"/>
                  </a:lnTo>
                  <a:lnTo>
                    <a:pt x="17983" y="6094476"/>
                  </a:lnTo>
                  <a:lnTo>
                    <a:pt x="15544" y="6094476"/>
                  </a:lnTo>
                  <a:lnTo>
                    <a:pt x="12801" y="6094222"/>
                  </a:lnTo>
                  <a:lnTo>
                    <a:pt x="10363" y="6094222"/>
                  </a:lnTo>
                  <a:lnTo>
                    <a:pt x="7619" y="6093841"/>
                  </a:lnTo>
                  <a:lnTo>
                    <a:pt x="5181" y="6093587"/>
                  </a:lnTo>
                  <a:lnTo>
                    <a:pt x="2438" y="6093206"/>
                  </a:lnTo>
                  <a:lnTo>
                    <a:pt x="0" y="6092698"/>
                  </a:lnTo>
                  <a:lnTo>
                    <a:pt x="304" y="6125210"/>
                  </a:lnTo>
                </a:path>
                <a:path w="6883400" h="9829800">
                  <a:moveTo>
                    <a:pt x="85343" y="6000242"/>
                  </a:moveTo>
                  <a:lnTo>
                    <a:pt x="85343" y="6125210"/>
                  </a:lnTo>
                </a:path>
                <a:path w="6883400" h="9829800">
                  <a:moveTo>
                    <a:pt x="304" y="6125210"/>
                  </a:moveTo>
                  <a:lnTo>
                    <a:pt x="0" y="6158230"/>
                  </a:lnTo>
                  <a:lnTo>
                    <a:pt x="2438" y="6157595"/>
                  </a:lnTo>
                  <a:lnTo>
                    <a:pt x="4876" y="6156960"/>
                  </a:lnTo>
                  <a:lnTo>
                    <a:pt x="7619" y="6156325"/>
                  </a:lnTo>
                  <a:lnTo>
                    <a:pt x="10058" y="6156071"/>
                  </a:lnTo>
                  <a:lnTo>
                    <a:pt x="12496" y="6155690"/>
                  </a:lnTo>
                  <a:lnTo>
                    <a:pt x="15239" y="6155436"/>
                  </a:lnTo>
                  <a:lnTo>
                    <a:pt x="17678" y="6155436"/>
                  </a:lnTo>
                  <a:lnTo>
                    <a:pt x="20421" y="6155436"/>
                  </a:lnTo>
                  <a:lnTo>
                    <a:pt x="22859" y="6155436"/>
                  </a:lnTo>
                  <a:lnTo>
                    <a:pt x="25603" y="6155690"/>
                  </a:lnTo>
                  <a:lnTo>
                    <a:pt x="28041" y="6156071"/>
                  </a:lnTo>
                  <a:lnTo>
                    <a:pt x="30784" y="6156325"/>
                  </a:lnTo>
                  <a:lnTo>
                    <a:pt x="33223" y="6156960"/>
                  </a:lnTo>
                  <a:lnTo>
                    <a:pt x="35661" y="6157595"/>
                  </a:lnTo>
                  <a:lnTo>
                    <a:pt x="38100" y="6158230"/>
                  </a:lnTo>
                  <a:lnTo>
                    <a:pt x="40233" y="6159119"/>
                  </a:lnTo>
                  <a:lnTo>
                    <a:pt x="42671" y="6160008"/>
                  </a:lnTo>
                  <a:lnTo>
                    <a:pt x="44805" y="6161278"/>
                  </a:lnTo>
                  <a:lnTo>
                    <a:pt x="46939" y="6162421"/>
                  </a:lnTo>
                  <a:lnTo>
                    <a:pt x="49072" y="6163691"/>
                  </a:lnTo>
                  <a:lnTo>
                    <a:pt x="50901" y="6164834"/>
                  </a:lnTo>
                  <a:lnTo>
                    <a:pt x="52730" y="6166358"/>
                  </a:lnTo>
                  <a:lnTo>
                    <a:pt x="54559" y="6167882"/>
                  </a:lnTo>
                  <a:lnTo>
                    <a:pt x="56083" y="6169787"/>
                  </a:lnTo>
                  <a:lnTo>
                    <a:pt x="57302" y="6171565"/>
                  </a:lnTo>
                  <a:lnTo>
                    <a:pt x="58826" y="6173470"/>
                  </a:lnTo>
                  <a:lnTo>
                    <a:pt x="59740" y="6175502"/>
                  </a:lnTo>
                  <a:lnTo>
                    <a:pt x="60959" y="6177661"/>
                  </a:lnTo>
                  <a:lnTo>
                    <a:pt x="61569" y="6179820"/>
                  </a:lnTo>
                  <a:lnTo>
                    <a:pt x="62179" y="6182233"/>
                  </a:lnTo>
                  <a:lnTo>
                    <a:pt x="62788" y="6184646"/>
                  </a:lnTo>
                  <a:lnTo>
                    <a:pt x="63093" y="6187186"/>
                  </a:lnTo>
                  <a:lnTo>
                    <a:pt x="62788" y="6189853"/>
                  </a:lnTo>
                  <a:lnTo>
                    <a:pt x="62179" y="6192647"/>
                  </a:lnTo>
                  <a:lnTo>
                    <a:pt x="54254" y="6206998"/>
                  </a:lnTo>
                  <a:lnTo>
                    <a:pt x="52730" y="6208522"/>
                  </a:lnTo>
                  <a:lnTo>
                    <a:pt x="33223" y="6217666"/>
                  </a:lnTo>
                  <a:lnTo>
                    <a:pt x="31089" y="6218174"/>
                  </a:lnTo>
                  <a:lnTo>
                    <a:pt x="28346" y="6218555"/>
                  </a:lnTo>
                  <a:lnTo>
                    <a:pt x="25907" y="6218809"/>
                  </a:lnTo>
                  <a:lnTo>
                    <a:pt x="23164" y="6219190"/>
                  </a:lnTo>
                  <a:lnTo>
                    <a:pt x="20726" y="6219190"/>
                  </a:lnTo>
                  <a:lnTo>
                    <a:pt x="17983" y="6219444"/>
                  </a:lnTo>
                  <a:lnTo>
                    <a:pt x="15544" y="6219444"/>
                  </a:lnTo>
                  <a:lnTo>
                    <a:pt x="12801" y="6219190"/>
                  </a:lnTo>
                  <a:lnTo>
                    <a:pt x="10363" y="6219190"/>
                  </a:lnTo>
                  <a:lnTo>
                    <a:pt x="7619" y="6218809"/>
                  </a:lnTo>
                  <a:lnTo>
                    <a:pt x="5181" y="6218555"/>
                  </a:lnTo>
                  <a:lnTo>
                    <a:pt x="2438" y="6218174"/>
                  </a:lnTo>
                  <a:lnTo>
                    <a:pt x="0" y="6217666"/>
                  </a:lnTo>
                  <a:lnTo>
                    <a:pt x="304" y="6250178"/>
                  </a:lnTo>
                </a:path>
                <a:path w="6883400" h="9829800">
                  <a:moveTo>
                    <a:pt x="85343" y="6125210"/>
                  </a:moveTo>
                  <a:lnTo>
                    <a:pt x="85343" y="6250178"/>
                  </a:lnTo>
                </a:path>
                <a:path w="6883400" h="9829800">
                  <a:moveTo>
                    <a:pt x="304" y="6250178"/>
                  </a:moveTo>
                  <a:lnTo>
                    <a:pt x="0" y="6283198"/>
                  </a:lnTo>
                  <a:lnTo>
                    <a:pt x="2438" y="6282563"/>
                  </a:lnTo>
                  <a:lnTo>
                    <a:pt x="4876" y="6281928"/>
                  </a:lnTo>
                  <a:lnTo>
                    <a:pt x="7619" y="6281293"/>
                  </a:lnTo>
                  <a:lnTo>
                    <a:pt x="10058" y="6281039"/>
                  </a:lnTo>
                  <a:lnTo>
                    <a:pt x="12496" y="6280658"/>
                  </a:lnTo>
                  <a:lnTo>
                    <a:pt x="15239" y="6280404"/>
                  </a:lnTo>
                  <a:lnTo>
                    <a:pt x="17678" y="6280404"/>
                  </a:lnTo>
                  <a:lnTo>
                    <a:pt x="20421" y="6280404"/>
                  </a:lnTo>
                  <a:lnTo>
                    <a:pt x="22859" y="6280404"/>
                  </a:lnTo>
                  <a:lnTo>
                    <a:pt x="25603" y="6280658"/>
                  </a:lnTo>
                  <a:lnTo>
                    <a:pt x="28041" y="6281039"/>
                  </a:lnTo>
                  <a:lnTo>
                    <a:pt x="30784" y="6281293"/>
                  </a:lnTo>
                  <a:lnTo>
                    <a:pt x="33223" y="6281928"/>
                  </a:lnTo>
                  <a:lnTo>
                    <a:pt x="35661" y="6282563"/>
                  </a:lnTo>
                  <a:lnTo>
                    <a:pt x="38100" y="6283452"/>
                  </a:lnTo>
                  <a:lnTo>
                    <a:pt x="40233" y="6284087"/>
                  </a:lnTo>
                  <a:lnTo>
                    <a:pt x="42671" y="6284976"/>
                  </a:lnTo>
                  <a:lnTo>
                    <a:pt x="44805" y="6286246"/>
                  </a:lnTo>
                  <a:lnTo>
                    <a:pt x="46939" y="6287389"/>
                  </a:lnTo>
                  <a:lnTo>
                    <a:pt x="49072" y="6288659"/>
                  </a:lnTo>
                  <a:lnTo>
                    <a:pt x="50901" y="6290183"/>
                  </a:lnTo>
                  <a:lnTo>
                    <a:pt x="52730" y="6291326"/>
                  </a:lnTo>
                  <a:lnTo>
                    <a:pt x="54559" y="6292850"/>
                  </a:lnTo>
                  <a:lnTo>
                    <a:pt x="56083" y="6294755"/>
                  </a:lnTo>
                  <a:lnTo>
                    <a:pt x="57302" y="6296533"/>
                  </a:lnTo>
                  <a:lnTo>
                    <a:pt x="58826" y="6298438"/>
                  </a:lnTo>
                  <a:lnTo>
                    <a:pt x="59740" y="6300470"/>
                  </a:lnTo>
                  <a:lnTo>
                    <a:pt x="60959" y="6302629"/>
                  </a:lnTo>
                  <a:lnTo>
                    <a:pt x="61569" y="6304788"/>
                  </a:lnTo>
                  <a:lnTo>
                    <a:pt x="62179" y="6307201"/>
                  </a:lnTo>
                  <a:lnTo>
                    <a:pt x="62788" y="6309614"/>
                  </a:lnTo>
                  <a:lnTo>
                    <a:pt x="63093" y="6312408"/>
                  </a:lnTo>
                  <a:lnTo>
                    <a:pt x="62788" y="6315202"/>
                  </a:lnTo>
                  <a:lnTo>
                    <a:pt x="62179" y="6317615"/>
                  </a:lnTo>
                  <a:lnTo>
                    <a:pt x="54254" y="6331966"/>
                  </a:lnTo>
                  <a:lnTo>
                    <a:pt x="52730" y="6333744"/>
                  </a:lnTo>
                  <a:lnTo>
                    <a:pt x="50901" y="6335014"/>
                  </a:lnTo>
                  <a:lnTo>
                    <a:pt x="49072" y="6336538"/>
                  </a:lnTo>
                  <a:lnTo>
                    <a:pt x="46939" y="6337681"/>
                  </a:lnTo>
                  <a:lnTo>
                    <a:pt x="44805" y="6338570"/>
                  </a:lnTo>
                  <a:lnTo>
                    <a:pt x="42671" y="6339586"/>
                  </a:lnTo>
                  <a:lnTo>
                    <a:pt x="40538" y="6340475"/>
                  </a:lnTo>
                  <a:lnTo>
                    <a:pt x="38100" y="6341364"/>
                  </a:lnTo>
                  <a:lnTo>
                    <a:pt x="35966" y="6341999"/>
                  </a:lnTo>
                  <a:lnTo>
                    <a:pt x="33223" y="6342634"/>
                  </a:lnTo>
                  <a:lnTo>
                    <a:pt x="31089" y="6343142"/>
                  </a:lnTo>
                  <a:lnTo>
                    <a:pt x="28346" y="6343523"/>
                  </a:lnTo>
                  <a:lnTo>
                    <a:pt x="25907" y="6343777"/>
                  </a:lnTo>
                  <a:lnTo>
                    <a:pt x="23164" y="6344158"/>
                  </a:lnTo>
                  <a:lnTo>
                    <a:pt x="20726" y="6344412"/>
                  </a:lnTo>
                  <a:lnTo>
                    <a:pt x="17983" y="6344412"/>
                  </a:lnTo>
                  <a:lnTo>
                    <a:pt x="15544" y="6344412"/>
                  </a:lnTo>
                  <a:lnTo>
                    <a:pt x="12801" y="6344412"/>
                  </a:lnTo>
                  <a:lnTo>
                    <a:pt x="10363" y="6344158"/>
                  </a:lnTo>
                  <a:lnTo>
                    <a:pt x="7619" y="6343777"/>
                  </a:lnTo>
                  <a:lnTo>
                    <a:pt x="5181" y="6343523"/>
                  </a:lnTo>
                  <a:lnTo>
                    <a:pt x="2438" y="6343142"/>
                  </a:lnTo>
                  <a:lnTo>
                    <a:pt x="0" y="6342888"/>
                  </a:lnTo>
                  <a:lnTo>
                    <a:pt x="304" y="6375146"/>
                  </a:lnTo>
                </a:path>
                <a:path w="6883400" h="9829800">
                  <a:moveTo>
                    <a:pt x="85343" y="6250178"/>
                  </a:moveTo>
                  <a:lnTo>
                    <a:pt x="85343" y="6375146"/>
                  </a:lnTo>
                </a:path>
                <a:path w="6883400" h="9829800">
                  <a:moveTo>
                    <a:pt x="304" y="6375146"/>
                  </a:moveTo>
                  <a:lnTo>
                    <a:pt x="0" y="6408166"/>
                  </a:lnTo>
                  <a:lnTo>
                    <a:pt x="2438" y="6407531"/>
                  </a:lnTo>
                  <a:lnTo>
                    <a:pt x="4876" y="6406896"/>
                  </a:lnTo>
                  <a:lnTo>
                    <a:pt x="7619" y="6406261"/>
                  </a:lnTo>
                  <a:lnTo>
                    <a:pt x="10058" y="6406007"/>
                  </a:lnTo>
                  <a:lnTo>
                    <a:pt x="12496" y="6405626"/>
                  </a:lnTo>
                  <a:lnTo>
                    <a:pt x="15239" y="6405372"/>
                  </a:lnTo>
                  <a:lnTo>
                    <a:pt x="17678" y="6405372"/>
                  </a:lnTo>
                  <a:lnTo>
                    <a:pt x="20421" y="6405372"/>
                  </a:lnTo>
                  <a:lnTo>
                    <a:pt x="22859" y="6405372"/>
                  </a:lnTo>
                  <a:lnTo>
                    <a:pt x="25603" y="6405626"/>
                  </a:lnTo>
                  <a:lnTo>
                    <a:pt x="28041" y="6406007"/>
                  </a:lnTo>
                  <a:lnTo>
                    <a:pt x="30784" y="6406642"/>
                  </a:lnTo>
                  <a:lnTo>
                    <a:pt x="33223" y="6406896"/>
                  </a:lnTo>
                  <a:lnTo>
                    <a:pt x="35661" y="6407785"/>
                  </a:lnTo>
                  <a:lnTo>
                    <a:pt x="38100" y="6408420"/>
                  </a:lnTo>
                  <a:lnTo>
                    <a:pt x="40233" y="6409309"/>
                  </a:lnTo>
                  <a:lnTo>
                    <a:pt x="50901" y="6415151"/>
                  </a:lnTo>
                  <a:lnTo>
                    <a:pt x="52730" y="6416294"/>
                  </a:lnTo>
                  <a:lnTo>
                    <a:pt x="54559" y="6418199"/>
                  </a:lnTo>
                  <a:lnTo>
                    <a:pt x="56083" y="6419723"/>
                  </a:lnTo>
                  <a:lnTo>
                    <a:pt x="57302" y="6421501"/>
                  </a:lnTo>
                  <a:lnTo>
                    <a:pt x="58826" y="6423660"/>
                  </a:lnTo>
                  <a:lnTo>
                    <a:pt x="59740" y="6425438"/>
                  </a:lnTo>
                  <a:lnTo>
                    <a:pt x="60959" y="6427597"/>
                  </a:lnTo>
                  <a:lnTo>
                    <a:pt x="61569" y="6430010"/>
                  </a:lnTo>
                  <a:lnTo>
                    <a:pt x="62179" y="6432169"/>
                  </a:lnTo>
                  <a:lnTo>
                    <a:pt x="62788" y="6434582"/>
                  </a:lnTo>
                  <a:lnTo>
                    <a:pt x="63093" y="6437376"/>
                  </a:lnTo>
                  <a:lnTo>
                    <a:pt x="62788" y="6440170"/>
                  </a:lnTo>
                  <a:lnTo>
                    <a:pt x="62179" y="6442583"/>
                  </a:lnTo>
                  <a:lnTo>
                    <a:pt x="54254" y="6456934"/>
                  </a:lnTo>
                  <a:lnTo>
                    <a:pt x="52730" y="6458712"/>
                  </a:lnTo>
                  <a:lnTo>
                    <a:pt x="50901" y="6459982"/>
                  </a:lnTo>
                  <a:lnTo>
                    <a:pt x="49072" y="6461506"/>
                  </a:lnTo>
                  <a:lnTo>
                    <a:pt x="46939" y="6462649"/>
                  </a:lnTo>
                  <a:lnTo>
                    <a:pt x="44805" y="6463538"/>
                  </a:lnTo>
                  <a:lnTo>
                    <a:pt x="42671" y="6464808"/>
                  </a:lnTo>
                  <a:lnTo>
                    <a:pt x="40538" y="6465697"/>
                  </a:lnTo>
                  <a:lnTo>
                    <a:pt x="38100" y="6466332"/>
                  </a:lnTo>
                  <a:lnTo>
                    <a:pt x="35966" y="6467221"/>
                  </a:lnTo>
                  <a:lnTo>
                    <a:pt x="33223" y="6467602"/>
                  </a:lnTo>
                  <a:lnTo>
                    <a:pt x="31089" y="6468110"/>
                  </a:lnTo>
                  <a:lnTo>
                    <a:pt x="28346" y="6468745"/>
                  </a:lnTo>
                  <a:lnTo>
                    <a:pt x="25907" y="6468745"/>
                  </a:lnTo>
                  <a:lnTo>
                    <a:pt x="23164" y="6469126"/>
                  </a:lnTo>
                  <a:lnTo>
                    <a:pt x="20726" y="6469380"/>
                  </a:lnTo>
                  <a:lnTo>
                    <a:pt x="17983" y="6469380"/>
                  </a:lnTo>
                  <a:lnTo>
                    <a:pt x="15544" y="6469380"/>
                  </a:lnTo>
                  <a:lnTo>
                    <a:pt x="12801" y="6469380"/>
                  </a:lnTo>
                  <a:lnTo>
                    <a:pt x="10363" y="6469126"/>
                  </a:lnTo>
                  <a:lnTo>
                    <a:pt x="7619" y="6468745"/>
                  </a:lnTo>
                  <a:lnTo>
                    <a:pt x="5181" y="6468491"/>
                  </a:lnTo>
                  <a:lnTo>
                    <a:pt x="2438" y="6468110"/>
                  </a:lnTo>
                  <a:lnTo>
                    <a:pt x="0" y="6467856"/>
                  </a:lnTo>
                  <a:lnTo>
                    <a:pt x="304" y="6500495"/>
                  </a:lnTo>
                </a:path>
                <a:path w="6883400" h="9829800">
                  <a:moveTo>
                    <a:pt x="85343" y="6375146"/>
                  </a:moveTo>
                  <a:lnTo>
                    <a:pt x="85343" y="6500495"/>
                  </a:lnTo>
                </a:path>
                <a:path w="6883400" h="9829800">
                  <a:moveTo>
                    <a:pt x="304" y="6500495"/>
                  </a:moveTo>
                  <a:lnTo>
                    <a:pt x="0" y="6534023"/>
                  </a:lnTo>
                  <a:lnTo>
                    <a:pt x="2438" y="6533388"/>
                  </a:lnTo>
                  <a:lnTo>
                    <a:pt x="4876" y="6532499"/>
                  </a:lnTo>
                  <a:lnTo>
                    <a:pt x="7619" y="6532118"/>
                  </a:lnTo>
                  <a:lnTo>
                    <a:pt x="10058" y="6531864"/>
                  </a:lnTo>
                  <a:lnTo>
                    <a:pt x="12496" y="6531609"/>
                  </a:lnTo>
                  <a:lnTo>
                    <a:pt x="15239" y="6531229"/>
                  </a:lnTo>
                  <a:lnTo>
                    <a:pt x="17678" y="6531229"/>
                  </a:lnTo>
                  <a:lnTo>
                    <a:pt x="20421" y="6531229"/>
                  </a:lnTo>
                  <a:lnTo>
                    <a:pt x="22859" y="6531229"/>
                  </a:lnTo>
                  <a:lnTo>
                    <a:pt x="25603" y="6531609"/>
                  </a:lnTo>
                  <a:lnTo>
                    <a:pt x="28041" y="6531864"/>
                  </a:lnTo>
                  <a:lnTo>
                    <a:pt x="30784" y="6532118"/>
                  </a:lnTo>
                  <a:lnTo>
                    <a:pt x="33223" y="6532753"/>
                  </a:lnTo>
                  <a:lnTo>
                    <a:pt x="35661" y="6533388"/>
                  </a:lnTo>
                  <a:lnTo>
                    <a:pt x="38100" y="6534023"/>
                  </a:lnTo>
                  <a:lnTo>
                    <a:pt x="40233" y="6534911"/>
                  </a:lnTo>
                  <a:lnTo>
                    <a:pt x="42671" y="6536182"/>
                  </a:lnTo>
                  <a:lnTo>
                    <a:pt x="44805" y="6537071"/>
                  </a:lnTo>
                  <a:lnTo>
                    <a:pt x="46939" y="6538214"/>
                  </a:lnTo>
                  <a:lnTo>
                    <a:pt x="49072" y="6539484"/>
                  </a:lnTo>
                  <a:lnTo>
                    <a:pt x="50901" y="6541008"/>
                  </a:lnTo>
                  <a:lnTo>
                    <a:pt x="52730" y="6542532"/>
                  </a:lnTo>
                  <a:lnTo>
                    <a:pt x="54559" y="6544056"/>
                  </a:lnTo>
                  <a:lnTo>
                    <a:pt x="56083" y="6545834"/>
                  </a:lnTo>
                  <a:lnTo>
                    <a:pt x="57302" y="6547739"/>
                  </a:lnTo>
                  <a:lnTo>
                    <a:pt x="58826" y="6549898"/>
                  </a:lnTo>
                  <a:lnTo>
                    <a:pt x="59740" y="6551676"/>
                  </a:lnTo>
                  <a:lnTo>
                    <a:pt x="60959" y="6553834"/>
                  </a:lnTo>
                  <a:lnTo>
                    <a:pt x="61569" y="6556248"/>
                  </a:lnTo>
                  <a:lnTo>
                    <a:pt x="62179" y="6558661"/>
                  </a:lnTo>
                  <a:lnTo>
                    <a:pt x="62788" y="6561074"/>
                  </a:lnTo>
                  <a:lnTo>
                    <a:pt x="63093" y="6563868"/>
                  </a:lnTo>
                  <a:lnTo>
                    <a:pt x="62788" y="6566661"/>
                  </a:lnTo>
                  <a:lnTo>
                    <a:pt x="62179" y="6569329"/>
                  </a:lnTo>
                  <a:lnTo>
                    <a:pt x="42671" y="6591934"/>
                  </a:lnTo>
                  <a:lnTo>
                    <a:pt x="40538" y="6592824"/>
                  </a:lnTo>
                  <a:lnTo>
                    <a:pt x="38100" y="6593459"/>
                  </a:lnTo>
                  <a:lnTo>
                    <a:pt x="35966" y="6594348"/>
                  </a:lnTo>
                  <a:lnTo>
                    <a:pt x="33223" y="6594983"/>
                  </a:lnTo>
                  <a:lnTo>
                    <a:pt x="31089" y="6595618"/>
                  </a:lnTo>
                  <a:lnTo>
                    <a:pt x="28346" y="6595872"/>
                  </a:lnTo>
                  <a:lnTo>
                    <a:pt x="25907" y="6596126"/>
                  </a:lnTo>
                  <a:lnTo>
                    <a:pt x="23164" y="6596507"/>
                  </a:lnTo>
                  <a:lnTo>
                    <a:pt x="20726" y="6596507"/>
                  </a:lnTo>
                  <a:lnTo>
                    <a:pt x="17983" y="6596761"/>
                  </a:lnTo>
                  <a:lnTo>
                    <a:pt x="15544" y="6596761"/>
                  </a:lnTo>
                  <a:lnTo>
                    <a:pt x="12801" y="6596507"/>
                  </a:lnTo>
                  <a:lnTo>
                    <a:pt x="10363" y="6596507"/>
                  </a:lnTo>
                  <a:lnTo>
                    <a:pt x="7619" y="6596126"/>
                  </a:lnTo>
                  <a:lnTo>
                    <a:pt x="5181" y="6595872"/>
                  </a:lnTo>
                  <a:lnTo>
                    <a:pt x="2438" y="6595618"/>
                  </a:lnTo>
                  <a:lnTo>
                    <a:pt x="0" y="6594983"/>
                  </a:lnTo>
                  <a:lnTo>
                    <a:pt x="304" y="6628511"/>
                  </a:lnTo>
                </a:path>
                <a:path w="6883400" h="9829800">
                  <a:moveTo>
                    <a:pt x="85343" y="6500495"/>
                  </a:moveTo>
                  <a:lnTo>
                    <a:pt x="85343" y="6628511"/>
                  </a:lnTo>
                </a:path>
                <a:path w="6883400" h="9829800">
                  <a:moveTo>
                    <a:pt x="304" y="6628511"/>
                  </a:moveTo>
                  <a:lnTo>
                    <a:pt x="0" y="6662039"/>
                  </a:lnTo>
                  <a:lnTo>
                    <a:pt x="2438" y="6661404"/>
                  </a:lnTo>
                  <a:lnTo>
                    <a:pt x="4876" y="6660769"/>
                  </a:lnTo>
                  <a:lnTo>
                    <a:pt x="7619" y="6660134"/>
                  </a:lnTo>
                  <a:lnTo>
                    <a:pt x="10058" y="6659880"/>
                  </a:lnTo>
                  <a:lnTo>
                    <a:pt x="12496" y="6659626"/>
                  </a:lnTo>
                  <a:lnTo>
                    <a:pt x="15239" y="6659245"/>
                  </a:lnTo>
                  <a:lnTo>
                    <a:pt x="17678" y="6659245"/>
                  </a:lnTo>
                  <a:lnTo>
                    <a:pt x="20421" y="6659245"/>
                  </a:lnTo>
                  <a:lnTo>
                    <a:pt x="22859" y="6659245"/>
                  </a:lnTo>
                  <a:lnTo>
                    <a:pt x="25603" y="6659626"/>
                  </a:lnTo>
                  <a:lnTo>
                    <a:pt x="28041" y="6659880"/>
                  </a:lnTo>
                  <a:lnTo>
                    <a:pt x="30784" y="6660134"/>
                  </a:lnTo>
                  <a:lnTo>
                    <a:pt x="33223" y="6660769"/>
                  </a:lnTo>
                  <a:lnTo>
                    <a:pt x="35661" y="6661404"/>
                  </a:lnTo>
                  <a:lnTo>
                    <a:pt x="38100" y="6662293"/>
                  </a:lnTo>
                  <a:lnTo>
                    <a:pt x="40233" y="6662928"/>
                  </a:lnTo>
                  <a:lnTo>
                    <a:pt x="42671" y="6664198"/>
                  </a:lnTo>
                  <a:lnTo>
                    <a:pt x="52730" y="6670548"/>
                  </a:lnTo>
                  <a:lnTo>
                    <a:pt x="54559" y="6672072"/>
                  </a:lnTo>
                  <a:lnTo>
                    <a:pt x="56083" y="6673850"/>
                  </a:lnTo>
                  <a:lnTo>
                    <a:pt x="57302" y="6675755"/>
                  </a:lnTo>
                  <a:lnTo>
                    <a:pt x="58826" y="6677914"/>
                  </a:lnTo>
                  <a:lnTo>
                    <a:pt x="63093" y="6691884"/>
                  </a:lnTo>
                  <a:lnTo>
                    <a:pt x="54254" y="6711950"/>
                  </a:lnTo>
                  <a:lnTo>
                    <a:pt x="52730" y="6713855"/>
                  </a:lnTo>
                  <a:lnTo>
                    <a:pt x="50901" y="6714998"/>
                  </a:lnTo>
                  <a:lnTo>
                    <a:pt x="49072" y="6716522"/>
                  </a:lnTo>
                  <a:lnTo>
                    <a:pt x="46939" y="6717792"/>
                  </a:lnTo>
                  <a:lnTo>
                    <a:pt x="33223" y="6722999"/>
                  </a:lnTo>
                  <a:lnTo>
                    <a:pt x="31089" y="6723634"/>
                  </a:lnTo>
                  <a:lnTo>
                    <a:pt x="28346" y="6723888"/>
                  </a:lnTo>
                  <a:lnTo>
                    <a:pt x="25907" y="6724142"/>
                  </a:lnTo>
                  <a:lnTo>
                    <a:pt x="23164" y="6724523"/>
                  </a:lnTo>
                  <a:lnTo>
                    <a:pt x="20726" y="6724523"/>
                  </a:lnTo>
                  <a:lnTo>
                    <a:pt x="17983" y="6724777"/>
                  </a:lnTo>
                  <a:lnTo>
                    <a:pt x="15544" y="6724777"/>
                  </a:lnTo>
                  <a:lnTo>
                    <a:pt x="12801" y="6724523"/>
                  </a:lnTo>
                  <a:lnTo>
                    <a:pt x="10363" y="6724523"/>
                  </a:lnTo>
                  <a:lnTo>
                    <a:pt x="7619" y="6724142"/>
                  </a:lnTo>
                  <a:lnTo>
                    <a:pt x="5181" y="6723888"/>
                  </a:lnTo>
                  <a:lnTo>
                    <a:pt x="2438" y="6723634"/>
                  </a:lnTo>
                  <a:lnTo>
                    <a:pt x="0" y="6722999"/>
                  </a:lnTo>
                  <a:lnTo>
                    <a:pt x="304" y="6756527"/>
                  </a:lnTo>
                </a:path>
                <a:path w="6883400" h="9829800">
                  <a:moveTo>
                    <a:pt x="85343" y="6628511"/>
                  </a:moveTo>
                  <a:lnTo>
                    <a:pt x="85343" y="6756527"/>
                  </a:lnTo>
                </a:path>
                <a:path w="6883400" h="9829800">
                  <a:moveTo>
                    <a:pt x="304" y="6756527"/>
                  </a:moveTo>
                  <a:lnTo>
                    <a:pt x="0" y="6790055"/>
                  </a:lnTo>
                  <a:lnTo>
                    <a:pt x="2438" y="6789420"/>
                  </a:lnTo>
                  <a:lnTo>
                    <a:pt x="4876" y="6788784"/>
                  </a:lnTo>
                  <a:lnTo>
                    <a:pt x="7619" y="6788150"/>
                  </a:lnTo>
                  <a:lnTo>
                    <a:pt x="10058" y="6787896"/>
                  </a:lnTo>
                  <a:lnTo>
                    <a:pt x="12496" y="6787642"/>
                  </a:lnTo>
                  <a:lnTo>
                    <a:pt x="15239" y="6787261"/>
                  </a:lnTo>
                  <a:lnTo>
                    <a:pt x="17678" y="6787261"/>
                  </a:lnTo>
                  <a:lnTo>
                    <a:pt x="20421" y="6787261"/>
                  </a:lnTo>
                  <a:lnTo>
                    <a:pt x="22859" y="6787261"/>
                  </a:lnTo>
                  <a:lnTo>
                    <a:pt x="25603" y="6787642"/>
                  </a:lnTo>
                  <a:lnTo>
                    <a:pt x="28041" y="6787896"/>
                  </a:lnTo>
                  <a:lnTo>
                    <a:pt x="30784" y="6788150"/>
                  </a:lnTo>
                  <a:lnTo>
                    <a:pt x="33223" y="6788784"/>
                  </a:lnTo>
                  <a:lnTo>
                    <a:pt x="35661" y="6789674"/>
                  </a:lnTo>
                  <a:lnTo>
                    <a:pt x="38100" y="6790309"/>
                  </a:lnTo>
                  <a:lnTo>
                    <a:pt x="52730" y="6798564"/>
                  </a:lnTo>
                  <a:lnTo>
                    <a:pt x="54559" y="6800088"/>
                  </a:lnTo>
                  <a:lnTo>
                    <a:pt x="56083" y="6801866"/>
                  </a:lnTo>
                  <a:lnTo>
                    <a:pt x="57302" y="6803771"/>
                  </a:lnTo>
                  <a:lnTo>
                    <a:pt x="58826" y="6805930"/>
                  </a:lnTo>
                  <a:lnTo>
                    <a:pt x="63093" y="6819900"/>
                  </a:lnTo>
                  <a:lnTo>
                    <a:pt x="54254" y="6839966"/>
                  </a:lnTo>
                  <a:lnTo>
                    <a:pt x="52730" y="6841871"/>
                  </a:lnTo>
                  <a:lnTo>
                    <a:pt x="50901" y="6843014"/>
                  </a:lnTo>
                  <a:lnTo>
                    <a:pt x="49072" y="6844538"/>
                  </a:lnTo>
                  <a:lnTo>
                    <a:pt x="46939" y="6845808"/>
                  </a:lnTo>
                  <a:lnTo>
                    <a:pt x="33223" y="6851015"/>
                  </a:lnTo>
                  <a:lnTo>
                    <a:pt x="31089" y="6851650"/>
                  </a:lnTo>
                  <a:lnTo>
                    <a:pt x="28346" y="6851904"/>
                  </a:lnTo>
                  <a:lnTo>
                    <a:pt x="25907" y="6852158"/>
                  </a:lnTo>
                  <a:lnTo>
                    <a:pt x="23164" y="6852539"/>
                  </a:lnTo>
                  <a:lnTo>
                    <a:pt x="20726" y="6852793"/>
                  </a:lnTo>
                  <a:lnTo>
                    <a:pt x="17983" y="6852793"/>
                  </a:lnTo>
                  <a:lnTo>
                    <a:pt x="15544" y="6852793"/>
                  </a:lnTo>
                  <a:lnTo>
                    <a:pt x="12801" y="6852793"/>
                  </a:lnTo>
                  <a:lnTo>
                    <a:pt x="10363" y="6852539"/>
                  </a:lnTo>
                  <a:lnTo>
                    <a:pt x="7619" y="6852158"/>
                  </a:lnTo>
                  <a:lnTo>
                    <a:pt x="5181" y="6851904"/>
                  </a:lnTo>
                  <a:lnTo>
                    <a:pt x="2438" y="6851650"/>
                  </a:lnTo>
                  <a:lnTo>
                    <a:pt x="0" y="6851015"/>
                  </a:lnTo>
                  <a:lnTo>
                    <a:pt x="304" y="6884543"/>
                  </a:lnTo>
                </a:path>
                <a:path w="6883400" h="9829800">
                  <a:moveTo>
                    <a:pt x="85343" y="6756527"/>
                  </a:moveTo>
                  <a:lnTo>
                    <a:pt x="85343" y="6884543"/>
                  </a:lnTo>
                </a:path>
                <a:path w="6883400" h="9829800">
                  <a:moveTo>
                    <a:pt x="304" y="6884543"/>
                  </a:moveTo>
                  <a:lnTo>
                    <a:pt x="0" y="6918071"/>
                  </a:lnTo>
                  <a:lnTo>
                    <a:pt x="2438" y="6917436"/>
                  </a:lnTo>
                  <a:lnTo>
                    <a:pt x="4876" y="6916801"/>
                  </a:lnTo>
                  <a:lnTo>
                    <a:pt x="7619" y="6916166"/>
                  </a:lnTo>
                  <a:lnTo>
                    <a:pt x="10058" y="6915911"/>
                  </a:lnTo>
                  <a:lnTo>
                    <a:pt x="12496" y="6915658"/>
                  </a:lnTo>
                  <a:lnTo>
                    <a:pt x="15239" y="6915277"/>
                  </a:lnTo>
                  <a:lnTo>
                    <a:pt x="17678" y="6915277"/>
                  </a:lnTo>
                  <a:lnTo>
                    <a:pt x="20421" y="6915277"/>
                  </a:lnTo>
                  <a:lnTo>
                    <a:pt x="22859" y="6915277"/>
                  </a:lnTo>
                  <a:lnTo>
                    <a:pt x="25603" y="6915658"/>
                  </a:lnTo>
                  <a:lnTo>
                    <a:pt x="28041" y="6915911"/>
                  </a:lnTo>
                  <a:lnTo>
                    <a:pt x="30784" y="6916547"/>
                  </a:lnTo>
                  <a:lnTo>
                    <a:pt x="33223" y="6916801"/>
                  </a:lnTo>
                  <a:lnTo>
                    <a:pt x="35661" y="6917690"/>
                  </a:lnTo>
                  <a:lnTo>
                    <a:pt x="38100" y="6918325"/>
                  </a:lnTo>
                  <a:lnTo>
                    <a:pt x="40233" y="6919214"/>
                  </a:lnTo>
                  <a:lnTo>
                    <a:pt x="42671" y="6920230"/>
                  </a:lnTo>
                  <a:lnTo>
                    <a:pt x="44805" y="6921119"/>
                  </a:lnTo>
                  <a:lnTo>
                    <a:pt x="46939" y="6922261"/>
                  </a:lnTo>
                  <a:lnTo>
                    <a:pt x="49072" y="6923786"/>
                  </a:lnTo>
                  <a:lnTo>
                    <a:pt x="50901" y="6925056"/>
                  </a:lnTo>
                  <a:lnTo>
                    <a:pt x="52730" y="6926580"/>
                  </a:lnTo>
                  <a:lnTo>
                    <a:pt x="54559" y="6928358"/>
                  </a:lnTo>
                  <a:lnTo>
                    <a:pt x="56083" y="6929882"/>
                  </a:lnTo>
                  <a:lnTo>
                    <a:pt x="57302" y="6931786"/>
                  </a:lnTo>
                  <a:lnTo>
                    <a:pt x="58826" y="6933946"/>
                  </a:lnTo>
                  <a:lnTo>
                    <a:pt x="59740" y="6935978"/>
                  </a:lnTo>
                  <a:lnTo>
                    <a:pt x="60959" y="6938136"/>
                  </a:lnTo>
                  <a:lnTo>
                    <a:pt x="61569" y="6940296"/>
                  </a:lnTo>
                  <a:lnTo>
                    <a:pt x="62179" y="6942709"/>
                  </a:lnTo>
                  <a:lnTo>
                    <a:pt x="62788" y="6945503"/>
                  </a:lnTo>
                  <a:lnTo>
                    <a:pt x="63093" y="6947916"/>
                  </a:lnTo>
                  <a:lnTo>
                    <a:pt x="58521" y="6962521"/>
                  </a:lnTo>
                  <a:lnTo>
                    <a:pt x="57302" y="6964680"/>
                  </a:lnTo>
                  <a:lnTo>
                    <a:pt x="55778" y="6966458"/>
                  </a:lnTo>
                  <a:lnTo>
                    <a:pt x="54254" y="6967982"/>
                  </a:lnTo>
                  <a:lnTo>
                    <a:pt x="52730" y="6969886"/>
                  </a:lnTo>
                  <a:lnTo>
                    <a:pt x="50901" y="6971411"/>
                  </a:lnTo>
                  <a:lnTo>
                    <a:pt x="49072" y="6972554"/>
                  </a:lnTo>
                  <a:lnTo>
                    <a:pt x="46939" y="6973824"/>
                  </a:lnTo>
                  <a:lnTo>
                    <a:pt x="44805" y="6975094"/>
                  </a:lnTo>
                  <a:lnTo>
                    <a:pt x="42671" y="6975983"/>
                  </a:lnTo>
                  <a:lnTo>
                    <a:pt x="40538" y="6976872"/>
                  </a:lnTo>
                  <a:lnTo>
                    <a:pt x="38100" y="6977761"/>
                  </a:lnTo>
                  <a:lnTo>
                    <a:pt x="35966" y="6978396"/>
                  </a:lnTo>
                  <a:lnTo>
                    <a:pt x="33223" y="6979031"/>
                  </a:lnTo>
                  <a:lnTo>
                    <a:pt x="31089" y="6979666"/>
                  </a:lnTo>
                  <a:lnTo>
                    <a:pt x="28346" y="6979920"/>
                  </a:lnTo>
                  <a:lnTo>
                    <a:pt x="25907" y="6980174"/>
                  </a:lnTo>
                  <a:lnTo>
                    <a:pt x="23164" y="6980555"/>
                  </a:lnTo>
                  <a:lnTo>
                    <a:pt x="20726" y="6980809"/>
                  </a:lnTo>
                  <a:lnTo>
                    <a:pt x="17983" y="6980809"/>
                  </a:lnTo>
                  <a:lnTo>
                    <a:pt x="15544" y="6980809"/>
                  </a:lnTo>
                  <a:lnTo>
                    <a:pt x="12801" y="6980809"/>
                  </a:lnTo>
                  <a:lnTo>
                    <a:pt x="10363" y="6980555"/>
                  </a:lnTo>
                  <a:lnTo>
                    <a:pt x="7619" y="6980174"/>
                  </a:lnTo>
                  <a:lnTo>
                    <a:pt x="5181" y="6979920"/>
                  </a:lnTo>
                  <a:lnTo>
                    <a:pt x="2438" y="6979666"/>
                  </a:lnTo>
                  <a:lnTo>
                    <a:pt x="0" y="6979284"/>
                  </a:lnTo>
                  <a:lnTo>
                    <a:pt x="304" y="7012559"/>
                  </a:lnTo>
                </a:path>
                <a:path w="6883400" h="9829800">
                  <a:moveTo>
                    <a:pt x="85343" y="6884543"/>
                  </a:moveTo>
                  <a:lnTo>
                    <a:pt x="85343" y="7012559"/>
                  </a:lnTo>
                </a:path>
                <a:path w="6883400" h="9829800">
                  <a:moveTo>
                    <a:pt x="304" y="7012559"/>
                  </a:moveTo>
                  <a:lnTo>
                    <a:pt x="0" y="7046087"/>
                  </a:lnTo>
                  <a:lnTo>
                    <a:pt x="2438" y="7045452"/>
                  </a:lnTo>
                  <a:lnTo>
                    <a:pt x="4876" y="7044817"/>
                  </a:lnTo>
                  <a:lnTo>
                    <a:pt x="7619" y="7044182"/>
                  </a:lnTo>
                  <a:lnTo>
                    <a:pt x="10058" y="7043928"/>
                  </a:lnTo>
                  <a:lnTo>
                    <a:pt x="12496" y="7043674"/>
                  </a:lnTo>
                  <a:lnTo>
                    <a:pt x="15239" y="7043293"/>
                  </a:lnTo>
                  <a:lnTo>
                    <a:pt x="17678" y="7043293"/>
                  </a:lnTo>
                  <a:lnTo>
                    <a:pt x="20421" y="7043293"/>
                  </a:lnTo>
                  <a:lnTo>
                    <a:pt x="22859" y="7043293"/>
                  </a:lnTo>
                  <a:lnTo>
                    <a:pt x="25603" y="7043674"/>
                  </a:lnTo>
                  <a:lnTo>
                    <a:pt x="28041" y="7043928"/>
                  </a:lnTo>
                  <a:lnTo>
                    <a:pt x="30784" y="7044563"/>
                  </a:lnTo>
                  <a:lnTo>
                    <a:pt x="33223" y="7045198"/>
                  </a:lnTo>
                  <a:lnTo>
                    <a:pt x="35661" y="7045706"/>
                  </a:lnTo>
                  <a:lnTo>
                    <a:pt x="38100" y="7046341"/>
                  </a:lnTo>
                  <a:lnTo>
                    <a:pt x="40233" y="7047230"/>
                  </a:lnTo>
                  <a:lnTo>
                    <a:pt x="42671" y="7048246"/>
                  </a:lnTo>
                  <a:lnTo>
                    <a:pt x="44805" y="7049135"/>
                  </a:lnTo>
                  <a:lnTo>
                    <a:pt x="46939" y="7050659"/>
                  </a:lnTo>
                  <a:lnTo>
                    <a:pt x="49072" y="7051802"/>
                  </a:lnTo>
                  <a:lnTo>
                    <a:pt x="57302" y="7059803"/>
                  </a:lnTo>
                  <a:lnTo>
                    <a:pt x="58826" y="7061962"/>
                  </a:lnTo>
                  <a:lnTo>
                    <a:pt x="59740" y="7063994"/>
                  </a:lnTo>
                  <a:lnTo>
                    <a:pt x="60959" y="7066153"/>
                  </a:lnTo>
                  <a:lnTo>
                    <a:pt x="61569" y="7068566"/>
                  </a:lnTo>
                  <a:lnTo>
                    <a:pt x="62179" y="7070725"/>
                  </a:lnTo>
                  <a:lnTo>
                    <a:pt x="62788" y="7073519"/>
                  </a:lnTo>
                  <a:lnTo>
                    <a:pt x="63093" y="7075932"/>
                  </a:lnTo>
                  <a:lnTo>
                    <a:pt x="62788" y="7078980"/>
                  </a:lnTo>
                  <a:lnTo>
                    <a:pt x="62179" y="7081393"/>
                  </a:lnTo>
                  <a:lnTo>
                    <a:pt x="61569" y="7083806"/>
                  </a:lnTo>
                  <a:lnTo>
                    <a:pt x="55778" y="7094474"/>
                  </a:lnTo>
                  <a:lnTo>
                    <a:pt x="54254" y="7096379"/>
                  </a:lnTo>
                  <a:lnTo>
                    <a:pt x="52730" y="7097903"/>
                  </a:lnTo>
                  <a:lnTo>
                    <a:pt x="50901" y="7099427"/>
                  </a:lnTo>
                  <a:lnTo>
                    <a:pt x="49072" y="7100570"/>
                  </a:lnTo>
                  <a:lnTo>
                    <a:pt x="46939" y="7101840"/>
                  </a:lnTo>
                  <a:lnTo>
                    <a:pt x="44805" y="7103110"/>
                  </a:lnTo>
                  <a:lnTo>
                    <a:pt x="42671" y="7103999"/>
                  </a:lnTo>
                  <a:lnTo>
                    <a:pt x="40538" y="7104888"/>
                  </a:lnTo>
                  <a:lnTo>
                    <a:pt x="38100" y="7105777"/>
                  </a:lnTo>
                  <a:lnTo>
                    <a:pt x="35966" y="7106666"/>
                  </a:lnTo>
                  <a:lnTo>
                    <a:pt x="33223" y="7107047"/>
                  </a:lnTo>
                  <a:lnTo>
                    <a:pt x="31089" y="7107682"/>
                  </a:lnTo>
                  <a:lnTo>
                    <a:pt x="28346" y="7108190"/>
                  </a:lnTo>
                  <a:lnTo>
                    <a:pt x="25907" y="7108571"/>
                  </a:lnTo>
                  <a:lnTo>
                    <a:pt x="23164" y="7108571"/>
                  </a:lnTo>
                  <a:lnTo>
                    <a:pt x="20726" y="7108825"/>
                  </a:lnTo>
                  <a:lnTo>
                    <a:pt x="17983" y="7108825"/>
                  </a:lnTo>
                  <a:lnTo>
                    <a:pt x="15544" y="7108825"/>
                  </a:lnTo>
                  <a:lnTo>
                    <a:pt x="12801" y="7108825"/>
                  </a:lnTo>
                  <a:lnTo>
                    <a:pt x="10363" y="7108571"/>
                  </a:lnTo>
                  <a:lnTo>
                    <a:pt x="7619" y="7108571"/>
                  </a:lnTo>
                  <a:lnTo>
                    <a:pt x="5181" y="7107936"/>
                  </a:lnTo>
                  <a:lnTo>
                    <a:pt x="2438" y="7107682"/>
                  </a:lnTo>
                  <a:lnTo>
                    <a:pt x="0" y="7107301"/>
                  </a:lnTo>
                  <a:lnTo>
                    <a:pt x="304" y="7140575"/>
                  </a:lnTo>
                </a:path>
                <a:path w="6883400" h="9829800">
                  <a:moveTo>
                    <a:pt x="85343" y="7012559"/>
                  </a:moveTo>
                  <a:lnTo>
                    <a:pt x="85343" y="7140575"/>
                  </a:lnTo>
                </a:path>
                <a:path w="6883400" h="9829800">
                  <a:moveTo>
                    <a:pt x="304" y="7140575"/>
                  </a:moveTo>
                  <a:lnTo>
                    <a:pt x="0" y="7174103"/>
                  </a:lnTo>
                  <a:lnTo>
                    <a:pt x="2438" y="7173468"/>
                  </a:lnTo>
                  <a:lnTo>
                    <a:pt x="4876" y="7172833"/>
                  </a:lnTo>
                  <a:lnTo>
                    <a:pt x="7619" y="7172198"/>
                  </a:lnTo>
                  <a:lnTo>
                    <a:pt x="10058" y="7171944"/>
                  </a:lnTo>
                  <a:lnTo>
                    <a:pt x="12496" y="7171690"/>
                  </a:lnTo>
                  <a:lnTo>
                    <a:pt x="15239" y="7171690"/>
                  </a:lnTo>
                  <a:lnTo>
                    <a:pt x="17678" y="7171309"/>
                  </a:lnTo>
                  <a:lnTo>
                    <a:pt x="20421" y="7171309"/>
                  </a:lnTo>
                  <a:lnTo>
                    <a:pt x="22859" y="7171690"/>
                  </a:lnTo>
                  <a:lnTo>
                    <a:pt x="25603" y="7171690"/>
                  </a:lnTo>
                  <a:lnTo>
                    <a:pt x="28041" y="7171944"/>
                  </a:lnTo>
                  <a:lnTo>
                    <a:pt x="30784" y="7172579"/>
                  </a:lnTo>
                  <a:lnTo>
                    <a:pt x="33223" y="7173214"/>
                  </a:lnTo>
                  <a:lnTo>
                    <a:pt x="35661" y="7173722"/>
                  </a:lnTo>
                  <a:lnTo>
                    <a:pt x="46939" y="7178675"/>
                  </a:lnTo>
                  <a:lnTo>
                    <a:pt x="49072" y="7179818"/>
                  </a:lnTo>
                  <a:lnTo>
                    <a:pt x="50901" y="7181342"/>
                  </a:lnTo>
                  <a:lnTo>
                    <a:pt x="52730" y="7182612"/>
                  </a:lnTo>
                  <a:lnTo>
                    <a:pt x="54559" y="7184390"/>
                  </a:lnTo>
                  <a:lnTo>
                    <a:pt x="56083" y="7185914"/>
                  </a:lnTo>
                  <a:lnTo>
                    <a:pt x="57302" y="7187819"/>
                  </a:lnTo>
                  <a:lnTo>
                    <a:pt x="58826" y="7189978"/>
                  </a:lnTo>
                  <a:lnTo>
                    <a:pt x="59740" y="7192010"/>
                  </a:lnTo>
                  <a:lnTo>
                    <a:pt x="60959" y="7194169"/>
                  </a:lnTo>
                  <a:lnTo>
                    <a:pt x="61569" y="7196582"/>
                  </a:lnTo>
                  <a:lnTo>
                    <a:pt x="62179" y="7198741"/>
                  </a:lnTo>
                  <a:lnTo>
                    <a:pt x="62788" y="7201535"/>
                  </a:lnTo>
                  <a:lnTo>
                    <a:pt x="63093" y="7203948"/>
                  </a:lnTo>
                  <a:lnTo>
                    <a:pt x="55778" y="7222490"/>
                  </a:lnTo>
                  <a:lnTo>
                    <a:pt x="54254" y="7224395"/>
                  </a:lnTo>
                  <a:lnTo>
                    <a:pt x="52730" y="7225919"/>
                  </a:lnTo>
                  <a:lnTo>
                    <a:pt x="50901" y="7227443"/>
                  </a:lnTo>
                  <a:lnTo>
                    <a:pt x="49072" y="7228586"/>
                  </a:lnTo>
                  <a:lnTo>
                    <a:pt x="46939" y="7229856"/>
                  </a:lnTo>
                  <a:lnTo>
                    <a:pt x="44805" y="7231126"/>
                  </a:lnTo>
                  <a:lnTo>
                    <a:pt x="42671" y="7232015"/>
                  </a:lnTo>
                  <a:lnTo>
                    <a:pt x="40538" y="7233158"/>
                  </a:lnTo>
                  <a:lnTo>
                    <a:pt x="38100" y="7233793"/>
                  </a:lnTo>
                  <a:lnTo>
                    <a:pt x="35966" y="7234682"/>
                  </a:lnTo>
                  <a:lnTo>
                    <a:pt x="33223" y="7235317"/>
                  </a:lnTo>
                  <a:lnTo>
                    <a:pt x="31089" y="7235698"/>
                  </a:lnTo>
                  <a:lnTo>
                    <a:pt x="28346" y="7236206"/>
                  </a:lnTo>
                  <a:lnTo>
                    <a:pt x="25907" y="7236587"/>
                  </a:lnTo>
                  <a:lnTo>
                    <a:pt x="23164" y="7236587"/>
                  </a:lnTo>
                  <a:lnTo>
                    <a:pt x="20726" y="7236841"/>
                  </a:lnTo>
                  <a:lnTo>
                    <a:pt x="17983" y="7236841"/>
                  </a:lnTo>
                  <a:lnTo>
                    <a:pt x="15544" y="7236841"/>
                  </a:lnTo>
                  <a:lnTo>
                    <a:pt x="12801" y="7236841"/>
                  </a:lnTo>
                  <a:lnTo>
                    <a:pt x="10363" y="7236587"/>
                  </a:lnTo>
                  <a:lnTo>
                    <a:pt x="7619" y="7236587"/>
                  </a:lnTo>
                  <a:lnTo>
                    <a:pt x="5181" y="7235952"/>
                  </a:lnTo>
                  <a:lnTo>
                    <a:pt x="2438" y="7235698"/>
                  </a:lnTo>
                  <a:lnTo>
                    <a:pt x="0" y="7235317"/>
                  </a:lnTo>
                  <a:lnTo>
                    <a:pt x="304" y="7268591"/>
                  </a:lnTo>
                </a:path>
                <a:path w="6883400" h="9829800">
                  <a:moveTo>
                    <a:pt x="85343" y="7140575"/>
                  </a:moveTo>
                  <a:lnTo>
                    <a:pt x="85343" y="7268591"/>
                  </a:lnTo>
                </a:path>
                <a:path w="6883400" h="9829800">
                  <a:moveTo>
                    <a:pt x="304" y="7268591"/>
                  </a:moveTo>
                  <a:lnTo>
                    <a:pt x="0" y="7302373"/>
                  </a:lnTo>
                  <a:lnTo>
                    <a:pt x="2438" y="7301484"/>
                  </a:lnTo>
                  <a:lnTo>
                    <a:pt x="4876" y="7300849"/>
                  </a:lnTo>
                  <a:lnTo>
                    <a:pt x="7619" y="7300595"/>
                  </a:lnTo>
                  <a:lnTo>
                    <a:pt x="10058" y="7299960"/>
                  </a:lnTo>
                  <a:lnTo>
                    <a:pt x="12496" y="7299706"/>
                  </a:lnTo>
                  <a:lnTo>
                    <a:pt x="15239" y="7299706"/>
                  </a:lnTo>
                  <a:lnTo>
                    <a:pt x="17678" y="7299325"/>
                  </a:lnTo>
                  <a:lnTo>
                    <a:pt x="20421" y="7299325"/>
                  </a:lnTo>
                  <a:lnTo>
                    <a:pt x="22859" y="7299706"/>
                  </a:lnTo>
                  <a:lnTo>
                    <a:pt x="25603" y="7299706"/>
                  </a:lnTo>
                  <a:lnTo>
                    <a:pt x="28041" y="7300214"/>
                  </a:lnTo>
                  <a:lnTo>
                    <a:pt x="30784" y="7300595"/>
                  </a:lnTo>
                  <a:lnTo>
                    <a:pt x="33223" y="7301230"/>
                  </a:lnTo>
                  <a:lnTo>
                    <a:pt x="35661" y="7301738"/>
                  </a:lnTo>
                  <a:lnTo>
                    <a:pt x="38100" y="7302373"/>
                  </a:lnTo>
                  <a:lnTo>
                    <a:pt x="40233" y="7303262"/>
                  </a:lnTo>
                  <a:lnTo>
                    <a:pt x="42671" y="7304278"/>
                  </a:lnTo>
                  <a:lnTo>
                    <a:pt x="44805" y="7305421"/>
                  </a:lnTo>
                  <a:lnTo>
                    <a:pt x="46939" y="7306691"/>
                  </a:lnTo>
                  <a:lnTo>
                    <a:pt x="49072" y="7307834"/>
                  </a:lnTo>
                  <a:lnTo>
                    <a:pt x="50901" y="7309358"/>
                  </a:lnTo>
                  <a:lnTo>
                    <a:pt x="52730" y="7310882"/>
                  </a:lnTo>
                  <a:lnTo>
                    <a:pt x="54559" y="7312406"/>
                  </a:lnTo>
                  <a:lnTo>
                    <a:pt x="56083" y="7314311"/>
                  </a:lnTo>
                  <a:lnTo>
                    <a:pt x="57302" y="7316089"/>
                  </a:lnTo>
                  <a:lnTo>
                    <a:pt x="58826" y="7317994"/>
                  </a:lnTo>
                  <a:lnTo>
                    <a:pt x="59740" y="7320026"/>
                  </a:lnTo>
                  <a:lnTo>
                    <a:pt x="60959" y="7322185"/>
                  </a:lnTo>
                  <a:lnTo>
                    <a:pt x="61569" y="7324598"/>
                  </a:lnTo>
                  <a:lnTo>
                    <a:pt x="62179" y="7326757"/>
                  </a:lnTo>
                  <a:lnTo>
                    <a:pt x="62788" y="7329551"/>
                  </a:lnTo>
                  <a:lnTo>
                    <a:pt x="63093" y="7332218"/>
                  </a:lnTo>
                  <a:lnTo>
                    <a:pt x="62788" y="7335012"/>
                  </a:lnTo>
                  <a:lnTo>
                    <a:pt x="62179" y="7337425"/>
                  </a:lnTo>
                  <a:lnTo>
                    <a:pt x="61569" y="7340219"/>
                  </a:lnTo>
                  <a:lnTo>
                    <a:pt x="55778" y="7350506"/>
                  </a:lnTo>
                  <a:lnTo>
                    <a:pt x="54254" y="7352411"/>
                  </a:lnTo>
                  <a:lnTo>
                    <a:pt x="52730" y="7353935"/>
                  </a:lnTo>
                  <a:lnTo>
                    <a:pt x="50901" y="7355459"/>
                  </a:lnTo>
                  <a:lnTo>
                    <a:pt x="49072" y="7356602"/>
                  </a:lnTo>
                  <a:lnTo>
                    <a:pt x="46939" y="7358126"/>
                  </a:lnTo>
                  <a:lnTo>
                    <a:pt x="44805" y="7359142"/>
                  </a:lnTo>
                  <a:lnTo>
                    <a:pt x="42671" y="7360285"/>
                  </a:lnTo>
                  <a:lnTo>
                    <a:pt x="40538" y="7361174"/>
                  </a:lnTo>
                  <a:lnTo>
                    <a:pt x="38100" y="7361809"/>
                  </a:lnTo>
                  <a:lnTo>
                    <a:pt x="35966" y="7362698"/>
                  </a:lnTo>
                  <a:lnTo>
                    <a:pt x="33223" y="7363333"/>
                  </a:lnTo>
                  <a:lnTo>
                    <a:pt x="31089" y="7363714"/>
                  </a:lnTo>
                  <a:lnTo>
                    <a:pt x="28346" y="7364222"/>
                  </a:lnTo>
                  <a:lnTo>
                    <a:pt x="25907" y="7364603"/>
                  </a:lnTo>
                  <a:lnTo>
                    <a:pt x="23164" y="7364603"/>
                  </a:lnTo>
                  <a:lnTo>
                    <a:pt x="20726" y="7364857"/>
                  </a:lnTo>
                  <a:lnTo>
                    <a:pt x="17983" y="7364857"/>
                  </a:lnTo>
                  <a:lnTo>
                    <a:pt x="15544" y="7364857"/>
                  </a:lnTo>
                  <a:lnTo>
                    <a:pt x="12801" y="7364857"/>
                  </a:lnTo>
                  <a:lnTo>
                    <a:pt x="10363" y="7364603"/>
                  </a:lnTo>
                  <a:lnTo>
                    <a:pt x="7619" y="7364603"/>
                  </a:lnTo>
                  <a:lnTo>
                    <a:pt x="5181" y="7364222"/>
                  </a:lnTo>
                  <a:lnTo>
                    <a:pt x="2438" y="7363968"/>
                  </a:lnTo>
                  <a:lnTo>
                    <a:pt x="0" y="7363333"/>
                  </a:lnTo>
                  <a:lnTo>
                    <a:pt x="304" y="7396607"/>
                  </a:lnTo>
                </a:path>
                <a:path w="6883400" h="9829800">
                  <a:moveTo>
                    <a:pt x="85343" y="7268591"/>
                  </a:moveTo>
                  <a:lnTo>
                    <a:pt x="85343" y="7396607"/>
                  </a:lnTo>
                </a:path>
                <a:path w="6883400" h="9829800">
                  <a:moveTo>
                    <a:pt x="304" y="7396607"/>
                  </a:moveTo>
                  <a:lnTo>
                    <a:pt x="0" y="7430389"/>
                  </a:lnTo>
                  <a:lnTo>
                    <a:pt x="2438" y="7429754"/>
                  </a:lnTo>
                  <a:lnTo>
                    <a:pt x="4876" y="7428865"/>
                  </a:lnTo>
                  <a:lnTo>
                    <a:pt x="7619" y="7428611"/>
                  </a:lnTo>
                  <a:lnTo>
                    <a:pt x="10058" y="7427976"/>
                  </a:lnTo>
                  <a:lnTo>
                    <a:pt x="12496" y="7427722"/>
                  </a:lnTo>
                  <a:lnTo>
                    <a:pt x="25603" y="7427722"/>
                  </a:lnTo>
                  <a:lnTo>
                    <a:pt x="28041" y="7428230"/>
                  </a:lnTo>
                  <a:lnTo>
                    <a:pt x="30784" y="7428611"/>
                  </a:lnTo>
                  <a:lnTo>
                    <a:pt x="33223" y="7429246"/>
                  </a:lnTo>
                  <a:lnTo>
                    <a:pt x="35661" y="7429754"/>
                  </a:lnTo>
                  <a:lnTo>
                    <a:pt x="46939" y="7434707"/>
                  </a:lnTo>
                  <a:lnTo>
                    <a:pt x="49072" y="7435850"/>
                  </a:lnTo>
                  <a:lnTo>
                    <a:pt x="50901" y="7437374"/>
                  </a:lnTo>
                  <a:lnTo>
                    <a:pt x="52730" y="7438898"/>
                  </a:lnTo>
                  <a:lnTo>
                    <a:pt x="54559" y="7440422"/>
                  </a:lnTo>
                  <a:lnTo>
                    <a:pt x="56083" y="7442327"/>
                  </a:lnTo>
                  <a:lnTo>
                    <a:pt x="57302" y="7444105"/>
                  </a:lnTo>
                  <a:lnTo>
                    <a:pt x="58826" y="7446010"/>
                  </a:lnTo>
                  <a:lnTo>
                    <a:pt x="59740" y="7448042"/>
                  </a:lnTo>
                  <a:lnTo>
                    <a:pt x="60959" y="7450201"/>
                  </a:lnTo>
                  <a:lnTo>
                    <a:pt x="61569" y="7452614"/>
                  </a:lnTo>
                  <a:lnTo>
                    <a:pt x="62179" y="7455154"/>
                  </a:lnTo>
                  <a:lnTo>
                    <a:pt x="62788" y="7457567"/>
                  </a:lnTo>
                  <a:lnTo>
                    <a:pt x="63093" y="7460234"/>
                  </a:lnTo>
                  <a:lnTo>
                    <a:pt x="62788" y="7463028"/>
                  </a:lnTo>
                  <a:lnTo>
                    <a:pt x="62179" y="7465441"/>
                  </a:lnTo>
                  <a:lnTo>
                    <a:pt x="54254" y="7480427"/>
                  </a:lnTo>
                  <a:lnTo>
                    <a:pt x="52730" y="7481951"/>
                  </a:lnTo>
                  <a:lnTo>
                    <a:pt x="50901" y="7483475"/>
                  </a:lnTo>
                  <a:lnTo>
                    <a:pt x="49072" y="7484999"/>
                  </a:lnTo>
                  <a:lnTo>
                    <a:pt x="46939" y="7486142"/>
                  </a:lnTo>
                  <a:lnTo>
                    <a:pt x="44805" y="7487158"/>
                  </a:lnTo>
                  <a:lnTo>
                    <a:pt x="42671" y="7488301"/>
                  </a:lnTo>
                  <a:lnTo>
                    <a:pt x="40538" y="7489190"/>
                  </a:lnTo>
                  <a:lnTo>
                    <a:pt x="38100" y="7489825"/>
                  </a:lnTo>
                  <a:lnTo>
                    <a:pt x="35966" y="7490714"/>
                  </a:lnTo>
                  <a:lnTo>
                    <a:pt x="33223" y="7491349"/>
                  </a:lnTo>
                  <a:lnTo>
                    <a:pt x="31089" y="7491730"/>
                  </a:lnTo>
                  <a:lnTo>
                    <a:pt x="28346" y="7492238"/>
                  </a:lnTo>
                  <a:lnTo>
                    <a:pt x="25907" y="7492619"/>
                  </a:lnTo>
                  <a:lnTo>
                    <a:pt x="23164" y="7492873"/>
                  </a:lnTo>
                  <a:lnTo>
                    <a:pt x="20726" y="7492873"/>
                  </a:lnTo>
                  <a:lnTo>
                    <a:pt x="17983" y="7493254"/>
                  </a:lnTo>
                  <a:lnTo>
                    <a:pt x="15544" y="7493254"/>
                  </a:lnTo>
                  <a:lnTo>
                    <a:pt x="12801" y="7492873"/>
                  </a:lnTo>
                  <a:lnTo>
                    <a:pt x="10363" y="7492873"/>
                  </a:lnTo>
                  <a:lnTo>
                    <a:pt x="7619" y="7492619"/>
                  </a:lnTo>
                  <a:lnTo>
                    <a:pt x="5181" y="7492238"/>
                  </a:lnTo>
                  <a:lnTo>
                    <a:pt x="2438" y="7491984"/>
                  </a:lnTo>
                  <a:lnTo>
                    <a:pt x="0" y="7491349"/>
                  </a:lnTo>
                  <a:lnTo>
                    <a:pt x="304" y="7524877"/>
                  </a:lnTo>
                </a:path>
                <a:path w="6883400" h="9829800">
                  <a:moveTo>
                    <a:pt x="85343" y="7396607"/>
                  </a:moveTo>
                  <a:lnTo>
                    <a:pt x="85343" y="7524877"/>
                  </a:lnTo>
                </a:path>
                <a:path w="6883400" h="9829800">
                  <a:moveTo>
                    <a:pt x="304" y="7524623"/>
                  </a:moveTo>
                  <a:lnTo>
                    <a:pt x="0" y="7558405"/>
                  </a:lnTo>
                  <a:lnTo>
                    <a:pt x="2438" y="7557770"/>
                  </a:lnTo>
                  <a:lnTo>
                    <a:pt x="4876" y="7556881"/>
                  </a:lnTo>
                  <a:lnTo>
                    <a:pt x="7619" y="7556627"/>
                  </a:lnTo>
                  <a:lnTo>
                    <a:pt x="10058" y="7555992"/>
                  </a:lnTo>
                  <a:lnTo>
                    <a:pt x="12496" y="7555992"/>
                  </a:lnTo>
                  <a:lnTo>
                    <a:pt x="15239" y="7555738"/>
                  </a:lnTo>
                  <a:lnTo>
                    <a:pt x="17678" y="7555738"/>
                  </a:lnTo>
                  <a:lnTo>
                    <a:pt x="20421" y="7555738"/>
                  </a:lnTo>
                  <a:lnTo>
                    <a:pt x="22859" y="7555738"/>
                  </a:lnTo>
                  <a:lnTo>
                    <a:pt x="25603" y="7555992"/>
                  </a:lnTo>
                  <a:lnTo>
                    <a:pt x="28041" y="7556246"/>
                  </a:lnTo>
                  <a:lnTo>
                    <a:pt x="30784" y="7556627"/>
                  </a:lnTo>
                  <a:lnTo>
                    <a:pt x="33223" y="7557262"/>
                  </a:lnTo>
                  <a:lnTo>
                    <a:pt x="35661" y="7557770"/>
                  </a:lnTo>
                  <a:lnTo>
                    <a:pt x="46939" y="7562723"/>
                  </a:lnTo>
                  <a:lnTo>
                    <a:pt x="49072" y="7563866"/>
                  </a:lnTo>
                  <a:lnTo>
                    <a:pt x="50901" y="7565390"/>
                  </a:lnTo>
                  <a:lnTo>
                    <a:pt x="52730" y="7566914"/>
                  </a:lnTo>
                  <a:lnTo>
                    <a:pt x="54559" y="7568438"/>
                  </a:lnTo>
                  <a:lnTo>
                    <a:pt x="56083" y="7570343"/>
                  </a:lnTo>
                  <a:lnTo>
                    <a:pt x="57302" y="7572121"/>
                  </a:lnTo>
                  <a:lnTo>
                    <a:pt x="58826" y="7574026"/>
                  </a:lnTo>
                  <a:lnTo>
                    <a:pt x="59740" y="7576058"/>
                  </a:lnTo>
                  <a:lnTo>
                    <a:pt x="60959" y="7578217"/>
                  </a:lnTo>
                  <a:lnTo>
                    <a:pt x="61569" y="7580630"/>
                  </a:lnTo>
                  <a:lnTo>
                    <a:pt x="62179" y="7583170"/>
                  </a:lnTo>
                  <a:lnTo>
                    <a:pt x="62788" y="7585583"/>
                  </a:lnTo>
                  <a:lnTo>
                    <a:pt x="63093" y="7588250"/>
                  </a:lnTo>
                  <a:lnTo>
                    <a:pt x="62788" y="7591044"/>
                  </a:lnTo>
                  <a:lnTo>
                    <a:pt x="62179" y="7593838"/>
                  </a:lnTo>
                  <a:lnTo>
                    <a:pt x="54254" y="7608443"/>
                  </a:lnTo>
                  <a:lnTo>
                    <a:pt x="52730" y="7609967"/>
                  </a:lnTo>
                  <a:lnTo>
                    <a:pt x="50901" y="7611491"/>
                  </a:lnTo>
                  <a:lnTo>
                    <a:pt x="49072" y="7613015"/>
                  </a:lnTo>
                  <a:lnTo>
                    <a:pt x="46939" y="7614158"/>
                  </a:lnTo>
                  <a:lnTo>
                    <a:pt x="44805" y="7615428"/>
                  </a:lnTo>
                  <a:lnTo>
                    <a:pt x="42671" y="7616317"/>
                  </a:lnTo>
                  <a:lnTo>
                    <a:pt x="40538" y="7617206"/>
                  </a:lnTo>
                  <a:lnTo>
                    <a:pt x="38100" y="7617841"/>
                  </a:lnTo>
                  <a:lnTo>
                    <a:pt x="35966" y="7618730"/>
                  </a:lnTo>
                  <a:lnTo>
                    <a:pt x="33223" y="7619365"/>
                  </a:lnTo>
                  <a:lnTo>
                    <a:pt x="31089" y="7619746"/>
                  </a:lnTo>
                  <a:lnTo>
                    <a:pt x="28346" y="7620254"/>
                  </a:lnTo>
                  <a:lnTo>
                    <a:pt x="25907" y="7620635"/>
                  </a:lnTo>
                  <a:lnTo>
                    <a:pt x="23164" y="7620889"/>
                  </a:lnTo>
                  <a:lnTo>
                    <a:pt x="20726" y="7620889"/>
                  </a:lnTo>
                  <a:lnTo>
                    <a:pt x="17983" y="7621270"/>
                  </a:lnTo>
                  <a:lnTo>
                    <a:pt x="15544" y="7621270"/>
                  </a:lnTo>
                  <a:lnTo>
                    <a:pt x="12801" y="7620889"/>
                  </a:lnTo>
                  <a:lnTo>
                    <a:pt x="10363" y="7620889"/>
                  </a:lnTo>
                  <a:lnTo>
                    <a:pt x="7619" y="7620635"/>
                  </a:lnTo>
                  <a:lnTo>
                    <a:pt x="5181" y="7620254"/>
                  </a:lnTo>
                  <a:lnTo>
                    <a:pt x="2438" y="7620000"/>
                  </a:lnTo>
                  <a:lnTo>
                    <a:pt x="0" y="7619365"/>
                  </a:lnTo>
                  <a:lnTo>
                    <a:pt x="304" y="7652893"/>
                  </a:lnTo>
                </a:path>
                <a:path w="6883400" h="9829800">
                  <a:moveTo>
                    <a:pt x="85343" y="7524623"/>
                  </a:moveTo>
                  <a:lnTo>
                    <a:pt x="85343" y="7652893"/>
                  </a:lnTo>
                </a:path>
                <a:path w="6883400" h="9829800">
                  <a:moveTo>
                    <a:pt x="304" y="7652893"/>
                  </a:moveTo>
                  <a:lnTo>
                    <a:pt x="0" y="7686421"/>
                  </a:lnTo>
                  <a:lnTo>
                    <a:pt x="2438" y="7685786"/>
                  </a:lnTo>
                  <a:lnTo>
                    <a:pt x="4876" y="7684897"/>
                  </a:lnTo>
                  <a:lnTo>
                    <a:pt x="7619" y="7684643"/>
                  </a:lnTo>
                  <a:lnTo>
                    <a:pt x="10058" y="7684262"/>
                  </a:lnTo>
                  <a:lnTo>
                    <a:pt x="12496" y="7684008"/>
                  </a:lnTo>
                  <a:lnTo>
                    <a:pt x="15239" y="7683754"/>
                  </a:lnTo>
                  <a:lnTo>
                    <a:pt x="17678" y="7683754"/>
                  </a:lnTo>
                  <a:lnTo>
                    <a:pt x="20421" y="7683754"/>
                  </a:lnTo>
                  <a:lnTo>
                    <a:pt x="22859" y="7683754"/>
                  </a:lnTo>
                  <a:lnTo>
                    <a:pt x="25603" y="7684008"/>
                  </a:lnTo>
                  <a:lnTo>
                    <a:pt x="28041" y="7684262"/>
                  </a:lnTo>
                  <a:lnTo>
                    <a:pt x="30784" y="7684643"/>
                  </a:lnTo>
                  <a:lnTo>
                    <a:pt x="33223" y="7685278"/>
                  </a:lnTo>
                  <a:lnTo>
                    <a:pt x="35661" y="7685786"/>
                  </a:lnTo>
                  <a:lnTo>
                    <a:pt x="38100" y="7686802"/>
                  </a:lnTo>
                  <a:lnTo>
                    <a:pt x="40233" y="7687310"/>
                  </a:lnTo>
                  <a:lnTo>
                    <a:pt x="42671" y="7688580"/>
                  </a:lnTo>
                  <a:lnTo>
                    <a:pt x="44805" y="7689469"/>
                  </a:lnTo>
                  <a:lnTo>
                    <a:pt x="46939" y="7690739"/>
                  </a:lnTo>
                  <a:lnTo>
                    <a:pt x="49072" y="7691882"/>
                  </a:lnTo>
                  <a:lnTo>
                    <a:pt x="50901" y="7693406"/>
                  </a:lnTo>
                  <a:lnTo>
                    <a:pt x="52730" y="7694930"/>
                  </a:lnTo>
                  <a:lnTo>
                    <a:pt x="54559" y="7696454"/>
                  </a:lnTo>
                  <a:lnTo>
                    <a:pt x="56083" y="7698359"/>
                  </a:lnTo>
                  <a:lnTo>
                    <a:pt x="57302" y="7700137"/>
                  </a:lnTo>
                  <a:lnTo>
                    <a:pt x="58826" y="7702296"/>
                  </a:lnTo>
                  <a:lnTo>
                    <a:pt x="59740" y="7704074"/>
                  </a:lnTo>
                  <a:lnTo>
                    <a:pt x="60959" y="7706614"/>
                  </a:lnTo>
                  <a:lnTo>
                    <a:pt x="61569" y="7708646"/>
                  </a:lnTo>
                  <a:lnTo>
                    <a:pt x="62179" y="7711186"/>
                  </a:lnTo>
                  <a:lnTo>
                    <a:pt x="62788" y="7713599"/>
                  </a:lnTo>
                  <a:lnTo>
                    <a:pt x="63093" y="7716266"/>
                  </a:lnTo>
                  <a:lnTo>
                    <a:pt x="62788" y="7719060"/>
                  </a:lnTo>
                  <a:lnTo>
                    <a:pt x="62179" y="7721854"/>
                  </a:lnTo>
                  <a:lnTo>
                    <a:pt x="54254" y="7736459"/>
                  </a:lnTo>
                  <a:lnTo>
                    <a:pt x="52730" y="7738237"/>
                  </a:lnTo>
                  <a:lnTo>
                    <a:pt x="50901" y="7739507"/>
                  </a:lnTo>
                  <a:lnTo>
                    <a:pt x="49072" y="7741031"/>
                  </a:lnTo>
                  <a:lnTo>
                    <a:pt x="46939" y="7742174"/>
                  </a:lnTo>
                  <a:lnTo>
                    <a:pt x="44805" y="7743444"/>
                  </a:lnTo>
                  <a:lnTo>
                    <a:pt x="42671" y="7744333"/>
                  </a:lnTo>
                  <a:lnTo>
                    <a:pt x="40538" y="7745222"/>
                  </a:lnTo>
                  <a:lnTo>
                    <a:pt x="38100" y="7746238"/>
                  </a:lnTo>
                  <a:lnTo>
                    <a:pt x="35966" y="7746746"/>
                  </a:lnTo>
                  <a:lnTo>
                    <a:pt x="33223" y="7747381"/>
                  </a:lnTo>
                  <a:lnTo>
                    <a:pt x="31089" y="7748016"/>
                  </a:lnTo>
                  <a:lnTo>
                    <a:pt x="28346" y="7748270"/>
                  </a:lnTo>
                  <a:lnTo>
                    <a:pt x="25907" y="7748651"/>
                  </a:lnTo>
                  <a:lnTo>
                    <a:pt x="23164" y="7748905"/>
                  </a:lnTo>
                  <a:lnTo>
                    <a:pt x="20726" y="7748905"/>
                  </a:lnTo>
                  <a:lnTo>
                    <a:pt x="17983" y="7749286"/>
                  </a:lnTo>
                  <a:lnTo>
                    <a:pt x="15544" y="7749286"/>
                  </a:lnTo>
                  <a:lnTo>
                    <a:pt x="12801" y="7748905"/>
                  </a:lnTo>
                  <a:lnTo>
                    <a:pt x="10363" y="7748905"/>
                  </a:lnTo>
                  <a:lnTo>
                    <a:pt x="7619" y="7748651"/>
                  </a:lnTo>
                  <a:lnTo>
                    <a:pt x="5181" y="7748270"/>
                  </a:lnTo>
                  <a:lnTo>
                    <a:pt x="2438" y="7748016"/>
                  </a:lnTo>
                  <a:lnTo>
                    <a:pt x="0" y="7747381"/>
                  </a:lnTo>
                  <a:lnTo>
                    <a:pt x="304" y="7780909"/>
                  </a:lnTo>
                </a:path>
                <a:path w="6883400" h="9829800">
                  <a:moveTo>
                    <a:pt x="85343" y="7652893"/>
                  </a:moveTo>
                  <a:lnTo>
                    <a:pt x="85343" y="7780909"/>
                  </a:lnTo>
                </a:path>
                <a:path w="6883400" h="9829800">
                  <a:moveTo>
                    <a:pt x="304" y="7780909"/>
                  </a:moveTo>
                  <a:lnTo>
                    <a:pt x="0" y="7814437"/>
                  </a:lnTo>
                  <a:lnTo>
                    <a:pt x="2438" y="7813802"/>
                  </a:lnTo>
                  <a:lnTo>
                    <a:pt x="4876" y="7813294"/>
                  </a:lnTo>
                  <a:lnTo>
                    <a:pt x="7619" y="7812659"/>
                  </a:lnTo>
                  <a:lnTo>
                    <a:pt x="10058" y="7812278"/>
                  </a:lnTo>
                  <a:lnTo>
                    <a:pt x="12496" y="7812024"/>
                  </a:lnTo>
                  <a:lnTo>
                    <a:pt x="15239" y="7811770"/>
                  </a:lnTo>
                  <a:lnTo>
                    <a:pt x="17678" y="7811770"/>
                  </a:lnTo>
                  <a:lnTo>
                    <a:pt x="20421" y="7811770"/>
                  </a:lnTo>
                  <a:lnTo>
                    <a:pt x="22859" y="7811770"/>
                  </a:lnTo>
                  <a:lnTo>
                    <a:pt x="25603" y="7812024"/>
                  </a:lnTo>
                  <a:lnTo>
                    <a:pt x="28041" y="7812278"/>
                  </a:lnTo>
                  <a:lnTo>
                    <a:pt x="30784" y="7812659"/>
                  </a:lnTo>
                  <a:lnTo>
                    <a:pt x="33223" y="7813294"/>
                  </a:lnTo>
                  <a:lnTo>
                    <a:pt x="35661" y="7813802"/>
                  </a:lnTo>
                  <a:lnTo>
                    <a:pt x="38100" y="7814818"/>
                  </a:lnTo>
                  <a:lnTo>
                    <a:pt x="40233" y="7815707"/>
                  </a:lnTo>
                  <a:lnTo>
                    <a:pt x="42671" y="7816596"/>
                  </a:lnTo>
                  <a:lnTo>
                    <a:pt x="44805" y="7817485"/>
                  </a:lnTo>
                  <a:lnTo>
                    <a:pt x="46939" y="7818755"/>
                  </a:lnTo>
                  <a:lnTo>
                    <a:pt x="49072" y="7819898"/>
                  </a:lnTo>
                  <a:lnTo>
                    <a:pt x="50901" y="7821422"/>
                  </a:lnTo>
                  <a:lnTo>
                    <a:pt x="52730" y="7822946"/>
                  </a:lnTo>
                  <a:lnTo>
                    <a:pt x="54559" y="7824470"/>
                  </a:lnTo>
                  <a:lnTo>
                    <a:pt x="56083" y="7826375"/>
                  </a:lnTo>
                  <a:lnTo>
                    <a:pt x="57302" y="7828153"/>
                  </a:lnTo>
                  <a:lnTo>
                    <a:pt x="58826" y="7830312"/>
                  </a:lnTo>
                  <a:lnTo>
                    <a:pt x="59740" y="7832090"/>
                  </a:lnTo>
                  <a:lnTo>
                    <a:pt x="60959" y="7834630"/>
                  </a:lnTo>
                  <a:lnTo>
                    <a:pt x="61569" y="7836662"/>
                  </a:lnTo>
                  <a:lnTo>
                    <a:pt x="62179" y="7839202"/>
                  </a:lnTo>
                  <a:lnTo>
                    <a:pt x="62788" y="7841615"/>
                  </a:lnTo>
                  <a:lnTo>
                    <a:pt x="63093" y="7844282"/>
                  </a:lnTo>
                  <a:lnTo>
                    <a:pt x="62788" y="7847076"/>
                  </a:lnTo>
                  <a:lnTo>
                    <a:pt x="62179" y="7849870"/>
                  </a:lnTo>
                  <a:lnTo>
                    <a:pt x="54254" y="7864475"/>
                  </a:lnTo>
                  <a:lnTo>
                    <a:pt x="52730" y="7866253"/>
                  </a:lnTo>
                  <a:lnTo>
                    <a:pt x="50901" y="7867523"/>
                  </a:lnTo>
                  <a:lnTo>
                    <a:pt x="49072" y="7869047"/>
                  </a:lnTo>
                  <a:lnTo>
                    <a:pt x="46939" y="7870190"/>
                  </a:lnTo>
                  <a:lnTo>
                    <a:pt x="44805" y="7871460"/>
                  </a:lnTo>
                  <a:lnTo>
                    <a:pt x="42671" y="7872349"/>
                  </a:lnTo>
                  <a:lnTo>
                    <a:pt x="40538" y="7873238"/>
                  </a:lnTo>
                  <a:lnTo>
                    <a:pt x="38100" y="7874254"/>
                  </a:lnTo>
                  <a:lnTo>
                    <a:pt x="35966" y="7874762"/>
                  </a:lnTo>
                  <a:lnTo>
                    <a:pt x="33223" y="7875397"/>
                  </a:lnTo>
                  <a:lnTo>
                    <a:pt x="31089" y="7876032"/>
                  </a:lnTo>
                  <a:lnTo>
                    <a:pt x="28346" y="7876286"/>
                  </a:lnTo>
                  <a:lnTo>
                    <a:pt x="25907" y="7876667"/>
                  </a:lnTo>
                  <a:lnTo>
                    <a:pt x="23164" y="7876921"/>
                  </a:lnTo>
                  <a:lnTo>
                    <a:pt x="20726" y="7876921"/>
                  </a:lnTo>
                  <a:lnTo>
                    <a:pt x="17983" y="7877302"/>
                  </a:lnTo>
                  <a:lnTo>
                    <a:pt x="15544" y="7877302"/>
                  </a:lnTo>
                  <a:lnTo>
                    <a:pt x="12801" y="7876921"/>
                  </a:lnTo>
                  <a:lnTo>
                    <a:pt x="10363" y="7876921"/>
                  </a:lnTo>
                  <a:lnTo>
                    <a:pt x="7619" y="7876667"/>
                  </a:lnTo>
                  <a:lnTo>
                    <a:pt x="5181" y="7876286"/>
                  </a:lnTo>
                  <a:lnTo>
                    <a:pt x="2438" y="7876032"/>
                  </a:lnTo>
                  <a:lnTo>
                    <a:pt x="0" y="7875397"/>
                  </a:lnTo>
                  <a:lnTo>
                    <a:pt x="304" y="7908925"/>
                  </a:lnTo>
                </a:path>
                <a:path w="6883400" h="9829800">
                  <a:moveTo>
                    <a:pt x="85343" y="7780909"/>
                  </a:moveTo>
                  <a:lnTo>
                    <a:pt x="85343" y="7908925"/>
                  </a:lnTo>
                </a:path>
                <a:path w="6883400" h="9829800">
                  <a:moveTo>
                    <a:pt x="304" y="7908925"/>
                  </a:moveTo>
                  <a:lnTo>
                    <a:pt x="0" y="7942453"/>
                  </a:lnTo>
                  <a:lnTo>
                    <a:pt x="2438" y="7941818"/>
                  </a:lnTo>
                  <a:lnTo>
                    <a:pt x="4876" y="7941310"/>
                  </a:lnTo>
                  <a:lnTo>
                    <a:pt x="7619" y="7940675"/>
                  </a:lnTo>
                  <a:lnTo>
                    <a:pt x="10058" y="7940294"/>
                  </a:lnTo>
                  <a:lnTo>
                    <a:pt x="12496" y="7940040"/>
                  </a:lnTo>
                  <a:lnTo>
                    <a:pt x="15239" y="7939786"/>
                  </a:lnTo>
                  <a:lnTo>
                    <a:pt x="17678" y="7939786"/>
                  </a:lnTo>
                  <a:lnTo>
                    <a:pt x="20421" y="7939786"/>
                  </a:lnTo>
                  <a:lnTo>
                    <a:pt x="22859" y="7939786"/>
                  </a:lnTo>
                  <a:lnTo>
                    <a:pt x="25603" y="7940040"/>
                  </a:lnTo>
                  <a:lnTo>
                    <a:pt x="28041" y="7940294"/>
                  </a:lnTo>
                  <a:lnTo>
                    <a:pt x="30784" y="7940675"/>
                  </a:lnTo>
                  <a:lnTo>
                    <a:pt x="33223" y="7941310"/>
                  </a:lnTo>
                  <a:lnTo>
                    <a:pt x="35661" y="7942199"/>
                  </a:lnTo>
                  <a:lnTo>
                    <a:pt x="38100" y="7942834"/>
                  </a:lnTo>
                  <a:lnTo>
                    <a:pt x="40233" y="7943723"/>
                  </a:lnTo>
                  <a:lnTo>
                    <a:pt x="42671" y="7944612"/>
                  </a:lnTo>
                  <a:lnTo>
                    <a:pt x="44805" y="7945501"/>
                  </a:lnTo>
                  <a:lnTo>
                    <a:pt x="46939" y="7946771"/>
                  </a:lnTo>
                  <a:lnTo>
                    <a:pt x="49072" y="7948295"/>
                  </a:lnTo>
                  <a:lnTo>
                    <a:pt x="50901" y="7949438"/>
                  </a:lnTo>
                  <a:lnTo>
                    <a:pt x="52730" y="7950962"/>
                  </a:lnTo>
                  <a:lnTo>
                    <a:pt x="54559" y="7952486"/>
                  </a:lnTo>
                  <a:lnTo>
                    <a:pt x="56083" y="7954391"/>
                  </a:lnTo>
                  <a:lnTo>
                    <a:pt x="57302" y="7956169"/>
                  </a:lnTo>
                  <a:lnTo>
                    <a:pt x="58826" y="7958328"/>
                  </a:lnTo>
                  <a:lnTo>
                    <a:pt x="59740" y="7960487"/>
                  </a:lnTo>
                  <a:lnTo>
                    <a:pt x="63093" y="7972298"/>
                  </a:lnTo>
                  <a:lnTo>
                    <a:pt x="54254" y="7992491"/>
                  </a:lnTo>
                  <a:lnTo>
                    <a:pt x="52730" y="7994269"/>
                  </a:lnTo>
                  <a:lnTo>
                    <a:pt x="50901" y="7995793"/>
                  </a:lnTo>
                  <a:lnTo>
                    <a:pt x="49072" y="7997063"/>
                  </a:lnTo>
                  <a:lnTo>
                    <a:pt x="46939" y="7998206"/>
                  </a:lnTo>
                  <a:lnTo>
                    <a:pt x="44805" y="7999476"/>
                  </a:lnTo>
                  <a:lnTo>
                    <a:pt x="42671" y="8000365"/>
                  </a:lnTo>
                  <a:lnTo>
                    <a:pt x="40538" y="8001254"/>
                  </a:lnTo>
                  <a:lnTo>
                    <a:pt x="38100" y="8002270"/>
                  </a:lnTo>
                  <a:lnTo>
                    <a:pt x="35966" y="8002778"/>
                  </a:lnTo>
                  <a:lnTo>
                    <a:pt x="33223" y="8003413"/>
                  </a:lnTo>
                  <a:lnTo>
                    <a:pt x="31089" y="8004048"/>
                  </a:lnTo>
                  <a:lnTo>
                    <a:pt x="28346" y="8004302"/>
                  </a:lnTo>
                  <a:lnTo>
                    <a:pt x="25907" y="8004683"/>
                  </a:lnTo>
                  <a:lnTo>
                    <a:pt x="23164" y="8004937"/>
                  </a:lnTo>
                  <a:lnTo>
                    <a:pt x="20726" y="8005318"/>
                  </a:lnTo>
                  <a:lnTo>
                    <a:pt x="17983" y="8005318"/>
                  </a:lnTo>
                  <a:lnTo>
                    <a:pt x="15544" y="8005318"/>
                  </a:lnTo>
                  <a:lnTo>
                    <a:pt x="12801" y="8005318"/>
                  </a:lnTo>
                  <a:lnTo>
                    <a:pt x="10363" y="8004937"/>
                  </a:lnTo>
                  <a:lnTo>
                    <a:pt x="7619" y="8004683"/>
                  </a:lnTo>
                  <a:lnTo>
                    <a:pt x="5181" y="8004302"/>
                  </a:lnTo>
                  <a:lnTo>
                    <a:pt x="2438" y="8004048"/>
                  </a:lnTo>
                  <a:lnTo>
                    <a:pt x="0" y="8003794"/>
                  </a:lnTo>
                  <a:lnTo>
                    <a:pt x="304" y="8036941"/>
                  </a:lnTo>
                </a:path>
                <a:path w="6883400" h="9829800">
                  <a:moveTo>
                    <a:pt x="85343" y="7908925"/>
                  </a:moveTo>
                  <a:lnTo>
                    <a:pt x="85343" y="8036941"/>
                  </a:lnTo>
                </a:path>
                <a:path w="6883400" h="9829800">
                  <a:moveTo>
                    <a:pt x="304" y="8036941"/>
                  </a:moveTo>
                  <a:lnTo>
                    <a:pt x="0" y="8070469"/>
                  </a:lnTo>
                  <a:lnTo>
                    <a:pt x="2438" y="8069834"/>
                  </a:lnTo>
                  <a:lnTo>
                    <a:pt x="4876" y="8069326"/>
                  </a:lnTo>
                  <a:lnTo>
                    <a:pt x="7619" y="8068691"/>
                  </a:lnTo>
                  <a:lnTo>
                    <a:pt x="10058" y="8068310"/>
                  </a:lnTo>
                  <a:lnTo>
                    <a:pt x="12496" y="8068056"/>
                  </a:lnTo>
                  <a:lnTo>
                    <a:pt x="15239" y="8067802"/>
                  </a:lnTo>
                  <a:lnTo>
                    <a:pt x="17678" y="8067802"/>
                  </a:lnTo>
                  <a:lnTo>
                    <a:pt x="20421" y="8067802"/>
                  </a:lnTo>
                  <a:lnTo>
                    <a:pt x="22859" y="8067802"/>
                  </a:lnTo>
                  <a:lnTo>
                    <a:pt x="25603" y="8068056"/>
                  </a:lnTo>
                  <a:lnTo>
                    <a:pt x="28041" y="8068310"/>
                  </a:lnTo>
                  <a:lnTo>
                    <a:pt x="30784" y="8068945"/>
                  </a:lnTo>
                  <a:lnTo>
                    <a:pt x="33223" y="8069326"/>
                  </a:lnTo>
                  <a:lnTo>
                    <a:pt x="35661" y="8070215"/>
                  </a:lnTo>
                  <a:lnTo>
                    <a:pt x="38100" y="8070850"/>
                  </a:lnTo>
                  <a:lnTo>
                    <a:pt x="40233" y="8071739"/>
                  </a:lnTo>
                  <a:lnTo>
                    <a:pt x="42671" y="8072628"/>
                  </a:lnTo>
                  <a:lnTo>
                    <a:pt x="44805" y="8073517"/>
                  </a:lnTo>
                  <a:lnTo>
                    <a:pt x="46939" y="8075041"/>
                  </a:lnTo>
                  <a:lnTo>
                    <a:pt x="49072" y="8076311"/>
                  </a:lnTo>
                  <a:lnTo>
                    <a:pt x="50901" y="8077454"/>
                  </a:lnTo>
                  <a:lnTo>
                    <a:pt x="52730" y="8078978"/>
                  </a:lnTo>
                  <a:lnTo>
                    <a:pt x="54559" y="8080883"/>
                  </a:lnTo>
                  <a:lnTo>
                    <a:pt x="56083" y="8082407"/>
                  </a:lnTo>
                  <a:lnTo>
                    <a:pt x="57302" y="8084185"/>
                  </a:lnTo>
                  <a:lnTo>
                    <a:pt x="58826" y="8086344"/>
                  </a:lnTo>
                  <a:lnTo>
                    <a:pt x="59740" y="8088503"/>
                  </a:lnTo>
                  <a:lnTo>
                    <a:pt x="60959" y="8090662"/>
                  </a:lnTo>
                  <a:lnTo>
                    <a:pt x="61569" y="8093075"/>
                  </a:lnTo>
                  <a:lnTo>
                    <a:pt x="62179" y="8095234"/>
                  </a:lnTo>
                  <a:lnTo>
                    <a:pt x="62788" y="8097901"/>
                  </a:lnTo>
                  <a:lnTo>
                    <a:pt x="63093" y="8100314"/>
                  </a:lnTo>
                  <a:lnTo>
                    <a:pt x="46939" y="8126222"/>
                  </a:lnTo>
                  <a:lnTo>
                    <a:pt x="44805" y="8127492"/>
                  </a:lnTo>
                  <a:lnTo>
                    <a:pt x="42671" y="8128381"/>
                  </a:lnTo>
                  <a:lnTo>
                    <a:pt x="40538" y="8129270"/>
                  </a:lnTo>
                  <a:lnTo>
                    <a:pt x="38100" y="8130286"/>
                  </a:lnTo>
                  <a:lnTo>
                    <a:pt x="35966" y="8130794"/>
                  </a:lnTo>
                  <a:lnTo>
                    <a:pt x="33223" y="8131429"/>
                  </a:lnTo>
                  <a:lnTo>
                    <a:pt x="31089" y="8132064"/>
                  </a:lnTo>
                  <a:lnTo>
                    <a:pt x="28346" y="8132699"/>
                  </a:lnTo>
                  <a:lnTo>
                    <a:pt x="25907" y="8132699"/>
                  </a:lnTo>
                  <a:lnTo>
                    <a:pt x="23164" y="8132953"/>
                  </a:lnTo>
                  <a:lnTo>
                    <a:pt x="20726" y="8133334"/>
                  </a:lnTo>
                  <a:lnTo>
                    <a:pt x="17983" y="8133334"/>
                  </a:lnTo>
                  <a:lnTo>
                    <a:pt x="15544" y="8133334"/>
                  </a:lnTo>
                  <a:lnTo>
                    <a:pt x="12801" y="8133334"/>
                  </a:lnTo>
                  <a:lnTo>
                    <a:pt x="10363" y="8132953"/>
                  </a:lnTo>
                  <a:lnTo>
                    <a:pt x="7619" y="8132699"/>
                  </a:lnTo>
                  <a:lnTo>
                    <a:pt x="5181" y="8132318"/>
                  </a:lnTo>
                  <a:lnTo>
                    <a:pt x="2438" y="8132064"/>
                  </a:lnTo>
                  <a:lnTo>
                    <a:pt x="0" y="8131810"/>
                  </a:lnTo>
                  <a:lnTo>
                    <a:pt x="304" y="8164957"/>
                  </a:lnTo>
                </a:path>
                <a:path w="6883400" h="9829800">
                  <a:moveTo>
                    <a:pt x="85343" y="8036941"/>
                  </a:moveTo>
                  <a:lnTo>
                    <a:pt x="85343" y="8164957"/>
                  </a:lnTo>
                </a:path>
                <a:path w="6883400" h="9829800">
                  <a:moveTo>
                    <a:pt x="304" y="8164957"/>
                  </a:moveTo>
                  <a:lnTo>
                    <a:pt x="0" y="8198485"/>
                  </a:lnTo>
                  <a:lnTo>
                    <a:pt x="2438" y="8197850"/>
                  </a:lnTo>
                  <a:lnTo>
                    <a:pt x="4876" y="8197342"/>
                  </a:lnTo>
                  <a:lnTo>
                    <a:pt x="7619" y="8196707"/>
                  </a:lnTo>
                  <a:lnTo>
                    <a:pt x="10058" y="8196326"/>
                  </a:lnTo>
                  <a:lnTo>
                    <a:pt x="12496" y="8196072"/>
                  </a:lnTo>
                  <a:lnTo>
                    <a:pt x="15239" y="8196072"/>
                  </a:lnTo>
                  <a:lnTo>
                    <a:pt x="17678" y="8195818"/>
                  </a:lnTo>
                  <a:lnTo>
                    <a:pt x="20421" y="8195818"/>
                  </a:lnTo>
                  <a:lnTo>
                    <a:pt x="22859" y="8196072"/>
                  </a:lnTo>
                  <a:lnTo>
                    <a:pt x="25603" y="8196072"/>
                  </a:lnTo>
                  <a:lnTo>
                    <a:pt x="28041" y="8196326"/>
                  </a:lnTo>
                  <a:lnTo>
                    <a:pt x="30784" y="8196961"/>
                  </a:lnTo>
                  <a:lnTo>
                    <a:pt x="33223" y="8197596"/>
                  </a:lnTo>
                  <a:lnTo>
                    <a:pt x="35661" y="8198231"/>
                  </a:lnTo>
                  <a:lnTo>
                    <a:pt x="38100" y="8198866"/>
                  </a:lnTo>
                  <a:lnTo>
                    <a:pt x="40233" y="8199755"/>
                  </a:lnTo>
                  <a:lnTo>
                    <a:pt x="42671" y="8200644"/>
                  </a:lnTo>
                  <a:lnTo>
                    <a:pt x="44805" y="8201914"/>
                  </a:lnTo>
                  <a:lnTo>
                    <a:pt x="46939" y="8203057"/>
                  </a:lnTo>
                  <a:lnTo>
                    <a:pt x="49072" y="8204327"/>
                  </a:lnTo>
                  <a:lnTo>
                    <a:pt x="50901" y="8205851"/>
                  </a:lnTo>
                  <a:lnTo>
                    <a:pt x="52730" y="8206994"/>
                  </a:lnTo>
                  <a:lnTo>
                    <a:pt x="54559" y="8208899"/>
                  </a:lnTo>
                  <a:lnTo>
                    <a:pt x="56083" y="8210423"/>
                  </a:lnTo>
                  <a:lnTo>
                    <a:pt x="57302" y="8212201"/>
                  </a:lnTo>
                  <a:lnTo>
                    <a:pt x="58826" y="8214360"/>
                  </a:lnTo>
                  <a:lnTo>
                    <a:pt x="59740" y="8216519"/>
                  </a:lnTo>
                  <a:lnTo>
                    <a:pt x="60959" y="8218678"/>
                  </a:lnTo>
                  <a:lnTo>
                    <a:pt x="61569" y="8221091"/>
                  </a:lnTo>
                  <a:lnTo>
                    <a:pt x="62179" y="8223250"/>
                  </a:lnTo>
                  <a:lnTo>
                    <a:pt x="62788" y="8225917"/>
                  </a:lnTo>
                  <a:lnTo>
                    <a:pt x="63093" y="8228330"/>
                  </a:lnTo>
                  <a:lnTo>
                    <a:pt x="46939" y="8254238"/>
                  </a:lnTo>
                  <a:lnTo>
                    <a:pt x="44805" y="8255508"/>
                  </a:lnTo>
                  <a:lnTo>
                    <a:pt x="42671" y="8256397"/>
                  </a:lnTo>
                  <a:lnTo>
                    <a:pt x="40538" y="8257667"/>
                  </a:lnTo>
                  <a:lnTo>
                    <a:pt x="38100" y="8258302"/>
                  </a:lnTo>
                  <a:lnTo>
                    <a:pt x="35966" y="8259191"/>
                  </a:lnTo>
                  <a:lnTo>
                    <a:pt x="33223" y="8259445"/>
                  </a:lnTo>
                  <a:lnTo>
                    <a:pt x="31089" y="8260080"/>
                  </a:lnTo>
                  <a:lnTo>
                    <a:pt x="28346" y="8260715"/>
                  </a:lnTo>
                  <a:lnTo>
                    <a:pt x="25907" y="8260969"/>
                  </a:lnTo>
                  <a:lnTo>
                    <a:pt x="23164" y="8260969"/>
                  </a:lnTo>
                  <a:lnTo>
                    <a:pt x="20726" y="8261350"/>
                  </a:lnTo>
                  <a:lnTo>
                    <a:pt x="17983" y="8261350"/>
                  </a:lnTo>
                  <a:lnTo>
                    <a:pt x="15544" y="8261350"/>
                  </a:lnTo>
                  <a:lnTo>
                    <a:pt x="12801" y="8261350"/>
                  </a:lnTo>
                  <a:lnTo>
                    <a:pt x="10363" y="8260969"/>
                  </a:lnTo>
                  <a:lnTo>
                    <a:pt x="7619" y="8260969"/>
                  </a:lnTo>
                  <a:lnTo>
                    <a:pt x="5181" y="8260334"/>
                  </a:lnTo>
                  <a:lnTo>
                    <a:pt x="2438" y="8260080"/>
                  </a:lnTo>
                  <a:lnTo>
                    <a:pt x="0" y="8259826"/>
                  </a:lnTo>
                  <a:lnTo>
                    <a:pt x="304" y="8292973"/>
                  </a:lnTo>
                </a:path>
                <a:path w="6883400" h="9829800">
                  <a:moveTo>
                    <a:pt x="85343" y="8164957"/>
                  </a:moveTo>
                  <a:lnTo>
                    <a:pt x="85343" y="8292973"/>
                  </a:lnTo>
                </a:path>
                <a:path w="6883400" h="9829800">
                  <a:moveTo>
                    <a:pt x="304" y="8292973"/>
                  </a:moveTo>
                  <a:lnTo>
                    <a:pt x="0" y="8326882"/>
                  </a:lnTo>
                  <a:lnTo>
                    <a:pt x="2438" y="8325866"/>
                  </a:lnTo>
                  <a:lnTo>
                    <a:pt x="4876" y="8325358"/>
                  </a:lnTo>
                  <a:lnTo>
                    <a:pt x="7619" y="8324977"/>
                  </a:lnTo>
                  <a:lnTo>
                    <a:pt x="10058" y="8324342"/>
                  </a:lnTo>
                  <a:lnTo>
                    <a:pt x="12496" y="8324088"/>
                  </a:lnTo>
                  <a:lnTo>
                    <a:pt x="15239" y="8324088"/>
                  </a:lnTo>
                  <a:lnTo>
                    <a:pt x="17678" y="8323834"/>
                  </a:lnTo>
                  <a:lnTo>
                    <a:pt x="20421" y="8323834"/>
                  </a:lnTo>
                  <a:lnTo>
                    <a:pt x="22859" y="8324088"/>
                  </a:lnTo>
                  <a:lnTo>
                    <a:pt x="25603" y="8324088"/>
                  </a:lnTo>
                  <a:lnTo>
                    <a:pt x="28041" y="8324723"/>
                  </a:lnTo>
                  <a:lnTo>
                    <a:pt x="30784" y="8324977"/>
                  </a:lnTo>
                  <a:lnTo>
                    <a:pt x="33223" y="8325612"/>
                  </a:lnTo>
                  <a:lnTo>
                    <a:pt x="35661" y="8326247"/>
                  </a:lnTo>
                  <a:lnTo>
                    <a:pt x="38100" y="8326882"/>
                  </a:lnTo>
                  <a:lnTo>
                    <a:pt x="40233" y="8327771"/>
                  </a:lnTo>
                  <a:lnTo>
                    <a:pt x="42671" y="8328660"/>
                  </a:lnTo>
                  <a:lnTo>
                    <a:pt x="44805" y="8329930"/>
                  </a:lnTo>
                  <a:lnTo>
                    <a:pt x="46939" y="8331073"/>
                  </a:lnTo>
                  <a:lnTo>
                    <a:pt x="49072" y="8332343"/>
                  </a:lnTo>
                  <a:lnTo>
                    <a:pt x="50901" y="8333867"/>
                  </a:lnTo>
                  <a:lnTo>
                    <a:pt x="52730" y="8335010"/>
                  </a:lnTo>
                  <a:lnTo>
                    <a:pt x="54559" y="8336915"/>
                  </a:lnTo>
                  <a:lnTo>
                    <a:pt x="56083" y="8338693"/>
                  </a:lnTo>
                  <a:lnTo>
                    <a:pt x="57302" y="8340598"/>
                  </a:lnTo>
                  <a:lnTo>
                    <a:pt x="58826" y="8342376"/>
                  </a:lnTo>
                  <a:lnTo>
                    <a:pt x="59740" y="8344535"/>
                  </a:lnTo>
                  <a:lnTo>
                    <a:pt x="60959" y="8346694"/>
                  </a:lnTo>
                  <a:lnTo>
                    <a:pt x="61569" y="8349107"/>
                  </a:lnTo>
                  <a:lnTo>
                    <a:pt x="62179" y="8351266"/>
                  </a:lnTo>
                  <a:lnTo>
                    <a:pt x="62788" y="8353933"/>
                  </a:lnTo>
                  <a:lnTo>
                    <a:pt x="63093" y="8356727"/>
                  </a:lnTo>
                  <a:lnTo>
                    <a:pt x="62788" y="8359394"/>
                  </a:lnTo>
                  <a:lnTo>
                    <a:pt x="62179" y="8361934"/>
                  </a:lnTo>
                  <a:lnTo>
                    <a:pt x="61569" y="8364601"/>
                  </a:lnTo>
                  <a:lnTo>
                    <a:pt x="60655" y="8366760"/>
                  </a:lnTo>
                  <a:lnTo>
                    <a:pt x="59740" y="8369173"/>
                  </a:lnTo>
                  <a:lnTo>
                    <a:pt x="58521" y="8371332"/>
                  </a:lnTo>
                  <a:lnTo>
                    <a:pt x="46939" y="8382254"/>
                  </a:lnTo>
                  <a:lnTo>
                    <a:pt x="44805" y="8383524"/>
                  </a:lnTo>
                  <a:lnTo>
                    <a:pt x="42671" y="8384413"/>
                  </a:lnTo>
                  <a:lnTo>
                    <a:pt x="40538" y="8385683"/>
                  </a:lnTo>
                  <a:lnTo>
                    <a:pt x="38100" y="8386318"/>
                  </a:lnTo>
                  <a:lnTo>
                    <a:pt x="35966" y="8387207"/>
                  </a:lnTo>
                  <a:lnTo>
                    <a:pt x="33223" y="8387842"/>
                  </a:lnTo>
                  <a:lnTo>
                    <a:pt x="31089" y="8388096"/>
                  </a:lnTo>
                  <a:lnTo>
                    <a:pt x="28346" y="8388731"/>
                  </a:lnTo>
                  <a:lnTo>
                    <a:pt x="25907" y="8388985"/>
                  </a:lnTo>
                  <a:lnTo>
                    <a:pt x="23164" y="8388985"/>
                  </a:lnTo>
                  <a:lnTo>
                    <a:pt x="20726" y="8389366"/>
                  </a:lnTo>
                  <a:lnTo>
                    <a:pt x="17983" y="8389366"/>
                  </a:lnTo>
                  <a:lnTo>
                    <a:pt x="15544" y="8389366"/>
                  </a:lnTo>
                  <a:lnTo>
                    <a:pt x="12801" y="8389366"/>
                  </a:lnTo>
                  <a:lnTo>
                    <a:pt x="10363" y="8388985"/>
                  </a:lnTo>
                  <a:lnTo>
                    <a:pt x="7619" y="8388985"/>
                  </a:lnTo>
                  <a:lnTo>
                    <a:pt x="5181" y="8388350"/>
                  </a:lnTo>
                  <a:lnTo>
                    <a:pt x="2438" y="8388350"/>
                  </a:lnTo>
                  <a:lnTo>
                    <a:pt x="0" y="8387842"/>
                  </a:lnTo>
                  <a:lnTo>
                    <a:pt x="304" y="8420989"/>
                  </a:lnTo>
                </a:path>
                <a:path w="6883400" h="9829800">
                  <a:moveTo>
                    <a:pt x="85343" y="8292973"/>
                  </a:moveTo>
                  <a:lnTo>
                    <a:pt x="85343" y="8420989"/>
                  </a:lnTo>
                </a:path>
                <a:path w="6883400" h="9829800">
                  <a:moveTo>
                    <a:pt x="304" y="8420989"/>
                  </a:moveTo>
                  <a:lnTo>
                    <a:pt x="0" y="8454898"/>
                  </a:lnTo>
                  <a:lnTo>
                    <a:pt x="2438" y="8453882"/>
                  </a:lnTo>
                  <a:lnTo>
                    <a:pt x="4876" y="8453374"/>
                  </a:lnTo>
                  <a:lnTo>
                    <a:pt x="7619" y="8452993"/>
                  </a:lnTo>
                  <a:lnTo>
                    <a:pt x="10058" y="8452358"/>
                  </a:lnTo>
                  <a:lnTo>
                    <a:pt x="12496" y="8452104"/>
                  </a:lnTo>
                  <a:lnTo>
                    <a:pt x="15239" y="8452104"/>
                  </a:lnTo>
                  <a:lnTo>
                    <a:pt x="17678" y="8451850"/>
                  </a:lnTo>
                  <a:lnTo>
                    <a:pt x="20421" y="8451850"/>
                  </a:lnTo>
                  <a:lnTo>
                    <a:pt x="22859" y="8452104"/>
                  </a:lnTo>
                  <a:lnTo>
                    <a:pt x="25603" y="8452104"/>
                  </a:lnTo>
                  <a:lnTo>
                    <a:pt x="28041" y="8452739"/>
                  </a:lnTo>
                  <a:lnTo>
                    <a:pt x="30784" y="8452993"/>
                  </a:lnTo>
                  <a:lnTo>
                    <a:pt x="33223" y="8453628"/>
                  </a:lnTo>
                  <a:lnTo>
                    <a:pt x="35661" y="8454263"/>
                  </a:lnTo>
                  <a:lnTo>
                    <a:pt x="38100" y="8454898"/>
                  </a:lnTo>
                  <a:lnTo>
                    <a:pt x="40233" y="8455787"/>
                  </a:lnTo>
                  <a:lnTo>
                    <a:pt x="42671" y="8456676"/>
                  </a:lnTo>
                  <a:lnTo>
                    <a:pt x="44805" y="8457946"/>
                  </a:lnTo>
                  <a:lnTo>
                    <a:pt x="46939" y="8459089"/>
                  </a:lnTo>
                  <a:lnTo>
                    <a:pt x="49072" y="8460359"/>
                  </a:lnTo>
                  <a:lnTo>
                    <a:pt x="50901" y="8461883"/>
                  </a:lnTo>
                  <a:lnTo>
                    <a:pt x="52730" y="8463407"/>
                  </a:lnTo>
                  <a:lnTo>
                    <a:pt x="54559" y="8464931"/>
                  </a:lnTo>
                  <a:lnTo>
                    <a:pt x="56083" y="8466709"/>
                  </a:lnTo>
                  <a:lnTo>
                    <a:pt x="57302" y="8468614"/>
                  </a:lnTo>
                  <a:lnTo>
                    <a:pt x="58826" y="8470392"/>
                  </a:lnTo>
                  <a:lnTo>
                    <a:pt x="59740" y="8472551"/>
                  </a:lnTo>
                  <a:lnTo>
                    <a:pt x="60959" y="8474710"/>
                  </a:lnTo>
                  <a:lnTo>
                    <a:pt x="61569" y="8477123"/>
                  </a:lnTo>
                  <a:lnTo>
                    <a:pt x="62179" y="8479536"/>
                  </a:lnTo>
                  <a:lnTo>
                    <a:pt x="62788" y="8481949"/>
                  </a:lnTo>
                  <a:lnTo>
                    <a:pt x="63093" y="8484743"/>
                  </a:lnTo>
                  <a:lnTo>
                    <a:pt x="62788" y="8487410"/>
                  </a:lnTo>
                  <a:lnTo>
                    <a:pt x="62179" y="8489950"/>
                  </a:lnTo>
                  <a:lnTo>
                    <a:pt x="49072" y="8509127"/>
                  </a:lnTo>
                  <a:lnTo>
                    <a:pt x="46939" y="8510651"/>
                  </a:lnTo>
                  <a:lnTo>
                    <a:pt x="44805" y="8511540"/>
                  </a:lnTo>
                  <a:lnTo>
                    <a:pt x="42671" y="8512810"/>
                  </a:lnTo>
                  <a:lnTo>
                    <a:pt x="40538" y="8513699"/>
                  </a:lnTo>
                  <a:lnTo>
                    <a:pt x="38100" y="8514334"/>
                  </a:lnTo>
                  <a:lnTo>
                    <a:pt x="35966" y="8515223"/>
                  </a:lnTo>
                  <a:lnTo>
                    <a:pt x="33223" y="8515858"/>
                  </a:lnTo>
                  <a:lnTo>
                    <a:pt x="31089" y="8516112"/>
                  </a:lnTo>
                  <a:lnTo>
                    <a:pt x="28346" y="8516747"/>
                  </a:lnTo>
                  <a:lnTo>
                    <a:pt x="25907" y="8517001"/>
                  </a:lnTo>
                  <a:lnTo>
                    <a:pt x="23164" y="8517001"/>
                  </a:lnTo>
                  <a:lnTo>
                    <a:pt x="20726" y="8517382"/>
                  </a:lnTo>
                  <a:lnTo>
                    <a:pt x="17983" y="8517382"/>
                  </a:lnTo>
                  <a:lnTo>
                    <a:pt x="15544" y="8517382"/>
                  </a:lnTo>
                  <a:lnTo>
                    <a:pt x="12801" y="8517382"/>
                  </a:lnTo>
                  <a:lnTo>
                    <a:pt x="10363" y="8517001"/>
                  </a:lnTo>
                  <a:lnTo>
                    <a:pt x="7619" y="8517001"/>
                  </a:lnTo>
                  <a:lnTo>
                    <a:pt x="5181" y="8516747"/>
                  </a:lnTo>
                  <a:lnTo>
                    <a:pt x="2438" y="8516366"/>
                  </a:lnTo>
                  <a:lnTo>
                    <a:pt x="0" y="8515858"/>
                  </a:lnTo>
                  <a:lnTo>
                    <a:pt x="304" y="8549005"/>
                  </a:lnTo>
                </a:path>
                <a:path w="6883400" h="9829800">
                  <a:moveTo>
                    <a:pt x="85343" y="8420989"/>
                  </a:moveTo>
                  <a:lnTo>
                    <a:pt x="85343" y="8549005"/>
                  </a:lnTo>
                </a:path>
                <a:path w="6883400" h="9829800">
                  <a:moveTo>
                    <a:pt x="304" y="8549005"/>
                  </a:moveTo>
                  <a:lnTo>
                    <a:pt x="0" y="8582914"/>
                  </a:lnTo>
                  <a:lnTo>
                    <a:pt x="2438" y="8582279"/>
                  </a:lnTo>
                  <a:lnTo>
                    <a:pt x="4876" y="8581390"/>
                  </a:lnTo>
                  <a:lnTo>
                    <a:pt x="7619" y="8581009"/>
                  </a:lnTo>
                  <a:lnTo>
                    <a:pt x="10058" y="8580374"/>
                  </a:lnTo>
                  <a:lnTo>
                    <a:pt x="12496" y="8580374"/>
                  </a:lnTo>
                  <a:lnTo>
                    <a:pt x="15239" y="8580120"/>
                  </a:lnTo>
                  <a:lnTo>
                    <a:pt x="17678" y="8580120"/>
                  </a:lnTo>
                  <a:lnTo>
                    <a:pt x="20421" y="8580120"/>
                  </a:lnTo>
                  <a:lnTo>
                    <a:pt x="22859" y="8580120"/>
                  </a:lnTo>
                  <a:lnTo>
                    <a:pt x="25603" y="8580374"/>
                  </a:lnTo>
                  <a:lnTo>
                    <a:pt x="28041" y="8580755"/>
                  </a:lnTo>
                  <a:lnTo>
                    <a:pt x="30784" y="8581009"/>
                  </a:lnTo>
                  <a:lnTo>
                    <a:pt x="33223" y="8581644"/>
                  </a:lnTo>
                  <a:lnTo>
                    <a:pt x="35661" y="8582279"/>
                  </a:lnTo>
                  <a:lnTo>
                    <a:pt x="38100" y="8582914"/>
                  </a:lnTo>
                  <a:lnTo>
                    <a:pt x="40233" y="8583803"/>
                  </a:lnTo>
                  <a:lnTo>
                    <a:pt x="42671" y="8584692"/>
                  </a:lnTo>
                  <a:lnTo>
                    <a:pt x="44805" y="8585962"/>
                  </a:lnTo>
                  <a:lnTo>
                    <a:pt x="46939" y="8587105"/>
                  </a:lnTo>
                  <a:lnTo>
                    <a:pt x="49072" y="8588375"/>
                  </a:lnTo>
                  <a:lnTo>
                    <a:pt x="50901" y="8589899"/>
                  </a:lnTo>
                  <a:lnTo>
                    <a:pt x="52730" y="8591423"/>
                  </a:lnTo>
                  <a:lnTo>
                    <a:pt x="54559" y="8592947"/>
                  </a:lnTo>
                  <a:lnTo>
                    <a:pt x="56083" y="8594725"/>
                  </a:lnTo>
                  <a:lnTo>
                    <a:pt x="57302" y="8596630"/>
                  </a:lnTo>
                  <a:lnTo>
                    <a:pt x="58826" y="8598408"/>
                  </a:lnTo>
                  <a:lnTo>
                    <a:pt x="59740" y="8600567"/>
                  </a:lnTo>
                  <a:lnTo>
                    <a:pt x="60959" y="8602726"/>
                  </a:lnTo>
                  <a:lnTo>
                    <a:pt x="61569" y="8605139"/>
                  </a:lnTo>
                  <a:lnTo>
                    <a:pt x="62179" y="8607552"/>
                  </a:lnTo>
                  <a:lnTo>
                    <a:pt x="62788" y="8609965"/>
                  </a:lnTo>
                  <a:lnTo>
                    <a:pt x="63093" y="8612759"/>
                  </a:lnTo>
                  <a:lnTo>
                    <a:pt x="54254" y="8632825"/>
                  </a:lnTo>
                  <a:lnTo>
                    <a:pt x="52730" y="8634349"/>
                  </a:lnTo>
                  <a:lnTo>
                    <a:pt x="38100" y="8642350"/>
                  </a:lnTo>
                  <a:lnTo>
                    <a:pt x="35966" y="8643239"/>
                  </a:lnTo>
                  <a:lnTo>
                    <a:pt x="33223" y="8643874"/>
                  </a:lnTo>
                  <a:lnTo>
                    <a:pt x="31089" y="8644128"/>
                  </a:lnTo>
                  <a:lnTo>
                    <a:pt x="28346" y="8644763"/>
                  </a:lnTo>
                  <a:lnTo>
                    <a:pt x="25907" y="8645017"/>
                  </a:lnTo>
                  <a:lnTo>
                    <a:pt x="23164" y="8645398"/>
                  </a:lnTo>
                  <a:lnTo>
                    <a:pt x="20726" y="8645398"/>
                  </a:lnTo>
                  <a:lnTo>
                    <a:pt x="17983" y="8645652"/>
                  </a:lnTo>
                  <a:lnTo>
                    <a:pt x="15544" y="8645652"/>
                  </a:lnTo>
                  <a:lnTo>
                    <a:pt x="12801" y="8645398"/>
                  </a:lnTo>
                  <a:lnTo>
                    <a:pt x="10363" y="8645398"/>
                  </a:lnTo>
                  <a:lnTo>
                    <a:pt x="7619" y="8645017"/>
                  </a:lnTo>
                  <a:lnTo>
                    <a:pt x="5181" y="8644763"/>
                  </a:lnTo>
                  <a:lnTo>
                    <a:pt x="2438" y="8644382"/>
                  </a:lnTo>
                  <a:lnTo>
                    <a:pt x="0" y="8643874"/>
                  </a:lnTo>
                  <a:lnTo>
                    <a:pt x="304" y="8677402"/>
                  </a:lnTo>
                </a:path>
                <a:path w="6883400" h="9829800">
                  <a:moveTo>
                    <a:pt x="85343" y="8549005"/>
                  </a:moveTo>
                  <a:lnTo>
                    <a:pt x="85343" y="8677402"/>
                  </a:lnTo>
                </a:path>
                <a:path w="6883400" h="9829800">
                  <a:moveTo>
                    <a:pt x="304" y="8677402"/>
                  </a:moveTo>
                  <a:lnTo>
                    <a:pt x="0" y="8710930"/>
                  </a:lnTo>
                  <a:lnTo>
                    <a:pt x="2438" y="8710295"/>
                  </a:lnTo>
                  <a:lnTo>
                    <a:pt x="4876" y="8709406"/>
                  </a:lnTo>
                  <a:lnTo>
                    <a:pt x="7619" y="8709025"/>
                  </a:lnTo>
                  <a:lnTo>
                    <a:pt x="10058" y="8708771"/>
                  </a:lnTo>
                  <a:lnTo>
                    <a:pt x="12496" y="8708390"/>
                  </a:lnTo>
                  <a:lnTo>
                    <a:pt x="15239" y="8708136"/>
                  </a:lnTo>
                  <a:lnTo>
                    <a:pt x="17678" y="8708136"/>
                  </a:lnTo>
                  <a:lnTo>
                    <a:pt x="20421" y="8708136"/>
                  </a:lnTo>
                  <a:lnTo>
                    <a:pt x="22859" y="8708136"/>
                  </a:lnTo>
                  <a:lnTo>
                    <a:pt x="25603" y="8708390"/>
                  </a:lnTo>
                  <a:lnTo>
                    <a:pt x="28041" y="8708771"/>
                  </a:lnTo>
                  <a:lnTo>
                    <a:pt x="30784" y="8709025"/>
                  </a:lnTo>
                  <a:lnTo>
                    <a:pt x="33223" y="8709660"/>
                  </a:lnTo>
                  <a:lnTo>
                    <a:pt x="35661" y="8710295"/>
                  </a:lnTo>
                  <a:lnTo>
                    <a:pt x="38100" y="8711184"/>
                  </a:lnTo>
                  <a:lnTo>
                    <a:pt x="52730" y="8719439"/>
                  </a:lnTo>
                  <a:lnTo>
                    <a:pt x="54559" y="8720963"/>
                  </a:lnTo>
                  <a:lnTo>
                    <a:pt x="56083" y="8722741"/>
                  </a:lnTo>
                  <a:lnTo>
                    <a:pt x="57302" y="8724646"/>
                  </a:lnTo>
                  <a:lnTo>
                    <a:pt x="58826" y="8726678"/>
                  </a:lnTo>
                  <a:lnTo>
                    <a:pt x="59740" y="8728583"/>
                  </a:lnTo>
                  <a:lnTo>
                    <a:pt x="60959" y="8730996"/>
                  </a:lnTo>
                  <a:lnTo>
                    <a:pt x="61569" y="8733155"/>
                  </a:lnTo>
                  <a:lnTo>
                    <a:pt x="62179" y="8735568"/>
                  </a:lnTo>
                  <a:lnTo>
                    <a:pt x="62788" y="8737981"/>
                  </a:lnTo>
                  <a:lnTo>
                    <a:pt x="63093" y="8740775"/>
                  </a:lnTo>
                  <a:lnTo>
                    <a:pt x="62788" y="8743442"/>
                  </a:lnTo>
                  <a:lnTo>
                    <a:pt x="62179" y="8746236"/>
                  </a:lnTo>
                  <a:lnTo>
                    <a:pt x="54254" y="8760841"/>
                  </a:lnTo>
                  <a:lnTo>
                    <a:pt x="52730" y="8762746"/>
                  </a:lnTo>
                  <a:lnTo>
                    <a:pt x="50901" y="8763889"/>
                  </a:lnTo>
                  <a:lnTo>
                    <a:pt x="49072" y="8765413"/>
                  </a:lnTo>
                  <a:lnTo>
                    <a:pt x="46939" y="8766683"/>
                  </a:lnTo>
                  <a:lnTo>
                    <a:pt x="33223" y="8771890"/>
                  </a:lnTo>
                  <a:lnTo>
                    <a:pt x="31089" y="8772398"/>
                  </a:lnTo>
                  <a:lnTo>
                    <a:pt x="28346" y="8772779"/>
                  </a:lnTo>
                  <a:lnTo>
                    <a:pt x="25907" y="8773033"/>
                  </a:lnTo>
                  <a:lnTo>
                    <a:pt x="23164" y="8773414"/>
                  </a:lnTo>
                  <a:lnTo>
                    <a:pt x="20726" y="8773414"/>
                  </a:lnTo>
                  <a:lnTo>
                    <a:pt x="17983" y="8773668"/>
                  </a:lnTo>
                  <a:lnTo>
                    <a:pt x="15544" y="8773668"/>
                  </a:lnTo>
                  <a:lnTo>
                    <a:pt x="12801" y="8773414"/>
                  </a:lnTo>
                  <a:lnTo>
                    <a:pt x="10363" y="8773414"/>
                  </a:lnTo>
                  <a:lnTo>
                    <a:pt x="7619" y="8773033"/>
                  </a:lnTo>
                  <a:lnTo>
                    <a:pt x="5181" y="8772779"/>
                  </a:lnTo>
                  <a:lnTo>
                    <a:pt x="2438" y="8772398"/>
                  </a:lnTo>
                  <a:lnTo>
                    <a:pt x="0" y="8771890"/>
                  </a:lnTo>
                  <a:lnTo>
                    <a:pt x="304" y="8805418"/>
                  </a:lnTo>
                </a:path>
                <a:path w="6883400" h="9829800">
                  <a:moveTo>
                    <a:pt x="85343" y="8677402"/>
                  </a:moveTo>
                  <a:lnTo>
                    <a:pt x="85343" y="8805418"/>
                  </a:lnTo>
                </a:path>
                <a:path w="6883400" h="9829800">
                  <a:moveTo>
                    <a:pt x="304" y="8805418"/>
                  </a:moveTo>
                  <a:lnTo>
                    <a:pt x="0" y="8838946"/>
                  </a:lnTo>
                  <a:lnTo>
                    <a:pt x="2438" y="8838311"/>
                  </a:lnTo>
                  <a:lnTo>
                    <a:pt x="4876" y="8837676"/>
                  </a:lnTo>
                  <a:lnTo>
                    <a:pt x="7619" y="8837041"/>
                  </a:lnTo>
                  <a:lnTo>
                    <a:pt x="10058" y="8836787"/>
                  </a:lnTo>
                  <a:lnTo>
                    <a:pt x="12496" y="8836406"/>
                  </a:lnTo>
                  <a:lnTo>
                    <a:pt x="15239" y="8836152"/>
                  </a:lnTo>
                  <a:lnTo>
                    <a:pt x="17678" y="8836152"/>
                  </a:lnTo>
                  <a:lnTo>
                    <a:pt x="20421" y="8836152"/>
                  </a:lnTo>
                  <a:lnTo>
                    <a:pt x="22859" y="8836152"/>
                  </a:lnTo>
                  <a:lnTo>
                    <a:pt x="25603" y="8836406"/>
                  </a:lnTo>
                  <a:lnTo>
                    <a:pt x="28041" y="8836787"/>
                  </a:lnTo>
                  <a:lnTo>
                    <a:pt x="30784" y="8837041"/>
                  </a:lnTo>
                  <a:lnTo>
                    <a:pt x="33223" y="8837676"/>
                  </a:lnTo>
                  <a:lnTo>
                    <a:pt x="35661" y="8838311"/>
                  </a:lnTo>
                  <a:lnTo>
                    <a:pt x="38100" y="8839200"/>
                  </a:lnTo>
                  <a:lnTo>
                    <a:pt x="40233" y="8840089"/>
                  </a:lnTo>
                  <a:lnTo>
                    <a:pt x="42671" y="8840978"/>
                  </a:lnTo>
                  <a:lnTo>
                    <a:pt x="52730" y="8847455"/>
                  </a:lnTo>
                  <a:lnTo>
                    <a:pt x="54559" y="8848979"/>
                  </a:lnTo>
                  <a:lnTo>
                    <a:pt x="56083" y="8850757"/>
                  </a:lnTo>
                  <a:lnTo>
                    <a:pt x="57302" y="8852662"/>
                  </a:lnTo>
                  <a:lnTo>
                    <a:pt x="58826" y="8854694"/>
                  </a:lnTo>
                  <a:lnTo>
                    <a:pt x="59740" y="8856599"/>
                  </a:lnTo>
                  <a:lnTo>
                    <a:pt x="60959" y="8859012"/>
                  </a:lnTo>
                  <a:lnTo>
                    <a:pt x="61569" y="8861171"/>
                  </a:lnTo>
                  <a:lnTo>
                    <a:pt x="62179" y="8863584"/>
                  </a:lnTo>
                  <a:lnTo>
                    <a:pt x="62788" y="8865997"/>
                  </a:lnTo>
                  <a:lnTo>
                    <a:pt x="63093" y="8868791"/>
                  </a:lnTo>
                  <a:lnTo>
                    <a:pt x="62788" y="8871458"/>
                  </a:lnTo>
                  <a:lnTo>
                    <a:pt x="62179" y="8874252"/>
                  </a:lnTo>
                  <a:lnTo>
                    <a:pt x="61569" y="8876665"/>
                  </a:lnTo>
                  <a:lnTo>
                    <a:pt x="60655" y="8879078"/>
                  </a:lnTo>
                  <a:lnTo>
                    <a:pt x="59740" y="8881237"/>
                  </a:lnTo>
                  <a:lnTo>
                    <a:pt x="58521" y="8883396"/>
                  </a:lnTo>
                  <a:lnTo>
                    <a:pt x="57302" y="8885555"/>
                  </a:lnTo>
                  <a:lnTo>
                    <a:pt x="55778" y="8887333"/>
                  </a:lnTo>
                  <a:lnTo>
                    <a:pt x="54254" y="8888857"/>
                  </a:lnTo>
                  <a:lnTo>
                    <a:pt x="52730" y="8890762"/>
                  </a:lnTo>
                  <a:lnTo>
                    <a:pt x="50901" y="8891905"/>
                  </a:lnTo>
                  <a:lnTo>
                    <a:pt x="49072" y="8893429"/>
                  </a:lnTo>
                  <a:lnTo>
                    <a:pt x="46939" y="8894699"/>
                  </a:lnTo>
                  <a:lnTo>
                    <a:pt x="33223" y="8899906"/>
                  </a:lnTo>
                  <a:lnTo>
                    <a:pt x="31089" y="8900414"/>
                  </a:lnTo>
                  <a:lnTo>
                    <a:pt x="28346" y="8900795"/>
                  </a:lnTo>
                  <a:lnTo>
                    <a:pt x="25907" y="8901049"/>
                  </a:lnTo>
                  <a:lnTo>
                    <a:pt x="23164" y="8901430"/>
                  </a:lnTo>
                  <a:lnTo>
                    <a:pt x="20726" y="8901430"/>
                  </a:lnTo>
                  <a:lnTo>
                    <a:pt x="17983" y="8901684"/>
                  </a:lnTo>
                  <a:lnTo>
                    <a:pt x="15544" y="8901684"/>
                  </a:lnTo>
                  <a:lnTo>
                    <a:pt x="12801" y="8901430"/>
                  </a:lnTo>
                  <a:lnTo>
                    <a:pt x="10363" y="8901430"/>
                  </a:lnTo>
                  <a:lnTo>
                    <a:pt x="7619" y="8901049"/>
                  </a:lnTo>
                  <a:lnTo>
                    <a:pt x="5181" y="8900795"/>
                  </a:lnTo>
                  <a:lnTo>
                    <a:pt x="2438" y="8900414"/>
                  </a:lnTo>
                  <a:lnTo>
                    <a:pt x="0" y="8899906"/>
                  </a:lnTo>
                  <a:lnTo>
                    <a:pt x="304" y="8933434"/>
                  </a:lnTo>
                </a:path>
                <a:path w="6883400" h="9829800">
                  <a:moveTo>
                    <a:pt x="85343" y="8805418"/>
                  </a:moveTo>
                  <a:lnTo>
                    <a:pt x="85343" y="8933434"/>
                  </a:lnTo>
                </a:path>
                <a:path w="6883400" h="9829800">
                  <a:moveTo>
                    <a:pt x="304" y="8933434"/>
                  </a:moveTo>
                  <a:lnTo>
                    <a:pt x="0" y="8966962"/>
                  </a:lnTo>
                  <a:lnTo>
                    <a:pt x="2438" y="8966327"/>
                  </a:lnTo>
                  <a:lnTo>
                    <a:pt x="4876" y="8965692"/>
                  </a:lnTo>
                  <a:lnTo>
                    <a:pt x="7619" y="8965057"/>
                  </a:lnTo>
                  <a:lnTo>
                    <a:pt x="10058" y="8964803"/>
                  </a:lnTo>
                  <a:lnTo>
                    <a:pt x="12496" y="8964422"/>
                  </a:lnTo>
                  <a:lnTo>
                    <a:pt x="15239" y="8964168"/>
                  </a:lnTo>
                  <a:lnTo>
                    <a:pt x="17678" y="8964168"/>
                  </a:lnTo>
                  <a:lnTo>
                    <a:pt x="20421" y="8964168"/>
                  </a:lnTo>
                  <a:lnTo>
                    <a:pt x="22859" y="8964168"/>
                  </a:lnTo>
                  <a:lnTo>
                    <a:pt x="25603" y="8964422"/>
                  </a:lnTo>
                  <a:lnTo>
                    <a:pt x="28041" y="8964803"/>
                  </a:lnTo>
                  <a:lnTo>
                    <a:pt x="30784" y="8965057"/>
                  </a:lnTo>
                  <a:lnTo>
                    <a:pt x="33223" y="8965692"/>
                  </a:lnTo>
                  <a:lnTo>
                    <a:pt x="35661" y="8966581"/>
                  </a:lnTo>
                  <a:lnTo>
                    <a:pt x="38100" y="8967216"/>
                  </a:lnTo>
                  <a:lnTo>
                    <a:pt x="40233" y="8968105"/>
                  </a:lnTo>
                  <a:lnTo>
                    <a:pt x="42671" y="8968994"/>
                  </a:lnTo>
                  <a:lnTo>
                    <a:pt x="44805" y="8970010"/>
                  </a:lnTo>
                  <a:lnTo>
                    <a:pt x="46939" y="8971153"/>
                  </a:lnTo>
                  <a:lnTo>
                    <a:pt x="49072" y="8972677"/>
                  </a:lnTo>
                  <a:lnTo>
                    <a:pt x="50901" y="8973947"/>
                  </a:lnTo>
                  <a:lnTo>
                    <a:pt x="52730" y="8975471"/>
                  </a:lnTo>
                  <a:lnTo>
                    <a:pt x="54559" y="8976995"/>
                  </a:lnTo>
                  <a:lnTo>
                    <a:pt x="56083" y="8978773"/>
                  </a:lnTo>
                  <a:lnTo>
                    <a:pt x="57302" y="8980678"/>
                  </a:lnTo>
                  <a:lnTo>
                    <a:pt x="58826" y="8982710"/>
                  </a:lnTo>
                  <a:lnTo>
                    <a:pt x="59740" y="8984869"/>
                  </a:lnTo>
                  <a:lnTo>
                    <a:pt x="63093" y="8996781"/>
                  </a:lnTo>
                  <a:lnTo>
                    <a:pt x="58521" y="9011412"/>
                  </a:lnTo>
                  <a:lnTo>
                    <a:pt x="57302" y="9013545"/>
                  </a:lnTo>
                  <a:lnTo>
                    <a:pt x="55778" y="9015374"/>
                  </a:lnTo>
                  <a:lnTo>
                    <a:pt x="54254" y="9016898"/>
                  </a:lnTo>
                  <a:lnTo>
                    <a:pt x="52730" y="9018727"/>
                  </a:lnTo>
                  <a:lnTo>
                    <a:pt x="50901" y="9020251"/>
                  </a:lnTo>
                  <a:lnTo>
                    <a:pt x="49072" y="9021470"/>
                  </a:lnTo>
                  <a:lnTo>
                    <a:pt x="46939" y="9022689"/>
                  </a:lnTo>
                  <a:lnTo>
                    <a:pt x="44805" y="9023908"/>
                  </a:lnTo>
                  <a:lnTo>
                    <a:pt x="33223" y="9027871"/>
                  </a:lnTo>
                  <a:lnTo>
                    <a:pt x="31089" y="9028480"/>
                  </a:lnTo>
                  <a:lnTo>
                    <a:pt x="28346" y="9028785"/>
                  </a:lnTo>
                  <a:lnTo>
                    <a:pt x="25907" y="9029090"/>
                  </a:lnTo>
                  <a:lnTo>
                    <a:pt x="23164" y="9029395"/>
                  </a:lnTo>
                  <a:lnTo>
                    <a:pt x="20726" y="9029700"/>
                  </a:lnTo>
                  <a:lnTo>
                    <a:pt x="17983" y="9029700"/>
                  </a:lnTo>
                  <a:lnTo>
                    <a:pt x="15544" y="9029700"/>
                  </a:lnTo>
                  <a:lnTo>
                    <a:pt x="12801" y="9029700"/>
                  </a:lnTo>
                  <a:lnTo>
                    <a:pt x="10363" y="9029395"/>
                  </a:lnTo>
                  <a:lnTo>
                    <a:pt x="7619" y="9029090"/>
                  </a:lnTo>
                  <a:lnTo>
                    <a:pt x="5181" y="9028785"/>
                  </a:lnTo>
                  <a:lnTo>
                    <a:pt x="2438" y="9028480"/>
                  </a:lnTo>
                  <a:lnTo>
                    <a:pt x="0" y="9028176"/>
                  </a:lnTo>
                  <a:lnTo>
                    <a:pt x="304" y="9061399"/>
                  </a:lnTo>
                </a:path>
                <a:path w="6883400" h="9829800">
                  <a:moveTo>
                    <a:pt x="85343" y="8933434"/>
                  </a:moveTo>
                  <a:lnTo>
                    <a:pt x="85343" y="9061399"/>
                  </a:lnTo>
                </a:path>
                <a:path w="6883400" h="9829800">
                  <a:moveTo>
                    <a:pt x="304" y="9061399"/>
                  </a:moveTo>
                  <a:lnTo>
                    <a:pt x="0" y="9094927"/>
                  </a:lnTo>
                  <a:lnTo>
                    <a:pt x="2438" y="9094317"/>
                  </a:lnTo>
                  <a:lnTo>
                    <a:pt x="4876" y="9093708"/>
                  </a:lnTo>
                  <a:lnTo>
                    <a:pt x="7619" y="9093098"/>
                  </a:lnTo>
                  <a:lnTo>
                    <a:pt x="10058" y="9092793"/>
                  </a:lnTo>
                  <a:lnTo>
                    <a:pt x="12496" y="9092488"/>
                  </a:lnTo>
                  <a:lnTo>
                    <a:pt x="15239" y="9092184"/>
                  </a:lnTo>
                  <a:lnTo>
                    <a:pt x="17678" y="9092184"/>
                  </a:lnTo>
                  <a:lnTo>
                    <a:pt x="20421" y="9092184"/>
                  </a:lnTo>
                  <a:lnTo>
                    <a:pt x="22859" y="9092184"/>
                  </a:lnTo>
                  <a:lnTo>
                    <a:pt x="25603" y="9092488"/>
                  </a:lnTo>
                  <a:lnTo>
                    <a:pt x="28041" y="9092793"/>
                  </a:lnTo>
                  <a:lnTo>
                    <a:pt x="30784" y="9093403"/>
                  </a:lnTo>
                  <a:lnTo>
                    <a:pt x="33223" y="9093708"/>
                  </a:lnTo>
                  <a:lnTo>
                    <a:pt x="35661" y="9094622"/>
                  </a:lnTo>
                  <a:lnTo>
                    <a:pt x="38100" y="9095232"/>
                  </a:lnTo>
                  <a:lnTo>
                    <a:pt x="40233" y="9096146"/>
                  </a:lnTo>
                  <a:lnTo>
                    <a:pt x="42671" y="9097060"/>
                  </a:lnTo>
                  <a:lnTo>
                    <a:pt x="44805" y="9097975"/>
                  </a:lnTo>
                  <a:lnTo>
                    <a:pt x="46939" y="9099194"/>
                  </a:lnTo>
                  <a:lnTo>
                    <a:pt x="49072" y="9100718"/>
                  </a:lnTo>
                  <a:lnTo>
                    <a:pt x="50901" y="9101937"/>
                  </a:lnTo>
                  <a:lnTo>
                    <a:pt x="52730" y="9103461"/>
                  </a:lnTo>
                  <a:lnTo>
                    <a:pt x="54559" y="9105290"/>
                  </a:lnTo>
                  <a:lnTo>
                    <a:pt x="56083" y="9106814"/>
                  </a:lnTo>
                  <a:lnTo>
                    <a:pt x="57302" y="9108643"/>
                  </a:lnTo>
                  <a:lnTo>
                    <a:pt x="58826" y="9110776"/>
                  </a:lnTo>
                  <a:lnTo>
                    <a:pt x="59740" y="9112910"/>
                  </a:lnTo>
                  <a:lnTo>
                    <a:pt x="60959" y="9115044"/>
                  </a:lnTo>
                  <a:lnTo>
                    <a:pt x="61569" y="9117177"/>
                  </a:lnTo>
                  <a:lnTo>
                    <a:pt x="62179" y="9119616"/>
                  </a:lnTo>
                  <a:lnTo>
                    <a:pt x="62788" y="9122359"/>
                  </a:lnTo>
                  <a:lnTo>
                    <a:pt x="63093" y="9124797"/>
                  </a:lnTo>
                  <a:lnTo>
                    <a:pt x="58521" y="9139428"/>
                  </a:lnTo>
                  <a:lnTo>
                    <a:pt x="57302" y="9141561"/>
                  </a:lnTo>
                  <a:lnTo>
                    <a:pt x="55778" y="9143390"/>
                  </a:lnTo>
                  <a:lnTo>
                    <a:pt x="54254" y="9144914"/>
                  </a:lnTo>
                  <a:lnTo>
                    <a:pt x="52730" y="9146743"/>
                  </a:lnTo>
                  <a:lnTo>
                    <a:pt x="50901" y="9148267"/>
                  </a:lnTo>
                  <a:lnTo>
                    <a:pt x="49072" y="9149486"/>
                  </a:lnTo>
                  <a:lnTo>
                    <a:pt x="46939" y="9150705"/>
                  </a:lnTo>
                  <a:lnTo>
                    <a:pt x="44805" y="9151924"/>
                  </a:lnTo>
                  <a:lnTo>
                    <a:pt x="33223" y="9155887"/>
                  </a:lnTo>
                  <a:lnTo>
                    <a:pt x="31089" y="9156496"/>
                  </a:lnTo>
                  <a:lnTo>
                    <a:pt x="28346" y="9156801"/>
                  </a:lnTo>
                  <a:lnTo>
                    <a:pt x="25907" y="9157106"/>
                  </a:lnTo>
                  <a:lnTo>
                    <a:pt x="23164" y="9157411"/>
                  </a:lnTo>
                  <a:lnTo>
                    <a:pt x="20726" y="9157716"/>
                  </a:lnTo>
                  <a:lnTo>
                    <a:pt x="17983" y="9157716"/>
                  </a:lnTo>
                  <a:lnTo>
                    <a:pt x="15544" y="9157716"/>
                  </a:lnTo>
                  <a:lnTo>
                    <a:pt x="12801" y="9157716"/>
                  </a:lnTo>
                  <a:lnTo>
                    <a:pt x="10363" y="9157411"/>
                  </a:lnTo>
                  <a:lnTo>
                    <a:pt x="7619" y="9157106"/>
                  </a:lnTo>
                  <a:lnTo>
                    <a:pt x="5181" y="9156801"/>
                  </a:lnTo>
                  <a:lnTo>
                    <a:pt x="2438" y="9156496"/>
                  </a:lnTo>
                  <a:lnTo>
                    <a:pt x="0" y="9156192"/>
                  </a:lnTo>
                  <a:lnTo>
                    <a:pt x="304" y="9189415"/>
                  </a:lnTo>
                </a:path>
                <a:path w="6883400" h="9829800">
                  <a:moveTo>
                    <a:pt x="85343" y="9061399"/>
                  </a:moveTo>
                  <a:lnTo>
                    <a:pt x="85343" y="9189415"/>
                  </a:lnTo>
                </a:path>
                <a:path w="6883400" h="9829800">
                  <a:moveTo>
                    <a:pt x="304" y="9189415"/>
                  </a:moveTo>
                  <a:lnTo>
                    <a:pt x="0" y="9222943"/>
                  </a:lnTo>
                  <a:lnTo>
                    <a:pt x="2438" y="9222333"/>
                  </a:lnTo>
                  <a:lnTo>
                    <a:pt x="4876" y="9221724"/>
                  </a:lnTo>
                  <a:lnTo>
                    <a:pt x="7619" y="9221114"/>
                  </a:lnTo>
                  <a:lnTo>
                    <a:pt x="10058" y="9220809"/>
                  </a:lnTo>
                  <a:lnTo>
                    <a:pt x="12496" y="9220504"/>
                  </a:lnTo>
                  <a:lnTo>
                    <a:pt x="15239" y="9220200"/>
                  </a:lnTo>
                  <a:lnTo>
                    <a:pt x="17678" y="9220200"/>
                  </a:lnTo>
                  <a:lnTo>
                    <a:pt x="20421" y="9220200"/>
                  </a:lnTo>
                  <a:lnTo>
                    <a:pt x="22859" y="9220200"/>
                  </a:lnTo>
                  <a:lnTo>
                    <a:pt x="25603" y="9220504"/>
                  </a:lnTo>
                  <a:lnTo>
                    <a:pt x="28041" y="9220809"/>
                  </a:lnTo>
                  <a:lnTo>
                    <a:pt x="30784" y="9221419"/>
                  </a:lnTo>
                  <a:lnTo>
                    <a:pt x="33223" y="9222028"/>
                  </a:lnTo>
                  <a:lnTo>
                    <a:pt x="35661" y="9222638"/>
                  </a:lnTo>
                  <a:lnTo>
                    <a:pt x="38100" y="9223248"/>
                  </a:lnTo>
                  <a:lnTo>
                    <a:pt x="40233" y="9224162"/>
                  </a:lnTo>
                  <a:lnTo>
                    <a:pt x="42671" y="9225076"/>
                  </a:lnTo>
                  <a:lnTo>
                    <a:pt x="44805" y="9225991"/>
                  </a:lnTo>
                  <a:lnTo>
                    <a:pt x="46939" y="9227515"/>
                  </a:lnTo>
                  <a:lnTo>
                    <a:pt x="49072" y="9228734"/>
                  </a:lnTo>
                  <a:lnTo>
                    <a:pt x="57302" y="9236659"/>
                  </a:lnTo>
                  <a:lnTo>
                    <a:pt x="58826" y="9238792"/>
                  </a:lnTo>
                  <a:lnTo>
                    <a:pt x="59740" y="9240926"/>
                  </a:lnTo>
                  <a:lnTo>
                    <a:pt x="60959" y="9243060"/>
                  </a:lnTo>
                  <a:lnTo>
                    <a:pt x="61569" y="9245498"/>
                  </a:lnTo>
                  <a:lnTo>
                    <a:pt x="62179" y="9247632"/>
                  </a:lnTo>
                  <a:lnTo>
                    <a:pt x="62788" y="9250375"/>
                  </a:lnTo>
                  <a:lnTo>
                    <a:pt x="63093" y="9252813"/>
                  </a:lnTo>
                  <a:lnTo>
                    <a:pt x="62788" y="9255861"/>
                  </a:lnTo>
                  <a:lnTo>
                    <a:pt x="62179" y="9258300"/>
                  </a:lnTo>
                  <a:lnTo>
                    <a:pt x="61569" y="9260738"/>
                  </a:lnTo>
                  <a:lnTo>
                    <a:pt x="46939" y="9278721"/>
                  </a:lnTo>
                  <a:lnTo>
                    <a:pt x="44805" y="9279940"/>
                  </a:lnTo>
                  <a:lnTo>
                    <a:pt x="42671" y="9280855"/>
                  </a:lnTo>
                  <a:lnTo>
                    <a:pt x="40538" y="9281769"/>
                  </a:lnTo>
                  <a:lnTo>
                    <a:pt x="38100" y="9282684"/>
                  </a:lnTo>
                  <a:lnTo>
                    <a:pt x="35966" y="9283598"/>
                  </a:lnTo>
                  <a:lnTo>
                    <a:pt x="33223" y="9283903"/>
                  </a:lnTo>
                  <a:lnTo>
                    <a:pt x="31089" y="9284512"/>
                  </a:lnTo>
                  <a:lnTo>
                    <a:pt x="28346" y="9285122"/>
                  </a:lnTo>
                  <a:lnTo>
                    <a:pt x="25907" y="9285427"/>
                  </a:lnTo>
                  <a:lnTo>
                    <a:pt x="23164" y="9285427"/>
                  </a:lnTo>
                  <a:lnTo>
                    <a:pt x="20726" y="9285732"/>
                  </a:lnTo>
                  <a:lnTo>
                    <a:pt x="17983" y="9285732"/>
                  </a:lnTo>
                  <a:lnTo>
                    <a:pt x="15544" y="9285732"/>
                  </a:lnTo>
                  <a:lnTo>
                    <a:pt x="12801" y="9285732"/>
                  </a:lnTo>
                  <a:lnTo>
                    <a:pt x="10363" y="9285427"/>
                  </a:lnTo>
                  <a:lnTo>
                    <a:pt x="7619" y="9285427"/>
                  </a:lnTo>
                  <a:lnTo>
                    <a:pt x="5181" y="9284817"/>
                  </a:lnTo>
                  <a:lnTo>
                    <a:pt x="2438" y="9284512"/>
                  </a:lnTo>
                  <a:lnTo>
                    <a:pt x="0" y="9284208"/>
                  </a:lnTo>
                  <a:lnTo>
                    <a:pt x="304" y="9317431"/>
                  </a:lnTo>
                </a:path>
                <a:path w="6883400" h="9829800">
                  <a:moveTo>
                    <a:pt x="85343" y="9189415"/>
                  </a:moveTo>
                  <a:lnTo>
                    <a:pt x="85343" y="9317431"/>
                  </a:lnTo>
                </a:path>
                <a:path w="6883400" h="9829800">
                  <a:moveTo>
                    <a:pt x="304" y="9317431"/>
                  </a:moveTo>
                  <a:lnTo>
                    <a:pt x="0" y="9350959"/>
                  </a:lnTo>
                  <a:lnTo>
                    <a:pt x="2438" y="9350349"/>
                  </a:lnTo>
                  <a:lnTo>
                    <a:pt x="4876" y="9349740"/>
                  </a:lnTo>
                  <a:lnTo>
                    <a:pt x="7619" y="9349130"/>
                  </a:lnTo>
                  <a:lnTo>
                    <a:pt x="10058" y="9348825"/>
                  </a:lnTo>
                  <a:lnTo>
                    <a:pt x="12496" y="9348520"/>
                  </a:lnTo>
                  <a:lnTo>
                    <a:pt x="15239" y="9348520"/>
                  </a:lnTo>
                  <a:lnTo>
                    <a:pt x="17678" y="9348216"/>
                  </a:lnTo>
                  <a:lnTo>
                    <a:pt x="20421" y="9348216"/>
                  </a:lnTo>
                  <a:lnTo>
                    <a:pt x="22859" y="9348520"/>
                  </a:lnTo>
                  <a:lnTo>
                    <a:pt x="25603" y="9348520"/>
                  </a:lnTo>
                  <a:lnTo>
                    <a:pt x="28041" y="9348825"/>
                  </a:lnTo>
                  <a:lnTo>
                    <a:pt x="30784" y="9349435"/>
                  </a:lnTo>
                  <a:lnTo>
                    <a:pt x="33223" y="9350044"/>
                  </a:lnTo>
                  <a:lnTo>
                    <a:pt x="35661" y="9350654"/>
                  </a:lnTo>
                  <a:lnTo>
                    <a:pt x="38100" y="9351264"/>
                  </a:lnTo>
                  <a:lnTo>
                    <a:pt x="40233" y="9352178"/>
                  </a:lnTo>
                  <a:lnTo>
                    <a:pt x="42671" y="9353092"/>
                  </a:lnTo>
                  <a:lnTo>
                    <a:pt x="44805" y="9354312"/>
                  </a:lnTo>
                  <a:lnTo>
                    <a:pt x="46939" y="9355531"/>
                  </a:lnTo>
                  <a:lnTo>
                    <a:pt x="49072" y="9356750"/>
                  </a:lnTo>
                  <a:lnTo>
                    <a:pt x="50901" y="9358274"/>
                  </a:lnTo>
                  <a:lnTo>
                    <a:pt x="52730" y="9359493"/>
                  </a:lnTo>
                  <a:lnTo>
                    <a:pt x="54559" y="9361322"/>
                  </a:lnTo>
                  <a:lnTo>
                    <a:pt x="56083" y="9362846"/>
                  </a:lnTo>
                  <a:lnTo>
                    <a:pt x="57302" y="9364675"/>
                  </a:lnTo>
                  <a:lnTo>
                    <a:pt x="58826" y="9366808"/>
                  </a:lnTo>
                  <a:lnTo>
                    <a:pt x="59740" y="9368942"/>
                  </a:lnTo>
                  <a:lnTo>
                    <a:pt x="60959" y="9371076"/>
                  </a:lnTo>
                  <a:lnTo>
                    <a:pt x="61569" y="9373514"/>
                  </a:lnTo>
                  <a:lnTo>
                    <a:pt x="62179" y="9375648"/>
                  </a:lnTo>
                  <a:lnTo>
                    <a:pt x="62788" y="9378391"/>
                  </a:lnTo>
                  <a:lnTo>
                    <a:pt x="63093" y="9380829"/>
                  </a:lnTo>
                  <a:lnTo>
                    <a:pt x="62788" y="9383877"/>
                  </a:lnTo>
                  <a:lnTo>
                    <a:pt x="62179" y="9386316"/>
                  </a:lnTo>
                  <a:lnTo>
                    <a:pt x="61569" y="9388754"/>
                  </a:lnTo>
                  <a:lnTo>
                    <a:pt x="46939" y="9406737"/>
                  </a:lnTo>
                  <a:lnTo>
                    <a:pt x="44805" y="9407956"/>
                  </a:lnTo>
                  <a:lnTo>
                    <a:pt x="42671" y="9408871"/>
                  </a:lnTo>
                  <a:lnTo>
                    <a:pt x="40538" y="9410090"/>
                  </a:lnTo>
                  <a:lnTo>
                    <a:pt x="38100" y="9410700"/>
                  </a:lnTo>
                  <a:lnTo>
                    <a:pt x="35966" y="9411614"/>
                  </a:lnTo>
                  <a:lnTo>
                    <a:pt x="33223" y="9412224"/>
                  </a:lnTo>
                  <a:lnTo>
                    <a:pt x="31089" y="9412528"/>
                  </a:lnTo>
                  <a:lnTo>
                    <a:pt x="28346" y="9413138"/>
                  </a:lnTo>
                  <a:lnTo>
                    <a:pt x="25907" y="9413443"/>
                  </a:lnTo>
                  <a:lnTo>
                    <a:pt x="23164" y="9413443"/>
                  </a:lnTo>
                  <a:lnTo>
                    <a:pt x="20726" y="9413748"/>
                  </a:lnTo>
                  <a:lnTo>
                    <a:pt x="17983" y="9413748"/>
                  </a:lnTo>
                  <a:lnTo>
                    <a:pt x="15544" y="9413748"/>
                  </a:lnTo>
                  <a:lnTo>
                    <a:pt x="12801" y="9413748"/>
                  </a:lnTo>
                  <a:lnTo>
                    <a:pt x="10363" y="9413443"/>
                  </a:lnTo>
                  <a:lnTo>
                    <a:pt x="7619" y="9413443"/>
                  </a:lnTo>
                  <a:lnTo>
                    <a:pt x="5181" y="9412833"/>
                  </a:lnTo>
                  <a:lnTo>
                    <a:pt x="2438" y="9412528"/>
                  </a:lnTo>
                  <a:lnTo>
                    <a:pt x="0" y="9412224"/>
                  </a:lnTo>
                  <a:lnTo>
                    <a:pt x="304" y="9445447"/>
                  </a:lnTo>
                </a:path>
                <a:path w="6883400" h="9829800">
                  <a:moveTo>
                    <a:pt x="85343" y="9317431"/>
                  </a:moveTo>
                  <a:lnTo>
                    <a:pt x="85343" y="9445447"/>
                  </a:lnTo>
                </a:path>
                <a:path w="6883400" h="9829800">
                  <a:moveTo>
                    <a:pt x="304" y="9445447"/>
                  </a:moveTo>
                  <a:lnTo>
                    <a:pt x="0" y="9479280"/>
                  </a:lnTo>
                  <a:lnTo>
                    <a:pt x="2438" y="9478365"/>
                  </a:lnTo>
                  <a:lnTo>
                    <a:pt x="4876" y="9477756"/>
                  </a:lnTo>
                  <a:lnTo>
                    <a:pt x="7619" y="9477451"/>
                  </a:lnTo>
                  <a:lnTo>
                    <a:pt x="10058" y="9476841"/>
                  </a:lnTo>
                  <a:lnTo>
                    <a:pt x="12496" y="9476536"/>
                  </a:lnTo>
                  <a:lnTo>
                    <a:pt x="15239" y="9476536"/>
                  </a:lnTo>
                  <a:lnTo>
                    <a:pt x="17678" y="9476232"/>
                  </a:lnTo>
                  <a:lnTo>
                    <a:pt x="20421" y="9476232"/>
                  </a:lnTo>
                  <a:lnTo>
                    <a:pt x="22859" y="9476536"/>
                  </a:lnTo>
                  <a:lnTo>
                    <a:pt x="25603" y="9476536"/>
                  </a:lnTo>
                  <a:lnTo>
                    <a:pt x="28041" y="9477146"/>
                  </a:lnTo>
                  <a:lnTo>
                    <a:pt x="30784" y="9477451"/>
                  </a:lnTo>
                  <a:lnTo>
                    <a:pt x="33223" y="9478060"/>
                  </a:lnTo>
                  <a:lnTo>
                    <a:pt x="35661" y="9478670"/>
                  </a:lnTo>
                  <a:lnTo>
                    <a:pt x="38100" y="9479280"/>
                  </a:lnTo>
                  <a:lnTo>
                    <a:pt x="40233" y="9480194"/>
                  </a:lnTo>
                  <a:lnTo>
                    <a:pt x="42671" y="9481108"/>
                  </a:lnTo>
                  <a:lnTo>
                    <a:pt x="44805" y="9482328"/>
                  </a:lnTo>
                  <a:lnTo>
                    <a:pt x="46939" y="9483547"/>
                  </a:lnTo>
                  <a:lnTo>
                    <a:pt x="49072" y="9484766"/>
                  </a:lnTo>
                  <a:lnTo>
                    <a:pt x="50901" y="9486290"/>
                  </a:lnTo>
                  <a:lnTo>
                    <a:pt x="52730" y="9487814"/>
                  </a:lnTo>
                  <a:lnTo>
                    <a:pt x="54559" y="9489338"/>
                  </a:lnTo>
                  <a:lnTo>
                    <a:pt x="56083" y="9491167"/>
                  </a:lnTo>
                  <a:lnTo>
                    <a:pt x="57302" y="9492996"/>
                  </a:lnTo>
                  <a:lnTo>
                    <a:pt x="58826" y="9494824"/>
                  </a:lnTo>
                  <a:lnTo>
                    <a:pt x="59740" y="9496958"/>
                  </a:lnTo>
                  <a:lnTo>
                    <a:pt x="60959" y="9499092"/>
                  </a:lnTo>
                  <a:lnTo>
                    <a:pt x="61569" y="9501530"/>
                  </a:lnTo>
                  <a:lnTo>
                    <a:pt x="62179" y="9503664"/>
                  </a:lnTo>
                  <a:lnTo>
                    <a:pt x="62788" y="9506407"/>
                  </a:lnTo>
                  <a:lnTo>
                    <a:pt x="63093" y="9509150"/>
                  </a:lnTo>
                  <a:lnTo>
                    <a:pt x="62788" y="9511893"/>
                  </a:lnTo>
                  <a:lnTo>
                    <a:pt x="62179" y="9514332"/>
                  </a:lnTo>
                  <a:lnTo>
                    <a:pt x="61569" y="9517075"/>
                  </a:lnTo>
                  <a:lnTo>
                    <a:pt x="49072" y="9533534"/>
                  </a:lnTo>
                  <a:lnTo>
                    <a:pt x="46939" y="9535058"/>
                  </a:lnTo>
                  <a:lnTo>
                    <a:pt x="44805" y="9535972"/>
                  </a:lnTo>
                  <a:lnTo>
                    <a:pt x="42671" y="9537192"/>
                  </a:lnTo>
                  <a:lnTo>
                    <a:pt x="40538" y="9538106"/>
                  </a:lnTo>
                  <a:lnTo>
                    <a:pt x="38100" y="9538716"/>
                  </a:lnTo>
                  <a:lnTo>
                    <a:pt x="35966" y="9539630"/>
                  </a:lnTo>
                  <a:lnTo>
                    <a:pt x="33223" y="9540240"/>
                  </a:lnTo>
                  <a:lnTo>
                    <a:pt x="31089" y="9540544"/>
                  </a:lnTo>
                  <a:lnTo>
                    <a:pt x="28346" y="9541154"/>
                  </a:lnTo>
                  <a:lnTo>
                    <a:pt x="25907" y="9541459"/>
                  </a:lnTo>
                  <a:lnTo>
                    <a:pt x="23164" y="9541459"/>
                  </a:lnTo>
                  <a:lnTo>
                    <a:pt x="20726" y="9541764"/>
                  </a:lnTo>
                  <a:lnTo>
                    <a:pt x="17983" y="9541764"/>
                  </a:lnTo>
                  <a:lnTo>
                    <a:pt x="15544" y="9541764"/>
                  </a:lnTo>
                  <a:lnTo>
                    <a:pt x="12801" y="9541764"/>
                  </a:lnTo>
                  <a:lnTo>
                    <a:pt x="10363" y="9541459"/>
                  </a:lnTo>
                  <a:lnTo>
                    <a:pt x="7619" y="9541459"/>
                  </a:lnTo>
                  <a:lnTo>
                    <a:pt x="5181" y="9541154"/>
                  </a:lnTo>
                  <a:lnTo>
                    <a:pt x="2438" y="9540849"/>
                  </a:lnTo>
                  <a:lnTo>
                    <a:pt x="0" y="9540240"/>
                  </a:lnTo>
                  <a:lnTo>
                    <a:pt x="304" y="9573463"/>
                  </a:lnTo>
                </a:path>
                <a:path w="6883400" h="9829800">
                  <a:moveTo>
                    <a:pt x="85343" y="9445447"/>
                  </a:moveTo>
                  <a:lnTo>
                    <a:pt x="85343" y="9573463"/>
                  </a:lnTo>
                </a:path>
                <a:path w="6883400" h="9829800">
                  <a:moveTo>
                    <a:pt x="304" y="9573463"/>
                  </a:moveTo>
                  <a:lnTo>
                    <a:pt x="0" y="9607296"/>
                  </a:lnTo>
                  <a:lnTo>
                    <a:pt x="2438" y="9606686"/>
                  </a:lnTo>
                  <a:lnTo>
                    <a:pt x="4876" y="9605772"/>
                  </a:lnTo>
                  <a:lnTo>
                    <a:pt x="7619" y="9605467"/>
                  </a:lnTo>
                  <a:lnTo>
                    <a:pt x="10058" y="9604857"/>
                  </a:lnTo>
                  <a:lnTo>
                    <a:pt x="12496" y="9604552"/>
                  </a:lnTo>
                  <a:lnTo>
                    <a:pt x="25603" y="9604552"/>
                  </a:lnTo>
                  <a:lnTo>
                    <a:pt x="28041" y="9605162"/>
                  </a:lnTo>
                  <a:lnTo>
                    <a:pt x="30784" y="9605467"/>
                  </a:lnTo>
                  <a:lnTo>
                    <a:pt x="33223" y="9606076"/>
                  </a:lnTo>
                  <a:lnTo>
                    <a:pt x="35661" y="9606686"/>
                  </a:lnTo>
                  <a:lnTo>
                    <a:pt x="38100" y="9607296"/>
                  </a:lnTo>
                  <a:lnTo>
                    <a:pt x="40233" y="9608210"/>
                  </a:lnTo>
                  <a:lnTo>
                    <a:pt x="42671" y="9609124"/>
                  </a:lnTo>
                  <a:lnTo>
                    <a:pt x="44805" y="9610344"/>
                  </a:lnTo>
                  <a:lnTo>
                    <a:pt x="46939" y="9611563"/>
                  </a:lnTo>
                  <a:lnTo>
                    <a:pt x="49072" y="9612782"/>
                  </a:lnTo>
                  <a:lnTo>
                    <a:pt x="50901" y="9614306"/>
                  </a:lnTo>
                  <a:lnTo>
                    <a:pt x="52730" y="9615830"/>
                  </a:lnTo>
                  <a:lnTo>
                    <a:pt x="54559" y="9617354"/>
                  </a:lnTo>
                  <a:lnTo>
                    <a:pt x="56083" y="9619183"/>
                  </a:lnTo>
                  <a:lnTo>
                    <a:pt x="57302" y="9621012"/>
                  </a:lnTo>
                  <a:lnTo>
                    <a:pt x="58826" y="9622840"/>
                  </a:lnTo>
                  <a:lnTo>
                    <a:pt x="59740" y="9624974"/>
                  </a:lnTo>
                  <a:lnTo>
                    <a:pt x="60959" y="9627108"/>
                  </a:lnTo>
                  <a:lnTo>
                    <a:pt x="61569" y="9629546"/>
                  </a:lnTo>
                  <a:lnTo>
                    <a:pt x="62179" y="9631984"/>
                  </a:lnTo>
                  <a:lnTo>
                    <a:pt x="62788" y="9634423"/>
                  </a:lnTo>
                  <a:lnTo>
                    <a:pt x="63093" y="9637166"/>
                  </a:lnTo>
                  <a:lnTo>
                    <a:pt x="62788" y="9639909"/>
                  </a:lnTo>
                  <a:lnTo>
                    <a:pt x="62179" y="9642348"/>
                  </a:lnTo>
                  <a:lnTo>
                    <a:pt x="54254" y="9657283"/>
                  </a:lnTo>
                  <a:lnTo>
                    <a:pt x="52730" y="9658807"/>
                  </a:lnTo>
                  <a:lnTo>
                    <a:pt x="50901" y="9660331"/>
                  </a:lnTo>
                  <a:lnTo>
                    <a:pt x="49072" y="9661855"/>
                  </a:lnTo>
                  <a:lnTo>
                    <a:pt x="46939" y="9663074"/>
                  </a:lnTo>
                  <a:lnTo>
                    <a:pt x="44805" y="9663988"/>
                  </a:lnTo>
                  <a:lnTo>
                    <a:pt x="42671" y="9665208"/>
                  </a:lnTo>
                  <a:lnTo>
                    <a:pt x="40538" y="9666122"/>
                  </a:lnTo>
                  <a:lnTo>
                    <a:pt x="38100" y="9666732"/>
                  </a:lnTo>
                  <a:lnTo>
                    <a:pt x="35966" y="9667646"/>
                  </a:lnTo>
                  <a:lnTo>
                    <a:pt x="33223" y="9668256"/>
                  </a:lnTo>
                  <a:lnTo>
                    <a:pt x="31089" y="9668560"/>
                  </a:lnTo>
                  <a:lnTo>
                    <a:pt x="28346" y="9669170"/>
                  </a:lnTo>
                  <a:lnTo>
                    <a:pt x="25907" y="9669475"/>
                  </a:lnTo>
                  <a:lnTo>
                    <a:pt x="23164" y="9669780"/>
                  </a:lnTo>
                  <a:lnTo>
                    <a:pt x="20726" y="9669780"/>
                  </a:lnTo>
                  <a:lnTo>
                    <a:pt x="17983" y="9670084"/>
                  </a:lnTo>
                  <a:lnTo>
                    <a:pt x="15544" y="9670084"/>
                  </a:lnTo>
                  <a:lnTo>
                    <a:pt x="12801" y="9669780"/>
                  </a:lnTo>
                  <a:lnTo>
                    <a:pt x="10363" y="9669780"/>
                  </a:lnTo>
                  <a:lnTo>
                    <a:pt x="7619" y="9669475"/>
                  </a:lnTo>
                  <a:lnTo>
                    <a:pt x="5181" y="9669170"/>
                  </a:lnTo>
                  <a:lnTo>
                    <a:pt x="2438" y="9668865"/>
                  </a:lnTo>
                  <a:lnTo>
                    <a:pt x="0" y="9668256"/>
                  </a:lnTo>
                  <a:lnTo>
                    <a:pt x="304" y="9701784"/>
                  </a:lnTo>
                </a:path>
                <a:path w="6883400" h="9829800">
                  <a:moveTo>
                    <a:pt x="85343" y="9573463"/>
                  </a:moveTo>
                  <a:lnTo>
                    <a:pt x="85343" y="9701784"/>
                  </a:lnTo>
                </a:path>
                <a:path w="6883400" h="9829800">
                  <a:moveTo>
                    <a:pt x="304" y="9701784"/>
                  </a:moveTo>
                  <a:lnTo>
                    <a:pt x="0" y="9735312"/>
                  </a:lnTo>
                  <a:lnTo>
                    <a:pt x="2438" y="9734702"/>
                  </a:lnTo>
                  <a:lnTo>
                    <a:pt x="4876" y="9733788"/>
                  </a:lnTo>
                  <a:lnTo>
                    <a:pt x="7619" y="9733483"/>
                  </a:lnTo>
                  <a:lnTo>
                    <a:pt x="10058" y="9733178"/>
                  </a:lnTo>
                  <a:lnTo>
                    <a:pt x="12496" y="9732873"/>
                  </a:lnTo>
                  <a:lnTo>
                    <a:pt x="15239" y="9732568"/>
                  </a:lnTo>
                  <a:lnTo>
                    <a:pt x="17678" y="9732568"/>
                  </a:lnTo>
                  <a:lnTo>
                    <a:pt x="20421" y="9732568"/>
                  </a:lnTo>
                  <a:lnTo>
                    <a:pt x="22859" y="9732568"/>
                  </a:lnTo>
                  <a:lnTo>
                    <a:pt x="25603" y="9732873"/>
                  </a:lnTo>
                  <a:lnTo>
                    <a:pt x="28041" y="9733178"/>
                  </a:lnTo>
                  <a:lnTo>
                    <a:pt x="30784" y="9733483"/>
                  </a:lnTo>
                  <a:lnTo>
                    <a:pt x="33223" y="9734092"/>
                  </a:lnTo>
                  <a:lnTo>
                    <a:pt x="35661" y="9734702"/>
                  </a:lnTo>
                  <a:lnTo>
                    <a:pt x="38100" y="9735312"/>
                  </a:lnTo>
                  <a:lnTo>
                    <a:pt x="40233" y="9736226"/>
                  </a:lnTo>
                  <a:lnTo>
                    <a:pt x="42671" y="9737445"/>
                  </a:lnTo>
                  <a:lnTo>
                    <a:pt x="44805" y="9738360"/>
                  </a:lnTo>
                  <a:lnTo>
                    <a:pt x="46939" y="9739579"/>
                  </a:lnTo>
                  <a:lnTo>
                    <a:pt x="49072" y="9740798"/>
                  </a:lnTo>
                  <a:lnTo>
                    <a:pt x="50901" y="9742322"/>
                  </a:lnTo>
                  <a:lnTo>
                    <a:pt x="52730" y="9743846"/>
                  </a:lnTo>
                  <a:lnTo>
                    <a:pt x="54559" y="9745370"/>
                  </a:lnTo>
                  <a:lnTo>
                    <a:pt x="56083" y="9747199"/>
                  </a:lnTo>
                  <a:lnTo>
                    <a:pt x="57302" y="9749028"/>
                  </a:lnTo>
                  <a:lnTo>
                    <a:pt x="58826" y="9751161"/>
                  </a:lnTo>
                  <a:lnTo>
                    <a:pt x="59740" y="9752990"/>
                  </a:lnTo>
                  <a:lnTo>
                    <a:pt x="60959" y="9755124"/>
                  </a:lnTo>
                  <a:lnTo>
                    <a:pt x="61569" y="9757562"/>
                  </a:lnTo>
                  <a:lnTo>
                    <a:pt x="62179" y="9760000"/>
                  </a:lnTo>
                  <a:lnTo>
                    <a:pt x="62788" y="9762439"/>
                  </a:lnTo>
                  <a:lnTo>
                    <a:pt x="63093" y="9765182"/>
                  </a:lnTo>
                  <a:lnTo>
                    <a:pt x="62788" y="9767925"/>
                  </a:lnTo>
                  <a:lnTo>
                    <a:pt x="62179" y="9770668"/>
                  </a:lnTo>
                  <a:lnTo>
                    <a:pt x="54254" y="9785299"/>
                  </a:lnTo>
                  <a:lnTo>
                    <a:pt x="52730" y="9786823"/>
                  </a:lnTo>
                  <a:lnTo>
                    <a:pt x="50901" y="9788347"/>
                  </a:lnTo>
                  <a:lnTo>
                    <a:pt x="49072" y="9789871"/>
                  </a:lnTo>
                  <a:lnTo>
                    <a:pt x="46939" y="9791090"/>
                  </a:lnTo>
                  <a:lnTo>
                    <a:pt x="44805" y="9792309"/>
                  </a:lnTo>
                  <a:lnTo>
                    <a:pt x="42671" y="9793224"/>
                  </a:lnTo>
                  <a:lnTo>
                    <a:pt x="40538" y="9794138"/>
                  </a:lnTo>
                  <a:lnTo>
                    <a:pt x="38100" y="9794748"/>
                  </a:lnTo>
                  <a:lnTo>
                    <a:pt x="35966" y="9795662"/>
                  </a:lnTo>
                  <a:lnTo>
                    <a:pt x="33223" y="9796272"/>
                  </a:lnTo>
                  <a:lnTo>
                    <a:pt x="31089" y="9796881"/>
                  </a:lnTo>
                  <a:lnTo>
                    <a:pt x="28346" y="9797186"/>
                  </a:lnTo>
                  <a:lnTo>
                    <a:pt x="25907" y="9797491"/>
                  </a:lnTo>
                  <a:lnTo>
                    <a:pt x="23164" y="9797796"/>
                  </a:lnTo>
                  <a:lnTo>
                    <a:pt x="20726" y="9797796"/>
                  </a:lnTo>
                  <a:lnTo>
                    <a:pt x="17983" y="9798100"/>
                  </a:lnTo>
                  <a:lnTo>
                    <a:pt x="15544" y="9798100"/>
                  </a:lnTo>
                  <a:lnTo>
                    <a:pt x="12801" y="9797796"/>
                  </a:lnTo>
                  <a:lnTo>
                    <a:pt x="10363" y="9797796"/>
                  </a:lnTo>
                  <a:lnTo>
                    <a:pt x="7619" y="9797491"/>
                  </a:lnTo>
                  <a:lnTo>
                    <a:pt x="5181" y="9797186"/>
                  </a:lnTo>
                  <a:lnTo>
                    <a:pt x="2438" y="9796881"/>
                  </a:lnTo>
                  <a:lnTo>
                    <a:pt x="0" y="9796272"/>
                  </a:lnTo>
                  <a:lnTo>
                    <a:pt x="304" y="9829800"/>
                  </a:lnTo>
                </a:path>
                <a:path w="6883400" h="9829800">
                  <a:moveTo>
                    <a:pt x="85343" y="9701784"/>
                  </a:moveTo>
                  <a:lnTo>
                    <a:pt x="85343" y="9829800"/>
                  </a:lnTo>
                </a:path>
              </a:pathLst>
            </a:custGeom>
            <a:ln w="3175">
              <a:solidFill>
                <a:srgbClr val="00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6</a:t>
            </a:fld>
            <a:endParaRPr dirty="0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18540" y="330758"/>
            <a:ext cx="6502400" cy="635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sz="1400" spc="-5" dirty="0">
                <a:latin typeface="Times New Roman"/>
                <a:cs typeface="Times New Roman"/>
              </a:rPr>
              <a:t>Учні</a:t>
            </a:r>
            <a:r>
              <a:rPr sz="1400" spc="2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запам’ятовують</a:t>
            </a:r>
            <a:r>
              <a:rPr sz="1400" spc="2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вимову</a:t>
            </a:r>
            <a:r>
              <a:rPr sz="1400" spc="229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2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правопис</a:t>
            </a:r>
            <a:r>
              <a:rPr sz="1400" spc="23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слів</a:t>
            </a:r>
            <a:r>
              <a:rPr sz="1400" spc="26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лише</a:t>
            </a:r>
            <a:r>
              <a:rPr sz="1400" spc="229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spc="2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тому</a:t>
            </a:r>
            <a:r>
              <a:rPr sz="1400" spc="229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випадку,</a:t>
            </a:r>
            <a:r>
              <a:rPr sz="1400" spc="2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якщо</a:t>
            </a:r>
            <a:r>
              <a:rPr sz="1400" spc="229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вчитель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дотримується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певної</a:t>
            </a:r>
            <a:r>
              <a:rPr sz="1400" u="sng" spc="-2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послідовності</a:t>
            </a:r>
            <a:r>
              <a:rPr sz="1400" u="sng" spc="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у</a:t>
            </a:r>
            <a:r>
              <a:rPr sz="1400" u="sng" spc="-1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своїй</a:t>
            </a:r>
            <a:r>
              <a:rPr sz="1400" u="sng" spc="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роботі: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9644" y="1212849"/>
            <a:ext cx="15811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5" dirty="0">
                <a:latin typeface="Times New Roman"/>
                <a:cs typeface="Times New Roman"/>
              </a:rPr>
              <a:t>1.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69644" y="1828926"/>
            <a:ext cx="15811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5" dirty="0">
                <a:latin typeface="Times New Roman"/>
                <a:cs typeface="Times New Roman"/>
              </a:rPr>
              <a:t>2.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69644" y="2441574"/>
            <a:ext cx="15811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5" dirty="0">
                <a:latin typeface="Times New Roman"/>
                <a:cs typeface="Times New Roman"/>
              </a:rPr>
              <a:t>3.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69644" y="3362324"/>
            <a:ext cx="15811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5" dirty="0">
                <a:latin typeface="Times New Roman"/>
                <a:cs typeface="Times New Roman"/>
              </a:rPr>
              <a:t>4.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97863" y="1116761"/>
            <a:ext cx="5426075" cy="30962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lnSpc>
                <a:spcPct val="144500"/>
              </a:lnSpc>
              <a:spcBef>
                <a:spcPts val="100"/>
              </a:spcBef>
            </a:pPr>
            <a:r>
              <a:rPr sz="1400" spc="-5" dirty="0">
                <a:latin typeface="Times New Roman"/>
                <a:cs typeface="Times New Roman"/>
              </a:rPr>
              <a:t>Створення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проблемної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ситуації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загострення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уваги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учнів</a:t>
            </a:r>
            <a:r>
              <a:rPr sz="1400" spc="-5" dirty="0">
                <a:latin typeface="Times New Roman"/>
                <a:cs typeface="Times New Roman"/>
              </a:rPr>
              <a:t> як</a:t>
            </a:r>
            <a:r>
              <a:rPr sz="1400" dirty="0">
                <a:latin typeface="Times New Roman"/>
                <a:cs typeface="Times New Roman"/>
              </a:rPr>
              <a:t> до 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лексичного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значення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так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до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його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написання.</a:t>
            </a:r>
            <a:endParaRPr sz="1400">
              <a:latin typeface="Times New Roman"/>
              <a:cs typeface="Times New Roman"/>
            </a:endParaRPr>
          </a:p>
          <a:p>
            <a:pPr marL="12700" marR="5080" algn="just">
              <a:lnSpc>
                <a:spcPct val="142900"/>
              </a:lnSpc>
              <a:spcBef>
                <a:spcPts val="25"/>
              </a:spcBef>
            </a:pPr>
            <a:r>
              <a:rPr sz="1400" spc="-10" dirty="0">
                <a:latin typeface="Times New Roman"/>
                <a:cs typeface="Times New Roman"/>
              </a:rPr>
              <a:t>Пояснення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лексичного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значення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(із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врахуванням</a:t>
            </a:r>
            <a:r>
              <a:rPr sz="1400" dirty="0">
                <a:latin typeface="Times New Roman"/>
                <a:cs typeface="Times New Roman"/>
              </a:rPr>
              <a:t> підготовки 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учнів,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із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наочністю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або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описово,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словесно).</a:t>
            </a:r>
            <a:endParaRPr sz="1400">
              <a:latin typeface="Times New Roman"/>
              <a:cs typeface="Times New Roman"/>
            </a:endParaRPr>
          </a:p>
          <a:p>
            <a:pPr marL="12700" marR="5080" algn="just">
              <a:lnSpc>
                <a:spcPct val="143600"/>
              </a:lnSpc>
              <a:spcBef>
                <a:spcPts val="10"/>
              </a:spcBef>
            </a:pPr>
            <a:r>
              <a:rPr sz="1400" spc="-5" dirty="0">
                <a:latin typeface="Times New Roman"/>
                <a:cs typeface="Times New Roman"/>
              </a:rPr>
              <a:t>Наголошення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-5" dirty="0">
                <a:latin typeface="Times New Roman"/>
                <a:cs typeface="Times New Roman"/>
              </a:rPr>
              <a:t> особливому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правопису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зорове</a:t>
            </a:r>
            <a:r>
              <a:rPr sz="1400" spc="3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сприймання</a:t>
            </a:r>
            <a:r>
              <a:rPr sz="1400" spc="3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дошці,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картці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малюнком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(у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підручнику),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вміщення</a:t>
            </a:r>
            <a:r>
              <a:rPr sz="1400" spc="-5" dirty="0">
                <a:latin typeface="Times New Roman"/>
                <a:cs typeface="Times New Roman"/>
              </a:rPr>
              <a:t> картки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цим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словом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таблицю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«Пиши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правильно»,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що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постійно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оновлюється.</a:t>
            </a:r>
            <a:endParaRPr sz="1400">
              <a:latin typeface="Times New Roman"/>
              <a:cs typeface="Times New Roman"/>
            </a:endParaRPr>
          </a:p>
          <a:p>
            <a:pPr marL="12700" marR="7620" algn="just">
              <a:lnSpc>
                <a:spcPct val="143000"/>
              </a:lnSpc>
              <a:spcBef>
                <a:spcPts val="20"/>
              </a:spcBef>
            </a:pPr>
            <a:r>
              <a:rPr sz="1400" spc="-5" dirty="0">
                <a:latin typeface="Times New Roman"/>
                <a:cs typeface="Times New Roman"/>
              </a:rPr>
              <a:t>Звуко-буквений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аналіз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слова,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перше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переписування,</a:t>
            </a:r>
            <a:r>
              <a:rPr sz="1400" spc="-5" dirty="0">
                <a:latin typeface="Times New Roman"/>
                <a:cs typeface="Times New Roman"/>
              </a:rPr>
              <a:t> попередження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помилок,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наголошення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різниці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між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написанням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вимовою.</a:t>
            </a:r>
            <a:endParaRPr sz="14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745"/>
              </a:spcBef>
            </a:pPr>
            <a:r>
              <a:rPr sz="1400" spc="-5" dirty="0">
                <a:latin typeface="Times New Roman"/>
                <a:cs typeface="Times New Roman"/>
              </a:rPr>
              <a:t>Складання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словосполучень,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речень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запис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їх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0" dirty="0">
                <a:latin typeface="Times New Roman"/>
                <a:cs typeface="Times New Roman"/>
              </a:rPr>
              <a:t> зошит.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69644" y="3882695"/>
            <a:ext cx="158115" cy="635000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819"/>
              </a:spcBef>
            </a:pPr>
            <a:r>
              <a:rPr sz="1400" spc="-5" dirty="0">
                <a:latin typeface="Times New Roman"/>
                <a:cs typeface="Times New Roman"/>
              </a:rPr>
              <a:t>5.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sz="1400" spc="-5" dirty="0">
                <a:latin typeface="Times New Roman"/>
                <a:cs typeface="Times New Roman"/>
              </a:rPr>
              <a:t>6.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697863" y="4280153"/>
            <a:ext cx="542036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1059815" algn="l"/>
                <a:tab pos="1744980" algn="l"/>
                <a:tab pos="2871470" algn="l"/>
                <a:tab pos="3541395" algn="l"/>
                <a:tab pos="4025900" algn="l"/>
                <a:tab pos="4619625" algn="l"/>
              </a:tabLst>
            </a:pPr>
            <a:r>
              <a:rPr sz="1400" spc="-10" dirty="0">
                <a:latin typeface="Times New Roman"/>
                <a:cs typeface="Times New Roman"/>
              </a:rPr>
              <a:t>Визначення	</a:t>
            </a:r>
            <a:r>
              <a:rPr sz="1400" spc="-5" dirty="0">
                <a:latin typeface="Times New Roman"/>
                <a:cs typeface="Times New Roman"/>
              </a:rPr>
              <a:t>певних	</a:t>
            </a:r>
            <a:r>
              <a:rPr sz="1400" dirty="0">
                <a:latin typeface="Times New Roman"/>
                <a:cs typeface="Times New Roman"/>
              </a:rPr>
              <a:t>граматичних	</a:t>
            </a:r>
            <a:r>
              <a:rPr sz="1400" spc="-5" dirty="0">
                <a:latin typeface="Times New Roman"/>
                <a:cs typeface="Times New Roman"/>
              </a:rPr>
              <a:t>понять	(рід,	</a:t>
            </a:r>
            <a:r>
              <a:rPr sz="1400" spc="-10" dirty="0">
                <a:latin typeface="Times New Roman"/>
                <a:cs typeface="Times New Roman"/>
              </a:rPr>
              <a:t>число	іменників,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69644" y="4896103"/>
            <a:ext cx="15811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5" dirty="0">
                <a:latin typeface="Times New Roman"/>
                <a:cs typeface="Times New Roman"/>
              </a:rPr>
              <a:t>7.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697863" y="4492548"/>
            <a:ext cx="5421630" cy="946150"/>
          </a:xfrm>
          <a:prstGeom prst="rect">
            <a:avLst/>
          </a:prstGeom>
        </p:spPr>
        <p:txBody>
          <a:bodyPr vert="horz" wrap="square" lIns="0" tIns="10731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844"/>
              </a:spcBef>
            </a:pPr>
            <a:r>
              <a:rPr sz="1400" spc="-10" dirty="0">
                <a:latin typeface="Times New Roman"/>
                <a:cs typeface="Times New Roman"/>
              </a:rPr>
              <a:t>відмінок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тощо).</a:t>
            </a:r>
            <a:endParaRPr sz="1400">
              <a:latin typeface="Times New Roman"/>
              <a:cs typeface="Times New Roman"/>
            </a:endParaRPr>
          </a:p>
          <a:p>
            <a:pPr marL="12700" marR="5080">
              <a:lnSpc>
                <a:spcPct val="142900"/>
              </a:lnSpc>
              <a:spcBef>
                <a:spcPts val="20"/>
              </a:spcBef>
            </a:pPr>
            <a:r>
              <a:rPr sz="1400" spc="-10" dirty="0">
                <a:latin typeface="Times New Roman"/>
                <a:cs typeface="Times New Roman"/>
              </a:rPr>
              <a:t>Виконання</a:t>
            </a:r>
            <a:r>
              <a:rPr sz="1400" spc="18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вправ</a:t>
            </a:r>
            <a:r>
              <a:rPr sz="1400" spc="165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із</a:t>
            </a:r>
            <a:r>
              <a:rPr sz="1400" spc="17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підручника</a:t>
            </a:r>
            <a:r>
              <a:rPr sz="1400" spc="229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15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виділення</a:t>
            </a:r>
            <a:r>
              <a:rPr sz="1400" spc="18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словникових</a:t>
            </a:r>
            <a:r>
              <a:rPr sz="1400" spc="15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слів,</a:t>
            </a:r>
            <a:r>
              <a:rPr sz="1400" spc="18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творче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переписування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(вставити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пропущені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букви).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69644" y="5508751"/>
            <a:ext cx="15811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5" dirty="0">
                <a:latin typeface="Times New Roman"/>
                <a:cs typeface="Times New Roman"/>
              </a:rPr>
              <a:t>8.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697863" y="5508751"/>
            <a:ext cx="541972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1240155" algn="l"/>
                <a:tab pos="2406015" algn="l"/>
                <a:tab pos="3475354" algn="l"/>
                <a:tab pos="4660265" algn="l"/>
              </a:tabLst>
            </a:pPr>
            <a:r>
              <a:rPr sz="1400" spc="-10" dirty="0">
                <a:latin typeface="Times New Roman"/>
                <a:cs typeface="Times New Roman"/>
              </a:rPr>
              <a:t>Словникові,	малюнкові,	</a:t>
            </a:r>
            <a:r>
              <a:rPr sz="1400" spc="-5" dirty="0">
                <a:latin typeface="Times New Roman"/>
                <a:cs typeface="Times New Roman"/>
              </a:rPr>
              <a:t>вибіркові,	розподільні	диктанти;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697863" y="5724194"/>
            <a:ext cx="4918710" cy="635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sz="1400" spc="-10" dirty="0">
                <a:latin typeface="Times New Roman"/>
                <a:cs typeface="Times New Roman"/>
              </a:rPr>
              <a:t>переписування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слів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орфографічних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хвилинках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5" dirty="0">
                <a:latin typeface="Times New Roman"/>
                <a:cs typeface="Times New Roman"/>
              </a:rPr>
              <a:t>(4-6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слів).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Самодиктанти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учень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самостійно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записує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які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запам’ятав.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69644" y="6025946"/>
            <a:ext cx="246379" cy="641350"/>
          </a:xfrm>
          <a:prstGeom prst="rect">
            <a:avLst/>
          </a:prstGeom>
        </p:spPr>
        <p:txBody>
          <a:bodyPr vert="horz" wrap="square" lIns="0" tIns="10731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844"/>
              </a:spcBef>
            </a:pPr>
            <a:r>
              <a:rPr sz="1400" spc="-5" dirty="0">
                <a:latin typeface="Times New Roman"/>
                <a:cs typeface="Times New Roman"/>
              </a:rPr>
              <a:t>9.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sz="1400" spc="-5" dirty="0">
                <a:latin typeface="Times New Roman"/>
                <a:cs typeface="Times New Roman"/>
              </a:rPr>
              <a:t>10.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97863" y="6429501"/>
            <a:ext cx="542226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868680" algn="l"/>
                <a:tab pos="2040255" algn="l"/>
                <a:tab pos="2838450" algn="l"/>
                <a:tab pos="3813175" algn="l"/>
                <a:tab pos="4537710" algn="l"/>
              </a:tabLst>
            </a:pPr>
            <a:r>
              <a:rPr sz="1400" spc="-20" dirty="0">
                <a:latin typeface="Times New Roman"/>
                <a:cs typeface="Times New Roman"/>
              </a:rPr>
              <a:t>Т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5" dirty="0">
                <a:latin typeface="Times New Roman"/>
                <a:cs typeface="Times New Roman"/>
              </a:rPr>
              <a:t>о</a:t>
            </a:r>
            <a:r>
              <a:rPr sz="1400" spc="15" dirty="0">
                <a:latin typeface="Times New Roman"/>
                <a:cs typeface="Times New Roman"/>
              </a:rPr>
              <a:t>р</a:t>
            </a:r>
            <a:r>
              <a:rPr sz="1400" spc="-10" dirty="0">
                <a:latin typeface="Times New Roman"/>
                <a:cs typeface="Times New Roman"/>
              </a:rPr>
              <a:t>чи</a:t>
            </a:r>
            <a:r>
              <a:rPr sz="1400" spc="-5" dirty="0">
                <a:latin typeface="Times New Roman"/>
                <a:cs typeface="Times New Roman"/>
              </a:rPr>
              <a:t>й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само</a:t>
            </a:r>
            <a:r>
              <a:rPr sz="1400" dirty="0">
                <a:latin typeface="Times New Roman"/>
                <a:cs typeface="Times New Roman"/>
              </a:rPr>
              <a:t>д</a:t>
            </a:r>
            <a:r>
              <a:rPr sz="1400" spc="-10" dirty="0">
                <a:latin typeface="Times New Roman"/>
                <a:cs typeface="Times New Roman"/>
              </a:rPr>
              <a:t>и</a:t>
            </a:r>
            <a:r>
              <a:rPr sz="1400" spc="10" dirty="0">
                <a:latin typeface="Times New Roman"/>
                <a:cs typeface="Times New Roman"/>
              </a:rPr>
              <a:t>к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-10" dirty="0">
                <a:latin typeface="Times New Roman"/>
                <a:cs typeface="Times New Roman"/>
              </a:rPr>
              <a:t>н</a:t>
            </a:r>
            <a:r>
              <a:rPr sz="1400" spc="-5" dirty="0">
                <a:latin typeface="Times New Roman"/>
                <a:cs typeface="Times New Roman"/>
              </a:rPr>
              <a:t>т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10" dirty="0">
                <a:latin typeface="Times New Roman"/>
                <a:cs typeface="Times New Roman"/>
              </a:rPr>
              <a:t>и</a:t>
            </a:r>
            <a:r>
              <a:rPr sz="1400" dirty="0">
                <a:latin typeface="Times New Roman"/>
                <a:cs typeface="Times New Roman"/>
              </a:rPr>
              <a:t>я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5" dirty="0">
                <a:latin typeface="Times New Roman"/>
                <a:cs typeface="Times New Roman"/>
              </a:rPr>
              <a:t>л</a:t>
            </a:r>
            <a:r>
              <a:rPr sz="1400" dirty="0">
                <a:latin typeface="Times New Roman"/>
                <a:cs typeface="Times New Roman"/>
              </a:rPr>
              <a:t>я</a:t>
            </a:r>
            <a:r>
              <a:rPr sz="1400" spc="-5" dirty="0">
                <a:latin typeface="Times New Roman"/>
                <a:cs typeface="Times New Roman"/>
              </a:rPr>
              <a:t>є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10" dirty="0">
                <a:latin typeface="Times New Roman"/>
                <a:cs typeface="Times New Roman"/>
              </a:rPr>
              <a:t>н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15" dirty="0">
                <a:latin typeface="Times New Roman"/>
                <a:cs typeface="Times New Roman"/>
              </a:rPr>
              <a:t>й</a:t>
            </a:r>
            <a:r>
              <a:rPr sz="1400" spc="5" dirty="0">
                <a:latin typeface="Times New Roman"/>
                <a:cs typeface="Times New Roman"/>
              </a:rPr>
              <a:t>б</a:t>
            </a:r>
            <a:r>
              <a:rPr sz="1400" spc="-35" dirty="0">
                <a:latin typeface="Times New Roman"/>
                <a:cs typeface="Times New Roman"/>
              </a:rPr>
              <a:t>і</a:t>
            </a:r>
            <a:r>
              <a:rPr sz="1400" spc="15" dirty="0">
                <a:latin typeface="Times New Roman"/>
                <a:cs typeface="Times New Roman"/>
              </a:rPr>
              <a:t>л</a:t>
            </a:r>
            <a:r>
              <a:rPr sz="1400" spc="-20" dirty="0">
                <a:latin typeface="Times New Roman"/>
                <a:cs typeface="Times New Roman"/>
              </a:rPr>
              <a:t>ь</a:t>
            </a:r>
            <a:r>
              <a:rPr sz="1400" spc="20" dirty="0">
                <a:latin typeface="Times New Roman"/>
                <a:cs typeface="Times New Roman"/>
              </a:rPr>
              <a:t>ш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зн</a:t>
            </a:r>
            <a:r>
              <a:rPr sz="1400" dirty="0">
                <a:latin typeface="Times New Roman"/>
                <a:cs typeface="Times New Roman"/>
              </a:rPr>
              <a:t>а</a:t>
            </a:r>
            <a:r>
              <a:rPr sz="1400" spc="-10" dirty="0">
                <a:latin typeface="Times New Roman"/>
                <a:cs typeface="Times New Roman"/>
              </a:rPr>
              <a:t>нн</a:t>
            </a:r>
            <a:r>
              <a:rPr sz="1400" spc="-5" dirty="0">
                <a:latin typeface="Times New Roman"/>
                <a:cs typeface="Times New Roman"/>
              </a:rPr>
              <a:t>я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о</a:t>
            </a:r>
            <a:r>
              <a:rPr sz="1400" spc="-10" dirty="0">
                <a:latin typeface="Times New Roman"/>
                <a:cs typeface="Times New Roman"/>
              </a:rPr>
              <a:t>к</a:t>
            </a:r>
            <a:r>
              <a:rPr sz="1400" spc="-5" dirty="0">
                <a:latin typeface="Times New Roman"/>
                <a:cs typeface="Times New Roman"/>
              </a:rPr>
              <a:t>ресл</a:t>
            </a:r>
            <a:r>
              <a:rPr sz="1400" dirty="0">
                <a:latin typeface="Times New Roman"/>
                <a:cs typeface="Times New Roman"/>
              </a:rPr>
              <a:t>е</a:t>
            </a:r>
            <a:r>
              <a:rPr sz="1400" spc="15" dirty="0">
                <a:latin typeface="Times New Roman"/>
                <a:cs typeface="Times New Roman"/>
              </a:rPr>
              <a:t>ни</a:t>
            </a:r>
            <a:r>
              <a:rPr sz="1400" spc="-5" dirty="0">
                <a:latin typeface="Times New Roman"/>
                <a:cs typeface="Times New Roman"/>
              </a:rPr>
              <a:t>х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069644" y="7655178"/>
            <a:ext cx="246379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5" dirty="0">
                <a:latin typeface="Times New Roman"/>
                <a:cs typeface="Times New Roman"/>
              </a:rPr>
              <a:t>11.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697863" y="6638976"/>
            <a:ext cx="5426075" cy="18669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lnSpc>
                <a:spcPct val="144300"/>
              </a:lnSpc>
              <a:spcBef>
                <a:spcPts val="100"/>
              </a:spcBef>
            </a:pPr>
            <a:r>
              <a:rPr sz="1400" spc="-10" dirty="0">
                <a:latin typeface="Times New Roman"/>
                <a:cs typeface="Times New Roman"/>
              </a:rPr>
              <a:t>програмою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слів,</a:t>
            </a:r>
            <a:r>
              <a:rPr sz="1400" spc="-5" dirty="0">
                <a:latin typeface="Times New Roman"/>
                <a:cs typeface="Times New Roman"/>
              </a:rPr>
              <a:t> тому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перевіряє</a:t>
            </a:r>
            <a:r>
              <a:rPr sz="1400" spc="-5" dirty="0">
                <a:latin typeface="Times New Roman"/>
                <a:cs typeface="Times New Roman"/>
              </a:rPr>
              <a:t> усвідомлення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учнем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лексичного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значення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</a:t>
            </a:r>
            <a:r>
              <a:rPr sz="1400" spc="-5" dirty="0">
                <a:latin typeface="Times New Roman"/>
                <a:cs typeface="Times New Roman"/>
              </a:rPr>
              <a:t> його граматичну передачу. Обсяг </a:t>
            </a:r>
            <a:r>
              <a:rPr sz="1400" spc="-10" dirty="0">
                <a:latin typeface="Times New Roman"/>
                <a:cs typeface="Times New Roman"/>
              </a:rPr>
              <a:t>диктанту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-5-10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5" dirty="0" err="1">
                <a:latin typeface="Times New Roman"/>
                <a:cs typeface="Times New Roman"/>
              </a:rPr>
              <a:t>слів</a:t>
            </a:r>
            <a:r>
              <a:rPr sz="1400" spc="-5" dirty="0">
                <a:latin typeface="Times New Roman"/>
                <a:cs typeface="Times New Roman"/>
              </a:rPr>
              <a:t>;</a:t>
            </a:r>
            <a:r>
              <a:rPr lang="uk-UA" sz="1400" spc="-5" dirty="0">
                <a:latin typeface="Times New Roman"/>
                <a:cs typeface="Times New Roman"/>
              </a:rPr>
              <a:t> </a:t>
            </a:r>
            <a:r>
              <a:rPr sz="1400" spc="-5" dirty="0" err="1">
                <a:latin typeface="Times New Roman"/>
                <a:cs typeface="Times New Roman"/>
              </a:rPr>
              <a:t>читається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завдання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до </a:t>
            </a:r>
            <a:r>
              <a:rPr sz="1400" spc="-5" dirty="0">
                <a:latin typeface="Times New Roman"/>
                <a:cs typeface="Times New Roman"/>
              </a:rPr>
              <a:t>кросворду.</a:t>
            </a:r>
            <a:endParaRPr sz="14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720"/>
              </a:spcBef>
            </a:pPr>
            <a:r>
              <a:rPr sz="1400" spc="-5" dirty="0">
                <a:latin typeface="Times New Roman"/>
                <a:cs typeface="Times New Roman"/>
              </a:rPr>
              <a:t>Мовні</a:t>
            </a:r>
            <a:r>
              <a:rPr sz="1400" spc="10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ігри</a:t>
            </a:r>
            <a:r>
              <a:rPr sz="1400" spc="1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ребуси,</a:t>
            </a:r>
            <a:r>
              <a:rPr sz="1400" spc="1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кросворди</a:t>
            </a:r>
            <a:r>
              <a:rPr sz="1400" spc="10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тощо.</a:t>
            </a:r>
            <a:r>
              <a:rPr sz="1400" spc="1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Мовні</a:t>
            </a:r>
            <a:r>
              <a:rPr sz="1400" spc="11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ігри</a:t>
            </a:r>
            <a:r>
              <a:rPr sz="1400" spc="10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</a:t>
            </a:r>
            <a:r>
              <a:rPr sz="1400" spc="1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тільки</a:t>
            </a:r>
            <a:r>
              <a:rPr sz="1400" spc="10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сприяють</a:t>
            </a:r>
            <a:endParaRPr sz="1400" dirty="0">
              <a:latin typeface="Times New Roman"/>
              <a:cs typeface="Times New Roman"/>
            </a:endParaRPr>
          </a:p>
          <a:p>
            <a:pPr marL="12700" marR="11430" algn="just">
              <a:lnSpc>
                <a:spcPct val="142900"/>
              </a:lnSpc>
              <a:spcBef>
                <a:spcPts val="25"/>
              </a:spcBef>
            </a:pPr>
            <a:r>
              <a:rPr sz="1400" spc="-5" dirty="0">
                <a:latin typeface="Times New Roman"/>
                <a:cs typeface="Times New Roman"/>
              </a:rPr>
              <a:t>всебічному розвитку, а й пробуджують </a:t>
            </a:r>
            <a:r>
              <a:rPr sz="1400" spc="-10" dirty="0">
                <a:latin typeface="Times New Roman"/>
                <a:cs typeface="Times New Roman"/>
              </a:rPr>
              <a:t>інтерес </a:t>
            </a:r>
            <a:r>
              <a:rPr sz="1400" dirty="0">
                <a:latin typeface="Times New Roman"/>
                <a:cs typeface="Times New Roman"/>
              </a:rPr>
              <a:t>до </a:t>
            </a:r>
            <a:r>
              <a:rPr sz="1400" spc="-5" dirty="0">
                <a:latin typeface="Times New Roman"/>
                <a:cs typeface="Times New Roman"/>
              </a:rPr>
              <a:t>знань, виховують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прагнення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вивчати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рідну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мову.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18540" y="8479840"/>
            <a:ext cx="6499860" cy="1254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6350">
              <a:lnSpc>
                <a:spcPct val="144500"/>
              </a:lnSpc>
              <a:spcBef>
                <a:spcPts val="100"/>
              </a:spcBef>
            </a:pPr>
            <a:r>
              <a:rPr sz="1400" spc="-20" dirty="0">
                <a:latin typeface="Times New Roman"/>
                <a:cs typeface="Times New Roman"/>
              </a:rPr>
              <a:t>На</a:t>
            </a:r>
            <a:r>
              <a:rPr sz="1400" spc="229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уроках</a:t>
            </a:r>
            <a:r>
              <a:rPr sz="1400" spc="2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української</a:t>
            </a:r>
            <a:r>
              <a:rPr sz="1400" spc="2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мови</a:t>
            </a:r>
            <a:r>
              <a:rPr sz="1400" spc="229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229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метою</a:t>
            </a:r>
            <a:r>
              <a:rPr sz="1400" spc="2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перевірки</a:t>
            </a:r>
            <a:r>
              <a:rPr sz="1400" spc="2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навичок</a:t>
            </a:r>
            <a:r>
              <a:rPr sz="1400" spc="229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написання</a:t>
            </a:r>
            <a:r>
              <a:rPr sz="1400" spc="229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слів,</a:t>
            </a:r>
            <a:r>
              <a:rPr sz="1400" spc="24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значення,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вимову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написання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яких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учні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повинні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засвоїти,</a:t>
            </a:r>
            <a:r>
              <a:rPr sz="1400" spc="5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пропонуються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різні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види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диктантів.</a:t>
            </a:r>
            <a:endParaRPr sz="1400">
              <a:latin typeface="Times New Roman"/>
              <a:cs typeface="Times New Roman"/>
            </a:endParaRPr>
          </a:p>
          <a:p>
            <a:pPr marL="1543050" marR="5080" indent="-631190">
              <a:lnSpc>
                <a:spcPts val="2420"/>
              </a:lnSpc>
              <a:spcBef>
                <a:spcPts val="80"/>
              </a:spcBef>
              <a:tabLst>
                <a:tab pos="1543050" algn="l"/>
                <a:tab pos="2550795" algn="l"/>
                <a:tab pos="2925445" algn="l"/>
                <a:tab pos="3647440" algn="l"/>
                <a:tab pos="4676775" algn="l"/>
                <a:tab pos="5897880" algn="l"/>
              </a:tabLst>
            </a:pPr>
            <a:r>
              <a:rPr sz="1400" b="1" i="1" spc="-5" dirty="0">
                <a:solidFill>
                  <a:srgbClr val="C00000"/>
                </a:solidFill>
                <a:latin typeface="Times New Roman"/>
                <a:cs typeface="Times New Roman"/>
              </a:rPr>
              <a:t>1.	Зоровий</a:t>
            </a:r>
            <a:r>
              <a:rPr sz="1400" b="1" i="1" spc="195" dirty="0">
                <a:solidFill>
                  <a:srgbClr val="C00000"/>
                </a:solidFill>
                <a:latin typeface="Times New Roman"/>
                <a:cs typeface="Times New Roman"/>
              </a:rPr>
              <a:t> </a:t>
            </a:r>
            <a:r>
              <a:rPr sz="1400" b="1" i="1" spc="-10" dirty="0">
                <a:solidFill>
                  <a:srgbClr val="C00000"/>
                </a:solidFill>
                <a:latin typeface="Times New Roman"/>
                <a:cs typeface="Times New Roman"/>
              </a:rPr>
              <a:t>диктант</a:t>
            </a:r>
            <a:r>
              <a:rPr sz="1400" b="1" i="1" spc="229" dirty="0">
                <a:solidFill>
                  <a:srgbClr val="C00000"/>
                </a:solidFill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із</a:t>
            </a:r>
            <a:r>
              <a:rPr sz="1400" spc="2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попереднім</a:t>
            </a:r>
            <a:r>
              <a:rPr sz="1400" spc="204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промовлянням</a:t>
            </a:r>
            <a:r>
              <a:rPr sz="1400" spc="204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(учні</a:t>
            </a:r>
            <a:r>
              <a:rPr sz="1400" spc="18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читають,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5" dirty="0">
                <a:latin typeface="Times New Roman"/>
                <a:cs typeface="Times New Roman"/>
              </a:rPr>
              <a:t>в</a:t>
            </a:r>
            <a:r>
              <a:rPr sz="1400" spc="-35" dirty="0">
                <a:latin typeface="Times New Roman"/>
                <a:cs typeface="Times New Roman"/>
              </a:rPr>
              <a:t>і</a:t>
            </a:r>
            <a:r>
              <a:rPr sz="1400" spc="5" dirty="0">
                <a:latin typeface="Times New Roman"/>
                <a:cs typeface="Times New Roman"/>
              </a:rPr>
              <a:t>д</a:t>
            </a:r>
            <a:r>
              <a:rPr sz="1400" spc="-10" dirty="0">
                <a:latin typeface="Times New Roman"/>
                <a:cs typeface="Times New Roman"/>
              </a:rPr>
              <a:t>по</a:t>
            </a:r>
            <a:r>
              <a:rPr sz="1400" spc="5" dirty="0">
                <a:latin typeface="Times New Roman"/>
                <a:cs typeface="Times New Roman"/>
              </a:rPr>
              <a:t>в</a:t>
            </a:r>
            <a:r>
              <a:rPr sz="1400" spc="-35" dirty="0">
                <a:latin typeface="Times New Roman"/>
                <a:cs typeface="Times New Roman"/>
              </a:rPr>
              <a:t>і</a:t>
            </a:r>
            <a:r>
              <a:rPr sz="1400" spc="5" dirty="0">
                <a:latin typeface="Times New Roman"/>
                <a:cs typeface="Times New Roman"/>
              </a:rPr>
              <a:t>д</a:t>
            </a:r>
            <a:r>
              <a:rPr sz="1400" spc="15" dirty="0">
                <a:latin typeface="Times New Roman"/>
                <a:cs typeface="Times New Roman"/>
              </a:rPr>
              <a:t>н</a:t>
            </a:r>
            <a:r>
              <a:rPr sz="1400" spc="-5" dirty="0">
                <a:latin typeface="Times New Roman"/>
                <a:cs typeface="Times New Roman"/>
              </a:rPr>
              <a:t>о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5" dirty="0">
                <a:latin typeface="Times New Roman"/>
                <a:cs typeface="Times New Roman"/>
              </a:rPr>
              <a:t>д</a:t>
            </a:r>
            <a:r>
              <a:rPr sz="1400" spc="-5" dirty="0">
                <a:latin typeface="Times New Roman"/>
                <a:cs typeface="Times New Roman"/>
              </a:rPr>
              <a:t>о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10" dirty="0">
                <a:latin typeface="Times New Roman"/>
                <a:cs typeface="Times New Roman"/>
              </a:rPr>
              <a:t>пр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10" dirty="0">
                <a:latin typeface="Times New Roman"/>
                <a:cs typeface="Times New Roman"/>
              </a:rPr>
              <a:t>и</a:t>
            </a:r>
            <a:r>
              <a:rPr sz="1400" spc="-5" dirty="0">
                <a:latin typeface="Times New Roman"/>
                <a:cs typeface="Times New Roman"/>
              </a:rPr>
              <a:t>л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орфографії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15" dirty="0">
                <a:latin typeface="Times New Roman"/>
                <a:cs typeface="Times New Roman"/>
              </a:rPr>
              <a:t>(</a:t>
            </a:r>
            <a:r>
              <a:rPr sz="1400" spc="-5" dirty="0">
                <a:latin typeface="Times New Roman"/>
                <a:cs typeface="Times New Roman"/>
              </a:rPr>
              <a:t>орфое</a:t>
            </a:r>
            <a:r>
              <a:rPr sz="1400" spc="-10" dirty="0">
                <a:latin typeface="Times New Roman"/>
                <a:cs typeface="Times New Roman"/>
              </a:rPr>
              <a:t>пі</a:t>
            </a:r>
            <a:r>
              <a:rPr sz="1400" spc="-15" dirty="0">
                <a:latin typeface="Times New Roman"/>
                <a:cs typeface="Times New Roman"/>
              </a:rPr>
              <a:t>ч</a:t>
            </a:r>
            <a:r>
              <a:rPr sz="1400" spc="-10" dirty="0">
                <a:latin typeface="Times New Roman"/>
                <a:cs typeface="Times New Roman"/>
              </a:rPr>
              <a:t>н</a:t>
            </a:r>
            <a:r>
              <a:rPr sz="1400" spc="15" dirty="0">
                <a:latin typeface="Times New Roman"/>
                <a:cs typeface="Times New Roman"/>
              </a:rPr>
              <a:t>и</a:t>
            </a:r>
            <a:r>
              <a:rPr sz="1400" spc="-5" dirty="0">
                <a:latin typeface="Times New Roman"/>
                <a:cs typeface="Times New Roman"/>
              </a:rPr>
              <a:t>х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10" dirty="0">
                <a:latin typeface="Times New Roman"/>
                <a:cs typeface="Times New Roman"/>
              </a:rPr>
              <a:t>пр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5" dirty="0">
                <a:latin typeface="Times New Roman"/>
                <a:cs typeface="Times New Roman"/>
              </a:rPr>
              <a:t>в</a:t>
            </a:r>
            <a:r>
              <a:rPr sz="1400" spc="-10" dirty="0">
                <a:latin typeface="Times New Roman"/>
                <a:cs typeface="Times New Roman"/>
              </a:rPr>
              <a:t>ил)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7</a:t>
            </a:fld>
            <a:endParaRPr dirty="0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518030" y="1039113"/>
            <a:ext cx="15811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b="1" i="1" spc="-5" dirty="0">
                <a:solidFill>
                  <a:srgbClr val="C00000"/>
                </a:solidFill>
                <a:latin typeface="Times New Roman"/>
                <a:cs typeface="Times New Roman"/>
              </a:rPr>
              <a:t>2.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149220" y="330758"/>
            <a:ext cx="4968875" cy="9461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sz="1400" spc="-5" dirty="0">
                <a:latin typeface="Times New Roman"/>
                <a:cs typeface="Times New Roman"/>
              </a:rPr>
              <a:t>промовляють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написане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картці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слово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виділеною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орфограмою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записують </a:t>
            </a:r>
            <a:r>
              <a:rPr sz="1400" spc="-10" dirty="0">
                <a:latin typeface="Times New Roman"/>
                <a:cs typeface="Times New Roman"/>
              </a:rPr>
              <a:t>його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робочий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зошит.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65"/>
              </a:spcBef>
            </a:pPr>
            <a:r>
              <a:rPr sz="1400" b="1" i="1" spc="-5" dirty="0">
                <a:solidFill>
                  <a:srgbClr val="C00000"/>
                </a:solidFill>
                <a:latin typeface="Times New Roman"/>
                <a:cs typeface="Times New Roman"/>
              </a:rPr>
              <a:t>Малюнковий</a:t>
            </a:r>
            <a:r>
              <a:rPr sz="1400" b="1" i="1" spc="-25" dirty="0">
                <a:solidFill>
                  <a:srgbClr val="C00000"/>
                </a:solidFill>
                <a:latin typeface="Times New Roman"/>
                <a:cs typeface="Times New Roman"/>
              </a:rPr>
              <a:t> </a:t>
            </a:r>
            <a:r>
              <a:rPr sz="1400" b="1" i="1" spc="-5" dirty="0">
                <a:solidFill>
                  <a:srgbClr val="C00000"/>
                </a:solidFill>
                <a:latin typeface="Times New Roman"/>
                <a:cs typeface="Times New Roman"/>
              </a:rPr>
              <a:t>диктант.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18540" y="1250874"/>
            <a:ext cx="6501765" cy="33978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 algn="just">
              <a:lnSpc>
                <a:spcPct val="143700"/>
              </a:lnSpc>
              <a:spcBef>
                <a:spcPts val="90"/>
              </a:spcBef>
              <a:buChar char="*"/>
              <a:tabLst>
                <a:tab pos="229235" algn="l"/>
              </a:tabLst>
            </a:pPr>
            <a:r>
              <a:rPr sz="1400" spc="-5" dirty="0">
                <a:latin typeface="Times New Roman"/>
                <a:cs typeface="Times New Roman"/>
              </a:rPr>
              <a:t>Учитель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демонструє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картку-малюнок,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діти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називають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зображений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предмет,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визначають </a:t>
            </a:r>
            <a:r>
              <a:rPr sz="1400" dirty="0">
                <a:latin typeface="Times New Roman"/>
                <a:cs typeface="Times New Roman"/>
              </a:rPr>
              <a:t>яку </a:t>
            </a:r>
            <a:r>
              <a:rPr sz="1400" spc="-5" dirty="0">
                <a:latin typeface="Times New Roman"/>
                <a:cs typeface="Times New Roman"/>
              </a:rPr>
              <a:t>букву - </a:t>
            </a:r>
            <a:r>
              <a:rPr sz="1400" b="1" i="1" spc="-5" dirty="0">
                <a:latin typeface="Times New Roman"/>
                <a:cs typeface="Times New Roman"/>
              </a:rPr>
              <a:t>е</a:t>
            </a:r>
            <a:r>
              <a:rPr sz="1400" b="1" i="1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чи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и</a:t>
            </a:r>
            <a:r>
              <a:rPr sz="1400" spc="-10" dirty="0">
                <a:latin typeface="Times New Roman"/>
                <a:cs typeface="Times New Roman"/>
              </a:rPr>
              <a:t>-</a:t>
            </a:r>
            <a:r>
              <a:rPr sz="1400" spc="-5" dirty="0">
                <a:latin typeface="Times New Roman"/>
                <a:cs typeface="Times New Roman"/>
              </a:rPr>
              <a:t> потрібно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написати</a:t>
            </a:r>
            <a:r>
              <a:rPr sz="1400" spc="-5" dirty="0">
                <a:latin typeface="Times New Roman"/>
                <a:cs typeface="Times New Roman"/>
              </a:rPr>
              <a:t> в ненаголошеному </a:t>
            </a:r>
            <a:r>
              <a:rPr sz="1400" spc="-10" dirty="0">
                <a:latin typeface="Times New Roman"/>
                <a:cs typeface="Times New Roman"/>
              </a:rPr>
              <a:t>складі,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 </a:t>
            </a:r>
            <a:r>
              <a:rPr sz="1400" spc="-5" dirty="0">
                <a:latin typeface="Times New Roman"/>
                <a:cs typeface="Times New Roman"/>
              </a:rPr>
              <a:t> записують</a:t>
            </a:r>
            <a:r>
              <a:rPr sz="1400" spc="-10" dirty="0">
                <a:latin typeface="Times New Roman"/>
                <a:cs typeface="Times New Roman"/>
              </a:rPr>
              <a:t> слово.</a:t>
            </a:r>
            <a:endParaRPr sz="1400">
              <a:latin typeface="Times New Roman"/>
              <a:cs typeface="Times New Roman"/>
            </a:endParaRPr>
          </a:p>
          <a:p>
            <a:pPr marL="12700" marR="5080" algn="just">
              <a:lnSpc>
                <a:spcPts val="2430"/>
              </a:lnSpc>
              <a:spcBef>
                <a:spcPts val="175"/>
              </a:spcBef>
              <a:buChar char="*"/>
              <a:tabLst>
                <a:tab pos="229235" algn="l"/>
              </a:tabLst>
            </a:pPr>
            <a:r>
              <a:rPr sz="1400" spc="-5" dirty="0">
                <a:latin typeface="Times New Roman"/>
                <a:cs typeface="Times New Roman"/>
              </a:rPr>
              <a:t>Учитель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демонструє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картку-малюнок,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діти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називають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зображений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предмет,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визначають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наголос,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підкреслюють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букву,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що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позначає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ненаголошений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голосний.</a:t>
            </a:r>
            <a:endParaRPr sz="1400">
              <a:latin typeface="Times New Roman"/>
              <a:cs typeface="Times New Roman"/>
            </a:endParaRPr>
          </a:p>
          <a:p>
            <a:pPr marL="12700" marR="7620" algn="just">
              <a:lnSpc>
                <a:spcPts val="2400"/>
              </a:lnSpc>
              <a:spcBef>
                <a:spcPts val="15"/>
              </a:spcBef>
              <a:buChar char="*"/>
              <a:tabLst>
                <a:tab pos="253365" algn="l"/>
              </a:tabLst>
            </a:pPr>
            <a:r>
              <a:rPr sz="1400" spc="-5" dirty="0">
                <a:latin typeface="Times New Roman"/>
                <a:cs typeface="Times New Roman"/>
              </a:rPr>
              <a:t>Учитель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демонструє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картку-малюнок,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діти</a:t>
            </a:r>
            <a:r>
              <a:rPr sz="1400" spc="-5" dirty="0">
                <a:latin typeface="Times New Roman"/>
                <a:cs typeface="Times New Roman"/>
              </a:rPr>
              <a:t> самостійно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(без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попереднього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обговорення)</a:t>
            </a:r>
            <a:r>
              <a:rPr sz="1400" spc="3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записують</a:t>
            </a:r>
            <a:r>
              <a:rPr sz="1400" spc="3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слово,</a:t>
            </a:r>
            <a:r>
              <a:rPr sz="1400" spc="-5" dirty="0">
                <a:latin typeface="Times New Roman"/>
                <a:cs typeface="Times New Roman"/>
              </a:rPr>
              <a:t> визначають</a:t>
            </a:r>
            <a:r>
              <a:rPr sz="1400" spc="3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наголос,</a:t>
            </a:r>
            <a:r>
              <a:rPr sz="1400" spc="3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підкреслюють</a:t>
            </a:r>
            <a:r>
              <a:rPr sz="1400" spc="3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букву,</a:t>
            </a:r>
            <a:r>
              <a:rPr sz="1400" spc="3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що</a:t>
            </a:r>
            <a:endParaRPr sz="14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545"/>
              </a:spcBef>
            </a:pPr>
            <a:r>
              <a:rPr sz="1400" spc="-10" dirty="0">
                <a:latin typeface="Times New Roman"/>
                <a:cs typeface="Times New Roman"/>
              </a:rPr>
              <a:t>позначає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ненаголошений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голосний,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який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</a:t>
            </a:r>
            <a:r>
              <a:rPr sz="1400" spc="6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перевіряється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наголосом.</a:t>
            </a:r>
            <a:endParaRPr sz="1400">
              <a:latin typeface="Times New Roman"/>
              <a:cs typeface="Times New Roman"/>
            </a:endParaRPr>
          </a:p>
          <a:p>
            <a:pPr marL="12700" marR="5080" indent="899160">
              <a:lnSpc>
                <a:spcPts val="2420"/>
              </a:lnSpc>
              <a:spcBef>
                <a:spcPts val="85"/>
              </a:spcBef>
              <a:tabLst>
                <a:tab pos="1543050" algn="l"/>
              </a:tabLst>
            </a:pPr>
            <a:r>
              <a:rPr sz="1400" b="1" i="1" spc="-5" dirty="0">
                <a:solidFill>
                  <a:srgbClr val="C00000"/>
                </a:solidFill>
                <a:latin typeface="Times New Roman"/>
                <a:cs typeface="Times New Roman"/>
              </a:rPr>
              <a:t>3.	Вибірковий диктант</a:t>
            </a:r>
            <a:r>
              <a:rPr sz="1400" b="1" i="1" spc="40" dirty="0">
                <a:solidFill>
                  <a:srgbClr val="C00000"/>
                </a:solidFill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(малюнковий,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зоровий,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слуховий).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Учитель</a:t>
            </a:r>
            <a:r>
              <a:rPr sz="1400" spc="6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пропонує</a:t>
            </a:r>
            <a:r>
              <a:rPr sz="1400" spc="8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дітям</a:t>
            </a:r>
            <a:r>
              <a:rPr sz="1400" spc="9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або</a:t>
            </a:r>
            <a:r>
              <a:rPr sz="1400" spc="8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картки</a:t>
            </a:r>
            <a:r>
              <a:rPr sz="1400" spc="114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8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малюнки,</a:t>
            </a:r>
            <a:r>
              <a:rPr sz="1400" spc="8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або</a:t>
            </a:r>
            <a:r>
              <a:rPr sz="1400" spc="8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картки</a:t>
            </a:r>
            <a:r>
              <a:rPr sz="1400" spc="8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</a:t>
            </a:r>
            <a:r>
              <a:rPr sz="1400" spc="8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8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пропуском</a:t>
            </a:r>
            <a:r>
              <a:rPr sz="1400" spc="9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букв,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що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позначають</a:t>
            </a:r>
            <a:r>
              <a:rPr sz="1400" spc="-5" dirty="0">
                <a:latin typeface="Times New Roman"/>
                <a:cs typeface="Times New Roman"/>
              </a:rPr>
              <a:t> ненаголошені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голосні,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або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слух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завдання: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518030" y="5543854"/>
            <a:ext cx="158115" cy="641985"/>
          </a:xfrm>
          <a:prstGeom prst="rect">
            <a:avLst/>
          </a:prstGeom>
        </p:spPr>
        <p:txBody>
          <a:bodyPr vert="horz" wrap="square" lIns="0" tIns="10731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844"/>
              </a:spcBef>
            </a:pPr>
            <a:r>
              <a:rPr sz="1400" b="1" i="1" spc="-5" dirty="0">
                <a:solidFill>
                  <a:srgbClr val="C00000"/>
                </a:solidFill>
                <a:latin typeface="Times New Roman"/>
                <a:cs typeface="Times New Roman"/>
              </a:rPr>
              <a:t>4.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sz="1400" b="1" i="1" spc="-5" dirty="0">
                <a:solidFill>
                  <a:srgbClr val="C00000"/>
                </a:solidFill>
                <a:latin typeface="Times New Roman"/>
                <a:cs typeface="Times New Roman"/>
              </a:rPr>
              <a:t>5.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746630" y="4620564"/>
            <a:ext cx="4104640" cy="1565275"/>
          </a:xfrm>
          <a:prstGeom prst="rect">
            <a:avLst/>
          </a:prstGeom>
        </p:spPr>
        <p:txBody>
          <a:bodyPr vert="horz" wrap="square" lIns="0" tIns="107314" rIns="0" bIns="0" rtlCol="0">
            <a:spAutoFit/>
          </a:bodyPr>
          <a:lstStyle/>
          <a:p>
            <a:pPr marL="241300" indent="-229235">
              <a:lnSpc>
                <a:spcPct val="100000"/>
              </a:lnSpc>
              <a:spcBef>
                <a:spcPts val="844"/>
              </a:spcBef>
              <a:buChar char="-"/>
              <a:tabLst>
                <a:tab pos="241300" algn="l"/>
                <a:tab pos="241935" algn="l"/>
              </a:tabLst>
            </a:pP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перший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стовпчик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записати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</a:t>
            </a:r>
            <a:r>
              <a:rPr sz="1400" spc="4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назви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тварин;</a:t>
            </a:r>
            <a:endParaRPr sz="1400">
              <a:latin typeface="Times New Roman"/>
              <a:cs typeface="Times New Roman"/>
            </a:endParaRPr>
          </a:p>
          <a:p>
            <a:pPr marL="241300" indent="-229235">
              <a:lnSpc>
                <a:spcPct val="100000"/>
              </a:lnSpc>
              <a:spcBef>
                <a:spcPts val="745"/>
              </a:spcBef>
              <a:buChar char="-"/>
              <a:tabLst>
                <a:tab pos="241300" algn="l"/>
                <a:tab pos="241935" algn="l"/>
              </a:tabLst>
            </a:pPr>
            <a:r>
              <a:rPr sz="1400" spc="-10" dirty="0">
                <a:latin typeface="Times New Roman"/>
                <a:cs typeface="Times New Roman"/>
              </a:rPr>
              <a:t>У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другий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назви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рослин;</a:t>
            </a:r>
            <a:endParaRPr sz="1400">
              <a:latin typeface="Times New Roman"/>
              <a:cs typeface="Times New Roman"/>
            </a:endParaRPr>
          </a:p>
          <a:p>
            <a:pPr marL="241300" marR="773430" indent="-241300">
              <a:lnSpc>
                <a:spcPct val="144300"/>
              </a:lnSpc>
              <a:buChar char="-"/>
              <a:tabLst>
                <a:tab pos="241300" algn="l"/>
                <a:tab pos="241935" algn="l"/>
              </a:tabLst>
            </a:pPr>
            <a:r>
              <a:rPr sz="1400" spc="-10" dirty="0">
                <a:latin typeface="Times New Roman"/>
                <a:cs typeface="Times New Roman"/>
              </a:rPr>
              <a:t>записати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тільки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словникові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слова.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solidFill>
                  <a:srgbClr val="C00000"/>
                </a:solidFill>
                <a:latin typeface="Times New Roman"/>
                <a:cs typeface="Times New Roman"/>
              </a:rPr>
              <a:t>Диктант</a:t>
            </a:r>
            <a:r>
              <a:rPr sz="1400" b="1" i="1" spc="25" dirty="0">
                <a:solidFill>
                  <a:srgbClr val="C00000"/>
                </a:solidFill>
                <a:latin typeface="Times New Roman"/>
                <a:cs typeface="Times New Roman"/>
              </a:rPr>
              <a:t> </a:t>
            </a:r>
            <a:r>
              <a:rPr sz="1400" b="1" i="1" spc="-5" dirty="0">
                <a:solidFill>
                  <a:srgbClr val="C00000"/>
                </a:solidFill>
                <a:latin typeface="Times New Roman"/>
                <a:cs typeface="Times New Roman"/>
              </a:rPr>
              <a:t>із</a:t>
            </a:r>
            <a:r>
              <a:rPr sz="1400" b="1" i="1" spc="10" dirty="0">
                <a:solidFill>
                  <a:srgbClr val="C00000"/>
                </a:solidFill>
                <a:latin typeface="Times New Roman"/>
                <a:cs typeface="Times New Roman"/>
              </a:rPr>
              <a:t> </a:t>
            </a:r>
            <a:r>
              <a:rPr sz="1400" b="1" i="1" spc="-10" dirty="0">
                <a:solidFill>
                  <a:srgbClr val="C00000"/>
                </a:solidFill>
                <a:latin typeface="Times New Roman"/>
                <a:cs typeface="Times New Roman"/>
              </a:rPr>
              <a:t>використанням</a:t>
            </a:r>
            <a:r>
              <a:rPr sz="1400" b="1" i="1" spc="15" dirty="0">
                <a:solidFill>
                  <a:srgbClr val="C00000"/>
                </a:solidFill>
                <a:latin typeface="Times New Roman"/>
                <a:cs typeface="Times New Roman"/>
              </a:rPr>
              <a:t> </a:t>
            </a:r>
            <a:r>
              <a:rPr sz="1400" b="1" i="1" spc="-5" dirty="0">
                <a:solidFill>
                  <a:srgbClr val="C00000"/>
                </a:solidFill>
                <a:latin typeface="Times New Roman"/>
                <a:cs typeface="Times New Roman"/>
              </a:rPr>
              <a:t>загадок. </a:t>
            </a:r>
            <a:r>
              <a:rPr sz="1400" b="1" i="1" spc="-335" dirty="0">
                <a:solidFill>
                  <a:srgbClr val="C00000"/>
                </a:solidFill>
                <a:latin typeface="Times New Roman"/>
                <a:cs typeface="Times New Roman"/>
              </a:rPr>
              <a:t> </a:t>
            </a:r>
            <a:r>
              <a:rPr sz="1400" b="1" i="1" spc="-5" dirty="0">
                <a:solidFill>
                  <a:srgbClr val="C00000"/>
                </a:solidFill>
                <a:latin typeface="Times New Roman"/>
                <a:cs typeface="Times New Roman"/>
              </a:rPr>
              <a:t>Диктанти із</a:t>
            </a:r>
            <a:r>
              <a:rPr sz="1400" b="1" i="1" spc="5" dirty="0">
                <a:solidFill>
                  <a:srgbClr val="C00000"/>
                </a:solidFill>
                <a:latin typeface="Times New Roman"/>
                <a:cs typeface="Times New Roman"/>
              </a:rPr>
              <a:t> </a:t>
            </a:r>
            <a:r>
              <a:rPr sz="1400" b="1" i="1" spc="-5" dirty="0">
                <a:solidFill>
                  <a:srgbClr val="C00000"/>
                </a:solidFill>
                <a:latin typeface="Times New Roman"/>
                <a:cs typeface="Times New Roman"/>
              </a:rPr>
              <a:t>пам’яті: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18540" y="6153962"/>
            <a:ext cx="6502400" cy="3711575"/>
          </a:xfrm>
          <a:prstGeom prst="rect">
            <a:avLst/>
          </a:prstGeom>
        </p:spPr>
        <p:txBody>
          <a:bodyPr vert="horz" wrap="square" lIns="0" tIns="107314" rIns="0" bIns="0" rtlCol="0">
            <a:spAutoFit/>
          </a:bodyPr>
          <a:lstStyle/>
          <a:p>
            <a:pPr marL="116205" indent="-104139">
              <a:lnSpc>
                <a:spcPct val="100000"/>
              </a:lnSpc>
              <a:spcBef>
                <a:spcPts val="844"/>
              </a:spcBef>
              <a:buChar char="-"/>
              <a:tabLst>
                <a:tab pos="116839" algn="l"/>
              </a:tabLst>
            </a:pPr>
            <a:r>
              <a:rPr sz="1400" spc="-10" dirty="0">
                <a:latin typeface="Times New Roman"/>
                <a:cs typeface="Times New Roman"/>
              </a:rPr>
              <a:t>записати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пам’яті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словникові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є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назвами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професій;</a:t>
            </a:r>
            <a:endParaRPr sz="1400" dirty="0">
              <a:latin typeface="Times New Roman"/>
              <a:cs typeface="Times New Roman"/>
            </a:endParaRPr>
          </a:p>
          <a:p>
            <a:pPr marL="12700" marR="5080">
              <a:lnSpc>
                <a:spcPts val="2430"/>
              </a:lnSpc>
              <a:spcBef>
                <a:spcPts val="200"/>
              </a:spcBef>
              <a:buChar char="-"/>
              <a:tabLst>
                <a:tab pos="149860" algn="l"/>
              </a:tabLst>
            </a:pPr>
            <a:r>
              <a:rPr sz="1400" spc="-10" dirty="0">
                <a:latin typeface="Times New Roman"/>
                <a:cs typeface="Times New Roman"/>
              </a:rPr>
              <a:t>записати</a:t>
            </a:r>
            <a:r>
              <a:rPr sz="1400" spc="27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28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пам’яті</a:t>
            </a:r>
            <a:r>
              <a:rPr sz="1400" spc="25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словникові</a:t>
            </a:r>
            <a:r>
              <a:rPr sz="1400" spc="25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слова,</a:t>
            </a:r>
            <a:r>
              <a:rPr sz="1400" spc="28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spc="26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яких</a:t>
            </a:r>
            <a:r>
              <a:rPr sz="1400" spc="25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spc="26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ненаголошеному</a:t>
            </a:r>
            <a:r>
              <a:rPr sz="1400" spc="25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складі</a:t>
            </a:r>
            <a:r>
              <a:rPr sz="1400" spc="24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потрібно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писати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букву </a:t>
            </a:r>
            <a:r>
              <a:rPr sz="1400" b="1" i="1" spc="-5" dirty="0">
                <a:latin typeface="Times New Roman"/>
                <a:cs typeface="Times New Roman"/>
              </a:rPr>
              <a:t>е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 dirty="0">
              <a:latin typeface="Times New Roman"/>
              <a:cs typeface="Times New Roman"/>
            </a:endParaRPr>
          </a:p>
          <a:p>
            <a:pPr marL="1543050" lvl="1" indent="-631825">
              <a:lnSpc>
                <a:spcPct val="100000"/>
              </a:lnSpc>
              <a:spcBef>
                <a:spcPts val="535"/>
              </a:spcBef>
              <a:buAutoNum type="arabicPeriod" startAt="6"/>
              <a:tabLst>
                <a:tab pos="1543050" algn="l"/>
                <a:tab pos="1543685" algn="l"/>
              </a:tabLst>
            </a:pPr>
            <a:r>
              <a:rPr sz="1400" b="1" i="1" spc="-10" dirty="0">
                <a:solidFill>
                  <a:srgbClr val="C00000"/>
                </a:solidFill>
                <a:latin typeface="Times New Roman"/>
                <a:cs typeface="Times New Roman"/>
              </a:rPr>
              <a:t>Диктант</a:t>
            </a:r>
            <a:r>
              <a:rPr sz="1400" b="1" i="1" spc="10" dirty="0">
                <a:solidFill>
                  <a:srgbClr val="C00000"/>
                </a:solidFill>
                <a:latin typeface="Times New Roman"/>
                <a:cs typeface="Times New Roman"/>
              </a:rPr>
              <a:t> </a:t>
            </a:r>
            <a:r>
              <a:rPr sz="1400" b="1" i="1" spc="-5" dirty="0">
                <a:solidFill>
                  <a:srgbClr val="C00000"/>
                </a:solidFill>
                <a:latin typeface="Times New Roman"/>
                <a:cs typeface="Times New Roman"/>
              </a:rPr>
              <a:t>із коментарем.</a:t>
            </a:r>
            <a:endParaRPr sz="1400" dirty="0">
              <a:latin typeface="Times New Roman"/>
              <a:cs typeface="Times New Roman"/>
            </a:endParaRPr>
          </a:p>
          <a:p>
            <a:pPr marL="12700" marR="10795">
              <a:lnSpc>
                <a:spcPts val="2420"/>
              </a:lnSpc>
              <a:spcBef>
                <a:spcPts val="185"/>
              </a:spcBef>
            </a:pPr>
            <a:r>
              <a:rPr sz="1400" spc="-5" dirty="0">
                <a:latin typeface="Times New Roman"/>
                <a:cs typeface="Times New Roman"/>
              </a:rPr>
              <a:t>Учитель</a:t>
            </a:r>
            <a:r>
              <a:rPr sz="1400" spc="114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називає</a:t>
            </a:r>
            <a:r>
              <a:rPr sz="1400" spc="1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словникове</a:t>
            </a:r>
            <a:r>
              <a:rPr sz="1400" spc="1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слово,</a:t>
            </a:r>
            <a:r>
              <a:rPr sz="1400" spc="14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один</a:t>
            </a:r>
            <a:r>
              <a:rPr sz="1400" spc="1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13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учнів</a:t>
            </a:r>
            <a:r>
              <a:rPr sz="1400" spc="1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коментує</a:t>
            </a:r>
            <a:r>
              <a:rPr sz="1400" spc="1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його</a:t>
            </a:r>
            <a:r>
              <a:rPr sz="1400" spc="1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написання,</a:t>
            </a:r>
            <a:r>
              <a:rPr sz="1400" spc="14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114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решта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дітей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записує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зошити.</a:t>
            </a:r>
            <a:endParaRPr sz="1400" dirty="0">
              <a:latin typeface="Times New Roman"/>
              <a:cs typeface="Times New Roman"/>
            </a:endParaRPr>
          </a:p>
          <a:p>
            <a:pPr marL="1543050" lvl="1" indent="-631825">
              <a:lnSpc>
                <a:spcPct val="100000"/>
              </a:lnSpc>
              <a:spcBef>
                <a:spcPts val="545"/>
              </a:spcBef>
              <a:buAutoNum type="arabicPeriod" startAt="7"/>
              <a:tabLst>
                <a:tab pos="1543050" algn="l"/>
                <a:tab pos="1543685" algn="l"/>
              </a:tabLst>
            </a:pPr>
            <a:r>
              <a:rPr sz="1400" b="1" i="1" spc="-10" dirty="0">
                <a:solidFill>
                  <a:srgbClr val="C00000"/>
                </a:solidFill>
                <a:latin typeface="Times New Roman"/>
                <a:cs typeface="Times New Roman"/>
              </a:rPr>
              <a:t>Творчий</a:t>
            </a:r>
            <a:r>
              <a:rPr sz="1400" b="1" i="1" spc="-20" dirty="0">
                <a:solidFill>
                  <a:srgbClr val="C00000"/>
                </a:solidFill>
                <a:latin typeface="Times New Roman"/>
                <a:cs typeface="Times New Roman"/>
              </a:rPr>
              <a:t> </a:t>
            </a:r>
            <a:r>
              <a:rPr sz="1400" b="1" i="1" spc="-5" dirty="0">
                <a:solidFill>
                  <a:srgbClr val="C00000"/>
                </a:solidFill>
                <a:latin typeface="Times New Roman"/>
                <a:cs typeface="Times New Roman"/>
              </a:rPr>
              <a:t>диктант.</a:t>
            </a:r>
            <a:endParaRPr sz="14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  <a:tabLst>
                <a:tab pos="5049520" algn="l"/>
              </a:tabLst>
            </a:pPr>
            <a:r>
              <a:rPr sz="1400" spc="-5" dirty="0">
                <a:latin typeface="Times New Roman"/>
                <a:cs typeface="Times New Roman"/>
              </a:rPr>
              <a:t>Учитель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пропонує</a:t>
            </a:r>
            <a:r>
              <a:rPr sz="1400" spc="5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учням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замінити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розгорнутий</a:t>
            </a:r>
            <a:r>
              <a:rPr sz="1400" spc="45" dirty="0">
                <a:latin typeface="Times New Roman"/>
                <a:cs typeface="Times New Roman"/>
              </a:rPr>
              <a:t> </a:t>
            </a:r>
            <a:r>
              <a:rPr sz="1400" spc="-5" dirty="0" err="1">
                <a:latin typeface="Times New Roman"/>
                <a:cs typeface="Times New Roman"/>
              </a:rPr>
              <a:t>вислів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 err="1">
                <a:latin typeface="Times New Roman"/>
                <a:cs typeface="Times New Roman"/>
              </a:rPr>
              <a:t>одним</a:t>
            </a:r>
            <a:r>
              <a:rPr lang="uk-UA" sz="1400" spc="-10" dirty="0">
                <a:latin typeface="Times New Roman"/>
                <a:cs typeface="Times New Roman"/>
              </a:rPr>
              <a:t> </a:t>
            </a:r>
            <a:r>
              <a:rPr sz="1400" spc="-5" dirty="0" err="1">
                <a:latin typeface="Times New Roman"/>
                <a:cs typeface="Times New Roman"/>
              </a:rPr>
              <a:t>словом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 dirty="0">
              <a:latin typeface="Times New Roman"/>
              <a:cs typeface="Times New Roman"/>
            </a:endParaRPr>
          </a:p>
          <a:p>
            <a:pPr marL="1543050" lvl="1" indent="-631825">
              <a:lnSpc>
                <a:spcPct val="100000"/>
              </a:lnSpc>
              <a:spcBef>
                <a:spcPts val="745"/>
              </a:spcBef>
              <a:buAutoNum type="arabicPeriod" startAt="8"/>
              <a:tabLst>
                <a:tab pos="1543050" algn="l"/>
                <a:tab pos="1543685" algn="l"/>
              </a:tabLst>
            </a:pPr>
            <a:r>
              <a:rPr sz="1400" b="1" i="1" spc="-10" dirty="0">
                <a:solidFill>
                  <a:srgbClr val="C00000"/>
                </a:solidFill>
                <a:latin typeface="Times New Roman"/>
                <a:cs typeface="Times New Roman"/>
              </a:rPr>
              <a:t>Ребусовий</a:t>
            </a:r>
            <a:r>
              <a:rPr sz="1400" b="1" i="1" spc="-15" dirty="0">
                <a:solidFill>
                  <a:srgbClr val="C00000"/>
                </a:solidFill>
                <a:latin typeface="Times New Roman"/>
                <a:cs typeface="Times New Roman"/>
              </a:rPr>
              <a:t> </a:t>
            </a:r>
            <a:r>
              <a:rPr sz="1400" b="1" i="1" spc="-5" dirty="0">
                <a:solidFill>
                  <a:srgbClr val="C00000"/>
                </a:solidFill>
                <a:latin typeface="Times New Roman"/>
                <a:cs typeface="Times New Roman"/>
              </a:rPr>
              <a:t>диктант.</a:t>
            </a:r>
            <a:endParaRPr sz="1400" dirty="0">
              <a:latin typeface="Times New Roman"/>
              <a:cs typeface="Times New Roman"/>
            </a:endParaRPr>
          </a:p>
          <a:p>
            <a:pPr marL="12700" marR="5080">
              <a:lnSpc>
                <a:spcPts val="2420"/>
              </a:lnSpc>
              <a:spcBef>
                <a:spcPts val="185"/>
              </a:spcBef>
              <a:tabLst>
                <a:tab pos="1775460" algn="l"/>
                <a:tab pos="2412365" algn="l"/>
                <a:tab pos="2628265" algn="l"/>
                <a:tab pos="3358515" algn="l"/>
                <a:tab pos="3794125" algn="l"/>
                <a:tab pos="5285740" algn="l"/>
                <a:tab pos="6320790" algn="l"/>
              </a:tabLst>
            </a:pPr>
            <a:r>
              <a:rPr sz="1400" spc="-10" dirty="0">
                <a:latin typeface="Times New Roman"/>
                <a:cs typeface="Times New Roman"/>
              </a:rPr>
              <a:t>У</a:t>
            </a:r>
            <a:r>
              <a:rPr sz="1400" spc="-15" dirty="0">
                <a:latin typeface="Times New Roman"/>
                <a:cs typeface="Times New Roman"/>
              </a:rPr>
              <a:t>ч</a:t>
            </a:r>
            <a:r>
              <a:rPr sz="1400" spc="-10" dirty="0">
                <a:latin typeface="Times New Roman"/>
                <a:cs typeface="Times New Roman"/>
              </a:rPr>
              <a:t>и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е</a:t>
            </a:r>
            <a:r>
              <a:rPr sz="1400" spc="15" dirty="0">
                <a:latin typeface="Times New Roman"/>
                <a:cs typeface="Times New Roman"/>
              </a:rPr>
              <a:t>л</a:t>
            </a:r>
            <a:r>
              <a:rPr sz="1400" spc="-5" dirty="0">
                <a:latin typeface="Times New Roman"/>
                <a:cs typeface="Times New Roman"/>
              </a:rPr>
              <a:t>ь</a:t>
            </a:r>
            <a:r>
              <a:rPr sz="1400" dirty="0">
                <a:latin typeface="Times New Roman"/>
                <a:cs typeface="Times New Roman"/>
              </a:rPr>
              <a:t>  </a:t>
            </a:r>
            <a:r>
              <a:rPr sz="1400" spc="-55" dirty="0">
                <a:latin typeface="Times New Roman"/>
                <a:cs typeface="Times New Roman"/>
              </a:rPr>
              <a:t> </a:t>
            </a:r>
            <a:r>
              <a:rPr sz="1400" spc="5" dirty="0">
                <a:latin typeface="Times New Roman"/>
                <a:cs typeface="Times New Roman"/>
              </a:rPr>
              <a:t>д</a:t>
            </a:r>
            <a:r>
              <a:rPr sz="1400" spc="-5" dirty="0">
                <a:latin typeface="Times New Roman"/>
                <a:cs typeface="Times New Roman"/>
              </a:rPr>
              <a:t>емонс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15" dirty="0">
                <a:latin typeface="Times New Roman"/>
                <a:cs typeface="Times New Roman"/>
              </a:rPr>
              <a:t>р</a:t>
            </a:r>
            <a:r>
              <a:rPr sz="1400" spc="-30" dirty="0">
                <a:latin typeface="Times New Roman"/>
                <a:cs typeface="Times New Roman"/>
              </a:rPr>
              <a:t>у</a:t>
            </a:r>
            <a:r>
              <a:rPr sz="1400" spc="-5" dirty="0">
                <a:latin typeface="Times New Roman"/>
                <a:cs typeface="Times New Roman"/>
              </a:rPr>
              <a:t>є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10" dirty="0">
                <a:latin typeface="Times New Roman"/>
                <a:cs typeface="Times New Roman"/>
              </a:rPr>
              <a:t>к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15" dirty="0">
                <a:latin typeface="Times New Roman"/>
                <a:cs typeface="Times New Roman"/>
              </a:rPr>
              <a:t>р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10" dirty="0">
                <a:latin typeface="Times New Roman"/>
                <a:cs typeface="Times New Roman"/>
              </a:rPr>
              <a:t>к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ре</a:t>
            </a:r>
            <a:r>
              <a:rPr sz="1400" spc="25" dirty="0">
                <a:latin typeface="Times New Roman"/>
                <a:cs typeface="Times New Roman"/>
              </a:rPr>
              <a:t>б</a:t>
            </a:r>
            <a:r>
              <a:rPr sz="1400" spc="-30" dirty="0">
                <a:latin typeface="Times New Roman"/>
                <a:cs typeface="Times New Roman"/>
              </a:rPr>
              <a:t>у</a:t>
            </a:r>
            <a:r>
              <a:rPr sz="1400" spc="-5" dirty="0">
                <a:latin typeface="Times New Roman"/>
                <a:cs typeface="Times New Roman"/>
              </a:rPr>
              <a:t>с,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5" dirty="0">
                <a:latin typeface="Times New Roman"/>
                <a:cs typeface="Times New Roman"/>
              </a:rPr>
              <a:t>д</a:t>
            </a:r>
            <a:r>
              <a:rPr sz="1400" spc="-35" dirty="0">
                <a:latin typeface="Times New Roman"/>
                <a:cs typeface="Times New Roman"/>
              </a:rPr>
              <a:t>і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и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5" dirty="0">
                <a:latin typeface="Times New Roman"/>
                <a:cs typeface="Times New Roman"/>
              </a:rPr>
              <a:t>в</a:t>
            </a:r>
            <a:r>
              <a:rPr sz="1400" spc="-35" dirty="0">
                <a:latin typeface="Times New Roman"/>
                <a:cs typeface="Times New Roman"/>
              </a:rPr>
              <a:t>і</a:t>
            </a:r>
            <a:r>
              <a:rPr sz="1400" spc="5" dirty="0">
                <a:latin typeface="Times New Roman"/>
                <a:cs typeface="Times New Roman"/>
              </a:rPr>
              <a:t>д</a:t>
            </a:r>
            <a:r>
              <a:rPr sz="1400" spc="-5" dirty="0">
                <a:latin typeface="Times New Roman"/>
                <a:cs typeface="Times New Roman"/>
              </a:rPr>
              <a:t>га</a:t>
            </a:r>
            <a:r>
              <a:rPr sz="1400" spc="25" dirty="0">
                <a:latin typeface="Times New Roman"/>
                <a:cs typeface="Times New Roman"/>
              </a:rPr>
              <a:t>д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20" dirty="0">
                <a:latin typeface="Times New Roman"/>
                <a:cs typeface="Times New Roman"/>
              </a:rPr>
              <a:t>ю</a:t>
            </a:r>
            <a:r>
              <a:rPr sz="1400" spc="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ь</a:t>
            </a:r>
            <a:r>
              <a:rPr sz="1400" dirty="0">
                <a:latin typeface="Times New Roman"/>
                <a:cs typeface="Times New Roman"/>
              </a:rPr>
              <a:t>  </a:t>
            </a:r>
            <a:r>
              <a:rPr sz="1400" spc="-5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йо</a:t>
            </a:r>
            <a:r>
              <a:rPr sz="1400" spc="-5" dirty="0">
                <a:latin typeface="Times New Roman"/>
                <a:cs typeface="Times New Roman"/>
              </a:rPr>
              <a:t>го,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10" dirty="0">
                <a:latin typeface="Times New Roman"/>
                <a:cs typeface="Times New Roman"/>
              </a:rPr>
              <a:t>по</a:t>
            </a:r>
            <a:r>
              <a:rPr sz="1400" dirty="0">
                <a:latin typeface="Times New Roman"/>
                <a:cs typeface="Times New Roman"/>
              </a:rPr>
              <a:t>я</a:t>
            </a:r>
            <a:r>
              <a:rPr sz="1400" spc="-5" dirty="0">
                <a:latin typeface="Times New Roman"/>
                <a:cs typeface="Times New Roman"/>
              </a:rPr>
              <a:t>с</a:t>
            </a:r>
            <a:r>
              <a:rPr sz="1400" spc="-10" dirty="0">
                <a:latin typeface="Times New Roman"/>
                <a:cs typeface="Times New Roman"/>
              </a:rPr>
              <a:t>н</a:t>
            </a:r>
            <a:r>
              <a:rPr sz="1400" dirty="0">
                <a:latin typeface="Times New Roman"/>
                <a:cs typeface="Times New Roman"/>
              </a:rPr>
              <a:t>ю</a:t>
            </a:r>
            <a:r>
              <a:rPr sz="1400" spc="-20" dirty="0">
                <a:latin typeface="Times New Roman"/>
                <a:cs typeface="Times New Roman"/>
              </a:rPr>
              <a:t>ю</a:t>
            </a:r>
            <a:r>
              <a:rPr sz="1400" spc="5" dirty="0">
                <a:latin typeface="Times New Roman"/>
                <a:cs typeface="Times New Roman"/>
              </a:rPr>
              <a:t>т</a:t>
            </a:r>
            <a:r>
              <a:rPr sz="1400" spc="-20" dirty="0">
                <a:latin typeface="Times New Roman"/>
                <a:cs typeface="Times New Roman"/>
              </a:rPr>
              <a:t>ь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dirty="0">
                <a:latin typeface="Times New Roman"/>
                <a:cs typeface="Times New Roman"/>
              </a:rPr>
              <a:t>	я</a:t>
            </a:r>
            <a:r>
              <a:rPr sz="1400" spc="-5" dirty="0">
                <a:latin typeface="Times New Roman"/>
                <a:cs typeface="Times New Roman"/>
              </a:rPr>
              <a:t>к  </a:t>
            </a:r>
            <a:r>
              <a:rPr sz="1400" spc="-10" dirty="0">
                <a:latin typeface="Times New Roman"/>
                <a:cs typeface="Times New Roman"/>
              </a:rPr>
              <a:t>прочитали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ребус,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називають </a:t>
            </a:r>
            <a:r>
              <a:rPr sz="1400" spc="-10" dirty="0">
                <a:latin typeface="Times New Roman"/>
                <a:cs typeface="Times New Roman"/>
              </a:rPr>
              <a:t>слово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записують </a:t>
            </a:r>
            <a:r>
              <a:rPr sz="1400" spc="-10" dirty="0">
                <a:latin typeface="Times New Roman"/>
                <a:cs typeface="Times New Roman"/>
              </a:rPr>
              <a:t>слово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відгадку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зошит.</a:t>
            </a:r>
            <a:endParaRPr sz="1400" dirty="0">
              <a:latin typeface="Times New Roman"/>
              <a:cs typeface="Times New Roman"/>
            </a:endParaRPr>
          </a:p>
          <a:p>
            <a:pPr marL="1543050" lvl="1" indent="-631825">
              <a:lnSpc>
                <a:spcPct val="100000"/>
              </a:lnSpc>
              <a:spcBef>
                <a:spcPts val="545"/>
              </a:spcBef>
              <a:buAutoNum type="arabicPeriod" startAt="9"/>
              <a:tabLst>
                <a:tab pos="1543050" algn="l"/>
                <a:tab pos="1543685" algn="l"/>
              </a:tabLst>
            </a:pPr>
            <a:r>
              <a:rPr sz="1400" b="1" i="1" spc="-10" dirty="0">
                <a:solidFill>
                  <a:srgbClr val="C00000"/>
                </a:solidFill>
                <a:latin typeface="Times New Roman"/>
                <a:cs typeface="Times New Roman"/>
              </a:rPr>
              <a:t>Диктант</a:t>
            </a:r>
            <a:r>
              <a:rPr sz="1400" b="1" i="1" spc="10" dirty="0">
                <a:solidFill>
                  <a:srgbClr val="C00000"/>
                </a:solidFill>
                <a:latin typeface="Times New Roman"/>
                <a:cs typeface="Times New Roman"/>
              </a:rPr>
              <a:t> </a:t>
            </a:r>
            <a:r>
              <a:rPr sz="1400" b="1" i="1" spc="-5" dirty="0">
                <a:solidFill>
                  <a:srgbClr val="C00000"/>
                </a:solidFill>
                <a:latin typeface="Times New Roman"/>
                <a:cs typeface="Times New Roman"/>
              </a:rPr>
              <a:t>спільнокореневих</a:t>
            </a:r>
            <a:r>
              <a:rPr sz="1400" b="1" i="1" spc="-10" dirty="0">
                <a:solidFill>
                  <a:srgbClr val="C00000"/>
                </a:solidFill>
                <a:latin typeface="Times New Roman"/>
                <a:cs typeface="Times New Roman"/>
              </a:rPr>
              <a:t> </a:t>
            </a:r>
            <a:r>
              <a:rPr sz="1400" b="1" i="1" spc="-5" dirty="0">
                <a:solidFill>
                  <a:srgbClr val="C00000"/>
                </a:solidFill>
                <a:latin typeface="Times New Roman"/>
                <a:cs typeface="Times New Roman"/>
              </a:rPr>
              <a:t>слів.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8</a:t>
            </a:fld>
            <a:endParaRPr dirty="0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18540" y="330758"/>
            <a:ext cx="6502400" cy="21685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sz="1400" spc="-5" dirty="0">
                <a:latin typeface="Times New Roman"/>
                <a:cs typeface="Times New Roman"/>
              </a:rPr>
              <a:t>Учитель</a:t>
            </a:r>
            <a:r>
              <a:rPr sz="1400" spc="29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називає  «словникове</a:t>
            </a:r>
            <a:r>
              <a:rPr sz="1400" spc="3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слово»,</a:t>
            </a:r>
            <a:r>
              <a:rPr sz="1400" spc="3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3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школярі</a:t>
            </a:r>
            <a:r>
              <a:rPr sz="1400" spc="27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добирають</a:t>
            </a:r>
            <a:r>
              <a:rPr sz="1400" spc="3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3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записують</a:t>
            </a:r>
            <a:r>
              <a:rPr sz="1400" spc="29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декілька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спільнокореневих,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виділяють орфограми.</a:t>
            </a:r>
            <a:endParaRPr sz="1400">
              <a:latin typeface="Times New Roman"/>
              <a:cs typeface="Times New Roman"/>
            </a:endParaRPr>
          </a:p>
          <a:p>
            <a:pPr marL="1543050" indent="-631825">
              <a:lnSpc>
                <a:spcPct val="100000"/>
              </a:lnSpc>
              <a:spcBef>
                <a:spcPts val="765"/>
              </a:spcBef>
              <a:buAutoNum type="arabicPeriod" startAt="10"/>
              <a:tabLst>
                <a:tab pos="1543050" algn="l"/>
                <a:tab pos="1543685" algn="l"/>
              </a:tabLst>
            </a:pPr>
            <a:r>
              <a:rPr sz="1400" b="1" i="1" spc="-10" dirty="0">
                <a:solidFill>
                  <a:srgbClr val="C00000"/>
                </a:solidFill>
                <a:latin typeface="Times New Roman"/>
                <a:cs typeface="Times New Roman"/>
              </a:rPr>
              <a:t>Диктант</a:t>
            </a:r>
            <a:r>
              <a:rPr sz="1400" b="1" i="1" spc="5" dirty="0">
                <a:solidFill>
                  <a:srgbClr val="C00000"/>
                </a:solidFill>
                <a:latin typeface="Times New Roman"/>
                <a:cs typeface="Times New Roman"/>
              </a:rPr>
              <a:t> </a:t>
            </a:r>
            <a:r>
              <a:rPr sz="1400" b="1" i="1" spc="-5" dirty="0">
                <a:solidFill>
                  <a:srgbClr val="C00000"/>
                </a:solidFill>
                <a:latin typeface="Times New Roman"/>
                <a:cs typeface="Times New Roman"/>
              </a:rPr>
              <a:t>«Слова</a:t>
            </a:r>
            <a:r>
              <a:rPr sz="1400" b="1" i="1" spc="5" dirty="0">
                <a:solidFill>
                  <a:srgbClr val="C00000"/>
                </a:solidFill>
                <a:latin typeface="Times New Roman"/>
                <a:cs typeface="Times New Roman"/>
              </a:rPr>
              <a:t> </a:t>
            </a:r>
            <a:r>
              <a:rPr sz="1400" b="1" i="1" spc="-5" dirty="0">
                <a:solidFill>
                  <a:srgbClr val="C00000"/>
                </a:solidFill>
                <a:latin typeface="Times New Roman"/>
                <a:cs typeface="Times New Roman"/>
              </a:rPr>
              <a:t>–синоніми».</a:t>
            </a:r>
            <a:endParaRPr sz="1400">
              <a:latin typeface="Times New Roman"/>
              <a:cs typeface="Times New Roman"/>
            </a:endParaRPr>
          </a:p>
          <a:p>
            <a:pPr marL="12700" marR="5080">
              <a:lnSpc>
                <a:spcPts val="2400"/>
              </a:lnSpc>
              <a:spcBef>
                <a:spcPts val="200"/>
              </a:spcBef>
            </a:pPr>
            <a:r>
              <a:rPr sz="1400" spc="-5" dirty="0">
                <a:latin typeface="Times New Roman"/>
                <a:cs typeface="Times New Roman"/>
              </a:rPr>
              <a:t>Учитель</a:t>
            </a:r>
            <a:r>
              <a:rPr sz="1400" spc="26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називає</a:t>
            </a:r>
            <a:r>
              <a:rPr sz="1400" spc="27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</a:t>
            </a:r>
            <a:r>
              <a:rPr sz="1400" spc="29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27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синоніми</a:t>
            </a:r>
            <a:r>
              <a:rPr sz="1400" spc="27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до</a:t>
            </a:r>
            <a:r>
              <a:rPr sz="1400" spc="24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«важких»</a:t>
            </a:r>
            <a:r>
              <a:rPr sz="1400" spc="25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слів.</a:t>
            </a:r>
            <a:r>
              <a:rPr sz="1400" spc="28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Учні</a:t>
            </a:r>
            <a:r>
              <a:rPr sz="1400" spc="2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добирають</a:t>
            </a:r>
            <a:r>
              <a:rPr sz="1400" spc="26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синоніми</a:t>
            </a:r>
            <a:r>
              <a:rPr sz="1400" spc="28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записують</a:t>
            </a:r>
            <a:r>
              <a:rPr sz="1400" spc="-10" dirty="0">
                <a:latin typeface="Times New Roman"/>
                <a:cs typeface="Times New Roman"/>
              </a:rPr>
              <a:t> слова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парами.</a:t>
            </a:r>
            <a:endParaRPr sz="1400">
              <a:latin typeface="Times New Roman"/>
              <a:cs typeface="Times New Roman"/>
            </a:endParaRPr>
          </a:p>
          <a:p>
            <a:pPr marL="1543050" indent="-631825">
              <a:lnSpc>
                <a:spcPct val="100000"/>
              </a:lnSpc>
              <a:spcBef>
                <a:spcPts val="575"/>
              </a:spcBef>
              <a:buAutoNum type="arabicPeriod" startAt="11"/>
              <a:tabLst>
                <a:tab pos="1543050" algn="l"/>
                <a:tab pos="1543685" algn="l"/>
              </a:tabLst>
            </a:pPr>
            <a:r>
              <a:rPr sz="1400" b="1" i="1" spc="-5" dirty="0">
                <a:solidFill>
                  <a:srgbClr val="C00000"/>
                </a:solidFill>
                <a:latin typeface="Times New Roman"/>
                <a:cs typeface="Times New Roman"/>
              </a:rPr>
              <a:t>Контрольний</a:t>
            </a:r>
            <a:r>
              <a:rPr sz="1400" b="1" i="1" spc="-30" dirty="0">
                <a:solidFill>
                  <a:srgbClr val="C00000"/>
                </a:solidFill>
                <a:latin typeface="Times New Roman"/>
                <a:cs typeface="Times New Roman"/>
              </a:rPr>
              <a:t> </a:t>
            </a:r>
            <a:r>
              <a:rPr sz="1400" b="1" i="1" spc="-5" dirty="0">
                <a:solidFill>
                  <a:srgbClr val="C00000"/>
                </a:solidFill>
                <a:latin typeface="Times New Roman"/>
                <a:cs typeface="Times New Roman"/>
              </a:rPr>
              <a:t>диктант.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95"/>
              </a:spcBef>
            </a:pPr>
            <a:r>
              <a:rPr sz="1400" spc="-5" dirty="0">
                <a:latin typeface="Times New Roman"/>
                <a:cs typeface="Times New Roman"/>
              </a:rPr>
              <a:t>Учитель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добирає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текст,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який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містить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декілька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5" dirty="0">
                <a:latin typeface="Times New Roman"/>
                <a:cs typeface="Times New Roman"/>
              </a:rPr>
              <a:t>слів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5" dirty="0">
                <a:latin typeface="Times New Roman"/>
                <a:cs typeface="Times New Roman"/>
              </a:rPr>
              <a:t>зі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словника.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81964" y="3061001"/>
            <a:ext cx="3982720" cy="3404870"/>
          </a:xfrm>
          <a:prstGeom prst="rect">
            <a:avLst/>
          </a:prstGeom>
        </p:spPr>
        <p:txBody>
          <a:bodyPr vert="horz" wrap="square" lIns="0" tIns="137160" rIns="0" bIns="0" rtlCol="0">
            <a:spAutoFit/>
          </a:bodyPr>
          <a:lstStyle/>
          <a:p>
            <a:pPr marR="5080" algn="r">
              <a:lnSpc>
                <a:spcPct val="100000"/>
              </a:lnSpc>
              <a:spcBef>
                <a:spcPts val="1080"/>
              </a:spcBef>
            </a:pPr>
            <a:r>
              <a:rPr sz="1800" b="1" spc="-55" dirty="0">
                <a:solidFill>
                  <a:srgbClr val="C00000"/>
                </a:solidFill>
                <a:latin typeface="Sitka Small"/>
                <a:cs typeface="Sitka Small"/>
              </a:rPr>
              <a:t>Розділ</a:t>
            </a:r>
            <a:r>
              <a:rPr sz="1800" b="1" spc="-15" dirty="0">
                <a:solidFill>
                  <a:srgbClr val="C00000"/>
                </a:solidFill>
                <a:latin typeface="Sitka Small"/>
                <a:cs typeface="Sitka Small"/>
              </a:rPr>
              <a:t> </a:t>
            </a:r>
            <a:r>
              <a:rPr sz="1800" b="1" spc="-85" dirty="0">
                <a:solidFill>
                  <a:srgbClr val="C00000"/>
                </a:solidFill>
                <a:latin typeface="Sitka Small"/>
                <a:cs typeface="Sitka Small"/>
              </a:rPr>
              <a:t>ІІ</a:t>
            </a:r>
            <a:endParaRPr sz="1800">
              <a:latin typeface="Sitka Small"/>
              <a:cs typeface="Sitka Small"/>
            </a:endParaRPr>
          </a:p>
          <a:p>
            <a:pPr marL="1259205">
              <a:lnSpc>
                <a:spcPct val="100000"/>
              </a:lnSpc>
              <a:spcBef>
                <a:spcPts val="1030"/>
              </a:spcBef>
            </a:pPr>
            <a:r>
              <a:rPr sz="1900" b="1" i="1" spc="-175" dirty="0">
                <a:solidFill>
                  <a:srgbClr val="6F2F9F"/>
                </a:solidFill>
                <a:latin typeface="Verdana"/>
                <a:cs typeface="Verdana"/>
              </a:rPr>
              <a:t>Дидактичні</a:t>
            </a:r>
            <a:endParaRPr sz="1900">
              <a:latin typeface="Verdana"/>
              <a:cs typeface="Verdana"/>
            </a:endParaRPr>
          </a:p>
          <a:p>
            <a:pPr marL="48895" marR="614045">
              <a:lnSpc>
                <a:spcPct val="143200"/>
              </a:lnSpc>
              <a:tabLst>
                <a:tab pos="1397000" algn="l"/>
                <a:tab pos="2438400" algn="l"/>
              </a:tabLst>
            </a:pPr>
            <a:r>
              <a:rPr sz="1900" b="1" i="1" spc="-175" dirty="0">
                <a:solidFill>
                  <a:srgbClr val="6F2F9F"/>
                </a:solidFill>
                <a:latin typeface="Verdana"/>
                <a:cs typeface="Verdana"/>
              </a:rPr>
              <a:t>матеріали	для	</a:t>
            </a:r>
            <a:r>
              <a:rPr sz="1900" b="1" i="1" spc="-180" dirty="0">
                <a:solidFill>
                  <a:srgbClr val="6F2F9F"/>
                </a:solidFill>
                <a:latin typeface="Verdana"/>
                <a:cs typeface="Verdana"/>
              </a:rPr>
              <a:t>роботи </a:t>
            </a:r>
            <a:r>
              <a:rPr sz="1900" b="1" i="1" spc="-175" dirty="0">
                <a:solidFill>
                  <a:srgbClr val="6F2F9F"/>
                </a:solidFill>
                <a:latin typeface="Verdana"/>
                <a:cs typeface="Verdana"/>
              </a:rPr>
              <a:t> </a:t>
            </a:r>
            <a:r>
              <a:rPr sz="1900" b="1" i="1" spc="-200" dirty="0">
                <a:solidFill>
                  <a:srgbClr val="6F2F9F"/>
                </a:solidFill>
                <a:latin typeface="Verdana"/>
                <a:cs typeface="Verdana"/>
              </a:rPr>
              <a:t>н</a:t>
            </a:r>
            <a:r>
              <a:rPr sz="1900" b="1" i="1" spc="-175" dirty="0">
                <a:solidFill>
                  <a:srgbClr val="6F2F9F"/>
                </a:solidFill>
                <a:latin typeface="Verdana"/>
                <a:cs typeface="Verdana"/>
              </a:rPr>
              <a:t>ад</a:t>
            </a:r>
            <a:r>
              <a:rPr sz="1900" b="1" i="1" spc="-114" dirty="0">
                <a:solidFill>
                  <a:srgbClr val="6F2F9F"/>
                </a:solidFill>
                <a:latin typeface="Verdana"/>
                <a:cs typeface="Verdana"/>
              </a:rPr>
              <a:t> </a:t>
            </a:r>
            <a:r>
              <a:rPr sz="1900" b="1" i="1" spc="-160" dirty="0">
                <a:solidFill>
                  <a:srgbClr val="6F2F9F"/>
                </a:solidFill>
                <a:latin typeface="Verdana"/>
                <a:cs typeface="Verdana"/>
              </a:rPr>
              <a:t>с</a:t>
            </a:r>
            <a:r>
              <a:rPr sz="1900" b="1" i="1" spc="-185" dirty="0">
                <a:solidFill>
                  <a:srgbClr val="6F2F9F"/>
                </a:solidFill>
                <a:latin typeface="Verdana"/>
                <a:cs typeface="Verdana"/>
              </a:rPr>
              <a:t>л</a:t>
            </a:r>
            <a:r>
              <a:rPr sz="1900" b="1" i="1" spc="-190" dirty="0">
                <a:solidFill>
                  <a:srgbClr val="6F2F9F"/>
                </a:solidFill>
                <a:latin typeface="Verdana"/>
                <a:cs typeface="Verdana"/>
              </a:rPr>
              <a:t>о</a:t>
            </a:r>
            <a:r>
              <a:rPr sz="1900" b="1" i="1" spc="-210" dirty="0">
                <a:solidFill>
                  <a:srgbClr val="6F2F9F"/>
                </a:solidFill>
                <a:latin typeface="Verdana"/>
                <a:cs typeface="Verdana"/>
              </a:rPr>
              <a:t>в</a:t>
            </a:r>
            <a:r>
              <a:rPr sz="1900" b="1" i="1" spc="-200" dirty="0">
                <a:solidFill>
                  <a:srgbClr val="6F2F9F"/>
                </a:solidFill>
                <a:latin typeface="Verdana"/>
                <a:cs typeface="Verdana"/>
              </a:rPr>
              <a:t>н</a:t>
            </a:r>
            <a:r>
              <a:rPr sz="1900" b="1" i="1" spc="-195" dirty="0">
                <a:solidFill>
                  <a:srgbClr val="6F2F9F"/>
                </a:solidFill>
                <a:latin typeface="Verdana"/>
                <a:cs typeface="Verdana"/>
              </a:rPr>
              <a:t>ик</a:t>
            </a:r>
            <a:r>
              <a:rPr sz="1900" b="1" i="1" spc="-204" dirty="0">
                <a:solidFill>
                  <a:srgbClr val="6F2F9F"/>
                </a:solidFill>
                <a:latin typeface="Verdana"/>
                <a:cs typeface="Verdana"/>
              </a:rPr>
              <a:t>о</a:t>
            </a:r>
            <a:r>
              <a:rPr sz="1900" b="1" i="1" spc="-190" dirty="0">
                <a:solidFill>
                  <a:srgbClr val="6F2F9F"/>
                </a:solidFill>
                <a:latin typeface="Verdana"/>
                <a:cs typeface="Verdana"/>
              </a:rPr>
              <a:t>в</a:t>
            </a:r>
            <a:r>
              <a:rPr sz="1900" b="1" i="1" spc="-195" dirty="0">
                <a:solidFill>
                  <a:srgbClr val="6F2F9F"/>
                </a:solidFill>
                <a:latin typeface="Verdana"/>
                <a:cs typeface="Verdana"/>
              </a:rPr>
              <a:t>и</a:t>
            </a:r>
            <a:r>
              <a:rPr sz="1900" b="1" i="1" spc="-220" dirty="0">
                <a:solidFill>
                  <a:srgbClr val="6F2F9F"/>
                </a:solidFill>
                <a:latin typeface="Verdana"/>
                <a:cs typeface="Verdana"/>
              </a:rPr>
              <a:t>м</a:t>
            </a:r>
            <a:r>
              <a:rPr sz="1900" b="1" i="1" spc="-200" dirty="0">
                <a:solidFill>
                  <a:srgbClr val="6F2F9F"/>
                </a:solidFill>
                <a:latin typeface="Verdana"/>
                <a:cs typeface="Verdana"/>
              </a:rPr>
              <a:t>и</a:t>
            </a:r>
            <a:r>
              <a:rPr sz="1900" b="1" i="1" spc="-145" dirty="0">
                <a:solidFill>
                  <a:srgbClr val="6F2F9F"/>
                </a:solidFill>
                <a:latin typeface="Verdana"/>
                <a:cs typeface="Verdana"/>
              </a:rPr>
              <a:t> </a:t>
            </a:r>
            <a:r>
              <a:rPr sz="1900" b="1" i="1" spc="-165" dirty="0">
                <a:solidFill>
                  <a:srgbClr val="6F2F9F"/>
                </a:solidFill>
                <a:latin typeface="Verdana"/>
                <a:cs typeface="Verdana"/>
              </a:rPr>
              <a:t>с</a:t>
            </a:r>
            <a:r>
              <a:rPr sz="1900" b="1" i="1" spc="-185" dirty="0">
                <a:solidFill>
                  <a:srgbClr val="6F2F9F"/>
                </a:solidFill>
                <a:latin typeface="Verdana"/>
                <a:cs typeface="Verdana"/>
              </a:rPr>
              <a:t>л</a:t>
            </a:r>
            <a:r>
              <a:rPr sz="1900" b="1" i="1" spc="-190" dirty="0">
                <a:solidFill>
                  <a:srgbClr val="6F2F9F"/>
                </a:solidFill>
                <a:latin typeface="Verdana"/>
                <a:cs typeface="Verdana"/>
              </a:rPr>
              <a:t>ов</a:t>
            </a:r>
            <a:r>
              <a:rPr sz="1900" b="1" i="1" spc="-220" dirty="0">
                <a:solidFill>
                  <a:srgbClr val="6F2F9F"/>
                </a:solidFill>
                <a:latin typeface="Verdana"/>
                <a:cs typeface="Verdana"/>
              </a:rPr>
              <a:t>а</a:t>
            </a:r>
            <a:r>
              <a:rPr sz="1900" b="1" i="1" spc="-210" dirty="0">
                <a:solidFill>
                  <a:srgbClr val="6F2F9F"/>
                </a:solidFill>
                <a:latin typeface="Verdana"/>
                <a:cs typeface="Verdana"/>
              </a:rPr>
              <a:t>ми</a:t>
            </a:r>
            <a:endParaRPr sz="1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2500">
              <a:latin typeface="Verdana"/>
              <a:cs typeface="Verdana"/>
            </a:endParaRPr>
          </a:p>
          <a:p>
            <a:pPr marL="12700" marR="1537970" indent="1399540">
              <a:lnSpc>
                <a:spcPct val="147100"/>
              </a:lnSpc>
              <a:spcBef>
                <a:spcPts val="5"/>
              </a:spcBef>
            </a:pPr>
            <a:r>
              <a:rPr sz="2000" b="1" spc="-35" dirty="0">
                <a:solidFill>
                  <a:srgbClr val="800000"/>
                </a:solidFill>
                <a:latin typeface="Sitka Small"/>
                <a:cs typeface="Sitka Small"/>
              </a:rPr>
              <a:t>Групи </a:t>
            </a:r>
            <a:r>
              <a:rPr sz="2000" b="1" spc="-30" dirty="0">
                <a:solidFill>
                  <a:srgbClr val="800000"/>
                </a:solidFill>
                <a:latin typeface="Sitka Small"/>
                <a:cs typeface="Sitka Small"/>
              </a:rPr>
              <a:t> </a:t>
            </a:r>
            <a:r>
              <a:rPr sz="2000" b="1" spc="-40" dirty="0">
                <a:solidFill>
                  <a:srgbClr val="800000"/>
                </a:solidFill>
                <a:latin typeface="Sitka Small"/>
                <a:cs typeface="Sitka Small"/>
              </a:rPr>
              <a:t>словникових</a:t>
            </a:r>
            <a:r>
              <a:rPr sz="2000" b="1" spc="15" dirty="0">
                <a:solidFill>
                  <a:srgbClr val="800000"/>
                </a:solidFill>
                <a:latin typeface="Sitka Small"/>
                <a:cs typeface="Sitka Small"/>
              </a:rPr>
              <a:t> </a:t>
            </a:r>
            <a:r>
              <a:rPr sz="2000" b="1" spc="-45" dirty="0">
                <a:solidFill>
                  <a:srgbClr val="800000"/>
                </a:solidFill>
                <a:latin typeface="Sitka Small"/>
                <a:cs typeface="Sitka Small"/>
              </a:rPr>
              <a:t>слів</a:t>
            </a:r>
            <a:endParaRPr sz="2000">
              <a:latin typeface="Sitka Small"/>
              <a:cs typeface="Sitka Small"/>
            </a:endParaRPr>
          </a:p>
          <a:p>
            <a:pPr marL="2473325">
              <a:lnSpc>
                <a:spcPct val="100000"/>
              </a:lnSpc>
              <a:spcBef>
                <a:spcPts val="1100"/>
              </a:spcBef>
            </a:pPr>
            <a:r>
              <a:rPr sz="2000" b="1" i="1" spc="-5" dirty="0">
                <a:solidFill>
                  <a:srgbClr val="FF0000"/>
                </a:solidFill>
                <a:latin typeface="Times New Roman"/>
                <a:cs typeface="Times New Roman"/>
              </a:rPr>
              <a:t>1</a:t>
            </a:r>
            <a:r>
              <a:rPr sz="2000" b="1" i="1" spc="-25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2000" b="1" i="1" spc="-5" dirty="0">
                <a:solidFill>
                  <a:srgbClr val="FF0000"/>
                </a:solidFill>
                <a:latin typeface="Times New Roman"/>
                <a:cs typeface="Times New Roman"/>
              </a:rPr>
              <a:t>клас</a:t>
            </a:r>
            <a:endParaRPr sz="2000">
              <a:latin typeface="Times New Roman"/>
              <a:cs typeface="Times New Roman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545896" y="6807961"/>
          <a:ext cx="6087110" cy="82943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223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071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829436">
                <a:tc>
                  <a:txBody>
                    <a:bodyPr/>
                    <a:lstStyle/>
                    <a:p>
                      <a:pPr marL="78740" marR="498475">
                        <a:lnSpc>
                          <a:spcPts val="1610"/>
                        </a:lnSpc>
                      </a:pPr>
                      <a:r>
                        <a:rPr sz="1400" b="1" spc="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п</a:t>
                      </a:r>
                      <a:r>
                        <a:rPr sz="1400" b="1" spc="-2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spc="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д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b="1" spc="1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г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а  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лялька </a:t>
                      </a: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 ім’я 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дзиґа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  <a:solidFill>
                      <a:srgbClr val="D2DFED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486409" algn="just">
                        <a:lnSpc>
                          <a:spcPts val="1610"/>
                        </a:lnSpc>
                        <a:spcBef>
                          <a:spcPts val="55"/>
                        </a:spcBef>
                      </a:pP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б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д</a:t>
                      </a:r>
                      <a:r>
                        <a:rPr sz="1400" b="1" spc="2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ж</a:t>
                      </a:r>
                      <a:r>
                        <a:rPr sz="1400" b="1" spc="-2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spc="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л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а  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д</a:t>
                      </a: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ж</a:t>
                      </a:r>
                      <a:r>
                        <a:rPr sz="1400" b="1" spc="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м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b="1" spc="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л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ь  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влітку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985" marB="0">
                    <a:lnT w="12700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  <a:solidFill>
                      <a:srgbClr val="D2DFED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520700" algn="just">
                        <a:lnSpc>
                          <a:spcPts val="1610"/>
                        </a:lnSpc>
                        <a:spcBef>
                          <a:spcPts val="55"/>
                        </a:spcBef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зозуля </a:t>
                      </a:r>
                      <a:r>
                        <a:rPr sz="1400" b="1" spc="-34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л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л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к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а  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дзьоб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985" marB="0">
                    <a:lnT w="12700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  <a:solidFill>
                      <a:srgbClr val="D2DFED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203200">
                        <a:lnSpc>
                          <a:spcPts val="1610"/>
                        </a:lnSpc>
                        <a:spcBef>
                          <a:spcPts val="55"/>
                        </a:spcBef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п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2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с</a:t>
                      </a:r>
                      <a:r>
                        <a:rPr sz="1400" b="1" spc="-2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spc="3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л</a:t>
                      </a:r>
                      <a:r>
                        <a:rPr sz="1400" b="1" spc="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ь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к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а  </a:t>
                      </a: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квартирка 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фартух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985" marB="0">
                    <a:lnT w="12700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545896" y="7853807"/>
          <a:ext cx="6092824" cy="62814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223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4871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071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28141">
                <a:tc>
                  <a:txBody>
                    <a:bodyPr/>
                    <a:lstStyle/>
                    <a:p>
                      <a:pPr marL="78740" marR="487045">
                        <a:lnSpc>
                          <a:spcPts val="1610"/>
                        </a:lnSpc>
                        <a:spcBef>
                          <a:spcPts val="80"/>
                        </a:spcBef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загадка </a:t>
                      </a:r>
                      <a:r>
                        <a:rPr sz="1400" b="1" spc="-33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b="1" spc="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1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b="1" spc="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10160" marB="0">
                    <a:lnT w="12700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  <a:solidFill>
                      <a:srgbClr val="D2DFED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410209">
                        <a:lnSpc>
                          <a:spcPts val="1610"/>
                        </a:lnSpc>
                        <a:spcBef>
                          <a:spcPts val="80"/>
                        </a:spcBef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цукор 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ц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к</a:t>
                      </a:r>
                      <a:r>
                        <a:rPr sz="1400" b="1" spc="2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рк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10160" marB="0">
                    <a:lnT w="12700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  <a:solidFill>
                      <a:srgbClr val="D2DFED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64769">
                        <a:lnSpc>
                          <a:spcPts val="1610"/>
                        </a:lnSpc>
                        <a:spcBef>
                          <a:spcPts val="15"/>
                        </a:spcBef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Україна </a:t>
                      </a: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Київ </a:t>
                      </a: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кр</a:t>
                      </a:r>
                      <a:r>
                        <a:rPr sz="1400" b="1" spc="2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ї</a:t>
                      </a:r>
                      <a:r>
                        <a:rPr sz="1400" b="1" spc="-1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spc="2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с</a:t>
                      </a:r>
                      <a:r>
                        <a:rPr sz="1400" b="1" spc="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ь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к</a:t>
                      </a:r>
                      <a:r>
                        <a:rPr sz="1400" b="1" spc="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й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T w="12700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  <a:solidFill>
                      <a:srgbClr val="D2DFED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603885">
                        <a:lnSpc>
                          <a:spcPts val="1610"/>
                        </a:lnSpc>
                        <a:spcBef>
                          <a:spcPts val="80"/>
                        </a:spcBef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дідусь </a:t>
                      </a:r>
                      <a:r>
                        <a:rPr sz="1400" b="1" spc="-33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бабуся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10160" marB="0">
                    <a:lnT w="12700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545896" y="8698356"/>
          <a:ext cx="4852034" cy="62826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503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14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7444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448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309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628269">
                <a:tc>
                  <a:txBody>
                    <a:bodyPr/>
                    <a:lstStyle/>
                    <a:p>
                      <a:pPr marL="78740" marR="514350">
                        <a:lnSpc>
                          <a:spcPts val="1610"/>
                        </a:lnSpc>
                        <a:spcBef>
                          <a:spcPts val="55"/>
                        </a:spcBef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загадка </a:t>
                      </a:r>
                      <a:r>
                        <a:rPr sz="1400" b="1" spc="-33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b="1" spc="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1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b="1" spc="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985" marB="0">
                    <a:lnT w="12700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  <a:solidFill>
                      <a:srgbClr val="D2DFED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61594">
                        <a:lnSpc>
                          <a:spcPct val="95800"/>
                        </a:lnSpc>
                        <a:spcBef>
                          <a:spcPts val="15"/>
                        </a:spcBef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одинадцять 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ч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spc="-1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r>
                        <a:rPr sz="1400" b="1" spc="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spc="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д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ц</a:t>
                      </a:r>
                      <a:r>
                        <a:rPr sz="1400" b="1" spc="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ят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ь  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посередині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T w="12700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  <a:solidFill>
                      <a:srgbClr val="D2DFED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678180">
                        <a:lnSpc>
                          <a:spcPts val="1610"/>
                        </a:lnSpc>
                        <a:spcBef>
                          <a:spcPts val="55"/>
                        </a:spcBef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новий </a:t>
                      </a: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к</a:t>
                      </a:r>
                      <a:r>
                        <a:rPr sz="1400" b="1" spc="-2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spc="1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с</a:t>
                      </a:r>
                      <a:r>
                        <a:rPr sz="1400" b="1" spc="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ни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й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985" marB="0">
                    <a:lnT w="12700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472304" y="3993514"/>
            <a:ext cx="2456814" cy="1497965"/>
          </a:xfrm>
          <a:prstGeom prst="rect">
            <a:avLst/>
          </a:prstGeom>
        </p:spPr>
      </p:pic>
      <p:sp>
        <p:nvSpPr>
          <p:cNvPr id="8" name="object 8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9</a:t>
            </a:fld>
            <a:endParaRPr dirty="0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628135" y="423418"/>
            <a:ext cx="716280" cy="32956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2000" b="1" i="1" spc="-5" dirty="0">
                <a:solidFill>
                  <a:srgbClr val="FF0000"/>
                </a:solidFill>
                <a:latin typeface="Times New Roman"/>
                <a:cs typeface="Times New Roman"/>
              </a:rPr>
              <a:t>2</a:t>
            </a:r>
            <a:r>
              <a:rPr sz="2000" b="1" i="1" spc="-60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2000" b="1" i="1" spc="-5" dirty="0">
                <a:solidFill>
                  <a:srgbClr val="FF0000"/>
                </a:solidFill>
                <a:latin typeface="Times New Roman"/>
                <a:cs typeface="Times New Roman"/>
              </a:rPr>
              <a:t>клас</a:t>
            </a:r>
            <a:endParaRPr sz="2000">
              <a:latin typeface="Times New Roman"/>
              <a:cs typeface="Times New Roman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545896" y="948181"/>
          <a:ext cx="6087110" cy="8294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223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071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829437">
                <a:tc>
                  <a:txBody>
                    <a:bodyPr/>
                    <a:lstStyle/>
                    <a:p>
                      <a:pPr marL="78740" marR="345440" algn="just">
                        <a:lnSpc>
                          <a:spcPts val="1610"/>
                        </a:lnSpc>
                        <a:spcBef>
                          <a:spcPts val="55"/>
                        </a:spcBef>
                      </a:pP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вересень </a:t>
                      </a:r>
                      <a:r>
                        <a:rPr sz="1400" b="1" spc="-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 календар </a:t>
                      </a:r>
                      <a:r>
                        <a:rPr sz="1400" b="1" spc="-34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д</a:t>
                      </a:r>
                      <a:r>
                        <a:rPr sz="1400" b="1" spc="2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b="1" spc="-2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х</a:t>
                      </a:r>
                      <a:r>
                        <a:rPr sz="1400" b="1" spc="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мя</a:t>
                      </a: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spc="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й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985" marB="0"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  <a:solidFill>
                      <a:srgbClr val="EED2D2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333375">
                        <a:lnSpc>
                          <a:spcPct val="95800"/>
                        </a:lnSpc>
                      </a:pPr>
                      <a:r>
                        <a:rPr sz="1400" b="1" spc="-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читання 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1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д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нн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я  </a:t>
                      </a:r>
                      <a:r>
                        <a:rPr sz="1400" b="1" spc="-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виразно 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диктант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  <a:solidFill>
                      <a:srgbClr val="EED2D2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450850">
                        <a:lnSpc>
                          <a:spcPts val="1610"/>
                        </a:lnSpc>
                        <a:spcBef>
                          <a:spcPts val="55"/>
                        </a:spcBef>
                      </a:pP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д</a:t>
                      </a:r>
                      <a:r>
                        <a:rPr sz="1400" b="1" spc="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м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b="1" spc="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д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ь  </a:t>
                      </a: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олень </a:t>
                      </a:r>
                      <a:r>
                        <a:rPr sz="1400" b="1" spc="-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 заєць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985" marB="0"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  <a:solidFill>
                      <a:srgbClr val="EED2D2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363855">
                        <a:lnSpc>
                          <a:spcPts val="1610"/>
                        </a:lnSpc>
                        <a:spcBef>
                          <a:spcPts val="55"/>
                        </a:spcBef>
                      </a:pP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шофер </a:t>
                      </a:r>
                      <a:r>
                        <a:rPr sz="1400" b="1" spc="-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ч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spc="1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b="1" spc="-2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spc="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ни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й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985" marB="0"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545896" y="1994026"/>
          <a:ext cx="6088379" cy="83235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802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02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0083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7277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66433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832358">
                <a:tc>
                  <a:txBody>
                    <a:bodyPr/>
                    <a:lstStyle/>
                    <a:p>
                      <a:pPr marL="78740" marR="517525">
                        <a:lnSpc>
                          <a:spcPct val="96200"/>
                        </a:lnSpc>
                      </a:pP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Б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r>
                        <a:rPr sz="1400" b="1" spc="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ь</a:t>
                      </a: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к</a:t>
                      </a:r>
                      <a:r>
                        <a:rPr sz="1400" b="1" spc="1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ів</a:t>
                      </a:r>
                      <a:r>
                        <a:rPr sz="1400" b="1" spc="-2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щ</a:t>
                      </a:r>
                      <a:r>
                        <a:rPr sz="1400" b="1" spc="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а  </a:t>
                      </a: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Україна </a:t>
                      </a:r>
                      <a:r>
                        <a:rPr sz="1400" b="1" spc="7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Київ </a:t>
                      </a:r>
                      <a:r>
                        <a:rPr sz="1400" b="1" spc="-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 український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  <a:solidFill>
                      <a:srgbClr val="EED2D2"/>
                    </a:solidFill>
                  </a:tcPr>
                </a:tc>
                <a:tc>
                  <a:txBody>
                    <a:bodyPr/>
                    <a:lstStyle/>
                    <a:p>
                      <a:pPr marL="69850" marR="749935">
                        <a:lnSpc>
                          <a:spcPct val="96400"/>
                        </a:lnSpc>
                        <a:spcBef>
                          <a:spcPts val="5"/>
                        </a:spcBef>
                      </a:pPr>
                      <a:r>
                        <a:rPr sz="1400" b="1" spc="-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учитель 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черговий </a:t>
                      </a:r>
                      <a:r>
                        <a:rPr sz="1400" b="1" spc="-33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п</a:t>
                      </a:r>
                      <a:r>
                        <a:rPr sz="1400" b="1" spc="-2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spc="1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spc="-1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фе</a:t>
                      </a:r>
                      <a:r>
                        <a:rPr sz="1400" b="1" spc="3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л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35" marB="0"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  <a:solidFill>
                      <a:srgbClr val="EED2D2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604520">
                        <a:lnSpc>
                          <a:spcPts val="1630"/>
                        </a:lnSpc>
                        <a:spcBef>
                          <a:spcPts val="40"/>
                        </a:spcBef>
                      </a:pP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дятел </a:t>
                      </a:r>
                      <a:r>
                        <a:rPr sz="1400" b="1" spc="-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 жа</a:t>
                      </a:r>
                      <a:r>
                        <a:rPr sz="1400" b="1" spc="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й</a:t>
                      </a:r>
                      <a:r>
                        <a:rPr sz="1400" b="1" spc="1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b="1" spc="-2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spc="1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spc="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ок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5080" marB="0"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545896" y="3042792"/>
          <a:ext cx="6111874" cy="8324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223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645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103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832485">
                <a:tc>
                  <a:txBody>
                    <a:bodyPr/>
                    <a:lstStyle/>
                    <a:p>
                      <a:pPr marL="78740" marR="335915">
                        <a:lnSpc>
                          <a:spcPct val="95800"/>
                        </a:lnSpc>
                        <a:spcBef>
                          <a:spcPts val="15"/>
                        </a:spcBef>
                      </a:pP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неділя </a:t>
                      </a:r>
                      <a:r>
                        <a:rPr sz="1400" b="1" spc="-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п</a:t>
                      </a:r>
                      <a:r>
                        <a:rPr sz="1400" b="1" spc="-2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spc="2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д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b="1" spc="3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л</a:t>
                      </a:r>
                      <a:r>
                        <a:rPr sz="1400" b="1" spc="-2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к  </a:t>
                      </a: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середа </a:t>
                      </a:r>
                      <a:r>
                        <a:rPr sz="1400" b="1" spc="-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четвер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  <a:solidFill>
                      <a:srgbClr val="EED2D2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64135">
                        <a:lnSpc>
                          <a:spcPts val="1610"/>
                        </a:lnSpc>
                        <a:spcBef>
                          <a:spcPts val="55"/>
                        </a:spcBef>
                      </a:pP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черевики </a:t>
                      </a:r>
                      <a:r>
                        <a:rPr sz="1400" b="1" spc="-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 ґудзик 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2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ш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b="1" spc="2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с</a:t>
                      </a:r>
                      <a:r>
                        <a:rPr sz="1400" b="1" spc="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д</a:t>
                      </a: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ц</a:t>
                      </a:r>
                      <a:r>
                        <a:rPr sz="1400" b="1" spc="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ят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985" marB="0"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  <a:solidFill>
                      <a:srgbClr val="EED2D2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485140">
                        <a:lnSpc>
                          <a:spcPct val="95800"/>
                        </a:lnSpc>
                        <a:spcBef>
                          <a:spcPts val="15"/>
                        </a:spcBef>
                      </a:pP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b="1" spc="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л</a:t>
                      </a:r>
                      <a:r>
                        <a:rPr sz="1400" b="1" spc="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ц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я  </a:t>
                      </a:r>
                      <a:r>
                        <a:rPr sz="1400" b="1" spc="-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метро 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театр 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ясен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  <a:solidFill>
                      <a:srgbClr val="EED2D2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565785" algn="just">
                        <a:lnSpc>
                          <a:spcPts val="1610"/>
                        </a:lnSpc>
                        <a:spcBef>
                          <a:spcPts val="55"/>
                        </a:spcBef>
                      </a:pPr>
                      <a:r>
                        <a:rPr sz="1400" b="1" spc="-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бабуся </a:t>
                      </a:r>
                      <a:r>
                        <a:rPr sz="1400" b="1" spc="-34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дідусь 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д</a:t>
                      </a:r>
                      <a:r>
                        <a:rPr sz="1400" b="1" spc="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r>
                        <a:rPr sz="1400" b="1" spc="-1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r>
                        <a:rPr sz="1400" b="1" spc="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985" marB="0"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545896" y="4091685"/>
          <a:ext cx="6221095" cy="6248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223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769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071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24840">
                <a:tc>
                  <a:txBody>
                    <a:bodyPr/>
                    <a:lstStyle/>
                    <a:p>
                      <a:pPr marL="78740" marR="206375">
                        <a:lnSpc>
                          <a:spcPts val="1610"/>
                        </a:lnSpc>
                      </a:pPr>
                      <a:r>
                        <a:rPr sz="1400" b="1" spc="-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килим 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диван </a:t>
                      </a:r>
                      <a:r>
                        <a:rPr sz="1400" b="1" spc="-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п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2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с</a:t>
                      </a:r>
                      <a:r>
                        <a:rPr sz="1400" b="1" spc="-2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spc="3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л</a:t>
                      </a:r>
                      <a:r>
                        <a:rPr sz="1400" b="1" spc="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ь</a:t>
                      </a: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к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  <a:solidFill>
                      <a:srgbClr val="EED2D2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496570">
                        <a:lnSpc>
                          <a:spcPts val="1610"/>
                        </a:lnSpc>
                        <a:spcBef>
                          <a:spcPts val="55"/>
                        </a:spcBef>
                      </a:pPr>
                      <a:r>
                        <a:rPr sz="1400" b="1" spc="-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герой 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м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д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л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985" marB="0"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  <a:solidFill>
                      <a:srgbClr val="EED2D2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64135">
                        <a:lnSpc>
                          <a:spcPts val="1610"/>
                        </a:lnSpc>
                        <a:spcBef>
                          <a:spcPts val="55"/>
                        </a:spcBef>
                      </a:pPr>
                      <a:r>
                        <a:rPr sz="1400" b="1" spc="-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одинадцять 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ч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spc="-1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r>
                        <a:rPr sz="1400" b="1" spc="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spc="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д</a:t>
                      </a: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ц</a:t>
                      </a:r>
                      <a:r>
                        <a:rPr sz="1400" b="1" spc="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ят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985" marB="0"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  <a:solidFill>
                      <a:srgbClr val="EED2D2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429259">
                        <a:lnSpc>
                          <a:spcPts val="1610"/>
                        </a:lnSpc>
                      </a:pP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ознака </a:t>
                      </a:r>
                      <a:r>
                        <a:rPr sz="1400" b="1" spc="-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 предмет </a:t>
                      </a:r>
                      <a:r>
                        <a:rPr sz="1400" b="1" spc="-33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п</a:t>
                      </a:r>
                      <a:r>
                        <a:rPr sz="1400" b="1" spc="-2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spc="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м</a:t>
                      </a:r>
                      <a:r>
                        <a:rPr sz="1400" b="1" spc="-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r>
                        <a:rPr sz="1400" b="1" spc="5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л</a:t>
                      </a:r>
                      <a:r>
                        <a:rPr sz="1400" b="1" spc="10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к</a:t>
                      </a:r>
                      <a:r>
                        <a:rPr sz="1400" b="1" dirty="0">
                          <a:solidFill>
                            <a:srgbClr val="933634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3628135" y="4701031"/>
            <a:ext cx="716280" cy="32956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2000" b="1" i="1" spc="-5" dirty="0">
                <a:solidFill>
                  <a:srgbClr val="FF0000"/>
                </a:solidFill>
                <a:latin typeface="Times New Roman"/>
                <a:cs typeface="Times New Roman"/>
              </a:rPr>
              <a:t>3</a:t>
            </a:r>
            <a:r>
              <a:rPr sz="2000" b="1" i="1" spc="-60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2000" b="1" i="1" spc="-5" dirty="0">
                <a:solidFill>
                  <a:srgbClr val="FF0000"/>
                </a:solidFill>
                <a:latin typeface="Times New Roman"/>
                <a:cs typeface="Times New Roman"/>
              </a:rPr>
              <a:t>клас</a:t>
            </a:r>
            <a:endParaRPr sz="2000">
              <a:latin typeface="Times New Roman"/>
              <a:cs typeface="Times New Roman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545896" y="5225795"/>
          <a:ext cx="6087110" cy="62814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223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071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28142">
                <a:tc>
                  <a:txBody>
                    <a:bodyPr/>
                    <a:lstStyle/>
                    <a:p>
                      <a:pPr marL="78740" marR="391160">
                        <a:lnSpc>
                          <a:spcPts val="1610"/>
                        </a:lnSpc>
                        <a:spcBef>
                          <a:spcPts val="55"/>
                        </a:spcBef>
                      </a:pP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абрикос </a:t>
                      </a:r>
                      <a:r>
                        <a:rPr sz="1400" b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п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л</a:t>
                      </a:r>
                      <a:r>
                        <a:rPr sz="1400" b="1" spc="-2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ь</a:t>
                      </a:r>
                      <a:r>
                        <a:rPr sz="1400" b="1" spc="2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с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985" marB="0">
                    <a:lnT w="12700">
                      <a:solidFill>
                        <a:srgbClr val="9BBA58"/>
                      </a:solidFill>
                      <a:prstDash val="solid"/>
                    </a:lnT>
                    <a:lnB w="12700">
                      <a:solidFill>
                        <a:srgbClr val="9BBA5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9BBA58"/>
                      </a:solidFill>
                      <a:prstDash val="solid"/>
                    </a:lnT>
                    <a:lnB w="12700">
                      <a:solidFill>
                        <a:srgbClr val="9BBA58"/>
                      </a:solidFill>
                      <a:prstDash val="solid"/>
                    </a:lnB>
                    <a:solidFill>
                      <a:srgbClr val="E6EDD4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251460">
                        <a:lnSpc>
                          <a:spcPct val="96400"/>
                        </a:lnSpc>
                      </a:pP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агроном </a:t>
                      </a:r>
                      <a:r>
                        <a:rPr sz="1400" b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к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b="1" spc="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к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spc="2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дз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а  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пшениця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9BBA58"/>
                      </a:solidFill>
                      <a:prstDash val="solid"/>
                    </a:lnT>
                    <a:lnB w="12700">
                      <a:solidFill>
                        <a:srgbClr val="9BBA5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9BBA58"/>
                      </a:solidFill>
                      <a:prstDash val="solid"/>
                    </a:lnT>
                    <a:lnB w="12700">
                      <a:solidFill>
                        <a:srgbClr val="9BBA58"/>
                      </a:solidFill>
                      <a:prstDash val="solid"/>
                    </a:lnB>
                    <a:solidFill>
                      <a:srgbClr val="E6EDD4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382270">
                        <a:lnSpc>
                          <a:spcPct val="96400"/>
                        </a:lnSpc>
                      </a:pP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б</a:t>
                      </a:r>
                      <a:r>
                        <a:rPr sz="1400" b="1" spc="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л</a:t>
                      </a:r>
                      <a:r>
                        <a:rPr sz="1400" b="1" spc="1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ю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д  </a:t>
                      </a:r>
                      <a:r>
                        <a:rPr sz="1400" b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ведмідь 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заєць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9BBA58"/>
                      </a:solidFill>
                      <a:prstDash val="solid"/>
                    </a:lnT>
                    <a:lnB w="12700">
                      <a:solidFill>
                        <a:srgbClr val="9BBA5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9BBA58"/>
                      </a:solidFill>
                      <a:prstDash val="solid"/>
                    </a:lnT>
                    <a:lnB w="12700">
                      <a:solidFill>
                        <a:srgbClr val="9BBA58"/>
                      </a:solidFill>
                      <a:prstDash val="solid"/>
                    </a:lnB>
                    <a:solidFill>
                      <a:srgbClr val="E6EDD4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589915">
                        <a:lnSpc>
                          <a:spcPts val="1610"/>
                        </a:lnSpc>
                        <a:spcBef>
                          <a:spcPts val="55"/>
                        </a:spcBef>
                      </a:pP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й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с</a:t>
                      </a:r>
                      <a:r>
                        <a:rPr sz="1400" b="1" spc="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а  </a:t>
                      </a:r>
                      <a:r>
                        <a:rPr sz="1400" b="1" spc="-2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spc="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ч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spc="2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985" marB="0">
                    <a:lnT w="12700">
                      <a:solidFill>
                        <a:srgbClr val="9BBA58"/>
                      </a:solidFill>
                      <a:prstDash val="solid"/>
                    </a:lnT>
                    <a:lnB w="12700">
                      <a:solidFill>
                        <a:srgbClr val="9BBA58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545897" y="6070345"/>
          <a:ext cx="6087110" cy="83210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223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071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832104">
                <a:tc>
                  <a:txBody>
                    <a:bodyPr/>
                    <a:lstStyle/>
                    <a:p>
                      <a:pPr marL="78740" marR="315595">
                        <a:lnSpc>
                          <a:spcPts val="1610"/>
                        </a:lnSpc>
                        <a:spcBef>
                          <a:spcPts val="55"/>
                        </a:spcBef>
                      </a:pP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біб</a:t>
                      </a:r>
                      <a:r>
                        <a:rPr sz="1400" b="1" spc="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л</a:t>
                      </a:r>
                      <a:r>
                        <a:rPr sz="1400" b="1" spc="1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b="1" spc="-2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spc="-1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r>
                        <a:rPr sz="1400" b="1" spc="2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к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а  </a:t>
                      </a:r>
                      <a:r>
                        <a:rPr sz="1400" b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коридор 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читання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985" marB="0">
                    <a:lnT w="12700">
                      <a:solidFill>
                        <a:srgbClr val="9BBA58"/>
                      </a:solidFill>
                      <a:prstDash val="solid"/>
                    </a:lnT>
                    <a:lnB w="12700">
                      <a:solidFill>
                        <a:srgbClr val="9BBA5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9BBA58"/>
                      </a:solidFill>
                      <a:prstDash val="solid"/>
                    </a:lnT>
                    <a:lnB w="12700">
                      <a:solidFill>
                        <a:srgbClr val="9BBA58"/>
                      </a:solidFill>
                      <a:prstDash val="solid"/>
                    </a:lnB>
                    <a:solidFill>
                      <a:srgbClr val="E6EDD4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167640">
                        <a:lnSpc>
                          <a:spcPts val="1610"/>
                        </a:lnSpc>
                        <a:spcBef>
                          <a:spcPts val="55"/>
                        </a:spcBef>
                      </a:pP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b="1" spc="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r>
                        <a:rPr sz="1400" b="1" spc="-2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spc="3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м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обі</a:t>
                      </a:r>
                      <a:r>
                        <a:rPr sz="1400" b="1" spc="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л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ь  </a:t>
                      </a:r>
                      <a:r>
                        <a:rPr sz="1400" b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бензин 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велосипед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985" marB="0">
                    <a:lnT w="12700">
                      <a:solidFill>
                        <a:srgbClr val="9BBA58"/>
                      </a:solidFill>
                      <a:prstDash val="solid"/>
                    </a:lnT>
                    <a:lnB w="12700">
                      <a:solidFill>
                        <a:srgbClr val="9BBA5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9BBA58"/>
                      </a:solidFill>
                      <a:prstDash val="solid"/>
                    </a:lnT>
                    <a:lnB w="12700">
                      <a:solidFill>
                        <a:srgbClr val="9BBA58"/>
                      </a:solidFill>
                      <a:prstDash val="solid"/>
                    </a:lnB>
                    <a:solidFill>
                      <a:srgbClr val="E6EDD4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524510" algn="just">
                        <a:lnSpc>
                          <a:spcPts val="1610"/>
                        </a:lnSpc>
                        <a:spcBef>
                          <a:spcPts val="55"/>
                        </a:spcBef>
                      </a:pPr>
                      <a:r>
                        <a:rPr sz="1400" b="1" spc="1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b="1" spc="-2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spc="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к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ал  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адреса </a:t>
                      </a:r>
                      <a:r>
                        <a:rPr sz="1400" b="1" spc="-34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радіо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985" marB="0">
                    <a:lnT w="12700">
                      <a:solidFill>
                        <a:srgbClr val="9BBA58"/>
                      </a:solidFill>
                      <a:prstDash val="solid"/>
                    </a:lnT>
                    <a:lnB w="12700">
                      <a:solidFill>
                        <a:srgbClr val="9BBA5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9BBA58"/>
                      </a:solidFill>
                      <a:prstDash val="solid"/>
                    </a:lnT>
                    <a:lnB w="12700">
                      <a:solidFill>
                        <a:srgbClr val="9BBA58"/>
                      </a:solidFill>
                      <a:prstDash val="solid"/>
                    </a:lnB>
                    <a:solidFill>
                      <a:srgbClr val="E6EDD4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412115">
                        <a:lnSpc>
                          <a:spcPts val="1610"/>
                        </a:lnSpc>
                        <a:spcBef>
                          <a:spcPts val="10"/>
                        </a:spcBef>
                      </a:pPr>
                      <a:r>
                        <a:rPr sz="1400" b="1" spc="1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г</a:t>
                      </a:r>
                      <a:r>
                        <a:rPr sz="1400" b="1" spc="-2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spc="1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r>
                        <a:rPr sz="1400" b="1" spc="1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spc="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т  </a:t>
                      </a:r>
                      <a:r>
                        <a:rPr sz="1400" b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гриміти 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грім </a:t>
                      </a:r>
                      <a:r>
                        <a:rPr sz="1400" b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 тривога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1270" marB="0">
                    <a:lnT w="12700">
                      <a:solidFill>
                        <a:srgbClr val="9BBA58"/>
                      </a:solidFill>
                      <a:prstDash val="solid"/>
                    </a:lnT>
                    <a:lnB w="12700">
                      <a:solidFill>
                        <a:srgbClr val="9BBA58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545896" y="7119238"/>
          <a:ext cx="6087110" cy="62483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223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071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24839">
                <a:tc>
                  <a:txBody>
                    <a:bodyPr/>
                    <a:lstStyle/>
                    <a:p>
                      <a:pPr marL="78740" marR="291465">
                        <a:lnSpc>
                          <a:spcPts val="1610"/>
                        </a:lnSpc>
                        <a:spcBef>
                          <a:spcPts val="55"/>
                        </a:spcBef>
                      </a:pP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дециметр </a:t>
                      </a:r>
                      <a:r>
                        <a:rPr sz="1400" b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са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spc="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r>
                        <a:rPr sz="1400" b="1" spc="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м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985" marB="0">
                    <a:lnT w="12700">
                      <a:solidFill>
                        <a:srgbClr val="9BBA58"/>
                      </a:solidFill>
                      <a:prstDash val="solid"/>
                    </a:lnT>
                    <a:lnB w="12700">
                      <a:solidFill>
                        <a:srgbClr val="9BBA5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9BBA58"/>
                      </a:solidFill>
                      <a:prstDash val="solid"/>
                    </a:lnT>
                    <a:lnB w="12700">
                      <a:solidFill>
                        <a:srgbClr val="9BBA58"/>
                      </a:solidFill>
                      <a:prstDash val="solid"/>
                    </a:lnB>
                    <a:solidFill>
                      <a:srgbClr val="E6EDD4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256540">
                        <a:lnSpc>
                          <a:spcPts val="1610"/>
                        </a:lnSpc>
                      </a:pP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пр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1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ид</a:t>
                      </a:r>
                      <a:r>
                        <a:rPr sz="1400" b="1" spc="2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т  </a:t>
                      </a:r>
                      <a:r>
                        <a:rPr sz="1400" b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депутат 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директор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9BBA58"/>
                      </a:solidFill>
                      <a:prstDash val="solid"/>
                    </a:lnT>
                    <a:lnB w="12700">
                      <a:solidFill>
                        <a:srgbClr val="9BBA5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9BBA58"/>
                      </a:solidFill>
                      <a:prstDash val="solid"/>
                    </a:lnT>
                    <a:lnB w="12700">
                      <a:solidFill>
                        <a:srgbClr val="9BBA58"/>
                      </a:solidFill>
                      <a:prstDash val="solid"/>
                    </a:lnB>
                    <a:solidFill>
                      <a:srgbClr val="E6EDD4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196215">
                        <a:lnSpc>
                          <a:spcPts val="1610"/>
                        </a:lnSpc>
                      </a:pPr>
                      <a:r>
                        <a:rPr sz="1400" b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колектив 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учитель 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к</a:t>
                      </a:r>
                      <a:r>
                        <a:rPr sz="1400" b="1" spc="-2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spc="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мп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’</a:t>
                      </a:r>
                      <a:r>
                        <a:rPr sz="1400" b="1" spc="1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ю</a:t>
                      </a:r>
                      <a:r>
                        <a:rPr sz="1400" b="1" spc="-1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ер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9BBA58"/>
                      </a:solidFill>
                      <a:prstDash val="solid"/>
                    </a:lnT>
                    <a:lnB w="12700">
                      <a:solidFill>
                        <a:srgbClr val="9BBA5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9BBA58"/>
                      </a:solidFill>
                      <a:prstDash val="solid"/>
                    </a:lnT>
                    <a:lnB w="12700">
                      <a:solidFill>
                        <a:srgbClr val="9BBA58"/>
                      </a:solidFill>
                      <a:prstDash val="solid"/>
                    </a:lnB>
                    <a:solidFill>
                      <a:srgbClr val="E6EDD4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295275">
                        <a:lnSpc>
                          <a:spcPts val="1610"/>
                        </a:lnSpc>
                      </a:pP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вогнище </a:t>
                      </a:r>
                      <a:r>
                        <a:rPr sz="1400" b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л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к</a:t>
                      </a:r>
                      <a:r>
                        <a:rPr sz="1400" b="1" spc="-1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r>
                        <a:rPr sz="1400" b="1" spc="1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r>
                        <a:rPr sz="1400" b="1" spc="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к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а  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кипіти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9BBA58"/>
                      </a:solidFill>
                      <a:prstDash val="solid"/>
                    </a:lnT>
                    <a:lnB w="12700">
                      <a:solidFill>
                        <a:srgbClr val="9BBA58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545896" y="7960486"/>
          <a:ext cx="6087110" cy="83235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223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071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832357">
                <a:tc>
                  <a:txBody>
                    <a:bodyPr/>
                    <a:lstStyle/>
                    <a:p>
                      <a:pPr marL="78740" marR="266700">
                        <a:lnSpc>
                          <a:spcPct val="96200"/>
                        </a:lnSpc>
                      </a:pPr>
                      <a:r>
                        <a:rPr sz="1400" b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банкір 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фермер 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к</a:t>
                      </a:r>
                      <a:r>
                        <a:rPr sz="1400" b="1" spc="-2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spc="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м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ба</a:t>
                      </a:r>
                      <a:r>
                        <a:rPr sz="1400" b="1" spc="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й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ер  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космонавт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9BBA58"/>
                      </a:solidFill>
                      <a:prstDash val="solid"/>
                    </a:lnT>
                    <a:lnB w="12700">
                      <a:solidFill>
                        <a:srgbClr val="9BBA5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9BBA58"/>
                      </a:solidFill>
                      <a:prstDash val="solid"/>
                    </a:lnT>
                    <a:lnB w="12700">
                      <a:solidFill>
                        <a:srgbClr val="9BBA58"/>
                      </a:solidFill>
                      <a:prstDash val="solid"/>
                    </a:lnB>
                    <a:solidFill>
                      <a:srgbClr val="E6EDD4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480695">
                        <a:lnSpc>
                          <a:spcPts val="1610"/>
                        </a:lnSpc>
                        <a:spcBef>
                          <a:spcPts val="55"/>
                        </a:spcBef>
                      </a:pP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пиріг </a:t>
                      </a:r>
                      <a:r>
                        <a:rPr sz="1400" b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с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п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ас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r>
                        <a:rPr sz="1400" b="1" spc="2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б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і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985" marB="0">
                    <a:lnT w="12700">
                      <a:solidFill>
                        <a:srgbClr val="9BBA58"/>
                      </a:solidFill>
                      <a:prstDash val="solid"/>
                    </a:lnT>
                    <a:lnB w="12700">
                      <a:solidFill>
                        <a:srgbClr val="9BBA5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9BBA58"/>
                      </a:solidFill>
                      <a:prstDash val="solid"/>
                    </a:lnT>
                    <a:lnB w="12700">
                      <a:solidFill>
                        <a:srgbClr val="9BBA58"/>
                      </a:solidFill>
                      <a:prstDash val="solid"/>
                    </a:lnB>
                    <a:solidFill>
                      <a:srgbClr val="E6EDD4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408940">
                        <a:lnSpc>
                          <a:spcPct val="96400"/>
                        </a:lnSpc>
                        <a:spcBef>
                          <a:spcPts val="5"/>
                        </a:spcBef>
                      </a:pP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асфа</a:t>
                      </a:r>
                      <a:r>
                        <a:rPr sz="1400" b="1" spc="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ль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т  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бетон </a:t>
                      </a:r>
                      <a:r>
                        <a:rPr sz="1400" b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метал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35" marB="0">
                    <a:lnT w="12700">
                      <a:solidFill>
                        <a:srgbClr val="9BBA58"/>
                      </a:solidFill>
                      <a:prstDash val="solid"/>
                    </a:lnT>
                    <a:lnB w="12700">
                      <a:solidFill>
                        <a:srgbClr val="9BBA5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9BBA58"/>
                      </a:solidFill>
                      <a:prstDash val="solid"/>
                    </a:lnT>
                    <a:lnB w="12700">
                      <a:solidFill>
                        <a:srgbClr val="9BBA58"/>
                      </a:solidFill>
                      <a:prstDash val="solid"/>
                    </a:lnB>
                    <a:solidFill>
                      <a:srgbClr val="E6EDD4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401955">
                        <a:lnSpc>
                          <a:spcPts val="1610"/>
                        </a:lnSpc>
                        <a:spcBef>
                          <a:spcPts val="55"/>
                        </a:spcBef>
                      </a:pPr>
                      <a:r>
                        <a:rPr sz="1400" b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криниця </a:t>
                      </a:r>
                      <a:r>
                        <a:rPr sz="1400" b="1" spc="-33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кв</a:t>
                      </a:r>
                      <a:r>
                        <a:rPr sz="1400" b="1" spc="2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іум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985" marB="0">
                    <a:lnT w="12700">
                      <a:solidFill>
                        <a:srgbClr val="9BBA58"/>
                      </a:solidFill>
                      <a:prstDash val="solid"/>
                    </a:lnT>
                    <a:lnB w="12700">
                      <a:solidFill>
                        <a:srgbClr val="9BBA58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561136" y="9009253"/>
          <a:ext cx="4424678" cy="8232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8232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8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4363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823289">
                <a:tc>
                  <a:txBody>
                    <a:bodyPr/>
                    <a:lstStyle/>
                    <a:p>
                      <a:pPr marL="69850" marR="1945639">
                        <a:lnSpc>
                          <a:spcPts val="1610"/>
                        </a:lnSpc>
                        <a:spcBef>
                          <a:spcPts val="55"/>
                        </a:spcBef>
                      </a:pP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четвер </a:t>
                      </a:r>
                      <a:r>
                        <a:rPr sz="1400" b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п</a:t>
                      </a:r>
                      <a:r>
                        <a:rPr sz="1400" b="1" spc="-2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spc="2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д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b="1" spc="3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л</a:t>
                      </a:r>
                      <a:r>
                        <a:rPr sz="1400" b="1" spc="-2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к  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середа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ts val="1495"/>
                        </a:lnSpc>
                        <a:tabLst>
                          <a:tab pos="2813685" algn="l"/>
                        </a:tabLst>
                      </a:pPr>
                      <a:r>
                        <a:rPr sz="1400" u="sng" dirty="0">
                          <a:solidFill>
                            <a:srgbClr val="0000FF"/>
                          </a:solidFill>
                          <a:uFill>
                            <a:solidFill>
                              <a:srgbClr val="9BBA58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u="sng" spc="-75" dirty="0">
                          <a:solidFill>
                            <a:srgbClr val="0000FF"/>
                          </a:solidFill>
                          <a:uFill>
                            <a:solidFill>
                              <a:srgbClr val="9BBA58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u="sng" spc="-10" dirty="0">
                          <a:solidFill>
                            <a:srgbClr val="0000FF"/>
                          </a:solidFill>
                          <a:uFill>
                            <a:solidFill>
                              <a:srgbClr val="9BBA58"/>
                            </a:solidFill>
                          </a:uFill>
                          <a:latin typeface="Times New Roman"/>
                          <a:cs typeface="Times New Roman"/>
                        </a:rPr>
                        <a:t>неділя	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985" marB="0">
                    <a:lnT w="12700">
                      <a:solidFill>
                        <a:srgbClr val="9BBA5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9BBA58"/>
                      </a:solidFill>
                      <a:prstDash val="solid"/>
                    </a:lnT>
                    <a:solidFill>
                      <a:srgbClr val="E6EDD4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299720">
                        <a:lnSpc>
                          <a:spcPts val="1610"/>
                        </a:lnSpc>
                        <a:spcBef>
                          <a:spcPts val="55"/>
                        </a:spcBef>
                      </a:pP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секунда </a:t>
                      </a:r>
                      <a:r>
                        <a:rPr sz="1400" b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 минулий </a:t>
                      </a:r>
                      <a:r>
                        <a:rPr sz="1400" b="1" spc="-33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1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г</a:t>
                      </a:r>
                      <a:r>
                        <a:rPr sz="1400" b="1" spc="-2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spc="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д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r>
                        <a:rPr sz="1400" b="1" spc="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нн</a:t>
                      </a:r>
                      <a:r>
                        <a:rPr sz="1400" b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r>
                        <a:rPr sz="1400" b="1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к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985" marB="0">
                    <a:lnT w="12700">
                      <a:solidFill>
                        <a:srgbClr val="9BBA58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3" name="object 13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10</a:t>
            </a:fld>
            <a:endParaRPr dirty="0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628135" y="423418"/>
            <a:ext cx="716280" cy="32956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2000" b="1" i="1" spc="-5" dirty="0">
                <a:solidFill>
                  <a:srgbClr val="FF0000"/>
                </a:solidFill>
                <a:latin typeface="Times New Roman"/>
                <a:cs typeface="Times New Roman"/>
              </a:rPr>
              <a:t>4</a:t>
            </a:r>
            <a:r>
              <a:rPr sz="2000" b="1" i="1" spc="-60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2000" b="1" i="1" spc="-5" dirty="0">
                <a:solidFill>
                  <a:srgbClr val="FF0000"/>
                </a:solidFill>
                <a:latin typeface="Times New Roman"/>
                <a:cs typeface="Times New Roman"/>
              </a:rPr>
              <a:t>клас</a:t>
            </a:r>
            <a:endParaRPr sz="2000">
              <a:latin typeface="Times New Roman"/>
              <a:cs typeface="Times New Roman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545896" y="948181"/>
          <a:ext cx="6087110" cy="8294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223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071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829437">
                <a:tc>
                  <a:txBody>
                    <a:bodyPr/>
                    <a:lstStyle/>
                    <a:p>
                      <a:pPr marL="78740" marR="284480">
                        <a:lnSpc>
                          <a:spcPts val="1610"/>
                        </a:lnSpc>
                        <a:spcBef>
                          <a:spcPts val="55"/>
                        </a:spcBef>
                      </a:pP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аеродром </a:t>
                      </a: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к</a:t>
                      </a:r>
                      <a:r>
                        <a:rPr sz="1400" b="1" spc="-2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с</a:t>
                      </a:r>
                      <a:r>
                        <a:rPr sz="1400" b="1" spc="3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м</a:t>
                      </a:r>
                      <a:r>
                        <a:rPr sz="1400" b="1" spc="-2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spc="2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т  </a:t>
                      </a: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сигнал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985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206375">
                        <a:lnSpc>
                          <a:spcPts val="1610"/>
                        </a:lnSpc>
                        <a:spcBef>
                          <a:spcPts val="55"/>
                        </a:spcBef>
                      </a:pP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будь</a:t>
                      </a:r>
                      <a:r>
                        <a:rPr sz="1400" b="1" spc="-7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ласка </a:t>
                      </a:r>
                      <a:r>
                        <a:rPr sz="1400" b="1" spc="-33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спасибі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66675">
                        <a:lnSpc>
                          <a:spcPts val="1530"/>
                        </a:lnSpc>
                      </a:pP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до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66675">
                        <a:lnSpc>
                          <a:spcPts val="1625"/>
                        </a:lnSpc>
                      </a:pP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побачення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985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474345">
                        <a:lnSpc>
                          <a:spcPct val="95800"/>
                        </a:lnSpc>
                      </a:pP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вв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ч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і  </a:t>
                      </a: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вранці 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вдень </a:t>
                      </a: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вчора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537845">
                        <a:lnSpc>
                          <a:spcPct val="95800"/>
                        </a:lnSpc>
                      </a:pP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взимку </a:t>
                      </a:r>
                      <a:r>
                        <a:rPr sz="1400" b="1" spc="-33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влітку </a:t>
                      </a: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 восени </a:t>
                      </a:r>
                      <a:r>
                        <a:rPr sz="1400" b="1" spc="-33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2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с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і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7364268"/>
              </p:ext>
            </p:extLst>
          </p:nvPr>
        </p:nvGraphicFramePr>
        <p:xfrm>
          <a:off x="545896" y="2402458"/>
          <a:ext cx="6204154" cy="103657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458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59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6497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6599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6497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6599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3034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1036573">
                <a:tc>
                  <a:txBody>
                    <a:bodyPr/>
                    <a:lstStyle/>
                    <a:p>
                      <a:pPr marL="78740" marR="403225">
                        <a:lnSpc>
                          <a:spcPts val="1610"/>
                        </a:lnSpc>
                        <a:spcBef>
                          <a:spcPts val="80"/>
                        </a:spcBef>
                      </a:pP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гектар </a:t>
                      </a: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п</a:t>
                      </a:r>
                      <a:r>
                        <a:rPr sz="1400" b="1" spc="-2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ш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ни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ц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я</a:t>
                      </a:r>
                      <a:endParaRPr sz="14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10160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167640">
                        <a:lnSpc>
                          <a:spcPct val="95800"/>
                        </a:lnSpc>
                        <a:spcBef>
                          <a:spcPts val="35"/>
                        </a:spcBef>
                      </a:pP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кілометр </a:t>
                      </a: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b="1" spc="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r>
                        <a:rPr sz="1400" b="1" spc="-2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spc="3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м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обі</a:t>
                      </a:r>
                      <a:r>
                        <a:rPr sz="1400" b="1" spc="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л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ь  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шофер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4445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343535">
                        <a:lnSpc>
                          <a:spcPct val="95700"/>
                        </a:lnSpc>
                        <a:spcBef>
                          <a:spcPts val="20"/>
                        </a:spcBef>
                      </a:pP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вперед 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назад 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позаду </a:t>
                      </a: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поперед </a:t>
                      </a: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п</a:t>
                      </a:r>
                      <a:r>
                        <a:rPr sz="1400" b="1" spc="-2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п</a:t>
                      </a:r>
                      <a:r>
                        <a:rPr sz="1400" b="1" spc="2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д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у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2540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107314">
                        <a:lnSpc>
                          <a:spcPct val="95800"/>
                        </a:lnSpc>
                        <a:spcBef>
                          <a:spcPts val="35"/>
                        </a:spcBef>
                      </a:pPr>
                      <a:r>
                        <a:rPr sz="1400" b="1" spc="-2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ш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b="1" spc="2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с</a:t>
                      </a:r>
                      <a:r>
                        <a:rPr sz="1400" b="1" spc="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д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ц</a:t>
                      </a:r>
                      <a:r>
                        <a:rPr sz="1400" b="1" spc="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ят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ь  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шістдесят </a:t>
                      </a: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 шістсот</a:t>
                      </a:r>
                      <a:endParaRPr sz="14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445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0694130"/>
              </p:ext>
            </p:extLst>
          </p:nvPr>
        </p:nvGraphicFramePr>
        <p:xfrm>
          <a:off x="560283" y="4051300"/>
          <a:ext cx="6444976" cy="8392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33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44779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839215">
                <a:tc>
                  <a:txBody>
                    <a:bodyPr/>
                    <a:lstStyle/>
                    <a:p>
                      <a:pPr marL="69850" marR="5228590">
                        <a:lnSpc>
                          <a:spcPts val="1610"/>
                        </a:lnSpc>
                        <a:spcBef>
                          <a:spcPts val="80"/>
                        </a:spcBef>
                      </a:pPr>
                      <a:endParaRPr lang="uk-UA" sz="14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10160" marB="0">
                    <a:lnT w="127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000000"/>
                      </a:solidFill>
                      <a:prstDash val="solid"/>
                    </a:lnT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66675">
                        <a:lnSpc>
                          <a:spcPts val="1610"/>
                        </a:lnSpc>
                        <a:spcBef>
                          <a:spcPts val="80"/>
                        </a:spcBef>
                      </a:pP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держава </a:t>
                      </a: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Україна </a:t>
                      </a: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Б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r>
                        <a:rPr sz="1400" b="1" spc="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ь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к</a:t>
                      </a:r>
                      <a:r>
                        <a:rPr sz="1400" b="1" spc="1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ів</a:t>
                      </a:r>
                      <a:r>
                        <a:rPr sz="1400" b="1" spc="-2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щ</a:t>
                      </a:r>
                      <a:r>
                        <a:rPr sz="1400" b="1" spc="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endParaRPr sz="14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10160" marB="0">
                    <a:lnT w="127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000000"/>
                      </a:solidFill>
                      <a:prstDash val="solid"/>
                    </a:lnT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69850" marR="349250">
                        <a:lnSpc>
                          <a:spcPts val="1610"/>
                        </a:lnSpc>
                        <a:spcBef>
                          <a:spcPts val="80"/>
                        </a:spcBef>
                      </a:pP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г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1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д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1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spc="-2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б  </a:t>
                      </a: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килим</a:t>
                      </a:r>
                      <a:endParaRPr sz="14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10160" marB="0">
                    <a:lnT w="127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000000"/>
                      </a:solidFill>
                      <a:prstDash val="solid"/>
                    </a:lnT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309880">
                        <a:lnSpc>
                          <a:spcPts val="1610"/>
                        </a:lnSpc>
                        <a:spcBef>
                          <a:spcPts val="80"/>
                        </a:spcBef>
                      </a:pP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телефон </a:t>
                      </a: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л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гр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м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endParaRPr sz="14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10160" marB="0">
                    <a:lnT w="12700">
                      <a:solidFill>
                        <a:srgbClr val="00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545896" y="5521451"/>
          <a:ext cx="6087110" cy="4239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223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071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23925">
                <a:tc>
                  <a:txBody>
                    <a:bodyPr/>
                    <a:lstStyle/>
                    <a:p>
                      <a:pPr marL="78740" marR="326390">
                        <a:lnSpc>
                          <a:spcPts val="1630"/>
                        </a:lnSpc>
                      </a:pP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трамвай 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r>
                        <a:rPr sz="1400" b="1" spc="1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spc="-2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spc="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л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й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бус</a:t>
                      </a:r>
                      <a:endParaRPr sz="14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610235">
                        <a:lnSpc>
                          <a:spcPts val="1630"/>
                        </a:lnSpc>
                      </a:pP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к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еан  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якір</a:t>
                      </a:r>
                      <a:endParaRPr sz="14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194310">
                        <a:lnSpc>
                          <a:spcPts val="1630"/>
                        </a:lnSpc>
                      </a:pP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революція </a:t>
                      </a:r>
                      <a:r>
                        <a:rPr sz="1400" b="1" spc="-33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ес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п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уб</a:t>
                      </a:r>
                      <a:r>
                        <a:rPr sz="1400" b="1" spc="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л</a:t>
                      </a:r>
                      <a:r>
                        <a:rPr sz="1400" b="1" spc="1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к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114935">
                        <a:lnSpc>
                          <a:spcPts val="1630"/>
                        </a:lnSpc>
                      </a:pPr>
                      <a:r>
                        <a:rPr sz="1400" b="1" spc="-1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м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п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spc="2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-1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r>
                        <a:rPr sz="1400" b="1" spc="2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а  </a:t>
                      </a: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квартирка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545897" y="6366001"/>
          <a:ext cx="6087110" cy="62826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223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071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628269">
                <a:tc>
                  <a:txBody>
                    <a:bodyPr/>
                    <a:lstStyle/>
                    <a:p>
                      <a:pPr marL="78740" marR="476250">
                        <a:lnSpc>
                          <a:spcPct val="95800"/>
                        </a:lnSpc>
                        <a:spcBef>
                          <a:spcPts val="15"/>
                        </a:spcBef>
                      </a:pP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цемент </a:t>
                      </a: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бетон </a:t>
                      </a: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асфа</a:t>
                      </a:r>
                      <a:r>
                        <a:rPr sz="1400" b="1" spc="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ль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295910" algn="just">
                        <a:lnSpc>
                          <a:spcPct val="95800"/>
                        </a:lnSpc>
                        <a:spcBef>
                          <a:spcPts val="15"/>
                        </a:spcBef>
                      </a:pP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чернетка </a:t>
                      </a:r>
                      <a:r>
                        <a:rPr sz="1400" b="1" spc="-34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п</a:t>
                      </a:r>
                      <a:r>
                        <a:rPr sz="1400" b="1" spc="-2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spc="1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spc="-1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фе</a:t>
                      </a:r>
                      <a:r>
                        <a:rPr sz="1400" b="1" spc="3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л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ь  </a:t>
                      </a: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олівець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320675" algn="just">
                        <a:lnSpc>
                          <a:spcPct val="95800"/>
                        </a:lnSpc>
                        <a:spcBef>
                          <a:spcPts val="15"/>
                        </a:spcBef>
                      </a:pP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шеренга </a:t>
                      </a: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 учитель 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ч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spc="1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г</a:t>
                      </a:r>
                      <a:r>
                        <a:rPr sz="1400" b="1" spc="-2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spc="1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b="1" spc="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й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331470">
                        <a:lnSpc>
                          <a:spcPct val="95800"/>
                        </a:lnSpc>
                        <a:spcBef>
                          <a:spcPts val="15"/>
                        </a:spcBef>
                      </a:pP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г</a:t>
                      </a:r>
                      <a:r>
                        <a:rPr sz="1400" b="1" spc="1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r>
                        <a:rPr sz="1400" b="1" spc="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spc="-1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r>
                        <a:rPr sz="1400" b="1" spc="1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вк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а  </a:t>
                      </a: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герой 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медаль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545896" y="7414895"/>
          <a:ext cx="6087110" cy="82930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223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071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829309">
                <a:tc>
                  <a:txBody>
                    <a:bodyPr/>
                    <a:lstStyle/>
                    <a:p>
                      <a:pPr marL="78740" marR="497840">
                        <a:lnSpc>
                          <a:spcPts val="1610"/>
                        </a:lnSpc>
                        <a:spcBef>
                          <a:spcPts val="55"/>
                        </a:spcBef>
                      </a:pPr>
                      <a:r>
                        <a:rPr sz="1400" b="1" spc="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м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-2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х</a:t>
                      </a:r>
                      <a:r>
                        <a:rPr sz="1400" b="1" spc="2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ік  і</a:t>
                      </a:r>
                      <a:r>
                        <a:rPr sz="1400" b="1" spc="-1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ж</a:t>
                      </a:r>
                      <a:r>
                        <a:rPr sz="1400" b="1" spc="2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ер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985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228600">
                        <a:lnSpc>
                          <a:spcPts val="1610"/>
                        </a:lnSpc>
                        <a:spcBef>
                          <a:spcPts val="55"/>
                        </a:spcBef>
                      </a:pP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п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м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’</a:t>
                      </a:r>
                      <a:r>
                        <a:rPr sz="1400" b="1" spc="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ят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ь  </a:t>
                      </a: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завдання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985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200660">
                        <a:lnSpc>
                          <a:spcPct val="95800"/>
                        </a:lnSpc>
                        <a:spcBef>
                          <a:spcPts val="15"/>
                        </a:spcBef>
                      </a:pP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ліворуч </a:t>
                      </a: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п</a:t>
                      </a:r>
                      <a:r>
                        <a:rPr sz="1400" b="1" spc="-2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се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ди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і  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праворуч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378460">
                        <a:lnSpc>
                          <a:spcPct val="95800"/>
                        </a:lnSpc>
                      </a:pP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щоденно 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щоднини </a:t>
                      </a:r>
                      <a:r>
                        <a:rPr sz="1400" b="1" spc="-33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щодень </a:t>
                      </a: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 що</a:t>
                      </a:r>
                      <a:r>
                        <a:rPr sz="1400" b="1" spc="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r>
                        <a:rPr sz="1400" b="1" spc="2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ж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561136" y="8664829"/>
          <a:ext cx="4424678" cy="62217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8232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8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4363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622172">
                <a:tc>
                  <a:txBody>
                    <a:bodyPr/>
                    <a:lstStyle/>
                    <a:p>
                      <a:pPr marL="69850" marR="2024380">
                        <a:lnSpc>
                          <a:spcPts val="1610"/>
                        </a:lnSpc>
                        <a:spcBef>
                          <a:spcPts val="80"/>
                        </a:spcBef>
                      </a:pPr>
                      <a:r>
                        <a:rPr sz="1400" b="1" spc="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м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b="1" spc="-1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b="1" spc="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ц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ь  </a:t>
                      </a:r>
                      <a:r>
                        <a:rPr sz="1400" b="1" spc="-5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ім’я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ts val="1500"/>
                        </a:lnSpc>
                        <a:tabLst>
                          <a:tab pos="2813685" algn="l"/>
                        </a:tabLst>
                      </a:pPr>
                      <a:r>
                        <a:rPr sz="1400" u="sng" dirty="0">
                          <a:solidFill>
                            <a:srgbClr val="6F2F9F"/>
                          </a:solidFill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u="sng" spc="-75" dirty="0">
                          <a:solidFill>
                            <a:srgbClr val="6F2F9F"/>
                          </a:solidFill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u="sng" spc="-5" dirty="0">
                          <a:solidFill>
                            <a:srgbClr val="6F2F9F"/>
                          </a:solidFill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корисний	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10160" marB="0">
                    <a:lnT w="127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000000"/>
                      </a:solidFill>
                      <a:prstDash val="solid"/>
                    </a:lnT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66675" marR="551815">
                        <a:lnSpc>
                          <a:spcPts val="1610"/>
                        </a:lnSpc>
                        <a:spcBef>
                          <a:spcPts val="80"/>
                        </a:spcBef>
                      </a:pP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ю</a:t>
                      </a:r>
                      <a:r>
                        <a:rPr sz="1400" b="1" spc="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spc="2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т  </a:t>
                      </a:r>
                      <a:r>
                        <a:rPr sz="1400" b="1" spc="-10" dirty="0">
                          <a:solidFill>
                            <a:srgbClr val="6F2F9F"/>
                          </a:solidFill>
                          <a:latin typeface="Times New Roman"/>
                          <a:cs typeface="Times New Roman"/>
                        </a:rPr>
                        <a:t>ярина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10160" marB="0">
                    <a:lnT w="12700">
                      <a:solidFill>
                        <a:srgbClr val="00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11</a:t>
            </a:fld>
            <a:endParaRPr dirty="0"/>
          </a:p>
        </p:txBody>
      </p:sp>
      <p:cxnSp>
        <p:nvCxnSpPr>
          <p:cNvPr id="15" name="Прямая соединительная линия 14"/>
          <p:cNvCxnSpPr/>
          <p:nvPr/>
        </p:nvCxnSpPr>
        <p:spPr>
          <a:xfrm>
            <a:off x="577850" y="4889500"/>
            <a:ext cx="63246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439991" y="424941"/>
          <a:ext cx="6699250" cy="984683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1953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294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02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616961">
                <a:tc gridSpan="3">
                  <a:txBody>
                    <a:bodyPr/>
                    <a:lstStyle/>
                    <a:p>
                      <a:pPr marL="419734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показує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досвід,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учні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краще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засвоюють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словникові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слова,</a:t>
                      </a:r>
                      <a:r>
                        <a:rPr sz="14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якщо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розуміють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його</a:t>
                      </a:r>
                      <a:endParaRPr sz="1400" dirty="0">
                        <a:latin typeface="Times New Roman"/>
                        <a:cs typeface="Times New Roman"/>
                      </a:endParaRPr>
                    </a:p>
                    <a:p>
                      <a:pPr marL="191135">
                        <a:lnSpc>
                          <a:spcPct val="100000"/>
                        </a:lnSpc>
                        <a:spcBef>
                          <a:spcPts val="720"/>
                        </a:spcBef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лексичне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значення.</a:t>
                      </a:r>
                      <a:endParaRPr sz="1400" dirty="0">
                        <a:latin typeface="Times New Roman"/>
                        <a:cs typeface="Times New Roman"/>
                      </a:endParaRPr>
                    </a:p>
                    <a:p>
                      <a:pPr marL="191135" marR="382270" indent="228600">
                        <a:lnSpc>
                          <a:spcPct val="143700"/>
                        </a:lnSpc>
                        <a:spcBef>
                          <a:spcPts val="10"/>
                        </a:spcBef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Тому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пропоную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«Тематичний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словничок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для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кмітливих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діточок»,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до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якого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увійшли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всі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словникові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слова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шкільної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програми.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Він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допомагає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учням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глибше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і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краще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зрозуміти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словникові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слова.</a:t>
                      </a:r>
                      <a:endParaRPr sz="14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2050" dirty="0">
                        <a:latin typeface="Times New Roman"/>
                        <a:cs typeface="Times New Roman"/>
                      </a:endParaRPr>
                    </a:p>
                    <a:p>
                      <a:pPr marL="608330">
                        <a:lnSpc>
                          <a:spcPct val="100000"/>
                        </a:lnSpc>
                      </a:pPr>
                      <a:r>
                        <a:rPr sz="1600" b="1" spc="-55" dirty="0">
                          <a:solidFill>
                            <a:srgbClr val="0000FF"/>
                          </a:solidFill>
                          <a:latin typeface="Sitka Small"/>
                          <a:cs typeface="Sitka Small"/>
                        </a:rPr>
                        <a:t>Тлумачний</a:t>
                      </a:r>
                      <a:r>
                        <a:rPr sz="1600" b="1" spc="45" dirty="0">
                          <a:solidFill>
                            <a:srgbClr val="0000FF"/>
                          </a:solidFill>
                          <a:latin typeface="Sitka Small"/>
                          <a:cs typeface="Sitka Small"/>
                        </a:rPr>
                        <a:t> </a:t>
                      </a:r>
                      <a:r>
                        <a:rPr sz="1600" b="1" spc="-30" dirty="0">
                          <a:solidFill>
                            <a:srgbClr val="0000FF"/>
                          </a:solidFill>
                          <a:latin typeface="Sitka Small"/>
                          <a:cs typeface="Sitka Small"/>
                        </a:rPr>
                        <a:t>словничок</a:t>
                      </a:r>
                      <a:r>
                        <a:rPr sz="1600" b="1" spc="35" dirty="0">
                          <a:solidFill>
                            <a:srgbClr val="0000FF"/>
                          </a:solidFill>
                          <a:latin typeface="Sitka Small"/>
                          <a:cs typeface="Sitka Small"/>
                        </a:rPr>
                        <a:t> </a:t>
                      </a:r>
                      <a:r>
                        <a:rPr sz="1600" b="1" spc="-70" dirty="0">
                          <a:solidFill>
                            <a:srgbClr val="0000FF"/>
                          </a:solidFill>
                          <a:latin typeface="Sitka Small"/>
                          <a:cs typeface="Sitka Small"/>
                        </a:rPr>
                        <a:t>для</a:t>
                      </a:r>
                      <a:r>
                        <a:rPr sz="1600" b="1" spc="45" dirty="0">
                          <a:solidFill>
                            <a:srgbClr val="0000FF"/>
                          </a:solidFill>
                          <a:latin typeface="Sitka Small"/>
                          <a:cs typeface="Sitka Small"/>
                        </a:rPr>
                        <a:t> </a:t>
                      </a:r>
                      <a:r>
                        <a:rPr sz="1600" b="1" spc="-40" dirty="0">
                          <a:solidFill>
                            <a:srgbClr val="0000FF"/>
                          </a:solidFill>
                          <a:latin typeface="Sitka Small"/>
                          <a:cs typeface="Sitka Small"/>
                        </a:rPr>
                        <a:t>кмітливих</a:t>
                      </a:r>
                      <a:r>
                        <a:rPr sz="1600" b="1" spc="85" dirty="0">
                          <a:solidFill>
                            <a:srgbClr val="0000FF"/>
                          </a:solidFill>
                          <a:latin typeface="Sitka Small"/>
                          <a:cs typeface="Sitka Small"/>
                        </a:rPr>
                        <a:t> </a:t>
                      </a:r>
                      <a:r>
                        <a:rPr sz="1600" b="1" spc="-10" dirty="0">
                          <a:solidFill>
                            <a:srgbClr val="0000FF"/>
                          </a:solidFill>
                          <a:latin typeface="Sitka Small"/>
                          <a:cs typeface="Sitka Small"/>
                        </a:rPr>
                        <a:t>діточок</a:t>
                      </a:r>
                      <a:endParaRPr sz="1600" dirty="0">
                        <a:latin typeface="Sitka Small"/>
                        <a:cs typeface="Sitka Small"/>
                      </a:endParaRPr>
                    </a:p>
                    <a:p>
                      <a:pPr marL="161925" algn="ctr">
                        <a:lnSpc>
                          <a:spcPct val="100000"/>
                        </a:lnSpc>
                        <a:spcBef>
                          <a:spcPts val="1545"/>
                        </a:spcBef>
                      </a:pPr>
                      <a:r>
                        <a:rPr sz="1400" b="1" spc="-5" dirty="0">
                          <a:solidFill>
                            <a:srgbClr val="000080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sz="1400" b="1" spc="-30" dirty="0">
                          <a:solidFill>
                            <a:srgbClr val="00008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000080"/>
                          </a:solidFill>
                          <a:latin typeface="Times New Roman"/>
                          <a:cs typeface="Times New Roman"/>
                        </a:rPr>
                        <a:t>клас</a:t>
                      </a:r>
                      <a:endParaRPr sz="14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8890" marB="0">
                    <a:lnT w="3175">
                      <a:solidFill>
                        <a:srgbClr val="0099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78105">
                        <a:lnSpc>
                          <a:spcPts val="158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Бабуся</a:t>
                      </a:r>
                      <a:endParaRPr sz="14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7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Мати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моєї</a:t>
                      </a:r>
                      <a:r>
                        <a:rPr sz="14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матусі</a:t>
                      </a:r>
                      <a:r>
                        <a:rPr sz="14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(тата)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31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0311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Бджола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Комаха,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збирає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квітів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нектар,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перетворює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мед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Виразно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(Читаю,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говорю)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–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інтонацією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0692">
                <a:tc>
                  <a:txBody>
                    <a:bodyPr/>
                    <a:lstStyle/>
                    <a:p>
                      <a:pPr marL="78105">
                        <a:lnSpc>
                          <a:spcPts val="156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Влітку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6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літній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порі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Ворота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Місце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–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вхід</a:t>
                      </a:r>
                      <a:r>
                        <a:rPr sz="1400" spc="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двір,</a:t>
                      </a:r>
                      <a:r>
                        <a:rPr sz="14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подвір´я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Годинник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Механізм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для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визначення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часу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0311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Гумка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Предмет,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яким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стирають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 написане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3359">
                <a:tc>
                  <a:txBody>
                    <a:bodyPr/>
                    <a:lstStyle/>
                    <a:p>
                      <a:pPr marL="78105">
                        <a:lnSpc>
                          <a:spcPts val="158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Ґанок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80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Прибудова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площадкою,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східцями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перед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входом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до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хати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0566">
                <a:tc>
                  <a:txBody>
                    <a:bodyPr/>
                    <a:lstStyle/>
                    <a:p>
                      <a:pPr marL="78105">
                        <a:lnSpc>
                          <a:spcPts val="156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Ґрунт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60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Земля,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родючий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пласт,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поверхня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Ґудзик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Засіб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для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застібання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предметів одягу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0311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Джміль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Смугаста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комаха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–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запилювач квітів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0311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Дзиґа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Іграшка, що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крутиться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Дзьоб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Ніс</a:t>
                      </a:r>
                      <a:r>
                        <a:rPr sz="14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птаха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3614">
                <a:tc>
                  <a:txBody>
                    <a:bodyPr/>
                    <a:lstStyle/>
                    <a:p>
                      <a:pPr marL="78105">
                        <a:lnSpc>
                          <a:spcPts val="158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Дідусь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80"/>
                        </a:lnSpc>
                      </a:pP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Тато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мами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чи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тата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10311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Загадка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Логічне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завдання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для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розвитку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мислення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Зозуля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Птах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Ім´я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 тебе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називають,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твоя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назва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10311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Їжак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Колюча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тваринка,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яка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мешкає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лісі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414909">
                <a:tc>
                  <a:txBody>
                    <a:bodyPr/>
                    <a:lstStyle/>
                    <a:p>
                      <a:pPr marL="78105">
                        <a:lnSpc>
                          <a:spcPts val="1605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Кватирка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688340">
                        <a:lnSpc>
                          <a:spcPts val="161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Шибка</a:t>
                      </a:r>
                      <a:r>
                        <a:rPr sz="1400" spc="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вікні,</a:t>
                      </a:r>
                      <a:r>
                        <a:rPr sz="1400" spc="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відкривається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для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провітрювання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кімнати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13359">
                <a:tc>
                  <a:txBody>
                    <a:bodyPr/>
                    <a:lstStyle/>
                    <a:p>
                      <a:pPr marL="78105">
                        <a:lnSpc>
                          <a:spcPts val="158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Київ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80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Столиця</a:t>
                      </a:r>
                      <a:r>
                        <a:rPr sz="14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України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Корисний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Той,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приносить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користь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Лялька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Дитяча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іграшка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для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дівчаток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10566">
                <a:tc>
                  <a:txBody>
                    <a:bodyPr/>
                    <a:lstStyle/>
                    <a:p>
                      <a:pPr marL="78105">
                        <a:lnSpc>
                          <a:spcPts val="156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Лелека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60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Птах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Лінійка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Предмет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 для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вимірювання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довжини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Новий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Щойно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утворений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78105">
                        <a:lnSpc>
                          <a:spcPts val="158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Одинадцять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80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Число,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означає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кількість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Олень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Велика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рогата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тварина,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яка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живе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лісі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10692">
                <a:tc>
                  <a:txBody>
                    <a:bodyPr/>
                    <a:lstStyle/>
                    <a:p>
                      <a:pPr marL="78105">
                        <a:lnSpc>
                          <a:spcPts val="156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Олівець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6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Предмет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для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малювання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Папір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Предмет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для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письма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10261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Парасолька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Предмет,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захищає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від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дощу,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округлої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форми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ручкою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78105">
                        <a:lnSpc>
                          <a:spcPts val="158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Подруга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7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Та,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ким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 дружить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дівчина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485851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850">
                        <a:latin typeface="Times New Roman"/>
                        <a:cs typeface="Times New Roman"/>
                      </a:endParaRPr>
                    </a:p>
                    <a:p>
                      <a:pPr marR="17145" algn="r">
                        <a:lnSpc>
                          <a:spcPct val="100000"/>
                        </a:lnSpc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12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1270" marB="0"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99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448360" y="3045840"/>
            <a:ext cx="6350" cy="6524625"/>
          </a:xfrm>
          <a:custGeom>
            <a:avLst/>
            <a:gdLst/>
            <a:ahLst/>
            <a:cxnLst/>
            <a:rect l="l" t="t" r="r" b="b"/>
            <a:pathLst>
              <a:path w="6350" h="6524625">
                <a:moveTo>
                  <a:pt x="6096" y="6320371"/>
                </a:moveTo>
                <a:lnTo>
                  <a:pt x="0" y="6320371"/>
                </a:lnTo>
                <a:lnTo>
                  <a:pt x="0" y="6524574"/>
                </a:lnTo>
                <a:lnTo>
                  <a:pt x="6096" y="6524574"/>
                </a:lnTo>
                <a:lnTo>
                  <a:pt x="6096" y="6320371"/>
                </a:lnTo>
                <a:close/>
              </a:path>
              <a:path w="6350" h="6524625">
                <a:moveTo>
                  <a:pt x="6096" y="6110097"/>
                </a:moveTo>
                <a:lnTo>
                  <a:pt x="0" y="6110097"/>
                </a:lnTo>
                <a:lnTo>
                  <a:pt x="0" y="6314313"/>
                </a:lnTo>
                <a:lnTo>
                  <a:pt x="6096" y="6314313"/>
                </a:lnTo>
                <a:lnTo>
                  <a:pt x="6096" y="6110097"/>
                </a:lnTo>
                <a:close/>
              </a:path>
              <a:path w="6350" h="6524625">
                <a:moveTo>
                  <a:pt x="6096" y="5899480"/>
                </a:moveTo>
                <a:lnTo>
                  <a:pt x="0" y="5899480"/>
                </a:lnTo>
                <a:lnTo>
                  <a:pt x="0" y="6104001"/>
                </a:lnTo>
                <a:lnTo>
                  <a:pt x="6096" y="6104001"/>
                </a:lnTo>
                <a:lnTo>
                  <a:pt x="6096" y="5899480"/>
                </a:lnTo>
                <a:close/>
              </a:path>
              <a:path w="6350" h="6524625">
                <a:moveTo>
                  <a:pt x="6096" y="5689092"/>
                </a:moveTo>
                <a:lnTo>
                  <a:pt x="0" y="5689092"/>
                </a:lnTo>
                <a:lnTo>
                  <a:pt x="0" y="5893308"/>
                </a:lnTo>
                <a:lnTo>
                  <a:pt x="6096" y="5893308"/>
                </a:lnTo>
                <a:lnTo>
                  <a:pt x="6096" y="5689092"/>
                </a:lnTo>
                <a:close/>
              </a:path>
              <a:path w="6350" h="6524625">
                <a:moveTo>
                  <a:pt x="6096" y="5475732"/>
                </a:moveTo>
                <a:lnTo>
                  <a:pt x="0" y="5475732"/>
                </a:lnTo>
                <a:lnTo>
                  <a:pt x="0" y="5682996"/>
                </a:lnTo>
                <a:lnTo>
                  <a:pt x="6096" y="5682996"/>
                </a:lnTo>
                <a:lnTo>
                  <a:pt x="6096" y="5475732"/>
                </a:lnTo>
                <a:close/>
              </a:path>
              <a:path w="6350" h="6524625">
                <a:moveTo>
                  <a:pt x="6096" y="5265420"/>
                </a:moveTo>
                <a:lnTo>
                  <a:pt x="0" y="5265420"/>
                </a:lnTo>
                <a:lnTo>
                  <a:pt x="0" y="5469636"/>
                </a:lnTo>
                <a:lnTo>
                  <a:pt x="6096" y="5469636"/>
                </a:lnTo>
                <a:lnTo>
                  <a:pt x="6096" y="5265420"/>
                </a:lnTo>
                <a:close/>
              </a:path>
              <a:path w="6350" h="6524625">
                <a:moveTo>
                  <a:pt x="6096" y="5055108"/>
                </a:moveTo>
                <a:lnTo>
                  <a:pt x="0" y="5055108"/>
                </a:lnTo>
                <a:lnTo>
                  <a:pt x="0" y="5259324"/>
                </a:lnTo>
                <a:lnTo>
                  <a:pt x="6096" y="5259324"/>
                </a:lnTo>
                <a:lnTo>
                  <a:pt x="6096" y="5055108"/>
                </a:lnTo>
                <a:close/>
              </a:path>
              <a:path w="6350" h="6524625">
                <a:moveTo>
                  <a:pt x="6096" y="4844491"/>
                </a:moveTo>
                <a:lnTo>
                  <a:pt x="0" y="4844491"/>
                </a:lnTo>
                <a:lnTo>
                  <a:pt x="0" y="5049012"/>
                </a:lnTo>
                <a:lnTo>
                  <a:pt x="6096" y="5049012"/>
                </a:lnTo>
                <a:lnTo>
                  <a:pt x="6096" y="4844491"/>
                </a:lnTo>
                <a:close/>
              </a:path>
              <a:path w="6350" h="6524625">
                <a:moveTo>
                  <a:pt x="6096" y="4634230"/>
                </a:moveTo>
                <a:lnTo>
                  <a:pt x="0" y="4634230"/>
                </a:lnTo>
                <a:lnTo>
                  <a:pt x="0" y="4838446"/>
                </a:lnTo>
                <a:lnTo>
                  <a:pt x="6096" y="4838446"/>
                </a:lnTo>
                <a:lnTo>
                  <a:pt x="6096" y="4634230"/>
                </a:lnTo>
                <a:close/>
              </a:path>
              <a:path w="6350" h="6524625">
                <a:moveTo>
                  <a:pt x="6096" y="4423918"/>
                </a:moveTo>
                <a:lnTo>
                  <a:pt x="0" y="4423918"/>
                </a:lnTo>
                <a:lnTo>
                  <a:pt x="0" y="4628134"/>
                </a:lnTo>
                <a:lnTo>
                  <a:pt x="6096" y="4628134"/>
                </a:lnTo>
                <a:lnTo>
                  <a:pt x="6096" y="4423918"/>
                </a:lnTo>
                <a:close/>
              </a:path>
              <a:path w="6350" h="6524625">
                <a:moveTo>
                  <a:pt x="6096" y="4210558"/>
                </a:moveTo>
                <a:lnTo>
                  <a:pt x="0" y="4210558"/>
                </a:lnTo>
                <a:lnTo>
                  <a:pt x="0" y="4417822"/>
                </a:lnTo>
                <a:lnTo>
                  <a:pt x="6096" y="4417822"/>
                </a:lnTo>
                <a:lnTo>
                  <a:pt x="6096" y="4210558"/>
                </a:lnTo>
                <a:close/>
              </a:path>
              <a:path w="6350" h="6524625">
                <a:moveTo>
                  <a:pt x="6096" y="3795738"/>
                </a:moveTo>
                <a:lnTo>
                  <a:pt x="0" y="3795738"/>
                </a:lnTo>
                <a:lnTo>
                  <a:pt x="0" y="4204462"/>
                </a:lnTo>
                <a:lnTo>
                  <a:pt x="6096" y="4204462"/>
                </a:lnTo>
                <a:lnTo>
                  <a:pt x="6096" y="3795738"/>
                </a:lnTo>
                <a:close/>
              </a:path>
              <a:path w="6350" h="6524625">
                <a:moveTo>
                  <a:pt x="6096" y="3585337"/>
                </a:moveTo>
                <a:lnTo>
                  <a:pt x="0" y="3585337"/>
                </a:lnTo>
                <a:lnTo>
                  <a:pt x="0" y="3789553"/>
                </a:lnTo>
                <a:lnTo>
                  <a:pt x="6096" y="3789553"/>
                </a:lnTo>
                <a:lnTo>
                  <a:pt x="6096" y="3585337"/>
                </a:lnTo>
                <a:close/>
              </a:path>
              <a:path w="6350" h="6524625">
                <a:moveTo>
                  <a:pt x="6096" y="3375025"/>
                </a:moveTo>
                <a:lnTo>
                  <a:pt x="0" y="3375025"/>
                </a:lnTo>
                <a:lnTo>
                  <a:pt x="0" y="3579241"/>
                </a:lnTo>
                <a:lnTo>
                  <a:pt x="6096" y="3579241"/>
                </a:lnTo>
                <a:lnTo>
                  <a:pt x="6096" y="3375025"/>
                </a:lnTo>
                <a:close/>
              </a:path>
              <a:path w="6350" h="6524625">
                <a:moveTo>
                  <a:pt x="6096" y="3164713"/>
                </a:moveTo>
                <a:lnTo>
                  <a:pt x="0" y="3164713"/>
                </a:lnTo>
                <a:lnTo>
                  <a:pt x="0" y="3368929"/>
                </a:lnTo>
                <a:lnTo>
                  <a:pt x="6096" y="3368929"/>
                </a:lnTo>
                <a:lnTo>
                  <a:pt x="6096" y="3164713"/>
                </a:lnTo>
                <a:close/>
              </a:path>
              <a:path w="6350" h="6524625">
                <a:moveTo>
                  <a:pt x="6096" y="2954401"/>
                </a:moveTo>
                <a:lnTo>
                  <a:pt x="0" y="2954401"/>
                </a:lnTo>
                <a:lnTo>
                  <a:pt x="0" y="3158617"/>
                </a:lnTo>
                <a:lnTo>
                  <a:pt x="6096" y="3158617"/>
                </a:lnTo>
                <a:lnTo>
                  <a:pt x="6096" y="2954401"/>
                </a:lnTo>
                <a:close/>
              </a:path>
              <a:path w="6350" h="6524625">
                <a:moveTo>
                  <a:pt x="6096" y="2740736"/>
                </a:moveTo>
                <a:lnTo>
                  <a:pt x="0" y="2740736"/>
                </a:lnTo>
                <a:lnTo>
                  <a:pt x="0" y="2948305"/>
                </a:lnTo>
                <a:lnTo>
                  <a:pt x="6096" y="2948305"/>
                </a:lnTo>
                <a:lnTo>
                  <a:pt x="6096" y="2740736"/>
                </a:lnTo>
                <a:close/>
              </a:path>
              <a:path w="6350" h="6524625">
                <a:moveTo>
                  <a:pt x="6096" y="2530475"/>
                </a:moveTo>
                <a:lnTo>
                  <a:pt x="0" y="2530475"/>
                </a:lnTo>
                <a:lnTo>
                  <a:pt x="0" y="2734691"/>
                </a:lnTo>
                <a:lnTo>
                  <a:pt x="6096" y="2734691"/>
                </a:lnTo>
                <a:lnTo>
                  <a:pt x="6096" y="2530475"/>
                </a:lnTo>
                <a:close/>
              </a:path>
              <a:path w="6350" h="6524625">
                <a:moveTo>
                  <a:pt x="6096" y="2320163"/>
                </a:moveTo>
                <a:lnTo>
                  <a:pt x="0" y="2320163"/>
                </a:lnTo>
                <a:lnTo>
                  <a:pt x="0" y="2524379"/>
                </a:lnTo>
                <a:lnTo>
                  <a:pt x="6096" y="2524379"/>
                </a:lnTo>
                <a:lnTo>
                  <a:pt x="6096" y="2320163"/>
                </a:lnTo>
                <a:close/>
              </a:path>
              <a:path w="6350" h="6524625">
                <a:moveTo>
                  <a:pt x="6096" y="2109851"/>
                </a:moveTo>
                <a:lnTo>
                  <a:pt x="0" y="2109851"/>
                </a:lnTo>
                <a:lnTo>
                  <a:pt x="0" y="2314067"/>
                </a:lnTo>
                <a:lnTo>
                  <a:pt x="6096" y="2314067"/>
                </a:lnTo>
                <a:lnTo>
                  <a:pt x="6096" y="2109851"/>
                </a:lnTo>
                <a:close/>
              </a:path>
              <a:path w="6350" h="6524625">
                <a:moveTo>
                  <a:pt x="6096" y="1899539"/>
                </a:moveTo>
                <a:lnTo>
                  <a:pt x="0" y="1899539"/>
                </a:lnTo>
                <a:lnTo>
                  <a:pt x="0" y="2103755"/>
                </a:lnTo>
                <a:lnTo>
                  <a:pt x="6096" y="2103755"/>
                </a:lnTo>
                <a:lnTo>
                  <a:pt x="6096" y="1899539"/>
                </a:lnTo>
                <a:close/>
              </a:path>
              <a:path w="6350" h="6524625">
                <a:moveTo>
                  <a:pt x="6096" y="1688922"/>
                </a:moveTo>
                <a:lnTo>
                  <a:pt x="0" y="1688922"/>
                </a:lnTo>
                <a:lnTo>
                  <a:pt x="0" y="1893443"/>
                </a:lnTo>
                <a:lnTo>
                  <a:pt x="6096" y="1893443"/>
                </a:lnTo>
                <a:lnTo>
                  <a:pt x="6096" y="1688922"/>
                </a:lnTo>
                <a:close/>
              </a:path>
              <a:path w="6350" h="6524625">
                <a:moveTo>
                  <a:pt x="6096" y="1475613"/>
                </a:moveTo>
                <a:lnTo>
                  <a:pt x="0" y="1475613"/>
                </a:lnTo>
                <a:lnTo>
                  <a:pt x="0" y="1682877"/>
                </a:lnTo>
                <a:lnTo>
                  <a:pt x="6096" y="1682877"/>
                </a:lnTo>
                <a:lnTo>
                  <a:pt x="6096" y="1475613"/>
                </a:lnTo>
                <a:close/>
              </a:path>
              <a:path w="6350" h="6524625">
                <a:moveTo>
                  <a:pt x="6096" y="1265301"/>
                </a:moveTo>
                <a:lnTo>
                  <a:pt x="0" y="1265301"/>
                </a:lnTo>
                <a:lnTo>
                  <a:pt x="0" y="1469517"/>
                </a:lnTo>
                <a:lnTo>
                  <a:pt x="6096" y="1469517"/>
                </a:lnTo>
                <a:lnTo>
                  <a:pt x="6096" y="1265301"/>
                </a:lnTo>
                <a:close/>
              </a:path>
              <a:path w="6350" h="6524625">
                <a:moveTo>
                  <a:pt x="6096" y="1054989"/>
                </a:moveTo>
                <a:lnTo>
                  <a:pt x="0" y="1054989"/>
                </a:lnTo>
                <a:lnTo>
                  <a:pt x="0" y="1259205"/>
                </a:lnTo>
                <a:lnTo>
                  <a:pt x="6096" y="1259205"/>
                </a:lnTo>
                <a:lnTo>
                  <a:pt x="6096" y="1054989"/>
                </a:lnTo>
                <a:close/>
              </a:path>
              <a:path w="6350" h="6524625">
                <a:moveTo>
                  <a:pt x="6096" y="844677"/>
                </a:moveTo>
                <a:lnTo>
                  <a:pt x="0" y="844677"/>
                </a:lnTo>
                <a:lnTo>
                  <a:pt x="0" y="1048893"/>
                </a:lnTo>
                <a:lnTo>
                  <a:pt x="6096" y="1048893"/>
                </a:lnTo>
                <a:lnTo>
                  <a:pt x="6096" y="844677"/>
                </a:lnTo>
                <a:close/>
              </a:path>
              <a:path w="6350" h="6524625">
                <a:moveTo>
                  <a:pt x="6096" y="634060"/>
                </a:moveTo>
                <a:lnTo>
                  <a:pt x="0" y="634060"/>
                </a:lnTo>
                <a:lnTo>
                  <a:pt x="0" y="838581"/>
                </a:lnTo>
                <a:lnTo>
                  <a:pt x="6096" y="838581"/>
                </a:lnTo>
                <a:lnTo>
                  <a:pt x="6096" y="634060"/>
                </a:lnTo>
                <a:close/>
              </a:path>
              <a:path w="6350" h="6524625">
                <a:moveTo>
                  <a:pt x="6096" y="423672"/>
                </a:moveTo>
                <a:lnTo>
                  <a:pt x="0" y="423672"/>
                </a:lnTo>
                <a:lnTo>
                  <a:pt x="0" y="627888"/>
                </a:lnTo>
                <a:lnTo>
                  <a:pt x="6096" y="627888"/>
                </a:lnTo>
                <a:lnTo>
                  <a:pt x="6096" y="423672"/>
                </a:lnTo>
                <a:close/>
              </a:path>
              <a:path w="6350" h="6524625">
                <a:moveTo>
                  <a:pt x="6096" y="213360"/>
                </a:moveTo>
                <a:lnTo>
                  <a:pt x="0" y="213360"/>
                </a:lnTo>
                <a:lnTo>
                  <a:pt x="0" y="417576"/>
                </a:lnTo>
                <a:lnTo>
                  <a:pt x="6096" y="417576"/>
                </a:lnTo>
                <a:lnTo>
                  <a:pt x="6096" y="213360"/>
                </a:lnTo>
                <a:close/>
              </a:path>
              <a:path w="6350" h="6524625">
                <a:moveTo>
                  <a:pt x="6096" y="0"/>
                </a:moveTo>
                <a:lnTo>
                  <a:pt x="0" y="0"/>
                </a:lnTo>
                <a:lnTo>
                  <a:pt x="0" y="207264"/>
                </a:lnTo>
                <a:lnTo>
                  <a:pt x="6096" y="207264"/>
                </a:lnTo>
                <a:lnTo>
                  <a:pt x="60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7138669" y="10136123"/>
            <a:ext cx="0" cy="128270"/>
          </a:xfrm>
          <a:custGeom>
            <a:avLst/>
            <a:gdLst/>
            <a:ahLst/>
            <a:cxnLst/>
            <a:rect l="l" t="t" r="r" b="b"/>
            <a:pathLst>
              <a:path h="128270">
                <a:moveTo>
                  <a:pt x="0" y="128015"/>
                </a:moveTo>
                <a:lnTo>
                  <a:pt x="0" y="0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340182" y="339597"/>
            <a:ext cx="6885305" cy="10019030"/>
            <a:chOff x="340182" y="339597"/>
            <a:chExt cx="6885305" cy="10019030"/>
          </a:xfrm>
        </p:grpSpPr>
        <p:sp>
          <p:nvSpPr>
            <p:cNvPr id="6" name="object 6"/>
            <p:cNvSpPr/>
            <p:nvPr/>
          </p:nvSpPr>
          <p:spPr>
            <a:xfrm>
              <a:off x="448360" y="9576510"/>
              <a:ext cx="6350" cy="207645"/>
            </a:xfrm>
            <a:custGeom>
              <a:avLst/>
              <a:gdLst/>
              <a:ahLst/>
              <a:cxnLst/>
              <a:rect l="l" t="t" r="r" b="b"/>
              <a:pathLst>
                <a:path w="6350" h="207645">
                  <a:moveTo>
                    <a:pt x="6095" y="0"/>
                  </a:moveTo>
                  <a:lnTo>
                    <a:pt x="0" y="0"/>
                  </a:lnTo>
                  <a:lnTo>
                    <a:pt x="0" y="207264"/>
                  </a:lnTo>
                  <a:lnTo>
                    <a:pt x="6095" y="207264"/>
                  </a:lnTo>
                  <a:lnTo>
                    <a:pt x="60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41071" y="340486"/>
              <a:ext cx="6883400" cy="10017125"/>
            </a:xfrm>
            <a:custGeom>
              <a:avLst/>
              <a:gdLst/>
              <a:ahLst/>
              <a:cxnLst/>
              <a:rect l="l" t="t" r="r" b="b"/>
              <a:pathLst>
                <a:path w="6883400" h="10017125">
                  <a:moveTo>
                    <a:pt x="304" y="9923653"/>
                  </a:moveTo>
                  <a:lnTo>
                    <a:pt x="304" y="9957181"/>
                  </a:lnTo>
                  <a:lnTo>
                    <a:pt x="3352" y="9956571"/>
                  </a:lnTo>
                  <a:lnTo>
                    <a:pt x="6705" y="9955961"/>
                  </a:lnTo>
                  <a:lnTo>
                    <a:pt x="9753" y="9955352"/>
                  </a:lnTo>
                  <a:lnTo>
                    <a:pt x="13106" y="9955047"/>
                  </a:lnTo>
                  <a:lnTo>
                    <a:pt x="16459" y="9955047"/>
                  </a:lnTo>
                  <a:lnTo>
                    <a:pt x="19507" y="9955047"/>
                  </a:lnTo>
                  <a:lnTo>
                    <a:pt x="22555" y="9955047"/>
                  </a:lnTo>
                  <a:lnTo>
                    <a:pt x="25907" y="9955657"/>
                  </a:lnTo>
                  <a:lnTo>
                    <a:pt x="50291" y="9970897"/>
                  </a:lnTo>
                  <a:lnTo>
                    <a:pt x="64007" y="9997109"/>
                  </a:lnTo>
                  <a:lnTo>
                    <a:pt x="64007" y="9999853"/>
                  </a:lnTo>
                  <a:lnTo>
                    <a:pt x="64312" y="10002596"/>
                  </a:lnTo>
                  <a:lnTo>
                    <a:pt x="60655" y="10016921"/>
                  </a:lnTo>
                  <a:lnTo>
                    <a:pt x="93573" y="10016921"/>
                  </a:lnTo>
                </a:path>
                <a:path w="6883400" h="10017125">
                  <a:moveTo>
                    <a:pt x="85343" y="9923653"/>
                  </a:moveTo>
                  <a:lnTo>
                    <a:pt x="85343" y="9932187"/>
                  </a:lnTo>
                  <a:lnTo>
                    <a:pt x="93573" y="9932187"/>
                  </a:lnTo>
                </a:path>
                <a:path w="6883400" h="10017125">
                  <a:moveTo>
                    <a:pt x="93573" y="10016921"/>
                  </a:moveTo>
                  <a:lnTo>
                    <a:pt x="126796" y="10016921"/>
                  </a:lnTo>
                  <a:lnTo>
                    <a:pt x="126187" y="10014483"/>
                  </a:lnTo>
                  <a:lnTo>
                    <a:pt x="125577" y="10012045"/>
                  </a:lnTo>
                  <a:lnTo>
                    <a:pt x="125272" y="10009606"/>
                  </a:lnTo>
                  <a:lnTo>
                    <a:pt x="124663" y="10007168"/>
                  </a:lnTo>
                  <a:lnTo>
                    <a:pt x="124358" y="10004425"/>
                  </a:lnTo>
                  <a:lnTo>
                    <a:pt x="124358" y="10001986"/>
                  </a:lnTo>
                  <a:lnTo>
                    <a:pt x="124053" y="9999243"/>
                  </a:lnTo>
                  <a:lnTo>
                    <a:pt x="124053" y="9996805"/>
                  </a:lnTo>
                  <a:lnTo>
                    <a:pt x="124358" y="9994366"/>
                  </a:lnTo>
                  <a:lnTo>
                    <a:pt x="124358" y="9991623"/>
                  </a:lnTo>
                  <a:lnTo>
                    <a:pt x="124967" y="9989185"/>
                  </a:lnTo>
                  <a:lnTo>
                    <a:pt x="125272" y="9986441"/>
                  </a:lnTo>
                  <a:lnTo>
                    <a:pt x="125882" y="9984003"/>
                  </a:lnTo>
                  <a:lnTo>
                    <a:pt x="126492" y="9981565"/>
                  </a:lnTo>
                  <a:lnTo>
                    <a:pt x="127101" y="9979126"/>
                  </a:lnTo>
                  <a:lnTo>
                    <a:pt x="128015" y="9976993"/>
                  </a:lnTo>
                  <a:lnTo>
                    <a:pt x="128930" y="9974554"/>
                  </a:lnTo>
                  <a:lnTo>
                    <a:pt x="129844" y="9972421"/>
                  </a:lnTo>
                  <a:lnTo>
                    <a:pt x="131064" y="9970287"/>
                  </a:lnTo>
                  <a:lnTo>
                    <a:pt x="132283" y="9968153"/>
                  </a:lnTo>
                  <a:lnTo>
                    <a:pt x="133807" y="9966325"/>
                  </a:lnTo>
                  <a:lnTo>
                    <a:pt x="135026" y="9964496"/>
                  </a:lnTo>
                  <a:lnTo>
                    <a:pt x="136855" y="9962972"/>
                  </a:lnTo>
                  <a:lnTo>
                    <a:pt x="146303" y="9956571"/>
                  </a:lnTo>
                  <a:lnTo>
                    <a:pt x="148437" y="9955657"/>
                  </a:lnTo>
                  <a:lnTo>
                    <a:pt x="150875" y="9955047"/>
                  </a:lnTo>
                  <a:lnTo>
                    <a:pt x="153314" y="9954437"/>
                  </a:lnTo>
                  <a:lnTo>
                    <a:pt x="155752" y="9954133"/>
                  </a:lnTo>
                  <a:lnTo>
                    <a:pt x="158495" y="9954742"/>
                  </a:lnTo>
                  <a:lnTo>
                    <a:pt x="161239" y="9955047"/>
                  </a:lnTo>
                  <a:lnTo>
                    <a:pt x="163677" y="9955961"/>
                  </a:lnTo>
                  <a:lnTo>
                    <a:pt x="165811" y="9956571"/>
                  </a:lnTo>
                  <a:lnTo>
                    <a:pt x="167944" y="9957485"/>
                  </a:lnTo>
                  <a:lnTo>
                    <a:pt x="170078" y="9958705"/>
                  </a:lnTo>
                  <a:lnTo>
                    <a:pt x="171907" y="9960229"/>
                  </a:lnTo>
                  <a:lnTo>
                    <a:pt x="173736" y="9961448"/>
                  </a:lnTo>
                  <a:lnTo>
                    <a:pt x="181965" y="9972421"/>
                  </a:lnTo>
                  <a:lnTo>
                    <a:pt x="183184" y="9974554"/>
                  </a:lnTo>
                  <a:lnTo>
                    <a:pt x="184099" y="9976688"/>
                  </a:lnTo>
                  <a:lnTo>
                    <a:pt x="184708" y="9979126"/>
                  </a:lnTo>
                  <a:lnTo>
                    <a:pt x="185623" y="9981260"/>
                  </a:lnTo>
                  <a:lnTo>
                    <a:pt x="185928" y="9984003"/>
                  </a:lnTo>
                  <a:lnTo>
                    <a:pt x="186537" y="9986137"/>
                  </a:lnTo>
                  <a:lnTo>
                    <a:pt x="186842" y="9988880"/>
                  </a:lnTo>
                  <a:lnTo>
                    <a:pt x="187147" y="9991318"/>
                  </a:lnTo>
                  <a:lnTo>
                    <a:pt x="187451" y="9994061"/>
                  </a:lnTo>
                  <a:lnTo>
                    <a:pt x="187756" y="9996500"/>
                  </a:lnTo>
                  <a:lnTo>
                    <a:pt x="187756" y="9999243"/>
                  </a:lnTo>
                  <a:lnTo>
                    <a:pt x="187756" y="10001681"/>
                  </a:lnTo>
                  <a:lnTo>
                    <a:pt x="187756" y="10004425"/>
                  </a:lnTo>
                  <a:lnTo>
                    <a:pt x="187451" y="10006863"/>
                  </a:lnTo>
                  <a:lnTo>
                    <a:pt x="187147" y="10009301"/>
                  </a:lnTo>
                  <a:lnTo>
                    <a:pt x="186842" y="10012045"/>
                  </a:lnTo>
                  <a:lnTo>
                    <a:pt x="186537" y="10014483"/>
                  </a:lnTo>
                  <a:lnTo>
                    <a:pt x="186232" y="10016921"/>
                  </a:lnTo>
                  <a:lnTo>
                    <a:pt x="218541" y="10016921"/>
                  </a:lnTo>
                </a:path>
                <a:path w="6883400" h="10017125">
                  <a:moveTo>
                    <a:pt x="218541" y="10016921"/>
                  </a:moveTo>
                  <a:lnTo>
                    <a:pt x="251764" y="10016921"/>
                  </a:lnTo>
                  <a:lnTo>
                    <a:pt x="251155" y="10014483"/>
                  </a:lnTo>
                  <a:lnTo>
                    <a:pt x="250545" y="10012045"/>
                  </a:lnTo>
                  <a:lnTo>
                    <a:pt x="250240" y="10009606"/>
                  </a:lnTo>
                  <a:lnTo>
                    <a:pt x="249631" y="10007168"/>
                  </a:lnTo>
                  <a:lnTo>
                    <a:pt x="249326" y="10004425"/>
                  </a:lnTo>
                  <a:lnTo>
                    <a:pt x="249326" y="9991623"/>
                  </a:lnTo>
                  <a:lnTo>
                    <a:pt x="249936" y="9989185"/>
                  </a:lnTo>
                  <a:lnTo>
                    <a:pt x="250240" y="9986441"/>
                  </a:lnTo>
                  <a:lnTo>
                    <a:pt x="250850" y="9984003"/>
                  </a:lnTo>
                  <a:lnTo>
                    <a:pt x="251459" y="9981565"/>
                  </a:lnTo>
                  <a:lnTo>
                    <a:pt x="252069" y="9979126"/>
                  </a:lnTo>
                  <a:lnTo>
                    <a:pt x="252984" y="9976993"/>
                  </a:lnTo>
                  <a:lnTo>
                    <a:pt x="253898" y="9974554"/>
                  </a:lnTo>
                  <a:lnTo>
                    <a:pt x="254812" y="9972421"/>
                  </a:lnTo>
                  <a:lnTo>
                    <a:pt x="256031" y="9970287"/>
                  </a:lnTo>
                  <a:lnTo>
                    <a:pt x="257251" y="9968153"/>
                  </a:lnTo>
                  <a:lnTo>
                    <a:pt x="258775" y="9966325"/>
                  </a:lnTo>
                  <a:lnTo>
                    <a:pt x="260299" y="9964496"/>
                  </a:lnTo>
                  <a:lnTo>
                    <a:pt x="261823" y="9962972"/>
                  </a:lnTo>
                  <a:lnTo>
                    <a:pt x="263347" y="9961448"/>
                  </a:lnTo>
                  <a:lnTo>
                    <a:pt x="265175" y="9959924"/>
                  </a:lnTo>
                  <a:lnTo>
                    <a:pt x="267309" y="9958705"/>
                  </a:lnTo>
                  <a:lnTo>
                    <a:pt x="269138" y="9957485"/>
                  </a:lnTo>
                  <a:lnTo>
                    <a:pt x="271272" y="9956571"/>
                  </a:lnTo>
                  <a:lnTo>
                    <a:pt x="273710" y="9955657"/>
                  </a:lnTo>
                  <a:lnTo>
                    <a:pt x="275844" y="9955047"/>
                  </a:lnTo>
                  <a:lnTo>
                    <a:pt x="278282" y="9954437"/>
                  </a:lnTo>
                  <a:lnTo>
                    <a:pt x="280720" y="9954133"/>
                  </a:lnTo>
                  <a:lnTo>
                    <a:pt x="283464" y="9954742"/>
                  </a:lnTo>
                  <a:lnTo>
                    <a:pt x="286207" y="9955047"/>
                  </a:lnTo>
                  <a:lnTo>
                    <a:pt x="288645" y="9955961"/>
                  </a:lnTo>
                  <a:lnTo>
                    <a:pt x="290779" y="9956571"/>
                  </a:lnTo>
                  <a:lnTo>
                    <a:pt x="292912" y="9957485"/>
                  </a:lnTo>
                  <a:lnTo>
                    <a:pt x="295046" y="9958705"/>
                  </a:lnTo>
                  <a:lnTo>
                    <a:pt x="296875" y="9960229"/>
                  </a:lnTo>
                  <a:lnTo>
                    <a:pt x="299008" y="9961448"/>
                  </a:lnTo>
                  <a:lnTo>
                    <a:pt x="300532" y="9962972"/>
                  </a:lnTo>
                  <a:lnTo>
                    <a:pt x="302056" y="9964801"/>
                  </a:lnTo>
                  <a:lnTo>
                    <a:pt x="303580" y="9966325"/>
                  </a:lnTo>
                  <a:lnTo>
                    <a:pt x="304800" y="9968458"/>
                  </a:lnTo>
                  <a:lnTo>
                    <a:pt x="306019" y="9970287"/>
                  </a:lnTo>
                  <a:lnTo>
                    <a:pt x="307238" y="9972421"/>
                  </a:lnTo>
                  <a:lnTo>
                    <a:pt x="308152" y="9974554"/>
                  </a:lnTo>
                  <a:lnTo>
                    <a:pt x="309067" y="9976688"/>
                  </a:lnTo>
                  <a:lnTo>
                    <a:pt x="309676" y="9979126"/>
                  </a:lnTo>
                  <a:lnTo>
                    <a:pt x="310591" y="9981260"/>
                  </a:lnTo>
                  <a:lnTo>
                    <a:pt x="310895" y="9984003"/>
                  </a:lnTo>
                  <a:lnTo>
                    <a:pt x="311505" y="9986137"/>
                  </a:lnTo>
                  <a:lnTo>
                    <a:pt x="312115" y="9988880"/>
                  </a:lnTo>
                  <a:lnTo>
                    <a:pt x="312115" y="9991318"/>
                  </a:lnTo>
                  <a:lnTo>
                    <a:pt x="312420" y="9994061"/>
                  </a:lnTo>
                  <a:lnTo>
                    <a:pt x="312724" y="9996500"/>
                  </a:lnTo>
                  <a:lnTo>
                    <a:pt x="312724" y="9999243"/>
                  </a:lnTo>
                  <a:lnTo>
                    <a:pt x="312724" y="10001681"/>
                  </a:lnTo>
                  <a:lnTo>
                    <a:pt x="312724" y="10004425"/>
                  </a:lnTo>
                  <a:lnTo>
                    <a:pt x="312420" y="10006863"/>
                  </a:lnTo>
                  <a:lnTo>
                    <a:pt x="312115" y="10009301"/>
                  </a:lnTo>
                  <a:lnTo>
                    <a:pt x="311810" y="10012045"/>
                  </a:lnTo>
                  <a:lnTo>
                    <a:pt x="311505" y="10014483"/>
                  </a:lnTo>
                  <a:lnTo>
                    <a:pt x="311200" y="10016921"/>
                  </a:lnTo>
                  <a:lnTo>
                    <a:pt x="343509" y="10016921"/>
                  </a:lnTo>
                </a:path>
                <a:path w="6883400" h="10017125">
                  <a:moveTo>
                    <a:pt x="343509" y="10016921"/>
                  </a:moveTo>
                  <a:lnTo>
                    <a:pt x="377037" y="10016921"/>
                  </a:lnTo>
                  <a:lnTo>
                    <a:pt x="376428" y="10014483"/>
                  </a:lnTo>
                  <a:lnTo>
                    <a:pt x="375513" y="10012045"/>
                  </a:lnTo>
                  <a:lnTo>
                    <a:pt x="375208" y="10009606"/>
                  </a:lnTo>
                  <a:lnTo>
                    <a:pt x="374903" y="10007168"/>
                  </a:lnTo>
                  <a:lnTo>
                    <a:pt x="374599" y="10004425"/>
                  </a:lnTo>
                  <a:lnTo>
                    <a:pt x="374294" y="10001986"/>
                  </a:lnTo>
                  <a:lnTo>
                    <a:pt x="374294" y="9999243"/>
                  </a:lnTo>
                  <a:lnTo>
                    <a:pt x="374294" y="9996805"/>
                  </a:lnTo>
                  <a:lnTo>
                    <a:pt x="374294" y="9994366"/>
                  </a:lnTo>
                  <a:lnTo>
                    <a:pt x="374599" y="9991623"/>
                  </a:lnTo>
                  <a:lnTo>
                    <a:pt x="374903" y="9989185"/>
                  </a:lnTo>
                  <a:lnTo>
                    <a:pt x="375208" y="9986441"/>
                  </a:lnTo>
                  <a:lnTo>
                    <a:pt x="375818" y="9984003"/>
                  </a:lnTo>
                  <a:lnTo>
                    <a:pt x="376428" y="9981565"/>
                  </a:lnTo>
                  <a:lnTo>
                    <a:pt x="377037" y="9979126"/>
                  </a:lnTo>
                  <a:lnTo>
                    <a:pt x="377952" y="9976993"/>
                  </a:lnTo>
                  <a:lnTo>
                    <a:pt x="378866" y="9974554"/>
                  </a:lnTo>
                  <a:lnTo>
                    <a:pt x="380085" y="9972421"/>
                  </a:lnTo>
                  <a:lnTo>
                    <a:pt x="381304" y="9970287"/>
                  </a:lnTo>
                  <a:lnTo>
                    <a:pt x="382523" y="9968153"/>
                  </a:lnTo>
                  <a:lnTo>
                    <a:pt x="383743" y="9966325"/>
                  </a:lnTo>
                  <a:lnTo>
                    <a:pt x="392277" y="9958705"/>
                  </a:lnTo>
                  <a:lnTo>
                    <a:pt x="394106" y="9957485"/>
                  </a:lnTo>
                  <a:lnTo>
                    <a:pt x="405993" y="9954133"/>
                  </a:lnTo>
                  <a:lnTo>
                    <a:pt x="408736" y="9954742"/>
                  </a:lnTo>
                  <a:lnTo>
                    <a:pt x="411175" y="9955047"/>
                  </a:lnTo>
                  <a:lnTo>
                    <a:pt x="413613" y="9955961"/>
                  </a:lnTo>
                  <a:lnTo>
                    <a:pt x="416052" y="9956571"/>
                  </a:lnTo>
                  <a:lnTo>
                    <a:pt x="418185" y="9957485"/>
                  </a:lnTo>
                  <a:lnTo>
                    <a:pt x="420014" y="9958705"/>
                  </a:lnTo>
                  <a:lnTo>
                    <a:pt x="422147" y="9960229"/>
                  </a:lnTo>
                  <a:lnTo>
                    <a:pt x="423976" y="9961448"/>
                  </a:lnTo>
                  <a:lnTo>
                    <a:pt x="425500" y="9962972"/>
                  </a:lnTo>
                  <a:lnTo>
                    <a:pt x="427024" y="9964801"/>
                  </a:lnTo>
                  <a:lnTo>
                    <a:pt x="428548" y="9966325"/>
                  </a:lnTo>
                  <a:lnTo>
                    <a:pt x="429767" y="9968458"/>
                  </a:lnTo>
                  <a:lnTo>
                    <a:pt x="430987" y="9970287"/>
                  </a:lnTo>
                  <a:lnTo>
                    <a:pt x="432206" y="9972421"/>
                  </a:lnTo>
                  <a:lnTo>
                    <a:pt x="433120" y="9974554"/>
                  </a:lnTo>
                  <a:lnTo>
                    <a:pt x="434035" y="9976688"/>
                  </a:lnTo>
                  <a:lnTo>
                    <a:pt x="434644" y="9979126"/>
                  </a:lnTo>
                  <a:lnTo>
                    <a:pt x="435559" y="9981260"/>
                  </a:lnTo>
                  <a:lnTo>
                    <a:pt x="436168" y="9984003"/>
                  </a:lnTo>
                  <a:lnTo>
                    <a:pt x="436473" y="9986137"/>
                  </a:lnTo>
                  <a:lnTo>
                    <a:pt x="437083" y="9988880"/>
                  </a:lnTo>
                  <a:lnTo>
                    <a:pt x="437388" y="9991318"/>
                  </a:lnTo>
                  <a:lnTo>
                    <a:pt x="437388" y="9994061"/>
                  </a:lnTo>
                  <a:lnTo>
                    <a:pt x="437692" y="9996500"/>
                  </a:lnTo>
                  <a:lnTo>
                    <a:pt x="437692" y="9999243"/>
                  </a:lnTo>
                  <a:lnTo>
                    <a:pt x="437692" y="10001681"/>
                  </a:lnTo>
                  <a:lnTo>
                    <a:pt x="437692" y="10004425"/>
                  </a:lnTo>
                  <a:lnTo>
                    <a:pt x="437388" y="10006863"/>
                  </a:lnTo>
                  <a:lnTo>
                    <a:pt x="437388" y="10009301"/>
                  </a:lnTo>
                  <a:lnTo>
                    <a:pt x="436778" y="10012045"/>
                  </a:lnTo>
                  <a:lnTo>
                    <a:pt x="436778" y="10014483"/>
                  </a:lnTo>
                  <a:lnTo>
                    <a:pt x="436168" y="10016921"/>
                  </a:lnTo>
                  <a:lnTo>
                    <a:pt x="468477" y="10016921"/>
                  </a:lnTo>
                </a:path>
                <a:path w="6883400" h="10017125">
                  <a:moveTo>
                    <a:pt x="468477" y="10016921"/>
                  </a:moveTo>
                  <a:lnTo>
                    <a:pt x="502005" y="10016921"/>
                  </a:lnTo>
                  <a:lnTo>
                    <a:pt x="501395" y="10014483"/>
                  </a:lnTo>
                  <a:lnTo>
                    <a:pt x="500481" y="10012045"/>
                  </a:lnTo>
                  <a:lnTo>
                    <a:pt x="500176" y="10009606"/>
                  </a:lnTo>
                  <a:lnTo>
                    <a:pt x="499871" y="10007168"/>
                  </a:lnTo>
                  <a:lnTo>
                    <a:pt x="499567" y="10004425"/>
                  </a:lnTo>
                  <a:lnTo>
                    <a:pt x="499262" y="10001986"/>
                  </a:lnTo>
                  <a:lnTo>
                    <a:pt x="499262" y="9999243"/>
                  </a:lnTo>
                  <a:lnTo>
                    <a:pt x="499262" y="9996805"/>
                  </a:lnTo>
                  <a:lnTo>
                    <a:pt x="499262" y="9994366"/>
                  </a:lnTo>
                  <a:lnTo>
                    <a:pt x="499567" y="9991623"/>
                  </a:lnTo>
                  <a:lnTo>
                    <a:pt x="499871" y="9989185"/>
                  </a:lnTo>
                  <a:lnTo>
                    <a:pt x="500176" y="9986441"/>
                  </a:lnTo>
                  <a:lnTo>
                    <a:pt x="500786" y="9984003"/>
                  </a:lnTo>
                  <a:lnTo>
                    <a:pt x="501395" y="9981565"/>
                  </a:lnTo>
                  <a:lnTo>
                    <a:pt x="502005" y="9979126"/>
                  </a:lnTo>
                  <a:lnTo>
                    <a:pt x="502920" y="9976993"/>
                  </a:lnTo>
                  <a:lnTo>
                    <a:pt x="503834" y="9974554"/>
                  </a:lnTo>
                  <a:lnTo>
                    <a:pt x="505053" y="9972421"/>
                  </a:lnTo>
                  <a:lnTo>
                    <a:pt x="506272" y="9970287"/>
                  </a:lnTo>
                  <a:lnTo>
                    <a:pt x="507492" y="9968153"/>
                  </a:lnTo>
                  <a:lnTo>
                    <a:pt x="508711" y="9966325"/>
                  </a:lnTo>
                  <a:lnTo>
                    <a:pt x="510235" y="9964496"/>
                  </a:lnTo>
                  <a:lnTo>
                    <a:pt x="511759" y="9962972"/>
                  </a:lnTo>
                  <a:lnTo>
                    <a:pt x="513588" y="9961448"/>
                  </a:lnTo>
                  <a:lnTo>
                    <a:pt x="515111" y="9959924"/>
                  </a:lnTo>
                  <a:lnTo>
                    <a:pt x="517245" y="9958705"/>
                  </a:lnTo>
                  <a:lnTo>
                    <a:pt x="519074" y="9957485"/>
                  </a:lnTo>
                  <a:lnTo>
                    <a:pt x="521208" y="9956571"/>
                  </a:lnTo>
                  <a:lnTo>
                    <a:pt x="523646" y="9955657"/>
                  </a:lnTo>
                  <a:lnTo>
                    <a:pt x="525780" y="9955047"/>
                  </a:lnTo>
                  <a:lnTo>
                    <a:pt x="528218" y="9954437"/>
                  </a:lnTo>
                  <a:lnTo>
                    <a:pt x="530961" y="9954133"/>
                  </a:lnTo>
                  <a:lnTo>
                    <a:pt x="533704" y="9954742"/>
                  </a:lnTo>
                  <a:lnTo>
                    <a:pt x="536143" y="9955047"/>
                  </a:lnTo>
                  <a:lnTo>
                    <a:pt x="538581" y="9955961"/>
                  </a:lnTo>
                  <a:lnTo>
                    <a:pt x="541020" y="9956571"/>
                  </a:lnTo>
                  <a:lnTo>
                    <a:pt x="543153" y="9957485"/>
                  </a:lnTo>
                  <a:lnTo>
                    <a:pt x="545287" y="9958705"/>
                  </a:lnTo>
                  <a:lnTo>
                    <a:pt x="547116" y="9960229"/>
                  </a:lnTo>
                  <a:lnTo>
                    <a:pt x="548944" y="9961448"/>
                  </a:lnTo>
                  <a:lnTo>
                    <a:pt x="550468" y="9962972"/>
                  </a:lnTo>
                  <a:lnTo>
                    <a:pt x="551992" y="9964801"/>
                  </a:lnTo>
                  <a:lnTo>
                    <a:pt x="553516" y="9966325"/>
                  </a:lnTo>
                  <a:lnTo>
                    <a:pt x="554736" y="9968458"/>
                  </a:lnTo>
                  <a:lnTo>
                    <a:pt x="555955" y="9970287"/>
                  </a:lnTo>
                  <a:lnTo>
                    <a:pt x="557174" y="9972421"/>
                  </a:lnTo>
                  <a:lnTo>
                    <a:pt x="558088" y="9974554"/>
                  </a:lnTo>
                  <a:lnTo>
                    <a:pt x="559003" y="9976688"/>
                  </a:lnTo>
                  <a:lnTo>
                    <a:pt x="559612" y="9979126"/>
                  </a:lnTo>
                  <a:lnTo>
                    <a:pt x="560527" y="9981260"/>
                  </a:lnTo>
                  <a:lnTo>
                    <a:pt x="561136" y="9984003"/>
                  </a:lnTo>
                  <a:lnTo>
                    <a:pt x="561441" y="9986137"/>
                  </a:lnTo>
                  <a:lnTo>
                    <a:pt x="562051" y="9988880"/>
                  </a:lnTo>
                  <a:lnTo>
                    <a:pt x="562355" y="9991318"/>
                  </a:lnTo>
                  <a:lnTo>
                    <a:pt x="562355" y="9994061"/>
                  </a:lnTo>
                  <a:lnTo>
                    <a:pt x="562660" y="9996500"/>
                  </a:lnTo>
                  <a:lnTo>
                    <a:pt x="562660" y="9999243"/>
                  </a:lnTo>
                  <a:lnTo>
                    <a:pt x="562660" y="10001681"/>
                  </a:lnTo>
                  <a:lnTo>
                    <a:pt x="562660" y="10004425"/>
                  </a:lnTo>
                  <a:lnTo>
                    <a:pt x="562355" y="10006863"/>
                  </a:lnTo>
                  <a:lnTo>
                    <a:pt x="562355" y="10009301"/>
                  </a:lnTo>
                  <a:lnTo>
                    <a:pt x="562051" y="10012045"/>
                  </a:lnTo>
                  <a:lnTo>
                    <a:pt x="561746" y="10014483"/>
                  </a:lnTo>
                  <a:lnTo>
                    <a:pt x="561136" y="10016921"/>
                  </a:lnTo>
                  <a:lnTo>
                    <a:pt x="593445" y="10016921"/>
                  </a:lnTo>
                </a:path>
                <a:path w="6883400" h="10017125">
                  <a:moveTo>
                    <a:pt x="593445" y="10016921"/>
                  </a:moveTo>
                  <a:lnTo>
                    <a:pt x="626973" y="10016921"/>
                  </a:lnTo>
                  <a:lnTo>
                    <a:pt x="626364" y="10014483"/>
                  </a:lnTo>
                  <a:lnTo>
                    <a:pt x="625754" y="10012045"/>
                  </a:lnTo>
                  <a:lnTo>
                    <a:pt x="625144" y="10009606"/>
                  </a:lnTo>
                  <a:lnTo>
                    <a:pt x="624840" y="10007168"/>
                  </a:lnTo>
                  <a:lnTo>
                    <a:pt x="624535" y="10004425"/>
                  </a:lnTo>
                  <a:lnTo>
                    <a:pt x="624230" y="10001986"/>
                  </a:lnTo>
                  <a:lnTo>
                    <a:pt x="624230" y="9999243"/>
                  </a:lnTo>
                  <a:lnTo>
                    <a:pt x="624230" y="9996805"/>
                  </a:lnTo>
                  <a:lnTo>
                    <a:pt x="624230" y="9994366"/>
                  </a:lnTo>
                  <a:lnTo>
                    <a:pt x="624535" y="9991623"/>
                  </a:lnTo>
                  <a:lnTo>
                    <a:pt x="624840" y="9989185"/>
                  </a:lnTo>
                  <a:lnTo>
                    <a:pt x="625144" y="9986441"/>
                  </a:lnTo>
                  <a:lnTo>
                    <a:pt x="625754" y="9984003"/>
                  </a:lnTo>
                  <a:lnTo>
                    <a:pt x="626364" y="9981565"/>
                  </a:lnTo>
                  <a:lnTo>
                    <a:pt x="627278" y="9979126"/>
                  </a:lnTo>
                  <a:lnTo>
                    <a:pt x="627888" y="9976993"/>
                  </a:lnTo>
                  <a:lnTo>
                    <a:pt x="628802" y="9974554"/>
                  </a:lnTo>
                  <a:lnTo>
                    <a:pt x="630021" y="9972421"/>
                  </a:lnTo>
                  <a:lnTo>
                    <a:pt x="631240" y="9970287"/>
                  </a:lnTo>
                  <a:lnTo>
                    <a:pt x="646480" y="9956571"/>
                  </a:lnTo>
                  <a:lnTo>
                    <a:pt x="648614" y="9955657"/>
                  </a:lnTo>
                  <a:lnTo>
                    <a:pt x="650748" y="9955047"/>
                  </a:lnTo>
                  <a:lnTo>
                    <a:pt x="653491" y="9954437"/>
                  </a:lnTo>
                  <a:lnTo>
                    <a:pt x="655929" y="9954133"/>
                  </a:lnTo>
                  <a:lnTo>
                    <a:pt x="658672" y="9954742"/>
                  </a:lnTo>
                  <a:lnTo>
                    <a:pt x="661111" y="9955047"/>
                  </a:lnTo>
                  <a:lnTo>
                    <a:pt x="663549" y="9955961"/>
                  </a:lnTo>
                  <a:lnTo>
                    <a:pt x="665988" y="9956571"/>
                  </a:lnTo>
                  <a:lnTo>
                    <a:pt x="668121" y="9957485"/>
                  </a:lnTo>
                  <a:lnTo>
                    <a:pt x="670255" y="9958705"/>
                  </a:lnTo>
                  <a:lnTo>
                    <a:pt x="672083" y="9960229"/>
                  </a:lnTo>
                  <a:lnTo>
                    <a:pt x="673912" y="9961448"/>
                  </a:lnTo>
                  <a:lnTo>
                    <a:pt x="675436" y="9962972"/>
                  </a:lnTo>
                  <a:lnTo>
                    <a:pt x="676960" y="9964801"/>
                  </a:lnTo>
                  <a:lnTo>
                    <a:pt x="678484" y="9966325"/>
                  </a:lnTo>
                  <a:lnTo>
                    <a:pt x="679704" y="9968458"/>
                  </a:lnTo>
                  <a:lnTo>
                    <a:pt x="680923" y="9970287"/>
                  </a:lnTo>
                  <a:lnTo>
                    <a:pt x="682142" y="9972421"/>
                  </a:lnTo>
                  <a:lnTo>
                    <a:pt x="683056" y="9974554"/>
                  </a:lnTo>
                  <a:lnTo>
                    <a:pt x="683971" y="9976688"/>
                  </a:lnTo>
                  <a:lnTo>
                    <a:pt x="684885" y="9979126"/>
                  </a:lnTo>
                  <a:lnTo>
                    <a:pt x="685495" y="9981260"/>
                  </a:lnTo>
                  <a:lnTo>
                    <a:pt x="686104" y="9984003"/>
                  </a:lnTo>
                  <a:lnTo>
                    <a:pt x="686714" y="9986137"/>
                  </a:lnTo>
                  <a:lnTo>
                    <a:pt x="687019" y="9988880"/>
                  </a:lnTo>
                  <a:lnTo>
                    <a:pt x="687324" y="9991318"/>
                  </a:lnTo>
                  <a:lnTo>
                    <a:pt x="687628" y="9994061"/>
                  </a:lnTo>
                  <a:lnTo>
                    <a:pt x="687628" y="9996500"/>
                  </a:lnTo>
                  <a:lnTo>
                    <a:pt x="687933" y="9999243"/>
                  </a:lnTo>
                  <a:lnTo>
                    <a:pt x="687933" y="10001681"/>
                  </a:lnTo>
                  <a:lnTo>
                    <a:pt x="687628" y="10004425"/>
                  </a:lnTo>
                  <a:lnTo>
                    <a:pt x="687628" y="10006863"/>
                  </a:lnTo>
                  <a:lnTo>
                    <a:pt x="687324" y="10009301"/>
                  </a:lnTo>
                  <a:lnTo>
                    <a:pt x="687019" y="10012045"/>
                  </a:lnTo>
                  <a:lnTo>
                    <a:pt x="686714" y="10014483"/>
                  </a:lnTo>
                  <a:lnTo>
                    <a:pt x="686104" y="10016921"/>
                  </a:lnTo>
                  <a:lnTo>
                    <a:pt x="718413" y="10016921"/>
                  </a:lnTo>
                </a:path>
                <a:path w="6883400" h="10017125">
                  <a:moveTo>
                    <a:pt x="718413" y="10016921"/>
                  </a:moveTo>
                  <a:lnTo>
                    <a:pt x="751941" y="10016921"/>
                  </a:lnTo>
                  <a:lnTo>
                    <a:pt x="751332" y="10014483"/>
                  </a:lnTo>
                  <a:lnTo>
                    <a:pt x="750722" y="10012045"/>
                  </a:lnTo>
                  <a:lnTo>
                    <a:pt x="750112" y="10009606"/>
                  </a:lnTo>
                  <a:lnTo>
                    <a:pt x="749808" y="10007168"/>
                  </a:lnTo>
                  <a:lnTo>
                    <a:pt x="749503" y="10004425"/>
                  </a:lnTo>
                  <a:lnTo>
                    <a:pt x="749198" y="10001986"/>
                  </a:lnTo>
                  <a:lnTo>
                    <a:pt x="749198" y="9999243"/>
                  </a:lnTo>
                  <a:lnTo>
                    <a:pt x="749198" y="9996805"/>
                  </a:lnTo>
                  <a:lnTo>
                    <a:pt x="749198" y="9994366"/>
                  </a:lnTo>
                  <a:lnTo>
                    <a:pt x="749503" y="9991623"/>
                  </a:lnTo>
                  <a:lnTo>
                    <a:pt x="749808" y="9989185"/>
                  </a:lnTo>
                  <a:lnTo>
                    <a:pt x="750417" y="9986441"/>
                  </a:lnTo>
                  <a:lnTo>
                    <a:pt x="750722" y="9984003"/>
                  </a:lnTo>
                  <a:lnTo>
                    <a:pt x="751636" y="9981565"/>
                  </a:lnTo>
                  <a:lnTo>
                    <a:pt x="752246" y="9979126"/>
                  </a:lnTo>
                  <a:lnTo>
                    <a:pt x="752855" y="9976993"/>
                  </a:lnTo>
                  <a:lnTo>
                    <a:pt x="754075" y="9974554"/>
                  </a:lnTo>
                  <a:lnTo>
                    <a:pt x="754989" y="9972421"/>
                  </a:lnTo>
                  <a:lnTo>
                    <a:pt x="756208" y="9970287"/>
                  </a:lnTo>
                  <a:lnTo>
                    <a:pt x="757427" y="9968153"/>
                  </a:lnTo>
                  <a:lnTo>
                    <a:pt x="758952" y="9966325"/>
                  </a:lnTo>
                  <a:lnTo>
                    <a:pt x="760171" y="9964496"/>
                  </a:lnTo>
                  <a:lnTo>
                    <a:pt x="761695" y="9962972"/>
                  </a:lnTo>
                  <a:lnTo>
                    <a:pt x="763524" y="9961448"/>
                  </a:lnTo>
                  <a:lnTo>
                    <a:pt x="765352" y="9959924"/>
                  </a:lnTo>
                  <a:lnTo>
                    <a:pt x="780897" y="9954133"/>
                  </a:lnTo>
                  <a:lnTo>
                    <a:pt x="783640" y="9954742"/>
                  </a:lnTo>
                  <a:lnTo>
                    <a:pt x="786079" y="9955047"/>
                  </a:lnTo>
                  <a:lnTo>
                    <a:pt x="788517" y="9955961"/>
                  </a:lnTo>
                  <a:lnTo>
                    <a:pt x="790955" y="9956571"/>
                  </a:lnTo>
                  <a:lnTo>
                    <a:pt x="793089" y="9957485"/>
                  </a:lnTo>
                  <a:lnTo>
                    <a:pt x="795223" y="9958705"/>
                  </a:lnTo>
                  <a:lnTo>
                    <a:pt x="797052" y="9960229"/>
                  </a:lnTo>
                  <a:lnTo>
                    <a:pt x="798880" y="9961448"/>
                  </a:lnTo>
                  <a:lnTo>
                    <a:pt x="800404" y="9962972"/>
                  </a:lnTo>
                  <a:lnTo>
                    <a:pt x="802233" y="9964801"/>
                  </a:lnTo>
                  <a:lnTo>
                    <a:pt x="803452" y="9966325"/>
                  </a:lnTo>
                  <a:lnTo>
                    <a:pt x="804976" y="9968458"/>
                  </a:lnTo>
                  <a:lnTo>
                    <a:pt x="806196" y="9970287"/>
                  </a:lnTo>
                  <a:lnTo>
                    <a:pt x="807110" y="9972421"/>
                  </a:lnTo>
                  <a:lnTo>
                    <a:pt x="808024" y="9974554"/>
                  </a:lnTo>
                  <a:lnTo>
                    <a:pt x="808939" y="9976688"/>
                  </a:lnTo>
                  <a:lnTo>
                    <a:pt x="809853" y="9979126"/>
                  </a:lnTo>
                  <a:lnTo>
                    <a:pt x="810463" y="9981260"/>
                  </a:lnTo>
                  <a:lnTo>
                    <a:pt x="811072" y="9984003"/>
                  </a:lnTo>
                  <a:lnTo>
                    <a:pt x="811682" y="9986137"/>
                  </a:lnTo>
                  <a:lnTo>
                    <a:pt x="811987" y="9988880"/>
                  </a:lnTo>
                  <a:lnTo>
                    <a:pt x="812292" y="9991318"/>
                  </a:lnTo>
                  <a:lnTo>
                    <a:pt x="812596" y="9994061"/>
                  </a:lnTo>
                  <a:lnTo>
                    <a:pt x="812596" y="9996500"/>
                  </a:lnTo>
                  <a:lnTo>
                    <a:pt x="812901" y="9999243"/>
                  </a:lnTo>
                  <a:lnTo>
                    <a:pt x="812901" y="10001681"/>
                  </a:lnTo>
                  <a:lnTo>
                    <a:pt x="812596" y="10004425"/>
                  </a:lnTo>
                  <a:lnTo>
                    <a:pt x="812596" y="10006863"/>
                  </a:lnTo>
                  <a:lnTo>
                    <a:pt x="812292" y="10009301"/>
                  </a:lnTo>
                  <a:lnTo>
                    <a:pt x="811987" y="10012045"/>
                  </a:lnTo>
                  <a:lnTo>
                    <a:pt x="811682" y="10014483"/>
                  </a:lnTo>
                  <a:lnTo>
                    <a:pt x="811072" y="10016921"/>
                  </a:lnTo>
                  <a:lnTo>
                    <a:pt x="843381" y="10016921"/>
                  </a:lnTo>
                </a:path>
                <a:path w="6883400" h="10017125">
                  <a:moveTo>
                    <a:pt x="843686" y="10016921"/>
                  </a:moveTo>
                  <a:lnTo>
                    <a:pt x="876909" y="10016921"/>
                  </a:lnTo>
                  <a:lnTo>
                    <a:pt x="876300" y="10014483"/>
                  </a:lnTo>
                  <a:lnTo>
                    <a:pt x="875690" y="10012045"/>
                  </a:lnTo>
                  <a:lnTo>
                    <a:pt x="875080" y="10009606"/>
                  </a:lnTo>
                  <a:lnTo>
                    <a:pt x="874776" y="10007168"/>
                  </a:lnTo>
                  <a:lnTo>
                    <a:pt x="874471" y="10004425"/>
                  </a:lnTo>
                  <a:lnTo>
                    <a:pt x="874471" y="10001986"/>
                  </a:lnTo>
                  <a:lnTo>
                    <a:pt x="874166" y="9999243"/>
                  </a:lnTo>
                  <a:lnTo>
                    <a:pt x="874166" y="9996805"/>
                  </a:lnTo>
                  <a:lnTo>
                    <a:pt x="874471" y="9994366"/>
                  </a:lnTo>
                  <a:lnTo>
                    <a:pt x="874471" y="9991623"/>
                  </a:lnTo>
                  <a:lnTo>
                    <a:pt x="875080" y="9989185"/>
                  </a:lnTo>
                  <a:lnTo>
                    <a:pt x="875385" y="9986441"/>
                  </a:lnTo>
                  <a:lnTo>
                    <a:pt x="875995" y="9984003"/>
                  </a:lnTo>
                  <a:lnTo>
                    <a:pt x="876604" y="9981565"/>
                  </a:lnTo>
                  <a:lnTo>
                    <a:pt x="877214" y="9979126"/>
                  </a:lnTo>
                  <a:lnTo>
                    <a:pt x="878128" y="9976993"/>
                  </a:lnTo>
                  <a:lnTo>
                    <a:pt x="883919" y="9966325"/>
                  </a:lnTo>
                  <a:lnTo>
                    <a:pt x="885139" y="9964496"/>
                  </a:lnTo>
                  <a:lnTo>
                    <a:pt x="886968" y="9962972"/>
                  </a:lnTo>
                  <a:lnTo>
                    <a:pt x="888492" y="9961448"/>
                  </a:lnTo>
                  <a:lnTo>
                    <a:pt x="890320" y="9959924"/>
                  </a:lnTo>
                  <a:lnTo>
                    <a:pt x="892149" y="9958705"/>
                  </a:lnTo>
                  <a:lnTo>
                    <a:pt x="894283" y="9957485"/>
                  </a:lnTo>
                  <a:lnTo>
                    <a:pt x="896416" y="9956571"/>
                  </a:lnTo>
                  <a:lnTo>
                    <a:pt x="898550" y="9955657"/>
                  </a:lnTo>
                  <a:lnTo>
                    <a:pt x="900988" y="9955047"/>
                  </a:lnTo>
                  <a:lnTo>
                    <a:pt x="903427" y="9954437"/>
                  </a:lnTo>
                  <a:lnTo>
                    <a:pt x="905865" y="9954133"/>
                  </a:lnTo>
                  <a:lnTo>
                    <a:pt x="908608" y="9954742"/>
                  </a:lnTo>
                  <a:lnTo>
                    <a:pt x="911351" y="9955047"/>
                  </a:lnTo>
                  <a:lnTo>
                    <a:pt x="913790" y="9955961"/>
                  </a:lnTo>
                  <a:lnTo>
                    <a:pt x="915924" y="9956571"/>
                  </a:lnTo>
                  <a:lnTo>
                    <a:pt x="918057" y="9957485"/>
                  </a:lnTo>
                  <a:lnTo>
                    <a:pt x="920191" y="9958705"/>
                  </a:lnTo>
                  <a:lnTo>
                    <a:pt x="922019" y="9960229"/>
                  </a:lnTo>
                  <a:lnTo>
                    <a:pt x="923848" y="9961448"/>
                  </a:lnTo>
                  <a:lnTo>
                    <a:pt x="932103" y="9972421"/>
                  </a:lnTo>
                  <a:lnTo>
                    <a:pt x="932992" y="9974554"/>
                  </a:lnTo>
                  <a:lnTo>
                    <a:pt x="934262" y="9976688"/>
                  </a:lnTo>
                  <a:lnTo>
                    <a:pt x="934770" y="9979126"/>
                  </a:lnTo>
                  <a:lnTo>
                    <a:pt x="935405" y="9981260"/>
                  </a:lnTo>
                  <a:lnTo>
                    <a:pt x="936040" y="9984003"/>
                  </a:lnTo>
                  <a:lnTo>
                    <a:pt x="936675" y="9986137"/>
                  </a:lnTo>
                  <a:lnTo>
                    <a:pt x="936929" y="9988880"/>
                  </a:lnTo>
                  <a:lnTo>
                    <a:pt x="937310" y="9991318"/>
                  </a:lnTo>
                  <a:lnTo>
                    <a:pt x="937564" y="9994061"/>
                  </a:lnTo>
                  <a:lnTo>
                    <a:pt x="937818" y="9996500"/>
                  </a:lnTo>
                  <a:lnTo>
                    <a:pt x="937818" y="9999243"/>
                  </a:lnTo>
                  <a:lnTo>
                    <a:pt x="937818" y="10001681"/>
                  </a:lnTo>
                  <a:lnTo>
                    <a:pt x="937818" y="10004425"/>
                  </a:lnTo>
                  <a:lnTo>
                    <a:pt x="937564" y="10006863"/>
                  </a:lnTo>
                  <a:lnTo>
                    <a:pt x="937310" y="10009301"/>
                  </a:lnTo>
                  <a:lnTo>
                    <a:pt x="936929" y="10012045"/>
                  </a:lnTo>
                  <a:lnTo>
                    <a:pt x="936675" y="10014483"/>
                  </a:lnTo>
                  <a:lnTo>
                    <a:pt x="936294" y="10016921"/>
                  </a:lnTo>
                  <a:lnTo>
                    <a:pt x="968679" y="10016921"/>
                  </a:lnTo>
                </a:path>
                <a:path w="6883400" h="10017125">
                  <a:moveTo>
                    <a:pt x="968679" y="10016921"/>
                  </a:moveTo>
                  <a:lnTo>
                    <a:pt x="1001826" y="10016921"/>
                  </a:lnTo>
                  <a:lnTo>
                    <a:pt x="1001318" y="10014483"/>
                  </a:lnTo>
                  <a:lnTo>
                    <a:pt x="1000683" y="10012045"/>
                  </a:lnTo>
                  <a:lnTo>
                    <a:pt x="1000302" y="10009606"/>
                  </a:lnTo>
                  <a:lnTo>
                    <a:pt x="999794" y="10007168"/>
                  </a:lnTo>
                  <a:lnTo>
                    <a:pt x="999413" y="10004425"/>
                  </a:lnTo>
                  <a:lnTo>
                    <a:pt x="999413" y="9991623"/>
                  </a:lnTo>
                  <a:lnTo>
                    <a:pt x="1000048" y="9989185"/>
                  </a:lnTo>
                  <a:lnTo>
                    <a:pt x="1000302" y="9986441"/>
                  </a:lnTo>
                  <a:lnTo>
                    <a:pt x="1000937" y="9984003"/>
                  </a:lnTo>
                  <a:lnTo>
                    <a:pt x="1001572" y="9981565"/>
                  </a:lnTo>
                  <a:lnTo>
                    <a:pt x="1002207" y="9979126"/>
                  </a:lnTo>
                  <a:lnTo>
                    <a:pt x="1003096" y="9976993"/>
                  </a:lnTo>
                  <a:lnTo>
                    <a:pt x="1003985" y="9974554"/>
                  </a:lnTo>
                  <a:lnTo>
                    <a:pt x="1004874" y="9972421"/>
                  </a:lnTo>
                  <a:lnTo>
                    <a:pt x="1006144" y="9970287"/>
                  </a:lnTo>
                  <a:lnTo>
                    <a:pt x="1007414" y="9968153"/>
                  </a:lnTo>
                  <a:lnTo>
                    <a:pt x="1008938" y="9966325"/>
                  </a:lnTo>
                  <a:lnTo>
                    <a:pt x="1010081" y="9964496"/>
                  </a:lnTo>
                  <a:lnTo>
                    <a:pt x="1011986" y="9962972"/>
                  </a:lnTo>
                  <a:lnTo>
                    <a:pt x="1013510" y="9961448"/>
                  </a:lnTo>
                  <a:lnTo>
                    <a:pt x="1015288" y="9959924"/>
                  </a:lnTo>
                  <a:lnTo>
                    <a:pt x="1017447" y="9958705"/>
                  </a:lnTo>
                  <a:lnTo>
                    <a:pt x="1019225" y="9957485"/>
                  </a:lnTo>
                  <a:lnTo>
                    <a:pt x="1021384" y="9956571"/>
                  </a:lnTo>
                  <a:lnTo>
                    <a:pt x="1023543" y="9955657"/>
                  </a:lnTo>
                  <a:lnTo>
                    <a:pt x="1025956" y="9955047"/>
                  </a:lnTo>
                  <a:lnTo>
                    <a:pt x="1028369" y="9954437"/>
                  </a:lnTo>
                  <a:lnTo>
                    <a:pt x="1030782" y="9954133"/>
                  </a:lnTo>
                  <a:lnTo>
                    <a:pt x="1033576" y="9954742"/>
                  </a:lnTo>
                  <a:lnTo>
                    <a:pt x="1036370" y="9955047"/>
                  </a:lnTo>
                  <a:lnTo>
                    <a:pt x="1038783" y="9955961"/>
                  </a:lnTo>
                  <a:lnTo>
                    <a:pt x="1040942" y="9956571"/>
                  </a:lnTo>
                  <a:lnTo>
                    <a:pt x="1042974" y="9957485"/>
                  </a:lnTo>
                  <a:lnTo>
                    <a:pt x="1045133" y="9958705"/>
                  </a:lnTo>
                  <a:lnTo>
                    <a:pt x="1047038" y="9960229"/>
                  </a:lnTo>
                  <a:lnTo>
                    <a:pt x="1048816" y="9961448"/>
                  </a:lnTo>
                  <a:lnTo>
                    <a:pt x="1050594" y="9962972"/>
                  </a:lnTo>
                  <a:lnTo>
                    <a:pt x="1052118" y="9964801"/>
                  </a:lnTo>
                  <a:lnTo>
                    <a:pt x="1053642" y="9966325"/>
                  </a:lnTo>
                  <a:lnTo>
                    <a:pt x="1054912" y="9968458"/>
                  </a:lnTo>
                  <a:lnTo>
                    <a:pt x="1056182" y="9970287"/>
                  </a:lnTo>
                  <a:lnTo>
                    <a:pt x="1057325" y="9972421"/>
                  </a:lnTo>
                  <a:lnTo>
                    <a:pt x="1058214" y="9974554"/>
                  </a:lnTo>
                  <a:lnTo>
                    <a:pt x="1059230" y="9976688"/>
                  </a:lnTo>
                  <a:lnTo>
                    <a:pt x="1059738" y="9979126"/>
                  </a:lnTo>
                  <a:lnTo>
                    <a:pt x="1060754" y="9981260"/>
                  </a:lnTo>
                  <a:lnTo>
                    <a:pt x="1061008" y="9984003"/>
                  </a:lnTo>
                  <a:lnTo>
                    <a:pt x="1061643" y="9986137"/>
                  </a:lnTo>
                  <a:lnTo>
                    <a:pt x="1062278" y="9988880"/>
                  </a:lnTo>
                  <a:lnTo>
                    <a:pt x="1062278" y="9991318"/>
                  </a:lnTo>
                  <a:lnTo>
                    <a:pt x="1062532" y="9994061"/>
                  </a:lnTo>
                  <a:lnTo>
                    <a:pt x="1062786" y="9996500"/>
                  </a:lnTo>
                  <a:lnTo>
                    <a:pt x="1062786" y="9999243"/>
                  </a:lnTo>
                  <a:lnTo>
                    <a:pt x="1062786" y="10001681"/>
                  </a:lnTo>
                  <a:lnTo>
                    <a:pt x="1062786" y="10004425"/>
                  </a:lnTo>
                  <a:lnTo>
                    <a:pt x="1062532" y="10006863"/>
                  </a:lnTo>
                  <a:lnTo>
                    <a:pt x="1062278" y="10009301"/>
                  </a:lnTo>
                  <a:lnTo>
                    <a:pt x="1061897" y="10012045"/>
                  </a:lnTo>
                  <a:lnTo>
                    <a:pt x="1061643" y="10014483"/>
                  </a:lnTo>
                  <a:lnTo>
                    <a:pt x="1061262" y="10016921"/>
                  </a:lnTo>
                  <a:lnTo>
                    <a:pt x="1093647" y="10016921"/>
                  </a:lnTo>
                </a:path>
                <a:path w="6883400" h="10017125">
                  <a:moveTo>
                    <a:pt x="1093647" y="10016921"/>
                  </a:moveTo>
                  <a:lnTo>
                    <a:pt x="1127175" y="10016921"/>
                  </a:lnTo>
                  <a:lnTo>
                    <a:pt x="1126286" y="10014483"/>
                  </a:lnTo>
                  <a:lnTo>
                    <a:pt x="1125651" y="10012045"/>
                  </a:lnTo>
                  <a:lnTo>
                    <a:pt x="1125270" y="10009606"/>
                  </a:lnTo>
                  <a:lnTo>
                    <a:pt x="1125016" y="10007168"/>
                  </a:lnTo>
                  <a:lnTo>
                    <a:pt x="1124762" y="10004425"/>
                  </a:lnTo>
                  <a:lnTo>
                    <a:pt x="1124381" y="10001986"/>
                  </a:lnTo>
                  <a:lnTo>
                    <a:pt x="1124381" y="9999243"/>
                  </a:lnTo>
                  <a:lnTo>
                    <a:pt x="1124381" y="9996805"/>
                  </a:lnTo>
                  <a:lnTo>
                    <a:pt x="1124381" y="9994366"/>
                  </a:lnTo>
                  <a:lnTo>
                    <a:pt x="1124762" y="9991623"/>
                  </a:lnTo>
                  <a:lnTo>
                    <a:pt x="1125016" y="9989185"/>
                  </a:lnTo>
                  <a:lnTo>
                    <a:pt x="1125270" y="9986441"/>
                  </a:lnTo>
                  <a:lnTo>
                    <a:pt x="1125905" y="9984003"/>
                  </a:lnTo>
                  <a:lnTo>
                    <a:pt x="1126540" y="9981565"/>
                  </a:lnTo>
                  <a:lnTo>
                    <a:pt x="1127175" y="9979126"/>
                  </a:lnTo>
                  <a:lnTo>
                    <a:pt x="1128064" y="9976993"/>
                  </a:lnTo>
                  <a:lnTo>
                    <a:pt x="1128953" y="9974554"/>
                  </a:lnTo>
                  <a:lnTo>
                    <a:pt x="1129842" y="9972421"/>
                  </a:lnTo>
                  <a:lnTo>
                    <a:pt x="1131112" y="9970287"/>
                  </a:lnTo>
                  <a:lnTo>
                    <a:pt x="1132382" y="9968153"/>
                  </a:lnTo>
                  <a:lnTo>
                    <a:pt x="1133906" y="9966325"/>
                  </a:lnTo>
                  <a:lnTo>
                    <a:pt x="1135430" y="9964496"/>
                  </a:lnTo>
                  <a:lnTo>
                    <a:pt x="1136954" y="9962972"/>
                  </a:lnTo>
                  <a:lnTo>
                    <a:pt x="1138478" y="9961448"/>
                  </a:lnTo>
                  <a:lnTo>
                    <a:pt x="1140256" y="9959924"/>
                  </a:lnTo>
                  <a:lnTo>
                    <a:pt x="1142415" y="9958705"/>
                  </a:lnTo>
                  <a:lnTo>
                    <a:pt x="1144193" y="9957485"/>
                  </a:lnTo>
                  <a:lnTo>
                    <a:pt x="1156131" y="9954133"/>
                  </a:lnTo>
                  <a:lnTo>
                    <a:pt x="1158798" y="9954742"/>
                  </a:lnTo>
                  <a:lnTo>
                    <a:pt x="1161338" y="9955047"/>
                  </a:lnTo>
                  <a:lnTo>
                    <a:pt x="1163751" y="9955961"/>
                  </a:lnTo>
                  <a:lnTo>
                    <a:pt x="1166164" y="9956571"/>
                  </a:lnTo>
                  <a:lnTo>
                    <a:pt x="1168323" y="9957485"/>
                  </a:lnTo>
                  <a:lnTo>
                    <a:pt x="1170101" y="9958705"/>
                  </a:lnTo>
                  <a:lnTo>
                    <a:pt x="1172006" y="9960229"/>
                  </a:lnTo>
                  <a:lnTo>
                    <a:pt x="1174038" y="9961448"/>
                  </a:lnTo>
                  <a:lnTo>
                    <a:pt x="1175562" y="9962972"/>
                  </a:lnTo>
                  <a:lnTo>
                    <a:pt x="1177086" y="9964801"/>
                  </a:lnTo>
                  <a:lnTo>
                    <a:pt x="1178610" y="9966325"/>
                  </a:lnTo>
                  <a:lnTo>
                    <a:pt x="1179880" y="9968458"/>
                  </a:lnTo>
                  <a:lnTo>
                    <a:pt x="1181150" y="9970287"/>
                  </a:lnTo>
                  <a:lnTo>
                    <a:pt x="1182293" y="9972421"/>
                  </a:lnTo>
                  <a:lnTo>
                    <a:pt x="1183182" y="9974554"/>
                  </a:lnTo>
                  <a:lnTo>
                    <a:pt x="1184198" y="9976688"/>
                  </a:lnTo>
                  <a:lnTo>
                    <a:pt x="1184706" y="9979126"/>
                  </a:lnTo>
                  <a:lnTo>
                    <a:pt x="1185722" y="9981260"/>
                  </a:lnTo>
                  <a:lnTo>
                    <a:pt x="1186230" y="9984003"/>
                  </a:lnTo>
                  <a:lnTo>
                    <a:pt x="1186611" y="9986137"/>
                  </a:lnTo>
                  <a:lnTo>
                    <a:pt x="1187246" y="9988880"/>
                  </a:lnTo>
                  <a:lnTo>
                    <a:pt x="1187500" y="9991318"/>
                  </a:lnTo>
                  <a:lnTo>
                    <a:pt x="1187500" y="9994061"/>
                  </a:lnTo>
                  <a:lnTo>
                    <a:pt x="1187754" y="9996500"/>
                  </a:lnTo>
                  <a:lnTo>
                    <a:pt x="1187754" y="9999243"/>
                  </a:lnTo>
                  <a:lnTo>
                    <a:pt x="1187754" y="10001681"/>
                  </a:lnTo>
                  <a:lnTo>
                    <a:pt x="1187754" y="10004425"/>
                  </a:lnTo>
                  <a:lnTo>
                    <a:pt x="1187500" y="10006863"/>
                  </a:lnTo>
                  <a:lnTo>
                    <a:pt x="1187500" y="10009301"/>
                  </a:lnTo>
                  <a:lnTo>
                    <a:pt x="1186865" y="10012045"/>
                  </a:lnTo>
                  <a:lnTo>
                    <a:pt x="1186611" y="10014483"/>
                  </a:lnTo>
                  <a:lnTo>
                    <a:pt x="1186230" y="10016921"/>
                  </a:lnTo>
                  <a:lnTo>
                    <a:pt x="1218615" y="10016921"/>
                  </a:lnTo>
                </a:path>
                <a:path w="6883400" h="10017125">
                  <a:moveTo>
                    <a:pt x="1218615" y="10016921"/>
                  </a:moveTo>
                  <a:lnTo>
                    <a:pt x="1252143" y="10016921"/>
                  </a:lnTo>
                  <a:lnTo>
                    <a:pt x="1251508" y="10014483"/>
                  </a:lnTo>
                  <a:lnTo>
                    <a:pt x="1250619" y="10012045"/>
                  </a:lnTo>
                  <a:lnTo>
                    <a:pt x="1250238" y="10009606"/>
                  </a:lnTo>
                  <a:lnTo>
                    <a:pt x="1249984" y="10007168"/>
                  </a:lnTo>
                  <a:lnTo>
                    <a:pt x="1249730" y="10004425"/>
                  </a:lnTo>
                  <a:lnTo>
                    <a:pt x="1249349" y="10001986"/>
                  </a:lnTo>
                  <a:lnTo>
                    <a:pt x="1249349" y="9999243"/>
                  </a:lnTo>
                  <a:lnTo>
                    <a:pt x="1249349" y="9996805"/>
                  </a:lnTo>
                  <a:lnTo>
                    <a:pt x="1249349" y="9994366"/>
                  </a:lnTo>
                  <a:lnTo>
                    <a:pt x="1249730" y="9991623"/>
                  </a:lnTo>
                  <a:lnTo>
                    <a:pt x="1249984" y="9989185"/>
                  </a:lnTo>
                  <a:lnTo>
                    <a:pt x="1250238" y="9986441"/>
                  </a:lnTo>
                  <a:lnTo>
                    <a:pt x="1250873" y="9984003"/>
                  </a:lnTo>
                  <a:lnTo>
                    <a:pt x="1251508" y="9981565"/>
                  </a:lnTo>
                  <a:lnTo>
                    <a:pt x="1252143" y="9979126"/>
                  </a:lnTo>
                  <a:lnTo>
                    <a:pt x="1253032" y="9976993"/>
                  </a:lnTo>
                  <a:lnTo>
                    <a:pt x="1253921" y="9974554"/>
                  </a:lnTo>
                  <a:lnTo>
                    <a:pt x="1255191" y="9972421"/>
                  </a:lnTo>
                  <a:lnTo>
                    <a:pt x="1256334" y="9970287"/>
                  </a:lnTo>
                  <a:lnTo>
                    <a:pt x="1263700" y="9961448"/>
                  </a:lnTo>
                  <a:lnTo>
                    <a:pt x="1265224" y="9959924"/>
                  </a:lnTo>
                  <a:lnTo>
                    <a:pt x="1267383" y="9958705"/>
                  </a:lnTo>
                  <a:lnTo>
                    <a:pt x="1269161" y="9957485"/>
                  </a:lnTo>
                  <a:lnTo>
                    <a:pt x="1271320" y="9956571"/>
                  </a:lnTo>
                  <a:lnTo>
                    <a:pt x="1273733" y="9955657"/>
                  </a:lnTo>
                  <a:lnTo>
                    <a:pt x="1275892" y="9955047"/>
                  </a:lnTo>
                  <a:lnTo>
                    <a:pt x="1278305" y="9954437"/>
                  </a:lnTo>
                  <a:lnTo>
                    <a:pt x="1281099" y="9954133"/>
                  </a:lnTo>
                  <a:lnTo>
                    <a:pt x="1283766" y="9954742"/>
                  </a:lnTo>
                  <a:lnTo>
                    <a:pt x="1286306" y="9955047"/>
                  </a:lnTo>
                  <a:lnTo>
                    <a:pt x="1288719" y="9955961"/>
                  </a:lnTo>
                  <a:lnTo>
                    <a:pt x="1291132" y="9956571"/>
                  </a:lnTo>
                  <a:lnTo>
                    <a:pt x="1293291" y="9957485"/>
                  </a:lnTo>
                  <a:lnTo>
                    <a:pt x="1295069" y="9958705"/>
                  </a:lnTo>
                  <a:lnTo>
                    <a:pt x="1297228" y="9960229"/>
                  </a:lnTo>
                  <a:lnTo>
                    <a:pt x="1299006" y="9961448"/>
                  </a:lnTo>
                  <a:lnTo>
                    <a:pt x="1300530" y="9962972"/>
                  </a:lnTo>
                  <a:lnTo>
                    <a:pt x="1302054" y="9964801"/>
                  </a:lnTo>
                  <a:lnTo>
                    <a:pt x="1303578" y="9966325"/>
                  </a:lnTo>
                  <a:lnTo>
                    <a:pt x="1304848" y="9968458"/>
                  </a:lnTo>
                  <a:lnTo>
                    <a:pt x="1306118" y="9970287"/>
                  </a:lnTo>
                  <a:lnTo>
                    <a:pt x="1307261" y="9972421"/>
                  </a:lnTo>
                  <a:lnTo>
                    <a:pt x="1308150" y="9974554"/>
                  </a:lnTo>
                  <a:lnTo>
                    <a:pt x="1309166" y="9976688"/>
                  </a:lnTo>
                  <a:lnTo>
                    <a:pt x="1309674" y="9979126"/>
                  </a:lnTo>
                  <a:lnTo>
                    <a:pt x="1310690" y="9981260"/>
                  </a:lnTo>
                  <a:lnTo>
                    <a:pt x="1311198" y="9984003"/>
                  </a:lnTo>
                  <a:lnTo>
                    <a:pt x="1311579" y="9986137"/>
                  </a:lnTo>
                  <a:lnTo>
                    <a:pt x="1312214" y="9988880"/>
                  </a:lnTo>
                  <a:lnTo>
                    <a:pt x="1312468" y="9991318"/>
                  </a:lnTo>
                  <a:lnTo>
                    <a:pt x="1312468" y="9994061"/>
                  </a:lnTo>
                  <a:lnTo>
                    <a:pt x="1312722" y="9996500"/>
                  </a:lnTo>
                  <a:lnTo>
                    <a:pt x="1312722" y="9999243"/>
                  </a:lnTo>
                  <a:lnTo>
                    <a:pt x="1312722" y="10001681"/>
                  </a:lnTo>
                  <a:lnTo>
                    <a:pt x="1312722" y="10004425"/>
                  </a:lnTo>
                  <a:lnTo>
                    <a:pt x="1312468" y="10006863"/>
                  </a:lnTo>
                  <a:lnTo>
                    <a:pt x="1312468" y="10009301"/>
                  </a:lnTo>
                  <a:lnTo>
                    <a:pt x="1312214" y="10012045"/>
                  </a:lnTo>
                  <a:lnTo>
                    <a:pt x="1311833" y="10014483"/>
                  </a:lnTo>
                  <a:lnTo>
                    <a:pt x="1311198" y="10016921"/>
                  </a:lnTo>
                  <a:lnTo>
                    <a:pt x="1343583" y="10016921"/>
                  </a:lnTo>
                </a:path>
                <a:path w="6883400" h="10017125">
                  <a:moveTo>
                    <a:pt x="1343583" y="10016921"/>
                  </a:moveTo>
                  <a:lnTo>
                    <a:pt x="1377111" y="10016921"/>
                  </a:lnTo>
                  <a:lnTo>
                    <a:pt x="1376476" y="10014483"/>
                  </a:lnTo>
                  <a:lnTo>
                    <a:pt x="1375841" y="10012045"/>
                  </a:lnTo>
                  <a:lnTo>
                    <a:pt x="1375206" y="10009606"/>
                  </a:lnTo>
                  <a:lnTo>
                    <a:pt x="1374952" y="10007168"/>
                  </a:lnTo>
                  <a:lnTo>
                    <a:pt x="1374698" y="10004425"/>
                  </a:lnTo>
                  <a:lnTo>
                    <a:pt x="1374317" y="10001986"/>
                  </a:lnTo>
                  <a:lnTo>
                    <a:pt x="1374317" y="9999243"/>
                  </a:lnTo>
                  <a:lnTo>
                    <a:pt x="1374317" y="9996805"/>
                  </a:lnTo>
                  <a:lnTo>
                    <a:pt x="1374317" y="9994366"/>
                  </a:lnTo>
                  <a:lnTo>
                    <a:pt x="1374698" y="9991623"/>
                  </a:lnTo>
                  <a:lnTo>
                    <a:pt x="1374952" y="9989185"/>
                  </a:lnTo>
                  <a:lnTo>
                    <a:pt x="1375206" y="9986441"/>
                  </a:lnTo>
                  <a:lnTo>
                    <a:pt x="1375841" y="9984003"/>
                  </a:lnTo>
                  <a:lnTo>
                    <a:pt x="1376476" y="9981565"/>
                  </a:lnTo>
                  <a:lnTo>
                    <a:pt x="1377365" y="9979126"/>
                  </a:lnTo>
                  <a:lnTo>
                    <a:pt x="1378000" y="9976993"/>
                  </a:lnTo>
                  <a:lnTo>
                    <a:pt x="1378889" y="9974554"/>
                  </a:lnTo>
                  <a:lnTo>
                    <a:pt x="1380159" y="9972421"/>
                  </a:lnTo>
                  <a:lnTo>
                    <a:pt x="1381302" y="9970287"/>
                  </a:lnTo>
                  <a:lnTo>
                    <a:pt x="1392351" y="9958705"/>
                  </a:lnTo>
                  <a:lnTo>
                    <a:pt x="1394129" y="9957485"/>
                  </a:lnTo>
                  <a:lnTo>
                    <a:pt x="1396542" y="9956571"/>
                  </a:lnTo>
                  <a:lnTo>
                    <a:pt x="1398701" y="9955657"/>
                  </a:lnTo>
                  <a:lnTo>
                    <a:pt x="1400860" y="9955047"/>
                  </a:lnTo>
                  <a:lnTo>
                    <a:pt x="1403654" y="9954437"/>
                  </a:lnTo>
                  <a:lnTo>
                    <a:pt x="1406067" y="9954133"/>
                  </a:lnTo>
                  <a:lnTo>
                    <a:pt x="1408734" y="9954742"/>
                  </a:lnTo>
                  <a:lnTo>
                    <a:pt x="1411274" y="9955047"/>
                  </a:lnTo>
                  <a:lnTo>
                    <a:pt x="1413687" y="9955961"/>
                  </a:lnTo>
                  <a:lnTo>
                    <a:pt x="1416100" y="9956571"/>
                  </a:lnTo>
                  <a:lnTo>
                    <a:pt x="1418259" y="9957485"/>
                  </a:lnTo>
                  <a:lnTo>
                    <a:pt x="1420418" y="9958705"/>
                  </a:lnTo>
                  <a:lnTo>
                    <a:pt x="1422196" y="9960229"/>
                  </a:lnTo>
                  <a:lnTo>
                    <a:pt x="1423974" y="9961448"/>
                  </a:lnTo>
                  <a:lnTo>
                    <a:pt x="1425498" y="9962972"/>
                  </a:lnTo>
                  <a:lnTo>
                    <a:pt x="1427022" y="9964801"/>
                  </a:lnTo>
                  <a:lnTo>
                    <a:pt x="1428546" y="9966325"/>
                  </a:lnTo>
                  <a:lnTo>
                    <a:pt x="1429816" y="9968458"/>
                  </a:lnTo>
                  <a:lnTo>
                    <a:pt x="1431086" y="9970287"/>
                  </a:lnTo>
                  <a:lnTo>
                    <a:pt x="1432229" y="9972421"/>
                  </a:lnTo>
                  <a:lnTo>
                    <a:pt x="1433118" y="9974554"/>
                  </a:lnTo>
                  <a:lnTo>
                    <a:pt x="1434134" y="9976688"/>
                  </a:lnTo>
                  <a:lnTo>
                    <a:pt x="1435023" y="9979126"/>
                  </a:lnTo>
                  <a:lnTo>
                    <a:pt x="1435658" y="9981260"/>
                  </a:lnTo>
                  <a:lnTo>
                    <a:pt x="1436166" y="9984003"/>
                  </a:lnTo>
                  <a:lnTo>
                    <a:pt x="1436547" y="9986137"/>
                  </a:lnTo>
                  <a:lnTo>
                    <a:pt x="1437182" y="9988880"/>
                  </a:lnTo>
                  <a:lnTo>
                    <a:pt x="1437436" y="9991318"/>
                  </a:lnTo>
                  <a:lnTo>
                    <a:pt x="1437690" y="9994061"/>
                  </a:lnTo>
                  <a:lnTo>
                    <a:pt x="1437690" y="9996500"/>
                  </a:lnTo>
                  <a:lnTo>
                    <a:pt x="1437690" y="9999243"/>
                  </a:lnTo>
                  <a:lnTo>
                    <a:pt x="1437690" y="10001681"/>
                  </a:lnTo>
                  <a:lnTo>
                    <a:pt x="1437690" y="10004425"/>
                  </a:lnTo>
                  <a:lnTo>
                    <a:pt x="1437690" y="10006863"/>
                  </a:lnTo>
                  <a:lnTo>
                    <a:pt x="1437436" y="10009301"/>
                  </a:lnTo>
                  <a:lnTo>
                    <a:pt x="1437182" y="10012045"/>
                  </a:lnTo>
                  <a:lnTo>
                    <a:pt x="1436801" y="10014483"/>
                  </a:lnTo>
                  <a:lnTo>
                    <a:pt x="1436166" y="10016921"/>
                  </a:lnTo>
                  <a:lnTo>
                    <a:pt x="1468551" y="10016921"/>
                  </a:lnTo>
                </a:path>
                <a:path w="6883400" h="10017125">
                  <a:moveTo>
                    <a:pt x="1468551" y="10016921"/>
                  </a:moveTo>
                  <a:lnTo>
                    <a:pt x="1502079" y="10016921"/>
                  </a:lnTo>
                  <a:lnTo>
                    <a:pt x="1501444" y="10014483"/>
                  </a:lnTo>
                  <a:lnTo>
                    <a:pt x="1500809" y="10012045"/>
                  </a:lnTo>
                  <a:lnTo>
                    <a:pt x="1500174" y="10009606"/>
                  </a:lnTo>
                  <a:lnTo>
                    <a:pt x="1499920" y="10007168"/>
                  </a:lnTo>
                  <a:lnTo>
                    <a:pt x="1499666" y="10004425"/>
                  </a:lnTo>
                  <a:lnTo>
                    <a:pt x="1499285" y="10001986"/>
                  </a:lnTo>
                  <a:lnTo>
                    <a:pt x="1499285" y="9999243"/>
                  </a:lnTo>
                  <a:lnTo>
                    <a:pt x="1499285" y="9996805"/>
                  </a:lnTo>
                  <a:lnTo>
                    <a:pt x="1499285" y="9994366"/>
                  </a:lnTo>
                  <a:lnTo>
                    <a:pt x="1499666" y="9991623"/>
                  </a:lnTo>
                  <a:lnTo>
                    <a:pt x="1499920" y="9989185"/>
                  </a:lnTo>
                  <a:lnTo>
                    <a:pt x="1500555" y="9986441"/>
                  </a:lnTo>
                  <a:lnTo>
                    <a:pt x="1500809" y="9984003"/>
                  </a:lnTo>
                  <a:lnTo>
                    <a:pt x="1501698" y="9981565"/>
                  </a:lnTo>
                  <a:lnTo>
                    <a:pt x="1502333" y="9979126"/>
                  </a:lnTo>
                  <a:lnTo>
                    <a:pt x="1502968" y="9976993"/>
                  </a:lnTo>
                  <a:lnTo>
                    <a:pt x="1504238" y="9974554"/>
                  </a:lnTo>
                  <a:lnTo>
                    <a:pt x="1505127" y="9972421"/>
                  </a:lnTo>
                  <a:lnTo>
                    <a:pt x="1506270" y="9970287"/>
                  </a:lnTo>
                  <a:lnTo>
                    <a:pt x="1531035" y="9954133"/>
                  </a:lnTo>
                  <a:lnTo>
                    <a:pt x="1533702" y="9954742"/>
                  </a:lnTo>
                  <a:lnTo>
                    <a:pt x="1536242" y="9955047"/>
                  </a:lnTo>
                  <a:lnTo>
                    <a:pt x="1538655" y="9955961"/>
                  </a:lnTo>
                  <a:lnTo>
                    <a:pt x="1541068" y="9956571"/>
                  </a:lnTo>
                  <a:lnTo>
                    <a:pt x="1543227" y="9957485"/>
                  </a:lnTo>
                  <a:lnTo>
                    <a:pt x="1545386" y="9958705"/>
                  </a:lnTo>
                  <a:lnTo>
                    <a:pt x="1547164" y="9960229"/>
                  </a:lnTo>
                  <a:lnTo>
                    <a:pt x="1548942" y="9961448"/>
                  </a:lnTo>
                  <a:lnTo>
                    <a:pt x="1550466" y="9962972"/>
                  </a:lnTo>
                  <a:lnTo>
                    <a:pt x="1552371" y="9964801"/>
                  </a:lnTo>
                  <a:lnTo>
                    <a:pt x="1553514" y="9966325"/>
                  </a:lnTo>
                  <a:lnTo>
                    <a:pt x="1554784" y="9968458"/>
                  </a:lnTo>
                  <a:lnTo>
                    <a:pt x="1556054" y="9970287"/>
                  </a:lnTo>
                  <a:lnTo>
                    <a:pt x="1557197" y="9972421"/>
                  </a:lnTo>
                  <a:lnTo>
                    <a:pt x="1558086" y="9974554"/>
                  </a:lnTo>
                  <a:lnTo>
                    <a:pt x="1559102" y="9976688"/>
                  </a:lnTo>
                  <a:lnTo>
                    <a:pt x="1559991" y="9979126"/>
                  </a:lnTo>
                  <a:lnTo>
                    <a:pt x="1560626" y="9981260"/>
                  </a:lnTo>
                  <a:lnTo>
                    <a:pt x="1561134" y="9984003"/>
                  </a:lnTo>
                  <a:lnTo>
                    <a:pt x="1561769" y="9986137"/>
                  </a:lnTo>
                  <a:lnTo>
                    <a:pt x="1562150" y="9988880"/>
                  </a:lnTo>
                  <a:lnTo>
                    <a:pt x="1562404" y="9991318"/>
                  </a:lnTo>
                  <a:lnTo>
                    <a:pt x="1562658" y="9994061"/>
                  </a:lnTo>
                  <a:lnTo>
                    <a:pt x="1562658" y="9996500"/>
                  </a:lnTo>
                  <a:lnTo>
                    <a:pt x="1563039" y="9999243"/>
                  </a:lnTo>
                  <a:lnTo>
                    <a:pt x="1563039" y="10001681"/>
                  </a:lnTo>
                  <a:lnTo>
                    <a:pt x="1562658" y="10004425"/>
                  </a:lnTo>
                  <a:lnTo>
                    <a:pt x="1562658" y="10006863"/>
                  </a:lnTo>
                  <a:lnTo>
                    <a:pt x="1562404" y="10009301"/>
                  </a:lnTo>
                  <a:lnTo>
                    <a:pt x="1562150" y="10012045"/>
                  </a:lnTo>
                  <a:lnTo>
                    <a:pt x="1561769" y="10014483"/>
                  </a:lnTo>
                  <a:lnTo>
                    <a:pt x="1561134" y="10016921"/>
                  </a:lnTo>
                  <a:lnTo>
                    <a:pt x="1593519" y="10016921"/>
                  </a:lnTo>
                </a:path>
                <a:path w="6883400" h="10017125">
                  <a:moveTo>
                    <a:pt x="1593519" y="10016921"/>
                  </a:moveTo>
                  <a:lnTo>
                    <a:pt x="1627047" y="10016921"/>
                  </a:lnTo>
                  <a:lnTo>
                    <a:pt x="1626412" y="10014483"/>
                  </a:lnTo>
                  <a:lnTo>
                    <a:pt x="1625777" y="10012045"/>
                  </a:lnTo>
                  <a:lnTo>
                    <a:pt x="1625142" y="10009606"/>
                  </a:lnTo>
                  <a:lnTo>
                    <a:pt x="1624888" y="10007168"/>
                  </a:lnTo>
                  <a:lnTo>
                    <a:pt x="1624634" y="10004425"/>
                  </a:lnTo>
                  <a:lnTo>
                    <a:pt x="1624634" y="10001986"/>
                  </a:lnTo>
                  <a:lnTo>
                    <a:pt x="1624253" y="9999243"/>
                  </a:lnTo>
                  <a:lnTo>
                    <a:pt x="1624253" y="9996805"/>
                  </a:lnTo>
                  <a:lnTo>
                    <a:pt x="1624634" y="9994366"/>
                  </a:lnTo>
                  <a:lnTo>
                    <a:pt x="1624634" y="9991623"/>
                  </a:lnTo>
                  <a:lnTo>
                    <a:pt x="1624888" y="9989185"/>
                  </a:lnTo>
                  <a:lnTo>
                    <a:pt x="1625523" y="9986441"/>
                  </a:lnTo>
                  <a:lnTo>
                    <a:pt x="1626158" y="9984003"/>
                  </a:lnTo>
                  <a:lnTo>
                    <a:pt x="1626666" y="9981565"/>
                  </a:lnTo>
                  <a:lnTo>
                    <a:pt x="1627301" y="9979126"/>
                  </a:lnTo>
                  <a:lnTo>
                    <a:pt x="1628190" y="9976993"/>
                  </a:lnTo>
                  <a:lnTo>
                    <a:pt x="1629206" y="9974554"/>
                  </a:lnTo>
                  <a:lnTo>
                    <a:pt x="1630095" y="9972421"/>
                  </a:lnTo>
                  <a:lnTo>
                    <a:pt x="1631238" y="9970287"/>
                  </a:lnTo>
                  <a:lnTo>
                    <a:pt x="1632508" y="9968153"/>
                  </a:lnTo>
                  <a:lnTo>
                    <a:pt x="1634032" y="9966325"/>
                  </a:lnTo>
                  <a:lnTo>
                    <a:pt x="1635302" y="9964496"/>
                  </a:lnTo>
                  <a:lnTo>
                    <a:pt x="1637080" y="9962972"/>
                  </a:lnTo>
                  <a:lnTo>
                    <a:pt x="1638604" y="9961448"/>
                  </a:lnTo>
                  <a:lnTo>
                    <a:pt x="1640382" y="9959924"/>
                  </a:lnTo>
                  <a:lnTo>
                    <a:pt x="1656003" y="9954133"/>
                  </a:lnTo>
                  <a:lnTo>
                    <a:pt x="1658670" y="9954742"/>
                  </a:lnTo>
                  <a:lnTo>
                    <a:pt x="1661210" y="9955047"/>
                  </a:lnTo>
                  <a:lnTo>
                    <a:pt x="1663623" y="9955961"/>
                  </a:lnTo>
                  <a:lnTo>
                    <a:pt x="1666036" y="9956571"/>
                  </a:lnTo>
                  <a:lnTo>
                    <a:pt x="1668195" y="9957485"/>
                  </a:lnTo>
                  <a:lnTo>
                    <a:pt x="1670354" y="9958705"/>
                  </a:lnTo>
                  <a:lnTo>
                    <a:pt x="1672132" y="9960229"/>
                  </a:lnTo>
                  <a:lnTo>
                    <a:pt x="1673910" y="9961448"/>
                  </a:lnTo>
                  <a:lnTo>
                    <a:pt x="1675434" y="9962972"/>
                  </a:lnTo>
                  <a:lnTo>
                    <a:pt x="1677339" y="9964801"/>
                  </a:lnTo>
                  <a:lnTo>
                    <a:pt x="1678482" y="9966325"/>
                  </a:lnTo>
                  <a:lnTo>
                    <a:pt x="1680006" y="9968458"/>
                  </a:lnTo>
                  <a:lnTo>
                    <a:pt x="1681276" y="9970287"/>
                  </a:lnTo>
                  <a:lnTo>
                    <a:pt x="1682165" y="9972421"/>
                  </a:lnTo>
                  <a:lnTo>
                    <a:pt x="1683054" y="9974554"/>
                  </a:lnTo>
                  <a:lnTo>
                    <a:pt x="1684070" y="9976688"/>
                  </a:lnTo>
                  <a:lnTo>
                    <a:pt x="1684959" y="9979126"/>
                  </a:lnTo>
                  <a:lnTo>
                    <a:pt x="1685594" y="9981260"/>
                  </a:lnTo>
                  <a:lnTo>
                    <a:pt x="1686102" y="9984003"/>
                  </a:lnTo>
                  <a:lnTo>
                    <a:pt x="1686737" y="9986137"/>
                  </a:lnTo>
                  <a:lnTo>
                    <a:pt x="1687118" y="9988880"/>
                  </a:lnTo>
                  <a:lnTo>
                    <a:pt x="1687372" y="9991318"/>
                  </a:lnTo>
                  <a:lnTo>
                    <a:pt x="1687626" y="9994061"/>
                  </a:lnTo>
                  <a:lnTo>
                    <a:pt x="1687626" y="9996500"/>
                  </a:lnTo>
                  <a:lnTo>
                    <a:pt x="1688007" y="9999243"/>
                  </a:lnTo>
                  <a:lnTo>
                    <a:pt x="1688007" y="10001681"/>
                  </a:lnTo>
                  <a:lnTo>
                    <a:pt x="1687626" y="10004425"/>
                  </a:lnTo>
                  <a:lnTo>
                    <a:pt x="1687626" y="10006863"/>
                  </a:lnTo>
                  <a:lnTo>
                    <a:pt x="1687372" y="10009301"/>
                  </a:lnTo>
                  <a:lnTo>
                    <a:pt x="1687118" y="10012045"/>
                  </a:lnTo>
                  <a:lnTo>
                    <a:pt x="1686737" y="10014483"/>
                  </a:lnTo>
                  <a:lnTo>
                    <a:pt x="1686483" y="10016921"/>
                  </a:lnTo>
                  <a:lnTo>
                    <a:pt x="1718741" y="10016921"/>
                  </a:lnTo>
                </a:path>
                <a:path w="6883400" h="10017125">
                  <a:moveTo>
                    <a:pt x="1718741" y="10016921"/>
                  </a:moveTo>
                  <a:lnTo>
                    <a:pt x="1752015" y="10016921"/>
                  </a:lnTo>
                  <a:lnTo>
                    <a:pt x="1751380" y="10014483"/>
                  </a:lnTo>
                  <a:lnTo>
                    <a:pt x="1750745" y="10012045"/>
                  </a:lnTo>
                  <a:lnTo>
                    <a:pt x="1750491" y="10009606"/>
                  </a:lnTo>
                  <a:lnTo>
                    <a:pt x="1749856" y="10007168"/>
                  </a:lnTo>
                  <a:lnTo>
                    <a:pt x="1749602" y="10004425"/>
                  </a:lnTo>
                  <a:lnTo>
                    <a:pt x="1749602" y="10001986"/>
                  </a:lnTo>
                  <a:lnTo>
                    <a:pt x="1749221" y="9999243"/>
                  </a:lnTo>
                  <a:lnTo>
                    <a:pt x="1749221" y="9996805"/>
                  </a:lnTo>
                  <a:lnTo>
                    <a:pt x="1749602" y="9994366"/>
                  </a:lnTo>
                  <a:lnTo>
                    <a:pt x="1749602" y="9991623"/>
                  </a:lnTo>
                  <a:lnTo>
                    <a:pt x="1750110" y="9989185"/>
                  </a:lnTo>
                  <a:lnTo>
                    <a:pt x="1750491" y="9986441"/>
                  </a:lnTo>
                  <a:lnTo>
                    <a:pt x="1751126" y="9984003"/>
                  </a:lnTo>
                  <a:lnTo>
                    <a:pt x="1751634" y="9981565"/>
                  </a:lnTo>
                  <a:lnTo>
                    <a:pt x="1752269" y="9979126"/>
                  </a:lnTo>
                  <a:lnTo>
                    <a:pt x="1753158" y="9976993"/>
                  </a:lnTo>
                  <a:lnTo>
                    <a:pt x="1754174" y="9974554"/>
                  </a:lnTo>
                  <a:lnTo>
                    <a:pt x="1755063" y="9972421"/>
                  </a:lnTo>
                  <a:lnTo>
                    <a:pt x="1756206" y="9970287"/>
                  </a:lnTo>
                  <a:lnTo>
                    <a:pt x="1757476" y="9968153"/>
                  </a:lnTo>
                  <a:lnTo>
                    <a:pt x="1759000" y="9966325"/>
                  </a:lnTo>
                  <a:lnTo>
                    <a:pt x="1760270" y="9964496"/>
                  </a:lnTo>
                  <a:lnTo>
                    <a:pt x="1762048" y="9962972"/>
                  </a:lnTo>
                  <a:lnTo>
                    <a:pt x="1763572" y="9961448"/>
                  </a:lnTo>
                  <a:lnTo>
                    <a:pt x="1765350" y="9959924"/>
                  </a:lnTo>
                  <a:lnTo>
                    <a:pt x="1780971" y="9954133"/>
                  </a:lnTo>
                  <a:lnTo>
                    <a:pt x="1783638" y="9954742"/>
                  </a:lnTo>
                  <a:lnTo>
                    <a:pt x="1786432" y="9955047"/>
                  </a:lnTo>
                  <a:lnTo>
                    <a:pt x="1788845" y="9955961"/>
                  </a:lnTo>
                  <a:lnTo>
                    <a:pt x="1791004" y="9956571"/>
                  </a:lnTo>
                  <a:lnTo>
                    <a:pt x="1793163" y="9957485"/>
                  </a:lnTo>
                  <a:lnTo>
                    <a:pt x="1795322" y="9958705"/>
                  </a:lnTo>
                  <a:lnTo>
                    <a:pt x="1797100" y="9960229"/>
                  </a:lnTo>
                  <a:lnTo>
                    <a:pt x="1798878" y="9961448"/>
                  </a:lnTo>
                  <a:lnTo>
                    <a:pt x="1807133" y="9972421"/>
                  </a:lnTo>
                  <a:lnTo>
                    <a:pt x="1808403" y="9974554"/>
                  </a:lnTo>
                  <a:lnTo>
                    <a:pt x="1809292" y="9976688"/>
                  </a:lnTo>
                  <a:lnTo>
                    <a:pt x="1809927" y="9979126"/>
                  </a:lnTo>
                  <a:lnTo>
                    <a:pt x="1810816" y="9981260"/>
                  </a:lnTo>
                  <a:lnTo>
                    <a:pt x="1811070" y="9984003"/>
                  </a:lnTo>
                  <a:lnTo>
                    <a:pt x="1811705" y="9986137"/>
                  </a:lnTo>
                  <a:lnTo>
                    <a:pt x="1812086" y="9988880"/>
                  </a:lnTo>
                  <a:lnTo>
                    <a:pt x="1812340" y="9991318"/>
                  </a:lnTo>
                  <a:lnTo>
                    <a:pt x="1812594" y="9994061"/>
                  </a:lnTo>
                  <a:lnTo>
                    <a:pt x="1812975" y="9996500"/>
                  </a:lnTo>
                  <a:lnTo>
                    <a:pt x="1812975" y="9999243"/>
                  </a:lnTo>
                  <a:lnTo>
                    <a:pt x="1812975" y="10001681"/>
                  </a:lnTo>
                  <a:lnTo>
                    <a:pt x="1812975" y="10004425"/>
                  </a:lnTo>
                  <a:lnTo>
                    <a:pt x="1812594" y="10006863"/>
                  </a:lnTo>
                  <a:lnTo>
                    <a:pt x="1812340" y="10009301"/>
                  </a:lnTo>
                  <a:lnTo>
                    <a:pt x="1812086" y="10012045"/>
                  </a:lnTo>
                  <a:lnTo>
                    <a:pt x="1811705" y="10014483"/>
                  </a:lnTo>
                  <a:lnTo>
                    <a:pt x="1811451" y="10016921"/>
                  </a:lnTo>
                  <a:lnTo>
                    <a:pt x="1843709" y="10016921"/>
                  </a:lnTo>
                </a:path>
                <a:path w="6883400" h="10017125">
                  <a:moveTo>
                    <a:pt x="1843709" y="10016921"/>
                  </a:moveTo>
                  <a:lnTo>
                    <a:pt x="1877237" y="10016921"/>
                  </a:lnTo>
                  <a:lnTo>
                    <a:pt x="1876348" y="10014483"/>
                  </a:lnTo>
                  <a:lnTo>
                    <a:pt x="1875713" y="10012045"/>
                  </a:lnTo>
                  <a:lnTo>
                    <a:pt x="1875459" y="10009606"/>
                  </a:lnTo>
                  <a:lnTo>
                    <a:pt x="1874824" y="10007168"/>
                  </a:lnTo>
                  <a:lnTo>
                    <a:pt x="1874824" y="10004425"/>
                  </a:lnTo>
                  <a:lnTo>
                    <a:pt x="1874570" y="10001986"/>
                  </a:lnTo>
                  <a:lnTo>
                    <a:pt x="1874570" y="9999243"/>
                  </a:lnTo>
                  <a:lnTo>
                    <a:pt x="1874570" y="9996805"/>
                  </a:lnTo>
                  <a:lnTo>
                    <a:pt x="1874570" y="9994366"/>
                  </a:lnTo>
                  <a:lnTo>
                    <a:pt x="1874824" y="9991623"/>
                  </a:lnTo>
                  <a:lnTo>
                    <a:pt x="1875078" y="9989185"/>
                  </a:lnTo>
                  <a:lnTo>
                    <a:pt x="1875459" y="9986441"/>
                  </a:lnTo>
                  <a:lnTo>
                    <a:pt x="1876094" y="9984003"/>
                  </a:lnTo>
                  <a:lnTo>
                    <a:pt x="1876602" y="9981565"/>
                  </a:lnTo>
                  <a:lnTo>
                    <a:pt x="1877237" y="9979126"/>
                  </a:lnTo>
                  <a:lnTo>
                    <a:pt x="1878126" y="9976993"/>
                  </a:lnTo>
                  <a:lnTo>
                    <a:pt x="1879142" y="9974554"/>
                  </a:lnTo>
                  <a:lnTo>
                    <a:pt x="1887016" y="9962972"/>
                  </a:lnTo>
                  <a:lnTo>
                    <a:pt x="1888540" y="9961448"/>
                  </a:lnTo>
                  <a:lnTo>
                    <a:pt x="1890318" y="9959924"/>
                  </a:lnTo>
                  <a:lnTo>
                    <a:pt x="1892477" y="9958705"/>
                  </a:lnTo>
                  <a:lnTo>
                    <a:pt x="1894382" y="9957485"/>
                  </a:lnTo>
                  <a:lnTo>
                    <a:pt x="1906193" y="9954133"/>
                  </a:lnTo>
                  <a:lnTo>
                    <a:pt x="1908606" y="9954742"/>
                  </a:lnTo>
                  <a:lnTo>
                    <a:pt x="1911400" y="9955047"/>
                  </a:lnTo>
                  <a:lnTo>
                    <a:pt x="1913813" y="9955961"/>
                  </a:lnTo>
                  <a:lnTo>
                    <a:pt x="1915972" y="9956571"/>
                  </a:lnTo>
                  <a:lnTo>
                    <a:pt x="1918385" y="9957485"/>
                  </a:lnTo>
                  <a:lnTo>
                    <a:pt x="1920290" y="9958705"/>
                  </a:lnTo>
                  <a:lnTo>
                    <a:pt x="1922068" y="9960229"/>
                  </a:lnTo>
                  <a:lnTo>
                    <a:pt x="1924227" y="9961448"/>
                  </a:lnTo>
                  <a:lnTo>
                    <a:pt x="1925751" y="9962972"/>
                  </a:lnTo>
                  <a:lnTo>
                    <a:pt x="1927275" y="9964801"/>
                  </a:lnTo>
                  <a:lnTo>
                    <a:pt x="1928799" y="9966325"/>
                  </a:lnTo>
                  <a:lnTo>
                    <a:pt x="1929942" y="9968458"/>
                  </a:lnTo>
                  <a:lnTo>
                    <a:pt x="1931212" y="9970287"/>
                  </a:lnTo>
                  <a:lnTo>
                    <a:pt x="1932482" y="9972421"/>
                  </a:lnTo>
                  <a:lnTo>
                    <a:pt x="1933371" y="9974554"/>
                  </a:lnTo>
                  <a:lnTo>
                    <a:pt x="1934260" y="9976688"/>
                  </a:lnTo>
                  <a:lnTo>
                    <a:pt x="1934895" y="9979126"/>
                  </a:lnTo>
                  <a:lnTo>
                    <a:pt x="1935784" y="9981260"/>
                  </a:lnTo>
                  <a:lnTo>
                    <a:pt x="1936419" y="9984003"/>
                  </a:lnTo>
                  <a:lnTo>
                    <a:pt x="1936673" y="9986137"/>
                  </a:lnTo>
                  <a:lnTo>
                    <a:pt x="1937308" y="9988880"/>
                  </a:lnTo>
                  <a:lnTo>
                    <a:pt x="1937562" y="9991318"/>
                  </a:lnTo>
                  <a:lnTo>
                    <a:pt x="1937562" y="9994061"/>
                  </a:lnTo>
                  <a:lnTo>
                    <a:pt x="1937943" y="9996500"/>
                  </a:lnTo>
                  <a:lnTo>
                    <a:pt x="1937943" y="9999243"/>
                  </a:lnTo>
                  <a:lnTo>
                    <a:pt x="1937943" y="10001681"/>
                  </a:lnTo>
                  <a:lnTo>
                    <a:pt x="1937943" y="10004425"/>
                  </a:lnTo>
                  <a:lnTo>
                    <a:pt x="1937562" y="10006863"/>
                  </a:lnTo>
                  <a:lnTo>
                    <a:pt x="1937562" y="10009301"/>
                  </a:lnTo>
                  <a:lnTo>
                    <a:pt x="1937054" y="10012045"/>
                  </a:lnTo>
                  <a:lnTo>
                    <a:pt x="1936673" y="10014483"/>
                  </a:lnTo>
                  <a:lnTo>
                    <a:pt x="1936419" y="10016921"/>
                  </a:lnTo>
                  <a:lnTo>
                    <a:pt x="1968677" y="10016921"/>
                  </a:lnTo>
                </a:path>
                <a:path w="6883400" h="10017125">
                  <a:moveTo>
                    <a:pt x="1968677" y="10016921"/>
                  </a:moveTo>
                  <a:lnTo>
                    <a:pt x="2002205" y="10016921"/>
                  </a:lnTo>
                  <a:lnTo>
                    <a:pt x="2001570" y="10014483"/>
                  </a:lnTo>
                  <a:lnTo>
                    <a:pt x="2000681" y="10012045"/>
                  </a:lnTo>
                  <a:lnTo>
                    <a:pt x="2000427" y="10009606"/>
                  </a:lnTo>
                  <a:lnTo>
                    <a:pt x="2000046" y="10007168"/>
                  </a:lnTo>
                  <a:lnTo>
                    <a:pt x="1999792" y="10004425"/>
                  </a:lnTo>
                  <a:lnTo>
                    <a:pt x="1999538" y="10001986"/>
                  </a:lnTo>
                  <a:lnTo>
                    <a:pt x="1999538" y="9999243"/>
                  </a:lnTo>
                  <a:lnTo>
                    <a:pt x="1999538" y="9996805"/>
                  </a:lnTo>
                  <a:lnTo>
                    <a:pt x="1999538" y="9994366"/>
                  </a:lnTo>
                  <a:lnTo>
                    <a:pt x="1999792" y="9991623"/>
                  </a:lnTo>
                  <a:lnTo>
                    <a:pt x="2000046" y="9989185"/>
                  </a:lnTo>
                  <a:lnTo>
                    <a:pt x="2000427" y="9986441"/>
                  </a:lnTo>
                  <a:lnTo>
                    <a:pt x="2001062" y="9984003"/>
                  </a:lnTo>
                  <a:lnTo>
                    <a:pt x="2001570" y="9981565"/>
                  </a:lnTo>
                  <a:lnTo>
                    <a:pt x="2002205" y="9979126"/>
                  </a:lnTo>
                  <a:lnTo>
                    <a:pt x="2003094" y="9976993"/>
                  </a:lnTo>
                  <a:lnTo>
                    <a:pt x="2004110" y="9974554"/>
                  </a:lnTo>
                  <a:lnTo>
                    <a:pt x="2005253" y="9972421"/>
                  </a:lnTo>
                  <a:lnTo>
                    <a:pt x="2006523" y="9970287"/>
                  </a:lnTo>
                  <a:lnTo>
                    <a:pt x="2007666" y="9968153"/>
                  </a:lnTo>
                  <a:lnTo>
                    <a:pt x="2008936" y="9966325"/>
                  </a:lnTo>
                  <a:lnTo>
                    <a:pt x="2010460" y="9964496"/>
                  </a:lnTo>
                  <a:lnTo>
                    <a:pt x="2011984" y="9962972"/>
                  </a:lnTo>
                  <a:lnTo>
                    <a:pt x="2013508" y="9961448"/>
                  </a:lnTo>
                  <a:lnTo>
                    <a:pt x="2015286" y="9959924"/>
                  </a:lnTo>
                  <a:lnTo>
                    <a:pt x="2017445" y="9958705"/>
                  </a:lnTo>
                  <a:lnTo>
                    <a:pt x="2019350" y="9957485"/>
                  </a:lnTo>
                  <a:lnTo>
                    <a:pt x="2031161" y="9954133"/>
                  </a:lnTo>
                  <a:lnTo>
                    <a:pt x="2033955" y="9954742"/>
                  </a:lnTo>
                  <a:lnTo>
                    <a:pt x="2036368" y="9955047"/>
                  </a:lnTo>
                  <a:lnTo>
                    <a:pt x="2038781" y="9955961"/>
                  </a:lnTo>
                  <a:lnTo>
                    <a:pt x="2041194" y="9956571"/>
                  </a:lnTo>
                  <a:lnTo>
                    <a:pt x="2043353" y="9957485"/>
                  </a:lnTo>
                  <a:lnTo>
                    <a:pt x="2045258" y="9958705"/>
                  </a:lnTo>
                  <a:lnTo>
                    <a:pt x="2047290" y="9960229"/>
                  </a:lnTo>
                  <a:lnTo>
                    <a:pt x="2049195" y="9961448"/>
                  </a:lnTo>
                  <a:lnTo>
                    <a:pt x="2050719" y="9962972"/>
                  </a:lnTo>
                  <a:lnTo>
                    <a:pt x="2052243" y="9964801"/>
                  </a:lnTo>
                  <a:lnTo>
                    <a:pt x="2053767" y="9966325"/>
                  </a:lnTo>
                  <a:lnTo>
                    <a:pt x="2054910" y="9968458"/>
                  </a:lnTo>
                  <a:lnTo>
                    <a:pt x="2056180" y="9970287"/>
                  </a:lnTo>
                  <a:lnTo>
                    <a:pt x="2057450" y="9972421"/>
                  </a:lnTo>
                  <a:lnTo>
                    <a:pt x="2058339" y="9974554"/>
                  </a:lnTo>
                  <a:lnTo>
                    <a:pt x="2059228" y="9976688"/>
                  </a:lnTo>
                  <a:lnTo>
                    <a:pt x="2059863" y="9979126"/>
                  </a:lnTo>
                  <a:lnTo>
                    <a:pt x="2060752" y="9981260"/>
                  </a:lnTo>
                  <a:lnTo>
                    <a:pt x="2061387" y="9984003"/>
                  </a:lnTo>
                  <a:lnTo>
                    <a:pt x="2061641" y="9986137"/>
                  </a:lnTo>
                  <a:lnTo>
                    <a:pt x="2062276" y="9988880"/>
                  </a:lnTo>
                  <a:lnTo>
                    <a:pt x="2062530" y="9991318"/>
                  </a:lnTo>
                  <a:lnTo>
                    <a:pt x="2062530" y="9994061"/>
                  </a:lnTo>
                  <a:lnTo>
                    <a:pt x="2062911" y="9996500"/>
                  </a:lnTo>
                  <a:lnTo>
                    <a:pt x="2062911" y="9999243"/>
                  </a:lnTo>
                  <a:lnTo>
                    <a:pt x="2062911" y="10001681"/>
                  </a:lnTo>
                  <a:lnTo>
                    <a:pt x="2062911" y="10004425"/>
                  </a:lnTo>
                  <a:lnTo>
                    <a:pt x="2062530" y="10006863"/>
                  </a:lnTo>
                  <a:lnTo>
                    <a:pt x="2062530" y="10009301"/>
                  </a:lnTo>
                  <a:lnTo>
                    <a:pt x="2062022" y="10012045"/>
                  </a:lnTo>
                  <a:lnTo>
                    <a:pt x="2062022" y="10014483"/>
                  </a:lnTo>
                  <a:lnTo>
                    <a:pt x="2061387" y="10016921"/>
                  </a:lnTo>
                  <a:lnTo>
                    <a:pt x="2093645" y="10016921"/>
                  </a:lnTo>
                </a:path>
                <a:path w="6883400" h="10017125">
                  <a:moveTo>
                    <a:pt x="2093645" y="10016921"/>
                  </a:moveTo>
                  <a:lnTo>
                    <a:pt x="2127173" y="10016921"/>
                  </a:lnTo>
                  <a:lnTo>
                    <a:pt x="2126538" y="10014483"/>
                  </a:lnTo>
                  <a:lnTo>
                    <a:pt x="2126030" y="10012045"/>
                  </a:lnTo>
                  <a:lnTo>
                    <a:pt x="2125395" y="10009606"/>
                  </a:lnTo>
                  <a:lnTo>
                    <a:pt x="2125014" y="10007168"/>
                  </a:lnTo>
                  <a:lnTo>
                    <a:pt x="2124760" y="10004425"/>
                  </a:lnTo>
                  <a:lnTo>
                    <a:pt x="2124506" y="10001986"/>
                  </a:lnTo>
                  <a:lnTo>
                    <a:pt x="2124506" y="9999243"/>
                  </a:lnTo>
                  <a:lnTo>
                    <a:pt x="2124506" y="9996805"/>
                  </a:lnTo>
                  <a:lnTo>
                    <a:pt x="2124506" y="9994366"/>
                  </a:lnTo>
                  <a:lnTo>
                    <a:pt x="2124760" y="9991623"/>
                  </a:lnTo>
                  <a:lnTo>
                    <a:pt x="2125014" y="9989185"/>
                  </a:lnTo>
                  <a:lnTo>
                    <a:pt x="2125395" y="9986441"/>
                  </a:lnTo>
                  <a:lnTo>
                    <a:pt x="2126030" y="9984003"/>
                  </a:lnTo>
                  <a:lnTo>
                    <a:pt x="2126538" y="9981565"/>
                  </a:lnTo>
                  <a:lnTo>
                    <a:pt x="2131491" y="9970287"/>
                  </a:lnTo>
                  <a:lnTo>
                    <a:pt x="2132634" y="9968153"/>
                  </a:lnTo>
                  <a:lnTo>
                    <a:pt x="2146731" y="9956571"/>
                  </a:lnTo>
                  <a:lnTo>
                    <a:pt x="2148890" y="9955657"/>
                  </a:lnTo>
                  <a:lnTo>
                    <a:pt x="2150922" y="9955047"/>
                  </a:lnTo>
                  <a:lnTo>
                    <a:pt x="2153716" y="9954437"/>
                  </a:lnTo>
                  <a:lnTo>
                    <a:pt x="2156129" y="9954133"/>
                  </a:lnTo>
                  <a:lnTo>
                    <a:pt x="2158923" y="9954742"/>
                  </a:lnTo>
                  <a:lnTo>
                    <a:pt x="2161336" y="9955047"/>
                  </a:lnTo>
                  <a:lnTo>
                    <a:pt x="2163749" y="9955961"/>
                  </a:lnTo>
                  <a:lnTo>
                    <a:pt x="2166162" y="9956571"/>
                  </a:lnTo>
                  <a:lnTo>
                    <a:pt x="2168321" y="9957485"/>
                  </a:lnTo>
                  <a:lnTo>
                    <a:pt x="2170480" y="9958705"/>
                  </a:lnTo>
                  <a:lnTo>
                    <a:pt x="2172258" y="9960229"/>
                  </a:lnTo>
                  <a:lnTo>
                    <a:pt x="2174163" y="9961448"/>
                  </a:lnTo>
                  <a:lnTo>
                    <a:pt x="2175687" y="9962972"/>
                  </a:lnTo>
                  <a:lnTo>
                    <a:pt x="2177211" y="9964801"/>
                  </a:lnTo>
                  <a:lnTo>
                    <a:pt x="2178735" y="9966325"/>
                  </a:lnTo>
                  <a:lnTo>
                    <a:pt x="2179878" y="9968458"/>
                  </a:lnTo>
                  <a:lnTo>
                    <a:pt x="2181148" y="9970287"/>
                  </a:lnTo>
                  <a:lnTo>
                    <a:pt x="2182418" y="9972421"/>
                  </a:lnTo>
                  <a:lnTo>
                    <a:pt x="2186609" y="9986137"/>
                  </a:lnTo>
                  <a:lnTo>
                    <a:pt x="2187244" y="9988880"/>
                  </a:lnTo>
                  <a:lnTo>
                    <a:pt x="2187498" y="9991318"/>
                  </a:lnTo>
                  <a:lnTo>
                    <a:pt x="2187498" y="9994061"/>
                  </a:lnTo>
                  <a:lnTo>
                    <a:pt x="2187879" y="9996500"/>
                  </a:lnTo>
                  <a:lnTo>
                    <a:pt x="2187879" y="9999243"/>
                  </a:lnTo>
                  <a:lnTo>
                    <a:pt x="2187879" y="10001681"/>
                  </a:lnTo>
                  <a:lnTo>
                    <a:pt x="2187879" y="10004425"/>
                  </a:lnTo>
                  <a:lnTo>
                    <a:pt x="2187498" y="10006863"/>
                  </a:lnTo>
                  <a:lnTo>
                    <a:pt x="2187498" y="10009301"/>
                  </a:lnTo>
                  <a:lnTo>
                    <a:pt x="2187244" y="10012045"/>
                  </a:lnTo>
                  <a:lnTo>
                    <a:pt x="2186990" y="10014483"/>
                  </a:lnTo>
                  <a:lnTo>
                    <a:pt x="2186355" y="10016921"/>
                  </a:lnTo>
                  <a:lnTo>
                    <a:pt x="2218613" y="10016921"/>
                  </a:lnTo>
                </a:path>
                <a:path w="6883400" h="10017125">
                  <a:moveTo>
                    <a:pt x="2218613" y="10016921"/>
                  </a:moveTo>
                  <a:lnTo>
                    <a:pt x="2252141" y="10016921"/>
                  </a:lnTo>
                  <a:lnTo>
                    <a:pt x="2251506" y="10014483"/>
                  </a:lnTo>
                  <a:lnTo>
                    <a:pt x="2250998" y="10012045"/>
                  </a:lnTo>
                  <a:lnTo>
                    <a:pt x="2250363" y="10009606"/>
                  </a:lnTo>
                  <a:lnTo>
                    <a:pt x="2249982" y="10007168"/>
                  </a:lnTo>
                  <a:lnTo>
                    <a:pt x="2249728" y="10004425"/>
                  </a:lnTo>
                  <a:lnTo>
                    <a:pt x="2249474" y="10001986"/>
                  </a:lnTo>
                  <a:lnTo>
                    <a:pt x="2249474" y="9999243"/>
                  </a:lnTo>
                  <a:lnTo>
                    <a:pt x="2249474" y="9996805"/>
                  </a:lnTo>
                  <a:lnTo>
                    <a:pt x="2249474" y="9994366"/>
                  </a:lnTo>
                  <a:lnTo>
                    <a:pt x="2249728" y="9991623"/>
                  </a:lnTo>
                  <a:lnTo>
                    <a:pt x="2249982" y="9989185"/>
                  </a:lnTo>
                  <a:lnTo>
                    <a:pt x="2250363" y="9986441"/>
                  </a:lnTo>
                  <a:lnTo>
                    <a:pt x="2250998" y="9984003"/>
                  </a:lnTo>
                  <a:lnTo>
                    <a:pt x="2251506" y="9981565"/>
                  </a:lnTo>
                  <a:lnTo>
                    <a:pt x="2252522" y="9979126"/>
                  </a:lnTo>
                  <a:lnTo>
                    <a:pt x="2253030" y="9976993"/>
                  </a:lnTo>
                  <a:lnTo>
                    <a:pt x="2254046" y="9974554"/>
                  </a:lnTo>
                  <a:lnTo>
                    <a:pt x="2255189" y="9972421"/>
                  </a:lnTo>
                  <a:lnTo>
                    <a:pt x="2256459" y="9970287"/>
                  </a:lnTo>
                  <a:lnTo>
                    <a:pt x="2257602" y="9968153"/>
                  </a:lnTo>
                  <a:lnTo>
                    <a:pt x="2281097" y="9954133"/>
                  </a:lnTo>
                  <a:lnTo>
                    <a:pt x="2283891" y="9954742"/>
                  </a:lnTo>
                  <a:lnTo>
                    <a:pt x="2286304" y="9955047"/>
                  </a:lnTo>
                  <a:lnTo>
                    <a:pt x="2288717" y="9955961"/>
                  </a:lnTo>
                  <a:lnTo>
                    <a:pt x="2291130" y="9956571"/>
                  </a:lnTo>
                  <a:lnTo>
                    <a:pt x="2293289" y="9957485"/>
                  </a:lnTo>
                  <a:lnTo>
                    <a:pt x="2295448" y="9958705"/>
                  </a:lnTo>
                  <a:lnTo>
                    <a:pt x="2297226" y="9960229"/>
                  </a:lnTo>
                  <a:lnTo>
                    <a:pt x="2299131" y="9961448"/>
                  </a:lnTo>
                  <a:lnTo>
                    <a:pt x="2300655" y="9962972"/>
                  </a:lnTo>
                  <a:lnTo>
                    <a:pt x="2302179" y="9964801"/>
                  </a:lnTo>
                  <a:lnTo>
                    <a:pt x="2303703" y="9966325"/>
                  </a:lnTo>
                  <a:lnTo>
                    <a:pt x="2304846" y="9968458"/>
                  </a:lnTo>
                  <a:lnTo>
                    <a:pt x="2306116" y="9970287"/>
                  </a:lnTo>
                  <a:lnTo>
                    <a:pt x="2307386" y="9972421"/>
                  </a:lnTo>
                  <a:lnTo>
                    <a:pt x="2311323" y="9984003"/>
                  </a:lnTo>
                  <a:lnTo>
                    <a:pt x="2311958" y="9986137"/>
                  </a:lnTo>
                  <a:lnTo>
                    <a:pt x="2312212" y="9988880"/>
                  </a:lnTo>
                  <a:lnTo>
                    <a:pt x="2312466" y="9991318"/>
                  </a:lnTo>
                  <a:lnTo>
                    <a:pt x="2312847" y="9994061"/>
                  </a:lnTo>
                  <a:lnTo>
                    <a:pt x="2312847" y="9996500"/>
                  </a:lnTo>
                  <a:lnTo>
                    <a:pt x="2313101" y="9999243"/>
                  </a:lnTo>
                  <a:lnTo>
                    <a:pt x="2313101" y="10001681"/>
                  </a:lnTo>
                  <a:lnTo>
                    <a:pt x="2312847" y="10004425"/>
                  </a:lnTo>
                  <a:lnTo>
                    <a:pt x="2312847" y="10006863"/>
                  </a:lnTo>
                  <a:lnTo>
                    <a:pt x="2312466" y="10009301"/>
                  </a:lnTo>
                  <a:lnTo>
                    <a:pt x="2312212" y="10012045"/>
                  </a:lnTo>
                  <a:lnTo>
                    <a:pt x="2311958" y="10014483"/>
                  </a:lnTo>
                  <a:lnTo>
                    <a:pt x="2311323" y="10016921"/>
                  </a:lnTo>
                  <a:lnTo>
                    <a:pt x="2343581" y="10016921"/>
                  </a:lnTo>
                </a:path>
                <a:path w="6883400" h="10017125">
                  <a:moveTo>
                    <a:pt x="2343581" y="10016921"/>
                  </a:moveTo>
                  <a:lnTo>
                    <a:pt x="2377109" y="10016921"/>
                  </a:lnTo>
                  <a:lnTo>
                    <a:pt x="2376474" y="10014483"/>
                  </a:lnTo>
                  <a:lnTo>
                    <a:pt x="2375966" y="10012045"/>
                  </a:lnTo>
                  <a:lnTo>
                    <a:pt x="2375331" y="10009606"/>
                  </a:lnTo>
                  <a:lnTo>
                    <a:pt x="2374950" y="10007168"/>
                  </a:lnTo>
                  <a:lnTo>
                    <a:pt x="2374696" y="10004425"/>
                  </a:lnTo>
                  <a:lnTo>
                    <a:pt x="2374696" y="10001986"/>
                  </a:lnTo>
                  <a:lnTo>
                    <a:pt x="2374442" y="9999243"/>
                  </a:lnTo>
                  <a:lnTo>
                    <a:pt x="2374442" y="9996805"/>
                  </a:lnTo>
                  <a:lnTo>
                    <a:pt x="2374696" y="9994366"/>
                  </a:lnTo>
                  <a:lnTo>
                    <a:pt x="2374696" y="9991623"/>
                  </a:lnTo>
                  <a:lnTo>
                    <a:pt x="2374950" y="9989185"/>
                  </a:lnTo>
                  <a:lnTo>
                    <a:pt x="2375585" y="9986441"/>
                  </a:lnTo>
                  <a:lnTo>
                    <a:pt x="2375966" y="9984003"/>
                  </a:lnTo>
                  <a:lnTo>
                    <a:pt x="2376855" y="9981565"/>
                  </a:lnTo>
                  <a:lnTo>
                    <a:pt x="2377490" y="9979126"/>
                  </a:lnTo>
                  <a:lnTo>
                    <a:pt x="2378379" y="9976993"/>
                  </a:lnTo>
                  <a:lnTo>
                    <a:pt x="2379268" y="9974554"/>
                  </a:lnTo>
                  <a:lnTo>
                    <a:pt x="2380157" y="9972421"/>
                  </a:lnTo>
                  <a:lnTo>
                    <a:pt x="2381427" y="9970287"/>
                  </a:lnTo>
                  <a:lnTo>
                    <a:pt x="2382570" y="9968153"/>
                  </a:lnTo>
                  <a:lnTo>
                    <a:pt x="2384094" y="9966325"/>
                  </a:lnTo>
                  <a:lnTo>
                    <a:pt x="2385364" y="9964496"/>
                  </a:lnTo>
                  <a:lnTo>
                    <a:pt x="2386888" y="9962972"/>
                  </a:lnTo>
                  <a:lnTo>
                    <a:pt x="2401239" y="9955047"/>
                  </a:lnTo>
                  <a:lnTo>
                    <a:pt x="2403652" y="9954437"/>
                  </a:lnTo>
                  <a:lnTo>
                    <a:pt x="2406065" y="9954133"/>
                  </a:lnTo>
                  <a:lnTo>
                    <a:pt x="2408859" y="9954742"/>
                  </a:lnTo>
                  <a:lnTo>
                    <a:pt x="2411272" y="9955047"/>
                  </a:lnTo>
                  <a:lnTo>
                    <a:pt x="2413685" y="9955961"/>
                  </a:lnTo>
                  <a:lnTo>
                    <a:pt x="2416098" y="9956571"/>
                  </a:lnTo>
                  <a:lnTo>
                    <a:pt x="2418257" y="9957485"/>
                  </a:lnTo>
                  <a:lnTo>
                    <a:pt x="2420416" y="9958705"/>
                  </a:lnTo>
                  <a:lnTo>
                    <a:pt x="2422194" y="9960229"/>
                  </a:lnTo>
                  <a:lnTo>
                    <a:pt x="2424099" y="9961448"/>
                  </a:lnTo>
                  <a:lnTo>
                    <a:pt x="2433243" y="9974554"/>
                  </a:lnTo>
                  <a:lnTo>
                    <a:pt x="2434132" y="9976688"/>
                  </a:lnTo>
                  <a:lnTo>
                    <a:pt x="2435021" y="9979126"/>
                  </a:lnTo>
                  <a:lnTo>
                    <a:pt x="2435656" y="9981260"/>
                  </a:lnTo>
                  <a:lnTo>
                    <a:pt x="2436291" y="9984003"/>
                  </a:lnTo>
                  <a:lnTo>
                    <a:pt x="2436926" y="9986137"/>
                  </a:lnTo>
                  <a:lnTo>
                    <a:pt x="2437180" y="9988880"/>
                  </a:lnTo>
                  <a:lnTo>
                    <a:pt x="2437434" y="9991318"/>
                  </a:lnTo>
                  <a:lnTo>
                    <a:pt x="2437815" y="9994061"/>
                  </a:lnTo>
                  <a:lnTo>
                    <a:pt x="2437815" y="9996500"/>
                  </a:lnTo>
                  <a:lnTo>
                    <a:pt x="2438069" y="9999243"/>
                  </a:lnTo>
                  <a:lnTo>
                    <a:pt x="2438069" y="10001681"/>
                  </a:lnTo>
                  <a:lnTo>
                    <a:pt x="2437815" y="10004425"/>
                  </a:lnTo>
                  <a:lnTo>
                    <a:pt x="2437815" y="10006863"/>
                  </a:lnTo>
                  <a:lnTo>
                    <a:pt x="2437434" y="10009301"/>
                  </a:lnTo>
                  <a:lnTo>
                    <a:pt x="2437180" y="10012045"/>
                  </a:lnTo>
                  <a:lnTo>
                    <a:pt x="2436926" y="10014483"/>
                  </a:lnTo>
                  <a:lnTo>
                    <a:pt x="2436291" y="10016921"/>
                  </a:lnTo>
                  <a:lnTo>
                    <a:pt x="2468930" y="10016921"/>
                  </a:lnTo>
                </a:path>
                <a:path w="6883400" h="10017125">
                  <a:moveTo>
                    <a:pt x="2468930" y="10016921"/>
                  </a:moveTo>
                  <a:lnTo>
                    <a:pt x="2502077" y="10016921"/>
                  </a:lnTo>
                  <a:lnTo>
                    <a:pt x="2501442" y="10014483"/>
                  </a:lnTo>
                  <a:lnTo>
                    <a:pt x="2500934" y="10012045"/>
                  </a:lnTo>
                  <a:lnTo>
                    <a:pt x="2500299" y="10009606"/>
                  </a:lnTo>
                  <a:lnTo>
                    <a:pt x="2499918" y="10007168"/>
                  </a:lnTo>
                  <a:lnTo>
                    <a:pt x="2499664" y="10004425"/>
                  </a:lnTo>
                  <a:lnTo>
                    <a:pt x="2499664" y="10001986"/>
                  </a:lnTo>
                  <a:lnTo>
                    <a:pt x="2499410" y="9999243"/>
                  </a:lnTo>
                  <a:lnTo>
                    <a:pt x="2499410" y="9996805"/>
                  </a:lnTo>
                  <a:lnTo>
                    <a:pt x="2499664" y="9994366"/>
                  </a:lnTo>
                  <a:lnTo>
                    <a:pt x="2499664" y="9991623"/>
                  </a:lnTo>
                  <a:lnTo>
                    <a:pt x="2500299" y="9989185"/>
                  </a:lnTo>
                  <a:lnTo>
                    <a:pt x="2500553" y="9986441"/>
                  </a:lnTo>
                  <a:lnTo>
                    <a:pt x="2501188" y="9984003"/>
                  </a:lnTo>
                  <a:lnTo>
                    <a:pt x="2501823" y="9981565"/>
                  </a:lnTo>
                  <a:lnTo>
                    <a:pt x="2502458" y="9979126"/>
                  </a:lnTo>
                  <a:lnTo>
                    <a:pt x="2503347" y="9976993"/>
                  </a:lnTo>
                  <a:lnTo>
                    <a:pt x="2504236" y="9974554"/>
                  </a:lnTo>
                  <a:lnTo>
                    <a:pt x="2505125" y="9972421"/>
                  </a:lnTo>
                  <a:lnTo>
                    <a:pt x="2506395" y="9970287"/>
                  </a:lnTo>
                  <a:lnTo>
                    <a:pt x="2507538" y="9968153"/>
                  </a:lnTo>
                  <a:lnTo>
                    <a:pt x="2509062" y="9966325"/>
                  </a:lnTo>
                  <a:lnTo>
                    <a:pt x="2510332" y="9964496"/>
                  </a:lnTo>
                  <a:lnTo>
                    <a:pt x="2512110" y="9962972"/>
                  </a:lnTo>
                  <a:lnTo>
                    <a:pt x="2526207" y="9955047"/>
                  </a:lnTo>
                  <a:lnTo>
                    <a:pt x="2528620" y="9954437"/>
                  </a:lnTo>
                  <a:lnTo>
                    <a:pt x="2531033" y="9954133"/>
                  </a:lnTo>
                  <a:lnTo>
                    <a:pt x="2533827" y="9954742"/>
                  </a:lnTo>
                  <a:lnTo>
                    <a:pt x="2536494" y="9955047"/>
                  </a:lnTo>
                  <a:lnTo>
                    <a:pt x="2539034" y="9955961"/>
                  </a:lnTo>
                  <a:lnTo>
                    <a:pt x="2541066" y="9956571"/>
                  </a:lnTo>
                  <a:lnTo>
                    <a:pt x="2543225" y="9957485"/>
                  </a:lnTo>
                  <a:lnTo>
                    <a:pt x="2545384" y="9958705"/>
                  </a:lnTo>
                  <a:lnTo>
                    <a:pt x="2547162" y="9960229"/>
                  </a:lnTo>
                  <a:lnTo>
                    <a:pt x="2549067" y="9961448"/>
                  </a:lnTo>
                  <a:lnTo>
                    <a:pt x="2558211" y="9974554"/>
                  </a:lnTo>
                  <a:lnTo>
                    <a:pt x="2559354" y="9976688"/>
                  </a:lnTo>
                  <a:lnTo>
                    <a:pt x="2559989" y="9979126"/>
                  </a:lnTo>
                  <a:lnTo>
                    <a:pt x="2560624" y="9981260"/>
                  </a:lnTo>
                  <a:lnTo>
                    <a:pt x="2561259" y="9984003"/>
                  </a:lnTo>
                  <a:lnTo>
                    <a:pt x="2561894" y="9986137"/>
                  </a:lnTo>
                  <a:lnTo>
                    <a:pt x="2562148" y="9988880"/>
                  </a:lnTo>
                  <a:lnTo>
                    <a:pt x="2562402" y="9991318"/>
                  </a:lnTo>
                  <a:lnTo>
                    <a:pt x="2562783" y="9994061"/>
                  </a:lnTo>
                  <a:lnTo>
                    <a:pt x="2563037" y="9996500"/>
                  </a:lnTo>
                  <a:lnTo>
                    <a:pt x="2563037" y="9999243"/>
                  </a:lnTo>
                  <a:lnTo>
                    <a:pt x="2563037" y="10001681"/>
                  </a:lnTo>
                  <a:lnTo>
                    <a:pt x="2563037" y="10004425"/>
                  </a:lnTo>
                  <a:lnTo>
                    <a:pt x="2562783" y="10006863"/>
                  </a:lnTo>
                  <a:lnTo>
                    <a:pt x="2562402" y="10009301"/>
                  </a:lnTo>
                  <a:lnTo>
                    <a:pt x="2562148" y="10012045"/>
                  </a:lnTo>
                  <a:lnTo>
                    <a:pt x="2561894" y="10014483"/>
                  </a:lnTo>
                  <a:lnTo>
                    <a:pt x="2561513" y="10016921"/>
                  </a:lnTo>
                  <a:lnTo>
                    <a:pt x="2593898" y="10016921"/>
                  </a:lnTo>
                </a:path>
                <a:path w="6883400" h="10017125">
                  <a:moveTo>
                    <a:pt x="2593898" y="10016921"/>
                  </a:moveTo>
                  <a:lnTo>
                    <a:pt x="2627045" y="10016921"/>
                  </a:lnTo>
                  <a:lnTo>
                    <a:pt x="2626410" y="10014483"/>
                  </a:lnTo>
                  <a:lnTo>
                    <a:pt x="2625902" y="10012045"/>
                  </a:lnTo>
                  <a:lnTo>
                    <a:pt x="2625521" y="10009606"/>
                  </a:lnTo>
                  <a:lnTo>
                    <a:pt x="2624886" y="10007168"/>
                  </a:lnTo>
                  <a:lnTo>
                    <a:pt x="2624632" y="10004425"/>
                  </a:lnTo>
                  <a:lnTo>
                    <a:pt x="2624632" y="9991623"/>
                  </a:lnTo>
                  <a:lnTo>
                    <a:pt x="2625267" y="9989185"/>
                  </a:lnTo>
                  <a:lnTo>
                    <a:pt x="2625521" y="9986441"/>
                  </a:lnTo>
                  <a:lnTo>
                    <a:pt x="2626156" y="9984003"/>
                  </a:lnTo>
                  <a:lnTo>
                    <a:pt x="2626791" y="9981565"/>
                  </a:lnTo>
                  <a:lnTo>
                    <a:pt x="2627426" y="9979126"/>
                  </a:lnTo>
                  <a:lnTo>
                    <a:pt x="2628315" y="9976993"/>
                  </a:lnTo>
                  <a:lnTo>
                    <a:pt x="2629204" y="9974554"/>
                  </a:lnTo>
                  <a:lnTo>
                    <a:pt x="2630093" y="9972421"/>
                  </a:lnTo>
                  <a:lnTo>
                    <a:pt x="2631363" y="9970287"/>
                  </a:lnTo>
                  <a:lnTo>
                    <a:pt x="2632506" y="9968153"/>
                  </a:lnTo>
                  <a:lnTo>
                    <a:pt x="2634030" y="9966325"/>
                  </a:lnTo>
                  <a:lnTo>
                    <a:pt x="2635554" y="9964496"/>
                  </a:lnTo>
                  <a:lnTo>
                    <a:pt x="2637078" y="9962972"/>
                  </a:lnTo>
                  <a:lnTo>
                    <a:pt x="2638602" y="9961448"/>
                  </a:lnTo>
                  <a:lnTo>
                    <a:pt x="2640507" y="9959924"/>
                  </a:lnTo>
                  <a:lnTo>
                    <a:pt x="2642666" y="9958705"/>
                  </a:lnTo>
                  <a:lnTo>
                    <a:pt x="2644444" y="9957485"/>
                  </a:lnTo>
                  <a:lnTo>
                    <a:pt x="2656001" y="9954133"/>
                  </a:lnTo>
                  <a:lnTo>
                    <a:pt x="2658795" y="9954742"/>
                  </a:lnTo>
                  <a:lnTo>
                    <a:pt x="2661462" y="9955047"/>
                  </a:lnTo>
                  <a:lnTo>
                    <a:pt x="2664002" y="9955961"/>
                  </a:lnTo>
                  <a:lnTo>
                    <a:pt x="2666034" y="9956571"/>
                  </a:lnTo>
                  <a:lnTo>
                    <a:pt x="2668193" y="9957485"/>
                  </a:lnTo>
                  <a:lnTo>
                    <a:pt x="2670352" y="9958705"/>
                  </a:lnTo>
                  <a:lnTo>
                    <a:pt x="2672130" y="9960229"/>
                  </a:lnTo>
                  <a:lnTo>
                    <a:pt x="2674289" y="9961448"/>
                  </a:lnTo>
                  <a:lnTo>
                    <a:pt x="2675813" y="9962972"/>
                  </a:lnTo>
                  <a:lnTo>
                    <a:pt x="2677337" y="9964801"/>
                  </a:lnTo>
                  <a:lnTo>
                    <a:pt x="2678861" y="9966325"/>
                  </a:lnTo>
                  <a:lnTo>
                    <a:pt x="2680131" y="9968458"/>
                  </a:lnTo>
                  <a:lnTo>
                    <a:pt x="2681274" y="9970287"/>
                  </a:lnTo>
                  <a:lnTo>
                    <a:pt x="2682544" y="9972421"/>
                  </a:lnTo>
                  <a:lnTo>
                    <a:pt x="2683433" y="9974554"/>
                  </a:lnTo>
                  <a:lnTo>
                    <a:pt x="2684322" y="9976688"/>
                  </a:lnTo>
                  <a:lnTo>
                    <a:pt x="2684957" y="9979126"/>
                  </a:lnTo>
                  <a:lnTo>
                    <a:pt x="2685846" y="9981260"/>
                  </a:lnTo>
                  <a:lnTo>
                    <a:pt x="2686227" y="9984003"/>
                  </a:lnTo>
                  <a:lnTo>
                    <a:pt x="2686862" y="9986137"/>
                  </a:lnTo>
                  <a:lnTo>
                    <a:pt x="2687370" y="9988880"/>
                  </a:lnTo>
                  <a:lnTo>
                    <a:pt x="2687370" y="9991318"/>
                  </a:lnTo>
                  <a:lnTo>
                    <a:pt x="2687751" y="9994061"/>
                  </a:lnTo>
                  <a:lnTo>
                    <a:pt x="2688005" y="9996500"/>
                  </a:lnTo>
                  <a:lnTo>
                    <a:pt x="2688005" y="9999243"/>
                  </a:lnTo>
                  <a:lnTo>
                    <a:pt x="2688005" y="10001681"/>
                  </a:lnTo>
                  <a:lnTo>
                    <a:pt x="2688005" y="10004425"/>
                  </a:lnTo>
                  <a:lnTo>
                    <a:pt x="2687751" y="10006863"/>
                  </a:lnTo>
                  <a:lnTo>
                    <a:pt x="2687370" y="10009301"/>
                  </a:lnTo>
                  <a:lnTo>
                    <a:pt x="2687116" y="10012045"/>
                  </a:lnTo>
                  <a:lnTo>
                    <a:pt x="2686862" y="10014483"/>
                  </a:lnTo>
                  <a:lnTo>
                    <a:pt x="2686481" y="10016921"/>
                  </a:lnTo>
                  <a:lnTo>
                    <a:pt x="2718866" y="10016921"/>
                  </a:lnTo>
                </a:path>
                <a:path w="6883400" h="10017125">
                  <a:moveTo>
                    <a:pt x="2718866" y="10016921"/>
                  </a:moveTo>
                  <a:lnTo>
                    <a:pt x="2752394" y="10016921"/>
                  </a:lnTo>
                  <a:lnTo>
                    <a:pt x="2751378" y="10014483"/>
                  </a:lnTo>
                  <a:lnTo>
                    <a:pt x="2750870" y="10012045"/>
                  </a:lnTo>
                  <a:lnTo>
                    <a:pt x="2750489" y="10009606"/>
                  </a:lnTo>
                  <a:lnTo>
                    <a:pt x="2750235" y="10007168"/>
                  </a:lnTo>
                  <a:lnTo>
                    <a:pt x="2749854" y="10004425"/>
                  </a:lnTo>
                  <a:lnTo>
                    <a:pt x="2749600" y="10001986"/>
                  </a:lnTo>
                  <a:lnTo>
                    <a:pt x="2749600" y="9999243"/>
                  </a:lnTo>
                  <a:lnTo>
                    <a:pt x="2749600" y="9996805"/>
                  </a:lnTo>
                  <a:lnTo>
                    <a:pt x="2749600" y="9994366"/>
                  </a:lnTo>
                  <a:lnTo>
                    <a:pt x="2749854" y="9991623"/>
                  </a:lnTo>
                  <a:lnTo>
                    <a:pt x="2750235" y="9989185"/>
                  </a:lnTo>
                  <a:lnTo>
                    <a:pt x="2750489" y="9986441"/>
                  </a:lnTo>
                  <a:lnTo>
                    <a:pt x="2751124" y="9984003"/>
                  </a:lnTo>
                  <a:lnTo>
                    <a:pt x="2751759" y="9981565"/>
                  </a:lnTo>
                  <a:lnTo>
                    <a:pt x="2752394" y="9979126"/>
                  </a:lnTo>
                  <a:lnTo>
                    <a:pt x="2753283" y="9976993"/>
                  </a:lnTo>
                  <a:lnTo>
                    <a:pt x="2754172" y="9974554"/>
                  </a:lnTo>
                  <a:lnTo>
                    <a:pt x="2755061" y="9972421"/>
                  </a:lnTo>
                  <a:lnTo>
                    <a:pt x="2756331" y="9970287"/>
                  </a:lnTo>
                  <a:lnTo>
                    <a:pt x="2757474" y="9968153"/>
                  </a:lnTo>
                  <a:lnTo>
                    <a:pt x="2758998" y="9966325"/>
                  </a:lnTo>
                  <a:lnTo>
                    <a:pt x="2760522" y="9964496"/>
                  </a:lnTo>
                  <a:lnTo>
                    <a:pt x="2762046" y="9962972"/>
                  </a:lnTo>
                  <a:lnTo>
                    <a:pt x="2763570" y="9961448"/>
                  </a:lnTo>
                  <a:lnTo>
                    <a:pt x="2765475" y="9959924"/>
                  </a:lnTo>
                  <a:lnTo>
                    <a:pt x="2767634" y="9958705"/>
                  </a:lnTo>
                  <a:lnTo>
                    <a:pt x="2769412" y="9957485"/>
                  </a:lnTo>
                  <a:lnTo>
                    <a:pt x="2781350" y="9954133"/>
                  </a:lnTo>
                  <a:lnTo>
                    <a:pt x="2784017" y="9954742"/>
                  </a:lnTo>
                  <a:lnTo>
                    <a:pt x="2786430" y="9955047"/>
                  </a:lnTo>
                  <a:lnTo>
                    <a:pt x="2788970" y="9955961"/>
                  </a:lnTo>
                  <a:lnTo>
                    <a:pt x="2791383" y="9956571"/>
                  </a:lnTo>
                  <a:lnTo>
                    <a:pt x="2793542" y="9957485"/>
                  </a:lnTo>
                  <a:lnTo>
                    <a:pt x="2795320" y="9958705"/>
                  </a:lnTo>
                  <a:lnTo>
                    <a:pt x="2797098" y="9960229"/>
                  </a:lnTo>
                  <a:lnTo>
                    <a:pt x="2799257" y="9961448"/>
                  </a:lnTo>
                  <a:lnTo>
                    <a:pt x="2800781" y="9962972"/>
                  </a:lnTo>
                  <a:lnTo>
                    <a:pt x="2802305" y="9964801"/>
                  </a:lnTo>
                  <a:lnTo>
                    <a:pt x="2803829" y="9966325"/>
                  </a:lnTo>
                  <a:lnTo>
                    <a:pt x="2805099" y="9968458"/>
                  </a:lnTo>
                  <a:lnTo>
                    <a:pt x="2806242" y="9970287"/>
                  </a:lnTo>
                  <a:lnTo>
                    <a:pt x="2807512" y="9972421"/>
                  </a:lnTo>
                  <a:lnTo>
                    <a:pt x="2808401" y="9974554"/>
                  </a:lnTo>
                  <a:lnTo>
                    <a:pt x="2809290" y="9976688"/>
                  </a:lnTo>
                  <a:lnTo>
                    <a:pt x="2809925" y="9979126"/>
                  </a:lnTo>
                  <a:lnTo>
                    <a:pt x="2810814" y="9981260"/>
                  </a:lnTo>
                  <a:lnTo>
                    <a:pt x="2811449" y="9984003"/>
                  </a:lnTo>
                  <a:lnTo>
                    <a:pt x="2811830" y="9986137"/>
                  </a:lnTo>
                  <a:lnTo>
                    <a:pt x="2812338" y="9988880"/>
                  </a:lnTo>
                  <a:lnTo>
                    <a:pt x="2812719" y="9991318"/>
                  </a:lnTo>
                  <a:lnTo>
                    <a:pt x="2812719" y="9994061"/>
                  </a:lnTo>
                  <a:lnTo>
                    <a:pt x="2812973" y="9996500"/>
                  </a:lnTo>
                  <a:lnTo>
                    <a:pt x="2812973" y="9999243"/>
                  </a:lnTo>
                  <a:lnTo>
                    <a:pt x="2812973" y="10001681"/>
                  </a:lnTo>
                  <a:lnTo>
                    <a:pt x="2812973" y="10004425"/>
                  </a:lnTo>
                  <a:lnTo>
                    <a:pt x="2812719" y="10006863"/>
                  </a:lnTo>
                  <a:lnTo>
                    <a:pt x="2812719" y="10009301"/>
                  </a:lnTo>
                  <a:lnTo>
                    <a:pt x="2812084" y="10012045"/>
                  </a:lnTo>
                  <a:lnTo>
                    <a:pt x="2811830" y="10014483"/>
                  </a:lnTo>
                  <a:lnTo>
                    <a:pt x="2811449" y="10016921"/>
                  </a:lnTo>
                  <a:lnTo>
                    <a:pt x="2843834" y="10016921"/>
                  </a:lnTo>
                </a:path>
                <a:path w="6883400" h="10017125">
                  <a:moveTo>
                    <a:pt x="2843834" y="10016921"/>
                  </a:moveTo>
                  <a:lnTo>
                    <a:pt x="2877362" y="10016921"/>
                  </a:lnTo>
                  <a:lnTo>
                    <a:pt x="2876727" y="10014483"/>
                  </a:lnTo>
                  <a:lnTo>
                    <a:pt x="2875838" y="10012045"/>
                  </a:lnTo>
                  <a:lnTo>
                    <a:pt x="2875457" y="10009606"/>
                  </a:lnTo>
                  <a:lnTo>
                    <a:pt x="2875203" y="10007168"/>
                  </a:lnTo>
                  <a:lnTo>
                    <a:pt x="2874822" y="10004425"/>
                  </a:lnTo>
                  <a:lnTo>
                    <a:pt x="2874568" y="10001986"/>
                  </a:lnTo>
                  <a:lnTo>
                    <a:pt x="2874568" y="9999243"/>
                  </a:lnTo>
                  <a:lnTo>
                    <a:pt x="2874568" y="9996805"/>
                  </a:lnTo>
                  <a:lnTo>
                    <a:pt x="2874568" y="9994366"/>
                  </a:lnTo>
                  <a:lnTo>
                    <a:pt x="2874822" y="9991623"/>
                  </a:lnTo>
                  <a:lnTo>
                    <a:pt x="2875203" y="9989185"/>
                  </a:lnTo>
                  <a:lnTo>
                    <a:pt x="2875457" y="9986441"/>
                  </a:lnTo>
                  <a:lnTo>
                    <a:pt x="2876092" y="9984003"/>
                  </a:lnTo>
                  <a:lnTo>
                    <a:pt x="2876727" y="9981565"/>
                  </a:lnTo>
                  <a:lnTo>
                    <a:pt x="2877362" y="9979126"/>
                  </a:lnTo>
                  <a:lnTo>
                    <a:pt x="2878251" y="9976993"/>
                  </a:lnTo>
                  <a:lnTo>
                    <a:pt x="2879140" y="9974554"/>
                  </a:lnTo>
                  <a:lnTo>
                    <a:pt x="2880410" y="9972421"/>
                  </a:lnTo>
                  <a:lnTo>
                    <a:pt x="2888919" y="9961448"/>
                  </a:lnTo>
                  <a:lnTo>
                    <a:pt x="2890443" y="9959924"/>
                  </a:lnTo>
                  <a:lnTo>
                    <a:pt x="2892602" y="9958705"/>
                  </a:lnTo>
                  <a:lnTo>
                    <a:pt x="2894380" y="9957485"/>
                  </a:lnTo>
                  <a:lnTo>
                    <a:pt x="2896539" y="9956571"/>
                  </a:lnTo>
                  <a:lnTo>
                    <a:pt x="2898952" y="9955657"/>
                  </a:lnTo>
                  <a:lnTo>
                    <a:pt x="2901111" y="9955047"/>
                  </a:lnTo>
                  <a:lnTo>
                    <a:pt x="2903524" y="9954437"/>
                  </a:lnTo>
                  <a:lnTo>
                    <a:pt x="2906318" y="9954133"/>
                  </a:lnTo>
                  <a:lnTo>
                    <a:pt x="2908985" y="9954742"/>
                  </a:lnTo>
                  <a:lnTo>
                    <a:pt x="2911398" y="9955047"/>
                  </a:lnTo>
                  <a:lnTo>
                    <a:pt x="2913938" y="9955961"/>
                  </a:lnTo>
                  <a:lnTo>
                    <a:pt x="2916351" y="9956571"/>
                  </a:lnTo>
                  <a:lnTo>
                    <a:pt x="2918510" y="9957485"/>
                  </a:lnTo>
                  <a:lnTo>
                    <a:pt x="2920542" y="9958705"/>
                  </a:lnTo>
                  <a:lnTo>
                    <a:pt x="2922447" y="9960229"/>
                  </a:lnTo>
                  <a:lnTo>
                    <a:pt x="2924225" y="9961448"/>
                  </a:lnTo>
                  <a:lnTo>
                    <a:pt x="2925749" y="9962972"/>
                  </a:lnTo>
                  <a:lnTo>
                    <a:pt x="2927273" y="9964801"/>
                  </a:lnTo>
                  <a:lnTo>
                    <a:pt x="2928797" y="9966325"/>
                  </a:lnTo>
                  <a:lnTo>
                    <a:pt x="2930067" y="9968458"/>
                  </a:lnTo>
                  <a:lnTo>
                    <a:pt x="2931210" y="9970287"/>
                  </a:lnTo>
                  <a:lnTo>
                    <a:pt x="2932480" y="9972421"/>
                  </a:lnTo>
                  <a:lnTo>
                    <a:pt x="2933369" y="9974554"/>
                  </a:lnTo>
                  <a:lnTo>
                    <a:pt x="2934258" y="9976688"/>
                  </a:lnTo>
                  <a:lnTo>
                    <a:pt x="2934893" y="9979126"/>
                  </a:lnTo>
                  <a:lnTo>
                    <a:pt x="2935782" y="9981260"/>
                  </a:lnTo>
                  <a:lnTo>
                    <a:pt x="2936417" y="9984003"/>
                  </a:lnTo>
                  <a:lnTo>
                    <a:pt x="2936798" y="9986137"/>
                  </a:lnTo>
                  <a:lnTo>
                    <a:pt x="2937306" y="9988880"/>
                  </a:lnTo>
                  <a:lnTo>
                    <a:pt x="2937687" y="9991318"/>
                  </a:lnTo>
                  <a:lnTo>
                    <a:pt x="2937687" y="9994061"/>
                  </a:lnTo>
                  <a:lnTo>
                    <a:pt x="2937941" y="9996500"/>
                  </a:lnTo>
                  <a:lnTo>
                    <a:pt x="2937941" y="9999243"/>
                  </a:lnTo>
                  <a:lnTo>
                    <a:pt x="2937941" y="10001681"/>
                  </a:lnTo>
                  <a:lnTo>
                    <a:pt x="2937941" y="10004425"/>
                  </a:lnTo>
                  <a:lnTo>
                    <a:pt x="2937687" y="10006863"/>
                  </a:lnTo>
                  <a:lnTo>
                    <a:pt x="2937687" y="10009301"/>
                  </a:lnTo>
                  <a:lnTo>
                    <a:pt x="2937306" y="10012045"/>
                  </a:lnTo>
                  <a:lnTo>
                    <a:pt x="2937052" y="10014483"/>
                  </a:lnTo>
                  <a:lnTo>
                    <a:pt x="2936417" y="10016921"/>
                  </a:lnTo>
                  <a:lnTo>
                    <a:pt x="2968802" y="10016921"/>
                  </a:lnTo>
                </a:path>
                <a:path w="6883400" h="10017125">
                  <a:moveTo>
                    <a:pt x="2968802" y="10016921"/>
                  </a:moveTo>
                  <a:lnTo>
                    <a:pt x="3002330" y="10016921"/>
                  </a:lnTo>
                  <a:lnTo>
                    <a:pt x="3001695" y="10014483"/>
                  </a:lnTo>
                  <a:lnTo>
                    <a:pt x="3001060" y="10012045"/>
                  </a:lnTo>
                  <a:lnTo>
                    <a:pt x="3000425" y="10009606"/>
                  </a:lnTo>
                  <a:lnTo>
                    <a:pt x="3000171" y="10007168"/>
                  </a:lnTo>
                  <a:lnTo>
                    <a:pt x="2999790" y="10004425"/>
                  </a:lnTo>
                  <a:lnTo>
                    <a:pt x="2999536" y="10001986"/>
                  </a:lnTo>
                  <a:lnTo>
                    <a:pt x="2999536" y="9999243"/>
                  </a:lnTo>
                  <a:lnTo>
                    <a:pt x="2999536" y="9996805"/>
                  </a:lnTo>
                  <a:lnTo>
                    <a:pt x="2999536" y="9994366"/>
                  </a:lnTo>
                  <a:lnTo>
                    <a:pt x="2999790" y="9991623"/>
                  </a:lnTo>
                  <a:lnTo>
                    <a:pt x="3000171" y="9989185"/>
                  </a:lnTo>
                  <a:lnTo>
                    <a:pt x="3000425" y="9986441"/>
                  </a:lnTo>
                  <a:lnTo>
                    <a:pt x="3001060" y="9984003"/>
                  </a:lnTo>
                  <a:lnTo>
                    <a:pt x="3001695" y="9981565"/>
                  </a:lnTo>
                  <a:lnTo>
                    <a:pt x="3002584" y="9979126"/>
                  </a:lnTo>
                  <a:lnTo>
                    <a:pt x="3003219" y="9976993"/>
                  </a:lnTo>
                  <a:lnTo>
                    <a:pt x="3004108" y="9974554"/>
                  </a:lnTo>
                  <a:lnTo>
                    <a:pt x="3005378" y="9972421"/>
                  </a:lnTo>
                  <a:lnTo>
                    <a:pt x="3006521" y="9970287"/>
                  </a:lnTo>
                  <a:lnTo>
                    <a:pt x="3013887" y="9961448"/>
                  </a:lnTo>
                  <a:lnTo>
                    <a:pt x="3015665" y="9959924"/>
                  </a:lnTo>
                  <a:lnTo>
                    <a:pt x="3017570" y="9958705"/>
                  </a:lnTo>
                  <a:lnTo>
                    <a:pt x="3019348" y="9957485"/>
                  </a:lnTo>
                  <a:lnTo>
                    <a:pt x="3021761" y="9956571"/>
                  </a:lnTo>
                  <a:lnTo>
                    <a:pt x="3023920" y="9955657"/>
                  </a:lnTo>
                  <a:lnTo>
                    <a:pt x="3026079" y="9955047"/>
                  </a:lnTo>
                  <a:lnTo>
                    <a:pt x="3028746" y="9954437"/>
                  </a:lnTo>
                  <a:lnTo>
                    <a:pt x="3031286" y="9954133"/>
                  </a:lnTo>
                  <a:lnTo>
                    <a:pt x="3033953" y="9954742"/>
                  </a:lnTo>
                  <a:lnTo>
                    <a:pt x="3036366" y="9955047"/>
                  </a:lnTo>
                  <a:lnTo>
                    <a:pt x="3038906" y="9955961"/>
                  </a:lnTo>
                  <a:lnTo>
                    <a:pt x="3041319" y="9956571"/>
                  </a:lnTo>
                  <a:lnTo>
                    <a:pt x="3043478" y="9957485"/>
                  </a:lnTo>
                  <a:lnTo>
                    <a:pt x="3045510" y="9958705"/>
                  </a:lnTo>
                  <a:lnTo>
                    <a:pt x="3047415" y="9960229"/>
                  </a:lnTo>
                  <a:lnTo>
                    <a:pt x="3049193" y="9961448"/>
                  </a:lnTo>
                  <a:lnTo>
                    <a:pt x="3050717" y="9962972"/>
                  </a:lnTo>
                  <a:lnTo>
                    <a:pt x="3052241" y="9964801"/>
                  </a:lnTo>
                  <a:lnTo>
                    <a:pt x="3053765" y="9966325"/>
                  </a:lnTo>
                  <a:lnTo>
                    <a:pt x="3055035" y="9968458"/>
                  </a:lnTo>
                  <a:lnTo>
                    <a:pt x="3056178" y="9970287"/>
                  </a:lnTo>
                  <a:lnTo>
                    <a:pt x="3057448" y="9972421"/>
                  </a:lnTo>
                  <a:lnTo>
                    <a:pt x="3058337" y="9974554"/>
                  </a:lnTo>
                  <a:lnTo>
                    <a:pt x="3059226" y="9976688"/>
                  </a:lnTo>
                  <a:lnTo>
                    <a:pt x="3060242" y="9979126"/>
                  </a:lnTo>
                  <a:lnTo>
                    <a:pt x="3060750" y="9981260"/>
                  </a:lnTo>
                  <a:lnTo>
                    <a:pt x="3061385" y="9984003"/>
                  </a:lnTo>
                  <a:lnTo>
                    <a:pt x="3061766" y="9986137"/>
                  </a:lnTo>
                  <a:lnTo>
                    <a:pt x="3062274" y="9988880"/>
                  </a:lnTo>
                  <a:lnTo>
                    <a:pt x="3062655" y="9991318"/>
                  </a:lnTo>
                  <a:lnTo>
                    <a:pt x="3062909" y="9994061"/>
                  </a:lnTo>
                  <a:lnTo>
                    <a:pt x="3062909" y="9996500"/>
                  </a:lnTo>
                  <a:lnTo>
                    <a:pt x="3062909" y="9999243"/>
                  </a:lnTo>
                  <a:lnTo>
                    <a:pt x="3062909" y="10001681"/>
                  </a:lnTo>
                  <a:lnTo>
                    <a:pt x="3062909" y="10004425"/>
                  </a:lnTo>
                  <a:lnTo>
                    <a:pt x="3062909" y="10006863"/>
                  </a:lnTo>
                  <a:lnTo>
                    <a:pt x="3062655" y="10009301"/>
                  </a:lnTo>
                  <a:lnTo>
                    <a:pt x="3062274" y="10012045"/>
                  </a:lnTo>
                  <a:lnTo>
                    <a:pt x="3062020" y="10014483"/>
                  </a:lnTo>
                  <a:lnTo>
                    <a:pt x="3061385" y="10016921"/>
                  </a:lnTo>
                  <a:lnTo>
                    <a:pt x="3093770" y="10016921"/>
                  </a:lnTo>
                </a:path>
                <a:path w="6883400" h="10017125">
                  <a:moveTo>
                    <a:pt x="3093770" y="10016921"/>
                  </a:moveTo>
                  <a:lnTo>
                    <a:pt x="3127298" y="10016921"/>
                  </a:lnTo>
                  <a:lnTo>
                    <a:pt x="3126663" y="10014483"/>
                  </a:lnTo>
                  <a:lnTo>
                    <a:pt x="3126028" y="10012045"/>
                  </a:lnTo>
                  <a:lnTo>
                    <a:pt x="3125393" y="10009606"/>
                  </a:lnTo>
                  <a:lnTo>
                    <a:pt x="3125139" y="10007168"/>
                  </a:lnTo>
                  <a:lnTo>
                    <a:pt x="3124758" y="10004425"/>
                  </a:lnTo>
                  <a:lnTo>
                    <a:pt x="3124504" y="10001986"/>
                  </a:lnTo>
                  <a:lnTo>
                    <a:pt x="3124504" y="9999243"/>
                  </a:lnTo>
                  <a:lnTo>
                    <a:pt x="3124504" y="9996805"/>
                  </a:lnTo>
                  <a:lnTo>
                    <a:pt x="3124504" y="9994366"/>
                  </a:lnTo>
                  <a:lnTo>
                    <a:pt x="3124758" y="9991623"/>
                  </a:lnTo>
                  <a:lnTo>
                    <a:pt x="3125139" y="9989185"/>
                  </a:lnTo>
                  <a:lnTo>
                    <a:pt x="3125774" y="9986441"/>
                  </a:lnTo>
                  <a:lnTo>
                    <a:pt x="3126028" y="9984003"/>
                  </a:lnTo>
                  <a:lnTo>
                    <a:pt x="3126917" y="9981565"/>
                  </a:lnTo>
                  <a:lnTo>
                    <a:pt x="3127552" y="9979126"/>
                  </a:lnTo>
                  <a:lnTo>
                    <a:pt x="3128187" y="9976993"/>
                  </a:lnTo>
                  <a:lnTo>
                    <a:pt x="3134283" y="9966325"/>
                  </a:lnTo>
                  <a:lnTo>
                    <a:pt x="3135426" y="9964496"/>
                  </a:lnTo>
                  <a:lnTo>
                    <a:pt x="3136950" y="9962972"/>
                  </a:lnTo>
                  <a:lnTo>
                    <a:pt x="3138855" y="9961448"/>
                  </a:lnTo>
                  <a:lnTo>
                    <a:pt x="3140633" y="9959924"/>
                  </a:lnTo>
                  <a:lnTo>
                    <a:pt x="3142538" y="9958705"/>
                  </a:lnTo>
                  <a:lnTo>
                    <a:pt x="3144570" y="9957485"/>
                  </a:lnTo>
                  <a:lnTo>
                    <a:pt x="3146729" y="9956571"/>
                  </a:lnTo>
                  <a:lnTo>
                    <a:pt x="3148888" y="9955657"/>
                  </a:lnTo>
                  <a:lnTo>
                    <a:pt x="3151301" y="9955047"/>
                  </a:lnTo>
                  <a:lnTo>
                    <a:pt x="3153714" y="9954437"/>
                  </a:lnTo>
                  <a:lnTo>
                    <a:pt x="3156254" y="9954133"/>
                  </a:lnTo>
                  <a:lnTo>
                    <a:pt x="3158921" y="9954742"/>
                  </a:lnTo>
                  <a:lnTo>
                    <a:pt x="3161334" y="9955047"/>
                  </a:lnTo>
                  <a:lnTo>
                    <a:pt x="3163874" y="9955961"/>
                  </a:lnTo>
                  <a:lnTo>
                    <a:pt x="3166287" y="9956571"/>
                  </a:lnTo>
                  <a:lnTo>
                    <a:pt x="3168446" y="9957485"/>
                  </a:lnTo>
                  <a:lnTo>
                    <a:pt x="3170478" y="9958705"/>
                  </a:lnTo>
                  <a:lnTo>
                    <a:pt x="3172383" y="9960229"/>
                  </a:lnTo>
                  <a:lnTo>
                    <a:pt x="3174161" y="9961448"/>
                  </a:lnTo>
                  <a:lnTo>
                    <a:pt x="3175685" y="9962972"/>
                  </a:lnTo>
                  <a:lnTo>
                    <a:pt x="3177590" y="9964801"/>
                  </a:lnTo>
                  <a:lnTo>
                    <a:pt x="3178733" y="9966325"/>
                  </a:lnTo>
                  <a:lnTo>
                    <a:pt x="3180257" y="9968458"/>
                  </a:lnTo>
                  <a:lnTo>
                    <a:pt x="3181527" y="9970287"/>
                  </a:lnTo>
                  <a:lnTo>
                    <a:pt x="3182416" y="9972421"/>
                  </a:lnTo>
                  <a:lnTo>
                    <a:pt x="3183305" y="9974554"/>
                  </a:lnTo>
                  <a:lnTo>
                    <a:pt x="3184194" y="9976688"/>
                  </a:lnTo>
                  <a:lnTo>
                    <a:pt x="3185210" y="9979126"/>
                  </a:lnTo>
                  <a:lnTo>
                    <a:pt x="3185718" y="9981260"/>
                  </a:lnTo>
                  <a:lnTo>
                    <a:pt x="3186353" y="9984003"/>
                  </a:lnTo>
                  <a:lnTo>
                    <a:pt x="3186988" y="9986137"/>
                  </a:lnTo>
                  <a:lnTo>
                    <a:pt x="3187242" y="9988880"/>
                  </a:lnTo>
                  <a:lnTo>
                    <a:pt x="3187623" y="9991318"/>
                  </a:lnTo>
                  <a:lnTo>
                    <a:pt x="3187877" y="9994061"/>
                  </a:lnTo>
                  <a:lnTo>
                    <a:pt x="3187877" y="9996500"/>
                  </a:lnTo>
                  <a:lnTo>
                    <a:pt x="3188258" y="9999243"/>
                  </a:lnTo>
                  <a:lnTo>
                    <a:pt x="3188258" y="10001681"/>
                  </a:lnTo>
                  <a:lnTo>
                    <a:pt x="3187877" y="10004425"/>
                  </a:lnTo>
                  <a:lnTo>
                    <a:pt x="3187877" y="10006863"/>
                  </a:lnTo>
                  <a:lnTo>
                    <a:pt x="3187623" y="10009301"/>
                  </a:lnTo>
                  <a:lnTo>
                    <a:pt x="3187242" y="10012045"/>
                  </a:lnTo>
                  <a:lnTo>
                    <a:pt x="3186988" y="10014483"/>
                  </a:lnTo>
                  <a:lnTo>
                    <a:pt x="3186353" y="10016921"/>
                  </a:lnTo>
                  <a:lnTo>
                    <a:pt x="3218738" y="10016921"/>
                  </a:lnTo>
                </a:path>
                <a:path w="6883400" h="10017125">
                  <a:moveTo>
                    <a:pt x="3218738" y="10016921"/>
                  </a:moveTo>
                  <a:lnTo>
                    <a:pt x="3252266" y="10016921"/>
                  </a:lnTo>
                  <a:lnTo>
                    <a:pt x="3251631" y="10014483"/>
                  </a:lnTo>
                  <a:lnTo>
                    <a:pt x="3250996" y="10012045"/>
                  </a:lnTo>
                  <a:lnTo>
                    <a:pt x="3250361" y="10009606"/>
                  </a:lnTo>
                  <a:lnTo>
                    <a:pt x="3250107" y="10007168"/>
                  </a:lnTo>
                  <a:lnTo>
                    <a:pt x="3249726" y="10004425"/>
                  </a:lnTo>
                  <a:lnTo>
                    <a:pt x="3249726" y="10001986"/>
                  </a:lnTo>
                  <a:lnTo>
                    <a:pt x="3249472" y="9999243"/>
                  </a:lnTo>
                  <a:lnTo>
                    <a:pt x="3249472" y="9996805"/>
                  </a:lnTo>
                  <a:lnTo>
                    <a:pt x="3249726" y="9994366"/>
                  </a:lnTo>
                  <a:lnTo>
                    <a:pt x="3249726" y="9991623"/>
                  </a:lnTo>
                  <a:lnTo>
                    <a:pt x="3250107" y="9989185"/>
                  </a:lnTo>
                  <a:lnTo>
                    <a:pt x="3250742" y="9986441"/>
                  </a:lnTo>
                  <a:lnTo>
                    <a:pt x="3251250" y="9984003"/>
                  </a:lnTo>
                  <a:lnTo>
                    <a:pt x="3251885" y="9981565"/>
                  </a:lnTo>
                  <a:lnTo>
                    <a:pt x="3252520" y="9979126"/>
                  </a:lnTo>
                  <a:lnTo>
                    <a:pt x="3253409" y="9976993"/>
                  </a:lnTo>
                  <a:lnTo>
                    <a:pt x="3259251" y="9966325"/>
                  </a:lnTo>
                  <a:lnTo>
                    <a:pt x="3260394" y="9964496"/>
                  </a:lnTo>
                  <a:lnTo>
                    <a:pt x="3262299" y="9962972"/>
                  </a:lnTo>
                  <a:lnTo>
                    <a:pt x="3263823" y="9961448"/>
                  </a:lnTo>
                  <a:lnTo>
                    <a:pt x="3265601" y="9959924"/>
                  </a:lnTo>
                  <a:lnTo>
                    <a:pt x="3267506" y="9958705"/>
                  </a:lnTo>
                  <a:lnTo>
                    <a:pt x="3269538" y="9957485"/>
                  </a:lnTo>
                  <a:lnTo>
                    <a:pt x="3271697" y="9956571"/>
                  </a:lnTo>
                  <a:lnTo>
                    <a:pt x="3273856" y="9955657"/>
                  </a:lnTo>
                  <a:lnTo>
                    <a:pt x="3276269" y="9955047"/>
                  </a:lnTo>
                  <a:lnTo>
                    <a:pt x="3278682" y="9954437"/>
                  </a:lnTo>
                  <a:lnTo>
                    <a:pt x="3281222" y="9954133"/>
                  </a:lnTo>
                  <a:lnTo>
                    <a:pt x="3283889" y="9954742"/>
                  </a:lnTo>
                  <a:lnTo>
                    <a:pt x="3286302" y="9955047"/>
                  </a:lnTo>
                  <a:lnTo>
                    <a:pt x="3288842" y="9955961"/>
                  </a:lnTo>
                  <a:lnTo>
                    <a:pt x="3291255" y="9956571"/>
                  </a:lnTo>
                  <a:lnTo>
                    <a:pt x="3293414" y="9957485"/>
                  </a:lnTo>
                  <a:lnTo>
                    <a:pt x="3295446" y="9958705"/>
                  </a:lnTo>
                  <a:lnTo>
                    <a:pt x="3297351" y="9960229"/>
                  </a:lnTo>
                  <a:lnTo>
                    <a:pt x="3299129" y="9961448"/>
                  </a:lnTo>
                  <a:lnTo>
                    <a:pt x="3300653" y="9962972"/>
                  </a:lnTo>
                  <a:lnTo>
                    <a:pt x="3302558" y="9964801"/>
                  </a:lnTo>
                  <a:lnTo>
                    <a:pt x="3303701" y="9966325"/>
                  </a:lnTo>
                  <a:lnTo>
                    <a:pt x="3305225" y="9968458"/>
                  </a:lnTo>
                  <a:lnTo>
                    <a:pt x="3306495" y="9970287"/>
                  </a:lnTo>
                  <a:lnTo>
                    <a:pt x="3307384" y="9972421"/>
                  </a:lnTo>
                  <a:lnTo>
                    <a:pt x="3308273" y="9974554"/>
                  </a:lnTo>
                  <a:lnTo>
                    <a:pt x="3309162" y="9976688"/>
                  </a:lnTo>
                  <a:lnTo>
                    <a:pt x="3310178" y="9979126"/>
                  </a:lnTo>
                  <a:lnTo>
                    <a:pt x="3310686" y="9981260"/>
                  </a:lnTo>
                  <a:lnTo>
                    <a:pt x="3311321" y="9984003"/>
                  </a:lnTo>
                  <a:lnTo>
                    <a:pt x="3311956" y="9986137"/>
                  </a:lnTo>
                  <a:lnTo>
                    <a:pt x="3312210" y="9988880"/>
                  </a:lnTo>
                  <a:lnTo>
                    <a:pt x="3312591" y="9991318"/>
                  </a:lnTo>
                  <a:lnTo>
                    <a:pt x="3312845" y="9994061"/>
                  </a:lnTo>
                  <a:lnTo>
                    <a:pt x="3312845" y="9996500"/>
                  </a:lnTo>
                  <a:lnTo>
                    <a:pt x="3313226" y="9999243"/>
                  </a:lnTo>
                  <a:lnTo>
                    <a:pt x="3313226" y="10001681"/>
                  </a:lnTo>
                  <a:lnTo>
                    <a:pt x="3312845" y="10004425"/>
                  </a:lnTo>
                  <a:lnTo>
                    <a:pt x="3312845" y="10006863"/>
                  </a:lnTo>
                  <a:lnTo>
                    <a:pt x="3312591" y="10009301"/>
                  </a:lnTo>
                  <a:lnTo>
                    <a:pt x="3312210" y="10012045"/>
                  </a:lnTo>
                  <a:lnTo>
                    <a:pt x="3311956" y="10014483"/>
                  </a:lnTo>
                  <a:lnTo>
                    <a:pt x="3311702" y="10016921"/>
                  </a:lnTo>
                  <a:lnTo>
                    <a:pt x="3343960" y="10016921"/>
                  </a:lnTo>
                </a:path>
                <a:path w="6883400" h="10017125">
                  <a:moveTo>
                    <a:pt x="3343960" y="10016921"/>
                  </a:moveTo>
                  <a:lnTo>
                    <a:pt x="3377234" y="10016921"/>
                  </a:lnTo>
                  <a:lnTo>
                    <a:pt x="3376599" y="10014483"/>
                  </a:lnTo>
                  <a:lnTo>
                    <a:pt x="3375964" y="10012045"/>
                  </a:lnTo>
                  <a:lnTo>
                    <a:pt x="3375710" y="10009606"/>
                  </a:lnTo>
                  <a:lnTo>
                    <a:pt x="3375075" y="10007168"/>
                  </a:lnTo>
                  <a:lnTo>
                    <a:pt x="3374694" y="10004425"/>
                  </a:lnTo>
                  <a:lnTo>
                    <a:pt x="3374694" y="9991623"/>
                  </a:lnTo>
                  <a:lnTo>
                    <a:pt x="3375329" y="9989185"/>
                  </a:lnTo>
                  <a:lnTo>
                    <a:pt x="3375710" y="9986441"/>
                  </a:lnTo>
                  <a:lnTo>
                    <a:pt x="3376218" y="9984003"/>
                  </a:lnTo>
                  <a:lnTo>
                    <a:pt x="3376853" y="9981565"/>
                  </a:lnTo>
                  <a:lnTo>
                    <a:pt x="3377488" y="9979126"/>
                  </a:lnTo>
                  <a:lnTo>
                    <a:pt x="3378377" y="9976993"/>
                  </a:lnTo>
                  <a:lnTo>
                    <a:pt x="3379266" y="9974554"/>
                  </a:lnTo>
                  <a:lnTo>
                    <a:pt x="3380282" y="9972421"/>
                  </a:lnTo>
                  <a:lnTo>
                    <a:pt x="3381425" y="9970287"/>
                  </a:lnTo>
                  <a:lnTo>
                    <a:pt x="3382695" y="9968153"/>
                  </a:lnTo>
                  <a:lnTo>
                    <a:pt x="3384219" y="9966325"/>
                  </a:lnTo>
                  <a:lnTo>
                    <a:pt x="3385362" y="9964496"/>
                  </a:lnTo>
                  <a:lnTo>
                    <a:pt x="3387267" y="9962972"/>
                  </a:lnTo>
                  <a:lnTo>
                    <a:pt x="3388791" y="9961448"/>
                  </a:lnTo>
                  <a:lnTo>
                    <a:pt x="3390569" y="9959924"/>
                  </a:lnTo>
                  <a:lnTo>
                    <a:pt x="3392728" y="9958705"/>
                  </a:lnTo>
                  <a:lnTo>
                    <a:pt x="3394506" y="9957485"/>
                  </a:lnTo>
                  <a:lnTo>
                    <a:pt x="3396665" y="9956571"/>
                  </a:lnTo>
                  <a:lnTo>
                    <a:pt x="3398824" y="9955657"/>
                  </a:lnTo>
                  <a:lnTo>
                    <a:pt x="3401237" y="9955047"/>
                  </a:lnTo>
                  <a:lnTo>
                    <a:pt x="3403650" y="9954437"/>
                  </a:lnTo>
                  <a:lnTo>
                    <a:pt x="3406190" y="9954133"/>
                  </a:lnTo>
                  <a:lnTo>
                    <a:pt x="3408857" y="9954742"/>
                  </a:lnTo>
                  <a:lnTo>
                    <a:pt x="3411651" y="9955047"/>
                  </a:lnTo>
                  <a:lnTo>
                    <a:pt x="3414064" y="9955961"/>
                  </a:lnTo>
                  <a:lnTo>
                    <a:pt x="3416223" y="9956571"/>
                  </a:lnTo>
                  <a:lnTo>
                    <a:pt x="3418382" y="9957485"/>
                  </a:lnTo>
                  <a:lnTo>
                    <a:pt x="3420414" y="9958705"/>
                  </a:lnTo>
                  <a:lnTo>
                    <a:pt x="3422319" y="9960229"/>
                  </a:lnTo>
                  <a:lnTo>
                    <a:pt x="3424097" y="9961448"/>
                  </a:lnTo>
                  <a:lnTo>
                    <a:pt x="3426002" y="9962972"/>
                  </a:lnTo>
                  <a:lnTo>
                    <a:pt x="3427526" y="9964801"/>
                  </a:lnTo>
                  <a:lnTo>
                    <a:pt x="3429050" y="9966325"/>
                  </a:lnTo>
                  <a:lnTo>
                    <a:pt x="3430193" y="9968458"/>
                  </a:lnTo>
                  <a:lnTo>
                    <a:pt x="3431463" y="9970287"/>
                  </a:lnTo>
                  <a:lnTo>
                    <a:pt x="3432606" y="9972421"/>
                  </a:lnTo>
                  <a:lnTo>
                    <a:pt x="3433622" y="9974554"/>
                  </a:lnTo>
                  <a:lnTo>
                    <a:pt x="3434511" y="9976688"/>
                  </a:lnTo>
                  <a:lnTo>
                    <a:pt x="3435146" y="9979126"/>
                  </a:lnTo>
                  <a:lnTo>
                    <a:pt x="3436035" y="9981260"/>
                  </a:lnTo>
                  <a:lnTo>
                    <a:pt x="3436289" y="9984003"/>
                  </a:lnTo>
                  <a:lnTo>
                    <a:pt x="3436924" y="9986137"/>
                  </a:lnTo>
                  <a:lnTo>
                    <a:pt x="3437559" y="9988880"/>
                  </a:lnTo>
                  <a:lnTo>
                    <a:pt x="3437559" y="9991318"/>
                  </a:lnTo>
                  <a:lnTo>
                    <a:pt x="3437813" y="9994061"/>
                  </a:lnTo>
                  <a:lnTo>
                    <a:pt x="3438194" y="9996500"/>
                  </a:lnTo>
                  <a:lnTo>
                    <a:pt x="3438194" y="9999243"/>
                  </a:lnTo>
                  <a:lnTo>
                    <a:pt x="3438194" y="10001681"/>
                  </a:lnTo>
                  <a:lnTo>
                    <a:pt x="3438194" y="10004425"/>
                  </a:lnTo>
                  <a:lnTo>
                    <a:pt x="3437813" y="10006863"/>
                  </a:lnTo>
                  <a:lnTo>
                    <a:pt x="3437559" y="10009301"/>
                  </a:lnTo>
                  <a:lnTo>
                    <a:pt x="3437178" y="10012045"/>
                  </a:lnTo>
                  <a:lnTo>
                    <a:pt x="3436924" y="10014483"/>
                  </a:lnTo>
                  <a:lnTo>
                    <a:pt x="3436670" y="10016921"/>
                  </a:lnTo>
                  <a:lnTo>
                    <a:pt x="3468928" y="10016921"/>
                  </a:lnTo>
                </a:path>
                <a:path w="6883400" h="10017125">
                  <a:moveTo>
                    <a:pt x="3468928" y="10016921"/>
                  </a:moveTo>
                  <a:lnTo>
                    <a:pt x="3502456" y="10016921"/>
                  </a:lnTo>
                  <a:lnTo>
                    <a:pt x="3501567" y="10014483"/>
                  </a:lnTo>
                  <a:lnTo>
                    <a:pt x="3500932" y="10012045"/>
                  </a:lnTo>
                  <a:lnTo>
                    <a:pt x="3500678" y="10009606"/>
                  </a:lnTo>
                  <a:lnTo>
                    <a:pt x="3500043" y="10007168"/>
                  </a:lnTo>
                  <a:lnTo>
                    <a:pt x="3500043" y="10004425"/>
                  </a:lnTo>
                  <a:lnTo>
                    <a:pt x="3499662" y="10001986"/>
                  </a:lnTo>
                  <a:lnTo>
                    <a:pt x="3499662" y="9999243"/>
                  </a:lnTo>
                  <a:lnTo>
                    <a:pt x="3499662" y="9996805"/>
                  </a:lnTo>
                  <a:lnTo>
                    <a:pt x="3499662" y="9994366"/>
                  </a:lnTo>
                  <a:lnTo>
                    <a:pt x="3500043" y="9991623"/>
                  </a:lnTo>
                  <a:lnTo>
                    <a:pt x="3500297" y="9989185"/>
                  </a:lnTo>
                  <a:lnTo>
                    <a:pt x="3503345" y="9976993"/>
                  </a:lnTo>
                  <a:lnTo>
                    <a:pt x="3504234" y="9974554"/>
                  </a:lnTo>
                  <a:lnTo>
                    <a:pt x="3505250" y="9972421"/>
                  </a:lnTo>
                  <a:lnTo>
                    <a:pt x="3506393" y="9970287"/>
                  </a:lnTo>
                  <a:lnTo>
                    <a:pt x="3507663" y="9968153"/>
                  </a:lnTo>
                  <a:lnTo>
                    <a:pt x="3509187" y="9966325"/>
                  </a:lnTo>
                  <a:lnTo>
                    <a:pt x="3510711" y="9964496"/>
                  </a:lnTo>
                  <a:lnTo>
                    <a:pt x="3512235" y="9962972"/>
                  </a:lnTo>
                  <a:lnTo>
                    <a:pt x="3513759" y="9961448"/>
                  </a:lnTo>
                  <a:lnTo>
                    <a:pt x="3515537" y="9959924"/>
                  </a:lnTo>
                  <a:lnTo>
                    <a:pt x="3517696" y="9958705"/>
                  </a:lnTo>
                  <a:lnTo>
                    <a:pt x="3519474" y="9957485"/>
                  </a:lnTo>
                  <a:lnTo>
                    <a:pt x="3521633" y="9956571"/>
                  </a:lnTo>
                  <a:lnTo>
                    <a:pt x="3524046" y="9955657"/>
                  </a:lnTo>
                  <a:lnTo>
                    <a:pt x="3526205" y="9955047"/>
                  </a:lnTo>
                  <a:lnTo>
                    <a:pt x="3528618" y="9954437"/>
                  </a:lnTo>
                  <a:lnTo>
                    <a:pt x="3531412" y="9954133"/>
                  </a:lnTo>
                  <a:lnTo>
                    <a:pt x="3533825" y="9954742"/>
                  </a:lnTo>
                  <a:lnTo>
                    <a:pt x="3536619" y="9955047"/>
                  </a:lnTo>
                  <a:lnTo>
                    <a:pt x="3539032" y="9955961"/>
                  </a:lnTo>
                  <a:lnTo>
                    <a:pt x="3541191" y="9956571"/>
                  </a:lnTo>
                  <a:lnTo>
                    <a:pt x="3543604" y="9957485"/>
                  </a:lnTo>
                  <a:lnTo>
                    <a:pt x="3545382" y="9958705"/>
                  </a:lnTo>
                  <a:lnTo>
                    <a:pt x="3547287" y="9960229"/>
                  </a:lnTo>
                  <a:lnTo>
                    <a:pt x="3549446" y="9961448"/>
                  </a:lnTo>
                  <a:lnTo>
                    <a:pt x="3550970" y="9962972"/>
                  </a:lnTo>
                  <a:lnTo>
                    <a:pt x="3552494" y="9964801"/>
                  </a:lnTo>
                  <a:lnTo>
                    <a:pt x="3554018" y="9966325"/>
                  </a:lnTo>
                  <a:lnTo>
                    <a:pt x="3555161" y="9968458"/>
                  </a:lnTo>
                  <a:lnTo>
                    <a:pt x="3556431" y="9970287"/>
                  </a:lnTo>
                  <a:lnTo>
                    <a:pt x="3557574" y="9972421"/>
                  </a:lnTo>
                  <a:lnTo>
                    <a:pt x="3558590" y="9974554"/>
                  </a:lnTo>
                  <a:lnTo>
                    <a:pt x="3559479" y="9976688"/>
                  </a:lnTo>
                  <a:lnTo>
                    <a:pt x="3560114" y="9979126"/>
                  </a:lnTo>
                  <a:lnTo>
                    <a:pt x="3561003" y="9981260"/>
                  </a:lnTo>
                  <a:lnTo>
                    <a:pt x="3561638" y="9984003"/>
                  </a:lnTo>
                  <a:lnTo>
                    <a:pt x="3561892" y="9986137"/>
                  </a:lnTo>
                  <a:lnTo>
                    <a:pt x="3562527" y="9988880"/>
                  </a:lnTo>
                  <a:lnTo>
                    <a:pt x="3562781" y="9991318"/>
                  </a:lnTo>
                  <a:lnTo>
                    <a:pt x="3562781" y="9994061"/>
                  </a:lnTo>
                  <a:lnTo>
                    <a:pt x="3563162" y="9996500"/>
                  </a:lnTo>
                  <a:lnTo>
                    <a:pt x="3563162" y="9999243"/>
                  </a:lnTo>
                  <a:lnTo>
                    <a:pt x="3563162" y="10001681"/>
                  </a:lnTo>
                  <a:lnTo>
                    <a:pt x="3563162" y="10004425"/>
                  </a:lnTo>
                  <a:lnTo>
                    <a:pt x="3562781" y="10006863"/>
                  </a:lnTo>
                  <a:lnTo>
                    <a:pt x="3562781" y="10009301"/>
                  </a:lnTo>
                  <a:lnTo>
                    <a:pt x="3562146" y="10012045"/>
                  </a:lnTo>
                  <a:lnTo>
                    <a:pt x="3561892" y="10014483"/>
                  </a:lnTo>
                  <a:lnTo>
                    <a:pt x="3561638" y="10016921"/>
                  </a:lnTo>
                  <a:lnTo>
                    <a:pt x="3593896" y="10016921"/>
                  </a:lnTo>
                </a:path>
                <a:path w="6883400" h="10017125">
                  <a:moveTo>
                    <a:pt x="3593896" y="10016921"/>
                  </a:moveTo>
                  <a:lnTo>
                    <a:pt x="3627424" y="10016921"/>
                  </a:lnTo>
                  <a:lnTo>
                    <a:pt x="3626789" y="10014483"/>
                  </a:lnTo>
                  <a:lnTo>
                    <a:pt x="3625900" y="10012045"/>
                  </a:lnTo>
                  <a:lnTo>
                    <a:pt x="3625646" y="10009606"/>
                  </a:lnTo>
                  <a:lnTo>
                    <a:pt x="3625265" y="10007168"/>
                  </a:lnTo>
                  <a:lnTo>
                    <a:pt x="3625011" y="10004425"/>
                  </a:lnTo>
                  <a:lnTo>
                    <a:pt x="3624630" y="10001986"/>
                  </a:lnTo>
                  <a:lnTo>
                    <a:pt x="3624630" y="9999243"/>
                  </a:lnTo>
                  <a:lnTo>
                    <a:pt x="3624630" y="9996805"/>
                  </a:lnTo>
                  <a:lnTo>
                    <a:pt x="3624630" y="9994366"/>
                  </a:lnTo>
                  <a:lnTo>
                    <a:pt x="3625011" y="9991623"/>
                  </a:lnTo>
                  <a:lnTo>
                    <a:pt x="3625265" y="9989185"/>
                  </a:lnTo>
                  <a:lnTo>
                    <a:pt x="3625646" y="9986441"/>
                  </a:lnTo>
                  <a:lnTo>
                    <a:pt x="3626154" y="9984003"/>
                  </a:lnTo>
                  <a:lnTo>
                    <a:pt x="3626789" y="9981565"/>
                  </a:lnTo>
                  <a:lnTo>
                    <a:pt x="3627424" y="9979126"/>
                  </a:lnTo>
                  <a:lnTo>
                    <a:pt x="3628313" y="9976993"/>
                  </a:lnTo>
                  <a:lnTo>
                    <a:pt x="3629202" y="9974554"/>
                  </a:lnTo>
                  <a:lnTo>
                    <a:pt x="3630472" y="9972421"/>
                  </a:lnTo>
                  <a:lnTo>
                    <a:pt x="3631742" y="9970287"/>
                  </a:lnTo>
                  <a:lnTo>
                    <a:pt x="3632885" y="9968153"/>
                  </a:lnTo>
                  <a:lnTo>
                    <a:pt x="3634155" y="9966325"/>
                  </a:lnTo>
                  <a:lnTo>
                    <a:pt x="3635679" y="9964496"/>
                  </a:lnTo>
                  <a:lnTo>
                    <a:pt x="3637203" y="9962972"/>
                  </a:lnTo>
                  <a:lnTo>
                    <a:pt x="3638981" y="9961448"/>
                  </a:lnTo>
                  <a:lnTo>
                    <a:pt x="3640505" y="9959924"/>
                  </a:lnTo>
                  <a:lnTo>
                    <a:pt x="3642664" y="9958705"/>
                  </a:lnTo>
                  <a:lnTo>
                    <a:pt x="3644442" y="9957485"/>
                  </a:lnTo>
                  <a:lnTo>
                    <a:pt x="3646601" y="9956571"/>
                  </a:lnTo>
                  <a:lnTo>
                    <a:pt x="3649014" y="9955657"/>
                  </a:lnTo>
                  <a:lnTo>
                    <a:pt x="3651173" y="9955047"/>
                  </a:lnTo>
                  <a:lnTo>
                    <a:pt x="3653586" y="9954437"/>
                  </a:lnTo>
                  <a:lnTo>
                    <a:pt x="3656380" y="9954133"/>
                  </a:lnTo>
                  <a:lnTo>
                    <a:pt x="3659174" y="9954742"/>
                  </a:lnTo>
                  <a:lnTo>
                    <a:pt x="3661587" y="9955047"/>
                  </a:lnTo>
                  <a:lnTo>
                    <a:pt x="3664000" y="9955961"/>
                  </a:lnTo>
                  <a:lnTo>
                    <a:pt x="3666413" y="9956571"/>
                  </a:lnTo>
                  <a:lnTo>
                    <a:pt x="3668572" y="9957485"/>
                  </a:lnTo>
                  <a:lnTo>
                    <a:pt x="3670350" y="9958705"/>
                  </a:lnTo>
                  <a:lnTo>
                    <a:pt x="3672509" y="9960229"/>
                  </a:lnTo>
                  <a:lnTo>
                    <a:pt x="3674414" y="9961448"/>
                  </a:lnTo>
                  <a:lnTo>
                    <a:pt x="3675938" y="9962972"/>
                  </a:lnTo>
                  <a:lnTo>
                    <a:pt x="3677462" y="9964801"/>
                  </a:lnTo>
                  <a:lnTo>
                    <a:pt x="3678986" y="9966325"/>
                  </a:lnTo>
                  <a:lnTo>
                    <a:pt x="3680129" y="9968458"/>
                  </a:lnTo>
                  <a:lnTo>
                    <a:pt x="3681399" y="9970287"/>
                  </a:lnTo>
                  <a:lnTo>
                    <a:pt x="3682542" y="9972421"/>
                  </a:lnTo>
                  <a:lnTo>
                    <a:pt x="3683558" y="9974554"/>
                  </a:lnTo>
                  <a:lnTo>
                    <a:pt x="3684447" y="9976688"/>
                  </a:lnTo>
                  <a:lnTo>
                    <a:pt x="3685082" y="9979126"/>
                  </a:lnTo>
                  <a:lnTo>
                    <a:pt x="3685971" y="9981260"/>
                  </a:lnTo>
                  <a:lnTo>
                    <a:pt x="3686606" y="9984003"/>
                  </a:lnTo>
                  <a:lnTo>
                    <a:pt x="3686860" y="9986137"/>
                  </a:lnTo>
                  <a:lnTo>
                    <a:pt x="3687495" y="9988880"/>
                  </a:lnTo>
                  <a:lnTo>
                    <a:pt x="3687749" y="9991318"/>
                  </a:lnTo>
                  <a:lnTo>
                    <a:pt x="3687749" y="9994061"/>
                  </a:lnTo>
                  <a:lnTo>
                    <a:pt x="3688130" y="9996500"/>
                  </a:lnTo>
                  <a:lnTo>
                    <a:pt x="3688130" y="9999243"/>
                  </a:lnTo>
                  <a:lnTo>
                    <a:pt x="3688130" y="10001681"/>
                  </a:lnTo>
                  <a:lnTo>
                    <a:pt x="3688130" y="10004425"/>
                  </a:lnTo>
                  <a:lnTo>
                    <a:pt x="3687749" y="10006863"/>
                  </a:lnTo>
                  <a:lnTo>
                    <a:pt x="3687749" y="10009301"/>
                  </a:lnTo>
                  <a:lnTo>
                    <a:pt x="3687495" y="10012045"/>
                  </a:lnTo>
                  <a:lnTo>
                    <a:pt x="3687114" y="10014483"/>
                  </a:lnTo>
                  <a:lnTo>
                    <a:pt x="3686606" y="10016921"/>
                  </a:lnTo>
                  <a:lnTo>
                    <a:pt x="3718864" y="10016921"/>
                  </a:lnTo>
                </a:path>
                <a:path w="6883400" h="10017125">
                  <a:moveTo>
                    <a:pt x="3718864" y="10016921"/>
                  </a:moveTo>
                  <a:lnTo>
                    <a:pt x="3752392" y="10016921"/>
                  </a:lnTo>
                  <a:lnTo>
                    <a:pt x="3751757" y="10014483"/>
                  </a:lnTo>
                  <a:lnTo>
                    <a:pt x="3751122" y="10012045"/>
                  </a:lnTo>
                  <a:lnTo>
                    <a:pt x="3750614" y="10009606"/>
                  </a:lnTo>
                  <a:lnTo>
                    <a:pt x="3750233" y="10007168"/>
                  </a:lnTo>
                  <a:lnTo>
                    <a:pt x="3749979" y="10004425"/>
                  </a:lnTo>
                  <a:lnTo>
                    <a:pt x="3749598" y="10001986"/>
                  </a:lnTo>
                  <a:lnTo>
                    <a:pt x="3749598" y="9999243"/>
                  </a:lnTo>
                  <a:lnTo>
                    <a:pt x="3749598" y="9996805"/>
                  </a:lnTo>
                  <a:lnTo>
                    <a:pt x="3749598" y="9994366"/>
                  </a:lnTo>
                  <a:lnTo>
                    <a:pt x="3749979" y="9991623"/>
                  </a:lnTo>
                  <a:lnTo>
                    <a:pt x="3753281" y="9976993"/>
                  </a:lnTo>
                  <a:lnTo>
                    <a:pt x="3754170" y="9974554"/>
                  </a:lnTo>
                  <a:lnTo>
                    <a:pt x="3755440" y="9972421"/>
                  </a:lnTo>
                  <a:lnTo>
                    <a:pt x="3756710" y="9970287"/>
                  </a:lnTo>
                  <a:lnTo>
                    <a:pt x="3757853" y="9968153"/>
                  </a:lnTo>
                  <a:lnTo>
                    <a:pt x="3771950" y="9956571"/>
                  </a:lnTo>
                  <a:lnTo>
                    <a:pt x="3773982" y="9955657"/>
                  </a:lnTo>
                  <a:lnTo>
                    <a:pt x="3776141" y="9955047"/>
                  </a:lnTo>
                  <a:lnTo>
                    <a:pt x="3778935" y="9954437"/>
                  </a:lnTo>
                  <a:lnTo>
                    <a:pt x="3781348" y="9954133"/>
                  </a:lnTo>
                  <a:lnTo>
                    <a:pt x="3784142" y="9954742"/>
                  </a:lnTo>
                  <a:lnTo>
                    <a:pt x="3786555" y="9955047"/>
                  </a:lnTo>
                  <a:lnTo>
                    <a:pt x="3788968" y="9955961"/>
                  </a:lnTo>
                  <a:lnTo>
                    <a:pt x="3791381" y="9956571"/>
                  </a:lnTo>
                  <a:lnTo>
                    <a:pt x="3793540" y="9957485"/>
                  </a:lnTo>
                  <a:lnTo>
                    <a:pt x="3795699" y="9958705"/>
                  </a:lnTo>
                  <a:lnTo>
                    <a:pt x="3797477" y="9960229"/>
                  </a:lnTo>
                  <a:lnTo>
                    <a:pt x="3799382" y="9961448"/>
                  </a:lnTo>
                  <a:lnTo>
                    <a:pt x="3800906" y="9962972"/>
                  </a:lnTo>
                  <a:lnTo>
                    <a:pt x="3802430" y="9964801"/>
                  </a:lnTo>
                  <a:lnTo>
                    <a:pt x="3803954" y="9966325"/>
                  </a:lnTo>
                  <a:lnTo>
                    <a:pt x="3805097" y="9968458"/>
                  </a:lnTo>
                  <a:lnTo>
                    <a:pt x="3806367" y="9970287"/>
                  </a:lnTo>
                  <a:lnTo>
                    <a:pt x="3807510" y="9972421"/>
                  </a:lnTo>
                  <a:lnTo>
                    <a:pt x="3811828" y="9986137"/>
                  </a:lnTo>
                  <a:lnTo>
                    <a:pt x="3812463" y="9988880"/>
                  </a:lnTo>
                  <a:lnTo>
                    <a:pt x="3812717" y="9991318"/>
                  </a:lnTo>
                  <a:lnTo>
                    <a:pt x="3812717" y="9994061"/>
                  </a:lnTo>
                  <a:lnTo>
                    <a:pt x="3813098" y="9996500"/>
                  </a:lnTo>
                  <a:lnTo>
                    <a:pt x="3813098" y="9999243"/>
                  </a:lnTo>
                  <a:lnTo>
                    <a:pt x="3813098" y="10001681"/>
                  </a:lnTo>
                  <a:lnTo>
                    <a:pt x="3813098" y="10004425"/>
                  </a:lnTo>
                  <a:lnTo>
                    <a:pt x="3812717" y="10006863"/>
                  </a:lnTo>
                  <a:lnTo>
                    <a:pt x="3812717" y="10009301"/>
                  </a:lnTo>
                  <a:lnTo>
                    <a:pt x="3812463" y="10012045"/>
                  </a:lnTo>
                  <a:lnTo>
                    <a:pt x="3812082" y="10014483"/>
                  </a:lnTo>
                  <a:lnTo>
                    <a:pt x="3811574" y="10016921"/>
                  </a:lnTo>
                  <a:lnTo>
                    <a:pt x="3843832" y="10016921"/>
                  </a:lnTo>
                </a:path>
                <a:path w="6883400" h="10017125">
                  <a:moveTo>
                    <a:pt x="3843832" y="10016921"/>
                  </a:moveTo>
                  <a:lnTo>
                    <a:pt x="3878249" y="10016921"/>
                  </a:lnTo>
                  <a:lnTo>
                    <a:pt x="3877614" y="10014483"/>
                  </a:lnTo>
                  <a:lnTo>
                    <a:pt x="3876725" y="10012045"/>
                  </a:lnTo>
                  <a:lnTo>
                    <a:pt x="3876471" y="10009606"/>
                  </a:lnTo>
                  <a:lnTo>
                    <a:pt x="3875836" y="10007168"/>
                  </a:lnTo>
                  <a:lnTo>
                    <a:pt x="3875836" y="10004425"/>
                  </a:lnTo>
                  <a:lnTo>
                    <a:pt x="3875582" y="10001986"/>
                  </a:lnTo>
                  <a:lnTo>
                    <a:pt x="3875582" y="9999243"/>
                  </a:lnTo>
                  <a:lnTo>
                    <a:pt x="3875582" y="9996805"/>
                  </a:lnTo>
                  <a:lnTo>
                    <a:pt x="3875582" y="9994366"/>
                  </a:lnTo>
                  <a:lnTo>
                    <a:pt x="3875836" y="9991623"/>
                  </a:lnTo>
                  <a:lnTo>
                    <a:pt x="3876090" y="9989185"/>
                  </a:lnTo>
                  <a:lnTo>
                    <a:pt x="3876471" y="9986441"/>
                  </a:lnTo>
                  <a:lnTo>
                    <a:pt x="3877106" y="9984003"/>
                  </a:lnTo>
                  <a:lnTo>
                    <a:pt x="3877614" y="9981565"/>
                  </a:lnTo>
                  <a:lnTo>
                    <a:pt x="3878249" y="9979126"/>
                  </a:lnTo>
                  <a:lnTo>
                    <a:pt x="3879138" y="9976993"/>
                  </a:lnTo>
                  <a:lnTo>
                    <a:pt x="3880154" y="9974554"/>
                  </a:lnTo>
                  <a:lnTo>
                    <a:pt x="3881297" y="9972421"/>
                  </a:lnTo>
                  <a:lnTo>
                    <a:pt x="3882567" y="9970287"/>
                  </a:lnTo>
                  <a:lnTo>
                    <a:pt x="3883710" y="9968153"/>
                  </a:lnTo>
                  <a:lnTo>
                    <a:pt x="3885234" y="9966325"/>
                  </a:lnTo>
                  <a:lnTo>
                    <a:pt x="3886504" y="9964496"/>
                  </a:lnTo>
                  <a:lnTo>
                    <a:pt x="3888282" y="9962972"/>
                  </a:lnTo>
                  <a:lnTo>
                    <a:pt x="3889806" y="9961448"/>
                  </a:lnTo>
                  <a:lnTo>
                    <a:pt x="3891711" y="9959924"/>
                  </a:lnTo>
                  <a:lnTo>
                    <a:pt x="3893870" y="9958705"/>
                  </a:lnTo>
                  <a:lnTo>
                    <a:pt x="3895902" y="9957485"/>
                  </a:lnTo>
                  <a:lnTo>
                    <a:pt x="3898061" y="9956571"/>
                  </a:lnTo>
                  <a:lnTo>
                    <a:pt x="3900220" y="9955657"/>
                  </a:lnTo>
                  <a:lnTo>
                    <a:pt x="3902633" y="9955047"/>
                  </a:lnTo>
                  <a:lnTo>
                    <a:pt x="3905427" y="9954437"/>
                  </a:lnTo>
                  <a:lnTo>
                    <a:pt x="3907840" y="9954133"/>
                  </a:lnTo>
                  <a:lnTo>
                    <a:pt x="3910634" y="9954742"/>
                  </a:lnTo>
                  <a:lnTo>
                    <a:pt x="3913301" y="9955047"/>
                  </a:lnTo>
                  <a:lnTo>
                    <a:pt x="3915714" y="9955961"/>
                  </a:lnTo>
                  <a:lnTo>
                    <a:pt x="3918254" y="9956571"/>
                  </a:lnTo>
                  <a:lnTo>
                    <a:pt x="3920286" y="9957485"/>
                  </a:lnTo>
                  <a:lnTo>
                    <a:pt x="3922445" y="9958705"/>
                  </a:lnTo>
                  <a:lnTo>
                    <a:pt x="3924350" y="9960229"/>
                  </a:lnTo>
                  <a:lnTo>
                    <a:pt x="3926382" y="9961448"/>
                  </a:lnTo>
                  <a:lnTo>
                    <a:pt x="3927906" y="9962972"/>
                  </a:lnTo>
                  <a:lnTo>
                    <a:pt x="3929430" y="9964801"/>
                  </a:lnTo>
                  <a:lnTo>
                    <a:pt x="3930954" y="9966325"/>
                  </a:lnTo>
                  <a:lnTo>
                    <a:pt x="3932224" y="9968458"/>
                  </a:lnTo>
                  <a:lnTo>
                    <a:pt x="3933494" y="9970287"/>
                  </a:lnTo>
                  <a:lnTo>
                    <a:pt x="3934637" y="9972421"/>
                  </a:lnTo>
                  <a:lnTo>
                    <a:pt x="3935526" y="9974554"/>
                  </a:lnTo>
                  <a:lnTo>
                    <a:pt x="3936796" y="9976688"/>
                  </a:lnTo>
                  <a:lnTo>
                    <a:pt x="3937431" y="9979126"/>
                  </a:lnTo>
                  <a:lnTo>
                    <a:pt x="3938320" y="9981260"/>
                  </a:lnTo>
                  <a:lnTo>
                    <a:pt x="3938574" y="9984003"/>
                  </a:lnTo>
                  <a:lnTo>
                    <a:pt x="3939209" y="9986137"/>
                  </a:lnTo>
                  <a:lnTo>
                    <a:pt x="3939844" y="9988880"/>
                  </a:lnTo>
                  <a:lnTo>
                    <a:pt x="3940098" y="9991318"/>
                  </a:lnTo>
                  <a:lnTo>
                    <a:pt x="3940098" y="9994061"/>
                  </a:lnTo>
                  <a:lnTo>
                    <a:pt x="3940479" y="9996500"/>
                  </a:lnTo>
                  <a:lnTo>
                    <a:pt x="3940479" y="9999243"/>
                  </a:lnTo>
                  <a:lnTo>
                    <a:pt x="3940479" y="10001681"/>
                  </a:lnTo>
                  <a:lnTo>
                    <a:pt x="3940479" y="10004425"/>
                  </a:lnTo>
                  <a:lnTo>
                    <a:pt x="3940098" y="10006863"/>
                  </a:lnTo>
                  <a:lnTo>
                    <a:pt x="3940098" y="10009301"/>
                  </a:lnTo>
                  <a:lnTo>
                    <a:pt x="3939590" y="10012045"/>
                  </a:lnTo>
                  <a:lnTo>
                    <a:pt x="3939209" y="10014483"/>
                  </a:lnTo>
                  <a:lnTo>
                    <a:pt x="3938955" y="10016921"/>
                  </a:lnTo>
                  <a:lnTo>
                    <a:pt x="3971848" y="10016921"/>
                  </a:lnTo>
                </a:path>
                <a:path w="6883400" h="10017125">
                  <a:moveTo>
                    <a:pt x="3971848" y="10016921"/>
                  </a:moveTo>
                  <a:lnTo>
                    <a:pt x="4006265" y="10016921"/>
                  </a:lnTo>
                  <a:lnTo>
                    <a:pt x="4005630" y="10014483"/>
                  </a:lnTo>
                  <a:lnTo>
                    <a:pt x="4004741" y="10012045"/>
                  </a:lnTo>
                  <a:lnTo>
                    <a:pt x="4004487" y="10009606"/>
                  </a:lnTo>
                  <a:lnTo>
                    <a:pt x="4004106" y="10007168"/>
                  </a:lnTo>
                  <a:lnTo>
                    <a:pt x="4003852" y="10004425"/>
                  </a:lnTo>
                  <a:lnTo>
                    <a:pt x="4003598" y="10001986"/>
                  </a:lnTo>
                  <a:lnTo>
                    <a:pt x="4003598" y="9999243"/>
                  </a:lnTo>
                  <a:lnTo>
                    <a:pt x="4003598" y="9996805"/>
                  </a:lnTo>
                  <a:lnTo>
                    <a:pt x="4003598" y="9994366"/>
                  </a:lnTo>
                  <a:lnTo>
                    <a:pt x="4003852" y="9991623"/>
                  </a:lnTo>
                  <a:lnTo>
                    <a:pt x="4004106" y="9989185"/>
                  </a:lnTo>
                  <a:lnTo>
                    <a:pt x="4004487" y="9986441"/>
                  </a:lnTo>
                  <a:lnTo>
                    <a:pt x="4005122" y="9984003"/>
                  </a:lnTo>
                  <a:lnTo>
                    <a:pt x="4005630" y="9981565"/>
                  </a:lnTo>
                  <a:lnTo>
                    <a:pt x="4006265" y="9979126"/>
                  </a:lnTo>
                  <a:lnTo>
                    <a:pt x="4007154" y="9976993"/>
                  </a:lnTo>
                  <a:lnTo>
                    <a:pt x="4008170" y="9974554"/>
                  </a:lnTo>
                  <a:lnTo>
                    <a:pt x="4009313" y="9972421"/>
                  </a:lnTo>
                  <a:lnTo>
                    <a:pt x="4010583" y="9970287"/>
                  </a:lnTo>
                  <a:lnTo>
                    <a:pt x="4011726" y="9968153"/>
                  </a:lnTo>
                  <a:lnTo>
                    <a:pt x="4013250" y="9966325"/>
                  </a:lnTo>
                  <a:lnTo>
                    <a:pt x="4014774" y="9964496"/>
                  </a:lnTo>
                  <a:lnTo>
                    <a:pt x="4016298" y="9962972"/>
                  </a:lnTo>
                  <a:lnTo>
                    <a:pt x="4018203" y="9961448"/>
                  </a:lnTo>
                  <a:lnTo>
                    <a:pt x="4019981" y="9959924"/>
                  </a:lnTo>
                  <a:lnTo>
                    <a:pt x="4021886" y="9958705"/>
                  </a:lnTo>
                  <a:lnTo>
                    <a:pt x="4035856" y="9954133"/>
                  </a:lnTo>
                  <a:lnTo>
                    <a:pt x="4038650" y="9954742"/>
                  </a:lnTo>
                  <a:lnTo>
                    <a:pt x="4041317" y="9955047"/>
                  </a:lnTo>
                  <a:lnTo>
                    <a:pt x="4043730" y="9955961"/>
                  </a:lnTo>
                  <a:lnTo>
                    <a:pt x="4046270" y="9956571"/>
                  </a:lnTo>
                  <a:lnTo>
                    <a:pt x="4048302" y="9957485"/>
                  </a:lnTo>
                  <a:lnTo>
                    <a:pt x="4050461" y="9958705"/>
                  </a:lnTo>
                  <a:lnTo>
                    <a:pt x="4052366" y="9960229"/>
                  </a:lnTo>
                  <a:lnTo>
                    <a:pt x="4054398" y="9961448"/>
                  </a:lnTo>
                  <a:lnTo>
                    <a:pt x="4055922" y="9962972"/>
                  </a:lnTo>
                  <a:lnTo>
                    <a:pt x="4057446" y="9964801"/>
                  </a:lnTo>
                  <a:lnTo>
                    <a:pt x="4058970" y="9966325"/>
                  </a:lnTo>
                  <a:lnTo>
                    <a:pt x="4060240" y="9968458"/>
                  </a:lnTo>
                  <a:lnTo>
                    <a:pt x="4061764" y="9970287"/>
                  </a:lnTo>
                  <a:lnTo>
                    <a:pt x="4062653" y="9972421"/>
                  </a:lnTo>
                  <a:lnTo>
                    <a:pt x="4063923" y="9974554"/>
                  </a:lnTo>
                  <a:lnTo>
                    <a:pt x="4064812" y="9976688"/>
                  </a:lnTo>
                  <a:lnTo>
                    <a:pt x="4065447" y="9979126"/>
                  </a:lnTo>
                  <a:lnTo>
                    <a:pt x="4066336" y="9981260"/>
                  </a:lnTo>
                  <a:lnTo>
                    <a:pt x="4066971" y="9984003"/>
                  </a:lnTo>
                  <a:lnTo>
                    <a:pt x="4067225" y="9986137"/>
                  </a:lnTo>
                  <a:lnTo>
                    <a:pt x="4067860" y="9988880"/>
                  </a:lnTo>
                  <a:lnTo>
                    <a:pt x="4068114" y="9991318"/>
                  </a:lnTo>
                  <a:lnTo>
                    <a:pt x="4068114" y="9994061"/>
                  </a:lnTo>
                  <a:lnTo>
                    <a:pt x="4068495" y="9996500"/>
                  </a:lnTo>
                  <a:lnTo>
                    <a:pt x="4068495" y="9999243"/>
                  </a:lnTo>
                  <a:lnTo>
                    <a:pt x="4068495" y="10001681"/>
                  </a:lnTo>
                  <a:lnTo>
                    <a:pt x="4068495" y="10004425"/>
                  </a:lnTo>
                  <a:lnTo>
                    <a:pt x="4068114" y="10006863"/>
                  </a:lnTo>
                  <a:lnTo>
                    <a:pt x="4068114" y="10009301"/>
                  </a:lnTo>
                  <a:lnTo>
                    <a:pt x="4067606" y="10012045"/>
                  </a:lnTo>
                  <a:lnTo>
                    <a:pt x="4067225" y="10014483"/>
                  </a:lnTo>
                  <a:lnTo>
                    <a:pt x="4066971" y="10016921"/>
                  </a:lnTo>
                  <a:lnTo>
                    <a:pt x="4100118" y="10016921"/>
                  </a:lnTo>
                </a:path>
                <a:path w="6883400" h="10017125">
                  <a:moveTo>
                    <a:pt x="4100118" y="10016921"/>
                  </a:moveTo>
                  <a:lnTo>
                    <a:pt x="4134281" y="10016921"/>
                  </a:lnTo>
                  <a:lnTo>
                    <a:pt x="4133646" y="10014483"/>
                  </a:lnTo>
                  <a:lnTo>
                    <a:pt x="4133138" y="10012045"/>
                  </a:lnTo>
                  <a:lnTo>
                    <a:pt x="4132503" y="10009606"/>
                  </a:lnTo>
                  <a:lnTo>
                    <a:pt x="4132122" y="10007168"/>
                  </a:lnTo>
                  <a:lnTo>
                    <a:pt x="4131868" y="10004425"/>
                  </a:lnTo>
                  <a:lnTo>
                    <a:pt x="4131614" y="10001986"/>
                  </a:lnTo>
                  <a:lnTo>
                    <a:pt x="4131614" y="9999243"/>
                  </a:lnTo>
                  <a:lnTo>
                    <a:pt x="4131614" y="9996805"/>
                  </a:lnTo>
                  <a:lnTo>
                    <a:pt x="4131614" y="9994366"/>
                  </a:lnTo>
                  <a:lnTo>
                    <a:pt x="4131868" y="9991623"/>
                  </a:lnTo>
                  <a:lnTo>
                    <a:pt x="4132122" y="9989185"/>
                  </a:lnTo>
                  <a:lnTo>
                    <a:pt x="4132503" y="9986441"/>
                  </a:lnTo>
                  <a:lnTo>
                    <a:pt x="4133138" y="9984003"/>
                  </a:lnTo>
                  <a:lnTo>
                    <a:pt x="4133646" y="9981565"/>
                  </a:lnTo>
                  <a:lnTo>
                    <a:pt x="4134662" y="9979126"/>
                  </a:lnTo>
                  <a:lnTo>
                    <a:pt x="4135170" y="9976993"/>
                  </a:lnTo>
                  <a:lnTo>
                    <a:pt x="4136440" y="9974554"/>
                  </a:lnTo>
                  <a:lnTo>
                    <a:pt x="4137329" y="9972421"/>
                  </a:lnTo>
                  <a:lnTo>
                    <a:pt x="4138599" y="9970287"/>
                  </a:lnTo>
                  <a:lnTo>
                    <a:pt x="4139742" y="9968153"/>
                  </a:lnTo>
                  <a:lnTo>
                    <a:pt x="4141266" y="9966325"/>
                  </a:lnTo>
                  <a:lnTo>
                    <a:pt x="4142790" y="9964496"/>
                  </a:lnTo>
                  <a:lnTo>
                    <a:pt x="4144314" y="9962972"/>
                  </a:lnTo>
                  <a:lnTo>
                    <a:pt x="4146219" y="9961448"/>
                  </a:lnTo>
                  <a:lnTo>
                    <a:pt x="4147997" y="9959924"/>
                  </a:lnTo>
                  <a:lnTo>
                    <a:pt x="4149902" y="9958705"/>
                  </a:lnTo>
                  <a:lnTo>
                    <a:pt x="4163872" y="9954133"/>
                  </a:lnTo>
                  <a:lnTo>
                    <a:pt x="4166666" y="9954742"/>
                  </a:lnTo>
                  <a:lnTo>
                    <a:pt x="4169333" y="9955047"/>
                  </a:lnTo>
                  <a:lnTo>
                    <a:pt x="4171746" y="9955961"/>
                  </a:lnTo>
                  <a:lnTo>
                    <a:pt x="4174286" y="9956571"/>
                  </a:lnTo>
                  <a:lnTo>
                    <a:pt x="4176318" y="9957485"/>
                  </a:lnTo>
                  <a:lnTo>
                    <a:pt x="4178477" y="9958705"/>
                  </a:lnTo>
                  <a:lnTo>
                    <a:pt x="4180636" y="9960229"/>
                  </a:lnTo>
                  <a:lnTo>
                    <a:pt x="4182414" y="9961448"/>
                  </a:lnTo>
                  <a:lnTo>
                    <a:pt x="4183938" y="9962972"/>
                  </a:lnTo>
                  <a:lnTo>
                    <a:pt x="4185843" y="9964801"/>
                  </a:lnTo>
                  <a:lnTo>
                    <a:pt x="4186986" y="9966325"/>
                  </a:lnTo>
                  <a:lnTo>
                    <a:pt x="4188510" y="9968458"/>
                  </a:lnTo>
                  <a:lnTo>
                    <a:pt x="4189780" y="9970287"/>
                  </a:lnTo>
                  <a:lnTo>
                    <a:pt x="4191050" y="9972421"/>
                  </a:lnTo>
                  <a:lnTo>
                    <a:pt x="4191939" y="9974554"/>
                  </a:lnTo>
                  <a:lnTo>
                    <a:pt x="4192828" y="9976688"/>
                  </a:lnTo>
                  <a:lnTo>
                    <a:pt x="4193463" y="9979126"/>
                  </a:lnTo>
                  <a:lnTo>
                    <a:pt x="4194352" y="9981260"/>
                  </a:lnTo>
                  <a:lnTo>
                    <a:pt x="4194987" y="9984003"/>
                  </a:lnTo>
                  <a:lnTo>
                    <a:pt x="4195241" y="9986137"/>
                  </a:lnTo>
                  <a:lnTo>
                    <a:pt x="4195876" y="9988880"/>
                  </a:lnTo>
                  <a:lnTo>
                    <a:pt x="4196130" y="9991318"/>
                  </a:lnTo>
                  <a:lnTo>
                    <a:pt x="4196130" y="9994061"/>
                  </a:lnTo>
                  <a:lnTo>
                    <a:pt x="4196511" y="9996500"/>
                  </a:lnTo>
                  <a:lnTo>
                    <a:pt x="4196511" y="9999243"/>
                  </a:lnTo>
                  <a:lnTo>
                    <a:pt x="4196511" y="10001681"/>
                  </a:lnTo>
                  <a:lnTo>
                    <a:pt x="4196511" y="10004425"/>
                  </a:lnTo>
                  <a:lnTo>
                    <a:pt x="4196130" y="10006863"/>
                  </a:lnTo>
                  <a:lnTo>
                    <a:pt x="4196130" y="10009301"/>
                  </a:lnTo>
                  <a:lnTo>
                    <a:pt x="4195876" y="10012045"/>
                  </a:lnTo>
                  <a:lnTo>
                    <a:pt x="4195622" y="10014483"/>
                  </a:lnTo>
                  <a:lnTo>
                    <a:pt x="4194987" y="10016921"/>
                  </a:lnTo>
                  <a:lnTo>
                    <a:pt x="4228134" y="10016921"/>
                  </a:lnTo>
                </a:path>
                <a:path w="6883400" h="10017125">
                  <a:moveTo>
                    <a:pt x="4228134" y="10016921"/>
                  </a:moveTo>
                  <a:lnTo>
                    <a:pt x="4262297" y="10016921"/>
                  </a:lnTo>
                  <a:lnTo>
                    <a:pt x="4261662" y="10014483"/>
                  </a:lnTo>
                  <a:lnTo>
                    <a:pt x="4261154" y="10012045"/>
                  </a:lnTo>
                  <a:lnTo>
                    <a:pt x="4260519" y="10009606"/>
                  </a:lnTo>
                  <a:lnTo>
                    <a:pt x="4260138" y="10007168"/>
                  </a:lnTo>
                  <a:lnTo>
                    <a:pt x="4259884" y="10004425"/>
                  </a:lnTo>
                  <a:lnTo>
                    <a:pt x="4259630" y="10001986"/>
                  </a:lnTo>
                  <a:lnTo>
                    <a:pt x="4259630" y="9999243"/>
                  </a:lnTo>
                  <a:lnTo>
                    <a:pt x="4259630" y="9996805"/>
                  </a:lnTo>
                  <a:lnTo>
                    <a:pt x="4259630" y="9994366"/>
                  </a:lnTo>
                  <a:lnTo>
                    <a:pt x="4259884" y="9991623"/>
                  </a:lnTo>
                  <a:lnTo>
                    <a:pt x="4260138" y="9989185"/>
                  </a:lnTo>
                  <a:lnTo>
                    <a:pt x="4260519" y="9986441"/>
                  </a:lnTo>
                  <a:lnTo>
                    <a:pt x="4261154" y="9984003"/>
                  </a:lnTo>
                  <a:lnTo>
                    <a:pt x="4262043" y="9981565"/>
                  </a:lnTo>
                  <a:lnTo>
                    <a:pt x="4262678" y="9979126"/>
                  </a:lnTo>
                  <a:lnTo>
                    <a:pt x="4263567" y="9976993"/>
                  </a:lnTo>
                  <a:lnTo>
                    <a:pt x="4264456" y="9974554"/>
                  </a:lnTo>
                  <a:lnTo>
                    <a:pt x="4265345" y="9972421"/>
                  </a:lnTo>
                  <a:lnTo>
                    <a:pt x="4266615" y="9970287"/>
                  </a:lnTo>
                  <a:lnTo>
                    <a:pt x="4267758" y="9968153"/>
                  </a:lnTo>
                  <a:lnTo>
                    <a:pt x="4269282" y="9966325"/>
                  </a:lnTo>
                  <a:lnTo>
                    <a:pt x="4270806" y="9964496"/>
                  </a:lnTo>
                  <a:lnTo>
                    <a:pt x="4272330" y="9962972"/>
                  </a:lnTo>
                  <a:lnTo>
                    <a:pt x="4274235" y="9961448"/>
                  </a:lnTo>
                  <a:lnTo>
                    <a:pt x="4276013" y="9959924"/>
                  </a:lnTo>
                  <a:lnTo>
                    <a:pt x="4291888" y="9954133"/>
                  </a:lnTo>
                  <a:lnTo>
                    <a:pt x="4294936" y="9954742"/>
                  </a:lnTo>
                  <a:lnTo>
                    <a:pt x="4297349" y="9955047"/>
                  </a:lnTo>
                  <a:lnTo>
                    <a:pt x="4299762" y="9955961"/>
                  </a:lnTo>
                  <a:lnTo>
                    <a:pt x="4302302" y="9956571"/>
                  </a:lnTo>
                  <a:lnTo>
                    <a:pt x="4304334" y="9957485"/>
                  </a:lnTo>
                  <a:lnTo>
                    <a:pt x="4306493" y="9958705"/>
                  </a:lnTo>
                  <a:lnTo>
                    <a:pt x="4308652" y="9960229"/>
                  </a:lnTo>
                  <a:lnTo>
                    <a:pt x="4310430" y="9961448"/>
                  </a:lnTo>
                  <a:lnTo>
                    <a:pt x="4311954" y="9962972"/>
                  </a:lnTo>
                  <a:lnTo>
                    <a:pt x="4313859" y="9964801"/>
                  </a:lnTo>
                  <a:lnTo>
                    <a:pt x="4315002" y="9966325"/>
                  </a:lnTo>
                  <a:lnTo>
                    <a:pt x="4316526" y="9968458"/>
                  </a:lnTo>
                  <a:lnTo>
                    <a:pt x="4317796" y="9970287"/>
                  </a:lnTo>
                  <a:lnTo>
                    <a:pt x="4319066" y="9972421"/>
                  </a:lnTo>
                  <a:lnTo>
                    <a:pt x="4319955" y="9974554"/>
                  </a:lnTo>
                  <a:lnTo>
                    <a:pt x="4320844" y="9976688"/>
                  </a:lnTo>
                  <a:lnTo>
                    <a:pt x="4321479" y="9979126"/>
                  </a:lnTo>
                  <a:lnTo>
                    <a:pt x="4322368" y="9981260"/>
                  </a:lnTo>
                  <a:lnTo>
                    <a:pt x="4323003" y="9984003"/>
                  </a:lnTo>
                  <a:lnTo>
                    <a:pt x="4323257" y="9986137"/>
                  </a:lnTo>
                  <a:lnTo>
                    <a:pt x="4323892" y="9988880"/>
                  </a:lnTo>
                  <a:lnTo>
                    <a:pt x="4324146" y="9991318"/>
                  </a:lnTo>
                  <a:lnTo>
                    <a:pt x="4324527" y="9994061"/>
                  </a:lnTo>
                  <a:lnTo>
                    <a:pt x="4324527" y="9996500"/>
                  </a:lnTo>
                  <a:lnTo>
                    <a:pt x="4324781" y="9999243"/>
                  </a:lnTo>
                  <a:lnTo>
                    <a:pt x="4324781" y="10001681"/>
                  </a:lnTo>
                  <a:lnTo>
                    <a:pt x="4324527" y="10004425"/>
                  </a:lnTo>
                  <a:lnTo>
                    <a:pt x="4324527" y="10006863"/>
                  </a:lnTo>
                  <a:lnTo>
                    <a:pt x="4324146" y="10009301"/>
                  </a:lnTo>
                  <a:lnTo>
                    <a:pt x="4323892" y="10012045"/>
                  </a:lnTo>
                  <a:lnTo>
                    <a:pt x="4323638" y="10014483"/>
                  </a:lnTo>
                  <a:lnTo>
                    <a:pt x="4323003" y="10016921"/>
                  </a:lnTo>
                  <a:lnTo>
                    <a:pt x="4356150" y="10016921"/>
                  </a:lnTo>
                </a:path>
                <a:path w="6883400" h="10017125">
                  <a:moveTo>
                    <a:pt x="4356150" y="10016921"/>
                  </a:moveTo>
                  <a:lnTo>
                    <a:pt x="4390313" y="10016921"/>
                  </a:lnTo>
                  <a:lnTo>
                    <a:pt x="4389678" y="10014483"/>
                  </a:lnTo>
                  <a:lnTo>
                    <a:pt x="4389170" y="10012045"/>
                  </a:lnTo>
                  <a:lnTo>
                    <a:pt x="4388535" y="10009606"/>
                  </a:lnTo>
                  <a:lnTo>
                    <a:pt x="4388154" y="10007168"/>
                  </a:lnTo>
                  <a:lnTo>
                    <a:pt x="4387900" y="10004425"/>
                  </a:lnTo>
                  <a:lnTo>
                    <a:pt x="4387900" y="10001986"/>
                  </a:lnTo>
                  <a:lnTo>
                    <a:pt x="4387646" y="9999243"/>
                  </a:lnTo>
                  <a:lnTo>
                    <a:pt x="4387646" y="9996805"/>
                  </a:lnTo>
                  <a:lnTo>
                    <a:pt x="4387900" y="9994366"/>
                  </a:lnTo>
                  <a:lnTo>
                    <a:pt x="4387900" y="9991623"/>
                  </a:lnTo>
                  <a:lnTo>
                    <a:pt x="4388154" y="9989185"/>
                  </a:lnTo>
                  <a:lnTo>
                    <a:pt x="4388789" y="9986441"/>
                  </a:lnTo>
                  <a:lnTo>
                    <a:pt x="4389424" y="9984003"/>
                  </a:lnTo>
                  <a:lnTo>
                    <a:pt x="4390059" y="9981565"/>
                  </a:lnTo>
                  <a:lnTo>
                    <a:pt x="4390694" y="9979126"/>
                  </a:lnTo>
                  <a:lnTo>
                    <a:pt x="4391583" y="9976993"/>
                  </a:lnTo>
                  <a:lnTo>
                    <a:pt x="4392472" y="9974554"/>
                  </a:lnTo>
                  <a:lnTo>
                    <a:pt x="4393361" y="9972421"/>
                  </a:lnTo>
                  <a:lnTo>
                    <a:pt x="4394885" y="9970287"/>
                  </a:lnTo>
                  <a:lnTo>
                    <a:pt x="4396155" y="9968153"/>
                  </a:lnTo>
                  <a:lnTo>
                    <a:pt x="4397298" y="9966325"/>
                  </a:lnTo>
                  <a:lnTo>
                    <a:pt x="4398822" y="9964496"/>
                  </a:lnTo>
                  <a:lnTo>
                    <a:pt x="4400346" y="9962972"/>
                  </a:lnTo>
                  <a:lnTo>
                    <a:pt x="4402251" y="9961448"/>
                  </a:lnTo>
                  <a:lnTo>
                    <a:pt x="4404029" y="9959924"/>
                  </a:lnTo>
                  <a:lnTo>
                    <a:pt x="4406188" y="9958705"/>
                  </a:lnTo>
                  <a:lnTo>
                    <a:pt x="4407966" y="9957485"/>
                  </a:lnTo>
                  <a:lnTo>
                    <a:pt x="4410506" y="9956571"/>
                  </a:lnTo>
                  <a:lnTo>
                    <a:pt x="4412538" y="9955657"/>
                  </a:lnTo>
                  <a:lnTo>
                    <a:pt x="4415078" y="9955047"/>
                  </a:lnTo>
                  <a:lnTo>
                    <a:pt x="4417491" y="9954437"/>
                  </a:lnTo>
                  <a:lnTo>
                    <a:pt x="4420158" y="9954133"/>
                  </a:lnTo>
                  <a:lnTo>
                    <a:pt x="4422952" y="9954742"/>
                  </a:lnTo>
                  <a:lnTo>
                    <a:pt x="4425365" y="9955047"/>
                  </a:lnTo>
                  <a:lnTo>
                    <a:pt x="4427778" y="9955961"/>
                  </a:lnTo>
                  <a:lnTo>
                    <a:pt x="4430318" y="9956571"/>
                  </a:lnTo>
                  <a:lnTo>
                    <a:pt x="4432731" y="9957485"/>
                  </a:lnTo>
                  <a:lnTo>
                    <a:pt x="4434890" y="9958705"/>
                  </a:lnTo>
                  <a:lnTo>
                    <a:pt x="4436668" y="9960229"/>
                  </a:lnTo>
                  <a:lnTo>
                    <a:pt x="4438446" y="9961448"/>
                  </a:lnTo>
                  <a:lnTo>
                    <a:pt x="4439970" y="9962972"/>
                  </a:lnTo>
                  <a:lnTo>
                    <a:pt x="4441875" y="9964801"/>
                  </a:lnTo>
                  <a:lnTo>
                    <a:pt x="4443399" y="9966325"/>
                  </a:lnTo>
                  <a:lnTo>
                    <a:pt x="4444542" y="9968458"/>
                  </a:lnTo>
                  <a:lnTo>
                    <a:pt x="4445812" y="9970287"/>
                  </a:lnTo>
                  <a:lnTo>
                    <a:pt x="4447082" y="9972421"/>
                  </a:lnTo>
                  <a:lnTo>
                    <a:pt x="4447971" y="9974554"/>
                  </a:lnTo>
                  <a:lnTo>
                    <a:pt x="4448860" y="9976688"/>
                  </a:lnTo>
                  <a:lnTo>
                    <a:pt x="4449749" y="9979126"/>
                  </a:lnTo>
                  <a:lnTo>
                    <a:pt x="4450384" y="9981260"/>
                  </a:lnTo>
                  <a:lnTo>
                    <a:pt x="4451019" y="9984003"/>
                  </a:lnTo>
                  <a:lnTo>
                    <a:pt x="4451654" y="9986137"/>
                  </a:lnTo>
                  <a:lnTo>
                    <a:pt x="4451908" y="9988880"/>
                  </a:lnTo>
                  <a:lnTo>
                    <a:pt x="4452162" y="9991318"/>
                  </a:lnTo>
                  <a:lnTo>
                    <a:pt x="4452543" y="9994061"/>
                  </a:lnTo>
                  <a:lnTo>
                    <a:pt x="4452543" y="9996500"/>
                  </a:lnTo>
                  <a:lnTo>
                    <a:pt x="4452797" y="9999243"/>
                  </a:lnTo>
                  <a:lnTo>
                    <a:pt x="4452797" y="10001681"/>
                  </a:lnTo>
                  <a:lnTo>
                    <a:pt x="4452543" y="10004425"/>
                  </a:lnTo>
                  <a:lnTo>
                    <a:pt x="4452543" y="10006863"/>
                  </a:lnTo>
                  <a:lnTo>
                    <a:pt x="4452162" y="10009301"/>
                  </a:lnTo>
                  <a:lnTo>
                    <a:pt x="4451908" y="10012045"/>
                  </a:lnTo>
                  <a:lnTo>
                    <a:pt x="4451654" y="10014483"/>
                  </a:lnTo>
                  <a:lnTo>
                    <a:pt x="4451019" y="10016921"/>
                  </a:lnTo>
                  <a:lnTo>
                    <a:pt x="4484166" y="10016921"/>
                  </a:lnTo>
                </a:path>
                <a:path w="6883400" h="10017125">
                  <a:moveTo>
                    <a:pt x="4484166" y="10016921"/>
                  </a:moveTo>
                  <a:lnTo>
                    <a:pt x="4518710" y="10016921"/>
                  </a:lnTo>
                  <a:lnTo>
                    <a:pt x="4517694" y="10014483"/>
                  </a:lnTo>
                  <a:lnTo>
                    <a:pt x="4517186" y="10012045"/>
                  </a:lnTo>
                  <a:lnTo>
                    <a:pt x="4516805" y="10009606"/>
                  </a:lnTo>
                  <a:lnTo>
                    <a:pt x="4516170" y="10007168"/>
                  </a:lnTo>
                  <a:lnTo>
                    <a:pt x="4515916" y="10004425"/>
                  </a:lnTo>
                  <a:lnTo>
                    <a:pt x="4515916" y="10001986"/>
                  </a:lnTo>
                  <a:lnTo>
                    <a:pt x="4515662" y="9999243"/>
                  </a:lnTo>
                  <a:lnTo>
                    <a:pt x="4515662" y="9996805"/>
                  </a:lnTo>
                  <a:lnTo>
                    <a:pt x="4515916" y="9994366"/>
                  </a:lnTo>
                  <a:lnTo>
                    <a:pt x="4515916" y="9991623"/>
                  </a:lnTo>
                  <a:lnTo>
                    <a:pt x="4516551" y="9989185"/>
                  </a:lnTo>
                  <a:lnTo>
                    <a:pt x="4516805" y="9986441"/>
                  </a:lnTo>
                  <a:lnTo>
                    <a:pt x="4517440" y="9984003"/>
                  </a:lnTo>
                  <a:lnTo>
                    <a:pt x="4518075" y="9981565"/>
                  </a:lnTo>
                  <a:lnTo>
                    <a:pt x="4518710" y="9979126"/>
                  </a:lnTo>
                  <a:lnTo>
                    <a:pt x="4519599" y="9976993"/>
                  </a:lnTo>
                  <a:lnTo>
                    <a:pt x="4520488" y="9974554"/>
                  </a:lnTo>
                  <a:lnTo>
                    <a:pt x="4521758" y="9972421"/>
                  </a:lnTo>
                  <a:lnTo>
                    <a:pt x="4522901" y="9970287"/>
                  </a:lnTo>
                  <a:lnTo>
                    <a:pt x="4524171" y="9968153"/>
                  </a:lnTo>
                  <a:lnTo>
                    <a:pt x="4525695" y="9966325"/>
                  </a:lnTo>
                  <a:lnTo>
                    <a:pt x="4526838" y="9964496"/>
                  </a:lnTo>
                  <a:lnTo>
                    <a:pt x="4528743" y="9962972"/>
                  </a:lnTo>
                  <a:lnTo>
                    <a:pt x="4530267" y="9961448"/>
                  </a:lnTo>
                  <a:lnTo>
                    <a:pt x="4532045" y="9959924"/>
                  </a:lnTo>
                  <a:lnTo>
                    <a:pt x="4534204" y="9958705"/>
                  </a:lnTo>
                  <a:lnTo>
                    <a:pt x="4535982" y="9957485"/>
                  </a:lnTo>
                  <a:lnTo>
                    <a:pt x="4538522" y="9956571"/>
                  </a:lnTo>
                  <a:lnTo>
                    <a:pt x="4540554" y="9955657"/>
                  </a:lnTo>
                  <a:lnTo>
                    <a:pt x="4543094" y="9955047"/>
                  </a:lnTo>
                  <a:lnTo>
                    <a:pt x="4545507" y="9954437"/>
                  </a:lnTo>
                  <a:lnTo>
                    <a:pt x="4548174" y="9954133"/>
                  </a:lnTo>
                  <a:lnTo>
                    <a:pt x="4550968" y="9954742"/>
                  </a:lnTo>
                  <a:lnTo>
                    <a:pt x="4553381" y="9955047"/>
                  </a:lnTo>
                  <a:lnTo>
                    <a:pt x="4556175" y="9955961"/>
                  </a:lnTo>
                  <a:lnTo>
                    <a:pt x="4558588" y="9956571"/>
                  </a:lnTo>
                  <a:lnTo>
                    <a:pt x="4560747" y="9957485"/>
                  </a:lnTo>
                  <a:lnTo>
                    <a:pt x="4562906" y="9958705"/>
                  </a:lnTo>
                  <a:lnTo>
                    <a:pt x="4564684" y="9960229"/>
                  </a:lnTo>
                  <a:lnTo>
                    <a:pt x="4566462" y="9961448"/>
                  </a:lnTo>
                  <a:lnTo>
                    <a:pt x="4568367" y="9962972"/>
                  </a:lnTo>
                  <a:lnTo>
                    <a:pt x="4569891" y="9964801"/>
                  </a:lnTo>
                  <a:lnTo>
                    <a:pt x="4571415" y="9966325"/>
                  </a:lnTo>
                  <a:lnTo>
                    <a:pt x="4572558" y="9968458"/>
                  </a:lnTo>
                  <a:lnTo>
                    <a:pt x="4573828" y="9970287"/>
                  </a:lnTo>
                  <a:lnTo>
                    <a:pt x="4575098" y="9972421"/>
                  </a:lnTo>
                  <a:lnTo>
                    <a:pt x="4575987" y="9974554"/>
                  </a:lnTo>
                  <a:lnTo>
                    <a:pt x="4576876" y="9976688"/>
                  </a:lnTo>
                  <a:lnTo>
                    <a:pt x="4577765" y="9979126"/>
                  </a:lnTo>
                  <a:lnTo>
                    <a:pt x="4578400" y="9981260"/>
                  </a:lnTo>
                  <a:lnTo>
                    <a:pt x="4579035" y="9984003"/>
                  </a:lnTo>
                  <a:lnTo>
                    <a:pt x="4579670" y="9986137"/>
                  </a:lnTo>
                  <a:lnTo>
                    <a:pt x="4579924" y="9988880"/>
                  </a:lnTo>
                  <a:lnTo>
                    <a:pt x="4580178" y="9991318"/>
                  </a:lnTo>
                  <a:lnTo>
                    <a:pt x="4580559" y="9994061"/>
                  </a:lnTo>
                  <a:lnTo>
                    <a:pt x="4580813" y="9996500"/>
                  </a:lnTo>
                  <a:lnTo>
                    <a:pt x="4580813" y="9999243"/>
                  </a:lnTo>
                  <a:lnTo>
                    <a:pt x="4580813" y="10001681"/>
                  </a:lnTo>
                  <a:lnTo>
                    <a:pt x="4580813" y="10004425"/>
                  </a:lnTo>
                  <a:lnTo>
                    <a:pt x="4580559" y="10006863"/>
                  </a:lnTo>
                  <a:lnTo>
                    <a:pt x="4580178" y="10009301"/>
                  </a:lnTo>
                  <a:lnTo>
                    <a:pt x="4579924" y="10012045"/>
                  </a:lnTo>
                  <a:lnTo>
                    <a:pt x="4579670" y="10014483"/>
                  </a:lnTo>
                  <a:lnTo>
                    <a:pt x="4579289" y="10016921"/>
                  </a:lnTo>
                  <a:lnTo>
                    <a:pt x="4612182" y="10016921"/>
                  </a:lnTo>
                </a:path>
                <a:path w="6883400" h="10017125">
                  <a:moveTo>
                    <a:pt x="4612182" y="10016921"/>
                  </a:moveTo>
                  <a:lnTo>
                    <a:pt x="4646726" y="10016921"/>
                  </a:lnTo>
                  <a:lnTo>
                    <a:pt x="4645710" y="10014483"/>
                  </a:lnTo>
                  <a:lnTo>
                    <a:pt x="4645202" y="10012045"/>
                  </a:lnTo>
                  <a:lnTo>
                    <a:pt x="4644821" y="10009606"/>
                  </a:lnTo>
                  <a:lnTo>
                    <a:pt x="4644186" y="10007168"/>
                  </a:lnTo>
                  <a:lnTo>
                    <a:pt x="4643932" y="10004425"/>
                  </a:lnTo>
                  <a:lnTo>
                    <a:pt x="4643932" y="9991623"/>
                  </a:lnTo>
                  <a:lnTo>
                    <a:pt x="4644567" y="9989185"/>
                  </a:lnTo>
                  <a:lnTo>
                    <a:pt x="4644821" y="9986441"/>
                  </a:lnTo>
                  <a:lnTo>
                    <a:pt x="4645456" y="9984003"/>
                  </a:lnTo>
                  <a:lnTo>
                    <a:pt x="4646091" y="9981565"/>
                  </a:lnTo>
                  <a:lnTo>
                    <a:pt x="4646726" y="9979126"/>
                  </a:lnTo>
                  <a:lnTo>
                    <a:pt x="4647615" y="9976993"/>
                  </a:lnTo>
                  <a:lnTo>
                    <a:pt x="4648504" y="9974554"/>
                  </a:lnTo>
                  <a:lnTo>
                    <a:pt x="4649774" y="9972421"/>
                  </a:lnTo>
                  <a:lnTo>
                    <a:pt x="4650917" y="9970287"/>
                  </a:lnTo>
                  <a:lnTo>
                    <a:pt x="4652187" y="9968153"/>
                  </a:lnTo>
                  <a:lnTo>
                    <a:pt x="4653711" y="9966325"/>
                  </a:lnTo>
                  <a:lnTo>
                    <a:pt x="4654854" y="9964496"/>
                  </a:lnTo>
                  <a:lnTo>
                    <a:pt x="4656759" y="9962972"/>
                  </a:lnTo>
                  <a:lnTo>
                    <a:pt x="4666538" y="9956571"/>
                  </a:lnTo>
                  <a:lnTo>
                    <a:pt x="4668570" y="9955657"/>
                  </a:lnTo>
                  <a:lnTo>
                    <a:pt x="4671110" y="9955047"/>
                  </a:lnTo>
                  <a:lnTo>
                    <a:pt x="4673523" y="9954437"/>
                  </a:lnTo>
                  <a:lnTo>
                    <a:pt x="4676190" y="9954133"/>
                  </a:lnTo>
                  <a:lnTo>
                    <a:pt x="4678984" y="9954742"/>
                  </a:lnTo>
                  <a:lnTo>
                    <a:pt x="4681778" y="9955047"/>
                  </a:lnTo>
                  <a:lnTo>
                    <a:pt x="4684191" y="9955961"/>
                  </a:lnTo>
                  <a:lnTo>
                    <a:pt x="4686604" y="9956571"/>
                  </a:lnTo>
                  <a:lnTo>
                    <a:pt x="4688763" y="9957485"/>
                  </a:lnTo>
                  <a:lnTo>
                    <a:pt x="4690922" y="9958705"/>
                  </a:lnTo>
                  <a:lnTo>
                    <a:pt x="4692700" y="9960229"/>
                  </a:lnTo>
                  <a:lnTo>
                    <a:pt x="4694478" y="9961448"/>
                  </a:lnTo>
                  <a:lnTo>
                    <a:pt x="4696383" y="9962972"/>
                  </a:lnTo>
                  <a:lnTo>
                    <a:pt x="4697907" y="9964801"/>
                  </a:lnTo>
                  <a:lnTo>
                    <a:pt x="4699431" y="9966325"/>
                  </a:lnTo>
                  <a:lnTo>
                    <a:pt x="4700574" y="9968458"/>
                  </a:lnTo>
                  <a:lnTo>
                    <a:pt x="4701844" y="9970287"/>
                  </a:lnTo>
                  <a:lnTo>
                    <a:pt x="4703114" y="9972421"/>
                  </a:lnTo>
                  <a:lnTo>
                    <a:pt x="4704003" y="9974554"/>
                  </a:lnTo>
                  <a:lnTo>
                    <a:pt x="4704892" y="9976688"/>
                  </a:lnTo>
                  <a:lnTo>
                    <a:pt x="4705781" y="9979126"/>
                  </a:lnTo>
                  <a:lnTo>
                    <a:pt x="4706670" y="9981260"/>
                  </a:lnTo>
                  <a:lnTo>
                    <a:pt x="4707051" y="9984003"/>
                  </a:lnTo>
                  <a:lnTo>
                    <a:pt x="4707686" y="9986137"/>
                  </a:lnTo>
                  <a:lnTo>
                    <a:pt x="4708194" y="9988880"/>
                  </a:lnTo>
                  <a:lnTo>
                    <a:pt x="4708194" y="9991318"/>
                  </a:lnTo>
                  <a:lnTo>
                    <a:pt x="4708575" y="9994061"/>
                  </a:lnTo>
                  <a:lnTo>
                    <a:pt x="4708829" y="9996500"/>
                  </a:lnTo>
                  <a:lnTo>
                    <a:pt x="4708829" y="9999243"/>
                  </a:lnTo>
                  <a:lnTo>
                    <a:pt x="4708829" y="10001681"/>
                  </a:lnTo>
                  <a:lnTo>
                    <a:pt x="4708829" y="10004425"/>
                  </a:lnTo>
                  <a:lnTo>
                    <a:pt x="4708575" y="10006863"/>
                  </a:lnTo>
                  <a:lnTo>
                    <a:pt x="4708194" y="10009301"/>
                  </a:lnTo>
                  <a:lnTo>
                    <a:pt x="4707940" y="10012045"/>
                  </a:lnTo>
                  <a:lnTo>
                    <a:pt x="4707686" y="10014483"/>
                  </a:lnTo>
                  <a:lnTo>
                    <a:pt x="4707305" y="10016921"/>
                  </a:lnTo>
                  <a:lnTo>
                    <a:pt x="4740198" y="10016921"/>
                  </a:lnTo>
                </a:path>
                <a:path w="6883400" h="10017125">
                  <a:moveTo>
                    <a:pt x="4740198" y="10016921"/>
                  </a:moveTo>
                  <a:lnTo>
                    <a:pt x="4774742" y="10016921"/>
                  </a:lnTo>
                  <a:lnTo>
                    <a:pt x="4774107" y="10014483"/>
                  </a:lnTo>
                  <a:lnTo>
                    <a:pt x="4773218" y="10012045"/>
                  </a:lnTo>
                  <a:lnTo>
                    <a:pt x="4772837" y="10009606"/>
                  </a:lnTo>
                  <a:lnTo>
                    <a:pt x="4772583" y="10007168"/>
                  </a:lnTo>
                  <a:lnTo>
                    <a:pt x="4772202" y="10004425"/>
                  </a:lnTo>
                  <a:lnTo>
                    <a:pt x="4771948" y="10001986"/>
                  </a:lnTo>
                  <a:lnTo>
                    <a:pt x="4771948" y="9999243"/>
                  </a:lnTo>
                  <a:lnTo>
                    <a:pt x="4771948" y="9996805"/>
                  </a:lnTo>
                  <a:lnTo>
                    <a:pt x="4771948" y="9994366"/>
                  </a:lnTo>
                  <a:lnTo>
                    <a:pt x="4772202" y="9991623"/>
                  </a:lnTo>
                  <a:lnTo>
                    <a:pt x="4772583" y="9989185"/>
                  </a:lnTo>
                  <a:lnTo>
                    <a:pt x="4772837" y="9986441"/>
                  </a:lnTo>
                  <a:lnTo>
                    <a:pt x="4773472" y="9984003"/>
                  </a:lnTo>
                  <a:lnTo>
                    <a:pt x="4774107" y="9981565"/>
                  </a:lnTo>
                  <a:lnTo>
                    <a:pt x="4774742" y="9979126"/>
                  </a:lnTo>
                  <a:lnTo>
                    <a:pt x="4775631" y="9976993"/>
                  </a:lnTo>
                  <a:lnTo>
                    <a:pt x="4776520" y="9974554"/>
                  </a:lnTo>
                  <a:lnTo>
                    <a:pt x="4777790" y="9972421"/>
                  </a:lnTo>
                  <a:lnTo>
                    <a:pt x="4778933" y="9970287"/>
                  </a:lnTo>
                  <a:lnTo>
                    <a:pt x="4780203" y="9968153"/>
                  </a:lnTo>
                  <a:lnTo>
                    <a:pt x="4781727" y="9966325"/>
                  </a:lnTo>
                  <a:lnTo>
                    <a:pt x="4783251" y="9964496"/>
                  </a:lnTo>
                  <a:lnTo>
                    <a:pt x="4804206" y="9954133"/>
                  </a:lnTo>
                  <a:lnTo>
                    <a:pt x="4807000" y="9954742"/>
                  </a:lnTo>
                  <a:lnTo>
                    <a:pt x="4809794" y="9955047"/>
                  </a:lnTo>
                  <a:lnTo>
                    <a:pt x="4812207" y="9955961"/>
                  </a:lnTo>
                  <a:lnTo>
                    <a:pt x="4814620" y="9956571"/>
                  </a:lnTo>
                  <a:lnTo>
                    <a:pt x="4816779" y="9957485"/>
                  </a:lnTo>
                  <a:lnTo>
                    <a:pt x="4818938" y="9958705"/>
                  </a:lnTo>
                  <a:lnTo>
                    <a:pt x="4820716" y="9960229"/>
                  </a:lnTo>
                  <a:lnTo>
                    <a:pt x="4822875" y="9961448"/>
                  </a:lnTo>
                  <a:lnTo>
                    <a:pt x="4824399" y="9962972"/>
                  </a:lnTo>
                  <a:lnTo>
                    <a:pt x="4825923" y="9964801"/>
                  </a:lnTo>
                  <a:lnTo>
                    <a:pt x="4827447" y="9966325"/>
                  </a:lnTo>
                  <a:lnTo>
                    <a:pt x="4828590" y="9968458"/>
                  </a:lnTo>
                  <a:lnTo>
                    <a:pt x="4830114" y="9970287"/>
                  </a:lnTo>
                  <a:lnTo>
                    <a:pt x="4831130" y="9972421"/>
                  </a:lnTo>
                  <a:lnTo>
                    <a:pt x="4832273" y="9974554"/>
                  </a:lnTo>
                  <a:lnTo>
                    <a:pt x="4833162" y="9976688"/>
                  </a:lnTo>
                  <a:lnTo>
                    <a:pt x="4833797" y="9979126"/>
                  </a:lnTo>
                  <a:lnTo>
                    <a:pt x="4834686" y="9981260"/>
                  </a:lnTo>
                  <a:lnTo>
                    <a:pt x="4835321" y="9984003"/>
                  </a:lnTo>
                  <a:lnTo>
                    <a:pt x="4835702" y="9986137"/>
                  </a:lnTo>
                  <a:lnTo>
                    <a:pt x="4836210" y="9988880"/>
                  </a:lnTo>
                  <a:lnTo>
                    <a:pt x="4836591" y="9991318"/>
                  </a:lnTo>
                  <a:lnTo>
                    <a:pt x="4836591" y="9994061"/>
                  </a:lnTo>
                  <a:lnTo>
                    <a:pt x="4836845" y="9996500"/>
                  </a:lnTo>
                  <a:lnTo>
                    <a:pt x="4836845" y="9999243"/>
                  </a:lnTo>
                  <a:lnTo>
                    <a:pt x="4836845" y="10001681"/>
                  </a:lnTo>
                  <a:lnTo>
                    <a:pt x="4836845" y="10004425"/>
                  </a:lnTo>
                  <a:lnTo>
                    <a:pt x="4836591" y="10006863"/>
                  </a:lnTo>
                  <a:lnTo>
                    <a:pt x="4836591" y="10009301"/>
                  </a:lnTo>
                  <a:lnTo>
                    <a:pt x="4835956" y="10012045"/>
                  </a:lnTo>
                  <a:lnTo>
                    <a:pt x="4835702" y="10014483"/>
                  </a:lnTo>
                  <a:lnTo>
                    <a:pt x="4835321" y="10016921"/>
                  </a:lnTo>
                  <a:lnTo>
                    <a:pt x="4868595" y="10016921"/>
                  </a:lnTo>
                </a:path>
                <a:path w="6883400" h="10017125">
                  <a:moveTo>
                    <a:pt x="4868595" y="10016921"/>
                  </a:moveTo>
                  <a:lnTo>
                    <a:pt x="4902758" y="10016921"/>
                  </a:lnTo>
                  <a:lnTo>
                    <a:pt x="4902123" y="10014483"/>
                  </a:lnTo>
                  <a:lnTo>
                    <a:pt x="4901488" y="10012045"/>
                  </a:lnTo>
                  <a:lnTo>
                    <a:pt x="4900853" y="10009606"/>
                  </a:lnTo>
                  <a:lnTo>
                    <a:pt x="4900599" y="10007168"/>
                  </a:lnTo>
                  <a:lnTo>
                    <a:pt x="4900218" y="10004425"/>
                  </a:lnTo>
                  <a:lnTo>
                    <a:pt x="4899964" y="10001986"/>
                  </a:lnTo>
                  <a:lnTo>
                    <a:pt x="4899964" y="9999243"/>
                  </a:lnTo>
                  <a:lnTo>
                    <a:pt x="4899964" y="9996805"/>
                  </a:lnTo>
                  <a:lnTo>
                    <a:pt x="4899964" y="9994366"/>
                  </a:lnTo>
                  <a:lnTo>
                    <a:pt x="4900218" y="9991623"/>
                  </a:lnTo>
                  <a:lnTo>
                    <a:pt x="4900599" y="9989185"/>
                  </a:lnTo>
                  <a:lnTo>
                    <a:pt x="4900853" y="9986441"/>
                  </a:lnTo>
                  <a:lnTo>
                    <a:pt x="4901488" y="9984003"/>
                  </a:lnTo>
                  <a:lnTo>
                    <a:pt x="4902123" y="9981565"/>
                  </a:lnTo>
                  <a:lnTo>
                    <a:pt x="4903012" y="9979126"/>
                  </a:lnTo>
                  <a:lnTo>
                    <a:pt x="4909743" y="9966325"/>
                  </a:lnTo>
                  <a:lnTo>
                    <a:pt x="4911267" y="9964496"/>
                  </a:lnTo>
                  <a:lnTo>
                    <a:pt x="4932222" y="9954133"/>
                  </a:lnTo>
                  <a:lnTo>
                    <a:pt x="4935016" y="9954742"/>
                  </a:lnTo>
                  <a:lnTo>
                    <a:pt x="4937810" y="9955047"/>
                  </a:lnTo>
                  <a:lnTo>
                    <a:pt x="4940223" y="9955961"/>
                  </a:lnTo>
                  <a:lnTo>
                    <a:pt x="4942636" y="9956571"/>
                  </a:lnTo>
                  <a:lnTo>
                    <a:pt x="4944795" y="9957485"/>
                  </a:lnTo>
                  <a:lnTo>
                    <a:pt x="4946954" y="9958705"/>
                  </a:lnTo>
                  <a:lnTo>
                    <a:pt x="4948732" y="9960229"/>
                  </a:lnTo>
                  <a:lnTo>
                    <a:pt x="4950891" y="9961448"/>
                  </a:lnTo>
                  <a:lnTo>
                    <a:pt x="4952415" y="9962972"/>
                  </a:lnTo>
                  <a:lnTo>
                    <a:pt x="4953939" y="9964801"/>
                  </a:lnTo>
                  <a:lnTo>
                    <a:pt x="4955463" y="9966325"/>
                  </a:lnTo>
                  <a:lnTo>
                    <a:pt x="4956987" y="9968458"/>
                  </a:lnTo>
                  <a:lnTo>
                    <a:pt x="4958130" y="9970287"/>
                  </a:lnTo>
                  <a:lnTo>
                    <a:pt x="4959146" y="9972421"/>
                  </a:lnTo>
                  <a:lnTo>
                    <a:pt x="4960289" y="9974554"/>
                  </a:lnTo>
                  <a:lnTo>
                    <a:pt x="4961178" y="9976688"/>
                  </a:lnTo>
                  <a:lnTo>
                    <a:pt x="4961813" y="9979126"/>
                  </a:lnTo>
                  <a:lnTo>
                    <a:pt x="4962702" y="9981260"/>
                  </a:lnTo>
                  <a:lnTo>
                    <a:pt x="4963337" y="9984003"/>
                  </a:lnTo>
                  <a:lnTo>
                    <a:pt x="4963718" y="9986137"/>
                  </a:lnTo>
                  <a:lnTo>
                    <a:pt x="4964226" y="9988880"/>
                  </a:lnTo>
                  <a:lnTo>
                    <a:pt x="4964607" y="9991318"/>
                  </a:lnTo>
                  <a:lnTo>
                    <a:pt x="4964607" y="9994061"/>
                  </a:lnTo>
                  <a:lnTo>
                    <a:pt x="4964861" y="9996500"/>
                  </a:lnTo>
                  <a:lnTo>
                    <a:pt x="4964861" y="9999243"/>
                  </a:lnTo>
                  <a:lnTo>
                    <a:pt x="4964861" y="10001681"/>
                  </a:lnTo>
                  <a:lnTo>
                    <a:pt x="4964861" y="10004425"/>
                  </a:lnTo>
                  <a:lnTo>
                    <a:pt x="4964607" y="10006863"/>
                  </a:lnTo>
                  <a:lnTo>
                    <a:pt x="4964607" y="10009301"/>
                  </a:lnTo>
                  <a:lnTo>
                    <a:pt x="4964226" y="10012045"/>
                  </a:lnTo>
                  <a:lnTo>
                    <a:pt x="4963972" y="10014483"/>
                  </a:lnTo>
                  <a:lnTo>
                    <a:pt x="4963337" y="10016921"/>
                  </a:lnTo>
                  <a:lnTo>
                    <a:pt x="4996611" y="10016921"/>
                  </a:lnTo>
                </a:path>
                <a:path w="6883400" h="10017125">
                  <a:moveTo>
                    <a:pt x="4996611" y="10016921"/>
                  </a:moveTo>
                  <a:lnTo>
                    <a:pt x="5030774" y="10016921"/>
                  </a:lnTo>
                  <a:lnTo>
                    <a:pt x="5030139" y="10014483"/>
                  </a:lnTo>
                  <a:lnTo>
                    <a:pt x="5029504" y="10012045"/>
                  </a:lnTo>
                  <a:lnTo>
                    <a:pt x="5028869" y="10009606"/>
                  </a:lnTo>
                  <a:lnTo>
                    <a:pt x="5028615" y="10007168"/>
                  </a:lnTo>
                  <a:lnTo>
                    <a:pt x="5028234" y="10004425"/>
                  </a:lnTo>
                  <a:lnTo>
                    <a:pt x="5027980" y="10001986"/>
                  </a:lnTo>
                  <a:lnTo>
                    <a:pt x="5027980" y="9999243"/>
                  </a:lnTo>
                  <a:lnTo>
                    <a:pt x="5027980" y="9996805"/>
                  </a:lnTo>
                  <a:lnTo>
                    <a:pt x="5027980" y="9994366"/>
                  </a:lnTo>
                  <a:lnTo>
                    <a:pt x="5028234" y="9991623"/>
                  </a:lnTo>
                  <a:lnTo>
                    <a:pt x="5028615" y="9989185"/>
                  </a:lnTo>
                  <a:lnTo>
                    <a:pt x="5028869" y="9986441"/>
                  </a:lnTo>
                  <a:lnTo>
                    <a:pt x="5029504" y="9984003"/>
                  </a:lnTo>
                  <a:lnTo>
                    <a:pt x="5030393" y="9981565"/>
                  </a:lnTo>
                  <a:lnTo>
                    <a:pt x="5031028" y="9979126"/>
                  </a:lnTo>
                  <a:lnTo>
                    <a:pt x="5031917" y="9976993"/>
                  </a:lnTo>
                  <a:lnTo>
                    <a:pt x="5032806" y="9974554"/>
                  </a:lnTo>
                  <a:lnTo>
                    <a:pt x="5033822" y="9972421"/>
                  </a:lnTo>
                  <a:lnTo>
                    <a:pt x="5060238" y="9954133"/>
                  </a:lnTo>
                  <a:lnTo>
                    <a:pt x="5063286" y="9954742"/>
                  </a:lnTo>
                  <a:lnTo>
                    <a:pt x="5065826" y="9955047"/>
                  </a:lnTo>
                  <a:lnTo>
                    <a:pt x="5068239" y="9955961"/>
                  </a:lnTo>
                  <a:lnTo>
                    <a:pt x="5070652" y="9956571"/>
                  </a:lnTo>
                  <a:lnTo>
                    <a:pt x="5072811" y="9957485"/>
                  </a:lnTo>
                  <a:lnTo>
                    <a:pt x="5074970" y="9958705"/>
                  </a:lnTo>
                  <a:lnTo>
                    <a:pt x="5077002" y="9960229"/>
                  </a:lnTo>
                  <a:lnTo>
                    <a:pt x="5078907" y="9961448"/>
                  </a:lnTo>
                  <a:lnTo>
                    <a:pt x="5088305" y="9974554"/>
                  </a:lnTo>
                  <a:lnTo>
                    <a:pt x="5089194" y="9976688"/>
                  </a:lnTo>
                  <a:lnTo>
                    <a:pt x="5089829" y="9979126"/>
                  </a:lnTo>
                  <a:lnTo>
                    <a:pt x="5090718" y="9981260"/>
                  </a:lnTo>
                  <a:lnTo>
                    <a:pt x="5091353" y="9984003"/>
                  </a:lnTo>
                  <a:lnTo>
                    <a:pt x="5091734" y="9986137"/>
                  </a:lnTo>
                  <a:lnTo>
                    <a:pt x="5092242" y="9988880"/>
                  </a:lnTo>
                  <a:lnTo>
                    <a:pt x="5092623" y="9991318"/>
                  </a:lnTo>
                  <a:lnTo>
                    <a:pt x="5092877" y="9994061"/>
                  </a:lnTo>
                  <a:lnTo>
                    <a:pt x="5092877" y="9996500"/>
                  </a:lnTo>
                  <a:lnTo>
                    <a:pt x="5093258" y="9999243"/>
                  </a:lnTo>
                  <a:lnTo>
                    <a:pt x="5093258" y="10001681"/>
                  </a:lnTo>
                  <a:lnTo>
                    <a:pt x="5092877" y="10004425"/>
                  </a:lnTo>
                  <a:lnTo>
                    <a:pt x="5092877" y="10006863"/>
                  </a:lnTo>
                  <a:lnTo>
                    <a:pt x="5092623" y="10009301"/>
                  </a:lnTo>
                  <a:lnTo>
                    <a:pt x="5092242" y="10012045"/>
                  </a:lnTo>
                  <a:lnTo>
                    <a:pt x="5091988" y="10014483"/>
                  </a:lnTo>
                  <a:lnTo>
                    <a:pt x="5091353" y="10016921"/>
                  </a:lnTo>
                  <a:lnTo>
                    <a:pt x="5124627" y="10016921"/>
                  </a:lnTo>
                </a:path>
                <a:path w="6883400" h="10017125">
                  <a:moveTo>
                    <a:pt x="5124627" y="10016921"/>
                  </a:moveTo>
                  <a:lnTo>
                    <a:pt x="5158790" y="10016921"/>
                  </a:lnTo>
                  <a:lnTo>
                    <a:pt x="5158155" y="10014483"/>
                  </a:lnTo>
                  <a:lnTo>
                    <a:pt x="5157520" y="10012045"/>
                  </a:lnTo>
                  <a:lnTo>
                    <a:pt x="5156885" y="10009606"/>
                  </a:lnTo>
                  <a:lnTo>
                    <a:pt x="5156631" y="10007168"/>
                  </a:lnTo>
                  <a:lnTo>
                    <a:pt x="5156250" y="10004425"/>
                  </a:lnTo>
                  <a:lnTo>
                    <a:pt x="5155996" y="10001986"/>
                  </a:lnTo>
                  <a:lnTo>
                    <a:pt x="5155996" y="9999243"/>
                  </a:lnTo>
                  <a:lnTo>
                    <a:pt x="5155996" y="9996805"/>
                  </a:lnTo>
                  <a:lnTo>
                    <a:pt x="5155996" y="9994366"/>
                  </a:lnTo>
                  <a:lnTo>
                    <a:pt x="5156250" y="9991623"/>
                  </a:lnTo>
                  <a:lnTo>
                    <a:pt x="5156631" y="9989185"/>
                  </a:lnTo>
                  <a:lnTo>
                    <a:pt x="5157266" y="9986441"/>
                  </a:lnTo>
                  <a:lnTo>
                    <a:pt x="5157774" y="9984003"/>
                  </a:lnTo>
                  <a:lnTo>
                    <a:pt x="5158409" y="9981565"/>
                  </a:lnTo>
                  <a:lnTo>
                    <a:pt x="5159044" y="9979126"/>
                  </a:lnTo>
                  <a:lnTo>
                    <a:pt x="5159933" y="9976993"/>
                  </a:lnTo>
                  <a:lnTo>
                    <a:pt x="5160822" y="9974554"/>
                  </a:lnTo>
                  <a:lnTo>
                    <a:pt x="5161838" y="9972421"/>
                  </a:lnTo>
                  <a:lnTo>
                    <a:pt x="5162981" y="9970287"/>
                  </a:lnTo>
                  <a:lnTo>
                    <a:pt x="5164505" y="9968153"/>
                  </a:lnTo>
                  <a:lnTo>
                    <a:pt x="5165775" y="9966325"/>
                  </a:lnTo>
                  <a:lnTo>
                    <a:pt x="5174538" y="9958705"/>
                  </a:lnTo>
                  <a:lnTo>
                    <a:pt x="5176443" y="9957485"/>
                  </a:lnTo>
                  <a:lnTo>
                    <a:pt x="5178602" y="9956571"/>
                  </a:lnTo>
                  <a:lnTo>
                    <a:pt x="5181015" y="9955657"/>
                  </a:lnTo>
                  <a:lnTo>
                    <a:pt x="5183428" y="9955047"/>
                  </a:lnTo>
                  <a:lnTo>
                    <a:pt x="5185841" y="9954437"/>
                  </a:lnTo>
                  <a:lnTo>
                    <a:pt x="5188635" y="9954133"/>
                  </a:lnTo>
                  <a:lnTo>
                    <a:pt x="5191302" y="9954742"/>
                  </a:lnTo>
                  <a:lnTo>
                    <a:pt x="5193842" y="9955047"/>
                  </a:lnTo>
                  <a:lnTo>
                    <a:pt x="5196255" y="9955961"/>
                  </a:lnTo>
                  <a:lnTo>
                    <a:pt x="5198668" y="9956571"/>
                  </a:lnTo>
                  <a:lnTo>
                    <a:pt x="5201081" y="9957485"/>
                  </a:lnTo>
                  <a:lnTo>
                    <a:pt x="5202986" y="9958705"/>
                  </a:lnTo>
                  <a:lnTo>
                    <a:pt x="5205018" y="9960229"/>
                  </a:lnTo>
                  <a:lnTo>
                    <a:pt x="5206923" y="9961448"/>
                  </a:lnTo>
                  <a:lnTo>
                    <a:pt x="5208447" y="9962972"/>
                  </a:lnTo>
                  <a:lnTo>
                    <a:pt x="5210225" y="9964801"/>
                  </a:lnTo>
                  <a:lnTo>
                    <a:pt x="5211749" y="9966325"/>
                  </a:lnTo>
                  <a:lnTo>
                    <a:pt x="5213019" y="9968458"/>
                  </a:lnTo>
                  <a:lnTo>
                    <a:pt x="5214162" y="9970287"/>
                  </a:lnTo>
                  <a:lnTo>
                    <a:pt x="5215432" y="9972421"/>
                  </a:lnTo>
                  <a:lnTo>
                    <a:pt x="5216321" y="9974554"/>
                  </a:lnTo>
                  <a:lnTo>
                    <a:pt x="5217210" y="9976688"/>
                  </a:lnTo>
                  <a:lnTo>
                    <a:pt x="5218226" y="9979126"/>
                  </a:lnTo>
                  <a:lnTo>
                    <a:pt x="5218734" y="9981260"/>
                  </a:lnTo>
                  <a:lnTo>
                    <a:pt x="5219369" y="9984003"/>
                  </a:lnTo>
                  <a:lnTo>
                    <a:pt x="5220004" y="9986137"/>
                  </a:lnTo>
                  <a:lnTo>
                    <a:pt x="5220258" y="9988880"/>
                  </a:lnTo>
                  <a:lnTo>
                    <a:pt x="5220639" y="9991318"/>
                  </a:lnTo>
                  <a:lnTo>
                    <a:pt x="5220893" y="9994061"/>
                  </a:lnTo>
                  <a:lnTo>
                    <a:pt x="5220893" y="9996500"/>
                  </a:lnTo>
                  <a:lnTo>
                    <a:pt x="5221274" y="9999243"/>
                  </a:lnTo>
                  <a:lnTo>
                    <a:pt x="5221274" y="10001681"/>
                  </a:lnTo>
                  <a:lnTo>
                    <a:pt x="5220893" y="10004425"/>
                  </a:lnTo>
                  <a:lnTo>
                    <a:pt x="5220893" y="10006863"/>
                  </a:lnTo>
                  <a:lnTo>
                    <a:pt x="5220639" y="10009301"/>
                  </a:lnTo>
                  <a:lnTo>
                    <a:pt x="5220258" y="10012045"/>
                  </a:lnTo>
                  <a:lnTo>
                    <a:pt x="5220004" y="10014483"/>
                  </a:lnTo>
                  <a:lnTo>
                    <a:pt x="5219369" y="10016921"/>
                  </a:lnTo>
                  <a:lnTo>
                    <a:pt x="5252643" y="10016921"/>
                  </a:lnTo>
                </a:path>
                <a:path w="6883400" h="10017125">
                  <a:moveTo>
                    <a:pt x="5252643" y="10016921"/>
                  </a:moveTo>
                  <a:lnTo>
                    <a:pt x="5286806" y="10016921"/>
                  </a:lnTo>
                  <a:lnTo>
                    <a:pt x="5286171" y="10014483"/>
                  </a:lnTo>
                  <a:lnTo>
                    <a:pt x="5285536" y="10012045"/>
                  </a:lnTo>
                  <a:lnTo>
                    <a:pt x="5284901" y="10009606"/>
                  </a:lnTo>
                  <a:lnTo>
                    <a:pt x="5284647" y="10007168"/>
                  </a:lnTo>
                  <a:lnTo>
                    <a:pt x="5284266" y="10004425"/>
                  </a:lnTo>
                  <a:lnTo>
                    <a:pt x="5284266" y="10001986"/>
                  </a:lnTo>
                  <a:lnTo>
                    <a:pt x="5284012" y="9999243"/>
                  </a:lnTo>
                  <a:lnTo>
                    <a:pt x="5284012" y="9996805"/>
                  </a:lnTo>
                  <a:lnTo>
                    <a:pt x="5284266" y="9994366"/>
                  </a:lnTo>
                  <a:lnTo>
                    <a:pt x="5284266" y="9991623"/>
                  </a:lnTo>
                  <a:lnTo>
                    <a:pt x="5284901" y="9989185"/>
                  </a:lnTo>
                  <a:lnTo>
                    <a:pt x="5285282" y="9986441"/>
                  </a:lnTo>
                  <a:lnTo>
                    <a:pt x="5285790" y="9984003"/>
                  </a:lnTo>
                  <a:lnTo>
                    <a:pt x="5286425" y="9981565"/>
                  </a:lnTo>
                  <a:lnTo>
                    <a:pt x="5287060" y="9979126"/>
                  </a:lnTo>
                  <a:lnTo>
                    <a:pt x="5287949" y="9976993"/>
                  </a:lnTo>
                  <a:lnTo>
                    <a:pt x="5288838" y="9974554"/>
                  </a:lnTo>
                  <a:lnTo>
                    <a:pt x="5290108" y="9972421"/>
                  </a:lnTo>
                  <a:lnTo>
                    <a:pt x="5291378" y="9970287"/>
                  </a:lnTo>
                  <a:lnTo>
                    <a:pt x="5292521" y="9968153"/>
                  </a:lnTo>
                  <a:lnTo>
                    <a:pt x="5293791" y="9966325"/>
                  </a:lnTo>
                  <a:lnTo>
                    <a:pt x="5295315" y="9964496"/>
                  </a:lnTo>
                  <a:lnTo>
                    <a:pt x="5297093" y="9962972"/>
                  </a:lnTo>
                  <a:lnTo>
                    <a:pt x="5298617" y="9961448"/>
                  </a:lnTo>
                  <a:lnTo>
                    <a:pt x="5300522" y="9959924"/>
                  </a:lnTo>
                  <a:lnTo>
                    <a:pt x="5302554" y="9958705"/>
                  </a:lnTo>
                  <a:lnTo>
                    <a:pt x="5304459" y="9957485"/>
                  </a:lnTo>
                  <a:lnTo>
                    <a:pt x="5306872" y="9956571"/>
                  </a:lnTo>
                  <a:lnTo>
                    <a:pt x="5309031" y="9955657"/>
                  </a:lnTo>
                  <a:lnTo>
                    <a:pt x="5311444" y="9955047"/>
                  </a:lnTo>
                  <a:lnTo>
                    <a:pt x="5313857" y="9954437"/>
                  </a:lnTo>
                  <a:lnTo>
                    <a:pt x="5316651" y="9954133"/>
                  </a:lnTo>
                  <a:lnTo>
                    <a:pt x="5319318" y="9954742"/>
                  </a:lnTo>
                  <a:lnTo>
                    <a:pt x="5321858" y="9955047"/>
                  </a:lnTo>
                  <a:lnTo>
                    <a:pt x="5324525" y="9955961"/>
                  </a:lnTo>
                  <a:lnTo>
                    <a:pt x="5326684" y="9956571"/>
                  </a:lnTo>
                  <a:lnTo>
                    <a:pt x="5329097" y="9957485"/>
                  </a:lnTo>
                  <a:lnTo>
                    <a:pt x="5331256" y="9958705"/>
                  </a:lnTo>
                  <a:lnTo>
                    <a:pt x="5333034" y="9960229"/>
                  </a:lnTo>
                  <a:lnTo>
                    <a:pt x="5334939" y="9961448"/>
                  </a:lnTo>
                  <a:lnTo>
                    <a:pt x="5336717" y="9962972"/>
                  </a:lnTo>
                  <a:lnTo>
                    <a:pt x="5338241" y="9964801"/>
                  </a:lnTo>
                  <a:lnTo>
                    <a:pt x="5339765" y="9966325"/>
                  </a:lnTo>
                  <a:lnTo>
                    <a:pt x="5341035" y="9968458"/>
                  </a:lnTo>
                  <a:lnTo>
                    <a:pt x="5342178" y="9970287"/>
                  </a:lnTo>
                  <a:lnTo>
                    <a:pt x="5343448" y="9972421"/>
                  </a:lnTo>
                  <a:lnTo>
                    <a:pt x="5344337" y="9974554"/>
                  </a:lnTo>
                  <a:lnTo>
                    <a:pt x="5345226" y="9976688"/>
                  </a:lnTo>
                  <a:lnTo>
                    <a:pt x="5346242" y="9979126"/>
                  </a:lnTo>
                  <a:lnTo>
                    <a:pt x="5346750" y="9981260"/>
                  </a:lnTo>
                  <a:lnTo>
                    <a:pt x="5347385" y="9984003"/>
                  </a:lnTo>
                  <a:lnTo>
                    <a:pt x="5348020" y="9986137"/>
                  </a:lnTo>
                  <a:lnTo>
                    <a:pt x="5348274" y="9988880"/>
                  </a:lnTo>
                  <a:lnTo>
                    <a:pt x="5348655" y="9991318"/>
                  </a:lnTo>
                  <a:lnTo>
                    <a:pt x="5348909" y="9994061"/>
                  </a:lnTo>
                  <a:lnTo>
                    <a:pt x="5349290" y="9996500"/>
                  </a:lnTo>
                  <a:lnTo>
                    <a:pt x="5349290" y="9999243"/>
                  </a:lnTo>
                  <a:lnTo>
                    <a:pt x="5349290" y="10001681"/>
                  </a:lnTo>
                  <a:lnTo>
                    <a:pt x="5349290" y="10004425"/>
                  </a:lnTo>
                  <a:lnTo>
                    <a:pt x="5348909" y="10006863"/>
                  </a:lnTo>
                  <a:lnTo>
                    <a:pt x="5348655" y="10009301"/>
                  </a:lnTo>
                  <a:lnTo>
                    <a:pt x="5348274" y="10012045"/>
                  </a:lnTo>
                  <a:lnTo>
                    <a:pt x="5348020" y="10014483"/>
                  </a:lnTo>
                  <a:lnTo>
                    <a:pt x="5347766" y="10016921"/>
                  </a:lnTo>
                  <a:lnTo>
                    <a:pt x="5380659" y="10016921"/>
                  </a:lnTo>
                </a:path>
                <a:path w="6883400" h="10017125">
                  <a:moveTo>
                    <a:pt x="5380659" y="10016921"/>
                  </a:moveTo>
                  <a:lnTo>
                    <a:pt x="5415076" y="10016921"/>
                  </a:lnTo>
                  <a:lnTo>
                    <a:pt x="5414187" y="10014483"/>
                  </a:lnTo>
                  <a:lnTo>
                    <a:pt x="5413552" y="10012045"/>
                  </a:lnTo>
                  <a:lnTo>
                    <a:pt x="5413298" y="10009606"/>
                  </a:lnTo>
                  <a:lnTo>
                    <a:pt x="5412663" y="10007168"/>
                  </a:lnTo>
                  <a:lnTo>
                    <a:pt x="5412282" y="10004425"/>
                  </a:lnTo>
                  <a:lnTo>
                    <a:pt x="5412282" y="10001986"/>
                  </a:lnTo>
                  <a:lnTo>
                    <a:pt x="5412028" y="9999243"/>
                  </a:lnTo>
                  <a:lnTo>
                    <a:pt x="5412028" y="9996805"/>
                  </a:lnTo>
                  <a:lnTo>
                    <a:pt x="5412282" y="9994366"/>
                  </a:lnTo>
                  <a:lnTo>
                    <a:pt x="5412282" y="9991623"/>
                  </a:lnTo>
                  <a:lnTo>
                    <a:pt x="5412917" y="9989185"/>
                  </a:lnTo>
                  <a:lnTo>
                    <a:pt x="5413298" y="9986441"/>
                  </a:lnTo>
                  <a:lnTo>
                    <a:pt x="5413806" y="9984003"/>
                  </a:lnTo>
                  <a:lnTo>
                    <a:pt x="5414441" y="9981565"/>
                  </a:lnTo>
                  <a:lnTo>
                    <a:pt x="5415076" y="9979126"/>
                  </a:lnTo>
                  <a:lnTo>
                    <a:pt x="5415965" y="9976993"/>
                  </a:lnTo>
                  <a:lnTo>
                    <a:pt x="5416854" y="9974554"/>
                  </a:lnTo>
                  <a:lnTo>
                    <a:pt x="5418124" y="9972421"/>
                  </a:lnTo>
                  <a:lnTo>
                    <a:pt x="5419394" y="9970287"/>
                  </a:lnTo>
                  <a:lnTo>
                    <a:pt x="5420537" y="9968153"/>
                  </a:lnTo>
                  <a:lnTo>
                    <a:pt x="5422061" y="9966325"/>
                  </a:lnTo>
                  <a:lnTo>
                    <a:pt x="5423331" y="9964496"/>
                  </a:lnTo>
                  <a:lnTo>
                    <a:pt x="5425109" y="9962972"/>
                  </a:lnTo>
                  <a:lnTo>
                    <a:pt x="5426633" y="9961448"/>
                  </a:lnTo>
                  <a:lnTo>
                    <a:pt x="5428538" y="9959924"/>
                  </a:lnTo>
                  <a:lnTo>
                    <a:pt x="5430570" y="9958705"/>
                  </a:lnTo>
                  <a:lnTo>
                    <a:pt x="5432729" y="9957485"/>
                  </a:lnTo>
                  <a:lnTo>
                    <a:pt x="5434888" y="9956571"/>
                  </a:lnTo>
                  <a:lnTo>
                    <a:pt x="5437047" y="9955657"/>
                  </a:lnTo>
                  <a:lnTo>
                    <a:pt x="5439460" y="9955047"/>
                  </a:lnTo>
                  <a:lnTo>
                    <a:pt x="5441873" y="9954437"/>
                  </a:lnTo>
                  <a:lnTo>
                    <a:pt x="5444667" y="9954133"/>
                  </a:lnTo>
                  <a:lnTo>
                    <a:pt x="5447334" y="9954742"/>
                  </a:lnTo>
                  <a:lnTo>
                    <a:pt x="5450128" y="9955047"/>
                  </a:lnTo>
                  <a:lnTo>
                    <a:pt x="5452541" y="9955961"/>
                  </a:lnTo>
                  <a:lnTo>
                    <a:pt x="5454954" y="9956571"/>
                  </a:lnTo>
                  <a:lnTo>
                    <a:pt x="5457113" y="9957485"/>
                  </a:lnTo>
                  <a:lnTo>
                    <a:pt x="5459272" y="9958705"/>
                  </a:lnTo>
                  <a:lnTo>
                    <a:pt x="5461050" y="9960229"/>
                  </a:lnTo>
                  <a:lnTo>
                    <a:pt x="5462955" y="9961448"/>
                  </a:lnTo>
                  <a:lnTo>
                    <a:pt x="5464733" y="9962972"/>
                  </a:lnTo>
                  <a:lnTo>
                    <a:pt x="5466257" y="9964801"/>
                  </a:lnTo>
                  <a:lnTo>
                    <a:pt x="5467781" y="9966325"/>
                  </a:lnTo>
                  <a:lnTo>
                    <a:pt x="5469051" y="9968458"/>
                  </a:lnTo>
                  <a:lnTo>
                    <a:pt x="5470194" y="9970287"/>
                  </a:lnTo>
                  <a:lnTo>
                    <a:pt x="5471464" y="9972421"/>
                  </a:lnTo>
                  <a:lnTo>
                    <a:pt x="5472353" y="9974554"/>
                  </a:lnTo>
                  <a:lnTo>
                    <a:pt x="5473242" y="9976688"/>
                  </a:lnTo>
                  <a:lnTo>
                    <a:pt x="5474258" y="9979126"/>
                  </a:lnTo>
                  <a:lnTo>
                    <a:pt x="5474766" y="9981260"/>
                  </a:lnTo>
                  <a:lnTo>
                    <a:pt x="5475401" y="9984003"/>
                  </a:lnTo>
                  <a:lnTo>
                    <a:pt x="5476036" y="9986137"/>
                  </a:lnTo>
                  <a:lnTo>
                    <a:pt x="5476290" y="9988880"/>
                  </a:lnTo>
                  <a:lnTo>
                    <a:pt x="5476671" y="9991318"/>
                  </a:lnTo>
                  <a:lnTo>
                    <a:pt x="5476925" y="9994061"/>
                  </a:lnTo>
                  <a:lnTo>
                    <a:pt x="5477306" y="9996500"/>
                  </a:lnTo>
                  <a:lnTo>
                    <a:pt x="5477306" y="9999243"/>
                  </a:lnTo>
                  <a:lnTo>
                    <a:pt x="5477306" y="10001681"/>
                  </a:lnTo>
                  <a:lnTo>
                    <a:pt x="5477306" y="10004425"/>
                  </a:lnTo>
                  <a:lnTo>
                    <a:pt x="5476925" y="10006863"/>
                  </a:lnTo>
                  <a:lnTo>
                    <a:pt x="5476671" y="10009301"/>
                  </a:lnTo>
                  <a:lnTo>
                    <a:pt x="5476290" y="10012045"/>
                  </a:lnTo>
                  <a:lnTo>
                    <a:pt x="5476036" y="10014483"/>
                  </a:lnTo>
                  <a:lnTo>
                    <a:pt x="5475782" y="10016921"/>
                  </a:lnTo>
                  <a:lnTo>
                    <a:pt x="5508675" y="10016921"/>
                  </a:lnTo>
                </a:path>
                <a:path w="6883400" h="10017125">
                  <a:moveTo>
                    <a:pt x="5508675" y="10016921"/>
                  </a:moveTo>
                  <a:lnTo>
                    <a:pt x="5543092" y="10016921"/>
                  </a:lnTo>
                  <a:lnTo>
                    <a:pt x="5542457" y="10014483"/>
                  </a:lnTo>
                  <a:lnTo>
                    <a:pt x="5541568" y="10012045"/>
                  </a:lnTo>
                  <a:lnTo>
                    <a:pt x="5541314" y="10009606"/>
                  </a:lnTo>
                  <a:lnTo>
                    <a:pt x="5540933" y="10007168"/>
                  </a:lnTo>
                  <a:lnTo>
                    <a:pt x="5540679" y="10004425"/>
                  </a:lnTo>
                  <a:lnTo>
                    <a:pt x="5540298" y="10001986"/>
                  </a:lnTo>
                  <a:lnTo>
                    <a:pt x="5540298" y="9999243"/>
                  </a:lnTo>
                  <a:lnTo>
                    <a:pt x="5540298" y="9996805"/>
                  </a:lnTo>
                  <a:lnTo>
                    <a:pt x="5540298" y="9994366"/>
                  </a:lnTo>
                  <a:lnTo>
                    <a:pt x="5540679" y="9991623"/>
                  </a:lnTo>
                  <a:lnTo>
                    <a:pt x="5540933" y="9989185"/>
                  </a:lnTo>
                  <a:lnTo>
                    <a:pt x="5543981" y="9976993"/>
                  </a:lnTo>
                  <a:lnTo>
                    <a:pt x="5544870" y="9974554"/>
                  </a:lnTo>
                  <a:lnTo>
                    <a:pt x="5546140" y="9972421"/>
                  </a:lnTo>
                  <a:lnTo>
                    <a:pt x="5547410" y="9970287"/>
                  </a:lnTo>
                  <a:lnTo>
                    <a:pt x="5548553" y="9968153"/>
                  </a:lnTo>
                  <a:lnTo>
                    <a:pt x="5550077" y="9966325"/>
                  </a:lnTo>
                  <a:lnTo>
                    <a:pt x="5551347" y="9964496"/>
                  </a:lnTo>
                  <a:lnTo>
                    <a:pt x="5553125" y="9962972"/>
                  </a:lnTo>
                  <a:lnTo>
                    <a:pt x="5555030" y="9961448"/>
                  </a:lnTo>
                  <a:lnTo>
                    <a:pt x="5556808" y="9959924"/>
                  </a:lnTo>
                  <a:lnTo>
                    <a:pt x="5558586" y="9958705"/>
                  </a:lnTo>
                  <a:lnTo>
                    <a:pt x="5572683" y="9954133"/>
                  </a:lnTo>
                  <a:lnTo>
                    <a:pt x="5575350" y="9954742"/>
                  </a:lnTo>
                  <a:lnTo>
                    <a:pt x="5578144" y="9955047"/>
                  </a:lnTo>
                  <a:lnTo>
                    <a:pt x="5580557" y="9955961"/>
                  </a:lnTo>
                  <a:lnTo>
                    <a:pt x="5582970" y="9956571"/>
                  </a:lnTo>
                  <a:lnTo>
                    <a:pt x="5585129" y="9957485"/>
                  </a:lnTo>
                  <a:lnTo>
                    <a:pt x="5587288" y="9958705"/>
                  </a:lnTo>
                  <a:lnTo>
                    <a:pt x="5589066" y="9960229"/>
                  </a:lnTo>
                  <a:lnTo>
                    <a:pt x="5591225" y="9961448"/>
                  </a:lnTo>
                  <a:lnTo>
                    <a:pt x="5592749" y="9962972"/>
                  </a:lnTo>
                  <a:lnTo>
                    <a:pt x="5594273" y="9964801"/>
                  </a:lnTo>
                  <a:lnTo>
                    <a:pt x="5595797" y="9966325"/>
                  </a:lnTo>
                  <a:lnTo>
                    <a:pt x="5597067" y="9968458"/>
                  </a:lnTo>
                  <a:lnTo>
                    <a:pt x="5598591" y="9970287"/>
                  </a:lnTo>
                  <a:lnTo>
                    <a:pt x="5599480" y="9972421"/>
                  </a:lnTo>
                  <a:lnTo>
                    <a:pt x="5600369" y="9974554"/>
                  </a:lnTo>
                  <a:lnTo>
                    <a:pt x="5601639" y="9976688"/>
                  </a:lnTo>
                  <a:lnTo>
                    <a:pt x="5602274" y="9979126"/>
                  </a:lnTo>
                  <a:lnTo>
                    <a:pt x="5603163" y="9981260"/>
                  </a:lnTo>
                  <a:lnTo>
                    <a:pt x="5603798" y="9984003"/>
                  </a:lnTo>
                  <a:lnTo>
                    <a:pt x="5604052" y="9986137"/>
                  </a:lnTo>
                  <a:lnTo>
                    <a:pt x="5604687" y="9988880"/>
                  </a:lnTo>
                  <a:lnTo>
                    <a:pt x="5604941" y="9991318"/>
                  </a:lnTo>
                  <a:lnTo>
                    <a:pt x="5604941" y="9994061"/>
                  </a:lnTo>
                  <a:lnTo>
                    <a:pt x="5605322" y="9996500"/>
                  </a:lnTo>
                  <a:lnTo>
                    <a:pt x="5605322" y="9999243"/>
                  </a:lnTo>
                  <a:lnTo>
                    <a:pt x="5605322" y="10001681"/>
                  </a:lnTo>
                  <a:lnTo>
                    <a:pt x="5605322" y="10004425"/>
                  </a:lnTo>
                  <a:lnTo>
                    <a:pt x="5604941" y="10006863"/>
                  </a:lnTo>
                  <a:lnTo>
                    <a:pt x="5604941" y="10009301"/>
                  </a:lnTo>
                  <a:lnTo>
                    <a:pt x="5604306" y="10012045"/>
                  </a:lnTo>
                  <a:lnTo>
                    <a:pt x="5604052" y="10014483"/>
                  </a:lnTo>
                  <a:lnTo>
                    <a:pt x="5603798" y="10016921"/>
                  </a:lnTo>
                  <a:lnTo>
                    <a:pt x="5636691" y="10016921"/>
                  </a:lnTo>
                </a:path>
                <a:path w="6883400" h="10017125">
                  <a:moveTo>
                    <a:pt x="5636945" y="10016921"/>
                  </a:moveTo>
                  <a:lnTo>
                    <a:pt x="5671108" y="10016921"/>
                  </a:lnTo>
                  <a:lnTo>
                    <a:pt x="5670473" y="10014483"/>
                  </a:lnTo>
                  <a:lnTo>
                    <a:pt x="5669838" y="10012045"/>
                  </a:lnTo>
                  <a:lnTo>
                    <a:pt x="5669330" y="10009606"/>
                  </a:lnTo>
                  <a:lnTo>
                    <a:pt x="5668949" y="10007168"/>
                  </a:lnTo>
                  <a:lnTo>
                    <a:pt x="5668695" y="10004425"/>
                  </a:lnTo>
                  <a:lnTo>
                    <a:pt x="5668314" y="10001986"/>
                  </a:lnTo>
                  <a:lnTo>
                    <a:pt x="5668314" y="9999243"/>
                  </a:lnTo>
                  <a:lnTo>
                    <a:pt x="5668314" y="9996805"/>
                  </a:lnTo>
                  <a:lnTo>
                    <a:pt x="5668314" y="9994366"/>
                  </a:lnTo>
                  <a:lnTo>
                    <a:pt x="5668695" y="9991623"/>
                  </a:lnTo>
                  <a:lnTo>
                    <a:pt x="5671362" y="9979126"/>
                  </a:lnTo>
                  <a:lnTo>
                    <a:pt x="5671997" y="9976993"/>
                  </a:lnTo>
                  <a:lnTo>
                    <a:pt x="5673267" y="9974554"/>
                  </a:lnTo>
                  <a:lnTo>
                    <a:pt x="5674156" y="9972421"/>
                  </a:lnTo>
                  <a:lnTo>
                    <a:pt x="5675426" y="9970287"/>
                  </a:lnTo>
                  <a:lnTo>
                    <a:pt x="5676569" y="9968153"/>
                  </a:lnTo>
                  <a:lnTo>
                    <a:pt x="5678093" y="9966325"/>
                  </a:lnTo>
                  <a:lnTo>
                    <a:pt x="5679617" y="9964496"/>
                  </a:lnTo>
                  <a:lnTo>
                    <a:pt x="5681141" y="9962972"/>
                  </a:lnTo>
                  <a:lnTo>
                    <a:pt x="5683046" y="9961448"/>
                  </a:lnTo>
                  <a:lnTo>
                    <a:pt x="5684824" y="9959924"/>
                  </a:lnTo>
                  <a:lnTo>
                    <a:pt x="5700699" y="9954133"/>
                  </a:lnTo>
                  <a:lnTo>
                    <a:pt x="5703366" y="9954742"/>
                  </a:lnTo>
                  <a:lnTo>
                    <a:pt x="5706160" y="9955047"/>
                  </a:lnTo>
                  <a:lnTo>
                    <a:pt x="5708573" y="9955961"/>
                  </a:lnTo>
                  <a:lnTo>
                    <a:pt x="5710986" y="9956571"/>
                  </a:lnTo>
                  <a:lnTo>
                    <a:pt x="5713145" y="9957485"/>
                  </a:lnTo>
                  <a:lnTo>
                    <a:pt x="5715304" y="9958705"/>
                  </a:lnTo>
                  <a:lnTo>
                    <a:pt x="5717082" y="9960229"/>
                  </a:lnTo>
                  <a:lnTo>
                    <a:pt x="5719241" y="9961448"/>
                  </a:lnTo>
                  <a:lnTo>
                    <a:pt x="5720765" y="9962972"/>
                  </a:lnTo>
                  <a:lnTo>
                    <a:pt x="5722289" y="9964801"/>
                  </a:lnTo>
                  <a:lnTo>
                    <a:pt x="5723813" y="9966325"/>
                  </a:lnTo>
                  <a:lnTo>
                    <a:pt x="5725337" y="9968458"/>
                  </a:lnTo>
                  <a:lnTo>
                    <a:pt x="5726607" y="9970287"/>
                  </a:lnTo>
                  <a:lnTo>
                    <a:pt x="5727496" y="9972421"/>
                  </a:lnTo>
                  <a:lnTo>
                    <a:pt x="5728766" y="9974554"/>
                  </a:lnTo>
                  <a:lnTo>
                    <a:pt x="5729655" y="9976688"/>
                  </a:lnTo>
                  <a:lnTo>
                    <a:pt x="5730290" y="9979126"/>
                  </a:lnTo>
                  <a:lnTo>
                    <a:pt x="5731179" y="9981260"/>
                  </a:lnTo>
                  <a:lnTo>
                    <a:pt x="5731814" y="9984003"/>
                  </a:lnTo>
                  <a:lnTo>
                    <a:pt x="5732068" y="9986137"/>
                  </a:lnTo>
                  <a:lnTo>
                    <a:pt x="5732703" y="9988880"/>
                  </a:lnTo>
                  <a:lnTo>
                    <a:pt x="5732957" y="9991318"/>
                  </a:lnTo>
                  <a:lnTo>
                    <a:pt x="5732957" y="9994061"/>
                  </a:lnTo>
                  <a:lnTo>
                    <a:pt x="5733338" y="9996500"/>
                  </a:lnTo>
                  <a:lnTo>
                    <a:pt x="5733338" y="9999243"/>
                  </a:lnTo>
                  <a:lnTo>
                    <a:pt x="5733338" y="10001681"/>
                  </a:lnTo>
                  <a:lnTo>
                    <a:pt x="5733338" y="10004425"/>
                  </a:lnTo>
                  <a:lnTo>
                    <a:pt x="5732957" y="10006863"/>
                  </a:lnTo>
                  <a:lnTo>
                    <a:pt x="5732957" y="10009301"/>
                  </a:lnTo>
                  <a:lnTo>
                    <a:pt x="5732703" y="10012045"/>
                  </a:lnTo>
                  <a:lnTo>
                    <a:pt x="5732322" y="10014483"/>
                  </a:lnTo>
                  <a:lnTo>
                    <a:pt x="5731814" y="10016921"/>
                  </a:lnTo>
                  <a:lnTo>
                    <a:pt x="5764961" y="10016921"/>
                  </a:lnTo>
                </a:path>
                <a:path w="6883400" h="10017125">
                  <a:moveTo>
                    <a:pt x="5764961" y="10016921"/>
                  </a:moveTo>
                  <a:lnTo>
                    <a:pt x="5799124" y="10016921"/>
                  </a:lnTo>
                  <a:lnTo>
                    <a:pt x="5798489" y="10014483"/>
                  </a:lnTo>
                  <a:lnTo>
                    <a:pt x="5797854" y="10012045"/>
                  </a:lnTo>
                  <a:lnTo>
                    <a:pt x="5797346" y="10009606"/>
                  </a:lnTo>
                  <a:lnTo>
                    <a:pt x="5796965" y="10007168"/>
                  </a:lnTo>
                  <a:lnTo>
                    <a:pt x="5796711" y="10004425"/>
                  </a:lnTo>
                  <a:lnTo>
                    <a:pt x="5796330" y="10001986"/>
                  </a:lnTo>
                  <a:lnTo>
                    <a:pt x="5796330" y="9999243"/>
                  </a:lnTo>
                  <a:lnTo>
                    <a:pt x="5796330" y="9996805"/>
                  </a:lnTo>
                  <a:lnTo>
                    <a:pt x="5796330" y="9994366"/>
                  </a:lnTo>
                  <a:lnTo>
                    <a:pt x="5796711" y="9991623"/>
                  </a:lnTo>
                  <a:lnTo>
                    <a:pt x="5796965" y="9989185"/>
                  </a:lnTo>
                  <a:lnTo>
                    <a:pt x="5797346" y="9986441"/>
                  </a:lnTo>
                  <a:lnTo>
                    <a:pt x="5797854" y="9984003"/>
                  </a:lnTo>
                  <a:lnTo>
                    <a:pt x="5798870" y="9981565"/>
                  </a:lnTo>
                  <a:lnTo>
                    <a:pt x="5799378" y="9979126"/>
                  </a:lnTo>
                  <a:lnTo>
                    <a:pt x="5800394" y="9976993"/>
                  </a:lnTo>
                  <a:lnTo>
                    <a:pt x="5801283" y="9974554"/>
                  </a:lnTo>
                  <a:lnTo>
                    <a:pt x="5802172" y="9972421"/>
                  </a:lnTo>
                  <a:lnTo>
                    <a:pt x="5803442" y="9970287"/>
                  </a:lnTo>
                  <a:lnTo>
                    <a:pt x="5804585" y="9968153"/>
                  </a:lnTo>
                  <a:lnTo>
                    <a:pt x="5806109" y="9966325"/>
                  </a:lnTo>
                  <a:lnTo>
                    <a:pt x="5807633" y="9964496"/>
                  </a:lnTo>
                  <a:lnTo>
                    <a:pt x="5809157" y="9962972"/>
                  </a:lnTo>
                  <a:lnTo>
                    <a:pt x="5811062" y="9961448"/>
                  </a:lnTo>
                  <a:lnTo>
                    <a:pt x="5812840" y="9959924"/>
                  </a:lnTo>
                  <a:lnTo>
                    <a:pt x="5828715" y="9954133"/>
                  </a:lnTo>
                  <a:lnTo>
                    <a:pt x="5831763" y="9954742"/>
                  </a:lnTo>
                  <a:lnTo>
                    <a:pt x="5834176" y="9955047"/>
                  </a:lnTo>
                  <a:lnTo>
                    <a:pt x="5836589" y="9955961"/>
                  </a:lnTo>
                  <a:lnTo>
                    <a:pt x="5839002" y="9956571"/>
                  </a:lnTo>
                  <a:lnTo>
                    <a:pt x="5841161" y="9957485"/>
                  </a:lnTo>
                  <a:lnTo>
                    <a:pt x="5843320" y="9958705"/>
                  </a:lnTo>
                  <a:lnTo>
                    <a:pt x="5845479" y="9960229"/>
                  </a:lnTo>
                  <a:lnTo>
                    <a:pt x="5847257" y="9961448"/>
                  </a:lnTo>
                  <a:lnTo>
                    <a:pt x="5848781" y="9962972"/>
                  </a:lnTo>
                  <a:lnTo>
                    <a:pt x="5850686" y="9964801"/>
                  </a:lnTo>
                  <a:lnTo>
                    <a:pt x="5851829" y="9966325"/>
                  </a:lnTo>
                  <a:lnTo>
                    <a:pt x="5858306" y="9979126"/>
                  </a:lnTo>
                  <a:lnTo>
                    <a:pt x="5859195" y="9981260"/>
                  </a:lnTo>
                  <a:lnTo>
                    <a:pt x="5859830" y="9984003"/>
                  </a:lnTo>
                  <a:lnTo>
                    <a:pt x="5860084" y="9986137"/>
                  </a:lnTo>
                  <a:lnTo>
                    <a:pt x="5860719" y="9988880"/>
                  </a:lnTo>
                  <a:lnTo>
                    <a:pt x="5860973" y="9991318"/>
                  </a:lnTo>
                  <a:lnTo>
                    <a:pt x="5861354" y="9994061"/>
                  </a:lnTo>
                  <a:lnTo>
                    <a:pt x="5861354" y="9996500"/>
                  </a:lnTo>
                  <a:lnTo>
                    <a:pt x="5861608" y="9999243"/>
                  </a:lnTo>
                  <a:lnTo>
                    <a:pt x="5861608" y="10001681"/>
                  </a:lnTo>
                  <a:lnTo>
                    <a:pt x="5861354" y="10004425"/>
                  </a:lnTo>
                  <a:lnTo>
                    <a:pt x="5861354" y="10006863"/>
                  </a:lnTo>
                  <a:lnTo>
                    <a:pt x="5860973" y="10009301"/>
                  </a:lnTo>
                  <a:lnTo>
                    <a:pt x="5860719" y="10012045"/>
                  </a:lnTo>
                  <a:lnTo>
                    <a:pt x="5860338" y="10014483"/>
                  </a:lnTo>
                  <a:lnTo>
                    <a:pt x="5859830" y="10016921"/>
                  </a:lnTo>
                  <a:lnTo>
                    <a:pt x="5892977" y="10016921"/>
                  </a:lnTo>
                </a:path>
                <a:path w="6883400" h="10017125">
                  <a:moveTo>
                    <a:pt x="5892977" y="10016921"/>
                  </a:moveTo>
                  <a:lnTo>
                    <a:pt x="5927140" y="10016921"/>
                  </a:lnTo>
                  <a:lnTo>
                    <a:pt x="5926505" y="10014483"/>
                  </a:lnTo>
                  <a:lnTo>
                    <a:pt x="5925870" y="10012045"/>
                  </a:lnTo>
                  <a:lnTo>
                    <a:pt x="5925362" y="10009606"/>
                  </a:lnTo>
                  <a:lnTo>
                    <a:pt x="5924981" y="10007168"/>
                  </a:lnTo>
                  <a:lnTo>
                    <a:pt x="5924727" y="10004425"/>
                  </a:lnTo>
                  <a:lnTo>
                    <a:pt x="5924346" y="10001986"/>
                  </a:lnTo>
                  <a:lnTo>
                    <a:pt x="5924346" y="9999243"/>
                  </a:lnTo>
                  <a:lnTo>
                    <a:pt x="5924346" y="9996805"/>
                  </a:lnTo>
                  <a:lnTo>
                    <a:pt x="5924346" y="9994366"/>
                  </a:lnTo>
                  <a:lnTo>
                    <a:pt x="5924727" y="9991623"/>
                  </a:lnTo>
                  <a:lnTo>
                    <a:pt x="5924981" y="9989185"/>
                  </a:lnTo>
                  <a:lnTo>
                    <a:pt x="5925616" y="9986441"/>
                  </a:lnTo>
                  <a:lnTo>
                    <a:pt x="5926251" y="9984003"/>
                  </a:lnTo>
                  <a:lnTo>
                    <a:pt x="5926886" y="9981565"/>
                  </a:lnTo>
                  <a:lnTo>
                    <a:pt x="5927394" y="9979126"/>
                  </a:lnTo>
                  <a:lnTo>
                    <a:pt x="5928410" y="9976993"/>
                  </a:lnTo>
                  <a:lnTo>
                    <a:pt x="5929299" y="9974554"/>
                  </a:lnTo>
                  <a:lnTo>
                    <a:pt x="5930188" y="9972421"/>
                  </a:lnTo>
                  <a:lnTo>
                    <a:pt x="5931458" y="9970287"/>
                  </a:lnTo>
                  <a:lnTo>
                    <a:pt x="5932982" y="9968153"/>
                  </a:lnTo>
                  <a:lnTo>
                    <a:pt x="5934125" y="9966325"/>
                  </a:lnTo>
                  <a:lnTo>
                    <a:pt x="5935649" y="9964496"/>
                  </a:lnTo>
                  <a:lnTo>
                    <a:pt x="5937173" y="9962972"/>
                  </a:lnTo>
                  <a:lnTo>
                    <a:pt x="5939078" y="9961448"/>
                  </a:lnTo>
                  <a:lnTo>
                    <a:pt x="5940856" y="9959924"/>
                  </a:lnTo>
                  <a:lnTo>
                    <a:pt x="5943015" y="9958705"/>
                  </a:lnTo>
                  <a:lnTo>
                    <a:pt x="5944793" y="9957485"/>
                  </a:lnTo>
                  <a:lnTo>
                    <a:pt x="5946952" y="9956571"/>
                  </a:lnTo>
                  <a:lnTo>
                    <a:pt x="5949365" y="9955657"/>
                  </a:lnTo>
                  <a:lnTo>
                    <a:pt x="5951778" y="9955047"/>
                  </a:lnTo>
                  <a:lnTo>
                    <a:pt x="5954318" y="9954437"/>
                  </a:lnTo>
                  <a:lnTo>
                    <a:pt x="5956985" y="9954133"/>
                  </a:lnTo>
                  <a:lnTo>
                    <a:pt x="5959779" y="9954742"/>
                  </a:lnTo>
                  <a:lnTo>
                    <a:pt x="5962192" y="9955047"/>
                  </a:lnTo>
                  <a:lnTo>
                    <a:pt x="5964605" y="9955961"/>
                  </a:lnTo>
                  <a:lnTo>
                    <a:pt x="5967018" y="9956571"/>
                  </a:lnTo>
                  <a:lnTo>
                    <a:pt x="5969558" y="9957485"/>
                  </a:lnTo>
                  <a:lnTo>
                    <a:pt x="5971336" y="9958705"/>
                  </a:lnTo>
                  <a:lnTo>
                    <a:pt x="5973495" y="9960229"/>
                  </a:lnTo>
                  <a:lnTo>
                    <a:pt x="5975273" y="9961448"/>
                  </a:lnTo>
                  <a:lnTo>
                    <a:pt x="5976797" y="9962972"/>
                  </a:lnTo>
                  <a:lnTo>
                    <a:pt x="5978702" y="9964801"/>
                  </a:lnTo>
                  <a:lnTo>
                    <a:pt x="5980226" y="9966325"/>
                  </a:lnTo>
                  <a:lnTo>
                    <a:pt x="5981369" y="9968458"/>
                  </a:lnTo>
                  <a:lnTo>
                    <a:pt x="5982639" y="9970287"/>
                  </a:lnTo>
                  <a:lnTo>
                    <a:pt x="5983782" y="9972421"/>
                  </a:lnTo>
                  <a:lnTo>
                    <a:pt x="5987846" y="9984003"/>
                  </a:lnTo>
                  <a:lnTo>
                    <a:pt x="5988354" y="9986137"/>
                  </a:lnTo>
                  <a:lnTo>
                    <a:pt x="5988735" y="9988880"/>
                  </a:lnTo>
                  <a:lnTo>
                    <a:pt x="5988989" y="9991318"/>
                  </a:lnTo>
                  <a:lnTo>
                    <a:pt x="5989370" y="9994061"/>
                  </a:lnTo>
                  <a:lnTo>
                    <a:pt x="5989370" y="9996500"/>
                  </a:lnTo>
                  <a:lnTo>
                    <a:pt x="5989624" y="9999243"/>
                  </a:lnTo>
                  <a:lnTo>
                    <a:pt x="5989624" y="10001681"/>
                  </a:lnTo>
                  <a:lnTo>
                    <a:pt x="5989370" y="10004425"/>
                  </a:lnTo>
                  <a:lnTo>
                    <a:pt x="5989370" y="10006863"/>
                  </a:lnTo>
                  <a:lnTo>
                    <a:pt x="5988989" y="10009301"/>
                  </a:lnTo>
                  <a:lnTo>
                    <a:pt x="5988735" y="10012045"/>
                  </a:lnTo>
                  <a:lnTo>
                    <a:pt x="5988354" y="10014483"/>
                  </a:lnTo>
                  <a:lnTo>
                    <a:pt x="5987846" y="10016921"/>
                  </a:lnTo>
                  <a:lnTo>
                    <a:pt x="6020993" y="10016921"/>
                  </a:lnTo>
                </a:path>
                <a:path w="6883400" h="10017125">
                  <a:moveTo>
                    <a:pt x="6020993" y="10016921"/>
                  </a:moveTo>
                  <a:lnTo>
                    <a:pt x="6055156" y="10016921"/>
                  </a:lnTo>
                  <a:lnTo>
                    <a:pt x="6054521" y="10014483"/>
                  </a:lnTo>
                  <a:lnTo>
                    <a:pt x="6053886" y="10012045"/>
                  </a:lnTo>
                  <a:lnTo>
                    <a:pt x="6053378" y="10009606"/>
                  </a:lnTo>
                  <a:lnTo>
                    <a:pt x="6052997" y="10007168"/>
                  </a:lnTo>
                  <a:lnTo>
                    <a:pt x="6052743" y="10004425"/>
                  </a:lnTo>
                  <a:lnTo>
                    <a:pt x="6052743" y="10001986"/>
                  </a:lnTo>
                  <a:lnTo>
                    <a:pt x="6052362" y="9999243"/>
                  </a:lnTo>
                  <a:lnTo>
                    <a:pt x="6052362" y="9996805"/>
                  </a:lnTo>
                  <a:lnTo>
                    <a:pt x="6052743" y="9994366"/>
                  </a:lnTo>
                  <a:lnTo>
                    <a:pt x="6052743" y="9991623"/>
                  </a:lnTo>
                  <a:lnTo>
                    <a:pt x="6052997" y="9989185"/>
                  </a:lnTo>
                  <a:lnTo>
                    <a:pt x="6053632" y="9986441"/>
                  </a:lnTo>
                  <a:lnTo>
                    <a:pt x="6054267" y="9984003"/>
                  </a:lnTo>
                  <a:lnTo>
                    <a:pt x="6054902" y="9981565"/>
                  </a:lnTo>
                  <a:lnTo>
                    <a:pt x="6055410" y="9979126"/>
                  </a:lnTo>
                  <a:lnTo>
                    <a:pt x="6056426" y="9976993"/>
                  </a:lnTo>
                  <a:lnTo>
                    <a:pt x="6057315" y="9974554"/>
                  </a:lnTo>
                  <a:lnTo>
                    <a:pt x="6058204" y="9972421"/>
                  </a:lnTo>
                  <a:lnTo>
                    <a:pt x="6059728" y="9970287"/>
                  </a:lnTo>
                  <a:lnTo>
                    <a:pt x="6060998" y="9968153"/>
                  </a:lnTo>
                  <a:lnTo>
                    <a:pt x="6062141" y="9966325"/>
                  </a:lnTo>
                  <a:lnTo>
                    <a:pt x="6063665" y="9964496"/>
                  </a:lnTo>
                  <a:lnTo>
                    <a:pt x="6065189" y="9962972"/>
                  </a:lnTo>
                  <a:lnTo>
                    <a:pt x="6067094" y="9961448"/>
                  </a:lnTo>
                  <a:lnTo>
                    <a:pt x="6068872" y="9959924"/>
                  </a:lnTo>
                  <a:lnTo>
                    <a:pt x="6071031" y="9958705"/>
                  </a:lnTo>
                  <a:lnTo>
                    <a:pt x="6072809" y="9957485"/>
                  </a:lnTo>
                  <a:lnTo>
                    <a:pt x="6075222" y="9956571"/>
                  </a:lnTo>
                  <a:lnTo>
                    <a:pt x="6077381" y="9955657"/>
                  </a:lnTo>
                  <a:lnTo>
                    <a:pt x="6079794" y="9955047"/>
                  </a:lnTo>
                  <a:lnTo>
                    <a:pt x="6082334" y="9954437"/>
                  </a:lnTo>
                  <a:lnTo>
                    <a:pt x="6085001" y="9954133"/>
                  </a:lnTo>
                  <a:lnTo>
                    <a:pt x="6087795" y="9954742"/>
                  </a:lnTo>
                  <a:lnTo>
                    <a:pt x="6090208" y="9955047"/>
                  </a:lnTo>
                  <a:lnTo>
                    <a:pt x="6093002" y="9955961"/>
                  </a:lnTo>
                  <a:lnTo>
                    <a:pt x="6095034" y="9956571"/>
                  </a:lnTo>
                  <a:lnTo>
                    <a:pt x="6097574" y="9957485"/>
                  </a:lnTo>
                  <a:lnTo>
                    <a:pt x="6099606" y="9958705"/>
                  </a:lnTo>
                  <a:lnTo>
                    <a:pt x="6101511" y="9960229"/>
                  </a:lnTo>
                  <a:lnTo>
                    <a:pt x="6103289" y="9961448"/>
                  </a:lnTo>
                  <a:lnTo>
                    <a:pt x="6105194" y="9962972"/>
                  </a:lnTo>
                  <a:lnTo>
                    <a:pt x="6106718" y="9964801"/>
                  </a:lnTo>
                  <a:lnTo>
                    <a:pt x="6108242" y="9966325"/>
                  </a:lnTo>
                  <a:lnTo>
                    <a:pt x="6109385" y="9968458"/>
                  </a:lnTo>
                  <a:lnTo>
                    <a:pt x="6110655" y="9970287"/>
                  </a:lnTo>
                  <a:lnTo>
                    <a:pt x="6111798" y="9972421"/>
                  </a:lnTo>
                  <a:lnTo>
                    <a:pt x="6115862" y="9984003"/>
                  </a:lnTo>
                  <a:lnTo>
                    <a:pt x="6116370" y="9986137"/>
                  </a:lnTo>
                  <a:lnTo>
                    <a:pt x="6116751" y="9988880"/>
                  </a:lnTo>
                  <a:lnTo>
                    <a:pt x="6117005" y="9991318"/>
                  </a:lnTo>
                  <a:lnTo>
                    <a:pt x="6117386" y="9994061"/>
                  </a:lnTo>
                  <a:lnTo>
                    <a:pt x="6117640" y="9996500"/>
                  </a:lnTo>
                  <a:lnTo>
                    <a:pt x="6117640" y="9999243"/>
                  </a:lnTo>
                  <a:lnTo>
                    <a:pt x="6117640" y="10001681"/>
                  </a:lnTo>
                  <a:lnTo>
                    <a:pt x="6117640" y="10004425"/>
                  </a:lnTo>
                  <a:lnTo>
                    <a:pt x="6117386" y="10006863"/>
                  </a:lnTo>
                  <a:lnTo>
                    <a:pt x="6117005" y="10009301"/>
                  </a:lnTo>
                  <a:lnTo>
                    <a:pt x="6116751" y="10012045"/>
                  </a:lnTo>
                  <a:lnTo>
                    <a:pt x="6116370" y="10014483"/>
                  </a:lnTo>
                  <a:lnTo>
                    <a:pt x="6115862" y="10016921"/>
                  </a:lnTo>
                  <a:lnTo>
                    <a:pt x="6149009" y="10016921"/>
                  </a:lnTo>
                </a:path>
                <a:path w="6883400" h="10017125">
                  <a:moveTo>
                    <a:pt x="6149009" y="10016921"/>
                  </a:moveTo>
                  <a:lnTo>
                    <a:pt x="6183426" y="10016921"/>
                  </a:lnTo>
                  <a:lnTo>
                    <a:pt x="6182537" y="10014483"/>
                  </a:lnTo>
                  <a:lnTo>
                    <a:pt x="6181902" y="10012045"/>
                  </a:lnTo>
                  <a:lnTo>
                    <a:pt x="6181648" y="10009606"/>
                  </a:lnTo>
                  <a:lnTo>
                    <a:pt x="6181013" y="10007168"/>
                  </a:lnTo>
                  <a:lnTo>
                    <a:pt x="6180759" y="10004425"/>
                  </a:lnTo>
                  <a:lnTo>
                    <a:pt x="6180759" y="10001986"/>
                  </a:lnTo>
                  <a:lnTo>
                    <a:pt x="6180378" y="9999243"/>
                  </a:lnTo>
                  <a:lnTo>
                    <a:pt x="6180378" y="9996805"/>
                  </a:lnTo>
                  <a:lnTo>
                    <a:pt x="6180759" y="9994366"/>
                  </a:lnTo>
                  <a:lnTo>
                    <a:pt x="6180759" y="9991623"/>
                  </a:lnTo>
                  <a:lnTo>
                    <a:pt x="6181394" y="9989185"/>
                  </a:lnTo>
                  <a:lnTo>
                    <a:pt x="6181648" y="9986441"/>
                  </a:lnTo>
                  <a:lnTo>
                    <a:pt x="6182283" y="9984003"/>
                  </a:lnTo>
                  <a:lnTo>
                    <a:pt x="6182918" y="9981565"/>
                  </a:lnTo>
                  <a:lnTo>
                    <a:pt x="6183426" y="9979126"/>
                  </a:lnTo>
                  <a:lnTo>
                    <a:pt x="6184442" y="9976993"/>
                  </a:lnTo>
                  <a:lnTo>
                    <a:pt x="6185331" y="9974554"/>
                  </a:lnTo>
                  <a:lnTo>
                    <a:pt x="6186474" y="9972421"/>
                  </a:lnTo>
                  <a:lnTo>
                    <a:pt x="6187744" y="9970287"/>
                  </a:lnTo>
                  <a:lnTo>
                    <a:pt x="6189014" y="9968153"/>
                  </a:lnTo>
                  <a:lnTo>
                    <a:pt x="6190538" y="9966325"/>
                  </a:lnTo>
                  <a:lnTo>
                    <a:pt x="6191681" y="9964496"/>
                  </a:lnTo>
                  <a:lnTo>
                    <a:pt x="6193586" y="9962972"/>
                  </a:lnTo>
                  <a:lnTo>
                    <a:pt x="6195110" y="9961448"/>
                  </a:lnTo>
                  <a:lnTo>
                    <a:pt x="6196888" y="9959924"/>
                  </a:lnTo>
                  <a:lnTo>
                    <a:pt x="6199047" y="9958705"/>
                  </a:lnTo>
                  <a:lnTo>
                    <a:pt x="6201206" y="9957485"/>
                  </a:lnTo>
                  <a:lnTo>
                    <a:pt x="6213017" y="9954133"/>
                  </a:lnTo>
                  <a:lnTo>
                    <a:pt x="6215811" y="9954742"/>
                  </a:lnTo>
                  <a:lnTo>
                    <a:pt x="6218478" y="9955047"/>
                  </a:lnTo>
                  <a:lnTo>
                    <a:pt x="6221018" y="9955961"/>
                  </a:lnTo>
                  <a:lnTo>
                    <a:pt x="6223431" y="9956571"/>
                  </a:lnTo>
                  <a:lnTo>
                    <a:pt x="6225590" y="9957485"/>
                  </a:lnTo>
                  <a:lnTo>
                    <a:pt x="6227622" y="9958705"/>
                  </a:lnTo>
                  <a:lnTo>
                    <a:pt x="6229527" y="9960229"/>
                  </a:lnTo>
                  <a:lnTo>
                    <a:pt x="6231305" y="9961448"/>
                  </a:lnTo>
                  <a:lnTo>
                    <a:pt x="6233210" y="9962972"/>
                  </a:lnTo>
                  <a:lnTo>
                    <a:pt x="6234734" y="9964801"/>
                  </a:lnTo>
                  <a:lnTo>
                    <a:pt x="6236258" y="9966325"/>
                  </a:lnTo>
                  <a:lnTo>
                    <a:pt x="6237401" y="9968458"/>
                  </a:lnTo>
                  <a:lnTo>
                    <a:pt x="6238671" y="9970287"/>
                  </a:lnTo>
                  <a:lnTo>
                    <a:pt x="6239814" y="9972421"/>
                  </a:lnTo>
                  <a:lnTo>
                    <a:pt x="6243878" y="9984003"/>
                  </a:lnTo>
                  <a:lnTo>
                    <a:pt x="6244386" y="9986137"/>
                  </a:lnTo>
                  <a:lnTo>
                    <a:pt x="6244767" y="9988880"/>
                  </a:lnTo>
                  <a:lnTo>
                    <a:pt x="6245021" y="9991318"/>
                  </a:lnTo>
                  <a:lnTo>
                    <a:pt x="6245402" y="9994061"/>
                  </a:lnTo>
                  <a:lnTo>
                    <a:pt x="6245656" y="9996500"/>
                  </a:lnTo>
                  <a:lnTo>
                    <a:pt x="6245656" y="9999243"/>
                  </a:lnTo>
                  <a:lnTo>
                    <a:pt x="6245656" y="10001681"/>
                  </a:lnTo>
                  <a:lnTo>
                    <a:pt x="6245656" y="10004425"/>
                  </a:lnTo>
                  <a:lnTo>
                    <a:pt x="6245402" y="10006863"/>
                  </a:lnTo>
                  <a:lnTo>
                    <a:pt x="6245021" y="10009301"/>
                  </a:lnTo>
                  <a:lnTo>
                    <a:pt x="6244767" y="10012045"/>
                  </a:lnTo>
                  <a:lnTo>
                    <a:pt x="6244386" y="10014483"/>
                  </a:lnTo>
                  <a:lnTo>
                    <a:pt x="6244132" y="10016921"/>
                  </a:lnTo>
                  <a:lnTo>
                    <a:pt x="6277025" y="10016921"/>
                  </a:lnTo>
                </a:path>
                <a:path w="6883400" h="10017125">
                  <a:moveTo>
                    <a:pt x="6277025" y="10016921"/>
                  </a:moveTo>
                  <a:lnTo>
                    <a:pt x="6311442" y="10016921"/>
                  </a:lnTo>
                  <a:lnTo>
                    <a:pt x="6310934" y="10014483"/>
                  </a:lnTo>
                  <a:lnTo>
                    <a:pt x="6309918" y="10012045"/>
                  </a:lnTo>
                  <a:lnTo>
                    <a:pt x="6309664" y="10009606"/>
                  </a:lnTo>
                  <a:lnTo>
                    <a:pt x="6309029" y="10007168"/>
                  </a:lnTo>
                  <a:lnTo>
                    <a:pt x="6309029" y="10004425"/>
                  </a:lnTo>
                  <a:lnTo>
                    <a:pt x="6308775" y="10001986"/>
                  </a:lnTo>
                  <a:lnTo>
                    <a:pt x="6308775" y="9999243"/>
                  </a:lnTo>
                  <a:lnTo>
                    <a:pt x="6308775" y="9996805"/>
                  </a:lnTo>
                  <a:lnTo>
                    <a:pt x="6308775" y="9994366"/>
                  </a:lnTo>
                  <a:lnTo>
                    <a:pt x="6309029" y="9991623"/>
                  </a:lnTo>
                  <a:lnTo>
                    <a:pt x="6309410" y="9989185"/>
                  </a:lnTo>
                  <a:lnTo>
                    <a:pt x="6309664" y="9986441"/>
                  </a:lnTo>
                  <a:lnTo>
                    <a:pt x="6310299" y="9984003"/>
                  </a:lnTo>
                  <a:lnTo>
                    <a:pt x="6310934" y="9981565"/>
                  </a:lnTo>
                  <a:lnTo>
                    <a:pt x="6311442" y="9979126"/>
                  </a:lnTo>
                  <a:lnTo>
                    <a:pt x="6312458" y="9976993"/>
                  </a:lnTo>
                  <a:lnTo>
                    <a:pt x="6313347" y="9974554"/>
                  </a:lnTo>
                  <a:lnTo>
                    <a:pt x="6314490" y="9972421"/>
                  </a:lnTo>
                  <a:lnTo>
                    <a:pt x="6315760" y="9970287"/>
                  </a:lnTo>
                  <a:lnTo>
                    <a:pt x="6317030" y="9968153"/>
                  </a:lnTo>
                  <a:lnTo>
                    <a:pt x="6318554" y="9966325"/>
                  </a:lnTo>
                  <a:lnTo>
                    <a:pt x="6319697" y="9964496"/>
                  </a:lnTo>
                  <a:lnTo>
                    <a:pt x="6321602" y="9962972"/>
                  </a:lnTo>
                  <a:lnTo>
                    <a:pt x="6341033" y="9954133"/>
                  </a:lnTo>
                  <a:lnTo>
                    <a:pt x="6343827" y="9954742"/>
                  </a:lnTo>
                  <a:lnTo>
                    <a:pt x="6346494" y="9955047"/>
                  </a:lnTo>
                  <a:lnTo>
                    <a:pt x="6349034" y="9955961"/>
                  </a:lnTo>
                  <a:lnTo>
                    <a:pt x="6351447" y="9956571"/>
                  </a:lnTo>
                  <a:lnTo>
                    <a:pt x="6353606" y="9957485"/>
                  </a:lnTo>
                  <a:lnTo>
                    <a:pt x="6355638" y="9958705"/>
                  </a:lnTo>
                  <a:lnTo>
                    <a:pt x="6357543" y="9960229"/>
                  </a:lnTo>
                  <a:lnTo>
                    <a:pt x="6359702" y="9961448"/>
                  </a:lnTo>
                  <a:lnTo>
                    <a:pt x="6361226" y="9962972"/>
                  </a:lnTo>
                  <a:lnTo>
                    <a:pt x="6362750" y="9964801"/>
                  </a:lnTo>
                  <a:lnTo>
                    <a:pt x="6364274" y="9966325"/>
                  </a:lnTo>
                  <a:lnTo>
                    <a:pt x="6365417" y="9968458"/>
                  </a:lnTo>
                  <a:lnTo>
                    <a:pt x="6366687" y="9970287"/>
                  </a:lnTo>
                  <a:lnTo>
                    <a:pt x="6367830" y="9972421"/>
                  </a:lnTo>
                  <a:lnTo>
                    <a:pt x="6368846" y="9974554"/>
                  </a:lnTo>
                  <a:lnTo>
                    <a:pt x="6369989" y="9976688"/>
                  </a:lnTo>
                  <a:lnTo>
                    <a:pt x="6370624" y="9979126"/>
                  </a:lnTo>
                  <a:lnTo>
                    <a:pt x="6371513" y="9981260"/>
                  </a:lnTo>
                  <a:lnTo>
                    <a:pt x="6371894" y="9984003"/>
                  </a:lnTo>
                  <a:lnTo>
                    <a:pt x="6372402" y="9986137"/>
                  </a:lnTo>
                  <a:lnTo>
                    <a:pt x="6373037" y="9988880"/>
                  </a:lnTo>
                  <a:lnTo>
                    <a:pt x="6373418" y="9991318"/>
                  </a:lnTo>
                  <a:lnTo>
                    <a:pt x="6373418" y="9994061"/>
                  </a:lnTo>
                  <a:lnTo>
                    <a:pt x="6373672" y="9996500"/>
                  </a:lnTo>
                  <a:lnTo>
                    <a:pt x="6373672" y="9999243"/>
                  </a:lnTo>
                  <a:lnTo>
                    <a:pt x="6373672" y="10001681"/>
                  </a:lnTo>
                  <a:lnTo>
                    <a:pt x="6373672" y="10004425"/>
                  </a:lnTo>
                  <a:lnTo>
                    <a:pt x="6373418" y="10006863"/>
                  </a:lnTo>
                  <a:lnTo>
                    <a:pt x="6373418" y="10009301"/>
                  </a:lnTo>
                  <a:lnTo>
                    <a:pt x="6372783" y="10012045"/>
                  </a:lnTo>
                  <a:lnTo>
                    <a:pt x="6372402" y="10014483"/>
                  </a:lnTo>
                  <a:lnTo>
                    <a:pt x="6372148" y="10016921"/>
                  </a:lnTo>
                  <a:lnTo>
                    <a:pt x="6405041" y="10016921"/>
                  </a:lnTo>
                </a:path>
                <a:path w="6883400" h="10017125">
                  <a:moveTo>
                    <a:pt x="6405041" y="10016921"/>
                  </a:moveTo>
                  <a:lnTo>
                    <a:pt x="6439458" y="10016921"/>
                  </a:lnTo>
                  <a:lnTo>
                    <a:pt x="6438950" y="10014483"/>
                  </a:lnTo>
                  <a:lnTo>
                    <a:pt x="6437934" y="10012045"/>
                  </a:lnTo>
                  <a:lnTo>
                    <a:pt x="6437680" y="10009606"/>
                  </a:lnTo>
                  <a:lnTo>
                    <a:pt x="6437426" y="10007168"/>
                  </a:lnTo>
                  <a:lnTo>
                    <a:pt x="6437045" y="10004425"/>
                  </a:lnTo>
                  <a:lnTo>
                    <a:pt x="6436791" y="10001986"/>
                  </a:lnTo>
                  <a:lnTo>
                    <a:pt x="6436791" y="9999243"/>
                  </a:lnTo>
                  <a:lnTo>
                    <a:pt x="6436791" y="9996805"/>
                  </a:lnTo>
                  <a:lnTo>
                    <a:pt x="6436791" y="9994366"/>
                  </a:lnTo>
                  <a:lnTo>
                    <a:pt x="6437045" y="9991623"/>
                  </a:lnTo>
                  <a:lnTo>
                    <a:pt x="6437426" y="9989185"/>
                  </a:lnTo>
                  <a:lnTo>
                    <a:pt x="6437680" y="9986441"/>
                  </a:lnTo>
                  <a:lnTo>
                    <a:pt x="6438315" y="9984003"/>
                  </a:lnTo>
                  <a:lnTo>
                    <a:pt x="6438950" y="9981565"/>
                  </a:lnTo>
                  <a:lnTo>
                    <a:pt x="6439839" y="9979126"/>
                  </a:lnTo>
                  <a:lnTo>
                    <a:pt x="6440474" y="9976993"/>
                  </a:lnTo>
                  <a:lnTo>
                    <a:pt x="6441617" y="9974554"/>
                  </a:lnTo>
                  <a:lnTo>
                    <a:pt x="6442506" y="9972421"/>
                  </a:lnTo>
                  <a:lnTo>
                    <a:pt x="6443776" y="9970287"/>
                  </a:lnTo>
                  <a:lnTo>
                    <a:pt x="6445046" y="9968153"/>
                  </a:lnTo>
                  <a:lnTo>
                    <a:pt x="6446570" y="9966325"/>
                  </a:lnTo>
                  <a:lnTo>
                    <a:pt x="6448094" y="9964496"/>
                  </a:lnTo>
                  <a:lnTo>
                    <a:pt x="6449618" y="9962972"/>
                  </a:lnTo>
                  <a:lnTo>
                    <a:pt x="6451396" y="9961448"/>
                  </a:lnTo>
                  <a:lnTo>
                    <a:pt x="6453174" y="9959924"/>
                  </a:lnTo>
                  <a:lnTo>
                    <a:pt x="6469049" y="9954133"/>
                  </a:lnTo>
                  <a:lnTo>
                    <a:pt x="6471843" y="9954742"/>
                  </a:lnTo>
                  <a:lnTo>
                    <a:pt x="6474510" y="9955047"/>
                  </a:lnTo>
                  <a:lnTo>
                    <a:pt x="6477050" y="9955961"/>
                  </a:lnTo>
                  <a:lnTo>
                    <a:pt x="6479463" y="9956571"/>
                  </a:lnTo>
                  <a:lnTo>
                    <a:pt x="6481622" y="9957485"/>
                  </a:lnTo>
                  <a:lnTo>
                    <a:pt x="6483654" y="9958705"/>
                  </a:lnTo>
                  <a:lnTo>
                    <a:pt x="6485559" y="9960229"/>
                  </a:lnTo>
                  <a:lnTo>
                    <a:pt x="6487718" y="9961448"/>
                  </a:lnTo>
                  <a:lnTo>
                    <a:pt x="6489242" y="9962972"/>
                  </a:lnTo>
                  <a:lnTo>
                    <a:pt x="6490766" y="9964801"/>
                  </a:lnTo>
                  <a:lnTo>
                    <a:pt x="6492290" y="9966325"/>
                  </a:lnTo>
                  <a:lnTo>
                    <a:pt x="6493814" y="9968458"/>
                  </a:lnTo>
                  <a:lnTo>
                    <a:pt x="6494957" y="9970287"/>
                  </a:lnTo>
                  <a:lnTo>
                    <a:pt x="6495846" y="9972421"/>
                  </a:lnTo>
                  <a:lnTo>
                    <a:pt x="6497116" y="9974554"/>
                  </a:lnTo>
                  <a:lnTo>
                    <a:pt x="6498005" y="9976688"/>
                  </a:lnTo>
                  <a:lnTo>
                    <a:pt x="6498640" y="9979126"/>
                  </a:lnTo>
                  <a:lnTo>
                    <a:pt x="6499529" y="9981260"/>
                  </a:lnTo>
                  <a:lnTo>
                    <a:pt x="6500164" y="9984003"/>
                  </a:lnTo>
                  <a:lnTo>
                    <a:pt x="6500418" y="9986137"/>
                  </a:lnTo>
                  <a:lnTo>
                    <a:pt x="6501053" y="9988880"/>
                  </a:lnTo>
                  <a:lnTo>
                    <a:pt x="6501434" y="9991318"/>
                  </a:lnTo>
                  <a:lnTo>
                    <a:pt x="6501434" y="9994061"/>
                  </a:lnTo>
                  <a:lnTo>
                    <a:pt x="6501688" y="9996500"/>
                  </a:lnTo>
                  <a:lnTo>
                    <a:pt x="6501688" y="9999243"/>
                  </a:lnTo>
                  <a:lnTo>
                    <a:pt x="6501688" y="10001681"/>
                  </a:lnTo>
                  <a:lnTo>
                    <a:pt x="6501688" y="10004425"/>
                  </a:lnTo>
                  <a:lnTo>
                    <a:pt x="6501434" y="10006863"/>
                  </a:lnTo>
                  <a:lnTo>
                    <a:pt x="6501434" y="10009301"/>
                  </a:lnTo>
                  <a:lnTo>
                    <a:pt x="6500799" y="10012045"/>
                  </a:lnTo>
                  <a:lnTo>
                    <a:pt x="6500799" y="10014483"/>
                  </a:lnTo>
                  <a:lnTo>
                    <a:pt x="6500164" y="10016921"/>
                  </a:lnTo>
                  <a:lnTo>
                    <a:pt x="6533438" y="10016921"/>
                  </a:lnTo>
                </a:path>
                <a:path w="6883400" h="10017125">
                  <a:moveTo>
                    <a:pt x="6533438" y="10016921"/>
                  </a:moveTo>
                  <a:lnTo>
                    <a:pt x="6567474" y="10016921"/>
                  </a:lnTo>
                  <a:lnTo>
                    <a:pt x="6566966" y="10014483"/>
                  </a:lnTo>
                  <a:lnTo>
                    <a:pt x="6566331" y="10012045"/>
                  </a:lnTo>
                  <a:lnTo>
                    <a:pt x="6565696" y="10009606"/>
                  </a:lnTo>
                  <a:lnTo>
                    <a:pt x="6565442" y="10007168"/>
                  </a:lnTo>
                  <a:lnTo>
                    <a:pt x="6565061" y="10004425"/>
                  </a:lnTo>
                  <a:lnTo>
                    <a:pt x="6564807" y="10001986"/>
                  </a:lnTo>
                  <a:lnTo>
                    <a:pt x="6564807" y="9999243"/>
                  </a:lnTo>
                  <a:lnTo>
                    <a:pt x="6564807" y="9996805"/>
                  </a:lnTo>
                  <a:lnTo>
                    <a:pt x="6564807" y="9994366"/>
                  </a:lnTo>
                  <a:lnTo>
                    <a:pt x="6565061" y="9991623"/>
                  </a:lnTo>
                  <a:lnTo>
                    <a:pt x="6565442" y="9989185"/>
                  </a:lnTo>
                  <a:lnTo>
                    <a:pt x="6565696" y="9986441"/>
                  </a:lnTo>
                  <a:lnTo>
                    <a:pt x="6566331" y="9984003"/>
                  </a:lnTo>
                  <a:lnTo>
                    <a:pt x="6567220" y="9981565"/>
                  </a:lnTo>
                  <a:lnTo>
                    <a:pt x="6567855" y="9979126"/>
                  </a:lnTo>
                  <a:lnTo>
                    <a:pt x="6568744" y="9976993"/>
                  </a:lnTo>
                  <a:lnTo>
                    <a:pt x="6569633" y="9974554"/>
                  </a:lnTo>
                  <a:lnTo>
                    <a:pt x="6570522" y="9972421"/>
                  </a:lnTo>
                  <a:lnTo>
                    <a:pt x="6571792" y="9970287"/>
                  </a:lnTo>
                  <a:lnTo>
                    <a:pt x="6573062" y="9968153"/>
                  </a:lnTo>
                  <a:lnTo>
                    <a:pt x="6574586" y="9966325"/>
                  </a:lnTo>
                  <a:lnTo>
                    <a:pt x="6576110" y="9964496"/>
                  </a:lnTo>
                  <a:lnTo>
                    <a:pt x="6577634" y="9962972"/>
                  </a:lnTo>
                  <a:lnTo>
                    <a:pt x="6579412" y="9961448"/>
                  </a:lnTo>
                  <a:lnTo>
                    <a:pt x="6581190" y="9959924"/>
                  </a:lnTo>
                  <a:lnTo>
                    <a:pt x="6597065" y="9954133"/>
                  </a:lnTo>
                  <a:lnTo>
                    <a:pt x="6600113" y="9954742"/>
                  </a:lnTo>
                  <a:lnTo>
                    <a:pt x="6602526" y="9955047"/>
                  </a:lnTo>
                  <a:lnTo>
                    <a:pt x="6605066" y="9955961"/>
                  </a:lnTo>
                  <a:lnTo>
                    <a:pt x="6607479" y="9956571"/>
                  </a:lnTo>
                  <a:lnTo>
                    <a:pt x="6609638" y="9957485"/>
                  </a:lnTo>
                  <a:lnTo>
                    <a:pt x="6611670" y="9958705"/>
                  </a:lnTo>
                  <a:lnTo>
                    <a:pt x="6613829" y="9960229"/>
                  </a:lnTo>
                  <a:lnTo>
                    <a:pt x="6615734" y="9961448"/>
                  </a:lnTo>
                  <a:lnTo>
                    <a:pt x="6625132" y="9974554"/>
                  </a:lnTo>
                  <a:lnTo>
                    <a:pt x="6626021" y="9976688"/>
                  </a:lnTo>
                  <a:lnTo>
                    <a:pt x="6626656" y="9979126"/>
                  </a:lnTo>
                  <a:lnTo>
                    <a:pt x="6627545" y="9981260"/>
                  </a:lnTo>
                  <a:lnTo>
                    <a:pt x="6628180" y="9984003"/>
                  </a:lnTo>
                  <a:lnTo>
                    <a:pt x="6628434" y="9986137"/>
                  </a:lnTo>
                  <a:lnTo>
                    <a:pt x="6629069" y="9988880"/>
                  </a:lnTo>
                  <a:lnTo>
                    <a:pt x="6629450" y="9991318"/>
                  </a:lnTo>
                  <a:lnTo>
                    <a:pt x="6629704" y="9994061"/>
                  </a:lnTo>
                  <a:lnTo>
                    <a:pt x="6629704" y="9996500"/>
                  </a:lnTo>
                  <a:lnTo>
                    <a:pt x="6629958" y="9999243"/>
                  </a:lnTo>
                  <a:lnTo>
                    <a:pt x="6629958" y="10001681"/>
                  </a:lnTo>
                  <a:lnTo>
                    <a:pt x="6629704" y="10004425"/>
                  </a:lnTo>
                  <a:lnTo>
                    <a:pt x="6629704" y="10006863"/>
                  </a:lnTo>
                  <a:lnTo>
                    <a:pt x="6629450" y="10009301"/>
                  </a:lnTo>
                  <a:lnTo>
                    <a:pt x="6629069" y="10012045"/>
                  </a:lnTo>
                  <a:lnTo>
                    <a:pt x="6628815" y="10014483"/>
                  </a:lnTo>
                  <a:lnTo>
                    <a:pt x="6628180" y="10016921"/>
                  </a:lnTo>
                  <a:lnTo>
                    <a:pt x="6661454" y="10016921"/>
                  </a:lnTo>
                </a:path>
                <a:path w="6883400" h="10017125">
                  <a:moveTo>
                    <a:pt x="6661454" y="10016921"/>
                  </a:moveTo>
                  <a:lnTo>
                    <a:pt x="6695490" y="10016921"/>
                  </a:lnTo>
                  <a:lnTo>
                    <a:pt x="6694982" y="10014483"/>
                  </a:lnTo>
                  <a:lnTo>
                    <a:pt x="6694347" y="10012045"/>
                  </a:lnTo>
                  <a:lnTo>
                    <a:pt x="6693712" y="10009606"/>
                  </a:lnTo>
                  <a:lnTo>
                    <a:pt x="6693458" y="10007168"/>
                  </a:lnTo>
                  <a:lnTo>
                    <a:pt x="6693077" y="10004425"/>
                  </a:lnTo>
                  <a:lnTo>
                    <a:pt x="6692823" y="10001986"/>
                  </a:lnTo>
                  <a:lnTo>
                    <a:pt x="6692823" y="9999243"/>
                  </a:lnTo>
                  <a:lnTo>
                    <a:pt x="6692823" y="9996805"/>
                  </a:lnTo>
                  <a:lnTo>
                    <a:pt x="6692823" y="9994366"/>
                  </a:lnTo>
                  <a:lnTo>
                    <a:pt x="6693077" y="9991623"/>
                  </a:lnTo>
                  <a:lnTo>
                    <a:pt x="6693458" y="9989185"/>
                  </a:lnTo>
                  <a:lnTo>
                    <a:pt x="6693966" y="9986441"/>
                  </a:lnTo>
                  <a:lnTo>
                    <a:pt x="6694347" y="9984003"/>
                  </a:lnTo>
                  <a:lnTo>
                    <a:pt x="6695236" y="9981565"/>
                  </a:lnTo>
                  <a:lnTo>
                    <a:pt x="6695871" y="9979126"/>
                  </a:lnTo>
                  <a:lnTo>
                    <a:pt x="6696760" y="9976993"/>
                  </a:lnTo>
                  <a:lnTo>
                    <a:pt x="6697649" y="9974554"/>
                  </a:lnTo>
                  <a:lnTo>
                    <a:pt x="6698538" y="9972421"/>
                  </a:lnTo>
                  <a:lnTo>
                    <a:pt x="6699808" y="9970287"/>
                  </a:lnTo>
                  <a:lnTo>
                    <a:pt x="6701078" y="9968153"/>
                  </a:lnTo>
                  <a:lnTo>
                    <a:pt x="6702602" y="9966325"/>
                  </a:lnTo>
                  <a:lnTo>
                    <a:pt x="6704126" y="9964496"/>
                  </a:lnTo>
                  <a:lnTo>
                    <a:pt x="6705650" y="9962972"/>
                  </a:lnTo>
                  <a:lnTo>
                    <a:pt x="6707428" y="9961448"/>
                  </a:lnTo>
                  <a:lnTo>
                    <a:pt x="6709206" y="9959924"/>
                  </a:lnTo>
                  <a:lnTo>
                    <a:pt x="6711365" y="9958705"/>
                  </a:lnTo>
                  <a:lnTo>
                    <a:pt x="6725462" y="9954133"/>
                  </a:lnTo>
                  <a:lnTo>
                    <a:pt x="6728129" y="9954742"/>
                  </a:lnTo>
                  <a:lnTo>
                    <a:pt x="6730542" y="9955047"/>
                  </a:lnTo>
                  <a:lnTo>
                    <a:pt x="6733082" y="9955961"/>
                  </a:lnTo>
                  <a:lnTo>
                    <a:pt x="6735495" y="9956571"/>
                  </a:lnTo>
                  <a:lnTo>
                    <a:pt x="6737654" y="9957485"/>
                  </a:lnTo>
                  <a:lnTo>
                    <a:pt x="6739686" y="9958705"/>
                  </a:lnTo>
                  <a:lnTo>
                    <a:pt x="6741845" y="9960229"/>
                  </a:lnTo>
                  <a:lnTo>
                    <a:pt x="6743750" y="9961448"/>
                  </a:lnTo>
                  <a:lnTo>
                    <a:pt x="6756196" y="9984003"/>
                  </a:lnTo>
                  <a:lnTo>
                    <a:pt x="6756831" y="9986137"/>
                  </a:lnTo>
                  <a:lnTo>
                    <a:pt x="6757085" y="9988880"/>
                  </a:lnTo>
                  <a:lnTo>
                    <a:pt x="6757466" y="9991318"/>
                  </a:lnTo>
                  <a:lnTo>
                    <a:pt x="6757720" y="9994061"/>
                  </a:lnTo>
                  <a:lnTo>
                    <a:pt x="6757720" y="9996500"/>
                  </a:lnTo>
                  <a:lnTo>
                    <a:pt x="6757974" y="9999243"/>
                  </a:lnTo>
                  <a:lnTo>
                    <a:pt x="6757974" y="10001681"/>
                  </a:lnTo>
                  <a:lnTo>
                    <a:pt x="6757720" y="10004425"/>
                  </a:lnTo>
                  <a:lnTo>
                    <a:pt x="6757720" y="10006863"/>
                  </a:lnTo>
                  <a:lnTo>
                    <a:pt x="6757466" y="10009301"/>
                  </a:lnTo>
                  <a:lnTo>
                    <a:pt x="6757085" y="10012045"/>
                  </a:lnTo>
                  <a:lnTo>
                    <a:pt x="6756831" y="10014483"/>
                  </a:lnTo>
                  <a:lnTo>
                    <a:pt x="6756196" y="10016921"/>
                  </a:lnTo>
                  <a:lnTo>
                    <a:pt x="6789470" y="10016921"/>
                  </a:lnTo>
                </a:path>
                <a:path w="6883400" h="10017125">
                  <a:moveTo>
                    <a:pt x="6883323" y="9923653"/>
                  </a:moveTo>
                  <a:lnTo>
                    <a:pt x="6883323" y="9956876"/>
                  </a:lnTo>
                  <a:lnTo>
                    <a:pt x="6879894" y="9956266"/>
                  </a:lnTo>
                  <a:lnTo>
                    <a:pt x="6876846" y="9955657"/>
                  </a:lnTo>
                  <a:lnTo>
                    <a:pt x="6873544" y="9955352"/>
                  </a:lnTo>
                  <a:lnTo>
                    <a:pt x="6870242" y="9955047"/>
                  </a:lnTo>
                  <a:lnTo>
                    <a:pt x="6866813" y="9954742"/>
                  </a:lnTo>
                  <a:lnTo>
                    <a:pt x="6863765" y="9954742"/>
                  </a:lnTo>
                  <a:lnTo>
                    <a:pt x="6860463" y="9955047"/>
                  </a:lnTo>
                  <a:lnTo>
                    <a:pt x="6832396" y="9970592"/>
                  </a:lnTo>
                  <a:lnTo>
                    <a:pt x="6829983" y="9973945"/>
                  </a:lnTo>
                  <a:lnTo>
                    <a:pt x="6827570" y="9976993"/>
                  </a:lnTo>
                  <a:lnTo>
                    <a:pt x="6825665" y="9980041"/>
                  </a:lnTo>
                  <a:lnTo>
                    <a:pt x="6818680" y="9997109"/>
                  </a:lnTo>
                  <a:lnTo>
                    <a:pt x="6818680" y="9999853"/>
                  </a:lnTo>
                  <a:lnTo>
                    <a:pt x="6818426" y="10002596"/>
                  </a:lnTo>
                  <a:lnTo>
                    <a:pt x="6818680" y="10005339"/>
                  </a:lnTo>
                  <a:lnTo>
                    <a:pt x="6819315" y="10008082"/>
                  </a:lnTo>
                  <a:lnTo>
                    <a:pt x="6819950" y="10011130"/>
                  </a:lnTo>
                  <a:lnTo>
                    <a:pt x="6820839" y="10013873"/>
                  </a:lnTo>
                  <a:lnTo>
                    <a:pt x="6821982" y="10016921"/>
                  </a:lnTo>
                  <a:lnTo>
                    <a:pt x="6789470" y="10016921"/>
                  </a:lnTo>
                </a:path>
                <a:path w="6883400" h="10017125">
                  <a:moveTo>
                    <a:pt x="304" y="93852"/>
                  </a:moveTo>
                  <a:lnTo>
                    <a:pt x="304" y="60325"/>
                  </a:lnTo>
                  <a:lnTo>
                    <a:pt x="3352" y="60960"/>
                  </a:lnTo>
                  <a:lnTo>
                    <a:pt x="6705" y="61595"/>
                  </a:lnTo>
                  <a:lnTo>
                    <a:pt x="9753" y="61849"/>
                  </a:lnTo>
                  <a:lnTo>
                    <a:pt x="13106" y="62102"/>
                  </a:lnTo>
                  <a:lnTo>
                    <a:pt x="16459" y="62483"/>
                  </a:lnTo>
                  <a:lnTo>
                    <a:pt x="19507" y="62483"/>
                  </a:lnTo>
                  <a:lnTo>
                    <a:pt x="22555" y="62102"/>
                  </a:lnTo>
                  <a:lnTo>
                    <a:pt x="25907" y="61849"/>
                  </a:lnTo>
                  <a:lnTo>
                    <a:pt x="50291" y="46608"/>
                  </a:lnTo>
                  <a:lnTo>
                    <a:pt x="52730" y="43306"/>
                  </a:lnTo>
                  <a:lnTo>
                    <a:pt x="55168" y="40258"/>
                  </a:lnTo>
                  <a:lnTo>
                    <a:pt x="56997" y="37211"/>
                  </a:lnTo>
                  <a:lnTo>
                    <a:pt x="58826" y="34163"/>
                  </a:lnTo>
                  <a:lnTo>
                    <a:pt x="60350" y="31369"/>
                  </a:lnTo>
                  <a:lnTo>
                    <a:pt x="61569" y="28321"/>
                  </a:lnTo>
                  <a:lnTo>
                    <a:pt x="62483" y="25526"/>
                  </a:lnTo>
                  <a:lnTo>
                    <a:pt x="63398" y="22860"/>
                  </a:lnTo>
                  <a:lnTo>
                    <a:pt x="64007" y="20066"/>
                  </a:lnTo>
                  <a:lnTo>
                    <a:pt x="64007" y="17399"/>
                  </a:lnTo>
                  <a:lnTo>
                    <a:pt x="64312" y="14604"/>
                  </a:lnTo>
                  <a:lnTo>
                    <a:pt x="60655" y="0"/>
                  </a:lnTo>
                  <a:lnTo>
                    <a:pt x="93573" y="253"/>
                  </a:lnTo>
                </a:path>
                <a:path w="6883400" h="10017125">
                  <a:moveTo>
                    <a:pt x="85343" y="93852"/>
                  </a:moveTo>
                  <a:lnTo>
                    <a:pt x="85343" y="85344"/>
                  </a:lnTo>
                  <a:lnTo>
                    <a:pt x="93573" y="85344"/>
                  </a:lnTo>
                </a:path>
                <a:path w="6883400" h="10017125">
                  <a:moveTo>
                    <a:pt x="93573" y="253"/>
                  </a:moveTo>
                  <a:lnTo>
                    <a:pt x="126796" y="253"/>
                  </a:lnTo>
                  <a:lnTo>
                    <a:pt x="126187" y="2413"/>
                  </a:lnTo>
                  <a:lnTo>
                    <a:pt x="125577" y="5206"/>
                  </a:lnTo>
                  <a:lnTo>
                    <a:pt x="125272" y="7620"/>
                  </a:lnTo>
                  <a:lnTo>
                    <a:pt x="124663" y="10032"/>
                  </a:lnTo>
                  <a:lnTo>
                    <a:pt x="124358" y="12826"/>
                  </a:lnTo>
                  <a:lnTo>
                    <a:pt x="124358" y="15240"/>
                  </a:lnTo>
                  <a:lnTo>
                    <a:pt x="124053" y="17906"/>
                  </a:lnTo>
                  <a:lnTo>
                    <a:pt x="124053" y="20447"/>
                  </a:lnTo>
                  <a:lnTo>
                    <a:pt x="124358" y="23114"/>
                  </a:lnTo>
                  <a:lnTo>
                    <a:pt x="124358" y="25526"/>
                  </a:lnTo>
                  <a:lnTo>
                    <a:pt x="124967" y="28321"/>
                  </a:lnTo>
                  <a:lnTo>
                    <a:pt x="125272" y="30733"/>
                  </a:lnTo>
                  <a:lnTo>
                    <a:pt x="125882" y="33147"/>
                  </a:lnTo>
                  <a:lnTo>
                    <a:pt x="126492" y="35687"/>
                  </a:lnTo>
                  <a:lnTo>
                    <a:pt x="127101" y="38100"/>
                  </a:lnTo>
                  <a:lnTo>
                    <a:pt x="128015" y="40513"/>
                  </a:lnTo>
                  <a:lnTo>
                    <a:pt x="128930" y="42672"/>
                  </a:lnTo>
                  <a:lnTo>
                    <a:pt x="129844" y="45085"/>
                  </a:lnTo>
                  <a:lnTo>
                    <a:pt x="131064" y="47244"/>
                  </a:lnTo>
                  <a:lnTo>
                    <a:pt x="132283" y="49022"/>
                  </a:lnTo>
                  <a:lnTo>
                    <a:pt x="133807" y="50926"/>
                  </a:lnTo>
                  <a:lnTo>
                    <a:pt x="135026" y="52704"/>
                  </a:lnTo>
                  <a:lnTo>
                    <a:pt x="136855" y="54482"/>
                  </a:lnTo>
                  <a:lnTo>
                    <a:pt x="138379" y="56006"/>
                  </a:lnTo>
                  <a:lnTo>
                    <a:pt x="140208" y="57530"/>
                  </a:lnTo>
                  <a:lnTo>
                    <a:pt x="142036" y="58800"/>
                  </a:lnTo>
                  <a:lnTo>
                    <a:pt x="144170" y="60071"/>
                  </a:lnTo>
                  <a:lnTo>
                    <a:pt x="146303" y="60960"/>
                  </a:lnTo>
                  <a:lnTo>
                    <a:pt x="148437" y="61595"/>
                  </a:lnTo>
                  <a:lnTo>
                    <a:pt x="150875" y="62483"/>
                  </a:lnTo>
                  <a:lnTo>
                    <a:pt x="153314" y="62738"/>
                  </a:lnTo>
                  <a:lnTo>
                    <a:pt x="155752" y="63119"/>
                  </a:lnTo>
                  <a:lnTo>
                    <a:pt x="158495" y="62738"/>
                  </a:lnTo>
                  <a:lnTo>
                    <a:pt x="161239" y="62102"/>
                  </a:lnTo>
                  <a:lnTo>
                    <a:pt x="163677" y="61595"/>
                  </a:lnTo>
                  <a:lnTo>
                    <a:pt x="165811" y="60578"/>
                  </a:lnTo>
                  <a:lnTo>
                    <a:pt x="167944" y="59690"/>
                  </a:lnTo>
                  <a:lnTo>
                    <a:pt x="170078" y="58547"/>
                  </a:lnTo>
                  <a:lnTo>
                    <a:pt x="178308" y="50926"/>
                  </a:lnTo>
                  <a:lnTo>
                    <a:pt x="179831" y="49022"/>
                  </a:lnTo>
                  <a:lnTo>
                    <a:pt x="184708" y="38353"/>
                  </a:lnTo>
                  <a:lnTo>
                    <a:pt x="185623" y="35941"/>
                  </a:lnTo>
                  <a:lnTo>
                    <a:pt x="185928" y="33527"/>
                  </a:lnTo>
                  <a:lnTo>
                    <a:pt x="186537" y="31115"/>
                  </a:lnTo>
                  <a:lnTo>
                    <a:pt x="186842" y="28575"/>
                  </a:lnTo>
                  <a:lnTo>
                    <a:pt x="187147" y="25907"/>
                  </a:lnTo>
                  <a:lnTo>
                    <a:pt x="187451" y="23495"/>
                  </a:lnTo>
                  <a:lnTo>
                    <a:pt x="187756" y="20700"/>
                  </a:lnTo>
                  <a:lnTo>
                    <a:pt x="187756" y="18288"/>
                  </a:lnTo>
                  <a:lnTo>
                    <a:pt x="187756" y="15494"/>
                  </a:lnTo>
                  <a:lnTo>
                    <a:pt x="187756" y="13080"/>
                  </a:lnTo>
                  <a:lnTo>
                    <a:pt x="187451" y="10287"/>
                  </a:lnTo>
                  <a:lnTo>
                    <a:pt x="187147" y="7874"/>
                  </a:lnTo>
                  <a:lnTo>
                    <a:pt x="186842" y="5206"/>
                  </a:lnTo>
                  <a:lnTo>
                    <a:pt x="186537" y="2667"/>
                  </a:lnTo>
                  <a:lnTo>
                    <a:pt x="186232" y="253"/>
                  </a:lnTo>
                  <a:lnTo>
                    <a:pt x="218541" y="253"/>
                  </a:lnTo>
                </a:path>
                <a:path w="6883400" h="10017125">
                  <a:moveTo>
                    <a:pt x="218541" y="253"/>
                  </a:moveTo>
                  <a:lnTo>
                    <a:pt x="251764" y="253"/>
                  </a:lnTo>
                  <a:lnTo>
                    <a:pt x="251155" y="2413"/>
                  </a:lnTo>
                  <a:lnTo>
                    <a:pt x="250545" y="5206"/>
                  </a:lnTo>
                  <a:lnTo>
                    <a:pt x="250240" y="7620"/>
                  </a:lnTo>
                  <a:lnTo>
                    <a:pt x="249631" y="10032"/>
                  </a:lnTo>
                  <a:lnTo>
                    <a:pt x="249326" y="12826"/>
                  </a:lnTo>
                  <a:lnTo>
                    <a:pt x="249326" y="25526"/>
                  </a:lnTo>
                  <a:lnTo>
                    <a:pt x="249936" y="28321"/>
                  </a:lnTo>
                  <a:lnTo>
                    <a:pt x="250240" y="30733"/>
                  </a:lnTo>
                  <a:lnTo>
                    <a:pt x="250850" y="33147"/>
                  </a:lnTo>
                  <a:lnTo>
                    <a:pt x="251459" y="35687"/>
                  </a:lnTo>
                  <a:lnTo>
                    <a:pt x="252069" y="38100"/>
                  </a:lnTo>
                  <a:lnTo>
                    <a:pt x="252984" y="40513"/>
                  </a:lnTo>
                  <a:lnTo>
                    <a:pt x="253898" y="42672"/>
                  </a:lnTo>
                  <a:lnTo>
                    <a:pt x="254812" y="45085"/>
                  </a:lnTo>
                  <a:lnTo>
                    <a:pt x="267309" y="58800"/>
                  </a:lnTo>
                  <a:lnTo>
                    <a:pt x="269138" y="60071"/>
                  </a:lnTo>
                  <a:lnTo>
                    <a:pt x="271272" y="60960"/>
                  </a:lnTo>
                  <a:lnTo>
                    <a:pt x="273710" y="61595"/>
                  </a:lnTo>
                  <a:lnTo>
                    <a:pt x="275844" y="62483"/>
                  </a:lnTo>
                  <a:lnTo>
                    <a:pt x="278282" y="62738"/>
                  </a:lnTo>
                  <a:lnTo>
                    <a:pt x="280720" y="63119"/>
                  </a:lnTo>
                  <a:lnTo>
                    <a:pt x="283464" y="62738"/>
                  </a:lnTo>
                  <a:lnTo>
                    <a:pt x="286207" y="62102"/>
                  </a:lnTo>
                  <a:lnTo>
                    <a:pt x="288645" y="61595"/>
                  </a:lnTo>
                  <a:lnTo>
                    <a:pt x="290779" y="60578"/>
                  </a:lnTo>
                  <a:lnTo>
                    <a:pt x="292912" y="59690"/>
                  </a:lnTo>
                  <a:lnTo>
                    <a:pt x="295046" y="58547"/>
                  </a:lnTo>
                  <a:lnTo>
                    <a:pt x="296875" y="57276"/>
                  </a:lnTo>
                  <a:lnTo>
                    <a:pt x="299008" y="56006"/>
                  </a:lnTo>
                  <a:lnTo>
                    <a:pt x="300532" y="54228"/>
                  </a:lnTo>
                  <a:lnTo>
                    <a:pt x="302056" y="52704"/>
                  </a:lnTo>
                  <a:lnTo>
                    <a:pt x="303580" y="50926"/>
                  </a:lnTo>
                  <a:lnTo>
                    <a:pt x="304800" y="49022"/>
                  </a:lnTo>
                  <a:lnTo>
                    <a:pt x="306019" y="46863"/>
                  </a:lnTo>
                  <a:lnTo>
                    <a:pt x="307238" y="45085"/>
                  </a:lnTo>
                  <a:lnTo>
                    <a:pt x="308152" y="42672"/>
                  </a:lnTo>
                  <a:lnTo>
                    <a:pt x="309067" y="40513"/>
                  </a:lnTo>
                  <a:lnTo>
                    <a:pt x="309676" y="38353"/>
                  </a:lnTo>
                  <a:lnTo>
                    <a:pt x="310591" y="35941"/>
                  </a:lnTo>
                  <a:lnTo>
                    <a:pt x="310895" y="33527"/>
                  </a:lnTo>
                  <a:lnTo>
                    <a:pt x="311505" y="31115"/>
                  </a:lnTo>
                  <a:lnTo>
                    <a:pt x="312115" y="28575"/>
                  </a:lnTo>
                  <a:lnTo>
                    <a:pt x="312115" y="25907"/>
                  </a:lnTo>
                  <a:lnTo>
                    <a:pt x="312420" y="23495"/>
                  </a:lnTo>
                  <a:lnTo>
                    <a:pt x="312724" y="20700"/>
                  </a:lnTo>
                  <a:lnTo>
                    <a:pt x="312724" y="18288"/>
                  </a:lnTo>
                  <a:lnTo>
                    <a:pt x="312724" y="15494"/>
                  </a:lnTo>
                  <a:lnTo>
                    <a:pt x="312724" y="13080"/>
                  </a:lnTo>
                  <a:lnTo>
                    <a:pt x="312420" y="10287"/>
                  </a:lnTo>
                  <a:lnTo>
                    <a:pt x="312115" y="7874"/>
                  </a:lnTo>
                  <a:lnTo>
                    <a:pt x="311810" y="5206"/>
                  </a:lnTo>
                  <a:lnTo>
                    <a:pt x="311505" y="2667"/>
                  </a:lnTo>
                  <a:lnTo>
                    <a:pt x="311200" y="253"/>
                  </a:lnTo>
                  <a:lnTo>
                    <a:pt x="343509" y="253"/>
                  </a:lnTo>
                </a:path>
                <a:path w="6883400" h="10017125">
                  <a:moveTo>
                    <a:pt x="343509" y="253"/>
                  </a:moveTo>
                  <a:lnTo>
                    <a:pt x="377037" y="253"/>
                  </a:lnTo>
                  <a:lnTo>
                    <a:pt x="376428" y="2413"/>
                  </a:lnTo>
                  <a:lnTo>
                    <a:pt x="375513" y="5206"/>
                  </a:lnTo>
                  <a:lnTo>
                    <a:pt x="375208" y="7620"/>
                  </a:lnTo>
                  <a:lnTo>
                    <a:pt x="374903" y="10032"/>
                  </a:lnTo>
                  <a:lnTo>
                    <a:pt x="374599" y="12826"/>
                  </a:lnTo>
                  <a:lnTo>
                    <a:pt x="374294" y="15240"/>
                  </a:lnTo>
                  <a:lnTo>
                    <a:pt x="374294" y="17906"/>
                  </a:lnTo>
                  <a:lnTo>
                    <a:pt x="374294" y="20447"/>
                  </a:lnTo>
                  <a:lnTo>
                    <a:pt x="374294" y="23114"/>
                  </a:lnTo>
                  <a:lnTo>
                    <a:pt x="374599" y="25526"/>
                  </a:lnTo>
                  <a:lnTo>
                    <a:pt x="374903" y="28321"/>
                  </a:lnTo>
                  <a:lnTo>
                    <a:pt x="375208" y="30733"/>
                  </a:lnTo>
                  <a:lnTo>
                    <a:pt x="375818" y="33147"/>
                  </a:lnTo>
                  <a:lnTo>
                    <a:pt x="376428" y="35687"/>
                  </a:lnTo>
                  <a:lnTo>
                    <a:pt x="382523" y="49022"/>
                  </a:lnTo>
                  <a:lnTo>
                    <a:pt x="383743" y="50926"/>
                  </a:lnTo>
                  <a:lnTo>
                    <a:pt x="385267" y="52704"/>
                  </a:lnTo>
                  <a:lnTo>
                    <a:pt x="386791" y="54482"/>
                  </a:lnTo>
                  <a:lnTo>
                    <a:pt x="388315" y="56006"/>
                  </a:lnTo>
                  <a:lnTo>
                    <a:pt x="390144" y="57530"/>
                  </a:lnTo>
                  <a:lnTo>
                    <a:pt x="392277" y="58800"/>
                  </a:lnTo>
                  <a:lnTo>
                    <a:pt x="394106" y="60071"/>
                  </a:lnTo>
                  <a:lnTo>
                    <a:pt x="396239" y="60960"/>
                  </a:lnTo>
                  <a:lnTo>
                    <a:pt x="398678" y="61595"/>
                  </a:lnTo>
                  <a:lnTo>
                    <a:pt x="400811" y="62483"/>
                  </a:lnTo>
                  <a:lnTo>
                    <a:pt x="403250" y="62738"/>
                  </a:lnTo>
                  <a:lnTo>
                    <a:pt x="405993" y="63119"/>
                  </a:lnTo>
                  <a:lnTo>
                    <a:pt x="408736" y="62738"/>
                  </a:lnTo>
                  <a:lnTo>
                    <a:pt x="411175" y="62102"/>
                  </a:lnTo>
                  <a:lnTo>
                    <a:pt x="413613" y="61595"/>
                  </a:lnTo>
                  <a:lnTo>
                    <a:pt x="416052" y="60578"/>
                  </a:lnTo>
                  <a:lnTo>
                    <a:pt x="418185" y="59690"/>
                  </a:lnTo>
                  <a:lnTo>
                    <a:pt x="420014" y="58547"/>
                  </a:lnTo>
                  <a:lnTo>
                    <a:pt x="422147" y="57276"/>
                  </a:lnTo>
                  <a:lnTo>
                    <a:pt x="423976" y="56006"/>
                  </a:lnTo>
                  <a:lnTo>
                    <a:pt x="425500" y="54228"/>
                  </a:lnTo>
                  <a:lnTo>
                    <a:pt x="427024" y="52704"/>
                  </a:lnTo>
                  <a:lnTo>
                    <a:pt x="428548" y="50926"/>
                  </a:lnTo>
                  <a:lnTo>
                    <a:pt x="429767" y="49022"/>
                  </a:lnTo>
                  <a:lnTo>
                    <a:pt x="430987" y="46863"/>
                  </a:lnTo>
                  <a:lnTo>
                    <a:pt x="432206" y="45085"/>
                  </a:lnTo>
                  <a:lnTo>
                    <a:pt x="433120" y="42672"/>
                  </a:lnTo>
                  <a:lnTo>
                    <a:pt x="434035" y="40513"/>
                  </a:lnTo>
                  <a:lnTo>
                    <a:pt x="434644" y="38353"/>
                  </a:lnTo>
                  <a:lnTo>
                    <a:pt x="435559" y="35941"/>
                  </a:lnTo>
                  <a:lnTo>
                    <a:pt x="436168" y="33527"/>
                  </a:lnTo>
                  <a:lnTo>
                    <a:pt x="436473" y="31115"/>
                  </a:lnTo>
                  <a:lnTo>
                    <a:pt x="437083" y="28575"/>
                  </a:lnTo>
                  <a:lnTo>
                    <a:pt x="437388" y="25907"/>
                  </a:lnTo>
                  <a:lnTo>
                    <a:pt x="437388" y="23495"/>
                  </a:lnTo>
                  <a:lnTo>
                    <a:pt x="437692" y="20700"/>
                  </a:lnTo>
                  <a:lnTo>
                    <a:pt x="437692" y="18288"/>
                  </a:lnTo>
                  <a:lnTo>
                    <a:pt x="437692" y="15494"/>
                  </a:lnTo>
                  <a:lnTo>
                    <a:pt x="437692" y="13080"/>
                  </a:lnTo>
                  <a:lnTo>
                    <a:pt x="437388" y="10287"/>
                  </a:lnTo>
                  <a:lnTo>
                    <a:pt x="437388" y="7874"/>
                  </a:lnTo>
                  <a:lnTo>
                    <a:pt x="436778" y="5206"/>
                  </a:lnTo>
                  <a:lnTo>
                    <a:pt x="436778" y="2667"/>
                  </a:lnTo>
                  <a:lnTo>
                    <a:pt x="436168" y="253"/>
                  </a:lnTo>
                  <a:lnTo>
                    <a:pt x="468477" y="253"/>
                  </a:lnTo>
                </a:path>
                <a:path w="6883400" h="10017125">
                  <a:moveTo>
                    <a:pt x="468477" y="253"/>
                  </a:moveTo>
                  <a:lnTo>
                    <a:pt x="502005" y="253"/>
                  </a:lnTo>
                  <a:lnTo>
                    <a:pt x="501395" y="2413"/>
                  </a:lnTo>
                  <a:lnTo>
                    <a:pt x="500481" y="5206"/>
                  </a:lnTo>
                  <a:lnTo>
                    <a:pt x="500176" y="7620"/>
                  </a:lnTo>
                  <a:lnTo>
                    <a:pt x="499871" y="10032"/>
                  </a:lnTo>
                  <a:lnTo>
                    <a:pt x="499567" y="12826"/>
                  </a:lnTo>
                  <a:lnTo>
                    <a:pt x="499262" y="15240"/>
                  </a:lnTo>
                  <a:lnTo>
                    <a:pt x="499262" y="17906"/>
                  </a:lnTo>
                  <a:lnTo>
                    <a:pt x="499262" y="20447"/>
                  </a:lnTo>
                  <a:lnTo>
                    <a:pt x="499262" y="23114"/>
                  </a:lnTo>
                  <a:lnTo>
                    <a:pt x="499567" y="25526"/>
                  </a:lnTo>
                  <a:lnTo>
                    <a:pt x="499871" y="28321"/>
                  </a:lnTo>
                  <a:lnTo>
                    <a:pt x="500176" y="30733"/>
                  </a:lnTo>
                  <a:lnTo>
                    <a:pt x="500786" y="33147"/>
                  </a:lnTo>
                  <a:lnTo>
                    <a:pt x="501395" y="35687"/>
                  </a:lnTo>
                  <a:lnTo>
                    <a:pt x="507492" y="49022"/>
                  </a:lnTo>
                  <a:lnTo>
                    <a:pt x="508711" y="50926"/>
                  </a:lnTo>
                  <a:lnTo>
                    <a:pt x="510235" y="52704"/>
                  </a:lnTo>
                  <a:lnTo>
                    <a:pt x="511759" y="54482"/>
                  </a:lnTo>
                  <a:lnTo>
                    <a:pt x="513588" y="56006"/>
                  </a:lnTo>
                  <a:lnTo>
                    <a:pt x="515111" y="57530"/>
                  </a:lnTo>
                  <a:lnTo>
                    <a:pt x="517245" y="58800"/>
                  </a:lnTo>
                  <a:lnTo>
                    <a:pt x="519074" y="60071"/>
                  </a:lnTo>
                  <a:lnTo>
                    <a:pt x="521208" y="60960"/>
                  </a:lnTo>
                  <a:lnTo>
                    <a:pt x="523646" y="61595"/>
                  </a:lnTo>
                  <a:lnTo>
                    <a:pt x="525780" y="62483"/>
                  </a:lnTo>
                  <a:lnTo>
                    <a:pt x="528218" y="62738"/>
                  </a:lnTo>
                  <a:lnTo>
                    <a:pt x="530961" y="63119"/>
                  </a:lnTo>
                  <a:lnTo>
                    <a:pt x="533704" y="62738"/>
                  </a:lnTo>
                  <a:lnTo>
                    <a:pt x="536143" y="62102"/>
                  </a:lnTo>
                  <a:lnTo>
                    <a:pt x="538581" y="61595"/>
                  </a:lnTo>
                  <a:lnTo>
                    <a:pt x="541020" y="60578"/>
                  </a:lnTo>
                  <a:lnTo>
                    <a:pt x="543153" y="59690"/>
                  </a:lnTo>
                  <a:lnTo>
                    <a:pt x="545287" y="58547"/>
                  </a:lnTo>
                  <a:lnTo>
                    <a:pt x="547116" y="57276"/>
                  </a:lnTo>
                  <a:lnTo>
                    <a:pt x="548944" y="56006"/>
                  </a:lnTo>
                  <a:lnTo>
                    <a:pt x="550468" y="54228"/>
                  </a:lnTo>
                  <a:lnTo>
                    <a:pt x="551992" y="52704"/>
                  </a:lnTo>
                  <a:lnTo>
                    <a:pt x="553516" y="50926"/>
                  </a:lnTo>
                  <a:lnTo>
                    <a:pt x="554736" y="49022"/>
                  </a:lnTo>
                  <a:lnTo>
                    <a:pt x="555955" y="46863"/>
                  </a:lnTo>
                  <a:lnTo>
                    <a:pt x="557174" y="45085"/>
                  </a:lnTo>
                  <a:lnTo>
                    <a:pt x="558088" y="42672"/>
                  </a:lnTo>
                  <a:lnTo>
                    <a:pt x="559003" y="40513"/>
                  </a:lnTo>
                  <a:lnTo>
                    <a:pt x="559612" y="38353"/>
                  </a:lnTo>
                  <a:lnTo>
                    <a:pt x="560527" y="35941"/>
                  </a:lnTo>
                  <a:lnTo>
                    <a:pt x="561136" y="33527"/>
                  </a:lnTo>
                  <a:lnTo>
                    <a:pt x="561441" y="31115"/>
                  </a:lnTo>
                  <a:lnTo>
                    <a:pt x="562051" y="28575"/>
                  </a:lnTo>
                  <a:lnTo>
                    <a:pt x="562355" y="25907"/>
                  </a:lnTo>
                  <a:lnTo>
                    <a:pt x="562355" y="23495"/>
                  </a:lnTo>
                  <a:lnTo>
                    <a:pt x="562660" y="20700"/>
                  </a:lnTo>
                  <a:lnTo>
                    <a:pt x="562660" y="18288"/>
                  </a:lnTo>
                  <a:lnTo>
                    <a:pt x="562660" y="15494"/>
                  </a:lnTo>
                  <a:lnTo>
                    <a:pt x="562660" y="13080"/>
                  </a:lnTo>
                  <a:lnTo>
                    <a:pt x="562355" y="10287"/>
                  </a:lnTo>
                  <a:lnTo>
                    <a:pt x="562355" y="7874"/>
                  </a:lnTo>
                  <a:lnTo>
                    <a:pt x="562051" y="5206"/>
                  </a:lnTo>
                  <a:lnTo>
                    <a:pt x="561746" y="2667"/>
                  </a:lnTo>
                  <a:lnTo>
                    <a:pt x="561136" y="253"/>
                  </a:lnTo>
                  <a:lnTo>
                    <a:pt x="593445" y="253"/>
                  </a:lnTo>
                </a:path>
                <a:path w="6883400" h="10017125">
                  <a:moveTo>
                    <a:pt x="593445" y="253"/>
                  </a:moveTo>
                  <a:lnTo>
                    <a:pt x="626973" y="253"/>
                  </a:lnTo>
                  <a:lnTo>
                    <a:pt x="626364" y="2413"/>
                  </a:lnTo>
                  <a:lnTo>
                    <a:pt x="625754" y="5206"/>
                  </a:lnTo>
                  <a:lnTo>
                    <a:pt x="625144" y="7620"/>
                  </a:lnTo>
                  <a:lnTo>
                    <a:pt x="624840" y="10032"/>
                  </a:lnTo>
                  <a:lnTo>
                    <a:pt x="624535" y="12826"/>
                  </a:lnTo>
                  <a:lnTo>
                    <a:pt x="624230" y="15240"/>
                  </a:lnTo>
                  <a:lnTo>
                    <a:pt x="624230" y="17906"/>
                  </a:lnTo>
                  <a:lnTo>
                    <a:pt x="624230" y="20447"/>
                  </a:lnTo>
                  <a:lnTo>
                    <a:pt x="624230" y="23114"/>
                  </a:lnTo>
                  <a:lnTo>
                    <a:pt x="624535" y="25526"/>
                  </a:lnTo>
                  <a:lnTo>
                    <a:pt x="624840" y="28321"/>
                  </a:lnTo>
                  <a:lnTo>
                    <a:pt x="625144" y="30733"/>
                  </a:lnTo>
                  <a:lnTo>
                    <a:pt x="625754" y="33147"/>
                  </a:lnTo>
                  <a:lnTo>
                    <a:pt x="626364" y="35687"/>
                  </a:lnTo>
                  <a:lnTo>
                    <a:pt x="627278" y="38100"/>
                  </a:lnTo>
                  <a:lnTo>
                    <a:pt x="627888" y="40513"/>
                  </a:lnTo>
                  <a:lnTo>
                    <a:pt x="628802" y="42672"/>
                  </a:lnTo>
                  <a:lnTo>
                    <a:pt x="630021" y="45085"/>
                  </a:lnTo>
                  <a:lnTo>
                    <a:pt x="631240" y="47244"/>
                  </a:lnTo>
                  <a:lnTo>
                    <a:pt x="632460" y="49022"/>
                  </a:lnTo>
                  <a:lnTo>
                    <a:pt x="633679" y="50926"/>
                  </a:lnTo>
                  <a:lnTo>
                    <a:pt x="635203" y="52704"/>
                  </a:lnTo>
                  <a:lnTo>
                    <a:pt x="636727" y="54482"/>
                  </a:lnTo>
                  <a:lnTo>
                    <a:pt x="638555" y="56006"/>
                  </a:lnTo>
                  <a:lnTo>
                    <a:pt x="648614" y="61595"/>
                  </a:lnTo>
                  <a:lnTo>
                    <a:pt x="650748" y="62483"/>
                  </a:lnTo>
                  <a:lnTo>
                    <a:pt x="653491" y="62738"/>
                  </a:lnTo>
                  <a:lnTo>
                    <a:pt x="655929" y="63119"/>
                  </a:lnTo>
                  <a:lnTo>
                    <a:pt x="658672" y="62738"/>
                  </a:lnTo>
                  <a:lnTo>
                    <a:pt x="661111" y="62102"/>
                  </a:lnTo>
                  <a:lnTo>
                    <a:pt x="663549" y="61595"/>
                  </a:lnTo>
                  <a:lnTo>
                    <a:pt x="665988" y="60578"/>
                  </a:lnTo>
                  <a:lnTo>
                    <a:pt x="668121" y="59690"/>
                  </a:lnTo>
                  <a:lnTo>
                    <a:pt x="670255" y="58547"/>
                  </a:lnTo>
                  <a:lnTo>
                    <a:pt x="672083" y="57276"/>
                  </a:lnTo>
                  <a:lnTo>
                    <a:pt x="673912" y="56006"/>
                  </a:lnTo>
                  <a:lnTo>
                    <a:pt x="675436" y="54228"/>
                  </a:lnTo>
                  <a:lnTo>
                    <a:pt x="676960" y="52704"/>
                  </a:lnTo>
                  <a:lnTo>
                    <a:pt x="678484" y="50926"/>
                  </a:lnTo>
                  <a:lnTo>
                    <a:pt x="679704" y="49022"/>
                  </a:lnTo>
                  <a:lnTo>
                    <a:pt x="680923" y="46863"/>
                  </a:lnTo>
                  <a:lnTo>
                    <a:pt x="682142" y="45085"/>
                  </a:lnTo>
                  <a:lnTo>
                    <a:pt x="683056" y="42672"/>
                  </a:lnTo>
                  <a:lnTo>
                    <a:pt x="683971" y="40513"/>
                  </a:lnTo>
                  <a:lnTo>
                    <a:pt x="684885" y="38353"/>
                  </a:lnTo>
                  <a:lnTo>
                    <a:pt x="685495" y="35941"/>
                  </a:lnTo>
                  <a:lnTo>
                    <a:pt x="686104" y="33527"/>
                  </a:lnTo>
                  <a:lnTo>
                    <a:pt x="686714" y="31115"/>
                  </a:lnTo>
                  <a:lnTo>
                    <a:pt x="687019" y="28575"/>
                  </a:lnTo>
                  <a:lnTo>
                    <a:pt x="687324" y="25907"/>
                  </a:lnTo>
                  <a:lnTo>
                    <a:pt x="687628" y="23495"/>
                  </a:lnTo>
                  <a:lnTo>
                    <a:pt x="687628" y="20700"/>
                  </a:lnTo>
                  <a:lnTo>
                    <a:pt x="687933" y="18288"/>
                  </a:lnTo>
                  <a:lnTo>
                    <a:pt x="687933" y="15494"/>
                  </a:lnTo>
                  <a:lnTo>
                    <a:pt x="687628" y="13080"/>
                  </a:lnTo>
                  <a:lnTo>
                    <a:pt x="687628" y="10287"/>
                  </a:lnTo>
                  <a:lnTo>
                    <a:pt x="687324" y="7874"/>
                  </a:lnTo>
                  <a:lnTo>
                    <a:pt x="687019" y="5206"/>
                  </a:lnTo>
                  <a:lnTo>
                    <a:pt x="686714" y="2667"/>
                  </a:lnTo>
                  <a:lnTo>
                    <a:pt x="686104" y="253"/>
                  </a:lnTo>
                  <a:lnTo>
                    <a:pt x="718413" y="253"/>
                  </a:lnTo>
                </a:path>
                <a:path w="6883400" h="10017125">
                  <a:moveTo>
                    <a:pt x="718413" y="253"/>
                  </a:moveTo>
                  <a:lnTo>
                    <a:pt x="751941" y="253"/>
                  </a:lnTo>
                  <a:lnTo>
                    <a:pt x="751332" y="2413"/>
                  </a:lnTo>
                  <a:lnTo>
                    <a:pt x="750722" y="5206"/>
                  </a:lnTo>
                  <a:lnTo>
                    <a:pt x="750112" y="7620"/>
                  </a:lnTo>
                  <a:lnTo>
                    <a:pt x="749808" y="10032"/>
                  </a:lnTo>
                  <a:lnTo>
                    <a:pt x="749503" y="12826"/>
                  </a:lnTo>
                  <a:lnTo>
                    <a:pt x="749198" y="15240"/>
                  </a:lnTo>
                  <a:lnTo>
                    <a:pt x="749198" y="17906"/>
                  </a:lnTo>
                  <a:lnTo>
                    <a:pt x="749198" y="20447"/>
                  </a:lnTo>
                  <a:lnTo>
                    <a:pt x="749198" y="23114"/>
                  </a:lnTo>
                  <a:lnTo>
                    <a:pt x="749503" y="25526"/>
                  </a:lnTo>
                  <a:lnTo>
                    <a:pt x="749808" y="28321"/>
                  </a:lnTo>
                  <a:lnTo>
                    <a:pt x="750417" y="30733"/>
                  </a:lnTo>
                  <a:lnTo>
                    <a:pt x="750722" y="33147"/>
                  </a:lnTo>
                  <a:lnTo>
                    <a:pt x="751636" y="35687"/>
                  </a:lnTo>
                  <a:lnTo>
                    <a:pt x="752246" y="38100"/>
                  </a:lnTo>
                  <a:lnTo>
                    <a:pt x="752855" y="40513"/>
                  </a:lnTo>
                  <a:lnTo>
                    <a:pt x="754075" y="42672"/>
                  </a:lnTo>
                  <a:lnTo>
                    <a:pt x="754989" y="45085"/>
                  </a:lnTo>
                  <a:lnTo>
                    <a:pt x="756208" y="47244"/>
                  </a:lnTo>
                  <a:lnTo>
                    <a:pt x="757427" y="49022"/>
                  </a:lnTo>
                  <a:lnTo>
                    <a:pt x="758952" y="50926"/>
                  </a:lnTo>
                  <a:lnTo>
                    <a:pt x="760171" y="52704"/>
                  </a:lnTo>
                  <a:lnTo>
                    <a:pt x="761695" y="54482"/>
                  </a:lnTo>
                  <a:lnTo>
                    <a:pt x="763524" y="56006"/>
                  </a:lnTo>
                  <a:lnTo>
                    <a:pt x="765352" y="57530"/>
                  </a:lnTo>
                  <a:lnTo>
                    <a:pt x="767181" y="58800"/>
                  </a:lnTo>
                  <a:lnTo>
                    <a:pt x="769315" y="60071"/>
                  </a:lnTo>
                  <a:lnTo>
                    <a:pt x="771448" y="60960"/>
                  </a:lnTo>
                  <a:lnTo>
                    <a:pt x="773582" y="61595"/>
                  </a:lnTo>
                  <a:lnTo>
                    <a:pt x="776020" y="62483"/>
                  </a:lnTo>
                  <a:lnTo>
                    <a:pt x="778459" y="62738"/>
                  </a:lnTo>
                  <a:lnTo>
                    <a:pt x="780897" y="63119"/>
                  </a:lnTo>
                  <a:lnTo>
                    <a:pt x="783640" y="62738"/>
                  </a:lnTo>
                  <a:lnTo>
                    <a:pt x="786079" y="62102"/>
                  </a:lnTo>
                  <a:lnTo>
                    <a:pt x="788517" y="61595"/>
                  </a:lnTo>
                  <a:lnTo>
                    <a:pt x="790955" y="60578"/>
                  </a:lnTo>
                  <a:lnTo>
                    <a:pt x="793089" y="59690"/>
                  </a:lnTo>
                  <a:lnTo>
                    <a:pt x="795223" y="58547"/>
                  </a:lnTo>
                  <a:lnTo>
                    <a:pt x="797052" y="57276"/>
                  </a:lnTo>
                  <a:lnTo>
                    <a:pt x="798880" y="56006"/>
                  </a:lnTo>
                  <a:lnTo>
                    <a:pt x="800404" y="54228"/>
                  </a:lnTo>
                  <a:lnTo>
                    <a:pt x="802233" y="52704"/>
                  </a:lnTo>
                  <a:lnTo>
                    <a:pt x="803452" y="50926"/>
                  </a:lnTo>
                  <a:lnTo>
                    <a:pt x="804976" y="49022"/>
                  </a:lnTo>
                  <a:lnTo>
                    <a:pt x="806196" y="46863"/>
                  </a:lnTo>
                  <a:lnTo>
                    <a:pt x="807110" y="45085"/>
                  </a:lnTo>
                  <a:lnTo>
                    <a:pt x="808024" y="42672"/>
                  </a:lnTo>
                  <a:lnTo>
                    <a:pt x="808939" y="40513"/>
                  </a:lnTo>
                  <a:lnTo>
                    <a:pt x="809853" y="38353"/>
                  </a:lnTo>
                  <a:lnTo>
                    <a:pt x="810463" y="35941"/>
                  </a:lnTo>
                  <a:lnTo>
                    <a:pt x="811072" y="33527"/>
                  </a:lnTo>
                  <a:lnTo>
                    <a:pt x="811682" y="31115"/>
                  </a:lnTo>
                  <a:lnTo>
                    <a:pt x="811987" y="28575"/>
                  </a:lnTo>
                  <a:lnTo>
                    <a:pt x="812292" y="25907"/>
                  </a:lnTo>
                  <a:lnTo>
                    <a:pt x="812596" y="23495"/>
                  </a:lnTo>
                  <a:lnTo>
                    <a:pt x="812596" y="20700"/>
                  </a:lnTo>
                  <a:lnTo>
                    <a:pt x="812901" y="18288"/>
                  </a:lnTo>
                  <a:lnTo>
                    <a:pt x="812901" y="15494"/>
                  </a:lnTo>
                  <a:lnTo>
                    <a:pt x="812596" y="13080"/>
                  </a:lnTo>
                  <a:lnTo>
                    <a:pt x="812596" y="10287"/>
                  </a:lnTo>
                  <a:lnTo>
                    <a:pt x="812292" y="7874"/>
                  </a:lnTo>
                  <a:lnTo>
                    <a:pt x="811987" y="5206"/>
                  </a:lnTo>
                  <a:lnTo>
                    <a:pt x="811682" y="2667"/>
                  </a:lnTo>
                  <a:lnTo>
                    <a:pt x="811072" y="253"/>
                  </a:lnTo>
                  <a:lnTo>
                    <a:pt x="843381" y="253"/>
                  </a:lnTo>
                </a:path>
                <a:path w="6883400" h="10017125">
                  <a:moveTo>
                    <a:pt x="843686" y="253"/>
                  </a:moveTo>
                  <a:lnTo>
                    <a:pt x="876909" y="253"/>
                  </a:lnTo>
                  <a:lnTo>
                    <a:pt x="876300" y="2413"/>
                  </a:lnTo>
                  <a:lnTo>
                    <a:pt x="875690" y="5206"/>
                  </a:lnTo>
                  <a:lnTo>
                    <a:pt x="875080" y="7620"/>
                  </a:lnTo>
                  <a:lnTo>
                    <a:pt x="874776" y="10032"/>
                  </a:lnTo>
                  <a:lnTo>
                    <a:pt x="874471" y="12826"/>
                  </a:lnTo>
                  <a:lnTo>
                    <a:pt x="874471" y="15240"/>
                  </a:lnTo>
                  <a:lnTo>
                    <a:pt x="874166" y="17906"/>
                  </a:lnTo>
                  <a:lnTo>
                    <a:pt x="874166" y="20447"/>
                  </a:lnTo>
                  <a:lnTo>
                    <a:pt x="874471" y="23114"/>
                  </a:lnTo>
                  <a:lnTo>
                    <a:pt x="874471" y="25526"/>
                  </a:lnTo>
                  <a:lnTo>
                    <a:pt x="875080" y="28321"/>
                  </a:lnTo>
                  <a:lnTo>
                    <a:pt x="875385" y="30733"/>
                  </a:lnTo>
                  <a:lnTo>
                    <a:pt x="875995" y="33147"/>
                  </a:lnTo>
                  <a:lnTo>
                    <a:pt x="876604" y="35687"/>
                  </a:lnTo>
                  <a:lnTo>
                    <a:pt x="877214" y="38100"/>
                  </a:lnTo>
                  <a:lnTo>
                    <a:pt x="878128" y="40513"/>
                  </a:lnTo>
                  <a:lnTo>
                    <a:pt x="879043" y="42672"/>
                  </a:lnTo>
                  <a:lnTo>
                    <a:pt x="879957" y="45085"/>
                  </a:lnTo>
                  <a:lnTo>
                    <a:pt x="881176" y="47244"/>
                  </a:lnTo>
                  <a:lnTo>
                    <a:pt x="882395" y="49022"/>
                  </a:lnTo>
                  <a:lnTo>
                    <a:pt x="883919" y="50926"/>
                  </a:lnTo>
                  <a:lnTo>
                    <a:pt x="885139" y="52704"/>
                  </a:lnTo>
                  <a:lnTo>
                    <a:pt x="886968" y="54482"/>
                  </a:lnTo>
                  <a:lnTo>
                    <a:pt x="888492" y="56006"/>
                  </a:lnTo>
                  <a:lnTo>
                    <a:pt x="890320" y="57530"/>
                  </a:lnTo>
                  <a:lnTo>
                    <a:pt x="892149" y="58800"/>
                  </a:lnTo>
                  <a:lnTo>
                    <a:pt x="894283" y="60071"/>
                  </a:lnTo>
                  <a:lnTo>
                    <a:pt x="896416" y="60960"/>
                  </a:lnTo>
                  <a:lnTo>
                    <a:pt x="898550" y="61595"/>
                  </a:lnTo>
                  <a:lnTo>
                    <a:pt x="900988" y="62483"/>
                  </a:lnTo>
                  <a:lnTo>
                    <a:pt x="903427" y="62738"/>
                  </a:lnTo>
                  <a:lnTo>
                    <a:pt x="905865" y="63119"/>
                  </a:lnTo>
                  <a:lnTo>
                    <a:pt x="908608" y="62738"/>
                  </a:lnTo>
                  <a:lnTo>
                    <a:pt x="911351" y="62102"/>
                  </a:lnTo>
                  <a:lnTo>
                    <a:pt x="913790" y="61595"/>
                  </a:lnTo>
                  <a:lnTo>
                    <a:pt x="915924" y="60578"/>
                  </a:lnTo>
                  <a:lnTo>
                    <a:pt x="918057" y="59690"/>
                  </a:lnTo>
                  <a:lnTo>
                    <a:pt x="920191" y="58547"/>
                  </a:lnTo>
                  <a:lnTo>
                    <a:pt x="922019" y="57276"/>
                  </a:lnTo>
                  <a:lnTo>
                    <a:pt x="923848" y="56006"/>
                  </a:lnTo>
                  <a:lnTo>
                    <a:pt x="925677" y="54228"/>
                  </a:lnTo>
                  <a:lnTo>
                    <a:pt x="927201" y="52704"/>
                  </a:lnTo>
                  <a:lnTo>
                    <a:pt x="928420" y="50926"/>
                  </a:lnTo>
                  <a:lnTo>
                    <a:pt x="929944" y="49022"/>
                  </a:lnTo>
                  <a:lnTo>
                    <a:pt x="931214" y="46863"/>
                  </a:lnTo>
                  <a:lnTo>
                    <a:pt x="932103" y="45085"/>
                  </a:lnTo>
                  <a:lnTo>
                    <a:pt x="932992" y="42672"/>
                  </a:lnTo>
                  <a:lnTo>
                    <a:pt x="934262" y="40513"/>
                  </a:lnTo>
                  <a:lnTo>
                    <a:pt x="934770" y="38353"/>
                  </a:lnTo>
                  <a:lnTo>
                    <a:pt x="935405" y="35941"/>
                  </a:lnTo>
                  <a:lnTo>
                    <a:pt x="936040" y="33527"/>
                  </a:lnTo>
                  <a:lnTo>
                    <a:pt x="936675" y="31115"/>
                  </a:lnTo>
                  <a:lnTo>
                    <a:pt x="936929" y="28575"/>
                  </a:lnTo>
                  <a:lnTo>
                    <a:pt x="937310" y="25907"/>
                  </a:lnTo>
                  <a:lnTo>
                    <a:pt x="937564" y="23495"/>
                  </a:lnTo>
                  <a:lnTo>
                    <a:pt x="937818" y="20700"/>
                  </a:lnTo>
                  <a:lnTo>
                    <a:pt x="937818" y="18288"/>
                  </a:lnTo>
                  <a:lnTo>
                    <a:pt x="937818" y="15494"/>
                  </a:lnTo>
                  <a:lnTo>
                    <a:pt x="937818" y="13080"/>
                  </a:lnTo>
                  <a:lnTo>
                    <a:pt x="937564" y="10287"/>
                  </a:lnTo>
                  <a:lnTo>
                    <a:pt x="937310" y="7874"/>
                  </a:lnTo>
                  <a:lnTo>
                    <a:pt x="936929" y="5206"/>
                  </a:lnTo>
                  <a:lnTo>
                    <a:pt x="936675" y="2667"/>
                  </a:lnTo>
                  <a:lnTo>
                    <a:pt x="936294" y="253"/>
                  </a:lnTo>
                  <a:lnTo>
                    <a:pt x="968679" y="253"/>
                  </a:lnTo>
                </a:path>
                <a:path w="6883400" h="10017125">
                  <a:moveTo>
                    <a:pt x="968679" y="253"/>
                  </a:moveTo>
                  <a:lnTo>
                    <a:pt x="1001826" y="253"/>
                  </a:lnTo>
                  <a:lnTo>
                    <a:pt x="1001318" y="2413"/>
                  </a:lnTo>
                  <a:lnTo>
                    <a:pt x="1000683" y="5206"/>
                  </a:lnTo>
                  <a:lnTo>
                    <a:pt x="1000302" y="7620"/>
                  </a:lnTo>
                  <a:lnTo>
                    <a:pt x="999794" y="10032"/>
                  </a:lnTo>
                  <a:lnTo>
                    <a:pt x="999413" y="12826"/>
                  </a:lnTo>
                  <a:lnTo>
                    <a:pt x="999413" y="25526"/>
                  </a:lnTo>
                  <a:lnTo>
                    <a:pt x="1000048" y="28321"/>
                  </a:lnTo>
                  <a:lnTo>
                    <a:pt x="1000302" y="30733"/>
                  </a:lnTo>
                  <a:lnTo>
                    <a:pt x="1000937" y="33147"/>
                  </a:lnTo>
                  <a:lnTo>
                    <a:pt x="1001572" y="35687"/>
                  </a:lnTo>
                  <a:lnTo>
                    <a:pt x="1002207" y="38100"/>
                  </a:lnTo>
                  <a:lnTo>
                    <a:pt x="1003096" y="40513"/>
                  </a:lnTo>
                  <a:lnTo>
                    <a:pt x="1003985" y="42672"/>
                  </a:lnTo>
                  <a:lnTo>
                    <a:pt x="1004874" y="45085"/>
                  </a:lnTo>
                  <a:lnTo>
                    <a:pt x="1006144" y="47244"/>
                  </a:lnTo>
                  <a:lnTo>
                    <a:pt x="1007414" y="49022"/>
                  </a:lnTo>
                  <a:lnTo>
                    <a:pt x="1008938" y="50926"/>
                  </a:lnTo>
                  <a:lnTo>
                    <a:pt x="1010081" y="52704"/>
                  </a:lnTo>
                  <a:lnTo>
                    <a:pt x="1011986" y="54482"/>
                  </a:lnTo>
                  <a:lnTo>
                    <a:pt x="1013510" y="56006"/>
                  </a:lnTo>
                  <a:lnTo>
                    <a:pt x="1015288" y="57530"/>
                  </a:lnTo>
                  <a:lnTo>
                    <a:pt x="1017447" y="58800"/>
                  </a:lnTo>
                  <a:lnTo>
                    <a:pt x="1019225" y="60071"/>
                  </a:lnTo>
                  <a:lnTo>
                    <a:pt x="1021384" y="60960"/>
                  </a:lnTo>
                  <a:lnTo>
                    <a:pt x="1023543" y="61595"/>
                  </a:lnTo>
                  <a:lnTo>
                    <a:pt x="1025956" y="62483"/>
                  </a:lnTo>
                  <a:lnTo>
                    <a:pt x="1028369" y="62738"/>
                  </a:lnTo>
                  <a:lnTo>
                    <a:pt x="1030782" y="63119"/>
                  </a:lnTo>
                  <a:lnTo>
                    <a:pt x="1033576" y="62738"/>
                  </a:lnTo>
                  <a:lnTo>
                    <a:pt x="1036370" y="62102"/>
                  </a:lnTo>
                  <a:lnTo>
                    <a:pt x="1038783" y="61595"/>
                  </a:lnTo>
                  <a:lnTo>
                    <a:pt x="1040942" y="60578"/>
                  </a:lnTo>
                  <a:lnTo>
                    <a:pt x="1042974" y="59690"/>
                  </a:lnTo>
                  <a:lnTo>
                    <a:pt x="1045133" y="58547"/>
                  </a:lnTo>
                  <a:lnTo>
                    <a:pt x="1047038" y="57276"/>
                  </a:lnTo>
                  <a:lnTo>
                    <a:pt x="1048816" y="56006"/>
                  </a:lnTo>
                  <a:lnTo>
                    <a:pt x="1050594" y="54228"/>
                  </a:lnTo>
                  <a:lnTo>
                    <a:pt x="1052118" y="52704"/>
                  </a:lnTo>
                  <a:lnTo>
                    <a:pt x="1053642" y="50926"/>
                  </a:lnTo>
                  <a:lnTo>
                    <a:pt x="1054912" y="49022"/>
                  </a:lnTo>
                  <a:lnTo>
                    <a:pt x="1056182" y="46863"/>
                  </a:lnTo>
                  <a:lnTo>
                    <a:pt x="1057325" y="45085"/>
                  </a:lnTo>
                  <a:lnTo>
                    <a:pt x="1058214" y="42672"/>
                  </a:lnTo>
                  <a:lnTo>
                    <a:pt x="1059230" y="40513"/>
                  </a:lnTo>
                  <a:lnTo>
                    <a:pt x="1059738" y="38353"/>
                  </a:lnTo>
                  <a:lnTo>
                    <a:pt x="1060754" y="35941"/>
                  </a:lnTo>
                  <a:lnTo>
                    <a:pt x="1061008" y="33527"/>
                  </a:lnTo>
                  <a:lnTo>
                    <a:pt x="1061643" y="31115"/>
                  </a:lnTo>
                  <a:lnTo>
                    <a:pt x="1062278" y="28575"/>
                  </a:lnTo>
                  <a:lnTo>
                    <a:pt x="1062278" y="25907"/>
                  </a:lnTo>
                  <a:lnTo>
                    <a:pt x="1062532" y="23495"/>
                  </a:lnTo>
                  <a:lnTo>
                    <a:pt x="1062786" y="20700"/>
                  </a:lnTo>
                  <a:lnTo>
                    <a:pt x="1062786" y="18288"/>
                  </a:lnTo>
                  <a:lnTo>
                    <a:pt x="1062786" y="15494"/>
                  </a:lnTo>
                  <a:lnTo>
                    <a:pt x="1062786" y="13080"/>
                  </a:lnTo>
                  <a:lnTo>
                    <a:pt x="1062532" y="10287"/>
                  </a:lnTo>
                  <a:lnTo>
                    <a:pt x="1062278" y="7874"/>
                  </a:lnTo>
                  <a:lnTo>
                    <a:pt x="1061897" y="5206"/>
                  </a:lnTo>
                  <a:lnTo>
                    <a:pt x="1061643" y="2667"/>
                  </a:lnTo>
                  <a:lnTo>
                    <a:pt x="1061262" y="253"/>
                  </a:lnTo>
                  <a:lnTo>
                    <a:pt x="1093647" y="253"/>
                  </a:lnTo>
                </a:path>
                <a:path w="6883400" h="10017125">
                  <a:moveTo>
                    <a:pt x="1093647" y="253"/>
                  </a:moveTo>
                  <a:lnTo>
                    <a:pt x="1127175" y="253"/>
                  </a:lnTo>
                  <a:lnTo>
                    <a:pt x="1126286" y="2413"/>
                  </a:lnTo>
                  <a:lnTo>
                    <a:pt x="1125651" y="5206"/>
                  </a:lnTo>
                  <a:lnTo>
                    <a:pt x="1125270" y="7620"/>
                  </a:lnTo>
                  <a:lnTo>
                    <a:pt x="1125016" y="10032"/>
                  </a:lnTo>
                  <a:lnTo>
                    <a:pt x="1124762" y="12826"/>
                  </a:lnTo>
                  <a:lnTo>
                    <a:pt x="1124381" y="15240"/>
                  </a:lnTo>
                  <a:lnTo>
                    <a:pt x="1124381" y="17906"/>
                  </a:lnTo>
                  <a:lnTo>
                    <a:pt x="1124381" y="20447"/>
                  </a:lnTo>
                  <a:lnTo>
                    <a:pt x="1124381" y="23114"/>
                  </a:lnTo>
                  <a:lnTo>
                    <a:pt x="1124762" y="25526"/>
                  </a:lnTo>
                  <a:lnTo>
                    <a:pt x="1125016" y="28321"/>
                  </a:lnTo>
                  <a:lnTo>
                    <a:pt x="1125270" y="30733"/>
                  </a:lnTo>
                  <a:lnTo>
                    <a:pt x="1125905" y="33147"/>
                  </a:lnTo>
                  <a:lnTo>
                    <a:pt x="1126540" y="35687"/>
                  </a:lnTo>
                  <a:lnTo>
                    <a:pt x="1127175" y="38100"/>
                  </a:lnTo>
                  <a:lnTo>
                    <a:pt x="1128064" y="40513"/>
                  </a:lnTo>
                  <a:lnTo>
                    <a:pt x="1128953" y="42672"/>
                  </a:lnTo>
                  <a:lnTo>
                    <a:pt x="1129842" y="45085"/>
                  </a:lnTo>
                  <a:lnTo>
                    <a:pt x="1131112" y="47244"/>
                  </a:lnTo>
                  <a:lnTo>
                    <a:pt x="1132382" y="49022"/>
                  </a:lnTo>
                  <a:lnTo>
                    <a:pt x="1133906" y="50926"/>
                  </a:lnTo>
                  <a:lnTo>
                    <a:pt x="1135430" y="52704"/>
                  </a:lnTo>
                  <a:lnTo>
                    <a:pt x="1136954" y="54482"/>
                  </a:lnTo>
                  <a:lnTo>
                    <a:pt x="1138478" y="56006"/>
                  </a:lnTo>
                  <a:lnTo>
                    <a:pt x="1140256" y="57530"/>
                  </a:lnTo>
                  <a:lnTo>
                    <a:pt x="1142415" y="58800"/>
                  </a:lnTo>
                  <a:lnTo>
                    <a:pt x="1144193" y="60071"/>
                  </a:lnTo>
                  <a:lnTo>
                    <a:pt x="1146352" y="60960"/>
                  </a:lnTo>
                  <a:lnTo>
                    <a:pt x="1148765" y="61595"/>
                  </a:lnTo>
                  <a:lnTo>
                    <a:pt x="1150924" y="62483"/>
                  </a:lnTo>
                  <a:lnTo>
                    <a:pt x="1153337" y="62738"/>
                  </a:lnTo>
                  <a:lnTo>
                    <a:pt x="1156131" y="63119"/>
                  </a:lnTo>
                  <a:lnTo>
                    <a:pt x="1158798" y="62738"/>
                  </a:lnTo>
                  <a:lnTo>
                    <a:pt x="1161338" y="62102"/>
                  </a:lnTo>
                  <a:lnTo>
                    <a:pt x="1163751" y="61595"/>
                  </a:lnTo>
                  <a:lnTo>
                    <a:pt x="1166164" y="60578"/>
                  </a:lnTo>
                  <a:lnTo>
                    <a:pt x="1168323" y="59690"/>
                  </a:lnTo>
                  <a:lnTo>
                    <a:pt x="1170101" y="58547"/>
                  </a:lnTo>
                  <a:lnTo>
                    <a:pt x="1172006" y="57276"/>
                  </a:lnTo>
                  <a:lnTo>
                    <a:pt x="1174038" y="56006"/>
                  </a:lnTo>
                  <a:lnTo>
                    <a:pt x="1175562" y="54228"/>
                  </a:lnTo>
                  <a:lnTo>
                    <a:pt x="1177086" y="52704"/>
                  </a:lnTo>
                  <a:lnTo>
                    <a:pt x="1178610" y="50926"/>
                  </a:lnTo>
                  <a:lnTo>
                    <a:pt x="1179880" y="49022"/>
                  </a:lnTo>
                  <a:lnTo>
                    <a:pt x="1181150" y="46863"/>
                  </a:lnTo>
                  <a:lnTo>
                    <a:pt x="1182293" y="45085"/>
                  </a:lnTo>
                  <a:lnTo>
                    <a:pt x="1183182" y="42672"/>
                  </a:lnTo>
                  <a:lnTo>
                    <a:pt x="1184198" y="40513"/>
                  </a:lnTo>
                  <a:lnTo>
                    <a:pt x="1184706" y="38353"/>
                  </a:lnTo>
                  <a:lnTo>
                    <a:pt x="1185722" y="35941"/>
                  </a:lnTo>
                  <a:lnTo>
                    <a:pt x="1186230" y="33527"/>
                  </a:lnTo>
                  <a:lnTo>
                    <a:pt x="1186611" y="31115"/>
                  </a:lnTo>
                  <a:lnTo>
                    <a:pt x="1187246" y="28575"/>
                  </a:lnTo>
                  <a:lnTo>
                    <a:pt x="1187500" y="25907"/>
                  </a:lnTo>
                  <a:lnTo>
                    <a:pt x="1187500" y="23495"/>
                  </a:lnTo>
                  <a:lnTo>
                    <a:pt x="1187754" y="20700"/>
                  </a:lnTo>
                  <a:lnTo>
                    <a:pt x="1187754" y="18288"/>
                  </a:lnTo>
                  <a:lnTo>
                    <a:pt x="1187754" y="15494"/>
                  </a:lnTo>
                  <a:lnTo>
                    <a:pt x="1187754" y="13080"/>
                  </a:lnTo>
                  <a:lnTo>
                    <a:pt x="1187500" y="10287"/>
                  </a:lnTo>
                  <a:lnTo>
                    <a:pt x="1187500" y="7874"/>
                  </a:lnTo>
                  <a:lnTo>
                    <a:pt x="1186865" y="5206"/>
                  </a:lnTo>
                  <a:lnTo>
                    <a:pt x="1186611" y="2667"/>
                  </a:lnTo>
                  <a:lnTo>
                    <a:pt x="1186230" y="253"/>
                  </a:lnTo>
                  <a:lnTo>
                    <a:pt x="1218615" y="253"/>
                  </a:lnTo>
                </a:path>
                <a:path w="6883400" h="10017125">
                  <a:moveTo>
                    <a:pt x="1218615" y="253"/>
                  </a:moveTo>
                  <a:lnTo>
                    <a:pt x="1252143" y="253"/>
                  </a:lnTo>
                  <a:lnTo>
                    <a:pt x="1251508" y="2413"/>
                  </a:lnTo>
                  <a:lnTo>
                    <a:pt x="1250619" y="5206"/>
                  </a:lnTo>
                  <a:lnTo>
                    <a:pt x="1250238" y="7620"/>
                  </a:lnTo>
                  <a:lnTo>
                    <a:pt x="1249984" y="10032"/>
                  </a:lnTo>
                  <a:lnTo>
                    <a:pt x="1249730" y="12826"/>
                  </a:lnTo>
                  <a:lnTo>
                    <a:pt x="1249349" y="15240"/>
                  </a:lnTo>
                  <a:lnTo>
                    <a:pt x="1249349" y="17906"/>
                  </a:lnTo>
                  <a:lnTo>
                    <a:pt x="1249349" y="20447"/>
                  </a:lnTo>
                  <a:lnTo>
                    <a:pt x="1249349" y="23114"/>
                  </a:lnTo>
                  <a:lnTo>
                    <a:pt x="1249730" y="25526"/>
                  </a:lnTo>
                  <a:lnTo>
                    <a:pt x="1249984" y="28321"/>
                  </a:lnTo>
                  <a:lnTo>
                    <a:pt x="1250238" y="30733"/>
                  </a:lnTo>
                  <a:lnTo>
                    <a:pt x="1250873" y="33147"/>
                  </a:lnTo>
                  <a:lnTo>
                    <a:pt x="1251508" y="35687"/>
                  </a:lnTo>
                  <a:lnTo>
                    <a:pt x="1257604" y="49022"/>
                  </a:lnTo>
                  <a:lnTo>
                    <a:pt x="1258874" y="50926"/>
                  </a:lnTo>
                  <a:lnTo>
                    <a:pt x="1260398" y="52704"/>
                  </a:lnTo>
                  <a:lnTo>
                    <a:pt x="1261922" y="54482"/>
                  </a:lnTo>
                  <a:lnTo>
                    <a:pt x="1263700" y="56006"/>
                  </a:lnTo>
                  <a:lnTo>
                    <a:pt x="1265224" y="57530"/>
                  </a:lnTo>
                  <a:lnTo>
                    <a:pt x="1267383" y="58800"/>
                  </a:lnTo>
                  <a:lnTo>
                    <a:pt x="1269161" y="60071"/>
                  </a:lnTo>
                  <a:lnTo>
                    <a:pt x="1271320" y="60960"/>
                  </a:lnTo>
                  <a:lnTo>
                    <a:pt x="1273733" y="61595"/>
                  </a:lnTo>
                  <a:lnTo>
                    <a:pt x="1275892" y="62483"/>
                  </a:lnTo>
                  <a:lnTo>
                    <a:pt x="1278305" y="62738"/>
                  </a:lnTo>
                  <a:lnTo>
                    <a:pt x="1281099" y="63119"/>
                  </a:lnTo>
                  <a:lnTo>
                    <a:pt x="1283766" y="62738"/>
                  </a:lnTo>
                  <a:lnTo>
                    <a:pt x="1286306" y="62102"/>
                  </a:lnTo>
                  <a:lnTo>
                    <a:pt x="1288719" y="61595"/>
                  </a:lnTo>
                  <a:lnTo>
                    <a:pt x="1291132" y="60578"/>
                  </a:lnTo>
                  <a:lnTo>
                    <a:pt x="1293291" y="59690"/>
                  </a:lnTo>
                  <a:lnTo>
                    <a:pt x="1295069" y="58547"/>
                  </a:lnTo>
                  <a:lnTo>
                    <a:pt x="1297228" y="57276"/>
                  </a:lnTo>
                  <a:lnTo>
                    <a:pt x="1299006" y="56006"/>
                  </a:lnTo>
                  <a:lnTo>
                    <a:pt x="1300530" y="54228"/>
                  </a:lnTo>
                  <a:lnTo>
                    <a:pt x="1302054" y="52704"/>
                  </a:lnTo>
                  <a:lnTo>
                    <a:pt x="1303578" y="50926"/>
                  </a:lnTo>
                  <a:lnTo>
                    <a:pt x="1304848" y="49022"/>
                  </a:lnTo>
                  <a:lnTo>
                    <a:pt x="1306118" y="46863"/>
                  </a:lnTo>
                  <a:lnTo>
                    <a:pt x="1307261" y="45085"/>
                  </a:lnTo>
                  <a:lnTo>
                    <a:pt x="1308150" y="42672"/>
                  </a:lnTo>
                  <a:lnTo>
                    <a:pt x="1309166" y="40513"/>
                  </a:lnTo>
                  <a:lnTo>
                    <a:pt x="1309674" y="38353"/>
                  </a:lnTo>
                  <a:lnTo>
                    <a:pt x="1310690" y="35941"/>
                  </a:lnTo>
                  <a:lnTo>
                    <a:pt x="1311198" y="33527"/>
                  </a:lnTo>
                  <a:lnTo>
                    <a:pt x="1311579" y="31115"/>
                  </a:lnTo>
                  <a:lnTo>
                    <a:pt x="1312214" y="28575"/>
                  </a:lnTo>
                  <a:lnTo>
                    <a:pt x="1312468" y="25907"/>
                  </a:lnTo>
                  <a:lnTo>
                    <a:pt x="1312468" y="23495"/>
                  </a:lnTo>
                  <a:lnTo>
                    <a:pt x="1312722" y="20700"/>
                  </a:lnTo>
                  <a:lnTo>
                    <a:pt x="1312722" y="18288"/>
                  </a:lnTo>
                  <a:lnTo>
                    <a:pt x="1312722" y="15494"/>
                  </a:lnTo>
                  <a:lnTo>
                    <a:pt x="1312722" y="13080"/>
                  </a:lnTo>
                  <a:lnTo>
                    <a:pt x="1312468" y="10287"/>
                  </a:lnTo>
                  <a:lnTo>
                    <a:pt x="1312468" y="7874"/>
                  </a:lnTo>
                  <a:lnTo>
                    <a:pt x="1312214" y="5206"/>
                  </a:lnTo>
                  <a:lnTo>
                    <a:pt x="1311833" y="2667"/>
                  </a:lnTo>
                  <a:lnTo>
                    <a:pt x="1311198" y="253"/>
                  </a:lnTo>
                  <a:lnTo>
                    <a:pt x="1343583" y="253"/>
                  </a:lnTo>
                </a:path>
                <a:path w="6883400" h="10017125">
                  <a:moveTo>
                    <a:pt x="1343583" y="253"/>
                  </a:moveTo>
                  <a:lnTo>
                    <a:pt x="1377111" y="253"/>
                  </a:lnTo>
                  <a:lnTo>
                    <a:pt x="1376476" y="2413"/>
                  </a:lnTo>
                  <a:lnTo>
                    <a:pt x="1375841" y="5206"/>
                  </a:lnTo>
                  <a:lnTo>
                    <a:pt x="1375206" y="7620"/>
                  </a:lnTo>
                  <a:lnTo>
                    <a:pt x="1374952" y="10032"/>
                  </a:lnTo>
                  <a:lnTo>
                    <a:pt x="1374698" y="12826"/>
                  </a:lnTo>
                  <a:lnTo>
                    <a:pt x="1374317" y="15240"/>
                  </a:lnTo>
                  <a:lnTo>
                    <a:pt x="1374317" y="17906"/>
                  </a:lnTo>
                  <a:lnTo>
                    <a:pt x="1374317" y="20447"/>
                  </a:lnTo>
                  <a:lnTo>
                    <a:pt x="1374317" y="23114"/>
                  </a:lnTo>
                  <a:lnTo>
                    <a:pt x="1374698" y="25526"/>
                  </a:lnTo>
                  <a:lnTo>
                    <a:pt x="1374952" y="28321"/>
                  </a:lnTo>
                  <a:lnTo>
                    <a:pt x="1375206" y="30733"/>
                  </a:lnTo>
                  <a:lnTo>
                    <a:pt x="1375841" y="33147"/>
                  </a:lnTo>
                  <a:lnTo>
                    <a:pt x="1376476" y="35687"/>
                  </a:lnTo>
                  <a:lnTo>
                    <a:pt x="1377365" y="38100"/>
                  </a:lnTo>
                  <a:lnTo>
                    <a:pt x="1378000" y="40513"/>
                  </a:lnTo>
                  <a:lnTo>
                    <a:pt x="1378889" y="42672"/>
                  </a:lnTo>
                  <a:lnTo>
                    <a:pt x="1380159" y="45085"/>
                  </a:lnTo>
                  <a:lnTo>
                    <a:pt x="1381302" y="47244"/>
                  </a:lnTo>
                  <a:lnTo>
                    <a:pt x="1382572" y="49022"/>
                  </a:lnTo>
                  <a:lnTo>
                    <a:pt x="1383842" y="50926"/>
                  </a:lnTo>
                  <a:lnTo>
                    <a:pt x="1385366" y="52704"/>
                  </a:lnTo>
                  <a:lnTo>
                    <a:pt x="1386890" y="54482"/>
                  </a:lnTo>
                  <a:lnTo>
                    <a:pt x="1388668" y="56006"/>
                  </a:lnTo>
                  <a:lnTo>
                    <a:pt x="1390446" y="57530"/>
                  </a:lnTo>
                  <a:lnTo>
                    <a:pt x="1392351" y="58800"/>
                  </a:lnTo>
                  <a:lnTo>
                    <a:pt x="1394129" y="60071"/>
                  </a:lnTo>
                  <a:lnTo>
                    <a:pt x="1396542" y="60960"/>
                  </a:lnTo>
                  <a:lnTo>
                    <a:pt x="1398701" y="61595"/>
                  </a:lnTo>
                  <a:lnTo>
                    <a:pt x="1400860" y="62483"/>
                  </a:lnTo>
                  <a:lnTo>
                    <a:pt x="1403654" y="62738"/>
                  </a:lnTo>
                  <a:lnTo>
                    <a:pt x="1406067" y="63119"/>
                  </a:lnTo>
                  <a:lnTo>
                    <a:pt x="1408734" y="62738"/>
                  </a:lnTo>
                  <a:lnTo>
                    <a:pt x="1411274" y="62102"/>
                  </a:lnTo>
                  <a:lnTo>
                    <a:pt x="1413687" y="61595"/>
                  </a:lnTo>
                  <a:lnTo>
                    <a:pt x="1416100" y="60578"/>
                  </a:lnTo>
                  <a:lnTo>
                    <a:pt x="1418259" y="59690"/>
                  </a:lnTo>
                  <a:lnTo>
                    <a:pt x="1420418" y="58547"/>
                  </a:lnTo>
                  <a:lnTo>
                    <a:pt x="1422196" y="57276"/>
                  </a:lnTo>
                  <a:lnTo>
                    <a:pt x="1423974" y="56006"/>
                  </a:lnTo>
                  <a:lnTo>
                    <a:pt x="1425498" y="54228"/>
                  </a:lnTo>
                  <a:lnTo>
                    <a:pt x="1427022" y="52704"/>
                  </a:lnTo>
                  <a:lnTo>
                    <a:pt x="1428546" y="50926"/>
                  </a:lnTo>
                  <a:lnTo>
                    <a:pt x="1429816" y="49022"/>
                  </a:lnTo>
                  <a:lnTo>
                    <a:pt x="1431086" y="46863"/>
                  </a:lnTo>
                  <a:lnTo>
                    <a:pt x="1432229" y="45085"/>
                  </a:lnTo>
                  <a:lnTo>
                    <a:pt x="1433118" y="42672"/>
                  </a:lnTo>
                  <a:lnTo>
                    <a:pt x="1434134" y="40513"/>
                  </a:lnTo>
                  <a:lnTo>
                    <a:pt x="1435023" y="38353"/>
                  </a:lnTo>
                  <a:lnTo>
                    <a:pt x="1435658" y="35941"/>
                  </a:lnTo>
                  <a:lnTo>
                    <a:pt x="1436166" y="33527"/>
                  </a:lnTo>
                  <a:lnTo>
                    <a:pt x="1436547" y="31115"/>
                  </a:lnTo>
                  <a:lnTo>
                    <a:pt x="1437182" y="28575"/>
                  </a:lnTo>
                  <a:lnTo>
                    <a:pt x="1437436" y="25907"/>
                  </a:lnTo>
                  <a:lnTo>
                    <a:pt x="1437690" y="23495"/>
                  </a:lnTo>
                  <a:lnTo>
                    <a:pt x="1437690" y="20700"/>
                  </a:lnTo>
                  <a:lnTo>
                    <a:pt x="1437690" y="18288"/>
                  </a:lnTo>
                  <a:lnTo>
                    <a:pt x="1437690" y="15494"/>
                  </a:lnTo>
                  <a:lnTo>
                    <a:pt x="1437690" y="13080"/>
                  </a:lnTo>
                  <a:lnTo>
                    <a:pt x="1437690" y="10287"/>
                  </a:lnTo>
                  <a:lnTo>
                    <a:pt x="1437436" y="7874"/>
                  </a:lnTo>
                  <a:lnTo>
                    <a:pt x="1437182" y="5206"/>
                  </a:lnTo>
                  <a:lnTo>
                    <a:pt x="1436801" y="2667"/>
                  </a:lnTo>
                  <a:lnTo>
                    <a:pt x="1436166" y="253"/>
                  </a:lnTo>
                  <a:lnTo>
                    <a:pt x="1468551" y="253"/>
                  </a:lnTo>
                </a:path>
                <a:path w="6883400" h="10017125">
                  <a:moveTo>
                    <a:pt x="1468551" y="253"/>
                  </a:moveTo>
                  <a:lnTo>
                    <a:pt x="1502079" y="253"/>
                  </a:lnTo>
                  <a:lnTo>
                    <a:pt x="1501444" y="2413"/>
                  </a:lnTo>
                  <a:lnTo>
                    <a:pt x="1500809" y="5206"/>
                  </a:lnTo>
                  <a:lnTo>
                    <a:pt x="1500174" y="7620"/>
                  </a:lnTo>
                  <a:lnTo>
                    <a:pt x="1499920" y="10032"/>
                  </a:lnTo>
                  <a:lnTo>
                    <a:pt x="1499666" y="12826"/>
                  </a:lnTo>
                  <a:lnTo>
                    <a:pt x="1499285" y="15240"/>
                  </a:lnTo>
                  <a:lnTo>
                    <a:pt x="1499285" y="17906"/>
                  </a:lnTo>
                  <a:lnTo>
                    <a:pt x="1499285" y="20447"/>
                  </a:lnTo>
                  <a:lnTo>
                    <a:pt x="1499285" y="23114"/>
                  </a:lnTo>
                  <a:lnTo>
                    <a:pt x="1499666" y="25526"/>
                  </a:lnTo>
                  <a:lnTo>
                    <a:pt x="1499920" y="28321"/>
                  </a:lnTo>
                  <a:lnTo>
                    <a:pt x="1500555" y="30733"/>
                  </a:lnTo>
                  <a:lnTo>
                    <a:pt x="1500809" y="33147"/>
                  </a:lnTo>
                  <a:lnTo>
                    <a:pt x="1501698" y="35687"/>
                  </a:lnTo>
                  <a:lnTo>
                    <a:pt x="1502333" y="38100"/>
                  </a:lnTo>
                  <a:lnTo>
                    <a:pt x="1502968" y="40513"/>
                  </a:lnTo>
                  <a:lnTo>
                    <a:pt x="1504238" y="42672"/>
                  </a:lnTo>
                  <a:lnTo>
                    <a:pt x="1505127" y="45085"/>
                  </a:lnTo>
                  <a:lnTo>
                    <a:pt x="1506270" y="47244"/>
                  </a:lnTo>
                  <a:lnTo>
                    <a:pt x="1507540" y="49022"/>
                  </a:lnTo>
                  <a:lnTo>
                    <a:pt x="1508810" y="50926"/>
                  </a:lnTo>
                  <a:lnTo>
                    <a:pt x="1510334" y="52704"/>
                  </a:lnTo>
                  <a:lnTo>
                    <a:pt x="1511858" y="54482"/>
                  </a:lnTo>
                  <a:lnTo>
                    <a:pt x="1513636" y="56006"/>
                  </a:lnTo>
                  <a:lnTo>
                    <a:pt x="1523669" y="61595"/>
                  </a:lnTo>
                  <a:lnTo>
                    <a:pt x="1525828" y="62483"/>
                  </a:lnTo>
                  <a:lnTo>
                    <a:pt x="1528622" y="62738"/>
                  </a:lnTo>
                  <a:lnTo>
                    <a:pt x="1531035" y="63119"/>
                  </a:lnTo>
                  <a:lnTo>
                    <a:pt x="1533702" y="62738"/>
                  </a:lnTo>
                  <a:lnTo>
                    <a:pt x="1536242" y="62102"/>
                  </a:lnTo>
                  <a:lnTo>
                    <a:pt x="1538655" y="61595"/>
                  </a:lnTo>
                  <a:lnTo>
                    <a:pt x="1541068" y="60578"/>
                  </a:lnTo>
                  <a:lnTo>
                    <a:pt x="1543227" y="59690"/>
                  </a:lnTo>
                  <a:lnTo>
                    <a:pt x="1545386" y="58547"/>
                  </a:lnTo>
                  <a:lnTo>
                    <a:pt x="1547164" y="57276"/>
                  </a:lnTo>
                  <a:lnTo>
                    <a:pt x="1548942" y="56006"/>
                  </a:lnTo>
                  <a:lnTo>
                    <a:pt x="1550466" y="54228"/>
                  </a:lnTo>
                  <a:lnTo>
                    <a:pt x="1552371" y="52704"/>
                  </a:lnTo>
                  <a:lnTo>
                    <a:pt x="1553514" y="50926"/>
                  </a:lnTo>
                  <a:lnTo>
                    <a:pt x="1554784" y="49022"/>
                  </a:lnTo>
                  <a:lnTo>
                    <a:pt x="1556054" y="46863"/>
                  </a:lnTo>
                  <a:lnTo>
                    <a:pt x="1557197" y="45085"/>
                  </a:lnTo>
                  <a:lnTo>
                    <a:pt x="1558086" y="42672"/>
                  </a:lnTo>
                  <a:lnTo>
                    <a:pt x="1559102" y="40513"/>
                  </a:lnTo>
                  <a:lnTo>
                    <a:pt x="1559991" y="38353"/>
                  </a:lnTo>
                  <a:lnTo>
                    <a:pt x="1560626" y="35941"/>
                  </a:lnTo>
                  <a:lnTo>
                    <a:pt x="1561134" y="33527"/>
                  </a:lnTo>
                  <a:lnTo>
                    <a:pt x="1561769" y="31115"/>
                  </a:lnTo>
                  <a:lnTo>
                    <a:pt x="1562150" y="28575"/>
                  </a:lnTo>
                  <a:lnTo>
                    <a:pt x="1562404" y="25907"/>
                  </a:lnTo>
                  <a:lnTo>
                    <a:pt x="1562658" y="23495"/>
                  </a:lnTo>
                  <a:lnTo>
                    <a:pt x="1562658" y="20700"/>
                  </a:lnTo>
                  <a:lnTo>
                    <a:pt x="1563039" y="18288"/>
                  </a:lnTo>
                  <a:lnTo>
                    <a:pt x="1563039" y="15494"/>
                  </a:lnTo>
                  <a:lnTo>
                    <a:pt x="1562658" y="13080"/>
                  </a:lnTo>
                  <a:lnTo>
                    <a:pt x="1562658" y="10287"/>
                  </a:lnTo>
                  <a:lnTo>
                    <a:pt x="1562404" y="7874"/>
                  </a:lnTo>
                  <a:lnTo>
                    <a:pt x="1562150" y="5206"/>
                  </a:lnTo>
                  <a:lnTo>
                    <a:pt x="1561769" y="2667"/>
                  </a:lnTo>
                  <a:lnTo>
                    <a:pt x="1561134" y="253"/>
                  </a:lnTo>
                  <a:lnTo>
                    <a:pt x="1593519" y="253"/>
                  </a:lnTo>
                </a:path>
                <a:path w="6883400" h="10017125">
                  <a:moveTo>
                    <a:pt x="1593519" y="253"/>
                  </a:moveTo>
                  <a:lnTo>
                    <a:pt x="1627047" y="253"/>
                  </a:lnTo>
                  <a:lnTo>
                    <a:pt x="1626412" y="2413"/>
                  </a:lnTo>
                  <a:lnTo>
                    <a:pt x="1625777" y="5206"/>
                  </a:lnTo>
                  <a:lnTo>
                    <a:pt x="1625142" y="7620"/>
                  </a:lnTo>
                  <a:lnTo>
                    <a:pt x="1624888" y="10032"/>
                  </a:lnTo>
                  <a:lnTo>
                    <a:pt x="1624634" y="12826"/>
                  </a:lnTo>
                  <a:lnTo>
                    <a:pt x="1624634" y="15240"/>
                  </a:lnTo>
                  <a:lnTo>
                    <a:pt x="1624253" y="17906"/>
                  </a:lnTo>
                  <a:lnTo>
                    <a:pt x="1624253" y="20447"/>
                  </a:lnTo>
                  <a:lnTo>
                    <a:pt x="1624634" y="23114"/>
                  </a:lnTo>
                  <a:lnTo>
                    <a:pt x="1624634" y="25526"/>
                  </a:lnTo>
                  <a:lnTo>
                    <a:pt x="1624888" y="28321"/>
                  </a:lnTo>
                  <a:lnTo>
                    <a:pt x="1625523" y="30733"/>
                  </a:lnTo>
                  <a:lnTo>
                    <a:pt x="1626158" y="33147"/>
                  </a:lnTo>
                  <a:lnTo>
                    <a:pt x="1626666" y="35687"/>
                  </a:lnTo>
                  <a:lnTo>
                    <a:pt x="1627301" y="38100"/>
                  </a:lnTo>
                  <a:lnTo>
                    <a:pt x="1628190" y="40513"/>
                  </a:lnTo>
                  <a:lnTo>
                    <a:pt x="1629206" y="42672"/>
                  </a:lnTo>
                  <a:lnTo>
                    <a:pt x="1630095" y="45085"/>
                  </a:lnTo>
                  <a:lnTo>
                    <a:pt x="1631238" y="47244"/>
                  </a:lnTo>
                  <a:lnTo>
                    <a:pt x="1632508" y="49022"/>
                  </a:lnTo>
                  <a:lnTo>
                    <a:pt x="1634032" y="50926"/>
                  </a:lnTo>
                  <a:lnTo>
                    <a:pt x="1635302" y="52704"/>
                  </a:lnTo>
                  <a:lnTo>
                    <a:pt x="1637080" y="54482"/>
                  </a:lnTo>
                  <a:lnTo>
                    <a:pt x="1638604" y="56006"/>
                  </a:lnTo>
                  <a:lnTo>
                    <a:pt x="1640382" y="57530"/>
                  </a:lnTo>
                  <a:lnTo>
                    <a:pt x="1642287" y="58800"/>
                  </a:lnTo>
                  <a:lnTo>
                    <a:pt x="1644446" y="60071"/>
                  </a:lnTo>
                  <a:lnTo>
                    <a:pt x="1646478" y="60960"/>
                  </a:lnTo>
                  <a:lnTo>
                    <a:pt x="1648637" y="61595"/>
                  </a:lnTo>
                  <a:lnTo>
                    <a:pt x="1651050" y="62483"/>
                  </a:lnTo>
                  <a:lnTo>
                    <a:pt x="1653590" y="62738"/>
                  </a:lnTo>
                  <a:lnTo>
                    <a:pt x="1656003" y="63119"/>
                  </a:lnTo>
                  <a:lnTo>
                    <a:pt x="1658670" y="62738"/>
                  </a:lnTo>
                  <a:lnTo>
                    <a:pt x="1661210" y="62102"/>
                  </a:lnTo>
                  <a:lnTo>
                    <a:pt x="1663623" y="61595"/>
                  </a:lnTo>
                  <a:lnTo>
                    <a:pt x="1666036" y="60578"/>
                  </a:lnTo>
                  <a:lnTo>
                    <a:pt x="1668195" y="59690"/>
                  </a:lnTo>
                  <a:lnTo>
                    <a:pt x="1670354" y="58547"/>
                  </a:lnTo>
                  <a:lnTo>
                    <a:pt x="1672132" y="57276"/>
                  </a:lnTo>
                  <a:lnTo>
                    <a:pt x="1673910" y="56006"/>
                  </a:lnTo>
                  <a:lnTo>
                    <a:pt x="1675434" y="54228"/>
                  </a:lnTo>
                  <a:lnTo>
                    <a:pt x="1677339" y="52704"/>
                  </a:lnTo>
                  <a:lnTo>
                    <a:pt x="1678482" y="50926"/>
                  </a:lnTo>
                  <a:lnTo>
                    <a:pt x="1680006" y="49022"/>
                  </a:lnTo>
                  <a:lnTo>
                    <a:pt x="1681276" y="46863"/>
                  </a:lnTo>
                  <a:lnTo>
                    <a:pt x="1682165" y="45085"/>
                  </a:lnTo>
                  <a:lnTo>
                    <a:pt x="1683054" y="42672"/>
                  </a:lnTo>
                  <a:lnTo>
                    <a:pt x="1684070" y="40513"/>
                  </a:lnTo>
                  <a:lnTo>
                    <a:pt x="1684959" y="38353"/>
                  </a:lnTo>
                  <a:lnTo>
                    <a:pt x="1685594" y="35941"/>
                  </a:lnTo>
                  <a:lnTo>
                    <a:pt x="1686102" y="33527"/>
                  </a:lnTo>
                  <a:lnTo>
                    <a:pt x="1686737" y="31115"/>
                  </a:lnTo>
                  <a:lnTo>
                    <a:pt x="1687118" y="28575"/>
                  </a:lnTo>
                  <a:lnTo>
                    <a:pt x="1687372" y="25907"/>
                  </a:lnTo>
                  <a:lnTo>
                    <a:pt x="1687626" y="23495"/>
                  </a:lnTo>
                  <a:lnTo>
                    <a:pt x="1687626" y="20700"/>
                  </a:lnTo>
                  <a:lnTo>
                    <a:pt x="1688007" y="18288"/>
                  </a:lnTo>
                  <a:lnTo>
                    <a:pt x="1688007" y="15494"/>
                  </a:lnTo>
                  <a:lnTo>
                    <a:pt x="1687626" y="13080"/>
                  </a:lnTo>
                  <a:lnTo>
                    <a:pt x="1687626" y="10287"/>
                  </a:lnTo>
                  <a:lnTo>
                    <a:pt x="1687372" y="7874"/>
                  </a:lnTo>
                  <a:lnTo>
                    <a:pt x="1687118" y="5206"/>
                  </a:lnTo>
                  <a:lnTo>
                    <a:pt x="1686737" y="2667"/>
                  </a:lnTo>
                  <a:lnTo>
                    <a:pt x="1686483" y="253"/>
                  </a:lnTo>
                  <a:lnTo>
                    <a:pt x="1718741" y="253"/>
                  </a:lnTo>
                </a:path>
                <a:path w="6883400" h="10017125">
                  <a:moveTo>
                    <a:pt x="1718741" y="253"/>
                  </a:moveTo>
                  <a:lnTo>
                    <a:pt x="1752015" y="253"/>
                  </a:lnTo>
                  <a:lnTo>
                    <a:pt x="1751380" y="2413"/>
                  </a:lnTo>
                  <a:lnTo>
                    <a:pt x="1750745" y="5206"/>
                  </a:lnTo>
                  <a:lnTo>
                    <a:pt x="1750491" y="7620"/>
                  </a:lnTo>
                  <a:lnTo>
                    <a:pt x="1749856" y="10032"/>
                  </a:lnTo>
                  <a:lnTo>
                    <a:pt x="1749602" y="12826"/>
                  </a:lnTo>
                  <a:lnTo>
                    <a:pt x="1749602" y="15240"/>
                  </a:lnTo>
                  <a:lnTo>
                    <a:pt x="1749221" y="17906"/>
                  </a:lnTo>
                  <a:lnTo>
                    <a:pt x="1749221" y="20447"/>
                  </a:lnTo>
                  <a:lnTo>
                    <a:pt x="1749602" y="23114"/>
                  </a:lnTo>
                  <a:lnTo>
                    <a:pt x="1749602" y="25526"/>
                  </a:lnTo>
                  <a:lnTo>
                    <a:pt x="1750110" y="28321"/>
                  </a:lnTo>
                  <a:lnTo>
                    <a:pt x="1750491" y="30733"/>
                  </a:lnTo>
                  <a:lnTo>
                    <a:pt x="1751126" y="33147"/>
                  </a:lnTo>
                  <a:lnTo>
                    <a:pt x="1751634" y="35687"/>
                  </a:lnTo>
                  <a:lnTo>
                    <a:pt x="1752269" y="38100"/>
                  </a:lnTo>
                  <a:lnTo>
                    <a:pt x="1753158" y="40513"/>
                  </a:lnTo>
                  <a:lnTo>
                    <a:pt x="1754174" y="42672"/>
                  </a:lnTo>
                  <a:lnTo>
                    <a:pt x="1755063" y="45085"/>
                  </a:lnTo>
                  <a:lnTo>
                    <a:pt x="1756206" y="47244"/>
                  </a:lnTo>
                  <a:lnTo>
                    <a:pt x="1757476" y="49022"/>
                  </a:lnTo>
                  <a:lnTo>
                    <a:pt x="1759000" y="50926"/>
                  </a:lnTo>
                  <a:lnTo>
                    <a:pt x="1760270" y="52704"/>
                  </a:lnTo>
                  <a:lnTo>
                    <a:pt x="1762048" y="54482"/>
                  </a:lnTo>
                  <a:lnTo>
                    <a:pt x="1763572" y="56006"/>
                  </a:lnTo>
                  <a:lnTo>
                    <a:pt x="1765350" y="57530"/>
                  </a:lnTo>
                  <a:lnTo>
                    <a:pt x="1767255" y="58800"/>
                  </a:lnTo>
                  <a:lnTo>
                    <a:pt x="1769414" y="60071"/>
                  </a:lnTo>
                  <a:lnTo>
                    <a:pt x="1771446" y="60960"/>
                  </a:lnTo>
                  <a:lnTo>
                    <a:pt x="1773605" y="61595"/>
                  </a:lnTo>
                  <a:lnTo>
                    <a:pt x="1776018" y="62483"/>
                  </a:lnTo>
                  <a:lnTo>
                    <a:pt x="1778558" y="62738"/>
                  </a:lnTo>
                  <a:lnTo>
                    <a:pt x="1780971" y="63119"/>
                  </a:lnTo>
                  <a:lnTo>
                    <a:pt x="1783638" y="62738"/>
                  </a:lnTo>
                  <a:lnTo>
                    <a:pt x="1786432" y="62102"/>
                  </a:lnTo>
                  <a:lnTo>
                    <a:pt x="1788845" y="61595"/>
                  </a:lnTo>
                  <a:lnTo>
                    <a:pt x="1791004" y="60578"/>
                  </a:lnTo>
                  <a:lnTo>
                    <a:pt x="1793163" y="59690"/>
                  </a:lnTo>
                  <a:lnTo>
                    <a:pt x="1795322" y="58547"/>
                  </a:lnTo>
                  <a:lnTo>
                    <a:pt x="1803450" y="50926"/>
                  </a:lnTo>
                  <a:lnTo>
                    <a:pt x="1804974" y="49022"/>
                  </a:lnTo>
                  <a:lnTo>
                    <a:pt x="1806244" y="46863"/>
                  </a:lnTo>
                  <a:lnTo>
                    <a:pt x="1807133" y="45085"/>
                  </a:lnTo>
                  <a:lnTo>
                    <a:pt x="1808403" y="42672"/>
                  </a:lnTo>
                  <a:lnTo>
                    <a:pt x="1809292" y="40513"/>
                  </a:lnTo>
                  <a:lnTo>
                    <a:pt x="1809927" y="38353"/>
                  </a:lnTo>
                  <a:lnTo>
                    <a:pt x="1810816" y="35941"/>
                  </a:lnTo>
                  <a:lnTo>
                    <a:pt x="1811070" y="33527"/>
                  </a:lnTo>
                  <a:lnTo>
                    <a:pt x="1811705" y="31115"/>
                  </a:lnTo>
                  <a:lnTo>
                    <a:pt x="1812086" y="28575"/>
                  </a:lnTo>
                  <a:lnTo>
                    <a:pt x="1812340" y="25907"/>
                  </a:lnTo>
                  <a:lnTo>
                    <a:pt x="1812594" y="23495"/>
                  </a:lnTo>
                  <a:lnTo>
                    <a:pt x="1812975" y="20700"/>
                  </a:lnTo>
                  <a:lnTo>
                    <a:pt x="1812975" y="18288"/>
                  </a:lnTo>
                  <a:lnTo>
                    <a:pt x="1812975" y="15494"/>
                  </a:lnTo>
                  <a:lnTo>
                    <a:pt x="1812975" y="13080"/>
                  </a:lnTo>
                  <a:lnTo>
                    <a:pt x="1812594" y="10287"/>
                  </a:lnTo>
                  <a:lnTo>
                    <a:pt x="1812340" y="7874"/>
                  </a:lnTo>
                  <a:lnTo>
                    <a:pt x="1812086" y="5206"/>
                  </a:lnTo>
                  <a:lnTo>
                    <a:pt x="1811705" y="2667"/>
                  </a:lnTo>
                  <a:lnTo>
                    <a:pt x="1811451" y="253"/>
                  </a:lnTo>
                  <a:lnTo>
                    <a:pt x="1843709" y="253"/>
                  </a:lnTo>
                </a:path>
                <a:path w="6883400" h="10017125">
                  <a:moveTo>
                    <a:pt x="1843709" y="253"/>
                  </a:moveTo>
                  <a:lnTo>
                    <a:pt x="1877237" y="253"/>
                  </a:lnTo>
                  <a:lnTo>
                    <a:pt x="1876348" y="2413"/>
                  </a:lnTo>
                  <a:lnTo>
                    <a:pt x="1875713" y="5206"/>
                  </a:lnTo>
                  <a:lnTo>
                    <a:pt x="1875459" y="7620"/>
                  </a:lnTo>
                  <a:lnTo>
                    <a:pt x="1874824" y="10032"/>
                  </a:lnTo>
                  <a:lnTo>
                    <a:pt x="1874824" y="12826"/>
                  </a:lnTo>
                  <a:lnTo>
                    <a:pt x="1874570" y="15240"/>
                  </a:lnTo>
                  <a:lnTo>
                    <a:pt x="1874570" y="17906"/>
                  </a:lnTo>
                  <a:lnTo>
                    <a:pt x="1874570" y="20447"/>
                  </a:lnTo>
                  <a:lnTo>
                    <a:pt x="1874570" y="23114"/>
                  </a:lnTo>
                  <a:lnTo>
                    <a:pt x="1874824" y="25526"/>
                  </a:lnTo>
                  <a:lnTo>
                    <a:pt x="1875078" y="28321"/>
                  </a:lnTo>
                  <a:lnTo>
                    <a:pt x="1875459" y="30733"/>
                  </a:lnTo>
                  <a:lnTo>
                    <a:pt x="1876094" y="33147"/>
                  </a:lnTo>
                  <a:lnTo>
                    <a:pt x="1876602" y="35687"/>
                  </a:lnTo>
                  <a:lnTo>
                    <a:pt x="1877237" y="38100"/>
                  </a:lnTo>
                  <a:lnTo>
                    <a:pt x="1878126" y="40513"/>
                  </a:lnTo>
                  <a:lnTo>
                    <a:pt x="1879142" y="42672"/>
                  </a:lnTo>
                  <a:lnTo>
                    <a:pt x="1880031" y="45085"/>
                  </a:lnTo>
                  <a:lnTo>
                    <a:pt x="1881174" y="47244"/>
                  </a:lnTo>
                  <a:lnTo>
                    <a:pt x="1882444" y="49022"/>
                  </a:lnTo>
                  <a:lnTo>
                    <a:pt x="1883968" y="50926"/>
                  </a:lnTo>
                  <a:lnTo>
                    <a:pt x="1885492" y="52704"/>
                  </a:lnTo>
                  <a:lnTo>
                    <a:pt x="1887016" y="54482"/>
                  </a:lnTo>
                  <a:lnTo>
                    <a:pt x="1888540" y="56006"/>
                  </a:lnTo>
                  <a:lnTo>
                    <a:pt x="1890318" y="57530"/>
                  </a:lnTo>
                  <a:lnTo>
                    <a:pt x="1892477" y="58800"/>
                  </a:lnTo>
                  <a:lnTo>
                    <a:pt x="1894382" y="60071"/>
                  </a:lnTo>
                  <a:lnTo>
                    <a:pt x="1896414" y="60960"/>
                  </a:lnTo>
                  <a:lnTo>
                    <a:pt x="1898954" y="61595"/>
                  </a:lnTo>
                  <a:lnTo>
                    <a:pt x="1900986" y="62483"/>
                  </a:lnTo>
                  <a:lnTo>
                    <a:pt x="1903526" y="62738"/>
                  </a:lnTo>
                  <a:lnTo>
                    <a:pt x="1906193" y="63119"/>
                  </a:lnTo>
                  <a:lnTo>
                    <a:pt x="1908606" y="62738"/>
                  </a:lnTo>
                  <a:lnTo>
                    <a:pt x="1911400" y="62102"/>
                  </a:lnTo>
                  <a:lnTo>
                    <a:pt x="1913813" y="61595"/>
                  </a:lnTo>
                  <a:lnTo>
                    <a:pt x="1915972" y="60578"/>
                  </a:lnTo>
                  <a:lnTo>
                    <a:pt x="1918385" y="59690"/>
                  </a:lnTo>
                  <a:lnTo>
                    <a:pt x="1920290" y="58547"/>
                  </a:lnTo>
                  <a:lnTo>
                    <a:pt x="1922068" y="57276"/>
                  </a:lnTo>
                  <a:lnTo>
                    <a:pt x="1924227" y="56006"/>
                  </a:lnTo>
                  <a:lnTo>
                    <a:pt x="1925751" y="54228"/>
                  </a:lnTo>
                  <a:lnTo>
                    <a:pt x="1927275" y="52704"/>
                  </a:lnTo>
                  <a:lnTo>
                    <a:pt x="1928799" y="50926"/>
                  </a:lnTo>
                  <a:lnTo>
                    <a:pt x="1929942" y="49022"/>
                  </a:lnTo>
                  <a:lnTo>
                    <a:pt x="1931212" y="46863"/>
                  </a:lnTo>
                  <a:lnTo>
                    <a:pt x="1932482" y="45085"/>
                  </a:lnTo>
                  <a:lnTo>
                    <a:pt x="1933371" y="42672"/>
                  </a:lnTo>
                  <a:lnTo>
                    <a:pt x="1934260" y="40513"/>
                  </a:lnTo>
                  <a:lnTo>
                    <a:pt x="1934895" y="38353"/>
                  </a:lnTo>
                  <a:lnTo>
                    <a:pt x="1935784" y="35941"/>
                  </a:lnTo>
                  <a:lnTo>
                    <a:pt x="1936419" y="33527"/>
                  </a:lnTo>
                  <a:lnTo>
                    <a:pt x="1936673" y="31115"/>
                  </a:lnTo>
                  <a:lnTo>
                    <a:pt x="1937308" y="28575"/>
                  </a:lnTo>
                  <a:lnTo>
                    <a:pt x="1937562" y="25907"/>
                  </a:lnTo>
                  <a:lnTo>
                    <a:pt x="1937562" y="23495"/>
                  </a:lnTo>
                  <a:lnTo>
                    <a:pt x="1937943" y="20700"/>
                  </a:lnTo>
                  <a:lnTo>
                    <a:pt x="1937943" y="18288"/>
                  </a:lnTo>
                  <a:lnTo>
                    <a:pt x="1937943" y="15494"/>
                  </a:lnTo>
                  <a:lnTo>
                    <a:pt x="1937943" y="13080"/>
                  </a:lnTo>
                  <a:lnTo>
                    <a:pt x="1937562" y="10287"/>
                  </a:lnTo>
                  <a:lnTo>
                    <a:pt x="1937562" y="7874"/>
                  </a:lnTo>
                  <a:lnTo>
                    <a:pt x="1937054" y="5206"/>
                  </a:lnTo>
                  <a:lnTo>
                    <a:pt x="1936673" y="2667"/>
                  </a:lnTo>
                  <a:lnTo>
                    <a:pt x="1936419" y="253"/>
                  </a:lnTo>
                  <a:lnTo>
                    <a:pt x="1968677" y="253"/>
                  </a:lnTo>
                </a:path>
                <a:path w="6883400" h="10017125">
                  <a:moveTo>
                    <a:pt x="1968677" y="253"/>
                  </a:moveTo>
                  <a:lnTo>
                    <a:pt x="2002205" y="253"/>
                  </a:lnTo>
                  <a:lnTo>
                    <a:pt x="2001570" y="2413"/>
                  </a:lnTo>
                  <a:lnTo>
                    <a:pt x="2000681" y="5206"/>
                  </a:lnTo>
                  <a:lnTo>
                    <a:pt x="2000427" y="7620"/>
                  </a:lnTo>
                  <a:lnTo>
                    <a:pt x="2000046" y="10032"/>
                  </a:lnTo>
                  <a:lnTo>
                    <a:pt x="1999792" y="12826"/>
                  </a:lnTo>
                  <a:lnTo>
                    <a:pt x="1999538" y="15240"/>
                  </a:lnTo>
                  <a:lnTo>
                    <a:pt x="1999538" y="17906"/>
                  </a:lnTo>
                  <a:lnTo>
                    <a:pt x="1999538" y="20447"/>
                  </a:lnTo>
                  <a:lnTo>
                    <a:pt x="1999538" y="23114"/>
                  </a:lnTo>
                  <a:lnTo>
                    <a:pt x="1999792" y="25526"/>
                  </a:lnTo>
                  <a:lnTo>
                    <a:pt x="2000046" y="28321"/>
                  </a:lnTo>
                  <a:lnTo>
                    <a:pt x="2000427" y="30733"/>
                  </a:lnTo>
                  <a:lnTo>
                    <a:pt x="2001062" y="33147"/>
                  </a:lnTo>
                  <a:lnTo>
                    <a:pt x="2001570" y="35687"/>
                  </a:lnTo>
                  <a:lnTo>
                    <a:pt x="2010460" y="52704"/>
                  </a:lnTo>
                  <a:lnTo>
                    <a:pt x="2011984" y="54482"/>
                  </a:lnTo>
                  <a:lnTo>
                    <a:pt x="2013508" y="56006"/>
                  </a:lnTo>
                  <a:lnTo>
                    <a:pt x="2015286" y="57530"/>
                  </a:lnTo>
                  <a:lnTo>
                    <a:pt x="2017445" y="58800"/>
                  </a:lnTo>
                  <a:lnTo>
                    <a:pt x="2019350" y="60071"/>
                  </a:lnTo>
                  <a:lnTo>
                    <a:pt x="2021382" y="60960"/>
                  </a:lnTo>
                  <a:lnTo>
                    <a:pt x="2023922" y="61595"/>
                  </a:lnTo>
                  <a:lnTo>
                    <a:pt x="2025954" y="62483"/>
                  </a:lnTo>
                  <a:lnTo>
                    <a:pt x="2028494" y="62738"/>
                  </a:lnTo>
                  <a:lnTo>
                    <a:pt x="2031161" y="63119"/>
                  </a:lnTo>
                  <a:lnTo>
                    <a:pt x="2033955" y="62738"/>
                  </a:lnTo>
                  <a:lnTo>
                    <a:pt x="2036368" y="62102"/>
                  </a:lnTo>
                  <a:lnTo>
                    <a:pt x="2038781" y="61595"/>
                  </a:lnTo>
                  <a:lnTo>
                    <a:pt x="2041194" y="60578"/>
                  </a:lnTo>
                  <a:lnTo>
                    <a:pt x="2043353" y="59690"/>
                  </a:lnTo>
                  <a:lnTo>
                    <a:pt x="2045258" y="58547"/>
                  </a:lnTo>
                  <a:lnTo>
                    <a:pt x="2047290" y="57276"/>
                  </a:lnTo>
                  <a:lnTo>
                    <a:pt x="2049195" y="56006"/>
                  </a:lnTo>
                  <a:lnTo>
                    <a:pt x="2050719" y="54228"/>
                  </a:lnTo>
                  <a:lnTo>
                    <a:pt x="2052243" y="52704"/>
                  </a:lnTo>
                  <a:lnTo>
                    <a:pt x="2053767" y="50926"/>
                  </a:lnTo>
                  <a:lnTo>
                    <a:pt x="2054910" y="49022"/>
                  </a:lnTo>
                  <a:lnTo>
                    <a:pt x="2056180" y="46863"/>
                  </a:lnTo>
                  <a:lnTo>
                    <a:pt x="2057450" y="45085"/>
                  </a:lnTo>
                  <a:lnTo>
                    <a:pt x="2058339" y="42672"/>
                  </a:lnTo>
                  <a:lnTo>
                    <a:pt x="2059228" y="40513"/>
                  </a:lnTo>
                  <a:lnTo>
                    <a:pt x="2059863" y="38353"/>
                  </a:lnTo>
                  <a:lnTo>
                    <a:pt x="2060752" y="35941"/>
                  </a:lnTo>
                  <a:lnTo>
                    <a:pt x="2061387" y="33527"/>
                  </a:lnTo>
                  <a:lnTo>
                    <a:pt x="2061641" y="31115"/>
                  </a:lnTo>
                  <a:lnTo>
                    <a:pt x="2062276" y="28575"/>
                  </a:lnTo>
                  <a:lnTo>
                    <a:pt x="2062530" y="25907"/>
                  </a:lnTo>
                  <a:lnTo>
                    <a:pt x="2062530" y="23495"/>
                  </a:lnTo>
                  <a:lnTo>
                    <a:pt x="2062911" y="20700"/>
                  </a:lnTo>
                  <a:lnTo>
                    <a:pt x="2062911" y="18288"/>
                  </a:lnTo>
                  <a:lnTo>
                    <a:pt x="2062911" y="15494"/>
                  </a:lnTo>
                  <a:lnTo>
                    <a:pt x="2062911" y="13080"/>
                  </a:lnTo>
                  <a:lnTo>
                    <a:pt x="2062530" y="10287"/>
                  </a:lnTo>
                  <a:lnTo>
                    <a:pt x="2062530" y="7874"/>
                  </a:lnTo>
                  <a:lnTo>
                    <a:pt x="2062022" y="5206"/>
                  </a:lnTo>
                  <a:lnTo>
                    <a:pt x="2062022" y="2667"/>
                  </a:lnTo>
                  <a:lnTo>
                    <a:pt x="2061387" y="253"/>
                  </a:lnTo>
                  <a:lnTo>
                    <a:pt x="2093645" y="253"/>
                  </a:lnTo>
                </a:path>
                <a:path w="6883400" h="10017125">
                  <a:moveTo>
                    <a:pt x="2093645" y="253"/>
                  </a:moveTo>
                  <a:lnTo>
                    <a:pt x="2127173" y="253"/>
                  </a:lnTo>
                  <a:lnTo>
                    <a:pt x="2126538" y="2413"/>
                  </a:lnTo>
                  <a:lnTo>
                    <a:pt x="2126030" y="5206"/>
                  </a:lnTo>
                  <a:lnTo>
                    <a:pt x="2125395" y="7620"/>
                  </a:lnTo>
                  <a:lnTo>
                    <a:pt x="2125014" y="10032"/>
                  </a:lnTo>
                  <a:lnTo>
                    <a:pt x="2124760" y="12826"/>
                  </a:lnTo>
                  <a:lnTo>
                    <a:pt x="2124506" y="15240"/>
                  </a:lnTo>
                  <a:lnTo>
                    <a:pt x="2124506" y="17906"/>
                  </a:lnTo>
                  <a:lnTo>
                    <a:pt x="2124506" y="20447"/>
                  </a:lnTo>
                  <a:lnTo>
                    <a:pt x="2124506" y="23114"/>
                  </a:lnTo>
                  <a:lnTo>
                    <a:pt x="2124760" y="25526"/>
                  </a:lnTo>
                  <a:lnTo>
                    <a:pt x="2125014" y="28321"/>
                  </a:lnTo>
                  <a:lnTo>
                    <a:pt x="2125395" y="30733"/>
                  </a:lnTo>
                  <a:lnTo>
                    <a:pt x="2126030" y="33147"/>
                  </a:lnTo>
                  <a:lnTo>
                    <a:pt x="2126538" y="35687"/>
                  </a:lnTo>
                  <a:lnTo>
                    <a:pt x="2135428" y="52704"/>
                  </a:lnTo>
                  <a:lnTo>
                    <a:pt x="2136952" y="54482"/>
                  </a:lnTo>
                  <a:lnTo>
                    <a:pt x="2148890" y="61595"/>
                  </a:lnTo>
                  <a:lnTo>
                    <a:pt x="2150922" y="62483"/>
                  </a:lnTo>
                  <a:lnTo>
                    <a:pt x="2153716" y="62738"/>
                  </a:lnTo>
                  <a:lnTo>
                    <a:pt x="2156129" y="63119"/>
                  </a:lnTo>
                  <a:lnTo>
                    <a:pt x="2158923" y="62738"/>
                  </a:lnTo>
                  <a:lnTo>
                    <a:pt x="2161336" y="62102"/>
                  </a:lnTo>
                  <a:lnTo>
                    <a:pt x="2163749" y="61595"/>
                  </a:lnTo>
                  <a:lnTo>
                    <a:pt x="2166162" y="60578"/>
                  </a:lnTo>
                  <a:lnTo>
                    <a:pt x="2168321" y="59690"/>
                  </a:lnTo>
                  <a:lnTo>
                    <a:pt x="2170480" y="58547"/>
                  </a:lnTo>
                  <a:lnTo>
                    <a:pt x="2172258" y="57276"/>
                  </a:lnTo>
                  <a:lnTo>
                    <a:pt x="2174163" y="56006"/>
                  </a:lnTo>
                  <a:lnTo>
                    <a:pt x="2175687" y="54228"/>
                  </a:lnTo>
                  <a:lnTo>
                    <a:pt x="2177211" y="52704"/>
                  </a:lnTo>
                  <a:lnTo>
                    <a:pt x="2178735" y="50926"/>
                  </a:lnTo>
                  <a:lnTo>
                    <a:pt x="2179878" y="49022"/>
                  </a:lnTo>
                  <a:lnTo>
                    <a:pt x="2181148" y="46863"/>
                  </a:lnTo>
                  <a:lnTo>
                    <a:pt x="2182418" y="45085"/>
                  </a:lnTo>
                  <a:lnTo>
                    <a:pt x="2183307" y="42672"/>
                  </a:lnTo>
                  <a:lnTo>
                    <a:pt x="2184196" y="40513"/>
                  </a:lnTo>
                  <a:lnTo>
                    <a:pt x="2185085" y="38353"/>
                  </a:lnTo>
                  <a:lnTo>
                    <a:pt x="2185720" y="35941"/>
                  </a:lnTo>
                  <a:lnTo>
                    <a:pt x="2186355" y="33527"/>
                  </a:lnTo>
                  <a:lnTo>
                    <a:pt x="2186609" y="31115"/>
                  </a:lnTo>
                  <a:lnTo>
                    <a:pt x="2187244" y="28575"/>
                  </a:lnTo>
                  <a:lnTo>
                    <a:pt x="2187498" y="25907"/>
                  </a:lnTo>
                  <a:lnTo>
                    <a:pt x="2187498" y="23495"/>
                  </a:lnTo>
                  <a:lnTo>
                    <a:pt x="2187879" y="20700"/>
                  </a:lnTo>
                  <a:lnTo>
                    <a:pt x="2187879" y="18288"/>
                  </a:lnTo>
                  <a:lnTo>
                    <a:pt x="2187879" y="15494"/>
                  </a:lnTo>
                  <a:lnTo>
                    <a:pt x="2187879" y="13080"/>
                  </a:lnTo>
                  <a:lnTo>
                    <a:pt x="2187498" y="10287"/>
                  </a:lnTo>
                  <a:lnTo>
                    <a:pt x="2187498" y="7874"/>
                  </a:lnTo>
                  <a:lnTo>
                    <a:pt x="2187244" y="5206"/>
                  </a:lnTo>
                  <a:lnTo>
                    <a:pt x="2186990" y="2667"/>
                  </a:lnTo>
                  <a:lnTo>
                    <a:pt x="2186355" y="253"/>
                  </a:lnTo>
                  <a:lnTo>
                    <a:pt x="2218613" y="253"/>
                  </a:lnTo>
                </a:path>
                <a:path w="6883400" h="10017125">
                  <a:moveTo>
                    <a:pt x="2218613" y="253"/>
                  </a:moveTo>
                  <a:lnTo>
                    <a:pt x="2252141" y="253"/>
                  </a:lnTo>
                  <a:lnTo>
                    <a:pt x="2251506" y="2413"/>
                  </a:lnTo>
                  <a:lnTo>
                    <a:pt x="2250998" y="5206"/>
                  </a:lnTo>
                  <a:lnTo>
                    <a:pt x="2250363" y="7620"/>
                  </a:lnTo>
                  <a:lnTo>
                    <a:pt x="2249982" y="10032"/>
                  </a:lnTo>
                  <a:lnTo>
                    <a:pt x="2249728" y="12826"/>
                  </a:lnTo>
                  <a:lnTo>
                    <a:pt x="2249474" y="15240"/>
                  </a:lnTo>
                  <a:lnTo>
                    <a:pt x="2249474" y="17906"/>
                  </a:lnTo>
                  <a:lnTo>
                    <a:pt x="2249474" y="20447"/>
                  </a:lnTo>
                  <a:lnTo>
                    <a:pt x="2249474" y="23114"/>
                  </a:lnTo>
                  <a:lnTo>
                    <a:pt x="2249728" y="25526"/>
                  </a:lnTo>
                  <a:lnTo>
                    <a:pt x="2249982" y="28321"/>
                  </a:lnTo>
                  <a:lnTo>
                    <a:pt x="2250363" y="30733"/>
                  </a:lnTo>
                  <a:lnTo>
                    <a:pt x="2250998" y="33147"/>
                  </a:lnTo>
                  <a:lnTo>
                    <a:pt x="2251506" y="35687"/>
                  </a:lnTo>
                  <a:lnTo>
                    <a:pt x="2252522" y="38100"/>
                  </a:lnTo>
                  <a:lnTo>
                    <a:pt x="2253030" y="40513"/>
                  </a:lnTo>
                  <a:lnTo>
                    <a:pt x="2254046" y="42672"/>
                  </a:lnTo>
                  <a:lnTo>
                    <a:pt x="2260396" y="52704"/>
                  </a:lnTo>
                  <a:lnTo>
                    <a:pt x="2261920" y="54482"/>
                  </a:lnTo>
                  <a:lnTo>
                    <a:pt x="2273858" y="61595"/>
                  </a:lnTo>
                  <a:lnTo>
                    <a:pt x="2275890" y="62483"/>
                  </a:lnTo>
                  <a:lnTo>
                    <a:pt x="2278684" y="62738"/>
                  </a:lnTo>
                  <a:lnTo>
                    <a:pt x="2281097" y="63119"/>
                  </a:lnTo>
                  <a:lnTo>
                    <a:pt x="2283891" y="62738"/>
                  </a:lnTo>
                  <a:lnTo>
                    <a:pt x="2286304" y="62102"/>
                  </a:lnTo>
                  <a:lnTo>
                    <a:pt x="2288717" y="61595"/>
                  </a:lnTo>
                  <a:lnTo>
                    <a:pt x="2291130" y="60578"/>
                  </a:lnTo>
                  <a:lnTo>
                    <a:pt x="2293289" y="59690"/>
                  </a:lnTo>
                  <a:lnTo>
                    <a:pt x="2295448" y="58547"/>
                  </a:lnTo>
                  <a:lnTo>
                    <a:pt x="2297226" y="57276"/>
                  </a:lnTo>
                  <a:lnTo>
                    <a:pt x="2299131" y="56006"/>
                  </a:lnTo>
                  <a:lnTo>
                    <a:pt x="2300655" y="54228"/>
                  </a:lnTo>
                  <a:lnTo>
                    <a:pt x="2302179" y="52704"/>
                  </a:lnTo>
                  <a:lnTo>
                    <a:pt x="2303703" y="50926"/>
                  </a:lnTo>
                  <a:lnTo>
                    <a:pt x="2304846" y="49022"/>
                  </a:lnTo>
                  <a:lnTo>
                    <a:pt x="2306116" y="46863"/>
                  </a:lnTo>
                  <a:lnTo>
                    <a:pt x="2307386" y="45085"/>
                  </a:lnTo>
                  <a:lnTo>
                    <a:pt x="2308275" y="42672"/>
                  </a:lnTo>
                  <a:lnTo>
                    <a:pt x="2309164" y="40513"/>
                  </a:lnTo>
                  <a:lnTo>
                    <a:pt x="2310053" y="38353"/>
                  </a:lnTo>
                  <a:lnTo>
                    <a:pt x="2310688" y="35941"/>
                  </a:lnTo>
                  <a:lnTo>
                    <a:pt x="2311323" y="33527"/>
                  </a:lnTo>
                  <a:lnTo>
                    <a:pt x="2311958" y="31115"/>
                  </a:lnTo>
                  <a:lnTo>
                    <a:pt x="2312212" y="28575"/>
                  </a:lnTo>
                  <a:lnTo>
                    <a:pt x="2312466" y="25907"/>
                  </a:lnTo>
                  <a:lnTo>
                    <a:pt x="2312847" y="23495"/>
                  </a:lnTo>
                  <a:lnTo>
                    <a:pt x="2312847" y="20700"/>
                  </a:lnTo>
                  <a:lnTo>
                    <a:pt x="2313101" y="18288"/>
                  </a:lnTo>
                  <a:lnTo>
                    <a:pt x="2313101" y="15494"/>
                  </a:lnTo>
                  <a:lnTo>
                    <a:pt x="2312847" y="13080"/>
                  </a:lnTo>
                  <a:lnTo>
                    <a:pt x="2312847" y="10287"/>
                  </a:lnTo>
                  <a:lnTo>
                    <a:pt x="2312466" y="7874"/>
                  </a:lnTo>
                  <a:lnTo>
                    <a:pt x="2312212" y="5206"/>
                  </a:lnTo>
                  <a:lnTo>
                    <a:pt x="2311958" y="2667"/>
                  </a:lnTo>
                  <a:lnTo>
                    <a:pt x="2311323" y="253"/>
                  </a:lnTo>
                  <a:lnTo>
                    <a:pt x="2343581" y="253"/>
                  </a:lnTo>
                </a:path>
                <a:path w="6883400" h="10017125">
                  <a:moveTo>
                    <a:pt x="2343581" y="253"/>
                  </a:moveTo>
                  <a:lnTo>
                    <a:pt x="2377109" y="253"/>
                  </a:lnTo>
                  <a:lnTo>
                    <a:pt x="2376474" y="2413"/>
                  </a:lnTo>
                  <a:lnTo>
                    <a:pt x="2375966" y="5206"/>
                  </a:lnTo>
                  <a:lnTo>
                    <a:pt x="2375331" y="7620"/>
                  </a:lnTo>
                  <a:lnTo>
                    <a:pt x="2374950" y="10032"/>
                  </a:lnTo>
                  <a:lnTo>
                    <a:pt x="2374696" y="12826"/>
                  </a:lnTo>
                  <a:lnTo>
                    <a:pt x="2374696" y="15240"/>
                  </a:lnTo>
                  <a:lnTo>
                    <a:pt x="2374442" y="17906"/>
                  </a:lnTo>
                  <a:lnTo>
                    <a:pt x="2374442" y="20447"/>
                  </a:lnTo>
                  <a:lnTo>
                    <a:pt x="2374696" y="23114"/>
                  </a:lnTo>
                  <a:lnTo>
                    <a:pt x="2374696" y="25526"/>
                  </a:lnTo>
                  <a:lnTo>
                    <a:pt x="2374950" y="28321"/>
                  </a:lnTo>
                  <a:lnTo>
                    <a:pt x="2375585" y="30733"/>
                  </a:lnTo>
                  <a:lnTo>
                    <a:pt x="2375966" y="33147"/>
                  </a:lnTo>
                  <a:lnTo>
                    <a:pt x="2376855" y="35687"/>
                  </a:lnTo>
                  <a:lnTo>
                    <a:pt x="2377490" y="38100"/>
                  </a:lnTo>
                  <a:lnTo>
                    <a:pt x="2378379" y="40513"/>
                  </a:lnTo>
                  <a:lnTo>
                    <a:pt x="2379268" y="42672"/>
                  </a:lnTo>
                  <a:lnTo>
                    <a:pt x="2380157" y="45085"/>
                  </a:lnTo>
                  <a:lnTo>
                    <a:pt x="2381427" y="47244"/>
                  </a:lnTo>
                  <a:lnTo>
                    <a:pt x="2382570" y="49022"/>
                  </a:lnTo>
                  <a:lnTo>
                    <a:pt x="2384094" y="50926"/>
                  </a:lnTo>
                  <a:lnTo>
                    <a:pt x="2385364" y="52704"/>
                  </a:lnTo>
                  <a:lnTo>
                    <a:pt x="2398826" y="61595"/>
                  </a:lnTo>
                  <a:lnTo>
                    <a:pt x="2401239" y="62483"/>
                  </a:lnTo>
                  <a:lnTo>
                    <a:pt x="2403652" y="62738"/>
                  </a:lnTo>
                  <a:lnTo>
                    <a:pt x="2406065" y="63119"/>
                  </a:lnTo>
                  <a:lnTo>
                    <a:pt x="2408859" y="62738"/>
                  </a:lnTo>
                  <a:lnTo>
                    <a:pt x="2411272" y="62102"/>
                  </a:lnTo>
                  <a:lnTo>
                    <a:pt x="2413685" y="61595"/>
                  </a:lnTo>
                  <a:lnTo>
                    <a:pt x="2416098" y="60578"/>
                  </a:lnTo>
                  <a:lnTo>
                    <a:pt x="2418257" y="59690"/>
                  </a:lnTo>
                  <a:lnTo>
                    <a:pt x="2420416" y="58547"/>
                  </a:lnTo>
                  <a:lnTo>
                    <a:pt x="2422194" y="57276"/>
                  </a:lnTo>
                  <a:lnTo>
                    <a:pt x="2424099" y="56006"/>
                  </a:lnTo>
                  <a:lnTo>
                    <a:pt x="2425623" y="54228"/>
                  </a:lnTo>
                  <a:lnTo>
                    <a:pt x="2427401" y="52704"/>
                  </a:lnTo>
                  <a:lnTo>
                    <a:pt x="2428671" y="50926"/>
                  </a:lnTo>
                  <a:lnTo>
                    <a:pt x="2430195" y="49022"/>
                  </a:lnTo>
                  <a:lnTo>
                    <a:pt x="2431338" y="46863"/>
                  </a:lnTo>
                  <a:lnTo>
                    <a:pt x="2432354" y="45085"/>
                  </a:lnTo>
                  <a:lnTo>
                    <a:pt x="2433243" y="42672"/>
                  </a:lnTo>
                  <a:lnTo>
                    <a:pt x="2434132" y="40513"/>
                  </a:lnTo>
                  <a:lnTo>
                    <a:pt x="2435021" y="38353"/>
                  </a:lnTo>
                  <a:lnTo>
                    <a:pt x="2435656" y="35941"/>
                  </a:lnTo>
                  <a:lnTo>
                    <a:pt x="2436291" y="33527"/>
                  </a:lnTo>
                  <a:lnTo>
                    <a:pt x="2436926" y="31115"/>
                  </a:lnTo>
                  <a:lnTo>
                    <a:pt x="2437180" y="28575"/>
                  </a:lnTo>
                  <a:lnTo>
                    <a:pt x="2437434" y="25907"/>
                  </a:lnTo>
                  <a:lnTo>
                    <a:pt x="2437815" y="23495"/>
                  </a:lnTo>
                  <a:lnTo>
                    <a:pt x="2437815" y="20700"/>
                  </a:lnTo>
                  <a:lnTo>
                    <a:pt x="2438069" y="18288"/>
                  </a:lnTo>
                  <a:lnTo>
                    <a:pt x="2438069" y="15494"/>
                  </a:lnTo>
                  <a:lnTo>
                    <a:pt x="2437815" y="13080"/>
                  </a:lnTo>
                  <a:lnTo>
                    <a:pt x="2437815" y="10287"/>
                  </a:lnTo>
                  <a:lnTo>
                    <a:pt x="2437434" y="7874"/>
                  </a:lnTo>
                  <a:lnTo>
                    <a:pt x="2437180" y="5206"/>
                  </a:lnTo>
                  <a:lnTo>
                    <a:pt x="2436926" y="2667"/>
                  </a:lnTo>
                  <a:lnTo>
                    <a:pt x="2436291" y="253"/>
                  </a:lnTo>
                  <a:lnTo>
                    <a:pt x="2468930" y="253"/>
                  </a:lnTo>
                </a:path>
                <a:path w="6883400" h="10017125">
                  <a:moveTo>
                    <a:pt x="2468930" y="253"/>
                  </a:moveTo>
                  <a:lnTo>
                    <a:pt x="2502077" y="253"/>
                  </a:lnTo>
                  <a:lnTo>
                    <a:pt x="2501442" y="2413"/>
                  </a:lnTo>
                  <a:lnTo>
                    <a:pt x="2500934" y="5206"/>
                  </a:lnTo>
                  <a:lnTo>
                    <a:pt x="2500299" y="7620"/>
                  </a:lnTo>
                  <a:lnTo>
                    <a:pt x="2499918" y="10032"/>
                  </a:lnTo>
                  <a:lnTo>
                    <a:pt x="2499664" y="12826"/>
                  </a:lnTo>
                  <a:lnTo>
                    <a:pt x="2499664" y="15240"/>
                  </a:lnTo>
                  <a:lnTo>
                    <a:pt x="2499410" y="17906"/>
                  </a:lnTo>
                  <a:lnTo>
                    <a:pt x="2499410" y="20447"/>
                  </a:lnTo>
                  <a:lnTo>
                    <a:pt x="2499664" y="23114"/>
                  </a:lnTo>
                  <a:lnTo>
                    <a:pt x="2499664" y="25526"/>
                  </a:lnTo>
                  <a:lnTo>
                    <a:pt x="2500299" y="28321"/>
                  </a:lnTo>
                  <a:lnTo>
                    <a:pt x="2500553" y="30733"/>
                  </a:lnTo>
                  <a:lnTo>
                    <a:pt x="2501188" y="33147"/>
                  </a:lnTo>
                  <a:lnTo>
                    <a:pt x="2501823" y="35687"/>
                  </a:lnTo>
                  <a:lnTo>
                    <a:pt x="2502458" y="38100"/>
                  </a:lnTo>
                  <a:lnTo>
                    <a:pt x="2503347" y="40513"/>
                  </a:lnTo>
                  <a:lnTo>
                    <a:pt x="2504236" y="42672"/>
                  </a:lnTo>
                  <a:lnTo>
                    <a:pt x="2505125" y="45085"/>
                  </a:lnTo>
                  <a:lnTo>
                    <a:pt x="2506395" y="47244"/>
                  </a:lnTo>
                  <a:lnTo>
                    <a:pt x="2507538" y="49022"/>
                  </a:lnTo>
                  <a:lnTo>
                    <a:pt x="2509062" y="50926"/>
                  </a:lnTo>
                  <a:lnTo>
                    <a:pt x="2510332" y="52704"/>
                  </a:lnTo>
                  <a:lnTo>
                    <a:pt x="2512110" y="54482"/>
                  </a:lnTo>
                  <a:lnTo>
                    <a:pt x="2513634" y="56006"/>
                  </a:lnTo>
                  <a:lnTo>
                    <a:pt x="2515539" y="57530"/>
                  </a:lnTo>
                  <a:lnTo>
                    <a:pt x="2517317" y="58800"/>
                  </a:lnTo>
                  <a:lnTo>
                    <a:pt x="2519476" y="60071"/>
                  </a:lnTo>
                  <a:lnTo>
                    <a:pt x="2521635" y="60960"/>
                  </a:lnTo>
                  <a:lnTo>
                    <a:pt x="2523794" y="61595"/>
                  </a:lnTo>
                  <a:lnTo>
                    <a:pt x="2526207" y="62483"/>
                  </a:lnTo>
                  <a:lnTo>
                    <a:pt x="2528620" y="62738"/>
                  </a:lnTo>
                  <a:lnTo>
                    <a:pt x="2531033" y="63119"/>
                  </a:lnTo>
                  <a:lnTo>
                    <a:pt x="2533827" y="62738"/>
                  </a:lnTo>
                  <a:lnTo>
                    <a:pt x="2536494" y="62102"/>
                  </a:lnTo>
                  <a:lnTo>
                    <a:pt x="2539034" y="61595"/>
                  </a:lnTo>
                  <a:lnTo>
                    <a:pt x="2541066" y="60578"/>
                  </a:lnTo>
                  <a:lnTo>
                    <a:pt x="2543225" y="59690"/>
                  </a:lnTo>
                  <a:lnTo>
                    <a:pt x="2545384" y="58547"/>
                  </a:lnTo>
                  <a:lnTo>
                    <a:pt x="2547162" y="57276"/>
                  </a:lnTo>
                  <a:lnTo>
                    <a:pt x="2549067" y="56006"/>
                  </a:lnTo>
                  <a:lnTo>
                    <a:pt x="2550845" y="54228"/>
                  </a:lnTo>
                  <a:lnTo>
                    <a:pt x="2552369" y="52704"/>
                  </a:lnTo>
                  <a:lnTo>
                    <a:pt x="2553639" y="50926"/>
                  </a:lnTo>
                  <a:lnTo>
                    <a:pt x="2555163" y="49022"/>
                  </a:lnTo>
                  <a:lnTo>
                    <a:pt x="2556306" y="46863"/>
                  </a:lnTo>
                  <a:lnTo>
                    <a:pt x="2557322" y="45085"/>
                  </a:lnTo>
                  <a:lnTo>
                    <a:pt x="2558211" y="42672"/>
                  </a:lnTo>
                  <a:lnTo>
                    <a:pt x="2559354" y="40513"/>
                  </a:lnTo>
                  <a:lnTo>
                    <a:pt x="2559989" y="38353"/>
                  </a:lnTo>
                  <a:lnTo>
                    <a:pt x="2560624" y="35941"/>
                  </a:lnTo>
                  <a:lnTo>
                    <a:pt x="2561259" y="33527"/>
                  </a:lnTo>
                  <a:lnTo>
                    <a:pt x="2561894" y="31115"/>
                  </a:lnTo>
                  <a:lnTo>
                    <a:pt x="2562148" y="28575"/>
                  </a:lnTo>
                  <a:lnTo>
                    <a:pt x="2562402" y="25907"/>
                  </a:lnTo>
                  <a:lnTo>
                    <a:pt x="2562783" y="23495"/>
                  </a:lnTo>
                  <a:lnTo>
                    <a:pt x="2563037" y="20700"/>
                  </a:lnTo>
                  <a:lnTo>
                    <a:pt x="2563037" y="18288"/>
                  </a:lnTo>
                  <a:lnTo>
                    <a:pt x="2563037" y="15494"/>
                  </a:lnTo>
                  <a:lnTo>
                    <a:pt x="2563037" y="13080"/>
                  </a:lnTo>
                  <a:lnTo>
                    <a:pt x="2562783" y="10287"/>
                  </a:lnTo>
                  <a:lnTo>
                    <a:pt x="2562402" y="7874"/>
                  </a:lnTo>
                  <a:lnTo>
                    <a:pt x="2562148" y="5206"/>
                  </a:lnTo>
                  <a:lnTo>
                    <a:pt x="2561894" y="2667"/>
                  </a:lnTo>
                  <a:lnTo>
                    <a:pt x="2561513" y="253"/>
                  </a:lnTo>
                  <a:lnTo>
                    <a:pt x="2593898" y="253"/>
                  </a:lnTo>
                </a:path>
                <a:path w="6883400" h="10017125">
                  <a:moveTo>
                    <a:pt x="2593898" y="253"/>
                  </a:moveTo>
                  <a:lnTo>
                    <a:pt x="2627045" y="253"/>
                  </a:lnTo>
                  <a:lnTo>
                    <a:pt x="2626410" y="2413"/>
                  </a:lnTo>
                  <a:lnTo>
                    <a:pt x="2625902" y="5206"/>
                  </a:lnTo>
                  <a:lnTo>
                    <a:pt x="2625521" y="7620"/>
                  </a:lnTo>
                  <a:lnTo>
                    <a:pt x="2624886" y="10032"/>
                  </a:lnTo>
                  <a:lnTo>
                    <a:pt x="2624632" y="12826"/>
                  </a:lnTo>
                  <a:lnTo>
                    <a:pt x="2624632" y="25526"/>
                  </a:lnTo>
                  <a:lnTo>
                    <a:pt x="2625267" y="28321"/>
                  </a:lnTo>
                  <a:lnTo>
                    <a:pt x="2625521" y="30733"/>
                  </a:lnTo>
                  <a:lnTo>
                    <a:pt x="2626156" y="33147"/>
                  </a:lnTo>
                  <a:lnTo>
                    <a:pt x="2626791" y="35687"/>
                  </a:lnTo>
                  <a:lnTo>
                    <a:pt x="2627426" y="38100"/>
                  </a:lnTo>
                  <a:lnTo>
                    <a:pt x="2628315" y="40513"/>
                  </a:lnTo>
                  <a:lnTo>
                    <a:pt x="2629204" y="42672"/>
                  </a:lnTo>
                  <a:lnTo>
                    <a:pt x="2630093" y="45085"/>
                  </a:lnTo>
                  <a:lnTo>
                    <a:pt x="2631363" y="47244"/>
                  </a:lnTo>
                  <a:lnTo>
                    <a:pt x="2632506" y="49022"/>
                  </a:lnTo>
                  <a:lnTo>
                    <a:pt x="2634030" y="50926"/>
                  </a:lnTo>
                  <a:lnTo>
                    <a:pt x="2635554" y="52704"/>
                  </a:lnTo>
                  <a:lnTo>
                    <a:pt x="2637078" y="54482"/>
                  </a:lnTo>
                  <a:lnTo>
                    <a:pt x="2638602" y="56006"/>
                  </a:lnTo>
                  <a:lnTo>
                    <a:pt x="2640507" y="57530"/>
                  </a:lnTo>
                  <a:lnTo>
                    <a:pt x="2642666" y="58800"/>
                  </a:lnTo>
                  <a:lnTo>
                    <a:pt x="2644444" y="60071"/>
                  </a:lnTo>
                  <a:lnTo>
                    <a:pt x="2646603" y="60960"/>
                  </a:lnTo>
                  <a:lnTo>
                    <a:pt x="2649016" y="61595"/>
                  </a:lnTo>
                  <a:lnTo>
                    <a:pt x="2651175" y="62483"/>
                  </a:lnTo>
                  <a:lnTo>
                    <a:pt x="2653588" y="62738"/>
                  </a:lnTo>
                  <a:lnTo>
                    <a:pt x="2656001" y="63119"/>
                  </a:lnTo>
                  <a:lnTo>
                    <a:pt x="2658795" y="62738"/>
                  </a:lnTo>
                  <a:lnTo>
                    <a:pt x="2661462" y="62102"/>
                  </a:lnTo>
                  <a:lnTo>
                    <a:pt x="2664002" y="61595"/>
                  </a:lnTo>
                  <a:lnTo>
                    <a:pt x="2666034" y="60578"/>
                  </a:lnTo>
                  <a:lnTo>
                    <a:pt x="2668193" y="59690"/>
                  </a:lnTo>
                  <a:lnTo>
                    <a:pt x="2670352" y="58547"/>
                  </a:lnTo>
                  <a:lnTo>
                    <a:pt x="2672130" y="57276"/>
                  </a:lnTo>
                  <a:lnTo>
                    <a:pt x="2674289" y="56006"/>
                  </a:lnTo>
                  <a:lnTo>
                    <a:pt x="2675813" y="54228"/>
                  </a:lnTo>
                  <a:lnTo>
                    <a:pt x="2677337" y="52704"/>
                  </a:lnTo>
                  <a:lnTo>
                    <a:pt x="2678861" y="50926"/>
                  </a:lnTo>
                  <a:lnTo>
                    <a:pt x="2680131" y="49022"/>
                  </a:lnTo>
                  <a:lnTo>
                    <a:pt x="2681274" y="46863"/>
                  </a:lnTo>
                  <a:lnTo>
                    <a:pt x="2682544" y="45085"/>
                  </a:lnTo>
                  <a:lnTo>
                    <a:pt x="2683433" y="42672"/>
                  </a:lnTo>
                  <a:lnTo>
                    <a:pt x="2684322" y="40513"/>
                  </a:lnTo>
                  <a:lnTo>
                    <a:pt x="2684957" y="38353"/>
                  </a:lnTo>
                  <a:lnTo>
                    <a:pt x="2685846" y="35941"/>
                  </a:lnTo>
                  <a:lnTo>
                    <a:pt x="2686227" y="33527"/>
                  </a:lnTo>
                  <a:lnTo>
                    <a:pt x="2686862" y="31115"/>
                  </a:lnTo>
                  <a:lnTo>
                    <a:pt x="2687370" y="28575"/>
                  </a:lnTo>
                  <a:lnTo>
                    <a:pt x="2687370" y="25907"/>
                  </a:lnTo>
                  <a:lnTo>
                    <a:pt x="2687751" y="23495"/>
                  </a:lnTo>
                  <a:lnTo>
                    <a:pt x="2688005" y="20700"/>
                  </a:lnTo>
                  <a:lnTo>
                    <a:pt x="2688005" y="18288"/>
                  </a:lnTo>
                  <a:lnTo>
                    <a:pt x="2688005" y="15494"/>
                  </a:lnTo>
                  <a:lnTo>
                    <a:pt x="2688005" y="13080"/>
                  </a:lnTo>
                  <a:lnTo>
                    <a:pt x="2687751" y="10287"/>
                  </a:lnTo>
                  <a:lnTo>
                    <a:pt x="2687370" y="7874"/>
                  </a:lnTo>
                  <a:lnTo>
                    <a:pt x="2687116" y="5206"/>
                  </a:lnTo>
                  <a:lnTo>
                    <a:pt x="2686862" y="2667"/>
                  </a:lnTo>
                  <a:lnTo>
                    <a:pt x="2686481" y="253"/>
                  </a:lnTo>
                  <a:lnTo>
                    <a:pt x="2718866" y="253"/>
                  </a:lnTo>
                </a:path>
                <a:path w="6883400" h="10017125">
                  <a:moveTo>
                    <a:pt x="2718866" y="253"/>
                  </a:moveTo>
                  <a:lnTo>
                    <a:pt x="2752394" y="253"/>
                  </a:lnTo>
                  <a:lnTo>
                    <a:pt x="2751378" y="2413"/>
                  </a:lnTo>
                  <a:lnTo>
                    <a:pt x="2750870" y="5206"/>
                  </a:lnTo>
                  <a:lnTo>
                    <a:pt x="2750489" y="7620"/>
                  </a:lnTo>
                  <a:lnTo>
                    <a:pt x="2750235" y="10032"/>
                  </a:lnTo>
                  <a:lnTo>
                    <a:pt x="2749854" y="12826"/>
                  </a:lnTo>
                  <a:lnTo>
                    <a:pt x="2749600" y="15240"/>
                  </a:lnTo>
                  <a:lnTo>
                    <a:pt x="2749600" y="17906"/>
                  </a:lnTo>
                  <a:lnTo>
                    <a:pt x="2749600" y="20447"/>
                  </a:lnTo>
                  <a:lnTo>
                    <a:pt x="2749600" y="23114"/>
                  </a:lnTo>
                  <a:lnTo>
                    <a:pt x="2749854" y="25526"/>
                  </a:lnTo>
                  <a:lnTo>
                    <a:pt x="2750235" y="28321"/>
                  </a:lnTo>
                  <a:lnTo>
                    <a:pt x="2750489" y="30733"/>
                  </a:lnTo>
                  <a:lnTo>
                    <a:pt x="2751124" y="33147"/>
                  </a:lnTo>
                  <a:lnTo>
                    <a:pt x="2751759" y="35687"/>
                  </a:lnTo>
                  <a:lnTo>
                    <a:pt x="2752394" y="38100"/>
                  </a:lnTo>
                  <a:lnTo>
                    <a:pt x="2753283" y="40513"/>
                  </a:lnTo>
                  <a:lnTo>
                    <a:pt x="2754172" y="42672"/>
                  </a:lnTo>
                  <a:lnTo>
                    <a:pt x="2755061" y="45085"/>
                  </a:lnTo>
                  <a:lnTo>
                    <a:pt x="2756331" y="47244"/>
                  </a:lnTo>
                  <a:lnTo>
                    <a:pt x="2757474" y="49022"/>
                  </a:lnTo>
                  <a:lnTo>
                    <a:pt x="2758998" y="50926"/>
                  </a:lnTo>
                  <a:lnTo>
                    <a:pt x="2760522" y="52704"/>
                  </a:lnTo>
                  <a:lnTo>
                    <a:pt x="2762046" y="54482"/>
                  </a:lnTo>
                  <a:lnTo>
                    <a:pt x="2763570" y="56006"/>
                  </a:lnTo>
                  <a:lnTo>
                    <a:pt x="2765475" y="57530"/>
                  </a:lnTo>
                  <a:lnTo>
                    <a:pt x="2767634" y="58800"/>
                  </a:lnTo>
                  <a:lnTo>
                    <a:pt x="2769412" y="60071"/>
                  </a:lnTo>
                  <a:lnTo>
                    <a:pt x="2771571" y="60960"/>
                  </a:lnTo>
                  <a:lnTo>
                    <a:pt x="2773984" y="61595"/>
                  </a:lnTo>
                  <a:lnTo>
                    <a:pt x="2776143" y="62483"/>
                  </a:lnTo>
                  <a:lnTo>
                    <a:pt x="2778556" y="62738"/>
                  </a:lnTo>
                  <a:lnTo>
                    <a:pt x="2781350" y="63119"/>
                  </a:lnTo>
                  <a:lnTo>
                    <a:pt x="2784017" y="62738"/>
                  </a:lnTo>
                  <a:lnTo>
                    <a:pt x="2786430" y="62102"/>
                  </a:lnTo>
                  <a:lnTo>
                    <a:pt x="2788970" y="61595"/>
                  </a:lnTo>
                  <a:lnTo>
                    <a:pt x="2791383" y="60578"/>
                  </a:lnTo>
                  <a:lnTo>
                    <a:pt x="2793542" y="59690"/>
                  </a:lnTo>
                  <a:lnTo>
                    <a:pt x="2795320" y="58547"/>
                  </a:lnTo>
                  <a:lnTo>
                    <a:pt x="2797098" y="57276"/>
                  </a:lnTo>
                  <a:lnTo>
                    <a:pt x="2799257" y="56006"/>
                  </a:lnTo>
                  <a:lnTo>
                    <a:pt x="2800781" y="54228"/>
                  </a:lnTo>
                  <a:lnTo>
                    <a:pt x="2802305" y="52704"/>
                  </a:lnTo>
                  <a:lnTo>
                    <a:pt x="2803829" y="50926"/>
                  </a:lnTo>
                  <a:lnTo>
                    <a:pt x="2805099" y="49022"/>
                  </a:lnTo>
                  <a:lnTo>
                    <a:pt x="2806242" y="46863"/>
                  </a:lnTo>
                  <a:lnTo>
                    <a:pt x="2807512" y="45085"/>
                  </a:lnTo>
                  <a:lnTo>
                    <a:pt x="2808401" y="42672"/>
                  </a:lnTo>
                  <a:lnTo>
                    <a:pt x="2809290" y="40513"/>
                  </a:lnTo>
                  <a:lnTo>
                    <a:pt x="2809925" y="38353"/>
                  </a:lnTo>
                  <a:lnTo>
                    <a:pt x="2810814" y="35941"/>
                  </a:lnTo>
                  <a:lnTo>
                    <a:pt x="2811449" y="33527"/>
                  </a:lnTo>
                  <a:lnTo>
                    <a:pt x="2811830" y="31115"/>
                  </a:lnTo>
                  <a:lnTo>
                    <a:pt x="2812338" y="28575"/>
                  </a:lnTo>
                  <a:lnTo>
                    <a:pt x="2812719" y="25907"/>
                  </a:lnTo>
                  <a:lnTo>
                    <a:pt x="2812719" y="23495"/>
                  </a:lnTo>
                  <a:lnTo>
                    <a:pt x="2812973" y="20700"/>
                  </a:lnTo>
                  <a:lnTo>
                    <a:pt x="2812973" y="18288"/>
                  </a:lnTo>
                  <a:lnTo>
                    <a:pt x="2812973" y="15494"/>
                  </a:lnTo>
                  <a:lnTo>
                    <a:pt x="2812973" y="13080"/>
                  </a:lnTo>
                  <a:lnTo>
                    <a:pt x="2812719" y="10287"/>
                  </a:lnTo>
                  <a:lnTo>
                    <a:pt x="2812719" y="7874"/>
                  </a:lnTo>
                  <a:lnTo>
                    <a:pt x="2812084" y="5206"/>
                  </a:lnTo>
                  <a:lnTo>
                    <a:pt x="2811830" y="2667"/>
                  </a:lnTo>
                  <a:lnTo>
                    <a:pt x="2811449" y="253"/>
                  </a:lnTo>
                  <a:lnTo>
                    <a:pt x="2843834" y="253"/>
                  </a:lnTo>
                </a:path>
                <a:path w="6883400" h="10017125">
                  <a:moveTo>
                    <a:pt x="2843834" y="253"/>
                  </a:moveTo>
                  <a:lnTo>
                    <a:pt x="2877362" y="253"/>
                  </a:lnTo>
                  <a:lnTo>
                    <a:pt x="2876727" y="2413"/>
                  </a:lnTo>
                  <a:lnTo>
                    <a:pt x="2875838" y="5206"/>
                  </a:lnTo>
                  <a:lnTo>
                    <a:pt x="2875457" y="7620"/>
                  </a:lnTo>
                  <a:lnTo>
                    <a:pt x="2875203" y="10032"/>
                  </a:lnTo>
                  <a:lnTo>
                    <a:pt x="2874822" y="12826"/>
                  </a:lnTo>
                  <a:lnTo>
                    <a:pt x="2874568" y="15240"/>
                  </a:lnTo>
                  <a:lnTo>
                    <a:pt x="2874568" y="17906"/>
                  </a:lnTo>
                  <a:lnTo>
                    <a:pt x="2874568" y="20447"/>
                  </a:lnTo>
                  <a:lnTo>
                    <a:pt x="2874568" y="23114"/>
                  </a:lnTo>
                  <a:lnTo>
                    <a:pt x="2874822" y="25526"/>
                  </a:lnTo>
                  <a:lnTo>
                    <a:pt x="2875203" y="28321"/>
                  </a:lnTo>
                  <a:lnTo>
                    <a:pt x="2875457" y="30733"/>
                  </a:lnTo>
                  <a:lnTo>
                    <a:pt x="2876092" y="33147"/>
                  </a:lnTo>
                  <a:lnTo>
                    <a:pt x="2876727" y="35687"/>
                  </a:lnTo>
                  <a:lnTo>
                    <a:pt x="2877362" y="38100"/>
                  </a:lnTo>
                  <a:lnTo>
                    <a:pt x="2882823" y="49022"/>
                  </a:lnTo>
                  <a:lnTo>
                    <a:pt x="2883966" y="50926"/>
                  </a:lnTo>
                  <a:lnTo>
                    <a:pt x="2885490" y="52704"/>
                  </a:lnTo>
                  <a:lnTo>
                    <a:pt x="2887014" y="54482"/>
                  </a:lnTo>
                  <a:lnTo>
                    <a:pt x="2888919" y="56006"/>
                  </a:lnTo>
                  <a:lnTo>
                    <a:pt x="2890443" y="57530"/>
                  </a:lnTo>
                  <a:lnTo>
                    <a:pt x="2892602" y="58800"/>
                  </a:lnTo>
                  <a:lnTo>
                    <a:pt x="2894380" y="60071"/>
                  </a:lnTo>
                  <a:lnTo>
                    <a:pt x="2896539" y="60960"/>
                  </a:lnTo>
                  <a:lnTo>
                    <a:pt x="2898952" y="61595"/>
                  </a:lnTo>
                  <a:lnTo>
                    <a:pt x="2901111" y="62483"/>
                  </a:lnTo>
                  <a:lnTo>
                    <a:pt x="2903524" y="62738"/>
                  </a:lnTo>
                  <a:lnTo>
                    <a:pt x="2906318" y="63119"/>
                  </a:lnTo>
                  <a:lnTo>
                    <a:pt x="2908985" y="62738"/>
                  </a:lnTo>
                  <a:lnTo>
                    <a:pt x="2911398" y="62102"/>
                  </a:lnTo>
                  <a:lnTo>
                    <a:pt x="2913938" y="61595"/>
                  </a:lnTo>
                  <a:lnTo>
                    <a:pt x="2916351" y="60578"/>
                  </a:lnTo>
                  <a:lnTo>
                    <a:pt x="2918510" y="59690"/>
                  </a:lnTo>
                  <a:lnTo>
                    <a:pt x="2920542" y="58547"/>
                  </a:lnTo>
                  <a:lnTo>
                    <a:pt x="2922447" y="57276"/>
                  </a:lnTo>
                  <a:lnTo>
                    <a:pt x="2924225" y="56006"/>
                  </a:lnTo>
                  <a:lnTo>
                    <a:pt x="2925749" y="54228"/>
                  </a:lnTo>
                  <a:lnTo>
                    <a:pt x="2927273" y="52704"/>
                  </a:lnTo>
                  <a:lnTo>
                    <a:pt x="2928797" y="50926"/>
                  </a:lnTo>
                  <a:lnTo>
                    <a:pt x="2930067" y="49022"/>
                  </a:lnTo>
                  <a:lnTo>
                    <a:pt x="2931210" y="46863"/>
                  </a:lnTo>
                  <a:lnTo>
                    <a:pt x="2932480" y="45085"/>
                  </a:lnTo>
                  <a:lnTo>
                    <a:pt x="2933369" y="42672"/>
                  </a:lnTo>
                  <a:lnTo>
                    <a:pt x="2934258" y="40513"/>
                  </a:lnTo>
                  <a:lnTo>
                    <a:pt x="2934893" y="38353"/>
                  </a:lnTo>
                  <a:lnTo>
                    <a:pt x="2935782" y="35941"/>
                  </a:lnTo>
                  <a:lnTo>
                    <a:pt x="2936417" y="33527"/>
                  </a:lnTo>
                  <a:lnTo>
                    <a:pt x="2936798" y="31115"/>
                  </a:lnTo>
                  <a:lnTo>
                    <a:pt x="2937306" y="28575"/>
                  </a:lnTo>
                  <a:lnTo>
                    <a:pt x="2937687" y="25907"/>
                  </a:lnTo>
                  <a:lnTo>
                    <a:pt x="2937687" y="23495"/>
                  </a:lnTo>
                  <a:lnTo>
                    <a:pt x="2937941" y="20700"/>
                  </a:lnTo>
                  <a:lnTo>
                    <a:pt x="2937941" y="18288"/>
                  </a:lnTo>
                  <a:lnTo>
                    <a:pt x="2937941" y="15494"/>
                  </a:lnTo>
                  <a:lnTo>
                    <a:pt x="2937941" y="13080"/>
                  </a:lnTo>
                  <a:lnTo>
                    <a:pt x="2937687" y="10287"/>
                  </a:lnTo>
                  <a:lnTo>
                    <a:pt x="2937687" y="7874"/>
                  </a:lnTo>
                  <a:lnTo>
                    <a:pt x="2937306" y="5206"/>
                  </a:lnTo>
                  <a:lnTo>
                    <a:pt x="2937052" y="2667"/>
                  </a:lnTo>
                  <a:lnTo>
                    <a:pt x="2936417" y="253"/>
                  </a:lnTo>
                  <a:lnTo>
                    <a:pt x="2968802" y="253"/>
                  </a:lnTo>
                </a:path>
                <a:path w="6883400" h="10017125">
                  <a:moveTo>
                    <a:pt x="2968802" y="253"/>
                  </a:moveTo>
                  <a:lnTo>
                    <a:pt x="3002330" y="253"/>
                  </a:lnTo>
                  <a:lnTo>
                    <a:pt x="3001695" y="2413"/>
                  </a:lnTo>
                  <a:lnTo>
                    <a:pt x="3001060" y="5206"/>
                  </a:lnTo>
                  <a:lnTo>
                    <a:pt x="3000425" y="7620"/>
                  </a:lnTo>
                  <a:lnTo>
                    <a:pt x="3000171" y="10032"/>
                  </a:lnTo>
                  <a:lnTo>
                    <a:pt x="2999790" y="12826"/>
                  </a:lnTo>
                  <a:lnTo>
                    <a:pt x="2999536" y="15240"/>
                  </a:lnTo>
                  <a:lnTo>
                    <a:pt x="2999536" y="17906"/>
                  </a:lnTo>
                  <a:lnTo>
                    <a:pt x="2999536" y="20447"/>
                  </a:lnTo>
                  <a:lnTo>
                    <a:pt x="2999536" y="23114"/>
                  </a:lnTo>
                  <a:lnTo>
                    <a:pt x="2999790" y="25526"/>
                  </a:lnTo>
                  <a:lnTo>
                    <a:pt x="3000171" y="28321"/>
                  </a:lnTo>
                  <a:lnTo>
                    <a:pt x="3000425" y="30733"/>
                  </a:lnTo>
                  <a:lnTo>
                    <a:pt x="3001060" y="33147"/>
                  </a:lnTo>
                  <a:lnTo>
                    <a:pt x="3001695" y="35687"/>
                  </a:lnTo>
                  <a:lnTo>
                    <a:pt x="3002584" y="38100"/>
                  </a:lnTo>
                  <a:lnTo>
                    <a:pt x="3007791" y="49022"/>
                  </a:lnTo>
                  <a:lnTo>
                    <a:pt x="3008934" y="50926"/>
                  </a:lnTo>
                  <a:lnTo>
                    <a:pt x="3010458" y="52704"/>
                  </a:lnTo>
                  <a:lnTo>
                    <a:pt x="3011982" y="54482"/>
                  </a:lnTo>
                  <a:lnTo>
                    <a:pt x="3013887" y="56006"/>
                  </a:lnTo>
                  <a:lnTo>
                    <a:pt x="3015665" y="57530"/>
                  </a:lnTo>
                  <a:lnTo>
                    <a:pt x="3017570" y="58800"/>
                  </a:lnTo>
                  <a:lnTo>
                    <a:pt x="3019348" y="60071"/>
                  </a:lnTo>
                  <a:lnTo>
                    <a:pt x="3021761" y="60960"/>
                  </a:lnTo>
                  <a:lnTo>
                    <a:pt x="3023920" y="61595"/>
                  </a:lnTo>
                  <a:lnTo>
                    <a:pt x="3026079" y="62483"/>
                  </a:lnTo>
                  <a:lnTo>
                    <a:pt x="3028746" y="62738"/>
                  </a:lnTo>
                  <a:lnTo>
                    <a:pt x="3031286" y="63119"/>
                  </a:lnTo>
                  <a:lnTo>
                    <a:pt x="3033953" y="62738"/>
                  </a:lnTo>
                  <a:lnTo>
                    <a:pt x="3036366" y="62102"/>
                  </a:lnTo>
                  <a:lnTo>
                    <a:pt x="3038906" y="61595"/>
                  </a:lnTo>
                  <a:lnTo>
                    <a:pt x="3041319" y="60578"/>
                  </a:lnTo>
                  <a:lnTo>
                    <a:pt x="3043478" y="59690"/>
                  </a:lnTo>
                  <a:lnTo>
                    <a:pt x="3045510" y="58547"/>
                  </a:lnTo>
                  <a:lnTo>
                    <a:pt x="3047415" y="57276"/>
                  </a:lnTo>
                  <a:lnTo>
                    <a:pt x="3049193" y="56006"/>
                  </a:lnTo>
                  <a:lnTo>
                    <a:pt x="3050717" y="54228"/>
                  </a:lnTo>
                  <a:lnTo>
                    <a:pt x="3052241" y="52704"/>
                  </a:lnTo>
                  <a:lnTo>
                    <a:pt x="3053765" y="50926"/>
                  </a:lnTo>
                  <a:lnTo>
                    <a:pt x="3055035" y="49022"/>
                  </a:lnTo>
                  <a:lnTo>
                    <a:pt x="3056178" y="46863"/>
                  </a:lnTo>
                  <a:lnTo>
                    <a:pt x="3057448" y="45085"/>
                  </a:lnTo>
                  <a:lnTo>
                    <a:pt x="3058337" y="42672"/>
                  </a:lnTo>
                  <a:lnTo>
                    <a:pt x="3059226" y="40513"/>
                  </a:lnTo>
                  <a:lnTo>
                    <a:pt x="3060242" y="38353"/>
                  </a:lnTo>
                  <a:lnTo>
                    <a:pt x="3060750" y="35941"/>
                  </a:lnTo>
                  <a:lnTo>
                    <a:pt x="3061385" y="33527"/>
                  </a:lnTo>
                  <a:lnTo>
                    <a:pt x="3061766" y="31115"/>
                  </a:lnTo>
                  <a:lnTo>
                    <a:pt x="3062274" y="28575"/>
                  </a:lnTo>
                  <a:lnTo>
                    <a:pt x="3062655" y="25907"/>
                  </a:lnTo>
                  <a:lnTo>
                    <a:pt x="3062909" y="23495"/>
                  </a:lnTo>
                  <a:lnTo>
                    <a:pt x="3062909" y="20700"/>
                  </a:lnTo>
                  <a:lnTo>
                    <a:pt x="3062909" y="18288"/>
                  </a:lnTo>
                  <a:lnTo>
                    <a:pt x="3062909" y="15494"/>
                  </a:lnTo>
                  <a:lnTo>
                    <a:pt x="3062909" y="13080"/>
                  </a:lnTo>
                  <a:lnTo>
                    <a:pt x="3062909" y="10287"/>
                  </a:lnTo>
                  <a:lnTo>
                    <a:pt x="3062655" y="7874"/>
                  </a:lnTo>
                  <a:lnTo>
                    <a:pt x="3062274" y="5206"/>
                  </a:lnTo>
                  <a:lnTo>
                    <a:pt x="3062020" y="2667"/>
                  </a:lnTo>
                  <a:lnTo>
                    <a:pt x="3061385" y="253"/>
                  </a:lnTo>
                  <a:lnTo>
                    <a:pt x="3093770" y="253"/>
                  </a:lnTo>
                </a:path>
                <a:path w="6883400" h="10017125">
                  <a:moveTo>
                    <a:pt x="3093770" y="253"/>
                  </a:moveTo>
                  <a:lnTo>
                    <a:pt x="3127298" y="253"/>
                  </a:lnTo>
                  <a:lnTo>
                    <a:pt x="3126663" y="2413"/>
                  </a:lnTo>
                  <a:lnTo>
                    <a:pt x="3126028" y="5206"/>
                  </a:lnTo>
                  <a:lnTo>
                    <a:pt x="3125393" y="7620"/>
                  </a:lnTo>
                  <a:lnTo>
                    <a:pt x="3125139" y="10032"/>
                  </a:lnTo>
                  <a:lnTo>
                    <a:pt x="3124758" y="12826"/>
                  </a:lnTo>
                  <a:lnTo>
                    <a:pt x="3124504" y="15240"/>
                  </a:lnTo>
                  <a:lnTo>
                    <a:pt x="3124504" y="17906"/>
                  </a:lnTo>
                  <a:lnTo>
                    <a:pt x="3124504" y="20447"/>
                  </a:lnTo>
                  <a:lnTo>
                    <a:pt x="3124504" y="23114"/>
                  </a:lnTo>
                  <a:lnTo>
                    <a:pt x="3124758" y="25526"/>
                  </a:lnTo>
                  <a:lnTo>
                    <a:pt x="3125139" y="28321"/>
                  </a:lnTo>
                  <a:lnTo>
                    <a:pt x="3125774" y="30733"/>
                  </a:lnTo>
                  <a:lnTo>
                    <a:pt x="3126028" y="33147"/>
                  </a:lnTo>
                  <a:lnTo>
                    <a:pt x="3126917" y="35687"/>
                  </a:lnTo>
                  <a:lnTo>
                    <a:pt x="3127552" y="38100"/>
                  </a:lnTo>
                  <a:lnTo>
                    <a:pt x="3128187" y="40513"/>
                  </a:lnTo>
                  <a:lnTo>
                    <a:pt x="3129330" y="42672"/>
                  </a:lnTo>
                  <a:lnTo>
                    <a:pt x="3130346" y="45085"/>
                  </a:lnTo>
                  <a:lnTo>
                    <a:pt x="3131489" y="47244"/>
                  </a:lnTo>
                  <a:lnTo>
                    <a:pt x="3132759" y="49022"/>
                  </a:lnTo>
                  <a:lnTo>
                    <a:pt x="3134283" y="50926"/>
                  </a:lnTo>
                  <a:lnTo>
                    <a:pt x="3135426" y="52704"/>
                  </a:lnTo>
                  <a:lnTo>
                    <a:pt x="3136950" y="54482"/>
                  </a:lnTo>
                  <a:lnTo>
                    <a:pt x="3138855" y="56006"/>
                  </a:lnTo>
                  <a:lnTo>
                    <a:pt x="3140633" y="57530"/>
                  </a:lnTo>
                  <a:lnTo>
                    <a:pt x="3142538" y="58800"/>
                  </a:lnTo>
                  <a:lnTo>
                    <a:pt x="3144570" y="60071"/>
                  </a:lnTo>
                  <a:lnTo>
                    <a:pt x="3146729" y="60960"/>
                  </a:lnTo>
                  <a:lnTo>
                    <a:pt x="3148888" y="61595"/>
                  </a:lnTo>
                  <a:lnTo>
                    <a:pt x="3151301" y="62483"/>
                  </a:lnTo>
                  <a:lnTo>
                    <a:pt x="3153714" y="62738"/>
                  </a:lnTo>
                  <a:lnTo>
                    <a:pt x="3156254" y="63119"/>
                  </a:lnTo>
                  <a:lnTo>
                    <a:pt x="3158921" y="62738"/>
                  </a:lnTo>
                  <a:lnTo>
                    <a:pt x="3161334" y="62102"/>
                  </a:lnTo>
                  <a:lnTo>
                    <a:pt x="3163874" y="61595"/>
                  </a:lnTo>
                  <a:lnTo>
                    <a:pt x="3166287" y="60578"/>
                  </a:lnTo>
                  <a:lnTo>
                    <a:pt x="3168446" y="59690"/>
                  </a:lnTo>
                  <a:lnTo>
                    <a:pt x="3170478" y="58547"/>
                  </a:lnTo>
                  <a:lnTo>
                    <a:pt x="3172383" y="57276"/>
                  </a:lnTo>
                  <a:lnTo>
                    <a:pt x="3174161" y="56006"/>
                  </a:lnTo>
                  <a:lnTo>
                    <a:pt x="3175685" y="54228"/>
                  </a:lnTo>
                  <a:lnTo>
                    <a:pt x="3177590" y="52704"/>
                  </a:lnTo>
                  <a:lnTo>
                    <a:pt x="3178733" y="50926"/>
                  </a:lnTo>
                  <a:lnTo>
                    <a:pt x="3180257" y="49022"/>
                  </a:lnTo>
                  <a:lnTo>
                    <a:pt x="3181527" y="46863"/>
                  </a:lnTo>
                  <a:lnTo>
                    <a:pt x="3182416" y="45085"/>
                  </a:lnTo>
                  <a:lnTo>
                    <a:pt x="3183305" y="42672"/>
                  </a:lnTo>
                  <a:lnTo>
                    <a:pt x="3184194" y="40513"/>
                  </a:lnTo>
                  <a:lnTo>
                    <a:pt x="3185210" y="38353"/>
                  </a:lnTo>
                  <a:lnTo>
                    <a:pt x="3185718" y="35941"/>
                  </a:lnTo>
                  <a:lnTo>
                    <a:pt x="3186353" y="33527"/>
                  </a:lnTo>
                  <a:lnTo>
                    <a:pt x="3186988" y="31115"/>
                  </a:lnTo>
                  <a:lnTo>
                    <a:pt x="3187242" y="28575"/>
                  </a:lnTo>
                  <a:lnTo>
                    <a:pt x="3187623" y="25907"/>
                  </a:lnTo>
                  <a:lnTo>
                    <a:pt x="3187877" y="23495"/>
                  </a:lnTo>
                  <a:lnTo>
                    <a:pt x="3187877" y="20700"/>
                  </a:lnTo>
                  <a:lnTo>
                    <a:pt x="3188258" y="18288"/>
                  </a:lnTo>
                  <a:lnTo>
                    <a:pt x="3188258" y="15494"/>
                  </a:lnTo>
                  <a:lnTo>
                    <a:pt x="3187877" y="13080"/>
                  </a:lnTo>
                  <a:lnTo>
                    <a:pt x="3187877" y="10287"/>
                  </a:lnTo>
                  <a:lnTo>
                    <a:pt x="3187623" y="7874"/>
                  </a:lnTo>
                  <a:lnTo>
                    <a:pt x="3187242" y="5206"/>
                  </a:lnTo>
                  <a:lnTo>
                    <a:pt x="3186988" y="2667"/>
                  </a:lnTo>
                  <a:lnTo>
                    <a:pt x="3186353" y="253"/>
                  </a:lnTo>
                  <a:lnTo>
                    <a:pt x="3218738" y="253"/>
                  </a:lnTo>
                </a:path>
                <a:path w="6883400" h="10017125">
                  <a:moveTo>
                    <a:pt x="3218738" y="253"/>
                  </a:moveTo>
                  <a:lnTo>
                    <a:pt x="3252266" y="253"/>
                  </a:lnTo>
                  <a:lnTo>
                    <a:pt x="3251631" y="2413"/>
                  </a:lnTo>
                  <a:lnTo>
                    <a:pt x="3250996" y="5206"/>
                  </a:lnTo>
                  <a:lnTo>
                    <a:pt x="3250361" y="7620"/>
                  </a:lnTo>
                  <a:lnTo>
                    <a:pt x="3250107" y="10032"/>
                  </a:lnTo>
                  <a:lnTo>
                    <a:pt x="3249726" y="12826"/>
                  </a:lnTo>
                  <a:lnTo>
                    <a:pt x="3249726" y="15240"/>
                  </a:lnTo>
                  <a:lnTo>
                    <a:pt x="3249472" y="17906"/>
                  </a:lnTo>
                  <a:lnTo>
                    <a:pt x="3249472" y="20447"/>
                  </a:lnTo>
                  <a:lnTo>
                    <a:pt x="3249726" y="23114"/>
                  </a:lnTo>
                  <a:lnTo>
                    <a:pt x="3249726" y="25526"/>
                  </a:lnTo>
                  <a:lnTo>
                    <a:pt x="3250107" y="28321"/>
                  </a:lnTo>
                  <a:lnTo>
                    <a:pt x="3250742" y="30733"/>
                  </a:lnTo>
                  <a:lnTo>
                    <a:pt x="3251250" y="33147"/>
                  </a:lnTo>
                  <a:lnTo>
                    <a:pt x="3251885" y="35687"/>
                  </a:lnTo>
                  <a:lnTo>
                    <a:pt x="3259251" y="50926"/>
                  </a:lnTo>
                  <a:lnTo>
                    <a:pt x="3260394" y="52704"/>
                  </a:lnTo>
                  <a:lnTo>
                    <a:pt x="3262299" y="54482"/>
                  </a:lnTo>
                  <a:lnTo>
                    <a:pt x="3263823" y="56006"/>
                  </a:lnTo>
                  <a:lnTo>
                    <a:pt x="3265601" y="57530"/>
                  </a:lnTo>
                  <a:lnTo>
                    <a:pt x="3267506" y="58800"/>
                  </a:lnTo>
                  <a:lnTo>
                    <a:pt x="3269538" y="60071"/>
                  </a:lnTo>
                  <a:lnTo>
                    <a:pt x="3271697" y="60960"/>
                  </a:lnTo>
                  <a:lnTo>
                    <a:pt x="3273856" y="61595"/>
                  </a:lnTo>
                  <a:lnTo>
                    <a:pt x="3276269" y="62483"/>
                  </a:lnTo>
                  <a:lnTo>
                    <a:pt x="3278682" y="62738"/>
                  </a:lnTo>
                  <a:lnTo>
                    <a:pt x="3281222" y="63119"/>
                  </a:lnTo>
                  <a:lnTo>
                    <a:pt x="3283889" y="62738"/>
                  </a:lnTo>
                  <a:lnTo>
                    <a:pt x="3286302" y="62102"/>
                  </a:lnTo>
                  <a:lnTo>
                    <a:pt x="3288842" y="61595"/>
                  </a:lnTo>
                  <a:lnTo>
                    <a:pt x="3291255" y="60578"/>
                  </a:lnTo>
                  <a:lnTo>
                    <a:pt x="3293414" y="59690"/>
                  </a:lnTo>
                  <a:lnTo>
                    <a:pt x="3295446" y="58547"/>
                  </a:lnTo>
                  <a:lnTo>
                    <a:pt x="3297351" y="57276"/>
                  </a:lnTo>
                  <a:lnTo>
                    <a:pt x="3299129" y="56006"/>
                  </a:lnTo>
                  <a:lnTo>
                    <a:pt x="3300653" y="54228"/>
                  </a:lnTo>
                  <a:lnTo>
                    <a:pt x="3302558" y="52704"/>
                  </a:lnTo>
                  <a:lnTo>
                    <a:pt x="3303701" y="50926"/>
                  </a:lnTo>
                  <a:lnTo>
                    <a:pt x="3305225" y="49022"/>
                  </a:lnTo>
                  <a:lnTo>
                    <a:pt x="3306495" y="46863"/>
                  </a:lnTo>
                  <a:lnTo>
                    <a:pt x="3307384" y="45085"/>
                  </a:lnTo>
                  <a:lnTo>
                    <a:pt x="3308273" y="42672"/>
                  </a:lnTo>
                  <a:lnTo>
                    <a:pt x="3309162" y="40513"/>
                  </a:lnTo>
                  <a:lnTo>
                    <a:pt x="3310178" y="38353"/>
                  </a:lnTo>
                  <a:lnTo>
                    <a:pt x="3310686" y="35941"/>
                  </a:lnTo>
                  <a:lnTo>
                    <a:pt x="3311321" y="33527"/>
                  </a:lnTo>
                  <a:lnTo>
                    <a:pt x="3311956" y="31115"/>
                  </a:lnTo>
                  <a:lnTo>
                    <a:pt x="3312210" y="28575"/>
                  </a:lnTo>
                  <a:lnTo>
                    <a:pt x="3312591" y="25907"/>
                  </a:lnTo>
                  <a:lnTo>
                    <a:pt x="3312845" y="23495"/>
                  </a:lnTo>
                  <a:lnTo>
                    <a:pt x="3312845" y="20700"/>
                  </a:lnTo>
                  <a:lnTo>
                    <a:pt x="3313226" y="18288"/>
                  </a:lnTo>
                  <a:lnTo>
                    <a:pt x="3313226" y="15494"/>
                  </a:lnTo>
                  <a:lnTo>
                    <a:pt x="3312845" y="13080"/>
                  </a:lnTo>
                  <a:lnTo>
                    <a:pt x="3312845" y="10287"/>
                  </a:lnTo>
                  <a:lnTo>
                    <a:pt x="3312591" y="7874"/>
                  </a:lnTo>
                  <a:lnTo>
                    <a:pt x="3312210" y="5206"/>
                  </a:lnTo>
                  <a:lnTo>
                    <a:pt x="3311956" y="2667"/>
                  </a:lnTo>
                  <a:lnTo>
                    <a:pt x="3311702" y="253"/>
                  </a:lnTo>
                  <a:lnTo>
                    <a:pt x="3343960" y="253"/>
                  </a:lnTo>
                </a:path>
                <a:path w="6883400" h="10017125">
                  <a:moveTo>
                    <a:pt x="3343960" y="253"/>
                  </a:moveTo>
                  <a:lnTo>
                    <a:pt x="3377234" y="253"/>
                  </a:lnTo>
                  <a:lnTo>
                    <a:pt x="3376599" y="2413"/>
                  </a:lnTo>
                  <a:lnTo>
                    <a:pt x="3375964" y="5206"/>
                  </a:lnTo>
                  <a:lnTo>
                    <a:pt x="3375710" y="7620"/>
                  </a:lnTo>
                  <a:lnTo>
                    <a:pt x="3375075" y="10032"/>
                  </a:lnTo>
                  <a:lnTo>
                    <a:pt x="3374694" y="12826"/>
                  </a:lnTo>
                  <a:lnTo>
                    <a:pt x="3374694" y="25526"/>
                  </a:lnTo>
                  <a:lnTo>
                    <a:pt x="3375329" y="28321"/>
                  </a:lnTo>
                  <a:lnTo>
                    <a:pt x="3384219" y="50926"/>
                  </a:lnTo>
                  <a:lnTo>
                    <a:pt x="3385362" y="52704"/>
                  </a:lnTo>
                  <a:lnTo>
                    <a:pt x="3387267" y="54482"/>
                  </a:lnTo>
                  <a:lnTo>
                    <a:pt x="3388791" y="56006"/>
                  </a:lnTo>
                  <a:lnTo>
                    <a:pt x="3390569" y="57530"/>
                  </a:lnTo>
                  <a:lnTo>
                    <a:pt x="3392728" y="58800"/>
                  </a:lnTo>
                  <a:lnTo>
                    <a:pt x="3394506" y="60071"/>
                  </a:lnTo>
                  <a:lnTo>
                    <a:pt x="3396665" y="60960"/>
                  </a:lnTo>
                  <a:lnTo>
                    <a:pt x="3398824" y="61595"/>
                  </a:lnTo>
                  <a:lnTo>
                    <a:pt x="3401237" y="62483"/>
                  </a:lnTo>
                  <a:lnTo>
                    <a:pt x="3403650" y="62738"/>
                  </a:lnTo>
                  <a:lnTo>
                    <a:pt x="3406190" y="63119"/>
                  </a:lnTo>
                  <a:lnTo>
                    <a:pt x="3408857" y="62738"/>
                  </a:lnTo>
                  <a:lnTo>
                    <a:pt x="3411651" y="62102"/>
                  </a:lnTo>
                  <a:lnTo>
                    <a:pt x="3414064" y="61595"/>
                  </a:lnTo>
                  <a:lnTo>
                    <a:pt x="3416223" y="60578"/>
                  </a:lnTo>
                  <a:lnTo>
                    <a:pt x="3418382" y="59690"/>
                  </a:lnTo>
                  <a:lnTo>
                    <a:pt x="3431463" y="46863"/>
                  </a:lnTo>
                  <a:lnTo>
                    <a:pt x="3432606" y="45085"/>
                  </a:lnTo>
                  <a:lnTo>
                    <a:pt x="3433622" y="42672"/>
                  </a:lnTo>
                  <a:lnTo>
                    <a:pt x="3434511" y="40513"/>
                  </a:lnTo>
                  <a:lnTo>
                    <a:pt x="3435146" y="38353"/>
                  </a:lnTo>
                  <a:lnTo>
                    <a:pt x="3436035" y="35941"/>
                  </a:lnTo>
                  <a:lnTo>
                    <a:pt x="3436289" y="33527"/>
                  </a:lnTo>
                  <a:lnTo>
                    <a:pt x="3436924" y="31115"/>
                  </a:lnTo>
                  <a:lnTo>
                    <a:pt x="3437559" y="28575"/>
                  </a:lnTo>
                  <a:lnTo>
                    <a:pt x="3437559" y="25907"/>
                  </a:lnTo>
                  <a:lnTo>
                    <a:pt x="3437813" y="23495"/>
                  </a:lnTo>
                  <a:lnTo>
                    <a:pt x="3438194" y="20700"/>
                  </a:lnTo>
                  <a:lnTo>
                    <a:pt x="3438194" y="18288"/>
                  </a:lnTo>
                  <a:lnTo>
                    <a:pt x="3438194" y="15494"/>
                  </a:lnTo>
                  <a:lnTo>
                    <a:pt x="3438194" y="13080"/>
                  </a:lnTo>
                  <a:lnTo>
                    <a:pt x="3437813" y="10287"/>
                  </a:lnTo>
                  <a:lnTo>
                    <a:pt x="3437559" y="7874"/>
                  </a:lnTo>
                  <a:lnTo>
                    <a:pt x="3437178" y="5206"/>
                  </a:lnTo>
                  <a:lnTo>
                    <a:pt x="3436924" y="2667"/>
                  </a:lnTo>
                  <a:lnTo>
                    <a:pt x="3436670" y="253"/>
                  </a:lnTo>
                  <a:lnTo>
                    <a:pt x="3468928" y="253"/>
                  </a:lnTo>
                </a:path>
                <a:path w="6883400" h="10017125">
                  <a:moveTo>
                    <a:pt x="3468928" y="253"/>
                  </a:moveTo>
                  <a:lnTo>
                    <a:pt x="3502456" y="253"/>
                  </a:lnTo>
                  <a:lnTo>
                    <a:pt x="3501567" y="2413"/>
                  </a:lnTo>
                  <a:lnTo>
                    <a:pt x="3500932" y="5206"/>
                  </a:lnTo>
                  <a:lnTo>
                    <a:pt x="3500678" y="7620"/>
                  </a:lnTo>
                  <a:lnTo>
                    <a:pt x="3500043" y="10032"/>
                  </a:lnTo>
                  <a:lnTo>
                    <a:pt x="3500043" y="12826"/>
                  </a:lnTo>
                  <a:lnTo>
                    <a:pt x="3499662" y="15240"/>
                  </a:lnTo>
                  <a:lnTo>
                    <a:pt x="3499662" y="17906"/>
                  </a:lnTo>
                  <a:lnTo>
                    <a:pt x="3499662" y="20447"/>
                  </a:lnTo>
                  <a:lnTo>
                    <a:pt x="3499662" y="23114"/>
                  </a:lnTo>
                  <a:lnTo>
                    <a:pt x="3500043" y="25526"/>
                  </a:lnTo>
                  <a:lnTo>
                    <a:pt x="3500297" y="28321"/>
                  </a:lnTo>
                  <a:lnTo>
                    <a:pt x="3510711" y="52704"/>
                  </a:lnTo>
                  <a:lnTo>
                    <a:pt x="3512235" y="54482"/>
                  </a:lnTo>
                  <a:lnTo>
                    <a:pt x="3513759" y="56006"/>
                  </a:lnTo>
                  <a:lnTo>
                    <a:pt x="3515537" y="57530"/>
                  </a:lnTo>
                  <a:lnTo>
                    <a:pt x="3517696" y="58800"/>
                  </a:lnTo>
                  <a:lnTo>
                    <a:pt x="3519474" y="60071"/>
                  </a:lnTo>
                  <a:lnTo>
                    <a:pt x="3521633" y="60960"/>
                  </a:lnTo>
                  <a:lnTo>
                    <a:pt x="3524046" y="61595"/>
                  </a:lnTo>
                  <a:lnTo>
                    <a:pt x="3526205" y="62483"/>
                  </a:lnTo>
                  <a:lnTo>
                    <a:pt x="3528618" y="62738"/>
                  </a:lnTo>
                  <a:lnTo>
                    <a:pt x="3531412" y="63119"/>
                  </a:lnTo>
                  <a:lnTo>
                    <a:pt x="3533825" y="62738"/>
                  </a:lnTo>
                  <a:lnTo>
                    <a:pt x="3536619" y="62102"/>
                  </a:lnTo>
                  <a:lnTo>
                    <a:pt x="3539032" y="61595"/>
                  </a:lnTo>
                  <a:lnTo>
                    <a:pt x="3541191" y="60578"/>
                  </a:lnTo>
                  <a:lnTo>
                    <a:pt x="3543604" y="59690"/>
                  </a:lnTo>
                  <a:lnTo>
                    <a:pt x="3545382" y="58547"/>
                  </a:lnTo>
                  <a:lnTo>
                    <a:pt x="3547287" y="57276"/>
                  </a:lnTo>
                  <a:lnTo>
                    <a:pt x="3549446" y="56006"/>
                  </a:lnTo>
                  <a:lnTo>
                    <a:pt x="3550970" y="54228"/>
                  </a:lnTo>
                  <a:lnTo>
                    <a:pt x="3552494" y="52704"/>
                  </a:lnTo>
                  <a:lnTo>
                    <a:pt x="3554018" y="50926"/>
                  </a:lnTo>
                  <a:lnTo>
                    <a:pt x="3555161" y="49022"/>
                  </a:lnTo>
                  <a:lnTo>
                    <a:pt x="3556431" y="46863"/>
                  </a:lnTo>
                  <a:lnTo>
                    <a:pt x="3557574" y="45085"/>
                  </a:lnTo>
                  <a:lnTo>
                    <a:pt x="3558590" y="42672"/>
                  </a:lnTo>
                  <a:lnTo>
                    <a:pt x="3559479" y="40513"/>
                  </a:lnTo>
                  <a:lnTo>
                    <a:pt x="3560114" y="38353"/>
                  </a:lnTo>
                  <a:lnTo>
                    <a:pt x="3561003" y="35941"/>
                  </a:lnTo>
                  <a:lnTo>
                    <a:pt x="3561638" y="33527"/>
                  </a:lnTo>
                  <a:lnTo>
                    <a:pt x="3561892" y="31115"/>
                  </a:lnTo>
                  <a:lnTo>
                    <a:pt x="3562527" y="28575"/>
                  </a:lnTo>
                  <a:lnTo>
                    <a:pt x="3562781" y="25907"/>
                  </a:lnTo>
                  <a:lnTo>
                    <a:pt x="3562781" y="23495"/>
                  </a:lnTo>
                  <a:lnTo>
                    <a:pt x="3563162" y="20700"/>
                  </a:lnTo>
                  <a:lnTo>
                    <a:pt x="3563162" y="18288"/>
                  </a:lnTo>
                  <a:lnTo>
                    <a:pt x="3563162" y="15494"/>
                  </a:lnTo>
                  <a:lnTo>
                    <a:pt x="3563162" y="13080"/>
                  </a:lnTo>
                  <a:lnTo>
                    <a:pt x="3562781" y="10287"/>
                  </a:lnTo>
                  <a:lnTo>
                    <a:pt x="3562781" y="7874"/>
                  </a:lnTo>
                  <a:lnTo>
                    <a:pt x="3562146" y="5206"/>
                  </a:lnTo>
                  <a:lnTo>
                    <a:pt x="3561892" y="2667"/>
                  </a:lnTo>
                  <a:lnTo>
                    <a:pt x="3561638" y="253"/>
                  </a:lnTo>
                  <a:lnTo>
                    <a:pt x="3593896" y="253"/>
                  </a:lnTo>
                </a:path>
                <a:path w="6883400" h="10017125">
                  <a:moveTo>
                    <a:pt x="3593896" y="253"/>
                  </a:moveTo>
                  <a:lnTo>
                    <a:pt x="3627424" y="253"/>
                  </a:lnTo>
                  <a:lnTo>
                    <a:pt x="3626789" y="2413"/>
                  </a:lnTo>
                  <a:lnTo>
                    <a:pt x="3625900" y="5206"/>
                  </a:lnTo>
                  <a:lnTo>
                    <a:pt x="3625646" y="7620"/>
                  </a:lnTo>
                  <a:lnTo>
                    <a:pt x="3625265" y="10032"/>
                  </a:lnTo>
                  <a:lnTo>
                    <a:pt x="3625011" y="12826"/>
                  </a:lnTo>
                  <a:lnTo>
                    <a:pt x="3624630" y="15240"/>
                  </a:lnTo>
                  <a:lnTo>
                    <a:pt x="3624630" y="17906"/>
                  </a:lnTo>
                  <a:lnTo>
                    <a:pt x="3624630" y="20447"/>
                  </a:lnTo>
                  <a:lnTo>
                    <a:pt x="3624630" y="23114"/>
                  </a:lnTo>
                  <a:lnTo>
                    <a:pt x="3625011" y="25526"/>
                  </a:lnTo>
                  <a:lnTo>
                    <a:pt x="3625265" y="28321"/>
                  </a:lnTo>
                  <a:lnTo>
                    <a:pt x="3635679" y="52704"/>
                  </a:lnTo>
                  <a:lnTo>
                    <a:pt x="3637203" y="54482"/>
                  </a:lnTo>
                  <a:lnTo>
                    <a:pt x="3638981" y="56006"/>
                  </a:lnTo>
                  <a:lnTo>
                    <a:pt x="3640505" y="57530"/>
                  </a:lnTo>
                  <a:lnTo>
                    <a:pt x="3642664" y="58800"/>
                  </a:lnTo>
                  <a:lnTo>
                    <a:pt x="3644442" y="60071"/>
                  </a:lnTo>
                  <a:lnTo>
                    <a:pt x="3646601" y="60960"/>
                  </a:lnTo>
                  <a:lnTo>
                    <a:pt x="3649014" y="61595"/>
                  </a:lnTo>
                  <a:lnTo>
                    <a:pt x="3651173" y="62483"/>
                  </a:lnTo>
                  <a:lnTo>
                    <a:pt x="3653586" y="62738"/>
                  </a:lnTo>
                  <a:lnTo>
                    <a:pt x="3656380" y="63119"/>
                  </a:lnTo>
                  <a:lnTo>
                    <a:pt x="3659174" y="62738"/>
                  </a:lnTo>
                  <a:lnTo>
                    <a:pt x="3661587" y="62102"/>
                  </a:lnTo>
                  <a:lnTo>
                    <a:pt x="3664000" y="61595"/>
                  </a:lnTo>
                  <a:lnTo>
                    <a:pt x="3666413" y="60578"/>
                  </a:lnTo>
                  <a:lnTo>
                    <a:pt x="3668572" y="59690"/>
                  </a:lnTo>
                  <a:lnTo>
                    <a:pt x="3670350" y="58547"/>
                  </a:lnTo>
                  <a:lnTo>
                    <a:pt x="3672509" y="57276"/>
                  </a:lnTo>
                  <a:lnTo>
                    <a:pt x="3674414" y="56006"/>
                  </a:lnTo>
                  <a:lnTo>
                    <a:pt x="3675938" y="54228"/>
                  </a:lnTo>
                  <a:lnTo>
                    <a:pt x="3677462" y="52704"/>
                  </a:lnTo>
                  <a:lnTo>
                    <a:pt x="3678986" y="50926"/>
                  </a:lnTo>
                  <a:lnTo>
                    <a:pt x="3680129" y="49022"/>
                  </a:lnTo>
                  <a:lnTo>
                    <a:pt x="3681399" y="46863"/>
                  </a:lnTo>
                  <a:lnTo>
                    <a:pt x="3682542" y="45085"/>
                  </a:lnTo>
                  <a:lnTo>
                    <a:pt x="3683558" y="42672"/>
                  </a:lnTo>
                  <a:lnTo>
                    <a:pt x="3684447" y="40513"/>
                  </a:lnTo>
                  <a:lnTo>
                    <a:pt x="3685082" y="38353"/>
                  </a:lnTo>
                  <a:lnTo>
                    <a:pt x="3685971" y="35941"/>
                  </a:lnTo>
                  <a:lnTo>
                    <a:pt x="3686606" y="33527"/>
                  </a:lnTo>
                  <a:lnTo>
                    <a:pt x="3686860" y="31115"/>
                  </a:lnTo>
                  <a:lnTo>
                    <a:pt x="3687495" y="28575"/>
                  </a:lnTo>
                  <a:lnTo>
                    <a:pt x="3687749" y="25907"/>
                  </a:lnTo>
                  <a:lnTo>
                    <a:pt x="3687749" y="23495"/>
                  </a:lnTo>
                  <a:lnTo>
                    <a:pt x="3688130" y="20700"/>
                  </a:lnTo>
                  <a:lnTo>
                    <a:pt x="3688130" y="18288"/>
                  </a:lnTo>
                  <a:lnTo>
                    <a:pt x="3688130" y="15494"/>
                  </a:lnTo>
                  <a:lnTo>
                    <a:pt x="3688130" y="13080"/>
                  </a:lnTo>
                  <a:lnTo>
                    <a:pt x="3687749" y="10287"/>
                  </a:lnTo>
                  <a:lnTo>
                    <a:pt x="3687749" y="7874"/>
                  </a:lnTo>
                  <a:lnTo>
                    <a:pt x="3687495" y="5206"/>
                  </a:lnTo>
                  <a:lnTo>
                    <a:pt x="3687114" y="2667"/>
                  </a:lnTo>
                  <a:lnTo>
                    <a:pt x="3686606" y="253"/>
                  </a:lnTo>
                  <a:lnTo>
                    <a:pt x="3718864" y="253"/>
                  </a:lnTo>
                </a:path>
                <a:path w="6883400" h="10017125">
                  <a:moveTo>
                    <a:pt x="3718864" y="253"/>
                  </a:moveTo>
                  <a:lnTo>
                    <a:pt x="3752392" y="253"/>
                  </a:lnTo>
                  <a:lnTo>
                    <a:pt x="3751757" y="2413"/>
                  </a:lnTo>
                  <a:lnTo>
                    <a:pt x="3751122" y="5206"/>
                  </a:lnTo>
                  <a:lnTo>
                    <a:pt x="3750614" y="7620"/>
                  </a:lnTo>
                  <a:lnTo>
                    <a:pt x="3750233" y="10032"/>
                  </a:lnTo>
                  <a:lnTo>
                    <a:pt x="3749979" y="12826"/>
                  </a:lnTo>
                  <a:lnTo>
                    <a:pt x="3749598" y="15240"/>
                  </a:lnTo>
                  <a:lnTo>
                    <a:pt x="3749598" y="17906"/>
                  </a:lnTo>
                  <a:lnTo>
                    <a:pt x="3749598" y="20447"/>
                  </a:lnTo>
                  <a:lnTo>
                    <a:pt x="3749598" y="23114"/>
                  </a:lnTo>
                  <a:lnTo>
                    <a:pt x="3749979" y="25526"/>
                  </a:lnTo>
                  <a:lnTo>
                    <a:pt x="3760647" y="52704"/>
                  </a:lnTo>
                  <a:lnTo>
                    <a:pt x="3762171" y="54482"/>
                  </a:lnTo>
                  <a:lnTo>
                    <a:pt x="3773982" y="61595"/>
                  </a:lnTo>
                  <a:lnTo>
                    <a:pt x="3776141" y="62483"/>
                  </a:lnTo>
                  <a:lnTo>
                    <a:pt x="3778935" y="62738"/>
                  </a:lnTo>
                  <a:lnTo>
                    <a:pt x="3781348" y="63119"/>
                  </a:lnTo>
                  <a:lnTo>
                    <a:pt x="3784142" y="62738"/>
                  </a:lnTo>
                  <a:lnTo>
                    <a:pt x="3786555" y="62102"/>
                  </a:lnTo>
                  <a:lnTo>
                    <a:pt x="3788968" y="61595"/>
                  </a:lnTo>
                  <a:lnTo>
                    <a:pt x="3791381" y="60578"/>
                  </a:lnTo>
                  <a:lnTo>
                    <a:pt x="3793540" y="59690"/>
                  </a:lnTo>
                  <a:lnTo>
                    <a:pt x="3795699" y="58547"/>
                  </a:lnTo>
                  <a:lnTo>
                    <a:pt x="3797477" y="57276"/>
                  </a:lnTo>
                  <a:lnTo>
                    <a:pt x="3799382" y="56006"/>
                  </a:lnTo>
                  <a:lnTo>
                    <a:pt x="3800906" y="54228"/>
                  </a:lnTo>
                  <a:lnTo>
                    <a:pt x="3802430" y="52704"/>
                  </a:lnTo>
                  <a:lnTo>
                    <a:pt x="3803954" y="50926"/>
                  </a:lnTo>
                  <a:lnTo>
                    <a:pt x="3805097" y="49022"/>
                  </a:lnTo>
                  <a:lnTo>
                    <a:pt x="3806367" y="46863"/>
                  </a:lnTo>
                  <a:lnTo>
                    <a:pt x="3807510" y="45085"/>
                  </a:lnTo>
                  <a:lnTo>
                    <a:pt x="3811828" y="31115"/>
                  </a:lnTo>
                  <a:lnTo>
                    <a:pt x="3812463" y="28575"/>
                  </a:lnTo>
                  <a:lnTo>
                    <a:pt x="3812717" y="25907"/>
                  </a:lnTo>
                  <a:lnTo>
                    <a:pt x="3812717" y="23495"/>
                  </a:lnTo>
                  <a:lnTo>
                    <a:pt x="3813098" y="20700"/>
                  </a:lnTo>
                  <a:lnTo>
                    <a:pt x="3813098" y="18288"/>
                  </a:lnTo>
                  <a:lnTo>
                    <a:pt x="3813098" y="15494"/>
                  </a:lnTo>
                  <a:lnTo>
                    <a:pt x="3813098" y="13080"/>
                  </a:lnTo>
                  <a:lnTo>
                    <a:pt x="3812717" y="10287"/>
                  </a:lnTo>
                  <a:lnTo>
                    <a:pt x="3812717" y="7874"/>
                  </a:lnTo>
                  <a:lnTo>
                    <a:pt x="3812463" y="5206"/>
                  </a:lnTo>
                  <a:lnTo>
                    <a:pt x="3812082" y="2667"/>
                  </a:lnTo>
                  <a:lnTo>
                    <a:pt x="3811574" y="253"/>
                  </a:lnTo>
                  <a:lnTo>
                    <a:pt x="3843832" y="253"/>
                  </a:lnTo>
                </a:path>
                <a:path w="6883400" h="10017125">
                  <a:moveTo>
                    <a:pt x="3843832" y="253"/>
                  </a:moveTo>
                  <a:lnTo>
                    <a:pt x="3878249" y="253"/>
                  </a:lnTo>
                  <a:lnTo>
                    <a:pt x="3877614" y="2413"/>
                  </a:lnTo>
                  <a:lnTo>
                    <a:pt x="3876725" y="5206"/>
                  </a:lnTo>
                  <a:lnTo>
                    <a:pt x="3876471" y="7620"/>
                  </a:lnTo>
                  <a:lnTo>
                    <a:pt x="3875836" y="10032"/>
                  </a:lnTo>
                  <a:lnTo>
                    <a:pt x="3875836" y="12826"/>
                  </a:lnTo>
                  <a:lnTo>
                    <a:pt x="3875582" y="15240"/>
                  </a:lnTo>
                  <a:lnTo>
                    <a:pt x="3875582" y="17906"/>
                  </a:lnTo>
                  <a:lnTo>
                    <a:pt x="3875582" y="20447"/>
                  </a:lnTo>
                  <a:lnTo>
                    <a:pt x="3875582" y="23114"/>
                  </a:lnTo>
                  <a:lnTo>
                    <a:pt x="3875836" y="25526"/>
                  </a:lnTo>
                  <a:lnTo>
                    <a:pt x="3876090" y="28321"/>
                  </a:lnTo>
                  <a:lnTo>
                    <a:pt x="3876471" y="30733"/>
                  </a:lnTo>
                  <a:lnTo>
                    <a:pt x="3877106" y="33147"/>
                  </a:lnTo>
                  <a:lnTo>
                    <a:pt x="3877614" y="35687"/>
                  </a:lnTo>
                  <a:lnTo>
                    <a:pt x="3885234" y="50926"/>
                  </a:lnTo>
                  <a:lnTo>
                    <a:pt x="3886504" y="52704"/>
                  </a:lnTo>
                  <a:lnTo>
                    <a:pt x="3888282" y="54482"/>
                  </a:lnTo>
                  <a:lnTo>
                    <a:pt x="3889806" y="56006"/>
                  </a:lnTo>
                  <a:lnTo>
                    <a:pt x="3891711" y="57530"/>
                  </a:lnTo>
                  <a:lnTo>
                    <a:pt x="3893870" y="58800"/>
                  </a:lnTo>
                  <a:lnTo>
                    <a:pt x="3895902" y="60071"/>
                  </a:lnTo>
                  <a:lnTo>
                    <a:pt x="3898061" y="60960"/>
                  </a:lnTo>
                  <a:lnTo>
                    <a:pt x="3900220" y="61595"/>
                  </a:lnTo>
                  <a:lnTo>
                    <a:pt x="3902633" y="62483"/>
                  </a:lnTo>
                  <a:lnTo>
                    <a:pt x="3905427" y="62738"/>
                  </a:lnTo>
                  <a:lnTo>
                    <a:pt x="3907840" y="63119"/>
                  </a:lnTo>
                  <a:lnTo>
                    <a:pt x="3910634" y="62738"/>
                  </a:lnTo>
                  <a:lnTo>
                    <a:pt x="3913301" y="62102"/>
                  </a:lnTo>
                  <a:lnTo>
                    <a:pt x="3924350" y="57276"/>
                  </a:lnTo>
                  <a:lnTo>
                    <a:pt x="3926382" y="56006"/>
                  </a:lnTo>
                  <a:lnTo>
                    <a:pt x="3927906" y="54228"/>
                  </a:lnTo>
                  <a:lnTo>
                    <a:pt x="3929430" y="52704"/>
                  </a:lnTo>
                  <a:lnTo>
                    <a:pt x="3930954" y="50926"/>
                  </a:lnTo>
                  <a:lnTo>
                    <a:pt x="3932224" y="49022"/>
                  </a:lnTo>
                  <a:lnTo>
                    <a:pt x="3933494" y="46863"/>
                  </a:lnTo>
                  <a:lnTo>
                    <a:pt x="3934637" y="45085"/>
                  </a:lnTo>
                  <a:lnTo>
                    <a:pt x="3935526" y="42672"/>
                  </a:lnTo>
                  <a:lnTo>
                    <a:pt x="3936796" y="40513"/>
                  </a:lnTo>
                  <a:lnTo>
                    <a:pt x="3937431" y="38353"/>
                  </a:lnTo>
                  <a:lnTo>
                    <a:pt x="3938320" y="35941"/>
                  </a:lnTo>
                  <a:lnTo>
                    <a:pt x="3938574" y="33527"/>
                  </a:lnTo>
                  <a:lnTo>
                    <a:pt x="3939209" y="31115"/>
                  </a:lnTo>
                  <a:lnTo>
                    <a:pt x="3939844" y="28575"/>
                  </a:lnTo>
                  <a:lnTo>
                    <a:pt x="3940098" y="25907"/>
                  </a:lnTo>
                  <a:lnTo>
                    <a:pt x="3940098" y="23495"/>
                  </a:lnTo>
                  <a:lnTo>
                    <a:pt x="3940479" y="20700"/>
                  </a:lnTo>
                  <a:lnTo>
                    <a:pt x="3940479" y="18288"/>
                  </a:lnTo>
                  <a:lnTo>
                    <a:pt x="3940479" y="15494"/>
                  </a:lnTo>
                  <a:lnTo>
                    <a:pt x="3940479" y="13080"/>
                  </a:lnTo>
                  <a:lnTo>
                    <a:pt x="3940098" y="10287"/>
                  </a:lnTo>
                  <a:lnTo>
                    <a:pt x="3940098" y="7874"/>
                  </a:lnTo>
                  <a:lnTo>
                    <a:pt x="3939590" y="5206"/>
                  </a:lnTo>
                  <a:lnTo>
                    <a:pt x="3939209" y="2667"/>
                  </a:lnTo>
                  <a:lnTo>
                    <a:pt x="3938955" y="253"/>
                  </a:lnTo>
                  <a:lnTo>
                    <a:pt x="3971848" y="253"/>
                  </a:lnTo>
                </a:path>
                <a:path w="6883400" h="10017125">
                  <a:moveTo>
                    <a:pt x="3971848" y="253"/>
                  </a:moveTo>
                  <a:lnTo>
                    <a:pt x="4006265" y="253"/>
                  </a:lnTo>
                  <a:lnTo>
                    <a:pt x="4005630" y="2413"/>
                  </a:lnTo>
                  <a:lnTo>
                    <a:pt x="4004741" y="5206"/>
                  </a:lnTo>
                  <a:lnTo>
                    <a:pt x="4004487" y="7620"/>
                  </a:lnTo>
                  <a:lnTo>
                    <a:pt x="4004106" y="10032"/>
                  </a:lnTo>
                  <a:lnTo>
                    <a:pt x="4003852" y="12826"/>
                  </a:lnTo>
                  <a:lnTo>
                    <a:pt x="4003598" y="15240"/>
                  </a:lnTo>
                  <a:lnTo>
                    <a:pt x="4003598" y="17906"/>
                  </a:lnTo>
                  <a:lnTo>
                    <a:pt x="4003598" y="20447"/>
                  </a:lnTo>
                  <a:lnTo>
                    <a:pt x="4003598" y="23114"/>
                  </a:lnTo>
                  <a:lnTo>
                    <a:pt x="4003852" y="25526"/>
                  </a:lnTo>
                  <a:lnTo>
                    <a:pt x="4004106" y="28321"/>
                  </a:lnTo>
                  <a:lnTo>
                    <a:pt x="4004487" y="30733"/>
                  </a:lnTo>
                  <a:lnTo>
                    <a:pt x="4005122" y="33147"/>
                  </a:lnTo>
                  <a:lnTo>
                    <a:pt x="4005630" y="35687"/>
                  </a:lnTo>
                  <a:lnTo>
                    <a:pt x="4014774" y="52704"/>
                  </a:lnTo>
                  <a:lnTo>
                    <a:pt x="4016298" y="54482"/>
                  </a:lnTo>
                  <a:lnTo>
                    <a:pt x="4018203" y="56006"/>
                  </a:lnTo>
                  <a:lnTo>
                    <a:pt x="4019981" y="57530"/>
                  </a:lnTo>
                  <a:lnTo>
                    <a:pt x="4021886" y="58800"/>
                  </a:lnTo>
                  <a:lnTo>
                    <a:pt x="4023918" y="60071"/>
                  </a:lnTo>
                  <a:lnTo>
                    <a:pt x="4026077" y="60960"/>
                  </a:lnTo>
                  <a:lnTo>
                    <a:pt x="4028490" y="61595"/>
                  </a:lnTo>
                  <a:lnTo>
                    <a:pt x="4030649" y="62483"/>
                  </a:lnTo>
                  <a:lnTo>
                    <a:pt x="4033443" y="62738"/>
                  </a:lnTo>
                  <a:lnTo>
                    <a:pt x="4035856" y="63119"/>
                  </a:lnTo>
                  <a:lnTo>
                    <a:pt x="4038650" y="62738"/>
                  </a:lnTo>
                  <a:lnTo>
                    <a:pt x="4041317" y="62102"/>
                  </a:lnTo>
                  <a:lnTo>
                    <a:pt x="4043730" y="61595"/>
                  </a:lnTo>
                  <a:lnTo>
                    <a:pt x="4046270" y="60578"/>
                  </a:lnTo>
                  <a:lnTo>
                    <a:pt x="4048302" y="59690"/>
                  </a:lnTo>
                  <a:lnTo>
                    <a:pt x="4050461" y="58547"/>
                  </a:lnTo>
                  <a:lnTo>
                    <a:pt x="4052366" y="57276"/>
                  </a:lnTo>
                  <a:lnTo>
                    <a:pt x="4054398" y="56006"/>
                  </a:lnTo>
                  <a:lnTo>
                    <a:pt x="4055922" y="54228"/>
                  </a:lnTo>
                  <a:lnTo>
                    <a:pt x="4057446" y="52704"/>
                  </a:lnTo>
                  <a:lnTo>
                    <a:pt x="4058970" y="50926"/>
                  </a:lnTo>
                  <a:lnTo>
                    <a:pt x="4060240" y="49022"/>
                  </a:lnTo>
                  <a:lnTo>
                    <a:pt x="4061764" y="46863"/>
                  </a:lnTo>
                  <a:lnTo>
                    <a:pt x="4062653" y="45085"/>
                  </a:lnTo>
                  <a:lnTo>
                    <a:pt x="4063923" y="42672"/>
                  </a:lnTo>
                  <a:lnTo>
                    <a:pt x="4064812" y="40513"/>
                  </a:lnTo>
                  <a:lnTo>
                    <a:pt x="4065447" y="38353"/>
                  </a:lnTo>
                  <a:lnTo>
                    <a:pt x="4066336" y="35941"/>
                  </a:lnTo>
                  <a:lnTo>
                    <a:pt x="4066971" y="33527"/>
                  </a:lnTo>
                  <a:lnTo>
                    <a:pt x="4067225" y="31115"/>
                  </a:lnTo>
                  <a:lnTo>
                    <a:pt x="4067860" y="28575"/>
                  </a:lnTo>
                  <a:lnTo>
                    <a:pt x="4068114" y="25907"/>
                  </a:lnTo>
                  <a:lnTo>
                    <a:pt x="4068114" y="23495"/>
                  </a:lnTo>
                  <a:lnTo>
                    <a:pt x="4068495" y="20700"/>
                  </a:lnTo>
                  <a:lnTo>
                    <a:pt x="4068495" y="18288"/>
                  </a:lnTo>
                  <a:lnTo>
                    <a:pt x="4068495" y="15494"/>
                  </a:lnTo>
                  <a:lnTo>
                    <a:pt x="4068495" y="13080"/>
                  </a:lnTo>
                  <a:lnTo>
                    <a:pt x="4068114" y="10287"/>
                  </a:lnTo>
                  <a:lnTo>
                    <a:pt x="4068114" y="7874"/>
                  </a:lnTo>
                  <a:lnTo>
                    <a:pt x="4067606" y="5206"/>
                  </a:lnTo>
                  <a:lnTo>
                    <a:pt x="4067225" y="2667"/>
                  </a:lnTo>
                  <a:lnTo>
                    <a:pt x="4066971" y="253"/>
                  </a:lnTo>
                  <a:lnTo>
                    <a:pt x="4100118" y="253"/>
                  </a:lnTo>
                </a:path>
                <a:path w="6883400" h="10017125">
                  <a:moveTo>
                    <a:pt x="4100118" y="253"/>
                  </a:moveTo>
                  <a:lnTo>
                    <a:pt x="4134281" y="253"/>
                  </a:lnTo>
                  <a:lnTo>
                    <a:pt x="4133646" y="2413"/>
                  </a:lnTo>
                  <a:lnTo>
                    <a:pt x="4133138" y="5206"/>
                  </a:lnTo>
                  <a:lnTo>
                    <a:pt x="4132503" y="7620"/>
                  </a:lnTo>
                  <a:lnTo>
                    <a:pt x="4132122" y="10032"/>
                  </a:lnTo>
                  <a:lnTo>
                    <a:pt x="4131868" y="12826"/>
                  </a:lnTo>
                  <a:lnTo>
                    <a:pt x="4131614" y="15240"/>
                  </a:lnTo>
                  <a:lnTo>
                    <a:pt x="4131614" y="17906"/>
                  </a:lnTo>
                  <a:lnTo>
                    <a:pt x="4131614" y="20447"/>
                  </a:lnTo>
                  <a:lnTo>
                    <a:pt x="4131614" y="23114"/>
                  </a:lnTo>
                  <a:lnTo>
                    <a:pt x="4131868" y="25526"/>
                  </a:lnTo>
                  <a:lnTo>
                    <a:pt x="4132122" y="28321"/>
                  </a:lnTo>
                  <a:lnTo>
                    <a:pt x="4132503" y="30733"/>
                  </a:lnTo>
                  <a:lnTo>
                    <a:pt x="4133138" y="33147"/>
                  </a:lnTo>
                  <a:lnTo>
                    <a:pt x="4133646" y="35687"/>
                  </a:lnTo>
                  <a:lnTo>
                    <a:pt x="4134662" y="38100"/>
                  </a:lnTo>
                  <a:lnTo>
                    <a:pt x="4135170" y="40513"/>
                  </a:lnTo>
                  <a:lnTo>
                    <a:pt x="4136440" y="42672"/>
                  </a:lnTo>
                  <a:lnTo>
                    <a:pt x="4142790" y="52704"/>
                  </a:lnTo>
                  <a:lnTo>
                    <a:pt x="4144314" y="54482"/>
                  </a:lnTo>
                  <a:lnTo>
                    <a:pt x="4146219" y="56006"/>
                  </a:lnTo>
                  <a:lnTo>
                    <a:pt x="4147997" y="57530"/>
                  </a:lnTo>
                  <a:lnTo>
                    <a:pt x="4149902" y="58800"/>
                  </a:lnTo>
                  <a:lnTo>
                    <a:pt x="4151934" y="60071"/>
                  </a:lnTo>
                  <a:lnTo>
                    <a:pt x="4154093" y="60960"/>
                  </a:lnTo>
                  <a:lnTo>
                    <a:pt x="4156506" y="61595"/>
                  </a:lnTo>
                  <a:lnTo>
                    <a:pt x="4158665" y="62483"/>
                  </a:lnTo>
                  <a:lnTo>
                    <a:pt x="4161459" y="62738"/>
                  </a:lnTo>
                  <a:lnTo>
                    <a:pt x="4163872" y="63119"/>
                  </a:lnTo>
                  <a:lnTo>
                    <a:pt x="4166666" y="62738"/>
                  </a:lnTo>
                  <a:lnTo>
                    <a:pt x="4169333" y="62102"/>
                  </a:lnTo>
                  <a:lnTo>
                    <a:pt x="4171746" y="61595"/>
                  </a:lnTo>
                  <a:lnTo>
                    <a:pt x="4183938" y="54228"/>
                  </a:lnTo>
                  <a:lnTo>
                    <a:pt x="4185843" y="52704"/>
                  </a:lnTo>
                  <a:lnTo>
                    <a:pt x="4186986" y="50926"/>
                  </a:lnTo>
                  <a:lnTo>
                    <a:pt x="4188510" y="49022"/>
                  </a:lnTo>
                  <a:lnTo>
                    <a:pt x="4189780" y="46863"/>
                  </a:lnTo>
                  <a:lnTo>
                    <a:pt x="4191050" y="45085"/>
                  </a:lnTo>
                  <a:lnTo>
                    <a:pt x="4191939" y="42672"/>
                  </a:lnTo>
                  <a:lnTo>
                    <a:pt x="4192828" y="40513"/>
                  </a:lnTo>
                  <a:lnTo>
                    <a:pt x="4193463" y="38353"/>
                  </a:lnTo>
                  <a:lnTo>
                    <a:pt x="4194352" y="35941"/>
                  </a:lnTo>
                  <a:lnTo>
                    <a:pt x="4194987" y="33527"/>
                  </a:lnTo>
                  <a:lnTo>
                    <a:pt x="4195241" y="31115"/>
                  </a:lnTo>
                  <a:lnTo>
                    <a:pt x="4195876" y="28575"/>
                  </a:lnTo>
                  <a:lnTo>
                    <a:pt x="4196130" y="25907"/>
                  </a:lnTo>
                  <a:lnTo>
                    <a:pt x="4196130" y="23495"/>
                  </a:lnTo>
                  <a:lnTo>
                    <a:pt x="4196511" y="20700"/>
                  </a:lnTo>
                  <a:lnTo>
                    <a:pt x="4196511" y="18288"/>
                  </a:lnTo>
                  <a:lnTo>
                    <a:pt x="4196511" y="15494"/>
                  </a:lnTo>
                  <a:lnTo>
                    <a:pt x="4196511" y="13080"/>
                  </a:lnTo>
                  <a:lnTo>
                    <a:pt x="4196130" y="10287"/>
                  </a:lnTo>
                  <a:lnTo>
                    <a:pt x="4196130" y="7874"/>
                  </a:lnTo>
                  <a:lnTo>
                    <a:pt x="4195876" y="5206"/>
                  </a:lnTo>
                  <a:lnTo>
                    <a:pt x="4195622" y="2667"/>
                  </a:lnTo>
                  <a:lnTo>
                    <a:pt x="4194987" y="253"/>
                  </a:lnTo>
                  <a:lnTo>
                    <a:pt x="4228134" y="253"/>
                  </a:lnTo>
                </a:path>
                <a:path w="6883400" h="10017125">
                  <a:moveTo>
                    <a:pt x="4228134" y="253"/>
                  </a:moveTo>
                  <a:lnTo>
                    <a:pt x="4262297" y="253"/>
                  </a:lnTo>
                  <a:lnTo>
                    <a:pt x="4261662" y="2413"/>
                  </a:lnTo>
                  <a:lnTo>
                    <a:pt x="4261154" y="5206"/>
                  </a:lnTo>
                  <a:lnTo>
                    <a:pt x="4260519" y="7620"/>
                  </a:lnTo>
                  <a:lnTo>
                    <a:pt x="4260138" y="10032"/>
                  </a:lnTo>
                  <a:lnTo>
                    <a:pt x="4259884" y="12826"/>
                  </a:lnTo>
                  <a:lnTo>
                    <a:pt x="4259630" y="15240"/>
                  </a:lnTo>
                  <a:lnTo>
                    <a:pt x="4259630" y="17906"/>
                  </a:lnTo>
                  <a:lnTo>
                    <a:pt x="4259630" y="20447"/>
                  </a:lnTo>
                  <a:lnTo>
                    <a:pt x="4259630" y="23114"/>
                  </a:lnTo>
                  <a:lnTo>
                    <a:pt x="4259884" y="25526"/>
                  </a:lnTo>
                  <a:lnTo>
                    <a:pt x="4260138" y="28321"/>
                  </a:lnTo>
                  <a:lnTo>
                    <a:pt x="4260519" y="30733"/>
                  </a:lnTo>
                  <a:lnTo>
                    <a:pt x="4261154" y="33147"/>
                  </a:lnTo>
                  <a:lnTo>
                    <a:pt x="4262043" y="35687"/>
                  </a:lnTo>
                  <a:lnTo>
                    <a:pt x="4262678" y="38100"/>
                  </a:lnTo>
                  <a:lnTo>
                    <a:pt x="4263567" y="40513"/>
                  </a:lnTo>
                  <a:lnTo>
                    <a:pt x="4264456" y="42672"/>
                  </a:lnTo>
                  <a:lnTo>
                    <a:pt x="4265345" y="45085"/>
                  </a:lnTo>
                  <a:lnTo>
                    <a:pt x="4266615" y="47244"/>
                  </a:lnTo>
                  <a:lnTo>
                    <a:pt x="4267758" y="49022"/>
                  </a:lnTo>
                  <a:lnTo>
                    <a:pt x="4269282" y="50926"/>
                  </a:lnTo>
                  <a:lnTo>
                    <a:pt x="4270806" y="52704"/>
                  </a:lnTo>
                  <a:lnTo>
                    <a:pt x="4272330" y="54482"/>
                  </a:lnTo>
                  <a:lnTo>
                    <a:pt x="4274235" y="56006"/>
                  </a:lnTo>
                  <a:lnTo>
                    <a:pt x="4276013" y="57530"/>
                  </a:lnTo>
                  <a:lnTo>
                    <a:pt x="4277918" y="58800"/>
                  </a:lnTo>
                  <a:lnTo>
                    <a:pt x="4279950" y="60071"/>
                  </a:lnTo>
                  <a:lnTo>
                    <a:pt x="4282109" y="60960"/>
                  </a:lnTo>
                  <a:lnTo>
                    <a:pt x="4284522" y="61595"/>
                  </a:lnTo>
                  <a:lnTo>
                    <a:pt x="4286681" y="62483"/>
                  </a:lnTo>
                  <a:lnTo>
                    <a:pt x="4289475" y="62738"/>
                  </a:lnTo>
                  <a:lnTo>
                    <a:pt x="4291888" y="63119"/>
                  </a:lnTo>
                  <a:lnTo>
                    <a:pt x="4294936" y="62738"/>
                  </a:lnTo>
                  <a:lnTo>
                    <a:pt x="4297349" y="62102"/>
                  </a:lnTo>
                  <a:lnTo>
                    <a:pt x="4299762" y="61595"/>
                  </a:lnTo>
                  <a:lnTo>
                    <a:pt x="4311954" y="54228"/>
                  </a:lnTo>
                  <a:lnTo>
                    <a:pt x="4313859" y="52704"/>
                  </a:lnTo>
                  <a:lnTo>
                    <a:pt x="4315002" y="50926"/>
                  </a:lnTo>
                  <a:lnTo>
                    <a:pt x="4316526" y="49022"/>
                  </a:lnTo>
                  <a:lnTo>
                    <a:pt x="4317796" y="46863"/>
                  </a:lnTo>
                  <a:lnTo>
                    <a:pt x="4319066" y="45085"/>
                  </a:lnTo>
                  <a:lnTo>
                    <a:pt x="4319955" y="42672"/>
                  </a:lnTo>
                  <a:lnTo>
                    <a:pt x="4320844" y="40513"/>
                  </a:lnTo>
                  <a:lnTo>
                    <a:pt x="4321479" y="38353"/>
                  </a:lnTo>
                  <a:lnTo>
                    <a:pt x="4322368" y="35941"/>
                  </a:lnTo>
                  <a:lnTo>
                    <a:pt x="4323003" y="33527"/>
                  </a:lnTo>
                  <a:lnTo>
                    <a:pt x="4323257" y="31115"/>
                  </a:lnTo>
                  <a:lnTo>
                    <a:pt x="4323892" y="28575"/>
                  </a:lnTo>
                  <a:lnTo>
                    <a:pt x="4324146" y="25907"/>
                  </a:lnTo>
                  <a:lnTo>
                    <a:pt x="4324527" y="23495"/>
                  </a:lnTo>
                  <a:lnTo>
                    <a:pt x="4324527" y="20700"/>
                  </a:lnTo>
                  <a:lnTo>
                    <a:pt x="4324781" y="18288"/>
                  </a:lnTo>
                  <a:lnTo>
                    <a:pt x="4324781" y="15494"/>
                  </a:lnTo>
                  <a:lnTo>
                    <a:pt x="4324527" y="13080"/>
                  </a:lnTo>
                  <a:lnTo>
                    <a:pt x="4324527" y="10287"/>
                  </a:lnTo>
                  <a:lnTo>
                    <a:pt x="4324146" y="7874"/>
                  </a:lnTo>
                  <a:lnTo>
                    <a:pt x="4323892" y="5206"/>
                  </a:lnTo>
                  <a:lnTo>
                    <a:pt x="4323638" y="2667"/>
                  </a:lnTo>
                  <a:lnTo>
                    <a:pt x="4323003" y="253"/>
                  </a:lnTo>
                  <a:lnTo>
                    <a:pt x="4356150" y="253"/>
                  </a:lnTo>
                </a:path>
                <a:path w="6883400" h="10017125">
                  <a:moveTo>
                    <a:pt x="4356150" y="253"/>
                  </a:moveTo>
                  <a:lnTo>
                    <a:pt x="4390313" y="253"/>
                  </a:lnTo>
                  <a:lnTo>
                    <a:pt x="4389678" y="2413"/>
                  </a:lnTo>
                  <a:lnTo>
                    <a:pt x="4389170" y="5206"/>
                  </a:lnTo>
                  <a:lnTo>
                    <a:pt x="4388535" y="7620"/>
                  </a:lnTo>
                  <a:lnTo>
                    <a:pt x="4388154" y="10032"/>
                  </a:lnTo>
                  <a:lnTo>
                    <a:pt x="4387900" y="12826"/>
                  </a:lnTo>
                  <a:lnTo>
                    <a:pt x="4387900" y="15240"/>
                  </a:lnTo>
                  <a:lnTo>
                    <a:pt x="4387646" y="17906"/>
                  </a:lnTo>
                  <a:lnTo>
                    <a:pt x="4387646" y="20447"/>
                  </a:lnTo>
                  <a:lnTo>
                    <a:pt x="4387900" y="23114"/>
                  </a:lnTo>
                  <a:lnTo>
                    <a:pt x="4387900" y="25526"/>
                  </a:lnTo>
                  <a:lnTo>
                    <a:pt x="4388154" y="28321"/>
                  </a:lnTo>
                  <a:lnTo>
                    <a:pt x="4388789" y="30733"/>
                  </a:lnTo>
                  <a:lnTo>
                    <a:pt x="4389424" y="33147"/>
                  </a:lnTo>
                  <a:lnTo>
                    <a:pt x="4390059" y="35687"/>
                  </a:lnTo>
                  <a:lnTo>
                    <a:pt x="4390694" y="38100"/>
                  </a:lnTo>
                  <a:lnTo>
                    <a:pt x="4391583" y="40513"/>
                  </a:lnTo>
                  <a:lnTo>
                    <a:pt x="4392472" y="42672"/>
                  </a:lnTo>
                  <a:lnTo>
                    <a:pt x="4393361" y="45085"/>
                  </a:lnTo>
                  <a:lnTo>
                    <a:pt x="4394885" y="47244"/>
                  </a:lnTo>
                  <a:lnTo>
                    <a:pt x="4396155" y="49022"/>
                  </a:lnTo>
                  <a:lnTo>
                    <a:pt x="4397298" y="50926"/>
                  </a:lnTo>
                  <a:lnTo>
                    <a:pt x="4398822" y="52704"/>
                  </a:lnTo>
                  <a:lnTo>
                    <a:pt x="4400346" y="54482"/>
                  </a:lnTo>
                  <a:lnTo>
                    <a:pt x="4402251" y="56006"/>
                  </a:lnTo>
                  <a:lnTo>
                    <a:pt x="4404029" y="57530"/>
                  </a:lnTo>
                  <a:lnTo>
                    <a:pt x="4406188" y="58800"/>
                  </a:lnTo>
                  <a:lnTo>
                    <a:pt x="4407966" y="60071"/>
                  </a:lnTo>
                  <a:lnTo>
                    <a:pt x="4410506" y="60960"/>
                  </a:lnTo>
                  <a:lnTo>
                    <a:pt x="4412538" y="61595"/>
                  </a:lnTo>
                  <a:lnTo>
                    <a:pt x="4415078" y="62483"/>
                  </a:lnTo>
                  <a:lnTo>
                    <a:pt x="4417491" y="62738"/>
                  </a:lnTo>
                  <a:lnTo>
                    <a:pt x="4420158" y="63119"/>
                  </a:lnTo>
                  <a:lnTo>
                    <a:pt x="4422952" y="62738"/>
                  </a:lnTo>
                  <a:lnTo>
                    <a:pt x="4425365" y="62102"/>
                  </a:lnTo>
                  <a:lnTo>
                    <a:pt x="4427778" y="61595"/>
                  </a:lnTo>
                  <a:lnTo>
                    <a:pt x="4430318" y="60578"/>
                  </a:lnTo>
                  <a:lnTo>
                    <a:pt x="4432731" y="59690"/>
                  </a:lnTo>
                  <a:lnTo>
                    <a:pt x="4434890" y="58547"/>
                  </a:lnTo>
                  <a:lnTo>
                    <a:pt x="4436668" y="57276"/>
                  </a:lnTo>
                  <a:lnTo>
                    <a:pt x="4438446" y="56006"/>
                  </a:lnTo>
                  <a:lnTo>
                    <a:pt x="4439970" y="54228"/>
                  </a:lnTo>
                  <a:lnTo>
                    <a:pt x="4441875" y="52704"/>
                  </a:lnTo>
                  <a:lnTo>
                    <a:pt x="4443399" y="50926"/>
                  </a:lnTo>
                  <a:lnTo>
                    <a:pt x="4444542" y="49022"/>
                  </a:lnTo>
                  <a:lnTo>
                    <a:pt x="4445812" y="46863"/>
                  </a:lnTo>
                  <a:lnTo>
                    <a:pt x="4447082" y="45085"/>
                  </a:lnTo>
                  <a:lnTo>
                    <a:pt x="4447971" y="42672"/>
                  </a:lnTo>
                  <a:lnTo>
                    <a:pt x="4448860" y="40513"/>
                  </a:lnTo>
                  <a:lnTo>
                    <a:pt x="4449749" y="38353"/>
                  </a:lnTo>
                  <a:lnTo>
                    <a:pt x="4450384" y="35941"/>
                  </a:lnTo>
                  <a:lnTo>
                    <a:pt x="4451019" y="33527"/>
                  </a:lnTo>
                  <a:lnTo>
                    <a:pt x="4451654" y="31115"/>
                  </a:lnTo>
                  <a:lnTo>
                    <a:pt x="4451908" y="28575"/>
                  </a:lnTo>
                  <a:lnTo>
                    <a:pt x="4452162" y="25907"/>
                  </a:lnTo>
                  <a:lnTo>
                    <a:pt x="4452543" y="23495"/>
                  </a:lnTo>
                  <a:lnTo>
                    <a:pt x="4452543" y="20700"/>
                  </a:lnTo>
                  <a:lnTo>
                    <a:pt x="4452797" y="18288"/>
                  </a:lnTo>
                  <a:lnTo>
                    <a:pt x="4452797" y="15494"/>
                  </a:lnTo>
                  <a:lnTo>
                    <a:pt x="4452543" y="13080"/>
                  </a:lnTo>
                  <a:lnTo>
                    <a:pt x="4452543" y="10287"/>
                  </a:lnTo>
                  <a:lnTo>
                    <a:pt x="4452162" y="7874"/>
                  </a:lnTo>
                  <a:lnTo>
                    <a:pt x="4451908" y="5206"/>
                  </a:lnTo>
                  <a:lnTo>
                    <a:pt x="4451654" y="2667"/>
                  </a:lnTo>
                  <a:lnTo>
                    <a:pt x="4451019" y="253"/>
                  </a:lnTo>
                  <a:lnTo>
                    <a:pt x="4484166" y="253"/>
                  </a:lnTo>
                </a:path>
                <a:path w="6883400" h="10017125">
                  <a:moveTo>
                    <a:pt x="4484166" y="253"/>
                  </a:moveTo>
                  <a:lnTo>
                    <a:pt x="4518710" y="253"/>
                  </a:lnTo>
                  <a:lnTo>
                    <a:pt x="4517694" y="2413"/>
                  </a:lnTo>
                  <a:lnTo>
                    <a:pt x="4517186" y="5206"/>
                  </a:lnTo>
                  <a:lnTo>
                    <a:pt x="4516805" y="7620"/>
                  </a:lnTo>
                  <a:lnTo>
                    <a:pt x="4516170" y="10032"/>
                  </a:lnTo>
                  <a:lnTo>
                    <a:pt x="4515916" y="12826"/>
                  </a:lnTo>
                  <a:lnTo>
                    <a:pt x="4515916" y="15240"/>
                  </a:lnTo>
                  <a:lnTo>
                    <a:pt x="4515662" y="17906"/>
                  </a:lnTo>
                  <a:lnTo>
                    <a:pt x="4515662" y="20447"/>
                  </a:lnTo>
                  <a:lnTo>
                    <a:pt x="4515916" y="23114"/>
                  </a:lnTo>
                  <a:lnTo>
                    <a:pt x="4515916" y="25526"/>
                  </a:lnTo>
                  <a:lnTo>
                    <a:pt x="4516551" y="28321"/>
                  </a:lnTo>
                  <a:lnTo>
                    <a:pt x="4516805" y="30733"/>
                  </a:lnTo>
                  <a:lnTo>
                    <a:pt x="4517440" y="33147"/>
                  </a:lnTo>
                  <a:lnTo>
                    <a:pt x="4518075" y="35687"/>
                  </a:lnTo>
                  <a:lnTo>
                    <a:pt x="4525695" y="50926"/>
                  </a:lnTo>
                  <a:lnTo>
                    <a:pt x="4526838" y="52704"/>
                  </a:lnTo>
                  <a:lnTo>
                    <a:pt x="4528743" y="54482"/>
                  </a:lnTo>
                  <a:lnTo>
                    <a:pt x="4530267" y="56006"/>
                  </a:lnTo>
                  <a:lnTo>
                    <a:pt x="4532045" y="57530"/>
                  </a:lnTo>
                  <a:lnTo>
                    <a:pt x="4534204" y="58800"/>
                  </a:lnTo>
                  <a:lnTo>
                    <a:pt x="4535982" y="60071"/>
                  </a:lnTo>
                  <a:lnTo>
                    <a:pt x="4538522" y="60960"/>
                  </a:lnTo>
                  <a:lnTo>
                    <a:pt x="4540554" y="61595"/>
                  </a:lnTo>
                  <a:lnTo>
                    <a:pt x="4543094" y="62483"/>
                  </a:lnTo>
                  <a:lnTo>
                    <a:pt x="4545507" y="62738"/>
                  </a:lnTo>
                  <a:lnTo>
                    <a:pt x="4548174" y="63119"/>
                  </a:lnTo>
                  <a:lnTo>
                    <a:pt x="4550968" y="62738"/>
                  </a:lnTo>
                  <a:lnTo>
                    <a:pt x="4553381" y="62102"/>
                  </a:lnTo>
                  <a:lnTo>
                    <a:pt x="4556175" y="61595"/>
                  </a:lnTo>
                  <a:lnTo>
                    <a:pt x="4558588" y="60578"/>
                  </a:lnTo>
                  <a:lnTo>
                    <a:pt x="4560747" y="59690"/>
                  </a:lnTo>
                  <a:lnTo>
                    <a:pt x="4562906" y="58547"/>
                  </a:lnTo>
                  <a:lnTo>
                    <a:pt x="4564684" y="57276"/>
                  </a:lnTo>
                  <a:lnTo>
                    <a:pt x="4566462" y="56006"/>
                  </a:lnTo>
                  <a:lnTo>
                    <a:pt x="4573828" y="46863"/>
                  </a:lnTo>
                  <a:lnTo>
                    <a:pt x="4575098" y="45085"/>
                  </a:lnTo>
                  <a:lnTo>
                    <a:pt x="4575987" y="42672"/>
                  </a:lnTo>
                  <a:lnTo>
                    <a:pt x="4576876" y="40513"/>
                  </a:lnTo>
                  <a:lnTo>
                    <a:pt x="4577765" y="38353"/>
                  </a:lnTo>
                  <a:lnTo>
                    <a:pt x="4580178" y="25907"/>
                  </a:lnTo>
                  <a:lnTo>
                    <a:pt x="4580559" y="23495"/>
                  </a:lnTo>
                  <a:lnTo>
                    <a:pt x="4580813" y="20700"/>
                  </a:lnTo>
                  <a:lnTo>
                    <a:pt x="4580813" y="18288"/>
                  </a:lnTo>
                  <a:lnTo>
                    <a:pt x="4580813" y="15494"/>
                  </a:lnTo>
                  <a:lnTo>
                    <a:pt x="4580813" y="13080"/>
                  </a:lnTo>
                  <a:lnTo>
                    <a:pt x="4580559" y="10287"/>
                  </a:lnTo>
                  <a:lnTo>
                    <a:pt x="4580178" y="7874"/>
                  </a:lnTo>
                  <a:lnTo>
                    <a:pt x="4579924" y="5206"/>
                  </a:lnTo>
                  <a:lnTo>
                    <a:pt x="4579670" y="2667"/>
                  </a:lnTo>
                  <a:lnTo>
                    <a:pt x="4579289" y="253"/>
                  </a:lnTo>
                  <a:lnTo>
                    <a:pt x="4612182" y="253"/>
                  </a:lnTo>
                </a:path>
                <a:path w="6883400" h="10017125">
                  <a:moveTo>
                    <a:pt x="4612182" y="253"/>
                  </a:moveTo>
                  <a:lnTo>
                    <a:pt x="4646726" y="253"/>
                  </a:lnTo>
                  <a:lnTo>
                    <a:pt x="4645710" y="2413"/>
                  </a:lnTo>
                  <a:lnTo>
                    <a:pt x="4645202" y="5206"/>
                  </a:lnTo>
                  <a:lnTo>
                    <a:pt x="4644821" y="7620"/>
                  </a:lnTo>
                  <a:lnTo>
                    <a:pt x="4644186" y="10032"/>
                  </a:lnTo>
                  <a:lnTo>
                    <a:pt x="4643932" y="12826"/>
                  </a:lnTo>
                  <a:lnTo>
                    <a:pt x="4643932" y="25526"/>
                  </a:lnTo>
                  <a:lnTo>
                    <a:pt x="4644567" y="28321"/>
                  </a:lnTo>
                  <a:lnTo>
                    <a:pt x="4644821" y="30733"/>
                  </a:lnTo>
                  <a:lnTo>
                    <a:pt x="4645456" y="33147"/>
                  </a:lnTo>
                  <a:lnTo>
                    <a:pt x="4646091" y="35687"/>
                  </a:lnTo>
                  <a:lnTo>
                    <a:pt x="4653711" y="50926"/>
                  </a:lnTo>
                  <a:lnTo>
                    <a:pt x="4654854" y="52704"/>
                  </a:lnTo>
                  <a:lnTo>
                    <a:pt x="4656759" y="54482"/>
                  </a:lnTo>
                  <a:lnTo>
                    <a:pt x="4658283" y="56006"/>
                  </a:lnTo>
                  <a:lnTo>
                    <a:pt x="4660061" y="57530"/>
                  </a:lnTo>
                  <a:lnTo>
                    <a:pt x="4662220" y="58800"/>
                  </a:lnTo>
                  <a:lnTo>
                    <a:pt x="4664379" y="60071"/>
                  </a:lnTo>
                  <a:lnTo>
                    <a:pt x="4666538" y="60960"/>
                  </a:lnTo>
                  <a:lnTo>
                    <a:pt x="4668570" y="61595"/>
                  </a:lnTo>
                  <a:lnTo>
                    <a:pt x="4671110" y="62483"/>
                  </a:lnTo>
                  <a:lnTo>
                    <a:pt x="4673523" y="62738"/>
                  </a:lnTo>
                  <a:lnTo>
                    <a:pt x="4676190" y="63119"/>
                  </a:lnTo>
                  <a:lnTo>
                    <a:pt x="4678984" y="62738"/>
                  </a:lnTo>
                  <a:lnTo>
                    <a:pt x="4681778" y="62102"/>
                  </a:lnTo>
                  <a:lnTo>
                    <a:pt x="4684191" y="61595"/>
                  </a:lnTo>
                  <a:lnTo>
                    <a:pt x="4686604" y="60578"/>
                  </a:lnTo>
                  <a:lnTo>
                    <a:pt x="4688763" y="59690"/>
                  </a:lnTo>
                  <a:lnTo>
                    <a:pt x="4690922" y="58547"/>
                  </a:lnTo>
                  <a:lnTo>
                    <a:pt x="4692700" y="57276"/>
                  </a:lnTo>
                  <a:lnTo>
                    <a:pt x="4694478" y="56006"/>
                  </a:lnTo>
                  <a:lnTo>
                    <a:pt x="4696383" y="54228"/>
                  </a:lnTo>
                  <a:lnTo>
                    <a:pt x="4697907" y="52704"/>
                  </a:lnTo>
                  <a:lnTo>
                    <a:pt x="4699431" y="50926"/>
                  </a:lnTo>
                  <a:lnTo>
                    <a:pt x="4700574" y="49022"/>
                  </a:lnTo>
                  <a:lnTo>
                    <a:pt x="4701844" y="46863"/>
                  </a:lnTo>
                  <a:lnTo>
                    <a:pt x="4703114" y="45085"/>
                  </a:lnTo>
                  <a:lnTo>
                    <a:pt x="4704003" y="42672"/>
                  </a:lnTo>
                  <a:lnTo>
                    <a:pt x="4704892" y="40513"/>
                  </a:lnTo>
                  <a:lnTo>
                    <a:pt x="4705781" y="38353"/>
                  </a:lnTo>
                  <a:lnTo>
                    <a:pt x="4706670" y="35941"/>
                  </a:lnTo>
                  <a:lnTo>
                    <a:pt x="4707051" y="33527"/>
                  </a:lnTo>
                  <a:lnTo>
                    <a:pt x="4707686" y="31115"/>
                  </a:lnTo>
                  <a:lnTo>
                    <a:pt x="4708194" y="28575"/>
                  </a:lnTo>
                  <a:lnTo>
                    <a:pt x="4708194" y="25907"/>
                  </a:lnTo>
                  <a:lnTo>
                    <a:pt x="4708575" y="23495"/>
                  </a:lnTo>
                  <a:lnTo>
                    <a:pt x="4708829" y="20700"/>
                  </a:lnTo>
                  <a:lnTo>
                    <a:pt x="4708829" y="18288"/>
                  </a:lnTo>
                  <a:lnTo>
                    <a:pt x="4708829" y="15494"/>
                  </a:lnTo>
                  <a:lnTo>
                    <a:pt x="4708829" y="13080"/>
                  </a:lnTo>
                  <a:lnTo>
                    <a:pt x="4708575" y="10287"/>
                  </a:lnTo>
                  <a:lnTo>
                    <a:pt x="4708194" y="7874"/>
                  </a:lnTo>
                  <a:lnTo>
                    <a:pt x="4707940" y="5206"/>
                  </a:lnTo>
                  <a:lnTo>
                    <a:pt x="4707686" y="2667"/>
                  </a:lnTo>
                  <a:lnTo>
                    <a:pt x="4707305" y="253"/>
                  </a:lnTo>
                  <a:lnTo>
                    <a:pt x="4740198" y="253"/>
                  </a:lnTo>
                </a:path>
                <a:path w="6883400" h="10017125">
                  <a:moveTo>
                    <a:pt x="4740198" y="253"/>
                  </a:moveTo>
                  <a:lnTo>
                    <a:pt x="4774742" y="253"/>
                  </a:lnTo>
                  <a:lnTo>
                    <a:pt x="4774107" y="2413"/>
                  </a:lnTo>
                  <a:lnTo>
                    <a:pt x="4773218" y="5206"/>
                  </a:lnTo>
                  <a:lnTo>
                    <a:pt x="4772837" y="7620"/>
                  </a:lnTo>
                  <a:lnTo>
                    <a:pt x="4772583" y="10032"/>
                  </a:lnTo>
                  <a:lnTo>
                    <a:pt x="4772202" y="12826"/>
                  </a:lnTo>
                  <a:lnTo>
                    <a:pt x="4771948" y="15240"/>
                  </a:lnTo>
                  <a:lnTo>
                    <a:pt x="4771948" y="17906"/>
                  </a:lnTo>
                  <a:lnTo>
                    <a:pt x="4771948" y="20447"/>
                  </a:lnTo>
                  <a:lnTo>
                    <a:pt x="4771948" y="23114"/>
                  </a:lnTo>
                  <a:lnTo>
                    <a:pt x="4772202" y="25526"/>
                  </a:lnTo>
                  <a:lnTo>
                    <a:pt x="4772583" y="28321"/>
                  </a:lnTo>
                  <a:lnTo>
                    <a:pt x="4772837" y="30733"/>
                  </a:lnTo>
                  <a:lnTo>
                    <a:pt x="4773472" y="33147"/>
                  </a:lnTo>
                  <a:lnTo>
                    <a:pt x="4774107" y="35687"/>
                  </a:lnTo>
                  <a:lnTo>
                    <a:pt x="4774742" y="38100"/>
                  </a:lnTo>
                  <a:lnTo>
                    <a:pt x="4783251" y="52704"/>
                  </a:lnTo>
                  <a:lnTo>
                    <a:pt x="4784775" y="54482"/>
                  </a:lnTo>
                  <a:lnTo>
                    <a:pt x="4796967" y="61595"/>
                  </a:lnTo>
                  <a:lnTo>
                    <a:pt x="4799126" y="62483"/>
                  </a:lnTo>
                  <a:lnTo>
                    <a:pt x="4801793" y="62738"/>
                  </a:lnTo>
                  <a:lnTo>
                    <a:pt x="4804206" y="63119"/>
                  </a:lnTo>
                  <a:lnTo>
                    <a:pt x="4807000" y="62738"/>
                  </a:lnTo>
                  <a:lnTo>
                    <a:pt x="4809794" y="62102"/>
                  </a:lnTo>
                  <a:lnTo>
                    <a:pt x="4812207" y="61595"/>
                  </a:lnTo>
                  <a:lnTo>
                    <a:pt x="4814620" y="60578"/>
                  </a:lnTo>
                  <a:lnTo>
                    <a:pt x="4816779" y="59690"/>
                  </a:lnTo>
                  <a:lnTo>
                    <a:pt x="4818938" y="58547"/>
                  </a:lnTo>
                  <a:lnTo>
                    <a:pt x="4820716" y="57276"/>
                  </a:lnTo>
                  <a:lnTo>
                    <a:pt x="4822875" y="56006"/>
                  </a:lnTo>
                  <a:lnTo>
                    <a:pt x="4824399" y="54228"/>
                  </a:lnTo>
                  <a:lnTo>
                    <a:pt x="4825923" y="52704"/>
                  </a:lnTo>
                  <a:lnTo>
                    <a:pt x="4827447" y="50926"/>
                  </a:lnTo>
                  <a:lnTo>
                    <a:pt x="4828590" y="49022"/>
                  </a:lnTo>
                  <a:lnTo>
                    <a:pt x="4830114" y="46863"/>
                  </a:lnTo>
                  <a:lnTo>
                    <a:pt x="4831130" y="45085"/>
                  </a:lnTo>
                  <a:lnTo>
                    <a:pt x="4832273" y="42672"/>
                  </a:lnTo>
                  <a:lnTo>
                    <a:pt x="4833162" y="40513"/>
                  </a:lnTo>
                  <a:lnTo>
                    <a:pt x="4833797" y="38353"/>
                  </a:lnTo>
                  <a:lnTo>
                    <a:pt x="4834686" y="35941"/>
                  </a:lnTo>
                  <a:lnTo>
                    <a:pt x="4835321" y="33527"/>
                  </a:lnTo>
                  <a:lnTo>
                    <a:pt x="4835702" y="31115"/>
                  </a:lnTo>
                  <a:lnTo>
                    <a:pt x="4836210" y="28575"/>
                  </a:lnTo>
                  <a:lnTo>
                    <a:pt x="4836591" y="25907"/>
                  </a:lnTo>
                  <a:lnTo>
                    <a:pt x="4836591" y="23495"/>
                  </a:lnTo>
                  <a:lnTo>
                    <a:pt x="4836845" y="20700"/>
                  </a:lnTo>
                  <a:lnTo>
                    <a:pt x="4836845" y="18288"/>
                  </a:lnTo>
                  <a:lnTo>
                    <a:pt x="4836845" y="15494"/>
                  </a:lnTo>
                  <a:lnTo>
                    <a:pt x="4836845" y="13080"/>
                  </a:lnTo>
                  <a:lnTo>
                    <a:pt x="4836591" y="10287"/>
                  </a:lnTo>
                  <a:lnTo>
                    <a:pt x="4836591" y="7874"/>
                  </a:lnTo>
                  <a:lnTo>
                    <a:pt x="4835956" y="5206"/>
                  </a:lnTo>
                  <a:lnTo>
                    <a:pt x="4835702" y="2667"/>
                  </a:lnTo>
                  <a:lnTo>
                    <a:pt x="4835321" y="253"/>
                  </a:lnTo>
                  <a:lnTo>
                    <a:pt x="4868595" y="253"/>
                  </a:lnTo>
                </a:path>
                <a:path w="6883400" h="10017125">
                  <a:moveTo>
                    <a:pt x="4868595" y="253"/>
                  </a:moveTo>
                  <a:lnTo>
                    <a:pt x="4902758" y="253"/>
                  </a:lnTo>
                  <a:lnTo>
                    <a:pt x="4902123" y="2413"/>
                  </a:lnTo>
                  <a:lnTo>
                    <a:pt x="4901488" y="5206"/>
                  </a:lnTo>
                  <a:lnTo>
                    <a:pt x="4900853" y="7620"/>
                  </a:lnTo>
                  <a:lnTo>
                    <a:pt x="4900599" y="10032"/>
                  </a:lnTo>
                  <a:lnTo>
                    <a:pt x="4900218" y="12826"/>
                  </a:lnTo>
                  <a:lnTo>
                    <a:pt x="4899964" y="15240"/>
                  </a:lnTo>
                  <a:lnTo>
                    <a:pt x="4899964" y="17906"/>
                  </a:lnTo>
                  <a:lnTo>
                    <a:pt x="4899964" y="20447"/>
                  </a:lnTo>
                  <a:lnTo>
                    <a:pt x="4899964" y="23114"/>
                  </a:lnTo>
                  <a:lnTo>
                    <a:pt x="4900218" y="25526"/>
                  </a:lnTo>
                  <a:lnTo>
                    <a:pt x="4900599" y="28321"/>
                  </a:lnTo>
                  <a:lnTo>
                    <a:pt x="4900853" y="30733"/>
                  </a:lnTo>
                  <a:lnTo>
                    <a:pt x="4901488" y="33147"/>
                  </a:lnTo>
                  <a:lnTo>
                    <a:pt x="4902123" y="35687"/>
                  </a:lnTo>
                  <a:lnTo>
                    <a:pt x="4903012" y="38100"/>
                  </a:lnTo>
                  <a:lnTo>
                    <a:pt x="4903647" y="40513"/>
                  </a:lnTo>
                  <a:lnTo>
                    <a:pt x="4904790" y="42672"/>
                  </a:lnTo>
                  <a:lnTo>
                    <a:pt x="4905806" y="45085"/>
                  </a:lnTo>
                  <a:lnTo>
                    <a:pt x="4906949" y="47244"/>
                  </a:lnTo>
                  <a:lnTo>
                    <a:pt x="4908219" y="49022"/>
                  </a:lnTo>
                  <a:lnTo>
                    <a:pt x="4909743" y="50926"/>
                  </a:lnTo>
                  <a:lnTo>
                    <a:pt x="4911267" y="52704"/>
                  </a:lnTo>
                  <a:lnTo>
                    <a:pt x="4912791" y="54482"/>
                  </a:lnTo>
                  <a:lnTo>
                    <a:pt x="4924983" y="61595"/>
                  </a:lnTo>
                  <a:lnTo>
                    <a:pt x="4927142" y="62483"/>
                  </a:lnTo>
                  <a:lnTo>
                    <a:pt x="4929809" y="62738"/>
                  </a:lnTo>
                  <a:lnTo>
                    <a:pt x="4932222" y="63119"/>
                  </a:lnTo>
                  <a:lnTo>
                    <a:pt x="4935016" y="62738"/>
                  </a:lnTo>
                  <a:lnTo>
                    <a:pt x="4937810" y="62102"/>
                  </a:lnTo>
                  <a:lnTo>
                    <a:pt x="4940223" y="61595"/>
                  </a:lnTo>
                  <a:lnTo>
                    <a:pt x="4942636" y="60578"/>
                  </a:lnTo>
                  <a:lnTo>
                    <a:pt x="4944795" y="59690"/>
                  </a:lnTo>
                  <a:lnTo>
                    <a:pt x="4946954" y="58547"/>
                  </a:lnTo>
                  <a:lnTo>
                    <a:pt x="4948732" y="57276"/>
                  </a:lnTo>
                  <a:lnTo>
                    <a:pt x="4950891" y="56006"/>
                  </a:lnTo>
                  <a:lnTo>
                    <a:pt x="4952415" y="54228"/>
                  </a:lnTo>
                  <a:lnTo>
                    <a:pt x="4953939" y="52704"/>
                  </a:lnTo>
                  <a:lnTo>
                    <a:pt x="4955463" y="50926"/>
                  </a:lnTo>
                  <a:lnTo>
                    <a:pt x="4956987" y="49022"/>
                  </a:lnTo>
                  <a:lnTo>
                    <a:pt x="4958130" y="46863"/>
                  </a:lnTo>
                  <a:lnTo>
                    <a:pt x="4959146" y="45085"/>
                  </a:lnTo>
                  <a:lnTo>
                    <a:pt x="4960289" y="42672"/>
                  </a:lnTo>
                  <a:lnTo>
                    <a:pt x="4961178" y="40513"/>
                  </a:lnTo>
                  <a:lnTo>
                    <a:pt x="4961813" y="38353"/>
                  </a:lnTo>
                  <a:lnTo>
                    <a:pt x="4962702" y="35941"/>
                  </a:lnTo>
                  <a:lnTo>
                    <a:pt x="4963337" y="33527"/>
                  </a:lnTo>
                  <a:lnTo>
                    <a:pt x="4963718" y="31115"/>
                  </a:lnTo>
                  <a:lnTo>
                    <a:pt x="4964226" y="28575"/>
                  </a:lnTo>
                  <a:lnTo>
                    <a:pt x="4964607" y="25907"/>
                  </a:lnTo>
                  <a:lnTo>
                    <a:pt x="4964607" y="23495"/>
                  </a:lnTo>
                  <a:lnTo>
                    <a:pt x="4964861" y="20700"/>
                  </a:lnTo>
                  <a:lnTo>
                    <a:pt x="4964861" y="18288"/>
                  </a:lnTo>
                  <a:lnTo>
                    <a:pt x="4964861" y="15494"/>
                  </a:lnTo>
                  <a:lnTo>
                    <a:pt x="4964861" y="13080"/>
                  </a:lnTo>
                  <a:lnTo>
                    <a:pt x="4964607" y="10287"/>
                  </a:lnTo>
                  <a:lnTo>
                    <a:pt x="4964607" y="7874"/>
                  </a:lnTo>
                  <a:lnTo>
                    <a:pt x="4964226" y="5206"/>
                  </a:lnTo>
                  <a:lnTo>
                    <a:pt x="4963972" y="2667"/>
                  </a:lnTo>
                  <a:lnTo>
                    <a:pt x="4963337" y="253"/>
                  </a:lnTo>
                  <a:lnTo>
                    <a:pt x="4996611" y="253"/>
                  </a:lnTo>
                </a:path>
                <a:path w="6883400" h="10017125">
                  <a:moveTo>
                    <a:pt x="4996611" y="253"/>
                  </a:moveTo>
                  <a:lnTo>
                    <a:pt x="5030774" y="253"/>
                  </a:lnTo>
                  <a:lnTo>
                    <a:pt x="5030139" y="2413"/>
                  </a:lnTo>
                  <a:lnTo>
                    <a:pt x="5029504" y="5206"/>
                  </a:lnTo>
                  <a:lnTo>
                    <a:pt x="5028869" y="7620"/>
                  </a:lnTo>
                  <a:lnTo>
                    <a:pt x="5028615" y="10032"/>
                  </a:lnTo>
                  <a:lnTo>
                    <a:pt x="5028234" y="12826"/>
                  </a:lnTo>
                  <a:lnTo>
                    <a:pt x="5027980" y="15240"/>
                  </a:lnTo>
                  <a:lnTo>
                    <a:pt x="5027980" y="17906"/>
                  </a:lnTo>
                  <a:lnTo>
                    <a:pt x="5027980" y="20447"/>
                  </a:lnTo>
                  <a:lnTo>
                    <a:pt x="5027980" y="23114"/>
                  </a:lnTo>
                  <a:lnTo>
                    <a:pt x="5028234" y="25526"/>
                  </a:lnTo>
                  <a:lnTo>
                    <a:pt x="5028615" y="28321"/>
                  </a:lnTo>
                  <a:lnTo>
                    <a:pt x="5028869" y="30733"/>
                  </a:lnTo>
                  <a:lnTo>
                    <a:pt x="5029504" y="33147"/>
                  </a:lnTo>
                  <a:lnTo>
                    <a:pt x="5030393" y="35687"/>
                  </a:lnTo>
                  <a:lnTo>
                    <a:pt x="5031028" y="38100"/>
                  </a:lnTo>
                  <a:lnTo>
                    <a:pt x="5039283" y="52704"/>
                  </a:lnTo>
                  <a:lnTo>
                    <a:pt x="5040807" y="54482"/>
                  </a:lnTo>
                  <a:lnTo>
                    <a:pt x="5052999" y="61595"/>
                  </a:lnTo>
                  <a:lnTo>
                    <a:pt x="5055158" y="62483"/>
                  </a:lnTo>
                  <a:lnTo>
                    <a:pt x="5057825" y="62738"/>
                  </a:lnTo>
                  <a:lnTo>
                    <a:pt x="5060238" y="63119"/>
                  </a:lnTo>
                  <a:lnTo>
                    <a:pt x="5063286" y="62738"/>
                  </a:lnTo>
                  <a:lnTo>
                    <a:pt x="5065826" y="62102"/>
                  </a:lnTo>
                  <a:lnTo>
                    <a:pt x="5068239" y="61595"/>
                  </a:lnTo>
                  <a:lnTo>
                    <a:pt x="5070652" y="60578"/>
                  </a:lnTo>
                  <a:lnTo>
                    <a:pt x="5072811" y="59690"/>
                  </a:lnTo>
                  <a:lnTo>
                    <a:pt x="5074970" y="58547"/>
                  </a:lnTo>
                  <a:lnTo>
                    <a:pt x="5077002" y="57276"/>
                  </a:lnTo>
                  <a:lnTo>
                    <a:pt x="5078907" y="56006"/>
                  </a:lnTo>
                  <a:lnTo>
                    <a:pt x="5080431" y="54228"/>
                  </a:lnTo>
                  <a:lnTo>
                    <a:pt x="5082209" y="52704"/>
                  </a:lnTo>
                  <a:lnTo>
                    <a:pt x="5083479" y="50926"/>
                  </a:lnTo>
                  <a:lnTo>
                    <a:pt x="5085003" y="49022"/>
                  </a:lnTo>
                  <a:lnTo>
                    <a:pt x="5086146" y="46863"/>
                  </a:lnTo>
                  <a:lnTo>
                    <a:pt x="5087416" y="45085"/>
                  </a:lnTo>
                  <a:lnTo>
                    <a:pt x="5088305" y="42672"/>
                  </a:lnTo>
                  <a:lnTo>
                    <a:pt x="5089194" y="40513"/>
                  </a:lnTo>
                  <a:lnTo>
                    <a:pt x="5089829" y="38353"/>
                  </a:lnTo>
                  <a:lnTo>
                    <a:pt x="5090718" y="35941"/>
                  </a:lnTo>
                  <a:lnTo>
                    <a:pt x="5091353" y="33527"/>
                  </a:lnTo>
                  <a:lnTo>
                    <a:pt x="5091734" y="31115"/>
                  </a:lnTo>
                  <a:lnTo>
                    <a:pt x="5092242" y="28575"/>
                  </a:lnTo>
                  <a:lnTo>
                    <a:pt x="5092623" y="25907"/>
                  </a:lnTo>
                  <a:lnTo>
                    <a:pt x="5092877" y="23495"/>
                  </a:lnTo>
                  <a:lnTo>
                    <a:pt x="5092877" y="20700"/>
                  </a:lnTo>
                  <a:lnTo>
                    <a:pt x="5093258" y="18288"/>
                  </a:lnTo>
                  <a:lnTo>
                    <a:pt x="5093258" y="15494"/>
                  </a:lnTo>
                  <a:lnTo>
                    <a:pt x="5092877" y="13080"/>
                  </a:lnTo>
                  <a:lnTo>
                    <a:pt x="5092877" y="10287"/>
                  </a:lnTo>
                  <a:lnTo>
                    <a:pt x="5092623" y="7874"/>
                  </a:lnTo>
                  <a:lnTo>
                    <a:pt x="5092242" y="5206"/>
                  </a:lnTo>
                  <a:lnTo>
                    <a:pt x="5091988" y="2667"/>
                  </a:lnTo>
                  <a:lnTo>
                    <a:pt x="5091353" y="253"/>
                  </a:lnTo>
                  <a:lnTo>
                    <a:pt x="5124627" y="253"/>
                  </a:lnTo>
                </a:path>
                <a:path w="6883400" h="10017125">
                  <a:moveTo>
                    <a:pt x="5124627" y="253"/>
                  </a:moveTo>
                  <a:lnTo>
                    <a:pt x="5158790" y="253"/>
                  </a:lnTo>
                  <a:lnTo>
                    <a:pt x="5158155" y="2413"/>
                  </a:lnTo>
                  <a:lnTo>
                    <a:pt x="5157520" y="5206"/>
                  </a:lnTo>
                  <a:lnTo>
                    <a:pt x="5156885" y="7620"/>
                  </a:lnTo>
                  <a:lnTo>
                    <a:pt x="5156631" y="10032"/>
                  </a:lnTo>
                  <a:lnTo>
                    <a:pt x="5156250" y="12826"/>
                  </a:lnTo>
                  <a:lnTo>
                    <a:pt x="5155996" y="15240"/>
                  </a:lnTo>
                  <a:lnTo>
                    <a:pt x="5155996" y="17906"/>
                  </a:lnTo>
                  <a:lnTo>
                    <a:pt x="5155996" y="20447"/>
                  </a:lnTo>
                  <a:lnTo>
                    <a:pt x="5155996" y="23114"/>
                  </a:lnTo>
                  <a:lnTo>
                    <a:pt x="5156250" y="25526"/>
                  </a:lnTo>
                  <a:lnTo>
                    <a:pt x="5156631" y="28321"/>
                  </a:lnTo>
                  <a:lnTo>
                    <a:pt x="5157266" y="30733"/>
                  </a:lnTo>
                  <a:lnTo>
                    <a:pt x="5157774" y="33147"/>
                  </a:lnTo>
                  <a:lnTo>
                    <a:pt x="5164505" y="49022"/>
                  </a:lnTo>
                  <a:lnTo>
                    <a:pt x="5165775" y="50926"/>
                  </a:lnTo>
                  <a:lnTo>
                    <a:pt x="5167299" y="52704"/>
                  </a:lnTo>
                  <a:lnTo>
                    <a:pt x="5168823" y="54482"/>
                  </a:lnTo>
                  <a:lnTo>
                    <a:pt x="5170601" y="56006"/>
                  </a:lnTo>
                  <a:lnTo>
                    <a:pt x="5172506" y="57530"/>
                  </a:lnTo>
                  <a:lnTo>
                    <a:pt x="5174538" y="58800"/>
                  </a:lnTo>
                  <a:lnTo>
                    <a:pt x="5176443" y="60071"/>
                  </a:lnTo>
                  <a:lnTo>
                    <a:pt x="5178602" y="60960"/>
                  </a:lnTo>
                  <a:lnTo>
                    <a:pt x="5181015" y="61595"/>
                  </a:lnTo>
                  <a:lnTo>
                    <a:pt x="5183428" y="62483"/>
                  </a:lnTo>
                  <a:lnTo>
                    <a:pt x="5185841" y="62738"/>
                  </a:lnTo>
                  <a:lnTo>
                    <a:pt x="5188635" y="63119"/>
                  </a:lnTo>
                  <a:lnTo>
                    <a:pt x="5191302" y="62738"/>
                  </a:lnTo>
                  <a:lnTo>
                    <a:pt x="5193842" y="62102"/>
                  </a:lnTo>
                  <a:lnTo>
                    <a:pt x="5196255" y="61595"/>
                  </a:lnTo>
                  <a:lnTo>
                    <a:pt x="5198668" y="60578"/>
                  </a:lnTo>
                  <a:lnTo>
                    <a:pt x="5201081" y="59690"/>
                  </a:lnTo>
                  <a:lnTo>
                    <a:pt x="5202986" y="58547"/>
                  </a:lnTo>
                  <a:lnTo>
                    <a:pt x="5205018" y="57276"/>
                  </a:lnTo>
                  <a:lnTo>
                    <a:pt x="5206923" y="56006"/>
                  </a:lnTo>
                  <a:lnTo>
                    <a:pt x="5208447" y="54228"/>
                  </a:lnTo>
                  <a:lnTo>
                    <a:pt x="5210225" y="52704"/>
                  </a:lnTo>
                  <a:lnTo>
                    <a:pt x="5211749" y="50926"/>
                  </a:lnTo>
                  <a:lnTo>
                    <a:pt x="5213019" y="49022"/>
                  </a:lnTo>
                  <a:lnTo>
                    <a:pt x="5214162" y="46863"/>
                  </a:lnTo>
                  <a:lnTo>
                    <a:pt x="5215432" y="45085"/>
                  </a:lnTo>
                  <a:lnTo>
                    <a:pt x="5216321" y="42672"/>
                  </a:lnTo>
                  <a:lnTo>
                    <a:pt x="5217210" y="40513"/>
                  </a:lnTo>
                  <a:lnTo>
                    <a:pt x="5218226" y="38353"/>
                  </a:lnTo>
                  <a:lnTo>
                    <a:pt x="5218734" y="35941"/>
                  </a:lnTo>
                  <a:lnTo>
                    <a:pt x="5219369" y="33527"/>
                  </a:lnTo>
                  <a:lnTo>
                    <a:pt x="5220004" y="31115"/>
                  </a:lnTo>
                  <a:lnTo>
                    <a:pt x="5220258" y="28575"/>
                  </a:lnTo>
                  <a:lnTo>
                    <a:pt x="5220639" y="25907"/>
                  </a:lnTo>
                  <a:lnTo>
                    <a:pt x="5220893" y="23495"/>
                  </a:lnTo>
                  <a:lnTo>
                    <a:pt x="5220893" y="20700"/>
                  </a:lnTo>
                  <a:lnTo>
                    <a:pt x="5221274" y="18288"/>
                  </a:lnTo>
                  <a:lnTo>
                    <a:pt x="5221274" y="15494"/>
                  </a:lnTo>
                  <a:lnTo>
                    <a:pt x="5220893" y="13080"/>
                  </a:lnTo>
                  <a:lnTo>
                    <a:pt x="5220893" y="10287"/>
                  </a:lnTo>
                  <a:lnTo>
                    <a:pt x="5220639" y="7874"/>
                  </a:lnTo>
                  <a:lnTo>
                    <a:pt x="5220258" y="5206"/>
                  </a:lnTo>
                  <a:lnTo>
                    <a:pt x="5220004" y="2667"/>
                  </a:lnTo>
                  <a:lnTo>
                    <a:pt x="5219369" y="253"/>
                  </a:lnTo>
                  <a:lnTo>
                    <a:pt x="5252643" y="253"/>
                  </a:lnTo>
                </a:path>
                <a:path w="6883400" h="10017125">
                  <a:moveTo>
                    <a:pt x="5252643" y="253"/>
                  </a:moveTo>
                  <a:lnTo>
                    <a:pt x="5286806" y="253"/>
                  </a:lnTo>
                  <a:lnTo>
                    <a:pt x="5286171" y="2413"/>
                  </a:lnTo>
                  <a:lnTo>
                    <a:pt x="5285536" y="5206"/>
                  </a:lnTo>
                  <a:lnTo>
                    <a:pt x="5284901" y="7620"/>
                  </a:lnTo>
                  <a:lnTo>
                    <a:pt x="5284647" y="10032"/>
                  </a:lnTo>
                  <a:lnTo>
                    <a:pt x="5284266" y="12826"/>
                  </a:lnTo>
                  <a:lnTo>
                    <a:pt x="5284266" y="15240"/>
                  </a:lnTo>
                  <a:lnTo>
                    <a:pt x="5284012" y="17906"/>
                  </a:lnTo>
                  <a:lnTo>
                    <a:pt x="5284012" y="20447"/>
                  </a:lnTo>
                  <a:lnTo>
                    <a:pt x="5284266" y="23114"/>
                  </a:lnTo>
                  <a:lnTo>
                    <a:pt x="5284266" y="25526"/>
                  </a:lnTo>
                  <a:lnTo>
                    <a:pt x="5284901" y="28321"/>
                  </a:lnTo>
                  <a:lnTo>
                    <a:pt x="5297093" y="54482"/>
                  </a:lnTo>
                  <a:lnTo>
                    <a:pt x="5298617" y="56006"/>
                  </a:lnTo>
                  <a:lnTo>
                    <a:pt x="5300522" y="57530"/>
                  </a:lnTo>
                  <a:lnTo>
                    <a:pt x="5302554" y="58800"/>
                  </a:lnTo>
                  <a:lnTo>
                    <a:pt x="5304459" y="60071"/>
                  </a:lnTo>
                  <a:lnTo>
                    <a:pt x="5306872" y="60960"/>
                  </a:lnTo>
                  <a:lnTo>
                    <a:pt x="5309031" y="61595"/>
                  </a:lnTo>
                  <a:lnTo>
                    <a:pt x="5311444" y="62483"/>
                  </a:lnTo>
                  <a:lnTo>
                    <a:pt x="5313857" y="62738"/>
                  </a:lnTo>
                  <a:lnTo>
                    <a:pt x="5316651" y="63119"/>
                  </a:lnTo>
                  <a:lnTo>
                    <a:pt x="5319318" y="62738"/>
                  </a:lnTo>
                  <a:lnTo>
                    <a:pt x="5321858" y="62102"/>
                  </a:lnTo>
                  <a:lnTo>
                    <a:pt x="5324525" y="61595"/>
                  </a:lnTo>
                  <a:lnTo>
                    <a:pt x="5326684" y="60578"/>
                  </a:lnTo>
                  <a:lnTo>
                    <a:pt x="5329097" y="59690"/>
                  </a:lnTo>
                  <a:lnTo>
                    <a:pt x="5331256" y="58547"/>
                  </a:lnTo>
                  <a:lnTo>
                    <a:pt x="5333034" y="57276"/>
                  </a:lnTo>
                  <a:lnTo>
                    <a:pt x="5334939" y="56006"/>
                  </a:lnTo>
                  <a:lnTo>
                    <a:pt x="5336717" y="54228"/>
                  </a:lnTo>
                  <a:lnTo>
                    <a:pt x="5338241" y="52704"/>
                  </a:lnTo>
                  <a:lnTo>
                    <a:pt x="5339765" y="50926"/>
                  </a:lnTo>
                  <a:lnTo>
                    <a:pt x="5341035" y="49022"/>
                  </a:lnTo>
                  <a:lnTo>
                    <a:pt x="5342178" y="46863"/>
                  </a:lnTo>
                  <a:lnTo>
                    <a:pt x="5343448" y="45085"/>
                  </a:lnTo>
                  <a:lnTo>
                    <a:pt x="5344337" y="42672"/>
                  </a:lnTo>
                  <a:lnTo>
                    <a:pt x="5345226" y="40513"/>
                  </a:lnTo>
                  <a:lnTo>
                    <a:pt x="5346242" y="38353"/>
                  </a:lnTo>
                  <a:lnTo>
                    <a:pt x="5346750" y="35941"/>
                  </a:lnTo>
                  <a:lnTo>
                    <a:pt x="5347385" y="33527"/>
                  </a:lnTo>
                  <a:lnTo>
                    <a:pt x="5348020" y="31115"/>
                  </a:lnTo>
                  <a:lnTo>
                    <a:pt x="5348274" y="28575"/>
                  </a:lnTo>
                  <a:lnTo>
                    <a:pt x="5348655" y="25907"/>
                  </a:lnTo>
                  <a:lnTo>
                    <a:pt x="5348909" y="23495"/>
                  </a:lnTo>
                  <a:lnTo>
                    <a:pt x="5349290" y="20700"/>
                  </a:lnTo>
                  <a:lnTo>
                    <a:pt x="5349290" y="18288"/>
                  </a:lnTo>
                  <a:lnTo>
                    <a:pt x="5349290" y="15494"/>
                  </a:lnTo>
                  <a:lnTo>
                    <a:pt x="5349290" y="13080"/>
                  </a:lnTo>
                  <a:lnTo>
                    <a:pt x="5348909" y="10287"/>
                  </a:lnTo>
                  <a:lnTo>
                    <a:pt x="5348655" y="7874"/>
                  </a:lnTo>
                  <a:lnTo>
                    <a:pt x="5348274" y="5206"/>
                  </a:lnTo>
                  <a:lnTo>
                    <a:pt x="5348020" y="2667"/>
                  </a:lnTo>
                  <a:lnTo>
                    <a:pt x="5347766" y="253"/>
                  </a:lnTo>
                  <a:lnTo>
                    <a:pt x="5380659" y="253"/>
                  </a:lnTo>
                </a:path>
                <a:path w="6883400" h="10017125">
                  <a:moveTo>
                    <a:pt x="5380659" y="253"/>
                  </a:moveTo>
                  <a:lnTo>
                    <a:pt x="5415076" y="253"/>
                  </a:lnTo>
                  <a:lnTo>
                    <a:pt x="5414187" y="2413"/>
                  </a:lnTo>
                  <a:lnTo>
                    <a:pt x="5413552" y="5206"/>
                  </a:lnTo>
                  <a:lnTo>
                    <a:pt x="5413298" y="7620"/>
                  </a:lnTo>
                  <a:lnTo>
                    <a:pt x="5412663" y="10032"/>
                  </a:lnTo>
                  <a:lnTo>
                    <a:pt x="5412282" y="12826"/>
                  </a:lnTo>
                  <a:lnTo>
                    <a:pt x="5412282" y="15240"/>
                  </a:lnTo>
                  <a:lnTo>
                    <a:pt x="5412028" y="17906"/>
                  </a:lnTo>
                  <a:lnTo>
                    <a:pt x="5412028" y="20447"/>
                  </a:lnTo>
                  <a:lnTo>
                    <a:pt x="5412282" y="23114"/>
                  </a:lnTo>
                  <a:lnTo>
                    <a:pt x="5412282" y="25526"/>
                  </a:lnTo>
                  <a:lnTo>
                    <a:pt x="5412917" y="28321"/>
                  </a:lnTo>
                  <a:lnTo>
                    <a:pt x="5422061" y="50926"/>
                  </a:lnTo>
                  <a:lnTo>
                    <a:pt x="5423331" y="52704"/>
                  </a:lnTo>
                  <a:lnTo>
                    <a:pt x="5425109" y="54482"/>
                  </a:lnTo>
                  <a:lnTo>
                    <a:pt x="5426633" y="56006"/>
                  </a:lnTo>
                  <a:lnTo>
                    <a:pt x="5428538" y="57530"/>
                  </a:lnTo>
                  <a:lnTo>
                    <a:pt x="5430570" y="58800"/>
                  </a:lnTo>
                  <a:lnTo>
                    <a:pt x="5432729" y="60071"/>
                  </a:lnTo>
                  <a:lnTo>
                    <a:pt x="5434888" y="60960"/>
                  </a:lnTo>
                  <a:lnTo>
                    <a:pt x="5437047" y="61595"/>
                  </a:lnTo>
                  <a:lnTo>
                    <a:pt x="5439460" y="62483"/>
                  </a:lnTo>
                  <a:lnTo>
                    <a:pt x="5441873" y="62738"/>
                  </a:lnTo>
                  <a:lnTo>
                    <a:pt x="5444667" y="63119"/>
                  </a:lnTo>
                  <a:lnTo>
                    <a:pt x="5447334" y="62738"/>
                  </a:lnTo>
                  <a:lnTo>
                    <a:pt x="5450128" y="62102"/>
                  </a:lnTo>
                  <a:lnTo>
                    <a:pt x="5452541" y="61595"/>
                  </a:lnTo>
                  <a:lnTo>
                    <a:pt x="5454954" y="60578"/>
                  </a:lnTo>
                  <a:lnTo>
                    <a:pt x="5457113" y="59690"/>
                  </a:lnTo>
                  <a:lnTo>
                    <a:pt x="5459272" y="58547"/>
                  </a:lnTo>
                  <a:lnTo>
                    <a:pt x="5461050" y="57276"/>
                  </a:lnTo>
                  <a:lnTo>
                    <a:pt x="5462955" y="56006"/>
                  </a:lnTo>
                  <a:lnTo>
                    <a:pt x="5464733" y="54228"/>
                  </a:lnTo>
                  <a:lnTo>
                    <a:pt x="5466257" y="52704"/>
                  </a:lnTo>
                  <a:lnTo>
                    <a:pt x="5467781" y="50926"/>
                  </a:lnTo>
                  <a:lnTo>
                    <a:pt x="5469051" y="49022"/>
                  </a:lnTo>
                  <a:lnTo>
                    <a:pt x="5470194" y="46863"/>
                  </a:lnTo>
                  <a:lnTo>
                    <a:pt x="5471464" y="45085"/>
                  </a:lnTo>
                  <a:lnTo>
                    <a:pt x="5472353" y="42672"/>
                  </a:lnTo>
                  <a:lnTo>
                    <a:pt x="5473242" y="40513"/>
                  </a:lnTo>
                  <a:lnTo>
                    <a:pt x="5474258" y="38353"/>
                  </a:lnTo>
                  <a:lnTo>
                    <a:pt x="5474766" y="35941"/>
                  </a:lnTo>
                  <a:lnTo>
                    <a:pt x="5475401" y="33527"/>
                  </a:lnTo>
                  <a:lnTo>
                    <a:pt x="5476036" y="31115"/>
                  </a:lnTo>
                  <a:lnTo>
                    <a:pt x="5476290" y="28575"/>
                  </a:lnTo>
                  <a:lnTo>
                    <a:pt x="5476671" y="25907"/>
                  </a:lnTo>
                  <a:lnTo>
                    <a:pt x="5476925" y="23495"/>
                  </a:lnTo>
                  <a:lnTo>
                    <a:pt x="5477306" y="20700"/>
                  </a:lnTo>
                  <a:lnTo>
                    <a:pt x="5477306" y="18288"/>
                  </a:lnTo>
                  <a:lnTo>
                    <a:pt x="5477306" y="15494"/>
                  </a:lnTo>
                  <a:lnTo>
                    <a:pt x="5477306" y="13080"/>
                  </a:lnTo>
                  <a:lnTo>
                    <a:pt x="5476925" y="10287"/>
                  </a:lnTo>
                  <a:lnTo>
                    <a:pt x="5476671" y="7874"/>
                  </a:lnTo>
                  <a:lnTo>
                    <a:pt x="5476290" y="5206"/>
                  </a:lnTo>
                  <a:lnTo>
                    <a:pt x="5476036" y="2667"/>
                  </a:lnTo>
                  <a:lnTo>
                    <a:pt x="5475782" y="253"/>
                  </a:lnTo>
                  <a:lnTo>
                    <a:pt x="5508675" y="253"/>
                  </a:lnTo>
                </a:path>
                <a:path w="6883400" h="10017125">
                  <a:moveTo>
                    <a:pt x="5508675" y="253"/>
                  </a:moveTo>
                  <a:lnTo>
                    <a:pt x="5543092" y="253"/>
                  </a:lnTo>
                  <a:lnTo>
                    <a:pt x="5542457" y="2413"/>
                  </a:lnTo>
                  <a:lnTo>
                    <a:pt x="5541568" y="5206"/>
                  </a:lnTo>
                  <a:lnTo>
                    <a:pt x="5541314" y="7620"/>
                  </a:lnTo>
                  <a:lnTo>
                    <a:pt x="5540933" y="10032"/>
                  </a:lnTo>
                  <a:lnTo>
                    <a:pt x="5540679" y="12826"/>
                  </a:lnTo>
                  <a:lnTo>
                    <a:pt x="5540298" y="15240"/>
                  </a:lnTo>
                  <a:lnTo>
                    <a:pt x="5540298" y="17906"/>
                  </a:lnTo>
                  <a:lnTo>
                    <a:pt x="5540298" y="20447"/>
                  </a:lnTo>
                  <a:lnTo>
                    <a:pt x="5540298" y="23114"/>
                  </a:lnTo>
                  <a:lnTo>
                    <a:pt x="5540679" y="25526"/>
                  </a:lnTo>
                  <a:lnTo>
                    <a:pt x="5540933" y="28321"/>
                  </a:lnTo>
                  <a:lnTo>
                    <a:pt x="5550077" y="50926"/>
                  </a:lnTo>
                  <a:lnTo>
                    <a:pt x="5551347" y="52704"/>
                  </a:lnTo>
                  <a:lnTo>
                    <a:pt x="5553125" y="54482"/>
                  </a:lnTo>
                  <a:lnTo>
                    <a:pt x="5555030" y="56006"/>
                  </a:lnTo>
                  <a:lnTo>
                    <a:pt x="5556808" y="57530"/>
                  </a:lnTo>
                  <a:lnTo>
                    <a:pt x="5558586" y="58800"/>
                  </a:lnTo>
                  <a:lnTo>
                    <a:pt x="5560745" y="60071"/>
                  </a:lnTo>
                  <a:lnTo>
                    <a:pt x="5562904" y="60960"/>
                  </a:lnTo>
                  <a:lnTo>
                    <a:pt x="5565317" y="61595"/>
                  </a:lnTo>
                  <a:lnTo>
                    <a:pt x="5567476" y="62483"/>
                  </a:lnTo>
                  <a:lnTo>
                    <a:pt x="5570270" y="62738"/>
                  </a:lnTo>
                  <a:lnTo>
                    <a:pt x="5572683" y="63119"/>
                  </a:lnTo>
                  <a:lnTo>
                    <a:pt x="5575350" y="62738"/>
                  </a:lnTo>
                  <a:lnTo>
                    <a:pt x="5578144" y="62102"/>
                  </a:lnTo>
                  <a:lnTo>
                    <a:pt x="5580557" y="61595"/>
                  </a:lnTo>
                  <a:lnTo>
                    <a:pt x="5582970" y="60578"/>
                  </a:lnTo>
                  <a:lnTo>
                    <a:pt x="5585129" y="59690"/>
                  </a:lnTo>
                  <a:lnTo>
                    <a:pt x="5587288" y="58547"/>
                  </a:lnTo>
                  <a:lnTo>
                    <a:pt x="5589066" y="57276"/>
                  </a:lnTo>
                  <a:lnTo>
                    <a:pt x="5591225" y="56006"/>
                  </a:lnTo>
                  <a:lnTo>
                    <a:pt x="5592749" y="54228"/>
                  </a:lnTo>
                  <a:lnTo>
                    <a:pt x="5594273" y="52704"/>
                  </a:lnTo>
                  <a:lnTo>
                    <a:pt x="5595797" y="50926"/>
                  </a:lnTo>
                  <a:lnTo>
                    <a:pt x="5597067" y="49022"/>
                  </a:lnTo>
                  <a:lnTo>
                    <a:pt x="5598591" y="46863"/>
                  </a:lnTo>
                  <a:lnTo>
                    <a:pt x="5599480" y="45085"/>
                  </a:lnTo>
                  <a:lnTo>
                    <a:pt x="5600369" y="42672"/>
                  </a:lnTo>
                  <a:lnTo>
                    <a:pt x="5601639" y="40513"/>
                  </a:lnTo>
                  <a:lnTo>
                    <a:pt x="5602274" y="38353"/>
                  </a:lnTo>
                  <a:lnTo>
                    <a:pt x="5603163" y="35941"/>
                  </a:lnTo>
                  <a:lnTo>
                    <a:pt x="5603798" y="33527"/>
                  </a:lnTo>
                  <a:lnTo>
                    <a:pt x="5604052" y="31115"/>
                  </a:lnTo>
                  <a:lnTo>
                    <a:pt x="5604687" y="28575"/>
                  </a:lnTo>
                  <a:lnTo>
                    <a:pt x="5604941" y="25907"/>
                  </a:lnTo>
                  <a:lnTo>
                    <a:pt x="5604941" y="23495"/>
                  </a:lnTo>
                  <a:lnTo>
                    <a:pt x="5605322" y="20700"/>
                  </a:lnTo>
                  <a:lnTo>
                    <a:pt x="5605322" y="18288"/>
                  </a:lnTo>
                  <a:lnTo>
                    <a:pt x="5605322" y="15494"/>
                  </a:lnTo>
                  <a:lnTo>
                    <a:pt x="5605322" y="13080"/>
                  </a:lnTo>
                  <a:lnTo>
                    <a:pt x="5604941" y="10287"/>
                  </a:lnTo>
                  <a:lnTo>
                    <a:pt x="5604941" y="7874"/>
                  </a:lnTo>
                  <a:lnTo>
                    <a:pt x="5604306" y="5206"/>
                  </a:lnTo>
                  <a:lnTo>
                    <a:pt x="5604052" y="2667"/>
                  </a:lnTo>
                  <a:lnTo>
                    <a:pt x="5603798" y="253"/>
                  </a:lnTo>
                  <a:lnTo>
                    <a:pt x="5636691" y="253"/>
                  </a:lnTo>
                </a:path>
                <a:path w="6883400" h="10017125">
                  <a:moveTo>
                    <a:pt x="5636945" y="253"/>
                  </a:moveTo>
                  <a:lnTo>
                    <a:pt x="5671108" y="253"/>
                  </a:lnTo>
                  <a:lnTo>
                    <a:pt x="5670473" y="2413"/>
                  </a:lnTo>
                  <a:lnTo>
                    <a:pt x="5669838" y="5206"/>
                  </a:lnTo>
                  <a:lnTo>
                    <a:pt x="5669330" y="7620"/>
                  </a:lnTo>
                  <a:lnTo>
                    <a:pt x="5668949" y="10032"/>
                  </a:lnTo>
                  <a:lnTo>
                    <a:pt x="5668695" y="12826"/>
                  </a:lnTo>
                  <a:lnTo>
                    <a:pt x="5668314" y="15240"/>
                  </a:lnTo>
                  <a:lnTo>
                    <a:pt x="5668314" y="17906"/>
                  </a:lnTo>
                  <a:lnTo>
                    <a:pt x="5668314" y="20447"/>
                  </a:lnTo>
                  <a:lnTo>
                    <a:pt x="5668314" y="23114"/>
                  </a:lnTo>
                  <a:lnTo>
                    <a:pt x="5668695" y="25526"/>
                  </a:lnTo>
                  <a:lnTo>
                    <a:pt x="5671362" y="38100"/>
                  </a:lnTo>
                  <a:lnTo>
                    <a:pt x="5671997" y="40513"/>
                  </a:lnTo>
                  <a:lnTo>
                    <a:pt x="5673267" y="42672"/>
                  </a:lnTo>
                  <a:lnTo>
                    <a:pt x="5674156" y="45085"/>
                  </a:lnTo>
                  <a:lnTo>
                    <a:pt x="5675426" y="47244"/>
                  </a:lnTo>
                  <a:lnTo>
                    <a:pt x="5676569" y="49022"/>
                  </a:lnTo>
                  <a:lnTo>
                    <a:pt x="5678093" y="50926"/>
                  </a:lnTo>
                  <a:lnTo>
                    <a:pt x="5679617" y="52704"/>
                  </a:lnTo>
                  <a:lnTo>
                    <a:pt x="5681141" y="54482"/>
                  </a:lnTo>
                  <a:lnTo>
                    <a:pt x="5683046" y="56006"/>
                  </a:lnTo>
                  <a:lnTo>
                    <a:pt x="5684824" y="57530"/>
                  </a:lnTo>
                  <a:lnTo>
                    <a:pt x="5686602" y="58800"/>
                  </a:lnTo>
                  <a:lnTo>
                    <a:pt x="5688761" y="60071"/>
                  </a:lnTo>
                  <a:lnTo>
                    <a:pt x="5690920" y="60960"/>
                  </a:lnTo>
                  <a:lnTo>
                    <a:pt x="5693333" y="61595"/>
                  </a:lnTo>
                  <a:lnTo>
                    <a:pt x="5695492" y="62483"/>
                  </a:lnTo>
                  <a:lnTo>
                    <a:pt x="5698286" y="62738"/>
                  </a:lnTo>
                  <a:lnTo>
                    <a:pt x="5700699" y="63119"/>
                  </a:lnTo>
                  <a:lnTo>
                    <a:pt x="5703366" y="62738"/>
                  </a:lnTo>
                  <a:lnTo>
                    <a:pt x="5706160" y="62102"/>
                  </a:lnTo>
                  <a:lnTo>
                    <a:pt x="5708573" y="61595"/>
                  </a:lnTo>
                  <a:lnTo>
                    <a:pt x="5710986" y="60578"/>
                  </a:lnTo>
                  <a:lnTo>
                    <a:pt x="5713145" y="59690"/>
                  </a:lnTo>
                  <a:lnTo>
                    <a:pt x="5715304" y="58547"/>
                  </a:lnTo>
                  <a:lnTo>
                    <a:pt x="5717082" y="57276"/>
                  </a:lnTo>
                  <a:lnTo>
                    <a:pt x="5719241" y="56006"/>
                  </a:lnTo>
                  <a:lnTo>
                    <a:pt x="5720765" y="54228"/>
                  </a:lnTo>
                  <a:lnTo>
                    <a:pt x="5727496" y="45085"/>
                  </a:lnTo>
                  <a:lnTo>
                    <a:pt x="5728766" y="42672"/>
                  </a:lnTo>
                  <a:lnTo>
                    <a:pt x="5729655" y="40513"/>
                  </a:lnTo>
                  <a:lnTo>
                    <a:pt x="5730290" y="38353"/>
                  </a:lnTo>
                  <a:lnTo>
                    <a:pt x="5731179" y="35941"/>
                  </a:lnTo>
                  <a:lnTo>
                    <a:pt x="5731814" y="33527"/>
                  </a:lnTo>
                  <a:lnTo>
                    <a:pt x="5732068" y="31115"/>
                  </a:lnTo>
                  <a:lnTo>
                    <a:pt x="5732703" y="28575"/>
                  </a:lnTo>
                  <a:lnTo>
                    <a:pt x="5732957" y="25907"/>
                  </a:lnTo>
                  <a:lnTo>
                    <a:pt x="5732957" y="23495"/>
                  </a:lnTo>
                  <a:lnTo>
                    <a:pt x="5733338" y="20700"/>
                  </a:lnTo>
                  <a:lnTo>
                    <a:pt x="5733338" y="18288"/>
                  </a:lnTo>
                  <a:lnTo>
                    <a:pt x="5733338" y="15494"/>
                  </a:lnTo>
                  <a:lnTo>
                    <a:pt x="5733338" y="13080"/>
                  </a:lnTo>
                  <a:lnTo>
                    <a:pt x="5732957" y="10287"/>
                  </a:lnTo>
                  <a:lnTo>
                    <a:pt x="5732957" y="7874"/>
                  </a:lnTo>
                  <a:lnTo>
                    <a:pt x="5732703" y="5206"/>
                  </a:lnTo>
                  <a:lnTo>
                    <a:pt x="5732322" y="2667"/>
                  </a:lnTo>
                  <a:lnTo>
                    <a:pt x="5731814" y="253"/>
                  </a:lnTo>
                  <a:lnTo>
                    <a:pt x="5764961" y="253"/>
                  </a:lnTo>
                </a:path>
                <a:path w="6883400" h="10017125">
                  <a:moveTo>
                    <a:pt x="5764961" y="253"/>
                  </a:moveTo>
                  <a:lnTo>
                    <a:pt x="5799124" y="253"/>
                  </a:lnTo>
                  <a:lnTo>
                    <a:pt x="5798489" y="2413"/>
                  </a:lnTo>
                  <a:lnTo>
                    <a:pt x="5797854" y="5206"/>
                  </a:lnTo>
                  <a:lnTo>
                    <a:pt x="5797346" y="7620"/>
                  </a:lnTo>
                  <a:lnTo>
                    <a:pt x="5796965" y="10032"/>
                  </a:lnTo>
                  <a:lnTo>
                    <a:pt x="5796711" y="12826"/>
                  </a:lnTo>
                  <a:lnTo>
                    <a:pt x="5796330" y="15240"/>
                  </a:lnTo>
                  <a:lnTo>
                    <a:pt x="5796330" y="17906"/>
                  </a:lnTo>
                  <a:lnTo>
                    <a:pt x="5796330" y="20447"/>
                  </a:lnTo>
                  <a:lnTo>
                    <a:pt x="5796330" y="23114"/>
                  </a:lnTo>
                  <a:lnTo>
                    <a:pt x="5796711" y="25526"/>
                  </a:lnTo>
                  <a:lnTo>
                    <a:pt x="5796965" y="28321"/>
                  </a:lnTo>
                  <a:lnTo>
                    <a:pt x="5797346" y="30733"/>
                  </a:lnTo>
                  <a:lnTo>
                    <a:pt x="5797854" y="33147"/>
                  </a:lnTo>
                  <a:lnTo>
                    <a:pt x="5798870" y="35687"/>
                  </a:lnTo>
                  <a:lnTo>
                    <a:pt x="5799378" y="38100"/>
                  </a:lnTo>
                  <a:lnTo>
                    <a:pt x="5800394" y="40513"/>
                  </a:lnTo>
                  <a:lnTo>
                    <a:pt x="5801283" y="42672"/>
                  </a:lnTo>
                  <a:lnTo>
                    <a:pt x="5802172" y="45085"/>
                  </a:lnTo>
                  <a:lnTo>
                    <a:pt x="5803442" y="47244"/>
                  </a:lnTo>
                  <a:lnTo>
                    <a:pt x="5804585" y="49022"/>
                  </a:lnTo>
                  <a:lnTo>
                    <a:pt x="5806109" y="50926"/>
                  </a:lnTo>
                  <a:lnTo>
                    <a:pt x="5807633" y="52704"/>
                  </a:lnTo>
                  <a:lnTo>
                    <a:pt x="5809157" y="54482"/>
                  </a:lnTo>
                  <a:lnTo>
                    <a:pt x="5811062" y="56006"/>
                  </a:lnTo>
                  <a:lnTo>
                    <a:pt x="5812840" y="57530"/>
                  </a:lnTo>
                  <a:lnTo>
                    <a:pt x="5814618" y="58800"/>
                  </a:lnTo>
                  <a:lnTo>
                    <a:pt x="5816777" y="60071"/>
                  </a:lnTo>
                  <a:lnTo>
                    <a:pt x="5818936" y="60960"/>
                  </a:lnTo>
                  <a:lnTo>
                    <a:pt x="5821349" y="61595"/>
                  </a:lnTo>
                  <a:lnTo>
                    <a:pt x="5823508" y="62483"/>
                  </a:lnTo>
                  <a:lnTo>
                    <a:pt x="5826302" y="62738"/>
                  </a:lnTo>
                  <a:lnTo>
                    <a:pt x="5828715" y="63119"/>
                  </a:lnTo>
                  <a:lnTo>
                    <a:pt x="5831763" y="62738"/>
                  </a:lnTo>
                  <a:lnTo>
                    <a:pt x="5834176" y="62102"/>
                  </a:lnTo>
                  <a:lnTo>
                    <a:pt x="5836589" y="61595"/>
                  </a:lnTo>
                  <a:lnTo>
                    <a:pt x="5839002" y="60578"/>
                  </a:lnTo>
                  <a:lnTo>
                    <a:pt x="5841161" y="59690"/>
                  </a:lnTo>
                  <a:lnTo>
                    <a:pt x="5843320" y="58547"/>
                  </a:lnTo>
                  <a:lnTo>
                    <a:pt x="5845479" y="57276"/>
                  </a:lnTo>
                  <a:lnTo>
                    <a:pt x="5847257" y="56006"/>
                  </a:lnTo>
                  <a:lnTo>
                    <a:pt x="5848781" y="54228"/>
                  </a:lnTo>
                  <a:lnTo>
                    <a:pt x="5850686" y="52704"/>
                  </a:lnTo>
                  <a:lnTo>
                    <a:pt x="5851829" y="50926"/>
                  </a:lnTo>
                  <a:lnTo>
                    <a:pt x="5853353" y="49022"/>
                  </a:lnTo>
                  <a:lnTo>
                    <a:pt x="5854623" y="46863"/>
                  </a:lnTo>
                  <a:lnTo>
                    <a:pt x="5855766" y="45085"/>
                  </a:lnTo>
                  <a:lnTo>
                    <a:pt x="5856782" y="42672"/>
                  </a:lnTo>
                  <a:lnTo>
                    <a:pt x="5857671" y="40513"/>
                  </a:lnTo>
                  <a:lnTo>
                    <a:pt x="5858306" y="38353"/>
                  </a:lnTo>
                  <a:lnTo>
                    <a:pt x="5859195" y="35941"/>
                  </a:lnTo>
                  <a:lnTo>
                    <a:pt x="5859830" y="33527"/>
                  </a:lnTo>
                  <a:lnTo>
                    <a:pt x="5860084" y="31115"/>
                  </a:lnTo>
                  <a:lnTo>
                    <a:pt x="5860719" y="28575"/>
                  </a:lnTo>
                  <a:lnTo>
                    <a:pt x="5860973" y="25907"/>
                  </a:lnTo>
                  <a:lnTo>
                    <a:pt x="5861354" y="23495"/>
                  </a:lnTo>
                  <a:lnTo>
                    <a:pt x="5861354" y="20700"/>
                  </a:lnTo>
                  <a:lnTo>
                    <a:pt x="5861608" y="18288"/>
                  </a:lnTo>
                  <a:lnTo>
                    <a:pt x="5861608" y="15494"/>
                  </a:lnTo>
                  <a:lnTo>
                    <a:pt x="5861354" y="13080"/>
                  </a:lnTo>
                  <a:lnTo>
                    <a:pt x="5861354" y="10287"/>
                  </a:lnTo>
                  <a:lnTo>
                    <a:pt x="5860973" y="7874"/>
                  </a:lnTo>
                  <a:lnTo>
                    <a:pt x="5860719" y="5206"/>
                  </a:lnTo>
                  <a:lnTo>
                    <a:pt x="5860338" y="2667"/>
                  </a:lnTo>
                  <a:lnTo>
                    <a:pt x="5859830" y="253"/>
                  </a:lnTo>
                  <a:lnTo>
                    <a:pt x="5892977" y="253"/>
                  </a:lnTo>
                </a:path>
                <a:path w="6883400" h="10017125">
                  <a:moveTo>
                    <a:pt x="5892977" y="253"/>
                  </a:moveTo>
                  <a:lnTo>
                    <a:pt x="5927140" y="253"/>
                  </a:lnTo>
                  <a:lnTo>
                    <a:pt x="5926505" y="2413"/>
                  </a:lnTo>
                  <a:lnTo>
                    <a:pt x="5925870" y="5206"/>
                  </a:lnTo>
                  <a:lnTo>
                    <a:pt x="5925362" y="7620"/>
                  </a:lnTo>
                  <a:lnTo>
                    <a:pt x="5924981" y="10032"/>
                  </a:lnTo>
                  <a:lnTo>
                    <a:pt x="5924727" y="12826"/>
                  </a:lnTo>
                  <a:lnTo>
                    <a:pt x="5924346" y="15240"/>
                  </a:lnTo>
                  <a:lnTo>
                    <a:pt x="5924346" y="17906"/>
                  </a:lnTo>
                  <a:lnTo>
                    <a:pt x="5924346" y="20447"/>
                  </a:lnTo>
                  <a:lnTo>
                    <a:pt x="5924346" y="23114"/>
                  </a:lnTo>
                  <a:lnTo>
                    <a:pt x="5924727" y="25526"/>
                  </a:lnTo>
                  <a:lnTo>
                    <a:pt x="5924981" y="28321"/>
                  </a:lnTo>
                  <a:lnTo>
                    <a:pt x="5925616" y="30733"/>
                  </a:lnTo>
                  <a:lnTo>
                    <a:pt x="5926251" y="33147"/>
                  </a:lnTo>
                  <a:lnTo>
                    <a:pt x="5926886" y="35687"/>
                  </a:lnTo>
                  <a:lnTo>
                    <a:pt x="5927394" y="38100"/>
                  </a:lnTo>
                  <a:lnTo>
                    <a:pt x="5928410" y="40513"/>
                  </a:lnTo>
                  <a:lnTo>
                    <a:pt x="5929299" y="42672"/>
                  </a:lnTo>
                  <a:lnTo>
                    <a:pt x="5930188" y="45085"/>
                  </a:lnTo>
                  <a:lnTo>
                    <a:pt x="5931458" y="47244"/>
                  </a:lnTo>
                  <a:lnTo>
                    <a:pt x="5932982" y="49022"/>
                  </a:lnTo>
                  <a:lnTo>
                    <a:pt x="5934125" y="50926"/>
                  </a:lnTo>
                  <a:lnTo>
                    <a:pt x="5935649" y="52704"/>
                  </a:lnTo>
                  <a:lnTo>
                    <a:pt x="5937173" y="54482"/>
                  </a:lnTo>
                  <a:lnTo>
                    <a:pt x="5939078" y="56006"/>
                  </a:lnTo>
                  <a:lnTo>
                    <a:pt x="5940856" y="57530"/>
                  </a:lnTo>
                  <a:lnTo>
                    <a:pt x="5943015" y="58800"/>
                  </a:lnTo>
                  <a:lnTo>
                    <a:pt x="5944793" y="60071"/>
                  </a:lnTo>
                  <a:lnTo>
                    <a:pt x="5946952" y="60960"/>
                  </a:lnTo>
                  <a:lnTo>
                    <a:pt x="5949365" y="61595"/>
                  </a:lnTo>
                  <a:lnTo>
                    <a:pt x="5951778" y="62483"/>
                  </a:lnTo>
                  <a:lnTo>
                    <a:pt x="5954318" y="62738"/>
                  </a:lnTo>
                  <a:lnTo>
                    <a:pt x="5956985" y="63119"/>
                  </a:lnTo>
                  <a:lnTo>
                    <a:pt x="5959779" y="62738"/>
                  </a:lnTo>
                  <a:lnTo>
                    <a:pt x="5962192" y="62102"/>
                  </a:lnTo>
                  <a:lnTo>
                    <a:pt x="5964605" y="61595"/>
                  </a:lnTo>
                  <a:lnTo>
                    <a:pt x="5967018" y="60578"/>
                  </a:lnTo>
                  <a:lnTo>
                    <a:pt x="5969558" y="59690"/>
                  </a:lnTo>
                  <a:lnTo>
                    <a:pt x="5971336" y="58547"/>
                  </a:lnTo>
                  <a:lnTo>
                    <a:pt x="5973495" y="57276"/>
                  </a:lnTo>
                  <a:lnTo>
                    <a:pt x="5975273" y="56006"/>
                  </a:lnTo>
                  <a:lnTo>
                    <a:pt x="5976797" y="54228"/>
                  </a:lnTo>
                  <a:lnTo>
                    <a:pt x="5978702" y="52704"/>
                  </a:lnTo>
                  <a:lnTo>
                    <a:pt x="5980226" y="50926"/>
                  </a:lnTo>
                  <a:lnTo>
                    <a:pt x="5981369" y="49022"/>
                  </a:lnTo>
                  <a:lnTo>
                    <a:pt x="5982639" y="46863"/>
                  </a:lnTo>
                  <a:lnTo>
                    <a:pt x="5983782" y="45085"/>
                  </a:lnTo>
                  <a:lnTo>
                    <a:pt x="5988989" y="25907"/>
                  </a:lnTo>
                  <a:lnTo>
                    <a:pt x="5989370" y="23495"/>
                  </a:lnTo>
                  <a:lnTo>
                    <a:pt x="5989370" y="20700"/>
                  </a:lnTo>
                  <a:lnTo>
                    <a:pt x="5989624" y="18288"/>
                  </a:lnTo>
                  <a:lnTo>
                    <a:pt x="5989624" y="15494"/>
                  </a:lnTo>
                  <a:lnTo>
                    <a:pt x="5989370" y="13080"/>
                  </a:lnTo>
                  <a:lnTo>
                    <a:pt x="5989370" y="10287"/>
                  </a:lnTo>
                  <a:lnTo>
                    <a:pt x="5988989" y="7874"/>
                  </a:lnTo>
                  <a:lnTo>
                    <a:pt x="5988735" y="5206"/>
                  </a:lnTo>
                  <a:lnTo>
                    <a:pt x="5988354" y="2667"/>
                  </a:lnTo>
                  <a:lnTo>
                    <a:pt x="5987846" y="253"/>
                  </a:lnTo>
                  <a:lnTo>
                    <a:pt x="6020993" y="253"/>
                  </a:lnTo>
                </a:path>
                <a:path w="6883400" h="10017125">
                  <a:moveTo>
                    <a:pt x="6020993" y="253"/>
                  </a:moveTo>
                  <a:lnTo>
                    <a:pt x="6055156" y="253"/>
                  </a:lnTo>
                  <a:lnTo>
                    <a:pt x="6054521" y="2413"/>
                  </a:lnTo>
                  <a:lnTo>
                    <a:pt x="6053886" y="5206"/>
                  </a:lnTo>
                  <a:lnTo>
                    <a:pt x="6053378" y="7620"/>
                  </a:lnTo>
                  <a:lnTo>
                    <a:pt x="6052997" y="10032"/>
                  </a:lnTo>
                  <a:lnTo>
                    <a:pt x="6052743" y="12826"/>
                  </a:lnTo>
                  <a:lnTo>
                    <a:pt x="6052743" y="15240"/>
                  </a:lnTo>
                  <a:lnTo>
                    <a:pt x="6052362" y="17906"/>
                  </a:lnTo>
                  <a:lnTo>
                    <a:pt x="6052362" y="20447"/>
                  </a:lnTo>
                  <a:lnTo>
                    <a:pt x="6052743" y="23114"/>
                  </a:lnTo>
                  <a:lnTo>
                    <a:pt x="6052743" y="25526"/>
                  </a:lnTo>
                  <a:lnTo>
                    <a:pt x="6052997" y="28321"/>
                  </a:lnTo>
                  <a:lnTo>
                    <a:pt x="6053632" y="30733"/>
                  </a:lnTo>
                  <a:lnTo>
                    <a:pt x="6054267" y="33147"/>
                  </a:lnTo>
                  <a:lnTo>
                    <a:pt x="6054902" y="35687"/>
                  </a:lnTo>
                  <a:lnTo>
                    <a:pt x="6055410" y="38100"/>
                  </a:lnTo>
                  <a:lnTo>
                    <a:pt x="6056426" y="40513"/>
                  </a:lnTo>
                  <a:lnTo>
                    <a:pt x="6057315" y="42672"/>
                  </a:lnTo>
                  <a:lnTo>
                    <a:pt x="6058204" y="45085"/>
                  </a:lnTo>
                  <a:lnTo>
                    <a:pt x="6059728" y="47244"/>
                  </a:lnTo>
                  <a:lnTo>
                    <a:pt x="6060998" y="49022"/>
                  </a:lnTo>
                  <a:lnTo>
                    <a:pt x="6062141" y="50926"/>
                  </a:lnTo>
                  <a:lnTo>
                    <a:pt x="6063665" y="52704"/>
                  </a:lnTo>
                  <a:lnTo>
                    <a:pt x="6065189" y="54482"/>
                  </a:lnTo>
                  <a:lnTo>
                    <a:pt x="6067094" y="56006"/>
                  </a:lnTo>
                  <a:lnTo>
                    <a:pt x="6068872" y="57530"/>
                  </a:lnTo>
                  <a:lnTo>
                    <a:pt x="6071031" y="58800"/>
                  </a:lnTo>
                  <a:lnTo>
                    <a:pt x="6072809" y="60071"/>
                  </a:lnTo>
                  <a:lnTo>
                    <a:pt x="6075222" y="60960"/>
                  </a:lnTo>
                  <a:lnTo>
                    <a:pt x="6077381" y="61595"/>
                  </a:lnTo>
                  <a:lnTo>
                    <a:pt x="6079794" y="62483"/>
                  </a:lnTo>
                  <a:lnTo>
                    <a:pt x="6082334" y="62738"/>
                  </a:lnTo>
                  <a:lnTo>
                    <a:pt x="6085001" y="63119"/>
                  </a:lnTo>
                  <a:lnTo>
                    <a:pt x="6087795" y="62738"/>
                  </a:lnTo>
                  <a:lnTo>
                    <a:pt x="6090208" y="62102"/>
                  </a:lnTo>
                  <a:lnTo>
                    <a:pt x="6093002" y="61595"/>
                  </a:lnTo>
                  <a:lnTo>
                    <a:pt x="6095034" y="60578"/>
                  </a:lnTo>
                  <a:lnTo>
                    <a:pt x="6097574" y="59690"/>
                  </a:lnTo>
                  <a:lnTo>
                    <a:pt x="6099606" y="58547"/>
                  </a:lnTo>
                  <a:lnTo>
                    <a:pt x="6110655" y="46863"/>
                  </a:lnTo>
                  <a:lnTo>
                    <a:pt x="6111798" y="45085"/>
                  </a:lnTo>
                  <a:lnTo>
                    <a:pt x="6117005" y="25907"/>
                  </a:lnTo>
                  <a:lnTo>
                    <a:pt x="6117386" y="23495"/>
                  </a:lnTo>
                  <a:lnTo>
                    <a:pt x="6117640" y="20700"/>
                  </a:lnTo>
                  <a:lnTo>
                    <a:pt x="6117640" y="18288"/>
                  </a:lnTo>
                  <a:lnTo>
                    <a:pt x="6117640" y="15494"/>
                  </a:lnTo>
                  <a:lnTo>
                    <a:pt x="6117640" y="13080"/>
                  </a:lnTo>
                  <a:lnTo>
                    <a:pt x="6117386" y="10287"/>
                  </a:lnTo>
                  <a:lnTo>
                    <a:pt x="6117005" y="7874"/>
                  </a:lnTo>
                  <a:lnTo>
                    <a:pt x="6116751" y="5206"/>
                  </a:lnTo>
                  <a:lnTo>
                    <a:pt x="6116370" y="2667"/>
                  </a:lnTo>
                  <a:lnTo>
                    <a:pt x="6115862" y="253"/>
                  </a:lnTo>
                  <a:lnTo>
                    <a:pt x="6149009" y="253"/>
                  </a:lnTo>
                </a:path>
                <a:path w="6883400" h="10017125">
                  <a:moveTo>
                    <a:pt x="6149009" y="253"/>
                  </a:moveTo>
                  <a:lnTo>
                    <a:pt x="6183426" y="253"/>
                  </a:lnTo>
                  <a:lnTo>
                    <a:pt x="6182537" y="2413"/>
                  </a:lnTo>
                  <a:lnTo>
                    <a:pt x="6181902" y="5206"/>
                  </a:lnTo>
                  <a:lnTo>
                    <a:pt x="6181648" y="7620"/>
                  </a:lnTo>
                  <a:lnTo>
                    <a:pt x="6181013" y="10032"/>
                  </a:lnTo>
                  <a:lnTo>
                    <a:pt x="6180759" y="12826"/>
                  </a:lnTo>
                  <a:lnTo>
                    <a:pt x="6180759" y="15240"/>
                  </a:lnTo>
                  <a:lnTo>
                    <a:pt x="6180378" y="17906"/>
                  </a:lnTo>
                  <a:lnTo>
                    <a:pt x="6180378" y="20447"/>
                  </a:lnTo>
                  <a:lnTo>
                    <a:pt x="6180759" y="23114"/>
                  </a:lnTo>
                  <a:lnTo>
                    <a:pt x="6180759" y="25526"/>
                  </a:lnTo>
                  <a:lnTo>
                    <a:pt x="6181394" y="28321"/>
                  </a:lnTo>
                  <a:lnTo>
                    <a:pt x="6181648" y="30733"/>
                  </a:lnTo>
                  <a:lnTo>
                    <a:pt x="6182283" y="33147"/>
                  </a:lnTo>
                  <a:lnTo>
                    <a:pt x="6182918" y="35687"/>
                  </a:lnTo>
                  <a:lnTo>
                    <a:pt x="6183426" y="38100"/>
                  </a:lnTo>
                  <a:lnTo>
                    <a:pt x="6184442" y="40513"/>
                  </a:lnTo>
                  <a:lnTo>
                    <a:pt x="6185331" y="42672"/>
                  </a:lnTo>
                  <a:lnTo>
                    <a:pt x="6186474" y="45085"/>
                  </a:lnTo>
                  <a:lnTo>
                    <a:pt x="6187744" y="47244"/>
                  </a:lnTo>
                  <a:lnTo>
                    <a:pt x="6189014" y="49022"/>
                  </a:lnTo>
                  <a:lnTo>
                    <a:pt x="6190538" y="50926"/>
                  </a:lnTo>
                  <a:lnTo>
                    <a:pt x="6191681" y="52704"/>
                  </a:lnTo>
                  <a:lnTo>
                    <a:pt x="6193586" y="54482"/>
                  </a:lnTo>
                  <a:lnTo>
                    <a:pt x="6195110" y="56006"/>
                  </a:lnTo>
                  <a:lnTo>
                    <a:pt x="6196888" y="57530"/>
                  </a:lnTo>
                  <a:lnTo>
                    <a:pt x="6199047" y="58800"/>
                  </a:lnTo>
                  <a:lnTo>
                    <a:pt x="6201206" y="60071"/>
                  </a:lnTo>
                  <a:lnTo>
                    <a:pt x="6203238" y="60960"/>
                  </a:lnTo>
                  <a:lnTo>
                    <a:pt x="6205397" y="61595"/>
                  </a:lnTo>
                  <a:lnTo>
                    <a:pt x="6207810" y="62483"/>
                  </a:lnTo>
                  <a:lnTo>
                    <a:pt x="6210350" y="62738"/>
                  </a:lnTo>
                  <a:lnTo>
                    <a:pt x="6213017" y="63119"/>
                  </a:lnTo>
                  <a:lnTo>
                    <a:pt x="6215811" y="62738"/>
                  </a:lnTo>
                  <a:lnTo>
                    <a:pt x="6218478" y="62102"/>
                  </a:lnTo>
                  <a:lnTo>
                    <a:pt x="6221018" y="61595"/>
                  </a:lnTo>
                  <a:lnTo>
                    <a:pt x="6223431" y="60578"/>
                  </a:lnTo>
                  <a:lnTo>
                    <a:pt x="6225590" y="59690"/>
                  </a:lnTo>
                  <a:lnTo>
                    <a:pt x="6238671" y="46863"/>
                  </a:lnTo>
                  <a:lnTo>
                    <a:pt x="6239814" y="45085"/>
                  </a:lnTo>
                  <a:lnTo>
                    <a:pt x="6245021" y="25907"/>
                  </a:lnTo>
                  <a:lnTo>
                    <a:pt x="6245402" y="23495"/>
                  </a:lnTo>
                  <a:lnTo>
                    <a:pt x="6245656" y="20700"/>
                  </a:lnTo>
                  <a:lnTo>
                    <a:pt x="6245656" y="18288"/>
                  </a:lnTo>
                  <a:lnTo>
                    <a:pt x="6245656" y="15494"/>
                  </a:lnTo>
                  <a:lnTo>
                    <a:pt x="6245656" y="13080"/>
                  </a:lnTo>
                  <a:lnTo>
                    <a:pt x="6245402" y="10287"/>
                  </a:lnTo>
                  <a:lnTo>
                    <a:pt x="6245021" y="7874"/>
                  </a:lnTo>
                  <a:lnTo>
                    <a:pt x="6244767" y="5206"/>
                  </a:lnTo>
                  <a:lnTo>
                    <a:pt x="6244386" y="2667"/>
                  </a:lnTo>
                  <a:lnTo>
                    <a:pt x="6244132" y="253"/>
                  </a:lnTo>
                  <a:lnTo>
                    <a:pt x="6277025" y="253"/>
                  </a:lnTo>
                </a:path>
                <a:path w="6883400" h="10017125">
                  <a:moveTo>
                    <a:pt x="6277025" y="253"/>
                  </a:moveTo>
                  <a:lnTo>
                    <a:pt x="6311442" y="253"/>
                  </a:lnTo>
                  <a:lnTo>
                    <a:pt x="6310934" y="2413"/>
                  </a:lnTo>
                  <a:lnTo>
                    <a:pt x="6309918" y="5206"/>
                  </a:lnTo>
                  <a:lnTo>
                    <a:pt x="6309664" y="7620"/>
                  </a:lnTo>
                  <a:lnTo>
                    <a:pt x="6309029" y="10032"/>
                  </a:lnTo>
                  <a:lnTo>
                    <a:pt x="6309029" y="12826"/>
                  </a:lnTo>
                  <a:lnTo>
                    <a:pt x="6308775" y="15240"/>
                  </a:lnTo>
                  <a:lnTo>
                    <a:pt x="6308775" y="17906"/>
                  </a:lnTo>
                  <a:lnTo>
                    <a:pt x="6308775" y="20447"/>
                  </a:lnTo>
                  <a:lnTo>
                    <a:pt x="6308775" y="23114"/>
                  </a:lnTo>
                  <a:lnTo>
                    <a:pt x="6309029" y="25526"/>
                  </a:lnTo>
                  <a:lnTo>
                    <a:pt x="6309410" y="28321"/>
                  </a:lnTo>
                  <a:lnTo>
                    <a:pt x="6309664" y="30733"/>
                  </a:lnTo>
                  <a:lnTo>
                    <a:pt x="6310299" y="33147"/>
                  </a:lnTo>
                  <a:lnTo>
                    <a:pt x="6310934" y="35687"/>
                  </a:lnTo>
                  <a:lnTo>
                    <a:pt x="6311442" y="38100"/>
                  </a:lnTo>
                  <a:lnTo>
                    <a:pt x="6312458" y="40513"/>
                  </a:lnTo>
                  <a:lnTo>
                    <a:pt x="6318554" y="50926"/>
                  </a:lnTo>
                  <a:lnTo>
                    <a:pt x="6319697" y="52704"/>
                  </a:lnTo>
                  <a:lnTo>
                    <a:pt x="6321602" y="54482"/>
                  </a:lnTo>
                  <a:lnTo>
                    <a:pt x="6323126" y="56006"/>
                  </a:lnTo>
                  <a:lnTo>
                    <a:pt x="6324904" y="57530"/>
                  </a:lnTo>
                  <a:lnTo>
                    <a:pt x="6327063" y="58800"/>
                  </a:lnTo>
                  <a:lnTo>
                    <a:pt x="6329222" y="60071"/>
                  </a:lnTo>
                  <a:lnTo>
                    <a:pt x="6331254" y="60960"/>
                  </a:lnTo>
                  <a:lnTo>
                    <a:pt x="6333413" y="61595"/>
                  </a:lnTo>
                  <a:lnTo>
                    <a:pt x="6335826" y="62483"/>
                  </a:lnTo>
                  <a:lnTo>
                    <a:pt x="6338620" y="62738"/>
                  </a:lnTo>
                  <a:lnTo>
                    <a:pt x="6341033" y="63119"/>
                  </a:lnTo>
                  <a:lnTo>
                    <a:pt x="6343827" y="62738"/>
                  </a:lnTo>
                  <a:lnTo>
                    <a:pt x="6346494" y="62102"/>
                  </a:lnTo>
                  <a:lnTo>
                    <a:pt x="6349034" y="61595"/>
                  </a:lnTo>
                  <a:lnTo>
                    <a:pt x="6351447" y="60578"/>
                  </a:lnTo>
                  <a:lnTo>
                    <a:pt x="6353606" y="59690"/>
                  </a:lnTo>
                  <a:lnTo>
                    <a:pt x="6355638" y="58547"/>
                  </a:lnTo>
                  <a:lnTo>
                    <a:pt x="6357543" y="57276"/>
                  </a:lnTo>
                  <a:lnTo>
                    <a:pt x="6359702" y="56006"/>
                  </a:lnTo>
                  <a:lnTo>
                    <a:pt x="6361226" y="54228"/>
                  </a:lnTo>
                  <a:lnTo>
                    <a:pt x="6362750" y="52704"/>
                  </a:lnTo>
                  <a:lnTo>
                    <a:pt x="6364274" y="50926"/>
                  </a:lnTo>
                  <a:lnTo>
                    <a:pt x="6365417" y="49022"/>
                  </a:lnTo>
                  <a:lnTo>
                    <a:pt x="6366687" y="46863"/>
                  </a:lnTo>
                  <a:lnTo>
                    <a:pt x="6367830" y="45085"/>
                  </a:lnTo>
                  <a:lnTo>
                    <a:pt x="6368846" y="42672"/>
                  </a:lnTo>
                  <a:lnTo>
                    <a:pt x="6369989" y="40513"/>
                  </a:lnTo>
                  <a:lnTo>
                    <a:pt x="6370624" y="38353"/>
                  </a:lnTo>
                  <a:lnTo>
                    <a:pt x="6371513" y="35941"/>
                  </a:lnTo>
                  <a:lnTo>
                    <a:pt x="6371894" y="33527"/>
                  </a:lnTo>
                  <a:lnTo>
                    <a:pt x="6372402" y="31115"/>
                  </a:lnTo>
                  <a:lnTo>
                    <a:pt x="6373037" y="28575"/>
                  </a:lnTo>
                  <a:lnTo>
                    <a:pt x="6373418" y="25907"/>
                  </a:lnTo>
                  <a:lnTo>
                    <a:pt x="6373418" y="23495"/>
                  </a:lnTo>
                  <a:lnTo>
                    <a:pt x="6373672" y="20700"/>
                  </a:lnTo>
                  <a:lnTo>
                    <a:pt x="6373672" y="18288"/>
                  </a:lnTo>
                  <a:lnTo>
                    <a:pt x="6373672" y="15494"/>
                  </a:lnTo>
                  <a:lnTo>
                    <a:pt x="6373672" y="13080"/>
                  </a:lnTo>
                  <a:lnTo>
                    <a:pt x="6373418" y="10287"/>
                  </a:lnTo>
                  <a:lnTo>
                    <a:pt x="6373418" y="7874"/>
                  </a:lnTo>
                  <a:lnTo>
                    <a:pt x="6372783" y="5206"/>
                  </a:lnTo>
                  <a:lnTo>
                    <a:pt x="6372402" y="2667"/>
                  </a:lnTo>
                  <a:lnTo>
                    <a:pt x="6372148" y="253"/>
                  </a:lnTo>
                  <a:lnTo>
                    <a:pt x="6405041" y="253"/>
                  </a:lnTo>
                </a:path>
                <a:path w="6883400" h="10017125">
                  <a:moveTo>
                    <a:pt x="6405041" y="253"/>
                  </a:moveTo>
                  <a:lnTo>
                    <a:pt x="6439458" y="253"/>
                  </a:lnTo>
                  <a:lnTo>
                    <a:pt x="6438950" y="2413"/>
                  </a:lnTo>
                  <a:lnTo>
                    <a:pt x="6437934" y="5206"/>
                  </a:lnTo>
                  <a:lnTo>
                    <a:pt x="6437680" y="7620"/>
                  </a:lnTo>
                  <a:lnTo>
                    <a:pt x="6437426" y="10032"/>
                  </a:lnTo>
                  <a:lnTo>
                    <a:pt x="6437045" y="12826"/>
                  </a:lnTo>
                  <a:lnTo>
                    <a:pt x="6436791" y="15240"/>
                  </a:lnTo>
                  <a:lnTo>
                    <a:pt x="6436791" y="17906"/>
                  </a:lnTo>
                  <a:lnTo>
                    <a:pt x="6436791" y="20447"/>
                  </a:lnTo>
                  <a:lnTo>
                    <a:pt x="6436791" y="23114"/>
                  </a:lnTo>
                  <a:lnTo>
                    <a:pt x="6437045" y="25526"/>
                  </a:lnTo>
                  <a:lnTo>
                    <a:pt x="6437426" y="28321"/>
                  </a:lnTo>
                  <a:lnTo>
                    <a:pt x="6437680" y="30733"/>
                  </a:lnTo>
                  <a:lnTo>
                    <a:pt x="6438315" y="33147"/>
                  </a:lnTo>
                  <a:lnTo>
                    <a:pt x="6438950" y="35687"/>
                  </a:lnTo>
                  <a:lnTo>
                    <a:pt x="6439839" y="38100"/>
                  </a:lnTo>
                  <a:lnTo>
                    <a:pt x="6440474" y="40513"/>
                  </a:lnTo>
                  <a:lnTo>
                    <a:pt x="6441617" y="42672"/>
                  </a:lnTo>
                  <a:lnTo>
                    <a:pt x="6442506" y="45085"/>
                  </a:lnTo>
                  <a:lnTo>
                    <a:pt x="6443776" y="47244"/>
                  </a:lnTo>
                  <a:lnTo>
                    <a:pt x="6445046" y="49022"/>
                  </a:lnTo>
                  <a:lnTo>
                    <a:pt x="6446570" y="50926"/>
                  </a:lnTo>
                  <a:lnTo>
                    <a:pt x="6448094" y="52704"/>
                  </a:lnTo>
                  <a:lnTo>
                    <a:pt x="6449618" y="54482"/>
                  </a:lnTo>
                  <a:lnTo>
                    <a:pt x="6451396" y="56006"/>
                  </a:lnTo>
                  <a:lnTo>
                    <a:pt x="6453174" y="57530"/>
                  </a:lnTo>
                  <a:lnTo>
                    <a:pt x="6455079" y="58800"/>
                  </a:lnTo>
                  <a:lnTo>
                    <a:pt x="6457238" y="60071"/>
                  </a:lnTo>
                  <a:lnTo>
                    <a:pt x="6459270" y="60960"/>
                  </a:lnTo>
                  <a:lnTo>
                    <a:pt x="6461810" y="61595"/>
                  </a:lnTo>
                  <a:lnTo>
                    <a:pt x="6463842" y="62483"/>
                  </a:lnTo>
                  <a:lnTo>
                    <a:pt x="6466636" y="62738"/>
                  </a:lnTo>
                  <a:lnTo>
                    <a:pt x="6469049" y="63119"/>
                  </a:lnTo>
                  <a:lnTo>
                    <a:pt x="6471843" y="62738"/>
                  </a:lnTo>
                  <a:lnTo>
                    <a:pt x="6474510" y="62102"/>
                  </a:lnTo>
                  <a:lnTo>
                    <a:pt x="6477050" y="61595"/>
                  </a:lnTo>
                  <a:lnTo>
                    <a:pt x="6479463" y="60578"/>
                  </a:lnTo>
                  <a:lnTo>
                    <a:pt x="6481622" y="59690"/>
                  </a:lnTo>
                  <a:lnTo>
                    <a:pt x="6483654" y="58547"/>
                  </a:lnTo>
                  <a:lnTo>
                    <a:pt x="6485559" y="57276"/>
                  </a:lnTo>
                  <a:lnTo>
                    <a:pt x="6487718" y="56006"/>
                  </a:lnTo>
                  <a:lnTo>
                    <a:pt x="6489242" y="54228"/>
                  </a:lnTo>
                  <a:lnTo>
                    <a:pt x="6495846" y="45085"/>
                  </a:lnTo>
                  <a:lnTo>
                    <a:pt x="6497116" y="42672"/>
                  </a:lnTo>
                  <a:lnTo>
                    <a:pt x="6498005" y="40513"/>
                  </a:lnTo>
                  <a:lnTo>
                    <a:pt x="6498640" y="38353"/>
                  </a:lnTo>
                  <a:lnTo>
                    <a:pt x="6499529" y="35941"/>
                  </a:lnTo>
                  <a:lnTo>
                    <a:pt x="6500164" y="33527"/>
                  </a:lnTo>
                  <a:lnTo>
                    <a:pt x="6500418" y="31115"/>
                  </a:lnTo>
                  <a:lnTo>
                    <a:pt x="6501053" y="28575"/>
                  </a:lnTo>
                  <a:lnTo>
                    <a:pt x="6501434" y="25907"/>
                  </a:lnTo>
                  <a:lnTo>
                    <a:pt x="6501434" y="23495"/>
                  </a:lnTo>
                  <a:lnTo>
                    <a:pt x="6501688" y="20700"/>
                  </a:lnTo>
                  <a:lnTo>
                    <a:pt x="6501688" y="18288"/>
                  </a:lnTo>
                  <a:lnTo>
                    <a:pt x="6501688" y="15494"/>
                  </a:lnTo>
                  <a:lnTo>
                    <a:pt x="6501688" y="13080"/>
                  </a:lnTo>
                  <a:lnTo>
                    <a:pt x="6501434" y="10287"/>
                  </a:lnTo>
                  <a:lnTo>
                    <a:pt x="6501434" y="7874"/>
                  </a:lnTo>
                  <a:lnTo>
                    <a:pt x="6500799" y="5206"/>
                  </a:lnTo>
                  <a:lnTo>
                    <a:pt x="6500799" y="2667"/>
                  </a:lnTo>
                  <a:lnTo>
                    <a:pt x="6500164" y="253"/>
                  </a:lnTo>
                  <a:lnTo>
                    <a:pt x="6533438" y="253"/>
                  </a:lnTo>
                </a:path>
                <a:path w="6883400" h="10017125">
                  <a:moveTo>
                    <a:pt x="6533438" y="253"/>
                  </a:moveTo>
                  <a:lnTo>
                    <a:pt x="6567474" y="253"/>
                  </a:lnTo>
                  <a:lnTo>
                    <a:pt x="6566966" y="2413"/>
                  </a:lnTo>
                  <a:lnTo>
                    <a:pt x="6566331" y="5206"/>
                  </a:lnTo>
                  <a:lnTo>
                    <a:pt x="6565696" y="7620"/>
                  </a:lnTo>
                  <a:lnTo>
                    <a:pt x="6565442" y="10032"/>
                  </a:lnTo>
                  <a:lnTo>
                    <a:pt x="6565061" y="12826"/>
                  </a:lnTo>
                  <a:lnTo>
                    <a:pt x="6564807" y="15240"/>
                  </a:lnTo>
                  <a:lnTo>
                    <a:pt x="6564807" y="17906"/>
                  </a:lnTo>
                  <a:lnTo>
                    <a:pt x="6564807" y="20447"/>
                  </a:lnTo>
                  <a:lnTo>
                    <a:pt x="6564807" y="23114"/>
                  </a:lnTo>
                  <a:lnTo>
                    <a:pt x="6565061" y="25526"/>
                  </a:lnTo>
                  <a:lnTo>
                    <a:pt x="6565442" y="28321"/>
                  </a:lnTo>
                  <a:lnTo>
                    <a:pt x="6565696" y="30733"/>
                  </a:lnTo>
                  <a:lnTo>
                    <a:pt x="6566331" y="33147"/>
                  </a:lnTo>
                  <a:lnTo>
                    <a:pt x="6567220" y="35687"/>
                  </a:lnTo>
                  <a:lnTo>
                    <a:pt x="6567855" y="38100"/>
                  </a:lnTo>
                  <a:lnTo>
                    <a:pt x="6568744" y="40513"/>
                  </a:lnTo>
                  <a:lnTo>
                    <a:pt x="6569633" y="42672"/>
                  </a:lnTo>
                  <a:lnTo>
                    <a:pt x="6570522" y="45085"/>
                  </a:lnTo>
                  <a:lnTo>
                    <a:pt x="6571792" y="47244"/>
                  </a:lnTo>
                  <a:lnTo>
                    <a:pt x="6573062" y="49022"/>
                  </a:lnTo>
                  <a:lnTo>
                    <a:pt x="6574586" y="50926"/>
                  </a:lnTo>
                  <a:lnTo>
                    <a:pt x="6576110" y="52704"/>
                  </a:lnTo>
                  <a:lnTo>
                    <a:pt x="6577634" y="54482"/>
                  </a:lnTo>
                  <a:lnTo>
                    <a:pt x="6579412" y="56006"/>
                  </a:lnTo>
                  <a:lnTo>
                    <a:pt x="6581190" y="57530"/>
                  </a:lnTo>
                  <a:lnTo>
                    <a:pt x="6583095" y="58800"/>
                  </a:lnTo>
                  <a:lnTo>
                    <a:pt x="6585254" y="60071"/>
                  </a:lnTo>
                  <a:lnTo>
                    <a:pt x="6587286" y="60960"/>
                  </a:lnTo>
                  <a:lnTo>
                    <a:pt x="6589826" y="61595"/>
                  </a:lnTo>
                  <a:lnTo>
                    <a:pt x="6591858" y="62483"/>
                  </a:lnTo>
                  <a:lnTo>
                    <a:pt x="6594652" y="62738"/>
                  </a:lnTo>
                  <a:lnTo>
                    <a:pt x="6597065" y="63119"/>
                  </a:lnTo>
                  <a:lnTo>
                    <a:pt x="6600113" y="62738"/>
                  </a:lnTo>
                  <a:lnTo>
                    <a:pt x="6602526" y="62102"/>
                  </a:lnTo>
                  <a:lnTo>
                    <a:pt x="6605066" y="61595"/>
                  </a:lnTo>
                  <a:lnTo>
                    <a:pt x="6607479" y="60578"/>
                  </a:lnTo>
                  <a:lnTo>
                    <a:pt x="6609638" y="59690"/>
                  </a:lnTo>
                  <a:lnTo>
                    <a:pt x="6611670" y="58547"/>
                  </a:lnTo>
                  <a:lnTo>
                    <a:pt x="6613829" y="57276"/>
                  </a:lnTo>
                  <a:lnTo>
                    <a:pt x="6615734" y="56006"/>
                  </a:lnTo>
                  <a:lnTo>
                    <a:pt x="6617258" y="54228"/>
                  </a:lnTo>
                  <a:lnTo>
                    <a:pt x="6619036" y="52704"/>
                  </a:lnTo>
                  <a:lnTo>
                    <a:pt x="6620306" y="50926"/>
                  </a:lnTo>
                  <a:lnTo>
                    <a:pt x="6621830" y="49022"/>
                  </a:lnTo>
                  <a:lnTo>
                    <a:pt x="6622973" y="46863"/>
                  </a:lnTo>
                  <a:lnTo>
                    <a:pt x="6624243" y="45085"/>
                  </a:lnTo>
                  <a:lnTo>
                    <a:pt x="6625132" y="42672"/>
                  </a:lnTo>
                  <a:lnTo>
                    <a:pt x="6626021" y="40513"/>
                  </a:lnTo>
                  <a:lnTo>
                    <a:pt x="6626656" y="38353"/>
                  </a:lnTo>
                  <a:lnTo>
                    <a:pt x="6627545" y="35941"/>
                  </a:lnTo>
                  <a:lnTo>
                    <a:pt x="6628180" y="33527"/>
                  </a:lnTo>
                  <a:lnTo>
                    <a:pt x="6628434" y="31115"/>
                  </a:lnTo>
                  <a:lnTo>
                    <a:pt x="6629069" y="28575"/>
                  </a:lnTo>
                  <a:lnTo>
                    <a:pt x="6629450" y="25907"/>
                  </a:lnTo>
                  <a:lnTo>
                    <a:pt x="6629704" y="23495"/>
                  </a:lnTo>
                  <a:lnTo>
                    <a:pt x="6629704" y="20700"/>
                  </a:lnTo>
                  <a:lnTo>
                    <a:pt x="6629958" y="18288"/>
                  </a:lnTo>
                  <a:lnTo>
                    <a:pt x="6629958" y="15494"/>
                  </a:lnTo>
                  <a:lnTo>
                    <a:pt x="6629704" y="13080"/>
                  </a:lnTo>
                  <a:lnTo>
                    <a:pt x="6629704" y="10287"/>
                  </a:lnTo>
                  <a:lnTo>
                    <a:pt x="6629450" y="7874"/>
                  </a:lnTo>
                  <a:lnTo>
                    <a:pt x="6629069" y="5206"/>
                  </a:lnTo>
                  <a:lnTo>
                    <a:pt x="6628815" y="2667"/>
                  </a:lnTo>
                  <a:lnTo>
                    <a:pt x="6628180" y="253"/>
                  </a:lnTo>
                  <a:lnTo>
                    <a:pt x="6661454" y="253"/>
                  </a:lnTo>
                </a:path>
                <a:path w="6883400" h="10017125">
                  <a:moveTo>
                    <a:pt x="6661454" y="253"/>
                  </a:moveTo>
                  <a:lnTo>
                    <a:pt x="6695490" y="253"/>
                  </a:lnTo>
                  <a:lnTo>
                    <a:pt x="6694982" y="2413"/>
                  </a:lnTo>
                  <a:lnTo>
                    <a:pt x="6694347" y="5206"/>
                  </a:lnTo>
                  <a:lnTo>
                    <a:pt x="6693712" y="7620"/>
                  </a:lnTo>
                  <a:lnTo>
                    <a:pt x="6693458" y="10032"/>
                  </a:lnTo>
                  <a:lnTo>
                    <a:pt x="6693077" y="12826"/>
                  </a:lnTo>
                  <a:lnTo>
                    <a:pt x="6692823" y="15240"/>
                  </a:lnTo>
                  <a:lnTo>
                    <a:pt x="6692823" y="17906"/>
                  </a:lnTo>
                  <a:lnTo>
                    <a:pt x="6692823" y="20447"/>
                  </a:lnTo>
                  <a:lnTo>
                    <a:pt x="6692823" y="23114"/>
                  </a:lnTo>
                  <a:lnTo>
                    <a:pt x="6693077" y="25526"/>
                  </a:lnTo>
                  <a:lnTo>
                    <a:pt x="6693458" y="28321"/>
                  </a:lnTo>
                  <a:lnTo>
                    <a:pt x="6693966" y="30733"/>
                  </a:lnTo>
                  <a:lnTo>
                    <a:pt x="6694347" y="33147"/>
                  </a:lnTo>
                  <a:lnTo>
                    <a:pt x="6695236" y="35687"/>
                  </a:lnTo>
                  <a:lnTo>
                    <a:pt x="6695871" y="38100"/>
                  </a:lnTo>
                  <a:lnTo>
                    <a:pt x="6696760" y="40513"/>
                  </a:lnTo>
                  <a:lnTo>
                    <a:pt x="6697649" y="42672"/>
                  </a:lnTo>
                  <a:lnTo>
                    <a:pt x="6698538" y="45085"/>
                  </a:lnTo>
                  <a:lnTo>
                    <a:pt x="6699808" y="47244"/>
                  </a:lnTo>
                  <a:lnTo>
                    <a:pt x="6701078" y="49022"/>
                  </a:lnTo>
                  <a:lnTo>
                    <a:pt x="6702602" y="50926"/>
                  </a:lnTo>
                  <a:lnTo>
                    <a:pt x="6704126" y="52704"/>
                  </a:lnTo>
                  <a:lnTo>
                    <a:pt x="6705650" y="54482"/>
                  </a:lnTo>
                  <a:lnTo>
                    <a:pt x="6707428" y="56006"/>
                  </a:lnTo>
                  <a:lnTo>
                    <a:pt x="6709206" y="57530"/>
                  </a:lnTo>
                  <a:lnTo>
                    <a:pt x="6711365" y="58800"/>
                  </a:lnTo>
                  <a:lnTo>
                    <a:pt x="6713270" y="60071"/>
                  </a:lnTo>
                  <a:lnTo>
                    <a:pt x="6715302" y="60960"/>
                  </a:lnTo>
                  <a:lnTo>
                    <a:pt x="6717842" y="61595"/>
                  </a:lnTo>
                  <a:lnTo>
                    <a:pt x="6720255" y="62483"/>
                  </a:lnTo>
                  <a:lnTo>
                    <a:pt x="6722668" y="62738"/>
                  </a:lnTo>
                  <a:lnTo>
                    <a:pt x="6725462" y="63119"/>
                  </a:lnTo>
                  <a:lnTo>
                    <a:pt x="6728129" y="62738"/>
                  </a:lnTo>
                  <a:lnTo>
                    <a:pt x="6730542" y="62102"/>
                  </a:lnTo>
                  <a:lnTo>
                    <a:pt x="6733082" y="61595"/>
                  </a:lnTo>
                  <a:lnTo>
                    <a:pt x="6735495" y="60578"/>
                  </a:lnTo>
                  <a:lnTo>
                    <a:pt x="6737654" y="59690"/>
                  </a:lnTo>
                  <a:lnTo>
                    <a:pt x="6739686" y="58547"/>
                  </a:lnTo>
                  <a:lnTo>
                    <a:pt x="6741845" y="57276"/>
                  </a:lnTo>
                  <a:lnTo>
                    <a:pt x="6743750" y="56006"/>
                  </a:lnTo>
                  <a:lnTo>
                    <a:pt x="6745274" y="54228"/>
                  </a:lnTo>
                  <a:lnTo>
                    <a:pt x="6747052" y="52704"/>
                  </a:lnTo>
                  <a:lnTo>
                    <a:pt x="6748322" y="50926"/>
                  </a:lnTo>
                  <a:lnTo>
                    <a:pt x="6749846" y="49022"/>
                  </a:lnTo>
                  <a:lnTo>
                    <a:pt x="6750989" y="46863"/>
                  </a:lnTo>
                  <a:lnTo>
                    <a:pt x="6752259" y="45085"/>
                  </a:lnTo>
                  <a:lnTo>
                    <a:pt x="6753148" y="42672"/>
                  </a:lnTo>
                  <a:lnTo>
                    <a:pt x="6754037" y="40513"/>
                  </a:lnTo>
                  <a:lnTo>
                    <a:pt x="6754926" y="38353"/>
                  </a:lnTo>
                  <a:lnTo>
                    <a:pt x="6755561" y="35941"/>
                  </a:lnTo>
                  <a:lnTo>
                    <a:pt x="6756196" y="33527"/>
                  </a:lnTo>
                  <a:lnTo>
                    <a:pt x="6756831" y="31115"/>
                  </a:lnTo>
                  <a:lnTo>
                    <a:pt x="6757085" y="28575"/>
                  </a:lnTo>
                  <a:lnTo>
                    <a:pt x="6757466" y="25907"/>
                  </a:lnTo>
                  <a:lnTo>
                    <a:pt x="6757720" y="23495"/>
                  </a:lnTo>
                  <a:lnTo>
                    <a:pt x="6757720" y="20700"/>
                  </a:lnTo>
                  <a:lnTo>
                    <a:pt x="6757974" y="18288"/>
                  </a:lnTo>
                  <a:lnTo>
                    <a:pt x="6757974" y="15494"/>
                  </a:lnTo>
                  <a:lnTo>
                    <a:pt x="6757720" y="13080"/>
                  </a:lnTo>
                  <a:lnTo>
                    <a:pt x="6757720" y="10287"/>
                  </a:lnTo>
                  <a:lnTo>
                    <a:pt x="6757466" y="7874"/>
                  </a:lnTo>
                  <a:lnTo>
                    <a:pt x="6757085" y="5206"/>
                  </a:lnTo>
                  <a:lnTo>
                    <a:pt x="6756831" y="2667"/>
                  </a:lnTo>
                  <a:lnTo>
                    <a:pt x="6756196" y="253"/>
                  </a:lnTo>
                  <a:lnTo>
                    <a:pt x="6789470" y="253"/>
                  </a:lnTo>
                </a:path>
                <a:path w="6883400" h="10017125">
                  <a:moveTo>
                    <a:pt x="6883323" y="93852"/>
                  </a:moveTo>
                  <a:lnTo>
                    <a:pt x="6883323" y="60578"/>
                  </a:lnTo>
                  <a:lnTo>
                    <a:pt x="6879894" y="61214"/>
                  </a:lnTo>
                  <a:lnTo>
                    <a:pt x="6876846" y="61595"/>
                  </a:lnTo>
                  <a:lnTo>
                    <a:pt x="6873544" y="62102"/>
                  </a:lnTo>
                  <a:lnTo>
                    <a:pt x="6870242" y="62483"/>
                  </a:lnTo>
                  <a:lnTo>
                    <a:pt x="6866813" y="62738"/>
                  </a:lnTo>
                  <a:lnTo>
                    <a:pt x="6863765" y="62738"/>
                  </a:lnTo>
                  <a:lnTo>
                    <a:pt x="6860463" y="62483"/>
                  </a:lnTo>
                  <a:lnTo>
                    <a:pt x="6857415" y="61849"/>
                  </a:lnTo>
                  <a:lnTo>
                    <a:pt x="6853986" y="61214"/>
                  </a:lnTo>
                  <a:lnTo>
                    <a:pt x="6838492" y="52704"/>
                  </a:lnTo>
                  <a:lnTo>
                    <a:pt x="6835444" y="49911"/>
                  </a:lnTo>
                  <a:lnTo>
                    <a:pt x="6832396" y="46608"/>
                  </a:lnTo>
                  <a:lnTo>
                    <a:pt x="6829983" y="43561"/>
                  </a:lnTo>
                  <a:lnTo>
                    <a:pt x="6827570" y="40258"/>
                  </a:lnTo>
                  <a:lnTo>
                    <a:pt x="6818680" y="20447"/>
                  </a:lnTo>
                  <a:lnTo>
                    <a:pt x="6818680" y="17399"/>
                  </a:lnTo>
                  <a:lnTo>
                    <a:pt x="6818426" y="14604"/>
                  </a:lnTo>
                  <a:lnTo>
                    <a:pt x="6818680" y="11811"/>
                  </a:lnTo>
                  <a:lnTo>
                    <a:pt x="6819315" y="9144"/>
                  </a:lnTo>
                  <a:lnTo>
                    <a:pt x="6819950" y="6096"/>
                  </a:lnTo>
                  <a:lnTo>
                    <a:pt x="6820839" y="3301"/>
                  </a:lnTo>
                  <a:lnTo>
                    <a:pt x="6821982" y="253"/>
                  </a:lnTo>
                  <a:lnTo>
                    <a:pt x="6789470" y="253"/>
                  </a:lnTo>
                </a:path>
                <a:path w="6883400" h="10017125">
                  <a:moveTo>
                    <a:pt x="6797598" y="93852"/>
                  </a:moveTo>
                  <a:lnTo>
                    <a:pt x="6797598" y="85344"/>
                  </a:lnTo>
                  <a:lnTo>
                    <a:pt x="6789470" y="85344"/>
                  </a:lnTo>
                </a:path>
                <a:path w="6883400" h="10017125">
                  <a:moveTo>
                    <a:pt x="6883323" y="219075"/>
                  </a:moveTo>
                  <a:lnTo>
                    <a:pt x="6883323" y="185293"/>
                  </a:lnTo>
                  <a:lnTo>
                    <a:pt x="6880910" y="185927"/>
                  </a:lnTo>
                  <a:lnTo>
                    <a:pt x="6878370" y="186563"/>
                  </a:lnTo>
                  <a:lnTo>
                    <a:pt x="6875957" y="187071"/>
                  </a:lnTo>
                  <a:lnTo>
                    <a:pt x="6873290" y="187451"/>
                  </a:lnTo>
                  <a:lnTo>
                    <a:pt x="6870750" y="187705"/>
                  </a:lnTo>
                  <a:lnTo>
                    <a:pt x="6868083" y="188087"/>
                  </a:lnTo>
                  <a:lnTo>
                    <a:pt x="6865670" y="188087"/>
                  </a:lnTo>
                  <a:lnTo>
                    <a:pt x="6862876" y="188087"/>
                  </a:lnTo>
                  <a:lnTo>
                    <a:pt x="6860463" y="188087"/>
                  </a:lnTo>
                  <a:lnTo>
                    <a:pt x="6857669" y="187705"/>
                  </a:lnTo>
                  <a:lnTo>
                    <a:pt x="6845223" y="185039"/>
                  </a:lnTo>
                  <a:lnTo>
                    <a:pt x="6842810" y="184403"/>
                  </a:lnTo>
                  <a:lnTo>
                    <a:pt x="6840651" y="183515"/>
                  </a:lnTo>
                  <a:lnTo>
                    <a:pt x="6838492" y="182245"/>
                  </a:lnTo>
                  <a:lnTo>
                    <a:pt x="6836333" y="180975"/>
                  </a:lnTo>
                  <a:lnTo>
                    <a:pt x="6834174" y="179831"/>
                  </a:lnTo>
                  <a:lnTo>
                    <a:pt x="6832396" y="178307"/>
                  </a:lnTo>
                  <a:lnTo>
                    <a:pt x="6830618" y="177038"/>
                  </a:lnTo>
                  <a:lnTo>
                    <a:pt x="6821728" y="163702"/>
                  </a:lnTo>
                  <a:lnTo>
                    <a:pt x="6820839" y="161163"/>
                  </a:lnTo>
                  <a:lnTo>
                    <a:pt x="6820458" y="158750"/>
                  </a:lnTo>
                  <a:lnTo>
                    <a:pt x="6820204" y="156082"/>
                  </a:lnTo>
                  <a:lnTo>
                    <a:pt x="6820458" y="153289"/>
                  </a:lnTo>
                  <a:lnTo>
                    <a:pt x="6821093" y="150875"/>
                  </a:lnTo>
                  <a:lnTo>
                    <a:pt x="6821728" y="148463"/>
                  </a:lnTo>
                  <a:lnTo>
                    <a:pt x="6822617" y="145923"/>
                  </a:lnTo>
                  <a:lnTo>
                    <a:pt x="6823506" y="143891"/>
                  </a:lnTo>
                  <a:lnTo>
                    <a:pt x="6824776" y="141731"/>
                  </a:lnTo>
                  <a:lnTo>
                    <a:pt x="6826046" y="139826"/>
                  </a:lnTo>
                  <a:lnTo>
                    <a:pt x="6827189" y="138049"/>
                  </a:lnTo>
                  <a:lnTo>
                    <a:pt x="6829094" y="136525"/>
                  </a:lnTo>
                  <a:lnTo>
                    <a:pt x="6830618" y="134747"/>
                  </a:lnTo>
                  <a:lnTo>
                    <a:pt x="6832396" y="133476"/>
                  </a:lnTo>
                  <a:lnTo>
                    <a:pt x="6834174" y="131952"/>
                  </a:lnTo>
                  <a:lnTo>
                    <a:pt x="6836333" y="130682"/>
                  </a:lnTo>
                  <a:lnTo>
                    <a:pt x="6838492" y="129794"/>
                  </a:lnTo>
                  <a:lnTo>
                    <a:pt x="6840651" y="128904"/>
                  </a:lnTo>
                  <a:lnTo>
                    <a:pt x="6855002" y="124968"/>
                  </a:lnTo>
                  <a:lnTo>
                    <a:pt x="6857415" y="124587"/>
                  </a:lnTo>
                  <a:lnTo>
                    <a:pt x="6860082" y="124332"/>
                  </a:lnTo>
                  <a:lnTo>
                    <a:pt x="6862622" y="124078"/>
                  </a:lnTo>
                  <a:lnTo>
                    <a:pt x="6865289" y="124078"/>
                  </a:lnTo>
                  <a:lnTo>
                    <a:pt x="6867702" y="124078"/>
                  </a:lnTo>
                  <a:lnTo>
                    <a:pt x="6870496" y="124078"/>
                  </a:lnTo>
                  <a:lnTo>
                    <a:pt x="6872909" y="124332"/>
                  </a:lnTo>
                  <a:lnTo>
                    <a:pt x="6875703" y="124587"/>
                  </a:lnTo>
                  <a:lnTo>
                    <a:pt x="6878116" y="124968"/>
                  </a:lnTo>
                  <a:lnTo>
                    <a:pt x="6880910" y="125222"/>
                  </a:lnTo>
                  <a:lnTo>
                    <a:pt x="6883323" y="125602"/>
                  </a:lnTo>
                  <a:lnTo>
                    <a:pt x="6883323" y="93852"/>
                  </a:lnTo>
                </a:path>
                <a:path w="6883400" h="10017125">
                  <a:moveTo>
                    <a:pt x="6797598" y="219075"/>
                  </a:moveTo>
                  <a:lnTo>
                    <a:pt x="6797598" y="93852"/>
                  </a:lnTo>
                </a:path>
                <a:path w="6883400" h="10017125">
                  <a:moveTo>
                    <a:pt x="6883323" y="344043"/>
                  </a:moveTo>
                  <a:lnTo>
                    <a:pt x="6883323" y="310261"/>
                  </a:lnTo>
                  <a:lnTo>
                    <a:pt x="6880910" y="310896"/>
                  </a:lnTo>
                  <a:lnTo>
                    <a:pt x="6878370" y="311785"/>
                  </a:lnTo>
                  <a:lnTo>
                    <a:pt x="6875957" y="312039"/>
                  </a:lnTo>
                  <a:lnTo>
                    <a:pt x="6873290" y="312420"/>
                  </a:lnTo>
                  <a:lnTo>
                    <a:pt x="6870750" y="312674"/>
                  </a:lnTo>
                  <a:lnTo>
                    <a:pt x="6868083" y="313054"/>
                  </a:lnTo>
                  <a:lnTo>
                    <a:pt x="6865670" y="313054"/>
                  </a:lnTo>
                  <a:lnTo>
                    <a:pt x="6862876" y="313054"/>
                  </a:lnTo>
                  <a:lnTo>
                    <a:pt x="6860463" y="313054"/>
                  </a:lnTo>
                  <a:lnTo>
                    <a:pt x="6857669" y="312674"/>
                  </a:lnTo>
                  <a:lnTo>
                    <a:pt x="6855256" y="312420"/>
                  </a:lnTo>
                  <a:lnTo>
                    <a:pt x="6836333" y="305943"/>
                  </a:lnTo>
                  <a:lnTo>
                    <a:pt x="6834174" y="304800"/>
                  </a:lnTo>
                  <a:lnTo>
                    <a:pt x="6832396" y="303529"/>
                  </a:lnTo>
                  <a:lnTo>
                    <a:pt x="6830618" y="302005"/>
                  </a:lnTo>
                  <a:lnTo>
                    <a:pt x="6828713" y="300481"/>
                  </a:lnTo>
                  <a:lnTo>
                    <a:pt x="6821728" y="288671"/>
                  </a:lnTo>
                  <a:lnTo>
                    <a:pt x="6820839" y="286130"/>
                  </a:lnTo>
                  <a:lnTo>
                    <a:pt x="6820458" y="283718"/>
                  </a:lnTo>
                  <a:lnTo>
                    <a:pt x="6820204" y="281304"/>
                  </a:lnTo>
                  <a:lnTo>
                    <a:pt x="6824776" y="266953"/>
                  </a:lnTo>
                  <a:lnTo>
                    <a:pt x="6826046" y="264795"/>
                  </a:lnTo>
                  <a:lnTo>
                    <a:pt x="6827189" y="263017"/>
                  </a:lnTo>
                  <a:lnTo>
                    <a:pt x="6829094" y="261493"/>
                  </a:lnTo>
                  <a:lnTo>
                    <a:pt x="6830618" y="259969"/>
                  </a:lnTo>
                  <a:lnTo>
                    <a:pt x="6832396" y="258445"/>
                  </a:lnTo>
                  <a:lnTo>
                    <a:pt x="6834174" y="257175"/>
                  </a:lnTo>
                  <a:lnTo>
                    <a:pt x="6836333" y="256031"/>
                  </a:lnTo>
                  <a:lnTo>
                    <a:pt x="6838492" y="254762"/>
                  </a:lnTo>
                  <a:lnTo>
                    <a:pt x="6840651" y="253873"/>
                  </a:lnTo>
                  <a:lnTo>
                    <a:pt x="6842810" y="252983"/>
                  </a:lnTo>
                  <a:lnTo>
                    <a:pt x="6845223" y="252095"/>
                  </a:lnTo>
                  <a:lnTo>
                    <a:pt x="6847382" y="251460"/>
                  </a:lnTo>
                  <a:lnTo>
                    <a:pt x="6849795" y="250825"/>
                  </a:lnTo>
                  <a:lnTo>
                    <a:pt x="6852208" y="250190"/>
                  </a:lnTo>
                  <a:lnTo>
                    <a:pt x="6855002" y="249936"/>
                  </a:lnTo>
                  <a:lnTo>
                    <a:pt x="6857415" y="249554"/>
                  </a:lnTo>
                  <a:lnTo>
                    <a:pt x="6860082" y="249300"/>
                  </a:lnTo>
                  <a:lnTo>
                    <a:pt x="6862622" y="249300"/>
                  </a:lnTo>
                  <a:lnTo>
                    <a:pt x="6865289" y="249047"/>
                  </a:lnTo>
                  <a:lnTo>
                    <a:pt x="6867702" y="249047"/>
                  </a:lnTo>
                  <a:lnTo>
                    <a:pt x="6870496" y="249300"/>
                  </a:lnTo>
                  <a:lnTo>
                    <a:pt x="6872909" y="249300"/>
                  </a:lnTo>
                  <a:lnTo>
                    <a:pt x="6875703" y="249554"/>
                  </a:lnTo>
                  <a:lnTo>
                    <a:pt x="6878116" y="249936"/>
                  </a:lnTo>
                  <a:lnTo>
                    <a:pt x="6880910" y="250190"/>
                  </a:lnTo>
                  <a:lnTo>
                    <a:pt x="6883323" y="250825"/>
                  </a:lnTo>
                  <a:lnTo>
                    <a:pt x="6883323" y="219075"/>
                  </a:lnTo>
                </a:path>
                <a:path w="6883400" h="10017125">
                  <a:moveTo>
                    <a:pt x="6797598" y="344043"/>
                  </a:moveTo>
                  <a:lnTo>
                    <a:pt x="6797598" y="219075"/>
                  </a:lnTo>
                </a:path>
                <a:path w="6883400" h="10017125">
                  <a:moveTo>
                    <a:pt x="6883323" y="469011"/>
                  </a:moveTo>
                  <a:lnTo>
                    <a:pt x="6883323" y="435228"/>
                  </a:lnTo>
                  <a:lnTo>
                    <a:pt x="6880910" y="435864"/>
                  </a:lnTo>
                  <a:lnTo>
                    <a:pt x="6878370" y="436752"/>
                  </a:lnTo>
                  <a:lnTo>
                    <a:pt x="6875957" y="437006"/>
                  </a:lnTo>
                  <a:lnTo>
                    <a:pt x="6873290" y="437388"/>
                  </a:lnTo>
                  <a:lnTo>
                    <a:pt x="6870750" y="437642"/>
                  </a:lnTo>
                  <a:lnTo>
                    <a:pt x="6868083" y="438023"/>
                  </a:lnTo>
                  <a:lnTo>
                    <a:pt x="6865670" y="438023"/>
                  </a:lnTo>
                  <a:lnTo>
                    <a:pt x="6862876" y="438023"/>
                  </a:lnTo>
                  <a:lnTo>
                    <a:pt x="6860463" y="438023"/>
                  </a:lnTo>
                  <a:lnTo>
                    <a:pt x="6857669" y="437642"/>
                  </a:lnTo>
                  <a:lnTo>
                    <a:pt x="6855256" y="437388"/>
                  </a:lnTo>
                  <a:lnTo>
                    <a:pt x="6838492" y="432180"/>
                  </a:lnTo>
                  <a:lnTo>
                    <a:pt x="6836333" y="430911"/>
                  </a:lnTo>
                  <a:lnTo>
                    <a:pt x="6834174" y="429768"/>
                  </a:lnTo>
                  <a:lnTo>
                    <a:pt x="6832396" y="428498"/>
                  </a:lnTo>
                  <a:lnTo>
                    <a:pt x="6830618" y="426974"/>
                  </a:lnTo>
                  <a:lnTo>
                    <a:pt x="6828713" y="425450"/>
                  </a:lnTo>
                  <a:lnTo>
                    <a:pt x="6821728" y="413639"/>
                  </a:lnTo>
                  <a:lnTo>
                    <a:pt x="6820839" y="411099"/>
                  </a:lnTo>
                  <a:lnTo>
                    <a:pt x="6820458" y="408686"/>
                  </a:lnTo>
                  <a:lnTo>
                    <a:pt x="6820204" y="406273"/>
                  </a:lnTo>
                  <a:lnTo>
                    <a:pt x="6820458" y="403478"/>
                  </a:lnTo>
                  <a:lnTo>
                    <a:pt x="6821093" y="400812"/>
                  </a:lnTo>
                  <a:lnTo>
                    <a:pt x="6821728" y="398399"/>
                  </a:lnTo>
                  <a:lnTo>
                    <a:pt x="6822617" y="396240"/>
                  </a:lnTo>
                  <a:lnTo>
                    <a:pt x="6823506" y="393826"/>
                  </a:lnTo>
                  <a:lnTo>
                    <a:pt x="6824776" y="391922"/>
                  </a:lnTo>
                  <a:lnTo>
                    <a:pt x="6826046" y="389763"/>
                  </a:lnTo>
                  <a:lnTo>
                    <a:pt x="6827189" y="387985"/>
                  </a:lnTo>
                  <a:lnTo>
                    <a:pt x="6829094" y="386461"/>
                  </a:lnTo>
                  <a:lnTo>
                    <a:pt x="6830618" y="384937"/>
                  </a:lnTo>
                  <a:lnTo>
                    <a:pt x="6832396" y="383413"/>
                  </a:lnTo>
                  <a:lnTo>
                    <a:pt x="6834174" y="382143"/>
                  </a:lnTo>
                  <a:lnTo>
                    <a:pt x="6836333" y="381000"/>
                  </a:lnTo>
                  <a:lnTo>
                    <a:pt x="6838492" y="379729"/>
                  </a:lnTo>
                  <a:lnTo>
                    <a:pt x="6840651" y="378841"/>
                  </a:lnTo>
                  <a:lnTo>
                    <a:pt x="6842810" y="377951"/>
                  </a:lnTo>
                  <a:lnTo>
                    <a:pt x="6845223" y="377063"/>
                  </a:lnTo>
                  <a:lnTo>
                    <a:pt x="6847382" y="376427"/>
                  </a:lnTo>
                  <a:lnTo>
                    <a:pt x="6849795" y="375793"/>
                  </a:lnTo>
                  <a:lnTo>
                    <a:pt x="6852208" y="375157"/>
                  </a:lnTo>
                  <a:lnTo>
                    <a:pt x="6855002" y="374903"/>
                  </a:lnTo>
                  <a:lnTo>
                    <a:pt x="6857415" y="374523"/>
                  </a:lnTo>
                  <a:lnTo>
                    <a:pt x="6860082" y="374269"/>
                  </a:lnTo>
                  <a:lnTo>
                    <a:pt x="6862622" y="374269"/>
                  </a:lnTo>
                  <a:lnTo>
                    <a:pt x="6865289" y="374015"/>
                  </a:lnTo>
                  <a:lnTo>
                    <a:pt x="6867702" y="374015"/>
                  </a:lnTo>
                  <a:lnTo>
                    <a:pt x="6870496" y="374269"/>
                  </a:lnTo>
                  <a:lnTo>
                    <a:pt x="6872909" y="374269"/>
                  </a:lnTo>
                  <a:lnTo>
                    <a:pt x="6875703" y="374523"/>
                  </a:lnTo>
                  <a:lnTo>
                    <a:pt x="6878116" y="374903"/>
                  </a:lnTo>
                  <a:lnTo>
                    <a:pt x="6880910" y="375157"/>
                  </a:lnTo>
                  <a:lnTo>
                    <a:pt x="6883323" y="375793"/>
                  </a:lnTo>
                  <a:lnTo>
                    <a:pt x="6883323" y="344043"/>
                  </a:lnTo>
                </a:path>
                <a:path w="6883400" h="10017125">
                  <a:moveTo>
                    <a:pt x="6797598" y="469011"/>
                  </a:moveTo>
                  <a:lnTo>
                    <a:pt x="6797598" y="344043"/>
                  </a:lnTo>
                </a:path>
                <a:path w="6883400" h="10017125">
                  <a:moveTo>
                    <a:pt x="6883323" y="593978"/>
                  </a:moveTo>
                  <a:lnTo>
                    <a:pt x="6883323" y="560197"/>
                  </a:lnTo>
                  <a:lnTo>
                    <a:pt x="6880910" y="561086"/>
                  </a:lnTo>
                  <a:lnTo>
                    <a:pt x="6878370" y="561721"/>
                  </a:lnTo>
                  <a:lnTo>
                    <a:pt x="6875957" y="561975"/>
                  </a:lnTo>
                  <a:lnTo>
                    <a:pt x="6873290" y="562355"/>
                  </a:lnTo>
                  <a:lnTo>
                    <a:pt x="6870750" y="562610"/>
                  </a:lnTo>
                  <a:lnTo>
                    <a:pt x="6868083" y="562991"/>
                  </a:lnTo>
                  <a:lnTo>
                    <a:pt x="6865670" y="562991"/>
                  </a:lnTo>
                  <a:lnTo>
                    <a:pt x="6862876" y="562991"/>
                  </a:lnTo>
                  <a:lnTo>
                    <a:pt x="6860463" y="562991"/>
                  </a:lnTo>
                  <a:lnTo>
                    <a:pt x="6857669" y="562610"/>
                  </a:lnTo>
                  <a:lnTo>
                    <a:pt x="6855256" y="562355"/>
                  </a:lnTo>
                  <a:lnTo>
                    <a:pt x="6852462" y="561975"/>
                  </a:lnTo>
                  <a:lnTo>
                    <a:pt x="6850049" y="561467"/>
                  </a:lnTo>
                  <a:lnTo>
                    <a:pt x="6847636" y="560831"/>
                  </a:lnTo>
                  <a:lnTo>
                    <a:pt x="6845223" y="560197"/>
                  </a:lnTo>
                  <a:lnTo>
                    <a:pt x="6842810" y="559307"/>
                  </a:lnTo>
                  <a:lnTo>
                    <a:pt x="6840651" y="558419"/>
                  </a:lnTo>
                  <a:lnTo>
                    <a:pt x="6838492" y="557149"/>
                  </a:lnTo>
                  <a:lnTo>
                    <a:pt x="6836333" y="555878"/>
                  </a:lnTo>
                  <a:lnTo>
                    <a:pt x="6834174" y="554736"/>
                  </a:lnTo>
                  <a:lnTo>
                    <a:pt x="6832396" y="553466"/>
                  </a:lnTo>
                  <a:lnTo>
                    <a:pt x="6830618" y="551942"/>
                  </a:lnTo>
                  <a:lnTo>
                    <a:pt x="6828713" y="550418"/>
                  </a:lnTo>
                  <a:lnTo>
                    <a:pt x="6821728" y="538606"/>
                  </a:lnTo>
                  <a:lnTo>
                    <a:pt x="6820839" y="536067"/>
                  </a:lnTo>
                  <a:lnTo>
                    <a:pt x="6820458" y="533653"/>
                  </a:lnTo>
                  <a:lnTo>
                    <a:pt x="6820204" y="531241"/>
                  </a:lnTo>
                  <a:lnTo>
                    <a:pt x="6820458" y="528447"/>
                  </a:lnTo>
                  <a:lnTo>
                    <a:pt x="6821093" y="525779"/>
                  </a:lnTo>
                  <a:lnTo>
                    <a:pt x="6821728" y="523367"/>
                  </a:lnTo>
                  <a:lnTo>
                    <a:pt x="6822617" y="521207"/>
                  </a:lnTo>
                  <a:lnTo>
                    <a:pt x="6823506" y="518795"/>
                  </a:lnTo>
                  <a:lnTo>
                    <a:pt x="6824776" y="516890"/>
                  </a:lnTo>
                  <a:lnTo>
                    <a:pt x="6826046" y="514730"/>
                  </a:lnTo>
                  <a:lnTo>
                    <a:pt x="6827189" y="512952"/>
                  </a:lnTo>
                  <a:lnTo>
                    <a:pt x="6829094" y="511428"/>
                  </a:lnTo>
                  <a:lnTo>
                    <a:pt x="6830618" y="509904"/>
                  </a:lnTo>
                  <a:lnTo>
                    <a:pt x="6832396" y="508380"/>
                  </a:lnTo>
                  <a:lnTo>
                    <a:pt x="6834174" y="507111"/>
                  </a:lnTo>
                  <a:lnTo>
                    <a:pt x="6836333" y="505968"/>
                  </a:lnTo>
                  <a:lnTo>
                    <a:pt x="6838492" y="504698"/>
                  </a:lnTo>
                  <a:lnTo>
                    <a:pt x="6852208" y="500506"/>
                  </a:lnTo>
                  <a:lnTo>
                    <a:pt x="6855002" y="499872"/>
                  </a:lnTo>
                  <a:lnTo>
                    <a:pt x="6857415" y="499491"/>
                  </a:lnTo>
                  <a:lnTo>
                    <a:pt x="6860082" y="499237"/>
                  </a:lnTo>
                  <a:lnTo>
                    <a:pt x="6862622" y="499237"/>
                  </a:lnTo>
                  <a:lnTo>
                    <a:pt x="6865289" y="498982"/>
                  </a:lnTo>
                  <a:lnTo>
                    <a:pt x="6867702" y="498982"/>
                  </a:lnTo>
                  <a:lnTo>
                    <a:pt x="6870496" y="499237"/>
                  </a:lnTo>
                  <a:lnTo>
                    <a:pt x="6872909" y="499237"/>
                  </a:lnTo>
                  <a:lnTo>
                    <a:pt x="6875703" y="499491"/>
                  </a:lnTo>
                  <a:lnTo>
                    <a:pt x="6878116" y="499872"/>
                  </a:lnTo>
                  <a:lnTo>
                    <a:pt x="6880910" y="500125"/>
                  </a:lnTo>
                  <a:lnTo>
                    <a:pt x="6883323" y="500761"/>
                  </a:lnTo>
                  <a:lnTo>
                    <a:pt x="6883323" y="469011"/>
                  </a:lnTo>
                </a:path>
                <a:path w="6883400" h="10017125">
                  <a:moveTo>
                    <a:pt x="6797598" y="593978"/>
                  </a:moveTo>
                  <a:lnTo>
                    <a:pt x="6797598" y="469011"/>
                  </a:lnTo>
                </a:path>
                <a:path w="6883400" h="10017125">
                  <a:moveTo>
                    <a:pt x="6883323" y="718947"/>
                  </a:moveTo>
                  <a:lnTo>
                    <a:pt x="6883323" y="685419"/>
                  </a:lnTo>
                  <a:lnTo>
                    <a:pt x="6880910" y="686053"/>
                  </a:lnTo>
                  <a:lnTo>
                    <a:pt x="6878370" y="686689"/>
                  </a:lnTo>
                  <a:lnTo>
                    <a:pt x="6875957" y="686943"/>
                  </a:lnTo>
                  <a:lnTo>
                    <a:pt x="6873290" y="687577"/>
                  </a:lnTo>
                  <a:lnTo>
                    <a:pt x="6870750" y="687958"/>
                  </a:lnTo>
                  <a:lnTo>
                    <a:pt x="6857669" y="687958"/>
                  </a:lnTo>
                  <a:lnTo>
                    <a:pt x="6855256" y="687324"/>
                  </a:lnTo>
                  <a:lnTo>
                    <a:pt x="6852462" y="686943"/>
                  </a:lnTo>
                  <a:lnTo>
                    <a:pt x="6850049" y="686435"/>
                  </a:lnTo>
                  <a:lnTo>
                    <a:pt x="6847636" y="685800"/>
                  </a:lnTo>
                  <a:lnTo>
                    <a:pt x="6845223" y="685165"/>
                  </a:lnTo>
                  <a:lnTo>
                    <a:pt x="6832396" y="678433"/>
                  </a:lnTo>
                  <a:lnTo>
                    <a:pt x="6830618" y="676910"/>
                  </a:lnTo>
                  <a:lnTo>
                    <a:pt x="6828713" y="675386"/>
                  </a:lnTo>
                  <a:lnTo>
                    <a:pt x="6827189" y="673607"/>
                  </a:lnTo>
                  <a:lnTo>
                    <a:pt x="6825665" y="672083"/>
                  </a:lnTo>
                  <a:lnTo>
                    <a:pt x="6824522" y="669925"/>
                  </a:lnTo>
                  <a:lnTo>
                    <a:pt x="6823252" y="668147"/>
                  </a:lnTo>
                  <a:lnTo>
                    <a:pt x="6822363" y="665606"/>
                  </a:lnTo>
                  <a:lnTo>
                    <a:pt x="6821728" y="663575"/>
                  </a:lnTo>
                  <a:lnTo>
                    <a:pt x="6820839" y="661416"/>
                  </a:lnTo>
                  <a:lnTo>
                    <a:pt x="6820458" y="658622"/>
                  </a:lnTo>
                  <a:lnTo>
                    <a:pt x="6820204" y="656208"/>
                  </a:lnTo>
                  <a:lnTo>
                    <a:pt x="6820458" y="653415"/>
                  </a:lnTo>
                  <a:lnTo>
                    <a:pt x="6821093" y="651001"/>
                  </a:lnTo>
                  <a:lnTo>
                    <a:pt x="6821728" y="648335"/>
                  </a:lnTo>
                  <a:lnTo>
                    <a:pt x="6822617" y="646176"/>
                  </a:lnTo>
                  <a:lnTo>
                    <a:pt x="6823506" y="644017"/>
                  </a:lnTo>
                  <a:lnTo>
                    <a:pt x="6824776" y="641857"/>
                  </a:lnTo>
                  <a:lnTo>
                    <a:pt x="6826046" y="640079"/>
                  </a:lnTo>
                  <a:lnTo>
                    <a:pt x="6827189" y="637921"/>
                  </a:lnTo>
                  <a:lnTo>
                    <a:pt x="6829094" y="636397"/>
                  </a:lnTo>
                  <a:lnTo>
                    <a:pt x="6830618" y="634873"/>
                  </a:lnTo>
                  <a:lnTo>
                    <a:pt x="6832396" y="633349"/>
                  </a:lnTo>
                  <a:lnTo>
                    <a:pt x="6834174" y="632078"/>
                  </a:lnTo>
                  <a:lnTo>
                    <a:pt x="6836333" y="630936"/>
                  </a:lnTo>
                  <a:lnTo>
                    <a:pt x="6838492" y="629666"/>
                  </a:lnTo>
                  <a:lnTo>
                    <a:pt x="6840651" y="628776"/>
                  </a:lnTo>
                  <a:lnTo>
                    <a:pt x="6842810" y="627888"/>
                  </a:lnTo>
                  <a:lnTo>
                    <a:pt x="6845223" y="627252"/>
                  </a:lnTo>
                  <a:lnTo>
                    <a:pt x="6847382" y="626364"/>
                  </a:lnTo>
                  <a:lnTo>
                    <a:pt x="6849795" y="625728"/>
                  </a:lnTo>
                  <a:lnTo>
                    <a:pt x="6852208" y="625475"/>
                  </a:lnTo>
                  <a:lnTo>
                    <a:pt x="6855002" y="624840"/>
                  </a:lnTo>
                  <a:lnTo>
                    <a:pt x="6857415" y="624458"/>
                  </a:lnTo>
                  <a:lnTo>
                    <a:pt x="6860082" y="624458"/>
                  </a:lnTo>
                  <a:lnTo>
                    <a:pt x="6862622" y="624204"/>
                  </a:lnTo>
                  <a:lnTo>
                    <a:pt x="6865289" y="624204"/>
                  </a:lnTo>
                  <a:lnTo>
                    <a:pt x="6867702" y="624204"/>
                  </a:lnTo>
                  <a:lnTo>
                    <a:pt x="6870496" y="624204"/>
                  </a:lnTo>
                  <a:lnTo>
                    <a:pt x="6872909" y="624458"/>
                  </a:lnTo>
                  <a:lnTo>
                    <a:pt x="6875703" y="624458"/>
                  </a:lnTo>
                  <a:lnTo>
                    <a:pt x="6878116" y="624840"/>
                  </a:lnTo>
                  <a:lnTo>
                    <a:pt x="6880910" y="625094"/>
                  </a:lnTo>
                  <a:lnTo>
                    <a:pt x="6883323" y="625728"/>
                  </a:lnTo>
                  <a:lnTo>
                    <a:pt x="6883323" y="593978"/>
                  </a:lnTo>
                </a:path>
                <a:path w="6883400" h="10017125">
                  <a:moveTo>
                    <a:pt x="6797598" y="718947"/>
                  </a:moveTo>
                  <a:lnTo>
                    <a:pt x="6797598" y="593978"/>
                  </a:lnTo>
                </a:path>
                <a:path w="6883400" h="10017125">
                  <a:moveTo>
                    <a:pt x="6883323" y="843915"/>
                  </a:moveTo>
                  <a:lnTo>
                    <a:pt x="6883323" y="810387"/>
                  </a:lnTo>
                  <a:lnTo>
                    <a:pt x="6880910" y="811022"/>
                  </a:lnTo>
                  <a:lnTo>
                    <a:pt x="6878370" y="811656"/>
                  </a:lnTo>
                  <a:lnTo>
                    <a:pt x="6875957" y="812292"/>
                  </a:lnTo>
                  <a:lnTo>
                    <a:pt x="6873290" y="812546"/>
                  </a:lnTo>
                  <a:lnTo>
                    <a:pt x="6870750" y="812926"/>
                  </a:lnTo>
                  <a:lnTo>
                    <a:pt x="6868083" y="812926"/>
                  </a:lnTo>
                  <a:lnTo>
                    <a:pt x="6865670" y="813180"/>
                  </a:lnTo>
                  <a:lnTo>
                    <a:pt x="6862876" y="813180"/>
                  </a:lnTo>
                  <a:lnTo>
                    <a:pt x="6860463" y="812926"/>
                  </a:lnTo>
                  <a:lnTo>
                    <a:pt x="6857669" y="812926"/>
                  </a:lnTo>
                  <a:lnTo>
                    <a:pt x="6855256" y="812292"/>
                  </a:lnTo>
                  <a:lnTo>
                    <a:pt x="6832396" y="803401"/>
                  </a:lnTo>
                  <a:lnTo>
                    <a:pt x="6830618" y="801877"/>
                  </a:lnTo>
                  <a:lnTo>
                    <a:pt x="6828713" y="800353"/>
                  </a:lnTo>
                  <a:lnTo>
                    <a:pt x="6827189" y="798829"/>
                  </a:lnTo>
                  <a:lnTo>
                    <a:pt x="6825665" y="797051"/>
                  </a:lnTo>
                  <a:lnTo>
                    <a:pt x="6824522" y="794893"/>
                  </a:lnTo>
                  <a:lnTo>
                    <a:pt x="6823252" y="793115"/>
                  </a:lnTo>
                  <a:lnTo>
                    <a:pt x="6822363" y="790955"/>
                  </a:lnTo>
                  <a:lnTo>
                    <a:pt x="6821728" y="788543"/>
                  </a:lnTo>
                  <a:lnTo>
                    <a:pt x="6820839" y="786383"/>
                  </a:lnTo>
                  <a:lnTo>
                    <a:pt x="6820458" y="783590"/>
                  </a:lnTo>
                  <a:lnTo>
                    <a:pt x="6820204" y="781176"/>
                  </a:lnTo>
                  <a:lnTo>
                    <a:pt x="6820458" y="778382"/>
                  </a:lnTo>
                  <a:lnTo>
                    <a:pt x="6821093" y="775970"/>
                  </a:lnTo>
                  <a:lnTo>
                    <a:pt x="6821728" y="773556"/>
                  </a:lnTo>
                  <a:lnTo>
                    <a:pt x="6822617" y="771144"/>
                  </a:lnTo>
                  <a:lnTo>
                    <a:pt x="6823506" y="768985"/>
                  </a:lnTo>
                  <a:lnTo>
                    <a:pt x="6824776" y="766826"/>
                  </a:lnTo>
                  <a:lnTo>
                    <a:pt x="6826046" y="765048"/>
                  </a:lnTo>
                  <a:lnTo>
                    <a:pt x="6827189" y="763143"/>
                  </a:lnTo>
                  <a:lnTo>
                    <a:pt x="6829094" y="761365"/>
                  </a:lnTo>
                  <a:lnTo>
                    <a:pt x="6830618" y="759841"/>
                  </a:lnTo>
                  <a:lnTo>
                    <a:pt x="6832396" y="758317"/>
                  </a:lnTo>
                  <a:lnTo>
                    <a:pt x="6834174" y="757047"/>
                  </a:lnTo>
                  <a:lnTo>
                    <a:pt x="6836333" y="755903"/>
                  </a:lnTo>
                  <a:lnTo>
                    <a:pt x="6838492" y="754633"/>
                  </a:lnTo>
                  <a:lnTo>
                    <a:pt x="6840651" y="753745"/>
                  </a:lnTo>
                  <a:lnTo>
                    <a:pt x="6842810" y="752855"/>
                  </a:lnTo>
                  <a:lnTo>
                    <a:pt x="6845223" y="752221"/>
                  </a:lnTo>
                  <a:lnTo>
                    <a:pt x="6847382" y="751331"/>
                  </a:lnTo>
                  <a:lnTo>
                    <a:pt x="6849795" y="750697"/>
                  </a:lnTo>
                  <a:lnTo>
                    <a:pt x="6852208" y="750443"/>
                  </a:lnTo>
                  <a:lnTo>
                    <a:pt x="6855002" y="749807"/>
                  </a:lnTo>
                  <a:lnTo>
                    <a:pt x="6857415" y="749426"/>
                  </a:lnTo>
                  <a:lnTo>
                    <a:pt x="6860082" y="749426"/>
                  </a:lnTo>
                  <a:lnTo>
                    <a:pt x="6862622" y="749173"/>
                  </a:lnTo>
                  <a:lnTo>
                    <a:pt x="6865289" y="749173"/>
                  </a:lnTo>
                  <a:lnTo>
                    <a:pt x="6867702" y="749173"/>
                  </a:lnTo>
                  <a:lnTo>
                    <a:pt x="6870496" y="749173"/>
                  </a:lnTo>
                  <a:lnTo>
                    <a:pt x="6872909" y="749426"/>
                  </a:lnTo>
                  <a:lnTo>
                    <a:pt x="6875703" y="749426"/>
                  </a:lnTo>
                  <a:lnTo>
                    <a:pt x="6878116" y="750062"/>
                  </a:lnTo>
                  <a:lnTo>
                    <a:pt x="6880910" y="750062"/>
                  </a:lnTo>
                  <a:lnTo>
                    <a:pt x="6883323" y="750697"/>
                  </a:lnTo>
                  <a:lnTo>
                    <a:pt x="6883323" y="718947"/>
                  </a:lnTo>
                </a:path>
                <a:path w="6883400" h="10017125">
                  <a:moveTo>
                    <a:pt x="6797598" y="843915"/>
                  </a:moveTo>
                  <a:lnTo>
                    <a:pt x="6797598" y="718947"/>
                  </a:lnTo>
                </a:path>
                <a:path w="6883400" h="10017125">
                  <a:moveTo>
                    <a:pt x="6883323" y="968882"/>
                  </a:moveTo>
                  <a:lnTo>
                    <a:pt x="6883323" y="935354"/>
                  </a:lnTo>
                  <a:lnTo>
                    <a:pt x="6880910" y="935990"/>
                  </a:lnTo>
                  <a:lnTo>
                    <a:pt x="6878370" y="936625"/>
                  </a:lnTo>
                  <a:lnTo>
                    <a:pt x="6875957" y="937260"/>
                  </a:lnTo>
                  <a:lnTo>
                    <a:pt x="6873290" y="937514"/>
                  </a:lnTo>
                  <a:lnTo>
                    <a:pt x="6870750" y="937895"/>
                  </a:lnTo>
                  <a:lnTo>
                    <a:pt x="6868083" y="937895"/>
                  </a:lnTo>
                  <a:lnTo>
                    <a:pt x="6865670" y="938149"/>
                  </a:lnTo>
                  <a:lnTo>
                    <a:pt x="6862876" y="938149"/>
                  </a:lnTo>
                  <a:lnTo>
                    <a:pt x="6860463" y="937895"/>
                  </a:lnTo>
                  <a:lnTo>
                    <a:pt x="6857669" y="937895"/>
                  </a:lnTo>
                  <a:lnTo>
                    <a:pt x="6855256" y="937514"/>
                  </a:lnTo>
                  <a:lnTo>
                    <a:pt x="6852462" y="936878"/>
                  </a:lnTo>
                  <a:lnTo>
                    <a:pt x="6850049" y="936371"/>
                  </a:lnTo>
                  <a:lnTo>
                    <a:pt x="6847636" y="935736"/>
                  </a:lnTo>
                  <a:lnTo>
                    <a:pt x="6832396" y="928370"/>
                  </a:lnTo>
                  <a:lnTo>
                    <a:pt x="6830618" y="927226"/>
                  </a:lnTo>
                  <a:lnTo>
                    <a:pt x="6828713" y="925322"/>
                  </a:lnTo>
                  <a:lnTo>
                    <a:pt x="6827189" y="923798"/>
                  </a:lnTo>
                  <a:lnTo>
                    <a:pt x="6825665" y="922020"/>
                  </a:lnTo>
                  <a:lnTo>
                    <a:pt x="6824522" y="919861"/>
                  </a:lnTo>
                  <a:lnTo>
                    <a:pt x="6823252" y="918082"/>
                  </a:lnTo>
                  <a:lnTo>
                    <a:pt x="6822363" y="915924"/>
                  </a:lnTo>
                  <a:lnTo>
                    <a:pt x="6821728" y="913511"/>
                  </a:lnTo>
                  <a:lnTo>
                    <a:pt x="6820839" y="911351"/>
                  </a:lnTo>
                  <a:lnTo>
                    <a:pt x="6820458" y="908557"/>
                  </a:lnTo>
                  <a:lnTo>
                    <a:pt x="6820204" y="906145"/>
                  </a:lnTo>
                  <a:lnTo>
                    <a:pt x="6820458" y="903351"/>
                  </a:lnTo>
                  <a:lnTo>
                    <a:pt x="6821093" y="900938"/>
                  </a:lnTo>
                  <a:lnTo>
                    <a:pt x="6821728" y="898525"/>
                  </a:lnTo>
                  <a:lnTo>
                    <a:pt x="6822617" y="896112"/>
                  </a:lnTo>
                  <a:lnTo>
                    <a:pt x="6823506" y="893952"/>
                  </a:lnTo>
                  <a:lnTo>
                    <a:pt x="6824776" y="891794"/>
                  </a:lnTo>
                  <a:lnTo>
                    <a:pt x="6826046" y="890016"/>
                  </a:lnTo>
                  <a:lnTo>
                    <a:pt x="6827189" y="888111"/>
                  </a:lnTo>
                  <a:lnTo>
                    <a:pt x="6829094" y="886332"/>
                  </a:lnTo>
                  <a:lnTo>
                    <a:pt x="6830618" y="884808"/>
                  </a:lnTo>
                  <a:lnTo>
                    <a:pt x="6832396" y="883539"/>
                  </a:lnTo>
                  <a:lnTo>
                    <a:pt x="6834174" y="882015"/>
                  </a:lnTo>
                  <a:lnTo>
                    <a:pt x="6836333" y="880872"/>
                  </a:lnTo>
                  <a:lnTo>
                    <a:pt x="6838492" y="879601"/>
                  </a:lnTo>
                  <a:lnTo>
                    <a:pt x="6840651" y="878713"/>
                  </a:lnTo>
                  <a:lnTo>
                    <a:pt x="6842810" y="877824"/>
                  </a:lnTo>
                  <a:lnTo>
                    <a:pt x="6845223" y="877189"/>
                  </a:lnTo>
                  <a:lnTo>
                    <a:pt x="6847382" y="876300"/>
                  </a:lnTo>
                  <a:lnTo>
                    <a:pt x="6849795" y="875665"/>
                  </a:lnTo>
                  <a:lnTo>
                    <a:pt x="6852208" y="875411"/>
                  </a:lnTo>
                  <a:lnTo>
                    <a:pt x="6855002" y="874776"/>
                  </a:lnTo>
                  <a:lnTo>
                    <a:pt x="6857415" y="874395"/>
                  </a:lnTo>
                  <a:lnTo>
                    <a:pt x="6860082" y="874395"/>
                  </a:lnTo>
                  <a:lnTo>
                    <a:pt x="6862622" y="874141"/>
                  </a:lnTo>
                  <a:lnTo>
                    <a:pt x="6865289" y="874141"/>
                  </a:lnTo>
                  <a:lnTo>
                    <a:pt x="6867702" y="874141"/>
                  </a:lnTo>
                  <a:lnTo>
                    <a:pt x="6870496" y="874141"/>
                  </a:lnTo>
                  <a:lnTo>
                    <a:pt x="6872909" y="874395"/>
                  </a:lnTo>
                  <a:lnTo>
                    <a:pt x="6875703" y="874395"/>
                  </a:lnTo>
                  <a:lnTo>
                    <a:pt x="6878116" y="875029"/>
                  </a:lnTo>
                  <a:lnTo>
                    <a:pt x="6880910" y="875411"/>
                  </a:lnTo>
                  <a:lnTo>
                    <a:pt x="6883323" y="875665"/>
                  </a:lnTo>
                  <a:lnTo>
                    <a:pt x="6883323" y="843915"/>
                  </a:lnTo>
                </a:path>
                <a:path w="6883400" h="10017125">
                  <a:moveTo>
                    <a:pt x="6797598" y="968882"/>
                  </a:moveTo>
                  <a:lnTo>
                    <a:pt x="6797598" y="843915"/>
                  </a:lnTo>
                </a:path>
                <a:path w="6883400" h="10017125">
                  <a:moveTo>
                    <a:pt x="6883323" y="1093851"/>
                  </a:moveTo>
                  <a:lnTo>
                    <a:pt x="6883323" y="1060323"/>
                  </a:lnTo>
                  <a:lnTo>
                    <a:pt x="6880910" y="1060957"/>
                  </a:lnTo>
                  <a:lnTo>
                    <a:pt x="6878370" y="1061593"/>
                  </a:lnTo>
                  <a:lnTo>
                    <a:pt x="6875957" y="1062227"/>
                  </a:lnTo>
                  <a:lnTo>
                    <a:pt x="6873290" y="1062481"/>
                  </a:lnTo>
                  <a:lnTo>
                    <a:pt x="6870750" y="1062863"/>
                  </a:lnTo>
                  <a:lnTo>
                    <a:pt x="6868083" y="1063117"/>
                  </a:lnTo>
                  <a:lnTo>
                    <a:pt x="6865670" y="1063117"/>
                  </a:lnTo>
                  <a:lnTo>
                    <a:pt x="6862876" y="1063117"/>
                  </a:lnTo>
                  <a:lnTo>
                    <a:pt x="6860463" y="1063117"/>
                  </a:lnTo>
                  <a:lnTo>
                    <a:pt x="6857669" y="1062863"/>
                  </a:lnTo>
                  <a:lnTo>
                    <a:pt x="6855256" y="1062481"/>
                  </a:lnTo>
                  <a:lnTo>
                    <a:pt x="6852462" y="1061847"/>
                  </a:lnTo>
                  <a:lnTo>
                    <a:pt x="6850049" y="1061593"/>
                  </a:lnTo>
                  <a:lnTo>
                    <a:pt x="6847636" y="1060703"/>
                  </a:lnTo>
                  <a:lnTo>
                    <a:pt x="6845223" y="1060069"/>
                  </a:lnTo>
                  <a:lnTo>
                    <a:pt x="6842810" y="1059179"/>
                  </a:lnTo>
                  <a:lnTo>
                    <a:pt x="6832396" y="1053338"/>
                  </a:lnTo>
                  <a:lnTo>
                    <a:pt x="6830618" y="1052195"/>
                  </a:lnTo>
                  <a:lnTo>
                    <a:pt x="6828713" y="1050290"/>
                  </a:lnTo>
                  <a:lnTo>
                    <a:pt x="6827189" y="1048766"/>
                  </a:lnTo>
                  <a:lnTo>
                    <a:pt x="6825665" y="1046988"/>
                  </a:lnTo>
                  <a:lnTo>
                    <a:pt x="6824522" y="1044828"/>
                  </a:lnTo>
                  <a:lnTo>
                    <a:pt x="6823252" y="1043051"/>
                  </a:lnTo>
                  <a:lnTo>
                    <a:pt x="6822363" y="1040892"/>
                  </a:lnTo>
                  <a:lnTo>
                    <a:pt x="6821728" y="1038478"/>
                  </a:lnTo>
                  <a:lnTo>
                    <a:pt x="6820839" y="1036320"/>
                  </a:lnTo>
                  <a:lnTo>
                    <a:pt x="6820458" y="1033906"/>
                  </a:lnTo>
                  <a:lnTo>
                    <a:pt x="6820204" y="1031113"/>
                  </a:lnTo>
                  <a:lnTo>
                    <a:pt x="6820458" y="1028319"/>
                  </a:lnTo>
                  <a:lnTo>
                    <a:pt x="6821093" y="1025905"/>
                  </a:lnTo>
                  <a:lnTo>
                    <a:pt x="6821728" y="1023493"/>
                  </a:lnTo>
                  <a:lnTo>
                    <a:pt x="6822617" y="1021079"/>
                  </a:lnTo>
                  <a:lnTo>
                    <a:pt x="6823506" y="1018921"/>
                  </a:lnTo>
                  <a:lnTo>
                    <a:pt x="6824776" y="1016762"/>
                  </a:lnTo>
                  <a:lnTo>
                    <a:pt x="6826046" y="1014983"/>
                  </a:lnTo>
                  <a:lnTo>
                    <a:pt x="6827189" y="1013078"/>
                  </a:lnTo>
                  <a:lnTo>
                    <a:pt x="6829094" y="1011554"/>
                  </a:lnTo>
                  <a:lnTo>
                    <a:pt x="6830618" y="1009776"/>
                  </a:lnTo>
                  <a:lnTo>
                    <a:pt x="6832396" y="1008506"/>
                  </a:lnTo>
                  <a:lnTo>
                    <a:pt x="6834174" y="1006982"/>
                  </a:lnTo>
                  <a:lnTo>
                    <a:pt x="6836333" y="1005840"/>
                  </a:lnTo>
                  <a:lnTo>
                    <a:pt x="6838492" y="1004951"/>
                  </a:lnTo>
                  <a:lnTo>
                    <a:pt x="6840651" y="1003680"/>
                  </a:lnTo>
                  <a:lnTo>
                    <a:pt x="6842810" y="1002792"/>
                  </a:lnTo>
                  <a:lnTo>
                    <a:pt x="6845223" y="1002156"/>
                  </a:lnTo>
                  <a:lnTo>
                    <a:pt x="6847382" y="1001268"/>
                  </a:lnTo>
                  <a:lnTo>
                    <a:pt x="6849795" y="1000887"/>
                  </a:lnTo>
                  <a:lnTo>
                    <a:pt x="6852208" y="1000378"/>
                  </a:lnTo>
                  <a:lnTo>
                    <a:pt x="6855002" y="999744"/>
                  </a:lnTo>
                  <a:lnTo>
                    <a:pt x="6857415" y="999744"/>
                  </a:lnTo>
                  <a:lnTo>
                    <a:pt x="6860082" y="999363"/>
                  </a:lnTo>
                  <a:lnTo>
                    <a:pt x="6862622" y="999108"/>
                  </a:lnTo>
                  <a:lnTo>
                    <a:pt x="6865289" y="999108"/>
                  </a:lnTo>
                  <a:lnTo>
                    <a:pt x="6867702" y="999108"/>
                  </a:lnTo>
                  <a:lnTo>
                    <a:pt x="6870496" y="999108"/>
                  </a:lnTo>
                  <a:lnTo>
                    <a:pt x="6872909" y="999363"/>
                  </a:lnTo>
                  <a:lnTo>
                    <a:pt x="6875703" y="999744"/>
                  </a:lnTo>
                  <a:lnTo>
                    <a:pt x="6878116" y="999998"/>
                  </a:lnTo>
                  <a:lnTo>
                    <a:pt x="6880910" y="1000378"/>
                  </a:lnTo>
                  <a:lnTo>
                    <a:pt x="6883323" y="1000632"/>
                  </a:lnTo>
                  <a:lnTo>
                    <a:pt x="6883323" y="968882"/>
                  </a:lnTo>
                </a:path>
                <a:path w="6883400" h="10017125">
                  <a:moveTo>
                    <a:pt x="6797598" y="1093851"/>
                  </a:moveTo>
                  <a:lnTo>
                    <a:pt x="6797598" y="968882"/>
                  </a:lnTo>
                </a:path>
                <a:path w="6883400" h="10017125">
                  <a:moveTo>
                    <a:pt x="6883323" y="1219200"/>
                  </a:moveTo>
                  <a:lnTo>
                    <a:pt x="6883323" y="1185291"/>
                  </a:lnTo>
                  <a:lnTo>
                    <a:pt x="6880910" y="1185926"/>
                  </a:lnTo>
                  <a:lnTo>
                    <a:pt x="6878370" y="1186561"/>
                  </a:lnTo>
                  <a:lnTo>
                    <a:pt x="6875957" y="1187196"/>
                  </a:lnTo>
                  <a:lnTo>
                    <a:pt x="6873290" y="1187450"/>
                  </a:lnTo>
                  <a:lnTo>
                    <a:pt x="6870750" y="1187830"/>
                  </a:lnTo>
                  <a:lnTo>
                    <a:pt x="6868083" y="1188085"/>
                  </a:lnTo>
                  <a:lnTo>
                    <a:pt x="6865670" y="1188085"/>
                  </a:lnTo>
                  <a:lnTo>
                    <a:pt x="6862876" y="1188085"/>
                  </a:lnTo>
                  <a:lnTo>
                    <a:pt x="6860463" y="1188085"/>
                  </a:lnTo>
                  <a:lnTo>
                    <a:pt x="6857669" y="1187830"/>
                  </a:lnTo>
                  <a:lnTo>
                    <a:pt x="6855256" y="1187450"/>
                  </a:lnTo>
                  <a:lnTo>
                    <a:pt x="6852462" y="1187196"/>
                  </a:lnTo>
                  <a:lnTo>
                    <a:pt x="6850049" y="1186561"/>
                  </a:lnTo>
                  <a:lnTo>
                    <a:pt x="6847636" y="1185926"/>
                  </a:lnTo>
                  <a:lnTo>
                    <a:pt x="6845223" y="1185037"/>
                  </a:lnTo>
                  <a:lnTo>
                    <a:pt x="6842810" y="1184402"/>
                  </a:lnTo>
                  <a:lnTo>
                    <a:pt x="6840651" y="1183513"/>
                  </a:lnTo>
                  <a:lnTo>
                    <a:pt x="6838492" y="1182243"/>
                  </a:lnTo>
                  <a:lnTo>
                    <a:pt x="6836333" y="1181100"/>
                  </a:lnTo>
                  <a:lnTo>
                    <a:pt x="6834174" y="1179829"/>
                  </a:lnTo>
                  <a:lnTo>
                    <a:pt x="6832396" y="1178305"/>
                  </a:lnTo>
                  <a:lnTo>
                    <a:pt x="6830618" y="1177163"/>
                  </a:lnTo>
                  <a:lnTo>
                    <a:pt x="6828713" y="1175639"/>
                  </a:lnTo>
                  <a:lnTo>
                    <a:pt x="6827189" y="1173733"/>
                  </a:lnTo>
                  <a:lnTo>
                    <a:pt x="6825665" y="1171955"/>
                  </a:lnTo>
                  <a:lnTo>
                    <a:pt x="6824522" y="1170051"/>
                  </a:lnTo>
                  <a:lnTo>
                    <a:pt x="6823252" y="1168019"/>
                  </a:lnTo>
                  <a:lnTo>
                    <a:pt x="6822363" y="1165860"/>
                  </a:lnTo>
                  <a:lnTo>
                    <a:pt x="6821728" y="1163701"/>
                  </a:lnTo>
                  <a:lnTo>
                    <a:pt x="6820839" y="1161288"/>
                  </a:lnTo>
                  <a:lnTo>
                    <a:pt x="6820458" y="1158875"/>
                  </a:lnTo>
                  <a:lnTo>
                    <a:pt x="6820204" y="1156080"/>
                  </a:lnTo>
                  <a:lnTo>
                    <a:pt x="6820458" y="1153287"/>
                  </a:lnTo>
                  <a:lnTo>
                    <a:pt x="6821093" y="1150874"/>
                  </a:lnTo>
                  <a:lnTo>
                    <a:pt x="6826046" y="1139952"/>
                  </a:lnTo>
                  <a:lnTo>
                    <a:pt x="6827189" y="1138047"/>
                  </a:lnTo>
                  <a:lnTo>
                    <a:pt x="6829094" y="1136523"/>
                  </a:lnTo>
                  <a:lnTo>
                    <a:pt x="6830618" y="1134745"/>
                  </a:lnTo>
                  <a:lnTo>
                    <a:pt x="6832396" y="1133475"/>
                  </a:lnTo>
                  <a:lnTo>
                    <a:pt x="6834174" y="1131951"/>
                  </a:lnTo>
                  <a:lnTo>
                    <a:pt x="6836333" y="1130807"/>
                  </a:lnTo>
                  <a:lnTo>
                    <a:pt x="6838492" y="1129919"/>
                  </a:lnTo>
                  <a:lnTo>
                    <a:pt x="6840651" y="1128902"/>
                  </a:lnTo>
                  <a:lnTo>
                    <a:pt x="6857415" y="1124712"/>
                  </a:lnTo>
                  <a:lnTo>
                    <a:pt x="6860082" y="1124330"/>
                  </a:lnTo>
                  <a:lnTo>
                    <a:pt x="6862622" y="1124077"/>
                  </a:lnTo>
                  <a:lnTo>
                    <a:pt x="6865289" y="1124077"/>
                  </a:lnTo>
                  <a:lnTo>
                    <a:pt x="6867702" y="1124077"/>
                  </a:lnTo>
                  <a:lnTo>
                    <a:pt x="6870496" y="1124077"/>
                  </a:lnTo>
                  <a:lnTo>
                    <a:pt x="6872909" y="1124330"/>
                  </a:lnTo>
                  <a:lnTo>
                    <a:pt x="6875703" y="1124712"/>
                  </a:lnTo>
                  <a:lnTo>
                    <a:pt x="6878116" y="1124966"/>
                  </a:lnTo>
                  <a:lnTo>
                    <a:pt x="6880910" y="1125347"/>
                  </a:lnTo>
                  <a:lnTo>
                    <a:pt x="6883323" y="1125601"/>
                  </a:lnTo>
                  <a:lnTo>
                    <a:pt x="6883323" y="1093851"/>
                  </a:lnTo>
                </a:path>
                <a:path w="6883400" h="10017125">
                  <a:moveTo>
                    <a:pt x="6797598" y="1219200"/>
                  </a:moveTo>
                  <a:lnTo>
                    <a:pt x="6797598" y="1093851"/>
                  </a:lnTo>
                </a:path>
                <a:path w="6883400" h="10017125">
                  <a:moveTo>
                    <a:pt x="6883323" y="1344168"/>
                  </a:moveTo>
                  <a:lnTo>
                    <a:pt x="6883323" y="1310258"/>
                  </a:lnTo>
                  <a:lnTo>
                    <a:pt x="6880910" y="1310894"/>
                  </a:lnTo>
                  <a:lnTo>
                    <a:pt x="6878370" y="1311528"/>
                  </a:lnTo>
                  <a:lnTo>
                    <a:pt x="6875957" y="1312164"/>
                  </a:lnTo>
                  <a:lnTo>
                    <a:pt x="6873290" y="1312418"/>
                  </a:lnTo>
                  <a:lnTo>
                    <a:pt x="6870750" y="1312799"/>
                  </a:lnTo>
                  <a:lnTo>
                    <a:pt x="6868083" y="1313052"/>
                  </a:lnTo>
                  <a:lnTo>
                    <a:pt x="6865670" y="1313052"/>
                  </a:lnTo>
                  <a:lnTo>
                    <a:pt x="6862876" y="1313052"/>
                  </a:lnTo>
                  <a:lnTo>
                    <a:pt x="6860463" y="1313052"/>
                  </a:lnTo>
                  <a:lnTo>
                    <a:pt x="6857669" y="1312799"/>
                  </a:lnTo>
                  <a:lnTo>
                    <a:pt x="6855256" y="1312418"/>
                  </a:lnTo>
                  <a:lnTo>
                    <a:pt x="6852462" y="1312164"/>
                  </a:lnTo>
                  <a:lnTo>
                    <a:pt x="6850049" y="1311528"/>
                  </a:lnTo>
                  <a:lnTo>
                    <a:pt x="6847636" y="1310894"/>
                  </a:lnTo>
                  <a:lnTo>
                    <a:pt x="6845223" y="1310258"/>
                  </a:lnTo>
                  <a:lnTo>
                    <a:pt x="6842810" y="1309370"/>
                  </a:lnTo>
                  <a:lnTo>
                    <a:pt x="6840651" y="1308480"/>
                  </a:lnTo>
                  <a:lnTo>
                    <a:pt x="6838492" y="1307211"/>
                  </a:lnTo>
                  <a:lnTo>
                    <a:pt x="6836333" y="1306068"/>
                  </a:lnTo>
                  <a:lnTo>
                    <a:pt x="6834174" y="1304798"/>
                  </a:lnTo>
                  <a:lnTo>
                    <a:pt x="6832396" y="1303654"/>
                  </a:lnTo>
                  <a:lnTo>
                    <a:pt x="6830618" y="1302130"/>
                  </a:lnTo>
                  <a:lnTo>
                    <a:pt x="6828713" y="1300606"/>
                  </a:lnTo>
                  <a:lnTo>
                    <a:pt x="6827189" y="1298702"/>
                  </a:lnTo>
                  <a:lnTo>
                    <a:pt x="6825665" y="1296924"/>
                  </a:lnTo>
                  <a:lnTo>
                    <a:pt x="6824522" y="1295019"/>
                  </a:lnTo>
                  <a:lnTo>
                    <a:pt x="6823252" y="1292987"/>
                  </a:lnTo>
                  <a:lnTo>
                    <a:pt x="6822363" y="1290827"/>
                  </a:lnTo>
                  <a:lnTo>
                    <a:pt x="6821728" y="1288669"/>
                  </a:lnTo>
                  <a:lnTo>
                    <a:pt x="6820839" y="1286255"/>
                  </a:lnTo>
                  <a:lnTo>
                    <a:pt x="6820458" y="1283843"/>
                  </a:lnTo>
                  <a:lnTo>
                    <a:pt x="6820204" y="1281049"/>
                  </a:lnTo>
                  <a:lnTo>
                    <a:pt x="6826046" y="1264920"/>
                  </a:lnTo>
                  <a:lnTo>
                    <a:pt x="6827189" y="1263015"/>
                  </a:lnTo>
                  <a:lnTo>
                    <a:pt x="6829094" y="1261491"/>
                  </a:lnTo>
                  <a:lnTo>
                    <a:pt x="6830618" y="1259967"/>
                  </a:lnTo>
                  <a:lnTo>
                    <a:pt x="6832396" y="1258443"/>
                  </a:lnTo>
                  <a:lnTo>
                    <a:pt x="6857415" y="1249679"/>
                  </a:lnTo>
                  <a:lnTo>
                    <a:pt x="6860082" y="1249299"/>
                  </a:lnTo>
                  <a:lnTo>
                    <a:pt x="6862622" y="1249299"/>
                  </a:lnTo>
                  <a:lnTo>
                    <a:pt x="6865289" y="1249045"/>
                  </a:lnTo>
                  <a:lnTo>
                    <a:pt x="6867702" y="1249045"/>
                  </a:lnTo>
                  <a:lnTo>
                    <a:pt x="6870496" y="1249299"/>
                  </a:lnTo>
                  <a:lnTo>
                    <a:pt x="6872909" y="1249299"/>
                  </a:lnTo>
                  <a:lnTo>
                    <a:pt x="6875703" y="1249679"/>
                  </a:lnTo>
                  <a:lnTo>
                    <a:pt x="6878116" y="1249933"/>
                  </a:lnTo>
                  <a:lnTo>
                    <a:pt x="6880910" y="1250315"/>
                  </a:lnTo>
                  <a:lnTo>
                    <a:pt x="6883323" y="1250823"/>
                  </a:lnTo>
                  <a:lnTo>
                    <a:pt x="6883323" y="1219200"/>
                  </a:lnTo>
                </a:path>
                <a:path w="6883400" h="10017125">
                  <a:moveTo>
                    <a:pt x="6797598" y="1344168"/>
                  </a:moveTo>
                  <a:lnTo>
                    <a:pt x="6797598" y="1219200"/>
                  </a:lnTo>
                </a:path>
                <a:path w="6883400" h="10017125">
                  <a:moveTo>
                    <a:pt x="6883323" y="1469136"/>
                  </a:moveTo>
                  <a:lnTo>
                    <a:pt x="6883323" y="1435227"/>
                  </a:lnTo>
                  <a:lnTo>
                    <a:pt x="6880910" y="1435862"/>
                  </a:lnTo>
                  <a:lnTo>
                    <a:pt x="6878370" y="1436751"/>
                  </a:lnTo>
                  <a:lnTo>
                    <a:pt x="6875957" y="1437131"/>
                  </a:lnTo>
                  <a:lnTo>
                    <a:pt x="6873290" y="1437386"/>
                  </a:lnTo>
                  <a:lnTo>
                    <a:pt x="6870750" y="1437767"/>
                  </a:lnTo>
                  <a:lnTo>
                    <a:pt x="6868083" y="1438021"/>
                  </a:lnTo>
                  <a:lnTo>
                    <a:pt x="6865670" y="1438021"/>
                  </a:lnTo>
                  <a:lnTo>
                    <a:pt x="6862876" y="1438021"/>
                  </a:lnTo>
                  <a:lnTo>
                    <a:pt x="6860463" y="1438021"/>
                  </a:lnTo>
                  <a:lnTo>
                    <a:pt x="6857669" y="1437767"/>
                  </a:lnTo>
                  <a:lnTo>
                    <a:pt x="6855256" y="1437386"/>
                  </a:lnTo>
                  <a:lnTo>
                    <a:pt x="6852462" y="1437131"/>
                  </a:lnTo>
                  <a:lnTo>
                    <a:pt x="6850049" y="1436497"/>
                  </a:lnTo>
                  <a:lnTo>
                    <a:pt x="6847636" y="1435862"/>
                  </a:lnTo>
                  <a:lnTo>
                    <a:pt x="6845223" y="1435227"/>
                  </a:lnTo>
                  <a:lnTo>
                    <a:pt x="6842810" y="1434338"/>
                  </a:lnTo>
                  <a:lnTo>
                    <a:pt x="6840651" y="1433449"/>
                  </a:lnTo>
                  <a:lnTo>
                    <a:pt x="6838492" y="1432178"/>
                  </a:lnTo>
                  <a:lnTo>
                    <a:pt x="6836333" y="1431036"/>
                  </a:lnTo>
                  <a:lnTo>
                    <a:pt x="6834174" y="1429766"/>
                  </a:lnTo>
                  <a:lnTo>
                    <a:pt x="6832396" y="1428623"/>
                  </a:lnTo>
                  <a:lnTo>
                    <a:pt x="6830618" y="1427099"/>
                  </a:lnTo>
                  <a:lnTo>
                    <a:pt x="6828713" y="1425575"/>
                  </a:lnTo>
                  <a:lnTo>
                    <a:pt x="6827189" y="1423670"/>
                  </a:lnTo>
                  <a:lnTo>
                    <a:pt x="6825665" y="1421892"/>
                  </a:lnTo>
                  <a:lnTo>
                    <a:pt x="6824522" y="1419987"/>
                  </a:lnTo>
                  <a:lnTo>
                    <a:pt x="6823252" y="1417954"/>
                  </a:lnTo>
                  <a:lnTo>
                    <a:pt x="6822363" y="1415796"/>
                  </a:lnTo>
                  <a:lnTo>
                    <a:pt x="6821728" y="1413637"/>
                  </a:lnTo>
                  <a:lnTo>
                    <a:pt x="6820839" y="1411224"/>
                  </a:lnTo>
                  <a:lnTo>
                    <a:pt x="6820458" y="1408811"/>
                  </a:lnTo>
                  <a:lnTo>
                    <a:pt x="6820204" y="1406271"/>
                  </a:lnTo>
                  <a:lnTo>
                    <a:pt x="6824776" y="1392047"/>
                  </a:lnTo>
                  <a:lnTo>
                    <a:pt x="6826046" y="1389888"/>
                  </a:lnTo>
                  <a:lnTo>
                    <a:pt x="6827189" y="1387982"/>
                  </a:lnTo>
                  <a:lnTo>
                    <a:pt x="6829094" y="1386458"/>
                  </a:lnTo>
                  <a:lnTo>
                    <a:pt x="6830618" y="1384935"/>
                  </a:lnTo>
                  <a:lnTo>
                    <a:pt x="6857415" y="1374648"/>
                  </a:lnTo>
                  <a:lnTo>
                    <a:pt x="6860082" y="1374267"/>
                  </a:lnTo>
                  <a:lnTo>
                    <a:pt x="6862622" y="1374267"/>
                  </a:lnTo>
                  <a:lnTo>
                    <a:pt x="6865289" y="1374013"/>
                  </a:lnTo>
                  <a:lnTo>
                    <a:pt x="6867702" y="1374013"/>
                  </a:lnTo>
                  <a:lnTo>
                    <a:pt x="6870496" y="1374267"/>
                  </a:lnTo>
                  <a:lnTo>
                    <a:pt x="6872909" y="1374267"/>
                  </a:lnTo>
                  <a:lnTo>
                    <a:pt x="6875703" y="1374648"/>
                  </a:lnTo>
                  <a:lnTo>
                    <a:pt x="6878116" y="1374902"/>
                  </a:lnTo>
                  <a:lnTo>
                    <a:pt x="6880910" y="1375282"/>
                  </a:lnTo>
                  <a:lnTo>
                    <a:pt x="6883323" y="1375791"/>
                  </a:lnTo>
                  <a:lnTo>
                    <a:pt x="6883323" y="1344168"/>
                  </a:lnTo>
                </a:path>
                <a:path w="6883400" h="10017125">
                  <a:moveTo>
                    <a:pt x="6797598" y="1469136"/>
                  </a:moveTo>
                  <a:lnTo>
                    <a:pt x="6797598" y="1344168"/>
                  </a:lnTo>
                </a:path>
                <a:path w="6883400" h="10017125">
                  <a:moveTo>
                    <a:pt x="6883323" y="1594103"/>
                  </a:moveTo>
                  <a:lnTo>
                    <a:pt x="6883323" y="1560195"/>
                  </a:lnTo>
                  <a:lnTo>
                    <a:pt x="6880910" y="1560829"/>
                  </a:lnTo>
                  <a:lnTo>
                    <a:pt x="6878370" y="1561719"/>
                  </a:lnTo>
                  <a:lnTo>
                    <a:pt x="6875957" y="1562100"/>
                  </a:lnTo>
                  <a:lnTo>
                    <a:pt x="6873290" y="1562353"/>
                  </a:lnTo>
                  <a:lnTo>
                    <a:pt x="6870750" y="1562735"/>
                  </a:lnTo>
                  <a:lnTo>
                    <a:pt x="6868083" y="1562989"/>
                  </a:lnTo>
                  <a:lnTo>
                    <a:pt x="6865670" y="1562989"/>
                  </a:lnTo>
                  <a:lnTo>
                    <a:pt x="6862876" y="1562989"/>
                  </a:lnTo>
                  <a:lnTo>
                    <a:pt x="6860463" y="1562989"/>
                  </a:lnTo>
                  <a:lnTo>
                    <a:pt x="6857669" y="1562735"/>
                  </a:lnTo>
                  <a:lnTo>
                    <a:pt x="6855256" y="1562353"/>
                  </a:lnTo>
                  <a:lnTo>
                    <a:pt x="6852462" y="1562100"/>
                  </a:lnTo>
                  <a:lnTo>
                    <a:pt x="6850049" y="1561465"/>
                  </a:lnTo>
                  <a:lnTo>
                    <a:pt x="6847636" y="1560829"/>
                  </a:lnTo>
                  <a:lnTo>
                    <a:pt x="6845223" y="1560195"/>
                  </a:lnTo>
                  <a:lnTo>
                    <a:pt x="6842810" y="1559305"/>
                  </a:lnTo>
                  <a:lnTo>
                    <a:pt x="6840651" y="1558417"/>
                  </a:lnTo>
                  <a:lnTo>
                    <a:pt x="6838492" y="1557147"/>
                  </a:lnTo>
                  <a:lnTo>
                    <a:pt x="6836333" y="1556003"/>
                  </a:lnTo>
                  <a:lnTo>
                    <a:pt x="6834174" y="1554733"/>
                  </a:lnTo>
                  <a:lnTo>
                    <a:pt x="6832396" y="1553591"/>
                  </a:lnTo>
                  <a:lnTo>
                    <a:pt x="6830618" y="1552067"/>
                  </a:lnTo>
                  <a:lnTo>
                    <a:pt x="6828713" y="1550543"/>
                  </a:lnTo>
                  <a:lnTo>
                    <a:pt x="6827189" y="1548638"/>
                  </a:lnTo>
                  <a:lnTo>
                    <a:pt x="6825665" y="1546860"/>
                  </a:lnTo>
                  <a:lnTo>
                    <a:pt x="6824522" y="1544954"/>
                  </a:lnTo>
                  <a:lnTo>
                    <a:pt x="6823252" y="1542923"/>
                  </a:lnTo>
                  <a:lnTo>
                    <a:pt x="6822363" y="1540764"/>
                  </a:lnTo>
                  <a:lnTo>
                    <a:pt x="6821728" y="1538604"/>
                  </a:lnTo>
                  <a:lnTo>
                    <a:pt x="6820839" y="1536192"/>
                  </a:lnTo>
                  <a:lnTo>
                    <a:pt x="6820458" y="1533778"/>
                  </a:lnTo>
                  <a:lnTo>
                    <a:pt x="6820204" y="1531239"/>
                  </a:lnTo>
                  <a:lnTo>
                    <a:pt x="6820458" y="1528572"/>
                  </a:lnTo>
                  <a:lnTo>
                    <a:pt x="6821093" y="1525777"/>
                  </a:lnTo>
                  <a:lnTo>
                    <a:pt x="6821728" y="1523365"/>
                  </a:lnTo>
                  <a:lnTo>
                    <a:pt x="6822617" y="1521205"/>
                  </a:lnTo>
                  <a:lnTo>
                    <a:pt x="6823506" y="1518793"/>
                  </a:lnTo>
                  <a:lnTo>
                    <a:pt x="6824776" y="1517015"/>
                  </a:lnTo>
                  <a:lnTo>
                    <a:pt x="6826046" y="1514855"/>
                  </a:lnTo>
                  <a:lnTo>
                    <a:pt x="6827189" y="1512951"/>
                  </a:lnTo>
                  <a:lnTo>
                    <a:pt x="6829094" y="1511427"/>
                  </a:lnTo>
                  <a:lnTo>
                    <a:pt x="6830618" y="1509902"/>
                  </a:lnTo>
                  <a:lnTo>
                    <a:pt x="6832396" y="1508378"/>
                  </a:lnTo>
                  <a:lnTo>
                    <a:pt x="6857415" y="1499616"/>
                  </a:lnTo>
                  <a:lnTo>
                    <a:pt x="6860082" y="1499235"/>
                  </a:lnTo>
                  <a:lnTo>
                    <a:pt x="6862622" y="1499235"/>
                  </a:lnTo>
                  <a:lnTo>
                    <a:pt x="6865289" y="1498980"/>
                  </a:lnTo>
                  <a:lnTo>
                    <a:pt x="6867702" y="1498980"/>
                  </a:lnTo>
                  <a:lnTo>
                    <a:pt x="6870496" y="1499235"/>
                  </a:lnTo>
                  <a:lnTo>
                    <a:pt x="6872909" y="1499235"/>
                  </a:lnTo>
                  <a:lnTo>
                    <a:pt x="6875703" y="1499616"/>
                  </a:lnTo>
                  <a:lnTo>
                    <a:pt x="6878116" y="1499870"/>
                  </a:lnTo>
                  <a:lnTo>
                    <a:pt x="6880910" y="1500251"/>
                  </a:lnTo>
                  <a:lnTo>
                    <a:pt x="6883323" y="1500758"/>
                  </a:lnTo>
                  <a:lnTo>
                    <a:pt x="6883323" y="1469136"/>
                  </a:lnTo>
                </a:path>
                <a:path w="6883400" h="10017125">
                  <a:moveTo>
                    <a:pt x="6797598" y="1594103"/>
                  </a:moveTo>
                  <a:lnTo>
                    <a:pt x="6797598" y="1469136"/>
                  </a:lnTo>
                </a:path>
                <a:path w="6883400" h="10017125">
                  <a:moveTo>
                    <a:pt x="6883323" y="1719072"/>
                  </a:moveTo>
                  <a:lnTo>
                    <a:pt x="6883323" y="1685163"/>
                  </a:lnTo>
                  <a:lnTo>
                    <a:pt x="6880910" y="1686178"/>
                  </a:lnTo>
                  <a:lnTo>
                    <a:pt x="6878370" y="1686687"/>
                  </a:lnTo>
                  <a:lnTo>
                    <a:pt x="6875957" y="1687068"/>
                  </a:lnTo>
                  <a:lnTo>
                    <a:pt x="6873290" y="1687702"/>
                  </a:lnTo>
                  <a:lnTo>
                    <a:pt x="6870750" y="1687702"/>
                  </a:lnTo>
                  <a:lnTo>
                    <a:pt x="6868083" y="1687956"/>
                  </a:lnTo>
                  <a:lnTo>
                    <a:pt x="6865670" y="1687956"/>
                  </a:lnTo>
                  <a:lnTo>
                    <a:pt x="6862876" y="1687956"/>
                  </a:lnTo>
                  <a:lnTo>
                    <a:pt x="6860463" y="1687956"/>
                  </a:lnTo>
                  <a:lnTo>
                    <a:pt x="6857669" y="1687702"/>
                  </a:lnTo>
                  <a:lnTo>
                    <a:pt x="6855256" y="1687322"/>
                  </a:lnTo>
                  <a:lnTo>
                    <a:pt x="6852462" y="1687068"/>
                  </a:lnTo>
                  <a:lnTo>
                    <a:pt x="6850049" y="1686432"/>
                  </a:lnTo>
                  <a:lnTo>
                    <a:pt x="6847636" y="1685798"/>
                  </a:lnTo>
                  <a:lnTo>
                    <a:pt x="6845223" y="1685163"/>
                  </a:lnTo>
                  <a:lnTo>
                    <a:pt x="6834174" y="1679702"/>
                  </a:lnTo>
                  <a:lnTo>
                    <a:pt x="6832396" y="1678558"/>
                  </a:lnTo>
                  <a:lnTo>
                    <a:pt x="6830618" y="1677035"/>
                  </a:lnTo>
                  <a:lnTo>
                    <a:pt x="6828713" y="1675511"/>
                  </a:lnTo>
                  <a:lnTo>
                    <a:pt x="6827189" y="1673605"/>
                  </a:lnTo>
                  <a:lnTo>
                    <a:pt x="6825665" y="1671827"/>
                  </a:lnTo>
                  <a:lnTo>
                    <a:pt x="6824522" y="1669923"/>
                  </a:lnTo>
                  <a:lnTo>
                    <a:pt x="6823252" y="1667891"/>
                  </a:lnTo>
                  <a:lnTo>
                    <a:pt x="6822363" y="1665731"/>
                  </a:lnTo>
                  <a:lnTo>
                    <a:pt x="6821728" y="1663573"/>
                  </a:lnTo>
                  <a:lnTo>
                    <a:pt x="6820839" y="1661414"/>
                  </a:lnTo>
                  <a:lnTo>
                    <a:pt x="6820458" y="1658747"/>
                  </a:lnTo>
                  <a:lnTo>
                    <a:pt x="6820204" y="1656206"/>
                  </a:lnTo>
                  <a:lnTo>
                    <a:pt x="6820458" y="1653540"/>
                  </a:lnTo>
                  <a:lnTo>
                    <a:pt x="6821093" y="1650746"/>
                  </a:lnTo>
                  <a:lnTo>
                    <a:pt x="6821728" y="1648332"/>
                  </a:lnTo>
                  <a:lnTo>
                    <a:pt x="6822617" y="1646174"/>
                  </a:lnTo>
                  <a:lnTo>
                    <a:pt x="6823506" y="1644015"/>
                  </a:lnTo>
                  <a:lnTo>
                    <a:pt x="6824776" y="1641982"/>
                  </a:lnTo>
                  <a:lnTo>
                    <a:pt x="6826046" y="1640077"/>
                  </a:lnTo>
                  <a:lnTo>
                    <a:pt x="6827189" y="1637919"/>
                  </a:lnTo>
                  <a:lnTo>
                    <a:pt x="6829094" y="1636395"/>
                  </a:lnTo>
                  <a:lnTo>
                    <a:pt x="6830618" y="1634871"/>
                  </a:lnTo>
                  <a:lnTo>
                    <a:pt x="6832396" y="1633347"/>
                  </a:lnTo>
                  <a:lnTo>
                    <a:pt x="6852208" y="1625473"/>
                  </a:lnTo>
                  <a:lnTo>
                    <a:pt x="6855002" y="1624838"/>
                  </a:lnTo>
                  <a:lnTo>
                    <a:pt x="6857415" y="1624583"/>
                  </a:lnTo>
                  <a:lnTo>
                    <a:pt x="6860082" y="1624202"/>
                  </a:lnTo>
                  <a:lnTo>
                    <a:pt x="6862622" y="1624202"/>
                  </a:lnTo>
                  <a:lnTo>
                    <a:pt x="6865289" y="1624202"/>
                  </a:lnTo>
                  <a:lnTo>
                    <a:pt x="6867702" y="1624202"/>
                  </a:lnTo>
                  <a:lnTo>
                    <a:pt x="6870496" y="1624202"/>
                  </a:lnTo>
                  <a:lnTo>
                    <a:pt x="6872909" y="1624202"/>
                  </a:lnTo>
                  <a:lnTo>
                    <a:pt x="6875703" y="1624583"/>
                  </a:lnTo>
                  <a:lnTo>
                    <a:pt x="6878116" y="1624838"/>
                  </a:lnTo>
                  <a:lnTo>
                    <a:pt x="6880910" y="1625219"/>
                  </a:lnTo>
                  <a:lnTo>
                    <a:pt x="6883323" y="1625727"/>
                  </a:lnTo>
                  <a:lnTo>
                    <a:pt x="6883323" y="1594103"/>
                  </a:lnTo>
                </a:path>
                <a:path w="6883400" h="10017125">
                  <a:moveTo>
                    <a:pt x="6797598" y="1719072"/>
                  </a:moveTo>
                  <a:lnTo>
                    <a:pt x="6797598" y="1594103"/>
                  </a:lnTo>
                </a:path>
                <a:path w="6883400" h="10017125">
                  <a:moveTo>
                    <a:pt x="6883323" y="1844040"/>
                  </a:moveTo>
                  <a:lnTo>
                    <a:pt x="6883323" y="1810512"/>
                  </a:lnTo>
                  <a:lnTo>
                    <a:pt x="6880910" y="1811147"/>
                  </a:lnTo>
                  <a:lnTo>
                    <a:pt x="6878370" y="1811654"/>
                  </a:lnTo>
                  <a:lnTo>
                    <a:pt x="6875957" y="1812036"/>
                  </a:lnTo>
                  <a:lnTo>
                    <a:pt x="6873290" y="1812671"/>
                  </a:lnTo>
                  <a:lnTo>
                    <a:pt x="6870750" y="1812925"/>
                  </a:lnTo>
                  <a:lnTo>
                    <a:pt x="6868083" y="1812925"/>
                  </a:lnTo>
                  <a:lnTo>
                    <a:pt x="6865670" y="1813178"/>
                  </a:lnTo>
                  <a:lnTo>
                    <a:pt x="6862876" y="1813178"/>
                  </a:lnTo>
                  <a:lnTo>
                    <a:pt x="6860463" y="1812925"/>
                  </a:lnTo>
                  <a:lnTo>
                    <a:pt x="6857669" y="1812925"/>
                  </a:lnTo>
                  <a:lnTo>
                    <a:pt x="6855256" y="1812290"/>
                  </a:lnTo>
                  <a:lnTo>
                    <a:pt x="6852462" y="1812036"/>
                  </a:lnTo>
                  <a:lnTo>
                    <a:pt x="6850049" y="1811401"/>
                  </a:lnTo>
                  <a:lnTo>
                    <a:pt x="6847636" y="1810766"/>
                  </a:lnTo>
                  <a:lnTo>
                    <a:pt x="6845223" y="1810130"/>
                  </a:lnTo>
                  <a:lnTo>
                    <a:pt x="6842810" y="1809242"/>
                  </a:lnTo>
                  <a:lnTo>
                    <a:pt x="6840651" y="1808352"/>
                  </a:lnTo>
                  <a:lnTo>
                    <a:pt x="6838492" y="1807464"/>
                  </a:lnTo>
                  <a:lnTo>
                    <a:pt x="6836333" y="1806194"/>
                  </a:lnTo>
                  <a:lnTo>
                    <a:pt x="6834174" y="1805051"/>
                  </a:lnTo>
                  <a:lnTo>
                    <a:pt x="6832396" y="1803527"/>
                  </a:lnTo>
                  <a:lnTo>
                    <a:pt x="6830618" y="1802002"/>
                  </a:lnTo>
                  <a:lnTo>
                    <a:pt x="6828713" y="1800478"/>
                  </a:lnTo>
                  <a:lnTo>
                    <a:pt x="6827189" y="1798574"/>
                  </a:lnTo>
                  <a:lnTo>
                    <a:pt x="6825665" y="1797050"/>
                  </a:lnTo>
                  <a:lnTo>
                    <a:pt x="6824522" y="1794891"/>
                  </a:lnTo>
                  <a:lnTo>
                    <a:pt x="6823252" y="1793113"/>
                  </a:lnTo>
                  <a:lnTo>
                    <a:pt x="6822363" y="1790700"/>
                  </a:lnTo>
                  <a:lnTo>
                    <a:pt x="6821728" y="1788541"/>
                  </a:lnTo>
                  <a:lnTo>
                    <a:pt x="6820839" y="1786381"/>
                  </a:lnTo>
                  <a:lnTo>
                    <a:pt x="6820458" y="1783715"/>
                  </a:lnTo>
                  <a:lnTo>
                    <a:pt x="6820204" y="1781175"/>
                  </a:lnTo>
                  <a:lnTo>
                    <a:pt x="6820458" y="1778507"/>
                  </a:lnTo>
                  <a:lnTo>
                    <a:pt x="6821093" y="1776095"/>
                  </a:lnTo>
                  <a:lnTo>
                    <a:pt x="6821728" y="1773554"/>
                  </a:lnTo>
                  <a:lnTo>
                    <a:pt x="6822617" y="1771142"/>
                  </a:lnTo>
                  <a:lnTo>
                    <a:pt x="6823506" y="1768982"/>
                  </a:lnTo>
                  <a:lnTo>
                    <a:pt x="6824776" y="1766951"/>
                  </a:lnTo>
                  <a:lnTo>
                    <a:pt x="6826046" y="1765046"/>
                  </a:lnTo>
                  <a:lnTo>
                    <a:pt x="6827189" y="1762887"/>
                  </a:lnTo>
                  <a:lnTo>
                    <a:pt x="6829094" y="1761363"/>
                  </a:lnTo>
                  <a:lnTo>
                    <a:pt x="6830618" y="1759839"/>
                  </a:lnTo>
                  <a:lnTo>
                    <a:pt x="6832396" y="1758315"/>
                  </a:lnTo>
                  <a:lnTo>
                    <a:pt x="6845223" y="1752219"/>
                  </a:lnTo>
                  <a:lnTo>
                    <a:pt x="6847382" y="1751329"/>
                  </a:lnTo>
                  <a:lnTo>
                    <a:pt x="6849795" y="1750695"/>
                  </a:lnTo>
                  <a:lnTo>
                    <a:pt x="6852208" y="1750441"/>
                  </a:lnTo>
                  <a:lnTo>
                    <a:pt x="6855002" y="1749805"/>
                  </a:lnTo>
                  <a:lnTo>
                    <a:pt x="6857415" y="1749552"/>
                  </a:lnTo>
                  <a:lnTo>
                    <a:pt x="6860082" y="1749552"/>
                  </a:lnTo>
                  <a:lnTo>
                    <a:pt x="6862622" y="1749171"/>
                  </a:lnTo>
                  <a:lnTo>
                    <a:pt x="6865289" y="1749171"/>
                  </a:lnTo>
                  <a:lnTo>
                    <a:pt x="6867702" y="1749171"/>
                  </a:lnTo>
                  <a:lnTo>
                    <a:pt x="6870496" y="1749171"/>
                  </a:lnTo>
                  <a:lnTo>
                    <a:pt x="6872909" y="1749552"/>
                  </a:lnTo>
                  <a:lnTo>
                    <a:pt x="6875703" y="1749552"/>
                  </a:lnTo>
                  <a:lnTo>
                    <a:pt x="6878116" y="1749805"/>
                  </a:lnTo>
                  <a:lnTo>
                    <a:pt x="6880910" y="1750187"/>
                  </a:lnTo>
                  <a:lnTo>
                    <a:pt x="6883323" y="1750695"/>
                  </a:lnTo>
                  <a:lnTo>
                    <a:pt x="6883323" y="1719072"/>
                  </a:lnTo>
                </a:path>
                <a:path w="6883400" h="10017125">
                  <a:moveTo>
                    <a:pt x="6797598" y="1844040"/>
                  </a:moveTo>
                  <a:lnTo>
                    <a:pt x="6797598" y="1719072"/>
                  </a:lnTo>
                </a:path>
                <a:path w="6883400" h="10017125">
                  <a:moveTo>
                    <a:pt x="6883323" y="1969007"/>
                  </a:moveTo>
                  <a:lnTo>
                    <a:pt x="6883323" y="1935479"/>
                  </a:lnTo>
                  <a:lnTo>
                    <a:pt x="6880910" y="1936115"/>
                  </a:lnTo>
                  <a:lnTo>
                    <a:pt x="6878370" y="1936623"/>
                  </a:lnTo>
                  <a:lnTo>
                    <a:pt x="6875957" y="1937257"/>
                  </a:lnTo>
                  <a:lnTo>
                    <a:pt x="6873290" y="1937639"/>
                  </a:lnTo>
                  <a:lnTo>
                    <a:pt x="6870750" y="1937893"/>
                  </a:lnTo>
                  <a:lnTo>
                    <a:pt x="6868083" y="1937893"/>
                  </a:lnTo>
                  <a:lnTo>
                    <a:pt x="6865670" y="1938147"/>
                  </a:lnTo>
                  <a:lnTo>
                    <a:pt x="6862876" y="1938147"/>
                  </a:lnTo>
                  <a:lnTo>
                    <a:pt x="6860463" y="1937893"/>
                  </a:lnTo>
                  <a:lnTo>
                    <a:pt x="6857669" y="1937893"/>
                  </a:lnTo>
                  <a:lnTo>
                    <a:pt x="6855256" y="1937639"/>
                  </a:lnTo>
                  <a:lnTo>
                    <a:pt x="6852462" y="1937003"/>
                  </a:lnTo>
                  <a:lnTo>
                    <a:pt x="6850049" y="1936369"/>
                  </a:lnTo>
                  <a:lnTo>
                    <a:pt x="6847636" y="1935733"/>
                  </a:lnTo>
                  <a:lnTo>
                    <a:pt x="6845223" y="1935099"/>
                  </a:lnTo>
                  <a:lnTo>
                    <a:pt x="6842810" y="1934210"/>
                  </a:lnTo>
                  <a:lnTo>
                    <a:pt x="6840651" y="1933321"/>
                  </a:lnTo>
                  <a:lnTo>
                    <a:pt x="6838492" y="1932431"/>
                  </a:lnTo>
                  <a:lnTo>
                    <a:pt x="6836333" y="1931162"/>
                  </a:lnTo>
                  <a:lnTo>
                    <a:pt x="6834174" y="1930019"/>
                  </a:lnTo>
                  <a:lnTo>
                    <a:pt x="6832396" y="1928495"/>
                  </a:lnTo>
                  <a:lnTo>
                    <a:pt x="6830618" y="1926971"/>
                  </a:lnTo>
                  <a:lnTo>
                    <a:pt x="6828713" y="1925447"/>
                  </a:lnTo>
                  <a:lnTo>
                    <a:pt x="6827189" y="1923923"/>
                  </a:lnTo>
                  <a:lnTo>
                    <a:pt x="6825665" y="1922018"/>
                  </a:lnTo>
                  <a:lnTo>
                    <a:pt x="6824522" y="1919858"/>
                  </a:lnTo>
                  <a:lnTo>
                    <a:pt x="6823252" y="1918080"/>
                  </a:lnTo>
                  <a:lnTo>
                    <a:pt x="6822363" y="1915922"/>
                  </a:lnTo>
                  <a:lnTo>
                    <a:pt x="6821728" y="1913508"/>
                  </a:lnTo>
                  <a:lnTo>
                    <a:pt x="6820839" y="1911350"/>
                  </a:lnTo>
                  <a:lnTo>
                    <a:pt x="6820458" y="1908682"/>
                  </a:lnTo>
                  <a:lnTo>
                    <a:pt x="6820204" y="1906143"/>
                  </a:lnTo>
                  <a:lnTo>
                    <a:pt x="6820458" y="1903476"/>
                  </a:lnTo>
                  <a:lnTo>
                    <a:pt x="6821093" y="1901063"/>
                  </a:lnTo>
                  <a:lnTo>
                    <a:pt x="6821728" y="1898523"/>
                  </a:lnTo>
                  <a:lnTo>
                    <a:pt x="6822617" y="1896110"/>
                  </a:lnTo>
                  <a:lnTo>
                    <a:pt x="6823506" y="1893951"/>
                  </a:lnTo>
                  <a:lnTo>
                    <a:pt x="6824776" y="1891919"/>
                  </a:lnTo>
                  <a:lnTo>
                    <a:pt x="6826046" y="1890014"/>
                  </a:lnTo>
                  <a:lnTo>
                    <a:pt x="6827189" y="1888236"/>
                  </a:lnTo>
                  <a:lnTo>
                    <a:pt x="6829094" y="1886330"/>
                  </a:lnTo>
                  <a:lnTo>
                    <a:pt x="6830618" y="1884806"/>
                  </a:lnTo>
                  <a:lnTo>
                    <a:pt x="6832396" y="1883282"/>
                  </a:lnTo>
                  <a:lnTo>
                    <a:pt x="6845223" y="1877187"/>
                  </a:lnTo>
                  <a:lnTo>
                    <a:pt x="6847382" y="1876298"/>
                  </a:lnTo>
                  <a:lnTo>
                    <a:pt x="6849795" y="1875663"/>
                  </a:lnTo>
                  <a:lnTo>
                    <a:pt x="6852208" y="1875408"/>
                  </a:lnTo>
                  <a:lnTo>
                    <a:pt x="6855002" y="1874774"/>
                  </a:lnTo>
                  <a:lnTo>
                    <a:pt x="6857415" y="1874520"/>
                  </a:lnTo>
                  <a:lnTo>
                    <a:pt x="6860082" y="1874520"/>
                  </a:lnTo>
                  <a:lnTo>
                    <a:pt x="6862622" y="1874139"/>
                  </a:lnTo>
                  <a:lnTo>
                    <a:pt x="6865289" y="1874139"/>
                  </a:lnTo>
                  <a:lnTo>
                    <a:pt x="6867702" y="1874139"/>
                  </a:lnTo>
                  <a:lnTo>
                    <a:pt x="6870496" y="1874139"/>
                  </a:lnTo>
                  <a:lnTo>
                    <a:pt x="6872909" y="1874520"/>
                  </a:lnTo>
                  <a:lnTo>
                    <a:pt x="6875703" y="1874520"/>
                  </a:lnTo>
                  <a:lnTo>
                    <a:pt x="6878116" y="1875154"/>
                  </a:lnTo>
                  <a:lnTo>
                    <a:pt x="6880910" y="1875408"/>
                  </a:lnTo>
                  <a:lnTo>
                    <a:pt x="6883323" y="1875663"/>
                  </a:lnTo>
                  <a:lnTo>
                    <a:pt x="6883323" y="1844040"/>
                  </a:lnTo>
                </a:path>
                <a:path w="6883400" h="10017125">
                  <a:moveTo>
                    <a:pt x="6797598" y="1969007"/>
                  </a:moveTo>
                  <a:lnTo>
                    <a:pt x="6797598" y="1844040"/>
                  </a:lnTo>
                </a:path>
                <a:path w="6883400" h="10017125">
                  <a:moveTo>
                    <a:pt x="6883323" y="2093976"/>
                  </a:moveTo>
                  <a:lnTo>
                    <a:pt x="6883323" y="2060448"/>
                  </a:lnTo>
                  <a:lnTo>
                    <a:pt x="6880910" y="2061082"/>
                  </a:lnTo>
                  <a:lnTo>
                    <a:pt x="6878370" y="2061591"/>
                  </a:lnTo>
                  <a:lnTo>
                    <a:pt x="6875957" y="2062226"/>
                  </a:lnTo>
                  <a:lnTo>
                    <a:pt x="6873290" y="2062606"/>
                  </a:lnTo>
                  <a:lnTo>
                    <a:pt x="6870750" y="2062861"/>
                  </a:lnTo>
                  <a:lnTo>
                    <a:pt x="6868083" y="2062861"/>
                  </a:lnTo>
                  <a:lnTo>
                    <a:pt x="6865670" y="2063115"/>
                  </a:lnTo>
                  <a:lnTo>
                    <a:pt x="6862876" y="2063115"/>
                  </a:lnTo>
                  <a:lnTo>
                    <a:pt x="6860463" y="2062861"/>
                  </a:lnTo>
                  <a:lnTo>
                    <a:pt x="6857669" y="2062861"/>
                  </a:lnTo>
                  <a:lnTo>
                    <a:pt x="6855256" y="2062606"/>
                  </a:lnTo>
                  <a:lnTo>
                    <a:pt x="6852462" y="2061972"/>
                  </a:lnTo>
                  <a:lnTo>
                    <a:pt x="6850049" y="2061591"/>
                  </a:lnTo>
                  <a:lnTo>
                    <a:pt x="6847636" y="2060702"/>
                  </a:lnTo>
                  <a:lnTo>
                    <a:pt x="6845223" y="2060067"/>
                  </a:lnTo>
                  <a:lnTo>
                    <a:pt x="6842810" y="2059177"/>
                  </a:lnTo>
                  <a:lnTo>
                    <a:pt x="6840651" y="2058289"/>
                  </a:lnTo>
                  <a:lnTo>
                    <a:pt x="6838492" y="2057400"/>
                  </a:lnTo>
                  <a:lnTo>
                    <a:pt x="6836333" y="2056129"/>
                  </a:lnTo>
                  <a:lnTo>
                    <a:pt x="6834174" y="2054987"/>
                  </a:lnTo>
                  <a:lnTo>
                    <a:pt x="6832396" y="2053463"/>
                  </a:lnTo>
                  <a:lnTo>
                    <a:pt x="6830618" y="2052193"/>
                  </a:lnTo>
                  <a:lnTo>
                    <a:pt x="6828713" y="2050415"/>
                  </a:lnTo>
                  <a:lnTo>
                    <a:pt x="6827189" y="2048891"/>
                  </a:lnTo>
                  <a:lnTo>
                    <a:pt x="6825665" y="2046986"/>
                  </a:lnTo>
                  <a:lnTo>
                    <a:pt x="6824522" y="2044827"/>
                  </a:lnTo>
                  <a:lnTo>
                    <a:pt x="6823252" y="2043049"/>
                  </a:lnTo>
                  <a:lnTo>
                    <a:pt x="6822363" y="2040890"/>
                  </a:lnTo>
                  <a:lnTo>
                    <a:pt x="6821728" y="2038477"/>
                  </a:lnTo>
                  <a:lnTo>
                    <a:pt x="6820839" y="2036318"/>
                  </a:lnTo>
                  <a:lnTo>
                    <a:pt x="6820458" y="2033904"/>
                  </a:lnTo>
                  <a:lnTo>
                    <a:pt x="6820204" y="2031111"/>
                  </a:lnTo>
                  <a:lnTo>
                    <a:pt x="6820458" y="2028444"/>
                  </a:lnTo>
                  <a:lnTo>
                    <a:pt x="6821093" y="2026030"/>
                  </a:lnTo>
                  <a:lnTo>
                    <a:pt x="6821728" y="2023491"/>
                  </a:lnTo>
                  <a:lnTo>
                    <a:pt x="6822617" y="2021077"/>
                  </a:lnTo>
                  <a:lnTo>
                    <a:pt x="6823506" y="2018919"/>
                  </a:lnTo>
                  <a:lnTo>
                    <a:pt x="6824776" y="2016887"/>
                  </a:lnTo>
                  <a:lnTo>
                    <a:pt x="6826046" y="2014981"/>
                  </a:lnTo>
                  <a:lnTo>
                    <a:pt x="6827189" y="2013203"/>
                  </a:lnTo>
                  <a:lnTo>
                    <a:pt x="6829094" y="2011299"/>
                  </a:lnTo>
                  <a:lnTo>
                    <a:pt x="6830618" y="2009775"/>
                  </a:lnTo>
                  <a:lnTo>
                    <a:pt x="6832396" y="2008631"/>
                  </a:lnTo>
                  <a:lnTo>
                    <a:pt x="6834174" y="2007107"/>
                  </a:lnTo>
                  <a:lnTo>
                    <a:pt x="6836333" y="2005838"/>
                  </a:lnTo>
                  <a:lnTo>
                    <a:pt x="6838492" y="2004949"/>
                  </a:lnTo>
                  <a:lnTo>
                    <a:pt x="6840651" y="2003678"/>
                  </a:lnTo>
                  <a:lnTo>
                    <a:pt x="6842810" y="2002790"/>
                  </a:lnTo>
                  <a:lnTo>
                    <a:pt x="6845223" y="2002154"/>
                  </a:lnTo>
                  <a:lnTo>
                    <a:pt x="6847382" y="2001266"/>
                  </a:lnTo>
                  <a:lnTo>
                    <a:pt x="6849795" y="2001012"/>
                  </a:lnTo>
                  <a:lnTo>
                    <a:pt x="6852208" y="2000377"/>
                  </a:lnTo>
                  <a:lnTo>
                    <a:pt x="6855002" y="1999742"/>
                  </a:lnTo>
                  <a:lnTo>
                    <a:pt x="6857415" y="1999488"/>
                  </a:lnTo>
                  <a:lnTo>
                    <a:pt x="6860082" y="1999488"/>
                  </a:lnTo>
                  <a:lnTo>
                    <a:pt x="6862622" y="1999106"/>
                  </a:lnTo>
                  <a:lnTo>
                    <a:pt x="6865289" y="1999106"/>
                  </a:lnTo>
                  <a:lnTo>
                    <a:pt x="6867702" y="1999106"/>
                  </a:lnTo>
                  <a:lnTo>
                    <a:pt x="6870496" y="1999106"/>
                  </a:lnTo>
                  <a:lnTo>
                    <a:pt x="6872909" y="1999488"/>
                  </a:lnTo>
                  <a:lnTo>
                    <a:pt x="6875703" y="1999488"/>
                  </a:lnTo>
                  <a:lnTo>
                    <a:pt x="6878116" y="2000123"/>
                  </a:lnTo>
                  <a:lnTo>
                    <a:pt x="6880910" y="2000377"/>
                  </a:lnTo>
                  <a:lnTo>
                    <a:pt x="6883323" y="2000630"/>
                  </a:lnTo>
                  <a:lnTo>
                    <a:pt x="6883323" y="1969007"/>
                  </a:lnTo>
                </a:path>
                <a:path w="6883400" h="10017125">
                  <a:moveTo>
                    <a:pt x="6797598" y="2093976"/>
                  </a:moveTo>
                  <a:lnTo>
                    <a:pt x="6797598" y="1969007"/>
                  </a:lnTo>
                </a:path>
                <a:path w="6883400" h="10017125">
                  <a:moveTo>
                    <a:pt x="6883323" y="2218944"/>
                  </a:moveTo>
                  <a:lnTo>
                    <a:pt x="6883323" y="2185416"/>
                  </a:lnTo>
                  <a:lnTo>
                    <a:pt x="6880910" y="2186051"/>
                  </a:lnTo>
                  <a:lnTo>
                    <a:pt x="6878370" y="2186558"/>
                  </a:lnTo>
                  <a:lnTo>
                    <a:pt x="6875957" y="2187194"/>
                  </a:lnTo>
                  <a:lnTo>
                    <a:pt x="6873290" y="2187575"/>
                  </a:lnTo>
                  <a:lnTo>
                    <a:pt x="6870750" y="2187829"/>
                  </a:lnTo>
                  <a:lnTo>
                    <a:pt x="6868083" y="2188082"/>
                  </a:lnTo>
                  <a:lnTo>
                    <a:pt x="6865670" y="2188082"/>
                  </a:lnTo>
                  <a:lnTo>
                    <a:pt x="6862876" y="2188082"/>
                  </a:lnTo>
                  <a:lnTo>
                    <a:pt x="6860463" y="2188082"/>
                  </a:lnTo>
                  <a:lnTo>
                    <a:pt x="6857669" y="2187829"/>
                  </a:lnTo>
                  <a:lnTo>
                    <a:pt x="6855256" y="2187575"/>
                  </a:lnTo>
                  <a:lnTo>
                    <a:pt x="6852462" y="2187194"/>
                  </a:lnTo>
                  <a:lnTo>
                    <a:pt x="6850049" y="2186558"/>
                  </a:lnTo>
                  <a:lnTo>
                    <a:pt x="6847636" y="2185670"/>
                  </a:lnTo>
                  <a:lnTo>
                    <a:pt x="6845223" y="2185035"/>
                  </a:lnTo>
                  <a:lnTo>
                    <a:pt x="6842810" y="2184527"/>
                  </a:lnTo>
                  <a:lnTo>
                    <a:pt x="6840651" y="2183256"/>
                  </a:lnTo>
                  <a:lnTo>
                    <a:pt x="6838492" y="2182368"/>
                  </a:lnTo>
                  <a:lnTo>
                    <a:pt x="6836333" y="2181098"/>
                  </a:lnTo>
                  <a:lnTo>
                    <a:pt x="6834174" y="2179954"/>
                  </a:lnTo>
                  <a:lnTo>
                    <a:pt x="6832396" y="2178430"/>
                  </a:lnTo>
                  <a:lnTo>
                    <a:pt x="6824522" y="2169795"/>
                  </a:lnTo>
                  <a:lnTo>
                    <a:pt x="6823252" y="2168017"/>
                  </a:lnTo>
                  <a:lnTo>
                    <a:pt x="6822363" y="2165857"/>
                  </a:lnTo>
                  <a:lnTo>
                    <a:pt x="6821728" y="2163445"/>
                  </a:lnTo>
                  <a:lnTo>
                    <a:pt x="6820839" y="2161286"/>
                  </a:lnTo>
                  <a:lnTo>
                    <a:pt x="6820458" y="2158873"/>
                  </a:lnTo>
                  <a:lnTo>
                    <a:pt x="6820204" y="2156079"/>
                  </a:lnTo>
                  <a:lnTo>
                    <a:pt x="6820458" y="2153412"/>
                  </a:lnTo>
                  <a:lnTo>
                    <a:pt x="6821093" y="2150999"/>
                  </a:lnTo>
                  <a:lnTo>
                    <a:pt x="6821728" y="2148458"/>
                  </a:lnTo>
                  <a:lnTo>
                    <a:pt x="6822617" y="2146046"/>
                  </a:lnTo>
                  <a:lnTo>
                    <a:pt x="6823506" y="2143887"/>
                  </a:lnTo>
                  <a:lnTo>
                    <a:pt x="6824776" y="2141854"/>
                  </a:lnTo>
                  <a:lnTo>
                    <a:pt x="6826046" y="2139950"/>
                  </a:lnTo>
                  <a:lnTo>
                    <a:pt x="6827189" y="2138172"/>
                  </a:lnTo>
                  <a:lnTo>
                    <a:pt x="6829094" y="2136648"/>
                  </a:lnTo>
                  <a:lnTo>
                    <a:pt x="6830618" y="2134743"/>
                  </a:lnTo>
                  <a:lnTo>
                    <a:pt x="6832396" y="2133600"/>
                  </a:lnTo>
                  <a:lnTo>
                    <a:pt x="6834174" y="2132076"/>
                  </a:lnTo>
                  <a:lnTo>
                    <a:pt x="6836333" y="2130805"/>
                  </a:lnTo>
                  <a:lnTo>
                    <a:pt x="6838492" y="2129917"/>
                  </a:lnTo>
                  <a:lnTo>
                    <a:pt x="6840651" y="2129028"/>
                  </a:lnTo>
                  <a:lnTo>
                    <a:pt x="6842810" y="2127757"/>
                  </a:lnTo>
                  <a:lnTo>
                    <a:pt x="6845223" y="2127123"/>
                  </a:lnTo>
                  <a:lnTo>
                    <a:pt x="6847382" y="2126233"/>
                  </a:lnTo>
                  <a:lnTo>
                    <a:pt x="6849795" y="2125979"/>
                  </a:lnTo>
                  <a:lnTo>
                    <a:pt x="6852208" y="2125345"/>
                  </a:lnTo>
                  <a:lnTo>
                    <a:pt x="6855002" y="2125091"/>
                  </a:lnTo>
                  <a:lnTo>
                    <a:pt x="6857415" y="2124710"/>
                  </a:lnTo>
                  <a:lnTo>
                    <a:pt x="6860082" y="2124455"/>
                  </a:lnTo>
                  <a:lnTo>
                    <a:pt x="6862622" y="2124075"/>
                  </a:lnTo>
                  <a:lnTo>
                    <a:pt x="6865289" y="2124075"/>
                  </a:lnTo>
                  <a:lnTo>
                    <a:pt x="6867702" y="2124075"/>
                  </a:lnTo>
                  <a:lnTo>
                    <a:pt x="6870496" y="2124075"/>
                  </a:lnTo>
                  <a:lnTo>
                    <a:pt x="6872909" y="2124455"/>
                  </a:lnTo>
                  <a:lnTo>
                    <a:pt x="6875703" y="2124710"/>
                  </a:lnTo>
                  <a:lnTo>
                    <a:pt x="6878116" y="2125091"/>
                  </a:lnTo>
                  <a:lnTo>
                    <a:pt x="6880910" y="2125345"/>
                  </a:lnTo>
                  <a:lnTo>
                    <a:pt x="6883323" y="2125599"/>
                  </a:lnTo>
                  <a:lnTo>
                    <a:pt x="6883323" y="2093976"/>
                  </a:lnTo>
                </a:path>
                <a:path w="6883400" h="10017125">
                  <a:moveTo>
                    <a:pt x="6797598" y="2218944"/>
                  </a:moveTo>
                  <a:lnTo>
                    <a:pt x="6797598" y="2093976"/>
                  </a:lnTo>
                </a:path>
                <a:path w="6883400" h="10017125">
                  <a:moveTo>
                    <a:pt x="6883323" y="2344166"/>
                  </a:moveTo>
                  <a:lnTo>
                    <a:pt x="6883323" y="2310383"/>
                  </a:lnTo>
                  <a:lnTo>
                    <a:pt x="6880910" y="2311019"/>
                  </a:lnTo>
                  <a:lnTo>
                    <a:pt x="6878370" y="2311527"/>
                  </a:lnTo>
                  <a:lnTo>
                    <a:pt x="6875957" y="2312162"/>
                  </a:lnTo>
                  <a:lnTo>
                    <a:pt x="6873290" y="2312543"/>
                  </a:lnTo>
                  <a:lnTo>
                    <a:pt x="6870750" y="2312797"/>
                  </a:lnTo>
                  <a:lnTo>
                    <a:pt x="6868083" y="2313051"/>
                  </a:lnTo>
                  <a:lnTo>
                    <a:pt x="6865670" y="2313051"/>
                  </a:lnTo>
                  <a:lnTo>
                    <a:pt x="6862876" y="2313051"/>
                  </a:lnTo>
                  <a:lnTo>
                    <a:pt x="6860463" y="2313051"/>
                  </a:lnTo>
                  <a:lnTo>
                    <a:pt x="6857669" y="2312797"/>
                  </a:lnTo>
                  <a:lnTo>
                    <a:pt x="6855256" y="2312543"/>
                  </a:lnTo>
                  <a:lnTo>
                    <a:pt x="6852462" y="2312162"/>
                  </a:lnTo>
                  <a:lnTo>
                    <a:pt x="6850049" y="2311527"/>
                  </a:lnTo>
                  <a:lnTo>
                    <a:pt x="6847636" y="2311019"/>
                  </a:lnTo>
                  <a:lnTo>
                    <a:pt x="6845223" y="2310003"/>
                  </a:lnTo>
                  <a:lnTo>
                    <a:pt x="6842810" y="2309495"/>
                  </a:lnTo>
                  <a:lnTo>
                    <a:pt x="6840651" y="2308479"/>
                  </a:lnTo>
                  <a:lnTo>
                    <a:pt x="6838492" y="2307336"/>
                  </a:lnTo>
                  <a:lnTo>
                    <a:pt x="6836333" y="2306066"/>
                  </a:lnTo>
                  <a:lnTo>
                    <a:pt x="6834174" y="2304923"/>
                  </a:lnTo>
                  <a:lnTo>
                    <a:pt x="6832396" y="2303399"/>
                  </a:lnTo>
                  <a:lnTo>
                    <a:pt x="6830618" y="2302129"/>
                  </a:lnTo>
                  <a:lnTo>
                    <a:pt x="6828713" y="2300604"/>
                  </a:lnTo>
                  <a:lnTo>
                    <a:pt x="6821728" y="2288667"/>
                  </a:lnTo>
                  <a:lnTo>
                    <a:pt x="6820839" y="2286254"/>
                  </a:lnTo>
                  <a:lnTo>
                    <a:pt x="6820458" y="2283841"/>
                  </a:lnTo>
                  <a:lnTo>
                    <a:pt x="6820204" y="2281047"/>
                  </a:lnTo>
                  <a:lnTo>
                    <a:pt x="6820458" y="2278379"/>
                  </a:lnTo>
                  <a:lnTo>
                    <a:pt x="6821093" y="2275967"/>
                  </a:lnTo>
                  <a:lnTo>
                    <a:pt x="6821728" y="2273427"/>
                  </a:lnTo>
                  <a:lnTo>
                    <a:pt x="6822617" y="2271014"/>
                  </a:lnTo>
                  <a:lnTo>
                    <a:pt x="6823506" y="2268854"/>
                  </a:lnTo>
                  <a:lnTo>
                    <a:pt x="6824776" y="2266823"/>
                  </a:lnTo>
                  <a:lnTo>
                    <a:pt x="6826046" y="2264918"/>
                  </a:lnTo>
                  <a:lnTo>
                    <a:pt x="6827189" y="2263140"/>
                  </a:lnTo>
                  <a:lnTo>
                    <a:pt x="6829094" y="2261616"/>
                  </a:lnTo>
                  <a:lnTo>
                    <a:pt x="6830618" y="2259711"/>
                  </a:lnTo>
                  <a:lnTo>
                    <a:pt x="6832396" y="2258568"/>
                  </a:lnTo>
                  <a:lnTo>
                    <a:pt x="6834174" y="2257044"/>
                  </a:lnTo>
                  <a:lnTo>
                    <a:pt x="6836333" y="2255774"/>
                  </a:lnTo>
                  <a:lnTo>
                    <a:pt x="6838492" y="2254885"/>
                  </a:lnTo>
                  <a:lnTo>
                    <a:pt x="6840651" y="2253996"/>
                  </a:lnTo>
                  <a:lnTo>
                    <a:pt x="6842810" y="2253106"/>
                  </a:lnTo>
                  <a:lnTo>
                    <a:pt x="6845223" y="2252091"/>
                  </a:lnTo>
                  <a:lnTo>
                    <a:pt x="6847382" y="2251582"/>
                  </a:lnTo>
                  <a:lnTo>
                    <a:pt x="6849795" y="2250948"/>
                  </a:lnTo>
                  <a:lnTo>
                    <a:pt x="6852208" y="2250313"/>
                  </a:lnTo>
                  <a:lnTo>
                    <a:pt x="6855002" y="2250058"/>
                  </a:lnTo>
                  <a:lnTo>
                    <a:pt x="6857415" y="2249678"/>
                  </a:lnTo>
                  <a:lnTo>
                    <a:pt x="6860082" y="2249424"/>
                  </a:lnTo>
                  <a:lnTo>
                    <a:pt x="6862622" y="2249043"/>
                  </a:lnTo>
                  <a:lnTo>
                    <a:pt x="6865289" y="2249043"/>
                  </a:lnTo>
                  <a:lnTo>
                    <a:pt x="6867702" y="2249043"/>
                  </a:lnTo>
                  <a:lnTo>
                    <a:pt x="6870496" y="2249043"/>
                  </a:lnTo>
                  <a:lnTo>
                    <a:pt x="6872909" y="2249424"/>
                  </a:lnTo>
                  <a:lnTo>
                    <a:pt x="6875703" y="2249678"/>
                  </a:lnTo>
                  <a:lnTo>
                    <a:pt x="6878116" y="2250058"/>
                  </a:lnTo>
                  <a:lnTo>
                    <a:pt x="6880910" y="2250313"/>
                  </a:lnTo>
                  <a:lnTo>
                    <a:pt x="6883323" y="2250567"/>
                  </a:lnTo>
                  <a:lnTo>
                    <a:pt x="6883323" y="2218944"/>
                  </a:lnTo>
                </a:path>
                <a:path w="6883400" h="10017125">
                  <a:moveTo>
                    <a:pt x="6797598" y="2344166"/>
                  </a:moveTo>
                  <a:lnTo>
                    <a:pt x="6797598" y="2218944"/>
                  </a:lnTo>
                </a:path>
                <a:path w="6883400" h="10017125">
                  <a:moveTo>
                    <a:pt x="6883323" y="2469133"/>
                  </a:moveTo>
                  <a:lnTo>
                    <a:pt x="6883323" y="2435352"/>
                  </a:lnTo>
                  <a:lnTo>
                    <a:pt x="6880910" y="2435987"/>
                  </a:lnTo>
                  <a:lnTo>
                    <a:pt x="6878370" y="2436495"/>
                  </a:lnTo>
                  <a:lnTo>
                    <a:pt x="6875957" y="2437129"/>
                  </a:lnTo>
                  <a:lnTo>
                    <a:pt x="6873290" y="2437511"/>
                  </a:lnTo>
                  <a:lnTo>
                    <a:pt x="6870750" y="2437765"/>
                  </a:lnTo>
                  <a:lnTo>
                    <a:pt x="6868083" y="2438019"/>
                  </a:lnTo>
                  <a:lnTo>
                    <a:pt x="6865670" y="2438019"/>
                  </a:lnTo>
                  <a:lnTo>
                    <a:pt x="6862876" y="2438019"/>
                  </a:lnTo>
                  <a:lnTo>
                    <a:pt x="6860463" y="2438019"/>
                  </a:lnTo>
                  <a:lnTo>
                    <a:pt x="6857669" y="2437765"/>
                  </a:lnTo>
                  <a:lnTo>
                    <a:pt x="6855256" y="2437511"/>
                  </a:lnTo>
                  <a:lnTo>
                    <a:pt x="6852462" y="2437129"/>
                  </a:lnTo>
                  <a:lnTo>
                    <a:pt x="6850049" y="2436495"/>
                  </a:lnTo>
                  <a:lnTo>
                    <a:pt x="6847636" y="2435987"/>
                  </a:lnTo>
                  <a:lnTo>
                    <a:pt x="6836333" y="2431033"/>
                  </a:lnTo>
                  <a:lnTo>
                    <a:pt x="6834174" y="2429891"/>
                  </a:lnTo>
                  <a:lnTo>
                    <a:pt x="6832396" y="2428621"/>
                  </a:lnTo>
                  <a:lnTo>
                    <a:pt x="6830618" y="2427097"/>
                  </a:lnTo>
                  <a:lnTo>
                    <a:pt x="6828713" y="2425573"/>
                  </a:lnTo>
                  <a:lnTo>
                    <a:pt x="6821728" y="2413635"/>
                  </a:lnTo>
                  <a:lnTo>
                    <a:pt x="6820839" y="2411222"/>
                  </a:lnTo>
                  <a:lnTo>
                    <a:pt x="6820458" y="2408808"/>
                  </a:lnTo>
                  <a:lnTo>
                    <a:pt x="6820204" y="2406015"/>
                  </a:lnTo>
                  <a:lnTo>
                    <a:pt x="6826046" y="2389886"/>
                  </a:lnTo>
                  <a:lnTo>
                    <a:pt x="6827189" y="2388107"/>
                  </a:lnTo>
                  <a:lnTo>
                    <a:pt x="6829094" y="2386583"/>
                  </a:lnTo>
                  <a:lnTo>
                    <a:pt x="6830618" y="2385060"/>
                  </a:lnTo>
                  <a:lnTo>
                    <a:pt x="6832396" y="2383536"/>
                  </a:lnTo>
                  <a:lnTo>
                    <a:pt x="6834174" y="2382266"/>
                  </a:lnTo>
                  <a:lnTo>
                    <a:pt x="6836333" y="2381123"/>
                  </a:lnTo>
                  <a:lnTo>
                    <a:pt x="6838492" y="2379853"/>
                  </a:lnTo>
                  <a:lnTo>
                    <a:pt x="6840651" y="2378964"/>
                  </a:lnTo>
                  <a:lnTo>
                    <a:pt x="6842810" y="2378075"/>
                  </a:lnTo>
                  <a:lnTo>
                    <a:pt x="6845223" y="2377058"/>
                  </a:lnTo>
                  <a:lnTo>
                    <a:pt x="6847382" y="2376551"/>
                  </a:lnTo>
                  <a:lnTo>
                    <a:pt x="6849795" y="2375916"/>
                  </a:lnTo>
                  <a:lnTo>
                    <a:pt x="6852208" y="2375280"/>
                  </a:lnTo>
                  <a:lnTo>
                    <a:pt x="6855002" y="2375027"/>
                  </a:lnTo>
                  <a:lnTo>
                    <a:pt x="6857415" y="2374646"/>
                  </a:lnTo>
                  <a:lnTo>
                    <a:pt x="6860082" y="2374392"/>
                  </a:lnTo>
                  <a:lnTo>
                    <a:pt x="6862622" y="2374392"/>
                  </a:lnTo>
                  <a:lnTo>
                    <a:pt x="6865289" y="2374011"/>
                  </a:lnTo>
                  <a:lnTo>
                    <a:pt x="6867702" y="2374011"/>
                  </a:lnTo>
                  <a:lnTo>
                    <a:pt x="6870496" y="2374392"/>
                  </a:lnTo>
                  <a:lnTo>
                    <a:pt x="6872909" y="2374392"/>
                  </a:lnTo>
                  <a:lnTo>
                    <a:pt x="6875703" y="2374646"/>
                  </a:lnTo>
                  <a:lnTo>
                    <a:pt x="6878116" y="2375027"/>
                  </a:lnTo>
                  <a:lnTo>
                    <a:pt x="6880910" y="2375280"/>
                  </a:lnTo>
                  <a:lnTo>
                    <a:pt x="6883323" y="2375916"/>
                  </a:lnTo>
                  <a:lnTo>
                    <a:pt x="6883323" y="2344166"/>
                  </a:lnTo>
                </a:path>
                <a:path w="6883400" h="10017125">
                  <a:moveTo>
                    <a:pt x="6797598" y="2469133"/>
                  </a:moveTo>
                  <a:lnTo>
                    <a:pt x="6797598" y="2344166"/>
                  </a:lnTo>
                </a:path>
                <a:path w="6883400" h="10017125">
                  <a:moveTo>
                    <a:pt x="6883323" y="2594102"/>
                  </a:moveTo>
                  <a:lnTo>
                    <a:pt x="6883323" y="2560320"/>
                  </a:lnTo>
                  <a:lnTo>
                    <a:pt x="6880910" y="2560954"/>
                  </a:lnTo>
                  <a:lnTo>
                    <a:pt x="6878370" y="2561844"/>
                  </a:lnTo>
                  <a:lnTo>
                    <a:pt x="6875957" y="2562098"/>
                  </a:lnTo>
                  <a:lnTo>
                    <a:pt x="6873290" y="2562479"/>
                  </a:lnTo>
                  <a:lnTo>
                    <a:pt x="6870750" y="2562732"/>
                  </a:lnTo>
                  <a:lnTo>
                    <a:pt x="6868083" y="2562987"/>
                  </a:lnTo>
                  <a:lnTo>
                    <a:pt x="6865670" y="2562987"/>
                  </a:lnTo>
                  <a:lnTo>
                    <a:pt x="6862876" y="2562987"/>
                  </a:lnTo>
                  <a:lnTo>
                    <a:pt x="6860463" y="2562987"/>
                  </a:lnTo>
                  <a:lnTo>
                    <a:pt x="6857669" y="2562732"/>
                  </a:lnTo>
                  <a:lnTo>
                    <a:pt x="6855256" y="2562479"/>
                  </a:lnTo>
                  <a:lnTo>
                    <a:pt x="6852462" y="2562098"/>
                  </a:lnTo>
                  <a:lnTo>
                    <a:pt x="6850049" y="2561463"/>
                  </a:lnTo>
                  <a:lnTo>
                    <a:pt x="6847636" y="2560954"/>
                  </a:lnTo>
                  <a:lnTo>
                    <a:pt x="6836333" y="2556002"/>
                  </a:lnTo>
                  <a:lnTo>
                    <a:pt x="6834174" y="2554858"/>
                  </a:lnTo>
                  <a:lnTo>
                    <a:pt x="6832396" y="2553589"/>
                  </a:lnTo>
                  <a:lnTo>
                    <a:pt x="6830618" y="2552065"/>
                  </a:lnTo>
                  <a:lnTo>
                    <a:pt x="6828713" y="2550541"/>
                  </a:lnTo>
                  <a:lnTo>
                    <a:pt x="6821728" y="2538603"/>
                  </a:lnTo>
                  <a:lnTo>
                    <a:pt x="6820839" y="2536190"/>
                  </a:lnTo>
                  <a:lnTo>
                    <a:pt x="6820458" y="2533777"/>
                  </a:lnTo>
                  <a:lnTo>
                    <a:pt x="6820204" y="2531364"/>
                  </a:lnTo>
                  <a:lnTo>
                    <a:pt x="6824776" y="2517013"/>
                  </a:lnTo>
                  <a:lnTo>
                    <a:pt x="6826046" y="2514854"/>
                  </a:lnTo>
                  <a:lnTo>
                    <a:pt x="6827189" y="2513076"/>
                  </a:lnTo>
                  <a:lnTo>
                    <a:pt x="6829094" y="2511552"/>
                  </a:lnTo>
                  <a:lnTo>
                    <a:pt x="6830618" y="2510028"/>
                  </a:lnTo>
                  <a:lnTo>
                    <a:pt x="6832396" y="2508504"/>
                  </a:lnTo>
                  <a:lnTo>
                    <a:pt x="6834174" y="2507233"/>
                  </a:lnTo>
                  <a:lnTo>
                    <a:pt x="6836333" y="2506091"/>
                  </a:lnTo>
                  <a:lnTo>
                    <a:pt x="6838492" y="2504821"/>
                  </a:lnTo>
                  <a:lnTo>
                    <a:pt x="6840651" y="2503931"/>
                  </a:lnTo>
                  <a:lnTo>
                    <a:pt x="6842810" y="2503043"/>
                  </a:lnTo>
                  <a:lnTo>
                    <a:pt x="6845223" y="2502027"/>
                  </a:lnTo>
                  <a:lnTo>
                    <a:pt x="6847382" y="2501519"/>
                  </a:lnTo>
                  <a:lnTo>
                    <a:pt x="6849795" y="2500883"/>
                  </a:lnTo>
                  <a:lnTo>
                    <a:pt x="6852208" y="2500249"/>
                  </a:lnTo>
                  <a:lnTo>
                    <a:pt x="6855002" y="2499995"/>
                  </a:lnTo>
                  <a:lnTo>
                    <a:pt x="6857415" y="2499614"/>
                  </a:lnTo>
                  <a:lnTo>
                    <a:pt x="6860082" y="2499360"/>
                  </a:lnTo>
                  <a:lnTo>
                    <a:pt x="6862622" y="2499360"/>
                  </a:lnTo>
                  <a:lnTo>
                    <a:pt x="6865289" y="2498979"/>
                  </a:lnTo>
                  <a:lnTo>
                    <a:pt x="6867702" y="2498979"/>
                  </a:lnTo>
                  <a:lnTo>
                    <a:pt x="6870496" y="2499360"/>
                  </a:lnTo>
                  <a:lnTo>
                    <a:pt x="6872909" y="2499360"/>
                  </a:lnTo>
                  <a:lnTo>
                    <a:pt x="6875703" y="2499614"/>
                  </a:lnTo>
                  <a:lnTo>
                    <a:pt x="6878116" y="2499995"/>
                  </a:lnTo>
                  <a:lnTo>
                    <a:pt x="6880910" y="2500249"/>
                  </a:lnTo>
                  <a:lnTo>
                    <a:pt x="6883323" y="2500883"/>
                  </a:lnTo>
                  <a:lnTo>
                    <a:pt x="6883323" y="2469133"/>
                  </a:lnTo>
                </a:path>
                <a:path w="6883400" h="10017125">
                  <a:moveTo>
                    <a:pt x="6797598" y="2594102"/>
                  </a:moveTo>
                  <a:lnTo>
                    <a:pt x="6797598" y="2469133"/>
                  </a:lnTo>
                </a:path>
                <a:path w="6883400" h="10017125">
                  <a:moveTo>
                    <a:pt x="6883323" y="2719070"/>
                  </a:moveTo>
                  <a:lnTo>
                    <a:pt x="6883323" y="2685288"/>
                  </a:lnTo>
                  <a:lnTo>
                    <a:pt x="6880910" y="2686177"/>
                  </a:lnTo>
                  <a:lnTo>
                    <a:pt x="6878370" y="2686812"/>
                  </a:lnTo>
                  <a:lnTo>
                    <a:pt x="6875957" y="2687066"/>
                  </a:lnTo>
                  <a:lnTo>
                    <a:pt x="6873290" y="2687447"/>
                  </a:lnTo>
                  <a:lnTo>
                    <a:pt x="6870750" y="2687701"/>
                  </a:lnTo>
                  <a:lnTo>
                    <a:pt x="6868083" y="2687954"/>
                  </a:lnTo>
                  <a:lnTo>
                    <a:pt x="6865670" y="2687954"/>
                  </a:lnTo>
                  <a:lnTo>
                    <a:pt x="6862876" y="2687954"/>
                  </a:lnTo>
                  <a:lnTo>
                    <a:pt x="6860463" y="2687954"/>
                  </a:lnTo>
                  <a:lnTo>
                    <a:pt x="6857669" y="2687701"/>
                  </a:lnTo>
                  <a:lnTo>
                    <a:pt x="6855256" y="2687447"/>
                  </a:lnTo>
                  <a:lnTo>
                    <a:pt x="6852462" y="2687066"/>
                  </a:lnTo>
                  <a:lnTo>
                    <a:pt x="6850049" y="2686430"/>
                  </a:lnTo>
                  <a:lnTo>
                    <a:pt x="6847636" y="2685923"/>
                  </a:lnTo>
                  <a:lnTo>
                    <a:pt x="6836333" y="2680970"/>
                  </a:lnTo>
                  <a:lnTo>
                    <a:pt x="6834174" y="2679827"/>
                  </a:lnTo>
                  <a:lnTo>
                    <a:pt x="6832396" y="2678556"/>
                  </a:lnTo>
                  <a:lnTo>
                    <a:pt x="6830618" y="2677032"/>
                  </a:lnTo>
                  <a:lnTo>
                    <a:pt x="6828713" y="2675508"/>
                  </a:lnTo>
                  <a:lnTo>
                    <a:pt x="6821728" y="2663571"/>
                  </a:lnTo>
                  <a:lnTo>
                    <a:pt x="6820839" y="2661157"/>
                  </a:lnTo>
                  <a:lnTo>
                    <a:pt x="6820458" y="2658745"/>
                  </a:lnTo>
                  <a:lnTo>
                    <a:pt x="6820204" y="2656331"/>
                  </a:lnTo>
                  <a:lnTo>
                    <a:pt x="6820458" y="2653538"/>
                  </a:lnTo>
                  <a:lnTo>
                    <a:pt x="6821093" y="2650871"/>
                  </a:lnTo>
                  <a:lnTo>
                    <a:pt x="6821728" y="2648330"/>
                  </a:lnTo>
                  <a:lnTo>
                    <a:pt x="6822617" y="2646299"/>
                  </a:lnTo>
                  <a:lnTo>
                    <a:pt x="6823506" y="2643758"/>
                  </a:lnTo>
                  <a:lnTo>
                    <a:pt x="6824776" y="2641980"/>
                  </a:lnTo>
                  <a:lnTo>
                    <a:pt x="6826046" y="2639822"/>
                  </a:lnTo>
                  <a:lnTo>
                    <a:pt x="6827189" y="2638044"/>
                  </a:lnTo>
                  <a:lnTo>
                    <a:pt x="6829094" y="2636520"/>
                  </a:lnTo>
                  <a:lnTo>
                    <a:pt x="6830618" y="2634996"/>
                  </a:lnTo>
                  <a:lnTo>
                    <a:pt x="6832396" y="2633472"/>
                  </a:lnTo>
                  <a:lnTo>
                    <a:pt x="6834174" y="2632202"/>
                  </a:lnTo>
                  <a:lnTo>
                    <a:pt x="6836333" y="2631058"/>
                  </a:lnTo>
                  <a:lnTo>
                    <a:pt x="6838492" y="2629789"/>
                  </a:lnTo>
                  <a:lnTo>
                    <a:pt x="6840651" y="2628900"/>
                  </a:lnTo>
                  <a:lnTo>
                    <a:pt x="6842810" y="2628011"/>
                  </a:lnTo>
                  <a:lnTo>
                    <a:pt x="6845223" y="2626995"/>
                  </a:lnTo>
                  <a:lnTo>
                    <a:pt x="6847382" y="2626487"/>
                  </a:lnTo>
                  <a:lnTo>
                    <a:pt x="6849795" y="2625852"/>
                  </a:lnTo>
                  <a:lnTo>
                    <a:pt x="6852208" y="2625471"/>
                  </a:lnTo>
                  <a:lnTo>
                    <a:pt x="6855002" y="2624963"/>
                  </a:lnTo>
                  <a:lnTo>
                    <a:pt x="6857415" y="2624581"/>
                  </a:lnTo>
                  <a:lnTo>
                    <a:pt x="6860082" y="2624328"/>
                  </a:lnTo>
                  <a:lnTo>
                    <a:pt x="6862622" y="2624328"/>
                  </a:lnTo>
                  <a:lnTo>
                    <a:pt x="6865289" y="2623947"/>
                  </a:lnTo>
                  <a:lnTo>
                    <a:pt x="6867702" y="2623947"/>
                  </a:lnTo>
                  <a:lnTo>
                    <a:pt x="6870496" y="2624328"/>
                  </a:lnTo>
                  <a:lnTo>
                    <a:pt x="6872909" y="2624328"/>
                  </a:lnTo>
                  <a:lnTo>
                    <a:pt x="6875703" y="2624581"/>
                  </a:lnTo>
                  <a:lnTo>
                    <a:pt x="6878116" y="2624963"/>
                  </a:lnTo>
                  <a:lnTo>
                    <a:pt x="6880910" y="2625217"/>
                  </a:lnTo>
                  <a:lnTo>
                    <a:pt x="6883323" y="2625852"/>
                  </a:lnTo>
                  <a:lnTo>
                    <a:pt x="6883323" y="2594102"/>
                  </a:lnTo>
                </a:path>
                <a:path w="6883400" h="10017125">
                  <a:moveTo>
                    <a:pt x="6797598" y="2719070"/>
                  </a:moveTo>
                  <a:lnTo>
                    <a:pt x="6797598" y="2594102"/>
                  </a:lnTo>
                </a:path>
                <a:path w="6883400" h="10017125">
                  <a:moveTo>
                    <a:pt x="6883323" y="2844038"/>
                  </a:moveTo>
                  <a:lnTo>
                    <a:pt x="6883323" y="2810510"/>
                  </a:lnTo>
                  <a:lnTo>
                    <a:pt x="6880910" y="2811145"/>
                  </a:lnTo>
                  <a:lnTo>
                    <a:pt x="6878370" y="2811779"/>
                  </a:lnTo>
                  <a:lnTo>
                    <a:pt x="6875957" y="2812033"/>
                  </a:lnTo>
                  <a:lnTo>
                    <a:pt x="6873290" y="2812669"/>
                  </a:lnTo>
                  <a:lnTo>
                    <a:pt x="6870750" y="2812923"/>
                  </a:lnTo>
                  <a:lnTo>
                    <a:pt x="6857669" y="2812923"/>
                  </a:lnTo>
                  <a:lnTo>
                    <a:pt x="6855256" y="2812415"/>
                  </a:lnTo>
                  <a:lnTo>
                    <a:pt x="6852462" y="2812033"/>
                  </a:lnTo>
                  <a:lnTo>
                    <a:pt x="6850049" y="2811399"/>
                  </a:lnTo>
                  <a:lnTo>
                    <a:pt x="6847636" y="2810891"/>
                  </a:lnTo>
                  <a:lnTo>
                    <a:pt x="6845223" y="2810255"/>
                  </a:lnTo>
                  <a:lnTo>
                    <a:pt x="6842810" y="2809367"/>
                  </a:lnTo>
                  <a:lnTo>
                    <a:pt x="6840651" y="2808351"/>
                  </a:lnTo>
                  <a:lnTo>
                    <a:pt x="6838492" y="2807462"/>
                  </a:lnTo>
                  <a:lnTo>
                    <a:pt x="6836333" y="2806319"/>
                  </a:lnTo>
                  <a:lnTo>
                    <a:pt x="6834174" y="2805049"/>
                  </a:lnTo>
                  <a:lnTo>
                    <a:pt x="6832396" y="2803525"/>
                  </a:lnTo>
                  <a:lnTo>
                    <a:pt x="6830618" y="2802001"/>
                  </a:lnTo>
                  <a:lnTo>
                    <a:pt x="6828713" y="2800477"/>
                  </a:lnTo>
                  <a:lnTo>
                    <a:pt x="6827189" y="2798699"/>
                  </a:lnTo>
                  <a:lnTo>
                    <a:pt x="6825665" y="2797175"/>
                  </a:lnTo>
                  <a:lnTo>
                    <a:pt x="6824522" y="2795016"/>
                  </a:lnTo>
                  <a:lnTo>
                    <a:pt x="6823252" y="2793111"/>
                  </a:lnTo>
                  <a:lnTo>
                    <a:pt x="6822363" y="2790698"/>
                  </a:lnTo>
                  <a:lnTo>
                    <a:pt x="6821728" y="2788539"/>
                  </a:lnTo>
                  <a:lnTo>
                    <a:pt x="6820839" y="2786506"/>
                  </a:lnTo>
                  <a:lnTo>
                    <a:pt x="6820458" y="2783713"/>
                  </a:lnTo>
                  <a:lnTo>
                    <a:pt x="6820204" y="2781300"/>
                  </a:lnTo>
                  <a:lnTo>
                    <a:pt x="6820458" y="2778505"/>
                  </a:lnTo>
                  <a:lnTo>
                    <a:pt x="6821093" y="2776093"/>
                  </a:lnTo>
                  <a:lnTo>
                    <a:pt x="6821728" y="2773299"/>
                  </a:lnTo>
                  <a:lnTo>
                    <a:pt x="6822617" y="2771267"/>
                  </a:lnTo>
                  <a:lnTo>
                    <a:pt x="6823506" y="2769107"/>
                  </a:lnTo>
                  <a:lnTo>
                    <a:pt x="6824776" y="2766949"/>
                  </a:lnTo>
                  <a:lnTo>
                    <a:pt x="6826046" y="2765171"/>
                  </a:lnTo>
                  <a:lnTo>
                    <a:pt x="6827189" y="2763012"/>
                  </a:lnTo>
                  <a:lnTo>
                    <a:pt x="6829094" y="2761488"/>
                  </a:lnTo>
                  <a:lnTo>
                    <a:pt x="6830618" y="2759964"/>
                  </a:lnTo>
                  <a:lnTo>
                    <a:pt x="6832396" y="2758440"/>
                  </a:lnTo>
                  <a:lnTo>
                    <a:pt x="6834174" y="2757170"/>
                  </a:lnTo>
                  <a:lnTo>
                    <a:pt x="6836333" y="2756027"/>
                  </a:lnTo>
                  <a:lnTo>
                    <a:pt x="6838492" y="2754756"/>
                  </a:lnTo>
                  <a:lnTo>
                    <a:pt x="6840651" y="2753868"/>
                  </a:lnTo>
                  <a:lnTo>
                    <a:pt x="6842810" y="2752979"/>
                  </a:lnTo>
                  <a:lnTo>
                    <a:pt x="6845223" y="2752344"/>
                  </a:lnTo>
                  <a:lnTo>
                    <a:pt x="6847382" y="2751454"/>
                  </a:lnTo>
                  <a:lnTo>
                    <a:pt x="6849795" y="2750820"/>
                  </a:lnTo>
                  <a:lnTo>
                    <a:pt x="6852208" y="2750439"/>
                  </a:lnTo>
                  <a:lnTo>
                    <a:pt x="6855002" y="2749930"/>
                  </a:lnTo>
                  <a:lnTo>
                    <a:pt x="6857415" y="2749550"/>
                  </a:lnTo>
                  <a:lnTo>
                    <a:pt x="6860082" y="2749550"/>
                  </a:lnTo>
                  <a:lnTo>
                    <a:pt x="6862622" y="2749296"/>
                  </a:lnTo>
                  <a:lnTo>
                    <a:pt x="6865289" y="2749296"/>
                  </a:lnTo>
                  <a:lnTo>
                    <a:pt x="6867702" y="2749296"/>
                  </a:lnTo>
                  <a:lnTo>
                    <a:pt x="6870496" y="2749296"/>
                  </a:lnTo>
                  <a:lnTo>
                    <a:pt x="6872909" y="2749550"/>
                  </a:lnTo>
                  <a:lnTo>
                    <a:pt x="6875703" y="2749550"/>
                  </a:lnTo>
                  <a:lnTo>
                    <a:pt x="6878116" y="2749930"/>
                  </a:lnTo>
                  <a:lnTo>
                    <a:pt x="6880910" y="2750185"/>
                  </a:lnTo>
                  <a:lnTo>
                    <a:pt x="6883323" y="2750820"/>
                  </a:lnTo>
                  <a:lnTo>
                    <a:pt x="6883323" y="2719070"/>
                  </a:lnTo>
                </a:path>
                <a:path w="6883400" h="10017125">
                  <a:moveTo>
                    <a:pt x="6797598" y="2844038"/>
                  </a:moveTo>
                  <a:lnTo>
                    <a:pt x="6797598" y="2719070"/>
                  </a:lnTo>
                </a:path>
                <a:path w="6883400" h="10017125">
                  <a:moveTo>
                    <a:pt x="6883323" y="2969005"/>
                  </a:moveTo>
                  <a:lnTo>
                    <a:pt x="6883323" y="2935478"/>
                  </a:lnTo>
                  <a:lnTo>
                    <a:pt x="6880910" y="2936113"/>
                  </a:lnTo>
                  <a:lnTo>
                    <a:pt x="6878370" y="2936748"/>
                  </a:lnTo>
                  <a:lnTo>
                    <a:pt x="6875957" y="2937382"/>
                  </a:lnTo>
                  <a:lnTo>
                    <a:pt x="6873290" y="2937637"/>
                  </a:lnTo>
                  <a:lnTo>
                    <a:pt x="6870750" y="2937891"/>
                  </a:lnTo>
                  <a:lnTo>
                    <a:pt x="6868083" y="2937891"/>
                  </a:lnTo>
                  <a:lnTo>
                    <a:pt x="6865670" y="2938272"/>
                  </a:lnTo>
                  <a:lnTo>
                    <a:pt x="6862876" y="2938272"/>
                  </a:lnTo>
                  <a:lnTo>
                    <a:pt x="6860463" y="2937891"/>
                  </a:lnTo>
                  <a:lnTo>
                    <a:pt x="6857669" y="2937891"/>
                  </a:lnTo>
                  <a:lnTo>
                    <a:pt x="6855256" y="2937382"/>
                  </a:lnTo>
                  <a:lnTo>
                    <a:pt x="6852462" y="2937002"/>
                  </a:lnTo>
                  <a:lnTo>
                    <a:pt x="6850049" y="2936367"/>
                  </a:lnTo>
                  <a:lnTo>
                    <a:pt x="6847636" y="2935858"/>
                  </a:lnTo>
                  <a:lnTo>
                    <a:pt x="6845223" y="2935224"/>
                  </a:lnTo>
                  <a:lnTo>
                    <a:pt x="6842810" y="2934335"/>
                  </a:lnTo>
                  <a:lnTo>
                    <a:pt x="6840651" y="2933319"/>
                  </a:lnTo>
                  <a:lnTo>
                    <a:pt x="6838492" y="2932429"/>
                  </a:lnTo>
                  <a:lnTo>
                    <a:pt x="6836333" y="2931287"/>
                  </a:lnTo>
                  <a:lnTo>
                    <a:pt x="6834174" y="2930017"/>
                  </a:lnTo>
                  <a:lnTo>
                    <a:pt x="6832396" y="2928493"/>
                  </a:lnTo>
                  <a:lnTo>
                    <a:pt x="6830618" y="2926969"/>
                  </a:lnTo>
                  <a:lnTo>
                    <a:pt x="6828713" y="2925445"/>
                  </a:lnTo>
                  <a:lnTo>
                    <a:pt x="6827189" y="2923921"/>
                  </a:lnTo>
                  <a:lnTo>
                    <a:pt x="6825665" y="2922143"/>
                  </a:lnTo>
                  <a:lnTo>
                    <a:pt x="6824522" y="2919983"/>
                  </a:lnTo>
                  <a:lnTo>
                    <a:pt x="6823252" y="2918079"/>
                  </a:lnTo>
                  <a:lnTo>
                    <a:pt x="6822363" y="2916047"/>
                  </a:lnTo>
                  <a:lnTo>
                    <a:pt x="6821728" y="2913506"/>
                  </a:lnTo>
                  <a:lnTo>
                    <a:pt x="6820839" y="2911475"/>
                  </a:lnTo>
                  <a:lnTo>
                    <a:pt x="6820458" y="2908680"/>
                  </a:lnTo>
                  <a:lnTo>
                    <a:pt x="6820204" y="2906268"/>
                  </a:lnTo>
                  <a:lnTo>
                    <a:pt x="6820458" y="2903474"/>
                  </a:lnTo>
                  <a:lnTo>
                    <a:pt x="6821093" y="2901061"/>
                  </a:lnTo>
                  <a:lnTo>
                    <a:pt x="6821728" y="2898648"/>
                  </a:lnTo>
                  <a:lnTo>
                    <a:pt x="6822617" y="2896235"/>
                  </a:lnTo>
                  <a:lnTo>
                    <a:pt x="6823506" y="2894076"/>
                  </a:lnTo>
                  <a:lnTo>
                    <a:pt x="6824776" y="2891917"/>
                  </a:lnTo>
                  <a:lnTo>
                    <a:pt x="6826046" y="2890139"/>
                  </a:lnTo>
                  <a:lnTo>
                    <a:pt x="6827189" y="2888233"/>
                  </a:lnTo>
                  <a:lnTo>
                    <a:pt x="6829094" y="2886455"/>
                  </a:lnTo>
                  <a:lnTo>
                    <a:pt x="6830618" y="2884931"/>
                  </a:lnTo>
                  <a:lnTo>
                    <a:pt x="6832396" y="2883407"/>
                  </a:lnTo>
                  <a:lnTo>
                    <a:pt x="6834174" y="2882138"/>
                  </a:lnTo>
                  <a:lnTo>
                    <a:pt x="6836333" y="2880995"/>
                  </a:lnTo>
                  <a:lnTo>
                    <a:pt x="6838492" y="2879725"/>
                  </a:lnTo>
                  <a:lnTo>
                    <a:pt x="6840651" y="2878836"/>
                  </a:lnTo>
                  <a:lnTo>
                    <a:pt x="6842810" y="2877947"/>
                  </a:lnTo>
                  <a:lnTo>
                    <a:pt x="6845223" y="2877312"/>
                  </a:lnTo>
                  <a:lnTo>
                    <a:pt x="6847382" y="2876423"/>
                  </a:lnTo>
                  <a:lnTo>
                    <a:pt x="6849795" y="2875788"/>
                  </a:lnTo>
                  <a:lnTo>
                    <a:pt x="6852208" y="2875406"/>
                  </a:lnTo>
                  <a:lnTo>
                    <a:pt x="6855002" y="2874899"/>
                  </a:lnTo>
                  <a:lnTo>
                    <a:pt x="6857415" y="2874518"/>
                  </a:lnTo>
                  <a:lnTo>
                    <a:pt x="6860082" y="2874518"/>
                  </a:lnTo>
                  <a:lnTo>
                    <a:pt x="6862622" y="2874264"/>
                  </a:lnTo>
                  <a:lnTo>
                    <a:pt x="6865289" y="2874264"/>
                  </a:lnTo>
                  <a:lnTo>
                    <a:pt x="6867702" y="2874264"/>
                  </a:lnTo>
                  <a:lnTo>
                    <a:pt x="6870496" y="2874264"/>
                  </a:lnTo>
                  <a:lnTo>
                    <a:pt x="6872909" y="2874518"/>
                  </a:lnTo>
                  <a:lnTo>
                    <a:pt x="6875703" y="2874518"/>
                  </a:lnTo>
                  <a:lnTo>
                    <a:pt x="6878116" y="2875153"/>
                  </a:lnTo>
                  <a:lnTo>
                    <a:pt x="6880910" y="2875153"/>
                  </a:lnTo>
                  <a:lnTo>
                    <a:pt x="6883323" y="2875788"/>
                  </a:lnTo>
                  <a:lnTo>
                    <a:pt x="6883323" y="2844038"/>
                  </a:lnTo>
                </a:path>
                <a:path w="6883400" h="10017125">
                  <a:moveTo>
                    <a:pt x="6797598" y="2969005"/>
                  </a:moveTo>
                  <a:lnTo>
                    <a:pt x="6797598" y="2844038"/>
                  </a:lnTo>
                </a:path>
                <a:path w="6883400" h="10017125">
                  <a:moveTo>
                    <a:pt x="6883323" y="3093974"/>
                  </a:moveTo>
                  <a:lnTo>
                    <a:pt x="6883323" y="3060446"/>
                  </a:lnTo>
                  <a:lnTo>
                    <a:pt x="6880910" y="3061080"/>
                  </a:lnTo>
                  <a:lnTo>
                    <a:pt x="6878370" y="3061716"/>
                  </a:lnTo>
                  <a:lnTo>
                    <a:pt x="6875957" y="3062351"/>
                  </a:lnTo>
                  <a:lnTo>
                    <a:pt x="6873290" y="3062604"/>
                  </a:lnTo>
                  <a:lnTo>
                    <a:pt x="6870750" y="3062858"/>
                  </a:lnTo>
                  <a:lnTo>
                    <a:pt x="6868083" y="3062858"/>
                  </a:lnTo>
                  <a:lnTo>
                    <a:pt x="6865670" y="3063240"/>
                  </a:lnTo>
                  <a:lnTo>
                    <a:pt x="6862876" y="3063240"/>
                  </a:lnTo>
                  <a:lnTo>
                    <a:pt x="6860463" y="3062858"/>
                  </a:lnTo>
                  <a:lnTo>
                    <a:pt x="6857669" y="3062858"/>
                  </a:lnTo>
                  <a:lnTo>
                    <a:pt x="6855256" y="3062604"/>
                  </a:lnTo>
                  <a:lnTo>
                    <a:pt x="6852462" y="3061970"/>
                  </a:lnTo>
                  <a:lnTo>
                    <a:pt x="6850049" y="3061335"/>
                  </a:lnTo>
                  <a:lnTo>
                    <a:pt x="6847636" y="3060827"/>
                  </a:lnTo>
                  <a:lnTo>
                    <a:pt x="6845223" y="3060192"/>
                  </a:lnTo>
                  <a:lnTo>
                    <a:pt x="6842810" y="3059303"/>
                  </a:lnTo>
                  <a:lnTo>
                    <a:pt x="6840651" y="3058287"/>
                  </a:lnTo>
                  <a:lnTo>
                    <a:pt x="6838492" y="3057398"/>
                  </a:lnTo>
                  <a:lnTo>
                    <a:pt x="6836333" y="3056254"/>
                  </a:lnTo>
                  <a:lnTo>
                    <a:pt x="6834174" y="3054985"/>
                  </a:lnTo>
                  <a:lnTo>
                    <a:pt x="6832396" y="3053461"/>
                  </a:lnTo>
                  <a:lnTo>
                    <a:pt x="6830618" y="3052191"/>
                  </a:lnTo>
                  <a:lnTo>
                    <a:pt x="6828713" y="3050413"/>
                  </a:lnTo>
                  <a:lnTo>
                    <a:pt x="6827189" y="3048889"/>
                  </a:lnTo>
                  <a:lnTo>
                    <a:pt x="6825665" y="3047111"/>
                  </a:lnTo>
                  <a:lnTo>
                    <a:pt x="6824522" y="3044952"/>
                  </a:lnTo>
                  <a:lnTo>
                    <a:pt x="6823252" y="3043047"/>
                  </a:lnTo>
                  <a:lnTo>
                    <a:pt x="6822363" y="3041015"/>
                  </a:lnTo>
                  <a:lnTo>
                    <a:pt x="6821728" y="3038475"/>
                  </a:lnTo>
                  <a:lnTo>
                    <a:pt x="6820839" y="3036443"/>
                  </a:lnTo>
                  <a:lnTo>
                    <a:pt x="6820458" y="3033649"/>
                  </a:lnTo>
                  <a:lnTo>
                    <a:pt x="6820204" y="3031236"/>
                  </a:lnTo>
                  <a:lnTo>
                    <a:pt x="6820458" y="3028442"/>
                  </a:lnTo>
                  <a:lnTo>
                    <a:pt x="6821093" y="3026029"/>
                  </a:lnTo>
                  <a:lnTo>
                    <a:pt x="6821728" y="3023616"/>
                  </a:lnTo>
                  <a:lnTo>
                    <a:pt x="6822617" y="3021203"/>
                  </a:lnTo>
                  <a:lnTo>
                    <a:pt x="6823506" y="3019044"/>
                  </a:lnTo>
                  <a:lnTo>
                    <a:pt x="6824776" y="3016885"/>
                  </a:lnTo>
                  <a:lnTo>
                    <a:pt x="6826046" y="3015106"/>
                  </a:lnTo>
                  <a:lnTo>
                    <a:pt x="6827189" y="3013202"/>
                  </a:lnTo>
                  <a:lnTo>
                    <a:pt x="6829094" y="3011424"/>
                  </a:lnTo>
                  <a:lnTo>
                    <a:pt x="6830618" y="3009900"/>
                  </a:lnTo>
                  <a:lnTo>
                    <a:pt x="6832396" y="3008629"/>
                  </a:lnTo>
                  <a:lnTo>
                    <a:pt x="6834174" y="3007105"/>
                  </a:lnTo>
                  <a:lnTo>
                    <a:pt x="6836333" y="3005963"/>
                  </a:lnTo>
                  <a:lnTo>
                    <a:pt x="6838492" y="3004693"/>
                  </a:lnTo>
                  <a:lnTo>
                    <a:pt x="6840651" y="3003804"/>
                  </a:lnTo>
                  <a:lnTo>
                    <a:pt x="6842810" y="3002915"/>
                  </a:lnTo>
                  <a:lnTo>
                    <a:pt x="6845223" y="3002279"/>
                  </a:lnTo>
                  <a:lnTo>
                    <a:pt x="6847382" y="3001391"/>
                  </a:lnTo>
                  <a:lnTo>
                    <a:pt x="6849795" y="3000755"/>
                  </a:lnTo>
                  <a:lnTo>
                    <a:pt x="6852208" y="3000375"/>
                  </a:lnTo>
                  <a:lnTo>
                    <a:pt x="6855002" y="2999867"/>
                  </a:lnTo>
                  <a:lnTo>
                    <a:pt x="6857415" y="2999486"/>
                  </a:lnTo>
                  <a:lnTo>
                    <a:pt x="6860082" y="2999486"/>
                  </a:lnTo>
                  <a:lnTo>
                    <a:pt x="6862622" y="2999231"/>
                  </a:lnTo>
                  <a:lnTo>
                    <a:pt x="6865289" y="2999231"/>
                  </a:lnTo>
                  <a:lnTo>
                    <a:pt x="6867702" y="2999231"/>
                  </a:lnTo>
                  <a:lnTo>
                    <a:pt x="6870496" y="2999231"/>
                  </a:lnTo>
                  <a:lnTo>
                    <a:pt x="6872909" y="2999486"/>
                  </a:lnTo>
                  <a:lnTo>
                    <a:pt x="6875703" y="2999486"/>
                  </a:lnTo>
                  <a:lnTo>
                    <a:pt x="6878116" y="3000121"/>
                  </a:lnTo>
                  <a:lnTo>
                    <a:pt x="6880910" y="3000375"/>
                  </a:lnTo>
                  <a:lnTo>
                    <a:pt x="6883323" y="3000755"/>
                  </a:lnTo>
                  <a:lnTo>
                    <a:pt x="6883323" y="2969005"/>
                  </a:lnTo>
                </a:path>
                <a:path w="6883400" h="10017125">
                  <a:moveTo>
                    <a:pt x="6797598" y="3093974"/>
                  </a:moveTo>
                  <a:lnTo>
                    <a:pt x="6797598" y="2969005"/>
                  </a:lnTo>
                </a:path>
                <a:path w="6883400" h="10017125">
                  <a:moveTo>
                    <a:pt x="6883323" y="3218942"/>
                  </a:moveTo>
                  <a:lnTo>
                    <a:pt x="6883323" y="3185414"/>
                  </a:lnTo>
                  <a:lnTo>
                    <a:pt x="6880910" y="3186049"/>
                  </a:lnTo>
                  <a:lnTo>
                    <a:pt x="6878370" y="3186683"/>
                  </a:lnTo>
                  <a:lnTo>
                    <a:pt x="6875957" y="3187319"/>
                  </a:lnTo>
                  <a:lnTo>
                    <a:pt x="6873290" y="3187573"/>
                  </a:lnTo>
                  <a:lnTo>
                    <a:pt x="6870750" y="3187827"/>
                  </a:lnTo>
                  <a:lnTo>
                    <a:pt x="6868083" y="3188207"/>
                  </a:lnTo>
                  <a:lnTo>
                    <a:pt x="6865670" y="3188207"/>
                  </a:lnTo>
                  <a:lnTo>
                    <a:pt x="6862876" y="3188207"/>
                  </a:lnTo>
                  <a:lnTo>
                    <a:pt x="6860463" y="3188207"/>
                  </a:lnTo>
                  <a:lnTo>
                    <a:pt x="6857669" y="3187827"/>
                  </a:lnTo>
                  <a:lnTo>
                    <a:pt x="6855256" y="3187573"/>
                  </a:lnTo>
                  <a:lnTo>
                    <a:pt x="6852462" y="3186938"/>
                  </a:lnTo>
                  <a:lnTo>
                    <a:pt x="6850049" y="3186683"/>
                  </a:lnTo>
                  <a:lnTo>
                    <a:pt x="6847636" y="3185795"/>
                  </a:lnTo>
                  <a:lnTo>
                    <a:pt x="6845223" y="3185160"/>
                  </a:lnTo>
                  <a:lnTo>
                    <a:pt x="6842810" y="3184271"/>
                  </a:lnTo>
                  <a:lnTo>
                    <a:pt x="6840651" y="3183254"/>
                  </a:lnTo>
                  <a:lnTo>
                    <a:pt x="6838492" y="3182366"/>
                  </a:lnTo>
                  <a:lnTo>
                    <a:pt x="6836333" y="3181223"/>
                  </a:lnTo>
                  <a:lnTo>
                    <a:pt x="6834174" y="3179953"/>
                  </a:lnTo>
                  <a:lnTo>
                    <a:pt x="6832396" y="3178429"/>
                  </a:lnTo>
                  <a:lnTo>
                    <a:pt x="6830618" y="3177158"/>
                  </a:lnTo>
                  <a:lnTo>
                    <a:pt x="6828713" y="3175380"/>
                  </a:lnTo>
                  <a:lnTo>
                    <a:pt x="6827189" y="3173856"/>
                  </a:lnTo>
                  <a:lnTo>
                    <a:pt x="6825665" y="3172079"/>
                  </a:lnTo>
                  <a:lnTo>
                    <a:pt x="6824522" y="3169920"/>
                  </a:lnTo>
                  <a:lnTo>
                    <a:pt x="6823252" y="3168015"/>
                  </a:lnTo>
                  <a:lnTo>
                    <a:pt x="6822363" y="3165982"/>
                  </a:lnTo>
                  <a:lnTo>
                    <a:pt x="6821728" y="3163443"/>
                  </a:lnTo>
                  <a:lnTo>
                    <a:pt x="6820839" y="3161411"/>
                  </a:lnTo>
                  <a:lnTo>
                    <a:pt x="6820458" y="3158871"/>
                  </a:lnTo>
                  <a:lnTo>
                    <a:pt x="6820204" y="3156204"/>
                  </a:lnTo>
                  <a:lnTo>
                    <a:pt x="6820458" y="3153410"/>
                  </a:lnTo>
                  <a:lnTo>
                    <a:pt x="6821093" y="3150997"/>
                  </a:lnTo>
                  <a:lnTo>
                    <a:pt x="6821728" y="3148583"/>
                  </a:lnTo>
                  <a:lnTo>
                    <a:pt x="6822617" y="3146171"/>
                  </a:lnTo>
                  <a:lnTo>
                    <a:pt x="6823506" y="3144012"/>
                  </a:lnTo>
                  <a:lnTo>
                    <a:pt x="6824776" y="3141853"/>
                  </a:lnTo>
                  <a:lnTo>
                    <a:pt x="6826046" y="3140075"/>
                  </a:lnTo>
                  <a:lnTo>
                    <a:pt x="6827189" y="3138170"/>
                  </a:lnTo>
                  <a:lnTo>
                    <a:pt x="6829094" y="3136646"/>
                  </a:lnTo>
                  <a:lnTo>
                    <a:pt x="6830618" y="3134868"/>
                  </a:lnTo>
                  <a:lnTo>
                    <a:pt x="6832396" y="3133598"/>
                  </a:lnTo>
                  <a:lnTo>
                    <a:pt x="6834174" y="3132074"/>
                  </a:lnTo>
                  <a:lnTo>
                    <a:pt x="6836333" y="3130930"/>
                  </a:lnTo>
                  <a:lnTo>
                    <a:pt x="6838492" y="3129915"/>
                  </a:lnTo>
                  <a:lnTo>
                    <a:pt x="6840651" y="3128772"/>
                  </a:lnTo>
                  <a:lnTo>
                    <a:pt x="6842810" y="3127882"/>
                  </a:lnTo>
                  <a:lnTo>
                    <a:pt x="6845223" y="3127248"/>
                  </a:lnTo>
                  <a:lnTo>
                    <a:pt x="6847382" y="3126358"/>
                  </a:lnTo>
                  <a:lnTo>
                    <a:pt x="6849795" y="3125978"/>
                  </a:lnTo>
                  <a:lnTo>
                    <a:pt x="6852208" y="3125343"/>
                  </a:lnTo>
                  <a:lnTo>
                    <a:pt x="6855002" y="3124835"/>
                  </a:lnTo>
                  <a:lnTo>
                    <a:pt x="6857415" y="3124835"/>
                  </a:lnTo>
                  <a:lnTo>
                    <a:pt x="6860082" y="3124454"/>
                  </a:lnTo>
                  <a:lnTo>
                    <a:pt x="6862622" y="3124200"/>
                  </a:lnTo>
                  <a:lnTo>
                    <a:pt x="6865289" y="3124200"/>
                  </a:lnTo>
                  <a:lnTo>
                    <a:pt x="6867702" y="3124200"/>
                  </a:lnTo>
                  <a:lnTo>
                    <a:pt x="6870496" y="3124200"/>
                  </a:lnTo>
                  <a:lnTo>
                    <a:pt x="6872909" y="3124454"/>
                  </a:lnTo>
                  <a:lnTo>
                    <a:pt x="6875703" y="3124835"/>
                  </a:lnTo>
                  <a:lnTo>
                    <a:pt x="6878116" y="3125089"/>
                  </a:lnTo>
                  <a:lnTo>
                    <a:pt x="6880910" y="3125343"/>
                  </a:lnTo>
                  <a:lnTo>
                    <a:pt x="6883323" y="3125724"/>
                  </a:lnTo>
                  <a:lnTo>
                    <a:pt x="6883323" y="3093974"/>
                  </a:lnTo>
                </a:path>
                <a:path w="6883400" h="10017125">
                  <a:moveTo>
                    <a:pt x="6797598" y="3218942"/>
                  </a:moveTo>
                  <a:lnTo>
                    <a:pt x="6797598" y="3093974"/>
                  </a:lnTo>
                </a:path>
                <a:path w="6883400" h="10017125">
                  <a:moveTo>
                    <a:pt x="6883323" y="3344291"/>
                  </a:moveTo>
                  <a:lnTo>
                    <a:pt x="6883323" y="3310381"/>
                  </a:lnTo>
                  <a:lnTo>
                    <a:pt x="6880910" y="3311017"/>
                  </a:lnTo>
                  <a:lnTo>
                    <a:pt x="6878370" y="3311652"/>
                  </a:lnTo>
                  <a:lnTo>
                    <a:pt x="6875957" y="3312287"/>
                  </a:lnTo>
                  <a:lnTo>
                    <a:pt x="6873290" y="3312541"/>
                  </a:lnTo>
                  <a:lnTo>
                    <a:pt x="6870750" y="3312795"/>
                  </a:lnTo>
                  <a:lnTo>
                    <a:pt x="6868083" y="3313176"/>
                  </a:lnTo>
                  <a:lnTo>
                    <a:pt x="6865670" y="3313176"/>
                  </a:lnTo>
                  <a:lnTo>
                    <a:pt x="6862876" y="3313176"/>
                  </a:lnTo>
                  <a:lnTo>
                    <a:pt x="6860463" y="3313176"/>
                  </a:lnTo>
                  <a:lnTo>
                    <a:pt x="6857669" y="3312795"/>
                  </a:lnTo>
                  <a:lnTo>
                    <a:pt x="6855256" y="3312541"/>
                  </a:lnTo>
                  <a:lnTo>
                    <a:pt x="6852462" y="3312287"/>
                  </a:lnTo>
                  <a:lnTo>
                    <a:pt x="6850049" y="3311652"/>
                  </a:lnTo>
                  <a:lnTo>
                    <a:pt x="6847636" y="3311017"/>
                  </a:lnTo>
                  <a:lnTo>
                    <a:pt x="6845223" y="3310128"/>
                  </a:lnTo>
                  <a:lnTo>
                    <a:pt x="6842810" y="3309493"/>
                  </a:lnTo>
                  <a:lnTo>
                    <a:pt x="6840651" y="3308604"/>
                  </a:lnTo>
                  <a:lnTo>
                    <a:pt x="6838492" y="3307333"/>
                  </a:lnTo>
                  <a:lnTo>
                    <a:pt x="6836333" y="3306191"/>
                  </a:lnTo>
                  <a:lnTo>
                    <a:pt x="6834174" y="3304921"/>
                  </a:lnTo>
                  <a:lnTo>
                    <a:pt x="6832396" y="3303397"/>
                  </a:lnTo>
                  <a:lnTo>
                    <a:pt x="6830618" y="3302127"/>
                  </a:lnTo>
                  <a:lnTo>
                    <a:pt x="6828713" y="3300603"/>
                  </a:lnTo>
                  <a:lnTo>
                    <a:pt x="6827189" y="3298825"/>
                  </a:lnTo>
                  <a:lnTo>
                    <a:pt x="6825665" y="3297047"/>
                  </a:lnTo>
                  <a:lnTo>
                    <a:pt x="6824522" y="3295142"/>
                  </a:lnTo>
                  <a:lnTo>
                    <a:pt x="6823252" y="3292982"/>
                  </a:lnTo>
                  <a:lnTo>
                    <a:pt x="6822363" y="3290951"/>
                  </a:lnTo>
                  <a:lnTo>
                    <a:pt x="6821728" y="3288792"/>
                  </a:lnTo>
                  <a:lnTo>
                    <a:pt x="6820839" y="3286379"/>
                  </a:lnTo>
                  <a:lnTo>
                    <a:pt x="6820458" y="3283839"/>
                  </a:lnTo>
                  <a:lnTo>
                    <a:pt x="6820204" y="3281172"/>
                  </a:lnTo>
                  <a:lnTo>
                    <a:pt x="6820458" y="3278378"/>
                  </a:lnTo>
                  <a:lnTo>
                    <a:pt x="6821093" y="3275965"/>
                  </a:lnTo>
                  <a:lnTo>
                    <a:pt x="6821728" y="3273552"/>
                  </a:lnTo>
                  <a:lnTo>
                    <a:pt x="6822617" y="3271139"/>
                  </a:lnTo>
                  <a:lnTo>
                    <a:pt x="6823506" y="3268979"/>
                  </a:lnTo>
                  <a:lnTo>
                    <a:pt x="6824776" y="3266821"/>
                  </a:lnTo>
                  <a:lnTo>
                    <a:pt x="6826046" y="3265043"/>
                  </a:lnTo>
                  <a:lnTo>
                    <a:pt x="6827189" y="3263138"/>
                  </a:lnTo>
                  <a:lnTo>
                    <a:pt x="6829094" y="3261614"/>
                  </a:lnTo>
                  <a:lnTo>
                    <a:pt x="6830618" y="3259836"/>
                  </a:lnTo>
                  <a:lnTo>
                    <a:pt x="6832396" y="3258566"/>
                  </a:lnTo>
                  <a:lnTo>
                    <a:pt x="6834174" y="3257042"/>
                  </a:lnTo>
                  <a:lnTo>
                    <a:pt x="6836333" y="3255899"/>
                  </a:lnTo>
                  <a:lnTo>
                    <a:pt x="6838492" y="3254882"/>
                  </a:lnTo>
                  <a:lnTo>
                    <a:pt x="6840651" y="3253994"/>
                  </a:lnTo>
                  <a:lnTo>
                    <a:pt x="6842810" y="3253104"/>
                  </a:lnTo>
                  <a:lnTo>
                    <a:pt x="6845223" y="3252216"/>
                  </a:lnTo>
                  <a:lnTo>
                    <a:pt x="6847382" y="3251580"/>
                  </a:lnTo>
                  <a:lnTo>
                    <a:pt x="6849795" y="3250946"/>
                  </a:lnTo>
                  <a:lnTo>
                    <a:pt x="6852208" y="3250311"/>
                  </a:lnTo>
                  <a:lnTo>
                    <a:pt x="6855002" y="3250056"/>
                  </a:lnTo>
                  <a:lnTo>
                    <a:pt x="6857415" y="3249803"/>
                  </a:lnTo>
                  <a:lnTo>
                    <a:pt x="6860082" y="3249422"/>
                  </a:lnTo>
                  <a:lnTo>
                    <a:pt x="6862622" y="3249168"/>
                  </a:lnTo>
                  <a:lnTo>
                    <a:pt x="6865289" y="3249168"/>
                  </a:lnTo>
                  <a:lnTo>
                    <a:pt x="6867702" y="3249168"/>
                  </a:lnTo>
                  <a:lnTo>
                    <a:pt x="6870496" y="3249168"/>
                  </a:lnTo>
                  <a:lnTo>
                    <a:pt x="6872909" y="3249422"/>
                  </a:lnTo>
                  <a:lnTo>
                    <a:pt x="6875703" y="3249803"/>
                  </a:lnTo>
                  <a:lnTo>
                    <a:pt x="6878116" y="3250056"/>
                  </a:lnTo>
                  <a:lnTo>
                    <a:pt x="6880910" y="3250311"/>
                  </a:lnTo>
                  <a:lnTo>
                    <a:pt x="6883323" y="3250692"/>
                  </a:lnTo>
                  <a:lnTo>
                    <a:pt x="6883323" y="3218942"/>
                  </a:lnTo>
                </a:path>
                <a:path w="6883400" h="10017125">
                  <a:moveTo>
                    <a:pt x="6797598" y="3344291"/>
                  </a:moveTo>
                  <a:lnTo>
                    <a:pt x="6797598" y="3218942"/>
                  </a:lnTo>
                </a:path>
                <a:path w="6883400" h="10017125">
                  <a:moveTo>
                    <a:pt x="6883323" y="3469258"/>
                  </a:moveTo>
                  <a:lnTo>
                    <a:pt x="6883323" y="3435350"/>
                  </a:lnTo>
                  <a:lnTo>
                    <a:pt x="6880910" y="3435985"/>
                  </a:lnTo>
                  <a:lnTo>
                    <a:pt x="6878370" y="3436620"/>
                  </a:lnTo>
                  <a:lnTo>
                    <a:pt x="6875957" y="3437254"/>
                  </a:lnTo>
                  <a:lnTo>
                    <a:pt x="6873290" y="3437508"/>
                  </a:lnTo>
                  <a:lnTo>
                    <a:pt x="6870750" y="3437763"/>
                  </a:lnTo>
                  <a:lnTo>
                    <a:pt x="6868083" y="3438144"/>
                  </a:lnTo>
                  <a:lnTo>
                    <a:pt x="6865670" y="3438144"/>
                  </a:lnTo>
                  <a:lnTo>
                    <a:pt x="6862876" y="3438144"/>
                  </a:lnTo>
                  <a:lnTo>
                    <a:pt x="6860463" y="3438144"/>
                  </a:lnTo>
                  <a:lnTo>
                    <a:pt x="6857669" y="3437763"/>
                  </a:lnTo>
                  <a:lnTo>
                    <a:pt x="6855256" y="3437508"/>
                  </a:lnTo>
                  <a:lnTo>
                    <a:pt x="6852462" y="3437254"/>
                  </a:lnTo>
                  <a:lnTo>
                    <a:pt x="6850049" y="3436620"/>
                  </a:lnTo>
                  <a:lnTo>
                    <a:pt x="6847636" y="3435985"/>
                  </a:lnTo>
                  <a:lnTo>
                    <a:pt x="6845223" y="3435096"/>
                  </a:lnTo>
                  <a:lnTo>
                    <a:pt x="6842810" y="3434461"/>
                  </a:lnTo>
                  <a:lnTo>
                    <a:pt x="6840651" y="3433572"/>
                  </a:lnTo>
                  <a:lnTo>
                    <a:pt x="6838492" y="3432302"/>
                  </a:lnTo>
                  <a:lnTo>
                    <a:pt x="6836333" y="3431158"/>
                  </a:lnTo>
                  <a:lnTo>
                    <a:pt x="6834174" y="3429889"/>
                  </a:lnTo>
                  <a:lnTo>
                    <a:pt x="6832396" y="3428365"/>
                  </a:lnTo>
                  <a:lnTo>
                    <a:pt x="6830618" y="3427095"/>
                  </a:lnTo>
                  <a:lnTo>
                    <a:pt x="6828713" y="3425571"/>
                  </a:lnTo>
                  <a:lnTo>
                    <a:pt x="6827189" y="3423793"/>
                  </a:lnTo>
                  <a:lnTo>
                    <a:pt x="6825665" y="3422015"/>
                  </a:lnTo>
                  <a:lnTo>
                    <a:pt x="6824522" y="3420110"/>
                  </a:lnTo>
                  <a:lnTo>
                    <a:pt x="6823252" y="3417951"/>
                  </a:lnTo>
                  <a:lnTo>
                    <a:pt x="6822363" y="3415919"/>
                  </a:lnTo>
                  <a:lnTo>
                    <a:pt x="6821728" y="3413760"/>
                  </a:lnTo>
                  <a:lnTo>
                    <a:pt x="6820839" y="3411347"/>
                  </a:lnTo>
                  <a:lnTo>
                    <a:pt x="6820458" y="3408806"/>
                  </a:lnTo>
                  <a:lnTo>
                    <a:pt x="6820204" y="3406140"/>
                  </a:lnTo>
                  <a:lnTo>
                    <a:pt x="6820458" y="3403346"/>
                  </a:lnTo>
                  <a:lnTo>
                    <a:pt x="6821093" y="3400932"/>
                  </a:lnTo>
                  <a:lnTo>
                    <a:pt x="6821728" y="3398520"/>
                  </a:lnTo>
                  <a:lnTo>
                    <a:pt x="6822617" y="3396106"/>
                  </a:lnTo>
                  <a:lnTo>
                    <a:pt x="6823506" y="3393948"/>
                  </a:lnTo>
                  <a:lnTo>
                    <a:pt x="6824776" y="3391789"/>
                  </a:lnTo>
                  <a:lnTo>
                    <a:pt x="6826046" y="3390011"/>
                  </a:lnTo>
                  <a:lnTo>
                    <a:pt x="6827189" y="3388105"/>
                  </a:lnTo>
                  <a:lnTo>
                    <a:pt x="6829094" y="3386581"/>
                  </a:lnTo>
                  <a:lnTo>
                    <a:pt x="6830618" y="3384804"/>
                  </a:lnTo>
                  <a:lnTo>
                    <a:pt x="6832396" y="3383533"/>
                  </a:lnTo>
                  <a:lnTo>
                    <a:pt x="6834174" y="3382010"/>
                  </a:lnTo>
                  <a:lnTo>
                    <a:pt x="6836333" y="3380867"/>
                  </a:lnTo>
                  <a:lnTo>
                    <a:pt x="6838492" y="3379851"/>
                  </a:lnTo>
                  <a:lnTo>
                    <a:pt x="6840651" y="3378962"/>
                  </a:lnTo>
                  <a:lnTo>
                    <a:pt x="6842810" y="3378073"/>
                  </a:lnTo>
                  <a:lnTo>
                    <a:pt x="6845223" y="3377183"/>
                  </a:lnTo>
                  <a:lnTo>
                    <a:pt x="6847382" y="3376549"/>
                  </a:lnTo>
                  <a:lnTo>
                    <a:pt x="6849795" y="3375914"/>
                  </a:lnTo>
                  <a:lnTo>
                    <a:pt x="6852208" y="3375279"/>
                  </a:lnTo>
                  <a:lnTo>
                    <a:pt x="6855002" y="3375025"/>
                  </a:lnTo>
                  <a:lnTo>
                    <a:pt x="6857415" y="3374771"/>
                  </a:lnTo>
                  <a:lnTo>
                    <a:pt x="6860082" y="3374390"/>
                  </a:lnTo>
                  <a:lnTo>
                    <a:pt x="6862622" y="3374136"/>
                  </a:lnTo>
                  <a:lnTo>
                    <a:pt x="6865289" y="3374136"/>
                  </a:lnTo>
                  <a:lnTo>
                    <a:pt x="6867702" y="3374136"/>
                  </a:lnTo>
                  <a:lnTo>
                    <a:pt x="6870496" y="3374136"/>
                  </a:lnTo>
                  <a:lnTo>
                    <a:pt x="6872909" y="3374390"/>
                  </a:lnTo>
                  <a:lnTo>
                    <a:pt x="6875703" y="3374771"/>
                  </a:lnTo>
                  <a:lnTo>
                    <a:pt x="6878116" y="3375025"/>
                  </a:lnTo>
                  <a:lnTo>
                    <a:pt x="6880910" y="3375279"/>
                  </a:lnTo>
                  <a:lnTo>
                    <a:pt x="6883323" y="3375660"/>
                  </a:lnTo>
                  <a:lnTo>
                    <a:pt x="6883323" y="3343910"/>
                  </a:lnTo>
                </a:path>
                <a:path w="6883400" h="10017125">
                  <a:moveTo>
                    <a:pt x="6797598" y="3469258"/>
                  </a:moveTo>
                  <a:lnTo>
                    <a:pt x="6797598" y="3343910"/>
                  </a:lnTo>
                </a:path>
                <a:path w="6883400" h="10017125">
                  <a:moveTo>
                    <a:pt x="6883323" y="3594227"/>
                  </a:moveTo>
                  <a:lnTo>
                    <a:pt x="6883323" y="3560318"/>
                  </a:lnTo>
                  <a:lnTo>
                    <a:pt x="6880910" y="3560953"/>
                  </a:lnTo>
                  <a:lnTo>
                    <a:pt x="6878370" y="3561842"/>
                  </a:lnTo>
                  <a:lnTo>
                    <a:pt x="6875957" y="3562223"/>
                  </a:lnTo>
                  <a:lnTo>
                    <a:pt x="6873290" y="3562477"/>
                  </a:lnTo>
                  <a:lnTo>
                    <a:pt x="6870750" y="3562730"/>
                  </a:lnTo>
                  <a:lnTo>
                    <a:pt x="6868083" y="3563112"/>
                  </a:lnTo>
                  <a:lnTo>
                    <a:pt x="6865670" y="3563112"/>
                  </a:lnTo>
                  <a:lnTo>
                    <a:pt x="6862876" y="3563112"/>
                  </a:lnTo>
                  <a:lnTo>
                    <a:pt x="6860463" y="3563112"/>
                  </a:lnTo>
                  <a:lnTo>
                    <a:pt x="6857669" y="3562730"/>
                  </a:lnTo>
                  <a:lnTo>
                    <a:pt x="6855256" y="3562477"/>
                  </a:lnTo>
                  <a:lnTo>
                    <a:pt x="6852462" y="3562223"/>
                  </a:lnTo>
                  <a:lnTo>
                    <a:pt x="6850049" y="3561588"/>
                  </a:lnTo>
                  <a:lnTo>
                    <a:pt x="6847636" y="3560953"/>
                  </a:lnTo>
                  <a:lnTo>
                    <a:pt x="6845223" y="3560318"/>
                  </a:lnTo>
                  <a:lnTo>
                    <a:pt x="6842810" y="3559429"/>
                  </a:lnTo>
                  <a:lnTo>
                    <a:pt x="6840651" y="3558540"/>
                  </a:lnTo>
                  <a:lnTo>
                    <a:pt x="6838492" y="3557270"/>
                  </a:lnTo>
                  <a:lnTo>
                    <a:pt x="6836333" y="3556127"/>
                  </a:lnTo>
                  <a:lnTo>
                    <a:pt x="6834174" y="3554856"/>
                  </a:lnTo>
                  <a:lnTo>
                    <a:pt x="6832396" y="3553587"/>
                  </a:lnTo>
                  <a:lnTo>
                    <a:pt x="6830618" y="3552063"/>
                  </a:lnTo>
                  <a:lnTo>
                    <a:pt x="6828713" y="3550539"/>
                  </a:lnTo>
                  <a:lnTo>
                    <a:pt x="6821728" y="3538728"/>
                  </a:lnTo>
                  <a:lnTo>
                    <a:pt x="6820839" y="3536315"/>
                  </a:lnTo>
                  <a:lnTo>
                    <a:pt x="6820458" y="3533775"/>
                  </a:lnTo>
                  <a:lnTo>
                    <a:pt x="6820204" y="3531362"/>
                  </a:lnTo>
                  <a:lnTo>
                    <a:pt x="6824776" y="3517011"/>
                  </a:lnTo>
                  <a:lnTo>
                    <a:pt x="6826046" y="3514979"/>
                  </a:lnTo>
                  <a:lnTo>
                    <a:pt x="6827189" y="3513074"/>
                  </a:lnTo>
                  <a:lnTo>
                    <a:pt x="6829094" y="3511550"/>
                  </a:lnTo>
                  <a:lnTo>
                    <a:pt x="6830618" y="3510026"/>
                  </a:lnTo>
                  <a:lnTo>
                    <a:pt x="6832396" y="3508502"/>
                  </a:lnTo>
                  <a:lnTo>
                    <a:pt x="6834174" y="3507358"/>
                  </a:lnTo>
                  <a:lnTo>
                    <a:pt x="6836333" y="3506089"/>
                  </a:lnTo>
                  <a:lnTo>
                    <a:pt x="6838492" y="3504819"/>
                  </a:lnTo>
                  <a:lnTo>
                    <a:pt x="6855002" y="3499993"/>
                  </a:lnTo>
                  <a:lnTo>
                    <a:pt x="6857415" y="3499739"/>
                  </a:lnTo>
                  <a:lnTo>
                    <a:pt x="6860082" y="3499357"/>
                  </a:lnTo>
                  <a:lnTo>
                    <a:pt x="6862622" y="3499357"/>
                  </a:lnTo>
                  <a:lnTo>
                    <a:pt x="6865289" y="3499104"/>
                  </a:lnTo>
                  <a:lnTo>
                    <a:pt x="6867702" y="3499104"/>
                  </a:lnTo>
                  <a:lnTo>
                    <a:pt x="6870496" y="3499357"/>
                  </a:lnTo>
                  <a:lnTo>
                    <a:pt x="6872909" y="3499357"/>
                  </a:lnTo>
                  <a:lnTo>
                    <a:pt x="6875703" y="3499739"/>
                  </a:lnTo>
                  <a:lnTo>
                    <a:pt x="6878116" y="3499993"/>
                  </a:lnTo>
                  <a:lnTo>
                    <a:pt x="6880910" y="3500247"/>
                  </a:lnTo>
                  <a:lnTo>
                    <a:pt x="6883323" y="3500881"/>
                  </a:lnTo>
                  <a:lnTo>
                    <a:pt x="6883323" y="3469258"/>
                  </a:lnTo>
                </a:path>
                <a:path w="6883400" h="10017125">
                  <a:moveTo>
                    <a:pt x="6797598" y="3594227"/>
                  </a:moveTo>
                  <a:lnTo>
                    <a:pt x="6797598" y="3469258"/>
                  </a:lnTo>
                </a:path>
                <a:path w="6883400" h="10017125">
                  <a:moveTo>
                    <a:pt x="6883323" y="3719195"/>
                  </a:moveTo>
                  <a:lnTo>
                    <a:pt x="6883323" y="3685286"/>
                  </a:lnTo>
                  <a:lnTo>
                    <a:pt x="6880910" y="3685921"/>
                  </a:lnTo>
                  <a:lnTo>
                    <a:pt x="6878370" y="3686810"/>
                  </a:lnTo>
                  <a:lnTo>
                    <a:pt x="6875957" y="3687191"/>
                  </a:lnTo>
                  <a:lnTo>
                    <a:pt x="6873290" y="3687445"/>
                  </a:lnTo>
                  <a:lnTo>
                    <a:pt x="6870750" y="3687699"/>
                  </a:lnTo>
                  <a:lnTo>
                    <a:pt x="6868083" y="3688079"/>
                  </a:lnTo>
                  <a:lnTo>
                    <a:pt x="6865670" y="3688079"/>
                  </a:lnTo>
                  <a:lnTo>
                    <a:pt x="6862876" y="3688079"/>
                  </a:lnTo>
                  <a:lnTo>
                    <a:pt x="6860463" y="3688079"/>
                  </a:lnTo>
                  <a:lnTo>
                    <a:pt x="6857669" y="3687699"/>
                  </a:lnTo>
                  <a:lnTo>
                    <a:pt x="6855256" y="3687445"/>
                  </a:lnTo>
                  <a:lnTo>
                    <a:pt x="6852462" y="3687191"/>
                  </a:lnTo>
                  <a:lnTo>
                    <a:pt x="6850049" y="3686555"/>
                  </a:lnTo>
                  <a:lnTo>
                    <a:pt x="6847636" y="3685921"/>
                  </a:lnTo>
                  <a:lnTo>
                    <a:pt x="6845223" y="3685286"/>
                  </a:lnTo>
                  <a:lnTo>
                    <a:pt x="6842810" y="3684397"/>
                  </a:lnTo>
                  <a:lnTo>
                    <a:pt x="6840651" y="3683507"/>
                  </a:lnTo>
                  <a:lnTo>
                    <a:pt x="6838492" y="3682238"/>
                  </a:lnTo>
                  <a:lnTo>
                    <a:pt x="6836333" y="3681095"/>
                  </a:lnTo>
                  <a:lnTo>
                    <a:pt x="6834174" y="3679825"/>
                  </a:lnTo>
                  <a:lnTo>
                    <a:pt x="6832396" y="3678554"/>
                  </a:lnTo>
                  <a:lnTo>
                    <a:pt x="6830618" y="3677030"/>
                  </a:lnTo>
                  <a:lnTo>
                    <a:pt x="6828713" y="3675506"/>
                  </a:lnTo>
                  <a:lnTo>
                    <a:pt x="6827189" y="3673729"/>
                  </a:lnTo>
                  <a:lnTo>
                    <a:pt x="6825665" y="3671951"/>
                  </a:lnTo>
                  <a:lnTo>
                    <a:pt x="6824522" y="3670046"/>
                  </a:lnTo>
                  <a:lnTo>
                    <a:pt x="6823252" y="3667887"/>
                  </a:lnTo>
                  <a:lnTo>
                    <a:pt x="6822363" y="3665854"/>
                  </a:lnTo>
                  <a:lnTo>
                    <a:pt x="6821728" y="3663696"/>
                  </a:lnTo>
                  <a:lnTo>
                    <a:pt x="6820839" y="3661282"/>
                  </a:lnTo>
                  <a:lnTo>
                    <a:pt x="6820458" y="3658743"/>
                  </a:lnTo>
                  <a:lnTo>
                    <a:pt x="6820204" y="3656329"/>
                  </a:lnTo>
                  <a:lnTo>
                    <a:pt x="6820458" y="3653663"/>
                  </a:lnTo>
                  <a:lnTo>
                    <a:pt x="6821093" y="3650869"/>
                  </a:lnTo>
                  <a:lnTo>
                    <a:pt x="6821728" y="3648455"/>
                  </a:lnTo>
                  <a:lnTo>
                    <a:pt x="6822617" y="3646297"/>
                  </a:lnTo>
                  <a:lnTo>
                    <a:pt x="6823506" y="3643883"/>
                  </a:lnTo>
                  <a:lnTo>
                    <a:pt x="6824776" y="3641979"/>
                  </a:lnTo>
                  <a:lnTo>
                    <a:pt x="6826046" y="3639947"/>
                  </a:lnTo>
                  <a:lnTo>
                    <a:pt x="6827189" y="3638042"/>
                  </a:lnTo>
                  <a:lnTo>
                    <a:pt x="6829094" y="3636518"/>
                  </a:lnTo>
                  <a:lnTo>
                    <a:pt x="6840651" y="3628898"/>
                  </a:lnTo>
                  <a:lnTo>
                    <a:pt x="6842810" y="3628008"/>
                  </a:lnTo>
                  <a:lnTo>
                    <a:pt x="6855002" y="3624961"/>
                  </a:lnTo>
                  <a:lnTo>
                    <a:pt x="6857415" y="3624706"/>
                  </a:lnTo>
                  <a:lnTo>
                    <a:pt x="6860082" y="3624326"/>
                  </a:lnTo>
                  <a:lnTo>
                    <a:pt x="6862622" y="3624326"/>
                  </a:lnTo>
                  <a:lnTo>
                    <a:pt x="6865289" y="3624072"/>
                  </a:lnTo>
                  <a:lnTo>
                    <a:pt x="6867702" y="3624072"/>
                  </a:lnTo>
                  <a:lnTo>
                    <a:pt x="6870496" y="3624326"/>
                  </a:lnTo>
                  <a:lnTo>
                    <a:pt x="6872909" y="3624326"/>
                  </a:lnTo>
                  <a:lnTo>
                    <a:pt x="6875703" y="3624706"/>
                  </a:lnTo>
                  <a:lnTo>
                    <a:pt x="6878116" y="3624961"/>
                  </a:lnTo>
                  <a:lnTo>
                    <a:pt x="6880910" y="3625215"/>
                  </a:lnTo>
                  <a:lnTo>
                    <a:pt x="6883323" y="3625850"/>
                  </a:lnTo>
                  <a:lnTo>
                    <a:pt x="6883323" y="3594227"/>
                  </a:lnTo>
                </a:path>
                <a:path w="6883400" h="10017125">
                  <a:moveTo>
                    <a:pt x="6797598" y="3719195"/>
                  </a:moveTo>
                  <a:lnTo>
                    <a:pt x="6797598" y="3594227"/>
                  </a:lnTo>
                </a:path>
                <a:path w="6883400" h="10017125">
                  <a:moveTo>
                    <a:pt x="6883323" y="3844163"/>
                  </a:moveTo>
                  <a:lnTo>
                    <a:pt x="6883323" y="3810254"/>
                  </a:lnTo>
                  <a:lnTo>
                    <a:pt x="6880910" y="3811143"/>
                  </a:lnTo>
                  <a:lnTo>
                    <a:pt x="6878370" y="3811778"/>
                  </a:lnTo>
                  <a:lnTo>
                    <a:pt x="6875957" y="3812158"/>
                  </a:lnTo>
                  <a:lnTo>
                    <a:pt x="6873290" y="3812667"/>
                  </a:lnTo>
                  <a:lnTo>
                    <a:pt x="6870750" y="3812667"/>
                  </a:lnTo>
                  <a:lnTo>
                    <a:pt x="6868083" y="3813048"/>
                  </a:lnTo>
                  <a:lnTo>
                    <a:pt x="6865670" y="3813048"/>
                  </a:lnTo>
                  <a:lnTo>
                    <a:pt x="6862876" y="3813048"/>
                  </a:lnTo>
                  <a:lnTo>
                    <a:pt x="6860463" y="3813048"/>
                  </a:lnTo>
                  <a:lnTo>
                    <a:pt x="6857669" y="3812667"/>
                  </a:lnTo>
                  <a:lnTo>
                    <a:pt x="6855256" y="3812413"/>
                  </a:lnTo>
                  <a:lnTo>
                    <a:pt x="6852462" y="3812158"/>
                  </a:lnTo>
                  <a:lnTo>
                    <a:pt x="6850049" y="3811524"/>
                  </a:lnTo>
                  <a:lnTo>
                    <a:pt x="6847636" y="3810889"/>
                  </a:lnTo>
                  <a:lnTo>
                    <a:pt x="6845223" y="3810254"/>
                  </a:lnTo>
                  <a:lnTo>
                    <a:pt x="6842810" y="3809365"/>
                  </a:lnTo>
                  <a:lnTo>
                    <a:pt x="6840651" y="3808476"/>
                  </a:lnTo>
                  <a:lnTo>
                    <a:pt x="6838492" y="3807587"/>
                  </a:lnTo>
                  <a:lnTo>
                    <a:pt x="6836333" y="3806317"/>
                  </a:lnTo>
                  <a:lnTo>
                    <a:pt x="6834174" y="3804793"/>
                  </a:lnTo>
                  <a:lnTo>
                    <a:pt x="6832396" y="3803523"/>
                  </a:lnTo>
                  <a:lnTo>
                    <a:pt x="6830618" y="3801999"/>
                  </a:lnTo>
                  <a:lnTo>
                    <a:pt x="6828713" y="3800475"/>
                  </a:lnTo>
                  <a:lnTo>
                    <a:pt x="6827189" y="3798697"/>
                  </a:lnTo>
                  <a:lnTo>
                    <a:pt x="6825665" y="3796919"/>
                  </a:lnTo>
                  <a:lnTo>
                    <a:pt x="6824522" y="3795014"/>
                  </a:lnTo>
                  <a:lnTo>
                    <a:pt x="6823252" y="3792854"/>
                  </a:lnTo>
                  <a:lnTo>
                    <a:pt x="6822363" y="3790823"/>
                  </a:lnTo>
                  <a:lnTo>
                    <a:pt x="6821728" y="3788664"/>
                  </a:lnTo>
                  <a:lnTo>
                    <a:pt x="6820839" y="3786504"/>
                  </a:lnTo>
                  <a:lnTo>
                    <a:pt x="6820458" y="3783711"/>
                  </a:lnTo>
                  <a:lnTo>
                    <a:pt x="6820204" y="3781298"/>
                  </a:lnTo>
                  <a:lnTo>
                    <a:pt x="6820458" y="3778630"/>
                  </a:lnTo>
                  <a:lnTo>
                    <a:pt x="6821093" y="3775837"/>
                  </a:lnTo>
                  <a:lnTo>
                    <a:pt x="6821728" y="3773424"/>
                  </a:lnTo>
                  <a:lnTo>
                    <a:pt x="6822617" y="3771265"/>
                  </a:lnTo>
                  <a:lnTo>
                    <a:pt x="6823506" y="3769105"/>
                  </a:lnTo>
                  <a:lnTo>
                    <a:pt x="6824776" y="3766947"/>
                  </a:lnTo>
                  <a:lnTo>
                    <a:pt x="6826046" y="3765169"/>
                  </a:lnTo>
                  <a:lnTo>
                    <a:pt x="6827189" y="3763010"/>
                  </a:lnTo>
                  <a:lnTo>
                    <a:pt x="6829094" y="3761486"/>
                  </a:lnTo>
                  <a:lnTo>
                    <a:pt x="6830618" y="3759962"/>
                  </a:lnTo>
                  <a:lnTo>
                    <a:pt x="6832396" y="3758438"/>
                  </a:lnTo>
                  <a:lnTo>
                    <a:pt x="6834174" y="3757295"/>
                  </a:lnTo>
                  <a:lnTo>
                    <a:pt x="6836333" y="3756025"/>
                  </a:lnTo>
                  <a:lnTo>
                    <a:pt x="6838492" y="3754754"/>
                  </a:lnTo>
                  <a:lnTo>
                    <a:pt x="6840651" y="3753866"/>
                  </a:lnTo>
                  <a:lnTo>
                    <a:pt x="6842810" y="3752977"/>
                  </a:lnTo>
                  <a:lnTo>
                    <a:pt x="6845223" y="3752088"/>
                  </a:lnTo>
                  <a:lnTo>
                    <a:pt x="6847382" y="3751453"/>
                  </a:lnTo>
                  <a:lnTo>
                    <a:pt x="6849795" y="3750818"/>
                  </a:lnTo>
                  <a:lnTo>
                    <a:pt x="6852208" y="3750564"/>
                  </a:lnTo>
                  <a:lnTo>
                    <a:pt x="6855002" y="3749929"/>
                  </a:lnTo>
                  <a:lnTo>
                    <a:pt x="6857415" y="3749675"/>
                  </a:lnTo>
                  <a:lnTo>
                    <a:pt x="6860082" y="3749294"/>
                  </a:lnTo>
                  <a:lnTo>
                    <a:pt x="6862622" y="3749294"/>
                  </a:lnTo>
                  <a:lnTo>
                    <a:pt x="6865289" y="3749294"/>
                  </a:lnTo>
                  <a:lnTo>
                    <a:pt x="6867702" y="3749294"/>
                  </a:lnTo>
                  <a:lnTo>
                    <a:pt x="6870496" y="3749294"/>
                  </a:lnTo>
                  <a:lnTo>
                    <a:pt x="6872909" y="3749294"/>
                  </a:lnTo>
                  <a:lnTo>
                    <a:pt x="6875703" y="3749675"/>
                  </a:lnTo>
                  <a:lnTo>
                    <a:pt x="6878116" y="3749929"/>
                  </a:lnTo>
                  <a:lnTo>
                    <a:pt x="6880910" y="3750182"/>
                  </a:lnTo>
                  <a:lnTo>
                    <a:pt x="6883323" y="3750818"/>
                  </a:lnTo>
                  <a:lnTo>
                    <a:pt x="6883323" y="3719195"/>
                  </a:lnTo>
                </a:path>
                <a:path w="6883400" h="10017125">
                  <a:moveTo>
                    <a:pt x="6797598" y="3844163"/>
                  </a:moveTo>
                  <a:lnTo>
                    <a:pt x="6797598" y="3719195"/>
                  </a:lnTo>
                </a:path>
                <a:path w="6883400" h="10017125">
                  <a:moveTo>
                    <a:pt x="6883323" y="3969131"/>
                  </a:moveTo>
                  <a:lnTo>
                    <a:pt x="6883323" y="3935603"/>
                  </a:lnTo>
                  <a:lnTo>
                    <a:pt x="6880910" y="3936111"/>
                  </a:lnTo>
                  <a:lnTo>
                    <a:pt x="6878370" y="3936746"/>
                  </a:lnTo>
                  <a:lnTo>
                    <a:pt x="6875957" y="3937127"/>
                  </a:lnTo>
                  <a:lnTo>
                    <a:pt x="6873290" y="3937635"/>
                  </a:lnTo>
                  <a:lnTo>
                    <a:pt x="6870750" y="3938016"/>
                  </a:lnTo>
                  <a:lnTo>
                    <a:pt x="6868083" y="3938016"/>
                  </a:lnTo>
                  <a:lnTo>
                    <a:pt x="6865670" y="3938270"/>
                  </a:lnTo>
                  <a:lnTo>
                    <a:pt x="6862876" y="3938270"/>
                  </a:lnTo>
                  <a:lnTo>
                    <a:pt x="6860463" y="3938016"/>
                  </a:lnTo>
                  <a:lnTo>
                    <a:pt x="6857669" y="3938016"/>
                  </a:lnTo>
                  <a:lnTo>
                    <a:pt x="6855256" y="3937381"/>
                  </a:lnTo>
                  <a:lnTo>
                    <a:pt x="6840651" y="3933444"/>
                  </a:lnTo>
                  <a:lnTo>
                    <a:pt x="6838492" y="3932555"/>
                  </a:lnTo>
                  <a:lnTo>
                    <a:pt x="6836333" y="3931285"/>
                  </a:lnTo>
                  <a:lnTo>
                    <a:pt x="6834174" y="3930015"/>
                  </a:lnTo>
                  <a:lnTo>
                    <a:pt x="6832396" y="3928491"/>
                  </a:lnTo>
                  <a:lnTo>
                    <a:pt x="6830618" y="3926967"/>
                  </a:lnTo>
                  <a:lnTo>
                    <a:pt x="6828713" y="3925443"/>
                  </a:lnTo>
                  <a:lnTo>
                    <a:pt x="6827189" y="3923665"/>
                  </a:lnTo>
                  <a:lnTo>
                    <a:pt x="6825665" y="3922141"/>
                  </a:lnTo>
                  <a:lnTo>
                    <a:pt x="6824522" y="3919982"/>
                  </a:lnTo>
                  <a:lnTo>
                    <a:pt x="6823252" y="3918204"/>
                  </a:lnTo>
                  <a:lnTo>
                    <a:pt x="6822363" y="3915791"/>
                  </a:lnTo>
                  <a:lnTo>
                    <a:pt x="6821728" y="3913632"/>
                  </a:lnTo>
                  <a:lnTo>
                    <a:pt x="6820839" y="3911473"/>
                  </a:lnTo>
                  <a:lnTo>
                    <a:pt x="6820458" y="3908679"/>
                  </a:lnTo>
                  <a:lnTo>
                    <a:pt x="6820204" y="3906266"/>
                  </a:lnTo>
                  <a:lnTo>
                    <a:pt x="6826046" y="3890137"/>
                  </a:lnTo>
                  <a:lnTo>
                    <a:pt x="6827189" y="3887978"/>
                  </a:lnTo>
                  <a:lnTo>
                    <a:pt x="6829094" y="3886454"/>
                  </a:lnTo>
                  <a:lnTo>
                    <a:pt x="6830618" y="3884930"/>
                  </a:lnTo>
                  <a:lnTo>
                    <a:pt x="6832396" y="3883406"/>
                  </a:lnTo>
                  <a:lnTo>
                    <a:pt x="6834174" y="3882263"/>
                  </a:lnTo>
                  <a:lnTo>
                    <a:pt x="6836333" y="3880993"/>
                  </a:lnTo>
                  <a:lnTo>
                    <a:pt x="6838492" y="3879723"/>
                  </a:lnTo>
                  <a:lnTo>
                    <a:pt x="6840651" y="3878834"/>
                  </a:lnTo>
                  <a:lnTo>
                    <a:pt x="6842810" y="3877945"/>
                  </a:lnTo>
                  <a:lnTo>
                    <a:pt x="6845223" y="3877310"/>
                  </a:lnTo>
                  <a:lnTo>
                    <a:pt x="6847382" y="3876421"/>
                  </a:lnTo>
                  <a:lnTo>
                    <a:pt x="6849795" y="3875786"/>
                  </a:lnTo>
                  <a:lnTo>
                    <a:pt x="6852208" y="3875532"/>
                  </a:lnTo>
                  <a:lnTo>
                    <a:pt x="6855002" y="3874897"/>
                  </a:lnTo>
                  <a:lnTo>
                    <a:pt x="6857415" y="3874643"/>
                  </a:lnTo>
                  <a:lnTo>
                    <a:pt x="6860082" y="3874643"/>
                  </a:lnTo>
                  <a:lnTo>
                    <a:pt x="6862622" y="3874262"/>
                  </a:lnTo>
                  <a:lnTo>
                    <a:pt x="6865289" y="3874262"/>
                  </a:lnTo>
                  <a:lnTo>
                    <a:pt x="6867702" y="3874262"/>
                  </a:lnTo>
                  <a:lnTo>
                    <a:pt x="6870496" y="3874262"/>
                  </a:lnTo>
                  <a:lnTo>
                    <a:pt x="6872909" y="3874643"/>
                  </a:lnTo>
                  <a:lnTo>
                    <a:pt x="6875703" y="3874643"/>
                  </a:lnTo>
                  <a:lnTo>
                    <a:pt x="6878116" y="3874897"/>
                  </a:lnTo>
                  <a:lnTo>
                    <a:pt x="6880910" y="3875151"/>
                  </a:lnTo>
                  <a:lnTo>
                    <a:pt x="6883323" y="3875786"/>
                  </a:lnTo>
                  <a:lnTo>
                    <a:pt x="6883323" y="3844163"/>
                  </a:lnTo>
                </a:path>
                <a:path w="6883400" h="10017125">
                  <a:moveTo>
                    <a:pt x="6797598" y="3969131"/>
                  </a:moveTo>
                  <a:lnTo>
                    <a:pt x="6797598" y="3844163"/>
                  </a:lnTo>
                </a:path>
                <a:path w="6883400" h="10017125">
                  <a:moveTo>
                    <a:pt x="6883323" y="4094099"/>
                  </a:moveTo>
                  <a:lnTo>
                    <a:pt x="6883323" y="4060571"/>
                  </a:lnTo>
                  <a:lnTo>
                    <a:pt x="6880910" y="4061079"/>
                  </a:lnTo>
                  <a:lnTo>
                    <a:pt x="6878370" y="4061714"/>
                  </a:lnTo>
                  <a:lnTo>
                    <a:pt x="6875957" y="4062349"/>
                  </a:lnTo>
                  <a:lnTo>
                    <a:pt x="6873290" y="4062603"/>
                  </a:lnTo>
                  <a:lnTo>
                    <a:pt x="6870750" y="4062984"/>
                  </a:lnTo>
                  <a:lnTo>
                    <a:pt x="6868083" y="4062984"/>
                  </a:lnTo>
                  <a:lnTo>
                    <a:pt x="6865670" y="4063238"/>
                  </a:lnTo>
                  <a:lnTo>
                    <a:pt x="6862876" y="4063238"/>
                  </a:lnTo>
                  <a:lnTo>
                    <a:pt x="6860463" y="4062984"/>
                  </a:lnTo>
                  <a:lnTo>
                    <a:pt x="6857669" y="4062984"/>
                  </a:lnTo>
                  <a:lnTo>
                    <a:pt x="6855256" y="4062603"/>
                  </a:lnTo>
                  <a:lnTo>
                    <a:pt x="6852462" y="4062095"/>
                  </a:lnTo>
                  <a:lnTo>
                    <a:pt x="6850049" y="4061460"/>
                  </a:lnTo>
                  <a:lnTo>
                    <a:pt x="6847636" y="4060825"/>
                  </a:lnTo>
                  <a:lnTo>
                    <a:pt x="6845223" y="4060190"/>
                  </a:lnTo>
                  <a:lnTo>
                    <a:pt x="6842810" y="4059301"/>
                  </a:lnTo>
                  <a:lnTo>
                    <a:pt x="6840651" y="4058412"/>
                  </a:lnTo>
                  <a:lnTo>
                    <a:pt x="6838492" y="4057523"/>
                  </a:lnTo>
                  <a:lnTo>
                    <a:pt x="6836333" y="4056253"/>
                  </a:lnTo>
                  <a:lnTo>
                    <a:pt x="6834174" y="4054983"/>
                  </a:lnTo>
                  <a:lnTo>
                    <a:pt x="6832396" y="4053459"/>
                  </a:lnTo>
                  <a:lnTo>
                    <a:pt x="6830618" y="4051935"/>
                  </a:lnTo>
                  <a:lnTo>
                    <a:pt x="6828713" y="4050411"/>
                  </a:lnTo>
                  <a:lnTo>
                    <a:pt x="6827189" y="4048887"/>
                  </a:lnTo>
                  <a:lnTo>
                    <a:pt x="6825665" y="4047109"/>
                  </a:lnTo>
                  <a:lnTo>
                    <a:pt x="6824522" y="4044950"/>
                  </a:lnTo>
                  <a:lnTo>
                    <a:pt x="6823252" y="4043172"/>
                  </a:lnTo>
                  <a:lnTo>
                    <a:pt x="6822363" y="4041013"/>
                  </a:lnTo>
                  <a:lnTo>
                    <a:pt x="6821728" y="4038600"/>
                  </a:lnTo>
                  <a:lnTo>
                    <a:pt x="6820839" y="4036441"/>
                  </a:lnTo>
                  <a:lnTo>
                    <a:pt x="6820458" y="4033647"/>
                  </a:lnTo>
                  <a:lnTo>
                    <a:pt x="6820204" y="4031234"/>
                  </a:lnTo>
                  <a:lnTo>
                    <a:pt x="6826046" y="4015105"/>
                  </a:lnTo>
                  <a:lnTo>
                    <a:pt x="6827189" y="4013327"/>
                  </a:lnTo>
                  <a:lnTo>
                    <a:pt x="6829094" y="4011422"/>
                  </a:lnTo>
                  <a:lnTo>
                    <a:pt x="6830618" y="4009898"/>
                  </a:lnTo>
                  <a:lnTo>
                    <a:pt x="6832396" y="4008374"/>
                  </a:lnTo>
                  <a:lnTo>
                    <a:pt x="6845223" y="4002278"/>
                  </a:lnTo>
                  <a:lnTo>
                    <a:pt x="6847382" y="4001389"/>
                  </a:lnTo>
                  <a:lnTo>
                    <a:pt x="6849795" y="4000754"/>
                  </a:lnTo>
                  <a:lnTo>
                    <a:pt x="6852208" y="4000500"/>
                  </a:lnTo>
                  <a:lnTo>
                    <a:pt x="6855002" y="3999865"/>
                  </a:lnTo>
                  <a:lnTo>
                    <a:pt x="6857415" y="3999611"/>
                  </a:lnTo>
                  <a:lnTo>
                    <a:pt x="6860082" y="3999611"/>
                  </a:lnTo>
                  <a:lnTo>
                    <a:pt x="6862622" y="3999230"/>
                  </a:lnTo>
                  <a:lnTo>
                    <a:pt x="6865289" y="3999230"/>
                  </a:lnTo>
                  <a:lnTo>
                    <a:pt x="6867702" y="3999230"/>
                  </a:lnTo>
                  <a:lnTo>
                    <a:pt x="6870496" y="3999230"/>
                  </a:lnTo>
                  <a:lnTo>
                    <a:pt x="6872909" y="3999611"/>
                  </a:lnTo>
                  <a:lnTo>
                    <a:pt x="6875703" y="3999611"/>
                  </a:lnTo>
                  <a:lnTo>
                    <a:pt x="6878116" y="4000119"/>
                  </a:lnTo>
                  <a:lnTo>
                    <a:pt x="6880910" y="4000500"/>
                  </a:lnTo>
                  <a:lnTo>
                    <a:pt x="6883323" y="4000754"/>
                  </a:lnTo>
                  <a:lnTo>
                    <a:pt x="6883323" y="3969131"/>
                  </a:lnTo>
                </a:path>
                <a:path w="6883400" h="10017125">
                  <a:moveTo>
                    <a:pt x="6797598" y="4094099"/>
                  </a:moveTo>
                  <a:lnTo>
                    <a:pt x="6797598" y="3969131"/>
                  </a:lnTo>
                </a:path>
                <a:path w="6883400" h="10017125">
                  <a:moveTo>
                    <a:pt x="6883323" y="4219067"/>
                  </a:moveTo>
                  <a:lnTo>
                    <a:pt x="6883323" y="4185539"/>
                  </a:lnTo>
                  <a:lnTo>
                    <a:pt x="6880910" y="4186047"/>
                  </a:lnTo>
                  <a:lnTo>
                    <a:pt x="6878370" y="4186682"/>
                  </a:lnTo>
                  <a:lnTo>
                    <a:pt x="6875957" y="4187317"/>
                  </a:lnTo>
                  <a:lnTo>
                    <a:pt x="6873290" y="4187571"/>
                  </a:lnTo>
                  <a:lnTo>
                    <a:pt x="6870750" y="4187952"/>
                  </a:lnTo>
                  <a:lnTo>
                    <a:pt x="6868083" y="4187952"/>
                  </a:lnTo>
                  <a:lnTo>
                    <a:pt x="6865670" y="4188206"/>
                  </a:lnTo>
                  <a:lnTo>
                    <a:pt x="6862876" y="4188206"/>
                  </a:lnTo>
                  <a:lnTo>
                    <a:pt x="6860463" y="4187952"/>
                  </a:lnTo>
                  <a:lnTo>
                    <a:pt x="6857669" y="4187952"/>
                  </a:lnTo>
                  <a:lnTo>
                    <a:pt x="6855256" y="4187571"/>
                  </a:lnTo>
                  <a:lnTo>
                    <a:pt x="6852462" y="4187063"/>
                  </a:lnTo>
                  <a:lnTo>
                    <a:pt x="6850049" y="4186682"/>
                  </a:lnTo>
                  <a:lnTo>
                    <a:pt x="6847636" y="4185793"/>
                  </a:lnTo>
                  <a:lnTo>
                    <a:pt x="6845223" y="4185158"/>
                  </a:lnTo>
                  <a:lnTo>
                    <a:pt x="6842810" y="4184269"/>
                  </a:lnTo>
                  <a:lnTo>
                    <a:pt x="6840651" y="4183380"/>
                  </a:lnTo>
                  <a:lnTo>
                    <a:pt x="6838492" y="4182491"/>
                  </a:lnTo>
                  <a:lnTo>
                    <a:pt x="6836333" y="4181221"/>
                  </a:lnTo>
                  <a:lnTo>
                    <a:pt x="6834174" y="4179951"/>
                  </a:lnTo>
                  <a:lnTo>
                    <a:pt x="6832396" y="4178427"/>
                  </a:lnTo>
                  <a:lnTo>
                    <a:pt x="6830618" y="4177284"/>
                  </a:lnTo>
                  <a:lnTo>
                    <a:pt x="6828713" y="4175379"/>
                  </a:lnTo>
                  <a:lnTo>
                    <a:pt x="6827189" y="4173855"/>
                  </a:lnTo>
                  <a:lnTo>
                    <a:pt x="6825665" y="4172077"/>
                  </a:lnTo>
                  <a:lnTo>
                    <a:pt x="6824522" y="4169918"/>
                  </a:lnTo>
                  <a:lnTo>
                    <a:pt x="6823252" y="4168140"/>
                  </a:lnTo>
                  <a:lnTo>
                    <a:pt x="6822363" y="4165981"/>
                  </a:lnTo>
                  <a:lnTo>
                    <a:pt x="6821728" y="4163568"/>
                  </a:lnTo>
                  <a:lnTo>
                    <a:pt x="6820839" y="4161409"/>
                  </a:lnTo>
                  <a:lnTo>
                    <a:pt x="6820458" y="4158996"/>
                  </a:lnTo>
                  <a:lnTo>
                    <a:pt x="6820204" y="4156202"/>
                  </a:lnTo>
                  <a:lnTo>
                    <a:pt x="6826046" y="4140073"/>
                  </a:lnTo>
                  <a:lnTo>
                    <a:pt x="6827189" y="4138295"/>
                  </a:lnTo>
                  <a:lnTo>
                    <a:pt x="6829094" y="4136390"/>
                  </a:lnTo>
                  <a:lnTo>
                    <a:pt x="6830618" y="4134866"/>
                  </a:lnTo>
                  <a:lnTo>
                    <a:pt x="6832396" y="4133723"/>
                  </a:lnTo>
                  <a:lnTo>
                    <a:pt x="6834174" y="4132199"/>
                  </a:lnTo>
                  <a:lnTo>
                    <a:pt x="6836333" y="4130929"/>
                  </a:lnTo>
                  <a:lnTo>
                    <a:pt x="6838492" y="4130040"/>
                  </a:lnTo>
                  <a:lnTo>
                    <a:pt x="6840651" y="4128770"/>
                  </a:lnTo>
                  <a:lnTo>
                    <a:pt x="6842810" y="4127881"/>
                  </a:lnTo>
                  <a:lnTo>
                    <a:pt x="6845223" y="4127246"/>
                  </a:lnTo>
                  <a:lnTo>
                    <a:pt x="6847382" y="4126357"/>
                  </a:lnTo>
                  <a:lnTo>
                    <a:pt x="6849795" y="4126103"/>
                  </a:lnTo>
                  <a:lnTo>
                    <a:pt x="6852208" y="4125468"/>
                  </a:lnTo>
                  <a:lnTo>
                    <a:pt x="6855002" y="4124833"/>
                  </a:lnTo>
                  <a:lnTo>
                    <a:pt x="6857415" y="4124579"/>
                  </a:lnTo>
                  <a:lnTo>
                    <a:pt x="6860082" y="4124579"/>
                  </a:lnTo>
                  <a:lnTo>
                    <a:pt x="6862622" y="4124198"/>
                  </a:lnTo>
                  <a:lnTo>
                    <a:pt x="6865289" y="4124198"/>
                  </a:lnTo>
                  <a:lnTo>
                    <a:pt x="6867702" y="4124198"/>
                  </a:lnTo>
                  <a:lnTo>
                    <a:pt x="6870496" y="4124198"/>
                  </a:lnTo>
                  <a:lnTo>
                    <a:pt x="6872909" y="4124579"/>
                  </a:lnTo>
                  <a:lnTo>
                    <a:pt x="6875703" y="4124579"/>
                  </a:lnTo>
                  <a:lnTo>
                    <a:pt x="6878116" y="4125087"/>
                  </a:lnTo>
                  <a:lnTo>
                    <a:pt x="6880910" y="4125468"/>
                  </a:lnTo>
                  <a:lnTo>
                    <a:pt x="6883323" y="4125722"/>
                  </a:lnTo>
                  <a:lnTo>
                    <a:pt x="6883323" y="4094099"/>
                  </a:lnTo>
                </a:path>
                <a:path w="6883400" h="10017125">
                  <a:moveTo>
                    <a:pt x="6797598" y="4219067"/>
                  </a:moveTo>
                  <a:lnTo>
                    <a:pt x="6797598" y="4094099"/>
                  </a:lnTo>
                </a:path>
                <a:path w="6883400" h="10017125">
                  <a:moveTo>
                    <a:pt x="6883323" y="4344035"/>
                  </a:moveTo>
                  <a:lnTo>
                    <a:pt x="6883323" y="4310507"/>
                  </a:lnTo>
                  <a:lnTo>
                    <a:pt x="6880910" y="4311015"/>
                  </a:lnTo>
                  <a:lnTo>
                    <a:pt x="6878370" y="4311650"/>
                  </a:lnTo>
                  <a:lnTo>
                    <a:pt x="6875957" y="4312285"/>
                  </a:lnTo>
                  <a:lnTo>
                    <a:pt x="6873290" y="4312539"/>
                  </a:lnTo>
                  <a:lnTo>
                    <a:pt x="6870750" y="4312920"/>
                  </a:lnTo>
                  <a:lnTo>
                    <a:pt x="6868083" y="4313174"/>
                  </a:lnTo>
                  <a:lnTo>
                    <a:pt x="6865670" y="4313174"/>
                  </a:lnTo>
                  <a:lnTo>
                    <a:pt x="6862876" y="4313174"/>
                  </a:lnTo>
                  <a:lnTo>
                    <a:pt x="6860463" y="4313174"/>
                  </a:lnTo>
                  <a:lnTo>
                    <a:pt x="6857669" y="4312920"/>
                  </a:lnTo>
                  <a:lnTo>
                    <a:pt x="6855256" y="4312539"/>
                  </a:lnTo>
                  <a:lnTo>
                    <a:pt x="6852462" y="4312285"/>
                  </a:lnTo>
                  <a:lnTo>
                    <a:pt x="6850049" y="4311650"/>
                  </a:lnTo>
                  <a:lnTo>
                    <a:pt x="6847636" y="4310761"/>
                  </a:lnTo>
                  <a:lnTo>
                    <a:pt x="6845223" y="4310126"/>
                  </a:lnTo>
                  <a:lnTo>
                    <a:pt x="6842810" y="4309491"/>
                  </a:lnTo>
                  <a:lnTo>
                    <a:pt x="6840651" y="4308348"/>
                  </a:lnTo>
                  <a:lnTo>
                    <a:pt x="6838492" y="4307459"/>
                  </a:lnTo>
                  <a:lnTo>
                    <a:pt x="6836333" y="4306189"/>
                  </a:lnTo>
                  <a:lnTo>
                    <a:pt x="6834174" y="4304919"/>
                  </a:lnTo>
                  <a:lnTo>
                    <a:pt x="6832396" y="4303395"/>
                  </a:lnTo>
                  <a:lnTo>
                    <a:pt x="6830618" y="4302252"/>
                  </a:lnTo>
                  <a:lnTo>
                    <a:pt x="6828713" y="4300347"/>
                  </a:lnTo>
                  <a:lnTo>
                    <a:pt x="6827189" y="4298823"/>
                  </a:lnTo>
                  <a:lnTo>
                    <a:pt x="6825665" y="4297045"/>
                  </a:lnTo>
                  <a:lnTo>
                    <a:pt x="6824522" y="4294886"/>
                  </a:lnTo>
                  <a:lnTo>
                    <a:pt x="6823252" y="4293108"/>
                  </a:lnTo>
                  <a:lnTo>
                    <a:pt x="6822363" y="4290949"/>
                  </a:lnTo>
                  <a:lnTo>
                    <a:pt x="6821728" y="4288536"/>
                  </a:lnTo>
                  <a:lnTo>
                    <a:pt x="6820839" y="4286377"/>
                  </a:lnTo>
                  <a:lnTo>
                    <a:pt x="6820458" y="4283964"/>
                  </a:lnTo>
                  <a:lnTo>
                    <a:pt x="6820204" y="4281170"/>
                  </a:lnTo>
                  <a:lnTo>
                    <a:pt x="6826046" y="4265041"/>
                  </a:lnTo>
                  <a:lnTo>
                    <a:pt x="6827189" y="4263263"/>
                  </a:lnTo>
                  <a:lnTo>
                    <a:pt x="6829094" y="4261739"/>
                  </a:lnTo>
                  <a:lnTo>
                    <a:pt x="6830618" y="4259834"/>
                  </a:lnTo>
                  <a:lnTo>
                    <a:pt x="6832396" y="4258691"/>
                  </a:lnTo>
                  <a:lnTo>
                    <a:pt x="6834174" y="4257167"/>
                  </a:lnTo>
                  <a:lnTo>
                    <a:pt x="6836333" y="4255897"/>
                  </a:lnTo>
                  <a:lnTo>
                    <a:pt x="6838492" y="4255008"/>
                  </a:lnTo>
                  <a:lnTo>
                    <a:pt x="6840651" y="4254119"/>
                  </a:lnTo>
                  <a:lnTo>
                    <a:pt x="6842810" y="4252849"/>
                  </a:lnTo>
                  <a:lnTo>
                    <a:pt x="6845223" y="4252214"/>
                  </a:lnTo>
                  <a:lnTo>
                    <a:pt x="6847382" y="4251325"/>
                  </a:lnTo>
                  <a:lnTo>
                    <a:pt x="6849795" y="4251071"/>
                  </a:lnTo>
                  <a:lnTo>
                    <a:pt x="6852208" y="4250436"/>
                  </a:lnTo>
                  <a:lnTo>
                    <a:pt x="6855002" y="4250055"/>
                  </a:lnTo>
                  <a:lnTo>
                    <a:pt x="6857415" y="4249801"/>
                  </a:lnTo>
                  <a:lnTo>
                    <a:pt x="6860082" y="4249547"/>
                  </a:lnTo>
                  <a:lnTo>
                    <a:pt x="6862622" y="4249166"/>
                  </a:lnTo>
                  <a:lnTo>
                    <a:pt x="6865289" y="4249166"/>
                  </a:lnTo>
                  <a:lnTo>
                    <a:pt x="6867702" y="4249166"/>
                  </a:lnTo>
                  <a:lnTo>
                    <a:pt x="6870496" y="4249166"/>
                  </a:lnTo>
                  <a:lnTo>
                    <a:pt x="6872909" y="4249547"/>
                  </a:lnTo>
                  <a:lnTo>
                    <a:pt x="6875703" y="4249801"/>
                  </a:lnTo>
                  <a:lnTo>
                    <a:pt x="6878116" y="4250055"/>
                  </a:lnTo>
                  <a:lnTo>
                    <a:pt x="6880910" y="4250436"/>
                  </a:lnTo>
                  <a:lnTo>
                    <a:pt x="6883323" y="4250690"/>
                  </a:lnTo>
                  <a:lnTo>
                    <a:pt x="6883323" y="4219067"/>
                  </a:lnTo>
                </a:path>
                <a:path w="6883400" h="10017125">
                  <a:moveTo>
                    <a:pt x="6797598" y="4344035"/>
                  </a:moveTo>
                  <a:lnTo>
                    <a:pt x="6797598" y="4219067"/>
                  </a:lnTo>
                </a:path>
                <a:path w="6883400" h="10017125">
                  <a:moveTo>
                    <a:pt x="6883323" y="4469257"/>
                  </a:moveTo>
                  <a:lnTo>
                    <a:pt x="6883323" y="4435475"/>
                  </a:lnTo>
                  <a:lnTo>
                    <a:pt x="6880910" y="4435983"/>
                  </a:lnTo>
                  <a:lnTo>
                    <a:pt x="6878370" y="4436618"/>
                  </a:lnTo>
                  <a:lnTo>
                    <a:pt x="6875957" y="4437253"/>
                  </a:lnTo>
                  <a:lnTo>
                    <a:pt x="6873290" y="4437507"/>
                  </a:lnTo>
                  <a:lnTo>
                    <a:pt x="6870750" y="4437888"/>
                  </a:lnTo>
                  <a:lnTo>
                    <a:pt x="6868083" y="4438142"/>
                  </a:lnTo>
                  <a:lnTo>
                    <a:pt x="6865670" y="4438142"/>
                  </a:lnTo>
                  <a:lnTo>
                    <a:pt x="6862876" y="4438142"/>
                  </a:lnTo>
                  <a:lnTo>
                    <a:pt x="6860463" y="4438142"/>
                  </a:lnTo>
                  <a:lnTo>
                    <a:pt x="6857669" y="4437888"/>
                  </a:lnTo>
                  <a:lnTo>
                    <a:pt x="6855256" y="4437507"/>
                  </a:lnTo>
                  <a:lnTo>
                    <a:pt x="6852462" y="4437253"/>
                  </a:lnTo>
                  <a:lnTo>
                    <a:pt x="6850049" y="4436618"/>
                  </a:lnTo>
                  <a:lnTo>
                    <a:pt x="6847636" y="4435983"/>
                  </a:lnTo>
                  <a:lnTo>
                    <a:pt x="6845223" y="4435094"/>
                  </a:lnTo>
                  <a:lnTo>
                    <a:pt x="6842810" y="4434459"/>
                  </a:lnTo>
                  <a:lnTo>
                    <a:pt x="6832396" y="4428363"/>
                  </a:lnTo>
                  <a:lnTo>
                    <a:pt x="6830618" y="4427220"/>
                  </a:lnTo>
                  <a:lnTo>
                    <a:pt x="6828713" y="4425696"/>
                  </a:lnTo>
                  <a:lnTo>
                    <a:pt x="6827189" y="4423791"/>
                  </a:lnTo>
                  <a:lnTo>
                    <a:pt x="6825665" y="4422013"/>
                  </a:lnTo>
                  <a:lnTo>
                    <a:pt x="6824522" y="4420235"/>
                  </a:lnTo>
                  <a:lnTo>
                    <a:pt x="6823252" y="4418076"/>
                  </a:lnTo>
                  <a:lnTo>
                    <a:pt x="6822363" y="4415917"/>
                  </a:lnTo>
                  <a:lnTo>
                    <a:pt x="6821728" y="4413758"/>
                  </a:lnTo>
                  <a:lnTo>
                    <a:pt x="6820839" y="4411345"/>
                  </a:lnTo>
                  <a:lnTo>
                    <a:pt x="6820458" y="4408932"/>
                  </a:lnTo>
                  <a:lnTo>
                    <a:pt x="6820204" y="4406138"/>
                  </a:lnTo>
                  <a:lnTo>
                    <a:pt x="6826046" y="4390009"/>
                  </a:lnTo>
                  <a:lnTo>
                    <a:pt x="6827189" y="4388231"/>
                  </a:lnTo>
                  <a:lnTo>
                    <a:pt x="6829094" y="4386707"/>
                  </a:lnTo>
                  <a:lnTo>
                    <a:pt x="6830618" y="4384802"/>
                  </a:lnTo>
                  <a:lnTo>
                    <a:pt x="6832396" y="4383659"/>
                  </a:lnTo>
                  <a:lnTo>
                    <a:pt x="6834174" y="4382135"/>
                  </a:lnTo>
                  <a:lnTo>
                    <a:pt x="6836333" y="4380865"/>
                  </a:lnTo>
                  <a:lnTo>
                    <a:pt x="6838492" y="4379976"/>
                  </a:lnTo>
                  <a:lnTo>
                    <a:pt x="6840651" y="4379087"/>
                  </a:lnTo>
                  <a:lnTo>
                    <a:pt x="6842810" y="4378071"/>
                  </a:lnTo>
                  <a:lnTo>
                    <a:pt x="6845223" y="4377182"/>
                  </a:lnTo>
                  <a:lnTo>
                    <a:pt x="6847382" y="4376547"/>
                  </a:lnTo>
                  <a:lnTo>
                    <a:pt x="6849795" y="4376039"/>
                  </a:lnTo>
                  <a:lnTo>
                    <a:pt x="6852208" y="4375404"/>
                  </a:lnTo>
                  <a:lnTo>
                    <a:pt x="6855002" y="4375023"/>
                  </a:lnTo>
                  <a:lnTo>
                    <a:pt x="6857415" y="4374769"/>
                  </a:lnTo>
                  <a:lnTo>
                    <a:pt x="6860082" y="4374515"/>
                  </a:lnTo>
                  <a:lnTo>
                    <a:pt x="6862622" y="4374134"/>
                  </a:lnTo>
                  <a:lnTo>
                    <a:pt x="6865289" y="4374134"/>
                  </a:lnTo>
                  <a:lnTo>
                    <a:pt x="6867702" y="4374134"/>
                  </a:lnTo>
                  <a:lnTo>
                    <a:pt x="6870496" y="4374134"/>
                  </a:lnTo>
                  <a:lnTo>
                    <a:pt x="6872909" y="4374515"/>
                  </a:lnTo>
                  <a:lnTo>
                    <a:pt x="6875703" y="4374769"/>
                  </a:lnTo>
                  <a:lnTo>
                    <a:pt x="6878116" y="4375023"/>
                  </a:lnTo>
                  <a:lnTo>
                    <a:pt x="6880910" y="4375404"/>
                  </a:lnTo>
                  <a:lnTo>
                    <a:pt x="6883323" y="4375658"/>
                  </a:lnTo>
                  <a:lnTo>
                    <a:pt x="6883323" y="4344035"/>
                  </a:lnTo>
                </a:path>
                <a:path w="6883400" h="10017125">
                  <a:moveTo>
                    <a:pt x="6797598" y="4469257"/>
                  </a:moveTo>
                  <a:lnTo>
                    <a:pt x="6797598" y="4344035"/>
                  </a:lnTo>
                </a:path>
                <a:path w="6883400" h="10017125">
                  <a:moveTo>
                    <a:pt x="6883323" y="4594225"/>
                  </a:moveTo>
                  <a:lnTo>
                    <a:pt x="6883323" y="4560443"/>
                  </a:lnTo>
                  <a:lnTo>
                    <a:pt x="6880910" y="4560951"/>
                  </a:lnTo>
                  <a:lnTo>
                    <a:pt x="6878370" y="4561586"/>
                  </a:lnTo>
                  <a:lnTo>
                    <a:pt x="6875957" y="4562221"/>
                  </a:lnTo>
                  <a:lnTo>
                    <a:pt x="6873290" y="4562475"/>
                  </a:lnTo>
                  <a:lnTo>
                    <a:pt x="6870750" y="4562856"/>
                  </a:lnTo>
                  <a:lnTo>
                    <a:pt x="6868083" y="4563110"/>
                  </a:lnTo>
                  <a:lnTo>
                    <a:pt x="6865670" y="4563110"/>
                  </a:lnTo>
                  <a:lnTo>
                    <a:pt x="6862876" y="4563110"/>
                  </a:lnTo>
                  <a:lnTo>
                    <a:pt x="6860463" y="4563110"/>
                  </a:lnTo>
                  <a:lnTo>
                    <a:pt x="6857669" y="4562856"/>
                  </a:lnTo>
                  <a:lnTo>
                    <a:pt x="6855256" y="4562475"/>
                  </a:lnTo>
                  <a:lnTo>
                    <a:pt x="6852462" y="4562221"/>
                  </a:lnTo>
                  <a:lnTo>
                    <a:pt x="6850049" y="4561586"/>
                  </a:lnTo>
                  <a:lnTo>
                    <a:pt x="6847636" y="4560951"/>
                  </a:lnTo>
                  <a:lnTo>
                    <a:pt x="6845223" y="4560443"/>
                  </a:lnTo>
                  <a:lnTo>
                    <a:pt x="6842810" y="4559427"/>
                  </a:lnTo>
                  <a:lnTo>
                    <a:pt x="6830618" y="4552188"/>
                  </a:lnTo>
                  <a:lnTo>
                    <a:pt x="6828713" y="4550664"/>
                  </a:lnTo>
                  <a:lnTo>
                    <a:pt x="6827189" y="4548759"/>
                  </a:lnTo>
                  <a:lnTo>
                    <a:pt x="6825665" y="4546981"/>
                  </a:lnTo>
                  <a:lnTo>
                    <a:pt x="6824522" y="4545203"/>
                  </a:lnTo>
                  <a:lnTo>
                    <a:pt x="6823252" y="4543044"/>
                  </a:lnTo>
                  <a:lnTo>
                    <a:pt x="6822363" y="4540885"/>
                  </a:lnTo>
                  <a:lnTo>
                    <a:pt x="6821728" y="4538726"/>
                  </a:lnTo>
                  <a:lnTo>
                    <a:pt x="6820839" y="4536313"/>
                  </a:lnTo>
                  <a:lnTo>
                    <a:pt x="6820458" y="4533900"/>
                  </a:lnTo>
                  <a:lnTo>
                    <a:pt x="6820204" y="4531106"/>
                  </a:lnTo>
                  <a:lnTo>
                    <a:pt x="6826046" y="4514977"/>
                  </a:lnTo>
                  <a:lnTo>
                    <a:pt x="6827189" y="4513199"/>
                  </a:lnTo>
                  <a:lnTo>
                    <a:pt x="6829094" y="4511675"/>
                  </a:lnTo>
                  <a:lnTo>
                    <a:pt x="6830618" y="4510151"/>
                  </a:lnTo>
                  <a:lnTo>
                    <a:pt x="6832396" y="4508627"/>
                  </a:lnTo>
                  <a:lnTo>
                    <a:pt x="6834174" y="4507357"/>
                  </a:lnTo>
                  <a:lnTo>
                    <a:pt x="6836333" y="4506087"/>
                  </a:lnTo>
                  <a:lnTo>
                    <a:pt x="6838492" y="4504944"/>
                  </a:lnTo>
                  <a:lnTo>
                    <a:pt x="6840651" y="4504055"/>
                  </a:lnTo>
                  <a:lnTo>
                    <a:pt x="6842810" y="4503039"/>
                  </a:lnTo>
                  <a:lnTo>
                    <a:pt x="6845223" y="4502150"/>
                  </a:lnTo>
                  <a:lnTo>
                    <a:pt x="6847382" y="4501515"/>
                  </a:lnTo>
                  <a:lnTo>
                    <a:pt x="6849795" y="4501007"/>
                  </a:lnTo>
                  <a:lnTo>
                    <a:pt x="6852208" y="4500372"/>
                  </a:lnTo>
                  <a:lnTo>
                    <a:pt x="6855002" y="4499991"/>
                  </a:lnTo>
                  <a:lnTo>
                    <a:pt x="6857415" y="4499737"/>
                  </a:lnTo>
                  <a:lnTo>
                    <a:pt x="6860082" y="4499483"/>
                  </a:lnTo>
                  <a:lnTo>
                    <a:pt x="6862622" y="4499483"/>
                  </a:lnTo>
                  <a:lnTo>
                    <a:pt x="6865289" y="4499102"/>
                  </a:lnTo>
                  <a:lnTo>
                    <a:pt x="6867702" y="4499102"/>
                  </a:lnTo>
                  <a:lnTo>
                    <a:pt x="6870496" y="4499483"/>
                  </a:lnTo>
                  <a:lnTo>
                    <a:pt x="6872909" y="4499483"/>
                  </a:lnTo>
                  <a:lnTo>
                    <a:pt x="6875703" y="4499737"/>
                  </a:lnTo>
                  <a:lnTo>
                    <a:pt x="6878116" y="4499991"/>
                  </a:lnTo>
                  <a:lnTo>
                    <a:pt x="6880910" y="4500372"/>
                  </a:lnTo>
                  <a:lnTo>
                    <a:pt x="6883323" y="4501007"/>
                  </a:lnTo>
                  <a:lnTo>
                    <a:pt x="6883323" y="4469257"/>
                  </a:lnTo>
                </a:path>
                <a:path w="6883400" h="10017125">
                  <a:moveTo>
                    <a:pt x="6797598" y="4594225"/>
                  </a:moveTo>
                  <a:lnTo>
                    <a:pt x="6797598" y="4469257"/>
                  </a:lnTo>
                </a:path>
                <a:path w="6883400" h="10017125">
                  <a:moveTo>
                    <a:pt x="6883323" y="4719193"/>
                  </a:moveTo>
                  <a:lnTo>
                    <a:pt x="6883323" y="4685411"/>
                  </a:lnTo>
                  <a:lnTo>
                    <a:pt x="6880910" y="4685919"/>
                  </a:lnTo>
                  <a:lnTo>
                    <a:pt x="6878370" y="4686935"/>
                  </a:lnTo>
                  <a:lnTo>
                    <a:pt x="6875957" y="4687189"/>
                  </a:lnTo>
                  <a:lnTo>
                    <a:pt x="6873290" y="4687443"/>
                  </a:lnTo>
                  <a:lnTo>
                    <a:pt x="6870750" y="4687824"/>
                  </a:lnTo>
                  <a:lnTo>
                    <a:pt x="6868083" y="4688078"/>
                  </a:lnTo>
                  <a:lnTo>
                    <a:pt x="6865670" y="4688078"/>
                  </a:lnTo>
                  <a:lnTo>
                    <a:pt x="6862876" y="4688078"/>
                  </a:lnTo>
                  <a:lnTo>
                    <a:pt x="6860463" y="4688078"/>
                  </a:lnTo>
                  <a:lnTo>
                    <a:pt x="6857669" y="4687824"/>
                  </a:lnTo>
                  <a:lnTo>
                    <a:pt x="6855256" y="4687443"/>
                  </a:lnTo>
                  <a:lnTo>
                    <a:pt x="6852462" y="4687189"/>
                  </a:lnTo>
                  <a:lnTo>
                    <a:pt x="6850049" y="4686554"/>
                  </a:lnTo>
                  <a:lnTo>
                    <a:pt x="6847636" y="4685919"/>
                  </a:lnTo>
                  <a:lnTo>
                    <a:pt x="6845223" y="4685411"/>
                  </a:lnTo>
                  <a:lnTo>
                    <a:pt x="6842810" y="4684395"/>
                  </a:lnTo>
                  <a:lnTo>
                    <a:pt x="6840651" y="4683506"/>
                  </a:lnTo>
                  <a:lnTo>
                    <a:pt x="6838492" y="4682363"/>
                  </a:lnTo>
                  <a:lnTo>
                    <a:pt x="6836333" y="4681093"/>
                  </a:lnTo>
                  <a:lnTo>
                    <a:pt x="6834174" y="4679823"/>
                  </a:lnTo>
                  <a:lnTo>
                    <a:pt x="6832396" y="4678680"/>
                  </a:lnTo>
                  <a:lnTo>
                    <a:pt x="6830618" y="4677156"/>
                  </a:lnTo>
                  <a:lnTo>
                    <a:pt x="6828713" y="4675632"/>
                  </a:lnTo>
                  <a:lnTo>
                    <a:pt x="6827189" y="4673727"/>
                  </a:lnTo>
                  <a:lnTo>
                    <a:pt x="6825665" y="4671949"/>
                  </a:lnTo>
                  <a:lnTo>
                    <a:pt x="6824522" y="4670171"/>
                  </a:lnTo>
                  <a:lnTo>
                    <a:pt x="6823252" y="4668012"/>
                  </a:lnTo>
                  <a:lnTo>
                    <a:pt x="6822363" y="4665853"/>
                  </a:lnTo>
                  <a:lnTo>
                    <a:pt x="6821728" y="4663694"/>
                  </a:lnTo>
                  <a:lnTo>
                    <a:pt x="6820839" y="4661281"/>
                  </a:lnTo>
                  <a:lnTo>
                    <a:pt x="6820458" y="4658868"/>
                  </a:lnTo>
                  <a:lnTo>
                    <a:pt x="6820204" y="4656455"/>
                  </a:lnTo>
                  <a:lnTo>
                    <a:pt x="6824776" y="4642104"/>
                  </a:lnTo>
                  <a:lnTo>
                    <a:pt x="6826046" y="4639945"/>
                  </a:lnTo>
                  <a:lnTo>
                    <a:pt x="6827189" y="4638167"/>
                  </a:lnTo>
                  <a:lnTo>
                    <a:pt x="6829094" y="4636643"/>
                  </a:lnTo>
                  <a:lnTo>
                    <a:pt x="6830618" y="4635119"/>
                  </a:lnTo>
                  <a:lnTo>
                    <a:pt x="6840651" y="4629023"/>
                  </a:lnTo>
                  <a:lnTo>
                    <a:pt x="6842810" y="4628007"/>
                  </a:lnTo>
                  <a:lnTo>
                    <a:pt x="6845223" y="4627118"/>
                  </a:lnTo>
                  <a:lnTo>
                    <a:pt x="6847382" y="4626483"/>
                  </a:lnTo>
                  <a:lnTo>
                    <a:pt x="6849795" y="4625975"/>
                  </a:lnTo>
                  <a:lnTo>
                    <a:pt x="6852208" y="4625340"/>
                  </a:lnTo>
                  <a:lnTo>
                    <a:pt x="6855002" y="4624959"/>
                  </a:lnTo>
                  <a:lnTo>
                    <a:pt x="6857415" y="4624705"/>
                  </a:lnTo>
                  <a:lnTo>
                    <a:pt x="6860082" y="4624451"/>
                  </a:lnTo>
                  <a:lnTo>
                    <a:pt x="6862622" y="4624451"/>
                  </a:lnTo>
                  <a:lnTo>
                    <a:pt x="6865289" y="4624070"/>
                  </a:lnTo>
                  <a:lnTo>
                    <a:pt x="6867702" y="4624070"/>
                  </a:lnTo>
                  <a:lnTo>
                    <a:pt x="6870496" y="4624451"/>
                  </a:lnTo>
                  <a:lnTo>
                    <a:pt x="6872909" y="4624451"/>
                  </a:lnTo>
                  <a:lnTo>
                    <a:pt x="6875703" y="4624705"/>
                  </a:lnTo>
                  <a:lnTo>
                    <a:pt x="6878116" y="4624959"/>
                  </a:lnTo>
                  <a:lnTo>
                    <a:pt x="6880910" y="4625340"/>
                  </a:lnTo>
                  <a:lnTo>
                    <a:pt x="6883323" y="4625975"/>
                  </a:lnTo>
                  <a:lnTo>
                    <a:pt x="6883323" y="4594225"/>
                  </a:lnTo>
                </a:path>
                <a:path w="6883400" h="10017125">
                  <a:moveTo>
                    <a:pt x="6797598" y="4719193"/>
                  </a:moveTo>
                  <a:lnTo>
                    <a:pt x="6797598" y="4594225"/>
                  </a:lnTo>
                </a:path>
                <a:path w="6883400" h="10017125">
                  <a:moveTo>
                    <a:pt x="6883323" y="4844161"/>
                  </a:moveTo>
                  <a:lnTo>
                    <a:pt x="6883323" y="4810379"/>
                  </a:lnTo>
                  <a:lnTo>
                    <a:pt x="6880910" y="4811268"/>
                  </a:lnTo>
                  <a:lnTo>
                    <a:pt x="6878370" y="4811903"/>
                  </a:lnTo>
                  <a:lnTo>
                    <a:pt x="6875957" y="4812157"/>
                  </a:lnTo>
                  <a:lnTo>
                    <a:pt x="6873290" y="4812411"/>
                  </a:lnTo>
                  <a:lnTo>
                    <a:pt x="6870750" y="4812792"/>
                  </a:lnTo>
                  <a:lnTo>
                    <a:pt x="6868083" y="4813046"/>
                  </a:lnTo>
                  <a:lnTo>
                    <a:pt x="6865670" y="4813046"/>
                  </a:lnTo>
                  <a:lnTo>
                    <a:pt x="6862876" y="4813046"/>
                  </a:lnTo>
                  <a:lnTo>
                    <a:pt x="6860463" y="4813046"/>
                  </a:lnTo>
                  <a:lnTo>
                    <a:pt x="6857669" y="4812792"/>
                  </a:lnTo>
                  <a:lnTo>
                    <a:pt x="6855256" y="4812411"/>
                  </a:lnTo>
                  <a:lnTo>
                    <a:pt x="6852462" y="4812157"/>
                  </a:lnTo>
                  <a:lnTo>
                    <a:pt x="6850049" y="4811522"/>
                  </a:lnTo>
                  <a:lnTo>
                    <a:pt x="6847636" y="4810887"/>
                  </a:lnTo>
                  <a:lnTo>
                    <a:pt x="6845223" y="4810379"/>
                  </a:lnTo>
                  <a:lnTo>
                    <a:pt x="6842810" y="4809363"/>
                  </a:lnTo>
                  <a:lnTo>
                    <a:pt x="6830618" y="4802124"/>
                  </a:lnTo>
                  <a:lnTo>
                    <a:pt x="6828713" y="4800600"/>
                  </a:lnTo>
                  <a:lnTo>
                    <a:pt x="6827189" y="4798695"/>
                  </a:lnTo>
                  <a:lnTo>
                    <a:pt x="6825665" y="4796917"/>
                  </a:lnTo>
                  <a:lnTo>
                    <a:pt x="6824522" y="4795139"/>
                  </a:lnTo>
                  <a:lnTo>
                    <a:pt x="6823252" y="4792980"/>
                  </a:lnTo>
                  <a:lnTo>
                    <a:pt x="6822363" y="4790821"/>
                  </a:lnTo>
                  <a:lnTo>
                    <a:pt x="6821728" y="4788662"/>
                  </a:lnTo>
                  <a:lnTo>
                    <a:pt x="6820839" y="4786249"/>
                  </a:lnTo>
                  <a:lnTo>
                    <a:pt x="6820458" y="4783836"/>
                  </a:lnTo>
                  <a:lnTo>
                    <a:pt x="6820204" y="4781423"/>
                  </a:lnTo>
                  <a:lnTo>
                    <a:pt x="6820458" y="4778629"/>
                  </a:lnTo>
                  <a:lnTo>
                    <a:pt x="6821093" y="4775835"/>
                  </a:lnTo>
                  <a:lnTo>
                    <a:pt x="6821728" y="4773422"/>
                  </a:lnTo>
                  <a:lnTo>
                    <a:pt x="6822617" y="4771263"/>
                  </a:lnTo>
                  <a:lnTo>
                    <a:pt x="6823506" y="4768850"/>
                  </a:lnTo>
                  <a:lnTo>
                    <a:pt x="6824776" y="4767072"/>
                  </a:lnTo>
                  <a:lnTo>
                    <a:pt x="6826046" y="4764913"/>
                  </a:lnTo>
                  <a:lnTo>
                    <a:pt x="6827189" y="4763135"/>
                  </a:lnTo>
                  <a:lnTo>
                    <a:pt x="6829094" y="4761611"/>
                  </a:lnTo>
                  <a:lnTo>
                    <a:pt x="6830618" y="4760087"/>
                  </a:lnTo>
                  <a:lnTo>
                    <a:pt x="6832396" y="4758563"/>
                  </a:lnTo>
                  <a:lnTo>
                    <a:pt x="6834174" y="4757293"/>
                  </a:lnTo>
                  <a:lnTo>
                    <a:pt x="6836333" y="4756023"/>
                  </a:lnTo>
                  <a:lnTo>
                    <a:pt x="6838492" y="4754880"/>
                  </a:lnTo>
                  <a:lnTo>
                    <a:pt x="6840651" y="4753991"/>
                  </a:lnTo>
                  <a:lnTo>
                    <a:pt x="6842810" y="4752975"/>
                  </a:lnTo>
                  <a:lnTo>
                    <a:pt x="6845223" y="4752086"/>
                  </a:lnTo>
                  <a:lnTo>
                    <a:pt x="6847382" y="4751451"/>
                  </a:lnTo>
                  <a:lnTo>
                    <a:pt x="6849795" y="4750943"/>
                  </a:lnTo>
                  <a:lnTo>
                    <a:pt x="6852208" y="4750562"/>
                  </a:lnTo>
                  <a:lnTo>
                    <a:pt x="6855002" y="4749927"/>
                  </a:lnTo>
                  <a:lnTo>
                    <a:pt x="6857415" y="4749673"/>
                  </a:lnTo>
                  <a:lnTo>
                    <a:pt x="6860082" y="4749419"/>
                  </a:lnTo>
                  <a:lnTo>
                    <a:pt x="6862622" y="4749419"/>
                  </a:lnTo>
                  <a:lnTo>
                    <a:pt x="6865289" y="4749038"/>
                  </a:lnTo>
                  <a:lnTo>
                    <a:pt x="6867702" y="4749038"/>
                  </a:lnTo>
                  <a:lnTo>
                    <a:pt x="6870496" y="4749419"/>
                  </a:lnTo>
                  <a:lnTo>
                    <a:pt x="6872909" y="4749419"/>
                  </a:lnTo>
                  <a:lnTo>
                    <a:pt x="6875703" y="4749673"/>
                  </a:lnTo>
                  <a:lnTo>
                    <a:pt x="6878116" y="4749927"/>
                  </a:lnTo>
                  <a:lnTo>
                    <a:pt x="6880910" y="4750308"/>
                  </a:lnTo>
                  <a:lnTo>
                    <a:pt x="6883323" y="4750943"/>
                  </a:lnTo>
                  <a:lnTo>
                    <a:pt x="6883323" y="4719193"/>
                  </a:lnTo>
                </a:path>
                <a:path w="6883400" h="10017125">
                  <a:moveTo>
                    <a:pt x="6797598" y="4844161"/>
                  </a:moveTo>
                  <a:lnTo>
                    <a:pt x="6797598" y="4719193"/>
                  </a:lnTo>
                </a:path>
                <a:path w="6883400" h="10017125">
                  <a:moveTo>
                    <a:pt x="6883323" y="4969129"/>
                  </a:moveTo>
                  <a:lnTo>
                    <a:pt x="6883323" y="4935601"/>
                  </a:lnTo>
                  <a:lnTo>
                    <a:pt x="6880910" y="4936236"/>
                  </a:lnTo>
                  <a:lnTo>
                    <a:pt x="6878370" y="4936871"/>
                  </a:lnTo>
                  <a:lnTo>
                    <a:pt x="6875957" y="4937125"/>
                  </a:lnTo>
                  <a:lnTo>
                    <a:pt x="6873290" y="4937760"/>
                  </a:lnTo>
                  <a:lnTo>
                    <a:pt x="6870750" y="4938014"/>
                  </a:lnTo>
                  <a:lnTo>
                    <a:pt x="6857669" y="4938014"/>
                  </a:lnTo>
                  <a:lnTo>
                    <a:pt x="6855256" y="4937379"/>
                  </a:lnTo>
                  <a:lnTo>
                    <a:pt x="6852462" y="4937125"/>
                  </a:lnTo>
                  <a:lnTo>
                    <a:pt x="6850049" y="4936490"/>
                  </a:lnTo>
                  <a:lnTo>
                    <a:pt x="6847636" y="4935855"/>
                  </a:lnTo>
                  <a:lnTo>
                    <a:pt x="6845223" y="4935347"/>
                  </a:lnTo>
                  <a:lnTo>
                    <a:pt x="6842810" y="4934331"/>
                  </a:lnTo>
                  <a:lnTo>
                    <a:pt x="6840651" y="4933442"/>
                  </a:lnTo>
                  <a:lnTo>
                    <a:pt x="6838492" y="4932553"/>
                  </a:lnTo>
                  <a:lnTo>
                    <a:pt x="6836333" y="4931283"/>
                  </a:lnTo>
                  <a:lnTo>
                    <a:pt x="6834174" y="4930140"/>
                  </a:lnTo>
                  <a:lnTo>
                    <a:pt x="6832396" y="4928616"/>
                  </a:lnTo>
                  <a:lnTo>
                    <a:pt x="6830618" y="4927092"/>
                  </a:lnTo>
                  <a:lnTo>
                    <a:pt x="6828713" y="4925568"/>
                  </a:lnTo>
                  <a:lnTo>
                    <a:pt x="6827189" y="4923663"/>
                  </a:lnTo>
                  <a:lnTo>
                    <a:pt x="6825665" y="4922139"/>
                  </a:lnTo>
                  <a:lnTo>
                    <a:pt x="6824522" y="4920107"/>
                  </a:lnTo>
                  <a:lnTo>
                    <a:pt x="6823252" y="4918202"/>
                  </a:lnTo>
                  <a:lnTo>
                    <a:pt x="6822363" y="4915789"/>
                  </a:lnTo>
                  <a:lnTo>
                    <a:pt x="6821728" y="4913630"/>
                  </a:lnTo>
                  <a:lnTo>
                    <a:pt x="6820839" y="4911471"/>
                  </a:lnTo>
                  <a:lnTo>
                    <a:pt x="6820458" y="4908804"/>
                  </a:lnTo>
                  <a:lnTo>
                    <a:pt x="6820204" y="4906391"/>
                  </a:lnTo>
                  <a:lnTo>
                    <a:pt x="6820458" y="4903597"/>
                  </a:lnTo>
                  <a:lnTo>
                    <a:pt x="6821093" y="4901184"/>
                  </a:lnTo>
                  <a:lnTo>
                    <a:pt x="6821728" y="4898390"/>
                  </a:lnTo>
                  <a:lnTo>
                    <a:pt x="6822617" y="4896231"/>
                  </a:lnTo>
                  <a:lnTo>
                    <a:pt x="6823506" y="4894199"/>
                  </a:lnTo>
                  <a:lnTo>
                    <a:pt x="6824776" y="4892040"/>
                  </a:lnTo>
                  <a:lnTo>
                    <a:pt x="6826046" y="4890135"/>
                  </a:lnTo>
                  <a:lnTo>
                    <a:pt x="6827189" y="4888103"/>
                  </a:lnTo>
                  <a:lnTo>
                    <a:pt x="6829094" y="4886579"/>
                  </a:lnTo>
                  <a:lnTo>
                    <a:pt x="6830618" y="4885055"/>
                  </a:lnTo>
                  <a:lnTo>
                    <a:pt x="6832396" y="4883531"/>
                  </a:lnTo>
                  <a:lnTo>
                    <a:pt x="6834174" y="4882261"/>
                  </a:lnTo>
                  <a:lnTo>
                    <a:pt x="6836333" y="4880991"/>
                  </a:lnTo>
                  <a:lnTo>
                    <a:pt x="6838492" y="4879848"/>
                  </a:lnTo>
                  <a:lnTo>
                    <a:pt x="6840651" y="4878959"/>
                  </a:lnTo>
                  <a:lnTo>
                    <a:pt x="6842810" y="4877943"/>
                  </a:lnTo>
                  <a:lnTo>
                    <a:pt x="6845223" y="4877435"/>
                  </a:lnTo>
                  <a:lnTo>
                    <a:pt x="6847382" y="4876419"/>
                  </a:lnTo>
                  <a:lnTo>
                    <a:pt x="6849795" y="4875911"/>
                  </a:lnTo>
                  <a:lnTo>
                    <a:pt x="6852208" y="4875530"/>
                  </a:lnTo>
                  <a:lnTo>
                    <a:pt x="6855002" y="4874895"/>
                  </a:lnTo>
                  <a:lnTo>
                    <a:pt x="6857415" y="4874641"/>
                  </a:lnTo>
                  <a:lnTo>
                    <a:pt x="6860082" y="4874641"/>
                  </a:lnTo>
                  <a:lnTo>
                    <a:pt x="6862622" y="4874387"/>
                  </a:lnTo>
                  <a:lnTo>
                    <a:pt x="6865289" y="4874387"/>
                  </a:lnTo>
                  <a:lnTo>
                    <a:pt x="6867702" y="4874387"/>
                  </a:lnTo>
                  <a:lnTo>
                    <a:pt x="6870496" y="4874387"/>
                  </a:lnTo>
                  <a:lnTo>
                    <a:pt x="6872909" y="4874641"/>
                  </a:lnTo>
                  <a:lnTo>
                    <a:pt x="6875703" y="4874641"/>
                  </a:lnTo>
                  <a:lnTo>
                    <a:pt x="6878116" y="4874895"/>
                  </a:lnTo>
                  <a:lnTo>
                    <a:pt x="6880910" y="4875276"/>
                  </a:lnTo>
                  <a:lnTo>
                    <a:pt x="6883323" y="4875911"/>
                  </a:lnTo>
                  <a:lnTo>
                    <a:pt x="6883323" y="4844161"/>
                  </a:lnTo>
                </a:path>
                <a:path w="6883400" h="10017125">
                  <a:moveTo>
                    <a:pt x="6797598" y="4969129"/>
                  </a:moveTo>
                  <a:lnTo>
                    <a:pt x="6797598" y="4844161"/>
                  </a:lnTo>
                </a:path>
                <a:path w="6883400" h="10017125">
                  <a:moveTo>
                    <a:pt x="6883323" y="5094097"/>
                  </a:moveTo>
                  <a:lnTo>
                    <a:pt x="6883323" y="5060569"/>
                  </a:lnTo>
                  <a:lnTo>
                    <a:pt x="6880910" y="5061204"/>
                  </a:lnTo>
                  <a:lnTo>
                    <a:pt x="6878370" y="5061839"/>
                  </a:lnTo>
                  <a:lnTo>
                    <a:pt x="6875957" y="5062347"/>
                  </a:lnTo>
                  <a:lnTo>
                    <a:pt x="6873290" y="5062728"/>
                  </a:lnTo>
                  <a:lnTo>
                    <a:pt x="6870750" y="5062982"/>
                  </a:lnTo>
                  <a:lnTo>
                    <a:pt x="6868083" y="5062982"/>
                  </a:lnTo>
                  <a:lnTo>
                    <a:pt x="6865670" y="5063363"/>
                  </a:lnTo>
                  <a:lnTo>
                    <a:pt x="6862876" y="5063363"/>
                  </a:lnTo>
                  <a:lnTo>
                    <a:pt x="6860463" y="5062982"/>
                  </a:lnTo>
                  <a:lnTo>
                    <a:pt x="6857669" y="5062982"/>
                  </a:lnTo>
                  <a:lnTo>
                    <a:pt x="6855256" y="5062347"/>
                  </a:lnTo>
                  <a:lnTo>
                    <a:pt x="6852462" y="5062093"/>
                  </a:lnTo>
                  <a:lnTo>
                    <a:pt x="6850049" y="5061458"/>
                  </a:lnTo>
                  <a:lnTo>
                    <a:pt x="6847636" y="5060823"/>
                  </a:lnTo>
                  <a:lnTo>
                    <a:pt x="6845223" y="5060315"/>
                  </a:lnTo>
                  <a:lnTo>
                    <a:pt x="6842810" y="5059299"/>
                  </a:lnTo>
                  <a:lnTo>
                    <a:pt x="6840651" y="5058410"/>
                  </a:lnTo>
                  <a:lnTo>
                    <a:pt x="6838492" y="5057521"/>
                  </a:lnTo>
                  <a:lnTo>
                    <a:pt x="6836333" y="5056251"/>
                  </a:lnTo>
                  <a:lnTo>
                    <a:pt x="6834174" y="5055108"/>
                  </a:lnTo>
                  <a:lnTo>
                    <a:pt x="6832396" y="5053584"/>
                  </a:lnTo>
                  <a:lnTo>
                    <a:pt x="6830618" y="5052060"/>
                  </a:lnTo>
                  <a:lnTo>
                    <a:pt x="6828713" y="5050536"/>
                  </a:lnTo>
                  <a:lnTo>
                    <a:pt x="6827189" y="5049012"/>
                  </a:lnTo>
                  <a:lnTo>
                    <a:pt x="6825665" y="5047107"/>
                  </a:lnTo>
                  <a:lnTo>
                    <a:pt x="6824522" y="5045075"/>
                  </a:lnTo>
                  <a:lnTo>
                    <a:pt x="6823252" y="5043170"/>
                  </a:lnTo>
                  <a:lnTo>
                    <a:pt x="6822363" y="5041011"/>
                  </a:lnTo>
                  <a:lnTo>
                    <a:pt x="6821728" y="5038598"/>
                  </a:lnTo>
                  <a:lnTo>
                    <a:pt x="6820839" y="5036439"/>
                  </a:lnTo>
                  <a:lnTo>
                    <a:pt x="6820458" y="5033772"/>
                  </a:lnTo>
                  <a:lnTo>
                    <a:pt x="6820204" y="5031359"/>
                  </a:lnTo>
                  <a:lnTo>
                    <a:pt x="6820458" y="5028565"/>
                  </a:lnTo>
                  <a:lnTo>
                    <a:pt x="6821093" y="5026152"/>
                  </a:lnTo>
                  <a:lnTo>
                    <a:pt x="6821728" y="5023739"/>
                  </a:lnTo>
                  <a:lnTo>
                    <a:pt x="6822617" y="5021199"/>
                  </a:lnTo>
                  <a:lnTo>
                    <a:pt x="6823506" y="5019167"/>
                  </a:lnTo>
                  <a:lnTo>
                    <a:pt x="6824776" y="5017008"/>
                  </a:lnTo>
                  <a:lnTo>
                    <a:pt x="6826046" y="5015103"/>
                  </a:lnTo>
                  <a:lnTo>
                    <a:pt x="6827189" y="5013325"/>
                  </a:lnTo>
                  <a:lnTo>
                    <a:pt x="6829094" y="5011547"/>
                  </a:lnTo>
                  <a:lnTo>
                    <a:pt x="6830618" y="5010023"/>
                  </a:lnTo>
                  <a:lnTo>
                    <a:pt x="6832396" y="5008499"/>
                  </a:lnTo>
                  <a:lnTo>
                    <a:pt x="6834174" y="5007229"/>
                  </a:lnTo>
                  <a:lnTo>
                    <a:pt x="6836333" y="5005959"/>
                  </a:lnTo>
                  <a:lnTo>
                    <a:pt x="6838492" y="5004816"/>
                  </a:lnTo>
                  <a:lnTo>
                    <a:pt x="6840651" y="5003927"/>
                  </a:lnTo>
                  <a:lnTo>
                    <a:pt x="6842810" y="5002911"/>
                  </a:lnTo>
                  <a:lnTo>
                    <a:pt x="6845223" y="5002403"/>
                  </a:lnTo>
                  <a:lnTo>
                    <a:pt x="6847382" y="5001387"/>
                  </a:lnTo>
                  <a:lnTo>
                    <a:pt x="6849795" y="5000879"/>
                  </a:lnTo>
                  <a:lnTo>
                    <a:pt x="6852208" y="5000498"/>
                  </a:lnTo>
                  <a:lnTo>
                    <a:pt x="6855002" y="4999863"/>
                  </a:lnTo>
                  <a:lnTo>
                    <a:pt x="6857415" y="4999609"/>
                  </a:lnTo>
                  <a:lnTo>
                    <a:pt x="6860082" y="4999609"/>
                  </a:lnTo>
                  <a:lnTo>
                    <a:pt x="6862622" y="4999355"/>
                  </a:lnTo>
                  <a:lnTo>
                    <a:pt x="6865289" y="4999355"/>
                  </a:lnTo>
                  <a:lnTo>
                    <a:pt x="6867702" y="4999355"/>
                  </a:lnTo>
                  <a:lnTo>
                    <a:pt x="6870496" y="4999355"/>
                  </a:lnTo>
                  <a:lnTo>
                    <a:pt x="6872909" y="4999609"/>
                  </a:lnTo>
                  <a:lnTo>
                    <a:pt x="6875703" y="4999609"/>
                  </a:lnTo>
                  <a:lnTo>
                    <a:pt x="6878116" y="5000244"/>
                  </a:lnTo>
                  <a:lnTo>
                    <a:pt x="6880910" y="5000244"/>
                  </a:lnTo>
                  <a:lnTo>
                    <a:pt x="6883323" y="5000879"/>
                  </a:lnTo>
                  <a:lnTo>
                    <a:pt x="6883323" y="4969129"/>
                  </a:lnTo>
                </a:path>
                <a:path w="6883400" h="10017125">
                  <a:moveTo>
                    <a:pt x="6797598" y="5094097"/>
                  </a:moveTo>
                  <a:lnTo>
                    <a:pt x="6797598" y="4969129"/>
                  </a:lnTo>
                </a:path>
                <a:path w="6883400" h="10017125">
                  <a:moveTo>
                    <a:pt x="6883323" y="5219065"/>
                  </a:moveTo>
                  <a:lnTo>
                    <a:pt x="6883323" y="5185537"/>
                  </a:lnTo>
                  <a:lnTo>
                    <a:pt x="6880910" y="5186172"/>
                  </a:lnTo>
                  <a:lnTo>
                    <a:pt x="6878370" y="5186807"/>
                  </a:lnTo>
                  <a:lnTo>
                    <a:pt x="6875957" y="5187315"/>
                  </a:lnTo>
                  <a:lnTo>
                    <a:pt x="6873290" y="5187696"/>
                  </a:lnTo>
                  <a:lnTo>
                    <a:pt x="6870750" y="5187950"/>
                  </a:lnTo>
                  <a:lnTo>
                    <a:pt x="6868083" y="5187950"/>
                  </a:lnTo>
                  <a:lnTo>
                    <a:pt x="6865670" y="5188331"/>
                  </a:lnTo>
                  <a:lnTo>
                    <a:pt x="6862876" y="5188331"/>
                  </a:lnTo>
                  <a:lnTo>
                    <a:pt x="6860463" y="5187950"/>
                  </a:lnTo>
                  <a:lnTo>
                    <a:pt x="6857669" y="5187950"/>
                  </a:lnTo>
                  <a:lnTo>
                    <a:pt x="6855256" y="5187696"/>
                  </a:lnTo>
                  <a:lnTo>
                    <a:pt x="6852462" y="5187061"/>
                  </a:lnTo>
                  <a:lnTo>
                    <a:pt x="6850049" y="5186426"/>
                  </a:lnTo>
                  <a:lnTo>
                    <a:pt x="6847636" y="5185791"/>
                  </a:lnTo>
                  <a:lnTo>
                    <a:pt x="6845223" y="5185283"/>
                  </a:lnTo>
                  <a:lnTo>
                    <a:pt x="6842810" y="5184267"/>
                  </a:lnTo>
                  <a:lnTo>
                    <a:pt x="6840651" y="5183378"/>
                  </a:lnTo>
                  <a:lnTo>
                    <a:pt x="6838492" y="5182489"/>
                  </a:lnTo>
                  <a:lnTo>
                    <a:pt x="6836333" y="5181219"/>
                  </a:lnTo>
                  <a:lnTo>
                    <a:pt x="6834174" y="5180076"/>
                  </a:lnTo>
                  <a:lnTo>
                    <a:pt x="6832396" y="5178552"/>
                  </a:lnTo>
                  <a:lnTo>
                    <a:pt x="6830618" y="5177282"/>
                  </a:lnTo>
                  <a:lnTo>
                    <a:pt x="6828713" y="5175504"/>
                  </a:lnTo>
                  <a:lnTo>
                    <a:pt x="6827189" y="5173980"/>
                  </a:lnTo>
                  <a:lnTo>
                    <a:pt x="6825665" y="5172075"/>
                  </a:lnTo>
                  <a:lnTo>
                    <a:pt x="6824522" y="5170043"/>
                  </a:lnTo>
                  <a:lnTo>
                    <a:pt x="6823252" y="5168138"/>
                  </a:lnTo>
                  <a:lnTo>
                    <a:pt x="6822363" y="5165979"/>
                  </a:lnTo>
                  <a:lnTo>
                    <a:pt x="6821728" y="5163566"/>
                  </a:lnTo>
                  <a:lnTo>
                    <a:pt x="6820839" y="5161407"/>
                  </a:lnTo>
                  <a:lnTo>
                    <a:pt x="6820458" y="5158740"/>
                  </a:lnTo>
                  <a:lnTo>
                    <a:pt x="6820204" y="5156327"/>
                  </a:lnTo>
                  <a:lnTo>
                    <a:pt x="6820458" y="5153533"/>
                  </a:lnTo>
                  <a:lnTo>
                    <a:pt x="6821093" y="5151120"/>
                  </a:lnTo>
                  <a:lnTo>
                    <a:pt x="6821728" y="5148707"/>
                  </a:lnTo>
                  <a:lnTo>
                    <a:pt x="6822617" y="5146167"/>
                  </a:lnTo>
                  <a:lnTo>
                    <a:pt x="6823506" y="5144135"/>
                  </a:lnTo>
                  <a:lnTo>
                    <a:pt x="6824776" y="5141976"/>
                  </a:lnTo>
                  <a:lnTo>
                    <a:pt x="6826046" y="5140071"/>
                  </a:lnTo>
                  <a:lnTo>
                    <a:pt x="6827189" y="5138293"/>
                  </a:lnTo>
                  <a:lnTo>
                    <a:pt x="6829094" y="5136515"/>
                  </a:lnTo>
                  <a:lnTo>
                    <a:pt x="6830618" y="5134991"/>
                  </a:lnTo>
                  <a:lnTo>
                    <a:pt x="6832396" y="5133721"/>
                  </a:lnTo>
                  <a:lnTo>
                    <a:pt x="6834174" y="5132197"/>
                  </a:lnTo>
                  <a:lnTo>
                    <a:pt x="6836333" y="5130927"/>
                  </a:lnTo>
                  <a:lnTo>
                    <a:pt x="6838492" y="5129784"/>
                  </a:lnTo>
                  <a:lnTo>
                    <a:pt x="6840651" y="5128895"/>
                  </a:lnTo>
                  <a:lnTo>
                    <a:pt x="6842810" y="5127879"/>
                  </a:lnTo>
                  <a:lnTo>
                    <a:pt x="6845223" y="5127371"/>
                  </a:lnTo>
                  <a:lnTo>
                    <a:pt x="6847382" y="5126355"/>
                  </a:lnTo>
                  <a:lnTo>
                    <a:pt x="6849795" y="5125847"/>
                  </a:lnTo>
                  <a:lnTo>
                    <a:pt x="6852208" y="5125466"/>
                  </a:lnTo>
                  <a:lnTo>
                    <a:pt x="6855002" y="5124831"/>
                  </a:lnTo>
                  <a:lnTo>
                    <a:pt x="6857415" y="5124577"/>
                  </a:lnTo>
                  <a:lnTo>
                    <a:pt x="6860082" y="5124577"/>
                  </a:lnTo>
                  <a:lnTo>
                    <a:pt x="6862622" y="5124323"/>
                  </a:lnTo>
                  <a:lnTo>
                    <a:pt x="6865289" y="5124323"/>
                  </a:lnTo>
                  <a:lnTo>
                    <a:pt x="6867702" y="5124323"/>
                  </a:lnTo>
                  <a:lnTo>
                    <a:pt x="6870496" y="5124323"/>
                  </a:lnTo>
                  <a:lnTo>
                    <a:pt x="6872909" y="5124577"/>
                  </a:lnTo>
                  <a:lnTo>
                    <a:pt x="6875703" y="5124577"/>
                  </a:lnTo>
                  <a:lnTo>
                    <a:pt x="6878116" y="5125212"/>
                  </a:lnTo>
                  <a:lnTo>
                    <a:pt x="6880910" y="5125466"/>
                  </a:lnTo>
                  <a:lnTo>
                    <a:pt x="6883323" y="5125847"/>
                  </a:lnTo>
                  <a:lnTo>
                    <a:pt x="6883323" y="5094097"/>
                  </a:lnTo>
                </a:path>
                <a:path w="6883400" h="10017125">
                  <a:moveTo>
                    <a:pt x="6797598" y="5219065"/>
                  </a:moveTo>
                  <a:lnTo>
                    <a:pt x="6797598" y="5094097"/>
                  </a:lnTo>
                </a:path>
                <a:path w="6883400" h="10017125">
                  <a:moveTo>
                    <a:pt x="6883323" y="5344033"/>
                  </a:moveTo>
                  <a:lnTo>
                    <a:pt x="6883323" y="5310505"/>
                  </a:lnTo>
                  <a:lnTo>
                    <a:pt x="6880910" y="5311140"/>
                  </a:lnTo>
                  <a:lnTo>
                    <a:pt x="6878370" y="5311775"/>
                  </a:lnTo>
                  <a:lnTo>
                    <a:pt x="6875957" y="5312283"/>
                  </a:lnTo>
                  <a:lnTo>
                    <a:pt x="6873290" y="5312664"/>
                  </a:lnTo>
                  <a:lnTo>
                    <a:pt x="6870750" y="5312918"/>
                  </a:lnTo>
                  <a:lnTo>
                    <a:pt x="6868083" y="5312918"/>
                  </a:lnTo>
                  <a:lnTo>
                    <a:pt x="6865670" y="5313299"/>
                  </a:lnTo>
                  <a:lnTo>
                    <a:pt x="6862876" y="5313299"/>
                  </a:lnTo>
                  <a:lnTo>
                    <a:pt x="6860463" y="5312918"/>
                  </a:lnTo>
                  <a:lnTo>
                    <a:pt x="6857669" y="5312918"/>
                  </a:lnTo>
                  <a:lnTo>
                    <a:pt x="6855256" y="5312664"/>
                  </a:lnTo>
                  <a:lnTo>
                    <a:pt x="6852462" y="5312029"/>
                  </a:lnTo>
                  <a:lnTo>
                    <a:pt x="6850049" y="5311775"/>
                  </a:lnTo>
                  <a:lnTo>
                    <a:pt x="6847636" y="5310759"/>
                  </a:lnTo>
                  <a:lnTo>
                    <a:pt x="6845223" y="5310251"/>
                  </a:lnTo>
                  <a:lnTo>
                    <a:pt x="6842810" y="5309235"/>
                  </a:lnTo>
                  <a:lnTo>
                    <a:pt x="6840651" y="5308346"/>
                  </a:lnTo>
                  <a:lnTo>
                    <a:pt x="6838492" y="5307457"/>
                  </a:lnTo>
                  <a:lnTo>
                    <a:pt x="6836333" y="5306187"/>
                  </a:lnTo>
                  <a:lnTo>
                    <a:pt x="6834174" y="5305044"/>
                  </a:lnTo>
                  <a:lnTo>
                    <a:pt x="6832396" y="5303520"/>
                  </a:lnTo>
                  <a:lnTo>
                    <a:pt x="6830618" y="5302250"/>
                  </a:lnTo>
                  <a:lnTo>
                    <a:pt x="6828713" y="5300472"/>
                  </a:lnTo>
                  <a:lnTo>
                    <a:pt x="6827189" y="5298948"/>
                  </a:lnTo>
                  <a:lnTo>
                    <a:pt x="6825665" y="5297043"/>
                  </a:lnTo>
                  <a:lnTo>
                    <a:pt x="6824522" y="5295011"/>
                  </a:lnTo>
                  <a:lnTo>
                    <a:pt x="6823252" y="5293106"/>
                  </a:lnTo>
                  <a:lnTo>
                    <a:pt x="6822363" y="5290947"/>
                  </a:lnTo>
                  <a:lnTo>
                    <a:pt x="6821728" y="5288534"/>
                  </a:lnTo>
                  <a:lnTo>
                    <a:pt x="6820839" y="5286375"/>
                  </a:lnTo>
                  <a:lnTo>
                    <a:pt x="6820458" y="5283962"/>
                  </a:lnTo>
                  <a:lnTo>
                    <a:pt x="6820204" y="5281295"/>
                  </a:lnTo>
                  <a:lnTo>
                    <a:pt x="6820458" y="5278501"/>
                  </a:lnTo>
                  <a:lnTo>
                    <a:pt x="6821093" y="5276088"/>
                  </a:lnTo>
                  <a:lnTo>
                    <a:pt x="6821728" y="5273675"/>
                  </a:lnTo>
                  <a:lnTo>
                    <a:pt x="6822617" y="5271135"/>
                  </a:lnTo>
                  <a:lnTo>
                    <a:pt x="6823506" y="5269103"/>
                  </a:lnTo>
                  <a:lnTo>
                    <a:pt x="6824776" y="5266944"/>
                  </a:lnTo>
                  <a:lnTo>
                    <a:pt x="6826046" y="5265039"/>
                  </a:lnTo>
                  <a:lnTo>
                    <a:pt x="6827189" y="5263261"/>
                  </a:lnTo>
                  <a:lnTo>
                    <a:pt x="6829094" y="5261483"/>
                  </a:lnTo>
                  <a:lnTo>
                    <a:pt x="6830618" y="5259959"/>
                  </a:lnTo>
                  <a:lnTo>
                    <a:pt x="6832396" y="5258689"/>
                  </a:lnTo>
                  <a:lnTo>
                    <a:pt x="6834174" y="5257165"/>
                  </a:lnTo>
                  <a:lnTo>
                    <a:pt x="6836333" y="5255895"/>
                  </a:lnTo>
                  <a:lnTo>
                    <a:pt x="6838492" y="5255006"/>
                  </a:lnTo>
                  <a:lnTo>
                    <a:pt x="6840651" y="5253863"/>
                  </a:lnTo>
                  <a:lnTo>
                    <a:pt x="6842810" y="5252847"/>
                  </a:lnTo>
                  <a:lnTo>
                    <a:pt x="6845223" y="5252339"/>
                  </a:lnTo>
                  <a:lnTo>
                    <a:pt x="6847382" y="5251323"/>
                  </a:lnTo>
                  <a:lnTo>
                    <a:pt x="6849795" y="5251069"/>
                  </a:lnTo>
                  <a:lnTo>
                    <a:pt x="6852208" y="5250434"/>
                  </a:lnTo>
                  <a:lnTo>
                    <a:pt x="6855002" y="5249799"/>
                  </a:lnTo>
                  <a:lnTo>
                    <a:pt x="6857415" y="5249545"/>
                  </a:lnTo>
                  <a:lnTo>
                    <a:pt x="6860082" y="5249545"/>
                  </a:lnTo>
                  <a:lnTo>
                    <a:pt x="6862622" y="5249291"/>
                  </a:lnTo>
                  <a:lnTo>
                    <a:pt x="6865289" y="5249291"/>
                  </a:lnTo>
                  <a:lnTo>
                    <a:pt x="6867702" y="5249291"/>
                  </a:lnTo>
                  <a:lnTo>
                    <a:pt x="6870496" y="5249291"/>
                  </a:lnTo>
                  <a:lnTo>
                    <a:pt x="6872909" y="5249545"/>
                  </a:lnTo>
                  <a:lnTo>
                    <a:pt x="6875703" y="5249545"/>
                  </a:lnTo>
                  <a:lnTo>
                    <a:pt x="6878116" y="5250180"/>
                  </a:lnTo>
                  <a:lnTo>
                    <a:pt x="6880910" y="5250434"/>
                  </a:lnTo>
                  <a:lnTo>
                    <a:pt x="6883323" y="5250815"/>
                  </a:lnTo>
                  <a:lnTo>
                    <a:pt x="6883323" y="5219065"/>
                  </a:lnTo>
                </a:path>
                <a:path w="6883400" h="10017125">
                  <a:moveTo>
                    <a:pt x="6797598" y="5344033"/>
                  </a:moveTo>
                  <a:lnTo>
                    <a:pt x="6797598" y="5219065"/>
                  </a:lnTo>
                </a:path>
                <a:path w="6883400" h="10017125">
                  <a:moveTo>
                    <a:pt x="6883323" y="5469001"/>
                  </a:moveTo>
                  <a:lnTo>
                    <a:pt x="6883323" y="5435473"/>
                  </a:lnTo>
                  <a:lnTo>
                    <a:pt x="6880910" y="5436108"/>
                  </a:lnTo>
                  <a:lnTo>
                    <a:pt x="6878370" y="5436743"/>
                  </a:lnTo>
                  <a:lnTo>
                    <a:pt x="6875957" y="5437251"/>
                  </a:lnTo>
                  <a:lnTo>
                    <a:pt x="6873290" y="5437632"/>
                  </a:lnTo>
                  <a:lnTo>
                    <a:pt x="6870750" y="5437886"/>
                  </a:lnTo>
                  <a:lnTo>
                    <a:pt x="6868083" y="5438267"/>
                  </a:lnTo>
                  <a:lnTo>
                    <a:pt x="6865670" y="5438267"/>
                  </a:lnTo>
                  <a:lnTo>
                    <a:pt x="6862876" y="5438267"/>
                  </a:lnTo>
                  <a:lnTo>
                    <a:pt x="6860463" y="5438267"/>
                  </a:lnTo>
                  <a:lnTo>
                    <a:pt x="6857669" y="5437886"/>
                  </a:lnTo>
                  <a:lnTo>
                    <a:pt x="6855256" y="5437632"/>
                  </a:lnTo>
                  <a:lnTo>
                    <a:pt x="6852462" y="5437251"/>
                  </a:lnTo>
                  <a:lnTo>
                    <a:pt x="6850049" y="5436743"/>
                  </a:lnTo>
                  <a:lnTo>
                    <a:pt x="6847636" y="5435727"/>
                  </a:lnTo>
                  <a:lnTo>
                    <a:pt x="6845223" y="5435219"/>
                  </a:lnTo>
                  <a:lnTo>
                    <a:pt x="6842810" y="5434584"/>
                  </a:lnTo>
                  <a:lnTo>
                    <a:pt x="6840651" y="5433314"/>
                  </a:lnTo>
                  <a:lnTo>
                    <a:pt x="6838492" y="5432425"/>
                  </a:lnTo>
                  <a:lnTo>
                    <a:pt x="6836333" y="5431155"/>
                  </a:lnTo>
                  <a:lnTo>
                    <a:pt x="6834174" y="5430012"/>
                  </a:lnTo>
                  <a:lnTo>
                    <a:pt x="6832396" y="5428488"/>
                  </a:lnTo>
                  <a:lnTo>
                    <a:pt x="6824522" y="5419979"/>
                  </a:lnTo>
                  <a:lnTo>
                    <a:pt x="6823252" y="5418074"/>
                  </a:lnTo>
                  <a:lnTo>
                    <a:pt x="6822363" y="5415915"/>
                  </a:lnTo>
                  <a:lnTo>
                    <a:pt x="6821728" y="5413502"/>
                  </a:lnTo>
                  <a:lnTo>
                    <a:pt x="6820839" y="5411343"/>
                  </a:lnTo>
                  <a:lnTo>
                    <a:pt x="6820458" y="5408930"/>
                  </a:lnTo>
                  <a:lnTo>
                    <a:pt x="6820204" y="5406263"/>
                  </a:lnTo>
                  <a:lnTo>
                    <a:pt x="6820458" y="5403469"/>
                  </a:lnTo>
                  <a:lnTo>
                    <a:pt x="6821093" y="5401056"/>
                  </a:lnTo>
                  <a:lnTo>
                    <a:pt x="6821728" y="5398643"/>
                  </a:lnTo>
                  <a:lnTo>
                    <a:pt x="6822617" y="5396103"/>
                  </a:lnTo>
                  <a:lnTo>
                    <a:pt x="6823506" y="5394071"/>
                  </a:lnTo>
                  <a:lnTo>
                    <a:pt x="6824776" y="5391912"/>
                  </a:lnTo>
                  <a:lnTo>
                    <a:pt x="6826046" y="5390007"/>
                  </a:lnTo>
                  <a:lnTo>
                    <a:pt x="6827189" y="5388229"/>
                  </a:lnTo>
                  <a:lnTo>
                    <a:pt x="6829094" y="5386705"/>
                  </a:lnTo>
                  <a:lnTo>
                    <a:pt x="6830618" y="5384927"/>
                  </a:lnTo>
                  <a:lnTo>
                    <a:pt x="6832396" y="5383657"/>
                  </a:lnTo>
                  <a:lnTo>
                    <a:pt x="6834174" y="5382133"/>
                  </a:lnTo>
                  <a:lnTo>
                    <a:pt x="6836333" y="5380863"/>
                  </a:lnTo>
                  <a:lnTo>
                    <a:pt x="6838492" y="5379974"/>
                  </a:lnTo>
                  <a:lnTo>
                    <a:pt x="6840651" y="5379085"/>
                  </a:lnTo>
                  <a:lnTo>
                    <a:pt x="6842810" y="5377815"/>
                  </a:lnTo>
                  <a:lnTo>
                    <a:pt x="6845223" y="5377307"/>
                  </a:lnTo>
                  <a:lnTo>
                    <a:pt x="6847382" y="5376291"/>
                  </a:lnTo>
                  <a:lnTo>
                    <a:pt x="6849795" y="5376037"/>
                  </a:lnTo>
                  <a:lnTo>
                    <a:pt x="6852208" y="5375402"/>
                  </a:lnTo>
                  <a:lnTo>
                    <a:pt x="6855002" y="5375148"/>
                  </a:lnTo>
                  <a:lnTo>
                    <a:pt x="6857415" y="5374767"/>
                  </a:lnTo>
                  <a:lnTo>
                    <a:pt x="6860082" y="5374513"/>
                  </a:lnTo>
                  <a:lnTo>
                    <a:pt x="6862622" y="5374259"/>
                  </a:lnTo>
                  <a:lnTo>
                    <a:pt x="6865289" y="5374259"/>
                  </a:lnTo>
                  <a:lnTo>
                    <a:pt x="6867702" y="5374259"/>
                  </a:lnTo>
                  <a:lnTo>
                    <a:pt x="6870496" y="5374259"/>
                  </a:lnTo>
                  <a:lnTo>
                    <a:pt x="6872909" y="5374513"/>
                  </a:lnTo>
                  <a:lnTo>
                    <a:pt x="6875703" y="5374767"/>
                  </a:lnTo>
                  <a:lnTo>
                    <a:pt x="6878116" y="5375148"/>
                  </a:lnTo>
                  <a:lnTo>
                    <a:pt x="6880910" y="5375402"/>
                  </a:lnTo>
                  <a:lnTo>
                    <a:pt x="6883323" y="5375783"/>
                  </a:lnTo>
                  <a:lnTo>
                    <a:pt x="6883323" y="5344033"/>
                  </a:lnTo>
                </a:path>
                <a:path w="6883400" h="10017125">
                  <a:moveTo>
                    <a:pt x="6797598" y="5469001"/>
                  </a:moveTo>
                  <a:lnTo>
                    <a:pt x="6797598" y="5344033"/>
                  </a:lnTo>
                </a:path>
                <a:path w="6883400" h="10017125">
                  <a:moveTo>
                    <a:pt x="6883323" y="5594223"/>
                  </a:moveTo>
                  <a:lnTo>
                    <a:pt x="6883323" y="5560441"/>
                  </a:lnTo>
                  <a:lnTo>
                    <a:pt x="6880910" y="5561076"/>
                  </a:lnTo>
                  <a:lnTo>
                    <a:pt x="6878370" y="5561711"/>
                  </a:lnTo>
                  <a:lnTo>
                    <a:pt x="6875957" y="5562219"/>
                  </a:lnTo>
                  <a:lnTo>
                    <a:pt x="6873290" y="5562600"/>
                  </a:lnTo>
                  <a:lnTo>
                    <a:pt x="6870750" y="5562854"/>
                  </a:lnTo>
                  <a:lnTo>
                    <a:pt x="6868083" y="5563235"/>
                  </a:lnTo>
                  <a:lnTo>
                    <a:pt x="6865670" y="5563235"/>
                  </a:lnTo>
                  <a:lnTo>
                    <a:pt x="6862876" y="5563235"/>
                  </a:lnTo>
                  <a:lnTo>
                    <a:pt x="6860463" y="5563235"/>
                  </a:lnTo>
                  <a:lnTo>
                    <a:pt x="6857669" y="5562854"/>
                  </a:lnTo>
                  <a:lnTo>
                    <a:pt x="6845223" y="5560187"/>
                  </a:lnTo>
                  <a:lnTo>
                    <a:pt x="6842810" y="5559552"/>
                  </a:lnTo>
                  <a:lnTo>
                    <a:pt x="6840651" y="5558663"/>
                  </a:lnTo>
                  <a:lnTo>
                    <a:pt x="6838492" y="5557393"/>
                  </a:lnTo>
                  <a:lnTo>
                    <a:pt x="6836333" y="5556123"/>
                  </a:lnTo>
                  <a:lnTo>
                    <a:pt x="6834174" y="5554980"/>
                  </a:lnTo>
                  <a:lnTo>
                    <a:pt x="6832396" y="5553456"/>
                  </a:lnTo>
                  <a:lnTo>
                    <a:pt x="6830618" y="5552186"/>
                  </a:lnTo>
                  <a:lnTo>
                    <a:pt x="6821728" y="5538851"/>
                  </a:lnTo>
                  <a:lnTo>
                    <a:pt x="6820839" y="5536311"/>
                  </a:lnTo>
                  <a:lnTo>
                    <a:pt x="6820458" y="5533898"/>
                  </a:lnTo>
                  <a:lnTo>
                    <a:pt x="6820204" y="5531231"/>
                  </a:lnTo>
                  <a:lnTo>
                    <a:pt x="6820458" y="5528437"/>
                  </a:lnTo>
                  <a:lnTo>
                    <a:pt x="6821093" y="5526024"/>
                  </a:lnTo>
                  <a:lnTo>
                    <a:pt x="6821728" y="5523611"/>
                  </a:lnTo>
                  <a:lnTo>
                    <a:pt x="6822617" y="5521071"/>
                  </a:lnTo>
                  <a:lnTo>
                    <a:pt x="6823506" y="5519039"/>
                  </a:lnTo>
                  <a:lnTo>
                    <a:pt x="6824776" y="5516880"/>
                  </a:lnTo>
                  <a:lnTo>
                    <a:pt x="6826046" y="5514975"/>
                  </a:lnTo>
                  <a:lnTo>
                    <a:pt x="6827189" y="5513197"/>
                  </a:lnTo>
                  <a:lnTo>
                    <a:pt x="6829094" y="5511673"/>
                  </a:lnTo>
                  <a:lnTo>
                    <a:pt x="6830618" y="5509895"/>
                  </a:lnTo>
                  <a:lnTo>
                    <a:pt x="6832396" y="5508625"/>
                  </a:lnTo>
                  <a:lnTo>
                    <a:pt x="6834174" y="5507101"/>
                  </a:lnTo>
                  <a:lnTo>
                    <a:pt x="6836333" y="5505831"/>
                  </a:lnTo>
                  <a:lnTo>
                    <a:pt x="6838492" y="5504942"/>
                  </a:lnTo>
                  <a:lnTo>
                    <a:pt x="6840651" y="5504053"/>
                  </a:lnTo>
                  <a:lnTo>
                    <a:pt x="6842810" y="5503164"/>
                  </a:lnTo>
                  <a:lnTo>
                    <a:pt x="6845223" y="5502275"/>
                  </a:lnTo>
                  <a:lnTo>
                    <a:pt x="6847382" y="5501640"/>
                  </a:lnTo>
                  <a:lnTo>
                    <a:pt x="6849795" y="5501005"/>
                  </a:lnTo>
                  <a:lnTo>
                    <a:pt x="6852208" y="5500370"/>
                  </a:lnTo>
                  <a:lnTo>
                    <a:pt x="6855002" y="5500116"/>
                  </a:lnTo>
                  <a:lnTo>
                    <a:pt x="6857415" y="5499735"/>
                  </a:lnTo>
                  <a:lnTo>
                    <a:pt x="6860082" y="5499481"/>
                  </a:lnTo>
                  <a:lnTo>
                    <a:pt x="6862622" y="5499227"/>
                  </a:lnTo>
                  <a:lnTo>
                    <a:pt x="6865289" y="5499227"/>
                  </a:lnTo>
                  <a:lnTo>
                    <a:pt x="6867702" y="5499227"/>
                  </a:lnTo>
                  <a:lnTo>
                    <a:pt x="6870496" y="5499227"/>
                  </a:lnTo>
                  <a:lnTo>
                    <a:pt x="6872909" y="5499481"/>
                  </a:lnTo>
                  <a:lnTo>
                    <a:pt x="6875703" y="5499735"/>
                  </a:lnTo>
                  <a:lnTo>
                    <a:pt x="6878116" y="5500116"/>
                  </a:lnTo>
                  <a:lnTo>
                    <a:pt x="6880910" y="5500370"/>
                  </a:lnTo>
                  <a:lnTo>
                    <a:pt x="6883323" y="5500751"/>
                  </a:lnTo>
                  <a:lnTo>
                    <a:pt x="6883323" y="5469001"/>
                  </a:lnTo>
                </a:path>
                <a:path w="6883400" h="10017125">
                  <a:moveTo>
                    <a:pt x="6797598" y="5594223"/>
                  </a:moveTo>
                  <a:lnTo>
                    <a:pt x="6797598" y="5469001"/>
                  </a:lnTo>
                </a:path>
                <a:path w="6883400" h="10017125">
                  <a:moveTo>
                    <a:pt x="6883323" y="5719191"/>
                  </a:moveTo>
                  <a:lnTo>
                    <a:pt x="6883323" y="5685409"/>
                  </a:lnTo>
                  <a:lnTo>
                    <a:pt x="6880910" y="5686044"/>
                  </a:lnTo>
                  <a:lnTo>
                    <a:pt x="6878370" y="5686933"/>
                  </a:lnTo>
                  <a:lnTo>
                    <a:pt x="6875957" y="5687187"/>
                  </a:lnTo>
                  <a:lnTo>
                    <a:pt x="6873290" y="5687568"/>
                  </a:lnTo>
                  <a:lnTo>
                    <a:pt x="6870750" y="5687822"/>
                  </a:lnTo>
                  <a:lnTo>
                    <a:pt x="6868083" y="5688203"/>
                  </a:lnTo>
                  <a:lnTo>
                    <a:pt x="6865670" y="5688203"/>
                  </a:lnTo>
                  <a:lnTo>
                    <a:pt x="6862876" y="5688203"/>
                  </a:lnTo>
                  <a:lnTo>
                    <a:pt x="6860463" y="5688203"/>
                  </a:lnTo>
                  <a:lnTo>
                    <a:pt x="6857669" y="5687822"/>
                  </a:lnTo>
                  <a:lnTo>
                    <a:pt x="6855256" y="5687568"/>
                  </a:lnTo>
                  <a:lnTo>
                    <a:pt x="6838492" y="5682361"/>
                  </a:lnTo>
                  <a:lnTo>
                    <a:pt x="6836333" y="5681091"/>
                  </a:lnTo>
                  <a:lnTo>
                    <a:pt x="6834174" y="5679948"/>
                  </a:lnTo>
                  <a:lnTo>
                    <a:pt x="6832396" y="5678678"/>
                  </a:lnTo>
                  <a:lnTo>
                    <a:pt x="6830618" y="5677154"/>
                  </a:lnTo>
                  <a:lnTo>
                    <a:pt x="6828713" y="5675630"/>
                  </a:lnTo>
                  <a:lnTo>
                    <a:pt x="6821728" y="5663819"/>
                  </a:lnTo>
                  <a:lnTo>
                    <a:pt x="6820839" y="5661279"/>
                  </a:lnTo>
                  <a:lnTo>
                    <a:pt x="6820458" y="5658866"/>
                  </a:lnTo>
                  <a:lnTo>
                    <a:pt x="6820204" y="5656453"/>
                  </a:lnTo>
                  <a:lnTo>
                    <a:pt x="6824776" y="5642102"/>
                  </a:lnTo>
                  <a:lnTo>
                    <a:pt x="6826046" y="5639943"/>
                  </a:lnTo>
                  <a:lnTo>
                    <a:pt x="6827189" y="5638165"/>
                  </a:lnTo>
                  <a:lnTo>
                    <a:pt x="6829094" y="5636641"/>
                  </a:lnTo>
                  <a:lnTo>
                    <a:pt x="6830618" y="5635117"/>
                  </a:lnTo>
                  <a:lnTo>
                    <a:pt x="6832396" y="5633593"/>
                  </a:lnTo>
                  <a:lnTo>
                    <a:pt x="6834174" y="5632323"/>
                  </a:lnTo>
                  <a:lnTo>
                    <a:pt x="6836333" y="5631180"/>
                  </a:lnTo>
                  <a:lnTo>
                    <a:pt x="6838492" y="5629910"/>
                  </a:lnTo>
                  <a:lnTo>
                    <a:pt x="6840651" y="5629021"/>
                  </a:lnTo>
                  <a:lnTo>
                    <a:pt x="6842810" y="5628132"/>
                  </a:lnTo>
                  <a:lnTo>
                    <a:pt x="6845223" y="5627243"/>
                  </a:lnTo>
                  <a:lnTo>
                    <a:pt x="6847382" y="5626608"/>
                  </a:lnTo>
                  <a:lnTo>
                    <a:pt x="6849795" y="5625973"/>
                  </a:lnTo>
                  <a:lnTo>
                    <a:pt x="6852208" y="5625338"/>
                  </a:lnTo>
                  <a:lnTo>
                    <a:pt x="6855002" y="5625084"/>
                  </a:lnTo>
                  <a:lnTo>
                    <a:pt x="6857415" y="5624703"/>
                  </a:lnTo>
                  <a:lnTo>
                    <a:pt x="6860082" y="5624449"/>
                  </a:lnTo>
                  <a:lnTo>
                    <a:pt x="6862622" y="5624449"/>
                  </a:lnTo>
                  <a:lnTo>
                    <a:pt x="6865289" y="5624195"/>
                  </a:lnTo>
                  <a:lnTo>
                    <a:pt x="6867702" y="5624195"/>
                  </a:lnTo>
                  <a:lnTo>
                    <a:pt x="6870496" y="5624449"/>
                  </a:lnTo>
                  <a:lnTo>
                    <a:pt x="6872909" y="5624449"/>
                  </a:lnTo>
                  <a:lnTo>
                    <a:pt x="6875703" y="5624703"/>
                  </a:lnTo>
                  <a:lnTo>
                    <a:pt x="6878116" y="5625084"/>
                  </a:lnTo>
                  <a:lnTo>
                    <a:pt x="6880910" y="5625338"/>
                  </a:lnTo>
                  <a:lnTo>
                    <a:pt x="6883323" y="5625973"/>
                  </a:lnTo>
                  <a:lnTo>
                    <a:pt x="6883323" y="5594223"/>
                  </a:lnTo>
                </a:path>
                <a:path w="6883400" h="10017125">
                  <a:moveTo>
                    <a:pt x="6797598" y="5719191"/>
                  </a:moveTo>
                  <a:lnTo>
                    <a:pt x="6797598" y="5594223"/>
                  </a:lnTo>
                </a:path>
                <a:path w="6883400" h="10017125">
                  <a:moveTo>
                    <a:pt x="6883323" y="5844159"/>
                  </a:moveTo>
                  <a:lnTo>
                    <a:pt x="6883323" y="5810377"/>
                  </a:lnTo>
                  <a:lnTo>
                    <a:pt x="6880910" y="5811012"/>
                  </a:lnTo>
                  <a:lnTo>
                    <a:pt x="6878370" y="5811901"/>
                  </a:lnTo>
                  <a:lnTo>
                    <a:pt x="6875957" y="5812155"/>
                  </a:lnTo>
                  <a:lnTo>
                    <a:pt x="6873290" y="5812536"/>
                  </a:lnTo>
                  <a:lnTo>
                    <a:pt x="6870750" y="5812790"/>
                  </a:lnTo>
                  <a:lnTo>
                    <a:pt x="6868083" y="5813171"/>
                  </a:lnTo>
                  <a:lnTo>
                    <a:pt x="6865670" y="5813171"/>
                  </a:lnTo>
                  <a:lnTo>
                    <a:pt x="6862876" y="5813171"/>
                  </a:lnTo>
                  <a:lnTo>
                    <a:pt x="6860463" y="5813171"/>
                  </a:lnTo>
                  <a:lnTo>
                    <a:pt x="6857669" y="5812790"/>
                  </a:lnTo>
                  <a:lnTo>
                    <a:pt x="6855256" y="5812536"/>
                  </a:lnTo>
                  <a:lnTo>
                    <a:pt x="6838492" y="5807329"/>
                  </a:lnTo>
                  <a:lnTo>
                    <a:pt x="6836333" y="5806059"/>
                  </a:lnTo>
                  <a:lnTo>
                    <a:pt x="6834174" y="5804916"/>
                  </a:lnTo>
                  <a:lnTo>
                    <a:pt x="6832396" y="5803646"/>
                  </a:lnTo>
                  <a:lnTo>
                    <a:pt x="6830618" y="5802122"/>
                  </a:lnTo>
                  <a:lnTo>
                    <a:pt x="6828713" y="5800598"/>
                  </a:lnTo>
                  <a:lnTo>
                    <a:pt x="6821728" y="5788787"/>
                  </a:lnTo>
                  <a:lnTo>
                    <a:pt x="6820839" y="5786247"/>
                  </a:lnTo>
                  <a:lnTo>
                    <a:pt x="6820458" y="5783834"/>
                  </a:lnTo>
                  <a:lnTo>
                    <a:pt x="6820204" y="5781421"/>
                  </a:lnTo>
                  <a:lnTo>
                    <a:pt x="6820458" y="5778627"/>
                  </a:lnTo>
                  <a:lnTo>
                    <a:pt x="6821093" y="5775960"/>
                  </a:lnTo>
                  <a:lnTo>
                    <a:pt x="6821728" y="5773547"/>
                  </a:lnTo>
                  <a:lnTo>
                    <a:pt x="6822617" y="5771388"/>
                  </a:lnTo>
                  <a:lnTo>
                    <a:pt x="6823506" y="5768975"/>
                  </a:lnTo>
                  <a:lnTo>
                    <a:pt x="6824776" y="5767070"/>
                  </a:lnTo>
                  <a:lnTo>
                    <a:pt x="6826046" y="5764911"/>
                  </a:lnTo>
                  <a:lnTo>
                    <a:pt x="6827189" y="5763133"/>
                  </a:lnTo>
                  <a:lnTo>
                    <a:pt x="6829094" y="5761609"/>
                  </a:lnTo>
                  <a:lnTo>
                    <a:pt x="6830618" y="5760085"/>
                  </a:lnTo>
                  <a:lnTo>
                    <a:pt x="6832396" y="5758561"/>
                  </a:lnTo>
                  <a:lnTo>
                    <a:pt x="6834174" y="5757291"/>
                  </a:lnTo>
                  <a:lnTo>
                    <a:pt x="6836333" y="5756148"/>
                  </a:lnTo>
                  <a:lnTo>
                    <a:pt x="6838492" y="5754878"/>
                  </a:lnTo>
                  <a:lnTo>
                    <a:pt x="6840651" y="5753989"/>
                  </a:lnTo>
                  <a:lnTo>
                    <a:pt x="6842810" y="5753100"/>
                  </a:lnTo>
                  <a:lnTo>
                    <a:pt x="6845223" y="5752211"/>
                  </a:lnTo>
                  <a:lnTo>
                    <a:pt x="6847382" y="5751576"/>
                  </a:lnTo>
                  <a:lnTo>
                    <a:pt x="6849795" y="5750941"/>
                  </a:lnTo>
                  <a:lnTo>
                    <a:pt x="6852208" y="5750306"/>
                  </a:lnTo>
                  <a:lnTo>
                    <a:pt x="6855002" y="5750052"/>
                  </a:lnTo>
                  <a:lnTo>
                    <a:pt x="6857415" y="5749671"/>
                  </a:lnTo>
                  <a:lnTo>
                    <a:pt x="6860082" y="5749417"/>
                  </a:lnTo>
                  <a:lnTo>
                    <a:pt x="6862622" y="5749417"/>
                  </a:lnTo>
                  <a:lnTo>
                    <a:pt x="6865289" y="5749163"/>
                  </a:lnTo>
                  <a:lnTo>
                    <a:pt x="6867702" y="5749163"/>
                  </a:lnTo>
                  <a:lnTo>
                    <a:pt x="6870496" y="5749417"/>
                  </a:lnTo>
                  <a:lnTo>
                    <a:pt x="6872909" y="5749417"/>
                  </a:lnTo>
                  <a:lnTo>
                    <a:pt x="6875703" y="5749671"/>
                  </a:lnTo>
                  <a:lnTo>
                    <a:pt x="6878116" y="5750052"/>
                  </a:lnTo>
                  <a:lnTo>
                    <a:pt x="6880910" y="5750306"/>
                  </a:lnTo>
                  <a:lnTo>
                    <a:pt x="6883323" y="5750941"/>
                  </a:lnTo>
                  <a:lnTo>
                    <a:pt x="6883323" y="5719191"/>
                  </a:lnTo>
                </a:path>
                <a:path w="6883400" h="10017125">
                  <a:moveTo>
                    <a:pt x="6797598" y="5844159"/>
                  </a:moveTo>
                  <a:lnTo>
                    <a:pt x="6797598" y="5719191"/>
                  </a:lnTo>
                </a:path>
                <a:path w="6883400" h="10017125">
                  <a:moveTo>
                    <a:pt x="6883323" y="5969127"/>
                  </a:moveTo>
                  <a:lnTo>
                    <a:pt x="6883323" y="5935345"/>
                  </a:lnTo>
                  <a:lnTo>
                    <a:pt x="6880910" y="5936234"/>
                  </a:lnTo>
                  <a:lnTo>
                    <a:pt x="6878370" y="5936869"/>
                  </a:lnTo>
                  <a:lnTo>
                    <a:pt x="6875957" y="5937123"/>
                  </a:lnTo>
                  <a:lnTo>
                    <a:pt x="6873290" y="5937758"/>
                  </a:lnTo>
                  <a:lnTo>
                    <a:pt x="6870750" y="5937758"/>
                  </a:lnTo>
                  <a:lnTo>
                    <a:pt x="6868083" y="5938139"/>
                  </a:lnTo>
                  <a:lnTo>
                    <a:pt x="6865670" y="5938139"/>
                  </a:lnTo>
                  <a:lnTo>
                    <a:pt x="6862876" y="5938139"/>
                  </a:lnTo>
                  <a:lnTo>
                    <a:pt x="6860463" y="5938139"/>
                  </a:lnTo>
                  <a:lnTo>
                    <a:pt x="6857669" y="5937758"/>
                  </a:lnTo>
                  <a:lnTo>
                    <a:pt x="6855256" y="5937504"/>
                  </a:lnTo>
                  <a:lnTo>
                    <a:pt x="6830618" y="5927090"/>
                  </a:lnTo>
                  <a:lnTo>
                    <a:pt x="6828713" y="5925566"/>
                  </a:lnTo>
                  <a:lnTo>
                    <a:pt x="6821728" y="5913755"/>
                  </a:lnTo>
                  <a:lnTo>
                    <a:pt x="6820839" y="5911596"/>
                  </a:lnTo>
                  <a:lnTo>
                    <a:pt x="6820458" y="5908802"/>
                  </a:lnTo>
                  <a:lnTo>
                    <a:pt x="6820204" y="5906389"/>
                  </a:lnTo>
                  <a:lnTo>
                    <a:pt x="6820458" y="5903595"/>
                  </a:lnTo>
                  <a:lnTo>
                    <a:pt x="6821093" y="5900928"/>
                  </a:lnTo>
                  <a:lnTo>
                    <a:pt x="6821728" y="5898515"/>
                  </a:lnTo>
                  <a:lnTo>
                    <a:pt x="6822617" y="5896356"/>
                  </a:lnTo>
                  <a:lnTo>
                    <a:pt x="6823506" y="5894197"/>
                  </a:lnTo>
                  <a:lnTo>
                    <a:pt x="6824776" y="5892038"/>
                  </a:lnTo>
                  <a:lnTo>
                    <a:pt x="6826046" y="5890260"/>
                  </a:lnTo>
                  <a:lnTo>
                    <a:pt x="6827189" y="5888101"/>
                  </a:lnTo>
                  <a:lnTo>
                    <a:pt x="6829094" y="5886577"/>
                  </a:lnTo>
                  <a:lnTo>
                    <a:pt x="6830618" y="5885053"/>
                  </a:lnTo>
                  <a:lnTo>
                    <a:pt x="6832396" y="5883529"/>
                  </a:lnTo>
                  <a:lnTo>
                    <a:pt x="6834174" y="5882259"/>
                  </a:lnTo>
                  <a:lnTo>
                    <a:pt x="6836333" y="5881116"/>
                  </a:lnTo>
                  <a:lnTo>
                    <a:pt x="6838492" y="5879846"/>
                  </a:lnTo>
                  <a:lnTo>
                    <a:pt x="6840651" y="5878957"/>
                  </a:lnTo>
                  <a:lnTo>
                    <a:pt x="6842810" y="5878068"/>
                  </a:lnTo>
                  <a:lnTo>
                    <a:pt x="6845223" y="5877179"/>
                  </a:lnTo>
                  <a:lnTo>
                    <a:pt x="6847382" y="5876544"/>
                  </a:lnTo>
                  <a:lnTo>
                    <a:pt x="6849795" y="5875909"/>
                  </a:lnTo>
                  <a:lnTo>
                    <a:pt x="6852208" y="5875655"/>
                  </a:lnTo>
                  <a:lnTo>
                    <a:pt x="6855002" y="5875020"/>
                  </a:lnTo>
                  <a:lnTo>
                    <a:pt x="6857415" y="5874639"/>
                  </a:lnTo>
                  <a:lnTo>
                    <a:pt x="6860082" y="5874385"/>
                  </a:lnTo>
                  <a:lnTo>
                    <a:pt x="6862622" y="5874385"/>
                  </a:lnTo>
                  <a:lnTo>
                    <a:pt x="6865289" y="5874385"/>
                  </a:lnTo>
                  <a:lnTo>
                    <a:pt x="6867702" y="5874385"/>
                  </a:lnTo>
                  <a:lnTo>
                    <a:pt x="6870496" y="5874385"/>
                  </a:lnTo>
                  <a:lnTo>
                    <a:pt x="6872909" y="5874385"/>
                  </a:lnTo>
                  <a:lnTo>
                    <a:pt x="6875703" y="5874639"/>
                  </a:lnTo>
                  <a:lnTo>
                    <a:pt x="6878116" y="5875020"/>
                  </a:lnTo>
                  <a:lnTo>
                    <a:pt x="6880910" y="5875274"/>
                  </a:lnTo>
                  <a:lnTo>
                    <a:pt x="6883323" y="5875909"/>
                  </a:lnTo>
                  <a:lnTo>
                    <a:pt x="6883323" y="5844159"/>
                  </a:lnTo>
                </a:path>
                <a:path w="6883400" h="10017125">
                  <a:moveTo>
                    <a:pt x="6797598" y="5969127"/>
                  </a:moveTo>
                  <a:lnTo>
                    <a:pt x="6797598" y="5844159"/>
                  </a:lnTo>
                </a:path>
                <a:path w="6883400" h="10017125">
                  <a:moveTo>
                    <a:pt x="6883323" y="6094095"/>
                  </a:moveTo>
                  <a:lnTo>
                    <a:pt x="6883323" y="6060567"/>
                  </a:lnTo>
                  <a:lnTo>
                    <a:pt x="6880910" y="6061202"/>
                  </a:lnTo>
                  <a:lnTo>
                    <a:pt x="6878370" y="6061837"/>
                  </a:lnTo>
                  <a:lnTo>
                    <a:pt x="6875957" y="6062091"/>
                  </a:lnTo>
                  <a:lnTo>
                    <a:pt x="6873290" y="6062726"/>
                  </a:lnTo>
                  <a:lnTo>
                    <a:pt x="6870750" y="6063107"/>
                  </a:lnTo>
                  <a:lnTo>
                    <a:pt x="6868083" y="6063107"/>
                  </a:lnTo>
                  <a:lnTo>
                    <a:pt x="6865670" y="6063361"/>
                  </a:lnTo>
                  <a:lnTo>
                    <a:pt x="6862876" y="6063361"/>
                  </a:lnTo>
                  <a:lnTo>
                    <a:pt x="6860463" y="6063107"/>
                  </a:lnTo>
                  <a:lnTo>
                    <a:pt x="6857669" y="6063107"/>
                  </a:lnTo>
                  <a:lnTo>
                    <a:pt x="6855256" y="6062472"/>
                  </a:lnTo>
                  <a:lnTo>
                    <a:pt x="6832396" y="6053582"/>
                  </a:lnTo>
                  <a:lnTo>
                    <a:pt x="6830618" y="6052058"/>
                  </a:lnTo>
                  <a:lnTo>
                    <a:pt x="6828713" y="6050534"/>
                  </a:lnTo>
                  <a:lnTo>
                    <a:pt x="6827189" y="6048756"/>
                  </a:lnTo>
                  <a:lnTo>
                    <a:pt x="6825665" y="6047232"/>
                  </a:lnTo>
                  <a:lnTo>
                    <a:pt x="6824522" y="6045073"/>
                  </a:lnTo>
                  <a:lnTo>
                    <a:pt x="6823252" y="6043295"/>
                  </a:lnTo>
                  <a:lnTo>
                    <a:pt x="6822363" y="6040755"/>
                  </a:lnTo>
                  <a:lnTo>
                    <a:pt x="6821728" y="6038723"/>
                  </a:lnTo>
                  <a:lnTo>
                    <a:pt x="6820839" y="6036564"/>
                  </a:lnTo>
                  <a:lnTo>
                    <a:pt x="6820458" y="6033770"/>
                  </a:lnTo>
                  <a:lnTo>
                    <a:pt x="6820204" y="6031357"/>
                  </a:lnTo>
                  <a:lnTo>
                    <a:pt x="6820458" y="6028563"/>
                  </a:lnTo>
                  <a:lnTo>
                    <a:pt x="6821093" y="6026150"/>
                  </a:lnTo>
                  <a:lnTo>
                    <a:pt x="6826046" y="6015228"/>
                  </a:lnTo>
                  <a:lnTo>
                    <a:pt x="6827189" y="6013069"/>
                  </a:lnTo>
                  <a:lnTo>
                    <a:pt x="6829094" y="6011545"/>
                  </a:lnTo>
                  <a:lnTo>
                    <a:pt x="6830618" y="6010021"/>
                  </a:lnTo>
                  <a:lnTo>
                    <a:pt x="6832396" y="6008497"/>
                  </a:lnTo>
                  <a:lnTo>
                    <a:pt x="6834174" y="6007227"/>
                  </a:lnTo>
                  <a:lnTo>
                    <a:pt x="6836333" y="6006084"/>
                  </a:lnTo>
                  <a:lnTo>
                    <a:pt x="6838492" y="6004814"/>
                  </a:lnTo>
                  <a:lnTo>
                    <a:pt x="6840651" y="6003925"/>
                  </a:lnTo>
                  <a:lnTo>
                    <a:pt x="6842810" y="6003036"/>
                  </a:lnTo>
                  <a:lnTo>
                    <a:pt x="6845223" y="6002401"/>
                  </a:lnTo>
                  <a:lnTo>
                    <a:pt x="6847382" y="6001512"/>
                  </a:lnTo>
                  <a:lnTo>
                    <a:pt x="6849795" y="6000877"/>
                  </a:lnTo>
                  <a:lnTo>
                    <a:pt x="6852208" y="6000623"/>
                  </a:lnTo>
                  <a:lnTo>
                    <a:pt x="6855002" y="5999988"/>
                  </a:lnTo>
                  <a:lnTo>
                    <a:pt x="6857415" y="5999607"/>
                  </a:lnTo>
                  <a:lnTo>
                    <a:pt x="6860082" y="5999607"/>
                  </a:lnTo>
                  <a:lnTo>
                    <a:pt x="6862622" y="5999353"/>
                  </a:lnTo>
                  <a:lnTo>
                    <a:pt x="6865289" y="5999353"/>
                  </a:lnTo>
                  <a:lnTo>
                    <a:pt x="6867702" y="5999353"/>
                  </a:lnTo>
                  <a:lnTo>
                    <a:pt x="6870496" y="5999353"/>
                  </a:lnTo>
                  <a:lnTo>
                    <a:pt x="6872909" y="5999607"/>
                  </a:lnTo>
                  <a:lnTo>
                    <a:pt x="6875703" y="5999607"/>
                  </a:lnTo>
                  <a:lnTo>
                    <a:pt x="6878116" y="5999988"/>
                  </a:lnTo>
                  <a:lnTo>
                    <a:pt x="6880910" y="6000242"/>
                  </a:lnTo>
                  <a:lnTo>
                    <a:pt x="6883323" y="6000877"/>
                  </a:lnTo>
                  <a:lnTo>
                    <a:pt x="6883323" y="5969127"/>
                  </a:lnTo>
                </a:path>
                <a:path w="6883400" h="10017125">
                  <a:moveTo>
                    <a:pt x="6797598" y="6094095"/>
                  </a:moveTo>
                  <a:lnTo>
                    <a:pt x="6797598" y="5969127"/>
                  </a:lnTo>
                </a:path>
                <a:path w="6883400" h="10017125">
                  <a:moveTo>
                    <a:pt x="6883323" y="6219063"/>
                  </a:moveTo>
                  <a:lnTo>
                    <a:pt x="6883323" y="6185535"/>
                  </a:lnTo>
                  <a:lnTo>
                    <a:pt x="6880910" y="6186170"/>
                  </a:lnTo>
                  <a:lnTo>
                    <a:pt x="6878370" y="6186805"/>
                  </a:lnTo>
                  <a:lnTo>
                    <a:pt x="6875957" y="6187440"/>
                  </a:lnTo>
                  <a:lnTo>
                    <a:pt x="6873290" y="6187694"/>
                  </a:lnTo>
                  <a:lnTo>
                    <a:pt x="6870750" y="6188075"/>
                  </a:lnTo>
                  <a:lnTo>
                    <a:pt x="6868083" y="6188075"/>
                  </a:lnTo>
                  <a:lnTo>
                    <a:pt x="6865670" y="6188329"/>
                  </a:lnTo>
                  <a:lnTo>
                    <a:pt x="6862876" y="6188329"/>
                  </a:lnTo>
                  <a:lnTo>
                    <a:pt x="6860463" y="6188075"/>
                  </a:lnTo>
                  <a:lnTo>
                    <a:pt x="6857669" y="6188075"/>
                  </a:lnTo>
                  <a:lnTo>
                    <a:pt x="6855256" y="6187694"/>
                  </a:lnTo>
                  <a:lnTo>
                    <a:pt x="6852462" y="6187059"/>
                  </a:lnTo>
                  <a:lnTo>
                    <a:pt x="6850049" y="6186551"/>
                  </a:lnTo>
                  <a:lnTo>
                    <a:pt x="6847636" y="6185916"/>
                  </a:lnTo>
                  <a:lnTo>
                    <a:pt x="6832396" y="6178550"/>
                  </a:lnTo>
                  <a:lnTo>
                    <a:pt x="6830618" y="6177026"/>
                  </a:lnTo>
                  <a:lnTo>
                    <a:pt x="6828713" y="6175502"/>
                  </a:lnTo>
                  <a:lnTo>
                    <a:pt x="6827189" y="6173978"/>
                  </a:lnTo>
                  <a:lnTo>
                    <a:pt x="6825665" y="6172200"/>
                  </a:lnTo>
                  <a:lnTo>
                    <a:pt x="6824522" y="6170041"/>
                  </a:lnTo>
                  <a:lnTo>
                    <a:pt x="6823252" y="6168263"/>
                  </a:lnTo>
                  <a:lnTo>
                    <a:pt x="6822363" y="6166104"/>
                  </a:lnTo>
                  <a:lnTo>
                    <a:pt x="6821728" y="6163691"/>
                  </a:lnTo>
                  <a:lnTo>
                    <a:pt x="6820839" y="6161532"/>
                  </a:lnTo>
                  <a:lnTo>
                    <a:pt x="6820458" y="6158738"/>
                  </a:lnTo>
                  <a:lnTo>
                    <a:pt x="6820204" y="6156325"/>
                  </a:lnTo>
                  <a:lnTo>
                    <a:pt x="6820458" y="6153531"/>
                  </a:lnTo>
                  <a:lnTo>
                    <a:pt x="6821093" y="6151118"/>
                  </a:lnTo>
                  <a:lnTo>
                    <a:pt x="6821728" y="6148705"/>
                  </a:lnTo>
                  <a:lnTo>
                    <a:pt x="6822617" y="6146292"/>
                  </a:lnTo>
                  <a:lnTo>
                    <a:pt x="6823506" y="6144133"/>
                  </a:lnTo>
                  <a:lnTo>
                    <a:pt x="6824776" y="6141974"/>
                  </a:lnTo>
                  <a:lnTo>
                    <a:pt x="6826046" y="6140196"/>
                  </a:lnTo>
                  <a:lnTo>
                    <a:pt x="6827189" y="6138291"/>
                  </a:lnTo>
                  <a:lnTo>
                    <a:pt x="6829094" y="6136513"/>
                  </a:lnTo>
                  <a:lnTo>
                    <a:pt x="6830618" y="6134989"/>
                  </a:lnTo>
                  <a:lnTo>
                    <a:pt x="6832396" y="6133465"/>
                  </a:lnTo>
                  <a:lnTo>
                    <a:pt x="6834174" y="6132195"/>
                  </a:lnTo>
                  <a:lnTo>
                    <a:pt x="6836333" y="6131052"/>
                  </a:lnTo>
                  <a:lnTo>
                    <a:pt x="6838492" y="6129782"/>
                  </a:lnTo>
                  <a:lnTo>
                    <a:pt x="6840651" y="6128893"/>
                  </a:lnTo>
                  <a:lnTo>
                    <a:pt x="6842810" y="6128004"/>
                  </a:lnTo>
                  <a:lnTo>
                    <a:pt x="6845223" y="6127369"/>
                  </a:lnTo>
                  <a:lnTo>
                    <a:pt x="6847382" y="6126480"/>
                  </a:lnTo>
                  <a:lnTo>
                    <a:pt x="6849795" y="6125845"/>
                  </a:lnTo>
                  <a:lnTo>
                    <a:pt x="6852208" y="6125591"/>
                  </a:lnTo>
                  <a:lnTo>
                    <a:pt x="6855002" y="6124956"/>
                  </a:lnTo>
                  <a:lnTo>
                    <a:pt x="6857415" y="6124575"/>
                  </a:lnTo>
                  <a:lnTo>
                    <a:pt x="6860082" y="6124575"/>
                  </a:lnTo>
                  <a:lnTo>
                    <a:pt x="6862622" y="6124321"/>
                  </a:lnTo>
                  <a:lnTo>
                    <a:pt x="6865289" y="6124321"/>
                  </a:lnTo>
                  <a:lnTo>
                    <a:pt x="6867702" y="6124321"/>
                  </a:lnTo>
                  <a:lnTo>
                    <a:pt x="6870496" y="6124321"/>
                  </a:lnTo>
                  <a:lnTo>
                    <a:pt x="6872909" y="6124575"/>
                  </a:lnTo>
                  <a:lnTo>
                    <a:pt x="6875703" y="6124575"/>
                  </a:lnTo>
                  <a:lnTo>
                    <a:pt x="6878116" y="6125210"/>
                  </a:lnTo>
                  <a:lnTo>
                    <a:pt x="6880910" y="6125591"/>
                  </a:lnTo>
                  <a:lnTo>
                    <a:pt x="6883323" y="6125845"/>
                  </a:lnTo>
                  <a:lnTo>
                    <a:pt x="6883323" y="6094095"/>
                  </a:lnTo>
                </a:path>
                <a:path w="6883400" h="10017125">
                  <a:moveTo>
                    <a:pt x="6797598" y="6219063"/>
                  </a:moveTo>
                  <a:lnTo>
                    <a:pt x="6797598" y="6094095"/>
                  </a:lnTo>
                </a:path>
                <a:path w="6883400" h="10017125">
                  <a:moveTo>
                    <a:pt x="6883323" y="6344031"/>
                  </a:moveTo>
                  <a:lnTo>
                    <a:pt x="6883323" y="6310503"/>
                  </a:lnTo>
                  <a:lnTo>
                    <a:pt x="6880910" y="6311138"/>
                  </a:lnTo>
                  <a:lnTo>
                    <a:pt x="6878370" y="6311773"/>
                  </a:lnTo>
                  <a:lnTo>
                    <a:pt x="6875957" y="6312408"/>
                  </a:lnTo>
                  <a:lnTo>
                    <a:pt x="6873290" y="6312662"/>
                  </a:lnTo>
                  <a:lnTo>
                    <a:pt x="6870750" y="6313043"/>
                  </a:lnTo>
                  <a:lnTo>
                    <a:pt x="6868083" y="6313043"/>
                  </a:lnTo>
                  <a:lnTo>
                    <a:pt x="6865670" y="6313297"/>
                  </a:lnTo>
                  <a:lnTo>
                    <a:pt x="6862876" y="6313297"/>
                  </a:lnTo>
                  <a:lnTo>
                    <a:pt x="6860463" y="6313043"/>
                  </a:lnTo>
                  <a:lnTo>
                    <a:pt x="6857669" y="6313043"/>
                  </a:lnTo>
                  <a:lnTo>
                    <a:pt x="6855256" y="6312662"/>
                  </a:lnTo>
                  <a:lnTo>
                    <a:pt x="6852462" y="6312027"/>
                  </a:lnTo>
                  <a:lnTo>
                    <a:pt x="6850049" y="6311519"/>
                  </a:lnTo>
                  <a:lnTo>
                    <a:pt x="6847636" y="6310884"/>
                  </a:lnTo>
                  <a:lnTo>
                    <a:pt x="6832396" y="6303518"/>
                  </a:lnTo>
                  <a:lnTo>
                    <a:pt x="6830618" y="6302375"/>
                  </a:lnTo>
                  <a:lnTo>
                    <a:pt x="6828713" y="6300470"/>
                  </a:lnTo>
                  <a:lnTo>
                    <a:pt x="6827189" y="6298946"/>
                  </a:lnTo>
                  <a:lnTo>
                    <a:pt x="6825665" y="6297168"/>
                  </a:lnTo>
                  <a:lnTo>
                    <a:pt x="6824522" y="6295009"/>
                  </a:lnTo>
                  <a:lnTo>
                    <a:pt x="6823252" y="6293231"/>
                  </a:lnTo>
                  <a:lnTo>
                    <a:pt x="6822363" y="6291072"/>
                  </a:lnTo>
                  <a:lnTo>
                    <a:pt x="6821728" y="6288659"/>
                  </a:lnTo>
                  <a:lnTo>
                    <a:pt x="6820839" y="6286500"/>
                  </a:lnTo>
                  <a:lnTo>
                    <a:pt x="6820458" y="6283706"/>
                  </a:lnTo>
                  <a:lnTo>
                    <a:pt x="6820204" y="6281293"/>
                  </a:lnTo>
                  <a:lnTo>
                    <a:pt x="6820458" y="6278499"/>
                  </a:lnTo>
                  <a:lnTo>
                    <a:pt x="6821093" y="6276086"/>
                  </a:lnTo>
                  <a:lnTo>
                    <a:pt x="6821728" y="6273673"/>
                  </a:lnTo>
                  <a:lnTo>
                    <a:pt x="6822617" y="6271260"/>
                  </a:lnTo>
                  <a:lnTo>
                    <a:pt x="6823506" y="6269101"/>
                  </a:lnTo>
                  <a:lnTo>
                    <a:pt x="6824776" y="6266942"/>
                  </a:lnTo>
                  <a:lnTo>
                    <a:pt x="6826046" y="6265164"/>
                  </a:lnTo>
                  <a:lnTo>
                    <a:pt x="6827189" y="6263259"/>
                  </a:lnTo>
                  <a:lnTo>
                    <a:pt x="6829094" y="6261481"/>
                  </a:lnTo>
                  <a:lnTo>
                    <a:pt x="6830618" y="6259957"/>
                  </a:lnTo>
                  <a:lnTo>
                    <a:pt x="6832396" y="6258687"/>
                  </a:lnTo>
                  <a:lnTo>
                    <a:pt x="6834174" y="6257163"/>
                  </a:lnTo>
                  <a:lnTo>
                    <a:pt x="6836333" y="6256020"/>
                  </a:lnTo>
                  <a:lnTo>
                    <a:pt x="6838492" y="6254750"/>
                  </a:lnTo>
                  <a:lnTo>
                    <a:pt x="6840651" y="6253861"/>
                  </a:lnTo>
                  <a:lnTo>
                    <a:pt x="6842810" y="6252972"/>
                  </a:lnTo>
                  <a:lnTo>
                    <a:pt x="6845223" y="6252337"/>
                  </a:lnTo>
                  <a:lnTo>
                    <a:pt x="6847382" y="6251448"/>
                  </a:lnTo>
                  <a:lnTo>
                    <a:pt x="6849795" y="6250813"/>
                  </a:lnTo>
                  <a:lnTo>
                    <a:pt x="6852208" y="6250559"/>
                  </a:lnTo>
                  <a:lnTo>
                    <a:pt x="6855002" y="6249924"/>
                  </a:lnTo>
                  <a:lnTo>
                    <a:pt x="6857415" y="6249543"/>
                  </a:lnTo>
                  <a:lnTo>
                    <a:pt x="6860082" y="6249543"/>
                  </a:lnTo>
                  <a:lnTo>
                    <a:pt x="6862622" y="6249289"/>
                  </a:lnTo>
                  <a:lnTo>
                    <a:pt x="6865289" y="6249289"/>
                  </a:lnTo>
                  <a:lnTo>
                    <a:pt x="6867702" y="6249289"/>
                  </a:lnTo>
                  <a:lnTo>
                    <a:pt x="6870496" y="6249289"/>
                  </a:lnTo>
                  <a:lnTo>
                    <a:pt x="6872909" y="6249543"/>
                  </a:lnTo>
                  <a:lnTo>
                    <a:pt x="6875703" y="6249543"/>
                  </a:lnTo>
                  <a:lnTo>
                    <a:pt x="6878116" y="6250178"/>
                  </a:lnTo>
                  <a:lnTo>
                    <a:pt x="6880910" y="6250559"/>
                  </a:lnTo>
                  <a:lnTo>
                    <a:pt x="6883323" y="6250813"/>
                  </a:lnTo>
                  <a:lnTo>
                    <a:pt x="6883323" y="6219063"/>
                  </a:lnTo>
                </a:path>
                <a:path w="6883400" h="10017125">
                  <a:moveTo>
                    <a:pt x="6797598" y="6344031"/>
                  </a:moveTo>
                  <a:lnTo>
                    <a:pt x="6797598" y="6219063"/>
                  </a:lnTo>
                </a:path>
                <a:path w="6883400" h="10017125">
                  <a:moveTo>
                    <a:pt x="6883323" y="6468999"/>
                  </a:moveTo>
                  <a:lnTo>
                    <a:pt x="6883323" y="6435471"/>
                  </a:lnTo>
                  <a:lnTo>
                    <a:pt x="6880910" y="6436106"/>
                  </a:lnTo>
                  <a:lnTo>
                    <a:pt x="6878370" y="6436741"/>
                  </a:lnTo>
                  <a:lnTo>
                    <a:pt x="6875957" y="6437376"/>
                  </a:lnTo>
                  <a:lnTo>
                    <a:pt x="6873290" y="6437630"/>
                  </a:lnTo>
                  <a:lnTo>
                    <a:pt x="6870750" y="6438011"/>
                  </a:lnTo>
                  <a:lnTo>
                    <a:pt x="6868083" y="6438265"/>
                  </a:lnTo>
                  <a:lnTo>
                    <a:pt x="6865670" y="6438265"/>
                  </a:lnTo>
                  <a:lnTo>
                    <a:pt x="6862876" y="6438265"/>
                  </a:lnTo>
                  <a:lnTo>
                    <a:pt x="6860463" y="6438265"/>
                  </a:lnTo>
                  <a:lnTo>
                    <a:pt x="6857669" y="6438011"/>
                  </a:lnTo>
                  <a:lnTo>
                    <a:pt x="6855256" y="6437630"/>
                  </a:lnTo>
                  <a:lnTo>
                    <a:pt x="6852462" y="6436995"/>
                  </a:lnTo>
                  <a:lnTo>
                    <a:pt x="6850049" y="6436741"/>
                  </a:lnTo>
                  <a:lnTo>
                    <a:pt x="6847636" y="6435852"/>
                  </a:lnTo>
                  <a:lnTo>
                    <a:pt x="6845223" y="6435217"/>
                  </a:lnTo>
                  <a:lnTo>
                    <a:pt x="6842810" y="6434328"/>
                  </a:lnTo>
                  <a:lnTo>
                    <a:pt x="6832396" y="6428486"/>
                  </a:lnTo>
                  <a:lnTo>
                    <a:pt x="6830618" y="6427343"/>
                  </a:lnTo>
                  <a:lnTo>
                    <a:pt x="6828713" y="6425438"/>
                  </a:lnTo>
                  <a:lnTo>
                    <a:pt x="6827189" y="6423914"/>
                  </a:lnTo>
                  <a:lnTo>
                    <a:pt x="6825665" y="6422136"/>
                  </a:lnTo>
                  <a:lnTo>
                    <a:pt x="6824522" y="6419977"/>
                  </a:lnTo>
                  <a:lnTo>
                    <a:pt x="6823252" y="6418199"/>
                  </a:lnTo>
                  <a:lnTo>
                    <a:pt x="6822363" y="6416040"/>
                  </a:lnTo>
                  <a:lnTo>
                    <a:pt x="6821728" y="6413627"/>
                  </a:lnTo>
                  <a:lnTo>
                    <a:pt x="6820839" y="6411468"/>
                  </a:lnTo>
                  <a:lnTo>
                    <a:pt x="6820458" y="6409055"/>
                  </a:lnTo>
                  <a:lnTo>
                    <a:pt x="6820204" y="6406261"/>
                  </a:lnTo>
                  <a:lnTo>
                    <a:pt x="6820458" y="6403467"/>
                  </a:lnTo>
                  <a:lnTo>
                    <a:pt x="6821093" y="6401054"/>
                  </a:lnTo>
                  <a:lnTo>
                    <a:pt x="6821728" y="6398641"/>
                  </a:lnTo>
                  <a:lnTo>
                    <a:pt x="6822617" y="6396228"/>
                  </a:lnTo>
                  <a:lnTo>
                    <a:pt x="6823506" y="6394069"/>
                  </a:lnTo>
                  <a:lnTo>
                    <a:pt x="6824776" y="6391910"/>
                  </a:lnTo>
                  <a:lnTo>
                    <a:pt x="6826046" y="6390132"/>
                  </a:lnTo>
                  <a:lnTo>
                    <a:pt x="6827189" y="6388227"/>
                  </a:lnTo>
                  <a:lnTo>
                    <a:pt x="6829094" y="6386703"/>
                  </a:lnTo>
                  <a:lnTo>
                    <a:pt x="6830618" y="6384925"/>
                  </a:lnTo>
                  <a:lnTo>
                    <a:pt x="6832396" y="6383655"/>
                  </a:lnTo>
                  <a:lnTo>
                    <a:pt x="6834174" y="6382131"/>
                  </a:lnTo>
                  <a:lnTo>
                    <a:pt x="6836333" y="6380988"/>
                  </a:lnTo>
                  <a:lnTo>
                    <a:pt x="6838492" y="6380099"/>
                  </a:lnTo>
                  <a:lnTo>
                    <a:pt x="6840651" y="6378829"/>
                  </a:lnTo>
                  <a:lnTo>
                    <a:pt x="6842810" y="6377940"/>
                  </a:lnTo>
                  <a:lnTo>
                    <a:pt x="6845223" y="6377305"/>
                  </a:lnTo>
                  <a:lnTo>
                    <a:pt x="6847382" y="6376416"/>
                  </a:lnTo>
                  <a:lnTo>
                    <a:pt x="6849795" y="6376035"/>
                  </a:lnTo>
                  <a:lnTo>
                    <a:pt x="6852208" y="6375527"/>
                  </a:lnTo>
                  <a:lnTo>
                    <a:pt x="6855002" y="6374892"/>
                  </a:lnTo>
                  <a:lnTo>
                    <a:pt x="6857415" y="6374892"/>
                  </a:lnTo>
                  <a:lnTo>
                    <a:pt x="6860082" y="6374511"/>
                  </a:lnTo>
                  <a:lnTo>
                    <a:pt x="6862622" y="6374257"/>
                  </a:lnTo>
                  <a:lnTo>
                    <a:pt x="6865289" y="6374257"/>
                  </a:lnTo>
                  <a:lnTo>
                    <a:pt x="6867702" y="6374257"/>
                  </a:lnTo>
                  <a:lnTo>
                    <a:pt x="6870496" y="6374257"/>
                  </a:lnTo>
                  <a:lnTo>
                    <a:pt x="6872909" y="6374511"/>
                  </a:lnTo>
                  <a:lnTo>
                    <a:pt x="6875703" y="6374892"/>
                  </a:lnTo>
                  <a:lnTo>
                    <a:pt x="6878116" y="6375146"/>
                  </a:lnTo>
                  <a:lnTo>
                    <a:pt x="6880910" y="6375527"/>
                  </a:lnTo>
                  <a:lnTo>
                    <a:pt x="6883323" y="6375781"/>
                  </a:lnTo>
                  <a:lnTo>
                    <a:pt x="6883323" y="6344031"/>
                  </a:lnTo>
                </a:path>
                <a:path w="6883400" h="10017125">
                  <a:moveTo>
                    <a:pt x="6797598" y="6468999"/>
                  </a:moveTo>
                  <a:lnTo>
                    <a:pt x="6797598" y="6344031"/>
                  </a:lnTo>
                </a:path>
                <a:path w="6883400" h="10017125">
                  <a:moveTo>
                    <a:pt x="6883323" y="6594348"/>
                  </a:moveTo>
                  <a:lnTo>
                    <a:pt x="6883323" y="6560438"/>
                  </a:lnTo>
                  <a:lnTo>
                    <a:pt x="6880910" y="6561074"/>
                  </a:lnTo>
                  <a:lnTo>
                    <a:pt x="6878370" y="6561709"/>
                  </a:lnTo>
                  <a:lnTo>
                    <a:pt x="6875957" y="6562344"/>
                  </a:lnTo>
                  <a:lnTo>
                    <a:pt x="6873290" y="6562598"/>
                  </a:lnTo>
                  <a:lnTo>
                    <a:pt x="6870750" y="6562979"/>
                  </a:lnTo>
                  <a:lnTo>
                    <a:pt x="6868083" y="6563233"/>
                  </a:lnTo>
                  <a:lnTo>
                    <a:pt x="6865670" y="6563233"/>
                  </a:lnTo>
                  <a:lnTo>
                    <a:pt x="6862876" y="6563233"/>
                  </a:lnTo>
                  <a:lnTo>
                    <a:pt x="6860463" y="6563233"/>
                  </a:lnTo>
                  <a:lnTo>
                    <a:pt x="6857669" y="6562979"/>
                  </a:lnTo>
                  <a:lnTo>
                    <a:pt x="6855256" y="6562598"/>
                  </a:lnTo>
                  <a:lnTo>
                    <a:pt x="6852462" y="6562344"/>
                  </a:lnTo>
                  <a:lnTo>
                    <a:pt x="6850049" y="6561709"/>
                  </a:lnTo>
                  <a:lnTo>
                    <a:pt x="6847636" y="6561074"/>
                  </a:lnTo>
                  <a:lnTo>
                    <a:pt x="6845223" y="6560184"/>
                  </a:lnTo>
                  <a:lnTo>
                    <a:pt x="6842810" y="6559550"/>
                  </a:lnTo>
                  <a:lnTo>
                    <a:pt x="6840651" y="6558661"/>
                  </a:lnTo>
                  <a:lnTo>
                    <a:pt x="6838492" y="6557391"/>
                  </a:lnTo>
                  <a:lnTo>
                    <a:pt x="6836333" y="6556248"/>
                  </a:lnTo>
                  <a:lnTo>
                    <a:pt x="6834174" y="6554978"/>
                  </a:lnTo>
                  <a:lnTo>
                    <a:pt x="6832396" y="6553454"/>
                  </a:lnTo>
                  <a:lnTo>
                    <a:pt x="6830618" y="6552311"/>
                  </a:lnTo>
                  <a:lnTo>
                    <a:pt x="6828713" y="6550786"/>
                  </a:lnTo>
                  <a:lnTo>
                    <a:pt x="6827189" y="6548882"/>
                  </a:lnTo>
                  <a:lnTo>
                    <a:pt x="6825665" y="6547104"/>
                  </a:lnTo>
                  <a:lnTo>
                    <a:pt x="6824522" y="6545199"/>
                  </a:lnTo>
                  <a:lnTo>
                    <a:pt x="6823252" y="6543167"/>
                  </a:lnTo>
                  <a:lnTo>
                    <a:pt x="6822363" y="6541008"/>
                  </a:lnTo>
                  <a:lnTo>
                    <a:pt x="6821728" y="6538849"/>
                  </a:lnTo>
                  <a:lnTo>
                    <a:pt x="6820839" y="6536436"/>
                  </a:lnTo>
                  <a:lnTo>
                    <a:pt x="6820458" y="6534023"/>
                  </a:lnTo>
                  <a:lnTo>
                    <a:pt x="6820204" y="6531229"/>
                  </a:lnTo>
                  <a:lnTo>
                    <a:pt x="6820458" y="6528434"/>
                  </a:lnTo>
                  <a:lnTo>
                    <a:pt x="6821093" y="6526022"/>
                  </a:lnTo>
                  <a:lnTo>
                    <a:pt x="6826046" y="6515100"/>
                  </a:lnTo>
                  <a:lnTo>
                    <a:pt x="6827189" y="6513195"/>
                  </a:lnTo>
                  <a:lnTo>
                    <a:pt x="6829094" y="6511671"/>
                  </a:lnTo>
                  <a:lnTo>
                    <a:pt x="6830618" y="6509893"/>
                  </a:lnTo>
                  <a:lnTo>
                    <a:pt x="6832396" y="6508623"/>
                  </a:lnTo>
                  <a:lnTo>
                    <a:pt x="6834174" y="6507099"/>
                  </a:lnTo>
                  <a:lnTo>
                    <a:pt x="6836333" y="6505956"/>
                  </a:lnTo>
                  <a:lnTo>
                    <a:pt x="6838492" y="6505067"/>
                  </a:lnTo>
                  <a:lnTo>
                    <a:pt x="6840651" y="6504051"/>
                  </a:lnTo>
                  <a:lnTo>
                    <a:pt x="6857415" y="6499860"/>
                  </a:lnTo>
                  <a:lnTo>
                    <a:pt x="6860082" y="6499479"/>
                  </a:lnTo>
                  <a:lnTo>
                    <a:pt x="6862622" y="6499225"/>
                  </a:lnTo>
                  <a:lnTo>
                    <a:pt x="6865289" y="6499225"/>
                  </a:lnTo>
                  <a:lnTo>
                    <a:pt x="6867702" y="6499225"/>
                  </a:lnTo>
                  <a:lnTo>
                    <a:pt x="6870496" y="6499225"/>
                  </a:lnTo>
                  <a:lnTo>
                    <a:pt x="6872909" y="6499479"/>
                  </a:lnTo>
                  <a:lnTo>
                    <a:pt x="6875703" y="6499860"/>
                  </a:lnTo>
                  <a:lnTo>
                    <a:pt x="6878116" y="6500114"/>
                  </a:lnTo>
                  <a:lnTo>
                    <a:pt x="6880910" y="6500495"/>
                  </a:lnTo>
                  <a:lnTo>
                    <a:pt x="6883323" y="6500749"/>
                  </a:lnTo>
                  <a:lnTo>
                    <a:pt x="6883323" y="6468999"/>
                  </a:lnTo>
                </a:path>
                <a:path w="6883400" h="10017125">
                  <a:moveTo>
                    <a:pt x="6797598" y="6594348"/>
                  </a:moveTo>
                  <a:lnTo>
                    <a:pt x="6797598" y="6468999"/>
                  </a:lnTo>
                </a:path>
                <a:path w="6883400" h="10017125">
                  <a:moveTo>
                    <a:pt x="6883323" y="6722363"/>
                  </a:moveTo>
                  <a:lnTo>
                    <a:pt x="6883323" y="6687566"/>
                  </a:lnTo>
                  <a:lnTo>
                    <a:pt x="6880910" y="6688455"/>
                  </a:lnTo>
                  <a:lnTo>
                    <a:pt x="6878370" y="6689090"/>
                  </a:lnTo>
                  <a:lnTo>
                    <a:pt x="6875957" y="6689471"/>
                  </a:lnTo>
                  <a:lnTo>
                    <a:pt x="6873290" y="6689979"/>
                  </a:lnTo>
                  <a:lnTo>
                    <a:pt x="6870750" y="6690359"/>
                  </a:lnTo>
                  <a:lnTo>
                    <a:pt x="6868083" y="6690359"/>
                  </a:lnTo>
                  <a:lnTo>
                    <a:pt x="6865670" y="6690613"/>
                  </a:lnTo>
                  <a:lnTo>
                    <a:pt x="6862876" y="6690613"/>
                  </a:lnTo>
                  <a:lnTo>
                    <a:pt x="6860463" y="6690359"/>
                  </a:lnTo>
                  <a:lnTo>
                    <a:pt x="6857669" y="6690359"/>
                  </a:lnTo>
                  <a:lnTo>
                    <a:pt x="6855256" y="6689725"/>
                  </a:lnTo>
                  <a:lnTo>
                    <a:pt x="6852462" y="6689471"/>
                  </a:lnTo>
                  <a:lnTo>
                    <a:pt x="6850049" y="6688836"/>
                  </a:lnTo>
                  <a:lnTo>
                    <a:pt x="6847636" y="6688201"/>
                  </a:lnTo>
                  <a:lnTo>
                    <a:pt x="6845223" y="6687566"/>
                  </a:lnTo>
                  <a:lnTo>
                    <a:pt x="6842810" y="6686677"/>
                  </a:lnTo>
                  <a:lnTo>
                    <a:pt x="6840651" y="6685788"/>
                  </a:lnTo>
                  <a:lnTo>
                    <a:pt x="6838492" y="6684518"/>
                  </a:lnTo>
                  <a:lnTo>
                    <a:pt x="6836333" y="6683375"/>
                  </a:lnTo>
                  <a:lnTo>
                    <a:pt x="6834174" y="6682105"/>
                  </a:lnTo>
                  <a:lnTo>
                    <a:pt x="6832396" y="6680581"/>
                  </a:lnTo>
                  <a:lnTo>
                    <a:pt x="6830618" y="6679311"/>
                  </a:lnTo>
                  <a:lnTo>
                    <a:pt x="6821728" y="6665341"/>
                  </a:lnTo>
                  <a:lnTo>
                    <a:pt x="6820839" y="6663182"/>
                  </a:lnTo>
                  <a:lnTo>
                    <a:pt x="6820458" y="6660515"/>
                  </a:lnTo>
                  <a:lnTo>
                    <a:pt x="6820204" y="6657721"/>
                  </a:lnTo>
                  <a:lnTo>
                    <a:pt x="6820458" y="6654927"/>
                  </a:lnTo>
                  <a:lnTo>
                    <a:pt x="6821093" y="6652513"/>
                  </a:lnTo>
                  <a:lnTo>
                    <a:pt x="6821728" y="6649847"/>
                  </a:lnTo>
                  <a:lnTo>
                    <a:pt x="6822617" y="6647688"/>
                  </a:lnTo>
                  <a:lnTo>
                    <a:pt x="6823506" y="6645275"/>
                  </a:lnTo>
                  <a:lnTo>
                    <a:pt x="6824776" y="6643116"/>
                  </a:lnTo>
                  <a:lnTo>
                    <a:pt x="6826046" y="6641211"/>
                  </a:lnTo>
                  <a:lnTo>
                    <a:pt x="6827189" y="6639433"/>
                  </a:lnTo>
                  <a:lnTo>
                    <a:pt x="6829094" y="6637655"/>
                  </a:lnTo>
                  <a:lnTo>
                    <a:pt x="6838492" y="6630924"/>
                  </a:lnTo>
                  <a:lnTo>
                    <a:pt x="6840651" y="6630034"/>
                  </a:lnTo>
                  <a:lnTo>
                    <a:pt x="6842810" y="6628765"/>
                  </a:lnTo>
                  <a:lnTo>
                    <a:pt x="6845223" y="6628130"/>
                  </a:lnTo>
                  <a:lnTo>
                    <a:pt x="6847382" y="6627241"/>
                  </a:lnTo>
                  <a:lnTo>
                    <a:pt x="6849795" y="6626606"/>
                  </a:lnTo>
                  <a:lnTo>
                    <a:pt x="6852208" y="6626352"/>
                  </a:lnTo>
                  <a:lnTo>
                    <a:pt x="6855002" y="6625717"/>
                  </a:lnTo>
                  <a:lnTo>
                    <a:pt x="6857415" y="6625463"/>
                  </a:lnTo>
                  <a:lnTo>
                    <a:pt x="6860082" y="6625463"/>
                  </a:lnTo>
                  <a:lnTo>
                    <a:pt x="6862622" y="6625082"/>
                  </a:lnTo>
                  <a:lnTo>
                    <a:pt x="6865289" y="6625082"/>
                  </a:lnTo>
                  <a:lnTo>
                    <a:pt x="6867702" y="6625082"/>
                  </a:lnTo>
                  <a:lnTo>
                    <a:pt x="6870496" y="6625082"/>
                  </a:lnTo>
                  <a:lnTo>
                    <a:pt x="6872909" y="6625463"/>
                  </a:lnTo>
                  <a:lnTo>
                    <a:pt x="6875703" y="6625463"/>
                  </a:lnTo>
                  <a:lnTo>
                    <a:pt x="6878116" y="6625971"/>
                  </a:lnTo>
                  <a:lnTo>
                    <a:pt x="6880910" y="6625971"/>
                  </a:lnTo>
                  <a:lnTo>
                    <a:pt x="6883323" y="6626606"/>
                  </a:lnTo>
                  <a:lnTo>
                    <a:pt x="6883323" y="6594348"/>
                  </a:lnTo>
                </a:path>
                <a:path w="6883400" h="10017125">
                  <a:moveTo>
                    <a:pt x="6797598" y="6722363"/>
                  </a:moveTo>
                  <a:lnTo>
                    <a:pt x="6797598" y="6594348"/>
                  </a:lnTo>
                </a:path>
                <a:path w="6883400" h="10017125">
                  <a:moveTo>
                    <a:pt x="6883323" y="6850380"/>
                  </a:moveTo>
                  <a:lnTo>
                    <a:pt x="6883323" y="6815963"/>
                  </a:lnTo>
                  <a:lnTo>
                    <a:pt x="6880910" y="6816471"/>
                  </a:lnTo>
                  <a:lnTo>
                    <a:pt x="6878370" y="6817106"/>
                  </a:lnTo>
                  <a:lnTo>
                    <a:pt x="6875957" y="6817741"/>
                  </a:lnTo>
                  <a:lnTo>
                    <a:pt x="6873290" y="6817995"/>
                  </a:lnTo>
                  <a:lnTo>
                    <a:pt x="6870750" y="6818376"/>
                  </a:lnTo>
                  <a:lnTo>
                    <a:pt x="6868083" y="6818376"/>
                  </a:lnTo>
                  <a:lnTo>
                    <a:pt x="6865670" y="6818630"/>
                  </a:lnTo>
                  <a:lnTo>
                    <a:pt x="6862876" y="6818630"/>
                  </a:lnTo>
                  <a:lnTo>
                    <a:pt x="6860463" y="6818376"/>
                  </a:lnTo>
                  <a:lnTo>
                    <a:pt x="6857669" y="6818376"/>
                  </a:lnTo>
                  <a:lnTo>
                    <a:pt x="6855256" y="6817995"/>
                  </a:lnTo>
                  <a:lnTo>
                    <a:pt x="6852462" y="6817486"/>
                  </a:lnTo>
                  <a:lnTo>
                    <a:pt x="6850049" y="6816852"/>
                  </a:lnTo>
                  <a:lnTo>
                    <a:pt x="6847636" y="6816217"/>
                  </a:lnTo>
                  <a:lnTo>
                    <a:pt x="6845223" y="6815582"/>
                  </a:lnTo>
                  <a:lnTo>
                    <a:pt x="6842810" y="6814693"/>
                  </a:lnTo>
                  <a:lnTo>
                    <a:pt x="6840651" y="6813804"/>
                  </a:lnTo>
                  <a:lnTo>
                    <a:pt x="6838492" y="6812534"/>
                  </a:lnTo>
                  <a:lnTo>
                    <a:pt x="6836333" y="6811391"/>
                  </a:lnTo>
                  <a:lnTo>
                    <a:pt x="6834174" y="6810121"/>
                  </a:lnTo>
                  <a:lnTo>
                    <a:pt x="6832396" y="6808597"/>
                  </a:lnTo>
                  <a:lnTo>
                    <a:pt x="6830618" y="6807327"/>
                  </a:lnTo>
                  <a:lnTo>
                    <a:pt x="6828713" y="6805549"/>
                  </a:lnTo>
                  <a:lnTo>
                    <a:pt x="6827189" y="6804025"/>
                  </a:lnTo>
                  <a:lnTo>
                    <a:pt x="6825665" y="6802247"/>
                  </a:lnTo>
                  <a:lnTo>
                    <a:pt x="6824522" y="6800088"/>
                  </a:lnTo>
                  <a:lnTo>
                    <a:pt x="6823252" y="6797929"/>
                  </a:lnTo>
                  <a:lnTo>
                    <a:pt x="6822363" y="6795770"/>
                  </a:lnTo>
                  <a:lnTo>
                    <a:pt x="6821728" y="6793357"/>
                  </a:lnTo>
                  <a:lnTo>
                    <a:pt x="6820839" y="6791198"/>
                  </a:lnTo>
                  <a:lnTo>
                    <a:pt x="6820458" y="6788531"/>
                  </a:lnTo>
                  <a:lnTo>
                    <a:pt x="6820204" y="6785991"/>
                  </a:lnTo>
                  <a:lnTo>
                    <a:pt x="6820458" y="6782943"/>
                  </a:lnTo>
                  <a:lnTo>
                    <a:pt x="6821093" y="6780530"/>
                  </a:lnTo>
                  <a:lnTo>
                    <a:pt x="6821728" y="6778117"/>
                  </a:lnTo>
                  <a:lnTo>
                    <a:pt x="6822617" y="6775704"/>
                  </a:lnTo>
                  <a:lnTo>
                    <a:pt x="6823506" y="6773291"/>
                  </a:lnTo>
                  <a:lnTo>
                    <a:pt x="6824776" y="6771132"/>
                  </a:lnTo>
                  <a:lnTo>
                    <a:pt x="6826046" y="6769227"/>
                  </a:lnTo>
                  <a:lnTo>
                    <a:pt x="6827189" y="6767449"/>
                  </a:lnTo>
                  <a:lnTo>
                    <a:pt x="6829094" y="6765671"/>
                  </a:lnTo>
                  <a:lnTo>
                    <a:pt x="6840651" y="6758051"/>
                  </a:lnTo>
                  <a:lnTo>
                    <a:pt x="6842810" y="6756781"/>
                  </a:lnTo>
                  <a:lnTo>
                    <a:pt x="6845223" y="6756146"/>
                  </a:lnTo>
                  <a:lnTo>
                    <a:pt x="6847382" y="6755257"/>
                  </a:lnTo>
                  <a:lnTo>
                    <a:pt x="6849795" y="6754622"/>
                  </a:lnTo>
                  <a:lnTo>
                    <a:pt x="6852208" y="6754368"/>
                  </a:lnTo>
                  <a:lnTo>
                    <a:pt x="6855002" y="6753733"/>
                  </a:lnTo>
                  <a:lnTo>
                    <a:pt x="6857415" y="6753479"/>
                  </a:lnTo>
                  <a:lnTo>
                    <a:pt x="6860082" y="6753479"/>
                  </a:lnTo>
                  <a:lnTo>
                    <a:pt x="6862622" y="6753098"/>
                  </a:lnTo>
                  <a:lnTo>
                    <a:pt x="6865289" y="6753098"/>
                  </a:lnTo>
                  <a:lnTo>
                    <a:pt x="6867702" y="6753098"/>
                  </a:lnTo>
                  <a:lnTo>
                    <a:pt x="6870496" y="6753098"/>
                  </a:lnTo>
                  <a:lnTo>
                    <a:pt x="6872909" y="6753479"/>
                  </a:lnTo>
                  <a:lnTo>
                    <a:pt x="6875703" y="6753479"/>
                  </a:lnTo>
                  <a:lnTo>
                    <a:pt x="6878116" y="6753986"/>
                  </a:lnTo>
                  <a:lnTo>
                    <a:pt x="6880910" y="6754368"/>
                  </a:lnTo>
                  <a:lnTo>
                    <a:pt x="6883323" y="6754622"/>
                  </a:lnTo>
                  <a:lnTo>
                    <a:pt x="6883323" y="6722363"/>
                  </a:lnTo>
                </a:path>
                <a:path w="6883400" h="10017125">
                  <a:moveTo>
                    <a:pt x="6797598" y="6850380"/>
                  </a:moveTo>
                  <a:lnTo>
                    <a:pt x="6797598" y="6722363"/>
                  </a:lnTo>
                </a:path>
                <a:path w="6883400" h="10017125">
                  <a:moveTo>
                    <a:pt x="6883323" y="6978396"/>
                  </a:moveTo>
                  <a:lnTo>
                    <a:pt x="6883323" y="6943979"/>
                  </a:lnTo>
                  <a:lnTo>
                    <a:pt x="6880910" y="6944486"/>
                  </a:lnTo>
                  <a:lnTo>
                    <a:pt x="6878370" y="6945122"/>
                  </a:lnTo>
                  <a:lnTo>
                    <a:pt x="6875957" y="6945757"/>
                  </a:lnTo>
                  <a:lnTo>
                    <a:pt x="6873290" y="6946011"/>
                  </a:lnTo>
                  <a:lnTo>
                    <a:pt x="6870750" y="6946392"/>
                  </a:lnTo>
                  <a:lnTo>
                    <a:pt x="6868083" y="6946646"/>
                  </a:lnTo>
                  <a:lnTo>
                    <a:pt x="6865670" y="6946646"/>
                  </a:lnTo>
                  <a:lnTo>
                    <a:pt x="6862876" y="6946646"/>
                  </a:lnTo>
                  <a:lnTo>
                    <a:pt x="6860463" y="6946646"/>
                  </a:lnTo>
                  <a:lnTo>
                    <a:pt x="6857669" y="6946392"/>
                  </a:lnTo>
                  <a:lnTo>
                    <a:pt x="6855256" y="6946011"/>
                  </a:lnTo>
                  <a:lnTo>
                    <a:pt x="6852462" y="6945503"/>
                  </a:lnTo>
                  <a:lnTo>
                    <a:pt x="6850049" y="6944868"/>
                  </a:lnTo>
                  <a:lnTo>
                    <a:pt x="6847636" y="6944233"/>
                  </a:lnTo>
                  <a:lnTo>
                    <a:pt x="6845223" y="6943598"/>
                  </a:lnTo>
                  <a:lnTo>
                    <a:pt x="6842810" y="6942709"/>
                  </a:lnTo>
                  <a:lnTo>
                    <a:pt x="6840651" y="6941820"/>
                  </a:lnTo>
                  <a:lnTo>
                    <a:pt x="6838492" y="6940931"/>
                  </a:lnTo>
                  <a:lnTo>
                    <a:pt x="6836333" y="6939407"/>
                  </a:lnTo>
                  <a:lnTo>
                    <a:pt x="6834174" y="6938136"/>
                  </a:lnTo>
                  <a:lnTo>
                    <a:pt x="6832396" y="6936867"/>
                  </a:lnTo>
                  <a:lnTo>
                    <a:pt x="6824522" y="6928104"/>
                  </a:lnTo>
                  <a:lnTo>
                    <a:pt x="6823252" y="6925945"/>
                  </a:lnTo>
                  <a:lnTo>
                    <a:pt x="6822363" y="6923786"/>
                  </a:lnTo>
                  <a:lnTo>
                    <a:pt x="6821728" y="6921373"/>
                  </a:lnTo>
                  <a:lnTo>
                    <a:pt x="6820839" y="6919213"/>
                  </a:lnTo>
                  <a:lnTo>
                    <a:pt x="6820458" y="6916547"/>
                  </a:lnTo>
                  <a:lnTo>
                    <a:pt x="6820204" y="6914007"/>
                  </a:lnTo>
                  <a:lnTo>
                    <a:pt x="6820458" y="6911340"/>
                  </a:lnTo>
                  <a:lnTo>
                    <a:pt x="6821093" y="6908546"/>
                  </a:lnTo>
                  <a:lnTo>
                    <a:pt x="6821728" y="6906133"/>
                  </a:lnTo>
                  <a:lnTo>
                    <a:pt x="6822617" y="6903720"/>
                  </a:lnTo>
                  <a:lnTo>
                    <a:pt x="6823506" y="6901307"/>
                  </a:lnTo>
                  <a:lnTo>
                    <a:pt x="6824776" y="6899402"/>
                  </a:lnTo>
                  <a:lnTo>
                    <a:pt x="6826046" y="6897243"/>
                  </a:lnTo>
                  <a:lnTo>
                    <a:pt x="6827189" y="6895465"/>
                  </a:lnTo>
                  <a:lnTo>
                    <a:pt x="6829094" y="6893686"/>
                  </a:lnTo>
                  <a:lnTo>
                    <a:pt x="6830618" y="6892163"/>
                  </a:lnTo>
                  <a:lnTo>
                    <a:pt x="6832396" y="6890638"/>
                  </a:lnTo>
                  <a:lnTo>
                    <a:pt x="6834174" y="6889369"/>
                  </a:lnTo>
                  <a:lnTo>
                    <a:pt x="6836333" y="6888099"/>
                  </a:lnTo>
                  <a:lnTo>
                    <a:pt x="6838492" y="6886956"/>
                  </a:lnTo>
                  <a:lnTo>
                    <a:pt x="6840651" y="6886067"/>
                  </a:lnTo>
                  <a:lnTo>
                    <a:pt x="6842810" y="6885051"/>
                  </a:lnTo>
                  <a:lnTo>
                    <a:pt x="6845223" y="6884161"/>
                  </a:lnTo>
                  <a:lnTo>
                    <a:pt x="6847382" y="6883527"/>
                  </a:lnTo>
                  <a:lnTo>
                    <a:pt x="6849795" y="6883019"/>
                  </a:lnTo>
                  <a:lnTo>
                    <a:pt x="6852208" y="6882384"/>
                  </a:lnTo>
                  <a:lnTo>
                    <a:pt x="6855002" y="6881749"/>
                  </a:lnTo>
                  <a:lnTo>
                    <a:pt x="6857415" y="6881495"/>
                  </a:lnTo>
                  <a:lnTo>
                    <a:pt x="6860082" y="6881495"/>
                  </a:lnTo>
                  <a:lnTo>
                    <a:pt x="6862622" y="6881113"/>
                  </a:lnTo>
                  <a:lnTo>
                    <a:pt x="6865289" y="6881113"/>
                  </a:lnTo>
                  <a:lnTo>
                    <a:pt x="6867702" y="6881113"/>
                  </a:lnTo>
                  <a:lnTo>
                    <a:pt x="6870496" y="6881113"/>
                  </a:lnTo>
                  <a:lnTo>
                    <a:pt x="6872909" y="6881495"/>
                  </a:lnTo>
                  <a:lnTo>
                    <a:pt x="6875703" y="6881495"/>
                  </a:lnTo>
                  <a:lnTo>
                    <a:pt x="6878116" y="6882003"/>
                  </a:lnTo>
                  <a:lnTo>
                    <a:pt x="6880910" y="6882384"/>
                  </a:lnTo>
                  <a:lnTo>
                    <a:pt x="6883323" y="6882638"/>
                  </a:lnTo>
                  <a:lnTo>
                    <a:pt x="6883323" y="6850380"/>
                  </a:lnTo>
                </a:path>
                <a:path w="6883400" h="10017125">
                  <a:moveTo>
                    <a:pt x="6797598" y="6978396"/>
                  </a:moveTo>
                  <a:lnTo>
                    <a:pt x="6797598" y="6850380"/>
                  </a:lnTo>
                </a:path>
                <a:path w="6883400" h="10017125">
                  <a:moveTo>
                    <a:pt x="6883323" y="7106411"/>
                  </a:moveTo>
                  <a:lnTo>
                    <a:pt x="6883323" y="7071995"/>
                  </a:lnTo>
                  <a:lnTo>
                    <a:pt x="6880910" y="7072503"/>
                  </a:lnTo>
                  <a:lnTo>
                    <a:pt x="6878370" y="7073138"/>
                  </a:lnTo>
                  <a:lnTo>
                    <a:pt x="6875957" y="7073773"/>
                  </a:lnTo>
                  <a:lnTo>
                    <a:pt x="6873290" y="7074027"/>
                  </a:lnTo>
                  <a:lnTo>
                    <a:pt x="6870750" y="7074408"/>
                  </a:lnTo>
                  <a:lnTo>
                    <a:pt x="6868083" y="7074661"/>
                  </a:lnTo>
                  <a:lnTo>
                    <a:pt x="6865670" y="7074661"/>
                  </a:lnTo>
                  <a:lnTo>
                    <a:pt x="6862876" y="7074661"/>
                  </a:lnTo>
                  <a:lnTo>
                    <a:pt x="6860463" y="7074661"/>
                  </a:lnTo>
                  <a:lnTo>
                    <a:pt x="6857669" y="7074408"/>
                  </a:lnTo>
                  <a:lnTo>
                    <a:pt x="6855256" y="7074027"/>
                  </a:lnTo>
                  <a:lnTo>
                    <a:pt x="6852462" y="7073773"/>
                  </a:lnTo>
                  <a:lnTo>
                    <a:pt x="6850049" y="7073138"/>
                  </a:lnTo>
                  <a:lnTo>
                    <a:pt x="6847636" y="7072249"/>
                  </a:lnTo>
                  <a:lnTo>
                    <a:pt x="6845223" y="7071613"/>
                  </a:lnTo>
                  <a:lnTo>
                    <a:pt x="6830618" y="7063359"/>
                  </a:lnTo>
                  <a:lnTo>
                    <a:pt x="6828713" y="7061834"/>
                  </a:lnTo>
                  <a:lnTo>
                    <a:pt x="6827189" y="7060057"/>
                  </a:lnTo>
                  <a:lnTo>
                    <a:pt x="6825665" y="7058279"/>
                  </a:lnTo>
                  <a:lnTo>
                    <a:pt x="6824522" y="7056120"/>
                  </a:lnTo>
                  <a:lnTo>
                    <a:pt x="6823252" y="7053961"/>
                  </a:lnTo>
                  <a:lnTo>
                    <a:pt x="6822363" y="7051802"/>
                  </a:lnTo>
                  <a:lnTo>
                    <a:pt x="6821728" y="7049643"/>
                  </a:lnTo>
                  <a:lnTo>
                    <a:pt x="6820839" y="7047230"/>
                  </a:lnTo>
                  <a:lnTo>
                    <a:pt x="6820458" y="7044563"/>
                  </a:lnTo>
                  <a:lnTo>
                    <a:pt x="6820204" y="7042023"/>
                  </a:lnTo>
                  <a:lnTo>
                    <a:pt x="6824776" y="7027418"/>
                  </a:lnTo>
                  <a:lnTo>
                    <a:pt x="6826046" y="7025259"/>
                  </a:lnTo>
                  <a:lnTo>
                    <a:pt x="6827189" y="7023481"/>
                  </a:lnTo>
                  <a:lnTo>
                    <a:pt x="6829094" y="7021957"/>
                  </a:lnTo>
                  <a:lnTo>
                    <a:pt x="6830618" y="7020179"/>
                  </a:lnTo>
                  <a:lnTo>
                    <a:pt x="6840651" y="7014083"/>
                  </a:lnTo>
                  <a:lnTo>
                    <a:pt x="6842810" y="7013067"/>
                  </a:lnTo>
                  <a:lnTo>
                    <a:pt x="6845223" y="7012178"/>
                  </a:lnTo>
                  <a:lnTo>
                    <a:pt x="6847382" y="7011543"/>
                  </a:lnTo>
                  <a:lnTo>
                    <a:pt x="6849795" y="7011034"/>
                  </a:lnTo>
                  <a:lnTo>
                    <a:pt x="6852208" y="7010400"/>
                  </a:lnTo>
                  <a:lnTo>
                    <a:pt x="6855002" y="7010019"/>
                  </a:lnTo>
                  <a:lnTo>
                    <a:pt x="6857415" y="7009765"/>
                  </a:lnTo>
                  <a:lnTo>
                    <a:pt x="6860082" y="7009511"/>
                  </a:lnTo>
                  <a:lnTo>
                    <a:pt x="6862622" y="7009130"/>
                  </a:lnTo>
                  <a:lnTo>
                    <a:pt x="6865289" y="7009130"/>
                  </a:lnTo>
                  <a:lnTo>
                    <a:pt x="6867702" y="7009130"/>
                  </a:lnTo>
                  <a:lnTo>
                    <a:pt x="6870496" y="7009130"/>
                  </a:lnTo>
                  <a:lnTo>
                    <a:pt x="6872909" y="7009511"/>
                  </a:lnTo>
                  <a:lnTo>
                    <a:pt x="6875703" y="7009765"/>
                  </a:lnTo>
                  <a:lnTo>
                    <a:pt x="6878116" y="7010019"/>
                  </a:lnTo>
                  <a:lnTo>
                    <a:pt x="6880910" y="7010400"/>
                  </a:lnTo>
                  <a:lnTo>
                    <a:pt x="6883323" y="7010654"/>
                  </a:lnTo>
                  <a:lnTo>
                    <a:pt x="6883323" y="6978396"/>
                  </a:lnTo>
                </a:path>
                <a:path w="6883400" h="10017125">
                  <a:moveTo>
                    <a:pt x="6797598" y="7106411"/>
                  </a:moveTo>
                  <a:lnTo>
                    <a:pt x="6797598" y="6978396"/>
                  </a:lnTo>
                </a:path>
                <a:path w="6883400" h="10017125">
                  <a:moveTo>
                    <a:pt x="6883323" y="7234428"/>
                  </a:moveTo>
                  <a:lnTo>
                    <a:pt x="6883323" y="7200011"/>
                  </a:lnTo>
                  <a:lnTo>
                    <a:pt x="6880910" y="7200519"/>
                  </a:lnTo>
                  <a:lnTo>
                    <a:pt x="6878370" y="7201154"/>
                  </a:lnTo>
                  <a:lnTo>
                    <a:pt x="6875957" y="7201789"/>
                  </a:lnTo>
                  <a:lnTo>
                    <a:pt x="6873290" y="7202043"/>
                  </a:lnTo>
                  <a:lnTo>
                    <a:pt x="6870750" y="7202424"/>
                  </a:lnTo>
                  <a:lnTo>
                    <a:pt x="6868083" y="7202678"/>
                  </a:lnTo>
                  <a:lnTo>
                    <a:pt x="6865670" y="7202678"/>
                  </a:lnTo>
                  <a:lnTo>
                    <a:pt x="6862876" y="7202678"/>
                  </a:lnTo>
                  <a:lnTo>
                    <a:pt x="6860463" y="7202678"/>
                  </a:lnTo>
                  <a:lnTo>
                    <a:pt x="6857669" y="7202424"/>
                  </a:lnTo>
                  <a:lnTo>
                    <a:pt x="6855256" y="7202043"/>
                  </a:lnTo>
                  <a:lnTo>
                    <a:pt x="6852462" y="7201789"/>
                  </a:lnTo>
                  <a:lnTo>
                    <a:pt x="6850049" y="7201154"/>
                  </a:lnTo>
                  <a:lnTo>
                    <a:pt x="6847636" y="7200519"/>
                  </a:lnTo>
                  <a:lnTo>
                    <a:pt x="6845223" y="7199630"/>
                  </a:lnTo>
                  <a:lnTo>
                    <a:pt x="6842810" y="7198741"/>
                  </a:lnTo>
                  <a:lnTo>
                    <a:pt x="6840651" y="7197852"/>
                  </a:lnTo>
                  <a:lnTo>
                    <a:pt x="6838492" y="7196963"/>
                  </a:lnTo>
                  <a:lnTo>
                    <a:pt x="6836333" y="7195693"/>
                  </a:lnTo>
                  <a:lnTo>
                    <a:pt x="6834174" y="7194423"/>
                  </a:lnTo>
                  <a:lnTo>
                    <a:pt x="6832396" y="7192899"/>
                  </a:lnTo>
                  <a:lnTo>
                    <a:pt x="6830618" y="7191375"/>
                  </a:lnTo>
                  <a:lnTo>
                    <a:pt x="6828713" y="7189851"/>
                  </a:lnTo>
                  <a:lnTo>
                    <a:pt x="6827189" y="7188073"/>
                  </a:lnTo>
                  <a:lnTo>
                    <a:pt x="6825665" y="7186295"/>
                  </a:lnTo>
                  <a:lnTo>
                    <a:pt x="6824522" y="7184136"/>
                  </a:lnTo>
                  <a:lnTo>
                    <a:pt x="6823252" y="7182231"/>
                  </a:lnTo>
                  <a:lnTo>
                    <a:pt x="6822363" y="7179818"/>
                  </a:lnTo>
                  <a:lnTo>
                    <a:pt x="6821728" y="7177659"/>
                  </a:lnTo>
                  <a:lnTo>
                    <a:pt x="6820839" y="7175246"/>
                  </a:lnTo>
                  <a:lnTo>
                    <a:pt x="6820458" y="7172833"/>
                  </a:lnTo>
                  <a:lnTo>
                    <a:pt x="6820204" y="7170039"/>
                  </a:lnTo>
                  <a:lnTo>
                    <a:pt x="6820458" y="7167372"/>
                  </a:lnTo>
                  <a:lnTo>
                    <a:pt x="6821093" y="7164578"/>
                  </a:lnTo>
                  <a:lnTo>
                    <a:pt x="6821728" y="7162165"/>
                  </a:lnTo>
                  <a:lnTo>
                    <a:pt x="6822617" y="7159752"/>
                  </a:lnTo>
                  <a:lnTo>
                    <a:pt x="6823506" y="7157593"/>
                  </a:lnTo>
                  <a:lnTo>
                    <a:pt x="6824776" y="7155434"/>
                  </a:lnTo>
                  <a:lnTo>
                    <a:pt x="6826046" y="7153275"/>
                  </a:lnTo>
                  <a:lnTo>
                    <a:pt x="6827189" y="7151497"/>
                  </a:lnTo>
                  <a:lnTo>
                    <a:pt x="6829094" y="7149973"/>
                  </a:lnTo>
                  <a:lnTo>
                    <a:pt x="6830618" y="7148195"/>
                  </a:lnTo>
                  <a:lnTo>
                    <a:pt x="6832396" y="7146925"/>
                  </a:lnTo>
                  <a:lnTo>
                    <a:pt x="6834174" y="7145401"/>
                  </a:lnTo>
                  <a:lnTo>
                    <a:pt x="6836333" y="7144131"/>
                  </a:lnTo>
                  <a:lnTo>
                    <a:pt x="6838492" y="7142988"/>
                  </a:lnTo>
                  <a:lnTo>
                    <a:pt x="6840651" y="7142099"/>
                  </a:lnTo>
                  <a:lnTo>
                    <a:pt x="6842810" y="7141083"/>
                  </a:lnTo>
                  <a:lnTo>
                    <a:pt x="6845223" y="7140194"/>
                  </a:lnTo>
                  <a:lnTo>
                    <a:pt x="6847382" y="7139559"/>
                  </a:lnTo>
                  <a:lnTo>
                    <a:pt x="6849795" y="7139051"/>
                  </a:lnTo>
                  <a:lnTo>
                    <a:pt x="6852208" y="7138416"/>
                  </a:lnTo>
                  <a:lnTo>
                    <a:pt x="6855002" y="7138034"/>
                  </a:lnTo>
                  <a:lnTo>
                    <a:pt x="6857415" y="7137781"/>
                  </a:lnTo>
                  <a:lnTo>
                    <a:pt x="6860082" y="7137527"/>
                  </a:lnTo>
                  <a:lnTo>
                    <a:pt x="6862622" y="7137146"/>
                  </a:lnTo>
                  <a:lnTo>
                    <a:pt x="6865289" y="7137146"/>
                  </a:lnTo>
                  <a:lnTo>
                    <a:pt x="6867702" y="7137146"/>
                  </a:lnTo>
                  <a:lnTo>
                    <a:pt x="6870496" y="7137146"/>
                  </a:lnTo>
                  <a:lnTo>
                    <a:pt x="6872909" y="7137527"/>
                  </a:lnTo>
                  <a:lnTo>
                    <a:pt x="6875703" y="7137781"/>
                  </a:lnTo>
                  <a:lnTo>
                    <a:pt x="6878116" y="7138034"/>
                  </a:lnTo>
                  <a:lnTo>
                    <a:pt x="6880910" y="7138416"/>
                  </a:lnTo>
                  <a:lnTo>
                    <a:pt x="6883323" y="7139051"/>
                  </a:lnTo>
                  <a:lnTo>
                    <a:pt x="6883323" y="7106411"/>
                  </a:lnTo>
                </a:path>
                <a:path w="6883400" h="10017125">
                  <a:moveTo>
                    <a:pt x="6797598" y="7234428"/>
                  </a:moveTo>
                  <a:lnTo>
                    <a:pt x="6797598" y="7106411"/>
                  </a:lnTo>
                </a:path>
                <a:path w="6883400" h="10017125">
                  <a:moveTo>
                    <a:pt x="6883323" y="7362444"/>
                  </a:moveTo>
                  <a:lnTo>
                    <a:pt x="6883323" y="7328027"/>
                  </a:lnTo>
                  <a:lnTo>
                    <a:pt x="6880910" y="7328534"/>
                  </a:lnTo>
                  <a:lnTo>
                    <a:pt x="6878370" y="7329170"/>
                  </a:lnTo>
                  <a:lnTo>
                    <a:pt x="6875957" y="7329805"/>
                  </a:lnTo>
                  <a:lnTo>
                    <a:pt x="6873290" y="7330059"/>
                  </a:lnTo>
                  <a:lnTo>
                    <a:pt x="6870750" y="7330440"/>
                  </a:lnTo>
                  <a:lnTo>
                    <a:pt x="6868083" y="7330694"/>
                  </a:lnTo>
                  <a:lnTo>
                    <a:pt x="6865670" y="7330694"/>
                  </a:lnTo>
                  <a:lnTo>
                    <a:pt x="6862876" y="7330694"/>
                  </a:lnTo>
                  <a:lnTo>
                    <a:pt x="6860463" y="7330694"/>
                  </a:lnTo>
                  <a:lnTo>
                    <a:pt x="6857669" y="7330440"/>
                  </a:lnTo>
                  <a:lnTo>
                    <a:pt x="6855256" y="7330059"/>
                  </a:lnTo>
                  <a:lnTo>
                    <a:pt x="6852462" y="7329805"/>
                  </a:lnTo>
                  <a:lnTo>
                    <a:pt x="6850049" y="7329170"/>
                  </a:lnTo>
                  <a:lnTo>
                    <a:pt x="6847636" y="7328534"/>
                  </a:lnTo>
                  <a:lnTo>
                    <a:pt x="6845223" y="7327646"/>
                  </a:lnTo>
                  <a:lnTo>
                    <a:pt x="6842810" y="7327011"/>
                  </a:lnTo>
                  <a:lnTo>
                    <a:pt x="6840651" y="7325868"/>
                  </a:lnTo>
                  <a:lnTo>
                    <a:pt x="6838492" y="7324979"/>
                  </a:lnTo>
                  <a:lnTo>
                    <a:pt x="6836333" y="7323709"/>
                  </a:lnTo>
                  <a:lnTo>
                    <a:pt x="6834174" y="7322439"/>
                  </a:lnTo>
                  <a:lnTo>
                    <a:pt x="6832396" y="7320915"/>
                  </a:lnTo>
                  <a:lnTo>
                    <a:pt x="6830618" y="7319391"/>
                  </a:lnTo>
                  <a:lnTo>
                    <a:pt x="6828713" y="7317867"/>
                  </a:lnTo>
                  <a:lnTo>
                    <a:pt x="6827189" y="7316089"/>
                  </a:lnTo>
                  <a:lnTo>
                    <a:pt x="6825665" y="7314311"/>
                  </a:lnTo>
                  <a:lnTo>
                    <a:pt x="6824522" y="7312152"/>
                  </a:lnTo>
                  <a:lnTo>
                    <a:pt x="6823252" y="7310247"/>
                  </a:lnTo>
                  <a:lnTo>
                    <a:pt x="6822363" y="7307834"/>
                  </a:lnTo>
                  <a:lnTo>
                    <a:pt x="6821728" y="7305675"/>
                  </a:lnTo>
                  <a:lnTo>
                    <a:pt x="6820839" y="7303261"/>
                  </a:lnTo>
                  <a:lnTo>
                    <a:pt x="6820458" y="7300849"/>
                  </a:lnTo>
                  <a:lnTo>
                    <a:pt x="6820204" y="7298055"/>
                  </a:lnTo>
                  <a:lnTo>
                    <a:pt x="6820458" y="7295388"/>
                  </a:lnTo>
                  <a:lnTo>
                    <a:pt x="6821093" y="7292594"/>
                  </a:lnTo>
                  <a:lnTo>
                    <a:pt x="6826046" y="7281672"/>
                  </a:lnTo>
                  <a:lnTo>
                    <a:pt x="6827189" y="7279513"/>
                  </a:lnTo>
                  <a:lnTo>
                    <a:pt x="6829094" y="7277989"/>
                  </a:lnTo>
                  <a:lnTo>
                    <a:pt x="6830618" y="7276211"/>
                  </a:lnTo>
                  <a:lnTo>
                    <a:pt x="6832396" y="7274941"/>
                  </a:lnTo>
                  <a:lnTo>
                    <a:pt x="6834174" y="7273417"/>
                  </a:lnTo>
                  <a:lnTo>
                    <a:pt x="6836333" y="7272147"/>
                  </a:lnTo>
                  <a:lnTo>
                    <a:pt x="6838492" y="7271004"/>
                  </a:lnTo>
                  <a:lnTo>
                    <a:pt x="6840651" y="7270115"/>
                  </a:lnTo>
                  <a:lnTo>
                    <a:pt x="6842810" y="7269099"/>
                  </a:lnTo>
                  <a:lnTo>
                    <a:pt x="6845223" y="7268209"/>
                  </a:lnTo>
                  <a:lnTo>
                    <a:pt x="6847382" y="7267575"/>
                  </a:lnTo>
                  <a:lnTo>
                    <a:pt x="6849795" y="7267067"/>
                  </a:lnTo>
                  <a:lnTo>
                    <a:pt x="6852208" y="7266432"/>
                  </a:lnTo>
                  <a:lnTo>
                    <a:pt x="6855002" y="7266051"/>
                  </a:lnTo>
                  <a:lnTo>
                    <a:pt x="6857415" y="7265797"/>
                  </a:lnTo>
                  <a:lnTo>
                    <a:pt x="6860082" y="7265543"/>
                  </a:lnTo>
                  <a:lnTo>
                    <a:pt x="6862622" y="7265543"/>
                  </a:lnTo>
                  <a:lnTo>
                    <a:pt x="6865289" y="7265161"/>
                  </a:lnTo>
                  <a:lnTo>
                    <a:pt x="6867702" y="7265161"/>
                  </a:lnTo>
                  <a:lnTo>
                    <a:pt x="6870496" y="7265543"/>
                  </a:lnTo>
                  <a:lnTo>
                    <a:pt x="6872909" y="7265543"/>
                  </a:lnTo>
                  <a:lnTo>
                    <a:pt x="6875703" y="7265797"/>
                  </a:lnTo>
                  <a:lnTo>
                    <a:pt x="6878116" y="7266051"/>
                  </a:lnTo>
                  <a:lnTo>
                    <a:pt x="6880910" y="7266432"/>
                  </a:lnTo>
                  <a:lnTo>
                    <a:pt x="6883323" y="7267067"/>
                  </a:lnTo>
                  <a:lnTo>
                    <a:pt x="6883323" y="7234428"/>
                  </a:lnTo>
                </a:path>
                <a:path w="6883400" h="10017125">
                  <a:moveTo>
                    <a:pt x="6797598" y="7362444"/>
                  </a:moveTo>
                  <a:lnTo>
                    <a:pt x="6797598" y="7234428"/>
                  </a:lnTo>
                </a:path>
                <a:path w="6883400" h="10017125">
                  <a:moveTo>
                    <a:pt x="6883323" y="7490459"/>
                  </a:moveTo>
                  <a:lnTo>
                    <a:pt x="6883323" y="7456043"/>
                  </a:lnTo>
                  <a:lnTo>
                    <a:pt x="6880910" y="7456551"/>
                  </a:lnTo>
                  <a:lnTo>
                    <a:pt x="6878370" y="7457567"/>
                  </a:lnTo>
                  <a:lnTo>
                    <a:pt x="6875957" y="7457821"/>
                  </a:lnTo>
                  <a:lnTo>
                    <a:pt x="6873290" y="7458075"/>
                  </a:lnTo>
                  <a:lnTo>
                    <a:pt x="6870750" y="7458456"/>
                  </a:lnTo>
                  <a:lnTo>
                    <a:pt x="6868083" y="7458709"/>
                  </a:lnTo>
                  <a:lnTo>
                    <a:pt x="6865670" y="7458709"/>
                  </a:lnTo>
                  <a:lnTo>
                    <a:pt x="6862876" y="7458709"/>
                  </a:lnTo>
                  <a:lnTo>
                    <a:pt x="6860463" y="7458709"/>
                  </a:lnTo>
                  <a:lnTo>
                    <a:pt x="6857669" y="7458456"/>
                  </a:lnTo>
                  <a:lnTo>
                    <a:pt x="6855256" y="7458075"/>
                  </a:lnTo>
                  <a:lnTo>
                    <a:pt x="6852462" y="7457821"/>
                  </a:lnTo>
                  <a:lnTo>
                    <a:pt x="6850049" y="7457186"/>
                  </a:lnTo>
                  <a:lnTo>
                    <a:pt x="6847636" y="7456551"/>
                  </a:lnTo>
                  <a:lnTo>
                    <a:pt x="6845223" y="7456043"/>
                  </a:lnTo>
                  <a:lnTo>
                    <a:pt x="6842810" y="7455027"/>
                  </a:lnTo>
                  <a:lnTo>
                    <a:pt x="6840651" y="7454138"/>
                  </a:lnTo>
                  <a:lnTo>
                    <a:pt x="6838492" y="7452995"/>
                  </a:lnTo>
                  <a:lnTo>
                    <a:pt x="6836333" y="7451725"/>
                  </a:lnTo>
                  <a:lnTo>
                    <a:pt x="6834174" y="7450455"/>
                  </a:lnTo>
                  <a:lnTo>
                    <a:pt x="6832396" y="7448931"/>
                  </a:lnTo>
                  <a:lnTo>
                    <a:pt x="6830618" y="7447407"/>
                  </a:lnTo>
                  <a:lnTo>
                    <a:pt x="6828713" y="7445883"/>
                  </a:lnTo>
                  <a:lnTo>
                    <a:pt x="6827189" y="7444105"/>
                  </a:lnTo>
                  <a:lnTo>
                    <a:pt x="6825665" y="7442327"/>
                  </a:lnTo>
                  <a:lnTo>
                    <a:pt x="6824522" y="7440422"/>
                  </a:lnTo>
                  <a:lnTo>
                    <a:pt x="6823252" y="7438263"/>
                  </a:lnTo>
                  <a:lnTo>
                    <a:pt x="6822363" y="7436231"/>
                  </a:lnTo>
                  <a:lnTo>
                    <a:pt x="6821728" y="7433691"/>
                  </a:lnTo>
                  <a:lnTo>
                    <a:pt x="6820839" y="7431278"/>
                  </a:lnTo>
                  <a:lnTo>
                    <a:pt x="6820458" y="7428865"/>
                  </a:lnTo>
                  <a:lnTo>
                    <a:pt x="6820204" y="7426071"/>
                  </a:lnTo>
                  <a:lnTo>
                    <a:pt x="6826046" y="7409688"/>
                  </a:lnTo>
                  <a:lnTo>
                    <a:pt x="6827189" y="7407529"/>
                  </a:lnTo>
                  <a:lnTo>
                    <a:pt x="6829094" y="7406005"/>
                  </a:lnTo>
                  <a:lnTo>
                    <a:pt x="6830618" y="7404481"/>
                  </a:lnTo>
                  <a:lnTo>
                    <a:pt x="6832396" y="7402957"/>
                  </a:lnTo>
                  <a:lnTo>
                    <a:pt x="6834174" y="7401433"/>
                  </a:lnTo>
                  <a:lnTo>
                    <a:pt x="6836333" y="7400163"/>
                  </a:lnTo>
                  <a:lnTo>
                    <a:pt x="6838492" y="7399020"/>
                  </a:lnTo>
                  <a:lnTo>
                    <a:pt x="6840651" y="7398131"/>
                  </a:lnTo>
                  <a:lnTo>
                    <a:pt x="6842810" y="7397115"/>
                  </a:lnTo>
                  <a:lnTo>
                    <a:pt x="6845223" y="7396607"/>
                  </a:lnTo>
                  <a:lnTo>
                    <a:pt x="6847382" y="7395591"/>
                  </a:lnTo>
                  <a:lnTo>
                    <a:pt x="6849795" y="7395083"/>
                  </a:lnTo>
                  <a:lnTo>
                    <a:pt x="6852208" y="7394702"/>
                  </a:lnTo>
                  <a:lnTo>
                    <a:pt x="6855002" y="7394067"/>
                  </a:lnTo>
                  <a:lnTo>
                    <a:pt x="6857415" y="7393813"/>
                  </a:lnTo>
                  <a:lnTo>
                    <a:pt x="6860082" y="7393559"/>
                  </a:lnTo>
                  <a:lnTo>
                    <a:pt x="6862622" y="7393559"/>
                  </a:lnTo>
                  <a:lnTo>
                    <a:pt x="6865289" y="7393178"/>
                  </a:lnTo>
                  <a:lnTo>
                    <a:pt x="6867702" y="7393178"/>
                  </a:lnTo>
                  <a:lnTo>
                    <a:pt x="6870496" y="7393559"/>
                  </a:lnTo>
                  <a:lnTo>
                    <a:pt x="6872909" y="7393559"/>
                  </a:lnTo>
                  <a:lnTo>
                    <a:pt x="6875703" y="7393813"/>
                  </a:lnTo>
                  <a:lnTo>
                    <a:pt x="6878116" y="7394067"/>
                  </a:lnTo>
                  <a:lnTo>
                    <a:pt x="6880910" y="7394448"/>
                  </a:lnTo>
                  <a:lnTo>
                    <a:pt x="6883323" y="7395083"/>
                  </a:lnTo>
                  <a:lnTo>
                    <a:pt x="6883323" y="7362444"/>
                  </a:lnTo>
                </a:path>
                <a:path w="6883400" h="10017125">
                  <a:moveTo>
                    <a:pt x="6797598" y="7490459"/>
                  </a:moveTo>
                  <a:lnTo>
                    <a:pt x="6797598" y="7362444"/>
                  </a:lnTo>
                </a:path>
                <a:path w="6883400" h="10017125">
                  <a:moveTo>
                    <a:pt x="6883323" y="7618730"/>
                  </a:moveTo>
                  <a:lnTo>
                    <a:pt x="6883323" y="7584059"/>
                  </a:lnTo>
                  <a:lnTo>
                    <a:pt x="6880910" y="7584948"/>
                  </a:lnTo>
                  <a:lnTo>
                    <a:pt x="6878370" y="7585583"/>
                  </a:lnTo>
                  <a:lnTo>
                    <a:pt x="6875957" y="7585836"/>
                  </a:lnTo>
                  <a:lnTo>
                    <a:pt x="6873290" y="7586472"/>
                  </a:lnTo>
                  <a:lnTo>
                    <a:pt x="6870750" y="7586726"/>
                  </a:lnTo>
                  <a:lnTo>
                    <a:pt x="6868083" y="7586726"/>
                  </a:lnTo>
                  <a:lnTo>
                    <a:pt x="6865670" y="7587107"/>
                  </a:lnTo>
                  <a:lnTo>
                    <a:pt x="6862876" y="7587107"/>
                  </a:lnTo>
                  <a:lnTo>
                    <a:pt x="6860463" y="7586726"/>
                  </a:lnTo>
                  <a:lnTo>
                    <a:pt x="6857669" y="7586726"/>
                  </a:lnTo>
                  <a:lnTo>
                    <a:pt x="6855256" y="7586091"/>
                  </a:lnTo>
                  <a:lnTo>
                    <a:pt x="6852462" y="7585836"/>
                  </a:lnTo>
                  <a:lnTo>
                    <a:pt x="6850049" y="7585202"/>
                  </a:lnTo>
                  <a:lnTo>
                    <a:pt x="6847636" y="7584567"/>
                  </a:lnTo>
                  <a:lnTo>
                    <a:pt x="6845223" y="7584059"/>
                  </a:lnTo>
                  <a:lnTo>
                    <a:pt x="6842810" y="7583043"/>
                  </a:lnTo>
                  <a:lnTo>
                    <a:pt x="6840651" y="7582154"/>
                  </a:lnTo>
                  <a:lnTo>
                    <a:pt x="6838492" y="7581011"/>
                  </a:lnTo>
                  <a:lnTo>
                    <a:pt x="6836333" y="7579741"/>
                  </a:lnTo>
                  <a:lnTo>
                    <a:pt x="6834174" y="7578471"/>
                  </a:lnTo>
                  <a:lnTo>
                    <a:pt x="6832396" y="7576947"/>
                  </a:lnTo>
                  <a:lnTo>
                    <a:pt x="6830618" y="7575423"/>
                  </a:lnTo>
                  <a:lnTo>
                    <a:pt x="6828713" y="7573899"/>
                  </a:lnTo>
                  <a:lnTo>
                    <a:pt x="6827189" y="7572121"/>
                  </a:lnTo>
                  <a:lnTo>
                    <a:pt x="6825665" y="7570343"/>
                  </a:lnTo>
                  <a:lnTo>
                    <a:pt x="6824522" y="7568438"/>
                  </a:lnTo>
                  <a:lnTo>
                    <a:pt x="6823252" y="7566279"/>
                  </a:lnTo>
                  <a:lnTo>
                    <a:pt x="6822363" y="7564247"/>
                  </a:lnTo>
                  <a:lnTo>
                    <a:pt x="6821728" y="7561707"/>
                  </a:lnTo>
                  <a:lnTo>
                    <a:pt x="6820839" y="7559294"/>
                  </a:lnTo>
                  <a:lnTo>
                    <a:pt x="6820458" y="7556881"/>
                  </a:lnTo>
                  <a:lnTo>
                    <a:pt x="6820204" y="7554086"/>
                  </a:lnTo>
                  <a:lnTo>
                    <a:pt x="6820458" y="7551420"/>
                  </a:lnTo>
                  <a:lnTo>
                    <a:pt x="6821093" y="7549007"/>
                  </a:lnTo>
                  <a:lnTo>
                    <a:pt x="6821728" y="7546213"/>
                  </a:lnTo>
                  <a:lnTo>
                    <a:pt x="6822617" y="7543800"/>
                  </a:lnTo>
                  <a:lnTo>
                    <a:pt x="6823506" y="7541641"/>
                  </a:lnTo>
                  <a:lnTo>
                    <a:pt x="6824776" y="7539482"/>
                  </a:lnTo>
                  <a:lnTo>
                    <a:pt x="6826046" y="7537704"/>
                  </a:lnTo>
                  <a:lnTo>
                    <a:pt x="6827189" y="7535545"/>
                  </a:lnTo>
                  <a:lnTo>
                    <a:pt x="6829094" y="7534021"/>
                  </a:lnTo>
                  <a:lnTo>
                    <a:pt x="6830618" y="7532497"/>
                  </a:lnTo>
                  <a:lnTo>
                    <a:pt x="6832396" y="7530973"/>
                  </a:lnTo>
                  <a:lnTo>
                    <a:pt x="6834174" y="7529449"/>
                  </a:lnTo>
                  <a:lnTo>
                    <a:pt x="6836333" y="7528179"/>
                  </a:lnTo>
                  <a:lnTo>
                    <a:pt x="6838492" y="7527290"/>
                  </a:lnTo>
                  <a:lnTo>
                    <a:pt x="6840651" y="7526147"/>
                  </a:lnTo>
                  <a:lnTo>
                    <a:pt x="6842810" y="7525131"/>
                  </a:lnTo>
                  <a:lnTo>
                    <a:pt x="6845223" y="7524623"/>
                  </a:lnTo>
                  <a:lnTo>
                    <a:pt x="6847382" y="7523607"/>
                  </a:lnTo>
                  <a:lnTo>
                    <a:pt x="6849795" y="7523099"/>
                  </a:lnTo>
                  <a:lnTo>
                    <a:pt x="6852208" y="7522718"/>
                  </a:lnTo>
                  <a:lnTo>
                    <a:pt x="6855002" y="7522083"/>
                  </a:lnTo>
                  <a:lnTo>
                    <a:pt x="6857415" y="7521829"/>
                  </a:lnTo>
                  <a:lnTo>
                    <a:pt x="6860082" y="7521575"/>
                  </a:lnTo>
                  <a:lnTo>
                    <a:pt x="6862622" y="7521575"/>
                  </a:lnTo>
                  <a:lnTo>
                    <a:pt x="6865289" y="7521575"/>
                  </a:lnTo>
                  <a:lnTo>
                    <a:pt x="6867702" y="7521575"/>
                  </a:lnTo>
                  <a:lnTo>
                    <a:pt x="6870496" y="7521575"/>
                  </a:lnTo>
                  <a:lnTo>
                    <a:pt x="6872909" y="7521575"/>
                  </a:lnTo>
                  <a:lnTo>
                    <a:pt x="6875703" y="7521829"/>
                  </a:lnTo>
                  <a:lnTo>
                    <a:pt x="6878116" y="7522083"/>
                  </a:lnTo>
                  <a:lnTo>
                    <a:pt x="6880910" y="7522464"/>
                  </a:lnTo>
                  <a:lnTo>
                    <a:pt x="6883323" y="7523099"/>
                  </a:lnTo>
                  <a:lnTo>
                    <a:pt x="6883323" y="7490459"/>
                  </a:lnTo>
                </a:path>
                <a:path w="6883400" h="10017125">
                  <a:moveTo>
                    <a:pt x="6797598" y="7618730"/>
                  </a:moveTo>
                  <a:lnTo>
                    <a:pt x="6797598" y="7490459"/>
                  </a:lnTo>
                </a:path>
                <a:path w="6883400" h="10017125">
                  <a:moveTo>
                    <a:pt x="6883323" y="7746746"/>
                  </a:moveTo>
                  <a:lnTo>
                    <a:pt x="6883323" y="7712075"/>
                  </a:lnTo>
                  <a:lnTo>
                    <a:pt x="6880910" y="7712964"/>
                  </a:lnTo>
                  <a:lnTo>
                    <a:pt x="6878370" y="7713599"/>
                  </a:lnTo>
                  <a:lnTo>
                    <a:pt x="6875957" y="7713853"/>
                  </a:lnTo>
                  <a:lnTo>
                    <a:pt x="6873290" y="7714488"/>
                  </a:lnTo>
                  <a:lnTo>
                    <a:pt x="6870750" y="7714742"/>
                  </a:lnTo>
                  <a:lnTo>
                    <a:pt x="6868083" y="7714742"/>
                  </a:lnTo>
                  <a:lnTo>
                    <a:pt x="6865670" y="7715123"/>
                  </a:lnTo>
                  <a:lnTo>
                    <a:pt x="6862876" y="7715123"/>
                  </a:lnTo>
                  <a:lnTo>
                    <a:pt x="6860463" y="7714742"/>
                  </a:lnTo>
                  <a:lnTo>
                    <a:pt x="6857669" y="7714742"/>
                  </a:lnTo>
                  <a:lnTo>
                    <a:pt x="6855256" y="7714107"/>
                  </a:lnTo>
                  <a:lnTo>
                    <a:pt x="6852462" y="7713853"/>
                  </a:lnTo>
                  <a:lnTo>
                    <a:pt x="6850049" y="7713218"/>
                  </a:lnTo>
                  <a:lnTo>
                    <a:pt x="6847636" y="7712583"/>
                  </a:lnTo>
                  <a:lnTo>
                    <a:pt x="6845223" y="7712075"/>
                  </a:lnTo>
                  <a:lnTo>
                    <a:pt x="6842810" y="7711059"/>
                  </a:lnTo>
                  <a:lnTo>
                    <a:pt x="6840651" y="7710170"/>
                  </a:lnTo>
                  <a:lnTo>
                    <a:pt x="6838492" y="7709027"/>
                  </a:lnTo>
                  <a:lnTo>
                    <a:pt x="6836333" y="7707757"/>
                  </a:lnTo>
                  <a:lnTo>
                    <a:pt x="6834174" y="7706486"/>
                  </a:lnTo>
                  <a:lnTo>
                    <a:pt x="6832396" y="7704963"/>
                  </a:lnTo>
                  <a:lnTo>
                    <a:pt x="6830618" y="7703439"/>
                  </a:lnTo>
                  <a:lnTo>
                    <a:pt x="6828713" y="7701915"/>
                  </a:lnTo>
                  <a:lnTo>
                    <a:pt x="6827189" y="7700136"/>
                  </a:lnTo>
                  <a:lnTo>
                    <a:pt x="6825665" y="7698359"/>
                  </a:lnTo>
                  <a:lnTo>
                    <a:pt x="6824522" y="7696454"/>
                  </a:lnTo>
                  <a:lnTo>
                    <a:pt x="6823252" y="7694295"/>
                  </a:lnTo>
                  <a:lnTo>
                    <a:pt x="6822363" y="7692263"/>
                  </a:lnTo>
                  <a:lnTo>
                    <a:pt x="6821728" y="7689723"/>
                  </a:lnTo>
                  <a:lnTo>
                    <a:pt x="6820839" y="7687691"/>
                  </a:lnTo>
                  <a:lnTo>
                    <a:pt x="6820458" y="7684897"/>
                  </a:lnTo>
                  <a:lnTo>
                    <a:pt x="6820204" y="7682103"/>
                  </a:lnTo>
                  <a:lnTo>
                    <a:pt x="6820458" y="7679436"/>
                  </a:lnTo>
                  <a:lnTo>
                    <a:pt x="6821093" y="7677023"/>
                  </a:lnTo>
                  <a:lnTo>
                    <a:pt x="6821728" y="7674229"/>
                  </a:lnTo>
                  <a:lnTo>
                    <a:pt x="6822617" y="7671816"/>
                  </a:lnTo>
                  <a:lnTo>
                    <a:pt x="6823506" y="7669657"/>
                  </a:lnTo>
                  <a:lnTo>
                    <a:pt x="6824776" y="7667498"/>
                  </a:lnTo>
                  <a:lnTo>
                    <a:pt x="6826046" y="7665720"/>
                  </a:lnTo>
                  <a:lnTo>
                    <a:pt x="6827189" y="7663815"/>
                  </a:lnTo>
                  <a:lnTo>
                    <a:pt x="6829094" y="7662036"/>
                  </a:lnTo>
                  <a:lnTo>
                    <a:pt x="6830618" y="7660513"/>
                  </a:lnTo>
                  <a:lnTo>
                    <a:pt x="6832396" y="7658989"/>
                  </a:lnTo>
                  <a:lnTo>
                    <a:pt x="6834174" y="7657719"/>
                  </a:lnTo>
                  <a:lnTo>
                    <a:pt x="6836333" y="7656195"/>
                  </a:lnTo>
                  <a:lnTo>
                    <a:pt x="6838492" y="7655306"/>
                  </a:lnTo>
                  <a:lnTo>
                    <a:pt x="6840651" y="7654163"/>
                  </a:lnTo>
                  <a:lnTo>
                    <a:pt x="6842810" y="7653147"/>
                  </a:lnTo>
                  <a:lnTo>
                    <a:pt x="6845223" y="7652639"/>
                  </a:lnTo>
                  <a:lnTo>
                    <a:pt x="6847382" y="7651623"/>
                  </a:lnTo>
                  <a:lnTo>
                    <a:pt x="6849795" y="7651115"/>
                  </a:lnTo>
                  <a:lnTo>
                    <a:pt x="6852208" y="7650734"/>
                  </a:lnTo>
                  <a:lnTo>
                    <a:pt x="6855002" y="7650099"/>
                  </a:lnTo>
                  <a:lnTo>
                    <a:pt x="6857415" y="7649845"/>
                  </a:lnTo>
                  <a:lnTo>
                    <a:pt x="6860082" y="7649845"/>
                  </a:lnTo>
                  <a:lnTo>
                    <a:pt x="6862622" y="7649591"/>
                  </a:lnTo>
                  <a:lnTo>
                    <a:pt x="6865289" y="7649591"/>
                  </a:lnTo>
                  <a:lnTo>
                    <a:pt x="6867702" y="7649591"/>
                  </a:lnTo>
                  <a:lnTo>
                    <a:pt x="6870496" y="7649591"/>
                  </a:lnTo>
                  <a:lnTo>
                    <a:pt x="6872909" y="7649845"/>
                  </a:lnTo>
                  <a:lnTo>
                    <a:pt x="6875703" y="7649845"/>
                  </a:lnTo>
                  <a:lnTo>
                    <a:pt x="6878116" y="7650099"/>
                  </a:lnTo>
                  <a:lnTo>
                    <a:pt x="6880910" y="7650480"/>
                  </a:lnTo>
                  <a:lnTo>
                    <a:pt x="6883323" y="7651115"/>
                  </a:lnTo>
                  <a:lnTo>
                    <a:pt x="6883323" y="7618476"/>
                  </a:lnTo>
                </a:path>
                <a:path w="6883400" h="10017125">
                  <a:moveTo>
                    <a:pt x="6797598" y="7746746"/>
                  </a:moveTo>
                  <a:lnTo>
                    <a:pt x="6797598" y="7618476"/>
                  </a:lnTo>
                </a:path>
                <a:path w="6883400" h="10017125">
                  <a:moveTo>
                    <a:pt x="6883323" y="7874761"/>
                  </a:moveTo>
                  <a:lnTo>
                    <a:pt x="6883323" y="7840091"/>
                  </a:lnTo>
                  <a:lnTo>
                    <a:pt x="6880910" y="7840980"/>
                  </a:lnTo>
                  <a:lnTo>
                    <a:pt x="6878370" y="7841615"/>
                  </a:lnTo>
                  <a:lnTo>
                    <a:pt x="6875957" y="7842123"/>
                  </a:lnTo>
                  <a:lnTo>
                    <a:pt x="6873290" y="7842504"/>
                  </a:lnTo>
                  <a:lnTo>
                    <a:pt x="6870750" y="7842758"/>
                  </a:lnTo>
                  <a:lnTo>
                    <a:pt x="6868083" y="7842758"/>
                  </a:lnTo>
                  <a:lnTo>
                    <a:pt x="6865670" y="7843139"/>
                  </a:lnTo>
                  <a:lnTo>
                    <a:pt x="6862876" y="7843139"/>
                  </a:lnTo>
                  <a:lnTo>
                    <a:pt x="6860463" y="7842758"/>
                  </a:lnTo>
                  <a:lnTo>
                    <a:pt x="6857669" y="7842758"/>
                  </a:lnTo>
                  <a:lnTo>
                    <a:pt x="6855256" y="7842123"/>
                  </a:lnTo>
                  <a:lnTo>
                    <a:pt x="6852462" y="7841869"/>
                  </a:lnTo>
                  <a:lnTo>
                    <a:pt x="6850049" y="7841234"/>
                  </a:lnTo>
                  <a:lnTo>
                    <a:pt x="6847636" y="7840599"/>
                  </a:lnTo>
                  <a:lnTo>
                    <a:pt x="6845223" y="7840091"/>
                  </a:lnTo>
                  <a:lnTo>
                    <a:pt x="6842810" y="7839075"/>
                  </a:lnTo>
                  <a:lnTo>
                    <a:pt x="6832396" y="7832979"/>
                  </a:lnTo>
                  <a:lnTo>
                    <a:pt x="6830618" y="7831836"/>
                  </a:lnTo>
                  <a:lnTo>
                    <a:pt x="6828713" y="7829931"/>
                  </a:lnTo>
                  <a:lnTo>
                    <a:pt x="6827189" y="7828153"/>
                  </a:lnTo>
                  <a:lnTo>
                    <a:pt x="6825665" y="7826375"/>
                  </a:lnTo>
                  <a:lnTo>
                    <a:pt x="6824522" y="7824470"/>
                  </a:lnTo>
                  <a:lnTo>
                    <a:pt x="6823252" y="7822311"/>
                  </a:lnTo>
                  <a:lnTo>
                    <a:pt x="6822363" y="7820279"/>
                  </a:lnTo>
                  <a:lnTo>
                    <a:pt x="6821728" y="7817739"/>
                  </a:lnTo>
                  <a:lnTo>
                    <a:pt x="6820839" y="7815707"/>
                  </a:lnTo>
                  <a:lnTo>
                    <a:pt x="6820458" y="7812913"/>
                  </a:lnTo>
                  <a:lnTo>
                    <a:pt x="6820204" y="7810500"/>
                  </a:lnTo>
                  <a:lnTo>
                    <a:pt x="6820458" y="7807452"/>
                  </a:lnTo>
                  <a:lnTo>
                    <a:pt x="6821093" y="7805039"/>
                  </a:lnTo>
                  <a:lnTo>
                    <a:pt x="6821728" y="7802499"/>
                  </a:lnTo>
                  <a:lnTo>
                    <a:pt x="6822617" y="7800086"/>
                  </a:lnTo>
                  <a:lnTo>
                    <a:pt x="6823506" y="7797673"/>
                  </a:lnTo>
                  <a:lnTo>
                    <a:pt x="6824776" y="7795514"/>
                  </a:lnTo>
                  <a:lnTo>
                    <a:pt x="6826046" y="7793736"/>
                  </a:lnTo>
                  <a:lnTo>
                    <a:pt x="6827189" y="7791831"/>
                  </a:lnTo>
                  <a:lnTo>
                    <a:pt x="6829094" y="7790053"/>
                  </a:lnTo>
                  <a:lnTo>
                    <a:pt x="6830618" y="7788529"/>
                  </a:lnTo>
                  <a:lnTo>
                    <a:pt x="6832396" y="7787005"/>
                  </a:lnTo>
                  <a:lnTo>
                    <a:pt x="6834174" y="7785734"/>
                  </a:lnTo>
                  <a:lnTo>
                    <a:pt x="6836333" y="7784592"/>
                  </a:lnTo>
                  <a:lnTo>
                    <a:pt x="6838492" y="7783322"/>
                  </a:lnTo>
                  <a:lnTo>
                    <a:pt x="6840651" y="7782433"/>
                  </a:lnTo>
                  <a:lnTo>
                    <a:pt x="6842810" y="7781163"/>
                  </a:lnTo>
                  <a:lnTo>
                    <a:pt x="6845223" y="7780655"/>
                  </a:lnTo>
                  <a:lnTo>
                    <a:pt x="6847382" y="7779639"/>
                  </a:lnTo>
                  <a:lnTo>
                    <a:pt x="6849795" y="7779131"/>
                  </a:lnTo>
                  <a:lnTo>
                    <a:pt x="6852208" y="7778750"/>
                  </a:lnTo>
                  <a:lnTo>
                    <a:pt x="6855002" y="7778115"/>
                  </a:lnTo>
                  <a:lnTo>
                    <a:pt x="6857415" y="7777861"/>
                  </a:lnTo>
                  <a:lnTo>
                    <a:pt x="6860082" y="7777861"/>
                  </a:lnTo>
                  <a:lnTo>
                    <a:pt x="6862622" y="7777607"/>
                  </a:lnTo>
                  <a:lnTo>
                    <a:pt x="6865289" y="7777607"/>
                  </a:lnTo>
                  <a:lnTo>
                    <a:pt x="6867702" y="7777607"/>
                  </a:lnTo>
                  <a:lnTo>
                    <a:pt x="6870496" y="7777607"/>
                  </a:lnTo>
                  <a:lnTo>
                    <a:pt x="6872909" y="7777861"/>
                  </a:lnTo>
                  <a:lnTo>
                    <a:pt x="6875703" y="7777861"/>
                  </a:lnTo>
                  <a:lnTo>
                    <a:pt x="6878116" y="7778496"/>
                  </a:lnTo>
                  <a:lnTo>
                    <a:pt x="6880910" y="7778750"/>
                  </a:lnTo>
                  <a:lnTo>
                    <a:pt x="6883323" y="7779131"/>
                  </a:lnTo>
                  <a:lnTo>
                    <a:pt x="6883323" y="7746746"/>
                  </a:lnTo>
                </a:path>
                <a:path w="6883400" h="10017125">
                  <a:moveTo>
                    <a:pt x="6797598" y="7874761"/>
                  </a:moveTo>
                  <a:lnTo>
                    <a:pt x="6797598" y="7746746"/>
                  </a:lnTo>
                </a:path>
                <a:path w="6883400" h="10017125">
                  <a:moveTo>
                    <a:pt x="6883323" y="8002778"/>
                  </a:moveTo>
                  <a:lnTo>
                    <a:pt x="6883323" y="7968361"/>
                  </a:lnTo>
                  <a:lnTo>
                    <a:pt x="6880910" y="7968996"/>
                  </a:lnTo>
                  <a:lnTo>
                    <a:pt x="6878370" y="7969631"/>
                  </a:lnTo>
                  <a:lnTo>
                    <a:pt x="6875957" y="7970139"/>
                  </a:lnTo>
                  <a:lnTo>
                    <a:pt x="6873290" y="7970520"/>
                  </a:lnTo>
                  <a:lnTo>
                    <a:pt x="6870750" y="7970774"/>
                  </a:lnTo>
                  <a:lnTo>
                    <a:pt x="6868083" y="7970774"/>
                  </a:lnTo>
                  <a:lnTo>
                    <a:pt x="6865670" y="7971155"/>
                  </a:lnTo>
                  <a:lnTo>
                    <a:pt x="6862876" y="7971155"/>
                  </a:lnTo>
                  <a:lnTo>
                    <a:pt x="6860463" y="7970774"/>
                  </a:lnTo>
                  <a:lnTo>
                    <a:pt x="6857669" y="7970774"/>
                  </a:lnTo>
                  <a:lnTo>
                    <a:pt x="6855256" y="7970520"/>
                  </a:lnTo>
                  <a:lnTo>
                    <a:pt x="6852462" y="7969884"/>
                  </a:lnTo>
                  <a:lnTo>
                    <a:pt x="6850049" y="7969250"/>
                  </a:lnTo>
                  <a:lnTo>
                    <a:pt x="6847636" y="7968615"/>
                  </a:lnTo>
                  <a:lnTo>
                    <a:pt x="6845223" y="7968107"/>
                  </a:lnTo>
                  <a:lnTo>
                    <a:pt x="6842810" y="7967091"/>
                  </a:lnTo>
                  <a:lnTo>
                    <a:pt x="6840651" y="7966202"/>
                  </a:lnTo>
                  <a:lnTo>
                    <a:pt x="6838492" y="7965059"/>
                  </a:lnTo>
                  <a:lnTo>
                    <a:pt x="6836333" y="7963789"/>
                  </a:lnTo>
                  <a:lnTo>
                    <a:pt x="6834174" y="7962519"/>
                  </a:lnTo>
                  <a:lnTo>
                    <a:pt x="6832396" y="7960995"/>
                  </a:lnTo>
                  <a:lnTo>
                    <a:pt x="6830618" y="7959852"/>
                  </a:lnTo>
                  <a:lnTo>
                    <a:pt x="6828713" y="7957947"/>
                  </a:lnTo>
                  <a:lnTo>
                    <a:pt x="6827189" y="7956423"/>
                  </a:lnTo>
                  <a:lnTo>
                    <a:pt x="6825665" y="7954645"/>
                  </a:lnTo>
                  <a:lnTo>
                    <a:pt x="6824522" y="7952486"/>
                  </a:lnTo>
                  <a:lnTo>
                    <a:pt x="6823252" y="7950327"/>
                  </a:lnTo>
                  <a:lnTo>
                    <a:pt x="6822363" y="7948295"/>
                  </a:lnTo>
                  <a:lnTo>
                    <a:pt x="6821728" y="7945755"/>
                  </a:lnTo>
                  <a:lnTo>
                    <a:pt x="6820839" y="7943723"/>
                  </a:lnTo>
                  <a:lnTo>
                    <a:pt x="6820458" y="7940929"/>
                  </a:lnTo>
                  <a:lnTo>
                    <a:pt x="6820204" y="7938516"/>
                  </a:lnTo>
                  <a:lnTo>
                    <a:pt x="6820458" y="7935468"/>
                  </a:lnTo>
                  <a:lnTo>
                    <a:pt x="6821093" y="7933055"/>
                  </a:lnTo>
                  <a:lnTo>
                    <a:pt x="6821728" y="7930515"/>
                  </a:lnTo>
                  <a:lnTo>
                    <a:pt x="6822617" y="7928102"/>
                  </a:lnTo>
                  <a:lnTo>
                    <a:pt x="6823506" y="7925689"/>
                  </a:lnTo>
                  <a:lnTo>
                    <a:pt x="6824776" y="7923530"/>
                  </a:lnTo>
                  <a:lnTo>
                    <a:pt x="6826046" y="7921752"/>
                  </a:lnTo>
                  <a:lnTo>
                    <a:pt x="6827189" y="7919847"/>
                  </a:lnTo>
                  <a:lnTo>
                    <a:pt x="6829094" y="7918069"/>
                  </a:lnTo>
                  <a:lnTo>
                    <a:pt x="6830618" y="7916545"/>
                  </a:lnTo>
                  <a:lnTo>
                    <a:pt x="6832396" y="7915021"/>
                  </a:lnTo>
                  <a:lnTo>
                    <a:pt x="6834174" y="7913751"/>
                  </a:lnTo>
                  <a:lnTo>
                    <a:pt x="6836333" y="7912608"/>
                  </a:lnTo>
                  <a:lnTo>
                    <a:pt x="6838492" y="7911338"/>
                  </a:lnTo>
                  <a:lnTo>
                    <a:pt x="6840651" y="7910449"/>
                  </a:lnTo>
                  <a:lnTo>
                    <a:pt x="6842810" y="7909559"/>
                  </a:lnTo>
                  <a:lnTo>
                    <a:pt x="6845223" y="7908671"/>
                  </a:lnTo>
                  <a:lnTo>
                    <a:pt x="6847382" y="7907655"/>
                  </a:lnTo>
                  <a:lnTo>
                    <a:pt x="6849795" y="7907401"/>
                  </a:lnTo>
                  <a:lnTo>
                    <a:pt x="6852208" y="7906766"/>
                  </a:lnTo>
                  <a:lnTo>
                    <a:pt x="6855002" y="7906131"/>
                  </a:lnTo>
                  <a:lnTo>
                    <a:pt x="6857415" y="7905877"/>
                  </a:lnTo>
                  <a:lnTo>
                    <a:pt x="6860082" y="7905877"/>
                  </a:lnTo>
                  <a:lnTo>
                    <a:pt x="6862622" y="7905623"/>
                  </a:lnTo>
                  <a:lnTo>
                    <a:pt x="6865289" y="7905623"/>
                  </a:lnTo>
                  <a:lnTo>
                    <a:pt x="6867702" y="7905623"/>
                  </a:lnTo>
                  <a:lnTo>
                    <a:pt x="6870496" y="7905623"/>
                  </a:lnTo>
                  <a:lnTo>
                    <a:pt x="6872909" y="7905877"/>
                  </a:lnTo>
                  <a:lnTo>
                    <a:pt x="6875703" y="7905877"/>
                  </a:lnTo>
                  <a:lnTo>
                    <a:pt x="6878116" y="7906511"/>
                  </a:lnTo>
                  <a:lnTo>
                    <a:pt x="6880910" y="7906766"/>
                  </a:lnTo>
                  <a:lnTo>
                    <a:pt x="6883323" y="7907147"/>
                  </a:lnTo>
                  <a:lnTo>
                    <a:pt x="6883323" y="7874761"/>
                  </a:lnTo>
                </a:path>
                <a:path w="6883400" h="10017125">
                  <a:moveTo>
                    <a:pt x="6797598" y="8002778"/>
                  </a:moveTo>
                  <a:lnTo>
                    <a:pt x="6797598" y="7874761"/>
                  </a:lnTo>
                </a:path>
                <a:path w="6883400" h="10017125">
                  <a:moveTo>
                    <a:pt x="6883323" y="8130794"/>
                  </a:moveTo>
                  <a:lnTo>
                    <a:pt x="6883323" y="8096377"/>
                  </a:lnTo>
                  <a:lnTo>
                    <a:pt x="6880910" y="8097011"/>
                  </a:lnTo>
                  <a:lnTo>
                    <a:pt x="6878370" y="8097647"/>
                  </a:lnTo>
                  <a:lnTo>
                    <a:pt x="6875957" y="8098155"/>
                  </a:lnTo>
                  <a:lnTo>
                    <a:pt x="6873290" y="8098536"/>
                  </a:lnTo>
                  <a:lnTo>
                    <a:pt x="6870750" y="8098790"/>
                  </a:lnTo>
                  <a:lnTo>
                    <a:pt x="6868083" y="8099171"/>
                  </a:lnTo>
                  <a:lnTo>
                    <a:pt x="6865670" y="8099171"/>
                  </a:lnTo>
                  <a:lnTo>
                    <a:pt x="6862876" y="8099171"/>
                  </a:lnTo>
                  <a:lnTo>
                    <a:pt x="6860463" y="8099171"/>
                  </a:lnTo>
                  <a:lnTo>
                    <a:pt x="6857669" y="8098790"/>
                  </a:lnTo>
                  <a:lnTo>
                    <a:pt x="6855256" y="8098536"/>
                  </a:lnTo>
                  <a:lnTo>
                    <a:pt x="6852462" y="8097901"/>
                  </a:lnTo>
                  <a:lnTo>
                    <a:pt x="6850049" y="8097647"/>
                  </a:lnTo>
                  <a:lnTo>
                    <a:pt x="6847636" y="8096631"/>
                  </a:lnTo>
                  <a:lnTo>
                    <a:pt x="6845223" y="8096123"/>
                  </a:lnTo>
                  <a:lnTo>
                    <a:pt x="6842810" y="8095107"/>
                  </a:lnTo>
                  <a:lnTo>
                    <a:pt x="6840651" y="8094218"/>
                  </a:lnTo>
                  <a:lnTo>
                    <a:pt x="6838492" y="8093329"/>
                  </a:lnTo>
                  <a:lnTo>
                    <a:pt x="6836333" y="8091805"/>
                  </a:lnTo>
                  <a:lnTo>
                    <a:pt x="6824522" y="8080502"/>
                  </a:lnTo>
                  <a:lnTo>
                    <a:pt x="6823252" y="8078343"/>
                  </a:lnTo>
                  <a:lnTo>
                    <a:pt x="6822363" y="8076311"/>
                  </a:lnTo>
                  <a:lnTo>
                    <a:pt x="6821728" y="8074152"/>
                  </a:lnTo>
                  <a:lnTo>
                    <a:pt x="6820839" y="8071739"/>
                  </a:lnTo>
                  <a:lnTo>
                    <a:pt x="6820458" y="8068945"/>
                  </a:lnTo>
                  <a:lnTo>
                    <a:pt x="6820204" y="8066532"/>
                  </a:lnTo>
                  <a:lnTo>
                    <a:pt x="6824776" y="8051927"/>
                  </a:lnTo>
                  <a:lnTo>
                    <a:pt x="6826046" y="8049768"/>
                  </a:lnTo>
                  <a:lnTo>
                    <a:pt x="6827189" y="8047863"/>
                  </a:lnTo>
                  <a:lnTo>
                    <a:pt x="6829094" y="8046339"/>
                  </a:lnTo>
                  <a:lnTo>
                    <a:pt x="6830618" y="8044561"/>
                  </a:lnTo>
                  <a:lnTo>
                    <a:pt x="6832396" y="8043036"/>
                  </a:lnTo>
                  <a:lnTo>
                    <a:pt x="6834174" y="8041767"/>
                  </a:lnTo>
                  <a:lnTo>
                    <a:pt x="6836333" y="8040624"/>
                  </a:lnTo>
                  <a:lnTo>
                    <a:pt x="6838492" y="8039354"/>
                  </a:lnTo>
                  <a:lnTo>
                    <a:pt x="6840651" y="8038465"/>
                  </a:lnTo>
                  <a:lnTo>
                    <a:pt x="6842810" y="8037576"/>
                  </a:lnTo>
                  <a:lnTo>
                    <a:pt x="6845223" y="8036686"/>
                  </a:lnTo>
                  <a:lnTo>
                    <a:pt x="6847382" y="8036052"/>
                  </a:lnTo>
                  <a:lnTo>
                    <a:pt x="6849795" y="8035417"/>
                  </a:lnTo>
                  <a:lnTo>
                    <a:pt x="6852208" y="8034782"/>
                  </a:lnTo>
                  <a:lnTo>
                    <a:pt x="6855002" y="8034528"/>
                  </a:lnTo>
                  <a:lnTo>
                    <a:pt x="6857415" y="8034147"/>
                  </a:lnTo>
                  <a:lnTo>
                    <a:pt x="6860082" y="8033893"/>
                  </a:lnTo>
                  <a:lnTo>
                    <a:pt x="6862622" y="8033639"/>
                  </a:lnTo>
                  <a:lnTo>
                    <a:pt x="6865289" y="8033639"/>
                  </a:lnTo>
                  <a:lnTo>
                    <a:pt x="6867702" y="8033639"/>
                  </a:lnTo>
                  <a:lnTo>
                    <a:pt x="6870496" y="8033639"/>
                  </a:lnTo>
                  <a:lnTo>
                    <a:pt x="6872909" y="8033893"/>
                  </a:lnTo>
                  <a:lnTo>
                    <a:pt x="6875703" y="8034147"/>
                  </a:lnTo>
                  <a:lnTo>
                    <a:pt x="6878116" y="8034528"/>
                  </a:lnTo>
                  <a:lnTo>
                    <a:pt x="6880910" y="8034782"/>
                  </a:lnTo>
                  <a:lnTo>
                    <a:pt x="6883323" y="8035163"/>
                  </a:lnTo>
                  <a:lnTo>
                    <a:pt x="6883323" y="8002778"/>
                  </a:lnTo>
                </a:path>
                <a:path w="6883400" h="10017125">
                  <a:moveTo>
                    <a:pt x="6797598" y="8130794"/>
                  </a:moveTo>
                  <a:lnTo>
                    <a:pt x="6797598" y="8002778"/>
                  </a:lnTo>
                </a:path>
                <a:path w="6883400" h="10017125">
                  <a:moveTo>
                    <a:pt x="6883323" y="8258809"/>
                  </a:moveTo>
                  <a:lnTo>
                    <a:pt x="6883323" y="8224393"/>
                  </a:lnTo>
                  <a:lnTo>
                    <a:pt x="6880910" y="8225028"/>
                  </a:lnTo>
                  <a:lnTo>
                    <a:pt x="6878370" y="8225663"/>
                  </a:lnTo>
                  <a:lnTo>
                    <a:pt x="6875957" y="8226171"/>
                  </a:lnTo>
                  <a:lnTo>
                    <a:pt x="6873290" y="8226552"/>
                  </a:lnTo>
                  <a:lnTo>
                    <a:pt x="6870750" y="8226806"/>
                  </a:lnTo>
                  <a:lnTo>
                    <a:pt x="6868083" y="8227186"/>
                  </a:lnTo>
                  <a:lnTo>
                    <a:pt x="6865670" y="8227186"/>
                  </a:lnTo>
                  <a:lnTo>
                    <a:pt x="6862876" y="8227186"/>
                  </a:lnTo>
                  <a:lnTo>
                    <a:pt x="6860463" y="8227186"/>
                  </a:lnTo>
                  <a:lnTo>
                    <a:pt x="6857669" y="8226806"/>
                  </a:lnTo>
                  <a:lnTo>
                    <a:pt x="6855256" y="8226552"/>
                  </a:lnTo>
                  <a:lnTo>
                    <a:pt x="6852462" y="8226171"/>
                  </a:lnTo>
                  <a:lnTo>
                    <a:pt x="6850049" y="8225663"/>
                  </a:lnTo>
                  <a:lnTo>
                    <a:pt x="6847636" y="8224647"/>
                  </a:lnTo>
                  <a:lnTo>
                    <a:pt x="6845223" y="8224139"/>
                  </a:lnTo>
                  <a:lnTo>
                    <a:pt x="6842810" y="8223123"/>
                  </a:lnTo>
                  <a:lnTo>
                    <a:pt x="6840651" y="8222234"/>
                  </a:lnTo>
                  <a:lnTo>
                    <a:pt x="6838492" y="8221345"/>
                  </a:lnTo>
                  <a:lnTo>
                    <a:pt x="6836333" y="8220075"/>
                  </a:lnTo>
                  <a:lnTo>
                    <a:pt x="6834174" y="8218551"/>
                  </a:lnTo>
                  <a:lnTo>
                    <a:pt x="6832396" y="8217408"/>
                  </a:lnTo>
                  <a:lnTo>
                    <a:pt x="6830618" y="8215884"/>
                  </a:lnTo>
                  <a:lnTo>
                    <a:pt x="6828713" y="8214359"/>
                  </a:lnTo>
                  <a:lnTo>
                    <a:pt x="6827189" y="8212455"/>
                  </a:lnTo>
                  <a:lnTo>
                    <a:pt x="6825665" y="8210677"/>
                  </a:lnTo>
                  <a:lnTo>
                    <a:pt x="6824522" y="8208518"/>
                  </a:lnTo>
                  <a:lnTo>
                    <a:pt x="6823252" y="8206740"/>
                  </a:lnTo>
                  <a:lnTo>
                    <a:pt x="6822363" y="8204327"/>
                  </a:lnTo>
                  <a:lnTo>
                    <a:pt x="6821728" y="8202168"/>
                  </a:lnTo>
                  <a:lnTo>
                    <a:pt x="6820839" y="8199755"/>
                  </a:lnTo>
                  <a:lnTo>
                    <a:pt x="6820458" y="8196961"/>
                  </a:lnTo>
                  <a:lnTo>
                    <a:pt x="6820204" y="8194548"/>
                  </a:lnTo>
                  <a:lnTo>
                    <a:pt x="6824776" y="8179943"/>
                  </a:lnTo>
                  <a:lnTo>
                    <a:pt x="6826046" y="8177784"/>
                  </a:lnTo>
                  <a:lnTo>
                    <a:pt x="6827189" y="8175879"/>
                  </a:lnTo>
                  <a:lnTo>
                    <a:pt x="6829094" y="8174355"/>
                  </a:lnTo>
                  <a:lnTo>
                    <a:pt x="6830618" y="8172577"/>
                  </a:lnTo>
                  <a:lnTo>
                    <a:pt x="6832396" y="8171053"/>
                  </a:lnTo>
                  <a:lnTo>
                    <a:pt x="6834174" y="8169783"/>
                  </a:lnTo>
                  <a:lnTo>
                    <a:pt x="6836333" y="8168640"/>
                  </a:lnTo>
                  <a:lnTo>
                    <a:pt x="6838492" y="8167370"/>
                  </a:lnTo>
                  <a:lnTo>
                    <a:pt x="6855002" y="8162544"/>
                  </a:lnTo>
                  <a:lnTo>
                    <a:pt x="6857415" y="8162163"/>
                  </a:lnTo>
                  <a:lnTo>
                    <a:pt x="6860082" y="8161909"/>
                  </a:lnTo>
                  <a:lnTo>
                    <a:pt x="6862622" y="8161655"/>
                  </a:lnTo>
                  <a:lnTo>
                    <a:pt x="6865289" y="8161655"/>
                  </a:lnTo>
                  <a:lnTo>
                    <a:pt x="6867702" y="8161655"/>
                  </a:lnTo>
                  <a:lnTo>
                    <a:pt x="6870496" y="8161655"/>
                  </a:lnTo>
                  <a:lnTo>
                    <a:pt x="6872909" y="8161909"/>
                  </a:lnTo>
                  <a:lnTo>
                    <a:pt x="6875703" y="8162163"/>
                  </a:lnTo>
                  <a:lnTo>
                    <a:pt x="6878116" y="8162544"/>
                  </a:lnTo>
                  <a:lnTo>
                    <a:pt x="6880910" y="8162798"/>
                  </a:lnTo>
                  <a:lnTo>
                    <a:pt x="6883323" y="8163179"/>
                  </a:lnTo>
                  <a:lnTo>
                    <a:pt x="6883323" y="8130794"/>
                  </a:lnTo>
                </a:path>
                <a:path w="6883400" h="10017125">
                  <a:moveTo>
                    <a:pt x="6797598" y="8258809"/>
                  </a:moveTo>
                  <a:lnTo>
                    <a:pt x="6797598" y="8130794"/>
                  </a:lnTo>
                </a:path>
                <a:path w="6883400" h="10017125">
                  <a:moveTo>
                    <a:pt x="6883323" y="8386826"/>
                  </a:moveTo>
                  <a:lnTo>
                    <a:pt x="6883323" y="8352409"/>
                  </a:lnTo>
                  <a:lnTo>
                    <a:pt x="6880910" y="8353044"/>
                  </a:lnTo>
                  <a:lnTo>
                    <a:pt x="6878370" y="8353679"/>
                  </a:lnTo>
                  <a:lnTo>
                    <a:pt x="6875957" y="8354186"/>
                  </a:lnTo>
                  <a:lnTo>
                    <a:pt x="6873290" y="8354568"/>
                  </a:lnTo>
                  <a:lnTo>
                    <a:pt x="6870750" y="8354822"/>
                  </a:lnTo>
                  <a:lnTo>
                    <a:pt x="6868083" y="8355203"/>
                  </a:lnTo>
                  <a:lnTo>
                    <a:pt x="6865670" y="8355203"/>
                  </a:lnTo>
                  <a:lnTo>
                    <a:pt x="6862876" y="8355203"/>
                  </a:lnTo>
                  <a:lnTo>
                    <a:pt x="6860463" y="8355203"/>
                  </a:lnTo>
                  <a:lnTo>
                    <a:pt x="6857669" y="8354822"/>
                  </a:lnTo>
                  <a:lnTo>
                    <a:pt x="6845223" y="8352155"/>
                  </a:lnTo>
                  <a:lnTo>
                    <a:pt x="6842810" y="8351520"/>
                  </a:lnTo>
                  <a:lnTo>
                    <a:pt x="6840651" y="8350250"/>
                  </a:lnTo>
                  <a:lnTo>
                    <a:pt x="6838492" y="8349361"/>
                  </a:lnTo>
                  <a:lnTo>
                    <a:pt x="6836333" y="8348091"/>
                  </a:lnTo>
                  <a:lnTo>
                    <a:pt x="6834174" y="8346948"/>
                  </a:lnTo>
                  <a:lnTo>
                    <a:pt x="6832396" y="8345424"/>
                  </a:lnTo>
                  <a:lnTo>
                    <a:pt x="6830618" y="8343900"/>
                  </a:lnTo>
                  <a:lnTo>
                    <a:pt x="6828713" y="8342376"/>
                  </a:lnTo>
                  <a:lnTo>
                    <a:pt x="6827189" y="8340471"/>
                  </a:lnTo>
                  <a:lnTo>
                    <a:pt x="6825665" y="8338693"/>
                  </a:lnTo>
                  <a:lnTo>
                    <a:pt x="6824522" y="8336534"/>
                  </a:lnTo>
                  <a:lnTo>
                    <a:pt x="6823252" y="8334756"/>
                  </a:lnTo>
                  <a:lnTo>
                    <a:pt x="6822363" y="8332343"/>
                  </a:lnTo>
                  <a:lnTo>
                    <a:pt x="6821728" y="8330184"/>
                  </a:lnTo>
                  <a:lnTo>
                    <a:pt x="6820839" y="8327771"/>
                  </a:lnTo>
                  <a:lnTo>
                    <a:pt x="6820458" y="8325231"/>
                  </a:lnTo>
                  <a:lnTo>
                    <a:pt x="6820204" y="8322564"/>
                  </a:lnTo>
                  <a:lnTo>
                    <a:pt x="6820458" y="8319770"/>
                  </a:lnTo>
                  <a:lnTo>
                    <a:pt x="6821093" y="8317103"/>
                  </a:lnTo>
                  <a:lnTo>
                    <a:pt x="6821728" y="8314563"/>
                  </a:lnTo>
                  <a:lnTo>
                    <a:pt x="6822617" y="8312150"/>
                  </a:lnTo>
                  <a:lnTo>
                    <a:pt x="6823506" y="8309991"/>
                  </a:lnTo>
                  <a:lnTo>
                    <a:pt x="6824776" y="8307959"/>
                  </a:lnTo>
                  <a:lnTo>
                    <a:pt x="6826046" y="8305800"/>
                  </a:lnTo>
                  <a:lnTo>
                    <a:pt x="6827189" y="8303895"/>
                  </a:lnTo>
                  <a:lnTo>
                    <a:pt x="6829094" y="8302371"/>
                  </a:lnTo>
                  <a:lnTo>
                    <a:pt x="6830618" y="8300593"/>
                  </a:lnTo>
                  <a:lnTo>
                    <a:pt x="6832396" y="8299323"/>
                  </a:lnTo>
                  <a:lnTo>
                    <a:pt x="6834174" y="8297799"/>
                  </a:lnTo>
                  <a:lnTo>
                    <a:pt x="6836333" y="8296656"/>
                  </a:lnTo>
                  <a:lnTo>
                    <a:pt x="6838492" y="8295386"/>
                  </a:lnTo>
                  <a:lnTo>
                    <a:pt x="6840651" y="8294497"/>
                  </a:lnTo>
                  <a:lnTo>
                    <a:pt x="6842810" y="8293608"/>
                  </a:lnTo>
                  <a:lnTo>
                    <a:pt x="6855002" y="8290559"/>
                  </a:lnTo>
                  <a:lnTo>
                    <a:pt x="6857415" y="8290179"/>
                  </a:lnTo>
                  <a:lnTo>
                    <a:pt x="6860082" y="8289925"/>
                  </a:lnTo>
                  <a:lnTo>
                    <a:pt x="6862622" y="8289925"/>
                  </a:lnTo>
                  <a:lnTo>
                    <a:pt x="6865289" y="8289671"/>
                  </a:lnTo>
                  <a:lnTo>
                    <a:pt x="6867702" y="8289671"/>
                  </a:lnTo>
                  <a:lnTo>
                    <a:pt x="6870496" y="8289925"/>
                  </a:lnTo>
                  <a:lnTo>
                    <a:pt x="6872909" y="8289925"/>
                  </a:lnTo>
                  <a:lnTo>
                    <a:pt x="6875703" y="8290179"/>
                  </a:lnTo>
                  <a:lnTo>
                    <a:pt x="6878116" y="8290559"/>
                  </a:lnTo>
                  <a:lnTo>
                    <a:pt x="6880910" y="8290814"/>
                  </a:lnTo>
                  <a:lnTo>
                    <a:pt x="6883323" y="8291449"/>
                  </a:lnTo>
                  <a:lnTo>
                    <a:pt x="6883323" y="8258809"/>
                  </a:lnTo>
                </a:path>
                <a:path w="6883400" h="10017125">
                  <a:moveTo>
                    <a:pt x="6797598" y="8386826"/>
                  </a:moveTo>
                  <a:lnTo>
                    <a:pt x="6797598" y="8258809"/>
                  </a:lnTo>
                </a:path>
                <a:path w="6883400" h="10017125">
                  <a:moveTo>
                    <a:pt x="6883323" y="8514842"/>
                  </a:moveTo>
                  <a:lnTo>
                    <a:pt x="6883323" y="8480425"/>
                  </a:lnTo>
                  <a:lnTo>
                    <a:pt x="6880910" y="8481060"/>
                  </a:lnTo>
                  <a:lnTo>
                    <a:pt x="6878370" y="8481949"/>
                  </a:lnTo>
                  <a:lnTo>
                    <a:pt x="6875957" y="8482203"/>
                  </a:lnTo>
                  <a:lnTo>
                    <a:pt x="6873290" y="8482584"/>
                  </a:lnTo>
                  <a:lnTo>
                    <a:pt x="6870750" y="8482838"/>
                  </a:lnTo>
                  <a:lnTo>
                    <a:pt x="6868083" y="8483219"/>
                  </a:lnTo>
                  <a:lnTo>
                    <a:pt x="6865670" y="8483219"/>
                  </a:lnTo>
                  <a:lnTo>
                    <a:pt x="6862876" y="8483219"/>
                  </a:lnTo>
                  <a:lnTo>
                    <a:pt x="6860463" y="8483219"/>
                  </a:lnTo>
                  <a:lnTo>
                    <a:pt x="6857669" y="8482838"/>
                  </a:lnTo>
                  <a:lnTo>
                    <a:pt x="6855256" y="8482584"/>
                  </a:lnTo>
                  <a:lnTo>
                    <a:pt x="6852462" y="8482203"/>
                  </a:lnTo>
                  <a:lnTo>
                    <a:pt x="6850049" y="8481695"/>
                  </a:lnTo>
                  <a:lnTo>
                    <a:pt x="6847636" y="8481060"/>
                  </a:lnTo>
                  <a:lnTo>
                    <a:pt x="6845223" y="8480171"/>
                  </a:lnTo>
                  <a:lnTo>
                    <a:pt x="6842810" y="8479536"/>
                  </a:lnTo>
                  <a:lnTo>
                    <a:pt x="6840651" y="8478266"/>
                  </a:lnTo>
                  <a:lnTo>
                    <a:pt x="6838492" y="8477377"/>
                  </a:lnTo>
                  <a:lnTo>
                    <a:pt x="6836333" y="8476107"/>
                  </a:lnTo>
                  <a:lnTo>
                    <a:pt x="6834174" y="8474964"/>
                  </a:lnTo>
                  <a:lnTo>
                    <a:pt x="6832396" y="8473440"/>
                  </a:lnTo>
                  <a:lnTo>
                    <a:pt x="6830618" y="8471916"/>
                  </a:lnTo>
                  <a:lnTo>
                    <a:pt x="6828713" y="8470392"/>
                  </a:lnTo>
                  <a:lnTo>
                    <a:pt x="6827189" y="8468487"/>
                  </a:lnTo>
                  <a:lnTo>
                    <a:pt x="6825665" y="8466709"/>
                  </a:lnTo>
                  <a:lnTo>
                    <a:pt x="6824522" y="8464550"/>
                  </a:lnTo>
                  <a:lnTo>
                    <a:pt x="6823252" y="8462772"/>
                  </a:lnTo>
                  <a:lnTo>
                    <a:pt x="6822363" y="8460359"/>
                  </a:lnTo>
                  <a:lnTo>
                    <a:pt x="6821728" y="8458200"/>
                  </a:lnTo>
                  <a:lnTo>
                    <a:pt x="6820839" y="8455787"/>
                  </a:lnTo>
                  <a:lnTo>
                    <a:pt x="6820458" y="8453247"/>
                  </a:lnTo>
                  <a:lnTo>
                    <a:pt x="6820204" y="8450580"/>
                  </a:lnTo>
                  <a:lnTo>
                    <a:pt x="6820458" y="8447786"/>
                  </a:lnTo>
                  <a:lnTo>
                    <a:pt x="6821093" y="8445119"/>
                  </a:lnTo>
                  <a:lnTo>
                    <a:pt x="6826046" y="8434070"/>
                  </a:lnTo>
                  <a:lnTo>
                    <a:pt x="6827189" y="8431911"/>
                  </a:lnTo>
                  <a:lnTo>
                    <a:pt x="6829094" y="8430387"/>
                  </a:lnTo>
                  <a:lnTo>
                    <a:pt x="6830618" y="8428609"/>
                  </a:lnTo>
                  <a:lnTo>
                    <a:pt x="6832396" y="8427339"/>
                  </a:lnTo>
                  <a:lnTo>
                    <a:pt x="6834174" y="8425815"/>
                  </a:lnTo>
                  <a:lnTo>
                    <a:pt x="6836333" y="8424672"/>
                  </a:lnTo>
                  <a:lnTo>
                    <a:pt x="6838492" y="8423402"/>
                  </a:lnTo>
                  <a:lnTo>
                    <a:pt x="6840651" y="8422513"/>
                  </a:lnTo>
                  <a:lnTo>
                    <a:pt x="6842810" y="8421624"/>
                  </a:lnTo>
                  <a:lnTo>
                    <a:pt x="6845223" y="8420735"/>
                  </a:lnTo>
                  <a:lnTo>
                    <a:pt x="6847382" y="8420100"/>
                  </a:lnTo>
                  <a:lnTo>
                    <a:pt x="6849795" y="8419465"/>
                  </a:lnTo>
                  <a:lnTo>
                    <a:pt x="6852208" y="8418830"/>
                  </a:lnTo>
                  <a:lnTo>
                    <a:pt x="6855002" y="8418576"/>
                  </a:lnTo>
                  <a:lnTo>
                    <a:pt x="6857415" y="8418195"/>
                  </a:lnTo>
                  <a:lnTo>
                    <a:pt x="6860082" y="8417941"/>
                  </a:lnTo>
                  <a:lnTo>
                    <a:pt x="6862622" y="8417941"/>
                  </a:lnTo>
                  <a:lnTo>
                    <a:pt x="6865289" y="8417687"/>
                  </a:lnTo>
                  <a:lnTo>
                    <a:pt x="6867702" y="8417687"/>
                  </a:lnTo>
                  <a:lnTo>
                    <a:pt x="6870496" y="8417941"/>
                  </a:lnTo>
                  <a:lnTo>
                    <a:pt x="6872909" y="8417941"/>
                  </a:lnTo>
                  <a:lnTo>
                    <a:pt x="6875703" y="8418195"/>
                  </a:lnTo>
                  <a:lnTo>
                    <a:pt x="6878116" y="8418576"/>
                  </a:lnTo>
                  <a:lnTo>
                    <a:pt x="6880910" y="8418830"/>
                  </a:lnTo>
                  <a:lnTo>
                    <a:pt x="6883323" y="8419465"/>
                  </a:lnTo>
                  <a:lnTo>
                    <a:pt x="6883323" y="8386826"/>
                  </a:lnTo>
                </a:path>
                <a:path w="6883400" h="10017125">
                  <a:moveTo>
                    <a:pt x="6797598" y="8514842"/>
                  </a:moveTo>
                  <a:lnTo>
                    <a:pt x="6797598" y="8386826"/>
                  </a:lnTo>
                </a:path>
                <a:path w="6883400" h="10017125">
                  <a:moveTo>
                    <a:pt x="6883323" y="8642858"/>
                  </a:moveTo>
                  <a:lnTo>
                    <a:pt x="6883323" y="8608441"/>
                  </a:lnTo>
                  <a:lnTo>
                    <a:pt x="6880910" y="8609076"/>
                  </a:lnTo>
                  <a:lnTo>
                    <a:pt x="6878370" y="8609965"/>
                  </a:lnTo>
                  <a:lnTo>
                    <a:pt x="6875957" y="8610219"/>
                  </a:lnTo>
                  <a:lnTo>
                    <a:pt x="6873290" y="8610854"/>
                  </a:lnTo>
                  <a:lnTo>
                    <a:pt x="6870750" y="8610854"/>
                  </a:lnTo>
                  <a:lnTo>
                    <a:pt x="6868083" y="8611235"/>
                  </a:lnTo>
                  <a:lnTo>
                    <a:pt x="6865670" y="8611235"/>
                  </a:lnTo>
                  <a:lnTo>
                    <a:pt x="6862876" y="8611235"/>
                  </a:lnTo>
                  <a:lnTo>
                    <a:pt x="6860463" y="8611235"/>
                  </a:lnTo>
                  <a:lnTo>
                    <a:pt x="6857669" y="8610854"/>
                  </a:lnTo>
                  <a:lnTo>
                    <a:pt x="6855256" y="8610600"/>
                  </a:lnTo>
                  <a:lnTo>
                    <a:pt x="6852462" y="8610219"/>
                  </a:lnTo>
                  <a:lnTo>
                    <a:pt x="6850049" y="8609711"/>
                  </a:lnTo>
                  <a:lnTo>
                    <a:pt x="6847636" y="8609076"/>
                  </a:lnTo>
                  <a:lnTo>
                    <a:pt x="6845223" y="8608441"/>
                  </a:lnTo>
                  <a:lnTo>
                    <a:pt x="6842810" y="8607552"/>
                  </a:lnTo>
                  <a:lnTo>
                    <a:pt x="6840651" y="8606663"/>
                  </a:lnTo>
                  <a:lnTo>
                    <a:pt x="6838492" y="8605393"/>
                  </a:lnTo>
                  <a:lnTo>
                    <a:pt x="6836333" y="8604123"/>
                  </a:lnTo>
                  <a:lnTo>
                    <a:pt x="6834174" y="8602980"/>
                  </a:lnTo>
                  <a:lnTo>
                    <a:pt x="6832396" y="8601456"/>
                  </a:lnTo>
                  <a:lnTo>
                    <a:pt x="6830618" y="8599932"/>
                  </a:lnTo>
                  <a:lnTo>
                    <a:pt x="6828713" y="8598408"/>
                  </a:lnTo>
                  <a:lnTo>
                    <a:pt x="6827189" y="8596503"/>
                  </a:lnTo>
                  <a:lnTo>
                    <a:pt x="6825665" y="8594725"/>
                  </a:lnTo>
                  <a:lnTo>
                    <a:pt x="6824522" y="8592947"/>
                  </a:lnTo>
                  <a:lnTo>
                    <a:pt x="6823252" y="8590788"/>
                  </a:lnTo>
                  <a:lnTo>
                    <a:pt x="6822363" y="8588629"/>
                  </a:lnTo>
                  <a:lnTo>
                    <a:pt x="6821728" y="8586216"/>
                  </a:lnTo>
                  <a:lnTo>
                    <a:pt x="6820839" y="8583803"/>
                  </a:lnTo>
                  <a:lnTo>
                    <a:pt x="6820458" y="8581263"/>
                  </a:lnTo>
                  <a:lnTo>
                    <a:pt x="6820204" y="8578596"/>
                  </a:lnTo>
                  <a:lnTo>
                    <a:pt x="6820458" y="8575802"/>
                  </a:lnTo>
                  <a:lnTo>
                    <a:pt x="6821093" y="8573389"/>
                  </a:lnTo>
                  <a:lnTo>
                    <a:pt x="6821728" y="8570595"/>
                  </a:lnTo>
                  <a:lnTo>
                    <a:pt x="6822617" y="8568182"/>
                  </a:lnTo>
                  <a:lnTo>
                    <a:pt x="6823506" y="8566023"/>
                  </a:lnTo>
                  <a:lnTo>
                    <a:pt x="6824776" y="8563991"/>
                  </a:lnTo>
                  <a:lnTo>
                    <a:pt x="6826046" y="8562086"/>
                  </a:lnTo>
                  <a:lnTo>
                    <a:pt x="6827189" y="8559927"/>
                  </a:lnTo>
                  <a:lnTo>
                    <a:pt x="6829094" y="8558403"/>
                  </a:lnTo>
                  <a:lnTo>
                    <a:pt x="6830618" y="8556879"/>
                  </a:lnTo>
                  <a:lnTo>
                    <a:pt x="6832396" y="8555355"/>
                  </a:lnTo>
                  <a:lnTo>
                    <a:pt x="6834174" y="8553831"/>
                  </a:lnTo>
                  <a:lnTo>
                    <a:pt x="6836333" y="8552688"/>
                  </a:lnTo>
                  <a:lnTo>
                    <a:pt x="6838492" y="8551418"/>
                  </a:lnTo>
                  <a:lnTo>
                    <a:pt x="6840651" y="8550529"/>
                  </a:lnTo>
                  <a:lnTo>
                    <a:pt x="6842810" y="8549640"/>
                  </a:lnTo>
                  <a:lnTo>
                    <a:pt x="6845223" y="8549005"/>
                  </a:lnTo>
                  <a:lnTo>
                    <a:pt x="6847382" y="8548116"/>
                  </a:lnTo>
                  <a:lnTo>
                    <a:pt x="6849795" y="8547481"/>
                  </a:lnTo>
                  <a:lnTo>
                    <a:pt x="6852208" y="8547227"/>
                  </a:lnTo>
                  <a:lnTo>
                    <a:pt x="6855002" y="8546592"/>
                  </a:lnTo>
                  <a:lnTo>
                    <a:pt x="6857415" y="8546211"/>
                  </a:lnTo>
                  <a:lnTo>
                    <a:pt x="6860082" y="8545957"/>
                  </a:lnTo>
                  <a:lnTo>
                    <a:pt x="6862622" y="8545957"/>
                  </a:lnTo>
                  <a:lnTo>
                    <a:pt x="6865289" y="8545703"/>
                  </a:lnTo>
                  <a:lnTo>
                    <a:pt x="6867702" y="8545703"/>
                  </a:lnTo>
                  <a:lnTo>
                    <a:pt x="6870496" y="8545957"/>
                  </a:lnTo>
                  <a:lnTo>
                    <a:pt x="6872909" y="8545957"/>
                  </a:lnTo>
                  <a:lnTo>
                    <a:pt x="6875703" y="8546211"/>
                  </a:lnTo>
                  <a:lnTo>
                    <a:pt x="6878116" y="8546592"/>
                  </a:lnTo>
                  <a:lnTo>
                    <a:pt x="6880910" y="8546846"/>
                  </a:lnTo>
                  <a:lnTo>
                    <a:pt x="6883323" y="8547481"/>
                  </a:lnTo>
                  <a:lnTo>
                    <a:pt x="6883323" y="8514842"/>
                  </a:lnTo>
                </a:path>
                <a:path w="6883400" h="10017125">
                  <a:moveTo>
                    <a:pt x="6797598" y="8642858"/>
                  </a:moveTo>
                  <a:lnTo>
                    <a:pt x="6797598" y="8514842"/>
                  </a:lnTo>
                </a:path>
                <a:path w="6883400" h="10017125">
                  <a:moveTo>
                    <a:pt x="6883323" y="8771255"/>
                  </a:moveTo>
                  <a:lnTo>
                    <a:pt x="6883323" y="8736457"/>
                  </a:lnTo>
                  <a:lnTo>
                    <a:pt x="6880910" y="8737346"/>
                  </a:lnTo>
                  <a:lnTo>
                    <a:pt x="6878370" y="8737981"/>
                  </a:lnTo>
                  <a:lnTo>
                    <a:pt x="6875957" y="8738235"/>
                  </a:lnTo>
                  <a:lnTo>
                    <a:pt x="6873290" y="8738870"/>
                  </a:lnTo>
                  <a:lnTo>
                    <a:pt x="6870750" y="8739251"/>
                  </a:lnTo>
                  <a:lnTo>
                    <a:pt x="6868083" y="8739251"/>
                  </a:lnTo>
                  <a:lnTo>
                    <a:pt x="6865670" y="8739505"/>
                  </a:lnTo>
                  <a:lnTo>
                    <a:pt x="6862876" y="8739505"/>
                  </a:lnTo>
                  <a:lnTo>
                    <a:pt x="6860463" y="8739251"/>
                  </a:lnTo>
                  <a:lnTo>
                    <a:pt x="6857669" y="8739251"/>
                  </a:lnTo>
                  <a:lnTo>
                    <a:pt x="6855256" y="8738616"/>
                  </a:lnTo>
                  <a:lnTo>
                    <a:pt x="6836333" y="8732139"/>
                  </a:lnTo>
                  <a:lnTo>
                    <a:pt x="6834174" y="8730996"/>
                  </a:lnTo>
                  <a:lnTo>
                    <a:pt x="6832396" y="8729472"/>
                  </a:lnTo>
                  <a:lnTo>
                    <a:pt x="6830618" y="8727948"/>
                  </a:lnTo>
                  <a:lnTo>
                    <a:pt x="6828713" y="8726424"/>
                  </a:lnTo>
                  <a:lnTo>
                    <a:pt x="6827189" y="8724519"/>
                  </a:lnTo>
                  <a:lnTo>
                    <a:pt x="6825665" y="8722741"/>
                  </a:lnTo>
                  <a:lnTo>
                    <a:pt x="6824522" y="8720963"/>
                  </a:lnTo>
                  <a:lnTo>
                    <a:pt x="6823252" y="8718804"/>
                  </a:lnTo>
                  <a:lnTo>
                    <a:pt x="6822363" y="8716645"/>
                  </a:lnTo>
                  <a:lnTo>
                    <a:pt x="6821728" y="8714232"/>
                  </a:lnTo>
                  <a:lnTo>
                    <a:pt x="6820839" y="8712073"/>
                  </a:lnTo>
                  <a:lnTo>
                    <a:pt x="6820458" y="8709279"/>
                  </a:lnTo>
                  <a:lnTo>
                    <a:pt x="6820204" y="8706612"/>
                  </a:lnTo>
                  <a:lnTo>
                    <a:pt x="6820458" y="8703818"/>
                  </a:lnTo>
                  <a:lnTo>
                    <a:pt x="6821093" y="8701405"/>
                  </a:lnTo>
                  <a:lnTo>
                    <a:pt x="6821728" y="8698611"/>
                  </a:lnTo>
                  <a:lnTo>
                    <a:pt x="6822617" y="8696198"/>
                  </a:lnTo>
                  <a:lnTo>
                    <a:pt x="6823506" y="8694039"/>
                  </a:lnTo>
                  <a:lnTo>
                    <a:pt x="6824776" y="8692007"/>
                  </a:lnTo>
                  <a:lnTo>
                    <a:pt x="6826046" y="8690102"/>
                  </a:lnTo>
                  <a:lnTo>
                    <a:pt x="6827189" y="8688324"/>
                  </a:lnTo>
                  <a:lnTo>
                    <a:pt x="6829094" y="8686419"/>
                  </a:lnTo>
                  <a:lnTo>
                    <a:pt x="6830618" y="8684895"/>
                  </a:lnTo>
                  <a:lnTo>
                    <a:pt x="6832396" y="8683371"/>
                  </a:lnTo>
                  <a:lnTo>
                    <a:pt x="6834174" y="8682228"/>
                  </a:lnTo>
                  <a:lnTo>
                    <a:pt x="6836333" y="8680704"/>
                  </a:lnTo>
                  <a:lnTo>
                    <a:pt x="6838492" y="8679815"/>
                  </a:lnTo>
                  <a:lnTo>
                    <a:pt x="6840651" y="8678545"/>
                  </a:lnTo>
                  <a:lnTo>
                    <a:pt x="6842810" y="8677656"/>
                  </a:lnTo>
                  <a:lnTo>
                    <a:pt x="6845223" y="8677021"/>
                  </a:lnTo>
                  <a:lnTo>
                    <a:pt x="6847382" y="8676132"/>
                  </a:lnTo>
                  <a:lnTo>
                    <a:pt x="6849795" y="8675497"/>
                  </a:lnTo>
                  <a:lnTo>
                    <a:pt x="6852208" y="8675243"/>
                  </a:lnTo>
                  <a:lnTo>
                    <a:pt x="6855002" y="8674608"/>
                  </a:lnTo>
                  <a:lnTo>
                    <a:pt x="6857415" y="8674227"/>
                  </a:lnTo>
                  <a:lnTo>
                    <a:pt x="6860082" y="8674227"/>
                  </a:lnTo>
                  <a:lnTo>
                    <a:pt x="6862622" y="8673973"/>
                  </a:lnTo>
                  <a:lnTo>
                    <a:pt x="6865289" y="8673973"/>
                  </a:lnTo>
                  <a:lnTo>
                    <a:pt x="6867702" y="8673973"/>
                  </a:lnTo>
                  <a:lnTo>
                    <a:pt x="6870496" y="8673973"/>
                  </a:lnTo>
                  <a:lnTo>
                    <a:pt x="6872909" y="8674227"/>
                  </a:lnTo>
                  <a:lnTo>
                    <a:pt x="6875703" y="8674227"/>
                  </a:lnTo>
                  <a:lnTo>
                    <a:pt x="6878116" y="8674608"/>
                  </a:lnTo>
                  <a:lnTo>
                    <a:pt x="6880910" y="8674862"/>
                  </a:lnTo>
                  <a:lnTo>
                    <a:pt x="6883323" y="8675497"/>
                  </a:lnTo>
                  <a:lnTo>
                    <a:pt x="6883323" y="8642858"/>
                  </a:lnTo>
                </a:path>
                <a:path w="6883400" h="10017125">
                  <a:moveTo>
                    <a:pt x="6797598" y="8771255"/>
                  </a:moveTo>
                  <a:lnTo>
                    <a:pt x="6797598" y="8642858"/>
                  </a:lnTo>
                </a:path>
                <a:path w="6883400" h="10017125">
                  <a:moveTo>
                    <a:pt x="6883323" y="8899271"/>
                  </a:moveTo>
                  <a:lnTo>
                    <a:pt x="6883323" y="8864473"/>
                  </a:lnTo>
                  <a:lnTo>
                    <a:pt x="6880910" y="8865362"/>
                  </a:lnTo>
                  <a:lnTo>
                    <a:pt x="6878370" y="8865997"/>
                  </a:lnTo>
                  <a:lnTo>
                    <a:pt x="6875957" y="8866632"/>
                  </a:lnTo>
                  <a:lnTo>
                    <a:pt x="6873290" y="8866886"/>
                  </a:lnTo>
                  <a:lnTo>
                    <a:pt x="6870750" y="8867267"/>
                  </a:lnTo>
                  <a:lnTo>
                    <a:pt x="6868083" y="8867267"/>
                  </a:lnTo>
                  <a:lnTo>
                    <a:pt x="6865670" y="8867521"/>
                  </a:lnTo>
                  <a:lnTo>
                    <a:pt x="6862876" y="8867521"/>
                  </a:lnTo>
                  <a:lnTo>
                    <a:pt x="6860463" y="8867267"/>
                  </a:lnTo>
                  <a:lnTo>
                    <a:pt x="6857669" y="8867267"/>
                  </a:lnTo>
                  <a:lnTo>
                    <a:pt x="6855256" y="8866632"/>
                  </a:lnTo>
                  <a:lnTo>
                    <a:pt x="6852462" y="8866251"/>
                  </a:lnTo>
                  <a:lnTo>
                    <a:pt x="6850049" y="8865743"/>
                  </a:lnTo>
                  <a:lnTo>
                    <a:pt x="6847636" y="8865108"/>
                  </a:lnTo>
                  <a:lnTo>
                    <a:pt x="6845223" y="8864473"/>
                  </a:lnTo>
                  <a:lnTo>
                    <a:pt x="6842810" y="8863584"/>
                  </a:lnTo>
                  <a:lnTo>
                    <a:pt x="6840651" y="8862695"/>
                  </a:lnTo>
                  <a:lnTo>
                    <a:pt x="6838492" y="8861425"/>
                  </a:lnTo>
                  <a:lnTo>
                    <a:pt x="6836333" y="8860155"/>
                  </a:lnTo>
                  <a:lnTo>
                    <a:pt x="6834174" y="8859012"/>
                  </a:lnTo>
                  <a:lnTo>
                    <a:pt x="6832396" y="8857488"/>
                  </a:lnTo>
                  <a:lnTo>
                    <a:pt x="6830618" y="8856218"/>
                  </a:lnTo>
                  <a:lnTo>
                    <a:pt x="6828713" y="8854440"/>
                  </a:lnTo>
                  <a:lnTo>
                    <a:pt x="6827189" y="8852535"/>
                  </a:lnTo>
                  <a:lnTo>
                    <a:pt x="6825665" y="8850757"/>
                  </a:lnTo>
                  <a:lnTo>
                    <a:pt x="6824522" y="8848979"/>
                  </a:lnTo>
                  <a:lnTo>
                    <a:pt x="6823252" y="8846820"/>
                  </a:lnTo>
                  <a:lnTo>
                    <a:pt x="6822363" y="8844661"/>
                  </a:lnTo>
                  <a:lnTo>
                    <a:pt x="6821728" y="8842248"/>
                  </a:lnTo>
                  <a:lnTo>
                    <a:pt x="6820839" y="8840089"/>
                  </a:lnTo>
                  <a:lnTo>
                    <a:pt x="6820458" y="8837295"/>
                  </a:lnTo>
                  <a:lnTo>
                    <a:pt x="6820204" y="8834882"/>
                  </a:lnTo>
                  <a:lnTo>
                    <a:pt x="6820458" y="8831834"/>
                  </a:lnTo>
                  <a:lnTo>
                    <a:pt x="6821093" y="8829421"/>
                  </a:lnTo>
                  <a:lnTo>
                    <a:pt x="6821728" y="8827008"/>
                  </a:lnTo>
                  <a:lnTo>
                    <a:pt x="6822617" y="8824595"/>
                  </a:lnTo>
                  <a:lnTo>
                    <a:pt x="6823506" y="8822055"/>
                  </a:lnTo>
                  <a:lnTo>
                    <a:pt x="6824776" y="8820023"/>
                  </a:lnTo>
                  <a:lnTo>
                    <a:pt x="6826046" y="8818118"/>
                  </a:lnTo>
                  <a:lnTo>
                    <a:pt x="6827189" y="8816340"/>
                  </a:lnTo>
                  <a:lnTo>
                    <a:pt x="6829094" y="8814435"/>
                  </a:lnTo>
                  <a:lnTo>
                    <a:pt x="6840651" y="8806815"/>
                  </a:lnTo>
                  <a:lnTo>
                    <a:pt x="6842810" y="8805672"/>
                  </a:lnTo>
                  <a:lnTo>
                    <a:pt x="6845223" y="8805037"/>
                  </a:lnTo>
                  <a:lnTo>
                    <a:pt x="6847382" y="8804148"/>
                  </a:lnTo>
                  <a:lnTo>
                    <a:pt x="6849795" y="8803513"/>
                  </a:lnTo>
                  <a:lnTo>
                    <a:pt x="6852208" y="8803259"/>
                  </a:lnTo>
                  <a:lnTo>
                    <a:pt x="6855002" y="8802624"/>
                  </a:lnTo>
                  <a:lnTo>
                    <a:pt x="6857415" y="8802243"/>
                  </a:lnTo>
                  <a:lnTo>
                    <a:pt x="6860082" y="8802243"/>
                  </a:lnTo>
                  <a:lnTo>
                    <a:pt x="6862622" y="8801989"/>
                  </a:lnTo>
                  <a:lnTo>
                    <a:pt x="6865289" y="8801989"/>
                  </a:lnTo>
                  <a:lnTo>
                    <a:pt x="6867702" y="8801989"/>
                  </a:lnTo>
                  <a:lnTo>
                    <a:pt x="6870496" y="8801989"/>
                  </a:lnTo>
                  <a:lnTo>
                    <a:pt x="6872909" y="8802243"/>
                  </a:lnTo>
                  <a:lnTo>
                    <a:pt x="6875703" y="8802243"/>
                  </a:lnTo>
                  <a:lnTo>
                    <a:pt x="6878116" y="8802878"/>
                  </a:lnTo>
                  <a:lnTo>
                    <a:pt x="6880910" y="8803259"/>
                  </a:lnTo>
                  <a:lnTo>
                    <a:pt x="6883323" y="8803513"/>
                  </a:lnTo>
                  <a:lnTo>
                    <a:pt x="6883323" y="8771255"/>
                  </a:lnTo>
                </a:path>
                <a:path w="6883400" h="10017125">
                  <a:moveTo>
                    <a:pt x="6797598" y="8899271"/>
                  </a:moveTo>
                  <a:lnTo>
                    <a:pt x="6797598" y="8771255"/>
                  </a:lnTo>
                </a:path>
                <a:path w="6883400" h="10017125">
                  <a:moveTo>
                    <a:pt x="6883323" y="9027287"/>
                  </a:moveTo>
                  <a:lnTo>
                    <a:pt x="6883323" y="8992743"/>
                  </a:lnTo>
                  <a:lnTo>
                    <a:pt x="6880910" y="8993378"/>
                  </a:lnTo>
                  <a:lnTo>
                    <a:pt x="6878370" y="8994013"/>
                  </a:lnTo>
                  <a:lnTo>
                    <a:pt x="6875957" y="8994648"/>
                  </a:lnTo>
                  <a:lnTo>
                    <a:pt x="6873290" y="8994902"/>
                  </a:lnTo>
                  <a:lnTo>
                    <a:pt x="6870750" y="8995283"/>
                  </a:lnTo>
                  <a:lnTo>
                    <a:pt x="6868083" y="8995283"/>
                  </a:lnTo>
                  <a:lnTo>
                    <a:pt x="6865670" y="8995537"/>
                  </a:lnTo>
                  <a:lnTo>
                    <a:pt x="6862876" y="8995537"/>
                  </a:lnTo>
                  <a:lnTo>
                    <a:pt x="6860463" y="8995283"/>
                  </a:lnTo>
                  <a:lnTo>
                    <a:pt x="6857669" y="8995283"/>
                  </a:lnTo>
                  <a:lnTo>
                    <a:pt x="6855256" y="8994902"/>
                  </a:lnTo>
                  <a:lnTo>
                    <a:pt x="6852462" y="8994267"/>
                  </a:lnTo>
                  <a:lnTo>
                    <a:pt x="6850049" y="8993759"/>
                  </a:lnTo>
                  <a:lnTo>
                    <a:pt x="6847636" y="8993124"/>
                  </a:lnTo>
                  <a:lnTo>
                    <a:pt x="6845223" y="8992489"/>
                  </a:lnTo>
                  <a:lnTo>
                    <a:pt x="6842810" y="8991600"/>
                  </a:lnTo>
                  <a:lnTo>
                    <a:pt x="6840651" y="8990711"/>
                  </a:lnTo>
                  <a:lnTo>
                    <a:pt x="6838492" y="8989441"/>
                  </a:lnTo>
                  <a:lnTo>
                    <a:pt x="6836333" y="8988171"/>
                  </a:lnTo>
                  <a:lnTo>
                    <a:pt x="6834174" y="8987028"/>
                  </a:lnTo>
                  <a:lnTo>
                    <a:pt x="6832396" y="8985504"/>
                  </a:lnTo>
                  <a:lnTo>
                    <a:pt x="6830618" y="8984234"/>
                  </a:lnTo>
                  <a:lnTo>
                    <a:pt x="6828713" y="8982456"/>
                  </a:lnTo>
                  <a:lnTo>
                    <a:pt x="6827189" y="8980932"/>
                  </a:lnTo>
                  <a:lnTo>
                    <a:pt x="6825665" y="8979027"/>
                  </a:lnTo>
                  <a:lnTo>
                    <a:pt x="6824522" y="8976995"/>
                  </a:lnTo>
                  <a:lnTo>
                    <a:pt x="6823252" y="8974836"/>
                  </a:lnTo>
                  <a:lnTo>
                    <a:pt x="6822363" y="8972677"/>
                  </a:lnTo>
                  <a:lnTo>
                    <a:pt x="6821728" y="8970264"/>
                  </a:lnTo>
                  <a:lnTo>
                    <a:pt x="6820839" y="8968105"/>
                  </a:lnTo>
                  <a:lnTo>
                    <a:pt x="6820458" y="8965311"/>
                  </a:lnTo>
                  <a:lnTo>
                    <a:pt x="6820204" y="8962898"/>
                  </a:lnTo>
                  <a:lnTo>
                    <a:pt x="6820458" y="8959850"/>
                  </a:lnTo>
                  <a:lnTo>
                    <a:pt x="6821093" y="8957437"/>
                  </a:lnTo>
                  <a:lnTo>
                    <a:pt x="6821728" y="8955024"/>
                  </a:lnTo>
                  <a:lnTo>
                    <a:pt x="6822617" y="8952611"/>
                  </a:lnTo>
                  <a:lnTo>
                    <a:pt x="6823506" y="8950071"/>
                  </a:lnTo>
                  <a:lnTo>
                    <a:pt x="6824776" y="8948039"/>
                  </a:lnTo>
                  <a:lnTo>
                    <a:pt x="6826046" y="8946134"/>
                  </a:lnTo>
                  <a:lnTo>
                    <a:pt x="6827189" y="8944356"/>
                  </a:lnTo>
                  <a:lnTo>
                    <a:pt x="6829094" y="8942451"/>
                  </a:lnTo>
                  <a:lnTo>
                    <a:pt x="6845223" y="8933053"/>
                  </a:lnTo>
                  <a:lnTo>
                    <a:pt x="6847382" y="8932164"/>
                  </a:lnTo>
                  <a:lnTo>
                    <a:pt x="6849795" y="8931783"/>
                  </a:lnTo>
                  <a:lnTo>
                    <a:pt x="6852208" y="8931275"/>
                  </a:lnTo>
                  <a:lnTo>
                    <a:pt x="6855002" y="8930640"/>
                  </a:lnTo>
                  <a:lnTo>
                    <a:pt x="6857415" y="8930259"/>
                  </a:lnTo>
                  <a:lnTo>
                    <a:pt x="6860082" y="8930259"/>
                  </a:lnTo>
                  <a:lnTo>
                    <a:pt x="6862622" y="8930005"/>
                  </a:lnTo>
                  <a:lnTo>
                    <a:pt x="6865289" y="8930005"/>
                  </a:lnTo>
                  <a:lnTo>
                    <a:pt x="6867702" y="8930005"/>
                  </a:lnTo>
                  <a:lnTo>
                    <a:pt x="6870496" y="8930005"/>
                  </a:lnTo>
                  <a:lnTo>
                    <a:pt x="6872909" y="8930259"/>
                  </a:lnTo>
                  <a:lnTo>
                    <a:pt x="6875703" y="8930259"/>
                  </a:lnTo>
                  <a:lnTo>
                    <a:pt x="6878116" y="8930894"/>
                  </a:lnTo>
                  <a:lnTo>
                    <a:pt x="6880910" y="8931275"/>
                  </a:lnTo>
                  <a:lnTo>
                    <a:pt x="6883323" y="8931529"/>
                  </a:lnTo>
                  <a:lnTo>
                    <a:pt x="6883323" y="8899271"/>
                  </a:lnTo>
                </a:path>
                <a:path w="6883400" h="10017125">
                  <a:moveTo>
                    <a:pt x="6797598" y="9027287"/>
                  </a:moveTo>
                  <a:lnTo>
                    <a:pt x="6797598" y="8899271"/>
                  </a:lnTo>
                </a:path>
                <a:path w="6883400" h="10017125">
                  <a:moveTo>
                    <a:pt x="6883323" y="9155252"/>
                  </a:moveTo>
                  <a:lnTo>
                    <a:pt x="6883323" y="9120809"/>
                  </a:lnTo>
                  <a:lnTo>
                    <a:pt x="6880910" y="9121419"/>
                  </a:lnTo>
                  <a:lnTo>
                    <a:pt x="6878370" y="9122029"/>
                  </a:lnTo>
                  <a:lnTo>
                    <a:pt x="6875957" y="9122638"/>
                  </a:lnTo>
                  <a:lnTo>
                    <a:pt x="6873290" y="9122943"/>
                  </a:lnTo>
                  <a:lnTo>
                    <a:pt x="6870750" y="9123248"/>
                  </a:lnTo>
                  <a:lnTo>
                    <a:pt x="6868083" y="9123553"/>
                  </a:lnTo>
                  <a:lnTo>
                    <a:pt x="6865670" y="9123553"/>
                  </a:lnTo>
                  <a:lnTo>
                    <a:pt x="6862876" y="9123553"/>
                  </a:lnTo>
                  <a:lnTo>
                    <a:pt x="6860463" y="9123553"/>
                  </a:lnTo>
                  <a:lnTo>
                    <a:pt x="6857669" y="9123248"/>
                  </a:lnTo>
                  <a:lnTo>
                    <a:pt x="6855256" y="9122943"/>
                  </a:lnTo>
                  <a:lnTo>
                    <a:pt x="6852462" y="9122333"/>
                  </a:lnTo>
                  <a:lnTo>
                    <a:pt x="6850049" y="9122029"/>
                  </a:lnTo>
                  <a:lnTo>
                    <a:pt x="6847636" y="9121114"/>
                  </a:lnTo>
                  <a:lnTo>
                    <a:pt x="6845223" y="9120505"/>
                  </a:lnTo>
                  <a:lnTo>
                    <a:pt x="6842810" y="9119590"/>
                  </a:lnTo>
                  <a:lnTo>
                    <a:pt x="6840651" y="9118676"/>
                  </a:lnTo>
                  <a:lnTo>
                    <a:pt x="6838492" y="9117761"/>
                  </a:lnTo>
                  <a:lnTo>
                    <a:pt x="6836333" y="9116237"/>
                  </a:lnTo>
                  <a:lnTo>
                    <a:pt x="6824522" y="9104960"/>
                  </a:lnTo>
                  <a:lnTo>
                    <a:pt x="6823252" y="9102826"/>
                  </a:lnTo>
                  <a:lnTo>
                    <a:pt x="6822363" y="9100693"/>
                  </a:lnTo>
                  <a:lnTo>
                    <a:pt x="6821728" y="9098559"/>
                  </a:lnTo>
                  <a:lnTo>
                    <a:pt x="6820839" y="9096121"/>
                  </a:lnTo>
                  <a:lnTo>
                    <a:pt x="6820458" y="9093377"/>
                  </a:lnTo>
                  <a:lnTo>
                    <a:pt x="6820204" y="9090939"/>
                  </a:lnTo>
                  <a:lnTo>
                    <a:pt x="6824776" y="9076309"/>
                  </a:lnTo>
                  <a:lnTo>
                    <a:pt x="6826046" y="9074150"/>
                  </a:lnTo>
                  <a:lnTo>
                    <a:pt x="6827189" y="9072372"/>
                  </a:lnTo>
                  <a:lnTo>
                    <a:pt x="6829094" y="9070848"/>
                  </a:lnTo>
                  <a:lnTo>
                    <a:pt x="6830618" y="9068943"/>
                  </a:lnTo>
                  <a:lnTo>
                    <a:pt x="6857415" y="9058656"/>
                  </a:lnTo>
                  <a:lnTo>
                    <a:pt x="6860082" y="9058275"/>
                  </a:lnTo>
                  <a:lnTo>
                    <a:pt x="6862622" y="9058021"/>
                  </a:lnTo>
                  <a:lnTo>
                    <a:pt x="6865289" y="9058021"/>
                  </a:lnTo>
                  <a:lnTo>
                    <a:pt x="6867702" y="9058021"/>
                  </a:lnTo>
                  <a:lnTo>
                    <a:pt x="6870496" y="9058021"/>
                  </a:lnTo>
                  <a:lnTo>
                    <a:pt x="6872909" y="9058275"/>
                  </a:lnTo>
                  <a:lnTo>
                    <a:pt x="6875703" y="9058656"/>
                  </a:lnTo>
                  <a:lnTo>
                    <a:pt x="6878116" y="9058910"/>
                  </a:lnTo>
                  <a:lnTo>
                    <a:pt x="6880910" y="9059291"/>
                  </a:lnTo>
                  <a:lnTo>
                    <a:pt x="6883323" y="9059545"/>
                  </a:lnTo>
                  <a:lnTo>
                    <a:pt x="6883323" y="9027287"/>
                  </a:lnTo>
                </a:path>
                <a:path w="6883400" h="10017125">
                  <a:moveTo>
                    <a:pt x="6797598" y="9155252"/>
                  </a:moveTo>
                  <a:lnTo>
                    <a:pt x="6797598" y="9027287"/>
                  </a:lnTo>
                </a:path>
                <a:path w="6883400" h="10017125">
                  <a:moveTo>
                    <a:pt x="6883323" y="9283268"/>
                  </a:moveTo>
                  <a:lnTo>
                    <a:pt x="6883323" y="9248825"/>
                  </a:lnTo>
                  <a:lnTo>
                    <a:pt x="6880910" y="9249435"/>
                  </a:lnTo>
                  <a:lnTo>
                    <a:pt x="6878370" y="9250045"/>
                  </a:lnTo>
                  <a:lnTo>
                    <a:pt x="6875957" y="9250654"/>
                  </a:lnTo>
                  <a:lnTo>
                    <a:pt x="6873290" y="9250959"/>
                  </a:lnTo>
                  <a:lnTo>
                    <a:pt x="6870750" y="9251264"/>
                  </a:lnTo>
                  <a:lnTo>
                    <a:pt x="6868083" y="9251569"/>
                  </a:lnTo>
                  <a:lnTo>
                    <a:pt x="6865670" y="9251569"/>
                  </a:lnTo>
                  <a:lnTo>
                    <a:pt x="6862876" y="9251569"/>
                  </a:lnTo>
                  <a:lnTo>
                    <a:pt x="6860463" y="9251569"/>
                  </a:lnTo>
                  <a:lnTo>
                    <a:pt x="6857669" y="9251264"/>
                  </a:lnTo>
                  <a:lnTo>
                    <a:pt x="6855256" y="9250959"/>
                  </a:lnTo>
                  <a:lnTo>
                    <a:pt x="6852462" y="9250654"/>
                  </a:lnTo>
                  <a:lnTo>
                    <a:pt x="6850049" y="9250045"/>
                  </a:lnTo>
                  <a:lnTo>
                    <a:pt x="6847636" y="9249130"/>
                  </a:lnTo>
                  <a:lnTo>
                    <a:pt x="6845223" y="9248521"/>
                  </a:lnTo>
                  <a:lnTo>
                    <a:pt x="6842810" y="9247606"/>
                  </a:lnTo>
                  <a:lnTo>
                    <a:pt x="6840651" y="9246692"/>
                  </a:lnTo>
                  <a:lnTo>
                    <a:pt x="6838492" y="9245777"/>
                  </a:lnTo>
                  <a:lnTo>
                    <a:pt x="6836333" y="9244558"/>
                  </a:lnTo>
                  <a:lnTo>
                    <a:pt x="6834174" y="9243034"/>
                  </a:lnTo>
                  <a:lnTo>
                    <a:pt x="6832396" y="9241815"/>
                  </a:lnTo>
                  <a:lnTo>
                    <a:pt x="6830618" y="9240291"/>
                  </a:lnTo>
                  <a:lnTo>
                    <a:pt x="6828713" y="9238767"/>
                  </a:lnTo>
                  <a:lnTo>
                    <a:pt x="6827189" y="9236938"/>
                  </a:lnTo>
                  <a:lnTo>
                    <a:pt x="6825665" y="9235109"/>
                  </a:lnTo>
                  <a:lnTo>
                    <a:pt x="6824522" y="9232976"/>
                  </a:lnTo>
                  <a:lnTo>
                    <a:pt x="6823252" y="9230842"/>
                  </a:lnTo>
                  <a:lnTo>
                    <a:pt x="6822363" y="9228709"/>
                  </a:lnTo>
                  <a:lnTo>
                    <a:pt x="6821728" y="9226575"/>
                  </a:lnTo>
                  <a:lnTo>
                    <a:pt x="6820839" y="9224137"/>
                  </a:lnTo>
                  <a:lnTo>
                    <a:pt x="6820458" y="9221393"/>
                  </a:lnTo>
                  <a:lnTo>
                    <a:pt x="6820204" y="9218955"/>
                  </a:lnTo>
                  <a:lnTo>
                    <a:pt x="6824776" y="9204325"/>
                  </a:lnTo>
                  <a:lnTo>
                    <a:pt x="6826046" y="9202191"/>
                  </a:lnTo>
                  <a:lnTo>
                    <a:pt x="6827189" y="9200362"/>
                  </a:lnTo>
                  <a:lnTo>
                    <a:pt x="6829094" y="9198838"/>
                  </a:lnTo>
                  <a:lnTo>
                    <a:pt x="6830618" y="9197009"/>
                  </a:lnTo>
                  <a:lnTo>
                    <a:pt x="6855002" y="9186951"/>
                  </a:lnTo>
                  <a:lnTo>
                    <a:pt x="6857415" y="9186646"/>
                  </a:lnTo>
                  <a:lnTo>
                    <a:pt x="6860082" y="9186341"/>
                  </a:lnTo>
                  <a:lnTo>
                    <a:pt x="6862622" y="9186037"/>
                  </a:lnTo>
                  <a:lnTo>
                    <a:pt x="6865289" y="9186037"/>
                  </a:lnTo>
                  <a:lnTo>
                    <a:pt x="6867702" y="9186037"/>
                  </a:lnTo>
                  <a:lnTo>
                    <a:pt x="6870496" y="9186037"/>
                  </a:lnTo>
                  <a:lnTo>
                    <a:pt x="6872909" y="9186341"/>
                  </a:lnTo>
                  <a:lnTo>
                    <a:pt x="6875703" y="9186646"/>
                  </a:lnTo>
                  <a:lnTo>
                    <a:pt x="6878116" y="9186951"/>
                  </a:lnTo>
                  <a:lnTo>
                    <a:pt x="6880910" y="9187256"/>
                  </a:lnTo>
                  <a:lnTo>
                    <a:pt x="6883323" y="9187561"/>
                  </a:lnTo>
                  <a:lnTo>
                    <a:pt x="6883323" y="9155252"/>
                  </a:lnTo>
                </a:path>
                <a:path w="6883400" h="10017125">
                  <a:moveTo>
                    <a:pt x="6797598" y="9283268"/>
                  </a:moveTo>
                  <a:lnTo>
                    <a:pt x="6797598" y="9155252"/>
                  </a:lnTo>
                </a:path>
                <a:path w="6883400" h="10017125">
                  <a:moveTo>
                    <a:pt x="6883323" y="9411284"/>
                  </a:moveTo>
                  <a:lnTo>
                    <a:pt x="6883323" y="9376841"/>
                  </a:lnTo>
                  <a:lnTo>
                    <a:pt x="6880910" y="9377451"/>
                  </a:lnTo>
                  <a:lnTo>
                    <a:pt x="6878370" y="9378061"/>
                  </a:lnTo>
                  <a:lnTo>
                    <a:pt x="6875957" y="9378670"/>
                  </a:lnTo>
                  <a:lnTo>
                    <a:pt x="6873290" y="9378975"/>
                  </a:lnTo>
                  <a:lnTo>
                    <a:pt x="6870750" y="9379280"/>
                  </a:lnTo>
                  <a:lnTo>
                    <a:pt x="6868083" y="9379585"/>
                  </a:lnTo>
                  <a:lnTo>
                    <a:pt x="6865670" y="9379585"/>
                  </a:lnTo>
                  <a:lnTo>
                    <a:pt x="6862876" y="9379585"/>
                  </a:lnTo>
                  <a:lnTo>
                    <a:pt x="6860463" y="9379585"/>
                  </a:lnTo>
                  <a:lnTo>
                    <a:pt x="6857669" y="9379280"/>
                  </a:lnTo>
                  <a:lnTo>
                    <a:pt x="6855256" y="9378975"/>
                  </a:lnTo>
                  <a:lnTo>
                    <a:pt x="6852462" y="9378670"/>
                  </a:lnTo>
                  <a:lnTo>
                    <a:pt x="6850049" y="9378061"/>
                  </a:lnTo>
                  <a:lnTo>
                    <a:pt x="6847636" y="9377451"/>
                  </a:lnTo>
                  <a:lnTo>
                    <a:pt x="6845223" y="9376537"/>
                  </a:lnTo>
                  <a:lnTo>
                    <a:pt x="6842810" y="9375622"/>
                  </a:lnTo>
                  <a:lnTo>
                    <a:pt x="6840651" y="9374708"/>
                  </a:lnTo>
                  <a:lnTo>
                    <a:pt x="6838492" y="9373793"/>
                  </a:lnTo>
                  <a:lnTo>
                    <a:pt x="6836333" y="9372574"/>
                  </a:lnTo>
                  <a:lnTo>
                    <a:pt x="6834174" y="9371355"/>
                  </a:lnTo>
                  <a:lnTo>
                    <a:pt x="6832396" y="9369831"/>
                  </a:lnTo>
                  <a:lnTo>
                    <a:pt x="6830618" y="9368307"/>
                  </a:lnTo>
                  <a:lnTo>
                    <a:pt x="6828713" y="9366783"/>
                  </a:lnTo>
                  <a:lnTo>
                    <a:pt x="6827189" y="9364954"/>
                  </a:lnTo>
                  <a:lnTo>
                    <a:pt x="6825665" y="9363125"/>
                  </a:lnTo>
                  <a:lnTo>
                    <a:pt x="6824522" y="9360992"/>
                  </a:lnTo>
                  <a:lnTo>
                    <a:pt x="6823252" y="9359163"/>
                  </a:lnTo>
                  <a:lnTo>
                    <a:pt x="6822363" y="9356725"/>
                  </a:lnTo>
                  <a:lnTo>
                    <a:pt x="6821728" y="9354591"/>
                  </a:lnTo>
                  <a:lnTo>
                    <a:pt x="6820839" y="9352153"/>
                  </a:lnTo>
                  <a:lnTo>
                    <a:pt x="6820458" y="9349714"/>
                  </a:lnTo>
                  <a:lnTo>
                    <a:pt x="6820204" y="9346971"/>
                  </a:lnTo>
                  <a:lnTo>
                    <a:pt x="6820458" y="9344228"/>
                  </a:lnTo>
                  <a:lnTo>
                    <a:pt x="6821093" y="9341485"/>
                  </a:lnTo>
                  <a:lnTo>
                    <a:pt x="6821728" y="9339046"/>
                  </a:lnTo>
                  <a:lnTo>
                    <a:pt x="6822617" y="9336608"/>
                  </a:lnTo>
                  <a:lnTo>
                    <a:pt x="6823506" y="9334474"/>
                  </a:lnTo>
                  <a:lnTo>
                    <a:pt x="6824776" y="9332341"/>
                  </a:lnTo>
                  <a:lnTo>
                    <a:pt x="6826046" y="9330207"/>
                  </a:lnTo>
                  <a:lnTo>
                    <a:pt x="6827189" y="9328378"/>
                  </a:lnTo>
                  <a:lnTo>
                    <a:pt x="6829094" y="9326854"/>
                  </a:lnTo>
                  <a:lnTo>
                    <a:pt x="6830618" y="9325025"/>
                  </a:lnTo>
                  <a:lnTo>
                    <a:pt x="6832396" y="9323806"/>
                  </a:lnTo>
                  <a:lnTo>
                    <a:pt x="6834174" y="9322282"/>
                  </a:lnTo>
                  <a:lnTo>
                    <a:pt x="6836333" y="9321063"/>
                  </a:lnTo>
                  <a:lnTo>
                    <a:pt x="6838492" y="9319844"/>
                  </a:lnTo>
                  <a:lnTo>
                    <a:pt x="6840651" y="9318929"/>
                  </a:lnTo>
                  <a:lnTo>
                    <a:pt x="6842810" y="9318015"/>
                  </a:lnTo>
                  <a:lnTo>
                    <a:pt x="6845223" y="9317101"/>
                  </a:lnTo>
                  <a:lnTo>
                    <a:pt x="6847382" y="9316491"/>
                  </a:lnTo>
                  <a:lnTo>
                    <a:pt x="6849795" y="9315881"/>
                  </a:lnTo>
                  <a:lnTo>
                    <a:pt x="6852208" y="9315272"/>
                  </a:lnTo>
                  <a:lnTo>
                    <a:pt x="6855002" y="9314967"/>
                  </a:lnTo>
                  <a:lnTo>
                    <a:pt x="6857415" y="9314662"/>
                  </a:lnTo>
                  <a:lnTo>
                    <a:pt x="6860082" y="9314357"/>
                  </a:lnTo>
                  <a:lnTo>
                    <a:pt x="6862622" y="9314053"/>
                  </a:lnTo>
                  <a:lnTo>
                    <a:pt x="6865289" y="9314053"/>
                  </a:lnTo>
                  <a:lnTo>
                    <a:pt x="6867702" y="9314053"/>
                  </a:lnTo>
                  <a:lnTo>
                    <a:pt x="6870496" y="9314053"/>
                  </a:lnTo>
                  <a:lnTo>
                    <a:pt x="6872909" y="9314357"/>
                  </a:lnTo>
                  <a:lnTo>
                    <a:pt x="6875703" y="9314662"/>
                  </a:lnTo>
                  <a:lnTo>
                    <a:pt x="6878116" y="9314967"/>
                  </a:lnTo>
                  <a:lnTo>
                    <a:pt x="6880910" y="9315272"/>
                  </a:lnTo>
                  <a:lnTo>
                    <a:pt x="6883323" y="9315881"/>
                  </a:lnTo>
                  <a:lnTo>
                    <a:pt x="6883323" y="9283268"/>
                  </a:lnTo>
                </a:path>
                <a:path w="6883400" h="10017125">
                  <a:moveTo>
                    <a:pt x="6797598" y="9411284"/>
                  </a:moveTo>
                  <a:lnTo>
                    <a:pt x="6797598" y="9283268"/>
                  </a:lnTo>
                </a:path>
                <a:path w="6883400" h="10017125">
                  <a:moveTo>
                    <a:pt x="6883323" y="9539300"/>
                  </a:moveTo>
                  <a:lnTo>
                    <a:pt x="6883323" y="9504857"/>
                  </a:lnTo>
                  <a:lnTo>
                    <a:pt x="6880910" y="9505467"/>
                  </a:lnTo>
                  <a:lnTo>
                    <a:pt x="6878370" y="9506077"/>
                  </a:lnTo>
                  <a:lnTo>
                    <a:pt x="6875957" y="9506686"/>
                  </a:lnTo>
                  <a:lnTo>
                    <a:pt x="6873290" y="9506991"/>
                  </a:lnTo>
                  <a:lnTo>
                    <a:pt x="6870750" y="9507296"/>
                  </a:lnTo>
                  <a:lnTo>
                    <a:pt x="6868083" y="9507601"/>
                  </a:lnTo>
                  <a:lnTo>
                    <a:pt x="6865670" y="9507601"/>
                  </a:lnTo>
                  <a:lnTo>
                    <a:pt x="6862876" y="9507601"/>
                  </a:lnTo>
                  <a:lnTo>
                    <a:pt x="6860463" y="9507601"/>
                  </a:lnTo>
                  <a:lnTo>
                    <a:pt x="6857669" y="9507296"/>
                  </a:lnTo>
                  <a:lnTo>
                    <a:pt x="6855256" y="9506991"/>
                  </a:lnTo>
                  <a:lnTo>
                    <a:pt x="6852462" y="9506686"/>
                  </a:lnTo>
                  <a:lnTo>
                    <a:pt x="6850049" y="9506077"/>
                  </a:lnTo>
                  <a:lnTo>
                    <a:pt x="6847636" y="9505467"/>
                  </a:lnTo>
                  <a:lnTo>
                    <a:pt x="6845223" y="9504553"/>
                  </a:lnTo>
                  <a:lnTo>
                    <a:pt x="6842810" y="9503943"/>
                  </a:lnTo>
                  <a:lnTo>
                    <a:pt x="6840651" y="9502724"/>
                  </a:lnTo>
                  <a:lnTo>
                    <a:pt x="6838492" y="9501809"/>
                  </a:lnTo>
                  <a:lnTo>
                    <a:pt x="6836333" y="9500590"/>
                  </a:lnTo>
                  <a:lnTo>
                    <a:pt x="6834174" y="9499371"/>
                  </a:lnTo>
                  <a:lnTo>
                    <a:pt x="6832396" y="9497847"/>
                  </a:lnTo>
                  <a:lnTo>
                    <a:pt x="6830618" y="9496323"/>
                  </a:lnTo>
                  <a:lnTo>
                    <a:pt x="6828713" y="9494799"/>
                  </a:lnTo>
                  <a:lnTo>
                    <a:pt x="6827189" y="9492970"/>
                  </a:lnTo>
                  <a:lnTo>
                    <a:pt x="6825665" y="9491141"/>
                  </a:lnTo>
                  <a:lnTo>
                    <a:pt x="6824522" y="9489008"/>
                  </a:lnTo>
                  <a:lnTo>
                    <a:pt x="6823252" y="9487179"/>
                  </a:lnTo>
                  <a:lnTo>
                    <a:pt x="6822363" y="9484741"/>
                  </a:lnTo>
                  <a:lnTo>
                    <a:pt x="6821728" y="9482607"/>
                  </a:lnTo>
                  <a:lnTo>
                    <a:pt x="6820839" y="9480169"/>
                  </a:lnTo>
                  <a:lnTo>
                    <a:pt x="6820458" y="9477730"/>
                  </a:lnTo>
                  <a:lnTo>
                    <a:pt x="6820204" y="9474987"/>
                  </a:lnTo>
                  <a:lnTo>
                    <a:pt x="6820458" y="9472244"/>
                  </a:lnTo>
                  <a:lnTo>
                    <a:pt x="6821093" y="9469501"/>
                  </a:lnTo>
                  <a:lnTo>
                    <a:pt x="6826046" y="9458528"/>
                  </a:lnTo>
                  <a:lnTo>
                    <a:pt x="6827189" y="9456394"/>
                  </a:lnTo>
                  <a:lnTo>
                    <a:pt x="6829094" y="9454870"/>
                  </a:lnTo>
                  <a:lnTo>
                    <a:pt x="6830618" y="9453041"/>
                  </a:lnTo>
                  <a:lnTo>
                    <a:pt x="6832396" y="9451822"/>
                  </a:lnTo>
                  <a:lnTo>
                    <a:pt x="6834174" y="9450298"/>
                  </a:lnTo>
                  <a:lnTo>
                    <a:pt x="6836333" y="9449079"/>
                  </a:lnTo>
                  <a:lnTo>
                    <a:pt x="6838492" y="9447860"/>
                  </a:lnTo>
                  <a:lnTo>
                    <a:pt x="6840651" y="9446945"/>
                  </a:lnTo>
                  <a:lnTo>
                    <a:pt x="6842810" y="9446031"/>
                  </a:lnTo>
                  <a:lnTo>
                    <a:pt x="6845223" y="9445117"/>
                  </a:lnTo>
                  <a:lnTo>
                    <a:pt x="6847382" y="9444507"/>
                  </a:lnTo>
                  <a:lnTo>
                    <a:pt x="6849795" y="9443897"/>
                  </a:lnTo>
                  <a:lnTo>
                    <a:pt x="6852208" y="9443288"/>
                  </a:lnTo>
                  <a:lnTo>
                    <a:pt x="6855002" y="9442983"/>
                  </a:lnTo>
                  <a:lnTo>
                    <a:pt x="6857415" y="9442678"/>
                  </a:lnTo>
                  <a:lnTo>
                    <a:pt x="6860082" y="9442373"/>
                  </a:lnTo>
                  <a:lnTo>
                    <a:pt x="6862622" y="9442373"/>
                  </a:lnTo>
                  <a:lnTo>
                    <a:pt x="6865289" y="9442069"/>
                  </a:lnTo>
                  <a:lnTo>
                    <a:pt x="6867702" y="9442069"/>
                  </a:lnTo>
                  <a:lnTo>
                    <a:pt x="6870496" y="9442373"/>
                  </a:lnTo>
                  <a:lnTo>
                    <a:pt x="6872909" y="9442373"/>
                  </a:lnTo>
                  <a:lnTo>
                    <a:pt x="6875703" y="9442678"/>
                  </a:lnTo>
                  <a:lnTo>
                    <a:pt x="6878116" y="9442983"/>
                  </a:lnTo>
                  <a:lnTo>
                    <a:pt x="6880910" y="9443288"/>
                  </a:lnTo>
                  <a:lnTo>
                    <a:pt x="6883323" y="9443897"/>
                  </a:lnTo>
                  <a:lnTo>
                    <a:pt x="6883323" y="9411284"/>
                  </a:lnTo>
                </a:path>
                <a:path w="6883400" h="10017125">
                  <a:moveTo>
                    <a:pt x="6797598" y="9539300"/>
                  </a:moveTo>
                  <a:lnTo>
                    <a:pt x="6797598" y="9411284"/>
                  </a:lnTo>
                </a:path>
                <a:path w="6883400" h="10017125">
                  <a:moveTo>
                    <a:pt x="6883323" y="9667316"/>
                  </a:moveTo>
                  <a:lnTo>
                    <a:pt x="6883323" y="9632873"/>
                  </a:lnTo>
                  <a:lnTo>
                    <a:pt x="6880910" y="9633483"/>
                  </a:lnTo>
                  <a:lnTo>
                    <a:pt x="6878370" y="9634397"/>
                  </a:lnTo>
                  <a:lnTo>
                    <a:pt x="6875957" y="9634702"/>
                  </a:lnTo>
                  <a:lnTo>
                    <a:pt x="6873290" y="9635007"/>
                  </a:lnTo>
                  <a:lnTo>
                    <a:pt x="6870750" y="9635312"/>
                  </a:lnTo>
                  <a:lnTo>
                    <a:pt x="6868083" y="9635617"/>
                  </a:lnTo>
                  <a:lnTo>
                    <a:pt x="6865670" y="9635617"/>
                  </a:lnTo>
                  <a:lnTo>
                    <a:pt x="6862876" y="9635617"/>
                  </a:lnTo>
                  <a:lnTo>
                    <a:pt x="6860463" y="9635617"/>
                  </a:lnTo>
                  <a:lnTo>
                    <a:pt x="6857669" y="9635312"/>
                  </a:lnTo>
                  <a:lnTo>
                    <a:pt x="6855256" y="9635007"/>
                  </a:lnTo>
                  <a:lnTo>
                    <a:pt x="6852462" y="9634702"/>
                  </a:lnTo>
                  <a:lnTo>
                    <a:pt x="6850049" y="9634093"/>
                  </a:lnTo>
                  <a:lnTo>
                    <a:pt x="6847636" y="9633483"/>
                  </a:lnTo>
                  <a:lnTo>
                    <a:pt x="6845223" y="9632873"/>
                  </a:lnTo>
                  <a:lnTo>
                    <a:pt x="6842810" y="9631959"/>
                  </a:lnTo>
                  <a:lnTo>
                    <a:pt x="6840651" y="9631045"/>
                  </a:lnTo>
                  <a:lnTo>
                    <a:pt x="6838492" y="9629825"/>
                  </a:lnTo>
                  <a:lnTo>
                    <a:pt x="6836333" y="9628606"/>
                  </a:lnTo>
                  <a:lnTo>
                    <a:pt x="6834174" y="9627387"/>
                  </a:lnTo>
                  <a:lnTo>
                    <a:pt x="6832396" y="9625863"/>
                  </a:lnTo>
                  <a:lnTo>
                    <a:pt x="6830618" y="9624339"/>
                  </a:lnTo>
                  <a:lnTo>
                    <a:pt x="6828713" y="9622815"/>
                  </a:lnTo>
                  <a:lnTo>
                    <a:pt x="6827189" y="9620986"/>
                  </a:lnTo>
                  <a:lnTo>
                    <a:pt x="6825665" y="9619157"/>
                  </a:lnTo>
                  <a:lnTo>
                    <a:pt x="6824522" y="9617329"/>
                  </a:lnTo>
                  <a:lnTo>
                    <a:pt x="6823252" y="9615195"/>
                  </a:lnTo>
                  <a:lnTo>
                    <a:pt x="6822363" y="9613061"/>
                  </a:lnTo>
                  <a:lnTo>
                    <a:pt x="6821728" y="9610623"/>
                  </a:lnTo>
                  <a:lnTo>
                    <a:pt x="6820839" y="9608185"/>
                  </a:lnTo>
                  <a:lnTo>
                    <a:pt x="6820458" y="9605746"/>
                  </a:lnTo>
                  <a:lnTo>
                    <a:pt x="6820204" y="9603003"/>
                  </a:lnTo>
                  <a:lnTo>
                    <a:pt x="6826046" y="9586544"/>
                  </a:lnTo>
                  <a:lnTo>
                    <a:pt x="6827189" y="9584410"/>
                  </a:lnTo>
                  <a:lnTo>
                    <a:pt x="6829094" y="9582886"/>
                  </a:lnTo>
                  <a:lnTo>
                    <a:pt x="6830618" y="9581362"/>
                  </a:lnTo>
                  <a:lnTo>
                    <a:pt x="6832396" y="9579838"/>
                  </a:lnTo>
                  <a:lnTo>
                    <a:pt x="6834174" y="9578314"/>
                  </a:lnTo>
                  <a:lnTo>
                    <a:pt x="6836333" y="9577095"/>
                  </a:lnTo>
                  <a:lnTo>
                    <a:pt x="6838492" y="9575876"/>
                  </a:lnTo>
                  <a:lnTo>
                    <a:pt x="6840651" y="9574961"/>
                  </a:lnTo>
                  <a:lnTo>
                    <a:pt x="6842810" y="9574047"/>
                  </a:lnTo>
                  <a:lnTo>
                    <a:pt x="6845223" y="9573437"/>
                  </a:lnTo>
                  <a:lnTo>
                    <a:pt x="6847382" y="9572523"/>
                  </a:lnTo>
                  <a:lnTo>
                    <a:pt x="6849795" y="9571913"/>
                  </a:lnTo>
                  <a:lnTo>
                    <a:pt x="6852208" y="9571609"/>
                  </a:lnTo>
                  <a:lnTo>
                    <a:pt x="6855002" y="9570999"/>
                  </a:lnTo>
                  <a:lnTo>
                    <a:pt x="6857415" y="9570694"/>
                  </a:lnTo>
                  <a:lnTo>
                    <a:pt x="6860082" y="9570389"/>
                  </a:lnTo>
                  <a:lnTo>
                    <a:pt x="6862622" y="9570389"/>
                  </a:lnTo>
                  <a:lnTo>
                    <a:pt x="6865289" y="9570085"/>
                  </a:lnTo>
                  <a:lnTo>
                    <a:pt x="6867702" y="9570085"/>
                  </a:lnTo>
                  <a:lnTo>
                    <a:pt x="6870496" y="9570389"/>
                  </a:lnTo>
                  <a:lnTo>
                    <a:pt x="6872909" y="9570389"/>
                  </a:lnTo>
                  <a:lnTo>
                    <a:pt x="6875703" y="9570694"/>
                  </a:lnTo>
                  <a:lnTo>
                    <a:pt x="6878116" y="9570999"/>
                  </a:lnTo>
                  <a:lnTo>
                    <a:pt x="6880910" y="9571304"/>
                  </a:lnTo>
                  <a:lnTo>
                    <a:pt x="6883323" y="9571913"/>
                  </a:lnTo>
                  <a:lnTo>
                    <a:pt x="6883323" y="9539300"/>
                  </a:lnTo>
                </a:path>
                <a:path w="6883400" h="10017125">
                  <a:moveTo>
                    <a:pt x="6797598" y="9667316"/>
                  </a:moveTo>
                  <a:lnTo>
                    <a:pt x="6797598" y="9539300"/>
                  </a:lnTo>
                </a:path>
                <a:path w="6883400" h="10017125">
                  <a:moveTo>
                    <a:pt x="6883323" y="9795637"/>
                  </a:moveTo>
                  <a:lnTo>
                    <a:pt x="6883323" y="9760889"/>
                  </a:lnTo>
                  <a:lnTo>
                    <a:pt x="6880910" y="9761804"/>
                  </a:lnTo>
                  <a:lnTo>
                    <a:pt x="6878370" y="9762413"/>
                  </a:lnTo>
                  <a:lnTo>
                    <a:pt x="6875957" y="9762718"/>
                  </a:lnTo>
                  <a:lnTo>
                    <a:pt x="6873290" y="9763328"/>
                  </a:lnTo>
                  <a:lnTo>
                    <a:pt x="6870750" y="9763633"/>
                  </a:lnTo>
                  <a:lnTo>
                    <a:pt x="6868083" y="9763633"/>
                  </a:lnTo>
                  <a:lnTo>
                    <a:pt x="6865670" y="9763937"/>
                  </a:lnTo>
                  <a:lnTo>
                    <a:pt x="6862876" y="9763937"/>
                  </a:lnTo>
                  <a:lnTo>
                    <a:pt x="6860463" y="9763633"/>
                  </a:lnTo>
                  <a:lnTo>
                    <a:pt x="6857669" y="9763633"/>
                  </a:lnTo>
                  <a:lnTo>
                    <a:pt x="6855256" y="9763023"/>
                  </a:lnTo>
                  <a:lnTo>
                    <a:pt x="6838492" y="9757841"/>
                  </a:lnTo>
                  <a:lnTo>
                    <a:pt x="6836333" y="9756622"/>
                  </a:lnTo>
                  <a:lnTo>
                    <a:pt x="6834174" y="9755403"/>
                  </a:lnTo>
                  <a:lnTo>
                    <a:pt x="6832396" y="9753879"/>
                  </a:lnTo>
                  <a:lnTo>
                    <a:pt x="6830618" y="9752355"/>
                  </a:lnTo>
                  <a:lnTo>
                    <a:pt x="6828713" y="9750831"/>
                  </a:lnTo>
                  <a:lnTo>
                    <a:pt x="6827189" y="9749002"/>
                  </a:lnTo>
                  <a:lnTo>
                    <a:pt x="6825665" y="9747173"/>
                  </a:lnTo>
                  <a:lnTo>
                    <a:pt x="6824522" y="9745345"/>
                  </a:lnTo>
                  <a:lnTo>
                    <a:pt x="6823252" y="9743211"/>
                  </a:lnTo>
                  <a:lnTo>
                    <a:pt x="6822363" y="9741077"/>
                  </a:lnTo>
                  <a:lnTo>
                    <a:pt x="6821728" y="9738639"/>
                  </a:lnTo>
                  <a:lnTo>
                    <a:pt x="6820839" y="9736201"/>
                  </a:lnTo>
                  <a:lnTo>
                    <a:pt x="6820458" y="9733762"/>
                  </a:lnTo>
                  <a:lnTo>
                    <a:pt x="6820204" y="9731019"/>
                  </a:lnTo>
                  <a:lnTo>
                    <a:pt x="6820458" y="9728276"/>
                  </a:lnTo>
                  <a:lnTo>
                    <a:pt x="6821093" y="9725837"/>
                  </a:lnTo>
                  <a:lnTo>
                    <a:pt x="6821728" y="9723094"/>
                  </a:lnTo>
                  <a:lnTo>
                    <a:pt x="6822617" y="9720656"/>
                  </a:lnTo>
                  <a:lnTo>
                    <a:pt x="6823506" y="9718522"/>
                  </a:lnTo>
                  <a:lnTo>
                    <a:pt x="6824776" y="9716389"/>
                  </a:lnTo>
                  <a:lnTo>
                    <a:pt x="6826046" y="9714560"/>
                  </a:lnTo>
                  <a:lnTo>
                    <a:pt x="6827189" y="9712426"/>
                  </a:lnTo>
                  <a:lnTo>
                    <a:pt x="6829094" y="9710902"/>
                  </a:lnTo>
                  <a:lnTo>
                    <a:pt x="6830618" y="9709378"/>
                  </a:lnTo>
                  <a:lnTo>
                    <a:pt x="6832396" y="9707854"/>
                  </a:lnTo>
                  <a:lnTo>
                    <a:pt x="6834174" y="9706330"/>
                  </a:lnTo>
                  <a:lnTo>
                    <a:pt x="6836333" y="9705111"/>
                  </a:lnTo>
                  <a:lnTo>
                    <a:pt x="6838492" y="9704197"/>
                  </a:lnTo>
                  <a:lnTo>
                    <a:pt x="6840651" y="9702977"/>
                  </a:lnTo>
                  <a:lnTo>
                    <a:pt x="6842810" y="9702063"/>
                  </a:lnTo>
                  <a:lnTo>
                    <a:pt x="6845223" y="9701453"/>
                  </a:lnTo>
                  <a:lnTo>
                    <a:pt x="6847382" y="9700539"/>
                  </a:lnTo>
                  <a:lnTo>
                    <a:pt x="6849795" y="9699929"/>
                  </a:lnTo>
                  <a:lnTo>
                    <a:pt x="6852208" y="9699625"/>
                  </a:lnTo>
                  <a:lnTo>
                    <a:pt x="6855002" y="9699015"/>
                  </a:lnTo>
                  <a:lnTo>
                    <a:pt x="6857415" y="9698710"/>
                  </a:lnTo>
                  <a:lnTo>
                    <a:pt x="6860082" y="9698405"/>
                  </a:lnTo>
                  <a:lnTo>
                    <a:pt x="6862622" y="9698405"/>
                  </a:lnTo>
                  <a:lnTo>
                    <a:pt x="6865289" y="9698405"/>
                  </a:lnTo>
                  <a:lnTo>
                    <a:pt x="6867702" y="9698405"/>
                  </a:lnTo>
                  <a:lnTo>
                    <a:pt x="6870496" y="9698405"/>
                  </a:lnTo>
                  <a:lnTo>
                    <a:pt x="6872909" y="9698405"/>
                  </a:lnTo>
                  <a:lnTo>
                    <a:pt x="6875703" y="9698710"/>
                  </a:lnTo>
                  <a:lnTo>
                    <a:pt x="6878116" y="9699015"/>
                  </a:lnTo>
                  <a:lnTo>
                    <a:pt x="6880910" y="9699320"/>
                  </a:lnTo>
                  <a:lnTo>
                    <a:pt x="6883323" y="9699929"/>
                  </a:lnTo>
                  <a:lnTo>
                    <a:pt x="6883323" y="9667316"/>
                  </a:lnTo>
                </a:path>
                <a:path w="6883400" h="10017125">
                  <a:moveTo>
                    <a:pt x="6797598" y="9923653"/>
                  </a:moveTo>
                  <a:lnTo>
                    <a:pt x="6797598" y="9932187"/>
                  </a:lnTo>
                  <a:lnTo>
                    <a:pt x="6789470" y="9932187"/>
                  </a:lnTo>
                </a:path>
                <a:path w="6883400" h="10017125">
                  <a:moveTo>
                    <a:pt x="6797598" y="9795637"/>
                  </a:moveTo>
                  <a:lnTo>
                    <a:pt x="6797598" y="9667316"/>
                  </a:lnTo>
                </a:path>
                <a:path w="6883400" h="10017125">
                  <a:moveTo>
                    <a:pt x="6883323" y="9923653"/>
                  </a:moveTo>
                  <a:lnTo>
                    <a:pt x="6883323" y="9888905"/>
                  </a:lnTo>
                  <a:lnTo>
                    <a:pt x="6880910" y="9889820"/>
                  </a:lnTo>
                  <a:lnTo>
                    <a:pt x="6878370" y="9890429"/>
                  </a:lnTo>
                  <a:lnTo>
                    <a:pt x="6875957" y="9890734"/>
                  </a:lnTo>
                  <a:lnTo>
                    <a:pt x="6873290" y="9891344"/>
                  </a:lnTo>
                  <a:lnTo>
                    <a:pt x="6870750" y="9891649"/>
                  </a:lnTo>
                  <a:lnTo>
                    <a:pt x="6868083" y="9891649"/>
                  </a:lnTo>
                  <a:lnTo>
                    <a:pt x="6865670" y="9891953"/>
                  </a:lnTo>
                  <a:lnTo>
                    <a:pt x="6862876" y="9891953"/>
                  </a:lnTo>
                  <a:lnTo>
                    <a:pt x="6860463" y="9891649"/>
                  </a:lnTo>
                  <a:lnTo>
                    <a:pt x="6857669" y="9891649"/>
                  </a:lnTo>
                  <a:lnTo>
                    <a:pt x="6855256" y="9891039"/>
                  </a:lnTo>
                  <a:lnTo>
                    <a:pt x="6852462" y="9890734"/>
                  </a:lnTo>
                  <a:lnTo>
                    <a:pt x="6850049" y="9890125"/>
                  </a:lnTo>
                  <a:lnTo>
                    <a:pt x="6847636" y="9889515"/>
                  </a:lnTo>
                  <a:lnTo>
                    <a:pt x="6845223" y="9888905"/>
                  </a:lnTo>
                  <a:lnTo>
                    <a:pt x="6842810" y="9887991"/>
                  </a:lnTo>
                  <a:lnTo>
                    <a:pt x="6840651" y="9887077"/>
                  </a:lnTo>
                  <a:lnTo>
                    <a:pt x="6838492" y="9885857"/>
                  </a:lnTo>
                  <a:lnTo>
                    <a:pt x="6836333" y="9884638"/>
                  </a:lnTo>
                  <a:lnTo>
                    <a:pt x="6834174" y="9883419"/>
                  </a:lnTo>
                  <a:lnTo>
                    <a:pt x="6832396" y="9881895"/>
                  </a:lnTo>
                  <a:lnTo>
                    <a:pt x="6830618" y="9880676"/>
                  </a:lnTo>
                  <a:lnTo>
                    <a:pt x="6828713" y="9878847"/>
                  </a:lnTo>
                  <a:lnTo>
                    <a:pt x="6827189" y="9877018"/>
                  </a:lnTo>
                  <a:lnTo>
                    <a:pt x="6825665" y="9875189"/>
                  </a:lnTo>
                  <a:lnTo>
                    <a:pt x="6824522" y="9873361"/>
                  </a:lnTo>
                  <a:lnTo>
                    <a:pt x="6823252" y="9871227"/>
                  </a:lnTo>
                  <a:lnTo>
                    <a:pt x="6822363" y="9869093"/>
                  </a:lnTo>
                  <a:lnTo>
                    <a:pt x="6821728" y="9866655"/>
                  </a:lnTo>
                  <a:lnTo>
                    <a:pt x="6820839" y="9864521"/>
                  </a:lnTo>
                  <a:lnTo>
                    <a:pt x="6820458" y="9861778"/>
                  </a:lnTo>
                  <a:lnTo>
                    <a:pt x="6820204" y="9859035"/>
                  </a:lnTo>
                  <a:lnTo>
                    <a:pt x="6820458" y="9856292"/>
                  </a:lnTo>
                  <a:lnTo>
                    <a:pt x="6821093" y="9853853"/>
                  </a:lnTo>
                  <a:lnTo>
                    <a:pt x="6821728" y="9851110"/>
                  </a:lnTo>
                  <a:lnTo>
                    <a:pt x="6822617" y="9848977"/>
                  </a:lnTo>
                  <a:lnTo>
                    <a:pt x="6823506" y="9846538"/>
                  </a:lnTo>
                  <a:lnTo>
                    <a:pt x="6824776" y="9844405"/>
                  </a:lnTo>
                  <a:lnTo>
                    <a:pt x="6826046" y="9842576"/>
                  </a:lnTo>
                  <a:lnTo>
                    <a:pt x="6827189" y="9840747"/>
                  </a:lnTo>
                  <a:lnTo>
                    <a:pt x="6829094" y="9838918"/>
                  </a:lnTo>
                  <a:lnTo>
                    <a:pt x="6830618" y="9837394"/>
                  </a:lnTo>
                  <a:lnTo>
                    <a:pt x="6832396" y="9835870"/>
                  </a:lnTo>
                  <a:lnTo>
                    <a:pt x="6834174" y="9834651"/>
                  </a:lnTo>
                  <a:lnTo>
                    <a:pt x="6836333" y="9833127"/>
                  </a:lnTo>
                  <a:lnTo>
                    <a:pt x="6838492" y="9832213"/>
                  </a:lnTo>
                  <a:lnTo>
                    <a:pt x="6840651" y="9831298"/>
                  </a:lnTo>
                  <a:lnTo>
                    <a:pt x="6842810" y="9830079"/>
                  </a:lnTo>
                  <a:lnTo>
                    <a:pt x="6845223" y="9829469"/>
                  </a:lnTo>
                  <a:lnTo>
                    <a:pt x="6847382" y="9828555"/>
                  </a:lnTo>
                  <a:lnTo>
                    <a:pt x="6849795" y="9827945"/>
                  </a:lnTo>
                  <a:lnTo>
                    <a:pt x="6852208" y="9827641"/>
                  </a:lnTo>
                  <a:lnTo>
                    <a:pt x="6855002" y="9827031"/>
                  </a:lnTo>
                  <a:lnTo>
                    <a:pt x="6857415" y="9826726"/>
                  </a:lnTo>
                  <a:lnTo>
                    <a:pt x="6860082" y="9826726"/>
                  </a:lnTo>
                  <a:lnTo>
                    <a:pt x="6862622" y="9826421"/>
                  </a:lnTo>
                  <a:lnTo>
                    <a:pt x="6865289" y="9826421"/>
                  </a:lnTo>
                  <a:lnTo>
                    <a:pt x="6867702" y="9826421"/>
                  </a:lnTo>
                  <a:lnTo>
                    <a:pt x="6870496" y="9826421"/>
                  </a:lnTo>
                  <a:lnTo>
                    <a:pt x="6872909" y="9826726"/>
                  </a:lnTo>
                  <a:lnTo>
                    <a:pt x="6875703" y="9826726"/>
                  </a:lnTo>
                  <a:lnTo>
                    <a:pt x="6878116" y="9827336"/>
                  </a:lnTo>
                  <a:lnTo>
                    <a:pt x="6880910" y="9827336"/>
                  </a:lnTo>
                  <a:lnTo>
                    <a:pt x="6883323" y="9827945"/>
                  </a:lnTo>
                  <a:lnTo>
                    <a:pt x="6883323" y="9795637"/>
                  </a:lnTo>
                </a:path>
                <a:path w="6883400" h="10017125">
                  <a:moveTo>
                    <a:pt x="304" y="93852"/>
                  </a:moveTo>
                  <a:lnTo>
                    <a:pt x="0" y="126746"/>
                  </a:lnTo>
                  <a:lnTo>
                    <a:pt x="2438" y="126111"/>
                  </a:lnTo>
                  <a:lnTo>
                    <a:pt x="4876" y="125602"/>
                  </a:lnTo>
                  <a:lnTo>
                    <a:pt x="7619" y="124968"/>
                  </a:lnTo>
                  <a:lnTo>
                    <a:pt x="10058" y="124587"/>
                  </a:lnTo>
                  <a:lnTo>
                    <a:pt x="12496" y="124332"/>
                  </a:lnTo>
                  <a:lnTo>
                    <a:pt x="15239" y="124078"/>
                  </a:lnTo>
                  <a:lnTo>
                    <a:pt x="17678" y="124078"/>
                  </a:lnTo>
                  <a:lnTo>
                    <a:pt x="20421" y="124078"/>
                  </a:lnTo>
                  <a:lnTo>
                    <a:pt x="22859" y="124078"/>
                  </a:lnTo>
                  <a:lnTo>
                    <a:pt x="25603" y="124332"/>
                  </a:lnTo>
                  <a:lnTo>
                    <a:pt x="28041" y="124587"/>
                  </a:lnTo>
                  <a:lnTo>
                    <a:pt x="30784" y="125222"/>
                  </a:lnTo>
                  <a:lnTo>
                    <a:pt x="33223" y="125602"/>
                  </a:lnTo>
                  <a:lnTo>
                    <a:pt x="35661" y="126492"/>
                  </a:lnTo>
                  <a:lnTo>
                    <a:pt x="38100" y="127126"/>
                  </a:lnTo>
                  <a:lnTo>
                    <a:pt x="40233" y="128016"/>
                  </a:lnTo>
                  <a:lnTo>
                    <a:pt x="42671" y="128904"/>
                  </a:lnTo>
                  <a:lnTo>
                    <a:pt x="44805" y="129794"/>
                  </a:lnTo>
                  <a:lnTo>
                    <a:pt x="46939" y="131064"/>
                  </a:lnTo>
                  <a:lnTo>
                    <a:pt x="49072" y="132206"/>
                  </a:lnTo>
                  <a:lnTo>
                    <a:pt x="50901" y="133730"/>
                  </a:lnTo>
                  <a:lnTo>
                    <a:pt x="52730" y="135000"/>
                  </a:lnTo>
                  <a:lnTo>
                    <a:pt x="54559" y="136778"/>
                  </a:lnTo>
                  <a:lnTo>
                    <a:pt x="56083" y="138302"/>
                  </a:lnTo>
                  <a:lnTo>
                    <a:pt x="57302" y="140207"/>
                  </a:lnTo>
                  <a:lnTo>
                    <a:pt x="58826" y="142367"/>
                  </a:lnTo>
                  <a:lnTo>
                    <a:pt x="59740" y="144145"/>
                  </a:lnTo>
                  <a:lnTo>
                    <a:pt x="60959" y="146303"/>
                  </a:lnTo>
                  <a:lnTo>
                    <a:pt x="61569" y="148717"/>
                  </a:lnTo>
                  <a:lnTo>
                    <a:pt x="62179" y="150875"/>
                  </a:lnTo>
                  <a:lnTo>
                    <a:pt x="62788" y="153289"/>
                  </a:lnTo>
                  <a:lnTo>
                    <a:pt x="63093" y="156082"/>
                  </a:lnTo>
                  <a:lnTo>
                    <a:pt x="62788" y="158750"/>
                  </a:lnTo>
                  <a:lnTo>
                    <a:pt x="62179" y="161163"/>
                  </a:lnTo>
                  <a:lnTo>
                    <a:pt x="61569" y="163702"/>
                  </a:lnTo>
                  <a:lnTo>
                    <a:pt x="54254" y="175514"/>
                  </a:lnTo>
                  <a:lnTo>
                    <a:pt x="52730" y="177419"/>
                  </a:lnTo>
                  <a:lnTo>
                    <a:pt x="50901" y="178562"/>
                  </a:lnTo>
                  <a:lnTo>
                    <a:pt x="49072" y="180086"/>
                  </a:lnTo>
                  <a:lnTo>
                    <a:pt x="46939" y="181355"/>
                  </a:lnTo>
                  <a:lnTo>
                    <a:pt x="44805" y="182245"/>
                  </a:lnTo>
                  <a:lnTo>
                    <a:pt x="42671" y="183515"/>
                  </a:lnTo>
                  <a:lnTo>
                    <a:pt x="40538" y="184403"/>
                  </a:lnTo>
                  <a:lnTo>
                    <a:pt x="38100" y="185039"/>
                  </a:lnTo>
                  <a:lnTo>
                    <a:pt x="35966" y="185927"/>
                  </a:lnTo>
                  <a:lnTo>
                    <a:pt x="33223" y="186181"/>
                  </a:lnTo>
                  <a:lnTo>
                    <a:pt x="31089" y="186817"/>
                  </a:lnTo>
                  <a:lnTo>
                    <a:pt x="28346" y="187451"/>
                  </a:lnTo>
                  <a:lnTo>
                    <a:pt x="25907" y="187451"/>
                  </a:lnTo>
                  <a:lnTo>
                    <a:pt x="23164" y="187705"/>
                  </a:lnTo>
                  <a:lnTo>
                    <a:pt x="20726" y="188087"/>
                  </a:lnTo>
                  <a:lnTo>
                    <a:pt x="17983" y="188087"/>
                  </a:lnTo>
                  <a:lnTo>
                    <a:pt x="15544" y="188087"/>
                  </a:lnTo>
                  <a:lnTo>
                    <a:pt x="12801" y="188087"/>
                  </a:lnTo>
                  <a:lnTo>
                    <a:pt x="10363" y="187705"/>
                  </a:lnTo>
                  <a:lnTo>
                    <a:pt x="7619" y="187451"/>
                  </a:lnTo>
                  <a:lnTo>
                    <a:pt x="5181" y="187071"/>
                  </a:lnTo>
                  <a:lnTo>
                    <a:pt x="2438" y="186817"/>
                  </a:lnTo>
                  <a:lnTo>
                    <a:pt x="0" y="186563"/>
                  </a:lnTo>
                  <a:lnTo>
                    <a:pt x="304" y="219075"/>
                  </a:lnTo>
                </a:path>
                <a:path w="6883400" h="10017125">
                  <a:moveTo>
                    <a:pt x="85343" y="93852"/>
                  </a:moveTo>
                  <a:lnTo>
                    <a:pt x="85343" y="219075"/>
                  </a:lnTo>
                </a:path>
                <a:path w="6883400" h="10017125">
                  <a:moveTo>
                    <a:pt x="304" y="219075"/>
                  </a:moveTo>
                  <a:lnTo>
                    <a:pt x="0" y="251714"/>
                  </a:lnTo>
                  <a:lnTo>
                    <a:pt x="2438" y="251078"/>
                  </a:lnTo>
                  <a:lnTo>
                    <a:pt x="4876" y="250571"/>
                  </a:lnTo>
                  <a:lnTo>
                    <a:pt x="7619" y="249936"/>
                  </a:lnTo>
                  <a:lnTo>
                    <a:pt x="10058" y="249554"/>
                  </a:lnTo>
                  <a:lnTo>
                    <a:pt x="12496" y="249300"/>
                  </a:lnTo>
                  <a:lnTo>
                    <a:pt x="15239" y="249300"/>
                  </a:lnTo>
                  <a:lnTo>
                    <a:pt x="17678" y="249047"/>
                  </a:lnTo>
                  <a:lnTo>
                    <a:pt x="20421" y="249047"/>
                  </a:lnTo>
                  <a:lnTo>
                    <a:pt x="22859" y="249300"/>
                  </a:lnTo>
                  <a:lnTo>
                    <a:pt x="25603" y="249300"/>
                  </a:lnTo>
                  <a:lnTo>
                    <a:pt x="28041" y="249554"/>
                  </a:lnTo>
                  <a:lnTo>
                    <a:pt x="30784" y="250190"/>
                  </a:lnTo>
                  <a:lnTo>
                    <a:pt x="33223" y="250825"/>
                  </a:lnTo>
                  <a:lnTo>
                    <a:pt x="35661" y="251460"/>
                  </a:lnTo>
                  <a:lnTo>
                    <a:pt x="38100" y="252095"/>
                  </a:lnTo>
                  <a:lnTo>
                    <a:pt x="40233" y="252983"/>
                  </a:lnTo>
                  <a:lnTo>
                    <a:pt x="42671" y="253873"/>
                  </a:lnTo>
                  <a:lnTo>
                    <a:pt x="44805" y="254762"/>
                  </a:lnTo>
                  <a:lnTo>
                    <a:pt x="46939" y="256031"/>
                  </a:lnTo>
                  <a:lnTo>
                    <a:pt x="49072" y="257175"/>
                  </a:lnTo>
                  <a:lnTo>
                    <a:pt x="50901" y="258699"/>
                  </a:lnTo>
                  <a:lnTo>
                    <a:pt x="52730" y="260223"/>
                  </a:lnTo>
                  <a:lnTo>
                    <a:pt x="54559" y="261747"/>
                  </a:lnTo>
                  <a:lnTo>
                    <a:pt x="56083" y="263271"/>
                  </a:lnTo>
                  <a:lnTo>
                    <a:pt x="57302" y="265175"/>
                  </a:lnTo>
                  <a:lnTo>
                    <a:pt x="58826" y="267335"/>
                  </a:lnTo>
                  <a:lnTo>
                    <a:pt x="59740" y="269113"/>
                  </a:lnTo>
                  <a:lnTo>
                    <a:pt x="60959" y="271272"/>
                  </a:lnTo>
                  <a:lnTo>
                    <a:pt x="61569" y="273685"/>
                  </a:lnTo>
                  <a:lnTo>
                    <a:pt x="62179" y="275844"/>
                  </a:lnTo>
                  <a:lnTo>
                    <a:pt x="62788" y="278511"/>
                  </a:lnTo>
                  <a:lnTo>
                    <a:pt x="63093" y="281050"/>
                  </a:lnTo>
                  <a:lnTo>
                    <a:pt x="62788" y="283718"/>
                  </a:lnTo>
                  <a:lnTo>
                    <a:pt x="62179" y="286130"/>
                  </a:lnTo>
                  <a:lnTo>
                    <a:pt x="61569" y="288671"/>
                  </a:lnTo>
                  <a:lnTo>
                    <a:pt x="55778" y="298957"/>
                  </a:lnTo>
                  <a:lnTo>
                    <a:pt x="54254" y="300863"/>
                  </a:lnTo>
                  <a:lnTo>
                    <a:pt x="38100" y="310006"/>
                  </a:lnTo>
                  <a:lnTo>
                    <a:pt x="35966" y="310896"/>
                  </a:lnTo>
                  <a:lnTo>
                    <a:pt x="33223" y="311530"/>
                  </a:lnTo>
                  <a:lnTo>
                    <a:pt x="31089" y="311785"/>
                  </a:lnTo>
                  <a:lnTo>
                    <a:pt x="28346" y="312420"/>
                  </a:lnTo>
                  <a:lnTo>
                    <a:pt x="25907" y="312674"/>
                  </a:lnTo>
                  <a:lnTo>
                    <a:pt x="23164" y="312674"/>
                  </a:lnTo>
                  <a:lnTo>
                    <a:pt x="20726" y="313054"/>
                  </a:lnTo>
                  <a:lnTo>
                    <a:pt x="17983" y="313054"/>
                  </a:lnTo>
                  <a:lnTo>
                    <a:pt x="15544" y="313054"/>
                  </a:lnTo>
                  <a:lnTo>
                    <a:pt x="12801" y="313054"/>
                  </a:lnTo>
                  <a:lnTo>
                    <a:pt x="10363" y="312674"/>
                  </a:lnTo>
                  <a:lnTo>
                    <a:pt x="7619" y="312674"/>
                  </a:lnTo>
                  <a:lnTo>
                    <a:pt x="5181" y="312039"/>
                  </a:lnTo>
                  <a:lnTo>
                    <a:pt x="2438" y="311785"/>
                  </a:lnTo>
                  <a:lnTo>
                    <a:pt x="0" y="311530"/>
                  </a:lnTo>
                  <a:lnTo>
                    <a:pt x="304" y="344043"/>
                  </a:lnTo>
                </a:path>
                <a:path w="6883400" h="10017125">
                  <a:moveTo>
                    <a:pt x="85343" y="219075"/>
                  </a:moveTo>
                  <a:lnTo>
                    <a:pt x="85343" y="344043"/>
                  </a:lnTo>
                </a:path>
                <a:path w="6883400" h="10017125">
                  <a:moveTo>
                    <a:pt x="304" y="344043"/>
                  </a:moveTo>
                  <a:lnTo>
                    <a:pt x="0" y="376681"/>
                  </a:lnTo>
                  <a:lnTo>
                    <a:pt x="2438" y="376047"/>
                  </a:lnTo>
                  <a:lnTo>
                    <a:pt x="4876" y="375539"/>
                  </a:lnTo>
                  <a:lnTo>
                    <a:pt x="7619" y="375157"/>
                  </a:lnTo>
                  <a:lnTo>
                    <a:pt x="10058" y="374523"/>
                  </a:lnTo>
                  <a:lnTo>
                    <a:pt x="12496" y="374269"/>
                  </a:lnTo>
                  <a:lnTo>
                    <a:pt x="15239" y="374269"/>
                  </a:lnTo>
                  <a:lnTo>
                    <a:pt x="17678" y="374015"/>
                  </a:lnTo>
                  <a:lnTo>
                    <a:pt x="20421" y="374015"/>
                  </a:lnTo>
                  <a:lnTo>
                    <a:pt x="22859" y="374269"/>
                  </a:lnTo>
                  <a:lnTo>
                    <a:pt x="25603" y="374269"/>
                  </a:lnTo>
                  <a:lnTo>
                    <a:pt x="28041" y="374903"/>
                  </a:lnTo>
                  <a:lnTo>
                    <a:pt x="30784" y="375157"/>
                  </a:lnTo>
                  <a:lnTo>
                    <a:pt x="33223" y="375793"/>
                  </a:lnTo>
                  <a:lnTo>
                    <a:pt x="35661" y="376427"/>
                  </a:lnTo>
                  <a:lnTo>
                    <a:pt x="38100" y="377063"/>
                  </a:lnTo>
                  <a:lnTo>
                    <a:pt x="40233" y="377951"/>
                  </a:lnTo>
                  <a:lnTo>
                    <a:pt x="42671" y="378841"/>
                  </a:lnTo>
                  <a:lnTo>
                    <a:pt x="44805" y="379729"/>
                  </a:lnTo>
                  <a:lnTo>
                    <a:pt x="46939" y="381000"/>
                  </a:lnTo>
                  <a:lnTo>
                    <a:pt x="49072" y="382143"/>
                  </a:lnTo>
                  <a:lnTo>
                    <a:pt x="50901" y="383667"/>
                  </a:lnTo>
                  <a:lnTo>
                    <a:pt x="52730" y="385191"/>
                  </a:lnTo>
                  <a:lnTo>
                    <a:pt x="54559" y="386715"/>
                  </a:lnTo>
                  <a:lnTo>
                    <a:pt x="56083" y="388239"/>
                  </a:lnTo>
                  <a:lnTo>
                    <a:pt x="57302" y="390144"/>
                  </a:lnTo>
                  <a:lnTo>
                    <a:pt x="58826" y="392302"/>
                  </a:lnTo>
                  <a:lnTo>
                    <a:pt x="59740" y="394080"/>
                  </a:lnTo>
                  <a:lnTo>
                    <a:pt x="60959" y="396240"/>
                  </a:lnTo>
                  <a:lnTo>
                    <a:pt x="61569" y="398652"/>
                  </a:lnTo>
                  <a:lnTo>
                    <a:pt x="62179" y="400812"/>
                  </a:lnTo>
                  <a:lnTo>
                    <a:pt x="62788" y="403478"/>
                  </a:lnTo>
                  <a:lnTo>
                    <a:pt x="63093" y="406019"/>
                  </a:lnTo>
                  <a:lnTo>
                    <a:pt x="62788" y="408686"/>
                  </a:lnTo>
                  <a:lnTo>
                    <a:pt x="62179" y="411099"/>
                  </a:lnTo>
                  <a:lnTo>
                    <a:pt x="61569" y="413639"/>
                  </a:lnTo>
                  <a:lnTo>
                    <a:pt x="55778" y="423925"/>
                  </a:lnTo>
                  <a:lnTo>
                    <a:pt x="54254" y="425830"/>
                  </a:lnTo>
                  <a:lnTo>
                    <a:pt x="38100" y="434975"/>
                  </a:lnTo>
                  <a:lnTo>
                    <a:pt x="35966" y="435864"/>
                  </a:lnTo>
                  <a:lnTo>
                    <a:pt x="33223" y="436499"/>
                  </a:lnTo>
                  <a:lnTo>
                    <a:pt x="31089" y="436752"/>
                  </a:lnTo>
                  <a:lnTo>
                    <a:pt x="28346" y="437388"/>
                  </a:lnTo>
                  <a:lnTo>
                    <a:pt x="25907" y="437642"/>
                  </a:lnTo>
                  <a:lnTo>
                    <a:pt x="23164" y="437642"/>
                  </a:lnTo>
                  <a:lnTo>
                    <a:pt x="20726" y="438023"/>
                  </a:lnTo>
                  <a:lnTo>
                    <a:pt x="17983" y="438023"/>
                  </a:lnTo>
                  <a:lnTo>
                    <a:pt x="15544" y="438023"/>
                  </a:lnTo>
                  <a:lnTo>
                    <a:pt x="12801" y="438023"/>
                  </a:lnTo>
                  <a:lnTo>
                    <a:pt x="10363" y="437642"/>
                  </a:lnTo>
                  <a:lnTo>
                    <a:pt x="7619" y="437642"/>
                  </a:lnTo>
                  <a:lnTo>
                    <a:pt x="5181" y="437388"/>
                  </a:lnTo>
                  <a:lnTo>
                    <a:pt x="2438" y="437006"/>
                  </a:lnTo>
                  <a:lnTo>
                    <a:pt x="0" y="436499"/>
                  </a:lnTo>
                  <a:lnTo>
                    <a:pt x="304" y="469011"/>
                  </a:lnTo>
                </a:path>
                <a:path w="6883400" h="10017125">
                  <a:moveTo>
                    <a:pt x="85343" y="344043"/>
                  </a:moveTo>
                  <a:lnTo>
                    <a:pt x="85343" y="469011"/>
                  </a:lnTo>
                </a:path>
                <a:path w="6883400" h="10017125">
                  <a:moveTo>
                    <a:pt x="304" y="469011"/>
                  </a:moveTo>
                  <a:lnTo>
                    <a:pt x="0" y="501650"/>
                  </a:lnTo>
                  <a:lnTo>
                    <a:pt x="2438" y="501015"/>
                  </a:lnTo>
                  <a:lnTo>
                    <a:pt x="4876" y="500506"/>
                  </a:lnTo>
                  <a:lnTo>
                    <a:pt x="7619" y="500125"/>
                  </a:lnTo>
                  <a:lnTo>
                    <a:pt x="10058" y="499491"/>
                  </a:lnTo>
                  <a:lnTo>
                    <a:pt x="12496" y="499237"/>
                  </a:lnTo>
                  <a:lnTo>
                    <a:pt x="15239" y="499237"/>
                  </a:lnTo>
                  <a:lnTo>
                    <a:pt x="17678" y="498982"/>
                  </a:lnTo>
                  <a:lnTo>
                    <a:pt x="20421" y="498982"/>
                  </a:lnTo>
                  <a:lnTo>
                    <a:pt x="22859" y="499237"/>
                  </a:lnTo>
                  <a:lnTo>
                    <a:pt x="25603" y="499237"/>
                  </a:lnTo>
                  <a:lnTo>
                    <a:pt x="28041" y="499872"/>
                  </a:lnTo>
                  <a:lnTo>
                    <a:pt x="30784" y="500125"/>
                  </a:lnTo>
                  <a:lnTo>
                    <a:pt x="33223" y="500761"/>
                  </a:lnTo>
                  <a:lnTo>
                    <a:pt x="35661" y="501396"/>
                  </a:lnTo>
                  <a:lnTo>
                    <a:pt x="38100" y="502030"/>
                  </a:lnTo>
                  <a:lnTo>
                    <a:pt x="40233" y="502920"/>
                  </a:lnTo>
                  <a:lnTo>
                    <a:pt x="42671" y="503808"/>
                  </a:lnTo>
                  <a:lnTo>
                    <a:pt x="44805" y="504698"/>
                  </a:lnTo>
                  <a:lnTo>
                    <a:pt x="46939" y="505968"/>
                  </a:lnTo>
                  <a:lnTo>
                    <a:pt x="49072" y="507111"/>
                  </a:lnTo>
                  <a:lnTo>
                    <a:pt x="50901" y="508635"/>
                  </a:lnTo>
                  <a:lnTo>
                    <a:pt x="52730" y="510158"/>
                  </a:lnTo>
                  <a:lnTo>
                    <a:pt x="54559" y="511682"/>
                  </a:lnTo>
                  <a:lnTo>
                    <a:pt x="56083" y="513588"/>
                  </a:lnTo>
                  <a:lnTo>
                    <a:pt x="57302" y="515112"/>
                  </a:lnTo>
                  <a:lnTo>
                    <a:pt x="58826" y="517271"/>
                  </a:lnTo>
                  <a:lnTo>
                    <a:pt x="63093" y="530987"/>
                  </a:lnTo>
                  <a:lnTo>
                    <a:pt x="62788" y="533653"/>
                  </a:lnTo>
                  <a:lnTo>
                    <a:pt x="62179" y="536067"/>
                  </a:lnTo>
                  <a:lnTo>
                    <a:pt x="61569" y="538606"/>
                  </a:lnTo>
                  <a:lnTo>
                    <a:pt x="54254" y="550799"/>
                  </a:lnTo>
                  <a:lnTo>
                    <a:pt x="52730" y="552323"/>
                  </a:lnTo>
                  <a:lnTo>
                    <a:pt x="38100" y="559943"/>
                  </a:lnTo>
                  <a:lnTo>
                    <a:pt x="35966" y="560831"/>
                  </a:lnTo>
                  <a:lnTo>
                    <a:pt x="33223" y="561467"/>
                  </a:lnTo>
                  <a:lnTo>
                    <a:pt x="31089" y="561721"/>
                  </a:lnTo>
                  <a:lnTo>
                    <a:pt x="28346" y="562355"/>
                  </a:lnTo>
                  <a:lnTo>
                    <a:pt x="25907" y="562610"/>
                  </a:lnTo>
                  <a:lnTo>
                    <a:pt x="23164" y="562610"/>
                  </a:lnTo>
                  <a:lnTo>
                    <a:pt x="20726" y="562991"/>
                  </a:lnTo>
                  <a:lnTo>
                    <a:pt x="17983" y="562991"/>
                  </a:lnTo>
                  <a:lnTo>
                    <a:pt x="15544" y="562991"/>
                  </a:lnTo>
                  <a:lnTo>
                    <a:pt x="12801" y="562991"/>
                  </a:lnTo>
                  <a:lnTo>
                    <a:pt x="10363" y="562610"/>
                  </a:lnTo>
                  <a:lnTo>
                    <a:pt x="7619" y="562610"/>
                  </a:lnTo>
                  <a:lnTo>
                    <a:pt x="5181" y="562355"/>
                  </a:lnTo>
                  <a:lnTo>
                    <a:pt x="2438" y="561975"/>
                  </a:lnTo>
                  <a:lnTo>
                    <a:pt x="0" y="561467"/>
                  </a:lnTo>
                  <a:lnTo>
                    <a:pt x="304" y="593978"/>
                  </a:lnTo>
                </a:path>
                <a:path w="6883400" h="10017125">
                  <a:moveTo>
                    <a:pt x="85343" y="469011"/>
                  </a:moveTo>
                  <a:lnTo>
                    <a:pt x="85343" y="593978"/>
                  </a:lnTo>
                </a:path>
                <a:path w="6883400" h="10017125">
                  <a:moveTo>
                    <a:pt x="304" y="593978"/>
                  </a:moveTo>
                  <a:lnTo>
                    <a:pt x="0" y="626999"/>
                  </a:lnTo>
                  <a:lnTo>
                    <a:pt x="2438" y="625982"/>
                  </a:lnTo>
                  <a:lnTo>
                    <a:pt x="4876" y="625475"/>
                  </a:lnTo>
                  <a:lnTo>
                    <a:pt x="7619" y="625094"/>
                  </a:lnTo>
                  <a:lnTo>
                    <a:pt x="10058" y="624458"/>
                  </a:lnTo>
                  <a:lnTo>
                    <a:pt x="12496" y="624458"/>
                  </a:lnTo>
                  <a:lnTo>
                    <a:pt x="15239" y="624204"/>
                  </a:lnTo>
                  <a:lnTo>
                    <a:pt x="17678" y="624204"/>
                  </a:lnTo>
                  <a:lnTo>
                    <a:pt x="20421" y="624204"/>
                  </a:lnTo>
                  <a:lnTo>
                    <a:pt x="22859" y="624204"/>
                  </a:lnTo>
                  <a:lnTo>
                    <a:pt x="25603" y="624458"/>
                  </a:lnTo>
                  <a:lnTo>
                    <a:pt x="28041" y="624840"/>
                  </a:lnTo>
                  <a:lnTo>
                    <a:pt x="30784" y="625094"/>
                  </a:lnTo>
                  <a:lnTo>
                    <a:pt x="33223" y="625728"/>
                  </a:lnTo>
                  <a:lnTo>
                    <a:pt x="35661" y="626364"/>
                  </a:lnTo>
                  <a:lnTo>
                    <a:pt x="38100" y="626999"/>
                  </a:lnTo>
                  <a:lnTo>
                    <a:pt x="40233" y="627888"/>
                  </a:lnTo>
                  <a:lnTo>
                    <a:pt x="42671" y="628776"/>
                  </a:lnTo>
                  <a:lnTo>
                    <a:pt x="44805" y="630047"/>
                  </a:lnTo>
                  <a:lnTo>
                    <a:pt x="46939" y="631190"/>
                  </a:lnTo>
                  <a:lnTo>
                    <a:pt x="49072" y="632460"/>
                  </a:lnTo>
                  <a:lnTo>
                    <a:pt x="50901" y="633602"/>
                  </a:lnTo>
                  <a:lnTo>
                    <a:pt x="52730" y="635126"/>
                  </a:lnTo>
                  <a:lnTo>
                    <a:pt x="54559" y="636651"/>
                  </a:lnTo>
                  <a:lnTo>
                    <a:pt x="56083" y="638555"/>
                  </a:lnTo>
                  <a:lnTo>
                    <a:pt x="57302" y="640333"/>
                  </a:lnTo>
                  <a:lnTo>
                    <a:pt x="58826" y="642239"/>
                  </a:lnTo>
                  <a:lnTo>
                    <a:pt x="59740" y="644271"/>
                  </a:lnTo>
                  <a:lnTo>
                    <a:pt x="60959" y="646429"/>
                  </a:lnTo>
                  <a:lnTo>
                    <a:pt x="61569" y="648589"/>
                  </a:lnTo>
                  <a:lnTo>
                    <a:pt x="62179" y="651001"/>
                  </a:lnTo>
                  <a:lnTo>
                    <a:pt x="62788" y="653415"/>
                  </a:lnTo>
                  <a:lnTo>
                    <a:pt x="63093" y="655954"/>
                  </a:lnTo>
                  <a:lnTo>
                    <a:pt x="54254" y="675767"/>
                  </a:lnTo>
                  <a:lnTo>
                    <a:pt x="52730" y="677291"/>
                  </a:lnTo>
                  <a:lnTo>
                    <a:pt x="31089" y="686689"/>
                  </a:lnTo>
                  <a:lnTo>
                    <a:pt x="28346" y="687324"/>
                  </a:lnTo>
                  <a:lnTo>
                    <a:pt x="25907" y="687577"/>
                  </a:lnTo>
                  <a:lnTo>
                    <a:pt x="23164" y="687958"/>
                  </a:lnTo>
                  <a:lnTo>
                    <a:pt x="20726" y="687958"/>
                  </a:lnTo>
                  <a:lnTo>
                    <a:pt x="17983" y="687958"/>
                  </a:lnTo>
                  <a:lnTo>
                    <a:pt x="15544" y="687958"/>
                  </a:lnTo>
                  <a:lnTo>
                    <a:pt x="12801" y="687958"/>
                  </a:lnTo>
                  <a:lnTo>
                    <a:pt x="10363" y="687958"/>
                  </a:lnTo>
                  <a:lnTo>
                    <a:pt x="7619" y="687577"/>
                  </a:lnTo>
                  <a:lnTo>
                    <a:pt x="5181" y="687324"/>
                  </a:lnTo>
                  <a:lnTo>
                    <a:pt x="2438" y="686943"/>
                  </a:lnTo>
                  <a:lnTo>
                    <a:pt x="0" y="686435"/>
                  </a:lnTo>
                  <a:lnTo>
                    <a:pt x="304" y="718947"/>
                  </a:lnTo>
                </a:path>
                <a:path w="6883400" h="10017125">
                  <a:moveTo>
                    <a:pt x="85343" y="593978"/>
                  </a:moveTo>
                  <a:lnTo>
                    <a:pt x="85343" y="718947"/>
                  </a:lnTo>
                </a:path>
                <a:path w="6883400" h="10017125">
                  <a:moveTo>
                    <a:pt x="304" y="718947"/>
                  </a:moveTo>
                  <a:lnTo>
                    <a:pt x="0" y="751967"/>
                  </a:lnTo>
                  <a:lnTo>
                    <a:pt x="2438" y="751331"/>
                  </a:lnTo>
                  <a:lnTo>
                    <a:pt x="4876" y="750443"/>
                  </a:lnTo>
                  <a:lnTo>
                    <a:pt x="7619" y="750062"/>
                  </a:lnTo>
                  <a:lnTo>
                    <a:pt x="10058" y="749807"/>
                  </a:lnTo>
                  <a:lnTo>
                    <a:pt x="12496" y="749426"/>
                  </a:lnTo>
                  <a:lnTo>
                    <a:pt x="15239" y="749173"/>
                  </a:lnTo>
                  <a:lnTo>
                    <a:pt x="17678" y="749173"/>
                  </a:lnTo>
                  <a:lnTo>
                    <a:pt x="20421" y="749173"/>
                  </a:lnTo>
                  <a:lnTo>
                    <a:pt x="22859" y="749173"/>
                  </a:lnTo>
                  <a:lnTo>
                    <a:pt x="25603" y="749426"/>
                  </a:lnTo>
                  <a:lnTo>
                    <a:pt x="28041" y="749807"/>
                  </a:lnTo>
                  <a:lnTo>
                    <a:pt x="30784" y="750062"/>
                  </a:lnTo>
                  <a:lnTo>
                    <a:pt x="33223" y="750697"/>
                  </a:lnTo>
                  <a:lnTo>
                    <a:pt x="35661" y="751331"/>
                  </a:lnTo>
                  <a:lnTo>
                    <a:pt x="38100" y="751967"/>
                  </a:lnTo>
                  <a:lnTo>
                    <a:pt x="40233" y="752855"/>
                  </a:lnTo>
                  <a:lnTo>
                    <a:pt x="42671" y="753745"/>
                  </a:lnTo>
                  <a:lnTo>
                    <a:pt x="44805" y="755015"/>
                  </a:lnTo>
                  <a:lnTo>
                    <a:pt x="46939" y="756157"/>
                  </a:lnTo>
                  <a:lnTo>
                    <a:pt x="49072" y="757427"/>
                  </a:lnTo>
                  <a:lnTo>
                    <a:pt x="50901" y="758571"/>
                  </a:lnTo>
                  <a:lnTo>
                    <a:pt x="52730" y="760095"/>
                  </a:lnTo>
                  <a:lnTo>
                    <a:pt x="54559" y="761619"/>
                  </a:lnTo>
                  <a:lnTo>
                    <a:pt x="56083" y="763524"/>
                  </a:lnTo>
                  <a:lnTo>
                    <a:pt x="57302" y="765301"/>
                  </a:lnTo>
                  <a:lnTo>
                    <a:pt x="58826" y="767206"/>
                  </a:lnTo>
                  <a:lnTo>
                    <a:pt x="59740" y="769239"/>
                  </a:lnTo>
                  <a:lnTo>
                    <a:pt x="60959" y="771398"/>
                  </a:lnTo>
                  <a:lnTo>
                    <a:pt x="61569" y="773556"/>
                  </a:lnTo>
                  <a:lnTo>
                    <a:pt x="62179" y="775970"/>
                  </a:lnTo>
                  <a:lnTo>
                    <a:pt x="62788" y="778382"/>
                  </a:lnTo>
                  <a:lnTo>
                    <a:pt x="63093" y="780923"/>
                  </a:lnTo>
                  <a:lnTo>
                    <a:pt x="62788" y="783590"/>
                  </a:lnTo>
                  <a:lnTo>
                    <a:pt x="62179" y="786383"/>
                  </a:lnTo>
                  <a:lnTo>
                    <a:pt x="61569" y="788797"/>
                  </a:lnTo>
                  <a:lnTo>
                    <a:pt x="60655" y="790955"/>
                  </a:lnTo>
                  <a:lnTo>
                    <a:pt x="59740" y="793369"/>
                  </a:lnTo>
                  <a:lnTo>
                    <a:pt x="58521" y="795147"/>
                  </a:lnTo>
                  <a:lnTo>
                    <a:pt x="57302" y="797305"/>
                  </a:lnTo>
                  <a:lnTo>
                    <a:pt x="55778" y="799211"/>
                  </a:lnTo>
                  <a:lnTo>
                    <a:pt x="33223" y="811402"/>
                  </a:lnTo>
                  <a:lnTo>
                    <a:pt x="31089" y="811911"/>
                  </a:lnTo>
                  <a:lnTo>
                    <a:pt x="28346" y="812292"/>
                  </a:lnTo>
                  <a:lnTo>
                    <a:pt x="25907" y="812546"/>
                  </a:lnTo>
                  <a:lnTo>
                    <a:pt x="23164" y="812926"/>
                  </a:lnTo>
                  <a:lnTo>
                    <a:pt x="20726" y="812926"/>
                  </a:lnTo>
                  <a:lnTo>
                    <a:pt x="17983" y="813180"/>
                  </a:lnTo>
                  <a:lnTo>
                    <a:pt x="15544" y="813180"/>
                  </a:lnTo>
                  <a:lnTo>
                    <a:pt x="12801" y="812926"/>
                  </a:lnTo>
                  <a:lnTo>
                    <a:pt x="10363" y="812926"/>
                  </a:lnTo>
                  <a:lnTo>
                    <a:pt x="7619" y="812546"/>
                  </a:lnTo>
                  <a:lnTo>
                    <a:pt x="5181" y="812292"/>
                  </a:lnTo>
                  <a:lnTo>
                    <a:pt x="2438" y="811911"/>
                  </a:lnTo>
                  <a:lnTo>
                    <a:pt x="0" y="811402"/>
                  </a:lnTo>
                  <a:lnTo>
                    <a:pt x="304" y="843915"/>
                  </a:lnTo>
                </a:path>
                <a:path w="6883400" h="10017125">
                  <a:moveTo>
                    <a:pt x="85343" y="718947"/>
                  </a:moveTo>
                  <a:lnTo>
                    <a:pt x="85343" y="843915"/>
                  </a:lnTo>
                </a:path>
                <a:path w="6883400" h="10017125">
                  <a:moveTo>
                    <a:pt x="304" y="843915"/>
                  </a:moveTo>
                  <a:lnTo>
                    <a:pt x="0" y="876935"/>
                  </a:lnTo>
                  <a:lnTo>
                    <a:pt x="2438" y="876300"/>
                  </a:lnTo>
                  <a:lnTo>
                    <a:pt x="4876" y="875665"/>
                  </a:lnTo>
                  <a:lnTo>
                    <a:pt x="7619" y="875029"/>
                  </a:lnTo>
                  <a:lnTo>
                    <a:pt x="10058" y="874776"/>
                  </a:lnTo>
                  <a:lnTo>
                    <a:pt x="12496" y="874395"/>
                  </a:lnTo>
                  <a:lnTo>
                    <a:pt x="15239" y="874141"/>
                  </a:lnTo>
                  <a:lnTo>
                    <a:pt x="17678" y="874141"/>
                  </a:lnTo>
                  <a:lnTo>
                    <a:pt x="20421" y="874141"/>
                  </a:lnTo>
                  <a:lnTo>
                    <a:pt x="22859" y="874141"/>
                  </a:lnTo>
                  <a:lnTo>
                    <a:pt x="25603" y="874395"/>
                  </a:lnTo>
                  <a:lnTo>
                    <a:pt x="28041" y="874776"/>
                  </a:lnTo>
                  <a:lnTo>
                    <a:pt x="30784" y="875029"/>
                  </a:lnTo>
                  <a:lnTo>
                    <a:pt x="33223" y="875665"/>
                  </a:lnTo>
                  <a:lnTo>
                    <a:pt x="35661" y="876300"/>
                  </a:lnTo>
                  <a:lnTo>
                    <a:pt x="38100" y="876935"/>
                  </a:lnTo>
                  <a:lnTo>
                    <a:pt x="40233" y="877824"/>
                  </a:lnTo>
                  <a:lnTo>
                    <a:pt x="42671" y="878713"/>
                  </a:lnTo>
                  <a:lnTo>
                    <a:pt x="44805" y="879982"/>
                  </a:lnTo>
                  <a:lnTo>
                    <a:pt x="46939" y="881126"/>
                  </a:lnTo>
                  <a:lnTo>
                    <a:pt x="49072" y="882396"/>
                  </a:lnTo>
                  <a:lnTo>
                    <a:pt x="50901" y="883539"/>
                  </a:lnTo>
                  <a:lnTo>
                    <a:pt x="52730" y="885063"/>
                  </a:lnTo>
                  <a:lnTo>
                    <a:pt x="54559" y="886587"/>
                  </a:lnTo>
                  <a:lnTo>
                    <a:pt x="56083" y="888492"/>
                  </a:lnTo>
                  <a:lnTo>
                    <a:pt x="57302" y="890270"/>
                  </a:lnTo>
                  <a:lnTo>
                    <a:pt x="58826" y="892175"/>
                  </a:lnTo>
                  <a:lnTo>
                    <a:pt x="59740" y="894206"/>
                  </a:lnTo>
                  <a:lnTo>
                    <a:pt x="60959" y="896366"/>
                  </a:lnTo>
                  <a:lnTo>
                    <a:pt x="61569" y="898525"/>
                  </a:lnTo>
                  <a:lnTo>
                    <a:pt x="62179" y="900938"/>
                  </a:lnTo>
                  <a:lnTo>
                    <a:pt x="62788" y="903351"/>
                  </a:lnTo>
                  <a:lnTo>
                    <a:pt x="63093" y="905891"/>
                  </a:lnTo>
                  <a:lnTo>
                    <a:pt x="62788" y="908557"/>
                  </a:lnTo>
                  <a:lnTo>
                    <a:pt x="62179" y="911351"/>
                  </a:lnTo>
                  <a:lnTo>
                    <a:pt x="54254" y="925702"/>
                  </a:lnTo>
                  <a:lnTo>
                    <a:pt x="52730" y="927226"/>
                  </a:lnTo>
                  <a:lnTo>
                    <a:pt x="33223" y="936371"/>
                  </a:lnTo>
                  <a:lnTo>
                    <a:pt x="31089" y="936878"/>
                  </a:lnTo>
                  <a:lnTo>
                    <a:pt x="28346" y="937260"/>
                  </a:lnTo>
                  <a:lnTo>
                    <a:pt x="25907" y="937514"/>
                  </a:lnTo>
                  <a:lnTo>
                    <a:pt x="23164" y="937895"/>
                  </a:lnTo>
                  <a:lnTo>
                    <a:pt x="20726" y="937895"/>
                  </a:lnTo>
                  <a:lnTo>
                    <a:pt x="17983" y="938149"/>
                  </a:lnTo>
                  <a:lnTo>
                    <a:pt x="15544" y="938149"/>
                  </a:lnTo>
                  <a:lnTo>
                    <a:pt x="12801" y="937895"/>
                  </a:lnTo>
                  <a:lnTo>
                    <a:pt x="10363" y="937895"/>
                  </a:lnTo>
                  <a:lnTo>
                    <a:pt x="7619" y="937514"/>
                  </a:lnTo>
                  <a:lnTo>
                    <a:pt x="5181" y="937260"/>
                  </a:lnTo>
                  <a:lnTo>
                    <a:pt x="2438" y="936878"/>
                  </a:lnTo>
                  <a:lnTo>
                    <a:pt x="0" y="936371"/>
                  </a:lnTo>
                  <a:lnTo>
                    <a:pt x="304" y="968882"/>
                  </a:lnTo>
                </a:path>
                <a:path w="6883400" h="10017125">
                  <a:moveTo>
                    <a:pt x="85343" y="843915"/>
                  </a:moveTo>
                  <a:lnTo>
                    <a:pt x="85343" y="968882"/>
                  </a:lnTo>
                </a:path>
                <a:path w="6883400" h="10017125">
                  <a:moveTo>
                    <a:pt x="304" y="968882"/>
                  </a:moveTo>
                  <a:lnTo>
                    <a:pt x="0" y="1001902"/>
                  </a:lnTo>
                  <a:lnTo>
                    <a:pt x="2438" y="1001268"/>
                  </a:lnTo>
                  <a:lnTo>
                    <a:pt x="4876" y="1000632"/>
                  </a:lnTo>
                  <a:lnTo>
                    <a:pt x="7619" y="999998"/>
                  </a:lnTo>
                  <a:lnTo>
                    <a:pt x="10058" y="999744"/>
                  </a:lnTo>
                  <a:lnTo>
                    <a:pt x="12496" y="999363"/>
                  </a:lnTo>
                  <a:lnTo>
                    <a:pt x="15239" y="999108"/>
                  </a:lnTo>
                  <a:lnTo>
                    <a:pt x="17678" y="999108"/>
                  </a:lnTo>
                  <a:lnTo>
                    <a:pt x="20421" y="999108"/>
                  </a:lnTo>
                  <a:lnTo>
                    <a:pt x="22859" y="999108"/>
                  </a:lnTo>
                  <a:lnTo>
                    <a:pt x="25603" y="999363"/>
                  </a:lnTo>
                  <a:lnTo>
                    <a:pt x="28041" y="999744"/>
                  </a:lnTo>
                  <a:lnTo>
                    <a:pt x="30784" y="999998"/>
                  </a:lnTo>
                  <a:lnTo>
                    <a:pt x="33223" y="1000632"/>
                  </a:lnTo>
                  <a:lnTo>
                    <a:pt x="35661" y="1001268"/>
                  </a:lnTo>
                  <a:lnTo>
                    <a:pt x="38100" y="1002156"/>
                  </a:lnTo>
                  <a:lnTo>
                    <a:pt x="40233" y="1002792"/>
                  </a:lnTo>
                  <a:lnTo>
                    <a:pt x="42671" y="1003680"/>
                  </a:lnTo>
                  <a:lnTo>
                    <a:pt x="44805" y="1004951"/>
                  </a:lnTo>
                  <a:lnTo>
                    <a:pt x="46939" y="1006094"/>
                  </a:lnTo>
                  <a:lnTo>
                    <a:pt x="49072" y="1007364"/>
                  </a:lnTo>
                  <a:lnTo>
                    <a:pt x="50901" y="1008888"/>
                  </a:lnTo>
                  <a:lnTo>
                    <a:pt x="52730" y="1010030"/>
                  </a:lnTo>
                  <a:lnTo>
                    <a:pt x="54559" y="1011554"/>
                  </a:lnTo>
                  <a:lnTo>
                    <a:pt x="56083" y="1013460"/>
                  </a:lnTo>
                  <a:lnTo>
                    <a:pt x="57302" y="1015238"/>
                  </a:lnTo>
                  <a:lnTo>
                    <a:pt x="58826" y="1017143"/>
                  </a:lnTo>
                  <a:lnTo>
                    <a:pt x="59740" y="1019175"/>
                  </a:lnTo>
                  <a:lnTo>
                    <a:pt x="60959" y="1021333"/>
                  </a:lnTo>
                  <a:lnTo>
                    <a:pt x="61569" y="1023493"/>
                  </a:lnTo>
                  <a:lnTo>
                    <a:pt x="62179" y="1025905"/>
                  </a:lnTo>
                  <a:lnTo>
                    <a:pt x="62788" y="1028319"/>
                  </a:lnTo>
                  <a:lnTo>
                    <a:pt x="63093" y="1031113"/>
                  </a:lnTo>
                  <a:lnTo>
                    <a:pt x="54254" y="1050671"/>
                  </a:lnTo>
                  <a:lnTo>
                    <a:pt x="52730" y="1052449"/>
                  </a:lnTo>
                  <a:lnTo>
                    <a:pt x="50901" y="1053719"/>
                  </a:lnTo>
                  <a:lnTo>
                    <a:pt x="49072" y="1055243"/>
                  </a:lnTo>
                  <a:lnTo>
                    <a:pt x="46939" y="1056386"/>
                  </a:lnTo>
                  <a:lnTo>
                    <a:pt x="44805" y="1057275"/>
                  </a:lnTo>
                  <a:lnTo>
                    <a:pt x="42671" y="1058291"/>
                  </a:lnTo>
                  <a:lnTo>
                    <a:pt x="40538" y="1059179"/>
                  </a:lnTo>
                  <a:lnTo>
                    <a:pt x="38100" y="1060069"/>
                  </a:lnTo>
                  <a:lnTo>
                    <a:pt x="35966" y="1060703"/>
                  </a:lnTo>
                  <a:lnTo>
                    <a:pt x="33223" y="1061339"/>
                  </a:lnTo>
                  <a:lnTo>
                    <a:pt x="31089" y="1061847"/>
                  </a:lnTo>
                  <a:lnTo>
                    <a:pt x="28346" y="1062227"/>
                  </a:lnTo>
                  <a:lnTo>
                    <a:pt x="25907" y="1062481"/>
                  </a:lnTo>
                  <a:lnTo>
                    <a:pt x="23164" y="1062863"/>
                  </a:lnTo>
                  <a:lnTo>
                    <a:pt x="20726" y="1063117"/>
                  </a:lnTo>
                  <a:lnTo>
                    <a:pt x="17983" y="1063117"/>
                  </a:lnTo>
                  <a:lnTo>
                    <a:pt x="15544" y="1063117"/>
                  </a:lnTo>
                  <a:lnTo>
                    <a:pt x="12801" y="1063117"/>
                  </a:lnTo>
                  <a:lnTo>
                    <a:pt x="10363" y="1062863"/>
                  </a:lnTo>
                  <a:lnTo>
                    <a:pt x="7619" y="1062481"/>
                  </a:lnTo>
                  <a:lnTo>
                    <a:pt x="5181" y="1062227"/>
                  </a:lnTo>
                  <a:lnTo>
                    <a:pt x="2438" y="1061847"/>
                  </a:lnTo>
                  <a:lnTo>
                    <a:pt x="0" y="1061593"/>
                  </a:lnTo>
                  <a:lnTo>
                    <a:pt x="304" y="1093851"/>
                  </a:lnTo>
                </a:path>
                <a:path w="6883400" h="10017125">
                  <a:moveTo>
                    <a:pt x="85343" y="968882"/>
                  </a:moveTo>
                  <a:lnTo>
                    <a:pt x="85343" y="1093851"/>
                  </a:lnTo>
                </a:path>
                <a:path w="6883400" h="10017125">
                  <a:moveTo>
                    <a:pt x="304" y="1093851"/>
                  </a:moveTo>
                  <a:lnTo>
                    <a:pt x="0" y="1126871"/>
                  </a:lnTo>
                  <a:lnTo>
                    <a:pt x="2438" y="1126236"/>
                  </a:lnTo>
                  <a:lnTo>
                    <a:pt x="4876" y="1125601"/>
                  </a:lnTo>
                  <a:lnTo>
                    <a:pt x="7619" y="1124966"/>
                  </a:lnTo>
                  <a:lnTo>
                    <a:pt x="10058" y="1124712"/>
                  </a:lnTo>
                  <a:lnTo>
                    <a:pt x="12496" y="1124330"/>
                  </a:lnTo>
                  <a:lnTo>
                    <a:pt x="15239" y="1124077"/>
                  </a:lnTo>
                  <a:lnTo>
                    <a:pt x="17678" y="1124077"/>
                  </a:lnTo>
                  <a:lnTo>
                    <a:pt x="20421" y="1124077"/>
                  </a:lnTo>
                  <a:lnTo>
                    <a:pt x="22859" y="1124077"/>
                  </a:lnTo>
                  <a:lnTo>
                    <a:pt x="25603" y="1124330"/>
                  </a:lnTo>
                  <a:lnTo>
                    <a:pt x="28041" y="1124712"/>
                  </a:lnTo>
                  <a:lnTo>
                    <a:pt x="30784" y="1125347"/>
                  </a:lnTo>
                  <a:lnTo>
                    <a:pt x="33223" y="1125601"/>
                  </a:lnTo>
                  <a:lnTo>
                    <a:pt x="35661" y="1126490"/>
                  </a:lnTo>
                  <a:lnTo>
                    <a:pt x="38100" y="1127125"/>
                  </a:lnTo>
                  <a:lnTo>
                    <a:pt x="40233" y="1128014"/>
                  </a:lnTo>
                  <a:lnTo>
                    <a:pt x="50901" y="1133855"/>
                  </a:lnTo>
                  <a:lnTo>
                    <a:pt x="52730" y="1134999"/>
                  </a:lnTo>
                  <a:lnTo>
                    <a:pt x="54559" y="1136903"/>
                  </a:lnTo>
                  <a:lnTo>
                    <a:pt x="56083" y="1138427"/>
                  </a:lnTo>
                  <a:lnTo>
                    <a:pt x="57302" y="1140205"/>
                  </a:lnTo>
                  <a:lnTo>
                    <a:pt x="58826" y="1142365"/>
                  </a:lnTo>
                  <a:lnTo>
                    <a:pt x="59740" y="1144143"/>
                  </a:lnTo>
                  <a:lnTo>
                    <a:pt x="60959" y="1146302"/>
                  </a:lnTo>
                  <a:lnTo>
                    <a:pt x="61569" y="1148715"/>
                  </a:lnTo>
                  <a:lnTo>
                    <a:pt x="62179" y="1150874"/>
                  </a:lnTo>
                  <a:lnTo>
                    <a:pt x="62788" y="1153287"/>
                  </a:lnTo>
                  <a:lnTo>
                    <a:pt x="63093" y="1156080"/>
                  </a:lnTo>
                  <a:lnTo>
                    <a:pt x="62788" y="1158875"/>
                  </a:lnTo>
                  <a:lnTo>
                    <a:pt x="62179" y="1161288"/>
                  </a:lnTo>
                  <a:lnTo>
                    <a:pt x="54254" y="1175639"/>
                  </a:lnTo>
                  <a:lnTo>
                    <a:pt x="52730" y="1177417"/>
                  </a:lnTo>
                  <a:lnTo>
                    <a:pt x="50901" y="1178687"/>
                  </a:lnTo>
                  <a:lnTo>
                    <a:pt x="49072" y="1180211"/>
                  </a:lnTo>
                  <a:lnTo>
                    <a:pt x="46939" y="1181353"/>
                  </a:lnTo>
                  <a:lnTo>
                    <a:pt x="44805" y="1182243"/>
                  </a:lnTo>
                  <a:lnTo>
                    <a:pt x="42671" y="1183513"/>
                  </a:lnTo>
                  <a:lnTo>
                    <a:pt x="40538" y="1184402"/>
                  </a:lnTo>
                  <a:lnTo>
                    <a:pt x="38100" y="1185037"/>
                  </a:lnTo>
                  <a:lnTo>
                    <a:pt x="35966" y="1185926"/>
                  </a:lnTo>
                  <a:lnTo>
                    <a:pt x="33223" y="1186306"/>
                  </a:lnTo>
                  <a:lnTo>
                    <a:pt x="31089" y="1186815"/>
                  </a:lnTo>
                  <a:lnTo>
                    <a:pt x="28346" y="1187450"/>
                  </a:lnTo>
                  <a:lnTo>
                    <a:pt x="25907" y="1187450"/>
                  </a:lnTo>
                  <a:lnTo>
                    <a:pt x="23164" y="1187830"/>
                  </a:lnTo>
                  <a:lnTo>
                    <a:pt x="20726" y="1188085"/>
                  </a:lnTo>
                  <a:lnTo>
                    <a:pt x="17983" y="1188085"/>
                  </a:lnTo>
                  <a:lnTo>
                    <a:pt x="15544" y="1188085"/>
                  </a:lnTo>
                  <a:lnTo>
                    <a:pt x="12801" y="1188085"/>
                  </a:lnTo>
                  <a:lnTo>
                    <a:pt x="10363" y="1187830"/>
                  </a:lnTo>
                  <a:lnTo>
                    <a:pt x="7619" y="1187450"/>
                  </a:lnTo>
                  <a:lnTo>
                    <a:pt x="5181" y="1187196"/>
                  </a:lnTo>
                  <a:lnTo>
                    <a:pt x="2438" y="1186815"/>
                  </a:lnTo>
                  <a:lnTo>
                    <a:pt x="0" y="1186561"/>
                  </a:lnTo>
                  <a:lnTo>
                    <a:pt x="304" y="1219200"/>
                  </a:lnTo>
                </a:path>
                <a:path w="6883400" h="10017125">
                  <a:moveTo>
                    <a:pt x="85343" y="1093851"/>
                  </a:moveTo>
                  <a:lnTo>
                    <a:pt x="85343" y="1219200"/>
                  </a:lnTo>
                </a:path>
                <a:path w="6883400" h="10017125">
                  <a:moveTo>
                    <a:pt x="304" y="1219200"/>
                  </a:moveTo>
                  <a:lnTo>
                    <a:pt x="0" y="1251839"/>
                  </a:lnTo>
                  <a:lnTo>
                    <a:pt x="2438" y="1251203"/>
                  </a:lnTo>
                  <a:lnTo>
                    <a:pt x="4876" y="1250569"/>
                  </a:lnTo>
                  <a:lnTo>
                    <a:pt x="7619" y="1249933"/>
                  </a:lnTo>
                  <a:lnTo>
                    <a:pt x="10058" y="1249679"/>
                  </a:lnTo>
                  <a:lnTo>
                    <a:pt x="12496" y="1249299"/>
                  </a:lnTo>
                  <a:lnTo>
                    <a:pt x="15239" y="1249299"/>
                  </a:lnTo>
                  <a:lnTo>
                    <a:pt x="17678" y="1249045"/>
                  </a:lnTo>
                  <a:lnTo>
                    <a:pt x="20421" y="1249045"/>
                  </a:lnTo>
                  <a:lnTo>
                    <a:pt x="22859" y="1249299"/>
                  </a:lnTo>
                  <a:lnTo>
                    <a:pt x="25603" y="1249299"/>
                  </a:lnTo>
                  <a:lnTo>
                    <a:pt x="28041" y="1249679"/>
                  </a:lnTo>
                  <a:lnTo>
                    <a:pt x="30784" y="1250315"/>
                  </a:lnTo>
                  <a:lnTo>
                    <a:pt x="33223" y="1250823"/>
                  </a:lnTo>
                  <a:lnTo>
                    <a:pt x="35661" y="1251457"/>
                  </a:lnTo>
                  <a:lnTo>
                    <a:pt x="38100" y="1252093"/>
                  </a:lnTo>
                  <a:lnTo>
                    <a:pt x="40233" y="1252981"/>
                  </a:lnTo>
                  <a:lnTo>
                    <a:pt x="42671" y="1253871"/>
                  </a:lnTo>
                  <a:lnTo>
                    <a:pt x="44805" y="1254887"/>
                  </a:lnTo>
                  <a:lnTo>
                    <a:pt x="46939" y="1256029"/>
                  </a:lnTo>
                  <a:lnTo>
                    <a:pt x="49072" y="1257300"/>
                  </a:lnTo>
                  <a:lnTo>
                    <a:pt x="50901" y="1258824"/>
                  </a:lnTo>
                  <a:lnTo>
                    <a:pt x="52730" y="1259967"/>
                  </a:lnTo>
                  <a:lnTo>
                    <a:pt x="54559" y="1261872"/>
                  </a:lnTo>
                  <a:lnTo>
                    <a:pt x="56083" y="1263396"/>
                  </a:lnTo>
                  <a:lnTo>
                    <a:pt x="57302" y="1265174"/>
                  </a:lnTo>
                  <a:lnTo>
                    <a:pt x="58826" y="1267332"/>
                  </a:lnTo>
                  <a:lnTo>
                    <a:pt x="59740" y="1269111"/>
                  </a:lnTo>
                  <a:lnTo>
                    <a:pt x="60959" y="1271270"/>
                  </a:lnTo>
                  <a:lnTo>
                    <a:pt x="61569" y="1273682"/>
                  </a:lnTo>
                  <a:lnTo>
                    <a:pt x="62179" y="1275842"/>
                  </a:lnTo>
                  <a:lnTo>
                    <a:pt x="62788" y="1278636"/>
                  </a:lnTo>
                  <a:lnTo>
                    <a:pt x="63093" y="1281049"/>
                  </a:lnTo>
                  <a:lnTo>
                    <a:pt x="62788" y="1283843"/>
                  </a:lnTo>
                  <a:lnTo>
                    <a:pt x="62179" y="1286255"/>
                  </a:lnTo>
                  <a:lnTo>
                    <a:pt x="50901" y="1303654"/>
                  </a:lnTo>
                  <a:lnTo>
                    <a:pt x="49072" y="1305178"/>
                  </a:lnTo>
                  <a:lnTo>
                    <a:pt x="46939" y="1306322"/>
                  </a:lnTo>
                  <a:lnTo>
                    <a:pt x="44805" y="1307592"/>
                  </a:lnTo>
                  <a:lnTo>
                    <a:pt x="42671" y="1308480"/>
                  </a:lnTo>
                  <a:lnTo>
                    <a:pt x="40538" y="1309370"/>
                  </a:lnTo>
                  <a:lnTo>
                    <a:pt x="38100" y="1310004"/>
                  </a:lnTo>
                  <a:lnTo>
                    <a:pt x="35966" y="1310894"/>
                  </a:lnTo>
                  <a:lnTo>
                    <a:pt x="33223" y="1311528"/>
                  </a:lnTo>
                  <a:lnTo>
                    <a:pt x="31089" y="1311782"/>
                  </a:lnTo>
                  <a:lnTo>
                    <a:pt x="28346" y="1312418"/>
                  </a:lnTo>
                  <a:lnTo>
                    <a:pt x="25907" y="1312799"/>
                  </a:lnTo>
                  <a:lnTo>
                    <a:pt x="23164" y="1312799"/>
                  </a:lnTo>
                  <a:lnTo>
                    <a:pt x="20726" y="1313052"/>
                  </a:lnTo>
                  <a:lnTo>
                    <a:pt x="17983" y="1313052"/>
                  </a:lnTo>
                  <a:lnTo>
                    <a:pt x="15544" y="1313052"/>
                  </a:lnTo>
                  <a:lnTo>
                    <a:pt x="12801" y="1313052"/>
                  </a:lnTo>
                  <a:lnTo>
                    <a:pt x="10363" y="1312799"/>
                  </a:lnTo>
                  <a:lnTo>
                    <a:pt x="7619" y="1312799"/>
                  </a:lnTo>
                  <a:lnTo>
                    <a:pt x="5181" y="1312164"/>
                  </a:lnTo>
                  <a:lnTo>
                    <a:pt x="2438" y="1311782"/>
                  </a:lnTo>
                  <a:lnTo>
                    <a:pt x="0" y="1311528"/>
                  </a:lnTo>
                  <a:lnTo>
                    <a:pt x="304" y="1344168"/>
                  </a:lnTo>
                </a:path>
                <a:path w="6883400" h="10017125">
                  <a:moveTo>
                    <a:pt x="85343" y="1219200"/>
                  </a:moveTo>
                  <a:lnTo>
                    <a:pt x="85343" y="1344168"/>
                  </a:lnTo>
                </a:path>
                <a:path w="6883400" h="10017125">
                  <a:moveTo>
                    <a:pt x="304" y="1344168"/>
                  </a:moveTo>
                  <a:lnTo>
                    <a:pt x="0" y="1376806"/>
                  </a:lnTo>
                  <a:lnTo>
                    <a:pt x="2438" y="1376172"/>
                  </a:lnTo>
                  <a:lnTo>
                    <a:pt x="4876" y="1375537"/>
                  </a:lnTo>
                  <a:lnTo>
                    <a:pt x="7619" y="1374902"/>
                  </a:lnTo>
                  <a:lnTo>
                    <a:pt x="10058" y="1374648"/>
                  </a:lnTo>
                  <a:lnTo>
                    <a:pt x="12496" y="1374267"/>
                  </a:lnTo>
                  <a:lnTo>
                    <a:pt x="15239" y="1374267"/>
                  </a:lnTo>
                  <a:lnTo>
                    <a:pt x="17678" y="1374013"/>
                  </a:lnTo>
                  <a:lnTo>
                    <a:pt x="20421" y="1374013"/>
                  </a:lnTo>
                  <a:lnTo>
                    <a:pt x="22859" y="1374267"/>
                  </a:lnTo>
                  <a:lnTo>
                    <a:pt x="25603" y="1374267"/>
                  </a:lnTo>
                  <a:lnTo>
                    <a:pt x="28041" y="1374648"/>
                  </a:lnTo>
                  <a:lnTo>
                    <a:pt x="30784" y="1375282"/>
                  </a:lnTo>
                  <a:lnTo>
                    <a:pt x="33223" y="1375791"/>
                  </a:lnTo>
                  <a:lnTo>
                    <a:pt x="35661" y="1376426"/>
                  </a:lnTo>
                  <a:lnTo>
                    <a:pt x="38100" y="1377061"/>
                  </a:lnTo>
                  <a:lnTo>
                    <a:pt x="40233" y="1377950"/>
                  </a:lnTo>
                  <a:lnTo>
                    <a:pt x="42671" y="1378839"/>
                  </a:lnTo>
                  <a:lnTo>
                    <a:pt x="52730" y="1385316"/>
                  </a:lnTo>
                  <a:lnTo>
                    <a:pt x="54559" y="1386840"/>
                  </a:lnTo>
                  <a:lnTo>
                    <a:pt x="56083" y="1388364"/>
                  </a:lnTo>
                  <a:lnTo>
                    <a:pt x="57302" y="1390142"/>
                  </a:lnTo>
                  <a:lnTo>
                    <a:pt x="58826" y="1392301"/>
                  </a:lnTo>
                  <a:lnTo>
                    <a:pt x="59740" y="1394078"/>
                  </a:lnTo>
                  <a:lnTo>
                    <a:pt x="60959" y="1396238"/>
                  </a:lnTo>
                  <a:lnTo>
                    <a:pt x="61569" y="1398651"/>
                  </a:lnTo>
                  <a:lnTo>
                    <a:pt x="62179" y="1400810"/>
                  </a:lnTo>
                  <a:lnTo>
                    <a:pt x="62788" y="1403603"/>
                  </a:lnTo>
                  <a:lnTo>
                    <a:pt x="63093" y="1406017"/>
                  </a:lnTo>
                  <a:lnTo>
                    <a:pt x="62788" y="1408811"/>
                  </a:lnTo>
                  <a:lnTo>
                    <a:pt x="62179" y="1411224"/>
                  </a:lnTo>
                  <a:lnTo>
                    <a:pt x="61569" y="1413637"/>
                  </a:lnTo>
                  <a:lnTo>
                    <a:pt x="46939" y="1431290"/>
                  </a:lnTo>
                  <a:lnTo>
                    <a:pt x="44805" y="1432560"/>
                  </a:lnTo>
                  <a:lnTo>
                    <a:pt x="42671" y="1433449"/>
                  </a:lnTo>
                  <a:lnTo>
                    <a:pt x="40538" y="1434338"/>
                  </a:lnTo>
                  <a:lnTo>
                    <a:pt x="38100" y="1434973"/>
                  </a:lnTo>
                  <a:lnTo>
                    <a:pt x="35966" y="1435862"/>
                  </a:lnTo>
                  <a:lnTo>
                    <a:pt x="33223" y="1436497"/>
                  </a:lnTo>
                  <a:lnTo>
                    <a:pt x="31089" y="1436751"/>
                  </a:lnTo>
                  <a:lnTo>
                    <a:pt x="28346" y="1437386"/>
                  </a:lnTo>
                  <a:lnTo>
                    <a:pt x="25907" y="1437767"/>
                  </a:lnTo>
                  <a:lnTo>
                    <a:pt x="23164" y="1437767"/>
                  </a:lnTo>
                  <a:lnTo>
                    <a:pt x="20726" y="1438021"/>
                  </a:lnTo>
                  <a:lnTo>
                    <a:pt x="17983" y="1438021"/>
                  </a:lnTo>
                  <a:lnTo>
                    <a:pt x="15544" y="1438021"/>
                  </a:lnTo>
                  <a:lnTo>
                    <a:pt x="12801" y="1438021"/>
                  </a:lnTo>
                  <a:lnTo>
                    <a:pt x="10363" y="1437767"/>
                  </a:lnTo>
                  <a:lnTo>
                    <a:pt x="7619" y="1437767"/>
                  </a:lnTo>
                  <a:lnTo>
                    <a:pt x="5181" y="1437131"/>
                  </a:lnTo>
                  <a:lnTo>
                    <a:pt x="2438" y="1436751"/>
                  </a:lnTo>
                  <a:lnTo>
                    <a:pt x="0" y="1436497"/>
                  </a:lnTo>
                  <a:lnTo>
                    <a:pt x="304" y="1469136"/>
                  </a:lnTo>
                </a:path>
                <a:path w="6883400" h="10017125">
                  <a:moveTo>
                    <a:pt x="85343" y="1344168"/>
                  </a:moveTo>
                  <a:lnTo>
                    <a:pt x="85343" y="1469136"/>
                  </a:lnTo>
                </a:path>
                <a:path w="6883400" h="10017125">
                  <a:moveTo>
                    <a:pt x="304" y="1469136"/>
                  </a:moveTo>
                  <a:lnTo>
                    <a:pt x="0" y="1501775"/>
                  </a:lnTo>
                  <a:lnTo>
                    <a:pt x="2438" y="1501140"/>
                  </a:lnTo>
                  <a:lnTo>
                    <a:pt x="4876" y="1500504"/>
                  </a:lnTo>
                  <a:lnTo>
                    <a:pt x="7619" y="1500251"/>
                  </a:lnTo>
                  <a:lnTo>
                    <a:pt x="10058" y="1499616"/>
                  </a:lnTo>
                  <a:lnTo>
                    <a:pt x="12496" y="1499235"/>
                  </a:lnTo>
                  <a:lnTo>
                    <a:pt x="15239" y="1499235"/>
                  </a:lnTo>
                  <a:lnTo>
                    <a:pt x="17678" y="1498980"/>
                  </a:lnTo>
                  <a:lnTo>
                    <a:pt x="20421" y="1498980"/>
                  </a:lnTo>
                  <a:lnTo>
                    <a:pt x="22859" y="1499235"/>
                  </a:lnTo>
                  <a:lnTo>
                    <a:pt x="25603" y="1499235"/>
                  </a:lnTo>
                  <a:lnTo>
                    <a:pt x="28041" y="1499870"/>
                  </a:lnTo>
                  <a:lnTo>
                    <a:pt x="30784" y="1500251"/>
                  </a:lnTo>
                  <a:lnTo>
                    <a:pt x="33223" y="1500758"/>
                  </a:lnTo>
                  <a:lnTo>
                    <a:pt x="35661" y="1501394"/>
                  </a:lnTo>
                  <a:lnTo>
                    <a:pt x="38100" y="1502028"/>
                  </a:lnTo>
                  <a:lnTo>
                    <a:pt x="40233" y="1502918"/>
                  </a:lnTo>
                  <a:lnTo>
                    <a:pt x="42671" y="1503806"/>
                  </a:lnTo>
                  <a:lnTo>
                    <a:pt x="44805" y="1504823"/>
                  </a:lnTo>
                  <a:lnTo>
                    <a:pt x="46939" y="1505966"/>
                  </a:lnTo>
                  <a:lnTo>
                    <a:pt x="49072" y="1507236"/>
                  </a:lnTo>
                  <a:lnTo>
                    <a:pt x="50901" y="1508760"/>
                  </a:lnTo>
                  <a:lnTo>
                    <a:pt x="52730" y="1510283"/>
                  </a:lnTo>
                  <a:lnTo>
                    <a:pt x="54559" y="1511807"/>
                  </a:lnTo>
                  <a:lnTo>
                    <a:pt x="56083" y="1513331"/>
                  </a:lnTo>
                  <a:lnTo>
                    <a:pt x="57302" y="1515110"/>
                  </a:lnTo>
                  <a:lnTo>
                    <a:pt x="58826" y="1517269"/>
                  </a:lnTo>
                  <a:lnTo>
                    <a:pt x="59740" y="1519047"/>
                  </a:lnTo>
                  <a:lnTo>
                    <a:pt x="60959" y="1521205"/>
                  </a:lnTo>
                  <a:lnTo>
                    <a:pt x="61569" y="1523619"/>
                  </a:lnTo>
                  <a:lnTo>
                    <a:pt x="62179" y="1525777"/>
                  </a:lnTo>
                  <a:lnTo>
                    <a:pt x="62788" y="1528572"/>
                  </a:lnTo>
                  <a:lnTo>
                    <a:pt x="63093" y="1530985"/>
                  </a:lnTo>
                  <a:lnTo>
                    <a:pt x="46939" y="1556257"/>
                  </a:lnTo>
                  <a:lnTo>
                    <a:pt x="44805" y="1557527"/>
                  </a:lnTo>
                  <a:lnTo>
                    <a:pt x="42671" y="1558417"/>
                  </a:lnTo>
                  <a:lnTo>
                    <a:pt x="40538" y="1559305"/>
                  </a:lnTo>
                  <a:lnTo>
                    <a:pt x="38100" y="1559941"/>
                  </a:lnTo>
                  <a:lnTo>
                    <a:pt x="35966" y="1560829"/>
                  </a:lnTo>
                  <a:lnTo>
                    <a:pt x="33223" y="1561465"/>
                  </a:lnTo>
                  <a:lnTo>
                    <a:pt x="31089" y="1561719"/>
                  </a:lnTo>
                  <a:lnTo>
                    <a:pt x="28346" y="1562353"/>
                  </a:lnTo>
                  <a:lnTo>
                    <a:pt x="25907" y="1562735"/>
                  </a:lnTo>
                  <a:lnTo>
                    <a:pt x="23164" y="1562735"/>
                  </a:lnTo>
                  <a:lnTo>
                    <a:pt x="20726" y="1562989"/>
                  </a:lnTo>
                  <a:lnTo>
                    <a:pt x="17983" y="1562989"/>
                  </a:lnTo>
                  <a:lnTo>
                    <a:pt x="15544" y="1562989"/>
                  </a:lnTo>
                  <a:lnTo>
                    <a:pt x="12801" y="1562989"/>
                  </a:lnTo>
                  <a:lnTo>
                    <a:pt x="10363" y="1562735"/>
                  </a:lnTo>
                  <a:lnTo>
                    <a:pt x="7619" y="1562735"/>
                  </a:lnTo>
                  <a:lnTo>
                    <a:pt x="5181" y="1562353"/>
                  </a:lnTo>
                  <a:lnTo>
                    <a:pt x="2438" y="1562100"/>
                  </a:lnTo>
                  <a:lnTo>
                    <a:pt x="0" y="1561465"/>
                  </a:lnTo>
                  <a:lnTo>
                    <a:pt x="304" y="1594103"/>
                  </a:lnTo>
                </a:path>
                <a:path w="6883400" h="10017125">
                  <a:moveTo>
                    <a:pt x="85343" y="1469136"/>
                  </a:moveTo>
                  <a:lnTo>
                    <a:pt x="85343" y="1594103"/>
                  </a:lnTo>
                </a:path>
                <a:path w="6883400" h="10017125">
                  <a:moveTo>
                    <a:pt x="304" y="1594103"/>
                  </a:moveTo>
                  <a:lnTo>
                    <a:pt x="0" y="1626997"/>
                  </a:lnTo>
                  <a:lnTo>
                    <a:pt x="2438" y="1626107"/>
                  </a:lnTo>
                  <a:lnTo>
                    <a:pt x="4876" y="1625473"/>
                  </a:lnTo>
                  <a:lnTo>
                    <a:pt x="7619" y="1625219"/>
                  </a:lnTo>
                  <a:lnTo>
                    <a:pt x="10058" y="1624583"/>
                  </a:lnTo>
                  <a:lnTo>
                    <a:pt x="12496" y="1624202"/>
                  </a:lnTo>
                  <a:lnTo>
                    <a:pt x="25603" y="1624202"/>
                  </a:lnTo>
                  <a:lnTo>
                    <a:pt x="28041" y="1624838"/>
                  </a:lnTo>
                  <a:lnTo>
                    <a:pt x="30784" y="1625219"/>
                  </a:lnTo>
                  <a:lnTo>
                    <a:pt x="33223" y="1625727"/>
                  </a:lnTo>
                  <a:lnTo>
                    <a:pt x="35661" y="1626362"/>
                  </a:lnTo>
                  <a:lnTo>
                    <a:pt x="38100" y="1626997"/>
                  </a:lnTo>
                  <a:lnTo>
                    <a:pt x="40233" y="1627886"/>
                  </a:lnTo>
                  <a:lnTo>
                    <a:pt x="42671" y="1628775"/>
                  </a:lnTo>
                  <a:lnTo>
                    <a:pt x="44805" y="1629791"/>
                  </a:lnTo>
                  <a:lnTo>
                    <a:pt x="46939" y="1630933"/>
                  </a:lnTo>
                  <a:lnTo>
                    <a:pt x="49072" y="1632203"/>
                  </a:lnTo>
                  <a:lnTo>
                    <a:pt x="50901" y="1633727"/>
                  </a:lnTo>
                  <a:lnTo>
                    <a:pt x="52730" y="1635252"/>
                  </a:lnTo>
                  <a:lnTo>
                    <a:pt x="54559" y="1636776"/>
                  </a:lnTo>
                  <a:lnTo>
                    <a:pt x="63093" y="1655952"/>
                  </a:lnTo>
                  <a:lnTo>
                    <a:pt x="54254" y="1675765"/>
                  </a:lnTo>
                  <a:lnTo>
                    <a:pt x="52730" y="1677289"/>
                  </a:lnTo>
                  <a:lnTo>
                    <a:pt x="50901" y="1678813"/>
                  </a:lnTo>
                  <a:lnTo>
                    <a:pt x="49072" y="1680082"/>
                  </a:lnTo>
                  <a:lnTo>
                    <a:pt x="46939" y="1681226"/>
                  </a:lnTo>
                  <a:lnTo>
                    <a:pt x="44805" y="1682496"/>
                  </a:lnTo>
                  <a:lnTo>
                    <a:pt x="31089" y="1686687"/>
                  </a:lnTo>
                  <a:lnTo>
                    <a:pt x="28346" y="1687322"/>
                  </a:lnTo>
                  <a:lnTo>
                    <a:pt x="25907" y="1687702"/>
                  </a:lnTo>
                  <a:lnTo>
                    <a:pt x="23164" y="1687702"/>
                  </a:lnTo>
                  <a:lnTo>
                    <a:pt x="20726" y="1687956"/>
                  </a:lnTo>
                  <a:lnTo>
                    <a:pt x="17983" y="1687956"/>
                  </a:lnTo>
                  <a:lnTo>
                    <a:pt x="15544" y="1687956"/>
                  </a:lnTo>
                  <a:lnTo>
                    <a:pt x="12801" y="1687956"/>
                  </a:lnTo>
                  <a:lnTo>
                    <a:pt x="10363" y="1687702"/>
                  </a:lnTo>
                  <a:lnTo>
                    <a:pt x="7619" y="1687702"/>
                  </a:lnTo>
                  <a:lnTo>
                    <a:pt x="5181" y="1687322"/>
                  </a:lnTo>
                  <a:lnTo>
                    <a:pt x="2438" y="1687068"/>
                  </a:lnTo>
                  <a:lnTo>
                    <a:pt x="0" y="1686432"/>
                  </a:lnTo>
                  <a:lnTo>
                    <a:pt x="304" y="1719072"/>
                  </a:lnTo>
                </a:path>
                <a:path w="6883400" h="10017125">
                  <a:moveTo>
                    <a:pt x="85343" y="1594103"/>
                  </a:moveTo>
                  <a:lnTo>
                    <a:pt x="85343" y="1719072"/>
                  </a:lnTo>
                </a:path>
                <a:path w="6883400" h="10017125">
                  <a:moveTo>
                    <a:pt x="304" y="1719072"/>
                  </a:moveTo>
                  <a:lnTo>
                    <a:pt x="0" y="1751965"/>
                  </a:lnTo>
                  <a:lnTo>
                    <a:pt x="2438" y="1751076"/>
                  </a:lnTo>
                  <a:lnTo>
                    <a:pt x="4876" y="1750441"/>
                  </a:lnTo>
                  <a:lnTo>
                    <a:pt x="7619" y="1750187"/>
                  </a:lnTo>
                  <a:lnTo>
                    <a:pt x="10058" y="1749805"/>
                  </a:lnTo>
                  <a:lnTo>
                    <a:pt x="12496" y="1749552"/>
                  </a:lnTo>
                  <a:lnTo>
                    <a:pt x="15239" y="1749171"/>
                  </a:lnTo>
                  <a:lnTo>
                    <a:pt x="17678" y="1749171"/>
                  </a:lnTo>
                  <a:lnTo>
                    <a:pt x="20421" y="1749171"/>
                  </a:lnTo>
                  <a:lnTo>
                    <a:pt x="22859" y="1749171"/>
                  </a:lnTo>
                  <a:lnTo>
                    <a:pt x="25603" y="1749552"/>
                  </a:lnTo>
                  <a:lnTo>
                    <a:pt x="28041" y="1749805"/>
                  </a:lnTo>
                  <a:lnTo>
                    <a:pt x="40233" y="1752853"/>
                  </a:lnTo>
                  <a:lnTo>
                    <a:pt x="42671" y="1753743"/>
                  </a:lnTo>
                  <a:lnTo>
                    <a:pt x="44805" y="1755013"/>
                  </a:lnTo>
                  <a:lnTo>
                    <a:pt x="46939" y="1756282"/>
                  </a:lnTo>
                  <a:lnTo>
                    <a:pt x="49072" y="1757426"/>
                  </a:lnTo>
                  <a:lnTo>
                    <a:pt x="50901" y="1758696"/>
                  </a:lnTo>
                  <a:lnTo>
                    <a:pt x="52730" y="1760220"/>
                  </a:lnTo>
                  <a:lnTo>
                    <a:pt x="54559" y="1761744"/>
                  </a:lnTo>
                  <a:lnTo>
                    <a:pt x="56083" y="1763522"/>
                  </a:lnTo>
                  <a:lnTo>
                    <a:pt x="57302" y="1765427"/>
                  </a:lnTo>
                  <a:lnTo>
                    <a:pt x="58826" y="1767204"/>
                  </a:lnTo>
                  <a:lnTo>
                    <a:pt x="59740" y="1769364"/>
                  </a:lnTo>
                  <a:lnTo>
                    <a:pt x="60959" y="1771523"/>
                  </a:lnTo>
                  <a:lnTo>
                    <a:pt x="61569" y="1773554"/>
                  </a:lnTo>
                  <a:lnTo>
                    <a:pt x="62179" y="1776095"/>
                  </a:lnTo>
                  <a:lnTo>
                    <a:pt x="62788" y="1778507"/>
                  </a:lnTo>
                  <a:lnTo>
                    <a:pt x="63093" y="1780921"/>
                  </a:lnTo>
                  <a:lnTo>
                    <a:pt x="62788" y="1783715"/>
                  </a:lnTo>
                  <a:lnTo>
                    <a:pt x="62179" y="1786381"/>
                  </a:lnTo>
                  <a:lnTo>
                    <a:pt x="61569" y="1788795"/>
                  </a:lnTo>
                  <a:lnTo>
                    <a:pt x="60655" y="1790953"/>
                  </a:lnTo>
                  <a:lnTo>
                    <a:pt x="59740" y="1793367"/>
                  </a:lnTo>
                  <a:lnTo>
                    <a:pt x="58521" y="1795272"/>
                  </a:lnTo>
                  <a:lnTo>
                    <a:pt x="57302" y="1797430"/>
                  </a:lnTo>
                  <a:lnTo>
                    <a:pt x="55778" y="1799208"/>
                  </a:lnTo>
                  <a:lnTo>
                    <a:pt x="54254" y="1800732"/>
                  </a:lnTo>
                  <a:lnTo>
                    <a:pt x="52730" y="1802256"/>
                  </a:lnTo>
                  <a:lnTo>
                    <a:pt x="50901" y="1803780"/>
                  </a:lnTo>
                  <a:lnTo>
                    <a:pt x="49072" y="1805051"/>
                  </a:lnTo>
                  <a:lnTo>
                    <a:pt x="46939" y="1806194"/>
                  </a:lnTo>
                  <a:lnTo>
                    <a:pt x="44805" y="1807464"/>
                  </a:lnTo>
                  <a:lnTo>
                    <a:pt x="42671" y="1808352"/>
                  </a:lnTo>
                  <a:lnTo>
                    <a:pt x="40538" y="1809242"/>
                  </a:lnTo>
                  <a:lnTo>
                    <a:pt x="38100" y="1810130"/>
                  </a:lnTo>
                  <a:lnTo>
                    <a:pt x="35966" y="1810766"/>
                  </a:lnTo>
                  <a:lnTo>
                    <a:pt x="33223" y="1811401"/>
                  </a:lnTo>
                  <a:lnTo>
                    <a:pt x="31089" y="1812036"/>
                  </a:lnTo>
                  <a:lnTo>
                    <a:pt x="28346" y="1812290"/>
                  </a:lnTo>
                  <a:lnTo>
                    <a:pt x="25907" y="1812671"/>
                  </a:lnTo>
                  <a:lnTo>
                    <a:pt x="23164" y="1812925"/>
                  </a:lnTo>
                  <a:lnTo>
                    <a:pt x="20726" y="1812925"/>
                  </a:lnTo>
                  <a:lnTo>
                    <a:pt x="17983" y="1813178"/>
                  </a:lnTo>
                  <a:lnTo>
                    <a:pt x="15544" y="1813178"/>
                  </a:lnTo>
                  <a:lnTo>
                    <a:pt x="12801" y="1812925"/>
                  </a:lnTo>
                  <a:lnTo>
                    <a:pt x="10363" y="1812925"/>
                  </a:lnTo>
                  <a:lnTo>
                    <a:pt x="7619" y="1812671"/>
                  </a:lnTo>
                  <a:lnTo>
                    <a:pt x="5181" y="1812290"/>
                  </a:lnTo>
                  <a:lnTo>
                    <a:pt x="2438" y="1812036"/>
                  </a:lnTo>
                  <a:lnTo>
                    <a:pt x="0" y="1811401"/>
                  </a:lnTo>
                  <a:lnTo>
                    <a:pt x="304" y="1844040"/>
                  </a:lnTo>
                </a:path>
                <a:path w="6883400" h="10017125">
                  <a:moveTo>
                    <a:pt x="85343" y="1719072"/>
                  </a:moveTo>
                  <a:lnTo>
                    <a:pt x="85343" y="1844040"/>
                  </a:lnTo>
                </a:path>
                <a:path w="6883400" h="10017125">
                  <a:moveTo>
                    <a:pt x="304" y="1844040"/>
                  </a:moveTo>
                  <a:lnTo>
                    <a:pt x="0" y="1876932"/>
                  </a:lnTo>
                  <a:lnTo>
                    <a:pt x="2438" y="1876298"/>
                  </a:lnTo>
                  <a:lnTo>
                    <a:pt x="4876" y="1875408"/>
                  </a:lnTo>
                  <a:lnTo>
                    <a:pt x="7619" y="1875154"/>
                  </a:lnTo>
                  <a:lnTo>
                    <a:pt x="10058" y="1874774"/>
                  </a:lnTo>
                  <a:lnTo>
                    <a:pt x="12496" y="1874520"/>
                  </a:lnTo>
                  <a:lnTo>
                    <a:pt x="15239" y="1874139"/>
                  </a:lnTo>
                  <a:lnTo>
                    <a:pt x="17678" y="1874139"/>
                  </a:lnTo>
                  <a:lnTo>
                    <a:pt x="20421" y="1874139"/>
                  </a:lnTo>
                  <a:lnTo>
                    <a:pt x="22859" y="1874139"/>
                  </a:lnTo>
                  <a:lnTo>
                    <a:pt x="25603" y="1874520"/>
                  </a:lnTo>
                  <a:lnTo>
                    <a:pt x="28041" y="1874774"/>
                  </a:lnTo>
                  <a:lnTo>
                    <a:pt x="30784" y="1875154"/>
                  </a:lnTo>
                  <a:lnTo>
                    <a:pt x="33223" y="1875663"/>
                  </a:lnTo>
                  <a:lnTo>
                    <a:pt x="35661" y="1876298"/>
                  </a:lnTo>
                  <a:lnTo>
                    <a:pt x="38100" y="1876932"/>
                  </a:lnTo>
                  <a:lnTo>
                    <a:pt x="40233" y="1877822"/>
                  </a:lnTo>
                  <a:lnTo>
                    <a:pt x="42671" y="1878711"/>
                  </a:lnTo>
                  <a:lnTo>
                    <a:pt x="44805" y="1879980"/>
                  </a:lnTo>
                  <a:lnTo>
                    <a:pt x="46939" y="1881251"/>
                  </a:lnTo>
                  <a:lnTo>
                    <a:pt x="49072" y="1882394"/>
                  </a:lnTo>
                  <a:lnTo>
                    <a:pt x="50901" y="1883664"/>
                  </a:lnTo>
                  <a:lnTo>
                    <a:pt x="52730" y="1885188"/>
                  </a:lnTo>
                  <a:lnTo>
                    <a:pt x="54559" y="1886712"/>
                  </a:lnTo>
                  <a:lnTo>
                    <a:pt x="56083" y="1888490"/>
                  </a:lnTo>
                  <a:lnTo>
                    <a:pt x="57302" y="1890395"/>
                  </a:lnTo>
                  <a:lnTo>
                    <a:pt x="58826" y="1892173"/>
                  </a:lnTo>
                  <a:lnTo>
                    <a:pt x="59740" y="1894331"/>
                  </a:lnTo>
                  <a:lnTo>
                    <a:pt x="60959" y="1896491"/>
                  </a:lnTo>
                  <a:lnTo>
                    <a:pt x="61569" y="1898523"/>
                  </a:lnTo>
                  <a:lnTo>
                    <a:pt x="62179" y="1901063"/>
                  </a:lnTo>
                  <a:lnTo>
                    <a:pt x="62788" y="1903476"/>
                  </a:lnTo>
                  <a:lnTo>
                    <a:pt x="63093" y="1905889"/>
                  </a:lnTo>
                  <a:lnTo>
                    <a:pt x="62788" y="1908682"/>
                  </a:lnTo>
                  <a:lnTo>
                    <a:pt x="62179" y="1911350"/>
                  </a:lnTo>
                  <a:lnTo>
                    <a:pt x="61569" y="1913763"/>
                  </a:lnTo>
                  <a:lnTo>
                    <a:pt x="60655" y="1916302"/>
                  </a:lnTo>
                  <a:lnTo>
                    <a:pt x="59740" y="1918335"/>
                  </a:lnTo>
                  <a:lnTo>
                    <a:pt x="58521" y="1920240"/>
                  </a:lnTo>
                  <a:lnTo>
                    <a:pt x="57302" y="1922399"/>
                  </a:lnTo>
                  <a:lnTo>
                    <a:pt x="55778" y="1924177"/>
                  </a:lnTo>
                  <a:lnTo>
                    <a:pt x="54254" y="1925701"/>
                  </a:lnTo>
                  <a:lnTo>
                    <a:pt x="52730" y="1927225"/>
                  </a:lnTo>
                  <a:lnTo>
                    <a:pt x="50901" y="1928749"/>
                  </a:lnTo>
                  <a:lnTo>
                    <a:pt x="49072" y="1930019"/>
                  </a:lnTo>
                  <a:lnTo>
                    <a:pt x="46939" y="1931162"/>
                  </a:lnTo>
                  <a:lnTo>
                    <a:pt x="44805" y="1932431"/>
                  </a:lnTo>
                  <a:lnTo>
                    <a:pt x="33223" y="1936369"/>
                  </a:lnTo>
                  <a:lnTo>
                    <a:pt x="31089" y="1937003"/>
                  </a:lnTo>
                  <a:lnTo>
                    <a:pt x="28346" y="1937257"/>
                  </a:lnTo>
                  <a:lnTo>
                    <a:pt x="25907" y="1937639"/>
                  </a:lnTo>
                  <a:lnTo>
                    <a:pt x="23164" y="1937893"/>
                  </a:lnTo>
                  <a:lnTo>
                    <a:pt x="20726" y="1937893"/>
                  </a:lnTo>
                  <a:lnTo>
                    <a:pt x="17983" y="1938147"/>
                  </a:lnTo>
                  <a:lnTo>
                    <a:pt x="15544" y="1938147"/>
                  </a:lnTo>
                  <a:lnTo>
                    <a:pt x="12801" y="1937893"/>
                  </a:lnTo>
                  <a:lnTo>
                    <a:pt x="10363" y="1937893"/>
                  </a:lnTo>
                  <a:lnTo>
                    <a:pt x="7619" y="1937639"/>
                  </a:lnTo>
                  <a:lnTo>
                    <a:pt x="5181" y="1937257"/>
                  </a:lnTo>
                  <a:lnTo>
                    <a:pt x="2438" y="1937003"/>
                  </a:lnTo>
                  <a:lnTo>
                    <a:pt x="0" y="1936369"/>
                  </a:lnTo>
                  <a:lnTo>
                    <a:pt x="304" y="1969007"/>
                  </a:lnTo>
                </a:path>
                <a:path w="6883400" h="10017125">
                  <a:moveTo>
                    <a:pt x="85343" y="1844040"/>
                  </a:moveTo>
                  <a:lnTo>
                    <a:pt x="85343" y="1969007"/>
                  </a:lnTo>
                </a:path>
                <a:path w="6883400" h="10017125">
                  <a:moveTo>
                    <a:pt x="304" y="1969007"/>
                  </a:moveTo>
                  <a:lnTo>
                    <a:pt x="0" y="2001901"/>
                  </a:lnTo>
                  <a:lnTo>
                    <a:pt x="2438" y="2001266"/>
                  </a:lnTo>
                  <a:lnTo>
                    <a:pt x="4876" y="2000630"/>
                  </a:lnTo>
                  <a:lnTo>
                    <a:pt x="7619" y="2000123"/>
                  </a:lnTo>
                  <a:lnTo>
                    <a:pt x="10058" y="1999742"/>
                  </a:lnTo>
                  <a:lnTo>
                    <a:pt x="12496" y="1999488"/>
                  </a:lnTo>
                  <a:lnTo>
                    <a:pt x="15239" y="1999106"/>
                  </a:lnTo>
                  <a:lnTo>
                    <a:pt x="17678" y="1999106"/>
                  </a:lnTo>
                  <a:lnTo>
                    <a:pt x="20421" y="1999106"/>
                  </a:lnTo>
                  <a:lnTo>
                    <a:pt x="22859" y="1999106"/>
                  </a:lnTo>
                  <a:lnTo>
                    <a:pt x="25603" y="1999488"/>
                  </a:lnTo>
                  <a:lnTo>
                    <a:pt x="38100" y="2002154"/>
                  </a:lnTo>
                  <a:lnTo>
                    <a:pt x="40233" y="2002790"/>
                  </a:lnTo>
                  <a:lnTo>
                    <a:pt x="42671" y="2003678"/>
                  </a:lnTo>
                  <a:lnTo>
                    <a:pt x="44805" y="2004949"/>
                  </a:lnTo>
                  <a:lnTo>
                    <a:pt x="46939" y="2006219"/>
                  </a:lnTo>
                  <a:lnTo>
                    <a:pt x="49072" y="2007362"/>
                  </a:lnTo>
                  <a:lnTo>
                    <a:pt x="50901" y="2008886"/>
                  </a:lnTo>
                  <a:lnTo>
                    <a:pt x="52730" y="2010155"/>
                  </a:lnTo>
                  <a:lnTo>
                    <a:pt x="54559" y="2011679"/>
                  </a:lnTo>
                  <a:lnTo>
                    <a:pt x="56083" y="2013457"/>
                  </a:lnTo>
                  <a:lnTo>
                    <a:pt x="57302" y="2015363"/>
                  </a:lnTo>
                  <a:lnTo>
                    <a:pt x="58826" y="2017141"/>
                  </a:lnTo>
                  <a:lnTo>
                    <a:pt x="59740" y="2019300"/>
                  </a:lnTo>
                  <a:lnTo>
                    <a:pt x="60959" y="2021458"/>
                  </a:lnTo>
                  <a:lnTo>
                    <a:pt x="61569" y="2023491"/>
                  </a:lnTo>
                  <a:lnTo>
                    <a:pt x="62179" y="2026030"/>
                  </a:lnTo>
                  <a:lnTo>
                    <a:pt x="62788" y="2028444"/>
                  </a:lnTo>
                  <a:lnTo>
                    <a:pt x="63093" y="2031111"/>
                  </a:lnTo>
                  <a:lnTo>
                    <a:pt x="62788" y="2033904"/>
                  </a:lnTo>
                  <a:lnTo>
                    <a:pt x="62179" y="2036318"/>
                  </a:lnTo>
                  <a:lnTo>
                    <a:pt x="54254" y="2050669"/>
                  </a:lnTo>
                  <a:lnTo>
                    <a:pt x="52730" y="2052447"/>
                  </a:lnTo>
                  <a:lnTo>
                    <a:pt x="50901" y="2053717"/>
                  </a:lnTo>
                  <a:lnTo>
                    <a:pt x="49072" y="2054987"/>
                  </a:lnTo>
                  <a:lnTo>
                    <a:pt x="46939" y="2056511"/>
                  </a:lnTo>
                  <a:lnTo>
                    <a:pt x="44805" y="2057400"/>
                  </a:lnTo>
                  <a:lnTo>
                    <a:pt x="42671" y="2058289"/>
                  </a:lnTo>
                  <a:lnTo>
                    <a:pt x="40538" y="2059177"/>
                  </a:lnTo>
                  <a:lnTo>
                    <a:pt x="38100" y="2060067"/>
                  </a:lnTo>
                  <a:lnTo>
                    <a:pt x="35966" y="2060702"/>
                  </a:lnTo>
                  <a:lnTo>
                    <a:pt x="33223" y="2061337"/>
                  </a:lnTo>
                  <a:lnTo>
                    <a:pt x="31089" y="2061972"/>
                  </a:lnTo>
                  <a:lnTo>
                    <a:pt x="28346" y="2062226"/>
                  </a:lnTo>
                  <a:lnTo>
                    <a:pt x="25907" y="2062606"/>
                  </a:lnTo>
                  <a:lnTo>
                    <a:pt x="23164" y="2062861"/>
                  </a:lnTo>
                  <a:lnTo>
                    <a:pt x="20726" y="2062861"/>
                  </a:lnTo>
                  <a:lnTo>
                    <a:pt x="17983" y="2063115"/>
                  </a:lnTo>
                  <a:lnTo>
                    <a:pt x="15544" y="2063115"/>
                  </a:lnTo>
                  <a:lnTo>
                    <a:pt x="12801" y="2062861"/>
                  </a:lnTo>
                  <a:lnTo>
                    <a:pt x="10363" y="2062861"/>
                  </a:lnTo>
                  <a:lnTo>
                    <a:pt x="7619" y="2062606"/>
                  </a:lnTo>
                  <a:lnTo>
                    <a:pt x="5181" y="2062226"/>
                  </a:lnTo>
                  <a:lnTo>
                    <a:pt x="2438" y="2061972"/>
                  </a:lnTo>
                  <a:lnTo>
                    <a:pt x="0" y="2061591"/>
                  </a:lnTo>
                  <a:lnTo>
                    <a:pt x="304" y="2093976"/>
                  </a:lnTo>
                </a:path>
                <a:path w="6883400" h="10017125">
                  <a:moveTo>
                    <a:pt x="85343" y="1969007"/>
                  </a:moveTo>
                  <a:lnTo>
                    <a:pt x="85343" y="2093976"/>
                  </a:lnTo>
                </a:path>
                <a:path w="6883400" h="10017125">
                  <a:moveTo>
                    <a:pt x="304" y="2093976"/>
                  </a:moveTo>
                  <a:lnTo>
                    <a:pt x="0" y="2126869"/>
                  </a:lnTo>
                  <a:lnTo>
                    <a:pt x="2438" y="2126233"/>
                  </a:lnTo>
                  <a:lnTo>
                    <a:pt x="4876" y="2125599"/>
                  </a:lnTo>
                  <a:lnTo>
                    <a:pt x="7619" y="2125091"/>
                  </a:lnTo>
                  <a:lnTo>
                    <a:pt x="10058" y="2124710"/>
                  </a:lnTo>
                  <a:lnTo>
                    <a:pt x="12496" y="2124455"/>
                  </a:lnTo>
                  <a:lnTo>
                    <a:pt x="15239" y="2124075"/>
                  </a:lnTo>
                  <a:lnTo>
                    <a:pt x="17678" y="2124075"/>
                  </a:lnTo>
                  <a:lnTo>
                    <a:pt x="20421" y="2124075"/>
                  </a:lnTo>
                  <a:lnTo>
                    <a:pt x="22859" y="2124075"/>
                  </a:lnTo>
                  <a:lnTo>
                    <a:pt x="25603" y="2124455"/>
                  </a:lnTo>
                  <a:lnTo>
                    <a:pt x="38100" y="2127123"/>
                  </a:lnTo>
                  <a:lnTo>
                    <a:pt x="40233" y="2127757"/>
                  </a:lnTo>
                  <a:lnTo>
                    <a:pt x="42671" y="2129028"/>
                  </a:lnTo>
                  <a:lnTo>
                    <a:pt x="44805" y="2129917"/>
                  </a:lnTo>
                  <a:lnTo>
                    <a:pt x="46939" y="2131187"/>
                  </a:lnTo>
                  <a:lnTo>
                    <a:pt x="49072" y="2132329"/>
                  </a:lnTo>
                  <a:lnTo>
                    <a:pt x="50901" y="2133854"/>
                  </a:lnTo>
                  <a:lnTo>
                    <a:pt x="52730" y="2135124"/>
                  </a:lnTo>
                  <a:lnTo>
                    <a:pt x="54559" y="2136902"/>
                  </a:lnTo>
                  <a:lnTo>
                    <a:pt x="56083" y="2138426"/>
                  </a:lnTo>
                  <a:lnTo>
                    <a:pt x="57302" y="2140330"/>
                  </a:lnTo>
                  <a:lnTo>
                    <a:pt x="58826" y="2142108"/>
                  </a:lnTo>
                  <a:lnTo>
                    <a:pt x="59740" y="2144268"/>
                  </a:lnTo>
                  <a:lnTo>
                    <a:pt x="60959" y="2146427"/>
                  </a:lnTo>
                  <a:lnTo>
                    <a:pt x="61569" y="2148840"/>
                  </a:lnTo>
                  <a:lnTo>
                    <a:pt x="62179" y="2150999"/>
                  </a:lnTo>
                  <a:lnTo>
                    <a:pt x="62788" y="2153412"/>
                  </a:lnTo>
                  <a:lnTo>
                    <a:pt x="63093" y="2156079"/>
                  </a:lnTo>
                  <a:lnTo>
                    <a:pt x="54254" y="2175637"/>
                  </a:lnTo>
                  <a:lnTo>
                    <a:pt x="52730" y="2177415"/>
                  </a:lnTo>
                  <a:lnTo>
                    <a:pt x="50901" y="2178685"/>
                  </a:lnTo>
                  <a:lnTo>
                    <a:pt x="49072" y="2180208"/>
                  </a:lnTo>
                  <a:lnTo>
                    <a:pt x="46939" y="2181479"/>
                  </a:lnTo>
                  <a:lnTo>
                    <a:pt x="44805" y="2182368"/>
                  </a:lnTo>
                  <a:lnTo>
                    <a:pt x="42671" y="2183256"/>
                  </a:lnTo>
                  <a:lnTo>
                    <a:pt x="40538" y="2184527"/>
                  </a:lnTo>
                  <a:lnTo>
                    <a:pt x="38100" y="2185035"/>
                  </a:lnTo>
                  <a:lnTo>
                    <a:pt x="35966" y="2185670"/>
                  </a:lnTo>
                  <a:lnTo>
                    <a:pt x="33223" y="2186304"/>
                  </a:lnTo>
                  <a:lnTo>
                    <a:pt x="31089" y="2186940"/>
                  </a:lnTo>
                  <a:lnTo>
                    <a:pt x="28346" y="2187194"/>
                  </a:lnTo>
                  <a:lnTo>
                    <a:pt x="25907" y="2187575"/>
                  </a:lnTo>
                  <a:lnTo>
                    <a:pt x="23164" y="2187829"/>
                  </a:lnTo>
                  <a:lnTo>
                    <a:pt x="20726" y="2188082"/>
                  </a:lnTo>
                  <a:lnTo>
                    <a:pt x="17983" y="2188082"/>
                  </a:lnTo>
                  <a:lnTo>
                    <a:pt x="15544" y="2188082"/>
                  </a:lnTo>
                  <a:lnTo>
                    <a:pt x="12801" y="2188082"/>
                  </a:lnTo>
                  <a:lnTo>
                    <a:pt x="10363" y="2187829"/>
                  </a:lnTo>
                  <a:lnTo>
                    <a:pt x="7619" y="2187575"/>
                  </a:lnTo>
                  <a:lnTo>
                    <a:pt x="5181" y="2187194"/>
                  </a:lnTo>
                  <a:lnTo>
                    <a:pt x="2438" y="2186940"/>
                  </a:lnTo>
                  <a:lnTo>
                    <a:pt x="0" y="2186558"/>
                  </a:lnTo>
                  <a:lnTo>
                    <a:pt x="304" y="2218944"/>
                  </a:lnTo>
                </a:path>
                <a:path w="6883400" h="10017125">
                  <a:moveTo>
                    <a:pt x="85343" y="2093976"/>
                  </a:moveTo>
                  <a:lnTo>
                    <a:pt x="85343" y="2218944"/>
                  </a:lnTo>
                </a:path>
                <a:path w="6883400" h="10017125">
                  <a:moveTo>
                    <a:pt x="304" y="2218944"/>
                  </a:moveTo>
                  <a:lnTo>
                    <a:pt x="0" y="2251837"/>
                  </a:lnTo>
                  <a:lnTo>
                    <a:pt x="2438" y="2251202"/>
                  </a:lnTo>
                  <a:lnTo>
                    <a:pt x="4876" y="2250567"/>
                  </a:lnTo>
                  <a:lnTo>
                    <a:pt x="7619" y="2250058"/>
                  </a:lnTo>
                  <a:lnTo>
                    <a:pt x="10058" y="2249678"/>
                  </a:lnTo>
                  <a:lnTo>
                    <a:pt x="12496" y="2249424"/>
                  </a:lnTo>
                  <a:lnTo>
                    <a:pt x="15239" y="2249043"/>
                  </a:lnTo>
                  <a:lnTo>
                    <a:pt x="17678" y="2249043"/>
                  </a:lnTo>
                  <a:lnTo>
                    <a:pt x="20421" y="2249043"/>
                  </a:lnTo>
                  <a:lnTo>
                    <a:pt x="22859" y="2249043"/>
                  </a:lnTo>
                  <a:lnTo>
                    <a:pt x="25603" y="2249424"/>
                  </a:lnTo>
                  <a:lnTo>
                    <a:pt x="28041" y="2249678"/>
                  </a:lnTo>
                  <a:lnTo>
                    <a:pt x="30784" y="2250313"/>
                  </a:lnTo>
                  <a:lnTo>
                    <a:pt x="33223" y="2250567"/>
                  </a:lnTo>
                  <a:lnTo>
                    <a:pt x="35661" y="2251582"/>
                  </a:lnTo>
                  <a:lnTo>
                    <a:pt x="38100" y="2252091"/>
                  </a:lnTo>
                  <a:lnTo>
                    <a:pt x="40233" y="2253106"/>
                  </a:lnTo>
                  <a:lnTo>
                    <a:pt x="42671" y="2253996"/>
                  </a:lnTo>
                  <a:lnTo>
                    <a:pt x="44805" y="2254885"/>
                  </a:lnTo>
                  <a:lnTo>
                    <a:pt x="46939" y="2256154"/>
                  </a:lnTo>
                  <a:lnTo>
                    <a:pt x="49072" y="2257298"/>
                  </a:lnTo>
                  <a:lnTo>
                    <a:pt x="50901" y="2258822"/>
                  </a:lnTo>
                  <a:lnTo>
                    <a:pt x="52730" y="2260092"/>
                  </a:lnTo>
                  <a:lnTo>
                    <a:pt x="54559" y="2261870"/>
                  </a:lnTo>
                  <a:lnTo>
                    <a:pt x="56083" y="2263394"/>
                  </a:lnTo>
                  <a:lnTo>
                    <a:pt x="57302" y="2265299"/>
                  </a:lnTo>
                  <a:lnTo>
                    <a:pt x="58826" y="2267330"/>
                  </a:lnTo>
                  <a:lnTo>
                    <a:pt x="59740" y="2269236"/>
                  </a:lnTo>
                  <a:lnTo>
                    <a:pt x="60959" y="2271395"/>
                  </a:lnTo>
                  <a:lnTo>
                    <a:pt x="61569" y="2273807"/>
                  </a:lnTo>
                  <a:lnTo>
                    <a:pt x="62179" y="2275967"/>
                  </a:lnTo>
                  <a:lnTo>
                    <a:pt x="62788" y="2278379"/>
                  </a:lnTo>
                  <a:lnTo>
                    <a:pt x="63093" y="2281047"/>
                  </a:lnTo>
                  <a:lnTo>
                    <a:pt x="62788" y="2283841"/>
                  </a:lnTo>
                  <a:lnTo>
                    <a:pt x="62179" y="2286254"/>
                  </a:lnTo>
                  <a:lnTo>
                    <a:pt x="61569" y="2288667"/>
                  </a:lnTo>
                  <a:lnTo>
                    <a:pt x="54254" y="2300604"/>
                  </a:lnTo>
                  <a:lnTo>
                    <a:pt x="52730" y="2302382"/>
                  </a:lnTo>
                  <a:lnTo>
                    <a:pt x="50901" y="2303653"/>
                  </a:lnTo>
                  <a:lnTo>
                    <a:pt x="49072" y="2305177"/>
                  </a:lnTo>
                  <a:lnTo>
                    <a:pt x="46939" y="2306447"/>
                  </a:lnTo>
                  <a:lnTo>
                    <a:pt x="44805" y="2307336"/>
                  </a:lnTo>
                  <a:lnTo>
                    <a:pt x="42671" y="2308479"/>
                  </a:lnTo>
                  <a:lnTo>
                    <a:pt x="40538" y="2309495"/>
                  </a:lnTo>
                  <a:lnTo>
                    <a:pt x="38100" y="2310003"/>
                  </a:lnTo>
                  <a:lnTo>
                    <a:pt x="35966" y="2311019"/>
                  </a:lnTo>
                  <a:lnTo>
                    <a:pt x="33223" y="2311273"/>
                  </a:lnTo>
                  <a:lnTo>
                    <a:pt x="31089" y="2311907"/>
                  </a:lnTo>
                  <a:lnTo>
                    <a:pt x="28346" y="2312543"/>
                  </a:lnTo>
                  <a:lnTo>
                    <a:pt x="25907" y="2312543"/>
                  </a:lnTo>
                  <a:lnTo>
                    <a:pt x="23164" y="2312797"/>
                  </a:lnTo>
                  <a:lnTo>
                    <a:pt x="20726" y="2313051"/>
                  </a:lnTo>
                  <a:lnTo>
                    <a:pt x="17983" y="2313051"/>
                  </a:lnTo>
                  <a:lnTo>
                    <a:pt x="15544" y="2313051"/>
                  </a:lnTo>
                  <a:lnTo>
                    <a:pt x="12801" y="2313051"/>
                  </a:lnTo>
                  <a:lnTo>
                    <a:pt x="10363" y="2312797"/>
                  </a:lnTo>
                  <a:lnTo>
                    <a:pt x="7619" y="2312543"/>
                  </a:lnTo>
                  <a:lnTo>
                    <a:pt x="5181" y="2312162"/>
                  </a:lnTo>
                  <a:lnTo>
                    <a:pt x="2438" y="2311907"/>
                  </a:lnTo>
                  <a:lnTo>
                    <a:pt x="0" y="2311527"/>
                  </a:lnTo>
                  <a:lnTo>
                    <a:pt x="304" y="2344166"/>
                  </a:lnTo>
                </a:path>
                <a:path w="6883400" h="10017125">
                  <a:moveTo>
                    <a:pt x="85343" y="2218944"/>
                  </a:moveTo>
                  <a:lnTo>
                    <a:pt x="85343" y="2344166"/>
                  </a:lnTo>
                </a:path>
                <a:path w="6883400" h="10017125">
                  <a:moveTo>
                    <a:pt x="304" y="2344166"/>
                  </a:moveTo>
                  <a:lnTo>
                    <a:pt x="0" y="2376804"/>
                  </a:lnTo>
                  <a:lnTo>
                    <a:pt x="2438" y="2376170"/>
                  </a:lnTo>
                  <a:lnTo>
                    <a:pt x="4876" y="2375535"/>
                  </a:lnTo>
                  <a:lnTo>
                    <a:pt x="7619" y="2375027"/>
                  </a:lnTo>
                  <a:lnTo>
                    <a:pt x="10058" y="2374646"/>
                  </a:lnTo>
                  <a:lnTo>
                    <a:pt x="12496" y="2374392"/>
                  </a:lnTo>
                  <a:lnTo>
                    <a:pt x="15239" y="2374392"/>
                  </a:lnTo>
                  <a:lnTo>
                    <a:pt x="17678" y="2374011"/>
                  </a:lnTo>
                  <a:lnTo>
                    <a:pt x="20421" y="2374011"/>
                  </a:lnTo>
                  <a:lnTo>
                    <a:pt x="22859" y="2374392"/>
                  </a:lnTo>
                  <a:lnTo>
                    <a:pt x="25603" y="2374392"/>
                  </a:lnTo>
                  <a:lnTo>
                    <a:pt x="28041" y="2374646"/>
                  </a:lnTo>
                  <a:lnTo>
                    <a:pt x="30784" y="2375280"/>
                  </a:lnTo>
                  <a:lnTo>
                    <a:pt x="33223" y="2375916"/>
                  </a:lnTo>
                  <a:lnTo>
                    <a:pt x="35661" y="2376551"/>
                  </a:lnTo>
                  <a:lnTo>
                    <a:pt x="38100" y="2377058"/>
                  </a:lnTo>
                  <a:lnTo>
                    <a:pt x="40233" y="2378075"/>
                  </a:lnTo>
                  <a:lnTo>
                    <a:pt x="42671" y="2378964"/>
                  </a:lnTo>
                  <a:lnTo>
                    <a:pt x="44805" y="2379853"/>
                  </a:lnTo>
                  <a:lnTo>
                    <a:pt x="46939" y="2381123"/>
                  </a:lnTo>
                  <a:lnTo>
                    <a:pt x="49072" y="2382266"/>
                  </a:lnTo>
                  <a:lnTo>
                    <a:pt x="50901" y="2383790"/>
                  </a:lnTo>
                  <a:lnTo>
                    <a:pt x="52730" y="2385060"/>
                  </a:lnTo>
                  <a:lnTo>
                    <a:pt x="54559" y="2386838"/>
                  </a:lnTo>
                  <a:lnTo>
                    <a:pt x="56083" y="2388362"/>
                  </a:lnTo>
                  <a:lnTo>
                    <a:pt x="57302" y="2390267"/>
                  </a:lnTo>
                  <a:lnTo>
                    <a:pt x="58826" y="2392299"/>
                  </a:lnTo>
                  <a:lnTo>
                    <a:pt x="59740" y="2394204"/>
                  </a:lnTo>
                  <a:lnTo>
                    <a:pt x="60959" y="2396363"/>
                  </a:lnTo>
                  <a:lnTo>
                    <a:pt x="61569" y="2398776"/>
                  </a:lnTo>
                  <a:lnTo>
                    <a:pt x="62179" y="2400935"/>
                  </a:lnTo>
                  <a:lnTo>
                    <a:pt x="62788" y="2403602"/>
                  </a:lnTo>
                  <a:lnTo>
                    <a:pt x="63093" y="2406015"/>
                  </a:lnTo>
                  <a:lnTo>
                    <a:pt x="62788" y="2408808"/>
                  </a:lnTo>
                  <a:lnTo>
                    <a:pt x="62179" y="2411222"/>
                  </a:lnTo>
                  <a:lnTo>
                    <a:pt x="61569" y="2413635"/>
                  </a:lnTo>
                  <a:lnTo>
                    <a:pt x="50901" y="2428621"/>
                  </a:lnTo>
                  <a:lnTo>
                    <a:pt x="49072" y="2430145"/>
                  </a:lnTo>
                  <a:lnTo>
                    <a:pt x="46939" y="2431415"/>
                  </a:lnTo>
                  <a:lnTo>
                    <a:pt x="44805" y="2432557"/>
                  </a:lnTo>
                  <a:lnTo>
                    <a:pt x="42671" y="2433447"/>
                  </a:lnTo>
                  <a:lnTo>
                    <a:pt x="40538" y="2434463"/>
                  </a:lnTo>
                  <a:lnTo>
                    <a:pt x="38100" y="2434971"/>
                  </a:lnTo>
                  <a:lnTo>
                    <a:pt x="35966" y="2435987"/>
                  </a:lnTo>
                  <a:lnTo>
                    <a:pt x="33223" y="2436495"/>
                  </a:lnTo>
                  <a:lnTo>
                    <a:pt x="31089" y="2436876"/>
                  </a:lnTo>
                  <a:lnTo>
                    <a:pt x="28346" y="2437511"/>
                  </a:lnTo>
                  <a:lnTo>
                    <a:pt x="25907" y="2437765"/>
                  </a:lnTo>
                  <a:lnTo>
                    <a:pt x="23164" y="2437765"/>
                  </a:lnTo>
                  <a:lnTo>
                    <a:pt x="20726" y="2438019"/>
                  </a:lnTo>
                  <a:lnTo>
                    <a:pt x="17983" y="2438019"/>
                  </a:lnTo>
                  <a:lnTo>
                    <a:pt x="15544" y="2438019"/>
                  </a:lnTo>
                  <a:lnTo>
                    <a:pt x="12801" y="2438019"/>
                  </a:lnTo>
                  <a:lnTo>
                    <a:pt x="10363" y="2437765"/>
                  </a:lnTo>
                  <a:lnTo>
                    <a:pt x="7619" y="2437765"/>
                  </a:lnTo>
                  <a:lnTo>
                    <a:pt x="5181" y="2437129"/>
                  </a:lnTo>
                  <a:lnTo>
                    <a:pt x="2438" y="2436876"/>
                  </a:lnTo>
                  <a:lnTo>
                    <a:pt x="0" y="2436495"/>
                  </a:lnTo>
                  <a:lnTo>
                    <a:pt x="304" y="2469133"/>
                  </a:lnTo>
                </a:path>
                <a:path w="6883400" h="10017125">
                  <a:moveTo>
                    <a:pt x="85343" y="2344166"/>
                  </a:moveTo>
                  <a:lnTo>
                    <a:pt x="85343" y="2469133"/>
                  </a:lnTo>
                </a:path>
                <a:path w="6883400" h="10017125">
                  <a:moveTo>
                    <a:pt x="304" y="2469133"/>
                  </a:moveTo>
                  <a:lnTo>
                    <a:pt x="0" y="2501773"/>
                  </a:lnTo>
                  <a:lnTo>
                    <a:pt x="2438" y="2501138"/>
                  </a:lnTo>
                  <a:lnTo>
                    <a:pt x="4876" y="2500503"/>
                  </a:lnTo>
                  <a:lnTo>
                    <a:pt x="7619" y="2499995"/>
                  </a:lnTo>
                  <a:lnTo>
                    <a:pt x="10058" y="2499614"/>
                  </a:lnTo>
                  <a:lnTo>
                    <a:pt x="12496" y="2499360"/>
                  </a:lnTo>
                  <a:lnTo>
                    <a:pt x="15239" y="2499360"/>
                  </a:lnTo>
                  <a:lnTo>
                    <a:pt x="17678" y="2498979"/>
                  </a:lnTo>
                  <a:lnTo>
                    <a:pt x="20421" y="2498979"/>
                  </a:lnTo>
                  <a:lnTo>
                    <a:pt x="22859" y="2499360"/>
                  </a:lnTo>
                  <a:lnTo>
                    <a:pt x="25603" y="2499360"/>
                  </a:lnTo>
                  <a:lnTo>
                    <a:pt x="28041" y="2499995"/>
                  </a:lnTo>
                  <a:lnTo>
                    <a:pt x="30784" y="2500249"/>
                  </a:lnTo>
                  <a:lnTo>
                    <a:pt x="33223" y="2500883"/>
                  </a:lnTo>
                  <a:lnTo>
                    <a:pt x="35661" y="2501519"/>
                  </a:lnTo>
                  <a:lnTo>
                    <a:pt x="38100" y="2502027"/>
                  </a:lnTo>
                  <a:lnTo>
                    <a:pt x="40233" y="2503043"/>
                  </a:lnTo>
                  <a:lnTo>
                    <a:pt x="42671" y="2503931"/>
                  </a:lnTo>
                  <a:lnTo>
                    <a:pt x="44805" y="2504821"/>
                  </a:lnTo>
                  <a:lnTo>
                    <a:pt x="46939" y="2506091"/>
                  </a:lnTo>
                  <a:lnTo>
                    <a:pt x="49072" y="2507233"/>
                  </a:lnTo>
                  <a:lnTo>
                    <a:pt x="50901" y="2508757"/>
                  </a:lnTo>
                  <a:lnTo>
                    <a:pt x="52730" y="2510281"/>
                  </a:lnTo>
                  <a:lnTo>
                    <a:pt x="54559" y="2511805"/>
                  </a:lnTo>
                  <a:lnTo>
                    <a:pt x="56083" y="2513329"/>
                  </a:lnTo>
                  <a:lnTo>
                    <a:pt x="57302" y="2515235"/>
                  </a:lnTo>
                  <a:lnTo>
                    <a:pt x="58826" y="2517267"/>
                  </a:lnTo>
                  <a:lnTo>
                    <a:pt x="59740" y="2519172"/>
                  </a:lnTo>
                  <a:lnTo>
                    <a:pt x="60959" y="2521330"/>
                  </a:lnTo>
                  <a:lnTo>
                    <a:pt x="61569" y="2523744"/>
                  </a:lnTo>
                  <a:lnTo>
                    <a:pt x="62179" y="2525903"/>
                  </a:lnTo>
                  <a:lnTo>
                    <a:pt x="62788" y="2528570"/>
                  </a:lnTo>
                  <a:lnTo>
                    <a:pt x="63093" y="2530982"/>
                  </a:lnTo>
                  <a:lnTo>
                    <a:pt x="42671" y="2558415"/>
                  </a:lnTo>
                  <a:lnTo>
                    <a:pt x="40538" y="2559430"/>
                  </a:lnTo>
                  <a:lnTo>
                    <a:pt x="38100" y="2559939"/>
                  </a:lnTo>
                  <a:lnTo>
                    <a:pt x="35966" y="2560954"/>
                  </a:lnTo>
                  <a:lnTo>
                    <a:pt x="33223" y="2561463"/>
                  </a:lnTo>
                  <a:lnTo>
                    <a:pt x="31089" y="2561844"/>
                  </a:lnTo>
                  <a:lnTo>
                    <a:pt x="28346" y="2562479"/>
                  </a:lnTo>
                  <a:lnTo>
                    <a:pt x="25907" y="2562732"/>
                  </a:lnTo>
                  <a:lnTo>
                    <a:pt x="23164" y="2562732"/>
                  </a:lnTo>
                  <a:lnTo>
                    <a:pt x="20726" y="2562987"/>
                  </a:lnTo>
                  <a:lnTo>
                    <a:pt x="17983" y="2562987"/>
                  </a:lnTo>
                  <a:lnTo>
                    <a:pt x="15544" y="2562987"/>
                  </a:lnTo>
                  <a:lnTo>
                    <a:pt x="12801" y="2562987"/>
                  </a:lnTo>
                  <a:lnTo>
                    <a:pt x="10363" y="2562732"/>
                  </a:lnTo>
                  <a:lnTo>
                    <a:pt x="7619" y="2562732"/>
                  </a:lnTo>
                  <a:lnTo>
                    <a:pt x="5181" y="2562098"/>
                  </a:lnTo>
                  <a:lnTo>
                    <a:pt x="2438" y="2562098"/>
                  </a:lnTo>
                  <a:lnTo>
                    <a:pt x="0" y="2561463"/>
                  </a:lnTo>
                  <a:lnTo>
                    <a:pt x="304" y="2594102"/>
                  </a:lnTo>
                </a:path>
                <a:path w="6883400" h="10017125">
                  <a:moveTo>
                    <a:pt x="85343" y="2469133"/>
                  </a:moveTo>
                  <a:lnTo>
                    <a:pt x="85343" y="2594102"/>
                  </a:lnTo>
                </a:path>
                <a:path w="6883400" h="10017125">
                  <a:moveTo>
                    <a:pt x="304" y="2594102"/>
                  </a:moveTo>
                  <a:lnTo>
                    <a:pt x="0" y="2626741"/>
                  </a:lnTo>
                  <a:lnTo>
                    <a:pt x="2438" y="2626105"/>
                  </a:lnTo>
                  <a:lnTo>
                    <a:pt x="4876" y="2625471"/>
                  </a:lnTo>
                  <a:lnTo>
                    <a:pt x="7619" y="2625217"/>
                  </a:lnTo>
                  <a:lnTo>
                    <a:pt x="10058" y="2624581"/>
                  </a:lnTo>
                  <a:lnTo>
                    <a:pt x="12496" y="2624328"/>
                  </a:lnTo>
                  <a:lnTo>
                    <a:pt x="15239" y="2624328"/>
                  </a:lnTo>
                  <a:lnTo>
                    <a:pt x="17678" y="2623947"/>
                  </a:lnTo>
                  <a:lnTo>
                    <a:pt x="20421" y="2623947"/>
                  </a:lnTo>
                  <a:lnTo>
                    <a:pt x="22859" y="2624328"/>
                  </a:lnTo>
                  <a:lnTo>
                    <a:pt x="25603" y="2624328"/>
                  </a:lnTo>
                  <a:lnTo>
                    <a:pt x="28041" y="2624963"/>
                  </a:lnTo>
                  <a:lnTo>
                    <a:pt x="30784" y="2625217"/>
                  </a:lnTo>
                  <a:lnTo>
                    <a:pt x="33223" y="2625852"/>
                  </a:lnTo>
                  <a:lnTo>
                    <a:pt x="35661" y="2626487"/>
                  </a:lnTo>
                  <a:lnTo>
                    <a:pt x="38100" y="2626995"/>
                  </a:lnTo>
                  <a:lnTo>
                    <a:pt x="40233" y="2628011"/>
                  </a:lnTo>
                  <a:lnTo>
                    <a:pt x="42671" y="2628900"/>
                  </a:lnTo>
                  <a:lnTo>
                    <a:pt x="44805" y="2629789"/>
                  </a:lnTo>
                  <a:lnTo>
                    <a:pt x="46939" y="2631058"/>
                  </a:lnTo>
                  <a:lnTo>
                    <a:pt x="49072" y="2632202"/>
                  </a:lnTo>
                  <a:lnTo>
                    <a:pt x="50901" y="2633726"/>
                  </a:lnTo>
                  <a:lnTo>
                    <a:pt x="52730" y="2635250"/>
                  </a:lnTo>
                  <a:lnTo>
                    <a:pt x="54559" y="2636774"/>
                  </a:lnTo>
                  <a:lnTo>
                    <a:pt x="56083" y="2638679"/>
                  </a:lnTo>
                  <a:lnTo>
                    <a:pt x="57302" y="2640203"/>
                  </a:lnTo>
                  <a:lnTo>
                    <a:pt x="58826" y="2642235"/>
                  </a:lnTo>
                  <a:lnTo>
                    <a:pt x="59740" y="2644140"/>
                  </a:lnTo>
                  <a:lnTo>
                    <a:pt x="60959" y="2646553"/>
                  </a:lnTo>
                  <a:lnTo>
                    <a:pt x="61569" y="2648712"/>
                  </a:lnTo>
                  <a:lnTo>
                    <a:pt x="62179" y="2650871"/>
                  </a:lnTo>
                  <a:lnTo>
                    <a:pt x="62788" y="2653538"/>
                  </a:lnTo>
                  <a:lnTo>
                    <a:pt x="63093" y="2655951"/>
                  </a:lnTo>
                  <a:lnTo>
                    <a:pt x="62788" y="2658745"/>
                  </a:lnTo>
                  <a:lnTo>
                    <a:pt x="62179" y="2661157"/>
                  </a:lnTo>
                  <a:lnTo>
                    <a:pt x="54254" y="2675763"/>
                  </a:lnTo>
                  <a:lnTo>
                    <a:pt x="52730" y="2677287"/>
                  </a:lnTo>
                  <a:lnTo>
                    <a:pt x="42671" y="2683382"/>
                  </a:lnTo>
                  <a:lnTo>
                    <a:pt x="40538" y="2684399"/>
                  </a:lnTo>
                  <a:lnTo>
                    <a:pt x="38100" y="2684906"/>
                  </a:lnTo>
                  <a:lnTo>
                    <a:pt x="35966" y="2685923"/>
                  </a:lnTo>
                  <a:lnTo>
                    <a:pt x="33223" y="2686430"/>
                  </a:lnTo>
                  <a:lnTo>
                    <a:pt x="31089" y="2686812"/>
                  </a:lnTo>
                  <a:lnTo>
                    <a:pt x="28346" y="2687447"/>
                  </a:lnTo>
                  <a:lnTo>
                    <a:pt x="25907" y="2687701"/>
                  </a:lnTo>
                  <a:lnTo>
                    <a:pt x="23164" y="2687701"/>
                  </a:lnTo>
                  <a:lnTo>
                    <a:pt x="20726" y="2687954"/>
                  </a:lnTo>
                  <a:lnTo>
                    <a:pt x="17983" y="2687954"/>
                  </a:lnTo>
                  <a:lnTo>
                    <a:pt x="15544" y="2687954"/>
                  </a:lnTo>
                  <a:lnTo>
                    <a:pt x="12801" y="2687954"/>
                  </a:lnTo>
                  <a:lnTo>
                    <a:pt x="10363" y="2687701"/>
                  </a:lnTo>
                  <a:lnTo>
                    <a:pt x="7619" y="2687701"/>
                  </a:lnTo>
                  <a:lnTo>
                    <a:pt x="5181" y="2687447"/>
                  </a:lnTo>
                  <a:lnTo>
                    <a:pt x="2438" y="2687066"/>
                  </a:lnTo>
                  <a:lnTo>
                    <a:pt x="0" y="2686430"/>
                  </a:lnTo>
                  <a:lnTo>
                    <a:pt x="304" y="2719070"/>
                  </a:lnTo>
                </a:path>
                <a:path w="6883400" h="10017125">
                  <a:moveTo>
                    <a:pt x="85343" y="2594102"/>
                  </a:moveTo>
                  <a:lnTo>
                    <a:pt x="85343" y="2719070"/>
                  </a:lnTo>
                </a:path>
                <a:path w="6883400" h="10017125">
                  <a:moveTo>
                    <a:pt x="304" y="2719070"/>
                  </a:moveTo>
                  <a:lnTo>
                    <a:pt x="0" y="2751963"/>
                  </a:lnTo>
                  <a:lnTo>
                    <a:pt x="2438" y="2751074"/>
                  </a:lnTo>
                  <a:lnTo>
                    <a:pt x="4876" y="2750439"/>
                  </a:lnTo>
                  <a:lnTo>
                    <a:pt x="7619" y="2750185"/>
                  </a:lnTo>
                  <a:lnTo>
                    <a:pt x="10058" y="2749550"/>
                  </a:lnTo>
                  <a:lnTo>
                    <a:pt x="12496" y="2749550"/>
                  </a:lnTo>
                  <a:lnTo>
                    <a:pt x="15239" y="2749296"/>
                  </a:lnTo>
                  <a:lnTo>
                    <a:pt x="17678" y="2749296"/>
                  </a:lnTo>
                  <a:lnTo>
                    <a:pt x="20421" y="2749296"/>
                  </a:lnTo>
                  <a:lnTo>
                    <a:pt x="22859" y="2749296"/>
                  </a:lnTo>
                  <a:lnTo>
                    <a:pt x="25603" y="2749550"/>
                  </a:lnTo>
                  <a:lnTo>
                    <a:pt x="28041" y="2749930"/>
                  </a:lnTo>
                  <a:lnTo>
                    <a:pt x="30784" y="2750185"/>
                  </a:lnTo>
                  <a:lnTo>
                    <a:pt x="33223" y="2750820"/>
                  </a:lnTo>
                  <a:lnTo>
                    <a:pt x="35661" y="2751454"/>
                  </a:lnTo>
                  <a:lnTo>
                    <a:pt x="38100" y="2751963"/>
                  </a:lnTo>
                  <a:lnTo>
                    <a:pt x="40233" y="2752979"/>
                  </a:lnTo>
                  <a:lnTo>
                    <a:pt x="42671" y="2753868"/>
                  </a:lnTo>
                  <a:lnTo>
                    <a:pt x="44805" y="2755011"/>
                  </a:lnTo>
                  <a:lnTo>
                    <a:pt x="46939" y="2756280"/>
                  </a:lnTo>
                  <a:lnTo>
                    <a:pt x="49072" y="2757551"/>
                  </a:lnTo>
                  <a:lnTo>
                    <a:pt x="50901" y="2758694"/>
                  </a:lnTo>
                  <a:lnTo>
                    <a:pt x="52730" y="2760218"/>
                  </a:lnTo>
                  <a:lnTo>
                    <a:pt x="54559" y="2761742"/>
                  </a:lnTo>
                  <a:lnTo>
                    <a:pt x="56083" y="2763647"/>
                  </a:lnTo>
                  <a:lnTo>
                    <a:pt x="57302" y="2765425"/>
                  </a:lnTo>
                  <a:lnTo>
                    <a:pt x="58826" y="2767203"/>
                  </a:lnTo>
                  <a:lnTo>
                    <a:pt x="59740" y="2769362"/>
                  </a:lnTo>
                  <a:lnTo>
                    <a:pt x="60959" y="2771521"/>
                  </a:lnTo>
                  <a:lnTo>
                    <a:pt x="61569" y="2773679"/>
                  </a:lnTo>
                  <a:lnTo>
                    <a:pt x="62179" y="2776093"/>
                  </a:lnTo>
                  <a:lnTo>
                    <a:pt x="62788" y="2778505"/>
                  </a:lnTo>
                  <a:lnTo>
                    <a:pt x="63093" y="2780919"/>
                  </a:lnTo>
                  <a:lnTo>
                    <a:pt x="62788" y="2783713"/>
                  </a:lnTo>
                  <a:lnTo>
                    <a:pt x="62179" y="2786506"/>
                  </a:lnTo>
                  <a:lnTo>
                    <a:pt x="54254" y="2800730"/>
                  </a:lnTo>
                  <a:lnTo>
                    <a:pt x="52730" y="2802254"/>
                  </a:lnTo>
                  <a:lnTo>
                    <a:pt x="42671" y="2808351"/>
                  </a:lnTo>
                  <a:lnTo>
                    <a:pt x="40538" y="2809367"/>
                  </a:lnTo>
                  <a:lnTo>
                    <a:pt x="38100" y="2810255"/>
                  </a:lnTo>
                  <a:lnTo>
                    <a:pt x="35966" y="2810891"/>
                  </a:lnTo>
                  <a:lnTo>
                    <a:pt x="33223" y="2811399"/>
                  </a:lnTo>
                  <a:lnTo>
                    <a:pt x="31089" y="2811779"/>
                  </a:lnTo>
                  <a:lnTo>
                    <a:pt x="28346" y="2812415"/>
                  </a:lnTo>
                  <a:lnTo>
                    <a:pt x="25907" y="2812669"/>
                  </a:lnTo>
                  <a:lnTo>
                    <a:pt x="23164" y="2812923"/>
                  </a:lnTo>
                  <a:lnTo>
                    <a:pt x="20726" y="2812923"/>
                  </a:lnTo>
                  <a:lnTo>
                    <a:pt x="17983" y="2812923"/>
                  </a:lnTo>
                  <a:lnTo>
                    <a:pt x="15544" y="2812923"/>
                  </a:lnTo>
                  <a:lnTo>
                    <a:pt x="12801" y="2812923"/>
                  </a:lnTo>
                  <a:lnTo>
                    <a:pt x="10363" y="2812923"/>
                  </a:lnTo>
                  <a:lnTo>
                    <a:pt x="7619" y="2812669"/>
                  </a:lnTo>
                  <a:lnTo>
                    <a:pt x="5181" y="2812415"/>
                  </a:lnTo>
                  <a:lnTo>
                    <a:pt x="2438" y="2812033"/>
                  </a:lnTo>
                  <a:lnTo>
                    <a:pt x="0" y="2811399"/>
                  </a:lnTo>
                  <a:lnTo>
                    <a:pt x="304" y="2844038"/>
                  </a:lnTo>
                </a:path>
                <a:path w="6883400" h="10017125">
                  <a:moveTo>
                    <a:pt x="85343" y="2719070"/>
                  </a:moveTo>
                  <a:lnTo>
                    <a:pt x="85343" y="2844038"/>
                  </a:lnTo>
                </a:path>
                <a:path w="6883400" h="10017125">
                  <a:moveTo>
                    <a:pt x="304" y="2844038"/>
                  </a:moveTo>
                  <a:lnTo>
                    <a:pt x="0" y="2876930"/>
                  </a:lnTo>
                  <a:lnTo>
                    <a:pt x="2438" y="2876423"/>
                  </a:lnTo>
                  <a:lnTo>
                    <a:pt x="4876" y="2875406"/>
                  </a:lnTo>
                  <a:lnTo>
                    <a:pt x="7619" y="2875153"/>
                  </a:lnTo>
                  <a:lnTo>
                    <a:pt x="10058" y="2874899"/>
                  </a:lnTo>
                  <a:lnTo>
                    <a:pt x="12496" y="2874518"/>
                  </a:lnTo>
                  <a:lnTo>
                    <a:pt x="15239" y="2874264"/>
                  </a:lnTo>
                  <a:lnTo>
                    <a:pt x="17678" y="2874264"/>
                  </a:lnTo>
                  <a:lnTo>
                    <a:pt x="20421" y="2874264"/>
                  </a:lnTo>
                  <a:lnTo>
                    <a:pt x="22859" y="2874264"/>
                  </a:lnTo>
                  <a:lnTo>
                    <a:pt x="25603" y="2874518"/>
                  </a:lnTo>
                  <a:lnTo>
                    <a:pt x="28041" y="2874899"/>
                  </a:lnTo>
                  <a:lnTo>
                    <a:pt x="30784" y="2875153"/>
                  </a:lnTo>
                  <a:lnTo>
                    <a:pt x="33223" y="2875788"/>
                  </a:lnTo>
                  <a:lnTo>
                    <a:pt x="35661" y="2876423"/>
                  </a:lnTo>
                  <a:lnTo>
                    <a:pt x="38100" y="2876930"/>
                  </a:lnTo>
                  <a:lnTo>
                    <a:pt x="40233" y="2877947"/>
                  </a:lnTo>
                  <a:lnTo>
                    <a:pt x="42671" y="2878836"/>
                  </a:lnTo>
                  <a:lnTo>
                    <a:pt x="44805" y="2879979"/>
                  </a:lnTo>
                  <a:lnTo>
                    <a:pt x="46939" y="2881249"/>
                  </a:lnTo>
                  <a:lnTo>
                    <a:pt x="49072" y="2882519"/>
                  </a:lnTo>
                  <a:lnTo>
                    <a:pt x="50901" y="2883662"/>
                  </a:lnTo>
                  <a:lnTo>
                    <a:pt x="52730" y="2885186"/>
                  </a:lnTo>
                  <a:lnTo>
                    <a:pt x="54559" y="2886710"/>
                  </a:lnTo>
                  <a:lnTo>
                    <a:pt x="56083" y="2888615"/>
                  </a:lnTo>
                  <a:lnTo>
                    <a:pt x="57302" y="2890393"/>
                  </a:lnTo>
                  <a:lnTo>
                    <a:pt x="58826" y="2892171"/>
                  </a:lnTo>
                  <a:lnTo>
                    <a:pt x="59740" y="2894329"/>
                  </a:lnTo>
                  <a:lnTo>
                    <a:pt x="60959" y="2896489"/>
                  </a:lnTo>
                  <a:lnTo>
                    <a:pt x="61569" y="2898648"/>
                  </a:lnTo>
                  <a:lnTo>
                    <a:pt x="62179" y="2901061"/>
                  </a:lnTo>
                  <a:lnTo>
                    <a:pt x="62788" y="2903474"/>
                  </a:lnTo>
                  <a:lnTo>
                    <a:pt x="63093" y="2905887"/>
                  </a:lnTo>
                  <a:lnTo>
                    <a:pt x="62788" y="2908680"/>
                  </a:lnTo>
                  <a:lnTo>
                    <a:pt x="62179" y="2911475"/>
                  </a:lnTo>
                  <a:lnTo>
                    <a:pt x="61569" y="2913888"/>
                  </a:lnTo>
                  <a:lnTo>
                    <a:pt x="60655" y="2916047"/>
                  </a:lnTo>
                  <a:lnTo>
                    <a:pt x="59740" y="2918460"/>
                  </a:lnTo>
                  <a:lnTo>
                    <a:pt x="58521" y="2920238"/>
                  </a:lnTo>
                  <a:lnTo>
                    <a:pt x="57302" y="2922397"/>
                  </a:lnTo>
                  <a:lnTo>
                    <a:pt x="55778" y="2924175"/>
                  </a:lnTo>
                  <a:lnTo>
                    <a:pt x="54254" y="2925699"/>
                  </a:lnTo>
                  <a:lnTo>
                    <a:pt x="52730" y="2927223"/>
                  </a:lnTo>
                  <a:lnTo>
                    <a:pt x="50901" y="2928747"/>
                  </a:lnTo>
                  <a:lnTo>
                    <a:pt x="49072" y="2930017"/>
                  </a:lnTo>
                  <a:lnTo>
                    <a:pt x="46939" y="2931287"/>
                  </a:lnTo>
                  <a:lnTo>
                    <a:pt x="44805" y="2932429"/>
                  </a:lnTo>
                  <a:lnTo>
                    <a:pt x="42671" y="2933319"/>
                  </a:lnTo>
                  <a:lnTo>
                    <a:pt x="40538" y="2934335"/>
                  </a:lnTo>
                  <a:lnTo>
                    <a:pt x="38100" y="2935224"/>
                  </a:lnTo>
                  <a:lnTo>
                    <a:pt x="35966" y="2935858"/>
                  </a:lnTo>
                  <a:lnTo>
                    <a:pt x="33223" y="2936367"/>
                  </a:lnTo>
                  <a:lnTo>
                    <a:pt x="31089" y="2937002"/>
                  </a:lnTo>
                  <a:lnTo>
                    <a:pt x="28346" y="2937382"/>
                  </a:lnTo>
                  <a:lnTo>
                    <a:pt x="25907" y="2937637"/>
                  </a:lnTo>
                  <a:lnTo>
                    <a:pt x="23164" y="2937891"/>
                  </a:lnTo>
                  <a:lnTo>
                    <a:pt x="20726" y="2937891"/>
                  </a:lnTo>
                  <a:lnTo>
                    <a:pt x="17983" y="2938272"/>
                  </a:lnTo>
                  <a:lnTo>
                    <a:pt x="15544" y="2938272"/>
                  </a:lnTo>
                  <a:lnTo>
                    <a:pt x="12801" y="2937891"/>
                  </a:lnTo>
                  <a:lnTo>
                    <a:pt x="10363" y="2937891"/>
                  </a:lnTo>
                  <a:lnTo>
                    <a:pt x="7619" y="2937637"/>
                  </a:lnTo>
                  <a:lnTo>
                    <a:pt x="5181" y="2937382"/>
                  </a:lnTo>
                  <a:lnTo>
                    <a:pt x="2438" y="2937002"/>
                  </a:lnTo>
                  <a:lnTo>
                    <a:pt x="0" y="2936367"/>
                  </a:lnTo>
                  <a:lnTo>
                    <a:pt x="304" y="2969005"/>
                  </a:lnTo>
                </a:path>
                <a:path w="6883400" h="10017125">
                  <a:moveTo>
                    <a:pt x="85343" y="2844038"/>
                  </a:moveTo>
                  <a:lnTo>
                    <a:pt x="85343" y="2969005"/>
                  </a:lnTo>
                </a:path>
                <a:path w="6883400" h="10017125">
                  <a:moveTo>
                    <a:pt x="304" y="2969005"/>
                  </a:moveTo>
                  <a:lnTo>
                    <a:pt x="0" y="3001899"/>
                  </a:lnTo>
                  <a:lnTo>
                    <a:pt x="2438" y="3001391"/>
                  </a:lnTo>
                  <a:lnTo>
                    <a:pt x="4876" y="3000755"/>
                  </a:lnTo>
                  <a:lnTo>
                    <a:pt x="7619" y="3000121"/>
                  </a:lnTo>
                  <a:lnTo>
                    <a:pt x="10058" y="2999867"/>
                  </a:lnTo>
                  <a:lnTo>
                    <a:pt x="12496" y="2999486"/>
                  </a:lnTo>
                  <a:lnTo>
                    <a:pt x="15239" y="2999231"/>
                  </a:lnTo>
                  <a:lnTo>
                    <a:pt x="17678" y="2999231"/>
                  </a:lnTo>
                  <a:lnTo>
                    <a:pt x="20421" y="2999231"/>
                  </a:lnTo>
                  <a:lnTo>
                    <a:pt x="22859" y="2999231"/>
                  </a:lnTo>
                  <a:lnTo>
                    <a:pt x="25603" y="2999486"/>
                  </a:lnTo>
                  <a:lnTo>
                    <a:pt x="28041" y="2999867"/>
                  </a:lnTo>
                  <a:lnTo>
                    <a:pt x="30784" y="3000121"/>
                  </a:lnTo>
                  <a:lnTo>
                    <a:pt x="33223" y="3000755"/>
                  </a:lnTo>
                  <a:lnTo>
                    <a:pt x="35661" y="3001391"/>
                  </a:lnTo>
                  <a:lnTo>
                    <a:pt x="38100" y="3001899"/>
                  </a:lnTo>
                  <a:lnTo>
                    <a:pt x="40233" y="3002915"/>
                  </a:lnTo>
                  <a:lnTo>
                    <a:pt x="42671" y="3003804"/>
                  </a:lnTo>
                  <a:lnTo>
                    <a:pt x="44805" y="3004947"/>
                  </a:lnTo>
                  <a:lnTo>
                    <a:pt x="46939" y="3006217"/>
                  </a:lnTo>
                  <a:lnTo>
                    <a:pt x="49072" y="3007487"/>
                  </a:lnTo>
                  <a:lnTo>
                    <a:pt x="50901" y="3008629"/>
                  </a:lnTo>
                  <a:lnTo>
                    <a:pt x="52730" y="3010154"/>
                  </a:lnTo>
                  <a:lnTo>
                    <a:pt x="54559" y="3011678"/>
                  </a:lnTo>
                  <a:lnTo>
                    <a:pt x="56083" y="3013582"/>
                  </a:lnTo>
                  <a:lnTo>
                    <a:pt x="57302" y="3015361"/>
                  </a:lnTo>
                  <a:lnTo>
                    <a:pt x="58826" y="3017139"/>
                  </a:lnTo>
                  <a:lnTo>
                    <a:pt x="59740" y="3019298"/>
                  </a:lnTo>
                  <a:lnTo>
                    <a:pt x="63093" y="3030854"/>
                  </a:lnTo>
                  <a:lnTo>
                    <a:pt x="54254" y="3050667"/>
                  </a:lnTo>
                  <a:lnTo>
                    <a:pt x="52730" y="3052191"/>
                  </a:lnTo>
                  <a:lnTo>
                    <a:pt x="42671" y="3058287"/>
                  </a:lnTo>
                  <a:lnTo>
                    <a:pt x="40538" y="3059303"/>
                  </a:lnTo>
                  <a:lnTo>
                    <a:pt x="38100" y="3060192"/>
                  </a:lnTo>
                  <a:lnTo>
                    <a:pt x="35966" y="3060827"/>
                  </a:lnTo>
                  <a:lnTo>
                    <a:pt x="33223" y="3061335"/>
                  </a:lnTo>
                  <a:lnTo>
                    <a:pt x="31089" y="3061970"/>
                  </a:lnTo>
                  <a:lnTo>
                    <a:pt x="28346" y="3062351"/>
                  </a:lnTo>
                  <a:lnTo>
                    <a:pt x="25907" y="3062604"/>
                  </a:lnTo>
                  <a:lnTo>
                    <a:pt x="23164" y="3062858"/>
                  </a:lnTo>
                  <a:lnTo>
                    <a:pt x="20726" y="3062858"/>
                  </a:lnTo>
                  <a:lnTo>
                    <a:pt x="17983" y="3063240"/>
                  </a:lnTo>
                  <a:lnTo>
                    <a:pt x="15544" y="3063240"/>
                  </a:lnTo>
                  <a:lnTo>
                    <a:pt x="12801" y="3062858"/>
                  </a:lnTo>
                  <a:lnTo>
                    <a:pt x="10363" y="3062858"/>
                  </a:lnTo>
                  <a:lnTo>
                    <a:pt x="7619" y="3062604"/>
                  </a:lnTo>
                  <a:lnTo>
                    <a:pt x="5181" y="3062351"/>
                  </a:lnTo>
                  <a:lnTo>
                    <a:pt x="2438" y="3061970"/>
                  </a:lnTo>
                  <a:lnTo>
                    <a:pt x="0" y="3061335"/>
                  </a:lnTo>
                  <a:lnTo>
                    <a:pt x="304" y="3093974"/>
                  </a:lnTo>
                </a:path>
                <a:path w="6883400" h="10017125">
                  <a:moveTo>
                    <a:pt x="85343" y="2969005"/>
                  </a:moveTo>
                  <a:lnTo>
                    <a:pt x="85343" y="3093974"/>
                  </a:lnTo>
                </a:path>
                <a:path w="6883400" h="10017125">
                  <a:moveTo>
                    <a:pt x="304" y="3093974"/>
                  </a:moveTo>
                  <a:lnTo>
                    <a:pt x="0" y="3126867"/>
                  </a:lnTo>
                  <a:lnTo>
                    <a:pt x="2438" y="3126358"/>
                  </a:lnTo>
                  <a:lnTo>
                    <a:pt x="4876" y="3125724"/>
                  </a:lnTo>
                  <a:lnTo>
                    <a:pt x="7619" y="3125089"/>
                  </a:lnTo>
                  <a:lnTo>
                    <a:pt x="10058" y="3124835"/>
                  </a:lnTo>
                  <a:lnTo>
                    <a:pt x="12496" y="3124454"/>
                  </a:lnTo>
                  <a:lnTo>
                    <a:pt x="15239" y="3124200"/>
                  </a:lnTo>
                  <a:lnTo>
                    <a:pt x="17678" y="3124200"/>
                  </a:lnTo>
                  <a:lnTo>
                    <a:pt x="20421" y="3124200"/>
                  </a:lnTo>
                  <a:lnTo>
                    <a:pt x="22859" y="3124200"/>
                  </a:lnTo>
                  <a:lnTo>
                    <a:pt x="25603" y="3124454"/>
                  </a:lnTo>
                  <a:lnTo>
                    <a:pt x="28041" y="3124835"/>
                  </a:lnTo>
                  <a:lnTo>
                    <a:pt x="30784" y="3125089"/>
                  </a:lnTo>
                  <a:lnTo>
                    <a:pt x="33223" y="3125724"/>
                  </a:lnTo>
                  <a:lnTo>
                    <a:pt x="35661" y="3126358"/>
                  </a:lnTo>
                  <a:lnTo>
                    <a:pt x="38100" y="3127248"/>
                  </a:lnTo>
                  <a:lnTo>
                    <a:pt x="40233" y="3127882"/>
                  </a:lnTo>
                  <a:lnTo>
                    <a:pt x="42671" y="3128772"/>
                  </a:lnTo>
                  <a:lnTo>
                    <a:pt x="44805" y="3129915"/>
                  </a:lnTo>
                  <a:lnTo>
                    <a:pt x="46939" y="3131185"/>
                  </a:lnTo>
                  <a:lnTo>
                    <a:pt x="49072" y="3132454"/>
                  </a:lnTo>
                  <a:lnTo>
                    <a:pt x="50901" y="3133979"/>
                  </a:lnTo>
                  <a:lnTo>
                    <a:pt x="52730" y="3135122"/>
                  </a:lnTo>
                  <a:lnTo>
                    <a:pt x="54559" y="3136646"/>
                  </a:lnTo>
                  <a:lnTo>
                    <a:pt x="56083" y="3138551"/>
                  </a:lnTo>
                  <a:lnTo>
                    <a:pt x="57302" y="3140329"/>
                  </a:lnTo>
                  <a:lnTo>
                    <a:pt x="58826" y="3142106"/>
                  </a:lnTo>
                  <a:lnTo>
                    <a:pt x="59740" y="3144266"/>
                  </a:lnTo>
                  <a:lnTo>
                    <a:pt x="60959" y="3146425"/>
                  </a:lnTo>
                  <a:lnTo>
                    <a:pt x="61569" y="3148583"/>
                  </a:lnTo>
                  <a:lnTo>
                    <a:pt x="62179" y="3150997"/>
                  </a:lnTo>
                  <a:lnTo>
                    <a:pt x="62788" y="3153410"/>
                  </a:lnTo>
                  <a:lnTo>
                    <a:pt x="63093" y="3156204"/>
                  </a:lnTo>
                  <a:lnTo>
                    <a:pt x="62788" y="3158871"/>
                  </a:lnTo>
                  <a:lnTo>
                    <a:pt x="62179" y="3161411"/>
                  </a:lnTo>
                  <a:lnTo>
                    <a:pt x="54254" y="3175635"/>
                  </a:lnTo>
                  <a:lnTo>
                    <a:pt x="52730" y="3177540"/>
                  </a:lnTo>
                  <a:lnTo>
                    <a:pt x="50901" y="3178682"/>
                  </a:lnTo>
                  <a:lnTo>
                    <a:pt x="49072" y="3180206"/>
                  </a:lnTo>
                  <a:lnTo>
                    <a:pt x="46939" y="3181477"/>
                  </a:lnTo>
                  <a:lnTo>
                    <a:pt x="44805" y="3182366"/>
                  </a:lnTo>
                  <a:lnTo>
                    <a:pt x="42671" y="3183254"/>
                  </a:lnTo>
                  <a:lnTo>
                    <a:pt x="40538" y="3184271"/>
                  </a:lnTo>
                  <a:lnTo>
                    <a:pt x="38100" y="3185160"/>
                  </a:lnTo>
                  <a:lnTo>
                    <a:pt x="35966" y="3185795"/>
                  </a:lnTo>
                  <a:lnTo>
                    <a:pt x="33223" y="3186303"/>
                  </a:lnTo>
                  <a:lnTo>
                    <a:pt x="31089" y="3186938"/>
                  </a:lnTo>
                  <a:lnTo>
                    <a:pt x="28346" y="3187319"/>
                  </a:lnTo>
                  <a:lnTo>
                    <a:pt x="25907" y="3187573"/>
                  </a:lnTo>
                  <a:lnTo>
                    <a:pt x="23164" y="3187827"/>
                  </a:lnTo>
                  <a:lnTo>
                    <a:pt x="20726" y="3188207"/>
                  </a:lnTo>
                  <a:lnTo>
                    <a:pt x="17983" y="3188207"/>
                  </a:lnTo>
                  <a:lnTo>
                    <a:pt x="15544" y="3188207"/>
                  </a:lnTo>
                  <a:lnTo>
                    <a:pt x="12801" y="3188207"/>
                  </a:lnTo>
                  <a:lnTo>
                    <a:pt x="10363" y="3187827"/>
                  </a:lnTo>
                  <a:lnTo>
                    <a:pt x="7619" y="3187573"/>
                  </a:lnTo>
                  <a:lnTo>
                    <a:pt x="5181" y="3187319"/>
                  </a:lnTo>
                  <a:lnTo>
                    <a:pt x="2438" y="3186938"/>
                  </a:lnTo>
                  <a:lnTo>
                    <a:pt x="0" y="3186683"/>
                  </a:lnTo>
                  <a:lnTo>
                    <a:pt x="304" y="3218942"/>
                  </a:lnTo>
                </a:path>
                <a:path w="6883400" h="10017125">
                  <a:moveTo>
                    <a:pt x="85343" y="3093974"/>
                  </a:moveTo>
                  <a:lnTo>
                    <a:pt x="85343" y="3218942"/>
                  </a:lnTo>
                </a:path>
                <a:path w="6883400" h="10017125">
                  <a:moveTo>
                    <a:pt x="304" y="3218942"/>
                  </a:moveTo>
                  <a:lnTo>
                    <a:pt x="0" y="3251835"/>
                  </a:lnTo>
                  <a:lnTo>
                    <a:pt x="2438" y="3251327"/>
                  </a:lnTo>
                  <a:lnTo>
                    <a:pt x="4876" y="3250692"/>
                  </a:lnTo>
                  <a:lnTo>
                    <a:pt x="7619" y="3250056"/>
                  </a:lnTo>
                  <a:lnTo>
                    <a:pt x="10058" y="3249803"/>
                  </a:lnTo>
                  <a:lnTo>
                    <a:pt x="12496" y="3249422"/>
                  </a:lnTo>
                  <a:lnTo>
                    <a:pt x="15239" y="3249168"/>
                  </a:lnTo>
                  <a:lnTo>
                    <a:pt x="17678" y="3249168"/>
                  </a:lnTo>
                  <a:lnTo>
                    <a:pt x="20421" y="3249168"/>
                  </a:lnTo>
                  <a:lnTo>
                    <a:pt x="22859" y="3249168"/>
                  </a:lnTo>
                  <a:lnTo>
                    <a:pt x="25603" y="3249422"/>
                  </a:lnTo>
                  <a:lnTo>
                    <a:pt x="28041" y="3249803"/>
                  </a:lnTo>
                  <a:lnTo>
                    <a:pt x="30784" y="3250311"/>
                  </a:lnTo>
                  <a:lnTo>
                    <a:pt x="33223" y="3250692"/>
                  </a:lnTo>
                  <a:lnTo>
                    <a:pt x="35661" y="3251580"/>
                  </a:lnTo>
                  <a:lnTo>
                    <a:pt x="38100" y="3252216"/>
                  </a:lnTo>
                  <a:lnTo>
                    <a:pt x="40233" y="3253104"/>
                  </a:lnTo>
                  <a:lnTo>
                    <a:pt x="42671" y="3253994"/>
                  </a:lnTo>
                  <a:lnTo>
                    <a:pt x="44805" y="3254882"/>
                  </a:lnTo>
                  <a:lnTo>
                    <a:pt x="46939" y="3256153"/>
                  </a:lnTo>
                  <a:lnTo>
                    <a:pt x="49072" y="3257423"/>
                  </a:lnTo>
                  <a:lnTo>
                    <a:pt x="50901" y="3258947"/>
                  </a:lnTo>
                  <a:lnTo>
                    <a:pt x="52730" y="3260090"/>
                  </a:lnTo>
                  <a:lnTo>
                    <a:pt x="54559" y="3261995"/>
                  </a:lnTo>
                  <a:lnTo>
                    <a:pt x="56083" y="3263519"/>
                  </a:lnTo>
                  <a:lnTo>
                    <a:pt x="57302" y="3265297"/>
                  </a:lnTo>
                  <a:lnTo>
                    <a:pt x="58826" y="3267455"/>
                  </a:lnTo>
                  <a:lnTo>
                    <a:pt x="59740" y="3269233"/>
                  </a:lnTo>
                  <a:lnTo>
                    <a:pt x="60959" y="3271393"/>
                  </a:lnTo>
                  <a:lnTo>
                    <a:pt x="61569" y="3273805"/>
                  </a:lnTo>
                  <a:lnTo>
                    <a:pt x="62179" y="3275965"/>
                  </a:lnTo>
                  <a:lnTo>
                    <a:pt x="62788" y="3278378"/>
                  </a:lnTo>
                  <a:lnTo>
                    <a:pt x="63093" y="3281172"/>
                  </a:lnTo>
                  <a:lnTo>
                    <a:pt x="54254" y="3300603"/>
                  </a:lnTo>
                  <a:lnTo>
                    <a:pt x="52730" y="3302507"/>
                  </a:lnTo>
                  <a:lnTo>
                    <a:pt x="50901" y="3303651"/>
                  </a:lnTo>
                  <a:lnTo>
                    <a:pt x="49072" y="3305175"/>
                  </a:lnTo>
                  <a:lnTo>
                    <a:pt x="46939" y="3306445"/>
                  </a:lnTo>
                  <a:lnTo>
                    <a:pt x="44805" y="3307333"/>
                  </a:lnTo>
                  <a:lnTo>
                    <a:pt x="42671" y="3308604"/>
                  </a:lnTo>
                  <a:lnTo>
                    <a:pt x="40538" y="3309493"/>
                  </a:lnTo>
                  <a:lnTo>
                    <a:pt x="38100" y="3310128"/>
                  </a:lnTo>
                  <a:lnTo>
                    <a:pt x="35966" y="3311017"/>
                  </a:lnTo>
                  <a:lnTo>
                    <a:pt x="33223" y="3311271"/>
                  </a:lnTo>
                  <a:lnTo>
                    <a:pt x="31089" y="3311905"/>
                  </a:lnTo>
                  <a:lnTo>
                    <a:pt x="28346" y="3312541"/>
                  </a:lnTo>
                  <a:lnTo>
                    <a:pt x="25907" y="3312541"/>
                  </a:lnTo>
                  <a:lnTo>
                    <a:pt x="23164" y="3312795"/>
                  </a:lnTo>
                  <a:lnTo>
                    <a:pt x="20726" y="3313176"/>
                  </a:lnTo>
                  <a:lnTo>
                    <a:pt x="17983" y="3313176"/>
                  </a:lnTo>
                  <a:lnTo>
                    <a:pt x="15544" y="3313176"/>
                  </a:lnTo>
                  <a:lnTo>
                    <a:pt x="12801" y="3313176"/>
                  </a:lnTo>
                  <a:lnTo>
                    <a:pt x="10363" y="3312795"/>
                  </a:lnTo>
                  <a:lnTo>
                    <a:pt x="7619" y="3312541"/>
                  </a:lnTo>
                  <a:lnTo>
                    <a:pt x="5181" y="3312287"/>
                  </a:lnTo>
                  <a:lnTo>
                    <a:pt x="2438" y="3311905"/>
                  </a:lnTo>
                  <a:lnTo>
                    <a:pt x="0" y="3311652"/>
                  </a:lnTo>
                  <a:lnTo>
                    <a:pt x="304" y="3344291"/>
                  </a:lnTo>
                </a:path>
                <a:path w="6883400" h="10017125">
                  <a:moveTo>
                    <a:pt x="85343" y="3218942"/>
                  </a:moveTo>
                  <a:lnTo>
                    <a:pt x="85343" y="3344291"/>
                  </a:lnTo>
                </a:path>
                <a:path w="6883400" h="10017125">
                  <a:moveTo>
                    <a:pt x="304" y="3343910"/>
                  </a:moveTo>
                  <a:lnTo>
                    <a:pt x="0" y="3376803"/>
                  </a:lnTo>
                  <a:lnTo>
                    <a:pt x="2438" y="3376295"/>
                  </a:lnTo>
                  <a:lnTo>
                    <a:pt x="4876" y="3375660"/>
                  </a:lnTo>
                  <a:lnTo>
                    <a:pt x="7619" y="3375025"/>
                  </a:lnTo>
                  <a:lnTo>
                    <a:pt x="10058" y="3374771"/>
                  </a:lnTo>
                  <a:lnTo>
                    <a:pt x="12496" y="3374390"/>
                  </a:lnTo>
                  <a:lnTo>
                    <a:pt x="15239" y="3374136"/>
                  </a:lnTo>
                  <a:lnTo>
                    <a:pt x="17678" y="3374136"/>
                  </a:lnTo>
                  <a:lnTo>
                    <a:pt x="20421" y="3374136"/>
                  </a:lnTo>
                  <a:lnTo>
                    <a:pt x="22859" y="3374136"/>
                  </a:lnTo>
                  <a:lnTo>
                    <a:pt x="25603" y="3374390"/>
                  </a:lnTo>
                  <a:lnTo>
                    <a:pt x="28041" y="3374771"/>
                  </a:lnTo>
                  <a:lnTo>
                    <a:pt x="30784" y="3375279"/>
                  </a:lnTo>
                  <a:lnTo>
                    <a:pt x="33223" y="3375660"/>
                  </a:lnTo>
                  <a:lnTo>
                    <a:pt x="35661" y="3376549"/>
                  </a:lnTo>
                  <a:lnTo>
                    <a:pt x="38100" y="3377183"/>
                  </a:lnTo>
                  <a:lnTo>
                    <a:pt x="40233" y="3378073"/>
                  </a:lnTo>
                  <a:lnTo>
                    <a:pt x="42671" y="3378962"/>
                  </a:lnTo>
                  <a:lnTo>
                    <a:pt x="44805" y="3379851"/>
                  </a:lnTo>
                  <a:lnTo>
                    <a:pt x="46939" y="3381121"/>
                  </a:lnTo>
                  <a:lnTo>
                    <a:pt x="49072" y="3382391"/>
                  </a:lnTo>
                  <a:lnTo>
                    <a:pt x="50901" y="3383915"/>
                  </a:lnTo>
                  <a:lnTo>
                    <a:pt x="52730" y="3385057"/>
                  </a:lnTo>
                  <a:lnTo>
                    <a:pt x="54559" y="3386963"/>
                  </a:lnTo>
                  <a:lnTo>
                    <a:pt x="56083" y="3388487"/>
                  </a:lnTo>
                  <a:lnTo>
                    <a:pt x="57302" y="3390265"/>
                  </a:lnTo>
                  <a:lnTo>
                    <a:pt x="58826" y="3392424"/>
                  </a:lnTo>
                  <a:lnTo>
                    <a:pt x="59740" y="3394202"/>
                  </a:lnTo>
                  <a:lnTo>
                    <a:pt x="60959" y="3396361"/>
                  </a:lnTo>
                  <a:lnTo>
                    <a:pt x="61569" y="3398774"/>
                  </a:lnTo>
                  <a:lnTo>
                    <a:pt x="62179" y="3400932"/>
                  </a:lnTo>
                  <a:lnTo>
                    <a:pt x="62788" y="3403346"/>
                  </a:lnTo>
                  <a:lnTo>
                    <a:pt x="63093" y="3406140"/>
                  </a:lnTo>
                  <a:lnTo>
                    <a:pt x="54254" y="3425571"/>
                  </a:lnTo>
                  <a:lnTo>
                    <a:pt x="52730" y="3427476"/>
                  </a:lnTo>
                  <a:lnTo>
                    <a:pt x="50901" y="3428619"/>
                  </a:lnTo>
                  <a:lnTo>
                    <a:pt x="49072" y="3430143"/>
                  </a:lnTo>
                  <a:lnTo>
                    <a:pt x="46939" y="3431413"/>
                  </a:lnTo>
                  <a:lnTo>
                    <a:pt x="44805" y="3432302"/>
                  </a:lnTo>
                  <a:lnTo>
                    <a:pt x="42671" y="3433572"/>
                  </a:lnTo>
                  <a:lnTo>
                    <a:pt x="40538" y="3434461"/>
                  </a:lnTo>
                  <a:lnTo>
                    <a:pt x="38100" y="3435096"/>
                  </a:lnTo>
                  <a:lnTo>
                    <a:pt x="35966" y="3435985"/>
                  </a:lnTo>
                  <a:lnTo>
                    <a:pt x="33223" y="3436239"/>
                  </a:lnTo>
                  <a:lnTo>
                    <a:pt x="31089" y="3436874"/>
                  </a:lnTo>
                  <a:lnTo>
                    <a:pt x="28346" y="3437508"/>
                  </a:lnTo>
                  <a:lnTo>
                    <a:pt x="25907" y="3437508"/>
                  </a:lnTo>
                  <a:lnTo>
                    <a:pt x="23164" y="3437763"/>
                  </a:lnTo>
                  <a:lnTo>
                    <a:pt x="20726" y="3438144"/>
                  </a:lnTo>
                  <a:lnTo>
                    <a:pt x="17983" y="3438144"/>
                  </a:lnTo>
                  <a:lnTo>
                    <a:pt x="15544" y="3438144"/>
                  </a:lnTo>
                  <a:lnTo>
                    <a:pt x="12801" y="3438144"/>
                  </a:lnTo>
                  <a:lnTo>
                    <a:pt x="10363" y="3437763"/>
                  </a:lnTo>
                  <a:lnTo>
                    <a:pt x="7619" y="3437508"/>
                  </a:lnTo>
                  <a:lnTo>
                    <a:pt x="5181" y="3437254"/>
                  </a:lnTo>
                  <a:lnTo>
                    <a:pt x="2438" y="3436874"/>
                  </a:lnTo>
                  <a:lnTo>
                    <a:pt x="0" y="3436620"/>
                  </a:lnTo>
                  <a:lnTo>
                    <a:pt x="304" y="3469258"/>
                  </a:lnTo>
                </a:path>
                <a:path w="6883400" h="10017125">
                  <a:moveTo>
                    <a:pt x="85343" y="3343910"/>
                  </a:moveTo>
                  <a:lnTo>
                    <a:pt x="85343" y="3469258"/>
                  </a:lnTo>
                </a:path>
                <a:path w="6883400" h="10017125">
                  <a:moveTo>
                    <a:pt x="304" y="3469258"/>
                  </a:moveTo>
                  <a:lnTo>
                    <a:pt x="0" y="3501771"/>
                  </a:lnTo>
                  <a:lnTo>
                    <a:pt x="2438" y="3501263"/>
                  </a:lnTo>
                  <a:lnTo>
                    <a:pt x="4876" y="3500628"/>
                  </a:lnTo>
                  <a:lnTo>
                    <a:pt x="7619" y="3499993"/>
                  </a:lnTo>
                  <a:lnTo>
                    <a:pt x="10058" y="3499739"/>
                  </a:lnTo>
                  <a:lnTo>
                    <a:pt x="12496" y="3499357"/>
                  </a:lnTo>
                  <a:lnTo>
                    <a:pt x="15239" y="3499357"/>
                  </a:lnTo>
                  <a:lnTo>
                    <a:pt x="17678" y="3499104"/>
                  </a:lnTo>
                  <a:lnTo>
                    <a:pt x="20421" y="3499104"/>
                  </a:lnTo>
                  <a:lnTo>
                    <a:pt x="22859" y="3499357"/>
                  </a:lnTo>
                  <a:lnTo>
                    <a:pt x="25603" y="3499357"/>
                  </a:lnTo>
                  <a:lnTo>
                    <a:pt x="28041" y="3499739"/>
                  </a:lnTo>
                  <a:lnTo>
                    <a:pt x="30784" y="3500247"/>
                  </a:lnTo>
                  <a:lnTo>
                    <a:pt x="33223" y="3500881"/>
                  </a:lnTo>
                  <a:lnTo>
                    <a:pt x="35661" y="3501517"/>
                  </a:lnTo>
                  <a:lnTo>
                    <a:pt x="38100" y="3502152"/>
                  </a:lnTo>
                  <a:lnTo>
                    <a:pt x="40233" y="3503041"/>
                  </a:lnTo>
                  <a:lnTo>
                    <a:pt x="42671" y="3503929"/>
                  </a:lnTo>
                  <a:lnTo>
                    <a:pt x="44805" y="3504819"/>
                  </a:lnTo>
                  <a:lnTo>
                    <a:pt x="46939" y="3506089"/>
                  </a:lnTo>
                  <a:lnTo>
                    <a:pt x="49072" y="3507358"/>
                  </a:lnTo>
                  <a:lnTo>
                    <a:pt x="50901" y="3508882"/>
                  </a:lnTo>
                  <a:lnTo>
                    <a:pt x="52730" y="3510406"/>
                  </a:lnTo>
                  <a:lnTo>
                    <a:pt x="54559" y="3511930"/>
                  </a:lnTo>
                  <a:lnTo>
                    <a:pt x="56083" y="3513454"/>
                  </a:lnTo>
                  <a:lnTo>
                    <a:pt x="57302" y="3515232"/>
                  </a:lnTo>
                  <a:lnTo>
                    <a:pt x="58826" y="3517392"/>
                  </a:lnTo>
                  <a:lnTo>
                    <a:pt x="59740" y="3519170"/>
                  </a:lnTo>
                  <a:lnTo>
                    <a:pt x="60959" y="3521329"/>
                  </a:lnTo>
                  <a:lnTo>
                    <a:pt x="61569" y="3523742"/>
                  </a:lnTo>
                  <a:lnTo>
                    <a:pt x="62179" y="3525901"/>
                  </a:lnTo>
                  <a:lnTo>
                    <a:pt x="62788" y="3528695"/>
                  </a:lnTo>
                  <a:lnTo>
                    <a:pt x="63093" y="3531107"/>
                  </a:lnTo>
                  <a:lnTo>
                    <a:pt x="55778" y="3549015"/>
                  </a:lnTo>
                  <a:lnTo>
                    <a:pt x="54254" y="3550920"/>
                  </a:lnTo>
                  <a:lnTo>
                    <a:pt x="52730" y="3552444"/>
                  </a:lnTo>
                  <a:lnTo>
                    <a:pt x="50901" y="3553968"/>
                  </a:lnTo>
                  <a:lnTo>
                    <a:pt x="49072" y="3555111"/>
                  </a:lnTo>
                  <a:lnTo>
                    <a:pt x="46939" y="3556380"/>
                  </a:lnTo>
                  <a:lnTo>
                    <a:pt x="44805" y="3557651"/>
                  </a:lnTo>
                  <a:lnTo>
                    <a:pt x="42671" y="3558540"/>
                  </a:lnTo>
                  <a:lnTo>
                    <a:pt x="40538" y="3559429"/>
                  </a:lnTo>
                  <a:lnTo>
                    <a:pt x="38100" y="3560064"/>
                  </a:lnTo>
                  <a:lnTo>
                    <a:pt x="35966" y="3560953"/>
                  </a:lnTo>
                  <a:lnTo>
                    <a:pt x="33223" y="3561588"/>
                  </a:lnTo>
                  <a:lnTo>
                    <a:pt x="31089" y="3561842"/>
                  </a:lnTo>
                  <a:lnTo>
                    <a:pt x="28346" y="3562477"/>
                  </a:lnTo>
                  <a:lnTo>
                    <a:pt x="25907" y="3562730"/>
                  </a:lnTo>
                  <a:lnTo>
                    <a:pt x="23164" y="3562730"/>
                  </a:lnTo>
                  <a:lnTo>
                    <a:pt x="20726" y="3563112"/>
                  </a:lnTo>
                  <a:lnTo>
                    <a:pt x="17983" y="3563112"/>
                  </a:lnTo>
                  <a:lnTo>
                    <a:pt x="15544" y="3563112"/>
                  </a:lnTo>
                  <a:lnTo>
                    <a:pt x="12801" y="3563112"/>
                  </a:lnTo>
                  <a:lnTo>
                    <a:pt x="10363" y="3562730"/>
                  </a:lnTo>
                  <a:lnTo>
                    <a:pt x="7619" y="3562730"/>
                  </a:lnTo>
                  <a:lnTo>
                    <a:pt x="5181" y="3562223"/>
                  </a:lnTo>
                  <a:lnTo>
                    <a:pt x="2438" y="3561842"/>
                  </a:lnTo>
                  <a:lnTo>
                    <a:pt x="0" y="3561588"/>
                  </a:lnTo>
                  <a:lnTo>
                    <a:pt x="304" y="3594227"/>
                  </a:lnTo>
                </a:path>
                <a:path w="6883400" h="10017125">
                  <a:moveTo>
                    <a:pt x="85343" y="3469258"/>
                  </a:moveTo>
                  <a:lnTo>
                    <a:pt x="85343" y="3594227"/>
                  </a:lnTo>
                </a:path>
                <a:path w="6883400" h="10017125">
                  <a:moveTo>
                    <a:pt x="304" y="3594227"/>
                  </a:moveTo>
                  <a:lnTo>
                    <a:pt x="0" y="3626739"/>
                  </a:lnTo>
                  <a:lnTo>
                    <a:pt x="2438" y="3626230"/>
                  </a:lnTo>
                  <a:lnTo>
                    <a:pt x="4876" y="3625596"/>
                  </a:lnTo>
                  <a:lnTo>
                    <a:pt x="7619" y="3625215"/>
                  </a:lnTo>
                  <a:lnTo>
                    <a:pt x="10058" y="3624706"/>
                  </a:lnTo>
                  <a:lnTo>
                    <a:pt x="12496" y="3624326"/>
                  </a:lnTo>
                  <a:lnTo>
                    <a:pt x="15239" y="3624326"/>
                  </a:lnTo>
                  <a:lnTo>
                    <a:pt x="17678" y="3624072"/>
                  </a:lnTo>
                  <a:lnTo>
                    <a:pt x="20421" y="3624072"/>
                  </a:lnTo>
                  <a:lnTo>
                    <a:pt x="22859" y="3624326"/>
                  </a:lnTo>
                  <a:lnTo>
                    <a:pt x="25603" y="3624326"/>
                  </a:lnTo>
                  <a:lnTo>
                    <a:pt x="28041" y="3624961"/>
                  </a:lnTo>
                  <a:lnTo>
                    <a:pt x="30784" y="3625215"/>
                  </a:lnTo>
                  <a:lnTo>
                    <a:pt x="33223" y="3625850"/>
                  </a:lnTo>
                  <a:lnTo>
                    <a:pt x="35661" y="3626485"/>
                  </a:lnTo>
                  <a:lnTo>
                    <a:pt x="38100" y="3627120"/>
                  </a:lnTo>
                  <a:lnTo>
                    <a:pt x="40233" y="3628008"/>
                  </a:lnTo>
                  <a:lnTo>
                    <a:pt x="42671" y="3628898"/>
                  </a:lnTo>
                  <a:lnTo>
                    <a:pt x="44805" y="3629787"/>
                  </a:lnTo>
                  <a:lnTo>
                    <a:pt x="46939" y="3631056"/>
                  </a:lnTo>
                  <a:lnTo>
                    <a:pt x="49072" y="3632327"/>
                  </a:lnTo>
                  <a:lnTo>
                    <a:pt x="50901" y="3633851"/>
                  </a:lnTo>
                  <a:lnTo>
                    <a:pt x="52730" y="3635375"/>
                  </a:lnTo>
                  <a:lnTo>
                    <a:pt x="54559" y="3636899"/>
                  </a:lnTo>
                  <a:lnTo>
                    <a:pt x="56083" y="3638423"/>
                  </a:lnTo>
                  <a:lnTo>
                    <a:pt x="57302" y="3640201"/>
                  </a:lnTo>
                  <a:lnTo>
                    <a:pt x="58826" y="3642360"/>
                  </a:lnTo>
                  <a:lnTo>
                    <a:pt x="59740" y="3644138"/>
                  </a:lnTo>
                  <a:lnTo>
                    <a:pt x="60959" y="3646297"/>
                  </a:lnTo>
                  <a:lnTo>
                    <a:pt x="61569" y="3648710"/>
                  </a:lnTo>
                  <a:lnTo>
                    <a:pt x="62179" y="3650869"/>
                  </a:lnTo>
                  <a:lnTo>
                    <a:pt x="62788" y="3653663"/>
                  </a:lnTo>
                  <a:lnTo>
                    <a:pt x="63093" y="3656076"/>
                  </a:lnTo>
                  <a:lnTo>
                    <a:pt x="55778" y="3673982"/>
                  </a:lnTo>
                  <a:lnTo>
                    <a:pt x="54254" y="3675888"/>
                  </a:lnTo>
                  <a:lnTo>
                    <a:pt x="52730" y="3677412"/>
                  </a:lnTo>
                  <a:lnTo>
                    <a:pt x="50901" y="3678936"/>
                  </a:lnTo>
                  <a:lnTo>
                    <a:pt x="49072" y="3680079"/>
                  </a:lnTo>
                  <a:lnTo>
                    <a:pt x="46939" y="3681349"/>
                  </a:lnTo>
                  <a:lnTo>
                    <a:pt x="44805" y="3682619"/>
                  </a:lnTo>
                  <a:lnTo>
                    <a:pt x="42671" y="3683507"/>
                  </a:lnTo>
                  <a:lnTo>
                    <a:pt x="40538" y="3684397"/>
                  </a:lnTo>
                  <a:lnTo>
                    <a:pt x="38100" y="3685031"/>
                  </a:lnTo>
                  <a:lnTo>
                    <a:pt x="35966" y="3685921"/>
                  </a:lnTo>
                  <a:lnTo>
                    <a:pt x="33223" y="3686555"/>
                  </a:lnTo>
                  <a:lnTo>
                    <a:pt x="31089" y="3686810"/>
                  </a:lnTo>
                  <a:lnTo>
                    <a:pt x="28346" y="3687445"/>
                  </a:lnTo>
                  <a:lnTo>
                    <a:pt x="25907" y="3687699"/>
                  </a:lnTo>
                  <a:lnTo>
                    <a:pt x="23164" y="3687699"/>
                  </a:lnTo>
                  <a:lnTo>
                    <a:pt x="20726" y="3688079"/>
                  </a:lnTo>
                  <a:lnTo>
                    <a:pt x="17983" y="3688079"/>
                  </a:lnTo>
                  <a:lnTo>
                    <a:pt x="15544" y="3688079"/>
                  </a:lnTo>
                  <a:lnTo>
                    <a:pt x="12801" y="3688079"/>
                  </a:lnTo>
                  <a:lnTo>
                    <a:pt x="10363" y="3687699"/>
                  </a:lnTo>
                  <a:lnTo>
                    <a:pt x="7619" y="3687699"/>
                  </a:lnTo>
                  <a:lnTo>
                    <a:pt x="5181" y="3687445"/>
                  </a:lnTo>
                  <a:lnTo>
                    <a:pt x="2438" y="3687191"/>
                  </a:lnTo>
                  <a:lnTo>
                    <a:pt x="0" y="3686555"/>
                  </a:lnTo>
                  <a:lnTo>
                    <a:pt x="304" y="3719195"/>
                  </a:lnTo>
                </a:path>
                <a:path w="6883400" h="10017125">
                  <a:moveTo>
                    <a:pt x="85343" y="3594227"/>
                  </a:moveTo>
                  <a:lnTo>
                    <a:pt x="85343" y="3719195"/>
                  </a:lnTo>
                </a:path>
                <a:path w="6883400" h="10017125">
                  <a:moveTo>
                    <a:pt x="304" y="3719195"/>
                  </a:moveTo>
                  <a:lnTo>
                    <a:pt x="0" y="3752088"/>
                  </a:lnTo>
                  <a:lnTo>
                    <a:pt x="2438" y="3751199"/>
                  </a:lnTo>
                  <a:lnTo>
                    <a:pt x="4876" y="3750564"/>
                  </a:lnTo>
                  <a:lnTo>
                    <a:pt x="7619" y="3750182"/>
                  </a:lnTo>
                  <a:lnTo>
                    <a:pt x="10058" y="3749675"/>
                  </a:lnTo>
                  <a:lnTo>
                    <a:pt x="12496" y="3749294"/>
                  </a:lnTo>
                  <a:lnTo>
                    <a:pt x="25603" y="3749294"/>
                  </a:lnTo>
                  <a:lnTo>
                    <a:pt x="28041" y="3749929"/>
                  </a:lnTo>
                  <a:lnTo>
                    <a:pt x="30784" y="3750182"/>
                  </a:lnTo>
                  <a:lnTo>
                    <a:pt x="33223" y="3750818"/>
                  </a:lnTo>
                  <a:lnTo>
                    <a:pt x="35661" y="3751453"/>
                  </a:lnTo>
                  <a:lnTo>
                    <a:pt x="38100" y="3752088"/>
                  </a:lnTo>
                  <a:lnTo>
                    <a:pt x="40233" y="3752977"/>
                  </a:lnTo>
                  <a:lnTo>
                    <a:pt x="42671" y="3753866"/>
                  </a:lnTo>
                  <a:lnTo>
                    <a:pt x="44805" y="3754754"/>
                  </a:lnTo>
                  <a:lnTo>
                    <a:pt x="46939" y="3756025"/>
                  </a:lnTo>
                  <a:lnTo>
                    <a:pt x="49072" y="3757295"/>
                  </a:lnTo>
                  <a:lnTo>
                    <a:pt x="50901" y="3758819"/>
                  </a:lnTo>
                  <a:lnTo>
                    <a:pt x="52730" y="3760343"/>
                  </a:lnTo>
                  <a:lnTo>
                    <a:pt x="54559" y="3761867"/>
                  </a:lnTo>
                  <a:lnTo>
                    <a:pt x="63093" y="3781044"/>
                  </a:lnTo>
                  <a:lnTo>
                    <a:pt x="62788" y="3783711"/>
                  </a:lnTo>
                  <a:lnTo>
                    <a:pt x="62179" y="3786504"/>
                  </a:lnTo>
                  <a:lnTo>
                    <a:pt x="61569" y="3788918"/>
                  </a:lnTo>
                  <a:lnTo>
                    <a:pt x="60655" y="3791077"/>
                  </a:lnTo>
                  <a:lnTo>
                    <a:pt x="59740" y="3793236"/>
                  </a:lnTo>
                  <a:lnTo>
                    <a:pt x="58521" y="3795395"/>
                  </a:lnTo>
                  <a:lnTo>
                    <a:pt x="57302" y="3797173"/>
                  </a:lnTo>
                  <a:lnTo>
                    <a:pt x="55778" y="3799331"/>
                  </a:lnTo>
                  <a:lnTo>
                    <a:pt x="54254" y="3800855"/>
                  </a:lnTo>
                  <a:lnTo>
                    <a:pt x="52730" y="3802379"/>
                  </a:lnTo>
                  <a:lnTo>
                    <a:pt x="50901" y="3803904"/>
                  </a:lnTo>
                  <a:lnTo>
                    <a:pt x="49072" y="3805047"/>
                  </a:lnTo>
                  <a:lnTo>
                    <a:pt x="46939" y="3806317"/>
                  </a:lnTo>
                  <a:lnTo>
                    <a:pt x="44805" y="3807587"/>
                  </a:lnTo>
                  <a:lnTo>
                    <a:pt x="42671" y="3808476"/>
                  </a:lnTo>
                  <a:lnTo>
                    <a:pt x="40538" y="3809365"/>
                  </a:lnTo>
                  <a:lnTo>
                    <a:pt x="38100" y="3810254"/>
                  </a:lnTo>
                  <a:lnTo>
                    <a:pt x="35966" y="3810889"/>
                  </a:lnTo>
                  <a:lnTo>
                    <a:pt x="33223" y="3811524"/>
                  </a:lnTo>
                  <a:lnTo>
                    <a:pt x="31089" y="3811778"/>
                  </a:lnTo>
                  <a:lnTo>
                    <a:pt x="28346" y="3812413"/>
                  </a:lnTo>
                  <a:lnTo>
                    <a:pt x="25907" y="3812667"/>
                  </a:lnTo>
                  <a:lnTo>
                    <a:pt x="23164" y="3812667"/>
                  </a:lnTo>
                  <a:lnTo>
                    <a:pt x="20726" y="3813048"/>
                  </a:lnTo>
                  <a:lnTo>
                    <a:pt x="17983" y="3813048"/>
                  </a:lnTo>
                  <a:lnTo>
                    <a:pt x="15544" y="3813048"/>
                  </a:lnTo>
                  <a:lnTo>
                    <a:pt x="12801" y="3813048"/>
                  </a:lnTo>
                  <a:lnTo>
                    <a:pt x="10363" y="3812667"/>
                  </a:lnTo>
                  <a:lnTo>
                    <a:pt x="7619" y="3812667"/>
                  </a:lnTo>
                  <a:lnTo>
                    <a:pt x="5181" y="3812413"/>
                  </a:lnTo>
                  <a:lnTo>
                    <a:pt x="2438" y="3812158"/>
                  </a:lnTo>
                  <a:lnTo>
                    <a:pt x="0" y="3811524"/>
                  </a:lnTo>
                  <a:lnTo>
                    <a:pt x="304" y="3844163"/>
                  </a:lnTo>
                </a:path>
                <a:path w="6883400" h="10017125">
                  <a:moveTo>
                    <a:pt x="85343" y="3719195"/>
                  </a:moveTo>
                  <a:lnTo>
                    <a:pt x="85343" y="3844163"/>
                  </a:lnTo>
                </a:path>
                <a:path w="6883400" h="10017125">
                  <a:moveTo>
                    <a:pt x="304" y="3844163"/>
                  </a:moveTo>
                  <a:lnTo>
                    <a:pt x="0" y="3877056"/>
                  </a:lnTo>
                  <a:lnTo>
                    <a:pt x="2438" y="3876167"/>
                  </a:lnTo>
                  <a:lnTo>
                    <a:pt x="4876" y="3875532"/>
                  </a:lnTo>
                  <a:lnTo>
                    <a:pt x="7619" y="3875151"/>
                  </a:lnTo>
                  <a:lnTo>
                    <a:pt x="10058" y="3874897"/>
                  </a:lnTo>
                  <a:lnTo>
                    <a:pt x="12496" y="3874643"/>
                  </a:lnTo>
                  <a:lnTo>
                    <a:pt x="15239" y="3874262"/>
                  </a:lnTo>
                  <a:lnTo>
                    <a:pt x="17678" y="3874262"/>
                  </a:lnTo>
                  <a:lnTo>
                    <a:pt x="20421" y="3874262"/>
                  </a:lnTo>
                  <a:lnTo>
                    <a:pt x="22859" y="3874262"/>
                  </a:lnTo>
                  <a:lnTo>
                    <a:pt x="25603" y="3874643"/>
                  </a:lnTo>
                  <a:lnTo>
                    <a:pt x="28041" y="3874897"/>
                  </a:lnTo>
                  <a:lnTo>
                    <a:pt x="30784" y="3875151"/>
                  </a:lnTo>
                  <a:lnTo>
                    <a:pt x="33223" y="3875786"/>
                  </a:lnTo>
                  <a:lnTo>
                    <a:pt x="35661" y="3876421"/>
                  </a:lnTo>
                  <a:lnTo>
                    <a:pt x="38100" y="3877056"/>
                  </a:lnTo>
                  <a:lnTo>
                    <a:pt x="40233" y="3877945"/>
                  </a:lnTo>
                  <a:lnTo>
                    <a:pt x="42671" y="3878834"/>
                  </a:lnTo>
                  <a:lnTo>
                    <a:pt x="44805" y="3880104"/>
                  </a:lnTo>
                  <a:lnTo>
                    <a:pt x="46939" y="3881247"/>
                  </a:lnTo>
                  <a:lnTo>
                    <a:pt x="49072" y="3882517"/>
                  </a:lnTo>
                  <a:lnTo>
                    <a:pt x="50901" y="3883787"/>
                  </a:lnTo>
                  <a:lnTo>
                    <a:pt x="52730" y="3885311"/>
                  </a:lnTo>
                  <a:lnTo>
                    <a:pt x="54559" y="3886835"/>
                  </a:lnTo>
                  <a:lnTo>
                    <a:pt x="56083" y="3888613"/>
                  </a:lnTo>
                  <a:lnTo>
                    <a:pt x="57302" y="3890391"/>
                  </a:lnTo>
                  <a:lnTo>
                    <a:pt x="58826" y="3892296"/>
                  </a:lnTo>
                  <a:lnTo>
                    <a:pt x="59740" y="3894455"/>
                  </a:lnTo>
                  <a:lnTo>
                    <a:pt x="60959" y="3896487"/>
                  </a:lnTo>
                  <a:lnTo>
                    <a:pt x="61569" y="3898646"/>
                  </a:lnTo>
                  <a:lnTo>
                    <a:pt x="62179" y="3901059"/>
                  </a:lnTo>
                  <a:lnTo>
                    <a:pt x="62788" y="3903599"/>
                  </a:lnTo>
                  <a:lnTo>
                    <a:pt x="63093" y="3906012"/>
                  </a:lnTo>
                  <a:lnTo>
                    <a:pt x="62788" y="3908679"/>
                  </a:lnTo>
                  <a:lnTo>
                    <a:pt x="62179" y="3911473"/>
                  </a:lnTo>
                  <a:lnTo>
                    <a:pt x="61569" y="3913886"/>
                  </a:lnTo>
                  <a:lnTo>
                    <a:pt x="60655" y="3916045"/>
                  </a:lnTo>
                  <a:lnTo>
                    <a:pt x="59740" y="3918458"/>
                  </a:lnTo>
                  <a:lnTo>
                    <a:pt x="58521" y="3920363"/>
                  </a:lnTo>
                  <a:lnTo>
                    <a:pt x="57302" y="3922395"/>
                  </a:lnTo>
                  <a:lnTo>
                    <a:pt x="55778" y="3924300"/>
                  </a:lnTo>
                  <a:lnTo>
                    <a:pt x="54254" y="3925824"/>
                  </a:lnTo>
                  <a:lnTo>
                    <a:pt x="52730" y="3927348"/>
                  </a:lnTo>
                  <a:lnTo>
                    <a:pt x="50901" y="3928872"/>
                  </a:lnTo>
                  <a:lnTo>
                    <a:pt x="49072" y="3930015"/>
                  </a:lnTo>
                  <a:lnTo>
                    <a:pt x="46939" y="3931285"/>
                  </a:lnTo>
                  <a:lnTo>
                    <a:pt x="44805" y="3932555"/>
                  </a:lnTo>
                  <a:lnTo>
                    <a:pt x="33223" y="3936492"/>
                  </a:lnTo>
                  <a:lnTo>
                    <a:pt x="31089" y="3937127"/>
                  </a:lnTo>
                  <a:lnTo>
                    <a:pt x="28346" y="3937381"/>
                  </a:lnTo>
                  <a:lnTo>
                    <a:pt x="25907" y="3937635"/>
                  </a:lnTo>
                  <a:lnTo>
                    <a:pt x="23164" y="3938016"/>
                  </a:lnTo>
                  <a:lnTo>
                    <a:pt x="20726" y="3938016"/>
                  </a:lnTo>
                  <a:lnTo>
                    <a:pt x="17983" y="3938270"/>
                  </a:lnTo>
                  <a:lnTo>
                    <a:pt x="15544" y="3938270"/>
                  </a:lnTo>
                  <a:lnTo>
                    <a:pt x="12801" y="3938016"/>
                  </a:lnTo>
                  <a:lnTo>
                    <a:pt x="10363" y="3938016"/>
                  </a:lnTo>
                  <a:lnTo>
                    <a:pt x="7619" y="3937635"/>
                  </a:lnTo>
                  <a:lnTo>
                    <a:pt x="5181" y="3937381"/>
                  </a:lnTo>
                  <a:lnTo>
                    <a:pt x="2438" y="3937127"/>
                  </a:lnTo>
                  <a:lnTo>
                    <a:pt x="0" y="3936492"/>
                  </a:lnTo>
                  <a:lnTo>
                    <a:pt x="304" y="3969131"/>
                  </a:lnTo>
                </a:path>
                <a:path w="6883400" h="10017125">
                  <a:moveTo>
                    <a:pt x="85343" y="3844163"/>
                  </a:moveTo>
                  <a:lnTo>
                    <a:pt x="85343" y="3969131"/>
                  </a:lnTo>
                </a:path>
                <a:path w="6883400" h="10017125">
                  <a:moveTo>
                    <a:pt x="304" y="3969131"/>
                  </a:moveTo>
                  <a:lnTo>
                    <a:pt x="0" y="4002024"/>
                  </a:lnTo>
                  <a:lnTo>
                    <a:pt x="2438" y="4001389"/>
                  </a:lnTo>
                  <a:lnTo>
                    <a:pt x="4876" y="4000500"/>
                  </a:lnTo>
                  <a:lnTo>
                    <a:pt x="7619" y="4000119"/>
                  </a:lnTo>
                  <a:lnTo>
                    <a:pt x="10058" y="3999865"/>
                  </a:lnTo>
                  <a:lnTo>
                    <a:pt x="12496" y="3999611"/>
                  </a:lnTo>
                  <a:lnTo>
                    <a:pt x="15239" y="3999230"/>
                  </a:lnTo>
                  <a:lnTo>
                    <a:pt x="17678" y="3999230"/>
                  </a:lnTo>
                  <a:lnTo>
                    <a:pt x="20421" y="3999230"/>
                  </a:lnTo>
                  <a:lnTo>
                    <a:pt x="22859" y="3999230"/>
                  </a:lnTo>
                  <a:lnTo>
                    <a:pt x="25603" y="3999611"/>
                  </a:lnTo>
                  <a:lnTo>
                    <a:pt x="28041" y="3999865"/>
                  </a:lnTo>
                  <a:lnTo>
                    <a:pt x="30784" y="4000119"/>
                  </a:lnTo>
                  <a:lnTo>
                    <a:pt x="33223" y="4000754"/>
                  </a:lnTo>
                  <a:lnTo>
                    <a:pt x="35661" y="4001389"/>
                  </a:lnTo>
                  <a:lnTo>
                    <a:pt x="38100" y="4002024"/>
                  </a:lnTo>
                  <a:lnTo>
                    <a:pt x="40233" y="4002913"/>
                  </a:lnTo>
                  <a:lnTo>
                    <a:pt x="42671" y="4003802"/>
                  </a:lnTo>
                  <a:lnTo>
                    <a:pt x="44805" y="4005072"/>
                  </a:lnTo>
                  <a:lnTo>
                    <a:pt x="46939" y="4006215"/>
                  </a:lnTo>
                  <a:lnTo>
                    <a:pt x="49072" y="4007485"/>
                  </a:lnTo>
                  <a:lnTo>
                    <a:pt x="50901" y="4008755"/>
                  </a:lnTo>
                  <a:lnTo>
                    <a:pt x="52730" y="4010279"/>
                  </a:lnTo>
                  <a:lnTo>
                    <a:pt x="54559" y="4011803"/>
                  </a:lnTo>
                  <a:lnTo>
                    <a:pt x="56083" y="4013581"/>
                  </a:lnTo>
                  <a:lnTo>
                    <a:pt x="57302" y="4015359"/>
                  </a:lnTo>
                  <a:lnTo>
                    <a:pt x="58826" y="4017264"/>
                  </a:lnTo>
                  <a:lnTo>
                    <a:pt x="59740" y="4019423"/>
                  </a:lnTo>
                  <a:lnTo>
                    <a:pt x="60959" y="4021455"/>
                  </a:lnTo>
                  <a:lnTo>
                    <a:pt x="61569" y="4023614"/>
                  </a:lnTo>
                  <a:lnTo>
                    <a:pt x="62179" y="4026027"/>
                  </a:lnTo>
                  <a:lnTo>
                    <a:pt x="62788" y="4028567"/>
                  </a:lnTo>
                  <a:lnTo>
                    <a:pt x="63093" y="4030980"/>
                  </a:lnTo>
                  <a:lnTo>
                    <a:pt x="58521" y="4045331"/>
                  </a:lnTo>
                  <a:lnTo>
                    <a:pt x="57302" y="4047363"/>
                  </a:lnTo>
                  <a:lnTo>
                    <a:pt x="55778" y="4049268"/>
                  </a:lnTo>
                  <a:lnTo>
                    <a:pt x="54254" y="4050792"/>
                  </a:lnTo>
                  <a:lnTo>
                    <a:pt x="52730" y="4052316"/>
                  </a:lnTo>
                  <a:lnTo>
                    <a:pt x="50901" y="4053840"/>
                  </a:lnTo>
                  <a:lnTo>
                    <a:pt x="49072" y="4054983"/>
                  </a:lnTo>
                  <a:lnTo>
                    <a:pt x="46939" y="4056253"/>
                  </a:lnTo>
                  <a:lnTo>
                    <a:pt x="44805" y="4057523"/>
                  </a:lnTo>
                  <a:lnTo>
                    <a:pt x="33223" y="4061460"/>
                  </a:lnTo>
                  <a:lnTo>
                    <a:pt x="31089" y="4062095"/>
                  </a:lnTo>
                  <a:lnTo>
                    <a:pt x="28346" y="4062349"/>
                  </a:lnTo>
                  <a:lnTo>
                    <a:pt x="25907" y="4062603"/>
                  </a:lnTo>
                  <a:lnTo>
                    <a:pt x="23164" y="4062984"/>
                  </a:lnTo>
                  <a:lnTo>
                    <a:pt x="20726" y="4062984"/>
                  </a:lnTo>
                  <a:lnTo>
                    <a:pt x="17983" y="4063238"/>
                  </a:lnTo>
                  <a:lnTo>
                    <a:pt x="15544" y="4063238"/>
                  </a:lnTo>
                  <a:lnTo>
                    <a:pt x="12801" y="4062984"/>
                  </a:lnTo>
                  <a:lnTo>
                    <a:pt x="10363" y="4062984"/>
                  </a:lnTo>
                  <a:lnTo>
                    <a:pt x="7619" y="4062603"/>
                  </a:lnTo>
                  <a:lnTo>
                    <a:pt x="5181" y="4062349"/>
                  </a:lnTo>
                  <a:lnTo>
                    <a:pt x="2438" y="4062095"/>
                  </a:lnTo>
                  <a:lnTo>
                    <a:pt x="0" y="4061460"/>
                  </a:lnTo>
                  <a:lnTo>
                    <a:pt x="304" y="4094099"/>
                  </a:lnTo>
                </a:path>
                <a:path w="6883400" h="10017125">
                  <a:moveTo>
                    <a:pt x="85343" y="3969131"/>
                  </a:moveTo>
                  <a:lnTo>
                    <a:pt x="85343" y="4094099"/>
                  </a:lnTo>
                </a:path>
                <a:path w="6883400" h="10017125">
                  <a:moveTo>
                    <a:pt x="304" y="4094099"/>
                  </a:moveTo>
                  <a:lnTo>
                    <a:pt x="0" y="4126992"/>
                  </a:lnTo>
                  <a:lnTo>
                    <a:pt x="2438" y="4126357"/>
                  </a:lnTo>
                  <a:lnTo>
                    <a:pt x="4876" y="4125722"/>
                  </a:lnTo>
                  <a:lnTo>
                    <a:pt x="7619" y="4125087"/>
                  </a:lnTo>
                  <a:lnTo>
                    <a:pt x="10058" y="4124833"/>
                  </a:lnTo>
                  <a:lnTo>
                    <a:pt x="12496" y="4124579"/>
                  </a:lnTo>
                  <a:lnTo>
                    <a:pt x="15239" y="4124198"/>
                  </a:lnTo>
                  <a:lnTo>
                    <a:pt x="17678" y="4124198"/>
                  </a:lnTo>
                  <a:lnTo>
                    <a:pt x="20421" y="4124198"/>
                  </a:lnTo>
                  <a:lnTo>
                    <a:pt x="22859" y="4124198"/>
                  </a:lnTo>
                  <a:lnTo>
                    <a:pt x="25603" y="4124579"/>
                  </a:lnTo>
                  <a:lnTo>
                    <a:pt x="28041" y="4124833"/>
                  </a:lnTo>
                  <a:lnTo>
                    <a:pt x="30784" y="4125087"/>
                  </a:lnTo>
                  <a:lnTo>
                    <a:pt x="33223" y="4125722"/>
                  </a:lnTo>
                  <a:lnTo>
                    <a:pt x="35661" y="4126357"/>
                  </a:lnTo>
                  <a:lnTo>
                    <a:pt x="38100" y="4127246"/>
                  </a:lnTo>
                  <a:lnTo>
                    <a:pt x="40233" y="4127881"/>
                  </a:lnTo>
                  <a:lnTo>
                    <a:pt x="42671" y="4128770"/>
                  </a:lnTo>
                  <a:lnTo>
                    <a:pt x="44805" y="4130040"/>
                  </a:lnTo>
                  <a:lnTo>
                    <a:pt x="46939" y="4131183"/>
                  </a:lnTo>
                  <a:lnTo>
                    <a:pt x="49072" y="4132453"/>
                  </a:lnTo>
                  <a:lnTo>
                    <a:pt x="50901" y="4133977"/>
                  </a:lnTo>
                  <a:lnTo>
                    <a:pt x="52730" y="4135247"/>
                  </a:lnTo>
                  <a:lnTo>
                    <a:pt x="54559" y="4136771"/>
                  </a:lnTo>
                  <a:lnTo>
                    <a:pt x="56083" y="4138549"/>
                  </a:lnTo>
                  <a:lnTo>
                    <a:pt x="57302" y="4140327"/>
                  </a:lnTo>
                  <a:lnTo>
                    <a:pt x="58826" y="4142232"/>
                  </a:lnTo>
                  <a:lnTo>
                    <a:pt x="59740" y="4144391"/>
                  </a:lnTo>
                  <a:lnTo>
                    <a:pt x="60959" y="4146423"/>
                  </a:lnTo>
                  <a:lnTo>
                    <a:pt x="61569" y="4148582"/>
                  </a:lnTo>
                  <a:lnTo>
                    <a:pt x="62179" y="4150995"/>
                  </a:lnTo>
                  <a:lnTo>
                    <a:pt x="62788" y="4153535"/>
                  </a:lnTo>
                  <a:lnTo>
                    <a:pt x="63093" y="4156202"/>
                  </a:lnTo>
                  <a:lnTo>
                    <a:pt x="62788" y="4158996"/>
                  </a:lnTo>
                  <a:lnTo>
                    <a:pt x="62179" y="4161409"/>
                  </a:lnTo>
                  <a:lnTo>
                    <a:pt x="61569" y="4163822"/>
                  </a:lnTo>
                  <a:lnTo>
                    <a:pt x="54254" y="4175760"/>
                  </a:lnTo>
                  <a:lnTo>
                    <a:pt x="52730" y="4177538"/>
                  </a:lnTo>
                  <a:lnTo>
                    <a:pt x="50901" y="4178808"/>
                  </a:lnTo>
                  <a:lnTo>
                    <a:pt x="49072" y="4179951"/>
                  </a:lnTo>
                  <a:lnTo>
                    <a:pt x="46939" y="4181475"/>
                  </a:lnTo>
                  <a:lnTo>
                    <a:pt x="33223" y="4186428"/>
                  </a:lnTo>
                  <a:lnTo>
                    <a:pt x="31089" y="4187063"/>
                  </a:lnTo>
                  <a:lnTo>
                    <a:pt x="28346" y="4187317"/>
                  </a:lnTo>
                  <a:lnTo>
                    <a:pt x="25907" y="4187571"/>
                  </a:lnTo>
                  <a:lnTo>
                    <a:pt x="23164" y="4187952"/>
                  </a:lnTo>
                  <a:lnTo>
                    <a:pt x="20726" y="4187952"/>
                  </a:lnTo>
                  <a:lnTo>
                    <a:pt x="17983" y="4188206"/>
                  </a:lnTo>
                  <a:lnTo>
                    <a:pt x="15544" y="4188206"/>
                  </a:lnTo>
                  <a:lnTo>
                    <a:pt x="12801" y="4187952"/>
                  </a:lnTo>
                  <a:lnTo>
                    <a:pt x="10363" y="4187952"/>
                  </a:lnTo>
                  <a:lnTo>
                    <a:pt x="7619" y="4187571"/>
                  </a:lnTo>
                  <a:lnTo>
                    <a:pt x="5181" y="4187317"/>
                  </a:lnTo>
                  <a:lnTo>
                    <a:pt x="2438" y="4187063"/>
                  </a:lnTo>
                  <a:lnTo>
                    <a:pt x="0" y="4186682"/>
                  </a:lnTo>
                  <a:lnTo>
                    <a:pt x="304" y="4219067"/>
                  </a:lnTo>
                </a:path>
                <a:path w="6883400" h="10017125">
                  <a:moveTo>
                    <a:pt x="85343" y="4094099"/>
                  </a:moveTo>
                  <a:lnTo>
                    <a:pt x="85343" y="4219067"/>
                  </a:lnTo>
                </a:path>
                <a:path w="6883400" h="10017125">
                  <a:moveTo>
                    <a:pt x="304" y="4219067"/>
                  </a:moveTo>
                  <a:lnTo>
                    <a:pt x="0" y="4251960"/>
                  </a:lnTo>
                  <a:lnTo>
                    <a:pt x="2438" y="4251325"/>
                  </a:lnTo>
                  <a:lnTo>
                    <a:pt x="4876" y="4250690"/>
                  </a:lnTo>
                  <a:lnTo>
                    <a:pt x="7619" y="4250055"/>
                  </a:lnTo>
                  <a:lnTo>
                    <a:pt x="10058" y="4249801"/>
                  </a:lnTo>
                  <a:lnTo>
                    <a:pt x="12496" y="4249547"/>
                  </a:lnTo>
                  <a:lnTo>
                    <a:pt x="15239" y="4249166"/>
                  </a:lnTo>
                  <a:lnTo>
                    <a:pt x="17678" y="4249166"/>
                  </a:lnTo>
                  <a:lnTo>
                    <a:pt x="20421" y="4249166"/>
                  </a:lnTo>
                  <a:lnTo>
                    <a:pt x="22859" y="4249166"/>
                  </a:lnTo>
                  <a:lnTo>
                    <a:pt x="25603" y="4249547"/>
                  </a:lnTo>
                  <a:lnTo>
                    <a:pt x="28041" y="4249801"/>
                  </a:lnTo>
                  <a:lnTo>
                    <a:pt x="30784" y="4250055"/>
                  </a:lnTo>
                  <a:lnTo>
                    <a:pt x="33223" y="4250690"/>
                  </a:lnTo>
                  <a:lnTo>
                    <a:pt x="35661" y="4251325"/>
                  </a:lnTo>
                  <a:lnTo>
                    <a:pt x="38100" y="4252214"/>
                  </a:lnTo>
                  <a:lnTo>
                    <a:pt x="40233" y="4252849"/>
                  </a:lnTo>
                  <a:lnTo>
                    <a:pt x="42671" y="4254119"/>
                  </a:lnTo>
                  <a:lnTo>
                    <a:pt x="44805" y="4255008"/>
                  </a:lnTo>
                  <a:lnTo>
                    <a:pt x="46939" y="4256151"/>
                  </a:lnTo>
                  <a:lnTo>
                    <a:pt x="49072" y="4257421"/>
                  </a:lnTo>
                  <a:lnTo>
                    <a:pt x="50901" y="4258945"/>
                  </a:lnTo>
                  <a:lnTo>
                    <a:pt x="52730" y="4260215"/>
                  </a:lnTo>
                  <a:lnTo>
                    <a:pt x="54559" y="4261993"/>
                  </a:lnTo>
                  <a:lnTo>
                    <a:pt x="56083" y="4263517"/>
                  </a:lnTo>
                  <a:lnTo>
                    <a:pt x="57302" y="4265295"/>
                  </a:lnTo>
                  <a:lnTo>
                    <a:pt x="58826" y="4267200"/>
                  </a:lnTo>
                  <a:lnTo>
                    <a:pt x="59740" y="4269359"/>
                  </a:lnTo>
                  <a:lnTo>
                    <a:pt x="60959" y="4271391"/>
                  </a:lnTo>
                  <a:lnTo>
                    <a:pt x="61569" y="4273931"/>
                  </a:lnTo>
                  <a:lnTo>
                    <a:pt x="62179" y="4275963"/>
                  </a:lnTo>
                  <a:lnTo>
                    <a:pt x="62788" y="4278503"/>
                  </a:lnTo>
                  <a:lnTo>
                    <a:pt x="63093" y="4281170"/>
                  </a:lnTo>
                  <a:lnTo>
                    <a:pt x="62788" y="4283964"/>
                  </a:lnTo>
                  <a:lnTo>
                    <a:pt x="62179" y="4286377"/>
                  </a:lnTo>
                  <a:lnTo>
                    <a:pt x="61569" y="4288790"/>
                  </a:lnTo>
                  <a:lnTo>
                    <a:pt x="54254" y="4300728"/>
                  </a:lnTo>
                  <a:lnTo>
                    <a:pt x="52730" y="4302506"/>
                  </a:lnTo>
                  <a:lnTo>
                    <a:pt x="50901" y="4303776"/>
                  </a:lnTo>
                  <a:lnTo>
                    <a:pt x="49072" y="4305300"/>
                  </a:lnTo>
                  <a:lnTo>
                    <a:pt x="46939" y="4306443"/>
                  </a:lnTo>
                  <a:lnTo>
                    <a:pt x="44805" y="4307459"/>
                  </a:lnTo>
                  <a:lnTo>
                    <a:pt x="42671" y="4308348"/>
                  </a:lnTo>
                  <a:lnTo>
                    <a:pt x="40538" y="4309491"/>
                  </a:lnTo>
                  <a:lnTo>
                    <a:pt x="38100" y="4310126"/>
                  </a:lnTo>
                  <a:lnTo>
                    <a:pt x="35966" y="4310761"/>
                  </a:lnTo>
                  <a:lnTo>
                    <a:pt x="33223" y="4311396"/>
                  </a:lnTo>
                  <a:lnTo>
                    <a:pt x="31089" y="4312031"/>
                  </a:lnTo>
                  <a:lnTo>
                    <a:pt x="28346" y="4312285"/>
                  </a:lnTo>
                  <a:lnTo>
                    <a:pt x="25907" y="4312539"/>
                  </a:lnTo>
                  <a:lnTo>
                    <a:pt x="23164" y="4312920"/>
                  </a:lnTo>
                  <a:lnTo>
                    <a:pt x="20726" y="4313174"/>
                  </a:lnTo>
                  <a:lnTo>
                    <a:pt x="17983" y="4313174"/>
                  </a:lnTo>
                  <a:lnTo>
                    <a:pt x="15544" y="4313174"/>
                  </a:lnTo>
                  <a:lnTo>
                    <a:pt x="12801" y="4313174"/>
                  </a:lnTo>
                  <a:lnTo>
                    <a:pt x="10363" y="4312920"/>
                  </a:lnTo>
                  <a:lnTo>
                    <a:pt x="7619" y="4312539"/>
                  </a:lnTo>
                  <a:lnTo>
                    <a:pt x="5181" y="4312285"/>
                  </a:lnTo>
                  <a:lnTo>
                    <a:pt x="2438" y="4312031"/>
                  </a:lnTo>
                  <a:lnTo>
                    <a:pt x="0" y="4311650"/>
                  </a:lnTo>
                  <a:lnTo>
                    <a:pt x="304" y="4344035"/>
                  </a:lnTo>
                </a:path>
                <a:path w="6883400" h="10017125">
                  <a:moveTo>
                    <a:pt x="85343" y="4219067"/>
                  </a:moveTo>
                  <a:lnTo>
                    <a:pt x="85343" y="4344035"/>
                  </a:lnTo>
                </a:path>
                <a:path w="6883400" h="10017125">
                  <a:moveTo>
                    <a:pt x="304" y="4344035"/>
                  </a:moveTo>
                  <a:lnTo>
                    <a:pt x="0" y="4376928"/>
                  </a:lnTo>
                  <a:lnTo>
                    <a:pt x="2438" y="4376293"/>
                  </a:lnTo>
                  <a:lnTo>
                    <a:pt x="4876" y="4375658"/>
                  </a:lnTo>
                  <a:lnTo>
                    <a:pt x="7619" y="4375023"/>
                  </a:lnTo>
                  <a:lnTo>
                    <a:pt x="10058" y="4374769"/>
                  </a:lnTo>
                  <a:lnTo>
                    <a:pt x="12496" y="4374515"/>
                  </a:lnTo>
                  <a:lnTo>
                    <a:pt x="15239" y="4374134"/>
                  </a:lnTo>
                  <a:lnTo>
                    <a:pt x="17678" y="4374134"/>
                  </a:lnTo>
                  <a:lnTo>
                    <a:pt x="20421" y="4374134"/>
                  </a:lnTo>
                  <a:lnTo>
                    <a:pt x="22859" y="4374134"/>
                  </a:lnTo>
                  <a:lnTo>
                    <a:pt x="25603" y="4374515"/>
                  </a:lnTo>
                  <a:lnTo>
                    <a:pt x="28041" y="4374769"/>
                  </a:lnTo>
                  <a:lnTo>
                    <a:pt x="30784" y="4375404"/>
                  </a:lnTo>
                  <a:lnTo>
                    <a:pt x="33223" y="4375658"/>
                  </a:lnTo>
                  <a:lnTo>
                    <a:pt x="35661" y="4376547"/>
                  </a:lnTo>
                  <a:lnTo>
                    <a:pt x="38100" y="4377182"/>
                  </a:lnTo>
                  <a:lnTo>
                    <a:pt x="40233" y="4378071"/>
                  </a:lnTo>
                  <a:lnTo>
                    <a:pt x="42671" y="4379087"/>
                  </a:lnTo>
                  <a:lnTo>
                    <a:pt x="44805" y="4379976"/>
                  </a:lnTo>
                  <a:lnTo>
                    <a:pt x="46939" y="4381119"/>
                  </a:lnTo>
                  <a:lnTo>
                    <a:pt x="49072" y="4382389"/>
                  </a:lnTo>
                  <a:lnTo>
                    <a:pt x="50901" y="4383913"/>
                  </a:lnTo>
                  <a:lnTo>
                    <a:pt x="52730" y="4385183"/>
                  </a:lnTo>
                  <a:lnTo>
                    <a:pt x="54559" y="4386961"/>
                  </a:lnTo>
                  <a:lnTo>
                    <a:pt x="56083" y="4388485"/>
                  </a:lnTo>
                  <a:lnTo>
                    <a:pt x="57302" y="4390263"/>
                  </a:lnTo>
                  <a:lnTo>
                    <a:pt x="58826" y="4392422"/>
                  </a:lnTo>
                  <a:lnTo>
                    <a:pt x="59740" y="4394327"/>
                  </a:lnTo>
                  <a:lnTo>
                    <a:pt x="60959" y="4396359"/>
                  </a:lnTo>
                  <a:lnTo>
                    <a:pt x="61569" y="4398899"/>
                  </a:lnTo>
                  <a:lnTo>
                    <a:pt x="62179" y="4400931"/>
                  </a:lnTo>
                  <a:lnTo>
                    <a:pt x="62788" y="4403471"/>
                  </a:lnTo>
                  <a:lnTo>
                    <a:pt x="63093" y="4406138"/>
                  </a:lnTo>
                  <a:lnTo>
                    <a:pt x="62788" y="4408932"/>
                  </a:lnTo>
                  <a:lnTo>
                    <a:pt x="62179" y="4411345"/>
                  </a:lnTo>
                  <a:lnTo>
                    <a:pt x="61569" y="4413758"/>
                  </a:lnTo>
                  <a:lnTo>
                    <a:pt x="54254" y="4425696"/>
                  </a:lnTo>
                  <a:lnTo>
                    <a:pt x="52730" y="4427474"/>
                  </a:lnTo>
                  <a:lnTo>
                    <a:pt x="50901" y="4428744"/>
                  </a:lnTo>
                  <a:lnTo>
                    <a:pt x="49072" y="4430268"/>
                  </a:lnTo>
                  <a:lnTo>
                    <a:pt x="46939" y="4431411"/>
                  </a:lnTo>
                  <a:lnTo>
                    <a:pt x="44805" y="4432427"/>
                  </a:lnTo>
                  <a:lnTo>
                    <a:pt x="42671" y="4433570"/>
                  </a:lnTo>
                  <a:lnTo>
                    <a:pt x="40538" y="4434459"/>
                  </a:lnTo>
                  <a:lnTo>
                    <a:pt x="38100" y="4435094"/>
                  </a:lnTo>
                  <a:lnTo>
                    <a:pt x="35966" y="4435983"/>
                  </a:lnTo>
                  <a:lnTo>
                    <a:pt x="33223" y="4436364"/>
                  </a:lnTo>
                  <a:lnTo>
                    <a:pt x="31089" y="4436999"/>
                  </a:lnTo>
                  <a:lnTo>
                    <a:pt x="28346" y="4437507"/>
                  </a:lnTo>
                  <a:lnTo>
                    <a:pt x="25907" y="4437507"/>
                  </a:lnTo>
                  <a:lnTo>
                    <a:pt x="23164" y="4437888"/>
                  </a:lnTo>
                  <a:lnTo>
                    <a:pt x="20726" y="4438142"/>
                  </a:lnTo>
                  <a:lnTo>
                    <a:pt x="17983" y="4438142"/>
                  </a:lnTo>
                  <a:lnTo>
                    <a:pt x="15544" y="4438142"/>
                  </a:lnTo>
                  <a:lnTo>
                    <a:pt x="12801" y="4438142"/>
                  </a:lnTo>
                  <a:lnTo>
                    <a:pt x="10363" y="4437888"/>
                  </a:lnTo>
                  <a:lnTo>
                    <a:pt x="7619" y="4437507"/>
                  </a:lnTo>
                  <a:lnTo>
                    <a:pt x="5181" y="4437253"/>
                  </a:lnTo>
                  <a:lnTo>
                    <a:pt x="2438" y="4436999"/>
                  </a:lnTo>
                  <a:lnTo>
                    <a:pt x="0" y="4436618"/>
                  </a:lnTo>
                  <a:lnTo>
                    <a:pt x="304" y="4469257"/>
                  </a:lnTo>
                </a:path>
                <a:path w="6883400" h="10017125">
                  <a:moveTo>
                    <a:pt x="85343" y="4344035"/>
                  </a:moveTo>
                  <a:lnTo>
                    <a:pt x="85343" y="4469257"/>
                  </a:lnTo>
                </a:path>
                <a:path w="6883400" h="10017125">
                  <a:moveTo>
                    <a:pt x="304" y="4469257"/>
                  </a:moveTo>
                  <a:lnTo>
                    <a:pt x="0" y="4501896"/>
                  </a:lnTo>
                  <a:lnTo>
                    <a:pt x="2438" y="4501261"/>
                  </a:lnTo>
                  <a:lnTo>
                    <a:pt x="4876" y="4500626"/>
                  </a:lnTo>
                  <a:lnTo>
                    <a:pt x="7619" y="4499991"/>
                  </a:lnTo>
                  <a:lnTo>
                    <a:pt x="10058" y="4499737"/>
                  </a:lnTo>
                  <a:lnTo>
                    <a:pt x="12496" y="4499483"/>
                  </a:lnTo>
                  <a:lnTo>
                    <a:pt x="15239" y="4499483"/>
                  </a:lnTo>
                  <a:lnTo>
                    <a:pt x="17678" y="4499102"/>
                  </a:lnTo>
                  <a:lnTo>
                    <a:pt x="20421" y="4499102"/>
                  </a:lnTo>
                  <a:lnTo>
                    <a:pt x="22859" y="4499483"/>
                  </a:lnTo>
                  <a:lnTo>
                    <a:pt x="25603" y="4499483"/>
                  </a:lnTo>
                  <a:lnTo>
                    <a:pt x="28041" y="4499737"/>
                  </a:lnTo>
                  <a:lnTo>
                    <a:pt x="30784" y="4500372"/>
                  </a:lnTo>
                  <a:lnTo>
                    <a:pt x="33223" y="4501007"/>
                  </a:lnTo>
                  <a:lnTo>
                    <a:pt x="35661" y="4501515"/>
                  </a:lnTo>
                  <a:lnTo>
                    <a:pt x="38100" y="4502150"/>
                  </a:lnTo>
                  <a:lnTo>
                    <a:pt x="40233" y="4503039"/>
                  </a:lnTo>
                  <a:lnTo>
                    <a:pt x="42671" y="4504055"/>
                  </a:lnTo>
                  <a:lnTo>
                    <a:pt x="44805" y="4504944"/>
                  </a:lnTo>
                  <a:lnTo>
                    <a:pt x="46939" y="4506087"/>
                  </a:lnTo>
                  <a:lnTo>
                    <a:pt x="49072" y="4507357"/>
                  </a:lnTo>
                  <a:lnTo>
                    <a:pt x="50901" y="4508881"/>
                  </a:lnTo>
                  <a:lnTo>
                    <a:pt x="52730" y="4510151"/>
                  </a:lnTo>
                  <a:lnTo>
                    <a:pt x="54559" y="4511929"/>
                  </a:lnTo>
                  <a:lnTo>
                    <a:pt x="56083" y="4513453"/>
                  </a:lnTo>
                  <a:lnTo>
                    <a:pt x="57302" y="4515231"/>
                  </a:lnTo>
                  <a:lnTo>
                    <a:pt x="58826" y="4517390"/>
                  </a:lnTo>
                  <a:lnTo>
                    <a:pt x="59740" y="4519295"/>
                  </a:lnTo>
                  <a:lnTo>
                    <a:pt x="60959" y="4521327"/>
                  </a:lnTo>
                  <a:lnTo>
                    <a:pt x="61569" y="4523867"/>
                  </a:lnTo>
                  <a:lnTo>
                    <a:pt x="62179" y="4525899"/>
                  </a:lnTo>
                  <a:lnTo>
                    <a:pt x="62788" y="4528693"/>
                  </a:lnTo>
                  <a:lnTo>
                    <a:pt x="63093" y="4531106"/>
                  </a:lnTo>
                  <a:lnTo>
                    <a:pt x="62788" y="4533900"/>
                  </a:lnTo>
                  <a:lnTo>
                    <a:pt x="62179" y="4536313"/>
                  </a:lnTo>
                  <a:lnTo>
                    <a:pt x="61569" y="4538726"/>
                  </a:lnTo>
                  <a:lnTo>
                    <a:pt x="50901" y="4553712"/>
                  </a:lnTo>
                  <a:lnTo>
                    <a:pt x="49072" y="4555236"/>
                  </a:lnTo>
                  <a:lnTo>
                    <a:pt x="46939" y="4556379"/>
                  </a:lnTo>
                  <a:lnTo>
                    <a:pt x="44805" y="4557649"/>
                  </a:lnTo>
                  <a:lnTo>
                    <a:pt x="42671" y="4558538"/>
                  </a:lnTo>
                  <a:lnTo>
                    <a:pt x="40538" y="4559427"/>
                  </a:lnTo>
                  <a:lnTo>
                    <a:pt x="38100" y="4560062"/>
                  </a:lnTo>
                  <a:lnTo>
                    <a:pt x="35966" y="4560951"/>
                  </a:lnTo>
                  <a:lnTo>
                    <a:pt x="33223" y="4561586"/>
                  </a:lnTo>
                  <a:lnTo>
                    <a:pt x="31089" y="4561967"/>
                  </a:lnTo>
                  <a:lnTo>
                    <a:pt x="28346" y="4562475"/>
                  </a:lnTo>
                  <a:lnTo>
                    <a:pt x="25907" y="4562856"/>
                  </a:lnTo>
                  <a:lnTo>
                    <a:pt x="23164" y="4562856"/>
                  </a:lnTo>
                  <a:lnTo>
                    <a:pt x="20726" y="4563110"/>
                  </a:lnTo>
                  <a:lnTo>
                    <a:pt x="17983" y="4563110"/>
                  </a:lnTo>
                  <a:lnTo>
                    <a:pt x="15544" y="4563110"/>
                  </a:lnTo>
                  <a:lnTo>
                    <a:pt x="12801" y="4563110"/>
                  </a:lnTo>
                  <a:lnTo>
                    <a:pt x="10363" y="4562856"/>
                  </a:lnTo>
                  <a:lnTo>
                    <a:pt x="7619" y="4562856"/>
                  </a:lnTo>
                  <a:lnTo>
                    <a:pt x="5181" y="4562221"/>
                  </a:lnTo>
                  <a:lnTo>
                    <a:pt x="2438" y="4561967"/>
                  </a:lnTo>
                  <a:lnTo>
                    <a:pt x="0" y="4561586"/>
                  </a:lnTo>
                  <a:lnTo>
                    <a:pt x="304" y="4594225"/>
                  </a:lnTo>
                </a:path>
                <a:path w="6883400" h="10017125">
                  <a:moveTo>
                    <a:pt x="85343" y="4469257"/>
                  </a:moveTo>
                  <a:lnTo>
                    <a:pt x="85343" y="4594225"/>
                  </a:lnTo>
                </a:path>
                <a:path w="6883400" h="10017125">
                  <a:moveTo>
                    <a:pt x="304" y="4594225"/>
                  </a:moveTo>
                  <a:lnTo>
                    <a:pt x="0" y="4626864"/>
                  </a:lnTo>
                  <a:lnTo>
                    <a:pt x="2438" y="4626229"/>
                  </a:lnTo>
                  <a:lnTo>
                    <a:pt x="4876" y="4625594"/>
                  </a:lnTo>
                  <a:lnTo>
                    <a:pt x="7619" y="4624959"/>
                  </a:lnTo>
                  <a:lnTo>
                    <a:pt x="10058" y="4624705"/>
                  </a:lnTo>
                  <a:lnTo>
                    <a:pt x="12496" y="4624451"/>
                  </a:lnTo>
                  <a:lnTo>
                    <a:pt x="15239" y="4624451"/>
                  </a:lnTo>
                  <a:lnTo>
                    <a:pt x="17678" y="4624070"/>
                  </a:lnTo>
                  <a:lnTo>
                    <a:pt x="20421" y="4624070"/>
                  </a:lnTo>
                  <a:lnTo>
                    <a:pt x="22859" y="4624451"/>
                  </a:lnTo>
                  <a:lnTo>
                    <a:pt x="25603" y="4624451"/>
                  </a:lnTo>
                  <a:lnTo>
                    <a:pt x="28041" y="4624959"/>
                  </a:lnTo>
                  <a:lnTo>
                    <a:pt x="30784" y="4625340"/>
                  </a:lnTo>
                  <a:lnTo>
                    <a:pt x="33223" y="4625975"/>
                  </a:lnTo>
                  <a:lnTo>
                    <a:pt x="35661" y="4626483"/>
                  </a:lnTo>
                  <a:lnTo>
                    <a:pt x="38100" y="4627118"/>
                  </a:lnTo>
                  <a:lnTo>
                    <a:pt x="40233" y="4628007"/>
                  </a:lnTo>
                  <a:lnTo>
                    <a:pt x="42671" y="4629023"/>
                  </a:lnTo>
                  <a:lnTo>
                    <a:pt x="52730" y="4635373"/>
                  </a:lnTo>
                  <a:lnTo>
                    <a:pt x="54559" y="4636897"/>
                  </a:lnTo>
                  <a:lnTo>
                    <a:pt x="56083" y="4638421"/>
                  </a:lnTo>
                  <a:lnTo>
                    <a:pt x="57302" y="4640199"/>
                  </a:lnTo>
                  <a:lnTo>
                    <a:pt x="58826" y="4642358"/>
                  </a:lnTo>
                  <a:lnTo>
                    <a:pt x="59740" y="4644263"/>
                  </a:lnTo>
                  <a:lnTo>
                    <a:pt x="60959" y="4646295"/>
                  </a:lnTo>
                  <a:lnTo>
                    <a:pt x="61569" y="4648835"/>
                  </a:lnTo>
                  <a:lnTo>
                    <a:pt x="62179" y="4650867"/>
                  </a:lnTo>
                  <a:lnTo>
                    <a:pt x="62788" y="4653661"/>
                  </a:lnTo>
                  <a:lnTo>
                    <a:pt x="63093" y="4656074"/>
                  </a:lnTo>
                  <a:lnTo>
                    <a:pt x="62788" y="4658868"/>
                  </a:lnTo>
                  <a:lnTo>
                    <a:pt x="62179" y="4661281"/>
                  </a:lnTo>
                  <a:lnTo>
                    <a:pt x="61569" y="4663694"/>
                  </a:lnTo>
                  <a:lnTo>
                    <a:pt x="46939" y="4681347"/>
                  </a:lnTo>
                  <a:lnTo>
                    <a:pt x="44805" y="4682617"/>
                  </a:lnTo>
                  <a:lnTo>
                    <a:pt x="42671" y="4683506"/>
                  </a:lnTo>
                  <a:lnTo>
                    <a:pt x="40538" y="4684395"/>
                  </a:lnTo>
                  <a:lnTo>
                    <a:pt x="38100" y="4685030"/>
                  </a:lnTo>
                  <a:lnTo>
                    <a:pt x="35966" y="4685919"/>
                  </a:lnTo>
                  <a:lnTo>
                    <a:pt x="33223" y="4686554"/>
                  </a:lnTo>
                  <a:lnTo>
                    <a:pt x="31089" y="4686935"/>
                  </a:lnTo>
                  <a:lnTo>
                    <a:pt x="28346" y="4687443"/>
                  </a:lnTo>
                  <a:lnTo>
                    <a:pt x="25907" y="4687824"/>
                  </a:lnTo>
                  <a:lnTo>
                    <a:pt x="23164" y="4687824"/>
                  </a:lnTo>
                  <a:lnTo>
                    <a:pt x="20726" y="4688078"/>
                  </a:lnTo>
                  <a:lnTo>
                    <a:pt x="17983" y="4688078"/>
                  </a:lnTo>
                  <a:lnTo>
                    <a:pt x="15544" y="4688078"/>
                  </a:lnTo>
                  <a:lnTo>
                    <a:pt x="12801" y="4688078"/>
                  </a:lnTo>
                  <a:lnTo>
                    <a:pt x="10363" y="4687824"/>
                  </a:lnTo>
                  <a:lnTo>
                    <a:pt x="7619" y="4687824"/>
                  </a:lnTo>
                  <a:lnTo>
                    <a:pt x="5181" y="4687189"/>
                  </a:lnTo>
                  <a:lnTo>
                    <a:pt x="2438" y="4687189"/>
                  </a:lnTo>
                  <a:lnTo>
                    <a:pt x="0" y="4686554"/>
                  </a:lnTo>
                  <a:lnTo>
                    <a:pt x="304" y="4719193"/>
                  </a:lnTo>
                </a:path>
                <a:path w="6883400" h="10017125">
                  <a:moveTo>
                    <a:pt x="85343" y="4594225"/>
                  </a:moveTo>
                  <a:lnTo>
                    <a:pt x="85343" y="4719193"/>
                  </a:lnTo>
                </a:path>
                <a:path w="6883400" h="10017125">
                  <a:moveTo>
                    <a:pt x="304" y="4719193"/>
                  </a:moveTo>
                  <a:lnTo>
                    <a:pt x="0" y="4751832"/>
                  </a:lnTo>
                  <a:lnTo>
                    <a:pt x="2438" y="4751197"/>
                  </a:lnTo>
                  <a:lnTo>
                    <a:pt x="4876" y="4750562"/>
                  </a:lnTo>
                  <a:lnTo>
                    <a:pt x="7619" y="4750308"/>
                  </a:lnTo>
                  <a:lnTo>
                    <a:pt x="10058" y="4749673"/>
                  </a:lnTo>
                  <a:lnTo>
                    <a:pt x="12496" y="4749419"/>
                  </a:lnTo>
                  <a:lnTo>
                    <a:pt x="15239" y="4749419"/>
                  </a:lnTo>
                  <a:lnTo>
                    <a:pt x="17678" y="4749038"/>
                  </a:lnTo>
                  <a:lnTo>
                    <a:pt x="20421" y="4749038"/>
                  </a:lnTo>
                  <a:lnTo>
                    <a:pt x="22859" y="4749419"/>
                  </a:lnTo>
                  <a:lnTo>
                    <a:pt x="25603" y="4749419"/>
                  </a:lnTo>
                  <a:lnTo>
                    <a:pt x="28041" y="4749927"/>
                  </a:lnTo>
                  <a:lnTo>
                    <a:pt x="30784" y="4750308"/>
                  </a:lnTo>
                  <a:lnTo>
                    <a:pt x="33223" y="4750943"/>
                  </a:lnTo>
                  <a:lnTo>
                    <a:pt x="35661" y="4751451"/>
                  </a:lnTo>
                  <a:lnTo>
                    <a:pt x="38100" y="4752086"/>
                  </a:lnTo>
                  <a:lnTo>
                    <a:pt x="40233" y="4752975"/>
                  </a:lnTo>
                  <a:lnTo>
                    <a:pt x="42671" y="4753991"/>
                  </a:lnTo>
                  <a:lnTo>
                    <a:pt x="44805" y="4754880"/>
                  </a:lnTo>
                  <a:lnTo>
                    <a:pt x="46939" y="4756023"/>
                  </a:lnTo>
                  <a:lnTo>
                    <a:pt x="49072" y="4757293"/>
                  </a:lnTo>
                  <a:lnTo>
                    <a:pt x="50901" y="4758817"/>
                  </a:lnTo>
                  <a:lnTo>
                    <a:pt x="52730" y="4760341"/>
                  </a:lnTo>
                  <a:lnTo>
                    <a:pt x="54559" y="4761865"/>
                  </a:lnTo>
                  <a:lnTo>
                    <a:pt x="56083" y="4763643"/>
                  </a:lnTo>
                  <a:lnTo>
                    <a:pt x="57302" y="4765167"/>
                  </a:lnTo>
                  <a:lnTo>
                    <a:pt x="58826" y="4767326"/>
                  </a:lnTo>
                  <a:lnTo>
                    <a:pt x="59740" y="4769231"/>
                  </a:lnTo>
                  <a:lnTo>
                    <a:pt x="60959" y="4771644"/>
                  </a:lnTo>
                  <a:lnTo>
                    <a:pt x="61569" y="4773803"/>
                  </a:lnTo>
                  <a:lnTo>
                    <a:pt x="62179" y="4775835"/>
                  </a:lnTo>
                  <a:lnTo>
                    <a:pt x="62788" y="4778629"/>
                  </a:lnTo>
                  <a:lnTo>
                    <a:pt x="63093" y="4781042"/>
                  </a:lnTo>
                  <a:lnTo>
                    <a:pt x="62788" y="4783836"/>
                  </a:lnTo>
                  <a:lnTo>
                    <a:pt x="62179" y="4786249"/>
                  </a:lnTo>
                  <a:lnTo>
                    <a:pt x="46939" y="4806315"/>
                  </a:lnTo>
                  <a:lnTo>
                    <a:pt x="44805" y="4807585"/>
                  </a:lnTo>
                  <a:lnTo>
                    <a:pt x="42671" y="4808474"/>
                  </a:lnTo>
                  <a:lnTo>
                    <a:pt x="40538" y="4809363"/>
                  </a:lnTo>
                  <a:lnTo>
                    <a:pt x="38100" y="4809998"/>
                  </a:lnTo>
                  <a:lnTo>
                    <a:pt x="35966" y="4810887"/>
                  </a:lnTo>
                  <a:lnTo>
                    <a:pt x="33223" y="4811522"/>
                  </a:lnTo>
                  <a:lnTo>
                    <a:pt x="31089" y="4811903"/>
                  </a:lnTo>
                  <a:lnTo>
                    <a:pt x="28346" y="4812411"/>
                  </a:lnTo>
                  <a:lnTo>
                    <a:pt x="25907" y="4812792"/>
                  </a:lnTo>
                  <a:lnTo>
                    <a:pt x="23164" y="4812792"/>
                  </a:lnTo>
                  <a:lnTo>
                    <a:pt x="20726" y="4813046"/>
                  </a:lnTo>
                  <a:lnTo>
                    <a:pt x="17983" y="4813046"/>
                  </a:lnTo>
                  <a:lnTo>
                    <a:pt x="15544" y="4813046"/>
                  </a:lnTo>
                  <a:lnTo>
                    <a:pt x="12801" y="4813046"/>
                  </a:lnTo>
                  <a:lnTo>
                    <a:pt x="10363" y="4812792"/>
                  </a:lnTo>
                  <a:lnTo>
                    <a:pt x="7619" y="4812792"/>
                  </a:lnTo>
                  <a:lnTo>
                    <a:pt x="5181" y="4812411"/>
                  </a:lnTo>
                  <a:lnTo>
                    <a:pt x="2438" y="4812157"/>
                  </a:lnTo>
                  <a:lnTo>
                    <a:pt x="0" y="4811522"/>
                  </a:lnTo>
                  <a:lnTo>
                    <a:pt x="304" y="4844161"/>
                  </a:lnTo>
                </a:path>
                <a:path w="6883400" h="10017125">
                  <a:moveTo>
                    <a:pt x="85343" y="4719193"/>
                  </a:moveTo>
                  <a:lnTo>
                    <a:pt x="85343" y="4844161"/>
                  </a:lnTo>
                </a:path>
                <a:path w="6883400" h="10017125">
                  <a:moveTo>
                    <a:pt x="304" y="4844161"/>
                  </a:moveTo>
                  <a:lnTo>
                    <a:pt x="0" y="4877054"/>
                  </a:lnTo>
                  <a:lnTo>
                    <a:pt x="2438" y="4876165"/>
                  </a:lnTo>
                  <a:lnTo>
                    <a:pt x="4876" y="4875530"/>
                  </a:lnTo>
                  <a:lnTo>
                    <a:pt x="7619" y="4875276"/>
                  </a:lnTo>
                  <a:lnTo>
                    <a:pt x="10058" y="4874641"/>
                  </a:lnTo>
                  <a:lnTo>
                    <a:pt x="12496" y="4874641"/>
                  </a:lnTo>
                  <a:lnTo>
                    <a:pt x="15239" y="4874387"/>
                  </a:lnTo>
                  <a:lnTo>
                    <a:pt x="17678" y="4874387"/>
                  </a:lnTo>
                  <a:lnTo>
                    <a:pt x="20421" y="4874387"/>
                  </a:lnTo>
                  <a:lnTo>
                    <a:pt x="22859" y="4874387"/>
                  </a:lnTo>
                  <a:lnTo>
                    <a:pt x="25603" y="4874641"/>
                  </a:lnTo>
                  <a:lnTo>
                    <a:pt x="28041" y="4874895"/>
                  </a:lnTo>
                  <a:lnTo>
                    <a:pt x="30784" y="4875276"/>
                  </a:lnTo>
                  <a:lnTo>
                    <a:pt x="33223" y="4875911"/>
                  </a:lnTo>
                  <a:lnTo>
                    <a:pt x="35661" y="4876419"/>
                  </a:lnTo>
                  <a:lnTo>
                    <a:pt x="38100" y="4877054"/>
                  </a:lnTo>
                  <a:lnTo>
                    <a:pt x="40233" y="4877943"/>
                  </a:lnTo>
                  <a:lnTo>
                    <a:pt x="42671" y="4878959"/>
                  </a:lnTo>
                  <a:lnTo>
                    <a:pt x="44805" y="4880102"/>
                  </a:lnTo>
                  <a:lnTo>
                    <a:pt x="46939" y="4881372"/>
                  </a:lnTo>
                  <a:lnTo>
                    <a:pt x="49072" y="4882515"/>
                  </a:lnTo>
                  <a:lnTo>
                    <a:pt x="50901" y="4883785"/>
                  </a:lnTo>
                  <a:lnTo>
                    <a:pt x="52730" y="4885309"/>
                  </a:lnTo>
                  <a:lnTo>
                    <a:pt x="54559" y="4886833"/>
                  </a:lnTo>
                  <a:lnTo>
                    <a:pt x="56083" y="4888611"/>
                  </a:lnTo>
                  <a:lnTo>
                    <a:pt x="57302" y="4890516"/>
                  </a:lnTo>
                  <a:lnTo>
                    <a:pt x="58826" y="4892294"/>
                  </a:lnTo>
                  <a:lnTo>
                    <a:pt x="59740" y="4894453"/>
                  </a:lnTo>
                  <a:lnTo>
                    <a:pt x="60959" y="4896612"/>
                  </a:lnTo>
                  <a:lnTo>
                    <a:pt x="61569" y="4898771"/>
                  </a:lnTo>
                  <a:lnTo>
                    <a:pt x="62179" y="4901184"/>
                  </a:lnTo>
                  <a:lnTo>
                    <a:pt x="62788" y="4903597"/>
                  </a:lnTo>
                  <a:lnTo>
                    <a:pt x="63093" y="4906010"/>
                  </a:lnTo>
                  <a:lnTo>
                    <a:pt x="62788" y="4908804"/>
                  </a:lnTo>
                  <a:lnTo>
                    <a:pt x="62179" y="4911471"/>
                  </a:lnTo>
                  <a:lnTo>
                    <a:pt x="61569" y="4914011"/>
                  </a:lnTo>
                  <a:lnTo>
                    <a:pt x="60655" y="4916043"/>
                  </a:lnTo>
                  <a:lnTo>
                    <a:pt x="59740" y="4918202"/>
                  </a:lnTo>
                  <a:lnTo>
                    <a:pt x="58521" y="4920361"/>
                  </a:lnTo>
                  <a:lnTo>
                    <a:pt x="57302" y="4922139"/>
                  </a:lnTo>
                  <a:lnTo>
                    <a:pt x="55778" y="4924298"/>
                  </a:lnTo>
                  <a:lnTo>
                    <a:pt x="54254" y="4925822"/>
                  </a:lnTo>
                  <a:lnTo>
                    <a:pt x="52730" y="4927346"/>
                  </a:lnTo>
                  <a:lnTo>
                    <a:pt x="50901" y="4928870"/>
                  </a:lnTo>
                  <a:lnTo>
                    <a:pt x="49072" y="4930140"/>
                  </a:lnTo>
                  <a:lnTo>
                    <a:pt x="46939" y="4931283"/>
                  </a:lnTo>
                  <a:lnTo>
                    <a:pt x="44805" y="4932553"/>
                  </a:lnTo>
                  <a:lnTo>
                    <a:pt x="31089" y="4936871"/>
                  </a:lnTo>
                  <a:lnTo>
                    <a:pt x="28346" y="4937379"/>
                  </a:lnTo>
                  <a:lnTo>
                    <a:pt x="25907" y="4937760"/>
                  </a:lnTo>
                  <a:lnTo>
                    <a:pt x="23164" y="4938014"/>
                  </a:lnTo>
                  <a:lnTo>
                    <a:pt x="20726" y="4938014"/>
                  </a:lnTo>
                  <a:lnTo>
                    <a:pt x="17983" y="4938014"/>
                  </a:lnTo>
                  <a:lnTo>
                    <a:pt x="15544" y="4938014"/>
                  </a:lnTo>
                  <a:lnTo>
                    <a:pt x="12801" y="4938014"/>
                  </a:lnTo>
                  <a:lnTo>
                    <a:pt x="10363" y="4938014"/>
                  </a:lnTo>
                  <a:lnTo>
                    <a:pt x="7619" y="4937760"/>
                  </a:lnTo>
                  <a:lnTo>
                    <a:pt x="5181" y="4937379"/>
                  </a:lnTo>
                  <a:lnTo>
                    <a:pt x="2438" y="4937125"/>
                  </a:lnTo>
                  <a:lnTo>
                    <a:pt x="0" y="4936490"/>
                  </a:lnTo>
                  <a:lnTo>
                    <a:pt x="304" y="4969129"/>
                  </a:lnTo>
                </a:path>
                <a:path w="6883400" h="10017125">
                  <a:moveTo>
                    <a:pt x="85343" y="4844161"/>
                  </a:moveTo>
                  <a:lnTo>
                    <a:pt x="85343" y="4969129"/>
                  </a:lnTo>
                </a:path>
                <a:path w="6883400" h="10017125">
                  <a:moveTo>
                    <a:pt x="304" y="4969129"/>
                  </a:moveTo>
                  <a:lnTo>
                    <a:pt x="0" y="5002022"/>
                  </a:lnTo>
                  <a:lnTo>
                    <a:pt x="2438" y="5001387"/>
                  </a:lnTo>
                  <a:lnTo>
                    <a:pt x="4876" y="5000498"/>
                  </a:lnTo>
                  <a:lnTo>
                    <a:pt x="7619" y="5000244"/>
                  </a:lnTo>
                  <a:lnTo>
                    <a:pt x="10058" y="4999863"/>
                  </a:lnTo>
                  <a:lnTo>
                    <a:pt x="12496" y="4999609"/>
                  </a:lnTo>
                  <a:lnTo>
                    <a:pt x="15239" y="4999355"/>
                  </a:lnTo>
                  <a:lnTo>
                    <a:pt x="17678" y="4999355"/>
                  </a:lnTo>
                  <a:lnTo>
                    <a:pt x="20421" y="4999355"/>
                  </a:lnTo>
                  <a:lnTo>
                    <a:pt x="22859" y="4999355"/>
                  </a:lnTo>
                  <a:lnTo>
                    <a:pt x="25603" y="4999609"/>
                  </a:lnTo>
                  <a:lnTo>
                    <a:pt x="28041" y="4999863"/>
                  </a:lnTo>
                  <a:lnTo>
                    <a:pt x="30784" y="5000244"/>
                  </a:lnTo>
                  <a:lnTo>
                    <a:pt x="33223" y="5000879"/>
                  </a:lnTo>
                  <a:lnTo>
                    <a:pt x="35661" y="5001387"/>
                  </a:lnTo>
                  <a:lnTo>
                    <a:pt x="38100" y="5002022"/>
                  </a:lnTo>
                  <a:lnTo>
                    <a:pt x="40233" y="5002911"/>
                  </a:lnTo>
                  <a:lnTo>
                    <a:pt x="42671" y="5003927"/>
                  </a:lnTo>
                  <a:lnTo>
                    <a:pt x="44805" y="5005070"/>
                  </a:lnTo>
                  <a:lnTo>
                    <a:pt x="46939" y="5006340"/>
                  </a:lnTo>
                  <a:lnTo>
                    <a:pt x="49072" y="5007483"/>
                  </a:lnTo>
                  <a:lnTo>
                    <a:pt x="50901" y="5008753"/>
                  </a:lnTo>
                  <a:lnTo>
                    <a:pt x="52730" y="5010277"/>
                  </a:lnTo>
                  <a:lnTo>
                    <a:pt x="54559" y="5011801"/>
                  </a:lnTo>
                  <a:lnTo>
                    <a:pt x="56083" y="5013579"/>
                  </a:lnTo>
                  <a:lnTo>
                    <a:pt x="57302" y="5015484"/>
                  </a:lnTo>
                  <a:lnTo>
                    <a:pt x="58826" y="5017262"/>
                  </a:lnTo>
                  <a:lnTo>
                    <a:pt x="59740" y="5019421"/>
                  </a:lnTo>
                  <a:lnTo>
                    <a:pt x="60959" y="5021580"/>
                  </a:lnTo>
                  <a:lnTo>
                    <a:pt x="61569" y="5023739"/>
                  </a:lnTo>
                  <a:lnTo>
                    <a:pt x="62179" y="5026152"/>
                  </a:lnTo>
                  <a:lnTo>
                    <a:pt x="62788" y="5028565"/>
                  </a:lnTo>
                  <a:lnTo>
                    <a:pt x="63093" y="5030978"/>
                  </a:lnTo>
                  <a:lnTo>
                    <a:pt x="62788" y="5033772"/>
                  </a:lnTo>
                  <a:lnTo>
                    <a:pt x="62179" y="5036439"/>
                  </a:lnTo>
                  <a:lnTo>
                    <a:pt x="61569" y="5038979"/>
                  </a:lnTo>
                  <a:lnTo>
                    <a:pt x="60655" y="5041011"/>
                  </a:lnTo>
                  <a:lnTo>
                    <a:pt x="59740" y="5043551"/>
                  </a:lnTo>
                  <a:lnTo>
                    <a:pt x="58521" y="5045329"/>
                  </a:lnTo>
                  <a:lnTo>
                    <a:pt x="57302" y="5047488"/>
                  </a:lnTo>
                  <a:lnTo>
                    <a:pt x="55778" y="5049266"/>
                  </a:lnTo>
                  <a:lnTo>
                    <a:pt x="54254" y="5050790"/>
                  </a:lnTo>
                  <a:lnTo>
                    <a:pt x="52730" y="5052314"/>
                  </a:lnTo>
                  <a:lnTo>
                    <a:pt x="50901" y="5053838"/>
                  </a:lnTo>
                  <a:lnTo>
                    <a:pt x="49072" y="5055108"/>
                  </a:lnTo>
                  <a:lnTo>
                    <a:pt x="46939" y="5056251"/>
                  </a:lnTo>
                  <a:lnTo>
                    <a:pt x="44805" y="5057521"/>
                  </a:lnTo>
                  <a:lnTo>
                    <a:pt x="33223" y="5061458"/>
                  </a:lnTo>
                  <a:lnTo>
                    <a:pt x="31089" y="5062093"/>
                  </a:lnTo>
                  <a:lnTo>
                    <a:pt x="28346" y="5062347"/>
                  </a:lnTo>
                  <a:lnTo>
                    <a:pt x="25907" y="5062728"/>
                  </a:lnTo>
                  <a:lnTo>
                    <a:pt x="23164" y="5062982"/>
                  </a:lnTo>
                  <a:lnTo>
                    <a:pt x="20726" y="5062982"/>
                  </a:lnTo>
                  <a:lnTo>
                    <a:pt x="17983" y="5063363"/>
                  </a:lnTo>
                  <a:lnTo>
                    <a:pt x="15544" y="5063363"/>
                  </a:lnTo>
                  <a:lnTo>
                    <a:pt x="12801" y="5062982"/>
                  </a:lnTo>
                  <a:lnTo>
                    <a:pt x="10363" y="5062982"/>
                  </a:lnTo>
                  <a:lnTo>
                    <a:pt x="7619" y="5062728"/>
                  </a:lnTo>
                  <a:lnTo>
                    <a:pt x="5181" y="5062347"/>
                  </a:lnTo>
                  <a:lnTo>
                    <a:pt x="2438" y="5062093"/>
                  </a:lnTo>
                  <a:lnTo>
                    <a:pt x="0" y="5061458"/>
                  </a:lnTo>
                  <a:lnTo>
                    <a:pt x="304" y="5094097"/>
                  </a:lnTo>
                </a:path>
                <a:path w="6883400" h="10017125">
                  <a:moveTo>
                    <a:pt x="85343" y="4969129"/>
                  </a:moveTo>
                  <a:lnTo>
                    <a:pt x="85343" y="5094097"/>
                  </a:lnTo>
                </a:path>
                <a:path w="6883400" h="10017125">
                  <a:moveTo>
                    <a:pt x="304" y="5094097"/>
                  </a:moveTo>
                  <a:lnTo>
                    <a:pt x="0" y="5126990"/>
                  </a:lnTo>
                  <a:lnTo>
                    <a:pt x="2438" y="5126355"/>
                  </a:lnTo>
                  <a:lnTo>
                    <a:pt x="4876" y="5125847"/>
                  </a:lnTo>
                  <a:lnTo>
                    <a:pt x="7619" y="5125212"/>
                  </a:lnTo>
                  <a:lnTo>
                    <a:pt x="10058" y="5124831"/>
                  </a:lnTo>
                  <a:lnTo>
                    <a:pt x="12496" y="5124577"/>
                  </a:lnTo>
                  <a:lnTo>
                    <a:pt x="15239" y="5124323"/>
                  </a:lnTo>
                  <a:lnTo>
                    <a:pt x="17678" y="5124323"/>
                  </a:lnTo>
                  <a:lnTo>
                    <a:pt x="20421" y="5124323"/>
                  </a:lnTo>
                  <a:lnTo>
                    <a:pt x="22859" y="5124323"/>
                  </a:lnTo>
                  <a:lnTo>
                    <a:pt x="25603" y="5124577"/>
                  </a:lnTo>
                  <a:lnTo>
                    <a:pt x="28041" y="5124831"/>
                  </a:lnTo>
                  <a:lnTo>
                    <a:pt x="30784" y="5125212"/>
                  </a:lnTo>
                  <a:lnTo>
                    <a:pt x="33223" y="5125847"/>
                  </a:lnTo>
                  <a:lnTo>
                    <a:pt x="35661" y="5126355"/>
                  </a:lnTo>
                  <a:lnTo>
                    <a:pt x="38100" y="5126990"/>
                  </a:lnTo>
                  <a:lnTo>
                    <a:pt x="40233" y="5127879"/>
                  </a:lnTo>
                  <a:lnTo>
                    <a:pt x="42671" y="5128895"/>
                  </a:lnTo>
                  <a:lnTo>
                    <a:pt x="44805" y="5130038"/>
                  </a:lnTo>
                  <a:lnTo>
                    <a:pt x="46939" y="5131308"/>
                  </a:lnTo>
                  <a:lnTo>
                    <a:pt x="49072" y="5132451"/>
                  </a:lnTo>
                  <a:lnTo>
                    <a:pt x="50901" y="5133721"/>
                  </a:lnTo>
                  <a:lnTo>
                    <a:pt x="52730" y="5135245"/>
                  </a:lnTo>
                  <a:lnTo>
                    <a:pt x="54559" y="5136769"/>
                  </a:lnTo>
                  <a:lnTo>
                    <a:pt x="56083" y="5138547"/>
                  </a:lnTo>
                  <a:lnTo>
                    <a:pt x="57302" y="5140452"/>
                  </a:lnTo>
                  <a:lnTo>
                    <a:pt x="58826" y="5142230"/>
                  </a:lnTo>
                  <a:lnTo>
                    <a:pt x="59740" y="5144389"/>
                  </a:lnTo>
                  <a:lnTo>
                    <a:pt x="60959" y="5146548"/>
                  </a:lnTo>
                  <a:lnTo>
                    <a:pt x="61569" y="5148707"/>
                  </a:lnTo>
                  <a:lnTo>
                    <a:pt x="62179" y="5151120"/>
                  </a:lnTo>
                  <a:lnTo>
                    <a:pt x="62788" y="5153533"/>
                  </a:lnTo>
                  <a:lnTo>
                    <a:pt x="63093" y="5155946"/>
                  </a:lnTo>
                  <a:lnTo>
                    <a:pt x="62788" y="5158740"/>
                  </a:lnTo>
                  <a:lnTo>
                    <a:pt x="62179" y="5161407"/>
                  </a:lnTo>
                  <a:lnTo>
                    <a:pt x="54254" y="5175758"/>
                  </a:lnTo>
                  <a:lnTo>
                    <a:pt x="52730" y="5177282"/>
                  </a:lnTo>
                  <a:lnTo>
                    <a:pt x="50901" y="5178806"/>
                  </a:lnTo>
                  <a:lnTo>
                    <a:pt x="49072" y="5180076"/>
                  </a:lnTo>
                  <a:lnTo>
                    <a:pt x="46939" y="5181219"/>
                  </a:lnTo>
                  <a:lnTo>
                    <a:pt x="44805" y="5182489"/>
                  </a:lnTo>
                  <a:lnTo>
                    <a:pt x="42671" y="5183378"/>
                  </a:lnTo>
                  <a:lnTo>
                    <a:pt x="40538" y="5184267"/>
                  </a:lnTo>
                  <a:lnTo>
                    <a:pt x="38100" y="5185283"/>
                  </a:lnTo>
                  <a:lnTo>
                    <a:pt x="35966" y="5185791"/>
                  </a:lnTo>
                  <a:lnTo>
                    <a:pt x="33223" y="5186426"/>
                  </a:lnTo>
                  <a:lnTo>
                    <a:pt x="31089" y="5187061"/>
                  </a:lnTo>
                  <a:lnTo>
                    <a:pt x="28346" y="5187315"/>
                  </a:lnTo>
                  <a:lnTo>
                    <a:pt x="25907" y="5187696"/>
                  </a:lnTo>
                  <a:lnTo>
                    <a:pt x="23164" y="5187950"/>
                  </a:lnTo>
                  <a:lnTo>
                    <a:pt x="20726" y="5187950"/>
                  </a:lnTo>
                  <a:lnTo>
                    <a:pt x="17983" y="5188331"/>
                  </a:lnTo>
                  <a:lnTo>
                    <a:pt x="15544" y="5188331"/>
                  </a:lnTo>
                  <a:lnTo>
                    <a:pt x="12801" y="5187950"/>
                  </a:lnTo>
                  <a:lnTo>
                    <a:pt x="10363" y="5187950"/>
                  </a:lnTo>
                  <a:lnTo>
                    <a:pt x="7619" y="5187696"/>
                  </a:lnTo>
                  <a:lnTo>
                    <a:pt x="5181" y="5187315"/>
                  </a:lnTo>
                  <a:lnTo>
                    <a:pt x="2438" y="5187061"/>
                  </a:lnTo>
                  <a:lnTo>
                    <a:pt x="0" y="5186426"/>
                  </a:lnTo>
                  <a:lnTo>
                    <a:pt x="304" y="5219065"/>
                  </a:lnTo>
                </a:path>
                <a:path w="6883400" h="10017125">
                  <a:moveTo>
                    <a:pt x="85343" y="5094097"/>
                  </a:moveTo>
                  <a:lnTo>
                    <a:pt x="85343" y="5219065"/>
                  </a:lnTo>
                </a:path>
                <a:path w="6883400" h="10017125">
                  <a:moveTo>
                    <a:pt x="304" y="5219065"/>
                  </a:moveTo>
                  <a:lnTo>
                    <a:pt x="0" y="5251958"/>
                  </a:lnTo>
                  <a:lnTo>
                    <a:pt x="2438" y="5251323"/>
                  </a:lnTo>
                  <a:lnTo>
                    <a:pt x="4876" y="5250815"/>
                  </a:lnTo>
                  <a:lnTo>
                    <a:pt x="7619" y="5250180"/>
                  </a:lnTo>
                  <a:lnTo>
                    <a:pt x="10058" y="5249799"/>
                  </a:lnTo>
                  <a:lnTo>
                    <a:pt x="12496" y="5249545"/>
                  </a:lnTo>
                  <a:lnTo>
                    <a:pt x="15239" y="5249291"/>
                  </a:lnTo>
                  <a:lnTo>
                    <a:pt x="17678" y="5249291"/>
                  </a:lnTo>
                  <a:lnTo>
                    <a:pt x="20421" y="5249291"/>
                  </a:lnTo>
                  <a:lnTo>
                    <a:pt x="22859" y="5249291"/>
                  </a:lnTo>
                  <a:lnTo>
                    <a:pt x="25603" y="5249545"/>
                  </a:lnTo>
                  <a:lnTo>
                    <a:pt x="28041" y="5249799"/>
                  </a:lnTo>
                  <a:lnTo>
                    <a:pt x="30784" y="5250180"/>
                  </a:lnTo>
                  <a:lnTo>
                    <a:pt x="33223" y="5250815"/>
                  </a:lnTo>
                  <a:lnTo>
                    <a:pt x="35661" y="5251323"/>
                  </a:lnTo>
                  <a:lnTo>
                    <a:pt x="38100" y="5252339"/>
                  </a:lnTo>
                  <a:lnTo>
                    <a:pt x="40233" y="5252847"/>
                  </a:lnTo>
                  <a:lnTo>
                    <a:pt x="42671" y="5253863"/>
                  </a:lnTo>
                  <a:lnTo>
                    <a:pt x="44805" y="5255006"/>
                  </a:lnTo>
                  <a:lnTo>
                    <a:pt x="46939" y="5256276"/>
                  </a:lnTo>
                  <a:lnTo>
                    <a:pt x="49072" y="5257419"/>
                  </a:lnTo>
                  <a:lnTo>
                    <a:pt x="50901" y="5258943"/>
                  </a:lnTo>
                  <a:lnTo>
                    <a:pt x="52730" y="5260213"/>
                  </a:lnTo>
                  <a:lnTo>
                    <a:pt x="54559" y="5261737"/>
                  </a:lnTo>
                  <a:lnTo>
                    <a:pt x="56083" y="5263515"/>
                  </a:lnTo>
                  <a:lnTo>
                    <a:pt x="57302" y="5265420"/>
                  </a:lnTo>
                  <a:lnTo>
                    <a:pt x="58826" y="5267198"/>
                  </a:lnTo>
                  <a:lnTo>
                    <a:pt x="59740" y="5269357"/>
                  </a:lnTo>
                  <a:lnTo>
                    <a:pt x="60959" y="5271516"/>
                  </a:lnTo>
                  <a:lnTo>
                    <a:pt x="61569" y="5273675"/>
                  </a:lnTo>
                  <a:lnTo>
                    <a:pt x="62179" y="5276088"/>
                  </a:lnTo>
                  <a:lnTo>
                    <a:pt x="62788" y="5278501"/>
                  </a:lnTo>
                  <a:lnTo>
                    <a:pt x="63093" y="5281295"/>
                  </a:lnTo>
                  <a:lnTo>
                    <a:pt x="62788" y="5283962"/>
                  </a:lnTo>
                  <a:lnTo>
                    <a:pt x="62179" y="5286375"/>
                  </a:lnTo>
                  <a:lnTo>
                    <a:pt x="54254" y="5300726"/>
                  </a:lnTo>
                  <a:lnTo>
                    <a:pt x="52730" y="5302631"/>
                  </a:lnTo>
                  <a:lnTo>
                    <a:pt x="50901" y="5303774"/>
                  </a:lnTo>
                  <a:lnTo>
                    <a:pt x="49072" y="5305044"/>
                  </a:lnTo>
                  <a:lnTo>
                    <a:pt x="46939" y="5306568"/>
                  </a:lnTo>
                  <a:lnTo>
                    <a:pt x="44805" y="5307457"/>
                  </a:lnTo>
                  <a:lnTo>
                    <a:pt x="33223" y="5311394"/>
                  </a:lnTo>
                  <a:lnTo>
                    <a:pt x="31089" y="5312029"/>
                  </a:lnTo>
                  <a:lnTo>
                    <a:pt x="28346" y="5312283"/>
                  </a:lnTo>
                  <a:lnTo>
                    <a:pt x="25907" y="5312664"/>
                  </a:lnTo>
                  <a:lnTo>
                    <a:pt x="23164" y="5312918"/>
                  </a:lnTo>
                  <a:lnTo>
                    <a:pt x="20726" y="5312918"/>
                  </a:lnTo>
                  <a:lnTo>
                    <a:pt x="17983" y="5313299"/>
                  </a:lnTo>
                  <a:lnTo>
                    <a:pt x="15544" y="5313299"/>
                  </a:lnTo>
                  <a:lnTo>
                    <a:pt x="12801" y="5312918"/>
                  </a:lnTo>
                  <a:lnTo>
                    <a:pt x="10363" y="5312918"/>
                  </a:lnTo>
                  <a:lnTo>
                    <a:pt x="7619" y="5312664"/>
                  </a:lnTo>
                  <a:lnTo>
                    <a:pt x="5181" y="5312283"/>
                  </a:lnTo>
                  <a:lnTo>
                    <a:pt x="2438" y="5312029"/>
                  </a:lnTo>
                  <a:lnTo>
                    <a:pt x="0" y="5311775"/>
                  </a:lnTo>
                  <a:lnTo>
                    <a:pt x="304" y="5344033"/>
                  </a:lnTo>
                </a:path>
                <a:path w="6883400" h="10017125">
                  <a:moveTo>
                    <a:pt x="85343" y="5219065"/>
                  </a:moveTo>
                  <a:lnTo>
                    <a:pt x="85343" y="5344033"/>
                  </a:lnTo>
                </a:path>
                <a:path w="6883400" h="10017125">
                  <a:moveTo>
                    <a:pt x="304" y="5344033"/>
                  </a:moveTo>
                  <a:lnTo>
                    <a:pt x="0" y="5376926"/>
                  </a:lnTo>
                  <a:lnTo>
                    <a:pt x="2438" y="5376291"/>
                  </a:lnTo>
                  <a:lnTo>
                    <a:pt x="4876" y="5375783"/>
                  </a:lnTo>
                  <a:lnTo>
                    <a:pt x="7619" y="5375148"/>
                  </a:lnTo>
                  <a:lnTo>
                    <a:pt x="10058" y="5374767"/>
                  </a:lnTo>
                  <a:lnTo>
                    <a:pt x="12496" y="5374513"/>
                  </a:lnTo>
                  <a:lnTo>
                    <a:pt x="15239" y="5374259"/>
                  </a:lnTo>
                  <a:lnTo>
                    <a:pt x="17678" y="5374259"/>
                  </a:lnTo>
                  <a:lnTo>
                    <a:pt x="20421" y="5374259"/>
                  </a:lnTo>
                  <a:lnTo>
                    <a:pt x="22859" y="5374259"/>
                  </a:lnTo>
                  <a:lnTo>
                    <a:pt x="25603" y="5374513"/>
                  </a:lnTo>
                  <a:lnTo>
                    <a:pt x="28041" y="5374767"/>
                  </a:lnTo>
                  <a:lnTo>
                    <a:pt x="30784" y="5375148"/>
                  </a:lnTo>
                  <a:lnTo>
                    <a:pt x="33223" y="5375783"/>
                  </a:lnTo>
                  <a:lnTo>
                    <a:pt x="35661" y="5376291"/>
                  </a:lnTo>
                  <a:lnTo>
                    <a:pt x="38100" y="5377307"/>
                  </a:lnTo>
                  <a:lnTo>
                    <a:pt x="40233" y="5377815"/>
                  </a:lnTo>
                  <a:lnTo>
                    <a:pt x="42671" y="5379085"/>
                  </a:lnTo>
                  <a:lnTo>
                    <a:pt x="44805" y="5379974"/>
                  </a:lnTo>
                  <a:lnTo>
                    <a:pt x="46939" y="5381244"/>
                  </a:lnTo>
                  <a:lnTo>
                    <a:pt x="49072" y="5382387"/>
                  </a:lnTo>
                  <a:lnTo>
                    <a:pt x="50901" y="5383911"/>
                  </a:lnTo>
                  <a:lnTo>
                    <a:pt x="52730" y="5385181"/>
                  </a:lnTo>
                  <a:lnTo>
                    <a:pt x="54559" y="5386959"/>
                  </a:lnTo>
                  <a:lnTo>
                    <a:pt x="56083" y="5388483"/>
                  </a:lnTo>
                  <a:lnTo>
                    <a:pt x="57302" y="5390388"/>
                  </a:lnTo>
                  <a:lnTo>
                    <a:pt x="58826" y="5392166"/>
                  </a:lnTo>
                  <a:lnTo>
                    <a:pt x="59740" y="5394325"/>
                  </a:lnTo>
                  <a:lnTo>
                    <a:pt x="60959" y="5396484"/>
                  </a:lnTo>
                  <a:lnTo>
                    <a:pt x="61569" y="5398897"/>
                  </a:lnTo>
                  <a:lnTo>
                    <a:pt x="62179" y="5401056"/>
                  </a:lnTo>
                  <a:lnTo>
                    <a:pt x="62788" y="5403469"/>
                  </a:lnTo>
                  <a:lnTo>
                    <a:pt x="63093" y="5406263"/>
                  </a:lnTo>
                  <a:lnTo>
                    <a:pt x="62788" y="5408930"/>
                  </a:lnTo>
                  <a:lnTo>
                    <a:pt x="62179" y="5411343"/>
                  </a:lnTo>
                  <a:lnTo>
                    <a:pt x="61569" y="5413883"/>
                  </a:lnTo>
                  <a:lnTo>
                    <a:pt x="54254" y="5425694"/>
                  </a:lnTo>
                  <a:lnTo>
                    <a:pt x="52730" y="5427599"/>
                  </a:lnTo>
                  <a:lnTo>
                    <a:pt x="50901" y="5428742"/>
                  </a:lnTo>
                  <a:lnTo>
                    <a:pt x="49072" y="5430266"/>
                  </a:lnTo>
                  <a:lnTo>
                    <a:pt x="46939" y="5431536"/>
                  </a:lnTo>
                  <a:lnTo>
                    <a:pt x="44805" y="5432425"/>
                  </a:lnTo>
                  <a:lnTo>
                    <a:pt x="42671" y="5433314"/>
                  </a:lnTo>
                  <a:lnTo>
                    <a:pt x="40538" y="5434584"/>
                  </a:lnTo>
                  <a:lnTo>
                    <a:pt x="38100" y="5435219"/>
                  </a:lnTo>
                  <a:lnTo>
                    <a:pt x="35966" y="5435727"/>
                  </a:lnTo>
                  <a:lnTo>
                    <a:pt x="33223" y="5436362"/>
                  </a:lnTo>
                  <a:lnTo>
                    <a:pt x="31089" y="5436997"/>
                  </a:lnTo>
                  <a:lnTo>
                    <a:pt x="28346" y="5437251"/>
                  </a:lnTo>
                  <a:lnTo>
                    <a:pt x="25907" y="5437632"/>
                  </a:lnTo>
                  <a:lnTo>
                    <a:pt x="23164" y="5437886"/>
                  </a:lnTo>
                  <a:lnTo>
                    <a:pt x="20726" y="5438267"/>
                  </a:lnTo>
                  <a:lnTo>
                    <a:pt x="17983" y="5438267"/>
                  </a:lnTo>
                  <a:lnTo>
                    <a:pt x="15544" y="5438267"/>
                  </a:lnTo>
                  <a:lnTo>
                    <a:pt x="12801" y="5438267"/>
                  </a:lnTo>
                  <a:lnTo>
                    <a:pt x="10363" y="5437886"/>
                  </a:lnTo>
                  <a:lnTo>
                    <a:pt x="7619" y="5437632"/>
                  </a:lnTo>
                  <a:lnTo>
                    <a:pt x="5181" y="5437251"/>
                  </a:lnTo>
                  <a:lnTo>
                    <a:pt x="2438" y="5436997"/>
                  </a:lnTo>
                  <a:lnTo>
                    <a:pt x="0" y="5436743"/>
                  </a:lnTo>
                  <a:lnTo>
                    <a:pt x="304" y="5469001"/>
                  </a:lnTo>
                </a:path>
                <a:path w="6883400" h="10017125">
                  <a:moveTo>
                    <a:pt x="85343" y="5344033"/>
                  </a:moveTo>
                  <a:lnTo>
                    <a:pt x="85343" y="5469001"/>
                  </a:lnTo>
                </a:path>
                <a:path w="6883400" h="10017125">
                  <a:moveTo>
                    <a:pt x="304" y="5469001"/>
                  </a:moveTo>
                  <a:lnTo>
                    <a:pt x="0" y="5501894"/>
                  </a:lnTo>
                  <a:lnTo>
                    <a:pt x="2438" y="5501259"/>
                  </a:lnTo>
                  <a:lnTo>
                    <a:pt x="4876" y="5500751"/>
                  </a:lnTo>
                  <a:lnTo>
                    <a:pt x="7619" y="5500116"/>
                  </a:lnTo>
                  <a:lnTo>
                    <a:pt x="10058" y="5499735"/>
                  </a:lnTo>
                  <a:lnTo>
                    <a:pt x="12496" y="5499481"/>
                  </a:lnTo>
                  <a:lnTo>
                    <a:pt x="15239" y="5499227"/>
                  </a:lnTo>
                  <a:lnTo>
                    <a:pt x="17678" y="5499227"/>
                  </a:lnTo>
                  <a:lnTo>
                    <a:pt x="20421" y="5499227"/>
                  </a:lnTo>
                  <a:lnTo>
                    <a:pt x="22859" y="5499227"/>
                  </a:lnTo>
                  <a:lnTo>
                    <a:pt x="25603" y="5499481"/>
                  </a:lnTo>
                  <a:lnTo>
                    <a:pt x="28041" y="5499735"/>
                  </a:lnTo>
                  <a:lnTo>
                    <a:pt x="30784" y="5500370"/>
                  </a:lnTo>
                  <a:lnTo>
                    <a:pt x="33223" y="5500751"/>
                  </a:lnTo>
                  <a:lnTo>
                    <a:pt x="35661" y="5501640"/>
                  </a:lnTo>
                  <a:lnTo>
                    <a:pt x="38100" y="5502275"/>
                  </a:lnTo>
                  <a:lnTo>
                    <a:pt x="40233" y="5503164"/>
                  </a:lnTo>
                  <a:lnTo>
                    <a:pt x="42671" y="5504053"/>
                  </a:lnTo>
                  <a:lnTo>
                    <a:pt x="44805" y="5504942"/>
                  </a:lnTo>
                  <a:lnTo>
                    <a:pt x="46939" y="5506212"/>
                  </a:lnTo>
                  <a:lnTo>
                    <a:pt x="49072" y="5507355"/>
                  </a:lnTo>
                  <a:lnTo>
                    <a:pt x="50901" y="5508879"/>
                  </a:lnTo>
                  <a:lnTo>
                    <a:pt x="52730" y="5510149"/>
                  </a:lnTo>
                  <a:lnTo>
                    <a:pt x="54559" y="5511927"/>
                  </a:lnTo>
                  <a:lnTo>
                    <a:pt x="56083" y="5513451"/>
                  </a:lnTo>
                  <a:lnTo>
                    <a:pt x="57302" y="5515356"/>
                  </a:lnTo>
                  <a:lnTo>
                    <a:pt x="58826" y="5517515"/>
                  </a:lnTo>
                  <a:lnTo>
                    <a:pt x="59740" y="5519293"/>
                  </a:lnTo>
                  <a:lnTo>
                    <a:pt x="60959" y="5521452"/>
                  </a:lnTo>
                  <a:lnTo>
                    <a:pt x="61569" y="5523865"/>
                  </a:lnTo>
                  <a:lnTo>
                    <a:pt x="62179" y="5526024"/>
                  </a:lnTo>
                  <a:lnTo>
                    <a:pt x="62788" y="5528437"/>
                  </a:lnTo>
                  <a:lnTo>
                    <a:pt x="63093" y="5531231"/>
                  </a:lnTo>
                  <a:lnTo>
                    <a:pt x="62788" y="5533898"/>
                  </a:lnTo>
                  <a:lnTo>
                    <a:pt x="62179" y="5536311"/>
                  </a:lnTo>
                  <a:lnTo>
                    <a:pt x="61569" y="5538851"/>
                  </a:lnTo>
                  <a:lnTo>
                    <a:pt x="54254" y="5550662"/>
                  </a:lnTo>
                  <a:lnTo>
                    <a:pt x="52730" y="5552567"/>
                  </a:lnTo>
                  <a:lnTo>
                    <a:pt x="50901" y="5553710"/>
                  </a:lnTo>
                  <a:lnTo>
                    <a:pt x="49072" y="5555234"/>
                  </a:lnTo>
                  <a:lnTo>
                    <a:pt x="46939" y="5556504"/>
                  </a:lnTo>
                  <a:lnTo>
                    <a:pt x="44805" y="5557393"/>
                  </a:lnTo>
                  <a:lnTo>
                    <a:pt x="42671" y="5558663"/>
                  </a:lnTo>
                  <a:lnTo>
                    <a:pt x="40538" y="5559552"/>
                  </a:lnTo>
                  <a:lnTo>
                    <a:pt x="38100" y="5560187"/>
                  </a:lnTo>
                  <a:lnTo>
                    <a:pt x="35966" y="5561076"/>
                  </a:lnTo>
                  <a:lnTo>
                    <a:pt x="33223" y="5561330"/>
                  </a:lnTo>
                  <a:lnTo>
                    <a:pt x="31089" y="5561965"/>
                  </a:lnTo>
                  <a:lnTo>
                    <a:pt x="28346" y="5562600"/>
                  </a:lnTo>
                  <a:lnTo>
                    <a:pt x="25907" y="5562600"/>
                  </a:lnTo>
                  <a:lnTo>
                    <a:pt x="23164" y="5562854"/>
                  </a:lnTo>
                  <a:lnTo>
                    <a:pt x="20726" y="5563235"/>
                  </a:lnTo>
                  <a:lnTo>
                    <a:pt x="17983" y="5563235"/>
                  </a:lnTo>
                  <a:lnTo>
                    <a:pt x="15544" y="5563235"/>
                  </a:lnTo>
                  <a:lnTo>
                    <a:pt x="12801" y="5563235"/>
                  </a:lnTo>
                  <a:lnTo>
                    <a:pt x="10363" y="5562854"/>
                  </a:lnTo>
                  <a:lnTo>
                    <a:pt x="7619" y="5562600"/>
                  </a:lnTo>
                  <a:lnTo>
                    <a:pt x="5181" y="5562219"/>
                  </a:lnTo>
                  <a:lnTo>
                    <a:pt x="2438" y="5561965"/>
                  </a:lnTo>
                  <a:lnTo>
                    <a:pt x="0" y="5561711"/>
                  </a:lnTo>
                  <a:lnTo>
                    <a:pt x="304" y="5594223"/>
                  </a:lnTo>
                </a:path>
                <a:path w="6883400" h="10017125">
                  <a:moveTo>
                    <a:pt x="85343" y="5469001"/>
                  </a:moveTo>
                  <a:lnTo>
                    <a:pt x="85343" y="5594223"/>
                  </a:lnTo>
                </a:path>
                <a:path w="6883400" h="10017125">
                  <a:moveTo>
                    <a:pt x="304" y="5594223"/>
                  </a:moveTo>
                  <a:lnTo>
                    <a:pt x="0" y="5626862"/>
                  </a:lnTo>
                  <a:lnTo>
                    <a:pt x="2438" y="5626227"/>
                  </a:lnTo>
                  <a:lnTo>
                    <a:pt x="4876" y="5625719"/>
                  </a:lnTo>
                  <a:lnTo>
                    <a:pt x="7619" y="5625084"/>
                  </a:lnTo>
                  <a:lnTo>
                    <a:pt x="10058" y="5624703"/>
                  </a:lnTo>
                  <a:lnTo>
                    <a:pt x="12496" y="5624449"/>
                  </a:lnTo>
                  <a:lnTo>
                    <a:pt x="15239" y="5624449"/>
                  </a:lnTo>
                  <a:lnTo>
                    <a:pt x="17678" y="5624195"/>
                  </a:lnTo>
                  <a:lnTo>
                    <a:pt x="20421" y="5624195"/>
                  </a:lnTo>
                  <a:lnTo>
                    <a:pt x="22859" y="5624449"/>
                  </a:lnTo>
                  <a:lnTo>
                    <a:pt x="25603" y="5624449"/>
                  </a:lnTo>
                  <a:lnTo>
                    <a:pt x="28041" y="5624703"/>
                  </a:lnTo>
                  <a:lnTo>
                    <a:pt x="30784" y="5625338"/>
                  </a:lnTo>
                  <a:lnTo>
                    <a:pt x="33223" y="5625973"/>
                  </a:lnTo>
                  <a:lnTo>
                    <a:pt x="35661" y="5626608"/>
                  </a:lnTo>
                  <a:lnTo>
                    <a:pt x="38100" y="5627243"/>
                  </a:lnTo>
                  <a:lnTo>
                    <a:pt x="40233" y="5628132"/>
                  </a:lnTo>
                  <a:lnTo>
                    <a:pt x="42671" y="5629021"/>
                  </a:lnTo>
                  <a:lnTo>
                    <a:pt x="44805" y="5629910"/>
                  </a:lnTo>
                  <a:lnTo>
                    <a:pt x="46939" y="5631180"/>
                  </a:lnTo>
                  <a:lnTo>
                    <a:pt x="49072" y="5632323"/>
                  </a:lnTo>
                  <a:lnTo>
                    <a:pt x="50901" y="5633847"/>
                  </a:lnTo>
                  <a:lnTo>
                    <a:pt x="52730" y="5635371"/>
                  </a:lnTo>
                  <a:lnTo>
                    <a:pt x="54559" y="5636895"/>
                  </a:lnTo>
                  <a:lnTo>
                    <a:pt x="56083" y="5638419"/>
                  </a:lnTo>
                  <a:lnTo>
                    <a:pt x="57302" y="5640324"/>
                  </a:lnTo>
                  <a:lnTo>
                    <a:pt x="58826" y="5642483"/>
                  </a:lnTo>
                  <a:lnTo>
                    <a:pt x="59740" y="5644261"/>
                  </a:lnTo>
                  <a:lnTo>
                    <a:pt x="60959" y="5646420"/>
                  </a:lnTo>
                  <a:lnTo>
                    <a:pt x="61569" y="5648833"/>
                  </a:lnTo>
                  <a:lnTo>
                    <a:pt x="62179" y="5650992"/>
                  </a:lnTo>
                  <a:lnTo>
                    <a:pt x="62788" y="5653659"/>
                  </a:lnTo>
                  <a:lnTo>
                    <a:pt x="63093" y="5656199"/>
                  </a:lnTo>
                  <a:lnTo>
                    <a:pt x="62788" y="5658866"/>
                  </a:lnTo>
                  <a:lnTo>
                    <a:pt x="62179" y="5661279"/>
                  </a:lnTo>
                  <a:lnTo>
                    <a:pt x="61569" y="5663819"/>
                  </a:lnTo>
                  <a:lnTo>
                    <a:pt x="55778" y="5674106"/>
                  </a:lnTo>
                  <a:lnTo>
                    <a:pt x="54254" y="5676011"/>
                  </a:lnTo>
                  <a:lnTo>
                    <a:pt x="38100" y="5685155"/>
                  </a:lnTo>
                  <a:lnTo>
                    <a:pt x="35966" y="5686044"/>
                  </a:lnTo>
                  <a:lnTo>
                    <a:pt x="33223" y="5686679"/>
                  </a:lnTo>
                  <a:lnTo>
                    <a:pt x="31089" y="5686933"/>
                  </a:lnTo>
                  <a:lnTo>
                    <a:pt x="28346" y="5687568"/>
                  </a:lnTo>
                  <a:lnTo>
                    <a:pt x="25907" y="5687822"/>
                  </a:lnTo>
                  <a:lnTo>
                    <a:pt x="23164" y="5687822"/>
                  </a:lnTo>
                  <a:lnTo>
                    <a:pt x="20726" y="5688203"/>
                  </a:lnTo>
                  <a:lnTo>
                    <a:pt x="17983" y="5688203"/>
                  </a:lnTo>
                  <a:lnTo>
                    <a:pt x="15544" y="5688203"/>
                  </a:lnTo>
                  <a:lnTo>
                    <a:pt x="12801" y="5688203"/>
                  </a:lnTo>
                  <a:lnTo>
                    <a:pt x="10363" y="5687822"/>
                  </a:lnTo>
                  <a:lnTo>
                    <a:pt x="7619" y="5687822"/>
                  </a:lnTo>
                  <a:lnTo>
                    <a:pt x="5181" y="5687187"/>
                  </a:lnTo>
                  <a:lnTo>
                    <a:pt x="2438" y="5686933"/>
                  </a:lnTo>
                  <a:lnTo>
                    <a:pt x="0" y="5686679"/>
                  </a:lnTo>
                  <a:lnTo>
                    <a:pt x="304" y="5719191"/>
                  </a:lnTo>
                </a:path>
                <a:path w="6883400" h="10017125">
                  <a:moveTo>
                    <a:pt x="85343" y="5594223"/>
                  </a:moveTo>
                  <a:lnTo>
                    <a:pt x="85343" y="5719191"/>
                  </a:lnTo>
                </a:path>
                <a:path w="6883400" h="10017125">
                  <a:moveTo>
                    <a:pt x="304" y="5719191"/>
                  </a:moveTo>
                  <a:lnTo>
                    <a:pt x="0" y="5751830"/>
                  </a:lnTo>
                  <a:lnTo>
                    <a:pt x="2438" y="5751195"/>
                  </a:lnTo>
                  <a:lnTo>
                    <a:pt x="4876" y="5750687"/>
                  </a:lnTo>
                  <a:lnTo>
                    <a:pt x="7619" y="5750306"/>
                  </a:lnTo>
                  <a:lnTo>
                    <a:pt x="10058" y="5749671"/>
                  </a:lnTo>
                  <a:lnTo>
                    <a:pt x="12496" y="5749417"/>
                  </a:lnTo>
                  <a:lnTo>
                    <a:pt x="15239" y="5749417"/>
                  </a:lnTo>
                  <a:lnTo>
                    <a:pt x="17678" y="5749163"/>
                  </a:lnTo>
                  <a:lnTo>
                    <a:pt x="20421" y="5749163"/>
                  </a:lnTo>
                  <a:lnTo>
                    <a:pt x="22859" y="5749417"/>
                  </a:lnTo>
                  <a:lnTo>
                    <a:pt x="25603" y="5749417"/>
                  </a:lnTo>
                  <a:lnTo>
                    <a:pt x="28041" y="5750052"/>
                  </a:lnTo>
                  <a:lnTo>
                    <a:pt x="30784" y="5750306"/>
                  </a:lnTo>
                  <a:lnTo>
                    <a:pt x="33223" y="5750941"/>
                  </a:lnTo>
                  <a:lnTo>
                    <a:pt x="35661" y="5751576"/>
                  </a:lnTo>
                  <a:lnTo>
                    <a:pt x="38100" y="5752211"/>
                  </a:lnTo>
                  <a:lnTo>
                    <a:pt x="40233" y="5753100"/>
                  </a:lnTo>
                  <a:lnTo>
                    <a:pt x="42671" y="5753989"/>
                  </a:lnTo>
                  <a:lnTo>
                    <a:pt x="44805" y="5754878"/>
                  </a:lnTo>
                  <a:lnTo>
                    <a:pt x="46939" y="5756148"/>
                  </a:lnTo>
                  <a:lnTo>
                    <a:pt x="49072" y="5757291"/>
                  </a:lnTo>
                  <a:lnTo>
                    <a:pt x="50901" y="5758815"/>
                  </a:lnTo>
                  <a:lnTo>
                    <a:pt x="52730" y="5760339"/>
                  </a:lnTo>
                  <a:lnTo>
                    <a:pt x="54559" y="5761863"/>
                  </a:lnTo>
                  <a:lnTo>
                    <a:pt x="56083" y="5763387"/>
                  </a:lnTo>
                  <a:lnTo>
                    <a:pt x="57302" y="5765292"/>
                  </a:lnTo>
                  <a:lnTo>
                    <a:pt x="58826" y="5767451"/>
                  </a:lnTo>
                  <a:lnTo>
                    <a:pt x="59740" y="5769229"/>
                  </a:lnTo>
                  <a:lnTo>
                    <a:pt x="60959" y="5771388"/>
                  </a:lnTo>
                  <a:lnTo>
                    <a:pt x="61569" y="5773801"/>
                  </a:lnTo>
                  <a:lnTo>
                    <a:pt x="62179" y="5775960"/>
                  </a:lnTo>
                  <a:lnTo>
                    <a:pt x="62788" y="5778627"/>
                  </a:lnTo>
                  <a:lnTo>
                    <a:pt x="63093" y="5781167"/>
                  </a:lnTo>
                  <a:lnTo>
                    <a:pt x="62788" y="5783834"/>
                  </a:lnTo>
                  <a:lnTo>
                    <a:pt x="62179" y="5786247"/>
                  </a:lnTo>
                  <a:lnTo>
                    <a:pt x="61569" y="5788787"/>
                  </a:lnTo>
                  <a:lnTo>
                    <a:pt x="55778" y="5799074"/>
                  </a:lnTo>
                  <a:lnTo>
                    <a:pt x="54254" y="5800979"/>
                  </a:lnTo>
                  <a:lnTo>
                    <a:pt x="38100" y="5810123"/>
                  </a:lnTo>
                  <a:lnTo>
                    <a:pt x="35966" y="5811012"/>
                  </a:lnTo>
                  <a:lnTo>
                    <a:pt x="33223" y="5811647"/>
                  </a:lnTo>
                  <a:lnTo>
                    <a:pt x="31089" y="5811901"/>
                  </a:lnTo>
                  <a:lnTo>
                    <a:pt x="28346" y="5812536"/>
                  </a:lnTo>
                  <a:lnTo>
                    <a:pt x="25907" y="5812790"/>
                  </a:lnTo>
                  <a:lnTo>
                    <a:pt x="23164" y="5812790"/>
                  </a:lnTo>
                  <a:lnTo>
                    <a:pt x="20726" y="5813171"/>
                  </a:lnTo>
                  <a:lnTo>
                    <a:pt x="17983" y="5813171"/>
                  </a:lnTo>
                  <a:lnTo>
                    <a:pt x="15544" y="5813171"/>
                  </a:lnTo>
                  <a:lnTo>
                    <a:pt x="12801" y="5813171"/>
                  </a:lnTo>
                  <a:lnTo>
                    <a:pt x="10363" y="5812790"/>
                  </a:lnTo>
                  <a:lnTo>
                    <a:pt x="7619" y="5812790"/>
                  </a:lnTo>
                  <a:lnTo>
                    <a:pt x="5181" y="5812536"/>
                  </a:lnTo>
                  <a:lnTo>
                    <a:pt x="2438" y="5812155"/>
                  </a:lnTo>
                  <a:lnTo>
                    <a:pt x="0" y="5811647"/>
                  </a:lnTo>
                  <a:lnTo>
                    <a:pt x="304" y="5844159"/>
                  </a:lnTo>
                </a:path>
                <a:path w="6883400" h="10017125">
                  <a:moveTo>
                    <a:pt x="85343" y="5719191"/>
                  </a:moveTo>
                  <a:lnTo>
                    <a:pt x="85343" y="5844159"/>
                  </a:lnTo>
                </a:path>
                <a:path w="6883400" h="10017125">
                  <a:moveTo>
                    <a:pt x="304" y="5844159"/>
                  </a:moveTo>
                  <a:lnTo>
                    <a:pt x="0" y="5877179"/>
                  </a:lnTo>
                  <a:lnTo>
                    <a:pt x="2438" y="5876163"/>
                  </a:lnTo>
                  <a:lnTo>
                    <a:pt x="4876" y="5875655"/>
                  </a:lnTo>
                  <a:lnTo>
                    <a:pt x="7619" y="5875274"/>
                  </a:lnTo>
                  <a:lnTo>
                    <a:pt x="10058" y="5874639"/>
                  </a:lnTo>
                  <a:lnTo>
                    <a:pt x="12496" y="5874385"/>
                  </a:lnTo>
                  <a:lnTo>
                    <a:pt x="25603" y="5874385"/>
                  </a:lnTo>
                  <a:lnTo>
                    <a:pt x="28041" y="5875020"/>
                  </a:lnTo>
                  <a:lnTo>
                    <a:pt x="30784" y="5875274"/>
                  </a:lnTo>
                  <a:lnTo>
                    <a:pt x="33223" y="5875909"/>
                  </a:lnTo>
                  <a:lnTo>
                    <a:pt x="35661" y="5876544"/>
                  </a:lnTo>
                  <a:lnTo>
                    <a:pt x="38100" y="5877179"/>
                  </a:lnTo>
                  <a:lnTo>
                    <a:pt x="40233" y="5878068"/>
                  </a:lnTo>
                  <a:lnTo>
                    <a:pt x="42671" y="5878957"/>
                  </a:lnTo>
                  <a:lnTo>
                    <a:pt x="44805" y="5879846"/>
                  </a:lnTo>
                  <a:lnTo>
                    <a:pt x="46939" y="5881116"/>
                  </a:lnTo>
                  <a:lnTo>
                    <a:pt x="49072" y="5882259"/>
                  </a:lnTo>
                  <a:lnTo>
                    <a:pt x="50901" y="5883783"/>
                  </a:lnTo>
                  <a:lnTo>
                    <a:pt x="52730" y="5885307"/>
                  </a:lnTo>
                  <a:lnTo>
                    <a:pt x="54559" y="5886831"/>
                  </a:lnTo>
                  <a:lnTo>
                    <a:pt x="61569" y="5898769"/>
                  </a:lnTo>
                  <a:lnTo>
                    <a:pt x="62179" y="5900928"/>
                  </a:lnTo>
                  <a:lnTo>
                    <a:pt x="62788" y="5903595"/>
                  </a:lnTo>
                  <a:lnTo>
                    <a:pt x="63093" y="5906135"/>
                  </a:lnTo>
                  <a:lnTo>
                    <a:pt x="54254" y="5925947"/>
                  </a:lnTo>
                  <a:lnTo>
                    <a:pt x="52730" y="5927471"/>
                  </a:lnTo>
                  <a:lnTo>
                    <a:pt x="31089" y="5936869"/>
                  </a:lnTo>
                  <a:lnTo>
                    <a:pt x="28346" y="5937504"/>
                  </a:lnTo>
                  <a:lnTo>
                    <a:pt x="25907" y="5937758"/>
                  </a:lnTo>
                  <a:lnTo>
                    <a:pt x="23164" y="5937758"/>
                  </a:lnTo>
                  <a:lnTo>
                    <a:pt x="20726" y="5938139"/>
                  </a:lnTo>
                  <a:lnTo>
                    <a:pt x="17983" y="5938139"/>
                  </a:lnTo>
                  <a:lnTo>
                    <a:pt x="15544" y="5938139"/>
                  </a:lnTo>
                  <a:lnTo>
                    <a:pt x="12801" y="5938139"/>
                  </a:lnTo>
                  <a:lnTo>
                    <a:pt x="10363" y="5937758"/>
                  </a:lnTo>
                  <a:lnTo>
                    <a:pt x="7619" y="5937758"/>
                  </a:lnTo>
                  <a:lnTo>
                    <a:pt x="5181" y="5937504"/>
                  </a:lnTo>
                  <a:lnTo>
                    <a:pt x="2438" y="5937123"/>
                  </a:lnTo>
                  <a:lnTo>
                    <a:pt x="0" y="5936615"/>
                  </a:lnTo>
                  <a:lnTo>
                    <a:pt x="304" y="5969127"/>
                  </a:lnTo>
                </a:path>
                <a:path w="6883400" h="10017125">
                  <a:moveTo>
                    <a:pt x="85343" y="5844159"/>
                  </a:moveTo>
                  <a:lnTo>
                    <a:pt x="85343" y="5969127"/>
                  </a:lnTo>
                </a:path>
                <a:path w="6883400" h="10017125">
                  <a:moveTo>
                    <a:pt x="304" y="5969127"/>
                  </a:moveTo>
                  <a:lnTo>
                    <a:pt x="0" y="6002147"/>
                  </a:lnTo>
                  <a:lnTo>
                    <a:pt x="2438" y="6001131"/>
                  </a:lnTo>
                  <a:lnTo>
                    <a:pt x="4876" y="6000623"/>
                  </a:lnTo>
                  <a:lnTo>
                    <a:pt x="7619" y="6000242"/>
                  </a:lnTo>
                  <a:lnTo>
                    <a:pt x="10058" y="5999988"/>
                  </a:lnTo>
                  <a:lnTo>
                    <a:pt x="12496" y="5999607"/>
                  </a:lnTo>
                  <a:lnTo>
                    <a:pt x="15239" y="5999353"/>
                  </a:lnTo>
                  <a:lnTo>
                    <a:pt x="17678" y="5999353"/>
                  </a:lnTo>
                  <a:lnTo>
                    <a:pt x="20421" y="5999353"/>
                  </a:lnTo>
                  <a:lnTo>
                    <a:pt x="22859" y="5999353"/>
                  </a:lnTo>
                  <a:lnTo>
                    <a:pt x="25603" y="5999607"/>
                  </a:lnTo>
                  <a:lnTo>
                    <a:pt x="28041" y="5999988"/>
                  </a:lnTo>
                  <a:lnTo>
                    <a:pt x="30784" y="6000242"/>
                  </a:lnTo>
                  <a:lnTo>
                    <a:pt x="33223" y="6000877"/>
                  </a:lnTo>
                  <a:lnTo>
                    <a:pt x="35661" y="6001512"/>
                  </a:lnTo>
                  <a:lnTo>
                    <a:pt x="38100" y="6002147"/>
                  </a:lnTo>
                  <a:lnTo>
                    <a:pt x="40233" y="6003036"/>
                  </a:lnTo>
                  <a:lnTo>
                    <a:pt x="42671" y="6003925"/>
                  </a:lnTo>
                  <a:lnTo>
                    <a:pt x="44805" y="6005195"/>
                  </a:lnTo>
                  <a:lnTo>
                    <a:pt x="46939" y="6006338"/>
                  </a:lnTo>
                  <a:lnTo>
                    <a:pt x="49072" y="6007608"/>
                  </a:lnTo>
                  <a:lnTo>
                    <a:pt x="50901" y="6008751"/>
                  </a:lnTo>
                  <a:lnTo>
                    <a:pt x="52730" y="6010275"/>
                  </a:lnTo>
                  <a:lnTo>
                    <a:pt x="54559" y="6011799"/>
                  </a:lnTo>
                  <a:lnTo>
                    <a:pt x="56083" y="6013704"/>
                  </a:lnTo>
                  <a:lnTo>
                    <a:pt x="57302" y="6015482"/>
                  </a:lnTo>
                  <a:lnTo>
                    <a:pt x="58826" y="6017387"/>
                  </a:lnTo>
                  <a:lnTo>
                    <a:pt x="59740" y="6019419"/>
                  </a:lnTo>
                  <a:lnTo>
                    <a:pt x="60959" y="6021578"/>
                  </a:lnTo>
                  <a:lnTo>
                    <a:pt x="61569" y="6023737"/>
                  </a:lnTo>
                  <a:lnTo>
                    <a:pt x="62179" y="6026150"/>
                  </a:lnTo>
                  <a:lnTo>
                    <a:pt x="62788" y="6028563"/>
                  </a:lnTo>
                  <a:lnTo>
                    <a:pt x="63093" y="6031103"/>
                  </a:lnTo>
                  <a:lnTo>
                    <a:pt x="62788" y="6033770"/>
                  </a:lnTo>
                  <a:lnTo>
                    <a:pt x="62179" y="6036564"/>
                  </a:lnTo>
                  <a:lnTo>
                    <a:pt x="61569" y="6038977"/>
                  </a:lnTo>
                  <a:lnTo>
                    <a:pt x="60655" y="6041136"/>
                  </a:lnTo>
                  <a:lnTo>
                    <a:pt x="59740" y="6043549"/>
                  </a:lnTo>
                  <a:lnTo>
                    <a:pt x="58521" y="6045327"/>
                  </a:lnTo>
                  <a:lnTo>
                    <a:pt x="57302" y="6047486"/>
                  </a:lnTo>
                  <a:lnTo>
                    <a:pt x="55778" y="6049391"/>
                  </a:lnTo>
                  <a:lnTo>
                    <a:pt x="54254" y="6050915"/>
                  </a:lnTo>
                  <a:lnTo>
                    <a:pt x="52730" y="6052439"/>
                  </a:lnTo>
                  <a:lnTo>
                    <a:pt x="50901" y="6053963"/>
                  </a:lnTo>
                  <a:lnTo>
                    <a:pt x="33223" y="6061583"/>
                  </a:lnTo>
                  <a:lnTo>
                    <a:pt x="31089" y="6062091"/>
                  </a:lnTo>
                  <a:lnTo>
                    <a:pt x="28346" y="6062472"/>
                  </a:lnTo>
                  <a:lnTo>
                    <a:pt x="25907" y="6062726"/>
                  </a:lnTo>
                  <a:lnTo>
                    <a:pt x="23164" y="6063107"/>
                  </a:lnTo>
                  <a:lnTo>
                    <a:pt x="20726" y="6063107"/>
                  </a:lnTo>
                  <a:lnTo>
                    <a:pt x="17983" y="6063361"/>
                  </a:lnTo>
                  <a:lnTo>
                    <a:pt x="15544" y="6063361"/>
                  </a:lnTo>
                  <a:lnTo>
                    <a:pt x="12801" y="6063107"/>
                  </a:lnTo>
                  <a:lnTo>
                    <a:pt x="10363" y="6063107"/>
                  </a:lnTo>
                  <a:lnTo>
                    <a:pt x="7619" y="6062726"/>
                  </a:lnTo>
                  <a:lnTo>
                    <a:pt x="5181" y="6062472"/>
                  </a:lnTo>
                  <a:lnTo>
                    <a:pt x="2438" y="6062091"/>
                  </a:lnTo>
                  <a:lnTo>
                    <a:pt x="0" y="6061583"/>
                  </a:lnTo>
                  <a:lnTo>
                    <a:pt x="304" y="6094095"/>
                  </a:lnTo>
                </a:path>
                <a:path w="6883400" h="10017125">
                  <a:moveTo>
                    <a:pt x="85343" y="5969127"/>
                  </a:moveTo>
                  <a:lnTo>
                    <a:pt x="85343" y="6094095"/>
                  </a:lnTo>
                </a:path>
                <a:path w="6883400" h="10017125">
                  <a:moveTo>
                    <a:pt x="304" y="6094095"/>
                  </a:moveTo>
                  <a:lnTo>
                    <a:pt x="0" y="6127115"/>
                  </a:lnTo>
                  <a:lnTo>
                    <a:pt x="2438" y="6126480"/>
                  </a:lnTo>
                  <a:lnTo>
                    <a:pt x="4876" y="6125591"/>
                  </a:lnTo>
                  <a:lnTo>
                    <a:pt x="7619" y="6125210"/>
                  </a:lnTo>
                  <a:lnTo>
                    <a:pt x="10058" y="6124956"/>
                  </a:lnTo>
                  <a:lnTo>
                    <a:pt x="12496" y="6124575"/>
                  </a:lnTo>
                  <a:lnTo>
                    <a:pt x="15239" y="6124321"/>
                  </a:lnTo>
                  <a:lnTo>
                    <a:pt x="17678" y="6124321"/>
                  </a:lnTo>
                  <a:lnTo>
                    <a:pt x="20421" y="6124321"/>
                  </a:lnTo>
                  <a:lnTo>
                    <a:pt x="22859" y="6124321"/>
                  </a:lnTo>
                  <a:lnTo>
                    <a:pt x="25603" y="6124575"/>
                  </a:lnTo>
                  <a:lnTo>
                    <a:pt x="28041" y="6124956"/>
                  </a:lnTo>
                  <a:lnTo>
                    <a:pt x="30784" y="6125210"/>
                  </a:lnTo>
                  <a:lnTo>
                    <a:pt x="33223" y="6125845"/>
                  </a:lnTo>
                  <a:lnTo>
                    <a:pt x="35661" y="6126480"/>
                  </a:lnTo>
                  <a:lnTo>
                    <a:pt x="38100" y="6127115"/>
                  </a:lnTo>
                  <a:lnTo>
                    <a:pt x="40233" y="6128004"/>
                  </a:lnTo>
                  <a:lnTo>
                    <a:pt x="42671" y="6128893"/>
                  </a:lnTo>
                  <a:lnTo>
                    <a:pt x="44805" y="6130163"/>
                  </a:lnTo>
                  <a:lnTo>
                    <a:pt x="46939" y="6131306"/>
                  </a:lnTo>
                  <a:lnTo>
                    <a:pt x="49072" y="6132576"/>
                  </a:lnTo>
                  <a:lnTo>
                    <a:pt x="50901" y="6133719"/>
                  </a:lnTo>
                  <a:lnTo>
                    <a:pt x="52730" y="6135243"/>
                  </a:lnTo>
                  <a:lnTo>
                    <a:pt x="54559" y="6136767"/>
                  </a:lnTo>
                  <a:lnTo>
                    <a:pt x="56083" y="6138672"/>
                  </a:lnTo>
                  <a:lnTo>
                    <a:pt x="57302" y="6140450"/>
                  </a:lnTo>
                  <a:lnTo>
                    <a:pt x="58826" y="6142355"/>
                  </a:lnTo>
                  <a:lnTo>
                    <a:pt x="59740" y="6144387"/>
                  </a:lnTo>
                  <a:lnTo>
                    <a:pt x="60959" y="6146546"/>
                  </a:lnTo>
                  <a:lnTo>
                    <a:pt x="61569" y="6148705"/>
                  </a:lnTo>
                  <a:lnTo>
                    <a:pt x="62179" y="6151118"/>
                  </a:lnTo>
                  <a:lnTo>
                    <a:pt x="62788" y="6153531"/>
                  </a:lnTo>
                  <a:lnTo>
                    <a:pt x="63093" y="6156071"/>
                  </a:lnTo>
                  <a:lnTo>
                    <a:pt x="62788" y="6158738"/>
                  </a:lnTo>
                  <a:lnTo>
                    <a:pt x="62179" y="6161532"/>
                  </a:lnTo>
                  <a:lnTo>
                    <a:pt x="61569" y="6163945"/>
                  </a:lnTo>
                  <a:lnTo>
                    <a:pt x="60655" y="6166358"/>
                  </a:lnTo>
                  <a:lnTo>
                    <a:pt x="59740" y="6168517"/>
                  </a:lnTo>
                  <a:lnTo>
                    <a:pt x="58521" y="6170295"/>
                  </a:lnTo>
                  <a:lnTo>
                    <a:pt x="57302" y="6172454"/>
                  </a:lnTo>
                  <a:lnTo>
                    <a:pt x="55778" y="6174359"/>
                  </a:lnTo>
                  <a:lnTo>
                    <a:pt x="54254" y="6175883"/>
                  </a:lnTo>
                  <a:lnTo>
                    <a:pt x="52730" y="6177407"/>
                  </a:lnTo>
                  <a:lnTo>
                    <a:pt x="33223" y="6186551"/>
                  </a:lnTo>
                  <a:lnTo>
                    <a:pt x="31089" y="6187059"/>
                  </a:lnTo>
                  <a:lnTo>
                    <a:pt x="28346" y="6187440"/>
                  </a:lnTo>
                  <a:lnTo>
                    <a:pt x="25907" y="6187694"/>
                  </a:lnTo>
                  <a:lnTo>
                    <a:pt x="23164" y="6188075"/>
                  </a:lnTo>
                  <a:lnTo>
                    <a:pt x="20726" y="6188075"/>
                  </a:lnTo>
                  <a:lnTo>
                    <a:pt x="17983" y="6188329"/>
                  </a:lnTo>
                  <a:lnTo>
                    <a:pt x="15544" y="6188329"/>
                  </a:lnTo>
                  <a:lnTo>
                    <a:pt x="12801" y="6188075"/>
                  </a:lnTo>
                  <a:lnTo>
                    <a:pt x="10363" y="6188075"/>
                  </a:lnTo>
                  <a:lnTo>
                    <a:pt x="7619" y="6187694"/>
                  </a:lnTo>
                  <a:lnTo>
                    <a:pt x="5181" y="6187440"/>
                  </a:lnTo>
                  <a:lnTo>
                    <a:pt x="2438" y="6187059"/>
                  </a:lnTo>
                  <a:lnTo>
                    <a:pt x="0" y="6186551"/>
                  </a:lnTo>
                  <a:lnTo>
                    <a:pt x="304" y="6219063"/>
                  </a:lnTo>
                </a:path>
                <a:path w="6883400" h="10017125">
                  <a:moveTo>
                    <a:pt x="85343" y="6094095"/>
                  </a:moveTo>
                  <a:lnTo>
                    <a:pt x="85343" y="6219063"/>
                  </a:lnTo>
                </a:path>
                <a:path w="6883400" h="10017125">
                  <a:moveTo>
                    <a:pt x="304" y="6219063"/>
                  </a:moveTo>
                  <a:lnTo>
                    <a:pt x="0" y="6252083"/>
                  </a:lnTo>
                  <a:lnTo>
                    <a:pt x="2438" y="6251448"/>
                  </a:lnTo>
                  <a:lnTo>
                    <a:pt x="4876" y="6250813"/>
                  </a:lnTo>
                  <a:lnTo>
                    <a:pt x="7619" y="6250178"/>
                  </a:lnTo>
                  <a:lnTo>
                    <a:pt x="10058" y="6249924"/>
                  </a:lnTo>
                  <a:lnTo>
                    <a:pt x="12496" y="6249543"/>
                  </a:lnTo>
                  <a:lnTo>
                    <a:pt x="15239" y="6249289"/>
                  </a:lnTo>
                  <a:lnTo>
                    <a:pt x="17678" y="6249289"/>
                  </a:lnTo>
                  <a:lnTo>
                    <a:pt x="20421" y="6249289"/>
                  </a:lnTo>
                  <a:lnTo>
                    <a:pt x="22859" y="6249289"/>
                  </a:lnTo>
                  <a:lnTo>
                    <a:pt x="25603" y="6249543"/>
                  </a:lnTo>
                  <a:lnTo>
                    <a:pt x="28041" y="6249924"/>
                  </a:lnTo>
                  <a:lnTo>
                    <a:pt x="30784" y="6250178"/>
                  </a:lnTo>
                  <a:lnTo>
                    <a:pt x="33223" y="6250813"/>
                  </a:lnTo>
                  <a:lnTo>
                    <a:pt x="35661" y="6251448"/>
                  </a:lnTo>
                  <a:lnTo>
                    <a:pt x="38100" y="6252083"/>
                  </a:lnTo>
                  <a:lnTo>
                    <a:pt x="40233" y="6252972"/>
                  </a:lnTo>
                  <a:lnTo>
                    <a:pt x="42671" y="6253861"/>
                  </a:lnTo>
                  <a:lnTo>
                    <a:pt x="44805" y="6255131"/>
                  </a:lnTo>
                  <a:lnTo>
                    <a:pt x="46939" y="6256274"/>
                  </a:lnTo>
                  <a:lnTo>
                    <a:pt x="49072" y="6257544"/>
                  </a:lnTo>
                  <a:lnTo>
                    <a:pt x="50901" y="6258687"/>
                  </a:lnTo>
                  <a:lnTo>
                    <a:pt x="52730" y="6260211"/>
                  </a:lnTo>
                  <a:lnTo>
                    <a:pt x="54559" y="6261735"/>
                  </a:lnTo>
                  <a:lnTo>
                    <a:pt x="56083" y="6263640"/>
                  </a:lnTo>
                  <a:lnTo>
                    <a:pt x="57302" y="6265418"/>
                  </a:lnTo>
                  <a:lnTo>
                    <a:pt x="58826" y="6267323"/>
                  </a:lnTo>
                  <a:lnTo>
                    <a:pt x="59740" y="6269355"/>
                  </a:lnTo>
                  <a:lnTo>
                    <a:pt x="60959" y="6271514"/>
                  </a:lnTo>
                  <a:lnTo>
                    <a:pt x="61569" y="6273673"/>
                  </a:lnTo>
                  <a:lnTo>
                    <a:pt x="62179" y="6276086"/>
                  </a:lnTo>
                  <a:lnTo>
                    <a:pt x="62788" y="6278499"/>
                  </a:lnTo>
                  <a:lnTo>
                    <a:pt x="63093" y="6281039"/>
                  </a:lnTo>
                  <a:lnTo>
                    <a:pt x="62788" y="6283706"/>
                  </a:lnTo>
                  <a:lnTo>
                    <a:pt x="62179" y="6286500"/>
                  </a:lnTo>
                  <a:lnTo>
                    <a:pt x="54254" y="6300851"/>
                  </a:lnTo>
                  <a:lnTo>
                    <a:pt x="52730" y="6302375"/>
                  </a:lnTo>
                  <a:lnTo>
                    <a:pt x="33223" y="6311519"/>
                  </a:lnTo>
                  <a:lnTo>
                    <a:pt x="31089" y="6312027"/>
                  </a:lnTo>
                  <a:lnTo>
                    <a:pt x="28346" y="6312408"/>
                  </a:lnTo>
                  <a:lnTo>
                    <a:pt x="25907" y="6312662"/>
                  </a:lnTo>
                  <a:lnTo>
                    <a:pt x="23164" y="6313043"/>
                  </a:lnTo>
                  <a:lnTo>
                    <a:pt x="20726" y="6313043"/>
                  </a:lnTo>
                  <a:lnTo>
                    <a:pt x="17983" y="6313297"/>
                  </a:lnTo>
                  <a:lnTo>
                    <a:pt x="15544" y="6313297"/>
                  </a:lnTo>
                  <a:lnTo>
                    <a:pt x="12801" y="6313043"/>
                  </a:lnTo>
                  <a:lnTo>
                    <a:pt x="10363" y="6313043"/>
                  </a:lnTo>
                  <a:lnTo>
                    <a:pt x="7619" y="6312662"/>
                  </a:lnTo>
                  <a:lnTo>
                    <a:pt x="5181" y="6312408"/>
                  </a:lnTo>
                  <a:lnTo>
                    <a:pt x="2438" y="6312027"/>
                  </a:lnTo>
                  <a:lnTo>
                    <a:pt x="0" y="6311519"/>
                  </a:lnTo>
                  <a:lnTo>
                    <a:pt x="304" y="6344031"/>
                  </a:lnTo>
                </a:path>
                <a:path w="6883400" h="10017125">
                  <a:moveTo>
                    <a:pt x="85343" y="6219063"/>
                  </a:moveTo>
                  <a:lnTo>
                    <a:pt x="85343" y="6344031"/>
                  </a:lnTo>
                </a:path>
                <a:path w="6883400" h="10017125">
                  <a:moveTo>
                    <a:pt x="304" y="6344031"/>
                  </a:moveTo>
                  <a:lnTo>
                    <a:pt x="0" y="6377051"/>
                  </a:lnTo>
                  <a:lnTo>
                    <a:pt x="2438" y="6376416"/>
                  </a:lnTo>
                  <a:lnTo>
                    <a:pt x="4876" y="6375781"/>
                  </a:lnTo>
                  <a:lnTo>
                    <a:pt x="7619" y="6375146"/>
                  </a:lnTo>
                  <a:lnTo>
                    <a:pt x="10058" y="6374892"/>
                  </a:lnTo>
                  <a:lnTo>
                    <a:pt x="12496" y="6374511"/>
                  </a:lnTo>
                  <a:lnTo>
                    <a:pt x="15239" y="6374257"/>
                  </a:lnTo>
                  <a:lnTo>
                    <a:pt x="17678" y="6374257"/>
                  </a:lnTo>
                  <a:lnTo>
                    <a:pt x="20421" y="6374257"/>
                  </a:lnTo>
                  <a:lnTo>
                    <a:pt x="22859" y="6374257"/>
                  </a:lnTo>
                  <a:lnTo>
                    <a:pt x="25603" y="6374511"/>
                  </a:lnTo>
                  <a:lnTo>
                    <a:pt x="28041" y="6374892"/>
                  </a:lnTo>
                  <a:lnTo>
                    <a:pt x="30784" y="6375146"/>
                  </a:lnTo>
                  <a:lnTo>
                    <a:pt x="33223" y="6375781"/>
                  </a:lnTo>
                  <a:lnTo>
                    <a:pt x="35661" y="6376416"/>
                  </a:lnTo>
                  <a:lnTo>
                    <a:pt x="38100" y="6377305"/>
                  </a:lnTo>
                  <a:lnTo>
                    <a:pt x="40233" y="6377940"/>
                  </a:lnTo>
                  <a:lnTo>
                    <a:pt x="42671" y="6378829"/>
                  </a:lnTo>
                  <a:lnTo>
                    <a:pt x="44805" y="6380099"/>
                  </a:lnTo>
                  <a:lnTo>
                    <a:pt x="46939" y="6381242"/>
                  </a:lnTo>
                  <a:lnTo>
                    <a:pt x="49072" y="6382512"/>
                  </a:lnTo>
                  <a:lnTo>
                    <a:pt x="50901" y="6384036"/>
                  </a:lnTo>
                  <a:lnTo>
                    <a:pt x="52730" y="6385179"/>
                  </a:lnTo>
                  <a:lnTo>
                    <a:pt x="54559" y="6386703"/>
                  </a:lnTo>
                  <a:lnTo>
                    <a:pt x="56083" y="6388608"/>
                  </a:lnTo>
                  <a:lnTo>
                    <a:pt x="57302" y="6390386"/>
                  </a:lnTo>
                  <a:lnTo>
                    <a:pt x="58826" y="6392291"/>
                  </a:lnTo>
                  <a:lnTo>
                    <a:pt x="59740" y="6394323"/>
                  </a:lnTo>
                  <a:lnTo>
                    <a:pt x="60959" y="6396482"/>
                  </a:lnTo>
                  <a:lnTo>
                    <a:pt x="61569" y="6398641"/>
                  </a:lnTo>
                  <a:lnTo>
                    <a:pt x="62179" y="6401054"/>
                  </a:lnTo>
                  <a:lnTo>
                    <a:pt x="62788" y="6403467"/>
                  </a:lnTo>
                  <a:lnTo>
                    <a:pt x="63093" y="6406261"/>
                  </a:lnTo>
                  <a:lnTo>
                    <a:pt x="62788" y="6409055"/>
                  </a:lnTo>
                  <a:lnTo>
                    <a:pt x="62179" y="6411468"/>
                  </a:lnTo>
                  <a:lnTo>
                    <a:pt x="54254" y="6425819"/>
                  </a:lnTo>
                  <a:lnTo>
                    <a:pt x="52730" y="6427597"/>
                  </a:lnTo>
                  <a:lnTo>
                    <a:pt x="50901" y="6428867"/>
                  </a:lnTo>
                  <a:lnTo>
                    <a:pt x="49072" y="6430391"/>
                  </a:lnTo>
                  <a:lnTo>
                    <a:pt x="46939" y="6431534"/>
                  </a:lnTo>
                  <a:lnTo>
                    <a:pt x="44805" y="6432423"/>
                  </a:lnTo>
                  <a:lnTo>
                    <a:pt x="42671" y="6433439"/>
                  </a:lnTo>
                  <a:lnTo>
                    <a:pt x="40538" y="6434328"/>
                  </a:lnTo>
                  <a:lnTo>
                    <a:pt x="38100" y="6435217"/>
                  </a:lnTo>
                  <a:lnTo>
                    <a:pt x="35966" y="6435852"/>
                  </a:lnTo>
                  <a:lnTo>
                    <a:pt x="33223" y="6436487"/>
                  </a:lnTo>
                  <a:lnTo>
                    <a:pt x="31089" y="6436995"/>
                  </a:lnTo>
                  <a:lnTo>
                    <a:pt x="28346" y="6437376"/>
                  </a:lnTo>
                  <a:lnTo>
                    <a:pt x="25907" y="6437630"/>
                  </a:lnTo>
                  <a:lnTo>
                    <a:pt x="23164" y="6438011"/>
                  </a:lnTo>
                  <a:lnTo>
                    <a:pt x="20726" y="6438265"/>
                  </a:lnTo>
                  <a:lnTo>
                    <a:pt x="17983" y="6438265"/>
                  </a:lnTo>
                  <a:lnTo>
                    <a:pt x="15544" y="6438265"/>
                  </a:lnTo>
                  <a:lnTo>
                    <a:pt x="12801" y="6438265"/>
                  </a:lnTo>
                  <a:lnTo>
                    <a:pt x="10363" y="6438011"/>
                  </a:lnTo>
                  <a:lnTo>
                    <a:pt x="7619" y="6437630"/>
                  </a:lnTo>
                  <a:lnTo>
                    <a:pt x="5181" y="6437376"/>
                  </a:lnTo>
                  <a:lnTo>
                    <a:pt x="2438" y="6436995"/>
                  </a:lnTo>
                  <a:lnTo>
                    <a:pt x="0" y="6436741"/>
                  </a:lnTo>
                  <a:lnTo>
                    <a:pt x="304" y="6468999"/>
                  </a:lnTo>
                </a:path>
                <a:path w="6883400" h="10017125">
                  <a:moveTo>
                    <a:pt x="85343" y="6344031"/>
                  </a:moveTo>
                  <a:lnTo>
                    <a:pt x="85343" y="6468999"/>
                  </a:lnTo>
                </a:path>
                <a:path w="6883400" h="10017125">
                  <a:moveTo>
                    <a:pt x="304" y="6468999"/>
                  </a:moveTo>
                  <a:lnTo>
                    <a:pt x="0" y="6502019"/>
                  </a:lnTo>
                  <a:lnTo>
                    <a:pt x="2438" y="6501384"/>
                  </a:lnTo>
                  <a:lnTo>
                    <a:pt x="4876" y="6500749"/>
                  </a:lnTo>
                  <a:lnTo>
                    <a:pt x="7619" y="6500114"/>
                  </a:lnTo>
                  <a:lnTo>
                    <a:pt x="10058" y="6499860"/>
                  </a:lnTo>
                  <a:lnTo>
                    <a:pt x="12496" y="6499479"/>
                  </a:lnTo>
                  <a:lnTo>
                    <a:pt x="15239" y="6499225"/>
                  </a:lnTo>
                  <a:lnTo>
                    <a:pt x="17678" y="6499225"/>
                  </a:lnTo>
                  <a:lnTo>
                    <a:pt x="20421" y="6499225"/>
                  </a:lnTo>
                  <a:lnTo>
                    <a:pt x="22859" y="6499225"/>
                  </a:lnTo>
                  <a:lnTo>
                    <a:pt x="25603" y="6499479"/>
                  </a:lnTo>
                  <a:lnTo>
                    <a:pt x="28041" y="6499860"/>
                  </a:lnTo>
                  <a:lnTo>
                    <a:pt x="30784" y="6500495"/>
                  </a:lnTo>
                  <a:lnTo>
                    <a:pt x="33223" y="6500749"/>
                  </a:lnTo>
                  <a:lnTo>
                    <a:pt x="35661" y="6501638"/>
                  </a:lnTo>
                  <a:lnTo>
                    <a:pt x="38100" y="6502273"/>
                  </a:lnTo>
                  <a:lnTo>
                    <a:pt x="40233" y="6503161"/>
                  </a:lnTo>
                  <a:lnTo>
                    <a:pt x="50901" y="6509004"/>
                  </a:lnTo>
                  <a:lnTo>
                    <a:pt x="52730" y="6510147"/>
                  </a:lnTo>
                  <a:lnTo>
                    <a:pt x="54559" y="6512052"/>
                  </a:lnTo>
                  <a:lnTo>
                    <a:pt x="56083" y="6513576"/>
                  </a:lnTo>
                  <a:lnTo>
                    <a:pt x="57302" y="6515354"/>
                  </a:lnTo>
                  <a:lnTo>
                    <a:pt x="58826" y="6517513"/>
                  </a:lnTo>
                  <a:lnTo>
                    <a:pt x="59740" y="6519291"/>
                  </a:lnTo>
                  <a:lnTo>
                    <a:pt x="60959" y="6521450"/>
                  </a:lnTo>
                  <a:lnTo>
                    <a:pt x="61569" y="6523863"/>
                  </a:lnTo>
                  <a:lnTo>
                    <a:pt x="62179" y="6526022"/>
                  </a:lnTo>
                  <a:lnTo>
                    <a:pt x="62788" y="6528434"/>
                  </a:lnTo>
                  <a:lnTo>
                    <a:pt x="63093" y="6531229"/>
                  </a:lnTo>
                  <a:lnTo>
                    <a:pt x="62788" y="6534023"/>
                  </a:lnTo>
                  <a:lnTo>
                    <a:pt x="62179" y="6536436"/>
                  </a:lnTo>
                  <a:lnTo>
                    <a:pt x="54254" y="6550786"/>
                  </a:lnTo>
                  <a:lnTo>
                    <a:pt x="52730" y="6552565"/>
                  </a:lnTo>
                  <a:lnTo>
                    <a:pt x="50901" y="6553834"/>
                  </a:lnTo>
                  <a:lnTo>
                    <a:pt x="49072" y="6555359"/>
                  </a:lnTo>
                  <a:lnTo>
                    <a:pt x="46939" y="6556502"/>
                  </a:lnTo>
                  <a:lnTo>
                    <a:pt x="44805" y="6557391"/>
                  </a:lnTo>
                  <a:lnTo>
                    <a:pt x="42671" y="6558661"/>
                  </a:lnTo>
                  <a:lnTo>
                    <a:pt x="40538" y="6559550"/>
                  </a:lnTo>
                  <a:lnTo>
                    <a:pt x="38100" y="6560184"/>
                  </a:lnTo>
                  <a:lnTo>
                    <a:pt x="35966" y="6561074"/>
                  </a:lnTo>
                  <a:lnTo>
                    <a:pt x="33223" y="6561455"/>
                  </a:lnTo>
                  <a:lnTo>
                    <a:pt x="31089" y="6561963"/>
                  </a:lnTo>
                  <a:lnTo>
                    <a:pt x="28346" y="6562598"/>
                  </a:lnTo>
                  <a:lnTo>
                    <a:pt x="25907" y="6562598"/>
                  </a:lnTo>
                  <a:lnTo>
                    <a:pt x="23164" y="6562979"/>
                  </a:lnTo>
                  <a:lnTo>
                    <a:pt x="20726" y="6563233"/>
                  </a:lnTo>
                  <a:lnTo>
                    <a:pt x="17983" y="6563233"/>
                  </a:lnTo>
                  <a:lnTo>
                    <a:pt x="15544" y="6563233"/>
                  </a:lnTo>
                  <a:lnTo>
                    <a:pt x="12801" y="6563233"/>
                  </a:lnTo>
                  <a:lnTo>
                    <a:pt x="10363" y="6562979"/>
                  </a:lnTo>
                  <a:lnTo>
                    <a:pt x="7619" y="6562598"/>
                  </a:lnTo>
                  <a:lnTo>
                    <a:pt x="5181" y="6562344"/>
                  </a:lnTo>
                  <a:lnTo>
                    <a:pt x="2438" y="6561963"/>
                  </a:lnTo>
                  <a:lnTo>
                    <a:pt x="0" y="6561709"/>
                  </a:lnTo>
                  <a:lnTo>
                    <a:pt x="304" y="6594348"/>
                  </a:lnTo>
                </a:path>
                <a:path w="6883400" h="10017125">
                  <a:moveTo>
                    <a:pt x="85343" y="6468999"/>
                  </a:moveTo>
                  <a:lnTo>
                    <a:pt x="85343" y="6594348"/>
                  </a:lnTo>
                </a:path>
                <a:path w="6883400" h="10017125">
                  <a:moveTo>
                    <a:pt x="304" y="6594348"/>
                  </a:moveTo>
                  <a:lnTo>
                    <a:pt x="0" y="6627876"/>
                  </a:lnTo>
                  <a:lnTo>
                    <a:pt x="2438" y="6627241"/>
                  </a:lnTo>
                  <a:lnTo>
                    <a:pt x="4876" y="6626352"/>
                  </a:lnTo>
                  <a:lnTo>
                    <a:pt x="7619" y="6625971"/>
                  </a:lnTo>
                  <a:lnTo>
                    <a:pt x="10058" y="6625717"/>
                  </a:lnTo>
                  <a:lnTo>
                    <a:pt x="12496" y="6625463"/>
                  </a:lnTo>
                  <a:lnTo>
                    <a:pt x="15239" y="6625082"/>
                  </a:lnTo>
                  <a:lnTo>
                    <a:pt x="17678" y="6625082"/>
                  </a:lnTo>
                  <a:lnTo>
                    <a:pt x="20421" y="6625082"/>
                  </a:lnTo>
                  <a:lnTo>
                    <a:pt x="22859" y="6625082"/>
                  </a:lnTo>
                  <a:lnTo>
                    <a:pt x="25603" y="6625463"/>
                  </a:lnTo>
                  <a:lnTo>
                    <a:pt x="28041" y="6625717"/>
                  </a:lnTo>
                  <a:lnTo>
                    <a:pt x="30784" y="6625971"/>
                  </a:lnTo>
                  <a:lnTo>
                    <a:pt x="33223" y="6626606"/>
                  </a:lnTo>
                  <a:lnTo>
                    <a:pt x="35661" y="6627241"/>
                  </a:lnTo>
                  <a:lnTo>
                    <a:pt x="38100" y="6627876"/>
                  </a:lnTo>
                  <a:lnTo>
                    <a:pt x="40233" y="6628765"/>
                  </a:lnTo>
                  <a:lnTo>
                    <a:pt x="42671" y="6630034"/>
                  </a:lnTo>
                  <a:lnTo>
                    <a:pt x="44805" y="6630924"/>
                  </a:lnTo>
                  <a:lnTo>
                    <a:pt x="46939" y="6632067"/>
                  </a:lnTo>
                  <a:lnTo>
                    <a:pt x="49072" y="6633336"/>
                  </a:lnTo>
                  <a:lnTo>
                    <a:pt x="50901" y="6634861"/>
                  </a:lnTo>
                  <a:lnTo>
                    <a:pt x="52730" y="6636384"/>
                  </a:lnTo>
                  <a:lnTo>
                    <a:pt x="54559" y="6637909"/>
                  </a:lnTo>
                  <a:lnTo>
                    <a:pt x="56083" y="6639686"/>
                  </a:lnTo>
                  <a:lnTo>
                    <a:pt x="57302" y="6641592"/>
                  </a:lnTo>
                  <a:lnTo>
                    <a:pt x="58826" y="6643751"/>
                  </a:lnTo>
                  <a:lnTo>
                    <a:pt x="59740" y="6645529"/>
                  </a:lnTo>
                  <a:lnTo>
                    <a:pt x="60959" y="6647688"/>
                  </a:lnTo>
                  <a:lnTo>
                    <a:pt x="61569" y="6650101"/>
                  </a:lnTo>
                  <a:lnTo>
                    <a:pt x="62179" y="6652513"/>
                  </a:lnTo>
                  <a:lnTo>
                    <a:pt x="62788" y="6654927"/>
                  </a:lnTo>
                  <a:lnTo>
                    <a:pt x="63093" y="6657721"/>
                  </a:lnTo>
                  <a:lnTo>
                    <a:pt x="54254" y="6677786"/>
                  </a:lnTo>
                  <a:lnTo>
                    <a:pt x="52730" y="6679311"/>
                  </a:lnTo>
                  <a:lnTo>
                    <a:pt x="50901" y="6680834"/>
                  </a:lnTo>
                  <a:lnTo>
                    <a:pt x="49072" y="6682359"/>
                  </a:lnTo>
                  <a:lnTo>
                    <a:pt x="46939" y="6683629"/>
                  </a:lnTo>
                  <a:lnTo>
                    <a:pt x="44805" y="6684899"/>
                  </a:lnTo>
                  <a:lnTo>
                    <a:pt x="42671" y="6685788"/>
                  </a:lnTo>
                  <a:lnTo>
                    <a:pt x="40538" y="6686677"/>
                  </a:lnTo>
                  <a:lnTo>
                    <a:pt x="38100" y="6687311"/>
                  </a:lnTo>
                  <a:lnTo>
                    <a:pt x="35966" y="6688201"/>
                  </a:lnTo>
                  <a:lnTo>
                    <a:pt x="33223" y="6688836"/>
                  </a:lnTo>
                  <a:lnTo>
                    <a:pt x="31089" y="6689471"/>
                  </a:lnTo>
                  <a:lnTo>
                    <a:pt x="28346" y="6689725"/>
                  </a:lnTo>
                  <a:lnTo>
                    <a:pt x="25907" y="6689979"/>
                  </a:lnTo>
                  <a:lnTo>
                    <a:pt x="23164" y="6690359"/>
                  </a:lnTo>
                  <a:lnTo>
                    <a:pt x="20726" y="6690359"/>
                  </a:lnTo>
                  <a:lnTo>
                    <a:pt x="17983" y="6690613"/>
                  </a:lnTo>
                  <a:lnTo>
                    <a:pt x="15544" y="6690613"/>
                  </a:lnTo>
                  <a:lnTo>
                    <a:pt x="12801" y="6690359"/>
                  </a:lnTo>
                  <a:lnTo>
                    <a:pt x="10363" y="6690359"/>
                  </a:lnTo>
                  <a:lnTo>
                    <a:pt x="7619" y="6689979"/>
                  </a:lnTo>
                  <a:lnTo>
                    <a:pt x="5181" y="6689725"/>
                  </a:lnTo>
                  <a:lnTo>
                    <a:pt x="2438" y="6689471"/>
                  </a:lnTo>
                  <a:lnTo>
                    <a:pt x="0" y="6688836"/>
                  </a:lnTo>
                  <a:lnTo>
                    <a:pt x="304" y="6722363"/>
                  </a:lnTo>
                </a:path>
                <a:path w="6883400" h="10017125">
                  <a:moveTo>
                    <a:pt x="85343" y="6594348"/>
                  </a:moveTo>
                  <a:lnTo>
                    <a:pt x="85343" y="6722363"/>
                  </a:lnTo>
                </a:path>
                <a:path w="6883400" h="10017125">
                  <a:moveTo>
                    <a:pt x="304" y="6722363"/>
                  </a:moveTo>
                  <a:lnTo>
                    <a:pt x="0" y="6755892"/>
                  </a:lnTo>
                  <a:lnTo>
                    <a:pt x="2438" y="6755257"/>
                  </a:lnTo>
                  <a:lnTo>
                    <a:pt x="4876" y="6754622"/>
                  </a:lnTo>
                  <a:lnTo>
                    <a:pt x="7619" y="6753986"/>
                  </a:lnTo>
                  <a:lnTo>
                    <a:pt x="10058" y="6753733"/>
                  </a:lnTo>
                  <a:lnTo>
                    <a:pt x="12496" y="6753479"/>
                  </a:lnTo>
                  <a:lnTo>
                    <a:pt x="15239" y="6753098"/>
                  </a:lnTo>
                  <a:lnTo>
                    <a:pt x="17678" y="6753098"/>
                  </a:lnTo>
                  <a:lnTo>
                    <a:pt x="20421" y="6753098"/>
                  </a:lnTo>
                  <a:lnTo>
                    <a:pt x="22859" y="6753098"/>
                  </a:lnTo>
                  <a:lnTo>
                    <a:pt x="25603" y="6753479"/>
                  </a:lnTo>
                  <a:lnTo>
                    <a:pt x="28041" y="6753733"/>
                  </a:lnTo>
                  <a:lnTo>
                    <a:pt x="30784" y="6753986"/>
                  </a:lnTo>
                  <a:lnTo>
                    <a:pt x="33223" y="6754622"/>
                  </a:lnTo>
                  <a:lnTo>
                    <a:pt x="35661" y="6755257"/>
                  </a:lnTo>
                  <a:lnTo>
                    <a:pt x="38100" y="6756146"/>
                  </a:lnTo>
                  <a:lnTo>
                    <a:pt x="40233" y="6756781"/>
                  </a:lnTo>
                  <a:lnTo>
                    <a:pt x="42671" y="6758051"/>
                  </a:lnTo>
                  <a:lnTo>
                    <a:pt x="52730" y="6764401"/>
                  </a:lnTo>
                  <a:lnTo>
                    <a:pt x="54559" y="6765925"/>
                  </a:lnTo>
                  <a:lnTo>
                    <a:pt x="56083" y="6767703"/>
                  </a:lnTo>
                  <a:lnTo>
                    <a:pt x="57302" y="6769608"/>
                  </a:lnTo>
                  <a:lnTo>
                    <a:pt x="58826" y="6771767"/>
                  </a:lnTo>
                  <a:lnTo>
                    <a:pt x="59740" y="6773545"/>
                  </a:lnTo>
                  <a:lnTo>
                    <a:pt x="60959" y="6775958"/>
                  </a:lnTo>
                  <a:lnTo>
                    <a:pt x="61569" y="6778117"/>
                  </a:lnTo>
                  <a:lnTo>
                    <a:pt x="62179" y="6780530"/>
                  </a:lnTo>
                  <a:lnTo>
                    <a:pt x="62788" y="6782943"/>
                  </a:lnTo>
                  <a:lnTo>
                    <a:pt x="63093" y="6785736"/>
                  </a:lnTo>
                  <a:lnTo>
                    <a:pt x="62788" y="6788531"/>
                  </a:lnTo>
                  <a:lnTo>
                    <a:pt x="62179" y="6791198"/>
                  </a:lnTo>
                  <a:lnTo>
                    <a:pt x="54254" y="6805803"/>
                  </a:lnTo>
                  <a:lnTo>
                    <a:pt x="52730" y="6807708"/>
                  </a:lnTo>
                  <a:lnTo>
                    <a:pt x="50901" y="6808851"/>
                  </a:lnTo>
                  <a:lnTo>
                    <a:pt x="49072" y="6810375"/>
                  </a:lnTo>
                  <a:lnTo>
                    <a:pt x="46939" y="6811645"/>
                  </a:lnTo>
                  <a:lnTo>
                    <a:pt x="44805" y="6812915"/>
                  </a:lnTo>
                  <a:lnTo>
                    <a:pt x="42671" y="6813804"/>
                  </a:lnTo>
                  <a:lnTo>
                    <a:pt x="40538" y="6814693"/>
                  </a:lnTo>
                  <a:lnTo>
                    <a:pt x="38100" y="6815582"/>
                  </a:lnTo>
                  <a:lnTo>
                    <a:pt x="35966" y="6816217"/>
                  </a:lnTo>
                  <a:lnTo>
                    <a:pt x="33223" y="6816852"/>
                  </a:lnTo>
                  <a:lnTo>
                    <a:pt x="31089" y="6817486"/>
                  </a:lnTo>
                  <a:lnTo>
                    <a:pt x="28346" y="6817741"/>
                  </a:lnTo>
                  <a:lnTo>
                    <a:pt x="25907" y="6817995"/>
                  </a:lnTo>
                  <a:lnTo>
                    <a:pt x="23164" y="6818376"/>
                  </a:lnTo>
                  <a:lnTo>
                    <a:pt x="20726" y="6818376"/>
                  </a:lnTo>
                  <a:lnTo>
                    <a:pt x="17983" y="6818630"/>
                  </a:lnTo>
                  <a:lnTo>
                    <a:pt x="15544" y="6818630"/>
                  </a:lnTo>
                  <a:lnTo>
                    <a:pt x="12801" y="6818376"/>
                  </a:lnTo>
                  <a:lnTo>
                    <a:pt x="10363" y="6818376"/>
                  </a:lnTo>
                  <a:lnTo>
                    <a:pt x="7619" y="6817995"/>
                  </a:lnTo>
                  <a:lnTo>
                    <a:pt x="5181" y="6817741"/>
                  </a:lnTo>
                  <a:lnTo>
                    <a:pt x="2438" y="6817486"/>
                  </a:lnTo>
                  <a:lnTo>
                    <a:pt x="0" y="6816852"/>
                  </a:lnTo>
                  <a:lnTo>
                    <a:pt x="304" y="6850380"/>
                  </a:lnTo>
                </a:path>
                <a:path w="6883400" h="10017125">
                  <a:moveTo>
                    <a:pt x="85343" y="6722363"/>
                  </a:moveTo>
                  <a:lnTo>
                    <a:pt x="85343" y="6850380"/>
                  </a:lnTo>
                </a:path>
                <a:path w="6883400" h="10017125">
                  <a:moveTo>
                    <a:pt x="304" y="6850380"/>
                  </a:moveTo>
                  <a:lnTo>
                    <a:pt x="0" y="6883908"/>
                  </a:lnTo>
                  <a:lnTo>
                    <a:pt x="2438" y="6883273"/>
                  </a:lnTo>
                  <a:lnTo>
                    <a:pt x="4876" y="6882638"/>
                  </a:lnTo>
                  <a:lnTo>
                    <a:pt x="7619" y="6882003"/>
                  </a:lnTo>
                  <a:lnTo>
                    <a:pt x="10058" y="6881749"/>
                  </a:lnTo>
                  <a:lnTo>
                    <a:pt x="12496" y="6881495"/>
                  </a:lnTo>
                  <a:lnTo>
                    <a:pt x="15239" y="6881113"/>
                  </a:lnTo>
                  <a:lnTo>
                    <a:pt x="17678" y="6881113"/>
                  </a:lnTo>
                  <a:lnTo>
                    <a:pt x="20421" y="6881113"/>
                  </a:lnTo>
                  <a:lnTo>
                    <a:pt x="22859" y="6881113"/>
                  </a:lnTo>
                  <a:lnTo>
                    <a:pt x="25603" y="6881495"/>
                  </a:lnTo>
                  <a:lnTo>
                    <a:pt x="28041" y="6881749"/>
                  </a:lnTo>
                  <a:lnTo>
                    <a:pt x="30784" y="6882003"/>
                  </a:lnTo>
                  <a:lnTo>
                    <a:pt x="33223" y="6882638"/>
                  </a:lnTo>
                  <a:lnTo>
                    <a:pt x="35661" y="6883527"/>
                  </a:lnTo>
                  <a:lnTo>
                    <a:pt x="38100" y="6884161"/>
                  </a:lnTo>
                  <a:lnTo>
                    <a:pt x="40233" y="6885051"/>
                  </a:lnTo>
                  <a:lnTo>
                    <a:pt x="42671" y="6886067"/>
                  </a:lnTo>
                  <a:lnTo>
                    <a:pt x="44805" y="6886956"/>
                  </a:lnTo>
                  <a:lnTo>
                    <a:pt x="46939" y="6888099"/>
                  </a:lnTo>
                  <a:lnTo>
                    <a:pt x="49072" y="6889369"/>
                  </a:lnTo>
                  <a:lnTo>
                    <a:pt x="50901" y="6890893"/>
                  </a:lnTo>
                  <a:lnTo>
                    <a:pt x="52730" y="6892417"/>
                  </a:lnTo>
                  <a:lnTo>
                    <a:pt x="54559" y="6893941"/>
                  </a:lnTo>
                  <a:lnTo>
                    <a:pt x="56083" y="6895719"/>
                  </a:lnTo>
                  <a:lnTo>
                    <a:pt x="57302" y="6897624"/>
                  </a:lnTo>
                  <a:lnTo>
                    <a:pt x="58826" y="6899783"/>
                  </a:lnTo>
                  <a:lnTo>
                    <a:pt x="63093" y="6913753"/>
                  </a:lnTo>
                  <a:lnTo>
                    <a:pt x="58521" y="6928358"/>
                  </a:lnTo>
                  <a:lnTo>
                    <a:pt x="57302" y="6930517"/>
                  </a:lnTo>
                  <a:lnTo>
                    <a:pt x="55778" y="6932295"/>
                  </a:lnTo>
                  <a:lnTo>
                    <a:pt x="54254" y="6933819"/>
                  </a:lnTo>
                  <a:lnTo>
                    <a:pt x="52730" y="6935724"/>
                  </a:lnTo>
                  <a:lnTo>
                    <a:pt x="50901" y="6936867"/>
                  </a:lnTo>
                  <a:lnTo>
                    <a:pt x="49072" y="6938391"/>
                  </a:lnTo>
                  <a:lnTo>
                    <a:pt x="46939" y="6939661"/>
                  </a:lnTo>
                  <a:lnTo>
                    <a:pt x="33223" y="6944868"/>
                  </a:lnTo>
                  <a:lnTo>
                    <a:pt x="31089" y="6945503"/>
                  </a:lnTo>
                  <a:lnTo>
                    <a:pt x="28346" y="6945757"/>
                  </a:lnTo>
                  <a:lnTo>
                    <a:pt x="25907" y="6946011"/>
                  </a:lnTo>
                  <a:lnTo>
                    <a:pt x="23164" y="6946392"/>
                  </a:lnTo>
                  <a:lnTo>
                    <a:pt x="20726" y="6946646"/>
                  </a:lnTo>
                  <a:lnTo>
                    <a:pt x="17983" y="6946646"/>
                  </a:lnTo>
                  <a:lnTo>
                    <a:pt x="15544" y="6946646"/>
                  </a:lnTo>
                  <a:lnTo>
                    <a:pt x="12801" y="6946646"/>
                  </a:lnTo>
                  <a:lnTo>
                    <a:pt x="10363" y="6946392"/>
                  </a:lnTo>
                  <a:lnTo>
                    <a:pt x="7619" y="6946011"/>
                  </a:lnTo>
                  <a:lnTo>
                    <a:pt x="5181" y="6945757"/>
                  </a:lnTo>
                  <a:lnTo>
                    <a:pt x="2438" y="6945503"/>
                  </a:lnTo>
                  <a:lnTo>
                    <a:pt x="0" y="6944868"/>
                  </a:lnTo>
                  <a:lnTo>
                    <a:pt x="304" y="6978396"/>
                  </a:lnTo>
                </a:path>
                <a:path w="6883400" h="10017125">
                  <a:moveTo>
                    <a:pt x="85343" y="6850380"/>
                  </a:moveTo>
                  <a:lnTo>
                    <a:pt x="85343" y="6978396"/>
                  </a:lnTo>
                </a:path>
                <a:path w="6883400" h="10017125">
                  <a:moveTo>
                    <a:pt x="304" y="6978396"/>
                  </a:moveTo>
                  <a:lnTo>
                    <a:pt x="0" y="7011924"/>
                  </a:lnTo>
                  <a:lnTo>
                    <a:pt x="2438" y="7011288"/>
                  </a:lnTo>
                  <a:lnTo>
                    <a:pt x="4876" y="7010654"/>
                  </a:lnTo>
                  <a:lnTo>
                    <a:pt x="7619" y="7010019"/>
                  </a:lnTo>
                  <a:lnTo>
                    <a:pt x="10058" y="7009765"/>
                  </a:lnTo>
                  <a:lnTo>
                    <a:pt x="12496" y="7009511"/>
                  </a:lnTo>
                  <a:lnTo>
                    <a:pt x="15239" y="7009130"/>
                  </a:lnTo>
                  <a:lnTo>
                    <a:pt x="17678" y="7009130"/>
                  </a:lnTo>
                  <a:lnTo>
                    <a:pt x="20421" y="7009130"/>
                  </a:lnTo>
                  <a:lnTo>
                    <a:pt x="22859" y="7009130"/>
                  </a:lnTo>
                  <a:lnTo>
                    <a:pt x="25603" y="7009511"/>
                  </a:lnTo>
                  <a:lnTo>
                    <a:pt x="28041" y="7009765"/>
                  </a:lnTo>
                  <a:lnTo>
                    <a:pt x="30784" y="7010400"/>
                  </a:lnTo>
                  <a:lnTo>
                    <a:pt x="33223" y="7010654"/>
                  </a:lnTo>
                  <a:lnTo>
                    <a:pt x="35661" y="7011543"/>
                  </a:lnTo>
                  <a:lnTo>
                    <a:pt x="38100" y="7012178"/>
                  </a:lnTo>
                  <a:lnTo>
                    <a:pt x="40233" y="7013067"/>
                  </a:lnTo>
                  <a:lnTo>
                    <a:pt x="42671" y="7014083"/>
                  </a:lnTo>
                  <a:lnTo>
                    <a:pt x="44805" y="7014972"/>
                  </a:lnTo>
                  <a:lnTo>
                    <a:pt x="46939" y="7016115"/>
                  </a:lnTo>
                  <a:lnTo>
                    <a:pt x="49072" y="7017638"/>
                  </a:lnTo>
                  <a:lnTo>
                    <a:pt x="50901" y="7018909"/>
                  </a:lnTo>
                  <a:lnTo>
                    <a:pt x="52730" y="7020433"/>
                  </a:lnTo>
                  <a:lnTo>
                    <a:pt x="54559" y="7022211"/>
                  </a:lnTo>
                  <a:lnTo>
                    <a:pt x="56083" y="7023734"/>
                  </a:lnTo>
                  <a:lnTo>
                    <a:pt x="57302" y="7025640"/>
                  </a:lnTo>
                  <a:lnTo>
                    <a:pt x="58826" y="7027799"/>
                  </a:lnTo>
                  <a:lnTo>
                    <a:pt x="59740" y="7029831"/>
                  </a:lnTo>
                  <a:lnTo>
                    <a:pt x="60959" y="7031990"/>
                  </a:lnTo>
                  <a:lnTo>
                    <a:pt x="61569" y="7034149"/>
                  </a:lnTo>
                  <a:lnTo>
                    <a:pt x="62179" y="7036561"/>
                  </a:lnTo>
                  <a:lnTo>
                    <a:pt x="62788" y="7039356"/>
                  </a:lnTo>
                  <a:lnTo>
                    <a:pt x="63093" y="7041769"/>
                  </a:lnTo>
                  <a:lnTo>
                    <a:pt x="58521" y="7056374"/>
                  </a:lnTo>
                  <a:lnTo>
                    <a:pt x="57302" y="7058533"/>
                  </a:lnTo>
                  <a:lnTo>
                    <a:pt x="55778" y="7060311"/>
                  </a:lnTo>
                  <a:lnTo>
                    <a:pt x="54254" y="7061834"/>
                  </a:lnTo>
                  <a:lnTo>
                    <a:pt x="52730" y="7063740"/>
                  </a:lnTo>
                  <a:lnTo>
                    <a:pt x="50901" y="7065263"/>
                  </a:lnTo>
                  <a:lnTo>
                    <a:pt x="49072" y="7066407"/>
                  </a:lnTo>
                  <a:lnTo>
                    <a:pt x="46939" y="7067677"/>
                  </a:lnTo>
                  <a:lnTo>
                    <a:pt x="44805" y="7068947"/>
                  </a:lnTo>
                  <a:lnTo>
                    <a:pt x="33223" y="7072884"/>
                  </a:lnTo>
                  <a:lnTo>
                    <a:pt x="31089" y="7073519"/>
                  </a:lnTo>
                  <a:lnTo>
                    <a:pt x="28346" y="7073773"/>
                  </a:lnTo>
                  <a:lnTo>
                    <a:pt x="25907" y="7074027"/>
                  </a:lnTo>
                  <a:lnTo>
                    <a:pt x="23164" y="7074408"/>
                  </a:lnTo>
                  <a:lnTo>
                    <a:pt x="20726" y="7074661"/>
                  </a:lnTo>
                  <a:lnTo>
                    <a:pt x="17983" y="7074661"/>
                  </a:lnTo>
                  <a:lnTo>
                    <a:pt x="15544" y="7074661"/>
                  </a:lnTo>
                  <a:lnTo>
                    <a:pt x="12801" y="7074661"/>
                  </a:lnTo>
                  <a:lnTo>
                    <a:pt x="10363" y="7074408"/>
                  </a:lnTo>
                  <a:lnTo>
                    <a:pt x="7619" y="7074027"/>
                  </a:lnTo>
                  <a:lnTo>
                    <a:pt x="5181" y="7073773"/>
                  </a:lnTo>
                  <a:lnTo>
                    <a:pt x="2438" y="7073519"/>
                  </a:lnTo>
                  <a:lnTo>
                    <a:pt x="0" y="7073138"/>
                  </a:lnTo>
                  <a:lnTo>
                    <a:pt x="304" y="7106411"/>
                  </a:lnTo>
                </a:path>
                <a:path w="6883400" h="10017125">
                  <a:moveTo>
                    <a:pt x="85343" y="6978396"/>
                  </a:moveTo>
                  <a:lnTo>
                    <a:pt x="85343" y="7106411"/>
                  </a:lnTo>
                </a:path>
                <a:path w="6883400" h="10017125">
                  <a:moveTo>
                    <a:pt x="304" y="7106411"/>
                  </a:moveTo>
                  <a:lnTo>
                    <a:pt x="0" y="7139940"/>
                  </a:lnTo>
                  <a:lnTo>
                    <a:pt x="2438" y="7139305"/>
                  </a:lnTo>
                  <a:lnTo>
                    <a:pt x="4876" y="7138670"/>
                  </a:lnTo>
                  <a:lnTo>
                    <a:pt x="7619" y="7138034"/>
                  </a:lnTo>
                  <a:lnTo>
                    <a:pt x="10058" y="7137781"/>
                  </a:lnTo>
                  <a:lnTo>
                    <a:pt x="12496" y="7137527"/>
                  </a:lnTo>
                  <a:lnTo>
                    <a:pt x="15239" y="7137146"/>
                  </a:lnTo>
                  <a:lnTo>
                    <a:pt x="17678" y="7137146"/>
                  </a:lnTo>
                  <a:lnTo>
                    <a:pt x="20421" y="7137146"/>
                  </a:lnTo>
                  <a:lnTo>
                    <a:pt x="22859" y="7137146"/>
                  </a:lnTo>
                  <a:lnTo>
                    <a:pt x="25603" y="7137527"/>
                  </a:lnTo>
                  <a:lnTo>
                    <a:pt x="28041" y="7137781"/>
                  </a:lnTo>
                  <a:lnTo>
                    <a:pt x="30784" y="7138416"/>
                  </a:lnTo>
                  <a:lnTo>
                    <a:pt x="33223" y="7139051"/>
                  </a:lnTo>
                  <a:lnTo>
                    <a:pt x="35661" y="7139559"/>
                  </a:lnTo>
                  <a:lnTo>
                    <a:pt x="46939" y="7144511"/>
                  </a:lnTo>
                  <a:lnTo>
                    <a:pt x="49072" y="7145655"/>
                  </a:lnTo>
                  <a:lnTo>
                    <a:pt x="57302" y="7153656"/>
                  </a:lnTo>
                  <a:lnTo>
                    <a:pt x="58826" y="7155815"/>
                  </a:lnTo>
                  <a:lnTo>
                    <a:pt x="59740" y="7157847"/>
                  </a:lnTo>
                  <a:lnTo>
                    <a:pt x="60959" y="7160006"/>
                  </a:lnTo>
                  <a:lnTo>
                    <a:pt x="61569" y="7162419"/>
                  </a:lnTo>
                  <a:lnTo>
                    <a:pt x="62179" y="7164578"/>
                  </a:lnTo>
                  <a:lnTo>
                    <a:pt x="62788" y="7167372"/>
                  </a:lnTo>
                  <a:lnTo>
                    <a:pt x="63093" y="7169784"/>
                  </a:lnTo>
                  <a:lnTo>
                    <a:pt x="62788" y="7172833"/>
                  </a:lnTo>
                  <a:lnTo>
                    <a:pt x="62179" y="7175246"/>
                  </a:lnTo>
                  <a:lnTo>
                    <a:pt x="61569" y="7177659"/>
                  </a:lnTo>
                  <a:lnTo>
                    <a:pt x="55778" y="7188327"/>
                  </a:lnTo>
                  <a:lnTo>
                    <a:pt x="54254" y="7190232"/>
                  </a:lnTo>
                  <a:lnTo>
                    <a:pt x="52730" y="7191756"/>
                  </a:lnTo>
                  <a:lnTo>
                    <a:pt x="50901" y="7193280"/>
                  </a:lnTo>
                  <a:lnTo>
                    <a:pt x="49072" y="7194423"/>
                  </a:lnTo>
                  <a:lnTo>
                    <a:pt x="46939" y="7195693"/>
                  </a:lnTo>
                  <a:lnTo>
                    <a:pt x="44805" y="7196963"/>
                  </a:lnTo>
                  <a:lnTo>
                    <a:pt x="42671" y="7197852"/>
                  </a:lnTo>
                  <a:lnTo>
                    <a:pt x="40538" y="7198741"/>
                  </a:lnTo>
                  <a:lnTo>
                    <a:pt x="38100" y="7199630"/>
                  </a:lnTo>
                  <a:lnTo>
                    <a:pt x="35966" y="7200519"/>
                  </a:lnTo>
                  <a:lnTo>
                    <a:pt x="33223" y="7200900"/>
                  </a:lnTo>
                  <a:lnTo>
                    <a:pt x="31089" y="7201534"/>
                  </a:lnTo>
                  <a:lnTo>
                    <a:pt x="28346" y="7202043"/>
                  </a:lnTo>
                  <a:lnTo>
                    <a:pt x="25907" y="7202424"/>
                  </a:lnTo>
                  <a:lnTo>
                    <a:pt x="23164" y="7202424"/>
                  </a:lnTo>
                  <a:lnTo>
                    <a:pt x="20726" y="7202678"/>
                  </a:lnTo>
                  <a:lnTo>
                    <a:pt x="17983" y="7202678"/>
                  </a:lnTo>
                  <a:lnTo>
                    <a:pt x="15544" y="7202678"/>
                  </a:lnTo>
                  <a:lnTo>
                    <a:pt x="12801" y="7202678"/>
                  </a:lnTo>
                  <a:lnTo>
                    <a:pt x="10363" y="7202424"/>
                  </a:lnTo>
                  <a:lnTo>
                    <a:pt x="7619" y="7202424"/>
                  </a:lnTo>
                  <a:lnTo>
                    <a:pt x="5181" y="7201789"/>
                  </a:lnTo>
                  <a:lnTo>
                    <a:pt x="2438" y="7201534"/>
                  </a:lnTo>
                  <a:lnTo>
                    <a:pt x="0" y="7201154"/>
                  </a:lnTo>
                  <a:lnTo>
                    <a:pt x="304" y="7234428"/>
                  </a:lnTo>
                </a:path>
                <a:path w="6883400" h="10017125">
                  <a:moveTo>
                    <a:pt x="85343" y="7106411"/>
                  </a:moveTo>
                  <a:lnTo>
                    <a:pt x="85343" y="7234428"/>
                  </a:lnTo>
                </a:path>
                <a:path w="6883400" h="10017125">
                  <a:moveTo>
                    <a:pt x="304" y="7234428"/>
                  </a:moveTo>
                  <a:lnTo>
                    <a:pt x="0" y="7267956"/>
                  </a:lnTo>
                  <a:lnTo>
                    <a:pt x="2438" y="7267321"/>
                  </a:lnTo>
                  <a:lnTo>
                    <a:pt x="4876" y="7266686"/>
                  </a:lnTo>
                  <a:lnTo>
                    <a:pt x="7619" y="7266051"/>
                  </a:lnTo>
                  <a:lnTo>
                    <a:pt x="10058" y="7265797"/>
                  </a:lnTo>
                  <a:lnTo>
                    <a:pt x="12496" y="7265543"/>
                  </a:lnTo>
                  <a:lnTo>
                    <a:pt x="15239" y="7265543"/>
                  </a:lnTo>
                  <a:lnTo>
                    <a:pt x="17678" y="7265161"/>
                  </a:lnTo>
                  <a:lnTo>
                    <a:pt x="20421" y="7265161"/>
                  </a:lnTo>
                  <a:lnTo>
                    <a:pt x="22859" y="7265543"/>
                  </a:lnTo>
                  <a:lnTo>
                    <a:pt x="25603" y="7265543"/>
                  </a:lnTo>
                  <a:lnTo>
                    <a:pt x="28041" y="7265797"/>
                  </a:lnTo>
                  <a:lnTo>
                    <a:pt x="30784" y="7266432"/>
                  </a:lnTo>
                  <a:lnTo>
                    <a:pt x="33223" y="7267067"/>
                  </a:lnTo>
                  <a:lnTo>
                    <a:pt x="35661" y="7267575"/>
                  </a:lnTo>
                  <a:lnTo>
                    <a:pt x="38100" y="7268209"/>
                  </a:lnTo>
                  <a:lnTo>
                    <a:pt x="40233" y="7269099"/>
                  </a:lnTo>
                  <a:lnTo>
                    <a:pt x="42671" y="7270115"/>
                  </a:lnTo>
                  <a:lnTo>
                    <a:pt x="44805" y="7271258"/>
                  </a:lnTo>
                  <a:lnTo>
                    <a:pt x="46939" y="7272528"/>
                  </a:lnTo>
                  <a:lnTo>
                    <a:pt x="49072" y="7273671"/>
                  </a:lnTo>
                  <a:lnTo>
                    <a:pt x="50901" y="7275195"/>
                  </a:lnTo>
                  <a:lnTo>
                    <a:pt x="52730" y="7276465"/>
                  </a:lnTo>
                  <a:lnTo>
                    <a:pt x="54559" y="7278243"/>
                  </a:lnTo>
                  <a:lnTo>
                    <a:pt x="56083" y="7279767"/>
                  </a:lnTo>
                  <a:lnTo>
                    <a:pt x="57302" y="7281672"/>
                  </a:lnTo>
                  <a:lnTo>
                    <a:pt x="58826" y="7283831"/>
                  </a:lnTo>
                  <a:lnTo>
                    <a:pt x="59740" y="7285863"/>
                  </a:lnTo>
                  <a:lnTo>
                    <a:pt x="60959" y="7288022"/>
                  </a:lnTo>
                  <a:lnTo>
                    <a:pt x="61569" y="7290434"/>
                  </a:lnTo>
                  <a:lnTo>
                    <a:pt x="62179" y="7292594"/>
                  </a:lnTo>
                  <a:lnTo>
                    <a:pt x="62788" y="7295388"/>
                  </a:lnTo>
                  <a:lnTo>
                    <a:pt x="63093" y="7297801"/>
                  </a:lnTo>
                  <a:lnTo>
                    <a:pt x="62788" y="7300849"/>
                  </a:lnTo>
                  <a:lnTo>
                    <a:pt x="62179" y="7303261"/>
                  </a:lnTo>
                  <a:lnTo>
                    <a:pt x="61569" y="7305675"/>
                  </a:lnTo>
                  <a:lnTo>
                    <a:pt x="55778" y="7316343"/>
                  </a:lnTo>
                  <a:lnTo>
                    <a:pt x="54254" y="7318248"/>
                  </a:lnTo>
                  <a:lnTo>
                    <a:pt x="42671" y="7325868"/>
                  </a:lnTo>
                  <a:lnTo>
                    <a:pt x="40538" y="7327011"/>
                  </a:lnTo>
                  <a:lnTo>
                    <a:pt x="38100" y="7327646"/>
                  </a:lnTo>
                  <a:lnTo>
                    <a:pt x="35966" y="7328534"/>
                  </a:lnTo>
                  <a:lnTo>
                    <a:pt x="33223" y="7329170"/>
                  </a:lnTo>
                  <a:lnTo>
                    <a:pt x="31089" y="7329551"/>
                  </a:lnTo>
                  <a:lnTo>
                    <a:pt x="28346" y="7330059"/>
                  </a:lnTo>
                  <a:lnTo>
                    <a:pt x="25907" y="7330440"/>
                  </a:lnTo>
                  <a:lnTo>
                    <a:pt x="23164" y="7330440"/>
                  </a:lnTo>
                  <a:lnTo>
                    <a:pt x="20726" y="7330694"/>
                  </a:lnTo>
                  <a:lnTo>
                    <a:pt x="17983" y="7330694"/>
                  </a:lnTo>
                  <a:lnTo>
                    <a:pt x="15544" y="7330694"/>
                  </a:lnTo>
                  <a:lnTo>
                    <a:pt x="12801" y="7330694"/>
                  </a:lnTo>
                  <a:lnTo>
                    <a:pt x="10363" y="7330440"/>
                  </a:lnTo>
                  <a:lnTo>
                    <a:pt x="7619" y="7330440"/>
                  </a:lnTo>
                  <a:lnTo>
                    <a:pt x="5181" y="7329805"/>
                  </a:lnTo>
                  <a:lnTo>
                    <a:pt x="2438" y="7329551"/>
                  </a:lnTo>
                  <a:lnTo>
                    <a:pt x="0" y="7329170"/>
                  </a:lnTo>
                  <a:lnTo>
                    <a:pt x="304" y="7362444"/>
                  </a:lnTo>
                </a:path>
                <a:path w="6883400" h="10017125">
                  <a:moveTo>
                    <a:pt x="85343" y="7234428"/>
                  </a:moveTo>
                  <a:lnTo>
                    <a:pt x="85343" y="7362444"/>
                  </a:lnTo>
                </a:path>
                <a:path w="6883400" h="10017125">
                  <a:moveTo>
                    <a:pt x="304" y="7362444"/>
                  </a:moveTo>
                  <a:lnTo>
                    <a:pt x="0" y="7396226"/>
                  </a:lnTo>
                  <a:lnTo>
                    <a:pt x="2438" y="7395336"/>
                  </a:lnTo>
                  <a:lnTo>
                    <a:pt x="4876" y="7394702"/>
                  </a:lnTo>
                  <a:lnTo>
                    <a:pt x="7619" y="7394448"/>
                  </a:lnTo>
                  <a:lnTo>
                    <a:pt x="10058" y="7393813"/>
                  </a:lnTo>
                  <a:lnTo>
                    <a:pt x="12496" y="7393559"/>
                  </a:lnTo>
                  <a:lnTo>
                    <a:pt x="15239" y="7393559"/>
                  </a:lnTo>
                  <a:lnTo>
                    <a:pt x="17678" y="7393178"/>
                  </a:lnTo>
                  <a:lnTo>
                    <a:pt x="20421" y="7393178"/>
                  </a:lnTo>
                  <a:lnTo>
                    <a:pt x="22859" y="7393559"/>
                  </a:lnTo>
                  <a:lnTo>
                    <a:pt x="25603" y="7393559"/>
                  </a:lnTo>
                  <a:lnTo>
                    <a:pt x="28041" y="7394067"/>
                  </a:lnTo>
                  <a:lnTo>
                    <a:pt x="30784" y="7394448"/>
                  </a:lnTo>
                  <a:lnTo>
                    <a:pt x="33223" y="7395083"/>
                  </a:lnTo>
                  <a:lnTo>
                    <a:pt x="35661" y="7395591"/>
                  </a:lnTo>
                  <a:lnTo>
                    <a:pt x="38100" y="7396226"/>
                  </a:lnTo>
                  <a:lnTo>
                    <a:pt x="40233" y="7397115"/>
                  </a:lnTo>
                  <a:lnTo>
                    <a:pt x="42671" y="7398131"/>
                  </a:lnTo>
                  <a:lnTo>
                    <a:pt x="44805" y="7399274"/>
                  </a:lnTo>
                  <a:lnTo>
                    <a:pt x="46939" y="7400544"/>
                  </a:lnTo>
                  <a:lnTo>
                    <a:pt x="49072" y="7401686"/>
                  </a:lnTo>
                  <a:lnTo>
                    <a:pt x="50901" y="7403211"/>
                  </a:lnTo>
                  <a:lnTo>
                    <a:pt x="52730" y="7404734"/>
                  </a:lnTo>
                  <a:lnTo>
                    <a:pt x="54559" y="7406259"/>
                  </a:lnTo>
                  <a:lnTo>
                    <a:pt x="56083" y="7408164"/>
                  </a:lnTo>
                  <a:lnTo>
                    <a:pt x="57302" y="7409942"/>
                  </a:lnTo>
                  <a:lnTo>
                    <a:pt x="58826" y="7411847"/>
                  </a:lnTo>
                  <a:lnTo>
                    <a:pt x="59740" y="7413879"/>
                  </a:lnTo>
                  <a:lnTo>
                    <a:pt x="60959" y="7416038"/>
                  </a:lnTo>
                  <a:lnTo>
                    <a:pt x="61569" y="7418451"/>
                  </a:lnTo>
                  <a:lnTo>
                    <a:pt x="62179" y="7420609"/>
                  </a:lnTo>
                  <a:lnTo>
                    <a:pt x="62788" y="7423404"/>
                  </a:lnTo>
                  <a:lnTo>
                    <a:pt x="63093" y="7426071"/>
                  </a:lnTo>
                  <a:lnTo>
                    <a:pt x="62788" y="7428865"/>
                  </a:lnTo>
                  <a:lnTo>
                    <a:pt x="62179" y="7431278"/>
                  </a:lnTo>
                  <a:lnTo>
                    <a:pt x="61569" y="7434072"/>
                  </a:lnTo>
                  <a:lnTo>
                    <a:pt x="55778" y="7444359"/>
                  </a:lnTo>
                  <a:lnTo>
                    <a:pt x="54254" y="7446264"/>
                  </a:lnTo>
                  <a:lnTo>
                    <a:pt x="52730" y="7447788"/>
                  </a:lnTo>
                  <a:lnTo>
                    <a:pt x="50901" y="7449311"/>
                  </a:lnTo>
                  <a:lnTo>
                    <a:pt x="49072" y="7450455"/>
                  </a:lnTo>
                  <a:lnTo>
                    <a:pt x="46939" y="7451979"/>
                  </a:lnTo>
                  <a:lnTo>
                    <a:pt x="44805" y="7452995"/>
                  </a:lnTo>
                  <a:lnTo>
                    <a:pt x="42671" y="7454138"/>
                  </a:lnTo>
                  <a:lnTo>
                    <a:pt x="40538" y="7455027"/>
                  </a:lnTo>
                  <a:lnTo>
                    <a:pt x="38100" y="7455661"/>
                  </a:lnTo>
                  <a:lnTo>
                    <a:pt x="35966" y="7456551"/>
                  </a:lnTo>
                  <a:lnTo>
                    <a:pt x="33223" y="7457186"/>
                  </a:lnTo>
                  <a:lnTo>
                    <a:pt x="31089" y="7457567"/>
                  </a:lnTo>
                  <a:lnTo>
                    <a:pt x="28346" y="7458075"/>
                  </a:lnTo>
                  <a:lnTo>
                    <a:pt x="25907" y="7458456"/>
                  </a:lnTo>
                  <a:lnTo>
                    <a:pt x="23164" y="7458456"/>
                  </a:lnTo>
                  <a:lnTo>
                    <a:pt x="20726" y="7458709"/>
                  </a:lnTo>
                  <a:lnTo>
                    <a:pt x="17983" y="7458709"/>
                  </a:lnTo>
                  <a:lnTo>
                    <a:pt x="15544" y="7458709"/>
                  </a:lnTo>
                  <a:lnTo>
                    <a:pt x="12801" y="7458709"/>
                  </a:lnTo>
                  <a:lnTo>
                    <a:pt x="10363" y="7458456"/>
                  </a:lnTo>
                  <a:lnTo>
                    <a:pt x="7619" y="7458456"/>
                  </a:lnTo>
                  <a:lnTo>
                    <a:pt x="5181" y="7458075"/>
                  </a:lnTo>
                  <a:lnTo>
                    <a:pt x="2438" y="7457821"/>
                  </a:lnTo>
                  <a:lnTo>
                    <a:pt x="0" y="7457186"/>
                  </a:lnTo>
                  <a:lnTo>
                    <a:pt x="304" y="7490459"/>
                  </a:lnTo>
                </a:path>
                <a:path w="6883400" h="10017125">
                  <a:moveTo>
                    <a:pt x="85343" y="7362444"/>
                  </a:moveTo>
                  <a:lnTo>
                    <a:pt x="85343" y="7490459"/>
                  </a:lnTo>
                </a:path>
                <a:path w="6883400" h="10017125">
                  <a:moveTo>
                    <a:pt x="304" y="7490459"/>
                  </a:moveTo>
                  <a:lnTo>
                    <a:pt x="0" y="7524242"/>
                  </a:lnTo>
                  <a:lnTo>
                    <a:pt x="2438" y="7523607"/>
                  </a:lnTo>
                  <a:lnTo>
                    <a:pt x="4876" y="7522718"/>
                  </a:lnTo>
                  <a:lnTo>
                    <a:pt x="7619" y="7522464"/>
                  </a:lnTo>
                  <a:lnTo>
                    <a:pt x="10058" y="7521829"/>
                  </a:lnTo>
                  <a:lnTo>
                    <a:pt x="12496" y="7521575"/>
                  </a:lnTo>
                  <a:lnTo>
                    <a:pt x="25603" y="7521575"/>
                  </a:lnTo>
                  <a:lnTo>
                    <a:pt x="28041" y="7522083"/>
                  </a:lnTo>
                  <a:lnTo>
                    <a:pt x="30784" y="7522464"/>
                  </a:lnTo>
                  <a:lnTo>
                    <a:pt x="33223" y="7523099"/>
                  </a:lnTo>
                  <a:lnTo>
                    <a:pt x="35661" y="7523607"/>
                  </a:lnTo>
                  <a:lnTo>
                    <a:pt x="46939" y="7528559"/>
                  </a:lnTo>
                  <a:lnTo>
                    <a:pt x="49072" y="7529703"/>
                  </a:lnTo>
                  <a:lnTo>
                    <a:pt x="50901" y="7531227"/>
                  </a:lnTo>
                  <a:lnTo>
                    <a:pt x="52730" y="7532751"/>
                  </a:lnTo>
                  <a:lnTo>
                    <a:pt x="54559" y="7534275"/>
                  </a:lnTo>
                  <a:lnTo>
                    <a:pt x="56083" y="7536180"/>
                  </a:lnTo>
                  <a:lnTo>
                    <a:pt x="57302" y="7537958"/>
                  </a:lnTo>
                  <a:lnTo>
                    <a:pt x="58826" y="7539863"/>
                  </a:lnTo>
                  <a:lnTo>
                    <a:pt x="59740" y="7541895"/>
                  </a:lnTo>
                  <a:lnTo>
                    <a:pt x="60959" y="7544054"/>
                  </a:lnTo>
                  <a:lnTo>
                    <a:pt x="61569" y="7546467"/>
                  </a:lnTo>
                  <a:lnTo>
                    <a:pt x="62179" y="7549007"/>
                  </a:lnTo>
                  <a:lnTo>
                    <a:pt x="62788" y="7551420"/>
                  </a:lnTo>
                  <a:lnTo>
                    <a:pt x="63093" y="7554086"/>
                  </a:lnTo>
                  <a:lnTo>
                    <a:pt x="62788" y="7556881"/>
                  </a:lnTo>
                  <a:lnTo>
                    <a:pt x="62179" y="7559294"/>
                  </a:lnTo>
                  <a:lnTo>
                    <a:pt x="54254" y="7574280"/>
                  </a:lnTo>
                  <a:lnTo>
                    <a:pt x="52730" y="7575804"/>
                  </a:lnTo>
                  <a:lnTo>
                    <a:pt x="50901" y="7577328"/>
                  </a:lnTo>
                  <a:lnTo>
                    <a:pt x="49072" y="7578852"/>
                  </a:lnTo>
                  <a:lnTo>
                    <a:pt x="46939" y="7579995"/>
                  </a:lnTo>
                  <a:lnTo>
                    <a:pt x="44805" y="7581011"/>
                  </a:lnTo>
                  <a:lnTo>
                    <a:pt x="42671" y="7582154"/>
                  </a:lnTo>
                  <a:lnTo>
                    <a:pt x="40538" y="7583043"/>
                  </a:lnTo>
                  <a:lnTo>
                    <a:pt x="38100" y="7583678"/>
                  </a:lnTo>
                  <a:lnTo>
                    <a:pt x="35966" y="7584567"/>
                  </a:lnTo>
                  <a:lnTo>
                    <a:pt x="33223" y="7585202"/>
                  </a:lnTo>
                  <a:lnTo>
                    <a:pt x="31089" y="7585583"/>
                  </a:lnTo>
                  <a:lnTo>
                    <a:pt x="28346" y="7586091"/>
                  </a:lnTo>
                  <a:lnTo>
                    <a:pt x="25907" y="7586472"/>
                  </a:lnTo>
                  <a:lnTo>
                    <a:pt x="23164" y="7586726"/>
                  </a:lnTo>
                  <a:lnTo>
                    <a:pt x="20726" y="7586726"/>
                  </a:lnTo>
                  <a:lnTo>
                    <a:pt x="17983" y="7587107"/>
                  </a:lnTo>
                  <a:lnTo>
                    <a:pt x="15544" y="7587107"/>
                  </a:lnTo>
                  <a:lnTo>
                    <a:pt x="12801" y="7586726"/>
                  </a:lnTo>
                  <a:lnTo>
                    <a:pt x="10363" y="7586726"/>
                  </a:lnTo>
                  <a:lnTo>
                    <a:pt x="7619" y="7586472"/>
                  </a:lnTo>
                  <a:lnTo>
                    <a:pt x="5181" y="7586091"/>
                  </a:lnTo>
                  <a:lnTo>
                    <a:pt x="2438" y="7585836"/>
                  </a:lnTo>
                  <a:lnTo>
                    <a:pt x="0" y="7585202"/>
                  </a:lnTo>
                  <a:lnTo>
                    <a:pt x="304" y="7618730"/>
                  </a:lnTo>
                </a:path>
                <a:path w="6883400" h="10017125">
                  <a:moveTo>
                    <a:pt x="85343" y="7490459"/>
                  </a:moveTo>
                  <a:lnTo>
                    <a:pt x="85343" y="7618730"/>
                  </a:lnTo>
                </a:path>
                <a:path w="6883400" h="10017125">
                  <a:moveTo>
                    <a:pt x="304" y="7618476"/>
                  </a:moveTo>
                  <a:lnTo>
                    <a:pt x="0" y="7652258"/>
                  </a:lnTo>
                  <a:lnTo>
                    <a:pt x="2438" y="7651623"/>
                  </a:lnTo>
                  <a:lnTo>
                    <a:pt x="4876" y="7650734"/>
                  </a:lnTo>
                  <a:lnTo>
                    <a:pt x="7619" y="7650480"/>
                  </a:lnTo>
                  <a:lnTo>
                    <a:pt x="10058" y="7649845"/>
                  </a:lnTo>
                  <a:lnTo>
                    <a:pt x="12496" y="7649845"/>
                  </a:lnTo>
                  <a:lnTo>
                    <a:pt x="15239" y="7649591"/>
                  </a:lnTo>
                  <a:lnTo>
                    <a:pt x="17678" y="7649591"/>
                  </a:lnTo>
                  <a:lnTo>
                    <a:pt x="20421" y="7649591"/>
                  </a:lnTo>
                  <a:lnTo>
                    <a:pt x="22859" y="7649591"/>
                  </a:lnTo>
                  <a:lnTo>
                    <a:pt x="25603" y="7649845"/>
                  </a:lnTo>
                  <a:lnTo>
                    <a:pt x="28041" y="7650099"/>
                  </a:lnTo>
                  <a:lnTo>
                    <a:pt x="30784" y="7650480"/>
                  </a:lnTo>
                  <a:lnTo>
                    <a:pt x="33223" y="7651115"/>
                  </a:lnTo>
                  <a:lnTo>
                    <a:pt x="35661" y="7651623"/>
                  </a:lnTo>
                  <a:lnTo>
                    <a:pt x="38100" y="7652258"/>
                  </a:lnTo>
                  <a:lnTo>
                    <a:pt x="40233" y="7653147"/>
                  </a:lnTo>
                  <a:lnTo>
                    <a:pt x="42671" y="7654163"/>
                  </a:lnTo>
                  <a:lnTo>
                    <a:pt x="44805" y="7655306"/>
                  </a:lnTo>
                  <a:lnTo>
                    <a:pt x="46939" y="7656576"/>
                  </a:lnTo>
                  <a:lnTo>
                    <a:pt x="49072" y="7657719"/>
                  </a:lnTo>
                  <a:lnTo>
                    <a:pt x="50901" y="7659243"/>
                  </a:lnTo>
                  <a:lnTo>
                    <a:pt x="52730" y="7660767"/>
                  </a:lnTo>
                  <a:lnTo>
                    <a:pt x="54559" y="7662291"/>
                  </a:lnTo>
                  <a:lnTo>
                    <a:pt x="56083" y="7664196"/>
                  </a:lnTo>
                  <a:lnTo>
                    <a:pt x="57302" y="7665974"/>
                  </a:lnTo>
                  <a:lnTo>
                    <a:pt x="58826" y="7667879"/>
                  </a:lnTo>
                  <a:lnTo>
                    <a:pt x="59740" y="7669911"/>
                  </a:lnTo>
                  <a:lnTo>
                    <a:pt x="60959" y="7672070"/>
                  </a:lnTo>
                  <a:lnTo>
                    <a:pt x="61569" y="7674483"/>
                  </a:lnTo>
                  <a:lnTo>
                    <a:pt x="62179" y="7677023"/>
                  </a:lnTo>
                  <a:lnTo>
                    <a:pt x="62788" y="7679436"/>
                  </a:lnTo>
                  <a:lnTo>
                    <a:pt x="63093" y="7682103"/>
                  </a:lnTo>
                  <a:lnTo>
                    <a:pt x="62788" y="7684897"/>
                  </a:lnTo>
                  <a:lnTo>
                    <a:pt x="62179" y="7687691"/>
                  </a:lnTo>
                  <a:lnTo>
                    <a:pt x="54254" y="7702296"/>
                  </a:lnTo>
                  <a:lnTo>
                    <a:pt x="52730" y="7703820"/>
                  </a:lnTo>
                  <a:lnTo>
                    <a:pt x="50901" y="7705344"/>
                  </a:lnTo>
                  <a:lnTo>
                    <a:pt x="49072" y="7706868"/>
                  </a:lnTo>
                  <a:lnTo>
                    <a:pt x="46939" y="7708011"/>
                  </a:lnTo>
                  <a:lnTo>
                    <a:pt x="44805" y="7709281"/>
                  </a:lnTo>
                  <a:lnTo>
                    <a:pt x="42671" y="7710170"/>
                  </a:lnTo>
                  <a:lnTo>
                    <a:pt x="40538" y="7711059"/>
                  </a:lnTo>
                  <a:lnTo>
                    <a:pt x="38100" y="7711694"/>
                  </a:lnTo>
                  <a:lnTo>
                    <a:pt x="35966" y="7712583"/>
                  </a:lnTo>
                  <a:lnTo>
                    <a:pt x="33223" y="7713218"/>
                  </a:lnTo>
                  <a:lnTo>
                    <a:pt x="31089" y="7713599"/>
                  </a:lnTo>
                  <a:lnTo>
                    <a:pt x="28346" y="7714107"/>
                  </a:lnTo>
                  <a:lnTo>
                    <a:pt x="25907" y="7714488"/>
                  </a:lnTo>
                  <a:lnTo>
                    <a:pt x="23164" y="7714742"/>
                  </a:lnTo>
                  <a:lnTo>
                    <a:pt x="20726" y="7714742"/>
                  </a:lnTo>
                  <a:lnTo>
                    <a:pt x="17983" y="7715123"/>
                  </a:lnTo>
                  <a:lnTo>
                    <a:pt x="15544" y="7715123"/>
                  </a:lnTo>
                  <a:lnTo>
                    <a:pt x="12801" y="7714742"/>
                  </a:lnTo>
                  <a:lnTo>
                    <a:pt x="10363" y="7714742"/>
                  </a:lnTo>
                  <a:lnTo>
                    <a:pt x="7619" y="7714488"/>
                  </a:lnTo>
                  <a:lnTo>
                    <a:pt x="5181" y="7714107"/>
                  </a:lnTo>
                  <a:lnTo>
                    <a:pt x="2438" y="7713853"/>
                  </a:lnTo>
                  <a:lnTo>
                    <a:pt x="0" y="7713218"/>
                  </a:lnTo>
                  <a:lnTo>
                    <a:pt x="304" y="7746746"/>
                  </a:lnTo>
                </a:path>
                <a:path w="6883400" h="10017125">
                  <a:moveTo>
                    <a:pt x="85343" y="7618476"/>
                  </a:moveTo>
                  <a:lnTo>
                    <a:pt x="85343" y="7746746"/>
                  </a:lnTo>
                </a:path>
                <a:path w="6883400" h="10017125">
                  <a:moveTo>
                    <a:pt x="304" y="7746746"/>
                  </a:moveTo>
                  <a:lnTo>
                    <a:pt x="0" y="7780274"/>
                  </a:lnTo>
                  <a:lnTo>
                    <a:pt x="2438" y="7779639"/>
                  </a:lnTo>
                  <a:lnTo>
                    <a:pt x="4876" y="7778750"/>
                  </a:lnTo>
                  <a:lnTo>
                    <a:pt x="7619" y="7778496"/>
                  </a:lnTo>
                  <a:lnTo>
                    <a:pt x="10058" y="7778115"/>
                  </a:lnTo>
                  <a:lnTo>
                    <a:pt x="12496" y="7777861"/>
                  </a:lnTo>
                  <a:lnTo>
                    <a:pt x="15239" y="7777607"/>
                  </a:lnTo>
                  <a:lnTo>
                    <a:pt x="17678" y="7777607"/>
                  </a:lnTo>
                  <a:lnTo>
                    <a:pt x="20421" y="7777607"/>
                  </a:lnTo>
                  <a:lnTo>
                    <a:pt x="22859" y="7777607"/>
                  </a:lnTo>
                  <a:lnTo>
                    <a:pt x="25603" y="7777861"/>
                  </a:lnTo>
                  <a:lnTo>
                    <a:pt x="28041" y="7778115"/>
                  </a:lnTo>
                  <a:lnTo>
                    <a:pt x="30784" y="7778496"/>
                  </a:lnTo>
                  <a:lnTo>
                    <a:pt x="33223" y="7779131"/>
                  </a:lnTo>
                  <a:lnTo>
                    <a:pt x="35661" y="7779639"/>
                  </a:lnTo>
                  <a:lnTo>
                    <a:pt x="38100" y="7780655"/>
                  </a:lnTo>
                  <a:lnTo>
                    <a:pt x="40233" y="7781163"/>
                  </a:lnTo>
                  <a:lnTo>
                    <a:pt x="42671" y="7782433"/>
                  </a:lnTo>
                  <a:lnTo>
                    <a:pt x="44805" y="7783322"/>
                  </a:lnTo>
                  <a:lnTo>
                    <a:pt x="46939" y="7784592"/>
                  </a:lnTo>
                  <a:lnTo>
                    <a:pt x="49072" y="7785734"/>
                  </a:lnTo>
                  <a:lnTo>
                    <a:pt x="50901" y="7787259"/>
                  </a:lnTo>
                  <a:lnTo>
                    <a:pt x="52730" y="7788783"/>
                  </a:lnTo>
                  <a:lnTo>
                    <a:pt x="54559" y="7790307"/>
                  </a:lnTo>
                  <a:lnTo>
                    <a:pt x="56083" y="7792211"/>
                  </a:lnTo>
                  <a:lnTo>
                    <a:pt x="57302" y="7793990"/>
                  </a:lnTo>
                  <a:lnTo>
                    <a:pt x="58826" y="7796149"/>
                  </a:lnTo>
                  <a:lnTo>
                    <a:pt x="59740" y="7797927"/>
                  </a:lnTo>
                  <a:lnTo>
                    <a:pt x="60959" y="7800467"/>
                  </a:lnTo>
                  <a:lnTo>
                    <a:pt x="61569" y="7802499"/>
                  </a:lnTo>
                  <a:lnTo>
                    <a:pt x="62179" y="7805039"/>
                  </a:lnTo>
                  <a:lnTo>
                    <a:pt x="62788" y="7807452"/>
                  </a:lnTo>
                  <a:lnTo>
                    <a:pt x="63093" y="7810119"/>
                  </a:lnTo>
                  <a:lnTo>
                    <a:pt x="62788" y="7812913"/>
                  </a:lnTo>
                  <a:lnTo>
                    <a:pt x="62179" y="7815707"/>
                  </a:lnTo>
                  <a:lnTo>
                    <a:pt x="54254" y="7830311"/>
                  </a:lnTo>
                  <a:lnTo>
                    <a:pt x="52730" y="7832090"/>
                  </a:lnTo>
                  <a:lnTo>
                    <a:pt x="50901" y="7833359"/>
                  </a:lnTo>
                  <a:lnTo>
                    <a:pt x="49072" y="7834884"/>
                  </a:lnTo>
                  <a:lnTo>
                    <a:pt x="46939" y="7836027"/>
                  </a:lnTo>
                  <a:lnTo>
                    <a:pt x="44805" y="7837297"/>
                  </a:lnTo>
                  <a:lnTo>
                    <a:pt x="42671" y="7838186"/>
                  </a:lnTo>
                  <a:lnTo>
                    <a:pt x="40538" y="7839075"/>
                  </a:lnTo>
                  <a:lnTo>
                    <a:pt x="38100" y="7840091"/>
                  </a:lnTo>
                  <a:lnTo>
                    <a:pt x="35966" y="7840599"/>
                  </a:lnTo>
                  <a:lnTo>
                    <a:pt x="33223" y="7841234"/>
                  </a:lnTo>
                  <a:lnTo>
                    <a:pt x="31089" y="7841869"/>
                  </a:lnTo>
                  <a:lnTo>
                    <a:pt x="28346" y="7842123"/>
                  </a:lnTo>
                  <a:lnTo>
                    <a:pt x="25907" y="7842504"/>
                  </a:lnTo>
                  <a:lnTo>
                    <a:pt x="23164" y="7842758"/>
                  </a:lnTo>
                  <a:lnTo>
                    <a:pt x="20726" y="7842758"/>
                  </a:lnTo>
                  <a:lnTo>
                    <a:pt x="17983" y="7843139"/>
                  </a:lnTo>
                  <a:lnTo>
                    <a:pt x="15544" y="7843139"/>
                  </a:lnTo>
                  <a:lnTo>
                    <a:pt x="12801" y="7842758"/>
                  </a:lnTo>
                  <a:lnTo>
                    <a:pt x="10363" y="7842758"/>
                  </a:lnTo>
                  <a:lnTo>
                    <a:pt x="7619" y="7842504"/>
                  </a:lnTo>
                  <a:lnTo>
                    <a:pt x="5181" y="7842123"/>
                  </a:lnTo>
                  <a:lnTo>
                    <a:pt x="2438" y="7841869"/>
                  </a:lnTo>
                  <a:lnTo>
                    <a:pt x="0" y="7841234"/>
                  </a:lnTo>
                  <a:lnTo>
                    <a:pt x="304" y="7874761"/>
                  </a:lnTo>
                </a:path>
                <a:path w="6883400" h="10017125">
                  <a:moveTo>
                    <a:pt x="85343" y="7746746"/>
                  </a:moveTo>
                  <a:lnTo>
                    <a:pt x="85343" y="7874761"/>
                  </a:lnTo>
                </a:path>
                <a:path w="6883400" h="10017125">
                  <a:moveTo>
                    <a:pt x="304" y="7874761"/>
                  </a:moveTo>
                  <a:lnTo>
                    <a:pt x="0" y="7908290"/>
                  </a:lnTo>
                  <a:lnTo>
                    <a:pt x="2438" y="7907655"/>
                  </a:lnTo>
                  <a:lnTo>
                    <a:pt x="4876" y="7907147"/>
                  </a:lnTo>
                  <a:lnTo>
                    <a:pt x="7619" y="7906511"/>
                  </a:lnTo>
                  <a:lnTo>
                    <a:pt x="10058" y="7906131"/>
                  </a:lnTo>
                  <a:lnTo>
                    <a:pt x="12496" y="7905877"/>
                  </a:lnTo>
                  <a:lnTo>
                    <a:pt x="15239" y="7905623"/>
                  </a:lnTo>
                  <a:lnTo>
                    <a:pt x="17678" y="7905623"/>
                  </a:lnTo>
                  <a:lnTo>
                    <a:pt x="20421" y="7905623"/>
                  </a:lnTo>
                  <a:lnTo>
                    <a:pt x="22859" y="7905623"/>
                  </a:lnTo>
                  <a:lnTo>
                    <a:pt x="25603" y="7905877"/>
                  </a:lnTo>
                  <a:lnTo>
                    <a:pt x="28041" y="7906131"/>
                  </a:lnTo>
                  <a:lnTo>
                    <a:pt x="30784" y="7906511"/>
                  </a:lnTo>
                  <a:lnTo>
                    <a:pt x="33223" y="7907147"/>
                  </a:lnTo>
                  <a:lnTo>
                    <a:pt x="35661" y="7907655"/>
                  </a:lnTo>
                  <a:lnTo>
                    <a:pt x="38100" y="7908671"/>
                  </a:lnTo>
                  <a:lnTo>
                    <a:pt x="40233" y="7909559"/>
                  </a:lnTo>
                  <a:lnTo>
                    <a:pt x="42671" y="7910449"/>
                  </a:lnTo>
                  <a:lnTo>
                    <a:pt x="44805" y="7911338"/>
                  </a:lnTo>
                  <a:lnTo>
                    <a:pt x="46939" y="7912608"/>
                  </a:lnTo>
                  <a:lnTo>
                    <a:pt x="49072" y="7913751"/>
                  </a:lnTo>
                  <a:lnTo>
                    <a:pt x="50901" y="7915275"/>
                  </a:lnTo>
                  <a:lnTo>
                    <a:pt x="52730" y="7916799"/>
                  </a:lnTo>
                  <a:lnTo>
                    <a:pt x="54559" y="7918323"/>
                  </a:lnTo>
                  <a:lnTo>
                    <a:pt x="56083" y="7920228"/>
                  </a:lnTo>
                  <a:lnTo>
                    <a:pt x="57302" y="7922006"/>
                  </a:lnTo>
                  <a:lnTo>
                    <a:pt x="58826" y="7924165"/>
                  </a:lnTo>
                  <a:lnTo>
                    <a:pt x="59740" y="7925943"/>
                  </a:lnTo>
                  <a:lnTo>
                    <a:pt x="60959" y="7928483"/>
                  </a:lnTo>
                  <a:lnTo>
                    <a:pt x="61569" y="7930515"/>
                  </a:lnTo>
                  <a:lnTo>
                    <a:pt x="62179" y="7933055"/>
                  </a:lnTo>
                  <a:lnTo>
                    <a:pt x="62788" y="7935468"/>
                  </a:lnTo>
                  <a:lnTo>
                    <a:pt x="63093" y="7938134"/>
                  </a:lnTo>
                  <a:lnTo>
                    <a:pt x="62788" y="7940929"/>
                  </a:lnTo>
                  <a:lnTo>
                    <a:pt x="62179" y="7943723"/>
                  </a:lnTo>
                  <a:lnTo>
                    <a:pt x="54254" y="7958328"/>
                  </a:lnTo>
                  <a:lnTo>
                    <a:pt x="52730" y="7960106"/>
                  </a:lnTo>
                  <a:lnTo>
                    <a:pt x="50901" y="7961376"/>
                  </a:lnTo>
                  <a:lnTo>
                    <a:pt x="49072" y="7962900"/>
                  </a:lnTo>
                  <a:lnTo>
                    <a:pt x="46939" y="7964043"/>
                  </a:lnTo>
                  <a:lnTo>
                    <a:pt x="44805" y="7965313"/>
                  </a:lnTo>
                  <a:lnTo>
                    <a:pt x="42671" y="7966202"/>
                  </a:lnTo>
                  <a:lnTo>
                    <a:pt x="40538" y="7967091"/>
                  </a:lnTo>
                  <a:lnTo>
                    <a:pt x="38100" y="7968107"/>
                  </a:lnTo>
                  <a:lnTo>
                    <a:pt x="35966" y="7968615"/>
                  </a:lnTo>
                  <a:lnTo>
                    <a:pt x="33223" y="7969250"/>
                  </a:lnTo>
                  <a:lnTo>
                    <a:pt x="31089" y="7969884"/>
                  </a:lnTo>
                  <a:lnTo>
                    <a:pt x="28346" y="7970139"/>
                  </a:lnTo>
                  <a:lnTo>
                    <a:pt x="25907" y="7970520"/>
                  </a:lnTo>
                  <a:lnTo>
                    <a:pt x="23164" y="7970774"/>
                  </a:lnTo>
                  <a:lnTo>
                    <a:pt x="20726" y="7970774"/>
                  </a:lnTo>
                  <a:lnTo>
                    <a:pt x="17983" y="7971155"/>
                  </a:lnTo>
                  <a:lnTo>
                    <a:pt x="15544" y="7971155"/>
                  </a:lnTo>
                  <a:lnTo>
                    <a:pt x="12801" y="7970774"/>
                  </a:lnTo>
                  <a:lnTo>
                    <a:pt x="10363" y="7970774"/>
                  </a:lnTo>
                  <a:lnTo>
                    <a:pt x="7619" y="7970520"/>
                  </a:lnTo>
                  <a:lnTo>
                    <a:pt x="5181" y="7970139"/>
                  </a:lnTo>
                  <a:lnTo>
                    <a:pt x="2438" y="7969884"/>
                  </a:lnTo>
                  <a:lnTo>
                    <a:pt x="0" y="7969250"/>
                  </a:lnTo>
                  <a:lnTo>
                    <a:pt x="304" y="8002778"/>
                  </a:lnTo>
                </a:path>
                <a:path w="6883400" h="10017125">
                  <a:moveTo>
                    <a:pt x="85343" y="7874761"/>
                  </a:moveTo>
                  <a:lnTo>
                    <a:pt x="85343" y="8002778"/>
                  </a:lnTo>
                </a:path>
                <a:path w="6883400" h="10017125">
                  <a:moveTo>
                    <a:pt x="304" y="8002778"/>
                  </a:moveTo>
                  <a:lnTo>
                    <a:pt x="0" y="8036306"/>
                  </a:lnTo>
                  <a:lnTo>
                    <a:pt x="2438" y="8035671"/>
                  </a:lnTo>
                  <a:lnTo>
                    <a:pt x="4876" y="8035163"/>
                  </a:lnTo>
                  <a:lnTo>
                    <a:pt x="7619" y="8034528"/>
                  </a:lnTo>
                  <a:lnTo>
                    <a:pt x="10058" y="8034147"/>
                  </a:lnTo>
                  <a:lnTo>
                    <a:pt x="12496" y="8033893"/>
                  </a:lnTo>
                  <a:lnTo>
                    <a:pt x="15239" y="8033639"/>
                  </a:lnTo>
                  <a:lnTo>
                    <a:pt x="17678" y="8033639"/>
                  </a:lnTo>
                  <a:lnTo>
                    <a:pt x="20421" y="8033639"/>
                  </a:lnTo>
                  <a:lnTo>
                    <a:pt x="22859" y="8033639"/>
                  </a:lnTo>
                  <a:lnTo>
                    <a:pt x="25603" y="8033893"/>
                  </a:lnTo>
                  <a:lnTo>
                    <a:pt x="28041" y="8034147"/>
                  </a:lnTo>
                  <a:lnTo>
                    <a:pt x="30784" y="8034528"/>
                  </a:lnTo>
                  <a:lnTo>
                    <a:pt x="33223" y="8035163"/>
                  </a:lnTo>
                  <a:lnTo>
                    <a:pt x="35661" y="8036052"/>
                  </a:lnTo>
                  <a:lnTo>
                    <a:pt x="38100" y="8036686"/>
                  </a:lnTo>
                  <a:lnTo>
                    <a:pt x="40233" y="8037576"/>
                  </a:lnTo>
                  <a:lnTo>
                    <a:pt x="42671" y="8038465"/>
                  </a:lnTo>
                  <a:lnTo>
                    <a:pt x="44805" y="8039354"/>
                  </a:lnTo>
                  <a:lnTo>
                    <a:pt x="46939" y="8040624"/>
                  </a:lnTo>
                  <a:lnTo>
                    <a:pt x="49072" y="8042148"/>
                  </a:lnTo>
                  <a:lnTo>
                    <a:pt x="50901" y="8043291"/>
                  </a:lnTo>
                  <a:lnTo>
                    <a:pt x="52730" y="8044815"/>
                  </a:lnTo>
                  <a:lnTo>
                    <a:pt x="54559" y="8046339"/>
                  </a:lnTo>
                  <a:lnTo>
                    <a:pt x="56083" y="8048244"/>
                  </a:lnTo>
                  <a:lnTo>
                    <a:pt x="57302" y="8050022"/>
                  </a:lnTo>
                  <a:lnTo>
                    <a:pt x="58826" y="8052181"/>
                  </a:lnTo>
                  <a:lnTo>
                    <a:pt x="59740" y="8054340"/>
                  </a:lnTo>
                  <a:lnTo>
                    <a:pt x="63093" y="8066151"/>
                  </a:lnTo>
                  <a:lnTo>
                    <a:pt x="54254" y="8086344"/>
                  </a:lnTo>
                  <a:lnTo>
                    <a:pt x="52730" y="8088122"/>
                  </a:lnTo>
                  <a:lnTo>
                    <a:pt x="50901" y="8089646"/>
                  </a:lnTo>
                  <a:lnTo>
                    <a:pt x="49072" y="8090916"/>
                  </a:lnTo>
                  <a:lnTo>
                    <a:pt x="46939" y="8092059"/>
                  </a:lnTo>
                  <a:lnTo>
                    <a:pt x="44805" y="8093329"/>
                  </a:lnTo>
                  <a:lnTo>
                    <a:pt x="33223" y="8097266"/>
                  </a:lnTo>
                  <a:lnTo>
                    <a:pt x="31089" y="8097901"/>
                  </a:lnTo>
                  <a:lnTo>
                    <a:pt x="28346" y="8098155"/>
                  </a:lnTo>
                  <a:lnTo>
                    <a:pt x="25907" y="8098536"/>
                  </a:lnTo>
                  <a:lnTo>
                    <a:pt x="23164" y="8098790"/>
                  </a:lnTo>
                  <a:lnTo>
                    <a:pt x="20726" y="8099171"/>
                  </a:lnTo>
                  <a:lnTo>
                    <a:pt x="17983" y="8099171"/>
                  </a:lnTo>
                  <a:lnTo>
                    <a:pt x="15544" y="8099171"/>
                  </a:lnTo>
                  <a:lnTo>
                    <a:pt x="12801" y="8099171"/>
                  </a:lnTo>
                  <a:lnTo>
                    <a:pt x="10363" y="8098790"/>
                  </a:lnTo>
                  <a:lnTo>
                    <a:pt x="7619" y="8098536"/>
                  </a:lnTo>
                  <a:lnTo>
                    <a:pt x="5181" y="8098155"/>
                  </a:lnTo>
                  <a:lnTo>
                    <a:pt x="2438" y="8097901"/>
                  </a:lnTo>
                  <a:lnTo>
                    <a:pt x="0" y="8097647"/>
                  </a:lnTo>
                  <a:lnTo>
                    <a:pt x="304" y="8130794"/>
                  </a:lnTo>
                </a:path>
                <a:path w="6883400" h="10017125">
                  <a:moveTo>
                    <a:pt x="85343" y="8002778"/>
                  </a:moveTo>
                  <a:lnTo>
                    <a:pt x="85343" y="8130794"/>
                  </a:lnTo>
                </a:path>
                <a:path w="6883400" h="10017125">
                  <a:moveTo>
                    <a:pt x="304" y="8130794"/>
                  </a:moveTo>
                  <a:lnTo>
                    <a:pt x="0" y="8164322"/>
                  </a:lnTo>
                  <a:lnTo>
                    <a:pt x="2438" y="8163686"/>
                  </a:lnTo>
                  <a:lnTo>
                    <a:pt x="4876" y="8163179"/>
                  </a:lnTo>
                  <a:lnTo>
                    <a:pt x="7619" y="8162544"/>
                  </a:lnTo>
                  <a:lnTo>
                    <a:pt x="10058" y="8162163"/>
                  </a:lnTo>
                  <a:lnTo>
                    <a:pt x="12496" y="8161909"/>
                  </a:lnTo>
                  <a:lnTo>
                    <a:pt x="15239" y="8161655"/>
                  </a:lnTo>
                  <a:lnTo>
                    <a:pt x="17678" y="8161655"/>
                  </a:lnTo>
                  <a:lnTo>
                    <a:pt x="20421" y="8161655"/>
                  </a:lnTo>
                  <a:lnTo>
                    <a:pt x="22859" y="8161655"/>
                  </a:lnTo>
                  <a:lnTo>
                    <a:pt x="25603" y="8161909"/>
                  </a:lnTo>
                  <a:lnTo>
                    <a:pt x="28041" y="8162163"/>
                  </a:lnTo>
                  <a:lnTo>
                    <a:pt x="30784" y="8162798"/>
                  </a:lnTo>
                  <a:lnTo>
                    <a:pt x="33223" y="8163179"/>
                  </a:lnTo>
                  <a:lnTo>
                    <a:pt x="35661" y="8164068"/>
                  </a:lnTo>
                  <a:lnTo>
                    <a:pt x="38100" y="8164703"/>
                  </a:lnTo>
                  <a:lnTo>
                    <a:pt x="40233" y="8165592"/>
                  </a:lnTo>
                  <a:lnTo>
                    <a:pt x="42671" y="8166481"/>
                  </a:lnTo>
                  <a:lnTo>
                    <a:pt x="44805" y="8167370"/>
                  </a:lnTo>
                  <a:lnTo>
                    <a:pt x="46939" y="8168894"/>
                  </a:lnTo>
                  <a:lnTo>
                    <a:pt x="49072" y="8170164"/>
                  </a:lnTo>
                  <a:lnTo>
                    <a:pt x="50901" y="8171307"/>
                  </a:lnTo>
                  <a:lnTo>
                    <a:pt x="52730" y="8172831"/>
                  </a:lnTo>
                  <a:lnTo>
                    <a:pt x="54559" y="8174736"/>
                  </a:lnTo>
                  <a:lnTo>
                    <a:pt x="56083" y="8176259"/>
                  </a:lnTo>
                  <a:lnTo>
                    <a:pt x="57302" y="8178038"/>
                  </a:lnTo>
                  <a:lnTo>
                    <a:pt x="58826" y="8180197"/>
                  </a:lnTo>
                  <a:lnTo>
                    <a:pt x="59740" y="8182356"/>
                  </a:lnTo>
                  <a:lnTo>
                    <a:pt x="60959" y="8184515"/>
                  </a:lnTo>
                  <a:lnTo>
                    <a:pt x="61569" y="8186928"/>
                  </a:lnTo>
                  <a:lnTo>
                    <a:pt x="62179" y="8189086"/>
                  </a:lnTo>
                  <a:lnTo>
                    <a:pt x="62788" y="8191754"/>
                  </a:lnTo>
                  <a:lnTo>
                    <a:pt x="63093" y="8194167"/>
                  </a:lnTo>
                  <a:lnTo>
                    <a:pt x="46939" y="8220075"/>
                  </a:lnTo>
                  <a:lnTo>
                    <a:pt x="44805" y="8221345"/>
                  </a:lnTo>
                  <a:lnTo>
                    <a:pt x="42671" y="8222234"/>
                  </a:lnTo>
                  <a:lnTo>
                    <a:pt x="40538" y="8223123"/>
                  </a:lnTo>
                  <a:lnTo>
                    <a:pt x="38100" y="8224139"/>
                  </a:lnTo>
                  <a:lnTo>
                    <a:pt x="35966" y="8224647"/>
                  </a:lnTo>
                  <a:lnTo>
                    <a:pt x="33223" y="8225282"/>
                  </a:lnTo>
                  <a:lnTo>
                    <a:pt x="31089" y="8225917"/>
                  </a:lnTo>
                  <a:lnTo>
                    <a:pt x="28346" y="8226552"/>
                  </a:lnTo>
                  <a:lnTo>
                    <a:pt x="25907" y="8226552"/>
                  </a:lnTo>
                  <a:lnTo>
                    <a:pt x="23164" y="8226806"/>
                  </a:lnTo>
                  <a:lnTo>
                    <a:pt x="20726" y="8227186"/>
                  </a:lnTo>
                  <a:lnTo>
                    <a:pt x="17983" y="8227186"/>
                  </a:lnTo>
                  <a:lnTo>
                    <a:pt x="15544" y="8227186"/>
                  </a:lnTo>
                  <a:lnTo>
                    <a:pt x="12801" y="8227186"/>
                  </a:lnTo>
                  <a:lnTo>
                    <a:pt x="10363" y="8226806"/>
                  </a:lnTo>
                  <a:lnTo>
                    <a:pt x="7619" y="8226552"/>
                  </a:lnTo>
                  <a:lnTo>
                    <a:pt x="5181" y="8226171"/>
                  </a:lnTo>
                  <a:lnTo>
                    <a:pt x="2438" y="8225917"/>
                  </a:lnTo>
                  <a:lnTo>
                    <a:pt x="0" y="8225663"/>
                  </a:lnTo>
                  <a:lnTo>
                    <a:pt x="304" y="8258809"/>
                  </a:lnTo>
                </a:path>
                <a:path w="6883400" h="10017125">
                  <a:moveTo>
                    <a:pt x="85343" y="8130794"/>
                  </a:moveTo>
                  <a:lnTo>
                    <a:pt x="85343" y="8258809"/>
                  </a:lnTo>
                </a:path>
                <a:path w="6883400" h="10017125">
                  <a:moveTo>
                    <a:pt x="304" y="8258809"/>
                  </a:moveTo>
                  <a:lnTo>
                    <a:pt x="0" y="8292338"/>
                  </a:lnTo>
                  <a:lnTo>
                    <a:pt x="2438" y="8291703"/>
                  </a:lnTo>
                  <a:lnTo>
                    <a:pt x="4876" y="8291195"/>
                  </a:lnTo>
                  <a:lnTo>
                    <a:pt x="7619" y="8290559"/>
                  </a:lnTo>
                  <a:lnTo>
                    <a:pt x="10058" y="8290179"/>
                  </a:lnTo>
                  <a:lnTo>
                    <a:pt x="12496" y="8289925"/>
                  </a:lnTo>
                  <a:lnTo>
                    <a:pt x="15239" y="8289925"/>
                  </a:lnTo>
                  <a:lnTo>
                    <a:pt x="17678" y="8289671"/>
                  </a:lnTo>
                  <a:lnTo>
                    <a:pt x="20421" y="8289671"/>
                  </a:lnTo>
                  <a:lnTo>
                    <a:pt x="22859" y="8289925"/>
                  </a:lnTo>
                  <a:lnTo>
                    <a:pt x="25603" y="8289925"/>
                  </a:lnTo>
                  <a:lnTo>
                    <a:pt x="28041" y="8290179"/>
                  </a:lnTo>
                  <a:lnTo>
                    <a:pt x="30784" y="8290814"/>
                  </a:lnTo>
                  <a:lnTo>
                    <a:pt x="33223" y="8291449"/>
                  </a:lnTo>
                  <a:lnTo>
                    <a:pt x="35661" y="8292084"/>
                  </a:lnTo>
                  <a:lnTo>
                    <a:pt x="38100" y="8292719"/>
                  </a:lnTo>
                  <a:lnTo>
                    <a:pt x="40233" y="8293608"/>
                  </a:lnTo>
                  <a:lnTo>
                    <a:pt x="42671" y="8294497"/>
                  </a:lnTo>
                  <a:lnTo>
                    <a:pt x="44805" y="8295767"/>
                  </a:lnTo>
                  <a:lnTo>
                    <a:pt x="46939" y="8296909"/>
                  </a:lnTo>
                  <a:lnTo>
                    <a:pt x="49072" y="8298180"/>
                  </a:lnTo>
                  <a:lnTo>
                    <a:pt x="50901" y="8299704"/>
                  </a:lnTo>
                  <a:lnTo>
                    <a:pt x="52730" y="8300847"/>
                  </a:lnTo>
                  <a:lnTo>
                    <a:pt x="54559" y="8302752"/>
                  </a:lnTo>
                  <a:lnTo>
                    <a:pt x="56083" y="8304276"/>
                  </a:lnTo>
                  <a:lnTo>
                    <a:pt x="57302" y="8306054"/>
                  </a:lnTo>
                  <a:lnTo>
                    <a:pt x="58826" y="8308213"/>
                  </a:lnTo>
                  <a:lnTo>
                    <a:pt x="59740" y="8310372"/>
                  </a:lnTo>
                  <a:lnTo>
                    <a:pt x="60959" y="8312531"/>
                  </a:lnTo>
                  <a:lnTo>
                    <a:pt x="61569" y="8314944"/>
                  </a:lnTo>
                  <a:lnTo>
                    <a:pt x="62179" y="8317103"/>
                  </a:lnTo>
                  <a:lnTo>
                    <a:pt x="62788" y="8319770"/>
                  </a:lnTo>
                  <a:lnTo>
                    <a:pt x="63093" y="8322183"/>
                  </a:lnTo>
                  <a:lnTo>
                    <a:pt x="62788" y="8325231"/>
                  </a:lnTo>
                  <a:lnTo>
                    <a:pt x="62179" y="8327771"/>
                  </a:lnTo>
                  <a:lnTo>
                    <a:pt x="46939" y="8348091"/>
                  </a:lnTo>
                  <a:lnTo>
                    <a:pt x="44805" y="8349361"/>
                  </a:lnTo>
                  <a:lnTo>
                    <a:pt x="42671" y="8350250"/>
                  </a:lnTo>
                  <a:lnTo>
                    <a:pt x="40538" y="8351520"/>
                  </a:lnTo>
                  <a:lnTo>
                    <a:pt x="38100" y="8352155"/>
                  </a:lnTo>
                  <a:lnTo>
                    <a:pt x="35966" y="8353044"/>
                  </a:lnTo>
                  <a:lnTo>
                    <a:pt x="33223" y="8353298"/>
                  </a:lnTo>
                  <a:lnTo>
                    <a:pt x="31089" y="8353933"/>
                  </a:lnTo>
                  <a:lnTo>
                    <a:pt x="28346" y="8354568"/>
                  </a:lnTo>
                  <a:lnTo>
                    <a:pt x="25907" y="8354822"/>
                  </a:lnTo>
                  <a:lnTo>
                    <a:pt x="23164" y="8354822"/>
                  </a:lnTo>
                  <a:lnTo>
                    <a:pt x="20726" y="8355203"/>
                  </a:lnTo>
                  <a:lnTo>
                    <a:pt x="17983" y="8355203"/>
                  </a:lnTo>
                  <a:lnTo>
                    <a:pt x="15544" y="8355203"/>
                  </a:lnTo>
                  <a:lnTo>
                    <a:pt x="12801" y="8355203"/>
                  </a:lnTo>
                  <a:lnTo>
                    <a:pt x="10363" y="8354822"/>
                  </a:lnTo>
                  <a:lnTo>
                    <a:pt x="7619" y="8354822"/>
                  </a:lnTo>
                  <a:lnTo>
                    <a:pt x="5181" y="8354186"/>
                  </a:lnTo>
                  <a:lnTo>
                    <a:pt x="2438" y="8353933"/>
                  </a:lnTo>
                  <a:lnTo>
                    <a:pt x="0" y="8353679"/>
                  </a:lnTo>
                  <a:lnTo>
                    <a:pt x="304" y="8386826"/>
                  </a:lnTo>
                </a:path>
                <a:path w="6883400" h="10017125">
                  <a:moveTo>
                    <a:pt x="85343" y="8258809"/>
                  </a:moveTo>
                  <a:lnTo>
                    <a:pt x="85343" y="8386826"/>
                  </a:lnTo>
                </a:path>
                <a:path w="6883400" h="10017125">
                  <a:moveTo>
                    <a:pt x="304" y="8386826"/>
                  </a:moveTo>
                  <a:lnTo>
                    <a:pt x="0" y="8420735"/>
                  </a:lnTo>
                  <a:lnTo>
                    <a:pt x="2438" y="8419719"/>
                  </a:lnTo>
                  <a:lnTo>
                    <a:pt x="4876" y="8419211"/>
                  </a:lnTo>
                  <a:lnTo>
                    <a:pt x="7619" y="8418830"/>
                  </a:lnTo>
                  <a:lnTo>
                    <a:pt x="10058" y="8418195"/>
                  </a:lnTo>
                  <a:lnTo>
                    <a:pt x="12496" y="8417941"/>
                  </a:lnTo>
                  <a:lnTo>
                    <a:pt x="15239" y="8417941"/>
                  </a:lnTo>
                  <a:lnTo>
                    <a:pt x="17678" y="8417687"/>
                  </a:lnTo>
                  <a:lnTo>
                    <a:pt x="20421" y="8417687"/>
                  </a:lnTo>
                  <a:lnTo>
                    <a:pt x="22859" y="8417941"/>
                  </a:lnTo>
                  <a:lnTo>
                    <a:pt x="25603" y="8417941"/>
                  </a:lnTo>
                  <a:lnTo>
                    <a:pt x="28041" y="8418576"/>
                  </a:lnTo>
                  <a:lnTo>
                    <a:pt x="30784" y="8418830"/>
                  </a:lnTo>
                  <a:lnTo>
                    <a:pt x="33223" y="8419465"/>
                  </a:lnTo>
                  <a:lnTo>
                    <a:pt x="35661" y="8420100"/>
                  </a:lnTo>
                  <a:lnTo>
                    <a:pt x="38100" y="8420735"/>
                  </a:lnTo>
                  <a:lnTo>
                    <a:pt x="40233" y="8421624"/>
                  </a:lnTo>
                  <a:lnTo>
                    <a:pt x="42671" y="8422513"/>
                  </a:lnTo>
                  <a:lnTo>
                    <a:pt x="44805" y="8423783"/>
                  </a:lnTo>
                  <a:lnTo>
                    <a:pt x="46939" y="8424926"/>
                  </a:lnTo>
                  <a:lnTo>
                    <a:pt x="49072" y="8426196"/>
                  </a:lnTo>
                  <a:lnTo>
                    <a:pt x="50901" y="8427720"/>
                  </a:lnTo>
                  <a:lnTo>
                    <a:pt x="52730" y="8428863"/>
                  </a:lnTo>
                  <a:lnTo>
                    <a:pt x="54559" y="8430768"/>
                  </a:lnTo>
                  <a:lnTo>
                    <a:pt x="56083" y="8432546"/>
                  </a:lnTo>
                  <a:lnTo>
                    <a:pt x="57302" y="8434451"/>
                  </a:lnTo>
                  <a:lnTo>
                    <a:pt x="58826" y="8436229"/>
                  </a:lnTo>
                  <a:lnTo>
                    <a:pt x="59740" y="8438388"/>
                  </a:lnTo>
                  <a:lnTo>
                    <a:pt x="60959" y="8440547"/>
                  </a:lnTo>
                  <a:lnTo>
                    <a:pt x="61569" y="8442960"/>
                  </a:lnTo>
                  <a:lnTo>
                    <a:pt x="62179" y="8445119"/>
                  </a:lnTo>
                  <a:lnTo>
                    <a:pt x="62788" y="8447786"/>
                  </a:lnTo>
                  <a:lnTo>
                    <a:pt x="63093" y="8450580"/>
                  </a:lnTo>
                  <a:lnTo>
                    <a:pt x="62788" y="8453247"/>
                  </a:lnTo>
                  <a:lnTo>
                    <a:pt x="62179" y="8455787"/>
                  </a:lnTo>
                  <a:lnTo>
                    <a:pt x="61569" y="8458454"/>
                  </a:lnTo>
                  <a:lnTo>
                    <a:pt x="60655" y="8460613"/>
                  </a:lnTo>
                  <a:lnTo>
                    <a:pt x="59740" y="8463026"/>
                  </a:lnTo>
                  <a:lnTo>
                    <a:pt x="58521" y="8465185"/>
                  </a:lnTo>
                  <a:lnTo>
                    <a:pt x="46939" y="8476107"/>
                  </a:lnTo>
                  <a:lnTo>
                    <a:pt x="44805" y="8477377"/>
                  </a:lnTo>
                  <a:lnTo>
                    <a:pt x="42671" y="8478266"/>
                  </a:lnTo>
                  <a:lnTo>
                    <a:pt x="40538" y="8479536"/>
                  </a:lnTo>
                  <a:lnTo>
                    <a:pt x="38100" y="8480171"/>
                  </a:lnTo>
                  <a:lnTo>
                    <a:pt x="35966" y="8481060"/>
                  </a:lnTo>
                  <a:lnTo>
                    <a:pt x="33223" y="8481695"/>
                  </a:lnTo>
                  <a:lnTo>
                    <a:pt x="31089" y="8481949"/>
                  </a:lnTo>
                  <a:lnTo>
                    <a:pt x="28346" y="8482584"/>
                  </a:lnTo>
                  <a:lnTo>
                    <a:pt x="25907" y="8482838"/>
                  </a:lnTo>
                  <a:lnTo>
                    <a:pt x="23164" y="8482838"/>
                  </a:lnTo>
                  <a:lnTo>
                    <a:pt x="20726" y="8483219"/>
                  </a:lnTo>
                  <a:lnTo>
                    <a:pt x="17983" y="8483219"/>
                  </a:lnTo>
                  <a:lnTo>
                    <a:pt x="15544" y="8483219"/>
                  </a:lnTo>
                  <a:lnTo>
                    <a:pt x="12801" y="8483219"/>
                  </a:lnTo>
                  <a:lnTo>
                    <a:pt x="10363" y="8482838"/>
                  </a:lnTo>
                  <a:lnTo>
                    <a:pt x="7619" y="8482838"/>
                  </a:lnTo>
                  <a:lnTo>
                    <a:pt x="5181" y="8482203"/>
                  </a:lnTo>
                  <a:lnTo>
                    <a:pt x="2438" y="8482203"/>
                  </a:lnTo>
                  <a:lnTo>
                    <a:pt x="0" y="8481695"/>
                  </a:lnTo>
                  <a:lnTo>
                    <a:pt x="304" y="8514842"/>
                  </a:lnTo>
                </a:path>
                <a:path w="6883400" h="10017125">
                  <a:moveTo>
                    <a:pt x="85343" y="8386826"/>
                  </a:moveTo>
                  <a:lnTo>
                    <a:pt x="85343" y="8514842"/>
                  </a:lnTo>
                </a:path>
                <a:path w="6883400" h="10017125">
                  <a:moveTo>
                    <a:pt x="304" y="8514842"/>
                  </a:moveTo>
                  <a:lnTo>
                    <a:pt x="0" y="8548751"/>
                  </a:lnTo>
                  <a:lnTo>
                    <a:pt x="2438" y="8547735"/>
                  </a:lnTo>
                  <a:lnTo>
                    <a:pt x="4876" y="8547227"/>
                  </a:lnTo>
                  <a:lnTo>
                    <a:pt x="7619" y="8546846"/>
                  </a:lnTo>
                  <a:lnTo>
                    <a:pt x="10058" y="8546211"/>
                  </a:lnTo>
                  <a:lnTo>
                    <a:pt x="12496" y="8545957"/>
                  </a:lnTo>
                  <a:lnTo>
                    <a:pt x="15239" y="8545957"/>
                  </a:lnTo>
                  <a:lnTo>
                    <a:pt x="17678" y="8545703"/>
                  </a:lnTo>
                  <a:lnTo>
                    <a:pt x="20421" y="8545703"/>
                  </a:lnTo>
                  <a:lnTo>
                    <a:pt x="22859" y="8545957"/>
                  </a:lnTo>
                  <a:lnTo>
                    <a:pt x="25603" y="8545957"/>
                  </a:lnTo>
                  <a:lnTo>
                    <a:pt x="28041" y="8546592"/>
                  </a:lnTo>
                  <a:lnTo>
                    <a:pt x="30784" y="8546846"/>
                  </a:lnTo>
                  <a:lnTo>
                    <a:pt x="33223" y="8547481"/>
                  </a:lnTo>
                  <a:lnTo>
                    <a:pt x="35661" y="8548116"/>
                  </a:lnTo>
                  <a:lnTo>
                    <a:pt x="38100" y="8548751"/>
                  </a:lnTo>
                  <a:lnTo>
                    <a:pt x="40233" y="8549640"/>
                  </a:lnTo>
                  <a:lnTo>
                    <a:pt x="42671" y="8550529"/>
                  </a:lnTo>
                  <a:lnTo>
                    <a:pt x="44805" y="8551799"/>
                  </a:lnTo>
                  <a:lnTo>
                    <a:pt x="46939" y="8552942"/>
                  </a:lnTo>
                  <a:lnTo>
                    <a:pt x="49072" y="8554212"/>
                  </a:lnTo>
                  <a:lnTo>
                    <a:pt x="50901" y="8555736"/>
                  </a:lnTo>
                  <a:lnTo>
                    <a:pt x="52730" y="8557260"/>
                  </a:lnTo>
                  <a:lnTo>
                    <a:pt x="54559" y="8558784"/>
                  </a:lnTo>
                  <a:lnTo>
                    <a:pt x="56083" y="8560562"/>
                  </a:lnTo>
                  <a:lnTo>
                    <a:pt x="57302" y="8562467"/>
                  </a:lnTo>
                  <a:lnTo>
                    <a:pt x="58826" y="8564245"/>
                  </a:lnTo>
                  <a:lnTo>
                    <a:pt x="59740" y="8566404"/>
                  </a:lnTo>
                  <a:lnTo>
                    <a:pt x="60959" y="8568563"/>
                  </a:lnTo>
                  <a:lnTo>
                    <a:pt x="61569" y="8570976"/>
                  </a:lnTo>
                  <a:lnTo>
                    <a:pt x="62179" y="8573389"/>
                  </a:lnTo>
                  <a:lnTo>
                    <a:pt x="62788" y="8575802"/>
                  </a:lnTo>
                  <a:lnTo>
                    <a:pt x="63093" y="8578596"/>
                  </a:lnTo>
                  <a:lnTo>
                    <a:pt x="62788" y="8581263"/>
                  </a:lnTo>
                  <a:lnTo>
                    <a:pt x="62179" y="8583803"/>
                  </a:lnTo>
                  <a:lnTo>
                    <a:pt x="54254" y="8598662"/>
                  </a:lnTo>
                  <a:lnTo>
                    <a:pt x="52730" y="8600186"/>
                  </a:lnTo>
                  <a:lnTo>
                    <a:pt x="50901" y="8601710"/>
                  </a:lnTo>
                  <a:lnTo>
                    <a:pt x="49072" y="8602980"/>
                  </a:lnTo>
                  <a:lnTo>
                    <a:pt x="46939" y="8604504"/>
                  </a:lnTo>
                  <a:lnTo>
                    <a:pt x="44805" y="8605393"/>
                  </a:lnTo>
                  <a:lnTo>
                    <a:pt x="42671" y="8606663"/>
                  </a:lnTo>
                  <a:lnTo>
                    <a:pt x="40538" y="8607552"/>
                  </a:lnTo>
                  <a:lnTo>
                    <a:pt x="38100" y="8608187"/>
                  </a:lnTo>
                  <a:lnTo>
                    <a:pt x="35966" y="8609076"/>
                  </a:lnTo>
                  <a:lnTo>
                    <a:pt x="33223" y="8609711"/>
                  </a:lnTo>
                  <a:lnTo>
                    <a:pt x="31089" y="8609965"/>
                  </a:lnTo>
                  <a:lnTo>
                    <a:pt x="28346" y="8610600"/>
                  </a:lnTo>
                  <a:lnTo>
                    <a:pt x="25907" y="8610854"/>
                  </a:lnTo>
                  <a:lnTo>
                    <a:pt x="23164" y="8610854"/>
                  </a:lnTo>
                  <a:lnTo>
                    <a:pt x="20726" y="8611235"/>
                  </a:lnTo>
                  <a:lnTo>
                    <a:pt x="17983" y="8611235"/>
                  </a:lnTo>
                  <a:lnTo>
                    <a:pt x="15544" y="8611235"/>
                  </a:lnTo>
                  <a:lnTo>
                    <a:pt x="12801" y="8611235"/>
                  </a:lnTo>
                  <a:lnTo>
                    <a:pt x="10363" y="8610854"/>
                  </a:lnTo>
                  <a:lnTo>
                    <a:pt x="7619" y="8610854"/>
                  </a:lnTo>
                  <a:lnTo>
                    <a:pt x="5181" y="8610600"/>
                  </a:lnTo>
                  <a:lnTo>
                    <a:pt x="2438" y="8610219"/>
                  </a:lnTo>
                  <a:lnTo>
                    <a:pt x="0" y="8609711"/>
                  </a:lnTo>
                  <a:lnTo>
                    <a:pt x="304" y="8642858"/>
                  </a:lnTo>
                </a:path>
                <a:path w="6883400" h="10017125">
                  <a:moveTo>
                    <a:pt x="85343" y="8514842"/>
                  </a:moveTo>
                  <a:lnTo>
                    <a:pt x="85343" y="8642858"/>
                  </a:lnTo>
                </a:path>
                <a:path w="6883400" h="10017125">
                  <a:moveTo>
                    <a:pt x="304" y="8642858"/>
                  </a:moveTo>
                  <a:lnTo>
                    <a:pt x="0" y="8676767"/>
                  </a:lnTo>
                  <a:lnTo>
                    <a:pt x="2438" y="8676132"/>
                  </a:lnTo>
                  <a:lnTo>
                    <a:pt x="4876" y="8675243"/>
                  </a:lnTo>
                  <a:lnTo>
                    <a:pt x="7619" y="8674862"/>
                  </a:lnTo>
                  <a:lnTo>
                    <a:pt x="10058" y="8674227"/>
                  </a:lnTo>
                  <a:lnTo>
                    <a:pt x="12496" y="8674227"/>
                  </a:lnTo>
                  <a:lnTo>
                    <a:pt x="15239" y="8673973"/>
                  </a:lnTo>
                  <a:lnTo>
                    <a:pt x="17678" y="8673973"/>
                  </a:lnTo>
                  <a:lnTo>
                    <a:pt x="20421" y="8673973"/>
                  </a:lnTo>
                  <a:lnTo>
                    <a:pt x="22859" y="8673973"/>
                  </a:lnTo>
                  <a:lnTo>
                    <a:pt x="25603" y="8674227"/>
                  </a:lnTo>
                  <a:lnTo>
                    <a:pt x="28041" y="8674608"/>
                  </a:lnTo>
                  <a:lnTo>
                    <a:pt x="30784" y="8674862"/>
                  </a:lnTo>
                  <a:lnTo>
                    <a:pt x="33223" y="8675497"/>
                  </a:lnTo>
                  <a:lnTo>
                    <a:pt x="35661" y="8676132"/>
                  </a:lnTo>
                  <a:lnTo>
                    <a:pt x="38100" y="8676767"/>
                  </a:lnTo>
                  <a:lnTo>
                    <a:pt x="40233" y="8677656"/>
                  </a:lnTo>
                  <a:lnTo>
                    <a:pt x="42671" y="8678545"/>
                  </a:lnTo>
                  <a:lnTo>
                    <a:pt x="44805" y="8679815"/>
                  </a:lnTo>
                  <a:lnTo>
                    <a:pt x="46939" y="8680958"/>
                  </a:lnTo>
                  <a:lnTo>
                    <a:pt x="49072" y="8682228"/>
                  </a:lnTo>
                  <a:lnTo>
                    <a:pt x="50901" y="8683752"/>
                  </a:lnTo>
                  <a:lnTo>
                    <a:pt x="52730" y="8685276"/>
                  </a:lnTo>
                  <a:lnTo>
                    <a:pt x="54559" y="8686800"/>
                  </a:lnTo>
                  <a:lnTo>
                    <a:pt x="56083" y="8688578"/>
                  </a:lnTo>
                  <a:lnTo>
                    <a:pt x="57302" y="8690483"/>
                  </a:lnTo>
                  <a:lnTo>
                    <a:pt x="58826" y="8692261"/>
                  </a:lnTo>
                  <a:lnTo>
                    <a:pt x="59740" y="8694420"/>
                  </a:lnTo>
                  <a:lnTo>
                    <a:pt x="60959" y="8696579"/>
                  </a:lnTo>
                  <a:lnTo>
                    <a:pt x="61569" y="8698992"/>
                  </a:lnTo>
                  <a:lnTo>
                    <a:pt x="62179" y="8701405"/>
                  </a:lnTo>
                  <a:lnTo>
                    <a:pt x="62788" y="8703818"/>
                  </a:lnTo>
                  <a:lnTo>
                    <a:pt x="63093" y="8706612"/>
                  </a:lnTo>
                  <a:lnTo>
                    <a:pt x="54254" y="8726678"/>
                  </a:lnTo>
                  <a:lnTo>
                    <a:pt x="52730" y="8728202"/>
                  </a:lnTo>
                  <a:lnTo>
                    <a:pt x="38100" y="8736203"/>
                  </a:lnTo>
                  <a:lnTo>
                    <a:pt x="35966" y="8737092"/>
                  </a:lnTo>
                  <a:lnTo>
                    <a:pt x="33223" y="8737727"/>
                  </a:lnTo>
                  <a:lnTo>
                    <a:pt x="31089" y="8737981"/>
                  </a:lnTo>
                  <a:lnTo>
                    <a:pt x="28346" y="8738616"/>
                  </a:lnTo>
                  <a:lnTo>
                    <a:pt x="25907" y="8738870"/>
                  </a:lnTo>
                  <a:lnTo>
                    <a:pt x="23164" y="8739251"/>
                  </a:lnTo>
                  <a:lnTo>
                    <a:pt x="20726" y="8739251"/>
                  </a:lnTo>
                  <a:lnTo>
                    <a:pt x="17983" y="8739505"/>
                  </a:lnTo>
                  <a:lnTo>
                    <a:pt x="15544" y="8739505"/>
                  </a:lnTo>
                  <a:lnTo>
                    <a:pt x="12801" y="8739251"/>
                  </a:lnTo>
                  <a:lnTo>
                    <a:pt x="10363" y="8739251"/>
                  </a:lnTo>
                  <a:lnTo>
                    <a:pt x="7619" y="8738870"/>
                  </a:lnTo>
                  <a:lnTo>
                    <a:pt x="5181" y="8738616"/>
                  </a:lnTo>
                  <a:lnTo>
                    <a:pt x="2438" y="8738235"/>
                  </a:lnTo>
                  <a:lnTo>
                    <a:pt x="0" y="8737727"/>
                  </a:lnTo>
                  <a:lnTo>
                    <a:pt x="304" y="8771255"/>
                  </a:lnTo>
                </a:path>
                <a:path w="6883400" h="10017125">
                  <a:moveTo>
                    <a:pt x="85343" y="8642858"/>
                  </a:moveTo>
                  <a:lnTo>
                    <a:pt x="85343" y="8771255"/>
                  </a:lnTo>
                </a:path>
                <a:path w="6883400" h="10017125">
                  <a:moveTo>
                    <a:pt x="304" y="8771255"/>
                  </a:moveTo>
                  <a:lnTo>
                    <a:pt x="0" y="8804783"/>
                  </a:lnTo>
                  <a:lnTo>
                    <a:pt x="2438" y="8804148"/>
                  </a:lnTo>
                  <a:lnTo>
                    <a:pt x="4876" y="8803259"/>
                  </a:lnTo>
                  <a:lnTo>
                    <a:pt x="7619" y="8802878"/>
                  </a:lnTo>
                  <a:lnTo>
                    <a:pt x="10058" y="8802624"/>
                  </a:lnTo>
                  <a:lnTo>
                    <a:pt x="12496" y="8802243"/>
                  </a:lnTo>
                  <a:lnTo>
                    <a:pt x="15239" y="8801989"/>
                  </a:lnTo>
                  <a:lnTo>
                    <a:pt x="17678" y="8801989"/>
                  </a:lnTo>
                  <a:lnTo>
                    <a:pt x="20421" y="8801989"/>
                  </a:lnTo>
                  <a:lnTo>
                    <a:pt x="22859" y="8801989"/>
                  </a:lnTo>
                  <a:lnTo>
                    <a:pt x="25603" y="8802243"/>
                  </a:lnTo>
                  <a:lnTo>
                    <a:pt x="28041" y="8802624"/>
                  </a:lnTo>
                  <a:lnTo>
                    <a:pt x="30784" y="8802878"/>
                  </a:lnTo>
                  <a:lnTo>
                    <a:pt x="33223" y="8803513"/>
                  </a:lnTo>
                  <a:lnTo>
                    <a:pt x="35661" y="8804148"/>
                  </a:lnTo>
                  <a:lnTo>
                    <a:pt x="38100" y="8805037"/>
                  </a:lnTo>
                  <a:lnTo>
                    <a:pt x="52730" y="8813292"/>
                  </a:lnTo>
                  <a:lnTo>
                    <a:pt x="54559" y="8814816"/>
                  </a:lnTo>
                  <a:lnTo>
                    <a:pt x="56083" y="8816594"/>
                  </a:lnTo>
                  <a:lnTo>
                    <a:pt x="57302" y="8818499"/>
                  </a:lnTo>
                  <a:lnTo>
                    <a:pt x="58826" y="8820531"/>
                  </a:lnTo>
                  <a:lnTo>
                    <a:pt x="59740" y="8822436"/>
                  </a:lnTo>
                  <a:lnTo>
                    <a:pt x="60959" y="8824849"/>
                  </a:lnTo>
                  <a:lnTo>
                    <a:pt x="61569" y="8827008"/>
                  </a:lnTo>
                  <a:lnTo>
                    <a:pt x="62179" y="8829421"/>
                  </a:lnTo>
                  <a:lnTo>
                    <a:pt x="62788" y="8831834"/>
                  </a:lnTo>
                  <a:lnTo>
                    <a:pt x="63093" y="8834628"/>
                  </a:lnTo>
                  <a:lnTo>
                    <a:pt x="62788" y="8837295"/>
                  </a:lnTo>
                  <a:lnTo>
                    <a:pt x="62179" y="8840089"/>
                  </a:lnTo>
                  <a:lnTo>
                    <a:pt x="54254" y="8854694"/>
                  </a:lnTo>
                  <a:lnTo>
                    <a:pt x="52730" y="8856599"/>
                  </a:lnTo>
                  <a:lnTo>
                    <a:pt x="50901" y="8857742"/>
                  </a:lnTo>
                  <a:lnTo>
                    <a:pt x="49072" y="8859266"/>
                  </a:lnTo>
                  <a:lnTo>
                    <a:pt x="46939" y="8860536"/>
                  </a:lnTo>
                  <a:lnTo>
                    <a:pt x="33223" y="8865743"/>
                  </a:lnTo>
                  <a:lnTo>
                    <a:pt x="31089" y="8866251"/>
                  </a:lnTo>
                  <a:lnTo>
                    <a:pt x="28346" y="8866632"/>
                  </a:lnTo>
                  <a:lnTo>
                    <a:pt x="25907" y="8866886"/>
                  </a:lnTo>
                  <a:lnTo>
                    <a:pt x="23164" y="8867267"/>
                  </a:lnTo>
                  <a:lnTo>
                    <a:pt x="20726" y="8867267"/>
                  </a:lnTo>
                  <a:lnTo>
                    <a:pt x="17983" y="8867521"/>
                  </a:lnTo>
                  <a:lnTo>
                    <a:pt x="15544" y="8867521"/>
                  </a:lnTo>
                  <a:lnTo>
                    <a:pt x="12801" y="8867267"/>
                  </a:lnTo>
                  <a:lnTo>
                    <a:pt x="10363" y="8867267"/>
                  </a:lnTo>
                  <a:lnTo>
                    <a:pt x="7619" y="8866886"/>
                  </a:lnTo>
                  <a:lnTo>
                    <a:pt x="5181" y="8866632"/>
                  </a:lnTo>
                  <a:lnTo>
                    <a:pt x="2438" y="8866251"/>
                  </a:lnTo>
                  <a:lnTo>
                    <a:pt x="0" y="8865743"/>
                  </a:lnTo>
                  <a:lnTo>
                    <a:pt x="304" y="8899271"/>
                  </a:lnTo>
                </a:path>
                <a:path w="6883400" h="10017125">
                  <a:moveTo>
                    <a:pt x="85343" y="8771255"/>
                  </a:moveTo>
                  <a:lnTo>
                    <a:pt x="85343" y="8899271"/>
                  </a:lnTo>
                </a:path>
                <a:path w="6883400" h="10017125">
                  <a:moveTo>
                    <a:pt x="304" y="8899271"/>
                  </a:moveTo>
                  <a:lnTo>
                    <a:pt x="0" y="8932799"/>
                  </a:lnTo>
                  <a:lnTo>
                    <a:pt x="2438" y="8932164"/>
                  </a:lnTo>
                  <a:lnTo>
                    <a:pt x="4876" y="8931529"/>
                  </a:lnTo>
                  <a:lnTo>
                    <a:pt x="7619" y="8930894"/>
                  </a:lnTo>
                  <a:lnTo>
                    <a:pt x="10058" y="8930640"/>
                  </a:lnTo>
                  <a:lnTo>
                    <a:pt x="12496" y="8930259"/>
                  </a:lnTo>
                  <a:lnTo>
                    <a:pt x="15239" y="8930005"/>
                  </a:lnTo>
                  <a:lnTo>
                    <a:pt x="17678" y="8930005"/>
                  </a:lnTo>
                  <a:lnTo>
                    <a:pt x="20421" y="8930005"/>
                  </a:lnTo>
                  <a:lnTo>
                    <a:pt x="22859" y="8930005"/>
                  </a:lnTo>
                  <a:lnTo>
                    <a:pt x="25603" y="8930259"/>
                  </a:lnTo>
                  <a:lnTo>
                    <a:pt x="28041" y="8930640"/>
                  </a:lnTo>
                  <a:lnTo>
                    <a:pt x="30784" y="8930894"/>
                  </a:lnTo>
                  <a:lnTo>
                    <a:pt x="33223" y="8931529"/>
                  </a:lnTo>
                  <a:lnTo>
                    <a:pt x="35661" y="8932164"/>
                  </a:lnTo>
                  <a:lnTo>
                    <a:pt x="38100" y="8933053"/>
                  </a:lnTo>
                  <a:lnTo>
                    <a:pt x="40233" y="8933942"/>
                  </a:lnTo>
                  <a:lnTo>
                    <a:pt x="42671" y="8934831"/>
                  </a:lnTo>
                  <a:lnTo>
                    <a:pt x="44805" y="8935847"/>
                  </a:lnTo>
                  <a:lnTo>
                    <a:pt x="46939" y="8936990"/>
                  </a:lnTo>
                  <a:lnTo>
                    <a:pt x="49072" y="8938260"/>
                  </a:lnTo>
                  <a:lnTo>
                    <a:pt x="50901" y="8939784"/>
                  </a:lnTo>
                  <a:lnTo>
                    <a:pt x="52730" y="8941308"/>
                  </a:lnTo>
                  <a:lnTo>
                    <a:pt x="54559" y="8942832"/>
                  </a:lnTo>
                  <a:lnTo>
                    <a:pt x="56083" y="8944610"/>
                  </a:lnTo>
                  <a:lnTo>
                    <a:pt x="57302" y="8946515"/>
                  </a:lnTo>
                  <a:lnTo>
                    <a:pt x="58826" y="8948547"/>
                  </a:lnTo>
                  <a:lnTo>
                    <a:pt x="59740" y="8950452"/>
                  </a:lnTo>
                  <a:lnTo>
                    <a:pt x="60959" y="8952865"/>
                  </a:lnTo>
                  <a:lnTo>
                    <a:pt x="61569" y="8955024"/>
                  </a:lnTo>
                  <a:lnTo>
                    <a:pt x="62179" y="8957437"/>
                  </a:lnTo>
                  <a:lnTo>
                    <a:pt x="62788" y="8959850"/>
                  </a:lnTo>
                  <a:lnTo>
                    <a:pt x="63093" y="8962644"/>
                  </a:lnTo>
                  <a:lnTo>
                    <a:pt x="62788" y="8965311"/>
                  </a:lnTo>
                  <a:lnTo>
                    <a:pt x="62179" y="8968105"/>
                  </a:lnTo>
                  <a:lnTo>
                    <a:pt x="61569" y="8970518"/>
                  </a:lnTo>
                  <a:lnTo>
                    <a:pt x="60655" y="8972931"/>
                  </a:lnTo>
                  <a:lnTo>
                    <a:pt x="59740" y="8975090"/>
                  </a:lnTo>
                  <a:lnTo>
                    <a:pt x="58521" y="8977249"/>
                  </a:lnTo>
                  <a:lnTo>
                    <a:pt x="57302" y="8979408"/>
                  </a:lnTo>
                  <a:lnTo>
                    <a:pt x="55778" y="8981186"/>
                  </a:lnTo>
                  <a:lnTo>
                    <a:pt x="54254" y="8982710"/>
                  </a:lnTo>
                  <a:lnTo>
                    <a:pt x="52730" y="8984615"/>
                  </a:lnTo>
                  <a:lnTo>
                    <a:pt x="50901" y="8985758"/>
                  </a:lnTo>
                  <a:lnTo>
                    <a:pt x="49072" y="8987282"/>
                  </a:lnTo>
                  <a:lnTo>
                    <a:pt x="46939" y="8988552"/>
                  </a:lnTo>
                  <a:lnTo>
                    <a:pt x="33223" y="8993759"/>
                  </a:lnTo>
                  <a:lnTo>
                    <a:pt x="31089" y="8994267"/>
                  </a:lnTo>
                  <a:lnTo>
                    <a:pt x="28346" y="8994648"/>
                  </a:lnTo>
                  <a:lnTo>
                    <a:pt x="25907" y="8994902"/>
                  </a:lnTo>
                  <a:lnTo>
                    <a:pt x="23164" y="8995283"/>
                  </a:lnTo>
                  <a:lnTo>
                    <a:pt x="20726" y="8995283"/>
                  </a:lnTo>
                  <a:lnTo>
                    <a:pt x="17983" y="8995537"/>
                  </a:lnTo>
                  <a:lnTo>
                    <a:pt x="15544" y="8995537"/>
                  </a:lnTo>
                  <a:lnTo>
                    <a:pt x="12801" y="8995283"/>
                  </a:lnTo>
                  <a:lnTo>
                    <a:pt x="10363" y="8995283"/>
                  </a:lnTo>
                  <a:lnTo>
                    <a:pt x="7619" y="8994902"/>
                  </a:lnTo>
                  <a:lnTo>
                    <a:pt x="5181" y="8994648"/>
                  </a:lnTo>
                  <a:lnTo>
                    <a:pt x="2438" y="8994267"/>
                  </a:lnTo>
                  <a:lnTo>
                    <a:pt x="0" y="8993759"/>
                  </a:lnTo>
                  <a:lnTo>
                    <a:pt x="304" y="9027287"/>
                  </a:lnTo>
                </a:path>
                <a:path w="6883400" h="10017125">
                  <a:moveTo>
                    <a:pt x="85343" y="8899271"/>
                  </a:moveTo>
                  <a:lnTo>
                    <a:pt x="85343" y="9027287"/>
                  </a:lnTo>
                </a:path>
                <a:path w="6883400" h="10017125">
                  <a:moveTo>
                    <a:pt x="304" y="9027287"/>
                  </a:moveTo>
                  <a:lnTo>
                    <a:pt x="0" y="9060815"/>
                  </a:lnTo>
                  <a:lnTo>
                    <a:pt x="2438" y="9060180"/>
                  </a:lnTo>
                  <a:lnTo>
                    <a:pt x="4876" y="9059545"/>
                  </a:lnTo>
                  <a:lnTo>
                    <a:pt x="7619" y="9058910"/>
                  </a:lnTo>
                  <a:lnTo>
                    <a:pt x="10058" y="9058656"/>
                  </a:lnTo>
                  <a:lnTo>
                    <a:pt x="12496" y="9058275"/>
                  </a:lnTo>
                  <a:lnTo>
                    <a:pt x="15239" y="9058021"/>
                  </a:lnTo>
                  <a:lnTo>
                    <a:pt x="17678" y="9058021"/>
                  </a:lnTo>
                  <a:lnTo>
                    <a:pt x="20421" y="9058021"/>
                  </a:lnTo>
                  <a:lnTo>
                    <a:pt x="22859" y="9058021"/>
                  </a:lnTo>
                  <a:lnTo>
                    <a:pt x="25603" y="9058275"/>
                  </a:lnTo>
                  <a:lnTo>
                    <a:pt x="28041" y="9058656"/>
                  </a:lnTo>
                  <a:lnTo>
                    <a:pt x="30784" y="9058910"/>
                  </a:lnTo>
                  <a:lnTo>
                    <a:pt x="33223" y="9059545"/>
                  </a:lnTo>
                  <a:lnTo>
                    <a:pt x="35661" y="9060434"/>
                  </a:lnTo>
                  <a:lnTo>
                    <a:pt x="38100" y="9061069"/>
                  </a:lnTo>
                  <a:lnTo>
                    <a:pt x="40233" y="9061958"/>
                  </a:lnTo>
                  <a:lnTo>
                    <a:pt x="42671" y="9062847"/>
                  </a:lnTo>
                  <a:lnTo>
                    <a:pt x="44805" y="9063863"/>
                  </a:lnTo>
                  <a:lnTo>
                    <a:pt x="46939" y="9065006"/>
                  </a:lnTo>
                  <a:lnTo>
                    <a:pt x="49072" y="9066530"/>
                  </a:lnTo>
                  <a:lnTo>
                    <a:pt x="50901" y="9067800"/>
                  </a:lnTo>
                  <a:lnTo>
                    <a:pt x="52730" y="9069324"/>
                  </a:lnTo>
                  <a:lnTo>
                    <a:pt x="54559" y="9070848"/>
                  </a:lnTo>
                  <a:lnTo>
                    <a:pt x="56083" y="9072626"/>
                  </a:lnTo>
                  <a:lnTo>
                    <a:pt x="57302" y="9074531"/>
                  </a:lnTo>
                  <a:lnTo>
                    <a:pt x="58826" y="9076563"/>
                  </a:lnTo>
                  <a:lnTo>
                    <a:pt x="59740" y="9078722"/>
                  </a:lnTo>
                  <a:lnTo>
                    <a:pt x="63093" y="9090634"/>
                  </a:lnTo>
                  <a:lnTo>
                    <a:pt x="58521" y="9105265"/>
                  </a:lnTo>
                  <a:lnTo>
                    <a:pt x="57302" y="9107398"/>
                  </a:lnTo>
                  <a:lnTo>
                    <a:pt x="55778" y="9109227"/>
                  </a:lnTo>
                  <a:lnTo>
                    <a:pt x="54254" y="9110751"/>
                  </a:lnTo>
                  <a:lnTo>
                    <a:pt x="52730" y="9112580"/>
                  </a:lnTo>
                  <a:lnTo>
                    <a:pt x="50901" y="9114104"/>
                  </a:lnTo>
                  <a:lnTo>
                    <a:pt x="49072" y="9115323"/>
                  </a:lnTo>
                  <a:lnTo>
                    <a:pt x="46939" y="9116542"/>
                  </a:lnTo>
                  <a:lnTo>
                    <a:pt x="44805" y="9117761"/>
                  </a:lnTo>
                  <a:lnTo>
                    <a:pt x="33223" y="9121724"/>
                  </a:lnTo>
                  <a:lnTo>
                    <a:pt x="31089" y="9122333"/>
                  </a:lnTo>
                  <a:lnTo>
                    <a:pt x="28346" y="9122638"/>
                  </a:lnTo>
                  <a:lnTo>
                    <a:pt x="25907" y="9122943"/>
                  </a:lnTo>
                  <a:lnTo>
                    <a:pt x="23164" y="9123248"/>
                  </a:lnTo>
                  <a:lnTo>
                    <a:pt x="20726" y="9123553"/>
                  </a:lnTo>
                  <a:lnTo>
                    <a:pt x="17983" y="9123553"/>
                  </a:lnTo>
                  <a:lnTo>
                    <a:pt x="15544" y="9123553"/>
                  </a:lnTo>
                  <a:lnTo>
                    <a:pt x="12801" y="9123553"/>
                  </a:lnTo>
                  <a:lnTo>
                    <a:pt x="10363" y="9123248"/>
                  </a:lnTo>
                  <a:lnTo>
                    <a:pt x="7619" y="9122943"/>
                  </a:lnTo>
                  <a:lnTo>
                    <a:pt x="5181" y="9122638"/>
                  </a:lnTo>
                  <a:lnTo>
                    <a:pt x="2438" y="9122333"/>
                  </a:lnTo>
                  <a:lnTo>
                    <a:pt x="0" y="9122029"/>
                  </a:lnTo>
                  <a:lnTo>
                    <a:pt x="304" y="9155252"/>
                  </a:lnTo>
                </a:path>
                <a:path w="6883400" h="10017125">
                  <a:moveTo>
                    <a:pt x="85343" y="9027287"/>
                  </a:moveTo>
                  <a:lnTo>
                    <a:pt x="85343" y="9155252"/>
                  </a:lnTo>
                </a:path>
                <a:path w="6883400" h="10017125">
                  <a:moveTo>
                    <a:pt x="304" y="9155252"/>
                  </a:moveTo>
                  <a:lnTo>
                    <a:pt x="0" y="9188780"/>
                  </a:lnTo>
                  <a:lnTo>
                    <a:pt x="2438" y="9188170"/>
                  </a:lnTo>
                  <a:lnTo>
                    <a:pt x="4876" y="9187561"/>
                  </a:lnTo>
                  <a:lnTo>
                    <a:pt x="7619" y="9186951"/>
                  </a:lnTo>
                  <a:lnTo>
                    <a:pt x="10058" y="9186646"/>
                  </a:lnTo>
                  <a:lnTo>
                    <a:pt x="12496" y="9186341"/>
                  </a:lnTo>
                  <a:lnTo>
                    <a:pt x="15239" y="9186037"/>
                  </a:lnTo>
                  <a:lnTo>
                    <a:pt x="17678" y="9186037"/>
                  </a:lnTo>
                  <a:lnTo>
                    <a:pt x="20421" y="9186037"/>
                  </a:lnTo>
                  <a:lnTo>
                    <a:pt x="22859" y="9186037"/>
                  </a:lnTo>
                  <a:lnTo>
                    <a:pt x="25603" y="9186341"/>
                  </a:lnTo>
                  <a:lnTo>
                    <a:pt x="28041" y="9186646"/>
                  </a:lnTo>
                  <a:lnTo>
                    <a:pt x="30784" y="9187256"/>
                  </a:lnTo>
                  <a:lnTo>
                    <a:pt x="33223" y="9187561"/>
                  </a:lnTo>
                  <a:lnTo>
                    <a:pt x="35661" y="9188475"/>
                  </a:lnTo>
                  <a:lnTo>
                    <a:pt x="38100" y="9189085"/>
                  </a:lnTo>
                  <a:lnTo>
                    <a:pt x="40233" y="9189999"/>
                  </a:lnTo>
                  <a:lnTo>
                    <a:pt x="42671" y="9190913"/>
                  </a:lnTo>
                  <a:lnTo>
                    <a:pt x="44805" y="9191828"/>
                  </a:lnTo>
                  <a:lnTo>
                    <a:pt x="46939" y="9193047"/>
                  </a:lnTo>
                  <a:lnTo>
                    <a:pt x="49072" y="9194571"/>
                  </a:lnTo>
                  <a:lnTo>
                    <a:pt x="50901" y="9195790"/>
                  </a:lnTo>
                  <a:lnTo>
                    <a:pt x="52730" y="9197314"/>
                  </a:lnTo>
                  <a:lnTo>
                    <a:pt x="54559" y="9199143"/>
                  </a:lnTo>
                  <a:lnTo>
                    <a:pt x="56083" y="9200667"/>
                  </a:lnTo>
                  <a:lnTo>
                    <a:pt x="57302" y="9202496"/>
                  </a:lnTo>
                  <a:lnTo>
                    <a:pt x="58826" y="9204629"/>
                  </a:lnTo>
                  <a:lnTo>
                    <a:pt x="59740" y="9206763"/>
                  </a:lnTo>
                  <a:lnTo>
                    <a:pt x="60959" y="9208897"/>
                  </a:lnTo>
                  <a:lnTo>
                    <a:pt x="61569" y="9211030"/>
                  </a:lnTo>
                  <a:lnTo>
                    <a:pt x="62179" y="9213469"/>
                  </a:lnTo>
                  <a:lnTo>
                    <a:pt x="62788" y="9216212"/>
                  </a:lnTo>
                  <a:lnTo>
                    <a:pt x="63093" y="9218650"/>
                  </a:lnTo>
                  <a:lnTo>
                    <a:pt x="58521" y="9233281"/>
                  </a:lnTo>
                  <a:lnTo>
                    <a:pt x="57302" y="9235414"/>
                  </a:lnTo>
                  <a:lnTo>
                    <a:pt x="55778" y="9237243"/>
                  </a:lnTo>
                  <a:lnTo>
                    <a:pt x="54254" y="9238767"/>
                  </a:lnTo>
                  <a:lnTo>
                    <a:pt x="52730" y="9240596"/>
                  </a:lnTo>
                  <a:lnTo>
                    <a:pt x="50901" y="9242120"/>
                  </a:lnTo>
                  <a:lnTo>
                    <a:pt x="49072" y="9243339"/>
                  </a:lnTo>
                  <a:lnTo>
                    <a:pt x="46939" y="9244558"/>
                  </a:lnTo>
                  <a:lnTo>
                    <a:pt x="44805" y="9245777"/>
                  </a:lnTo>
                  <a:lnTo>
                    <a:pt x="33223" y="9249740"/>
                  </a:lnTo>
                  <a:lnTo>
                    <a:pt x="31089" y="9250349"/>
                  </a:lnTo>
                  <a:lnTo>
                    <a:pt x="28346" y="9250654"/>
                  </a:lnTo>
                  <a:lnTo>
                    <a:pt x="25907" y="9250959"/>
                  </a:lnTo>
                  <a:lnTo>
                    <a:pt x="23164" y="9251264"/>
                  </a:lnTo>
                  <a:lnTo>
                    <a:pt x="20726" y="9251569"/>
                  </a:lnTo>
                  <a:lnTo>
                    <a:pt x="17983" y="9251569"/>
                  </a:lnTo>
                  <a:lnTo>
                    <a:pt x="15544" y="9251569"/>
                  </a:lnTo>
                  <a:lnTo>
                    <a:pt x="12801" y="9251569"/>
                  </a:lnTo>
                  <a:lnTo>
                    <a:pt x="10363" y="9251264"/>
                  </a:lnTo>
                  <a:lnTo>
                    <a:pt x="7619" y="9250959"/>
                  </a:lnTo>
                  <a:lnTo>
                    <a:pt x="5181" y="9250654"/>
                  </a:lnTo>
                  <a:lnTo>
                    <a:pt x="2438" y="9250349"/>
                  </a:lnTo>
                  <a:lnTo>
                    <a:pt x="0" y="9250045"/>
                  </a:lnTo>
                  <a:lnTo>
                    <a:pt x="304" y="9283268"/>
                  </a:lnTo>
                </a:path>
                <a:path w="6883400" h="10017125">
                  <a:moveTo>
                    <a:pt x="85343" y="9155252"/>
                  </a:moveTo>
                  <a:lnTo>
                    <a:pt x="85343" y="9283268"/>
                  </a:lnTo>
                </a:path>
                <a:path w="6883400" h="10017125">
                  <a:moveTo>
                    <a:pt x="304" y="9283268"/>
                  </a:moveTo>
                  <a:lnTo>
                    <a:pt x="0" y="9316796"/>
                  </a:lnTo>
                  <a:lnTo>
                    <a:pt x="2438" y="9316186"/>
                  </a:lnTo>
                  <a:lnTo>
                    <a:pt x="4876" y="9315577"/>
                  </a:lnTo>
                  <a:lnTo>
                    <a:pt x="7619" y="9314967"/>
                  </a:lnTo>
                  <a:lnTo>
                    <a:pt x="10058" y="9314662"/>
                  </a:lnTo>
                  <a:lnTo>
                    <a:pt x="12496" y="9314357"/>
                  </a:lnTo>
                  <a:lnTo>
                    <a:pt x="15239" y="9314053"/>
                  </a:lnTo>
                  <a:lnTo>
                    <a:pt x="17678" y="9314053"/>
                  </a:lnTo>
                  <a:lnTo>
                    <a:pt x="20421" y="9314053"/>
                  </a:lnTo>
                  <a:lnTo>
                    <a:pt x="22859" y="9314053"/>
                  </a:lnTo>
                  <a:lnTo>
                    <a:pt x="25603" y="9314357"/>
                  </a:lnTo>
                  <a:lnTo>
                    <a:pt x="28041" y="9314662"/>
                  </a:lnTo>
                  <a:lnTo>
                    <a:pt x="30784" y="9315272"/>
                  </a:lnTo>
                  <a:lnTo>
                    <a:pt x="33223" y="9315881"/>
                  </a:lnTo>
                  <a:lnTo>
                    <a:pt x="35661" y="9316491"/>
                  </a:lnTo>
                  <a:lnTo>
                    <a:pt x="38100" y="9317101"/>
                  </a:lnTo>
                  <a:lnTo>
                    <a:pt x="40233" y="9318015"/>
                  </a:lnTo>
                  <a:lnTo>
                    <a:pt x="42671" y="9318929"/>
                  </a:lnTo>
                  <a:lnTo>
                    <a:pt x="44805" y="9319844"/>
                  </a:lnTo>
                  <a:lnTo>
                    <a:pt x="46939" y="9321368"/>
                  </a:lnTo>
                  <a:lnTo>
                    <a:pt x="49072" y="9322587"/>
                  </a:lnTo>
                  <a:lnTo>
                    <a:pt x="57302" y="9330512"/>
                  </a:lnTo>
                  <a:lnTo>
                    <a:pt x="58826" y="9332645"/>
                  </a:lnTo>
                  <a:lnTo>
                    <a:pt x="59740" y="9334779"/>
                  </a:lnTo>
                  <a:lnTo>
                    <a:pt x="60959" y="9336913"/>
                  </a:lnTo>
                  <a:lnTo>
                    <a:pt x="61569" y="9339351"/>
                  </a:lnTo>
                  <a:lnTo>
                    <a:pt x="62179" y="9341485"/>
                  </a:lnTo>
                  <a:lnTo>
                    <a:pt x="62788" y="9344228"/>
                  </a:lnTo>
                  <a:lnTo>
                    <a:pt x="63093" y="9346666"/>
                  </a:lnTo>
                  <a:lnTo>
                    <a:pt x="62788" y="9349714"/>
                  </a:lnTo>
                  <a:lnTo>
                    <a:pt x="62179" y="9352153"/>
                  </a:lnTo>
                  <a:lnTo>
                    <a:pt x="61569" y="9354591"/>
                  </a:lnTo>
                  <a:lnTo>
                    <a:pt x="46939" y="9372574"/>
                  </a:lnTo>
                  <a:lnTo>
                    <a:pt x="44805" y="9373793"/>
                  </a:lnTo>
                  <a:lnTo>
                    <a:pt x="42671" y="9374708"/>
                  </a:lnTo>
                  <a:lnTo>
                    <a:pt x="40538" y="9375622"/>
                  </a:lnTo>
                  <a:lnTo>
                    <a:pt x="38100" y="9376537"/>
                  </a:lnTo>
                  <a:lnTo>
                    <a:pt x="35966" y="9377451"/>
                  </a:lnTo>
                  <a:lnTo>
                    <a:pt x="33223" y="9377756"/>
                  </a:lnTo>
                  <a:lnTo>
                    <a:pt x="31089" y="9378365"/>
                  </a:lnTo>
                  <a:lnTo>
                    <a:pt x="28346" y="9378975"/>
                  </a:lnTo>
                  <a:lnTo>
                    <a:pt x="25907" y="9379280"/>
                  </a:lnTo>
                  <a:lnTo>
                    <a:pt x="23164" y="9379280"/>
                  </a:lnTo>
                  <a:lnTo>
                    <a:pt x="20726" y="9379585"/>
                  </a:lnTo>
                  <a:lnTo>
                    <a:pt x="17983" y="9379585"/>
                  </a:lnTo>
                  <a:lnTo>
                    <a:pt x="15544" y="9379585"/>
                  </a:lnTo>
                  <a:lnTo>
                    <a:pt x="12801" y="9379585"/>
                  </a:lnTo>
                  <a:lnTo>
                    <a:pt x="10363" y="9379280"/>
                  </a:lnTo>
                  <a:lnTo>
                    <a:pt x="7619" y="9379280"/>
                  </a:lnTo>
                  <a:lnTo>
                    <a:pt x="5181" y="9378670"/>
                  </a:lnTo>
                  <a:lnTo>
                    <a:pt x="2438" y="9378365"/>
                  </a:lnTo>
                  <a:lnTo>
                    <a:pt x="0" y="9378061"/>
                  </a:lnTo>
                  <a:lnTo>
                    <a:pt x="304" y="9411284"/>
                  </a:lnTo>
                </a:path>
                <a:path w="6883400" h="10017125">
                  <a:moveTo>
                    <a:pt x="85343" y="9283268"/>
                  </a:moveTo>
                  <a:lnTo>
                    <a:pt x="85343" y="9411284"/>
                  </a:lnTo>
                </a:path>
                <a:path w="6883400" h="10017125">
                  <a:moveTo>
                    <a:pt x="304" y="9411284"/>
                  </a:moveTo>
                  <a:lnTo>
                    <a:pt x="0" y="9444812"/>
                  </a:lnTo>
                  <a:lnTo>
                    <a:pt x="2438" y="9444202"/>
                  </a:lnTo>
                  <a:lnTo>
                    <a:pt x="4876" y="9443593"/>
                  </a:lnTo>
                  <a:lnTo>
                    <a:pt x="7619" y="9442983"/>
                  </a:lnTo>
                  <a:lnTo>
                    <a:pt x="10058" y="9442678"/>
                  </a:lnTo>
                  <a:lnTo>
                    <a:pt x="12496" y="9442373"/>
                  </a:lnTo>
                  <a:lnTo>
                    <a:pt x="15239" y="9442373"/>
                  </a:lnTo>
                  <a:lnTo>
                    <a:pt x="17678" y="9442069"/>
                  </a:lnTo>
                  <a:lnTo>
                    <a:pt x="20421" y="9442069"/>
                  </a:lnTo>
                  <a:lnTo>
                    <a:pt x="22859" y="9442373"/>
                  </a:lnTo>
                  <a:lnTo>
                    <a:pt x="25603" y="9442373"/>
                  </a:lnTo>
                  <a:lnTo>
                    <a:pt x="28041" y="9442678"/>
                  </a:lnTo>
                  <a:lnTo>
                    <a:pt x="30784" y="9443288"/>
                  </a:lnTo>
                  <a:lnTo>
                    <a:pt x="33223" y="9443897"/>
                  </a:lnTo>
                  <a:lnTo>
                    <a:pt x="35661" y="9444507"/>
                  </a:lnTo>
                  <a:lnTo>
                    <a:pt x="38100" y="9445117"/>
                  </a:lnTo>
                  <a:lnTo>
                    <a:pt x="40233" y="9446031"/>
                  </a:lnTo>
                  <a:lnTo>
                    <a:pt x="42671" y="9446945"/>
                  </a:lnTo>
                  <a:lnTo>
                    <a:pt x="44805" y="9448165"/>
                  </a:lnTo>
                  <a:lnTo>
                    <a:pt x="46939" y="9449384"/>
                  </a:lnTo>
                  <a:lnTo>
                    <a:pt x="49072" y="9450603"/>
                  </a:lnTo>
                  <a:lnTo>
                    <a:pt x="50901" y="9452127"/>
                  </a:lnTo>
                  <a:lnTo>
                    <a:pt x="52730" y="9453346"/>
                  </a:lnTo>
                  <a:lnTo>
                    <a:pt x="54559" y="9455175"/>
                  </a:lnTo>
                  <a:lnTo>
                    <a:pt x="56083" y="9456699"/>
                  </a:lnTo>
                  <a:lnTo>
                    <a:pt x="57302" y="9458528"/>
                  </a:lnTo>
                  <a:lnTo>
                    <a:pt x="58826" y="9460661"/>
                  </a:lnTo>
                  <a:lnTo>
                    <a:pt x="59740" y="9462795"/>
                  </a:lnTo>
                  <a:lnTo>
                    <a:pt x="60959" y="9464929"/>
                  </a:lnTo>
                  <a:lnTo>
                    <a:pt x="61569" y="9467367"/>
                  </a:lnTo>
                  <a:lnTo>
                    <a:pt x="62179" y="9469501"/>
                  </a:lnTo>
                  <a:lnTo>
                    <a:pt x="62788" y="9472244"/>
                  </a:lnTo>
                  <a:lnTo>
                    <a:pt x="63093" y="9474682"/>
                  </a:lnTo>
                  <a:lnTo>
                    <a:pt x="62788" y="9477730"/>
                  </a:lnTo>
                  <a:lnTo>
                    <a:pt x="62179" y="9480169"/>
                  </a:lnTo>
                  <a:lnTo>
                    <a:pt x="61569" y="9482607"/>
                  </a:lnTo>
                  <a:lnTo>
                    <a:pt x="55778" y="9493275"/>
                  </a:lnTo>
                  <a:lnTo>
                    <a:pt x="54254" y="9495104"/>
                  </a:lnTo>
                  <a:lnTo>
                    <a:pt x="52730" y="9496628"/>
                  </a:lnTo>
                  <a:lnTo>
                    <a:pt x="50901" y="9498152"/>
                  </a:lnTo>
                  <a:lnTo>
                    <a:pt x="49072" y="9499371"/>
                  </a:lnTo>
                  <a:lnTo>
                    <a:pt x="46939" y="9500590"/>
                  </a:lnTo>
                  <a:lnTo>
                    <a:pt x="44805" y="9501809"/>
                  </a:lnTo>
                  <a:lnTo>
                    <a:pt x="42671" y="9502724"/>
                  </a:lnTo>
                  <a:lnTo>
                    <a:pt x="40538" y="9503943"/>
                  </a:lnTo>
                  <a:lnTo>
                    <a:pt x="38100" y="9504553"/>
                  </a:lnTo>
                  <a:lnTo>
                    <a:pt x="35966" y="9505467"/>
                  </a:lnTo>
                  <a:lnTo>
                    <a:pt x="33223" y="9506077"/>
                  </a:lnTo>
                  <a:lnTo>
                    <a:pt x="31089" y="9506381"/>
                  </a:lnTo>
                  <a:lnTo>
                    <a:pt x="28346" y="9506991"/>
                  </a:lnTo>
                  <a:lnTo>
                    <a:pt x="25907" y="9507296"/>
                  </a:lnTo>
                  <a:lnTo>
                    <a:pt x="23164" y="9507296"/>
                  </a:lnTo>
                  <a:lnTo>
                    <a:pt x="20726" y="9507601"/>
                  </a:lnTo>
                  <a:lnTo>
                    <a:pt x="17983" y="9507601"/>
                  </a:lnTo>
                  <a:lnTo>
                    <a:pt x="15544" y="9507601"/>
                  </a:lnTo>
                  <a:lnTo>
                    <a:pt x="12801" y="9507601"/>
                  </a:lnTo>
                  <a:lnTo>
                    <a:pt x="10363" y="9507296"/>
                  </a:lnTo>
                  <a:lnTo>
                    <a:pt x="7619" y="9507296"/>
                  </a:lnTo>
                  <a:lnTo>
                    <a:pt x="5181" y="9506686"/>
                  </a:lnTo>
                  <a:lnTo>
                    <a:pt x="2438" y="9506381"/>
                  </a:lnTo>
                  <a:lnTo>
                    <a:pt x="0" y="9506077"/>
                  </a:lnTo>
                  <a:lnTo>
                    <a:pt x="304" y="9539300"/>
                  </a:lnTo>
                </a:path>
                <a:path w="6883400" h="10017125">
                  <a:moveTo>
                    <a:pt x="85343" y="9411284"/>
                  </a:moveTo>
                  <a:lnTo>
                    <a:pt x="85343" y="9539300"/>
                  </a:lnTo>
                </a:path>
                <a:path w="6883400" h="10017125">
                  <a:moveTo>
                    <a:pt x="304" y="9539300"/>
                  </a:moveTo>
                  <a:lnTo>
                    <a:pt x="0" y="9573133"/>
                  </a:lnTo>
                  <a:lnTo>
                    <a:pt x="2438" y="9572218"/>
                  </a:lnTo>
                  <a:lnTo>
                    <a:pt x="4876" y="9571609"/>
                  </a:lnTo>
                  <a:lnTo>
                    <a:pt x="7619" y="9571304"/>
                  </a:lnTo>
                  <a:lnTo>
                    <a:pt x="10058" y="9570694"/>
                  </a:lnTo>
                  <a:lnTo>
                    <a:pt x="12496" y="9570389"/>
                  </a:lnTo>
                  <a:lnTo>
                    <a:pt x="15239" y="9570389"/>
                  </a:lnTo>
                  <a:lnTo>
                    <a:pt x="17678" y="9570085"/>
                  </a:lnTo>
                  <a:lnTo>
                    <a:pt x="20421" y="9570085"/>
                  </a:lnTo>
                  <a:lnTo>
                    <a:pt x="22859" y="9570389"/>
                  </a:lnTo>
                  <a:lnTo>
                    <a:pt x="25603" y="9570389"/>
                  </a:lnTo>
                  <a:lnTo>
                    <a:pt x="28041" y="9570999"/>
                  </a:lnTo>
                  <a:lnTo>
                    <a:pt x="30784" y="9571304"/>
                  </a:lnTo>
                  <a:lnTo>
                    <a:pt x="33223" y="9571913"/>
                  </a:lnTo>
                  <a:lnTo>
                    <a:pt x="35661" y="9572523"/>
                  </a:lnTo>
                  <a:lnTo>
                    <a:pt x="38100" y="9573133"/>
                  </a:lnTo>
                  <a:lnTo>
                    <a:pt x="40233" y="9574047"/>
                  </a:lnTo>
                  <a:lnTo>
                    <a:pt x="42671" y="9574961"/>
                  </a:lnTo>
                  <a:lnTo>
                    <a:pt x="44805" y="9576181"/>
                  </a:lnTo>
                  <a:lnTo>
                    <a:pt x="46939" y="9577400"/>
                  </a:lnTo>
                  <a:lnTo>
                    <a:pt x="49072" y="9578619"/>
                  </a:lnTo>
                  <a:lnTo>
                    <a:pt x="50901" y="9580143"/>
                  </a:lnTo>
                  <a:lnTo>
                    <a:pt x="52730" y="9581667"/>
                  </a:lnTo>
                  <a:lnTo>
                    <a:pt x="54559" y="9583191"/>
                  </a:lnTo>
                  <a:lnTo>
                    <a:pt x="56083" y="9585020"/>
                  </a:lnTo>
                  <a:lnTo>
                    <a:pt x="57302" y="9586849"/>
                  </a:lnTo>
                  <a:lnTo>
                    <a:pt x="58826" y="9588677"/>
                  </a:lnTo>
                  <a:lnTo>
                    <a:pt x="59740" y="9590811"/>
                  </a:lnTo>
                  <a:lnTo>
                    <a:pt x="60959" y="9592945"/>
                  </a:lnTo>
                  <a:lnTo>
                    <a:pt x="61569" y="9595383"/>
                  </a:lnTo>
                  <a:lnTo>
                    <a:pt x="62179" y="9597517"/>
                  </a:lnTo>
                  <a:lnTo>
                    <a:pt x="62788" y="9600260"/>
                  </a:lnTo>
                  <a:lnTo>
                    <a:pt x="63093" y="9603003"/>
                  </a:lnTo>
                  <a:lnTo>
                    <a:pt x="62788" y="9605746"/>
                  </a:lnTo>
                  <a:lnTo>
                    <a:pt x="62179" y="9608185"/>
                  </a:lnTo>
                  <a:lnTo>
                    <a:pt x="61569" y="9610928"/>
                  </a:lnTo>
                  <a:lnTo>
                    <a:pt x="49072" y="9627387"/>
                  </a:lnTo>
                  <a:lnTo>
                    <a:pt x="46939" y="9628911"/>
                  </a:lnTo>
                  <a:lnTo>
                    <a:pt x="44805" y="9629825"/>
                  </a:lnTo>
                  <a:lnTo>
                    <a:pt x="42671" y="9631045"/>
                  </a:lnTo>
                  <a:lnTo>
                    <a:pt x="40538" y="9631959"/>
                  </a:lnTo>
                  <a:lnTo>
                    <a:pt x="38100" y="9632569"/>
                  </a:lnTo>
                  <a:lnTo>
                    <a:pt x="35966" y="9633483"/>
                  </a:lnTo>
                  <a:lnTo>
                    <a:pt x="33223" y="9634093"/>
                  </a:lnTo>
                  <a:lnTo>
                    <a:pt x="31089" y="9634397"/>
                  </a:lnTo>
                  <a:lnTo>
                    <a:pt x="28346" y="9635007"/>
                  </a:lnTo>
                  <a:lnTo>
                    <a:pt x="25907" y="9635312"/>
                  </a:lnTo>
                  <a:lnTo>
                    <a:pt x="23164" y="9635312"/>
                  </a:lnTo>
                  <a:lnTo>
                    <a:pt x="20726" y="9635617"/>
                  </a:lnTo>
                  <a:lnTo>
                    <a:pt x="17983" y="9635617"/>
                  </a:lnTo>
                  <a:lnTo>
                    <a:pt x="15544" y="9635617"/>
                  </a:lnTo>
                  <a:lnTo>
                    <a:pt x="12801" y="9635617"/>
                  </a:lnTo>
                  <a:lnTo>
                    <a:pt x="10363" y="9635312"/>
                  </a:lnTo>
                  <a:lnTo>
                    <a:pt x="7619" y="9635312"/>
                  </a:lnTo>
                  <a:lnTo>
                    <a:pt x="5181" y="9635007"/>
                  </a:lnTo>
                  <a:lnTo>
                    <a:pt x="2438" y="9634702"/>
                  </a:lnTo>
                  <a:lnTo>
                    <a:pt x="0" y="9634093"/>
                  </a:lnTo>
                  <a:lnTo>
                    <a:pt x="304" y="9667316"/>
                  </a:lnTo>
                </a:path>
                <a:path w="6883400" h="10017125">
                  <a:moveTo>
                    <a:pt x="85343" y="9539300"/>
                  </a:moveTo>
                  <a:lnTo>
                    <a:pt x="85343" y="9667316"/>
                  </a:lnTo>
                </a:path>
                <a:path w="6883400" h="10017125">
                  <a:moveTo>
                    <a:pt x="304" y="9667316"/>
                  </a:moveTo>
                  <a:lnTo>
                    <a:pt x="0" y="9701149"/>
                  </a:lnTo>
                  <a:lnTo>
                    <a:pt x="2438" y="9700539"/>
                  </a:lnTo>
                  <a:lnTo>
                    <a:pt x="4876" y="9699625"/>
                  </a:lnTo>
                  <a:lnTo>
                    <a:pt x="7619" y="9699320"/>
                  </a:lnTo>
                  <a:lnTo>
                    <a:pt x="10058" y="9698710"/>
                  </a:lnTo>
                  <a:lnTo>
                    <a:pt x="12496" y="9698405"/>
                  </a:lnTo>
                  <a:lnTo>
                    <a:pt x="25603" y="9698405"/>
                  </a:lnTo>
                  <a:lnTo>
                    <a:pt x="28041" y="9699015"/>
                  </a:lnTo>
                  <a:lnTo>
                    <a:pt x="30784" y="9699320"/>
                  </a:lnTo>
                  <a:lnTo>
                    <a:pt x="33223" y="9699929"/>
                  </a:lnTo>
                  <a:lnTo>
                    <a:pt x="35661" y="9700539"/>
                  </a:lnTo>
                  <a:lnTo>
                    <a:pt x="38100" y="9701149"/>
                  </a:lnTo>
                  <a:lnTo>
                    <a:pt x="40233" y="9702063"/>
                  </a:lnTo>
                  <a:lnTo>
                    <a:pt x="42671" y="9702977"/>
                  </a:lnTo>
                  <a:lnTo>
                    <a:pt x="44805" y="9704197"/>
                  </a:lnTo>
                  <a:lnTo>
                    <a:pt x="46939" y="9705416"/>
                  </a:lnTo>
                  <a:lnTo>
                    <a:pt x="49072" y="9706635"/>
                  </a:lnTo>
                  <a:lnTo>
                    <a:pt x="50901" y="9708159"/>
                  </a:lnTo>
                  <a:lnTo>
                    <a:pt x="52730" y="9709683"/>
                  </a:lnTo>
                  <a:lnTo>
                    <a:pt x="54559" y="9711207"/>
                  </a:lnTo>
                  <a:lnTo>
                    <a:pt x="56083" y="9713036"/>
                  </a:lnTo>
                  <a:lnTo>
                    <a:pt x="57302" y="9714865"/>
                  </a:lnTo>
                  <a:lnTo>
                    <a:pt x="58826" y="9716693"/>
                  </a:lnTo>
                  <a:lnTo>
                    <a:pt x="59740" y="9718827"/>
                  </a:lnTo>
                  <a:lnTo>
                    <a:pt x="60959" y="9720961"/>
                  </a:lnTo>
                  <a:lnTo>
                    <a:pt x="61569" y="9723399"/>
                  </a:lnTo>
                  <a:lnTo>
                    <a:pt x="62179" y="9725837"/>
                  </a:lnTo>
                  <a:lnTo>
                    <a:pt x="62788" y="9728276"/>
                  </a:lnTo>
                  <a:lnTo>
                    <a:pt x="63093" y="9731019"/>
                  </a:lnTo>
                  <a:lnTo>
                    <a:pt x="62788" y="9733762"/>
                  </a:lnTo>
                  <a:lnTo>
                    <a:pt x="62179" y="9736201"/>
                  </a:lnTo>
                  <a:lnTo>
                    <a:pt x="61569" y="9738944"/>
                  </a:lnTo>
                  <a:lnTo>
                    <a:pt x="54254" y="9751136"/>
                  </a:lnTo>
                  <a:lnTo>
                    <a:pt x="52730" y="9752660"/>
                  </a:lnTo>
                  <a:lnTo>
                    <a:pt x="50901" y="9754184"/>
                  </a:lnTo>
                  <a:lnTo>
                    <a:pt x="49072" y="9755708"/>
                  </a:lnTo>
                  <a:lnTo>
                    <a:pt x="46939" y="9756927"/>
                  </a:lnTo>
                  <a:lnTo>
                    <a:pt x="44805" y="9757841"/>
                  </a:lnTo>
                  <a:lnTo>
                    <a:pt x="42671" y="9759061"/>
                  </a:lnTo>
                  <a:lnTo>
                    <a:pt x="40538" y="9759975"/>
                  </a:lnTo>
                  <a:lnTo>
                    <a:pt x="38100" y="9760585"/>
                  </a:lnTo>
                  <a:lnTo>
                    <a:pt x="35966" y="9761499"/>
                  </a:lnTo>
                  <a:lnTo>
                    <a:pt x="33223" y="9762109"/>
                  </a:lnTo>
                  <a:lnTo>
                    <a:pt x="31089" y="9762413"/>
                  </a:lnTo>
                  <a:lnTo>
                    <a:pt x="28346" y="9763023"/>
                  </a:lnTo>
                  <a:lnTo>
                    <a:pt x="25907" y="9763328"/>
                  </a:lnTo>
                  <a:lnTo>
                    <a:pt x="23164" y="9763633"/>
                  </a:lnTo>
                  <a:lnTo>
                    <a:pt x="20726" y="9763633"/>
                  </a:lnTo>
                  <a:lnTo>
                    <a:pt x="17983" y="9763937"/>
                  </a:lnTo>
                  <a:lnTo>
                    <a:pt x="15544" y="9763937"/>
                  </a:lnTo>
                  <a:lnTo>
                    <a:pt x="12801" y="9763633"/>
                  </a:lnTo>
                  <a:lnTo>
                    <a:pt x="10363" y="9763633"/>
                  </a:lnTo>
                  <a:lnTo>
                    <a:pt x="7619" y="9763328"/>
                  </a:lnTo>
                  <a:lnTo>
                    <a:pt x="5181" y="9763023"/>
                  </a:lnTo>
                  <a:lnTo>
                    <a:pt x="2438" y="9762718"/>
                  </a:lnTo>
                  <a:lnTo>
                    <a:pt x="0" y="9762109"/>
                  </a:lnTo>
                  <a:lnTo>
                    <a:pt x="304" y="9795637"/>
                  </a:lnTo>
                </a:path>
                <a:path w="6883400" h="10017125">
                  <a:moveTo>
                    <a:pt x="85343" y="9667316"/>
                  </a:moveTo>
                  <a:lnTo>
                    <a:pt x="85343" y="9795637"/>
                  </a:lnTo>
                </a:path>
                <a:path w="6883400" h="10017125">
                  <a:moveTo>
                    <a:pt x="304" y="9795637"/>
                  </a:moveTo>
                  <a:lnTo>
                    <a:pt x="0" y="9829165"/>
                  </a:lnTo>
                  <a:lnTo>
                    <a:pt x="2438" y="9828555"/>
                  </a:lnTo>
                  <a:lnTo>
                    <a:pt x="4876" y="9827641"/>
                  </a:lnTo>
                  <a:lnTo>
                    <a:pt x="7619" y="9827336"/>
                  </a:lnTo>
                  <a:lnTo>
                    <a:pt x="10058" y="9827031"/>
                  </a:lnTo>
                  <a:lnTo>
                    <a:pt x="12496" y="9826726"/>
                  </a:lnTo>
                  <a:lnTo>
                    <a:pt x="15239" y="9826421"/>
                  </a:lnTo>
                  <a:lnTo>
                    <a:pt x="17678" y="9826421"/>
                  </a:lnTo>
                  <a:lnTo>
                    <a:pt x="20421" y="9826421"/>
                  </a:lnTo>
                  <a:lnTo>
                    <a:pt x="22859" y="9826421"/>
                  </a:lnTo>
                  <a:lnTo>
                    <a:pt x="25603" y="9826726"/>
                  </a:lnTo>
                  <a:lnTo>
                    <a:pt x="28041" y="9827031"/>
                  </a:lnTo>
                  <a:lnTo>
                    <a:pt x="30784" y="9827336"/>
                  </a:lnTo>
                  <a:lnTo>
                    <a:pt x="33223" y="9827945"/>
                  </a:lnTo>
                  <a:lnTo>
                    <a:pt x="35661" y="9828555"/>
                  </a:lnTo>
                  <a:lnTo>
                    <a:pt x="38100" y="9829165"/>
                  </a:lnTo>
                  <a:lnTo>
                    <a:pt x="40233" y="9830079"/>
                  </a:lnTo>
                  <a:lnTo>
                    <a:pt x="42671" y="9831298"/>
                  </a:lnTo>
                  <a:lnTo>
                    <a:pt x="44805" y="9832213"/>
                  </a:lnTo>
                  <a:lnTo>
                    <a:pt x="46939" y="9833432"/>
                  </a:lnTo>
                  <a:lnTo>
                    <a:pt x="49072" y="9834651"/>
                  </a:lnTo>
                  <a:lnTo>
                    <a:pt x="50901" y="9836175"/>
                  </a:lnTo>
                  <a:lnTo>
                    <a:pt x="52730" y="9837699"/>
                  </a:lnTo>
                  <a:lnTo>
                    <a:pt x="54559" y="9839223"/>
                  </a:lnTo>
                  <a:lnTo>
                    <a:pt x="56083" y="9841052"/>
                  </a:lnTo>
                  <a:lnTo>
                    <a:pt x="57302" y="9842881"/>
                  </a:lnTo>
                  <a:lnTo>
                    <a:pt x="58826" y="9845014"/>
                  </a:lnTo>
                  <a:lnTo>
                    <a:pt x="59740" y="9846843"/>
                  </a:lnTo>
                  <a:lnTo>
                    <a:pt x="60959" y="9848977"/>
                  </a:lnTo>
                  <a:lnTo>
                    <a:pt x="61569" y="9851415"/>
                  </a:lnTo>
                  <a:lnTo>
                    <a:pt x="62179" y="9853853"/>
                  </a:lnTo>
                  <a:lnTo>
                    <a:pt x="62788" y="9856292"/>
                  </a:lnTo>
                  <a:lnTo>
                    <a:pt x="63093" y="9859035"/>
                  </a:lnTo>
                  <a:lnTo>
                    <a:pt x="62788" y="9861778"/>
                  </a:lnTo>
                  <a:lnTo>
                    <a:pt x="62179" y="9864521"/>
                  </a:lnTo>
                  <a:lnTo>
                    <a:pt x="54254" y="9879152"/>
                  </a:lnTo>
                  <a:lnTo>
                    <a:pt x="52730" y="9880676"/>
                  </a:lnTo>
                  <a:lnTo>
                    <a:pt x="50901" y="9882200"/>
                  </a:lnTo>
                  <a:lnTo>
                    <a:pt x="49072" y="9883724"/>
                  </a:lnTo>
                  <a:lnTo>
                    <a:pt x="46939" y="9884943"/>
                  </a:lnTo>
                  <a:lnTo>
                    <a:pt x="44805" y="9886162"/>
                  </a:lnTo>
                  <a:lnTo>
                    <a:pt x="42671" y="9887077"/>
                  </a:lnTo>
                  <a:lnTo>
                    <a:pt x="40538" y="9887991"/>
                  </a:lnTo>
                  <a:lnTo>
                    <a:pt x="38100" y="9888601"/>
                  </a:lnTo>
                  <a:lnTo>
                    <a:pt x="35966" y="9889515"/>
                  </a:lnTo>
                  <a:lnTo>
                    <a:pt x="33223" y="9890125"/>
                  </a:lnTo>
                  <a:lnTo>
                    <a:pt x="31089" y="9890734"/>
                  </a:lnTo>
                  <a:lnTo>
                    <a:pt x="28346" y="9891039"/>
                  </a:lnTo>
                  <a:lnTo>
                    <a:pt x="25907" y="9891344"/>
                  </a:lnTo>
                  <a:lnTo>
                    <a:pt x="23164" y="9891649"/>
                  </a:lnTo>
                  <a:lnTo>
                    <a:pt x="20726" y="9891649"/>
                  </a:lnTo>
                  <a:lnTo>
                    <a:pt x="17983" y="9891953"/>
                  </a:lnTo>
                  <a:lnTo>
                    <a:pt x="15544" y="9891953"/>
                  </a:lnTo>
                  <a:lnTo>
                    <a:pt x="12801" y="9891649"/>
                  </a:lnTo>
                  <a:lnTo>
                    <a:pt x="10363" y="9891649"/>
                  </a:lnTo>
                  <a:lnTo>
                    <a:pt x="7619" y="9891344"/>
                  </a:lnTo>
                  <a:lnTo>
                    <a:pt x="5181" y="9891039"/>
                  </a:lnTo>
                  <a:lnTo>
                    <a:pt x="2438" y="9890734"/>
                  </a:lnTo>
                  <a:lnTo>
                    <a:pt x="0" y="9890125"/>
                  </a:lnTo>
                  <a:lnTo>
                    <a:pt x="304" y="9923653"/>
                  </a:lnTo>
                </a:path>
              </a:pathLst>
            </a:custGeom>
            <a:ln w="3175">
              <a:solidFill>
                <a:srgbClr val="00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/>
          <p:nvPr/>
        </p:nvSpPr>
        <p:spPr>
          <a:xfrm>
            <a:off x="426415" y="10136123"/>
            <a:ext cx="0" cy="128270"/>
          </a:xfrm>
          <a:custGeom>
            <a:avLst/>
            <a:gdLst/>
            <a:ahLst/>
            <a:cxnLst/>
            <a:rect l="l" t="t" r="r" b="b"/>
            <a:pathLst>
              <a:path h="128270">
                <a:moveTo>
                  <a:pt x="0" y="0"/>
                </a:moveTo>
                <a:lnTo>
                  <a:pt x="0" y="128015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439991" y="451103"/>
          <a:ext cx="6699250" cy="981851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042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339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610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565">
                <a:tc>
                  <a:txBody>
                    <a:bodyPr/>
                    <a:lstStyle/>
                    <a:p>
                      <a:pPr marL="78105">
                        <a:lnSpc>
                          <a:spcPts val="156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Посередині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1915">
                        <a:lnSpc>
                          <a:spcPts val="156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центрі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8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Україна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191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Наша</a:t>
                      </a:r>
                      <a:r>
                        <a:rPr sz="140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держава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0311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Українська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1915">
                        <a:lnSpc>
                          <a:spcPts val="1555"/>
                        </a:lnSpc>
                      </a:pP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Що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 має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відношення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до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України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Фартух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191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Предмет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одягу,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запобігає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забрудненню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одягу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3359">
                <a:tc>
                  <a:txBody>
                    <a:bodyPr/>
                    <a:lstStyle/>
                    <a:p>
                      <a:pPr marL="78105">
                        <a:lnSpc>
                          <a:spcPts val="158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Цукерка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1915">
                        <a:lnSpc>
                          <a:spcPts val="1575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Солодкий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продукт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із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використанням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цукру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0693">
                <a:tc>
                  <a:txBody>
                    <a:bodyPr/>
                    <a:lstStyle/>
                    <a:p>
                      <a:pPr marL="78105">
                        <a:lnSpc>
                          <a:spcPts val="156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Цукор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1915">
                        <a:lnSpc>
                          <a:spcPts val="1560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Солодкий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продукт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із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буряку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10311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Чотирнадцять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1915">
                        <a:lnSpc>
                          <a:spcPts val="1555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Число,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означає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кількість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Якір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191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Предмет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гальма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для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кораблів,</a:t>
                      </a:r>
                      <a:r>
                        <a:rPr sz="1400" spc="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човнів,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яхт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649478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  <a:p>
                      <a:pPr marL="161925" algn="ctr">
                        <a:lnSpc>
                          <a:spcPct val="100000"/>
                        </a:lnSpc>
                      </a:pPr>
                      <a:r>
                        <a:rPr sz="1400" b="1" spc="-5" dirty="0">
                          <a:solidFill>
                            <a:srgbClr val="000080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sz="1400" b="1" spc="-30" dirty="0">
                          <a:solidFill>
                            <a:srgbClr val="00008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000080"/>
                          </a:solidFill>
                          <a:latin typeface="Times New Roman"/>
                          <a:cs typeface="Times New Roman"/>
                        </a:rPr>
                        <a:t>клас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5080" marB="0"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14527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Батьківщина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 marR="142875">
                        <a:lnSpc>
                          <a:spcPts val="161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Країна,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якій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людина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народилася;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рідний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край;</a:t>
                      </a:r>
                      <a:r>
                        <a:rPr sz="1400" spc="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урочисто</a:t>
                      </a:r>
                      <a:r>
                        <a:rPr sz="1400" i="1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–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Вітчизна;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ще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–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чиєсь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місто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народження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1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619125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Ведмідь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 marR="601980">
                        <a:lnSpc>
                          <a:spcPts val="1610"/>
                        </a:lnSpc>
                        <a:spcBef>
                          <a:spcPts val="5"/>
                        </a:spcBef>
                        <a:buAutoNum type="arabicParenR"/>
                        <a:tabLst>
                          <a:tab pos="243840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Великий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живий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ссавець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із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масивним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тілом,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довгою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шерстю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короткими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товстими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ногами.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43840" indent="-193040">
                        <a:lnSpc>
                          <a:spcPts val="1545"/>
                        </a:lnSpc>
                        <a:buFont typeface="Times New Roman"/>
                        <a:buAutoNum type="arabicParenR"/>
                        <a:tabLst>
                          <a:tab pos="244475" algn="l"/>
                        </a:tabLst>
                      </a:pP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перен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Про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сильну,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але</a:t>
                      </a:r>
                      <a:r>
                        <a:rPr sz="14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неповоротку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людину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3359">
                <a:tc>
                  <a:txBody>
                    <a:bodyPr/>
                    <a:lstStyle/>
                    <a:p>
                      <a:pPr marL="78105">
                        <a:lnSpc>
                          <a:spcPts val="158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Вересень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ts val="158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Дев´ятий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місяць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року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823214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Вулиця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 marR="426084">
                        <a:lnSpc>
                          <a:spcPts val="1610"/>
                        </a:lnSpc>
                        <a:spcBef>
                          <a:spcPts val="5"/>
                        </a:spcBef>
                        <a:buAutoNum type="arabicParenR"/>
                        <a:tabLst>
                          <a:tab pos="243840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населених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пунктах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два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ряди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будинків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простір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між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ними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для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проходу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проїзду,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також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сам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цей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простір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43204" indent="-192405">
                        <a:lnSpc>
                          <a:spcPts val="1565"/>
                        </a:lnSpc>
                        <a:buAutoNum type="arabicParenR"/>
                        <a:tabLst>
                          <a:tab pos="243840" algn="l"/>
                        </a:tabLst>
                      </a:pP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Місце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поза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приміщенням,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просто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неба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34694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Герой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 marR="133350">
                        <a:lnSpc>
                          <a:spcPts val="1610"/>
                        </a:lnSpc>
                        <a:spcBef>
                          <a:spcPts val="5"/>
                        </a:spcBef>
                        <a:buAutoNum type="arabicParenR"/>
                        <a:tabLst>
                          <a:tab pos="243840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Особа,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виявляє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відвагу,</a:t>
                      </a:r>
                      <a:r>
                        <a:rPr sz="1400" spc="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хоробрість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самовідданість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бою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чи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праці.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43204" indent="-192405">
                        <a:lnSpc>
                          <a:spcPts val="1530"/>
                        </a:lnSpc>
                        <a:buAutoNum type="arabicParenR"/>
                        <a:tabLst>
                          <a:tab pos="243840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Особа,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втілює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типові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риси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певного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оточення,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часу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51435">
                        <a:lnSpc>
                          <a:spcPts val="1610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тощо.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43204" indent="-192405">
                        <a:lnSpc>
                          <a:spcPts val="1610"/>
                        </a:lnSpc>
                        <a:buAutoNum type="arabicParenR" startAt="3"/>
                        <a:tabLst>
                          <a:tab pos="243840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Головна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дійова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особа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літературного твору.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43204" indent="-192405">
                        <a:lnSpc>
                          <a:spcPts val="1645"/>
                        </a:lnSpc>
                        <a:buAutoNum type="arabicParenR" startAt="3"/>
                        <a:tabLst>
                          <a:tab pos="243840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особа,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яка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чимось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відзначилася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0311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Диван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ts val="1555"/>
                        </a:lnSpc>
                      </a:pP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Вид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меблів,</a:t>
                      </a:r>
                      <a:r>
                        <a:rPr sz="14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здебільшого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м´яких,</a:t>
                      </a:r>
                      <a:r>
                        <a:rPr sz="14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для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сидіння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або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лежання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619125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Диктант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 marR="583565">
                        <a:lnSpc>
                          <a:spcPts val="161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Письмова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робота,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вправа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для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засвоєння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або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перевірки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письменності,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полягає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записуванні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тексту,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диктується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414528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Дятел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 marR="401955">
                        <a:lnSpc>
                          <a:spcPts val="161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Лісовий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птах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із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довгим</a:t>
                      </a:r>
                      <a:r>
                        <a:rPr sz="1400" spc="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гострим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дзьобом,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їжу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добуває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щілин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кори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дерев.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621791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Жайворонок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 marR="424180">
                        <a:lnSpc>
                          <a:spcPts val="1610"/>
                        </a:lnSpc>
                        <a:spcBef>
                          <a:spcPts val="5"/>
                        </a:spcBef>
                        <a:buAutoNum type="arabicParenR"/>
                        <a:tabLst>
                          <a:tab pos="243840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Співучий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птах,</a:t>
                      </a:r>
                      <a:r>
                        <a:rPr sz="1400" spc="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із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родини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горобців,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живе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переважно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полях,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луках.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43204" indent="-192405">
                        <a:lnSpc>
                          <a:spcPts val="1570"/>
                        </a:lnSpc>
                        <a:buAutoNum type="arabicParenR"/>
                        <a:tabLst>
                          <a:tab pos="243840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Маленька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здобна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булочка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вигляді</a:t>
                      </a:r>
                      <a:r>
                        <a:rPr sz="14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пташки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618998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Завдання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 marR="654685">
                        <a:lnSpc>
                          <a:spcPts val="1610"/>
                        </a:lnSpc>
                        <a:spcBef>
                          <a:spcPts val="10"/>
                        </a:spcBef>
                        <a:buAutoNum type="arabicParenR"/>
                        <a:tabLst>
                          <a:tab pos="243840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Наперед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визначений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обсяг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дорученої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кому-небудь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роботи.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43204" indent="-192405">
                        <a:lnSpc>
                          <a:spcPts val="1545"/>
                        </a:lnSpc>
                        <a:buAutoNum type="arabicParenR"/>
                        <a:tabLst>
                          <a:tab pos="243840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Поставлена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перед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ким-небудь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мета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127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619125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Заєць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 marR="373380">
                        <a:lnSpc>
                          <a:spcPts val="1610"/>
                        </a:lnSpc>
                        <a:spcBef>
                          <a:spcPts val="5"/>
                        </a:spcBef>
                        <a:buAutoNum type="arabicParenR"/>
                        <a:tabLst>
                          <a:tab pos="243840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Невеликий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полохливий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звірок,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гризун,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має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довгі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задні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ноги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довгі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вуха.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43840" indent="-193040">
                        <a:lnSpc>
                          <a:spcPts val="1545"/>
                        </a:lnSpc>
                        <a:buFont typeface="Times New Roman"/>
                        <a:buAutoNum type="arabicParenR"/>
                        <a:tabLst>
                          <a:tab pos="244475" algn="l"/>
                        </a:tabLst>
                      </a:pP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перен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Пасажир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або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глядач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без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квитка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621740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Календар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 marR="146050">
                        <a:lnSpc>
                          <a:spcPts val="1610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1) Таблиця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або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книжка,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якій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перераховані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послідовному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порядку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всі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дні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року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поділом на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місяці і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тижні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(можуть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бути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різними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довідковими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даними).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452323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600">
                        <a:latin typeface="Times New Roman"/>
                        <a:cs typeface="Times New Roman"/>
                      </a:endParaRPr>
                    </a:p>
                    <a:p>
                      <a:pPr marR="17780" algn="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13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3810" marB="0"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99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448360" y="457148"/>
            <a:ext cx="6350" cy="8738870"/>
          </a:xfrm>
          <a:custGeom>
            <a:avLst/>
            <a:gdLst/>
            <a:ahLst/>
            <a:cxnLst/>
            <a:rect l="l" t="t" r="r" b="b"/>
            <a:pathLst>
              <a:path w="6350" h="8738870">
                <a:moveTo>
                  <a:pt x="6096" y="8125460"/>
                </a:moveTo>
                <a:lnTo>
                  <a:pt x="0" y="8125460"/>
                </a:lnTo>
                <a:lnTo>
                  <a:pt x="0" y="8738413"/>
                </a:lnTo>
                <a:lnTo>
                  <a:pt x="6096" y="8738413"/>
                </a:lnTo>
                <a:lnTo>
                  <a:pt x="6096" y="8125460"/>
                </a:lnTo>
                <a:close/>
              </a:path>
              <a:path w="6350" h="8738870">
                <a:moveTo>
                  <a:pt x="6096" y="7506335"/>
                </a:moveTo>
                <a:lnTo>
                  <a:pt x="0" y="7506335"/>
                </a:lnTo>
                <a:lnTo>
                  <a:pt x="0" y="8119288"/>
                </a:lnTo>
                <a:lnTo>
                  <a:pt x="6096" y="8119288"/>
                </a:lnTo>
                <a:lnTo>
                  <a:pt x="6096" y="7506335"/>
                </a:lnTo>
                <a:close/>
              </a:path>
              <a:path w="6350" h="8738870">
                <a:moveTo>
                  <a:pt x="6096" y="6884594"/>
                </a:moveTo>
                <a:lnTo>
                  <a:pt x="0" y="6884594"/>
                </a:lnTo>
                <a:lnTo>
                  <a:pt x="0" y="7500290"/>
                </a:lnTo>
                <a:lnTo>
                  <a:pt x="6096" y="7500290"/>
                </a:lnTo>
                <a:lnTo>
                  <a:pt x="6096" y="6884594"/>
                </a:lnTo>
                <a:close/>
              </a:path>
              <a:path w="6350" h="8738870">
                <a:moveTo>
                  <a:pt x="6096" y="6470066"/>
                </a:moveTo>
                <a:lnTo>
                  <a:pt x="0" y="6470066"/>
                </a:lnTo>
                <a:lnTo>
                  <a:pt x="0" y="6878498"/>
                </a:lnTo>
                <a:lnTo>
                  <a:pt x="6096" y="6878498"/>
                </a:lnTo>
                <a:lnTo>
                  <a:pt x="6096" y="6470066"/>
                </a:lnTo>
                <a:close/>
              </a:path>
              <a:path w="6350" h="8738870">
                <a:moveTo>
                  <a:pt x="6096" y="5851017"/>
                </a:moveTo>
                <a:lnTo>
                  <a:pt x="0" y="5851017"/>
                </a:lnTo>
                <a:lnTo>
                  <a:pt x="0" y="6463970"/>
                </a:lnTo>
                <a:lnTo>
                  <a:pt x="6096" y="6463970"/>
                </a:lnTo>
                <a:lnTo>
                  <a:pt x="6096" y="5851017"/>
                </a:lnTo>
                <a:close/>
              </a:path>
              <a:path w="6350" h="8738870">
                <a:moveTo>
                  <a:pt x="6096" y="5640629"/>
                </a:moveTo>
                <a:lnTo>
                  <a:pt x="0" y="5640629"/>
                </a:lnTo>
                <a:lnTo>
                  <a:pt x="0" y="5844845"/>
                </a:lnTo>
                <a:lnTo>
                  <a:pt x="6096" y="5844845"/>
                </a:lnTo>
                <a:lnTo>
                  <a:pt x="6096" y="5640629"/>
                </a:lnTo>
                <a:close/>
              </a:path>
              <a:path w="6350" h="8738870">
                <a:moveTo>
                  <a:pt x="6096" y="4405884"/>
                </a:moveTo>
                <a:lnTo>
                  <a:pt x="0" y="4405884"/>
                </a:lnTo>
                <a:lnTo>
                  <a:pt x="0" y="5634533"/>
                </a:lnTo>
                <a:lnTo>
                  <a:pt x="6096" y="5634533"/>
                </a:lnTo>
                <a:lnTo>
                  <a:pt x="6096" y="4405884"/>
                </a:lnTo>
                <a:close/>
              </a:path>
              <a:path w="6350" h="8738870">
                <a:moveTo>
                  <a:pt x="6096" y="3582670"/>
                </a:moveTo>
                <a:lnTo>
                  <a:pt x="0" y="3582670"/>
                </a:lnTo>
                <a:lnTo>
                  <a:pt x="0" y="4399839"/>
                </a:lnTo>
                <a:lnTo>
                  <a:pt x="6096" y="4399839"/>
                </a:lnTo>
                <a:lnTo>
                  <a:pt x="6096" y="3582670"/>
                </a:lnTo>
                <a:close/>
              </a:path>
              <a:path w="6350" h="8738870">
                <a:moveTo>
                  <a:pt x="6096" y="3369360"/>
                </a:moveTo>
                <a:lnTo>
                  <a:pt x="0" y="3369360"/>
                </a:lnTo>
                <a:lnTo>
                  <a:pt x="0" y="3576624"/>
                </a:lnTo>
                <a:lnTo>
                  <a:pt x="6096" y="3576624"/>
                </a:lnTo>
                <a:lnTo>
                  <a:pt x="6096" y="3369360"/>
                </a:lnTo>
                <a:close/>
              </a:path>
              <a:path w="6350" h="8738870">
                <a:moveTo>
                  <a:pt x="6096" y="2750312"/>
                </a:moveTo>
                <a:lnTo>
                  <a:pt x="0" y="2750312"/>
                </a:lnTo>
                <a:lnTo>
                  <a:pt x="0" y="3363264"/>
                </a:lnTo>
                <a:lnTo>
                  <a:pt x="6096" y="3363264"/>
                </a:lnTo>
                <a:lnTo>
                  <a:pt x="6096" y="2750312"/>
                </a:lnTo>
                <a:close/>
              </a:path>
              <a:path w="6350" h="8738870">
                <a:moveTo>
                  <a:pt x="6096" y="2335707"/>
                </a:moveTo>
                <a:lnTo>
                  <a:pt x="0" y="2335707"/>
                </a:lnTo>
                <a:lnTo>
                  <a:pt x="0" y="2744139"/>
                </a:lnTo>
                <a:lnTo>
                  <a:pt x="6096" y="2744139"/>
                </a:lnTo>
                <a:lnTo>
                  <a:pt x="6096" y="2335707"/>
                </a:lnTo>
                <a:close/>
              </a:path>
              <a:path w="6350" h="8738870">
                <a:moveTo>
                  <a:pt x="6096" y="1475917"/>
                </a:moveTo>
                <a:lnTo>
                  <a:pt x="0" y="1475917"/>
                </a:lnTo>
                <a:lnTo>
                  <a:pt x="0" y="1680133"/>
                </a:lnTo>
                <a:lnTo>
                  <a:pt x="6096" y="1680133"/>
                </a:lnTo>
                <a:lnTo>
                  <a:pt x="6096" y="1475917"/>
                </a:lnTo>
                <a:close/>
              </a:path>
              <a:path w="6350" h="8738870">
                <a:moveTo>
                  <a:pt x="6096" y="1265605"/>
                </a:moveTo>
                <a:lnTo>
                  <a:pt x="0" y="1265605"/>
                </a:lnTo>
                <a:lnTo>
                  <a:pt x="0" y="1469821"/>
                </a:lnTo>
                <a:lnTo>
                  <a:pt x="6096" y="1469821"/>
                </a:lnTo>
                <a:lnTo>
                  <a:pt x="6096" y="1265605"/>
                </a:lnTo>
                <a:close/>
              </a:path>
              <a:path w="6350" h="8738870">
                <a:moveTo>
                  <a:pt x="6096" y="1054989"/>
                </a:moveTo>
                <a:lnTo>
                  <a:pt x="0" y="1054989"/>
                </a:lnTo>
                <a:lnTo>
                  <a:pt x="0" y="1259509"/>
                </a:lnTo>
                <a:lnTo>
                  <a:pt x="6096" y="1259509"/>
                </a:lnTo>
                <a:lnTo>
                  <a:pt x="6096" y="1054989"/>
                </a:lnTo>
                <a:close/>
              </a:path>
              <a:path w="6350" h="8738870">
                <a:moveTo>
                  <a:pt x="6096" y="841552"/>
                </a:moveTo>
                <a:lnTo>
                  <a:pt x="0" y="841552"/>
                </a:lnTo>
                <a:lnTo>
                  <a:pt x="0" y="1048816"/>
                </a:lnTo>
                <a:lnTo>
                  <a:pt x="6096" y="1048816"/>
                </a:lnTo>
                <a:lnTo>
                  <a:pt x="6096" y="841552"/>
                </a:lnTo>
                <a:close/>
              </a:path>
              <a:path w="6350" h="8738870">
                <a:moveTo>
                  <a:pt x="6096" y="631240"/>
                </a:moveTo>
                <a:lnTo>
                  <a:pt x="0" y="631240"/>
                </a:lnTo>
                <a:lnTo>
                  <a:pt x="0" y="835456"/>
                </a:lnTo>
                <a:lnTo>
                  <a:pt x="6096" y="835456"/>
                </a:lnTo>
                <a:lnTo>
                  <a:pt x="6096" y="631240"/>
                </a:lnTo>
                <a:close/>
              </a:path>
              <a:path w="6350" h="8738870">
                <a:moveTo>
                  <a:pt x="6096" y="420928"/>
                </a:moveTo>
                <a:lnTo>
                  <a:pt x="0" y="420928"/>
                </a:lnTo>
                <a:lnTo>
                  <a:pt x="0" y="625144"/>
                </a:lnTo>
                <a:lnTo>
                  <a:pt x="6096" y="625144"/>
                </a:lnTo>
                <a:lnTo>
                  <a:pt x="6096" y="420928"/>
                </a:lnTo>
                <a:close/>
              </a:path>
              <a:path w="6350" h="8738870">
                <a:moveTo>
                  <a:pt x="6096" y="210616"/>
                </a:moveTo>
                <a:lnTo>
                  <a:pt x="0" y="210616"/>
                </a:lnTo>
                <a:lnTo>
                  <a:pt x="0" y="414832"/>
                </a:lnTo>
                <a:lnTo>
                  <a:pt x="6096" y="414832"/>
                </a:lnTo>
                <a:lnTo>
                  <a:pt x="6096" y="210616"/>
                </a:lnTo>
                <a:close/>
              </a:path>
              <a:path w="6350" h="8738870">
                <a:moveTo>
                  <a:pt x="6096" y="0"/>
                </a:moveTo>
                <a:lnTo>
                  <a:pt x="0" y="0"/>
                </a:lnTo>
                <a:lnTo>
                  <a:pt x="0" y="204520"/>
                </a:lnTo>
                <a:lnTo>
                  <a:pt x="6096" y="204520"/>
                </a:lnTo>
                <a:lnTo>
                  <a:pt x="60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7138669" y="10136123"/>
            <a:ext cx="0" cy="128270"/>
          </a:xfrm>
          <a:custGeom>
            <a:avLst/>
            <a:gdLst/>
            <a:ahLst/>
            <a:cxnLst/>
            <a:rect l="l" t="t" r="r" b="b"/>
            <a:pathLst>
              <a:path h="128270">
                <a:moveTo>
                  <a:pt x="0" y="128015"/>
                </a:moveTo>
                <a:lnTo>
                  <a:pt x="0" y="0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340182" y="339597"/>
            <a:ext cx="6885305" cy="10019030"/>
            <a:chOff x="340182" y="339597"/>
            <a:chExt cx="6885305" cy="10019030"/>
          </a:xfrm>
        </p:grpSpPr>
        <p:sp>
          <p:nvSpPr>
            <p:cNvPr id="6" name="object 6"/>
            <p:cNvSpPr/>
            <p:nvPr/>
          </p:nvSpPr>
          <p:spPr>
            <a:xfrm>
              <a:off x="341071" y="340486"/>
              <a:ext cx="6883400" cy="10017125"/>
            </a:xfrm>
            <a:custGeom>
              <a:avLst/>
              <a:gdLst/>
              <a:ahLst/>
              <a:cxnLst/>
              <a:rect l="l" t="t" r="r" b="b"/>
              <a:pathLst>
                <a:path w="6883400" h="10017125">
                  <a:moveTo>
                    <a:pt x="304" y="93852"/>
                  </a:moveTo>
                  <a:lnTo>
                    <a:pt x="304" y="60325"/>
                  </a:lnTo>
                  <a:lnTo>
                    <a:pt x="3352" y="60960"/>
                  </a:lnTo>
                  <a:lnTo>
                    <a:pt x="6705" y="61595"/>
                  </a:lnTo>
                  <a:lnTo>
                    <a:pt x="9753" y="61849"/>
                  </a:lnTo>
                  <a:lnTo>
                    <a:pt x="13106" y="62102"/>
                  </a:lnTo>
                  <a:lnTo>
                    <a:pt x="16459" y="62483"/>
                  </a:lnTo>
                  <a:lnTo>
                    <a:pt x="19507" y="62483"/>
                  </a:lnTo>
                  <a:lnTo>
                    <a:pt x="22555" y="62102"/>
                  </a:lnTo>
                  <a:lnTo>
                    <a:pt x="25907" y="61849"/>
                  </a:lnTo>
                  <a:lnTo>
                    <a:pt x="50291" y="46608"/>
                  </a:lnTo>
                  <a:lnTo>
                    <a:pt x="52730" y="43306"/>
                  </a:lnTo>
                  <a:lnTo>
                    <a:pt x="55168" y="40258"/>
                  </a:lnTo>
                  <a:lnTo>
                    <a:pt x="56997" y="37211"/>
                  </a:lnTo>
                  <a:lnTo>
                    <a:pt x="58826" y="34163"/>
                  </a:lnTo>
                  <a:lnTo>
                    <a:pt x="60350" y="31369"/>
                  </a:lnTo>
                  <a:lnTo>
                    <a:pt x="61569" y="28321"/>
                  </a:lnTo>
                  <a:lnTo>
                    <a:pt x="62483" y="25526"/>
                  </a:lnTo>
                  <a:lnTo>
                    <a:pt x="63398" y="22860"/>
                  </a:lnTo>
                  <a:lnTo>
                    <a:pt x="64007" y="20066"/>
                  </a:lnTo>
                  <a:lnTo>
                    <a:pt x="64007" y="17399"/>
                  </a:lnTo>
                  <a:lnTo>
                    <a:pt x="64312" y="14604"/>
                  </a:lnTo>
                  <a:lnTo>
                    <a:pt x="60655" y="0"/>
                  </a:lnTo>
                  <a:lnTo>
                    <a:pt x="93573" y="253"/>
                  </a:lnTo>
                </a:path>
                <a:path w="6883400" h="10017125">
                  <a:moveTo>
                    <a:pt x="85343" y="93852"/>
                  </a:moveTo>
                  <a:lnTo>
                    <a:pt x="85343" y="85344"/>
                  </a:lnTo>
                  <a:lnTo>
                    <a:pt x="93573" y="85344"/>
                  </a:lnTo>
                </a:path>
                <a:path w="6883400" h="10017125">
                  <a:moveTo>
                    <a:pt x="93573" y="253"/>
                  </a:moveTo>
                  <a:lnTo>
                    <a:pt x="126796" y="253"/>
                  </a:lnTo>
                  <a:lnTo>
                    <a:pt x="126187" y="2413"/>
                  </a:lnTo>
                  <a:lnTo>
                    <a:pt x="125577" y="5206"/>
                  </a:lnTo>
                  <a:lnTo>
                    <a:pt x="125272" y="7620"/>
                  </a:lnTo>
                  <a:lnTo>
                    <a:pt x="124663" y="10032"/>
                  </a:lnTo>
                  <a:lnTo>
                    <a:pt x="124358" y="12826"/>
                  </a:lnTo>
                  <a:lnTo>
                    <a:pt x="124358" y="15240"/>
                  </a:lnTo>
                  <a:lnTo>
                    <a:pt x="124053" y="17906"/>
                  </a:lnTo>
                  <a:lnTo>
                    <a:pt x="124053" y="20447"/>
                  </a:lnTo>
                  <a:lnTo>
                    <a:pt x="124358" y="23114"/>
                  </a:lnTo>
                  <a:lnTo>
                    <a:pt x="124358" y="25526"/>
                  </a:lnTo>
                  <a:lnTo>
                    <a:pt x="124967" y="28321"/>
                  </a:lnTo>
                  <a:lnTo>
                    <a:pt x="125272" y="30733"/>
                  </a:lnTo>
                  <a:lnTo>
                    <a:pt x="125882" y="33147"/>
                  </a:lnTo>
                  <a:lnTo>
                    <a:pt x="126492" y="35687"/>
                  </a:lnTo>
                  <a:lnTo>
                    <a:pt x="127101" y="38100"/>
                  </a:lnTo>
                  <a:lnTo>
                    <a:pt x="128015" y="40513"/>
                  </a:lnTo>
                  <a:lnTo>
                    <a:pt x="128930" y="42672"/>
                  </a:lnTo>
                  <a:lnTo>
                    <a:pt x="129844" y="45085"/>
                  </a:lnTo>
                  <a:lnTo>
                    <a:pt x="131064" y="47244"/>
                  </a:lnTo>
                  <a:lnTo>
                    <a:pt x="132283" y="49022"/>
                  </a:lnTo>
                  <a:lnTo>
                    <a:pt x="133807" y="50926"/>
                  </a:lnTo>
                  <a:lnTo>
                    <a:pt x="135026" y="52704"/>
                  </a:lnTo>
                  <a:lnTo>
                    <a:pt x="136855" y="54482"/>
                  </a:lnTo>
                  <a:lnTo>
                    <a:pt x="138379" y="56006"/>
                  </a:lnTo>
                  <a:lnTo>
                    <a:pt x="140208" y="57530"/>
                  </a:lnTo>
                  <a:lnTo>
                    <a:pt x="142036" y="58800"/>
                  </a:lnTo>
                  <a:lnTo>
                    <a:pt x="144170" y="60071"/>
                  </a:lnTo>
                  <a:lnTo>
                    <a:pt x="146303" y="60960"/>
                  </a:lnTo>
                  <a:lnTo>
                    <a:pt x="148437" y="61595"/>
                  </a:lnTo>
                  <a:lnTo>
                    <a:pt x="150875" y="62483"/>
                  </a:lnTo>
                  <a:lnTo>
                    <a:pt x="153314" y="62738"/>
                  </a:lnTo>
                  <a:lnTo>
                    <a:pt x="155752" y="63119"/>
                  </a:lnTo>
                  <a:lnTo>
                    <a:pt x="158495" y="62738"/>
                  </a:lnTo>
                  <a:lnTo>
                    <a:pt x="161239" y="62102"/>
                  </a:lnTo>
                  <a:lnTo>
                    <a:pt x="163677" y="61595"/>
                  </a:lnTo>
                  <a:lnTo>
                    <a:pt x="165811" y="60578"/>
                  </a:lnTo>
                  <a:lnTo>
                    <a:pt x="167944" y="59690"/>
                  </a:lnTo>
                  <a:lnTo>
                    <a:pt x="170078" y="58547"/>
                  </a:lnTo>
                  <a:lnTo>
                    <a:pt x="178308" y="50926"/>
                  </a:lnTo>
                  <a:lnTo>
                    <a:pt x="179831" y="49022"/>
                  </a:lnTo>
                  <a:lnTo>
                    <a:pt x="184708" y="38353"/>
                  </a:lnTo>
                  <a:lnTo>
                    <a:pt x="185623" y="35941"/>
                  </a:lnTo>
                  <a:lnTo>
                    <a:pt x="185928" y="33527"/>
                  </a:lnTo>
                  <a:lnTo>
                    <a:pt x="186537" y="31115"/>
                  </a:lnTo>
                  <a:lnTo>
                    <a:pt x="186842" y="28575"/>
                  </a:lnTo>
                  <a:lnTo>
                    <a:pt x="187147" y="25907"/>
                  </a:lnTo>
                  <a:lnTo>
                    <a:pt x="187451" y="23495"/>
                  </a:lnTo>
                  <a:lnTo>
                    <a:pt x="187756" y="20700"/>
                  </a:lnTo>
                  <a:lnTo>
                    <a:pt x="187756" y="18288"/>
                  </a:lnTo>
                  <a:lnTo>
                    <a:pt x="187756" y="15494"/>
                  </a:lnTo>
                  <a:lnTo>
                    <a:pt x="187756" y="13080"/>
                  </a:lnTo>
                  <a:lnTo>
                    <a:pt x="187451" y="10287"/>
                  </a:lnTo>
                  <a:lnTo>
                    <a:pt x="187147" y="7874"/>
                  </a:lnTo>
                  <a:lnTo>
                    <a:pt x="186842" y="5206"/>
                  </a:lnTo>
                  <a:lnTo>
                    <a:pt x="186537" y="2667"/>
                  </a:lnTo>
                  <a:lnTo>
                    <a:pt x="186232" y="253"/>
                  </a:lnTo>
                  <a:lnTo>
                    <a:pt x="218541" y="253"/>
                  </a:lnTo>
                </a:path>
                <a:path w="6883400" h="10017125">
                  <a:moveTo>
                    <a:pt x="93573" y="85344"/>
                  </a:moveTo>
                  <a:lnTo>
                    <a:pt x="218541" y="85344"/>
                  </a:lnTo>
                </a:path>
                <a:path w="6883400" h="10017125">
                  <a:moveTo>
                    <a:pt x="218541" y="253"/>
                  </a:moveTo>
                  <a:lnTo>
                    <a:pt x="251764" y="253"/>
                  </a:lnTo>
                  <a:lnTo>
                    <a:pt x="251155" y="2413"/>
                  </a:lnTo>
                  <a:lnTo>
                    <a:pt x="250545" y="5206"/>
                  </a:lnTo>
                  <a:lnTo>
                    <a:pt x="250240" y="7620"/>
                  </a:lnTo>
                  <a:lnTo>
                    <a:pt x="249631" y="10032"/>
                  </a:lnTo>
                  <a:lnTo>
                    <a:pt x="249326" y="12826"/>
                  </a:lnTo>
                  <a:lnTo>
                    <a:pt x="249326" y="25526"/>
                  </a:lnTo>
                  <a:lnTo>
                    <a:pt x="249936" y="28321"/>
                  </a:lnTo>
                  <a:lnTo>
                    <a:pt x="250240" y="30733"/>
                  </a:lnTo>
                  <a:lnTo>
                    <a:pt x="250850" y="33147"/>
                  </a:lnTo>
                  <a:lnTo>
                    <a:pt x="251459" y="35687"/>
                  </a:lnTo>
                  <a:lnTo>
                    <a:pt x="252069" y="38100"/>
                  </a:lnTo>
                  <a:lnTo>
                    <a:pt x="252984" y="40513"/>
                  </a:lnTo>
                  <a:lnTo>
                    <a:pt x="253898" y="42672"/>
                  </a:lnTo>
                  <a:lnTo>
                    <a:pt x="254812" y="45085"/>
                  </a:lnTo>
                  <a:lnTo>
                    <a:pt x="267309" y="58800"/>
                  </a:lnTo>
                  <a:lnTo>
                    <a:pt x="269138" y="60071"/>
                  </a:lnTo>
                  <a:lnTo>
                    <a:pt x="271272" y="60960"/>
                  </a:lnTo>
                  <a:lnTo>
                    <a:pt x="273710" y="61595"/>
                  </a:lnTo>
                  <a:lnTo>
                    <a:pt x="275844" y="62483"/>
                  </a:lnTo>
                  <a:lnTo>
                    <a:pt x="278282" y="62738"/>
                  </a:lnTo>
                  <a:lnTo>
                    <a:pt x="280720" y="63119"/>
                  </a:lnTo>
                  <a:lnTo>
                    <a:pt x="283464" y="62738"/>
                  </a:lnTo>
                  <a:lnTo>
                    <a:pt x="286207" y="62102"/>
                  </a:lnTo>
                  <a:lnTo>
                    <a:pt x="288645" y="61595"/>
                  </a:lnTo>
                  <a:lnTo>
                    <a:pt x="290779" y="60578"/>
                  </a:lnTo>
                  <a:lnTo>
                    <a:pt x="292912" y="59690"/>
                  </a:lnTo>
                  <a:lnTo>
                    <a:pt x="295046" y="58547"/>
                  </a:lnTo>
                  <a:lnTo>
                    <a:pt x="296875" y="57276"/>
                  </a:lnTo>
                  <a:lnTo>
                    <a:pt x="299008" y="56006"/>
                  </a:lnTo>
                  <a:lnTo>
                    <a:pt x="300532" y="54228"/>
                  </a:lnTo>
                  <a:lnTo>
                    <a:pt x="302056" y="52704"/>
                  </a:lnTo>
                  <a:lnTo>
                    <a:pt x="303580" y="50926"/>
                  </a:lnTo>
                  <a:lnTo>
                    <a:pt x="304800" y="49022"/>
                  </a:lnTo>
                  <a:lnTo>
                    <a:pt x="306019" y="46863"/>
                  </a:lnTo>
                  <a:lnTo>
                    <a:pt x="307238" y="45085"/>
                  </a:lnTo>
                  <a:lnTo>
                    <a:pt x="308152" y="42672"/>
                  </a:lnTo>
                  <a:lnTo>
                    <a:pt x="309067" y="40513"/>
                  </a:lnTo>
                  <a:lnTo>
                    <a:pt x="309676" y="38353"/>
                  </a:lnTo>
                  <a:lnTo>
                    <a:pt x="310591" y="35941"/>
                  </a:lnTo>
                  <a:lnTo>
                    <a:pt x="310895" y="33527"/>
                  </a:lnTo>
                  <a:lnTo>
                    <a:pt x="311505" y="31115"/>
                  </a:lnTo>
                  <a:lnTo>
                    <a:pt x="312115" y="28575"/>
                  </a:lnTo>
                  <a:lnTo>
                    <a:pt x="312115" y="25907"/>
                  </a:lnTo>
                  <a:lnTo>
                    <a:pt x="312420" y="23495"/>
                  </a:lnTo>
                  <a:lnTo>
                    <a:pt x="312724" y="20700"/>
                  </a:lnTo>
                  <a:lnTo>
                    <a:pt x="312724" y="18288"/>
                  </a:lnTo>
                  <a:lnTo>
                    <a:pt x="312724" y="15494"/>
                  </a:lnTo>
                  <a:lnTo>
                    <a:pt x="312724" y="13080"/>
                  </a:lnTo>
                  <a:lnTo>
                    <a:pt x="312420" y="10287"/>
                  </a:lnTo>
                  <a:lnTo>
                    <a:pt x="312115" y="7874"/>
                  </a:lnTo>
                  <a:lnTo>
                    <a:pt x="311810" y="5206"/>
                  </a:lnTo>
                  <a:lnTo>
                    <a:pt x="311505" y="2667"/>
                  </a:lnTo>
                  <a:lnTo>
                    <a:pt x="311200" y="253"/>
                  </a:lnTo>
                  <a:lnTo>
                    <a:pt x="343509" y="253"/>
                  </a:lnTo>
                </a:path>
                <a:path w="6883400" h="10017125">
                  <a:moveTo>
                    <a:pt x="218541" y="85344"/>
                  </a:moveTo>
                  <a:lnTo>
                    <a:pt x="343509" y="85344"/>
                  </a:lnTo>
                </a:path>
                <a:path w="6883400" h="10017125">
                  <a:moveTo>
                    <a:pt x="343509" y="253"/>
                  </a:moveTo>
                  <a:lnTo>
                    <a:pt x="377037" y="253"/>
                  </a:lnTo>
                  <a:lnTo>
                    <a:pt x="376428" y="2413"/>
                  </a:lnTo>
                  <a:lnTo>
                    <a:pt x="375513" y="5206"/>
                  </a:lnTo>
                  <a:lnTo>
                    <a:pt x="375208" y="7620"/>
                  </a:lnTo>
                  <a:lnTo>
                    <a:pt x="374903" y="10032"/>
                  </a:lnTo>
                  <a:lnTo>
                    <a:pt x="374599" y="12826"/>
                  </a:lnTo>
                  <a:lnTo>
                    <a:pt x="374294" y="15240"/>
                  </a:lnTo>
                  <a:lnTo>
                    <a:pt x="374294" y="17906"/>
                  </a:lnTo>
                  <a:lnTo>
                    <a:pt x="374294" y="20447"/>
                  </a:lnTo>
                  <a:lnTo>
                    <a:pt x="374294" y="23114"/>
                  </a:lnTo>
                  <a:lnTo>
                    <a:pt x="374599" y="25526"/>
                  </a:lnTo>
                  <a:lnTo>
                    <a:pt x="374903" y="28321"/>
                  </a:lnTo>
                  <a:lnTo>
                    <a:pt x="375208" y="30733"/>
                  </a:lnTo>
                  <a:lnTo>
                    <a:pt x="375818" y="33147"/>
                  </a:lnTo>
                  <a:lnTo>
                    <a:pt x="376428" y="35687"/>
                  </a:lnTo>
                  <a:lnTo>
                    <a:pt x="382523" y="49022"/>
                  </a:lnTo>
                  <a:lnTo>
                    <a:pt x="383743" y="50926"/>
                  </a:lnTo>
                  <a:lnTo>
                    <a:pt x="385267" y="52704"/>
                  </a:lnTo>
                  <a:lnTo>
                    <a:pt x="386791" y="54482"/>
                  </a:lnTo>
                  <a:lnTo>
                    <a:pt x="388315" y="56006"/>
                  </a:lnTo>
                  <a:lnTo>
                    <a:pt x="390144" y="57530"/>
                  </a:lnTo>
                  <a:lnTo>
                    <a:pt x="392277" y="58800"/>
                  </a:lnTo>
                  <a:lnTo>
                    <a:pt x="394106" y="60071"/>
                  </a:lnTo>
                  <a:lnTo>
                    <a:pt x="396239" y="60960"/>
                  </a:lnTo>
                  <a:lnTo>
                    <a:pt x="398678" y="61595"/>
                  </a:lnTo>
                  <a:lnTo>
                    <a:pt x="400811" y="62483"/>
                  </a:lnTo>
                  <a:lnTo>
                    <a:pt x="403250" y="62738"/>
                  </a:lnTo>
                  <a:lnTo>
                    <a:pt x="405993" y="63119"/>
                  </a:lnTo>
                  <a:lnTo>
                    <a:pt x="408736" y="62738"/>
                  </a:lnTo>
                  <a:lnTo>
                    <a:pt x="411175" y="62102"/>
                  </a:lnTo>
                  <a:lnTo>
                    <a:pt x="413613" y="61595"/>
                  </a:lnTo>
                  <a:lnTo>
                    <a:pt x="416052" y="60578"/>
                  </a:lnTo>
                  <a:lnTo>
                    <a:pt x="418185" y="59690"/>
                  </a:lnTo>
                  <a:lnTo>
                    <a:pt x="420014" y="58547"/>
                  </a:lnTo>
                  <a:lnTo>
                    <a:pt x="422147" y="57276"/>
                  </a:lnTo>
                  <a:lnTo>
                    <a:pt x="423976" y="56006"/>
                  </a:lnTo>
                  <a:lnTo>
                    <a:pt x="425500" y="54228"/>
                  </a:lnTo>
                  <a:lnTo>
                    <a:pt x="427024" y="52704"/>
                  </a:lnTo>
                  <a:lnTo>
                    <a:pt x="428548" y="50926"/>
                  </a:lnTo>
                  <a:lnTo>
                    <a:pt x="429767" y="49022"/>
                  </a:lnTo>
                  <a:lnTo>
                    <a:pt x="430987" y="46863"/>
                  </a:lnTo>
                  <a:lnTo>
                    <a:pt x="432206" y="45085"/>
                  </a:lnTo>
                  <a:lnTo>
                    <a:pt x="433120" y="42672"/>
                  </a:lnTo>
                  <a:lnTo>
                    <a:pt x="434035" y="40513"/>
                  </a:lnTo>
                  <a:lnTo>
                    <a:pt x="434644" y="38353"/>
                  </a:lnTo>
                  <a:lnTo>
                    <a:pt x="435559" y="35941"/>
                  </a:lnTo>
                  <a:lnTo>
                    <a:pt x="436168" y="33527"/>
                  </a:lnTo>
                  <a:lnTo>
                    <a:pt x="436473" y="31115"/>
                  </a:lnTo>
                  <a:lnTo>
                    <a:pt x="437083" y="28575"/>
                  </a:lnTo>
                  <a:lnTo>
                    <a:pt x="437388" y="25907"/>
                  </a:lnTo>
                  <a:lnTo>
                    <a:pt x="437388" y="23495"/>
                  </a:lnTo>
                  <a:lnTo>
                    <a:pt x="437692" y="20700"/>
                  </a:lnTo>
                  <a:lnTo>
                    <a:pt x="437692" y="18288"/>
                  </a:lnTo>
                  <a:lnTo>
                    <a:pt x="437692" y="15494"/>
                  </a:lnTo>
                  <a:lnTo>
                    <a:pt x="437692" y="13080"/>
                  </a:lnTo>
                  <a:lnTo>
                    <a:pt x="437388" y="10287"/>
                  </a:lnTo>
                  <a:lnTo>
                    <a:pt x="437388" y="7874"/>
                  </a:lnTo>
                  <a:lnTo>
                    <a:pt x="436778" y="5206"/>
                  </a:lnTo>
                  <a:lnTo>
                    <a:pt x="436778" y="2667"/>
                  </a:lnTo>
                  <a:lnTo>
                    <a:pt x="436168" y="253"/>
                  </a:lnTo>
                  <a:lnTo>
                    <a:pt x="468477" y="253"/>
                  </a:lnTo>
                </a:path>
                <a:path w="6883400" h="10017125">
                  <a:moveTo>
                    <a:pt x="343509" y="85344"/>
                  </a:moveTo>
                  <a:lnTo>
                    <a:pt x="468477" y="85344"/>
                  </a:lnTo>
                </a:path>
                <a:path w="6883400" h="10017125">
                  <a:moveTo>
                    <a:pt x="468477" y="253"/>
                  </a:moveTo>
                  <a:lnTo>
                    <a:pt x="502005" y="253"/>
                  </a:lnTo>
                  <a:lnTo>
                    <a:pt x="501395" y="2413"/>
                  </a:lnTo>
                  <a:lnTo>
                    <a:pt x="500481" y="5206"/>
                  </a:lnTo>
                  <a:lnTo>
                    <a:pt x="500176" y="7620"/>
                  </a:lnTo>
                  <a:lnTo>
                    <a:pt x="499871" y="10032"/>
                  </a:lnTo>
                  <a:lnTo>
                    <a:pt x="499567" y="12826"/>
                  </a:lnTo>
                  <a:lnTo>
                    <a:pt x="499262" y="15240"/>
                  </a:lnTo>
                  <a:lnTo>
                    <a:pt x="499262" y="17906"/>
                  </a:lnTo>
                  <a:lnTo>
                    <a:pt x="499262" y="20447"/>
                  </a:lnTo>
                  <a:lnTo>
                    <a:pt x="499262" y="23114"/>
                  </a:lnTo>
                  <a:lnTo>
                    <a:pt x="499567" y="25526"/>
                  </a:lnTo>
                  <a:lnTo>
                    <a:pt x="499871" y="28321"/>
                  </a:lnTo>
                  <a:lnTo>
                    <a:pt x="500176" y="30733"/>
                  </a:lnTo>
                  <a:lnTo>
                    <a:pt x="500786" y="33147"/>
                  </a:lnTo>
                  <a:lnTo>
                    <a:pt x="501395" y="35687"/>
                  </a:lnTo>
                  <a:lnTo>
                    <a:pt x="507492" y="49022"/>
                  </a:lnTo>
                  <a:lnTo>
                    <a:pt x="508711" y="50926"/>
                  </a:lnTo>
                  <a:lnTo>
                    <a:pt x="510235" y="52704"/>
                  </a:lnTo>
                  <a:lnTo>
                    <a:pt x="511759" y="54482"/>
                  </a:lnTo>
                  <a:lnTo>
                    <a:pt x="513588" y="56006"/>
                  </a:lnTo>
                  <a:lnTo>
                    <a:pt x="515111" y="57530"/>
                  </a:lnTo>
                  <a:lnTo>
                    <a:pt x="517245" y="58800"/>
                  </a:lnTo>
                  <a:lnTo>
                    <a:pt x="519074" y="60071"/>
                  </a:lnTo>
                  <a:lnTo>
                    <a:pt x="521208" y="60960"/>
                  </a:lnTo>
                  <a:lnTo>
                    <a:pt x="523646" y="61595"/>
                  </a:lnTo>
                  <a:lnTo>
                    <a:pt x="525780" y="62483"/>
                  </a:lnTo>
                  <a:lnTo>
                    <a:pt x="528218" y="62738"/>
                  </a:lnTo>
                  <a:lnTo>
                    <a:pt x="530961" y="63119"/>
                  </a:lnTo>
                  <a:lnTo>
                    <a:pt x="533704" y="62738"/>
                  </a:lnTo>
                  <a:lnTo>
                    <a:pt x="536143" y="62102"/>
                  </a:lnTo>
                  <a:lnTo>
                    <a:pt x="538581" y="61595"/>
                  </a:lnTo>
                  <a:lnTo>
                    <a:pt x="541020" y="60578"/>
                  </a:lnTo>
                  <a:lnTo>
                    <a:pt x="543153" y="59690"/>
                  </a:lnTo>
                  <a:lnTo>
                    <a:pt x="545287" y="58547"/>
                  </a:lnTo>
                  <a:lnTo>
                    <a:pt x="547116" y="57276"/>
                  </a:lnTo>
                  <a:lnTo>
                    <a:pt x="548944" y="56006"/>
                  </a:lnTo>
                  <a:lnTo>
                    <a:pt x="550468" y="54228"/>
                  </a:lnTo>
                  <a:lnTo>
                    <a:pt x="551992" y="52704"/>
                  </a:lnTo>
                  <a:lnTo>
                    <a:pt x="553516" y="50926"/>
                  </a:lnTo>
                  <a:lnTo>
                    <a:pt x="554736" y="49022"/>
                  </a:lnTo>
                  <a:lnTo>
                    <a:pt x="555955" y="46863"/>
                  </a:lnTo>
                  <a:lnTo>
                    <a:pt x="557174" y="45085"/>
                  </a:lnTo>
                  <a:lnTo>
                    <a:pt x="558088" y="42672"/>
                  </a:lnTo>
                  <a:lnTo>
                    <a:pt x="559003" y="40513"/>
                  </a:lnTo>
                  <a:lnTo>
                    <a:pt x="559612" y="38353"/>
                  </a:lnTo>
                  <a:lnTo>
                    <a:pt x="560527" y="35941"/>
                  </a:lnTo>
                  <a:lnTo>
                    <a:pt x="561136" y="33527"/>
                  </a:lnTo>
                  <a:lnTo>
                    <a:pt x="561441" y="31115"/>
                  </a:lnTo>
                  <a:lnTo>
                    <a:pt x="562051" y="28575"/>
                  </a:lnTo>
                  <a:lnTo>
                    <a:pt x="562355" y="25907"/>
                  </a:lnTo>
                  <a:lnTo>
                    <a:pt x="562355" y="23495"/>
                  </a:lnTo>
                  <a:lnTo>
                    <a:pt x="562660" y="20700"/>
                  </a:lnTo>
                  <a:lnTo>
                    <a:pt x="562660" y="18288"/>
                  </a:lnTo>
                  <a:lnTo>
                    <a:pt x="562660" y="15494"/>
                  </a:lnTo>
                  <a:lnTo>
                    <a:pt x="562660" y="13080"/>
                  </a:lnTo>
                  <a:lnTo>
                    <a:pt x="562355" y="10287"/>
                  </a:lnTo>
                  <a:lnTo>
                    <a:pt x="562355" y="7874"/>
                  </a:lnTo>
                  <a:lnTo>
                    <a:pt x="562051" y="5206"/>
                  </a:lnTo>
                  <a:lnTo>
                    <a:pt x="561746" y="2667"/>
                  </a:lnTo>
                  <a:lnTo>
                    <a:pt x="561136" y="253"/>
                  </a:lnTo>
                  <a:lnTo>
                    <a:pt x="593445" y="253"/>
                  </a:lnTo>
                </a:path>
                <a:path w="6883400" h="10017125">
                  <a:moveTo>
                    <a:pt x="468477" y="85344"/>
                  </a:moveTo>
                  <a:lnTo>
                    <a:pt x="593445" y="85344"/>
                  </a:lnTo>
                </a:path>
                <a:path w="6883400" h="10017125">
                  <a:moveTo>
                    <a:pt x="593445" y="253"/>
                  </a:moveTo>
                  <a:lnTo>
                    <a:pt x="626973" y="253"/>
                  </a:lnTo>
                  <a:lnTo>
                    <a:pt x="626364" y="2413"/>
                  </a:lnTo>
                  <a:lnTo>
                    <a:pt x="625754" y="5206"/>
                  </a:lnTo>
                  <a:lnTo>
                    <a:pt x="625144" y="7620"/>
                  </a:lnTo>
                  <a:lnTo>
                    <a:pt x="624840" y="10032"/>
                  </a:lnTo>
                  <a:lnTo>
                    <a:pt x="624535" y="12826"/>
                  </a:lnTo>
                  <a:lnTo>
                    <a:pt x="624230" y="15240"/>
                  </a:lnTo>
                  <a:lnTo>
                    <a:pt x="624230" y="17906"/>
                  </a:lnTo>
                  <a:lnTo>
                    <a:pt x="624230" y="20447"/>
                  </a:lnTo>
                  <a:lnTo>
                    <a:pt x="624230" y="23114"/>
                  </a:lnTo>
                  <a:lnTo>
                    <a:pt x="624535" y="25526"/>
                  </a:lnTo>
                  <a:lnTo>
                    <a:pt x="624840" y="28321"/>
                  </a:lnTo>
                  <a:lnTo>
                    <a:pt x="625144" y="30733"/>
                  </a:lnTo>
                  <a:lnTo>
                    <a:pt x="625754" y="33147"/>
                  </a:lnTo>
                  <a:lnTo>
                    <a:pt x="626364" y="35687"/>
                  </a:lnTo>
                  <a:lnTo>
                    <a:pt x="627278" y="38100"/>
                  </a:lnTo>
                  <a:lnTo>
                    <a:pt x="627888" y="40513"/>
                  </a:lnTo>
                  <a:lnTo>
                    <a:pt x="628802" y="42672"/>
                  </a:lnTo>
                  <a:lnTo>
                    <a:pt x="630021" y="45085"/>
                  </a:lnTo>
                  <a:lnTo>
                    <a:pt x="631240" y="47244"/>
                  </a:lnTo>
                  <a:lnTo>
                    <a:pt x="632460" y="49022"/>
                  </a:lnTo>
                  <a:lnTo>
                    <a:pt x="633679" y="50926"/>
                  </a:lnTo>
                  <a:lnTo>
                    <a:pt x="635203" y="52704"/>
                  </a:lnTo>
                  <a:lnTo>
                    <a:pt x="636727" y="54482"/>
                  </a:lnTo>
                  <a:lnTo>
                    <a:pt x="638555" y="56006"/>
                  </a:lnTo>
                  <a:lnTo>
                    <a:pt x="648614" y="61595"/>
                  </a:lnTo>
                  <a:lnTo>
                    <a:pt x="650748" y="62483"/>
                  </a:lnTo>
                  <a:lnTo>
                    <a:pt x="653491" y="62738"/>
                  </a:lnTo>
                  <a:lnTo>
                    <a:pt x="655929" y="63119"/>
                  </a:lnTo>
                  <a:lnTo>
                    <a:pt x="658672" y="62738"/>
                  </a:lnTo>
                  <a:lnTo>
                    <a:pt x="661111" y="62102"/>
                  </a:lnTo>
                  <a:lnTo>
                    <a:pt x="663549" y="61595"/>
                  </a:lnTo>
                  <a:lnTo>
                    <a:pt x="665988" y="60578"/>
                  </a:lnTo>
                  <a:lnTo>
                    <a:pt x="668121" y="59690"/>
                  </a:lnTo>
                  <a:lnTo>
                    <a:pt x="670255" y="58547"/>
                  </a:lnTo>
                  <a:lnTo>
                    <a:pt x="672083" y="57276"/>
                  </a:lnTo>
                  <a:lnTo>
                    <a:pt x="673912" y="56006"/>
                  </a:lnTo>
                  <a:lnTo>
                    <a:pt x="675436" y="54228"/>
                  </a:lnTo>
                  <a:lnTo>
                    <a:pt x="676960" y="52704"/>
                  </a:lnTo>
                  <a:lnTo>
                    <a:pt x="678484" y="50926"/>
                  </a:lnTo>
                  <a:lnTo>
                    <a:pt x="679704" y="49022"/>
                  </a:lnTo>
                  <a:lnTo>
                    <a:pt x="680923" y="46863"/>
                  </a:lnTo>
                  <a:lnTo>
                    <a:pt x="682142" y="45085"/>
                  </a:lnTo>
                  <a:lnTo>
                    <a:pt x="683056" y="42672"/>
                  </a:lnTo>
                  <a:lnTo>
                    <a:pt x="683971" y="40513"/>
                  </a:lnTo>
                  <a:lnTo>
                    <a:pt x="684885" y="38353"/>
                  </a:lnTo>
                  <a:lnTo>
                    <a:pt x="685495" y="35941"/>
                  </a:lnTo>
                  <a:lnTo>
                    <a:pt x="686104" y="33527"/>
                  </a:lnTo>
                  <a:lnTo>
                    <a:pt x="686714" y="31115"/>
                  </a:lnTo>
                  <a:lnTo>
                    <a:pt x="687019" y="28575"/>
                  </a:lnTo>
                  <a:lnTo>
                    <a:pt x="687324" y="25907"/>
                  </a:lnTo>
                  <a:lnTo>
                    <a:pt x="687628" y="23495"/>
                  </a:lnTo>
                  <a:lnTo>
                    <a:pt x="687628" y="20700"/>
                  </a:lnTo>
                  <a:lnTo>
                    <a:pt x="687933" y="18288"/>
                  </a:lnTo>
                  <a:lnTo>
                    <a:pt x="687933" y="15494"/>
                  </a:lnTo>
                  <a:lnTo>
                    <a:pt x="687628" y="13080"/>
                  </a:lnTo>
                  <a:lnTo>
                    <a:pt x="687628" y="10287"/>
                  </a:lnTo>
                  <a:lnTo>
                    <a:pt x="687324" y="7874"/>
                  </a:lnTo>
                  <a:lnTo>
                    <a:pt x="687019" y="5206"/>
                  </a:lnTo>
                  <a:lnTo>
                    <a:pt x="686714" y="2667"/>
                  </a:lnTo>
                  <a:lnTo>
                    <a:pt x="686104" y="253"/>
                  </a:lnTo>
                  <a:lnTo>
                    <a:pt x="718413" y="253"/>
                  </a:lnTo>
                </a:path>
                <a:path w="6883400" h="10017125">
                  <a:moveTo>
                    <a:pt x="593445" y="85344"/>
                  </a:moveTo>
                  <a:lnTo>
                    <a:pt x="718413" y="85344"/>
                  </a:lnTo>
                </a:path>
                <a:path w="6883400" h="10017125">
                  <a:moveTo>
                    <a:pt x="718413" y="253"/>
                  </a:moveTo>
                  <a:lnTo>
                    <a:pt x="751941" y="253"/>
                  </a:lnTo>
                  <a:lnTo>
                    <a:pt x="751332" y="2413"/>
                  </a:lnTo>
                  <a:lnTo>
                    <a:pt x="750722" y="5206"/>
                  </a:lnTo>
                  <a:lnTo>
                    <a:pt x="750112" y="7620"/>
                  </a:lnTo>
                  <a:lnTo>
                    <a:pt x="749808" y="10032"/>
                  </a:lnTo>
                  <a:lnTo>
                    <a:pt x="749503" y="12826"/>
                  </a:lnTo>
                  <a:lnTo>
                    <a:pt x="749198" y="15240"/>
                  </a:lnTo>
                  <a:lnTo>
                    <a:pt x="749198" y="17906"/>
                  </a:lnTo>
                  <a:lnTo>
                    <a:pt x="749198" y="20447"/>
                  </a:lnTo>
                  <a:lnTo>
                    <a:pt x="749198" y="23114"/>
                  </a:lnTo>
                  <a:lnTo>
                    <a:pt x="749503" y="25526"/>
                  </a:lnTo>
                  <a:lnTo>
                    <a:pt x="749808" y="28321"/>
                  </a:lnTo>
                  <a:lnTo>
                    <a:pt x="750417" y="30733"/>
                  </a:lnTo>
                  <a:lnTo>
                    <a:pt x="750722" y="33147"/>
                  </a:lnTo>
                  <a:lnTo>
                    <a:pt x="751636" y="35687"/>
                  </a:lnTo>
                  <a:lnTo>
                    <a:pt x="752246" y="38100"/>
                  </a:lnTo>
                  <a:lnTo>
                    <a:pt x="752855" y="40513"/>
                  </a:lnTo>
                  <a:lnTo>
                    <a:pt x="754075" y="42672"/>
                  </a:lnTo>
                  <a:lnTo>
                    <a:pt x="754989" y="45085"/>
                  </a:lnTo>
                  <a:lnTo>
                    <a:pt x="756208" y="47244"/>
                  </a:lnTo>
                  <a:lnTo>
                    <a:pt x="757427" y="49022"/>
                  </a:lnTo>
                  <a:lnTo>
                    <a:pt x="758952" y="50926"/>
                  </a:lnTo>
                  <a:lnTo>
                    <a:pt x="760171" y="52704"/>
                  </a:lnTo>
                  <a:lnTo>
                    <a:pt x="761695" y="54482"/>
                  </a:lnTo>
                  <a:lnTo>
                    <a:pt x="763524" y="56006"/>
                  </a:lnTo>
                  <a:lnTo>
                    <a:pt x="765352" y="57530"/>
                  </a:lnTo>
                  <a:lnTo>
                    <a:pt x="767181" y="58800"/>
                  </a:lnTo>
                  <a:lnTo>
                    <a:pt x="769315" y="60071"/>
                  </a:lnTo>
                  <a:lnTo>
                    <a:pt x="771448" y="60960"/>
                  </a:lnTo>
                  <a:lnTo>
                    <a:pt x="773582" y="61595"/>
                  </a:lnTo>
                  <a:lnTo>
                    <a:pt x="776020" y="62483"/>
                  </a:lnTo>
                  <a:lnTo>
                    <a:pt x="778459" y="62738"/>
                  </a:lnTo>
                  <a:lnTo>
                    <a:pt x="780897" y="63119"/>
                  </a:lnTo>
                  <a:lnTo>
                    <a:pt x="783640" y="62738"/>
                  </a:lnTo>
                  <a:lnTo>
                    <a:pt x="786079" y="62102"/>
                  </a:lnTo>
                  <a:lnTo>
                    <a:pt x="788517" y="61595"/>
                  </a:lnTo>
                  <a:lnTo>
                    <a:pt x="790955" y="60578"/>
                  </a:lnTo>
                  <a:lnTo>
                    <a:pt x="793089" y="59690"/>
                  </a:lnTo>
                  <a:lnTo>
                    <a:pt x="795223" y="58547"/>
                  </a:lnTo>
                  <a:lnTo>
                    <a:pt x="797052" y="57276"/>
                  </a:lnTo>
                  <a:lnTo>
                    <a:pt x="798880" y="56006"/>
                  </a:lnTo>
                  <a:lnTo>
                    <a:pt x="800404" y="54228"/>
                  </a:lnTo>
                  <a:lnTo>
                    <a:pt x="802233" y="52704"/>
                  </a:lnTo>
                  <a:lnTo>
                    <a:pt x="803452" y="50926"/>
                  </a:lnTo>
                  <a:lnTo>
                    <a:pt x="804976" y="49022"/>
                  </a:lnTo>
                  <a:lnTo>
                    <a:pt x="806196" y="46863"/>
                  </a:lnTo>
                  <a:lnTo>
                    <a:pt x="807110" y="45085"/>
                  </a:lnTo>
                  <a:lnTo>
                    <a:pt x="808024" y="42672"/>
                  </a:lnTo>
                  <a:lnTo>
                    <a:pt x="808939" y="40513"/>
                  </a:lnTo>
                  <a:lnTo>
                    <a:pt x="809853" y="38353"/>
                  </a:lnTo>
                  <a:lnTo>
                    <a:pt x="810463" y="35941"/>
                  </a:lnTo>
                  <a:lnTo>
                    <a:pt x="811072" y="33527"/>
                  </a:lnTo>
                  <a:lnTo>
                    <a:pt x="811682" y="31115"/>
                  </a:lnTo>
                  <a:lnTo>
                    <a:pt x="811987" y="28575"/>
                  </a:lnTo>
                  <a:lnTo>
                    <a:pt x="812292" y="25907"/>
                  </a:lnTo>
                  <a:lnTo>
                    <a:pt x="812596" y="23495"/>
                  </a:lnTo>
                  <a:lnTo>
                    <a:pt x="812596" y="20700"/>
                  </a:lnTo>
                  <a:lnTo>
                    <a:pt x="812901" y="18288"/>
                  </a:lnTo>
                  <a:lnTo>
                    <a:pt x="812901" y="15494"/>
                  </a:lnTo>
                  <a:lnTo>
                    <a:pt x="812596" y="13080"/>
                  </a:lnTo>
                  <a:lnTo>
                    <a:pt x="812596" y="10287"/>
                  </a:lnTo>
                  <a:lnTo>
                    <a:pt x="812292" y="7874"/>
                  </a:lnTo>
                  <a:lnTo>
                    <a:pt x="811987" y="5206"/>
                  </a:lnTo>
                  <a:lnTo>
                    <a:pt x="811682" y="2667"/>
                  </a:lnTo>
                  <a:lnTo>
                    <a:pt x="811072" y="253"/>
                  </a:lnTo>
                  <a:lnTo>
                    <a:pt x="843381" y="253"/>
                  </a:lnTo>
                </a:path>
                <a:path w="6883400" h="10017125">
                  <a:moveTo>
                    <a:pt x="718413" y="85344"/>
                  </a:moveTo>
                  <a:lnTo>
                    <a:pt x="843381" y="85344"/>
                  </a:lnTo>
                </a:path>
                <a:path w="6883400" h="10017125">
                  <a:moveTo>
                    <a:pt x="843686" y="253"/>
                  </a:moveTo>
                  <a:lnTo>
                    <a:pt x="876909" y="253"/>
                  </a:lnTo>
                  <a:lnTo>
                    <a:pt x="876300" y="2413"/>
                  </a:lnTo>
                  <a:lnTo>
                    <a:pt x="875690" y="5206"/>
                  </a:lnTo>
                  <a:lnTo>
                    <a:pt x="875080" y="7620"/>
                  </a:lnTo>
                  <a:lnTo>
                    <a:pt x="874776" y="10032"/>
                  </a:lnTo>
                  <a:lnTo>
                    <a:pt x="874471" y="12826"/>
                  </a:lnTo>
                  <a:lnTo>
                    <a:pt x="874471" y="15240"/>
                  </a:lnTo>
                  <a:lnTo>
                    <a:pt x="874166" y="17906"/>
                  </a:lnTo>
                  <a:lnTo>
                    <a:pt x="874166" y="20447"/>
                  </a:lnTo>
                  <a:lnTo>
                    <a:pt x="874471" y="23114"/>
                  </a:lnTo>
                  <a:lnTo>
                    <a:pt x="874471" y="25526"/>
                  </a:lnTo>
                  <a:lnTo>
                    <a:pt x="875080" y="28321"/>
                  </a:lnTo>
                  <a:lnTo>
                    <a:pt x="875385" y="30733"/>
                  </a:lnTo>
                  <a:lnTo>
                    <a:pt x="875995" y="33147"/>
                  </a:lnTo>
                  <a:lnTo>
                    <a:pt x="876604" y="35687"/>
                  </a:lnTo>
                  <a:lnTo>
                    <a:pt x="877214" y="38100"/>
                  </a:lnTo>
                  <a:lnTo>
                    <a:pt x="878128" y="40513"/>
                  </a:lnTo>
                  <a:lnTo>
                    <a:pt x="879043" y="42672"/>
                  </a:lnTo>
                  <a:lnTo>
                    <a:pt x="879957" y="45085"/>
                  </a:lnTo>
                  <a:lnTo>
                    <a:pt x="881176" y="47244"/>
                  </a:lnTo>
                  <a:lnTo>
                    <a:pt x="882395" y="49022"/>
                  </a:lnTo>
                  <a:lnTo>
                    <a:pt x="883919" y="50926"/>
                  </a:lnTo>
                  <a:lnTo>
                    <a:pt x="885139" y="52704"/>
                  </a:lnTo>
                  <a:lnTo>
                    <a:pt x="886968" y="54482"/>
                  </a:lnTo>
                  <a:lnTo>
                    <a:pt x="888492" y="56006"/>
                  </a:lnTo>
                  <a:lnTo>
                    <a:pt x="890320" y="57530"/>
                  </a:lnTo>
                  <a:lnTo>
                    <a:pt x="892149" y="58800"/>
                  </a:lnTo>
                  <a:lnTo>
                    <a:pt x="894283" y="60071"/>
                  </a:lnTo>
                  <a:lnTo>
                    <a:pt x="896416" y="60960"/>
                  </a:lnTo>
                  <a:lnTo>
                    <a:pt x="898550" y="61595"/>
                  </a:lnTo>
                  <a:lnTo>
                    <a:pt x="900988" y="62483"/>
                  </a:lnTo>
                  <a:lnTo>
                    <a:pt x="903427" y="62738"/>
                  </a:lnTo>
                  <a:lnTo>
                    <a:pt x="905865" y="63119"/>
                  </a:lnTo>
                  <a:lnTo>
                    <a:pt x="908608" y="62738"/>
                  </a:lnTo>
                  <a:lnTo>
                    <a:pt x="911351" y="62102"/>
                  </a:lnTo>
                  <a:lnTo>
                    <a:pt x="913790" y="61595"/>
                  </a:lnTo>
                  <a:lnTo>
                    <a:pt x="915924" y="60578"/>
                  </a:lnTo>
                  <a:lnTo>
                    <a:pt x="918057" y="59690"/>
                  </a:lnTo>
                  <a:lnTo>
                    <a:pt x="920191" y="58547"/>
                  </a:lnTo>
                  <a:lnTo>
                    <a:pt x="922019" y="57276"/>
                  </a:lnTo>
                  <a:lnTo>
                    <a:pt x="923848" y="56006"/>
                  </a:lnTo>
                  <a:lnTo>
                    <a:pt x="925677" y="54228"/>
                  </a:lnTo>
                  <a:lnTo>
                    <a:pt x="927201" y="52704"/>
                  </a:lnTo>
                  <a:lnTo>
                    <a:pt x="928420" y="50926"/>
                  </a:lnTo>
                  <a:lnTo>
                    <a:pt x="929944" y="49022"/>
                  </a:lnTo>
                  <a:lnTo>
                    <a:pt x="931214" y="46863"/>
                  </a:lnTo>
                  <a:lnTo>
                    <a:pt x="932103" y="45085"/>
                  </a:lnTo>
                  <a:lnTo>
                    <a:pt x="932992" y="42672"/>
                  </a:lnTo>
                  <a:lnTo>
                    <a:pt x="934262" y="40513"/>
                  </a:lnTo>
                  <a:lnTo>
                    <a:pt x="934770" y="38353"/>
                  </a:lnTo>
                  <a:lnTo>
                    <a:pt x="935405" y="35941"/>
                  </a:lnTo>
                  <a:lnTo>
                    <a:pt x="936040" y="33527"/>
                  </a:lnTo>
                  <a:lnTo>
                    <a:pt x="936675" y="31115"/>
                  </a:lnTo>
                  <a:lnTo>
                    <a:pt x="936929" y="28575"/>
                  </a:lnTo>
                  <a:lnTo>
                    <a:pt x="937310" y="25907"/>
                  </a:lnTo>
                  <a:lnTo>
                    <a:pt x="937564" y="23495"/>
                  </a:lnTo>
                  <a:lnTo>
                    <a:pt x="937818" y="20700"/>
                  </a:lnTo>
                  <a:lnTo>
                    <a:pt x="937818" y="18288"/>
                  </a:lnTo>
                  <a:lnTo>
                    <a:pt x="937818" y="15494"/>
                  </a:lnTo>
                  <a:lnTo>
                    <a:pt x="937818" y="13080"/>
                  </a:lnTo>
                  <a:lnTo>
                    <a:pt x="937564" y="10287"/>
                  </a:lnTo>
                  <a:lnTo>
                    <a:pt x="937310" y="7874"/>
                  </a:lnTo>
                  <a:lnTo>
                    <a:pt x="936929" y="5206"/>
                  </a:lnTo>
                  <a:lnTo>
                    <a:pt x="936675" y="2667"/>
                  </a:lnTo>
                  <a:lnTo>
                    <a:pt x="936294" y="253"/>
                  </a:lnTo>
                  <a:lnTo>
                    <a:pt x="968679" y="253"/>
                  </a:lnTo>
                </a:path>
                <a:path w="6883400" h="10017125">
                  <a:moveTo>
                    <a:pt x="843686" y="85344"/>
                  </a:moveTo>
                  <a:lnTo>
                    <a:pt x="968679" y="85344"/>
                  </a:lnTo>
                </a:path>
                <a:path w="6883400" h="10017125">
                  <a:moveTo>
                    <a:pt x="968679" y="253"/>
                  </a:moveTo>
                  <a:lnTo>
                    <a:pt x="1001826" y="253"/>
                  </a:lnTo>
                  <a:lnTo>
                    <a:pt x="1001318" y="2413"/>
                  </a:lnTo>
                  <a:lnTo>
                    <a:pt x="1000683" y="5206"/>
                  </a:lnTo>
                  <a:lnTo>
                    <a:pt x="1000302" y="7620"/>
                  </a:lnTo>
                  <a:lnTo>
                    <a:pt x="999794" y="10032"/>
                  </a:lnTo>
                  <a:lnTo>
                    <a:pt x="999413" y="12826"/>
                  </a:lnTo>
                  <a:lnTo>
                    <a:pt x="999413" y="25526"/>
                  </a:lnTo>
                  <a:lnTo>
                    <a:pt x="1000048" y="28321"/>
                  </a:lnTo>
                  <a:lnTo>
                    <a:pt x="1000302" y="30733"/>
                  </a:lnTo>
                  <a:lnTo>
                    <a:pt x="1000937" y="33147"/>
                  </a:lnTo>
                  <a:lnTo>
                    <a:pt x="1001572" y="35687"/>
                  </a:lnTo>
                  <a:lnTo>
                    <a:pt x="1002207" y="38100"/>
                  </a:lnTo>
                  <a:lnTo>
                    <a:pt x="1003096" y="40513"/>
                  </a:lnTo>
                  <a:lnTo>
                    <a:pt x="1003985" y="42672"/>
                  </a:lnTo>
                  <a:lnTo>
                    <a:pt x="1004874" y="45085"/>
                  </a:lnTo>
                  <a:lnTo>
                    <a:pt x="1006144" y="47244"/>
                  </a:lnTo>
                  <a:lnTo>
                    <a:pt x="1007414" y="49022"/>
                  </a:lnTo>
                  <a:lnTo>
                    <a:pt x="1008938" y="50926"/>
                  </a:lnTo>
                  <a:lnTo>
                    <a:pt x="1010081" y="52704"/>
                  </a:lnTo>
                  <a:lnTo>
                    <a:pt x="1011986" y="54482"/>
                  </a:lnTo>
                  <a:lnTo>
                    <a:pt x="1013510" y="56006"/>
                  </a:lnTo>
                  <a:lnTo>
                    <a:pt x="1015288" y="57530"/>
                  </a:lnTo>
                  <a:lnTo>
                    <a:pt x="1017447" y="58800"/>
                  </a:lnTo>
                  <a:lnTo>
                    <a:pt x="1019225" y="60071"/>
                  </a:lnTo>
                  <a:lnTo>
                    <a:pt x="1021384" y="60960"/>
                  </a:lnTo>
                  <a:lnTo>
                    <a:pt x="1023543" y="61595"/>
                  </a:lnTo>
                  <a:lnTo>
                    <a:pt x="1025956" y="62483"/>
                  </a:lnTo>
                  <a:lnTo>
                    <a:pt x="1028369" y="62738"/>
                  </a:lnTo>
                  <a:lnTo>
                    <a:pt x="1030782" y="63119"/>
                  </a:lnTo>
                  <a:lnTo>
                    <a:pt x="1033576" y="62738"/>
                  </a:lnTo>
                  <a:lnTo>
                    <a:pt x="1036370" y="62102"/>
                  </a:lnTo>
                  <a:lnTo>
                    <a:pt x="1038783" y="61595"/>
                  </a:lnTo>
                  <a:lnTo>
                    <a:pt x="1040942" y="60578"/>
                  </a:lnTo>
                  <a:lnTo>
                    <a:pt x="1042974" y="59690"/>
                  </a:lnTo>
                  <a:lnTo>
                    <a:pt x="1045133" y="58547"/>
                  </a:lnTo>
                  <a:lnTo>
                    <a:pt x="1047038" y="57276"/>
                  </a:lnTo>
                  <a:lnTo>
                    <a:pt x="1048816" y="56006"/>
                  </a:lnTo>
                  <a:lnTo>
                    <a:pt x="1050594" y="54228"/>
                  </a:lnTo>
                  <a:lnTo>
                    <a:pt x="1052118" y="52704"/>
                  </a:lnTo>
                  <a:lnTo>
                    <a:pt x="1053642" y="50926"/>
                  </a:lnTo>
                  <a:lnTo>
                    <a:pt x="1054912" y="49022"/>
                  </a:lnTo>
                  <a:lnTo>
                    <a:pt x="1056182" y="46863"/>
                  </a:lnTo>
                  <a:lnTo>
                    <a:pt x="1057325" y="45085"/>
                  </a:lnTo>
                  <a:lnTo>
                    <a:pt x="1058214" y="42672"/>
                  </a:lnTo>
                  <a:lnTo>
                    <a:pt x="1059230" y="40513"/>
                  </a:lnTo>
                  <a:lnTo>
                    <a:pt x="1059738" y="38353"/>
                  </a:lnTo>
                  <a:lnTo>
                    <a:pt x="1060754" y="35941"/>
                  </a:lnTo>
                  <a:lnTo>
                    <a:pt x="1061008" y="33527"/>
                  </a:lnTo>
                  <a:lnTo>
                    <a:pt x="1061643" y="31115"/>
                  </a:lnTo>
                  <a:lnTo>
                    <a:pt x="1062278" y="28575"/>
                  </a:lnTo>
                  <a:lnTo>
                    <a:pt x="1062278" y="25907"/>
                  </a:lnTo>
                  <a:lnTo>
                    <a:pt x="1062532" y="23495"/>
                  </a:lnTo>
                  <a:lnTo>
                    <a:pt x="1062786" y="20700"/>
                  </a:lnTo>
                  <a:lnTo>
                    <a:pt x="1062786" y="18288"/>
                  </a:lnTo>
                  <a:lnTo>
                    <a:pt x="1062786" y="15494"/>
                  </a:lnTo>
                  <a:lnTo>
                    <a:pt x="1062786" y="13080"/>
                  </a:lnTo>
                  <a:lnTo>
                    <a:pt x="1062532" y="10287"/>
                  </a:lnTo>
                  <a:lnTo>
                    <a:pt x="1062278" y="7874"/>
                  </a:lnTo>
                  <a:lnTo>
                    <a:pt x="1061897" y="5206"/>
                  </a:lnTo>
                  <a:lnTo>
                    <a:pt x="1061643" y="2667"/>
                  </a:lnTo>
                  <a:lnTo>
                    <a:pt x="1061262" y="253"/>
                  </a:lnTo>
                  <a:lnTo>
                    <a:pt x="1093647" y="253"/>
                  </a:lnTo>
                </a:path>
                <a:path w="6883400" h="10017125">
                  <a:moveTo>
                    <a:pt x="968679" y="85344"/>
                  </a:moveTo>
                  <a:lnTo>
                    <a:pt x="1093647" y="85344"/>
                  </a:lnTo>
                </a:path>
                <a:path w="6883400" h="10017125">
                  <a:moveTo>
                    <a:pt x="1093647" y="253"/>
                  </a:moveTo>
                  <a:lnTo>
                    <a:pt x="1127175" y="253"/>
                  </a:lnTo>
                  <a:lnTo>
                    <a:pt x="1126286" y="2413"/>
                  </a:lnTo>
                  <a:lnTo>
                    <a:pt x="1125651" y="5206"/>
                  </a:lnTo>
                  <a:lnTo>
                    <a:pt x="1125270" y="7620"/>
                  </a:lnTo>
                  <a:lnTo>
                    <a:pt x="1125016" y="10032"/>
                  </a:lnTo>
                  <a:lnTo>
                    <a:pt x="1124762" y="12826"/>
                  </a:lnTo>
                  <a:lnTo>
                    <a:pt x="1124381" y="15240"/>
                  </a:lnTo>
                  <a:lnTo>
                    <a:pt x="1124381" y="17906"/>
                  </a:lnTo>
                  <a:lnTo>
                    <a:pt x="1124381" y="20447"/>
                  </a:lnTo>
                  <a:lnTo>
                    <a:pt x="1124381" y="23114"/>
                  </a:lnTo>
                  <a:lnTo>
                    <a:pt x="1124762" y="25526"/>
                  </a:lnTo>
                  <a:lnTo>
                    <a:pt x="1125016" y="28321"/>
                  </a:lnTo>
                  <a:lnTo>
                    <a:pt x="1125270" y="30733"/>
                  </a:lnTo>
                  <a:lnTo>
                    <a:pt x="1125905" y="33147"/>
                  </a:lnTo>
                  <a:lnTo>
                    <a:pt x="1126540" y="35687"/>
                  </a:lnTo>
                  <a:lnTo>
                    <a:pt x="1127175" y="38100"/>
                  </a:lnTo>
                  <a:lnTo>
                    <a:pt x="1128064" y="40513"/>
                  </a:lnTo>
                  <a:lnTo>
                    <a:pt x="1128953" y="42672"/>
                  </a:lnTo>
                  <a:lnTo>
                    <a:pt x="1129842" y="45085"/>
                  </a:lnTo>
                  <a:lnTo>
                    <a:pt x="1131112" y="47244"/>
                  </a:lnTo>
                  <a:lnTo>
                    <a:pt x="1132382" y="49022"/>
                  </a:lnTo>
                  <a:lnTo>
                    <a:pt x="1133906" y="50926"/>
                  </a:lnTo>
                  <a:lnTo>
                    <a:pt x="1135430" y="52704"/>
                  </a:lnTo>
                  <a:lnTo>
                    <a:pt x="1136954" y="54482"/>
                  </a:lnTo>
                  <a:lnTo>
                    <a:pt x="1138478" y="56006"/>
                  </a:lnTo>
                  <a:lnTo>
                    <a:pt x="1140256" y="57530"/>
                  </a:lnTo>
                  <a:lnTo>
                    <a:pt x="1142415" y="58800"/>
                  </a:lnTo>
                  <a:lnTo>
                    <a:pt x="1144193" y="60071"/>
                  </a:lnTo>
                  <a:lnTo>
                    <a:pt x="1146352" y="60960"/>
                  </a:lnTo>
                  <a:lnTo>
                    <a:pt x="1148765" y="61595"/>
                  </a:lnTo>
                  <a:lnTo>
                    <a:pt x="1150924" y="62483"/>
                  </a:lnTo>
                  <a:lnTo>
                    <a:pt x="1153337" y="62738"/>
                  </a:lnTo>
                  <a:lnTo>
                    <a:pt x="1156131" y="63119"/>
                  </a:lnTo>
                  <a:lnTo>
                    <a:pt x="1158798" y="62738"/>
                  </a:lnTo>
                  <a:lnTo>
                    <a:pt x="1161338" y="62102"/>
                  </a:lnTo>
                  <a:lnTo>
                    <a:pt x="1163751" y="61595"/>
                  </a:lnTo>
                  <a:lnTo>
                    <a:pt x="1166164" y="60578"/>
                  </a:lnTo>
                  <a:lnTo>
                    <a:pt x="1168323" y="59690"/>
                  </a:lnTo>
                  <a:lnTo>
                    <a:pt x="1170101" y="58547"/>
                  </a:lnTo>
                  <a:lnTo>
                    <a:pt x="1172006" y="57276"/>
                  </a:lnTo>
                  <a:lnTo>
                    <a:pt x="1174038" y="56006"/>
                  </a:lnTo>
                  <a:lnTo>
                    <a:pt x="1175562" y="54228"/>
                  </a:lnTo>
                  <a:lnTo>
                    <a:pt x="1177086" y="52704"/>
                  </a:lnTo>
                  <a:lnTo>
                    <a:pt x="1178610" y="50926"/>
                  </a:lnTo>
                  <a:lnTo>
                    <a:pt x="1179880" y="49022"/>
                  </a:lnTo>
                  <a:lnTo>
                    <a:pt x="1181150" y="46863"/>
                  </a:lnTo>
                  <a:lnTo>
                    <a:pt x="1182293" y="45085"/>
                  </a:lnTo>
                  <a:lnTo>
                    <a:pt x="1183182" y="42672"/>
                  </a:lnTo>
                  <a:lnTo>
                    <a:pt x="1184198" y="40513"/>
                  </a:lnTo>
                  <a:lnTo>
                    <a:pt x="1184706" y="38353"/>
                  </a:lnTo>
                  <a:lnTo>
                    <a:pt x="1185722" y="35941"/>
                  </a:lnTo>
                  <a:lnTo>
                    <a:pt x="1186230" y="33527"/>
                  </a:lnTo>
                  <a:lnTo>
                    <a:pt x="1186611" y="31115"/>
                  </a:lnTo>
                  <a:lnTo>
                    <a:pt x="1187246" y="28575"/>
                  </a:lnTo>
                  <a:lnTo>
                    <a:pt x="1187500" y="25907"/>
                  </a:lnTo>
                  <a:lnTo>
                    <a:pt x="1187500" y="23495"/>
                  </a:lnTo>
                  <a:lnTo>
                    <a:pt x="1187754" y="20700"/>
                  </a:lnTo>
                  <a:lnTo>
                    <a:pt x="1187754" y="18288"/>
                  </a:lnTo>
                  <a:lnTo>
                    <a:pt x="1187754" y="15494"/>
                  </a:lnTo>
                  <a:lnTo>
                    <a:pt x="1187754" y="13080"/>
                  </a:lnTo>
                  <a:lnTo>
                    <a:pt x="1187500" y="10287"/>
                  </a:lnTo>
                  <a:lnTo>
                    <a:pt x="1187500" y="7874"/>
                  </a:lnTo>
                  <a:lnTo>
                    <a:pt x="1186865" y="5206"/>
                  </a:lnTo>
                  <a:lnTo>
                    <a:pt x="1186611" y="2667"/>
                  </a:lnTo>
                  <a:lnTo>
                    <a:pt x="1186230" y="253"/>
                  </a:lnTo>
                  <a:lnTo>
                    <a:pt x="1218615" y="253"/>
                  </a:lnTo>
                </a:path>
                <a:path w="6883400" h="10017125">
                  <a:moveTo>
                    <a:pt x="1093647" y="85344"/>
                  </a:moveTo>
                  <a:lnTo>
                    <a:pt x="1218615" y="85344"/>
                  </a:lnTo>
                </a:path>
                <a:path w="6883400" h="10017125">
                  <a:moveTo>
                    <a:pt x="1218615" y="253"/>
                  </a:moveTo>
                  <a:lnTo>
                    <a:pt x="1252143" y="253"/>
                  </a:lnTo>
                  <a:lnTo>
                    <a:pt x="1251508" y="2413"/>
                  </a:lnTo>
                  <a:lnTo>
                    <a:pt x="1250619" y="5206"/>
                  </a:lnTo>
                  <a:lnTo>
                    <a:pt x="1250238" y="7620"/>
                  </a:lnTo>
                  <a:lnTo>
                    <a:pt x="1249984" y="10032"/>
                  </a:lnTo>
                  <a:lnTo>
                    <a:pt x="1249730" y="12826"/>
                  </a:lnTo>
                  <a:lnTo>
                    <a:pt x="1249349" y="15240"/>
                  </a:lnTo>
                  <a:lnTo>
                    <a:pt x="1249349" y="17906"/>
                  </a:lnTo>
                  <a:lnTo>
                    <a:pt x="1249349" y="20447"/>
                  </a:lnTo>
                  <a:lnTo>
                    <a:pt x="1249349" y="23114"/>
                  </a:lnTo>
                  <a:lnTo>
                    <a:pt x="1249730" y="25526"/>
                  </a:lnTo>
                  <a:lnTo>
                    <a:pt x="1249984" y="28321"/>
                  </a:lnTo>
                  <a:lnTo>
                    <a:pt x="1250238" y="30733"/>
                  </a:lnTo>
                  <a:lnTo>
                    <a:pt x="1250873" y="33147"/>
                  </a:lnTo>
                  <a:lnTo>
                    <a:pt x="1251508" y="35687"/>
                  </a:lnTo>
                  <a:lnTo>
                    <a:pt x="1257604" y="49022"/>
                  </a:lnTo>
                  <a:lnTo>
                    <a:pt x="1258874" y="50926"/>
                  </a:lnTo>
                  <a:lnTo>
                    <a:pt x="1260398" y="52704"/>
                  </a:lnTo>
                  <a:lnTo>
                    <a:pt x="1261922" y="54482"/>
                  </a:lnTo>
                  <a:lnTo>
                    <a:pt x="1263700" y="56006"/>
                  </a:lnTo>
                  <a:lnTo>
                    <a:pt x="1265224" y="57530"/>
                  </a:lnTo>
                  <a:lnTo>
                    <a:pt x="1267383" y="58800"/>
                  </a:lnTo>
                  <a:lnTo>
                    <a:pt x="1269161" y="60071"/>
                  </a:lnTo>
                  <a:lnTo>
                    <a:pt x="1271320" y="60960"/>
                  </a:lnTo>
                  <a:lnTo>
                    <a:pt x="1273733" y="61595"/>
                  </a:lnTo>
                  <a:lnTo>
                    <a:pt x="1275892" y="62483"/>
                  </a:lnTo>
                  <a:lnTo>
                    <a:pt x="1278305" y="62738"/>
                  </a:lnTo>
                  <a:lnTo>
                    <a:pt x="1281099" y="63119"/>
                  </a:lnTo>
                  <a:lnTo>
                    <a:pt x="1283766" y="62738"/>
                  </a:lnTo>
                  <a:lnTo>
                    <a:pt x="1286306" y="62102"/>
                  </a:lnTo>
                  <a:lnTo>
                    <a:pt x="1288719" y="61595"/>
                  </a:lnTo>
                  <a:lnTo>
                    <a:pt x="1291132" y="60578"/>
                  </a:lnTo>
                  <a:lnTo>
                    <a:pt x="1293291" y="59690"/>
                  </a:lnTo>
                  <a:lnTo>
                    <a:pt x="1295069" y="58547"/>
                  </a:lnTo>
                  <a:lnTo>
                    <a:pt x="1297228" y="57276"/>
                  </a:lnTo>
                  <a:lnTo>
                    <a:pt x="1299006" y="56006"/>
                  </a:lnTo>
                  <a:lnTo>
                    <a:pt x="1300530" y="54228"/>
                  </a:lnTo>
                  <a:lnTo>
                    <a:pt x="1302054" y="52704"/>
                  </a:lnTo>
                  <a:lnTo>
                    <a:pt x="1303578" y="50926"/>
                  </a:lnTo>
                  <a:lnTo>
                    <a:pt x="1304848" y="49022"/>
                  </a:lnTo>
                  <a:lnTo>
                    <a:pt x="1306118" y="46863"/>
                  </a:lnTo>
                  <a:lnTo>
                    <a:pt x="1307261" y="45085"/>
                  </a:lnTo>
                  <a:lnTo>
                    <a:pt x="1308150" y="42672"/>
                  </a:lnTo>
                  <a:lnTo>
                    <a:pt x="1309166" y="40513"/>
                  </a:lnTo>
                  <a:lnTo>
                    <a:pt x="1309674" y="38353"/>
                  </a:lnTo>
                  <a:lnTo>
                    <a:pt x="1310690" y="35941"/>
                  </a:lnTo>
                  <a:lnTo>
                    <a:pt x="1311198" y="33527"/>
                  </a:lnTo>
                  <a:lnTo>
                    <a:pt x="1311579" y="31115"/>
                  </a:lnTo>
                  <a:lnTo>
                    <a:pt x="1312214" y="28575"/>
                  </a:lnTo>
                  <a:lnTo>
                    <a:pt x="1312468" y="25907"/>
                  </a:lnTo>
                  <a:lnTo>
                    <a:pt x="1312468" y="23495"/>
                  </a:lnTo>
                  <a:lnTo>
                    <a:pt x="1312722" y="20700"/>
                  </a:lnTo>
                  <a:lnTo>
                    <a:pt x="1312722" y="18288"/>
                  </a:lnTo>
                  <a:lnTo>
                    <a:pt x="1312722" y="15494"/>
                  </a:lnTo>
                  <a:lnTo>
                    <a:pt x="1312722" y="13080"/>
                  </a:lnTo>
                  <a:lnTo>
                    <a:pt x="1312468" y="10287"/>
                  </a:lnTo>
                  <a:lnTo>
                    <a:pt x="1312468" y="7874"/>
                  </a:lnTo>
                  <a:lnTo>
                    <a:pt x="1312214" y="5206"/>
                  </a:lnTo>
                  <a:lnTo>
                    <a:pt x="1311833" y="2667"/>
                  </a:lnTo>
                  <a:lnTo>
                    <a:pt x="1311198" y="253"/>
                  </a:lnTo>
                  <a:lnTo>
                    <a:pt x="1343583" y="253"/>
                  </a:lnTo>
                </a:path>
                <a:path w="6883400" h="10017125">
                  <a:moveTo>
                    <a:pt x="1218615" y="85344"/>
                  </a:moveTo>
                  <a:lnTo>
                    <a:pt x="1343583" y="85344"/>
                  </a:lnTo>
                </a:path>
                <a:path w="6883400" h="10017125">
                  <a:moveTo>
                    <a:pt x="1343583" y="253"/>
                  </a:moveTo>
                  <a:lnTo>
                    <a:pt x="1377111" y="253"/>
                  </a:lnTo>
                  <a:lnTo>
                    <a:pt x="1376476" y="2413"/>
                  </a:lnTo>
                  <a:lnTo>
                    <a:pt x="1375841" y="5206"/>
                  </a:lnTo>
                  <a:lnTo>
                    <a:pt x="1375206" y="7620"/>
                  </a:lnTo>
                  <a:lnTo>
                    <a:pt x="1374952" y="10032"/>
                  </a:lnTo>
                  <a:lnTo>
                    <a:pt x="1374698" y="12826"/>
                  </a:lnTo>
                  <a:lnTo>
                    <a:pt x="1374317" y="15240"/>
                  </a:lnTo>
                  <a:lnTo>
                    <a:pt x="1374317" y="17906"/>
                  </a:lnTo>
                  <a:lnTo>
                    <a:pt x="1374317" y="20447"/>
                  </a:lnTo>
                  <a:lnTo>
                    <a:pt x="1374317" y="23114"/>
                  </a:lnTo>
                  <a:lnTo>
                    <a:pt x="1374698" y="25526"/>
                  </a:lnTo>
                  <a:lnTo>
                    <a:pt x="1374952" y="28321"/>
                  </a:lnTo>
                  <a:lnTo>
                    <a:pt x="1375206" y="30733"/>
                  </a:lnTo>
                  <a:lnTo>
                    <a:pt x="1375841" y="33147"/>
                  </a:lnTo>
                  <a:lnTo>
                    <a:pt x="1376476" y="35687"/>
                  </a:lnTo>
                  <a:lnTo>
                    <a:pt x="1377365" y="38100"/>
                  </a:lnTo>
                  <a:lnTo>
                    <a:pt x="1378000" y="40513"/>
                  </a:lnTo>
                  <a:lnTo>
                    <a:pt x="1378889" y="42672"/>
                  </a:lnTo>
                  <a:lnTo>
                    <a:pt x="1380159" y="45085"/>
                  </a:lnTo>
                  <a:lnTo>
                    <a:pt x="1381302" y="47244"/>
                  </a:lnTo>
                  <a:lnTo>
                    <a:pt x="1382572" y="49022"/>
                  </a:lnTo>
                  <a:lnTo>
                    <a:pt x="1383842" y="50926"/>
                  </a:lnTo>
                  <a:lnTo>
                    <a:pt x="1385366" y="52704"/>
                  </a:lnTo>
                  <a:lnTo>
                    <a:pt x="1386890" y="54482"/>
                  </a:lnTo>
                  <a:lnTo>
                    <a:pt x="1388668" y="56006"/>
                  </a:lnTo>
                  <a:lnTo>
                    <a:pt x="1390446" y="57530"/>
                  </a:lnTo>
                  <a:lnTo>
                    <a:pt x="1392351" y="58800"/>
                  </a:lnTo>
                  <a:lnTo>
                    <a:pt x="1394129" y="60071"/>
                  </a:lnTo>
                  <a:lnTo>
                    <a:pt x="1396542" y="60960"/>
                  </a:lnTo>
                  <a:lnTo>
                    <a:pt x="1398701" y="61595"/>
                  </a:lnTo>
                  <a:lnTo>
                    <a:pt x="1400860" y="62483"/>
                  </a:lnTo>
                  <a:lnTo>
                    <a:pt x="1403654" y="62738"/>
                  </a:lnTo>
                  <a:lnTo>
                    <a:pt x="1406067" y="63119"/>
                  </a:lnTo>
                  <a:lnTo>
                    <a:pt x="1408734" y="62738"/>
                  </a:lnTo>
                  <a:lnTo>
                    <a:pt x="1411274" y="62102"/>
                  </a:lnTo>
                  <a:lnTo>
                    <a:pt x="1413687" y="61595"/>
                  </a:lnTo>
                  <a:lnTo>
                    <a:pt x="1416100" y="60578"/>
                  </a:lnTo>
                  <a:lnTo>
                    <a:pt x="1418259" y="59690"/>
                  </a:lnTo>
                  <a:lnTo>
                    <a:pt x="1420418" y="58547"/>
                  </a:lnTo>
                  <a:lnTo>
                    <a:pt x="1422196" y="57276"/>
                  </a:lnTo>
                  <a:lnTo>
                    <a:pt x="1423974" y="56006"/>
                  </a:lnTo>
                  <a:lnTo>
                    <a:pt x="1425498" y="54228"/>
                  </a:lnTo>
                  <a:lnTo>
                    <a:pt x="1427022" y="52704"/>
                  </a:lnTo>
                  <a:lnTo>
                    <a:pt x="1428546" y="50926"/>
                  </a:lnTo>
                  <a:lnTo>
                    <a:pt x="1429816" y="49022"/>
                  </a:lnTo>
                  <a:lnTo>
                    <a:pt x="1431086" y="46863"/>
                  </a:lnTo>
                  <a:lnTo>
                    <a:pt x="1432229" y="45085"/>
                  </a:lnTo>
                  <a:lnTo>
                    <a:pt x="1433118" y="42672"/>
                  </a:lnTo>
                  <a:lnTo>
                    <a:pt x="1434134" y="40513"/>
                  </a:lnTo>
                  <a:lnTo>
                    <a:pt x="1435023" y="38353"/>
                  </a:lnTo>
                  <a:lnTo>
                    <a:pt x="1435658" y="35941"/>
                  </a:lnTo>
                  <a:lnTo>
                    <a:pt x="1436166" y="33527"/>
                  </a:lnTo>
                  <a:lnTo>
                    <a:pt x="1436547" y="31115"/>
                  </a:lnTo>
                  <a:lnTo>
                    <a:pt x="1437182" y="28575"/>
                  </a:lnTo>
                  <a:lnTo>
                    <a:pt x="1437436" y="25907"/>
                  </a:lnTo>
                  <a:lnTo>
                    <a:pt x="1437690" y="23495"/>
                  </a:lnTo>
                  <a:lnTo>
                    <a:pt x="1437690" y="20700"/>
                  </a:lnTo>
                  <a:lnTo>
                    <a:pt x="1437690" y="18288"/>
                  </a:lnTo>
                  <a:lnTo>
                    <a:pt x="1437690" y="15494"/>
                  </a:lnTo>
                  <a:lnTo>
                    <a:pt x="1437690" y="13080"/>
                  </a:lnTo>
                  <a:lnTo>
                    <a:pt x="1437690" y="10287"/>
                  </a:lnTo>
                  <a:lnTo>
                    <a:pt x="1437436" y="7874"/>
                  </a:lnTo>
                  <a:lnTo>
                    <a:pt x="1437182" y="5206"/>
                  </a:lnTo>
                  <a:lnTo>
                    <a:pt x="1436801" y="2667"/>
                  </a:lnTo>
                  <a:lnTo>
                    <a:pt x="1436166" y="253"/>
                  </a:lnTo>
                  <a:lnTo>
                    <a:pt x="1468551" y="253"/>
                  </a:lnTo>
                </a:path>
                <a:path w="6883400" h="10017125">
                  <a:moveTo>
                    <a:pt x="1343583" y="85344"/>
                  </a:moveTo>
                  <a:lnTo>
                    <a:pt x="1468551" y="85344"/>
                  </a:lnTo>
                </a:path>
                <a:path w="6883400" h="10017125">
                  <a:moveTo>
                    <a:pt x="1468551" y="253"/>
                  </a:moveTo>
                  <a:lnTo>
                    <a:pt x="1502079" y="253"/>
                  </a:lnTo>
                  <a:lnTo>
                    <a:pt x="1501444" y="2413"/>
                  </a:lnTo>
                  <a:lnTo>
                    <a:pt x="1500809" y="5206"/>
                  </a:lnTo>
                  <a:lnTo>
                    <a:pt x="1500174" y="7620"/>
                  </a:lnTo>
                  <a:lnTo>
                    <a:pt x="1499920" y="10032"/>
                  </a:lnTo>
                  <a:lnTo>
                    <a:pt x="1499666" y="12826"/>
                  </a:lnTo>
                  <a:lnTo>
                    <a:pt x="1499285" y="15240"/>
                  </a:lnTo>
                  <a:lnTo>
                    <a:pt x="1499285" y="17906"/>
                  </a:lnTo>
                  <a:lnTo>
                    <a:pt x="1499285" y="20447"/>
                  </a:lnTo>
                  <a:lnTo>
                    <a:pt x="1499285" y="23114"/>
                  </a:lnTo>
                  <a:lnTo>
                    <a:pt x="1499666" y="25526"/>
                  </a:lnTo>
                  <a:lnTo>
                    <a:pt x="1499920" y="28321"/>
                  </a:lnTo>
                  <a:lnTo>
                    <a:pt x="1500555" y="30733"/>
                  </a:lnTo>
                  <a:lnTo>
                    <a:pt x="1500809" y="33147"/>
                  </a:lnTo>
                  <a:lnTo>
                    <a:pt x="1501698" y="35687"/>
                  </a:lnTo>
                  <a:lnTo>
                    <a:pt x="1502333" y="38100"/>
                  </a:lnTo>
                  <a:lnTo>
                    <a:pt x="1502968" y="40513"/>
                  </a:lnTo>
                  <a:lnTo>
                    <a:pt x="1504238" y="42672"/>
                  </a:lnTo>
                  <a:lnTo>
                    <a:pt x="1505127" y="45085"/>
                  </a:lnTo>
                  <a:lnTo>
                    <a:pt x="1506270" y="47244"/>
                  </a:lnTo>
                  <a:lnTo>
                    <a:pt x="1507540" y="49022"/>
                  </a:lnTo>
                  <a:lnTo>
                    <a:pt x="1508810" y="50926"/>
                  </a:lnTo>
                  <a:lnTo>
                    <a:pt x="1510334" y="52704"/>
                  </a:lnTo>
                  <a:lnTo>
                    <a:pt x="1511858" y="54482"/>
                  </a:lnTo>
                  <a:lnTo>
                    <a:pt x="1513636" y="56006"/>
                  </a:lnTo>
                  <a:lnTo>
                    <a:pt x="1523669" y="61595"/>
                  </a:lnTo>
                  <a:lnTo>
                    <a:pt x="1525828" y="62483"/>
                  </a:lnTo>
                  <a:lnTo>
                    <a:pt x="1528622" y="62738"/>
                  </a:lnTo>
                  <a:lnTo>
                    <a:pt x="1531035" y="63119"/>
                  </a:lnTo>
                  <a:lnTo>
                    <a:pt x="1533702" y="62738"/>
                  </a:lnTo>
                  <a:lnTo>
                    <a:pt x="1536242" y="62102"/>
                  </a:lnTo>
                  <a:lnTo>
                    <a:pt x="1538655" y="61595"/>
                  </a:lnTo>
                  <a:lnTo>
                    <a:pt x="1541068" y="60578"/>
                  </a:lnTo>
                  <a:lnTo>
                    <a:pt x="1543227" y="59690"/>
                  </a:lnTo>
                  <a:lnTo>
                    <a:pt x="1545386" y="58547"/>
                  </a:lnTo>
                  <a:lnTo>
                    <a:pt x="1547164" y="57276"/>
                  </a:lnTo>
                  <a:lnTo>
                    <a:pt x="1548942" y="56006"/>
                  </a:lnTo>
                  <a:lnTo>
                    <a:pt x="1550466" y="54228"/>
                  </a:lnTo>
                  <a:lnTo>
                    <a:pt x="1552371" y="52704"/>
                  </a:lnTo>
                  <a:lnTo>
                    <a:pt x="1553514" y="50926"/>
                  </a:lnTo>
                  <a:lnTo>
                    <a:pt x="1554784" y="49022"/>
                  </a:lnTo>
                  <a:lnTo>
                    <a:pt x="1556054" y="46863"/>
                  </a:lnTo>
                  <a:lnTo>
                    <a:pt x="1557197" y="45085"/>
                  </a:lnTo>
                  <a:lnTo>
                    <a:pt x="1558086" y="42672"/>
                  </a:lnTo>
                  <a:lnTo>
                    <a:pt x="1559102" y="40513"/>
                  </a:lnTo>
                  <a:lnTo>
                    <a:pt x="1559991" y="38353"/>
                  </a:lnTo>
                  <a:lnTo>
                    <a:pt x="1560626" y="35941"/>
                  </a:lnTo>
                  <a:lnTo>
                    <a:pt x="1561134" y="33527"/>
                  </a:lnTo>
                  <a:lnTo>
                    <a:pt x="1561769" y="31115"/>
                  </a:lnTo>
                  <a:lnTo>
                    <a:pt x="1562150" y="28575"/>
                  </a:lnTo>
                  <a:lnTo>
                    <a:pt x="1562404" y="25907"/>
                  </a:lnTo>
                  <a:lnTo>
                    <a:pt x="1562658" y="23495"/>
                  </a:lnTo>
                  <a:lnTo>
                    <a:pt x="1562658" y="20700"/>
                  </a:lnTo>
                  <a:lnTo>
                    <a:pt x="1563039" y="18288"/>
                  </a:lnTo>
                  <a:lnTo>
                    <a:pt x="1563039" y="15494"/>
                  </a:lnTo>
                  <a:lnTo>
                    <a:pt x="1562658" y="13080"/>
                  </a:lnTo>
                  <a:lnTo>
                    <a:pt x="1562658" y="10287"/>
                  </a:lnTo>
                  <a:lnTo>
                    <a:pt x="1562404" y="7874"/>
                  </a:lnTo>
                  <a:lnTo>
                    <a:pt x="1562150" y="5206"/>
                  </a:lnTo>
                  <a:lnTo>
                    <a:pt x="1561769" y="2667"/>
                  </a:lnTo>
                  <a:lnTo>
                    <a:pt x="1561134" y="253"/>
                  </a:lnTo>
                  <a:lnTo>
                    <a:pt x="1593519" y="253"/>
                  </a:lnTo>
                </a:path>
                <a:path w="6883400" h="10017125">
                  <a:moveTo>
                    <a:pt x="1468551" y="85344"/>
                  </a:moveTo>
                  <a:lnTo>
                    <a:pt x="1593519" y="85344"/>
                  </a:lnTo>
                </a:path>
                <a:path w="6883400" h="10017125">
                  <a:moveTo>
                    <a:pt x="1593519" y="253"/>
                  </a:moveTo>
                  <a:lnTo>
                    <a:pt x="1627047" y="253"/>
                  </a:lnTo>
                  <a:lnTo>
                    <a:pt x="1626412" y="2413"/>
                  </a:lnTo>
                  <a:lnTo>
                    <a:pt x="1625777" y="5206"/>
                  </a:lnTo>
                  <a:lnTo>
                    <a:pt x="1625142" y="7620"/>
                  </a:lnTo>
                  <a:lnTo>
                    <a:pt x="1624888" y="10032"/>
                  </a:lnTo>
                  <a:lnTo>
                    <a:pt x="1624634" y="12826"/>
                  </a:lnTo>
                  <a:lnTo>
                    <a:pt x="1624634" y="15240"/>
                  </a:lnTo>
                  <a:lnTo>
                    <a:pt x="1624253" y="17906"/>
                  </a:lnTo>
                  <a:lnTo>
                    <a:pt x="1624253" y="20447"/>
                  </a:lnTo>
                  <a:lnTo>
                    <a:pt x="1624634" y="23114"/>
                  </a:lnTo>
                  <a:lnTo>
                    <a:pt x="1624634" y="25526"/>
                  </a:lnTo>
                  <a:lnTo>
                    <a:pt x="1624888" y="28321"/>
                  </a:lnTo>
                  <a:lnTo>
                    <a:pt x="1625523" y="30733"/>
                  </a:lnTo>
                  <a:lnTo>
                    <a:pt x="1626158" y="33147"/>
                  </a:lnTo>
                  <a:lnTo>
                    <a:pt x="1626666" y="35687"/>
                  </a:lnTo>
                  <a:lnTo>
                    <a:pt x="1627301" y="38100"/>
                  </a:lnTo>
                  <a:lnTo>
                    <a:pt x="1628190" y="40513"/>
                  </a:lnTo>
                  <a:lnTo>
                    <a:pt x="1629206" y="42672"/>
                  </a:lnTo>
                  <a:lnTo>
                    <a:pt x="1630095" y="45085"/>
                  </a:lnTo>
                  <a:lnTo>
                    <a:pt x="1631238" y="47244"/>
                  </a:lnTo>
                  <a:lnTo>
                    <a:pt x="1632508" y="49022"/>
                  </a:lnTo>
                  <a:lnTo>
                    <a:pt x="1634032" y="50926"/>
                  </a:lnTo>
                  <a:lnTo>
                    <a:pt x="1635302" y="52704"/>
                  </a:lnTo>
                  <a:lnTo>
                    <a:pt x="1637080" y="54482"/>
                  </a:lnTo>
                  <a:lnTo>
                    <a:pt x="1638604" y="56006"/>
                  </a:lnTo>
                  <a:lnTo>
                    <a:pt x="1640382" y="57530"/>
                  </a:lnTo>
                  <a:lnTo>
                    <a:pt x="1642287" y="58800"/>
                  </a:lnTo>
                  <a:lnTo>
                    <a:pt x="1644446" y="60071"/>
                  </a:lnTo>
                  <a:lnTo>
                    <a:pt x="1646478" y="60960"/>
                  </a:lnTo>
                  <a:lnTo>
                    <a:pt x="1648637" y="61595"/>
                  </a:lnTo>
                  <a:lnTo>
                    <a:pt x="1651050" y="62483"/>
                  </a:lnTo>
                  <a:lnTo>
                    <a:pt x="1653590" y="62738"/>
                  </a:lnTo>
                  <a:lnTo>
                    <a:pt x="1656003" y="63119"/>
                  </a:lnTo>
                  <a:lnTo>
                    <a:pt x="1658670" y="62738"/>
                  </a:lnTo>
                  <a:lnTo>
                    <a:pt x="1661210" y="62102"/>
                  </a:lnTo>
                  <a:lnTo>
                    <a:pt x="1663623" y="61595"/>
                  </a:lnTo>
                  <a:lnTo>
                    <a:pt x="1666036" y="60578"/>
                  </a:lnTo>
                  <a:lnTo>
                    <a:pt x="1668195" y="59690"/>
                  </a:lnTo>
                  <a:lnTo>
                    <a:pt x="1670354" y="58547"/>
                  </a:lnTo>
                  <a:lnTo>
                    <a:pt x="1672132" y="57276"/>
                  </a:lnTo>
                  <a:lnTo>
                    <a:pt x="1673910" y="56006"/>
                  </a:lnTo>
                  <a:lnTo>
                    <a:pt x="1675434" y="54228"/>
                  </a:lnTo>
                  <a:lnTo>
                    <a:pt x="1677339" y="52704"/>
                  </a:lnTo>
                  <a:lnTo>
                    <a:pt x="1678482" y="50926"/>
                  </a:lnTo>
                  <a:lnTo>
                    <a:pt x="1680006" y="49022"/>
                  </a:lnTo>
                  <a:lnTo>
                    <a:pt x="1681276" y="46863"/>
                  </a:lnTo>
                  <a:lnTo>
                    <a:pt x="1682165" y="45085"/>
                  </a:lnTo>
                  <a:lnTo>
                    <a:pt x="1683054" y="42672"/>
                  </a:lnTo>
                  <a:lnTo>
                    <a:pt x="1684070" y="40513"/>
                  </a:lnTo>
                  <a:lnTo>
                    <a:pt x="1684959" y="38353"/>
                  </a:lnTo>
                  <a:lnTo>
                    <a:pt x="1685594" y="35941"/>
                  </a:lnTo>
                  <a:lnTo>
                    <a:pt x="1686102" y="33527"/>
                  </a:lnTo>
                  <a:lnTo>
                    <a:pt x="1686737" y="31115"/>
                  </a:lnTo>
                  <a:lnTo>
                    <a:pt x="1687118" y="28575"/>
                  </a:lnTo>
                  <a:lnTo>
                    <a:pt x="1687372" y="25907"/>
                  </a:lnTo>
                  <a:lnTo>
                    <a:pt x="1687626" y="23495"/>
                  </a:lnTo>
                  <a:lnTo>
                    <a:pt x="1687626" y="20700"/>
                  </a:lnTo>
                  <a:lnTo>
                    <a:pt x="1688007" y="18288"/>
                  </a:lnTo>
                  <a:lnTo>
                    <a:pt x="1688007" y="15494"/>
                  </a:lnTo>
                  <a:lnTo>
                    <a:pt x="1687626" y="13080"/>
                  </a:lnTo>
                  <a:lnTo>
                    <a:pt x="1687626" y="10287"/>
                  </a:lnTo>
                  <a:lnTo>
                    <a:pt x="1687372" y="7874"/>
                  </a:lnTo>
                  <a:lnTo>
                    <a:pt x="1687118" y="5206"/>
                  </a:lnTo>
                  <a:lnTo>
                    <a:pt x="1686737" y="2667"/>
                  </a:lnTo>
                  <a:lnTo>
                    <a:pt x="1686483" y="253"/>
                  </a:lnTo>
                  <a:lnTo>
                    <a:pt x="1718741" y="253"/>
                  </a:lnTo>
                </a:path>
                <a:path w="6883400" h="10017125">
                  <a:moveTo>
                    <a:pt x="1593519" y="85344"/>
                  </a:moveTo>
                  <a:lnTo>
                    <a:pt x="1718741" y="85344"/>
                  </a:lnTo>
                </a:path>
                <a:path w="6883400" h="10017125">
                  <a:moveTo>
                    <a:pt x="1718741" y="253"/>
                  </a:moveTo>
                  <a:lnTo>
                    <a:pt x="1752015" y="253"/>
                  </a:lnTo>
                  <a:lnTo>
                    <a:pt x="1751380" y="2413"/>
                  </a:lnTo>
                  <a:lnTo>
                    <a:pt x="1750745" y="5206"/>
                  </a:lnTo>
                  <a:lnTo>
                    <a:pt x="1750491" y="7620"/>
                  </a:lnTo>
                  <a:lnTo>
                    <a:pt x="1749856" y="10032"/>
                  </a:lnTo>
                  <a:lnTo>
                    <a:pt x="1749602" y="12826"/>
                  </a:lnTo>
                  <a:lnTo>
                    <a:pt x="1749602" y="15240"/>
                  </a:lnTo>
                  <a:lnTo>
                    <a:pt x="1749221" y="17906"/>
                  </a:lnTo>
                  <a:lnTo>
                    <a:pt x="1749221" y="20447"/>
                  </a:lnTo>
                  <a:lnTo>
                    <a:pt x="1749602" y="23114"/>
                  </a:lnTo>
                  <a:lnTo>
                    <a:pt x="1749602" y="25526"/>
                  </a:lnTo>
                  <a:lnTo>
                    <a:pt x="1750110" y="28321"/>
                  </a:lnTo>
                  <a:lnTo>
                    <a:pt x="1750491" y="30733"/>
                  </a:lnTo>
                  <a:lnTo>
                    <a:pt x="1751126" y="33147"/>
                  </a:lnTo>
                  <a:lnTo>
                    <a:pt x="1751634" y="35687"/>
                  </a:lnTo>
                  <a:lnTo>
                    <a:pt x="1752269" y="38100"/>
                  </a:lnTo>
                  <a:lnTo>
                    <a:pt x="1753158" y="40513"/>
                  </a:lnTo>
                  <a:lnTo>
                    <a:pt x="1754174" y="42672"/>
                  </a:lnTo>
                  <a:lnTo>
                    <a:pt x="1755063" y="45085"/>
                  </a:lnTo>
                  <a:lnTo>
                    <a:pt x="1756206" y="47244"/>
                  </a:lnTo>
                  <a:lnTo>
                    <a:pt x="1757476" y="49022"/>
                  </a:lnTo>
                  <a:lnTo>
                    <a:pt x="1759000" y="50926"/>
                  </a:lnTo>
                  <a:lnTo>
                    <a:pt x="1760270" y="52704"/>
                  </a:lnTo>
                  <a:lnTo>
                    <a:pt x="1762048" y="54482"/>
                  </a:lnTo>
                  <a:lnTo>
                    <a:pt x="1763572" y="56006"/>
                  </a:lnTo>
                  <a:lnTo>
                    <a:pt x="1765350" y="57530"/>
                  </a:lnTo>
                  <a:lnTo>
                    <a:pt x="1767255" y="58800"/>
                  </a:lnTo>
                  <a:lnTo>
                    <a:pt x="1769414" y="60071"/>
                  </a:lnTo>
                  <a:lnTo>
                    <a:pt x="1771446" y="60960"/>
                  </a:lnTo>
                  <a:lnTo>
                    <a:pt x="1773605" y="61595"/>
                  </a:lnTo>
                  <a:lnTo>
                    <a:pt x="1776018" y="62483"/>
                  </a:lnTo>
                  <a:lnTo>
                    <a:pt x="1778558" y="62738"/>
                  </a:lnTo>
                  <a:lnTo>
                    <a:pt x="1780971" y="63119"/>
                  </a:lnTo>
                  <a:lnTo>
                    <a:pt x="1783638" y="62738"/>
                  </a:lnTo>
                  <a:lnTo>
                    <a:pt x="1786432" y="62102"/>
                  </a:lnTo>
                  <a:lnTo>
                    <a:pt x="1788845" y="61595"/>
                  </a:lnTo>
                  <a:lnTo>
                    <a:pt x="1791004" y="60578"/>
                  </a:lnTo>
                  <a:lnTo>
                    <a:pt x="1793163" y="59690"/>
                  </a:lnTo>
                  <a:lnTo>
                    <a:pt x="1795322" y="58547"/>
                  </a:lnTo>
                  <a:lnTo>
                    <a:pt x="1803450" y="50926"/>
                  </a:lnTo>
                  <a:lnTo>
                    <a:pt x="1804974" y="49022"/>
                  </a:lnTo>
                  <a:lnTo>
                    <a:pt x="1806244" y="46863"/>
                  </a:lnTo>
                  <a:lnTo>
                    <a:pt x="1807133" y="45085"/>
                  </a:lnTo>
                  <a:lnTo>
                    <a:pt x="1808403" y="42672"/>
                  </a:lnTo>
                  <a:lnTo>
                    <a:pt x="1809292" y="40513"/>
                  </a:lnTo>
                  <a:lnTo>
                    <a:pt x="1809927" y="38353"/>
                  </a:lnTo>
                  <a:lnTo>
                    <a:pt x="1810816" y="35941"/>
                  </a:lnTo>
                  <a:lnTo>
                    <a:pt x="1811070" y="33527"/>
                  </a:lnTo>
                  <a:lnTo>
                    <a:pt x="1811705" y="31115"/>
                  </a:lnTo>
                  <a:lnTo>
                    <a:pt x="1812086" y="28575"/>
                  </a:lnTo>
                  <a:lnTo>
                    <a:pt x="1812340" y="25907"/>
                  </a:lnTo>
                  <a:lnTo>
                    <a:pt x="1812594" y="23495"/>
                  </a:lnTo>
                  <a:lnTo>
                    <a:pt x="1812975" y="20700"/>
                  </a:lnTo>
                  <a:lnTo>
                    <a:pt x="1812975" y="18288"/>
                  </a:lnTo>
                  <a:lnTo>
                    <a:pt x="1812975" y="15494"/>
                  </a:lnTo>
                  <a:lnTo>
                    <a:pt x="1812975" y="13080"/>
                  </a:lnTo>
                  <a:lnTo>
                    <a:pt x="1812594" y="10287"/>
                  </a:lnTo>
                  <a:lnTo>
                    <a:pt x="1812340" y="7874"/>
                  </a:lnTo>
                  <a:lnTo>
                    <a:pt x="1812086" y="5206"/>
                  </a:lnTo>
                  <a:lnTo>
                    <a:pt x="1811705" y="2667"/>
                  </a:lnTo>
                  <a:lnTo>
                    <a:pt x="1811451" y="253"/>
                  </a:lnTo>
                  <a:lnTo>
                    <a:pt x="1843709" y="253"/>
                  </a:lnTo>
                </a:path>
                <a:path w="6883400" h="10017125">
                  <a:moveTo>
                    <a:pt x="1718741" y="85344"/>
                  </a:moveTo>
                  <a:lnTo>
                    <a:pt x="1843709" y="85344"/>
                  </a:lnTo>
                </a:path>
                <a:path w="6883400" h="10017125">
                  <a:moveTo>
                    <a:pt x="1843709" y="253"/>
                  </a:moveTo>
                  <a:lnTo>
                    <a:pt x="1877237" y="253"/>
                  </a:lnTo>
                  <a:lnTo>
                    <a:pt x="1876348" y="2413"/>
                  </a:lnTo>
                  <a:lnTo>
                    <a:pt x="1875713" y="5206"/>
                  </a:lnTo>
                  <a:lnTo>
                    <a:pt x="1875459" y="7620"/>
                  </a:lnTo>
                  <a:lnTo>
                    <a:pt x="1874824" y="10032"/>
                  </a:lnTo>
                  <a:lnTo>
                    <a:pt x="1874824" y="12826"/>
                  </a:lnTo>
                  <a:lnTo>
                    <a:pt x="1874570" y="15240"/>
                  </a:lnTo>
                  <a:lnTo>
                    <a:pt x="1874570" y="17906"/>
                  </a:lnTo>
                  <a:lnTo>
                    <a:pt x="1874570" y="20447"/>
                  </a:lnTo>
                  <a:lnTo>
                    <a:pt x="1874570" y="23114"/>
                  </a:lnTo>
                  <a:lnTo>
                    <a:pt x="1874824" y="25526"/>
                  </a:lnTo>
                  <a:lnTo>
                    <a:pt x="1875078" y="28321"/>
                  </a:lnTo>
                  <a:lnTo>
                    <a:pt x="1875459" y="30733"/>
                  </a:lnTo>
                  <a:lnTo>
                    <a:pt x="1876094" y="33147"/>
                  </a:lnTo>
                  <a:lnTo>
                    <a:pt x="1876602" y="35687"/>
                  </a:lnTo>
                  <a:lnTo>
                    <a:pt x="1877237" y="38100"/>
                  </a:lnTo>
                  <a:lnTo>
                    <a:pt x="1878126" y="40513"/>
                  </a:lnTo>
                  <a:lnTo>
                    <a:pt x="1879142" y="42672"/>
                  </a:lnTo>
                  <a:lnTo>
                    <a:pt x="1880031" y="45085"/>
                  </a:lnTo>
                  <a:lnTo>
                    <a:pt x="1881174" y="47244"/>
                  </a:lnTo>
                  <a:lnTo>
                    <a:pt x="1882444" y="49022"/>
                  </a:lnTo>
                  <a:lnTo>
                    <a:pt x="1883968" y="50926"/>
                  </a:lnTo>
                  <a:lnTo>
                    <a:pt x="1885492" y="52704"/>
                  </a:lnTo>
                  <a:lnTo>
                    <a:pt x="1887016" y="54482"/>
                  </a:lnTo>
                  <a:lnTo>
                    <a:pt x="1888540" y="56006"/>
                  </a:lnTo>
                  <a:lnTo>
                    <a:pt x="1890318" y="57530"/>
                  </a:lnTo>
                  <a:lnTo>
                    <a:pt x="1892477" y="58800"/>
                  </a:lnTo>
                  <a:lnTo>
                    <a:pt x="1894382" y="60071"/>
                  </a:lnTo>
                  <a:lnTo>
                    <a:pt x="1896414" y="60960"/>
                  </a:lnTo>
                  <a:lnTo>
                    <a:pt x="1898954" y="61595"/>
                  </a:lnTo>
                  <a:lnTo>
                    <a:pt x="1900986" y="62483"/>
                  </a:lnTo>
                  <a:lnTo>
                    <a:pt x="1903526" y="62738"/>
                  </a:lnTo>
                  <a:lnTo>
                    <a:pt x="1906193" y="63119"/>
                  </a:lnTo>
                  <a:lnTo>
                    <a:pt x="1908606" y="62738"/>
                  </a:lnTo>
                  <a:lnTo>
                    <a:pt x="1911400" y="62102"/>
                  </a:lnTo>
                  <a:lnTo>
                    <a:pt x="1913813" y="61595"/>
                  </a:lnTo>
                  <a:lnTo>
                    <a:pt x="1915972" y="60578"/>
                  </a:lnTo>
                  <a:lnTo>
                    <a:pt x="1918385" y="59690"/>
                  </a:lnTo>
                  <a:lnTo>
                    <a:pt x="1920290" y="58547"/>
                  </a:lnTo>
                  <a:lnTo>
                    <a:pt x="1922068" y="57276"/>
                  </a:lnTo>
                  <a:lnTo>
                    <a:pt x="1924227" y="56006"/>
                  </a:lnTo>
                  <a:lnTo>
                    <a:pt x="1925751" y="54228"/>
                  </a:lnTo>
                  <a:lnTo>
                    <a:pt x="1927275" y="52704"/>
                  </a:lnTo>
                  <a:lnTo>
                    <a:pt x="1928799" y="50926"/>
                  </a:lnTo>
                  <a:lnTo>
                    <a:pt x="1929942" y="49022"/>
                  </a:lnTo>
                  <a:lnTo>
                    <a:pt x="1931212" y="46863"/>
                  </a:lnTo>
                  <a:lnTo>
                    <a:pt x="1932482" y="45085"/>
                  </a:lnTo>
                  <a:lnTo>
                    <a:pt x="1933371" y="42672"/>
                  </a:lnTo>
                  <a:lnTo>
                    <a:pt x="1934260" y="40513"/>
                  </a:lnTo>
                  <a:lnTo>
                    <a:pt x="1934895" y="38353"/>
                  </a:lnTo>
                  <a:lnTo>
                    <a:pt x="1935784" y="35941"/>
                  </a:lnTo>
                  <a:lnTo>
                    <a:pt x="1936419" y="33527"/>
                  </a:lnTo>
                  <a:lnTo>
                    <a:pt x="1936673" y="31115"/>
                  </a:lnTo>
                  <a:lnTo>
                    <a:pt x="1937308" y="28575"/>
                  </a:lnTo>
                  <a:lnTo>
                    <a:pt x="1937562" y="25907"/>
                  </a:lnTo>
                  <a:lnTo>
                    <a:pt x="1937562" y="23495"/>
                  </a:lnTo>
                  <a:lnTo>
                    <a:pt x="1937943" y="20700"/>
                  </a:lnTo>
                  <a:lnTo>
                    <a:pt x="1937943" y="18288"/>
                  </a:lnTo>
                  <a:lnTo>
                    <a:pt x="1937943" y="15494"/>
                  </a:lnTo>
                  <a:lnTo>
                    <a:pt x="1937943" y="13080"/>
                  </a:lnTo>
                  <a:lnTo>
                    <a:pt x="1937562" y="10287"/>
                  </a:lnTo>
                  <a:lnTo>
                    <a:pt x="1937562" y="7874"/>
                  </a:lnTo>
                  <a:lnTo>
                    <a:pt x="1937054" y="5206"/>
                  </a:lnTo>
                  <a:lnTo>
                    <a:pt x="1936673" y="2667"/>
                  </a:lnTo>
                  <a:lnTo>
                    <a:pt x="1936419" y="253"/>
                  </a:lnTo>
                  <a:lnTo>
                    <a:pt x="1968677" y="253"/>
                  </a:lnTo>
                </a:path>
                <a:path w="6883400" h="10017125">
                  <a:moveTo>
                    <a:pt x="1843709" y="85344"/>
                  </a:moveTo>
                  <a:lnTo>
                    <a:pt x="1968677" y="85344"/>
                  </a:lnTo>
                </a:path>
                <a:path w="6883400" h="10017125">
                  <a:moveTo>
                    <a:pt x="1968677" y="253"/>
                  </a:moveTo>
                  <a:lnTo>
                    <a:pt x="2002205" y="253"/>
                  </a:lnTo>
                  <a:lnTo>
                    <a:pt x="2001570" y="2413"/>
                  </a:lnTo>
                  <a:lnTo>
                    <a:pt x="2000681" y="5206"/>
                  </a:lnTo>
                  <a:lnTo>
                    <a:pt x="2000427" y="7620"/>
                  </a:lnTo>
                  <a:lnTo>
                    <a:pt x="2000046" y="10032"/>
                  </a:lnTo>
                  <a:lnTo>
                    <a:pt x="1999792" y="12826"/>
                  </a:lnTo>
                  <a:lnTo>
                    <a:pt x="1999538" y="15240"/>
                  </a:lnTo>
                  <a:lnTo>
                    <a:pt x="1999538" y="17906"/>
                  </a:lnTo>
                  <a:lnTo>
                    <a:pt x="1999538" y="20447"/>
                  </a:lnTo>
                  <a:lnTo>
                    <a:pt x="1999538" y="23114"/>
                  </a:lnTo>
                  <a:lnTo>
                    <a:pt x="1999792" y="25526"/>
                  </a:lnTo>
                  <a:lnTo>
                    <a:pt x="2000046" y="28321"/>
                  </a:lnTo>
                  <a:lnTo>
                    <a:pt x="2000427" y="30733"/>
                  </a:lnTo>
                  <a:lnTo>
                    <a:pt x="2001062" y="33147"/>
                  </a:lnTo>
                  <a:lnTo>
                    <a:pt x="2001570" y="35687"/>
                  </a:lnTo>
                  <a:lnTo>
                    <a:pt x="2010460" y="52704"/>
                  </a:lnTo>
                  <a:lnTo>
                    <a:pt x="2011984" y="54482"/>
                  </a:lnTo>
                  <a:lnTo>
                    <a:pt x="2013508" y="56006"/>
                  </a:lnTo>
                  <a:lnTo>
                    <a:pt x="2015286" y="57530"/>
                  </a:lnTo>
                  <a:lnTo>
                    <a:pt x="2017445" y="58800"/>
                  </a:lnTo>
                  <a:lnTo>
                    <a:pt x="2019350" y="60071"/>
                  </a:lnTo>
                  <a:lnTo>
                    <a:pt x="2021382" y="60960"/>
                  </a:lnTo>
                  <a:lnTo>
                    <a:pt x="2023922" y="61595"/>
                  </a:lnTo>
                  <a:lnTo>
                    <a:pt x="2025954" y="62483"/>
                  </a:lnTo>
                  <a:lnTo>
                    <a:pt x="2028494" y="62738"/>
                  </a:lnTo>
                  <a:lnTo>
                    <a:pt x="2031161" y="63119"/>
                  </a:lnTo>
                  <a:lnTo>
                    <a:pt x="2033955" y="62738"/>
                  </a:lnTo>
                  <a:lnTo>
                    <a:pt x="2036368" y="62102"/>
                  </a:lnTo>
                  <a:lnTo>
                    <a:pt x="2038781" y="61595"/>
                  </a:lnTo>
                  <a:lnTo>
                    <a:pt x="2041194" y="60578"/>
                  </a:lnTo>
                  <a:lnTo>
                    <a:pt x="2043353" y="59690"/>
                  </a:lnTo>
                  <a:lnTo>
                    <a:pt x="2045258" y="58547"/>
                  </a:lnTo>
                  <a:lnTo>
                    <a:pt x="2047290" y="57276"/>
                  </a:lnTo>
                  <a:lnTo>
                    <a:pt x="2049195" y="56006"/>
                  </a:lnTo>
                  <a:lnTo>
                    <a:pt x="2050719" y="54228"/>
                  </a:lnTo>
                  <a:lnTo>
                    <a:pt x="2052243" y="52704"/>
                  </a:lnTo>
                  <a:lnTo>
                    <a:pt x="2053767" y="50926"/>
                  </a:lnTo>
                  <a:lnTo>
                    <a:pt x="2054910" y="49022"/>
                  </a:lnTo>
                  <a:lnTo>
                    <a:pt x="2056180" y="46863"/>
                  </a:lnTo>
                  <a:lnTo>
                    <a:pt x="2057450" y="45085"/>
                  </a:lnTo>
                  <a:lnTo>
                    <a:pt x="2058339" y="42672"/>
                  </a:lnTo>
                  <a:lnTo>
                    <a:pt x="2059228" y="40513"/>
                  </a:lnTo>
                  <a:lnTo>
                    <a:pt x="2059863" y="38353"/>
                  </a:lnTo>
                  <a:lnTo>
                    <a:pt x="2060752" y="35941"/>
                  </a:lnTo>
                  <a:lnTo>
                    <a:pt x="2061387" y="33527"/>
                  </a:lnTo>
                  <a:lnTo>
                    <a:pt x="2061641" y="31115"/>
                  </a:lnTo>
                  <a:lnTo>
                    <a:pt x="2062276" y="28575"/>
                  </a:lnTo>
                  <a:lnTo>
                    <a:pt x="2062530" y="25907"/>
                  </a:lnTo>
                  <a:lnTo>
                    <a:pt x="2062530" y="23495"/>
                  </a:lnTo>
                  <a:lnTo>
                    <a:pt x="2062911" y="20700"/>
                  </a:lnTo>
                  <a:lnTo>
                    <a:pt x="2062911" y="18288"/>
                  </a:lnTo>
                  <a:lnTo>
                    <a:pt x="2062911" y="15494"/>
                  </a:lnTo>
                  <a:lnTo>
                    <a:pt x="2062911" y="13080"/>
                  </a:lnTo>
                  <a:lnTo>
                    <a:pt x="2062530" y="10287"/>
                  </a:lnTo>
                  <a:lnTo>
                    <a:pt x="2062530" y="7874"/>
                  </a:lnTo>
                  <a:lnTo>
                    <a:pt x="2062022" y="5206"/>
                  </a:lnTo>
                  <a:lnTo>
                    <a:pt x="2062022" y="2667"/>
                  </a:lnTo>
                  <a:lnTo>
                    <a:pt x="2061387" y="253"/>
                  </a:lnTo>
                  <a:lnTo>
                    <a:pt x="2093645" y="253"/>
                  </a:lnTo>
                </a:path>
                <a:path w="6883400" h="10017125">
                  <a:moveTo>
                    <a:pt x="1968677" y="85344"/>
                  </a:moveTo>
                  <a:lnTo>
                    <a:pt x="2093645" y="85344"/>
                  </a:lnTo>
                </a:path>
                <a:path w="6883400" h="10017125">
                  <a:moveTo>
                    <a:pt x="2093645" y="253"/>
                  </a:moveTo>
                  <a:lnTo>
                    <a:pt x="2127173" y="253"/>
                  </a:lnTo>
                  <a:lnTo>
                    <a:pt x="2126538" y="2413"/>
                  </a:lnTo>
                  <a:lnTo>
                    <a:pt x="2126030" y="5206"/>
                  </a:lnTo>
                  <a:lnTo>
                    <a:pt x="2125395" y="7620"/>
                  </a:lnTo>
                  <a:lnTo>
                    <a:pt x="2125014" y="10032"/>
                  </a:lnTo>
                  <a:lnTo>
                    <a:pt x="2124760" y="12826"/>
                  </a:lnTo>
                  <a:lnTo>
                    <a:pt x="2124506" y="15240"/>
                  </a:lnTo>
                  <a:lnTo>
                    <a:pt x="2124506" y="17906"/>
                  </a:lnTo>
                  <a:lnTo>
                    <a:pt x="2124506" y="20447"/>
                  </a:lnTo>
                  <a:lnTo>
                    <a:pt x="2124506" y="23114"/>
                  </a:lnTo>
                  <a:lnTo>
                    <a:pt x="2124760" y="25526"/>
                  </a:lnTo>
                  <a:lnTo>
                    <a:pt x="2125014" y="28321"/>
                  </a:lnTo>
                  <a:lnTo>
                    <a:pt x="2125395" y="30733"/>
                  </a:lnTo>
                  <a:lnTo>
                    <a:pt x="2126030" y="33147"/>
                  </a:lnTo>
                  <a:lnTo>
                    <a:pt x="2126538" y="35687"/>
                  </a:lnTo>
                  <a:lnTo>
                    <a:pt x="2135428" y="52704"/>
                  </a:lnTo>
                  <a:lnTo>
                    <a:pt x="2136952" y="54482"/>
                  </a:lnTo>
                  <a:lnTo>
                    <a:pt x="2148890" y="61595"/>
                  </a:lnTo>
                  <a:lnTo>
                    <a:pt x="2150922" y="62483"/>
                  </a:lnTo>
                  <a:lnTo>
                    <a:pt x="2153716" y="62738"/>
                  </a:lnTo>
                  <a:lnTo>
                    <a:pt x="2156129" y="63119"/>
                  </a:lnTo>
                  <a:lnTo>
                    <a:pt x="2158923" y="62738"/>
                  </a:lnTo>
                  <a:lnTo>
                    <a:pt x="2161336" y="62102"/>
                  </a:lnTo>
                  <a:lnTo>
                    <a:pt x="2163749" y="61595"/>
                  </a:lnTo>
                  <a:lnTo>
                    <a:pt x="2166162" y="60578"/>
                  </a:lnTo>
                  <a:lnTo>
                    <a:pt x="2168321" y="59690"/>
                  </a:lnTo>
                  <a:lnTo>
                    <a:pt x="2170480" y="58547"/>
                  </a:lnTo>
                  <a:lnTo>
                    <a:pt x="2172258" y="57276"/>
                  </a:lnTo>
                  <a:lnTo>
                    <a:pt x="2174163" y="56006"/>
                  </a:lnTo>
                  <a:lnTo>
                    <a:pt x="2175687" y="54228"/>
                  </a:lnTo>
                  <a:lnTo>
                    <a:pt x="2177211" y="52704"/>
                  </a:lnTo>
                  <a:lnTo>
                    <a:pt x="2178735" y="50926"/>
                  </a:lnTo>
                  <a:lnTo>
                    <a:pt x="2179878" y="49022"/>
                  </a:lnTo>
                  <a:lnTo>
                    <a:pt x="2181148" y="46863"/>
                  </a:lnTo>
                  <a:lnTo>
                    <a:pt x="2182418" y="45085"/>
                  </a:lnTo>
                  <a:lnTo>
                    <a:pt x="2183307" y="42672"/>
                  </a:lnTo>
                  <a:lnTo>
                    <a:pt x="2184196" y="40513"/>
                  </a:lnTo>
                  <a:lnTo>
                    <a:pt x="2185085" y="38353"/>
                  </a:lnTo>
                  <a:lnTo>
                    <a:pt x="2185720" y="35941"/>
                  </a:lnTo>
                  <a:lnTo>
                    <a:pt x="2186355" y="33527"/>
                  </a:lnTo>
                  <a:lnTo>
                    <a:pt x="2186609" y="31115"/>
                  </a:lnTo>
                  <a:lnTo>
                    <a:pt x="2187244" y="28575"/>
                  </a:lnTo>
                  <a:lnTo>
                    <a:pt x="2187498" y="25907"/>
                  </a:lnTo>
                  <a:lnTo>
                    <a:pt x="2187498" y="23495"/>
                  </a:lnTo>
                  <a:lnTo>
                    <a:pt x="2187879" y="20700"/>
                  </a:lnTo>
                  <a:lnTo>
                    <a:pt x="2187879" y="18288"/>
                  </a:lnTo>
                  <a:lnTo>
                    <a:pt x="2187879" y="15494"/>
                  </a:lnTo>
                  <a:lnTo>
                    <a:pt x="2187879" y="13080"/>
                  </a:lnTo>
                  <a:lnTo>
                    <a:pt x="2187498" y="10287"/>
                  </a:lnTo>
                  <a:lnTo>
                    <a:pt x="2187498" y="7874"/>
                  </a:lnTo>
                  <a:lnTo>
                    <a:pt x="2187244" y="5206"/>
                  </a:lnTo>
                  <a:lnTo>
                    <a:pt x="2186990" y="2667"/>
                  </a:lnTo>
                  <a:lnTo>
                    <a:pt x="2186355" y="253"/>
                  </a:lnTo>
                  <a:lnTo>
                    <a:pt x="2218613" y="253"/>
                  </a:lnTo>
                </a:path>
                <a:path w="6883400" h="10017125">
                  <a:moveTo>
                    <a:pt x="2093645" y="85344"/>
                  </a:moveTo>
                  <a:lnTo>
                    <a:pt x="2218613" y="85344"/>
                  </a:lnTo>
                </a:path>
                <a:path w="6883400" h="10017125">
                  <a:moveTo>
                    <a:pt x="2218613" y="253"/>
                  </a:moveTo>
                  <a:lnTo>
                    <a:pt x="2252141" y="253"/>
                  </a:lnTo>
                  <a:lnTo>
                    <a:pt x="2251506" y="2413"/>
                  </a:lnTo>
                  <a:lnTo>
                    <a:pt x="2250998" y="5206"/>
                  </a:lnTo>
                  <a:lnTo>
                    <a:pt x="2250363" y="7620"/>
                  </a:lnTo>
                  <a:lnTo>
                    <a:pt x="2249982" y="10032"/>
                  </a:lnTo>
                  <a:lnTo>
                    <a:pt x="2249728" y="12826"/>
                  </a:lnTo>
                  <a:lnTo>
                    <a:pt x="2249474" y="15240"/>
                  </a:lnTo>
                  <a:lnTo>
                    <a:pt x="2249474" y="17906"/>
                  </a:lnTo>
                  <a:lnTo>
                    <a:pt x="2249474" y="20447"/>
                  </a:lnTo>
                  <a:lnTo>
                    <a:pt x="2249474" y="23114"/>
                  </a:lnTo>
                  <a:lnTo>
                    <a:pt x="2249728" y="25526"/>
                  </a:lnTo>
                  <a:lnTo>
                    <a:pt x="2249982" y="28321"/>
                  </a:lnTo>
                  <a:lnTo>
                    <a:pt x="2250363" y="30733"/>
                  </a:lnTo>
                  <a:lnTo>
                    <a:pt x="2250998" y="33147"/>
                  </a:lnTo>
                  <a:lnTo>
                    <a:pt x="2251506" y="35687"/>
                  </a:lnTo>
                  <a:lnTo>
                    <a:pt x="2252522" y="38100"/>
                  </a:lnTo>
                  <a:lnTo>
                    <a:pt x="2253030" y="40513"/>
                  </a:lnTo>
                  <a:lnTo>
                    <a:pt x="2254046" y="42672"/>
                  </a:lnTo>
                  <a:lnTo>
                    <a:pt x="2260396" y="52704"/>
                  </a:lnTo>
                  <a:lnTo>
                    <a:pt x="2261920" y="54482"/>
                  </a:lnTo>
                  <a:lnTo>
                    <a:pt x="2273858" y="61595"/>
                  </a:lnTo>
                  <a:lnTo>
                    <a:pt x="2275890" y="62483"/>
                  </a:lnTo>
                  <a:lnTo>
                    <a:pt x="2278684" y="62738"/>
                  </a:lnTo>
                  <a:lnTo>
                    <a:pt x="2281097" y="63119"/>
                  </a:lnTo>
                  <a:lnTo>
                    <a:pt x="2283891" y="62738"/>
                  </a:lnTo>
                  <a:lnTo>
                    <a:pt x="2286304" y="62102"/>
                  </a:lnTo>
                  <a:lnTo>
                    <a:pt x="2288717" y="61595"/>
                  </a:lnTo>
                  <a:lnTo>
                    <a:pt x="2291130" y="60578"/>
                  </a:lnTo>
                  <a:lnTo>
                    <a:pt x="2293289" y="59690"/>
                  </a:lnTo>
                  <a:lnTo>
                    <a:pt x="2295448" y="58547"/>
                  </a:lnTo>
                  <a:lnTo>
                    <a:pt x="2297226" y="57276"/>
                  </a:lnTo>
                  <a:lnTo>
                    <a:pt x="2299131" y="56006"/>
                  </a:lnTo>
                  <a:lnTo>
                    <a:pt x="2300655" y="54228"/>
                  </a:lnTo>
                  <a:lnTo>
                    <a:pt x="2302179" y="52704"/>
                  </a:lnTo>
                  <a:lnTo>
                    <a:pt x="2303703" y="50926"/>
                  </a:lnTo>
                  <a:lnTo>
                    <a:pt x="2304846" y="49022"/>
                  </a:lnTo>
                  <a:lnTo>
                    <a:pt x="2306116" y="46863"/>
                  </a:lnTo>
                  <a:lnTo>
                    <a:pt x="2307386" y="45085"/>
                  </a:lnTo>
                  <a:lnTo>
                    <a:pt x="2308275" y="42672"/>
                  </a:lnTo>
                  <a:lnTo>
                    <a:pt x="2309164" y="40513"/>
                  </a:lnTo>
                  <a:lnTo>
                    <a:pt x="2310053" y="38353"/>
                  </a:lnTo>
                  <a:lnTo>
                    <a:pt x="2310688" y="35941"/>
                  </a:lnTo>
                  <a:lnTo>
                    <a:pt x="2311323" y="33527"/>
                  </a:lnTo>
                  <a:lnTo>
                    <a:pt x="2311958" y="31115"/>
                  </a:lnTo>
                  <a:lnTo>
                    <a:pt x="2312212" y="28575"/>
                  </a:lnTo>
                  <a:lnTo>
                    <a:pt x="2312466" y="25907"/>
                  </a:lnTo>
                  <a:lnTo>
                    <a:pt x="2312847" y="23495"/>
                  </a:lnTo>
                  <a:lnTo>
                    <a:pt x="2312847" y="20700"/>
                  </a:lnTo>
                  <a:lnTo>
                    <a:pt x="2313101" y="18288"/>
                  </a:lnTo>
                  <a:lnTo>
                    <a:pt x="2313101" y="15494"/>
                  </a:lnTo>
                  <a:lnTo>
                    <a:pt x="2312847" y="13080"/>
                  </a:lnTo>
                  <a:lnTo>
                    <a:pt x="2312847" y="10287"/>
                  </a:lnTo>
                  <a:lnTo>
                    <a:pt x="2312466" y="7874"/>
                  </a:lnTo>
                  <a:lnTo>
                    <a:pt x="2312212" y="5206"/>
                  </a:lnTo>
                  <a:lnTo>
                    <a:pt x="2311958" y="2667"/>
                  </a:lnTo>
                  <a:lnTo>
                    <a:pt x="2311323" y="253"/>
                  </a:lnTo>
                  <a:lnTo>
                    <a:pt x="2343581" y="253"/>
                  </a:lnTo>
                </a:path>
                <a:path w="6883400" h="10017125">
                  <a:moveTo>
                    <a:pt x="2218613" y="85344"/>
                  </a:moveTo>
                  <a:lnTo>
                    <a:pt x="2343581" y="85344"/>
                  </a:lnTo>
                </a:path>
                <a:path w="6883400" h="10017125">
                  <a:moveTo>
                    <a:pt x="2343581" y="253"/>
                  </a:moveTo>
                  <a:lnTo>
                    <a:pt x="2377109" y="253"/>
                  </a:lnTo>
                  <a:lnTo>
                    <a:pt x="2376474" y="2413"/>
                  </a:lnTo>
                  <a:lnTo>
                    <a:pt x="2375966" y="5206"/>
                  </a:lnTo>
                  <a:lnTo>
                    <a:pt x="2375331" y="7620"/>
                  </a:lnTo>
                  <a:lnTo>
                    <a:pt x="2374950" y="10032"/>
                  </a:lnTo>
                  <a:lnTo>
                    <a:pt x="2374696" y="12826"/>
                  </a:lnTo>
                  <a:lnTo>
                    <a:pt x="2374696" y="15240"/>
                  </a:lnTo>
                  <a:lnTo>
                    <a:pt x="2374442" y="17906"/>
                  </a:lnTo>
                  <a:lnTo>
                    <a:pt x="2374442" y="20447"/>
                  </a:lnTo>
                  <a:lnTo>
                    <a:pt x="2374696" y="23114"/>
                  </a:lnTo>
                  <a:lnTo>
                    <a:pt x="2374696" y="25526"/>
                  </a:lnTo>
                  <a:lnTo>
                    <a:pt x="2374950" y="28321"/>
                  </a:lnTo>
                  <a:lnTo>
                    <a:pt x="2375585" y="30733"/>
                  </a:lnTo>
                  <a:lnTo>
                    <a:pt x="2375966" y="33147"/>
                  </a:lnTo>
                  <a:lnTo>
                    <a:pt x="2376855" y="35687"/>
                  </a:lnTo>
                  <a:lnTo>
                    <a:pt x="2377490" y="38100"/>
                  </a:lnTo>
                  <a:lnTo>
                    <a:pt x="2378379" y="40513"/>
                  </a:lnTo>
                  <a:lnTo>
                    <a:pt x="2379268" y="42672"/>
                  </a:lnTo>
                  <a:lnTo>
                    <a:pt x="2380157" y="45085"/>
                  </a:lnTo>
                  <a:lnTo>
                    <a:pt x="2381427" y="47244"/>
                  </a:lnTo>
                  <a:lnTo>
                    <a:pt x="2382570" y="49022"/>
                  </a:lnTo>
                  <a:lnTo>
                    <a:pt x="2384094" y="50926"/>
                  </a:lnTo>
                  <a:lnTo>
                    <a:pt x="2385364" y="52704"/>
                  </a:lnTo>
                  <a:lnTo>
                    <a:pt x="2398826" y="61595"/>
                  </a:lnTo>
                  <a:lnTo>
                    <a:pt x="2401239" y="62483"/>
                  </a:lnTo>
                  <a:lnTo>
                    <a:pt x="2403652" y="62738"/>
                  </a:lnTo>
                  <a:lnTo>
                    <a:pt x="2406065" y="63119"/>
                  </a:lnTo>
                  <a:lnTo>
                    <a:pt x="2408859" y="62738"/>
                  </a:lnTo>
                  <a:lnTo>
                    <a:pt x="2411272" y="62102"/>
                  </a:lnTo>
                  <a:lnTo>
                    <a:pt x="2413685" y="61595"/>
                  </a:lnTo>
                  <a:lnTo>
                    <a:pt x="2416098" y="60578"/>
                  </a:lnTo>
                  <a:lnTo>
                    <a:pt x="2418257" y="59690"/>
                  </a:lnTo>
                  <a:lnTo>
                    <a:pt x="2420416" y="58547"/>
                  </a:lnTo>
                  <a:lnTo>
                    <a:pt x="2422194" y="57276"/>
                  </a:lnTo>
                  <a:lnTo>
                    <a:pt x="2424099" y="56006"/>
                  </a:lnTo>
                  <a:lnTo>
                    <a:pt x="2425623" y="54228"/>
                  </a:lnTo>
                  <a:lnTo>
                    <a:pt x="2427401" y="52704"/>
                  </a:lnTo>
                  <a:lnTo>
                    <a:pt x="2428671" y="50926"/>
                  </a:lnTo>
                  <a:lnTo>
                    <a:pt x="2430195" y="49022"/>
                  </a:lnTo>
                  <a:lnTo>
                    <a:pt x="2431338" y="46863"/>
                  </a:lnTo>
                  <a:lnTo>
                    <a:pt x="2432354" y="45085"/>
                  </a:lnTo>
                  <a:lnTo>
                    <a:pt x="2433243" y="42672"/>
                  </a:lnTo>
                  <a:lnTo>
                    <a:pt x="2434132" y="40513"/>
                  </a:lnTo>
                  <a:lnTo>
                    <a:pt x="2435021" y="38353"/>
                  </a:lnTo>
                  <a:lnTo>
                    <a:pt x="2435656" y="35941"/>
                  </a:lnTo>
                  <a:lnTo>
                    <a:pt x="2436291" y="33527"/>
                  </a:lnTo>
                  <a:lnTo>
                    <a:pt x="2436926" y="31115"/>
                  </a:lnTo>
                  <a:lnTo>
                    <a:pt x="2437180" y="28575"/>
                  </a:lnTo>
                  <a:lnTo>
                    <a:pt x="2437434" y="25907"/>
                  </a:lnTo>
                  <a:lnTo>
                    <a:pt x="2437815" y="23495"/>
                  </a:lnTo>
                  <a:lnTo>
                    <a:pt x="2437815" y="20700"/>
                  </a:lnTo>
                  <a:lnTo>
                    <a:pt x="2438069" y="18288"/>
                  </a:lnTo>
                  <a:lnTo>
                    <a:pt x="2438069" y="15494"/>
                  </a:lnTo>
                  <a:lnTo>
                    <a:pt x="2437815" y="13080"/>
                  </a:lnTo>
                  <a:lnTo>
                    <a:pt x="2437815" y="10287"/>
                  </a:lnTo>
                  <a:lnTo>
                    <a:pt x="2437434" y="7874"/>
                  </a:lnTo>
                  <a:lnTo>
                    <a:pt x="2437180" y="5206"/>
                  </a:lnTo>
                  <a:lnTo>
                    <a:pt x="2436926" y="2667"/>
                  </a:lnTo>
                  <a:lnTo>
                    <a:pt x="2436291" y="253"/>
                  </a:lnTo>
                  <a:lnTo>
                    <a:pt x="2468930" y="253"/>
                  </a:lnTo>
                </a:path>
                <a:path w="6883400" h="10017125">
                  <a:moveTo>
                    <a:pt x="2343581" y="85344"/>
                  </a:moveTo>
                  <a:lnTo>
                    <a:pt x="2468930" y="85344"/>
                  </a:lnTo>
                </a:path>
                <a:path w="6883400" h="10017125">
                  <a:moveTo>
                    <a:pt x="2468930" y="253"/>
                  </a:moveTo>
                  <a:lnTo>
                    <a:pt x="2502077" y="253"/>
                  </a:lnTo>
                  <a:lnTo>
                    <a:pt x="2501442" y="2413"/>
                  </a:lnTo>
                  <a:lnTo>
                    <a:pt x="2500934" y="5206"/>
                  </a:lnTo>
                  <a:lnTo>
                    <a:pt x="2500299" y="7620"/>
                  </a:lnTo>
                  <a:lnTo>
                    <a:pt x="2499918" y="10032"/>
                  </a:lnTo>
                  <a:lnTo>
                    <a:pt x="2499664" y="12826"/>
                  </a:lnTo>
                  <a:lnTo>
                    <a:pt x="2499664" y="15240"/>
                  </a:lnTo>
                  <a:lnTo>
                    <a:pt x="2499410" y="17906"/>
                  </a:lnTo>
                  <a:lnTo>
                    <a:pt x="2499410" y="20447"/>
                  </a:lnTo>
                  <a:lnTo>
                    <a:pt x="2499664" y="23114"/>
                  </a:lnTo>
                  <a:lnTo>
                    <a:pt x="2499664" y="25526"/>
                  </a:lnTo>
                  <a:lnTo>
                    <a:pt x="2500299" y="28321"/>
                  </a:lnTo>
                  <a:lnTo>
                    <a:pt x="2500553" y="30733"/>
                  </a:lnTo>
                  <a:lnTo>
                    <a:pt x="2501188" y="33147"/>
                  </a:lnTo>
                  <a:lnTo>
                    <a:pt x="2501823" y="35687"/>
                  </a:lnTo>
                  <a:lnTo>
                    <a:pt x="2502458" y="38100"/>
                  </a:lnTo>
                  <a:lnTo>
                    <a:pt x="2503347" y="40513"/>
                  </a:lnTo>
                  <a:lnTo>
                    <a:pt x="2504236" y="42672"/>
                  </a:lnTo>
                  <a:lnTo>
                    <a:pt x="2505125" y="45085"/>
                  </a:lnTo>
                  <a:lnTo>
                    <a:pt x="2506395" y="47244"/>
                  </a:lnTo>
                  <a:lnTo>
                    <a:pt x="2507538" y="49022"/>
                  </a:lnTo>
                  <a:lnTo>
                    <a:pt x="2509062" y="50926"/>
                  </a:lnTo>
                  <a:lnTo>
                    <a:pt x="2510332" y="52704"/>
                  </a:lnTo>
                  <a:lnTo>
                    <a:pt x="2512110" y="54482"/>
                  </a:lnTo>
                  <a:lnTo>
                    <a:pt x="2513634" y="56006"/>
                  </a:lnTo>
                  <a:lnTo>
                    <a:pt x="2515539" y="57530"/>
                  </a:lnTo>
                  <a:lnTo>
                    <a:pt x="2517317" y="58800"/>
                  </a:lnTo>
                  <a:lnTo>
                    <a:pt x="2519476" y="60071"/>
                  </a:lnTo>
                  <a:lnTo>
                    <a:pt x="2521635" y="60960"/>
                  </a:lnTo>
                  <a:lnTo>
                    <a:pt x="2523794" y="61595"/>
                  </a:lnTo>
                  <a:lnTo>
                    <a:pt x="2526207" y="62483"/>
                  </a:lnTo>
                  <a:lnTo>
                    <a:pt x="2528620" y="62738"/>
                  </a:lnTo>
                  <a:lnTo>
                    <a:pt x="2531033" y="63119"/>
                  </a:lnTo>
                  <a:lnTo>
                    <a:pt x="2533827" y="62738"/>
                  </a:lnTo>
                  <a:lnTo>
                    <a:pt x="2536494" y="62102"/>
                  </a:lnTo>
                  <a:lnTo>
                    <a:pt x="2539034" y="61595"/>
                  </a:lnTo>
                  <a:lnTo>
                    <a:pt x="2541066" y="60578"/>
                  </a:lnTo>
                  <a:lnTo>
                    <a:pt x="2543225" y="59690"/>
                  </a:lnTo>
                  <a:lnTo>
                    <a:pt x="2545384" y="58547"/>
                  </a:lnTo>
                  <a:lnTo>
                    <a:pt x="2547162" y="57276"/>
                  </a:lnTo>
                  <a:lnTo>
                    <a:pt x="2549067" y="56006"/>
                  </a:lnTo>
                  <a:lnTo>
                    <a:pt x="2550845" y="54228"/>
                  </a:lnTo>
                  <a:lnTo>
                    <a:pt x="2552369" y="52704"/>
                  </a:lnTo>
                  <a:lnTo>
                    <a:pt x="2553639" y="50926"/>
                  </a:lnTo>
                  <a:lnTo>
                    <a:pt x="2555163" y="49022"/>
                  </a:lnTo>
                  <a:lnTo>
                    <a:pt x="2556306" y="46863"/>
                  </a:lnTo>
                  <a:lnTo>
                    <a:pt x="2557322" y="45085"/>
                  </a:lnTo>
                  <a:lnTo>
                    <a:pt x="2558211" y="42672"/>
                  </a:lnTo>
                  <a:lnTo>
                    <a:pt x="2559354" y="40513"/>
                  </a:lnTo>
                  <a:lnTo>
                    <a:pt x="2559989" y="38353"/>
                  </a:lnTo>
                  <a:lnTo>
                    <a:pt x="2560624" y="35941"/>
                  </a:lnTo>
                  <a:lnTo>
                    <a:pt x="2561259" y="33527"/>
                  </a:lnTo>
                  <a:lnTo>
                    <a:pt x="2561894" y="31115"/>
                  </a:lnTo>
                  <a:lnTo>
                    <a:pt x="2562148" y="28575"/>
                  </a:lnTo>
                  <a:lnTo>
                    <a:pt x="2562402" y="25907"/>
                  </a:lnTo>
                  <a:lnTo>
                    <a:pt x="2562783" y="23495"/>
                  </a:lnTo>
                  <a:lnTo>
                    <a:pt x="2563037" y="20700"/>
                  </a:lnTo>
                  <a:lnTo>
                    <a:pt x="2563037" y="18288"/>
                  </a:lnTo>
                  <a:lnTo>
                    <a:pt x="2563037" y="15494"/>
                  </a:lnTo>
                  <a:lnTo>
                    <a:pt x="2563037" y="13080"/>
                  </a:lnTo>
                  <a:lnTo>
                    <a:pt x="2562783" y="10287"/>
                  </a:lnTo>
                  <a:lnTo>
                    <a:pt x="2562402" y="7874"/>
                  </a:lnTo>
                  <a:lnTo>
                    <a:pt x="2562148" y="5206"/>
                  </a:lnTo>
                  <a:lnTo>
                    <a:pt x="2561894" y="2667"/>
                  </a:lnTo>
                  <a:lnTo>
                    <a:pt x="2561513" y="253"/>
                  </a:lnTo>
                  <a:lnTo>
                    <a:pt x="2593898" y="253"/>
                  </a:lnTo>
                </a:path>
                <a:path w="6883400" h="10017125">
                  <a:moveTo>
                    <a:pt x="2468930" y="85344"/>
                  </a:moveTo>
                  <a:lnTo>
                    <a:pt x="2593898" y="85344"/>
                  </a:lnTo>
                </a:path>
                <a:path w="6883400" h="10017125">
                  <a:moveTo>
                    <a:pt x="2593898" y="253"/>
                  </a:moveTo>
                  <a:lnTo>
                    <a:pt x="2627045" y="253"/>
                  </a:lnTo>
                  <a:lnTo>
                    <a:pt x="2626410" y="2413"/>
                  </a:lnTo>
                  <a:lnTo>
                    <a:pt x="2625902" y="5206"/>
                  </a:lnTo>
                  <a:lnTo>
                    <a:pt x="2625521" y="7620"/>
                  </a:lnTo>
                  <a:lnTo>
                    <a:pt x="2624886" y="10032"/>
                  </a:lnTo>
                  <a:lnTo>
                    <a:pt x="2624632" y="12826"/>
                  </a:lnTo>
                  <a:lnTo>
                    <a:pt x="2624632" y="25526"/>
                  </a:lnTo>
                  <a:lnTo>
                    <a:pt x="2625267" y="28321"/>
                  </a:lnTo>
                  <a:lnTo>
                    <a:pt x="2625521" y="30733"/>
                  </a:lnTo>
                  <a:lnTo>
                    <a:pt x="2626156" y="33147"/>
                  </a:lnTo>
                  <a:lnTo>
                    <a:pt x="2626791" y="35687"/>
                  </a:lnTo>
                  <a:lnTo>
                    <a:pt x="2627426" y="38100"/>
                  </a:lnTo>
                  <a:lnTo>
                    <a:pt x="2628315" y="40513"/>
                  </a:lnTo>
                  <a:lnTo>
                    <a:pt x="2629204" y="42672"/>
                  </a:lnTo>
                  <a:lnTo>
                    <a:pt x="2630093" y="45085"/>
                  </a:lnTo>
                  <a:lnTo>
                    <a:pt x="2631363" y="47244"/>
                  </a:lnTo>
                  <a:lnTo>
                    <a:pt x="2632506" y="49022"/>
                  </a:lnTo>
                  <a:lnTo>
                    <a:pt x="2634030" y="50926"/>
                  </a:lnTo>
                  <a:lnTo>
                    <a:pt x="2635554" y="52704"/>
                  </a:lnTo>
                  <a:lnTo>
                    <a:pt x="2637078" y="54482"/>
                  </a:lnTo>
                  <a:lnTo>
                    <a:pt x="2638602" y="56006"/>
                  </a:lnTo>
                  <a:lnTo>
                    <a:pt x="2640507" y="57530"/>
                  </a:lnTo>
                  <a:lnTo>
                    <a:pt x="2642666" y="58800"/>
                  </a:lnTo>
                  <a:lnTo>
                    <a:pt x="2644444" y="60071"/>
                  </a:lnTo>
                  <a:lnTo>
                    <a:pt x="2646603" y="60960"/>
                  </a:lnTo>
                  <a:lnTo>
                    <a:pt x="2649016" y="61595"/>
                  </a:lnTo>
                  <a:lnTo>
                    <a:pt x="2651175" y="62483"/>
                  </a:lnTo>
                  <a:lnTo>
                    <a:pt x="2653588" y="62738"/>
                  </a:lnTo>
                  <a:lnTo>
                    <a:pt x="2656001" y="63119"/>
                  </a:lnTo>
                  <a:lnTo>
                    <a:pt x="2658795" y="62738"/>
                  </a:lnTo>
                  <a:lnTo>
                    <a:pt x="2661462" y="62102"/>
                  </a:lnTo>
                  <a:lnTo>
                    <a:pt x="2664002" y="61595"/>
                  </a:lnTo>
                  <a:lnTo>
                    <a:pt x="2666034" y="60578"/>
                  </a:lnTo>
                  <a:lnTo>
                    <a:pt x="2668193" y="59690"/>
                  </a:lnTo>
                  <a:lnTo>
                    <a:pt x="2670352" y="58547"/>
                  </a:lnTo>
                  <a:lnTo>
                    <a:pt x="2672130" y="57276"/>
                  </a:lnTo>
                  <a:lnTo>
                    <a:pt x="2674289" y="56006"/>
                  </a:lnTo>
                  <a:lnTo>
                    <a:pt x="2675813" y="54228"/>
                  </a:lnTo>
                  <a:lnTo>
                    <a:pt x="2677337" y="52704"/>
                  </a:lnTo>
                  <a:lnTo>
                    <a:pt x="2678861" y="50926"/>
                  </a:lnTo>
                  <a:lnTo>
                    <a:pt x="2680131" y="49022"/>
                  </a:lnTo>
                  <a:lnTo>
                    <a:pt x="2681274" y="46863"/>
                  </a:lnTo>
                  <a:lnTo>
                    <a:pt x="2682544" y="45085"/>
                  </a:lnTo>
                  <a:lnTo>
                    <a:pt x="2683433" y="42672"/>
                  </a:lnTo>
                  <a:lnTo>
                    <a:pt x="2684322" y="40513"/>
                  </a:lnTo>
                  <a:lnTo>
                    <a:pt x="2684957" y="38353"/>
                  </a:lnTo>
                  <a:lnTo>
                    <a:pt x="2685846" y="35941"/>
                  </a:lnTo>
                  <a:lnTo>
                    <a:pt x="2686227" y="33527"/>
                  </a:lnTo>
                  <a:lnTo>
                    <a:pt x="2686862" y="31115"/>
                  </a:lnTo>
                  <a:lnTo>
                    <a:pt x="2687370" y="28575"/>
                  </a:lnTo>
                  <a:lnTo>
                    <a:pt x="2687370" y="25907"/>
                  </a:lnTo>
                  <a:lnTo>
                    <a:pt x="2687751" y="23495"/>
                  </a:lnTo>
                  <a:lnTo>
                    <a:pt x="2688005" y="20700"/>
                  </a:lnTo>
                  <a:lnTo>
                    <a:pt x="2688005" y="18288"/>
                  </a:lnTo>
                  <a:lnTo>
                    <a:pt x="2688005" y="15494"/>
                  </a:lnTo>
                  <a:lnTo>
                    <a:pt x="2688005" y="13080"/>
                  </a:lnTo>
                  <a:lnTo>
                    <a:pt x="2687751" y="10287"/>
                  </a:lnTo>
                  <a:lnTo>
                    <a:pt x="2687370" y="7874"/>
                  </a:lnTo>
                  <a:lnTo>
                    <a:pt x="2687116" y="5206"/>
                  </a:lnTo>
                  <a:lnTo>
                    <a:pt x="2686862" y="2667"/>
                  </a:lnTo>
                  <a:lnTo>
                    <a:pt x="2686481" y="253"/>
                  </a:lnTo>
                  <a:lnTo>
                    <a:pt x="2718866" y="253"/>
                  </a:lnTo>
                </a:path>
                <a:path w="6883400" h="10017125">
                  <a:moveTo>
                    <a:pt x="2593898" y="85344"/>
                  </a:moveTo>
                  <a:lnTo>
                    <a:pt x="2718866" y="85344"/>
                  </a:lnTo>
                </a:path>
                <a:path w="6883400" h="10017125">
                  <a:moveTo>
                    <a:pt x="2718866" y="253"/>
                  </a:moveTo>
                  <a:lnTo>
                    <a:pt x="2752394" y="253"/>
                  </a:lnTo>
                  <a:lnTo>
                    <a:pt x="2751378" y="2413"/>
                  </a:lnTo>
                  <a:lnTo>
                    <a:pt x="2750870" y="5206"/>
                  </a:lnTo>
                  <a:lnTo>
                    <a:pt x="2750489" y="7620"/>
                  </a:lnTo>
                  <a:lnTo>
                    <a:pt x="2750235" y="10032"/>
                  </a:lnTo>
                  <a:lnTo>
                    <a:pt x="2749854" y="12826"/>
                  </a:lnTo>
                  <a:lnTo>
                    <a:pt x="2749600" y="15240"/>
                  </a:lnTo>
                  <a:lnTo>
                    <a:pt x="2749600" y="17906"/>
                  </a:lnTo>
                  <a:lnTo>
                    <a:pt x="2749600" y="20447"/>
                  </a:lnTo>
                  <a:lnTo>
                    <a:pt x="2749600" y="23114"/>
                  </a:lnTo>
                  <a:lnTo>
                    <a:pt x="2749854" y="25526"/>
                  </a:lnTo>
                  <a:lnTo>
                    <a:pt x="2750235" y="28321"/>
                  </a:lnTo>
                  <a:lnTo>
                    <a:pt x="2750489" y="30733"/>
                  </a:lnTo>
                  <a:lnTo>
                    <a:pt x="2751124" y="33147"/>
                  </a:lnTo>
                  <a:lnTo>
                    <a:pt x="2751759" y="35687"/>
                  </a:lnTo>
                  <a:lnTo>
                    <a:pt x="2752394" y="38100"/>
                  </a:lnTo>
                  <a:lnTo>
                    <a:pt x="2753283" y="40513"/>
                  </a:lnTo>
                  <a:lnTo>
                    <a:pt x="2754172" y="42672"/>
                  </a:lnTo>
                  <a:lnTo>
                    <a:pt x="2755061" y="45085"/>
                  </a:lnTo>
                  <a:lnTo>
                    <a:pt x="2756331" y="47244"/>
                  </a:lnTo>
                  <a:lnTo>
                    <a:pt x="2757474" y="49022"/>
                  </a:lnTo>
                  <a:lnTo>
                    <a:pt x="2758998" y="50926"/>
                  </a:lnTo>
                  <a:lnTo>
                    <a:pt x="2760522" y="52704"/>
                  </a:lnTo>
                  <a:lnTo>
                    <a:pt x="2762046" y="54482"/>
                  </a:lnTo>
                  <a:lnTo>
                    <a:pt x="2763570" y="56006"/>
                  </a:lnTo>
                  <a:lnTo>
                    <a:pt x="2765475" y="57530"/>
                  </a:lnTo>
                  <a:lnTo>
                    <a:pt x="2767634" y="58800"/>
                  </a:lnTo>
                  <a:lnTo>
                    <a:pt x="2769412" y="60071"/>
                  </a:lnTo>
                  <a:lnTo>
                    <a:pt x="2771571" y="60960"/>
                  </a:lnTo>
                  <a:lnTo>
                    <a:pt x="2773984" y="61595"/>
                  </a:lnTo>
                  <a:lnTo>
                    <a:pt x="2776143" y="62483"/>
                  </a:lnTo>
                  <a:lnTo>
                    <a:pt x="2778556" y="62738"/>
                  </a:lnTo>
                  <a:lnTo>
                    <a:pt x="2781350" y="63119"/>
                  </a:lnTo>
                  <a:lnTo>
                    <a:pt x="2784017" y="62738"/>
                  </a:lnTo>
                  <a:lnTo>
                    <a:pt x="2786430" y="62102"/>
                  </a:lnTo>
                  <a:lnTo>
                    <a:pt x="2788970" y="61595"/>
                  </a:lnTo>
                  <a:lnTo>
                    <a:pt x="2791383" y="60578"/>
                  </a:lnTo>
                  <a:lnTo>
                    <a:pt x="2793542" y="59690"/>
                  </a:lnTo>
                  <a:lnTo>
                    <a:pt x="2795320" y="58547"/>
                  </a:lnTo>
                  <a:lnTo>
                    <a:pt x="2797098" y="57276"/>
                  </a:lnTo>
                  <a:lnTo>
                    <a:pt x="2799257" y="56006"/>
                  </a:lnTo>
                  <a:lnTo>
                    <a:pt x="2800781" y="54228"/>
                  </a:lnTo>
                  <a:lnTo>
                    <a:pt x="2802305" y="52704"/>
                  </a:lnTo>
                  <a:lnTo>
                    <a:pt x="2803829" y="50926"/>
                  </a:lnTo>
                  <a:lnTo>
                    <a:pt x="2805099" y="49022"/>
                  </a:lnTo>
                  <a:lnTo>
                    <a:pt x="2806242" y="46863"/>
                  </a:lnTo>
                  <a:lnTo>
                    <a:pt x="2807512" y="45085"/>
                  </a:lnTo>
                  <a:lnTo>
                    <a:pt x="2808401" y="42672"/>
                  </a:lnTo>
                  <a:lnTo>
                    <a:pt x="2809290" y="40513"/>
                  </a:lnTo>
                  <a:lnTo>
                    <a:pt x="2809925" y="38353"/>
                  </a:lnTo>
                  <a:lnTo>
                    <a:pt x="2810814" y="35941"/>
                  </a:lnTo>
                  <a:lnTo>
                    <a:pt x="2811449" y="33527"/>
                  </a:lnTo>
                  <a:lnTo>
                    <a:pt x="2811830" y="31115"/>
                  </a:lnTo>
                  <a:lnTo>
                    <a:pt x="2812338" y="28575"/>
                  </a:lnTo>
                  <a:lnTo>
                    <a:pt x="2812719" y="25907"/>
                  </a:lnTo>
                  <a:lnTo>
                    <a:pt x="2812719" y="23495"/>
                  </a:lnTo>
                  <a:lnTo>
                    <a:pt x="2812973" y="20700"/>
                  </a:lnTo>
                  <a:lnTo>
                    <a:pt x="2812973" y="18288"/>
                  </a:lnTo>
                  <a:lnTo>
                    <a:pt x="2812973" y="15494"/>
                  </a:lnTo>
                  <a:lnTo>
                    <a:pt x="2812973" y="13080"/>
                  </a:lnTo>
                  <a:lnTo>
                    <a:pt x="2812719" y="10287"/>
                  </a:lnTo>
                  <a:lnTo>
                    <a:pt x="2812719" y="7874"/>
                  </a:lnTo>
                  <a:lnTo>
                    <a:pt x="2812084" y="5206"/>
                  </a:lnTo>
                  <a:lnTo>
                    <a:pt x="2811830" y="2667"/>
                  </a:lnTo>
                  <a:lnTo>
                    <a:pt x="2811449" y="253"/>
                  </a:lnTo>
                  <a:lnTo>
                    <a:pt x="2843834" y="253"/>
                  </a:lnTo>
                </a:path>
                <a:path w="6883400" h="10017125">
                  <a:moveTo>
                    <a:pt x="2718866" y="85344"/>
                  </a:moveTo>
                  <a:lnTo>
                    <a:pt x="2843834" y="85344"/>
                  </a:lnTo>
                </a:path>
                <a:path w="6883400" h="10017125">
                  <a:moveTo>
                    <a:pt x="2843834" y="253"/>
                  </a:moveTo>
                  <a:lnTo>
                    <a:pt x="2877362" y="253"/>
                  </a:lnTo>
                  <a:lnTo>
                    <a:pt x="2876727" y="2413"/>
                  </a:lnTo>
                  <a:lnTo>
                    <a:pt x="2875838" y="5206"/>
                  </a:lnTo>
                  <a:lnTo>
                    <a:pt x="2875457" y="7620"/>
                  </a:lnTo>
                  <a:lnTo>
                    <a:pt x="2875203" y="10032"/>
                  </a:lnTo>
                  <a:lnTo>
                    <a:pt x="2874822" y="12826"/>
                  </a:lnTo>
                  <a:lnTo>
                    <a:pt x="2874568" y="15240"/>
                  </a:lnTo>
                  <a:lnTo>
                    <a:pt x="2874568" y="17906"/>
                  </a:lnTo>
                  <a:lnTo>
                    <a:pt x="2874568" y="20447"/>
                  </a:lnTo>
                  <a:lnTo>
                    <a:pt x="2874568" y="23114"/>
                  </a:lnTo>
                  <a:lnTo>
                    <a:pt x="2874822" y="25526"/>
                  </a:lnTo>
                  <a:lnTo>
                    <a:pt x="2875203" y="28321"/>
                  </a:lnTo>
                  <a:lnTo>
                    <a:pt x="2875457" y="30733"/>
                  </a:lnTo>
                  <a:lnTo>
                    <a:pt x="2876092" y="33147"/>
                  </a:lnTo>
                  <a:lnTo>
                    <a:pt x="2876727" y="35687"/>
                  </a:lnTo>
                  <a:lnTo>
                    <a:pt x="2877362" y="38100"/>
                  </a:lnTo>
                  <a:lnTo>
                    <a:pt x="2882823" y="49022"/>
                  </a:lnTo>
                  <a:lnTo>
                    <a:pt x="2883966" y="50926"/>
                  </a:lnTo>
                  <a:lnTo>
                    <a:pt x="2885490" y="52704"/>
                  </a:lnTo>
                  <a:lnTo>
                    <a:pt x="2887014" y="54482"/>
                  </a:lnTo>
                  <a:lnTo>
                    <a:pt x="2888919" y="56006"/>
                  </a:lnTo>
                  <a:lnTo>
                    <a:pt x="2890443" y="57530"/>
                  </a:lnTo>
                  <a:lnTo>
                    <a:pt x="2892602" y="58800"/>
                  </a:lnTo>
                  <a:lnTo>
                    <a:pt x="2894380" y="60071"/>
                  </a:lnTo>
                  <a:lnTo>
                    <a:pt x="2896539" y="60960"/>
                  </a:lnTo>
                  <a:lnTo>
                    <a:pt x="2898952" y="61595"/>
                  </a:lnTo>
                  <a:lnTo>
                    <a:pt x="2901111" y="62483"/>
                  </a:lnTo>
                  <a:lnTo>
                    <a:pt x="2903524" y="62738"/>
                  </a:lnTo>
                  <a:lnTo>
                    <a:pt x="2906318" y="63119"/>
                  </a:lnTo>
                  <a:lnTo>
                    <a:pt x="2908985" y="62738"/>
                  </a:lnTo>
                  <a:lnTo>
                    <a:pt x="2911398" y="62102"/>
                  </a:lnTo>
                  <a:lnTo>
                    <a:pt x="2913938" y="61595"/>
                  </a:lnTo>
                  <a:lnTo>
                    <a:pt x="2916351" y="60578"/>
                  </a:lnTo>
                  <a:lnTo>
                    <a:pt x="2918510" y="59690"/>
                  </a:lnTo>
                  <a:lnTo>
                    <a:pt x="2920542" y="58547"/>
                  </a:lnTo>
                  <a:lnTo>
                    <a:pt x="2922447" y="57276"/>
                  </a:lnTo>
                  <a:lnTo>
                    <a:pt x="2924225" y="56006"/>
                  </a:lnTo>
                  <a:lnTo>
                    <a:pt x="2925749" y="54228"/>
                  </a:lnTo>
                  <a:lnTo>
                    <a:pt x="2927273" y="52704"/>
                  </a:lnTo>
                  <a:lnTo>
                    <a:pt x="2928797" y="50926"/>
                  </a:lnTo>
                  <a:lnTo>
                    <a:pt x="2930067" y="49022"/>
                  </a:lnTo>
                  <a:lnTo>
                    <a:pt x="2931210" y="46863"/>
                  </a:lnTo>
                  <a:lnTo>
                    <a:pt x="2932480" y="45085"/>
                  </a:lnTo>
                  <a:lnTo>
                    <a:pt x="2933369" y="42672"/>
                  </a:lnTo>
                  <a:lnTo>
                    <a:pt x="2934258" y="40513"/>
                  </a:lnTo>
                  <a:lnTo>
                    <a:pt x="2934893" y="38353"/>
                  </a:lnTo>
                  <a:lnTo>
                    <a:pt x="2935782" y="35941"/>
                  </a:lnTo>
                  <a:lnTo>
                    <a:pt x="2936417" y="33527"/>
                  </a:lnTo>
                  <a:lnTo>
                    <a:pt x="2936798" y="31115"/>
                  </a:lnTo>
                  <a:lnTo>
                    <a:pt x="2937306" y="28575"/>
                  </a:lnTo>
                  <a:lnTo>
                    <a:pt x="2937687" y="25907"/>
                  </a:lnTo>
                  <a:lnTo>
                    <a:pt x="2937687" y="23495"/>
                  </a:lnTo>
                  <a:lnTo>
                    <a:pt x="2937941" y="20700"/>
                  </a:lnTo>
                  <a:lnTo>
                    <a:pt x="2937941" y="18288"/>
                  </a:lnTo>
                  <a:lnTo>
                    <a:pt x="2937941" y="15494"/>
                  </a:lnTo>
                  <a:lnTo>
                    <a:pt x="2937941" y="13080"/>
                  </a:lnTo>
                  <a:lnTo>
                    <a:pt x="2937687" y="10287"/>
                  </a:lnTo>
                  <a:lnTo>
                    <a:pt x="2937687" y="7874"/>
                  </a:lnTo>
                  <a:lnTo>
                    <a:pt x="2937306" y="5206"/>
                  </a:lnTo>
                  <a:lnTo>
                    <a:pt x="2937052" y="2667"/>
                  </a:lnTo>
                  <a:lnTo>
                    <a:pt x="2936417" y="253"/>
                  </a:lnTo>
                  <a:lnTo>
                    <a:pt x="2968802" y="253"/>
                  </a:lnTo>
                </a:path>
                <a:path w="6883400" h="10017125">
                  <a:moveTo>
                    <a:pt x="2843834" y="85344"/>
                  </a:moveTo>
                  <a:lnTo>
                    <a:pt x="2968802" y="85344"/>
                  </a:lnTo>
                </a:path>
                <a:path w="6883400" h="10017125">
                  <a:moveTo>
                    <a:pt x="2968802" y="253"/>
                  </a:moveTo>
                  <a:lnTo>
                    <a:pt x="3002330" y="253"/>
                  </a:lnTo>
                  <a:lnTo>
                    <a:pt x="3001695" y="2413"/>
                  </a:lnTo>
                  <a:lnTo>
                    <a:pt x="3001060" y="5206"/>
                  </a:lnTo>
                  <a:lnTo>
                    <a:pt x="3000425" y="7620"/>
                  </a:lnTo>
                  <a:lnTo>
                    <a:pt x="3000171" y="10032"/>
                  </a:lnTo>
                  <a:lnTo>
                    <a:pt x="2999790" y="12826"/>
                  </a:lnTo>
                  <a:lnTo>
                    <a:pt x="2999536" y="15240"/>
                  </a:lnTo>
                  <a:lnTo>
                    <a:pt x="2999536" y="17906"/>
                  </a:lnTo>
                  <a:lnTo>
                    <a:pt x="2999536" y="20447"/>
                  </a:lnTo>
                  <a:lnTo>
                    <a:pt x="2999536" y="23114"/>
                  </a:lnTo>
                  <a:lnTo>
                    <a:pt x="2999790" y="25526"/>
                  </a:lnTo>
                  <a:lnTo>
                    <a:pt x="3000171" y="28321"/>
                  </a:lnTo>
                  <a:lnTo>
                    <a:pt x="3000425" y="30733"/>
                  </a:lnTo>
                  <a:lnTo>
                    <a:pt x="3001060" y="33147"/>
                  </a:lnTo>
                  <a:lnTo>
                    <a:pt x="3001695" y="35687"/>
                  </a:lnTo>
                  <a:lnTo>
                    <a:pt x="3002584" y="38100"/>
                  </a:lnTo>
                  <a:lnTo>
                    <a:pt x="3007791" y="49022"/>
                  </a:lnTo>
                  <a:lnTo>
                    <a:pt x="3008934" y="50926"/>
                  </a:lnTo>
                  <a:lnTo>
                    <a:pt x="3010458" y="52704"/>
                  </a:lnTo>
                  <a:lnTo>
                    <a:pt x="3011982" y="54482"/>
                  </a:lnTo>
                  <a:lnTo>
                    <a:pt x="3013887" y="56006"/>
                  </a:lnTo>
                  <a:lnTo>
                    <a:pt x="3015665" y="57530"/>
                  </a:lnTo>
                  <a:lnTo>
                    <a:pt x="3017570" y="58800"/>
                  </a:lnTo>
                  <a:lnTo>
                    <a:pt x="3019348" y="60071"/>
                  </a:lnTo>
                  <a:lnTo>
                    <a:pt x="3021761" y="60960"/>
                  </a:lnTo>
                  <a:lnTo>
                    <a:pt x="3023920" y="61595"/>
                  </a:lnTo>
                  <a:lnTo>
                    <a:pt x="3026079" y="62483"/>
                  </a:lnTo>
                  <a:lnTo>
                    <a:pt x="3028746" y="62738"/>
                  </a:lnTo>
                  <a:lnTo>
                    <a:pt x="3031286" y="63119"/>
                  </a:lnTo>
                  <a:lnTo>
                    <a:pt x="3033953" y="62738"/>
                  </a:lnTo>
                  <a:lnTo>
                    <a:pt x="3036366" y="62102"/>
                  </a:lnTo>
                  <a:lnTo>
                    <a:pt x="3038906" y="61595"/>
                  </a:lnTo>
                  <a:lnTo>
                    <a:pt x="3041319" y="60578"/>
                  </a:lnTo>
                  <a:lnTo>
                    <a:pt x="3043478" y="59690"/>
                  </a:lnTo>
                  <a:lnTo>
                    <a:pt x="3045510" y="58547"/>
                  </a:lnTo>
                  <a:lnTo>
                    <a:pt x="3047415" y="57276"/>
                  </a:lnTo>
                  <a:lnTo>
                    <a:pt x="3049193" y="56006"/>
                  </a:lnTo>
                  <a:lnTo>
                    <a:pt x="3050717" y="54228"/>
                  </a:lnTo>
                  <a:lnTo>
                    <a:pt x="3052241" y="52704"/>
                  </a:lnTo>
                  <a:lnTo>
                    <a:pt x="3053765" y="50926"/>
                  </a:lnTo>
                  <a:lnTo>
                    <a:pt x="3055035" y="49022"/>
                  </a:lnTo>
                  <a:lnTo>
                    <a:pt x="3056178" y="46863"/>
                  </a:lnTo>
                  <a:lnTo>
                    <a:pt x="3057448" y="45085"/>
                  </a:lnTo>
                  <a:lnTo>
                    <a:pt x="3058337" y="42672"/>
                  </a:lnTo>
                  <a:lnTo>
                    <a:pt x="3059226" y="40513"/>
                  </a:lnTo>
                  <a:lnTo>
                    <a:pt x="3060242" y="38353"/>
                  </a:lnTo>
                  <a:lnTo>
                    <a:pt x="3060750" y="35941"/>
                  </a:lnTo>
                  <a:lnTo>
                    <a:pt x="3061385" y="33527"/>
                  </a:lnTo>
                  <a:lnTo>
                    <a:pt x="3061766" y="31115"/>
                  </a:lnTo>
                  <a:lnTo>
                    <a:pt x="3062274" y="28575"/>
                  </a:lnTo>
                  <a:lnTo>
                    <a:pt x="3062655" y="25907"/>
                  </a:lnTo>
                  <a:lnTo>
                    <a:pt x="3062909" y="23495"/>
                  </a:lnTo>
                  <a:lnTo>
                    <a:pt x="3062909" y="20700"/>
                  </a:lnTo>
                  <a:lnTo>
                    <a:pt x="3062909" y="18288"/>
                  </a:lnTo>
                  <a:lnTo>
                    <a:pt x="3062909" y="15494"/>
                  </a:lnTo>
                  <a:lnTo>
                    <a:pt x="3062909" y="13080"/>
                  </a:lnTo>
                  <a:lnTo>
                    <a:pt x="3062909" y="10287"/>
                  </a:lnTo>
                  <a:lnTo>
                    <a:pt x="3062655" y="7874"/>
                  </a:lnTo>
                  <a:lnTo>
                    <a:pt x="3062274" y="5206"/>
                  </a:lnTo>
                  <a:lnTo>
                    <a:pt x="3062020" y="2667"/>
                  </a:lnTo>
                  <a:lnTo>
                    <a:pt x="3061385" y="253"/>
                  </a:lnTo>
                  <a:lnTo>
                    <a:pt x="3093770" y="253"/>
                  </a:lnTo>
                </a:path>
                <a:path w="6883400" h="10017125">
                  <a:moveTo>
                    <a:pt x="2968802" y="85344"/>
                  </a:moveTo>
                  <a:lnTo>
                    <a:pt x="3093770" y="85344"/>
                  </a:lnTo>
                </a:path>
                <a:path w="6883400" h="10017125">
                  <a:moveTo>
                    <a:pt x="3093770" y="253"/>
                  </a:moveTo>
                  <a:lnTo>
                    <a:pt x="3127298" y="253"/>
                  </a:lnTo>
                  <a:lnTo>
                    <a:pt x="3126663" y="2413"/>
                  </a:lnTo>
                  <a:lnTo>
                    <a:pt x="3126028" y="5206"/>
                  </a:lnTo>
                  <a:lnTo>
                    <a:pt x="3125393" y="7620"/>
                  </a:lnTo>
                  <a:lnTo>
                    <a:pt x="3125139" y="10032"/>
                  </a:lnTo>
                  <a:lnTo>
                    <a:pt x="3124758" y="12826"/>
                  </a:lnTo>
                  <a:lnTo>
                    <a:pt x="3124504" y="15240"/>
                  </a:lnTo>
                  <a:lnTo>
                    <a:pt x="3124504" y="17906"/>
                  </a:lnTo>
                  <a:lnTo>
                    <a:pt x="3124504" y="20447"/>
                  </a:lnTo>
                  <a:lnTo>
                    <a:pt x="3124504" y="23114"/>
                  </a:lnTo>
                  <a:lnTo>
                    <a:pt x="3124758" y="25526"/>
                  </a:lnTo>
                  <a:lnTo>
                    <a:pt x="3125139" y="28321"/>
                  </a:lnTo>
                  <a:lnTo>
                    <a:pt x="3125774" y="30733"/>
                  </a:lnTo>
                  <a:lnTo>
                    <a:pt x="3126028" y="33147"/>
                  </a:lnTo>
                  <a:lnTo>
                    <a:pt x="3126917" y="35687"/>
                  </a:lnTo>
                  <a:lnTo>
                    <a:pt x="3127552" y="38100"/>
                  </a:lnTo>
                  <a:lnTo>
                    <a:pt x="3128187" y="40513"/>
                  </a:lnTo>
                  <a:lnTo>
                    <a:pt x="3129330" y="42672"/>
                  </a:lnTo>
                  <a:lnTo>
                    <a:pt x="3130346" y="45085"/>
                  </a:lnTo>
                  <a:lnTo>
                    <a:pt x="3131489" y="47244"/>
                  </a:lnTo>
                  <a:lnTo>
                    <a:pt x="3132759" y="49022"/>
                  </a:lnTo>
                  <a:lnTo>
                    <a:pt x="3134283" y="50926"/>
                  </a:lnTo>
                  <a:lnTo>
                    <a:pt x="3135426" y="52704"/>
                  </a:lnTo>
                  <a:lnTo>
                    <a:pt x="3136950" y="54482"/>
                  </a:lnTo>
                  <a:lnTo>
                    <a:pt x="3138855" y="56006"/>
                  </a:lnTo>
                  <a:lnTo>
                    <a:pt x="3140633" y="57530"/>
                  </a:lnTo>
                  <a:lnTo>
                    <a:pt x="3142538" y="58800"/>
                  </a:lnTo>
                  <a:lnTo>
                    <a:pt x="3144570" y="60071"/>
                  </a:lnTo>
                  <a:lnTo>
                    <a:pt x="3146729" y="60960"/>
                  </a:lnTo>
                  <a:lnTo>
                    <a:pt x="3148888" y="61595"/>
                  </a:lnTo>
                  <a:lnTo>
                    <a:pt x="3151301" y="62483"/>
                  </a:lnTo>
                  <a:lnTo>
                    <a:pt x="3153714" y="62738"/>
                  </a:lnTo>
                  <a:lnTo>
                    <a:pt x="3156254" y="63119"/>
                  </a:lnTo>
                  <a:lnTo>
                    <a:pt x="3158921" y="62738"/>
                  </a:lnTo>
                  <a:lnTo>
                    <a:pt x="3161334" y="62102"/>
                  </a:lnTo>
                  <a:lnTo>
                    <a:pt x="3163874" y="61595"/>
                  </a:lnTo>
                  <a:lnTo>
                    <a:pt x="3166287" y="60578"/>
                  </a:lnTo>
                  <a:lnTo>
                    <a:pt x="3168446" y="59690"/>
                  </a:lnTo>
                  <a:lnTo>
                    <a:pt x="3170478" y="58547"/>
                  </a:lnTo>
                  <a:lnTo>
                    <a:pt x="3172383" y="57276"/>
                  </a:lnTo>
                  <a:lnTo>
                    <a:pt x="3174161" y="56006"/>
                  </a:lnTo>
                  <a:lnTo>
                    <a:pt x="3175685" y="54228"/>
                  </a:lnTo>
                  <a:lnTo>
                    <a:pt x="3177590" y="52704"/>
                  </a:lnTo>
                  <a:lnTo>
                    <a:pt x="3178733" y="50926"/>
                  </a:lnTo>
                  <a:lnTo>
                    <a:pt x="3180257" y="49022"/>
                  </a:lnTo>
                  <a:lnTo>
                    <a:pt x="3181527" y="46863"/>
                  </a:lnTo>
                  <a:lnTo>
                    <a:pt x="3182416" y="45085"/>
                  </a:lnTo>
                  <a:lnTo>
                    <a:pt x="3183305" y="42672"/>
                  </a:lnTo>
                  <a:lnTo>
                    <a:pt x="3184194" y="40513"/>
                  </a:lnTo>
                  <a:lnTo>
                    <a:pt x="3185210" y="38353"/>
                  </a:lnTo>
                  <a:lnTo>
                    <a:pt x="3185718" y="35941"/>
                  </a:lnTo>
                  <a:lnTo>
                    <a:pt x="3186353" y="33527"/>
                  </a:lnTo>
                  <a:lnTo>
                    <a:pt x="3186988" y="31115"/>
                  </a:lnTo>
                  <a:lnTo>
                    <a:pt x="3187242" y="28575"/>
                  </a:lnTo>
                  <a:lnTo>
                    <a:pt x="3187623" y="25907"/>
                  </a:lnTo>
                  <a:lnTo>
                    <a:pt x="3187877" y="23495"/>
                  </a:lnTo>
                  <a:lnTo>
                    <a:pt x="3187877" y="20700"/>
                  </a:lnTo>
                  <a:lnTo>
                    <a:pt x="3188258" y="18288"/>
                  </a:lnTo>
                  <a:lnTo>
                    <a:pt x="3188258" y="15494"/>
                  </a:lnTo>
                  <a:lnTo>
                    <a:pt x="3187877" y="13080"/>
                  </a:lnTo>
                  <a:lnTo>
                    <a:pt x="3187877" y="10287"/>
                  </a:lnTo>
                  <a:lnTo>
                    <a:pt x="3187623" y="7874"/>
                  </a:lnTo>
                  <a:lnTo>
                    <a:pt x="3187242" y="5206"/>
                  </a:lnTo>
                  <a:lnTo>
                    <a:pt x="3186988" y="2667"/>
                  </a:lnTo>
                  <a:lnTo>
                    <a:pt x="3186353" y="253"/>
                  </a:lnTo>
                  <a:lnTo>
                    <a:pt x="3218738" y="253"/>
                  </a:lnTo>
                </a:path>
                <a:path w="6883400" h="10017125">
                  <a:moveTo>
                    <a:pt x="3093770" y="85344"/>
                  </a:moveTo>
                  <a:lnTo>
                    <a:pt x="3218738" y="85344"/>
                  </a:lnTo>
                </a:path>
                <a:path w="6883400" h="10017125">
                  <a:moveTo>
                    <a:pt x="3218738" y="253"/>
                  </a:moveTo>
                  <a:lnTo>
                    <a:pt x="3252266" y="253"/>
                  </a:lnTo>
                  <a:lnTo>
                    <a:pt x="3251631" y="2413"/>
                  </a:lnTo>
                  <a:lnTo>
                    <a:pt x="3250996" y="5206"/>
                  </a:lnTo>
                  <a:lnTo>
                    <a:pt x="3250361" y="7620"/>
                  </a:lnTo>
                  <a:lnTo>
                    <a:pt x="3250107" y="10032"/>
                  </a:lnTo>
                  <a:lnTo>
                    <a:pt x="3249726" y="12826"/>
                  </a:lnTo>
                  <a:lnTo>
                    <a:pt x="3249726" y="15240"/>
                  </a:lnTo>
                  <a:lnTo>
                    <a:pt x="3249472" y="17906"/>
                  </a:lnTo>
                  <a:lnTo>
                    <a:pt x="3249472" y="20447"/>
                  </a:lnTo>
                  <a:lnTo>
                    <a:pt x="3249726" y="23114"/>
                  </a:lnTo>
                  <a:lnTo>
                    <a:pt x="3249726" y="25526"/>
                  </a:lnTo>
                  <a:lnTo>
                    <a:pt x="3250107" y="28321"/>
                  </a:lnTo>
                  <a:lnTo>
                    <a:pt x="3250742" y="30733"/>
                  </a:lnTo>
                  <a:lnTo>
                    <a:pt x="3251250" y="33147"/>
                  </a:lnTo>
                  <a:lnTo>
                    <a:pt x="3251885" y="35687"/>
                  </a:lnTo>
                  <a:lnTo>
                    <a:pt x="3259251" y="50926"/>
                  </a:lnTo>
                  <a:lnTo>
                    <a:pt x="3260394" y="52704"/>
                  </a:lnTo>
                  <a:lnTo>
                    <a:pt x="3262299" y="54482"/>
                  </a:lnTo>
                  <a:lnTo>
                    <a:pt x="3263823" y="56006"/>
                  </a:lnTo>
                  <a:lnTo>
                    <a:pt x="3265601" y="57530"/>
                  </a:lnTo>
                  <a:lnTo>
                    <a:pt x="3267506" y="58800"/>
                  </a:lnTo>
                  <a:lnTo>
                    <a:pt x="3269538" y="60071"/>
                  </a:lnTo>
                  <a:lnTo>
                    <a:pt x="3271697" y="60960"/>
                  </a:lnTo>
                  <a:lnTo>
                    <a:pt x="3273856" y="61595"/>
                  </a:lnTo>
                  <a:lnTo>
                    <a:pt x="3276269" y="62483"/>
                  </a:lnTo>
                  <a:lnTo>
                    <a:pt x="3278682" y="62738"/>
                  </a:lnTo>
                  <a:lnTo>
                    <a:pt x="3281222" y="63119"/>
                  </a:lnTo>
                  <a:lnTo>
                    <a:pt x="3283889" y="62738"/>
                  </a:lnTo>
                  <a:lnTo>
                    <a:pt x="3286302" y="62102"/>
                  </a:lnTo>
                  <a:lnTo>
                    <a:pt x="3288842" y="61595"/>
                  </a:lnTo>
                  <a:lnTo>
                    <a:pt x="3291255" y="60578"/>
                  </a:lnTo>
                  <a:lnTo>
                    <a:pt x="3293414" y="59690"/>
                  </a:lnTo>
                  <a:lnTo>
                    <a:pt x="3295446" y="58547"/>
                  </a:lnTo>
                  <a:lnTo>
                    <a:pt x="3297351" y="57276"/>
                  </a:lnTo>
                  <a:lnTo>
                    <a:pt x="3299129" y="56006"/>
                  </a:lnTo>
                  <a:lnTo>
                    <a:pt x="3300653" y="54228"/>
                  </a:lnTo>
                  <a:lnTo>
                    <a:pt x="3302558" y="52704"/>
                  </a:lnTo>
                  <a:lnTo>
                    <a:pt x="3303701" y="50926"/>
                  </a:lnTo>
                  <a:lnTo>
                    <a:pt x="3305225" y="49022"/>
                  </a:lnTo>
                  <a:lnTo>
                    <a:pt x="3306495" y="46863"/>
                  </a:lnTo>
                  <a:lnTo>
                    <a:pt x="3307384" y="45085"/>
                  </a:lnTo>
                  <a:lnTo>
                    <a:pt x="3308273" y="42672"/>
                  </a:lnTo>
                  <a:lnTo>
                    <a:pt x="3309162" y="40513"/>
                  </a:lnTo>
                  <a:lnTo>
                    <a:pt x="3310178" y="38353"/>
                  </a:lnTo>
                  <a:lnTo>
                    <a:pt x="3310686" y="35941"/>
                  </a:lnTo>
                  <a:lnTo>
                    <a:pt x="3311321" y="33527"/>
                  </a:lnTo>
                  <a:lnTo>
                    <a:pt x="3311956" y="31115"/>
                  </a:lnTo>
                  <a:lnTo>
                    <a:pt x="3312210" y="28575"/>
                  </a:lnTo>
                  <a:lnTo>
                    <a:pt x="3312591" y="25907"/>
                  </a:lnTo>
                  <a:lnTo>
                    <a:pt x="3312845" y="23495"/>
                  </a:lnTo>
                  <a:lnTo>
                    <a:pt x="3312845" y="20700"/>
                  </a:lnTo>
                  <a:lnTo>
                    <a:pt x="3313226" y="18288"/>
                  </a:lnTo>
                  <a:lnTo>
                    <a:pt x="3313226" y="15494"/>
                  </a:lnTo>
                  <a:lnTo>
                    <a:pt x="3312845" y="13080"/>
                  </a:lnTo>
                  <a:lnTo>
                    <a:pt x="3312845" y="10287"/>
                  </a:lnTo>
                  <a:lnTo>
                    <a:pt x="3312591" y="7874"/>
                  </a:lnTo>
                  <a:lnTo>
                    <a:pt x="3312210" y="5206"/>
                  </a:lnTo>
                  <a:lnTo>
                    <a:pt x="3311956" y="2667"/>
                  </a:lnTo>
                  <a:lnTo>
                    <a:pt x="3311702" y="253"/>
                  </a:lnTo>
                  <a:lnTo>
                    <a:pt x="3343960" y="253"/>
                  </a:lnTo>
                </a:path>
                <a:path w="6883400" h="10017125">
                  <a:moveTo>
                    <a:pt x="3218738" y="85344"/>
                  </a:moveTo>
                  <a:lnTo>
                    <a:pt x="3343960" y="85344"/>
                  </a:lnTo>
                </a:path>
                <a:path w="6883400" h="10017125">
                  <a:moveTo>
                    <a:pt x="3343960" y="253"/>
                  </a:moveTo>
                  <a:lnTo>
                    <a:pt x="3377234" y="253"/>
                  </a:lnTo>
                  <a:lnTo>
                    <a:pt x="3376599" y="2413"/>
                  </a:lnTo>
                  <a:lnTo>
                    <a:pt x="3375964" y="5206"/>
                  </a:lnTo>
                  <a:lnTo>
                    <a:pt x="3375710" y="7620"/>
                  </a:lnTo>
                  <a:lnTo>
                    <a:pt x="3375075" y="10032"/>
                  </a:lnTo>
                  <a:lnTo>
                    <a:pt x="3374694" y="12826"/>
                  </a:lnTo>
                  <a:lnTo>
                    <a:pt x="3374694" y="25526"/>
                  </a:lnTo>
                  <a:lnTo>
                    <a:pt x="3375329" y="28321"/>
                  </a:lnTo>
                  <a:lnTo>
                    <a:pt x="3384219" y="50926"/>
                  </a:lnTo>
                  <a:lnTo>
                    <a:pt x="3385362" y="52704"/>
                  </a:lnTo>
                  <a:lnTo>
                    <a:pt x="3387267" y="54482"/>
                  </a:lnTo>
                  <a:lnTo>
                    <a:pt x="3388791" y="56006"/>
                  </a:lnTo>
                  <a:lnTo>
                    <a:pt x="3390569" y="57530"/>
                  </a:lnTo>
                  <a:lnTo>
                    <a:pt x="3392728" y="58800"/>
                  </a:lnTo>
                  <a:lnTo>
                    <a:pt x="3394506" y="60071"/>
                  </a:lnTo>
                  <a:lnTo>
                    <a:pt x="3396665" y="60960"/>
                  </a:lnTo>
                  <a:lnTo>
                    <a:pt x="3398824" y="61595"/>
                  </a:lnTo>
                  <a:lnTo>
                    <a:pt x="3401237" y="62483"/>
                  </a:lnTo>
                  <a:lnTo>
                    <a:pt x="3403650" y="62738"/>
                  </a:lnTo>
                  <a:lnTo>
                    <a:pt x="3406190" y="63119"/>
                  </a:lnTo>
                  <a:lnTo>
                    <a:pt x="3408857" y="62738"/>
                  </a:lnTo>
                  <a:lnTo>
                    <a:pt x="3411651" y="62102"/>
                  </a:lnTo>
                  <a:lnTo>
                    <a:pt x="3414064" y="61595"/>
                  </a:lnTo>
                  <a:lnTo>
                    <a:pt x="3416223" y="60578"/>
                  </a:lnTo>
                  <a:lnTo>
                    <a:pt x="3418382" y="59690"/>
                  </a:lnTo>
                  <a:lnTo>
                    <a:pt x="3431463" y="46863"/>
                  </a:lnTo>
                  <a:lnTo>
                    <a:pt x="3432606" y="45085"/>
                  </a:lnTo>
                  <a:lnTo>
                    <a:pt x="3433622" y="42672"/>
                  </a:lnTo>
                  <a:lnTo>
                    <a:pt x="3434511" y="40513"/>
                  </a:lnTo>
                  <a:lnTo>
                    <a:pt x="3435146" y="38353"/>
                  </a:lnTo>
                  <a:lnTo>
                    <a:pt x="3436035" y="35941"/>
                  </a:lnTo>
                  <a:lnTo>
                    <a:pt x="3436289" y="33527"/>
                  </a:lnTo>
                  <a:lnTo>
                    <a:pt x="3436924" y="31115"/>
                  </a:lnTo>
                  <a:lnTo>
                    <a:pt x="3437559" y="28575"/>
                  </a:lnTo>
                  <a:lnTo>
                    <a:pt x="3437559" y="25907"/>
                  </a:lnTo>
                  <a:lnTo>
                    <a:pt x="3437813" y="23495"/>
                  </a:lnTo>
                  <a:lnTo>
                    <a:pt x="3438194" y="20700"/>
                  </a:lnTo>
                  <a:lnTo>
                    <a:pt x="3438194" y="18288"/>
                  </a:lnTo>
                  <a:lnTo>
                    <a:pt x="3438194" y="15494"/>
                  </a:lnTo>
                  <a:lnTo>
                    <a:pt x="3438194" y="13080"/>
                  </a:lnTo>
                  <a:lnTo>
                    <a:pt x="3437813" y="10287"/>
                  </a:lnTo>
                  <a:lnTo>
                    <a:pt x="3437559" y="7874"/>
                  </a:lnTo>
                  <a:lnTo>
                    <a:pt x="3437178" y="5206"/>
                  </a:lnTo>
                  <a:lnTo>
                    <a:pt x="3436924" y="2667"/>
                  </a:lnTo>
                  <a:lnTo>
                    <a:pt x="3436670" y="253"/>
                  </a:lnTo>
                  <a:lnTo>
                    <a:pt x="3468928" y="253"/>
                  </a:lnTo>
                </a:path>
                <a:path w="6883400" h="10017125">
                  <a:moveTo>
                    <a:pt x="3343960" y="85344"/>
                  </a:moveTo>
                  <a:lnTo>
                    <a:pt x="3468928" y="85344"/>
                  </a:lnTo>
                </a:path>
                <a:path w="6883400" h="10017125">
                  <a:moveTo>
                    <a:pt x="3468928" y="253"/>
                  </a:moveTo>
                  <a:lnTo>
                    <a:pt x="3502456" y="253"/>
                  </a:lnTo>
                  <a:lnTo>
                    <a:pt x="3501567" y="2413"/>
                  </a:lnTo>
                  <a:lnTo>
                    <a:pt x="3500932" y="5206"/>
                  </a:lnTo>
                  <a:lnTo>
                    <a:pt x="3500678" y="7620"/>
                  </a:lnTo>
                  <a:lnTo>
                    <a:pt x="3500043" y="10032"/>
                  </a:lnTo>
                  <a:lnTo>
                    <a:pt x="3500043" y="12826"/>
                  </a:lnTo>
                  <a:lnTo>
                    <a:pt x="3499662" y="15240"/>
                  </a:lnTo>
                  <a:lnTo>
                    <a:pt x="3499662" y="17906"/>
                  </a:lnTo>
                  <a:lnTo>
                    <a:pt x="3499662" y="20447"/>
                  </a:lnTo>
                  <a:lnTo>
                    <a:pt x="3499662" y="23114"/>
                  </a:lnTo>
                  <a:lnTo>
                    <a:pt x="3500043" y="25526"/>
                  </a:lnTo>
                  <a:lnTo>
                    <a:pt x="3500297" y="28321"/>
                  </a:lnTo>
                  <a:lnTo>
                    <a:pt x="3510711" y="52704"/>
                  </a:lnTo>
                  <a:lnTo>
                    <a:pt x="3512235" y="54482"/>
                  </a:lnTo>
                  <a:lnTo>
                    <a:pt x="3513759" y="56006"/>
                  </a:lnTo>
                  <a:lnTo>
                    <a:pt x="3515537" y="57530"/>
                  </a:lnTo>
                  <a:lnTo>
                    <a:pt x="3517696" y="58800"/>
                  </a:lnTo>
                  <a:lnTo>
                    <a:pt x="3519474" y="60071"/>
                  </a:lnTo>
                  <a:lnTo>
                    <a:pt x="3521633" y="60960"/>
                  </a:lnTo>
                  <a:lnTo>
                    <a:pt x="3524046" y="61595"/>
                  </a:lnTo>
                  <a:lnTo>
                    <a:pt x="3526205" y="62483"/>
                  </a:lnTo>
                  <a:lnTo>
                    <a:pt x="3528618" y="62738"/>
                  </a:lnTo>
                  <a:lnTo>
                    <a:pt x="3531412" y="63119"/>
                  </a:lnTo>
                  <a:lnTo>
                    <a:pt x="3533825" y="62738"/>
                  </a:lnTo>
                  <a:lnTo>
                    <a:pt x="3536619" y="62102"/>
                  </a:lnTo>
                  <a:lnTo>
                    <a:pt x="3539032" y="61595"/>
                  </a:lnTo>
                  <a:lnTo>
                    <a:pt x="3541191" y="60578"/>
                  </a:lnTo>
                  <a:lnTo>
                    <a:pt x="3543604" y="59690"/>
                  </a:lnTo>
                  <a:lnTo>
                    <a:pt x="3545382" y="58547"/>
                  </a:lnTo>
                  <a:lnTo>
                    <a:pt x="3547287" y="57276"/>
                  </a:lnTo>
                  <a:lnTo>
                    <a:pt x="3549446" y="56006"/>
                  </a:lnTo>
                  <a:lnTo>
                    <a:pt x="3550970" y="54228"/>
                  </a:lnTo>
                  <a:lnTo>
                    <a:pt x="3552494" y="52704"/>
                  </a:lnTo>
                  <a:lnTo>
                    <a:pt x="3554018" y="50926"/>
                  </a:lnTo>
                  <a:lnTo>
                    <a:pt x="3555161" y="49022"/>
                  </a:lnTo>
                  <a:lnTo>
                    <a:pt x="3556431" y="46863"/>
                  </a:lnTo>
                  <a:lnTo>
                    <a:pt x="3557574" y="45085"/>
                  </a:lnTo>
                  <a:lnTo>
                    <a:pt x="3558590" y="42672"/>
                  </a:lnTo>
                  <a:lnTo>
                    <a:pt x="3559479" y="40513"/>
                  </a:lnTo>
                  <a:lnTo>
                    <a:pt x="3560114" y="38353"/>
                  </a:lnTo>
                  <a:lnTo>
                    <a:pt x="3561003" y="35941"/>
                  </a:lnTo>
                  <a:lnTo>
                    <a:pt x="3561638" y="33527"/>
                  </a:lnTo>
                  <a:lnTo>
                    <a:pt x="3561892" y="31115"/>
                  </a:lnTo>
                  <a:lnTo>
                    <a:pt x="3562527" y="28575"/>
                  </a:lnTo>
                  <a:lnTo>
                    <a:pt x="3562781" y="25907"/>
                  </a:lnTo>
                  <a:lnTo>
                    <a:pt x="3562781" y="23495"/>
                  </a:lnTo>
                  <a:lnTo>
                    <a:pt x="3563162" y="20700"/>
                  </a:lnTo>
                  <a:lnTo>
                    <a:pt x="3563162" y="18288"/>
                  </a:lnTo>
                  <a:lnTo>
                    <a:pt x="3563162" y="15494"/>
                  </a:lnTo>
                  <a:lnTo>
                    <a:pt x="3563162" y="13080"/>
                  </a:lnTo>
                  <a:lnTo>
                    <a:pt x="3562781" y="10287"/>
                  </a:lnTo>
                  <a:lnTo>
                    <a:pt x="3562781" y="7874"/>
                  </a:lnTo>
                  <a:lnTo>
                    <a:pt x="3562146" y="5206"/>
                  </a:lnTo>
                  <a:lnTo>
                    <a:pt x="3561892" y="2667"/>
                  </a:lnTo>
                  <a:lnTo>
                    <a:pt x="3561638" y="253"/>
                  </a:lnTo>
                  <a:lnTo>
                    <a:pt x="3593896" y="253"/>
                  </a:lnTo>
                </a:path>
                <a:path w="6883400" h="10017125">
                  <a:moveTo>
                    <a:pt x="3468928" y="85344"/>
                  </a:moveTo>
                  <a:lnTo>
                    <a:pt x="3593896" y="85344"/>
                  </a:lnTo>
                </a:path>
                <a:path w="6883400" h="10017125">
                  <a:moveTo>
                    <a:pt x="3593896" y="253"/>
                  </a:moveTo>
                  <a:lnTo>
                    <a:pt x="3627424" y="253"/>
                  </a:lnTo>
                  <a:lnTo>
                    <a:pt x="3626789" y="2413"/>
                  </a:lnTo>
                  <a:lnTo>
                    <a:pt x="3625900" y="5206"/>
                  </a:lnTo>
                  <a:lnTo>
                    <a:pt x="3625646" y="7620"/>
                  </a:lnTo>
                  <a:lnTo>
                    <a:pt x="3625265" y="10032"/>
                  </a:lnTo>
                  <a:lnTo>
                    <a:pt x="3625011" y="12826"/>
                  </a:lnTo>
                  <a:lnTo>
                    <a:pt x="3624630" y="15240"/>
                  </a:lnTo>
                  <a:lnTo>
                    <a:pt x="3624630" y="17906"/>
                  </a:lnTo>
                  <a:lnTo>
                    <a:pt x="3624630" y="20447"/>
                  </a:lnTo>
                  <a:lnTo>
                    <a:pt x="3624630" y="23114"/>
                  </a:lnTo>
                  <a:lnTo>
                    <a:pt x="3625011" y="25526"/>
                  </a:lnTo>
                  <a:lnTo>
                    <a:pt x="3625265" y="28321"/>
                  </a:lnTo>
                  <a:lnTo>
                    <a:pt x="3635679" y="52704"/>
                  </a:lnTo>
                  <a:lnTo>
                    <a:pt x="3637203" y="54482"/>
                  </a:lnTo>
                  <a:lnTo>
                    <a:pt x="3638981" y="56006"/>
                  </a:lnTo>
                  <a:lnTo>
                    <a:pt x="3640505" y="57530"/>
                  </a:lnTo>
                  <a:lnTo>
                    <a:pt x="3642664" y="58800"/>
                  </a:lnTo>
                  <a:lnTo>
                    <a:pt x="3644442" y="60071"/>
                  </a:lnTo>
                  <a:lnTo>
                    <a:pt x="3646601" y="60960"/>
                  </a:lnTo>
                  <a:lnTo>
                    <a:pt x="3649014" y="61595"/>
                  </a:lnTo>
                  <a:lnTo>
                    <a:pt x="3651173" y="62483"/>
                  </a:lnTo>
                  <a:lnTo>
                    <a:pt x="3653586" y="62738"/>
                  </a:lnTo>
                  <a:lnTo>
                    <a:pt x="3656380" y="63119"/>
                  </a:lnTo>
                  <a:lnTo>
                    <a:pt x="3659174" y="62738"/>
                  </a:lnTo>
                  <a:lnTo>
                    <a:pt x="3661587" y="62102"/>
                  </a:lnTo>
                  <a:lnTo>
                    <a:pt x="3664000" y="61595"/>
                  </a:lnTo>
                  <a:lnTo>
                    <a:pt x="3666413" y="60578"/>
                  </a:lnTo>
                  <a:lnTo>
                    <a:pt x="3668572" y="59690"/>
                  </a:lnTo>
                  <a:lnTo>
                    <a:pt x="3670350" y="58547"/>
                  </a:lnTo>
                  <a:lnTo>
                    <a:pt x="3672509" y="57276"/>
                  </a:lnTo>
                  <a:lnTo>
                    <a:pt x="3674414" y="56006"/>
                  </a:lnTo>
                  <a:lnTo>
                    <a:pt x="3675938" y="54228"/>
                  </a:lnTo>
                  <a:lnTo>
                    <a:pt x="3677462" y="52704"/>
                  </a:lnTo>
                  <a:lnTo>
                    <a:pt x="3678986" y="50926"/>
                  </a:lnTo>
                  <a:lnTo>
                    <a:pt x="3680129" y="49022"/>
                  </a:lnTo>
                  <a:lnTo>
                    <a:pt x="3681399" y="46863"/>
                  </a:lnTo>
                  <a:lnTo>
                    <a:pt x="3682542" y="45085"/>
                  </a:lnTo>
                  <a:lnTo>
                    <a:pt x="3683558" y="42672"/>
                  </a:lnTo>
                  <a:lnTo>
                    <a:pt x="3684447" y="40513"/>
                  </a:lnTo>
                  <a:lnTo>
                    <a:pt x="3685082" y="38353"/>
                  </a:lnTo>
                  <a:lnTo>
                    <a:pt x="3685971" y="35941"/>
                  </a:lnTo>
                  <a:lnTo>
                    <a:pt x="3686606" y="33527"/>
                  </a:lnTo>
                  <a:lnTo>
                    <a:pt x="3686860" y="31115"/>
                  </a:lnTo>
                  <a:lnTo>
                    <a:pt x="3687495" y="28575"/>
                  </a:lnTo>
                  <a:lnTo>
                    <a:pt x="3687749" y="25907"/>
                  </a:lnTo>
                  <a:lnTo>
                    <a:pt x="3687749" y="23495"/>
                  </a:lnTo>
                  <a:lnTo>
                    <a:pt x="3688130" y="20700"/>
                  </a:lnTo>
                  <a:lnTo>
                    <a:pt x="3688130" y="18288"/>
                  </a:lnTo>
                  <a:lnTo>
                    <a:pt x="3688130" y="15494"/>
                  </a:lnTo>
                  <a:lnTo>
                    <a:pt x="3688130" y="13080"/>
                  </a:lnTo>
                  <a:lnTo>
                    <a:pt x="3687749" y="10287"/>
                  </a:lnTo>
                  <a:lnTo>
                    <a:pt x="3687749" y="7874"/>
                  </a:lnTo>
                  <a:lnTo>
                    <a:pt x="3687495" y="5206"/>
                  </a:lnTo>
                  <a:lnTo>
                    <a:pt x="3687114" y="2667"/>
                  </a:lnTo>
                  <a:lnTo>
                    <a:pt x="3686606" y="253"/>
                  </a:lnTo>
                  <a:lnTo>
                    <a:pt x="3718864" y="253"/>
                  </a:lnTo>
                </a:path>
                <a:path w="6883400" h="10017125">
                  <a:moveTo>
                    <a:pt x="3593896" y="85344"/>
                  </a:moveTo>
                  <a:lnTo>
                    <a:pt x="3718864" y="85344"/>
                  </a:lnTo>
                </a:path>
                <a:path w="6883400" h="10017125">
                  <a:moveTo>
                    <a:pt x="3718864" y="253"/>
                  </a:moveTo>
                  <a:lnTo>
                    <a:pt x="3752392" y="253"/>
                  </a:lnTo>
                  <a:lnTo>
                    <a:pt x="3751757" y="2413"/>
                  </a:lnTo>
                  <a:lnTo>
                    <a:pt x="3751122" y="5206"/>
                  </a:lnTo>
                  <a:lnTo>
                    <a:pt x="3750614" y="7620"/>
                  </a:lnTo>
                  <a:lnTo>
                    <a:pt x="3750233" y="10032"/>
                  </a:lnTo>
                  <a:lnTo>
                    <a:pt x="3749979" y="12826"/>
                  </a:lnTo>
                  <a:lnTo>
                    <a:pt x="3749598" y="15240"/>
                  </a:lnTo>
                  <a:lnTo>
                    <a:pt x="3749598" y="17906"/>
                  </a:lnTo>
                  <a:lnTo>
                    <a:pt x="3749598" y="20447"/>
                  </a:lnTo>
                  <a:lnTo>
                    <a:pt x="3749598" y="23114"/>
                  </a:lnTo>
                  <a:lnTo>
                    <a:pt x="3749979" y="25526"/>
                  </a:lnTo>
                  <a:lnTo>
                    <a:pt x="3760647" y="52704"/>
                  </a:lnTo>
                  <a:lnTo>
                    <a:pt x="3762171" y="54482"/>
                  </a:lnTo>
                  <a:lnTo>
                    <a:pt x="3773982" y="61595"/>
                  </a:lnTo>
                  <a:lnTo>
                    <a:pt x="3776141" y="62483"/>
                  </a:lnTo>
                  <a:lnTo>
                    <a:pt x="3778935" y="62738"/>
                  </a:lnTo>
                  <a:lnTo>
                    <a:pt x="3781348" y="63119"/>
                  </a:lnTo>
                  <a:lnTo>
                    <a:pt x="3784142" y="62738"/>
                  </a:lnTo>
                  <a:lnTo>
                    <a:pt x="3786555" y="62102"/>
                  </a:lnTo>
                  <a:lnTo>
                    <a:pt x="3788968" y="61595"/>
                  </a:lnTo>
                  <a:lnTo>
                    <a:pt x="3791381" y="60578"/>
                  </a:lnTo>
                  <a:lnTo>
                    <a:pt x="3793540" y="59690"/>
                  </a:lnTo>
                  <a:lnTo>
                    <a:pt x="3795699" y="58547"/>
                  </a:lnTo>
                  <a:lnTo>
                    <a:pt x="3797477" y="57276"/>
                  </a:lnTo>
                  <a:lnTo>
                    <a:pt x="3799382" y="56006"/>
                  </a:lnTo>
                  <a:lnTo>
                    <a:pt x="3800906" y="54228"/>
                  </a:lnTo>
                  <a:lnTo>
                    <a:pt x="3802430" y="52704"/>
                  </a:lnTo>
                  <a:lnTo>
                    <a:pt x="3803954" y="50926"/>
                  </a:lnTo>
                  <a:lnTo>
                    <a:pt x="3805097" y="49022"/>
                  </a:lnTo>
                  <a:lnTo>
                    <a:pt x="3806367" y="46863"/>
                  </a:lnTo>
                  <a:lnTo>
                    <a:pt x="3807510" y="45085"/>
                  </a:lnTo>
                  <a:lnTo>
                    <a:pt x="3811828" y="31115"/>
                  </a:lnTo>
                  <a:lnTo>
                    <a:pt x="3812463" y="28575"/>
                  </a:lnTo>
                  <a:lnTo>
                    <a:pt x="3812717" y="25907"/>
                  </a:lnTo>
                  <a:lnTo>
                    <a:pt x="3812717" y="23495"/>
                  </a:lnTo>
                  <a:lnTo>
                    <a:pt x="3813098" y="20700"/>
                  </a:lnTo>
                  <a:lnTo>
                    <a:pt x="3813098" y="18288"/>
                  </a:lnTo>
                  <a:lnTo>
                    <a:pt x="3813098" y="15494"/>
                  </a:lnTo>
                  <a:lnTo>
                    <a:pt x="3813098" y="13080"/>
                  </a:lnTo>
                  <a:lnTo>
                    <a:pt x="3812717" y="10287"/>
                  </a:lnTo>
                  <a:lnTo>
                    <a:pt x="3812717" y="7874"/>
                  </a:lnTo>
                  <a:lnTo>
                    <a:pt x="3812463" y="5206"/>
                  </a:lnTo>
                  <a:lnTo>
                    <a:pt x="3812082" y="2667"/>
                  </a:lnTo>
                  <a:lnTo>
                    <a:pt x="3811574" y="253"/>
                  </a:lnTo>
                  <a:lnTo>
                    <a:pt x="3843832" y="253"/>
                  </a:lnTo>
                </a:path>
                <a:path w="6883400" h="10017125">
                  <a:moveTo>
                    <a:pt x="3718864" y="85344"/>
                  </a:moveTo>
                  <a:lnTo>
                    <a:pt x="3843832" y="85344"/>
                  </a:lnTo>
                </a:path>
                <a:path w="6883400" h="10017125">
                  <a:moveTo>
                    <a:pt x="3843832" y="253"/>
                  </a:moveTo>
                  <a:lnTo>
                    <a:pt x="3878249" y="253"/>
                  </a:lnTo>
                  <a:lnTo>
                    <a:pt x="3877614" y="2413"/>
                  </a:lnTo>
                  <a:lnTo>
                    <a:pt x="3876725" y="5206"/>
                  </a:lnTo>
                  <a:lnTo>
                    <a:pt x="3876471" y="7620"/>
                  </a:lnTo>
                  <a:lnTo>
                    <a:pt x="3875836" y="10032"/>
                  </a:lnTo>
                  <a:lnTo>
                    <a:pt x="3875836" y="12826"/>
                  </a:lnTo>
                  <a:lnTo>
                    <a:pt x="3875582" y="15240"/>
                  </a:lnTo>
                  <a:lnTo>
                    <a:pt x="3875582" y="17906"/>
                  </a:lnTo>
                  <a:lnTo>
                    <a:pt x="3875582" y="20447"/>
                  </a:lnTo>
                  <a:lnTo>
                    <a:pt x="3875582" y="23114"/>
                  </a:lnTo>
                  <a:lnTo>
                    <a:pt x="3875836" y="25526"/>
                  </a:lnTo>
                  <a:lnTo>
                    <a:pt x="3876090" y="28321"/>
                  </a:lnTo>
                  <a:lnTo>
                    <a:pt x="3876471" y="30733"/>
                  </a:lnTo>
                  <a:lnTo>
                    <a:pt x="3877106" y="33147"/>
                  </a:lnTo>
                  <a:lnTo>
                    <a:pt x="3877614" y="35687"/>
                  </a:lnTo>
                  <a:lnTo>
                    <a:pt x="3885234" y="50926"/>
                  </a:lnTo>
                  <a:lnTo>
                    <a:pt x="3886504" y="52704"/>
                  </a:lnTo>
                  <a:lnTo>
                    <a:pt x="3888282" y="54482"/>
                  </a:lnTo>
                  <a:lnTo>
                    <a:pt x="3889806" y="56006"/>
                  </a:lnTo>
                  <a:lnTo>
                    <a:pt x="3891711" y="57530"/>
                  </a:lnTo>
                  <a:lnTo>
                    <a:pt x="3893870" y="58800"/>
                  </a:lnTo>
                  <a:lnTo>
                    <a:pt x="3895902" y="60071"/>
                  </a:lnTo>
                  <a:lnTo>
                    <a:pt x="3898061" y="60960"/>
                  </a:lnTo>
                  <a:lnTo>
                    <a:pt x="3900220" y="61595"/>
                  </a:lnTo>
                  <a:lnTo>
                    <a:pt x="3902633" y="62483"/>
                  </a:lnTo>
                  <a:lnTo>
                    <a:pt x="3905427" y="62738"/>
                  </a:lnTo>
                  <a:lnTo>
                    <a:pt x="3907840" y="63119"/>
                  </a:lnTo>
                  <a:lnTo>
                    <a:pt x="3910634" y="62738"/>
                  </a:lnTo>
                  <a:lnTo>
                    <a:pt x="3913301" y="62102"/>
                  </a:lnTo>
                  <a:lnTo>
                    <a:pt x="3924350" y="57276"/>
                  </a:lnTo>
                  <a:lnTo>
                    <a:pt x="3926382" y="56006"/>
                  </a:lnTo>
                  <a:lnTo>
                    <a:pt x="3927906" y="54228"/>
                  </a:lnTo>
                  <a:lnTo>
                    <a:pt x="3929430" y="52704"/>
                  </a:lnTo>
                  <a:lnTo>
                    <a:pt x="3930954" y="50926"/>
                  </a:lnTo>
                  <a:lnTo>
                    <a:pt x="3932224" y="49022"/>
                  </a:lnTo>
                  <a:lnTo>
                    <a:pt x="3933494" y="46863"/>
                  </a:lnTo>
                  <a:lnTo>
                    <a:pt x="3934637" y="45085"/>
                  </a:lnTo>
                  <a:lnTo>
                    <a:pt x="3935526" y="42672"/>
                  </a:lnTo>
                  <a:lnTo>
                    <a:pt x="3936796" y="40513"/>
                  </a:lnTo>
                  <a:lnTo>
                    <a:pt x="3937431" y="38353"/>
                  </a:lnTo>
                  <a:lnTo>
                    <a:pt x="3938320" y="35941"/>
                  </a:lnTo>
                  <a:lnTo>
                    <a:pt x="3938574" y="33527"/>
                  </a:lnTo>
                  <a:lnTo>
                    <a:pt x="3939209" y="31115"/>
                  </a:lnTo>
                  <a:lnTo>
                    <a:pt x="3939844" y="28575"/>
                  </a:lnTo>
                  <a:lnTo>
                    <a:pt x="3940098" y="25907"/>
                  </a:lnTo>
                  <a:lnTo>
                    <a:pt x="3940098" y="23495"/>
                  </a:lnTo>
                  <a:lnTo>
                    <a:pt x="3940479" y="20700"/>
                  </a:lnTo>
                  <a:lnTo>
                    <a:pt x="3940479" y="18288"/>
                  </a:lnTo>
                  <a:lnTo>
                    <a:pt x="3940479" y="15494"/>
                  </a:lnTo>
                  <a:lnTo>
                    <a:pt x="3940479" y="13080"/>
                  </a:lnTo>
                  <a:lnTo>
                    <a:pt x="3940098" y="10287"/>
                  </a:lnTo>
                  <a:lnTo>
                    <a:pt x="3940098" y="7874"/>
                  </a:lnTo>
                  <a:lnTo>
                    <a:pt x="3939590" y="5206"/>
                  </a:lnTo>
                  <a:lnTo>
                    <a:pt x="3939209" y="2667"/>
                  </a:lnTo>
                  <a:lnTo>
                    <a:pt x="3938955" y="253"/>
                  </a:lnTo>
                  <a:lnTo>
                    <a:pt x="3971848" y="253"/>
                  </a:lnTo>
                </a:path>
                <a:path w="6883400" h="10017125">
                  <a:moveTo>
                    <a:pt x="3843832" y="85344"/>
                  </a:moveTo>
                  <a:lnTo>
                    <a:pt x="3971848" y="85344"/>
                  </a:lnTo>
                </a:path>
                <a:path w="6883400" h="10017125">
                  <a:moveTo>
                    <a:pt x="3971848" y="253"/>
                  </a:moveTo>
                  <a:lnTo>
                    <a:pt x="4006265" y="253"/>
                  </a:lnTo>
                  <a:lnTo>
                    <a:pt x="4005630" y="2413"/>
                  </a:lnTo>
                  <a:lnTo>
                    <a:pt x="4004741" y="5206"/>
                  </a:lnTo>
                  <a:lnTo>
                    <a:pt x="4004487" y="7620"/>
                  </a:lnTo>
                  <a:lnTo>
                    <a:pt x="4004106" y="10032"/>
                  </a:lnTo>
                  <a:lnTo>
                    <a:pt x="4003852" y="12826"/>
                  </a:lnTo>
                  <a:lnTo>
                    <a:pt x="4003598" y="15240"/>
                  </a:lnTo>
                  <a:lnTo>
                    <a:pt x="4003598" y="17906"/>
                  </a:lnTo>
                  <a:lnTo>
                    <a:pt x="4003598" y="20447"/>
                  </a:lnTo>
                  <a:lnTo>
                    <a:pt x="4003598" y="23114"/>
                  </a:lnTo>
                  <a:lnTo>
                    <a:pt x="4003852" y="25526"/>
                  </a:lnTo>
                  <a:lnTo>
                    <a:pt x="4004106" y="28321"/>
                  </a:lnTo>
                  <a:lnTo>
                    <a:pt x="4004487" y="30733"/>
                  </a:lnTo>
                  <a:lnTo>
                    <a:pt x="4005122" y="33147"/>
                  </a:lnTo>
                  <a:lnTo>
                    <a:pt x="4005630" y="35687"/>
                  </a:lnTo>
                  <a:lnTo>
                    <a:pt x="4014774" y="52704"/>
                  </a:lnTo>
                  <a:lnTo>
                    <a:pt x="4016298" y="54482"/>
                  </a:lnTo>
                  <a:lnTo>
                    <a:pt x="4018203" y="56006"/>
                  </a:lnTo>
                  <a:lnTo>
                    <a:pt x="4019981" y="57530"/>
                  </a:lnTo>
                  <a:lnTo>
                    <a:pt x="4021886" y="58800"/>
                  </a:lnTo>
                  <a:lnTo>
                    <a:pt x="4023918" y="60071"/>
                  </a:lnTo>
                  <a:lnTo>
                    <a:pt x="4026077" y="60960"/>
                  </a:lnTo>
                  <a:lnTo>
                    <a:pt x="4028490" y="61595"/>
                  </a:lnTo>
                  <a:lnTo>
                    <a:pt x="4030649" y="62483"/>
                  </a:lnTo>
                  <a:lnTo>
                    <a:pt x="4033443" y="62738"/>
                  </a:lnTo>
                  <a:lnTo>
                    <a:pt x="4035856" y="63119"/>
                  </a:lnTo>
                  <a:lnTo>
                    <a:pt x="4038650" y="62738"/>
                  </a:lnTo>
                  <a:lnTo>
                    <a:pt x="4041317" y="62102"/>
                  </a:lnTo>
                  <a:lnTo>
                    <a:pt x="4043730" y="61595"/>
                  </a:lnTo>
                  <a:lnTo>
                    <a:pt x="4046270" y="60578"/>
                  </a:lnTo>
                  <a:lnTo>
                    <a:pt x="4048302" y="59690"/>
                  </a:lnTo>
                  <a:lnTo>
                    <a:pt x="4050461" y="58547"/>
                  </a:lnTo>
                  <a:lnTo>
                    <a:pt x="4052366" y="57276"/>
                  </a:lnTo>
                  <a:lnTo>
                    <a:pt x="4054398" y="56006"/>
                  </a:lnTo>
                  <a:lnTo>
                    <a:pt x="4055922" y="54228"/>
                  </a:lnTo>
                  <a:lnTo>
                    <a:pt x="4057446" y="52704"/>
                  </a:lnTo>
                  <a:lnTo>
                    <a:pt x="4058970" y="50926"/>
                  </a:lnTo>
                  <a:lnTo>
                    <a:pt x="4060240" y="49022"/>
                  </a:lnTo>
                  <a:lnTo>
                    <a:pt x="4061764" y="46863"/>
                  </a:lnTo>
                  <a:lnTo>
                    <a:pt x="4062653" y="45085"/>
                  </a:lnTo>
                  <a:lnTo>
                    <a:pt x="4063923" y="42672"/>
                  </a:lnTo>
                  <a:lnTo>
                    <a:pt x="4064812" y="40513"/>
                  </a:lnTo>
                  <a:lnTo>
                    <a:pt x="4065447" y="38353"/>
                  </a:lnTo>
                  <a:lnTo>
                    <a:pt x="4066336" y="35941"/>
                  </a:lnTo>
                  <a:lnTo>
                    <a:pt x="4066971" y="33527"/>
                  </a:lnTo>
                  <a:lnTo>
                    <a:pt x="4067225" y="31115"/>
                  </a:lnTo>
                  <a:lnTo>
                    <a:pt x="4067860" y="28575"/>
                  </a:lnTo>
                  <a:lnTo>
                    <a:pt x="4068114" y="25907"/>
                  </a:lnTo>
                  <a:lnTo>
                    <a:pt x="4068114" y="23495"/>
                  </a:lnTo>
                  <a:lnTo>
                    <a:pt x="4068495" y="20700"/>
                  </a:lnTo>
                  <a:lnTo>
                    <a:pt x="4068495" y="18288"/>
                  </a:lnTo>
                  <a:lnTo>
                    <a:pt x="4068495" y="15494"/>
                  </a:lnTo>
                  <a:lnTo>
                    <a:pt x="4068495" y="13080"/>
                  </a:lnTo>
                  <a:lnTo>
                    <a:pt x="4068114" y="10287"/>
                  </a:lnTo>
                  <a:lnTo>
                    <a:pt x="4068114" y="7874"/>
                  </a:lnTo>
                  <a:lnTo>
                    <a:pt x="4067606" y="5206"/>
                  </a:lnTo>
                  <a:lnTo>
                    <a:pt x="4067225" y="2667"/>
                  </a:lnTo>
                  <a:lnTo>
                    <a:pt x="4066971" y="253"/>
                  </a:lnTo>
                  <a:lnTo>
                    <a:pt x="4100118" y="253"/>
                  </a:lnTo>
                </a:path>
                <a:path w="6883400" h="10017125">
                  <a:moveTo>
                    <a:pt x="3971848" y="85344"/>
                  </a:moveTo>
                  <a:lnTo>
                    <a:pt x="4100118" y="85344"/>
                  </a:lnTo>
                </a:path>
                <a:path w="6883400" h="10017125">
                  <a:moveTo>
                    <a:pt x="4100118" y="253"/>
                  </a:moveTo>
                  <a:lnTo>
                    <a:pt x="4134281" y="253"/>
                  </a:lnTo>
                  <a:lnTo>
                    <a:pt x="4133646" y="2413"/>
                  </a:lnTo>
                  <a:lnTo>
                    <a:pt x="4133138" y="5206"/>
                  </a:lnTo>
                  <a:lnTo>
                    <a:pt x="4132503" y="7620"/>
                  </a:lnTo>
                  <a:lnTo>
                    <a:pt x="4132122" y="10032"/>
                  </a:lnTo>
                  <a:lnTo>
                    <a:pt x="4131868" y="12826"/>
                  </a:lnTo>
                  <a:lnTo>
                    <a:pt x="4131614" y="15240"/>
                  </a:lnTo>
                  <a:lnTo>
                    <a:pt x="4131614" y="17906"/>
                  </a:lnTo>
                  <a:lnTo>
                    <a:pt x="4131614" y="20447"/>
                  </a:lnTo>
                  <a:lnTo>
                    <a:pt x="4131614" y="23114"/>
                  </a:lnTo>
                  <a:lnTo>
                    <a:pt x="4131868" y="25526"/>
                  </a:lnTo>
                  <a:lnTo>
                    <a:pt x="4132122" y="28321"/>
                  </a:lnTo>
                  <a:lnTo>
                    <a:pt x="4132503" y="30733"/>
                  </a:lnTo>
                  <a:lnTo>
                    <a:pt x="4133138" y="33147"/>
                  </a:lnTo>
                  <a:lnTo>
                    <a:pt x="4133646" y="35687"/>
                  </a:lnTo>
                  <a:lnTo>
                    <a:pt x="4134662" y="38100"/>
                  </a:lnTo>
                  <a:lnTo>
                    <a:pt x="4135170" y="40513"/>
                  </a:lnTo>
                  <a:lnTo>
                    <a:pt x="4136440" y="42672"/>
                  </a:lnTo>
                  <a:lnTo>
                    <a:pt x="4142790" y="52704"/>
                  </a:lnTo>
                  <a:lnTo>
                    <a:pt x="4144314" y="54482"/>
                  </a:lnTo>
                  <a:lnTo>
                    <a:pt x="4146219" y="56006"/>
                  </a:lnTo>
                  <a:lnTo>
                    <a:pt x="4147997" y="57530"/>
                  </a:lnTo>
                  <a:lnTo>
                    <a:pt x="4149902" y="58800"/>
                  </a:lnTo>
                  <a:lnTo>
                    <a:pt x="4151934" y="60071"/>
                  </a:lnTo>
                  <a:lnTo>
                    <a:pt x="4154093" y="60960"/>
                  </a:lnTo>
                  <a:lnTo>
                    <a:pt x="4156506" y="61595"/>
                  </a:lnTo>
                  <a:lnTo>
                    <a:pt x="4158665" y="62483"/>
                  </a:lnTo>
                  <a:lnTo>
                    <a:pt x="4161459" y="62738"/>
                  </a:lnTo>
                  <a:lnTo>
                    <a:pt x="4163872" y="63119"/>
                  </a:lnTo>
                  <a:lnTo>
                    <a:pt x="4166666" y="62738"/>
                  </a:lnTo>
                  <a:lnTo>
                    <a:pt x="4169333" y="62102"/>
                  </a:lnTo>
                  <a:lnTo>
                    <a:pt x="4171746" y="61595"/>
                  </a:lnTo>
                  <a:lnTo>
                    <a:pt x="4183938" y="54228"/>
                  </a:lnTo>
                  <a:lnTo>
                    <a:pt x="4185843" y="52704"/>
                  </a:lnTo>
                  <a:lnTo>
                    <a:pt x="4186986" y="50926"/>
                  </a:lnTo>
                  <a:lnTo>
                    <a:pt x="4188510" y="49022"/>
                  </a:lnTo>
                  <a:lnTo>
                    <a:pt x="4189780" y="46863"/>
                  </a:lnTo>
                  <a:lnTo>
                    <a:pt x="4191050" y="45085"/>
                  </a:lnTo>
                  <a:lnTo>
                    <a:pt x="4191939" y="42672"/>
                  </a:lnTo>
                  <a:lnTo>
                    <a:pt x="4192828" y="40513"/>
                  </a:lnTo>
                  <a:lnTo>
                    <a:pt x="4193463" y="38353"/>
                  </a:lnTo>
                  <a:lnTo>
                    <a:pt x="4194352" y="35941"/>
                  </a:lnTo>
                  <a:lnTo>
                    <a:pt x="4194987" y="33527"/>
                  </a:lnTo>
                  <a:lnTo>
                    <a:pt x="4195241" y="31115"/>
                  </a:lnTo>
                  <a:lnTo>
                    <a:pt x="4195876" y="28575"/>
                  </a:lnTo>
                  <a:lnTo>
                    <a:pt x="4196130" y="25907"/>
                  </a:lnTo>
                  <a:lnTo>
                    <a:pt x="4196130" y="23495"/>
                  </a:lnTo>
                  <a:lnTo>
                    <a:pt x="4196511" y="20700"/>
                  </a:lnTo>
                  <a:lnTo>
                    <a:pt x="4196511" y="18288"/>
                  </a:lnTo>
                  <a:lnTo>
                    <a:pt x="4196511" y="15494"/>
                  </a:lnTo>
                  <a:lnTo>
                    <a:pt x="4196511" y="13080"/>
                  </a:lnTo>
                  <a:lnTo>
                    <a:pt x="4196130" y="10287"/>
                  </a:lnTo>
                  <a:lnTo>
                    <a:pt x="4196130" y="7874"/>
                  </a:lnTo>
                  <a:lnTo>
                    <a:pt x="4195876" y="5206"/>
                  </a:lnTo>
                  <a:lnTo>
                    <a:pt x="4195622" y="2667"/>
                  </a:lnTo>
                  <a:lnTo>
                    <a:pt x="4194987" y="253"/>
                  </a:lnTo>
                  <a:lnTo>
                    <a:pt x="4228134" y="253"/>
                  </a:lnTo>
                </a:path>
                <a:path w="6883400" h="10017125">
                  <a:moveTo>
                    <a:pt x="4100118" y="85344"/>
                  </a:moveTo>
                  <a:lnTo>
                    <a:pt x="4228134" y="85344"/>
                  </a:lnTo>
                </a:path>
                <a:path w="6883400" h="10017125">
                  <a:moveTo>
                    <a:pt x="4228134" y="253"/>
                  </a:moveTo>
                  <a:lnTo>
                    <a:pt x="4262297" y="253"/>
                  </a:lnTo>
                  <a:lnTo>
                    <a:pt x="4261662" y="2413"/>
                  </a:lnTo>
                  <a:lnTo>
                    <a:pt x="4261154" y="5206"/>
                  </a:lnTo>
                  <a:lnTo>
                    <a:pt x="4260519" y="7620"/>
                  </a:lnTo>
                  <a:lnTo>
                    <a:pt x="4260138" y="10032"/>
                  </a:lnTo>
                  <a:lnTo>
                    <a:pt x="4259884" y="12826"/>
                  </a:lnTo>
                  <a:lnTo>
                    <a:pt x="4259630" y="15240"/>
                  </a:lnTo>
                  <a:lnTo>
                    <a:pt x="4259630" y="17906"/>
                  </a:lnTo>
                  <a:lnTo>
                    <a:pt x="4259630" y="20447"/>
                  </a:lnTo>
                  <a:lnTo>
                    <a:pt x="4259630" y="23114"/>
                  </a:lnTo>
                  <a:lnTo>
                    <a:pt x="4259884" y="25526"/>
                  </a:lnTo>
                  <a:lnTo>
                    <a:pt x="4260138" y="28321"/>
                  </a:lnTo>
                  <a:lnTo>
                    <a:pt x="4260519" y="30733"/>
                  </a:lnTo>
                  <a:lnTo>
                    <a:pt x="4261154" y="33147"/>
                  </a:lnTo>
                  <a:lnTo>
                    <a:pt x="4262043" y="35687"/>
                  </a:lnTo>
                  <a:lnTo>
                    <a:pt x="4262678" y="38100"/>
                  </a:lnTo>
                  <a:lnTo>
                    <a:pt x="4263567" y="40513"/>
                  </a:lnTo>
                  <a:lnTo>
                    <a:pt x="4264456" y="42672"/>
                  </a:lnTo>
                  <a:lnTo>
                    <a:pt x="4265345" y="45085"/>
                  </a:lnTo>
                  <a:lnTo>
                    <a:pt x="4266615" y="47244"/>
                  </a:lnTo>
                  <a:lnTo>
                    <a:pt x="4267758" y="49022"/>
                  </a:lnTo>
                  <a:lnTo>
                    <a:pt x="4269282" y="50926"/>
                  </a:lnTo>
                  <a:lnTo>
                    <a:pt x="4270806" y="52704"/>
                  </a:lnTo>
                  <a:lnTo>
                    <a:pt x="4272330" y="54482"/>
                  </a:lnTo>
                  <a:lnTo>
                    <a:pt x="4274235" y="56006"/>
                  </a:lnTo>
                  <a:lnTo>
                    <a:pt x="4276013" y="57530"/>
                  </a:lnTo>
                  <a:lnTo>
                    <a:pt x="4277918" y="58800"/>
                  </a:lnTo>
                  <a:lnTo>
                    <a:pt x="4279950" y="60071"/>
                  </a:lnTo>
                  <a:lnTo>
                    <a:pt x="4282109" y="60960"/>
                  </a:lnTo>
                  <a:lnTo>
                    <a:pt x="4284522" y="61595"/>
                  </a:lnTo>
                  <a:lnTo>
                    <a:pt x="4286681" y="62483"/>
                  </a:lnTo>
                  <a:lnTo>
                    <a:pt x="4289475" y="62738"/>
                  </a:lnTo>
                  <a:lnTo>
                    <a:pt x="4291888" y="63119"/>
                  </a:lnTo>
                  <a:lnTo>
                    <a:pt x="4294936" y="62738"/>
                  </a:lnTo>
                  <a:lnTo>
                    <a:pt x="4297349" y="62102"/>
                  </a:lnTo>
                  <a:lnTo>
                    <a:pt x="4299762" y="61595"/>
                  </a:lnTo>
                  <a:lnTo>
                    <a:pt x="4311954" y="54228"/>
                  </a:lnTo>
                  <a:lnTo>
                    <a:pt x="4313859" y="52704"/>
                  </a:lnTo>
                  <a:lnTo>
                    <a:pt x="4315002" y="50926"/>
                  </a:lnTo>
                  <a:lnTo>
                    <a:pt x="4316526" y="49022"/>
                  </a:lnTo>
                  <a:lnTo>
                    <a:pt x="4317796" y="46863"/>
                  </a:lnTo>
                  <a:lnTo>
                    <a:pt x="4319066" y="45085"/>
                  </a:lnTo>
                  <a:lnTo>
                    <a:pt x="4319955" y="42672"/>
                  </a:lnTo>
                  <a:lnTo>
                    <a:pt x="4320844" y="40513"/>
                  </a:lnTo>
                  <a:lnTo>
                    <a:pt x="4321479" y="38353"/>
                  </a:lnTo>
                  <a:lnTo>
                    <a:pt x="4322368" y="35941"/>
                  </a:lnTo>
                  <a:lnTo>
                    <a:pt x="4323003" y="33527"/>
                  </a:lnTo>
                  <a:lnTo>
                    <a:pt x="4323257" y="31115"/>
                  </a:lnTo>
                  <a:lnTo>
                    <a:pt x="4323892" y="28575"/>
                  </a:lnTo>
                  <a:lnTo>
                    <a:pt x="4324146" y="25907"/>
                  </a:lnTo>
                  <a:lnTo>
                    <a:pt x="4324527" y="23495"/>
                  </a:lnTo>
                  <a:lnTo>
                    <a:pt x="4324527" y="20700"/>
                  </a:lnTo>
                  <a:lnTo>
                    <a:pt x="4324781" y="18288"/>
                  </a:lnTo>
                  <a:lnTo>
                    <a:pt x="4324781" y="15494"/>
                  </a:lnTo>
                  <a:lnTo>
                    <a:pt x="4324527" y="13080"/>
                  </a:lnTo>
                  <a:lnTo>
                    <a:pt x="4324527" y="10287"/>
                  </a:lnTo>
                  <a:lnTo>
                    <a:pt x="4324146" y="7874"/>
                  </a:lnTo>
                  <a:lnTo>
                    <a:pt x="4323892" y="5206"/>
                  </a:lnTo>
                  <a:lnTo>
                    <a:pt x="4323638" y="2667"/>
                  </a:lnTo>
                  <a:lnTo>
                    <a:pt x="4323003" y="253"/>
                  </a:lnTo>
                  <a:lnTo>
                    <a:pt x="4356150" y="253"/>
                  </a:lnTo>
                </a:path>
                <a:path w="6883400" h="10017125">
                  <a:moveTo>
                    <a:pt x="4228134" y="85344"/>
                  </a:moveTo>
                  <a:lnTo>
                    <a:pt x="4356150" y="85344"/>
                  </a:lnTo>
                </a:path>
                <a:path w="6883400" h="10017125">
                  <a:moveTo>
                    <a:pt x="4356150" y="253"/>
                  </a:moveTo>
                  <a:lnTo>
                    <a:pt x="4390313" y="253"/>
                  </a:lnTo>
                  <a:lnTo>
                    <a:pt x="4389678" y="2413"/>
                  </a:lnTo>
                  <a:lnTo>
                    <a:pt x="4389170" y="5206"/>
                  </a:lnTo>
                  <a:lnTo>
                    <a:pt x="4388535" y="7620"/>
                  </a:lnTo>
                  <a:lnTo>
                    <a:pt x="4388154" y="10032"/>
                  </a:lnTo>
                  <a:lnTo>
                    <a:pt x="4387900" y="12826"/>
                  </a:lnTo>
                  <a:lnTo>
                    <a:pt x="4387900" y="15240"/>
                  </a:lnTo>
                  <a:lnTo>
                    <a:pt x="4387646" y="17906"/>
                  </a:lnTo>
                  <a:lnTo>
                    <a:pt x="4387646" y="20447"/>
                  </a:lnTo>
                  <a:lnTo>
                    <a:pt x="4387900" y="23114"/>
                  </a:lnTo>
                  <a:lnTo>
                    <a:pt x="4387900" y="25526"/>
                  </a:lnTo>
                  <a:lnTo>
                    <a:pt x="4388154" y="28321"/>
                  </a:lnTo>
                  <a:lnTo>
                    <a:pt x="4388789" y="30733"/>
                  </a:lnTo>
                  <a:lnTo>
                    <a:pt x="4389424" y="33147"/>
                  </a:lnTo>
                  <a:lnTo>
                    <a:pt x="4390059" y="35687"/>
                  </a:lnTo>
                  <a:lnTo>
                    <a:pt x="4390694" y="38100"/>
                  </a:lnTo>
                  <a:lnTo>
                    <a:pt x="4391583" y="40513"/>
                  </a:lnTo>
                  <a:lnTo>
                    <a:pt x="4392472" y="42672"/>
                  </a:lnTo>
                  <a:lnTo>
                    <a:pt x="4393361" y="45085"/>
                  </a:lnTo>
                  <a:lnTo>
                    <a:pt x="4394885" y="47244"/>
                  </a:lnTo>
                  <a:lnTo>
                    <a:pt x="4396155" y="49022"/>
                  </a:lnTo>
                  <a:lnTo>
                    <a:pt x="4397298" y="50926"/>
                  </a:lnTo>
                  <a:lnTo>
                    <a:pt x="4398822" y="52704"/>
                  </a:lnTo>
                  <a:lnTo>
                    <a:pt x="4400346" y="54482"/>
                  </a:lnTo>
                  <a:lnTo>
                    <a:pt x="4402251" y="56006"/>
                  </a:lnTo>
                  <a:lnTo>
                    <a:pt x="4404029" y="57530"/>
                  </a:lnTo>
                  <a:lnTo>
                    <a:pt x="4406188" y="58800"/>
                  </a:lnTo>
                  <a:lnTo>
                    <a:pt x="4407966" y="60071"/>
                  </a:lnTo>
                  <a:lnTo>
                    <a:pt x="4410506" y="60960"/>
                  </a:lnTo>
                  <a:lnTo>
                    <a:pt x="4412538" y="61595"/>
                  </a:lnTo>
                  <a:lnTo>
                    <a:pt x="4415078" y="62483"/>
                  </a:lnTo>
                  <a:lnTo>
                    <a:pt x="4417491" y="62738"/>
                  </a:lnTo>
                  <a:lnTo>
                    <a:pt x="4420158" y="63119"/>
                  </a:lnTo>
                  <a:lnTo>
                    <a:pt x="4422952" y="62738"/>
                  </a:lnTo>
                  <a:lnTo>
                    <a:pt x="4425365" y="62102"/>
                  </a:lnTo>
                  <a:lnTo>
                    <a:pt x="4427778" y="61595"/>
                  </a:lnTo>
                  <a:lnTo>
                    <a:pt x="4430318" y="60578"/>
                  </a:lnTo>
                  <a:lnTo>
                    <a:pt x="4432731" y="59690"/>
                  </a:lnTo>
                  <a:lnTo>
                    <a:pt x="4434890" y="58547"/>
                  </a:lnTo>
                  <a:lnTo>
                    <a:pt x="4436668" y="57276"/>
                  </a:lnTo>
                  <a:lnTo>
                    <a:pt x="4438446" y="56006"/>
                  </a:lnTo>
                  <a:lnTo>
                    <a:pt x="4439970" y="54228"/>
                  </a:lnTo>
                  <a:lnTo>
                    <a:pt x="4441875" y="52704"/>
                  </a:lnTo>
                  <a:lnTo>
                    <a:pt x="4443399" y="50926"/>
                  </a:lnTo>
                  <a:lnTo>
                    <a:pt x="4444542" y="49022"/>
                  </a:lnTo>
                  <a:lnTo>
                    <a:pt x="4445812" y="46863"/>
                  </a:lnTo>
                  <a:lnTo>
                    <a:pt x="4447082" y="45085"/>
                  </a:lnTo>
                  <a:lnTo>
                    <a:pt x="4447971" y="42672"/>
                  </a:lnTo>
                  <a:lnTo>
                    <a:pt x="4448860" y="40513"/>
                  </a:lnTo>
                  <a:lnTo>
                    <a:pt x="4449749" y="38353"/>
                  </a:lnTo>
                  <a:lnTo>
                    <a:pt x="4450384" y="35941"/>
                  </a:lnTo>
                  <a:lnTo>
                    <a:pt x="4451019" y="33527"/>
                  </a:lnTo>
                  <a:lnTo>
                    <a:pt x="4451654" y="31115"/>
                  </a:lnTo>
                  <a:lnTo>
                    <a:pt x="4451908" y="28575"/>
                  </a:lnTo>
                  <a:lnTo>
                    <a:pt x="4452162" y="25907"/>
                  </a:lnTo>
                  <a:lnTo>
                    <a:pt x="4452543" y="23495"/>
                  </a:lnTo>
                  <a:lnTo>
                    <a:pt x="4452543" y="20700"/>
                  </a:lnTo>
                  <a:lnTo>
                    <a:pt x="4452797" y="18288"/>
                  </a:lnTo>
                  <a:lnTo>
                    <a:pt x="4452797" y="15494"/>
                  </a:lnTo>
                  <a:lnTo>
                    <a:pt x="4452543" y="13080"/>
                  </a:lnTo>
                  <a:lnTo>
                    <a:pt x="4452543" y="10287"/>
                  </a:lnTo>
                  <a:lnTo>
                    <a:pt x="4452162" y="7874"/>
                  </a:lnTo>
                  <a:lnTo>
                    <a:pt x="4451908" y="5206"/>
                  </a:lnTo>
                  <a:lnTo>
                    <a:pt x="4451654" y="2667"/>
                  </a:lnTo>
                  <a:lnTo>
                    <a:pt x="4451019" y="253"/>
                  </a:lnTo>
                  <a:lnTo>
                    <a:pt x="4484166" y="253"/>
                  </a:lnTo>
                </a:path>
                <a:path w="6883400" h="10017125">
                  <a:moveTo>
                    <a:pt x="4356150" y="85344"/>
                  </a:moveTo>
                  <a:lnTo>
                    <a:pt x="4484166" y="85344"/>
                  </a:lnTo>
                </a:path>
                <a:path w="6883400" h="10017125">
                  <a:moveTo>
                    <a:pt x="4484166" y="253"/>
                  </a:moveTo>
                  <a:lnTo>
                    <a:pt x="4518710" y="253"/>
                  </a:lnTo>
                  <a:lnTo>
                    <a:pt x="4517694" y="2413"/>
                  </a:lnTo>
                  <a:lnTo>
                    <a:pt x="4517186" y="5206"/>
                  </a:lnTo>
                  <a:lnTo>
                    <a:pt x="4516805" y="7620"/>
                  </a:lnTo>
                  <a:lnTo>
                    <a:pt x="4516170" y="10032"/>
                  </a:lnTo>
                  <a:lnTo>
                    <a:pt x="4515916" y="12826"/>
                  </a:lnTo>
                  <a:lnTo>
                    <a:pt x="4515916" y="15240"/>
                  </a:lnTo>
                  <a:lnTo>
                    <a:pt x="4515662" y="17906"/>
                  </a:lnTo>
                  <a:lnTo>
                    <a:pt x="4515662" y="20447"/>
                  </a:lnTo>
                  <a:lnTo>
                    <a:pt x="4515916" y="23114"/>
                  </a:lnTo>
                  <a:lnTo>
                    <a:pt x="4515916" y="25526"/>
                  </a:lnTo>
                  <a:lnTo>
                    <a:pt x="4516551" y="28321"/>
                  </a:lnTo>
                  <a:lnTo>
                    <a:pt x="4516805" y="30733"/>
                  </a:lnTo>
                  <a:lnTo>
                    <a:pt x="4517440" y="33147"/>
                  </a:lnTo>
                  <a:lnTo>
                    <a:pt x="4518075" y="35687"/>
                  </a:lnTo>
                  <a:lnTo>
                    <a:pt x="4525695" y="50926"/>
                  </a:lnTo>
                  <a:lnTo>
                    <a:pt x="4526838" y="52704"/>
                  </a:lnTo>
                  <a:lnTo>
                    <a:pt x="4528743" y="54482"/>
                  </a:lnTo>
                  <a:lnTo>
                    <a:pt x="4530267" y="56006"/>
                  </a:lnTo>
                  <a:lnTo>
                    <a:pt x="4532045" y="57530"/>
                  </a:lnTo>
                  <a:lnTo>
                    <a:pt x="4534204" y="58800"/>
                  </a:lnTo>
                  <a:lnTo>
                    <a:pt x="4535982" y="60071"/>
                  </a:lnTo>
                  <a:lnTo>
                    <a:pt x="4538522" y="60960"/>
                  </a:lnTo>
                  <a:lnTo>
                    <a:pt x="4540554" y="61595"/>
                  </a:lnTo>
                  <a:lnTo>
                    <a:pt x="4543094" y="62483"/>
                  </a:lnTo>
                  <a:lnTo>
                    <a:pt x="4545507" y="62738"/>
                  </a:lnTo>
                  <a:lnTo>
                    <a:pt x="4548174" y="63119"/>
                  </a:lnTo>
                  <a:lnTo>
                    <a:pt x="4550968" y="62738"/>
                  </a:lnTo>
                  <a:lnTo>
                    <a:pt x="4553381" y="62102"/>
                  </a:lnTo>
                  <a:lnTo>
                    <a:pt x="4556175" y="61595"/>
                  </a:lnTo>
                  <a:lnTo>
                    <a:pt x="4558588" y="60578"/>
                  </a:lnTo>
                  <a:lnTo>
                    <a:pt x="4560747" y="59690"/>
                  </a:lnTo>
                  <a:lnTo>
                    <a:pt x="4562906" y="58547"/>
                  </a:lnTo>
                  <a:lnTo>
                    <a:pt x="4564684" y="57276"/>
                  </a:lnTo>
                  <a:lnTo>
                    <a:pt x="4566462" y="56006"/>
                  </a:lnTo>
                  <a:lnTo>
                    <a:pt x="4573828" y="46863"/>
                  </a:lnTo>
                  <a:lnTo>
                    <a:pt x="4575098" y="45085"/>
                  </a:lnTo>
                  <a:lnTo>
                    <a:pt x="4575987" y="42672"/>
                  </a:lnTo>
                  <a:lnTo>
                    <a:pt x="4576876" y="40513"/>
                  </a:lnTo>
                  <a:lnTo>
                    <a:pt x="4577765" y="38353"/>
                  </a:lnTo>
                  <a:lnTo>
                    <a:pt x="4580178" y="25907"/>
                  </a:lnTo>
                  <a:lnTo>
                    <a:pt x="4580559" y="23495"/>
                  </a:lnTo>
                  <a:lnTo>
                    <a:pt x="4580813" y="20700"/>
                  </a:lnTo>
                  <a:lnTo>
                    <a:pt x="4580813" y="18288"/>
                  </a:lnTo>
                  <a:lnTo>
                    <a:pt x="4580813" y="15494"/>
                  </a:lnTo>
                  <a:lnTo>
                    <a:pt x="4580813" y="13080"/>
                  </a:lnTo>
                  <a:lnTo>
                    <a:pt x="4580559" y="10287"/>
                  </a:lnTo>
                  <a:lnTo>
                    <a:pt x="4580178" y="7874"/>
                  </a:lnTo>
                  <a:lnTo>
                    <a:pt x="4579924" y="5206"/>
                  </a:lnTo>
                  <a:lnTo>
                    <a:pt x="4579670" y="2667"/>
                  </a:lnTo>
                  <a:lnTo>
                    <a:pt x="4579289" y="253"/>
                  </a:lnTo>
                  <a:lnTo>
                    <a:pt x="4612182" y="253"/>
                  </a:lnTo>
                </a:path>
                <a:path w="6883400" h="10017125">
                  <a:moveTo>
                    <a:pt x="4484166" y="85344"/>
                  </a:moveTo>
                  <a:lnTo>
                    <a:pt x="4612182" y="85344"/>
                  </a:lnTo>
                </a:path>
                <a:path w="6883400" h="10017125">
                  <a:moveTo>
                    <a:pt x="4612182" y="253"/>
                  </a:moveTo>
                  <a:lnTo>
                    <a:pt x="4646726" y="253"/>
                  </a:lnTo>
                  <a:lnTo>
                    <a:pt x="4645710" y="2413"/>
                  </a:lnTo>
                  <a:lnTo>
                    <a:pt x="4645202" y="5206"/>
                  </a:lnTo>
                  <a:lnTo>
                    <a:pt x="4644821" y="7620"/>
                  </a:lnTo>
                  <a:lnTo>
                    <a:pt x="4644186" y="10032"/>
                  </a:lnTo>
                  <a:lnTo>
                    <a:pt x="4643932" y="12826"/>
                  </a:lnTo>
                  <a:lnTo>
                    <a:pt x="4643932" y="25526"/>
                  </a:lnTo>
                  <a:lnTo>
                    <a:pt x="4644567" y="28321"/>
                  </a:lnTo>
                  <a:lnTo>
                    <a:pt x="4644821" y="30733"/>
                  </a:lnTo>
                  <a:lnTo>
                    <a:pt x="4645456" y="33147"/>
                  </a:lnTo>
                  <a:lnTo>
                    <a:pt x="4646091" y="35687"/>
                  </a:lnTo>
                  <a:lnTo>
                    <a:pt x="4653711" y="50926"/>
                  </a:lnTo>
                  <a:lnTo>
                    <a:pt x="4654854" y="52704"/>
                  </a:lnTo>
                  <a:lnTo>
                    <a:pt x="4656759" y="54482"/>
                  </a:lnTo>
                  <a:lnTo>
                    <a:pt x="4658283" y="56006"/>
                  </a:lnTo>
                  <a:lnTo>
                    <a:pt x="4660061" y="57530"/>
                  </a:lnTo>
                  <a:lnTo>
                    <a:pt x="4662220" y="58800"/>
                  </a:lnTo>
                  <a:lnTo>
                    <a:pt x="4664379" y="60071"/>
                  </a:lnTo>
                  <a:lnTo>
                    <a:pt x="4666538" y="60960"/>
                  </a:lnTo>
                  <a:lnTo>
                    <a:pt x="4668570" y="61595"/>
                  </a:lnTo>
                  <a:lnTo>
                    <a:pt x="4671110" y="62483"/>
                  </a:lnTo>
                  <a:lnTo>
                    <a:pt x="4673523" y="62738"/>
                  </a:lnTo>
                  <a:lnTo>
                    <a:pt x="4676190" y="63119"/>
                  </a:lnTo>
                  <a:lnTo>
                    <a:pt x="4678984" y="62738"/>
                  </a:lnTo>
                  <a:lnTo>
                    <a:pt x="4681778" y="62102"/>
                  </a:lnTo>
                  <a:lnTo>
                    <a:pt x="4684191" y="61595"/>
                  </a:lnTo>
                  <a:lnTo>
                    <a:pt x="4686604" y="60578"/>
                  </a:lnTo>
                  <a:lnTo>
                    <a:pt x="4688763" y="59690"/>
                  </a:lnTo>
                  <a:lnTo>
                    <a:pt x="4690922" y="58547"/>
                  </a:lnTo>
                  <a:lnTo>
                    <a:pt x="4692700" y="57276"/>
                  </a:lnTo>
                  <a:lnTo>
                    <a:pt x="4694478" y="56006"/>
                  </a:lnTo>
                  <a:lnTo>
                    <a:pt x="4696383" y="54228"/>
                  </a:lnTo>
                  <a:lnTo>
                    <a:pt x="4697907" y="52704"/>
                  </a:lnTo>
                  <a:lnTo>
                    <a:pt x="4699431" y="50926"/>
                  </a:lnTo>
                  <a:lnTo>
                    <a:pt x="4700574" y="49022"/>
                  </a:lnTo>
                  <a:lnTo>
                    <a:pt x="4701844" y="46863"/>
                  </a:lnTo>
                  <a:lnTo>
                    <a:pt x="4703114" y="45085"/>
                  </a:lnTo>
                  <a:lnTo>
                    <a:pt x="4704003" y="42672"/>
                  </a:lnTo>
                  <a:lnTo>
                    <a:pt x="4704892" y="40513"/>
                  </a:lnTo>
                  <a:lnTo>
                    <a:pt x="4705781" y="38353"/>
                  </a:lnTo>
                  <a:lnTo>
                    <a:pt x="4706670" y="35941"/>
                  </a:lnTo>
                  <a:lnTo>
                    <a:pt x="4707051" y="33527"/>
                  </a:lnTo>
                  <a:lnTo>
                    <a:pt x="4707686" y="31115"/>
                  </a:lnTo>
                  <a:lnTo>
                    <a:pt x="4708194" y="28575"/>
                  </a:lnTo>
                  <a:lnTo>
                    <a:pt x="4708194" y="25907"/>
                  </a:lnTo>
                  <a:lnTo>
                    <a:pt x="4708575" y="23495"/>
                  </a:lnTo>
                  <a:lnTo>
                    <a:pt x="4708829" y="20700"/>
                  </a:lnTo>
                  <a:lnTo>
                    <a:pt x="4708829" y="18288"/>
                  </a:lnTo>
                  <a:lnTo>
                    <a:pt x="4708829" y="15494"/>
                  </a:lnTo>
                  <a:lnTo>
                    <a:pt x="4708829" y="13080"/>
                  </a:lnTo>
                  <a:lnTo>
                    <a:pt x="4708575" y="10287"/>
                  </a:lnTo>
                  <a:lnTo>
                    <a:pt x="4708194" y="7874"/>
                  </a:lnTo>
                  <a:lnTo>
                    <a:pt x="4707940" y="5206"/>
                  </a:lnTo>
                  <a:lnTo>
                    <a:pt x="4707686" y="2667"/>
                  </a:lnTo>
                  <a:lnTo>
                    <a:pt x="4707305" y="253"/>
                  </a:lnTo>
                  <a:lnTo>
                    <a:pt x="4740198" y="253"/>
                  </a:lnTo>
                </a:path>
                <a:path w="6883400" h="10017125">
                  <a:moveTo>
                    <a:pt x="4612182" y="85344"/>
                  </a:moveTo>
                  <a:lnTo>
                    <a:pt x="4740198" y="85344"/>
                  </a:lnTo>
                </a:path>
                <a:path w="6883400" h="10017125">
                  <a:moveTo>
                    <a:pt x="4740198" y="253"/>
                  </a:moveTo>
                  <a:lnTo>
                    <a:pt x="4774742" y="253"/>
                  </a:lnTo>
                  <a:lnTo>
                    <a:pt x="4774107" y="2413"/>
                  </a:lnTo>
                  <a:lnTo>
                    <a:pt x="4773218" y="5206"/>
                  </a:lnTo>
                  <a:lnTo>
                    <a:pt x="4772837" y="7620"/>
                  </a:lnTo>
                  <a:lnTo>
                    <a:pt x="4772583" y="10032"/>
                  </a:lnTo>
                  <a:lnTo>
                    <a:pt x="4772202" y="12826"/>
                  </a:lnTo>
                  <a:lnTo>
                    <a:pt x="4771948" y="15240"/>
                  </a:lnTo>
                  <a:lnTo>
                    <a:pt x="4771948" y="17906"/>
                  </a:lnTo>
                  <a:lnTo>
                    <a:pt x="4771948" y="20447"/>
                  </a:lnTo>
                  <a:lnTo>
                    <a:pt x="4771948" y="23114"/>
                  </a:lnTo>
                  <a:lnTo>
                    <a:pt x="4772202" y="25526"/>
                  </a:lnTo>
                  <a:lnTo>
                    <a:pt x="4772583" y="28321"/>
                  </a:lnTo>
                  <a:lnTo>
                    <a:pt x="4772837" y="30733"/>
                  </a:lnTo>
                  <a:lnTo>
                    <a:pt x="4773472" y="33147"/>
                  </a:lnTo>
                  <a:lnTo>
                    <a:pt x="4774107" y="35687"/>
                  </a:lnTo>
                  <a:lnTo>
                    <a:pt x="4774742" y="38100"/>
                  </a:lnTo>
                  <a:lnTo>
                    <a:pt x="4783251" y="52704"/>
                  </a:lnTo>
                  <a:lnTo>
                    <a:pt x="4784775" y="54482"/>
                  </a:lnTo>
                  <a:lnTo>
                    <a:pt x="4796967" y="61595"/>
                  </a:lnTo>
                  <a:lnTo>
                    <a:pt x="4799126" y="62483"/>
                  </a:lnTo>
                  <a:lnTo>
                    <a:pt x="4801793" y="62738"/>
                  </a:lnTo>
                  <a:lnTo>
                    <a:pt x="4804206" y="63119"/>
                  </a:lnTo>
                  <a:lnTo>
                    <a:pt x="4807000" y="62738"/>
                  </a:lnTo>
                  <a:lnTo>
                    <a:pt x="4809794" y="62102"/>
                  </a:lnTo>
                  <a:lnTo>
                    <a:pt x="4812207" y="61595"/>
                  </a:lnTo>
                  <a:lnTo>
                    <a:pt x="4814620" y="60578"/>
                  </a:lnTo>
                  <a:lnTo>
                    <a:pt x="4816779" y="59690"/>
                  </a:lnTo>
                  <a:lnTo>
                    <a:pt x="4818938" y="58547"/>
                  </a:lnTo>
                  <a:lnTo>
                    <a:pt x="4820716" y="57276"/>
                  </a:lnTo>
                  <a:lnTo>
                    <a:pt x="4822875" y="56006"/>
                  </a:lnTo>
                  <a:lnTo>
                    <a:pt x="4824399" y="54228"/>
                  </a:lnTo>
                  <a:lnTo>
                    <a:pt x="4825923" y="52704"/>
                  </a:lnTo>
                  <a:lnTo>
                    <a:pt x="4827447" y="50926"/>
                  </a:lnTo>
                  <a:lnTo>
                    <a:pt x="4828590" y="49022"/>
                  </a:lnTo>
                  <a:lnTo>
                    <a:pt x="4830114" y="46863"/>
                  </a:lnTo>
                  <a:lnTo>
                    <a:pt x="4831130" y="45085"/>
                  </a:lnTo>
                  <a:lnTo>
                    <a:pt x="4832273" y="42672"/>
                  </a:lnTo>
                  <a:lnTo>
                    <a:pt x="4833162" y="40513"/>
                  </a:lnTo>
                  <a:lnTo>
                    <a:pt x="4833797" y="38353"/>
                  </a:lnTo>
                  <a:lnTo>
                    <a:pt x="4834686" y="35941"/>
                  </a:lnTo>
                  <a:lnTo>
                    <a:pt x="4835321" y="33527"/>
                  </a:lnTo>
                  <a:lnTo>
                    <a:pt x="4835702" y="31115"/>
                  </a:lnTo>
                  <a:lnTo>
                    <a:pt x="4836210" y="28575"/>
                  </a:lnTo>
                  <a:lnTo>
                    <a:pt x="4836591" y="25907"/>
                  </a:lnTo>
                  <a:lnTo>
                    <a:pt x="4836591" y="23495"/>
                  </a:lnTo>
                  <a:lnTo>
                    <a:pt x="4836845" y="20700"/>
                  </a:lnTo>
                  <a:lnTo>
                    <a:pt x="4836845" y="18288"/>
                  </a:lnTo>
                  <a:lnTo>
                    <a:pt x="4836845" y="15494"/>
                  </a:lnTo>
                  <a:lnTo>
                    <a:pt x="4836845" y="13080"/>
                  </a:lnTo>
                  <a:lnTo>
                    <a:pt x="4836591" y="10287"/>
                  </a:lnTo>
                  <a:lnTo>
                    <a:pt x="4836591" y="7874"/>
                  </a:lnTo>
                  <a:lnTo>
                    <a:pt x="4835956" y="5206"/>
                  </a:lnTo>
                  <a:lnTo>
                    <a:pt x="4835702" y="2667"/>
                  </a:lnTo>
                  <a:lnTo>
                    <a:pt x="4835321" y="253"/>
                  </a:lnTo>
                  <a:lnTo>
                    <a:pt x="4868595" y="253"/>
                  </a:lnTo>
                </a:path>
                <a:path w="6883400" h="10017125">
                  <a:moveTo>
                    <a:pt x="4740198" y="85344"/>
                  </a:moveTo>
                  <a:lnTo>
                    <a:pt x="4868595" y="85344"/>
                  </a:lnTo>
                </a:path>
                <a:path w="6883400" h="10017125">
                  <a:moveTo>
                    <a:pt x="4868595" y="253"/>
                  </a:moveTo>
                  <a:lnTo>
                    <a:pt x="4902758" y="253"/>
                  </a:lnTo>
                  <a:lnTo>
                    <a:pt x="4902123" y="2413"/>
                  </a:lnTo>
                  <a:lnTo>
                    <a:pt x="4901488" y="5206"/>
                  </a:lnTo>
                  <a:lnTo>
                    <a:pt x="4900853" y="7620"/>
                  </a:lnTo>
                  <a:lnTo>
                    <a:pt x="4900599" y="10032"/>
                  </a:lnTo>
                  <a:lnTo>
                    <a:pt x="4900218" y="12826"/>
                  </a:lnTo>
                  <a:lnTo>
                    <a:pt x="4899964" y="15240"/>
                  </a:lnTo>
                  <a:lnTo>
                    <a:pt x="4899964" y="17906"/>
                  </a:lnTo>
                  <a:lnTo>
                    <a:pt x="4899964" y="20447"/>
                  </a:lnTo>
                  <a:lnTo>
                    <a:pt x="4899964" y="23114"/>
                  </a:lnTo>
                  <a:lnTo>
                    <a:pt x="4900218" y="25526"/>
                  </a:lnTo>
                  <a:lnTo>
                    <a:pt x="4900599" y="28321"/>
                  </a:lnTo>
                  <a:lnTo>
                    <a:pt x="4900853" y="30733"/>
                  </a:lnTo>
                  <a:lnTo>
                    <a:pt x="4901488" y="33147"/>
                  </a:lnTo>
                  <a:lnTo>
                    <a:pt x="4902123" y="35687"/>
                  </a:lnTo>
                  <a:lnTo>
                    <a:pt x="4903012" y="38100"/>
                  </a:lnTo>
                  <a:lnTo>
                    <a:pt x="4903647" y="40513"/>
                  </a:lnTo>
                  <a:lnTo>
                    <a:pt x="4904790" y="42672"/>
                  </a:lnTo>
                  <a:lnTo>
                    <a:pt x="4905806" y="45085"/>
                  </a:lnTo>
                  <a:lnTo>
                    <a:pt x="4906949" y="47244"/>
                  </a:lnTo>
                  <a:lnTo>
                    <a:pt x="4908219" y="49022"/>
                  </a:lnTo>
                  <a:lnTo>
                    <a:pt x="4909743" y="50926"/>
                  </a:lnTo>
                  <a:lnTo>
                    <a:pt x="4911267" y="52704"/>
                  </a:lnTo>
                  <a:lnTo>
                    <a:pt x="4912791" y="54482"/>
                  </a:lnTo>
                  <a:lnTo>
                    <a:pt x="4924983" y="61595"/>
                  </a:lnTo>
                  <a:lnTo>
                    <a:pt x="4927142" y="62483"/>
                  </a:lnTo>
                  <a:lnTo>
                    <a:pt x="4929809" y="62738"/>
                  </a:lnTo>
                  <a:lnTo>
                    <a:pt x="4932222" y="63119"/>
                  </a:lnTo>
                  <a:lnTo>
                    <a:pt x="4935016" y="62738"/>
                  </a:lnTo>
                  <a:lnTo>
                    <a:pt x="4937810" y="62102"/>
                  </a:lnTo>
                  <a:lnTo>
                    <a:pt x="4940223" y="61595"/>
                  </a:lnTo>
                  <a:lnTo>
                    <a:pt x="4942636" y="60578"/>
                  </a:lnTo>
                  <a:lnTo>
                    <a:pt x="4944795" y="59690"/>
                  </a:lnTo>
                  <a:lnTo>
                    <a:pt x="4946954" y="58547"/>
                  </a:lnTo>
                  <a:lnTo>
                    <a:pt x="4948732" y="57276"/>
                  </a:lnTo>
                  <a:lnTo>
                    <a:pt x="4950891" y="56006"/>
                  </a:lnTo>
                  <a:lnTo>
                    <a:pt x="4952415" y="54228"/>
                  </a:lnTo>
                  <a:lnTo>
                    <a:pt x="4953939" y="52704"/>
                  </a:lnTo>
                  <a:lnTo>
                    <a:pt x="4955463" y="50926"/>
                  </a:lnTo>
                  <a:lnTo>
                    <a:pt x="4956987" y="49022"/>
                  </a:lnTo>
                  <a:lnTo>
                    <a:pt x="4958130" y="46863"/>
                  </a:lnTo>
                  <a:lnTo>
                    <a:pt x="4959146" y="45085"/>
                  </a:lnTo>
                  <a:lnTo>
                    <a:pt x="4960289" y="42672"/>
                  </a:lnTo>
                  <a:lnTo>
                    <a:pt x="4961178" y="40513"/>
                  </a:lnTo>
                  <a:lnTo>
                    <a:pt x="4961813" y="38353"/>
                  </a:lnTo>
                  <a:lnTo>
                    <a:pt x="4962702" y="35941"/>
                  </a:lnTo>
                  <a:lnTo>
                    <a:pt x="4963337" y="33527"/>
                  </a:lnTo>
                  <a:lnTo>
                    <a:pt x="4963718" y="31115"/>
                  </a:lnTo>
                  <a:lnTo>
                    <a:pt x="4964226" y="28575"/>
                  </a:lnTo>
                  <a:lnTo>
                    <a:pt x="4964607" y="25907"/>
                  </a:lnTo>
                  <a:lnTo>
                    <a:pt x="4964607" y="23495"/>
                  </a:lnTo>
                  <a:lnTo>
                    <a:pt x="4964861" y="20700"/>
                  </a:lnTo>
                  <a:lnTo>
                    <a:pt x="4964861" y="18288"/>
                  </a:lnTo>
                  <a:lnTo>
                    <a:pt x="4964861" y="15494"/>
                  </a:lnTo>
                  <a:lnTo>
                    <a:pt x="4964861" y="13080"/>
                  </a:lnTo>
                  <a:lnTo>
                    <a:pt x="4964607" y="10287"/>
                  </a:lnTo>
                  <a:lnTo>
                    <a:pt x="4964607" y="7874"/>
                  </a:lnTo>
                  <a:lnTo>
                    <a:pt x="4964226" y="5206"/>
                  </a:lnTo>
                  <a:lnTo>
                    <a:pt x="4963972" y="2667"/>
                  </a:lnTo>
                  <a:lnTo>
                    <a:pt x="4963337" y="253"/>
                  </a:lnTo>
                  <a:lnTo>
                    <a:pt x="4996611" y="253"/>
                  </a:lnTo>
                </a:path>
                <a:path w="6883400" h="10017125">
                  <a:moveTo>
                    <a:pt x="4868595" y="85344"/>
                  </a:moveTo>
                  <a:lnTo>
                    <a:pt x="4996611" y="85344"/>
                  </a:lnTo>
                </a:path>
                <a:path w="6883400" h="10017125">
                  <a:moveTo>
                    <a:pt x="4996611" y="253"/>
                  </a:moveTo>
                  <a:lnTo>
                    <a:pt x="5030774" y="253"/>
                  </a:lnTo>
                  <a:lnTo>
                    <a:pt x="5030139" y="2413"/>
                  </a:lnTo>
                  <a:lnTo>
                    <a:pt x="5029504" y="5206"/>
                  </a:lnTo>
                  <a:lnTo>
                    <a:pt x="5028869" y="7620"/>
                  </a:lnTo>
                  <a:lnTo>
                    <a:pt x="5028615" y="10032"/>
                  </a:lnTo>
                  <a:lnTo>
                    <a:pt x="5028234" y="12826"/>
                  </a:lnTo>
                  <a:lnTo>
                    <a:pt x="5027980" y="15240"/>
                  </a:lnTo>
                  <a:lnTo>
                    <a:pt x="5027980" y="17906"/>
                  </a:lnTo>
                  <a:lnTo>
                    <a:pt x="5027980" y="20447"/>
                  </a:lnTo>
                  <a:lnTo>
                    <a:pt x="5027980" y="23114"/>
                  </a:lnTo>
                  <a:lnTo>
                    <a:pt x="5028234" y="25526"/>
                  </a:lnTo>
                  <a:lnTo>
                    <a:pt x="5028615" y="28321"/>
                  </a:lnTo>
                  <a:lnTo>
                    <a:pt x="5028869" y="30733"/>
                  </a:lnTo>
                  <a:lnTo>
                    <a:pt x="5029504" y="33147"/>
                  </a:lnTo>
                  <a:lnTo>
                    <a:pt x="5030393" y="35687"/>
                  </a:lnTo>
                  <a:lnTo>
                    <a:pt x="5031028" y="38100"/>
                  </a:lnTo>
                  <a:lnTo>
                    <a:pt x="5039283" y="52704"/>
                  </a:lnTo>
                  <a:lnTo>
                    <a:pt x="5040807" y="54482"/>
                  </a:lnTo>
                  <a:lnTo>
                    <a:pt x="5052999" y="61595"/>
                  </a:lnTo>
                  <a:lnTo>
                    <a:pt x="5055158" y="62483"/>
                  </a:lnTo>
                  <a:lnTo>
                    <a:pt x="5057825" y="62738"/>
                  </a:lnTo>
                  <a:lnTo>
                    <a:pt x="5060238" y="63119"/>
                  </a:lnTo>
                  <a:lnTo>
                    <a:pt x="5063286" y="62738"/>
                  </a:lnTo>
                  <a:lnTo>
                    <a:pt x="5065826" y="62102"/>
                  </a:lnTo>
                  <a:lnTo>
                    <a:pt x="5068239" y="61595"/>
                  </a:lnTo>
                  <a:lnTo>
                    <a:pt x="5070652" y="60578"/>
                  </a:lnTo>
                  <a:lnTo>
                    <a:pt x="5072811" y="59690"/>
                  </a:lnTo>
                  <a:lnTo>
                    <a:pt x="5074970" y="58547"/>
                  </a:lnTo>
                  <a:lnTo>
                    <a:pt x="5077002" y="57276"/>
                  </a:lnTo>
                  <a:lnTo>
                    <a:pt x="5078907" y="56006"/>
                  </a:lnTo>
                  <a:lnTo>
                    <a:pt x="5080431" y="54228"/>
                  </a:lnTo>
                  <a:lnTo>
                    <a:pt x="5082209" y="52704"/>
                  </a:lnTo>
                  <a:lnTo>
                    <a:pt x="5083479" y="50926"/>
                  </a:lnTo>
                  <a:lnTo>
                    <a:pt x="5085003" y="49022"/>
                  </a:lnTo>
                  <a:lnTo>
                    <a:pt x="5086146" y="46863"/>
                  </a:lnTo>
                  <a:lnTo>
                    <a:pt x="5087416" y="45085"/>
                  </a:lnTo>
                  <a:lnTo>
                    <a:pt x="5088305" y="42672"/>
                  </a:lnTo>
                  <a:lnTo>
                    <a:pt x="5089194" y="40513"/>
                  </a:lnTo>
                  <a:lnTo>
                    <a:pt x="5089829" y="38353"/>
                  </a:lnTo>
                  <a:lnTo>
                    <a:pt x="5090718" y="35941"/>
                  </a:lnTo>
                  <a:lnTo>
                    <a:pt x="5091353" y="33527"/>
                  </a:lnTo>
                  <a:lnTo>
                    <a:pt x="5091734" y="31115"/>
                  </a:lnTo>
                  <a:lnTo>
                    <a:pt x="5092242" y="28575"/>
                  </a:lnTo>
                  <a:lnTo>
                    <a:pt x="5092623" y="25907"/>
                  </a:lnTo>
                  <a:lnTo>
                    <a:pt x="5092877" y="23495"/>
                  </a:lnTo>
                  <a:lnTo>
                    <a:pt x="5092877" y="20700"/>
                  </a:lnTo>
                  <a:lnTo>
                    <a:pt x="5093258" y="18288"/>
                  </a:lnTo>
                  <a:lnTo>
                    <a:pt x="5093258" y="15494"/>
                  </a:lnTo>
                  <a:lnTo>
                    <a:pt x="5092877" y="13080"/>
                  </a:lnTo>
                  <a:lnTo>
                    <a:pt x="5092877" y="10287"/>
                  </a:lnTo>
                  <a:lnTo>
                    <a:pt x="5092623" y="7874"/>
                  </a:lnTo>
                  <a:lnTo>
                    <a:pt x="5092242" y="5206"/>
                  </a:lnTo>
                  <a:lnTo>
                    <a:pt x="5091988" y="2667"/>
                  </a:lnTo>
                  <a:lnTo>
                    <a:pt x="5091353" y="253"/>
                  </a:lnTo>
                  <a:lnTo>
                    <a:pt x="5124627" y="253"/>
                  </a:lnTo>
                </a:path>
                <a:path w="6883400" h="10017125">
                  <a:moveTo>
                    <a:pt x="4996611" y="85344"/>
                  </a:moveTo>
                  <a:lnTo>
                    <a:pt x="5124627" y="85344"/>
                  </a:lnTo>
                </a:path>
                <a:path w="6883400" h="10017125">
                  <a:moveTo>
                    <a:pt x="5124627" y="253"/>
                  </a:moveTo>
                  <a:lnTo>
                    <a:pt x="5158790" y="253"/>
                  </a:lnTo>
                  <a:lnTo>
                    <a:pt x="5158155" y="2413"/>
                  </a:lnTo>
                  <a:lnTo>
                    <a:pt x="5157520" y="5206"/>
                  </a:lnTo>
                  <a:lnTo>
                    <a:pt x="5156885" y="7620"/>
                  </a:lnTo>
                  <a:lnTo>
                    <a:pt x="5156631" y="10032"/>
                  </a:lnTo>
                  <a:lnTo>
                    <a:pt x="5156250" y="12826"/>
                  </a:lnTo>
                  <a:lnTo>
                    <a:pt x="5155996" y="15240"/>
                  </a:lnTo>
                  <a:lnTo>
                    <a:pt x="5155996" y="17906"/>
                  </a:lnTo>
                  <a:lnTo>
                    <a:pt x="5155996" y="20447"/>
                  </a:lnTo>
                  <a:lnTo>
                    <a:pt x="5155996" y="23114"/>
                  </a:lnTo>
                  <a:lnTo>
                    <a:pt x="5156250" y="25526"/>
                  </a:lnTo>
                  <a:lnTo>
                    <a:pt x="5156631" y="28321"/>
                  </a:lnTo>
                  <a:lnTo>
                    <a:pt x="5157266" y="30733"/>
                  </a:lnTo>
                  <a:lnTo>
                    <a:pt x="5157774" y="33147"/>
                  </a:lnTo>
                  <a:lnTo>
                    <a:pt x="5164505" y="49022"/>
                  </a:lnTo>
                  <a:lnTo>
                    <a:pt x="5165775" y="50926"/>
                  </a:lnTo>
                  <a:lnTo>
                    <a:pt x="5167299" y="52704"/>
                  </a:lnTo>
                  <a:lnTo>
                    <a:pt x="5168823" y="54482"/>
                  </a:lnTo>
                  <a:lnTo>
                    <a:pt x="5170601" y="56006"/>
                  </a:lnTo>
                  <a:lnTo>
                    <a:pt x="5172506" y="57530"/>
                  </a:lnTo>
                  <a:lnTo>
                    <a:pt x="5174538" y="58800"/>
                  </a:lnTo>
                  <a:lnTo>
                    <a:pt x="5176443" y="60071"/>
                  </a:lnTo>
                  <a:lnTo>
                    <a:pt x="5178602" y="60960"/>
                  </a:lnTo>
                  <a:lnTo>
                    <a:pt x="5181015" y="61595"/>
                  </a:lnTo>
                  <a:lnTo>
                    <a:pt x="5183428" y="62483"/>
                  </a:lnTo>
                  <a:lnTo>
                    <a:pt x="5185841" y="62738"/>
                  </a:lnTo>
                  <a:lnTo>
                    <a:pt x="5188635" y="63119"/>
                  </a:lnTo>
                  <a:lnTo>
                    <a:pt x="5191302" y="62738"/>
                  </a:lnTo>
                  <a:lnTo>
                    <a:pt x="5193842" y="62102"/>
                  </a:lnTo>
                  <a:lnTo>
                    <a:pt x="5196255" y="61595"/>
                  </a:lnTo>
                  <a:lnTo>
                    <a:pt x="5198668" y="60578"/>
                  </a:lnTo>
                  <a:lnTo>
                    <a:pt x="5201081" y="59690"/>
                  </a:lnTo>
                  <a:lnTo>
                    <a:pt x="5202986" y="58547"/>
                  </a:lnTo>
                  <a:lnTo>
                    <a:pt x="5205018" y="57276"/>
                  </a:lnTo>
                  <a:lnTo>
                    <a:pt x="5206923" y="56006"/>
                  </a:lnTo>
                  <a:lnTo>
                    <a:pt x="5208447" y="54228"/>
                  </a:lnTo>
                  <a:lnTo>
                    <a:pt x="5210225" y="52704"/>
                  </a:lnTo>
                  <a:lnTo>
                    <a:pt x="5211749" y="50926"/>
                  </a:lnTo>
                  <a:lnTo>
                    <a:pt x="5213019" y="49022"/>
                  </a:lnTo>
                  <a:lnTo>
                    <a:pt x="5214162" y="46863"/>
                  </a:lnTo>
                  <a:lnTo>
                    <a:pt x="5215432" y="45085"/>
                  </a:lnTo>
                  <a:lnTo>
                    <a:pt x="5216321" y="42672"/>
                  </a:lnTo>
                  <a:lnTo>
                    <a:pt x="5217210" y="40513"/>
                  </a:lnTo>
                  <a:lnTo>
                    <a:pt x="5218226" y="38353"/>
                  </a:lnTo>
                  <a:lnTo>
                    <a:pt x="5218734" y="35941"/>
                  </a:lnTo>
                  <a:lnTo>
                    <a:pt x="5219369" y="33527"/>
                  </a:lnTo>
                  <a:lnTo>
                    <a:pt x="5220004" y="31115"/>
                  </a:lnTo>
                  <a:lnTo>
                    <a:pt x="5220258" y="28575"/>
                  </a:lnTo>
                  <a:lnTo>
                    <a:pt x="5220639" y="25907"/>
                  </a:lnTo>
                  <a:lnTo>
                    <a:pt x="5220893" y="23495"/>
                  </a:lnTo>
                  <a:lnTo>
                    <a:pt x="5220893" y="20700"/>
                  </a:lnTo>
                  <a:lnTo>
                    <a:pt x="5221274" y="18288"/>
                  </a:lnTo>
                  <a:lnTo>
                    <a:pt x="5221274" y="15494"/>
                  </a:lnTo>
                  <a:lnTo>
                    <a:pt x="5220893" y="13080"/>
                  </a:lnTo>
                  <a:lnTo>
                    <a:pt x="5220893" y="10287"/>
                  </a:lnTo>
                  <a:lnTo>
                    <a:pt x="5220639" y="7874"/>
                  </a:lnTo>
                  <a:lnTo>
                    <a:pt x="5220258" y="5206"/>
                  </a:lnTo>
                  <a:lnTo>
                    <a:pt x="5220004" y="2667"/>
                  </a:lnTo>
                  <a:lnTo>
                    <a:pt x="5219369" y="253"/>
                  </a:lnTo>
                  <a:lnTo>
                    <a:pt x="5252643" y="253"/>
                  </a:lnTo>
                </a:path>
                <a:path w="6883400" h="10017125">
                  <a:moveTo>
                    <a:pt x="5124627" y="85344"/>
                  </a:moveTo>
                  <a:lnTo>
                    <a:pt x="5252643" y="85344"/>
                  </a:lnTo>
                </a:path>
                <a:path w="6883400" h="10017125">
                  <a:moveTo>
                    <a:pt x="5252643" y="253"/>
                  </a:moveTo>
                  <a:lnTo>
                    <a:pt x="5286806" y="253"/>
                  </a:lnTo>
                  <a:lnTo>
                    <a:pt x="5286171" y="2413"/>
                  </a:lnTo>
                  <a:lnTo>
                    <a:pt x="5285536" y="5206"/>
                  </a:lnTo>
                  <a:lnTo>
                    <a:pt x="5284901" y="7620"/>
                  </a:lnTo>
                  <a:lnTo>
                    <a:pt x="5284647" y="10032"/>
                  </a:lnTo>
                  <a:lnTo>
                    <a:pt x="5284266" y="12826"/>
                  </a:lnTo>
                  <a:lnTo>
                    <a:pt x="5284266" y="15240"/>
                  </a:lnTo>
                  <a:lnTo>
                    <a:pt x="5284012" y="17906"/>
                  </a:lnTo>
                  <a:lnTo>
                    <a:pt x="5284012" y="20447"/>
                  </a:lnTo>
                  <a:lnTo>
                    <a:pt x="5284266" y="23114"/>
                  </a:lnTo>
                  <a:lnTo>
                    <a:pt x="5284266" y="25526"/>
                  </a:lnTo>
                  <a:lnTo>
                    <a:pt x="5284901" y="28321"/>
                  </a:lnTo>
                  <a:lnTo>
                    <a:pt x="5297093" y="54482"/>
                  </a:lnTo>
                  <a:lnTo>
                    <a:pt x="5298617" y="56006"/>
                  </a:lnTo>
                  <a:lnTo>
                    <a:pt x="5300522" y="57530"/>
                  </a:lnTo>
                  <a:lnTo>
                    <a:pt x="5302554" y="58800"/>
                  </a:lnTo>
                  <a:lnTo>
                    <a:pt x="5304459" y="60071"/>
                  </a:lnTo>
                  <a:lnTo>
                    <a:pt x="5306872" y="60960"/>
                  </a:lnTo>
                  <a:lnTo>
                    <a:pt x="5309031" y="61595"/>
                  </a:lnTo>
                  <a:lnTo>
                    <a:pt x="5311444" y="62483"/>
                  </a:lnTo>
                  <a:lnTo>
                    <a:pt x="5313857" y="62738"/>
                  </a:lnTo>
                  <a:lnTo>
                    <a:pt x="5316651" y="63119"/>
                  </a:lnTo>
                  <a:lnTo>
                    <a:pt x="5319318" y="62738"/>
                  </a:lnTo>
                  <a:lnTo>
                    <a:pt x="5321858" y="62102"/>
                  </a:lnTo>
                  <a:lnTo>
                    <a:pt x="5324525" y="61595"/>
                  </a:lnTo>
                  <a:lnTo>
                    <a:pt x="5326684" y="60578"/>
                  </a:lnTo>
                  <a:lnTo>
                    <a:pt x="5329097" y="59690"/>
                  </a:lnTo>
                  <a:lnTo>
                    <a:pt x="5331256" y="58547"/>
                  </a:lnTo>
                  <a:lnTo>
                    <a:pt x="5333034" y="57276"/>
                  </a:lnTo>
                  <a:lnTo>
                    <a:pt x="5334939" y="56006"/>
                  </a:lnTo>
                  <a:lnTo>
                    <a:pt x="5336717" y="54228"/>
                  </a:lnTo>
                  <a:lnTo>
                    <a:pt x="5338241" y="52704"/>
                  </a:lnTo>
                  <a:lnTo>
                    <a:pt x="5339765" y="50926"/>
                  </a:lnTo>
                  <a:lnTo>
                    <a:pt x="5341035" y="49022"/>
                  </a:lnTo>
                  <a:lnTo>
                    <a:pt x="5342178" y="46863"/>
                  </a:lnTo>
                  <a:lnTo>
                    <a:pt x="5343448" y="45085"/>
                  </a:lnTo>
                  <a:lnTo>
                    <a:pt x="5344337" y="42672"/>
                  </a:lnTo>
                  <a:lnTo>
                    <a:pt x="5345226" y="40513"/>
                  </a:lnTo>
                  <a:lnTo>
                    <a:pt x="5346242" y="38353"/>
                  </a:lnTo>
                  <a:lnTo>
                    <a:pt x="5346750" y="35941"/>
                  </a:lnTo>
                  <a:lnTo>
                    <a:pt x="5347385" y="33527"/>
                  </a:lnTo>
                  <a:lnTo>
                    <a:pt x="5348020" y="31115"/>
                  </a:lnTo>
                  <a:lnTo>
                    <a:pt x="5348274" y="28575"/>
                  </a:lnTo>
                  <a:lnTo>
                    <a:pt x="5348655" y="25907"/>
                  </a:lnTo>
                  <a:lnTo>
                    <a:pt x="5348909" y="23495"/>
                  </a:lnTo>
                  <a:lnTo>
                    <a:pt x="5349290" y="20700"/>
                  </a:lnTo>
                  <a:lnTo>
                    <a:pt x="5349290" y="18288"/>
                  </a:lnTo>
                  <a:lnTo>
                    <a:pt x="5349290" y="15494"/>
                  </a:lnTo>
                  <a:lnTo>
                    <a:pt x="5349290" y="13080"/>
                  </a:lnTo>
                  <a:lnTo>
                    <a:pt x="5348909" y="10287"/>
                  </a:lnTo>
                  <a:lnTo>
                    <a:pt x="5348655" y="7874"/>
                  </a:lnTo>
                  <a:lnTo>
                    <a:pt x="5348274" y="5206"/>
                  </a:lnTo>
                  <a:lnTo>
                    <a:pt x="5348020" y="2667"/>
                  </a:lnTo>
                  <a:lnTo>
                    <a:pt x="5347766" y="253"/>
                  </a:lnTo>
                  <a:lnTo>
                    <a:pt x="5380659" y="253"/>
                  </a:lnTo>
                </a:path>
                <a:path w="6883400" h="10017125">
                  <a:moveTo>
                    <a:pt x="5252643" y="85344"/>
                  </a:moveTo>
                  <a:lnTo>
                    <a:pt x="5380659" y="85344"/>
                  </a:lnTo>
                </a:path>
                <a:path w="6883400" h="10017125">
                  <a:moveTo>
                    <a:pt x="5380659" y="253"/>
                  </a:moveTo>
                  <a:lnTo>
                    <a:pt x="5415076" y="253"/>
                  </a:lnTo>
                  <a:lnTo>
                    <a:pt x="5414187" y="2413"/>
                  </a:lnTo>
                  <a:lnTo>
                    <a:pt x="5413552" y="5206"/>
                  </a:lnTo>
                  <a:lnTo>
                    <a:pt x="5413298" y="7620"/>
                  </a:lnTo>
                  <a:lnTo>
                    <a:pt x="5412663" y="10032"/>
                  </a:lnTo>
                  <a:lnTo>
                    <a:pt x="5412282" y="12826"/>
                  </a:lnTo>
                  <a:lnTo>
                    <a:pt x="5412282" y="15240"/>
                  </a:lnTo>
                  <a:lnTo>
                    <a:pt x="5412028" y="17906"/>
                  </a:lnTo>
                  <a:lnTo>
                    <a:pt x="5412028" y="20447"/>
                  </a:lnTo>
                  <a:lnTo>
                    <a:pt x="5412282" y="23114"/>
                  </a:lnTo>
                  <a:lnTo>
                    <a:pt x="5412282" y="25526"/>
                  </a:lnTo>
                  <a:lnTo>
                    <a:pt x="5412917" y="28321"/>
                  </a:lnTo>
                  <a:lnTo>
                    <a:pt x="5422061" y="50926"/>
                  </a:lnTo>
                  <a:lnTo>
                    <a:pt x="5423331" y="52704"/>
                  </a:lnTo>
                  <a:lnTo>
                    <a:pt x="5425109" y="54482"/>
                  </a:lnTo>
                  <a:lnTo>
                    <a:pt x="5426633" y="56006"/>
                  </a:lnTo>
                  <a:lnTo>
                    <a:pt x="5428538" y="57530"/>
                  </a:lnTo>
                  <a:lnTo>
                    <a:pt x="5430570" y="58800"/>
                  </a:lnTo>
                  <a:lnTo>
                    <a:pt x="5432729" y="60071"/>
                  </a:lnTo>
                  <a:lnTo>
                    <a:pt x="5434888" y="60960"/>
                  </a:lnTo>
                  <a:lnTo>
                    <a:pt x="5437047" y="61595"/>
                  </a:lnTo>
                  <a:lnTo>
                    <a:pt x="5439460" y="62483"/>
                  </a:lnTo>
                  <a:lnTo>
                    <a:pt x="5441873" y="62738"/>
                  </a:lnTo>
                  <a:lnTo>
                    <a:pt x="5444667" y="63119"/>
                  </a:lnTo>
                  <a:lnTo>
                    <a:pt x="5447334" y="62738"/>
                  </a:lnTo>
                  <a:lnTo>
                    <a:pt x="5450128" y="62102"/>
                  </a:lnTo>
                  <a:lnTo>
                    <a:pt x="5452541" y="61595"/>
                  </a:lnTo>
                  <a:lnTo>
                    <a:pt x="5454954" y="60578"/>
                  </a:lnTo>
                  <a:lnTo>
                    <a:pt x="5457113" y="59690"/>
                  </a:lnTo>
                  <a:lnTo>
                    <a:pt x="5459272" y="58547"/>
                  </a:lnTo>
                  <a:lnTo>
                    <a:pt x="5461050" y="57276"/>
                  </a:lnTo>
                  <a:lnTo>
                    <a:pt x="5462955" y="56006"/>
                  </a:lnTo>
                  <a:lnTo>
                    <a:pt x="5464733" y="54228"/>
                  </a:lnTo>
                  <a:lnTo>
                    <a:pt x="5466257" y="52704"/>
                  </a:lnTo>
                  <a:lnTo>
                    <a:pt x="5467781" y="50926"/>
                  </a:lnTo>
                  <a:lnTo>
                    <a:pt x="5469051" y="49022"/>
                  </a:lnTo>
                  <a:lnTo>
                    <a:pt x="5470194" y="46863"/>
                  </a:lnTo>
                  <a:lnTo>
                    <a:pt x="5471464" y="45085"/>
                  </a:lnTo>
                  <a:lnTo>
                    <a:pt x="5472353" y="42672"/>
                  </a:lnTo>
                  <a:lnTo>
                    <a:pt x="5473242" y="40513"/>
                  </a:lnTo>
                  <a:lnTo>
                    <a:pt x="5474258" y="38353"/>
                  </a:lnTo>
                  <a:lnTo>
                    <a:pt x="5474766" y="35941"/>
                  </a:lnTo>
                  <a:lnTo>
                    <a:pt x="5475401" y="33527"/>
                  </a:lnTo>
                  <a:lnTo>
                    <a:pt x="5476036" y="31115"/>
                  </a:lnTo>
                  <a:lnTo>
                    <a:pt x="5476290" y="28575"/>
                  </a:lnTo>
                  <a:lnTo>
                    <a:pt x="5476671" y="25907"/>
                  </a:lnTo>
                  <a:lnTo>
                    <a:pt x="5476925" y="23495"/>
                  </a:lnTo>
                  <a:lnTo>
                    <a:pt x="5477306" y="20700"/>
                  </a:lnTo>
                  <a:lnTo>
                    <a:pt x="5477306" y="18288"/>
                  </a:lnTo>
                  <a:lnTo>
                    <a:pt x="5477306" y="15494"/>
                  </a:lnTo>
                  <a:lnTo>
                    <a:pt x="5477306" y="13080"/>
                  </a:lnTo>
                  <a:lnTo>
                    <a:pt x="5476925" y="10287"/>
                  </a:lnTo>
                  <a:lnTo>
                    <a:pt x="5476671" y="7874"/>
                  </a:lnTo>
                  <a:lnTo>
                    <a:pt x="5476290" y="5206"/>
                  </a:lnTo>
                  <a:lnTo>
                    <a:pt x="5476036" y="2667"/>
                  </a:lnTo>
                  <a:lnTo>
                    <a:pt x="5475782" y="253"/>
                  </a:lnTo>
                  <a:lnTo>
                    <a:pt x="5508675" y="253"/>
                  </a:lnTo>
                </a:path>
                <a:path w="6883400" h="10017125">
                  <a:moveTo>
                    <a:pt x="5380659" y="85344"/>
                  </a:moveTo>
                  <a:lnTo>
                    <a:pt x="5508675" y="85344"/>
                  </a:lnTo>
                </a:path>
                <a:path w="6883400" h="10017125">
                  <a:moveTo>
                    <a:pt x="5508675" y="253"/>
                  </a:moveTo>
                  <a:lnTo>
                    <a:pt x="5543092" y="253"/>
                  </a:lnTo>
                  <a:lnTo>
                    <a:pt x="5542457" y="2413"/>
                  </a:lnTo>
                  <a:lnTo>
                    <a:pt x="5541568" y="5206"/>
                  </a:lnTo>
                  <a:lnTo>
                    <a:pt x="5541314" y="7620"/>
                  </a:lnTo>
                  <a:lnTo>
                    <a:pt x="5540933" y="10032"/>
                  </a:lnTo>
                  <a:lnTo>
                    <a:pt x="5540679" y="12826"/>
                  </a:lnTo>
                  <a:lnTo>
                    <a:pt x="5540298" y="15240"/>
                  </a:lnTo>
                  <a:lnTo>
                    <a:pt x="5540298" y="17906"/>
                  </a:lnTo>
                  <a:lnTo>
                    <a:pt x="5540298" y="20447"/>
                  </a:lnTo>
                  <a:lnTo>
                    <a:pt x="5540298" y="23114"/>
                  </a:lnTo>
                  <a:lnTo>
                    <a:pt x="5540679" y="25526"/>
                  </a:lnTo>
                  <a:lnTo>
                    <a:pt x="5540933" y="28321"/>
                  </a:lnTo>
                  <a:lnTo>
                    <a:pt x="5550077" y="50926"/>
                  </a:lnTo>
                  <a:lnTo>
                    <a:pt x="5551347" y="52704"/>
                  </a:lnTo>
                  <a:lnTo>
                    <a:pt x="5553125" y="54482"/>
                  </a:lnTo>
                  <a:lnTo>
                    <a:pt x="5555030" y="56006"/>
                  </a:lnTo>
                  <a:lnTo>
                    <a:pt x="5556808" y="57530"/>
                  </a:lnTo>
                  <a:lnTo>
                    <a:pt x="5558586" y="58800"/>
                  </a:lnTo>
                  <a:lnTo>
                    <a:pt x="5560745" y="60071"/>
                  </a:lnTo>
                  <a:lnTo>
                    <a:pt x="5562904" y="60960"/>
                  </a:lnTo>
                  <a:lnTo>
                    <a:pt x="5565317" y="61595"/>
                  </a:lnTo>
                  <a:lnTo>
                    <a:pt x="5567476" y="62483"/>
                  </a:lnTo>
                  <a:lnTo>
                    <a:pt x="5570270" y="62738"/>
                  </a:lnTo>
                  <a:lnTo>
                    <a:pt x="5572683" y="63119"/>
                  </a:lnTo>
                  <a:lnTo>
                    <a:pt x="5575350" y="62738"/>
                  </a:lnTo>
                  <a:lnTo>
                    <a:pt x="5578144" y="62102"/>
                  </a:lnTo>
                  <a:lnTo>
                    <a:pt x="5580557" y="61595"/>
                  </a:lnTo>
                  <a:lnTo>
                    <a:pt x="5582970" y="60578"/>
                  </a:lnTo>
                  <a:lnTo>
                    <a:pt x="5585129" y="59690"/>
                  </a:lnTo>
                  <a:lnTo>
                    <a:pt x="5587288" y="58547"/>
                  </a:lnTo>
                  <a:lnTo>
                    <a:pt x="5589066" y="57276"/>
                  </a:lnTo>
                  <a:lnTo>
                    <a:pt x="5591225" y="56006"/>
                  </a:lnTo>
                  <a:lnTo>
                    <a:pt x="5592749" y="54228"/>
                  </a:lnTo>
                  <a:lnTo>
                    <a:pt x="5594273" y="52704"/>
                  </a:lnTo>
                  <a:lnTo>
                    <a:pt x="5595797" y="50926"/>
                  </a:lnTo>
                  <a:lnTo>
                    <a:pt x="5597067" y="49022"/>
                  </a:lnTo>
                  <a:lnTo>
                    <a:pt x="5598591" y="46863"/>
                  </a:lnTo>
                  <a:lnTo>
                    <a:pt x="5599480" y="45085"/>
                  </a:lnTo>
                  <a:lnTo>
                    <a:pt x="5600369" y="42672"/>
                  </a:lnTo>
                  <a:lnTo>
                    <a:pt x="5601639" y="40513"/>
                  </a:lnTo>
                  <a:lnTo>
                    <a:pt x="5602274" y="38353"/>
                  </a:lnTo>
                  <a:lnTo>
                    <a:pt x="5603163" y="35941"/>
                  </a:lnTo>
                  <a:lnTo>
                    <a:pt x="5603798" y="33527"/>
                  </a:lnTo>
                  <a:lnTo>
                    <a:pt x="5604052" y="31115"/>
                  </a:lnTo>
                  <a:lnTo>
                    <a:pt x="5604687" y="28575"/>
                  </a:lnTo>
                  <a:lnTo>
                    <a:pt x="5604941" y="25907"/>
                  </a:lnTo>
                  <a:lnTo>
                    <a:pt x="5604941" y="23495"/>
                  </a:lnTo>
                  <a:lnTo>
                    <a:pt x="5605322" y="20700"/>
                  </a:lnTo>
                  <a:lnTo>
                    <a:pt x="5605322" y="18288"/>
                  </a:lnTo>
                  <a:lnTo>
                    <a:pt x="5605322" y="15494"/>
                  </a:lnTo>
                  <a:lnTo>
                    <a:pt x="5605322" y="13080"/>
                  </a:lnTo>
                  <a:lnTo>
                    <a:pt x="5604941" y="10287"/>
                  </a:lnTo>
                  <a:lnTo>
                    <a:pt x="5604941" y="7874"/>
                  </a:lnTo>
                  <a:lnTo>
                    <a:pt x="5604306" y="5206"/>
                  </a:lnTo>
                  <a:lnTo>
                    <a:pt x="5604052" y="2667"/>
                  </a:lnTo>
                  <a:lnTo>
                    <a:pt x="5603798" y="253"/>
                  </a:lnTo>
                  <a:lnTo>
                    <a:pt x="5636691" y="253"/>
                  </a:lnTo>
                </a:path>
                <a:path w="6883400" h="10017125">
                  <a:moveTo>
                    <a:pt x="5508675" y="85344"/>
                  </a:moveTo>
                  <a:lnTo>
                    <a:pt x="5636691" y="85344"/>
                  </a:lnTo>
                </a:path>
                <a:path w="6883400" h="10017125">
                  <a:moveTo>
                    <a:pt x="5636945" y="253"/>
                  </a:moveTo>
                  <a:lnTo>
                    <a:pt x="5671108" y="253"/>
                  </a:lnTo>
                  <a:lnTo>
                    <a:pt x="5670473" y="2413"/>
                  </a:lnTo>
                  <a:lnTo>
                    <a:pt x="5669838" y="5206"/>
                  </a:lnTo>
                  <a:lnTo>
                    <a:pt x="5669330" y="7620"/>
                  </a:lnTo>
                  <a:lnTo>
                    <a:pt x="5668949" y="10032"/>
                  </a:lnTo>
                  <a:lnTo>
                    <a:pt x="5668695" y="12826"/>
                  </a:lnTo>
                  <a:lnTo>
                    <a:pt x="5668314" y="15240"/>
                  </a:lnTo>
                  <a:lnTo>
                    <a:pt x="5668314" y="17906"/>
                  </a:lnTo>
                  <a:lnTo>
                    <a:pt x="5668314" y="20447"/>
                  </a:lnTo>
                  <a:lnTo>
                    <a:pt x="5668314" y="23114"/>
                  </a:lnTo>
                  <a:lnTo>
                    <a:pt x="5668695" y="25526"/>
                  </a:lnTo>
                  <a:lnTo>
                    <a:pt x="5671362" y="38100"/>
                  </a:lnTo>
                  <a:lnTo>
                    <a:pt x="5671997" y="40513"/>
                  </a:lnTo>
                  <a:lnTo>
                    <a:pt x="5673267" y="42672"/>
                  </a:lnTo>
                  <a:lnTo>
                    <a:pt x="5674156" y="45085"/>
                  </a:lnTo>
                  <a:lnTo>
                    <a:pt x="5675426" y="47244"/>
                  </a:lnTo>
                  <a:lnTo>
                    <a:pt x="5676569" y="49022"/>
                  </a:lnTo>
                  <a:lnTo>
                    <a:pt x="5678093" y="50926"/>
                  </a:lnTo>
                  <a:lnTo>
                    <a:pt x="5679617" y="52704"/>
                  </a:lnTo>
                  <a:lnTo>
                    <a:pt x="5681141" y="54482"/>
                  </a:lnTo>
                  <a:lnTo>
                    <a:pt x="5683046" y="56006"/>
                  </a:lnTo>
                  <a:lnTo>
                    <a:pt x="5684824" y="57530"/>
                  </a:lnTo>
                  <a:lnTo>
                    <a:pt x="5686602" y="58800"/>
                  </a:lnTo>
                  <a:lnTo>
                    <a:pt x="5688761" y="60071"/>
                  </a:lnTo>
                  <a:lnTo>
                    <a:pt x="5690920" y="60960"/>
                  </a:lnTo>
                  <a:lnTo>
                    <a:pt x="5693333" y="61595"/>
                  </a:lnTo>
                  <a:lnTo>
                    <a:pt x="5695492" y="62483"/>
                  </a:lnTo>
                  <a:lnTo>
                    <a:pt x="5698286" y="62738"/>
                  </a:lnTo>
                  <a:lnTo>
                    <a:pt x="5700699" y="63119"/>
                  </a:lnTo>
                  <a:lnTo>
                    <a:pt x="5703366" y="62738"/>
                  </a:lnTo>
                  <a:lnTo>
                    <a:pt x="5706160" y="62102"/>
                  </a:lnTo>
                  <a:lnTo>
                    <a:pt x="5708573" y="61595"/>
                  </a:lnTo>
                  <a:lnTo>
                    <a:pt x="5710986" y="60578"/>
                  </a:lnTo>
                  <a:lnTo>
                    <a:pt x="5713145" y="59690"/>
                  </a:lnTo>
                  <a:lnTo>
                    <a:pt x="5715304" y="58547"/>
                  </a:lnTo>
                  <a:lnTo>
                    <a:pt x="5717082" y="57276"/>
                  </a:lnTo>
                  <a:lnTo>
                    <a:pt x="5719241" y="56006"/>
                  </a:lnTo>
                  <a:lnTo>
                    <a:pt x="5720765" y="54228"/>
                  </a:lnTo>
                  <a:lnTo>
                    <a:pt x="5727496" y="45085"/>
                  </a:lnTo>
                  <a:lnTo>
                    <a:pt x="5728766" y="42672"/>
                  </a:lnTo>
                  <a:lnTo>
                    <a:pt x="5729655" y="40513"/>
                  </a:lnTo>
                  <a:lnTo>
                    <a:pt x="5730290" y="38353"/>
                  </a:lnTo>
                  <a:lnTo>
                    <a:pt x="5731179" y="35941"/>
                  </a:lnTo>
                  <a:lnTo>
                    <a:pt x="5731814" y="33527"/>
                  </a:lnTo>
                  <a:lnTo>
                    <a:pt x="5732068" y="31115"/>
                  </a:lnTo>
                  <a:lnTo>
                    <a:pt x="5732703" y="28575"/>
                  </a:lnTo>
                  <a:lnTo>
                    <a:pt x="5732957" y="25907"/>
                  </a:lnTo>
                  <a:lnTo>
                    <a:pt x="5732957" y="23495"/>
                  </a:lnTo>
                  <a:lnTo>
                    <a:pt x="5733338" y="20700"/>
                  </a:lnTo>
                  <a:lnTo>
                    <a:pt x="5733338" y="18288"/>
                  </a:lnTo>
                  <a:lnTo>
                    <a:pt x="5733338" y="15494"/>
                  </a:lnTo>
                  <a:lnTo>
                    <a:pt x="5733338" y="13080"/>
                  </a:lnTo>
                  <a:lnTo>
                    <a:pt x="5732957" y="10287"/>
                  </a:lnTo>
                  <a:lnTo>
                    <a:pt x="5732957" y="7874"/>
                  </a:lnTo>
                  <a:lnTo>
                    <a:pt x="5732703" y="5206"/>
                  </a:lnTo>
                  <a:lnTo>
                    <a:pt x="5732322" y="2667"/>
                  </a:lnTo>
                  <a:lnTo>
                    <a:pt x="5731814" y="253"/>
                  </a:lnTo>
                  <a:lnTo>
                    <a:pt x="5764961" y="253"/>
                  </a:lnTo>
                </a:path>
                <a:path w="6883400" h="10017125">
                  <a:moveTo>
                    <a:pt x="5636945" y="85344"/>
                  </a:moveTo>
                  <a:lnTo>
                    <a:pt x="5764961" y="85344"/>
                  </a:lnTo>
                </a:path>
                <a:path w="6883400" h="10017125">
                  <a:moveTo>
                    <a:pt x="5764961" y="253"/>
                  </a:moveTo>
                  <a:lnTo>
                    <a:pt x="5799124" y="253"/>
                  </a:lnTo>
                  <a:lnTo>
                    <a:pt x="5798489" y="2413"/>
                  </a:lnTo>
                  <a:lnTo>
                    <a:pt x="5797854" y="5206"/>
                  </a:lnTo>
                  <a:lnTo>
                    <a:pt x="5797346" y="7620"/>
                  </a:lnTo>
                  <a:lnTo>
                    <a:pt x="5796965" y="10032"/>
                  </a:lnTo>
                  <a:lnTo>
                    <a:pt x="5796711" y="12826"/>
                  </a:lnTo>
                  <a:lnTo>
                    <a:pt x="5796330" y="15240"/>
                  </a:lnTo>
                  <a:lnTo>
                    <a:pt x="5796330" y="17906"/>
                  </a:lnTo>
                  <a:lnTo>
                    <a:pt x="5796330" y="20447"/>
                  </a:lnTo>
                  <a:lnTo>
                    <a:pt x="5796330" y="23114"/>
                  </a:lnTo>
                  <a:lnTo>
                    <a:pt x="5796711" y="25526"/>
                  </a:lnTo>
                  <a:lnTo>
                    <a:pt x="5796965" y="28321"/>
                  </a:lnTo>
                  <a:lnTo>
                    <a:pt x="5797346" y="30733"/>
                  </a:lnTo>
                  <a:lnTo>
                    <a:pt x="5797854" y="33147"/>
                  </a:lnTo>
                  <a:lnTo>
                    <a:pt x="5798870" y="35687"/>
                  </a:lnTo>
                  <a:lnTo>
                    <a:pt x="5799378" y="38100"/>
                  </a:lnTo>
                  <a:lnTo>
                    <a:pt x="5800394" y="40513"/>
                  </a:lnTo>
                  <a:lnTo>
                    <a:pt x="5801283" y="42672"/>
                  </a:lnTo>
                  <a:lnTo>
                    <a:pt x="5802172" y="45085"/>
                  </a:lnTo>
                  <a:lnTo>
                    <a:pt x="5803442" y="47244"/>
                  </a:lnTo>
                  <a:lnTo>
                    <a:pt x="5804585" y="49022"/>
                  </a:lnTo>
                  <a:lnTo>
                    <a:pt x="5806109" y="50926"/>
                  </a:lnTo>
                  <a:lnTo>
                    <a:pt x="5807633" y="52704"/>
                  </a:lnTo>
                  <a:lnTo>
                    <a:pt x="5809157" y="54482"/>
                  </a:lnTo>
                  <a:lnTo>
                    <a:pt x="5811062" y="56006"/>
                  </a:lnTo>
                  <a:lnTo>
                    <a:pt x="5812840" y="57530"/>
                  </a:lnTo>
                  <a:lnTo>
                    <a:pt x="5814618" y="58800"/>
                  </a:lnTo>
                  <a:lnTo>
                    <a:pt x="5816777" y="60071"/>
                  </a:lnTo>
                  <a:lnTo>
                    <a:pt x="5818936" y="60960"/>
                  </a:lnTo>
                  <a:lnTo>
                    <a:pt x="5821349" y="61595"/>
                  </a:lnTo>
                  <a:lnTo>
                    <a:pt x="5823508" y="62483"/>
                  </a:lnTo>
                  <a:lnTo>
                    <a:pt x="5826302" y="62738"/>
                  </a:lnTo>
                  <a:lnTo>
                    <a:pt x="5828715" y="63119"/>
                  </a:lnTo>
                  <a:lnTo>
                    <a:pt x="5831763" y="62738"/>
                  </a:lnTo>
                  <a:lnTo>
                    <a:pt x="5834176" y="62102"/>
                  </a:lnTo>
                  <a:lnTo>
                    <a:pt x="5836589" y="61595"/>
                  </a:lnTo>
                  <a:lnTo>
                    <a:pt x="5839002" y="60578"/>
                  </a:lnTo>
                  <a:lnTo>
                    <a:pt x="5841161" y="59690"/>
                  </a:lnTo>
                  <a:lnTo>
                    <a:pt x="5843320" y="58547"/>
                  </a:lnTo>
                  <a:lnTo>
                    <a:pt x="5845479" y="57276"/>
                  </a:lnTo>
                  <a:lnTo>
                    <a:pt x="5847257" y="56006"/>
                  </a:lnTo>
                  <a:lnTo>
                    <a:pt x="5848781" y="54228"/>
                  </a:lnTo>
                  <a:lnTo>
                    <a:pt x="5850686" y="52704"/>
                  </a:lnTo>
                  <a:lnTo>
                    <a:pt x="5851829" y="50926"/>
                  </a:lnTo>
                  <a:lnTo>
                    <a:pt x="5853353" y="49022"/>
                  </a:lnTo>
                  <a:lnTo>
                    <a:pt x="5854623" y="46863"/>
                  </a:lnTo>
                  <a:lnTo>
                    <a:pt x="5855766" y="45085"/>
                  </a:lnTo>
                  <a:lnTo>
                    <a:pt x="5856782" y="42672"/>
                  </a:lnTo>
                  <a:lnTo>
                    <a:pt x="5857671" y="40513"/>
                  </a:lnTo>
                  <a:lnTo>
                    <a:pt x="5858306" y="38353"/>
                  </a:lnTo>
                  <a:lnTo>
                    <a:pt x="5859195" y="35941"/>
                  </a:lnTo>
                  <a:lnTo>
                    <a:pt x="5859830" y="33527"/>
                  </a:lnTo>
                  <a:lnTo>
                    <a:pt x="5860084" y="31115"/>
                  </a:lnTo>
                  <a:lnTo>
                    <a:pt x="5860719" y="28575"/>
                  </a:lnTo>
                  <a:lnTo>
                    <a:pt x="5860973" y="25907"/>
                  </a:lnTo>
                  <a:lnTo>
                    <a:pt x="5861354" y="23495"/>
                  </a:lnTo>
                  <a:lnTo>
                    <a:pt x="5861354" y="20700"/>
                  </a:lnTo>
                  <a:lnTo>
                    <a:pt x="5861608" y="18288"/>
                  </a:lnTo>
                  <a:lnTo>
                    <a:pt x="5861608" y="15494"/>
                  </a:lnTo>
                  <a:lnTo>
                    <a:pt x="5861354" y="13080"/>
                  </a:lnTo>
                  <a:lnTo>
                    <a:pt x="5861354" y="10287"/>
                  </a:lnTo>
                  <a:lnTo>
                    <a:pt x="5860973" y="7874"/>
                  </a:lnTo>
                  <a:lnTo>
                    <a:pt x="5860719" y="5206"/>
                  </a:lnTo>
                  <a:lnTo>
                    <a:pt x="5860338" y="2667"/>
                  </a:lnTo>
                  <a:lnTo>
                    <a:pt x="5859830" y="253"/>
                  </a:lnTo>
                  <a:lnTo>
                    <a:pt x="5892977" y="253"/>
                  </a:lnTo>
                </a:path>
                <a:path w="6883400" h="10017125">
                  <a:moveTo>
                    <a:pt x="5764961" y="85344"/>
                  </a:moveTo>
                  <a:lnTo>
                    <a:pt x="5892977" y="85344"/>
                  </a:lnTo>
                </a:path>
                <a:path w="6883400" h="10017125">
                  <a:moveTo>
                    <a:pt x="5892977" y="253"/>
                  </a:moveTo>
                  <a:lnTo>
                    <a:pt x="5927140" y="253"/>
                  </a:lnTo>
                  <a:lnTo>
                    <a:pt x="5926505" y="2413"/>
                  </a:lnTo>
                  <a:lnTo>
                    <a:pt x="5925870" y="5206"/>
                  </a:lnTo>
                  <a:lnTo>
                    <a:pt x="5925362" y="7620"/>
                  </a:lnTo>
                  <a:lnTo>
                    <a:pt x="5924981" y="10032"/>
                  </a:lnTo>
                  <a:lnTo>
                    <a:pt x="5924727" y="12826"/>
                  </a:lnTo>
                  <a:lnTo>
                    <a:pt x="5924346" y="15240"/>
                  </a:lnTo>
                  <a:lnTo>
                    <a:pt x="5924346" y="17906"/>
                  </a:lnTo>
                  <a:lnTo>
                    <a:pt x="5924346" y="20447"/>
                  </a:lnTo>
                  <a:lnTo>
                    <a:pt x="5924346" y="23114"/>
                  </a:lnTo>
                  <a:lnTo>
                    <a:pt x="5924727" y="25526"/>
                  </a:lnTo>
                  <a:lnTo>
                    <a:pt x="5924981" y="28321"/>
                  </a:lnTo>
                  <a:lnTo>
                    <a:pt x="5925616" y="30733"/>
                  </a:lnTo>
                  <a:lnTo>
                    <a:pt x="5926251" y="33147"/>
                  </a:lnTo>
                  <a:lnTo>
                    <a:pt x="5926886" y="35687"/>
                  </a:lnTo>
                  <a:lnTo>
                    <a:pt x="5927394" y="38100"/>
                  </a:lnTo>
                  <a:lnTo>
                    <a:pt x="5928410" y="40513"/>
                  </a:lnTo>
                  <a:lnTo>
                    <a:pt x="5929299" y="42672"/>
                  </a:lnTo>
                  <a:lnTo>
                    <a:pt x="5930188" y="45085"/>
                  </a:lnTo>
                  <a:lnTo>
                    <a:pt x="5931458" y="47244"/>
                  </a:lnTo>
                  <a:lnTo>
                    <a:pt x="5932982" y="49022"/>
                  </a:lnTo>
                  <a:lnTo>
                    <a:pt x="5934125" y="50926"/>
                  </a:lnTo>
                  <a:lnTo>
                    <a:pt x="5935649" y="52704"/>
                  </a:lnTo>
                  <a:lnTo>
                    <a:pt x="5937173" y="54482"/>
                  </a:lnTo>
                  <a:lnTo>
                    <a:pt x="5939078" y="56006"/>
                  </a:lnTo>
                  <a:lnTo>
                    <a:pt x="5940856" y="57530"/>
                  </a:lnTo>
                  <a:lnTo>
                    <a:pt x="5943015" y="58800"/>
                  </a:lnTo>
                  <a:lnTo>
                    <a:pt x="5944793" y="60071"/>
                  </a:lnTo>
                  <a:lnTo>
                    <a:pt x="5946952" y="60960"/>
                  </a:lnTo>
                  <a:lnTo>
                    <a:pt x="5949365" y="61595"/>
                  </a:lnTo>
                  <a:lnTo>
                    <a:pt x="5951778" y="62483"/>
                  </a:lnTo>
                  <a:lnTo>
                    <a:pt x="5954318" y="62738"/>
                  </a:lnTo>
                  <a:lnTo>
                    <a:pt x="5956985" y="63119"/>
                  </a:lnTo>
                  <a:lnTo>
                    <a:pt x="5959779" y="62738"/>
                  </a:lnTo>
                  <a:lnTo>
                    <a:pt x="5962192" y="62102"/>
                  </a:lnTo>
                  <a:lnTo>
                    <a:pt x="5964605" y="61595"/>
                  </a:lnTo>
                  <a:lnTo>
                    <a:pt x="5967018" y="60578"/>
                  </a:lnTo>
                  <a:lnTo>
                    <a:pt x="5969558" y="59690"/>
                  </a:lnTo>
                  <a:lnTo>
                    <a:pt x="5971336" y="58547"/>
                  </a:lnTo>
                  <a:lnTo>
                    <a:pt x="5973495" y="57276"/>
                  </a:lnTo>
                  <a:lnTo>
                    <a:pt x="5975273" y="56006"/>
                  </a:lnTo>
                  <a:lnTo>
                    <a:pt x="5976797" y="54228"/>
                  </a:lnTo>
                  <a:lnTo>
                    <a:pt x="5978702" y="52704"/>
                  </a:lnTo>
                  <a:lnTo>
                    <a:pt x="5980226" y="50926"/>
                  </a:lnTo>
                  <a:lnTo>
                    <a:pt x="5981369" y="49022"/>
                  </a:lnTo>
                  <a:lnTo>
                    <a:pt x="5982639" y="46863"/>
                  </a:lnTo>
                  <a:lnTo>
                    <a:pt x="5983782" y="45085"/>
                  </a:lnTo>
                  <a:lnTo>
                    <a:pt x="5988989" y="25907"/>
                  </a:lnTo>
                  <a:lnTo>
                    <a:pt x="5989370" y="23495"/>
                  </a:lnTo>
                  <a:lnTo>
                    <a:pt x="5989370" y="20700"/>
                  </a:lnTo>
                  <a:lnTo>
                    <a:pt x="5989624" y="18288"/>
                  </a:lnTo>
                  <a:lnTo>
                    <a:pt x="5989624" y="15494"/>
                  </a:lnTo>
                  <a:lnTo>
                    <a:pt x="5989370" y="13080"/>
                  </a:lnTo>
                  <a:lnTo>
                    <a:pt x="5989370" y="10287"/>
                  </a:lnTo>
                  <a:lnTo>
                    <a:pt x="5988989" y="7874"/>
                  </a:lnTo>
                  <a:lnTo>
                    <a:pt x="5988735" y="5206"/>
                  </a:lnTo>
                  <a:lnTo>
                    <a:pt x="5988354" y="2667"/>
                  </a:lnTo>
                  <a:lnTo>
                    <a:pt x="5987846" y="253"/>
                  </a:lnTo>
                  <a:lnTo>
                    <a:pt x="6020993" y="253"/>
                  </a:lnTo>
                </a:path>
                <a:path w="6883400" h="10017125">
                  <a:moveTo>
                    <a:pt x="5892977" y="85344"/>
                  </a:moveTo>
                  <a:lnTo>
                    <a:pt x="6020993" y="85344"/>
                  </a:lnTo>
                </a:path>
                <a:path w="6883400" h="10017125">
                  <a:moveTo>
                    <a:pt x="6020993" y="253"/>
                  </a:moveTo>
                  <a:lnTo>
                    <a:pt x="6055156" y="253"/>
                  </a:lnTo>
                  <a:lnTo>
                    <a:pt x="6054521" y="2413"/>
                  </a:lnTo>
                  <a:lnTo>
                    <a:pt x="6053886" y="5206"/>
                  </a:lnTo>
                  <a:lnTo>
                    <a:pt x="6053378" y="7620"/>
                  </a:lnTo>
                  <a:lnTo>
                    <a:pt x="6052997" y="10032"/>
                  </a:lnTo>
                  <a:lnTo>
                    <a:pt x="6052743" y="12826"/>
                  </a:lnTo>
                  <a:lnTo>
                    <a:pt x="6052743" y="15240"/>
                  </a:lnTo>
                  <a:lnTo>
                    <a:pt x="6052362" y="17906"/>
                  </a:lnTo>
                  <a:lnTo>
                    <a:pt x="6052362" y="20447"/>
                  </a:lnTo>
                  <a:lnTo>
                    <a:pt x="6052743" y="23114"/>
                  </a:lnTo>
                  <a:lnTo>
                    <a:pt x="6052743" y="25526"/>
                  </a:lnTo>
                  <a:lnTo>
                    <a:pt x="6052997" y="28321"/>
                  </a:lnTo>
                  <a:lnTo>
                    <a:pt x="6053632" y="30733"/>
                  </a:lnTo>
                  <a:lnTo>
                    <a:pt x="6054267" y="33147"/>
                  </a:lnTo>
                  <a:lnTo>
                    <a:pt x="6054902" y="35687"/>
                  </a:lnTo>
                  <a:lnTo>
                    <a:pt x="6055410" y="38100"/>
                  </a:lnTo>
                  <a:lnTo>
                    <a:pt x="6056426" y="40513"/>
                  </a:lnTo>
                  <a:lnTo>
                    <a:pt x="6057315" y="42672"/>
                  </a:lnTo>
                  <a:lnTo>
                    <a:pt x="6058204" y="45085"/>
                  </a:lnTo>
                  <a:lnTo>
                    <a:pt x="6059728" y="47244"/>
                  </a:lnTo>
                  <a:lnTo>
                    <a:pt x="6060998" y="49022"/>
                  </a:lnTo>
                  <a:lnTo>
                    <a:pt x="6062141" y="50926"/>
                  </a:lnTo>
                  <a:lnTo>
                    <a:pt x="6063665" y="52704"/>
                  </a:lnTo>
                  <a:lnTo>
                    <a:pt x="6065189" y="54482"/>
                  </a:lnTo>
                  <a:lnTo>
                    <a:pt x="6067094" y="56006"/>
                  </a:lnTo>
                  <a:lnTo>
                    <a:pt x="6068872" y="57530"/>
                  </a:lnTo>
                  <a:lnTo>
                    <a:pt x="6071031" y="58800"/>
                  </a:lnTo>
                  <a:lnTo>
                    <a:pt x="6072809" y="60071"/>
                  </a:lnTo>
                  <a:lnTo>
                    <a:pt x="6075222" y="60960"/>
                  </a:lnTo>
                  <a:lnTo>
                    <a:pt x="6077381" y="61595"/>
                  </a:lnTo>
                  <a:lnTo>
                    <a:pt x="6079794" y="62483"/>
                  </a:lnTo>
                  <a:lnTo>
                    <a:pt x="6082334" y="62738"/>
                  </a:lnTo>
                  <a:lnTo>
                    <a:pt x="6085001" y="63119"/>
                  </a:lnTo>
                  <a:lnTo>
                    <a:pt x="6087795" y="62738"/>
                  </a:lnTo>
                  <a:lnTo>
                    <a:pt x="6090208" y="62102"/>
                  </a:lnTo>
                  <a:lnTo>
                    <a:pt x="6093002" y="61595"/>
                  </a:lnTo>
                  <a:lnTo>
                    <a:pt x="6095034" y="60578"/>
                  </a:lnTo>
                  <a:lnTo>
                    <a:pt x="6097574" y="59690"/>
                  </a:lnTo>
                  <a:lnTo>
                    <a:pt x="6099606" y="58547"/>
                  </a:lnTo>
                  <a:lnTo>
                    <a:pt x="6110655" y="46863"/>
                  </a:lnTo>
                  <a:lnTo>
                    <a:pt x="6111798" y="45085"/>
                  </a:lnTo>
                  <a:lnTo>
                    <a:pt x="6117005" y="25907"/>
                  </a:lnTo>
                  <a:lnTo>
                    <a:pt x="6117386" y="23495"/>
                  </a:lnTo>
                  <a:lnTo>
                    <a:pt x="6117640" y="20700"/>
                  </a:lnTo>
                  <a:lnTo>
                    <a:pt x="6117640" y="18288"/>
                  </a:lnTo>
                  <a:lnTo>
                    <a:pt x="6117640" y="15494"/>
                  </a:lnTo>
                  <a:lnTo>
                    <a:pt x="6117640" y="13080"/>
                  </a:lnTo>
                  <a:lnTo>
                    <a:pt x="6117386" y="10287"/>
                  </a:lnTo>
                  <a:lnTo>
                    <a:pt x="6117005" y="7874"/>
                  </a:lnTo>
                  <a:lnTo>
                    <a:pt x="6116751" y="5206"/>
                  </a:lnTo>
                  <a:lnTo>
                    <a:pt x="6116370" y="2667"/>
                  </a:lnTo>
                  <a:lnTo>
                    <a:pt x="6115862" y="253"/>
                  </a:lnTo>
                  <a:lnTo>
                    <a:pt x="6149009" y="253"/>
                  </a:lnTo>
                </a:path>
                <a:path w="6883400" h="10017125">
                  <a:moveTo>
                    <a:pt x="6020993" y="85344"/>
                  </a:moveTo>
                  <a:lnTo>
                    <a:pt x="6149009" y="85344"/>
                  </a:lnTo>
                </a:path>
                <a:path w="6883400" h="10017125">
                  <a:moveTo>
                    <a:pt x="6149009" y="253"/>
                  </a:moveTo>
                  <a:lnTo>
                    <a:pt x="6183426" y="253"/>
                  </a:lnTo>
                  <a:lnTo>
                    <a:pt x="6182537" y="2413"/>
                  </a:lnTo>
                  <a:lnTo>
                    <a:pt x="6181902" y="5206"/>
                  </a:lnTo>
                  <a:lnTo>
                    <a:pt x="6181648" y="7620"/>
                  </a:lnTo>
                  <a:lnTo>
                    <a:pt x="6181013" y="10032"/>
                  </a:lnTo>
                  <a:lnTo>
                    <a:pt x="6180759" y="12826"/>
                  </a:lnTo>
                  <a:lnTo>
                    <a:pt x="6180759" y="15240"/>
                  </a:lnTo>
                  <a:lnTo>
                    <a:pt x="6180378" y="17906"/>
                  </a:lnTo>
                  <a:lnTo>
                    <a:pt x="6180378" y="20447"/>
                  </a:lnTo>
                  <a:lnTo>
                    <a:pt x="6180759" y="23114"/>
                  </a:lnTo>
                  <a:lnTo>
                    <a:pt x="6180759" y="25526"/>
                  </a:lnTo>
                  <a:lnTo>
                    <a:pt x="6181394" y="28321"/>
                  </a:lnTo>
                  <a:lnTo>
                    <a:pt x="6181648" y="30733"/>
                  </a:lnTo>
                  <a:lnTo>
                    <a:pt x="6182283" y="33147"/>
                  </a:lnTo>
                  <a:lnTo>
                    <a:pt x="6182918" y="35687"/>
                  </a:lnTo>
                  <a:lnTo>
                    <a:pt x="6183426" y="38100"/>
                  </a:lnTo>
                  <a:lnTo>
                    <a:pt x="6184442" y="40513"/>
                  </a:lnTo>
                  <a:lnTo>
                    <a:pt x="6185331" y="42672"/>
                  </a:lnTo>
                  <a:lnTo>
                    <a:pt x="6186474" y="45085"/>
                  </a:lnTo>
                  <a:lnTo>
                    <a:pt x="6187744" y="47244"/>
                  </a:lnTo>
                  <a:lnTo>
                    <a:pt x="6189014" y="49022"/>
                  </a:lnTo>
                  <a:lnTo>
                    <a:pt x="6190538" y="50926"/>
                  </a:lnTo>
                  <a:lnTo>
                    <a:pt x="6191681" y="52704"/>
                  </a:lnTo>
                  <a:lnTo>
                    <a:pt x="6193586" y="54482"/>
                  </a:lnTo>
                  <a:lnTo>
                    <a:pt x="6195110" y="56006"/>
                  </a:lnTo>
                  <a:lnTo>
                    <a:pt x="6196888" y="57530"/>
                  </a:lnTo>
                  <a:lnTo>
                    <a:pt x="6199047" y="58800"/>
                  </a:lnTo>
                  <a:lnTo>
                    <a:pt x="6201206" y="60071"/>
                  </a:lnTo>
                  <a:lnTo>
                    <a:pt x="6203238" y="60960"/>
                  </a:lnTo>
                  <a:lnTo>
                    <a:pt x="6205397" y="61595"/>
                  </a:lnTo>
                  <a:lnTo>
                    <a:pt x="6207810" y="62483"/>
                  </a:lnTo>
                  <a:lnTo>
                    <a:pt x="6210350" y="62738"/>
                  </a:lnTo>
                  <a:lnTo>
                    <a:pt x="6213017" y="63119"/>
                  </a:lnTo>
                  <a:lnTo>
                    <a:pt x="6215811" y="62738"/>
                  </a:lnTo>
                  <a:lnTo>
                    <a:pt x="6218478" y="62102"/>
                  </a:lnTo>
                  <a:lnTo>
                    <a:pt x="6221018" y="61595"/>
                  </a:lnTo>
                  <a:lnTo>
                    <a:pt x="6223431" y="60578"/>
                  </a:lnTo>
                  <a:lnTo>
                    <a:pt x="6225590" y="59690"/>
                  </a:lnTo>
                  <a:lnTo>
                    <a:pt x="6238671" y="46863"/>
                  </a:lnTo>
                  <a:lnTo>
                    <a:pt x="6239814" y="45085"/>
                  </a:lnTo>
                  <a:lnTo>
                    <a:pt x="6245021" y="25907"/>
                  </a:lnTo>
                  <a:lnTo>
                    <a:pt x="6245402" y="23495"/>
                  </a:lnTo>
                  <a:lnTo>
                    <a:pt x="6245656" y="20700"/>
                  </a:lnTo>
                  <a:lnTo>
                    <a:pt x="6245656" y="18288"/>
                  </a:lnTo>
                  <a:lnTo>
                    <a:pt x="6245656" y="15494"/>
                  </a:lnTo>
                  <a:lnTo>
                    <a:pt x="6245656" y="13080"/>
                  </a:lnTo>
                  <a:lnTo>
                    <a:pt x="6245402" y="10287"/>
                  </a:lnTo>
                  <a:lnTo>
                    <a:pt x="6245021" y="7874"/>
                  </a:lnTo>
                  <a:lnTo>
                    <a:pt x="6244767" y="5206"/>
                  </a:lnTo>
                  <a:lnTo>
                    <a:pt x="6244386" y="2667"/>
                  </a:lnTo>
                  <a:lnTo>
                    <a:pt x="6244132" y="253"/>
                  </a:lnTo>
                  <a:lnTo>
                    <a:pt x="6277025" y="253"/>
                  </a:lnTo>
                </a:path>
                <a:path w="6883400" h="10017125">
                  <a:moveTo>
                    <a:pt x="6149009" y="85344"/>
                  </a:moveTo>
                  <a:lnTo>
                    <a:pt x="6277025" y="85344"/>
                  </a:lnTo>
                </a:path>
                <a:path w="6883400" h="10017125">
                  <a:moveTo>
                    <a:pt x="6277025" y="253"/>
                  </a:moveTo>
                  <a:lnTo>
                    <a:pt x="6311442" y="253"/>
                  </a:lnTo>
                  <a:lnTo>
                    <a:pt x="6310934" y="2413"/>
                  </a:lnTo>
                  <a:lnTo>
                    <a:pt x="6309918" y="5206"/>
                  </a:lnTo>
                  <a:lnTo>
                    <a:pt x="6309664" y="7620"/>
                  </a:lnTo>
                  <a:lnTo>
                    <a:pt x="6309029" y="10032"/>
                  </a:lnTo>
                  <a:lnTo>
                    <a:pt x="6309029" y="12826"/>
                  </a:lnTo>
                  <a:lnTo>
                    <a:pt x="6308775" y="15240"/>
                  </a:lnTo>
                  <a:lnTo>
                    <a:pt x="6308775" y="17906"/>
                  </a:lnTo>
                  <a:lnTo>
                    <a:pt x="6308775" y="20447"/>
                  </a:lnTo>
                  <a:lnTo>
                    <a:pt x="6308775" y="23114"/>
                  </a:lnTo>
                  <a:lnTo>
                    <a:pt x="6309029" y="25526"/>
                  </a:lnTo>
                  <a:lnTo>
                    <a:pt x="6309410" y="28321"/>
                  </a:lnTo>
                  <a:lnTo>
                    <a:pt x="6309664" y="30733"/>
                  </a:lnTo>
                  <a:lnTo>
                    <a:pt x="6310299" y="33147"/>
                  </a:lnTo>
                  <a:lnTo>
                    <a:pt x="6310934" y="35687"/>
                  </a:lnTo>
                  <a:lnTo>
                    <a:pt x="6311442" y="38100"/>
                  </a:lnTo>
                  <a:lnTo>
                    <a:pt x="6312458" y="40513"/>
                  </a:lnTo>
                  <a:lnTo>
                    <a:pt x="6318554" y="50926"/>
                  </a:lnTo>
                  <a:lnTo>
                    <a:pt x="6319697" y="52704"/>
                  </a:lnTo>
                  <a:lnTo>
                    <a:pt x="6321602" y="54482"/>
                  </a:lnTo>
                  <a:lnTo>
                    <a:pt x="6323126" y="56006"/>
                  </a:lnTo>
                  <a:lnTo>
                    <a:pt x="6324904" y="57530"/>
                  </a:lnTo>
                  <a:lnTo>
                    <a:pt x="6327063" y="58800"/>
                  </a:lnTo>
                  <a:lnTo>
                    <a:pt x="6329222" y="60071"/>
                  </a:lnTo>
                  <a:lnTo>
                    <a:pt x="6331254" y="60960"/>
                  </a:lnTo>
                  <a:lnTo>
                    <a:pt x="6333413" y="61595"/>
                  </a:lnTo>
                  <a:lnTo>
                    <a:pt x="6335826" y="62483"/>
                  </a:lnTo>
                  <a:lnTo>
                    <a:pt x="6338620" y="62738"/>
                  </a:lnTo>
                  <a:lnTo>
                    <a:pt x="6341033" y="63119"/>
                  </a:lnTo>
                  <a:lnTo>
                    <a:pt x="6343827" y="62738"/>
                  </a:lnTo>
                  <a:lnTo>
                    <a:pt x="6346494" y="62102"/>
                  </a:lnTo>
                  <a:lnTo>
                    <a:pt x="6349034" y="61595"/>
                  </a:lnTo>
                  <a:lnTo>
                    <a:pt x="6351447" y="60578"/>
                  </a:lnTo>
                  <a:lnTo>
                    <a:pt x="6353606" y="59690"/>
                  </a:lnTo>
                  <a:lnTo>
                    <a:pt x="6355638" y="58547"/>
                  </a:lnTo>
                  <a:lnTo>
                    <a:pt x="6357543" y="57276"/>
                  </a:lnTo>
                  <a:lnTo>
                    <a:pt x="6359702" y="56006"/>
                  </a:lnTo>
                  <a:lnTo>
                    <a:pt x="6361226" y="54228"/>
                  </a:lnTo>
                  <a:lnTo>
                    <a:pt x="6362750" y="52704"/>
                  </a:lnTo>
                  <a:lnTo>
                    <a:pt x="6364274" y="50926"/>
                  </a:lnTo>
                  <a:lnTo>
                    <a:pt x="6365417" y="49022"/>
                  </a:lnTo>
                  <a:lnTo>
                    <a:pt x="6366687" y="46863"/>
                  </a:lnTo>
                  <a:lnTo>
                    <a:pt x="6367830" y="45085"/>
                  </a:lnTo>
                  <a:lnTo>
                    <a:pt x="6368846" y="42672"/>
                  </a:lnTo>
                  <a:lnTo>
                    <a:pt x="6369989" y="40513"/>
                  </a:lnTo>
                  <a:lnTo>
                    <a:pt x="6370624" y="38353"/>
                  </a:lnTo>
                  <a:lnTo>
                    <a:pt x="6371513" y="35941"/>
                  </a:lnTo>
                  <a:lnTo>
                    <a:pt x="6371894" y="33527"/>
                  </a:lnTo>
                  <a:lnTo>
                    <a:pt x="6372402" y="31115"/>
                  </a:lnTo>
                  <a:lnTo>
                    <a:pt x="6373037" y="28575"/>
                  </a:lnTo>
                  <a:lnTo>
                    <a:pt x="6373418" y="25907"/>
                  </a:lnTo>
                  <a:lnTo>
                    <a:pt x="6373418" y="23495"/>
                  </a:lnTo>
                  <a:lnTo>
                    <a:pt x="6373672" y="20700"/>
                  </a:lnTo>
                  <a:lnTo>
                    <a:pt x="6373672" y="18288"/>
                  </a:lnTo>
                  <a:lnTo>
                    <a:pt x="6373672" y="15494"/>
                  </a:lnTo>
                  <a:lnTo>
                    <a:pt x="6373672" y="13080"/>
                  </a:lnTo>
                  <a:lnTo>
                    <a:pt x="6373418" y="10287"/>
                  </a:lnTo>
                  <a:lnTo>
                    <a:pt x="6373418" y="7874"/>
                  </a:lnTo>
                  <a:lnTo>
                    <a:pt x="6372783" y="5206"/>
                  </a:lnTo>
                  <a:lnTo>
                    <a:pt x="6372402" y="2667"/>
                  </a:lnTo>
                  <a:lnTo>
                    <a:pt x="6372148" y="253"/>
                  </a:lnTo>
                  <a:lnTo>
                    <a:pt x="6405041" y="253"/>
                  </a:lnTo>
                </a:path>
                <a:path w="6883400" h="10017125">
                  <a:moveTo>
                    <a:pt x="6277025" y="85344"/>
                  </a:moveTo>
                  <a:lnTo>
                    <a:pt x="6405041" y="85344"/>
                  </a:lnTo>
                </a:path>
                <a:path w="6883400" h="10017125">
                  <a:moveTo>
                    <a:pt x="6405041" y="253"/>
                  </a:moveTo>
                  <a:lnTo>
                    <a:pt x="6439458" y="253"/>
                  </a:lnTo>
                  <a:lnTo>
                    <a:pt x="6438950" y="2413"/>
                  </a:lnTo>
                  <a:lnTo>
                    <a:pt x="6437934" y="5206"/>
                  </a:lnTo>
                  <a:lnTo>
                    <a:pt x="6437680" y="7620"/>
                  </a:lnTo>
                  <a:lnTo>
                    <a:pt x="6437426" y="10032"/>
                  </a:lnTo>
                  <a:lnTo>
                    <a:pt x="6437045" y="12826"/>
                  </a:lnTo>
                  <a:lnTo>
                    <a:pt x="6436791" y="15240"/>
                  </a:lnTo>
                  <a:lnTo>
                    <a:pt x="6436791" y="17906"/>
                  </a:lnTo>
                  <a:lnTo>
                    <a:pt x="6436791" y="20447"/>
                  </a:lnTo>
                  <a:lnTo>
                    <a:pt x="6436791" y="23114"/>
                  </a:lnTo>
                  <a:lnTo>
                    <a:pt x="6437045" y="25526"/>
                  </a:lnTo>
                  <a:lnTo>
                    <a:pt x="6437426" y="28321"/>
                  </a:lnTo>
                  <a:lnTo>
                    <a:pt x="6437680" y="30733"/>
                  </a:lnTo>
                  <a:lnTo>
                    <a:pt x="6438315" y="33147"/>
                  </a:lnTo>
                  <a:lnTo>
                    <a:pt x="6438950" y="35687"/>
                  </a:lnTo>
                  <a:lnTo>
                    <a:pt x="6439839" y="38100"/>
                  </a:lnTo>
                  <a:lnTo>
                    <a:pt x="6440474" y="40513"/>
                  </a:lnTo>
                  <a:lnTo>
                    <a:pt x="6441617" y="42672"/>
                  </a:lnTo>
                  <a:lnTo>
                    <a:pt x="6442506" y="45085"/>
                  </a:lnTo>
                  <a:lnTo>
                    <a:pt x="6443776" y="47244"/>
                  </a:lnTo>
                  <a:lnTo>
                    <a:pt x="6445046" y="49022"/>
                  </a:lnTo>
                  <a:lnTo>
                    <a:pt x="6446570" y="50926"/>
                  </a:lnTo>
                  <a:lnTo>
                    <a:pt x="6448094" y="52704"/>
                  </a:lnTo>
                  <a:lnTo>
                    <a:pt x="6449618" y="54482"/>
                  </a:lnTo>
                  <a:lnTo>
                    <a:pt x="6451396" y="56006"/>
                  </a:lnTo>
                  <a:lnTo>
                    <a:pt x="6453174" y="57530"/>
                  </a:lnTo>
                  <a:lnTo>
                    <a:pt x="6455079" y="58800"/>
                  </a:lnTo>
                  <a:lnTo>
                    <a:pt x="6457238" y="60071"/>
                  </a:lnTo>
                  <a:lnTo>
                    <a:pt x="6459270" y="60960"/>
                  </a:lnTo>
                  <a:lnTo>
                    <a:pt x="6461810" y="61595"/>
                  </a:lnTo>
                  <a:lnTo>
                    <a:pt x="6463842" y="62483"/>
                  </a:lnTo>
                  <a:lnTo>
                    <a:pt x="6466636" y="62738"/>
                  </a:lnTo>
                  <a:lnTo>
                    <a:pt x="6469049" y="63119"/>
                  </a:lnTo>
                  <a:lnTo>
                    <a:pt x="6471843" y="62738"/>
                  </a:lnTo>
                  <a:lnTo>
                    <a:pt x="6474510" y="62102"/>
                  </a:lnTo>
                  <a:lnTo>
                    <a:pt x="6477050" y="61595"/>
                  </a:lnTo>
                  <a:lnTo>
                    <a:pt x="6479463" y="60578"/>
                  </a:lnTo>
                  <a:lnTo>
                    <a:pt x="6481622" y="59690"/>
                  </a:lnTo>
                  <a:lnTo>
                    <a:pt x="6483654" y="58547"/>
                  </a:lnTo>
                  <a:lnTo>
                    <a:pt x="6485559" y="57276"/>
                  </a:lnTo>
                  <a:lnTo>
                    <a:pt x="6487718" y="56006"/>
                  </a:lnTo>
                  <a:lnTo>
                    <a:pt x="6489242" y="54228"/>
                  </a:lnTo>
                  <a:lnTo>
                    <a:pt x="6495846" y="45085"/>
                  </a:lnTo>
                  <a:lnTo>
                    <a:pt x="6497116" y="42672"/>
                  </a:lnTo>
                  <a:lnTo>
                    <a:pt x="6498005" y="40513"/>
                  </a:lnTo>
                  <a:lnTo>
                    <a:pt x="6498640" y="38353"/>
                  </a:lnTo>
                  <a:lnTo>
                    <a:pt x="6499529" y="35941"/>
                  </a:lnTo>
                  <a:lnTo>
                    <a:pt x="6500164" y="33527"/>
                  </a:lnTo>
                  <a:lnTo>
                    <a:pt x="6500418" y="31115"/>
                  </a:lnTo>
                  <a:lnTo>
                    <a:pt x="6501053" y="28575"/>
                  </a:lnTo>
                  <a:lnTo>
                    <a:pt x="6501434" y="25907"/>
                  </a:lnTo>
                  <a:lnTo>
                    <a:pt x="6501434" y="23495"/>
                  </a:lnTo>
                  <a:lnTo>
                    <a:pt x="6501688" y="20700"/>
                  </a:lnTo>
                  <a:lnTo>
                    <a:pt x="6501688" y="18288"/>
                  </a:lnTo>
                  <a:lnTo>
                    <a:pt x="6501688" y="15494"/>
                  </a:lnTo>
                  <a:lnTo>
                    <a:pt x="6501688" y="13080"/>
                  </a:lnTo>
                  <a:lnTo>
                    <a:pt x="6501434" y="10287"/>
                  </a:lnTo>
                  <a:lnTo>
                    <a:pt x="6501434" y="7874"/>
                  </a:lnTo>
                  <a:lnTo>
                    <a:pt x="6500799" y="5206"/>
                  </a:lnTo>
                  <a:lnTo>
                    <a:pt x="6500799" y="2667"/>
                  </a:lnTo>
                  <a:lnTo>
                    <a:pt x="6500164" y="253"/>
                  </a:lnTo>
                  <a:lnTo>
                    <a:pt x="6533438" y="253"/>
                  </a:lnTo>
                </a:path>
                <a:path w="6883400" h="10017125">
                  <a:moveTo>
                    <a:pt x="6405041" y="85344"/>
                  </a:moveTo>
                  <a:lnTo>
                    <a:pt x="6533438" y="85344"/>
                  </a:lnTo>
                </a:path>
                <a:path w="6883400" h="10017125">
                  <a:moveTo>
                    <a:pt x="6533438" y="253"/>
                  </a:moveTo>
                  <a:lnTo>
                    <a:pt x="6567474" y="253"/>
                  </a:lnTo>
                  <a:lnTo>
                    <a:pt x="6566966" y="2413"/>
                  </a:lnTo>
                  <a:lnTo>
                    <a:pt x="6566331" y="5206"/>
                  </a:lnTo>
                  <a:lnTo>
                    <a:pt x="6565696" y="7620"/>
                  </a:lnTo>
                  <a:lnTo>
                    <a:pt x="6565442" y="10032"/>
                  </a:lnTo>
                  <a:lnTo>
                    <a:pt x="6565061" y="12826"/>
                  </a:lnTo>
                  <a:lnTo>
                    <a:pt x="6564807" y="15240"/>
                  </a:lnTo>
                  <a:lnTo>
                    <a:pt x="6564807" y="17906"/>
                  </a:lnTo>
                  <a:lnTo>
                    <a:pt x="6564807" y="20447"/>
                  </a:lnTo>
                  <a:lnTo>
                    <a:pt x="6564807" y="23114"/>
                  </a:lnTo>
                  <a:lnTo>
                    <a:pt x="6565061" y="25526"/>
                  </a:lnTo>
                  <a:lnTo>
                    <a:pt x="6565442" y="28321"/>
                  </a:lnTo>
                  <a:lnTo>
                    <a:pt x="6565696" y="30733"/>
                  </a:lnTo>
                  <a:lnTo>
                    <a:pt x="6566331" y="33147"/>
                  </a:lnTo>
                  <a:lnTo>
                    <a:pt x="6567220" y="35687"/>
                  </a:lnTo>
                  <a:lnTo>
                    <a:pt x="6567855" y="38100"/>
                  </a:lnTo>
                  <a:lnTo>
                    <a:pt x="6568744" y="40513"/>
                  </a:lnTo>
                  <a:lnTo>
                    <a:pt x="6569633" y="42672"/>
                  </a:lnTo>
                  <a:lnTo>
                    <a:pt x="6570522" y="45085"/>
                  </a:lnTo>
                  <a:lnTo>
                    <a:pt x="6571792" y="47244"/>
                  </a:lnTo>
                  <a:lnTo>
                    <a:pt x="6573062" y="49022"/>
                  </a:lnTo>
                  <a:lnTo>
                    <a:pt x="6574586" y="50926"/>
                  </a:lnTo>
                  <a:lnTo>
                    <a:pt x="6576110" y="52704"/>
                  </a:lnTo>
                  <a:lnTo>
                    <a:pt x="6577634" y="54482"/>
                  </a:lnTo>
                  <a:lnTo>
                    <a:pt x="6579412" y="56006"/>
                  </a:lnTo>
                  <a:lnTo>
                    <a:pt x="6581190" y="57530"/>
                  </a:lnTo>
                  <a:lnTo>
                    <a:pt x="6583095" y="58800"/>
                  </a:lnTo>
                  <a:lnTo>
                    <a:pt x="6585254" y="60071"/>
                  </a:lnTo>
                  <a:lnTo>
                    <a:pt x="6587286" y="60960"/>
                  </a:lnTo>
                  <a:lnTo>
                    <a:pt x="6589826" y="61595"/>
                  </a:lnTo>
                  <a:lnTo>
                    <a:pt x="6591858" y="62483"/>
                  </a:lnTo>
                  <a:lnTo>
                    <a:pt x="6594652" y="62738"/>
                  </a:lnTo>
                  <a:lnTo>
                    <a:pt x="6597065" y="63119"/>
                  </a:lnTo>
                  <a:lnTo>
                    <a:pt x="6600113" y="62738"/>
                  </a:lnTo>
                  <a:lnTo>
                    <a:pt x="6602526" y="62102"/>
                  </a:lnTo>
                  <a:lnTo>
                    <a:pt x="6605066" y="61595"/>
                  </a:lnTo>
                  <a:lnTo>
                    <a:pt x="6607479" y="60578"/>
                  </a:lnTo>
                  <a:lnTo>
                    <a:pt x="6609638" y="59690"/>
                  </a:lnTo>
                  <a:lnTo>
                    <a:pt x="6611670" y="58547"/>
                  </a:lnTo>
                  <a:lnTo>
                    <a:pt x="6613829" y="57276"/>
                  </a:lnTo>
                  <a:lnTo>
                    <a:pt x="6615734" y="56006"/>
                  </a:lnTo>
                  <a:lnTo>
                    <a:pt x="6617258" y="54228"/>
                  </a:lnTo>
                  <a:lnTo>
                    <a:pt x="6619036" y="52704"/>
                  </a:lnTo>
                  <a:lnTo>
                    <a:pt x="6620306" y="50926"/>
                  </a:lnTo>
                  <a:lnTo>
                    <a:pt x="6621830" y="49022"/>
                  </a:lnTo>
                  <a:lnTo>
                    <a:pt x="6622973" y="46863"/>
                  </a:lnTo>
                  <a:lnTo>
                    <a:pt x="6624243" y="45085"/>
                  </a:lnTo>
                  <a:lnTo>
                    <a:pt x="6625132" y="42672"/>
                  </a:lnTo>
                  <a:lnTo>
                    <a:pt x="6626021" y="40513"/>
                  </a:lnTo>
                  <a:lnTo>
                    <a:pt x="6626656" y="38353"/>
                  </a:lnTo>
                  <a:lnTo>
                    <a:pt x="6627545" y="35941"/>
                  </a:lnTo>
                  <a:lnTo>
                    <a:pt x="6628180" y="33527"/>
                  </a:lnTo>
                  <a:lnTo>
                    <a:pt x="6628434" y="31115"/>
                  </a:lnTo>
                  <a:lnTo>
                    <a:pt x="6629069" y="28575"/>
                  </a:lnTo>
                  <a:lnTo>
                    <a:pt x="6629450" y="25907"/>
                  </a:lnTo>
                  <a:lnTo>
                    <a:pt x="6629704" y="23495"/>
                  </a:lnTo>
                  <a:lnTo>
                    <a:pt x="6629704" y="20700"/>
                  </a:lnTo>
                  <a:lnTo>
                    <a:pt x="6629958" y="18288"/>
                  </a:lnTo>
                  <a:lnTo>
                    <a:pt x="6629958" y="15494"/>
                  </a:lnTo>
                  <a:lnTo>
                    <a:pt x="6629704" y="13080"/>
                  </a:lnTo>
                  <a:lnTo>
                    <a:pt x="6629704" y="10287"/>
                  </a:lnTo>
                  <a:lnTo>
                    <a:pt x="6629450" y="7874"/>
                  </a:lnTo>
                  <a:lnTo>
                    <a:pt x="6629069" y="5206"/>
                  </a:lnTo>
                  <a:lnTo>
                    <a:pt x="6628815" y="2667"/>
                  </a:lnTo>
                  <a:lnTo>
                    <a:pt x="6628180" y="253"/>
                  </a:lnTo>
                  <a:lnTo>
                    <a:pt x="6661454" y="253"/>
                  </a:lnTo>
                </a:path>
                <a:path w="6883400" h="10017125">
                  <a:moveTo>
                    <a:pt x="6533438" y="85344"/>
                  </a:moveTo>
                  <a:lnTo>
                    <a:pt x="6661454" y="85344"/>
                  </a:lnTo>
                </a:path>
                <a:path w="6883400" h="10017125">
                  <a:moveTo>
                    <a:pt x="6661454" y="253"/>
                  </a:moveTo>
                  <a:lnTo>
                    <a:pt x="6695490" y="253"/>
                  </a:lnTo>
                  <a:lnTo>
                    <a:pt x="6694982" y="2413"/>
                  </a:lnTo>
                  <a:lnTo>
                    <a:pt x="6694347" y="5206"/>
                  </a:lnTo>
                  <a:lnTo>
                    <a:pt x="6693712" y="7620"/>
                  </a:lnTo>
                  <a:lnTo>
                    <a:pt x="6693458" y="10032"/>
                  </a:lnTo>
                  <a:lnTo>
                    <a:pt x="6693077" y="12826"/>
                  </a:lnTo>
                  <a:lnTo>
                    <a:pt x="6692823" y="15240"/>
                  </a:lnTo>
                  <a:lnTo>
                    <a:pt x="6692823" y="17906"/>
                  </a:lnTo>
                  <a:lnTo>
                    <a:pt x="6692823" y="20447"/>
                  </a:lnTo>
                  <a:lnTo>
                    <a:pt x="6692823" y="23114"/>
                  </a:lnTo>
                  <a:lnTo>
                    <a:pt x="6693077" y="25526"/>
                  </a:lnTo>
                  <a:lnTo>
                    <a:pt x="6693458" y="28321"/>
                  </a:lnTo>
                  <a:lnTo>
                    <a:pt x="6693966" y="30733"/>
                  </a:lnTo>
                  <a:lnTo>
                    <a:pt x="6694347" y="33147"/>
                  </a:lnTo>
                  <a:lnTo>
                    <a:pt x="6695236" y="35687"/>
                  </a:lnTo>
                  <a:lnTo>
                    <a:pt x="6695871" y="38100"/>
                  </a:lnTo>
                  <a:lnTo>
                    <a:pt x="6696760" y="40513"/>
                  </a:lnTo>
                  <a:lnTo>
                    <a:pt x="6697649" y="42672"/>
                  </a:lnTo>
                  <a:lnTo>
                    <a:pt x="6698538" y="45085"/>
                  </a:lnTo>
                  <a:lnTo>
                    <a:pt x="6699808" y="47244"/>
                  </a:lnTo>
                  <a:lnTo>
                    <a:pt x="6701078" y="49022"/>
                  </a:lnTo>
                  <a:lnTo>
                    <a:pt x="6702602" y="50926"/>
                  </a:lnTo>
                  <a:lnTo>
                    <a:pt x="6704126" y="52704"/>
                  </a:lnTo>
                  <a:lnTo>
                    <a:pt x="6705650" y="54482"/>
                  </a:lnTo>
                  <a:lnTo>
                    <a:pt x="6707428" y="56006"/>
                  </a:lnTo>
                  <a:lnTo>
                    <a:pt x="6709206" y="57530"/>
                  </a:lnTo>
                  <a:lnTo>
                    <a:pt x="6711365" y="58800"/>
                  </a:lnTo>
                  <a:lnTo>
                    <a:pt x="6713270" y="60071"/>
                  </a:lnTo>
                  <a:lnTo>
                    <a:pt x="6715302" y="60960"/>
                  </a:lnTo>
                  <a:lnTo>
                    <a:pt x="6717842" y="61595"/>
                  </a:lnTo>
                  <a:lnTo>
                    <a:pt x="6720255" y="62483"/>
                  </a:lnTo>
                  <a:lnTo>
                    <a:pt x="6722668" y="62738"/>
                  </a:lnTo>
                  <a:lnTo>
                    <a:pt x="6725462" y="63119"/>
                  </a:lnTo>
                  <a:lnTo>
                    <a:pt x="6728129" y="62738"/>
                  </a:lnTo>
                  <a:lnTo>
                    <a:pt x="6730542" y="62102"/>
                  </a:lnTo>
                  <a:lnTo>
                    <a:pt x="6733082" y="61595"/>
                  </a:lnTo>
                  <a:lnTo>
                    <a:pt x="6735495" y="60578"/>
                  </a:lnTo>
                  <a:lnTo>
                    <a:pt x="6737654" y="59690"/>
                  </a:lnTo>
                  <a:lnTo>
                    <a:pt x="6739686" y="58547"/>
                  </a:lnTo>
                  <a:lnTo>
                    <a:pt x="6741845" y="57276"/>
                  </a:lnTo>
                  <a:lnTo>
                    <a:pt x="6743750" y="56006"/>
                  </a:lnTo>
                  <a:lnTo>
                    <a:pt x="6745274" y="54228"/>
                  </a:lnTo>
                  <a:lnTo>
                    <a:pt x="6747052" y="52704"/>
                  </a:lnTo>
                  <a:lnTo>
                    <a:pt x="6748322" y="50926"/>
                  </a:lnTo>
                  <a:lnTo>
                    <a:pt x="6749846" y="49022"/>
                  </a:lnTo>
                  <a:lnTo>
                    <a:pt x="6750989" y="46863"/>
                  </a:lnTo>
                  <a:lnTo>
                    <a:pt x="6752259" y="45085"/>
                  </a:lnTo>
                  <a:lnTo>
                    <a:pt x="6753148" y="42672"/>
                  </a:lnTo>
                  <a:lnTo>
                    <a:pt x="6754037" y="40513"/>
                  </a:lnTo>
                  <a:lnTo>
                    <a:pt x="6754926" y="38353"/>
                  </a:lnTo>
                  <a:lnTo>
                    <a:pt x="6755561" y="35941"/>
                  </a:lnTo>
                  <a:lnTo>
                    <a:pt x="6756196" y="33527"/>
                  </a:lnTo>
                  <a:lnTo>
                    <a:pt x="6756831" y="31115"/>
                  </a:lnTo>
                  <a:lnTo>
                    <a:pt x="6757085" y="28575"/>
                  </a:lnTo>
                  <a:lnTo>
                    <a:pt x="6757466" y="25907"/>
                  </a:lnTo>
                  <a:lnTo>
                    <a:pt x="6757720" y="23495"/>
                  </a:lnTo>
                  <a:lnTo>
                    <a:pt x="6757720" y="20700"/>
                  </a:lnTo>
                  <a:lnTo>
                    <a:pt x="6757974" y="18288"/>
                  </a:lnTo>
                  <a:lnTo>
                    <a:pt x="6757974" y="15494"/>
                  </a:lnTo>
                  <a:lnTo>
                    <a:pt x="6757720" y="13080"/>
                  </a:lnTo>
                  <a:lnTo>
                    <a:pt x="6757720" y="10287"/>
                  </a:lnTo>
                  <a:lnTo>
                    <a:pt x="6757466" y="7874"/>
                  </a:lnTo>
                  <a:lnTo>
                    <a:pt x="6757085" y="5206"/>
                  </a:lnTo>
                  <a:lnTo>
                    <a:pt x="6756831" y="2667"/>
                  </a:lnTo>
                  <a:lnTo>
                    <a:pt x="6756196" y="253"/>
                  </a:lnTo>
                  <a:lnTo>
                    <a:pt x="6789470" y="253"/>
                  </a:lnTo>
                </a:path>
                <a:path w="6883400" h="10017125">
                  <a:moveTo>
                    <a:pt x="6661454" y="85344"/>
                  </a:moveTo>
                  <a:lnTo>
                    <a:pt x="6789470" y="85344"/>
                  </a:lnTo>
                </a:path>
                <a:path w="6883400" h="10017125">
                  <a:moveTo>
                    <a:pt x="6883323" y="93852"/>
                  </a:moveTo>
                  <a:lnTo>
                    <a:pt x="6883323" y="60578"/>
                  </a:lnTo>
                  <a:lnTo>
                    <a:pt x="6879894" y="61214"/>
                  </a:lnTo>
                  <a:lnTo>
                    <a:pt x="6876846" y="61595"/>
                  </a:lnTo>
                  <a:lnTo>
                    <a:pt x="6873544" y="62102"/>
                  </a:lnTo>
                  <a:lnTo>
                    <a:pt x="6870242" y="62483"/>
                  </a:lnTo>
                  <a:lnTo>
                    <a:pt x="6866813" y="62738"/>
                  </a:lnTo>
                  <a:lnTo>
                    <a:pt x="6863765" y="62738"/>
                  </a:lnTo>
                  <a:lnTo>
                    <a:pt x="6860463" y="62483"/>
                  </a:lnTo>
                  <a:lnTo>
                    <a:pt x="6857415" y="61849"/>
                  </a:lnTo>
                  <a:lnTo>
                    <a:pt x="6853986" y="61214"/>
                  </a:lnTo>
                  <a:lnTo>
                    <a:pt x="6838492" y="52704"/>
                  </a:lnTo>
                  <a:lnTo>
                    <a:pt x="6835444" y="49911"/>
                  </a:lnTo>
                  <a:lnTo>
                    <a:pt x="6832396" y="46608"/>
                  </a:lnTo>
                  <a:lnTo>
                    <a:pt x="6829983" y="43561"/>
                  </a:lnTo>
                  <a:lnTo>
                    <a:pt x="6827570" y="40258"/>
                  </a:lnTo>
                  <a:lnTo>
                    <a:pt x="6818680" y="20447"/>
                  </a:lnTo>
                  <a:lnTo>
                    <a:pt x="6818680" y="17399"/>
                  </a:lnTo>
                  <a:lnTo>
                    <a:pt x="6818426" y="14604"/>
                  </a:lnTo>
                  <a:lnTo>
                    <a:pt x="6818680" y="11811"/>
                  </a:lnTo>
                  <a:lnTo>
                    <a:pt x="6819315" y="9144"/>
                  </a:lnTo>
                  <a:lnTo>
                    <a:pt x="6819950" y="6096"/>
                  </a:lnTo>
                  <a:lnTo>
                    <a:pt x="6820839" y="3301"/>
                  </a:lnTo>
                  <a:lnTo>
                    <a:pt x="6821982" y="253"/>
                  </a:lnTo>
                  <a:lnTo>
                    <a:pt x="6789470" y="253"/>
                  </a:lnTo>
                </a:path>
                <a:path w="6883400" h="10017125">
                  <a:moveTo>
                    <a:pt x="6797598" y="93852"/>
                  </a:moveTo>
                  <a:lnTo>
                    <a:pt x="6797598" y="85344"/>
                  </a:lnTo>
                  <a:lnTo>
                    <a:pt x="6789470" y="85344"/>
                  </a:lnTo>
                </a:path>
                <a:path w="6883400" h="10017125">
                  <a:moveTo>
                    <a:pt x="6883323" y="219075"/>
                  </a:moveTo>
                  <a:lnTo>
                    <a:pt x="6883323" y="185293"/>
                  </a:lnTo>
                  <a:lnTo>
                    <a:pt x="6880910" y="185927"/>
                  </a:lnTo>
                  <a:lnTo>
                    <a:pt x="6878370" y="186563"/>
                  </a:lnTo>
                  <a:lnTo>
                    <a:pt x="6875957" y="187071"/>
                  </a:lnTo>
                  <a:lnTo>
                    <a:pt x="6873290" y="187451"/>
                  </a:lnTo>
                  <a:lnTo>
                    <a:pt x="6870750" y="187705"/>
                  </a:lnTo>
                  <a:lnTo>
                    <a:pt x="6868083" y="188087"/>
                  </a:lnTo>
                  <a:lnTo>
                    <a:pt x="6865670" y="188087"/>
                  </a:lnTo>
                  <a:lnTo>
                    <a:pt x="6862876" y="188087"/>
                  </a:lnTo>
                  <a:lnTo>
                    <a:pt x="6860463" y="188087"/>
                  </a:lnTo>
                  <a:lnTo>
                    <a:pt x="6857669" y="187705"/>
                  </a:lnTo>
                  <a:lnTo>
                    <a:pt x="6845223" y="185039"/>
                  </a:lnTo>
                  <a:lnTo>
                    <a:pt x="6842810" y="184403"/>
                  </a:lnTo>
                  <a:lnTo>
                    <a:pt x="6840651" y="183515"/>
                  </a:lnTo>
                  <a:lnTo>
                    <a:pt x="6838492" y="182245"/>
                  </a:lnTo>
                  <a:lnTo>
                    <a:pt x="6836333" y="180975"/>
                  </a:lnTo>
                  <a:lnTo>
                    <a:pt x="6834174" y="179831"/>
                  </a:lnTo>
                  <a:lnTo>
                    <a:pt x="6832396" y="178307"/>
                  </a:lnTo>
                  <a:lnTo>
                    <a:pt x="6830618" y="177038"/>
                  </a:lnTo>
                  <a:lnTo>
                    <a:pt x="6821728" y="163702"/>
                  </a:lnTo>
                  <a:lnTo>
                    <a:pt x="6820839" y="161163"/>
                  </a:lnTo>
                  <a:lnTo>
                    <a:pt x="6820458" y="158750"/>
                  </a:lnTo>
                  <a:lnTo>
                    <a:pt x="6820204" y="156082"/>
                  </a:lnTo>
                  <a:lnTo>
                    <a:pt x="6820458" y="153289"/>
                  </a:lnTo>
                  <a:lnTo>
                    <a:pt x="6821093" y="150875"/>
                  </a:lnTo>
                  <a:lnTo>
                    <a:pt x="6821728" y="148463"/>
                  </a:lnTo>
                  <a:lnTo>
                    <a:pt x="6822617" y="145923"/>
                  </a:lnTo>
                  <a:lnTo>
                    <a:pt x="6823506" y="143891"/>
                  </a:lnTo>
                  <a:lnTo>
                    <a:pt x="6824776" y="141731"/>
                  </a:lnTo>
                  <a:lnTo>
                    <a:pt x="6826046" y="139826"/>
                  </a:lnTo>
                  <a:lnTo>
                    <a:pt x="6827189" y="138049"/>
                  </a:lnTo>
                  <a:lnTo>
                    <a:pt x="6829094" y="136525"/>
                  </a:lnTo>
                  <a:lnTo>
                    <a:pt x="6830618" y="134747"/>
                  </a:lnTo>
                  <a:lnTo>
                    <a:pt x="6832396" y="133476"/>
                  </a:lnTo>
                  <a:lnTo>
                    <a:pt x="6834174" y="131952"/>
                  </a:lnTo>
                  <a:lnTo>
                    <a:pt x="6836333" y="130682"/>
                  </a:lnTo>
                  <a:lnTo>
                    <a:pt x="6838492" y="129794"/>
                  </a:lnTo>
                  <a:lnTo>
                    <a:pt x="6840651" y="128904"/>
                  </a:lnTo>
                  <a:lnTo>
                    <a:pt x="6855002" y="124968"/>
                  </a:lnTo>
                  <a:lnTo>
                    <a:pt x="6857415" y="124587"/>
                  </a:lnTo>
                  <a:lnTo>
                    <a:pt x="6860082" y="124332"/>
                  </a:lnTo>
                  <a:lnTo>
                    <a:pt x="6862622" y="124078"/>
                  </a:lnTo>
                  <a:lnTo>
                    <a:pt x="6865289" y="124078"/>
                  </a:lnTo>
                  <a:lnTo>
                    <a:pt x="6867702" y="124078"/>
                  </a:lnTo>
                  <a:lnTo>
                    <a:pt x="6870496" y="124078"/>
                  </a:lnTo>
                  <a:lnTo>
                    <a:pt x="6872909" y="124332"/>
                  </a:lnTo>
                  <a:lnTo>
                    <a:pt x="6875703" y="124587"/>
                  </a:lnTo>
                  <a:lnTo>
                    <a:pt x="6878116" y="124968"/>
                  </a:lnTo>
                  <a:lnTo>
                    <a:pt x="6880910" y="125222"/>
                  </a:lnTo>
                  <a:lnTo>
                    <a:pt x="6883323" y="125602"/>
                  </a:lnTo>
                  <a:lnTo>
                    <a:pt x="6883323" y="93852"/>
                  </a:lnTo>
                </a:path>
                <a:path w="6883400" h="10017125">
                  <a:moveTo>
                    <a:pt x="6797598" y="219075"/>
                  </a:moveTo>
                  <a:lnTo>
                    <a:pt x="6797598" y="93852"/>
                  </a:lnTo>
                </a:path>
                <a:path w="6883400" h="10017125">
                  <a:moveTo>
                    <a:pt x="6883323" y="344043"/>
                  </a:moveTo>
                  <a:lnTo>
                    <a:pt x="6883323" y="310261"/>
                  </a:lnTo>
                  <a:lnTo>
                    <a:pt x="6880910" y="310896"/>
                  </a:lnTo>
                  <a:lnTo>
                    <a:pt x="6878370" y="311785"/>
                  </a:lnTo>
                  <a:lnTo>
                    <a:pt x="6875957" y="312039"/>
                  </a:lnTo>
                  <a:lnTo>
                    <a:pt x="6873290" y="312420"/>
                  </a:lnTo>
                  <a:lnTo>
                    <a:pt x="6870750" y="312674"/>
                  </a:lnTo>
                  <a:lnTo>
                    <a:pt x="6868083" y="313054"/>
                  </a:lnTo>
                  <a:lnTo>
                    <a:pt x="6865670" y="313054"/>
                  </a:lnTo>
                  <a:lnTo>
                    <a:pt x="6862876" y="313054"/>
                  </a:lnTo>
                  <a:lnTo>
                    <a:pt x="6860463" y="313054"/>
                  </a:lnTo>
                  <a:lnTo>
                    <a:pt x="6857669" y="312674"/>
                  </a:lnTo>
                  <a:lnTo>
                    <a:pt x="6855256" y="312420"/>
                  </a:lnTo>
                  <a:lnTo>
                    <a:pt x="6836333" y="305943"/>
                  </a:lnTo>
                  <a:lnTo>
                    <a:pt x="6834174" y="304800"/>
                  </a:lnTo>
                  <a:lnTo>
                    <a:pt x="6832396" y="303529"/>
                  </a:lnTo>
                  <a:lnTo>
                    <a:pt x="6830618" y="302005"/>
                  </a:lnTo>
                  <a:lnTo>
                    <a:pt x="6828713" y="300481"/>
                  </a:lnTo>
                  <a:lnTo>
                    <a:pt x="6821728" y="288671"/>
                  </a:lnTo>
                  <a:lnTo>
                    <a:pt x="6820839" y="286130"/>
                  </a:lnTo>
                  <a:lnTo>
                    <a:pt x="6820458" y="283718"/>
                  </a:lnTo>
                  <a:lnTo>
                    <a:pt x="6820204" y="281304"/>
                  </a:lnTo>
                  <a:lnTo>
                    <a:pt x="6824776" y="266953"/>
                  </a:lnTo>
                  <a:lnTo>
                    <a:pt x="6826046" y="264795"/>
                  </a:lnTo>
                  <a:lnTo>
                    <a:pt x="6827189" y="263017"/>
                  </a:lnTo>
                  <a:lnTo>
                    <a:pt x="6829094" y="261493"/>
                  </a:lnTo>
                  <a:lnTo>
                    <a:pt x="6830618" y="259969"/>
                  </a:lnTo>
                  <a:lnTo>
                    <a:pt x="6832396" y="258445"/>
                  </a:lnTo>
                  <a:lnTo>
                    <a:pt x="6834174" y="257175"/>
                  </a:lnTo>
                  <a:lnTo>
                    <a:pt x="6836333" y="256031"/>
                  </a:lnTo>
                  <a:lnTo>
                    <a:pt x="6838492" y="254762"/>
                  </a:lnTo>
                  <a:lnTo>
                    <a:pt x="6840651" y="253873"/>
                  </a:lnTo>
                  <a:lnTo>
                    <a:pt x="6842810" y="252983"/>
                  </a:lnTo>
                  <a:lnTo>
                    <a:pt x="6845223" y="252095"/>
                  </a:lnTo>
                  <a:lnTo>
                    <a:pt x="6847382" y="251460"/>
                  </a:lnTo>
                  <a:lnTo>
                    <a:pt x="6849795" y="250825"/>
                  </a:lnTo>
                  <a:lnTo>
                    <a:pt x="6852208" y="250190"/>
                  </a:lnTo>
                  <a:lnTo>
                    <a:pt x="6855002" y="249936"/>
                  </a:lnTo>
                  <a:lnTo>
                    <a:pt x="6857415" y="249554"/>
                  </a:lnTo>
                  <a:lnTo>
                    <a:pt x="6860082" y="249300"/>
                  </a:lnTo>
                  <a:lnTo>
                    <a:pt x="6862622" y="249300"/>
                  </a:lnTo>
                  <a:lnTo>
                    <a:pt x="6865289" y="249047"/>
                  </a:lnTo>
                  <a:lnTo>
                    <a:pt x="6867702" y="249047"/>
                  </a:lnTo>
                  <a:lnTo>
                    <a:pt x="6870496" y="249300"/>
                  </a:lnTo>
                  <a:lnTo>
                    <a:pt x="6872909" y="249300"/>
                  </a:lnTo>
                  <a:lnTo>
                    <a:pt x="6875703" y="249554"/>
                  </a:lnTo>
                  <a:lnTo>
                    <a:pt x="6878116" y="249936"/>
                  </a:lnTo>
                  <a:lnTo>
                    <a:pt x="6880910" y="250190"/>
                  </a:lnTo>
                  <a:lnTo>
                    <a:pt x="6883323" y="250825"/>
                  </a:lnTo>
                  <a:lnTo>
                    <a:pt x="6883323" y="219075"/>
                  </a:lnTo>
                </a:path>
                <a:path w="6883400" h="10017125">
                  <a:moveTo>
                    <a:pt x="6797598" y="344043"/>
                  </a:moveTo>
                  <a:lnTo>
                    <a:pt x="6797598" y="219075"/>
                  </a:lnTo>
                </a:path>
                <a:path w="6883400" h="10017125">
                  <a:moveTo>
                    <a:pt x="6883323" y="469011"/>
                  </a:moveTo>
                  <a:lnTo>
                    <a:pt x="6883323" y="435228"/>
                  </a:lnTo>
                  <a:lnTo>
                    <a:pt x="6880910" y="435864"/>
                  </a:lnTo>
                  <a:lnTo>
                    <a:pt x="6878370" y="436752"/>
                  </a:lnTo>
                  <a:lnTo>
                    <a:pt x="6875957" y="437006"/>
                  </a:lnTo>
                  <a:lnTo>
                    <a:pt x="6873290" y="437388"/>
                  </a:lnTo>
                  <a:lnTo>
                    <a:pt x="6870750" y="437642"/>
                  </a:lnTo>
                  <a:lnTo>
                    <a:pt x="6868083" y="438023"/>
                  </a:lnTo>
                  <a:lnTo>
                    <a:pt x="6865670" y="438023"/>
                  </a:lnTo>
                  <a:lnTo>
                    <a:pt x="6862876" y="438023"/>
                  </a:lnTo>
                  <a:lnTo>
                    <a:pt x="6860463" y="438023"/>
                  </a:lnTo>
                  <a:lnTo>
                    <a:pt x="6857669" y="437642"/>
                  </a:lnTo>
                  <a:lnTo>
                    <a:pt x="6855256" y="437388"/>
                  </a:lnTo>
                  <a:lnTo>
                    <a:pt x="6838492" y="432180"/>
                  </a:lnTo>
                  <a:lnTo>
                    <a:pt x="6836333" y="430911"/>
                  </a:lnTo>
                  <a:lnTo>
                    <a:pt x="6834174" y="429768"/>
                  </a:lnTo>
                  <a:lnTo>
                    <a:pt x="6832396" y="428498"/>
                  </a:lnTo>
                  <a:lnTo>
                    <a:pt x="6830618" y="426974"/>
                  </a:lnTo>
                  <a:lnTo>
                    <a:pt x="6828713" y="425450"/>
                  </a:lnTo>
                  <a:lnTo>
                    <a:pt x="6821728" y="413639"/>
                  </a:lnTo>
                  <a:lnTo>
                    <a:pt x="6820839" y="411099"/>
                  </a:lnTo>
                  <a:lnTo>
                    <a:pt x="6820458" y="408686"/>
                  </a:lnTo>
                  <a:lnTo>
                    <a:pt x="6820204" y="406273"/>
                  </a:lnTo>
                  <a:lnTo>
                    <a:pt x="6820458" y="403478"/>
                  </a:lnTo>
                  <a:lnTo>
                    <a:pt x="6821093" y="400812"/>
                  </a:lnTo>
                  <a:lnTo>
                    <a:pt x="6821728" y="398399"/>
                  </a:lnTo>
                  <a:lnTo>
                    <a:pt x="6822617" y="396240"/>
                  </a:lnTo>
                  <a:lnTo>
                    <a:pt x="6823506" y="393826"/>
                  </a:lnTo>
                  <a:lnTo>
                    <a:pt x="6824776" y="391922"/>
                  </a:lnTo>
                  <a:lnTo>
                    <a:pt x="6826046" y="389763"/>
                  </a:lnTo>
                  <a:lnTo>
                    <a:pt x="6827189" y="387985"/>
                  </a:lnTo>
                  <a:lnTo>
                    <a:pt x="6829094" y="386461"/>
                  </a:lnTo>
                  <a:lnTo>
                    <a:pt x="6830618" y="384937"/>
                  </a:lnTo>
                  <a:lnTo>
                    <a:pt x="6832396" y="383413"/>
                  </a:lnTo>
                  <a:lnTo>
                    <a:pt x="6834174" y="382143"/>
                  </a:lnTo>
                  <a:lnTo>
                    <a:pt x="6836333" y="381000"/>
                  </a:lnTo>
                  <a:lnTo>
                    <a:pt x="6838492" y="379729"/>
                  </a:lnTo>
                  <a:lnTo>
                    <a:pt x="6840651" y="378841"/>
                  </a:lnTo>
                  <a:lnTo>
                    <a:pt x="6842810" y="377951"/>
                  </a:lnTo>
                  <a:lnTo>
                    <a:pt x="6845223" y="377063"/>
                  </a:lnTo>
                  <a:lnTo>
                    <a:pt x="6847382" y="376427"/>
                  </a:lnTo>
                  <a:lnTo>
                    <a:pt x="6849795" y="375793"/>
                  </a:lnTo>
                  <a:lnTo>
                    <a:pt x="6852208" y="375157"/>
                  </a:lnTo>
                  <a:lnTo>
                    <a:pt x="6855002" y="374903"/>
                  </a:lnTo>
                  <a:lnTo>
                    <a:pt x="6857415" y="374523"/>
                  </a:lnTo>
                  <a:lnTo>
                    <a:pt x="6860082" y="374269"/>
                  </a:lnTo>
                  <a:lnTo>
                    <a:pt x="6862622" y="374269"/>
                  </a:lnTo>
                  <a:lnTo>
                    <a:pt x="6865289" y="374015"/>
                  </a:lnTo>
                  <a:lnTo>
                    <a:pt x="6867702" y="374015"/>
                  </a:lnTo>
                  <a:lnTo>
                    <a:pt x="6870496" y="374269"/>
                  </a:lnTo>
                  <a:lnTo>
                    <a:pt x="6872909" y="374269"/>
                  </a:lnTo>
                  <a:lnTo>
                    <a:pt x="6875703" y="374523"/>
                  </a:lnTo>
                  <a:lnTo>
                    <a:pt x="6878116" y="374903"/>
                  </a:lnTo>
                  <a:lnTo>
                    <a:pt x="6880910" y="375157"/>
                  </a:lnTo>
                  <a:lnTo>
                    <a:pt x="6883323" y="375793"/>
                  </a:lnTo>
                  <a:lnTo>
                    <a:pt x="6883323" y="344043"/>
                  </a:lnTo>
                </a:path>
                <a:path w="6883400" h="10017125">
                  <a:moveTo>
                    <a:pt x="6797598" y="469011"/>
                  </a:moveTo>
                  <a:lnTo>
                    <a:pt x="6797598" y="344043"/>
                  </a:lnTo>
                </a:path>
                <a:path w="6883400" h="10017125">
                  <a:moveTo>
                    <a:pt x="6883323" y="593978"/>
                  </a:moveTo>
                  <a:lnTo>
                    <a:pt x="6883323" y="560197"/>
                  </a:lnTo>
                  <a:lnTo>
                    <a:pt x="6880910" y="561086"/>
                  </a:lnTo>
                  <a:lnTo>
                    <a:pt x="6878370" y="561721"/>
                  </a:lnTo>
                  <a:lnTo>
                    <a:pt x="6875957" y="561975"/>
                  </a:lnTo>
                  <a:lnTo>
                    <a:pt x="6873290" y="562355"/>
                  </a:lnTo>
                  <a:lnTo>
                    <a:pt x="6870750" y="562610"/>
                  </a:lnTo>
                  <a:lnTo>
                    <a:pt x="6868083" y="562991"/>
                  </a:lnTo>
                  <a:lnTo>
                    <a:pt x="6865670" y="562991"/>
                  </a:lnTo>
                  <a:lnTo>
                    <a:pt x="6862876" y="562991"/>
                  </a:lnTo>
                  <a:lnTo>
                    <a:pt x="6860463" y="562991"/>
                  </a:lnTo>
                  <a:lnTo>
                    <a:pt x="6857669" y="562610"/>
                  </a:lnTo>
                  <a:lnTo>
                    <a:pt x="6855256" y="562355"/>
                  </a:lnTo>
                  <a:lnTo>
                    <a:pt x="6852462" y="561975"/>
                  </a:lnTo>
                  <a:lnTo>
                    <a:pt x="6850049" y="561467"/>
                  </a:lnTo>
                  <a:lnTo>
                    <a:pt x="6847636" y="560831"/>
                  </a:lnTo>
                  <a:lnTo>
                    <a:pt x="6845223" y="560197"/>
                  </a:lnTo>
                  <a:lnTo>
                    <a:pt x="6842810" y="559307"/>
                  </a:lnTo>
                  <a:lnTo>
                    <a:pt x="6840651" y="558419"/>
                  </a:lnTo>
                  <a:lnTo>
                    <a:pt x="6838492" y="557149"/>
                  </a:lnTo>
                  <a:lnTo>
                    <a:pt x="6836333" y="555878"/>
                  </a:lnTo>
                  <a:lnTo>
                    <a:pt x="6834174" y="554736"/>
                  </a:lnTo>
                  <a:lnTo>
                    <a:pt x="6832396" y="553466"/>
                  </a:lnTo>
                  <a:lnTo>
                    <a:pt x="6830618" y="551942"/>
                  </a:lnTo>
                  <a:lnTo>
                    <a:pt x="6828713" y="550418"/>
                  </a:lnTo>
                  <a:lnTo>
                    <a:pt x="6821728" y="538606"/>
                  </a:lnTo>
                  <a:lnTo>
                    <a:pt x="6820839" y="536067"/>
                  </a:lnTo>
                  <a:lnTo>
                    <a:pt x="6820458" y="533653"/>
                  </a:lnTo>
                  <a:lnTo>
                    <a:pt x="6820204" y="531241"/>
                  </a:lnTo>
                  <a:lnTo>
                    <a:pt x="6820458" y="528447"/>
                  </a:lnTo>
                  <a:lnTo>
                    <a:pt x="6821093" y="525779"/>
                  </a:lnTo>
                  <a:lnTo>
                    <a:pt x="6821728" y="523367"/>
                  </a:lnTo>
                  <a:lnTo>
                    <a:pt x="6822617" y="521207"/>
                  </a:lnTo>
                  <a:lnTo>
                    <a:pt x="6823506" y="518795"/>
                  </a:lnTo>
                  <a:lnTo>
                    <a:pt x="6824776" y="516890"/>
                  </a:lnTo>
                  <a:lnTo>
                    <a:pt x="6826046" y="514730"/>
                  </a:lnTo>
                  <a:lnTo>
                    <a:pt x="6827189" y="512952"/>
                  </a:lnTo>
                  <a:lnTo>
                    <a:pt x="6829094" y="511428"/>
                  </a:lnTo>
                  <a:lnTo>
                    <a:pt x="6830618" y="509904"/>
                  </a:lnTo>
                  <a:lnTo>
                    <a:pt x="6832396" y="508380"/>
                  </a:lnTo>
                  <a:lnTo>
                    <a:pt x="6834174" y="507111"/>
                  </a:lnTo>
                  <a:lnTo>
                    <a:pt x="6836333" y="505968"/>
                  </a:lnTo>
                  <a:lnTo>
                    <a:pt x="6838492" y="504698"/>
                  </a:lnTo>
                  <a:lnTo>
                    <a:pt x="6852208" y="500506"/>
                  </a:lnTo>
                  <a:lnTo>
                    <a:pt x="6855002" y="499872"/>
                  </a:lnTo>
                  <a:lnTo>
                    <a:pt x="6857415" y="499491"/>
                  </a:lnTo>
                  <a:lnTo>
                    <a:pt x="6860082" y="499237"/>
                  </a:lnTo>
                  <a:lnTo>
                    <a:pt x="6862622" y="499237"/>
                  </a:lnTo>
                  <a:lnTo>
                    <a:pt x="6865289" y="498982"/>
                  </a:lnTo>
                  <a:lnTo>
                    <a:pt x="6867702" y="498982"/>
                  </a:lnTo>
                  <a:lnTo>
                    <a:pt x="6870496" y="499237"/>
                  </a:lnTo>
                  <a:lnTo>
                    <a:pt x="6872909" y="499237"/>
                  </a:lnTo>
                  <a:lnTo>
                    <a:pt x="6875703" y="499491"/>
                  </a:lnTo>
                  <a:lnTo>
                    <a:pt x="6878116" y="499872"/>
                  </a:lnTo>
                  <a:lnTo>
                    <a:pt x="6880910" y="500125"/>
                  </a:lnTo>
                  <a:lnTo>
                    <a:pt x="6883323" y="500761"/>
                  </a:lnTo>
                  <a:lnTo>
                    <a:pt x="6883323" y="469011"/>
                  </a:lnTo>
                </a:path>
                <a:path w="6883400" h="10017125">
                  <a:moveTo>
                    <a:pt x="6797598" y="593978"/>
                  </a:moveTo>
                  <a:lnTo>
                    <a:pt x="6797598" y="469011"/>
                  </a:lnTo>
                </a:path>
                <a:path w="6883400" h="10017125">
                  <a:moveTo>
                    <a:pt x="6883323" y="718947"/>
                  </a:moveTo>
                  <a:lnTo>
                    <a:pt x="6883323" y="685419"/>
                  </a:lnTo>
                  <a:lnTo>
                    <a:pt x="6880910" y="686053"/>
                  </a:lnTo>
                  <a:lnTo>
                    <a:pt x="6878370" y="686689"/>
                  </a:lnTo>
                  <a:lnTo>
                    <a:pt x="6875957" y="686943"/>
                  </a:lnTo>
                  <a:lnTo>
                    <a:pt x="6873290" y="687577"/>
                  </a:lnTo>
                  <a:lnTo>
                    <a:pt x="6870750" y="687958"/>
                  </a:lnTo>
                  <a:lnTo>
                    <a:pt x="6857669" y="687958"/>
                  </a:lnTo>
                  <a:lnTo>
                    <a:pt x="6855256" y="687324"/>
                  </a:lnTo>
                  <a:lnTo>
                    <a:pt x="6852462" y="686943"/>
                  </a:lnTo>
                  <a:lnTo>
                    <a:pt x="6850049" y="686435"/>
                  </a:lnTo>
                  <a:lnTo>
                    <a:pt x="6847636" y="685800"/>
                  </a:lnTo>
                  <a:lnTo>
                    <a:pt x="6845223" y="685165"/>
                  </a:lnTo>
                  <a:lnTo>
                    <a:pt x="6832396" y="678433"/>
                  </a:lnTo>
                  <a:lnTo>
                    <a:pt x="6830618" y="676910"/>
                  </a:lnTo>
                  <a:lnTo>
                    <a:pt x="6828713" y="675386"/>
                  </a:lnTo>
                  <a:lnTo>
                    <a:pt x="6827189" y="673607"/>
                  </a:lnTo>
                  <a:lnTo>
                    <a:pt x="6825665" y="672083"/>
                  </a:lnTo>
                  <a:lnTo>
                    <a:pt x="6824522" y="669925"/>
                  </a:lnTo>
                  <a:lnTo>
                    <a:pt x="6823252" y="668147"/>
                  </a:lnTo>
                  <a:lnTo>
                    <a:pt x="6822363" y="665606"/>
                  </a:lnTo>
                  <a:lnTo>
                    <a:pt x="6821728" y="663575"/>
                  </a:lnTo>
                  <a:lnTo>
                    <a:pt x="6820839" y="661416"/>
                  </a:lnTo>
                  <a:lnTo>
                    <a:pt x="6820458" y="658622"/>
                  </a:lnTo>
                  <a:lnTo>
                    <a:pt x="6820204" y="656208"/>
                  </a:lnTo>
                  <a:lnTo>
                    <a:pt x="6820458" y="653415"/>
                  </a:lnTo>
                  <a:lnTo>
                    <a:pt x="6821093" y="651001"/>
                  </a:lnTo>
                  <a:lnTo>
                    <a:pt x="6821728" y="648335"/>
                  </a:lnTo>
                  <a:lnTo>
                    <a:pt x="6822617" y="646176"/>
                  </a:lnTo>
                  <a:lnTo>
                    <a:pt x="6823506" y="644017"/>
                  </a:lnTo>
                  <a:lnTo>
                    <a:pt x="6824776" y="641857"/>
                  </a:lnTo>
                  <a:lnTo>
                    <a:pt x="6826046" y="640079"/>
                  </a:lnTo>
                  <a:lnTo>
                    <a:pt x="6827189" y="637921"/>
                  </a:lnTo>
                  <a:lnTo>
                    <a:pt x="6829094" y="636397"/>
                  </a:lnTo>
                  <a:lnTo>
                    <a:pt x="6830618" y="634873"/>
                  </a:lnTo>
                  <a:lnTo>
                    <a:pt x="6832396" y="633349"/>
                  </a:lnTo>
                  <a:lnTo>
                    <a:pt x="6834174" y="632078"/>
                  </a:lnTo>
                  <a:lnTo>
                    <a:pt x="6836333" y="630936"/>
                  </a:lnTo>
                  <a:lnTo>
                    <a:pt x="6838492" y="629666"/>
                  </a:lnTo>
                  <a:lnTo>
                    <a:pt x="6840651" y="628776"/>
                  </a:lnTo>
                  <a:lnTo>
                    <a:pt x="6842810" y="627888"/>
                  </a:lnTo>
                  <a:lnTo>
                    <a:pt x="6845223" y="627252"/>
                  </a:lnTo>
                  <a:lnTo>
                    <a:pt x="6847382" y="626364"/>
                  </a:lnTo>
                  <a:lnTo>
                    <a:pt x="6849795" y="625728"/>
                  </a:lnTo>
                  <a:lnTo>
                    <a:pt x="6852208" y="625475"/>
                  </a:lnTo>
                  <a:lnTo>
                    <a:pt x="6855002" y="624840"/>
                  </a:lnTo>
                  <a:lnTo>
                    <a:pt x="6857415" y="624458"/>
                  </a:lnTo>
                  <a:lnTo>
                    <a:pt x="6860082" y="624458"/>
                  </a:lnTo>
                  <a:lnTo>
                    <a:pt x="6862622" y="624204"/>
                  </a:lnTo>
                  <a:lnTo>
                    <a:pt x="6865289" y="624204"/>
                  </a:lnTo>
                  <a:lnTo>
                    <a:pt x="6867702" y="624204"/>
                  </a:lnTo>
                  <a:lnTo>
                    <a:pt x="6870496" y="624204"/>
                  </a:lnTo>
                  <a:lnTo>
                    <a:pt x="6872909" y="624458"/>
                  </a:lnTo>
                  <a:lnTo>
                    <a:pt x="6875703" y="624458"/>
                  </a:lnTo>
                  <a:lnTo>
                    <a:pt x="6878116" y="624840"/>
                  </a:lnTo>
                  <a:lnTo>
                    <a:pt x="6880910" y="625094"/>
                  </a:lnTo>
                  <a:lnTo>
                    <a:pt x="6883323" y="625728"/>
                  </a:lnTo>
                  <a:lnTo>
                    <a:pt x="6883323" y="593978"/>
                  </a:lnTo>
                </a:path>
                <a:path w="6883400" h="10017125">
                  <a:moveTo>
                    <a:pt x="6797598" y="718947"/>
                  </a:moveTo>
                  <a:lnTo>
                    <a:pt x="6797598" y="593978"/>
                  </a:lnTo>
                </a:path>
                <a:path w="6883400" h="10017125">
                  <a:moveTo>
                    <a:pt x="6883323" y="843915"/>
                  </a:moveTo>
                  <a:lnTo>
                    <a:pt x="6883323" y="810387"/>
                  </a:lnTo>
                  <a:lnTo>
                    <a:pt x="6880910" y="811022"/>
                  </a:lnTo>
                  <a:lnTo>
                    <a:pt x="6878370" y="811656"/>
                  </a:lnTo>
                  <a:lnTo>
                    <a:pt x="6875957" y="812292"/>
                  </a:lnTo>
                  <a:lnTo>
                    <a:pt x="6873290" y="812546"/>
                  </a:lnTo>
                  <a:lnTo>
                    <a:pt x="6870750" y="812926"/>
                  </a:lnTo>
                  <a:lnTo>
                    <a:pt x="6868083" y="812926"/>
                  </a:lnTo>
                  <a:lnTo>
                    <a:pt x="6865670" y="813180"/>
                  </a:lnTo>
                  <a:lnTo>
                    <a:pt x="6862876" y="813180"/>
                  </a:lnTo>
                  <a:lnTo>
                    <a:pt x="6860463" y="812926"/>
                  </a:lnTo>
                  <a:lnTo>
                    <a:pt x="6857669" y="812926"/>
                  </a:lnTo>
                  <a:lnTo>
                    <a:pt x="6855256" y="812292"/>
                  </a:lnTo>
                  <a:lnTo>
                    <a:pt x="6832396" y="803401"/>
                  </a:lnTo>
                  <a:lnTo>
                    <a:pt x="6830618" y="801877"/>
                  </a:lnTo>
                  <a:lnTo>
                    <a:pt x="6828713" y="800353"/>
                  </a:lnTo>
                  <a:lnTo>
                    <a:pt x="6827189" y="798829"/>
                  </a:lnTo>
                  <a:lnTo>
                    <a:pt x="6825665" y="797051"/>
                  </a:lnTo>
                  <a:lnTo>
                    <a:pt x="6824522" y="794893"/>
                  </a:lnTo>
                  <a:lnTo>
                    <a:pt x="6823252" y="793115"/>
                  </a:lnTo>
                  <a:lnTo>
                    <a:pt x="6822363" y="790955"/>
                  </a:lnTo>
                  <a:lnTo>
                    <a:pt x="6821728" y="788543"/>
                  </a:lnTo>
                  <a:lnTo>
                    <a:pt x="6820839" y="786383"/>
                  </a:lnTo>
                  <a:lnTo>
                    <a:pt x="6820458" y="783590"/>
                  </a:lnTo>
                  <a:lnTo>
                    <a:pt x="6820204" y="781176"/>
                  </a:lnTo>
                  <a:lnTo>
                    <a:pt x="6820458" y="778382"/>
                  </a:lnTo>
                  <a:lnTo>
                    <a:pt x="6821093" y="775970"/>
                  </a:lnTo>
                  <a:lnTo>
                    <a:pt x="6821728" y="773556"/>
                  </a:lnTo>
                  <a:lnTo>
                    <a:pt x="6822617" y="771144"/>
                  </a:lnTo>
                  <a:lnTo>
                    <a:pt x="6823506" y="768985"/>
                  </a:lnTo>
                  <a:lnTo>
                    <a:pt x="6824776" y="766826"/>
                  </a:lnTo>
                  <a:lnTo>
                    <a:pt x="6826046" y="765048"/>
                  </a:lnTo>
                  <a:lnTo>
                    <a:pt x="6827189" y="763143"/>
                  </a:lnTo>
                  <a:lnTo>
                    <a:pt x="6829094" y="761365"/>
                  </a:lnTo>
                  <a:lnTo>
                    <a:pt x="6830618" y="759841"/>
                  </a:lnTo>
                  <a:lnTo>
                    <a:pt x="6832396" y="758317"/>
                  </a:lnTo>
                  <a:lnTo>
                    <a:pt x="6834174" y="757047"/>
                  </a:lnTo>
                  <a:lnTo>
                    <a:pt x="6836333" y="755903"/>
                  </a:lnTo>
                  <a:lnTo>
                    <a:pt x="6838492" y="754633"/>
                  </a:lnTo>
                  <a:lnTo>
                    <a:pt x="6840651" y="753745"/>
                  </a:lnTo>
                  <a:lnTo>
                    <a:pt x="6842810" y="752855"/>
                  </a:lnTo>
                  <a:lnTo>
                    <a:pt x="6845223" y="752221"/>
                  </a:lnTo>
                  <a:lnTo>
                    <a:pt x="6847382" y="751331"/>
                  </a:lnTo>
                  <a:lnTo>
                    <a:pt x="6849795" y="750697"/>
                  </a:lnTo>
                  <a:lnTo>
                    <a:pt x="6852208" y="750443"/>
                  </a:lnTo>
                  <a:lnTo>
                    <a:pt x="6855002" y="749807"/>
                  </a:lnTo>
                  <a:lnTo>
                    <a:pt x="6857415" y="749426"/>
                  </a:lnTo>
                  <a:lnTo>
                    <a:pt x="6860082" y="749426"/>
                  </a:lnTo>
                  <a:lnTo>
                    <a:pt x="6862622" y="749173"/>
                  </a:lnTo>
                  <a:lnTo>
                    <a:pt x="6865289" y="749173"/>
                  </a:lnTo>
                  <a:lnTo>
                    <a:pt x="6867702" y="749173"/>
                  </a:lnTo>
                  <a:lnTo>
                    <a:pt x="6870496" y="749173"/>
                  </a:lnTo>
                  <a:lnTo>
                    <a:pt x="6872909" y="749426"/>
                  </a:lnTo>
                  <a:lnTo>
                    <a:pt x="6875703" y="749426"/>
                  </a:lnTo>
                  <a:lnTo>
                    <a:pt x="6878116" y="750062"/>
                  </a:lnTo>
                  <a:lnTo>
                    <a:pt x="6880910" y="750062"/>
                  </a:lnTo>
                  <a:lnTo>
                    <a:pt x="6883323" y="750697"/>
                  </a:lnTo>
                  <a:lnTo>
                    <a:pt x="6883323" y="718947"/>
                  </a:lnTo>
                </a:path>
                <a:path w="6883400" h="10017125">
                  <a:moveTo>
                    <a:pt x="6797598" y="843915"/>
                  </a:moveTo>
                  <a:lnTo>
                    <a:pt x="6797598" y="718947"/>
                  </a:lnTo>
                </a:path>
                <a:path w="6883400" h="10017125">
                  <a:moveTo>
                    <a:pt x="6883323" y="968882"/>
                  </a:moveTo>
                  <a:lnTo>
                    <a:pt x="6883323" y="935354"/>
                  </a:lnTo>
                  <a:lnTo>
                    <a:pt x="6880910" y="935990"/>
                  </a:lnTo>
                  <a:lnTo>
                    <a:pt x="6878370" y="936625"/>
                  </a:lnTo>
                  <a:lnTo>
                    <a:pt x="6875957" y="937260"/>
                  </a:lnTo>
                  <a:lnTo>
                    <a:pt x="6873290" y="937514"/>
                  </a:lnTo>
                  <a:lnTo>
                    <a:pt x="6870750" y="937895"/>
                  </a:lnTo>
                  <a:lnTo>
                    <a:pt x="6868083" y="937895"/>
                  </a:lnTo>
                  <a:lnTo>
                    <a:pt x="6865670" y="938149"/>
                  </a:lnTo>
                  <a:lnTo>
                    <a:pt x="6862876" y="938149"/>
                  </a:lnTo>
                  <a:lnTo>
                    <a:pt x="6860463" y="937895"/>
                  </a:lnTo>
                  <a:lnTo>
                    <a:pt x="6857669" y="937895"/>
                  </a:lnTo>
                  <a:lnTo>
                    <a:pt x="6855256" y="937514"/>
                  </a:lnTo>
                  <a:lnTo>
                    <a:pt x="6852462" y="936878"/>
                  </a:lnTo>
                  <a:lnTo>
                    <a:pt x="6850049" y="936371"/>
                  </a:lnTo>
                  <a:lnTo>
                    <a:pt x="6847636" y="935736"/>
                  </a:lnTo>
                  <a:lnTo>
                    <a:pt x="6832396" y="928370"/>
                  </a:lnTo>
                  <a:lnTo>
                    <a:pt x="6830618" y="927226"/>
                  </a:lnTo>
                  <a:lnTo>
                    <a:pt x="6828713" y="925322"/>
                  </a:lnTo>
                  <a:lnTo>
                    <a:pt x="6827189" y="923798"/>
                  </a:lnTo>
                  <a:lnTo>
                    <a:pt x="6825665" y="922020"/>
                  </a:lnTo>
                  <a:lnTo>
                    <a:pt x="6824522" y="919861"/>
                  </a:lnTo>
                  <a:lnTo>
                    <a:pt x="6823252" y="918082"/>
                  </a:lnTo>
                  <a:lnTo>
                    <a:pt x="6822363" y="915924"/>
                  </a:lnTo>
                  <a:lnTo>
                    <a:pt x="6821728" y="913511"/>
                  </a:lnTo>
                  <a:lnTo>
                    <a:pt x="6820839" y="911351"/>
                  </a:lnTo>
                  <a:lnTo>
                    <a:pt x="6820458" y="908557"/>
                  </a:lnTo>
                  <a:lnTo>
                    <a:pt x="6820204" y="906145"/>
                  </a:lnTo>
                  <a:lnTo>
                    <a:pt x="6820458" y="903351"/>
                  </a:lnTo>
                  <a:lnTo>
                    <a:pt x="6821093" y="900938"/>
                  </a:lnTo>
                  <a:lnTo>
                    <a:pt x="6821728" y="898525"/>
                  </a:lnTo>
                  <a:lnTo>
                    <a:pt x="6822617" y="896112"/>
                  </a:lnTo>
                  <a:lnTo>
                    <a:pt x="6823506" y="893952"/>
                  </a:lnTo>
                  <a:lnTo>
                    <a:pt x="6824776" y="891794"/>
                  </a:lnTo>
                  <a:lnTo>
                    <a:pt x="6826046" y="890016"/>
                  </a:lnTo>
                  <a:lnTo>
                    <a:pt x="6827189" y="888111"/>
                  </a:lnTo>
                  <a:lnTo>
                    <a:pt x="6829094" y="886332"/>
                  </a:lnTo>
                  <a:lnTo>
                    <a:pt x="6830618" y="884808"/>
                  </a:lnTo>
                  <a:lnTo>
                    <a:pt x="6832396" y="883539"/>
                  </a:lnTo>
                  <a:lnTo>
                    <a:pt x="6834174" y="882015"/>
                  </a:lnTo>
                  <a:lnTo>
                    <a:pt x="6836333" y="880872"/>
                  </a:lnTo>
                  <a:lnTo>
                    <a:pt x="6838492" y="879601"/>
                  </a:lnTo>
                  <a:lnTo>
                    <a:pt x="6840651" y="878713"/>
                  </a:lnTo>
                  <a:lnTo>
                    <a:pt x="6842810" y="877824"/>
                  </a:lnTo>
                  <a:lnTo>
                    <a:pt x="6845223" y="877189"/>
                  </a:lnTo>
                  <a:lnTo>
                    <a:pt x="6847382" y="876300"/>
                  </a:lnTo>
                  <a:lnTo>
                    <a:pt x="6849795" y="875665"/>
                  </a:lnTo>
                  <a:lnTo>
                    <a:pt x="6852208" y="875411"/>
                  </a:lnTo>
                  <a:lnTo>
                    <a:pt x="6855002" y="874776"/>
                  </a:lnTo>
                  <a:lnTo>
                    <a:pt x="6857415" y="874395"/>
                  </a:lnTo>
                  <a:lnTo>
                    <a:pt x="6860082" y="874395"/>
                  </a:lnTo>
                  <a:lnTo>
                    <a:pt x="6862622" y="874141"/>
                  </a:lnTo>
                  <a:lnTo>
                    <a:pt x="6865289" y="874141"/>
                  </a:lnTo>
                  <a:lnTo>
                    <a:pt x="6867702" y="874141"/>
                  </a:lnTo>
                  <a:lnTo>
                    <a:pt x="6870496" y="874141"/>
                  </a:lnTo>
                  <a:lnTo>
                    <a:pt x="6872909" y="874395"/>
                  </a:lnTo>
                  <a:lnTo>
                    <a:pt x="6875703" y="874395"/>
                  </a:lnTo>
                  <a:lnTo>
                    <a:pt x="6878116" y="875029"/>
                  </a:lnTo>
                  <a:lnTo>
                    <a:pt x="6880910" y="875411"/>
                  </a:lnTo>
                  <a:lnTo>
                    <a:pt x="6883323" y="875665"/>
                  </a:lnTo>
                  <a:lnTo>
                    <a:pt x="6883323" y="843915"/>
                  </a:lnTo>
                </a:path>
                <a:path w="6883400" h="10017125">
                  <a:moveTo>
                    <a:pt x="6797598" y="968882"/>
                  </a:moveTo>
                  <a:lnTo>
                    <a:pt x="6797598" y="843915"/>
                  </a:lnTo>
                </a:path>
                <a:path w="6883400" h="10017125">
                  <a:moveTo>
                    <a:pt x="6883323" y="1093851"/>
                  </a:moveTo>
                  <a:lnTo>
                    <a:pt x="6883323" y="1060323"/>
                  </a:lnTo>
                  <a:lnTo>
                    <a:pt x="6880910" y="1060957"/>
                  </a:lnTo>
                  <a:lnTo>
                    <a:pt x="6878370" y="1061593"/>
                  </a:lnTo>
                  <a:lnTo>
                    <a:pt x="6875957" y="1062227"/>
                  </a:lnTo>
                  <a:lnTo>
                    <a:pt x="6873290" y="1062481"/>
                  </a:lnTo>
                  <a:lnTo>
                    <a:pt x="6870750" y="1062863"/>
                  </a:lnTo>
                  <a:lnTo>
                    <a:pt x="6868083" y="1063117"/>
                  </a:lnTo>
                  <a:lnTo>
                    <a:pt x="6865670" y="1063117"/>
                  </a:lnTo>
                  <a:lnTo>
                    <a:pt x="6862876" y="1063117"/>
                  </a:lnTo>
                  <a:lnTo>
                    <a:pt x="6860463" y="1063117"/>
                  </a:lnTo>
                  <a:lnTo>
                    <a:pt x="6857669" y="1062863"/>
                  </a:lnTo>
                  <a:lnTo>
                    <a:pt x="6855256" y="1062481"/>
                  </a:lnTo>
                  <a:lnTo>
                    <a:pt x="6852462" y="1061847"/>
                  </a:lnTo>
                  <a:lnTo>
                    <a:pt x="6850049" y="1061593"/>
                  </a:lnTo>
                  <a:lnTo>
                    <a:pt x="6847636" y="1060703"/>
                  </a:lnTo>
                  <a:lnTo>
                    <a:pt x="6845223" y="1060069"/>
                  </a:lnTo>
                  <a:lnTo>
                    <a:pt x="6842810" y="1059179"/>
                  </a:lnTo>
                  <a:lnTo>
                    <a:pt x="6832396" y="1053338"/>
                  </a:lnTo>
                  <a:lnTo>
                    <a:pt x="6830618" y="1052195"/>
                  </a:lnTo>
                  <a:lnTo>
                    <a:pt x="6828713" y="1050290"/>
                  </a:lnTo>
                  <a:lnTo>
                    <a:pt x="6827189" y="1048766"/>
                  </a:lnTo>
                  <a:lnTo>
                    <a:pt x="6825665" y="1046988"/>
                  </a:lnTo>
                  <a:lnTo>
                    <a:pt x="6824522" y="1044828"/>
                  </a:lnTo>
                  <a:lnTo>
                    <a:pt x="6823252" y="1043051"/>
                  </a:lnTo>
                  <a:lnTo>
                    <a:pt x="6822363" y="1040892"/>
                  </a:lnTo>
                  <a:lnTo>
                    <a:pt x="6821728" y="1038478"/>
                  </a:lnTo>
                  <a:lnTo>
                    <a:pt x="6820839" y="1036320"/>
                  </a:lnTo>
                  <a:lnTo>
                    <a:pt x="6820458" y="1033906"/>
                  </a:lnTo>
                  <a:lnTo>
                    <a:pt x="6820204" y="1031113"/>
                  </a:lnTo>
                  <a:lnTo>
                    <a:pt x="6820458" y="1028319"/>
                  </a:lnTo>
                  <a:lnTo>
                    <a:pt x="6821093" y="1025905"/>
                  </a:lnTo>
                  <a:lnTo>
                    <a:pt x="6821728" y="1023493"/>
                  </a:lnTo>
                  <a:lnTo>
                    <a:pt x="6822617" y="1021079"/>
                  </a:lnTo>
                  <a:lnTo>
                    <a:pt x="6823506" y="1018921"/>
                  </a:lnTo>
                  <a:lnTo>
                    <a:pt x="6824776" y="1016762"/>
                  </a:lnTo>
                  <a:lnTo>
                    <a:pt x="6826046" y="1014983"/>
                  </a:lnTo>
                  <a:lnTo>
                    <a:pt x="6827189" y="1013078"/>
                  </a:lnTo>
                  <a:lnTo>
                    <a:pt x="6829094" y="1011554"/>
                  </a:lnTo>
                  <a:lnTo>
                    <a:pt x="6830618" y="1009776"/>
                  </a:lnTo>
                  <a:lnTo>
                    <a:pt x="6832396" y="1008506"/>
                  </a:lnTo>
                  <a:lnTo>
                    <a:pt x="6834174" y="1006982"/>
                  </a:lnTo>
                  <a:lnTo>
                    <a:pt x="6836333" y="1005840"/>
                  </a:lnTo>
                  <a:lnTo>
                    <a:pt x="6838492" y="1004951"/>
                  </a:lnTo>
                  <a:lnTo>
                    <a:pt x="6840651" y="1003680"/>
                  </a:lnTo>
                  <a:lnTo>
                    <a:pt x="6842810" y="1002792"/>
                  </a:lnTo>
                  <a:lnTo>
                    <a:pt x="6845223" y="1002156"/>
                  </a:lnTo>
                  <a:lnTo>
                    <a:pt x="6847382" y="1001268"/>
                  </a:lnTo>
                  <a:lnTo>
                    <a:pt x="6849795" y="1000887"/>
                  </a:lnTo>
                  <a:lnTo>
                    <a:pt x="6852208" y="1000378"/>
                  </a:lnTo>
                  <a:lnTo>
                    <a:pt x="6855002" y="999744"/>
                  </a:lnTo>
                  <a:lnTo>
                    <a:pt x="6857415" y="999744"/>
                  </a:lnTo>
                  <a:lnTo>
                    <a:pt x="6860082" y="999363"/>
                  </a:lnTo>
                  <a:lnTo>
                    <a:pt x="6862622" y="999108"/>
                  </a:lnTo>
                  <a:lnTo>
                    <a:pt x="6865289" y="999108"/>
                  </a:lnTo>
                  <a:lnTo>
                    <a:pt x="6867702" y="999108"/>
                  </a:lnTo>
                  <a:lnTo>
                    <a:pt x="6870496" y="999108"/>
                  </a:lnTo>
                  <a:lnTo>
                    <a:pt x="6872909" y="999363"/>
                  </a:lnTo>
                  <a:lnTo>
                    <a:pt x="6875703" y="999744"/>
                  </a:lnTo>
                  <a:lnTo>
                    <a:pt x="6878116" y="999998"/>
                  </a:lnTo>
                  <a:lnTo>
                    <a:pt x="6880910" y="1000378"/>
                  </a:lnTo>
                  <a:lnTo>
                    <a:pt x="6883323" y="1000632"/>
                  </a:lnTo>
                  <a:lnTo>
                    <a:pt x="6883323" y="968882"/>
                  </a:lnTo>
                </a:path>
                <a:path w="6883400" h="10017125">
                  <a:moveTo>
                    <a:pt x="6797598" y="1093851"/>
                  </a:moveTo>
                  <a:lnTo>
                    <a:pt x="6797598" y="968882"/>
                  </a:lnTo>
                </a:path>
                <a:path w="6883400" h="10017125">
                  <a:moveTo>
                    <a:pt x="6883323" y="1219200"/>
                  </a:moveTo>
                  <a:lnTo>
                    <a:pt x="6883323" y="1185291"/>
                  </a:lnTo>
                  <a:lnTo>
                    <a:pt x="6880910" y="1185926"/>
                  </a:lnTo>
                  <a:lnTo>
                    <a:pt x="6878370" y="1186561"/>
                  </a:lnTo>
                  <a:lnTo>
                    <a:pt x="6875957" y="1187196"/>
                  </a:lnTo>
                  <a:lnTo>
                    <a:pt x="6873290" y="1187450"/>
                  </a:lnTo>
                  <a:lnTo>
                    <a:pt x="6870750" y="1187830"/>
                  </a:lnTo>
                  <a:lnTo>
                    <a:pt x="6868083" y="1188085"/>
                  </a:lnTo>
                  <a:lnTo>
                    <a:pt x="6865670" y="1188085"/>
                  </a:lnTo>
                  <a:lnTo>
                    <a:pt x="6862876" y="1188085"/>
                  </a:lnTo>
                  <a:lnTo>
                    <a:pt x="6860463" y="1188085"/>
                  </a:lnTo>
                  <a:lnTo>
                    <a:pt x="6857669" y="1187830"/>
                  </a:lnTo>
                  <a:lnTo>
                    <a:pt x="6855256" y="1187450"/>
                  </a:lnTo>
                  <a:lnTo>
                    <a:pt x="6852462" y="1187196"/>
                  </a:lnTo>
                  <a:lnTo>
                    <a:pt x="6850049" y="1186561"/>
                  </a:lnTo>
                  <a:lnTo>
                    <a:pt x="6847636" y="1185926"/>
                  </a:lnTo>
                  <a:lnTo>
                    <a:pt x="6845223" y="1185037"/>
                  </a:lnTo>
                  <a:lnTo>
                    <a:pt x="6842810" y="1184402"/>
                  </a:lnTo>
                  <a:lnTo>
                    <a:pt x="6840651" y="1183513"/>
                  </a:lnTo>
                  <a:lnTo>
                    <a:pt x="6838492" y="1182243"/>
                  </a:lnTo>
                  <a:lnTo>
                    <a:pt x="6836333" y="1181100"/>
                  </a:lnTo>
                  <a:lnTo>
                    <a:pt x="6834174" y="1179829"/>
                  </a:lnTo>
                  <a:lnTo>
                    <a:pt x="6832396" y="1178305"/>
                  </a:lnTo>
                  <a:lnTo>
                    <a:pt x="6830618" y="1177163"/>
                  </a:lnTo>
                  <a:lnTo>
                    <a:pt x="6828713" y="1175639"/>
                  </a:lnTo>
                  <a:lnTo>
                    <a:pt x="6827189" y="1173733"/>
                  </a:lnTo>
                  <a:lnTo>
                    <a:pt x="6825665" y="1171955"/>
                  </a:lnTo>
                  <a:lnTo>
                    <a:pt x="6824522" y="1170051"/>
                  </a:lnTo>
                  <a:lnTo>
                    <a:pt x="6823252" y="1168019"/>
                  </a:lnTo>
                  <a:lnTo>
                    <a:pt x="6822363" y="1165860"/>
                  </a:lnTo>
                  <a:lnTo>
                    <a:pt x="6821728" y="1163701"/>
                  </a:lnTo>
                  <a:lnTo>
                    <a:pt x="6820839" y="1161288"/>
                  </a:lnTo>
                  <a:lnTo>
                    <a:pt x="6820458" y="1158875"/>
                  </a:lnTo>
                  <a:lnTo>
                    <a:pt x="6820204" y="1156080"/>
                  </a:lnTo>
                  <a:lnTo>
                    <a:pt x="6820458" y="1153287"/>
                  </a:lnTo>
                  <a:lnTo>
                    <a:pt x="6821093" y="1150874"/>
                  </a:lnTo>
                  <a:lnTo>
                    <a:pt x="6826046" y="1139952"/>
                  </a:lnTo>
                  <a:lnTo>
                    <a:pt x="6827189" y="1138047"/>
                  </a:lnTo>
                  <a:lnTo>
                    <a:pt x="6829094" y="1136523"/>
                  </a:lnTo>
                  <a:lnTo>
                    <a:pt x="6830618" y="1134745"/>
                  </a:lnTo>
                  <a:lnTo>
                    <a:pt x="6832396" y="1133475"/>
                  </a:lnTo>
                  <a:lnTo>
                    <a:pt x="6834174" y="1131951"/>
                  </a:lnTo>
                  <a:lnTo>
                    <a:pt x="6836333" y="1130807"/>
                  </a:lnTo>
                  <a:lnTo>
                    <a:pt x="6838492" y="1129919"/>
                  </a:lnTo>
                  <a:lnTo>
                    <a:pt x="6840651" y="1128902"/>
                  </a:lnTo>
                  <a:lnTo>
                    <a:pt x="6857415" y="1124712"/>
                  </a:lnTo>
                  <a:lnTo>
                    <a:pt x="6860082" y="1124330"/>
                  </a:lnTo>
                  <a:lnTo>
                    <a:pt x="6862622" y="1124077"/>
                  </a:lnTo>
                  <a:lnTo>
                    <a:pt x="6865289" y="1124077"/>
                  </a:lnTo>
                  <a:lnTo>
                    <a:pt x="6867702" y="1124077"/>
                  </a:lnTo>
                  <a:lnTo>
                    <a:pt x="6870496" y="1124077"/>
                  </a:lnTo>
                  <a:lnTo>
                    <a:pt x="6872909" y="1124330"/>
                  </a:lnTo>
                  <a:lnTo>
                    <a:pt x="6875703" y="1124712"/>
                  </a:lnTo>
                  <a:lnTo>
                    <a:pt x="6878116" y="1124966"/>
                  </a:lnTo>
                  <a:lnTo>
                    <a:pt x="6880910" y="1125347"/>
                  </a:lnTo>
                  <a:lnTo>
                    <a:pt x="6883323" y="1125601"/>
                  </a:lnTo>
                  <a:lnTo>
                    <a:pt x="6883323" y="1093851"/>
                  </a:lnTo>
                </a:path>
                <a:path w="6883400" h="10017125">
                  <a:moveTo>
                    <a:pt x="6797598" y="1219200"/>
                  </a:moveTo>
                  <a:lnTo>
                    <a:pt x="6797598" y="1093851"/>
                  </a:lnTo>
                </a:path>
                <a:path w="6883400" h="10017125">
                  <a:moveTo>
                    <a:pt x="6883323" y="1344168"/>
                  </a:moveTo>
                  <a:lnTo>
                    <a:pt x="6883323" y="1310258"/>
                  </a:lnTo>
                  <a:lnTo>
                    <a:pt x="6880910" y="1310894"/>
                  </a:lnTo>
                  <a:lnTo>
                    <a:pt x="6878370" y="1311528"/>
                  </a:lnTo>
                  <a:lnTo>
                    <a:pt x="6875957" y="1312164"/>
                  </a:lnTo>
                  <a:lnTo>
                    <a:pt x="6873290" y="1312418"/>
                  </a:lnTo>
                  <a:lnTo>
                    <a:pt x="6870750" y="1312799"/>
                  </a:lnTo>
                  <a:lnTo>
                    <a:pt x="6868083" y="1313052"/>
                  </a:lnTo>
                  <a:lnTo>
                    <a:pt x="6865670" y="1313052"/>
                  </a:lnTo>
                  <a:lnTo>
                    <a:pt x="6862876" y="1313052"/>
                  </a:lnTo>
                  <a:lnTo>
                    <a:pt x="6860463" y="1313052"/>
                  </a:lnTo>
                  <a:lnTo>
                    <a:pt x="6857669" y="1312799"/>
                  </a:lnTo>
                  <a:lnTo>
                    <a:pt x="6855256" y="1312418"/>
                  </a:lnTo>
                  <a:lnTo>
                    <a:pt x="6852462" y="1312164"/>
                  </a:lnTo>
                  <a:lnTo>
                    <a:pt x="6850049" y="1311528"/>
                  </a:lnTo>
                  <a:lnTo>
                    <a:pt x="6847636" y="1310894"/>
                  </a:lnTo>
                  <a:lnTo>
                    <a:pt x="6845223" y="1310258"/>
                  </a:lnTo>
                  <a:lnTo>
                    <a:pt x="6842810" y="1309370"/>
                  </a:lnTo>
                  <a:lnTo>
                    <a:pt x="6840651" y="1308480"/>
                  </a:lnTo>
                  <a:lnTo>
                    <a:pt x="6838492" y="1307211"/>
                  </a:lnTo>
                  <a:lnTo>
                    <a:pt x="6836333" y="1306068"/>
                  </a:lnTo>
                  <a:lnTo>
                    <a:pt x="6834174" y="1304798"/>
                  </a:lnTo>
                  <a:lnTo>
                    <a:pt x="6832396" y="1303654"/>
                  </a:lnTo>
                  <a:lnTo>
                    <a:pt x="6830618" y="1302130"/>
                  </a:lnTo>
                  <a:lnTo>
                    <a:pt x="6828713" y="1300606"/>
                  </a:lnTo>
                  <a:lnTo>
                    <a:pt x="6827189" y="1298702"/>
                  </a:lnTo>
                  <a:lnTo>
                    <a:pt x="6825665" y="1296924"/>
                  </a:lnTo>
                  <a:lnTo>
                    <a:pt x="6824522" y="1295019"/>
                  </a:lnTo>
                  <a:lnTo>
                    <a:pt x="6823252" y="1292987"/>
                  </a:lnTo>
                  <a:lnTo>
                    <a:pt x="6822363" y="1290827"/>
                  </a:lnTo>
                  <a:lnTo>
                    <a:pt x="6821728" y="1288669"/>
                  </a:lnTo>
                  <a:lnTo>
                    <a:pt x="6820839" y="1286255"/>
                  </a:lnTo>
                  <a:lnTo>
                    <a:pt x="6820458" y="1283843"/>
                  </a:lnTo>
                  <a:lnTo>
                    <a:pt x="6820204" y="1281049"/>
                  </a:lnTo>
                  <a:lnTo>
                    <a:pt x="6826046" y="1264920"/>
                  </a:lnTo>
                  <a:lnTo>
                    <a:pt x="6827189" y="1263015"/>
                  </a:lnTo>
                  <a:lnTo>
                    <a:pt x="6829094" y="1261491"/>
                  </a:lnTo>
                  <a:lnTo>
                    <a:pt x="6830618" y="1259967"/>
                  </a:lnTo>
                  <a:lnTo>
                    <a:pt x="6832396" y="1258443"/>
                  </a:lnTo>
                  <a:lnTo>
                    <a:pt x="6857415" y="1249679"/>
                  </a:lnTo>
                  <a:lnTo>
                    <a:pt x="6860082" y="1249299"/>
                  </a:lnTo>
                  <a:lnTo>
                    <a:pt x="6862622" y="1249299"/>
                  </a:lnTo>
                  <a:lnTo>
                    <a:pt x="6865289" y="1249045"/>
                  </a:lnTo>
                  <a:lnTo>
                    <a:pt x="6867702" y="1249045"/>
                  </a:lnTo>
                  <a:lnTo>
                    <a:pt x="6870496" y="1249299"/>
                  </a:lnTo>
                  <a:lnTo>
                    <a:pt x="6872909" y="1249299"/>
                  </a:lnTo>
                  <a:lnTo>
                    <a:pt x="6875703" y="1249679"/>
                  </a:lnTo>
                  <a:lnTo>
                    <a:pt x="6878116" y="1249933"/>
                  </a:lnTo>
                  <a:lnTo>
                    <a:pt x="6880910" y="1250315"/>
                  </a:lnTo>
                  <a:lnTo>
                    <a:pt x="6883323" y="1250823"/>
                  </a:lnTo>
                  <a:lnTo>
                    <a:pt x="6883323" y="1219200"/>
                  </a:lnTo>
                </a:path>
                <a:path w="6883400" h="10017125">
                  <a:moveTo>
                    <a:pt x="6797598" y="1344168"/>
                  </a:moveTo>
                  <a:lnTo>
                    <a:pt x="6797598" y="1219200"/>
                  </a:lnTo>
                </a:path>
                <a:path w="6883400" h="10017125">
                  <a:moveTo>
                    <a:pt x="6883323" y="1469136"/>
                  </a:moveTo>
                  <a:lnTo>
                    <a:pt x="6883323" y="1435227"/>
                  </a:lnTo>
                  <a:lnTo>
                    <a:pt x="6880910" y="1435862"/>
                  </a:lnTo>
                  <a:lnTo>
                    <a:pt x="6878370" y="1436751"/>
                  </a:lnTo>
                  <a:lnTo>
                    <a:pt x="6875957" y="1437131"/>
                  </a:lnTo>
                  <a:lnTo>
                    <a:pt x="6873290" y="1437386"/>
                  </a:lnTo>
                  <a:lnTo>
                    <a:pt x="6870750" y="1437767"/>
                  </a:lnTo>
                  <a:lnTo>
                    <a:pt x="6868083" y="1438021"/>
                  </a:lnTo>
                  <a:lnTo>
                    <a:pt x="6865670" y="1438021"/>
                  </a:lnTo>
                  <a:lnTo>
                    <a:pt x="6862876" y="1438021"/>
                  </a:lnTo>
                  <a:lnTo>
                    <a:pt x="6860463" y="1438021"/>
                  </a:lnTo>
                  <a:lnTo>
                    <a:pt x="6857669" y="1437767"/>
                  </a:lnTo>
                  <a:lnTo>
                    <a:pt x="6855256" y="1437386"/>
                  </a:lnTo>
                  <a:lnTo>
                    <a:pt x="6852462" y="1437131"/>
                  </a:lnTo>
                  <a:lnTo>
                    <a:pt x="6850049" y="1436497"/>
                  </a:lnTo>
                  <a:lnTo>
                    <a:pt x="6847636" y="1435862"/>
                  </a:lnTo>
                  <a:lnTo>
                    <a:pt x="6845223" y="1435227"/>
                  </a:lnTo>
                  <a:lnTo>
                    <a:pt x="6842810" y="1434338"/>
                  </a:lnTo>
                  <a:lnTo>
                    <a:pt x="6840651" y="1433449"/>
                  </a:lnTo>
                  <a:lnTo>
                    <a:pt x="6838492" y="1432178"/>
                  </a:lnTo>
                  <a:lnTo>
                    <a:pt x="6836333" y="1431036"/>
                  </a:lnTo>
                  <a:lnTo>
                    <a:pt x="6834174" y="1429766"/>
                  </a:lnTo>
                  <a:lnTo>
                    <a:pt x="6832396" y="1428623"/>
                  </a:lnTo>
                  <a:lnTo>
                    <a:pt x="6830618" y="1427099"/>
                  </a:lnTo>
                  <a:lnTo>
                    <a:pt x="6828713" y="1425575"/>
                  </a:lnTo>
                  <a:lnTo>
                    <a:pt x="6827189" y="1423670"/>
                  </a:lnTo>
                  <a:lnTo>
                    <a:pt x="6825665" y="1421892"/>
                  </a:lnTo>
                  <a:lnTo>
                    <a:pt x="6824522" y="1419987"/>
                  </a:lnTo>
                  <a:lnTo>
                    <a:pt x="6823252" y="1417954"/>
                  </a:lnTo>
                  <a:lnTo>
                    <a:pt x="6822363" y="1415796"/>
                  </a:lnTo>
                  <a:lnTo>
                    <a:pt x="6821728" y="1413637"/>
                  </a:lnTo>
                  <a:lnTo>
                    <a:pt x="6820839" y="1411224"/>
                  </a:lnTo>
                  <a:lnTo>
                    <a:pt x="6820458" y="1408811"/>
                  </a:lnTo>
                  <a:lnTo>
                    <a:pt x="6820204" y="1406271"/>
                  </a:lnTo>
                  <a:lnTo>
                    <a:pt x="6824776" y="1392047"/>
                  </a:lnTo>
                  <a:lnTo>
                    <a:pt x="6826046" y="1389888"/>
                  </a:lnTo>
                  <a:lnTo>
                    <a:pt x="6827189" y="1387982"/>
                  </a:lnTo>
                  <a:lnTo>
                    <a:pt x="6829094" y="1386458"/>
                  </a:lnTo>
                  <a:lnTo>
                    <a:pt x="6830618" y="1384935"/>
                  </a:lnTo>
                  <a:lnTo>
                    <a:pt x="6857415" y="1374648"/>
                  </a:lnTo>
                  <a:lnTo>
                    <a:pt x="6860082" y="1374267"/>
                  </a:lnTo>
                  <a:lnTo>
                    <a:pt x="6862622" y="1374267"/>
                  </a:lnTo>
                  <a:lnTo>
                    <a:pt x="6865289" y="1374013"/>
                  </a:lnTo>
                  <a:lnTo>
                    <a:pt x="6867702" y="1374013"/>
                  </a:lnTo>
                  <a:lnTo>
                    <a:pt x="6870496" y="1374267"/>
                  </a:lnTo>
                  <a:lnTo>
                    <a:pt x="6872909" y="1374267"/>
                  </a:lnTo>
                  <a:lnTo>
                    <a:pt x="6875703" y="1374648"/>
                  </a:lnTo>
                  <a:lnTo>
                    <a:pt x="6878116" y="1374902"/>
                  </a:lnTo>
                  <a:lnTo>
                    <a:pt x="6880910" y="1375282"/>
                  </a:lnTo>
                  <a:lnTo>
                    <a:pt x="6883323" y="1375791"/>
                  </a:lnTo>
                  <a:lnTo>
                    <a:pt x="6883323" y="1344168"/>
                  </a:lnTo>
                </a:path>
                <a:path w="6883400" h="10017125">
                  <a:moveTo>
                    <a:pt x="6797598" y="1469136"/>
                  </a:moveTo>
                  <a:lnTo>
                    <a:pt x="6797598" y="1344168"/>
                  </a:lnTo>
                </a:path>
                <a:path w="6883400" h="10017125">
                  <a:moveTo>
                    <a:pt x="6883323" y="1594103"/>
                  </a:moveTo>
                  <a:lnTo>
                    <a:pt x="6883323" y="1560195"/>
                  </a:lnTo>
                  <a:lnTo>
                    <a:pt x="6880910" y="1560829"/>
                  </a:lnTo>
                  <a:lnTo>
                    <a:pt x="6878370" y="1561719"/>
                  </a:lnTo>
                  <a:lnTo>
                    <a:pt x="6875957" y="1562100"/>
                  </a:lnTo>
                  <a:lnTo>
                    <a:pt x="6873290" y="1562353"/>
                  </a:lnTo>
                  <a:lnTo>
                    <a:pt x="6870750" y="1562735"/>
                  </a:lnTo>
                  <a:lnTo>
                    <a:pt x="6868083" y="1562989"/>
                  </a:lnTo>
                  <a:lnTo>
                    <a:pt x="6865670" y="1562989"/>
                  </a:lnTo>
                  <a:lnTo>
                    <a:pt x="6862876" y="1562989"/>
                  </a:lnTo>
                  <a:lnTo>
                    <a:pt x="6860463" y="1562989"/>
                  </a:lnTo>
                  <a:lnTo>
                    <a:pt x="6857669" y="1562735"/>
                  </a:lnTo>
                  <a:lnTo>
                    <a:pt x="6855256" y="1562353"/>
                  </a:lnTo>
                  <a:lnTo>
                    <a:pt x="6852462" y="1562100"/>
                  </a:lnTo>
                  <a:lnTo>
                    <a:pt x="6850049" y="1561465"/>
                  </a:lnTo>
                  <a:lnTo>
                    <a:pt x="6847636" y="1560829"/>
                  </a:lnTo>
                  <a:lnTo>
                    <a:pt x="6845223" y="1560195"/>
                  </a:lnTo>
                  <a:lnTo>
                    <a:pt x="6842810" y="1559305"/>
                  </a:lnTo>
                  <a:lnTo>
                    <a:pt x="6840651" y="1558417"/>
                  </a:lnTo>
                  <a:lnTo>
                    <a:pt x="6838492" y="1557147"/>
                  </a:lnTo>
                  <a:lnTo>
                    <a:pt x="6836333" y="1556003"/>
                  </a:lnTo>
                  <a:lnTo>
                    <a:pt x="6834174" y="1554733"/>
                  </a:lnTo>
                  <a:lnTo>
                    <a:pt x="6832396" y="1553591"/>
                  </a:lnTo>
                  <a:lnTo>
                    <a:pt x="6830618" y="1552067"/>
                  </a:lnTo>
                  <a:lnTo>
                    <a:pt x="6828713" y="1550543"/>
                  </a:lnTo>
                  <a:lnTo>
                    <a:pt x="6827189" y="1548638"/>
                  </a:lnTo>
                  <a:lnTo>
                    <a:pt x="6825665" y="1546860"/>
                  </a:lnTo>
                  <a:lnTo>
                    <a:pt x="6824522" y="1544954"/>
                  </a:lnTo>
                  <a:lnTo>
                    <a:pt x="6823252" y="1542923"/>
                  </a:lnTo>
                  <a:lnTo>
                    <a:pt x="6822363" y="1540764"/>
                  </a:lnTo>
                  <a:lnTo>
                    <a:pt x="6821728" y="1538604"/>
                  </a:lnTo>
                  <a:lnTo>
                    <a:pt x="6820839" y="1536192"/>
                  </a:lnTo>
                  <a:lnTo>
                    <a:pt x="6820458" y="1533778"/>
                  </a:lnTo>
                  <a:lnTo>
                    <a:pt x="6820204" y="1531239"/>
                  </a:lnTo>
                  <a:lnTo>
                    <a:pt x="6820458" y="1528572"/>
                  </a:lnTo>
                  <a:lnTo>
                    <a:pt x="6821093" y="1525777"/>
                  </a:lnTo>
                  <a:lnTo>
                    <a:pt x="6821728" y="1523365"/>
                  </a:lnTo>
                  <a:lnTo>
                    <a:pt x="6822617" y="1521205"/>
                  </a:lnTo>
                  <a:lnTo>
                    <a:pt x="6823506" y="1518793"/>
                  </a:lnTo>
                  <a:lnTo>
                    <a:pt x="6824776" y="1517015"/>
                  </a:lnTo>
                  <a:lnTo>
                    <a:pt x="6826046" y="1514855"/>
                  </a:lnTo>
                  <a:lnTo>
                    <a:pt x="6827189" y="1512951"/>
                  </a:lnTo>
                  <a:lnTo>
                    <a:pt x="6829094" y="1511427"/>
                  </a:lnTo>
                  <a:lnTo>
                    <a:pt x="6830618" y="1509902"/>
                  </a:lnTo>
                  <a:lnTo>
                    <a:pt x="6832396" y="1508378"/>
                  </a:lnTo>
                  <a:lnTo>
                    <a:pt x="6857415" y="1499616"/>
                  </a:lnTo>
                  <a:lnTo>
                    <a:pt x="6860082" y="1499235"/>
                  </a:lnTo>
                  <a:lnTo>
                    <a:pt x="6862622" y="1499235"/>
                  </a:lnTo>
                  <a:lnTo>
                    <a:pt x="6865289" y="1498980"/>
                  </a:lnTo>
                  <a:lnTo>
                    <a:pt x="6867702" y="1498980"/>
                  </a:lnTo>
                  <a:lnTo>
                    <a:pt x="6870496" y="1499235"/>
                  </a:lnTo>
                  <a:lnTo>
                    <a:pt x="6872909" y="1499235"/>
                  </a:lnTo>
                  <a:lnTo>
                    <a:pt x="6875703" y="1499616"/>
                  </a:lnTo>
                  <a:lnTo>
                    <a:pt x="6878116" y="1499870"/>
                  </a:lnTo>
                  <a:lnTo>
                    <a:pt x="6880910" y="1500251"/>
                  </a:lnTo>
                  <a:lnTo>
                    <a:pt x="6883323" y="1500758"/>
                  </a:lnTo>
                  <a:lnTo>
                    <a:pt x="6883323" y="1469136"/>
                  </a:lnTo>
                </a:path>
                <a:path w="6883400" h="10017125">
                  <a:moveTo>
                    <a:pt x="6797598" y="1594103"/>
                  </a:moveTo>
                  <a:lnTo>
                    <a:pt x="6797598" y="1469136"/>
                  </a:lnTo>
                </a:path>
                <a:path w="6883400" h="10017125">
                  <a:moveTo>
                    <a:pt x="6883323" y="1719072"/>
                  </a:moveTo>
                  <a:lnTo>
                    <a:pt x="6883323" y="1685163"/>
                  </a:lnTo>
                  <a:lnTo>
                    <a:pt x="6880910" y="1686178"/>
                  </a:lnTo>
                  <a:lnTo>
                    <a:pt x="6878370" y="1686687"/>
                  </a:lnTo>
                  <a:lnTo>
                    <a:pt x="6875957" y="1687068"/>
                  </a:lnTo>
                  <a:lnTo>
                    <a:pt x="6873290" y="1687702"/>
                  </a:lnTo>
                  <a:lnTo>
                    <a:pt x="6870750" y="1687702"/>
                  </a:lnTo>
                  <a:lnTo>
                    <a:pt x="6868083" y="1687956"/>
                  </a:lnTo>
                  <a:lnTo>
                    <a:pt x="6865670" y="1687956"/>
                  </a:lnTo>
                  <a:lnTo>
                    <a:pt x="6862876" y="1687956"/>
                  </a:lnTo>
                  <a:lnTo>
                    <a:pt x="6860463" y="1687956"/>
                  </a:lnTo>
                  <a:lnTo>
                    <a:pt x="6857669" y="1687702"/>
                  </a:lnTo>
                  <a:lnTo>
                    <a:pt x="6855256" y="1687322"/>
                  </a:lnTo>
                  <a:lnTo>
                    <a:pt x="6852462" y="1687068"/>
                  </a:lnTo>
                  <a:lnTo>
                    <a:pt x="6850049" y="1686432"/>
                  </a:lnTo>
                  <a:lnTo>
                    <a:pt x="6847636" y="1685798"/>
                  </a:lnTo>
                  <a:lnTo>
                    <a:pt x="6845223" y="1685163"/>
                  </a:lnTo>
                  <a:lnTo>
                    <a:pt x="6834174" y="1679702"/>
                  </a:lnTo>
                  <a:lnTo>
                    <a:pt x="6832396" y="1678558"/>
                  </a:lnTo>
                  <a:lnTo>
                    <a:pt x="6830618" y="1677035"/>
                  </a:lnTo>
                  <a:lnTo>
                    <a:pt x="6828713" y="1675511"/>
                  </a:lnTo>
                  <a:lnTo>
                    <a:pt x="6827189" y="1673605"/>
                  </a:lnTo>
                  <a:lnTo>
                    <a:pt x="6825665" y="1671827"/>
                  </a:lnTo>
                  <a:lnTo>
                    <a:pt x="6824522" y="1669923"/>
                  </a:lnTo>
                  <a:lnTo>
                    <a:pt x="6823252" y="1667891"/>
                  </a:lnTo>
                  <a:lnTo>
                    <a:pt x="6822363" y="1665731"/>
                  </a:lnTo>
                  <a:lnTo>
                    <a:pt x="6821728" y="1663573"/>
                  </a:lnTo>
                  <a:lnTo>
                    <a:pt x="6820839" y="1661414"/>
                  </a:lnTo>
                  <a:lnTo>
                    <a:pt x="6820458" y="1658747"/>
                  </a:lnTo>
                  <a:lnTo>
                    <a:pt x="6820204" y="1656206"/>
                  </a:lnTo>
                  <a:lnTo>
                    <a:pt x="6820458" y="1653540"/>
                  </a:lnTo>
                  <a:lnTo>
                    <a:pt x="6821093" y="1650746"/>
                  </a:lnTo>
                  <a:lnTo>
                    <a:pt x="6821728" y="1648332"/>
                  </a:lnTo>
                  <a:lnTo>
                    <a:pt x="6822617" y="1646174"/>
                  </a:lnTo>
                  <a:lnTo>
                    <a:pt x="6823506" y="1644015"/>
                  </a:lnTo>
                  <a:lnTo>
                    <a:pt x="6824776" y="1641982"/>
                  </a:lnTo>
                  <a:lnTo>
                    <a:pt x="6826046" y="1640077"/>
                  </a:lnTo>
                  <a:lnTo>
                    <a:pt x="6827189" y="1637919"/>
                  </a:lnTo>
                  <a:lnTo>
                    <a:pt x="6829094" y="1636395"/>
                  </a:lnTo>
                  <a:lnTo>
                    <a:pt x="6830618" y="1634871"/>
                  </a:lnTo>
                  <a:lnTo>
                    <a:pt x="6832396" y="1633347"/>
                  </a:lnTo>
                  <a:lnTo>
                    <a:pt x="6852208" y="1625473"/>
                  </a:lnTo>
                  <a:lnTo>
                    <a:pt x="6855002" y="1624838"/>
                  </a:lnTo>
                  <a:lnTo>
                    <a:pt x="6857415" y="1624583"/>
                  </a:lnTo>
                  <a:lnTo>
                    <a:pt x="6860082" y="1624202"/>
                  </a:lnTo>
                  <a:lnTo>
                    <a:pt x="6862622" y="1624202"/>
                  </a:lnTo>
                  <a:lnTo>
                    <a:pt x="6865289" y="1624202"/>
                  </a:lnTo>
                  <a:lnTo>
                    <a:pt x="6867702" y="1624202"/>
                  </a:lnTo>
                  <a:lnTo>
                    <a:pt x="6870496" y="1624202"/>
                  </a:lnTo>
                  <a:lnTo>
                    <a:pt x="6872909" y="1624202"/>
                  </a:lnTo>
                  <a:lnTo>
                    <a:pt x="6875703" y="1624583"/>
                  </a:lnTo>
                  <a:lnTo>
                    <a:pt x="6878116" y="1624838"/>
                  </a:lnTo>
                  <a:lnTo>
                    <a:pt x="6880910" y="1625219"/>
                  </a:lnTo>
                  <a:lnTo>
                    <a:pt x="6883323" y="1625727"/>
                  </a:lnTo>
                  <a:lnTo>
                    <a:pt x="6883323" y="1594103"/>
                  </a:lnTo>
                </a:path>
                <a:path w="6883400" h="10017125">
                  <a:moveTo>
                    <a:pt x="6797598" y="1719072"/>
                  </a:moveTo>
                  <a:lnTo>
                    <a:pt x="6797598" y="1594103"/>
                  </a:lnTo>
                </a:path>
                <a:path w="6883400" h="10017125">
                  <a:moveTo>
                    <a:pt x="6883323" y="1844040"/>
                  </a:moveTo>
                  <a:lnTo>
                    <a:pt x="6883323" y="1810512"/>
                  </a:lnTo>
                  <a:lnTo>
                    <a:pt x="6880910" y="1811147"/>
                  </a:lnTo>
                  <a:lnTo>
                    <a:pt x="6878370" y="1811654"/>
                  </a:lnTo>
                  <a:lnTo>
                    <a:pt x="6875957" y="1812036"/>
                  </a:lnTo>
                  <a:lnTo>
                    <a:pt x="6873290" y="1812671"/>
                  </a:lnTo>
                  <a:lnTo>
                    <a:pt x="6870750" y="1812925"/>
                  </a:lnTo>
                  <a:lnTo>
                    <a:pt x="6868083" y="1812925"/>
                  </a:lnTo>
                  <a:lnTo>
                    <a:pt x="6865670" y="1813178"/>
                  </a:lnTo>
                  <a:lnTo>
                    <a:pt x="6862876" y="1813178"/>
                  </a:lnTo>
                  <a:lnTo>
                    <a:pt x="6860463" y="1812925"/>
                  </a:lnTo>
                  <a:lnTo>
                    <a:pt x="6857669" y="1812925"/>
                  </a:lnTo>
                  <a:lnTo>
                    <a:pt x="6855256" y="1812290"/>
                  </a:lnTo>
                  <a:lnTo>
                    <a:pt x="6852462" y="1812036"/>
                  </a:lnTo>
                  <a:lnTo>
                    <a:pt x="6850049" y="1811401"/>
                  </a:lnTo>
                  <a:lnTo>
                    <a:pt x="6847636" y="1810766"/>
                  </a:lnTo>
                  <a:lnTo>
                    <a:pt x="6845223" y="1810130"/>
                  </a:lnTo>
                  <a:lnTo>
                    <a:pt x="6842810" y="1809242"/>
                  </a:lnTo>
                  <a:lnTo>
                    <a:pt x="6840651" y="1808352"/>
                  </a:lnTo>
                  <a:lnTo>
                    <a:pt x="6838492" y="1807464"/>
                  </a:lnTo>
                  <a:lnTo>
                    <a:pt x="6836333" y="1806194"/>
                  </a:lnTo>
                  <a:lnTo>
                    <a:pt x="6834174" y="1805051"/>
                  </a:lnTo>
                  <a:lnTo>
                    <a:pt x="6832396" y="1803527"/>
                  </a:lnTo>
                  <a:lnTo>
                    <a:pt x="6830618" y="1802002"/>
                  </a:lnTo>
                  <a:lnTo>
                    <a:pt x="6828713" y="1800478"/>
                  </a:lnTo>
                  <a:lnTo>
                    <a:pt x="6827189" y="1798574"/>
                  </a:lnTo>
                  <a:lnTo>
                    <a:pt x="6825665" y="1797050"/>
                  </a:lnTo>
                  <a:lnTo>
                    <a:pt x="6824522" y="1794891"/>
                  </a:lnTo>
                  <a:lnTo>
                    <a:pt x="6823252" y="1793113"/>
                  </a:lnTo>
                  <a:lnTo>
                    <a:pt x="6822363" y="1790700"/>
                  </a:lnTo>
                  <a:lnTo>
                    <a:pt x="6821728" y="1788541"/>
                  </a:lnTo>
                  <a:lnTo>
                    <a:pt x="6820839" y="1786381"/>
                  </a:lnTo>
                  <a:lnTo>
                    <a:pt x="6820458" y="1783715"/>
                  </a:lnTo>
                  <a:lnTo>
                    <a:pt x="6820204" y="1781175"/>
                  </a:lnTo>
                  <a:lnTo>
                    <a:pt x="6820458" y="1778507"/>
                  </a:lnTo>
                  <a:lnTo>
                    <a:pt x="6821093" y="1776095"/>
                  </a:lnTo>
                  <a:lnTo>
                    <a:pt x="6821728" y="1773554"/>
                  </a:lnTo>
                  <a:lnTo>
                    <a:pt x="6822617" y="1771142"/>
                  </a:lnTo>
                  <a:lnTo>
                    <a:pt x="6823506" y="1768982"/>
                  </a:lnTo>
                  <a:lnTo>
                    <a:pt x="6824776" y="1766951"/>
                  </a:lnTo>
                  <a:lnTo>
                    <a:pt x="6826046" y="1765046"/>
                  </a:lnTo>
                  <a:lnTo>
                    <a:pt x="6827189" y="1762887"/>
                  </a:lnTo>
                  <a:lnTo>
                    <a:pt x="6829094" y="1761363"/>
                  </a:lnTo>
                  <a:lnTo>
                    <a:pt x="6830618" y="1759839"/>
                  </a:lnTo>
                  <a:lnTo>
                    <a:pt x="6832396" y="1758315"/>
                  </a:lnTo>
                  <a:lnTo>
                    <a:pt x="6845223" y="1752219"/>
                  </a:lnTo>
                  <a:lnTo>
                    <a:pt x="6847382" y="1751329"/>
                  </a:lnTo>
                  <a:lnTo>
                    <a:pt x="6849795" y="1750695"/>
                  </a:lnTo>
                  <a:lnTo>
                    <a:pt x="6852208" y="1750441"/>
                  </a:lnTo>
                  <a:lnTo>
                    <a:pt x="6855002" y="1749805"/>
                  </a:lnTo>
                  <a:lnTo>
                    <a:pt x="6857415" y="1749552"/>
                  </a:lnTo>
                  <a:lnTo>
                    <a:pt x="6860082" y="1749552"/>
                  </a:lnTo>
                  <a:lnTo>
                    <a:pt x="6862622" y="1749171"/>
                  </a:lnTo>
                  <a:lnTo>
                    <a:pt x="6865289" y="1749171"/>
                  </a:lnTo>
                  <a:lnTo>
                    <a:pt x="6867702" y="1749171"/>
                  </a:lnTo>
                  <a:lnTo>
                    <a:pt x="6870496" y="1749171"/>
                  </a:lnTo>
                  <a:lnTo>
                    <a:pt x="6872909" y="1749552"/>
                  </a:lnTo>
                  <a:lnTo>
                    <a:pt x="6875703" y="1749552"/>
                  </a:lnTo>
                  <a:lnTo>
                    <a:pt x="6878116" y="1749805"/>
                  </a:lnTo>
                  <a:lnTo>
                    <a:pt x="6880910" y="1750187"/>
                  </a:lnTo>
                  <a:lnTo>
                    <a:pt x="6883323" y="1750695"/>
                  </a:lnTo>
                  <a:lnTo>
                    <a:pt x="6883323" y="1719072"/>
                  </a:lnTo>
                </a:path>
                <a:path w="6883400" h="10017125">
                  <a:moveTo>
                    <a:pt x="6797598" y="1844040"/>
                  </a:moveTo>
                  <a:lnTo>
                    <a:pt x="6797598" y="1719072"/>
                  </a:lnTo>
                </a:path>
                <a:path w="6883400" h="10017125">
                  <a:moveTo>
                    <a:pt x="6883323" y="1969007"/>
                  </a:moveTo>
                  <a:lnTo>
                    <a:pt x="6883323" y="1935479"/>
                  </a:lnTo>
                  <a:lnTo>
                    <a:pt x="6880910" y="1936115"/>
                  </a:lnTo>
                  <a:lnTo>
                    <a:pt x="6878370" y="1936623"/>
                  </a:lnTo>
                  <a:lnTo>
                    <a:pt x="6875957" y="1937257"/>
                  </a:lnTo>
                  <a:lnTo>
                    <a:pt x="6873290" y="1937639"/>
                  </a:lnTo>
                  <a:lnTo>
                    <a:pt x="6870750" y="1937893"/>
                  </a:lnTo>
                  <a:lnTo>
                    <a:pt x="6868083" y="1937893"/>
                  </a:lnTo>
                  <a:lnTo>
                    <a:pt x="6865670" y="1938147"/>
                  </a:lnTo>
                  <a:lnTo>
                    <a:pt x="6862876" y="1938147"/>
                  </a:lnTo>
                  <a:lnTo>
                    <a:pt x="6860463" y="1937893"/>
                  </a:lnTo>
                  <a:lnTo>
                    <a:pt x="6857669" y="1937893"/>
                  </a:lnTo>
                  <a:lnTo>
                    <a:pt x="6855256" y="1937639"/>
                  </a:lnTo>
                  <a:lnTo>
                    <a:pt x="6852462" y="1937003"/>
                  </a:lnTo>
                  <a:lnTo>
                    <a:pt x="6850049" y="1936369"/>
                  </a:lnTo>
                  <a:lnTo>
                    <a:pt x="6847636" y="1935733"/>
                  </a:lnTo>
                  <a:lnTo>
                    <a:pt x="6845223" y="1935099"/>
                  </a:lnTo>
                  <a:lnTo>
                    <a:pt x="6842810" y="1934210"/>
                  </a:lnTo>
                  <a:lnTo>
                    <a:pt x="6840651" y="1933321"/>
                  </a:lnTo>
                  <a:lnTo>
                    <a:pt x="6838492" y="1932431"/>
                  </a:lnTo>
                  <a:lnTo>
                    <a:pt x="6836333" y="1931162"/>
                  </a:lnTo>
                  <a:lnTo>
                    <a:pt x="6834174" y="1930019"/>
                  </a:lnTo>
                  <a:lnTo>
                    <a:pt x="6832396" y="1928495"/>
                  </a:lnTo>
                  <a:lnTo>
                    <a:pt x="6830618" y="1926971"/>
                  </a:lnTo>
                  <a:lnTo>
                    <a:pt x="6828713" y="1925447"/>
                  </a:lnTo>
                  <a:lnTo>
                    <a:pt x="6827189" y="1923923"/>
                  </a:lnTo>
                  <a:lnTo>
                    <a:pt x="6825665" y="1922018"/>
                  </a:lnTo>
                  <a:lnTo>
                    <a:pt x="6824522" y="1919858"/>
                  </a:lnTo>
                  <a:lnTo>
                    <a:pt x="6823252" y="1918080"/>
                  </a:lnTo>
                  <a:lnTo>
                    <a:pt x="6822363" y="1915922"/>
                  </a:lnTo>
                  <a:lnTo>
                    <a:pt x="6821728" y="1913508"/>
                  </a:lnTo>
                  <a:lnTo>
                    <a:pt x="6820839" y="1911350"/>
                  </a:lnTo>
                  <a:lnTo>
                    <a:pt x="6820458" y="1908682"/>
                  </a:lnTo>
                  <a:lnTo>
                    <a:pt x="6820204" y="1906143"/>
                  </a:lnTo>
                  <a:lnTo>
                    <a:pt x="6820458" y="1903476"/>
                  </a:lnTo>
                  <a:lnTo>
                    <a:pt x="6821093" y="1901063"/>
                  </a:lnTo>
                  <a:lnTo>
                    <a:pt x="6821728" y="1898523"/>
                  </a:lnTo>
                  <a:lnTo>
                    <a:pt x="6822617" y="1896110"/>
                  </a:lnTo>
                  <a:lnTo>
                    <a:pt x="6823506" y="1893951"/>
                  </a:lnTo>
                  <a:lnTo>
                    <a:pt x="6824776" y="1891919"/>
                  </a:lnTo>
                  <a:lnTo>
                    <a:pt x="6826046" y="1890014"/>
                  </a:lnTo>
                  <a:lnTo>
                    <a:pt x="6827189" y="1888236"/>
                  </a:lnTo>
                  <a:lnTo>
                    <a:pt x="6829094" y="1886330"/>
                  </a:lnTo>
                  <a:lnTo>
                    <a:pt x="6830618" y="1884806"/>
                  </a:lnTo>
                  <a:lnTo>
                    <a:pt x="6832396" y="1883282"/>
                  </a:lnTo>
                  <a:lnTo>
                    <a:pt x="6845223" y="1877187"/>
                  </a:lnTo>
                  <a:lnTo>
                    <a:pt x="6847382" y="1876298"/>
                  </a:lnTo>
                  <a:lnTo>
                    <a:pt x="6849795" y="1875663"/>
                  </a:lnTo>
                  <a:lnTo>
                    <a:pt x="6852208" y="1875408"/>
                  </a:lnTo>
                  <a:lnTo>
                    <a:pt x="6855002" y="1874774"/>
                  </a:lnTo>
                  <a:lnTo>
                    <a:pt x="6857415" y="1874520"/>
                  </a:lnTo>
                  <a:lnTo>
                    <a:pt x="6860082" y="1874520"/>
                  </a:lnTo>
                  <a:lnTo>
                    <a:pt x="6862622" y="1874139"/>
                  </a:lnTo>
                  <a:lnTo>
                    <a:pt x="6865289" y="1874139"/>
                  </a:lnTo>
                  <a:lnTo>
                    <a:pt x="6867702" y="1874139"/>
                  </a:lnTo>
                  <a:lnTo>
                    <a:pt x="6870496" y="1874139"/>
                  </a:lnTo>
                  <a:lnTo>
                    <a:pt x="6872909" y="1874520"/>
                  </a:lnTo>
                  <a:lnTo>
                    <a:pt x="6875703" y="1874520"/>
                  </a:lnTo>
                  <a:lnTo>
                    <a:pt x="6878116" y="1875154"/>
                  </a:lnTo>
                  <a:lnTo>
                    <a:pt x="6880910" y="1875408"/>
                  </a:lnTo>
                  <a:lnTo>
                    <a:pt x="6883323" y="1875663"/>
                  </a:lnTo>
                  <a:lnTo>
                    <a:pt x="6883323" y="1844040"/>
                  </a:lnTo>
                </a:path>
                <a:path w="6883400" h="10017125">
                  <a:moveTo>
                    <a:pt x="6797598" y="1969007"/>
                  </a:moveTo>
                  <a:lnTo>
                    <a:pt x="6797598" y="1844040"/>
                  </a:lnTo>
                </a:path>
                <a:path w="6883400" h="10017125">
                  <a:moveTo>
                    <a:pt x="6883323" y="2093976"/>
                  </a:moveTo>
                  <a:lnTo>
                    <a:pt x="6883323" y="2060448"/>
                  </a:lnTo>
                  <a:lnTo>
                    <a:pt x="6880910" y="2061082"/>
                  </a:lnTo>
                  <a:lnTo>
                    <a:pt x="6878370" y="2061591"/>
                  </a:lnTo>
                  <a:lnTo>
                    <a:pt x="6875957" y="2062226"/>
                  </a:lnTo>
                  <a:lnTo>
                    <a:pt x="6873290" y="2062606"/>
                  </a:lnTo>
                  <a:lnTo>
                    <a:pt x="6870750" y="2062861"/>
                  </a:lnTo>
                  <a:lnTo>
                    <a:pt x="6868083" y="2062861"/>
                  </a:lnTo>
                  <a:lnTo>
                    <a:pt x="6865670" y="2063115"/>
                  </a:lnTo>
                  <a:lnTo>
                    <a:pt x="6862876" y="2063115"/>
                  </a:lnTo>
                  <a:lnTo>
                    <a:pt x="6860463" y="2062861"/>
                  </a:lnTo>
                  <a:lnTo>
                    <a:pt x="6857669" y="2062861"/>
                  </a:lnTo>
                  <a:lnTo>
                    <a:pt x="6855256" y="2062606"/>
                  </a:lnTo>
                  <a:lnTo>
                    <a:pt x="6852462" y="2061972"/>
                  </a:lnTo>
                  <a:lnTo>
                    <a:pt x="6850049" y="2061591"/>
                  </a:lnTo>
                  <a:lnTo>
                    <a:pt x="6847636" y="2060702"/>
                  </a:lnTo>
                  <a:lnTo>
                    <a:pt x="6845223" y="2060067"/>
                  </a:lnTo>
                  <a:lnTo>
                    <a:pt x="6842810" y="2059177"/>
                  </a:lnTo>
                  <a:lnTo>
                    <a:pt x="6840651" y="2058289"/>
                  </a:lnTo>
                  <a:lnTo>
                    <a:pt x="6838492" y="2057400"/>
                  </a:lnTo>
                  <a:lnTo>
                    <a:pt x="6836333" y="2056129"/>
                  </a:lnTo>
                  <a:lnTo>
                    <a:pt x="6834174" y="2054987"/>
                  </a:lnTo>
                  <a:lnTo>
                    <a:pt x="6832396" y="2053463"/>
                  </a:lnTo>
                  <a:lnTo>
                    <a:pt x="6830618" y="2052193"/>
                  </a:lnTo>
                  <a:lnTo>
                    <a:pt x="6828713" y="2050415"/>
                  </a:lnTo>
                  <a:lnTo>
                    <a:pt x="6827189" y="2048891"/>
                  </a:lnTo>
                  <a:lnTo>
                    <a:pt x="6825665" y="2046986"/>
                  </a:lnTo>
                  <a:lnTo>
                    <a:pt x="6824522" y="2044827"/>
                  </a:lnTo>
                  <a:lnTo>
                    <a:pt x="6823252" y="2043049"/>
                  </a:lnTo>
                  <a:lnTo>
                    <a:pt x="6822363" y="2040890"/>
                  </a:lnTo>
                  <a:lnTo>
                    <a:pt x="6821728" y="2038477"/>
                  </a:lnTo>
                  <a:lnTo>
                    <a:pt x="6820839" y="2036318"/>
                  </a:lnTo>
                  <a:lnTo>
                    <a:pt x="6820458" y="2033904"/>
                  </a:lnTo>
                  <a:lnTo>
                    <a:pt x="6820204" y="2031111"/>
                  </a:lnTo>
                  <a:lnTo>
                    <a:pt x="6820458" y="2028444"/>
                  </a:lnTo>
                  <a:lnTo>
                    <a:pt x="6821093" y="2026030"/>
                  </a:lnTo>
                  <a:lnTo>
                    <a:pt x="6821728" y="2023491"/>
                  </a:lnTo>
                  <a:lnTo>
                    <a:pt x="6822617" y="2021077"/>
                  </a:lnTo>
                  <a:lnTo>
                    <a:pt x="6823506" y="2018919"/>
                  </a:lnTo>
                  <a:lnTo>
                    <a:pt x="6824776" y="2016887"/>
                  </a:lnTo>
                  <a:lnTo>
                    <a:pt x="6826046" y="2014981"/>
                  </a:lnTo>
                  <a:lnTo>
                    <a:pt x="6827189" y="2013203"/>
                  </a:lnTo>
                  <a:lnTo>
                    <a:pt x="6829094" y="2011299"/>
                  </a:lnTo>
                  <a:lnTo>
                    <a:pt x="6830618" y="2009775"/>
                  </a:lnTo>
                  <a:lnTo>
                    <a:pt x="6832396" y="2008631"/>
                  </a:lnTo>
                  <a:lnTo>
                    <a:pt x="6834174" y="2007107"/>
                  </a:lnTo>
                  <a:lnTo>
                    <a:pt x="6836333" y="2005838"/>
                  </a:lnTo>
                  <a:lnTo>
                    <a:pt x="6838492" y="2004949"/>
                  </a:lnTo>
                  <a:lnTo>
                    <a:pt x="6840651" y="2003678"/>
                  </a:lnTo>
                  <a:lnTo>
                    <a:pt x="6842810" y="2002790"/>
                  </a:lnTo>
                  <a:lnTo>
                    <a:pt x="6845223" y="2002154"/>
                  </a:lnTo>
                  <a:lnTo>
                    <a:pt x="6847382" y="2001266"/>
                  </a:lnTo>
                  <a:lnTo>
                    <a:pt x="6849795" y="2001012"/>
                  </a:lnTo>
                  <a:lnTo>
                    <a:pt x="6852208" y="2000377"/>
                  </a:lnTo>
                  <a:lnTo>
                    <a:pt x="6855002" y="1999742"/>
                  </a:lnTo>
                  <a:lnTo>
                    <a:pt x="6857415" y="1999488"/>
                  </a:lnTo>
                  <a:lnTo>
                    <a:pt x="6860082" y="1999488"/>
                  </a:lnTo>
                  <a:lnTo>
                    <a:pt x="6862622" y="1999106"/>
                  </a:lnTo>
                  <a:lnTo>
                    <a:pt x="6865289" y="1999106"/>
                  </a:lnTo>
                  <a:lnTo>
                    <a:pt x="6867702" y="1999106"/>
                  </a:lnTo>
                  <a:lnTo>
                    <a:pt x="6870496" y="1999106"/>
                  </a:lnTo>
                  <a:lnTo>
                    <a:pt x="6872909" y="1999488"/>
                  </a:lnTo>
                  <a:lnTo>
                    <a:pt x="6875703" y="1999488"/>
                  </a:lnTo>
                  <a:lnTo>
                    <a:pt x="6878116" y="2000123"/>
                  </a:lnTo>
                  <a:lnTo>
                    <a:pt x="6880910" y="2000377"/>
                  </a:lnTo>
                  <a:lnTo>
                    <a:pt x="6883323" y="2000630"/>
                  </a:lnTo>
                  <a:lnTo>
                    <a:pt x="6883323" y="1969007"/>
                  </a:lnTo>
                </a:path>
                <a:path w="6883400" h="10017125">
                  <a:moveTo>
                    <a:pt x="6797598" y="2093976"/>
                  </a:moveTo>
                  <a:lnTo>
                    <a:pt x="6797598" y="1969007"/>
                  </a:lnTo>
                </a:path>
                <a:path w="6883400" h="10017125">
                  <a:moveTo>
                    <a:pt x="6883323" y="2218944"/>
                  </a:moveTo>
                  <a:lnTo>
                    <a:pt x="6883323" y="2185416"/>
                  </a:lnTo>
                  <a:lnTo>
                    <a:pt x="6880910" y="2186051"/>
                  </a:lnTo>
                  <a:lnTo>
                    <a:pt x="6878370" y="2186558"/>
                  </a:lnTo>
                  <a:lnTo>
                    <a:pt x="6875957" y="2187194"/>
                  </a:lnTo>
                  <a:lnTo>
                    <a:pt x="6873290" y="2187575"/>
                  </a:lnTo>
                  <a:lnTo>
                    <a:pt x="6870750" y="2187829"/>
                  </a:lnTo>
                  <a:lnTo>
                    <a:pt x="6868083" y="2188082"/>
                  </a:lnTo>
                  <a:lnTo>
                    <a:pt x="6865670" y="2188082"/>
                  </a:lnTo>
                  <a:lnTo>
                    <a:pt x="6862876" y="2188082"/>
                  </a:lnTo>
                  <a:lnTo>
                    <a:pt x="6860463" y="2188082"/>
                  </a:lnTo>
                  <a:lnTo>
                    <a:pt x="6857669" y="2187829"/>
                  </a:lnTo>
                  <a:lnTo>
                    <a:pt x="6855256" y="2187575"/>
                  </a:lnTo>
                  <a:lnTo>
                    <a:pt x="6852462" y="2187194"/>
                  </a:lnTo>
                  <a:lnTo>
                    <a:pt x="6850049" y="2186558"/>
                  </a:lnTo>
                  <a:lnTo>
                    <a:pt x="6847636" y="2185670"/>
                  </a:lnTo>
                  <a:lnTo>
                    <a:pt x="6845223" y="2185035"/>
                  </a:lnTo>
                  <a:lnTo>
                    <a:pt x="6842810" y="2184527"/>
                  </a:lnTo>
                  <a:lnTo>
                    <a:pt x="6840651" y="2183256"/>
                  </a:lnTo>
                  <a:lnTo>
                    <a:pt x="6838492" y="2182368"/>
                  </a:lnTo>
                  <a:lnTo>
                    <a:pt x="6836333" y="2181098"/>
                  </a:lnTo>
                  <a:lnTo>
                    <a:pt x="6834174" y="2179954"/>
                  </a:lnTo>
                  <a:lnTo>
                    <a:pt x="6832396" y="2178430"/>
                  </a:lnTo>
                  <a:lnTo>
                    <a:pt x="6824522" y="2169795"/>
                  </a:lnTo>
                  <a:lnTo>
                    <a:pt x="6823252" y="2168017"/>
                  </a:lnTo>
                  <a:lnTo>
                    <a:pt x="6822363" y="2165857"/>
                  </a:lnTo>
                  <a:lnTo>
                    <a:pt x="6821728" y="2163445"/>
                  </a:lnTo>
                  <a:lnTo>
                    <a:pt x="6820839" y="2161286"/>
                  </a:lnTo>
                  <a:lnTo>
                    <a:pt x="6820458" y="2158873"/>
                  </a:lnTo>
                  <a:lnTo>
                    <a:pt x="6820204" y="2156079"/>
                  </a:lnTo>
                  <a:lnTo>
                    <a:pt x="6820458" y="2153412"/>
                  </a:lnTo>
                  <a:lnTo>
                    <a:pt x="6821093" y="2150999"/>
                  </a:lnTo>
                  <a:lnTo>
                    <a:pt x="6821728" y="2148458"/>
                  </a:lnTo>
                  <a:lnTo>
                    <a:pt x="6822617" y="2146046"/>
                  </a:lnTo>
                  <a:lnTo>
                    <a:pt x="6823506" y="2143887"/>
                  </a:lnTo>
                  <a:lnTo>
                    <a:pt x="6824776" y="2141854"/>
                  </a:lnTo>
                  <a:lnTo>
                    <a:pt x="6826046" y="2139950"/>
                  </a:lnTo>
                  <a:lnTo>
                    <a:pt x="6827189" y="2138172"/>
                  </a:lnTo>
                  <a:lnTo>
                    <a:pt x="6829094" y="2136648"/>
                  </a:lnTo>
                  <a:lnTo>
                    <a:pt x="6830618" y="2134743"/>
                  </a:lnTo>
                  <a:lnTo>
                    <a:pt x="6832396" y="2133600"/>
                  </a:lnTo>
                  <a:lnTo>
                    <a:pt x="6834174" y="2132076"/>
                  </a:lnTo>
                  <a:lnTo>
                    <a:pt x="6836333" y="2130805"/>
                  </a:lnTo>
                  <a:lnTo>
                    <a:pt x="6838492" y="2129917"/>
                  </a:lnTo>
                  <a:lnTo>
                    <a:pt x="6840651" y="2129028"/>
                  </a:lnTo>
                  <a:lnTo>
                    <a:pt x="6842810" y="2127757"/>
                  </a:lnTo>
                  <a:lnTo>
                    <a:pt x="6845223" y="2127123"/>
                  </a:lnTo>
                  <a:lnTo>
                    <a:pt x="6847382" y="2126233"/>
                  </a:lnTo>
                  <a:lnTo>
                    <a:pt x="6849795" y="2125979"/>
                  </a:lnTo>
                  <a:lnTo>
                    <a:pt x="6852208" y="2125345"/>
                  </a:lnTo>
                  <a:lnTo>
                    <a:pt x="6855002" y="2125091"/>
                  </a:lnTo>
                  <a:lnTo>
                    <a:pt x="6857415" y="2124710"/>
                  </a:lnTo>
                  <a:lnTo>
                    <a:pt x="6860082" y="2124455"/>
                  </a:lnTo>
                  <a:lnTo>
                    <a:pt x="6862622" y="2124075"/>
                  </a:lnTo>
                  <a:lnTo>
                    <a:pt x="6865289" y="2124075"/>
                  </a:lnTo>
                  <a:lnTo>
                    <a:pt x="6867702" y="2124075"/>
                  </a:lnTo>
                  <a:lnTo>
                    <a:pt x="6870496" y="2124075"/>
                  </a:lnTo>
                  <a:lnTo>
                    <a:pt x="6872909" y="2124455"/>
                  </a:lnTo>
                  <a:lnTo>
                    <a:pt x="6875703" y="2124710"/>
                  </a:lnTo>
                  <a:lnTo>
                    <a:pt x="6878116" y="2125091"/>
                  </a:lnTo>
                  <a:lnTo>
                    <a:pt x="6880910" y="2125345"/>
                  </a:lnTo>
                  <a:lnTo>
                    <a:pt x="6883323" y="2125599"/>
                  </a:lnTo>
                  <a:lnTo>
                    <a:pt x="6883323" y="2093976"/>
                  </a:lnTo>
                </a:path>
                <a:path w="6883400" h="10017125">
                  <a:moveTo>
                    <a:pt x="6797598" y="2218944"/>
                  </a:moveTo>
                  <a:lnTo>
                    <a:pt x="6797598" y="2093976"/>
                  </a:lnTo>
                </a:path>
                <a:path w="6883400" h="10017125">
                  <a:moveTo>
                    <a:pt x="6883323" y="2344166"/>
                  </a:moveTo>
                  <a:lnTo>
                    <a:pt x="6883323" y="2310383"/>
                  </a:lnTo>
                  <a:lnTo>
                    <a:pt x="6880910" y="2311019"/>
                  </a:lnTo>
                  <a:lnTo>
                    <a:pt x="6878370" y="2311527"/>
                  </a:lnTo>
                  <a:lnTo>
                    <a:pt x="6875957" y="2312162"/>
                  </a:lnTo>
                  <a:lnTo>
                    <a:pt x="6873290" y="2312543"/>
                  </a:lnTo>
                  <a:lnTo>
                    <a:pt x="6870750" y="2312797"/>
                  </a:lnTo>
                  <a:lnTo>
                    <a:pt x="6868083" y="2313051"/>
                  </a:lnTo>
                  <a:lnTo>
                    <a:pt x="6865670" y="2313051"/>
                  </a:lnTo>
                  <a:lnTo>
                    <a:pt x="6862876" y="2313051"/>
                  </a:lnTo>
                  <a:lnTo>
                    <a:pt x="6860463" y="2313051"/>
                  </a:lnTo>
                  <a:lnTo>
                    <a:pt x="6857669" y="2312797"/>
                  </a:lnTo>
                  <a:lnTo>
                    <a:pt x="6855256" y="2312543"/>
                  </a:lnTo>
                  <a:lnTo>
                    <a:pt x="6852462" y="2312162"/>
                  </a:lnTo>
                  <a:lnTo>
                    <a:pt x="6850049" y="2311527"/>
                  </a:lnTo>
                  <a:lnTo>
                    <a:pt x="6847636" y="2311019"/>
                  </a:lnTo>
                  <a:lnTo>
                    <a:pt x="6845223" y="2310003"/>
                  </a:lnTo>
                  <a:lnTo>
                    <a:pt x="6842810" y="2309495"/>
                  </a:lnTo>
                  <a:lnTo>
                    <a:pt x="6840651" y="2308479"/>
                  </a:lnTo>
                  <a:lnTo>
                    <a:pt x="6838492" y="2307336"/>
                  </a:lnTo>
                  <a:lnTo>
                    <a:pt x="6836333" y="2306066"/>
                  </a:lnTo>
                  <a:lnTo>
                    <a:pt x="6834174" y="2304923"/>
                  </a:lnTo>
                  <a:lnTo>
                    <a:pt x="6832396" y="2303399"/>
                  </a:lnTo>
                  <a:lnTo>
                    <a:pt x="6830618" y="2302129"/>
                  </a:lnTo>
                  <a:lnTo>
                    <a:pt x="6828713" y="2300604"/>
                  </a:lnTo>
                  <a:lnTo>
                    <a:pt x="6821728" y="2288667"/>
                  </a:lnTo>
                  <a:lnTo>
                    <a:pt x="6820839" y="2286254"/>
                  </a:lnTo>
                  <a:lnTo>
                    <a:pt x="6820458" y="2283841"/>
                  </a:lnTo>
                  <a:lnTo>
                    <a:pt x="6820204" y="2281047"/>
                  </a:lnTo>
                  <a:lnTo>
                    <a:pt x="6820458" y="2278379"/>
                  </a:lnTo>
                  <a:lnTo>
                    <a:pt x="6821093" y="2275967"/>
                  </a:lnTo>
                  <a:lnTo>
                    <a:pt x="6821728" y="2273427"/>
                  </a:lnTo>
                  <a:lnTo>
                    <a:pt x="6822617" y="2271014"/>
                  </a:lnTo>
                  <a:lnTo>
                    <a:pt x="6823506" y="2268854"/>
                  </a:lnTo>
                  <a:lnTo>
                    <a:pt x="6824776" y="2266823"/>
                  </a:lnTo>
                  <a:lnTo>
                    <a:pt x="6826046" y="2264918"/>
                  </a:lnTo>
                  <a:lnTo>
                    <a:pt x="6827189" y="2263140"/>
                  </a:lnTo>
                  <a:lnTo>
                    <a:pt x="6829094" y="2261616"/>
                  </a:lnTo>
                  <a:lnTo>
                    <a:pt x="6830618" y="2259711"/>
                  </a:lnTo>
                  <a:lnTo>
                    <a:pt x="6832396" y="2258568"/>
                  </a:lnTo>
                  <a:lnTo>
                    <a:pt x="6834174" y="2257044"/>
                  </a:lnTo>
                  <a:lnTo>
                    <a:pt x="6836333" y="2255774"/>
                  </a:lnTo>
                  <a:lnTo>
                    <a:pt x="6838492" y="2254885"/>
                  </a:lnTo>
                  <a:lnTo>
                    <a:pt x="6840651" y="2253996"/>
                  </a:lnTo>
                  <a:lnTo>
                    <a:pt x="6842810" y="2253106"/>
                  </a:lnTo>
                  <a:lnTo>
                    <a:pt x="6845223" y="2252091"/>
                  </a:lnTo>
                  <a:lnTo>
                    <a:pt x="6847382" y="2251582"/>
                  </a:lnTo>
                  <a:lnTo>
                    <a:pt x="6849795" y="2250948"/>
                  </a:lnTo>
                  <a:lnTo>
                    <a:pt x="6852208" y="2250313"/>
                  </a:lnTo>
                  <a:lnTo>
                    <a:pt x="6855002" y="2250058"/>
                  </a:lnTo>
                  <a:lnTo>
                    <a:pt x="6857415" y="2249678"/>
                  </a:lnTo>
                  <a:lnTo>
                    <a:pt x="6860082" y="2249424"/>
                  </a:lnTo>
                  <a:lnTo>
                    <a:pt x="6862622" y="2249043"/>
                  </a:lnTo>
                  <a:lnTo>
                    <a:pt x="6865289" y="2249043"/>
                  </a:lnTo>
                  <a:lnTo>
                    <a:pt x="6867702" y="2249043"/>
                  </a:lnTo>
                  <a:lnTo>
                    <a:pt x="6870496" y="2249043"/>
                  </a:lnTo>
                  <a:lnTo>
                    <a:pt x="6872909" y="2249424"/>
                  </a:lnTo>
                  <a:lnTo>
                    <a:pt x="6875703" y="2249678"/>
                  </a:lnTo>
                  <a:lnTo>
                    <a:pt x="6878116" y="2250058"/>
                  </a:lnTo>
                  <a:lnTo>
                    <a:pt x="6880910" y="2250313"/>
                  </a:lnTo>
                  <a:lnTo>
                    <a:pt x="6883323" y="2250567"/>
                  </a:lnTo>
                  <a:lnTo>
                    <a:pt x="6883323" y="2218944"/>
                  </a:lnTo>
                </a:path>
                <a:path w="6883400" h="10017125">
                  <a:moveTo>
                    <a:pt x="6797598" y="2344166"/>
                  </a:moveTo>
                  <a:lnTo>
                    <a:pt x="6797598" y="2218944"/>
                  </a:lnTo>
                </a:path>
                <a:path w="6883400" h="10017125">
                  <a:moveTo>
                    <a:pt x="6883323" y="2469133"/>
                  </a:moveTo>
                  <a:lnTo>
                    <a:pt x="6883323" y="2435352"/>
                  </a:lnTo>
                  <a:lnTo>
                    <a:pt x="6880910" y="2435987"/>
                  </a:lnTo>
                  <a:lnTo>
                    <a:pt x="6878370" y="2436495"/>
                  </a:lnTo>
                  <a:lnTo>
                    <a:pt x="6875957" y="2437129"/>
                  </a:lnTo>
                  <a:lnTo>
                    <a:pt x="6873290" y="2437511"/>
                  </a:lnTo>
                  <a:lnTo>
                    <a:pt x="6870750" y="2437765"/>
                  </a:lnTo>
                  <a:lnTo>
                    <a:pt x="6868083" y="2438019"/>
                  </a:lnTo>
                  <a:lnTo>
                    <a:pt x="6865670" y="2438019"/>
                  </a:lnTo>
                  <a:lnTo>
                    <a:pt x="6862876" y="2438019"/>
                  </a:lnTo>
                  <a:lnTo>
                    <a:pt x="6860463" y="2438019"/>
                  </a:lnTo>
                  <a:lnTo>
                    <a:pt x="6857669" y="2437765"/>
                  </a:lnTo>
                  <a:lnTo>
                    <a:pt x="6855256" y="2437511"/>
                  </a:lnTo>
                  <a:lnTo>
                    <a:pt x="6852462" y="2437129"/>
                  </a:lnTo>
                  <a:lnTo>
                    <a:pt x="6850049" y="2436495"/>
                  </a:lnTo>
                  <a:lnTo>
                    <a:pt x="6847636" y="2435987"/>
                  </a:lnTo>
                  <a:lnTo>
                    <a:pt x="6836333" y="2431033"/>
                  </a:lnTo>
                  <a:lnTo>
                    <a:pt x="6834174" y="2429891"/>
                  </a:lnTo>
                  <a:lnTo>
                    <a:pt x="6832396" y="2428621"/>
                  </a:lnTo>
                  <a:lnTo>
                    <a:pt x="6830618" y="2427097"/>
                  </a:lnTo>
                  <a:lnTo>
                    <a:pt x="6828713" y="2425573"/>
                  </a:lnTo>
                  <a:lnTo>
                    <a:pt x="6821728" y="2413635"/>
                  </a:lnTo>
                  <a:lnTo>
                    <a:pt x="6820839" y="2411222"/>
                  </a:lnTo>
                  <a:lnTo>
                    <a:pt x="6820458" y="2408808"/>
                  </a:lnTo>
                  <a:lnTo>
                    <a:pt x="6820204" y="2406015"/>
                  </a:lnTo>
                  <a:lnTo>
                    <a:pt x="6826046" y="2389886"/>
                  </a:lnTo>
                  <a:lnTo>
                    <a:pt x="6827189" y="2388107"/>
                  </a:lnTo>
                  <a:lnTo>
                    <a:pt x="6829094" y="2386583"/>
                  </a:lnTo>
                  <a:lnTo>
                    <a:pt x="6830618" y="2385060"/>
                  </a:lnTo>
                  <a:lnTo>
                    <a:pt x="6832396" y="2383536"/>
                  </a:lnTo>
                  <a:lnTo>
                    <a:pt x="6834174" y="2382266"/>
                  </a:lnTo>
                  <a:lnTo>
                    <a:pt x="6836333" y="2381123"/>
                  </a:lnTo>
                  <a:lnTo>
                    <a:pt x="6838492" y="2379853"/>
                  </a:lnTo>
                  <a:lnTo>
                    <a:pt x="6840651" y="2378964"/>
                  </a:lnTo>
                  <a:lnTo>
                    <a:pt x="6842810" y="2378075"/>
                  </a:lnTo>
                  <a:lnTo>
                    <a:pt x="6845223" y="2377058"/>
                  </a:lnTo>
                  <a:lnTo>
                    <a:pt x="6847382" y="2376551"/>
                  </a:lnTo>
                  <a:lnTo>
                    <a:pt x="6849795" y="2375916"/>
                  </a:lnTo>
                  <a:lnTo>
                    <a:pt x="6852208" y="2375280"/>
                  </a:lnTo>
                  <a:lnTo>
                    <a:pt x="6855002" y="2375027"/>
                  </a:lnTo>
                  <a:lnTo>
                    <a:pt x="6857415" y="2374646"/>
                  </a:lnTo>
                  <a:lnTo>
                    <a:pt x="6860082" y="2374392"/>
                  </a:lnTo>
                  <a:lnTo>
                    <a:pt x="6862622" y="2374392"/>
                  </a:lnTo>
                  <a:lnTo>
                    <a:pt x="6865289" y="2374011"/>
                  </a:lnTo>
                  <a:lnTo>
                    <a:pt x="6867702" y="2374011"/>
                  </a:lnTo>
                  <a:lnTo>
                    <a:pt x="6870496" y="2374392"/>
                  </a:lnTo>
                  <a:lnTo>
                    <a:pt x="6872909" y="2374392"/>
                  </a:lnTo>
                  <a:lnTo>
                    <a:pt x="6875703" y="2374646"/>
                  </a:lnTo>
                  <a:lnTo>
                    <a:pt x="6878116" y="2375027"/>
                  </a:lnTo>
                  <a:lnTo>
                    <a:pt x="6880910" y="2375280"/>
                  </a:lnTo>
                  <a:lnTo>
                    <a:pt x="6883323" y="2375916"/>
                  </a:lnTo>
                  <a:lnTo>
                    <a:pt x="6883323" y="2344166"/>
                  </a:lnTo>
                </a:path>
                <a:path w="6883400" h="10017125">
                  <a:moveTo>
                    <a:pt x="6797598" y="2469133"/>
                  </a:moveTo>
                  <a:lnTo>
                    <a:pt x="6797598" y="2344166"/>
                  </a:lnTo>
                </a:path>
                <a:path w="6883400" h="10017125">
                  <a:moveTo>
                    <a:pt x="6883323" y="2594102"/>
                  </a:moveTo>
                  <a:lnTo>
                    <a:pt x="6883323" y="2560320"/>
                  </a:lnTo>
                  <a:lnTo>
                    <a:pt x="6880910" y="2560954"/>
                  </a:lnTo>
                  <a:lnTo>
                    <a:pt x="6878370" y="2561844"/>
                  </a:lnTo>
                  <a:lnTo>
                    <a:pt x="6875957" y="2562098"/>
                  </a:lnTo>
                  <a:lnTo>
                    <a:pt x="6873290" y="2562479"/>
                  </a:lnTo>
                  <a:lnTo>
                    <a:pt x="6870750" y="2562732"/>
                  </a:lnTo>
                  <a:lnTo>
                    <a:pt x="6868083" y="2562987"/>
                  </a:lnTo>
                  <a:lnTo>
                    <a:pt x="6865670" y="2562987"/>
                  </a:lnTo>
                  <a:lnTo>
                    <a:pt x="6862876" y="2562987"/>
                  </a:lnTo>
                  <a:lnTo>
                    <a:pt x="6860463" y="2562987"/>
                  </a:lnTo>
                  <a:lnTo>
                    <a:pt x="6857669" y="2562732"/>
                  </a:lnTo>
                  <a:lnTo>
                    <a:pt x="6855256" y="2562479"/>
                  </a:lnTo>
                  <a:lnTo>
                    <a:pt x="6852462" y="2562098"/>
                  </a:lnTo>
                  <a:lnTo>
                    <a:pt x="6850049" y="2561463"/>
                  </a:lnTo>
                  <a:lnTo>
                    <a:pt x="6847636" y="2560954"/>
                  </a:lnTo>
                  <a:lnTo>
                    <a:pt x="6836333" y="2556002"/>
                  </a:lnTo>
                  <a:lnTo>
                    <a:pt x="6834174" y="2554858"/>
                  </a:lnTo>
                  <a:lnTo>
                    <a:pt x="6832396" y="2553589"/>
                  </a:lnTo>
                  <a:lnTo>
                    <a:pt x="6830618" y="2552065"/>
                  </a:lnTo>
                  <a:lnTo>
                    <a:pt x="6828713" y="2550541"/>
                  </a:lnTo>
                  <a:lnTo>
                    <a:pt x="6821728" y="2538603"/>
                  </a:lnTo>
                  <a:lnTo>
                    <a:pt x="6820839" y="2536190"/>
                  </a:lnTo>
                  <a:lnTo>
                    <a:pt x="6820458" y="2533777"/>
                  </a:lnTo>
                  <a:lnTo>
                    <a:pt x="6820204" y="2531364"/>
                  </a:lnTo>
                  <a:lnTo>
                    <a:pt x="6824776" y="2517013"/>
                  </a:lnTo>
                  <a:lnTo>
                    <a:pt x="6826046" y="2514854"/>
                  </a:lnTo>
                  <a:lnTo>
                    <a:pt x="6827189" y="2513076"/>
                  </a:lnTo>
                  <a:lnTo>
                    <a:pt x="6829094" y="2511552"/>
                  </a:lnTo>
                  <a:lnTo>
                    <a:pt x="6830618" y="2510028"/>
                  </a:lnTo>
                  <a:lnTo>
                    <a:pt x="6832396" y="2508504"/>
                  </a:lnTo>
                  <a:lnTo>
                    <a:pt x="6834174" y="2507233"/>
                  </a:lnTo>
                  <a:lnTo>
                    <a:pt x="6836333" y="2506091"/>
                  </a:lnTo>
                  <a:lnTo>
                    <a:pt x="6838492" y="2504821"/>
                  </a:lnTo>
                  <a:lnTo>
                    <a:pt x="6840651" y="2503931"/>
                  </a:lnTo>
                  <a:lnTo>
                    <a:pt x="6842810" y="2503043"/>
                  </a:lnTo>
                  <a:lnTo>
                    <a:pt x="6845223" y="2502027"/>
                  </a:lnTo>
                  <a:lnTo>
                    <a:pt x="6847382" y="2501519"/>
                  </a:lnTo>
                  <a:lnTo>
                    <a:pt x="6849795" y="2500883"/>
                  </a:lnTo>
                  <a:lnTo>
                    <a:pt x="6852208" y="2500249"/>
                  </a:lnTo>
                  <a:lnTo>
                    <a:pt x="6855002" y="2499995"/>
                  </a:lnTo>
                  <a:lnTo>
                    <a:pt x="6857415" y="2499614"/>
                  </a:lnTo>
                  <a:lnTo>
                    <a:pt x="6860082" y="2499360"/>
                  </a:lnTo>
                  <a:lnTo>
                    <a:pt x="6862622" y="2499360"/>
                  </a:lnTo>
                  <a:lnTo>
                    <a:pt x="6865289" y="2498979"/>
                  </a:lnTo>
                  <a:lnTo>
                    <a:pt x="6867702" y="2498979"/>
                  </a:lnTo>
                  <a:lnTo>
                    <a:pt x="6870496" y="2499360"/>
                  </a:lnTo>
                  <a:lnTo>
                    <a:pt x="6872909" y="2499360"/>
                  </a:lnTo>
                  <a:lnTo>
                    <a:pt x="6875703" y="2499614"/>
                  </a:lnTo>
                  <a:lnTo>
                    <a:pt x="6878116" y="2499995"/>
                  </a:lnTo>
                  <a:lnTo>
                    <a:pt x="6880910" y="2500249"/>
                  </a:lnTo>
                  <a:lnTo>
                    <a:pt x="6883323" y="2500883"/>
                  </a:lnTo>
                  <a:lnTo>
                    <a:pt x="6883323" y="2469133"/>
                  </a:lnTo>
                </a:path>
                <a:path w="6883400" h="10017125">
                  <a:moveTo>
                    <a:pt x="6797598" y="2594102"/>
                  </a:moveTo>
                  <a:lnTo>
                    <a:pt x="6797598" y="2469133"/>
                  </a:lnTo>
                </a:path>
                <a:path w="6883400" h="10017125">
                  <a:moveTo>
                    <a:pt x="6883323" y="2719070"/>
                  </a:moveTo>
                  <a:lnTo>
                    <a:pt x="6883323" y="2685288"/>
                  </a:lnTo>
                  <a:lnTo>
                    <a:pt x="6880910" y="2686177"/>
                  </a:lnTo>
                  <a:lnTo>
                    <a:pt x="6878370" y="2686812"/>
                  </a:lnTo>
                  <a:lnTo>
                    <a:pt x="6875957" y="2687066"/>
                  </a:lnTo>
                  <a:lnTo>
                    <a:pt x="6873290" y="2687447"/>
                  </a:lnTo>
                  <a:lnTo>
                    <a:pt x="6870750" y="2687701"/>
                  </a:lnTo>
                  <a:lnTo>
                    <a:pt x="6868083" y="2687954"/>
                  </a:lnTo>
                  <a:lnTo>
                    <a:pt x="6865670" y="2687954"/>
                  </a:lnTo>
                  <a:lnTo>
                    <a:pt x="6862876" y="2687954"/>
                  </a:lnTo>
                  <a:lnTo>
                    <a:pt x="6860463" y="2687954"/>
                  </a:lnTo>
                  <a:lnTo>
                    <a:pt x="6857669" y="2687701"/>
                  </a:lnTo>
                  <a:lnTo>
                    <a:pt x="6855256" y="2687447"/>
                  </a:lnTo>
                  <a:lnTo>
                    <a:pt x="6852462" y="2687066"/>
                  </a:lnTo>
                  <a:lnTo>
                    <a:pt x="6850049" y="2686430"/>
                  </a:lnTo>
                  <a:lnTo>
                    <a:pt x="6847636" y="2685923"/>
                  </a:lnTo>
                  <a:lnTo>
                    <a:pt x="6836333" y="2680970"/>
                  </a:lnTo>
                  <a:lnTo>
                    <a:pt x="6834174" y="2679827"/>
                  </a:lnTo>
                  <a:lnTo>
                    <a:pt x="6832396" y="2678556"/>
                  </a:lnTo>
                  <a:lnTo>
                    <a:pt x="6830618" y="2677032"/>
                  </a:lnTo>
                  <a:lnTo>
                    <a:pt x="6828713" y="2675508"/>
                  </a:lnTo>
                  <a:lnTo>
                    <a:pt x="6821728" y="2663571"/>
                  </a:lnTo>
                  <a:lnTo>
                    <a:pt x="6820839" y="2661157"/>
                  </a:lnTo>
                  <a:lnTo>
                    <a:pt x="6820458" y="2658745"/>
                  </a:lnTo>
                  <a:lnTo>
                    <a:pt x="6820204" y="2656331"/>
                  </a:lnTo>
                  <a:lnTo>
                    <a:pt x="6820458" y="2653538"/>
                  </a:lnTo>
                  <a:lnTo>
                    <a:pt x="6821093" y="2650871"/>
                  </a:lnTo>
                  <a:lnTo>
                    <a:pt x="6821728" y="2648330"/>
                  </a:lnTo>
                  <a:lnTo>
                    <a:pt x="6822617" y="2646299"/>
                  </a:lnTo>
                  <a:lnTo>
                    <a:pt x="6823506" y="2643758"/>
                  </a:lnTo>
                  <a:lnTo>
                    <a:pt x="6824776" y="2641980"/>
                  </a:lnTo>
                  <a:lnTo>
                    <a:pt x="6826046" y="2639822"/>
                  </a:lnTo>
                  <a:lnTo>
                    <a:pt x="6827189" y="2638044"/>
                  </a:lnTo>
                  <a:lnTo>
                    <a:pt x="6829094" y="2636520"/>
                  </a:lnTo>
                  <a:lnTo>
                    <a:pt x="6830618" y="2634996"/>
                  </a:lnTo>
                  <a:lnTo>
                    <a:pt x="6832396" y="2633472"/>
                  </a:lnTo>
                  <a:lnTo>
                    <a:pt x="6834174" y="2632202"/>
                  </a:lnTo>
                  <a:lnTo>
                    <a:pt x="6836333" y="2631058"/>
                  </a:lnTo>
                  <a:lnTo>
                    <a:pt x="6838492" y="2629789"/>
                  </a:lnTo>
                  <a:lnTo>
                    <a:pt x="6840651" y="2628900"/>
                  </a:lnTo>
                  <a:lnTo>
                    <a:pt x="6842810" y="2628011"/>
                  </a:lnTo>
                  <a:lnTo>
                    <a:pt x="6845223" y="2626995"/>
                  </a:lnTo>
                  <a:lnTo>
                    <a:pt x="6847382" y="2626487"/>
                  </a:lnTo>
                  <a:lnTo>
                    <a:pt x="6849795" y="2625852"/>
                  </a:lnTo>
                  <a:lnTo>
                    <a:pt x="6852208" y="2625471"/>
                  </a:lnTo>
                  <a:lnTo>
                    <a:pt x="6855002" y="2624963"/>
                  </a:lnTo>
                  <a:lnTo>
                    <a:pt x="6857415" y="2624581"/>
                  </a:lnTo>
                  <a:lnTo>
                    <a:pt x="6860082" y="2624328"/>
                  </a:lnTo>
                  <a:lnTo>
                    <a:pt x="6862622" y="2624328"/>
                  </a:lnTo>
                  <a:lnTo>
                    <a:pt x="6865289" y="2623947"/>
                  </a:lnTo>
                  <a:lnTo>
                    <a:pt x="6867702" y="2623947"/>
                  </a:lnTo>
                  <a:lnTo>
                    <a:pt x="6870496" y="2624328"/>
                  </a:lnTo>
                  <a:lnTo>
                    <a:pt x="6872909" y="2624328"/>
                  </a:lnTo>
                  <a:lnTo>
                    <a:pt x="6875703" y="2624581"/>
                  </a:lnTo>
                  <a:lnTo>
                    <a:pt x="6878116" y="2624963"/>
                  </a:lnTo>
                  <a:lnTo>
                    <a:pt x="6880910" y="2625217"/>
                  </a:lnTo>
                  <a:lnTo>
                    <a:pt x="6883323" y="2625852"/>
                  </a:lnTo>
                  <a:lnTo>
                    <a:pt x="6883323" y="2594102"/>
                  </a:lnTo>
                </a:path>
                <a:path w="6883400" h="10017125">
                  <a:moveTo>
                    <a:pt x="6797598" y="2719070"/>
                  </a:moveTo>
                  <a:lnTo>
                    <a:pt x="6797598" y="2594102"/>
                  </a:lnTo>
                </a:path>
                <a:path w="6883400" h="10017125">
                  <a:moveTo>
                    <a:pt x="6883323" y="2844038"/>
                  </a:moveTo>
                  <a:lnTo>
                    <a:pt x="6883323" y="2810510"/>
                  </a:lnTo>
                  <a:lnTo>
                    <a:pt x="6880910" y="2811145"/>
                  </a:lnTo>
                  <a:lnTo>
                    <a:pt x="6878370" y="2811779"/>
                  </a:lnTo>
                  <a:lnTo>
                    <a:pt x="6875957" y="2812033"/>
                  </a:lnTo>
                  <a:lnTo>
                    <a:pt x="6873290" y="2812669"/>
                  </a:lnTo>
                  <a:lnTo>
                    <a:pt x="6870750" y="2812923"/>
                  </a:lnTo>
                  <a:lnTo>
                    <a:pt x="6857669" y="2812923"/>
                  </a:lnTo>
                  <a:lnTo>
                    <a:pt x="6855256" y="2812415"/>
                  </a:lnTo>
                  <a:lnTo>
                    <a:pt x="6852462" y="2812033"/>
                  </a:lnTo>
                  <a:lnTo>
                    <a:pt x="6850049" y="2811399"/>
                  </a:lnTo>
                  <a:lnTo>
                    <a:pt x="6847636" y="2810891"/>
                  </a:lnTo>
                  <a:lnTo>
                    <a:pt x="6845223" y="2810255"/>
                  </a:lnTo>
                  <a:lnTo>
                    <a:pt x="6842810" y="2809367"/>
                  </a:lnTo>
                  <a:lnTo>
                    <a:pt x="6840651" y="2808351"/>
                  </a:lnTo>
                  <a:lnTo>
                    <a:pt x="6838492" y="2807462"/>
                  </a:lnTo>
                  <a:lnTo>
                    <a:pt x="6836333" y="2806319"/>
                  </a:lnTo>
                  <a:lnTo>
                    <a:pt x="6834174" y="2805049"/>
                  </a:lnTo>
                  <a:lnTo>
                    <a:pt x="6832396" y="2803525"/>
                  </a:lnTo>
                  <a:lnTo>
                    <a:pt x="6830618" y="2802001"/>
                  </a:lnTo>
                  <a:lnTo>
                    <a:pt x="6828713" y="2800477"/>
                  </a:lnTo>
                  <a:lnTo>
                    <a:pt x="6827189" y="2798699"/>
                  </a:lnTo>
                  <a:lnTo>
                    <a:pt x="6825665" y="2797175"/>
                  </a:lnTo>
                  <a:lnTo>
                    <a:pt x="6824522" y="2795016"/>
                  </a:lnTo>
                  <a:lnTo>
                    <a:pt x="6823252" y="2793111"/>
                  </a:lnTo>
                  <a:lnTo>
                    <a:pt x="6822363" y="2790698"/>
                  </a:lnTo>
                  <a:lnTo>
                    <a:pt x="6821728" y="2788539"/>
                  </a:lnTo>
                  <a:lnTo>
                    <a:pt x="6820839" y="2786506"/>
                  </a:lnTo>
                  <a:lnTo>
                    <a:pt x="6820458" y="2783713"/>
                  </a:lnTo>
                  <a:lnTo>
                    <a:pt x="6820204" y="2781300"/>
                  </a:lnTo>
                  <a:lnTo>
                    <a:pt x="6820458" y="2778505"/>
                  </a:lnTo>
                  <a:lnTo>
                    <a:pt x="6821093" y="2776093"/>
                  </a:lnTo>
                  <a:lnTo>
                    <a:pt x="6821728" y="2773299"/>
                  </a:lnTo>
                  <a:lnTo>
                    <a:pt x="6822617" y="2771267"/>
                  </a:lnTo>
                  <a:lnTo>
                    <a:pt x="6823506" y="2769107"/>
                  </a:lnTo>
                  <a:lnTo>
                    <a:pt x="6824776" y="2766949"/>
                  </a:lnTo>
                  <a:lnTo>
                    <a:pt x="6826046" y="2765171"/>
                  </a:lnTo>
                  <a:lnTo>
                    <a:pt x="6827189" y="2763012"/>
                  </a:lnTo>
                  <a:lnTo>
                    <a:pt x="6829094" y="2761488"/>
                  </a:lnTo>
                  <a:lnTo>
                    <a:pt x="6830618" y="2759964"/>
                  </a:lnTo>
                  <a:lnTo>
                    <a:pt x="6832396" y="2758440"/>
                  </a:lnTo>
                  <a:lnTo>
                    <a:pt x="6834174" y="2757170"/>
                  </a:lnTo>
                  <a:lnTo>
                    <a:pt x="6836333" y="2756027"/>
                  </a:lnTo>
                  <a:lnTo>
                    <a:pt x="6838492" y="2754756"/>
                  </a:lnTo>
                  <a:lnTo>
                    <a:pt x="6840651" y="2753868"/>
                  </a:lnTo>
                  <a:lnTo>
                    <a:pt x="6842810" y="2752979"/>
                  </a:lnTo>
                  <a:lnTo>
                    <a:pt x="6845223" y="2752344"/>
                  </a:lnTo>
                  <a:lnTo>
                    <a:pt x="6847382" y="2751454"/>
                  </a:lnTo>
                  <a:lnTo>
                    <a:pt x="6849795" y="2750820"/>
                  </a:lnTo>
                  <a:lnTo>
                    <a:pt x="6852208" y="2750439"/>
                  </a:lnTo>
                  <a:lnTo>
                    <a:pt x="6855002" y="2749930"/>
                  </a:lnTo>
                  <a:lnTo>
                    <a:pt x="6857415" y="2749550"/>
                  </a:lnTo>
                  <a:lnTo>
                    <a:pt x="6860082" y="2749550"/>
                  </a:lnTo>
                  <a:lnTo>
                    <a:pt x="6862622" y="2749296"/>
                  </a:lnTo>
                  <a:lnTo>
                    <a:pt x="6865289" y="2749296"/>
                  </a:lnTo>
                  <a:lnTo>
                    <a:pt x="6867702" y="2749296"/>
                  </a:lnTo>
                  <a:lnTo>
                    <a:pt x="6870496" y="2749296"/>
                  </a:lnTo>
                  <a:lnTo>
                    <a:pt x="6872909" y="2749550"/>
                  </a:lnTo>
                  <a:lnTo>
                    <a:pt x="6875703" y="2749550"/>
                  </a:lnTo>
                  <a:lnTo>
                    <a:pt x="6878116" y="2749930"/>
                  </a:lnTo>
                  <a:lnTo>
                    <a:pt x="6880910" y="2750185"/>
                  </a:lnTo>
                  <a:lnTo>
                    <a:pt x="6883323" y="2750820"/>
                  </a:lnTo>
                  <a:lnTo>
                    <a:pt x="6883323" y="2719070"/>
                  </a:lnTo>
                </a:path>
                <a:path w="6883400" h="10017125">
                  <a:moveTo>
                    <a:pt x="6797598" y="2844038"/>
                  </a:moveTo>
                  <a:lnTo>
                    <a:pt x="6797598" y="2719070"/>
                  </a:lnTo>
                </a:path>
                <a:path w="6883400" h="10017125">
                  <a:moveTo>
                    <a:pt x="6883323" y="2969005"/>
                  </a:moveTo>
                  <a:lnTo>
                    <a:pt x="6883323" y="2935478"/>
                  </a:lnTo>
                  <a:lnTo>
                    <a:pt x="6880910" y="2936113"/>
                  </a:lnTo>
                  <a:lnTo>
                    <a:pt x="6878370" y="2936748"/>
                  </a:lnTo>
                  <a:lnTo>
                    <a:pt x="6875957" y="2937382"/>
                  </a:lnTo>
                  <a:lnTo>
                    <a:pt x="6873290" y="2937637"/>
                  </a:lnTo>
                  <a:lnTo>
                    <a:pt x="6870750" y="2937891"/>
                  </a:lnTo>
                  <a:lnTo>
                    <a:pt x="6868083" y="2937891"/>
                  </a:lnTo>
                  <a:lnTo>
                    <a:pt x="6865670" y="2938272"/>
                  </a:lnTo>
                  <a:lnTo>
                    <a:pt x="6862876" y="2938272"/>
                  </a:lnTo>
                  <a:lnTo>
                    <a:pt x="6860463" y="2937891"/>
                  </a:lnTo>
                  <a:lnTo>
                    <a:pt x="6857669" y="2937891"/>
                  </a:lnTo>
                  <a:lnTo>
                    <a:pt x="6855256" y="2937382"/>
                  </a:lnTo>
                  <a:lnTo>
                    <a:pt x="6852462" y="2937002"/>
                  </a:lnTo>
                  <a:lnTo>
                    <a:pt x="6850049" y="2936367"/>
                  </a:lnTo>
                  <a:lnTo>
                    <a:pt x="6847636" y="2935858"/>
                  </a:lnTo>
                  <a:lnTo>
                    <a:pt x="6845223" y="2935224"/>
                  </a:lnTo>
                  <a:lnTo>
                    <a:pt x="6842810" y="2934335"/>
                  </a:lnTo>
                  <a:lnTo>
                    <a:pt x="6840651" y="2933319"/>
                  </a:lnTo>
                  <a:lnTo>
                    <a:pt x="6838492" y="2932429"/>
                  </a:lnTo>
                  <a:lnTo>
                    <a:pt x="6836333" y="2931287"/>
                  </a:lnTo>
                  <a:lnTo>
                    <a:pt x="6834174" y="2930017"/>
                  </a:lnTo>
                  <a:lnTo>
                    <a:pt x="6832396" y="2928493"/>
                  </a:lnTo>
                  <a:lnTo>
                    <a:pt x="6830618" y="2926969"/>
                  </a:lnTo>
                  <a:lnTo>
                    <a:pt x="6828713" y="2925445"/>
                  </a:lnTo>
                  <a:lnTo>
                    <a:pt x="6827189" y="2923921"/>
                  </a:lnTo>
                  <a:lnTo>
                    <a:pt x="6825665" y="2922143"/>
                  </a:lnTo>
                  <a:lnTo>
                    <a:pt x="6824522" y="2919983"/>
                  </a:lnTo>
                  <a:lnTo>
                    <a:pt x="6823252" y="2918079"/>
                  </a:lnTo>
                  <a:lnTo>
                    <a:pt x="6822363" y="2916047"/>
                  </a:lnTo>
                  <a:lnTo>
                    <a:pt x="6821728" y="2913506"/>
                  </a:lnTo>
                  <a:lnTo>
                    <a:pt x="6820839" y="2911475"/>
                  </a:lnTo>
                  <a:lnTo>
                    <a:pt x="6820458" y="2908680"/>
                  </a:lnTo>
                  <a:lnTo>
                    <a:pt x="6820204" y="2906268"/>
                  </a:lnTo>
                  <a:lnTo>
                    <a:pt x="6820458" y="2903474"/>
                  </a:lnTo>
                  <a:lnTo>
                    <a:pt x="6821093" y="2901061"/>
                  </a:lnTo>
                  <a:lnTo>
                    <a:pt x="6821728" y="2898648"/>
                  </a:lnTo>
                  <a:lnTo>
                    <a:pt x="6822617" y="2896235"/>
                  </a:lnTo>
                  <a:lnTo>
                    <a:pt x="6823506" y="2894076"/>
                  </a:lnTo>
                  <a:lnTo>
                    <a:pt x="6824776" y="2891917"/>
                  </a:lnTo>
                  <a:lnTo>
                    <a:pt x="6826046" y="2890139"/>
                  </a:lnTo>
                  <a:lnTo>
                    <a:pt x="6827189" y="2888233"/>
                  </a:lnTo>
                  <a:lnTo>
                    <a:pt x="6829094" y="2886455"/>
                  </a:lnTo>
                  <a:lnTo>
                    <a:pt x="6830618" y="2884931"/>
                  </a:lnTo>
                  <a:lnTo>
                    <a:pt x="6832396" y="2883407"/>
                  </a:lnTo>
                  <a:lnTo>
                    <a:pt x="6834174" y="2882138"/>
                  </a:lnTo>
                  <a:lnTo>
                    <a:pt x="6836333" y="2880995"/>
                  </a:lnTo>
                  <a:lnTo>
                    <a:pt x="6838492" y="2879725"/>
                  </a:lnTo>
                  <a:lnTo>
                    <a:pt x="6840651" y="2878836"/>
                  </a:lnTo>
                  <a:lnTo>
                    <a:pt x="6842810" y="2877947"/>
                  </a:lnTo>
                  <a:lnTo>
                    <a:pt x="6845223" y="2877312"/>
                  </a:lnTo>
                  <a:lnTo>
                    <a:pt x="6847382" y="2876423"/>
                  </a:lnTo>
                  <a:lnTo>
                    <a:pt x="6849795" y="2875788"/>
                  </a:lnTo>
                  <a:lnTo>
                    <a:pt x="6852208" y="2875406"/>
                  </a:lnTo>
                  <a:lnTo>
                    <a:pt x="6855002" y="2874899"/>
                  </a:lnTo>
                  <a:lnTo>
                    <a:pt x="6857415" y="2874518"/>
                  </a:lnTo>
                  <a:lnTo>
                    <a:pt x="6860082" y="2874518"/>
                  </a:lnTo>
                  <a:lnTo>
                    <a:pt x="6862622" y="2874264"/>
                  </a:lnTo>
                  <a:lnTo>
                    <a:pt x="6865289" y="2874264"/>
                  </a:lnTo>
                  <a:lnTo>
                    <a:pt x="6867702" y="2874264"/>
                  </a:lnTo>
                  <a:lnTo>
                    <a:pt x="6870496" y="2874264"/>
                  </a:lnTo>
                  <a:lnTo>
                    <a:pt x="6872909" y="2874518"/>
                  </a:lnTo>
                  <a:lnTo>
                    <a:pt x="6875703" y="2874518"/>
                  </a:lnTo>
                  <a:lnTo>
                    <a:pt x="6878116" y="2875153"/>
                  </a:lnTo>
                  <a:lnTo>
                    <a:pt x="6880910" y="2875153"/>
                  </a:lnTo>
                  <a:lnTo>
                    <a:pt x="6883323" y="2875788"/>
                  </a:lnTo>
                  <a:lnTo>
                    <a:pt x="6883323" y="2844038"/>
                  </a:lnTo>
                </a:path>
                <a:path w="6883400" h="10017125">
                  <a:moveTo>
                    <a:pt x="6797598" y="2969005"/>
                  </a:moveTo>
                  <a:lnTo>
                    <a:pt x="6797598" y="2844038"/>
                  </a:lnTo>
                </a:path>
                <a:path w="6883400" h="10017125">
                  <a:moveTo>
                    <a:pt x="6883323" y="3093974"/>
                  </a:moveTo>
                  <a:lnTo>
                    <a:pt x="6883323" y="3060446"/>
                  </a:lnTo>
                  <a:lnTo>
                    <a:pt x="6880910" y="3061080"/>
                  </a:lnTo>
                  <a:lnTo>
                    <a:pt x="6878370" y="3061716"/>
                  </a:lnTo>
                  <a:lnTo>
                    <a:pt x="6875957" y="3062351"/>
                  </a:lnTo>
                  <a:lnTo>
                    <a:pt x="6873290" y="3062604"/>
                  </a:lnTo>
                  <a:lnTo>
                    <a:pt x="6870750" y="3062858"/>
                  </a:lnTo>
                  <a:lnTo>
                    <a:pt x="6868083" y="3062858"/>
                  </a:lnTo>
                  <a:lnTo>
                    <a:pt x="6865670" y="3063240"/>
                  </a:lnTo>
                  <a:lnTo>
                    <a:pt x="6862876" y="3063240"/>
                  </a:lnTo>
                  <a:lnTo>
                    <a:pt x="6860463" y="3062858"/>
                  </a:lnTo>
                  <a:lnTo>
                    <a:pt x="6857669" y="3062858"/>
                  </a:lnTo>
                  <a:lnTo>
                    <a:pt x="6855256" y="3062604"/>
                  </a:lnTo>
                  <a:lnTo>
                    <a:pt x="6852462" y="3061970"/>
                  </a:lnTo>
                  <a:lnTo>
                    <a:pt x="6850049" y="3061335"/>
                  </a:lnTo>
                  <a:lnTo>
                    <a:pt x="6847636" y="3060827"/>
                  </a:lnTo>
                  <a:lnTo>
                    <a:pt x="6845223" y="3060192"/>
                  </a:lnTo>
                  <a:lnTo>
                    <a:pt x="6842810" y="3059303"/>
                  </a:lnTo>
                  <a:lnTo>
                    <a:pt x="6840651" y="3058287"/>
                  </a:lnTo>
                  <a:lnTo>
                    <a:pt x="6838492" y="3057398"/>
                  </a:lnTo>
                  <a:lnTo>
                    <a:pt x="6836333" y="3056254"/>
                  </a:lnTo>
                  <a:lnTo>
                    <a:pt x="6834174" y="3054985"/>
                  </a:lnTo>
                  <a:lnTo>
                    <a:pt x="6832396" y="3053461"/>
                  </a:lnTo>
                  <a:lnTo>
                    <a:pt x="6830618" y="3052191"/>
                  </a:lnTo>
                  <a:lnTo>
                    <a:pt x="6828713" y="3050413"/>
                  </a:lnTo>
                  <a:lnTo>
                    <a:pt x="6827189" y="3048889"/>
                  </a:lnTo>
                  <a:lnTo>
                    <a:pt x="6825665" y="3047111"/>
                  </a:lnTo>
                  <a:lnTo>
                    <a:pt x="6824522" y="3044952"/>
                  </a:lnTo>
                  <a:lnTo>
                    <a:pt x="6823252" y="3043047"/>
                  </a:lnTo>
                  <a:lnTo>
                    <a:pt x="6822363" y="3041015"/>
                  </a:lnTo>
                  <a:lnTo>
                    <a:pt x="6821728" y="3038475"/>
                  </a:lnTo>
                  <a:lnTo>
                    <a:pt x="6820839" y="3036443"/>
                  </a:lnTo>
                  <a:lnTo>
                    <a:pt x="6820458" y="3033649"/>
                  </a:lnTo>
                  <a:lnTo>
                    <a:pt x="6820204" y="3031236"/>
                  </a:lnTo>
                  <a:lnTo>
                    <a:pt x="6820458" y="3028442"/>
                  </a:lnTo>
                  <a:lnTo>
                    <a:pt x="6821093" y="3026029"/>
                  </a:lnTo>
                  <a:lnTo>
                    <a:pt x="6821728" y="3023616"/>
                  </a:lnTo>
                  <a:lnTo>
                    <a:pt x="6822617" y="3021203"/>
                  </a:lnTo>
                  <a:lnTo>
                    <a:pt x="6823506" y="3019044"/>
                  </a:lnTo>
                  <a:lnTo>
                    <a:pt x="6824776" y="3016885"/>
                  </a:lnTo>
                  <a:lnTo>
                    <a:pt x="6826046" y="3015106"/>
                  </a:lnTo>
                  <a:lnTo>
                    <a:pt x="6827189" y="3013202"/>
                  </a:lnTo>
                  <a:lnTo>
                    <a:pt x="6829094" y="3011424"/>
                  </a:lnTo>
                  <a:lnTo>
                    <a:pt x="6830618" y="3009900"/>
                  </a:lnTo>
                  <a:lnTo>
                    <a:pt x="6832396" y="3008629"/>
                  </a:lnTo>
                  <a:lnTo>
                    <a:pt x="6834174" y="3007105"/>
                  </a:lnTo>
                  <a:lnTo>
                    <a:pt x="6836333" y="3005963"/>
                  </a:lnTo>
                  <a:lnTo>
                    <a:pt x="6838492" y="3004693"/>
                  </a:lnTo>
                  <a:lnTo>
                    <a:pt x="6840651" y="3003804"/>
                  </a:lnTo>
                  <a:lnTo>
                    <a:pt x="6842810" y="3002915"/>
                  </a:lnTo>
                  <a:lnTo>
                    <a:pt x="6845223" y="3002279"/>
                  </a:lnTo>
                  <a:lnTo>
                    <a:pt x="6847382" y="3001391"/>
                  </a:lnTo>
                  <a:lnTo>
                    <a:pt x="6849795" y="3000755"/>
                  </a:lnTo>
                  <a:lnTo>
                    <a:pt x="6852208" y="3000375"/>
                  </a:lnTo>
                  <a:lnTo>
                    <a:pt x="6855002" y="2999867"/>
                  </a:lnTo>
                  <a:lnTo>
                    <a:pt x="6857415" y="2999486"/>
                  </a:lnTo>
                  <a:lnTo>
                    <a:pt x="6860082" y="2999486"/>
                  </a:lnTo>
                  <a:lnTo>
                    <a:pt x="6862622" y="2999231"/>
                  </a:lnTo>
                  <a:lnTo>
                    <a:pt x="6865289" y="2999231"/>
                  </a:lnTo>
                  <a:lnTo>
                    <a:pt x="6867702" y="2999231"/>
                  </a:lnTo>
                  <a:lnTo>
                    <a:pt x="6870496" y="2999231"/>
                  </a:lnTo>
                  <a:lnTo>
                    <a:pt x="6872909" y="2999486"/>
                  </a:lnTo>
                  <a:lnTo>
                    <a:pt x="6875703" y="2999486"/>
                  </a:lnTo>
                  <a:lnTo>
                    <a:pt x="6878116" y="3000121"/>
                  </a:lnTo>
                  <a:lnTo>
                    <a:pt x="6880910" y="3000375"/>
                  </a:lnTo>
                  <a:lnTo>
                    <a:pt x="6883323" y="3000755"/>
                  </a:lnTo>
                  <a:lnTo>
                    <a:pt x="6883323" y="2969005"/>
                  </a:lnTo>
                </a:path>
                <a:path w="6883400" h="10017125">
                  <a:moveTo>
                    <a:pt x="6797598" y="3093974"/>
                  </a:moveTo>
                  <a:lnTo>
                    <a:pt x="6797598" y="2969005"/>
                  </a:lnTo>
                </a:path>
                <a:path w="6883400" h="10017125">
                  <a:moveTo>
                    <a:pt x="6883323" y="3218942"/>
                  </a:moveTo>
                  <a:lnTo>
                    <a:pt x="6883323" y="3185414"/>
                  </a:lnTo>
                  <a:lnTo>
                    <a:pt x="6880910" y="3186049"/>
                  </a:lnTo>
                  <a:lnTo>
                    <a:pt x="6878370" y="3186683"/>
                  </a:lnTo>
                  <a:lnTo>
                    <a:pt x="6875957" y="3187319"/>
                  </a:lnTo>
                  <a:lnTo>
                    <a:pt x="6873290" y="3187573"/>
                  </a:lnTo>
                  <a:lnTo>
                    <a:pt x="6870750" y="3187827"/>
                  </a:lnTo>
                  <a:lnTo>
                    <a:pt x="6868083" y="3188207"/>
                  </a:lnTo>
                  <a:lnTo>
                    <a:pt x="6865670" y="3188207"/>
                  </a:lnTo>
                  <a:lnTo>
                    <a:pt x="6862876" y="3188207"/>
                  </a:lnTo>
                  <a:lnTo>
                    <a:pt x="6860463" y="3188207"/>
                  </a:lnTo>
                  <a:lnTo>
                    <a:pt x="6857669" y="3187827"/>
                  </a:lnTo>
                  <a:lnTo>
                    <a:pt x="6855256" y="3187573"/>
                  </a:lnTo>
                  <a:lnTo>
                    <a:pt x="6852462" y="3186938"/>
                  </a:lnTo>
                  <a:lnTo>
                    <a:pt x="6850049" y="3186683"/>
                  </a:lnTo>
                  <a:lnTo>
                    <a:pt x="6847636" y="3185795"/>
                  </a:lnTo>
                  <a:lnTo>
                    <a:pt x="6845223" y="3185160"/>
                  </a:lnTo>
                  <a:lnTo>
                    <a:pt x="6842810" y="3184271"/>
                  </a:lnTo>
                  <a:lnTo>
                    <a:pt x="6840651" y="3183254"/>
                  </a:lnTo>
                  <a:lnTo>
                    <a:pt x="6838492" y="3182366"/>
                  </a:lnTo>
                  <a:lnTo>
                    <a:pt x="6836333" y="3181223"/>
                  </a:lnTo>
                  <a:lnTo>
                    <a:pt x="6834174" y="3179953"/>
                  </a:lnTo>
                  <a:lnTo>
                    <a:pt x="6832396" y="3178429"/>
                  </a:lnTo>
                  <a:lnTo>
                    <a:pt x="6830618" y="3177158"/>
                  </a:lnTo>
                  <a:lnTo>
                    <a:pt x="6828713" y="3175380"/>
                  </a:lnTo>
                  <a:lnTo>
                    <a:pt x="6827189" y="3173856"/>
                  </a:lnTo>
                  <a:lnTo>
                    <a:pt x="6825665" y="3172079"/>
                  </a:lnTo>
                  <a:lnTo>
                    <a:pt x="6824522" y="3169920"/>
                  </a:lnTo>
                  <a:lnTo>
                    <a:pt x="6823252" y="3168015"/>
                  </a:lnTo>
                  <a:lnTo>
                    <a:pt x="6822363" y="3165982"/>
                  </a:lnTo>
                  <a:lnTo>
                    <a:pt x="6821728" y="3163443"/>
                  </a:lnTo>
                  <a:lnTo>
                    <a:pt x="6820839" y="3161411"/>
                  </a:lnTo>
                  <a:lnTo>
                    <a:pt x="6820458" y="3158871"/>
                  </a:lnTo>
                  <a:lnTo>
                    <a:pt x="6820204" y="3156204"/>
                  </a:lnTo>
                  <a:lnTo>
                    <a:pt x="6820458" y="3153410"/>
                  </a:lnTo>
                  <a:lnTo>
                    <a:pt x="6821093" y="3150997"/>
                  </a:lnTo>
                  <a:lnTo>
                    <a:pt x="6821728" y="3148583"/>
                  </a:lnTo>
                  <a:lnTo>
                    <a:pt x="6822617" y="3146171"/>
                  </a:lnTo>
                  <a:lnTo>
                    <a:pt x="6823506" y="3144012"/>
                  </a:lnTo>
                  <a:lnTo>
                    <a:pt x="6824776" y="3141853"/>
                  </a:lnTo>
                  <a:lnTo>
                    <a:pt x="6826046" y="3140075"/>
                  </a:lnTo>
                  <a:lnTo>
                    <a:pt x="6827189" y="3138170"/>
                  </a:lnTo>
                  <a:lnTo>
                    <a:pt x="6829094" y="3136646"/>
                  </a:lnTo>
                  <a:lnTo>
                    <a:pt x="6830618" y="3134868"/>
                  </a:lnTo>
                  <a:lnTo>
                    <a:pt x="6832396" y="3133598"/>
                  </a:lnTo>
                  <a:lnTo>
                    <a:pt x="6834174" y="3132074"/>
                  </a:lnTo>
                  <a:lnTo>
                    <a:pt x="6836333" y="3130930"/>
                  </a:lnTo>
                  <a:lnTo>
                    <a:pt x="6838492" y="3129915"/>
                  </a:lnTo>
                  <a:lnTo>
                    <a:pt x="6840651" y="3128772"/>
                  </a:lnTo>
                  <a:lnTo>
                    <a:pt x="6842810" y="3127882"/>
                  </a:lnTo>
                  <a:lnTo>
                    <a:pt x="6845223" y="3127248"/>
                  </a:lnTo>
                  <a:lnTo>
                    <a:pt x="6847382" y="3126358"/>
                  </a:lnTo>
                  <a:lnTo>
                    <a:pt x="6849795" y="3125978"/>
                  </a:lnTo>
                  <a:lnTo>
                    <a:pt x="6852208" y="3125343"/>
                  </a:lnTo>
                  <a:lnTo>
                    <a:pt x="6855002" y="3124835"/>
                  </a:lnTo>
                  <a:lnTo>
                    <a:pt x="6857415" y="3124835"/>
                  </a:lnTo>
                  <a:lnTo>
                    <a:pt x="6860082" y="3124454"/>
                  </a:lnTo>
                  <a:lnTo>
                    <a:pt x="6862622" y="3124200"/>
                  </a:lnTo>
                  <a:lnTo>
                    <a:pt x="6865289" y="3124200"/>
                  </a:lnTo>
                  <a:lnTo>
                    <a:pt x="6867702" y="3124200"/>
                  </a:lnTo>
                  <a:lnTo>
                    <a:pt x="6870496" y="3124200"/>
                  </a:lnTo>
                  <a:lnTo>
                    <a:pt x="6872909" y="3124454"/>
                  </a:lnTo>
                  <a:lnTo>
                    <a:pt x="6875703" y="3124835"/>
                  </a:lnTo>
                  <a:lnTo>
                    <a:pt x="6878116" y="3125089"/>
                  </a:lnTo>
                  <a:lnTo>
                    <a:pt x="6880910" y="3125343"/>
                  </a:lnTo>
                  <a:lnTo>
                    <a:pt x="6883323" y="3125724"/>
                  </a:lnTo>
                  <a:lnTo>
                    <a:pt x="6883323" y="3093974"/>
                  </a:lnTo>
                </a:path>
                <a:path w="6883400" h="10017125">
                  <a:moveTo>
                    <a:pt x="6797598" y="3218942"/>
                  </a:moveTo>
                  <a:lnTo>
                    <a:pt x="6797598" y="3093974"/>
                  </a:lnTo>
                </a:path>
                <a:path w="6883400" h="10017125">
                  <a:moveTo>
                    <a:pt x="6883323" y="3344291"/>
                  </a:moveTo>
                  <a:lnTo>
                    <a:pt x="6883323" y="3310381"/>
                  </a:lnTo>
                  <a:lnTo>
                    <a:pt x="6880910" y="3311017"/>
                  </a:lnTo>
                  <a:lnTo>
                    <a:pt x="6878370" y="3311652"/>
                  </a:lnTo>
                  <a:lnTo>
                    <a:pt x="6875957" y="3312287"/>
                  </a:lnTo>
                  <a:lnTo>
                    <a:pt x="6873290" y="3312541"/>
                  </a:lnTo>
                  <a:lnTo>
                    <a:pt x="6870750" y="3312795"/>
                  </a:lnTo>
                  <a:lnTo>
                    <a:pt x="6868083" y="3313176"/>
                  </a:lnTo>
                  <a:lnTo>
                    <a:pt x="6865670" y="3313176"/>
                  </a:lnTo>
                  <a:lnTo>
                    <a:pt x="6862876" y="3313176"/>
                  </a:lnTo>
                  <a:lnTo>
                    <a:pt x="6860463" y="3313176"/>
                  </a:lnTo>
                  <a:lnTo>
                    <a:pt x="6857669" y="3312795"/>
                  </a:lnTo>
                  <a:lnTo>
                    <a:pt x="6855256" y="3312541"/>
                  </a:lnTo>
                  <a:lnTo>
                    <a:pt x="6852462" y="3312287"/>
                  </a:lnTo>
                  <a:lnTo>
                    <a:pt x="6850049" y="3311652"/>
                  </a:lnTo>
                  <a:lnTo>
                    <a:pt x="6847636" y="3311017"/>
                  </a:lnTo>
                  <a:lnTo>
                    <a:pt x="6845223" y="3310128"/>
                  </a:lnTo>
                  <a:lnTo>
                    <a:pt x="6842810" y="3309493"/>
                  </a:lnTo>
                  <a:lnTo>
                    <a:pt x="6840651" y="3308604"/>
                  </a:lnTo>
                  <a:lnTo>
                    <a:pt x="6838492" y="3307333"/>
                  </a:lnTo>
                  <a:lnTo>
                    <a:pt x="6836333" y="3306191"/>
                  </a:lnTo>
                  <a:lnTo>
                    <a:pt x="6834174" y="3304921"/>
                  </a:lnTo>
                  <a:lnTo>
                    <a:pt x="6832396" y="3303397"/>
                  </a:lnTo>
                  <a:lnTo>
                    <a:pt x="6830618" y="3302127"/>
                  </a:lnTo>
                  <a:lnTo>
                    <a:pt x="6828713" y="3300603"/>
                  </a:lnTo>
                  <a:lnTo>
                    <a:pt x="6827189" y="3298825"/>
                  </a:lnTo>
                  <a:lnTo>
                    <a:pt x="6825665" y="3297047"/>
                  </a:lnTo>
                  <a:lnTo>
                    <a:pt x="6824522" y="3295142"/>
                  </a:lnTo>
                  <a:lnTo>
                    <a:pt x="6823252" y="3292982"/>
                  </a:lnTo>
                  <a:lnTo>
                    <a:pt x="6822363" y="3290951"/>
                  </a:lnTo>
                  <a:lnTo>
                    <a:pt x="6821728" y="3288792"/>
                  </a:lnTo>
                  <a:lnTo>
                    <a:pt x="6820839" y="3286379"/>
                  </a:lnTo>
                  <a:lnTo>
                    <a:pt x="6820458" y="3283839"/>
                  </a:lnTo>
                  <a:lnTo>
                    <a:pt x="6820204" y="3281172"/>
                  </a:lnTo>
                  <a:lnTo>
                    <a:pt x="6820458" y="3278378"/>
                  </a:lnTo>
                  <a:lnTo>
                    <a:pt x="6821093" y="3275965"/>
                  </a:lnTo>
                  <a:lnTo>
                    <a:pt x="6821728" y="3273552"/>
                  </a:lnTo>
                  <a:lnTo>
                    <a:pt x="6822617" y="3271139"/>
                  </a:lnTo>
                  <a:lnTo>
                    <a:pt x="6823506" y="3268979"/>
                  </a:lnTo>
                  <a:lnTo>
                    <a:pt x="6824776" y="3266821"/>
                  </a:lnTo>
                  <a:lnTo>
                    <a:pt x="6826046" y="3265043"/>
                  </a:lnTo>
                  <a:lnTo>
                    <a:pt x="6827189" y="3263138"/>
                  </a:lnTo>
                  <a:lnTo>
                    <a:pt x="6829094" y="3261614"/>
                  </a:lnTo>
                  <a:lnTo>
                    <a:pt x="6830618" y="3259836"/>
                  </a:lnTo>
                  <a:lnTo>
                    <a:pt x="6832396" y="3258566"/>
                  </a:lnTo>
                  <a:lnTo>
                    <a:pt x="6834174" y="3257042"/>
                  </a:lnTo>
                  <a:lnTo>
                    <a:pt x="6836333" y="3255899"/>
                  </a:lnTo>
                  <a:lnTo>
                    <a:pt x="6838492" y="3254882"/>
                  </a:lnTo>
                  <a:lnTo>
                    <a:pt x="6840651" y="3253994"/>
                  </a:lnTo>
                  <a:lnTo>
                    <a:pt x="6842810" y="3253104"/>
                  </a:lnTo>
                  <a:lnTo>
                    <a:pt x="6845223" y="3252216"/>
                  </a:lnTo>
                  <a:lnTo>
                    <a:pt x="6847382" y="3251580"/>
                  </a:lnTo>
                  <a:lnTo>
                    <a:pt x="6849795" y="3250946"/>
                  </a:lnTo>
                  <a:lnTo>
                    <a:pt x="6852208" y="3250311"/>
                  </a:lnTo>
                  <a:lnTo>
                    <a:pt x="6855002" y="3250056"/>
                  </a:lnTo>
                  <a:lnTo>
                    <a:pt x="6857415" y="3249803"/>
                  </a:lnTo>
                  <a:lnTo>
                    <a:pt x="6860082" y="3249422"/>
                  </a:lnTo>
                  <a:lnTo>
                    <a:pt x="6862622" y="3249168"/>
                  </a:lnTo>
                  <a:lnTo>
                    <a:pt x="6865289" y="3249168"/>
                  </a:lnTo>
                  <a:lnTo>
                    <a:pt x="6867702" y="3249168"/>
                  </a:lnTo>
                  <a:lnTo>
                    <a:pt x="6870496" y="3249168"/>
                  </a:lnTo>
                  <a:lnTo>
                    <a:pt x="6872909" y="3249422"/>
                  </a:lnTo>
                  <a:lnTo>
                    <a:pt x="6875703" y="3249803"/>
                  </a:lnTo>
                  <a:lnTo>
                    <a:pt x="6878116" y="3250056"/>
                  </a:lnTo>
                  <a:lnTo>
                    <a:pt x="6880910" y="3250311"/>
                  </a:lnTo>
                  <a:lnTo>
                    <a:pt x="6883323" y="3250692"/>
                  </a:lnTo>
                  <a:lnTo>
                    <a:pt x="6883323" y="3218942"/>
                  </a:lnTo>
                </a:path>
                <a:path w="6883400" h="10017125">
                  <a:moveTo>
                    <a:pt x="6797598" y="3344291"/>
                  </a:moveTo>
                  <a:lnTo>
                    <a:pt x="6797598" y="3218942"/>
                  </a:lnTo>
                </a:path>
                <a:path w="6883400" h="10017125">
                  <a:moveTo>
                    <a:pt x="6883323" y="3469258"/>
                  </a:moveTo>
                  <a:lnTo>
                    <a:pt x="6883323" y="3435350"/>
                  </a:lnTo>
                  <a:lnTo>
                    <a:pt x="6880910" y="3435985"/>
                  </a:lnTo>
                  <a:lnTo>
                    <a:pt x="6878370" y="3436620"/>
                  </a:lnTo>
                  <a:lnTo>
                    <a:pt x="6875957" y="3437254"/>
                  </a:lnTo>
                  <a:lnTo>
                    <a:pt x="6873290" y="3437508"/>
                  </a:lnTo>
                  <a:lnTo>
                    <a:pt x="6870750" y="3437763"/>
                  </a:lnTo>
                  <a:lnTo>
                    <a:pt x="6868083" y="3438144"/>
                  </a:lnTo>
                  <a:lnTo>
                    <a:pt x="6865670" y="3438144"/>
                  </a:lnTo>
                  <a:lnTo>
                    <a:pt x="6862876" y="3438144"/>
                  </a:lnTo>
                  <a:lnTo>
                    <a:pt x="6860463" y="3438144"/>
                  </a:lnTo>
                  <a:lnTo>
                    <a:pt x="6857669" y="3437763"/>
                  </a:lnTo>
                  <a:lnTo>
                    <a:pt x="6855256" y="3437508"/>
                  </a:lnTo>
                  <a:lnTo>
                    <a:pt x="6852462" y="3437254"/>
                  </a:lnTo>
                  <a:lnTo>
                    <a:pt x="6850049" y="3436620"/>
                  </a:lnTo>
                  <a:lnTo>
                    <a:pt x="6847636" y="3435985"/>
                  </a:lnTo>
                  <a:lnTo>
                    <a:pt x="6845223" y="3435096"/>
                  </a:lnTo>
                  <a:lnTo>
                    <a:pt x="6842810" y="3434461"/>
                  </a:lnTo>
                  <a:lnTo>
                    <a:pt x="6840651" y="3433572"/>
                  </a:lnTo>
                  <a:lnTo>
                    <a:pt x="6838492" y="3432302"/>
                  </a:lnTo>
                  <a:lnTo>
                    <a:pt x="6836333" y="3431158"/>
                  </a:lnTo>
                  <a:lnTo>
                    <a:pt x="6834174" y="3429889"/>
                  </a:lnTo>
                  <a:lnTo>
                    <a:pt x="6832396" y="3428365"/>
                  </a:lnTo>
                  <a:lnTo>
                    <a:pt x="6830618" y="3427095"/>
                  </a:lnTo>
                  <a:lnTo>
                    <a:pt x="6828713" y="3425571"/>
                  </a:lnTo>
                  <a:lnTo>
                    <a:pt x="6827189" y="3423793"/>
                  </a:lnTo>
                  <a:lnTo>
                    <a:pt x="6825665" y="3422015"/>
                  </a:lnTo>
                  <a:lnTo>
                    <a:pt x="6824522" y="3420110"/>
                  </a:lnTo>
                  <a:lnTo>
                    <a:pt x="6823252" y="3417951"/>
                  </a:lnTo>
                  <a:lnTo>
                    <a:pt x="6822363" y="3415919"/>
                  </a:lnTo>
                  <a:lnTo>
                    <a:pt x="6821728" y="3413760"/>
                  </a:lnTo>
                  <a:lnTo>
                    <a:pt x="6820839" y="3411347"/>
                  </a:lnTo>
                  <a:lnTo>
                    <a:pt x="6820458" y="3408806"/>
                  </a:lnTo>
                  <a:lnTo>
                    <a:pt x="6820204" y="3406140"/>
                  </a:lnTo>
                  <a:lnTo>
                    <a:pt x="6820458" y="3403346"/>
                  </a:lnTo>
                  <a:lnTo>
                    <a:pt x="6821093" y="3400932"/>
                  </a:lnTo>
                  <a:lnTo>
                    <a:pt x="6821728" y="3398520"/>
                  </a:lnTo>
                  <a:lnTo>
                    <a:pt x="6822617" y="3396106"/>
                  </a:lnTo>
                  <a:lnTo>
                    <a:pt x="6823506" y="3393948"/>
                  </a:lnTo>
                  <a:lnTo>
                    <a:pt x="6824776" y="3391789"/>
                  </a:lnTo>
                  <a:lnTo>
                    <a:pt x="6826046" y="3390011"/>
                  </a:lnTo>
                  <a:lnTo>
                    <a:pt x="6827189" y="3388105"/>
                  </a:lnTo>
                  <a:lnTo>
                    <a:pt x="6829094" y="3386581"/>
                  </a:lnTo>
                  <a:lnTo>
                    <a:pt x="6830618" y="3384804"/>
                  </a:lnTo>
                  <a:lnTo>
                    <a:pt x="6832396" y="3383533"/>
                  </a:lnTo>
                  <a:lnTo>
                    <a:pt x="6834174" y="3382010"/>
                  </a:lnTo>
                  <a:lnTo>
                    <a:pt x="6836333" y="3380867"/>
                  </a:lnTo>
                  <a:lnTo>
                    <a:pt x="6838492" y="3379851"/>
                  </a:lnTo>
                  <a:lnTo>
                    <a:pt x="6840651" y="3378962"/>
                  </a:lnTo>
                  <a:lnTo>
                    <a:pt x="6842810" y="3378073"/>
                  </a:lnTo>
                  <a:lnTo>
                    <a:pt x="6845223" y="3377183"/>
                  </a:lnTo>
                  <a:lnTo>
                    <a:pt x="6847382" y="3376549"/>
                  </a:lnTo>
                  <a:lnTo>
                    <a:pt x="6849795" y="3375914"/>
                  </a:lnTo>
                  <a:lnTo>
                    <a:pt x="6852208" y="3375279"/>
                  </a:lnTo>
                  <a:lnTo>
                    <a:pt x="6855002" y="3375025"/>
                  </a:lnTo>
                  <a:lnTo>
                    <a:pt x="6857415" y="3374771"/>
                  </a:lnTo>
                  <a:lnTo>
                    <a:pt x="6860082" y="3374390"/>
                  </a:lnTo>
                  <a:lnTo>
                    <a:pt x="6862622" y="3374136"/>
                  </a:lnTo>
                  <a:lnTo>
                    <a:pt x="6865289" y="3374136"/>
                  </a:lnTo>
                  <a:lnTo>
                    <a:pt x="6867702" y="3374136"/>
                  </a:lnTo>
                  <a:lnTo>
                    <a:pt x="6870496" y="3374136"/>
                  </a:lnTo>
                  <a:lnTo>
                    <a:pt x="6872909" y="3374390"/>
                  </a:lnTo>
                  <a:lnTo>
                    <a:pt x="6875703" y="3374771"/>
                  </a:lnTo>
                  <a:lnTo>
                    <a:pt x="6878116" y="3375025"/>
                  </a:lnTo>
                  <a:lnTo>
                    <a:pt x="6880910" y="3375279"/>
                  </a:lnTo>
                  <a:lnTo>
                    <a:pt x="6883323" y="3375660"/>
                  </a:lnTo>
                  <a:lnTo>
                    <a:pt x="6883323" y="3343910"/>
                  </a:lnTo>
                </a:path>
                <a:path w="6883400" h="10017125">
                  <a:moveTo>
                    <a:pt x="6797598" y="3469258"/>
                  </a:moveTo>
                  <a:lnTo>
                    <a:pt x="6797598" y="3343910"/>
                  </a:lnTo>
                </a:path>
                <a:path w="6883400" h="10017125">
                  <a:moveTo>
                    <a:pt x="6883323" y="3594227"/>
                  </a:moveTo>
                  <a:lnTo>
                    <a:pt x="6883323" y="3560318"/>
                  </a:lnTo>
                  <a:lnTo>
                    <a:pt x="6880910" y="3560953"/>
                  </a:lnTo>
                  <a:lnTo>
                    <a:pt x="6878370" y="3561842"/>
                  </a:lnTo>
                  <a:lnTo>
                    <a:pt x="6875957" y="3562223"/>
                  </a:lnTo>
                  <a:lnTo>
                    <a:pt x="6873290" y="3562477"/>
                  </a:lnTo>
                  <a:lnTo>
                    <a:pt x="6870750" y="3562730"/>
                  </a:lnTo>
                  <a:lnTo>
                    <a:pt x="6868083" y="3563112"/>
                  </a:lnTo>
                  <a:lnTo>
                    <a:pt x="6865670" y="3563112"/>
                  </a:lnTo>
                  <a:lnTo>
                    <a:pt x="6862876" y="3563112"/>
                  </a:lnTo>
                  <a:lnTo>
                    <a:pt x="6860463" y="3563112"/>
                  </a:lnTo>
                  <a:lnTo>
                    <a:pt x="6857669" y="3562730"/>
                  </a:lnTo>
                  <a:lnTo>
                    <a:pt x="6855256" y="3562477"/>
                  </a:lnTo>
                  <a:lnTo>
                    <a:pt x="6852462" y="3562223"/>
                  </a:lnTo>
                  <a:lnTo>
                    <a:pt x="6850049" y="3561588"/>
                  </a:lnTo>
                  <a:lnTo>
                    <a:pt x="6847636" y="3560953"/>
                  </a:lnTo>
                  <a:lnTo>
                    <a:pt x="6845223" y="3560318"/>
                  </a:lnTo>
                  <a:lnTo>
                    <a:pt x="6842810" y="3559429"/>
                  </a:lnTo>
                  <a:lnTo>
                    <a:pt x="6840651" y="3558540"/>
                  </a:lnTo>
                  <a:lnTo>
                    <a:pt x="6838492" y="3557270"/>
                  </a:lnTo>
                  <a:lnTo>
                    <a:pt x="6836333" y="3556127"/>
                  </a:lnTo>
                  <a:lnTo>
                    <a:pt x="6834174" y="3554856"/>
                  </a:lnTo>
                  <a:lnTo>
                    <a:pt x="6832396" y="3553587"/>
                  </a:lnTo>
                  <a:lnTo>
                    <a:pt x="6830618" y="3552063"/>
                  </a:lnTo>
                  <a:lnTo>
                    <a:pt x="6828713" y="3550539"/>
                  </a:lnTo>
                  <a:lnTo>
                    <a:pt x="6821728" y="3538728"/>
                  </a:lnTo>
                  <a:lnTo>
                    <a:pt x="6820839" y="3536315"/>
                  </a:lnTo>
                  <a:lnTo>
                    <a:pt x="6820458" y="3533775"/>
                  </a:lnTo>
                  <a:lnTo>
                    <a:pt x="6820204" y="3531362"/>
                  </a:lnTo>
                  <a:lnTo>
                    <a:pt x="6824776" y="3517011"/>
                  </a:lnTo>
                  <a:lnTo>
                    <a:pt x="6826046" y="3514979"/>
                  </a:lnTo>
                  <a:lnTo>
                    <a:pt x="6827189" y="3513074"/>
                  </a:lnTo>
                  <a:lnTo>
                    <a:pt x="6829094" y="3511550"/>
                  </a:lnTo>
                  <a:lnTo>
                    <a:pt x="6830618" y="3510026"/>
                  </a:lnTo>
                  <a:lnTo>
                    <a:pt x="6832396" y="3508502"/>
                  </a:lnTo>
                  <a:lnTo>
                    <a:pt x="6834174" y="3507358"/>
                  </a:lnTo>
                  <a:lnTo>
                    <a:pt x="6836333" y="3506089"/>
                  </a:lnTo>
                  <a:lnTo>
                    <a:pt x="6838492" y="3504819"/>
                  </a:lnTo>
                  <a:lnTo>
                    <a:pt x="6855002" y="3499993"/>
                  </a:lnTo>
                  <a:lnTo>
                    <a:pt x="6857415" y="3499739"/>
                  </a:lnTo>
                  <a:lnTo>
                    <a:pt x="6860082" y="3499357"/>
                  </a:lnTo>
                  <a:lnTo>
                    <a:pt x="6862622" y="3499357"/>
                  </a:lnTo>
                  <a:lnTo>
                    <a:pt x="6865289" y="3499104"/>
                  </a:lnTo>
                  <a:lnTo>
                    <a:pt x="6867702" y="3499104"/>
                  </a:lnTo>
                  <a:lnTo>
                    <a:pt x="6870496" y="3499357"/>
                  </a:lnTo>
                  <a:lnTo>
                    <a:pt x="6872909" y="3499357"/>
                  </a:lnTo>
                  <a:lnTo>
                    <a:pt x="6875703" y="3499739"/>
                  </a:lnTo>
                  <a:lnTo>
                    <a:pt x="6878116" y="3499993"/>
                  </a:lnTo>
                  <a:lnTo>
                    <a:pt x="6880910" y="3500247"/>
                  </a:lnTo>
                  <a:lnTo>
                    <a:pt x="6883323" y="3500881"/>
                  </a:lnTo>
                  <a:lnTo>
                    <a:pt x="6883323" y="3469258"/>
                  </a:lnTo>
                </a:path>
                <a:path w="6883400" h="10017125">
                  <a:moveTo>
                    <a:pt x="6797598" y="3594227"/>
                  </a:moveTo>
                  <a:lnTo>
                    <a:pt x="6797598" y="3469258"/>
                  </a:lnTo>
                </a:path>
                <a:path w="6883400" h="10017125">
                  <a:moveTo>
                    <a:pt x="6883323" y="3719195"/>
                  </a:moveTo>
                  <a:lnTo>
                    <a:pt x="6883323" y="3685286"/>
                  </a:lnTo>
                  <a:lnTo>
                    <a:pt x="6880910" y="3685921"/>
                  </a:lnTo>
                  <a:lnTo>
                    <a:pt x="6878370" y="3686810"/>
                  </a:lnTo>
                  <a:lnTo>
                    <a:pt x="6875957" y="3687191"/>
                  </a:lnTo>
                  <a:lnTo>
                    <a:pt x="6873290" y="3687445"/>
                  </a:lnTo>
                  <a:lnTo>
                    <a:pt x="6870750" y="3687699"/>
                  </a:lnTo>
                  <a:lnTo>
                    <a:pt x="6868083" y="3688079"/>
                  </a:lnTo>
                  <a:lnTo>
                    <a:pt x="6865670" y="3688079"/>
                  </a:lnTo>
                  <a:lnTo>
                    <a:pt x="6862876" y="3688079"/>
                  </a:lnTo>
                  <a:lnTo>
                    <a:pt x="6860463" y="3688079"/>
                  </a:lnTo>
                  <a:lnTo>
                    <a:pt x="6857669" y="3687699"/>
                  </a:lnTo>
                  <a:lnTo>
                    <a:pt x="6855256" y="3687445"/>
                  </a:lnTo>
                  <a:lnTo>
                    <a:pt x="6852462" y="3687191"/>
                  </a:lnTo>
                  <a:lnTo>
                    <a:pt x="6850049" y="3686555"/>
                  </a:lnTo>
                  <a:lnTo>
                    <a:pt x="6847636" y="3685921"/>
                  </a:lnTo>
                  <a:lnTo>
                    <a:pt x="6845223" y="3685286"/>
                  </a:lnTo>
                  <a:lnTo>
                    <a:pt x="6842810" y="3684397"/>
                  </a:lnTo>
                  <a:lnTo>
                    <a:pt x="6840651" y="3683507"/>
                  </a:lnTo>
                  <a:lnTo>
                    <a:pt x="6838492" y="3682238"/>
                  </a:lnTo>
                  <a:lnTo>
                    <a:pt x="6836333" y="3681095"/>
                  </a:lnTo>
                  <a:lnTo>
                    <a:pt x="6834174" y="3679825"/>
                  </a:lnTo>
                  <a:lnTo>
                    <a:pt x="6832396" y="3678554"/>
                  </a:lnTo>
                  <a:lnTo>
                    <a:pt x="6830618" y="3677030"/>
                  </a:lnTo>
                  <a:lnTo>
                    <a:pt x="6828713" y="3675506"/>
                  </a:lnTo>
                  <a:lnTo>
                    <a:pt x="6827189" y="3673729"/>
                  </a:lnTo>
                  <a:lnTo>
                    <a:pt x="6825665" y="3671951"/>
                  </a:lnTo>
                  <a:lnTo>
                    <a:pt x="6824522" y="3670046"/>
                  </a:lnTo>
                  <a:lnTo>
                    <a:pt x="6823252" y="3667887"/>
                  </a:lnTo>
                  <a:lnTo>
                    <a:pt x="6822363" y="3665854"/>
                  </a:lnTo>
                  <a:lnTo>
                    <a:pt x="6821728" y="3663696"/>
                  </a:lnTo>
                  <a:lnTo>
                    <a:pt x="6820839" y="3661282"/>
                  </a:lnTo>
                  <a:lnTo>
                    <a:pt x="6820458" y="3658743"/>
                  </a:lnTo>
                  <a:lnTo>
                    <a:pt x="6820204" y="3656329"/>
                  </a:lnTo>
                  <a:lnTo>
                    <a:pt x="6820458" y="3653663"/>
                  </a:lnTo>
                  <a:lnTo>
                    <a:pt x="6821093" y="3650869"/>
                  </a:lnTo>
                  <a:lnTo>
                    <a:pt x="6821728" y="3648455"/>
                  </a:lnTo>
                  <a:lnTo>
                    <a:pt x="6822617" y="3646297"/>
                  </a:lnTo>
                  <a:lnTo>
                    <a:pt x="6823506" y="3643883"/>
                  </a:lnTo>
                  <a:lnTo>
                    <a:pt x="6824776" y="3641979"/>
                  </a:lnTo>
                  <a:lnTo>
                    <a:pt x="6826046" y="3639947"/>
                  </a:lnTo>
                  <a:lnTo>
                    <a:pt x="6827189" y="3638042"/>
                  </a:lnTo>
                  <a:lnTo>
                    <a:pt x="6829094" y="3636518"/>
                  </a:lnTo>
                  <a:lnTo>
                    <a:pt x="6840651" y="3628898"/>
                  </a:lnTo>
                  <a:lnTo>
                    <a:pt x="6842810" y="3628008"/>
                  </a:lnTo>
                  <a:lnTo>
                    <a:pt x="6855002" y="3624961"/>
                  </a:lnTo>
                  <a:lnTo>
                    <a:pt x="6857415" y="3624706"/>
                  </a:lnTo>
                  <a:lnTo>
                    <a:pt x="6860082" y="3624326"/>
                  </a:lnTo>
                  <a:lnTo>
                    <a:pt x="6862622" y="3624326"/>
                  </a:lnTo>
                  <a:lnTo>
                    <a:pt x="6865289" y="3624072"/>
                  </a:lnTo>
                  <a:lnTo>
                    <a:pt x="6867702" y="3624072"/>
                  </a:lnTo>
                  <a:lnTo>
                    <a:pt x="6870496" y="3624326"/>
                  </a:lnTo>
                  <a:lnTo>
                    <a:pt x="6872909" y="3624326"/>
                  </a:lnTo>
                  <a:lnTo>
                    <a:pt x="6875703" y="3624706"/>
                  </a:lnTo>
                  <a:lnTo>
                    <a:pt x="6878116" y="3624961"/>
                  </a:lnTo>
                  <a:lnTo>
                    <a:pt x="6880910" y="3625215"/>
                  </a:lnTo>
                  <a:lnTo>
                    <a:pt x="6883323" y="3625850"/>
                  </a:lnTo>
                  <a:lnTo>
                    <a:pt x="6883323" y="3594227"/>
                  </a:lnTo>
                </a:path>
                <a:path w="6883400" h="10017125">
                  <a:moveTo>
                    <a:pt x="6797598" y="3719195"/>
                  </a:moveTo>
                  <a:lnTo>
                    <a:pt x="6797598" y="3594227"/>
                  </a:lnTo>
                </a:path>
                <a:path w="6883400" h="10017125">
                  <a:moveTo>
                    <a:pt x="6883323" y="3844163"/>
                  </a:moveTo>
                  <a:lnTo>
                    <a:pt x="6883323" y="3810254"/>
                  </a:lnTo>
                  <a:lnTo>
                    <a:pt x="6880910" y="3811143"/>
                  </a:lnTo>
                  <a:lnTo>
                    <a:pt x="6878370" y="3811778"/>
                  </a:lnTo>
                  <a:lnTo>
                    <a:pt x="6875957" y="3812158"/>
                  </a:lnTo>
                  <a:lnTo>
                    <a:pt x="6873290" y="3812667"/>
                  </a:lnTo>
                  <a:lnTo>
                    <a:pt x="6870750" y="3812667"/>
                  </a:lnTo>
                  <a:lnTo>
                    <a:pt x="6868083" y="3813048"/>
                  </a:lnTo>
                  <a:lnTo>
                    <a:pt x="6865670" y="3813048"/>
                  </a:lnTo>
                  <a:lnTo>
                    <a:pt x="6862876" y="3813048"/>
                  </a:lnTo>
                  <a:lnTo>
                    <a:pt x="6860463" y="3813048"/>
                  </a:lnTo>
                  <a:lnTo>
                    <a:pt x="6857669" y="3812667"/>
                  </a:lnTo>
                  <a:lnTo>
                    <a:pt x="6855256" y="3812413"/>
                  </a:lnTo>
                  <a:lnTo>
                    <a:pt x="6852462" y="3812158"/>
                  </a:lnTo>
                  <a:lnTo>
                    <a:pt x="6850049" y="3811524"/>
                  </a:lnTo>
                  <a:lnTo>
                    <a:pt x="6847636" y="3810889"/>
                  </a:lnTo>
                  <a:lnTo>
                    <a:pt x="6845223" y="3810254"/>
                  </a:lnTo>
                  <a:lnTo>
                    <a:pt x="6842810" y="3809365"/>
                  </a:lnTo>
                  <a:lnTo>
                    <a:pt x="6840651" y="3808476"/>
                  </a:lnTo>
                  <a:lnTo>
                    <a:pt x="6838492" y="3807587"/>
                  </a:lnTo>
                  <a:lnTo>
                    <a:pt x="6836333" y="3806317"/>
                  </a:lnTo>
                  <a:lnTo>
                    <a:pt x="6834174" y="3804793"/>
                  </a:lnTo>
                  <a:lnTo>
                    <a:pt x="6832396" y="3803523"/>
                  </a:lnTo>
                  <a:lnTo>
                    <a:pt x="6830618" y="3801999"/>
                  </a:lnTo>
                  <a:lnTo>
                    <a:pt x="6828713" y="3800475"/>
                  </a:lnTo>
                  <a:lnTo>
                    <a:pt x="6827189" y="3798697"/>
                  </a:lnTo>
                  <a:lnTo>
                    <a:pt x="6825665" y="3796919"/>
                  </a:lnTo>
                  <a:lnTo>
                    <a:pt x="6824522" y="3795014"/>
                  </a:lnTo>
                  <a:lnTo>
                    <a:pt x="6823252" y="3792854"/>
                  </a:lnTo>
                  <a:lnTo>
                    <a:pt x="6822363" y="3790823"/>
                  </a:lnTo>
                  <a:lnTo>
                    <a:pt x="6821728" y="3788664"/>
                  </a:lnTo>
                  <a:lnTo>
                    <a:pt x="6820839" y="3786504"/>
                  </a:lnTo>
                  <a:lnTo>
                    <a:pt x="6820458" y="3783711"/>
                  </a:lnTo>
                  <a:lnTo>
                    <a:pt x="6820204" y="3781298"/>
                  </a:lnTo>
                  <a:lnTo>
                    <a:pt x="6820458" y="3778630"/>
                  </a:lnTo>
                  <a:lnTo>
                    <a:pt x="6821093" y="3775837"/>
                  </a:lnTo>
                  <a:lnTo>
                    <a:pt x="6821728" y="3773424"/>
                  </a:lnTo>
                  <a:lnTo>
                    <a:pt x="6822617" y="3771265"/>
                  </a:lnTo>
                  <a:lnTo>
                    <a:pt x="6823506" y="3769105"/>
                  </a:lnTo>
                  <a:lnTo>
                    <a:pt x="6824776" y="3766947"/>
                  </a:lnTo>
                  <a:lnTo>
                    <a:pt x="6826046" y="3765169"/>
                  </a:lnTo>
                  <a:lnTo>
                    <a:pt x="6827189" y="3763010"/>
                  </a:lnTo>
                  <a:lnTo>
                    <a:pt x="6829094" y="3761486"/>
                  </a:lnTo>
                  <a:lnTo>
                    <a:pt x="6830618" y="3759962"/>
                  </a:lnTo>
                  <a:lnTo>
                    <a:pt x="6832396" y="3758438"/>
                  </a:lnTo>
                  <a:lnTo>
                    <a:pt x="6834174" y="3757295"/>
                  </a:lnTo>
                  <a:lnTo>
                    <a:pt x="6836333" y="3756025"/>
                  </a:lnTo>
                  <a:lnTo>
                    <a:pt x="6838492" y="3754754"/>
                  </a:lnTo>
                  <a:lnTo>
                    <a:pt x="6840651" y="3753866"/>
                  </a:lnTo>
                  <a:lnTo>
                    <a:pt x="6842810" y="3752977"/>
                  </a:lnTo>
                  <a:lnTo>
                    <a:pt x="6845223" y="3752088"/>
                  </a:lnTo>
                  <a:lnTo>
                    <a:pt x="6847382" y="3751453"/>
                  </a:lnTo>
                  <a:lnTo>
                    <a:pt x="6849795" y="3750818"/>
                  </a:lnTo>
                  <a:lnTo>
                    <a:pt x="6852208" y="3750564"/>
                  </a:lnTo>
                  <a:lnTo>
                    <a:pt x="6855002" y="3749929"/>
                  </a:lnTo>
                  <a:lnTo>
                    <a:pt x="6857415" y="3749675"/>
                  </a:lnTo>
                  <a:lnTo>
                    <a:pt x="6860082" y="3749294"/>
                  </a:lnTo>
                  <a:lnTo>
                    <a:pt x="6862622" y="3749294"/>
                  </a:lnTo>
                  <a:lnTo>
                    <a:pt x="6865289" y="3749294"/>
                  </a:lnTo>
                  <a:lnTo>
                    <a:pt x="6867702" y="3749294"/>
                  </a:lnTo>
                  <a:lnTo>
                    <a:pt x="6870496" y="3749294"/>
                  </a:lnTo>
                  <a:lnTo>
                    <a:pt x="6872909" y="3749294"/>
                  </a:lnTo>
                  <a:lnTo>
                    <a:pt x="6875703" y="3749675"/>
                  </a:lnTo>
                  <a:lnTo>
                    <a:pt x="6878116" y="3749929"/>
                  </a:lnTo>
                  <a:lnTo>
                    <a:pt x="6880910" y="3750182"/>
                  </a:lnTo>
                  <a:lnTo>
                    <a:pt x="6883323" y="3750818"/>
                  </a:lnTo>
                  <a:lnTo>
                    <a:pt x="6883323" y="3719195"/>
                  </a:lnTo>
                </a:path>
                <a:path w="6883400" h="10017125">
                  <a:moveTo>
                    <a:pt x="6797598" y="3844163"/>
                  </a:moveTo>
                  <a:lnTo>
                    <a:pt x="6797598" y="3719195"/>
                  </a:lnTo>
                </a:path>
                <a:path w="6883400" h="10017125">
                  <a:moveTo>
                    <a:pt x="6883323" y="3969131"/>
                  </a:moveTo>
                  <a:lnTo>
                    <a:pt x="6883323" y="3935603"/>
                  </a:lnTo>
                  <a:lnTo>
                    <a:pt x="6880910" y="3936111"/>
                  </a:lnTo>
                  <a:lnTo>
                    <a:pt x="6878370" y="3936746"/>
                  </a:lnTo>
                  <a:lnTo>
                    <a:pt x="6875957" y="3937127"/>
                  </a:lnTo>
                  <a:lnTo>
                    <a:pt x="6873290" y="3937635"/>
                  </a:lnTo>
                  <a:lnTo>
                    <a:pt x="6870750" y="3938016"/>
                  </a:lnTo>
                  <a:lnTo>
                    <a:pt x="6868083" y="3938016"/>
                  </a:lnTo>
                  <a:lnTo>
                    <a:pt x="6865670" y="3938270"/>
                  </a:lnTo>
                  <a:lnTo>
                    <a:pt x="6862876" y="3938270"/>
                  </a:lnTo>
                  <a:lnTo>
                    <a:pt x="6860463" y="3938016"/>
                  </a:lnTo>
                  <a:lnTo>
                    <a:pt x="6857669" y="3938016"/>
                  </a:lnTo>
                  <a:lnTo>
                    <a:pt x="6855256" y="3937381"/>
                  </a:lnTo>
                  <a:lnTo>
                    <a:pt x="6840651" y="3933444"/>
                  </a:lnTo>
                  <a:lnTo>
                    <a:pt x="6838492" y="3932555"/>
                  </a:lnTo>
                  <a:lnTo>
                    <a:pt x="6836333" y="3931285"/>
                  </a:lnTo>
                  <a:lnTo>
                    <a:pt x="6834174" y="3930015"/>
                  </a:lnTo>
                  <a:lnTo>
                    <a:pt x="6832396" y="3928491"/>
                  </a:lnTo>
                  <a:lnTo>
                    <a:pt x="6830618" y="3926967"/>
                  </a:lnTo>
                  <a:lnTo>
                    <a:pt x="6828713" y="3925443"/>
                  </a:lnTo>
                  <a:lnTo>
                    <a:pt x="6827189" y="3923665"/>
                  </a:lnTo>
                  <a:lnTo>
                    <a:pt x="6825665" y="3922141"/>
                  </a:lnTo>
                  <a:lnTo>
                    <a:pt x="6824522" y="3919982"/>
                  </a:lnTo>
                  <a:lnTo>
                    <a:pt x="6823252" y="3918204"/>
                  </a:lnTo>
                  <a:lnTo>
                    <a:pt x="6822363" y="3915791"/>
                  </a:lnTo>
                  <a:lnTo>
                    <a:pt x="6821728" y="3913632"/>
                  </a:lnTo>
                  <a:lnTo>
                    <a:pt x="6820839" y="3911473"/>
                  </a:lnTo>
                  <a:lnTo>
                    <a:pt x="6820458" y="3908679"/>
                  </a:lnTo>
                  <a:lnTo>
                    <a:pt x="6820204" y="3906266"/>
                  </a:lnTo>
                  <a:lnTo>
                    <a:pt x="6826046" y="3890137"/>
                  </a:lnTo>
                  <a:lnTo>
                    <a:pt x="6827189" y="3887978"/>
                  </a:lnTo>
                  <a:lnTo>
                    <a:pt x="6829094" y="3886454"/>
                  </a:lnTo>
                  <a:lnTo>
                    <a:pt x="6830618" y="3884930"/>
                  </a:lnTo>
                  <a:lnTo>
                    <a:pt x="6832396" y="3883406"/>
                  </a:lnTo>
                  <a:lnTo>
                    <a:pt x="6834174" y="3882263"/>
                  </a:lnTo>
                  <a:lnTo>
                    <a:pt x="6836333" y="3880993"/>
                  </a:lnTo>
                  <a:lnTo>
                    <a:pt x="6838492" y="3879723"/>
                  </a:lnTo>
                  <a:lnTo>
                    <a:pt x="6840651" y="3878834"/>
                  </a:lnTo>
                  <a:lnTo>
                    <a:pt x="6842810" y="3877945"/>
                  </a:lnTo>
                  <a:lnTo>
                    <a:pt x="6845223" y="3877310"/>
                  </a:lnTo>
                  <a:lnTo>
                    <a:pt x="6847382" y="3876421"/>
                  </a:lnTo>
                  <a:lnTo>
                    <a:pt x="6849795" y="3875786"/>
                  </a:lnTo>
                  <a:lnTo>
                    <a:pt x="6852208" y="3875532"/>
                  </a:lnTo>
                  <a:lnTo>
                    <a:pt x="6855002" y="3874897"/>
                  </a:lnTo>
                  <a:lnTo>
                    <a:pt x="6857415" y="3874643"/>
                  </a:lnTo>
                  <a:lnTo>
                    <a:pt x="6860082" y="3874643"/>
                  </a:lnTo>
                  <a:lnTo>
                    <a:pt x="6862622" y="3874262"/>
                  </a:lnTo>
                  <a:lnTo>
                    <a:pt x="6865289" y="3874262"/>
                  </a:lnTo>
                  <a:lnTo>
                    <a:pt x="6867702" y="3874262"/>
                  </a:lnTo>
                  <a:lnTo>
                    <a:pt x="6870496" y="3874262"/>
                  </a:lnTo>
                  <a:lnTo>
                    <a:pt x="6872909" y="3874643"/>
                  </a:lnTo>
                  <a:lnTo>
                    <a:pt x="6875703" y="3874643"/>
                  </a:lnTo>
                  <a:lnTo>
                    <a:pt x="6878116" y="3874897"/>
                  </a:lnTo>
                  <a:lnTo>
                    <a:pt x="6880910" y="3875151"/>
                  </a:lnTo>
                  <a:lnTo>
                    <a:pt x="6883323" y="3875786"/>
                  </a:lnTo>
                  <a:lnTo>
                    <a:pt x="6883323" y="3844163"/>
                  </a:lnTo>
                </a:path>
                <a:path w="6883400" h="10017125">
                  <a:moveTo>
                    <a:pt x="6797598" y="3969131"/>
                  </a:moveTo>
                  <a:lnTo>
                    <a:pt x="6797598" y="3844163"/>
                  </a:lnTo>
                </a:path>
                <a:path w="6883400" h="10017125">
                  <a:moveTo>
                    <a:pt x="6883323" y="4094099"/>
                  </a:moveTo>
                  <a:lnTo>
                    <a:pt x="6883323" y="4060571"/>
                  </a:lnTo>
                  <a:lnTo>
                    <a:pt x="6880910" y="4061079"/>
                  </a:lnTo>
                  <a:lnTo>
                    <a:pt x="6878370" y="4061714"/>
                  </a:lnTo>
                  <a:lnTo>
                    <a:pt x="6875957" y="4062349"/>
                  </a:lnTo>
                  <a:lnTo>
                    <a:pt x="6873290" y="4062603"/>
                  </a:lnTo>
                  <a:lnTo>
                    <a:pt x="6870750" y="4062984"/>
                  </a:lnTo>
                  <a:lnTo>
                    <a:pt x="6868083" y="4062984"/>
                  </a:lnTo>
                  <a:lnTo>
                    <a:pt x="6865670" y="4063238"/>
                  </a:lnTo>
                  <a:lnTo>
                    <a:pt x="6862876" y="4063238"/>
                  </a:lnTo>
                  <a:lnTo>
                    <a:pt x="6860463" y="4062984"/>
                  </a:lnTo>
                  <a:lnTo>
                    <a:pt x="6857669" y="4062984"/>
                  </a:lnTo>
                  <a:lnTo>
                    <a:pt x="6855256" y="4062603"/>
                  </a:lnTo>
                  <a:lnTo>
                    <a:pt x="6852462" y="4062095"/>
                  </a:lnTo>
                  <a:lnTo>
                    <a:pt x="6850049" y="4061460"/>
                  </a:lnTo>
                  <a:lnTo>
                    <a:pt x="6847636" y="4060825"/>
                  </a:lnTo>
                  <a:lnTo>
                    <a:pt x="6845223" y="4060190"/>
                  </a:lnTo>
                  <a:lnTo>
                    <a:pt x="6842810" y="4059301"/>
                  </a:lnTo>
                  <a:lnTo>
                    <a:pt x="6840651" y="4058412"/>
                  </a:lnTo>
                  <a:lnTo>
                    <a:pt x="6838492" y="4057523"/>
                  </a:lnTo>
                  <a:lnTo>
                    <a:pt x="6836333" y="4056253"/>
                  </a:lnTo>
                  <a:lnTo>
                    <a:pt x="6834174" y="4054983"/>
                  </a:lnTo>
                  <a:lnTo>
                    <a:pt x="6832396" y="4053459"/>
                  </a:lnTo>
                  <a:lnTo>
                    <a:pt x="6830618" y="4051935"/>
                  </a:lnTo>
                  <a:lnTo>
                    <a:pt x="6828713" y="4050411"/>
                  </a:lnTo>
                  <a:lnTo>
                    <a:pt x="6827189" y="4048887"/>
                  </a:lnTo>
                  <a:lnTo>
                    <a:pt x="6825665" y="4047109"/>
                  </a:lnTo>
                  <a:lnTo>
                    <a:pt x="6824522" y="4044950"/>
                  </a:lnTo>
                  <a:lnTo>
                    <a:pt x="6823252" y="4043172"/>
                  </a:lnTo>
                  <a:lnTo>
                    <a:pt x="6822363" y="4041013"/>
                  </a:lnTo>
                  <a:lnTo>
                    <a:pt x="6821728" y="4038600"/>
                  </a:lnTo>
                  <a:lnTo>
                    <a:pt x="6820839" y="4036441"/>
                  </a:lnTo>
                  <a:lnTo>
                    <a:pt x="6820458" y="4033647"/>
                  </a:lnTo>
                  <a:lnTo>
                    <a:pt x="6820204" y="4031234"/>
                  </a:lnTo>
                  <a:lnTo>
                    <a:pt x="6826046" y="4015105"/>
                  </a:lnTo>
                  <a:lnTo>
                    <a:pt x="6827189" y="4013327"/>
                  </a:lnTo>
                  <a:lnTo>
                    <a:pt x="6829094" y="4011422"/>
                  </a:lnTo>
                  <a:lnTo>
                    <a:pt x="6830618" y="4009898"/>
                  </a:lnTo>
                  <a:lnTo>
                    <a:pt x="6832396" y="4008374"/>
                  </a:lnTo>
                  <a:lnTo>
                    <a:pt x="6845223" y="4002278"/>
                  </a:lnTo>
                  <a:lnTo>
                    <a:pt x="6847382" y="4001389"/>
                  </a:lnTo>
                  <a:lnTo>
                    <a:pt x="6849795" y="4000754"/>
                  </a:lnTo>
                  <a:lnTo>
                    <a:pt x="6852208" y="4000500"/>
                  </a:lnTo>
                  <a:lnTo>
                    <a:pt x="6855002" y="3999865"/>
                  </a:lnTo>
                  <a:lnTo>
                    <a:pt x="6857415" y="3999611"/>
                  </a:lnTo>
                  <a:lnTo>
                    <a:pt x="6860082" y="3999611"/>
                  </a:lnTo>
                  <a:lnTo>
                    <a:pt x="6862622" y="3999230"/>
                  </a:lnTo>
                  <a:lnTo>
                    <a:pt x="6865289" y="3999230"/>
                  </a:lnTo>
                  <a:lnTo>
                    <a:pt x="6867702" y="3999230"/>
                  </a:lnTo>
                  <a:lnTo>
                    <a:pt x="6870496" y="3999230"/>
                  </a:lnTo>
                  <a:lnTo>
                    <a:pt x="6872909" y="3999611"/>
                  </a:lnTo>
                  <a:lnTo>
                    <a:pt x="6875703" y="3999611"/>
                  </a:lnTo>
                  <a:lnTo>
                    <a:pt x="6878116" y="4000119"/>
                  </a:lnTo>
                  <a:lnTo>
                    <a:pt x="6880910" y="4000500"/>
                  </a:lnTo>
                  <a:lnTo>
                    <a:pt x="6883323" y="4000754"/>
                  </a:lnTo>
                  <a:lnTo>
                    <a:pt x="6883323" y="3969131"/>
                  </a:lnTo>
                </a:path>
                <a:path w="6883400" h="10017125">
                  <a:moveTo>
                    <a:pt x="6797598" y="4094099"/>
                  </a:moveTo>
                  <a:lnTo>
                    <a:pt x="6797598" y="3969131"/>
                  </a:lnTo>
                </a:path>
                <a:path w="6883400" h="10017125">
                  <a:moveTo>
                    <a:pt x="6883323" y="4219067"/>
                  </a:moveTo>
                  <a:lnTo>
                    <a:pt x="6883323" y="4185539"/>
                  </a:lnTo>
                  <a:lnTo>
                    <a:pt x="6880910" y="4186047"/>
                  </a:lnTo>
                  <a:lnTo>
                    <a:pt x="6878370" y="4186682"/>
                  </a:lnTo>
                  <a:lnTo>
                    <a:pt x="6875957" y="4187317"/>
                  </a:lnTo>
                  <a:lnTo>
                    <a:pt x="6873290" y="4187571"/>
                  </a:lnTo>
                  <a:lnTo>
                    <a:pt x="6870750" y="4187952"/>
                  </a:lnTo>
                  <a:lnTo>
                    <a:pt x="6868083" y="4187952"/>
                  </a:lnTo>
                  <a:lnTo>
                    <a:pt x="6865670" y="4188206"/>
                  </a:lnTo>
                  <a:lnTo>
                    <a:pt x="6862876" y="4188206"/>
                  </a:lnTo>
                  <a:lnTo>
                    <a:pt x="6860463" y="4187952"/>
                  </a:lnTo>
                  <a:lnTo>
                    <a:pt x="6857669" y="4187952"/>
                  </a:lnTo>
                  <a:lnTo>
                    <a:pt x="6855256" y="4187571"/>
                  </a:lnTo>
                  <a:lnTo>
                    <a:pt x="6852462" y="4187063"/>
                  </a:lnTo>
                  <a:lnTo>
                    <a:pt x="6850049" y="4186682"/>
                  </a:lnTo>
                  <a:lnTo>
                    <a:pt x="6847636" y="4185793"/>
                  </a:lnTo>
                  <a:lnTo>
                    <a:pt x="6845223" y="4185158"/>
                  </a:lnTo>
                  <a:lnTo>
                    <a:pt x="6842810" y="4184269"/>
                  </a:lnTo>
                  <a:lnTo>
                    <a:pt x="6840651" y="4183380"/>
                  </a:lnTo>
                  <a:lnTo>
                    <a:pt x="6838492" y="4182491"/>
                  </a:lnTo>
                  <a:lnTo>
                    <a:pt x="6836333" y="4181221"/>
                  </a:lnTo>
                  <a:lnTo>
                    <a:pt x="6834174" y="4179951"/>
                  </a:lnTo>
                  <a:lnTo>
                    <a:pt x="6832396" y="4178427"/>
                  </a:lnTo>
                  <a:lnTo>
                    <a:pt x="6830618" y="4177284"/>
                  </a:lnTo>
                  <a:lnTo>
                    <a:pt x="6828713" y="4175379"/>
                  </a:lnTo>
                  <a:lnTo>
                    <a:pt x="6827189" y="4173855"/>
                  </a:lnTo>
                  <a:lnTo>
                    <a:pt x="6825665" y="4172077"/>
                  </a:lnTo>
                  <a:lnTo>
                    <a:pt x="6824522" y="4169918"/>
                  </a:lnTo>
                  <a:lnTo>
                    <a:pt x="6823252" y="4168140"/>
                  </a:lnTo>
                  <a:lnTo>
                    <a:pt x="6822363" y="4165981"/>
                  </a:lnTo>
                  <a:lnTo>
                    <a:pt x="6821728" y="4163568"/>
                  </a:lnTo>
                  <a:lnTo>
                    <a:pt x="6820839" y="4161409"/>
                  </a:lnTo>
                  <a:lnTo>
                    <a:pt x="6820458" y="4158996"/>
                  </a:lnTo>
                  <a:lnTo>
                    <a:pt x="6820204" y="4156202"/>
                  </a:lnTo>
                  <a:lnTo>
                    <a:pt x="6826046" y="4140073"/>
                  </a:lnTo>
                  <a:lnTo>
                    <a:pt x="6827189" y="4138295"/>
                  </a:lnTo>
                  <a:lnTo>
                    <a:pt x="6829094" y="4136390"/>
                  </a:lnTo>
                  <a:lnTo>
                    <a:pt x="6830618" y="4134866"/>
                  </a:lnTo>
                  <a:lnTo>
                    <a:pt x="6832396" y="4133723"/>
                  </a:lnTo>
                  <a:lnTo>
                    <a:pt x="6834174" y="4132199"/>
                  </a:lnTo>
                  <a:lnTo>
                    <a:pt x="6836333" y="4130929"/>
                  </a:lnTo>
                  <a:lnTo>
                    <a:pt x="6838492" y="4130040"/>
                  </a:lnTo>
                  <a:lnTo>
                    <a:pt x="6840651" y="4128770"/>
                  </a:lnTo>
                  <a:lnTo>
                    <a:pt x="6842810" y="4127881"/>
                  </a:lnTo>
                  <a:lnTo>
                    <a:pt x="6845223" y="4127246"/>
                  </a:lnTo>
                  <a:lnTo>
                    <a:pt x="6847382" y="4126357"/>
                  </a:lnTo>
                  <a:lnTo>
                    <a:pt x="6849795" y="4126103"/>
                  </a:lnTo>
                  <a:lnTo>
                    <a:pt x="6852208" y="4125468"/>
                  </a:lnTo>
                  <a:lnTo>
                    <a:pt x="6855002" y="4124833"/>
                  </a:lnTo>
                  <a:lnTo>
                    <a:pt x="6857415" y="4124579"/>
                  </a:lnTo>
                  <a:lnTo>
                    <a:pt x="6860082" y="4124579"/>
                  </a:lnTo>
                  <a:lnTo>
                    <a:pt x="6862622" y="4124198"/>
                  </a:lnTo>
                  <a:lnTo>
                    <a:pt x="6865289" y="4124198"/>
                  </a:lnTo>
                  <a:lnTo>
                    <a:pt x="6867702" y="4124198"/>
                  </a:lnTo>
                  <a:lnTo>
                    <a:pt x="6870496" y="4124198"/>
                  </a:lnTo>
                  <a:lnTo>
                    <a:pt x="6872909" y="4124579"/>
                  </a:lnTo>
                  <a:lnTo>
                    <a:pt x="6875703" y="4124579"/>
                  </a:lnTo>
                  <a:lnTo>
                    <a:pt x="6878116" y="4125087"/>
                  </a:lnTo>
                  <a:lnTo>
                    <a:pt x="6880910" y="4125468"/>
                  </a:lnTo>
                  <a:lnTo>
                    <a:pt x="6883323" y="4125722"/>
                  </a:lnTo>
                  <a:lnTo>
                    <a:pt x="6883323" y="4094099"/>
                  </a:lnTo>
                </a:path>
                <a:path w="6883400" h="10017125">
                  <a:moveTo>
                    <a:pt x="6797598" y="4219067"/>
                  </a:moveTo>
                  <a:lnTo>
                    <a:pt x="6797598" y="4094099"/>
                  </a:lnTo>
                </a:path>
                <a:path w="6883400" h="10017125">
                  <a:moveTo>
                    <a:pt x="6883323" y="4344035"/>
                  </a:moveTo>
                  <a:lnTo>
                    <a:pt x="6883323" y="4310507"/>
                  </a:lnTo>
                  <a:lnTo>
                    <a:pt x="6880910" y="4311015"/>
                  </a:lnTo>
                  <a:lnTo>
                    <a:pt x="6878370" y="4311650"/>
                  </a:lnTo>
                  <a:lnTo>
                    <a:pt x="6875957" y="4312285"/>
                  </a:lnTo>
                  <a:lnTo>
                    <a:pt x="6873290" y="4312539"/>
                  </a:lnTo>
                  <a:lnTo>
                    <a:pt x="6870750" y="4312920"/>
                  </a:lnTo>
                  <a:lnTo>
                    <a:pt x="6868083" y="4313174"/>
                  </a:lnTo>
                  <a:lnTo>
                    <a:pt x="6865670" y="4313174"/>
                  </a:lnTo>
                  <a:lnTo>
                    <a:pt x="6862876" y="4313174"/>
                  </a:lnTo>
                  <a:lnTo>
                    <a:pt x="6860463" y="4313174"/>
                  </a:lnTo>
                  <a:lnTo>
                    <a:pt x="6857669" y="4312920"/>
                  </a:lnTo>
                  <a:lnTo>
                    <a:pt x="6855256" y="4312539"/>
                  </a:lnTo>
                  <a:lnTo>
                    <a:pt x="6852462" y="4312285"/>
                  </a:lnTo>
                  <a:lnTo>
                    <a:pt x="6850049" y="4311650"/>
                  </a:lnTo>
                  <a:lnTo>
                    <a:pt x="6847636" y="4310761"/>
                  </a:lnTo>
                  <a:lnTo>
                    <a:pt x="6845223" y="4310126"/>
                  </a:lnTo>
                  <a:lnTo>
                    <a:pt x="6842810" y="4309491"/>
                  </a:lnTo>
                  <a:lnTo>
                    <a:pt x="6840651" y="4308348"/>
                  </a:lnTo>
                  <a:lnTo>
                    <a:pt x="6838492" y="4307459"/>
                  </a:lnTo>
                  <a:lnTo>
                    <a:pt x="6836333" y="4306189"/>
                  </a:lnTo>
                  <a:lnTo>
                    <a:pt x="6834174" y="4304919"/>
                  </a:lnTo>
                  <a:lnTo>
                    <a:pt x="6832396" y="4303395"/>
                  </a:lnTo>
                  <a:lnTo>
                    <a:pt x="6830618" y="4302252"/>
                  </a:lnTo>
                  <a:lnTo>
                    <a:pt x="6828713" y="4300347"/>
                  </a:lnTo>
                  <a:lnTo>
                    <a:pt x="6827189" y="4298823"/>
                  </a:lnTo>
                  <a:lnTo>
                    <a:pt x="6825665" y="4297045"/>
                  </a:lnTo>
                  <a:lnTo>
                    <a:pt x="6824522" y="4294886"/>
                  </a:lnTo>
                  <a:lnTo>
                    <a:pt x="6823252" y="4293108"/>
                  </a:lnTo>
                  <a:lnTo>
                    <a:pt x="6822363" y="4290949"/>
                  </a:lnTo>
                  <a:lnTo>
                    <a:pt x="6821728" y="4288536"/>
                  </a:lnTo>
                  <a:lnTo>
                    <a:pt x="6820839" y="4286377"/>
                  </a:lnTo>
                  <a:lnTo>
                    <a:pt x="6820458" y="4283964"/>
                  </a:lnTo>
                  <a:lnTo>
                    <a:pt x="6820204" y="4281170"/>
                  </a:lnTo>
                  <a:lnTo>
                    <a:pt x="6826046" y="4265041"/>
                  </a:lnTo>
                  <a:lnTo>
                    <a:pt x="6827189" y="4263263"/>
                  </a:lnTo>
                  <a:lnTo>
                    <a:pt x="6829094" y="4261739"/>
                  </a:lnTo>
                  <a:lnTo>
                    <a:pt x="6830618" y="4259834"/>
                  </a:lnTo>
                  <a:lnTo>
                    <a:pt x="6832396" y="4258691"/>
                  </a:lnTo>
                  <a:lnTo>
                    <a:pt x="6834174" y="4257167"/>
                  </a:lnTo>
                  <a:lnTo>
                    <a:pt x="6836333" y="4255897"/>
                  </a:lnTo>
                  <a:lnTo>
                    <a:pt x="6838492" y="4255008"/>
                  </a:lnTo>
                  <a:lnTo>
                    <a:pt x="6840651" y="4254119"/>
                  </a:lnTo>
                  <a:lnTo>
                    <a:pt x="6842810" y="4252849"/>
                  </a:lnTo>
                  <a:lnTo>
                    <a:pt x="6845223" y="4252214"/>
                  </a:lnTo>
                  <a:lnTo>
                    <a:pt x="6847382" y="4251325"/>
                  </a:lnTo>
                  <a:lnTo>
                    <a:pt x="6849795" y="4251071"/>
                  </a:lnTo>
                  <a:lnTo>
                    <a:pt x="6852208" y="4250436"/>
                  </a:lnTo>
                  <a:lnTo>
                    <a:pt x="6855002" y="4250055"/>
                  </a:lnTo>
                  <a:lnTo>
                    <a:pt x="6857415" y="4249801"/>
                  </a:lnTo>
                  <a:lnTo>
                    <a:pt x="6860082" y="4249547"/>
                  </a:lnTo>
                  <a:lnTo>
                    <a:pt x="6862622" y="4249166"/>
                  </a:lnTo>
                  <a:lnTo>
                    <a:pt x="6865289" y="4249166"/>
                  </a:lnTo>
                  <a:lnTo>
                    <a:pt x="6867702" y="4249166"/>
                  </a:lnTo>
                  <a:lnTo>
                    <a:pt x="6870496" y="4249166"/>
                  </a:lnTo>
                  <a:lnTo>
                    <a:pt x="6872909" y="4249547"/>
                  </a:lnTo>
                  <a:lnTo>
                    <a:pt x="6875703" y="4249801"/>
                  </a:lnTo>
                  <a:lnTo>
                    <a:pt x="6878116" y="4250055"/>
                  </a:lnTo>
                  <a:lnTo>
                    <a:pt x="6880910" y="4250436"/>
                  </a:lnTo>
                  <a:lnTo>
                    <a:pt x="6883323" y="4250690"/>
                  </a:lnTo>
                  <a:lnTo>
                    <a:pt x="6883323" y="4219067"/>
                  </a:lnTo>
                </a:path>
                <a:path w="6883400" h="10017125">
                  <a:moveTo>
                    <a:pt x="6797598" y="4344035"/>
                  </a:moveTo>
                  <a:lnTo>
                    <a:pt x="6797598" y="4219067"/>
                  </a:lnTo>
                </a:path>
                <a:path w="6883400" h="10017125">
                  <a:moveTo>
                    <a:pt x="6883323" y="4469257"/>
                  </a:moveTo>
                  <a:lnTo>
                    <a:pt x="6883323" y="4435475"/>
                  </a:lnTo>
                  <a:lnTo>
                    <a:pt x="6880910" y="4435983"/>
                  </a:lnTo>
                  <a:lnTo>
                    <a:pt x="6878370" y="4436618"/>
                  </a:lnTo>
                  <a:lnTo>
                    <a:pt x="6875957" y="4437253"/>
                  </a:lnTo>
                  <a:lnTo>
                    <a:pt x="6873290" y="4437507"/>
                  </a:lnTo>
                  <a:lnTo>
                    <a:pt x="6870750" y="4437888"/>
                  </a:lnTo>
                  <a:lnTo>
                    <a:pt x="6868083" y="4438142"/>
                  </a:lnTo>
                  <a:lnTo>
                    <a:pt x="6865670" y="4438142"/>
                  </a:lnTo>
                  <a:lnTo>
                    <a:pt x="6862876" y="4438142"/>
                  </a:lnTo>
                  <a:lnTo>
                    <a:pt x="6860463" y="4438142"/>
                  </a:lnTo>
                  <a:lnTo>
                    <a:pt x="6857669" y="4437888"/>
                  </a:lnTo>
                  <a:lnTo>
                    <a:pt x="6855256" y="4437507"/>
                  </a:lnTo>
                  <a:lnTo>
                    <a:pt x="6852462" y="4437253"/>
                  </a:lnTo>
                  <a:lnTo>
                    <a:pt x="6850049" y="4436618"/>
                  </a:lnTo>
                  <a:lnTo>
                    <a:pt x="6847636" y="4435983"/>
                  </a:lnTo>
                  <a:lnTo>
                    <a:pt x="6845223" y="4435094"/>
                  </a:lnTo>
                  <a:lnTo>
                    <a:pt x="6842810" y="4434459"/>
                  </a:lnTo>
                  <a:lnTo>
                    <a:pt x="6832396" y="4428363"/>
                  </a:lnTo>
                  <a:lnTo>
                    <a:pt x="6830618" y="4427220"/>
                  </a:lnTo>
                  <a:lnTo>
                    <a:pt x="6828713" y="4425696"/>
                  </a:lnTo>
                  <a:lnTo>
                    <a:pt x="6827189" y="4423791"/>
                  </a:lnTo>
                  <a:lnTo>
                    <a:pt x="6825665" y="4422013"/>
                  </a:lnTo>
                  <a:lnTo>
                    <a:pt x="6824522" y="4420235"/>
                  </a:lnTo>
                  <a:lnTo>
                    <a:pt x="6823252" y="4418076"/>
                  </a:lnTo>
                  <a:lnTo>
                    <a:pt x="6822363" y="4415917"/>
                  </a:lnTo>
                  <a:lnTo>
                    <a:pt x="6821728" y="4413758"/>
                  </a:lnTo>
                  <a:lnTo>
                    <a:pt x="6820839" y="4411345"/>
                  </a:lnTo>
                  <a:lnTo>
                    <a:pt x="6820458" y="4408932"/>
                  </a:lnTo>
                  <a:lnTo>
                    <a:pt x="6820204" y="4406138"/>
                  </a:lnTo>
                  <a:lnTo>
                    <a:pt x="6826046" y="4390009"/>
                  </a:lnTo>
                  <a:lnTo>
                    <a:pt x="6827189" y="4388231"/>
                  </a:lnTo>
                  <a:lnTo>
                    <a:pt x="6829094" y="4386707"/>
                  </a:lnTo>
                  <a:lnTo>
                    <a:pt x="6830618" y="4384802"/>
                  </a:lnTo>
                  <a:lnTo>
                    <a:pt x="6832396" y="4383659"/>
                  </a:lnTo>
                  <a:lnTo>
                    <a:pt x="6834174" y="4382135"/>
                  </a:lnTo>
                  <a:lnTo>
                    <a:pt x="6836333" y="4380865"/>
                  </a:lnTo>
                  <a:lnTo>
                    <a:pt x="6838492" y="4379976"/>
                  </a:lnTo>
                  <a:lnTo>
                    <a:pt x="6840651" y="4379087"/>
                  </a:lnTo>
                  <a:lnTo>
                    <a:pt x="6842810" y="4378071"/>
                  </a:lnTo>
                  <a:lnTo>
                    <a:pt x="6845223" y="4377182"/>
                  </a:lnTo>
                  <a:lnTo>
                    <a:pt x="6847382" y="4376547"/>
                  </a:lnTo>
                  <a:lnTo>
                    <a:pt x="6849795" y="4376039"/>
                  </a:lnTo>
                  <a:lnTo>
                    <a:pt x="6852208" y="4375404"/>
                  </a:lnTo>
                  <a:lnTo>
                    <a:pt x="6855002" y="4375023"/>
                  </a:lnTo>
                  <a:lnTo>
                    <a:pt x="6857415" y="4374769"/>
                  </a:lnTo>
                  <a:lnTo>
                    <a:pt x="6860082" y="4374515"/>
                  </a:lnTo>
                  <a:lnTo>
                    <a:pt x="6862622" y="4374134"/>
                  </a:lnTo>
                  <a:lnTo>
                    <a:pt x="6865289" y="4374134"/>
                  </a:lnTo>
                  <a:lnTo>
                    <a:pt x="6867702" y="4374134"/>
                  </a:lnTo>
                  <a:lnTo>
                    <a:pt x="6870496" y="4374134"/>
                  </a:lnTo>
                  <a:lnTo>
                    <a:pt x="6872909" y="4374515"/>
                  </a:lnTo>
                  <a:lnTo>
                    <a:pt x="6875703" y="4374769"/>
                  </a:lnTo>
                  <a:lnTo>
                    <a:pt x="6878116" y="4375023"/>
                  </a:lnTo>
                  <a:lnTo>
                    <a:pt x="6880910" y="4375404"/>
                  </a:lnTo>
                  <a:lnTo>
                    <a:pt x="6883323" y="4375658"/>
                  </a:lnTo>
                  <a:lnTo>
                    <a:pt x="6883323" y="4344035"/>
                  </a:lnTo>
                </a:path>
                <a:path w="6883400" h="10017125">
                  <a:moveTo>
                    <a:pt x="6797598" y="4469257"/>
                  </a:moveTo>
                  <a:lnTo>
                    <a:pt x="6797598" y="4344035"/>
                  </a:lnTo>
                </a:path>
                <a:path w="6883400" h="10017125">
                  <a:moveTo>
                    <a:pt x="6883323" y="4594225"/>
                  </a:moveTo>
                  <a:lnTo>
                    <a:pt x="6883323" y="4560443"/>
                  </a:lnTo>
                  <a:lnTo>
                    <a:pt x="6880910" y="4560951"/>
                  </a:lnTo>
                  <a:lnTo>
                    <a:pt x="6878370" y="4561586"/>
                  </a:lnTo>
                  <a:lnTo>
                    <a:pt x="6875957" y="4562221"/>
                  </a:lnTo>
                  <a:lnTo>
                    <a:pt x="6873290" y="4562475"/>
                  </a:lnTo>
                  <a:lnTo>
                    <a:pt x="6870750" y="4562856"/>
                  </a:lnTo>
                  <a:lnTo>
                    <a:pt x="6868083" y="4563110"/>
                  </a:lnTo>
                  <a:lnTo>
                    <a:pt x="6865670" y="4563110"/>
                  </a:lnTo>
                  <a:lnTo>
                    <a:pt x="6862876" y="4563110"/>
                  </a:lnTo>
                  <a:lnTo>
                    <a:pt x="6860463" y="4563110"/>
                  </a:lnTo>
                  <a:lnTo>
                    <a:pt x="6857669" y="4562856"/>
                  </a:lnTo>
                  <a:lnTo>
                    <a:pt x="6855256" y="4562475"/>
                  </a:lnTo>
                  <a:lnTo>
                    <a:pt x="6852462" y="4562221"/>
                  </a:lnTo>
                  <a:lnTo>
                    <a:pt x="6850049" y="4561586"/>
                  </a:lnTo>
                  <a:lnTo>
                    <a:pt x="6847636" y="4560951"/>
                  </a:lnTo>
                  <a:lnTo>
                    <a:pt x="6845223" y="4560443"/>
                  </a:lnTo>
                  <a:lnTo>
                    <a:pt x="6842810" y="4559427"/>
                  </a:lnTo>
                  <a:lnTo>
                    <a:pt x="6830618" y="4552188"/>
                  </a:lnTo>
                  <a:lnTo>
                    <a:pt x="6828713" y="4550664"/>
                  </a:lnTo>
                  <a:lnTo>
                    <a:pt x="6827189" y="4548759"/>
                  </a:lnTo>
                  <a:lnTo>
                    <a:pt x="6825665" y="4546981"/>
                  </a:lnTo>
                  <a:lnTo>
                    <a:pt x="6824522" y="4545203"/>
                  </a:lnTo>
                  <a:lnTo>
                    <a:pt x="6823252" y="4543044"/>
                  </a:lnTo>
                  <a:lnTo>
                    <a:pt x="6822363" y="4540885"/>
                  </a:lnTo>
                  <a:lnTo>
                    <a:pt x="6821728" y="4538726"/>
                  </a:lnTo>
                  <a:lnTo>
                    <a:pt x="6820839" y="4536313"/>
                  </a:lnTo>
                  <a:lnTo>
                    <a:pt x="6820458" y="4533900"/>
                  </a:lnTo>
                  <a:lnTo>
                    <a:pt x="6820204" y="4531106"/>
                  </a:lnTo>
                  <a:lnTo>
                    <a:pt x="6826046" y="4514977"/>
                  </a:lnTo>
                  <a:lnTo>
                    <a:pt x="6827189" y="4513199"/>
                  </a:lnTo>
                  <a:lnTo>
                    <a:pt x="6829094" y="4511675"/>
                  </a:lnTo>
                  <a:lnTo>
                    <a:pt x="6830618" y="4510151"/>
                  </a:lnTo>
                  <a:lnTo>
                    <a:pt x="6832396" y="4508627"/>
                  </a:lnTo>
                  <a:lnTo>
                    <a:pt x="6834174" y="4507357"/>
                  </a:lnTo>
                  <a:lnTo>
                    <a:pt x="6836333" y="4506087"/>
                  </a:lnTo>
                  <a:lnTo>
                    <a:pt x="6838492" y="4504944"/>
                  </a:lnTo>
                  <a:lnTo>
                    <a:pt x="6840651" y="4504055"/>
                  </a:lnTo>
                  <a:lnTo>
                    <a:pt x="6842810" y="4503039"/>
                  </a:lnTo>
                  <a:lnTo>
                    <a:pt x="6845223" y="4502150"/>
                  </a:lnTo>
                  <a:lnTo>
                    <a:pt x="6847382" y="4501515"/>
                  </a:lnTo>
                  <a:lnTo>
                    <a:pt x="6849795" y="4501007"/>
                  </a:lnTo>
                  <a:lnTo>
                    <a:pt x="6852208" y="4500372"/>
                  </a:lnTo>
                  <a:lnTo>
                    <a:pt x="6855002" y="4499991"/>
                  </a:lnTo>
                  <a:lnTo>
                    <a:pt x="6857415" y="4499737"/>
                  </a:lnTo>
                  <a:lnTo>
                    <a:pt x="6860082" y="4499483"/>
                  </a:lnTo>
                  <a:lnTo>
                    <a:pt x="6862622" y="4499483"/>
                  </a:lnTo>
                  <a:lnTo>
                    <a:pt x="6865289" y="4499102"/>
                  </a:lnTo>
                  <a:lnTo>
                    <a:pt x="6867702" y="4499102"/>
                  </a:lnTo>
                  <a:lnTo>
                    <a:pt x="6870496" y="4499483"/>
                  </a:lnTo>
                  <a:lnTo>
                    <a:pt x="6872909" y="4499483"/>
                  </a:lnTo>
                  <a:lnTo>
                    <a:pt x="6875703" y="4499737"/>
                  </a:lnTo>
                  <a:lnTo>
                    <a:pt x="6878116" y="4499991"/>
                  </a:lnTo>
                  <a:lnTo>
                    <a:pt x="6880910" y="4500372"/>
                  </a:lnTo>
                  <a:lnTo>
                    <a:pt x="6883323" y="4501007"/>
                  </a:lnTo>
                  <a:lnTo>
                    <a:pt x="6883323" y="4469257"/>
                  </a:lnTo>
                </a:path>
                <a:path w="6883400" h="10017125">
                  <a:moveTo>
                    <a:pt x="6797598" y="4594225"/>
                  </a:moveTo>
                  <a:lnTo>
                    <a:pt x="6797598" y="4469257"/>
                  </a:lnTo>
                </a:path>
                <a:path w="6883400" h="10017125">
                  <a:moveTo>
                    <a:pt x="6883323" y="4719193"/>
                  </a:moveTo>
                  <a:lnTo>
                    <a:pt x="6883323" y="4685411"/>
                  </a:lnTo>
                  <a:lnTo>
                    <a:pt x="6880910" y="4685919"/>
                  </a:lnTo>
                  <a:lnTo>
                    <a:pt x="6878370" y="4686935"/>
                  </a:lnTo>
                  <a:lnTo>
                    <a:pt x="6875957" y="4687189"/>
                  </a:lnTo>
                  <a:lnTo>
                    <a:pt x="6873290" y="4687443"/>
                  </a:lnTo>
                  <a:lnTo>
                    <a:pt x="6870750" y="4687824"/>
                  </a:lnTo>
                  <a:lnTo>
                    <a:pt x="6868083" y="4688078"/>
                  </a:lnTo>
                  <a:lnTo>
                    <a:pt x="6865670" y="4688078"/>
                  </a:lnTo>
                  <a:lnTo>
                    <a:pt x="6862876" y="4688078"/>
                  </a:lnTo>
                  <a:lnTo>
                    <a:pt x="6860463" y="4688078"/>
                  </a:lnTo>
                  <a:lnTo>
                    <a:pt x="6857669" y="4687824"/>
                  </a:lnTo>
                  <a:lnTo>
                    <a:pt x="6855256" y="4687443"/>
                  </a:lnTo>
                  <a:lnTo>
                    <a:pt x="6852462" y="4687189"/>
                  </a:lnTo>
                  <a:lnTo>
                    <a:pt x="6850049" y="4686554"/>
                  </a:lnTo>
                  <a:lnTo>
                    <a:pt x="6847636" y="4685919"/>
                  </a:lnTo>
                  <a:lnTo>
                    <a:pt x="6845223" y="4685411"/>
                  </a:lnTo>
                  <a:lnTo>
                    <a:pt x="6842810" y="4684395"/>
                  </a:lnTo>
                  <a:lnTo>
                    <a:pt x="6840651" y="4683506"/>
                  </a:lnTo>
                  <a:lnTo>
                    <a:pt x="6838492" y="4682363"/>
                  </a:lnTo>
                  <a:lnTo>
                    <a:pt x="6836333" y="4681093"/>
                  </a:lnTo>
                  <a:lnTo>
                    <a:pt x="6834174" y="4679823"/>
                  </a:lnTo>
                  <a:lnTo>
                    <a:pt x="6832396" y="4678680"/>
                  </a:lnTo>
                  <a:lnTo>
                    <a:pt x="6830618" y="4677156"/>
                  </a:lnTo>
                  <a:lnTo>
                    <a:pt x="6828713" y="4675632"/>
                  </a:lnTo>
                  <a:lnTo>
                    <a:pt x="6827189" y="4673727"/>
                  </a:lnTo>
                  <a:lnTo>
                    <a:pt x="6825665" y="4671949"/>
                  </a:lnTo>
                  <a:lnTo>
                    <a:pt x="6824522" y="4670171"/>
                  </a:lnTo>
                  <a:lnTo>
                    <a:pt x="6823252" y="4668012"/>
                  </a:lnTo>
                  <a:lnTo>
                    <a:pt x="6822363" y="4665853"/>
                  </a:lnTo>
                  <a:lnTo>
                    <a:pt x="6821728" y="4663694"/>
                  </a:lnTo>
                  <a:lnTo>
                    <a:pt x="6820839" y="4661281"/>
                  </a:lnTo>
                  <a:lnTo>
                    <a:pt x="6820458" y="4658868"/>
                  </a:lnTo>
                  <a:lnTo>
                    <a:pt x="6820204" y="4656455"/>
                  </a:lnTo>
                  <a:lnTo>
                    <a:pt x="6824776" y="4642104"/>
                  </a:lnTo>
                  <a:lnTo>
                    <a:pt x="6826046" y="4639945"/>
                  </a:lnTo>
                  <a:lnTo>
                    <a:pt x="6827189" y="4638167"/>
                  </a:lnTo>
                  <a:lnTo>
                    <a:pt x="6829094" y="4636643"/>
                  </a:lnTo>
                  <a:lnTo>
                    <a:pt x="6830618" y="4635119"/>
                  </a:lnTo>
                  <a:lnTo>
                    <a:pt x="6840651" y="4629023"/>
                  </a:lnTo>
                  <a:lnTo>
                    <a:pt x="6842810" y="4628007"/>
                  </a:lnTo>
                  <a:lnTo>
                    <a:pt x="6845223" y="4627118"/>
                  </a:lnTo>
                  <a:lnTo>
                    <a:pt x="6847382" y="4626483"/>
                  </a:lnTo>
                  <a:lnTo>
                    <a:pt x="6849795" y="4625975"/>
                  </a:lnTo>
                  <a:lnTo>
                    <a:pt x="6852208" y="4625340"/>
                  </a:lnTo>
                  <a:lnTo>
                    <a:pt x="6855002" y="4624959"/>
                  </a:lnTo>
                  <a:lnTo>
                    <a:pt x="6857415" y="4624705"/>
                  </a:lnTo>
                  <a:lnTo>
                    <a:pt x="6860082" y="4624451"/>
                  </a:lnTo>
                  <a:lnTo>
                    <a:pt x="6862622" y="4624451"/>
                  </a:lnTo>
                  <a:lnTo>
                    <a:pt x="6865289" y="4624070"/>
                  </a:lnTo>
                  <a:lnTo>
                    <a:pt x="6867702" y="4624070"/>
                  </a:lnTo>
                  <a:lnTo>
                    <a:pt x="6870496" y="4624451"/>
                  </a:lnTo>
                  <a:lnTo>
                    <a:pt x="6872909" y="4624451"/>
                  </a:lnTo>
                  <a:lnTo>
                    <a:pt x="6875703" y="4624705"/>
                  </a:lnTo>
                  <a:lnTo>
                    <a:pt x="6878116" y="4624959"/>
                  </a:lnTo>
                  <a:lnTo>
                    <a:pt x="6880910" y="4625340"/>
                  </a:lnTo>
                  <a:lnTo>
                    <a:pt x="6883323" y="4625975"/>
                  </a:lnTo>
                  <a:lnTo>
                    <a:pt x="6883323" y="4594225"/>
                  </a:lnTo>
                </a:path>
                <a:path w="6883400" h="10017125">
                  <a:moveTo>
                    <a:pt x="6797598" y="4719193"/>
                  </a:moveTo>
                  <a:lnTo>
                    <a:pt x="6797598" y="4594225"/>
                  </a:lnTo>
                </a:path>
                <a:path w="6883400" h="10017125">
                  <a:moveTo>
                    <a:pt x="6883323" y="4844161"/>
                  </a:moveTo>
                  <a:lnTo>
                    <a:pt x="6883323" y="4810379"/>
                  </a:lnTo>
                  <a:lnTo>
                    <a:pt x="6880910" y="4811268"/>
                  </a:lnTo>
                  <a:lnTo>
                    <a:pt x="6878370" y="4811903"/>
                  </a:lnTo>
                  <a:lnTo>
                    <a:pt x="6875957" y="4812157"/>
                  </a:lnTo>
                  <a:lnTo>
                    <a:pt x="6873290" y="4812411"/>
                  </a:lnTo>
                  <a:lnTo>
                    <a:pt x="6870750" y="4812792"/>
                  </a:lnTo>
                  <a:lnTo>
                    <a:pt x="6868083" y="4813046"/>
                  </a:lnTo>
                  <a:lnTo>
                    <a:pt x="6865670" y="4813046"/>
                  </a:lnTo>
                  <a:lnTo>
                    <a:pt x="6862876" y="4813046"/>
                  </a:lnTo>
                  <a:lnTo>
                    <a:pt x="6860463" y="4813046"/>
                  </a:lnTo>
                  <a:lnTo>
                    <a:pt x="6857669" y="4812792"/>
                  </a:lnTo>
                  <a:lnTo>
                    <a:pt x="6855256" y="4812411"/>
                  </a:lnTo>
                  <a:lnTo>
                    <a:pt x="6852462" y="4812157"/>
                  </a:lnTo>
                  <a:lnTo>
                    <a:pt x="6850049" y="4811522"/>
                  </a:lnTo>
                  <a:lnTo>
                    <a:pt x="6847636" y="4810887"/>
                  </a:lnTo>
                  <a:lnTo>
                    <a:pt x="6845223" y="4810379"/>
                  </a:lnTo>
                  <a:lnTo>
                    <a:pt x="6842810" y="4809363"/>
                  </a:lnTo>
                  <a:lnTo>
                    <a:pt x="6830618" y="4802124"/>
                  </a:lnTo>
                  <a:lnTo>
                    <a:pt x="6828713" y="4800600"/>
                  </a:lnTo>
                  <a:lnTo>
                    <a:pt x="6827189" y="4798695"/>
                  </a:lnTo>
                  <a:lnTo>
                    <a:pt x="6825665" y="4796917"/>
                  </a:lnTo>
                  <a:lnTo>
                    <a:pt x="6824522" y="4795139"/>
                  </a:lnTo>
                  <a:lnTo>
                    <a:pt x="6823252" y="4792980"/>
                  </a:lnTo>
                  <a:lnTo>
                    <a:pt x="6822363" y="4790821"/>
                  </a:lnTo>
                  <a:lnTo>
                    <a:pt x="6821728" y="4788662"/>
                  </a:lnTo>
                  <a:lnTo>
                    <a:pt x="6820839" y="4786249"/>
                  </a:lnTo>
                  <a:lnTo>
                    <a:pt x="6820458" y="4783836"/>
                  </a:lnTo>
                  <a:lnTo>
                    <a:pt x="6820204" y="4781423"/>
                  </a:lnTo>
                  <a:lnTo>
                    <a:pt x="6820458" y="4778629"/>
                  </a:lnTo>
                  <a:lnTo>
                    <a:pt x="6821093" y="4775835"/>
                  </a:lnTo>
                  <a:lnTo>
                    <a:pt x="6821728" y="4773422"/>
                  </a:lnTo>
                  <a:lnTo>
                    <a:pt x="6822617" y="4771263"/>
                  </a:lnTo>
                  <a:lnTo>
                    <a:pt x="6823506" y="4768850"/>
                  </a:lnTo>
                  <a:lnTo>
                    <a:pt x="6824776" y="4767072"/>
                  </a:lnTo>
                  <a:lnTo>
                    <a:pt x="6826046" y="4764913"/>
                  </a:lnTo>
                  <a:lnTo>
                    <a:pt x="6827189" y="4763135"/>
                  </a:lnTo>
                  <a:lnTo>
                    <a:pt x="6829094" y="4761611"/>
                  </a:lnTo>
                  <a:lnTo>
                    <a:pt x="6830618" y="4760087"/>
                  </a:lnTo>
                  <a:lnTo>
                    <a:pt x="6832396" y="4758563"/>
                  </a:lnTo>
                  <a:lnTo>
                    <a:pt x="6834174" y="4757293"/>
                  </a:lnTo>
                  <a:lnTo>
                    <a:pt x="6836333" y="4756023"/>
                  </a:lnTo>
                  <a:lnTo>
                    <a:pt x="6838492" y="4754880"/>
                  </a:lnTo>
                  <a:lnTo>
                    <a:pt x="6840651" y="4753991"/>
                  </a:lnTo>
                  <a:lnTo>
                    <a:pt x="6842810" y="4752975"/>
                  </a:lnTo>
                  <a:lnTo>
                    <a:pt x="6845223" y="4752086"/>
                  </a:lnTo>
                  <a:lnTo>
                    <a:pt x="6847382" y="4751451"/>
                  </a:lnTo>
                  <a:lnTo>
                    <a:pt x="6849795" y="4750943"/>
                  </a:lnTo>
                  <a:lnTo>
                    <a:pt x="6852208" y="4750562"/>
                  </a:lnTo>
                  <a:lnTo>
                    <a:pt x="6855002" y="4749927"/>
                  </a:lnTo>
                  <a:lnTo>
                    <a:pt x="6857415" y="4749673"/>
                  </a:lnTo>
                  <a:lnTo>
                    <a:pt x="6860082" y="4749419"/>
                  </a:lnTo>
                  <a:lnTo>
                    <a:pt x="6862622" y="4749419"/>
                  </a:lnTo>
                  <a:lnTo>
                    <a:pt x="6865289" y="4749038"/>
                  </a:lnTo>
                  <a:lnTo>
                    <a:pt x="6867702" y="4749038"/>
                  </a:lnTo>
                  <a:lnTo>
                    <a:pt x="6870496" y="4749419"/>
                  </a:lnTo>
                  <a:lnTo>
                    <a:pt x="6872909" y="4749419"/>
                  </a:lnTo>
                  <a:lnTo>
                    <a:pt x="6875703" y="4749673"/>
                  </a:lnTo>
                  <a:lnTo>
                    <a:pt x="6878116" y="4749927"/>
                  </a:lnTo>
                  <a:lnTo>
                    <a:pt x="6880910" y="4750308"/>
                  </a:lnTo>
                  <a:lnTo>
                    <a:pt x="6883323" y="4750943"/>
                  </a:lnTo>
                  <a:lnTo>
                    <a:pt x="6883323" y="4719193"/>
                  </a:lnTo>
                </a:path>
                <a:path w="6883400" h="10017125">
                  <a:moveTo>
                    <a:pt x="6797598" y="4844161"/>
                  </a:moveTo>
                  <a:lnTo>
                    <a:pt x="6797598" y="4719193"/>
                  </a:lnTo>
                </a:path>
                <a:path w="6883400" h="10017125">
                  <a:moveTo>
                    <a:pt x="6883323" y="4969129"/>
                  </a:moveTo>
                  <a:lnTo>
                    <a:pt x="6883323" y="4935601"/>
                  </a:lnTo>
                  <a:lnTo>
                    <a:pt x="6880910" y="4936236"/>
                  </a:lnTo>
                  <a:lnTo>
                    <a:pt x="6878370" y="4936871"/>
                  </a:lnTo>
                  <a:lnTo>
                    <a:pt x="6875957" y="4937125"/>
                  </a:lnTo>
                  <a:lnTo>
                    <a:pt x="6873290" y="4937760"/>
                  </a:lnTo>
                  <a:lnTo>
                    <a:pt x="6870750" y="4938014"/>
                  </a:lnTo>
                  <a:lnTo>
                    <a:pt x="6857669" y="4938014"/>
                  </a:lnTo>
                  <a:lnTo>
                    <a:pt x="6855256" y="4937379"/>
                  </a:lnTo>
                  <a:lnTo>
                    <a:pt x="6852462" y="4937125"/>
                  </a:lnTo>
                  <a:lnTo>
                    <a:pt x="6850049" y="4936490"/>
                  </a:lnTo>
                  <a:lnTo>
                    <a:pt x="6847636" y="4935855"/>
                  </a:lnTo>
                  <a:lnTo>
                    <a:pt x="6845223" y="4935347"/>
                  </a:lnTo>
                  <a:lnTo>
                    <a:pt x="6842810" y="4934331"/>
                  </a:lnTo>
                  <a:lnTo>
                    <a:pt x="6840651" y="4933442"/>
                  </a:lnTo>
                  <a:lnTo>
                    <a:pt x="6838492" y="4932553"/>
                  </a:lnTo>
                  <a:lnTo>
                    <a:pt x="6836333" y="4931283"/>
                  </a:lnTo>
                  <a:lnTo>
                    <a:pt x="6834174" y="4930140"/>
                  </a:lnTo>
                  <a:lnTo>
                    <a:pt x="6832396" y="4928616"/>
                  </a:lnTo>
                  <a:lnTo>
                    <a:pt x="6830618" y="4927092"/>
                  </a:lnTo>
                  <a:lnTo>
                    <a:pt x="6828713" y="4925568"/>
                  </a:lnTo>
                  <a:lnTo>
                    <a:pt x="6827189" y="4923663"/>
                  </a:lnTo>
                  <a:lnTo>
                    <a:pt x="6825665" y="4922139"/>
                  </a:lnTo>
                  <a:lnTo>
                    <a:pt x="6824522" y="4920107"/>
                  </a:lnTo>
                  <a:lnTo>
                    <a:pt x="6823252" y="4918202"/>
                  </a:lnTo>
                  <a:lnTo>
                    <a:pt x="6822363" y="4915789"/>
                  </a:lnTo>
                  <a:lnTo>
                    <a:pt x="6821728" y="4913630"/>
                  </a:lnTo>
                  <a:lnTo>
                    <a:pt x="6820839" y="4911471"/>
                  </a:lnTo>
                  <a:lnTo>
                    <a:pt x="6820458" y="4908804"/>
                  </a:lnTo>
                  <a:lnTo>
                    <a:pt x="6820204" y="4906391"/>
                  </a:lnTo>
                  <a:lnTo>
                    <a:pt x="6820458" y="4903597"/>
                  </a:lnTo>
                  <a:lnTo>
                    <a:pt x="6821093" y="4901184"/>
                  </a:lnTo>
                  <a:lnTo>
                    <a:pt x="6821728" y="4898390"/>
                  </a:lnTo>
                  <a:lnTo>
                    <a:pt x="6822617" y="4896231"/>
                  </a:lnTo>
                  <a:lnTo>
                    <a:pt x="6823506" y="4894199"/>
                  </a:lnTo>
                  <a:lnTo>
                    <a:pt x="6824776" y="4892040"/>
                  </a:lnTo>
                  <a:lnTo>
                    <a:pt x="6826046" y="4890135"/>
                  </a:lnTo>
                  <a:lnTo>
                    <a:pt x="6827189" y="4888103"/>
                  </a:lnTo>
                  <a:lnTo>
                    <a:pt x="6829094" y="4886579"/>
                  </a:lnTo>
                  <a:lnTo>
                    <a:pt x="6830618" y="4885055"/>
                  </a:lnTo>
                  <a:lnTo>
                    <a:pt x="6832396" y="4883531"/>
                  </a:lnTo>
                  <a:lnTo>
                    <a:pt x="6834174" y="4882261"/>
                  </a:lnTo>
                  <a:lnTo>
                    <a:pt x="6836333" y="4880991"/>
                  </a:lnTo>
                  <a:lnTo>
                    <a:pt x="6838492" y="4879848"/>
                  </a:lnTo>
                  <a:lnTo>
                    <a:pt x="6840651" y="4878959"/>
                  </a:lnTo>
                  <a:lnTo>
                    <a:pt x="6842810" y="4877943"/>
                  </a:lnTo>
                  <a:lnTo>
                    <a:pt x="6845223" y="4877435"/>
                  </a:lnTo>
                  <a:lnTo>
                    <a:pt x="6847382" y="4876419"/>
                  </a:lnTo>
                  <a:lnTo>
                    <a:pt x="6849795" y="4875911"/>
                  </a:lnTo>
                  <a:lnTo>
                    <a:pt x="6852208" y="4875530"/>
                  </a:lnTo>
                  <a:lnTo>
                    <a:pt x="6855002" y="4874895"/>
                  </a:lnTo>
                  <a:lnTo>
                    <a:pt x="6857415" y="4874641"/>
                  </a:lnTo>
                  <a:lnTo>
                    <a:pt x="6860082" y="4874641"/>
                  </a:lnTo>
                  <a:lnTo>
                    <a:pt x="6862622" y="4874387"/>
                  </a:lnTo>
                  <a:lnTo>
                    <a:pt x="6865289" y="4874387"/>
                  </a:lnTo>
                  <a:lnTo>
                    <a:pt x="6867702" y="4874387"/>
                  </a:lnTo>
                  <a:lnTo>
                    <a:pt x="6870496" y="4874387"/>
                  </a:lnTo>
                  <a:lnTo>
                    <a:pt x="6872909" y="4874641"/>
                  </a:lnTo>
                  <a:lnTo>
                    <a:pt x="6875703" y="4874641"/>
                  </a:lnTo>
                  <a:lnTo>
                    <a:pt x="6878116" y="4874895"/>
                  </a:lnTo>
                  <a:lnTo>
                    <a:pt x="6880910" y="4875276"/>
                  </a:lnTo>
                  <a:lnTo>
                    <a:pt x="6883323" y="4875911"/>
                  </a:lnTo>
                  <a:lnTo>
                    <a:pt x="6883323" y="4844161"/>
                  </a:lnTo>
                </a:path>
                <a:path w="6883400" h="10017125">
                  <a:moveTo>
                    <a:pt x="6797598" y="4969129"/>
                  </a:moveTo>
                  <a:lnTo>
                    <a:pt x="6797598" y="4844161"/>
                  </a:lnTo>
                </a:path>
                <a:path w="6883400" h="10017125">
                  <a:moveTo>
                    <a:pt x="6883323" y="5094097"/>
                  </a:moveTo>
                  <a:lnTo>
                    <a:pt x="6883323" y="5060569"/>
                  </a:lnTo>
                  <a:lnTo>
                    <a:pt x="6880910" y="5061204"/>
                  </a:lnTo>
                  <a:lnTo>
                    <a:pt x="6878370" y="5061839"/>
                  </a:lnTo>
                  <a:lnTo>
                    <a:pt x="6875957" y="5062347"/>
                  </a:lnTo>
                  <a:lnTo>
                    <a:pt x="6873290" y="5062728"/>
                  </a:lnTo>
                  <a:lnTo>
                    <a:pt x="6870750" y="5062982"/>
                  </a:lnTo>
                  <a:lnTo>
                    <a:pt x="6868083" y="5062982"/>
                  </a:lnTo>
                  <a:lnTo>
                    <a:pt x="6865670" y="5063363"/>
                  </a:lnTo>
                  <a:lnTo>
                    <a:pt x="6862876" y="5063363"/>
                  </a:lnTo>
                  <a:lnTo>
                    <a:pt x="6860463" y="5062982"/>
                  </a:lnTo>
                  <a:lnTo>
                    <a:pt x="6857669" y="5062982"/>
                  </a:lnTo>
                  <a:lnTo>
                    <a:pt x="6855256" y="5062347"/>
                  </a:lnTo>
                  <a:lnTo>
                    <a:pt x="6852462" y="5062093"/>
                  </a:lnTo>
                  <a:lnTo>
                    <a:pt x="6850049" y="5061458"/>
                  </a:lnTo>
                  <a:lnTo>
                    <a:pt x="6847636" y="5060823"/>
                  </a:lnTo>
                  <a:lnTo>
                    <a:pt x="6845223" y="5060315"/>
                  </a:lnTo>
                  <a:lnTo>
                    <a:pt x="6842810" y="5059299"/>
                  </a:lnTo>
                  <a:lnTo>
                    <a:pt x="6840651" y="5058410"/>
                  </a:lnTo>
                  <a:lnTo>
                    <a:pt x="6838492" y="5057521"/>
                  </a:lnTo>
                  <a:lnTo>
                    <a:pt x="6836333" y="5056251"/>
                  </a:lnTo>
                  <a:lnTo>
                    <a:pt x="6834174" y="5055108"/>
                  </a:lnTo>
                  <a:lnTo>
                    <a:pt x="6832396" y="5053584"/>
                  </a:lnTo>
                  <a:lnTo>
                    <a:pt x="6830618" y="5052060"/>
                  </a:lnTo>
                  <a:lnTo>
                    <a:pt x="6828713" y="5050536"/>
                  </a:lnTo>
                  <a:lnTo>
                    <a:pt x="6827189" y="5049012"/>
                  </a:lnTo>
                  <a:lnTo>
                    <a:pt x="6825665" y="5047107"/>
                  </a:lnTo>
                  <a:lnTo>
                    <a:pt x="6824522" y="5045075"/>
                  </a:lnTo>
                  <a:lnTo>
                    <a:pt x="6823252" y="5043170"/>
                  </a:lnTo>
                  <a:lnTo>
                    <a:pt x="6822363" y="5041011"/>
                  </a:lnTo>
                  <a:lnTo>
                    <a:pt x="6821728" y="5038598"/>
                  </a:lnTo>
                  <a:lnTo>
                    <a:pt x="6820839" y="5036439"/>
                  </a:lnTo>
                  <a:lnTo>
                    <a:pt x="6820458" y="5033772"/>
                  </a:lnTo>
                  <a:lnTo>
                    <a:pt x="6820204" y="5031359"/>
                  </a:lnTo>
                  <a:lnTo>
                    <a:pt x="6820458" y="5028565"/>
                  </a:lnTo>
                  <a:lnTo>
                    <a:pt x="6821093" y="5026152"/>
                  </a:lnTo>
                  <a:lnTo>
                    <a:pt x="6821728" y="5023739"/>
                  </a:lnTo>
                  <a:lnTo>
                    <a:pt x="6822617" y="5021199"/>
                  </a:lnTo>
                  <a:lnTo>
                    <a:pt x="6823506" y="5019167"/>
                  </a:lnTo>
                  <a:lnTo>
                    <a:pt x="6824776" y="5017008"/>
                  </a:lnTo>
                  <a:lnTo>
                    <a:pt x="6826046" y="5015103"/>
                  </a:lnTo>
                  <a:lnTo>
                    <a:pt x="6827189" y="5013325"/>
                  </a:lnTo>
                  <a:lnTo>
                    <a:pt x="6829094" y="5011547"/>
                  </a:lnTo>
                  <a:lnTo>
                    <a:pt x="6830618" y="5010023"/>
                  </a:lnTo>
                  <a:lnTo>
                    <a:pt x="6832396" y="5008499"/>
                  </a:lnTo>
                  <a:lnTo>
                    <a:pt x="6834174" y="5007229"/>
                  </a:lnTo>
                  <a:lnTo>
                    <a:pt x="6836333" y="5005959"/>
                  </a:lnTo>
                  <a:lnTo>
                    <a:pt x="6838492" y="5004816"/>
                  </a:lnTo>
                  <a:lnTo>
                    <a:pt x="6840651" y="5003927"/>
                  </a:lnTo>
                  <a:lnTo>
                    <a:pt x="6842810" y="5002911"/>
                  </a:lnTo>
                  <a:lnTo>
                    <a:pt x="6845223" y="5002403"/>
                  </a:lnTo>
                  <a:lnTo>
                    <a:pt x="6847382" y="5001387"/>
                  </a:lnTo>
                  <a:lnTo>
                    <a:pt x="6849795" y="5000879"/>
                  </a:lnTo>
                  <a:lnTo>
                    <a:pt x="6852208" y="5000498"/>
                  </a:lnTo>
                  <a:lnTo>
                    <a:pt x="6855002" y="4999863"/>
                  </a:lnTo>
                  <a:lnTo>
                    <a:pt x="6857415" y="4999609"/>
                  </a:lnTo>
                  <a:lnTo>
                    <a:pt x="6860082" y="4999609"/>
                  </a:lnTo>
                  <a:lnTo>
                    <a:pt x="6862622" y="4999355"/>
                  </a:lnTo>
                  <a:lnTo>
                    <a:pt x="6865289" y="4999355"/>
                  </a:lnTo>
                  <a:lnTo>
                    <a:pt x="6867702" y="4999355"/>
                  </a:lnTo>
                  <a:lnTo>
                    <a:pt x="6870496" y="4999355"/>
                  </a:lnTo>
                  <a:lnTo>
                    <a:pt x="6872909" y="4999609"/>
                  </a:lnTo>
                  <a:lnTo>
                    <a:pt x="6875703" y="4999609"/>
                  </a:lnTo>
                  <a:lnTo>
                    <a:pt x="6878116" y="5000244"/>
                  </a:lnTo>
                  <a:lnTo>
                    <a:pt x="6880910" y="5000244"/>
                  </a:lnTo>
                  <a:lnTo>
                    <a:pt x="6883323" y="5000879"/>
                  </a:lnTo>
                  <a:lnTo>
                    <a:pt x="6883323" y="4969129"/>
                  </a:lnTo>
                </a:path>
                <a:path w="6883400" h="10017125">
                  <a:moveTo>
                    <a:pt x="6797598" y="5094097"/>
                  </a:moveTo>
                  <a:lnTo>
                    <a:pt x="6797598" y="4969129"/>
                  </a:lnTo>
                </a:path>
                <a:path w="6883400" h="10017125">
                  <a:moveTo>
                    <a:pt x="6883323" y="5219065"/>
                  </a:moveTo>
                  <a:lnTo>
                    <a:pt x="6883323" y="5185537"/>
                  </a:lnTo>
                  <a:lnTo>
                    <a:pt x="6880910" y="5186172"/>
                  </a:lnTo>
                  <a:lnTo>
                    <a:pt x="6878370" y="5186807"/>
                  </a:lnTo>
                  <a:lnTo>
                    <a:pt x="6875957" y="5187315"/>
                  </a:lnTo>
                  <a:lnTo>
                    <a:pt x="6873290" y="5187696"/>
                  </a:lnTo>
                  <a:lnTo>
                    <a:pt x="6870750" y="5187950"/>
                  </a:lnTo>
                  <a:lnTo>
                    <a:pt x="6868083" y="5187950"/>
                  </a:lnTo>
                  <a:lnTo>
                    <a:pt x="6865670" y="5188331"/>
                  </a:lnTo>
                  <a:lnTo>
                    <a:pt x="6862876" y="5188331"/>
                  </a:lnTo>
                  <a:lnTo>
                    <a:pt x="6860463" y="5187950"/>
                  </a:lnTo>
                  <a:lnTo>
                    <a:pt x="6857669" y="5187950"/>
                  </a:lnTo>
                  <a:lnTo>
                    <a:pt x="6855256" y="5187696"/>
                  </a:lnTo>
                  <a:lnTo>
                    <a:pt x="6852462" y="5187061"/>
                  </a:lnTo>
                  <a:lnTo>
                    <a:pt x="6850049" y="5186426"/>
                  </a:lnTo>
                  <a:lnTo>
                    <a:pt x="6847636" y="5185791"/>
                  </a:lnTo>
                  <a:lnTo>
                    <a:pt x="6845223" y="5185283"/>
                  </a:lnTo>
                  <a:lnTo>
                    <a:pt x="6842810" y="5184267"/>
                  </a:lnTo>
                  <a:lnTo>
                    <a:pt x="6840651" y="5183378"/>
                  </a:lnTo>
                  <a:lnTo>
                    <a:pt x="6838492" y="5182489"/>
                  </a:lnTo>
                  <a:lnTo>
                    <a:pt x="6836333" y="5181219"/>
                  </a:lnTo>
                  <a:lnTo>
                    <a:pt x="6834174" y="5180076"/>
                  </a:lnTo>
                  <a:lnTo>
                    <a:pt x="6832396" y="5178552"/>
                  </a:lnTo>
                  <a:lnTo>
                    <a:pt x="6830618" y="5177282"/>
                  </a:lnTo>
                  <a:lnTo>
                    <a:pt x="6828713" y="5175504"/>
                  </a:lnTo>
                  <a:lnTo>
                    <a:pt x="6827189" y="5173980"/>
                  </a:lnTo>
                  <a:lnTo>
                    <a:pt x="6825665" y="5172075"/>
                  </a:lnTo>
                  <a:lnTo>
                    <a:pt x="6824522" y="5170043"/>
                  </a:lnTo>
                  <a:lnTo>
                    <a:pt x="6823252" y="5168138"/>
                  </a:lnTo>
                  <a:lnTo>
                    <a:pt x="6822363" y="5165979"/>
                  </a:lnTo>
                  <a:lnTo>
                    <a:pt x="6821728" y="5163566"/>
                  </a:lnTo>
                  <a:lnTo>
                    <a:pt x="6820839" y="5161407"/>
                  </a:lnTo>
                  <a:lnTo>
                    <a:pt x="6820458" y="5158740"/>
                  </a:lnTo>
                  <a:lnTo>
                    <a:pt x="6820204" y="5156327"/>
                  </a:lnTo>
                  <a:lnTo>
                    <a:pt x="6820458" y="5153533"/>
                  </a:lnTo>
                  <a:lnTo>
                    <a:pt x="6821093" y="5151120"/>
                  </a:lnTo>
                  <a:lnTo>
                    <a:pt x="6821728" y="5148707"/>
                  </a:lnTo>
                  <a:lnTo>
                    <a:pt x="6822617" y="5146167"/>
                  </a:lnTo>
                  <a:lnTo>
                    <a:pt x="6823506" y="5144135"/>
                  </a:lnTo>
                  <a:lnTo>
                    <a:pt x="6824776" y="5141976"/>
                  </a:lnTo>
                  <a:lnTo>
                    <a:pt x="6826046" y="5140071"/>
                  </a:lnTo>
                  <a:lnTo>
                    <a:pt x="6827189" y="5138293"/>
                  </a:lnTo>
                  <a:lnTo>
                    <a:pt x="6829094" y="5136515"/>
                  </a:lnTo>
                  <a:lnTo>
                    <a:pt x="6830618" y="5134991"/>
                  </a:lnTo>
                  <a:lnTo>
                    <a:pt x="6832396" y="5133721"/>
                  </a:lnTo>
                  <a:lnTo>
                    <a:pt x="6834174" y="5132197"/>
                  </a:lnTo>
                  <a:lnTo>
                    <a:pt x="6836333" y="5130927"/>
                  </a:lnTo>
                  <a:lnTo>
                    <a:pt x="6838492" y="5129784"/>
                  </a:lnTo>
                  <a:lnTo>
                    <a:pt x="6840651" y="5128895"/>
                  </a:lnTo>
                  <a:lnTo>
                    <a:pt x="6842810" y="5127879"/>
                  </a:lnTo>
                  <a:lnTo>
                    <a:pt x="6845223" y="5127371"/>
                  </a:lnTo>
                  <a:lnTo>
                    <a:pt x="6847382" y="5126355"/>
                  </a:lnTo>
                  <a:lnTo>
                    <a:pt x="6849795" y="5125847"/>
                  </a:lnTo>
                  <a:lnTo>
                    <a:pt x="6852208" y="5125466"/>
                  </a:lnTo>
                  <a:lnTo>
                    <a:pt x="6855002" y="5124831"/>
                  </a:lnTo>
                  <a:lnTo>
                    <a:pt x="6857415" y="5124577"/>
                  </a:lnTo>
                  <a:lnTo>
                    <a:pt x="6860082" y="5124577"/>
                  </a:lnTo>
                  <a:lnTo>
                    <a:pt x="6862622" y="5124323"/>
                  </a:lnTo>
                  <a:lnTo>
                    <a:pt x="6865289" y="5124323"/>
                  </a:lnTo>
                  <a:lnTo>
                    <a:pt x="6867702" y="5124323"/>
                  </a:lnTo>
                  <a:lnTo>
                    <a:pt x="6870496" y="5124323"/>
                  </a:lnTo>
                  <a:lnTo>
                    <a:pt x="6872909" y="5124577"/>
                  </a:lnTo>
                  <a:lnTo>
                    <a:pt x="6875703" y="5124577"/>
                  </a:lnTo>
                  <a:lnTo>
                    <a:pt x="6878116" y="5125212"/>
                  </a:lnTo>
                  <a:lnTo>
                    <a:pt x="6880910" y="5125466"/>
                  </a:lnTo>
                  <a:lnTo>
                    <a:pt x="6883323" y="5125847"/>
                  </a:lnTo>
                  <a:lnTo>
                    <a:pt x="6883323" y="5094097"/>
                  </a:lnTo>
                </a:path>
                <a:path w="6883400" h="10017125">
                  <a:moveTo>
                    <a:pt x="6797598" y="5219065"/>
                  </a:moveTo>
                  <a:lnTo>
                    <a:pt x="6797598" y="5094097"/>
                  </a:lnTo>
                </a:path>
                <a:path w="6883400" h="10017125">
                  <a:moveTo>
                    <a:pt x="6883323" y="5344033"/>
                  </a:moveTo>
                  <a:lnTo>
                    <a:pt x="6883323" y="5310505"/>
                  </a:lnTo>
                  <a:lnTo>
                    <a:pt x="6880910" y="5311140"/>
                  </a:lnTo>
                  <a:lnTo>
                    <a:pt x="6878370" y="5311775"/>
                  </a:lnTo>
                  <a:lnTo>
                    <a:pt x="6875957" y="5312283"/>
                  </a:lnTo>
                  <a:lnTo>
                    <a:pt x="6873290" y="5312664"/>
                  </a:lnTo>
                  <a:lnTo>
                    <a:pt x="6870750" y="5312918"/>
                  </a:lnTo>
                  <a:lnTo>
                    <a:pt x="6868083" y="5312918"/>
                  </a:lnTo>
                  <a:lnTo>
                    <a:pt x="6865670" y="5313299"/>
                  </a:lnTo>
                  <a:lnTo>
                    <a:pt x="6862876" y="5313299"/>
                  </a:lnTo>
                  <a:lnTo>
                    <a:pt x="6860463" y="5312918"/>
                  </a:lnTo>
                  <a:lnTo>
                    <a:pt x="6857669" y="5312918"/>
                  </a:lnTo>
                  <a:lnTo>
                    <a:pt x="6855256" y="5312664"/>
                  </a:lnTo>
                  <a:lnTo>
                    <a:pt x="6852462" y="5312029"/>
                  </a:lnTo>
                  <a:lnTo>
                    <a:pt x="6850049" y="5311775"/>
                  </a:lnTo>
                  <a:lnTo>
                    <a:pt x="6847636" y="5310759"/>
                  </a:lnTo>
                  <a:lnTo>
                    <a:pt x="6845223" y="5310251"/>
                  </a:lnTo>
                  <a:lnTo>
                    <a:pt x="6842810" y="5309235"/>
                  </a:lnTo>
                  <a:lnTo>
                    <a:pt x="6840651" y="5308346"/>
                  </a:lnTo>
                  <a:lnTo>
                    <a:pt x="6838492" y="5307457"/>
                  </a:lnTo>
                  <a:lnTo>
                    <a:pt x="6836333" y="5306187"/>
                  </a:lnTo>
                  <a:lnTo>
                    <a:pt x="6834174" y="5305044"/>
                  </a:lnTo>
                  <a:lnTo>
                    <a:pt x="6832396" y="5303520"/>
                  </a:lnTo>
                  <a:lnTo>
                    <a:pt x="6830618" y="5302250"/>
                  </a:lnTo>
                  <a:lnTo>
                    <a:pt x="6828713" y="5300472"/>
                  </a:lnTo>
                  <a:lnTo>
                    <a:pt x="6827189" y="5298948"/>
                  </a:lnTo>
                  <a:lnTo>
                    <a:pt x="6825665" y="5297043"/>
                  </a:lnTo>
                  <a:lnTo>
                    <a:pt x="6824522" y="5295011"/>
                  </a:lnTo>
                  <a:lnTo>
                    <a:pt x="6823252" y="5293106"/>
                  </a:lnTo>
                  <a:lnTo>
                    <a:pt x="6822363" y="5290947"/>
                  </a:lnTo>
                  <a:lnTo>
                    <a:pt x="6821728" y="5288534"/>
                  </a:lnTo>
                  <a:lnTo>
                    <a:pt x="6820839" y="5286375"/>
                  </a:lnTo>
                  <a:lnTo>
                    <a:pt x="6820458" y="5283962"/>
                  </a:lnTo>
                  <a:lnTo>
                    <a:pt x="6820204" y="5281295"/>
                  </a:lnTo>
                  <a:lnTo>
                    <a:pt x="6820458" y="5278501"/>
                  </a:lnTo>
                  <a:lnTo>
                    <a:pt x="6821093" y="5276088"/>
                  </a:lnTo>
                  <a:lnTo>
                    <a:pt x="6821728" y="5273675"/>
                  </a:lnTo>
                  <a:lnTo>
                    <a:pt x="6822617" y="5271135"/>
                  </a:lnTo>
                  <a:lnTo>
                    <a:pt x="6823506" y="5269103"/>
                  </a:lnTo>
                  <a:lnTo>
                    <a:pt x="6824776" y="5266944"/>
                  </a:lnTo>
                  <a:lnTo>
                    <a:pt x="6826046" y="5265039"/>
                  </a:lnTo>
                  <a:lnTo>
                    <a:pt x="6827189" y="5263261"/>
                  </a:lnTo>
                  <a:lnTo>
                    <a:pt x="6829094" y="5261483"/>
                  </a:lnTo>
                  <a:lnTo>
                    <a:pt x="6830618" y="5259959"/>
                  </a:lnTo>
                  <a:lnTo>
                    <a:pt x="6832396" y="5258689"/>
                  </a:lnTo>
                  <a:lnTo>
                    <a:pt x="6834174" y="5257165"/>
                  </a:lnTo>
                  <a:lnTo>
                    <a:pt x="6836333" y="5255895"/>
                  </a:lnTo>
                  <a:lnTo>
                    <a:pt x="6838492" y="5255006"/>
                  </a:lnTo>
                  <a:lnTo>
                    <a:pt x="6840651" y="5253863"/>
                  </a:lnTo>
                  <a:lnTo>
                    <a:pt x="6842810" y="5252847"/>
                  </a:lnTo>
                  <a:lnTo>
                    <a:pt x="6845223" y="5252339"/>
                  </a:lnTo>
                  <a:lnTo>
                    <a:pt x="6847382" y="5251323"/>
                  </a:lnTo>
                  <a:lnTo>
                    <a:pt x="6849795" y="5251069"/>
                  </a:lnTo>
                  <a:lnTo>
                    <a:pt x="6852208" y="5250434"/>
                  </a:lnTo>
                  <a:lnTo>
                    <a:pt x="6855002" y="5249799"/>
                  </a:lnTo>
                  <a:lnTo>
                    <a:pt x="6857415" y="5249545"/>
                  </a:lnTo>
                  <a:lnTo>
                    <a:pt x="6860082" y="5249545"/>
                  </a:lnTo>
                  <a:lnTo>
                    <a:pt x="6862622" y="5249291"/>
                  </a:lnTo>
                  <a:lnTo>
                    <a:pt x="6865289" y="5249291"/>
                  </a:lnTo>
                  <a:lnTo>
                    <a:pt x="6867702" y="5249291"/>
                  </a:lnTo>
                  <a:lnTo>
                    <a:pt x="6870496" y="5249291"/>
                  </a:lnTo>
                  <a:lnTo>
                    <a:pt x="6872909" y="5249545"/>
                  </a:lnTo>
                  <a:lnTo>
                    <a:pt x="6875703" y="5249545"/>
                  </a:lnTo>
                  <a:lnTo>
                    <a:pt x="6878116" y="5250180"/>
                  </a:lnTo>
                  <a:lnTo>
                    <a:pt x="6880910" y="5250434"/>
                  </a:lnTo>
                  <a:lnTo>
                    <a:pt x="6883323" y="5250815"/>
                  </a:lnTo>
                  <a:lnTo>
                    <a:pt x="6883323" y="5219065"/>
                  </a:lnTo>
                </a:path>
                <a:path w="6883400" h="10017125">
                  <a:moveTo>
                    <a:pt x="6797598" y="5344033"/>
                  </a:moveTo>
                  <a:lnTo>
                    <a:pt x="6797598" y="5219065"/>
                  </a:lnTo>
                </a:path>
                <a:path w="6883400" h="10017125">
                  <a:moveTo>
                    <a:pt x="6883323" y="5469001"/>
                  </a:moveTo>
                  <a:lnTo>
                    <a:pt x="6883323" y="5435473"/>
                  </a:lnTo>
                  <a:lnTo>
                    <a:pt x="6880910" y="5436108"/>
                  </a:lnTo>
                  <a:lnTo>
                    <a:pt x="6878370" y="5436743"/>
                  </a:lnTo>
                  <a:lnTo>
                    <a:pt x="6875957" y="5437251"/>
                  </a:lnTo>
                  <a:lnTo>
                    <a:pt x="6873290" y="5437632"/>
                  </a:lnTo>
                  <a:lnTo>
                    <a:pt x="6870750" y="5437886"/>
                  </a:lnTo>
                  <a:lnTo>
                    <a:pt x="6868083" y="5438267"/>
                  </a:lnTo>
                  <a:lnTo>
                    <a:pt x="6865670" y="5438267"/>
                  </a:lnTo>
                  <a:lnTo>
                    <a:pt x="6862876" y="5438267"/>
                  </a:lnTo>
                  <a:lnTo>
                    <a:pt x="6860463" y="5438267"/>
                  </a:lnTo>
                  <a:lnTo>
                    <a:pt x="6857669" y="5437886"/>
                  </a:lnTo>
                  <a:lnTo>
                    <a:pt x="6855256" y="5437632"/>
                  </a:lnTo>
                  <a:lnTo>
                    <a:pt x="6852462" y="5437251"/>
                  </a:lnTo>
                  <a:lnTo>
                    <a:pt x="6850049" y="5436743"/>
                  </a:lnTo>
                  <a:lnTo>
                    <a:pt x="6847636" y="5435727"/>
                  </a:lnTo>
                  <a:lnTo>
                    <a:pt x="6845223" y="5435219"/>
                  </a:lnTo>
                  <a:lnTo>
                    <a:pt x="6842810" y="5434584"/>
                  </a:lnTo>
                  <a:lnTo>
                    <a:pt x="6840651" y="5433314"/>
                  </a:lnTo>
                  <a:lnTo>
                    <a:pt x="6838492" y="5432425"/>
                  </a:lnTo>
                  <a:lnTo>
                    <a:pt x="6836333" y="5431155"/>
                  </a:lnTo>
                  <a:lnTo>
                    <a:pt x="6834174" y="5430012"/>
                  </a:lnTo>
                  <a:lnTo>
                    <a:pt x="6832396" y="5428488"/>
                  </a:lnTo>
                  <a:lnTo>
                    <a:pt x="6824522" y="5419979"/>
                  </a:lnTo>
                  <a:lnTo>
                    <a:pt x="6823252" y="5418074"/>
                  </a:lnTo>
                  <a:lnTo>
                    <a:pt x="6822363" y="5415915"/>
                  </a:lnTo>
                  <a:lnTo>
                    <a:pt x="6821728" y="5413502"/>
                  </a:lnTo>
                  <a:lnTo>
                    <a:pt x="6820839" y="5411343"/>
                  </a:lnTo>
                  <a:lnTo>
                    <a:pt x="6820458" y="5408930"/>
                  </a:lnTo>
                  <a:lnTo>
                    <a:pt x="6820204" y="5406263"/>
                  </a:lnTo>
                  <a:lnTo>
                    <a:pt x="6820458" y="5403469"/>
                  </a:lnTo>
                  <a:lnTo>
                    <a:pt x="6821093" y="5401056"/>
                  </a:lnTo>
                  <a:lnTo>
                    <a:pt x="6821728" y="5398643"/>
                  </a:lnTo>
                  <a:lnTo>
                    <a:pt x="6822617" y="5396103"/>
                  </a:lnTo>
                  <a:lnTo>
                    <a:pt x="6823506" y="5394071"/>
                  </a:lnTo>
                  <a:lnTo>
                    <a:pt x="6824776" y="5391912"/>
                  </a:lnTo>
                  <a:lnTo>
                    <a:pt x="6826046" y="5390007"/>
                  </a:lnTo>
                  <a:lnTo>
                    <a:pt x="6827189" y="5388229"/>
                  </a:lnTo>
                  <a:lnTo>
                    <a:pt x="6829094" y="5386705"/>
                  </a:lnTo>
                  <a:lnTo>
                    <a:pt x="6830618" y="5384927"/>
                  </a:lnTo>
                  <a:lnTo>
                    <a:pt x="6832396" y="5383657"/>
                  </a:lnTo>
                  <a:lnTo>
                    <a:pt x="6834174" y="5382133"/>
                  </a:lnTo>
                  <a:lnTo>
                    <a:pt x="6836333" y="5380863"/>
                  </a:lnTo>
                  <a:lnTo>
                    <a:pt x="6838492" y="5379974"/>
                  </a:lnTo>
                  <a:lnTo>
                    <a:pt x="6840651" y="5379085"/>
                  </a:lnTo>
                  <a:lnTo>
                    <a:pt x="6842810" y="5377815"/>
                  </a:lnTo>
                  <a:lnTo>
                    <a:pt x="6845223" y="5377307"/>
                  </a:lnTo>
                  <a:lnTo>
                    <a:pt x="6847382" y="5376291"/>
                  </a:lnTo>
                  <a:lnTo>
                    <a:pt x="6849795" y="5376037"/>
                  </a:lnTo>
                  <a:lnTo>
                    <a:pt x="6852208" y="5375402"/>
                  </a:lnTo>
                  <a:lnTo>
                    <a:pt x="6855002" y="5375148"/>
                  </a:lnTo>
                  <a:lnTo>
                    <a:pt x="6857415" y="5374767"/>
                  </a:lnTo>
                  <a:lnTo>
                    <a:pt x="6860082" y="5374513"/>
                  </a:lnTo>
                  <a:lnTo>
                    <a:pt x="6862622" y="5374259"/>
                  </a:lnTo>
                  <a:lnTo>
                    <a:pt x="6865289" y="5374259"/>
                  </a:lnTo>
                  <a:lnTo>
                    <a:pt x="6867702" y="5374259"/>
                  </a:lnTo>
                  <a:lnTo>
                    <a:pt x="6870496" y="5374259"/>
                  </a:lnTo>
                  <a:lnTo>
                    <a:pt x="6872909" y="5374513"/>
                  </a:lnTo>
                  <a:lnTo>
                    <a:pt x="6875703" y="5374767"/>
                  </a:lnTo>
                  <a:lnTo>
                    <a:pt x="6878116" y="5375148"/>
                  </a:lnTo>
                  <a:lnTo>
                    <a:pt x="6880910" y="5375402"/>
                  </a:lnTo>
                  <a:lnTo>
                    <a:pt x="6883323" y="5375783"/>
                  </a:lnTo>
                  <a:lnTo>
                    <a:pt x="6883323" y="5344033"/>
                  </a:lnTo>
                </a:path>
                <a:path w="6883400" h="10017125">
                  <a:moveTo>
                    <a:pt x="6797598" y="5469001"/>
                  </a:moveTo>
                  <a:lnTo>
                    <a:pt x="6797598" y="5344033"/>
                  </a:lnTo>
                </a:path>
                <a:path w="6883400" h="10017125">
                  <a:moveTo>
                    <a:pt x="6883323" y="5594223"/>
                  </a:moveTo>
                  <a:lnTo>
                    <a:pt x="6883323" y="5560441"/>
                  </a:lnTo>
                  <a:lnTo>
                    <a:pt x="6880910" y="5561076"/>
                  </a:lnTo>
                  <a:lnTo>
                    <a:pt x="6878370" y="5561711"/>
                  </a:lnTo>
                  <a:lnTo>
                    <a:pt x="6875957" y="5562219"/>
                  </a:lnTo>
                  <a:lnTo>
                    <a:pt x="6873290" y="5562600"/>
                  </a:lnTo>
                  <a:lnTo>
                    <a:pt x="6870750" y="5562854"/>
                  </a:lnTo>
                  <a:lnTo>
                    <a:pt x="6868083" y="5563235"/>
                  </a:lnTo>
                  <a:lnTo>
                    <a:pt x="6865670" y="5563235"/>
                  </a:lnTo>
                  <a:lnTo>
                    <a:pt x="6862876" y="5563235"/>
                  </a:lnTo>
                  <a:lnTo>
                    <a:pt x="6860463" y="5563235"/>
                  </a:lnTo>
                  <a:lnTo>
                    <a:pt x="6857669" y="5562854"/>
                  </a:lnTo>
                  <a:lnTo>
                    <a:pt x="6845223" y="5560187"/>
                  </a:lnTo>
                  <a:lnTo>
                    <a:pt x="6842810" y="5559552"/>
                  </a:lnTo>
                  <a:lnTo>
                    <a:pt x="6840651" y="5558663"/>
                  </a:lnTo>
                  <a:lnTo>
                    <a:pt x="6838492" y="5557393"/>
                  </a:lnTo>
                  <a:lnTo>
                    <a:pt x="6836333" y="5556123"/>
                  </a:lnTo>
                  <a:lnTo>
                    <a:pt x="6834174" y="5554980"/>
                  </a:lnTo>
                  <a:lnTo>
                    <a:pt x="6832396" y="5553456"/>
                  </a:lnTo>
                  <a:lnTo>
                    <a:pt x="6830618" y="5552186"/>
                  </a:lnTo>
                  <a:lnTo>
                    <a:pt x="6821728" y="5538851"/>
                  </a:lnTo>
                  <a:lnTo>
                    <a:pt x="6820839" y="5536311"/>
                  </a:lnTo>
                  <a:lnTo>
                    <a:pt x="6820458" y="5533898"/>
                  </a:lnTo>
                  <a:lnTo>
                    <a:pt x="6820204" y="5531231"/>
                  </a:lnTo>
                  <a:lnTo>
                    <a:pt x="6820458" y="5528437"/>
                  </a:lnTo>
                  <a:lnTo>
                    <a:pt x="6821093" y="5526024"/>
                  </a:lnTo>
                  <a:lnTo>
                    <a:pt x="6821728" y="5523611"/>
                  </a:lnTo>
                  <a:lnTo>
                    <a:pt x="6822617" y="5521071"/>
                  </a:lnTo>
                  <a:lnTo>
                    <a:pt x="6823506" y="5519039"/>
                  </a:lnTo>
                  <a:lnTo>
                    <a:pt x="6824776" y="5516880"/>
                  </a:lnTo>
                  <a:lnTo>
                    <a:pt x="6826046" y="5514975"/>
                  </a:lnTo>
                  <a:lnTo>
                    <a:pt x="6827189" y="5513197"/>
                  </a:lnTo>
                  <a:lnTo>
                    <a:pt x="6829094" y="5511673"/>
                  </a:lnTo>
                  <a:lnTo>
                    <a:pt x="6830618" y="5509895"/>
                  </a:lnTo>
                  <a:lnTo>
                    <a:pt x="6832396" y="5508625"/>
                  </a:lnTo>
                  <a:lnTo>
                    <a:pt x="6834174" y="5507101"/>
                  </a:lnTo>
                  <a:lnTo>
                    <a:pt x="6836333" y="5505831"/>
                  </a:lnTo>
                  <a:lnTo>
                    <a:pt x="6838492" y="5504942"/>
                  </a:lnTo>
                  <a:lnTo>
                    <a:pt x="6840651" y="5504053"/>
                  </a:lnTo>
                  <a:lnTo>
                    <a:pt x="6842810" y="5503164"/>
                  </a:lnTo>
                  <a:lnTo>
                    <a:pt x="6845223" y="5502275"/>
                  </a:lnTo>
                  <a:lnTo>
                    <a:pt x="6847382" y="5501640"/>
                  </a:lnTo>
                  <a:lnTo>
                    <a:pt x="6849795" y="5501005"/>
                  </a:lnTo>
                  <a:lnTo>
                    <a:pt x="6852208" y="5500370"/>
                  </a:lnTo>
                  <a:lnTo>
                    <a:pt x="6855002" y="5500116"/>
                  </a:lnTo>
                  <a:lnTo>
                    <a:pt x="6857415" y="5499735"/>
                  </a:lnTo>
                  <a:lnTo>
                    <a:pt x="6860082" y="5499481"/>
                  </a:lnTo>
                  <a:lnTo>
                    <a:pt x="6862622" y="5499227"/>
                  </a:lnTo>
                  <a:lnTo>
                    <a:pt x="6865289" y="5499227"/>
                  </a:lnTo>
                  <a:lnTo>
                    <a:pt x="6867702" y="5499227"/>
                  </a:lnTo>
                  <a:lnTo>
                    <a:pt x="6870496" y="5499227"/>
                  </a:lnTo>
                  <a:lnTo>
                    <a:pt x="6872909" y="5499481"/>
                  </a:lnTo>
                  <a:lnTo>
                    <a:pt x="6875703" y="5499735"/>
                  </a:lnTo>
                  <a:lnTo>
                    <a:pt x="6878116" y="5500116"/>
                  </a:lnTo>
                  <a:lnTo>
                    <a:pt x="6880910" y="5500370"/>
                  </a:lnTo>
                  <a:lnTo>
                    <a:pt x="6883323" y="5500751"/>
                  </a:lnTo>
                  <a:lnTo>
                    <a:pt x="6883323" y="5469001"/>
                  </a:lnTo>
                </a:path>
                <a:path w="6883400" h="10017125">
                  <a:moveTo>
                    <a:pt x="6797598" y="5594223"/>
                  </a:moveTo>
                  <a:lnTo>
                    <a:pt x="6797598" y="5469001"/>
                  </a:lnTo>
                </a:path>
                <a:path w="6883400" h="10017125">
                  <a:moveTo>
                    <a:pt x="6883323" y="5719191"/>
                  </a:moveTo>
                  <a:lnTo>
                    <a:pt x="6883323" y="5685409"/>
                  </a:lnTo>
                  <a:lnTo>
                    <a:pt x="6880910" y="5686044"/>
                  </a:lnTo>
                  <a:lnTo>
                    <a:pt x="6878370" y="5686933"/>
                  </a:lnTo>
                  <a:lnTo>
                    <a:pt x="6875957" y="5687187"/>
                  </a:lnTo>
                  <a:lnTo>
                    <a:pt x="6873290" y="5687568"/>
                  </a:lnTo>
                  <a:lnTo>
                    <a:pt x="6870750" y="5687822"/>
                  </a:lnTo>
                  <a:lnTo>
                    <a:pt x="6868083" y="5688203"/>
                  </a:lnTo>
                  <a:lnTo>
                    <a:pt x="6865670" y="5688203"/>
                  </a:lnTo>
                  <a:lnTo>
                    <a:pt x="6862876" y="5688203"/>
                  </a:lnTo>
                  <a:lnTo>
                    <a:pt x="6860463" y="5688203"/>
                  </a:lnTo>
                  <a:lnTo>
                    <a:pt x="6857669" y="5687822"/>
                  </a:lnTo>
                  <a:lnTo>
                    <a:pt x="6855256" y="5687568"/>
                  </a:lnTo>
                  <a:lnTo>
                    <a:pt x="6838492" y="5682361"/>
                  </a:lnTo>
                  <a:lnTo>
                    <a:pt x="6836333" y="5681091"/>
                  </a:lnTo>
                  <a:lnTo>
                    <a:pt x="6834174" y="5679948"/>
                  </a:lnTo>
                  <a:lnTo>
                    <a:pt x="6832396" y="5678678"/>
                  </a:lnTo>
                  <a:lnTo>
                    <a:pt x="6830618" y="5677154"/>
                  </a:lnTo>
                  <a:lnTo>
                    <a:pt x="6828713" y="5675630"/>
                  </a:lnTo>
                  <a:lnTo>
                    <a:pt x="6821728" y="5663819"/>
                  </a:lnTo>
                  <a:lnTo>
                    <a:pt x="6820839" y="5661279"/>
                  </a:lnTo>
                  <a:lnTo>
                    <a:pt x="6820458" y="5658866"/>
                  </a:lnTo>
                  <a:lnTo>
                    <a:pt x="6820204" y="5656453"/>
                  </a:lnTo>
                  <a:lnTo>
                    <a:pt x="6824776" y="5642102"/>
                  </a:lnTo>
                  <a:lnTo>
                    <a:pt x="6826046" y="5639943"/>
                  </a:lnTo>
                  <a:lnTo>
                    <a:pt x="6827189" y="5638165"/>
                  </a:lnTo>
                  <a:lnTo>
                    <a:pt x="6829094" y="5636641"/>
                  </a:lnTo>
                  <a:lnTo>
                    <a:pt x="6830618" y="5635117"/>
                  </a:lnTo>
                  <a:lnTo>
                    <a:pt x="6832396" y="5633593"/>
                  </a:lnTo>
                  <a:lnTo>
                    <a:pt x="6834174" y="5632323"/>
                  </a:lnTo>
                  <a:lnTo>
                    <a:pt x="6836333" y="5631180"/>
                  </a:lnTo>
                  <a:lnTo>
                    <a:pt x="6838492" y="5629910"/>
                  </a:lnTo>
                  <a:lnTo>
                    <a:pt x="6840651" y="5629021"/>
                  </a:lnTo>
                  <a:lnTo>
                    <a:pt x="6842810" y="5628132"/>
                  </a:lnTo>
                  <a:lnTo>
                    <a:pt x="6845223" y="5627243"/>
                  </a:lnTo>
                  <a:lnTo>
                    <a:pt x="6847382" y="5626608"/>
                  </a:lnTo>
                  <a:lnTo>
                    <a:pt x="6849795" y="5625973"/>
                  </a:lnTo>
                  <a:lnTo>
                    <a:pt x="6852208" y="5625338"/>
                  </a:lnTo>
                  <a:lnTo>
                    <a:pt x="6855002" y="5625084"/>
                  </a:lnTo>
                  <a:lnTo>
                    <a:pt x="6857415" y="5624703"/>
                  </a:lnTo>
                  <a:lnTo>
                    <a:pt x="6860082" y="5624449"/>
                  </a:lnTo>
                  <a:lnTo>
                    <a:pt x="6862622" y="5624449"/>
                  </a:lnTo>
                  <a:lnTo>
                    <a:pt x="6865289" y="5624195"/>
                  </a:lnTo>
                  <a:lnTo>
                    <a:pt x="6867702" y="5624195"/>
                  </a:lnTo>
                  <a:lnTo>
                    <a:pt x="6870496" y="5624449"/>
                  </a:lnTo>
                  <a:lnTo>
                    <a:pt x="6872909" y="5624449"/>
                  </a:lnTo>
                  <a:lnTo>
                    <a:pt x="6875703" y="5624703"/>
                  </a:lnTo>
                  <a:lnTo>
                    <a:pt x="6878116" y="5625084"/>
                  </a:lnTo>
                  <a:lnTo>
                    <a:pt x="6880910" y="5625338"/>
                  </a:lnTo>
                  <a:lnTo>
                    <a:pt x="6883323" y="5625973"/>
                  </a:lnTo>
                  <a:lnTo>
                    <a:pt x="6883323" y="5594223"/>
                  </a:lnTo>
                </a:path>
                <a:path w="6883400" h="10017125">
                  <a:moveTo>
                    <a:pt x="6797598" y="5719191"/>
                  </a:moveTo>
                  <a:lnTo>
                    <a:pt x="6797598" y="5594223"/>
                  </a:lnTo>
                </a:path>
                <a:path w="6883400" h="10017125">
                  <a:moveTo>
                    <a:pt x="6883323" y="5844159"/>
                  </a:moveTo>
                  <a:lnTo>
                    <a:pt x="6883323" y="5810377"/>
                  </a:lnTo>
                  <a:lnTo>
                    <a:pt x="6880910" y="5811012"/>
                  </a:lnTo>
                  <a:lnTo>
                    <a:pt x="6878370" y="5811901"/>
                  </a:lnTo>
                  <a:lnTo>
                    <a:pt x="6875957" y="5812155"/>
                  </a:lnTo>
                  <a:lnTo>
                    <a:pt x="6873290" y="5812536"/>
                  </a:lnTo>
                  <a:lnTo>
                    <a:pt x="6870750" y="5812790"/>
                  </a:lnTo>
                  <a:lnTo>
                    <a:pt x="6868083" y="5813171"/>
                  </a:lnTo>
                  <a:lnTo>
                    <a:pt x="6865670" y="5813171"/>
                  </a:lnTo>
                  <a:lnTo>
                    <a:pt x="6862876" y="5813171"/>
                  </a:lnTo>
                  <a:lnTo>
                    <a:pt x="6860463" y="5813171"/>
                  </a:lnTo>
                  <a:lnTo>
                    <a:pt x="6857669" y="5812790"/>
                  </a:lnTo>
                  <a:lnTo>
                    <a:pt x="6855256" y="5812536"/>
                  </a:lnTo>
                  <a:lnTo>
                    <a:pt x="6838492" y="5807329"/>
                  </a:lnTo>
                  <a:lnTo>
                    <a:pt x="6836333" y="5806059"/>
                  </a:lnTo>
                  <a:lnTo>
                    <a:pt x="6834174" y="5804916"/>
                  </a:lnTo>
                  <a:lnTo>
                    <a:pt x="6832396" y="5803646"/>
                  </a:lnTo>
                  <a:lnTo>
                    <a:pt x="6830618" y="5802122"/>
                  </a:lnTo>
                  <a:lnTo>
                    <a:pt x="6828713" y="5800598"/>
                  </a:lnTo>
                  <a:lnTo>
                    <a:pt x="6821728" y="5788787"/>
                  </a:lnTo>
                  <a:lnTo>
                    <a:pt x="6820839" y="5786247"/>
                  </a:lnTo>
                  <a:lnTo>
                    <a:pt x="6820458" y="5783834"/>
                  </a:lnTo>
                  <a:lnTo>
                    <a:pt x="6820204" y="5781421"/>
                  </a:lnTo>
                  <a:lnTo>
                    <a:pt x="6820458" y="5778627"/>
                  </a:lnTo>
                  <a:lnTo>
                    <a:pt x="6821093" y="5775960"/>
                  </a:lnTo>
                  <a:lnTo>
                    <a:pt x="6821728" y="5773547"/>
                  </a:lnTo>
                  <a:lnTo>
                    <a:pt x="6822617" y="5771388"/>
                  </a:lnTo>
                  <a:lnTo>
                    <a:pt x="6823506" y="5768975"/>
                  </a:lnTo>
                  <a:lnTo>
                    <a:pt x="6824776" y="5767070"/>
                  </a:lnTo>
                  <a:lnTo>
                    <a:pt x="6826046" y="5764911"/>
                  </a:lnTo>
                  <a:lnTo>
                    <a:pt x="6827189" y="5763133"/>
                  </a:lnTo>
                  <a:lnTo>
                    <a:pt x="6829094" y="5761609"/>
                  </a:lnTo>
                  <a:lnTo>
                    <a:pt x="6830618" y="5760085"/>
                  </a:lnTo>
                  <a:lnTo>
                    <a:pt x="6832396" y="5758561"/>
                  </a:lnTo>
                  <a:lnTo>
                    <a:pt x="6834174" y="5757291"/>
                  </a:lnTo>
                  <a:lnTo>
                    <a:pt x="6836333" y="5756148"/>
                  </a:lnTo>
                  <a:lnTo>
                    <a:pt x="6838492" y="5754878"/>
                  </a:lnTo>
                  <a:lnTo>
                    <a:pt x="6840651" y="5753989"/>
                  </a:lnTo>
                  <a:lnTo>
                    <a:pt x="6842810" y="5753100"/>
                  </a:lnTo>
                  <a:lnTo>
                    <a:pt x="6845223" y="5752211"/>
                  </a:lnTo>
                  <a:lnTo>
                    <a:pt x="6847382" y="5751576"/>
                  </a:lnTo>
                  <a:lnTo>
                    <a:pt x="6849795" y="5750941"/>
                  </a:lnTo>
                  <a:lnTo>
                    <a:pt x="6852208" y="5750306"/>
                  </a:lnTo>
                  <a:lnTo>
                    <a:pt x="6855002" y="5750052"/>
                  </a:lnTo>
                  <a:lnTo>
                    <a:pt x="6857415" y="5749671"/>
                  </a:lnTo>
                  <a:lnTo>
                    <a:pt x="6860082" y="5749417"/>
                  </a:lnTo>
                  <a:lnTo>
                    <a:pt x="6862622" y="5749417"/>
                  </a:lnTo>
                  <a:lnTo>
                    <a:pt x="6865289" y="5749163"/>
                  </a:lnTo>
                  <a:lnTo>
                    <a:pt x="6867702" y="5749163"/>
                  </a:lnTo>
                  <a:lnTo>
                    <a:pt x="6870496" y="5749417"/>
                  </a:lnTo>
                  <a:lnTo>
                    <a:pt x="6872909" y="5749417"/>
                  </a:lnTo>
                  <a:lnTo>
                    <a:pt x="6875703" y="5749671"/>
                  </a:lnTo>
                  <a:lnTo>
                    <a:pt x="6878116" y="5750052"/>
                  </a:lnTo>
                  <a:lnTo>
                    <a:pt x="6880910" y="5750306"/>
                  </a:lnTo>
                  <a:lnTo>
                    <a:pt x="6883323" y="5750941"/>
                  </a:lnTo>
                  <a:lnTo>
                    <a:pt x="6883323" y="5719191"/>
                  </a:lnTo>
                </a:path>
                <a:path w="6883400" h="10017125">
                  <a:moveTo>
                    <a:pt x="6797598" y="5844159"/>
                  </a:moveTo>
                  <a:lnTo>
                    <a:pt x="6797598" y="5719191"/>
                  </a:lnTo>
                </a:path>
                <a:path w="6883400" h="10017125">
                  <a:moveTo>
                    <a:pt x="6883323" y="5969127"/>
                  </a:moveTo>
                  <a:lnTo>
                    <a:pt x="6883323" y="5935345"/>
                  </a:lnTo>
                  <a:lnTo>
                    <a:pt x="6880910" y="5936234"/>
                  </a:lnTo>
                  <a:lnTo>
                    <a:pt x="6878370" y="5936869"/>
                  </a:lnTo>
                  <a:lnTo>
                    <a:pt x="6875957" y="5937123"/>
                  </a:lnTo>
                  <a:lnTo>
                    <a:pt x="6873290" y="5937758"/>
                  </a:lnTo>
                  <a:lnTo>
                    <a:pt x="6870750" y="5937758"/>
                  </a:lnTo>
                  <a:lnTo>
                    <a:pt x="6868083" y="5938139"/>
                  </a:lnTo>
                  <a:lnTo>
                    <a:pt x="6865670" y="5938139"/>
                  </a:lnTo>
                  <a:lnTo>
                    <a:pt x="6862876" y="5938139"/>
                  </a:lnTo>
                  <a:lnTo>
                    <a:pt x="6860463" y="5938139"/>
                  </a:lnTo>
                  <a:lnTo>
                    <a:pt x="6857669" y="5937758"/>
                  </a:lnTo>
                  <a:lnTo>
                    <a:pt x="6855256" y="5937504"/>
                  </a:lnTo>
                  <a:lnTo>
                    <a:pt x="6830618" y="5927090"/>
                  </a:lnTo>
                  <a:lnTo>
                    <a:pt x="6828713" y="5925566"/>
                  </a:lnTo>
                  <a:lnTo>
                    <a:pt x="6821728" y="5913755"/>
                  </a:lnTo>
                  <a:lnTo>
                    <a:pt x="6820839" y="5911596"/>
                  </a:lnTo>
                  <a:lnTo>
                    <a:pt x="6820458" y="5908802"/>
                  </a:lnTo>
                  <a:lnTo>
                    <a:pt x="6820204" y="5906389"/>
                  </a:lnTo>
                  <a:lnTo>
                    <a:pt x="6820458" y="5903595"/>
                  </a:lnTo>
                  <a:lnTo>
                    <a:pt x="6821093" y="5900928"/>
                  </a:lnTo>
                  <a:lnTo>
                    <a:pt x="6821728" y="5898515"/>
                  </a:lnTo>
                  <a:lnTo>
                    <a:pt x="6822617" y="5896356"/>
                  </a:lnTo>
                  <a:lnTo>
                    <a:pt x="6823506" y="5894197"/>
                  </a:lnTo>
                  <a:lnTo>
                    <a:pt x="6824776" y="5892038"/>
                  </a:lnTo>
                  <a:lnTo>
                    <a:pt x="6826046" y="5890260"/>
                  </a:lnTo>
                  <a:lnTo>
                    <a:pt x="6827189" y="5888101"/>
                  </a:lnTo>
                  <a:lnTo>
                    <a:pt x="6829094" y="5886577"/>
                  </a:lnTo>
                  <a:lnTo>
                    <a:pt x="6830618" y="5885053"/>
                  </a:lnTo>
                  <a:lnTo>
                    <a:pt x="6832396" y="5883529"/>
                  </a:lnTo>
                  <a:lnTo>
                    <a:pt x="6834174" y="5882259"/>
                  </a:lnTo>
                  <a:lnTo>
                    <a:pt x="6836333" y="5881116"/>
                  </a:lnTo>
                  <a:lnTo>
                    <a:pt x="6838492" y="5879846"/>
                  </a:lnTo>
                  <a:lnTo>
                    <a:pt x="6840651" y="5878957"/>
                  </a:lnTo>
                  <a:lnTo>
                    <a:pt x="6842810" y="5878068"/>
                  </a:lnTo>
                  <a:lnTo>
                    <a:pt x="6845223" y="5877179"/>
                  </a:lnTo>
                  <a:lnTo>
                    <a:pt x="6847382" y="5876544"/>
                  </a:lnTo>
                  <a:lnTo>
                    <a:pt x="6849795" y="5875909"/>
                  </a:lnTo>
                  <a:lnTo>
                    <a:pt x="6852208" y="5875655"/>
                  </a:lnTo>
                  <a:lnTo>
                    <a:pt x="6855002" y="5875020"/>
                  </a:lnTo>
                  <a:lnTo>
                    <a:pt x="6857415" y="5874639"/>
                  </a:lnTo>
                  <a:lnTo>
                    <a:pt x="6860082" y="5874385"/>
                  </a:lnTo>
                  <a:lnTo>
                    <a:pt x="6862622" y="5874385"/>
                  </a:lnTo>
                  <a:lnTo>
                    <a:pt x="6865289" y="5874385"/>
                  </a:lnTo>
                  <a:lnTo>
                    <a:pt x="6867702" y="5874385"/>
                  </a:lnTo>
                  <a:lnTo>
                    <a:pt x="6870496" y="5874385"/>
                  </a:lnTo>
                  <a:lnTo>
                    <a:pt x="6872909" y="5874385"/>
                  </a:lnTo>
                  <a:lnTo>
                    <a:pt x="6875703" y="5874639"/>
                  </a:lnTo>
                  <a:lnTo>
                    <a:pt x="6878116" y="5875020"/>
                  </a:lnTo>
                  <a:lnTo>
                    <a:pt x="6880910" y="5875274"/>
                  </a:lnTo>
                  <a:lnTo>
                    <a:pt x="6883323" y="5875909"/>
                  </a:lnTo>
                  <a:lnTo>
                    <a:pt x="6883323" y="5844159"/>
                  </a:lnTo>
                </a:path>
                <a:path w="6883400" h="10017125">
                  <a:moveTo>
                    <a:pt x="6797598" y="5969127"/>
                  </a:moveTo>
                  <a:lnTo>
                    <a:pt x="6797598" y="5844159"/>
                  </a:lnTo>
                </a:path>
                <a:path w="6883400" h="10017125">
                  <a:moveTo>
                    <a:pt x="6883323" y="6094095"/>
                  </a:moveTo>
                  <a:lnTo>
                    <a:pt x="6883323" y="6060567"/>
                  </a:lnTo>
                  <a:lnTo>
                    <a:pt x="6880910" y="6061202"/>
                  </a:lnTo>
                  <a:lnTo>
                    <a:pt x="6878370" y="6061837"/>
                  </a:lnTo>
                  <a:lnTo>
                    <a:pt x="6875957" y="6062091"/>
                  </a:lnTo>
                  <a:lnTo>
                    <a:pt x="6873290" y="6062726"/>
                  </a:lnTo>
                  <a:lnTo>
                    <a:pt x="6870750" y="6063107"/>
                  </a:lnTo>
                  <a:lnTo>
                    <a:pt x="6868083" y="6063107"/>
                  </a:lnTo>
                  <a:lnTo>
                    <a:pt x="6865670" y="6063361"/>
                  </a:lnTo>
                  <a:lnTo>
                    <a:pt x="6862876" y="6063361"/>
                  </a:lnTo>
                  <a:lnTo>
                    <a:pt x="6860463" y="6063107"/>
                  </a:lnTo>
                  <a:lnTo>
                    <a:pt x="6857669" y="6063107"/>
                  </a:lnTo>
                  <a:lnTo>
                    <a:pt x="6855256" y="6062472"/>
                  </a:lnTo>
                  <a:lnTo>
                    <a:pt x="6832396" y="6053582"/>
                  </a:lnTo>
                  <a:lnTo>
                    <a:pt x="6830618" y="6052058"/>
                  </a:lnTo>
                  <a:lnTo>
                    <a:pt x="6828713" y="6050534"/>
                  </a:lnTo>
                  <a:lnTo>
                    <a:pt x="6827189" y="6048756"/>
                  </a:lnTo>
                  <a:lnTo>
                    <a:pt x="6825665" y="6047232"/>
                  </a:lnTo>
                  <a:lnTo>
                    <a:pt x="6824522" y="6045073"/>
                  </a:lnTo>
                  <a:lnTo>
                    <a:pt x="6823252" y="6043295"/>
                  </a:lnTo>
                  <a:lnTo>
                    <a:pt x="6822363" y="6040755"/>
                  </a:lnTo>
                  <a:lnTo>
                    <a:pt x="6821728" y="6038723"/>
                  </a:lnTo>
                  <a:lnTo>
                    <a:pt x="6820839" y="6036564"/>
                  </a:lnTo>
                  <a:lnTo>
                    <a:pt x="6820458" y="6033770"/>
                  </a:lnTo>
                  <a:lnTo>
                    <a:pt x="6820204" y="6031357"/>
                  </a:lnTo>
                  <a:lnTo>
                    <a:pt x="6820458" y="6028563"/>
                  </a:lnTo>
                  <a:lnTo>
                    <a:pt x="6821093" y="6026150"/>
                  </a:lnTo>
                  <a:lnTo>
                    <a:pt x="6826046" y="6015228"/>
                  </a:lnTo>
                  <a:lnTo>
                    <a:pt x="6827189" y="6013069"/>
                  </a:lnTo>
                  <a:lnTo>
                    <a:pt x="6829094" y="6011545"/>
                  </a:lnTo>
                  <a:lnTo>
                    <a:pt x="6830618" y="6010021"/>
                  </a:lnTo>
                  <a:lnTo>
                    <a:pt x="6832396" y="6008497"/>
                  </a:lnTo>
                  <a:lnTo>
                    <a:pt x="6834174" y="6007227"/>
                  </a:lnTo>
                  <a:lnTo>
                    <a:pt x="6836333" y="6006084"/>
                  </a:lnTo>
                  <a:lnTo>
                    <a:pt x="6838492" y="6004814"/>
                  </a:lnTo>
                  <a:lnTo>
                    <a:pt x="6840651" y="6003925"/>
                  </a:lnTo>
                  <a:lnTo>
                    <a:pt x="6842810" y="6003036"/>
                  </a:lnTo>
                  <a:lnTo>
                    <a:pt x="6845223" y="6002401"/>
                  </a:lnTo>
                  <a:lnTo>
                    <a:pt x="6847382" y="6001512"/>
                  </a:lnTo>
                  <a:lnTo>
                    <a:pt x="6849795" y="6000877"/>
                  </a:lnTo>
                  <a:lnTo>
                    <a:pt x="6852208" y="6000623"/>
                  </a:lnTo>
                  <a:lnTo>
                    <a:pt x="6855002" y="5999988"/>
                  </a:lnTo>
                  <a:lnTo>
                    <a:pt x="6857415" y="5999607"/>
                  </a:lnTo>
                  <a:lnTo>
                    <a:pt x="6860082" y="5999607"/>
                  </a:lnTo>
                  <a:lnTo>
                    <a:pt x="6862622" y="5999353"/>
                  </a:lnTo>
                  <a:lnTo>
                    <a:pt x="6865289" y="5999353"/>
                  </a:lnTo>
                  <a:lnTo>
                    <a:pt x="6867702" y="5999353"/>
                  </a:lnTo>
                  <a:lnTo>
                    <a:pt x="6870496" y="5999353"/>
                  </a:lnTo>
                  <a:lnTo>
                    <a:pt x="6872909" y="5999607"/>
                  </a:lnTo>
                  <a:lnTo>
                    <a:pt x="6875703" y="5999607"/>
                  </a:lnTo>
                  <a:lnTo>
                    <a:pt x="6878116" y="5999988"/>
                  </a:lnTo>
                  <a:lnTo>
                    <a:pt x="6880910" y="6000242"/>
                  </a:lnTo>
                  <a:lnTo>
                    <a:pt x="6883323" y="6000877"/>
                  </a:lnTo>
                  <a:lnTo>
                    <a:pt x="6883323" y="5969127"/>
                  </a:lnTo>
                </a:path>
                <a:path w="6883400" h="10017125">
                  <a:moveTo>
                    <a:pt x="6797598" y="6094095"/>
                  </a:moveTo>
                  <a:lnTo>
                    <a:pt x="6797598" y="5969127"/>
                  </a:lnTo>
                </a:path>
                <a:path w="6883400" h="10017125">
                  <a:moveTo>
                    <a:pt x="6883323" y="6219063"/>
                  </a:moveTo>
                  <a:lnTo>
                    <a:pt x="6883323" y="6185535"/>
                  </a:lnTo>
                  <a:lnTo>
                    <a:pt x="6880910" y="6186170"/>
                  </a:lnTo>
                  <a:lnTo>
                    <a:pt x="6878370" y="6186805"/>
                  </a:lnTo>
                  <a:lnTo>
                    <a:pt x="6875957" y="6187440"/>
                  </a:lnTo>
                  <a:lnTo>
                    <a:pt x="6873290" y="6187694"/>
                  </a:lnTo>
                  <a:lnTo>
                    <a:pt x="6870750" y="6188075"/>
                  </a:lnTo>
                  <a:lnTo>
                    <a:pt x="6868083" y="6188075"/>
                  </a:lnTo>
                  <a:lnTo>
                    <a:pt x="6865670" y="6188329"/>
                  </a:lnTo>
                  <a:lnTo>
                    <a:pt x="6862876" y="6188329"/>
                  </a:lnTo>
                  <a:lnTo>
                    <a:pt x="6860463" y="6188075"/>
                  </a:lnTo>
                  <a:lnTo>
                    <a:pt x="6857669" y="6188075"/>
                  </a:lnTo>
                  <a:lnTo>
                    <a:pt x="6855256" y="6187694"/>
                  </a:lnTo>
                  <a:lnTo>
                    <a:pt x="6852462" y="6187059"/>
                  </a:lnTo>
                  <a:lnTo>
                    <a:pt x="6850049" y="6186551"/>
                  </a:lnTo>
                  <a:lnTo>
                    <a:pt x="6847636" y="6185916"/>
                  </a:lnTo>
                  <a:lnTo>
                    <a:pt x="6832396" y="6178550"/>
                  </a:lnTo>
                  <a:lnTo>
                    <a:pt x="6830618" y="6177026"/>
                  </a:lnTo>
                  <a:lnTo>
                    <a:pt x="6828713" y="6175502"/>
                  </a:lnTo>
                  <a:lnTo>
                    <a:pt x="6827189" y="6173978"/>
                  </a:lnTo>
                  <a:lnTo>
                    <a:pt x="6825665" y="6172200"/>
                  </a:lnTo>
                  <a:lnTo>
                    <a:pt x="6824522" y="6170041"/>
                  </a:lnTo>
                  <a:lnTo>
                    <a:pt x="6823252" y="6168263"/>
                  </a:lnTo>
                  <a:lnTo>
                    <a:pt x="6822363" y="6166104"/>
                  </a:lnTo>
                  <a:lnTo>
                    <a:pt x="6821728" y="6163691"/>
                  </a:lnTo>
                  <a:lnTo>
                    <a:pt x="6820839" y="6161532"/>
                  </a:lnTo>
                  <a:lnTo>
                    <a:pt x="6820458" y="6158738"/>
                  </a:lnTo>
                  <a:lnTo>
                    <a:pt x="6820204" y="6156325"/>
                  </a:lnTo>
                  <a:lnTo>
                    <a:pt x="6820458" y="6153531"/>
                  </a:lnTo>
                  <a:lnTo>
                    <a:pt x="6821093" y="6151118"/>
                  </a:lnTo>
                  <a:lnTo>
                    <a:pt x="6821728" y="6148705"/>
                  </a:lnTo>
                  <a:lnTo>
                    <a:pt x="6822617" y="6146292"/>
                  </a:lnTo>
                  <a:lnTo>
                    <a:pt x="6823506" y="6144133"/>
                  </a:lnTo>
                  <a:lnTo>
                    <a:pt x="6824776" y="6141974"/>
                  </a:lnTo>
                  <a:lnTo>
                    <a:pt x="6826046" y="6140196"/>
                  </a:lnTo>
                  <a:lnTo>
                    <a:pt x="6827189" y="6138291"/>
                  </a:lnTo>
                  <a:lnTo>
                    <a:pt x="6829094" y="6136513"/>
                  </a:lnTo>
                  <a:lnTo>
                    <a:pt x="6830618" y="6134989"/>
                  </a:lnTo>
                  <a:lnTo>
                    <a:pt x="6832396" y="6133465"/>
                  </a:lnTo>
                  <a:lnTo>
                    <a:pt x="6834174" y="6132195"/>
                  </a:lnTo>
                  <a:lnTo>
                    <a:pt x="6836333" y="6131052"/>
                  </a:lnTo>
                  <a:lnTo>
                    <a:pt x="6838492" y="6129782"/>
                  </a:lnTo>
                  <a:lnTo>
                    <a:pt x="6840651" y="6128893"/>
                  </a:lnTo>
                  <a:lnTo>
                    <a:pt x="6842810" y="6128004"/>
                  </a:lnTo>
                  <a:lnTo>
                    <a:pt x="6845223" y="6127369"/>
                  </a:lnTo>
                  <a:lnTo>
                    <a:pt x="6847382" y="6126480"/>
                  </a:lnTo>
                  <a:lnTo>
                    <a:pt x="6849795" y="6125845"/>
                  </a:lnTo>
                  <a:lnTo>
                    <a:pt x="6852208" y="6125591"/>
                  </a:lnTo>
                  <a:lnTo>
                    <a:pt x="6855002" y="6124956"/>
                  </a:lnTo>
                  <a:lnTo>
                    <a:pt x="6857415" y="6124575"/>
                  </a:lnTo>
                  <a:lnTo>
                    <a:pt x="6860082" y="6124575"/>
                  </a:lnTo>
                  <a:lnTo>
                    <a:pt x="6862622" y="6124321"/>
                  </a:lnTo>
                  <a:lnTo>
                    <a:pt x="6865289" y="6124321"/>
                  </a:lnTo>
                  <a:lnTo>
                    <a:pt x="6867702" y="6124321"/>
                  </a:lnTo>
                  <a:lnTo>
                    <a:pt x="6870496" y="6124321"/>
                  </a:lnTo>
                  <a:lnTo>
                    <a:pt x="6872909" y="6124575"/>
                  </a:lnTo>
                  <a:lnTo>
                    <a:pt x="6875703" y="6124575"/>
                  </a:lnTo>
                  <a:lnTo>
                    <a:pt x="6878116" y="6125210"/>
                  </a:lnTo>
                  <a:lnTo>
                    <a:pt x="6880910" y="6125591"/>
                  </a:lnTo>
                  <a:lnTo>
                    <a:pt x="6883323" y="6125845"/>
                  </a:lnTo>
                  <a:lnTo>
                    <a:pt x="6883323" y="6094095"/>
                  </a:lnTo>
                </a:path>
                <a:path w="6883400" h="10017125">
                  <a:moveTo>
                    <a:pt x="6797598" y="6219063"/>
                  </a:moveTo>
                  <a:lnTo>
                    <a:pt x="6797598" y="6094095"/>
                  </a:lnTo>
                </a:path>
                <a:path w="6883400" h="10017125">
                  <a:moveTo>
                    <a:pt x="6883323" y="6344031"/>
                  </a:moveTo>
                  <a:lnTo>
                    <a:pt x="6883323" y="6310503"/>
                  </a:lnTo>
                  <a:lnTo>
                    <a:pt x="6880910" y="6311138"/>
                  </a:lnTo>
                  <a:lnTo>
                    <a:pt x="6878370" y="6311773"/>
                  </a:lnTo>
                  <a:lnTo>
                    <a:pt x="6875957" y="6312408"/>
                  </a:lnTo>
                  <a:lnTo>
                    <a:pt x="6873290" y="6312662"/>
                  </a:lnTo>
                  <a:lnTo>
                    <a:pt x="6870750" y="6313043"/>
                  </a:lnTo>
                  <a:lnTo>
                    <a:pt x="6868083" y="6313043"/>
                  </a:lnTo>
                  <a:lnTo>
                    <a:pt x="6865670" y="6313297"/>
                  </a:lnTo>
                  <a:lnTo>
                    <a:pt x="6862876" y="6313297"/>
                  </a:lnTo>
                  <a:lnTo>
                    <a:pt x="6860463" y="6313043"/>
                  </a:lnTo>
                  <a:lnTo>
                    <a:pt x="6857669" y="6313043"/>
                  </a:lnTo>
                  <a:lnTo>
                    <a:pt x="6855256" y="6312662"/>
                  </a:lnTo>
                  <a:lnTo>
                    <a:pt x="6852462" y="6312027"/>
                  </a:lnTo>
                  <a:lnTo>
                    <a:pt x="6850049" y="6311519"/>
                  </a:lnTo>
                  <a:lnTo>
                    <a:pt x="6847636" y="6310884"/>
                  </a:lnTo>
                  <a:lnTo>
                    <a:pt x="6832396" y="6303518"/>
                  </a:lnTo>
                  <a:lnTo>
                    <a:pt x="6830618" y="6302375"/>
                  </a:lnTo>
                  <a:lnTo>
                    <a:pt x="6828713" y="6300470"/>
                  </a:lnTo>
                  <a:lnTo>
                    <a:pt x="6827189" y="6298946"/>
                  </a:lnTo>
                  <a:lnTo>
                    <a:pt x="6825665" y="6297168"/>
                  </a:lnTo>
                  <a:lnTo>
                    <a:pt x="6824522" y="6295009"/>
                  </a:lnTo>
                  <a:lnTo>
                    <a:pt x="6823252" y="6293231"/>
                  </a:lnTo>
                  <a:lnTo>
                    <a:pt x="6822363" y="6291072"/>
                  </a:lnTo>
                  <a:lnTo>
                    <a:pt x="6821728" y="6288659"/>
                  </a:lnTo>
                  <a:lnTo>
                    <a:pt x="6820839" y="6286500"/>
                  </a:lnTo>
                  <a:lnTo>
                    <a:pt x="6820458" y="6283706"/>
                  </a:lnTo>
                  <a:lnTo>
                    <a:pt x="6820204" y="6281293"/>
                  </a:lnTo>
                  <a:lnTo>
                    <a:pt x="6820458" y="6278499"/>
                  </a:lnTo>
                  <a:lnTo>
                    <a:pt x="6821093" y="6276086"/>
                  </a:lnTo>
                  <a:lnTo>
                    <a:pt x="6821728" y="6273673"/>
                  </a:lnTo>
                  <a:lnTo>
                    <a:pt x="6822617" y="6271260"/>
                  </a:lnTo>
                  <a:lnTo>
                    <a:pt x="6823506" y="6269101"/>
                  </a:lnTo>
                  <a:lnTo>
                    <a:pt x="6824776" y="6266942"/>
                  </a:lnTo>
                  <a:lnTo>
                    <a:pt x="6826046" y="6265164"/>
                  </a:lnTo>
                  <a:lnTo>
                    <a:pt x="6827189" y="6263259"/>
                  </a:lnTo>
                  <a:lnTo>
                    <a:pt x="6829094" y="6261481"/>
                  </a:lnTo>
                  <a:lnTo>
                    <a:pt x="6830618" y="6259957"/>
                  </a:lnTo>
                  <a:lnTo>
                    <a:pt x="6832396" y="6258687"/>
                  </a:lnTo>
                  <a:lnTo>
                    <a:pt x="6834174" y="6257163"/>
                  </a:lnTo>
                  <a:lnTo>
                    <a:pt x="6836333" y="6256020"/>
                  </a:lnTo>
                  <a:lnTo>
                    <a:pt x="6838492" y="6254750"/>
                  </a:lnTo>
                  <a:lnTo>
                    <a:pt x="6840651" y="6253861"/>
                  </a:lnTo>
                  <a:lnTo>
                    <a:pt x="6842810" y="6252972"/>
                  </a:lnTo>
                  <a:lnTo>
                    <a:pt x="6845223" y="6252337"/>
                  </a:lnTo>
                  <a:lnTo>
                    <a:pt x="6847382" y="6251448"/>
                  </a:lnTo>
                  <a:lnTo>
                    <a:pt x="6849795" y="6250813"/>
                  </a:lnTo>
                  <a:lnTo>
                    <a:pt x="6852208" y="6250559"/>
                  </a:lnTo>
                  <a:lnTo>
                    <a:pt x="6855002" y="6249924"/>
                  </a:lnTo>
                  <a:lnTo>
                    <a:pt x="6857415" y="6249543"/>
                  </a:lnTo>
                  <a:lnTo>
                    <a:pt x="6860082" y="6249543"/>
                  </a:lnTo>
                  <a:lnTo>
                    <a:pt x="6862622" y="6249289"/>
                  </a:lnTo>
                  <a:lnTo>
                    <a:pt x="6865289" y="6249289"/>
                  </a:lnTo>
                  <a:lnTo>
                    <a:pt x="6867702" y="6249289"/>
                  </a:lnTo>
                  <a:lnTo>
                    <a:pt x="6870496" y="6249289"/>
                  </a:lnTo>
                  <a:lnTo>
                    <a:pt x="6872909" y="6249543"/>
                  </a:lnTo>
                  <a:lnTo>
                    <a:pt x="6875703" y="6249543"/>
                  </a:lnTo>
                  <a:lnTo>
                    <a:pt x="6878116" y="6250178"/>
                  </a:lnTo>
                  <a:lnTo>
                    <a:pt x="6880910" y="6250559"/>
                  </a:lnTo>
                  <a:lnTo>
                    <a:pt x="6883323" y="6250813"/>
                  </a:lnTo>
                  <a:lnTo>
                    <a:pt x="6883323" y="6219063"/>
                  </a:lnTo>
                </a:path>
                <a:path w="6883400" h="10017125">
                  <a:moveTo>
                    <a:pt x="6797598" y="6344031"/>
                  </a:moveTo>
                  <a:lnTo>
                    <a:pt x="6797598" y="6219063"/>
                  </a:lnTo>
                </a:path>
                <a:path w="6883400" h="10017125">
                  <a:moveTo>
                    <a:pt x="6883323" y="6468999"/>
                  </a:moveTo>
                  <a:lnTo>
                    <a:pt x="6883323" y="6435471"/>
                  </a:lnTo>
                  <a:lnTo>
                    <a:pt x="6880910" y="6436106"/>
                  </a:lnTo>
                  <a:lnTo>
                    <a:pt x="6878370" y="6436741"/>
                  </a:lnTo>
                  <a:lnTo>
                    <a:pt x="6875957" y="6437376"/>
                  </a:lnTo>
                  <a:lnTo>
                    <a:pt x="6873290" y="6437630"/>
                  </a:lnTo>
                  <a:lnTo>
                    <a:pt x="6870750" y="6438011"/>
                  </a:lnTo>
                  <a:lnTo>
                    <a:pt x="6868083" y="6438265"/>
                  </a:lnTo>
                  <a:lnTo>
                    <a:pt x="6865670" y="6438265"/>
                  </a:lnTo>
                  <a:lnTo>
                    <a:pt x="6862876" y="6438265"/>
                  </a:lnTo>
                  <a:lnTo>
                    <a:pt x="6860463" y="6438265"/>
                  </a:lnTo>
                  <a:lnTo>
                    <a:pt x="6857669" y="6438011"/>
                  </a:lnTo>
                  <a:lnTo>
                    <a:pt x="6855256" y="6437630"/>
                  </a:lnTo>
                  <a:lnTo>
                    <a:pt x="6852462" y="6436995"/>
                  </a:lnTo>
                  <a:lnTo>
                    <a:pt x="6850049" y="6436741"/>
                  </a:lnTo>
                  <a:lnTo>
                    <a:pt x="6847636" y="6435852"/>
                  </a:lnTo>
                  <a:lnTo>
                    <a:pt x="6845223" y="6435217"/>
                  </a:lnTo>
                  <a:lnTo>
                    <a:pt x="6842810" y="6434328"/>
                  </a:lnTo>
                  <a:lnTo>
                    <a:pt x="6832396" y="6428486"/>
                  </a:lnTo>
                  <a:lnTo>
                    <a:pt x="6830618" y="6427343"/>
                  </a:lnTo>
                  <a:lnTo>
                    <a:pt x="6828713" y="6425438"/>
                  </a:lnTo>
                  <a:lnTo>
                    <a:pt x="6827189" y="6423914"/>
                  </a:lnTo>
                  <a:lnTo>
                    <a:pt x="6825665" y="6422136"/>
                  </a:lnTo>
                  <a:lnTo>
                    <a:pt x="6824522" y="6419977"/>
                  </a:lnTo>
                  <a:lnTo>
                    <a:pt x="6823252" y="6418199"/>
                  </a:lnTo>
                  <a:lnTo>
                    <a:pt x="6822363" y="6416040"/>
                  </a:lnTo>
                  <a:lnTo>
                    <a:pt x="6821728" y="6413627"/>
                  </a:lnTo>
                  <a:lnTo>
                    <a:pt x="6820839" y="6411468"/>
                  </a:lnTo>
                  <a:lnTo>
                    <a:pt x="6820458" y="6409055"/>
                  </a:lnTo>
                  <a:lnTo>
                    <a:pt x="6820204" y="6406261"/>
                  </a:lnTo>
                  <a:lnTo>
                    <a:pt x="6820458" y="6403467"/>
                  </a:lnTo>
                  <a:lnTo>
                    <a:pt x="6821093" y="6401054"/>
                  </a:lnTo>
                  <a:lnTo>
                    <a:pt x="6821728" y="6398641"/>
                  </a:lnTo>
                  <a:lnTo>
                    <a:pt x="6822617" y="6396228"/>
                  </a:lnTo>
                  <a:lnTo>
                    <a:pt x="6823506" y="6394069"/>
                  </a:lnTo>
                  <a:lnTo>
                    <a:pt x="6824776" y="6391910"/>
                  </a:lnTo>
                  <a:lnTo>
                    <a:pt x="6826046" y="6390132"/>
                  </a:lnTo>
                  <a:lnTo>
                    <a:pt x="6827189" y="6388227"/>
                  </a:lnTo>
                  <a:lnTo>
                    <a:pt x="6829094" y="6386703"/>
                  </a:lnTo>
                  <a:lnTo>
                    <a:pt x="6830618" y="6384925"/>
                  </a:lnTo>
                  <a:lnTo>
                    <a:pt x="6832396" y="6383655"/>
                  </a:lnTo>
                  <a:lnTo>
                    <a:pt x="6834174" y="6382131"/>
                  </a:lnTo>
                  <a:lnTo>
                    <a:pt x="6836333" y="6380988"/>
                  </a:lnTo>
                  <a:lnTo>
                    <a:pt x="6838492" y="6380099"/>
                  </a:lnTo>
                  <a:lnTo>
                    <a:pt x="6840651" y="6378829"/>
                  </a:lnTo>
                  <a:lnTo>
                    <a:pt x="6842810" y="6377940"/>
                  </a:lnTo>
                  <a:lnTo>
                    <a:pt x="6845223" y="6377305"/>
                  </a:lnTo>
                  <a:lnTo>
                    <a:pt x="6847382" y="6376416"/>
                  </a:lnTo>
                  <a:lnTo>
                    <a:pt x="6849795" y="6376035"/>
                  </a:lnTo>
                  <a:lnTo>
                    <a:pt x="6852208" y="6375527"/>
                  </a:lnTo>
                  <a:lnTo>
                    <a:pt x="6855002" y="6374892"/>
                  </a:lnTo>
                  <a:lnTo>
                    <a:pt x="6857415" y="6374892"/>
                  </a:lnTo>
                  <a:lnTo>
                    <a:pt x="6860082" y="6374511"/>
                  </a:lnTo>
                  <a:lnTo>
                    <a:pt x="6862622" y="6374257"/>
                  </a:lnTo>
                  <a:lnTo>
                    <a:pt x="6865289" y="6374257"/>
                  </a:lnTo>
                  <a:lnTo>
                    <a:pt x="6867702" y="6374257"/>
                  </a:lnTo>
                  <a:lnTo>
                    <a:pt x="6870496" y="6374257"/>
                  </a:lnTo>
                  <a:lnTo>
                    <a:pt x="6872909" y="6374511"/>
                  </a:lnTo>
                  <a:lnTo>
                    <a:pt x="6875703" y="6374892"/>
                  </a:lnTo>
                  <a:lnTo>
                    <a:pt x="6878116" y="6375146"/>
                  </a:lnTo>
                  <a:lnTo>
                    <a:pt x="6880910" y="6375527"/>
                  </a:lnTo>
                  <a:lnTo>
                    <a:pt x="6883323" y="6375781"/>
                  </a:lnTo>
                  <a:lnTo>
                    <a:pt x="6883323" y="6344031"/>
                  </a:lnTo>
                </a:path>
                <a:path w="6883400" h="10017125">
                  <a:moveTo>
                    <a:pt x="6797598" y="6468999"/>
                  </a:moveTo>
                  <a:lnTo>
                    <a:pt x="6797598" y="6344031"/>
                  </a:lnTo>
                </a:path>
                <a:path w="6883400" h="10017125">
                  <a:moveTo>
                    <a:pt x="6883323" y="6594348"/>
                  </a:moveTo>
                  <a:lnTo>
                    <a:pt x="6883323" y="6560438"/>
                  </a:lnTo>
                  <a:lnTo>
                    <a:pt x="6880910" y="6561074"/>
                  </a:lnTo>
                  <a:lnTo>
                    <a:pt x="6878370" y="6561709"/>
                  </a:lnTo>
                  <a:lnTo>
                    <a:pt x="6875957" y="6562344"/>
                  </a:lnTo>
                  <a:lnTo>
                    <a:pt x="6873290" y="6562598"/>
                  </a:lnTo>
                  <a:lnTo>
                    <a:pt x="6870750" y="6562979"/>
                  </a:lnTo>
                  <a:lnTo>
                    <a:pt x="6868083" y="6563233"/>
                  </a:lnTo>
                  <a:lnTo>
                    <a:pt x="6865670" y="6563233"/>
                  </a:lnTo>
                  <a:lnTo>
                    <a:pt x="6862876" y="6563233"/>
                  </a:lnTo>
                  <a:lnTo>
                    <a:pt x="6860463" y="6563233"/>
                  </a:lnTo>
                  <a:lnTo>
                    <a:pt x="6857669" y="6562979"/>
                  </a:lnTo>
                  <a:lnTo>
                    <a:pt x="6855256" y="6562598"/>
                  </a:lnTo>
                  <a:lnTo>
                    <a:pt x="6852462" y="6562344"/>
                  </a:lnTo>
                  <a:lnTo>
                    <a:pt x="6850049" y="6561709"/>
                  </a:lnTo>
                  <a:lnTo>
                    <a:pt x="6847636" y="6561074"/>
                  </a:lnTo>
                  <a:lnTo>
                    <a:pt x="6845223" y="6560184"/>
                  </a:lnTo>
                  <a:lnTo>
                    <a:pt x="6842810" y="6559550"/>
                  </a:lnTo>
                  <a:lnTo>
                    <a:pt x="6840651" y="6558661"/>
                  </a:lnTo>
                  <a:lnTo>
                    <a:pt x="6838492" y="6557391"/>
                  </a:lnTo>
                  <a:lnTo>
                    <a:pt x="6836333" y="6556248"/>
                  </a:lnTo>
                  <a:lnTo>
                    <a:pt x="6834174" y="6554978"/>
                  </a:lnTo>
                  <a:lnTo>
                    <a:pt x="6832396" y="6553454"/>
                  </a:lnTo>
                  <a:lnTo>
                    <a:pt x="6830618" y="6552311"/>
                  </a:lnTo>
                  <a:lnTo>
                    <a:pt x="6828713" y="6550786"/>
                  </a:lnTo>
                  <a:lnTo>
                    <a:pt x="6827189" y="6548882"/>
                  </a:lnTo>
                  <a:lnTo>
                    <a:pt x="6825665" y="6547104"/>
                  </a:lnTo>
                  <a:lnTo>
                    <a:pt x="6824522" y="6545199"/>
                  </a:lnTo>
                  <a:lnTo>
                    <a:pt x="6823252" y="6543167"/>
                  </a:lnTo>
                  <a:lnTo>
                    <a:pt x="6822363" y="6541008"/>
                  </a:lnTo>
                  <a:lnTo>
                    <a:pt x="6821728" y="6538849"/>
                  </a:lnTo>
                  <a:lnTo>
                    <a:pt x="6820839" y="6536436"/>
                  </a:lnTo>
                  <a:lnTo>
                    <a:pt x="6820458" y="6534023"/>
                  </a:lnTo>
                  <a:lnTo>
                    <a:pt x="6820204" y="6531229"/>
                  </a:lnTo>
                  <a:lnTo>
                    <a:pt x="6820458" y="6528434"/>
                  </a:lnTo>
                  <a:lnTo>
                    <a:pt x="6821093" y="6526022"/>
                  </a:lnTo>
                  <a:lnTo>
                    <a:pt x="6826046" y="6515100"/>
                  </a:lnTo>
                  <a:lnTo>
                    <a:pt x="6827189" y="6513195"/>
                  </a:lnTo>
                  <a:lnTo>
                    <a:pt x="6829094" y="6511671"/>
                  </a:lnTo>
                  <a:lnTo>
                    <a:pt x="6830618" y="6509893"/>
                  </a:lnTo>
                  <a:lnTo>
                    <a:pt x="6832396" y="6508623"/>
                  </a:lnTo>
                  <a:lnTo>
                    <a:pt x="6834174" y="6507099"/>
                  </a:lnTo>
                  <a:lnTo>
                    <a:pt x="6836333" y="6505956"/>
                  </a:lnTo>
                  <a:lnTo>
                    <a:pt x="6838492" y="6505067"/>
                  </a:lnTo>
                  <a:lnTo>
                    <a:pt x="6840651" y="6504051"/>
                  </a:lnTo>
                  <a:lnTo>
                    <a:pt x="6857415" y="6499860"/>
                  </a:lnTo>
                  <a:lnTo>
                    <a:pt x="6860082" y="6499479"/>
                  </a:lnTo>
                  <a:lnTo>
                    <a:pt x="6862622" y="6499225"/>
                  </a:lnTo>
                  <a:lnTo>
                    <a:pt x="6865289" y="6499225"/>
                  </a:lnTo>
                  <a:lnTo>
                    <a:pt x="6867702" y="6499225"/>
                  </a:lnTo>
                  <a:lnTo>
                    <a:pt x="6870496" y="6499225"/>
                  </a:lnTo>
                  <a:lnTo>
                    <a:pt x="6872909" y="6499479"/>
                  </a:lnTo>
                  <a:lnTo>
                    <a:pt x="6875703" y="6499860"/>
                  </a:lnTo>
                  <a:lnTo>
                    <a:pt x="6878116" y="6500114"/>
                  </a:lnTo>
                  <a:lnTo>
                    <a:pt x="6880910" y="6500495"/>
                  </a:lnTo>
                  <a:lnTo>
                    <a:pt x="6883323" y="6500749"/>
                  </a:lnTo>
                  <a:lnTo>
                    <a:pt x="6883323" y="6468999"/>
                  </a:lnTo>
                </a:path>
                <a:path w="6883400" h="10017125">
                  <a:moveTo>
                    <a:pt x="6797598" y="6594348"/>
                  </a:moveTo>
                  <a:lnTo>
                    <a:pt x="6797598" y="6468999"/>
                  </a:lnTo>
                </a:path>
                <a:path w="6883400" h="10017125">
                  <a:moveTo>
                    <a:pt x="6883323" y="6722363"/>
                  </a:moveTo>
                  <a:lnTo>
                    <a:pt x="6883323" y="6687566"/>
                  </a:lnTo>
                  <a:lnTo>
                    <a:pt x="6880910" y="6688455"/>
                  </a:lnTo>
                  <a:lnTo>
                    <a:pt x="6878370" y="6689090"/>
                  </a:lnTo>
                  <a:lnTo>
                    <a:pt x="6875957" y="6689471"/>
                  </a:lnTo>
                  <a:lnTo>
                    <a:pt x="6873290" y="6689979"/>
                  </a:lnTo>
                  <a:lnTo>
                    <a:pt x="6870750" y="6690359"/>
                  </a:lnTo>
                  <a:lnTo>
                    <a:pt x="6868083" y="6690359"/>
                  </a:lnTo>
                  <a:lnTo>
                    <a:pt x="6865670" y="6690613"/>
                  </a:lnTo>
                  <a:lnTo>
                    <a:pt x="6862876" y="6690613"/>
                  </a:lnTo>
                  <a:lnTo>
                    <a:pt x="6860463" y="6690359"/>
                  </a:lnTo>
                  <a:lnTo>
                    <a:pt x="6857669" y="6690359"/>
                  </a:lnTo>
                  <a:lnTo>
                    <a:pt x="6855256" y="6689725"/>
                  </a:lnTo>
                  <a:lnTo>
                    <a:pt x="6852462" y="6689471"/>
                  </a:lnTo>
                  <a:lnTo>
                    <a:pt x="6850049" y="6688836"/>
                  </a:lnTo>
                  <a:lnTo>
                    <a:pt x="6847636" y="6688201"/>
                  </a:lnTo>
                  <a:lnTo>
                    <a:pt x="6845223" y="6687566"/>
                  </a:lnTo>
                  <a:lnTo>
                    <a:pt x="6842810" y="6686677"/>
                  </a:lnTo>
                  <a:lnTo>
                    <a:pt x="6840651" y="6685788"/>
                  </a:lnTo>
                  <a:lnTo>
                    <a:pt x="6838492" y="6684518"/>
                  </a:lnTo>
                  <a:lnTo>
                    <a:pt x="6836333" y="6683375"/>
                  </a:lnTo>
                  <a:lnTo>
                    <a:pt x="6834174" y="6682105"/>
                  </a:lnTo>
                  <a:lnTo>
                    <a:pt x="6832396" y="6680581"/>
                  </a:lnTo>
                  <a:lnTo>
                    <a:pt x="6830618" y="6679311"/>
                  </a:lnTo>
                  <a:lnTo>
                    <a:pt x="6821728" y="6665341"/>
                  </a:lnTo>
                  <a:lnTo>
                    <a:pt x="6820839" y="6663182"/>
                  </a:lnTo>
                  <a:lnTo>
                    <a:pt x="6820458" y="6660515"/>
                  </a:lnTo>
                  <a:lnTo>
                    <a:pt x="6820204" y="6657721"/>
                  </a:lnTo>
                  <a:lnTo>
                    <a:pt x="6820458" y="6654927"/>
                  </a:lnTo>
                  <a:lnTo>
                    <a:pt x="6821093" y="6652513"/>
                  </a:lnTo>
                  <a:lnTo>
                    <a:pt x="6821728" y="6649847"/>
                  </a:lnTo>
                  <a:lnTo>
                    <a:pt x="6822617" y="6647688"/>
                  </a:lnTo>
                  <a:lnTo>
                    <a:pt x="6823506" y="6645275"/>
                  </a:lnTo>
                  <a:lnTo>
                    <a:pt x="6824776" y="6643116"/>
                  </a:lnTo>
                  <a:lnTo>
                    <a:pt x="6826046" y="6641211"/>
                  </a:lnTo>
                  <a:lnTo>
                    <a:pt x="6827189" y="6639433"/>
                  </a:lnTo>
                  <a:lnTo>
                    <a:pt x="6829094" y="6637655"/>
                  </a:lnTo>
                  <a:lnTo>
                    <a:pt x="6838492" y="6630924"/>
                  </a:lnTo>
                  <a:lnTo>
                    <a:pt x="6840651" y="6630034"/>
                  </a:lnTo>
                  <a:lnTo>
                    <a:pt x="6842810" y="6628765"/>
                  </a:lnTo>
                  <a:lnTo>
                    <a:pt x="6845223" y="6628130"/>
                  </a:lnTo>
                  <a:lnTo>
                    <a:pt x="6847382" y="6627241"/>
                  </a:lnTo>
                  <a:lnTo>
                    <a:pt x="6849795" y="6626606"/>
                  </a:lnTo>
                  <a:lnTo>
                    <a:pt x="6852208" y="6626352"/>
                  </a:lnTo>
                  <a:lnTo>
                    <a:pt x="6855002" y="6625717"/>
                  </a:lnTo>
                  <a:lnTo>
                    <a:pt x="6857415" y="6625463"/>
                  </a:lnTo>
                  <a:lnTo>
                    <a:pt x="6860082" y="6625463"/>
                  </a:lnTo>
                  <a:lnTo>
                    <a:pt x="6862622" y="6625082"/>
                  </a:lnTo>
                  <a:lnTo>
                    <a:pt x="6865289" y="6625082"/>
                  </a:lnTo>
                  <a:lnTo>
                    <a:pt x="6867702" y="6625082"/>
                  </a:lnTo>
                  <a:lnTo>
                    <a:pt x="6870496" y="6625082"/>
                  </a:lnTo>
                  <a:lnTo>
                    <a:pt x="6872909" y="6625463"/>
                  </a:lnTo>
                  <a:lnTo>
                    <a:pt x="6875703" y="6625463"/>
                  </a:lnTo>
                  <a:lnTo>
                    <a:pt x="6878116" y="6625971"/>
                  </a:lnTo>
                  <a:lnTo>
                    <a:pt x="6880910" y="6625971"/>
                  </a:lnTo>
                  <a:lnTo>
                    <a:pt x="6883323" y="6626606"/>
                  </a:lnTo>
                  <a:lnTo>
                    <a:pt x="6883323" y="6594348"/>
                  </a:lnTo>
                </a:path>
                <a:path w="6883400" h="10017125">
                  <a:moveTo>
                    <a:pt x="6797598" y="6722363"/>
                  </a:moveTo>
                  <a:lnTo>
                    <a:pt x="6797598" y="6594348"/>
                  </a:lnTo>
                </a:path>
                <a:path w="6883400" h="10017125">
                  <a:moveTo>
                    <a:pt x="6883323" y="6850380"/>
                  </a:moveTo>
                  <a:lnTo>
                    <a:pt x="6883323" y="6815963"/>
                  </a:lnTo>
                  <a:lnTo>
                    <a:pt x="6880910" y="6816471"/>
                  </a:lnTo>
                  <a:lnTo>
                    <a:pt x="6878370" y="6817106"/>
                  </a:lnTo>
                  <a:lnTo>
                    <a:pt x="6875957" y="6817741"/>
                  </a:lnTo>
                  <a:lnTo>
                    <a:pt x="6873290" y="6817995"/>
                  </a:lnTo>
                  <a:lnTo>
                    <a:pt x="6870750" y="6818376"/>
                  </a:lnTo>
                  <a:lnTo>
                    <a:pt x="6868083" y="6818376"/>
                  </a:lnTo>
                  <a:lnTo>
                    <a:pt x="6865670" y="6818630"/>
                  </a:lnTo>
                  <a:lnTo>
                    <a:pt x="6862876" y="6818630"/>
                  </a:lnTo>
                  <a:lnTo>
                    <a:pt x="6860463" y="6818376"/>
                  </a:lnTo>
                  <a:lnTo>
                    <a:pt x="6857669" y="6818376"/>
                  </a:lnTo>
                  <a:lnTo>
                    <a:pt x="6855256" y="6817995"/>
                  </a:lnTo>
                  <a:lnTo>
                    <a:pt x="6852462" y="6817486"/>
                  </a:lnTo>
                  <a:lnTo>
                    <a:pt x="6850049" y="6816852"/>
                  </a:lnTo>
                  <a:lnTo>
                    <a:pt x="6847636" y="6816217"/>
                  </a:lnTo>
                  <a:lnTo>
                    <a:pt x="6845223" y="6815582"/>
                  </a:lnTo>
                  <a:lnTo>
                    <a:pt x="6842810" y="6814693"/>
                  </a:lnTo>
                  <a:lnTo>
                    <a:pt x="6840651" y="6813804"/>
                  </a:lnTo>
                  <a:lnTo>
                    <a:pt x="6838492" y="6812534"/>
                  </a:lnTo>
                  <a:lnTo>
                    <a:pt x="6836333" y="6811391"/>
                  </a:lnTo>
                  <a:lnTo>
                    <a:pt x="6834174" y="6810121"/>
                  </a:lnTo>
                  <a:lnTo>
                    <a:pt x="6832396" y="6808597"/>
                  </a:lnTo>
                  <a:lnTo>
                    <a:pt x="6830618" y="6807327"/>
                  </a:lnTo>
                  <a:lnTo>
                    <a:pt x="6828713" y="6805549"/>
                  </a:lnTo>
                  <a:lnTo>
                    <a:pt x="6827189" y="6804025"/>
                  </a:lnTo>
                  <a:lnTo>
                    <a:pt x="6825665" y="6802247"/>
                  </a:lnTo>
                  <a:lnTo>
                    <a:pt x="6824522" y="6800088"/>
                  </a:lnTo>
                  <a:lnTo>
                    <a:pt x="6823252" y="6797929"/>
                  </a:lnTo>
                  <a:lnTo>
                    <a:pt x="6822363" y="6795770"/>
                  </a:lnTo>
                  <a:lnTo>
                    <a:pt x="6821728" y="6793357"/>
                  </a:lnTo>
                  <a:lnTo>
                    <a:pt x="6820839" y="6791198"/>
                  </a:lnTo>
                  <a:lnTo>
                    <a:pt x="6820458" y="6788531"/>
                  </a:lnTo>
                  <a:lnTo>
                    <a:pt x="6820204" y="6785991"/>
                  </a:lnTo>
                  <a:lnTo>
                    <a:pt x="6820458" y="6782943"/>
                  </a:lnTo>
                  <a:lnTo>
                    <a:pt x="6821093" y="6780530"/>
                  </a:lnTo>
                  <a:lnTo>
                    <a:pt x="6821728" y="6778117"/>
                  </a:lnTo>
                  <a:lnTo>
                    <a:pt x="6822617" y="6775704"/>
                  </a:lnTo>
                  <a:lnTo>
                    <a:pt x="6823506" y="6773291"/>
                  </a:lnTo>
                  <a:lnTo>
                    <a:pt x="6824776" y="6771132"/>
                  </a:lnTo>
                  <a:lnTo>
                    <a:pt x="6826046" y="6769227"/>
                  </a:lnTo>
                  <a:lnTo>
                    <a:pt x="6827189" y="6767449"/>
                  </a:lnTo>
                  <a:lnTo>
                    <a:pt x="6829094" y="6765671"/>
                  </a:lnTo>
                  <a:lnTo>
                    <a:pt x="6840651" y="6758051"/>
                  </a:lnTo>
                  <a:lnTo>
                    <a:pt x="6842810" y="6756781"/>
                  </a:lnTo>
                  <a:lnTo>
                    <a:pt x="6845223" y="6756146"/>
                  </a:lnTo>
                  <a:lnTo>
                    <a:pt x="6847382" y="6755257"/>
                  </a:lnTo>
                  <a:lnTo>
                    <a:pt x="6849795" y="6754622"/>
                  </a:lnTo>
                  <a:lnTo>
                    <a:pt x="6852208" y="6754368"/>
                  </a:lnTo>
                  <a:lnTo>
                    <a:pt x="6855002" y="6753733"/>
                  </a:lnTo>
                  <a:lnTo>
                    <a:pt x="6857415" y="6753479"/>
                  </a:lnTo>
                  <a:lnTo>
                    <a:pt x="6860082" y="6753479"/>
                  </a:lnTo>
                  <a:lnTo>
                    <a:pt x="6862622" y="6753098"/>
                  </a:lnTo>
                  <a:lnTo>
                    <a:pt x="6865289" y="6753098"/>
                  </a:lnTo>
                  <a:lnTo>
                    <a:pt x="6867702" y="6753098"/>
                  </a:lnTo>
                  <a:lnTo>
                    <a:pt x="6870496" y="6753098"/>
                  </a:lnTo>
                  <a:lnTo>
                    <a:pt x="6872909" y="6753479"/>
                  </a:lnTo>
                  <a:lnTo>
                    <a:pt x="6875703" y="6753479"/>
                  </a:lnTo>
                  <a:lnTo>
                    <a:pt x="6878116" y="6753986"/>
                  </a:lnTo>
                  <a:lnTo>
                    <a:pt x="6880910" y="6754368"/>
                  </a:lnTo>
                  <a:lnTo>
                    <a:pt x="6883323" y="6754622"/>
                  </a:lnTo>
                  <a:lnTo>
                    <a:pt x="6883323" y="6722363"/>
                  </a:lnTo>
                </a:path>
                <a:path w="6883400" h="10017125">
                  <a:moveTo>
                    <a:pt x="6797598" y="6850380"/>
                  </a:moveTo>
                  <a:lnTo>
                    <a:pt x="6797598" y="6722363"/>
                  </a:lnTo>
                </a:path>
                <a:path w="6883400" h="10017125">
                  <a:moveTo>
                    <a:pt x="6883323" y="6978396"/>
                  </a:moveTo>
                  <a:lnTo>
                    <a:pt x="6883323" y="6943979"/>
                  </a:lnTo>
                  <a:lnTo>
                    <a:pt x="6880910" y="6944486"/>
                  </a:lnTo>
                  <a:lnTo>
                    <a:pt x="6878370" y="6945122"/>
                  </a:lnTo>
                  <a:lnTo>
                    <a:pt x="6875957" y="6945757"/>
                  </a:lnTo>
                  <a:lnTo>
                    <a:pt x="6873290" y="6946011"/>
                  </a:lnTo>
                  <a:lnTo>
                    <a:pt x="6870750" y="6946392"/>
                  </a:lnTo>
                  <a:lnTo>
                    <a:pt x="6868083" y="6946646"/>
                  </a:lnTo>
                  <a:lnTo>
                    <a:pt x="6865670" y="6946646"/>
                  </a:lnTo>
                  <a:lnTo>
                    <a:pt x="6862876" y="6946646"/>
                  </a:lnTo>
                  <a:lnTo>
                    <a:pt x="6860463" y="6946646"/>
                  </a:lnTo>
                  <a:lnTo>
                    <a:pt x="6857669" y="6946392"/>
                  </a:lnTo>
                  <a:lnTo>
                    <a:pt x="6855256" y="6946011"/>
                  </a:lnTo>
                  <a:lnTo>
                    <a:pt x="6852462" y="6945503"/>
                  </a:lnTo>
                  <a:lnTo>
                    <a:pt x="6850049" y="6944868"/>
                  </a:lnTo>
                  <a:lnTo>
                    <a:pt x="6847636" y="6944233"/>
                  </a:lnTo>
                  <a:lnTo>
                    <a:pt x="6845223" y="6943598"/>
                  </a:lnTo>
                  <a:lnTo>
                    <a:pt x="6842810" y="6942709"/>
                  </a:lnTo>
                  <a:lnTo>
                    <a:pt x="6840651" y="6941820"/>
                  </a:lnTo>
                  <a:lnTo>
                    <a:pt x="6838492" y="6940931"/>
                  </a:lnTo>
                  <a:lnTo>
                    <a:pt x="6836333" y="6939407"/>
                  </a:lnTo>
                  <a:lnTo>
                    <a:pt x="6834174" y="6938136"/>
                  </a:lnTo>
                  <a:lnTo>
                    <a:pt x="6832396" y="6936867"/>
                  </a:lnTo>
                  <a:lnTo>
                    <a:pt x="6824522" y="6928104"/>
                  </a:lnTo>
                  <a:lnTo>
                    <a:pt x="6823252" y="6925945"/>
                  </a:lnTo>
                  <a:lnTo>
                    <a:pt x="6822363" y="6923786"/>
                  </a:lnTo>
                  <a:lnTo>
                    <a:pt x="6821728" y="6921373"/>
                  </a:lnTo>
                  <a:lnTo>
                    <a:pt x="6820839" y="6919213"/>
                  </a:lnTo>
                  <a:lnTo>
                    <a:pt x="6820458" y="6916547"/>
                  </a:lnTo>
                  <a:lnTo>
                    <a:pt x="6820204" y="6914007"/>
                  </a:lnTo>
                  <a:lnTo>
                    <a:pt x="6820458" y="6911340"/>
                  </a:lnTo>
                  <a:lnTo>
                    <a:pt x="6821093" y="6908546"/>
                  </a:lnTo>
                  <a:lnTo>
                    <a:pt x="6821728" y="6906133"/>
                  </a:lnTo>
                  <a:lnTo>
                    <a:pt x="6822617" y="6903720"/>
                  </a:lnTo>
                  <a:lnTo>
                    <a:pt x="6823506" y="6901307"/>
                  </a:lnTo>
                  <a:lnTo>
                    <a:pt x="6824776" y="6899402"/>
                  </a:lnTo>
                  <a:lnTo>
                    <a:pt x="6826046" y="6897243"/>
                  </a:lnTo>
                  <a:lnTo>
                    <a:pt x="6827189" y="6895465"/>
                  </a:lnTo>
                  <a:lnTo>
                    <a:pt x="6829094" y="6893686"/>
                  </a:lnTo>
                  <a:lnTo>
                    <a:pt x="6830618" y="6892163"/>
                  </a:lnTo>
                  <a:lnTo>
                    <a:pt x="6832396" y="6890638"/>
                  </a:lnTo>
                  <a:lnTo>
                    <a:pt x="6834174" y="6889369"/>
                  </a:lnTo>
                  <a:lnTo>
                    <a:pt x="6836333" y="6888099"/>
                  </a:lnTo>
                  <a:lnTo>
                    <a:pt x="6838492" y="6886956"/>
                  </a:lnTo>
                  <a:lnTo>
                    <a:pt x="6840651" y="6886067"/>
                  </a:lnTo>
                  <a:lnTo>
                    <a:pt x="6842810" y="6885051"/>
                  </a:lnTo>
                  <a:lnTo>
                    <a:pt x="6845223" y="6884161"/>
                  </a:lnTo>
                  <a:lnTo>
                    <a:pt x="6847382" y="6883527"/>
                  </a:lnTo>
                  <a:lnTo>
                    <a:pt x="6849795" y="6883019"/>
                  </a:lnTo>
                  <a:lnTo>
                    <a:pt x="6852208" y="6882384"/>
                  </a:lnTo>
                  <a:lnTo>
                    <a:pt x="6855002" y="6881749"/>
                  </a:lnTo>
                  <a:lnTo>
                    <a:pt x="6857415" y="6881495"/>
                  </a:lnTo>
                  <a:lnTo>
                    <a:pt x="6860082" y="6881495"/>
                  </a:lnTo>
                  <a:lnTo>
                    <a:pt x="6862622" y="6881113"/>
                  </a:lnTo>
                  <a:lnTo>
                    <a:pt x="6865289" y="6881113"/>
                  </a:lnTo>
                  <a:lnTo>
                    <a:pt x="6867702" y="6881113"/>
                  </a:lnTo>
                  <a:lnTo>
                    <a:pt x="6870496" y="6881113"/>
                  </a:lnTo>
                  <a:lnTo>
                    <a:pt x="6872909" y="6881495"/>
                  </a:lnTo>
                  <a:lnTo>
                    <a:pt x="6875703" y="6881495"/>
                  </a:lnTo>
                  <a:lnTo>
                    <a:pt x="6878116" y="6882003"/>
                  </a:lnTo>
                  <a:lnTo>
                    <a:pt x="6880910" y="6882384"/>
                  </a:lnTo>
                  <a:lnTo>
                    <a:pt x="6883323" y="6882638"/>
                  </a:lnTo>
                  <a:lnTo>
                    <a:pt x="6883323" y="6850380"/>
                  </a:lnTo>
                </a:path>
                <a:path w="6883400" h="10017125">
                  <a:moveTo>
                    <a:pt x="6797598" y="6978396"/>
                  </a:moveTo>
                  <a:lnTo>
                    <a:pt x="6797598" y="6850380"/>
                  </a:lnTo>
                </a:path>
                <a:path w="6883400" h="10017125">
                  <a:moveTo>
                    <a:pt x="6883323" y="7106411"/>
                  </a:moveTo>
                  <a:lnTo>
                    <a:pt x="6883323" y="7071995"/>
                  </a:lnTo>
                  <a:lnTo>
                    <a:pt x="6880910" y="7072503"/>
                  </a:lnTo>
                  <a:lnTo>
                    <a:pt x="6878370" y="7073138"/>
                  </a:lnTo>
                  <a:lnTo>
                    <a:pt x="6875957" y="7073773"/>
                  </a:lnTo>
                  <a:lnTo>
                    <a:pt x="6873290" y="7074027"/>
                  </a:lnTo>
                  <a:lnTo>
                    <a:pt x="6870750" y="7074408"/>
                  </a:lnTo>
                  <a:lnTo>
                    <a:pt x="6868083" y="7074661"/>
                  </a:lnTo>
                  <a:lnTo>
                    <a:pt x="6865670" y="7074661"/>
                  </a:lnTo>
                  <a:lnTo>
                    <a:pt x="6862876" y="7074661"/>
                  </a:lnTo>
                  <a:lnTo>
                    <a:pt x="6860463" y="7074661"/>
                  </a:lnTo>
                  <a:lnTo>
                    <a:pt x="6857669" y="7074408"/>
                  </a:lnTo>
                  <a:lnTo>
                    <a:pt x="6855256" y="7074027"/>
                  </a:lnTo>
                  <a:lnTo>
                    <a:pt x="6852462" y="7073773"/>
                  </a:lnTo>
                  <a:lnTo>
                    <a:pt x="6850049" y="7073138"/>
                  </a:lnTo>
                  <a:lnTo>
                    <a:pt x="6847636" y="7072249"/>
                  </a:lnTo>
                  <a:lnTo>
                    <a:pt x="6845223" y="7071613"/>
                  </a:lnTo>
                  <a:lnTo>
                    <a:pt x="6830618" y="7063359"/>
                  </a:lnTo>
                  <a:lnTo>
                    <a:pt x="6828713" y="7061834"/>
                  </a:lnTo>
                  <a:lnTo>
                    <a:pt x="6827189" y="7060057"/>
                  </a:lnTo>
                  <a:lnTo>
                    <a:pt x="6825665" y="7058279"/>
                  </a:lnTo>
                  <a:lnTo>
                    <a:pt x="6824522" y="7056120"/>
                  </a:lnTo>
                  <a:lnTo>
                    <a:pt x="6823252" y="7053961"/>
                  </a:lnTo>
                  <a:lnTo>
                    <a:pt x="6822363" y="7051802"/>
                  </a:lnTo>
                  <a:lnTo>
                    <a:pt x="6821728" y="7049643"/>
                  </a:lnTo>
                  <a:lnTo>
                    <a:pt x="6820839" y="7047230"/>
                  </a:lnTo>
                  <a:lnTo>
                    <a:pt x="6820458" y="7044563"/>
                  </a:lnTo>
                  <a:lnTo>
                    <a:pt x="6820204" y="7042023"/>
                  </a:lnTo>
                  <a:lnTo>
                    <a:pt x="6824776" y="7027418"/>
                  </a:lnTo>
                  <a:lnTo>
                    <a:pt x="6826046" y="7025259"/>
                  </a:lnTo>
                  <a:lnTo>
                    <a:pt x="6827189" y="7023481"/>
                  </a:lnTo>
                  <a:lnTo>
                    <a:pt x="6829094" y="7021957"/>
                  </a:lnTo>
                  <a:lnTo>
                    <a:pt x="6830618" y="7020179"/>
                  </a:lnTo>
                  <a:lnTo>
                    <a:pt x="6840651" y="7014083"/>
                  </a:lnTo>
                  <a:lnTo>
                    <a:pt x="6842810" y="7013067"/>
                  </a:lnTo>
                  <a:lnTo>
                    <a:pt x="6845223" y="7012178"/>
                  </a:lnTo>
                  <a:lnTo>
                    <a:pt x="6847382" y="7011543"/>
                  </a:lnTo>
                  <a:lnTo>
                    <a:pt x="6849795" y="7011034"/>
                  </a:lnTo>
                  <a:lnTo>
                    <a:pt x="6852208" y="7010400"/>
                  </a:lnTo>
                  <a:lnTo>
                    <a:pt x="6855002" y="7010019"/>
                  </a:lnTo>
                  <a:lnTo>
                    <a:pt x="6857415" y="7009765"/>
                  </a:lnTo>
                  <a:lnTo>
                    <a:pt x="6860082" y="7009511"/>
                  </a:lnTo>
                  <a:lnTo>
                    <a:pt x="6862622" y="7009130"/>
                  </a:lnTo>
                  <a:lnTo>
                    <a:pt x="6865289" y="7009130"/>
                  </a:lnTo>
                  <a:lnTo>
                    <a:pt x="6867702" y="7009130"/>
                  </a:lnTo>
                  <a:lnTo>
                    <a:pt x="6870496" y="7009130"/>
                  </a:lnTo>
                  <a:lnTo>
                    <a:pt x="6872909" y="7009511"/>
                  </a:lnTo>
                  <a:lnTo>
                    <a:pt x="6875703" y="7009765"/>
                  </a:lnTo>
                  <a:lnTo>
                    <a:pt x="6878116" y="7010019"/>
                  </a:lnTo>
                  <a:lnTo>
                    <a:pt x="6880910" y="7010400"/>
                  </a:lnTo>
                  <a:lnTo>
                    <a:pt x="6883323" y="7010654"/>
                  </a:lnTo>
                  <a:lnTo>
                    <a:pt x="6883323" y="6978396"/>
                  </a:lnTo>
                </a:path>
                <a:path w="6883400" h="10017125">
                  <a:moveTo>
                    <a:pt x="6797598" y="7106411"/>
                  </a:moveTo>
                  <a:lnTo>
                    <a:pt x="6797598" y="6978396"/>
                  </a:lnTo>
                </a:path>
                <a:path w="6883400" h="10017125">
                  <a:moveTo>
                    <a:pt x="6883323" y="7234428"/>
                  </a:moveTo>
                  <a:lnTo>
                    <a:pt x="6883323" y="7200011"/>
                  </a:lnTo>
                  <a:lnTo>
                    <a:pt x="6880910" y="7200519"/>
                  </a:lnTo>
                  <a:lnTo>
                    <a:pt x="6878370" y="7201154"/>
                  </a:lnTo>
                  <a:lnTo>
                    <a:pt x="6875957" y="7201789"/>
                  </a:lnTo>
                  <a:lnTo>
                    <a:pt x="6873290" y="7202043"/>
                  </a:lnTo>
                  <a:lnTo>
                    <a:pt x="6870750" y="7202424"/>
                  </a:lnTo>
                  <a:lnTo>
                    <a:pt x="6868083" y="7202678"/>
                  </a:lnTo>
                  <a:lnTo>
                    <a:pt x="6865670" y="7202678"/>
                  </a:lnTo>
                  <a:lnTo>
                    <a:pt x="6862876" y="7202678"/>
                  </a:lnTo>
                  <a:lnTo>
                    <a:pt x="6860463" y="7202678"/>
                  </a:lnTo>
                  <a:lnTo>
                    <a:pt x="6857669" y="7202424"/>
                  </a:lnTo>
                  <a:lnTo>
                    <a:pt x="6855256" y="7202043"/>
                  </a:lnTo>
                  <a:lnTo>
                    <a:pt x="6852462" y="7201789"/>
                  </a:lnTo>
                  <a:lnTo>
                    <a:pt x="6850049" y="7201154"/>
                  </a:lnTo>
                  <a:lnTo>
                    <a:pt x="6847636" y="7200519"/>
                  </a:lnTo>
                  <a:lnTo>
                    <a:pt x="6845223" y="7199630"/>
                  </a:lnTo>
                  <a:lnTo>
                    <a:pt x="6842810" y="7198741"/>
                  </a:lnTo>
                  <a:lnTo>
                    <a:pt x="6840651" y="7197852"/>
                  </a:lnTo>
                  <a:lnTo>
                    <a:pt x="6838492" y="7196963"/>
                  </a:lnTo>
                  <a:lnTo>
                    <a:pt x="6836333" y="7195693"/>
                  </a:lnTo>
                  <a:lnTo>
                    <a:pt x="6834174" y="7194423"/>
                  </a:lnTo>
                  <a:lnTo>
                    <a:pt x="6832396" y="7192899"/>
                  </a:lnTo>
                  <a:lnTo>
                    <a:pt x="6830618" y="7191375"/>
                  </a:lnTo>
                  <a:lnTo>
                    <a:pt x="6828713" y="7189851"/>
                  </a:lnTo>
                  <a:lnTo>
                    <a:pt x="6827189" y="7188073"/>
                  </a:lnTo>
                  <a:lnTo>
                    <a:pt x="6825665" y="7186295"/>
                  </a:lnTo>
                  <a:lnTo>
                    <a:pt x="6824522" y="7184136"/>
                  </a:lnTo>
                  <a:lnTo>
                    <a:pt x="6823252" y="7182231"/>
                  </a:lnTo>
                  <a:lnTo>
                    <a:pt x="6822363" y="7179818"/>
                  </a:lnTo>
                  <a:lnTo>
                    <a:pt x="6821728" y="7177659"/>
                  </a:lnTo>
                  <a:lnTo>
                    <a:pt x="6820839" y="7175246"/>
                  </a:lnTo>
                  <a:lnTo>
                    <a:pt x="6820458" y="7172833"/>
                  </a:lnTo>
                  <a:lnTo>
                    <a:pt x="6820204" y="7170039"/>
                  </a:lnTo>
                  <a:lnTo>
                    <a:pt x="6820458" y="7167372"/>
                  </a:lnTo>
                  <a:lnTo>
                    <a:pt x="6821093" y="7164578"/>
                  </a:lnTo>
                  <a:lnTo>
                    <a:pt x="6821728" y="7162165"/>
                  </a:lnTo>
                  <a:lnTo>
                    <a:pt x="6822617" y="7159752"/>
                  </a:lnTo>
                  <a:lnTo>
                    <a:pt x="6823506" y="7157593"/>
                  </a:lnTo>
                  <a:lnTo>
                    <a:pt x="6824776" y="7155434"/>
                  </a:lnTo>
                  <a:lnTo>
                    <a:pt x="6826046" y="7153275"/>
                  </a:lnTo>
                  <a:lnTo>
                    <a:pt x="6827189" y="7151497"/>
                  </a:lnTo>
                  <a:lnTo>
                    <a:pt x="6829094" y="7149973"/>
                  </a:lnTo>
                  <a:lnTo>
                    <a:pt x="6830618" y="7148195"/>
                  </a:lnTo>
                  <a:lnTo>
                    <a:pt x="6832396" y="7146925"/>
                  </a:lnTo>
                  <a:lnTo>
                    <a:pt x="6834174" y="7145401"/>
                  </a:lnTo>
                  <a:lnTo>
                    <a:pt x="6836333" y="7144131"/>
                  </a:lnTo>
                  <a:lnTo>
                    <a:pt x="6838492" y="7142988"/>
                  </a:lnTo>
                  <a:lnTo>
                    <a:pt x="6840651" y="7142099"/>
                  </a:lnTo>
                  <a:lnTo>
                    <a:pt x="6842810" y="7141083"/>
                  </a:lnTo>
                  <a:lnTo>
                    <a:pt x="6845223" y="7140194"/>
                  </a:lnTo>
                  <a:lnTo>
                    <a:pt x="6847382" y="7139559"/>
                  </a:lnTo>
                  <a:lnTo>
                    <a:pt x="6849795" y="7139051"/>
                  </a:lnTo>
                  <a:lnTo>
                    <a:pt x="6852208" y="7138416"/>
                  </a:lnTo>
                  <a:lnTo>
                    <a:pt x="6855002" y="7138034"/>
                  </a:lnTo>
                  <a:lnTo>
                    <a:pt x="6857415" y="7137781"/>
                  </a:lnTo>
                  <a:lnTo>
                    <a:pt x="6860082" y="7137527"/>
                  </a:lnTo>
                  <a:lnTo>
                    <a:pt x="6862622" y="7137146"/>
                  </a:lnTo>
                  <a:lnTo>
                    <a:pt x="6865289" y="7137146"/>
                  </a:lnTo>
                  <a:lnTo>
                    <a:pt x="6867702" y="7137146"/>
                  </a:lnTo>
                  <a:lnTo>
                    <a:pt x="6870496" y="7137146"/>
                  </a:lnTo>
                  <a:lnTo>
                    <a:pt x="6872909" y="7137527"/>
                  </a:lnTo>
                  <a:lnTo>
                    <a:pt x="6875703" y="7137781"/>
                  </a:lnTo>
                  <a:lnTo>
                    <a:pt x="6878116" y="7138034"/>
                  </a:lnTo>
                  <a:lnTo>
                    <a:pt x="6880910" y="7138416"/>
                  </a:lnTo>
                  <a:lnTo>
                    <a:pt x="6883323" y="7139051"/>
                  </a:lnTo>
                  <a:lnTo>
                    <a:pt x="6883323" y="7106411"/>
                  </a:lnTo>
                </a:path>
                <a:path w="6883400" h="10017125">
                  <a:moveTo>
                    <a:pt x="6797598" y="7234428"/>
                  </a:moveTo>
                  <a:lnTo>
                    <a:pt x="6797598" y="7106411"/>
                  </a:lnTo>
                </a:path>
                <a:path w="6883400" h="10017125">
                  <a:moveTo>
                    <a:pt x="6883323" y="7362444"/>
                  </a:moveTo>
                  <a:lnTo>
                    <a:pt x="6883323" y="7328027"/>
                  </a:lnTo>
                  <a:lnTo>
                    <a:pt x="6880910" y="7328534"/>
                  </a:lnTo>
                  <a:lnTo>
                    <a:pt x="6878370" y="7329170"/>
                  </a:lnTo>
                  <a:lnTo>
                    <a:pt x="6875957" y="7329805"/>
                  </a:lnTo>
                  <a:lnTo>
                    <a:pt x="6873290" y="7330059"/>
                  </a:lnTo>
                  <a:lnTo>
                    <a:pt x="6870750" y="7330440"/>
                  </a:lnTo>
                  <a:lnTo>
                    <a:pt x="6868083" y="7330694"/>
                  </a:lnTo>
                  <a:lnTo>
                    <a:pt x="6865670" y="7330694"/>
                  </a:lnTo>
                  <a:lnTo>
                    <a:pt x="6862876" y="7330694"/>
                  </a:lnTo>
                  <a:lnTo>
                    <a:pt x="6860463" y="7330694"/>
                  </a:lnTo>
                  <a:lnTo>
                    <a:pt x="6857669" y="7330440"/>
                  </a:lnTo>
                  <a:lnTo>
                    <a:pt x="6855256" y="7330059"/>
                  </a:lnTo>
                  <a:lnTo>
                    <a:pt x="6852462" y="7329805"/>
                  </a:lnTo>
                  <a:lnTo>
                    <a:pt x="6850049" y="7329170"/>
                  </a:lnTo>
                  <a:lnTo>
                    <a:pt x="6847636" y="7328534"/>
                  </a:lnTo>
                  <a:lnTo>
                    <a:pt x="6845223" y="7327646"/>
                  </a:lnTo>
                  <a:lnTo>
                    <a:pt x="6842810" y="7327011"/>
                  </a:lnTo>
                  <a:lnTo>
                    <a:pt x="6840651" y="7325868"/>
                  </a:lnTo>
                  <a:lnTo>
                    <a:pt x="6838492" y="7324979"/>
                  </a:lnTo>
                  <a:lnTo>
                    <a:pt x="6836333" y="7323709"/>
                  </a:lnTo>
                  <a:lnTo>
                    <a:pt x="6834174" y="7322439"/>
                  </a:lnTo>
                  <a:lnTo>
                    <a:pt x="6832396" y="7320915"/>
                  </a:lnTo>
                  <a:lnTo>
                    <a:pt x="6830618" y="7319391"/>
                  </a:lnTo>
                  <a:lnTo>
                    <a:pt x="6828713" y="7317867"/>
                  </a:lnTo>
                  <a:lnTo>
                    <a:pt x="6827189" y="7316089"/>
                  </a:lnTo>
                  <a:lnTo>
                    <a:pt x="6825665" y="7314311"/>
                  </a:lnTo>
                  <a:lnTo>
                    <a:pt x="6824522" y="7312152"/>
                  </a:lnTo>
                  <a:lnTo>
                    <a:pt x="6823252" y="7310247"/>
                  </a:lnTo>
                  <a:lnTo>
                    <a:pt x="6822363" y="7307834"/>
                  </a:lnTo>
                  <a:lnTo>
                    <a:pt x="6821728" y="7305675"/>
                  </a:lnTo>
                  <a:lnTo>
                    <a:pt x="6820839" y="7303261"/>
                  </a:lnTo>
                  <a:lnTo>
                    <a:pt x="6820458" y="7300849"/>
                  </a:lnTo>
                  <a:lnTo>
                    <a:pt x="6820204" y="7298055"/>
                  </a:lnTo>
                  <a:lnTo>
                    <a:pt x="6820458" y="7295388"/>
                  </a:lnTo>
                  <a:lnTo>
                    <a:pt x="6821093" y="7292594"/>
                  </a:lnTo>
                  <a:lnTo>
                    <a:pt x="6826046" y="7281672"/>
                  </a:lnTo>
                  <a:lnTo>
                    <a:pt x="6827189" y="7279513"/>
                  </a:lnTo>
                  <a:lnTo>
                    <a:pt x="6829094" y="7277989"/>
                  </a:lnTo>
                  <a:lnTo>
                    <a:pt x="6830618" y="7276211"/>
                  </a:lnTo>
                  <a:lnTo>
                    <a:pt x="6832396" y="7274941"/>
                  </a:lnTo>
                  <a:lnTo>
                    <a:pt x="6834174" y="7273417"/>
                  </a:lnTo>
                  <a:lnTo>
                    <a:pt x="6836333" y="7272147"/>
                  </a:lnTo>
                  <a:lnTo>
                    <a:pt x="6838492" y="7271004"/>
                  </a:lnTo>
                  <a:lnTo>
                    <a:pt x="6840651" y="7270115"/>
                  </a:lnTo>
                  <a:lnTo>
                    <a:pt x="6842810" y="7269099"/>
                  </a:lnTo>
                  <a:lnTo>
                    <a:pt x="6845223" y="7268209"/>
                  </a:lnTo>
                  <a:lnTo>
                    <a:pt x="6847382" y="7267575"/>
                  </a:lnTo>
                  <a:lnTo>
                    <a:pt x="6849795" y="7267067"/>
                  </a:lnTo>
                  <a:lnTo>
                    <a:pt x="6852208" y="7266432"/>
                  </a:lnTo>
                  <a:lnTo>
                    <a:pt x="6855002" y="7266051"/>
                  </a:lnTo>
                  <a:lnTo>
                    <a:pt x="6857415" y="7265797"/>
                  </a:lnTo>
                  <a:lnTo>
                    <a:pt x="6860082" y="7265543"/>
                  </a:lnTo>
                  <a:lnTo>
                    <a:pt x="6862622" y="7265543"/>
                  </a:lnTo>
                  <a:lnTo>
                    <a:pt x="6865289" y="7265161"/>
                  </a:lnTo>
                  <a:lnTo>
                    <a:pt x="6867702" y="7265161"/>
                  </a:lnTo>
                  <a:lnTo>
                    <a:pt x="6870496" y="7265543"/>
                  </a:lnTo>
                  <a:lnTo>
                    <a:pt x="6872909" y="7265543"/>
                  </a:lnTo>
                  <a:lnTo>
                    <a:pt x="6875703" y="7265797"/>
                  </a:lnTo>
                  <a:lnTo>
                    <a:pt x="6878116" y="7266051"/>
                  </a:lnTo>
                  <a:lnTo>
                    <a:pt x="6880910" y="7266432"/>
                  </a:lnTo>
                  <a:lnTo>
                    <a:pt x="6883323" y="7267067"/>
                  </a:lnTo>
                  <a:lnTo>
                    <a:pt x="6883323" y="7234428"/>
                  </a:lnTo>
                </a:path>
                <a:path w="6883400" h="10017125">
                  <a:moveTo>
                    <a:pt x="6797598" y="7362444"/>
                  </a:moveTo>
                  <a:lnTo>
                    <a:pt x="6797598" y="7234428"/>
                  </a:lnTo>
                </a:path>
                <a:path w="6883400" h="10017125">
                  <a:moveTo>
                    <a:pt x="6883323" y="7490459"/>
                  </a:moveTo>
                  <a:lnTo>
                    <a:pt x="6883323" y="7456043"/>
                  </a:lnTo>
                  <a:lnTo>
                    <a:pt x="6880910" y="7456551"/>
                  </a:lnTo>
                  <a:lnTo>
                    <a:pt x="6878370" y="7457567"/>
                  </a:lnTo>
                  <a:lnTo>
                    <a:pt x="6875957" y="7457821"/>
                  </a:lnTo>
                  <a:lnTo>
                    <a:pt x="6873290" y="7458075"/>
                  </a:lnTo>
                  <a:lnTo>
                    <a:pt x="6870750" y="7458456"/>
                  </a:lnTo>
                  <a:lnTo>
                    <a:pt x="6868083" y="7458709"/>
                  </a:lnTo>
                  <a:lnTo>
                    <a:pt x="6865670" y="7458709"/>
                  </a:lnTo>
                  <a:lnTo>
                    <a:pt x="6862876" y="7458709"/>
                  </a:lnTo>
                  <a:lnTo>
                    <a:pt x="6860463" y="7458709"/>
                  </a:lnTo>
                  <a:lnTo>
                    <a:pt x="6857669" y="7458456"/>
                  </a:lnTo>
                  <a:lnTo>
                    <a:pt x="6855256" y="7458075"/>
                  </a:lnTo>
                  <a:lnTo>
                    <a:pt x="6852462" y="7457821"/>
                  </a:lnTo>
                  <a:lnTo>
                    <a:pt x="6850049" y="7457186"/>
                  </a:lnTo>
                  <a:lnTo>
                    <a:pt x="6847636" y="7456551"/>
                  </a:lnTo>
                  <a:lnTo>
                    <a:pt x="6845223" y="7456043"/>
                  </a:lnTo>
                  <a:lnTo>
                    <a:pt x="6842810" y="7455027"/>
                  </a:lnTo>
                  <a:lnTo>
                    <a:pt x="6840651" y="7454138"/>
                  </a:lnTo>
                  <a:lnTo>
                    <a:pt x="6838492" y="7452995"/>
                  </a:lnTo>
                  <a:lnTo>
                    <a:pt x="6836333" y="7451725"/>
                  </a:lnTo>
                  <a:lnTo>
                    <a:pt x="6834174" y="7450455"/>
                  </a:lnTo>
                  <a:lnTo>
                    <a:pt x="6832396" y="7448931"/>
                  </a:lnTo>
                  <a:lnTo>
                    <a:pt x="6830618" y="7447407"/>
                  </a:lnTo>
                  <a:lnTo>
                    <a:pt x="6828713" y="7445883"/>
                  </a:lnTo>
                  <a:lnTo>
                    <a:pt x="6827189" y="7444105"/>
                  </a:lnTo>
                  <a:lnTo>
                    <a:pt x="6825665" y="7442327"/>
                  </a:lnTo>
                  <a:lnTo>
                    <a:pt x="6824522" y="7440422"/>
                  </a:lnTo>
                  <a:lnTo>
                    <a:pt x="6823252" y="7438263"/>
                  </a:lnTo>
                  <a:lnTo>
                    <a:pt x="6822363" y="7436231"/>
                  </a:lnTo>
                  <a:lnTo>
                    <a:pt x="6821728" y="7433691"/>
                  </a:lnTo>
                  <a:lnTo>
                    <a:pt x="6820839" y="7431278"/>
                  </a:lnTo>
                  <a:lnTo>
                    <a:pt x="6820458" y="7428865"/>
                  </a:lnTo>
                  <a:lnTo>
                    <a:pt x="6820204" y="7426071"/>
                  </a:lnTo>
                  <a:lnTo>
                    <a:pt x="6826046" y="7409688"/>
                  </a:lnTo>
                  <a:lnTo>
                    <a:pt x="6827189" y="7407529"/>
                  </a:lnTo>
                  <a:lnTo>
                    <a:pt x="6829094" y="7406005"/>
                  </a:lnTo>
                  <a:lnTo>
                    <a:pt x="6830618" y="7404481"/>
                  </a:lnTo>
                  <a:lnTo>
                    <a:pt x="6832396" y="7402957"/>
                  </a:lnTo>
                  <a:lnTo>
                    <a:pt x="6834174" y="7401433"/>
                  </a:lnTo>
                  <a:lnTo>
                    <a:pt x="6836333" y="7400163"/>
                  </a:lnTo>
                  <a:lnTo>
                    <a:pt x="6838492" y="7399020"/>
                  </a:lnTo>
                  <a:lnTo>
                    <a:pt x="6840651" y="7398131"/>
                  </a:lnTo>
                  <a:lnTo>
                    <a:pt x="6842810" y="7397115"/>
                  </a:lnTo>
                  <a:lnTo>
                    <a:pt x="6845223" y="7396607"/>
                  </a:lnTo>
                  <a:lnTo>
                    <a:pt x="6847382" y="7395591"/>
                  </a:lnTo>
                  <a:lnTo>
                    <a:pt x="6849795" y="7395083"/>
                  </a:lnTo>
                  <a:lnTo>
                    <a:pt x="6852208" y="7394702"/>
                  </a:lnTo>
                  <a:lnTo>
                    <a:pt x="6855002" y="7394067"/>
                  </a:lnTo>
                  <a:lnTo>
                    <a:pt x="6857415" y="7393813"/>
                  </a:lnTo>
                  <a:lnTo>
                    <a:pt x="6860082" y="7393559"/>
                  </a:lnTo>
                  <a:lnTo>
                    <a:pt x="6862622" y="7393559"/>
                  </a:lnTo>
                  <a:lnTo>
                    <a:pt x="6865289" y="7393178"/>
                  </a:lnTo>
                  <a:lnTo>
                    <a:pt x="6867702" y="7393178"/>
                  </a:lnTo>
                  <a:lnTo>
                    <a:pt x="6870496" y="7393559"/>
                  </a:lnTo>
                  <a:lnTo>
                    <a:pt x="6872909" y="7393559"/>
                  </a:lnTo>
                  <a:lnTo>
                    <a:pt x="6875703" y="7393813"/>
                  </a:lnTo>
                  <a:lnTo>
                    <a:pt x="6878116" y="7394067"/>
                  </a:lnTo>
                  <a:lnTo>
                    <a:pt x="6880910" y="7394448"/>
                  </a:lnTo>
                  <a:lnTo>
                    <a:pt x="6883323" y="7395083"/>
                  </a:lnTo>
                  <a:lnTo>
                    <a:pt x="6883323" y="7362444"/>
                  </a:lnTo>
                </a:path>
                <a:path w="6883400" h="10017125">
                  <a:moveTo>
                    <a:pt x="6797598" y="7490459"/>
                  </a:moveTo>
                  <a:lnTo>
                    <a:pt x="6797598" y="7362444"/>
                  </a:lnTo>
                </a:path>
                <a:path w="6883400" h="10017125">
                  <a:moveTo>
                    <a:pt x="6883323" y="7618730"/>
                  </a:moveTo>
                  <a:lnTo>
                    <a:pt x="6883323" y="7584059"/>
                  </a:lnTo>
                  <a:lnTo>
                    <a:pt x="6880910" y="7584948"/>
                  </a:lnTo>
                  <a:lnTo>
                    <a:pt x="6878370" y="7585583"/>
                  </a:lnTo>
                  <a:lnTo>
                    <a:pt x="6875957" y="7585836"/>
                  </a:lnTo>
                  <a:lnTo>
                    <a:pt x="6873290" y="7586472"/>
                  </a:lnTo>
                  <a:lnTo>
                    <a:pt x="6870750" y="7586726"/>
                  </a:lnTo>
                  <a:lnTo>
                    <a:pt x="6868083" y="7586726"/>
                  </a:lnTo>
                  <a:lnTo>
                    <a:pt x="6865670" y="7587107"/>
                  </a:lnTo>
                  <a:lnTo>
                    <a:pt x="6862876" y="7587107"/>
                  </a:lnTo>
                  <a:lnTo>
                    <a:pt x="6860463" y="7586726"/>
                  </a:lnTo>
                  <a:lnTo>
                    <a:pt x="6857669" y="7586726"/>
                  </a:lnTo>
                  <a:lnTo>
                    <a:pt x="6855256" y="7586091"/>
                  </a:lnTo>
                  <a:lnTo>
                    <a:pt x="6852462" y="7585836"/>
                  </a:lnTo>
                  <a:lnTo>
                    <a:pt x="6850049" y="7585202"/>
                  </a:lnTo>
                  <a:lnTo>
                    <a:pt x="6847636" y="7584567"/>
                  </a:lnTo>
                  <a:lnTo>
                    <a:pt x="6845223" y="7584059"/>
                  </a:lnTo>
                  <a:lnTo>
                    <a:pt x="6842810" y="7583043"/>
                  </a:lnTo>
                  <a:lnTo>
                    <a:pt x="6840651" y="7582154"/>
                  </a:lnTo>
                  <a:lnTo>
                    <a:pt x="6838492" y="7581011"/>
                  </a:lnTo>
                  <a:lnTo>
                    <a:pt x="6836333" y="7579741"/>
                  </a:lnTo>
                  <a:lnTo>
                    <a:pt x="6834174" y="7578471"/>
                  </a:lnTo>
                  <a:lnTo>
                    <a:pt x="6832396" y="7576947"/>
                  </a:lnTo>
                  <a:lnTo>
                    <a:pt x="6830618" y="7575423"/>
                  </a:lnTo>
                  <a:lnTo>
                    <a:pt x="6828713" y="7573899"/>
                  </a:lnTo>
                  <a:lnTo>
                    <a:pt x="6827189" y="7572121"/>
                  </a:lnTo>
                  <a:lnTo>
                    <a:pt x="6825665" y="7570343"/>
                  </a:lnTo>
                  <a:lnTo>
                    <a:pt x="6824522" y="7568438"/>
                  </a:lnTo>
                  <a:lnTo>
                    <a:pt x="6823252" y="7566279"/>
                  </a:lnTo>
                  <a:lnTo>
                    <a:pt x="6822363" y="7564247"/>
                  </a:lnTo>
                  <a:lnTo>
                    <a:pt x="6821728" y="7561707"/>
                  </a:lnTo>
                  <a:lnTo>
                    <a:pt x="6820839" y="7559294"/>
                  </a:lnTo>
                  <a:lnTo>
                    <a:pt x="6820458" y="7556881"/>
                  </a:lnTo>
                  <a:lnTo>
                    <a:pt x="6820204" y="7554086"/>
                  </a:lnTo>
                  <a:lnTo>
                    <a:pt x="6820458" y="7551420"/>
                  </a:lnTo>
                  <a:lnTo>
                    <a:pt x="6821093" y="7549007"/>
                  </a:lnTo>
                  <a:lnTo>
                    <a:pt x="6821728" y="7546213"/>
                  </a:lnTo>
                  <a:lnTo>
                    <a:pt x="6822617" y="7543800"/>
                  </a:lnTo>
                  <a:lnTo>
                    <a:pt x="6823506" y="7541641"/>
                  </a:lnTo>
                  <a:lnTo>
                    <a:pt x="6824776" y="7539482"/>
                  </a:lnTo>
                  <a:lnTo>
                    <a:pt x="6826046" y="7537704"/>
                  </a:lnTo>
                  <a:lnTo>
                    <a:pt x="6827189" y="7535545"/>
                  </a:lnTo>
                  <a:lnTo>
                    <a:pt x="6829094" y="7534021"/>
                  </a:lnTo>
                  <a:lnTo>
                    <a:pt x="6830618" y="7532497"/>
                  </a:lnTo>
                  <a:lnTo>
                    <a:pt x="6832396" y="7530973"/>
                  </a:lnTo>
                  <a:lnTo>
                    <a:pt x="6834174" y="7529449"/>
                  </a:lnTo>
                  <a:lnTo>
                    <a:pt x="6836333" y="7528179"/>
                  </a:lnTo>
                  <a:lnTo>
                    <a:pt x="6838492" y="7527290"/>
                  </a:lnTo>
                  <a:lnTo>
                    <a:pt x="6840651" y="7526147"/>
                  </a:lnTo>
                  <a:lnTo>
                    <a:pt x="6842810" y="7525131"/>
                  </a:lnTo>
                  <a:lnTo>
                    <a:pt x="6845223" y="7524623"/>
                  </a:lnTo>
                  <a:lnTo>
                    <a:pt x="6847382" y="7523607"/>
                  </a:lnTo>
                  <a:lnTo>
                    <a:pt x="6849795" y="7523099"/>
                  </a:lnTo>
                  <a:lnTo>
                    <a:pt x="6852208" y="7522718"/>
                  </a:lnTo>
                  <a:lnTo>
                    <a:pt x="6855002" y="7522083"/>
                  </a:lnTo>
                  <a:lnTo>
                    <a:pt x="6857415" y="7521829"/>
                  </a:lnTo>
                  <a:lnTo>
                    <a:pt x="6860082" y="7521575"/>
                  </a:lnTo>
                  <a:lnTo>
                    <a:pt x="6862622" y="7521575"/>
                  </a:lnTo>
                  <a:lnTo>
                    <a:pt x="6865289" y="7521575"/>
                  </a:lnTo>
                  <a:lnTo>
                    <a:pt x="6867702" y="7521575"/>
                  </a:lnTo>
                  <a:lnTo>
                    <a:pt x="6870496" y="7521575"/>
                  </a:lnTo>
                  <a:lnTo>
                    <a:pt x="6872909" y="7521575"/>
                  </a:lnTo>
                  <a:lnTo>
                    <a:pt x="6875703" y="7521829"/>
                  </a:lnTo>
                  <a:lnTo>
                    <a:pt x="6878116" y="7522083"/>
                  </a:lnTo>
                  <a:lnTo>
                    <a:pt x="6880910" y="7522464"/>
                  </a:lnTo>
                  <a:lnTo>
                    <a:pt x="6883323" y="7523099"/>
                  </a:lnTo>
                  <a:lnTo>
                    <a:pt x="6883323" y="7490459"/>
                  </a:lnTo>
                </a:path>
                <a:path w="6883400" h="10017125">
                  <a:moveTo>
                    <a:pt x="6797598" y="7618730"/>
                  </a:moveTo>
                  <a:lnTo>
                    <a:pt x="6797598" y="7490459"/>
                  </a:lnTo>
                </a:path>
                <a:path w="6883400" h="10017125">
                  <a:moveTo>
                    <a:pt x="6883323" y="7746746"/>
                  </a:moveTo>
                  <a:lnTo>
                    <a:pt x="6883323" y="7712075"/>
                  </a:lnTo>
                  <a:lnTo>
                    <a:pt x="6880910" y="7712964"/>
                  </a:lnTo>
                  <a:lnTo>
                    <a:pt x="6878370" y="7713599"/>
                  </a:lnTo>
                  <a:lnTo>
                    <a:pt x="6875957" y="7713853"/>
                  </a:lnTo>
                  <a:lnTo>
                    <a:pt x="6873290" y="7714488"/>
                  </a:lnTo>
                  <a:lnTo>
                    <a:pt x="6870750" y="7714742"/>
                  </a:lnTo>
                  <a:lnTo>
                    <a:pt x="6868083" y="7714742"/>
                  </a:lnTo>
                  <a:lnTo>
                    <a:pt x="6865670" y="7715123"/>
                  </a:lnTo>
                  <a:lnTo>
                    <a:pt x="6862876" y="7715123"/>
                  </a:lnTo>
                  <a:lnTo>
                    <a:pt x="6860463" y="7714742"/>
                  </a:lnTo>
                  <a:lnTo>
                    <a:pt x="6857669" y="7714742"/>
                  </a:lnTo>
                  <a:lnTo>
                    <a:pt x="6855256" y="7714107"/>
                  </a:lnTo>
                  <a:lnTo>
                    <a:pt x="6852462" y="7713853"/>
                  </a:lnTo>
                  <a:lnTo>
                    <a:pt x="6850049" y="7713218"/>
                  </a:lnTo>
                  <a:lnTo>
                    <a:pt x="6847636" y="7712583"/>
                  </a:lnTo>
                  <a:lnTo>
                    <a:pt x="6845223" y="7712075"/>
                  </a:lnTo>
                  <a:lnTo>
                    <a:pt x="6842810" y="7711059"/>
                  </a:lnTo>
                  <a:lnTo>
                    <a:pt x="6840651" y="7710170"/>
                  </a:lnTo>
                  <a:lnTo>
                    <a:pt x="6838492" y="7709027"/>
                  </a:lnTo>
                  <a:lnTo>
                    <a:pt x="6836333" y="7707757"/>
                  </a:lnTo>
                  <a:lnTo>
                    <a:pt x="6834174" y="7706486"/>
                  </a:lnTo>
                  <a:lnTo>
                    <a:pt x="6832396" y="7704963"/>
                  </a:lnTo>
                  <a:lnTo>
                    <a:pt x="6830618" y="7703439"/>
                  </a:lnTo>
                  <a:lnTo>
                    <a:pt x="6828713" y="7701915"/>
                  </a:lnTo>
                  <a:lnTo>
                    <a:pt x="6827189" y="7700136"/>
                  </a:lnTo>
                  <a:lnTo>
                    <a:pt x="6825665" y="7698359"/>
                  </a:lnTo>
                  <a:lnTo>
                    <a:pt x="6824522" y="7696454"/>
                  </a:lnTo>
                  <a:lnTo>
                    <a:pt x="6823252" y="7694295"/>
                  </a:lnTo>
                  <a:lnTo>
                    <a:pt x="6822363" y="7692263"/>
                  </a:lnTo>
                  <a:lnTo>
                    <a:pt x="6821728" y="7689723"/>
                  </a:lnTo>
                  <a:lnTo>
                    <a:pt x="6820839" y="7687691"/>
                  </a:lnTo>
                  <a:lnTo>
                    <a:pt x="6820458" y="7684897"/>
                  </a:lnTo>
                  <a:lnTo>
                    <a:pt x="6820204" y="7682103"/>
                  </a:lnTo>
                  <a:lnTo>
                    <a:pt x="6820458" y="7679436"/>
                  </a:lnTo>
                  <a:lnTo>
                    <a:pt x="6821093" y="7677023"/>
                  </a:lnTo>
                  <a:lnTo>
                    <a:pt x="6821728" y="7674229"/>
                  </a:lnTo>
                  <a:lnTo>
                    <a:pt x="6822617" y="7671816"/>
                  </a:lnTo>
                  <a:lnTo>
                    <a:pt x="6823506" y="7669657"/>
                  </a:lnTo>
                  <a:lnTo>
                    <a:pt x="6824776" y="7667498"/>
                  </a:lnTo>
                  <a:lnTo>
                    <a:pt x="6826046" y="7665720"/>
                  </a:lnTo>
                  <a:lnTo>
                    <a:pt x="6827189" y="7663815"/>
                  </a:lnTo>
                  <a:lnTo>
                    <a:pt x="6829094" y="7662036"/>
                  </a:lnTo>
                  <a:lnTo>
                    <a:pt x="6830618" y="7660513"/>
                  </a:lnTo>
                  <a:lnTo>
                    <a:pt x="6832396" y="7658989"/>
                  </a:lnTo>
                  <a:lnTo>
                    <a:pt x="6834174" y="7657719"/>
                  </a:lnTo>
                  <a:lnTo>
                    <a:pt x="6836333" y="7656195"/>
                  </a:lnTo>
                  <a:lnTo>
                    <a:pt x="6838492" y="7655306"/>
                  </a:lnTo>
                  <a:lnTo>
                    <a:pt x="6840651" y="7654163"/>
                  </a:lnTo>
                  <a:lnTo>
                    <a:pt x="6842810" y="7653147"/>
                  </a:lnTo>
                  <a:lnTo>
                    <a:pt x="6845223" y="7652639"/>
                  </a:lnTo>
                  <a:lnTo>
                    <a:pt x="6847382" y="7651623"/>
                  </a:lnTo>
                  <a:lnTo>
                    <a:pt x="6849795" y="7651115"/>
                  </a:lnTo>
                  <a:lnTo>
                    <a:pt x="6852208" y="7650734"/>
                  </a:lnTo>
                  <a:lnTo>
                    <a:pt x="6855002" y="7650099"/>
                  </a:lnTo>
                  <a:lnTo>
                    <a:pt x="6857415" y="7649845"/>
                  </a:lnTo>
                  <a:lnTo>
                    <a:pt x="6860082" y="7649845"/>
                  </a:lnTo>
                  <a:lnTo>
                    <a:pt x="6862622" y="7649591"/>
                  </a:lnTo>
                  <a:lnTo>
                    <a:pt x="6865289" y="7649591"/>
                  </a:lnTo>
                  <a:lnTo>
                    <a:pt x="6867702" y="7649591"/>
                  </a:lnTo>
                  <a:lnTo>
                    <a:pt x="6870496" y="7649591"/>
                  </a:lnTo>
                  <a:lnTo>
                    <a:pt x="6872909" y="7649845"/>
                  </a:lnTo>
                  <a:lnTo>
                    <a:pt x="6875703" y="7649845"/>
                  </a:lnTo>
                  <a:lnTo>
                    <a:pt x="6878116" y="7650099"/>
                  </a:lnTo>
                  <a:lnTo>
                    <a:pt x="6880910" y="7650480"/>
                  </a:lnTo>
                  <a:lnTo>
                    <a:pt x="6883323" y="7651115"/>
                  </a:lnTo>
                  <a:lnTo>
                    <a:pt x="6883323" y="7618476"/>
                  </a:lnTo>
                </a:path>
                <a:path w="6883400" h="10017125">
                  <a:moveTo>
                    <a:pt x="6797598" y="7746746"/>
                  </a:moveTo>
                  <a:lnTo>
                    <a:pt x="6797598" y="7618476"/>
                  </a:lnTo>
                </a:path>
                <a:path w="6883400" h="10017125">
                  <a:moveTo>
                    <a:pt x="6883323" y="7874761"/>
                  </a:moveTo>
                  <a:lnTo>
                    <a:pt x="6883323" y="7840091"/>
                  </a:lnTo>
                  <a:lnTo>
                    <a:pt x="6880910" y="7840980"/>
                  </a:lnTo>
                  <a:lnTo>
                    <a:pt x="6878370" y="7841615"/>
                  </a:lnTo>
                  <a:lnTo>
                    <a:pt x="6875957" y="7842123"/>
                  </a:lnTo>
                  <a:lnTo>
                    <a:pt x="6873290" y="7842504"/>
                  </a:lnTo>
                  <a:lnTo>
                    <a:pt x="6870750" y="7842758"/>
                  </a:lnTo>
                  <a:lnTo>
                    <a:pt x="6868083" y="7842758"/>
                  </a:lnTo>
                  <a:lnTo>
                    <a:pt x="6865670" y="7843139"/>
                  </a:lnTo>
                  <a:lnTo>
                    <a:pt x="6862876" y="7843139"/>
                  </a:lnTo>
                  <a:lnTo>
                    <a:pt x="6860463" y="7842758"/>
                  </a:lnTo>
                  <a:lnTo>
                    <a:pt x="6857669" y="7842758"/>
                  </a:lnTo>
                  <a:lnTo>
                    <a:pt x="6855256" y="7842123"/>
                  </a:lnTo>
                  <a:lnTo>
                    <a:pt x="6852462" y="7841869"/>
                  </a:lnTo>
                  <a:lnTo>
                    <a:pt x="6850049" y="7841234"/>
                  </a:lnTo>
                  <a:lnTo>
                    <a:pt x="6847636" y="7840599"/>
                  </a:lnTo>
                  <a:lnTo>
                    <a:pt x="6845223" y="7840091"/>
                  </a:lnTo>
                  <a:lnTo>
                    <a:pt x="6842810" y="7839075"/>
                  </a:lnTo>
                  <a:lnTo>
                    <a:pt x="6832396" y="7832979"/>
                  </a:lnTo>
                  <a:lnTo>
                    <a:pt x="6830618" y="7831836"/>
                  </a:lnTo>
                  <a:lnTo>
                    <a:pt x="6828713" y="7829931"/>
                  </a:lnTo>
                  <a:lnTo>
                    <a:pt x="6827189" y="7828153"/>
                  </a:lnTo>
                  <a:lnTo>
                    <a:pt x="6825665" y="7826375"/>
                  </a:lnTo>
                  <a:lnTo>
                    <a:pt x="6824522" y="7824470"/>
                  </a:lnTo>
                  <a:lnTo>
                    <a:pt x="6823252" y="7822311"/>
                  </a:lnTo>
                  <a:lnTo>
                    <a:pt x="6822363" y="7820279"/>
                  </a:lnTo>
                  <a:lnTo>
                    <a:pt x="6821728" y="7817739"/>
                  </a:lnTo>
                  <a:lnTo>
                    <a:pt x="6820839" y="7815707"/>
                  </a:lnTo>
                  <a:lnTo>
                    <a:pt x="6820458" y="7812913"/>
                  </a:lnTo>
                  <a:lnTo>
                    <a:pt x="6820204" y="7810500"/>
                  </a:lnTo>
                  <a:lnTo>
                    <a:pt x="6820458" y="7807452"/>
                  </a:lnTo>
                  <a:lnTo>
                    <a:pt x="6821093" y="7805039"/>
                  </a:lnTo>
                  <a:lnTo>
                    <a:pt x="6821728" y="7802499"/>
                  </a:lnTo>
                  <a:lnTo>
                    <a:pt x="6822617" y="7800086"/>
                  </a:lnTo>
                  <a:lnTo>
                    <a:pt x="6823506" y="7797673"/>
                  </a:lnTo>
                  <a:lnTo>
                    <a:pt x="6824776" y="7795514"/>
                  </a:lnTo>
                  <a:lnTo>
                    <a:pt x="6826046" y="7793736"/>
                  </a:lnTo>
                  <a:lnTo>
                    <a:pt x="6827189" y="7791831"/>
                  </a:lnTo>
                  <a:lnTo>
                    <a:pt x="6829094" y="7790053"/>
                  </a:lnTo>
                  <a:lnTo>
                    <a:pt x="6830618" y="7788529"/>
                  </a:lnTo>
                  <a:lnTo>
                    <a:pt x="6832396" y="7787005"/>
                  </a:lnTo>
                  <a:lnTo>
                    <a:pt x="6834174" y="7785734"/>
                  </a:lnTo>
                  <a:lnTo>
                    <a:pt x="6836333" y="7784592"/>
                  </a:lnTo>
                  <a:lnTo>
                    <a:pt x="6838492" y="7783322"/>
                  </a:lnTo>
                  <a:lnTo>
                    <a:pt x="6840651" y="7782433"/>
                  </a:lnTo>
                  <a:lnTo>
                    <a:pt x="6842810" y="7781163"/>
                  </a:lnTo>
                  <a:lnTo>
                    <a:pt x="6845223" y="7780655"/>
                  </a:lnTo>
                  <a:lnTo>
                    <a:pt x="6847382" y="7779639"/>
                  </a:lnTo>
                  <a:lnTo>
                    <a:pt x="6849795" y="7779131"/>
                  </a:lnTo>
                  <a:lnTo>
                    <a:pt x="6852208" y="7778750"/>
                  </a:lnTo>
                  <a:lnTo>
                    <a:pt x="6855002" y="7778115"/>
                  </a:lnTo>
                  <a:lnTo>
                    <a:pt x="6857415" y="7777861"/>
                  </a:lnTo>
                  <a:lnTo>
                    <a:pt x="6860082" y="7777861"/>
                  </a:lnTo>
                  <a:lnTo>
                    <a:pt x="6862622" y="7777607"/>
                  </a:lnTo>
                  <a:lnTo>
                    <a:pt x="6865289" y="7777607"/>
                  </a:lnTo>
                  <a:lnTo>
                    <a:pt x="6867702" y="7777607"/>
                  </a:lnTo>
                  <a:lnTo>
                    <a:pt x="6870496" y="7777607"/>
                  </a:lnTo>
                  <a:lnTo>
                    <a:pt x="6872909" y="7777861"/>
                  </a:lnTo>
                  <a:lnTo>
                    <a:pt x="6875703" y="7777861"/>
                  </a:lnTo>
                  <a:lnTo>
                    <a:pt x="6878116" y="7778496"/>
                  </a:lnTo>
                  <a:lnTo>
                    <a:pt x="6880910" y="7778750"/>
                  </a:lnTo>
                  <a:lnTo>
                    <a:pt x="6883323" y="7779131"/>
                  </a:lnTo>
                  <a:lnTo>
                    <a:pt x="6883323" y="7746746"/>
                  </a:lnTo>
                </a:path>
                <a:path w="6883400" h="10017125">
                  <a:moveTo>
                    <a:pt x="6797598" y="7874761"/>
                  </a:moveTo>
                  <a:lnTo>
                    <a:pt x="6797598" y="7746746"/>
                  </a:lnTo>
                </a:path>
                <a:path w="6883400" h="10017125">
                  <a:moveTo>
                    <a:pt x="6883323" y="8002778"/>
                  </a:moveTo>
                  <a:lnTo>
                    <a:pt x="6883323" y="7968361"/>
                  </a:lnTo>
                  <a:lnTo>
                    <a:pt x="6880910" y="7968996"/>
                  </a:lnTo>
                  <a:lnTo>
                    <a:pt x="6878370" y="7969631"/>
                  </a:lnTo>
                  <a:lnTo>
                    <a:pt x="6875957" y="7970139"/>
                  </a:lnTo>
                  <a:lnTo>
                    <a:pt x="6873290" y="7970520"/>
                  </a:lnTo>
                  <a:lnTo>
                    <a:pt x="6870750" y="7970774"/>
                  </a:lnTo>
                  <a:lnTo>
                    <a:pt x="6868083" y="7970774"/>
                  </a:lnTo>
                  <a:lnTo>
                    <a:pt x="6865670" y="7971155"/>
                  </a:lnTo>
                  <a:lnTo>
                    <a:pt x="6862876" y="7971155"/>
                  </a:lnTo>
                  <a:lnTo>
                    <a:pt x="6860463" y="7970774"/>
                  </a:lnTo>
                  <a:lnTo>
                    <a:pt x="6857669" y="7970774"/>
                  </a:lnTo>
                  <a:lnTo>
                    <a:pt x="6855256" y="7970520"/>
                  </a:lnTo>
                  <a:lnTo>
                    <a:pt x="6852462" y="7969884"/>
                  </a:lnTo>
                  <a:lnTo>
                    <a:pt x="6850049" y="7969250"/>
                  </a:lnTo>
                  <a:lnTo>
                    <a:pt x="6847636" y="7968615"/>
                  </a:lnTo>
                  <a:lnTo>
                    <a:pt x="6845223" y="7968107"/>
                  </a:lnTo>
                  <a:lnTo>
                    <a:pt x="6842810" y="7967091"/>
                  </a:lnTo>
                  <a:lnTo>
                    <a:pt x="6840651" y="7966202"/>
                  </a:lnTo>
                  <a:lnTo>
                    <a:pt x="6838492" y="7965059"/>
                  </a:lnTo>
                  <a:lnTo>
                    <a:pt x="6836333" y="7963789"/>
                  </a:lnTo>
                  <a:lnTo>
                    <a:pt x="6834174" y="7962519"/>
                  </a:lnTo>
                  <a:lnTo>
                    <a:pt x="6832396" y="7960995"/>
                  </a:lnTo>
                  <a:lnTo>
                    <a:pt x="6830618" y="7959852"/>
                  </a:lnTo>
                  <a:lnTo>
                    <a:pt x="6828713" y="7957947"/>
                  </a:lnTo>
                  <a:lnTo>
                    <a:pt x="6827189" y="7956423"/>
                  </a:lnTo>
                  <a:lnTo>
                    <a:pt x="6825665" y="7954645"/>
                  </a:lnTo>
                  <a:lnTo>
                    <a:pt x="6824522" y="7952486"/>
                  </a:lnTo>
                  <a:lnTo>
                    <a:pt x="6823252" y="7950327"/>
                  </a:lnTo>
                  <a:lnTo>
                    <a:pt x="6822363" y="7948295"/>
                  </a:lnTo>
                  <a:lnTo>
                    <a:pt x="6821728" y="7945755"/>
                  </a:lnTo>
                  <a:lnTo>
                    <a:pt x="6820839" y="7943723"/>
                  </a:lnTo>
                  <a:lnTo>
                    <a:pt x="6820458" y="7940929"/>
                  </a:lnTo>
                  <a:lnTo>
                    <a:pt x="6820204" y="7938516"/>
                  </a:lnTo>
                  <a:lnTo>
                    <a:pt x="6820458" y="7935468"/>
                  </a:lnTo>
                  <a:lnTo>
                    <a:pt x="6821093" y="7933055"/>
                  </a:lnTo>
                  <a:lnTo>
                    <a:pt x="6821728" y="7930515"/>
                  </a:lnTo>
                  <a:lnTo>
                    <a:pt x="6822617" y="7928102"/>
                  </a:lnTo>
                  <a:lnTo>
                    <a:pt x="6823506" y="7925689"/>
                  </a:lnTo>
                  <a:lnTo>
                    <a:pt x="6824776" y="7923530"/>
                  </a:lnTo>
                  <a:lnTo>
                    <a:pt x="6826046" y="7921752"/>
                  </a:lnTo>
                  <a:lnTo>
                    <a:pt x="6827189" y="7919847"/>
                  </a:lnTo>
                  <a:lnTo>
                    <a:pt x="6829094" y="7918069"/>
                  </a:lnTo>
                  <a:lnTo>
                    <a:pt x="6830618" y="7916545"/>
                  </a:lnTo>
                  <a:lnTo>
                    <a:pt x="6832396" y="7915021"/>
                  </a:lnTo>
                  <a:lnTo>
                    <a:pt x="6834174" y="7913751"/>
                  </a:lnTo>
                  <a:lnTo>
                    <a:pt x="6836333" y="7912608"/>
                  </a:lnTo>
                  <a:lnTo>
                    <a:pt x="6838492" y="7911338"/>
                  </a:lnTo>
                  <a:lnTo>
                    <a:pt x="6840651" y="7910449"/>
                  </a:lnTo>
                  <a:lnTo>
                    <a:pt x="6842810" y="7909559"/>
                  </a:lnTo>
                  <a:lnTo>
                    <a:pt x="6845223" y="7908671"/>
                  </a:lnTo>
                  <a:lnTo>
                    <a:pt x="6847382" y="7907655"/>
                  </a:lnTo>
                  <a:lnTo>
                    <a:pt x="6849795" y="7907401"/>
                  </a:lnTo>
                  <a:lnTo>
                    <a:pt x="6852208" y="7906766"/>
                  </a:lnTo>
                  <a:lnTo>
                    <a:pt x="6855002" y="7906131"/>
                  </a:lnTo>
                  <a:lnTo>
                    <a:pt x="6857415" y="7905877"/>
                  </a:lnTo>
                  <a:lnTo>
                    <a:pt x="6860082" y="7905877"/>
                  </a:lnTo>
                  <a:lnTo>
                    <a:pt x="6862622" y="7905623"/>
                  </a:lnTo>
                  <a:lnTo>
                    <a:pt x="6865289" y="7905623"/>
                  </a:lnTo>
                  <a:lnTo>
                    <a:pt x="6867702" y="7905623"/>
                  </a:lnTo>
                  <a:lnTo>
                    <a:pt x="6870496" y="7905623"/>
                  </a:lnTo>
                  <a:lnTo>
                    <a:pt x="6872909" y="7905877"/>
                  </a:lnTo>
                  <a:lnTo>
                    <a:pt x="6875703" y="7905877"/>
                  </a:lnTo>
                  <a:lnTo>
                    <a:pt x="6878116" y="7906511"/>
                  </a:lnTo>
                  <a:lnTo>
                    <a:pt x="6880910" y="7906766"/>
                  </a:lnTo>
                  <a:lnTo>
                    <a:pt x="6883323" y="7907147"/>
                  </a:lnTo>
                  <a:lnTo>
                    <a:pt x="6883323" y="7874761"/>
                  </a:lnTo>
                </a:path>
                <a:path w="6883400" h="10017125">
                  <a:moveTo>
                    <a:pt x="6797598" y="8002778"/>
                  </a:moveTo>
                  <a:lnTo>
                    <a:pt x="6797598" y="7874761"/>
                  </a:lnTo>
                </a:path>
                <a:path w="6883400" h="10017125">
                  <a:moveTo>
                    <a:pt x="6883323" y="8130794"/>
                  </a:moveTo>
                  <a:lnTo>
                    <a:pt x="6883323" y="8096377"/>
                  </a:lnTo>
                  <a:lnTo>
                    <a:pt x="6880910" y="8097011"/>
                  </a:lnTo>
                  <a:lnTo>
                    <a:pt x="6878370" y="8097647"/>
                  </a:lnTo>
                  <a:lnTo>
                    <a:pt x="6875957" y="8098155"/>
                  </a:lnTo>
                  <a:lnTo>
                    <a:pt x="6873290" y="8098536"/>
                  </a:lnTo>
                  <a:lnTo>
                    <a:pt x="6870750" y="8098790"/>
                  </a:lnTo>
                  <a:lnTo>
                    <a:pt x="6868083" y="8099171"/>
                  </a:lnTo>
                  <a:lnTo>
                    <a:pt x="6865670" y="8099171"/>
                  </a:lnTo>
                  <a:lnTo>
                    <a:pt x="6862876" y="8099171"/>
                  </a:lnTo>
                  <a:lnTo>
                    <a:pt x="6860463" y="8099171"/>
                  </a:lnTo>
                  <a:lnTo>
                    <a:pt x="6857669" y="8098790"/>
                  </a:lnTo>
                  <a:lnTo>
                    <a:pt x="6855256" y="8098536"/>
                  </a:lnTo>
                  <a:lnTo>
                    <a:pt x="6852462" y="8097901"/>
                  </a:lnTo>
                  <a:lnTo>
                    <a:pt x="6850049" y="8097647"/>
                  </a:lnTo>
                  <a:lnTo>
                    <a:pt x="6847636" y="8096631"/>
                  </a:lnTo>
                  <a:lnTo>
                    <a:pt x="6845223" y="8096123"/>
                  </a:lnTo>
                  <a:lnTo>
                    <a:pt x="6842810" y="8095107"/>
                  </a:lnTo>
                  <a:lnTo>
                    <a:pt x="6840651" y="8094218"/>
                  </a:lnTo>
                  <a:lnTo>
                    <a:pt x="6838492" y="8093329"/>
                  </a:lnTo>
                  <a:lnTo>
                    <a:pt x="6836333" y="8091805"/>
                  </a:lnTo>
                  <a:lnTo>
                    <a:pt x="6824522" y="8080502"/>
                  </a:lnTo>
                  <a:lnTo>
                    <a:pt x="6823252" y="8078343"/>
                  </a:lnTo>
                  <a:lnTo>
                    <a:pt x="6822363" y="8076311"/>
                  </a:lnTo>
                  <a:lnTo>
                    <a:pt x="6821728" y="8074152"/>
                  </a:lnTo>
                  <a:lnTo>
                    <a:pt x="6820839" y="8071739"/>
                  </a:lnTo>
                  <a:lnTo>
                    <a:pt x="6820458" y="8068945"/>
                  </a:lnTo>
                  <a:lnTo>
                    <a:pt x="6820204" y="8066532"/>
                  </a:lnTo>
                  <a:lnTo>
                    <a:pt x="6824776" y="8051927"/>
                  </a:lnTo>
                  <a:lnTo>
                    <a:pt x="6826046" y="8049768"/>
                  </a:lnTo>
                  <a:lnTo>
                    <a:pt x="6827189" y="8047863"/>
                  </a:lnTo>
                  <a:lnTo>
                    <a:pt x="6829094" y="8046339"/>
                  </a:lnTo>
                  <a:lnTo>
                    <a:pt x="6830618" y="8044561"/>
                  </a:lnTo>
                  <a:lnTo>
                    <a:pt x="6832396" y="8043036"/>
                  </a:lnTo>
                  <a:lnTo>
                    <a:pt x="6834174" y="8041767"/>
                  </a:lnTo>
                  <a:lnTo>
                    <a:pt x="6836333" y="8040624"/>
                  </a:lnTo>
                  <a:lnTo>
                    <a:pt x="6838492" y="8039354"/>
                  </a:lnTo>
                  <a:lnTo>
                    <a:pt x="6840651" y="8038465"/>
                  </a:lnTo>
                  <a:lnTo>
                    <a:pt x="6842810" y="8037576"/>
                  </a:lnTo>
                  <a:lnTo>
                    <a:pt x="6845223" y="8036686"/>
                  </a:lnTo>
                  <a:lnTo>
                    <a:pt x="6847382" y="8036052"/>
                  </a:lnTo>
                  <a:lnTo>
                    <a:pt x="6849795" y="8035417"/>
                  </a:lnTo>
                  <a:lnTo>
                    <a:pt x="6852208" y="8034782"/>
                  </a:lnTo>
                  <a:lnTo>
                    <a:pt x="6855002" y="8034528"/>
                  </a:lnTo>
                  <a:lnTo>
                    <a:pt x="6857415" y="8034147"/>
                  </a:lnTo>
                  <a:lnTo>
                    <a:pt x="6860082" y="8033893"/>
                  </a:lnTo>
                  <a:lnTo>
                    <a:pt x="6862622" y="8033639"/>
                  </a:lnTo>
                  <a:lnTo>
                    <a:pt x="6865289" y="8033639"/>
                  </a:lnTo>
                  <a:lnTo>
                    <a:pt x="6867702" y="8033639"/>
                  </a:lnTo>
                  <a:lnTo>
                    <a:pt x="6870496" y="8033639"/>
                  </a:lnTo>
                  <a:lnTo>
                    <a:pt x="6872909" y="8033893"/>
                  </a:lnTo>
                  <a:lnTo>
                    <a:pt x="6875703" y="8034147"/>
                  </a:lnTo>
                  <a:lnTo>
                    <a:pt x="6878116" y="8034528"/>
                  </a:lnTo>
                  <a:lnTo>
                    <a:pt x="6880910" y="8034782"/>
                  </a:lnTo>
                  <a:lnTo>
                    <a:pt x="6883323" y="8035163"/>
                  </a:lnTo>
                  <a:lnTo>
                    <a:pt x="6883323" y="8002778"/>
                  </a:lnTo>
                </a:path>
                <a:path w="6883400" h="10017125">
                  <a:moveTo>
                    <a:pt x="6797598" y="8130794"/>
                  </a:moveTo>
                  <a:lnTo>
                    <a:pt x="6797598" y="8002778"/>
                  </a:lnTo>
                </a:path>
                <a:path w="6883400" h="10017125">
                  <a:moveTo>
                    <a:pt x="6883323" y="8258809"/>
                  </a:moveTo>
                  <a:lnTo>
                    <a:pt x="6883323" y="8224393"/>
                  </a:lnTo>
                  <a:lnTo>
                    <a:pt x="6880910" y="8225028"/>
                  </a:lnTo>
                  <a:lnTo>
                    <a:pt x="6878370" y="8225663"/>
                  </a:lnTo>
                  <a:lnTo>
                    <a:pt x="6875957" y="8226171"/>
                  </a:lnTo>
                  <a:lnTo>
                    <a:pt x="6873290" y="8226552"/>
                  </a:lnTo>
                  <a:lnTo>
                    <a:pt x="6870750" y="8226806"/>
                  </a:lnTo>
                  <a:lnTo>
                    <a:pt x="6868083" y="8227186"/>
                  </a:lnTo>
                  <a:lnTo>
                    <a:pt x="6865670" y="8227186"/>
                  </a:lnTo>
                  <a:lnTo>
                    <a:pt x="6862876" y="8227186"/>
                  </a:lnTo>
                  <a:lnTo>
                    <a:pt x="6860463" y="8227186"/>
                  </a:lnTo>
                  <a:lnTo>
                    <a:pt x="6857669" y="8226806"/>
                  </a:lnTo>
                  <a:lnTo>
                    <a:pt x="6855256" y="8226552"/>
                  </a:lnTo>
                  <a:lnTo>
                    <a:pt x="6852462" y="8226171"/>
                  </a:lnTo>
                  <a:lnTo>
                    <a:pt x="6850049" y="8225663"/>
                  </a:lnTo>
                  <a:lnTo>
                    <a:pt x="6847636" y="8224647"/>
                  </a:lnTo>
                  <a:lnTo>
                    <a:pt x="6845223" y="8224139"/>
                  </a:lnTo>
                  <a:lnTo>
                    <a:pt x="6842810" y="8223123"/>
                  </a:lnTo>
                  <a:lnTo>
                    <a:pt x="6840651" y="8222234"/>
                  </a:lnTo>
                  <a:lnTo>
                    <a:pt x="6838492" y="8221345"/>
                  </a:lnTo>
                  <a:lnTo>
                    <a:pt x="6836333" y="8220075"/>
                  </a:lnTo>
                  <a:lnTo>
                    <a:pt x="6834174" y="8218551"/>
                  </a:lnTo>
                  <a:lnTo>
                    <a:pt x="6832396" y="8217408"/>
                  </a:lnTo>
                  <a:lnTo>
                    <a:pt x="6830618" y="8215884"/>
                  </a:lnTo>
                  <a:lnTo>
                    <a:pt x="6828713" y="8214359"/>
                  </a:lnTo>
                  <a:lnTo>
                    <a:pt x="6827189" y="8212455"/>
                  </a:lnTo>
                  <a:lnTo>
                    <a:pt x="6825665" y="8210677"/>
                  </a:lnTo>
                  <a:lnTo>
                    <a:pt x="6824522" y="8208518"/>
                  </a:lnTo>
                  <a:lnTo>
                    <a:pt x="6823252" y="8206740"/>
                  </a:lnTo>
                  <a:lnTo>
                    <a:pt x="6822363" y="8204327"/>
                  </a:lnTo>
                  <a:lnTo>
                    <a:pt x="6821728" y="8202168"/>
                  </a:lnTo>
                  <a:lnTo>
                    <a:pt x="6820839" y="8199755"/>
                  </a:lnTo>
                  <a:lnTo>
                    <a:pt x="6820458" y="8196961"/>
                  </a:lnTo>
                  <a:lnTo>
                    <a:pt x="6820204" y="8194548"/>
                  </a:lnTo>
                  <a:lnTo>
                    <a:pt x="6824776" y="8179943"/>
                  </a:lnTo>
                  <a:lnTo>
                    <a:pt x="6826046" y="8177784"/>
                  </a:lnTo>
                  <a:lnTo>
                    <a:pt x="6827189" y="8175879"/>
                  </a:lnTo>
                  <a:lnTo>
                    <a:pt x="6829094" y="8174355"/>
                  </a:lnTo>
                  <a:lnTo>
                    <a:pt x="6830618" y="8172577"/>
                  </a:lnTo>
                  <a:lnTo>
                    <a:pt x="6832396" y="8171053"/>
                  </a:lnTo>
                  <a:lnTo>
                    <a:pt x="6834174" y="8169783"/>
                  </a:lnTo>
                  <a:lnTo>
                    <a:pt x="6836333" y="8168640"/>
                  </a:lnTo>
                  <a:lnTo>
                    <a:pt x="6838492" y="8167370"/>
                  </a:lnTo>
                  <a:lnTo>
                    <a:pt x="6855002" y="8162544"/>
                  </a:lnTo>
                  <a:lnTo>
                    <a:pt x="6857415" y="8162163"/>
                  </a:lnTo>
                  <a:lnTo>
                    <a:pt x="6860082" y="8161909"/>
                  </a:lnTo>
                  <a:lnTo>
                    <a:pt x="6862622" y="8161655"/>
                  </a:lnTo>
                  <a:lnTo>
                    <a:pt x="6865289" y="8161655"/>
                  </a:lnTo>
                  <a:lnTo>
                    <a:pt x="6867702" y="8161655"/>
                  </a:lnTo>
                  <a:lnTo>
                    <a:pt x="6870496" y="8161655"/>
                  </a:lnTo>
                  <a:lnTo>
                    <a:pt x="6872909" y="8161909"/>
                  </a:lnTo>
                  <a:lnTo>
                    <a:pt x="6875703" y="8162163"/>
                  </a:lnTo>
                  <a:lnTo>
                    <a:pt x="6878116" y="8162544"/>
                  </a:lnTo>
                  <a:lnTo>
                    <a:pt x="6880910" y="8162798"/>
                  </a:lnTo>
                  <a:lnTo>
                    <a:pt x="6883323" y="8163179"/>
                  </a:lnTo>
                  <a:lnTo>
                    <a:pt x="6883323" y="8130794"/>
                  </a:lnTo>
                </a:path>
                <a:path w="6883400" h="10017125">
                  <a:moveTo>
                    <a:pt x="6797598" y="8258809"/>
                  </a:moveTo>
                  <a:lnTo>
                    <a:pt x="6797598" y="8130794"/>
                  </a:lnTo>
                </a:path>
                <a:path w="6883400" h="10017125">
                  <a:moveTo>
                    <a:pt x="6883323" y="8386826"/>
                  </a:moveTo>
                  <a:lnTo>
                    <a:pt x="6883323" y="8352409"/>
                  </a:lnTo>
                  <a:lnTo>
                    <a:pt x="6880910" y="8353044"/>
                  </a:lnTo>
                  <a:lnTo>
                    <a:pt x="6878370" y="8353679"/>
                  </a:lnTo>
                  <a:lnTo>
                    <a:pt x="6875957" y="8354186"/>
                  </a:lnTo>
                  <a:lnTo>
                    <a:pt x="6873290" y="8354568"/>
                  </a:lnTo>
                  <a:lnTo>
                    <a:pt x="6870750" y="8354822"/>
                  </a:lnTo>
                  <a:lnTo>
                    <a:pt x="6868083" y="8355203"/>
                  </a:lnTo>
                  <a:lnTo>
                    <a:pt x="6865670" y="8355203"/>
                  </a:lnTo>
                  <a:lnTo>
                    <a:pt x="6862876" y="8355203"/>
                  </a:lnTo>
                  <a:lnTo>
                    <a:pt x="6860463" y="8355203"/>
                  </a:lnTo>
                  <a:lnTo>
                    <a:pt x="6857669" y="8354822"/>
                  </a:lnTo>
                  <a:lnTo>
                    <a:pt x="6845223" y="8352155"/>
                  </a:lnTo>
                  <a:lnTo>
                    <a:pt x="6842810" y="8351520"/>
                  </a:lnTo>
                  <a:lnTo>
                    <a:pt x="6840651" y="8350250"/>
                  </a:lnTo>
                  <a:lnTo>
                    <a:pt x="6838492" y="8349361"/>
                  </a:lnTo>
                  <a:lnTo>
                    <a:pt x="6836333" y="8348091"/>
                  </a:lnTo>
                  <a:lnTo>
                    <a:pt x="6834174" y="8346948"/>
                  </a:lnTo>
                  <a:lnTo>
                    <a:pt x="6832396" y="8345424"/>
                  </a:lnTo>
                  <a:lnTo>
                    <a:pt x="6830618" y="8343900"/>
                  </a:lnTo>
                  <a:lnTo>
                    <a:pt x="6828713" y="8342376"/>
                  </a:lnTo>
                  <a:lnTo>
                    <a:pt x="6827189" y="8340471"/>
                  </a:lnTo>
                  <a:lnTo>
                    <a:pt x="6825665" y="8338693"/>
                  </a:lnTo>
                  <a:lnTo>
                    <a:pt x="6824522" y="8336534"/>
                  </a:lnTo>
                  <a:lnTo>
                    <a:pt x="6823252" y="8334756"/>
                  </a:lnTo>
                  <a:lnTo>
                    <a:pt x="6822363" y="8332343"/>
                  </a:lnTo>
                  <a:lnTo>
                    <a:pt x="6821728" y="8330184"/>
                  </a:lnTo>
                  <a:lnTo>
                    <a:pt x="6820839" y="8327771"/>
                  </a:lnTo>
                  <a:lnTo>
                    <a:pt x="6820458" y="8325231"/>
                  </a:lnTo>
                  <a:lnTo>
                    <a:pt x="6820204" y="8322564"/>
                  </a:lnTo>
                  <a:lnTo>
                    <a:pt x="6820458" y="8319770"/>
                  </a:lnTo>
                  <a:lnTo>
                    <a:pt x="6821093" y="8317103"/>
                  </a:lnTo>
                  <a:lnTo>
                    <a:pt x="6821728" y="8314563"/>
                  </a:lnTo>
                  <a:lnTo>
                    <a:pt x="6822617" y="8312150"/>
                  </a:lnTo>
                  <a:lnTo>
                    <a:pt x="6823506" y="8309991"/>
                  </a:lnTo>
                  <a:lnTo>
                    <a:pt x="6824776" y="8307959"/>
                  </a:lnTo>
                  <a:lnTo>
                    <a:pt x="6826046" y="8305800"/>
                  </a:lnTo>
                  <a:lnTo>
                    <a:pt x="6827189" y="8303895"/>
                  </a:lnTo>
                  <a:lnTo>
                    <a:pt x="6829094" y="8302371"/>
                  </a:lnTo>
                  <a:lnTo>
                    <a:pt x="6830618" y="8300593"/>
                  </a:lnTo>
                  <a:lnTo>
                    <a:pt x="6832396" y="8299323"/>
                  </a:lnTo>
                  <a:lnTo>
                    <a:pt x="6834174" y="8297799"/>
                  </a:lnTo>
                  <a:lnTo>
                    <a:pt x="6836333" y="8296656"/>
                  </a:lnTo>
                  <a:lnTo>
                    <a:pt x="6838492" y="8295386"/>
                  </a:lnTo>
                  <a:lnTo>
                    <a:pt x="6840651" y="8294497"/>
                  </a:lnTo>
                  <a:lnTo>
                    <a:pt x="6842810" y="8293608"/>
                  </a:lnTo>
                  <a:lnTo>
                    <a:pt x="6855002" y="8290559"/>
                  </a:lnTo>
                  <a:lnTo>
                    <a:pt x="6857415" y="8290179"/>
                  </a:lnTo>
                  <a:lnTo>
                    <a:pt x="6860082" y="8289925"/>
                  </a:lnTo>
                  <a:lnTo>
                    <a:pt x="6862622" y="8289925"/>
                  </a:lnTo>
                  <a:lnTo>
                    <a:pt x="6865289" y="8289671"/>
                  </a:lnTo>
                  <a:lnTo>
                    <a:pt x="6867702" y="8289671"/>
                  </a:lnTo>
                  <a:lnTo>
                    <a:pt x="6870496" y="8289925"/>
                  </a:lnTo>
                  <a:lnTo>
                    <a:pt x="6872909" y="8289925"/>
                  </a:lnTo>
                  <a:lnTo>
                    <a:pt x="6875703" y="8290179"/>
                  </a:lnTo>
                  <a:lnTo>
                    <a:pt x="6878116" y="8290559"/>
                  </a:lnTo>
                  <a:lnTo>
                    <a:pt x="6880910" y="8290814"/>
                  </a:lnTo>
                  <a:lnTo>
                    <a:pt x="6883323" y="8291449"/>
                  </a:lnTo>
                  <a:lnTo>
                    <a:pt x="6883323" y="8258809"/>
                  </a:lnTo>
                </a:path>
                <a:path w="6883400" h="10017125">
                  <a:moveTo>
                    <a:pt x="6797598" y="8386826"/>
                  </a:moveTo>
                  <a:lnTo>
                    <a:pt x="6797598" y="8258809"/>
                  </a:lnTo>
                </a:path>
                <a:path w="6883400" h="10017125">
                  <a:moveTo>
                    <a:pt x="6883323" y="8514842"/>
                  </a:moveTo>
                  <a:lnTo>
                    <a:pt x="6883323" y="8480425"/>
                  </a:lnTo>
                  <a:lnTo>
                    <a:pt x="6880910" y="8481060"/>
                  </a:lnTo>
                  <a:lnTo>
                    <a:pt x="6878370" y="8481949"/>
                  </a:lnTo>
                  <a:lnTo>
                    <a:pt x="6875957" y="8482203"/>
                  </a:lnTo>
                  <a:lnTo>
                    <a:pt x="6873290" y="8482584"/>
                  </a:lnTo>
                  <a:lnTo>
                    <a:pt x="6870750" y="8482838"/>
                  </a:lnTo>
                  <a:lnTo>
                    <a:pt x="6868083" y="8483219"/>
                  </a:lnTo>
                  <a:lnTo>
                    <a:pt x="6865670" y="8483219"/>
                  </a:lnTo>
                  <a:lnTo>
                    <a:pt x="6862876" y="8483219"/>
                  </a:lnTo>
                  <a:lnTo>
                    <a:pt x="6860463" y="8483219"/>
                  </a:lnTo>
                  <a:lnTo>
                    <a:pt x="6857669" y="8482838"/>
                  </a:lnTo>
                  <a:lnTo>
                    <a:pt x="6855256" y="8482584"/>
                  </a:lnTo>
                  <a:lnTo>
                    <a:pt x="6852462" y="8482203"/>
                  </a:lnTo>
                  <a:lnTo>
                    <a:pt x="6850049" y="8481695"/>
                  </a:lnTo>
                  <a:lnTo>
                    <a:pt x="6847636" y="8481060"/>
                  </a:lnTo>
                  <a:lnTo>
                    <a:pt x="6845223" y="8480171"/>
                  </a:lnTo>
                  <a:lnTo>
                    <a:pt x="6842810" y="8479536"/>
                  </a:lnTo>
                  <a:lnTo>
                    <a:pt x="6840651" y="8478266"/>
                  </a:lnTo>
                  <a:lnTo>
                    <a:pt x="6838492" y="8477377"/>
                  </a:lnTo>
                  <a:lnTo>
                    <a:pt x="6836333" y="8476107"/>
                  </a:lnTo>
                  <a:lnTo>
                    <a:pt x="6834174" y="8474964"/>
                  </a:lnTo>
                  <a:lnTo>
                    <a:pt x="6832396" y="8473440"/>
                  </a:lnTo>
                  <a:lnTo>
                    <a:pt x="6830618" y="8471916"/>
                  </a:lnTo>
                  <a:lnTo>
                    <a:pt x="6828713" y="8470392"/>
                  </a:lnTo>
                  <a:lnTo>
                    <a:pt x="6827189" y="8468487"/>
                  </a:lnTo>
                  <a:lnTo>
                    <a:pt x="6825665" y="8466709"/>
                  </a:lnTo>
                  <a:lnTo>
                    <a:pt x="6824522" y="8464550"/>
                  </a:lnTo>
                  <a:lnTo>
                    <a:pt x="6823252" y="8462772"/>
                  </a:lnTo>
                  <a:lnTo>
                    <a:pt x="6822363" y="8460359"/>
                  </a:lnTo>
                  <a:lnTo>
                    <a:pt x="6821728" y="8458200"/>
                  </a:lnTo>
                  <a:lnTo>
                    <a:pt x="6820839" y="8455787"/>
                  </a:lnTo>
                  <a:lnTo>
                    <a:pt x="6820458" y="8453247"/>
                  </a:lnTo>
                  <a:lnTo>
                    <a:pt x="6820204" y="8450580"/>
                  </a:lnTo>
                  <a:lnTo>
                    <a:pt x="6820458" y="8447786"/>
                  </a:lnTo>
                  <a:lnTo>
                    <a:pt x="6821093" y="8445119"/>
                  </a:lnTo>
                  <a:lnTo>
                    <a:pt x="6826046" y="8434070"/>
                  </a:lnTo>
                  <a:lnTo>
                    <a:pt x="6827189" y="8431911"/>
                  </a:lnTo>
                  <a:lnTo>
                    <a:pt x="6829094" y="8430387"/>
                  </a:lnTo>
                  <a:lnTo>
                    <a:pt x="6830618" y="8428609"/>
                  </a:lnTo>
                  <a:lnTo>
                    <a:pt x="6832396" y="8427339"/>
                  </a:lnTo>
                  <a:lnTo>
                    <a:pt x="6834174" y="8425815"/>
                  </a:lnTo>
                  <a:lnTo>
                    <a:pt x="6836333" y="8424672"/>
                  </a:lnTo>
                  <a:lnTo>
                    <a:pt x="6838492" y="8423402"/>
                  </a:lnTo>
                  <a:lnTo>
                    <a:pt x="6840651" y="8422513"/>
                  </a:lnTo>
                  <a:lnTo>
                    <a:pt x="6842810" y="8421624"/>
                  </a:lnTo>
                  <a:lnTo>
                    <a:pt x="6845223" y="8420735"/>
                  </a:lnTo>
                  <a:lnTo>
                    <a:pt x="6847382" y="8420100"/>
                  </a:lnTo>
                  <a:lnTo>
                    <a:pt x="6849795" y="8419465"/>
                  </a:lnTo>
                  <a:lnTo>
                    <a:pt x="6852208" y="8418830"/>
                  </a:lnTo>
                  <a:lnTo>
                    <a:pt x="6855002" y="8418576"/>
                  </a:lnTo>
                  <a:lnTo>
                    <a:pt x="6857415" y="8418195"/>
                  </a:lnTo>
                  <a:lnTo>
                    <a:pt x="6860082" y="8417941"/>
                  </a:lnTo>
                  <a:lnTo>
                    <a:pt x="6862622" y="8417941"/>
                  </a:lnTo>
                  <a:lnTo>
                    <a:pt x="6865289" y="8417687"/>
                  </a:lnTo>
                  <a:lnTo>
                    <a:pt x="6867702" y="8417687"/>
                  </a:lnTo>
                  <a:lnTo>
                    <a:pt x="6870496" y="8417941"/>
                  </a:lnTo>
                  <a:lnTo>
                    <a:pt x="6872909" y="8417941"/>
                  </a:lnTo>
                  <a:lnTo>
                    <a:pt x="6875703" y="8418195"/>
                  </a:lnTo>
                  <a:lnTo>
                    <a:pt x="6878116" y="8418576"/>
                  </a:lnTo>
                  <a:lnTo>
                    <a:pt x="6880910" y="8418830"/>
                  </a:lnTo>
                  <a:lnTo>
                    <a:pt x="6883323" y="8419465"/>
                  </a:lnTo>
                  <a:lnTo>
                    <a:pt x="6883323" y="8386826"/>
                  </a:lnTo>
                </a:path>
                <a:path w="6883400" h="10017125">
                  <a:moveTo>
                    <a:pt x="6797598" y="8514842"/>
                  </a:moveTo>
                  <a:lnTo>
                    <a:pt x="6797598" y="8386826"/>
                  </a:lnTo>
                </a:path>
                <a:path w="6883400" h="10017125">
                  <a:moveTo>
                    <a:pt x="6883323" y="8642858"/>
                  </a:moveTo>
                  <a:lnTo>
                    <a:pt x="6883323" y="8608441"/>
                  </a:lnTo>
                  <a:lnTo>
                    <a:pt x="6880910" y="8609076"/>
                  </a:lnTo>
                  <a:lnTo>
                    <a:pt x="6878370" y="8609965"/>
                  </a:lnTo>
                  <a:lnTo>
                    <a:pt x="6875957" y="8610219"/>
                  </a:lnTo>
                  <a:lnTo>
                    <a:pt x="6873290" y="8610854"/>
                  </a:lnTo>
                  <a:lnTo>
                    <a:pt x="6870750" y="8610854"/>
                  </a:lnTo>
                  <a:lnTo>
                    <a:pt x="6868083" y="8611235"/>
                  </a:lnTo>
                  <a:lnTo>
                    <a:pt x="6865670" y="8611235"/>
                  </a:lnTo>
                  <a:lnTo>
                    <a:pt x="6862876" y="8611235"/>
                  </a:lnTo>
                  <a:lnTo>
                    <a:pt x="6860463" y="8611235"/>
                  </a:lnTo>
                  <a:lnTo>
                    <a:pt x="6857669" y="8610854"/>
                  </a:lnTo>
                  <a:lnTo>
                    <a:pt x="6855256" y="8610600"/>
                  </a:lnTo>
                  <a:lnTo>
                    <a:pt x="6852462" y="8610219"/>
                  </a:lnTo>
                  <a:lnTo>
                    <a:pt x="6850049" y="8609711"/>
                  </a:lnTo>
                  <a:lnTo>
                    <a:pt x="6847636" y="8609076"/>
                  </a:lnTo>
                  <a:lnTo>
                    <a:pt x="6845223" y="8608441"/>
                  </a:lnTo>
                  <a:lnTo>
                    <a:pt x="6842810" y="8607552"/>
                  </a:lnTo>
                  <a:lnTo>
                    <a:pt x="6840651" y="8606663"/>
                  </a:lnTo>
                  <a:lnTo>
                    <a:pt x="6838492" y="8605393"/>
                  </a:lnTo>
                  <a:lnTo>
                    <a:pt x="6836333" y="8604123"/>
                  </a:lnTo>
                  <a:lnTo>
                    <a:pt x="6834174" y="8602980"/>
                  </a:lnTo>
                  <a:lnTo>
                    <a:pt x="6832396" y="8601456"/>
                  </a:lnTo>
                  <a:lnTo>
                    <a:pt x="6830618" y="8599932"/>
                  </a:lnTo>
                  <a:lnTo>
                    <a:pt x="6828713" y="8598408"/>
                  </a:lnTo>
                  <a:lnTo>
                    <a:pt x="6827189" y="8596503"/>
                  </a:lnTo>
                  <a:lnTo>
                    <a:pt x="6825665" y="8594725"/>
                  </a:lnTo>
                  <a:lnTo>
                    <a:pt x="6824522" y="8592947"/>
                  </a:lnTo>
                  <a:lnTo>
                    <a:pt x="6823252" y="8590788"/>
                  </a:lnTo>
                  <a:lnTo>
                    <a:pt x="6822363" y="8588629"/>
                  </a:lnTo>
                  <a:lnTo>
                    <a:pt x="6821728" y="8586216"/>
                  </a:lnTo>
                  <a:lnTo>
                    <a:pt x="6820839" y="8583803"/>
                  </a:lnTo>
                  <a:lnTo>
                    <a:pt x="6820458" y="8581263"/>
                  </a:lnTo>
                  <a:lnTo>
                    <a:pt x="6820204" y="8578596"/>
                  </a:lnTo>
                  <a:lnTo>
                    <a:pt x="6820458" y="8575802"/>
                  </a:lnTo>
                  <a:lnTo>
                    <a:pt x="6821093" y="8573389"/>
                  </a:lnTo>
                  <a:lnTo>
                    <a:pt x="6821728" y="8570595"/>
                  </a:lnTo>
                  <a:lnTo>
                    <a:pt x="6822617" y="8568182"/>
                  </a:lnTo>
                  <a:lnTo>
                    <a:pt x="6823506" y="8566023"/>
                  </a:lnTo>
                  <a:lnTo>
                    <a:pt x="6824776" y="8563991"/>
                  </a:lnTo>
                  <a:lnTo>
                    <a:pt x="6826046" y="8562086"/>
                  </a:lnTo>
                  <a:lnTo>
                    <a:pt x="6827189" y="8559927"/>
                  </a:lnTo>
                  <a:lnTo>
                    <a:pt x="6829094" y="8558403"/>
                  </a:lnTo>
                  <a:lnTo>
                    <a:pt x="6830618" y="8556879"/>
                  </a:lnTo>
                  <a:lnTo>
                    <a:pt x="6832396" y="8555355"/>
                  </a:lnTo>
                  <a:lnTo>
                    <a:pt x="6834174" y="8553831"/>
                  </a:lnTo>
                  <a:lnTo>
                    <a:pt x="6836333" y="8552688"/>
                  </a:lnTo>
                  <a:lnTo>
                    <a:pt x="6838492" y="8551418"/>
                  </a:lnTo>
                  <a:lnTo>
                    <a:pt x="6840651" y="8550529"/>
                  </a:lnTo>
                  <a:lnTo>
                    <a:pt x="6842810" y="8549640"/>
                  </a:lnTo>
                  <a:lnTo>
                    <a:pt x="6845223" y="8549005"/>
                  </a:lnTo>
                  <a:lnTo>
                    <a:pt x="6847382" y="8548116"/>
                  </a:lnTo>
                  <a:lnTo>
                    <a:pt x="6849795" y="8547481"/>
                  </a:lnTo>
                  <a:lnTo>
                    <a:pt x="6852208" y="8547227"/>
                  </a:lnTo>
                  <a:lnTo>
                    <a:pt x="6855002" y="8546592"/>
                  </a:lnTo>
                  <a:lnTo>
                    <a:pt x="6857415" y="8546211"/>
                  </a:lnTo>
                  <a:lnTo>
                    <a:pt x="6860082" y="8545957"/>
                  </a:lnTo>
                  <a:lnTo>
                    <a:pt x="6862622" y="8545957"/>
                  </a:lnTo>
                  <a:lnTo>
                    <a:pt x="6865289" y="8545703"/>
                  </a:lnTo>
                  <a:lnTo>
                    <a:pt x="6867702" y="8545703"/>
                  </a:lnTo>
                  <a:lnTo>
                    <a:pt x="6870496" y="8545957"/>
                  </a:lnTo>
                  <a:lnTo>
                    <a:pt x="6872909" y="8545957"/>
                  </a:lnTo>
                  <a:lnTo>
                    <a:pt x="6875703" y="8546211"/>
                  </a:lnTo>
                  <a:lnTo>
                    <a:pt x="6878116" y="8546592"/>
                  </a:lnTo>
                  <a:lnTo>
                    <a:pt x="6880910" y="8546846"/>
                  </a:lnTo>
                  <a:lnTo>
                    <a:pt x="6883323" y="8547481"/>
                  </a:lnTo>
                  <a:lnTo>
                    <a:pt x="6883323" y="8514842"/>
                  </a:lnTo>
                </a:path>
                <a:path w="6883400" h="10017125">
                  <a:moveTo>
                    <a:pt x="6797598" y="8642858"/>
                  </a:moveTo>
                  <a:lnTo>
                    <a:pt x="6797598" y="8514842"/>
                  </a:lnTo>
                </a:path>
                <a:path w="6883400" h="10017125">
                  <a:moveTo>
                    <a:pt x="6883323" y="8771255"/>
                  </a:moveTo>
                  <a:lnTo>
                    <a:pt x="6883323" y="8736457"/>
                  </a:lnTo>
                  <a:lnTo>
                    <a:pt x="6880910" y="8737346"/>
                  </a:lnTo>
                  <a:lnTo>
                    <a:pt x="6878370" y="8737981"/>
                  </a:lnTo>
                  <a:lnTo>
                    <a:pt x="6875957" y="8738235"/>
                  </a:lnTo>
                  <a:lnTo>
                    <a:pt x="6873290" y="8738870"/>
                  </a:lnTo>
                  <a:lnTo>
                    <a:pt x="6870750" y="8739251"/>
                  </a:lnTo>
                  <a:lnTo>
                    <a:pt x="6868083" y="8739251"/>
                  </a:lnTo>
                  <a:lnTo>
                    <a:pt x="6865670" y="8739505"/>
                  </a:lnTo>
                  <a:lnTo>
                    <a:pt x="6862876" y="8739505"/>
                  </a:lnTo>
                  <a:lnTo>
                    <a:pt x="6860463" y="8739251"/>
                  </a:lnTo>
                  <a:lnTo>
                    <a:pt x="6857669" y="8739251"/>
                  </a:lnTo>
                  <a:lnTo>
                    <a:pt x="6855256" y="8738616"/>
                  </a:lnTo>
                  <a:lnTo>
                    <a:pt x="6836333" y="8732139"/>
                  </a:lnTo>
                  <a:lnTo>
                    <a:pt x="6834174" y="8730996"/>
                  </a:lnTo>
                  <a:lnTo>
                    <a:pt x="6832396" y="8729472"/>
                  </a:lnTo>
                  <a:lnTo>
                    <a:pt x="6830618" y="8727948"/>
                  </a:lnTo>
                  <a:lnTo>
                    <a:pt x="6828713" y="8726424"/>
                  </a:lnTo>
                  <a:lnTo>
                    <a:pt x="6827189" y="8724519"/>
                  </a:lnTo>
                  <a:lnTo>
                    <a:pt x="6825665" y="8722741"/>
                  </a:lnTo>
                  <a:lnTo>
                    <a:pt x="6824522" y="8720963"/>
                  </a:lnTo>
                  <a:lnTo>
                    <a:pt x="6823252" y="8718804"/>
                  </a:lnTo>
                  <a:lnTo>
                    <a:pt x="6822363" y="8716645"/>
                  </a:lnTo>
                  <a:lnTo>
                    <a:pt x="6821728" y="8714232"/>
                  </a:lnTo>
                  <a:lnTo>
                    <a:pt x="6820839" y="8712073"/>
                  </a:lnTo>
                  <a:lnTo>
                    <a:pt x="6820458" y="8709279"/>
                  </a:lnTo>
                  <a:lnTo>
                    <a:pt x="6820204" y="8706612"/>
                  </a:lnTo>
                  <a:lnTo>
                    <a:pt x="6820458" y="8703818"/>
                  </a:lnTo>
                  <a:lnTo>
                    <a:pt x="6821093" y="8701405"/>
                  </a:lnTo>
                  <a:lnTo>
                    <a:pt x="6821728" y="8698611"/>
                  </a:lnTo>
                  <a:lnTo>
                    <a:pt x="6822617" y="8696198"/>
                  </a:lnTo>
                  <a:lnTo>
                    <a:pt x="6823506" y="8694039"/>
                  </a:lnTo>
                  <a:lnTo>
                    <a:pt x="6824776" y="8692007"/>
                  </a:lnTo>
                  <a:lnTo>
                    <a:pt x="6826046" y="8690102"/>
                  </a:lnTo>
                  <a:lnTo>
                    <a:pt x="6827189" y="8688324"/>
                  </a:lnTo>
                  <a:lnTo>
                    <a:pt x="6829094" y="8686419"/>
                  </a:lnTo>
                  <a:lnTo>
                    <a:pt x="6830618" y="8684895"/>
                  </a:lnTo>
                  <a:lnTo>
                    <a:pt x="6832396" y="8683371"/>
                  </a:lnTo>
                  <a:lnTo>
                    <a:pt x="6834174" y="8682228"/>
                  </a:lnTo>
                  <a:lnTo>
                    <a:pt x="6836333" y="8680704"/>
                  </a:lnTo>
                  <a:lnTo>
                    <a:pt x="6838492" y="8679815"/>
                  </a:lnTo>
                  <a:lnTo>
                    <a:pt x="6840651" y="8678545"/>
                  </a:lnTo>
                  <a:lnTo>
                    <a:pt x="6842810" y="8677656"/>
                  </a:lnTo>
                  <a:lnTo>
                    <a:pt x="6845223" y="8677021"/>
                  </a:lnTo>
                  <a:lnTo>
                    <a:pt x="6847382" y="8676132"/>
                  </a:lnTo>
                  <a:lnTo>
                    <a:pt x="6849795" y="8675497"/>
                  </a:lnTo>
                  <a:lnTo>
                    <a:pt x="6852208" y="8675243"/>
                  </a:lnTo>
                  <a:lnTo>
                    <a:pt x="6855002" y="8674608"/>
                  </a:lnTo>
                  <a:lnTo>
                    <a:pt x="6857415" y="8674227"/>
                  </a:lnTo>
                  <a:lnTo>
                    <a:pt x="6860082" y="8674227"/>
                  </a:lnTo>
                  <a:lnTo>
                    <a:pt x="6862622" y="8673973"/>
                  </a:lnTo>
                  <a:lnTo>
                    <a:pt x="6865289" y="8673973"/>
                  </a:lnTo>
                  <a:lnTo>
                    <a:pt x="6867702" y="8673973"/>
                  </a:lnTo>
                  <a:lnTo>
                    <a:pt x="6870496" y="8673973"/>
                  </a:lnTo>
                  <a:lnTo>
                    <a:pt x="6872909" y="8674227"/>
                  </a:lnTo>
                  <a:lnTo>
                    <a:pt x="6875703" y="8674227"/>
                  </a:lnTo>
                  <a:lnTo>
                    <a:pt x="6878116" y="8674608"/>
                  </a:lnTo>
                  <a:lnTo>
                    <a:pt x="6880910" y="8674862"/>
                  </a:lnTo>
                  <a:lnTo>
                    <a:pt x="6883323" y="8675497"/>
                  </a:lnTo>
                  <a:lnTo>
                    <a:pt x="6883323" y="8642858"/>
                  </a:lnTo>
                </a:path>
                <a:path w="6883400" h="10017125">
                  <a:moveTo>
                    <a:pt x="6797598" y="8771255"/>
                  </a:moveTo>
                  <a:lnTo>
                    <a:pt x="6797598" y="8642858"/>
                  </a:lnTo>
                </a:path>
                <a:path w="6883400" h="10017125">
                  <a:moveTo>
                    <a:pt x="6883323" y="8899271"/>
                  </a:moveTo>
                  <a:lnTo>
                    <a:pt x="6883323" y="8864473"/>
                  </a:lnTo>
                  <a:lnTo>
                    <a:pt x="6880910" y="8865362"/>
                  </a:lnTo>
                  <a:lnTo>
                    <a:pt x="6878370" y="8865997"/>
                  </a:lnTo>
                  <a:lnTo>
                    <a:pt x="6875957" y="8866632"/>
                  </a:lnTo>
                  <a:lnTo>
                    <a:pt x="6873290" y="8866886"/>
                  </a:lnTo>
                  <a:lnTo>
                    <a:pt x="6870750" y="8867267"/>
                  </a:lnTo>
                  <a:lnTo>
                    <a:pt x="6868083" y="8867267"/>
                  </a:lnTo>
                  <a:lnTo>
                    <a:pt x="6865670" y="8867521"/>
                  </a:lnTo>
                  <a:lnTo>
                    <a:pt x="6862876" y="8867521"/>
                  </a:lnTo>
                  <a:lnTo>
                    <a:pt x="6860463" y="8867267"/>
                  </a:lnTo>
                  <a:lnTo>
                    <a:pt x="6857669" y="8867267"/>
                  </a:lnTo>
                  <a:lnTo>
                    <a:pt x="6855256" y="8866632"/>
                  </a:lnTo>
                  <a:lnTo>
                    <a:pt x="6852462" y="8866251"/>
                  </a:lnTo>
                  <a:lnTo>
                    <a:pt x="6850049" y="8865743"/>
                  </a:lnTo>
                  <a:lnTo>
                    <a:pt x="6847636" y="8865108"/>
                  </a:lnTo>
                  <a:lnTo>
                    <a:pt x="6845223" y="8864473"/>
                  </a:lnTo>
                  <a:lnTo>
                    <a:pt x="6842810" y="8863584"/>
                  </a:lnTo>
                  <a:lnTo>
                    <a:pt x="6840651" y="8862695"/>
                  </a:lnTo>
                  <a:lnTo>
                    <a:pt x="6838492" y="8861425"/>
                  </a:lnTo>
                  <a:lnTo>
                    <a:pt x="6836333" y="8860155"/>
                  </a:lnTo>
                  <a:lnTo>
                    <a:pt x="6834174" y="8859012"/>
                  </a:lnTo>
                  <a:lnTo>
                    <a:pt x="6832396" y="8857488"/>
                  </a:lnTo>
                  <a:lnTo>
                    <a:pt x="6830618" y="8856218"/>
                  </a:lnTo>
                  <a:lnTo>
                    <a:pt x="6828713" y="8854440"/>
                  </a:lnTo>
                  <a:lnTo>
                    <a:pt x="6827189" y="8852535"/>
                  </a:lnTo>
                  <a:lnTo>
                    <a:pt x="6825665" y="8850757"/>
                  </a:lnTo>
                  <a:lnTo>
                    <a:pt x="6824522" y="8848979"/>
                  </a:lnTo>
                  <a:lnTo>
                    <a:pt x="6823252" y="8846820"/>
                  </a:lnTo>
                  <a:lnTo>
                    <a:pt x="6822363" y="8844661"/>
                  </a:lnTo>
                  <a:lnTo>
                    <a:pt x="6821728" y="8842248"/>
                  </a:lnTo>
                  <a:lnTo>
                    <a:pt x="6820839" y="8840089"/>
                  </a:lnTo>
                  <a:lnTo>
                    <a:pt x="6820458" y="8837295"/>
                  </a:lnTo>
                  <a:lnTo>
                    <a:pt x="6820204" y="8834882"/>
                  </a:lnTo>
                  <a:lnTo>
                    <a:pt x="6820458" y="8831834"/>
                  </a:lnTo>
                  <a:lnTo>
                    <a:pt x="6821093" y="8829421"/>
                  </a:lnTo>
                  <a:lnTo>
                    <a:pt x="6821728" y="8827008"/>
                  </a:lnTo>
                  <a:lnTo>
                    <a:pt x="6822617" y="8824595"/>
                  </a:lnTo>
                  <a:lnTo>
                    <a:pt x="6823506" y="8822055"/>
                  </a:lnTo>
                  <a:lnTo>
                    <a:pt x="6824776" y="8820023"/>
                  </a:lnTo>
                  <a:lnTo>
                    <a:pt x="6826046" y="8818118"/>
                  </a:lnTo>
                  <a:lnTo>
                    <a:pt x="6827189" y="8816340"/>
                  </a:lnTo>
                  <a:lnTo>
                    <a:pt x="6829094" y="8814435"/>
                  </a:lnTo>
                  <a:lnTo>
                    <a:pt x="6840651" y="8806815"/>
                  </a:lnTo>
                  <a:lnTo>
                    <a:pt x="6842810" y="8805672"/>
                  </a:lnTo>
                  <a:lnTo>
                    <a:pt x="6845223" y="8805037"/>
                  </a:lnTo>
                  <a:lnTo>
                    <a:pt x="6847382" y="8804148"/>
                  </a:lnTo>
                  <a:lnTo>
                    <a:pt x="6849795" y="8803513"/>
                  </a:lnTo>
                  <a:lnTo>
                    <a:pt x="6852208" y="8803259"/>
                  </a:lnTo>
                  <a:lnTo>
                    <a:pt x="6855002" y="8802624"/>
                  </a:lnTo>
                  <a:lnTo>
                    <a:pt x="6857415" y="8802243"/>
                  </a:lnTo>
                  <a:lnTo>
                    <a:pt x="6860082" y="8802243"/>
                  </a:lnTo>
                  <a:lnTo>
                    <a:pt x="6862622" y="8801989"/>
                  </a:lnTo>
                  <a:lnTo>
                    <a:pt x="6865289" y="8801989"/>
                  </a:lnTo>
                  <a:lnTo>
                    <a:pt x="6867702" y="8801989"/>
                  </a:lnTo>
                  <a:lnTo>
                    <a:pt x="6870496" y="8801989"/>
                  </a:lnTo>
                  <a:lnTo>
                    <a:pt x="6872909" y="8802243"/>
                  </a:lnTo>
                  <a:lnTo>
                    <a:pt x="6875703" y="8802243"/>
                  </a:lnTo>
                  <a:lnTo>
                    <a:pt x="6878116" y="8802878"/>
                  </a:lnTo>
                  <a:lnTo>
                    <a:pt x="6880910" y="8803259"/>
                  </a:lnTo>
                  <a:lnTo>
                    <a:pt x="6883323" y="8803513"/>
                  </a:lnTo>
                  <a:lnTo>
                    <a:pt x="6883323" y="8771255"/>
                  </a:lnTo>
                </a:path>
                <a:path w="6883400" h="10017125">
                  <a:moveTo>
                    <a:pt x="6797598" y="8899271"/>
                  </a:moveTo>
                  <a:lnTo>
                    <a:pt x="6797598" y="8771255"/>
                  </a:lnTo>
                </a:path>
                <a:path w="6883400" h="10017125">
                  <a:moveTo>
                    <a:pt x="6883323" y="9027287"/>
                  </a:moveTo>
                  <a:lnTo>
                    <a:pt x="6883323" y="8992743"/>
                  </a:lnTo>
                  <a:lnTo>
                    <a:pt x="6880910" y="8993378"/>
                  </a:lnTo>
                  <a:lnTo>
                    <a:pt x="6878370" y="8994013"/>
                  </a:lnTo>
                  <a:lnTo>
                    <a:pt x="6875957" y="8994648"/>
                  </a:lnTo>
                  <a:lnTo>
                    <a:pt x="6873290" y="8994902"/>
                  </a:lnTo>
                  <a:lnTo>
                    <a:pt x="6870750" y="8995283"/>
                  </a:lnTo>
                  <a:lnTo>
                    <a:pt x="6868083" y="8995283"/>
                  </a:lnTo>
                  <a:lnTo>
                    <a:pt x="6865670" y="8995537"/>
                  </a:lnTo>
                  <a:lnTo>
                    <a:pt x="6862876" y="8995537"/>
                  </a:lnTo>
                  <a:lnTo>
                    <a:pt x="6860463" y="8995283"/>
                  </a:lnTo>
                  <a:lnTo>
                    <a:pt x="6857669" y="8995283"/>
                  </a:lnTo>
                  <a:lnTo>
                    <a:pt x="6855256" y="8994902"/>
                  </a:lnTo>
                  <a:lnTo>
                    <a:pt x="6852462" y="8994267"/>
                  </a:lnTo>
                  <a:lnTo>
                    <a:pt x="6850049" y="8993759"/>
                  </a:lnTo>
                  <a:lnTo>
                    <a:pt x="6847636" y="8993124"/>
                  </a:lnTo>
                  <a:lnTo>
                    <a:pt x="6845223" y="8992489"/>
                  </a:lnTo>
                  <a:lnTo>
                    <a:pt x="6842810" y="8991600"/>
                  </a:lnTo>
                  <a:lnTo>
                    <a:pt x="6840651" y="8990711"/>
                  </a:lnTo>
                  <a:lnTo>
                    <a:pt x="6838492" y="8989441"/>
                  </a:lnTo>
                  <a:lnTo>
                    <a:pt x="6836333" y="8988171"/>
                  </a:lnTo>
                  <a:lnTo>
                    <a:pt x="6834174" y="8987028"/>
                  </a:lnTo>
                  <a:lnTo>
                    <a:pt x="6832396" y="8985504"/>
                  </a:lnTo>
                  <a:lnTo>
                    <a:pt x="6830618" y="8984234"/>
                  </a:lnTo>
                  <a:lnTo>
                    <a:pt x="6828713" y="8982456"/>
                  </a:lnTo>
                  <a:lnTo>
                    <a:pt x="6827189" y="8980932"/>
                  </a:lnTo>
                  <a:lnTo>
                    <a:pt x="6825665" y="8979027"/>
                  </a:lnTo>
                  <a:lnTo>
                    <a:pt x="6824522" y="8976995"/>
                  </a:lnTo>
                  <a:lnTo>
                    <a:pt x="6823252" y="8974836"/>
                  </a:lnTo>
                  <a:lnTo>
                    <a:pt x="6822363" y="8972677"/>
                  </a:lnTo>
                  <a:lnTo>
                    <a:pt x="6821728" y="8970264"/>
                  </a:lnTo>
                  <a:lnTo>
                    <a:pt x="6820839" y="8968105"/>
                  </a:lnTo>
                  <a:lnTo>
                    <a:pt x="6820458" y="8965311"/>
                  </a:lnTo>
                  <a:lnTo>
                    <a:pt x="6820204" y="8962898"/>
                  </a:lnTo>
                  <a:lnTo>
                    <a:pt x="6820458" y="8959850"/>
                  </a:lnTo>
                  <a:lnTo>
                    <a:pt x="6821093" y="8957437"/>
                  </a:lnTo>
                  <a:lnTo>
                    <a:pt x="6821728" y="8955024"/>
                  </a:lnTo>
                  <a:lnTo>
                    <a:pt x="6822617" y="8952611"/>
                  </a:lnTo>
                  <a:lnTo>
                    <a:pt x="6823506" y="8950071"/>
                  </a:lnTo>
                  <a:lnTo>
                    <a:pt x="6824776" y="8948039"/>
                  </a:lnTo>
                  <a:lnTo>
                    <a:pt x="6826046" y="8946134"/>
                  </a:lnTo>
                  <a:lnTo>
                    <a:pt x="6827189" y="8944356"/>
                  </a:lnTo>
                  <a:lnTo>
                    <a:pt x="6829094" y="8942451"/>
                  </a:lnTo>
                  <a:lnTo>
                    <a:pt x="6845223" y="8933053"/>
                  </a:lnTo>
                  <a:lnTo>
                    <a:pt x="6847382" y="8932164"/>
                  </a:lnTo>
                  <a:lnTo>
                    <a:pt x="6849795" y="8931783"/>
                  </a:lnTo>
                  <a:lnTo>
                    <a:pt x="6852208" y="8931275"/>
                  </a:lnTo>
                  <a:lnTo>
                    <a:pt x="6855002" y="8930640"/>
                  </a:lnTo>
                  <a:lnTo>
                    <a:pt x="6857415" y="8930259"/>
                  </a:lnTo>
                  <a:lnTo>
                    <a:pt x="6860082" y="8930259"/>
                  </a:lnTo>
                  <a:lnTo>
                    <a:pt x="6862622" y="8930005"/>
                  </a:lnTo>
                  <a:lnTo>
                    <a:pt x="6865289" y="8930005"/>
                  </a:lnTo>
                  <a:lnTo>
                    <a:pt x="6867702" y="8930005"/>
                  </a:lnTo>
                  <a:lnTo>
                    <a:pt x="6870496" y="8930005"/>
                  </a:lnTo>
                  <a:lnTo>
                    <a:pt x="6872909" y="8930259"/>
                  </a:lnTo>
                  <a:lnTo>
                    <a:pt x="6875703" y="8930259"/>
                  </a:lnTo>
                  <a:lnTo>
                    <a:pt x="6878116" y="8930894"/>
                  </a:lnTo>
                  <a:lnTo>
                    <a:pt x="6880910" y="8931275"/>
                  </a:lnTo>
                  <a:lnTo>
                    <a:pt x="6883323" y="8931529"/>
                  </a:lnTo>
                  <a:lnTo>
                    <a:pt x="6883323" y="8899271"/>
                  </a:lnTo>
                </a:path>
                <a:path w="6883400" h="10017125">
                  <a:moveTo>
                    <a:pt x="6797598" y="9027287"/>
                  </a:moveTo>
                  <a:lnTo>
                    <a:pt x="6797598" y="8899271"/>
                  </a:lnTo>
                </a:path>
                <a:path w="6883400" h="10017125">
                  <a:moveTo>
                    <a:pt x="6883323" y="9155252"/>
                  </a:moveTo>
                  <a:lnTo>
                    <a:pt x="6883323" y="9120809"/>
                  </a:lnTo>
                  <a:lnTo>
                    <a:pt x="6880910" y="9121419"/>
                  </a:lnTo>
                  <a:lnTo>
                    <a:pt x="6878370" y="9122029"/>
                  </a:lnTo>
                  <a:lnTo>
                    <a:pt x="6875957" y="9122638"/>
                  </a:lnTo>
                  <a:lnTo>
                    <a:pt x="6873290" y="9122943"/>
                  </a:lnTo>
                  <a:lnTo>
                    <a:pt x="6870750" y="9123248"/>
                  </a:lnTo>
                  <a:lnTo>
                    <a:pt x="6868083" y="9123553"/>
                  </a:lnTo>
                  <a:lnTo>
                    <a:pt x="6865670" y="9123553"/>
                  </a:lnTo>
                  <a:lnTo>
                    <a:pt x="6862876" y="9123553"/>
                  </a:lnTo>
                  <a:lnTo>
                    <a:pt x="6860463" y="9123553"/>
                  </a:lnTo>
                  <a:lnTo>
                    <a:pt x="6857669" y="9123248"/>
                  </a:lnTo>
                  <a:lnTo>
                    <a:pt x="6855256" y="9122943"/>
                  </a:lnTo>
                  <a:lnTo>
                    <a:pt x="6852462" y="9122333"/>
                  </a:lnTo>
                  <a:lnTo>
                    <a:pt x="6850049" y="9122029"/>
                  </a:lnTo>
                  <a:lnTo>
                    <a:pt x="6847636" y="9121114"/>
                  </a:lnTo>
                  <a:lnTo>
                    <a:pt x="6845223" y="9120505"/>
                  </a:lnTo>
                  <a:lnTo>
                    <a:pt x="6842810" y="9119590"/>
                  </a:lnTo>
                  <a:lnTo>
                    <a:pt x="6840651" y="9118676"/>
                  </a:lnTo>
                  <a:lnTo>
                    <a:pt x="6838492" y="9117761"/>
                  </a:lnTo>
                  <a:lnTo>
                    <a:pt x="6836333" y="9116237"/>
                  </a:lnTo>
                  <a:lnTo>
                    <a:pt x="6824522" y="9104960"/>
                  </a:lnTo>
                  <a:lnTo>
                    <a:pt x="6823252" y="9102826"/>
                  </a:lnTo>
                  <a:lnTo>
                    <a:pt x="6822363" y="9100693"/>
                  </a:lnTo>
                  <a:lnTo>
                    <a:pt x="6821728" y="9098559"/>
                  </a:lnTo>
                  <a:lnTo>
                    <a:pt x="6820839" y="9096121"/>
                  </a:lnTo>
                  <a:lnTo>
                    <a:pt x="6820458" y="9093377"/>
                  </a:lnTo>
                  <a:lnTo>
                    <a:pt x="6820204" y="9090939"/>
                  </a:lnTo>
                  <a:lnTo>
                    <a:pt x="6824776" y="9076309"/>
                  </a:lnTo>
                  <a:lnTo>
                    <a:pt x="6826046" y="9074150"/>
                  </a:lnTo>
                  <a:lnTo>
                    <a:pt x="6827189" y="9072372"/>
                  </a:lnTo>
                  <a:lnTo>
                    <a:pt x="6829094" y="9070848"/>
                  </a:lnTo>
                  <a:lnTo>
                    <a:pt x="6830618" y="9068943"/>
                  </a:lnTo>
                  <a:lnTo>
                    <a:pt x="6857415" y="9058656"/>
                  </a:lnTo>
                  <a:lnTo>
                    <a:pt x="6860082" y="9058275"/>
                  </a:lnTo>
                  <a:lnTo>
                    <a:pt x="6862622" y="9058021"/>
                  </a:lnTo>
                  <a:lnTo>
                    <a:pt x="6865289" y="9058021"/>
                  </a:lnTo>
                  <a:lnTo>
                    <a:pt x="6867702" y="9058021"/>
                  </a:lnTo>
                  <a:lnTo>
                    <a:pt x="6870496" y="9058021"/>
                  </a:lnTo>
                  <a:lnTo>
                    <a:pt x="6872909" y="9058275"/>
                  </a:lnTo>
                  <a:lnTo>
                    <a:pt x="6875703" y="9058656"/>
                  </a:lnTo>
                  <a:lnTo>
                    <a:pt x="6878116" y="9058910"/>
                  </a:lnTo>
                  <a:lnTo>
                    <a:pt x="6880910" y="9059291"/>
                  </a:lnTo>
                  <a:lnTo>
                    <a:pt x="6883323" y="9059545"/>
                  </a:lnTo>
                  <a:lnTo>
                    <a:pt x="6883323" y="9027287"/>
                  </a:lnTo>
                </a:path>
                <a:path w="6883400" h="10017125">
                  <a:moveTo>
                    <a:pt x="6797598" y="9155252"/>
                  </a:moveTo>
                  <a:lnTo>
                    <a:pt x="6797598" y="9027287"/>
                  </a:lnTo>
                </a:path>
                <a:path w="6883400" h="10017125">
                  <a:moveTo>
                    <a:pt x="6883323" y="9283268"/>
                  </a:moveTo>
                  <a:lnTo>
                    <a:pt x="6883323" y="9248825"/>
                  </a:lnTo>
                  <a:lnTo>
                    <a:pt x="6880910" y="9249435"/>
                  </a:lnTo>
                  <a:lnTo>
                    <a:pt x="6878370" y="9250045"/>
                  </a:lnTo>
                  <a:lnTo>
                    <a:pt x="6875957" y="9250654"/>
                  </a:lnTo>
                  <a:lnTo>
                    <a:pt x="6873290" y="9250959"/>
                  </a:lnTo>
                  <a:lnTo>
                    <a:pt x="6870750" y="9251264"/>
                  </a:lnTo>
                  <a:lnTo>
                    <a:pt x="6868083" y="9251569"/>
                  </a:lnTo>
                  <a:lnTo>
                    <a:pt x="6865670" y="9251569"/>
                  </a:lnTo>
                  <a:lnTo>
                    <a:pt x="6862876" y="9251569"/>
                  </a:lnTo>
                  <a:lnTo>
                    <a:pt x="6860463" y="9251569"/>
                  </a:lnTo>
                  <a:lnTo>
                    <a:pt x="6857669" y="9251264"/>
                  </a:lnTo>
                  <a:lnTo>
                    <a:pt x="6855256" y="9250959"/>
                  </a:lnTo>
                  <a:lnTo>
                    <a:pt x="6852462" y="9250654"/>
                  </a:lnTo>
                  <a:lnTo>
                    <a:pt x="6850049" y="9250045"/>
                  </a:lnTo>
                  <a:lnTo>
                    <a:pt x="6847636" y="9249130"/>
                  </a:lnTo>
                  <a:lnTo>
                    <a:pt x="6845223" y="9248521"/>
                  </a:lnTo>
                  <a:lnTo>
                    <a:pt x="6842810" y="9247606"/>
                  </a:lnTo>
                  <a:lnTo>
                    <a:pt x="6840651" y="9246692"/>
                  </a:lnTo>
                  <a:lnTo>
                    <a:pt x="6838492" y="9245777"/>
                  </a:lnTo>
                  <a:lnTo>
                    <a:pt x="6836333" y="9244558"/>
                  </a:lnTo>
                  <a:lnTo>
                    <a:pt x="6834174" y="9243034"/>
                  </a:lnTo>
                  <a:lnTo>
                    <a:pt x="6832396" y="9241815"/>
                  </a:lnTo>
                  <a:lnTo>
                    <a:pt x="6830618" y="9240291"/>
                  </a:lnTo>
                  <a:lnTo>
                    <a:pt x="6828713" y="9238767"/>
                  </a:lnTo>
                  <a:lnTo>
                    <a:pt x="6827189" y="9236938"/>
                  </a:lnTo>
                  <a:lnTo>
                    <a:pt x="6825665" y="9235109"/>
                  </a:lnTo>
                  <a:lnTo>
                    <a:pt x="6824522" y="9232976"/>
                  </a:lnTo>
                  <a:lnTo>
                    <a:pt x="6823252" y="9230842"/>
                  </a:lnTo>
                  <a:lnTo>
                    <a:pt x="6822363" y="9228709"/>
                  </a:lnTo>
                  <a:lnTo>
                    <a:pt x="6821728" y="9226575"/>
                  </a:lnTo>
                  <a:lnTo>
                    <a:pt x="6820839" y="9224137"/>
                  </a:lnTo>
                  <a:lnTo>
                    <a:pt x="6820458" y="9221393"/>
                  </a:lnTo>
                  <a:lnTo>
                    <a:pt x="6820204" y="9218955"/>
                  </a:lnTo>
                  <a:lnTo>
                    <a:pt x="6824776" y="9204325"/>
                  </a:lnTo>
                  <a:lnTo>
                    <a:pt x="6826046" y="9202191"/>
                  </a:lnTo>
                  <a:lnTo>
                    <a:pt x="6827189" y="9200362"/>
                  </a:lnTo>
                  <a:lnTo>
                    <a:pt x="6829094" y="9198838"/>
                  </a:lnTo>
                  <a:lnTo>
                    <a:pt x="6830618" y="9197009"/>
                  </a:lnTo>
                  <a:lnTo>
                    <a:pt x="6855002" y="9186951"/>
                  </a:lnTo>
                  <a:lnTo>
                    <a:pt x="6857415" y="9186646"/>
                  </a:lnTo>
                  <a:lnTo>
                    <a:pt x="6860082" y="9186341"/>
                  </a:lnTo>
                  <a:lnTo>
                    <a:pt x="6862622" y="9186037"/>
                  </a:lnTo>
                  <a:lnTo>
                    <a:pt x="6865289" y="9186037"/>
                  </a:lnTo>
                  <a:lnTo>
                    <a:pt x="6867702" y="9186037"/>
                  </a:lnTo>
                  <a:lnTo>
                    <a:pt x="6870496" y="9186037"/>
                  </a:lnTo>
                  <a:lnTo>
                    <a:pt x="6872909" y="9186341"/>
                  </a:lnTo>
                  <a:lnTo>
                    <a:pt x="6875703" y="9186646"/>
                  </a:lnTo>
                  <a:lnTo>
                    <a:pt x="6878116" y="9186951"/>
                  </a:lnTo>
                  <a:lnTo>
                    <a:pt x="6880910" y="9187256"/>
                  </a:lnTo>
                  <a:lnTo>
                    <a:pt x="6883323" y="9187561"/>
                  </a:lnTo>
                  <a:lnTo>
                    <a:pt x="6883323" y="9155252"/>
                  </a:lnTo>
                </a:path>
                <a:path w="6883400" h="10017125">
                  <a:moveTo>
                    <a:pt x="6797598" y="9283268"/>
                  </a:moveTo>
                  <a:lnTo>
                    <a:pt x="6797598" y="9155252"/>
                  </a:lnTo>
                </a:path>
                <a:path w="6883400" h="10017125">
                  <a:moveTo>
                    <a:pt x="6883323" y="9411284"/>
                  </a:moveTo>
                  <a:lnTo>
                    <a:pt x="6883323" y="9376841"/>
                  </a:lnTo>
                  <a:lnTo>
                    <a:pt x="6880910" y="9377451"/>
                  </a:lnTo>
                  <a:lnTo>
                    <a:pt x="6878370" y="9378061"/>
                  </a:lnTo>
                  <a:lnTo>
                    <a:pt x="6875957" y="9378670"/>
                  </a:lnTo>
                  <a:lnTo>
                    <a:pt x="6873290" y="9378975"/>
                  </a:lnTo>
                  <a:lnTo>
                    <a:pt x="6870750" y="9379280"/>
                  </a:lnTo>
                  <a:lnTo>
                    <a:pt x="6868083" y="9379585"/>
                  </a:lnTo>
                  <a:lnTo>
                    <a:pt x="6865670" y="9379585"/>
                  </a:lnTo>
                  <a:lnTo>
                    <a:pt x="6862876" y="9379585"/>
                  </a:lnTo>
                  <a:lnTo>
                    <a:pt x="6860463" y="9379585"/>
                  </a:lnTo>
                  <a:lnTo>
                    <a:pt x="6857669" y="9379280"/>
                  </a:lnTo>
                  <a:lnTo>
                    <a:pt x="6855256" y="9378975"/>
                  </a:lnTo>
                  <a:lnTo>
                    <a:pt x="6852462" y="9378670"/>
                  </a:lnTo>
                  <a:lnTo>
                    <a:pt x="6850049" y="9378061"/>
                  </a:lnTo>
                  <a:lnTo>
                    <a:pt x="6847636" y="9377451"/>
                  </a:lnTo>
                  <a:lnTo>
                    <a:pt x="6845223" y="9376537"/>
                  </a:lnTo>
                  <a:lnTo>
                    <a:pt x="6842810" y="9375622"/>
                  </a:lnTo>
                  <a:lnTo>
                    <a:pt x="6840651" y="9374708"/>
                  </a:lnTo>
                  <a:lnTo>
                    <a:pt x="6838492" y="9373793"/>
                  </a:lnTo>
                  <a:lnTo>
                    <a:pt x="6836333" y="9372574"/>
                  </a:lnTo>
                  <a:lnTo>
                    <a:pt x="6834174" y="9371355"/>
                  </a:lnTo>
                  <a:lnTo>
                    <a:pt x="6832396" y="9369831"/>
                  </a:lnTo>
                  <a:lnTo>
                    <a:pt x="6830618" y="9368307"/>
                  </a:lnTo>
                  <a:lnTo>
                    <a:pt x="6828713" y="9366783"/>
                  </a:lnTo>
                  <a:lnTo>
                    <a:pt x="6827189" y="9364954"/>
                  </a:lnTo>
                  <a:lnTo>
                    <a:pt x="6825665" y="9363125"/>
                  </a:lnTo>
                  <a:lnTo>
                    <a:pt x="6824522" y="9360992"/>
                  </a:lnTo>
                  <a:lnTo>
                    <a:pt x="6823252" y="9359163"/>
                  </a:lnTo>
                  <a:lnTo>
                    <a:pt x="6822363" y="9356725"/>
                  </a:lnTo>
                  <a:lnTo>
                    <a:pt x="6821728" y="9354591"/>
                  </a:lnTo>
                  <a:lnTo>
                    <a:pt x="6820839" y="9352153"/>
                  </a:lnTo>
                  <a:lnTo>
                    <a:pt x="6820458" y="9349714"/>
                  </a:lnTo>
                  <a:lnTo>
                    <a:pt x="6820204" y="9346971"/>
                  </a:lnTo>
                  <a:lnTo>
                    <a:pt x="6820458" y="9344228"/>
                  </a:lnTo>
                  <a:lnTo>
                    <a:pt x="6821093" y="9341485"/>
                  </a:lnTo>
                  <a:lnTo>
                    <a:pt x="6821728" y="9339046"/>
                  </a:lnTo>
                  <a:lnTo>
                    <a:pt x="6822617" y="9336608"/>
                  </a:lnTo>
                  <a:lnTo>
                    <a:pt x="6823506" y="9334474"/>
                  </a:lnTo>
                  <a:lnTo>
                    <a:pt x="6824776" y="9332341"/>
                  </a:lnTo>
                  <a:lnTo>
                    <a:pt x="6826046" y="9330207"/>
                  </a:lnTo>
                  <a:lnTo>
                    <a:pt x="6827189" y="9328378"/>
                  </a:lnTo>
                  <a:lnTo>
                    <a:pt x="6829094" y="9326854"/>
                  </a:lnTo>
                  <a:lnTo>
                    <a:pt x="6830618" y="9325025"/>
                  </a:lnTo>
                  <a:lnTo>
                    <a:pt x="6832396" y="9323806"/>
                  </a:lnTo>
                  <a:lnTo>
                    <a:pt x="6834174" y="9322282"/>
                  </a:lnTo>
                  <a:lnTo>
                    <a:pt x="6836333" y="9321063"/>
                  </a:lnTo>
                  <a:lnTo>
                    <a:pt x="6838492" y="9319844"/>
                  </a:lnTo>
                  <a:lnTo>
                    <a:pt x="6840651" y="9318929"/>
                  </a:lnTo>
                  <a:lnTo>
                    <a:pt x="6842810" y="9318015"/>
                  </a:lnTo>
                  <a:lnTo>
                    <a:pt x="6845223" y="9317101"/>
                  </a:lnTo>
                  <a:lnTo>
                    <a:pt x="6847382" y="9316491"/>
                  </a:lnTo>
                  <a:lnTo>
                    <a:pt x="6849795" y="9315881"/>
                  </a:lnTo>
                  <a:lnTo>
                    <a:pt x="6852208" y="9315272"/>
                  </a:lnTo>
                  <a:lnTo>
                    <a:pt x="6855002" y="9314967"/>
                  </a:lnTo>
                  <a:lnTo>
                    <a:pt x="6857415" y="9314662"/>
                  </a:lnTo>
                  <a:lnTo>
                    <a:pt x="6860082" y="9314357"/>
                  </a:lnTo>
                  <a:lnTo>
                    <a:pt x="6862622" y="9314053"/>
                  </a:lnTo>
                  <a:lnTo>
                    <a:pt x="6865289" y="9314053"/>
                  </a:lnTo>
                  <a:lnTo>
                    <a:pt x="6867702" y="9314053"/>
                  </a:lnTo>
                  <a:lnTo>
                    <a:pt x="6870496" y="9314053"/>
                  </a:lnTo>
                  <a:lnTo>
                    <a:pt x="6872909" y="9314357"/>
                  </a:lnTo>
                  <a:lnTo>
                    <a:pt x="6875703" y="9314662"/>
                  </a:lnTo>
                  <a:lnTo>
                    <a:pt x="6878116" y="9314967"/>
                  </a:lnTo>
                  <a:lnTo>
                    <a:pt x="6880910" y="9315272"/>
                  </a:lnTo>
                  <a:lnTo>
                    <a:pt x="6883323" y="9315881"/>
                  </a:lnTo>
                  <a:lnTo>
                    <a:pt x="6883323" y="9283268"/>
                  </a:lnTo>
                </a:path>
                <a:path w="6883400" h="10017125">
                  <a:moveTo>
                    <a:pt x="6797598" y="9411284"/>
                  </a:moveTo>
                  <a:lnTo>
                    <a:pt x="6797598" y="9283268"/>
                  </a:lnTo>
                </a:path>
                <a:path w="6883400" h="10017125">
                  <a:moveTo>
                    <a:pt x="6883323" y="9539300"/>
                  </a:moveTo>
                  <a:lnTo>
                    <a:pt x="6883323" y="9504857"/>
                  </a:lnTo>
                  <a:lnTo>
                    <a:pt x="6880910" y="9505467"/>
                  </a:lnTo>
                  <a:lnTo>
                    <a:pt x="6878370" y="9506077"/>
                  </a:lnTo>
                  <a:lnTo>
                    <a:pt x="6875957" y="9506686"/>
                  </a:lnTo>
                  <a:lnTo>
                    <a:pt x="6873290" y="9506991"/>
                  </a:lnTo>
                  <a:lnTo>
                    <a:pt x="6870750" y="9507296"/>
                  </a:lnTo>
                  <a:lnTo>
                    <a:pt x="6868083" y="9507601"/>
                  </a:lnTo>
                  <a:lnTo>
                    <a:pt x="6865670" y="9507601"/>
                  </a:lnTo>
                  <a:lnTo>
                    <a:pt x="6862876" y="9507601"/>
                  </a:lnTo>
                  <a:lnTo>
                    <a:pt x="6860463" y="9507601"/>
                  </a:lnTo>
                  <a:lnTo>
                    <a:pt x="6857669" y="9507296"/>
                  </a:lnTo>
                  <a:lnTo>
                    <a:pt x="6855256" y="9506991"/>
                  </a:lnTo>
                  <a:lnTo>
                    <a:pt x="6852462" y="9506686"/>
                  </a:lnTo>
                  <a:lnTo>
                    <a:pt x="6850049" y="9506077"/>
                  </a:lnTo>
                  <a:lnTo>
                    <a:pt x="6847636" y="9505467"/>
                  </a:lnTo>
                  <a:lnTo>
                    <a:pt x="6845223" y="9504553"/>
                  </a:lnTo>
                  <a:lnTo>
                    <a:pt x="6842810" y="9503943"/>
                  </a:lnTo>
                  <a:lnTo>
                    <a:pt x="6840651" y="9502724"/>
                  </a:lnTo>
                  <a:lnTo>
                    <a:pt x="6838492" y="9501809"/>
                  </a:lnTo>
                  <a:lnTo>
                    <a:pt x="6836333" y="9500590"/>
                  </a:lnTo>
                  <a:lnTo>
                    <a:pt x="6834174" y="9499371"/>
                  </a:lnTo>
                  <a:lnTo>
                    <a:pt x="6832396" y="9497847"/>
                  </a:lnTo>
                  <a:lnTo>
                    <a:pt x="6830618" y="9496323"/>
                  </a:lnTo>
                  <a:lnTo>
                    <a:pt x="6828713" y="9494799"/>
                  </a:lnTo>
                  <a:lnTo>
                    <a:pt x="6827189" y="9492970"/>
                  </a:lnTo>
                  <a:lnTo>
                    <a:pt x="6825665" y="9491141"/>
                  </a:lnTo>
                  <a:lnTo>
                    <a:pt x="6824522" y="9489008"/>
                  </a:lnTo>
                  <a:lnTo>
                    <a:pt x="6823252" y="9487179"/>
                  </a:lnTo>
                  <a:lnTo>
                    <a:pt x="6822363" y="9484741"/>
                  </a:lnTo>
                  <a:lnTo>
                    <a:pt x="6821728" y="9482607"/>
                  </a:lnTo>
                  <a:lnTo>
                    <a:pt x="6820839" y="9480169"/>
                  </a:lnTo>
                  <a:lnTo>
                    <a:pt x="6820458" y="9477730"/>
                  </a:lnTo>
                  <a:lnTo>
                    <a:pt x="6820204" y="9474987"/>
                  </a:lnTo>
                  <a:lnTo>
                    <a:pt x="6820458" y="9472244"/>
                  </a:lnTo>
                  <a:lnTo>
                    <a:pt x="6821093" y="9469501"/>
                  </a:lnTo>
                  <a:lnTo>
                    <a:pt x="6826046" y="9458528"/>
                  </a:lnTo>
                  <a:lnTo>
                    <a:pt x="6827189" y="9456394"/>
                  </a:lnTo>
                  <a:lnTo>
                    <a:pt x="6829094" y="9454870"/>
                  </a:lnTo>
                  <a:lnTo>
                    <a:pt x="6830618" y="9453041"/>
                  </a:lnTo>
                  <a:lnTo>
                    <a:pt x="6832396" y="9451822"/>
                  </a:lnTo>
                  <a:lnTo>
                    <a:pt x="6834174" y="9450298"/>
                  </a:lnTo>
                  <a:lnTo>
                    <a:pt x="6836333" y="9449079"/>
                  </a:lnTo>
                  <a:lnTo>
                    <a:pt x="6838492" y="9447860"/>
                  </a:lnTo>
                  <a:lnTo>
                    <a:pt x="6840651" y="9446945"/>
                  </a:lnTo>
                  <a:lnTo>
                    <a:pt x="6842810" y="9446031"/>
                  </a:lnTo>
                  <a:lnTo>
                    <a:pt x="6845223" y="9445117"/>
                  </a:lnTo>
                  <a:lnTo>
                    <a:pt x="6847382" y="9444507"/>
                  </a:lnTo>
                  <a:lnTo>
                    <a:pt x="6849795" y="9443897"/>
                  </a:lnTo>
                  <a:lnTo>
                    <a:pt x="6852208" y="9443288"/>
                  </a:lnTo>
                  <a:lnTo>
                    <a:pt x="6855002" y="9442983"/>
                  </a:lnTo>
                  <a:lnTo>
                    <a:pt x="6857415" y="9442678"/>
                  </a:lnTo>
                  <a:lnTo>
                    <a:pt x="6860082" y="9442373"/>
                  </a:lnTo>
                  <a:lnTo>
                    <a:pt x="6862622" y="9442373"/>
                  </a:lnTo>
                  <a:lnTo>
                    <a:pt x="6865289" y="9442069"/>
                  </a:lnTo>
                  <a:lnTo>
                    <a:pt x="6867702" y="9442069"/>
                  </a:lnTo>
                  <a:lnTo>
                    <a:pt x="6870496" y="9442373"/>
                  </a:lnTo>
                  <a:lnTo>
                    <a:pt x="6872909" y="9442373"/>
                  </a:lnTo>
                  <a:lnTo>
                    <a:pt x="6875703" y="9442678"/>
                  </a:lnTo>
                  <a:lnTo>
                    <a:pt x="6878116" y="9442983"/>
                  </a:lnTo>
                  <a:lnTo>
                    <a:pt x="6880910" y="9443288"/>
                  </a:lnTo>
                  <a:lnTo>
                    <a:pt x="6883323" y="9443897"/>
                  </a:lnTo>
                  <a:lnTo>
                    <a:pt x="6883323" y="9411284"/>
                  </a:lnTo>
                </a:path>
                <a:path w="6883400" h="10017125">
                  <a:moveTo>
                    <a:pt x="6797598" y="9539300"/>
                  </a:moveTo>
                  <a:lnTo>
                    <a:pt x="6797598" y="9411284"/>
                  </a:lnTo>
                </a:path>
                <a:path w="6883400" h="10017125">
                  <a:moveTo>
                    <a:pt x="6883323" y="9667316"/>
                  </a:moveTo>
                  <a:lnTo>
                    <a:pt x="6883323" y="9632873"/>
                  </a:lnTo>
                  <a:lnTo>
                    <a:pt x="6880910" y="9633483"/>
                  </a:lnTo>
                  <a:lnTo>
                    <a:pt x="6878370" y="9634397"/>
                  </a:lnTo>
                  <a:lnTo>
                    <a:pt x="6875957" y="9634702"/>
                  </a:lnTo>
                  <a:lnTo>
                    <a:pt x="6873290" y="9635007"/>
                  </a:lnTo>
                  <a:lnTo>
                    <a:pt x="6870750" y="9635312"/>
                  </a:lnTo>
                  <a:lnTo>
                    <a:pt x="6868083" y="9635617"/>
                  </a:lnTo>
                  <a:lnTo>
                    <a:pt x="6865670" y="9635617"/>
                  </a:lnTo>
                  <a:lnTo>
                    <a:pt x="6862876" y="9635617"/>
                  </a:lnTo>
                  <a:lnTo>
                    <a:pt x="6860463" y="9635617"/>
                  </a:lnTo>
                  <a:lnTo>
                    <a:pt x="6857669" y="9635312"/>
                  </a:lnTo>
                  <a:lnTo>
                    <a:pt x="6855256" y="9635007"/>
                  </a:lnTo>
                  <a:lnTo>
                    <a:pt x="6852462" y="9634702"/>
                  </a:lnTo>
                  <a:lnTo>
                    <a:pt x="6850049" y="9634093"/>
                  </a:lnTo>
                  <a:lnTo>
                    <a:pt x="6847636" y="9633483"/>
                  </a:lnTo>
                  <a:lnTo>
                    <a:pt x="6845223" y="9632873"/>
                  </a:lnTo>
                  <a:lnTo>
                    <a:pt x="6842810" y="9631959"/>
                  </a:lnTo>
                  <a:lnTo>
                    <a:pt x="6840651" y="9631045"/>
                  </a:lnTo>
                  <a:lnTo>
                    <a:pt x="6838492" y="9629825"/>
                  </a:lnTo>
                  <a:lnTo>
                    <a:pt x="6836333" y="9628606"/>
                  </a:lnTo>
                  <a:lnTo>
                    <a:pt x="6834174" y="9627387"/>
                  </a:lnTo>
                  <a:lnTo>
                    <a:pt x="6832396" y="9625863"/>
                  </a:lnTo>
                  <a:lnTo>
                    <a:pt x="6830618" y="9624339"/>
                  </a:lnTo>
                  <a:lnTo>
                    <a:pt x="6828713" y="9622815"/>
                  </a:lnTo>
                  <a:lnTo>
                    <a:pt x="6827189" y="9620986"/>
                  </a:lnTo>
                  <a:lnTo>
                    <a:pt x="6825665" y="9619157"/>
                  </a:lnTo>
                  <a:lnTo>
                    <a:pt x="6824522" y="9617329"/>
                  </a:lnTo>
                  <a:lnTo>
                    <a:pt x="6823252" y="9615195"/>
                  </a:lnTo>
                  <a:lnTo>
                    <a:pt x="6822363" y="9613061"/>
                  </a:lnTo>
                  <a:lnTo>
                    <a:pt x="6821728" y="9610623"/>
                  </a:lnTo>
                  <a:lnTo>
                    <a:pt x="6820839" y="9608185"/>
                  </a:lnTo>
                  <a:lnTo>
                    <a:pt x="6820458" y="9605746"/>
                  </a:lnTo>
                  <a:lnTo>
                    <a:pt x="6820204" y="9603003"/>
                  </a:lnTo>
                  <a:lnTo>
                    <a:pt x="6826046" y="9586544"/>
                  </a:lnTo>
                  <a:lnTo>
                    <a:pt x="6827189" y="9584410"/>
                  </a:lnTo>
                  <a:lnTo>
                    <a:pt x="6829094" y="9582886"/>
                  </a:lnTo>
                  <a:lnTo>
                    <a:pt x="6830618" y="9581362"/>
                  </a:lnTo>
                  <a:lnTo>
                    <a:pt x="6832396" y="9579838"/>
                  </a:lnTo>
                  <a:lnTo>
                    <a:pt x="6834174" y="9578314"/>
                  </a:lnTo>
                  <a:lnTo>
                    <a:pt x="6836333" y="9577095"/>
                  </a:lnTo>
                  <a:lnTo>
                    <a:pt x="6838492" y="9575876"/>
                  </a:lnTo>
                  <a:lnTo>
                    <a:pt x="6840651" y="9574961"/>
                  </a:lnTo>
                  <a:lnTo>
                    <a:pt x="6842810" y="9574047"/>
                  </a:lnTo>
                  <a:lnTo>
                    <a:pt x="6845223" y="9573437"/>
                  </a:lnTo>
                  <a:lnTo>
                    <a:pt x="6847382" y="9572523"/>
                  </a:lnTo>
                  <a:lnTo>
                    <a:pt x="6849795" y="9571913"/>
                  </a:lnTo>
                  <a:lnTo>
                    <a:pt x="6852208" y="9571609"/>
                  </a:lnTo>
                  <a:lnTo>
                    <a:pt x="6855002" y="9570999"/>
                  </a:lnTo>
                  <a:lnTo>
                    <a:pt x="6857415" y="9570694"/>
                  </a:lnTo>
                  <a:lnTo>
                    <a:pt x="6860082" y="9570389"/>
                  </a:lnTo>
                  <a:lnTo>
                    <a:pt x="6862622" y="9570389"/>
                  </a:lnTo>
                  <a:lnTo>
                    <a:pt x="6865289" y="9570085"/>
                  </a:lnTo>
                  <a:lnTo>
                    <a:pt x="6867702" y="9570085"/>
                  </a:lnTo>
                  <a:lnTo>
                    <a:pt x="6870496" y="9570389"/>
                  </a:lnTo>
                  <a:lnTo>
                    <a:pt x="6872909" y="9570389"/>
                  </a:lnTo>
                  <a:lnTo>
                    <a:pt x="6875703" y="9570694"/>
                  </a:lnTo>
                  <a:lnTo>
                    <a:pt x="6878116" y="9570999"/>
                  </a:lnTo>
                  <a:lnTo>
                    <a:pt x="6880910" y="9571304"/>
                  </a:lnTo>
                  <a:lnTo>
                    <a:pt x="6883323" y="9571913"/>
                  </a:lnTo>
                  <a:lnTo>
                    <a:pt x="6883323" y="9539300"/>
                  </a:lnTo>
                </a:path>
                <a:path w="6883400" h="10017125">
                  <a:moveTo>
                    <a:pt x="6797598" y="9667316"/>
                  </a:moveTo>
                  <a:lnTo>
                    <a:pt x="6797598" y="9539300"/>
                  </a:lnTo>
                </a:path>
                <a:path w="6883400" h="10017125">
                  <a:moveTo>
                    <a:pt x="6883323" y="9795637"/>
                  </a:moveTo>
                  <a:lnTo>
                    <a:pt x="6883323" y="9760889"/>
                  </a:lnTo>
                  <a:lnTo>
                    <a:pt x="6880910" y="9761804"/>
                  </a:lnTo>
                  <a:lnTo>
                    <a:pt x="6878370" y="9762413"/>
                  </a:lnTo>
                  <a:lnTo>
                    <a:pt x="6875957" y="9762718"/>
                  </a:lnTo>
                  <a:lnTo>
                    <a:pt x="6873290" y="9763328"/>
                  </a:lnTo>
                  <a:lnTo>
                    <a:pt x="6870750" y="9763633"/>
                  </a:lnTo>
                  <a:lnTo>
                    <a:pt x="6868083" y="9763633"/>
                  </a:lnTo>
                  <a:lnTo>
                    <a:pt x="6865670" y="9763937"/>
                  </a:lnTo>
                  <a:lnTo>
                    <a:pt x="6862876" y="9763937"/>
                  </a:lnTo>
                  <a:lnTo>
                    <a:pt x="6860463" y="9763633"/>
                  </a:lnTo>
                  <a:lnTo>
                    <a:pt x="6857669" y="9763633"/>
                  </a:lnTo>
                  <a:lnTo>
                    <a:pt x="6855256" y="9763023"/>
                  </a:lnTo>
                  <a:lnTo>
                    <a:pt x="6838492" y="9757841"/>
                  </a:lnTo>
                  <a:lnTo>
                    <a:pt x="6836333" y="9756622"/>
                  </a:lnTo>
                  <a:lnTo>
                    <a:pt x="6834174" y="9755403"/>
                  </a:lnTo>
                  <a:lnTo>
                    <a:pt x="6832396" y="9753879"/>
                  </a:lnTo>
                  <a:lnTo>
                    <a:pt x="6830618" y="9752355"/>
                  </a:lnTo>
                  <a:lnTo>
                    <a:pt x="6828713" y="9750831"/>
                  </a:lnTo>
                  <a:lnTo>
                    <a:pt x="6827189" y="9749002"/>
                  </a:lnTo>
                  <a:lnTo>
                    <a:pt x="6825665" y="9747173"/>
                  </a:lnTo>
                  <a:lnTo>
                    <a:pt x="6824522" y="9745345"/>
                  </a:lnTo>
                  <a:lnTo>
                    <a:pt x="6823252" y="9743211"/>
                  </a:lnTo>
                  <a:lnTo>
                    <a:pt x="6822363" y="9741077"/>
                  </a:lnTo>
                  <a:lnTo>
                    <a:pt x="6821728" y="9738639"/>
                  </a:lnTo>
                  <a:lnTo>
                    <a:pt x="6820839" y="9736201"/>
                  </a:lnTo>
                  <a:lnTo>
                    <a:pt x="6820458" y="9733762"/>
                  </a:lnTo>
                  <a:lnTo>
                    <a:pt x="6820204" y="9731019"/>
                  </a:lnTo>
                  <a:lnTo>
                    <a:pt x="6820458" y="9728276"/>
                  </a:lnTo>
                  <a:lnTo>
                    <a:pt x="6821093" y="9725837"/>
                  </a:lnTo>
                  <a:lnTo>
                    <a:pt x="6821728" y="9723094"/>
                  </a:lnTo>
                  <a:lnTo>
                    <a:pt x="6822617" y="9720656"/>
                  </a:lnTo>
                  <a:lnTo>
                    <a:pt x="6823506" y="9718522"/>
                  </a:lnTo>
                  <a:lnTo>
                    <a:pt x="6824776" y="9716389"/>
                  </a:lnTo>
                  <a:lnTo>
                    <a:pt x="6826046" y="9714560"/>
                  </a:lnTo>
                  <a:lnTo>
                    <a:pt x="6827189" y="9712426"/>
                  </a:lnTo>
                  <a:lnTo>
                    <a:pt x="6829094" y="9710902"/>
                  </a:lnTo>
                  <a:lnTo>
                    <a:pt x="6830618" y="9709378"/>
                  </a:lnTo>
                  <a:lnTo>
                    <a:pt x="6832396" y="9707854"/>
                  </a:lnTo>
                  <a:lnTo>
                    <a:pt x="6834174" y="9706330"/>
                  </a:lnTo>
                  <a:lnTo>
                    <a:pt x="6836333" y="9705111"/>
                  </a:lnTo>
                  <a:lnTo>
                    <a:pt x="6838492" y="9704197"/>
                  </a:lnTo>
                  <a:lnTo>
                    <a:pt x="6840651" y="9702977"/>
                  </a:lnTo>
                  <a:lnTo>
                    <a:pt x="6842810" y="9702063"/>
                  </a:lnTo>
                  <a:lnTo>
                    <a:pt x="6845223" y="9701453"/>
                  </a:lnTo>
                  <a:lnTo>
                    <a:pt x="6847382" y="9700539"/>
                  </a:lnTo>
                  <a:lnTo>
                    <a:pt x="6849795" y="9699929"/>
                  </a:lnTo>
                  <a:lnTo>
                    <a:pt x="6852208" y="9699625"/>
                  </a:lnTo>
                  <a:lnTo>
                    <a:pt x="6855002" y="9699015"/>
                  </a:lnTo>
                  <a:lnTo>
                    <a:pt x="6857415" y="9698710"/>
                  </a:lnTo>
                  <a:lnTo>
                    <a:pt x="6860082" y="9698405"/>
                  </a:lnTo>
                  <a:lnTo>
                    <a:pt x="6862622" y="9698405"/>
                  </a:lnTo>
                  <a:lnTo>
                    <a:pt x="6865289" y="9698405"/>
                  </a:lnTo>
                  <a:lnTo>
                    <a:pt x="6867702" y="9698405"/>
                  </a:lnTo>
                  <a:lnTo>
                    <a:pt x="6870496" y="9698405"/>
                  </a:lnTo>
                  <a:lnTo>
                    <a:pt x="6872909" y="9698405"/>
                  </a:lnTo>
                  <a:lnTo>
                    <a:pt x="6875703" y="9698710"/>
                  </a:lnTo>
                  <a:lnTo>
                    <a:pt x="6878116" y="9699015"/>
                  </a:lnTo>
                  <a:lnTo>
                    <a:pt x="6880910" y="9699320"/>
                  </a:lnTo>
                  <a:lnTo>
                    <a:pt x="6883323" y="9699929"/>
                  </a:lnTo>
                  <a:lnTo>
                    <a:pt x="6883323" y="9667316"/>
                  </a:lnTo>
                </a:path>
                <a:path w="6883400" h="10017125">
                  <a:moveTo>
                    <a:pt x="304" y="9923653"/>
                  </a:moveTo>
                  <a:lnTo>
                    <a:pt x="304" y="9957181"/>
                  </a:lnTo>
                  <a:lnTo>
                    <a:pt x="3352" y="9956571"/>
                  </a:lnTo>
                  <a:lnTo>
                    <a:pt x="6705" y="9955961"/>
                  </a:lnTo>
                  <a:lnTo>
                    <a:pt x="9753" y="9955352"/>
                  </a:lnTo>
                  <a:lnTo>
                    <a:pt x="13106" y="9955047"/>
                  </a:lnTo>
                  <a:lnTo>
                    <a:pt x="16459" y="9955047"/>
                  </a:lnTo>
                  <a:lnTo>
                    <a:pt x="19507" y="9955047"/>
                  </a:lnTo>
                  <a:lnTo>
                    <a:pt x="22555" y="9955047"/>
                  </a:lnTo>
                  <a:lnTo>
                    <a:pt x="25907" y="9955657"/>
                  </a:lnTo>
                  <a:lnTo>
                    <a:pt x="50291" y="9970897"/>
                  </a:lnTo>
                  <a:lnTo>
                    <a:pt x="64007" y="9997109"/>
                  </a:lnTo>
                  <a:lnTo>
                    <a:pt x="64007" y="9999853"/>
                  </a:lnTo>
                  <a:lnTo>
                    <a:pt x="64312" y="10002596"/>
                  </a:lnTo>
                  <a:lnTo>
                    <a:pt x="60655" y="10016921"/>
                  </a:lnTo>
                  <a:lnTo>
                    <a:pt x="93573" y="10016921"/>
                  </a:lnTo>
                </a:path>
                <a:path w="6883400" h="10017125">
                  <a:moveTo>
                    <a:pt x="85343" y="9923653"/>
                  </a:moveTo>
                  <a:lnTo>
                    <a:pt x="85343" y="9932187"/>
                  </a:lnTo>
                  <a:lnTo>
                    <a:pt x="93573" y="9932187"/>
                  </a:lnTo>
                </a:path>
                <a:path w="6883400" h="10017125">
                  <a:moveTo>
                    <a:pt x="93573" y="10016921"/>
                  </a:moveTo>
                  <a:lnTo>
                    <a:pt x="126796" y="10016921"/>
                  </a:lnTo>
                  <a:lnTo>
                    <a:pt x="126187" y="10014483"/>
                  </a:lnTo>
                  <a:lnTo>
                    <a:pt x="125577" y="10012045"/>
                  </a:lnTo>
                  <a:lnTo>
                    <a:pt x="125272" y="10009606"/>
                  </a:lnTo>
                  <a:lnTo>
                    <a:pt x="124663" y="10007168"/>
                  </a:lnTo>
                  <a:lnTo>
                    <a:pt x="124358" y="10004425"/>
                  </a:lnTo>
                  <a:lnTo>
                    <a:pt x="124358" y="10001986"/>
                  </a:lnTo>
                  <a:lnTo>
                    <a:pt x="124053" y="9999243"/>
                  </a:lnTo>
                  <a:lnTo>
                    <a:pt x="124053" y="9996805"/>
                  </a:lnTo>
                  <a:lnTo>
                    <a:pt x="124358" y="9994366"/>
                  </a:lnTo>
                  <a:lnTo>
                    <a:pt x="124358" y="9991623"/>
                  </a:lnTo>
                  <a:lnTo>
                    <a:pt x="124967" y="9989185"/>
                  </a:lnTo>
                  <a:lnTo>
                    <a:pt x="125272" y="9986441"/>
                  </a:lnTo>
                  <a:lnTo>
                    <a:pt x="125882" y="9984003"/>
                  </a:lnTo>
                  <a:lnTo>
                    <a:pt x="126492" y="9981565"/>
                  </a:lnTo>
                  <a:lnTo>
                    <a:pt x="127101" y="9979126"/>
                  </a:lnTo>
                  <a:lnTo>
                    <a:pt x="128015" y="9976993"/>
                  </a:lnTo>
                  <a:lnTo>
                    <a:pt x="128930" y="9974554"/>
                  </a:lnTo>
                  <a:lnTo>
                    <a:pt x="129844" y="9972421"/>
                  </a:lnTo>
                  <a:lnTo>
                    <a:pt x="131064" y="9970287"/>
                  </a:lnTo>
                  <a:lnTo>
                    <a:pt x="132283" y="9968153"/>
                  </a:lnTo>
                  <a:lnTo>
                    <a:pt x="133807" y="9966325"/>
                  </a:lnTo>
                  <a:lnTo>
                    <a:pt x="135026" y="9964496"/>
                  </a:lnTo>
                  <a:lnTo>
                    <a:pt x="136855" y="9962972"/>
                  </a:lnTo>
                  <a:lnTo>
                    <a:pt x="146303" y="9956571"/>
                  </a:lnTo>
                  <a:lnTo>
                    <a:pt x="148437" y="9955657"/>
                  </a:lnTo>
                  <a:lnTo>
                    <a:pt x="150875" y="9955047"/>
                  </a:lnTo>
                  <a:lnTo>
                    <a:pt x="153314" y="9954437"/>
                  </a:lnTo>
                  <a:lnTo>
                    <a:pt x="155752" y="9954133"/>
                  </a:lnTo>
                  <a:lnTo>
                    <a:pt x="158495" y="9954742"/>
                  </a:lnTo>
                  <a:lnTo>
                    <a:pt x="161239" y="9955047"/>
                  </a:lnTo>
                  <a:lnTo>
                    <a:pt x="163677" y="9955961"/>
                  </a:lnTo>
                  <a:lnTo>
                    <a:pt x="165811" y="9956571"/>
                  </a:lnTo>
                  <a:lnTo>
                    <a:pt x="167944" y="9957485"/>
                  </a:lnTo>
                  <a:lnTo>
                    <a:pt x="170078" y="9958705"/>
                  </a:lnTo>
                  <a:lnTo>
                    <a:pt x="171907" y="9960229"/>
                  </a:lnTo>
                  <a:lnTo>
                    <a:pt x="173736" y="9961448"/>
                  </a:lnTo>
                  <a:lnTo>
                    <a:pt x="181965" y="9972421"/>
                  </a:lnTo>
                  <a:lnTo>
                    <a:pt x="183184" y="9974554"/>
                  </a:lnTo>
                  <a:lnTo>
                    <a:pt x="184099" y="9976688"/>
                  </a:lnTo>
                  <a:lnTo>
                    <a:pt x="184708" y="9979126"/>
                  </a:lnTo>
                  <a:lnTo>
                    <a:pt x="185623" y="9981260"/>
                  </a:lnTo>
                  <a:lnTo>
                    <a:pt x="185928" y="9984003"/>
                  </a:lnTo>
                  <a:lnTo>
                    <a:pt x="186537" y="9986137"/>
                  </a:lnTo>
                  <a:lnTo>
                    <a:pt x="186842" y="9988880"/>
                  </a:lnTo>
                  <a:lnTo>
                    <a:pt x="187147" y="9991318"/>
                  </a:lnTo>
                  <a:lnTo>
                    <a:pt x="187451" y="9994061"/>
                  </a:lnTo>
                  <a:lnTo>
                    <a:pt x="187756" y="9996500"/>
                  </a:lnTo>
                  <a:lnTo>
                    <a:pt x="187756" y="9999243"/>
                  </a:lnTo>
                  <a:lnTo>
                    <a:pt x="187756" y="10001681"/>
                  </a:lnTo>
                  <a:lnTo>
                    <a:pt x="187756" y="10004425"/>
                  </a:lnTo>
                  <a:lnTo>
                    <a:pt x="187451" y="10006863"/>
                  </a:lnTo>
                  <a:lnTo>
                    <a:pt x="187147" y="10009301"/>
                  </a:lnTo>
                  <a:lnTo>
                    <a:pt x="186842" y="10012045"/>
                  </a:lnTo>
                  <a:lnTo>
                    <a:pt x="186537" y="10014483"/>
                  </a:lnTo>
                  <a:lnTo>
                    <a:pt x="186232" y="10016921"/>
                  </a:lnTo>
                  <a:lnTo>
                    <a:pt x="218541" y="10016921"/>
                  </a:lnTo>
                </a:path>
                <a:path w="6883400" h="10017125">
                  <a:moveTo>
                    <a:pt x="218541" y="10016921"/>
                  </a:moveTo>
                  <a:lnTo>
                    <a:pt x="251764" y="10016921"/>
                  </a:lnTo>
                  <a:lnTo>
                    <a:pt x="251155" y="10014483"/>
                  </a:lnTo>
                  <a:lnTo>
                    <a:pt x="250545" y="10012045"/>
                  </a:lnTo>
                  <a:lnTo>
                    <a:pt x="250240" y="10009606"/>
                  </a:lnTo>
                  <a:lnTo>
                    <a:pt x="249631" y="10007168"/>
                  </a:lnTo>
                  <a:lnTo>
                    <a:pt x="249326" y="10004425"/>
                  </a:lnTo>
                  <a:lnTo>
                    <a:pt x="249326" y="9991623"/>
                  </a:lnTo>
                  <a:lnTo>
                    <a:pt x="249936" y="9989185"/>
                  </a:lnTo>
                  <a:lnTo>
                    <a:pt x="250240" y="9986441"/>
                  </a:lnTo>
                  <a:lnTo>
                    <a:pt x="250850" y="9984003"/>
                  </a:lnTo>
                  <a:lnTo>
                    <a:pt x="251459" y="9981565"/>
                  </a:lnTo>
                  <a:lnTo>
                    <a:pt x="252069" y="9979126"/>
                  </a:lnTo>
                  <a:lnTo>
                    <a:pt x="252984" y="9976993"/>
                  </a:lnTo>
                  <a:lnTo>
                    <a:pt x="253898" y="9974554"/>
                  </a:lnTo>
                  <a:lnTo>
                    <a:pt x="254812" y="9972421"/>
                  </a:lnTo>
                  <a:lnTo>
                    <a:pt x="256031" y="9970287"/>
                  </a:lnTo>
                  <a:lnTo>
                    <a:pt x="257251" y="9968153"/>
                  </a:lnTo>
                  <a:lnTo>
                    <a:pt x="258775" y="9966325"/>
                  </a:lnTo>
                  <a:lnTo>
                    <a:pt x="260299" y="9964496"/>
                  </a:lnTo>
                  <a:lnTo>
                    <a:pt x="261823" y="9962972"/>
                  </a:lnTo>
                  <a:lnTo>
                    <a:pt x="263347" y="9961448"/>
                  </a:lnTo>
                  <a:lnTo>
                    <a:pt x="265175" y="9959924"/>
                  </a:lnTo>
                  <a:lnTo>
                    <a:pt x="267309" y="9958705"/>
                  </a:lnTo>
                  <a:lnTo>
                    <a:pt x="269138" y="9957485"/>
                  </a:lnTo>
                  <a:lnTo>
                    <a:pt x="271272" y="9956571"/>
                  </a:lnTo>
                  <a:lnTo>
                    <a:pt x="273710" y="9955657"/>
                  </a:lnTo>
                  <a:lnTo>
                    <a:pt x="275844" y="9955047"/>
                  </a:lnTo>
                  <a:lnTo>
                    <a:pt x="278282" y="9954437"/>
                  </a:lnTo>
                  <a:lnTo>
                    <a:pt x="280720" y="9954133"/>
                  </a:lnTo>
                  <a:lnTo>
                    <a:pt x="283464" y="9954742"/>
                  </a:lnTo>
                  <a:lnTo>
                    <a:pt x="286207" y="9955047"/>
                  </a:lnTo>
                  <a:lnTo>
                    <a:pt x="288645" y="9955961"/>
                  </a:lnTo>
                  <a:lnTo>
                    <a:pt x="290779" y="9956571"/>
                  </a:lnTo>
                  <a:lnTo>
                    <a:pt x="292912" y="9957485"/>
                  </a:lnTo>
                  <a:lnTo>
                    <a:pt x="295046" y="9958705"/>
                  </a:lnTo>
                  <a:lnTo>
                    <a:pt x="296875" y="9960229"/>
                  </a:lnTo>
                  <a:lnTo>
                    <a:pt x="299008" y="9961448"/>
                  </a:lnTo>
                  <a:lnTo>
                    <a:pt x="300532" y="9962972"/>
                  </a:lnTo>
                  <a:lnTo>
                    <a:pt x="302056" y="9964801"/>
                  </a:lnTo>
                  <a:lnTo>
                    <a:pt x="303580" y="9966325"/>
                  </a:lnTo>
                  <a:lnTo>
                    <a:pt x="304800" y="9968458"/>
                  </a:lnTo>
                  <a:lnTo>
                    <a:pt x="306019" y="9970287"/>
                  </a:lnTo>
                  <a:lnTo>
                    <a:pt x="307238" y="9972421"/>
                  </a:lnTo>
                  <a:lnTo>
                    <a:pt x="308152" y="9974554"/>
                  </a:lnTo>
                  <a:lnTo>
                    <a:pt x="309067" y="9976688"/>
                  </a:lnTo>
                  <a:lnTo>
                    <a:pt x="309676" y="9979126"/>
                  </a:lnTo>
                  <a:lnTo>
                    <a:pt x="310591" y="9981260"/>
                  </a:lnTo>
                  <a:lnTo>
                    <a:pt x="310895" y="9984003"/>
                  </a:lnTo>
                  <a:lnTo>
                    <a:pt x="311505" y="9986137"/>
                  </a:lnTo>
                  <a:lnTo>
                    <a:pt x="312115" y="9988880"/>
                  </a:lnTo>
                  <a:lnTo>
                    <a:pt x="312115" y="9991318"/>
                  </a:lnTo>
                  <a:lnTo>
                    <a:pt x="312420" y="9994061"/>
                  </a:lnTo>
                  <a:lnTo>
                    <a:pt x="312724" y="9996500"/>
                  </a:lnTo>
                  <a:lnTo>
                    <a:pt x="312724" y="9999243"/>
                  </a:lnTo>
                  <a:lnTo>
                    <a:pt x="312724" y="10001681"/>
                  </a:lnTo>
                  <a:lnTo>
                    <a:pt x="312724" y="10004425"/>
                  </a:lnTo>
                  <a:lnTo>
                    <a:pt x="312420" y="10006863"/>
                  </a:lnTo>
                  <a:lnTo>
                    <a:pt x="312115" y="10009301"/>
                  </a:lnTo>
                  <a:lnTo>
                    <a:pt x="311810" y="10012045"/>
                  </a:lnTo>
                  <a:lnTo>
                    <a:pt x="311505" y="10014483"/>
                  </a:lnTo>
                  <a:lnTo>
                    <a:pt x="311200" y="10016921"/>
                  </a:lnTo>
                  <a:lnTo>
                    <a:pt x="343509" y="10016921"/>
                  </a:lnTo>
                </a:path>
                <a:path w="6883400" h="10017125">
                  <a:moveTo>
                    <a:pt x="343509" y="10016921"/>
                  </a:moveTo>
                  <a:lnTo>
                    <a:pt x="377037" y="10016921"/>
                  </a:lnTo>
                  <a:lnTo>
                    <a:pt x="376428" y="10014483"/>
                  </a:lnTo>
                  <a:lnTo>
                    <a:pt x="375513" y="10012045"/>
                  </a:lnTo>
                  <a:lnTo>
                    <a:pt x="375208" y="10009606"/>
                  </a:lnTo>
                  <a:lnTo>
                    <a:pt x="374903" y="10007168"/>
                  </a:lnTo>
                  <a:lnTo>
                    <a:pt x="374599" y="10004425"/>
                  </a:lnTo>
                  <a:lnTo>
                    <a:pt x="374294" y="10001986"/>
                  </a:lnTo>
                  <a:lnTo>
                    <a:pt x="374294" y="9999243"/>
                  </a:lnTo>
                  <a:lnTo>
                    <a:pt x="374294" y="9996805"/>
                  </a:lnTo>
                  <a:lnTo>
                    <a:pt x="374294" y="9994366"/>
                  </a:lnTo>
                  <a:lnTo>
                    <a:pt x="374599" y="9991623"/>
                  </a:lnTo>
                  <a:lnTo>
                    <a:pt x="374903" y="9989185"/>
                  </a:lnTo>
                  <a:lnTo>
                    <a:pt x="375208" y="9986441"/>
                  </a:lnTo>
                  <a:lnTo>
                    <a:pt x="375818" y="9984003"/>
                  </a:lnTo>
                  <a:lnTo>
                    <a:pt x="376428" y="9981565"/>
                  </a:lnTo>
                  <a:lnTo>
                    <a:pt x="377037" y="9979126"/>
                  </a:lnTo>
                  <a:lnTo>
                    <a:pt x="377952" y="9976993"/>
                  </a:lnTo>
                  <a:lnTo>
                    <a:pt x="378866" y="9974554"/>
                  </a:lnTo>
                  <a:lnTo>
                    <a:pt x="380085" y="9972421"/>
                  </a:lnTo>
                  <a:lnTo>
                    <a:pt x="381304" y="9970287"/>
                  </a:lnTo>
                  <a:lnTo>
                    <a:pt x="382523" y="9968153"/>
                  </a:lnTo>
                  <a:lnTo>
                    <a:pt x="383743" y="9966325"/>
                  </a:lnTo>
                  <a:lnTo>
                    <a:pt x="392277" y="9958705"/>
                  </a:lnTo>
                  <a:lnTo>
                    <a:pt x="394106" y="9957485"/>
                  </a:lnTo>
                  <a:lnTo>
                    <a:pt x="405993" y="9954133"/>
                  </a:lnTo>
                  <a:lnTo>
                    <a:pt x="408736" y="9954742"/>
                  </a:lnTo>
                  <a:lnTo>
                    <a:pt x="411175" y="9955047"/>
                  </a:lnTo>
                  <a:lnTo>
                    <a:pt x="413613" y="9955961"/>
                  </a:lnTo>
                  <a:lnTo>
                    <a:pt x="416052" y="9956571"/>
                  </a:lnTo>
                  <a:lnTo>
                    <a:pt x="418185" y="9957485"/>
                  </a:lnTo>
                  <a:lnTo>
                    <a:pt x="420014" y="9958705"/>
                  </a:lnTo>
                  <a:lnTo>
                    <a:pt x="422147" y="9960229"/>
                  </a:lnTo>
                  <a:lnTo>
                    <a:pt x="423976" y="9961448"/>
                  </a:lnTo>
                  <a:lnTo>
                    <a:pt x="425500" y="9962972"/>
                  </a:lnTo>
                  <a:lnTo>
                    <a:pt x="427024" y="9964801"/>
                  </a:lnTo>
                  <a:lnTo>
                    <a:pt x="428548" y="9966325"/>
                  </a:lnTo>
                  <a:lnTo>
                    <a:pt x="429767" y="9968458"/>
                  </a:lnTo>
                  <a:lnTo>
                    <a:pt x="430987" y="9970287"/>
                  </a:lnTo>
                  <a:lnTo>
                    <a:pt x="432206" y="9972421"/>
                  </a:lnTo>
                  <a:lnTo>
                    <a:pt x="433120" y="9974554"/>
                  </a:lnTo>
                  <a:lnTo>
                    <a:pt x="434035" y="9976688"/>
                  </a:lnTo>
                  <a:lnTo>
                    <a:pt x="434644" y="9979126"/>
                  </a:lnTo>
                  <a:lnTo>
                    <a:pt x="435559" y="9981260"/>
                  </a:lnTo>
                  <a:lnTo>
                    <a:pt x="436168" y="9984003"/>
                  </a:lnTo>
                  <a:lnTo>
                    <a:pt x="436473" y="9986137"/>
                  </a:lnTo>
                  <a:lnTo>
                    <a:pt x="437083" y="9988880"/>
                  </a:lnTo>
                  <a:lnTo>
                    <a:pt x="437388" y="9991318"/>
                  </a:lnTo>
                  <a:lnTo>
                    <a:pt x="437388" y="9994061"/>
                  </a:lnTo>
                  <a:lnTo>
                    <a:pt x="437692" y="9996500"/>
                  </a:lnTo>
                  <a:lnTo>
                    <a:pt x="437692" y="9999243"/>
                  </a:lnTo>
                  <a:lnTo>
                    <a:pt x="437692" y="10001681"/>
                  </a:lnTo>
                  <a:lnTo>
                    <a:pt x="437692" y="10004425"/>
                  </a:lnTo>
                  <a:lnTo>
                    <a:pt x="437388" y="10006863"/>
                  </a:lnTo>
                  <a:lnTo>
                    <a:pt x="437388" y="10009301"/>
                  </a:lnTo>
                  <a:lnTo>
                    <a:pt x="436778" y="10012045"/>
                  </a:lnTo>
                  <a:lnTo>
                    <a:pt x="436778" y="10014483"/>
                  </a:lnTo>
                  <a:lnTo>
                    <a:pt x="436168" y="10016921"/>
                  </a:lnTo>
                  <a:lnTo>
                    <a:pt x="468477" y="10016921"/>
                  </a:lnTo>
                </a:path>
                <a:path w="6883400" h="10017125">
                  <a:moveTo>
                    <a:pt x="468477" y="10016921"/>
                  </a:moveTo>
                  <a:lnTo>
                    <a:pt x="502005" y="10016921"/>
                  </a:lnTo>
                  <a:lnTo>
                    <a:pt x="501395" y="10014483"/>
                  </a:lnTo>
                  <a:lnTo>
                    <a:pt x="500481" y="10012045"/>
                  </a:lnTo>
                  <a:lnTo>
                    <a:pt x="500176" y="10009606"/>
                  </a:lnTo>
                  <a:lnTo>
                    <a:pt x="499871" y="10007168"/>
                  </a:lnTo>
                  <a:lnTo>
                    <a:pt x="499567" y="10004425"/>
                  </a:lnTo>
                  <a:lnTo>
                    <a:pt x="499262" y="10001986"/>
                  </a:lnTo>
                  <a:lnTo>
                    <a:pt x="499262" y="9999243"/>
                  </a:lnTo>
                  <a:lnTo>
                    <a:pt x="499262" y="9996805"/>
                  </a:lnTo>
                  <a:lnTo>
                    <a:pt x="499262" y="9994366"/>
                  </a:lnTo>
                  <a:lnTo>
                    <a:pt x="499567" y="9991623"/>
                  </a:lnTo>
                  <a:lnTo>
                    <a:pt x="499871" y="9989185"/>
                  </a:lnTo>
                  <a:lnTo>
                    <a:pt x="500176" y="9986441"/>
                  </a:lnTo>
                  <a:lnTo>
                    <a:pt x="500786" y="9984003"/>
                  </a:lnTo>
                  <a:lnTo>
                    <a:pt x="501395" y="9981565"/>
                  </a:lnTo>
                  <a:lnTo>
                    <a:pt x="502005" y="9979126"/>
                  </a:lnTo>
                  <a:lnTo>
                    <a:pt x="502920" y="9976993"/>
                  </a:lnTo>
                  <a:lnTo>
                    <a:pt x="503834" y="9974554"/>
                  </a:lnTo>
                  <a:lnTo>
                    <a:pt x="505053" y="9972421"/>
                  </a:lnTo>
                  <a:lnTo>
                    <a:pt x="506272" y="9970287"/>
                  </a:lnTo>
                  <a:lnTo>
                    <a:pt x="507492" y="9968153"/>
                  </a:lnTo>
                  <a:lnTo>
                    <a:pt x="508711" y="9966325"/>
                  </a:lnTo>
                  <a:lnTo>
                    <a:pt x="510235" y="9964496"/>
                  </a:lnTo>
                  <a:lnTo>
                    <a:pt x="511759" y="9962972"/>
                  </a:lnTo>
                  <a:lnTo>
                    <a:pt x="513588" y="9961448"/>
                  </a:lnTo>
                  <a:lnTo>
                    <a:pt x="515111" y="9959924"/>
                  </a:lnTo>
                  <a:lnTo>
                    <a:pt x="517245" y="9958705"/>
                  </a:lnTo>
                  <a:lnTo>
                    <a:pt x="519074" y="9957485"/>
                  </a:lnTo>
                  <a:lnTo>
                    <a:pt x="521208" y="9956571"/>
                  </a:lnTo>
                  <a:lnTo>
                    <a:pt x="523646" y="9955657"/>
                  </a:lnTo>
                  <a:lnTo>
                    <a:pt x="525780" y="9955047"/>
                  </a:lnTo>
                  <a:lnTo>
                    <a:pt x="528218" y="9954437"/>
                  </a:lnTo>
                  <a:lnTo>
                    <a:pt x="530961" y="9954133"/>
                  </a:lnTo>
                  <a:lnTo>
                    <a:pt x="533704" y="9954742"/>
                  </a:lnTo>
                  <a:lnTo>
                    <a:pt x="536143" y="9955047"/>
                  </a:lnTo>
                  <a:lnTo>
                    <a:pt x="538581" y="9955961"/>
                  </a:lnTo>
                  <a:lnTo>
                    <a:pt x="541020" y="9956571"/>
                  </a:lnTo>
                  <a:lnTo>
                    <a:pt x="543153" y="9957485"/>
                  </a:lnTo>
                  <a:lnTo>
                    <a:pt x="545287" y="9958705"/>
                  </a:lnTo>
                  <a:lnTo>
                    <a:pt x="547116" y="9960229"/>
                  </a:lnTo>
                  <a:lnTo>
                    <a:pt x="548944" y="9961448"/>
                  </a:lnTo>
                  <a:lnTo>
                    <a:pt x="550468" y="9962972"/>
                  </a:lnTo>
                  <a:lnTo>
                    <a:pt x="551992" y="9964801"/>
                  </a:lnTo>
                  <a:lnTo>
                    <a:pt x="553516" y="9966325"/>
                  </a:lnTo>
                  <a:lnTo>
                    <a:pt x="554736" y="9968458"/>
                  </a:lnTo>
                  <a:lnTo>
                    <a:pt x="555955" y="9970287"/>
                  </a:lnTo>
                  <a:lnTo>
                    <a:pt x="557174" y="9972421"/>
                  </a:lnTo>
                  <a:lnTo>
                    <a:pt x="558088" y="9974554"/>
                  </a:lnTo>
                  <a:lnTo>
                    <a:pt x="559003" y="9976688"/>
                  </a:lnTo>
                  <a:lnTo>
                    <a:pt x="559612" y="9979126"/>
                  </a:lnTo>
                  <a:lnTo>
                    <a:pt x="560527" y="9981260"/>
                  </a:lnTo>
                  <a:lnTo>
                    <a:pt x="561136" y="9984003"/>
                  </a:lnTo>
                  <a:lnTo>
                    <a:pt x="561441" y="9986137"/>
                  </a:lnTo>
                  <a:lnTo>
                    <a:pt x="562051" y="9988880"/>
                  </a:lnTo>
                  <a:lnTo>
                    <a:pt x="562355" y="9991318"/>
                  </a:lnTo>
                  <a:lnTo>
                    <a:pt x="562355" y="9994061"/>
                  </a:lnTo>
                  <a:lnTo>
                    <a:pt x="562660" y="9996500"/>
                  </a:lnTo>
                  <a:lnTo>
                    <a:pt x="562660" y="9999243"/>
                  </a:lnTo>
                  <a:lnTo>
                    <a:pt x="562660" y="10001681"/>
                  </a:lnTo>
                  <a:lnTo>
                    <a:pt x="562660" y="10004425"/>
                  </a:lnTo>
                  <a:lnTo>
                    <a:pt x="562355" y="10006863"/>
                  </a:lnTo>
                  <a:lnTo>
                    <a:pt x="562355" y="10009301"/>
                  </a:lnTo>
                  <a:lnTo>
                    <a:pt x="562051" y="10012045"/>
                  </a:lnTo>
                  <a:lnTo>
                    <a:pt x="561746" y="10014483"/>
                  </a:lnTo>
                  <a:lnTo>
                    <a:pt x="561136" y="10016921"/>
                  </a:lnTo>
                  <a:lnTo>
                    <a:pt x="593445" y="10016921"/>
                  </a:lnTo>
                </a:path>
                <a:path w="6883400" h="10017125">
                  <a:moveTo>
                    <a:pt x="593445" y="10016921"/>
                  </a:moveTo>
                  <a:lnTo>
                    <a:pt x="626973" y="10016921"/>
                  </a:lnTo>
                  <a:lnTo>
                    <a:pt x="626364" y="10014483"/>
                  </a:lnTo>
                  <a:lnTo>
                    <a:pt x="625754" y="10012045"/>
                  </a:lnTo>
                  <a:lnTo>
                    <a:pt x="625144" y="10009606"/>
                  </a:lnTo>
                  <a:lnTo>
                    <a:pt x="624840" y="10007168"/>
                  </a:lnTo>
                  <a:lnTo>
                    <a:pt x="624535" y="10004425"/>
                  </a:lnTo>
                  <a:lnTo>
                    <a:pt x="624230" y="10001986"/>
                  </a:lnTo>
                  <a:lnTo>
                    <a:pt x="624230" y="9999243"/>
                  </a:lnTo>
                  <a:lnTo>
                    <a:pt x="624230" y="9996805"/>
                  </a:lnTo>
                  <a:lnTo>
                    <a:pt x="624230" y="9994366"/>
                  </a:lnTo>
                  <a:lnTo>
                    <a:pt x="624535" y="9991623"/>
                  </a:lnTo>
                  <a:lnTo>
                    <a:pt x="624840" y="9989185"/>
                  </a:lnTo>
                  <a:lnTo>
                    <a:pt x="625144" y="9986441"/>
                  </a:lnTo>
                  <a:lnTo>
                    <a:pt x="625754" y="9984003"/>
                  </a:lnTo>
                  <a:lnTo>
                    <a:pt x="626364" y="9981565"/>
                  </a:lnTo>
                  <a:lnTo>
                    <a:pt x="627278" y="9979126"/>
                  </a:lnTo>
                  <a:lnTo>
                    <a:pt x="627888" y="9976993"/>
                  </a:lnTo>
                  <a:lnTo>
                    <a:pt x="628802" y="9974554"/>
                  </a:lnTo>
                  <a:lnTo>
                    <a:pt x="630021" y="9972421"/>
                  </a:lnTo>
                  <a:lnTo>
                    <a:pt x="631240" y="9970287"/>
                  </a:lnTo>
                  <a:lnTo>
                    <a:pt x="646480" y="9956571"/>
                  </a:lnTo>
                  <a:lnTo>
                    <a:pt x="648614" y="9955657"/>
                  </a:lnTo>
                  <a:lnTo>
                    <a:pt x="650748" y="9955047"/>
                  </a:lnTo>
                  <a:lnTo>
                    <a:pt x="653491" y="9954437"/>
                  </a:lnTo>
                  <a:lnTo>
                    <a:pt x="655929" y="9954133"/>
                  </a:lnTo>
                  <a:lnTo>
                    <a:pt x="658672" y="9954742"/>
                  </a:lnTo>
                  <a:lnTo>
                    <a:pt x="661111" y="9955047"/>
                  </a:lnTo>
                  <a:lnTo>
                    <a:pt x="663549" y="9955961"/>
                  </a:lnTo>
                  <a:lnTo>
                    <a:pt x="665988" y="9956571"/>
                  </a:lnTo>
                  <a:lnTo>
                    <a:pt x="668121" y="9957485"/>
                  </a:lnTo>
                  <a:lnTo>
                    <a:pt x="670255" y="9958705"/>
                  </a:lnTo>
                  <a:lnTo>
                    <a:pt x="672083" y="9960229"/>
                  </a:lnTo>
                  <a:lnTo>
                    <a:pt x="673912" y="9961448"/>
                  </a:lnTo>
                  <a:lnTo>
                    <a:pt x="675436" y="9962972"/>
                  </a:lnTo>
                  <a:lnTo>
                    <a:pt x="676960" y="9964801"/>
                  </a:lnTo>
                  <a:lnTo>
                    <a:pt x="678484" y="9966325"/>
                  </a:lnTo>
                  <a:lnTo>
                    <a:pt x="679704" y="9968458"/>
                  </a:lnTo>
                  <a:lnTo>
                    <a:pt x="680923" y="9970287"/>
                  </a:lnTo>
                  <a:lnTo>
                    <a:pt x="682142" y="9972421"/>
                  </a:lnTo>
                  <a:lnTo>
                    <a:pt x="683056" y="9974554"/>
                  </a:lnTo>
                  <a:lnTo>
                    <a:pt x="683971" y="9976688"/>
                  </a:lnTo>
                  <a:lnTo>
                    <a:pt x="684885" y="9979126"/>
                  </a:lnTo>
                  <a:lnTo>
                    <a:pt x="685495" y="9981260"/>
                  </a:lnTo>
                  <a:lnTo>
                    <a:pt x="686104" y="9984003"/>
                  </a:lnTo>
                  <a:lnTo>
                    <a:pt x="686714" y="9986137"/>
                  </a:lnTo>
                  <a:lnTo>
                    <a:pt x="687019" y="9988880"/>
                  </a:lnTo>
                  <a:lnTo>
                    <a:pt x="687324" y="9991318"/>
                  </a:lnTo>
                  <a:lnTo>
                    <a:pt x="687628" y="9994061"/>
                  </a:lnTo>
                  <a:lnTo>
                    <a:pt x="687628" y="9996500"/>
                  </a:lnTo>
                  <a:lnTo>
                    <a:pt x="687933" y="9999243"/>
                  </a:lnTo>
                  <a:lnTo>
                    <a:pt x="687933" y="10001681"/>
                  </a:lnTo>
                  <a:lnTo>
                    <a:pt x="687628" y="10004425"/>
                  </a:lnTo>
                  <a:lnTo>
                    <a:pt x="687628" y="10006863"/>
                  </a:lnTo>
                  <a:lnTo>
                    <a:pt x="687324" y="10009301"/>
                  </a:lnTo>
                  <a:lnTo>
                    <a:pt x="687019" y="10012045"/>
                  </a:lnTo>
                  <a:lnTo>
                    <a:pt x="686714" y="10014483"/>
                  </a:lnTo>
                  <a:lnTo>
                    <a:pt x="686104" y="10016921"/>
                  </a:lnTo>
                  <a:lnTo>
                    <a:pt x="718413" y="10016921"/>
                  </a:lnTo>
                </a:path>
                <a:path w="6883400" h="10017125">
                  <a:moveTo>
                    <a:pt x="718413" y="10016921"/>
                  </a:moveTo>
                  <a:lnTo>
                    <a:pt x="751941" y="10016921"/>
                  </a:lnTo>
                  <a:lnTo>
                    <a:pt x="751332" y="10014483"/>
                  </a:lnTo>
                  <a:lnTo>
                    <a:pt x="750722" y="10012045"/>
                  </a:lnTo>
                  <a:lnTo>
                    <a:pt x="750112" y="10009606"/>
                  </a:lnTo>
                  <a:lnTo>
                    <a:pt x="749808" y="10007168"/>
                  </a:lnTo>
                  <a:lnTo>
                    <a:pt x="749503" y="10004425"/>
                  </a:lnTo>
                  <a:lnTo>
                    <a:pt x="749198" y="10001986"/>
                  </a:lnTo>
                  <a:lnTo>
                    <a:pt x="749198" y="9999243"/>
                  </a:lnTo>
                  <a:lnTo>
                    <a:pt x="749198" y="9996805"/>
                  </a:lnTo>
                  <a:lnTo>
                    <a:pt x="749198" y="9994366"/>
                  </a:lnTo>
                  <a:lnTo>
                    <a:pt x="749503" y="9991623"/>
                  </a:lnTo>
                  <a:lnTo>
                    <a:pt x="749808" y="9989185"/>
                  </a:lnTo>
                  <a:lnTo>
                    <a:pt x="750417" y="9986441"/>
                  </a:lnTo>
                  <a:lnTo>
                    <a:pt x="750722" y="9984003"/>
                  </a:lnTo>
                  <a:lnTo>
                    <a:pt x="751636" y="9981565"/>
                  </a:lnTo>
                  <a:lnTo>
                    <a:pt x="752246" y="9979126"/>
                  </a:lnTo>
                  <a:lnTo>
                    <a:pt x="752855" y="9976993"/>
                  </a:lnTo>
                  <a:lnTo>
                    <a:pt x="754075" y="9974554"/>
                  </a:lnTo>
                  <a:lnTo>
                    <a:pt x="754989" y="9972421"/>
                  </a:lnTo>
                  <a:lnTo>
                    <a:pt x="756208" y="9970287"/>
                  </a:lnTo>
                  <a:lnTo>
                    <a:pt x="757427" y="9968153"/>
                  </a:lnTo>
                  <a:lnTo>
                    <a:pt x="758952" y="9966325"/>
                  </a:lnTo>
                  <a:lnTo>
                    <a:pt x="760171" y="9964496"/>
                  </a:lnTo>
                  <a:lnTo>
                    <a:pt x="761695" y="9962972"/>
                  </a:lnTo>
                  <a:lnTo>
                    <a:pt x="763524" y="9961448"/>
                  </a:lnTo>
                  <a:lnTo>
                    <a:pt x="765352" y="9959924"/>
                  </a:lnTo>
                  <a:lnTo>
                    <a:pt x="780897" y="9954133"/>
                  </a:lnTo>
                  <a:lnTo>
                    <a:pt x="783640" y="9954742"/>
                  </a:lnTo>
                  <a:lnTo>
                    <a:pt x="786079" y="9955047"/>
                  </a:lnTo>
                  <a:lnTo>
                    <a:pt x="788517" y="9955961"/>
                  </a:lnTo>
                  <a:lnTo>
                    <a:pt x="790955" y="9956571"/>
                  </a:lnTo>
                  <a:lnTo>
                    <a:pt x="793089" y="9957485"/>
                  </a:lnTo>
                  <a:lnTo>
                    <a:pt x="795223" y="9958705"/>
                  </a:lnTo>
                  <a:lnTo>
                    <a:pt x="797052" y="9960229"/>
                  </a:lnTo>
                  <a:lnTo>
                    <a:pt x="798880" y="9961448"/>
                  </a:lnTo>
                  <a:lnTo>
                    <a:pt x="800404" y="9962972"/>
                  </a:lnTo>
                  <a:lnTo>
                    <a:pt x="802233" y="9964801"/>
                  </a:lnTo>
                  <a:lnTo>
                    <a:pt x="803452" y="9966325"/>
                  </a:lnTo>
                  <a:lnTo>
                    <a:pt x="804976" y="9968458"/>
                  </a:lnTo>
                  <a:lnTo>
                    <a:pt x="806196" y="9970287"/>
                  </a:lnTo>
                  <a:lnTo>
                    <a:pt x="807110" y="9972421"/>
                  </a:lnTo>
                  <a:lnTo>
                    <a:pt x="808024" y="9974554"/>
                  </a:lnTo>
                  <a:lnTo>
                    <a:pt x="808939" y="9976688"/>
                  </a:lnTo>
                  <a:lnTo>
                    <a:pt x="809853" y="9979126"/>
                  </a:lnTo>
                  <a:lnTo>
                    <a:pt x="810463" y="9981260"/>
                  </a:lnTo>
                  <a:lnTo>
                    <a:pt x="811072" y="9984003"/>
                  </a:lnTo>
                  <a:lnTo>
                    <a:pt x="811682" y="9986137"/>
                  </a:lnTo>
                  <a:lnTo>
                    <a:pt x="811987" y="9988880"/>
                  </a:lnTo>
                  <a:lnTo>
                    <a:pt x="812292" y="9991318"/>
                  </a:lnTo>
                  <a:lnTo>
                    <a:pt x="812596" y="9994061"/>
                  </a:lnTo>
                  <a:lnTo>
                    <a:pt x="812596" y="9996500"/>
                  </a:lnTo>
                  <a:lnTo>
                    <a:pt x="812901" y="9999243"/>
                  </a:lnTo>
                  <a:lnTo>
                    <a:pt x="812901" y="10001681"/>
                  </a:lnTo>
                  <a:lnTo>
                    <a:pt x="812596" y="10004425"/>
                  </a:lnTo>
                  <a:lnTo>
                    <a:pt x="812596" y="10006863"/>
                  </a:lnTo>
                  <a:lnTo>
                    <a:pt x="812292" y="10009301"/>
                  </a:lnTo>
                  <a:lnTo>
                    <a:pt x="811987" y="10012045"/>
                  </a:lnTo>
                  <a:lnTo>
                    <a:pt x="811682" y="10014483"/>
                  </a:lnTo>
                  <a:lnTo>
                    <a:pt x="811072" y="10016921"/>
                  </a:lnTo>
                  <a:lnTo>
                    <a:pt x="843381" y="10016921"/>
                  </a:lnTo>
                </a:path>
                <a:path w="6883400" h="10017125">
                  <a:moveTo>
                    <a:pt x="843686" y="10016921"/>
                  </a:moveTo>
                  <a:lnTo>
                    <a:pt x="876909" y="10016921"/>
                  </a:lnTo>
                  <a:lnTo>
                    <a:pt x="876300" y="10014483"/>
                  </a:lnTo>
                  <a:lnTo>
                    <a:pt x="875690" y="10012045"/>
                  </a:lnTo>
                  <a:lnTo>
                    <a:pt x="875080" y="10009606"/>
                  </a:lnTo>
                  <a:lnTo>
                    <a:pt x="874776" y="10007168"/>
                  </a:lnTo>
                  <a:lnTo>
                    <a:pt x="874471" y="10004425"/>
                  </a:lnTo>
                  <a:lnTo>
                    <a:pt x="874471" y="10001986"/>
                  </a:lnTo>
                  <a:lnTo>
                    <a:pt x="874166" y="9999243"/>
                  </a:lnTo>
                  <a:lnTo>
                    <a:pt x="874166" y="9996805"/>
                  </a:lnTo>
                  <a:lnTo>
                    <a:pt x="874471" y="9994366"/>
                  </a:lnTo>
                  <a:lnTo>
                    <a:pt x="874471" y="9991623"/>
                  </a:lnTo>
                  <a:lnTo>
                    <a:pt x="875080" y="9989185"/>
                  </a:lnTo>
                  <a:lnTo>
                    <a:pt x="875385" y="9986441"/>
                  </a:lnTo>
                  <a:lnTo>
                    <a:pt x="875995" y="9984003"/>
                  </a:lnTo>
                  <a:lnTo>
                    <a:pt x="876604" y="9981565"/>
                  </a:lnTo>
                  <a:lnTo>
                    <a:pt x="877214" y="9979126"/>
                  </a:lnTo>
                  <a:lnTo>
                    <a:pt x="878128" y="9976993"/>
                  </a:lnTo>
                  <a:lnTo>
                    <a:pt x="883919" y="9966325"/>
                  </a:lnTo>
                  <a:lnTo>
                    <a:pt x="885139" y="9964496"/>
                  </a:lnTo>
                  <a:lnTo>
                    <a:pt x="886968" y="9962972"/>
                  </a:lnTo>
                  <a:lnTo>
                    <a:pt x="888492" y="9961448"/>
                  </a:lnTo>
                  <a:lnTo>
                    <a:pt x="890320" y="9959924"/>
                  </a:lnTo>
                  <a:lnTo>
                    <a:pt x="892149" y="9958705"/>
                  </a:lnTo>
                  <a:lnTo>
                    <a:pt x="894283" y="9957485"/>
                  </a:lnTo>
                  <a:lnTo>
                    <a:pt x="896416" y="9956571"/>
                  </a:lnTo>
                  <a:lnTo>
                    <a:pt x="898550" y="9955657"/>
                  </a:lnTo>
                  <a:lnTo>
                    <a:pt x="900988" y="9955047"/>
                  </a:lnTo>
                  <a:lnTo>
                    <a:pt x="903427" y="9954437"/>
                  </a:lnTo>
                  <a:lnTo>
                    <a:pt x="905865" y="9954133"/>
                  </a:lnTo>
                  <a:lnTo>
                    <a:pt x="908608" y="9954742"/>
                  </a:lnTo>
                  <a:lnTo>
                    <a:pt x="911351" y="9955047"/>
                  </a:lnTo>
                  <a:lnTo>
                    <a:pt x="913790" y="9955961"/>
                  </a:lnTo>
                  <a:lnTo>
                    <a:pt x="915924" y="9956571"/>
                  </a:lnTo>
                  <a:lnTo>
                    <a:pt x="918057" y="9957485"/>
                  </a:lnTo>
                  <a:lnTo>
                    <a:pt x="920191" y="9958705"/>
                  </a:lnTo>
                  <a:lnTo>
                    <a:pt x="922019" y="9960229"/>
                  </a:lnTo>
                  <a:lnTo>
                    <a:pt x="923848" y="9961448"/>
                  </a:lnTo>
                  <a:lnTo>
                    <a:pt x="932103" y="9972421"/>
                  </a:lnTo>
                  <a:lnTo>
                    <a:pt x="932992" y="9974554"/>
                  </a:lnTo>
                  <a:lnTo>
                    <a:pt x="934262" y="9976688"/>
                  </a:lnTo>
                  <a:lnTo>
                    <a:pt x="934770" y="9979126"/>
                  </a:lnTo>
                  <a:lnTo>
                    <a:pt x="935405" y="9981260"/>
                  </a:lnTo>
                  <a:lnTo>
                    <a:pt x="936040" y="9984003"/>
                  </a:lnTo>
                  <a:lnTo>
                    <a:pt x="936675" y="9986137"/>
                  </a:lnTo>
                  <a:lnTo>
                    <a:pt x="936929" y="9988880"/>
                  </a:lnTo>
                  <a:lnTo>
                    <a:pt x="937310" y="9991318"/>
                  </a:lnTo>
                  <a:lnTo>
                    <a:pt x="937564" y="9994061"/>
                  </a:lnTo>
                  <a:lnTo>
                    <a:pt x="937818" y="9996500"/>
                  </a:lnTo>
                  <a:lnTo>
                    <a:pt x="937818" y="9999243"/>
                  </a:lnTo>
                  <a:lnTo>
                    <a:pt x="937818" y="10001681"/>
                  </a:lnTo>
                  <a:lnTo>
                    <a:pt x="937818" y="10004425"/>
                  </a:lnTo>
                  <a:lnTo>
                    <a:pt x="937564" y="10006863"/>
                  </a:lnTo>
                  <a:lnTo>
                    <a:pt x="937310" y="10009301"/>
                  </a:lnTo>
                  <a:lnTo>
                    <a:pt x="936929" y="10012045"/>
                  </a:lnTo>
                  <a:lnTo>
                    <a:pt x="936675" y="10014483"/>
                  </a:lnTo>
                  <a:lnTo>
                    <a:pt x="936294" y="10016921"/>
                  </a:lnTo>
                  <a:lnTo>
                    <a:pt x="968679" y="10016921"/>
                  </a:lnTo>
                </a:path>
                <a:path w="6883400" h="10017125">
                  <a:moveTo>
                    <a:pt x="968679" y="10016921"/>
                  </a:moveTo>
                  <a:lnTo>
                    <a:pt x="1001826" y="10016921"/>
                  </a:lnTo>
                  <a:lnTo>
                    <a:pt x="1001318" y="10014483"/>
                  </a:lnTo>
                  <a:lnTo>
                    <a:pt x="1000683" y="10012045"/>
                  </a:lnTo>
                  <a:lnTo>
                    <a:pt x="1000302" y="10009606"/>
                  </a:lnTo>
                  <a:lnTo>
                    <a:pt x="999794" y="10007168"/>
                  </a:lnTo>
                  <a:lnTo>
                    <a:pt x="999413" y="10004425"/>
                  </a:lnTo>
                  <a:lnTo>
                    <a:pt x="999413" y="9991623"/>
                  </a:lnTo>
                  <a:lnTo>
                    <a:pt x="1000048" y="9989185"/>
                  </a:lnTo>
                  <a:lnTo>
                    <a:pt x="1000302" y="9986441"/>
                  </a:lnTo>
                  <a:lnTo>
                    <a:pt x="1000937" y="9984003"/>
                  </a:lnTo>
                  <a:lnTo>
                    <a:pt x="1001572" y="9981565"/>
                  </a:lnTo>
                  <a:lnTo>
                    <a:pt x="1002207" y="9979126"/>
                  </a:lnTo>
                  <a:lnTo>
                    <a:pt x="1003096" y="9976993"/>
                  </a:lnTo>
                  <a:lnTo>
                    <a:pt x="1003985" y="9974554"/>
                  </a:lnTo>
                  <a:lnTo>
                    <a:pt x="1004874" y="9972421"/>
                  </a:lnTo>
                  <a:lnTo>
                    <a:pt x="1006144" y="9970287"/>
                  </a:lnTo>
                  <a:lnTo>
                    <a:pt x="1007414" y="9968153"/>
                  </a:lnTo>
                  <a:lnTo>
                    <a:pt x="1008938" y="9966325"/>
                  </a:lnTo>
                  <a:lnTo>
                    <a:pt x="1010081" y="9964496"/>
                  </a:lnTo>
                  <a:lnTo>
                    <a:pt x="1011986" y="9962972"/>
                  </a:lnTo>
                  <a:lnTo>
                    <a:pt x="1013510" y="9961448"/>
                  </a:lnTo>
                  <a:lnTo>
                    <a:pt x="1015288" y="9959924"/>
                  </a:lnTo>
                  <a:lnTo>
                    <a:pt x="1017447" y="9958705"/>
                  </a:lnTo>
                  <a:lnTo>
                    <a:pt x="1019225" y="9957485"/>
                  </a:lnTo>
                  <a:lnTo>
                    <a:pt x="1021384" y="9956571"/>
                  </a:lnTo>
                  <a:lnTo>
                    <a:pt x="1023543" y="9955657"/>
                  </a:lnTo>
                  <a:lnTo>
                    <a:pt x="1025956" y="9955047"/>
                  </a:lnTo>
                  <a:lnTo>
                    <a:pt x="1028369" y="9954437"/>
                  </a:lnTo>
                  <a:lnTo>
                    <a:pt x="1030782" y="9954133"/>
                  </a:lnTo>
                  <a:lnTo>
                    <a:pt x="1033576" y="9954742"/>
                  </a:lnTo>
                  <a:lnTo>
                    <a:pt x="1036370" y="9955047"/>
                  </a:lnTo>
                  <a:lnTo>
                    <a:pt x="1038783" y="9955961"/>
                  </a:lnTo>
                  <a:lnTo>
                    <a:pt x="1040942" y="9956571"/>
                  </a:lnTo>
                  <a:lnTo>
                    <a:pt x="1042974" y="9957485"/>
                  </a:lnTo>
                  <a:lnTo>
                    <a:pt x="1045133" y="9958705"/>
                  </a:lnTo>
                  <a:lnTo>
                    <a:pt x="1047038" y="9960229"/>
                  </a:lnTo>
                  <a:lnTo>
                    <a:pt x="1048816" y="9961448"/>
                  </a:lnTo>
                  <a:lnTo>
                    <a:pt x="1050594" y="9962972"/>
                  </a:lnTo>
                  <a:lnTo>
                    <a:pt x="1052118" y="9964801"/>
                  </a:lnTo>
                  <a:lnTo>
                    <a:pt x="1053642" y="9966325"/>
                  </a:lnTo>
                  <a:lnTo>
                    <a:pt x="1054912" y="9968458"/>
                  </a:lnTo>
                  <a:lnTo>
                    <a:pt x="1056182" y="9970287"/>
                  </a:lnTo>
                  <a:lnTo>
                    <a:pt x="1057325" y="9972421"/>
                  </a:lnTo>
                  <a:lnTo>
                    <a:pt x="1058214" y="9974554"/>
                  </a:lnTo>
                  <a:lnTo>
                    <a:pt x="1059230" y="9976688"/>
                  </a:lnTo>
                  <a:lnTo>
                    <a:pt x="1059738" y="9979126"/>
                  </a:lnTo>
                  <a:lnTo>
                    <a:pt x="1060754" y="9981260"/>
                  </a:lnTo>
                  <a:lnTo>
                    <a:pt x="1061008" y="9984003"/>
                  </a:lnTo>
                  <a:lnTo>
                    <a:pt x="1061643" y="9986137"/>
                  </a:lnTo>
                  <a:lnTo>
                    <a:pt x="1062278" y="9988880"/>
                  </a:lnTo>
                  <a:lnTo>
                    <a:pt x="1062278" y="9991318"/>
                  </a:lnTo>
                  <a:lnTo>
                    <a:pt x="1062532" y="9994061"/>
                  </a:lnTo>
                  <a:lnTo>
                    <a:pt x="1062786" y="9996500"/>
                  </a:lnTo>
                  <a:lnTo>
                    <a:pt x="1062786" y="9999243"/>
                  </a:lnTo>
                  <a:lnTo>
                    <a:pt x="1062786" y="10001681"/>
                  </a:lnTo>
                  <a:lnTo>
                    <a:pt x="1062786" y="10004425"/>
                  </a:lnTo>
                  <a:lnTo>
                    <a:pt x="1062532" y="10006863"/>
                  </a:lnTo>
                  <a:lnTo>
                    <a:pt x="1062278" y="10009301"/>
                  </a:lnTo>
                  <a:lnTo>
                    <a:pt x="1061897" y="10012045"/>
                  </a:lnTo>
                  <a:lnTo>
                    <a:pt x="1061643" y="10014483"/>
                  </a:lnTo>
                  <a:lnTo>
                    <a:pt x="1061262" y="10016921"/>
                  </a:lnTo>
                  <a:lnTo>
                    <a:pt x="1093647" y="10016921"/>
                  </a:lnTo>
                </a:path>
                <a:path w="6883400" h="10017125">
                  <a:moveTo>
                    <a:pt x="1093647" y="10016921"/>
                  </a:moveTo>
                  <a:lnTo>
                    <a:pt x="1127175" y="10016921"/>
                  </a:lnTo>
                  <a:lnTo>
                    <a:pt x="1126286" y="10014483"/>
                  </a:lnTo>
                  <a:lnTo>
                    <a:pt x="1125651" y="10012045"/>
                  </a:lnTo>
                  <a:lnTo>
                    <a:pt x="1125270" y="10009606"/>
                  </a:lnTo>
                  <a:lnTo>
                    <a:pt x="1125016" y="10007168"/>
                  </a:lnTo>
                  <a:lnTo>
                    <a:pt x="1124762" y="10004425"/>
                  </a:lnTo>
                  <a:lnTo>
                    <a:pt x="1124381" y="10001986"/>
                  </a:lnTo>
                  <a:lnTo>
                    <a:pt x="1124381" y="9999243"/>
                  </a:lnTo>
                  <a:lnTo>
                    <a:pt x="1124381" y="9996805"/>
                  </a:lnTo>
                  <a:lnTo>
                    <a:pt x="1124381" y="9994366"/>
                  </a:lnTo>
                  <a:lnTo>
                    <a:pt x="1124762" y="9991623"/>
                  </a:lnTo>
                  <a:lnTo>
                    <a:pt x="1125016" y="9989185"/>
                  </a:lnTo>
                  <a:lnTo>
                    <a:pt x="1125270" y="9986441"/>
                  </a:lnTo>
                  <a:lnTo>
                    <a:pt x="1125905" y="9984003"/>
                  </a:lnTo>
                  <a:lnTo>
                    <a:pt x="1126540" y="9981565"/>
                  </a:lnTo>
                  <a:lnTo>
                    <a:pt x="1127175" y="9979126"/>
                  </a:lnTo>
                  <a:lnTo>
                    <a:pt x="1128064" y="9976993"/>
                  </a:lnTo>
                  <a:lnTo>
                    <a:pt x="1128953" y="9974554"/>
                  </a:lnTo>
                  <a:lnTo>
                    <a:pt x="1129842" y="9972421"/>
                  </a:lnTo>
                  <a:lnTo>
                    <a:pt x="1131112" y="9970287"/>
                  </a:lnTo>
                  <a:lnTo>
                    <a:pt x="1132382" y="9968153"/>
                  </a:lnTo>
                  <a:lnTo>
                    <a:pt x="1133906" y="9966325"/>
                  </a:lnTo>
                  <a:lnTo>
                    <a:pt x="1135430" y="9964496"/>
                  </a:lnTo>
                  <a:lnTo>
                    <a:pt x="1136954" y="9962972"/>
                  </a:lnTo>
                  <a:lnTo>
                    <a:pt x="1138478" y="9961448"/>
                  </a:lnTo>
                  <a:lnTo>
                    <a:pt x="1140256" y="9959924"/>
                  </a:lnTo>
                  <a:lnTo>
                    <a:pt x="1142415" y="9958705"/>
                  </a:lnTo>
                  <a:lnTo>
                    <a:pt x="1144193" y="9957485"/>
                  </a:lnTo>
                  <a:lnTo>
                    <a:pt x="1156131" y="9954133"/>
                  </a:lnTo>
                  <a:lnTo>
                    <a:pt x="1158798" y="9954742"/>
                  </a:lnTo>
                  <a:lnTo>
                    <a:pt x="1161338" y="9955047"/>
                  </a:lnTo>
                  <a:lnTo>
                    <a:pt x="1163751" y="9955961"/>
                  </a:lnTo>
                  <a:lnTo>
                    <a:pt x="1166164" y="9956571"/>
                  </a:lnTo>
                  <a:lnTo>
                    <a:pt x="1168323" y="9957485"/>
                  </a:lnTo>
                  <a:lnTo>
                    <a:pt x="1170101" y="9958705"/>
                  </a:lnTo>
                  <a:lnTo>
                    <a:pt x="1172006" y="9960229"/>
                  </a:lnTo>
                  <a:lnTo>
                    <a:pt x="1174038" y="9961448"/>
                  </a:lnTo>
                  <a:lnTo>
                    <a:pt x="1175562" y="9962972"/>
                  </a:lnTo>
                  <a:lnTo>
                    <a:pt x="1177086" y="9964801"/>
                  </a:lnTo>
                  <a:lnTo>
                    <a:pt x="1178610" y="9966325"/>
                  </a:lnTo>
                  <a:lnTo>
                    <a:pt x="1179880" y="9968458"/>
                  </a:lnTo>
                  <a:lnTo>
                    <a:pt x="1181150" y="9970287"/>
                  </a:lnTo>
                  <a:lnTo>
                    <a:pt x="1182293" y="9972421"/>
                  </a:lnTo>
                  <a:lnTo>
                    <a:pt x="1183182" y="9974554"/>
                  </a:lnTo>
                  <a:lnTo>
                    <a:pt x="1184198" y="9976688"/>
                  </a:lnTo>
                  <a:lnTo>
                    <a:pt x="1184706" y="9979126"/>
                  </a:lnTo>
                  <a:lnTo>
                    <a:pt x="1185722" y="9981260"/>
                  </a:lnTo>
                  <a:lnTo>
                    <a:pt x="1186230" y="9984003"/>
                  </a:lnTo>
                  <a:lnTo>
                    <a:pt x="1186611" y="9986137"/>
                  </a:lnTo>
                  <a:lnTo>
                    <a:pt x="1187246" y="9988880"/>
                  </a:lnTo>
                  <a:lnTo>
                    <a:pt x="1187500" y="9991318"/>
                  </a:lnTo>
                  <a:lnTo>
                    <a:pt x="1187500" y="9994061"/>
                  </a:lnTo>
                  <a:lnTo>
                    <a:pt x="1187754" y="9996500"/>
                  </a:lnTo>
                  <a:lnTo>
                    <a:pt x="1187754" y="9999243"/>
                  </a:lnTo>
                  <a:lnTo>
                    <a:pt x="1187754" y="10001681"/>
                  </a:lnTo>
                  <a:lnTo>
                    <a:pt x="1187754" y="10004425"/>
                  </a:lnTo>
                  <a:lnTo>
                    <a:pt x="1187500" y="10006863"/>
                  </a:lnTo>
                  <a:lnTo>
                    <a:pt x="1187500" y="10009301"/>
                  </a:lnTo>
                  <a:lnTo>
                    <a:pt x="1186865" y="10012045"/>
                  </a:lnTo>
                  <a:lnTo>
                    <a:pt x="1186611" y="10014483"/>
                  </a:lnTo>
                  <a:lnTo>
                    <a:pt x="1186230" y="10016921"/>
                  </a:lnTo>
                  <a:lnTo>
                    <a:pt x="1218615" y="10016921"/>
                  </a:lnTo>
                </a:path>
                <a:path w="6883400" h="10017125">
                  <a:moveTo>
                    <a:pt x="1218615" y="10016921"/>
                  </a:moveTo>
                  <a:lnTo>
                    <a:pt x="1252143" y="10016921"/>
                  </a:lnTo>
                  <a:lnTo>
                    <a:pt x="1251508" y="10014483"/>
                  </a:lnTo>
                  <a:lnTo>
                    <a:pt x="1250619" y="10012045"/>
                  </a:lnTo>
                  <a:lnTo>
                    <a:pt x="1250238" y="10009606"/>
                  </a:lnTo>
                  <a:lnTo>
                    <a:pt x="1249984" y="10007168"/>
                  </a:lnTo>
                  <a:lnTo>
                    <a:pt x="1249730" y="10004425"/>
                  </a:lnTo>
                  <a:lnTo>
                    <a:pt x="1249349" y="10001986"/>
                  </a:lnTo>
                  <a:lnTo>
                    <a:pt x="1249349" y="9999243"/>
                  </a:lnTo>
                  <a:lnTo>
                    <a:pt x="1249349" y="9996805"/>
                  </a:lnTo>
                  <a:lnTo>
                    <a:pt x="1249349" y="9994366"/>
                  </a:lnTo>
                  <a:lnTo>
                    <a:pt x="1249730" y="9991623"/>
                  </a:lnTo>
                  <a:lnTo>
                    <a:pt x="1249984" y="9989185"/>
                  </a:lnTo>
                  <a:lnTo>
                    <a:pt x="1250238" y="9986441"/>
                  </a:lnTo>
                  <a:lnTo>
                    <a:pt x="1250873" y="9984003"/>
                  </a:lnTo>
                  <a:lnTo>
                    <a:pt x="1251508" y="9981565"/>
                  </a:lnTo>
                  <a:lnTo>
                    <a:pt x="1252143" y="9979126"/>
                  </a:lnTo>
                  <a:lnTo>
                    <a:pt x="1253032" y="9976993"/>
                  </a:lnTo>
                  <a:lnTo>
                    <a:pt x="1253921" y="9974554"/>
                  </a:lnTo>
                  <a:lnTo>
                    <a:pt x="1255191" y="9972421"/>
                  </a:lnTo>
                  <a:lnTo>
                    <a:pt x="1256334" y="9970287"/>
                  </a:lnTo>
                  <a:lnTo>
                    <a:pt x="1263700" y="9961448"/>
                  </a:lnTo>
                  <a:lnTo>
                    <a:pt x="1265224" y="9959924"/>
                  </a:lnTo>
                  <a:lnTo>
                    <a:pt x="1267383" y="9958705"/>
                  </a:lnTo>
                  <a:lnTo>
                    <a:pt x="1269161" y="9957485"/>
                  </a:lnTo>
                  <a:lnTo>
                    <a:pt x="1271320" y="9956571"/>
                  </a:lnTo>
                  <a:lnTo>
                    <a:pt x="1273733" y="9955657"/>
                  </a:lnTo>
                  <a:lnTo>
                    <a:pt x="1275892" y="9955047"/>
                  </a:lnTo>
                  <a:lnTo>
                    <a:pt x="1278305" y="9954437"/>
                  </a:lnTo>
                  <a:lnTo>
                    <a:pt x="1281099" y="9954133"/>
                  </a:lnTo>
                  <a:lnTo>
                    <a:pt x="1283766" y="9954742"/>
                  </a:lnTo>
                  <a:lnTo>
                    <a:pt x="1286306" y="9955047"/>
                  </a:lnTo>
                  <a:lnTo>
                    <a:pt x="1288719" y="9955961"/>
                  </a:lnTo>
                  <a:lnTo>
                    <a:pt x="1291132" y="9956571"/>
                  </a:lnTo>
                  <a:lnTo>
                    <a:pt x="1293291" y="9957485"/>
                  </a:lnTo>
                  <a:lnTo>
                    <a:pt x="1295069" y="9958705"/>
                  </a:lnTo>
                  <a:lnTo>
                    <a:pt x="1297228" y="9960229"/>
                  </a:lnTo>
                  <a:lnTo>
                    <a:pt x="1299006" y="9961448"/>
                  </a:lnTo>
                  <a:lnTo>
                    <a:pt x="1300530" y="9962972"/>
                  </a:lnTo>
                  <a:lnTo>
                    <a:pt x="1302054" y="9964801"/>
                  </a:lnTo>
                  <a:lnTo>
                    <a:pt x="1303578" y="9966325"/>
                  </a:lnTo>
                  <a:lnTo>
                    <a:pt x="1304848" y="9968458"/>
                  </a:lnTo>
                  <a:lnTo>
                    <a:pt x="1306118" y="9970287"/>
                  </a:lnTo>
                  <a:lnTo>
                    <a:pt x="1307261" y="9972421"/>
                  </a:lnTo>
                  <a:lnTo>
                    <a:pt x="1308150" y="9974554"/>
                  </a:lnTo>
                  <a:lnTo>
                    <a:pt x="1309166" y="9976688"/>
                  </a:lnTo>
                  <a:lnTo>
                    <a:pt x="1309674" y="9979126"/>
                  </a:lnTo>
                  <a:lnTo>
                    <a:pt x="1310690" y="9981260"/>
                  </a:lnTo>
                  <a:lnTo>
                    <a:pt x="1311198" y="9984003"/>
                  </a:lnTo>
                  <a:lnTo>
                    <a:pt x="1311579" y="9986137"/>
                  </a:lnTo>
                  <a:lnTo>
                    <a:pt x="1312214" y="9988880"/>
                  </a:lnTo>
                  <a:lnTo>
                    <a:pt x="1312468" y="9991318"/>
                  </a:lnTo>
                  <a:lnTo>
                    <a:pt x="1312468" y="9994061"/>
                  </a:lnTo>
                  <a:lnTo>
                    <a:pt x="1312722" y="9996500"/>
                  </a:lnTo>
                  <a:lnTo>
                    <a:pt x="1312722" y="9999243"/>
                  </a:lnTo>
                  <a:lnTo>
                    <a:pt x="1312722" y="10001681"/>
                  </a:lnTo>
                  <a:lnTo>
                    <a:pt x="1312722" y="10004425"/>
                  </a:lnTo>
                  <a:lnTo>
                    <a:pt x="1312468" y="10006863"/>
                  </a:lnTo>
                  <a:lnTo>
                    <a:pt x="1312468" y="10009301"/>
                  </a:lnTo>
                  <a:lnTo>
                    <a:pt x="1312214" y="10012045"/>
                  </a:lnTo>
                  <a:lnTo>
                    <a:pt x="1311833" y="10014483"/>
                  </a:lnTo>
                  <a:lnTo>
                    <a:pt x="1311198" y="10016921"/>
                  </a:lnTo>
                  <a:lnTo>
                    <a:pt x="1343583" y="10016921"/>
                  </a:lnTo>
                </a:path>
                <a:path w="6883400" h="10017125">
                  <a:moveTo>
                    <a:pt x="1343583" y="10016921"/>
                  </a:moveTo>
                  <a:lnTo>
                    <a:pt x="1377111" y="10016921"/>
                  </a:lnTo>
                  <a:lnTo>
                    <a:pt x="1376476" y="10014483"/>
                  </a:lnTo>
                  <a:lnTo>
                    <a:pt x="1375841" y="10012045"/>
                  </a:lnTo>
                  <a:lnTo>
                    <a:pt x="1375206" y="10009606"/>
                  </a:lnTo>
                  <a:lnTo>
                    <a:pt x="1374952" y="10007168"/>
                  </a:lnTo>
                  <a:lnTo>
                    <a:pt x="1374698" y="10004425"/>
                  </a:lnTo>
                  <a:lnTo>
                    <a:pt x="1374317" y="10001986"/>
                  </a:lnTo>
                  <a:lnTo>
                    <a:pt x="1374317" y="9999243"/>
                  </a:lnTo>
                  <a:lnTo>
                    <a:pt x="1374317" y="9996805"/>
                  </a:lnTo>
                  <a:lnTo>
                    <a:pt x="1374317" y="9994366"/>
                  </a:lnTo>
                  <a:lnTo>
                    <a:pt x="1374698" y="9991623"/>
                  </a:lnTo>
                  <a:lnTo>
                    <a:pt x="1374952" y="9989185"/>
                  </a:lnTo>
                  <a:lnTo>
                    <a:pt x="1375206" y="9986441"/>
                  </a:lnTo>
                  <a:lnTo>
                    <a:pt x="1375841" y="9984003"/>
                  </a:lnTo>
                  <a:lnTo>
                    <a:pt x="1376476" y="9981565"/>
                  </a:lnTo>
                  <a:lnTo>
                    <a:pt x="1377365" y="9979126"/>
                  </a:lnTo>
                  <a:lnTo>
                    <a:pt x="1378000" y="9976993"/>
                  </a:lnTo>
                  <a:lnTo>
                    <a:pt x="1378889" y="9974554"/>
                  </a:lnTo>
                  <a:lnTo>
                    <a:pt x="1380159" y="9972421"/>
                  </a:lnTo>
                  <a:lnTo>
                    <a:pt x="1381302" y="9970287"/>
                  </a:lnTo>
                  <a:lnTo>
                    <a:pt x="1392351" y="9958705"/>
                  </a:lnTo>
                  <a:lnTo>
                    <a:pt x="1394129" y="9957485"/>
                  </a:lnTo>
                  <a:lnTo>
                    <a:pt x="1396542" y="9956571"/>
                  </a:lnTo>
                  <a:lnTo>
                    <a:pt x="1398701" y="9955657"/>
                  </a:lnTo>
                  <a:lnTo>
                    <a:pt x="1400860" y="9955047"/>
                  </a:lnTo>
                  <a:lnTo>
                    <a:pt x="1403654" y="9954437"/>
                  </a:lnTo>
                  <a:lnTo>
                    <a:pt x="1406067" y="9954133"/>
                  </a:lnTo>
                  <a:lnTo>
                    <a:pt x="1408734" y="9954742"/>
                  </a:lnTo>
                  <a:lnTo>
                    <a:pt x="1411274" y="9955047"/>
                  </a:lnTo>
                  <a:lnTo>
                    <a:pt x="1413687" y="9955961"/>
                  </a:lnTo>
                  <a:lnTo>
                    <a:pt x="1416100" y="9956571"/>
                  </a:lnTo>
                  <a:lnTo>
                    <a:pt x="1418259" y="9957485"/>
                  </a:lnTo>
                  <a:lnTo>
                    <a:pt x="1420418" y="9958705"/>
                  </a:lnTo>
                  <a:lnTo>
                    <a:pt x="1422196" y="9960229"/>
                  </a:lnTo>
                  <a:lnTo>
                    <a:pt x="1423974" y="9961448"/>
                  </a:lnTo>
                  <a:lnTo>
                    <a:pt x="1425498" y="9962972"/>
                  </a:lnTo>
                  <a:lnTo>
                    <a:pt x="1427022" y="9964801"/>
                  </a:lnTo>
                  <a:lnTo>
                    <a:pt x="1428546" y="9966325"/>
                  </a:lnTo>
                  <a:lnTo>
                    <a:pt x="1429816" y="9968458"/>
                  </a:lnTo>
                  <a:lnTo>
                    <a:pt x="1431086" y="9970287"/>
                  </a:lnTo>
                  <a:lnTo>
                    <a:pt x="1432229" y="9972421"/>
                  </a:lnTo>
                  <a:lnTo>
                    <a:pt x="1433118" y="9974554"/>
                  </a:lnTo>
                  <a:lnTo>
                    <a:pt x="1434134" y="9976688"/>
                  </a:lnTo>
                  <a:lnTo>
                    <a:pt x="1435023" y="9979126"/>
                  </a:lnTo>
                  <a:lnTo>
                    <a:pt x="1435658" y="9981260"/>
                  </a:lnTo>
                  <a:lnTo>
                    <a:pt x="1436166" y="9984003"/>
                  </a:lnTo>
                  <a:lnTo>
                    <a:pt x="1436547" y="9986137"/>
                  </a:lnTo>
                  <a:lnTo>
                    <a:pt x="1437182" y="9988880"/>
                  </a:lnTo>
                  <a:lnTo>
                    <a:pt x="1437436" y="9991318"/>
                  </a:lnTo>
                  <a:lnTo>
                    <a:pt x="1437690" y="9994061"/>
                  </a:lnTo>
                  <a:lnTo>
                    <a:pt x="1437690" y="9996500"/>
                  </a:lnTo>
                  <a:lnTo>
                    <a:pt x="1437690" y="9999243"/>
                  </a:lnTo>
                  <a:lnTo>
                    <a:pt x="1437690" y="10001681"/>
                  </a:lnTo>
                  <a:lnTo>
                    <a:pt x="1437690" y="10004425"/>
                  </a:lnTo>
                  <a:lnTo>
                    <a:pt x="1437690" y="10006863"/>
                  </a:lnTo>
                  <a:lnTo>
                    <a:pt x="1437436" y="10009301"/>
                  </a:lnTo>
                  <a:lnTo>
                    <a:pt x="1437182" y="10012045"/>
                  </a:lnTo>
                  <a:lnTo>
                    <a:pt x="1436801" y="10014483"/>
                  </a:lnTo>
                  <a:lnTo>
                    <a:pt x="1436166" y="10016921"/>
                  </a:lnTo>
                  <a:lnTo>
                    <a:pt x="1468551" y="10016921"/>
                  </a:lnTo>
                </a:path>
                <a:path w="6883400" h="10017125">
                  <a:moveTo>
                    <a:pt x="1468551" y="10016921"/>
                  </a:moveTo>
                  <a:lnTo>
                    <a:pt x="1502079" y="10016921"/>
                  </a:lnTo>
                  <a:lnTo>
                    <a:pt x="1501444" y="10014483"/>
                  </a:lnTo>
                  <a:lnTo>
                    <a:pt x="1500809" y="10012045"/>
                  </a:lnTo>
                  <a:lnTo>
                    <a:pt x="1500174" y="10009606"/>
                  </a:lnTo>
                  <a:lnTo>
                    <a:pt x="1499920" y="10007168"/>
                  </a:lnTo>
                  <a:lnTo>
                    <a:pt x="1499666" y="10004425"/>
                  </a:lnTo>
                  <a:lnTo>
                    <a:pt x="1499285" y="10001986"/>
                  </a:lnTo>
                  <a:lnTo>
                    <a:pt x="1499285" y="9999243"/>
                  </a:lnTo>
                  <a:lnTo>
                    <a:pt x="1499285" y="9996805"/>
                  </a:lnTo>
                  <a:lnTo>
                    <a:pt x="1499285" y="9994366"/>
                  </a:lnTo>
                  <a:lnTo>
                    <a:pt x="1499666" y="9991623"/>
                  </a:lnTo>
                  <a:lnTo>
                    <a:pt x="1499920" y="9989185"/>
                  </a:lnTo>
                  <a:lnTo>
                    <a:pt x="1500555" y="9986441"/>
                  </a:lnTo>
                  <a:lnTo>
                    <a:pt x="1500809" y="9984003"/>
                  </a:lnTo>
                  <a:lnTo>
                    <a:pt x="1501698" y="9981565"/>
                  </a:lnTo>
                  <a:lnTo>
                    <a:pt x="1502333" y="9979126"/>
                  </a:lnTo>
                  <a:lnTo>
                    <a:pt x="1502968" y="9976993"/>
                  </a:lnTo>
                  <a:lnTo>
                    <a:pt x="1504238" y="9974554"/>
                  </a:lnTo>
                  <a:lnTo>
                    <a:pt x="1505127" y="9972421"/>
                  </a:lnTo>
                  <a:lnTo>
                    <a:pt x="1506270" y="9970287"/>
                  </a:lnTo>
                  <a:lnTo>
                    <a:pt x="1531035" y="9954133"/>
                  </a:lnTo>
                  <a:lnTo>
                    <a:pt x="1533702" y="9954742"/>
                  </a:lnTo>
                  <a:lnTo>
                    <a:pt x="1536242" y="9955047"/>
                  </a:lnTo>
                  <a:lnTo>
                    <a:pt x="1538655" y="9955961"/>
                  </a:lnTo>
                  <a:lnTo>
                    <a:pt x="1541068" y="9956571"/>
                  </a:lnTo>
                  <a:lnTo>
                    <a:pt x="1543227" y="9957485"/>
                  </a:lnTo>
                  <a:lnTo>
                    <a:pt x="1545386" y="9958705"/>
                  </a:lnTo>
                  <a:lnTo>
                    <a:pt x="1547164" y="9960229"/>
                  </a:lnTo>
                  <a:lnTo>
                    <a:pt x="1548942" y="9961448"/>
                  </a:lnTo>
                  <a:lnTo>
                    <a:pt x="1550466" y="9962972"/>
                  </a:lnTo>
                  <a:lnTo>
                    <a:pt x="1552371" y="9964801"/>
                  </a:lnTo>
                  <a:lnTo>
                    <a:pt x="1553514" y="9966325"/>
                  </a:lnTo>
                  <a:lnTo>
                    <a:pt x="1554784" y="9968458"/>
                  </a:lnTo>
                  <a:lnTo>
                    <a:pt x="1556054" y="9970287"/>
                  </a:lnTo>
                  <a:lnTo>
                    <a:pt x="1557197" y="9972421"/>
                  </a:lnTo>
                  <a:lnTo>
                    <a:pt x="1558086" y="9974554"/>
                  </a:lnTo>
                  <a:lnTo>
                    <a:pt x="1559102" y="9976688"/>
                  </a:lnTo>
                  <a:lnTo>
                    <a:pt x="1559991" y="9979126"/>
                  </a:lnTo>
                  <a:lnTo>
                    <a:pt x="1560626" y="9981260"/>
                  </a:lnTo>
                  <a:lnTo>
                    <a:pt x="1561134" y="9984003"/>
                  </a:lnTo>
                  <a:lnTo>
                    <a:pt x="1561769" y="9986137"/>
                  </a:lnTo>
                  <a:lnTo>
                    <a:pt x="1562150" y="9988880"/>
                  </a:lnTo>
                  <a:lnTo>
                    <a:pt x="1562404" y="9991318"/>
                  </a:lnTo>
                  <a:lnTo>
                    <a:pt x="1562658" y="9994061"/>
                  </a:lnTo>
                  <a:lnTo>
                    <a:pt x="1562658" y="9996500"/>
                  </a:lnTo>
                  <a:lnTo>
                    <a:pt x="1563039" y="9999243"/>
                  </a:lnTo>
                  <a:lnTo>
                    <a:pt x="1563039" y="10001681"/>
                  </a:lnTo>
                  <a:lnTo>
                    <a:pt x="1562658" y="10004425"/>
                  </a:lnTo>
                  <a:lnTo>
                    <a:pt x="1562658" y="10006863"/>
                  </a:lnTo>
                  <a:lnTo>
                    <a:pt x="1562404" y="10009301"/>
                  </a:lnTo>
                  <a:lnTo>
                    <a:pt x="1562150" y="10012045"/>
                  </a:lnTo>
                  <a:lnTo>
                    <a:pt x="1561769" y="10014483"/>
                  </a:lnTo>
                  <a:lnTo>
                    <a:pt x="1561134" y="10016921"/>
                  </a:lnTo>
                  <a:lnTo>
                    <a:pt x="1593519" y="10016921"/>
                  </a:lnTo>
                </a:path>
                <a:path w="6883400" h="10017125">
                  <a:moveTo>
                    <a:pt x="1593519" y="10016921"/>
                  </a:moveTo>
                  <a:lnTo>
                    <a:pt x="1627047" y="10016921"/>
                  </a:lnTo>
                  <a:lnTo>
                    <a:pt x="1626412" y="10014483"/>
                  </a:lnTo>
                  <a:lnTo>
                    <a:pt x="1625777" y="10012045"/>
                  </a:lnTo>
                  <a:lnTo>
                    <a:pt x="1625142" y="10009606"/>
                  </a:lnTo>
                  <a:lnTo>
                    <a:pt x="1624888" y="10007168"/>
                  </a:lnTo>
                  <a:lnTo>
                    <a:pt x="1624634" y="10004425"/>
                  </a:lnTo>
                  <a:lnTo>
                    <a:pt x="1624634" y="10001986"/>
                  </a:lnTo>
                  <a:lnTo>
                    <a:pt x="1624253" y="9999243"/>
                  </a:lnTo>
                  <a:lnTo>
                    <a:pt x="1624253" y="9996805"/>
                  </a:lnTo>
                  <a:lnTo>
                    <a:pt x="1624634" y="9994366"/>
                  </a:lnTo>
                  <a:lnTo>
                    <a:pt x="1624634" y="9991623"/>
                  </a:lnTo>
                  <a:lnTo>
                    <a:pt x="1624888" y="9989185"/>
                  </a:lnTo>
                  <a:lnTo>
                    <a:pt x="1625523" y="9986441"/>
                  </a:lnTo>
                  <a:lnTo>
                    <a:pt x="1626158" y="9984003"/>
                  </a:lnTo>
                  <a:lnTo>
                    <a:pt x="1626666" y="9981565"/>
                  </a:lnTo>
                  <a:lnTo>
                    <a:pt x="1627301" y="9979126"/>
                  </a:lnTo>
                  <a:lnTo>
                    <a:pt x="1628190" y="9976993"/>
                  </a:lnTo>
                  <a:lnTo>
                    <a:pt x="1629206" y="9974554"/>
                  </a:lnTo>
                  <a:lnTo>
                    <a:pt x="1630095" y="9972421"/>
                  </a:lnTo>
                  <a:lnTo>
                    <a:pt x="1631238" y="9970287"/>
                  </a:lnTo>
                  <a:lnTo>
                    <a:pt x="1632508" y="9968153"/>
                  </a:lnTo>
                  <a:lnTo>
                    <a:pt x="1634032" y="9966325"/>
                  </a:lnTo>
                  <a:lnTo>
                    <a:pt x="1635302" y="9964496"/>
                  </a:lnTo>
                  <a:lnTo>
                    <a:pt x="1637080" y="9962972"/>
                  </a:lnTo>
                  <a:lnTo>
                    <a:pt x="1638604" y="9961448"/>
                  </a:lnTo>
                  <a:lnTo>
                    <a:pt x="1640382" y="9959924"/>
                  </a:lnTo>
                  <a:lnTo>
                    <a:pt x="1656003" y="9954133"/>
                  </a:lnTo>
                  <a:lnTo>
                    <a:pt x="1658670" y="9954742"/>
                  </a:lnTo>
                  <a:lnTo>
                    <a:pt x="1661210" y="9955047"/>
                  </a:lnTo>
                  <a:lnTo>
                    <a:pt x="1663623" y="9955961"/>
                  </a:lnTo>
                  <a:lnTo>
                    <a:pt x="1666036" y="9956571"/>
                  </a:lnTo>
                  <a:lnTo>
                    <a:pt x="1668195" y="9957485"/>
                  </a:lnTo>
                  <a:lnTo>
                    <a:pt x="1670354" y="9958705"/>
                  </a:lnTo>
                  <a:lnTo>
                    <a:pt x="1672132" y="9960229"/>
                  </a:lnTo>
                  <a:lnTo>
                    <a:pt x="1673910" y="9961448"/>
                  </a:lnTo>
                  <a:lnTo>
                    <a:pt x="1675434" y="9962972"/>
                  </a:lnTo>
                  <a:lnTo>
                    <a:pt x="1677339" y="9964801"/>
                  </a:lnTo>
                  <a:lnTo>
                    <a:pt x="1678482" y="9966325"/>
                  </a:lnTo>
                  <a:lnTo>
                    <a:pt x="1680006" y="9968458"/>
                  </a:lnTo>
                  <a:lnTo>
                    <a:pt x="1681276" y="9970287"/>
                  </a:lnTo>
                  <a:lnTo>
                    <a:pt x="1682165" y="9972421"/>
                  </a:lnTo>
                  <a:lnTo>
                    <a:pt x="1683054" y="9974554"/>
                  </a:lnTo>
                  <a:lnTo>
                    <a:pt x="1684070" y="9976688"/>
                  </a:lnTo>
                  <a:lnTo>
                    <a:pt x="1684959" y="9979126"/>
                  </a:lnTo>
                  <a:lnTo>
                    <a:pt x="1685594" y="9981260"/>
                  </a:lnTo>
                  <a:lnTo>
                    <a:pt x="1686102" y="9984003"/>
                  </a:lnTo>
                  <a:lnTo>
                    <a:pt x="1686737" y="9986137"/>
                  </a:lnTo>
                  <a:lnTo>
                    <a:pt x="1687118" y="9988880"/>
                  </a:lnTo>
                  <a:lnTo>
                    <a:pt x="1687372" y="9991318"/>
                  </a:lnTo>
                  <a:lnTo>
                    <a:pt x="1687626" y="9994061"/>
                  </a:lnTo>
                  <a:lnTo>
                    <a:pt x="1687626" y="9996500"/>
                  </a:lnTo>
                  <a:lnTo>
                    <a:pt x="1688007" y="9999243"/>
                  </a:lnTo>
                  <a:lnTo>
                    <a:pt x="1688007" y="10001681"/>
                  </a:lnTo>
                  <a:lnTo>
                    <a:pt x="1687626" y="10004425"/>
                  </a:lnTo>
                  <a:lnTo>
                    <a:pt x="1687626" y="10006863"/>
                  </a:lnTo>
                  <a:lnTo>
                    <a:pt x="1687372" y="10009301"/>
                  </a:lnTo>
                  <a:lnTo>
                    <a:pt x="1687118" y="10012045"/>
                  </a:lnTo>
                  <a:lnTo>
                    <a:pt x="1686737" y="10014483"/>
                  </a:lnTo>
                  <a:lnTo>
                    <a:pt x="1686483" y="10016921"/>
                  </a:lnTo>
                  <a:lnTo>
                    <a:pt x="1718741" y="10016921"/>
                  </a:lnTo>
                </a:path>
                <a:path w="6883400" h="10017125">
                  <a:moveTo>
                    <a:pt x="1718741" y="10016921"/>
                  </a:moveTo>
                  <a:lnTo>
                    <a:pt x="1752015" y="10016921"/>
                  </a:lnTo>
                  <a:lnTo>
                    <a:pt x="1751380" y="10014483"/>
                  </a:lnTo>
                  <a:lnTo>
                    <a:pt x="1750745" y="10012045"/>
                  </a:lnTo>
                  <a:lnTo>
                    <a:pt x="1750491" y="10009606"/>
                  </a:lnTo>
                  <a:lnTo>
                    <a:pt x="1749856" y="10007168"/>
                  </a:lnTo>
                  <a:lnTo>
                    <a:pt x="1749602" y="10004425"/>
                  </a:lnTo>
                  <a:lnTo>
                    <a:pt x="1749602" y="10001986"/>
                  </a:lnTo>
                  <a:lnTo>
                    <a:pt x="1749221" y="9999243"/>
                  </a:lnTo>
                  <a:lnTo>
                    <a:pt x="1749221" y="9996805"/>
                  </a:lnTo>
                  <a:lnTo>
                    <a:pt x="1749602" y="9994366"/>
                  </a:lnTo>
                  <a:lnTo>
                    <a:pt x="1749602" y="9991623"/>
                  </a:lnTo>
                  <a:lnTo>
                    <a:pt x="1750110" y="9989185"/>
                  </a:lnTo>
                  <a:lnTo>
                    <a:pt x="1750491" y="9986441"/>
                  </a:lnTo>
                  <a:lnTo>
                    <a:pt x="1751126" y="9984003"/>
                  </a:lnTo>
                  <a:lnTo>
                    <a:pt x="1751634" y="9981565"/>
                  </a:lnTo>
                  <a:lnTo>
                    <a:pt x="1752269" y="9979126"/>
                  </a:lnTo>
                  <a:lnTo>
                    <a:pt x="1753158" y="9976993"/>
                  </a:lnTo>
                  <a:lnTo>
                    <a:pt x="1754174" y="9974554"/>
                  </a:lnTo>
                  <a:lnTo>
                    <a:pt x="1755063" y="9972421"/>
                  </a:lnTo>
                  <a:lnTo>
                    <a:pt x="1756206" y="9970287"/>
                  </a:lnTo>
                  <a:lnTo>
                    <a:pt x="1757476" y="9968153"/>
                  </a:lnTo>
                  <a:lnTo>
                    <a:pt x="1759000" y="9966325"/>
                  </a:lnTo>
                  <a:lnTo>
                    <a:pt x="1760270" y="9964496"/>
                  </a:lnTo>
                  <a:lnTo>
                    <a:pt x="1762048" y="9962972"/>
                  </a:lnTo>
                  <a:lnTo>
                    <a:pt x="1763572" y="9961448"/>
                  </a:lnTo>
                  <a:lnTo>
                    <a:pt x="1765350" y="9959924"/>
                  </a:lnTo>
                  <a:lnTo>
                    <a:pt x="1780971" y="9954133"/>
                  </a:lnTo>
                  <a:lnTo>
                    <a:pt x="1783638" y="9954742"/>
                  </a:lnTo>
                  <a:lnTo>
                    <a:pt x="1786432" y="9955047"/>
                  </a:lnTo>
                  <a:lnTo>
                    <a:pt x="1788845" y="9955961"/>
                  </a:lnTo>
                  <a:lnTo>
                    <a:pt x="1791004" y="9956571"/>
                  </a:lnTo>
                  <a:lnTo>
                    <a:pt x="1793163" y="9957485"/>
                  </a:lnTo>
                  <a:lnTo>
                    <a:pt x="1795322" y="9958705"/>
                  </a:lnTo>
                  <a:lnTo>
                    <a:pt x="1797100" y="9960229"/>
                  </a:lnTo>
                  <a:lnTo>
                    <a:pt x="1798878" y="9961448"/>
                  </a:lnTo>
                  <a:lnTo>
                    <a:pt x="1807133" y="9972421"/>
                  </a:lnTo>
                  <a:lnTo>
                    <a:pt x="1808403" y="9974554"/>
                  </a:lnTo>
                  <a:lnTo>
                    <a:pt x="1809292" y="9976688"/>
                  </a:lnTo>
                  <a:lnTo>
                    <a:pt x="1809927" y="9979126"/>
                  </a:lnTo>
                  <a:lnTo>
                    <a:pt x="1810816" y="9981260"/>
                  </a:lnTo>
                  <a:lnTo>
                    <a:pt x="1811070" y="9984003"/>
                  </a:lnTo>
                  <a:lnTo>
                    <a:pt x="1811705" y="9986137"/>
                  </a:lnTo>
                  <a:lnTo>
                    <a:pt x="1812086" y="9988880"/>
                  </a:lnTo>
                  <a:lnTo>
                    <a:pt x="1812340" y="9991318"/>
                  </a:lnTo>
                  <a:lnTo>
                    <a:pt x="1812594" y="9994061"/>
                  </a:lnTo>
                  <a:lnTo>
                    <a:pt x="1812975" y="9996500"/>
                  </a:lnTo>
                  <a:lnTo>
                    <a:pt x="1812975" y="9999243"/>
                  </a:lnTo>
                  <a:lnTo>
                    <a:pt x="1812975" y="10001681"/>
                  </a:lnTo>
                  <a:lnTo>
                    <a:pt x="1812975" y="10004425"/>
                  </a:lnTo>
                  <a:lnTo>
                    <a:pt x="1812594" y="10006863"/>
                  </a:lnTo>
                  <a:lnTo>
                    <a:pt x="1812340" y="10009301"/>
                  </a:lnTo>
                  <a:lnTo>
                    <a:pt x="1812086" y="10012045"/>
                  </a:lnTo>
                  <a:lnTo>
                    <a:pt x="1811705" y="10014483"/>
                  </a:lnTo>
                  <a:lnTo>
                    <a:pt x="1811451" y="10016921"/>
                  </a:lnTo>
                  <a:lnTo>
                    <a:pt x="1843709" y="10016921"/>
                  </a:lnTo>
                </a:path>
                <a:path w="6883400" h="10017125">
                  <a:moveTo>
                    <a:pt x="1843709" y="10016921"/>
                  </a:moveTo>
                  <a:lnTo>
                    <a:pt x="1877237" y="10016921"/>
                  </a:lnTo>
                  <a:lnTo>
                    <a:pt x="1876348" y="10014483"/>
                  </a:lnTo>
                  <a:lnTo>
                    <a:pt x="1875713" y="10012045"/>
                  </a:lnTo>
                  <a:lnTo>
                    <a:pt x="1875459" y="10009606"/>
                  </a:lnTo>
                  <a:lnTo>
                    <a:pt x="1874824" y="10007168"/>
                  </a:lnTo>
                  <a:lnTo>
                    <a:pt x="1874824" y="10004425"/>
                  </a:lnTo>
                  <a:lnTo>
                    <a:pt x="1874570" y="10001986"/>
                  </a:lnTo>
                  <a:lnTo>
                    <a:pt x="1874570" y="9999243"/>
                  </a:lnTo>
                  <a:lnTo>
                    <a:pt x="1874570" y="9996805"/>
                  </a:lnTo>
                  <a:lnTo>
                    <a:pt x="1874570" y="9994366"/>
                  </a:lnTo>
                  <a:lnTo>
                    <a:pt x="1874824" y="9991623"/>
                  </a:lnTo>
                  <a:lnTo>
                    <a:pt x="1875078" y="9989185"/>
                  </a:lnTo>
                  <a:lnTo>
                    <a:pt x="1875459" y="9986441"/>
                  </a:lnTo>
                  <a:lnTo>
                    <a:pt x="1876094" y="9984003"/>
                  </a:lnTo>
                  <a:lnTo>
                    <a:pt x="1876602" y="9981565"/>
                  </a:lnTo>
                  <a:lnTo>
                    <a:pt x="1877237" y="9979126"/>
                  </a:lnTo>
                  <a:lnTo>
                    <a:pt x="1878126" y="9976993"/>
                  </a:lnTo>
                  <a:lnTo>
                    <a:pt x="1879142" y="9974554"/>
                  </a:lnTo>
                  <a:lnTo>
                    <a:pt x="1887016" y="9962972"/>
                  </a:lnTo>
                  <a:lnTo>
                    <a:pt x="1888540" y="9961448"/>
                  </a:lnTo>
                  <a:lnTo>
                    <a:pt x="1890318" y="9959924"/>
                  </a:lnTo>
                  <a:lnTo>
                    <a:pt x="1892477" y="9958705"/>
                  </a:lnTo>
                  <a:lnTo>
                    <a:pt x="1894382" y="9957485"/>
                  </a:lnTo>
                  <a:lnTo>
                    <a:pt x="1906193" y="9954133"/>
                  </a:lnTo>
                  <a:lnTo>
                    <a:pt x="1908606" y="9954742"/>
                  </a:lnTo>
                  <a:lnTo>
                    <a:pt x="1911400" y="9955047"/>
                  </a:lnTo>
                  <a:lnTo>
                    <a:pt x="1913813" y="9955961"/>
                  </a:lnTo>
                  <a:lnTo>
                    <a:pt x="1915972" y="9956571"/>
                  </a:lnTo>
                  <a:lnTo>
                    <a:pt x="1918385" y="9957485"/>
                  </a:lnTo>
                  <a:lnTo>
                    <a:pt x="1920290" y="9958705"/>
                  </a:lnTo>
                  <a:lnTo>
                    <a:pt x="1922068" y="9960229"/>
                  </a:lnTo>
                  <a:lnTo>
                    <a:pt x="1924227" y="9961448"/>
                  </a:lnTo>
                  <a:lnTo>
                    <a:pt x="1925751" y="9962972"/>
                  </a:lnTo>
                  <a:lnTo>
                    <a:pt x="1927275" y="9964801"/>
                  </a:lnTo>
                  <a:lnTo>
                    <a:pt x="1928799" y="9966325"/>
                  </a:lnTo>
                  <a:lnTo>
                    <a:pt x="1929942" y="9968458"/>
                  </a:lnTo>
                  <a:lnTo>
                    <a:pt x="1931212" y="9970287"/>
                  </a:lnTo>
                  <a:lnTo>
                    <a:pt x="1932482" y="9972421"/>
                  </a:lnTo>
                  <a:lnTo>
                    <a:pt x="1933371" y="9974554"/>
                  </a:lnTo>
                  <a:lnTo>
                    <a:pt x="1934260" y="9976688"/>
                  </a:lnTo>
                  <a:lnTo>
                    <a:pt x="1934895" y="9979126"/>
                  </a:lnTo>
                  <a:lnTo>
                    <a:pt x="1935784" y="9981260"/>
                  </a:lnTo>
                  <a:lnTo>
                    <a:pt x="1936419" y="9984003"/>
                  </a:lnTo>
                  <a:lnTo>
                    <a:pt x="1936673" y="9986137"/>
                  </a:lnTo>
                  <a:lnTo>
                    <a:pt x="1937308" y="9988880"/>
                  </a:lnTo>
                  <a:lnTo>
                    <a:pt x="1937562" y="9991318"/>
                  </a:lnTo>
                  <a:lnTo>
                    <a:pt x="1937562" y="9994061"/>
                  </a:lnTo>
                  <a:lnTo>
                    <a:pt x="1937943" y="9996500"/>
                  </a:lnTo>
                  <a:lnTo>
                    <a:pt x="1937943" y="9999243"/>
                  </a:lnTo>
                  <a:lnTo>
                    <a:pt x="1937943" y="10001681"/>
                  </a:lnTo>
                  <a:lnTo>
                    <a:pt x="1937943" y="10004425"/>
                  </a:lnTo>
                  <a:lnTo>
                    <a:pt x="1937562" y="10006863"/>
                  </a:lnTo>
                  <a:lnTo>
                    <a:pt x="1937562" y="10009301"/>
                  </a:lnTo>
                  <a:lnTo>
                    <a:pt x="1937054" y="10012045"/>
                  </a:lnTo>
                  <a:lnTo>
                    <a:pt x="1936673" y="10014483"/>
                  </a:lnTo>
                  <a:lnTo>
                    <a:pt x="1936419" y="10016921"/>
                  </a:lnTo>
                  <a:lnTo>
                    <a:pt x="1968677" y="10016921"/>
                  </a:lnTo>
                </a:path>
                <a:path w="6883400" h="10017125">
                  <a:moveTo>
                    <a:pt x="1968677" y="10016921"/>
                  </a:moveTo>
                  <a:lnTo>
                    <a:pt x="2002205" y="10016921"/>
                  </a:lnTo>
                  <a:lnTo>
                    <a:pt x="2001570" y="10014483"/>
                  </a:lnTo>
                  <a:lnTo>
                    <a:pt x="2000681" y="10012045"/>
                  </a:lnTo>
                  <a:lnTo>
                    <a:pt x="2000427" y="10009606"/>
                  </a:lnTo>
                  <a:lnTo>
                    <a:pt x="2000046" y="10007168"/>
                  </a:lnTo>
                  <a:lnTo>
                    <a:pt x="1999792" y="10004425"/>
                  </a:lnTo>
                  <a:lnTo>
                    <a:pt x="1999538" y="10001986"/>
                  </a:lnTo>
                  <a:lnTo>
                    <a:pt x="1999538" y="9999243"/>
                  </a:lnTo>
                  <a:lnTo>
                    <a:pt x="1999538" y="9996805"/>
                  </a:lnTo>
                  <a:lnTo>
                    <a:pt x="1999538" y="9994366"/>
                  </a:lnTo>
                  <a:lnTo>
                    <a:pt x="1999792" y="9991623"/>
                  </a:lnTo>
                  <a:lnTo>
                    <a:pt x="2000046" y="9989185"/>
                  </a:lnTo>
                  <a:lnTo>
                    <a:pt x="2000427" y="9986441"/>
                  </a:lnTo>
                  <a:lnTo>
                    <a:pt x="2001062" y="9984003"/>
                  </a:lnTo>
                  <a:lnTo>
                    <a:pt x="2001570" y="9981565"/>
                  </a:lnTo>
                  <a:lnTo>
                    <a:pt x="2002205" y="9979126"/>
                  </a:lnTo>
                  <a:lnTo>
                    <a:pt x="2003094" y="9976993"/>
                  </a:lnTo>
                  <a:lnTo>
                    <a:pt x="2004110" y="9974554"/>
                  </a:lnTo>
                  <a:lnTo>
                    <a:pt x="2005253" y="9972421"/>
                  </a:lnTo>
                  <a:lnTo>
                    <a:pt x="2006523" y="9970287"/>
                  </a:lnTo>
                  <a:lnTo>
                    <a:pt x="2007666" y="9968153"/>
                  </a:lnTo>
                  <a:lnTo>
                    <a:pt x="2008936" y="9966325"/>
                  </a:lnTo>
                  <a:lnTo>
                    <a:pt x="2010460" y="9964496"/>
                  </a:lnTo>
                  <a:lnTo>
                    <a:pt x="2011984" y="9962972"/>
                  </a:lnTo>
                  <a:lnTo>
                    <a:pt x="2013508" y="9961448"/>
                  </a:lnTo>
                  <a:lnTo>
                    <a:pt x="2015286" y="9959924"/>
                  </a:lnTo>
                  <a:lnTo>
                    <a:pt x="2017445" y="9958705"/>
                  </a:lnTo>
                  <a:lnTo>
                    <a:pt x="2019350" y="9957485"/>
                  </a:lnTo>
                  <a:lnTo>
                    <a:pt x="2031161" y="9954133"/>
                  </a:lnTo>
                  <a:lnTo>
                    <a:pt x="2033955" y="9954742"/>
                  </a:lnTo>
                  <a:lnTo>
                    <a:pt x="2036368" y="9955047"/>
                  </a:lnTo>
                  <a:lnTo>
                    <a:pt x="2038781" y="9955961"/>
                  </a:lnTo>
                  <a:lnTo>
                    <a:pt x="2041194" y="9956571"/>
                  </a:lnTo>
                  <a:lnTo>
                    <a:pt x="2043353" y="9957485"/>
                  </a:lnTo>
                  <a:lnTo>
                    <a:pt x="2045258" y="9958705"/>
                  </a:lnTo>
                  <a:lnTo>
                    <a:pt x="2047290" y="9960229"/>
                  </a:lnTo>
                  <a:lnTo>
                    <a:pt x="2049195" y="9961448"/>
                  </a:lnTo>
                  <a:lnTo>
                    <a:pt x="2050719" y="9962972"/>
                  </a:lnTo>
                  <a:lnTo>
                    <a:pt x="2052243" y="9964801"/>
                  </a:lnTo>
                  <a:lnTo>
                    <a:pt x="2053767" y="9966325"/>
                  </a:lnTo>
                  <a:lnTo>
                    <a:pt x="2054910" y="9968458"/>
                  </a:lnTo>
                  <a:lnTo>
                    <a:pt x="2056180" y="9970287"/>
                  </a:lnTo>
                  <a:lnTo>
                    <a:pt x="2057450" y="9972421"/>
                  </a:lnTo>
                  <a:lnTo>
                    <a:pt x="2058339" y="9974554"/>
                  </a:lnTo>
                  <a:lnTo>
                    <a:pt x="2059228" y="9976688"/>
                  </a:lnTo>
                  <a:lnTo>
                    <a:pt x="2059863" y="9979126"/>
                  </a:lnTo>
                  <a:lnTo>
                    <a:pt x="2060752" y="9981260"/>
                  </a:lnTo>
                  <a:lnTo>
                    <a:pt x="2061387" y="9984003"/>
                  </a:lnTo>
                  <a:lnTo>
                    <a:pt x="2061641" y="9986137"/>
                  </a:lnTo>
                  <a:lnTo>
                    <a:pt x="2062276" y="9988880"/>
                  </a:lnTo>
                  <a:lnTo>
                    <a:pt x="2062530" y="9991318"/>
                  </a:lnTo>
                  <a:lnTo>
                    <a:pt x="2062530" y="9994061"/>
                  </a:lnTo>
                  <a:lnTo>
                    <a:pt x="2062911" y="9996500"/>
                  </a:lnTo>
                  <a:lnTo>
                    <a:pt x="2062911" y="9999243"/>
                  </a:lnTo>
                  <a:lnTo>
                    <a:pt x="2062911" y="10001681"/>
                  </a:lnTo>
                  <a:lnTo>
                    <a:pt x="2062911" y="10004425"/>
                  </a:lnTo>
                  <a:lnTo>
                    <a:pt x="2062530" y="10006863"/>
                  </a:lnTo>
                  <a:lnTo>
                    <a:pt x="2062530" y="10009301"/>
                  </a:lnTo>
                  <a:lnTo>
                    <a:pt x="2062022" y="10012045"/>
                  </a:lnTo>
                  <a:lnTo>
                    <a:pt x="2062022" y="10014483"/>
                  </a:lnTo>
                  <a:lnTo>
                    <a:pt x="2061387" y="10016921"/>
                  </a:lnTo>
                  <a:lnTo>
                    <a:pt x="2093645" y="10016921"/>
                  </a:lnTo>
                </a:path>
                <a:path w="6883400" h="10017125">
                  <a:moveTo>
                    <a:pt x="2093645" y="10016921"/>
                  </a:moveTo>
                  <a:lnTo>
                    <a:pt x="2127173" y="10016921"/>
                  </a:lnTo>
                  <a:lnTo>
                    <a:pt x="2126538" y="10014483"/>
                  </a:lnTo>
                  <a:lnTo>
                    <a:pt x="2126030" y="10012045"/>
                  </a:lnTo>
                  <a:lnTo>
                    <a:pt x="2125395" y="10009606"/>
                  </a:lnTo>
                  <a:lnTo>
                    <a:pt x="2125014" y="10007168"/>
                  </a:lnTo>
                  <a:lnTo>
                    <a:pt x="2124760" y="10004425"/>
                  </a:lnTo>
                  <a:lnTo>
                    <a:pt x="2124506" y="10001986"/>
                  </a:lnTo>
                  <a:lnTo>
                    <a:pt x="2124506" y="9999243"/>
                  </a:lnTo>
                  <a:lnTo>
                    <a:pt x="2124506" y="9996805"/>
                  </a:lnTo>
                  <a:lnTo>
                    <a:pt x="2124506" y="9994366"/>
                  </a:lnTo>
                  <a:lnTo>
                    <a:pt x="2124760" y="9991623"/>
                  </a:lnTo>
                  <a:lnTo>
                    <a:pt x="2125014" y="9989185"/>
                  </a:lnTo>
                  <a:lnTo>
                    <a:pt x="2125395" y="9986441"/>
                  </a:lnTo>
                  <a:lnTo>
                    <a:pt x="2126030" y="9984003"/>
                  </a:lnTo>
                  <a:lnTo>
                    <a:pt x="2126538" y="9981565"/>
                  </a:lnTo>
                  <a:lnTo>
                    <a:pt x="2131491" y="9970287"/>
                  </a:lnTo>
                  <a:lnTo>
                    <a:pt x="2132634" y="9968153"/>
                  </a:lnTo>
                  <a:lnTo>
                    <a:pt x="2146731" y="9956571"/>
                  </a:lnTo>
                  <a:lnTo>
                    <a:pt x="2148890" y="9955657"/>
                  </a:lnTo>
                  <a:lnTo>
                    <a:pt x="2150922" y="9955047"/>
                  </a:lnTo>
                  <a:lnTo>
                    <a:pt x="2153716" y="9954437"/>
                  </a:lnTo>
                  <a:lnTo>
                    <a:pt x="2156129" y="9954133"/>
                  </a:lnTo>
                  <a:lnTo>
                    <a:pt x="2158923" y="9954742"/>
                  </a:lnTo>
                  <a:lnTo>
                    <a:pt x="2161336" y="9955047"/>
                  </a:lnTo>
                  <a:lnTo>
                    <a:pt x="2163749" y="9955961"/>
                  </a:lnTo>
                  <a:lnTo>
                    <a:pt x="2166162" y="9956571"/>
                  </a:lnTo>
                  <a:lnTo>
                    <a:pt x="2168321" y="9957485"/>
                  </a:lnTo>
                  <a:lnTo>
                    <a:pt x="2170480" y="9958705"/>
                  </a:lnTo>
                  <a:lnTo>
                    <a:pt x="2172258" y="9960229"/>
                  </a:lnTo>
                  <a:lnTo>
                    <a:pt x="2174163" y="9961448"/>
                  </a:lnTo>
                  <a:lnTo>
                    <a:pt x="2175687" y="9962972"/>
                  </a:lnTo>
                  <a:lnTo>
                    <a:pt x="2177211" y="9964801"/>
                  </a:lnTo>
                  <a:lnTo>
                    <a:pt x="2178735" y="9966325"/>
                  </a:lnTo>
                  <a:lnTo>
                    <a:pt x="2179878" y="9968458"/>
                  </a:lnTo>
                  <a:lnTo>
                    <a:pt x="2181148" y="9970287"/>
                  </a:lnTo>
                  <a:lnTo>
                    <a:pt x="2182418" y="9972421"/>
                  </a:lnTo>
                  <a:lnTo>
                    <a:pt x="2186609" y="9986137"/>
                  </a:lnTo>
                  <a:lnTo>
                    <a:pt x="2187244" y="9988880"/>
                  </a:lnTo>
                  <a:lnTo>
                    <a:pt x="2187498" y="9991318"/>
                  </a:lnTo>
                  <a:lnTo>
                    <a:pt x="2187498" y="9994061"/>
                  </a:lnTo>
                  <a:lnTo>
                    <a:pt x="2187879" y="9996500"/>
                  </a:lnTo>
                  <a:lnTo>
                    <a:pt x="2187879" y="9999243"/>
                  </a:lnTo>
                  <a:lnTo>
                    <a:pt x="2187879" y="10001681"/>
                  </a:lnTo>
                  <a:lnTo>
                    <a:pt x="2187879" y="10004425"/>
                  </a:lnTo>
                  <a:lnTo>
                    <a:pt x="2187498" y="10006863"/>
                  </a:lnTo>
                  <a:lnTo>
                    <a:pt x="2187498" y="10009301"/>
                  </a:lnTo>
                  <a:lnTo>
                    <a:pt x="2187244" y="10012045"/>
                  </a:lnTo>
                  <a:lnTo>
                    <a:pt x="2186990" y="10014483"/>
                  </a:lnTo>
                  <a:lnTo>
                    <a:pt x="2186355" y="10016921"/>
                  </a:lnTo>
                  <a:lnTo>
                    <a:pt x="2218613" y="10016921"/>
                  </a:lnTo>
                </a:path>
                <a:path w="6883400" h="10017125">
                  <a:moveTo>
                    <a:pt x="2218613" y="10016921"/>
                  </a:moveTo>
                  <a:lnTo>
                    <a:pt x="2252141" y="10016921"/>
                  </a:lnTo>
                  <a:lnTo>
                    <a:pt x="2251506" y="10014483"/>
                  </a:lnTo>
                  <a:lnTo>
                    <a:pt x="2250998" y="10012045"/>
                  </a:lnTo>
                  <a:lnTo>
                    <a:pt x="2250363" y="10009606"/>
                  </a:lnTo>
                  <a:lnTo>
                    <a:pt x="2249982" y="10007168"/>
                  </a:lnTo>
                  <a:lnTo>
                    <a:pt x="2249728" y="10004425"/>
                  </a:lnTo>
                  <a:lnTo>
                    <a:pt x="2249474" y="10001986"/>
                  </a:lnTo>
                  <a:lnTo>
                    <a:pt x="2249474" y="9999243"/>
                  </a:lnTo>
                  <a:lnTo>
                    <a:pt x="2249474" y="9996805"/>
                  </a:lnTo>
                  <a:lnTo>
                    <a:pt x="2249474" y="9994366"/>
                  </a:lnTo>
                  <a:lnTo>
                    <a:pt x="2249728" y="9991623"/>
                  </a:lnTo>
                  <a:lnTo>
                    <a:pt x="2249982" y="9989185"/>
                  </a:lnTo>
                  <a:lnTo>
                    <a:pt x="2250363" y="9986441"/>
                  </a:lnTo>
                  <a:lnTo>
                    <a:pt x="2250998" y="9984003"/>
                  </a:lnTo>
                  <a:lnTo>
                    <a:pt x="2251506" y="9981565"/>
                  </a:lnTo>
                  <a:lnTo>
                    <a:pt x="2252522" y="9979126"/>
                  </a:lnTo>
                  <a:lnTo>
                    <a:pt x="2253030" y="9976993"/>
                  </a:lnTo>
                  <a:lnTo>
                    <a:pt x="2254046" y="9974554"/>
                  </a:lnTo>
                  <a:lnTo>
                    <a:pt x="2255189" y="9972421"/>
                  </a:lnTo>
                  <a:lnTo>
                    <a:pt x="2256459" y="9970287"/>
                  </a:lnTo>
                  <a:lnTo>
                    <a:pt x="2257602" y="9968153"/>
                  </a:lnTo>
                  <a:lnTo>
                    <a:pt x="2281097" y="9954133"/>
                  </a:lnTo>
                  <a:lnTo>
                    <a:pt x="2283891" y="9954742"/>
                  </a:lnTo>
                  <a:lnTo>
                    <a:pt x="2286304" y="9955047"/>
                  </a:lnTo>
                  <a:lnTo>
                    <a:pt x="2288717" y="9955961"/>
                  </a:lnTo>
                  <a:lnTo>
                    <a:pt x="2291130" y="9956571"/>
                  </a:lnTo>
                  <a:lnTo>
                    <a:pt x="2293289" y="9957485"/>
                  </a:lnTo>
                  <a:lnTo>
                    <a:pt x="2295448" y="9958705"/>
                  </a:lnTo>
                  <a:lnTo>
                    <a:pt x="2297226" y="9960229"/>
                  </a:lnTo>
                  <a:lnTo>
                    <a:pt x="2299131" y="9961448"/>
                  </a:lnTo>
                  <a:lnTo>
                    <a:pt x="2300655" y="9962972"/>
                  </a:lnTo>
                  <a:lnTo>
                    <a:pt x="2302179" y="9964801"/>
                  </a:lnTo>
                  <a:lnTo>
                    <a:pt x="2303703" y="9966325"/>
                  </a:lnTo>
                  <a:lnTo>
                    <a:pt x="2304846" y="9968458"/>
                  </a:lnTo>
                  <a:lnTo>
                    <a:pt x="2306116" y="9970287"/>
                  </a:lnTo>
                  <a:lnTo>
                    <a:pt x="2307386" y="9972421"/>
                  </a:lnTo>
                  <a:lnTo>
                    <a:pt x="2311323" y="9984003"/>
                  </a:lnTo>
                  <a:lnTo>
                    <a:pt x="2311958" y="9986137"/>
                  </a:lnTo>
                  <a:lnTo>
                    <a:pt x="2312212" y="9988880"/>
                  </a:lnTo>
                  <a:lnTo>
                    <a:pt x="2312466" y="9991318"/>
                  </a:lnTo>
                  <a:lnTo>
                    <a:pt x="2312847" y="9994061"/>
                  </a:lnTo>
                  <a:lnTo>
                    <a:pt x="2312847" y="9996500"/>
                  </a:lnTo>
                  <a:lnTo>
                    <a:pt x="2313101" y="9999243"/>
                  </a:lnTo>
                  <a:lnTo>
                    <a:pt x="2313101" y="10001681"/>
                  </a:lnTo>
                  <a:lnTo>
                    <a:pt x="2312847" y="10004425"/>
                  </a:lnTo>
                  <a:lnTo>
                    <a:pt x="2312847" y="10006863"/>
                  </a:lnTo>
                  <a:lnTo>
                    <a:pt x="2312466" y="10009301"/>
                  </a:lnTo>
                  <a:lnTo>
                    <a:pt x="2312212" y="10012045"/>
                  </a:lnTo>
                  <a:lnTo>
                    <a:pt x="2311958" y="10014483"/>
                  </a:lnTo>
                  <a:lnTo>
                    <a:pt x="2311323" y="10016921"/>
                  </a:lnTo>
                  <a:lnTo>
                    <a:pt x="2343581" y="10016921"/>
                  </a:lnTo>
                </a:path>
                <a:path w="6883400" h="10017125">
                  <a:moveTo>
                    <a:pt x="2343581" y="10016921"/>
                  </a:moveTo>
                  <a:lnTo>
                    <a:pt x="2377109" y="10016921"/>
                  </a:lnTo>
                  <a:lnTo>
                    <a:pt x="2376474" y="10014483"/>
                  </a:lnTo>
                  <a:lnTo>
                    <a:pt x="2375966" y="10012045"/>
                  </a:lnTo>
                  <a:lnTo>
                    <a:pt x="2375331" y="10009606"/>
                  </a:lnTo>
                  <a:lnTo>
                    <a:pt x="2374950" y="10007168"/>
                  </a:lnTo>
                  <a:lnTo>
                    <a:pt x="2374696" y="10004425"/>
                  </a:lnTo>
                  <a:lnTo>
                    <a:pt x="2374696" y="10001986"/>
                  </a:lnTo>
                  <a:lnTo>
                    <a:pt x="2374442" y="9999243"/>
                  </a:lnTo>
                  <a:lnTo>
                    <a:pt x="2374442" y="9996805"/>
                  </a:lnTo>
                  <a:lnTo>
                    <a:pt x="2374696" y="9994366"/>
                  </a:lnTo>
                  <a:lnTo>
                    <a:pt x="2374696" y="9991623"/>
                  </a:lnTo>
                  <a:lnTo>
                    <a:pt x="2374950" y="9989185"/>
                  </a:lnTo>
                  <a:lnTo>
                    <a:pt x="2375585" y="9986441"/>
                  </a:lnTo>
                  <a:lnTo>
                    <a:pt x="2375966" y="9984003"/>
                  </a:lnTo>
                  <a:lnTo>
                    <a:pt x="2376855" y="9981565"/>
                  </a:lnTo>
                  <a:lnTo>
                    <a:pt x="2377490" y="9979126"/>
                  </a:lnTo>
                  <a:lnTo>
                    <a:pt x="2378379" y="9976993"/>
                  </a:lnTo>
                  <a:lnTo>
                    <a:pt x="2379268" y="9974554"/>
                  </a:lnTo>
                  <a:lnTo>
                    <a:pt x="2380157" y="9972421"/>
                  </a:lnTo>
                  <a:lnTo>
                    <a:pt x="2381427" y="9970287"/>
                  </a:lnTo>
                  <a:lnTo>
                    <a:pt x="2382570" y="9968153"/>
                  </a:lnTo>
                  <a:lnTo>
                    <a:pt x="2384094" y="9966325"/>
                  </a:lnTo>
                  <a:lnTo>
                    <a:pt x="2385364" y="9964496"/>
                  </a:lnTo>
                  <a:lnTo>
                    <a:pt x="2386888" y="9962972"/>
                  </a:lnTo>
                  <a:lnTo>
                    <a:pt x="2401239" y="9955047"/>
                  </a:lnTo>
                  <a:lnTo>
                    <a:pt x="2403652" y="9954437"/>
                  </a:lnTo>
                  <a:lnTo>
                    <a:pt x="2406065" y="9954133"/>
                  </a:lnTo>
                  <a:lnTo>
                    <a:pt x="2408859" y="9954742"/>
                  </a:lnTo>
                  <a:lnTo>
                    <a:pt x="2411272" y="9955047"/>
                  </a:lnTo>
                  <a:lnTo>
                    <a:pt x="2413685" y="9955961"/>
                  </a:lnTo>
                  <a:lnTo>
                    <a:pt x="2416098" y="9956571"/>
                  </a:lnTo>
                  <a:lnTo>
                    <a:pt x="2418257" y="9957485"/>
                  </a:lnTo>
                  <a:lnTo>
                    <a:pt x="2420416" y="9958705"/>
                  </a:lnTo>
                  <a:lnTo>
                    <a:pt x="2422194" y="9960229"/>
                  </a:lnTo>
                  <a:lnTo>
                    <a:pt x="2424099" y="9961448"/>
                  </a:lnTo>
                  <a:lnTo>
                    <a:pt x="2433243" y="9974554"/>
                  </a:lnTo>
                  <a:lnTo>
                    <a:pt x="2434132" y="9976688"/>
                  </a:lnTo>
                  <a:lnTo>
                    <a:pt x="2435021" y="9979126"/>
                  </a:lnTo>
                  <a:lnTo>
                    <a:pt x="2435656" y="9981260"/>
                  </a:lnTo>
                  <a:lnTo>
                    <a:pt x="2436291" y="9984003"/>
                  </a:lnTo>
                  <a:lnTo>
                    <a:pt x="2436926" y="9986137"/>
                  </a:lnTo>
                  <a:lnTo>
                    <a:pt x="2437180" y="9988880"/>
                  </a:lnTo>
                  <a:lnTo>
                    <a:pt x="2437434" y="9991318"/>
                  </a:lnTo>
                  <a:lnTo>
                    <a:pt x="2437815" y="9994061"/>
                  </a:lnTo>
                  <a:lnTo>
                    <a:pt x="2437815" y="9996500"/>
                  </a:lnTo>
                  <a:lnTo>
                    <a:pt x="2438069" y="9999243"/>
                  </a:lnTo>
                  <a:lnTo>
                    <a:pt x="2438069" y="10001681"/>
                  </a:lnTo>
                  <a:lnTo>
                    <a:pt x="2437815" y="10004425"/>
                  </a:lnTo>
                  <a:lnTo>
                    <a:pt x="2437815" y="10006863"/>
                  </a:lnTo>
                  <a:lnTo>
                    <a:pt x="2437434" y="10009301"/>
                  </a:lnTo>
                  <a:lnTo>
                    <a:pt x="2437180" y="10012045"/>
                  </a:lnTo>
                  <a:lnTo>
                    <a:pt x="2436926" y="10014483"/>
                  </a:lnTo>
                  <a:lnTo>
                    <a:pt x="2436291" y="10016921"/>
                  </a:lnTo>
                  <a:lnTo>
                    <a:pt x="2468930" y="10016921"/>
                  </a:lnTo>
                </a:path>
                <a:path w="6883400" h="10017125">
                  <a:moveTo>
                    <a:pt x="2468930" y="10016921"/>
                  </a:moveTo>
                  <a:lnTo>
                    <a:pt x="2502077" y="10016921"/>
                  </a:lnTo>
                  <a:lnTo>
                    <a:pt x="2501442" y="10014483"/>
                  </a:lnTo>
                  <a:lnTo>
                    <a:pt x="2500934" y="10012045"/>
                  </a:lnTo>
                  <a:lnTo>
                    <a:pt x="2500299" y="10009606"/>
                  </a:lnTo>
                  <a:lnTo>
                    <a:pt x="2499918" y="10007168"/>
                  </a:lnTo>
                  <a:lnTo>
                    <a:pt x="2499664" y="10004425"/>
                  </a:lnTo>
                  <a:lnTo>
                    <a:pt x="2499664" y="10001986"/>
                  </a:lnTo>
                  <a:lnTo>
                    <a:pt x="2499410" y="9999243"/>
                  </a:lnTo>
                  <a:lnTo>
                    <a:pt x="2499410" y="9996805"/>
                  </a:lnTo>
                  <a:lnTo>
                    <a:pt x="2499664" y="9994366"/>
                  </a:lnTo>
                  <a:lnTo>
                    <a:pt x="2499664" y="9991623"/>
                  </a:lnTo>
                  <a:lnTo>
                    <a:pt x="2500299" y="9989185"/>
                  </a:lnTo>
                  <a:lnTo>
                    <a:pt x="2500553" y="9986441"/>
                  </a:lnTo>
                  <a:lnTo>
                    <a:pt x="2501188" y="9984003"/>
                  </a:lnTo>
                  <a:lnTo>
                    <a:pt x="2501823" y="9981565"/>
                  </a:lnTo>
                  <a:lnTo>
                    <a:pt x="2502458" y="9979126"/>
                  </a:lnTo>
                  <a:lnTo>
                    <a:pt x="2503347" y="9976993"/>
                  </a:lnTo>
                  <a:lnTo>
                    <a:pt x="2504236" y="9974554"/>
                  </a:lnTo>
                  <a:lnTo>
                    <a:pt x="2505125" y="9972421"/>
                  </a:lnTo>
                  <a:lnTo>
                    <a:pt x="2506395" y="9970287"/>
                  </a:lnTo>
                  <a:lnTo>
                    <a:pt x="2507538" y="9968153"/>
                  </a:lnTo>
                  <a:lnTo>
                    <a:pt x="2509062" y="9966325"/>
                  </a:lnTo>
                  <a:lnTo>
                    <a:pt x="2510332" y="9964496"/>
                  </a:lnTo>
                  <a:lnTo>
                    <a:pt x="2512110" y="9962972"/>
                  </a:lnTo>
                  <a:lnTo>
                    <a:pt x="2526207" y="9955047"/>
                  </a:lnTo>
                  <a:lnTo>
                    <a:pt x="2528620" y="9954437"/>
                  </a:lnTo>
                  <a:lnTo>
                    <a:pt x="2531033" y="9954133"/>
                  </a:lnTo>
                  <a:lnTo>
                    <a:pt x="2533827" y="9954742"/>
                  </a:lnTo>
                  <a:lnTo>
                    <a:pt x="2536494" y="9955047"/>
                  </a:lnTo>
                  <a:lnTo>
                    <a:pt x="2539034" y="9955961"/>
                  </a:lnTo>
                  <a:lnTo>
                    <a:pt x="2541066" y="9956571"/>
                  </a:lnTo>
                  <a:lnTo>
                    <a:pt x="2543225" y="9957485"/>
                  </a:lnTo>
                  <a:lnTo>
                    <a:pt x="2545384" y="9958705"/>
                  </a:lnTo>
                  <a:lnTo>
                    <a:pt x="2547162" y="9960229"/>
                  </a:lnTo>
                  <a:lnTo>
                    <a:pt x="2549067" y="9961448"/>
                  </a:lnTo>
                  <a:lnTo>
                    <a:pt x="2558211" y="9974554"/>
                  </a:lnTo>
                  <a:lnTo>
                    <a:pt x="2559354" y="9976688"/>
                  </a:lnTo>
                  <a:lnTo>
                    <a:pt x="2559989" y="9979126"/>
                  </a:lnTo>
                  <a:lnTo>
                    <a:pt x="2560624" y="9981260"/>
                  </a:lnTo>
                  <a:lnTo>
                    <a:pt x="2561259" y="9984003"/>
                  </a:lnTo>
                  <a:lnTo>
                    <a:pt x="2561894" y="9986137"/>
                  </a:lnTo>
                  <a:lnTo>
                    <a:pt x="2562148" y="9988880"/>
                  </a:lnTo>
                  <a:lnTo>
                    <a:pt x="2562402" y="9991318"/>
                  </a:lnTo>
                  <a:lnTo>
                    <a:pt x="2562783" y="9994061"/>
                  </a:lnTo>
                  <a:lnTo>
                    <a:pt x="2563037" y="9996500"/>
                  </a:lnTo>
                  <a:lnTo>
                    <a:pt x="2563037" y="9999243"/>
                  </a:lnTo>
                  <a:lnTo>
                    <a:pt x="2563037" y="10001681"/>
                  </a:lnTo>
                  <a:lnTo>
                    <a:pt x="2563037" y="10004425"/>
                  </a:lnTo>
                  <a:lnTo>
                    <a:pt x="2562783" y="10006863"/>
                  </a:lnTo>
                  <a:lnTo>
                    <a:pt x="2562402" y="10009301"/>
                  </a:lnTo>
                  <a:lnTo>
                    <a:pt x="2562148" y="10012045"/>
                  </a:lnTo>
                  <a:lnTo>
                    <a:pt x="2561894" y="10014483"/>
                  </a:lnTo>
                  <a:lnTo>
                    <a:pt x="2561513" y="10016921"/>
                  </a:lnTo>
                  <a:lnTo>
                    <a:pt x="2593898" y="10016921"/>
                  </a:lnTo>
                </a:path>
                <a:path w="6883400" h="10017125">
                  <a:moveTo>
                    <a:pt x="2593898" y="10016921"/>
                  </a:moveTo>
                  <a:lnTo>
                    <a:pt x="2627045" y="10016921"/>
                  </a:lnTo>
                  <a:lnTo>
                    <a:pt x="2626410" y="10014483"/>
                  </a:lnTo>
                  <a:lnTo>
                    <a:pt x="2625902" y="10012045"/>
                  </a:lnTo>
                  <a:lnTo>
                    <a:pt x="2625521" y="10009606"/>
                  </a:lnTo>
                  <a:lnTo>
                    <a:pt x="2624886" y="10007168"/>
                  </a:lnTo>
                  <a:lnTo>
                    <a:pt x="2624632" y="10004425"/>
                  </a:lnTo>
                  <a:lnTo>
                    <a:pt x="2624632" y="9991623"/>
                  </a:lnTo>
                  <a:lnTo>
                    <a:pt x="2625267" y="9989185"/>
                  </a:lnTo>
                  <a:lnTo>
                    <a:pt x="2625521" y="9986441"/>
                  </a:lnTo>
                  <a:lnTo>
                    <a:pt x="2626156" y="9984003"/>
                  </a:lnTo>
                  <a:lnTo>
                    <a:pt x="2626791" y="9981565"/>
                  </a:lnTo>
                  <a:lnTo>
                    <a:pt x="2627426" y="9979126"/>
                  </a:lnTo>
                  <a:lnTo>
                    <a:pt x="2628315" y="9976993"/>
                  </a:lnTo>
                  <a:lnTo>
                    <a:pt x="2629204" y="9974554"/>
                  </a:lnTo>
                  <a:lnTo>
                    <a:pt x="2630093" y="9972421"/>
                  </a:lnTo>
                  <a:lnTo>
                    <a:pt x="2631363" y="9970287"/>
                  </a:lnTo>
                  <a:lnTo>
                    <a:pt x="2632506" y="9968153"/>
                  </a:lnTo>
                  <a:lnTo>
                    <a:pt x="2634030" y="9966325"/>
                  </a:lnTo>
                  <a:lnTo>
                    <a:pt x="2635554" y="9964496"/>
                  </a:lnTo>
                  <a:lnTo>
                    <a:pt x="2637078" y="9962972"/>
                  </a:lnTo>
                  <a:lnTo>
                    <a:pt x="2638602" y="9961448"/>
                  </a:lnTo>
                  <a:lnTo>
                    <a:pt x="2640507" y="9959924"/>
                  </a:lnTo>
                  <a:lnTo>
                    <a:pt x="2642666" y="9958705"/>
                  </a:lnTo>
                  <a:lnTo>
                    <a:pt x="2644444" y="9957485"/>
                  </a:lnTo>
                  <a:lnTo>
                    <a:pt x="2656001" y="9954133"/>
                  </a:lnTo>
                  <a:lnTo>
                    <a:pt x="2658795" y="9954742"/>
                  </a:lnTo>
                  <a:lnTo>
                    <a:pt x="2661462" y="9955047"/>
                  </a:lnTo>
                  <a:lnTo>
                    <a:pt x="2664002" y="9955961"/>
                  </a:lnTo>
                  <a:lnTo>
                    <a:pt x="2666034" y="9956571"/>
                  </a:lnTo>
                  <a:lnTo>
                    <a:pt x="2668193" y="9957485"/>
                  </a:lnTo>
                  <a:lnTo>
                    <a:pt x="2670352" y="9958705"/>
                  </a:lnTo>
                  <a:lnTo>
                    <a:pt x="2672130" y="9960229"/>
                  </a:lnTo>
                  <a:lnTo>
                    <a:pt x="2674289" y="9961448"/>
                  </a:lnTo>
                  <a:lnTo>
                    <a:pt x="2675813" y="9962972"/>
                  </a:lnTo>
                  <a:lnTo>
                    <a:pt x="2677337" y="9964801"/>
                  </a:lnTo>
                  <a:lnTo>
                    <a:pt x="2678861" y="9966325"/>
                  </a:lnTo>
                  <a:lnTo>
                    <a:pt x="2680131" y="9968458"/>
                  </a:lnTo>
                  <a:lnTo>
                    <a:pt x="2681274" y="9970287"/>
                  </a:lnTo>
                  <a:lnTo>
                    <a:pt x="2682544" y="9972421"/>
                  </a:lnTo>
                  <a:lnTo>
                    <a:pt x="2683433" y="9974554"/>
                  </a:lnTo>
                  <a:lnTo>
                    <a:pt x="2684322" y="9976688"/>
                  </a:lnTo>
                  <a:lnTo>
                    <a:pt x="2684957" y="9979126"/>
                  </a:lnTo>
                  <a:lnTo>
                    <a:pt x="2685846" y="9981260"/>
                  </a:lnTo>
                  <a:lnTo>
                    <a:pt x="2686227" y="9984003"/>
                  </a:lnTo>
                  <a:lnTo>
                    <a:pt x="2686862" y="9986137"/>
                  </a:lnTo>
                  <a:lnTo>
                    <a:pt x="2687370" y="9988880"/>
                  </a:lnTo>
                  <a:lnTo>
                    <a:pt x="2687370" y="9991318"/>
                  </a:lnTo>
                  <a:lnTo>
                    <a:pt x="2687751" y="9994061"/>
                  </a:lnTo>
                  <a:lnTo>
                    <a:pt x="2688005" y="9996500"/>
                  </a:lnTo>
                  <a:lnTo>
                    <a:pt x="2688005" y="9999243"/>
                  </a:lnTo>
                  <a:lnTo>
                    <a:pt x="2688005" y="10001681"/>
                  </a:lnTo>
                  <a:lnTo>
                    <a:pt x="2688005" y="10004425"/>
                  </a:lnTo>
                  <a:lnTo>
                    <a:pt x="2687751" y="10006863"/>
                  </a:lnTo>
                  <a:lnTo>
                    <a:pt x="2687370" y="10009301"/>
                  </a:lnTo>
                  <a:lnTo>
                    <a:pt x="2687116" y="10012045"/>
                  </a:lnTo>
                  <a:lnTo>
                    <a:pt x="2686862" y="10014483"/>
                  </a:lnTo>
                  <a:lnTo>
                    <a:pt x="2686481" y="10016921"/>
                  </a:lnTo>
                  <a:lnTo>
                    <a:pt x="2718866" y="10016921"/>
                  </a:lnTo>
                </a:path>
                <a:path w="6883400" h="10017125">
                  <a:moveTo>
                    <a:pt x="2718866" y="10016921"/>
                  </a:moveTo>
                  <a:lnTo>
                    <a:pt x="2752394" y="10016921"/>
                  </a:lnTo>
                  <a:lnTo>
                    <a:pt x="2751378" y="10014483"/>
                  </a:lnTo>
                  <a:lnTo>
                    <a:pt x="2750870" y="10012045"/>
                  </a:lnTo>
                  <a:lnTo>
                    <a:pt x="2750489" y="10009606"/>
                  </a:lnTo>
                  <a:lnTo>
                    <a:pt x="2750235" y="10007168"/>
                  </a:lnTo>
                  <a:lnTo>
                    <a:pt x="2749854" y="10004425"/>
                  </a:lnTo>
                  <a:lnTo>
                    <a:pt x="2749600" y="10001986"/>
                  </a:lnTo>
                  <a:lnTo>
                    <a:pt x="2749600" y="9999243"/>
                  </a:lnTo>
                  <a:lnTo>
                    <a:pt x="2749600" y="9996805"/>
                  </a:lnTo>
                  <a:lnTo>
                    <a:pt x="2749600" y="9994366"/>
                  </a:lnTo>
                  <a:lnTo>
                    <a:pt x="2749854" y="9991623"/>
                  </a:lnTo>
                  <a:lnTo>
                    <a:pt x="2750235" y="9989185"/>
                  </a:lnTo>
                  <a:lnTo>
                    <a:pt x="2750489" y="9986441"/>
                  </a:lnTo>
                  <a:lnTo>
                    <a:pt x="2751124" y="9984003"/>
                  </a:lnTo>
                  <a:lnTo>
                    <a:pt x="2751759" y="9981565"/>
                  </a:lnTo>
                  <a:lnTo>
                    <a:pt x="2752394" y="9979126"/>
                  </a:lnTo>
                  <a:lnTo>
                    <a:pt x="2753283" y="9976993"/>
                  </a:lnTo>
                  <a:lnTo>
                    <a:pt x="2754172" y="9974554"/>
                  </a:lnTo>
                  <a:lnTo>
                    <a:pt x="2755061" y="9972421"/>
                  </a:lnTo>
                  <a:lnTo>
                    <a:pt x="2756331" y="9970287"/>
                  </a:lnTo>
                  <a:lnTo>
                    <a:pt x="2757474" y="9968153"/>
                  </a:lnTo>
                  <a:lnTo>
                    <a:pt x="2758998" y="9966325"/>
                  </a:lnTo>
                  <a:lnTo>
                    <a:pt x="2760522" y="9964496"/>
                  </a:lnTo>
                  <a:lnTo>
                    <a:pt x="2762046" y="9962972"/>
                  </a:lnTo>
                  <a:lnTo>
                    <a:pt x="2763570" y="9961448"/>
                  </a:lnTo>
                  <a:lnTo>
                    <a:pt x="2765475" y="9959924"/>
                  </a:lnTo>
                  <a:lnTo>
                    <a:pt x="2767634" y="9958705"/>
                  </a:lnTo>
                  <a:lnTo>
                    <a:pt x="2769412" y="9957485"/>
                  </a:lnTo>
                  <a:lnTo>
                    <a:pt x="2781350" y="9954133"/>
                  </a:lnTo>
                  <a:lnTo>
                    <a:pt x="2784017" y="9954742"/>
                  </a:lnTo>
                  <a:lnTo>
                    <a:pt x="2786430" y="9955047"/>
                  </a:lnTo>
                  <a:lnTo>
                    <a:pt x="2788970" y="9955961"/>
                  </a:lnTo>
                  <a:lnTo>
                    <a:pt x="2791383" y="9956571"/>
                  </a:lnTo>
                  <a:lnTo>
                    <a:pt x="2793542" y="9957485"/>
                  </a:lnTo>
                  <a:lnTo>
                    <a:pt x="2795320" y="9958705"/>
                  </a:lnTo>
                  <a:lnTo>
                    <a:pt x="2797098" y="9960229"/>
                  </a:lnTo>
                  <a:lnTo>
                    <a:pt x="2799257" y="9961448"/>
                  </a:lnTo>
                  <a:lnTo>
                    <a:pt x="2800781" y="9962972"/>
                  </a:lnTo>
                  <a:lnTo>
                    <a:pt x="2802305" y="9964801"/>
                  </a:lnTo>
                  <a:lnTo>
                    <a:pt x="2803829" y="9966325"/>
                  </a:lnTo>
                  <a:lnTo>
                    <a:pt x="2805099" y="9968458"/>
                  </a:lnTo>
                  <a:lnTo>
                    <a:pt x="2806242" y="9970287"/>
                  </a:lnTo>
                  <a:lnTo>
                    <a:pt x="2807512" y="9972421"/>
                  </a:lnTo>
                  <a:lnTo>
                    <a:pt x="2808401" y="9974554"/>
                  </a:lnTo>
                  <a:lnTo>
                    <a:pt x="2809290" y="9976688"/>
                  </a:lnTo>
                  <a:lnTo>
                    <a:pt x="2809925" y="9979126"/>
                  </a:lnTo>
                  <a:lnTo>
                    <a:pt x="2810814" y="9981260"/>
                  </a:lnTo>
                  <a:lnTo>
                    <a:pt x="2811449" y="9984003"/>
                  </a:lnTo>
                  <a:lnTo>
                    <a:pt x="2811830" y="9986137"/>
                  </a:lnTo>
                  <a:lnTo>
                    <a:pt x="2812338" y="9988880"/>
                  </a:lnTo>
                  <a:lnTo>
                    <a:pt x="2812719" y="9991318"/>
                  </a:lnTo>
                  <a:lnTo>
                    <a:pt x="2812719" y="9994061"/>
                  </a:lnTo>
                  <a:lnTo>
                    <a:pt x="2812973" y="9996500"/>
                  </a:lnTo>
                  <a:lnTo>
                    <a:pt x="2812973" y="9999243"/>
                  </a:lnTo>
                  <a:lnTo>
                    <a:pt x="2812973" y="10001681"/>
                  </a:lnTo>
                  <a:lnTo>
                    <a:pt x="2812973" y="10004425"/>
                  </a:lnTo>
                  <a:lnTo>
                    <a:pt x="2812719" y="10006863"/>
                  </a:lnTo>
                  <a:lnTo>
                    <a:pt x="2812719" y="10009301"/>
                  </a:lnTo>
                  <a:lnTo>
                    <a:pt x="2812084" y="10012045"/>
                  </a:lnTo>
                  <a:lnTo>
                    <a:pt x="2811830" y="10014483"/>
                  </a:lnTo>
                  <a:lnTo>
                    <a:pt x="2811449" y="10016921"/>
                  </a:lnTo>
                  <a:lnTo>
                    <a:pt x="2843834" y="10016921"/>
                  </a:lnTo>
                </a:path>
                <a:path w="6883400" h="10017125">
                  <a:moveTo>
                    <a:pt x="2843834" y="10016921"/>
                  </a:moveTo>
                  <a:lnTo>
                    <a:pt x="2877362" y="10016921"/>
                  </a:lnTo>
                  <a:lnTo>
                    <a:pt x="2876727" y="10014483"/>
                  </a:lnTo>
                  <a:lnTo>
                    <a:pt x="2875838" y="10012045"/>
                  </a:lnTo>
                  <a:lnTo>
                    <a:pt x="2875457" y="10009606"/>
                  </a:lnTo>
                  <a:lnTo>
                    <a:pt x="2875203" y="10007168"/>
                  </a:lnTo>
                  <a:lnTo>
                    <a:pt x="2874822" y="10004425"/>
                  </a:lnTo>
                  <a:lnTo>
                    <a:pt x="2874568" y="10001986"/>
                  </a:lnTo>
                  <a:lnTo>
                    <a:pt x="2874568" y="9999243"/>
                  </a:lnTo>
                  <a:lnTo>
                    <a:pt x="2874568" y="9996805"/>
                  </a:lnTo>
                  <a:lnTo>
                    <a:pt x="2874568" y="9994366"/>
                  </a:lnTo>
                  <a:lnTo>
                    <a:pt x="2874822" y="9991623"/>
                  </a:lnTo>
                  <a:lnTo>
                    <a:pt x="2875203" y="9989185"/>
                  </a:lnTo>
                  <a:lnTo>
                    <a:pt x="2875457" y="9986441"/>
                  </a:lnTo>
                  <a:lnTo>
                    <a:pt x="2876092" y="9984003"/>
                  </a:lnTo>
                  <a:lnTo>
                    <a:pt x="2876727" y="9981565"/>
                  </a:lnTo>
                  <a:lnTo>
                    <a:pt x="2877362" y="9979126"/>
                  </a:lnTo>
                  <a:lnTo>
                    <a:pt x="2878251" y="9976993"/>
                  </a:lnTo>
                  <a:lnTo>
                    <a:pt x="2879140" y="9974554"/>
                  </a:lnTo>
                  <a:lnTo>
                    <a:pt x="2880410" y="9972421"/>
                  </a:lnTo>
                  <a:lnTo>
                    <a:pt x="2888919" y="9961448"/>
                  </a:lnTo>
                  <a:lnTo>
                    <a:pt x="2890443" y="9959924"/>
                  </a:lnTo>
                  <a:lnTo>
                    <a:pt x="2892602" y="9958705"/>
                  </a:lnTo>
                  <a:lnTo>
                    <a:pt x="2894380" y="9957485"/>
                  </a:lnTo>
                  <a:lnTo>
                    <a:pt x="2896539" y="9956571"/>
                  </a:lnTo>
                  <a:lnTo>
                    <a:pt x="2898952" y="9955657"/>
                  </a:lnTo>
                  <a:lnTo>
                    <a:pt x="2901111" y="9955047"/>
                  </a:lnTo>
                  <a:lnTo>
                    <a:pt x="2903524" y="9954437"/>
                  </a:lnTo>
                  <a:lnTo>
                    <a:pt x="2906318" y="9954133"/>
                  </a:lnTo>
                  <a:lnTo>
                    <a:pt x="2908985" y="9954742"/>
                  </a:lnTo>
                  <a:lnTo>
                    <a:pt x="2911398" y="9955047"/>
                  </a:lnTo>
                  <a:lnTo>
                    <a:pt x="2913938" y="9955961"/>
                  </a:lnTo>
                  <a:lnTo>
                    <a:pt x="2916351" y="9956571"/>
                  </a:lnTo>
                  <a:lnTo>
                    <a:pt x="2918510" y="9957485"/>
                  </a:lnTo>
                  <a:lnTo>
                    <a:pt x="2920542" y="9958705"/>
                  </a:lnTo>
                  <a:lnTo>
                    <a:pt x="2922447" y="9960229"/>
                  </a:lnTo>
                  <a:lnTo>
                    <a:pt x="2924225" y="9961448"/>
                  </a:lnTo>
                  <a:lnTo>
                    <a:pt x="2925749" y="9962972"/>
                  </a:lnTo>
                  <a:lnTo>
                    <a:pt x="2927273" y="9964801"/>
                  </a:lnTo>
                  <a:lnTo>
                    <a:pt x="2928797" y="9966325"/>
                  </a:lnTo>
                  <a:lnTo>
                    <a:pt x="2930067" y="9968458"/>
                  </a:lnTo>
                  <a:lnTo>
                    <a:pt x="2931210" y="9970287"/>
                  </a:lnTo>
                  <a:lnTo>
                    <a:pt x="2932480" y="9972421"/>
                  </a:lnTo>
                  <a:lnTo>
                    <a:pt x="2933369" y="9974554"/>
                  </a:lnTo>
                  <a:lnTo>
                    <a:pt x="2934258" y="9976688"/>
                  </a:lnTo>
                  <a:lnTo>
                    <a:pt x="2934893" y="9979126"/>
                  </a:lnTo>
                  <a:lnTo>
                    <a:pt x="2935782" y="9981260"/>
                  </a:lnTo>
                  <a:lnTo>
                    <a:pt x="2936417" y="9984003"/>
                  </a:lnTo>
                  <a:lnTo>
                    <a:pt x="2936798" y="9986137"/>
                  </a:lnTo>
                  <a:lnTo>
                    <a:pt x="2937306" y="9988880"/>
                  </a:lnTo>
                  <a:lnTo>
                    <a:pt x="2937687" y="9991318"/>
                  </a:lnTo>
                  <a:lnTo>
                    <a:pt x="2937687" y="9994061"/>
                  </a:lnTo>
                  <a:lnTo>
                    <a:pt x="2937941" y="9996500"/>
                  </a:lnTo>
                  <a:lnTo>
                    <a:pt x="2937941" y="9999243"/>
                  </a:lnTo>
                  <a:lnTo>
                    <a:pt x="2937941" y="10001681"/>
                  </a:lnTo>
                  <a:lnTo>
                    <a:pt x="2937941" y="10004425"/>
                  </a:lnTo>
                  <a:lnTo>
                    <a:pt x="2937687" y="10006863"/>
                  </a:lnTo>
                  <a:lnTo>
                    <a:pt x="2937687" y="10009301"/>
                  </a:lnTo>
                  <a:lnTo>
                    <a:pt x="2937306" y="10012045"/>
                  </a:lnTo>
                  <a:lnTo>
                    <a:pt x="2937052" y="10014483"/>
                  </a:lnTo>
                  <a:lnTo>
                    <a:pt x="2936417" y="10016921"/>
                  </a:lnTo>
                  <a:lnTo>
                    <a:pt x="2968802" y="10016921"/>
                  </a:lnTo>
                </a:path>
                <a:path w="6883400" h="10017125">
                  <a:moveTo>
                    <a:pt x="2968802" y="10016921"/>
                  </a:moveTo>
                  <a:lnTo>
                    <a:pt x="3002330" y="10016921"/>
                  </a:lnTo>
                  <a:lnTo>
                    <a:pt x="3001695" y="10014483"/>
                  </a:lnTo>
                  <a:lnTo>
                    <a:pt x="3001060" y="10012045"/>
                  </a:lnTo>
                  <a:lnTo>
                    <a:pt x="3000425" y="10009606"/>
                  </a:lnTo>
                  <a:lnTo>
                    <a:pt x="3000171" y="10007168"/>
                  </a:lnTo>
                  <a:lnTo>
                    <a:pt x="2999790" y="10004425"/>
                  </a:lnTo>
                  <a:lnTo>
                    <a:pt x="2999536" y="10001986"/>
                  </a:lnTo>
                  <a:lnTo>
                    <a:pt x="2999536" y="9999243"/>
                  </a:lnTo>
                  <a:lnTo>
                    <a:pt x="2999536" y="9996805"/>
                  </a:lnTo>
                  <a:lnTo>
                    <a:pt x="2999536" y="9994366"/>
                  </a:lnTo>
                  <a:lnTo>
                    <a:pt x="2999790" y="9991623"/>
                  </a:lnTo>
                  <a:lnTo>
                    <a:pt x="3000171" y="9989185"/>
                  </a:lnTo>
                  <a:lnTo>
                    <a:pt x="3000425" y="9986441"/>
                  </a:lnTo>
                  <a:lnTo>
                    <a:pt x="3001060" y="9984003"/>
                  </a:lnTo>
                  <a:lnTo>
                    <a:pt x="3001695" y="9981565"/>
                  </a:lnTo>
                  <a:lnTo>
                    <a:pt x="3002584" y="9979126"/>
                  </a:lnTo>
                  <a:lnTo>
                    <a:pt x="3003219" y="9976993"/>
                  </a:lnTo>
                  <a:lnTo>
                    <a:pt x="3004108" y="9974554"/>
                  </a:lnTo>
                  <a:lnTo>
                    <a:pt x="3005378" y="9972421"/>
                  </a:lnTo>
                  <a:lnTo>
                    <a:pt x="3006521" y="9970287"/>
                  </a:lnTo>
                  <a:lnTo>
                    <a:pt x="3013887" y="9961448"/>
                  </a:lnTo>
                  <a:lnTo>
                    <a:pt x="3015665" y="9959924"/>
                  </a:lnTo>
                  <a:lnTo>
                    <a:pt x="3017570" y="9958705"/>
                  </a:lnTo>
                  <a:lnTo>
                    <a:pt x="3019348" y="9957485"/>
                  </a:lnTo>
                  <a:lnTo>
                    <a:pt x="3021761" y="9956571"/>
                  </a:lnTo>
                  <a:lnTo>
                    <a:pt x="3023920" y="9955657"/>
                  </a:lnTo>
                  <a:lnTo>
                    <a:pt x="3026079" y="9955047"/>
                  </a:lnTo>
                  <a:lnTo>
                    <a:pt x="3028746" y="9954437"/>
                  </a:lnTo>
                  <a:lnTo>
                    <a:pt x="3031286" y="9954133"/>
                  </a:lnTo>
                  <a:lnTo>
                    <a:pt x="3033953" y="9954742"/>
                  </a:lnTo>
                  <a:lnTo>
                    <a:pt x="3036366" y="9955047"/>
                  </a:lnTo>
                  <a:lnTo>
                    <a:pt x="3038906" y="9955961"/>
                  </a:lnTo>
                  <a:lnTo>
                    <a:pt x="3041319" y="9956571"/>
                  </a:lnTo>
                  <a:lnTo>
                    <a:pt x="3043478" y="9957485"/>
                  </a:lnTo>
                  <a:lnTo>
                    <a:pt x="3045510" y="9958705"/>
                  </a:lnTo>
                  <a:lnTo>
                    <a:pt x="3047415" y="9960229"/>
                  </a:lnTo>
                  <a:lnTo>
                    <a:pt x="3049193" y="9961448"/>
                  </a:lnTo>
                  <a:lnTo>
                    <a:pt x="3050717" y="9962972"/>
                  </a:lnTo>
                  <a:lnTo>
                    <a:pt x="3052241" y="9964801"/>
                  </a:lnTo>
                  <a:lnTo>
                    <a:pt x="3053765" y="9966325"/>
                  </a:lnTo>
                  <a:lnTo>
                    <a:pt x="3055035" y="9968458"/>
                  </a:lnTo>
                  <a:lnTo>
                    <a:pt x="3056178" y="9970287"/>
                  </a:lnTo>
                  <a:lnTo>
                    <a:pt x="3057448" y="9972421"/>
                  </a:lnTo>
                  <a:lnTo>
                    <a:pt x="3058337" y="9974554"/>
                  </a:lnTo>
                  <a:lnTo>
                    <a:pt x="3059226" y="9976688"/>
                  </a:lnTo>
                  <a:lnTo>
                    <a:pt x="3060242" y="9979126"/>
                  </a:lnTo>
                  <a:lnTo>
                    <a:pt x="3060750" y="9981260"/>
                  </a:lnTo>
                  <a:lnTo>
                    <a:pt x="3061385" y="9984003"/>
                  </a:lnTo>
                  <a:lnTo>
                    <a:pt x="3061766" y="9986137"/>
                  </a:lnTo>
                  <a:lnTo>
                    <a:pt x="3062274" y="9988880"/>
                  </a:lnTo>
                  <a:lnTo>
                    <a:pt x="3062655" y="9991318"/>
                  </a:lnTo>
                  <a:lnTo>
                    <a:pt x="3062909" y="9994061"/>
                  </a:lnTo>
                  <a:lnTo>
                    <a:pt x="3062909" y="9996500"/>
                  </a:lnTo>
                  <a:lnTo>
                    <a:pt x="3062909" y="9999243"/>
                  </a:lnTo>
                  <a:lnTo>
                    <a:pt x="3062909" y="10001681"/>
                  </a:lnTo>
                  <a:lnTo>
                    <a:pt x="3062909" y="10004425"/>
                  </a:lnTo>
                  <a:lnTo>
                    <a:pt x="3062909" y="10006863"/>
                  </a:lnTo>
                  <a:lnTo>
                    <a:pt x="3062655" y="10009301"/>
                  </a:lnTo>
                  <a:lnTo>
                    <a:pt x="3062274" y="10012045"/>
                  </a:lnTo>
                  <a:lnTo>
                    <a:pt x="3062020" y="10014483"/>
                  </a:lnTo>
                  <a:lnTo>
                    <a:pt x="3061385" y="10016921"/>
                  </a:lnTo>
                  <a:lnTo>
                    <a:pt x="3093770" y="10016921"/>
                  </a:lnTo>
                </a:path>
                <a:path w="6883400" h="10017125">
                  <a:moveTo>
                    <a:pt x="3093770" y="10016921"/>
                  </a:moveTo>
                  <a:lnTo>
                    <a:pt x="3127298" y="10016921"/>
                  </a:lnTo>
                  <a:lnTo>
                    <a:pt x="3126663" y="10014483"/>
                  </a:lnTo>
                  <a:lnTo>
                    <a:pt x="3126028" y="10012045"/>
                  </a:lnTo>
                  <a:lnTo>
                    <a:pt x="3125393" y="10009606"/>
                  </a:lnTo>
                  <a:lnTo>
                    <a:pt x="3125139" y="10007168"/>
                  </a:lnTo>
                  <a:lnTo>
                    <a:pt x="3124758" y="10004425"/>
                  </a:lnTo>
                  <a:lnTo>
                    <a:pt x="3124504" y="10001986"/>
                  </a:lnTo>
                  <a:lnTo>
                    <a:pt x="3124504" y="9999243"/>
                  </a:lnTo>
                  <a:lnTo>
                    <a:pt x="3124504" y="9996805"/>
                  </a:lnTo>
                  <a:lnTo>
                    <a:pt x="3124504" y="9994366"/>
                  </a:lnTo>
                  <a:lnTo>
                    <a:pt x="3124758" y="9991623"/>
                  </a:lnTo>
                  <a:lnTo>
                    <a:pt x="3125139" y="9989185"/>
                  </a:lnTo>
                  <a:lnTo>
                    <a:pt x="3125774" y="9986441"/>
                  </a:lnTo>
                  <a:lnTo>
                    <a:pt x="3126028" y="9984003"/>
                  </a:lnTo>
                  <a:lnTo>
                    <a:pt x="3126917" y="9981565"/>
                  </a:lnTo>
                  <a:lnTo>
                    <a:pt x="3127552" y="9979126"/>
                  </a:lnTo>
                  <a:lnTo>
                    <a:pt x="3128187" y="9976993"/>
                  </a:lnTo>
                  <a:lnTo>
                    <a:pt x="3134283" y="9966325"/>
                  </a:lnTo>
                  <a:lnTo>
                    <a:pt x="3135426" y="9964496"/>
                  </a:lnTo>
                  <a:lnTo>
                    <a:pt x="3136950" y="9962972"/>
                  </a:lnTo>
                  <a:lnTo>
                    <a:pt x="3138855" y="9961448"/>
                  </a:lnTo>
                  <a:lnTo>
                    <a:pt x="3140633" y="9959924"/>
                  </a:lnTo>
                  <a:lnTo>
                    <a:pt x="3142538" y="9958705"/>
                  </a:lnTo>
                  <a:lnTo>
                    <a:pt x="3144570" y="9957485"/>
                  </a:lnTo>
                  <a:lnTo>
                    <a:pt x="3146729" y="9956571"/>
                  </a:lnTo>
                  <a:lnTo>
                    <a:pt x="3148888" y="9955657"/>
                  </a:lnTo>
                  <a:lnTo>
                    <a:pt x="3151301" y="9955047"/>
                  </a:lnTo>
                  <a:lnTo>
                    <a:pt x="3153714" y="9954437"/>
                  </a:lnTo>
                  <a:lnTo>
                    <a:pt x="3156254" y="9954133"/>
                  </a:lnTo>
                  <a:lnTo>
                    <a:pt x="3158921" y="9954742"/>
                  </a:lnTo>
                  <a:lnTo>
                    <a:pt x="3161334" y="9955047"/>
                  </a:lnTo>
                  <a:lnTo>
                    <a:pt x="3163874" y="9955961"/>
                  </a:lnTo>
                  <a:lnTo>
                    <a:pt x="3166287" y="9956571"/>
                  </a:lnTo>
                  <a:lnTo>
                    <a:pt x="3168446" y="9957485"/>
                  </a:lnTo>
                  <a:lnTo>
                    <a:pt x="3170478" y="9958705"/>
                  </a:lnTo>
                  <a:lnTo>
                    <a:pt x="3172383" y="9960229"/>
                  </a:lnTo>
                  <a:lnTo>
                    <a:pt x="3174161" y="9961448"/>
                  </a:lnTo>
                  <a:lnTo>
                    <a:pt x="3175685" y="9962972"/>
                  </a:lnTo>
                  <a:lnTo>
                    <a:pt x="3177590" y="9964801"/>
                  </a:lnTo>
                  <a:lnTo>
                    <a:pt x="3178733" y="9966325"/>
                  </a:lnTo>
                  <a:lnTo>
                    <a:pt x="3180257" y="9968458"/>
                  </a:lnTo>
                  <a:lnTo>
                    <a:pt x="3181527" y="9970287"/>
                  </a:lnTo>
                  <a:lnTo>
                    <a:pt x="3182416" y="9972421"/>
                  </a:lnTo>
                  <a:lnTo>
                    <a:pt x="3183305" y="9974554"/>
                  </a:lnTo>
                  <a:lnTo>
                    <a:pt x="3184194" y="9976688"/>
                  </a:lnTo>
                  <a:lnTo>
                    <a:pt x="3185210" y="9979126"/>
                  </a:lnTo>
                  <a:lnTo>
                    <a:pt x="3185718" y="9981260"/>
                  </a:lnTo>
                  <a:lnTo>
                    <a:pt x="3186353" y="9984003"/>
                  </a:lnTo>
                  <a:lnTo>
                    <a:pt x="3186988" y="9986137"/>
                  </a:lnTo>
                  <a:lnTo>
                    <a:pt x="3187242" y="9988880"/>
                  </a:lnTo>
                  <a:lnTo>
                    <a:pt x="3187623" y="9991318"/>
                  </a:lnTo>
                  <a:lnTo>
                    <a:pt x="3187877" y="9994061"/>
                  </a:lnTo>
                  <a:lnTo>
                    <a:pt x="3187877" y="9996500"/>
                  </a:lnTo>
                  <a:lnTo>
                    <a:pt x="3188258" y="9999243"/>
                  </a:lnTo>
                  <a:lnTo>
                    <a:pt x="3188258" y="10001681"/>
                  </a:lnTo>
                  <a:lnTo>
                    <a:pt x="3187877" y="10004425"/>
                  </a:lnTo>
                  <a:lnTo>
                    <a:pt x="3187877" y="10006863"/>
                  </a:lnTo>
                  <a:lnTo>
                    <a:pt x="3187623" y="10009301"/>
                  </a:lnTo>
                  <a:lnTo>
                    <a:pt x="3187242" y="10012045"/>
                  </a:lnTo>
                  <a:lnTo>
                    <a:pt x="3186988" y="10014483"/>
                  </a:lnTo>
                  <a:lnTo>
                    <a:pt x="3186353" y="10016921"/>
                  </a:lnTo>
                  <a:lnTo>
                    <a:pt x="3218738" y="10016921"/>
                  </a:lnTo>
                </a:path>
                <a:path w="6883400" h="10017125">
                  <a:moveTo>
                    <a:pt x="3218738" y="10016921"/>
                  </a:moveTo>
                  <a:lnTo>
                    <a:pt x="3252266" y="10016921"/>
                  </a:lnTo>
                  <a:lnTo>
                    <a:pt x="3251631" y="10014483"/>
                  </a:lnTo>
                  <a:lnTo>
                    <a:pt x="3250996" y="10012045"/>
                  </a:lnTo>
                  <a:lnTo>
                    <a:pt x="3250361" y="10009606"/>
                  </a:lnTo>
                  <a:lnTo>
                    <a:pt x="3250107" y="10007168"/>
                  </a:lnTo>
                  <a:lnTo>
                    <a:pt x="3249726" y="10004425"/>
                  </a:lnTo>
                  <a:lnTo>
                    <a:pt x="3249726" y="10001986"/>
                  </a:lnTo>
                  <a:lnTo>
                    <a:pt x="3249472" y="9999243"/>
                  </a:lnTo>
                  <a:lnTo>
                    <a:pt x="3249472" y="9996805"/>
                  </a:lnTo>
                  <a:lnTo>
                    <a:pt x="3249726" y="9994366"/>
                  </a:lnTo>
                  <a:lnTo>
                    <a:pt x="3249726" y="9991623"/>
                  </a:lnTo>
                  <a:lnTo>
                    <a:pt x="3250107" y="9989185"/>
                  </a:lnTo>
                  <a:lnTo>
                    <a:pt x="3250742" y="9986441"/>
                  </a:lnTo>
                  <a:lnTo>
                    <a:pt x="3251250" y="9984003"/>
                  </a:lnTo>
                  <a:lnTo>
                    <a:pt x="3251885" y="9981565"/>
                  </a:lnTo>
                  <a:lnTo>
                    <a:pt x="3252520" y="9979126"/>
                  </a:lnTo>
                  <a:lnTo>
                    <a:pt x="3253409" y="9976993"/>
                  </a:lnTo>
                  <a:lnTo>
                    <a:pt x="3259251" y="9966325"/>
                  </a:lnTo>
                  <a:lnTo>
                    <a:pt x="3260394" y="9964496"/>
                  </a:lnTo>
                  <a:lnTo>
                    <a:pt x="3262299" y="9962972"/>
                  </a:lnTo>
                  <a:lnTo>
                    <a:pt x="3263823" y="9961448"/>
                  </a:lnTo>
                  <a:lnTo>
                    <a:pt x="3265601" y="9959924"/>
                  </a:lnTo>
                  <a:lnTo>
                    <a:pt x="3267506" y="9958705"/>
                  </a:lnTo>
                  <a:lnTo>
                    <a:pt x="3269538" y="9957485"/>
                  </a:lnTo>
                  <a:lnTo>
                    <a:pt x="3271697" y="9956571"/>
                  </a:lnTo>
                  <a:lnTo>
                    <a:pt x="3273856" y="9955657"/>
                  </a:lnTo>
                  <a:lnTo>
                    <a:pt x="3276269" y="9955047"/>
                  </a:lnTo>
                  <a:lnTo>
                    <a:pt x="3278682" y="9954437"/>
                  </a:lnTo>
                  <a:lnTo>
                    <a:pt x="3281222" y="9954133"/>
                  </a:lnTo>
                  <a:lnTo>
                    <a:pt x="3283889" y="9954742"/>
                  </a:lnTo>
                  <a:lnTo>
                    <a:pt x="3286302" y="9955047"/>
                  </a:lnTo>
                  <a:lnTo>
                    <a:pt x="3288842" y="9955961"/>
                  </a:lnTo>
                  <a:lnTo>
                    <a:pt x="3291255" y="9956571"/>
                  </a:lnTo>
                  <a:lnTo>
                    <a:pt x="3293414" y="9957485"/>
                  </a:lnTo>
                  <a:lnTo>
                    <a:pt x="3295446" y="9958705"/>
                  </a:lnTo>
                  <a:lnTo>
                    <a:pt x="3297351" y="9960229"/>
                  </a:lnTo>
                  <a:lnTo>
                    <a:pt x="3299129" y="9961448"/>
                  </a:lnTo>
                  <a:lnTo>
                    <a:pt x="3300653" y="9962972"/>
                  </a:lnTo>
                  <a:lnTo>
                    <a:pt x="3302558" y="9964801"/>
                  </a:lnTo>
                  <a:lnTo>
                    <a:pt x="3303701" y="9966325"/>
                  </a:lnTo>
                  <a:lnTo>
                    <a:pt x="3305225" y="9968458"/>
                  </a:lnTo>
                  <a:lnTo>
                    <a:pt x="3306495" y="9970287"/>
                  </a:lnTo>
                  <a:lnTo>
                    <a:pt x="3307384" y="9972421"/>
                  </a:lnTo>
                  <a:lnTo>
                    <a:pt x="3308273" y="9974554"/>
                  </a:lnTo>
                  <a:lnTo>
                    <a:pt x="3309162" y="9976688"/>
                  </a:lnTo>
                  <a:lnTo>
                    <a:pt x="3310178" y="9979126"/>
                  </a:lnTo>
                  <a:lnTo>
                    <a:pt x="3310686" y="9981260"/>
                  </a:lnTo>
                  <a:lnTo>
                    <a:pt x="3311321" y="9984003"/>
                  </a:lnTo>
                  <a:lnTo>
                    <a:pt x="3311956" y="9986137"/>
                  </a:lnTo>
                  <a:lnTo>
                    <a:pt x="3312210" y="9988880"/>
                  </a:lnTo>
                  <a:lnTo>
                    <a:pt x="3312591" y="9991318"/>
                  </a:lnTo>
                  <a:lnTo>
                    <a:pt x="3312845" y="9994061"/>
                  </a:lnTo>
                  <a:lnTo>
                    <a:pt x="3312845" y="9996500"/>
                  </a:lnTo>
                  <a:lnTo>
                    <a:pt x="3313226" y="9999243"/>
                  </a:lnTo>
                  <a:lnTo>
                    <a:pt x="3313226" y="10001681"/>
                  </a:lnTo>
                  <a:lnTo>
                    <a:pt x="3312845" y="10004425"/>
                  </a:lnTo>
                  <a:lnTo>
                    <a:pt x="3312845" y="10006863"/>
                  </a:lnTo>
                  <a:lnTo>
                    <a:pt x="3312591" y="10009301"/>
                  </a:lnTo>
                  <a:lnTo>
                    <a:pt x="3312210" y="10012045"/>
                  </a:lnTo>
                  <a:lnTo>
                    <a:pt x="3311956" y="10014483"/>
                  </a:lnTo>
                  <a:lnTo>
                    <a:pt x="3311702" y="10016921"/>
                  </a:lnTo>
                  <a:lnTo>
                    <a:pt x="3343960" y="10016921"/>
                  </a:lnTo>
                </a:path>
                <a:path w="6883400" h="10017125">
                  <a:moveTo>
                    <a:pt x="3343960" y="10016921"/>
                  </a:moveTo>
                  <a:lnTo>
                    <a:pt x="3377234" y="10016921"/>
                  </a:lnTo>
                  <a:lnTo>
                    <a:pt x="3376599" y="10014483"/>
                  </a:lnTo>
                  <a:lnTo>
                    <a:pt x="3375964" y="10012045"/>
                  </a:lnTo>
                  <a:lnTo>
                    <a:pt x="3375710" y="10009606"/>
                  </a:lnTo>
                  <a:lnTo>
                    <a:pt x="3375075" y="10007168"/>
                  </a:lnTo>
                  <a:lnTo>
                    <a:pt x="3374694" y="10004425"/>
                  </a:lnTo>
                  <a:lnTo>
                    <a:pt x="3374694" y="9991623"/>
                  </a:lnTo>
                  <a:lnTo>
                    <a:pt x="3375329" y="9989185"/>
                  </a:lnTo>
                  <a:lnTo>
                    <a:pt x="3375710" y="9986441"/>
                  </a:lnTo>
                  <a:lnTo>
                    <a:pt x="3376218" y="9984003"/>
                  </a:lnTo>
                  <a:lnTo>
                    <a:pt x="3376853" y="9981565"/>
                  </a:lnTo>
                  <a:lnTo>
                    <a:pt x="3377488" y="9979126"/>
                  </a:lnTo>
                  <a:lnTo>
                    <a:pt x="3378377" y="9976993"/>
                  </a:lnTo>
                  <a:lnTo>
                    <a:pt x="3379266" y="9974554"/>
                  </a:lnTo>
                  <a:lnTo>
                    <a:pt x="3380282" y="9972421"/>
                  </a:lnTo>
                  <a:lnTo>
                    <a:pt x="3381425" y="9970287"/>
                  </a:lnTo>
                  <a:lnTo>
                    <a:pt x="3382695" y="9968153"/>
                  </a:lnTo>
                  <a:lnTo>
                    <a:pt x="3384219" y="9966325"/>
                  </a:lnTo>
                  <a:lnTo>
                    <a:pt x="3385362" y="9964496"/>
                  </a:lnTo>
                  <a:lnTo>
                    <a:pt x="3387267" y="9962972"/>
                  </a:lnTo>
                  <a:lnTo>
                    <a:pt x="3388791" y="9961448"/>
                  </a:lnTo>
                  <a:lnTo>
                    <a:pt x="3390569" y="9959924"/>
                  </a:lnTo>
                  <a:lnTo>
                    <a:pt x="3392728" y="9958705"/>
                  </a:lnTo>
                  <a:lnTo>
                    <a:pt x="3394506" y="9957485"/>
                  </a:lnTo>
                  <a:lnTo>
                    <a:pt x="3396665" y="9956571"/>
                  </a:lnTo>
                  <a:lnTo>
                    <a:pt x="3398824" y="9955657"/>
                  </a:lnTo>
                  <a:lnTo>
                    <a:pt x="3401237" y="9955047"/>
                  </a:lnTo>
                  <a:lnTo>
                    <a:pt x="3403650" y="9954437"/>
                  </a:lnTo>
                  <a:lnTo>
                    <a:pt x="3406190" y="9954133"/>
                  </a:lnTo>
                  <a:lnTo>
                    <a:pt x="3408857" y="9954742"/>
                  </a:lnTo>
                  <a:lnTo>
                    <a:pt x="3411651" y="9955047"/>
                  </a:lnTo>
                  <a:lnTo>
                    <a:pt x="3414064" y="9955961"/>
                  </a:lnTo>
                  <a:lnTo>
                    <a:pt x="3416223" y="9956571"/>
                  </a:lnTo>
                  <a:lnTo>
                    <a:pt x="3418382" y="9957485"/>
                  </a:lnTo>
                  <a:lnTo>
                    <a:pt x="3420414" y="9958705"/>
                  </a:lnTo>
                  <a:lnTo>
                    <a:pt x="3422319" y="9960229"/>
                  </a:lnTo>
                  <a:lnTo>
                    <a:pt x="3424097" y="9961448"/>
                  </a:lnTo>
                  <a:lnTo>
                    <a:pt x="3426002" y="9962972"/>
                  </a:lnTo>
                  <a:lnTo>
                    <a:pt x="3427526" y="9964801"/>
                  </a:lnTo>
                  <a:lnTo>
                    <a:pt x="3429050" y="9966325"/>
                  </a:lnTo>
                  <a:lnTo>
                    <a:pt x="3430193" y="9968458"/>
                  </a:lnTo>
                  <a:lnTo>
                    <a:pt x="3431463" y="9970287"/>
                  </a:lnTo>
                  <a:lnTo>
                    <a:pt x="3432606" y="9972421"/>
                  </a:lnTo>
                  <a:lnTo>
                    <a:pt x="3433622" y="9974554"/>
                  </a:lnTo>
                  <a:lnTo>
                    <a:pt x="3434511" y="9976688"/>
                  </a:lnTo>
                  <a:lnTo>
                    <a:pt x="3435146" y="9979126"/>
                  </a:lnTo>
                  <a:lnTo>
                    <a:pt x="3436035" y="9981260"/>
                  </a:lnTo>
                  <a:lnTo>
                    <a:pt x="3436289" y="9984003"/>
                  </a:lnTo>
                  <a:lnTo>
                    <a:pt x="3436924" y="9986137"/>
                  </a:lnTo>
                  <a:lnTo>
                    <a:pt x="3437559" y="9988880"/>
                  </a:lnTo>
                  <a:lnTo>
                    <a:pt x="3437559" y="9991318"/>
                  </a:lnTo>
                  <a:lnTo>
                    <a:pt x="3437813" y="9994061"/>
                  </a:lnTo>
                  <a:lnTo>
                    <a:pt x="3438194" y="9996500"/>
                  </a:lnTo>
                  <a:lnTo>
                    <a:pt x="3438194" y="9999243"/>
                  </a:lnTo>
                  <a:lnTo>
                    <a:pt x="3438194" y="10001681"/>
                  </a:lnTo>
                  <a:lnTo>
                    <a:pt x="3438194" y="10004425"/>
                  </a:lnTo>
                  <a:lnTo>
                    <a:pt x="3437813" y="10006863"/>
                  </a:lnTo>
                  <a:lnTo>
                    <a:pt x="3437559" y="10009301"/>
                  </a:lnTo>
                  <a:lnTo>
                    <a:pt x="3437178" y="10012045"/>
                  </a:lnTo>
                  <a:lnTo>
                    <a:pt x="3436924" y="10014483"/>
                  </a:lnTo>
                  <a:lnTo>
                    <a:pt x="3436670" y="10016921"/>
                  </a:lnTo>
                  <a:lnTo>
                    <a:pt x="3468928" y="10016921"/>
                  </a:lnTo>
                </a:path>
                <a:path w="6883400" h="10017125">
                  <a:moveTo>
                    <a:pt x="3468928" y="10016921"/>
                  </a:moveTo>
                  <a:lnTo>
                    <a:pt x="3502456" y="10016921"/>
                  </a:lnTo>
                  <a:lnTo>
                    <a:pt x="3501567" y="10014483"/>
                  </a:lnTo>
                  <a:lnTo>
                    <a:pt x="3500932" y="10012045"/>
                  </a:lnTo>
                  <a:lnTo>
                    <a:pt x="3500678" y="10009606"/>
                  </a:lnTo>
                  <a:lnTo>
                    <a:pt x="3500043" y="10007168"/>
                  </a:lnTo>
                  <a:lnTo>
                    <a:pt x="3500043" y="10004425"/>
                  </a:lnTo>
                  <a:lnTo>
                    <a:pt x="3499662" y="10001986"/>
                  </a:lnTo>
                  <a:lnTo>
                    <a:pt x="3499662" y="9999243"/>
                  </a:lnTo>
                  <a:lnTo>
                    <a:pt x="3499662" y="9996805"/>
                  </a:lnTo>
                  <a:lnTo>
                    <a:pt x="3499662" y="9994366"/>
                  </a:lnTo>
                  <a:lnTo>
                    <a:pt x="3500043" y="9991623"/>
                  </a:lnTo>
                  <a:lnTo>
                    <a:pt x="3500297" y="9989185"/>
                  </a:lnTo>
                  <a:lnTo>
                    <a:pt x="3503345" y="9976993"/>
                  </a:lnTo>
                  <a:lnTo>
                    <a:pt x="3504234" y="9974554"/>
                  </a:lnTo>
                  <a:lnTo>
                    <a:pt x="3505250" y="9972421"/>
                  </a:lnTo>
                  <a:lnTo>
                    <a:pt x="3506393" y="9970287"/>
                  </a:lnTo>
                  <a:lnTo>
                    <a:pt x="3507663" y="9968153"/>
                  </a:lnTo>
                  <a:lnTo>
                    <a:pt x="3509187" y="9966325"/>
                  </a:lnTo>
                  <a:lnTo>
                    <a:pt x="3510711" y="9964496"/>
                  </a:lnTo>
                  <a:lnTo>
                    <a:pt x="3512235" y="9962972"/>
                  </a:lnTo>
                  <a:lnTo>
                    <a:pt x="3513759" y="9961448"/>
                  </a:lnTo>
                  <a:lnTo>
                    <a:pt x="3515537" y="9959924"/>
                  </a:lnTo>
                  <a:lnTo>
                    <a:pt x="3517696" y="9958705"/>
                  </a:lnTo>
                  <a:lnTo>
                    <a:pt x="3519474" y="9957485"/>
                  </a:lnTo>
                  <a:lnTo>
                    <a:pt x="3521633" y="9956571"/>
                  </a:lnTo>
                  <a:lnTo>
                    <a:pt x="3524046" y="9955657"/>
                  </a:lnTo>
                  <a:lnTo>
                    <a:pt x="3526205" y="9955047"/>
                  </a:lnTo>
                  <a:lnTo>
                    <a:pt x="3528618" y="9954437"/>
                  </a:lnTo>
                  <a:lnTo>
                    <a:pt x="3531412" y="9954133"/>
                  </a:lnTo>
                  <a:lnTo>
                    <a:pt x="3533825" y="9954742"/>
                  </a:lnTo>
                  <a:lnTo>
                    <a:pt x="3536619" y="9955047"/>
                  </a:lnTo>
                  <a:lnTo>
                    <a:pt x="3539032" y="9955961"/>
                  </a:lnTo>
                  <a:lnTo>
                    <a:pt x="3541191" y="9956571"/>
                  </a:lnTo>
                  <a:lnTo>
                    <a:pt x="3543604" y="9957485"/>
                  </a:lnTo>
                  <a:lnTo>
                    <a:pt x="3545382" y="9958705"/>
                  </a:lnTo>
                  <a:lnTo>
                    <a:pt x="3547287" y="9960229"/>
                  </a:lnTo>
                  <a:lnTo>
                    <a:pt x="3549446" y="9961448"/>
                  </a:lnTo>
                  <a:lnTo>
                    <a:pt x="3550970" y="9962972"/>
                  </a:lnTo>
                  <a:lnTo>
                    <a:pt x="3552494" y="9964801"/>
                  </a:lnTo>
                  <a:lnTo>
                    <a:pt x="3554018" y="9966325"/>
                  </a:lnTo>
                  <a:lnTo>
                    <a:pt x="3555161" y="9968458"/>
                  </a:lnTo>
                  <a:lnTo>
                    <a:pt x="3556431" y="9970287"/>
                  </a:lnTo>
                  <a:lnTo>
                    <a:pt x="3557574" y="9972421"/>
                  </a:lnTo>
                  <a:lnTo>
                    <a:pt x="3558590" y="9974554"/>
                  </a:lnTo>
                  <a:lnTo>
                    <a:pt x="3559479" y="9976688"/>
                  </a:lnTo>
                  <a:lnTo>
                    <a:pt x="3560114" y="9979126"/>
                  </a:lnTo>
                  <a:lnTo>
                    <a:pt x="3561003" y="9981260"/>
                  </a:lnTo>
                  <a:lnTo>
                    <a:pt x="3561638" y="9984003"/>
                  </a:lnTo>
                  <a:lnTo>
                    <a:pt x="3561892" y="9986137"/>
                  </a:lnTo>
                  <a:lnTo>
                    <a:pt x="3562527" y="9988880"/>
                  </a:lnTo>
                  <a:lnTo>
                    <a:pt x="3562781" y="9991318"/>
                  </a:lnTo>
                  <a:lnTo>
                    <a:pt x="3562781" y="9994061"/>
                  </a:lnTo>
                  <a:lnTo>
                    <a:pt x="3563162" y="9996500"/>
                  </a:lnTo>
                  <a:lnTo>
                    <a:pt x="3563162" y="9999243"/>
                  </a:lnTo>
                  <a:lnTo>
                    <a:pt x="3563162" y="10001681"/>
                  </a:lnTo>
                  <a:lnTo>
                    <a:pt x="3563162" y="10004425"/>
                  </a:lnTo>
                  <a:lnTo>
                    <a:pt x="3562781" y="10006863"/>
                  </a:lnTo>
                  <a:lnTo>
                    <a:pt x="3562781" y="10009301"/>
                  </a:lnTo>
                  <a:lnTo>
                    <a:pt x="3562146" y="10012045"/>
                  </a:lnTo>
                  <a:lnTo>
                    <a:pt x="3561892" y="10014483"/>
                  </a:lnTo>
                  <a:lnTo>
                    <a:pt x="3561638" y="10016921"/>
                  </a:lnTo>
                  <a:lnTo>
                    <a:pt x="3593896" y="10016921"/>
                  </a:lnTo>
                </a:path>
                <a:path w="6883400" h="10017125">
                  <a:moveTo>
                    <a:pt x="3593896" y="10016921"/>
                  </a:moveTo>
                  <a:lnTo>
                    <a:pt x="3627424" y="10016921"/>
                  </a:lnTo>
                  <a:lnTo>
                    <a:pt x="3626789" y="10014483"/>
                  </a:lnTo>
                  <a:lnTo>
                    <a:pt x="3625900" y="10012045"/>
                  </a:lnTo>
                  <a:lnTo>
                    <a:pt x="3625646" y="10009606"/>
                  </a:lnTo>
                  <a:lnTo>
                    <a:pt x="3625265" y="10007168"/>
                  </a:lnTo>
                  <a:lnTo>
                    <a:pt x="3625011" y="10004425"/>
                  </a:lnTo>
                  <a:lnTo>
                    <a:pt x="3624630" y="10001986"/>
                  </a:lnTo>
                  <a:lnTo>
                    <a:pt x="3624630" y="9999243"/>
                  </a:lnTo>
                  <a:lnTo>
                    <a:pt x="3624630" y="9996805"/>
                  </a:lnTo>
                  <a:lnTo>
                    <a:pt x="3624630" y="9994366"/>
                  </a:lnTo>
                  <a:lnTo>
                    <a:pt x="3625011" y="9991623"/>
                  </a:lnTo>
                  <a:lnTo>
                    <a:pt x="3625265" y="9989185"/>
                  </a:lnTo>
                  <a:lnTo>
                    <a:pt x="3625646" y="9986441"/>
                  </a:lnTo>
                  <a:lnTo>
                    <a:pt x="3626154" y="9984003"/>
                  </a:lnTo>
                  <a:lnTo>
                    <a:pt x="3626789" y="9981565"/>
                  </a:lnTo>
                  <a:lnTo>
                    <a:pt x="3627424" y="9979126"/>
                  </a:lnTo>
                  <a:lnTo>
                    <a:pt x="3628313" y="9976993"/>
                  </a:lnTo>
                  <a:lnTo>
                    <a:pt x="3629202" y="9974554"/>
                  </a:lnTo>
                  <a:lnTo>
                    <a:pt x="3630472" y="9972421"/>
                  </a:lnTo>
                  <a:lnTo>
                    <a:pt x="3631742" y="9970287"/>
                  </a:lnTo>
                  <a:lnTo>
                    <a:pt x="3632885" y="9968153"/>
                  </a:lnTo>
                  <a:lnTo>
                    <a:pt x="3634155" y="9966325"/>
                  </a:lnTo>
                  <a:lnTo>
                    <a:pt x="3635679" y="9964496"/>
                  </a:lnTo>
                  <a:lnTo>
                    <a:pt x="3637203" y="9962972"/>
                  </a:lnTo>
                  <a:lnTo>
                    <a:pt x="3638981" y="9961448"/>
                  </a:lnTo>
                  <a:lnTo>
                    <a:pt x="3640505" y="9959924"/>
                  </a:lnTo>
                  <a:lnTo>
                    <a:pt x="3642664" y="9958705"/>
                  </a:lnTo>
                  <a:lnTo>
                    <a:pt x="3644442" y="9957485"/>
                  </a:lnTo>
                  <a:lnTo>
                    <a:pt x="3646601" y="9956571"/>
                  </a:lnTo>
                  <a:lnTo>
                    <a:pt x="3649014" y="9955657"/>
                  </a:lnTo>
                  <a:lnTo>
                    <a:pt x="3651173" y="9955047"/>
                  </a:lnTo>
                  <a:lnTo>
                    <a:pt x="3653586" y="9954437"/>
                  </a:lnTo>
                  <a:lnTo>
                    <a:pt x="3656380" y="9954133"/>
                  </a:lnTo>
                  <a:lnTo>
                    <a:pt x="3659174" y="9954742"/>
                  </a:lnTo>
                  <a:lnTo>
                    <a:pt x="3661587" y="9955047"/>
                  </a:lnTo>
                  <a:lnTo>
                    <a:pt x="3664000" y="9955961"/>
                  </a:lnTo>
                  <a:lnTo>
                    <a:pt x="3666413" y="9956571"/>
                  </a:lnTo>
                  <a:lnTo>
                    <a:pt x="3668572" y="9957485"/>
                  </a:lnTo>
                  <a:lnTo>
                    <a:pt x="3670350" y="9958705"/>
                  </a:lnTo>
                  <a:lnTo>
                    <a:pt x="3672509" y="9960229"/>
                  </a:lnTo>
                  <a:lnTo>
                    <a:pt x="3674414" y="9961448"/>
                  </a:lnTo>
                  <a:lnTo>
                    <a:pt x="3675938" y="9962972"/>
                  </a:lnTo>
                  <a:lnTo>
                    <a:pt x="3677462" y="9964801"/>
                  </a:lnTo>
                  <a:lnTo>
                    <a:pt x="3678986" y="9966325"/>
                  </a:lnTo>
                  <a:lnTo>
                    <a:pt x="3680129" y="9968458"/>
                  </a:lnTo>
                  <a:lnTo>
                    <a:pt x="3681399" y="9970287"/>
                  </a:lnTo>
                  <a:lnTo>
                    <a:pt x="3682542" y="9972421"/>
                  </a:lnTo>
                  <a:lnTo>
                    <a:pt x="3683558" y="9974554"/>
                  </a:lnTo>
                  <a:lnTo>
                    <a:pt x="3684447" y="9976688"/>
                  </a:lnTo>
                  <a:lnTo>
                    <a:pt x="3685082" y="9979126"/>
                  </a:lnTo>
                  <a:lnTo>
                    <a:pt x="3685971" y="9981260"/>
                  </a:lnTo>
                  <a:lnTo>
                    <a:pt x="3686606" y="9984003"/>
                  </a:lnTo>
                  <a:lnTo>
                    <a:pt x="3686860" y="9986137"/>
                  </a:lnTo>
                  <a:lnTo>
                    <a:pt x="3687495" y="9988880"/>
                  </a:lnTo>
                  <a:lnTo>
                    <a:pt x="3687749" y="9991318"/>
                  </a:lnTo>
                  <a:lnTo>
                    <a:pt x="3687749" y="9994061"/>
                  </a:lnTo>
                  <a:lnTo>
                    <a:pt x="3688130" y="9996500"/>
                  </a:lnTo>
                  <a:lnTo>
                    <a:pt x="3688130" y="9999243"/>
                  </a:lnTo>
                  <a:lnTo>
                    <a:pt x="3688130" y="10001681"/>
                  </a:lnTo>
                  <a:lnTo>
                    <a:pt x="3688130" y="10004425"/>
                  </a:lnTo>
                  <a:lnTo>
                    <a:pt x="3687749" y="10006863"/>
                  </a:lnTo>
                  <a:lnTo>
                    <a:pt x="3687749" y="10009301"/>
                  </a:lnTo>
                  <a:lnTo>
                    <a:pt x="3687495" y="10012045"/>
                  </a:lnTo>
                  <a:lnTo>
                    <a:pt x="3687114" y="10014483"/>
                  </a:lnTo>
                  <a:lnTo>
                    <a:pt x="3686606" y="10016921"/>
                  </a:lnTo>
                  <a:lnTo>
                    <a:pt x="3718864" y="10016921"/>
                  </a:lnTo>
                </a:path>
                <a:path w="6883400" h="10017125">
                  <a:moveTo>
                    <a:pt x="3718864" y="10016921"/>
                  </a:moveTo>
                  <a:lnTo>
                    <a:pt x="3752392" y="10016921"/>
                  </a:lnTo>
                  <a:lnTo>
                    <a:pt x="3751757" y="10014483"/>
                  </a:lnTo>
                  <a:lnTo>
                    <a:pt x="3751122" y="10012045"/>
                  </a:lnTo>
                  <a:lnTo>
                    <a:pt x="3750614" y="10009606"/>
                  </a:lnTo>
                  <a:lnTo>
                    <a:pt x="3750233" y="10007168"/>
                  </a:lnTo>
                  <a:lnTo>
                    <a:pt x="3749979" y="10004425"/>
                  </a:lnTo>
                  <a:lnTo>
                    <a:pt x="3749598" y="10001986"/>
                  </a:lnTo>
                  <a:lnTo>
                    <a:pt x="3749598" y="9999243"/>
                  </a:lnTo>
                  <a:lnTo>
                    <a:pt x="3749598" y="9996805"/>
                  </a:lnTo>
                  <a:lnTo>
                    <a:pt x="3749598" y="9994366"/>
                  </a:lnTo>
                  <a:lnTo>
                    <a:pt x="3749979" y="9991623"/>
                  </a:lnTo>
                  <a:lnTo>
                    <a:pt x="3753281" y="9976993"/>
                  </a:lnTo>
                  <a:lnTo>
                    <a:pt x="3754170" y="9974554"/>
                  </a:lnTo>
                  <a:lnTo>
                    <a:pt x="3755440" y="9972421"/>
                  </a:lnTo>
                  <a:lnTo>
                    <a:pt x="3756710" y="9970287"/>
                  </a:lnTo>
                  <a:lnTo>
                    <a:pt x="3757853" y="9968153"/>
                  </a:lnTo>
                  <a:lnTo>
                    <a:pt x="3771950" y="9956571"/>
                  </a:lnTo>
                  <a:lnTo>
                    <a:pt x="3773982" y="9955657"/>
                  </a:lnTo>
                  <a:lnTo>
                    <a:pt x="3776141" y="9955047"/>
                  </a:lnTo>
                  <a:lnTo>
                    <a:pt x="3778935" y="9954437"/>
                  </a:lnTo>
                  <a:lnTo>
                    <a:pt x="3781348" y="9954133"/>
                  </a:lnTo>
                  <a:lnTo>
                    <a:pt x="3784142" y="9954742"/>
                  </a:lnTo>
                  <a:lnTo>
                    <a:pt x="3786555" y="9955047"/>
                  </a:lnTo>
                  <a:lnTo>
                    <a:pt x="3788968" y="9955961"/>
                  </a:lnTo>
                  <a:lnTo>
                    <a:pt x="3791381" y="9956571"/>
                  </a:lnTo>
                  <a:lnTo>
                    <a:pt x="3793540" y="9957485"/>
                  </a:lnTo>
                  <a:lnTo>
                    <a:pt x="3795699" y="9958705"/>
                  </a:lnTo>
                  <a:lnTo>
                    <a:pt x="3797477" y="9960229"/>
                  </a:lnTo>
                  <a:lnTo>
                    <a:pt x="3799382" y="9961448"/>
                  </a:lnTo>
                  <a:lnTo>
                    <a:pt x="3800906" y="9962972"/>
                  </a:lnTo>
                  <a:lnTo>
                    <a:pt x="3802430" y="9964801"/>
                  </a:lnTo>
                  <a:lnTo>
                    <a:pt x="3803954" y="9966325"/>
                  </a:lnTo>
                  <a:lnTo>
                    <a:pt x="3805097" y="9968458"/>
                  </a:lnTo>
                  <a:lnTo>
                    <a:pt x="3806367" y="9970287"/>
                  </a:lnTo>
                  <a:lnTo>
                    <a:pt x="3807510" y="9972421"/>
                  </a:lnTo>
                  <a:lnTo>
                    <a:pt x="3811828" y="9986137"/>
                  </a:lnTo>
                  <a:lnTo>
                    <a:pt x="3812463" y="9988880"/>
                  </a:lnTo>
                  <a:lnTo>
                    <a:pt x="3812717" y="9991318"/>
                  </a:lnTo>
                  <a:lnTo>
                    <a:pt x="3812717" y="9994061"/>
                  </a:lnTo>
                  <a:lnTo>
                    <a:pt x="3813098" y="9996500"/>
                  </a:lnTo>
                  <a:lnTo>
                    <a:pt x="3813098" y="9999243"/>
                  </a:lnTo>
                  <a:lnTo>
                    <a:pt x="3813098" y="10001681"/>
                  </a:lnTo>
                  <a:lnTo>
                    <a:pt x="3813098" y="10004425"/>
                  </a:lnTo>
                  <a:lnTo>
                    <a:pt x="3812717" y="10006863"/>
                  </a:lnTo>
                  <a:lnTo>
                    <a:pt x="3812717" y="10009301"/>
                  </a:lnTo>
                  <a:lnTo>
                    <a:pt x="3812463" y="10012045"/>
                  </a:lnTo>
                  <a:lnTo>
                    <a:pt x="3812082" y="10014483"/>
                  </a:lnTo>
                  <a:lnTo>
                    <a:pt x="3811574" y="10016921"/>
                  </a:lnTo>
                  <a:lnTo>
                    <a:pt x="3843832" y="10016921"/>
                  </a:lnTo>
                </a:path>
                <a:path w="6883400" h="10017125">
                  <a:moveTo>
                    <a:pt x="3843832" y="10016921"/>
                  </a:moveTo>
                  <a:lnTo>
                    <a:pt x="3878249" y="10016921"/>
                  </a:lnTo>
                  <a:lnTo>
                    <a:pt x="3877614" y="10014483"/>
                  </a:lnTo>
                  <a:lnTo>
                    <a:pt x="3876725" y="10012045"/>
                  </a:lnTo>
                  <a:lnTo>
                    <a:pt x="3876471" y="10009606"/>
                  </a:lnTo>
                  <a:lnTo>
                    <a:pt x="3875836" y="10007168"/>
                  </a:lnTo>
                  <a:lnTo>
                    <a:pt x="3875836" y="10004425"/>
                  </a:lnTo>
                  <a:lnTo>
                    <a:pt x="3875582" y="10001986"/>
                  </a:lnTo>
                  <a:lnTo>
                    <a:pt x="3875582" y="9999243"/>
                  </a:lnTo>
                  <a:lnTo>
                    <a:pt x="3875582" y="9996805"/>
                  </a:lnTo>
                  <a:lnTo>
                    <a:pt x="3875582" y="9994366"/>
                  </a:lnTo>
                  <a:lnTo>
                    <a:pt x="3875836" y="9991623"/>
                  </a:lnTo>
                  <a:lnTo>
                    <a:pt x="3876090" y="9989185"/>
                  </a:lnTo>
                  <a:lnTo>
                    <a:pt x="3876471" y="9986441"/>
                  </a:lnTo>
                  <a:lnTo>
                    <a:pt x="3877106" y="9984003"/>
                  </a:lnTo>
                  <a:lnTo>
                    <a:pt x="3877614" y="9981565"/>
                  </a:lnTo>
                  <a:lnTo>
                    <a:pt x="3878249" y="9979126"/>
                  </a:lnTo>
                  <a:lnTo>
                    <a:pt x="3879138" y="9976993"/>
                  </a:lnTo>
                  <a:lnTo>
                    <a:pt x="3880154" y="9974554"/>
                  </a:lnTo>
                  <a:lnTo>
                    <a:pt x="3881297" y="9972421"/>
                  </a:lnTo>
                  <a:lnTo>
                    <a:pt x="3882567" y="9970287"/>
                  </a:lnTo>
                  <a:lnTo>
                    <a:pt x="3883710" y="9968153"/>
                  </a:lnTo>
                  <a:lnTo>
                    <a:pt x="3885234" y="9966325"/>
                  </a:lnTo>
                  <a:lnTo>
                    <a:pt x="3886504" y="9964496"/>
                  </a:lnTo>
                  <a:lnTo>
                    <a:pt x="3888282" y="9962972"/>
                  </a:lnTo>
                  <a:lnTo>
                    <a:pt x="3889806" y="9961448"/>
                  </a:lnTo>
                  <a:lnTo>
                    <a:pt x="3891711" y="9959924"/>
                  </a:lnTo>
                  <a:lnTo>
                    <a:pt x="3893870" y="9958705"/>
                  </a:lnTo>
                  <a:lnTo>
                    <a:pt x="3895902" y="9957485"/>
                  </a:lnTo>
                  <a:lnTo>
                    <a:pt x="3898061" y="9956571"/>
                  </a:lnTo>
                  <a:lnTo>
                    <a:pt x="3900220" y="9955657"/>
                  </a:lnTo>
                  <a:lnTo>
                    <a:pt x="3902633" y="9955047"/>
                  </a:lnTo>
                  <a:lnTo>
                    <a:pt x="3905427" y="9954437"/>
                  </a:lnTo>
                  <a:lnTo>
                    <a:pt x="3907840" y="9954133"/>
                  </a:lnTo>
                  <a:lnTo>
                    <a:pt x="3910634" y="9954742"/>
                  </a:lnTo>
                  <a:lnTo>
                    <a:pt x="3913301" y="9955047"/>
                  </a:lnTo>
                  <a:lnTo>
                    <a:pt x="3915714" y="9955961"/>
                  </a:lnTo>
                  <a:lnTo>
                    <a:pt x="3918254" y="9956571"/>
                  </a:lnTo>
                  <a:lnTo>
                    <a:pt x="3920286" y="9957485"/>
                  </a:lnTo>
                  <a:lnTo>
                    <a:pt x="3922445" y="9958705"/>
                  </a:lnTo>
                  <a:lnTo>
                    <a:pt x="3924350" y="9960229"/>
                  </a:lnTo>
                  <a:lnTo>
                    <a:pt x="3926382" y="9961448"/>
                  </a:lnTo>
                  <a:lnTo>
                    <a:pt x="3927906" y="9962972"/>
                  </a:lnTo>
                  <a:lnTo>
                    <a:pt x="3929430" y="9964801"/>
                  </a:lnTo>
                  <a:lnTo>
                    <a:pt x="3930954" y="9966325"/>
                  </a:lnTo>
                  <a:lnTo>
                    <a:pt x="3932224" y="9968458"/>
                  </a:lnTo>
                  <a:lnTo>
                    <a:pt x="3933494" y="9970287"/>
                  </a:lnTo>
                  <a:lnTo>
                    <a:pt x="3934637" y="9972421"/>
                  </a:lnTo>
                  <a:lnTo>
                    <a:pt x="3935526" y="9974554"/>
                  </a:lnTo>
                  <a:lnTo>
                    <a:pt x="3936796" y="9976688"/>
                  </a:lnTo>
                  <a:lnTo>
                    <a:pt x="3937431" y="9979126"/>
                  </a:lnTo>
                  <a:lnTo>
                    <a:pt x="3938320" y="9981260"/>
                  </a:lnTo>
                  <a:lnTo>
                    <a:pt x="3938574" y="9984003"/>
                  </a:lnTo>
                  <a:lnTo>
                    <a:pt x="3939209" y="9986137"/>
                  </a:lnTo>
                  <a:lnTo>
                    <a:pt x="3939844" y="9988880"/>
                  </a:lnTo>
                  <a:lnTo>
                    <a:pt x="3940098" y="9991318"/>
                  </a:lnTo>
                  <a:lnTo>
                    <a:pt x="3940098" y="9994061"/>
                  </a:lnTo>
                  <a:lnTo>
                    <a:pt x="3940479" y="9996500"/>
                  </a:lnTo>
                  <a:lnTo>
                    <a:pt x="3940479" y="9999243"/>
                  </a:lnTo>
                  <a:lnTo>
                    <a:pt x="3940479" y="10001681"/>
                  </a:lnTo>
                  <a:lnTo>
                    <a:pt x="3940479" y="10004425"/>
                  </a:lnTo>
                  <a:lnTo>
                    <a:pt x="3940098" y="10006863"/>
                  </a:lnTo>
                  <a:lnTo>
                    <a:pt x="3940098" y="10009301"/>
                  </a:lnTo>
                  <a:lnTo>
                    <a:pt x="3939590" y="10012045"/>
                  </a:lnTo>
                  <a:lnTo>
                    <a:pt x="3939209" y="10014483"/>
                  </a:lnTo>
                  <a:lnTo>
                    <a:pt x="3938955" y="10016921"/>
                  </a:lnTo>
                  <a:lnTo>
                    <a:pt x="3971848" y="10016921"/>
                  </a:lnTo>
                </a:path>
                <a:path w="6883400" h="10017125">
                  <a:moveTo>
                    <a:pt x="3971848" y="10016921"/>
                  </a:moveTo>
                  <a:lnTo>
                    <a:pt x="4006265" y="10016921"/>
                  </a:lnTo>
                  <a:lnTo>
                    <a:pt x="4005630" y="10014483"/>
                  </a:lnTo>
                  <a:lnTo>
                    <a:pt x="4004741" y="10012045"/>
                  </a:lnTo>
                  <a:lnTo>
                    <a:pt x="4004487" y="10009606"/>
                  </a:lnTo>
                  <a:lnTo>
                    <a:pt x="4004106" y="10007168"/>
                  </a:lnTo>
                  <a:lnTo>
                    <a:pt x="4003852" y="10004425"/>
                  </a:lnTo>
                  <a:lnTo>
                    <a:pt x="4003598" y="10001986"/>
                  </a:lnTo>
                  <a:lnTo>
                    <a:pt x="4003598" y="9999243"/>
                  </a:lnTo>
                  <a:lnTo>
                    <a:pt x="4003598" y="9996805"/>
                  </a:lnTo>
                  <a:lnTo>
                    <a:pt x="4003598" y="9994366"/>
                  </a:lnTo>
                  <a:lnTo>
                    <a:pt x="4003852" y="9991623"/>
                  </a:lnTo>
                  <a:lnTo>
                    <a:pt x="4004106" y="9989185"/>
                  </a:lnTo>
                  <a:lnTo>
                    <a:pt x="4004487" y="9986441"/>
                  </a:lnTo>
                  <a:lnTo>
                    <a:pt x="4005122" y="9984003"/>
                  </a:lnTo>
                  <a:lnTo>
                    <a:pt x="4005630" y="9981565"/>
                  </a:lnTo>
                  <a:lnTo>
                    <a:pt x="4006265" y="9979126"/>
                  </a:lnTo>
                  <a:lnTo>
                    <a:pt x="4007154" y="9976993"/>
                  </a:lnTo>
                  <a:lnTo>
                    <a:pt x="4008170" y="9974554"/>
                  </a:lnTo>
                  <a:lnTo>
                    <a:pt x="4009313" y="9972421"/>
                  </a:lnTo>
                  <a:lnTo>
                    <a:pt x="4010583" y="9970287"/>
                  </a:lnTo>
                  <a:lnTo>
                    <a:pt x="4011726" y="9968153"/>
                  </a:lnTo>
                  <a:lnTo>
                    <a:pt x="4013250" y="9966325"/>
                  </a:lnTo>
                  <a:lnTo>
                    <a:pt x="4014774" y="9964496"/>
                  </a:lnTo>
                  <a:lnTo>
                    <a:pt x="4016298" y="9962972"/>
                  </a:lnTo>
                  <a:lnTo>
                    <a:pt x="4018203" y="9961448"/>
                  </a:lnTo>
                  <a:lnTo>
                    <a:pt x="4019981" y="9959924"/>
                  </a:lnTo>
                  <a:lnTo>
                    <a:pt x="4021886" y="9958705"/>
                  </a:lnTo>
                  <a:lnTo>
                    <a:pt x="4035856" y="9954133"/>
                  </a:lnTo>
                  <a:lnTo>
                    <a:pt x="4038650" y="9954742"/>
                  </a:lnTo>
                  <a:lnTo>
                    <a:pt x="4041317" y="9955047"/>
                  </a:lnTo>
                  <a:lnTo>
                    <a:pt x="4043730" y="9955961"/>
                  </a:lnTo>
                  <a:lnTo>
                    <a:pt x="4046270" y="9956571"/>
                  </a:lnTo>
                  <a:lnTo>
                    <a:pt x="4048302" y="9957485"/>
                  </a:lnTo>
                  <a:lnTo>
                    <a:pt x="4050461" y="9958705"/>
                  </a:lnTo>
                  <a:lnTo>
                    <a:pt x="4052366" y="9960229"/>
                  </a:lnTo>
                  <a:lnTo>
                    <a:pt x="4054398" y="9961448"/>
                  </a:lnTo>
                  <a:lnTo>
                    <a:pt x="4055922" y="9962972"/>
                  </a:lnTo>
                  <a:lnTo>
                    <a:pt x="4057446" y="9964801"/>
                  </a:lnTo>
                  <a:lnTo>
                    <a:pt x="4058970" y="9966325"/>
                  </a:lnTo>
                  <a:lnTo>
                    <a:pt x="4060240" y="9968458"/>
                  </a:lnTo>
                  <a:lnTo>
                    <a:pt x="4061764" y="9970287"/>
                  </a:lnTo>
                  <a:lnTo>
                    <a:pt x="4062653" y="9972421"/>
                  </a:lnTo>
                  <a:lnTo>
                    <a:pt x="4063923" y="9974554"/>
                  </a:lnTo>
                  <a:lnTo>
                    <a:pt x="4064812" y="9976688"/>
                  </a:lnTo>
                  <a:lnTo>
                    <a:pt x="4065447" y="9979126"/>
                  </a:lnTo>
                  <a:lnTo>
                    <a:pt x="4066336" y="9981260"/>
                  </a:lnTo>
                  <a:lnTo>
                    <a:pt x="4066971" y="9984003"/>
                  </a:lnTo>
                  <a:lnTo>
                    <a:pt x="4067225" y="9986137"/>
                  </a:lnTo>
                  <a:lnTo>
                    <a:pt x="4067860" y="9988880"/>
                  </a:lnTo>
                  <a:lnTo>
                    <a:pt x="4068114" y="9991318"/>
                  </a:lnTo>
                  <a:lnTo>
                    <a:pt x="4068114" y="9994061"/>
                  </a:lnTo>
                  <a:lnTo>
                    <a:pt x="4068495" y="9996500"/>
                  </a:lnTo>
                  <a:lnTo>
                    <a:pt x="4068495" y="9999243"/>
                  </a:lnTo>
                  <a:lnTo>
                    <a:pt x="4068495" y="10001681"/>
                  </a:lnTo>
                  <a:lnTo>
                    <a:pt x="4068495" y="10004425"/>
                  </a:lnTo>
                  <a:lnTo>
                    <a:pt x="4068114" y="10006863"/>
                  </a:lnTo>
                  <a:lnTo>
                    <a:pt x="4068114" y="10009301"/>
                  </a:lnTo>
                  <a:lnTo>
                    <a:pt x="4067606" y="10012045"/>
                  </a:lnTo>
                  <a:lnTo>
                    <a:pt x="4067225" y="10014483"/>
                  </a:lnTo>
                  <a:lnTo>
                    <a:pt x="4066971" y="10016921"/>
                  </a:lnTo>
                  <a:lnTo>
                    <a:pt x="4100118" y="10016921"/>
                  </a:lnTo>
                </a:path>
                <a:path w="6883400" h="10017125">
                  <a:moveTo>
                    <a:pt x="4100118" y="10016921"/>
                  </a:moveTo>
                  <a:lnTo>
                    <a:pt x="4134281" y="10016921"/>
                  </a:lnTo>
                  <a:lnTo>
                    <a:pt x="4133646" y="10014483"/>
                  </a:lnTo>
                  <a:lnTo>
                    <a:pt x="4133138" y="10012045"/>
                  </a:lnTo>
                  <a:lnTo>
                    <a:pt x="4132503" y="10009606"/>
                  </a:lnTo>
                  <a:lnTo>
                    <a:pt x="4132122" y="10007168"/>
                  </a:lnTo>
                  <a:lnTo>
                    <a:pt x="4131868" y="10004425"/>
                  </a:lnTo>
                  <a:lnTo>
                    <a:pt x="4131614" y="10001986"/>
                  </a:lnTo>
                  <a:lnTo>
                    <a:pt x="4131614" y="9999243"/>
                  </a:lnTo>
                  <a:lnTo>
                    <a:pt x="4131614" y="9996805"/>
                  </a:lnTo>
                  <a:lnTo>
                    <a:pt x="4131614" y="9994366"/>
                  </a:lnTo>
                  <a:lnTo>
                    <a:pt x="4131868" y="9991623"/>
                  </a:lnTo>
                  <a:lnTo>
                    <a:pt x="4132122" y="9989185"/>
                  </a:lnTo>
                  <a:lnTo>
                    <a:pt x="4132503" y="9986441"/>
                  </a:lnTo>
                  <a:lnTo>
                    <a:pt x="4133138" y="9984003"/>
                  </a:lnTo>
                  <a:lnTo>
                    <a:pt x="4133646" y="9981565"/>
                  </a:lnTo>
                  <a:lnTo>
                    <a:pt x="4134662" y="9979126"/>
                  </a:lnTo>
                  <a:lnTo>
                    <a:pt x="4135170" y="9976993"/>
                  </a:lnTo>
                  <a:lnTo>
                    <a:pt x="4136440" y="9974554"/>
                  </a:lnTo>
                  <a:lnTo>
                    <a:pt x="4137329" y="9972421"/>
                  </a:lnTo>
                  <a:lnTo>
                    <a:pt x="4138599" y="9970287"/>
                  </a:lnTo>
                  <a:lnTo>
                    <a:pt x="4139742" y="9968153"/>
                  </a:lnTo>
                  <a:lnTo>
                    <a:pt x="4141266" y="9966325"/>
                  </a:lnTo>
                  <a:lnTo>
                    <a:pt x="4142790" y="9964496"/>
                  </a:lnTo>
                  <a:lnTo>
                    <a:pt x="4144314" y="9962972"/>
                  </a:lnTo>
                  <a:lnTo>
                    <a:pt x="4146219" y="9961448"/>
                  </a:lnTo>
                  <a:lnTo>
                    <a:pt x="4147997" y="9959924"/>
                  </a:lnTo>
                  <a:lnTo>
                    <a:pt x="4149902" y="9958705"/>
                  </a:lnTo>
                  <a:lnTo>
                    <a:pt x="4163872" y="9954133"/>
                  </a:lnTo>
                  <a:lnTo>
                    <a:pt x="4166666" y="9954742"/>
                  </a:lnTo>
                  <a:lnTo>
                    <a:pt x="4169333" y="9955047"/>
                  </a:lnTo>
                  <a:lnTo>
                    <a:pt x="4171746" y="9955961"/>
                  </a:lnTo>
                  <a:lnTo>
                    <a:pt x="4174286" y="9956571"/>
                  </a:lnTo>
                  <a:lnTo>
                    <a:pt x="4176318" y="9957485"/>
                  </a:lnTo>
                  <a:lnTo>
                    <a:pt x="4178477" y="9958705"/>
                  </a:lnTo>
                  <a:lnTo>
                    <a:pt x="4180636" y="9960229"/>
                  </a:lnTo>
                  <a:lnTo>
                    <a:pt x="4182414" y="9961448"/>
                  </a:lnTo>
                  <a:lnTo>
                    <a:pt x="4183938" y="9962972"/>
                  </a:lnTo>
                  <a:lnTo>
                    <a:pt x="4185843" y="9964801"/>
                  </a:lnTo>
                  <a:lnTo>
                    <a:pt x="4186986" y="9966325"/>
                  </a:lnTo>
                  <a:lnTo>
                    <a:pt x="4188510" y="9968458"/>
                  </a:lnTo>
                  <a:lnTo>
                    <a:pt x="4189780" y="9970287"/>
                  </a:lnTo>
                  <a:lnTo>
                    <a:pt x="4191050" y="9972421"/>
                  </a:lnTo>
                  <a:lnTo>
                    <a:pt x="4191939" y="9974554"/>
                  </a:lnTo>
                  <a:lnTo>
                    <a:pt x="4192828" y="9976688"/>
                  </a:lnTo>
                  <a:lnTo>
                    <a:pt x="4193463" y="9979126"/>
                  </a:lnTo>
                  <a:lnTo>
                    <a:pt x="4194352" y="9981260"/>
                  </a:lnTo>
                  <a:lnTo>
                    <a:pt x="4194987" y="9984003"/>
                  </a:lnTo>
                  <a:lnTo>
                    <a:pt x="4195241" y="9986137"/>
                  </a:lnTo>
                  <a:lnTo>
                    <a:pt x="4195876" y="9988880"/>
                  </a:lnTo>
                  <a:lnTo>
                    <a:pt x="4196130" y="9991318"/>
                  </a:lnTo>
                  <a:lnTo>
                    <a:pt x="4196130" y="9994061"/>
                  </a:lnTo>
                  <a:lnTo>
                    <a:pt x="4196511" y="9996500"/>
                  </a:lnTo>
                  <a:lnTo>
                    <a:pt x="4196511" y="9999243"/>
                  </a:lnTo>
                  <a:lnTo>
                    <a:pt x="4196511" y="10001681"/>
                  </a:lnTo>
                  <a:lnTo>
                    <a:pt x="4196511" y="10004425"/>
                  </a:lnTo>
                  <a:lnTo>
                    <a:pt x="4196130" y="10006863"/>
                  </a:lnTo>
                  <a:lnTo>
                    <a:pt x="4196130" y="10009301"/>
                  </a:lnTo>
                  <a:lnTo>
                    <a:pt x="4195876" y="10012045"/>
                  </a:lnTo>
                  <a:lnTo>
                    <a:pt x="4195622" y="10014483"/>
                  </a:lnTo>
                  <a:lnTo>
                    <a:pt x="4194987" y="10016921"/>
                  </a:lnTo>
                  <a:lnTo>
                    <a:pt x="4228134" y="10016921"/>
                  </a:lnTo>
                </a:path>
                <a:path w="6883400" h="10017125">
                  <a:moveTo>
                    <a:pt x="4228134" y="10016921"/>
                  </a:moveTo>
                  <a:lnTo>
                    <a:pt x="4262297" y="10016921"/>
                  </a:lnTo>
                  <a:lnTo>
                    <a:pt x="4261662" y="10014483"/>
                  </a:lnTo>
                  <a:lnTo>
                    <a:pt x="4261154" y="10012045"/>
                  </a:lnTo>
                  <a:lnTo>
                    <a:pt x="4260519" y="10009606"/>
                  </a:lnTo>
                  <a:lnTo>
                    <a:pt x="4260138" y="10007168"/>
                  </a:lnTo>
                  <a:lnTo>
                    <a:pt x="4259884" y="10004425"/>
                  </a:lnTo>
                  <a:lnTo>
                    <a:pt x="4259630" y="10001986"/>
                  </a:lnTo>
                  <a:lnTo>
                    <a:pt x="4259630" y="9999243"/>
                  </a:lnTo>
                  <a:lnTo>
                    <a:pt x="4259630" y="9996805"/>
                  </a:lnTo>
                  <a:lnTo>
                    <a:pt x="4259630" y="9994366"/>
                  </a:lnTo>
                  <a:lnTo>
                    <a:pt x="4259884" y="9991623"/>
                  </a:lnTo>
                  <a:lnTo>
                    <a:pt x="4260138" y="9989185"/>
                  </a:lnTo>
                  <a:lnTo>
                    <a:pt x="4260519" y="9986441"/>
                  </a:lnTo>
                  <a:lnTo>
                    <a:pt x="4261154" y="9984003"/>
                  </a:lnTo>
                  <a:lnTo>
                    <a:pt x="4262043" y="9981565"/>
                  </a:lnTo>
                  <a:lnTo>
                    <a:pt x="4262678" y="9979126"/>
                  </a:lnTo>
                  <a:lnTo>
                    <a:pt x="4263567" y="9976993"/>
                  </a:lnTo>
                  <a:lnTo>
                    <a:pt x="4264456" y="9974554"/>
                  </a:lnTo>
                  <a:lnTo>
                    <a:pt x="4265345" y="9972421"/>
                  </a:lnTo>
                  <a:lnTo>
                    <a:pt x="4266615" y="9970287"/>
                  </a:lnTo>
                  <a:lnTo>
                    <a:pt x="4267758" y="9968153"/>
                  </a:lnTo>
                  <a:lnTo>
                    <a:pt x="4269282" y="9966325"/>
                  </a:lnTo>
                  <a:lnTo>
                    <a:pt x="4270806" y="9964496"/>
                  </a:lnTo>
                  <a:lnTo>
                    <a:pt x="4272330" y="9962972"/>
                  </a:lnTo>
                  <a:lnTo>
                    <a:pt x="4274235" y="9961448"/>
                  </a:lnTo>
                  <a:lnTo>
                    <a:pt x="4276013" y="9959924"/>
                  </a:lnTo>
                  <a:lnTo>
                    <a:pt x="4291888" y="9954133"/>
                  </a:lnTo>
                  <a:lnTo>
                    <a:pt x="4294936" y="9954742"/>
                  </a:lnTo>
                  <a:lnTo>
                    <a:pt x="4297349" y="9955047"/>
                  </a:lnTo>
                  <a:lnTo>
                    <a:pt x="4299762" y="9955961"/>
                  </a:lnTo>
                  <a:lnTo>
                    <a:pt x="4302302" y="9956571"/>
                  </a:lnTo>
                  <a:lnTo>
                    <a:pt x="4304334" y="9957485"/>
                  </a:lnTo>
                  <a:lnTo>
                    <a:pt x="4306493" y="9958705"/>
                  </a:lnTo>
                  <a:lnTo>
                    <a:pt x="4308652" y="9960229"/>
                  </a:lnTo>
                  <a:lnTo>
                    <a:pt x="4310430" y="9961448"/>
                  </a:lnTo>
                  <a:lnTo>
                    <a:pt x="4311954" y="9962972"/>
                  </a:lnTo>
                  <a:lnTo>
                    <a:pt x="4313859" y="9964801"/>
                  </a:lnTo>
                  <a:lnTo>
                    <a:pt x="4315002" y="9966325"/>
                  </a:lnTo>
                  <a:lnTo>
                    <a:pt x="4316526" y="9968458"/>
                  </a:lnTo>
                  <a:lnTo>
                    <a:pt x="4317796" y="9970287"/>
                  </a:lnTo>
                  <a:lnTo>
                    <a:pt x="4319066" y="9972421"/>
                  </a:lnTo>
                  <a:lnTo>
                    <a:pt x="4319955" y="9974554"/>
                  </a:lnTo>
                  <a:lnTo>
                    <a:pt x="4320844" y="9976688"/>
                  </a:lnTo>
                  <a:lnTo>
                    <a:pt x="4321479" y="9979126"/>
                  </a:lnTo>
                  <a:lnTo>
                    <a:pt x="4322368" y="9981260"/>
                  </a:lnTo>
                  <a:lnTo>
                    <a:pt x="4323003" y="9984003"/>
                  </a:lnTo>
                  <a:lnTo>
                    <a:pt x="4323257" y="9986137"/>
                  </a:lnTo>
                  <a:lnTo>
                    <a:pt x="4323892" y="9988880"/>
                  </a:lnTo>
                  <a:lnTo>
                    <a:pt x="4324146" y="9991318"/>
                  </a:lnTo>
                  <a:lnTo>
                    <a:pt x="4324527" y="9994061"/>
                  </a:lnTo>
                  <a:lnTo>
                    <a:pt x="4324527" y="9996500"/>
                  </a:lnTo>
                  <a:lnTo>
                    <a:pt x="4324781" y="9999243"/>
                  </a:lnTo>
                  <a:lnTo>
                    <a:pt x="4324781" y="10001681"/>
                  </a:lnTo>
                  <a:lnTo>
                    <a:pt x="4324527" y="10004425"/>
                  </a:lnTo>
                  <a:lnTo>
                    <a:pt x="4324527" y="10006863"/>
                  </a:lnTo>
                  <a:lnTo>
                    <a:pt x="4324146" y="10009301"/>
                  </a:lnTo>
                  <a:lnTo>
                    <a:pt x="4323892" y="10012045"/>
                  </a:lnTo>
                  <a:lnTo>
                    <a:pt x="4323638" y="10014483"/>
                  </a:lnTo>
                  <a:lnTo>
                    <a:pt x="4323003" y="10016921"/>
                  </a:lnTo>
                  <a:lnTo>
                    <a:pt x="4356150" y="10016921"/>
                  </a:lnTo>
                </a:path>
                <a:path w="6883400" h="10017125">
                  <a:moveTo>
                    <a:pt x="4356150" y="10016921"/>
                  </a:moveTo>
                  <a:lnTo>
                    <a:pt x="4390313" y="10016921"/>
                  </a:lnTo>
                  <a:lnTo>
                    <a:pt x="4389678" y="10014483"/>
                  </a:lnTo>
                  <a:lnTo>
                    <a:pt x="4389170" y="10012045"/>
                  </a:lnTo>
                  <a:lnTo>
                    <a:pt x="4388535" y="10009606"/>
                  </a:lnTo>
                  <a:lnTo>
                    <a:pt x="4388154" y="10007168"/>
                  </a:lnTo>
                  <a:lnTo>
                    <a:pt x="4387900" y="10004425"/>
                  </a:lnTo>
                  <a:lnTo>
                    <a:pt x="4387900" y="10001986"/>
                  </a:lnTo>
                  <a:lnTo>
                    <a:pt x="4387646" y="9999243"/>
                  </a:lnTo>
                  <a:lnTo>
                    <a:pt x="4387646" y="9996805"/>
                  </a:lnTo>
                  <a:lnTo>
                    <a:pt x="4387900" y="9994366"/>
                  </a:lnTo>
                  <a:lnTo>
                    <a:pt x="4387900" y="9991623"/>
                  </a:lnTo>
                  <a:lnTo>
                    <a:pt x="4388154" y="9989185"/>
                  </a:lnTo>
                  <a:lnTo>
                    <a:pt x="4388789" y="9986441"/>
                  </a:lnTo>
                  <a:lnTo>
                    <a:pt x="4389424" y="9984003"/>
                  </a:lnTo>
                  <a:lnTo>
                    <a:pt x="4390059" y="9981565"/>
                  </a:lnTo>
                  <a:lnTo>
                    <a:pt x="4390694" y="9979126"/>
                  </a:lnTo>
                  <a:lnTo>
                    <a:pt x="4391583" y="9976993"/>
                  </a:lnTo>
                  <a:lnTo>
                    <a:pt x="4392472" y="9974554"/>
                  </a:lnTo>
                  <a:lnTo>
                    <a:pt x="4393361" y="9972421"/>
                  </a:lnTo>
                  <a:lnTo>
                    <a:pt x="4394885" y="9970287"/>
                  </a:lnTo>
                  <a:lnTo>
                    <a:pt x="4396155" y="9968153"/>
                  </a:lnTo>
                  <a:lnTo>
                    <a:pt x="4397298" y="9966325"/>
                  </a:lnTo>
                  <a:lnTo>
                    <a:pt x="4398822" y="9964496"/>
                  </a:lnTo>
                  <a:lnTo>
                    <a:pt x="4400346" y="9962972"/>
                  </a:lnTo>
                  <a:lnTo>
                    <a:pt x="4402251" y="9961448"/>
                  </a:lnTo>
                  <a:lnTo>
                    <a:pt x="4404029" y="9959924"/>
                  </a:lnTo>
                  <a:lnTo>
                    <a:pt x="4406188" y="9958705"/>
                  </a:lnTo>
                  <a:lnTo>
                    <a:pt x="4407966" y="9957485"/>
                  </a:lnTo>
                  <a:lnTo>
                    <a:pt x="4410506" y="9956571"/>
                  </a:lnTo>
                  <a:lnTo>
                    <a:pt x="4412538" y="9955657"/>
                  </a:lnTo>
                  <a:lnTo>
                    <a:pt x="4415078" y="9955047"/>
                  </a:lnTo>
                  <a:lnTo>
                    <a:pt x="4417491" y="9954437"/>
                  </a:lnTo>
                  <a:lnTo>
                    <a:pt x="4420158" y="9954133"/>
                  </a:lnTo>
                  <a:lnTo>
                    <a:pt x="4422952" y="9954742"/>
                  </a:lnTo>
                  <a:lnTo>
                    <a:pt x="4425365" y="9955047"/>
                  </a:lnTo>
                  <a:lnTo>
                    <a:pt x="4427778" y="9955961"/>
                  </a:lnTo>
                  <a:lnTo>
                    <a:pt x="4430318" y="9956571"/>
                  </a:lnTo>
                  <a:lnTo>
                    <a:pt x="4432731" y="9957485"/>
                  </a:lnTo>
                  <a:lnTo>
                    <a:pt x="4434890" y="9958705"/>
                  </a:lnTo>
                  <a:lnTo>
                    <a:pt x="4436668" y="9960229"/>
                  </a:lnTo>
                  <a:lnTo>
                    <a:pt x="4438446" y="9961448"/>
                  </a:lnTo>
                  <a:lnTo>
                    <a:pt x="4439970" y="9962972"/>
                  </a:lnTo>
                  <a:lnTo>
                    <a:pt x="4441875" y="9964801"/>
                  </a:lnTo>
                  <a:lnTo>
                    <a:pt x="4443399" y="9966325"/>
                  </a:lnTo>
                  <a:lnTo>
                    <a:pt x="4444542" y="9968458"/>
                  </a:lnTo>
                  <a:lnTo>
                    <a:pt x="4445812" y="9970287"/>
                  </a:lnTo>
                  <a:lnTo>
                    <a:pt x="4447082" y="9972421"/>
                  </a:lnTo>
                  <a:lnTo>
                    <a:pt x="4447971" y="9974554"/>
                  </a:lnTo>
                  <a:lnTo>
                    <a:pt x="4448860" y="9976688"/>
                  </a:lnTo>
                  <a:lnTo>
                    <a:pt x="4449749" y="9979126"/>
                  </a:lnTo>
                  <a:lnTo>
                    <a:pt x="4450384" y="9981260"/>
                  </a:lnTo>
                  <a:lnTo>
                    <a:pt x="4451019" y="9984003"/>
                  </a:lnTo>
                  <a:lnTo>
                    <a:pt x="4451654" y="9986137"/>
                  </a:lnTo>
                  <a:lnTo>
                    <a:pt x="4451908" y="9988880"/>
                  </a:lnTo>
                  <a:lnTo>
                    <a:pt x="4452162" y="9991318"/>
                  </a:lnTo>
                  <a:lnTo>
                    <a:pt x="4452543" y="9994061"/>
                  </a:lnTo>
                  <a:lnTo>
                    <a:pt x="4452543" y="9996500"/>
                  </a:lnTo>
                  <a:lnTo>
                    <a:pt x="4452797" y="9999243"/>
                  </a:lnTo>
                  <a:lnTo>
                    <a:pt x="4452797" y="10001681"/>
                  </a:lnTo>
                  <a:lnTo>
                    <a:pt x="4452543" y="10004425"/>
                  </a:lnTo>
                  <a:lnTo>
                    <a:pt x="4452543" y="10006863"/>
                  </a:lnTo>
                  <a:lnTo>
                    <a:pt x="4452162" y="10009301"/>
                  </a:lnTo>
                  <a:lnTo>
                    <a:pt x="4451908" y="10012045"/>
                  </a:lnTo>
                  <a:lnTo>
                    <a:pt x="4451654" y="10014483"/>
                  </a:lnTo>
                  <a:lnTo>
                    <a:pt x="4451019" y="10016921"/>
                  </a:lnTo>
                  <a:lnTo>
                    <a:pt x="4484166" y="10016921"/>
                  </a:lnTo>
                </a:path>
                <a:path w="6883400" h="10017125">
                  <a:moveTo>
                    <a:pt x="4484166" y="10016921"/>
                  </a:moveTo>
                  <a:lnTo>
                    <a:pt x="4518710" y="10016921"/>
                  </a:lnTo>
                  <a:lnTo>
                    <a:pt x="4517694" y="10014483"/>
                  </a:lnTo>
                  <a:lnTo>
                    <a:pt x="4517186" y="10012045"/>
                  </a:lnTo>
                  <a:lnTo>
                    <a:pt x="4516805" y="10009606"/>
                  </a:lnTo>
                  <a:lnTo>
                    <a:pt x="4516170" y="10007168"/>
                  </a:lnTo>
                  <a:lnTo>
                    <a:pt x="4515916" y="10004425"/>
                  </a:lnTo>
                  <a:lnTo>
                    <a:pt x="4515916" y="10001986"/>
                  </a:lnTo>
                  <a:lnTo>
                    <a:pt x="4515662" y="9999243"/>
                  </a:lnTo>
                  <a:lnTo>
                    <a:pt x="4515662" y="9996805"/>
                  </a:lnTo>
                  <a:lnTo>
                    <a:pt x="4515916" y="9994366"/>
                  </a:lnTo>
                  <a:lnTo>
                    <a:pt x="4515916" y="9991623"/>
                  </a:lnTo>
                  <a:lnTo>
                    <a:pt x="4516551" y="9989185"/>
                  </a:lnTo>
                  <a:lnTo>
                    <a:pt x="4516805" y="9986441"/>
                  </a:lnTo>
                  <a:lnTo>
                    <a:pt x="4517440" y="9984003"/>
                  </a:lnTo>
                  <a:lnTo>
                    <a:pt x="4518075" y="9981565"/>
                  </a:lnTo>
                  <a:lnTo>
                    <a:pt x="4518710" y="9979126"/>
                  </a:lnTo>
                  <a:lnTo>
                    <a:pt x="4519599" y="9976993"/>
                  </a:lnTo>
                  <a:lnTo>
                    <a:pt x="4520488" y="9974554"/>
                  </a:lnTo>
                  <a:lnTo>
                    <a:pt x="4521758" y="9972421"/>
                  </a:lnTo>
                  <a:lnTo>
                    <a:pt x="4522901" y="9970287"/>
                  </a:lnTo>
                  <a:lnTo>
                    <a:pt x="4524171" y="9968153"/>
                  </a:lnTo>
                  <a:lnTo>
                    <a:pt x="4525695" y="9966325"/>
                  </a:lnTo>
                  <a:lnTo>
                    <a:pt x="4526838" y="9964496"/>
                  </a:lnTo>
                  <a:lnTo>
                    <a:pt x="4528743" y="9962972"/>
                  </a:lnTo>
                  <a:lnTo>
                    <a:pt x="4530267" y="9961448"/>
                  </a:lnTo>
                  <a:lnTo>
                    <a:pt x="4532045" y="9959924"/>
                  </a:lnTo>
                  <a:lnTo>
                    <a:pt x="4534204" y="9958705"/>
                  </a:lnTo>
                  <a:lnTo>
                    <a:pt x="4535982" y="9957485"/>
                  </a:lnTo>
                  <a:lnTo>
                    <a:pt x="4538522" y="9956571"/>
                  </a:lnTo>
                  <a:lnTo>
                    <a:pt x="4540554" y="9955657"/>
                  </a:lnTo>
                  <a:lnTo>
                    <a:pt x="4543094" y="9955047"/>
                  </a:lnTo>
                  <a:lnTo>
                    <a:pt x="4545507" y="9954437"/>
                  </a:lnTo>
                  <a:lnTo>
                    <a:pt x="4548174" y="9954133"/>
                  </a:lnTo>
                  <a:lnTo>
                    <a:pt x="4550968" y="9954742"/>
                  </a:lnTo>
                  <a:lnTo>
                    <a:pt x="4553381" y="9955047"/>
                  </a:lnTo>
                  <a:lnTo>
                    <a:pt x="4556175" y="9955961"/>
                  </a:lnTo>
                  <a:lnTo>
                    <a:pt x="4558588" y="9956571"/>
                  </a:lnTo>
                  <a:lnTo>
                    <a:pt x="4560747" y="9957485"/>
                  </a:lnTo>
                  <a:lnTo>
                    <a:pt x="4562906" y="9958705"/>
                  </a:lnTo>
                  <a:lnTo>
                    <a:pt x="4564684" y="9960229"/>
                  </a:lnTo>
                  <a:lnTo>
                    <a:pt x="4566462" y="9961448"/>
                  </a:lnTo>
                  <a:lnTo>
                    <a:pt x="4568367" y="9962972"/>
                  </a:lnTo>
                  <a:lnTo>
                    <a:pt x="4569891" y="9964801"/>
                  </a:lnTo>
                  <a:lnTo>
                    <a:pt x="4571415" y="9966325"/>
                  </a:lnTo>
                  <a:lnTo>
                    <a:pt x="4572558" y="9968458"/>
                  </a:lnTo>
                  <a:lnTo>
                    <a:pt x="4573828" y="9970287"/>
                  </a:lnTo>
                  <a:lnTo>
                    <a:pt x="4575098" y="9972421"/>
                  </a:lnTo>
                  <a:lnTo>
                    <a:pt x="4575987" y="9974554"/>
                  </a:lnTo>
                  <a:lnTo>
                    <a:pt x="4576876" y="9976688"/>
                  </a:lnTo>
                  <a:lnTo>
                    <a:pt x="4577765" y="9979126"/>
                  </a:lnTo>
                  <a:lnTo>
                    <a:pt x="4578400" y="9981260"/>
                  </a:lnTo>
                  <a:lnTo>
                    <a:pt x="4579035" y="9984003"/>
                  </a:lnTo>
                  <a:lnTo>
                    <a:pt x="4579670" y="9986137"/>
                  </a:lnTo>
                  <a:lnTo>
                    <a:pt x="4579924" y="9988880"/>
                  </a:lnTo>
                  <a:lnTo>
                    <a:pt x="4580178" y="9991318"/>
                  </a:lnTo>
                  <a:lnTo>
                    <a:pt x="4580559" y="9994061"/>
                  </a:lnTo>
                  <a:lnTo>
                    <a:pt x="4580813" y="9996500"/>
                  </a:lnTo>
                  <a:lnTo>
                    <a:pt x="4580813" y="9999243"/>
                  </a:lnTo>
                  <a:lnTo>
                    <a:pt x="4580813" y="10001681"/>
                  </a:lnTo>
                  <a:lnTo>
                    <a:pt x="4580813" y="10004425"/>
                  </a:lnTo>
                  <a:lnTo>
                    <a:pt x="4580559" y="10006863"/>
                  </a:lnTo>
                  <a:lnTo>
                    <a:pt x="4580178" y="10009301"/>
                  </a:lnTo>
                  <a:lnTo>
                    <a:pt x="4579924" y="10012045"/>
                  </a:lnTo>
                  <a:lnTo>
                    <a:pt x="4579670" y="10014483"/>
                  </a:lnTo>
                  <a:lnTo>
                    <a:pt x="4579289" y="10016921"/>
                  </a:lnTo>
                  <a:lnTo>
                    <a:pt x="4612182" y="10016921"/>
                  </a:lnTo>
                </a:path>
                <a:path w="6883400" h="10017125">
                  <a:moveTo>
                    <a:pt x="4612182" y="10016921"/>
                  </a:moveTo>
                  <a:lnTo>
                    <a:pt x="4646726" y="10016921"/>
                  </a:lnTo>
                  <a:lnTo>
                    <a:pt x="4645710" y="10014483"/>
                  </a:lnTo>
                  <a:lnTo>
                    <a:pt x="4645202" y="10012045"/>
                  </a:lnTo>
                  <a:lnTo>
                    <a:pt x="4644821" y="10009606"/>
                  </a:lnTo>
                  <a:lnTo>
                    <a:pt x="4644186" y="10007168"/>
                  </a:lnTo>
                  <a:lnTo>
                    <a:pt x="4643932" y="10004425"/>
                  </a:lnTo>
                  <a:lnTo>
                    <a:pt x="4643932" y="9991623"/>
                  </a:lnTo>
                  <a:lnTo>
                    <a:pt x="4644567" y="9989185"/>
                  </a:lnTo>
                  <a:lnTo>
                    <a:pt x="4644821" y="9986441"/>
                  </a:lnTo>
                  <a:lnTo>
                    <a:pt x="4645456" y="9984003"/>
                  </a:lnTo>
                  <a:lnTo>
                    <a:pt x="4646091" y="9981565"/>
                  </a:lnTo>
                  <a:lnTo>
                    <a:pt x="4646726" y="9979126"/>
                  </a:lnTo>
                  <a:lnTo>
                    <a:pt x="4647615" y="9976993"/>
                  </a:lnTo>
                  <a:lnTo>
                    <a:pt x="4648504" y="9974554"/>
                  </a:lnTo>
                  <a:lnTo>
                    <a:pt x="4649774" y="9972421"/>
                  </a:lnTo>
                  <a:lnTo>
                    <a:pt x="4650917" y="9970287"/>
                  </a:lnTo>
                  <a:lnTo>
                    <a:pt x="4652187" y="9968153"/>
                  </a:lnTo>
                  <a:lnTo>
                    <a:pt x="4653711" y="9966325"/>
                  </a:lnTo>
                  <a:lnTo>
                    <a:pt x="4654854" y="9964496"/>
                  </a:lnTo>
                  <a:lnTo>
                    <a:pt x="4656759" y="9962972"/>
                  </a:lnTo>
                  <a:lnTo>
                    <a:pt x="4666538" y="9956571"/>
                  </a:lnTo>
                  <a:lnTo>
                    <a:pt x="4668570" y="9955657"/>
                  </a:lnTo>
                  <a:lnTo>
                    <a:pt x="4671110" y="9955047"/>
                  </a:lnTo>
                  <a:lnTo>
                    <a:pt x="4673523" y="9954437"/>
                  </a:lnTo>
                  <a:lnTo>
                    <a:pt x="4676190" y="9954133"/>
                  </a:lnTo>
                  <a:lnTo>
                    <a:pt x="4678984" y="9954742"/>
                  </a:lnTo>
                  <a:lnTo>
                    <a:pt x="4681778" y="9955047"/>
                  </a:lnTo>
                  <a:lnTo>
                    <a:pt x="4684191" y="9955961"/>
                  </a:lnTo>
                  <a:lnTo>
                    <a:pt x="4686604" y="9956571"/>
                  </a:lnTo>
                  <a:lnTo>
                    <a:pt x="4688763" y="9957485"/>
                  </a:lnTo>
                  <a:lnTo>
                    <a:pt x="4690922" y="9958705"/>
                  </a:lnTo>
                  <a:lnTo>
                    <a:pt x="4692700" y="9960229"/>
                  </a:lnTo>
                  <a:lnTo>
                    <a:pt x="4694478" y="9961448"/>
                  </a:lnTo>
                  <a:lnTo>
                    <a:pt x="4696383" y="9962972"/>
                  </a:lnTo>
                  <a:lnTo>
                    <a:pt x="4697907" y="9964801"/>
                  </a:lnTo>
                  <a:lnTo>
                    <a:pt x="4699431" y="9966325"/>
                  </a:lnTo>
                  <a:lnTo>
                    <a:pt x="4700574" y="9968458"/>
                  </a:lnTo>
                  <a:lnTo>
                    <a:pt x="4701844" y="9970287"/>
                  </a:lnTo>
                  <a:lnTo>
                    <a:pt x="4703114" y="9972421"/>
                  </a:lnTo>
                  <a:lnTo>
                    <a:pt x="4704003" y="9974554"/>
                  </a:lnTo>
                  <a:lnTo>
                    <a:pt x="4704892" y="9976688"/>
                  </a:lnTo>
                  <a:lnTo>
                    <a:pt x="4705781" y="9979126"/>
                  </a:lnTo>
                  <a:lnTo>
                    <a:pt x="4706670" y="9981260"/>
                  </a:lnTo>
                  <a:lnTo>
                    <a:pt x="4707051" y="9984003"/>
                  </a:lnTo>
                  <a:lnTo>
                    <a:pt x="4707686" y="9986137"/>
                  </a:lnTo>
                  <a:lnTo>
                    <a:pt x="4708194" y="9988880"/>
                  </a:lnTo>
                  <a:lnTo>
                    <a:pt x="4708194" y="9991318"/>
                  </a:lnTo>
                  <a:lnTo>
                    <a:pt x="4708575" y="9994061"/>
                  </a:lnTo>
                  <a:lnTo>
                    <a:pt x="4708829" y="9996500"/>
                  </a:lnTo>
                  <a:lnTo>
                    <a:pt x="4708829" y="9999243"/>
                  </a:lnTo>
                  <a:lnTo>
                    <a:pt x="4708829" y="10001681"/>
                  </a:lnTo>
                  <a:lnTo>
                    <a:pt x="4708829" y="10004425"/>
                  </a:lnTo>
                  <a:lnTo>
                    <a:pt x="4708575" y="10006863"/>
                  </a:lnTo>
                  <a:lnTo>
                    <a:pt x="4708194" y="10009301"/>
                  </a:lnTo>
                  <a:lnTo>
                    <a:pt x="4707940" y="10012045"/>
                  </a:lnTo>
                  <a:lnTo>
                    <a:pt x="4707686" y="10014483"/>
                  </a:lnTo>
                  <a:lnTo>
                    <a:pt x="4707305" y="10016921"/>
                  </a:lnTo>
                  <a:lnTo>
                    <a:pt x="4740198" y="10016921"/>
                  </a:lnTo>
                </a:path>
                <a:path w="6883400" h="10017125">
                  <a:moveTo>
                    <a:pt x="4740198" y="10016921"/>
                  </a:moveTo>
                  <a:lnTo>
                    <a:pt x="4774742" y="10016921"/>
                  </a:lnTo>
                  <a:lnTo>
                    <a:pt x="4774107" y="10014483"/>
                  </a:lnTo>
                  <a:lnTo>
                    <a:pt x="4773218" y="10012045"/>
                  </a:lnTo>
                  <a:lnTo>
                    <a:pt x="4772837" y="10009606"/>
                  </a:lnTo>
                  <a:lnTo>
                    <a:pt x="4772583" y="10007168"/>
                  </a:lnTo>
                  <a:lnTo>
                    <a:pt x="4772202" y="10004425"/>
                  </a:lnTo>
                  <a:lnTo>
                    <a:pt x="4771948" y="10001986"/>
                  </a:lnTo>
                  <a:lnTo>
                    <a:pt x="4771948" y="9999243"/>
                  </a:lnTo>
                  <a:lnTo>
                    <a:pt x="4771948" y="9996805"/>
                  </a:lnTo>
                  <a:lnTo>
                    <a:pt x="4771948" y="9994366"/>
                  </a:lnTo>
                  <a:lnTo>
                    <a:pt x="4772202" y="9991623"/>
                  </a:lnTo>
                  <a:lnTo>
                    <a:pt x="4772583" y="9989185"/>
                  </a:lnTo>
                  <a:lnTo>
                    <a:pt x="4772837" y="9986441"/>
                  </a:lnTo>
                  <a:lnTo>
                    <a:pt x="4773472" y="9984003"/>
                  </a:lnTo>
                  <a:lnTo>
                    <a:pt x="4774107" y="9981565"/>
                  </a:lnTo>
                  <a:lnTo>
                    <a:pt x="4774742" y="9979126"/>
                  </a:lnTo>
                  <a:lnTo>
                    <a:pt x="4775631" y="9976993"/>
                  </a:lnTo>
                  <a:lnTo>
                    <a:pt x="4776520" y="9974554"/>
                  </a:lnTo>
                  <a:lnTo>
                    <a:pt x="4777790" y="9972421"/>
                  </a:lnTo>
                  <a:lnTo>
                    <a:pt x="4778933" y="9970287"/>
                  </a:lnTo>
                  <a:lnTo>
                    <a:pt x="4780203" y="9968153"/>
                  </a:lnTo>
                  <a:lnTo>
                    <a:pt x="4781727" y="9966325"/>
                  </a:lnTo>
                  <a:lnTo>
                    <a:pt x="4783251" y="9964496"/>
                  </a:lnTo>
                  <a:lnTo>
                    <a:pt x="4804206" y="9954133"/>
                  </a:lnTo>
                  <a:lnTo>
                    <a:pt x="4807000" y="9954742"/>
                  </a:lnTo>
                  <a:lnTo>
                    <a:pt x="4809794" y="9955047"/>
                  </a:lnTo>
                  <a:lnTo>
                    <a:pt x="4812207" y="9955961"/>
                  </a:lnTo>
                  <a:lnTo>
                    <a:pt x="4814620" y="9956571"/>
                  </a:lnTo>
                  <a:lnTo>
                    <a:pt x="4816779" y="9957485"/>
                  </a:lnTo>
                  <a:lnTo>
                    <a:pt x="4818938" y="9958705"/>
                  </a:lnTo>
                  <a:lnTo>
                    <a:pt x="4820716" y="9960229"/>
                  </a:lnTo>
                  <a:lnTo>
                    <a:pt x="4822875" y="9961448"/>
                  </a:lnTo>
                  <a:lnTo>
                    <a:pt x="4824399" y="9962972"/>
                  </a:lnTo>
                  <a:lnTo>
                    <a:pt x="4825923" y="9964801"/>
                  </a:lnTo>
                  <a:lnTo>
                    <a:pt x="4827447" y="9966325"/>
                  </a:lnTo>
                  <a:lnTo>
                    <a:pt x="4828590" y="9968458"/>
                  </a:lnTo>
                  <a:lnTo>
                    <a:pt x="4830114" y="9970287"/>
                  </a:lnTo>
                  <a:lnTo>
                    <a:pt x="4831130" y="9972421"/>
                  </a:lnTo>
                  <a:lnTo>
                    <a:pt x="4832273" y="9974554"/>
                  </a:lnTo>
                  <a:lnTo>
                    <a:pt x="4833162" y="9976688"/>
                  </a:lnTo>
                  <a:lnTo>
                    <a:pt x="4833797" y="9979126"/>
                  </a:lnTo>
                  <a:lnTo>
                    <a:pt x="4834686" y="9981260"/>
                  </a:lnTo>
                  <a:lnTo>
                    <a:pt x="4835321" y="9984003"/>
                  </a:lnTo>
                  <a:lnTo>
                    <a:pt x="4835702" y="9986137"/>
                  </a:lnTo>
                  <a:lnTo>
                    <a:pt x="4836210" y="9988880"/>
                  </a:lnTo>
                  <a:lnTo>
                    <a:pt x="4836591" y="9991318"/>
                  </a:lnTo>
                  <a:lnTo>
                    <a:pt x="4836591" y="9994061"/>
                  </a:lnTo>
                  <a:lnTo>
                    <a:pt x="4836845" y="9996500"/>
                  </a:lnTo>
                  <a:lnTo>
                    <a:pt x="4836845" y="9999243"/>
                  </a:lnTo>
                  <a:lnTo>
                    <a:pt x="4836845" y="10001681"/>
                  </a:lnTo>
                  <a:lnTo>
                    <a:pt x="4836845" y="10004425"/>
                  </a:lnTo>
                  <a:lnTo>
                    <a:pt x="4836591" y="10006863"/>
                  </a:lnTo>
                  <a:lnTo>
                    <a:pt x="4836591" y="10009301"/>
                  </a:lnTo>
                  <a:lnTo>
                    <a:pt x="4835956" y="10012045"/>
                  </a:lnTo>
                  <a:lnTo>
                    <a:pt x="4835702" y="10014483"/>
                  </a:lnTo>
                  <a:lnTo>
                    <a:pt x="4835321" y="10016921"/>
                  </a:lnTo>
                  <a:lnTo>
                    <a:pt x="4868595" y="10016921"/>
                  </a:lnTo>
                </a:path>
                <a:path w="6883400" h="10017125">
                  <a:moveTo>
                    <a:pt x="4868595" y="10016921"/>
                  </a:moveTo>
                  <a:lnTo>
                    <a:pt x="4902758" y="10016921"/>
                  </a:lnTo>
                  <a:lnTo>
                    <a:pt x="4902123" y="10014483"/>
                  </a:lnTo>
                  <a:lnTo>
                    <a:pt x="4901488" y="10012045"/>
                  </a:lnTo>
                  <a:lnTo>
                    <a:pt x="4900853" y="10009606"/>
                  </a:lnTo>
                  <a:lnTo>
                    <a:pt x="4900599" y="10007168"/>
                  </a:lnTo>
                  <a:lnTo>
                    <a:pt x="4900218" y="10004425"/>
                  </a:lnTo>
                  <a:lnTo>
                    <a:pt x="4899964" y="10001986"/>
                  </a:lnTo>
                  <a:lnTo>
                    <a:pt x="4899964" y="9999243"/>
                  </a:lnTo>
                  <a:lnTo>
                    <a:pt x="4899964" y="9996805"/>
                  </a:lnTo>
                  <a:lnTo>
                    <a:pt x="4899964" y="9994366"/>
                  </a:lnTo>
                  <a:lnTo>
                    <a:pt x="4900218" y="9991623"/>
                  </a:lnTo>
                  <a:lnTo>
                    <a:pt x="4900599" y="9989185"/>
                  </a:lnTo>
                  <a:lnTo>
                    <a:pt x="4900853" y="9986441"/>
                  </a:lnTo>
                  <a:lnTo>
                    <a:pt x="4901488" y="9984003"/>
                  </a:lnTo>
                  <a:lnTo>
                    <a:pt x="4902123" y="9981565"/>
                  </a:lnTo>
                  <a:lnTo>
                    <a:pt x="4903012" y="9979126"/>
                  </a:lnTo>
                  <a:lnTo>
                    <a:pt x="4909743" y="9966325"/>
                  </a:lnTo>
                  <a:lnTo>
                    <a:pt x="4911267" y="9964496"/>
                  </a:lnTo>
                  <a:lnTo>
                    <a:pt x="4932222" y="9954133"/>
                  </a:lnTo>
                  <a:lnTo>
                    <a:pt x="4935016" y="9954742"/>
                  </a:lnTo>
                  <a:lnTo>
                    <a:pt x="4937810" y="9955047"/>
                  </a:lnTo>
                  <a:lnTo>
                    <a:pt x="4940223" y="9955961"/>
                  </a:lnTo>
                  <a:lnTo>
                    <a:pt x="4942636" y="9956571"/>
                  </a:lnTo>
                  <a:lnTo>
                    <a:pt x="4944795" y="9957485"/>
                  </a:lnTo>
                  <a:lnTo>
                    <a:pt x="4946954" y="9958705"/>
                  </a:lnTo>
                  <a:lnTo>
                    <a:pt x="4948732" y="9960229"/>
                  </a:lnTo>
                  <a:lnTo>
                    <a:pt x="4950891" y="9961448"/>
                  </a:lnTo>
                  <a:lnTo>
                    <a:pt x="4952415" y="9962972"/>
                  </a:lnTo>
                  <a:lnTo>
                    <a:pt x="4953939" y="9964801"/>
                  </a:lnTo>
                  <a:lnTo>
                    <a:pt x="4955463" y="9966325"/>
                  </a:lnTo>
                  <a:lnTo>
                    <a:pt x="4956987" y="9968458"/>
                  </a:lnTo>
                  <a:lnTo>
                    <a:pt x="4958130" y="9970287"/>
                  </a:lnTo>
                  <a:lnTo>
                    <a:pt x="4959146" y="9972421"/>
                  </a:lnTo>
                  <a:lnTo>
                    <a:pt x="4960289" y="9974554"/>
                  </a:lnTo>
                  <a:lnTo>
                    <a:pt x="4961178" y="9976688"/>
                  </a:lnTo>
                  <a:lnTo>
                    <a:pt x="4961813" y="9979126"/>
                  </a:lnTo>
                  <a:lnTo>
                    <a:pt x="4962702" y="9981260"/>
                  </a:lnTo>
                  <a:lnTo>
                    <a:pt x="4963337" y="9984003"/>
                  </a:lnTo>
                  <a:lnTo>
                    <a:pt x="4963718" y="9986137"/>
                  </a:lnTo>
                  <a:lnTo>
                    <a:pt x="4964226" y="9988880"/>
                  </a:lnTo>
                  <a:lnTo>
                    <a:pt x="4964607" y="9991318"/>
                  </a:lnTo>
                  <a:lnTo>
                    <a:pt x="4964607" y="9994061"/>
                  </a:lnTo>
                  <a:lnTo>
                    <a:pt x="4964861" y="9996500"/>
                  </a:lnTo>
                  <a:lnTo>
                    <a:pt x="4964861" y="9999243"/>
                  </a:lnTo>
                  <a:lnTo>
                    <a:pt x="4964861" y="10001681"/>
                  </a:lnTo>
                  <a:lnTo>
                    <a:pt x="4964861" y="10004425"/>
                  </a:lnTo>
                  <a:lnTo>
                    <a:pt x="4964607" y="10006863"/>
                  </a:lnTo>
                  <a:lnTo>
                    <a:pt x="4964607" y="10009301"/>
                  </a:lnTo>
                  <a:lnTo>
                    <a:pt x="4964226" y="10012045"/>
                  </a:lnTo>
                  <a:lnTo>
                    <a:pt x="4963972" y="10014483"/>
                  </a:lnTo>
                  <a:lnTo>
                    <a:pt x="4963337" y="10016921"/>
                  </a:lnTo>
                  <a:lnTo>
                    <a:pt x="4996611" y="10016921"/>
                  </a:lnTo>
                </a:path>
                <a:path w="6883400" h="10017125">
                  <a:moveTo>
                    <a:pt x="4996611" y="10016921"/>
                  </a:moveTo>
                  <a:lnTo>
                    <a:pt x="5030774" y="10016921"/>
                  </a:lnTo>
                  <a:lnTo>
                    <a:pt x="5030139" y="10014483"/>
                  </a:lnTo>
                  <a:lnTo>
                    <a:pt x="5029504" y="10012045"/>
                  </a:lnTo>
                  <a:lnTo>
                    <a:pt x="5028869" y="10009606"/>
                  </a:lnTo>
                  <a:lnTo>
                    <a:pt x="5028615" y="10007168"/>
                  </a:lnTo>
                  <a:lnTo>
                    <a:pt x="5028234" y="10004425"/>
                  </a:lnTo>
                  <a:lnTo>
                    <a:pt x="5027980" y="10001986"/>
                  </a:lnTo>
                  <a:lnTo>
                    <a:pt x="5027980" y="9999243"/>
                  </a:lnTo>
                  <a:lnTo>
                    <a:pt x="5027980" y="9996805"/>
                  </a:lnTo>
                  <a:lnTo>
                    <a:pt x="5027980" y="9994366"/>
                  </a:lnTo>
                  <a:lnTo>
                    <a:pt x="5028234" y="9991623"/>
                  </a:lnTo>
                  <a:lnTo>
                    <a:pt x="5028615" y="9989185"/>
                  </a:lnTo>
                  <a:lnTo>
                    <a:pt x="5028869" y="9986441"/>
                  </a:lnTo>
                  <a:lnTo>
                    <a:pt x="5029504" y="9984003"/>
                  </a:lnTo>
                  <a:lnTo>
                    <a:pt x="5030393" y="9981565"/>
                  </a:lnTo>
                  <a:lnTo>
                    <a:pt x="5031028" y="9979126"/>
                  </a:lnTo>
                  <a:lnTo>
                    <a:pt x="5031917" y="9976993"/>
                  </a:lnTo>
                  <a:lnTo>
                    <a:pt x="5032806" y="9974554"/>
                  </a:lnTo>
                  <a:lnTo>
                    <a:pt x="5033822" y="9972421"/>
                  </a:lnTo>
                  <a:lnTo>
                    <a:pt x="5060238" y="9954133"/>
                  </a:lnTo>
                  <a:lnTo>
                    <a:pt x="5063286" y="9954742"/>
                  </a:lnTo>
                  <a:lnTo>
                    <a:pt x="5065826" y="9955047"/>
                  </a:lnTo>
                  <a:lnTo>
                    <a:pt x="5068239" y="9955961"/>
                  </a:lnTo>
                  <a:lnTo>
                    <a:pt x="5070652" y="9956571"/>
                  </a:lnTo>
                  <a:lnTo>
                    <a:pt x="5072811" y="9957485"/>
                  </a:lnTo>
                  <a:lnTo>
                    <a:pt x="5074970" y="9958705"/>
                  </a:lnTo>
                  <a:lnTo>
                    <a:pt x="5077002" y="9960229"/>
                  </a:lnTo>
                  <a:lnTo>
                    <a:pt x="5078907" y="9961448"/>
                  </a:lnTo>
                  <a:lnTo>
                    <a:pt x="5088305" y="9974554"/>
                  </a:lnTo>
                  <a:lnTo>
                    <a:pt x="5089194" y="9976688"/>
                  </a:lnTo>
                  <a:lnTo>
                    <a:pt x="5089829" y="9979126"/>
                  </a:lnTo>
                  <a:lnTo>
                    <a:pt x="5090718" y="9981260"/>
                  </a:lnTo>
                  <a:lnTo>
                    <a:pt x="5091353" y="9984003"/>
                  </a:lnTo>
                  <a:lnTo>
                    <a:pt x="5091734" y="9986137"/>
                  </a:lnTo>
                  <a:lnTo>
                    <a:pt x="5092242" y="9988880"/>
                  </a:lnTo>
                  <a:lnTo>
                    <a:pt x="5092623" y="9991318"/>
                  </a:lnTo>
                  <a:lnTo>
                    <a:pt x="5092877" y="9994061"/>
                  </a:lnTo>
                  <a:lnTo>
                    <a:pt x="5092877" y="9996500"/>
                  </a:lnTo>
                  <a:lnTo>
                    <a:pt x="5093258" y="9999243"/>
                  </a:lnTo>
                  <a:lnTo>
                    <a:pt x="5093258" y="10001681"/>
                  </a:lnTo>
                  <a:lnTo>
                    <a:pt x="5092877" y="10004425"/>
                  </a:lnTo>
                  <a:lnTo>
                    <a:pt x="5092877" y="10006863"/>
                  </a:lnTo>
                  <a:lnTo>
                    <a:pt x="5092623" y="10009301"/>
                  </a:lnTo>
                  <a:lnTo>
                    <a:pt x="5092242" y="10012045"/>
                  </a:lnTo>
                  <a:lnTo>
                    <a:pt x="5091988" y="10014483"/>
                  </a:lnTo>
                  <a:lnTo>
                    <a:pt x="5091353" y="10016921"/>
                  </a:lnTo>
                  <a:lnTo>
                    <a:pt x="5124627" y="10016921"/>
                  </a:lnTo>
                </a:path>
                <a:path w="6883400" h="10017125">
                  <a:moveTo>
                    <a:pt x="5124627" y="10016921"/>
                  </a:moveTo>
                  <a:lnTo>
                    <a:pt x="5158790" y="10016921"/>
                  </a:lnTo>
                  <a:lnTo>
                    <a:pt x="5158155" y="10014483"/>
                  </a:lnTo>
                  <a:lnTo>
                    <a:pt x="5157520" y="10012045"/>
                  </a:lnTo>
                  <a:lnTo>
                    <a:pt x="5156885" y="10009606"/>
                  </a:lnTo>
                  <a:lnTo>
                    <a:pt x="5156631" y="10007168"/>
                  </a:lnTo>
                  <a:lnTo>
                    <a:pt x="5156250" y="10004425"/>
                  </a:lnTo>
                  <a:lnTo>
                    <a:pt x="5155996" y="10001986"/>
                  </a:lnTo>
                  <a:lnTo>
                    <a:pt x="5155996" y="9999243"/>
                  </a:lnTo>
                  <a:lnTo>
                    <a:pt x="5155996" y="9996805"/>
                  </a:lnTo>
                  <a:lnTo>
                    <a:pt x="5155996" y="9994366"/>
                  </a:lnTo>
                  <a:lnTo>
                    <a:pt x="5156250" y="9991623"/>
                  </a:lnTo>
                  <a:lnTo>
                    <a:pt x="5156631" y="9989185"/>
                  </a:lnTo>
                  <a:lnTo>
                    <a:pt x="5157266" y="9986441"/>
                  </a:lnTo>
                  <a:lnTo>
                    <a:pt x="5157774" y="9984003"/>
                  </a:lnTo>
                  <a:lnTo>
                    <a:pt x="5158409" y="9981565"/>
                  </a:lnTo>
                  <a:lnTo>
                    <a:pt x="5159044" y="9979126"/>
                  </a:lnTo>
                  <a:lnTo>
                    <a:pt x="5159933" y="9976993"/>
                  </a:lnTo>
                  <a:lnTo>
                    <a:pt x="5160822" y="9974554"/>
                  </a:lnTo>
                  <a:lnTo>
                    <a:pt x="5161838" y="9972421"/>
                  </a:lnTo>
                  <a:lnTo>
                    <a:pt x="5162981" y="9970287"/>
                  </a:lnTo>
                  <a:lnTo>
                    <a:pt x="5164505" y="9968153"/>
                  </a:lnTo>
                  <a:lnTo>
                    <a:pt x="5165775" y="9966325"/>
                  </a:lnTo>
                  <a:lnTo>
                    <a:pt x="5174538" y="9958705"/>
                  </a:lnTo>
                  <a:lnTo>
                    <a:pt x="5176443" y="9957485"/>
                  </a:lnTo>
                  <a:lnTo>
                    <a:pt x="5178602" y="9956571"/>
                  </a:lnTo>
                  <a:lnTo>
                    <a:pt x="5181015" y="9955657"/>
                  </a:lnTo>
                  <a:lnTo>
                    <a:pt x="5183428" y="9955047"/>
                  </a:lnTo>
                  <a:lnTo>
                    <a:pt x="5185841" y="9954437"/>
                  </a:lnTo>
                  <a:lnTo>
                    <a:pt x="5188635" y="9954133"/>
                  </a:lnTo>
                  <a:lnTo>
                    <a:pt x="5191302" y="9954742"/>
                  </a:lnTo>
                  <a:lnTo>
                    <a:pt x="5193842" y="9955047"/>
                  </a:lnTo>
                  <a:lnTo>
                    <a:pt x="5196255" y="9955961"/>
                  </a:lnTo>
                  <a:lnTo>
                    <a:pt x="5198668" y="9956571"/>
                  </a:lnTo>
                  <a:lnTo>
                    <a:pt x="5201081" y="9957485"/>
                  </a:lnTo>
                  <a:lnTo>
                    <a:pt x="5202986" y="9958705"/>
                  </a:lnTo>
                  <a:lnTo>
                    <a:pt x="5205018" y="9960229"/>
                  </a:lnTo>
                  <a:lnTo>
                    <a:pt x="5206923" y="9961448"/>
                  </a:lnTo>
                  <a:lnTo>
                    <a:pt x="5208447" y="9962972"/>
                  </a:lnTo>
                  <a:lnTo>
                    <a:pt x="5210225" y="9964801"/>
                  </a:lnTo>
                  <a:lnTo>
                    <a:pt x="5211749" y="9966325"/>
                  </a:lnTo>
                  <a:lnTo>
                    <a:pt x="5213019" y="9968458"/>
                  </a:lnTo>
                  <a:lnTo>
                    <a:pt x="5214162" y="9970287"/>
                  </a:lnTo>
                  <a:lnTo>
                    <a:pt x="5215432" y="9972421"/>
                  </a:lnTo>
                  <a:lnTo>
                    <a:pt x="5216321" y="9974554"/>
                  </a:lnTo>
                  <a:lnTo>
                    <a:pt x="5217210" y="9976688"/>
                  </a:lnTo>
                  <a:lnTo>
                    <a:pt x="5218226" y="9979126"/>
                  </a:lnTo>
                  <a:lnTo>
                    <a:pt x="5218734" y="9981260"/>
                  </a:lnTo>
                  <a:lnTo>
                    <a:pt x="5219369" y="9984003"/>
                  </a:lnTo>
                  <a:lnTo>
                    <a:pt x="5220004" y="9986137"/>
                  </a:lnTo>
                  <a:lnTo>
                    <a:pt x="5220258" y="9988880"/>
                  </a:lnTo>
                  <a:lnTo>
                    <a:pt x="5220639" y="9991318"/>
                  </a:lnTo>
                  <a:lnTo>
                    <a:pt x="5220893" y="9994061"/>
                  </a:lnTo>
                  <a:lnTo>
                    <a:pt x="5220893" y="9996500"/>
                  </a:lnTo>
                  <a:lnTo>
                    <a:pt x="5221274" y="9999243"/>
                  </a:lnTo>
                  <a:lnTo>
                    <a:pt x="5221274" y="10001681"/>
                  </a:lnTo>
                  <a:lnTo>
                    <a:pt x="5220893" y="10004425"/>
                  </a:lnTo>
                  <a:lnTo>
                    <a:pt x="5220893" y="10006863"/>
                  </a:lnTo>
                  <a:lnTo>
                    <a:pt x="5220639" y="10009301"/>
                  </a:lnTo>
                  <a:lnTo>
                    <a:pt x="5220258" y="10012045"/>
                  </a:lnTo>
                  <a:lnTo>
                    <a:pt x="5220004" y="10014483"/>
                  </a:lnTo>
                  <a:lnTo>
                    <a:pt x="5219369" y="10016921"/>
                  </a:lnTo>
                  <a:lnTo>
                    <a:pt x="5252643" y="10016921"/>
                  </a:lnTo>
                </a:path>
                <a:path w="6883400" h="10017125">
                  <a:moveTo>
                    <a:pt x="5252643" y="10016921"/>
                  </a:moveTo>
                  <a:lnTo>
                    <a:pt x="5286806" y="10016921"/>
                  </a:lnTo>
                  <a:lnTo>
                    <a:pt x="5286171" y="10014483"/>
                  </a:lnTo>
                  <a:lnTo>
                    <a:pt x="5285536" y="10012045"/>
                  </a:lnTo>
                  <a:lnTo>
                    <a:pt x="5284901" y="10009606"/>
                  </a:lnTo>
                  <a:lnTo>
                    <a:pt x="5284647" y="10007168"/>
                  </a:lnTo>
                  <a:lnTo>
                    <a:pt x="5284266" y="10004425"/>
                  </a:lnTo>
                  <a:lnTo>
                    <a:pt x="5284266" y="10001986"/>
                  </a:lnTo>
                  <a:lnTo>
                    <a:pt x="5284012" y="9999243"/>
                  </a:lnTo>
                  <a:lnTo>
                    <a:pt x="5284012" y="9996805"/>
                  </a:lnTo>
                  <a:lnTo>
                    <a:pt x="5284266" y="9994366"/>
                  </a:lnTo>
                  <a:lnTo>
                    <a:pt x="5284266" y="9991623"/>
                  </a:lnTo>
                  <a:lnTo>
                    <a:pt x="5284901" y="9989185"/>
                  </a:lnTo>
                  <a:lnTo>
                    <a:pt x="5285282" y="9986441"/>
                  </a:lnTo>
                  <a:lnTo>
                    <a:pt x="5285790" y="9984003"/>
                  </a:lnTo>
                  <a:lnTo>
                    <a:pt x="5286425" y="9981565"/>
                  </a:lnTo>
                  <a:lnTo>
                    <a:pt x="5287060" y="9979126"/>
                  </a:lnTo>
                  <a:lnTo>
                    <a:pt x="5287949" y="9976993"/>
                  </a:lnTo>
                  <a:lnTo>
                    <a:pt x="5288838" y="9974554"/>
                  </a:lnTo>
                  <a:lnTo>
                    <a:pt x="5290108" y="9972421"/>
                  </a:lnTo>
                  <a:lnTo>
                    <a:pt x="5291378" y="9970287"/>
                  </a:lnTo>
                  <a:lnTo>
                    <a:pt x="5292521" y="9968153"/>
                  </a:lnTo>
                  <a:lnTo>
                    <a:pt x="5293791" y="9966325"/>
                  </a:lnTo>
                  <a:lnTo>
                    <a:pt x="5295315" y="9964496"/>
                  </a:lnTo>
                  <a:lnTo>
                    <a:pt x="5297093" y="9962972"/>
                  </a:lnTo>
                  <a:lnTo>
                    <a:pt x="5298617" y="9961448"/>
                  </a:lnTo>
                  <a:lnTo>
                    <a:pt x="5300522" y="9959924"/>
                  </a:lnTo>
                  <a:lnTo>
                    <a:pt x="5302554" y="9958705"/>
                  </a:lnTo>
                  <a:lnTo>
                    <a:pt x="5304459" y="9957485"/>
                  </a:lnTo>
                  <a:lnTo>
                    <a:pt x="5306872" y="9956571"/>
                  </a:lnTo>
                  <a:lnTo>
                    <a:pt x="5309031" y="9955657"/>
                  </a:lnTo>
                  <a:lnTo>
                    <a:pt x="5311444" y="9955047"/>
                  </a:lnTo>
                  <a:lnTo>
                    <a:pt x="5313857" y="9954437"/>
                  </a:lnTo>
                  <a:lnTo>
                    <a:pt x="5316651" y="9954133"/>
                  </a:lnTo>
                  <a:lnTo>
                    <a:pt x="5319318" y="9954742"/>
                  </a:lnTo>
                  <a:lnTo>
                    <a:pt x="5321858" y="9955047"/>
                  </a:lnTo>
                  <a:lnTo>
                    <a:pt x="5324525" y="9955961"/>
                  </a:lnTo>
                  <a:lnTo>
                    <a:pt x="5326684" y="9956571"/>
                  </a:lnTo>
                  <a:lnTo>
                    <a:pt x="5329097" y="9957485"/>
                  </a:lnTo>
                  <a:lnTo>
                    <a:pt x="5331256" y="9958705"/>
                  </a:lnTo>
                  <a:lnTo>
                    <a:pt x="5333034" y="9960229"/>
                  </a:lnTo>
                  <a:lnTo>
                    <a:pt x="5334939" y="9961448"/>
                  </a:lnTo>
                  <a:lnTo>
                    <a:pt x="5336717" y="9962972"/>
                  </a:lnTo>
                  <a:lnTo>
                    <a:pt x="5338241" y="9964801"/>
                  </a:lnTo>
                  <a:lnTo>
                    <a:pt x="5339765" y="9966325"/>
                  </a:lnTo>
                  <a:lnTo>
                    <a:pt x="5341035" y="9968458"/>
                  </a:lnTo>
                  <a:lnTo>
                    <a:pt x="5342178" y="9970287"/>
                  </a:lnTo>
                  <a:lnTo>
                    <a:pt x="5343448" y="9972421"/>
                  </a:lnTo>
                  <a:lnTo>
                    <a:pt x="5344337" y="9974554"/>
                  </a:lnTo>
                  <a:lnTo>
                    <a:pt x="5345226" y="9976688"/>
                  </a:lnTo>
                  <a:lnTo>
                    <a:pt x="5346242" y="9979126"/>
                  </a:lnTo>
                  <a:lnTo>
                    <a:pt x="5346750" y="9981260"/>
                  </a:lnTo>
                  <a:lnTo>
                    <a:pt x="5347385" y="9984003"/>
                  </a:lnTo>
                  <a:lnTo>
                    <a:pt x="5348020" y="9986137"/>
                  </a:lnTo>
                  <a:lnTo>
                    <a:pt x="5348274" y="9988880"/>
                  </a:lnTo>
                  <a:lnTo>
                    <a:pt x="5348655" y="9991318"/>
                  </a:lnTo>
                  <a:lnTo>
                    <a:pt x="5348909" y="9994061"/>
                  </a:lnTo>
                  <a:lnTo>
                    <a:pt x="5349290" y="9996500"/>
                  </a:lnTo>
                  <a:lnTo>
                    <a:pt x="5349290" y="9999243"/>
                  </a:lnTo>
                  <a:lnTo>
                    <a:pt x="5349290" y="10001681"/>
                  </a:lnTo>
                  <a:lnTo>
                    <a:pt x="5349290" y="10004425"/>
                  </a:lnTo>
                  <a:lnTo>
                    <a:pt x="5348909" y="10006863"/>
                  </a:lnTo>
                  <a:lnTo>
                    <a:pt x="5348655" y="10009301"/>
                  </a:lnTo>
                  <a:lnTo>
                    <a:pt x="5348274" y="10012045"/>
                  </a:lnTo>
                  <a:lnTo>
                    <a:pt x="5348020" y="10014483"/>
                  </a:lnTo>
                  <a:lnTo>
                    <a:pt x="5347766" y="10016921"/>
                  </a:lnTo>
                  <a:lnTo>
                    <a:pt x="5380659" y="10016921"/>
                  </a:lnTo>
                </a:path>
                <a:path w="6883400" h="10017125">
                  <a:moveTo>
                    <a:pt x="5380659" y="10016921"/>
                  </a:moveTo>
                  <a:lnTo>
                    <a:pt x="5415076" y="10016921"/>
                  </a:lnTo>
                  <a:lnTo>
                    <a:pt x="5414187" y="10014483"/>
                  </a:lnTo>
                  <a:lnTo>
                    <a:pt x="5413552" y="10012045"/>
                  </a:lnTo>
                  <a:lnTo>
                    <a:pt x="5413298" y="10009606"/>
                  </a:lnTo>
                  <a:lnTo>
                    <a:pt x="5412663" y="10007168"/>
                  </a:lnTo>
                  <a:lnTo>
                    <a:pt x="5412282" y="10004425"/>
                  </a:lnTo>
                  <a:lnTo>
                    <a:pt x="5412282" y="10001986"/>
                  </a:lnTo>
                  <a:lnTo>
                    <a:pt x="5412028" y="9999243"/>
                  </a:lnTo>
                  <a:lnTo>
                    <a:pt x="5412028" y="9996805"/>
                  </a:lnTo>
                  <a:lnTo>
                    <a:pt x="5412282" y="9994366"/>
                  </a:lnTo>
                  <a:lnTo>
                    <a:pt x="5412282" y="9991623"/>
                  </a:lnTo>
                  <a:lnTo>
                    <a:pt x="5412917" y="9989185"/>
                  </a:lnTo>
                  <a:lnTo>
                    <a:pt x="5413298" y="9986441"/>
                  </a:lnTo>
                  <a:lnTo>
                    <a:pt x="5413806" y="9984003"/>
                  </a:lnTo>
                  <a:lnTo>
                    <a:pt x="5414441" y="9981565"/>
                  </a:lnTo>
                  <a:lnTo>
                    <a:pt x="5415076" y="9979126"/>
                  </a:lnTo>
                  <a:lnTo>
                    <a:pt x="5415965" y="9976993"/>
                  </a:lnTo>
                  <a:lnTo>
                    <a:pt x="5416854" y="9974554"/>
                  </a:lnTo>
                  <a:lnTo>
                    <a:pt x="5418124" y="9972421"/>
                  </a:lnTo>
                  <a:lnTo>
                    <a:pt x="5419394" y="9970287"/>
                  </a:lnTo>
                  <a:lnTo>
                    <a:pt x="5420537" y="9968153"/>
                  </a:lnTo>
                  <a:lnTo>
                    <a:pt x="5422061" y="9966325"/>
                  </a:lnTo>
                  <a:lnTo>
                    <a:pt x="5423331" y="9964496"/>
                  </a:lnTo>
                  <a:lnTo>
                    <a:pt x="5425109" y="9962972"/>
                  </a:lnTo>
                  <a:lnTo>
                    <a:pt x="5426633" y="9961448"/>
                  </a:lnTo>
                  <a:lnTo>
                    <a:pt x="5428538" y="9959924"/>
                  </a:lnTo>
                  <a:lnTo>
                    <a:pt x="5430570" y="9958705"/>
                  </a:lnTo>
                  <a:lnTo>
                    <a:pt x="5432729" y="9957485"/>
                  </a:lnTo>
                  <a:lnTo>
                    <a:pt x="5434888" y="9956571"/>
                  </a:lnTo>
                  <a:lnTo>
                    <a:pt x="5437047" y="9955657"/>
                  </a:lnTo>
                  <a:lnTo>
                    <a:pt x="5439460" y="9955047"/>
                  </a:lnTo>
                  <a:lnTo>
                    <a:pt x="5441873" y="9954437"/>
                  </a:lnTo>
                  <a:lnTo>
                    <a:pt x="5444667" y="9954133"/>
                  </a:lnTo>
                  <a:lnTo>
                    <a:pt x="5447334" y="9954742"/>
                  </a:lnTo>
                  <a:lnTo>
                    <a:pt x="5450128" y="9955047"/>
                  </a:lnTo>
                  <a:lnTo>
                    <a:pt x="5452541" y="9955961"/>
                  </a:lnTo>
                  <a:lnTo>
                    <a:pt x="5454954" y="9956571"/>
                  </a:lnTo>
                  <a:lnTo>
                    <a:pt x="5457113" y="9957485"/>
                  </a:lnTo>
                  <a:lnTo>
                    <a:pt x="5459272" y="9958705"/>
                  </a:lnTo>
                  <a:lnTo>
                    <a:pt x="5461050" y="9960229"/>
                  </a:lnTo>
                  <a:lnTo>
                    <a:pt x="5462955" y="9961448"/>
                  </a:lnTo>
                  <a:lnTo>
                    <a:pt x="5464733" y="9962972"/>
                  </a:lnTo>
                  <a:lnTo>
                    <a:pt x="5466257" y="9964801"/>
                  </a:lnTo>
                  <a:lnTo>
                    <a:pt x="5467781" y="9966325"/>
                  </a:lnTo>
                  <a:lnTo>
                    <a:pt x="5469051" y="9968458"/>
                  </a:lnTo>
                  <a:lnTo>
                    <a:pt x="5470194" y="9970287"/>
                  </a:lnTo>
                  <a:lnTo>
                    <a:pt x="5471464" y="9972421"/>
                  </a:lnTo>
                  <a:lnTo>
                    <a:pt x="5472353" y="9974554"/>
                  </a:lnTo>
                  <a:lnTo>
                    <a:pt x="5473242" y="9976688"/>
                  </a:lnTo>
                  <a:lnTo>
                    <a:pt x="5474258" y="9979126"/>
                  </a:lnTo>
                  <a:lnTo>
                    <a:pt x="5474766" y="9981260"/>
                  </a:lnTo>
                  <a:lnTo>
                    <a:pt x="5475401" y="9984003"/>
                  </a:lnTo>
                  <a:lnTo>
                    <a:pt x="5476036" y="9986137"/>
                  </a:lnTo>
                  <a:lnTo>
                    <a:pt x="5476290" y="9988880"/>
                  </a:lnTo>
                  <a:lnTo>
                    <a:pt x="5476671" y="9991318"/>
                  </a:lnTo>
                  <a:lnTo>
                    <a:pt x="5476925" y="9994061"/>
                  </a:lnTo>
                  <a:lnTo>
                    <a:pt x="5477306" y="9996500"/>
                  </a:lnTo>
                  <a:lnTo>
                    <a:pt x="5477306" y="9999243"/>
                  </a:lnTo>
                  <a:lnTo>
                    <a:pt x="5477306" y="10001681"/>
                  </a:lnTo>
                  <a:lnTo>
                    <a:pt x="5477306" y="10004425"/>
                  </a:lnTo>
                  <a:lnTo>
                    <a:pt x="5476925" y="10006863"/>
                  </a:lnTo>
                  <a:lnTo>
                    <a:pt x="5476671" y="10009301"/>
                  </a:lnTo>
                  <a:lnTo>
                    <a:pt x="5476290" y="10012045"/>
                  </a:lnTo>
                  <a:lnTo>
                    <a:pt x="5476036" y="10014483"/>
                  </a:lnTo>
                  <a:lnTo>
                    <a:pt x="5475782" y="10016921"/>
                  </a:lnTo>
                  <a:lnTo>
                    <a:pt x="5508675" y="10016921"/>
                  </a:lnTo>
                </a:path>
                <a:path w="6883400" h="10017125">
                  <a:moveTo>
                    <a:pt x="5508675" y="10016921"/>
                  </a:moveTo>
                  <a:lnTo>
                    <a:pt x="5543092" y="10016921"/>
                  </a:lnTo>
                  <a:lnTo>
                    <a:pt x="5542457" y="10014483"/>
                  </a:lnTo>
                  <a:lnTo>
                    <a:pt x="5541568" y="10012045"/>
                  </a:lnTo>
                  <a:lnTo>
                    <a:pt x="5541314" y="10009606"/>
                  </a:lnTo>
                  <a:lnTo>
                    <a:pt x="5540933" y="10007168"/>
                  </a:lnTo>
                  <a:lnTo>
                    <a:pt x="5540679" y="10004425"/>
                  </a:lnTo>
                  <a:lnTo>
                    <a:pt x="5540298" y="10001986"/>
                  </a:lnTo>
                  <a:lnTo>
                    <a:pt x="5540298" y="9999243"/>
                  </a:lnTo>
                  <a:lnTo>
                    <a:pt x="5540298" y="9996805"/>
                  </a:lnTo>
                  <a:lnTo>
                    <a:pt x="5540298" y="9994366"/>
                  </a:lnTo>
                  <a:lnTo>
                    <a:pt x="5540679" y="9991623"/>
                  </a:lnTo>
                  <a:lnTo>
                    <a:pt x="5540933" y="9989185"/>
                  </a:lnTo>
                  <a:lnTo>
                    <a:pt x="5543981" y="9976993"/>
                  </a:lnTo>
                  <a:lnTo>
                    <a:pt x="5544870" y="9974554"/>
                  </a:lnTo>
                  <a:lnTo>
                    <a:pt x="5546140" y="9972421"/>
                  </a:lnTo>
                  <a:lnTo>
                    <a:pt x="5547410" y="9970287"/>
                  </a:lnTo>
                  <a:lnTo>
                    <a:pt x="5548553" y="9968153"/>
                  </a:lnTo>
                  <a:lnTo>
                    <a:pt x="5550077" y="9966325"/>
                  </a:lnTo>
                  <a:lnTo>
                    <a:pt x="5551347" y="9964496"/>
                  </a:lnTo>
                  <a:lnTo>
                    <a:pt x="5553125" y="9962972"/>
                  </a:lnTo>
                  <a:lnTo>
                    <a:pt x="5555030" y="9961448"/>
                  </a:lnTo>
                  <a:lnTo>
                    <a:pt x="5556808" y="9959924"/>
                  </a:lnTo>
                  <a:lnTo>
                    <a:pt x="5558586" y="9958705"/>
                  </a:lnTo>
                  <a:lnTo>
                    <a:pt x="5572683" y="9954133"/>
                  </a:lnTo>
                  <a:lnTo>
                    <a:pt x="5575350" y="9954742"/>
                  </a:lnTo>
                  <a:lnTo>
                    <a:pt x="5578144" y="9955047"/>
                  </a:lnTo>
                  <a:lnTo>
                    <a:pt x="5580557" y="9955961"/>
                  </a:lnTo>
                  <a:lnTo>
                    <a:pt x="5582970" y="9956571"/>
                  </a:lnTo>
                  <a:lnTo>
                    <a:pt x="5585129" y="9957485"/>
                  </a:lnTo>
                  <a:lnTo>
                    <a:pt x="5587288" y="9958705"/>
                  </a:lnTo>
                  <a:lnTo>
                    <a:pt x="5589066" y="9960229"/>
                  </a:lnTo>
                  <a:lnTo>
                    <a:pt x="5591225" y="9961448"/>
                  </a:lnTo>
                  <a:lnTo>
                    <a:pt x="5592749" y="9962972"/>
                  </a:lnTo>
                  <a:lnTo>
                    <a:pt x="5594273" y="9964801"/>
                  </a:lnTo>
                  <a:lnTo>
                    <a:pt x="5595797" y="9966325"/>
                  </a:lnTo>
                  <a:lnTo>
                    <a:pt x="5597067" y="9968458"/>
                  </a:lnTo>
                  <a:lnTo>
                    <a:pt x="5598591" y="9970287"/>
                  </a:lnTo>
                  <a:lnTo>
                    <a:pt x="5599480" y="9972421"/>
                  </a:lnTo>
                  <a:lnTo>
                    <a:pt x="5600369" y="9974554"/>
                  </a:lnTo>
                  <a:lnTo>
                    <a:pt x="5601639" y="9976688"/>
                  </a:lnTo>
                  <a:lnTo>
                    <a:pt x="5602274" y="9979126"/>
                  </a:lnTo>
                  <a:lnTo>
                    <a:pt x="5603163" y="9981260"/>
                  </a:lnTo>
                  <a:lnTo>
                    <a:pt x="5603798" y="9984003"/>
                  </a:lnTo>
                  <a:lnTo>
                    <a:pt x="5604052" y="9986137"/>
                  </a:lnTo>
                  <a:lnTo>
                    <a:pt x="5604687" y="9988880"/>
                  </a:lnTo>
                  <a:lnTo>
                    <a:pt x="5604941" y="9991318"/>
                  </a:lnTo>
                  <a:lnTo>
                    <a:pt x="5604941" y="9994061"/>
                  </a:lnTo>
                  <a:lnTo>
                    <a:pt x="5605322" y="9996500"/>
                  </a:lnTo>
                  <a:lnTo>
                    <a:pt x="5605322" y="9999243"/>
                  </a:lnTo>
                  <a:lnTo>
                    <a:pt x="5605322" y="10001681"/>
                  </a:lnTo>
                  <a:lnTo>
                    <a:pt x="5605322" y="10004425"/>
                  </a:lnTo>
                  <a:lnTo>
                    <a:pt x="5604941" y="10006863"/>
                  </a:lnTo>
                  <a:lnTo>
                    <a:pt x="5604941" y="10009301"/>
                  </a:lnTo>
                  <a:lnTo>
                    <a:pt x="5604306" y="10012045"/>
                  </a:lnTo>
                  <a:lnTo>
                    <a:pt x="5604052" y="10014483"/>
                  </a:lnTo>
                  <a:lnTo>
                    <a:pt x="5603798" y="10016921"/>
                  </a:lnTo>
                  <a:lnTo>
                    <a:pt x="5636691" y="10016921"/>
                  </a:lnTo>
                </a:path>
                <a:path w="6883400" h="10017125">
                  <a:moveTo>
                    <a:pt x="5636945" y="10016921"/>
                  </a:moveTo>
                  <a:lnTo>
                    <a:pt x="5671108" y="10016921"/>
                  </a:lnTo>
                  <a:lnTo>
                    <a:pt x="5670473" y="10014483"/>
                  </a:lnTo>
                  <a:lnTo>
                    <a:pt x="5669838" y="10012045"/>
                  </a:lnTo>
                  <a:lnTo>
                    <a:pt x="5669330" y="10009606"/>
                  </a:lnTo>
                  <a:lnTo>
                    <a:pt x="5668949" y="10007168"/>
                  </a:lnTo>
                  <a:lnTo>
                    <a:pt x="5668695" y="10004425"/>
                  </a:lnTo>
                  <a:lnTo>
                    <a:pt x="5668314" y="10001986"/>
                  </a:lnTo>
                  <a:lnTo>
                    <a:pt x="5668314" y="9999243"/>
                  </a:lnTo>
                  <a:lnTo>
                    <a:pt x="5668314" y="9996805"/>
                  </a:lnTo>
                  <a:lnTo>
                    <a:pt x="5668314" y="9994366"/>
                  </a:lnTo>
                  <a:lnTo>
                    <a:pt x="5668695" y="9991623"/>
                  </a:lnTo>
                  <a:lnTo>
                    <a:pt x="5671362" y="9979126"/>
                  </a:lnTo>
                  <a:lnTo>
                    <a:pt x="5671997" y="9976993"/>
                  </a:lnTo>
                  <a:lnTo>
                    <a:pt x="5673267" y="9974554"/>
                  </a:lnTo>
                  <a:lnTo>
                    <a:pt x="5674156" y="9972421"/>
                  </a:lnTo>
                  <a:lnTo>
                    <a:pt x="5675426" y="9970287"/>
                  </a:lnTo>
                  <a:lnTo>
                    <a:pt x="5676569" y="9968153"/>
                  </a:lnTo>
                  <a:lnTo>
                    <a:pt x="5678093" y="9966325"/>
                  </a:lnTo>
                  <a:lnTo>
                    <a:pt x="5679617" y="9964496"/>
                  </a:lnTo>
                  <a:lnTo>
                    <a:pt x="5681141" y="9962972"/>
                  </a:lnTo>
                  <a:lnTo>
                    <a:pt x="5683046" y="9961448"/>
                  </a:lnTo>
                  <a:lnTo>
                    <a:pt x="5684824" y="9959924"/>
                  </a:lnTo>
                  <a:lnTo>
                    <a:pt x="5700699" y="9954133"/>
                  </a:lnTo>
                  <a:lnTo>
                    <a:pt x="5703366" y="9954742"/>
                  </a:lnTo>
                  <a:lnTo>
                    <a:pt x="5706160" y="9955047"/>
                  </a:lnTo>
                  <a:lnTo>
                    <a:pt x="5708573" y="9955961"/>
                  </a:lnTo>
                  <a:lnTo>
                    <a:pt x="5710986" y="9956571"/>
                  </a:lnTo>
                  <a:lnTo>
                    <a:pt x="5713145" y="9957485"/>
                  </a:lnTo>
                  <a:lnTo>
                    <a:pt x="5715304" y="9958705"/>
                  </a:lnTo>
                  <a:lnTo>
                    <a:pt x="5717082" y="9960229"/>
                  </a:lnTo>
                  <a:lnTo>
                    <a:pt x="5719241" y="9961448"/>
                  </a:lnTo>
                  <a:lnTo>
                    <a:pt x="5720765" y="9962972"/>
                  </a:lnTo>
                  <a:lnTo>
                    <a:pt x="5722289" y="9964801"/>
                  </a:lnTo>
                  <a:lnTo>
                    <a:pt x="5723813" y="9966325"/>
                  </a:lnTo>
                  <a:lnTo>
                    <a:pt x="5725337" y="9968458"/>
                  </a:lnTo>
                  <a:lnTo>
                    <a:pt x="5726607" y="9970287"/>
                  </a:lnTo>
                  <a:lnTo>
                    <a:pt x="5727496" y="9972421"/>
                  </a:lnTo>
                  <a:lnTo>
                    <a:pt x="5728766" y="9974554"/>
                  </a:lnTo>
                  <a:lnTo>
                    <a:pt x="5729655" y="9976688"/>
                  </a:lnTo>
                  <a:lnTo>
                    <a:pt x="5730290" y="9979126"/>
                  </a:lnTo>
                  <a:lnTo>
                    <a:pt x="5731179" y="9981260"/>
                  </a:lnTo>
                  <a:lnTo>
                    <a:pt x="5731814" y="9984003"/>
                  </a:lnTo>
                  <a:lnTo>
                    <a:pt x="5732068" y="9986137"/>
                  </a:lnTo>
                  <a:lnTo>
                    <a:pt x="5732703" y="9988880"/>
                  </a:lnTo>
                  <a:lnTo>
                    <a:pt x="5732957" y="9991318"/>
                  </a:lnTo>
                  <a:lnTo>
                    <a:pt x="5732957" y="9994061"/>
                  </a:lnTo>
                  <a:lnTo>
                    <a:pt x="5733338" y="9996500"/>
                  </a:lnTo>
                  <a:lnTo>
                    <a:pt x="5733338" y="9999243"/>
                  </a:lnTo>
                  <a:lnTo>
                    <a:pt x="5733338" y="10001681"/>
                  </a:lnTo>
                  <a:lnTo>
                    <a:pt x="5733338" y="10004425"/>
                  </a:lnTo>
                  <a:lnTo>
                    <a:pt x="5732957" y="10006863"/>
                  </a:lnTo>
                  <a:lnTo>
                    <a:pt x="5732957" y="10009301"/>
                  </a:lnTo>
                  <a:lnTo>
                    <a:pt x="5732703" y="10012045"/>
                  </a:lnTo>
                  <a:lnTo>
                    <a:pt x="5732322" y="10014483"/>
                  </a:lnTo>
                  <a:lnTo>
                    <a:pt x="5731814" y="10016921"/>
                  </a:lnTo>
                  <a:lnTo>
                    <a:pt x="5764961" y="10016921"/>
                  </a:lnTo>
                </a:path>
                <a:path w="6883400" h="10017125">
                  <a:moveTo>
                    <a:pt x="5764961" y="10016921"/>
                  </a:moveTo>
                  <a:lnTo>
                    <a:pt x="5799124" y="10016921"/>
                  </a:lnTo>
                  <a:lnTo>
                    <a:pt x="5798489" y="10014483"/>
                  </a:lnTo>
                  <a:lnTo>
                    <a:pt x="5797854" y="10012045"/>
                  </a:lnTo>
                  <a:lnTo>
                    <a:pt x="5797346" y="10009606"/>
                  </a:lnTo>
                  <a:lnTo>
                    <a:pt x="5796965" y="10007168"/>
                  </a:lnTo>
                  <a:lnTo>
                    <a:pt x="5796711" y="10004425"/>
                  </a:lnTo>
                  <a:lnTo>
                    <a:pt x="5796330" y="10001986"/>
                  </a:lnTo>
                  <a:lnTo>
                    <a:pt x="5796330" y="9999243"/>
                  </a:lnTo>
                  <a:lnTo>
                    <a:pt x="5796330" y="9996805"/>
                  </a:lnTo>
                  <a:lnTo>
                    <a:pt x="5796330" y="9994366"/>
                  </a:lnTo>
                  <a:lnTo>
                    <a:pt x="5796711" y="9991623"/>
                  </a:lnTo>
                  <a:lnTo>
                    <a:pt x="5796965" y="9989185"/>
                  </a:lnTo>
                  <a:lnTo>
                    <a:pt x="5797346" y="9986441"/>
                  </a:lnTo>
                  <a:lnTo>
                    <a:pt x="5797854" y="9984003"/>
                  </a:lnTo>
                  <a:lnTo>
                    <a:pt x="5798870" y="9981565"/>
                  </a:lnTo>
                  <a:lnTo>
                    <a:pt x="5799378" y="9979126"/>
                  </a:lnTo>
                  <a:lnTo>
                    <a:pt x="5800394" y="9976993"/>
                  </a:lnTo>
                  <a:lnTo>
                    <a:pt x="5801283" y="9974554"/>
                  </a:lnTo>
                  <a:lnTo>
                    <a:pt x="5802172" y="9972421"/>
                  </a:lnTo>
                  <a:lnTo>
                    <a:pt x="5803442" y="9970287"/>
                  </a:lnTo>
                  <a:lnTo>
                    <a:pt x="5804585" y="9968153"/>
                  </a:lnTo>
                  <a:lnTo>
                    <a:pt x="5806109" y="9966325"/>
                  </a:lnTo>
                  <a:lnTo>
                    <a:pt x="5807633" y="9964496"/>
                  </a:lnTo>
                  <a:lnTo>
                    <a:pt x="5809157" y="9962972"/>
                  </a:lnTo>
                  <a:lnTo>
                    <a:pt x="5811062" y="9961448"/>
                  </a:lnTo>
                  <a:lnTo>
                    <a:pt x="5812840" y="9959924"/>
                  </a:lnTo>
                  <a:lnTo>
                    <a:pt x="5828715" y="9954133"/>
                  </a:lnTo>
                  <a:lnTo>
                    <a:pt x="5831763" y="9954742"/>
                  </a:lnTo>
                  <a:lnTo>
                    <a:pt x="5834176" y="9955047"/>
                  </a:lnTo>
                  <a:lnTo>
                    <a:pt x="5836589" y="9955961"/>
                  </a:lnTo>
                  <a:lnTo>
                    <a:pt x="5839002" y="9956571"/>
                  </a:lnTo>
                  <a:lnTo>
                    <a:pt x="5841161" y="9957485"/>
                  </a:lnTo>
                  <a:lnTo>
                    <a:pt x="5843320" y="9958705"/>
                  </a:lnTo>
                  <a:lnTo>
                    <a:pt x="5845479" y="9960229"/>
                  </a:lnTo>
                  <a:lnTo>
                    <a:pt x="5847257" y="9961448"/>
                  </a:lnTo>
                  <a:lnTo>
                    <a:pt x="5848781" y="9962972"/>
                  </a:lnTo>
                  <a:lnTo>
                    <a:pt x="5850686" y="9964801"/>
                  </a:lnTo>
                  <a:lnTo>
                    <a:pt x="5851829" y="9966325"/>
                  </a:lnTo>
                  <a:lnTo>
                    <a:pt x="5858306" y="9979126"/>
                  </a:lnTo>
                  <a:lnTo>
                    <a:pt x="5859195" y="9981260"/>
                  </a:lnTo>
                  <a:lnTo>
                    <a:pt x="5859830" y="9984003"/>
                  </a:lnTo>
                  <a:lnTo>
                    <a:pt x="5860084" y="9986137"/>
                  </a:lnTo>
                  <a:lnTo>
                    <a:pt x="5860719" y="9988880"/>
                  </a:lnTo>
                  <a:lnTo>
                    <a:pt x="5860973" y="9991318"/>
                  </a:lnTo>
                  <a:lnTo>
                    <a:pt x="5861354" y="9994061"/>
                  </a:lnTo>
                  <a:lnTo>
                    <a:pt x="5861354" y="9996500"/>
                  </a:lnTo>
                  <a:lnTo>
                    <a:pt x="5861608" y="9999243"/>
                  </a:lnTo>
                  <a:lnTo>
                    <a:pt x="5861608" y="10001681"/>
                  </a:lnTo>
                  <a:lnTo>
                    <a:pt x="5861354" y="10004425"/>
                  </a:lnTo>
                  <a:lnTo>
                    <a:pt x="5861354" y="10006863"/>
                  </a:lnTo>
                  <a:lnTo>
                    <a:pt x="5860973" y="10009301"/>
                  </a:lnTo>
                  <a:lnTo>
                    <a:pt x="5860719" y="10012045"/>
                  </a:lnTo>
                  <a:lnTo>
                    <a:pt x="5860338" y="10014483"/>
                  </a:lnTo>
                  <a:lnTo>
                    <a:pt x="5859830" y="10016921"/>
                  </a:lnTo>
                  <a:lnTo>
                    <a:pt x="5892977" y="10016921"/>
                  </a:lnTo>
                </a:path>
                <a:path w="6883400" h="10017125">
                  <a:moveTo>
                    <a:pt x="5892977" y="10016921"/>
                  </a:moveTo>
                  <a:lnTo>
                    <a:pt x="5927140" y="10016921"/>
                  </a:lnTo>
                  <a:lnTo>
                    <a:pt x="5926505" y="10014483"/>
                  </a:lnTo>
                  <a:lnTo>
                    <a:pt x="5925870" y="10012045"/>
                  </a:lnTo>
                  <a:lnTo>
                    <a:pt x="5925362" y="10009606"/>
                  </a:lnTo>
                  <a:lnTo>
                    <a:pt x="5924981" y="10007168"/>
                  </a:lnTo>
                  <a:lnTo>
                    <a:pt x="5924727" y="10004425"/>
                  </a:lnTo>
                  <a:lnTo>
                    <a:pt x="5924346" y="10001986"/>
                  </a:lnTo>
                  <a:lnTo>
                    <a:pt x="5924346" y="9999243"/>
                  </a:lnTo>
                  <a:lnTo>
                    <a:pt x="5924346" y="9996805"/>
                  </a:lnTo>
                  <a:lnTo>
                    <a:pt x="5924346" y="9994366"/>
                  </a:lnTo>
                  <a:lnTo>
                    <a:pt x="5924727" y="9991623"/>
                  </a:lnTo>
                  <a:lnTo>
                    <a:pt x="5924981" y="9989185"/>
                  </a:lnTo>
                  <a:lnTo>
                    <a:pt x="5925616" y="9986441"/>
                  </a:lnTo>
                  <a:lnTo>
                    <a:pt x="5926251" y="9984003"/>
                  </a:lnTo>
                  <a:lnTo>
                    <a:pt x="5926886" y="9981565"/>
                  </a:lnTo>
                  <a:lnTo>
                    <a:pt x="5927394" y="9979126"/>
                  </a:lnTo>
                  <a:lnTo>
                    <a:pt x="5928410" y="9976993"/>
                  </a:lnTo>
                  <a:lnTo>
                    <a:pt x="5929299" y="9974554"/>
                  </a:lnTo>
                  <a:lnTo>
                    <a:pt x="5930188" y="9972421"/>
                  </a:lnTo>
                  <a:lnTo>
                    <a:pt x="5931458" y="9970287"/>
                  </a:lnTo>
                  <a:lnTo>
                    <a:pt x="5932982" y="9968153"/>
                  </a:lnTo>
                  <a:lnTo>
                    <a:pt x="5934125" y="9966325"/>
                  </a:lnTo>
                  <a:lnTo>
                    <a:pt x="5935649" y="9964496"/>
                  </a:lnTo>
                  <a:lnTo>
                    <a:pt x="5937173" y="9962972"/>
                  </a:lnTo>
                  <a:lnTo>
                    <a:pt x="5939078" y="9961448"/>
                  </a:lnTo>
                  <a:lnTo>
                    <a:pt x="5940856" y="9959924"/>
                  </a:lnTo>
                  <a:lnTo>
                    <a:pt x="5943015" y="9958705"/>
                  </a:lnTo>
                  <a:lnTo>
                    <a:pt x="5944793" y="9957485"/>
                  </a:lnTo>
                  <a:lnTo>
                    <a:pt x="5946952" y="9956571"/>
                  </a:lnTo>
                  <a:lnTo>
                    <a:pt x="5949365" y="9955657"/>
                  </a:lnTo>
                  <a:lnTo>
                    <a:pt x="5951778" y="9955047"/>
                  </a:lnTo>
                  <a:lnTo>
                    <a:pt x="5954318" y="9954437"/>
                  </a:lnTo>
                  <a:lnTo>
                    <a:pt x="5956985" y="9954133"/>
                  </a:lnTo>
                  <a:lnTo>
                    <a:pt x="5959779" y="9954742"/>
                  </a:lnTo>
                  <a:lnTo>
                    <a:pt x="5962192" y="9955047"/>
                  </a:lnTo>
                  <a:lnTo>
                    <a:pt x="5964605" y="9955961"/>
                  </a:lnTo>
                  <a:lnTo>
                    <a:pt x="5967018" y="9956571"/>
                  </a:lnTo>
                  <a:lnTo>
                    <a:pt x="5969558" y="9957485"/>
                  </a:lnTo>
                  <a:lnTo>
                    <a:pt x="5971336" y="9958705"/>
                  </a:lnTo>
                  <a:lnTo>
                    <a:pt x="5973495" y="9960229"/>
                  </a:lnTo>
                  <a:lnTo>
                    <a:pt x="5975273" y="9961448"/>
                  </a:lnTo>
                  <a:lnTo>
                    <a:pt x="5976797" y="9962972"/>
                  </a:lnTo>
                  <a:lnTo>
                    <a:pt x="5978702" y="9964801"/>
                  </a:lnTo>
                  <a:lnTo>
                    <a:pt x="5980226" y="9966325"/>
                  </a:lnTo>
                  <a:lnTo>
                    <a:pt x="5981369" y="9968458"/>
                  </a:lnTo>
                  <a:lnTo>
                    <a:pt x="5982639" y="9970287"/>
                  </a:lnTo>
                  <a:lnTo>
                    <a:pt x="5983782" y="9972421"/>
                  </a:lnTo>
                  <a:lnTo>
                    <a:pt x="5987846" y="9984003"/>
                  </a:lnTo>
                  <a:lnTo>
                    <a:pt x="5988354" y="9986137"/>
                  </a:lnTo>
                  <a:lnTo>
                    <a:pt x="5988735" y="9988880"/>
                  </a:lnTo>
                  <a:lnTo>
                    <a:pt x="5988989" y="9991318"/>
                  </a:lnTo>
                  <a:lnTo>
                    <a:pt x="5989370" y="9994061"/>
                  </a:lnTo>
                  <a:lnTo>
                    <a:pt x="5989370" y="9996500"/>
                  </a:lnTo>
                  <a:lnTo>
                    <a:pt x="5989624" y="9999243"/>
                  </a:lnTo>
                  <a:lnTo>
                    <a:pt x="5989624" y="10001681"/>
                  </a:lnTo>
                  <a:lnTo>
                    <a:pt x="5989370" y="10004425"/>
                  </a:lnTo>
                  <a:lnTo>
                    <a:pt x="5989370" y="10006863"/>
                  </a:lnTo>
                  <a:lnTo>
                    <a:pt x="5988989" y="10009301"/>
                  </a:lnTo>
                  <a:lnTo>
                    <a:pt x="5988735" y="10012045"/>
                  </a:lnTo>
                  <a:lnTo>
                    <a:pt x="5988354" y="10014483"/>
                  </a:lnTo>
                  <a:lnTo>
                    <a:pt x="5987846" y="10016921"/>
                  </a:lnTo>
                  <a:lnTo>
                    <a:pt x="6020993" y="10016921"/>
                  </a:lnTo>
                </a:path>
                <a:path w="6883400" h="10017125">
                  <a:moveTo>
                    <a:pt x="6020993" y="10016921"/>
                  </a:moveTo>
                  <a:lnTo>
                    <a:pt x="6055156" y="10016921"/>
                  </a:lnTo>
                  <a:lnTo>
                    <a:pt x="6054521" y="10014483"/>
                  </a:lnTo>
                  <a:lnTo>
                    <a:pt x="6053886" y="10012045"/>
                  </a:lnTo>
                  <a:lnTo>
                    <a:pt x="6053378" y="10009606"/>
                  </a:lnTo>
                  <a:lnTo>
                    <a:pt x="6052997" y="10007168"/>
                  </a:lnTo>
                  <a:lnTo>
                    <a:pt x="6052743" y="10004425"/>
                  </a:lnTo>
                  <a:lnTo>
                    <a:pt x="6052743" y="10001986"/>
                  </a:lnTo>
                  <a:lnTo>
                    <a:pt x="6052362" y="9999243"/>
                  </a:lnTo>
                  <a:lnTo>
                    <a:pt x="6052362" y="9996805"/>
                  </a:lnTo>
                  <a:lnTo>
                    <a:pt x="6052743" y="9994366"/>
                  </a:lnTo>
                  <a:lnTo>
                    <a:pt x="6052743" y="9991623"/>
                  </a:lnTo>
                  <a:lnTo>
                    <a:pt x="6052997" y="9989185"/>
                  </a:lnTo>
                  <a:lnTo>
                    <a:pt x="6053632" y="9986441"/>
                  </a:lnTo>
                  <a:lnTo>
                    <a:pt x="6054267" y="9984003"/>
                  </a:lnTo>
                  <a:lnTo>
                    <a:pt x="6054902" y="9981565"/>
                  </a:lnTo>
                  <a:lnTo>
                    <a:pt x="6055410" y="9979126"/>
                  </a:lnTo>
                  <a:lnTo>
                    <a:pt x="6056426" y="9976993"/>
                  </a:lnTo>
                  <a:lnTo>
                    <a:pt x="6057315" y="9974554"/>
                  </a:lnTo>
                  <a:lnTo>
                    <a:pt x="6058204" y="9972421"/>
                  </a:lnTo>
                  <a:lnTo>
                    <a:pt x="6059728" y="9970287"/>
                  </a:lnTo>
                  <a:lnTo>
                    <a:pt x="6060998" y="9968153"/>
                  </a:lnTo>
                  <a:lnTo>
                    <a:pt x="6062141" y="9966325"/>
                  </a:lnTo>
                  <a:lnTo>
                    <a:pt x="6063665" y="9964496"/>
                  </a:lnTo>
                  <a:lnTo>
                    <a:pt x="6065189" y="9962972"/>
                  </a:lnTo>
                  <a:lnTo>
                    <a:pt x="6067094" y="9961448"/>
                  </a:lnTo>
                  <a:lnTo>
                    <a:pt x="6068872" y="9959924"/>
                  </a:lnTo>
                  <a:lnTo>
                    <a:pt x="6071031" y="9958705"/>
                  </a:lnTo>
                  <a:lnTo>
                    <a:pt x="6072809" y="9957485"/>
                  </a:lnTo>
                  <a:lnTo>
                    <a:pt x="6075222" y="9956571"/>
                  </a:lnTo>
                  <a:lnTo>
                    <a:pt x="6077381" y="9955657"/>
                  </a:lnTo>
                  <a:lnTo>
                    <a:pt x="6079794" y="9955047"/>
                  </a:lnTo>
                  <a:lnTo>
                    <a:pt x="6082334" y="9954437"/>
                  </a:lnTo>
                  <a:lnTo>
                    <a:pt x="6085001" y="9954133"/>
                  </a:lnTo>
                  <a:lnTo>
                    <a:pt x="6087795" y="9954742"/>
                  </a:lnTo>
                  <a:lnTo>
                    <a:pt x="6090208" y="9955047"/>
                  </a:lnTo>
                  <a:lnTo>
                    <a:pt x="6093002" y="9955961"/>
                  </a:lnTo>
                  <a:lnTo>
                    <a:pt x="6095034" y="9956571"/>
                  </a:lnTo>
                  <a:lnTo>
                    <a:pt x="6097574" y="9957485"/>
                  </a:lnTo>
                  <a:lnTo>
                    <a:pt x="6099606" y="9958705"/>
                  </a:lnTo>
                  <a:lnTo>
                    <a:pt x="6101511" y="9960229"/>
                  </a:lnTo>
                  <a:lnTo>
                    <a:pt x="6103289" y="9961448"/>
                  </a:lnTo>
                  <a:lnTo>
                    <a:pt x="6105194" y="9962972"/>
                  </a:lnTo>
                  <a:lnTo>
                    <a:pt x="6106718" y="9964801"/>
                  </a:lnTo>
                  <a:lnTo>
                    <a:pt x="6108242" y="9966325"/>
                  </a:lnTo>
                  <a:lnTo>
                    <a:pt x="6109385" y="9968458"/>
                  </a:lnTo>
                  <a:lnTo>
                    <a:pt x="6110655" y="9970287"/>
                  </a:lnTo>
                  <a:lnTo>
                    <a:pt x="6111798" y="9972421"/>
                  </a:lnTo>
                  <a:lnTo>
                    <a:pt x="6115862" y="9984003"/>
                  </a:lnTo>
                  <a:lnTo>
                    <a:pt x="6116370" y="9986137"/>
                  </a:lnTo>
                  <a:lnTo>
                    <a:pt x="6116751" y="9988880"/>
                  </a:lnTo>
                  <a:lnTo>
                    <a:pt x="6117005" y="9991318"/>
                  </a:lnTo>
                  <a:lnTo>
                    <a:pt x="6117386" y="9994061"/>
                  </a:lnTo>
                  <a:lnTo>
                    <a:pt x="6117640" y="9996500"/>
                  </a:lnTo>
                  <a:lnTo>
                    <a:pt x="6117640" y="9999243"/>
                  </a:lnTo>
                  <a:lnTo>
                    <a:pt x="6117640" y="10001681"/>
                  </a:lnTo>
                  <a:lnTo>
                    <a:pt x="6117640" y="10004425"/>
                  </a:lnTo>
                  <a:lnTo>
                    <a:pt x="6117386" y="10006863"/>
                  </a:lnTo>
                  <a:lnTo>
                    <a:pt x="6117005" y="10009301"/>
                  </a:lnTo>
                  <a:lnTo>
                    <a:pt x="6116751" y="10012045"/>
                  </a:lnTo>
                  <a:lnTo>
                    <a:pt x="6116370" y="10014483"/>
                  </a:lnTo>
                  <a:lnTo>
                    <a:pt x="6115862" y="10016921"/>
                  </a:lnTo>
                  <a:lnTo>
                    <a:pt x="6149009" y="10016921"/>
                  </a:lnTo>
                </a:path>
                <a:path w="6883400" h="10017125">
                  <a:moveTo>
                    <a:pt x="6149009" y="10016921"/>
                  </a:moveTo>
                  <a:lnTo>
                    <a:pt x="6183426" y="10016921"/>
                  </a:lnTo>
                  <a:lnTo>
                    <a:pt x="6182537" y="10014483"/>
                  </a:lnTo>
                  <a:lnTo>
                    <a:pt x="6181902" y="10012045"/>
                  </a:lnTo>
                  <a:lnTo>
                    <a:pt x="6181648" y="10009606"/>
                  </a:lnTo>
                  <a:lnTo>
                    <a:pt x="6181013" y="10007168"/>
                  </a:lnTo>
                  <a:lnTo>
                    <a:pt x="6180759" y="10004425"/>
                  </a:lnTo>
                  <a:lnTo>
                    <a:pt x="6180759" y="10001986"/>
                  </a:lnTo>
                  <a:lnTo>
                    <a:pt x="6180378" y="9999243"/>
                  </a:lnTo>
                  <a:lnTo>
                    <a:pt x="6180378" y="9996805"/>
                  </a:lnTo>
                  <a:lnTo>
                    <a:pt x="6180759" y="9994366"/>
                  </a:lnTo>
                  <a:lnTo>
                    <a:pt x="6180759" y="9991623"/>
                  </a:lnTo>
                  <a:lnTo>
                    <a:pt x="6181394" y="9989185"/>
                  </a:lnTo>
                  <a:lnTo>
                    <a:pt x="6181648" y="9986441"/>
                  </a:lnTo>
                  <a:lnTo>
                    <a:pt x="6182283" y="9984003"/>
                  </a:lnTo>
                  <a:lnTo>
                    <a:pt x="6182918" y="9981565"/>
                  </a:lnTo>
                  <a:lnTo>
                    <a:pt x="6183426" y="9979126"/>
                  </a:lnTo>
                  <a:lnTo>
                    <a:pt x="6184442" y="9976993"/>
                  </a:lnTo>
                  <a:lnTo>
                    <a:pt x="6185331" y="9974554"/>
                  </a:lnTo>
                  <a:lnTo>
                    <a:pt x="6186474" y="9972421"/>
                  </a:lnTo>
                  <a:lnTo>
                    <a:pt x="6187744" y="9970287"/>
                  </a:lnTo>
                  <a:lnTo>
                    <a:pt x="6189014" y="9968153"/>
                  </a:lnTo>
                  <a:lnTo>
                    <a:pt x="6190538" y="9966325"/>
                  </a:lnTo>
                  <a:lnTo>
                    <a:pt x="6191681" y="9964496"/>
                  </a:lnTo>
                  <a:lnTo>
                    <a:pt x="6193586" y="9962972"/>
                  </a:lnTo>
                  <a:lnTo>
                    <a:pt x="6195110" y="9961448"/>
                  </a:lnTo>
                  <a:lnTo>
                    <a:pt x="6196888" y="9959924"/>
                  </a:lnTo>
                  <a:lnTo>
                    <a:pt x="6199047" y="9958705"/>
                  </a:lnTo>
                  <a:lnTo>
                    <a:pt x="6201206" y="9957485"/>
                  </a:lnTo>
                  <a:lnTo>
                    <a:pt x="6213017" y="9954133"/>
                  </a:lnTo>
                  <a:lnTo>
                    <a:pt x="6215811" y="9954742"/>
                  </a:lnTo>
                  <a:lnTo>
                    <a:pt x="6218478" y="9955047"/>
                  </a:lnTo>
                  <a:lnTo>
                    <a:pt x="6221018" y="9955961"/>
                  </a:lnTo>
                  <a:lnTo>
                    <a:pt x="6223431" y="9956571"/>
                  </a:lnTo>
                  <a:lnTo>
                    <a:pt x="6225590" y="9957485"/>
                  </a:lnTo>
                  <a:lnTo>
                    <a:pt x="6227622" y="9958705"/>
                  </a:lnTo>
                  <a:lnTo>
                    <a:pt x="6229527" y="9960229"/>
                  </a:lnTo>
                  <a:lnTo>
                    <a:pt x="6231305" y="9961448"/>
                  </a:lnTo>
                  <a:lnTo>
                    <a:pt x="6233210" y="9962972"/>
                  </a:lnTo>
                  <a:lnTo>
                    <a:pt x="6234734" y="9964801"/>
                  </a:lnTo>
                  <a:lnTo>
                    <a:pt x="6236258" y="9966325"/>
                  </a:lnTo>
                  <a:lnTo>
                    <a:pt x="6237401" y="9968458"/>
                  </a:lnTo>
                  <a:lnTo>
                    <a:pt x="6238671" y="9970287"/>
                  </a:lnTo>
                  <a:lnTo>
                    <a:pt x="6239814" y="9972421"/>
                  </a:lnTo>
                  <a:lnTo>
                    <a:pt x="6243878" y="9984003"/>
                  </a:lnTo>
                  <a:lnTo>
                    <a:pt x="6244386" y="9986137"/>
                  </a:lnTo>
                  <a:lnTo>
                    <a:pt x="6244767" y="9988880"/>
                  </a:lnTo>
                  <a:lnTo>
                    <a:pt x="6245021" y="9991318"/>
                  </a:lnTo>
                  <a:lnTo>
                    <a:pt x="6245402" y="9994061"/>
                  </a:lnTo>
                  <a:lnTo>
                    <a:pt x="6245656" y="9996500"/>
                  </a:lnTo>
                  <a:lnTo>
                    <a:pt x="6245656" y="9999243"/>
                  </a:lnTo>
                  <a:lnTo>
                    <a:pt x="6245656" y="10001681"/>
                  </a:lnTo>
                  <a:lnTo>
                    <a:pt x="6245656" y="10004425"/>
                  </a:lnTo>
                  <a:lnTo>
                    <a:pt x="6245402" y="10006863"/>
                  </a:lnTo>
                  <a:lnTo>
                    <a:pt x="6245021" y="10009301"/>
                  </a:lnTo>
                  <a:lnTo>
                    <a:pt x="6244767" y="10012045"/>
                  </a:lnTo>
                  <a:lnTo>
                    <a:pt x="6244386" y="10014483"/>
                  </a:lnTo>
                  <a:lnTo>
                    <a:pt x="6244132" y="10016921"/>
                  </a:lnTo>
                  <a:lnTo>
                    <a:pt x="6277025" y="10016921"/>
                  </a:lnTo>
                </a:path>
                <a:path w="6883400" h="10017125">
                  <a:moveTo>
                    <a:pt x="6277025" y="10016921"/>
                  </a:moveTo>
                  <a:lnTo>
                    <a:pt x="6311442" y="10016921"/>
                  </a:lnTo>
                  <a:lnTo>
                    <a:pt x="6310934" y="10014483"/>
                  </a:lnTo>
                  <a:lnTo>
                    <a:pt x="6309918" y="10012045"/>
                  </a:lnTo>
                  <a:lnTo>
                    <a:pt x="6309664" y="10009606"/>
                  </a:lnTo>
                  <a:lnTo>
                    <a:pt x="6309029" y="10007168"/>
                  </a:lnTo>
                  <a:lnTo>
                    <a:pt x="6309029" y="10004425"/>
                  </a:lnTo>
                  <a:lnTo>
                    <a:pt x="6308775" y="10001986"/>
                  </a:lnTo>
                  <a:lnTo>
                    <a:pt x="6308775" y="9999243"/>
                  </a:lnTo>
                  <a:lnTo>
                    <a:pt x="6308775" y="9996805"/>
                  </a:lnTo>
                  <a:lnTo>
                    <a:pt x="6308775" y="9994366"/>
                  </a:lnTo>
                  <a:lnTo>
                    <a:pt x="6309029" y="9991623"/>
                  </a:lnTo>
                  <a:lnTo>
                    <a:pt x="6309410" y="9989185"/>
                  </a:lnTo>
                  <a:lnTo>
                    <a:pt x="6309664" y="9986441"/>
                  </a:lnTo>
                  <a:lnTo>
                    <a:pt x="6310299" y="9984003"/>
                  </a:lnTo>
                  <a:lnTo>
                    <a:pt x="6310934" y="9981565"/>
                  </a:lnTo>
                  <a:lnTo>
                    <a:pt x="6311442" y="9979126"/>
                  </a:lnTo>
                  <a:lnTo>
                    <a:pt x="6312458" y="9976993"/>
                  </a:lnTo>
                  <a:lnTo>
                    <a:pt x="6313347" y="9974554"/>
                  </a:lnTo>
                  <a:lnTo>
                    <a:pt x="6314490" y="9972421"/>
                  </a:lnTo>
                  <a:lnTo>
                    <a:pt x="6315760" y="9970287"/>
                  </a:lnTo>
                  <a:lnTo>
                    <a:pt x="6317030" y="9968153"/>
                  </a:lnTo>
                  <a:lnTo>
                    <a:pt x="6318554" y="9966325"/>
                  </a:lnTo>
                  <a:lnTo>
                    <a:pt x="6319697" y="9964496"/>
                  </a:lnTo>
                  <a:lnTo>
                    <a:pt x="6321602" y="9962972"/>
                  </a:lnTo>
                  <a:lnTo>
                    <a:pt x="6341033" y="9954133"/>
                  </a:lnTo>
                  <a:lnTo>
                    <a:pt x="6343827" y="9954742"/>
                  </a:lnTo>
                  <a:lnTo>
                    <a:pt x="6346494" y="9955047"/>
                  </a:lnTo>
                  <a:lnTo>
                    <a:pt x="6349034" y="9955961"/>
                  </a:lnTo>
                  <a:lnTo>
                    <a:pt x="6351447" y="9956571"/>
                  </a:lnTo>
                  <a:lnTo>
                    <a:pt x="6353606" y="9957485"/>
                  </a:lnTo>
                  <a:lnTo>
                    <a:pt x="6355638" y="9958705"/>
                  </a:lnTo>
                  <a:lnTo>
                    <a:pt x="6357543" y="9960229"/>
                  </a:lnTo>
                  <a:lnTo>
                    <a:pt x="6359702" y="9961448"/>
                  </a:lnTo>
                  <a:lnTo>
                    <a:pt x="6361226" y="9962972"/>
                  </a:lnTo>
                  <a:lnTo>
                    <a:pt x="6362750" y="9964801"/>
                  </a:lnTo>
                  <a:lnTo>
                    <a:pt x="6364274" y="9966325"/>
                  </a:lnTo>
                  <a:lnTo>
                    <a:pt x="6365417" y="9968458"/>
                  </a:lnTo>
                  <a:lnTo>
                    <a:pt x="6366687" y="9970287"/>
                  </a:lnTo>
                  <a:lnTo>
                    <a:pt x="6367830" y="9972421"/>
                  </a:lnTo>
                  <a:lnTo>
                    <a:pt x="6368846" y="9974554"/>
                  </a:lnTo>
                  <a:lnTo>
                    <a:pt x="6369989" y="9976688"/>
                  </a:lnTo>
                  <a:lnTo>
                    <a:pt x="6370624" y="9979126"/>
                  </a:lnTo>
                  <a:lnTo>
                    <a:pt x="6371513" y="9981260"/>
                  </a:lnTo>
                  <a:lnTo>
                    <a:pt x="6371894" y="9984003"/>
                  </a:lnTo>
                  <a:lnTo>
                    <a:pt x="6372402" y="9986137"/>
                  </a:lnTo>
                  <a:lnTo>
                    <a:pt x="6373037" y="9988880"/>
                  </a:lnTo>
                  <a:lnTo>
                    <a:pt x="6373418" y="9991318"/>
                  </a:lnTo>
                  <a:lnTo>
                    <a:pt x="6373418" y="9994061"/>
                  </a:lnTo>
                  <a:lnTo>
                    <a:pt x="6373672" y="9996500"/>
                  </a:lnTo>
                  <a:lnTo>
                    <a:pt x="6373672" y="9999243"/>
                  </a:lnTo>
                  <a:lnTo>
                    <a:pt x="6373672" y="10001681"/>
                  </a:lnTo>
                  <a:lnTo>
                    <a:pt x="6373672" y="10004425"/>
                  </a:lnTo>
                  <a:lnTo>
                    <a:pt x="6373418" y="10006863"/>
                  </a:lnTo>
                  <a:lnTo>
                    <a:pt x="6373418" y="10009301"/>
                  </a:lnTo>
                  <a:lnTo>
                    <a:pt x="6372783" y="10012045"/>
                  </a:lnTo>
                  <a:lnTo>
                    <a:pt x="6372402" y="10014483"/>
                  </a:lnTo>
                  <a:lnTo>
                    <a:pt x="6372148" y="10016921"/>
                  </a:lnTo>
                  <a:lnTo>
                    <a:pt x="6405041" y="10016921"/>
                  </a:lnTo>
                </a:path>
                <a:path w="6883400" h="10017125">
                  <a:moveTo>
                    <a:pt x="6405041" y="10016921"/>
                  </a:moveTo>
                  <a:lnTo>
                    <a:pt x="6439458" y="10016921"/>
                  </a:lnTo>
                  <a:lnTo>
                    <a:pt x="6438950" y="10014483"/>
                  </a:lnTo>
                  <a:lnTo>
                    <a:pt x="6437934" y="10012045"/>
                  </a:lnTo>
                  <a:lnTo>
                    <a:pt x="6437680" y="10009606"/>
                  </a:lnTo>
                  <a:lnTo>
                    <a:pt x="6437426" y="10007168"/>
                  </a:lnTo>
                  <a:lnTo>
                    <a:pt x="6437045" y="10004425"/>
                  </a:lnTo>
                  <a:lnTo>
                    <a:pt x="6436791" y="10001986"/>
                  </a:lnTo>
                  <a:lnTo>
                    <a:pt x="6436791" y="9999243"/>
                  </a:lnTo>
                  <a:lnTo>
                    <a:pt x="6436791" y="9996805"/>
                  </a:lnTo>
                  <a:lnTo>
                    <a:pt x="6436791" y="9994366"/>
                  </a:lnTo>
                  <a:lnTo>
                    <a:pt x="6437045" y="9991623"/>
                  </a:lnTo>
                  <a:lnTo>
                    <a:pt x="6437426" y="9989185"/>
                  </a:lnTo>
                  <a:lnTo>
                    <a:pt x="6437680" y="9986441"/>
                  </a:lnTo>
                  <a:lnTo>
                    <a:pt x="6438315" y="9984003"/>
                  </a:lnTo>
                  <a:lnTo>
                    <a:pt x="6438950" y="9981565"/>
                  </a:lnTo>
                  <a:lnTo>
                    <a:pt x="6439839" y="9979126"/>
                  </a:lnTo>
                  <a:lnTo>
                    <a:pt x="6440474" y="9976993"/>
                  </a:lnTo>
                  <a:lnTo>
                    <a:pt x="6441617" y="9974554"/>
                  </a:lnTo>
                  <a:lnTo>
                    <a:pt x="6442506" y="9972421"/>
                  </a:lnTo>
                  <a:lnTo>
                    <a:pt x="6443776" y="9970287"/>
                  </a:lnTo>
                  <a:lnTo>
                    <a:pt x="6445046" y="9968153"/>
                  </a:lnTo>
                  <a:lnTo>
                    <a:pt x="6446570" y="9966325"/>
                  </a:lnTo>
                  <a:lnTo>
                    <a:pt x="6448094" y="9964496"/>
                  </a:lnTo>
                  <a:lnTo>
                    <a:pt x="6449618" y="9962972"/>
                  </a:lnTo>
                  <a:lnTo>
                    <a:pt x="6451396" y="9961448"/>
                  </a:lnTo>
                  <a:lnTo>
                    <a:pt x="6453174" y="9959924"/>
                  </a:lnTo>
                  <a:lnTo>
                    <a:pt x="6469049" y="9954133"/>
                  </a:lnTo>
                  <a:lnTo>
                    <a:pt x="6471843" y="9954742"/>
                  </a:lnTo>
                  <a:lnTo>
                    <a:pt x="6474510" y="9955047"/>
                  </a:lnTo>
                  <a:lnTo>
                    <a:pt x="6477050" y="9955961"/>
                  </a:lnTo>
                  <a:lnTo>
                    <a:pt x="6479463" y="9956571"/>
                  </a:lnTo>
                  <a:lnTo>
                    <a:pt x="6481622" y="9957485"/>
                  </a:lnTo>
                  <a:lnTo>
                    <a:pt x="6483654" y="9958705"/>
                  </a:lnTo>
                  <a:lnTo>
                    <a:pt x="6485559" y="9960229"/>
                  </a:lnTo>
                  <a:lnTo>
                    <a:pt x="6487718" y="9961448"/>
                  </a:lnTo>
                  <a:lnTo>
                    <a:pt x="6489242" y="9962972"/>
                  </a:lnTo>
                  <a:lnTo>
                    <a:pt x="6490766" y="9964801"/>
                  </a:lnTo>
                  <a:lnTo>
                    <a:pt x="6492290" y="9966325"/>
                  </a:lnTo>
                  <a:lnTo>
                    <a:pt x="6493814" y="9968458"/>
                  </a:lnTo>
                  <a:lnTo>
                    <a:pt x="6494957" y="9970287"/>
                  </a:lnTo>
                  <a:lnTo>
                    <a:pt x="6495846" y="9972421"/>
                  </a:lnTo>
                  <a:lnTo>
                    <a:pt x="6497116" y="9974554"/>
                  </a:lnTo>
                  <a:lnTo>
                    <a:pt x="6498005" y="9976688"/>
                  </a:lnTo>
                  <a:lnTo>
                    <a:pt x="6498640" y="9979126"/>
                  </a:lnTo>
                  <a:lnTo>
                    <a:pt x="6499529" y="9981260"/>
                  </a:lnTo>
                  <a:lnTo>
                    <a:pt x="6500164" y="9984003"/>
                  </a:lnTo>
                  <a:lnTo>
                    <a:pt x="6500418" y="9986137"/>
                  </a:lnTo>
                  <a:lnTo>
                    <a:pt x="6501053" y="9988880"/>
                  </a:lnTo>
                  <a:lnTo>
                    <a:pt x="6501434" y="9991318"/>
                  </a:lnTo>
                  <a:lnTo>
                    <a:pt x="6501434" y="9994061"/>
                  </a:lnTo>
                  <a:lnTo>
                    <a:pt x="6501688" y="9996500"/>
                  </a:lnTo>
                  <a:lnTo>
                    <a:pt x="6501688" y="9999243"/>
                  </a:lnTo>
                  <a:lnTo>
                    <a:pt x="6501688" y="10001681"/>
                  </a:lnTo>
                  <a:lnTo>
                    <a:pt x="6501688" y="10004425"/>
                  </a:lnTo>
                  <a:lnTo>
                    <a:pt x="6501434" y="10006863"/>
                  </a:lnTo>
                  <a:lnTo>
                    <a:pt x="6501434" y="10009301"/>
                  </a:lnTo>
                  <a:lnTo>
                    <a:pt x="6500799" y="10012045"/>
                  </a:lnTo>
                  <a:lnTo>
                    <a:pt x="6500799" y="10014483"/>
                  </a:lnTo>
                  <a:lnTo>
                    <a:pt x="6500164" y="10016921"/>
                  </a:lnTo>
                  <a:lnTo>
                    <a:pt x="6533438" y="10016921"/>
                  </a:lnTo>
                </a:path>
                <a:path w="6883400" h="10017125">
                  <a:moveTo>
                    <a:pt x="6533438" y="10016921"/>
                  </a:moveTo>
                  <a:lnTo>
                    <a:pt x="6567474" y="10016921"/>
                  </a:lnTo>
                  <a:lnTo>
                    <a:pt x="6566966" y="10014483"/>
                  </a:lnTo>
                  <a:lnTo>
                    <a:pt x="6566331" y="10012045"/>
                  </a:lnTo>
                  <a:lnTo>
                    <a:pt x="6565696" y="10009606"/>
                  </a:lnTo>
                  <a:lnTo>
                    <a:pt x="6565442" y="10007168"/>
                  </a:lnTo>
                  <a:lnTo>
                    <a:pt x="6565061" y="10004425"/>
                  </a:lnTo>
                  <a:lnTo>
                    <a:pt x="6564807" y="10001986"/>
                  </a:lnTo>
                  <a:lnTo>
                    <a:pt x="6564807" y="9999243"/>
                  </a:lnTo>
                  <a:lnTo>
                    <a:pt x="6564807" y="9996805"/>
                  </a:lnTo>
                  <a:lnTo>
                    <a:pt x="6564807" y="9994366"/>
                  </a:lnTo>
                  <a:lnTo>
                    <a:pt x="6565061" y="9991623"/>
                  </a:lnTo>
                  <a:lnTo>
                    <a:pt x="6565442" y="9989185"/>
                  </a:lnTo>
                  <a:lnTo>
                    <a:pt x="6565696" y="9986441"/>
                  </a:lnTo>
                  <a:lnTo>
                    <a:pt x="6566331" y="9984003"/>
                  </a:lnTo>
                  <a:lnTo>
                    <a:pt x="6567220" y="9981565"/>
                  </a:lnTo>
                  <a:lnTo>
                    <a:pt x="6567855" y="9979126"/>
                  </a:lnTo>
                  <a:lnTo>
                    <a:pt x="6568744" y="9976993"/>
                  </a:lnTo>
                  <a:lnTo>
                    <a:pt x="6569633" y="9974554"/>
                  </a:lnTo>
                  <a:lnTo>
                    <a:pt x="6570522" y="9972421"/>
                  </a:lnTo>
                  <a:lnTo>
                    <a:pt x="6571792" y="9970287"/>
                  </a:lnTo>
                  <a:lnTo>
                    <a:pt x="6573062" y="9968153"/>
                  </a:lnTo>
                  <a:lnTo>
                    <a:pt x="6574586" y="9966325"/>
                  </a:lnTo>
                  <a:lnTo>
                    <a:pt x="6576110" y="9964496"/>
                  </a:lnTo>
                  <a:lnTo>
                    <a:pt x="6577634" y="9962972"/>
                  </a:lnTo>
                  <a:lnTo>
                    <a:pt x="6579412" y="9961448"/>
                  </a:lnTo>
                  <a:lnTo>
                    <a:pt x="6581190" y="9959924"/>
                  </a:lnTo>
                  <a:lnTo>
                    <a:pt x="6597065" y="9954133"/>
                  </a:lnTo>
                  <a:lnTo>
                    <a:pt x="6600113" y="9954742"/>
                  </a:lnTo>
                  <a:lnTo>
                    <a:pt x="6602526" y="9955047"/>
                  </a:lnTo>
                  <a:lnTo>
                    <a:pt x="6605066" y="9955961"/>
                  </a:lnTo>
                  <a:lnTo>
                    <a:pt x="6607479" y="9956571"/>
                  </a:lnTo>
                  <a:lnTo>
                    <a:pt x="6609638" y="9957485"/>
                  </a:lnTo>
                  <a:lnTo>
                    <a:pt x="6611670" y="9958705"/>
                  </a:lnTo>
                  <a:lnTo>
                    <a:pt x="6613829" y="9960229"/>
                  </a:lnTo>
                  <a:lnTo>
                    <a:pt x="6615734" y="9961448"/>
                  </a:lnTo>
                  <a:lnTo>
                    <a:pt x="6625132" y="9974554"/>
                  </a:lnTo>
                  <a:lnTo>
                    <a:pt x="6626021" y="9976688"/>
                  </a:lnTo>
                  <a:lnTo>
                    <a:pt x="6626656" y="9979126"/>
                  </a:lnTo>
                  <a:lnTo>
                    <a:pt x="6627545" y="9981260"/>
                  </a:lnTo>
                  <a:lnTo>
                    <a:pt x="6628180" y="9984003"/>
                  </a:lnTo>
                  <a:lnTo>
                    <a:pt x="6628434" y="9986137"/>
                  </a:lnTo>
                  <a:lnTo>
                    <a:pt x="6629069" y="9988880"/>
                  </a:lnTo>
                  <a:lnTo>
                    <a:pt x="6629450" y="9991318"/>
                  </a:lnTo>
                  <a:lnTo>
                    <a:pt x="6629704" y="9994061"/>
                  </a:lnTo>
                  <a:lnTo>
                    <a:pt x="6629704" y="9996500"/>
                  </a:lnTo>
                  <a:lnTo>
                    <a:pt x="6629958" y="9999243"/>
                  </a:lnTo>
                  <a:lnTo>
                    <a:pt x="6629958" y="10001681"/>
                  </a:lnTo>
                  <a:lnTo>
                    <a:pt x="6629704" y="10004425"/>
                  </a:lnTo>
                  <a:lnTo>
                    <a:pt x="6629704" y="10006863"/>
                  </a:lnTo>
                  <a:lnTo>
                    <a:pt x="6629450" y="10009301"/>
                  </a:lnTo>
                  <a:lnTo>
                    <a:pt x="6629069" y="10012045"/>
                  </a:lnTo>
                  <a:lnTo>
                    <a:pt x="6628815" y="10014483"/>
                  </a:lnTo>
                  <a:lnTo>
                    <a:pt x="6628180" y="10016921"/>
                  </a:lnTo>
                  <a:lnTo>
                    <a:pt x="6661454" y="10016921"/>
                  </a:lnTo>
                </a:path>
                <a:path w="6883400" h="10017125">
                  <a:moveTo>
                    <a:pt x="6661454" y="10016921"/>
                  </a:moveTo>
                  <a:lnTo>
                    <a:pt x="6695490" y="10016921"/>
                  </a:lnTo>
                  <a:lnTo>
                    <a:pt x="6694982" y="10014483"/>
                  </a:lnTo>
                  <a:lnTo>
                    <a:pt x="6694347" y="10012045"/>
                  </a:lnTo>
                  <a:lnTo>
                    <a:pt x="6693712" y="10009606"/>
                  </a:lnTo>
                  <a:lnTo>
                    <a:pt x="6693458" y="10007168"/>
                  </a:lnTo>
                  <a:lnTo>
                    <a:pt x="6693077" y="10004425"/>
                  </a:lnTo>
                  <a:lnTo>
                    <a:pt x="6692823" y="10001986"/>
                  </a:lnTo>
                  <a:lnTo>
                    <a:pt x="6692823" y="9999243"/>
                  </a:lnTo>
                  <a:lnTo>
                    <a:pt x="6692823" y="9996805"/>
                  </a:lnTo>
                  <a:lnTo>
                    <a:pt x="6692823" y="9994366"/>
                  </a:lnTo>
                  <a:lnTo>
                    <a:pt x="6693077" y="9991623"/>
                  </a:lnTo>
                  <a:lnTo>
                    <a:pt x="6693458" y="9989185"/>
                  </a:lnTo>
                  <a:lnTo>
                    <a:pt x="6693966" y="9986441"/>
                  </a:lnTo>
                  <a:lnTo>
                    <a:pt x="6694347" y="9984003"/>
                  </a:lnTo>
                  <a:lnTo>
                    <a:pt x="6695236" y="9981565"/>
                  </a:lnTo>
                  <a:lnTo>
                    <a:pt x="6695871" y="9979126"/>
                  </a:lnTo>
                  <a:lnTo>
                    <a:pt x="6696760" y="9976993"/>
                  </a:lnTo>
                  <a:lnTo>
                    <a:pt x="6697649" y="9974554"/>
                  </a:lnTo>
                  <a:lnTo>
                    <a:pt x="6698538" y="9972421"/>
                  </a:lnTo>
                  <a:lnTo>
                    <a:pt x="6699808" y="9970287"/>
                  </a:lnTo>
                  <a:lnTo>
                    <a:pt x="6701078" y="9968153"/>
                  </a:lnTo>
                  <a:lnTo>
                    <a:pt x="6702602" y="9966325"/>
                  </a:lnTo>
                  <a:lnTo>
                    <a:pt x="6704126" y="9964496"/>
                  </a:lnTo>
                  <a:lnTo>
                    <a:pt x="6705650" y="9962972"/>
                  </a:lnTo>
                  <a:lnTo>
                    <a:pt x="6707428" y="9961448"/>
                  </a:lnTo>
                  <a:lnTo>
                    <a:pt x="6709206" y="9959924"/>
                  </a:lnTo>
                  <a:lnTo>
                    <a:pt x="6711365" y="9958705"/>
                  </a:lnTo>
                  <a:lnTo>
                    <a:pt x="6725462" y="9954133"/>
                  </a:lnTo>
                  <a:lnTo>
                    <a:pt x="6728129" y="9954742"/>
                  </a:lnTo>
                  <a:lnTo>
                    <a:pt x="6730542" y="9955047"/>
                  </a:lnTo>
                  <a:lnTo>
                    <a:pt x="6733082" y="9955961"/>
                  </a:lnTo>
                  <a:lnTo>
                    <a:pt x="6735495" y="9956571"/>
                  </a:lnTo>
                  <a:lnTo>
                    <a:pt x="6737654" y="9957485"/>
                  </a:lnTo>
                  <a:lnTo>
                    <a:pt x="6739686" y="9958705"/>
                  </a:lnTo>
                  <a:lnTo>
                    <a:pt x="6741845" y="9960229"/>
                  </a:lnTo>
                  <a:lnTo>
                    <a:pt x="6743750" y="9961448"/>
                  </a:lnTo>
                  <a:lnTo>
                    <a:pt x="6756196" y="9984003"/>
                  </a:lnTo>
                  <a:lnTo>
                    <a:pt x="6756831" y="9986137"/>
                  </a:lnTo>
                  <a:lnTo>
                    <a:pt x="6757085" y="9988880"/>
                  </a:lnTo>
                  <a:lnTo>
                    <a:pt x="6757466" y="9991318"/>
                  </a:lnTo>
                  <a:lnTo>
                    <a:pt x="6757720" y="9994061"/>
                  </a:lnTo>
                  <a:lnTo>
                    <a:pt x="6757720" y="9996500"/>
                  </a:lnTo>
                  <a:lnTo>
                    <a:pt x="6757974" y="9999243"/>
                  </a:lnTo>
                  <a:lnTo>
                    <a:pt x="6757974" y="10001681"/>
                  </a:lnTo>
                  <a:lnTo>
                    <a:pt x="6757720" y="10004425"/>
                  </a:lnTo>
                  <a:lnTo>
                    <a:pt x="6757720" y="10006863"/>
                  </a:lnTo>
                  <a:lnTo>
                    <a:pt x="6757466" y="10009301"/>
                  </a:lnTo>
                  <a:lnTo>
                    <a:pt x="6757085" y="10012045"/>
                  </a:lnTo>
                  <a:lnTo>
                    <a:pt x="6756831" y="10014483"/>
                  </a:lnTo>
                  <a:lnTo>
                    <a:pt x="6756196" y="10016921"/>
                  </a:lnTo>
                  <a:lnTo>
                    <a:pt x="6789470" y="10016921"/>
                  </a:lnTo>
                </a:path>
                <a:path w="6883400" h="10017125">
                  <a:moveTo>
                    <a:pt x="6883323" y="9923653"/>
                  </a:moveTo>
                  <a:lnTo>
                    <a:pt x="6883323" y="9956876"/>
                  </a:lnTo>
                  <a:lnTo>
                    <a:pt x="6879894" y="9956266"/>
                  </a:lnTo>
                  <a:lnTo>
                    <a:pt x="6876846" y="9955657"/>
                  </a:lnTo>
                  <a:lnTo>
                    <a:pt x="6873544" y="9955352"/>
                  </a:lnTo>
                  <a:lnTo>
                    <a:pt x="6870242" y="9955047"/>
                  </a:lnTo>
                  <a:lnTo>
                    <a:pt x="6866813" y="9954742"/>
                  </a:lnTo>
                  <a:lnTo>
                    <a:pt x="6863765" y="9954742"/>
                  </a:lnTo>
                  <a:lnTo>
                    <a:pt x="6860463" y="9955047"/>
                  </a:lnTo>
                  <a:lnTo>
                    <a:pt x="6832396" y="9970592"/>
                  </a:lnTo>
                  <a:lnTo>
                    <a:pt x="6829983" y="9973945"/>
                  </a:lnTo>
                  <a:lnTo>
                    <a:pt x="6827570" y="9976993"/>
                  </a:lnTo>
                  <a:lnTo>
                    <a:pt x="6825665" y="9980041"/>
                  </a:lnTo>
                  <a:lnTo>
                    <a:pt x="6818680" y="9997109"/>
                  </a:lnTo>
                  <a:lnTo>
                    <a:pt x="6818680" y="9999853"/>
                  </a:lnTo>
                  <a:lnTo>
                    <a:pt x="6818426" y="10002596"/>
                  </a:lnTo>
                  <a:lnTo>
                    <a:pt x="6818680" y="10005339"/>
                  </a:lnTo>
                  <a:lnTo>
                    <a:pt x="6819315" y="10008082"/>
                  </a:lnTo>
                  <a:lnTo>
                    <a:pt x="6819950" y="10011130"/>
                  </a:lnTo>
                  <a:lnTo>
                    <a:pt x="6820839" y="10013873"/>
                  </a:lnTo>
                  <a:lnTo>
                    <a:pt x="6821982" y="10016921"/>
                  </a:lnTo>
                  <a:lnTo>
                    <a:pt x="6789470" y="10016921"/>
                  </a:lnTo>
                </a:path>
                <a:path w="6883400" h="10017125">
                  <a:moveTo>
                    <a:pt x="6797598" y="9923653"/>
                  </a:moveTo>
                  <a:lnTo>
                    <a:pt x="6797598" y="9932187"/>
                  </a:lnTo>
                  <a:lnTo>
                    <a:pt x="6789470" y="9932187"/>
                  </a:lnTo>
                </a:path>
                <a:path w="6883400" h="10017125">
                  <a:moveTo>
                    <a:pt x="6797598" y="9795637"/>
                  </a:moveTo>
                  <a:lnTo>
                    <a:pt x="6797598" y="9667316"/>
                  </a:lnTo>
                </a:path>
                <a:path w="6883400" h="10017125">
                  <a:moveTo>
                    <a:pt x="6883323" y="9923653"/>
                  </a:moveTo>
                  <a:lnTo>
                    <a:pt x="6883323" y="9888905"/>
                  </a:lnTo>
                  <a:lnTo>
                    <a:pt x="6880910" y="9889820"/>
                  </a:lnTo>
                  <a:lnTo>
                    <a:pt x="6878370" y="9890429"/>
                  </a:lnTo>
                  <a:lnTo>
                    <a:pt x="6875957" y="9890734"/>
                  </a:lnTo>
                  <a:lnTo>
                    <a:pt x="6873290" y="9891344"/>
                  </a:lnTo>
                  <a:lnTo>
                    <a:pt x="6870750" y="9891649"/>
                  </a:lnTo>
                  <a:lnTo>
                    <a:pt x="6868083" y="9891649"/>
                  </a:lnTo>
                  <a:lnTo>
                    <a:pt x="6865670" y="9891953"/>
                  </a:lnTo>
                  <a:lnTo>
                    <a:pt x="6862876" y="9891953"/>
                  </a:lnTo>
                  <a:lnTo>
                    <a:pt x="6860463" y="9891649"/>
                  </a:lnTo>
                  <a:lnTo>
                    <a:pt x="6857669" y="9891649"/>
                  </a:lnTo>
                  <a:lnTo>
                    <a:pt x="6855256" y="9891039"/>
                  </a:lnTo>
                  <a:lnTo>
                    <a:pt x="6852462" y="9890734"/>
                  </a:lnTo>
                  <a:lnTo>
                    <a:pt x="6850049" y="9890125"/>
                  </a:lnTo>
                  <a:lnTo>
                    <a:pt x="6847636" y="9889515"/>
                  </a:lnTo>
                  <a:lnTo>
                    <a:pt x="6845223" y="9888905"/>
                  </a:lnTo>
                  <a:lnTo>
                    <a:pt x="6842810" y="9887991"/>
                  </a:lnTo>
                  <a:lnTo>
                    <a:pt x="6840651" y="9887077"/>
                  </a:lnTo>
                  <a:lnTo>
                    <a:pt x="6838492" y="9885857"/>
                  </a:lnTo>
                  <a:lnTo>
                    <a:pt x="6836333" y="9884638"/>
                  </a:lnTo>
                  <a:lnTo>
                    <a:pt x="6834174" y="9883419"/>
                  </a:lnTo>
                  <a:lnTo>
                    <a:pt x="6832396" y="9881895"/>
                  </a:lnTo>
                  <a:lnTo>
                    <a:pt x="6830618" y="9880676"/>
                  </a:lnTo>
                  <a:lnTo>
                    <a:pt x="6828713" y="9878847"/>
                  </a:lnTo>
                  <a:lnTo>
                    <a:pt x="6827189" y="9877018"/>
                  </a:lnTo>
                  <a:lnTo>
                    <a:pt x="6825665" y="9875189"/>
                  </a:lnTo>
                  <a:lnTo>
                    <a:pt x="6824522" y="9873361"/>
                  </a:lnTo>
                  <a:lnTo>
                    <a:pt x="6823252" y="9871227"/>
                  </a:lnTo>
                  <a:lnTo>
                    <a:pt x="6822363" y="9869093"/>
                  </a:lnTo>
                  <a:lnTo>
                    <a:pt x="6821728" y="9866655"/>
                  </a:lnTo>
                  <a:lnTo>
                    <a:pt x="6820839" y="9864521"/>
                  </a:lnTo>
                  <a:lnTo>
                    <a:pt x="6820458" y="9861778"/>
                  </a:lnTo>
                  <a:lnTo>
                    <a:pt x="6820204" y="9859035"/>
                  </a:lnTo>
                  <a:lnTo>
                    <a:pt x="6820458" y="9856292"/>
                  </a:lnTo>
                  <a:lnTo>
                    <a:pt x="6821093" y="9853853"/>
                  </a:lnTo>
                  <a:lnTo>
                    <a:pt x="6821728" y="9851110"/>
                  </a:lnTo>
                  <a:lnTo>
                    <a:pt x="6822617" y="9848977"/>
                  </a:lnTo>
                  <a:lnTo>
                    <a:pt x="6823506" y="9846538"/>
                  </a:lnTo>
                  <a:lnTo>
                    <a:pt x="6824776" y="9844405"/>
                  </a:lnTo>
                  <a:lnTo>
                    <a:pt x="6826046" y="9842576"/>
                  </a:lnTo>
                  <a:lnTo>
                    <a:pt x="6827189" y="9840747"/>
                  </a:lnTo>
                  <a:lnTo>
                    <a:pt x="6829094" y="9838918"/>
                  </a:lnTo>
                  <a:lnTo>
                    <a:pt x="6830618" y="9837394"/>
                  </a:lnTo>
                  <a:lnTo>
                    <a:pt x="6832396" y="9835870"/>
                  </a:lnTo>
                  <a:lnTo>
                    <a:pt x="6834174" y="9834651"/>
                  </a:lnTo>
                  <a:lnTo>
                    <a:pt x="6836333" y="9833127"/>
                  </a:lnTo>
                  <a:lnTo>
                    <a:pt x="6838492" y="9832213"/>
                  </a:lnTo>
                  <a:lnTo>
                    <a:pt x="6840651" y="9831298"/>
                  </a:lnTo>
                  <a:lnTo>
                    <a:pt x="6842810" y="9830079"/>
                  </a:lnTo>
                  <a:lnTo>
                    <a:pt x="6845223" y="9829469"/>
                  </a:lnTo>
                  <a:lnTo>
                    <a:pt x="6847382" y="9828555"/>
                  </a:lnTo>
                  <a:lnTo>
                    <a:pt x="6849795" y="9827945"/>
                  </a:lnTo>
                  <a:lnTo>
                    <a:pt x="6852208" y="9827641"/>
                  </a:lnTo>
                  <a:lnTo>
                    <a:pt x="6855002" y="9827031"/>
                  </a:lnTo>
                  <a:lnTo>
                    <a:pt x="6857415" y="9826726"/>
                  </a:lnTo>
                  <a:lnTo>
                    <a:pt x="6860082" y="9826726"/>
                  </a:lnTo>
                  <a:lnTo>
                    <a:pt x="6862622" y="9826421"/>
                  </a:lnTo>
                  <a:lnTo>
                    <a:pt x="6865289" y="9826421"/>
                  </a:lnTo>
                  <a:lnTo>
                    <a:pt x="6867702" y="9826421"/>
                  </a:lnTo>
                  <a:lnTo>
                    <a:pt x="6870496" y="9826421"/>
                  </a:lnTo>
                  <a:lnTo>
                    <a:pt x="6872909" y="9826726"/>
                  </a:lnTo>
                  <a:lnTo>
                    <a:pt x="6875703" y="9826726"/>
                  </a:lnTo>
                  <a:lnTo>
                    <a:pt x="6878116" y="9827336"/>
                  </a:lnTo>
                  <a:lnTo>
                    <a:pt x="6880910" y="9827336"/>
                  </a:lnTo>
                  <a:lnTo>
                    <a:pt x="6883323" y="9827945"/>
                  </a:lnTo>
                  <a:lnTo>
                    <a:pt x="6883323" y="9795637"/>
                  </a:lnTo>
                </a:path>
                <a:path w="6883400" h="10017125">
                  <a:moveTo>
                    <a:pt x="304" y="93852"/>
                  </a:moveTo>
                  <a:lnTo>
                    <a:pt x="0" y="126746"/>
                  </a:lnTo>
                  <a:lnTo>
                    <a:pt x="2438" y="126111"/>
                  </a:lnTo>
                  <a:lnTo>
                    <a:pt x="4876" y="125602"/>
                  </a:lnTo>
                  <a:lnTo>
                    <a:pt x="7619" y="124968"/>
                  </a:lnTo>
                  <a:lnTo>
                    <a:pt x="10058" y="124587"/>
                  </a:lnTo>
                  <a:lnTo>
                    <a:pt x="12496" y="124332"/>
                  </a:lnTo>
                  <a:lnTo>
                    <a:pt x="15239" y="124078"/>
                  </a:lnTo>
                  <a:lnTo>
                    <a:pt x="17678" y="124078"/>
                  </a:lnTo>
                  <a:lnTo>
                    <a:pt x="20421" y="124078"/>
                  </a:lnTo>
                  <a:lnTo>
                    <a:pt x="22859" y="124078"/>
                  </a:lnTo>
                  <a:lnTo>
                    <a:pt x="25603" y="124332"/>
                  </a:lnTo>
                  <a:lnTo>
                    <a:pt x="28041" y="124587"/>
                  </a:lnTo>
                  <a:lnTo>
                    <a:pt x="30784" y="125222"/>
                  </a:lnTo>
                  <a:lnTo>
                    <a:pt x="33223" y="125602"/>
                  </a:lnTo>
                  <a:lnTo>
                    <a:pt x="35661" y="126492"/>
                  </a:lnTo>
                  <a:lnTo>
                    <a:pt x="38100" y="127126"/>
                  </a:lnTo>
                  <a:lnTo>
                    <a:pt x="40233" y="128016"/>
                  </a:lnTo>
                  <a:lnTo>
                    <a:pt x="42671" y="128904"/>
                  </a:lnTo>
                  <a:lnTo>
                    <a:pt x="44805" y="129794"/>
                  </a:lnTo>
                  <a:lnTo>
                    <a:pt x="46939" y="131064"/>
                  </a:lnTo>
                  <a:lnTo>
                    <a:pt x="49072" y="132206"/>
                  </a:lnTo>
                  <a:lnTo>
                    <a:pt x="50901" y="133730"/>
                  </a:lnTo>
                  <a:lnTo>
                    <a:pt x="52730" y="135000"/>
                  </a:lnTo>
                  <a:lnTo>
                    <a:pt x="54559" y="136778"/>
                  </a:lnTo>
                  <a:lnTo>
                    <a:pt x="56083" y="138302"/>
                  </a:lnTo>
                  <a:lnTo>
                    <a:pt x="57302" y="140207"/>
                  </a:lnTo>
                  <a:lnTo>
                    <a:pt x="58826" y="142367"/>
                  </a:lnTo>
                  <a:lnTo>
                    <a:pt x="59740" y="144145"/>
                  </a:lnTo>
                  <a:lnTo>
                    <a:pt x="60959" y="146303"/>
                  </a:lnTo>
                  <a:lnTo>
                    <a:pt x="61569" y="148717"/>
                  </a:lnTo>
                  <a:lnTo>
                    <a:pt x="62179" y="150875"/>
                  </a:lnTo>
                  <a:lnTo>
                    <a:pt x="62788" y="153289"/>
                  </a:lnTo>
                  <a:lnTo>
                    <a:pt x="63093" y="156082"/>
                  </a:lnTo>
                  <a:lnTo>
                    <a:pt x="62788" y="158750"/>
                  </a:lnTo>
                  <a:lnTo>
                    <a:pt x="62179" y="161163"/>
                  </a:lnTo>
                  <a:lnTo>
                    <a:pt x="61569" y="163702"/>
                  </a:lnTo>
                  <a:lnTo>
                    <a:pt x="54254" y="175514"/>
                  </a:lnTo>
                  <a:lnTo>
                    <a:pt x="52730" y="177419"/>
                  </a:lnTo>
                  <a:lnTo>
                    <a:pt x="50901" y="178562"/>
                  </a:lnTo>
                  <a:lnTo>
                    <a:pt x="49072" y="180086"/>
                  </a:lnTo>
                  <a:lnTo>
                    <a:pt x="46939" y="181355"/>
                  </a:lnTo>
                  <a:lnTo>
                    <a:pt x="44805" y="182245"/>
                  </a:lnTo>
                  <a:lnTo>
                    <a:pt x="42671" y="183515"/>
                  </a:lnTo>
                  <a:lnTo>
                    <a:pt x="40538" y="184403"/>
                  </a:lnTo>
                  <a:lnTo>
                    <a:pt x="38100" y="185039"/>
                  </a:lnTo>
                  <a:lnTo>
                    <a:pt x="35966" y="185927"/>
                  </a:lnTo>
                  <a:lnTo>
                    <a:pt x="33223" y="186181"/>
                  </a:lnTo>
                  <a:lnTo>
                    <a:pt x="31089" y="186817"/>
                  </a:lnTo>
                  <a:lnTo>
                    <a:pt x="28346" y="187451"/>
                  </a:lnTo>
                  <a:lnTo>
                    <a:pt x="25907" y="187451"/>
                  </a:lnTo>
                  <a:lnTo>
                    <a:pt x="23164" y="187705"/>
                  </a:lnTo>
                  <a:lnTo>
                    <a:pt x="20726" y="188087"/>
                  </a:lnTo>
                  <a:lnTo>
                    <a:pt x="17983" y="188087"/>
                  </a:lnTo>
                  <a:lnTo>
                    <a:pt x="15544" y="188087"/>
                  </a:lnTo>
                  <a:lnTo>
                    <a:pt x="12801" y="188087"/>
                  </a:lnTo>
                  <a:lnTo>
                    <a:pt x="10363" y="187705"/>
                  </a:lnTo>
                  <a:lnTo>
                    <a:pt x="7619" y="187451"/>
                  </a:lnTo>
                  <a:lnTo>
                    <a:pt x="5181" y="187071"/>
                  </a:lnTo>
                  <a:lnTo>
                    <a:pt x="2438" y="186817"/>
                  </a:lnTo>
                  <a:lnTo>
                    <a:pt x="0" y="186563"/>
                  </a:lnTo>
                  <a:lnTo>
                    <a:pt x="304" y="219075"/>
                  </a:lnTo>
                </a:path>
                <a:path w="6883400" h="10017125">
                  <a:moveTo>
                    <a:pt x="85343" y="93852"/>
                  </a:moveTo>
                  <a:lnTo>
                    <a:pt x="85343" y="219075"/>
                  </a:lnTo>
                </a:path>
                <a:path w="6883400" h="10017125">
                  <a:moveTo>
                    <a:pt x="304" y="219075"/>
                  </a:moveTo>
                  <a:lnTo>
                    <a:pt x="0" y="251714"/>
                  </a:lnTo>
                  <a:lnTo>
                    <a:pt x="2438" y="251078"/>
                  </a:lnTo>
                  <a:lnTo>
                    <a:pt x="4876" y="250571"/>
                  </a:lnTo>
                  <a:lnTo>
                    <a:pt x="7619" y="249936"/>
                  </a:lnTo>
                  <a:lnTo>
                    <a:pt x="10058" y="249554"/>
                  </a:lnTo>
                  <a:lnTo>
                    <a:pt x="12496" y="249300"/>
                  </a:lnTo>
                  <a:lnTo>
                    <a:pt x="15239" y="249300"/>
                  </a:lnTo>
                  <a:lnTo>
                    <a:pt x="17678" y="249047"/>
                  </a:lnTo>
                  <a:lnTo>
                    <a:pt x="20421" y="249047"/>
                  </a:lnTo>
                  <a:lnTo>
                    <a:pt x="22859" y="249300"/>
                  </a:lnTo>
                  <a:lnTo>
                    <a:pt x="25603" y="249300"/>
                  </a:lnTo>
                  <a:lnTo>
                    <a:pt x="28041" y="249554"/>
                  </a:lnTo>
                  <a:lnTo>
                    <a:pt x="30784" y="250190"/>
                  </a:lnTo>
                  <a:lnTo>
                    <a:pt x="33223" y="250825"/>
                  </a:lnTo>
                  <a:lnTo>
                    <a:pt x="35661" y="251460"/>
                  </a:lnTo>
                  <a:lnTo>
                    <a:pt x="38100" y="252095"/>
                  </a:lnTo>
                  <a:lnTo>
                    <a:pt x="40233" y="252983"/>
                  </a:lnTo>
                  <a:lnTo>
                    <a:pt x="42671" y="253873"/>
                  </a:lnTo>
                  <a:lnTo>
                    <a:pt x="44805" y="254762"/>
                  </a:lnTo>
                  <a:lnTo>
                    <a:pt x="46939" y="256031"/>
                  </a:lnTo>
                  <a:lnTo>
                    <a:pt x="49072" y="257175"/>
                  </a:lnTo>
                  <a:lnTo>
                    <a:pt x="50901" y="258699"/>
                  </a:lnTo>
                  <a:lnTo>
                    <a:pt x="52730" y="260223"/>
                  </a:lnTo>
                  <a:lnTo>
                    <a:pt x="54559" y="261747"/>
                  </a:lnTo>
                  <a:lnTo>
                    <a:pt x="56083" y="263271"/>
                  </a:lnTo>
                  <a:lnTo>
                    <a:pt x="57302" y="265175"/>
                  </a:lnTo>
                  <a:lnTo>
                    <a:pt x="58826" y="267335"/>
                  </a:lnTo>
                  <a:lnTo>
                    <a:pt x="59740" y="269113"/>
                  </a:lnTo>
                  <a:lnTo>
                    <a:pt x="60959" y="271272"/>
                  </a:lnTo>
                  <a:lnTo>
                    <a:pt x="61569" y="273685"/>
                  </a:lnTo>
                  <a:lnTo>
                    <a:pt x="62179" y="275844"/>
                  </a:lnTo>
                  <a:lnTo>
                    <a:pt x="62788" y="278511"/>
                  </a:lnTo>
                  <a:lnTo>
                    <a:pt x="63093" y="281050"/>
                  </a:lnTo>
                  <a:lnTo>
                    <a:pt x="62788" y="283718"/>
                  </a:lnTo>
                  <a:lnTo>
                    <a:pt x="62179" y="286130"/>
                  </a:lnTo>
                  <a:lnTo>
                    <a:pt x="61569" y="288671"/>
                  </a:lnTo>
                  <a:lnTo>
                    <a:pt x="55778" y="298957"/>
                  </a:lnTo>
                  <a:lnTo>
                    <a:pt x="54254" y="300863"/>
                  </a:lnTo>
                  <a:lnTo>
                    <a:pt x="38100" y="310006"/>
                  </a:lnTo>
                  <a:lnTo>
                    <a:pt x="35966" y="310896"/>
                  </a:lnTo>
                  <a:lnTo>
                    <a:pt x="33223" y="311530"/>
                  </a:lnTo>
                  <a:lnTo>
                    <a:pt x="31089" y="311785"/>
                  </a:lnTo>
                  <a:lnTo>
                    <a:pt x="28346" y="312420"/>
                  </a:lnTo>
                  <a:lnTo>
                    <a:pt x="25907" y="312674"/>
                  </a:lnTo>
                  <a:lnTo>
                    <a:pt x="23164" y="312674"/>
                  </a:lnTo>
                  <a:lnTo>
                    <a:pt x="20726" y="313054"/>
                  </a:lnTo>
                  <a:lnTo>
                    <a:pt x="17983" y="313054"/>
                  </a:lnTo>
                  <a:lnTo>
                    <a:pt x="15544" y="313054"/>
                  </a:lnTo>
                  <a:lnTo>
                    <a:pt x="12801" y="313054"/>
                  </a:lnTo>
                  <a:lnTo>
                    <a:pt x="10363" y="312674"/>
                  </a:lnTo>
                  <a:lnTo>
                    <a:pt x="7619" y="312674"/>
                  </a:lnTo>
                  <a:lnTo>
                    <a:pt x="5181" y="312039"/>
                  </a:lnTo>
                  <a:lnTo>
                    <a:pt x="2438" y="311785"/>
                  </a:lnTo>
                  <a:lnTo>
                    <a:pt x="0" y="311530"/>
                  </a:lnTo>
                  <a:lnTo>
                    <a:pt x="304" y="344043"/>
                  </a:lnTo>
                </a:path>
                <a:path w="6883400" h="10017125">
                  <a:moveTo>
                    <a:pt x="85343" y="219075"/>
                  </a:moveTo>
                  <a:lnTo>
                    <a:pt x="85343" y="344043"/>
                  </a:lnTo>
                </a:path>
                <a:path w="6883400" h="10017125">
                  <a:moveTo>
                    <a:pt x="304" y="344043"/>
                  </a:moveTo>
                  <a:lnTo>
                    <a:pt x="0" y="376681"/>
                  </a:lnTo>
                  <a:lnTo>
                    <a:pt x="2438" y="376047"/>
                  </a:lnTo>
                  <a:lnTo>
                    <a:pt x="4876" y="375539"/>
                  </a:lnTo>
                  <a:lnTo>
                    <a:pt x="7619" y="375157"/>
                  </a:lnTo>
                  <a:lnTo>
                    <a:pt x="10058" y="374523"/>
                  </a:lnTo>
                  <a:lnTo>
                    <a:pt x="12496" y="374269"/>
                  </a:lnTo>
                  <a:lnTo>
                    <a:pt x="15239" y="374269"/>
                  </a:lnTo>
                  <a:lnTo>
                    <a:pt x="17678" y="374015"/>
                  </a:lnTo>
                  <a:lnTo>
                    <a:pt x="20421" y="374015"/>
                  </a:lnTo>
                  <a:lnTo>
                    <a:pt x="22859" y="374269"/>
                  </a:lnTo>
                  <a:lnTo>
                    <a:pt x="25603" y="374269"/>
                  </a:lnTo>
                  <a:lnTo>
                    <a:pt x="28041" y="374903"/>
                  </a:lnTo>
                  <a:lnTo>
                    <a:pt x="30784" y="375157"/>
                  </a:lnTo>
                  <a:lnTo>
                    <a:pt x="33223" y="375793"/>
                  </a:lnTo>
                  <a:lnTo>
                    <a:pt x="35661" y="376427"/>
                  </a:lnTo>
                  <a:lnTo>
                    <a:pt x="38100" y="377063"/>
                  </a:lnTo>
                  <a:lnTo>
                    <a:pt x="40233" y="377951"/>
                  </a:lnTo>
                  <a:lnTo>
                    <a:pt x="42671" y="378841"/>
                  </a:lnTo>
                  <a:lnTo>
                    <a:pt x="44805" y="379729"/>
                  </a:lnTo>
                  <a:lnTo>
                    <a:pt x="46939" y="381000"/>
                  </a:lnTo>
                  <a:lnTo>
                    <a:pt x="49072" y="382143"/>
                  </a:lnTo>
                  <a:lnTo>
                    <a:pt x="50901" y="383667"/>
                  </a:lnTo>
                  <a:lnTo>
                    <a:pt x="52730" y="385191"/>
                  </a:lnTo>
                  <a:lnTo>
                    <a:pt x="54559" y="386715"/>
                  </a:lnTo>
                  <a:lnTo>
                    <a:pt x="56083" y="388239"/>
                  </a:lnTo>
                  <a:lnTo>
                    <a:pt x="57302" y="390144"/>
                  </a:lnTo>
                  <a:lnTo>
                    <a:pt x="58826" y="392302"/>
                  </a:lnTo>
                  <a:lnTo>
                    <a:pt x="59740" y="394080"/>
                  </a:lnTo>
                  <a:lnTo>
                    <a:pt x="60959" y="396240"/>
                  </a:lnTo>
                  <a:lnTo>
                    <a:pt x="61569" y="398652"/>
                  </a:lnTo>
                  <a:lnTo>
                    <a:pt x="62179" y="400812"/>
                  </a:lnTo>
                  <a:lnTo>
                    <a:pt x="62788" y="403478"/>
                  </a:lnTo>
                  <a:lnTo>
                    <a:pt x="63093" y="406019"/>
                  </a:lnTo>
                  <a:lnTo>
                    <a:pt x="62788" y="408686"/>
                  </a:lnTo>
                  <a:lnTo>
                    <a:pt x="62179" y="411099"/>
                  </a:lnTo>
                  <a:lnTo>
                    <a:pt x="61569" y="413639"/>
                  </a:lnTo>
                  <a:lnTo>
                    <a:pt x="55778" y="423925"/>
                  </a:lnTo>
                  <a:lnTo>
                    <a:pt x="54254" y="425830"/>
                  </a:lnTo>
                  <a:lnTo>
                    <a:pt x="38100" y="434975"/>
                  </a:lnTo>
                  <a:lnTo>
                    <a:pt x="35966" y="435864"/>
                  </a:lnTo>
                  <a:lnTo>
                    <a:pt x="33223" y="436499"/>
                  </a:lnTo>
                  <a:lnTo>
                    <a:pt x="31089" y="436752"/>
                  </a:lnTo>
                  <a:lnTo>
                    <a:pt x="28346" y="437388"/>
                  </a:lnTo>
                  <a:lnTo>
                    <a:pt x="25907" y="437642"/>
                  </a:lnTo>
                  <a:lnTo>
                    <a:pt x="23164" y="437642"/>
                  </a:lnTo>
                  <a:lnTo>
                    <a:pt x="20726" y="438023"/>
                  </a:lnTo>
                  <a:lnTo>
                    <a:pt x="17983" y="438023"/>
                  </a:lnTo>
                  <a:lnTo>
                    <a:pt x="15544" y="438023"/>
                  </a:lnTo>
                  <a:lnTo>
                    <a:pt x="12801" y="438023"/>
                  </a:lnTo>
                  <a:lnTo>
                    <a:pt x="10363" y="437642"/>
                  </a:lnTo>
                  <a:lnTo>
                    <a:pt x="7619" y="437642"/>
                  </a:lnTo>
                  <a:lnTo>
                    <a:pt x="5181" y="437388"/>
                  </a:lnTo>
                  <a:lnTo>
                    <a:pt x="2438" y="437006"/>
                  </a:lnTo>
                  <a:lnTo>
                    <a:pt x="0" y="436499"/>
                  </a:lnTo>
                  <a:lnTo>
                    <a:pt x="304" y="469011"/>
                  </a:lnTo>
                </a:path>
                <a:path w="6883400" h="10017125">
                  <a:moveTo>
                    <a:pt x="85343" y="344043"/>
                  </a:moveTo>
                  <a:lnTo>
                    <a:pt x="85343" y="469011"/>
                  </a:lnTo>
                </a:path>
                <a:path w="6883400" h="10017125">
                  <a:moveTo>
                    <a:pt x="304" y="469011"/>
                  </a:moveTo>
                  <a:lnTo>
                    <a:pt x="0" y="501650"/>
                  </a:lnTo>
                  <a:lnTo>
                    <a:pt x="2438" y="501015"/>
                  </a:lnTo>
                  <a:lnTo>
                    <a:pt x="4876" y="500506"/>
                  </a:lnTo>
                  <a:lnTo>
                    <a:pt x="7619" y="500125"/>
                  </a:lnTo>
                  <a:lnTo>
                    <a:pt x="10058" y="499491"/>
                  </a:lnTo>
                  <a:lnTo>
                    <a:pt x="12496" y="499237"/>
                  </a:lnTo>
                  <a:lnTo>
                    <a:pt x="15239" y="499237"/>
                  </a:lnTo>
                  <a:lnTo>
                    <a:pt x="17678" y="498982"/>
                  </a:lnTo>
                  <a:lnTo>
                    <a:pt x="20421" y="498982"/>
                  </a:lnTo>
                  <a:lnTo>
                    <a:pt x="22859" y="499237"/>
                  </a:lnTo>
                  <a:lnTo>
                    <a:pt x="25603" y="499237"/>
                  </a:lnTo>
                  <a:lnTo>
                    <a:pt x="28041" y="499872"/>
                  </a:lnTo>
                  <a:lnTo>
                    <a:pt x="30784" y="500125"/>
                  </a:lnTo>
                  <a:lnTo>
                    <a:pt x="33223" y="500761"/>
                  </a:lnTo>
                  <a:lnTo>
                    <a:pt x="35661" y="501396"/>
                  </a:lnTo>
                  <a:lnTo>
                    <a:pt x="38100" y="502030"/>
                  </a:lnTo>
                  <a:lnTo>
                    <a:pt x="40233" y="502920"/>
                  </a:lnTo>
                  <a:lnTo>
                    <a:pt x="42671" y="503808"/>
                  </a:lnTo>
                  <a:lnTo>
                    <a:pt x="44805" y="504698"/>
                  </a:lnTo>
                  <a:lnTo>
                    <a:pt x="46939" y="505968"/>
                  </a:lnTo>
                  <a:lnTo>
                    <a:pt x="49072" y="507111"/>
                  </a:lnTo>
                  <a:lnTo>
                    <a:pt x="50901" y="508635"/>
                  </a:lnTo>
                  <a:lnTo>
                    <a:pt x="52730" y="510158"/>
                  </a:lnTo>
                  <a:lnTo>
                    <a:pt x="54559" y="511682"/>
                  </a:lnTo>
                  <a:lnTo>
                    <a:pt x="56083" y="513588"/>
                  </a:lnTo>
                  <a:lnTo>
                    <a:pt x="57302" y="515112"/>
                  </a:lnTo>
                  <a:lnTo>
                    <a:pt x="58826" y="517271"/>
                  </a:lnTo>
                  <a:lnTo>
                    <a:pt x="63093" y="530987"/>
                  </a:lnTo>
                  <a:lnTo>
                    <a:pt x="62788" y="533653"/>
                  </a:lnTo>
                  <a:lnTo>
                    <a:pt x="62179" y="536067"/>
                  </a:lnTo>
                  <a:lnTo>
                    <a:pt x="61569" y="538606"/>
                  </a:lnTo>
                  <a:lnTo>
                    <a:pt x="54254" y="550799"/>
                  </a:lnTo>
                  <a:lnTo>
                    <a:pt x="52730" y="552323"/>
                  </a:lnTo>
                  <a:lnTo>
                    <a:pt x="38100" y="559943"/>
                  </a:lnTo>
                  <a:lnTo>
                    <a:pt x="35966" y="560831"/>
                  </a:lnTo>
                  <a:lnTo>
                    <a:pt x="33223" y="561467"/>
                  </a:lnTo>
                  <a:lnTo>
                    <a:pt x="31089" y="561721"/>
                  </a:lnTo>
                  <a:lnTo>
                    <a:pt x="28346" y="562355"/>
                  </a:lnTo>
                  <a:lnTo>
                    <a:pt x="25907" y="562610"/>
                  </a:lnTo>
                  <a:lnTo>
                    <a:pt x="23164" y="562610"/>
                  </a:lnTo>
                  <a:lnTo>
                    <a:pt x="20726" y="562991"/>
                  </a:lnTo>
                  <a:lnTo>
                    <a:pt x="17983" y="562991"/>
                  </a:lnTo>
                  <a:lnTo>
                    <a:pt x="15544" y="562991"/>
                  </a:lnTo>
                  <a:lnTo>
                    <a:pt x="12801" y="562991"/>
                  </a:lnTo>
                  <a:lnTo>
                    <a:pt x="10363" y="562610"/>
                  </a:lnTo>
                  <a:lnTo>
                    <a:pt x="7619" y="562610"/>
                  </a:lnTo>
                  <a:lnTo>
                    <a:pt x="5181" y="562355"/>
                  </a:lnTo>
                  <a:lnTo>
                    <a:pt x="2438" y="561975"/>
                  </a:lnTo>
                  <a:lnTo>
                    <a:pt x="0" y="561467"/>
                  </a:lnTo>
                  <a:lnTo>
                    <a:pt x="304" y="593978"/>
                  </a:lnTo>
                </a:path>
                <a:path w="6883400" h="10017125">
                  <a:moveTo>
                    <a:pt x="85343" y="469011"/>
                  </a:moveTo>
                  <a:lnTo>
                    <a:pt x="85343" y="593978"/>
                  </a:lnTo>
                </a:path>
                <a:path w="6883400" h="10017125">
                  <a:moveTo>
                    <a:pt x="304" y="593978"/>
                  </a:moveTo>
                  <a:lnTo>
                    <a:pt x="0" y="626999"/>
                  </a:lnTo>
                  <a:lnTo>
                    <a:pt x="2438" y="625982"/>
                  </a:lnTo>
                  <a:lnTo>
                    <a:pt x="4876" y="625475"/>
                  </a:lnTo>
                  <a:lnTo>
                    <a:pt x="7619" y="625094"/>
                  </a:lnTo>
                  <a:lnTo>
                    <a:pt x="10058" y="624458"/>
                  </a:lnTo>
                  <a:lnTo>
                    <a:pt x="12496" y="624458"/>
                  </a:lnTo>
                  <a:lnTo>
                    <a:pt x="15239" y="624204"/>
                  </a:lnTo>
                  <a:lnTo>
                    <a:pt x="17678" y="624204"/>
                  </a:lnTo>
                  <a:lnTo>
                    <a:pt x="20421" y="624204"/>
                  </a:lnTo>
                  <a:lnTo>
                    <a:pt x="22859" y="624204"/>
                  </a:lnTo>
                  <a:lnTo>
                    <a:pt x="25603" y="624458"/>
                  </a:lnTo>
                  <a:lnTo>
                    <a:pt x="28041" y="624840"/>
                  </a:lnTo>
                  <a:lnTo>
                    <a:pt x="30784" y="625094"/>
                  </a:lnTo>
                  <a:lnTo>
                    <a:pt x="33223" y="625728"/>
                  </a:lnTo>
                  <a:lnTo>
                    <a:pt x="35661" y="626364"/>
                  </a:lnTo>
                  <a:lnTo>
                    <a:pt x="38100" y="626999"/>
                  </a:lnTo>
                  <a:lnTo>
                    <a:pt x="40233" y="627888"/>
                  </a:lnTo>
                  <a:lnTo>
                    <a:pt x="42671" y="628776"/>
                  </a:lnTo>
                  <a:lnTo>
                    <a:pt x="44805" y="630047"/>
                  </a:lnTo>
                  <a:lnTo>
                    <a:pt x="46939" y="631190"/>
                  </a:lnTo>
                  <a:lnTo>
                    <a:pt x="49072" y="632460"/>
                  </a:lnTo>
                  <a:lnTo>
                    <a:pt x="50901" y="633602"/>
                  </a:lnTo>
                  <a:lnTo>
                    <a:pt x="52730" y="635126"/>
                  </a:lnTo>
                  <a:lnTo>
                    <a:pt x="54559" y="636651"/>
                  </a:lnTo>
                  <a:lnTo>
                    <a:pt x="56083" y="638555"/>
                  </a:lnTo>
                  <a:lnTo>
                    <a:pt x="57302" y="640333"/>
                  </a:lnTo>
                  <a:lnTo>
                    <a:pt x="58826" y="642239"/>
                  </a:lnTo>
                  <a:lnTo>
                    <a:pt x="59740" y="644271"/>
                  </a:lnTo>
                  <a:lnTo>
                    <a:pt x="60959" y="646429"/>
                  </a:lnTo>
                  <a:lnTo>
                    <a:pt x="61569" y="648589"/>
                  </a:lnTo>
                  <a:lnTo>
                    <a:pt x="62179" y="651001"/>
                  </a:lnTo>
                  <a:lnTo>
                    <a:pt x="62788" y="653415"/>
                  </a:lnTo>
                  <a:lnTo>
                    <a:pt x="63093" y="655954"/>
                  </a:lnTo>
                  <a:lnTo>
                    <a:pt x="54254" y="675767"/>
                  </a:lnTo>
                  <a:lnTo>
                    <a:pt x="52730" y="677291"/>
                  </a:lnTo>
                  <a:lnTo>
                    <a:pt x="31089" y="686689"/>
                  </a:lnTo>
                  <a:lnTo>
                    <a:pt x="28346" y="687324"/>
                  </a:lnTo>
                  <a:lnTo>
                    <a:pt x="25907" y="687577"/>
                  </a:lnTo>
                  <a:lnTo>
                    <a:pt x="23164" y="687958"/>
                  </a:lnTo>
                  <a:lnTo>
                    <a:pt x="20726" y="687958"/>
                  </a:lnTo>
                  <a:lnTo>
                    <a:pt x="17983" y="687958"/>
                  </a:lnTo>
                  <a:lnTo>
                    <a:pt x="15544" y="687958"/>
                  </a:lnTo>
                  <a:lnTo>
                    <a:pt x="12801" y="687958"/>
                  </a:lnTo>
                  <a:lnTo>
                    <a:pt x="10363" y="687958"/>
                  </a:lnTo>
                  <a:lnTo>
                    <a:pt x="7619" y="687577"/>
                  </a:lnTo>
                  <a:lnTo>
                    <a:pt x="5181" y="687324"/>
                  </a:lnTo>
                  <a:lnTo>
                    <a:pt x="2438" y="686943"/>
                  </a:lnTo>
                  <a:lnTo>
                    <a:pt x="0" y="686435"/>
                  </a:lnTo>
                  <a:lnTo>
                    <a:pt x="304" y="718947"/>
                  </a:lnTo>
                </a:path>
                <a:path w="6883400" h="10017125">
                  <a:moveTo>
                    <a:pt x="85343" y="593978"/>
                  </a:moveTo>
                  <a:lnTo>
                    <a:pt x="85343" y="718947"/>
                  </a:lnTo>
                </a:path>
                <a:path w="6883400" h="10017125">
                  <a:moveTo>
                    <a:pt x="304" y="718947"/>
                  </a:moveTo>
                  <a:lnTo>
                    <a:pt x="0" y="751967"/>
                  </a:lnTo>
                  <a:lnTo>
                    <a:pt x="2438" y="751331"/>
                  </a:lnTo>
                  <a:lnTo>
                    <a:pt x="4876" y="750443"/>
                  </a:lnTo>
                  <a:lnTo>
                    <a:pt x="7619" y="750062"/>
                  </a:lnTo>
                  <a:lnTo>
                    <a:pt x="10058" y="749807"/>
                  </a:lnTo>
                  <a:lnTo>
                    <a:pt x="12496" y="749426"/>
                  </a:lnTo>
                  <a:lnTo>
                    <a:pt x="15239" y="749173"/>
                  </a:lnTo>
                  <a:lnTo>
                    <a:pt x="17678" y="749173"/>
                  </a:lnTo>
                  <a:lnTo>
                    <a:pt x="20421" y="749173"/>
                  </a:lnTo>
                  <a:lnTo>
                    <a:pt x="22859" y="749173"/>
                  </a:lnTo>
                  <a:lnTo>
                    <a:pt x="25603" y="749426"/>
                  </a:lnTo>
                  <a:lnTo>
                    <a:pt x="28041" y="749807"/>
                  </a:lnTo>
                  <a:lnTo>
                    <a:pt x="30784" y="750062"/>
                  </a:lnTo>
                  <a:lnTo>
                    <a:pt x="33223" y="750697"/>
                  </a:lnTo>
                  <a:lnTo>
                    <a:pt x="35661" y="751331"/>
                  </a:lnTo>
                  <a:lnTo>
                    <a:pt x="38100" y="751967"/>
                  </a:lnTo>
                  <a:lnTo>
                    <a:pt x="40233" y="752855"/>
                  </a:lnTo>
                  <a:lnTo>
                    <a:pt x="42671" y="753745"/>
                  </a:lnTo>
                  <a:lnTo>
                    <a:pt x="44805" y="755015"/>
                  </a:lnTo>
                  <a:lnTo>
                    <a:pt x="46939" y="756157"/>
                  </a:lnTo>
                  <a:lnTo>
                    <a:pt x="49072" y="757427"/>
                  </a:lnTo>
                  <a:lnTo>
                    <a:pt x="50901" y="758571"/>
                  </a:lnTo>
                  <a:lnTo>
                    <a:pt x="52730" y="760095"/>
                  </a:lnTo>
                  <a:lnTo>
                    <a:pt x="54559" y="761619"/>
                  </a:lnTo>
                  <a:lnTo>
                    <a:pt x="56083" y="763524"/>
                  </a:lnTo>
                  <a:lnTo>
                    <a:pt x="57302" y="765301"/>
                  </a:lnTo>
                  <a:lnTo>
                    <a:pt x="58826" y="767206"/>
                  </a:lnTo>
                  <a:lnTo>
                    <a:pt x="59740" y="769239"/>
                  </a:lnTo>
                  <a:lnTo>
                    <a:pt x="60959" y="771398"/>
                  </a:lnTo>
                  <a:lnTo>
                    <a:pt x="61569" y="773556"/>
                  </a:lnTo>
                  <a:lnTo>
                    <a:pt x="62179" y="775970"/>
                  </a:lnTo>
                  <a:lnTo>
                    <a:pt x="62788" y="778382"/>
                  </a:lnTo>
                  <a:lnTo>
                    <a:pt x="63093" y="780923"/>
                  </a:lnTo>
                  <a:lnTo>
                    <a:pt x="62788" y="783590"/>
                  </a:lnTo>
                  <a:lnTo>
                    <a:pt x="62179" y="786383"/>
                  </a:lnTo>
                  <a:lnTo>
                    <a:pt x="61569" y="788797"/>
                  </a:lnTo>
                  <a:lnTo>
                    <a:pt x="60655" y="790955"/>
                  </a:lnTo>
                  <a:lnTo>
                    <a:pt x="59740" y="793369"/>
                  </a:lnTo>
                  <a:lnTo>
                    <a:pt x="58521" y="795147"/>
                  </a:lnTo>
                  <a:lnTo>
                    <a:pt x="57302" y="797305"/>
                  </a:lnTo>
                  <a:lnTo>
                    <a:pt x="55778" y="799211"/>
                  </a:lnTo>
                  <a:lnTo>
                    <a:pt x="33223" y="811402"/>
                  </a:lnTo>
                  <a:lnTo>
                    <a:pt x="31089" y="811911"/>
                  </a:lnTo>
                  <a:lnTo>
                    <a:pt x="28346" y="812292"/>
                  </a:lnTo>
                  <a:lnTo>
                    <a:pt x="25907" y="812546"/>
                  </a:lnTo>
                  <a:lnTo>
                    <a:pt x="23164" y="812926"/>
                  </a:lnTo>
                  <a:lnTo>
                    <a:pt x="20726" y="812926"/>
                  </a:lnTo>
                  <a:lnTo>
                    <a:pt x="17983" y="813180"/>
                  </a:lnTo>
                  <a:lnTo>
                    <a:pt x="15544" y="813180"/>
                  </a:lnTo>
                  <a:lnTo>
                    <a:pt x="12801" y="812926"/>
                  </a:lnTo>
                  <a:lnTo>
                    <a:pt x="10363" y="812926"/>
                  </a:lnTo>
                  <a:lnTo>
                    <a:pt x="7619" y="812546"/>
                  </a:lnTo>
                  <a:lnTo>
                    <a:pt x="5181" y="812292"/>
                  </a:lnTo>
                  <a:lnTo>
                    <a:pt x="2438" y="811911"/>
                  </a:lnTo>
                  <a:lnTo>
                    <a:pt x="0" y="811402"/>
                  </a:lnTo>
                  <a:lnTo>
                    <a:pt x="304" y="843915"/>
                  </a:lnTo>
                </a:path>
                <a:path w="6883400" h="10017125">
                  <a:moveTo>
                    <a:pt x="85343" y="718947"/>
                  </a:moveTo>
                  <a:lnTo>
                    <a:pt x="85343" y="843915"/>
                  </a:lnTo>
                </a:path>
                <a:path w="6883400" h="10017125">
                  <a:moveTo>
                    <a:pt x="304" y="843915"/>
                  </a:moveTo>
                  <a:lnTo>
                    <a:pt x="0" y="876935"/>
                  </a:lnTo>
                  <a:lnTo>
                    <a:pt x="2438" y="876300"/>
                  </a:lnTo>
                  <a:lnTo>
                    <a:pt x="4876" y="875665"/>
                  </a:lnTo>
                  <a:lnTo>
                    <a:pt x="7619" y="875029"/>
                  </a:lnTo>
                  <a:lnTo>
                    <a:pt x="10058" y="874776"/>
                  </a:lnTo>
                  <a:lnTo>
                    <a:pt x="12496" y="874395"/>
                  </a:lnTo>
                  <a:lnTo>
                    <a:pt x="15239" y="874141"/>
                  </a:lnTo>
                  <a:lnTo>
                    <a:pt x="17678" y="874141"/>
                  </a:lnTo>
                  <a:lnTo>
                    <a:pt x="20421" y="874141"/>
                  </a:lnTo>
                  <a:lnTo>
                    <a:pt x="22859" y="874141"/>
                  </a:lnTo>
                  <a:lnTo>
                    <a:pt x="25603" y="874395"/>
                  </a:lnTo>
                  <a:lnTo>
                    <a:pt x="28041" y="874776"/>
                  </a:lnTo>
                  <a:lnTo>
                    <a:pt x="30784" y="875029"/>
                  </a:lnTo>
                  <a:lnTo>
                    <a:pt x="33223" y="875665"/>
                  </a:lnTo>
                  <a:lnTo>
                    <a:pt x="35661" y="876300"/>
                  </a:lnTo>
                  <a:lnTo>
                    <a:pt x="38100" y="876935"/>
                  </a:lnTo>
                  <a:lnTo>
                    <a:pt x="40233" y="877824"/>
                  </a:lnTo>
                  <a:lnTo>
                    <a:pt x="42671" y="878713"/>
                  </a:lnTo>
                  <a:lnTo>
                    <a:pt x="44805" y="879982"/>
                  </a:lnTo>
                  <a:lnTo>
                    <a:pt x="46939" y="881126"/>
                  </a:lnTo>
                  <a:lnTo>
                    <a:pt x="49072" y="882396"/>
                  </a:lnTo>
                  <a:lnTo>
                    <a:pt x="50901" y="883539"/>
                  </a:lnTo>
                  <a:lnTo>
                    <a:pt x="52730" y="885063"/>
                  </a:lnTo>
                  <a:lnTo>
                    <a:pt x="54559" y="886587"/>
                  </a:lnTo>
                  <a:lnTo>
                    <a:pt x="56083" y="888492"/>
                  </a:lnTo>
                  <a:lnTo>
                    <a:pt x="57302" y="890270"/>
                  </a:lnTo>
                  <a:lnTo>
                    <a:pt x="58826" y="892175"/>
                  </a:lnTo>
                  <a:lnTo>
                    <a:pt x="59740" y="894206"/>
                  </a:lnTo>
                  <a:lnTo>
                    <a:pt x="60959" y="896366"/>
                  </a:lnTo>
                  <a:lnTo>
                    <a:pt x="61569" y="898525"/>
                  </a:lnTo>
                  <a:lnTo>
                    <a:pt x="62179" y="900938"/>
                  </a:lnTo>
                  <a:lnTo>
                    <a:pt x="62788" y="903351"/>
                  </a:lnTo>
                  <a:lnTo>
                    <a:pt x="63093" y="905891"/>
                  </a:lnTo>
                  <a:lnTo>
                    <a:pt x="62788" y="908557"/>
                  </a:lnTo>
                  <a:lnTo>
                    <a:pt x="62179" y="911351"/>
                  </a:lnTo>
                  <a:lnTo>
                    <a:pt x="54254" y="925702"/>
                  </a:lnTo>
                  <a:lnTo>
                    <a:pt x="52730" y="927226"/>
                  </a:lnTo>
                  <a:lnTo>
                    <a:pt x="33223" y="936371"/>
                  </a:lnTo>
                  <a:lnTo>
                    <a:pt x="31089" y="936878"/>
                  </a:lnTo>
                  <a:lnTo>
                    <a:pt x="28346" y="937260"/>
                  </a:lnTo>
                  <a:lnTo>
                    <a:pt x="25907" y="937514"/>
                  </a:lnTo>
                  <a:lnTo>
                    <a:pt x="23164" y="937895"/>
                  </a:lnTo>
                  <a:lnTo>
                    <a:pt x="20726" y="937895"/>
                  </a:lnTo>
                  <a:lnTo>
                    <a:pt x="17983" y="938149"/>
                  </a:lnTo>
                  <a:lnTo>
                    <a:pt x="15544" y="938149"/>
                  </a:lnTo>
                  <a:lnTo>
                    <a:pt x="12801" y="937895"/>
                  </a:lnTo>
                  <a:lnTo>
                    <a:pt x="10363" y="937895"/>
                  </a:lnTo>
                  <a:lnTo>
                    <a:pt x="7619" y="937514"/>
                  </a:lnTo>
                  <a:lnTo>
                    <a:pt x="5181" y="937260"/>
                  </a:lnTo>
                  <a:lnTo>
                    <a:pt x="2438" y="936878"/>
                  </a:lnTo>
                  <a:lnTo>
                    <a:pt x="0" y="936371"/>
                  </a:lnTo>
                  <a:lnTo>
                    <a:pt x="304" y="968882"/>
                  </a:lnTo>
                </a:path>
                <a:path w="6883400" h="10017125">
                  <a:moveTo>
                    <a:pt x="85343" y="843915"/>
                  </a:moveTo>
                  <a:lnTo>
                    <a:pt x="85343" y="968882"/>
                  </a:lnTo>
                </a:path>
                <a:path w="6883400" h="10017125">
                  <a:moveTo>
                    <a:pt x="304" y="968882"/>
                  </a:moveTo>
                  <a:lnTo>
                    <a:pt x="0" y="1001902"/>
                  </a:lnTo>
                  <a:lnTo>
                    <a:pt x="2438" y="1001268"/>
                  </a:lnTo>
                  <a:lnTo>
                    <a:pt x="4876" y="1000632"/>
                  </a:lnTo>
                  <a:lnTo>
                    <a:pt x="7619" y="999998"/>
                  </a:lnTo>
                  <a:lnTo>
                    <a:pt x="10058" y="999744"/>
                  </a:lnTo>
                  <a:lnTo>
                    <a:pt x="12496" y="999363"/>
                  </a:lnTo>
                  <a:lnTo>
                    <a:pt x="15239" y="999108"/>
                  </a:lnTo>
                  <a:lnTo>
                    <a:pt x="17678" y="999108"/>
                  </a:lnTo>
                  <a:lnTo>
                    <a:pt x="20421" y="999108"/>
                  </a:lnTo>
                  <a:lnTo>
                    <a:pt x="22859" y="999108"/>
                  </a:lnTo>
                  <a:lnTo>
                    <a:pt x="25603" y="999363"/>
                  </a:lnTo>
                  <a:lnTo>
                    <a:pt x="28041" y="999744"/>
                  </a:lnTo>
                  <a:lnTo>
                    <a:pt x="30784" y="999998"/>
                  </a:lnTo>
                  <a:lnTo>
                    <a:pt x="33223" y="1000632"/>
                  </a:lnTo>
                  <a:lnTo>
                    <a:pt x="35661" y="1001268"/>
                  </a:lnTo>
                  <a:lnTo>
                    <a:pt x="38100" y="1002156"/>
                  </a:lnTo>
                  <a:lnTo>
                    <a:pt x="40233" y="1002792"/>
                  </a:lnTo>
                  <a:lnTo>
                    <a:pt x="42671" y="1003680"/>
                  </a:lnTo>
                  <a:lnTo>
                    <a:pt x="44805" y="1004951"/>
                  </a:lnTo>
                  <a:lnTo>
                    <a:pt x="46939" y="1006094"/>
                  </a:lnTo>
                  <a:lnTo>
                    <a:pt x="49072" y="1007364"/>
                  </a:lnTo>
                  <a:lnTo>
                    <a:pt x="50901" y="1008888"/>
                  </a:lnTo>
                  <a:lnTo>
                    <a:pt x="52730" y="1010030"/>
                  </a:lnTo>
                  <a:lnTo>
                    <a:pt x="54559" y="1011554"/>
                  </a:lnTo>
                  <a:lnTo>
                    <a:pt x="56083" y="1013460"/>
                  </a:lnTo>
                  <a:lnTo>
                    <a:pt x="57302" y="1015238"/>
                  </a:lnTo>
                  <a:lnTo>
                    <a:pt x="58826" y="1017143"/>
                  </a:lnTo>
                  <a:lnTo>
                    <a:pt x="59740" y="1019175"/>
                  </a:lnTo>
                  <a:lnTo>
                    <a:pt x="60959" y="1021333"/>
                  </a:lnTo>
                  <a:lnTo>
                    <a:pt x="61569" y="1023493"/>
                  </a:lnTo>
                  <a:lnTo>
                    <a:pt x="62179" y="1025905"/>
                  </a:lnTo>
                  <a:lnTo>
                    <a:pt x="62788" y="1028319"/>
                  </a:lnTo>
                  <a:lnTo>
                    <a:pt x="63093" y="1031113"/>
                  </a:lnTo>
                  <a:lnTo>
                    <a:pt x="54254" y="1050671"/>
                  </a:lnTo>
                  <a:lnTo>
                    <a:pt x="52730" y="1052449"/>
                  </a:lnTo>
                  <a:lnTo>
                    <a:pt x="50901" y="1053719"/>
                  </a:lnTo>
                  <a:lnTo>
                    <a:pt x="49072" y="1055243"/>
                  </a:lnTo>
                  <a:lnTo>
                    <a:pt x="46939" y="1056386"/>
                  </a:lnTo>
                  <a:lnTo>
                    <a:pt x="44805" y="1057275"/>
                  </a:lnTo>
                  <a:lnTo>
                    <a:pt x="42671" y="1058291"/>
                  </a:lnTo>
                  <a:lnTo>
                    <a:pt x="40538" y="1059179"/>
                  </a:lnTo>
                  <a:lnTo>
                    <a:pt x="38100" y="1060069"/>
                  </a:lnTo>
                  <a:lnTo>
                    <a:pt x="35966" y="1060703"/>
                  </a:lnTo>
                  <a:lnTo>
                    <a:pt x="33223" y="1061339"/>
                  </a:lnTo>
                  <a:lnTo>
                    <a:pt x="31089" y="1061847"/>
                  </a:lnTo>
                  <a:lnTo>
                    <a:pt x="28346" y="1062227"/>
                  </a:lnTo>
                  <a:lnTo>
                    <a:pt x="25907" y="1062481"/>
                  </a:lnTo>
                  <a:lnTo>
                    <a:pt x="23164" y="1062863"/>
                  </a:lnTo>
                  <a:lnTo>
                    <a:pt x="20726" y="1063117"/>
                  </a:lnTo>
                  <a:lnTo>
                    <a:pt x="17983" y="1063117"/>
                  </a:lnTo>
                  <a:lnTo>
                    <a:pt x="15544" y="1063117"/>
                  </a:lnTo>
                  <a:lnTo>
                    <a:pt x="12801" y="1063117"/>
                  </a:lnTo>
                  <a:lnTo>
                    <a:pt x="10363" y="1062863"/>
                  </a:lnTo>
                  <a:lnTo>
                    <a:pt x="7619" y="1062481"/>
                  </a:lnTo>
                  <a:lnTo>
                    <a:pt x="5181" y="1062227"/>
                  </a:lnTo>
                  <a:lnTo>
                    <a:pt x="2438" y="1061847"/>
                  </a:lnTo>
                  <a:lnTo>
                    <a:pt x="0" y="1061593"/>
                  </a:lnTo>
                  <a:lnTo>
                    <a:pt x="304" y="1093851"/>
                  </a:lnTo>
                </a:path>
                <a:path w="6883400" h="10017125">
                  <a:moveTo>
                    <a:pt x="85343" y="968882"/>
                  </a:moveTo>
                  <a:lnTo>
                    <a:pt x="85343" y="1093851"/>
                  </a:lnTo>
                </a:path>
                <a:path w="6883400" h="10017125">
                  <a:moveTo>
                    <a:pt x="304" y="1093851"/>
                  </a:moveTo>
                  <a:lnTo>
                    <a:pt x="0" y="1126871"/>
                  </a:lnTo>
                  <a:lnTo>
                    <a:pt x="2438" y="1126236"/>
                  </a:lnTo>
                  <a:lnTo>
                    <a:pt x="4876" y="1125601"/>
                  </a:lnTo>
                  <a:lnTo>
                    <a:pt x="7619" y="1124966"/>
                  </a:lnTo>
                  <a:lnTo>
                    <a:pt x="10058" y="1124712"/>
                  </a:lnTo>
                  <a:lnTo>
                    <a:pt x="12496" y="1124330"/>
                  </a:lnTo>
                  <a:lnTo>
                    <a:pt x="15239" y="1124077"/>
                  </a:lnTo>
                  <a:lnTo>
                    <a:pt x="17678" y="1124077"/>
                  </a:lnTo>
                  <a:lnTo>
                    <a:pt x="20421" y="1124077"/>
                  </a:lnTo>
                  <a:lnTo>
                    <a:pt x="22859" y="1124077"/>
                  </a:lnTo>
                  <a:lnTo>
                    <a:pt x="25603" y="1124330"/>
                  </a:lnTo>
                  <a:lnTo>
                    <a:pt x="28041" y="1124712"/>
                  </a:lnTo>
                  <a:lnTo>
                    <a:pt x="30784" y="1125347"/>
                  </a:lnTo>
                  <a:lnTo>
                    <a:pt x="33223" y="1125601"/>
                  </a:lnTo>
                  <a:lnTo>
                    <a:pt x="35661" y="1126490"/>
                  </a:lnTo>
                  <a:lnTo>
                    <a:pt x="38100" y="1127125"/>
                  </a:lnTo>
                  <a:lnTo>
                    <a:pt x="40233" y="1128014"/>
                  </a:lnTo>
                  <a:lnTo>
                    <a:pt x="50901" y="1133855"/>
                  </a:lnTo>
                  <a:lnTo>
                    <a:pt x="52730" y="1134999"/>
                  </a:lnTo>
                  <a:lnTo>
                    <a:pt x="54559" y="1136903"/>
                  </a:lnTo>
                  <a:lnTo>
                    <a:pt x="56083" y="1138427"/>
                  </a:lnTo>
                  <a:lnTo>
                    <a:pt x="57302" y="1140205"/>
                  </a:lnTo>
                  <a:lnTo>
                    <a:pt x="58826" y="1142365"/>
                  </a:lnTo>
                  <a:lnTo>
                    <a:pt x="59740" y="1144143"/>
                  </a:lnTo>
                  <a:lnTo>
                    <a:pt x="60959" y="1146302"/>
                  </a:lnTo>
                  <a:lnTo>
                    <a:pt x="61569" y="1148715"/>
                  </a:lnTo>
                  <a:lnTo>
                    <a:pt x="62179" y="1150874"/>
                  </a:lnTo>
                  <a:lnTo>
                    <a:pt x="62788" y="1153287"/>
                  </a:lnTo>
                  <a:lnTo>
                    <a:pt x="63093" y="1156080"/>
                  </a:lnTo>
                  <a:lnTo>
                    <a:pt x="62788" y="1158875"/>
                  </a:lnTo>
                  <a:lnTo>
                    <a:pt x="62179" y="1161288"/>
                  </a:lnTo>
                  <a:lnTo>
                    <a:pt x="54254" y="1175639"/>
                  </a:lnTo>
                  <a:lnTo>
                    <a:pt x="52730" y="1177417"/>
                  </a:lnTo>
                  <a:lnTo>
                    <a:pt x="50901" y="1178687"/>
                  </a:lnTo>
                  <a:lnTo>
                    <a:pt x="49072" y="1180211"/>
                  </a:lnTo>
                  <a:lnTo>
                    <a:pt x="46939" y="1181353"/>
                  </a:lnTo>
                  <a:lnTo>
                    <a:pt x="44805" y="1182243"/>
                  </a:lnTo>
                  <a:lnTo>
                    <a:pt x="42671" y="1183513"/>
                  </a:lnTo>
                  <a:lnTo>
                    <a:pt x="40538" y="1184402"/>
                  </a:lnTo>
                  <a:lnTo>
                    <a:pt x="38100" y="1185037"/>
                  </a:lnTo>
                  <a:lnTo>
                    <a:pt x="35966" y="1185926"/>
                  </a:lnTo>
                  <a:lnTo>
                    <a:pt x="33223" y="1186306"/>
                  </a:lnTo>
                  <a:lnTo>
                    <a:pt x="31089" y="1186815"/>
                  </a:lnTo>
                  <a:lnTo>
                    <a:pt x="28346" y="1187450"/>
                  </a:lnTo>
                  <a:lnTo>
                    <a:pt x="25907" y="1187450"/>
                  </a:lnTo>
                  <a:lnTo>
                    <a:pt x="23164" y="1187830"/>
                  </a:lnTo>
                  <a:lnTo>
                    <a:pt x="20726" y="1188085"/>
                  </a:lnTo>
                  <a:lnTo>
                    <a:pt x="17983" y="1188085"/>
                  </a:lnTo>
                  <a:lnTo>
                    <a:pt x="15544" y="1188085"/>
                  </a:lnTo>
                  <a:lnTo>
                    <a:pt x="12801" y="1188085"/>
                  </a:lnTo>
                  <a:lnTo>
                    <a:pt x="10363" y="1187830"/>
                  </a:lnTo>
                  <a:lnTo>
                    <a:pt x="7619" y="1187450"/>
                  </a:lnTo>
                  <a:lnTo>
                    <a:pt x="5181" y="1187196"/>
                  </a:lnTo>
                  <a:lnTo>
                    <a:pt x="2438" y="1186815"/>
                  </a:lnTo>
                  <a:lnTo>
                    <a:pt x="0" y="1186561"/>
                  </a:lnTo>
                  <a:lnTo>
                    <a:pt x="304" y="1219200"/>
                  </a:lnTo>
                </a:path>
                <a:path w="6883400" h="10017125">
                  <a:moveTo>
                    <a:pt x="85343" y="1093851"/>
                  </a:moveTo>
                  <a:lnTo>
                    <a:pt x="85343" y="1219200"/>
                  </a:lnTo>
                </a:path>
                <a:path w="6883400" h="10017125">
                  <a:moveTo>
                    <a:pt x="304" y="1219200"/>
                  </a:moveTo>
                  <a:lnTo>
                    <a:pt x="0" y="1251839"/>
                  </a:lnTo>
                  <a:lnTo>
                    <a:pt x="2438" y="1251203"/>
                  </a:lnTo>
                  <a:lnTo>
                    <a:pt x="4876" y="1250569"/>
                  </a:lnTo>
                  <a:lnTo>
                    <a:pt x="7619" y="1249933"/>
                  </a:lnTo>
                  <a:lnTo>
                    <a:pt x="10058" y="1249679"/>
                  </a:lnTo>
                  <a:lnTo>
                    <a:pt x="12496" y="1249299"/>
                  </a:lnTo>
                  <a:lnTo>
                    <a:pt x="15239" y="1249299"/>
                  </a:lnTo>
                  <a:lnTo>
                    <a:pt x="17678" y="1249045"/>
                  </a:lnTo>
                  <a:lnTo>
                    <a:pt x="20421" y="1249045"/>
                  </a:lnTo>
                  <a:lnTo>
                    <a:pt x="22859" y="1249299"/>
                  </a:lnTo>
                  <a:lnTo>
                    <a:pt x="25603" y="1249299"/>
                  </a:lnTo>
                  <a:lnTo>
                    <a:pt x="28041" y="1249679"/>
                  </a:lnTo>
                  <a:lnTo>
                    <a:pt x="30784" y="1250315"/>
                  </a:lnTo>
                  <a:lnTo>
                    <a:pt x="33223" y="1250823"/>
                  </a:lnTo>
                  <a:lnTo>
                    <a:pt x="35661" y="1251457"/>
                  </a:lnTo>
                  <a:lnTo>
                    <a:pt x="38100" y="1252093"/>
                  </a:lnTo>
                  <a:lnTo>
                    <a:pt x="40233" y="1252981"/>
                  </a:lnTo>
                  <a:lnTo>
                    <a:pt x="42671" y="1253871"/>
                  </a:lnTo>
                  <a:lnTo>
                    <a:pt x="44805" y="1254887"/>
                  </a:lnTo>
                  <a:lnTo>
                    <a:pt x="46939" y="1256029"/>
                  </a:lnTo>
                  <a:lnTo>
                    <a:pt x="49072" y="1257300"/>
                  </a:lnTo>
                  <a:lnTo>
                    <a:pt x="50901" y="1258824"/>
                  </a:lnTo>
                  <a:lnTo>
                    <a:pt x="52730" y="1259967"/>
                  </a:lnTo>
                  <a:lnTo>
                    <a:pt x="54559" y="1261872"/>
                  </a:lnTo>
                  <a:lnTo>
                    <a:pt x="56083" y="1263396"/>
                  </a:lnTo>
                  <a:lnTo>
                    <a:pt x="57302" y="1265174"/>
                  </a:lnTo>
                  <a:lnTo>
                    <a:pt x="58826" y="1267332"/>
                  </a:lnTo>
                  <a:lnTo>
                    <a:pt x="59740" y="1269111"/>
                  </a:lnTo>
                  <a:lnTo>
                    <a:pt x="60959" y="1271270"/>
                  </a:lnTo>
                  <a:lnTo>
                    <a:pt x="61569" y="1273682"/>
                  </a:lnTo>
                  <a:lnTo>
                    <a:pt x="62179" y="1275842"/>
                  </a:lnTo>
                  <a:lnTo>
                    <a:pt x="62788" y="1278636"/>
                  </a:lnTo>
                  <a:lnTo>
                    <a:pt x="63093" y="1281049"/>
                  </a:lnTo>
                  <a:lnTo>
                    <a:pt x="62788" y="1283843"/>
                  </a:lnTo>
                  <a:lnTo>
                    <a:pt x="62179" y="1286255"/>
                  </a:lnTo>
                  <a:lnTo>
                    <a:pt x="50901" y="1303654"/>
                  </a:lnTo>
                  <a:lnTo>
                    <a:pt x="49072" y="1305178"/>
                  </a:lnTo>
                  <a:lnTo>
                    <a:pt x="46939" y="1306322"/>
                  </a:lnTo>
                  <a:lnTo>
                    <a:pt x="44805" y="1307592"/>
                  </a:lnTo>
                  <a:lnTo>
                    <a:pt x="42671" y="1308480"/>
                  </a:lnTo>
                  <a:lnTo>
                    <a:pt x="40538" y="1309370"/>
                  </a:lnTo>
                  <a:lnTo>
                    <a:pt x="38100" y="1310004"/>
                  </a:lnTo>
                  <a:lnTo>
                    <a:pt x="35966" y="1310894"/>
                  </a:lnTo>
                  <a:lnTo>
                    <a:pt x="33223" y="1311528"/>
                  </a:lnTo>
                  <a:lnTo>
                    <a:pt x="31089" y="1311782"/>
                  </a:lnTo>
                  <a:lnTo>
                    <a:pt x="28346" y="1312418"/>
                  </a:lnTo>
                  <a:lnTo>
                    <a:pt x="25907" y="1312799"/>
                  </a:lnTo>
                  <a:lnTo>
                    <a:pt x="23164" y="1312799"/>
                  </a:lnTo>
                  <a:lnTo>
                    <a:pt x="20726" y="1313052"/>
                  </a:lnTo>
                  <a:lnTo>
                    <a:pt x="17983" y="1313052"/>
                  </a:lnTo>
                  <a:lnTo>
                    <a:pt x="15544" y="1313052"/>
                  </a:lnTo>
                  <a:lnTo>
                    <a:pt x="12801" y="1313052"/>
                  </a:lnTo>
                  <a:lnTo>
                    <a:pt x="10363" y="1312799"/>
                  </a:lnTo>
                  <a:lnTo>
                    <a:pt x="7619" y="1312799"/>
                  </a:lnTo>
                  <a:lnTo>
                    <a:pt x="5181" y="1312164"/>
                  </a:lnTo>
                  <a:lnTo>
                    <a:pt x="2438" y="1311782"/>
                  </a:lnTo>
                  <a:lnTo>
                    <a:pt x="0" y="1311528"/>
                  </a:lnTo>
                  <a:lnTo>
                    <a:pt x="304" y="1344168"/>
                  </a:lnTo>
                </a:path>
                <a:path w="6883400" h="10017125">
                  <a:moveTo>
                    <a:pt x="85343" y="1219200"/>
                  </a:moveTo>
                  <a:lnTo>
                    <a:pt x="85343" y="1344168"/>
                  </a:lnTo>
                </a:path>
                <a:path w="6883400" h="10017125">
                  <a:moveTo>
                    <a:pt x="304" y="1344168"/>
                  </a:moveTo>
                  <a:lnTo>
                    <a:pt x="0" y="1376806"/>
                  </a:lnTo>
                  <a:lnTo>
                    <a:pt x="2438" y="1376172"/>
                  </a:lnTo>
                  <a:lnTo>
                    <a:pt x="4876" y="1375537"/>
                  </a:lnTo>
                  <a:lnTo>
                    <a:pt x="7619" y="1374902"/>
                  </a:lnTo>
                  <a:lnTo>
                    <a:pt x="10058" y="1374648"/>
                  </a:lnTo>
                  <a:lnTo>
                    <a:pt x="12496" y="1374267"/>
                  </a:lnTo>
                  <a:lnTo>
                    <a:pt x="15239" y="1374267"/>
                  </a:lnTo>
                  <a:lnTo>
                    <a:pt x="17678" y="1374013"/>
                  </a:lnTo>
                  <a:lnTo>
                    <a:pt x="20421" y="1374013"/>
                  </a:lnTo>
                  <a:lnTo>
                    <a:pt x="22859" y="1374267"/>
                  </a:lnTo>
                  <a:lnTo>
                    <a:pt x="25603" y="1374267"/>
                  </a:lnTo>
                  <a:lnTo>
                    <a:pt x="28041" y="1374648"/>
                  </a:lnTo>
                  <a:lnTo>
                    <a:pt x="30784" y="1375282"/>
                  </a:lnTo>
                  <a:lnTo>
                    <a:pt x="33223" y="1375791"/>
                  </a:lnTo>
                  <a:lnTo>
                    <a:pt x="35661" y="1376426"/>
                  </a:lnTo>
                  <a:lnTo>
                    <a:pt x="38100" y="1377061"/>
                  </a:lnTo>
                  <a:lnTo>
                    <a:pt x="40233" y="1377950"/>
                  </a:lnTo>
                  <a:lnTo>
                    <a:pt x="42671" y="1378839"/>
                  </a:lnTo>
                  <a:lnTo>
                    <a:pt x="52730" y="1385316"/>
                  </a:lnTo>
                  <a:lnTo>
                    <a:pt x="54559" y="1386840"/>
                  </a:lnTo>
                  <a:lnTo>
                    <a:pt x="56083" y="1388364"/>
                  </a:lnTo>
                  <a:lnTo>
                    <a:pt x="57302" y="1390142"/>
                  </a:lnTo>
                  <a:lnTo>
                    <a:pt x="58826" y="1392301"/>
                  </a:lnTo>
                  <a:lnTo>
                    <a:pt x="59740" y="1394078"/>
                  </a:lnTo>
                  <a:lnTo>
                    <a:pt x="60959" y="1396238"/>
                  </a:lnTo>
                  <a:lnTo>
                    <a:pt x="61569" y="1398651"/>
                  </a:lnTo>
                  <a:lnTo>
                    <a:pt x="62179" y="1400810"/>
                  </a:lnTo>
                  <a:lnTo>
                    <a:pt x="62788" y="1403603"/>
                  </a:lnTo>
                  <a:lnTo>
                    <a:pt x="63093" y="1406017"/>
                  </a:lnTo>
                  <a:lnTo>
                    <a:pt x="62788" y="1408811"/>
                  </a:lnTo>
                  <a:lnTo>
                    <a:pt x="62179" y="1411224"/>
                  </a:lnTo>
                  <a:lnTo>
                    <a:pt x="61569" y="1413637"/>
                  </a:lnTo>
                  <a:lnTo>
                    <a:pt x="46939" y="1431290"/>
                  </a:lnTo>
                  <a:lnTo>
                    <a:pt x="44805" y="1432560"/>
                  </a:lnTo>
                  <a:lnTo>
                    <a:pt x="42671" y="1433449"/>
                  </a:lnTo>
                  <a:lnTo>
                    <a:pt x="40538" y="1434338"/>
                  </a:lnTo>
                  <a:lnTo>
                    <a:pt x="38100" y="1434973"/>
                  </a:lnTo>
                  <a:lnTo>
                    <a:pt x="35966" y="1435862"/>
                  </a:lnTo>
                  <a:lnTo>
                    <a:pt x="33223" y="1436497"/>
                  </a:lnTo>
                  <a:lnTo>
                    <a:pt x="31089" y="1436751"/>
                  </a:lnTo>
                  <a:lnTo>
                    <a:pt x="28346" y="1437386"/>
                  </a:lnTo>
                  <a:lnTo>
                    <a:pt x="25907" y="1437767"/>
                  </a:lnTo>
                  <a:lnTo>
                    <a:pt x="23164" y="1437767"/>
                  </a:lnTo>
                  <a:lnTo>
                    <a:pt x="20726" y="1438021"/>
                  </a:lnTo>
                  <a:lnTo>
                    <a:pt x="17983" y="1438021"/>
                  </a:lnTo>
                  <a:lnTo>
                    <a:pt x="15544" y="1438021"/>
                  </a:lnTo>
                  <a:lnTo>
                    <a:pt x="12801" y="1438021"/>
                  </a:lnTo>
                  <a:lnTo>
                    <a:pt x="10363" y="1437767"/>
                  </a:lnTo>
                  <a:lnTo>
                    <a:pt x="7619" y="1437767"/>
                  </a:lnTo>
                  <a:lnTo>
                    <a:pt x="5181" y="1437131"/>
                  </a:lnTo>
                  <a:lnTo>
                    <a:pt x="2438" y="1436751"/>
                  </a:lnTo>
                  <a:lnTo>
                    <a:pt x="0" y="1436497"/>
                  </a:lnTo>
                  <a:lnTo>
                    <a:pt x="304" y="1469136"/>
                  </a:lnTo>
                </a:path>
                <a:path w="6883400" h="10017125">
                  <a:moveTo>
                    <a:pt x="85343" y="1344168"/>
                  </a:moveTo>
                  <a:lnTo>
                    <a:pt x="85343" y="1469136"/>
                  </a:lnTo>
                </a:path>
                <a:path w="6883400" h="10017125">
                  <a:moveTo>
                    <a:pt x="304" y="1469136"/>
                  </a:moveTo>
                  <a:lnTo>
                    <a:pt x="0" y="1501775"/>
                  </a:lnTo>
                  <a:lnTo>
                    <a:pt x="2438" y="1501140"/>
                  </a:lnTo>
                  <a:lnTo>
                    <a:pt x="4876" y="1500504"/>
                  </a:lnTo>
                  <a:lnTo>
                    <a:pt x="7619" y="1500251"/>
                  </a:lnTo>
                  <a:lnTo>
                    <a:pt x="10058" y="1499616"/>
                  </a:lnTo>
                  <a:lnTo>
                    <a:pt x="12496" y="1499235"/>
                  </a:lnTo>
                  <a:lnTo>
                    <a:pt x="15239" y="1499235"/>
                  </a:lnTo>
                  <a:lnTo>
                    <a:pt x="17678" y="1498980"/>
                  </a:lnTo>
                  <a:lnTo>
                    <a:pt x="20421" y="1498980"/>
                  </a:lnTo>
                  <a:lnTo>
                    <a:pt x="22859" y="1499235"/>
                  </a:lnTo>
                  <a:lnTo>
                    <a:pt x="25603" y="1499235"/>
                  </a:lnTo>
                  <a:lnTo>
                    <a:pt x="28041" y="1499870"/>
                  </a:lnTo>
                  <a:lnTo>
                    <a:pt x="30784" y="1500251"/>
                  </a:lnTo>
                  <a:lnTo>
                    <a:pt x="33223" y="1500758"/>
                  </a:lnTo>
                  <a:lnTo>
                    <a:pt x="35661" y="1501394"/>
                  </a:lnTo>
                  <a:lnTo>
                    <a:pt x="38100" y="1502028"/>
                  </a:lnTo>
                  <a:lnTo>
                    <a:pt x="40233" y="1502918"/>
                  </a:lnTo>
                  <a:lnTo>
                    <a:pt x="42671" y="1503806"/>
                  </a:lnTo>
                  <a:lnTo>
                    <a:pt x="44805" y="1504823"/>
                  </a:lnTo>
                  <a:lnTo>
                    <a:pt x="46939" y="1505966"/>
                  </a:lnTo>
                  <a:lnTo>
                    <a:pt x="49072" y="1507236"/>
                  </a:lnTo>
                  <a:lnTo>
                    <a:pt x="50901" y="1508760"/>
                  </a:lnTo>
                  <a:lnTo>
                    <a:pt x="52730" y="1510283"/>
                  </a:lnTo>
                  <a:lnTo>
                    <a:pt x="54559" y="1511807"/>
                  </a:lnTo>
                  <a:lnTo>
                    <a:pt x="56083" y="1513331"/>
                  </a:lnTo>
                  <a:lnTo>
                    <a:pt x="57302" y="1515110"/>
                  </a:lnTo>
                  <a:lnTo>
                    <a:pt x="58826" y="1517269"/>
                  </a:lnTo>
                  <a:lnTo>
                    <a:pt x="59740" y="1519047"/>
                  </a:lnTo>
                  <a:lnTo>
                    <a:pt x="60959" y="1521205"/>
                  </a:lnTo>
                  <a:lnTo>
                    <a:pt x="61569" y="1523619"/>
                  </a:lnTo>
                  <a:lnTo>
                    <a:pt x="62179" y="1525777"/>
                  </a:lnTo>
                  <a:lnTo>
                    <a:pt x="62788" y="1528572"/>
                  </a:lnTo>
                  <a:lnTo>
                    <a:pt x="63093" y="1530985"/>
                  </a:lnTo>
                  <a:lnTo>
                    <a:pt x="46939" y="1556257"/>
                  </a:lnTo>
                  <a:lnTo>
                    <a:pt x="44805" y="1557527"/>
                  </a:lnTo>
                  <a:lnTo>
                    <a:pt x="42671" y="1558417"/>
                  </a:lnTo>
                  <a:lnTo>
                    <a:pt x="40538" y="1559305"/>
                  </a:lnTo>
                  <a:lnTo>
                    <a:pt x="38100" y="1559941"/>
                  </a:lnTo>
                  <a:lnTo>
                    <a:pt x="35966" y="1560829"/>
                  </a:lnTo>
                  <a:lnTo>
                    <a:pt x="33223" y="1561465"/>
                  </a:lnTo>
                  <a:lnTo>
                    <a:pt x="31089" y="1561719"/>
                  </a:lnTo>
                  <a:lnTo>
                    <a:pt x="28346" y="1562353"/>
                  </a:lnTo>
                  <a:lnTo>
                    <a:pt x="25907" y="1562735"/>
                  </a:lnTo>
                  <a:lnTo>
                    <a:pt x="23164" y="1562735"/>
                  </a:lnTo>
                  <a:lnTo>
                    <a:pt x="20726" y="1562989"/>
                  </a:lnTo>
                  <a:lnTo>
                    <a:pt x="17983" y="1562989"/>
                  </a:lnTo>
                  <a:lnTo>
                    <a:pt x="15544" y="1562989"/>
                  </a:lnTo>
                  <a:lnTo>
                    <a:pt x="12801" y="1562989"/>
                  </a:lnTo>
                  <a:lnTo>
                    <a:pt x="10363" y="1562735"/>
                  </a:lnTo>
                  <a:lnTo>
                    <a:pt x="7619" y="1562735"/>
                  </a:lnTo>
                  <a:lnTo>
                    <a:pt x="5181" y="1562353"/>
                  </a:lnTo>
                  <a:lnTo>
                    <a:pt x="2438" y="1562100"/>
                  </a:lnTo>
                  <a:lnTo>
                    <a:pt x="0" y="1561465"/>
                  </a:lnTo>
                  <a:lnTo>
                    <a:pt x="304" y="1594103"/>
                  </a:lnTo>
                </a:path>
                <a:path w="6883400" h="10017125">
                  <a:moveTo>
                    <a:pt x="85343" y="1469136"/>
                  </a:moveTo>
                  <a:lnTo>
                    <a:pt x="85343" y="1594103"/>
                  </a:lnTo>
                </a:path>
                <a:path w="6883400" h="10017125">
                  <a:moveTo>
                    <a:pt x="304" y="1594103"/>
                  </a:moveTo>
                  <a:lnTo>
                    <a:pt x="0" y="1626997"/>
                  </a:lnTo>
                  <a:lnTo>
                    <a:pt x="2438" y="1626107"/>
                  </a:lnTo>
                  <a:lnTo>
                    <a:pt x="4876" y="1625473"/>
                  </a:lnTo>
                  <a:lnTo>
                    <a:pt x="7619" y="1625219"/>
                  </a:lnTo>
                  <a:lnTo>
                    <a:pt x="10058" y="1624583"/>
                  </a:lnTo>
                  <a:lnTo>
                    <a:pt x="12496" y="1624202"/>
                  </a:lnTo>
                  <a:lnTo>
                    <a:pt x="25603" y="1624202"/>
                  </a:lnTo>
                  <a:lnTo>
                    <a:pt x="28041" y="1624838"/>
                  </a:lnTo>
                  <a:lnTo>
                    <a:pt x="30784" y="1625219"/>
                  </a:lnTo>
                  <a:lnTo>
                    <a:pt x="33223" y="1625727"/>
                  </a:lnTo>
                  <a:lnTo>
                    <a:pt x="35661" y="1626362"/>
                  </a:lnTo>
                  <a:lnTo>
                    <a:pt x="38100" y="1626997"/>
                  </a:lnTo>
                  <a:lnTo>
                    <a:pt x="40233" y="1627886"/>
                  </a:lnTo>
                  <a:lnTo>
                    <a:pt x="42671" y="1628775"/>
                  </a:lnTo>
                  <a:lnTo>
                    <a:pt x="44805" y="1629791"/>
                  </a:lnTo>
                  <a:lnTo>
                    <a:pt x="46939" y="1630933"/>
                  </a:lnTo>
                  <a:lnTo>
                    <a:pt x="49072" y="1632203"/>
                  </a:lnTo>
                  <a:lnTo>
                    <a:pt x="50901" y="1633727"/>
                  </a:lnTo>
                  <a:lnTo>
                    <a:pt x="52730" y="1635252"/>
                  </a:lnTo>
                  <a:lnTo>
                    <a:pt x="54559" y="1636776"/>
                  </a:lnTo>
                  <a:lnTo>
                    <a:pt x="63093" y="1655952"/>
                  </a:lnTo>
                  <a:lnTo>
                    <a:pt x="54254" y="1675765"/>
                  </a:lnTo>
                  <a:lnTo>
                    <a:pt x="52730" y="1677289"/>
                  </a:lnTo>
                  <a:lnTo>
                    <a:pt x="50901" y="1678813"/>
                  </a:lnTo>
                  <a:lnTo>
                    <a:pt x="49072" y="1680082"/>
                  </a:lnTo>
                  <a:lnTo>
                    <a:pt x="46939" y="1681226"/>
                  </a:lnTo>
                  <a:lnTo>
                    <a:pt x="44805" y="1682496"/>
                  </a:lnTo>
                  <a:lnTo>
                    <a:pt x="31089" y="1686687"/>
                  </a:lnTo>
                  <a:lnTo>
                    <a:pt x="28346" y="1687322"/>
                  </a:lnTo>
                  <a:lnTo>
                    <a:pt x="25907" y="1687702"/>
                  </a:lnTo>
                  <a:lnTo>
                    <a:pt x="23164" y="1687702"/>
                  </a:lnTo>
                  <a:lnTo>
                    <a:pt x="20726" y="1687956"/>
                  </a:lnTo>
                  <a:lnTo>
                    <a:pt x="17983" y="1687956"/>
                  </a:lnTo>
                  <a:lnTo>
                    <a:pt x="15544" y="1687956"/>
                  </a:lnTo>
                  <a:lnTo>
                    <a:pt x="12801" y="1687956"/>
                  </a:lnTo>
                  <a:lnTo>
                    <a:pt x="10363" y="1687702"/>
                  </a:lnTo>
                  <a:lnTo>
                    <a:pt x="7619" y="1687702"/>
                  </a:lnTo>
                  <a:lnTo>
                    <a:pt x="5181" y="1687322"/>
                  </a:lnTo>
                  <a:lnTo>
                    <a:pt x="2438" y="1687068"/>
                  </a:lnTo>
                  <a:lnTo>
                    <a:pt x="0" y="1686432"/>
                  </a:lnTo>
                  <a:lnTo>
                    <a:pt x="304" y="1719072"/>
                  </a:lnTo>
                </a:path>
                <a:path w="6883400" h="10017125">
                  <a:moveTo>
                    <a:pt x="85343" y="1594103"/>
                  </a:moveTo>
                  <a:lnTo>
                    <a:pt x="85343" y="1719072"/>
                  </a:lnTo>
                </a:path>
                <a:path w="6883400" h="10017125">
                  <a:moveTo>
                    <a:pt x="304" y="1719072"/>
                  </a:moveTo>
                  <a:lnTo>
                    <a:pt x="0" y="1751965"/>
                  </a:lnTo>
                  <a:lnTo>
                    <a:pt x="2438" y="1751076"/>
                  </a:lnTo>
                  <a:lnTo>
                    <a:pt x="4876" y="1750441"/>
                  </a:lnTo>
                  <a:lnTo>
                    <a:pt x="7619" y="1750187"/>
                  </a:lnTo>
                  <a:lnTo>
                    <a:pt x="10058" y="1749805"/>
                  </a:lnTo>
                  <a:lnTo>
                    <a:pt x="12496" y="1749552"/>
                  </a:lnTo>
                  <a:lnTo>
                    <a:pt x="15239" y="1749171"/>
                  </a:lnTo>
                  <a:lnTo>
                    <a:pt x="17678" y="1749171"/>
                  </a:lnTo>
                  <a:lnTo>
                    <a:pt x="20421" y="1749171"/>
                  </a:lnTo>
                  <a:lnTo>
                    <a:pt x="22859" y="1749171"/>
                  </a:lnTo>
                  <a:lnTo>
                    <a:pt x="25603" y="1749552"/>
                  </a:lnTo>
                  <a:lnTo>
                    <a:pt x="28041" y="1749805"/>
                  </a:lnTo>
                  <a:lnTo>
                    <a:pt x="40233" y="1752853"/>
                  </a:lnTo>
                  <a:lnTo>
                    <a:pt x="42671" y="1753743"/>
                  </a:lnTo>
                  <a:lnTo>
                    <a:pt x="44805" y="1755013"/>
                  </a:lnTo>
                  <a:lnTo>
                    <a:pt x="46939" y="1756282"/>
                  </a:lnTo>
                  <a:lnTo>
                    <a:pt x="49072" y="1757426"/>
                  </a:lnTo>
                  <a:lnTo>
                    <a:pt x="50901" y="1758696"/>
                  </a:lnTo>
                  <a:lnTo>
                    <a:pt x="52730" y="1760220"/>
                  </a:lnTo>
                  <a:lnTo>
                    <a:pt x="54559" y="1761744"/>
                  </a:lnTo>
                  <a:lnTo>
                    <a:pt x="56083" y="1763522"/>
                  </a:lnTo>
                  <a:lnTo>
                    <a:pt x="57302" y="1765427"/>
                  </a:lnTo>
                  <a:lnTo>
                    <a:pt x="58826" y="1767204"/>
                  </a:lnTo>
                  <a:lnTo>
                    <a:pt x="59740" y="1769364"/>
                  </a:lnTo>
                  <a:lnTo>
                    <a:pt x="60959" y="1771523"/>
                  </a:lnTo>
                  <a:lnTo>
                    <a:pt x="61569" y="1773554"/>
                  </a:lnTo>
                  <a:lnTo>
                    <a:pt x="62179" y="1776095"/>
                  </a:lnTo>
                  <a:lnTo>
                    <a:pt x="62788" y="1778507"/>
                  </a:lnTo>
                  <a:lnTo>
                    <a:pt x="63093" y="1780921"/>
                  </a:lnTo>
                  <a:lnTo>
                    <a:pt x="62788" y="1783715"/>
                  </a:lnTo>
                  <a:lnTo>
                    <a:pt x="62179" y="1786381"/>
                  </a:lnTo>
                  <a:lnTo>
                    <a:pt x="61569" y="1788795"/>
                  </a:lnTo>
                  <a:lnTo>
                    <a:pt x="60655" y="1790953"/>
                  </a:lnTo>
                  <a:lnTo>
                    <a:pt x="59740" y="1793367"/>
                  </a:lnTo>
                  <a:lnTo>
                    <a:pt x="58521" y="1795272"/>
                  </a:lnTo>
                  <a:lnTo>
                    <a:pt x="57302" y="1797430"/>
                  </a:lnTo>
                  <a:lnTo>
                    <a:pt x="55778" y="1799208"/>
                  </a:lnTo>
                  <a:lnTo>
                    <a:pt x="54254" y="1800732"/>
                  </a:lnTo>
                  <a:lnTo>
                    <a:pt x="52730" y="1802256"/>
                  </a:lnTo>
                  <a:lnTo>
                    <a:pt x="50901" y="1803780"/>
                  </a:lnTo>
                  <a:lnTo>
                    <a:pt x="49072" y="1805051"/>
                  </a:lnTo>
                  <a:lnTo>
                    <a:pt x="46939" y="1806194"/>
                  </a:lnTo>
                  <a:lnTo>
                    <a:pt x="44805" y="1807464"/>
                  </a:lnTo>
                  <a:lnTo>
                    <a:pt x="42671" y="1808352"/>
                  </a:lnTo>
                  <a:lnTo>
                    <a:pt x="40538" y="1809242"/>
                  </a:lnTo>
                  <a:lnTo>
                    <a:pt x="38100" y="1810130"/>
                  </a:lnTo>
                  <a:lnTo>
                    <a:pt x="35966" y="1810766"/>
                  </a:lnTo>
                  <a:lnTo>
                    <a:pt x="33223" y="1811401"/>
                  </a:lnTo>
                  <a:lnTo>
                    <a:pt x="31089" y="1812036"/>
                  </a:lnTo>
                  <a:lnTo>
                    <a:pt x="28346" y="1812290"/>
                  </a:lnTo>
                  <a:lnTo>
                    <a:pt x="25907" y="1812671"/>
                  </a:lnTo>
                  <a:lnTo>
                    <a:pt x="23164" y="1812925"/>
                  </a:lnTo>
                  <a:lnTo>
                    <a:pt x="20726" y="1812925"/>
                  </a:lnTo>
                  <a:lnTo>
                    <a:pt x="17983" y="1813178"/>
                  </a:lnTo>
                  <a:lnTo>
                    <a:pt x="15544" y="1813178"/>
                  </a:lnTo>
                  <a:lnTo>
                    <a:pt x="12801" y="1812925"/>
                  </a:lnTo>
                  <a:lnTo>
                    <a:pt x="10363" y="1812925"/>
                  </a:lnTo>
                  <a:lnTo>
                    <a:pt x="7619" y="1812671"/>
                  </a:lnTo>
                  <a:lnTo>
                    <a:pt x="5181" y="1812290"/>
                  </a:lnTo>
                  <a:lnTo>
                    <a:pt x="2438" y="1812036"/>
                  </a:lnTo>
                  <a:lnTo>
                    <a:pt x="0" y="1811401"/>
                  </a:lnTo>
                  <a:lnTo>
                    <a:pt x="304" y="1844040"/>
                  </a:lnTo>
                </a:path>
                <a:path w="6883400" h="10017125">
                  <a:moveTo>
                    <a:pt x="85343" y="1719072"/>
                  </a:moveTo>
                  <a:lnTo>
                    <a:pt x="85343" y="1844040"/>
                  </a:lnTo>
                </a:path>
                <a:path w="6883400" h="10017125">
                  <a:moveTo>
                    <a:pt x="304" y="1844040"/>
                  </a:moveTo>
                  <a:lnTo>
                    <a:pt x="0" y="1876932"/>
                  </a:lnTo>
                  <a:lnTo>
                    <a:pt x="2438" y="1876298"/>
                  </a:lnTo>
                  <a:lnTo>
                    <a:pt x="4876" y="1875408"/>
                  </a:lnTo>
                  <a:lnTo>
                    <a:pt x="7619" y="1875154"/>
                  </a:lnTo>
                  <a:lnTo>
                    <a:pt x="10058" y="1874774"/>
                  </a:lnTo>
                  <a:lnTo>
                    <a:pt x="12496" y="1874520"/>
                  </a:lnTo>
                  <a:lnTo>
                    <a:pt x="15239" y="1874139"/>
                  </a:lnTo>
                  <a:lnTo>
                    <a:pt x="17678" y="1874139"/>
                  </a:lnTo>
                  <a:lnTo>
                    <a:pt x="20421" y="1874139"/>
                  </a:lnTo>
                  <a:lnTo>
                    <a:pt x="22859" y="1874139"/>
                  </a:lnTo>
                  <a:lnTo>
                    <a:pt x="25603" y="1874520"/>
                  </a:lnTo>
                  <a:lnTo>
                    <a:pt x="28041" y="1874774"/>
                  </a:lnTo>
                  <a:lnTo>
                    <a:pt x="30784" y="1875154"/>
                  </a:lnTo>
                  <a:lnTo>
                    <a:pt x="33223" y="1875663"/>
                  </a:lnTo>
                  <a:lnTo>
                    <a:pt x="35661" y="1876298"/>
                  </a:lnTo>
                  <a:lnTo>
                    <a:pt x="38100" y="1876932"/>
                  </a:lnTo>
                  <a:lnTo>
                    <a:pt x="40233" y="1877822"/>
                  </a:lnTo>
                  <a:lnTo>
                    <a:pt x="42671" y="1878711"/>
                  </a:lnTo>
                  <a:lnTo>
                    <a:pt x="44805" y="1879980"/>
                  </a:lnTo>
                  <a:lnTo>
                    <a:pt x="46939" y="1881251"/>
                  </a:lnTo>
                  <a:lnTo>
                    <a:pt x="49072" y="1882394"/>
                  </a:lnTo>
                  <a:lnTo>
                    <a:pt x="50901" y="1883664"/>
                  </a:lnTo>
                  <a:lnTo>
                    <a:pt x="52730" y="1885188"/>
                  </a:lnTo>
                  <a:lnTo>
                    <a:pt x="54559" y="1886712"/>
                  </a:lnTo>
                  <a:lnTo>
                    <a:pt x="56083" y="1888490"/>
                  </a:lnTo>
                  <a:lnTo>
                    <a:pt x="57302" y="1890395"/>
                  </a:lnTo>
                  <a:lnTo>
                    <a:pt x="58826" y="1892173"/>
                  </a:lnTo>
                  <a:lnTo>
                    <a:pt x="59740" y="1894331"/>
                  </a:lnTo>
                  <a:lnTo>
                    <a:pt x="60959" y="1896491"/>
                  </a:lnTo>
                  <a:lnTo>
                    <a:pt x="61569" y="1898523"/>
                  </a:lnTo>
                  <a:lnTo>
                    <a:pt x="62179" y="1901063"/>
                  </a:lnTo>
                  <a:lnTo>
                    <a:pt x="62788" y="1903476"/>
                  </a:lnTo>
                  <a:lnTo>
                    <a:pt x="63093" y="1905889"/>
                  </a:lnTo>
                  <a:lnTo>
                    <a:pt x="62788" y="1908682"/>
                  </a:lnTo>
                  <a:lnTo>
                    <a:pt x="62179" y="1911350"/>
                  </a:lnTo>
                  <a:lnTo>
                    <a:pt x="61569" y="1913763"/>
                  </a:lnTo>
                  <a:lnTo>
                    <a:pt x="60655" y="1916302"/>
                  </a:lnTo>
                  <a:lnTo>
                    <a:pt x="59740" y="1918335"/>
                  </a:lnTo>
                  <a:lnTo>
                    <a:pt x="58521" y="1920240"/>
                  </a:lnTo>
                  <a:lnTo>
                    <a:pt x="57302" y="1922399"/>
                  </a:lnTo>
                  <a:lnTo>
                    <a:pt x="55778" y="1924177"/>
                  </a:lnTo>
                  <a:lnTo>
                    <a:pt x="54254" y="1925701"/>
                  </a:lnTo>
                  <a:lnTo>
                    <a:pt x="52730" y="1927225"/>
                  </a:lnTo>
                  <a:lnTo>
                    <a:pt x="50901" y="1928749"/>
                  </a:lnTo>
                  <a:lnTo>
                    <a:pt x="49072" y="1930019"/>
                  </a:lnTo>
                  <a:lnTo>
                    <a:pt x="46939" y="1931162"/>
                  </a:lnTo>
                  <a:lnTo>
                    <a:pt x="44805" y="1932431"/>
                  </a:lnTo>
                  <a:lnTo>
                    <a:pt x="33223" y="1936369"/>
                  </a:lnTo>
                  <a:lnTo>
                    <a:pt x="31089" y="1937003"/>
                  </a:lnTo>
                  <a:lnTo>
                    <a:pt x="28346" y="1937257"/>
                  </a:lnTo>
                  <a:lnTo>
                    <a:pt x="25907" y="1937639"/>
                  </a:lnTo>
                  <a:lnTo>
                    <a:pt x="23164" y="1937893"/>
                  </a:lnTo>
                  <a:lnTo>
                    <a:pt x="20726" y="1937893"/>
                  </a:lnTo>
                  <a:lnTo>
                    <a:pt x="17983" y="1938147"/>
                  </a:lnTo>
                  <a:lnTo>
                    <a:pt x="15544" y="1938147"/>
                  </a:lnTo>
                  <a:lnTo>
                    <a:pt x="12801" y="1937893"/>
                  </a:lnTo>
                  <a:lnTo>
                    <a:pt x="10363" y="1937893"/>
                  </a:lnTo>
                  <a:lnTo>
                    <a:pt x="7619" y="1937639"/>
                  </a:lnTo>
                  <a:lnTo>
                    <a:pt x="5181" y="1937257"/>
                  </a:lnTo>
                  <a:lnTo>
                    <a:pt x="2438" y="1937003"/>
                  </a:lnTo>
                  <a:lnTo>
                    <a:pt x="0" y="1936369"/>
                  </a:lnTo>
                  <a:lnTo>
                    <a:pt x="304" y="1969007"/>
                  </a:lnTo>
                </a:path>
                <a:path w="6883400" h="10017125">
                  <a:moveTo>
                    <a:pt x="85343" y="1844040"/>
                  </a:moveTo>
                  <a:lnTo>
                    <a:pt x="85343" y="1969007"/>
                  </a:lnTo>
                </a:path>
                <a:path w="6883400" h="10017125">
                  <a:moveTo>
                    <a:pt x="304" y="1969007"/>
                  </a:moveTo>
                  <a:lnTo>
                    <a:pt x="0" y="2001901"/>
                  </a:lnTo>
                  <a:lnTo>
                    <a:pt x="2438" y="2001266"/>
                  </a:lnTo>
                  <a:lnTo>
                    <a:pt x="4876" y="2000630"/>
                  </a:lnTo>
                  <a:lnTo>
                    <a:pt x="7619" y="2000123"/>
                  </a:lnTo>
                  <a:lnTo>
                    <a:pt x="10058" y="1999742"/>
                  </a:lnTo>
                  <a:lnTo>
                    <a:pt x="12496" y="1999488"/>
                  </a:lnTo>
                  <a:lnTo>
                    <a:pt x="15239" y="1999106"/>
                  </a:lnTo>
                  <a:lnTo>
                    <a:pt x="17678" y="1999106"/>
                  </a:lnTo>
                  <a:lnTo>
                    <a:pt x="20421" y="1999106"/>
                  </a:lnTo>
                  <a:lnTo>
                    <a:pt x="22859" y="1999106"/>
                  </a:lnTo>
                  <a:lnTo>
                    <a:pt x="25603" y="1999488"/>
                  </a:lnTo>
                  <a:lnTo>
                    <a:pt x="38100" y="2002154"/>
                  </a:lnTo>
                  <a:lnTo>
                    <a:pt x="40233" y="2002790"/>
                  </a:lnTo>
                  <a:lnTo>
                    <a:pt x="42671" y="2003678"/>
                  </a:lnTo>
                  <a:lnTo>
                    <a:pt x="44805" y="2004949"/>
                  </a:lnTo>
                  <a:lnTo>
                    <a:pt x="46939" y="2006219"/>
                  </a:lnTo>
                  <a:lnTo>
                    <a:pt x="49072" y="2007362"/>
                  </a:lnTo>
                  <a:lnTo>
                    <a:pt x="50901" y="2008886"/>
                  </a:lnTo>
                  <a:lnTo>
                    <a:pt x="52730" y="2010155"/>
                  </a:lnTo>
                  <a:lnTo>
                    <a:pt x="54559" y="2011679"/>
                  </a:lnTo>
                  <a:lnTo>
                    <a:pt x="56083" y="2013457"/>
                  </a:lnTo>
                  <a:lnTo>
                    <a:pt x="57302" y="2015363"/>
                  </a:lnTo>
                  <a:lnTo>
                    <a:pt x="58826" y="2017141"/>
                  </a:lnTo>
                  <a:lnTo>
                    <a:pt x="59740" y="2019300"/>
                  </a:lnTo>
                  <a:lnTo>
                    <a:pt x="60959" y="2021458"/>
                  </a:lnTo>
                  <a:lnTo>
                    <a:pt x="61569" y="2023491"/>
                  </a:lnTo>
                  <a:lnTo>
                    <a:pt x="62179" y="2026030"/>
                  </a:lnTo>
                  <a:lnTo>
                    <a:pt x="62788" y="2028444"/>
                  </a:lnTo>
                  <a:lnTo>
                    <a:pt x="63093" y="2031111"/>
                  </a:lnTo>
                  <a:lnTo>
                    <a:pt x="62788" y="2033904"/>
                  </a:lnTo>
                  <a:lnTo>
                    <a:pt x="62179" y="2036318"/>
                  </a:lnTo>
                  <a:lnTo>
                    <a:pt x="54254" y="2050669"/>
                  </a:lnTo>
                  <a:lnTo>
                    <a:pt x="52730" y="2052447"/>
                  </a:lnTo>
                  <a:lnTo>
                    <a:pt x="50901" y="2053717"/>
                  </a:lnTo>
                  <a:lnTo>
                    <a:pt x="49072" y="2054987"/>
                  </a:lnTo>
                  <a:lnTo>
                    <a:pt x="46939" y="2056511"/>
                  </a:lnTo>
                  <a:lnTo>
                    <a:pt x="44805" y="2057400"/>
                  </a:lnTo>
                  <a:lnTo>
                    <a:pt x="42671" y="2058289"/>
                  </a:lnTo>
                  <a:lnTo>
                    <a:pt x="40538" y="2059177"/>
                  </a:lnTo>
                  <a:lnTo>
                    <a:pt x="38100" y="2060067"/>
                  </a:lnTo>
                  <a:lnTo>
                    <a:pt x="35966" y="2060702"/>
                  </a:lnTo>
                  <a:lnTo>
                    <a:pt x="33223" y="2061337"/>
                  </a:lnTo>
                  <a:lnTo>
                    <a:pt x="31089" y="2061972"/>
                  </a:lnTo>
                  <a:lnTo>
                    <a:pt x="28346" y="2062226"/>
                  </a:lnTo>
                  <a:lnTo>
                    <a:pt x="25907" y="2062606"/>
                  </a:lnTo>
                  <a:lnTo>
                    <a:pt x="23164" y="2062861"/>
                  </a:lnTo>
                  <a:lnTo>
                    <a:pt x="20726" y="2062861"/>
                  </a:lnTo>
                  <a:lnTo>
                    <a:pt x="17983" y="2063115"/>
                  </a:lnTo>
                  <a:lnTo>
                    <a:pt x="15544" y="2063115"/>
                  </a:lnTo>
                  <a:lnTo>
                    <a:pt x="12801" y="2062861"/>
                  </a:lnTo>
                  <a:lnTo>
                    <a:pt x="10363" y="2062861"/>
                  </a:lnTo>
                  <a:lnTo>
                    <a:pt x="7619" y="2062606"/>
                  </a:lnTo>
                  <a:lnTo>
                    <a:pt x="5181" y="2062226"/>
                  </a:lnTo>
                  <a:lnTo>
                    <a:pt x="2438" y="2061972"/>
                  </a:lnTo>
                  <a:lnTo>
                    <a:pt x="0" y="2061591"/>
                  </a:lnTo>
                  <a:lnTo>
                    <a:pt x="304" y="2093976"/>
                  </a:lnTo>
                </a:path>
                <a:path w="6883400" h="10017125">
                  <a:moveTo>
                    <a:pt x="85343" y="1969007"/>
                  </a:moveTo>
                  <a:lnTo>
                    <a:pt x="85343" y="2093976"/>
                  </a:lnTo>
                </a:path>
                <a:path w="6883400" h="10017125">
                  <a:moveTo>
                    <a:pt x="304" y="2093976"/>
                  </a:moveTo>
                  <a:lnTo>
                    <a:pt x="0" y="2126869"/>
                  </a:lnTo>
                  <a:lnTo>
                    <a:pt x="2438" y="2126233"/>
                  </a:lnTo>
                  <a:lnTo>
                    <a:pt x="4876" y="2125599"/>
                  </a:lnTo>
                  <a:lnTo>
                    <a:pt x="7619" y="2125091"/>
                  </a:lnTo>
                  <a:lnTo>
                    <a:pt x="10058" y="2124710"/>
                  </a:lnTo>
                  <a:lnTo>
                    <a:pt x="12496" y="2124455"/>
                  </a:lnTo>
                  <a:lnTo>
                    <a:pt x="15239" y="2124075"/>
                  </a:lnTo>
                  <a:lnTo>
                    <a:pt x="17678" y="2124075"/>
                  </a:lnTo>
                  <a:lnTo>
                    <a:pt x="20421" y="2124075"/>
                  </a:lnTo>
                  <a:lnTo>
                    <a:pt x="22859" y="2124075"/>
                  </a:lnTo>
                  <a:lnTo>
                    <a:pt x="25603" y="2124455"/>
                  </a:lnTo>
                  <a:lnTo>
                    <a:pt x="38100" y="2127123"/>
                  </a:lnTo>
                  <a:lnTo>
                    <a:pt x="40233" y="2127757"/>
                  </a:lnTo>
                  <a:lnTo>
                    <a:pt x="42671" y="2129028"/>
                  </a:lnTo>
                  <a:lnTo>
                    <a:pt x="44805" y="2129917"/>
                  </a:lnTo>
                  <a:lnTo>
                    <a:pt x="46939" y="2131187"/>
                  </a:lnTo>
                  <a:lnTo>
                    <a:pt x="49072" y="2132329"/>
                  </a:lnTo>
                  <a:lnTo>
                    <a:pt x="50901" y="2133854"/>
                  </a:lnTo>
                  <a:lnTo>
                    <a:pt x="52730" y="2135124"/>
                  </a:lnTo>
                  <a:lnTo>
                    <a:pt x="54559" y="2136902"/>
                  </a:lnTo>
                  <a:lnTo>
                    <a:pt x="56083" y="2138426"/>
                  </a:lnTo>
                  <a:lnTo>
                    <a:pt x="57302" y="2140330"/>
                  </a:lnTo>
                  <a:lnTo>
                    <a:pt x="58826" y="2142108"/>
                  </a:lnTo>
                  <a:lnTo>
                    <a:pt x="59740" y="2144268"/>
                  </a:lnTo>
                  <a:lnTo>
                    <a:pt x="60959" y="2146427"/>
                  </a:lnTo>
                  <a:lnTo>
                    <a:pt x="61569" y="2148840"/>
                  </a:lnTo>
                  <a:lnTo>
                    <a:pt x="62179" y="2150999"/>
                  </a:lnTo>
                  <a:lnTo>
                    <a:pt x="62788" y="2153412"/>
                  </a:lnTo>
                  <a:lnTo>
                    <a:pt x="63093" y="2156079"/>
                  </a:lnTo>
                  <a:lnTo>
                    <a:pt x="54254" y="2175637"/>
                  </a:lnTo>
                  <a:lnTo>
                    <a:pt x="52730" y="2177415"/>
                  </a:lnTo>
                  <a:lnTo>
                    <a:pt x="50901" y="2178685"/>
                  </a:lnTo>
                  <a:lnTo>
                    <a:pt x="49072" y="2180208"/>
                  </a:lnTo>
                  <a:lnTo>
                    <a:pt x="46939" y="2181479"/>
                  </a:lnTo>
                  <a:lnTo>
                    <a:pt x="44805" y="2182368"/>
                  </a:lnTo>
                  <a:lnTo>
                    <a:pt x="42671" y="2183256"/>
                  </a:lnTo>
                  <a:lnTo>
                    <a:pt x="40538" y="2184527"/>
                  </a:lnTo>
                  <a:lnTo>
                    <a:pt x="38100" y="2185035"/>
                  </a:lnTo>
                  <a:lnTo>
                    <a:pt x="35966" y="2185670"/>
                  </a:lnTo>
                  <a:lnTo>
                    <a:pt x="33223" y="2186304"/>
                  </a:lnTo>
                  <a:lnTo>
                    <a:pt x="31089" y="2186940"/>
                  </a:lnTo>
                  <a:lnTo>
                    <a:pt x="28346" y="2187194"/>
                  </a:lnTo>
                  <a:lnTo>
                    <a:pt x="25907" y="2187575"/>
                  </a:lnTo>
                  <a:lnTo>
                    <a:pt x="23164" y="2187829"/>
                  </a:lnTo>
                  <a:lnTo>
                    <a:pt x="20726" y="2188082"/>
                  </a:lnTo>
                  <a:lnTo>
                    <a:pt x="17983" y="2188082"/>
                  </a:lnTo>
                  <a:lnTo>
                    <a:pt x="15544" y="2188082"/>
                  </a:lnTo>
                  <a:lnTo>
                    <a:pt x="12801" y="2188082"/>
                  </a:lnTo>
                  <a:lnTo>
                    <a:pt x="10363" y="2187829"/>
                  </a:lnTo>
                  <a:lnTo>
                    <a:pt x="7619" y="2187575"/>
                  </a:lnTo>
                  <a:lnTo>
                    <a:pt x="5181" y="2187194"/>
                  </a:lnTo>
                  <a:lnTo>
                    <a:pt x="2438" y="2186940"/>
                  </a:lnTo>
                  <a:lnTo>
                    <a:pt x="0" y="2186558"/>
                  </a:lnTo>
                  <a:lnTo>
                    <a:pt x="304" y="2218944"/>
                  </a:lnTo>
                </a:path>
                <a:path w="6883400" h="10017125">
                  <a:moveTo>
                    <a:pt x="85343" y="2093976"/>
                  </a:moveTo>
                  <a:lnTo>
                    <a:pt x="85343" y="2218944"/>
                  </a:lnTo>
                </a:path>
                <a:path w="6883400" h="10017125">
                  <a:moveTo>
                    <a:pt x="304" y="2218944"/>
                  </a:moveTo>
                  <a:lnTo>
                    <a:pt x="0" y="2251837"/>
                  </a:lnTo>
                  <a:lnTo>
                    <a:pt x="2438" y="2251202"/>
                  </a:lnTo>
                  <a:lnTo>
                    <a:pt x="4876" y="2250567"/>
                  </a:lnTo>
                  <a:lnTo>
                    <a:pt x="7619" y="2250058"/>
                  </a:lnTo>
                  <a:lnTo>
                    <a:pt x="10058" y="2249678"/>
                  </a:lnTo>
                  <a:lnTo>
                    <a:pt x="12496" y="2249424"/>
                  </a:lnTo>
                  <a:lnTo>
                    <a:pt x="15239" y="2249043"/>
                  </a:lnTo>
                  <a:lnTo>
                    <a:pt x="17678" y="2249043"/>
                  </a:lnTo>
                  <a:lnTo>
                    <a:pt x="20421" y="2249043"/>
                  </a:lnTo>
                  <a:lnTo>
                    <a:pt x="22859" y="2249043"/>
                  </a:lnTo>
                  <a:lnTo>
                    <a:pt x="25603" y="2249424"/>
                  </a:lnTo>
                  <a:lnTo>
                    <a:pt x="28041" y="2249678"/>
                  </a:lnTo>
                  <a:lnTo>
                    <a:pt x="30784" y="2250313"/>
                  </a:lnTo>
                  <a:lnTo>
                    <a:pt x="33223" y="2250567"/>
                  </a:lnTo>
                  <a:lnTo>
                    <a:pt x="35661" y="2251582"/>
                  </a:lnTo>
                  <a:lnTo>
                    <a:pt x="38100" y="2252091"/>
                  </a:lnTo>
                  <a:lnTo>
                    <a:pt x="40233" y="2253106"/>
                  </a:lnTo>
                  <a:lnTo>
                    <a:pt x="42671" y="2253996"/>
                  </a:lnTo>
                  <a:lnTo>
                    <a:pt x="44805" y="2254885"/>
                  </a:lnTo>
                  <a:lnTo>
                    <a:pt x="46939" y="2256154"/>
                  </a:lnTo>
                  <a:lnTo>
                    <a:pt x="49072" y="2257298"/>
                  </a:lnTo>
                  <a:lnTo>
                    <a:pt x="50901" y="2258822"/>
                  </a:lnTo>
                  <a:lnTo>
                    <a:pt x="52730" y="2260092"/>
                  </a:lnTo>
                  <a:lnTo>
                    <a:pt x="54559" y="2261870"/>
                  </a:lnTo>
                  <a:lnTo>
                    <a:pt x="56083" y="2263394"/>
                  </a:lnTo>
                  <a:lnTo>
                    <a:pt x="57302" y="2265299"/>
                  </a:lnTo>
                  <a:lnTo>
                    <a:pt x="58826" y="2267330"/>
                  </a:lnTo>
                  <a:lnTo>
                    <a:pt x="59740" y="2269236"/>
                  </a:lnTo>
                  <a:lnTo>
                    <a:pt x="60959" y="2271395"/>
                  </a:lnTo>
                  <a:lnTo>
                    <a:pt x="61569" y="2273807"/>
                  </a:lnTo>
                  <a:lnTo>
                    <a:pt x="62179" y="2275967"/>
                  </a:lnTo>
                  <a:lnTo>
                    <a:pt x="62788" y="2278379"/>
                  </a:lnTo>
                  <a:lnTo>
                    <a:pt x="63093" y="2281047"/>
                  </a:lnTo>
                  <a:lnTo>
                    <a:pt x="62788" y="2283841"/>
                  </a:lnTo>
                  <a:lnTo>
                    <a:pt x="62179" y="2286254"/>
                  </a:lnTo>
                  <a:lnTo>
                    <a:pt x="61569" y="2288667"/>
                  </a:lnTo>
                  <a:lnTo>
                    <a:pt x="54254" y="2300604"/>
                  </a:lnTo>
                  <a:lnTo>
                    <a:pt x="52730" y="2302382"/>
                  </a:lnTo>
                  <a:lnTo>
                    <a:pt x="50901" y="2303653"/>
                  </a:lnTo>
                  <a:lnTo>
                    <a:pt x="49072" y="2305177"/>
                  </a:lnTo>
                  <a:lnTo>
                    <a:pt x="46939" y="2306447"/>
                  </a:lnTo>
                  <a:lnTo>
                    <a:pt x="44805" y="2307336"/>
                  </a:lnTo>
                  <a:lnTo>
                    <a:pt x="42671" y="2308479"/>
                  </a:lnTo>
                  <a:lnTo>
                    <a:pt x="40538" y="2309495"/>
                  </a:lnTo>
                  <a:lnTo>
                    <a:pt x="38100" y="2310003"/>
                  </a:lnTo>
                  <a:lnTo>
                    <a:pt x="35966" y="2311019"/>
                  </a:lnTo>
                  <a:lnTo>
                    <a:pt x="33223" y="2311273"/>
                  </a:lnTo>
                  <a:lnTo>
                    <a:pt x="31089" y="2311907"/>
                  </a:lnTo>
                  <a:lnTo>
                    <a:pt x="28346" y="2312543"/>
                  </a:lnTo>
                  <a:lnTo>
                    <a:pt x="25907" y="2312543"/>
                  </a:lnTo>
                  <a:lnTo>
                    <a:pt x="23164" y="2312797"/>
                  </a:lnTo>
                  <a:lnTo>
                    <a:pt x="20726" y="2313051"/>
                  </a:lnTo>
                  <a:lnTo>
                    <a:pt x="17983" y="2313051"/>
                  </a:lnTo>
                  <a:lnTo>
                    <a:pt x="15544" y="2313051"/>
                  </a:lnTo>
                  <a:lnTo>
                    <a:pt x="12801" y="2313051"/>
                  </a:lnTo>
                  <a:lnTo>
                    <a:pt x="10363" y="2312797"/>
                  </a:lnTo>
                  <a:lnTo>
                    <a:pt x="7619" y="2312543"/>
                  </a:lnTo>
                  <a:lnTo>
                    <a:pt x="5181" y="2312162"/>
                  </a:lnTo>
                  <a:lnTo>
                    <a:pt x="2438" y="2311907"/>
                  </a:lnTo>
                  <a:lnTo>
                    <a:pt x="0" y="2311527"/>
                  </a:lnTo>
                  <a:lnTo>
                    <a:pt x="304" y="2344166"/>
                  </a:lnTo>
                </a:path>
              </a:pathLst>
            </a:custGeom>
            <a:ln w="3175">
              <a:solidFill>
                <a:srgbClr val="00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48360" y="9201607"/>
              <a:ext cx="6350" cy="615950"/>
            </a:xfrm>
            <a:custGeom>
              <a:avLst/>
              <a:gdLst/>
              <a:ahLst/>
              <a:cxnLst/>
              <a:rect l="l" t="t" r="r" b="b"/>
              <a:pathLst>
                <a:path w="6350" h="615950">
                  <a:moveTo>
                    <a:pt x="6095" y="0"/>
                  </a:moveTo>
                  <a:lnTo>
                    <a:pt x="0" y="0"/>
                  </a:lnTo>
                  <a:lnTo>
                    <a:pt x="0" y="615696"/>
                  </a:lnTo>
                  <a:lnTo>
                    <a:pt x="6095" y="615696"/>
                  </a:lnTo>
                  <a:lnTo>
                    <a:pt x="60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41071" y="2559430"/>
              <a:ext cx="85725" cy="7705090"/>
            </a:xfrm>
            <a:custGeom>
              <a:avLst/>
              <a:gdLst/>
              <a:ahLst/>
              <a:cxnLst/>
              <a:rect l="l" t="t" r="r" b="b"/>
              <a:pathLst>
                <a:path w="85725" h="7705090">
                  <a:moveTo>
                    <a:pt x="85343" y="0"/>
                  </a:moveTo>
                  <a:lnTo>
                    <a:pt x="85343" y="125222"/>
                  </a:lnTo>
                </a:path>
                <a:path w="85725" h="7705090">
                  <a:moveTo>
                    <a:pt x="304" y="125222"/>
                  </a:moveTo>
                  <a:lnTo>
                    <a:pt x="0" y="157860"/>
                  </a:lnTo>
                  <a:lnTo>
                    <a:pt x="2438" y="157225"/>
                  </a:lnTo>
                  <a:lnTo>
                    <a:pt x="4876" y="156591"/>
                  </a:lnTo>
                  <a:lnTo>
                    <a:pt x="7619" y="156082"/>
                  </a:lnTo>
                  <a:lnTo>
                    <a:pt x="10058" y="155701"/>
                  </a:lnTo>
                  <a:lnTo>
                    <a:pt x="12496" y="155448"/>
                  </a:lnTo>
                  <a:lnTo>
                    <a:pt x="15239" y="155448"/>
                  </a:lnTo>
                  <a:lnTo>
                    <a:pt x="17678" y="155067"/>
                  </a:lnTo>
                  <a:lnTo>
                    <a:pt x="20421" y="155067"/>
                  </a:lnTo>
                  <a:lnTo>
                    <a:pt x="22859" y="155448"/>
                  </a:lnTo>
                  <a:lnTo>
                    <a:pt x="25603" y="155448"/>
                  </a:lnTo>
                  <a:lnTo>
                    <a:pt x="28041" y="155701"/>
                  </a:lnTo>
                  <a:lnTo>
                    <a:pt x="30784" y="156336"/>
                  </a:lnTo>
                  <a:lnTo>
                    <a:pt x="33223" y="156972"/>
                  </a:lnTo>
                  <a:lnTo>
                    <a:pt x="35661" y="157606"/>
                  </a:lnTo>
                  <a:lnTo>
                    <a:pt x="38100" y="158114"/>
                  </a:lnTo>
                  <a:lnTo>
                    <a:pt x="40233" y="159130"/>
                  </a:lnTo>
                  <a:lnTo>
                    <a:pt x="42671" y="160020"/>
                  </a:lnTo>
                  <a:lnTo>
                    <a:pt x="44805" y="160908"/>
                  </a:lnTo>
                  <a:lnTo>
                    <a:pt x="46939" y="162178"/>
                  </a:lnTo>
                  <a:lnTo>
                    <a:pt x="49072" y="163322"/>
                  </a:lnTo>
                  <a:lnTo>
                    <a:pt x="50901" y="164846"/>
                  </a:lnTo>
                  <a:lnTo>
                    <a:pt x="52730" y="166116"/>
                  </a:lnTo>
                  <a:lnTo>
                    <a:pt x="54559" y="167894"/>
                  </a:lnTo>
                  <a:lnTo>
                    <a:pt x="56083" y="169418"/>
                  </a:lnTo>
                  <a:lnTo>
                    <a:pt x="57302" y="171323"/>
                  </a:lnTo>
                  <a:lnTo>
                    <a:pt x="58826" y="173354"/>
                  </a:lnTo>
                  <a:lnTo>
                    <a:pt x="59740" y="175259"/>
                  </a:lnTo>
                  <a:lnTo>
                    <a:pt x="60959" y="177419"/>
                  </a:lnTo>
                  <a:lnTo>
                    <a:pt x="61569" y="179831"/>
                  </a:lnTo>
                  <a:lnTo>
                    <a:pt x="62179" y="181991"/>
                  </a:lnTo>
                  <a:lnTo>
                    <a:pt x="62788" y="184657"/>
                  </a:lnTo>
                  <a:lnTo>
                    <a:pt x="63093" y="187071"/>
                  </a:lnTo>
                  <a:lnTo>
                    <a:pt x="62788" y="189864"/>
                  </a:lnTo>
                  <a:lnTo>
                    <a:pt x="62179" y="192277"/>
                  </a:lnTo>
                  <a:lnTo>
                    <a:pt x="61569" y="194691"/>
                  </a:lnTo>
                  <a:lnTo>
                    <a:pt x="50901" y="209676"/>
                  </a:lnTo>
                  <a:lnTo>
                    <a:pt x="49072" y="211200"/>
                  </a:lnTo>
                  <a:lnTo>
                    <a:pt x="46939" y="212471"/>
                  </a:lnTo>
                  <a:lnTo>
                    <a:pt x="44805" y="213613"/>
                  </a:lnTo>
                  <a:lnTo>
                    <a:pt x="42671" y="214502"/>
                  </a:lnTo>
                  <a:lnTo>
                    <a:pt x="40538" y="215519"/>
                  </a:lnTo>
                  <a:lnTo>
                    <a:pt x="38100" y="216026"/>
                  </a:lnTo>
                  <a:lnTo>
                    <a:pt x="35966" y="217043"/>
                  </a:lnTo>
                  <a:lnTo>
                    <a:pt x="33223" y="217550"/>
                  </a:lnTo>
                  <a:lnTo>
                    <a:pt x="31089" y="217931"/>
                  </a:lnTo>
                  <a:lnTo>
                    <a:pt x="28346" y="218567"/>
                  </a:lnTo>
                  <a:lnTo>
                    <a:pt x="25907" y="218821"/>
                  </a:lnTo>
                  <a:lnTo>
                    <a:pt x="23164" y="218821"/>
                  </a:lnTo>
                  <a:lnTo>
                    <a:pt x="20726" y="219075"/>
                  </a:lnTo>
                  <a:lnTo>
                    <a:pt x="17983" y="219075"/>
                  </a:lnTo>
                  <a:lnTo>
                    <a:pt x="15544" y="219075"/>
                  </a:lnTo>
                  <a:lnTo>
                    <a:pt x="12801" y="219075"/>
                  </a:lnTo>
                  <a:lnTo>
                    <a:pt x="10363" y="218821"/>
                  </a:lnTo>
                  <a:lnTo>
                    <a:pt x="7619" y="218821"/>
                  </a:lnTo>
                  <a:lnTo>
                    <a:pt x="5181" y="218185"/>
                  </a:lnTo>
                  <a:lnTo>
                    <a:pt x="2438" y="217931"/>
                  </a:lnTo>
                  <a:lnTo>
                    <a:pt x="0" y="217550"/>
                  </a:lnTo>
                  <a:lnTo>
                    <a:pt x="304" y="250189"/>
                  </a:lnTo>
                </a:path>
                <a:path w="85725" h="7705090">
                  <a:moveTo>
                    <a:pt x="85343" y="125222"/>
                  </a:moveTo>
                  <a:lnTo>
                    <a:pt x="85343" y="250189"/>
                  </a:lnTo>
                </a:path>
                <a:path w="85725" h="7705090">
                  <a:moveTo>
                    <a:pt x="304" y="250189"/>
                  </a:moveTo>
                  <a:lnTo>
                    <a:pt x="0" y="282828"/>
                  </a:lnTo>
                  <a:lnTo>
                    <a:pt x="2438" y="282194"/>
                  </a:lnTo>
                  <a:lnTo>
                    <a:pt x="4876" y="281558"/>
                  </a:lnTo>
                  <a:lnTo>
                    <a:pt x="7619" y="281050"/>
                  </a:lnTo>
                  <a:lnTo>
                    <a:pt x="10058" y="280670"/>
                  </a:lnTo>
                  <a:lnTo>
                    <a:pt x="12496" y="280416"/>
                  </a:lnTo>
                  <a:lnTo>
                    <a:pt x="15239" y="280416"/>
                  </a:lnTo>
                  <a:lnTo>
                    <a:pt x="17678" y="280034"/>
                  </a:lnTo>
                  <a:lnTo>
                    <a:pt x="20421" y="280034"/>
                  </a:lnTo>
                  <a:lnTo>
                    <a:pt x="22859" y="280416"/>
                  </a:lnTo>
                  <a:lnTo>
                    <a:pt x="25603" y="280416"/>
                  </a:lnTo>
                  <a:lnTo>
                    <a:pt x="28041" y="281050"/>
                  </a:lnTo>
                  <a:lnTo>
                    <a:pt x="30784" y="281304"/>
                  </a:lnTo>
                  <a:lnTo>
                    <a:pt x="33223" y="281939"/>
                  </a:lnTo>
                  <a:lnTo>
                    <a:pt x="35661" y="282575"/>
                  </a:lnTo>
                  <a:lnTo>
                    <a:pt x="38100" y="283082"/>
                  </a:lnTo>
                  <a:lnTo>
                    <a:pt x="40233" y="284099"/>
                  </a:lnTo>
                  <a:lnTo>
                    <a:pt x="42671" y="284987"/>
                  </a:lnTo>
                  <a:lnTo>
                    <a:pt x="44805" y="285876"/>
                  </a:lnTo>
                  <a:lnTo>
                    <a:pt x="46939" y="287147"/>
                  </a:lnTo>
                  <a:lnTo>
                    <a:pt x="49072" y="288289"/>
                  </a:lnTo>
                  <a:lnTo>
                    <a:pt x="50901" y="289813"/>
                  </a:lnTo>
                  <a:lnTo>
                    <a:pt x="52730" y="291337"/>
                  </a:lnTo>
                  <a:lnTo>
                    <a:pt x="54559" y="292861"/>
                  </a:lnTo>
                  <a:lnTo>
                    <a:pt x="56083" y="294385"/>
                  </a:lnTo>
                  <a:lnTo>
                    <a:pt x="57302" y="296291"/>
                  </a:lnTo>
                  <a:lnTo>
                    <a:pt x="58826" y="298323"/>
                  </a:lnTo>
                  <a:lnTo>
                    <a:pt x="59740" y="300227"/>
                  </a:lnTo>
                  <a:lnTo>
                    <a:pt x="60959" y="302386"/>
                  </a:lnTo>
                  <a:lnTo>
                    <a:pt x="61569" y="304800"/>
                  </a:lnTo>
                  <a:lnTo>
                    <a:pt x="62179" y="306958"/>
                  </a:lnTo>
                  <a:lnTo>
                    <a:pt x="62788" y="309625"/>
                  </a:lnTo>
                  <a:lnTo>
                    <a:pt x="63093" y="312038"/>
                  </a:lnTo>
                  <a:lnTo>
                    <a:pt x="42671" y="339471"/>
                  </a:lnTo>
                  <a:lnTo>
                    <a:pt x="40538" y="340486"/>
                  </a:lnTo>
                  <a:lnTo>
                    <a:pt x="38100" y="340995"/>
                  </a:lnTo>
                  <a:lnTo>
                    <a:pt x="35966" y="342010"/>
                  </a:lnTo>
                  <a:lnTo>
                    <a:pt x="33223" y="342519"/>
                  </a:lnTo>
                  <a:lnTo>
                    <a:pt x="31089" y="342900"/>
                  </a:lnTo>
                  <a:lnTo>
                    <a:pt x="28346" y="343534"/>
                  </a:lnTo>
                  <a:lnTo>
                    <a:pt x="25907" y="343788"/>
                  </a:lnTo>
                  <a:lnTo>
                    <a:pt x="23164" y="343788"/>
                  </a:lnTo>
                  <a:lnTo>
                    <a:pt x="20726" y="344043"/>
                  </a:lnTo>
                  <a:lnTo>
                    <a:pt x="17983" y="344043"/>
                  </a:lnTo>
                  <a:lnTo>
                    <a:pt x="15544" y="344043"/>
                  </a:lnTo>
                  <a:lnTo>
                    <a:pt x="12801" y="344043"/>
                  </a:lnTo>
                  <a:lnTo>
                    <a:pt x="10363" y="343788"/>
                  </a:lnTo>
                  <a:lnTo>
                    <a:pt x="7619" y="343788"/>
                  </a:lnTo>
                  <a:lnTo>
                    <a:pt x="5181" y="343153"/>
                  </a:lnTo>
                  <a:lnTo>
                    <a:pt x="2438" y="343153"/>
                  </a:lnTo>
                  <a:lnTo>
                    <a:pt x="0" y="342519"/>
                  </a:lnTo>
                  <a:lnTo>
                    <a:pt x="304" y="375157"/>
                  </a:lnTo>
                </a:path>
                <a:path w="85725" h="7705090">
                  <a:moveTo>
                    <a:pt x="85343" y="250189"/>
                  </a:moveTo>
                  <a:lnTo>
                    <a:pt x="85343" y="375157"/>
                  </a:lnTo>
                </a:path>
                <a:path w="85725" h="7705090">
                  <a:moveTo>
                    <a:pt x="304" y="375157"/>
                  </a:moveTo>
                  <a:lnTo>
                    <a:pt x="0" y="407797"/>
                  </a:lnTo>
                  <a:lnTo>
                    <a:pt x="2438" y="407161"/>
                  </a:lnTo>
                  <a:lnTo>
                    <a:pt x="4876" y="406526"/>
                  </a:lnTo>
                  <a:lnTo>
                    <a:pt x="7619" y="406273"/>
                  </a:lnTo>
                  <a:lnTo>
                    <a:pt x="10058" y="405637"/>
                  </a:lnTo>
                  <a:lnTo>
                    <a:pt x="12496" y="405383"/>
                  </a:lnTo>
                  <a:lnTo>
                    <a:pt x="15239" y="405383"/>
                  </a:lnTo>
                  <a:lnTo>
                    <a:pt x="17678" y="405002"/>
                  </a:lnTo>
                  <a:lnTo>
                    <a:pt x="20421" y="405002"/>
                  </a:lnTo>
                  <a:lnTo>
                    <a:pt x="22859" y="405383"/>
                  </a:lnTo>
                  <a:lnTo>
                    <a:pt x="25603" y="405383"/>
                  </a:lnTo>
                  <a:lnTo>
                    <a:pt x="28041" y="406019"/>
                  </a:lnTo>
                  <a:lnTo>
                    <a:pt x="30784" y="406273"/>
                  </a:lnTo>
                  <a:lnTo>
                    <a:pt x="33223" y="406907"/>
                  </a:lnTo>
                  <a:lnTo>
                    <a:pt x="35661" y="407543"/>
                  </a:lnTo>
                  <a:lnTo>
                    <a:pt x="38100" y="408050"/>
                  </a:lnTo>
                  <a:lnTo>
                    <a:pt x="40233" y="409067"/>
                  </a:lnTo>
                  <a:lnTo>
                    <a:pt x="42671" y="409955"/>
                  </a:lnTo>
                  <a:lnTo>
                    <a:pt x="44805" y="410845"/>
                  </a:lnTo>
                  <a:lnTo>
                    <a:pt x="46939" y="412114"/>
                  </a:lnTo>
                  <a:lnTo>
                    <a:pt x="49072" y="413257"/>
                  </a:lnTo>
                  <a:lnTo>
                    <a:pt x="50901" y="414781"/>
                  </a:lnTo>
                  <a:lnTo>
                    <a:pt x="52730" y="416305"/>
                  </a:lnTo>
                  <a:lnTo>
                    <a:pt x="54559" y="417829"/>
                  </a:lnTo>
                  <a:lnTo>
                    <a:pt x="56083" y="419734"/>
                  </a:lnTo>
                  <a:lnTo>
                    <a:pt x="57302" y="421258"/>
                  </a:lnTo>
                  <a:lnTo>
                    <a:pt x="58826" y="423291"/>
                  </a:lnTo>
                  <a:lnTo>
                    <a:pt x="59740" y="425196"/>
                  </a:lnTo>
                  <a:lnTo>
                    <a:pt x="60959" y="427608"/>
                  </a:lnTo>
                  <a:lnTo>
                    <a:pt x="61569" y="429768"/>
                  </a:lnTo>
                  <a:lnTo>
                    <a:pt x="62179" y="431926"/>
                  </a:lnTo>
                  <a:lnTo>
                    <a:pt x="62788" y="434594"/>
                  </a:lnTo>
                  <a:lnTo>
                    <a:pt x="63093" y="437006"/>
                  </a:lnTo>
                  <a:lnTo>
                    <a:pt x="62788" y="439800"/>
                  </a:lnTo>
                  <a:lnTo>
                    <a:pt x="62179" y="442213"/>
                  </a:lnTo>
                  <a:lnTo>
                    <a:pt x="54254" y="456819"/>
                  </a:lnTo>
                  <a:lnTo>
                    <a:pt x="52730" y="458343"/>
                  </a:lnTo>
                  <a:lnTo>
                    <a:pt x="42671" y="464438"/>
                  </a:lnTo>
                  <a:lnTo>
                    <a:pt x="40538" y="465454"/>
                  </a:lnTo>
                  <a:lnTo>
                    <a:pt x="38100" y="465962"/>
                  </a:lnTo>
                  <a:lnTo>
                    <a:pt x="35966" y="466978"/>
                  </a:lnTo>
                  <a:lnTo>
                    <a:pt x="33223" y="467486"/>
                  </a:lnTo>
                  <a:lnTo>
                    <a:pt x="31089" y="467868"/>
                  </a:lnTo>
                  <a:lnTo>
                    <a:pt x="28346" y="468502"/>
                  </a:lnTo>
                  <a:lnTo>
                    <a:pt x="25907" y="468756"/>
                  </a:lnTo>
                  <a:lnTo>
                    <a:pt x="23164" y="468756"/>
                  </a:lnTo>
                  <a:lnTo>
                    <a:pt x="20726" y="469010"/>
                  </a:lnTo>
                  <a:lnTo>
                    <a:pt x="17983" y="469010"/>
                  </a:lnTo>
                  <a:lnTo>
                    <a:pt x="15544" y="469010"/>
                  </a:lnTo>
                  <a:lnTo>
                    <a:pt x="12801" y="469010"/>
                  </a:lnTo>
                  <a:lnTo>
                    <a:pt x="10363" y="468756"/>
                  </a:lnTo>
                  <a:lnTo>
                    <a:pt x="7619" y="468756"/>
                  </a:lnTo>
                  <a:lnTo>
                    <a:pt x="5181" y="468502"/>
                  </a:lnTo>
                  <a:lnTo>
                    <a:pt x="2438" y="468122"/>
                  </a:lnTo>
                  <a:lnTo>
                    <a:pt x="0" y="467486"/>
                  </a:lnTo>
                  <a:lnTo>
                    <a:pt x="304" y="500125"/>
                  </a:lnTo>
                </a:path>
                <a:path w="85725" h="7705090">
                  <a:moveTo>
                    <a:pt x="85343" y="375157"/>
                  </a:moveTo>
                  <a:lnTo>
                    <a:pt x="85343" y="500125"/>
                  </a:lnTo>
                </a:path>
                <a:path w="85725" h="7705090">
                  <a:moveTo>
                    <a:pt x="304" y="500125"/>
                  </a:moveTo>
                  <a:lnTo>
                    <a:pt x="0" y="533019"/>
                  </a:lnTo>
                  <a:lnTo>
                    <a:pt x="2438" y="532129"/>
                  </a:lnTo>
                  <a:lnTo>
                    <a:pt x="4876" y="531495"/>
                  </a:lnTo>
                  <a:lnTo>
                    <a:pt x="7619" y="531241"/>
                  </a:lnTo>
                  <a:lnTo>
                    <a:pt x="10058" y="530605"/>
                  </a:lnTo>
                  <a:lnTo>
                    <a:pt x="12496" y="530605"/>
                  </a:lnTo>
                  <a:lnTo>
                    <a:pt x="15239" y="530351"/>
                  </a:lnTo>
                  <a:lnTo>
                    <a:pt x="17678" y="530351"/>
                  </a:lnTo>
                  <a:lnTo>
                    <a:pt x="20421" y="530351"/>
                  </a:lnTo>
                  <a:lnTo>
                    <a:pt x="22859" y="530351"/>
                  </a:lnTo>
                  <a:lnTo>
                    <a:pt x="25603" y="530605"/>
                  </a:lnTo>
                  <a:lnTo>
                    <a:pt x="28041" y="530986"/>
                  </a:lnTo>
                  <a:lnTo>
                    <a:pt x="30784" y="531241"/>
                  </a:lnTo>
                  <a:lnTo>
                    <a:pt x="33223" y="531876"/>
                  </a:lnTo>
                  <a:lnTo>
                    <a:pt x="35661" y="532510"/>
                  </a:lnTo>
                  <a:lnTo>
                    <a:pt x="38100" y="533019"/>
                  </a:lnTo>
                  <a:lnTo>
                    <a:pt x="40233" y="534034"/>
                  </a:lnTo>
                  <a:lnTo>
                    <a:pt x="42671" y="534924"/>
                  </a:lnTo>
                  <a:lnTo>
                    <a:pt x="44805" y="536067"/>
                  </a:lnTo>
                  <a:lnTo>
                    <a:pt x="46939" y="537336"/>
                  </a:lnTo>
                  <a:lnTo>
                    <a:pt x="49072" y="538606"/>
                  </a:lnTo>
                  <a:lnTo>
                    <a:pt x="50901" y="539750"/>
                  </a:lnTo>
                  <a:lnTo>
                    <a:pt x="52730" y="541274"/>
                  </a:lnTo>
                  <a:lnTo>
                    <a:pt x="54559" y="542798"/>
                  </a:lnTo>
                  <a:lnTo>
                    <a:pt x="56083" y="544702"/>
                  </a:lnTo>
                  <a:lnTo>
                    <a:pt x="57302" y="546480"/>
                  </a:lnTo>
                  <a:lnTo>
                    <a:pt x="58826" y="548258"/>
                  </a:lnTo>
                  <a:lnTo>
                    <a:pt x="59740" y="550418"/>
                  </a:lnTo>
                  <a:lnTo>
                    <a:pt x="60959" y="552576"/>
                  </a:lnTo>
                  <a:lnTo>
                    <a:pt x="61569" y="554735"/>
                  </a:lnTo>
                  <a:lnTo>
                    <a:pt x="62179" y="557149"/>
                  </a:lnTo>
                  <a:lnTo>
                    <a:pt x="62788" y="559561"/>
                  </a:lnTo>
                  <a:lnTo>
                    <a:pt x="63093" y="561975"/>
                  </a:lnTo>
                  <a:lnTo>
                    <a:pt x="62788" y="564769"/>
                  </a:lnTo>
                  <a:lnTo>
                    <a:pt x="62179" y="567562"/>
                  </a:lnTo>
                  <a:lnTo>
                    <a:pt x="54254" y="581786"/>
                  </a:lnTo>
                  <a:lnTo>
                    <a:pt x="52730" y="583310"/>
                  </a:lnTo>
                  <a:lnTo>
                    <a:pt x="42671" y="589406"/>
                  </a:lnTo>
                  <a:lnTo>
                    <a:pt x="40538" y="590423"/>
                  </a:lnTo>
                  <a:lnTo>
                    <a:pt x="38100" y="591311"/>
                  </a:lnTo>
                  <a:lnTo>
                    <a:pt x="35966" y="591947"/>
                  </a:lnTo>
                  <a:lnTo>
                    <a:pt x="33223" y="592454"/>
                  </a:lnTo>
                  <a:lnTo>
                    <a:pt x="31089" y="592835"/>
                  </a:lnTo>
                  <a:lnTo>
                    <a:pt x="28346" y="593471"/>
                  </a:lnTo>
                  <a:lnTo>
                    <a:pt x="25907" y="593725"/>
                  </a:lnTo>
                  <a:lnTo>
                    <a:pt x="23164" y="593978"/>
                  </a:lnTo>
                  <a:lnTo>
                    <a:pt x="20726" y="593978"/>
                  </a:lnTo>
                  <a:lnTo>
                    <a:pt x="17983" y="593978"/>
                  </a:lnTo>
                  <a:lnTo>
                    <a:pt x="15544" y="593978"/>
                  </a:lnTo>
                  <a:lnTo>
                    <a:pt x="12801" y="593978"/>
                  </a:lnTo>
                  <a:lnTo>
                    <a:pt x="10363" y="593978"/>
                  </a:lnTo>
                  <a:lnTo>
                    <a:pt x="7619" y="593725"/>
                  </a:lnTo>
                  <a:lnTo>
                    <a:pt x="5181" y="593471"/>
                  </a:lnTo>
                  <a:lnTo>
                    <a:pt x="2438" y="593089"/>
                  </a:lnTo>
                  <a:lnTo>
                    <a:pt x="0" y="592454"/>
                  </a:lnTo>
                  <a:lnTo>
                    <a:pt x="304" y="625094"/>
                  </a:lnTo>
                </a:path>
                <a:path w="85725" h="7705090">
                  <a:moveTo>
                    <a:pt x="85343" y="500125"/>
                  </a:moveTo>
                  <a:lnTo>
                    <a:pt x="85343" y="625094"/>
                  </a:lnTo>
                </a:path>
                <a:path w="85725" h="7705090">
                  <a:moveTo>
                    <a:pt x="304" y="625094"/>
                  </a:moveTo>
                  <a:lnTo>
                    <a:pt x="0" y="657986"/>
                  </a:lnTo>
                  <a:lnTo>
                    <a:pt x="2438" y="657478"/>
                  </a:lnTo>
                  <a:lnTo>
                    <a:pt x="4876" y="656462"/>
                  </a:lnTo>
                  <a:lnTo>
                    <a:pt x="7619" y="656208"/>
                  </a:lnTo>
                  <a:lnTo>
                    <a:pt x="10058" y="655954"/>
                  </a:lnTo>
                  <a:lnTo>
                    <a:pt x="12496" y="655574"/>
                  </a:lnTo>
                  <a:lnTo>
                    <a:pt x="15239" y="655320"/>
                  </a:lnTo>
                  <a:lnTo>
                    <a:pt x="17678" y="655320"/>
                  </a:lnTo>
                  <a:lnTo>
                    <a:pt x="20421" y="655320"/>
                  </a:lnTo>
                  <a:lnTo>
                    <a:pt x="22859" y="655320"/>
                  </a:lnTo>
                  <a:lnTo>
                    <a:pt x="25603" y="655574"/>
                  </a:lnTo>
                  <a:lnTo>
                    <a:pt x="28041" y="655954"/>
                  </a:lnTo>
                  <a:lnTo>
                    <a:pt x="30784" y="656208"/>
                  </a:lnTo>
                  <a:lnTo>
                    <a:pt x="33223" y="656844"/>
                  </a:lnTo>
                  <a:lnTo>
                    <a:pt x="35661" y="657478"/>
                  </a:lnTo>
                  <a:lnTo>
                    <a:pt x="38100" y="657986"/>
                  </a:lnTo>
                  <a:lnTo>
                    <a:pt x="40233" y="659002"/>
                  </a:lnTo>
                  <a:lnTo>
                    <a:pt x="42671" y="659892"/>
                  </a:lnTo>
                  <a:lnTo>
                    <a:pt x="44805" y="661034"/>
                  </a:lnTo>
                  <a:lnTo>
                    <a:pt x="46939" y="662304"/>
                  </a:lnTo>
                  <a:lnTo>
                    <a:pt x="49072" y="663575"/>
                  </a:lnTo>
                  <a:lnTo>
                    <a:pt x="50901" y="664718"/>
                  </a:lnTo>
                  <a:lnTo>
                    <a:pt x="52730" y="666242"/>
                  </a:lnTo>
                  <a:lnTo>
                    <a:pt x="54559" y="667766"/>
                  </a:lnTo>
                  <a:lnTo>
                    <a:pt x="56083" y="669671"/>
                  </a:lnTo>
                  <a:lnTo>
                    <a:pt x="57302" y="671449"/>
                  </a:lnTo>
                  <a:lnTo>
                    <a:pt x="58826" y="673226"/>
                  </a:lnTo>
                  <a:lnTo>
                    <a:pt x="59740" y="675385"/>
                  </a:lnTo>
                  <a:lnTo>
                    <a:pt x="60959" y="677545"/>
                  </a:lnTo>
                  <a:lnTo>
                    <a:pt x="61569" y="679703"/>
                  </a:lnTo>
                  <a:lnTo>
                    <a:pt x="62179" y="682117"/>
                  </a:lnTo>
                  <a:lnTo>
                    <a:pt x="62788" y="684529"/>
                  </a:lnTo>
                  <a:lnTo>
                    <a:pt x="63093" y="686943"/>
                  </a:lnTo>
                  <a:lnTo>
                    <a:pt x="62788" y="689736"/>
                  </a:lnTo>
                  <a:lnTo>
                    <a:pt x="62179" y="692530"/>
                  </a:lnTo>
                  <a:lnTo>
                    <a:pt x="61569" y="694944"/>
                  </a:lnTo>
                  <a:lnTo>
                    <a:pt x="60655" y="697102"/>
                  </a:lnTo>
                  <a:lnTo>
                    <a:pt x="59740" y="699516"/>
                  </a:lnTo>
                  <a:lnTo>
                    <a:pt x="58521" y="701294"/>
                  </a:lnTo>
                  <a:lnTo>
                    <a:pt x="57302" y="703452"/>
                  </a:lnTo>
                  <a:lnTo>
                    <a:pt x="55778" y="705230"/>
                  </a:lnTo>
                  <a:lnTo>
                    <a:pt x="54254" y="706754"/>
                  </a:lnTo>
                  <a:lnTo>
                    <a:pt x="52730" y="708278"/>
                  </a:lnTo>
                  <a:lnTo>
                    <a:pt x="50901" y="709802"/>
                  </a:lnTo>
                  <a:lnTo>
                    <a:pt x="49072" y="711073"/>
                  </a:lnTo>
                  <a:lnTo>
                    <a:pt x="46939" y="712343"/>
                  </a:lnTo>
                  <a:lnTo>
                    <a:pt x="44805" y="713485"/>
                  </a:lnTo>
                  <a:lnTo>
                    <a:pt x="42671" y="714375"/>
                  </a:lnTo>
                  <a:lnTo>
                    <a:pt x="40538" y="715391"/>
                  </a:lnTo>
                  <a:lnTo>
                    <a:pt x="38100" y="716279"/>
                  </a:lnTo>
                  <a:lnTo>
                    <a:pt x="35966" y="716914"/>
                  </a:lnTo>
                  <a:lnTo>
                    <a:pt x="33223" y="717423"/>
                  </a:lnTo>
                  <a:lnTo>
                    <a:pt x="31089" y="718057"/>
                  </a:lnTo>
                  <a:lnTo>
                    <a:pt x="28346" y="718438"/>
                  </a:lnTo>
                  <a:lnTo>
                    <a:pt x="25907" y="718693"/>
                  </a:lnTo>
                  <a:lnTo>
                    <a:pt x="23164" y="718947"/>
                  </a:lnTo>
                  <a:lnTo>
                    <a:pt x="20726" y="718947"/>
                  </a:lnTo>
                  <a:lnTo>
                    <a:pt x="17983" y="719327"/>
                  </a:lnTo>
                  <a:lnTo>
                    <a:pt x="15544" y="719327"/>
                  </a:lnTo>
                  <a:lnTo>
                    <a:pt x="12801" y="718947"/>
                  </a:lnTo>
                  <a:lnTo>
                    <a:pt x="10363" y="718947"/>
                  </a:lnTo>
                  <a:lnTo>
                    <a:pt x="7619" y="718693"/>
                  </a:lnTo>
                  <a:lnTo>
                    <a:pt x="5181" y="718438"/>
                  </a:lnTo>
                  <a:lnTo>
                    <a:pt x="2438" y="718057"/>
                  </a:lnTo>
                  <a:lnTo>
                    <a:pt x="0" y="717423"/>
                  </a:lnTo>
                  <a:lnTo>
                    <a:pt x="304" y="750061"/>
                  </a:lnTo>
                </a:path>
                <a:path w="85725" h="7705090">
                  <a:moveTo>
                    <a:pt x="85343" y="625094"/>
                  </a:moveTo>
                  <a:lnTo>
                    <a:pt x="85343" y="750061"/>
                  </a:lnTo>
                </a:path>
                <a:path w="85725" h="7705090">
                  <a:moveTo>
                    <a:pt x="304" y="750061"/>
                  </a:moveTo>
                  <a:lnTo>
                    <a:pt x="0" y="782954"/>
                  </a:lnTo>
                  <a:lnTo>
                    <a:pt x="2438" y="782447"/>
                  </a:lnTo>
                  <a:lnTo>
                    <a:pt x="4876" y="781811"/>
                  </a:lnTo>
                  <a:lnTo>
                    <a:pt x="7619" y="781176"/>
                  </a:lnTo>
                  <a:lnTo>
                    <a:pt x="10058" y="780923"/>
                  </a:lnTo>
                  <a:lnTo>
                    <a:pt x="12496" y="780542"/>
                  </a:lnTo>
                  <a:lnTo>
                    <a:pt x="15239" y="780287"/>
                  </a:lnTo>
                  <a:lnTo>
                    <a:pt x="17678" y="780287"/>
                  </a:lnTo>
                  <a:lnTo>
                    <a:pt x="20421" y="780287"/>
                  </a:lnTo>
                  <a:lnTo>
                    <a:pt x="22859" y="780287"/>
                  </a:lnTo>
                  <a:lnTo>
                    <a:pt x="25603" y="780542"/>
                  </a:lnTo>
                  <a:lnTo>
                    <a:pt x="28041" y="780923"/>
                  </a:lnTo>
                  <a:lnTo>
                    <a:pt x="30784" y="781176"/>
                  </a:lnTo>
                  <a:lnTo>
                    <a:pt x="33223" y="781811"/>
                  </a:lnTo>
                  <a:lnTo>
                    <a:pt x="35661" y="782447"/>
                  </a:lnTo>
                  <a:lnTo>
                    <a:pt x="38100" y="782954"/>
                  </a:lnTo>
                  <a:lnTo>
                    <a:pt x="40233" y="783971"/>
                  </a:lnTo>
                  <a:lnTo>
                    <a:pt x="42671" y="784859"/>
                  </a:lnTo>
                  <a:lnTo>
                    <a:pt x="44805" y="786002"/>
                  </a:lnTo>
                  <a:lnTo>
                    <a:pt x="46939" y="787273"/>
                  </a:lnTo>
                  <a:lnTo>
                    <a:pt x="49072" y="788543"/>
                  </a:lnTo>
                  <a:lnTo>
                    <a:pt x="50901" y="789685"/>
                  </a:lnTo>
                  <a:lnTo>
                    <a:pt x="52730" y="791209"/>
                  </a:lnTo>
                  <a:lnTo>
                    <a:pt x="54559" y="792733"/>
                  </a:lnTo>
                  <a:lnTo>
                    <a:pt x="56083" y="794638"/>
                  </a:lnTo>
                  <a:lnTo>
                    <a:pt x="57302" y="796417"/>
                  </a:lnTo>
                  <a:lnTo>
                    <a:pt x="58826" y="798195"/>
                  </a:lnTo>
                  <a:lnTo>
                    <a:pt x="59740" y="800353"/>
                  </a:lnTo>
                  <a:lnTo>
                    <a:pt x="63093" y="811910"/>
                  </a:lnTo>
                  <a:lnTo>
                    <a:pt x="54254" y="831723"/>
                  </a:lnTo>
                  <a:lnTo>
                    <a:pt x="52730" y="833247"/>
                  </a:lnTo>
                  <a:lnTo>
                    <a:pt x="42671" y="839343"/>
                  </a:lnTo>
                  <a:lnTo>
                    <a:pt x="40538" y="840358"/>
                  </a:lnTo>
                  <a:lnTo>
                    <a:pt x="38100" y="841248"/>
                  </a:lnTo>
                  <a:lnTo>
                    <a:pt x="35966" y="841882"/>
                  </a:lnTo>
                  <a:lnTo>
                    <a:pt x="33223" y="842391"/>
                  </a:lnTo>
                  <a:lnTo>
                    <a:pt x="31089" y="843026"/>
                  </a:lnTo>
                  <a:lnTo>
                    <a:pt x="28346" y="843406"/>
                  </a:lnTo>
                  <a:lnTo>
                    <a:pt x="25907" y="843660"/>
                  </a:lnTo>
                  <a:lnTo>
                    <a:pt x="23164" y="843914"/>
                  </a:lnTo>
                  <a:lnTo>
                    <a:pt x="20726" y="843914"/>
                  </a:lnTo>
                  <a:lnTo>
                    <a:pt x="17983" y="844296"/>
                  </a:lnTo>
                  <a:lnTo>
                    <a:pt x="15544" y="844296"/>
                  </a:lnTo>
                  <a:lnTo>
                    <a:pt x="12801" y="843914"/>
                  </a:lnTo>
                  <a:lnTo>
                    <a:pt x="10363" y="843914"/>
                  </a:lnTo>
                  <a:lnTo>
                    <a:pt x="7619" y="843660"/>
                  </a:lnTo>
                  <a:lnTo>
                    <a:pt x="5181" y="843406"/>
                  </a:lnTo>
                  <a:lnTo>
                    <a:pt x="2438" y="843026"/>
                  </a:lnTo>
                  <a:lnTo>
                    <a:pt x="0" y="842391"/>
                  </a:lnTo>
                  <a:lnTo>
                    <a:pt x="304" y="875029"/>
                  </a:lnTo>
                </a:path>
                <a:path w="85725" h="7705090">
                  <a:moveTo>
                    <a:pt x="85343" y="750061"/>
                  </a:moveTo>
                  <a:lnTo>
                    <a:pt x="85343" y="875029"/>
                  </a:lnTo>
                </a:path>
                <a:path w="85725" h="7705090">
                  <a:moveTo>
                    <a:pt x="304" y="875029"/>
                  </a:moveTo>
                  <a:lnTo>
                    <a:pt x="0" y="907923"/>
                  </a:lnTo>
                  <a:lnTo>
                    <a:pt x="2438" y="907414"/>
                  </a:lnTo>
                  <a:lnTo>
                    <a:pt x="4876" y="906779"/>
                  </a:lnTo>
                  <a:lnTo>
                    <a:pt x="7619" y="906145"/>
                  </a:lnTo>
                  <a:lnTo>
                    <a:pt x="10058" y="905891"/>
                  </a:lnTo>
                  <a:lnTo>
                    <a:pt x="12496" y="905509"/>
                  </a:lnTo>
                  <a:lnTo>
                    <a:pt x="15239" y="905255"/>
                  </a:lnTo>
                  <a:lnTo>
                    <a:pt x="17678" y="905255"/>
                  </a:lnTo>
                  <a:lnTo>
                    <a:pt x="20421" y="905255"/>
                  </a:lnTo>
                  <a:lnTo>
                    <a:pt x="22859" y="905255"/>
                  </a:lnTo>
                  <a:lnTo>
                    <a:pt x="25603" y="905509"/>
                  </a:lnTo>
                  <a:lnTo>
                    <a:pt x="28041" y="905891"/>
                  </a:lnTo>
                  <a:lnTo>
                    <a:pt x="30784" y="906145"/>
                  </a:lnTo>
                  <a:lnTo>
                    <a:pt x="33223" y="906779"/>
                  </a:lnTo>
                  <a:lnTo>
                    <a:pt x="35661" y="907414"/>
                  </a:lnTo>
                  <a:lnTo>
                    <a:pt x="38100" y="908303"/>
                  </a:lnTo>
                  <a:lnTo>
                    <a:pt x="40233" y="908938"/>
                  </a:lnTo>
                  <a:lnTo>
                    <a:pt x="42671" y="909827"/>
                  </a:lnTo>
                  <a:lnTo>
                    <a:pt x="44805" y="910971"/>
                  </a:lnTo>
                  <a:lnTo>
                    <a:pt x="46939" y="912241"/>
                  </a:lnTo>
                  <a:lnTo>
                    <a:pt x="49072" y="913510"/>
                  </a:lnTo>
                  <a:lnTo>
                    <a:pt x="50901" y="915034"/>
                  </a:lnTo>
                  <a:lnTo>
                    <a:pt x="52730" y="916177"/>
                  </a:lnTo>
                  <a:lnTo>
                    <a:pt x="54559" y="917701"/>
                  </a:lnTo>
                  <a:lnTo>
                    <a:pt x="56083" y="919606"/>
                  </a:lnTo>
                  <a:lnTo>
                    <a:pt x="57302" y="921384"/>
                  </a:lnTo>
                  <a:lnTo>
                    <a:pt x="58826" y="923162"/>
                  </a:lnTo>
                  <a:lnTo>
                    <a:pt x="59740" y="925322"/>
                  </a:lnTo>
                  <a:lnTo>
                    <a:pt x="60959" y="927480"/>
                  </a:lnTo>
                  <a:lnTo>
                    <a:pt x="61569" y="929639"/>
                  </a:lnTo>
                  <a:lnTo>
                    <a:pt x="62179" y="932052"/>
                  </a:lnTo>
                  <a:lnTo>
                    <a:pt x="62788" y="934466"/>
                  </a:lnTo>
                  <a:lnTo>
                    <a:pt x="63093" y="937259"/>
                  </a:lnTo>
                  <a:lnTo>
                    <a:pt x="62788" y="939926"/>
                  </a:lnTo>
                  <a:lnTo>
                    <a:pt x="62179" y="942467"/>
                  </a:lnTo>
                  <a:lnTo>
                    <a:pt x="54254" y="956691"/>
                  </a:lnTo>
                  <a:lnTo>
                    <a:pt x="52730" y="958596"/>
                  </a:lnTo>
                  <a:lnTo>
                    <a:pt x="50901" y="959738"/>
                  </a:lnTo>
                  <a:lnTo>
                    <a:pt x="49072" y="961262"/>
                  </a:lnTo>
                  <a:lnTo>
                    <a:pt x="46939" y="962532"/>
                  </a:lnTo>
                  <a:lnTo>
                    <a:pt x="44805" y="963422"/>
                  </a:lnTo>
                  <a:lnTo>
                    <a:pt x="42671" y="964310"/>
                  </a:lnTo>
                  <a:lnTo>
                    <a:pt x="40538" y="965326"/>
                  </a:lnTo>
                  <a:lnTo>
                    <a:pt x="38100" y="966216"/>
                  </a:lnTo>
                  <a:lnTo>
                    <a:pt x="35966" y="966851"/>
                  </a:lnTo>
                  <a:lnTo>
                    <a:pt x="33223" y="967358"/>
                  </a:lnTo>
                  <a:lnTo>
                    <a:pt x="31089" y="967994"/>
                  </a:lnTo>
                  <a:lnTo>
                    <a:pt x="28346" y="968375"/>
                  </a:lnTo>
                  <a:lnTo>
                    <a:pt x="25907" y="968628"/>
                  </a:lnTo>
                  <a:lnTo>
                    <a:pt x="23164" y="968882"/>
                  </a:lnTo>
                  <a:lnTo>
                    <a:pt x="20726" y="969263"/>
                  </a:lnTo>
                  <a:lnTo>
                    <a:pt x="17983" y="969263"/>
                  </a:lnTo>
                  <a:lnTo>
                    <a:pt x="15544" y="969263"/>
                  </a:lnTo>
                  <a:lnTo>
                    <a:pt x="12801" y="969263"/>
                  </a:lnTo>
                  <a:lnTo>
                    <a:pt x="10363" y="968882"/>
                  </a:lnTo>
                  <a:lnTo>
                    <a:pt x="7619" y="968628"/>
                  </a:lnTo>
                  <a:lnTo>
                    <a:pt x="5181" y="968375"/>
                  </a:lnTo>
                  <a:lnTo>
                    <a:pt x="2438" y="967994"/>
                  </a:lnTo>
                  <a:lnTo>
                    <a:pt x="0" y="967739"/>
                  </a:lnTo>
                  <a:lnTo>
                    <a:pt x="304" y="999998"/>
                  </a:lnTo>
                </a:path>
                <a:path w="85725" h="7705090">
                  <a:moveTo>
                    <a:pt x="85343" y="875029"/>
                  </a:moveTo>
                  <a:lnTo>
                    <a:pt x="85343" y="999998"/>
                  </a:lnTo>
                </a:path>
                <a:path w="85725" h="7705090">
                  <a:moveTo>
                    <a:pt x="304" y="999998"/>
                  </a:moveTo>
                  <a:lnTo>
                    <a:pt x="0" y="1032891"/>
                  </a:lnTo>
                  <a:lnTo>
                    <a:pt x="2438" y="1032382"/>
                  </a:lnTo>
                  <a:lnTo>
                    <a:pt x="4876" y="1031748"/>
                  </a:lnTo>
                  <a:lnTo>
                    <a:pt x="7619" y="1031112"/>
                  </a:lnTo>
                  <a:lnTo>
                    <a:pt x="10058" y="1030858"/>
                  </a:lnTo>
                  <a:lnTo>
                    <a:pt x="12496" y="1030477"/>
                  </a:lnTo>
                  <a:lnTo>
                    <a:pt x="15239" y="1030224"/>
                  </a:lnTo>
                  <a:lnTo>
                    <a:pt x="17678" y="1030224"/>
                  </a:lnTo>
                  <a:lnTo>
                    <a:pt x="20421" y="1030224"/>
                  </a:lnTo>
                  <a:lnTo>
                    <a:pt x="22859" y="1030224"/>
                  </a:lnTo>
                  <a:lnTo>
                    <a:pt x="25603" y="1030477"/>
                  </a:lnTo>
                  <a:lnTo>
                    <a:pt x="28041" y="1030858"/>
                  </a:lnTo>
                  <a:lnTo>
                    <a:pt x="30784" y="1031367"/>
                  </a:lnTo>
                  <a:lnTo>
                    <a:pt x="33223" y="1031748"/>
                  </a:lnTo>
                  <a:lnTo>
                    <a:pt x="35661" y="1032636"/>
                  </a:lnTo>
                  <a:lnTo>
                    <a:pt x="38100" y="1033272"/>
                  </a:lnTo>
                  <a:lnTo>
                    <a:pt x="40233" y="1034160"/>
                  </a:lnTo>
                  <a:lnTo>
                    <a:pt x="42671" y="1035050"/>
                  </a:lnTo>
                  <a:lnTo>
                    <a:pt x="44805" y="1035938"/>
                  </a:lnTo>
                  <a:lnTo>
                    <a:pt x="46939" y="1037208"/>
                  </a:lnTo>
                  <a:lnTo>
                    <a:pt x="49072" y="1038478"/>
                  </a:lnTo>
                  <a:lnTo>
                    <a:pt x="50901" y="1040002"/>
                  </a:lnTo>
                  <a:lnTo>
                    <a:pt x="52730" y="1041146"/>
                  </a:lnTo>
                  <a:lnTo>
                    <a:pt x="54559" y="1043051"/>
                  </a:lnTo>
                  <a:lnTo>
                    <a:pt x="56083" y="1044575"/>
                  </a:lnTo>
                  <a:lnTo>
                    <a:pt x="57302" y="1046352"/>
                  </a:lnTo>
                  <a:lnTo>
                    <a:pt x="58826" y="1048511"/>
                  </a:lnTo>
                  <a:lnTo>
                    <a:pt x="59740" y="1050289"/>
                  </a:lnTo>
                  <a:lnTo>
                    <a:pt x="60959" y="1052449"/>
                  </a:lnTo>
                  <a:lnTo>
                    <a:pt x="61569" y="1054861"/>
                  </a:lnTo>
                  <a:lnTo>
                    <a:pt x="62179" y="1057021"/>
                  </a:lnTo>
                  <a:lnTo>
                    <a:pt x="62788" y="1059433"/>
                  </a:lnTo>
                  <a:lnTo>
                    <a:pt x="63093" y="1062227"/>
                  </a:lnTo>
                  <a:lnTo>
                    <a:pt x="54254" y="1081658"/>
                  </a:lnTo>
                  <a:lnTo>
                    <a:pt x="52730" y="1083563"/>
                  </a:lnTo>
                  <a:lnTo>
                    <a:pt x="50901" y="1084706"/>
                  </a:lnTo>
                  <a:lnTo>
                    <a:pt x="49072" y="1086230"/>
                  </a:lnTo>
                  <a:lnTo>
                    <a:pt x="46939" y="1087501"/>
                  </a:lnTo>
                  <a:lnTo>
                    <a:pt x="44805" y="1088389"/>
                  </a:lnTo>
                  <a:lnTo>
                    <a:pt x="42671" y="1089659"/>
                  </a:lnTo>
                  <a:lnTo>
                    <a:pt x="40538" y="1090549"/>
                  </a:lnTo>
                  <a:lnTo>
                    <a:pt x="38100" y="1091183"/>
                  </a:lnTo>
                  <a:lnTo>
                    <a:pt x="35966" y="1092073"/>
                  </a:lnTo>
                  <a:lnTo>
                    <a:pt x="33223" y="1092327"/>
                  </a:lnTo>
                  <a:lnTo>
                    <a:pt x="31089" y="1092961"/>
                  </a:lnTo>
                  <a:lnTo>
                    <a:pt x="28346" y="1093597"/>
                  </a:lnTo>
                  <a:lnTo>
                    <a:pt x="25907" y="1093597"/>
                  </a:lnTo>
                  <a:lnTo>
                    <a:pt x="23164" y="1093851"/>
                  </a:lnTo>
                  <a:lnTo>
                    <a:pt x="20726" y="1094231"/>
                  </a:lnTo>
                  <a:lnTo>
                    <a:pt x="17983" y="1094231"/>
                  </a:lnTo>
                  <a:lnTo>
                    <a:pt x="15544" y="1094231"/>
                  </a:lnTo>
                  <a:lnTo>
                    <a:pt x="12801" y="1094231"/>
                  </a:lnTo>
                  <a:lnTo>
                    <a:pt x="10363" y="1093851"/>
                  </a:lnTo>
                  <a:lnTo>
                    <a:pt x="7619" y="1093597"/>
                  </a:lnTo>
                  <a:lnTo>
                    <a:pt x="5181" y="1093343"/>
                  </a:lnTo>
                  <a:lnTo>
                    <a:pt x="2438" y="1092961"/>
                  </a:lnTo>
                  <a:lnTo>
                    <a:pt x="0" y="1092707"/>
                  </a:lnTo>
                  <a:lnTo>
                    <a:pt x="304" y="1125347"/>
                  </a:lnTo>
                </a:path>
                <a:path w="85725" h="7705090">
                  <a:moveTo>
                    <a:pt x="85343" y="999998"/>
                  </a:moveTo>
                  <a:lnTo>
                    <a:pt x="85343" y="1125347"/>
                  </a:lnTo>
                </a:path>
                <a:path w="85725" h="7705090">
                  <a:moveTo>
                    <a:pt x="304" y="1124966"/>
                  </a:moveTo>
                  <a:lnTo>
                    <a:pt x="0" y="1157858"/>
                  </a:lnTo>
                  <a:lnTo>
                    <a:pt x="2438" y="1157351"/>
                  </a:lnTo>
                  <a:lnTo>
                    <a:pt x="4876" y="1156716"/>
                  </a:lnTo>
                  <a:lnTo>
                    <a:pt x="7619" y="1156080"/>
                  </a:lnTo>
                  <a:lnTo>
                    <a:pt x="10058" y="1155827"/>
                  </a:lnTo>
                  <a:lnTo>
                    <a:pt x="12496" y="1155446"/>
                  </a:lnTo>
                  <a:lnTo>
                    <a:pt x="15239" y="1155192"/>
                  </a:lnTo>
                  <a:lnTo>
                    <a:pt x="17678" y="1155192"/>
                  </a:lnTo>
                  <a:lnTo>
                    <a:pt x="20421" y="1155192"/>
                  </a:lnTo>
                  <a:lnTo>
                    <a:pt x="22859" y="1155192"/>
                  </a:lnTo>
                  <a:lnTo>
                    <a:pt x="25603" y="1155446"/>
                  </a:lnTo>
                  <a:lnTo>
                    <a:pt x="28041" y="1155827"/>
                  </a:lnTo>
                  <a:lnTo>
                    <a:pt x="30784" y="1156334"/>
                  </a:lnTo>
                  <a:lnTo>
                    <a:pt x="33223" y="1156716"/>
                  </a:lnTo>
                  <a:lnTo>
                    <a:pt x="35661" y="1157604"/>
                  </a:lnTo>
                  <a:lnTo>
                    <a:pt x="38100" y="1158239"/>
                  </a:lnTo>
                  <a:lnTo>
                    <a:pt x="40233" y="1159128"/>
                  </a:lnTo>
                  <a:lnTo>
                    <a:pt x="42671" y="1160018"/>
                  </a:lnTo>
                  <a:lnTo>
                    <a:pt x="44805" y="1160906"/>
                  </a:lnTo>
                  <a:lnTo>
                    <a:pt x="46939" y="1162177"/>
                  </a:lnTo>
                  <a:lnTo>
                    <a:pt x="49072" y="1163447"/>
                  </a:lnTo>
                  <a:lnTo>
                    <a:pt x="50901" y="1164971"/>
                  </a:lnTo>
                  <a:lnTo>
                    <a:pt x="52730" y="1166113"/>
                  </a:lnTo>
                  <a:lnTo>
                    <a:pt x="54559" y="1168019"/>
                  </a:lnTo>
                  <a:lnTo>
                    <a:pt x="56083" y="1169543"/>
                  </a:lnTo>
                  <a:lnTo>
                    <a:pt x="57302" y="1171321"/>
                  </a:lnTo>
                  <a:lnTo>
                    <a:pt x="58826" y="1173479"/>
                  </a:lnTo>
                  <a:lnTo>
                    <a:pt x="59740" y="1175257"/>
                  </a:lnTo>
                  <a:lnTo>
                    <a:pt x="60959" y="1177417"/>
                  </a:lnTo>
                  <a:lnTo>
                    <a:pt x="61569" y="1179829"/>
                  </a:lnTo>
                  <a:lnTo>
                    <a:pt x="62179" y="1181988"/>
                  </a:lnTo>
                  <a:lnTo>
                    <a:pt x="62788" y="1184402"/>
                  </a:lnTo>
                  <a:lnTo>
                    <a:pt x="63093" y="1187196"/>
                  </a:lnTo>
                  <a:lnTo>
                    <a:pt x="54254" y="1206627"/>
                  </a:lnTo>
                  <a:lnTo>
                    <a:pt x="52730" y="1208531"/>
                  </a:lnTo>
                  <a:lnTo>
                    <a:pt x="50901" y="1209675"/>
                  </a:lnTo>
                  <a:lnTo>
                    <a:pt x="49072" y="1211199"/>
                  </a:lnTo>
                  <a:lnTo>
                    <a:pt x="46939" y="1212469"/>
                  </a:lnTo>
                  <a:lnTo>
                    <a:pt x="44805" y="1213357"/>
                  </a:lnTo>
                  <a:lnTo>
                    <a:pt x="42671" y="1214627"/>
                  </a:lnTo>
                  <a:lnTo>
                    <a:pt x="40538" y="1215517"/>
                  </a:lnTo>
                  <a:lnTo>
                    <a:pt x="38100" y="1216152"/>
                  </a:lnTo>
                  <a:lnTo>
                    <a:pt x="35966" y="1217041"/>
                  </a:lnTo>
                  <a:lnTo>
                    <a:pt x="33223" y="1217295"/>
                  </a:lnTo>
                  <a:lnTo>
                    <a:pt x="31089" y="1217929"/>
                  </a:lnTo>
                  <a:lnTo>
                    <a:pt x="28346" y="1218564"/>
                  </a:lnTo>
                  <a:lnTo>
                    <a:pt x="25907" y="1218564"/>
                  </a:lnTo>
                  <a:lnTo>
                    <a:pt x="23164" y="1218819"/>
                  </a:lnTo>
                  <a:lnTo>
                    <a:pt x="20726" y="1219200"/>
                  </a:lnTo>
                  <a:lnTo>
                    <a:pt x="17983" y="1219200"/>
                  </a:lnTo>
                  <a:lnTo>
                    <a:pt x="15544" y="1219200"/>
                  </a:lnTo>
                  <a:lnTo>
                    <a:pt x="12801" y="1219200"/>
                  </a:lnTo>
                  <a:lnTo>
                    <a:pt x="10363" y="1218819"/>
                  </a:lnTo>
                  <a:lnTo>
                    <a:pt x="7619" y="1218564"/>
                  </a:lnTo>
                  <a:lnTo>
                    <a:pt x="5181" y="1218310"/>
                  </a:lnTo>
                  <a:lnTo>
                    <a:pt x="2438" y="1217929"/>
                  </a:lnTo>
                  <a:lnTo>
                    <a:pt x="0" y="1217676"/>
                  </a:lnTo>
                  <a:lnTo>
                    <a:pt x="304" y="1250314"/>
                  </a:lnTo>
                </a:path>
                <a:path w="85725" h="7705090">
                  <a:moveTo>
                    <a:pt x="85343" y="1124966"/>
                  </a:moveTo>
                  <a:lnTo>
                    <a:pt x="85343" y="1250314"/>
                  </a:lnTo>
                </a:path>
                <a:path w="85725" h="7705090">
                  <a:moveTo>
                    <a:pt x="304" y="1250314"/>
                  </a:moveTo>
                  <a:lnTo>
                    <a:pt x="0" y="1282827"/>
                  </a:lnTo>
                  <a:lnTo>
                    <a:pt x="2438" y="1282319"/>
                  </a:lnTo>
                  <a:lnTo>
                    <a:pt x="4876" y="1281683"/>
                  </a:lnTo>
                  <a:lnTo>
                    <a:pt x="7619" y="1281049"/>
                  </a:lnTo>
                  <a:lnTo>
                    <a:pt x="10058" y="1280795"/>
                  </a:lnTo>
                  <a:lnTo>
                    <a:pt x="12496" y="1280413"/>
                  </a:lnTo>
                  <a:lnTo>
                    <a:pt x="15239" y="1280413"/>
                  </a:lnTo>
                  <a:lnTo>
                    <a:pt x="17678" y="1280159"/>
                  </a:lnTo>
                  <a:lnTo>
                    <a:pt x="20421" y="1280159"/>
                  </a:lnTo>
                  <a:lnTo>
                    <a:pt x="22859" y="1280413"/>
                  </a:lnTo>
                  <a:lnTo>
                    <a:pt x="25603" y="1280413"/>
                  </a:lnTo>
                  <a:lnTo>
                    <a:pt x="28041" y="1280795"/>
                  </a:lnTo>
                  <a:lnTo>
                    <a:pt x="30784" y="1281302"/>
                  </a:lnTo>
                  <a:lnTo>
                    <a:pt x="33223" y="1281937"/>
                  </a:lnTo>
                  <a:lnTo>
                    <a:pt x="35661" y="1282573"/>
                  </a:lnTo>
                  <a:lnTo>
                    <a:pt x="38100" y="1283207"/>
                  </a:lnTo>
                  <a:lnTo>
                    <a:pt x="40233" y="1284097"/>
                  </a:lnTo>
                  <a:lnTo>
                    <a:pt x="42671" y="1284985"/>
                  </a:lnTo>
                  <a:lnTo>
                    <a:pt x="44805" y="1285875"/>
                  </a:lnTo>
                  <a:lnTo>
                    <a:pt x="46939" y="1287145"/>
                  </a:lnTo>
                  <a:lnTo>
                    <a:pt x="49072" y="1288414"/>
                  </a:lnTo>
                  <a:lnTo>
                    <a:pt x="50901" y="1289938"/>
                  </a:lnTo>
                  <a:lnTo>
                    <a:pt x="52730" y="1291462"/>
                  </a:lnTo>
                  <a:lnTo>
                    <a:pt x="54559" y="1292986"/>
                  </a:lnTo>
                  <a:lnTo>
                    <a:pt x="56083" y="1294510"/>
                  </a:lnTo>
                  <a:lnTo>
                    <a:pt x="57302" y="1296288"/>
                  </a:lnTo>
                  <a:lnTo>
                    <a:pt x="58826" y="1298448"/>
                  </a:lnTo>
                  <a:lnTo>
                    <a:pt x="59740" y="1300226"/>
                  </a:lnTo>
                  <a:lnTo>
                    <a:pt x="60959" y="1302384"/>
                  </a:lnTo>
                  <a:lnTo>
                    <a:pt x="61569" y="1304798"/>
                  </a:lnTo>
                  <a:lnTo>
                    <a:pt x="62179" y="1306956"/>
                  </a:lnTo>
                  <a:lnTo>
                    <a:pt x="62788" y="1309751"/>
                  </a:lnTo>
                  <a:lnTo>
                    <a:pt x="63093" y="1312163"/>
                  </a:lnTo>
                  <a:lnTo>
                    <a:pt x="55778" y="1330071"/>
                  </a:lnTo>
                  <a:lnTo>
                    <a:pt x="54254" y="1331976"/>
                  </a:lnTo>
                  <a:lnTo>
                    <a:pt x="52730" y="1333500"/>
                  </a:lnTo>
                  <a:lnTo>
                    <a:pt x="50901" y="1335024"/>
                  </a:lnTo>
                  <a:lnTo>
                    <a:pt x="49072" y="1336167"/>
                  </a:lnTo>
                  <a:lnTo>
                    <a:pt x="46939" y="1337436"/>
                  </a:lnTo>
                  <a:lnTo>
                    <a:pt x="44805" y="1338706"/>
                  </a:lnTo>
                  <a:lnTo>
                    <a:pt x="42671" y="1339596"/>
                  </a:lnTo>
                  <a:lnTo>
                    <a:pt x="40538" y="1340484"/>
                  </a:lnTo>
                  <a:lnTo>
                    <a:pt x="38100" y="1341120"/>
                  </a:lnTo>
                  <a:lnTo>
                    <a:pt x="35966" y="1342008"/>
                  </a:lnTo>
                  <a:lnTo>
                    <a:pt x="33223" y="1342644"/>
                  </a:lnTo>
                  <a:lnTo>
                    <a:pt x="31089" y="1342898"/>
                  </a:lnTo>
                  <a:lnTo>
                    <a:pt x="28346" y="1343532"/>
                  </a:lnTo>
                  <a:lnTo>
                    <a:pt x="25907" y="1343786"/>
                  </a:lnTo>
                  <a:lnTo>
                    <a:pt x="23164" y="1343786"/>
                  </a:lnTo>
                  <a:lnTo>
                    <a:pt x="20726" y="1344168"/>
                  </a:lnTo>
                  <a:lnTo>
                    <a:pt x="17983" y="1344168"/>
                  </a:lnTo>
                  <a:lnTo>
                    <a:pt x="15544" y="1344168"/>
                  </a:lnTo>
                  <a:lnTo>
                    <a:pt x="12801" y="1344168"/>
                  </a:lnTo>
                  <a:lnTo>
                    <a:pt x="10363" y="1343786"/>
                  </a:lnTo>
                  <a:lnTo>
                    <a:pt x="7619" y="1343786"/>
                  </a:lnTo>
                  <a:lnTo>
                    <a:pt x="5181" y="1343278"/>
                  </a:lnTo>
                  <a:lnTo>
                    <a:pt x="2438" y="1342898"/>
                  </a:lnTo>
                  <a:lnTo>
                    <a:pt x="0" y="1342644"/>
                  </a:lnTo>
                  <a:lnTo>
                    <a:pt x="304" y="1375282"/>
                  </a:lnTo>
                </a:path>
                <a:path w="85725" h="7705090">
                  <a:moveTo>
                    <a:pt x="85343" y="1250314"/>
                  </a:moveTo>
                  <a:lnTo>
                    <a:pt x="85343" y="1375282"/>
                  </a:lnTo>
                </a:path>
                <a:path w="85725" h="7705090">
                  <a:moveTo>
                    <a:pt x="304" y="1375282"/>
                  </a:moveTo>
                  <a:lnTo>
                    <a:pt x="0" y="1407795"/>
                  </a:lnTo>
                  <a:lnTo>
                    <a:pt x="2438" y="1407286"/>
                  </a:lnTo>
                  <a:lnTo>
                    <a:pt x="4876" y="1406652"/>
                  </a:lnTo>
                  <a:lnTo>
                    <a:pt x="7619" y="1406271"/>
                  </a:lnTo>
                  <a:lnTo>
                    <a:pt x="10058" y="1405762"/>
                  </a:lnTo>
                  <a:lnTo>
                    <a:pt x="12496" y="1405381"/>
                  </a:lnTo>
                  <a:lnTo>
                    <a:pt x="15239" y="1405381"/>
                  </a:lnTo>
                  <a:lnTo>
                    <a:pt x="17678" y="1405127"/>
                  </a:lnTo>
                  <a:lnTo>
                    <a:pt x="20421" y="1405127"/>
                  </a:lnTo>
                  <a:lnTo>
                    <a:pt x="22859" y="1405381"/>
                  </a:lnTo>
                  <a:lnTo>
                    <a:pt x="25603" y="1405381"/>
                  </a:lnTo>
                  <a:lnTo>
                    <a:pt x="28041" y="1406017"/>
                  </a:lnTo>
                  <a:lnTo>
                    <a:pt x="30784" y="1406271"/>
                  </a:lnTo>
                  <a:lnTo>
                    <a:pt x="33223" y="1406905"/>
                  </a:lnTo>
                  <a:lnTo>
                    <a:pt x="35661" y="1407541"/>
                  </a:lnTo>
                  <a:lnTo>
                    <a:pt x="38100" y="1408176"/>
                  </a:lnTo>
                  <a:lnTo>
                    <a:pt x="40233" y="1409064"/>
                  </a:lnTo>
                  <a:lnTo>
                    <a:pt x="42671" y="1409953"/>
                  </a:lnTo>
                  <a:lnTo>
                    <a:pt x="44805" y="1410843"/>
                  </a:lnTo>
                  <a:lnTo>
                    <a:pt x="46939" y="1412112"/>
                  </a:lnTo>
                  <a:lnTo>
                    <a:pt x="49072" y="1413382"/>
                  </a:lnTo>
                  <a:lnTo>
                    <a:pt x="50901" y="1414906"/>
                  </a:lnTo>
                  <a:lnTo>
                    <a:pt x="52730" y="1416430"/>
                  </a:lnTo>
                  <a:lnTo>
                    <a:pt x="54559" y="1417954"/>
                  </a:lnTo>
                  <a:lnTo>
                    <a:pt x="56083" y="1419478"/>
                  </a:lnTo>
                  <a:lnTo>
                    <a:pt x="57302" y="1421256"/>
                  </a:lnTo>
                  <a:lnTo>
                    <a:pt x="58826" y="1423416"/>
                  </a:lnTo>
                  <a:lnTo>
                    <a:pt x="59740" y="1425194"/>
                  </a:lnTo>
                  <a:lnTo>
                    <a:pt x="60959" y="1427352"/>
                  </a:lnTo>
                  <a:lnTo>
                    <a:pt x="61569" y="1429766"/>
                  </a:lnTo>
                  <a:lnTo>
                    <a:pt x="62179" y="1431925"/>
                  </a:lnTo>
                  <a:lnTo>
                    <a:pt x="62788" y="1434719"/>
                  </a:lnTo>
                  <a:lnTo>
                    <a:pt x="63093" y="1437131"/>
                  </a:lnTo>
                  <a:lnTo>
                    <a:pt x="55778" y="1455038"/>
                  </a:lnTo>
                  <a:lnTo>
                    <a:pt x="54254" y="1456944"/>
                  </a:lnTo>
                  <a:lnTo>
                    <a:pt x="52730" y="1458468"/>
                  </a:lnTo>
                  <a:lnTo>
                    <a:pt x="50901" y="1459992"/>
                  </a:lnTo>
                  <a:lnTo>
                    <a:pt x="49072" y="1461134"/>
                  </a:lnTo>
                  <a:lnTo>
                    <a:pt x="46939" y="1462404"/>
                  </a:lnTo>
                  <a:lnTo>
                    <a:pt x="44805" y="1463675"/>
                  </a:lnTo>
                  <a:lnTo>
                    <a:pt x="42671" y="1464563"/>
                  </a:lnTo>
                  <a:lnTo>
                    <a:pt x="40538" y="1465452"/>
                  </a:lnTo>
                  <a:lnTo>
                    <a:pt x="38100" y="1466087"/>
                  </a:lnTo>
                  <a:lnTo>
                    <a:pt x="35966" y="1466977"/>
                  </a:lnTo>
                  <a:lnTo>
                    <a:pt x="33223" y="1467611"/>
                  </a:lnTo>
                  <a:lnTo>
                    <a:pt x="31089" y="1467866"/>
                  </a:lnTo>
                  <a:lnTo>
                    <a:pt x="28346" y="1468501"/>
                  </a:lnTo>
                  <a:lnTo>
                    <a:pt x="25907" y="1468754"/>
                  </a:lnTo>
                  <a:lnTo>
                    <a:pt x="23164" y="1468754"/>
                  </a:lnTo>
                  <a:lnTo>
                    <a:pt x="20726" y="1469135"/>
                  </a:lnTo>
                  <a:lnTo>
                    <a:pt x="17983" y="1469135"/>
                  </a:lnTo>
                  <a:lnTo>
                    <a:pt x="15544" y="1469135"/>
                  </a:lnTo>
                  <a:lnTo>
                    <a:pt x="12801" y="1469135"/>
                  </a:lnTo>
                  <a:lnTo>
                    <a:pt x="10363" y="1468754"/>
                  </a:lnTo>
                  <a:lnTo>
                    <a:pt x="7619" y="1468754"/>
                  </a:lnTo>
                  <a:lnTo>
                    <a:pt x="5181" y="1468501"/>
                  </a:lnTo>
                  <a:lnTo>
                    <a:pt x="2438" y="1468247"/>
                  </a:lnTo>
                  <a:lnTo>
                    <a:pt x="0" y="1467611"/>
                  </a:lnTo>
                  <a:lnTo>
                    <a:pt x="304" y="1500251"/>
                  </a:lnTo>
                </a:path>
                <a:path w="85725" h="7705090">
                  <a:moveTo>
                    <a:pt x="85343" y="1375282"/>
                  </a:moveTo>
                  <a:lnTo>
                    <a:pt x="85343" y="1500251"/>
                  </a:lnTo>
                </a:path>
                <a:path w="85725" h="7705090">
                  <a:moveTo>
                    <a:pt x="304" y="1500251"/>
                  </a:moveTo>
                  <a:lnTo>
                    <a:pt x="0" y="1533144"/>
                  </a:lnTo>
                  <a:lnTo>
                    <a:pt x="2438" y="1532254"/>
                  </a:lnTo>
                  <a:lnTo>
                    <a:pt x="4876" y="1531620"/>
                  </a:lnTo>
                  <a:lnTo>
                    <a:pt x="7619" y="1531238"/>
                  </a:lnTo>
                  <a:lnTo>
                    <a:pt x="10058" y="1530730"/>
                  </a:lnTo>
                  <a:lnTo>
                    <a:pt x="12496" y="1530350"/>
                  </a:lnTo>
                  <a:lnTo>
                    <a:pt x="25603" y="1530350"/>
                  </a:lnTo>
                  <a:lnTo>
                    <a:pt x="28041" y="1530984"/>
                  </a:lnTo>
                  <a:lnTo>
                    <a:pt x="30784" y="1531238"/>
                  </a:lnTo>
                  <a:lnTo>
                    <a:pt x="33223" y="1531874"/>
                  </a:lnTo>
                  <a:lnTo>
                    <a:pt x="35661" y="1532508"/>
                  </a:lnTo>
                  <a:lnTo>
                    <a:pt x="38100" y="1533144"/>
                  </a:lnTo>
                  <a:lnTo>
                    <a:pt x="40233" y="1534032"/>
                  </a:lnTo>
                  <a:lnTo>
                    <a:pt x="42671" y="1534922"/>
                  </a:lnTo>
                  <a:lnTo>
                    <a:pt x="44805" y="1535810"/>
                  </a:lnTo>
                  <a:lnTo>
                    <a:pt x="46939" y="1537080"/>
                  </a:lnTo>
                  <a:lnTo>
                    <a:pt x="49072" y="1538351"/>
                  </a:lnTo>
                  <a:lnTo>
                    <a:pt x="50901" y="1539875"/>
                  </a:lnTo>
                  <a:lnTo>
                    <a:pt x="52730" y="1541399"/>
                  </a:lnTo>
                  <a:lnTo>
                    <a:pt x="54559" y="1542923"/>
                  </a:lnTo>
                  <a:lnTo>
                    <a:pt x="63093" y="1562100"/>
                  </a:lnTo>
                  <a:lnTo>
                    <a:pt x="62788" y="1564767"/>
                  </a:lnTo>
                  <a:lnTo>
                    <a:pt x="62179" y="1567560"/>
                  </a:lnTo>
                  <a:lnTo>
                    <a:pt x="61569" y="1569974"/>
                  </a:lnTo>
                  <a:lnTo>
                    <a:pt x="60655" y="1572132"/>
                  </a:lnTo>
                  <a:lnTo>
                    <a:pt x="59740" y="1574292"/>
                  </a:lnTo>
                  <a:lnTo>
                    <a:pt x="58521" y="1576451"/>
                  </a:lnTo>
                  <a:lnTo>
                    <a:pt x="57302" y="1578228"/>
                  </a:lnTo>
                  <a:lnTo>
                    <a:pt x="55778" y="1580387"/>
                  </a:lnTo>
                  <a:lnTo>
                    <a:pt x="54254" y="1581911"/>
                  </a:lnTo>
                  <a:lnTo>
                    <a:pt x="52730" y="1583435"/>
                  </a:lnTo>
                  <a:lnTo>
                    <a:pt x="50901" y="1584959"/>
                  </a:lnTo>
                  <a:lnTo>
                    <a:pt x="49072" y="1586102"/>
                  </a:lnTo>
                  <a:lnTo>
                    <a:pt x="46939" y="1587373"/>
                  </a:lnTo>
                  <a:lnTo>
                    <a:pt x="44805" y="1588643"/>
                  </a:lnTo>
                  <a:lnTo>
                    <a:pt x="42671" y="1589531"/>
                  </a:lnTo>
                  <a:lnTo>
                    <a:pt x="40538" y="1590421"/>
                  </a:lnTo>
                  <a:lnTo>
                    <a:pt x="38100" y="1591309"/>
                  </a:lnTo>
                  <a:lnTo>
                    <a:pt x="35966" y="1591945"/>
                  </a:lnTo>
                  <a:lnTo>
                    <a:pt x="33223" y="1592579"/>
                  </a:lnTo>
                  <a:lnTo>
                    <a:pt x="31089" y="1592833"/>
                  </a:lnTo>
                  <a:lnTo>
                    <a:pt x="28346" y="1593469"/>
                  </a:lnTo>
                  <a:lnTo>
                    <a:pt x="25907" y="1593723"/>
                  </a:lnTo>
                  <a:lnTo>
                    <a:pt x="23164" y="1593723"/>
                  </a:lnTo>
                  <a:lnTo>
                    <a:pt x="20726" y="1594103"/>
                  </a:lnTo>
                  <a:lnTo>
                    <a:pt x="17983" y="1594103"/>
                  </a:lnTo>
                  <a:lnTo>
                    <a:pt x="15544" y="1594103"/>
                  </a:lnTo>
                  <a:lnTo>
                    <a:pt x="12801" y="1594103"/>
                  </a:lnTo>
                  <a:lnTo>
                    <a:pt x="10363" y="1593723"/>
                  </a:lnTo>
                  <a:lnTo>
                    <a:pt x="7619" y="1593723"/>
                  </a:lnTo>
                  <a:lnTo>
                    <a:pt x="5181" y="1593469"/>
                  </a:lnTo>
                  <a:lnTo>
                    <a:pt x="2438" y="1593214"/>
                  </a:lnTo>
                  <a:lnTo>
                    <a:pt x="0" y="1592579"/>
                  </a:lnTo>
                  <a:lnTo>
                    <a:pt x="304" y="1625219"/>
                  </a:lnTo>
                </a:path>
                <a:path w="85725" h="7705090">
                  <a:moveTo>
                    <a:pt x="85343" y="1500251"/>
                  </a:moveTo>
                  <a:lnTo>
                    <a:pt x="85343" y="1625219"/>
                  </a:lnTo>
                </a:path>
                <a:path w="85725" h="7705090">
                  <a:moveTo>
                    <a:pt x="304" y="1625219"/>
                  </a:moveTo>
                  <a:lnTo>
                    <a:pt x="0" y="1658112"/>
                  </a:lnTo>
                  <a:lnTo>
                    <a:pt x="2438" y="1657223"/>
                  </a:lnTo>
                  <a:lnTo>
                    <a:pt x="4876" y="1656588"/>
                  </a:lnTo>
                  <a:lnTo>
                    <a:pt x="7619" y="1656206"/>
                  </a:lnTo>
                  <a:lnTo>
                    <a:pt x="10058" y="1655952"/>
                  </a:lnTo>
                  <a:lnTo>
                    <a:pt x="12496" y="1655699"/>
                  </a:lnTo>
                  <a:lnTo>
                    <a:pt x="15239" y="1655317"/>
                  </a:lnTo>
                  <a:lnTo>
                    <a:pt x="17678" y="1655317"/>
                  </a:lnTo>
                  <a:lnTo>
                    <a:pt x="20421" y="1655317"/>
                  </a:lnTo>
                  <a:lnTo>
                    <a:pt x="22859" y="1655317"/>
                  </a:lnTo>
                  <a:lnTo>
                    <a:pt x="25603" y="1655699"/>
                  </a:lnTo>
                  <a:lnTo>
                    <a:pt x="28041" y="1655952"/>
                  </a:lnTo>
                  <a:lnTo>
                    <a:pt x="30784" y="1656206"/>
                  </a:lnTo>
                  <a:lnTo>
                    <a:pt x="33223" y="1656841"/>
                  </a:lnTo>
                  <a:lnTo>
                    <a:pt x="35661" y="1657477"/>
                  </a:lnTo>
                  <a:lnTo>
                    <a:pt x="38100" y="1658112"/>
                  </a:lnTo>
                  <a:lnTo>
                    <a:pt x="40233" y="1659001"/>
                  </a:lnTo>
                  <a:lnTo>
                    <a:pt x="42671" y="1659889"/>
                  </a:lnTo>
                  <a:lnTo>
                    <a:pt x="44805" y="1661160"/>
                  </a:lnTo>
                  <a:lnTo>
                    <a:pt x="46939" y="1662302"/>
                  </a:lnTo>
                  <a:lnTo>
                    <a:pt x="49072" y="1663573"/>
                  </a:lnTo>
                  <a:lnTo>
                    <a:pt x="50901" y="1664842"/>
                  </a:lnTo>
                  <a:lnTo>
                    <a:pt x="52730" y="1666366"/>
                  </a:lnTo>
                  <a:lnTo>
                    <a:pt x="54559" y="1667890"/>
                  </a:lnTo>
                  <a:lnTo>
                    <a:pt x="56083" y="1669668"/>
                  </a:lnTo>
                  <a:lnTo>
                    <a:pt x="57302" y="1671447"/>
                  </a:lnTo>
                  <a:lnTo>
                    <a:pt x="58826" y="1673352"/>
                  </a:lnTo>
                  <a:lnTo>
                    <a:pt x="59740" y="1675511"/>
                  </a:lnTo>
                  <a:lnTo>
                    <a:pt x="60959" y="1677542"/>
                  </a:lnTo>
                  <a:lnTo>
                    <a:pt x="61569" y="1679702"/>
                  </a:lnTo>
                  <a:lnTo>
                    <a:pt x="62179" y="1682114"/>
                  </a:lnTo>
                  <a:lnTo>
                    <a:pt x="62788" y="1684654"/>
                  </a:lnTo>
                  <a:lnTo>
                    <a:pt x="63093" y="1687067"/>
                  </a:lnTo>
                  <a:lnTo>
                    <a:pt x="62788" y="1689735"/>
                  </a:lnTo>
                  <a:lnTo>
                    <a:pt x="62179" y="1692528"/>
                  </a:lnTo>
                  <a:lnTo>
                    <a:pt x="61569" y="1694941"/>
                  </a:lnTo>
                  <a:lnTo>
                    <a:pt x="60655" y="1697101"/>
                  </a:lnTo>
                  <a:lnTo>
                    <a:pt x="59740" y="1699514"/>
                  </a:lnTo>
                  <a:lnTo>
                    <a:pt x="58521" y="1701418"/>
                  </a:lnTo>
                  <a:lnTo>
                    <a:pt x="57302" y="1703451"/>
                  </a:lnTo>
                  <a:lnTo>
                    <a:pt x="55778" y="1705355"/>
                  </a:lnTo>
                  <a:lnTo>
                    <a:pt x="54254" y="1706879"/>
                  </a:lnTo>
                  <a:lnTo>
                    <a:pt x="52730" y="1708403"/>
                  </a:lnTo>
                  <a:lnTo>
                    <a:pt x="50901" y="1709927"/>
                  </a:lnTo>
                  <a:lnTo>
                    <a:pt x="49072" y="1711070"/>
                  </a:lnTo>
                  <a:lnTo>
                    <a:pt x="46939" y="1712340"/>
                  </a:lnTo>
                  <a:lnTo>
                    <a:pt x="44805" y="1713611"/>
                  </a:lnTo>
                  <a:lnTo>
                    <a:pt x="33223" y="1717548"/>
                  </a:lnTo>
                  <a:lnTo>
                    <a:pt x="31089" y="1718182"/>
                  </a:lnTo>
                  <a:lnTo>
                    <a:pt x="28346" y="1718437"/>
                  </a:lnTo>
                  <a:lnTo>
                    <a:pt x="25907" y="1718690"/>
                  </a:lnTo>
                  <a:lnTo>
                    <a:pt x="23164" y="1719072"/>
                  </a:lnTo>
                  <a:lnTo>
                    <a:pt x="20726" y="1719072"/>
                  </a:lnTo>
                  <a:lnTo>
                    <a:pt x="17983" y="1719326"/>
                  </a:lnTo>
                  <a:lnTo>
                    <a:pt x="15544" y="1719326"/>
                  </a:lnTo>
                  <a:lnTo>
                    <a:pt x="12801" y="1719072"/>
                  </a:lnTo>
                  <a:lnTo>
                    <a:pt x="10363" y="1719072"/>
                  </a:lnTo>
                  <a:lnTo>
                    <a:pt x="7619" y="1718690"/>
                  </a:lnTo>
                  <a:lnTo>
                    <a:pt x="5181" y="1718437"/>
                  </a:lnTo>
                  <a:lnTo>
                    <a:pt x="2438" y="1718182"/>
                  </a:lnTo>
                  <a:lnTo>
                    <a:pt x="0" y="1717548"/>
                  </a:lnTo>
                  <a:lnTo>
                    <a:pt x="304" y="1750187"/>
                  </a:lnTo>
                </a:path>
                <a:path w="85725" h="7705090">
                  <a:moveTo>
                    <a:pt x="85343" y="1625219"/>
                  </a:moveTo>
                  <a:lnTo>
                    <a:pt x="85343" y="1750187"/>
                  </a:lnTo>
                </a:path>
                <a:path w="85725" h="7705090">
                  <a:moveTo>
                    <a:pt x="304" y="1750187"/>
                  </a:moveTo>
                  <a:lnTo>
                    <a:pt x="0" y="1783079"/>
                  </a:lnTo>
                  <a:lnTo>
                    <a:pt x="2438" y="1782444"/>
                  </a:lnTo>
                  <a:lnTo>
                    <a:pt x="4876" y="1781555"/>
                  </a:lnTo>
                  <a:lnTo>
                    <a:pt x="7619" y="1781175"/>
                  </a:lnTo>
                  <a:lnTo>
                    <a:pt x="10058" y="1780920"/>
                  </a:lnTo>
                  <a:lnTo>
                    <a:pt x="12496" y="1780666"/>
                  </a:lnTo>
                  <a:lnTo>
                    <a:pt x="15239" y="1780286"/>
                  </a:lnTo>
                  <a:lnTo>
                    <a:pt x="17678" y="1780286"/>
                  </a:lnTo>
                  <a:lnTo>
                    <a:pt x="20421" y="1780286"/>
                  </a:lnTo>
                  <a:lnTo>
                    <a:pt x="22859" y="1780286"/>
                  </a:lnTo>
                  <a:lnTo>
                    <a:pt x="25603" y="1780666"/>
                  </a:lnTo>
                  <a:lnTo>
                    <a:pt x="28041" y="1780920"/>
                  </a:lnTo>
                  <a:lnTo>
                    <a:pt x="30784" y="1781175"/>
                  </a:lnTo>
                  <a:lnTo>
                    <a:pt x="33223" y="1781810"/>
                  </a:lnTo>
                  <a:lnTo>
                    <a:pt x="35661" y="1782444"/>
                  </a:lnTo>
                  <a:lnTo>
                    <a:pt x="38100" y="1783079"/>
                  </a:lnTo>
                  <a:lnTo>
                    <a:pt x="40233" y="1783968"/>
                  </a:lnTo>
                  <a:lnTo>
                    <a:pt x="42671" y="1784857"/>
                  </a:lnTo>
                  <a:lnTo>
                    <a:pt x="44805" y="1786127"/>
                  </a:lnTo>
                  <a:lnTo>
                    <a:pt x="46939" y="1787270"/>
                  </a:lnTo>
                  <a:lnTo>
                    <a:pt x="49072" y="1788540"/>
                  </a:lnTo>
                  <a:lnTo>
                    <a:pt x="50901" y="1789811"/>
                  </a:lnTo>
                  <a:lnTo>
                    <a:pt x="52730" y="1791335"/>
                  </a:lnTo>
                  <a:lnTo>
                    <a:pt x="54559" y="1792858"/>
                  </a:lnTo>
                  <a:lnTo>
                    <a:pt x="56083" y="1794637"/>
                  </a:lnTo>
                  <a:lnTo>
                    <a:pt x="57302" y="1796414"/>
                  </a:lnTo>
                  <a:lnTo>
                    <a:pt x="58826" y="1798319"/>
                  </a:lnTo>
                  <a:lnTo>
                    <a:pt x="59740" y="1800478"/>
                  </a:lnTo>
                  <a:lnTo>
                    <a:pt x="60959" y="1802511"/>
                  </a:lnTo>
                  <a:lnTo>
                    <a:pt x="61569" y="1804669"/>
                  </a:lnTo>
                  <a:lnTo>
                    <a:pt x="62179" y="1807082"/>
                  </a:lnTo>
                  <a:lnTo>
                    <a:pt x="62788" y="1809623"/>
                  </a:lnTo>
                  <a:lnTo>
                    <a:pt x="63093" y="1812036"/>
                  </a:lnTo>
                  <a:lnTo>
                    <a:pt x="58521" y="1826387"/>
                  </a:lnTo>
                  <a:lnTo>
                    <a:pt x="57302" y="1828418"/>
                  </a:lnTo>
                  <a:lnTo>
                    <a:pt x="55778" y="1830324"/>
                  </a:lnTo>
                  <a:lnTo>
                    <a:pt x="54254" y="1831848"/>
                  </a:lnTo>
                  <a:lnTo>
                    <a:pt x="52730" y="1833372"/>
                  </a:lnTo>
                  <a:lnTo>
                    <a:pt x="50901" y="1834895"/>
                  </a:lnTo>
                  <a:lnTo>
                    <a:pt x="49072" y="1836039"/>
                  </a:lnTo>
                  <a:lnTo>
                    <a:pt x="46939" y="1837308"/>
                  </a:lnTo>
                  <a:lnTo>
                    <a:pt x="44805" y="1838578"/>
                  </a:lnTo>
                  <a:lnTo>
                    <a:pt x="33223" y="1842515"/>
                  </a:lnTo>
                  <a:lnTo>
                    <a:pt x="31089" y="1843151"/>
                  </a:lnTo>
                  <a:lnTo>
                    <a:pt x="28346" y="1843404"/>
                  </a:lnTo>
                  <a:lnTo>
                    <a:pt x="25907" y="1843658"/>
                  </a:lnTo>
                  <a:lnTo>
                    <a:pt x="23164" y="1844039"/>
                  </a:lnTo>
                  <a:lnTo>
                    <a:pt x="20726" y="1844039"/>
                  </a:lnTo>
                  <a:lnTo>
                    <a:pt x="17983" y="1844293"/>
                  </a:lnTo>
                  <a:lnTo>
                    <a:pt x="15544" y="1844293"/>
                  </a:lnTo>
                  <a:lnTo>
                    <a:pt x="12801" y="1844039"/>
                  </a:lnTo>
                  <a:lnTo>
                    <a:pt x="10363" y="1844039"/>
                  </a:lnTo>
                  <a:lnTo>
                    <a:pt x="7619" y="1843658"/>
                  </a:lnTo>
                  <a:lnTo>
                    <a:pt x="5181" y="1843404"/>
                  </a:lnTo>
                  <a:lnTo>
                    <a:pt x="2438" y="1843151"/>
                  </a:lnTo>
                  <a:lnTo>
                    <a:pt x="0" y="1842515"/>
                  </a:lnTo>
                  <a:lnTo>
                    <a:pt x="304" y="1875154"/>
                  </a:lnTo>
                </a:path>
                <a:path w="85725" h="7705090">
                  <a:moveTo>
                    <a:pt x="85343" y="1750187"/>
                  </a:moveTo>
                  <a:lnTo>
                    <a:pt x="85343" y="1875154"/>
                  </a:lnTo>
                </a:path>
                <a:path w="85725" h="7705090">
                  <a:moveTo>
                    <a:pt x="304" y="1875154"/>
                  </a:moveTo>
                  <a:lnTo>
                    <a:pt x="0" y="1908048"/>
                  </a:lnTo>
                  <a:lnTo>
                    <a:pt x="2438" y="1907413"/>
                  </a:lnTo>
                  <a:lnTo>
                    <a:pt x="4876" y="1906777"/>
                  </a:lnTo>
                  <a:lnTo>
                    <a:pt x="7619" y="1906142"/>
                  </a:lnTo>
                  <a:lnTo>
                    <a:pt x="10058" y="1905889"/>
                  </a:lnTo>
                  <a:lnTo>
                    <a:pt x="12496" y="1905635"/>
                  </a:lnTo>
                  <a:lnTo>
                    <a:pt x="15239" y="1905253"/>
                  </a:lnTo>
                  <a:lnTo>
                    <a:pt x="17678" y="1905253"/>
                  </a:lnTo>
                  <a:lnTo>
                    <a:pt x="20421" y="1905253"/>
                  </a:lnTo>
                  <a:lnTo>
                    <a:pt x="22859" y="1905253"/>
                  </a:lnTo>
                  <a:lnTo>
                    <a:pt x="25603" y="1905635"/>
                  </a:lnTo>
                  <a:lnTo>
                    <a:pt x="28041" y="1905889"/>
                  </a:lnTo>
                  <a:lnTo>
                    <a:pt x="30784" y="1906142"/>
                  </a:lnTo>
                  <a:lnTo>
                    <a:pt x="33223" y="1906777"/>
                  </a:lnTo>
                  <a:lnTo>
                    <a:pt x="35661" y="1907413"/>
                  </a:lnTo>
                  <a:lnTo>
                    <a:pt x="38100" y="1908302"/>
                  </a:lnTo>
                  <a:lnTo>
                    <a:pt x="40233" y="1908937"/>
                  </a:lnTo>
                  <a:lnTo>
                    <a:pt x="42671" y="1909826"/>
                  </a:lnTo>
                  <a:lnTo>
                    <a:pt x="44805" y="1911095"/>
                  </a:lnTo>
                  <a:lnTo>
                    <a:pt x="46939" y="1912239"/>
                  </a:lnTo>
                  <a:lnTo>
                    <a:pt x="49072" y="1913508"/>
                  </a:lnTo>
                  <a:lnTo>
                    <a:pt x="50901" y="1915032"/>
                  </a:lnTo>
                  <a:lnTo>
                    <a:pt x="52730" y="1916302"/>
                  </a:lnTo>
                  <a:lnTo>
                    <a:pt x="54559" y="1917827"/>
                  </a:lnTo>
                  <a:lnTo>
                    <a:pt x="56083" y="1919604"/>
                  </a:lnTo>
                  <a:lnTo>
                    <a:pt x="57302" y="1921382"/>
                  </a:lnTo>
                  <a:lnTo>
                    <a:pt x="58826" y="1923288"/>
                  </a:lnTo>
                  <a:lnTo>
                    <a:pt x="59740" y="1925447"/>
                  </a:lnTo>
                  <a:lnTo>
                    <a:pt x="60959" y="1927478"/>
                  </a:lnTo>
                  <a:lnTo>
                    <a:pt x="61569" y="1929638"/>
                  </a:lnTo>
                  <a:lnTo>
                    <a:pt x="62179" y="1932051"/>
                  </a:lnTo>
                  <a:lnTo>
                    <a:pt x="62788" y="1934590"/>
                  </a:lnTo>
                  <a:lnTo>
                    <a:pt x="63093" y="1937257"/>
                  </a:lnTo>
                  <a:lnTo>
                    <a:pt x="62788" y="1940052"/>
                  </a:lnTo>
                  <a:lnTo>
                    <a:pt x="62179" y="1942464"/>
                  </a:lnTo>
                  <a:lnTo>
                    <a:pt x="61569" y="1944877"/>
                  </a:lnTo>
                  <a:lnTo>
                    <a:pt x="54254" y="1956815"/>
                  </a:lnTo>
                  <a:lnTo>
                    <a:pt x="52730" y="1958593"/>
                  </a:lnTo>
                  <a:lnTo>
                    <a:pt x="50901" y="1959864"/>
                  </a:lnTo>
                  <a:lnTo>
                    <a:pt x="49072" y="1961006"/>
                  </a:lnTo>
                  <a:lnTo>
                    <a:pt x="46939" y="1962530"/>
                  </a:lnTo>
                  <a:lnTo>
                    <a:pt x="33223" y="1967483"/>
                  </a:lnTo>
                  <a:lnTo>
                    <a:pt x="31089" y="1968118"/>
                  </a:lnTo>
                  <a:lnTo>
                    <a:pt x="28346" y="1968373"/>
                  </a:lnTo>
                  <a:lnTo>
                    <a:pt x="25907" y="1968627"/>
                  </a:lnTo>
                  <a:lnTo>
                    <a:pt x="23164" y="1969007"/>
                  </a:lnTo>
                  <a:lnTo>
                    <a:pt x="20726" y="1969007"/>
                  </a:lnTo>
                  <a:lnTo>
                    <a:pt x="17983" y="1969262"/>
                  </a:lnTo>
                  <a:lnTo>
                    <a:pt x="15544" y="1969262"/>
                  </a:lnTo>
                  <a:lnTo>
                    <a:pt x="12801" y="1969007"/>
                  </a:lnTo>
                  <a:lnTo>
                    <a:pt x="10363" y="1969007"/>
                  </a:lnTo>
                  <a:lnTo>
                    <a:pt x="7619" y="1968627"/>
                  </a:lnTo>
                  <a:lnTo>
                    <a:pt x="5181" y="1968373"/>
                  </a:lnTo>
                  <a:lnTo>
                    <a:pt x="2438" y="1968118"/>
                  </a:lnTo>
                  <a:lnTo>
                    <a:pt x="0" y="1967738"/>
                  </a:lnTo>
                  <a:lnTo>
                    <a:pt x="304" y="2000123"/>
                  </a:lnTo>
                </a:path>
                <a:path w="85725" h="7705090">
                  <a:moveTo>
                    <a:pt x="85343" y="1875154"/>
                  </a:moveTo>
                  <a:lnTo>
                    <a:pt x="85343" y="2000123"/>
                  </a:lnTo>
                </a:path>
                <a:path w="85725" h="7705090">
                  <a:moveTo>
                    <a:pt x="304" y="2000123"/>
                  </a:moveTo>
                  <a:lnTo>
                    <a:pt x="0" y="2033015"/>
                  </a:lnTo>
                  <a:lnTo>
                    <a:pt x="2438" y="2032380"/>
                  </a:lnTo>
                  <a:lnTo>
                    <a:pt x="4876" y="2031745"/>
                  </a:lnTo>
                  <a:lnTo>
                    <a:pt x="7619" y="2031111"/>
                  </a:lnTo>
                  <a:lnTo>
                    <a:pt x="10058" y="2030856"/>
                  </a:lnTo>
                  <a:lnTo>
                    <a:pt x="12496" y="2030602"/>
                  </a:lnTo>
                  <a:lnTo>
                    <a:pt x="15239" y="2030222"/>
                  </a:lnTo>
                  <a:lnTo>
                    <a:pt x="17678" y="2030222"/>
                  </a:lnTo>
                  <a:lnTo>
                    <a:pt x="20421" y="2030222"/>
                  </a:lnTo>
                  <a:lnTo>
                    <a:pt x="22859" y="2030222"/>
                  </a:lnTo>
                  <a:lnTo>
                    <a:pt x="25603" y="2030602"/>
                  </a:lnTo>
                  <a:lnTo>
                    <a:pt x="28041" y="2030856"/>
                  </a:lnTo>
                  <a:lnTo>
                    <a:pt x="30784" y="2031111"/>
                  </a:lnTo>
                  <a:lnTo>
                    <a:pt x="33223" y="2031745"/>
                  </a:lnTo>
                  <a:lnTo>
                    <a:pt x="35661" y="2032380"/>
                  </a:lnTo>
                  <a:lnTo>
                    <a:pt x="38100" y="2033269"/>
                  </a:lnTo>
                  <a:lnTo>
                    <a:pt x="40233" y="2033904"/>
                  </a:lnTo>
                  <a:lnTo>
                    <a:pt x="42671" y="2035175"/>
                  </a:lnTo>
                  <a:lnTo>
                    <a:pt x="44805" y="2036064"/>
                  </a:lnTo>
                  <a:lnTo>
                    <a:pt x="46939" y="2037206"/>
                  </a:lnTo>
                  <a:lnTo>
                    <a:pt x="49072" y="2038477"/>
                  </a:lnTo>
                  <a:lnTo>
                    <a:pt x="50901" y="2040001"/>
                  </a:lnTo>
                  <a:lnTo>
                    <a:pt x="52730" y="2041270"/>
                  </a:lnTo>
                  <a:lnTo>
                    <a:pt x="54559" y="2043049"/>
                  </a:lnTo>
                  <a:lnTo>
                    <a:pt x="56083" y="2044573"/>
                  </a:lnTo>
                  <a:lnTo>
                    <a:pt x="57302" y="2046351"/>
                  </a:lnTo>
                  <a:lnTo>
                    <a:pt x="58826" y="2048255"/>
                  </a:lnTo>
                  <a:lnTo>
                    <a:pt x="59740" y="2050414"/>
                  </a:lnTo>
                  <a:lnTo>
                    <a:pt x="60959" y="2052447"/>
                  </a:lnTo>
                  <a:lnTo>
                    <a:pt x="61569" y="2054987"/>
                  </a:lnTo>
                  <a:lnTo>
                    <a:pt x="62179" y="2057018"/>
                  </a:lnTo>
                  <a:lnTo>
                    <a:pt x="62788" y="2059558"/>
                  </a:lnTo>
                  <a:lnTo>
                    <a:pt x="63093" y="2062226"/>
                  </a:lnTo>
                  <a:lnTo>
                    <a:pt x="62788" y="2065019"/>
                  </a:lnTo>
                  <a:lnTo>
                    <a:pt x="62179" y="2067432"/>
                  </a:lnTo>
                  <a:lnTo>
                    <a:pt x="61569" y="2069845"/>
                  </a:lnTo>
                  <a:lnTo>
                    <a:pt x="54254" y="2081783"/>
                  </a:lnTo>
                  <a:lnTo>
                    <a:pt x="52730" y="2083562"/>
                  </a:lnTo>
                  <a:lnTo>
                    <a:pt x="50901" y="2084831"/>
                  </a:lnTo>
                  <a:lnTo>
                    <a:pt x="49072" y="2086355"/>
                  </a:lnTo>
                  <a:lnTo>
                    <a:pt x="46939" y="2087499"/>
                  </a:lnTo>
                  <a:lnTo>
                    <a:pt x="44805" y="2088514"/>
                  </a:lnTo>
                  <a:lnTo>
                    <a:pt x="42671" y="2089403"/>
                  </a:lnTo>
                  <a:lnTo>
                    <a:pt x="40538" y="2090547"/>
                  </a:lnTo>
                  <a:lnTo>
                    <a:pt x="38100" y="2091181"/>
                  </a:lnTo>
                  <a:lnTo>
                    <a:pt x="35966" y="2091816"/>
                  </a:lnTo>
                  <a:lnTo>
                    <a:pt x="33223" y="2092452"/>
                  </a:lnTo>
                  <a:lnTo>
                    <a:pt x="31089" y="2093087"/>
                  </a:lnTo>
                  <a:lnTo>
                    <a:pt x="28346" y="2093340"/>
                  </a:lnTo>
                  <a:lnTo>
                    <a:pt x="25907" y="2093594"/>
                  </a:lnTo>
                  <a:lnTo>
                    <a:pt x="23164" y="2093976"/>
                  </a:lnTo>
                  <a:lnTo>
                    <a:pt x="20726" y="2094229"/>
                  </a:lnTo>
                  <a:lnTo>
                    <a:pt x="17983" y="2094229"/>
                  </a:lnTo>
                  <a:lnTo>
                    <a:pt x="15544" y="2094229"/>
                  </a:lnTo>
                  <a:lnTo>
                    <a:pt x="12801" y="2094229"/>
                  </a:lnTo>
                  <a:lnTo>
                    <a:pt x="10363" y="2093976"/>
                  </a:lnTo>
                  <a:lnTo>
                    <a:pt x="7619" y="2093594"/>
                  </a:lnTo>
                  <a:lnTo>
                    <a:pt x="5181" y="2093340"/>
                  </a:lnTo>
                  <a:lnTo>
                    <a:pt x="2438" y="2093087"/>
                  </a:lnTo>
                  <a:lnTo>
                    <a:pt x="0" y="2092705"/>
                  </a:lnTo>
                  <a:lnTo>
                    <a:pt x="304" y="2125091"/>
                  </a:lnTo>
                </a:path>
                <a:path w="85725" h="7705090">
                  <a:moveTo>
                    <a:pt x="85343" y="2000123"/>
                  </a:moveTo>
                  <a:lnTo>
                    <a:pt x="85343" y="2125091"/>
                  </a:lnTo>
                </a:path>
                <a:path w="85725" h="7705090">
                  <a:moveTo>
                    <a:pt x="304" y="2125091"/>
                  </a:moveTo>
                  <a:lnTo>
                    <a:pt x="0" y="2157983"/>
                  </a:lnTo>
                  <a:lnTo>
                    <a:pt x="2438" y="2157349"/>
                  </a:lnTo>
                  <a:lnTo>
                    <a:pt x="4876" y="2156714"/>
                  </a:lnTo>
                  <a:lnTo>
                    <a:pt x="7619" y="2156079"/>
                  </a:lnTo>
                  <a:lnTo>
                    <a:pt x="10058" y="2155825"/>
                  </a:lnTo>
                  <a:lnTo>
                    <a:pt x="12496" y="2155570"/>
                  </a:lnTo>
                  <a:lnTo>
                    <a:pt x="15239" y="2155190"/>
                  </a:lnTo>
                  <a:lnTo>
                    <a:pt x="17678" y="2155190"/>
                  </a:lnTo>
                  <a:lnTo>
                    <a:pt x="20421" y="2155190"/>
                  </a:lnTo>
                  <a:lnTo>
                    <a:pt x="22859" y="2155190"/>
                  </a:lnTo>
                  <a:lnTo>
                    <a:pt x="25603" y="2155570"/>
                  </a:lnTo>
                  <a:lnTo>
                    <a:pt x="28041" y="2155825"/>
                  </a:lnTo>
                  <a:lnTo>
                    <a:pt x="30784" y="2156460"/>
                  </a:lnTo>
                  <a:lnTo>
                    <a:pt x="33223" y="2156714"/>
                  </a:lnTo>
                  <a:lnTo>
                    <a:pt x="35661" y="2157603"/>
                  </a:lnTo>
                  <a:lnTo>
                    <a:pt x="38100" y="2158238"/>
                  </a:lnTo>
                  <a:lnTo>
                    <a:pt x="40233" y="2159127"/>
                  </a:lnTo>
                  <a:lnTo>
                    <a:pt x="42671" y="2160142"/>
                  </a:lnTo>
                  <a:lnTo>
                    <a:pt x="44805" y="2161031"/>
                  </a:lnTo>
                  <a:lnTo>
                    <a:pt x="46939" y="2162175"/>
                  </a:lnTo>
                  <a:lnTo>
                    <a:pt x="49072" y="2163444"/>
                  </a:lnTo>
                  <a:lnTo>
                    <a:pt x="50901" y="2164968"/>
                  </a:lnTo>
                  <a:lnTo>
                    <a:pt x="52730" y="2166239"/>
                  </a:lnTo>
                  <a:lnTo>
                    <a:pt x="54559" y="2168016"/>
                  </a:lnTo>
                  <a:lnTo>
                    <a:pt x="56083" y="2169541"/>
                  </a:lnTo>
                  <a:lnTo>
                    <a:pt x="57302" y="2171318"/>
                  </a:lnTo>
                  <a:lnTo>
                    <a:pt x="58826" y="2173478"/>
                  </a:lnTo>
                  <a:lnTo>
                    <a:pt x="59740" y="2175382"/>
                  </a:lnTo>
                  <a:lnTo>
                    <a:pt x="60959" y="2177415"/>
                  </a:lnTo>
                  <a:lnTo>
                    <a:pt x="61569" y="2179954"/>
                  </a:lnTo>
                  <a:lnTo>
                    <a:pt x="62179" y="2181987"/>
                  </a:lnTo>
                  <a:lnTo>
                    <a:pt x="62788" y="2184527"/>
                  </a:lnTo>
                  <a:lnTo>
                    <a:pt x="63093" y="2187193"/>
                  </a:lnTo>
                  <a:lnTo>
                    <a:pt x="62788" y="2189988"/>
                  </a:lnTo>
                  <a:lnTo>
                    <a:pt x="62179" y="2192401"/>
                  </a:lnTo>
                  <a:lnTo>
                    <a:pt x="61569" y="2194814"/>
                  </a:lnTo>
                  <a:lnTo>
                    <a:pt x="54254" y="2206752"/>
                  </a:lnTo>
                  <a:lnTo>
                    <a:pt x="52730" y="2208529"/>
                  </a:lnTo>
                  <a:lnTo>
                    <a:pt x="50901" y="2209800"/>
                  </a:lnTo>
                  <a:lnTo>
                    <a:pt x="49072" y="2211324"/>
                  </a:lnTo>
                  <a:lnTo>
                    <a:pt x="46939" y="2212466"/>
                  </a:lnTo>
                  <a:lnTo>
                    <a:pt x="44805" y="2213482"/>
                  </a:lnTo>
                  <a:lnTo>
                    <a:pt x="42671" y="2214626"/>
                  </a:lnTo>
                  <a:lnTo>
                    <a:pt x="40538" y="2215515"/>
                  </a:lnTo>
                  <a:lnTo>
                    <a:pt x="38100" y="2216150"/>
                  </a:lnTo>
                  <a:lnTo>
                    <a:pt x="35966" y="2217039"/>
                  </a:lnTo>
                  <a:lnTo>
                    <a:pt x="33223" y="2217419"/>
                  </a:lnTo>
                  <a:lnTo>
                    <a:pt x="31089" y="2218054"/>
                  </a:lnTo>
                  <a:lnTo>
                    <a:pt x="28346" y="2218563"/>
                  </a:lnTo>
                  <a:lnTo>
                    <a:pt x="25907" y="2218563"/>
                  </a:lnTo>
                  <a:lnTo>
                    <a:pt x="23164" y="2218943"/>
                  </a:lnTo>
                  <a:lnTo>
                    <a:pt x="20726" y="2219198"/>
                  </a:lnTo>
                  <a:lnTo>
                    <a:pt x="17983" y="2219198"/>
                  </a:lnTo>
                  <a:lnTo>
                    <a:pt x="15544" y="2219198"/>
                  </a:lnTo>
                  <a:lnTo>
                    <a:pt x="12801" y="2219198"/>
                  </a:lnTo>
                  <a:lnTo>
                    <a:pt x="10363" y="2218943"/>
                  </a:lnTo>
                  <a:lnTo>
                    <a:pt x="7619" y="2218563"/>
                  </a:lnTo>
                  <a:lnTo>
                    <a:pt x="5181" y="2218308"/>
                  </a:lnTo>
                  <a:lnTo>
                    <a:pt x="2438" y="2218054"/>
                  </a:lnTo>
                  <a:lnTo>
                    <a:pt x="0" y="2217674"/>
                  </a:lnTo>
                  <a:lnTo>
                    <a:pt x="304" y="2250313"/>
                  </a:lnTo>
                </a:path>
                <a:path w="85725" h="7705090">
                  <a:moveTo>
                    <a:pt x="85343" y="2125091"/>
                  </a:moveTo>
                  <a:lnTo>
                    <a:pt x="85343" y="2250313"/>
                  </a:lnTo>
                </a:path>
                <a:path w="85725" h="7705090">
                  <a:moveTo>
                    <a:pt x="304" y="2250313"/>
                  </a:moveTo>
                  <a:lnTo>
                    <a:pt x="0" y="2282952"/>
                  </a:lnTo>
                  <a:lnTo>
                    <a:pt x="2438" y="2282316"/>
                  </a:lnTo>
                  <a:lnTo>
                    <a:pt x="4876" y="2281681"/>
                  </a:lnTo>
                  <a:lnTo>
                    <a:pt x="7619" y="2281047"/>
                  </a:lnTo>
                  <a:lnTo>
                    <a:pt x="10058" y="2280792"/>
                  </a:lnTo>
                  <a:lnTo>
                    <a:pt x="12496" y="2280539"/>
                  </a:lnTo>
                  <a:lnTo>
                    <a:pt x="15239" y="2280539"/>
                  </a:lnTo>
                  <a:lnTo>
                    <a:pt x="17678" y="2280157"/>
                  </a:lnTo>
                  <a:lnTo>
                    <a:pt x="20421" y="2280157"/>
                  </a:lnTo>
                  <a:lnTo>
                    <a:pt x="22859" y="2280539"/>
                  </a:lnTo>
                  <a:lnTo>
                    <a:pt x="25603" y="2280539"/>
                  </a:lnTo>
                  <a:lnTo>
                    <a:pt x="28041" y="2280792"/>
                  </a:lnTo>
                  <a:lnTo>
                    <a:pt x="30784" y="2281428"/>
                  </a:lnTo>
                  <a:lnTo>
                    <a:pt x="33223" y="2282063"/>
                  </a:lnTo>
                  <a:lnTo>
                    <a:pt x="35661" y="2282570"/>
                  </a:lnTo>
                  <a:lnTo>
                    <a:pt x="38100" y="2283205"/>
                  </a:lnTo>
                  <a:lnTo>
                    <a:pt x="40233" y="2284094"/>
                  </a:lnTo>
                  <a:lnTo>
                    <a:pt x="42671" y="2285111"/>
                  </a:lnTo>
                  <a:lnTo>
                    <a:pt x="44805" y="2286000"/>
                  </a:lnTo>
                  <a:lnTo>
                    <a:pt x="46939" y="2287142"/>
                  </a:lnTo>
                  <a:lnTo>
                    <a:pt x="49072" y="2288413"/>
                  </a:lnTo>
                  <a:lnTo>
                    <a:pt x="50901" y="2289937"/>
                  </a:lnTo>
                  <a:lnTo>
                    <a:pt x="52730" y="2291206"/>
                  </a:lnTo>
                  <a:lnTo>
                    <a:pt x="54559" y="2292985"/>
                  </a:lnTo>
                  <a:lnTo>
                    <a:pt x="56083" y="2294508"/>
                  </a:lnTo>
                  <a:lnTo>
                    <a:pt x="57302" y="2296287"/>
                  </a:lnTo>
                  <a:lnTo>
                    <a:pt x="58826" y="2298445"/>
                  </a:lnTo>
                  <a:lnTo>
                    <a:pt x="59740" y="2300351"/>
                  </a:lnTo>
                  <a:lnTo>
                    <a:pt x="60959" y="2302382"/>
                  </a:lnTo>
                  <a:lnTo>
                    <a:pt x="61569" y="2304923"/>
                  </a:lnTo>
                  <a:lnTo>
                    <a:pt x="62179" y="2306954"/>
                  </a:lnTo>
                  <a:lnTo>
                    <a:pt x="62788" y="2309749"/>
                  </a:lnTo>
                  <a:lnTo>
                    <a:pt x="63093" y="2312162"/>
                  </a:lnTo>
                  <a:lnTo>
                    <a:pt x="62788" y="2314955"/>
                  </a:lnTo>
                  <a:lnTo>
                    <a:pt x="62179" y="2317368"/>
                  </a:lnTo>
                  <a:lnTo>
                    <a:pt x="61569" y="2319781"/>
                  </a:lnTo>
                  <a:lnTo>
                    <a:pt x="50901" y="2334767"/>
                  </a:lnTo>
                  <a:lnTo>
                    <a:pt x="49072" y="2336291"/>
                  </a:lnTo>
                  <a:lnTo>
                    <a:pt x="46939" y="2337435"/>
                  </a:lnTo>
                  <a:lnTo>
                    <a:pt x="44805" y="2338704"/>
                  </a:lnTo>
                  <a:lnTo>
                    <a:pt x="42671" y="2339593"/>
                  </a:lnTo>
                  <a:lnTo>
                    <a:pt x="40538" y="2340482"/>
                  </a:lnTo>
                  <a:lnTo>
                    <a:pt x="38100" y="2341117"/>
                  </a:lnTo>
                  <a:lnTo>
                    <a:pt x="35966" y="2342006"/>
                  </a:lnTo>
                  <a:lnTo>
                    <a:pt x="33223" y="2342641"/>
                  </a:lnTo>
                  <a:lnTo>
                    <a:pt x="31089" y="2343023"/>
                  </a:lnTo>
                  <a:lnTo>
                    <a:pt x="28346" y="2343530"/>
                  </a:lnTo>
                  <a:lnTo>
                    <a:pt x="25907" y="2343912"/>
                  </a:lnTo>
                  <a:lnTo>
                    <a:pt x="23164" y="2343912"/>
                  </a:lnTo>
                  <a:lnTo>
                    <a:pt x="20726" y="2344166"/>
                  </a:lnTo>
                  <a:lnTo>
                    <a:pt x="17983" y="2344166"/>
                  </a:lnTo>
                  <a:lnTo>
                    <a:pt x="15544" y="2344166"/>
                  </a:lnTo>
                  <a:lnTo>
                    <a:pt x="12801" y="2344166"/>
                  </a:lnTo>
                  <a:lnTo>
                    <a:pt x="10363" y="2343912"/>
                  </a:lnTo>
                  <a:lnTo>
                    <a:pt x="7619" y="2343912"/>
                  </a:lnTo>
                  <a:lnTo>
                    <a:pt x="5181" y="2343277"/>
                  </a:lnTo>
                  <a:lnTo>
                    <a:pt x="2438" y="2343023"/>
                  </a:lnTo>
                  <a:lnTo>
                    <a:pt x="0" y="2342641"/>
                  </a:lnTo>
                  <a:lnTo>
                    <a:pt x="304" y="2375280"/>
                  </a:lnTo>
                </a:path>
                <a:path w="85725" h="7705090">
                  <a:moveTo>
                    <a:pt x="85343" y="2250313"/>
                  </a:moveTo>
                  <a:lnTo>
                    <a:pt x="85343" y="2375280"/>
                  </a:lnTo>
                </a:path>
                <a:path w="85725" h="7705090">
                  <a:moveTo>
                    <a:pt x="304" y="2375280"/>
                  </a:moveTo>
                  <a:lnTo>
                    <a:pt x="0" y="2407919"/>
                  </a:lnTo>
                  <a:lnTo>
                    <a:pt x="2438" y="2407285"/>
                  </a:lnTo>
                  <a:lnTo>
                    <a:pt x="4876" y="2406650"/>
                  </a:lnTo>
                  <a:lnTo>
                    <a:pt x="7619" y="2406015"/>
                  </a:lnTo>
                  <a:lnTo>
                    <a:pt x="10058" y="2405761"/>
                  </a:lnTo>
                  <a:lnTo>
                    <a:pt x="12496" y="2405506"/>
                  </a:lnTo>
                  <a:lnTo>
                    <a:pt x="15239" y="2405506"/>
                  </a:lnTo>
                  <a:lnTo>
                    <a:pt x="17678" y="2405126"/>
                  </a:lnTo>
                  <a:lnTo>
                    <a:pt x="20421" y="2405126"/>
                  </a:lnTo>
                  <a:lnTo>
                    <a:pt x="22859" y="2405506"/>
                  </a:lnTo>
                  <a:lnTo>
                    <a:pt x="25603" y="2405506"/>
                  </a:lnTo>
                  <a:lnTo>
                    <a:pt x="28041" y="2406015"/>
                  </a:lnTo>
                  <a:lnTo>
                    <a:pt x="30784" y="2406395"/>
                  </a:lnTo>
                  <a:lnTo>
                    <a:pt x="33223" y="2407030"/>
                  </a:lnTo>
                  <a:lnTo>
                    <a:pt x="35661" y="2407539"/>
                  </a:lnTo>
                  <a:lnTo>
                    <a:pt x="38100" y="2408174"/>
                  </a:lnTo>
                  <a:lnTo>
                    <a:pt x="40233" y="2409063"/>
                  </a:lnTo>
                  <a:lnTo>
                    <a:pt x="42671" y="2410079"/>
                  </a:lnTo>
                  <a:lnTo>
                    <a:pt x="52730" y="2416429"/>
                  </a:lnTo>
                  <a:lnTo>
                    <a:pt x="54559" y="2417953"/>
                  </a:lnTo>
                  <a:lnTo>
                    <a:pt x="56083" y="2419477"/>
                  </a:lnTo>
                  <a:lnTo>
                    <a:pt x="57302" y="2421254"/>
                  </a:lnTo>
                  <a:lnTo>
                    <a:pt x="58826" y="2423414"/>
                  </a:lnTo>
                  <a:lnTo>
                    <a:pt x="59740" y="2425318"/>
                  </a:lnTo>
                  <a:lnTo>
                    <a:pt x="60959" y="2427351"/>
                  </a:lnTo>
                  <a:lnTo>
                    <a:pt x="61569" y="2429891"/>
                  </a:lnTo>
                  <a:lnTo>
                    <a:pt x="62179" y="2431923"/>
                  </a:lnTo>
                  <a:lnTo>
                    <a:pt x="62788" y="2434716"/>
                  </a:lnTo>
                  <a:lnTo>
                    <a:pt x="63093" y="2437129"/>
                  </a:lnTo>
                  <a:lnTo>
                    <a:pt x="62788" y="2439924"/>
                  </a:lnTo>
                  <a:lnTo>
                    <a:pt x="62179" y="2442337"/>
                  </a:lnTo>
                  <a:lnTo>
                    <a:pt x="61569" y="2444750"/>
                  </a:lnTo>
                  <a:lnTo>
                    <a:pt x="46939" y="2462403"/>
                  </a:lnTo>
                  <a:lnTo>
                    <a:pt x="44805" y="2463673"/>
                  </a:lnTo>
                  <a:lnTo>
                    <a:pt x="42671" y="2464562"/>
                  </a:lnTo>
                  <a:lnTo>
                    <a:pt x="40538" y="2465451"/>
                  </a:lnTo>
                  <a:lnTo>
                    <a:pt x="38100" y="2466086"/>
                  </a:lnTo>
                  <a:lnTo>
                    <a:pt x="35966" y="2466975"/>
                  </a:lnTo>
                  <a:lnTo>
                    <a:pt x="33223" y="2467610"/>
                  </a:lnTo>
                  <a:lnTo>
                    <a:pt x="31089" y="2467991"/>
                  </a:lnTo>
                  <a:lnTo>
                    <a:pt x="28346" y="2468499"/>
                  </a:lnTo>
                  <a:lnTo>
                    <a:pt x="25907" y="2468879"/>
                  </a:lnTo>
                  <a:lnTo>
                    <a:pt x="23164" y="2468879"/>
                  </a:lnTo>
                  <a:lnTo>
                    <a:pt x="20726" y="2469133"/>
                  </a:lnTo>
                  <a:lnTo>
                    <a:pt x="17983" y="2469133"/>
                  </a:lnTo>
                  <a:lnTo>
                    <a:pt x="15544" y="2469133"/>
                  </a:lnTo>
                  <a:lnTo>
                    <a:pt x="12801" y="2469133"/>
                  </a:lnTo>
                  <a:lnTo>
                    <a:pt x="10363" y="2468879"/>
                  </a:lnTo>
                  <a:lnTo>
                    <a:pt x="7619" y="2468879"/>
                  </a:lnTo>
                  <a:lnTo>
                    <a:pt x="5181" y="2468244"/>
                  </a:lnTo>
                  <a:lnTo>
                    <a:pt x="2438" y="2468244"/>
                  </a:lnTo>
                  <a:lnTo>
                    <a:pt x="0" y="2467610"/>
                  </a:lnTo>
                  <a:lnTo>
                    <a:pt x="304" y="2500249"/>
                  </a:lnTo>
                </a:path>
                <a:path w="85725" h="7705090">
                  <a:moveTo>
                    <a:pt x="85343" y="2375280"/>
                  </a:moveTo>
                  <a:lnTo>
                    <a:pt x="85343" y="2500249"/>
                  </a:lnTo>
                </a:path>
                <a:path w="85725" h="7705090">
                  <a:moveTo>
                    <a:pt x="304" y="2500249"/>
                  </a:moveTo>
                  <a:lnTo>
                    <a:pt x="0" y="2532888"/>
                  </a:lnTo>
                  <a:lnTo>
                    <a:pt x="2438" y="2532253"/>
                  </a:lnTo>
                  <a:lnTo>
                    <a:pt x="4876" y="2531617"/>
                  </a:lnTo>
                  <a:lnTo>
                    <a:pt x="7619" y="2531364"/>
                  </a:lnTo>
                  <a:lnTo>
                    <a:pt x="10058" y="2530729"/>
                  </a:lnTo>
                  <a:lnTo>
                    <a:pt x="12496" y="2530475"/>
                  </a:lnTo>
                  <a:lnTo>
                    <a:pt x="15239" y="2530475"/>
                  </a:lnTo>
                  <a:lnTo>
                    <a:pt x="17678" y="2530093"/>
                  </a:lnTo>
                  <a:lnTo>
                    <a:pt x="20421" y="2530093"/>
                  </a:lnTo>
                  <a:lnTo>
                    <a:pt x="22859" y="2530475"/>
                  </a:lnTo>
                  <a:lnTo>
                    <a:pt x="25603" y="2530475"/>
                  </a:lnTo>
                  <a:lnTo>
                    <a:pt x="28041" y="2530982"/>
                  </a:lnTo>
                  <a:lnTo>
                    <a:pt x="30784" y="2531364"/>
                  </a:lnTo>
                  <a:lnTo>
                    <a:pt x="33223" y="2531999"/>
                  </a:lnTo>
                  <a:lnTo>
                    <a:pt x="35661" y="2532506"/>
                  </a:lnTo>
                  <a:lnTo>
                    <a:pt x="38100" y="2533141"/>
                  </a:lnTo>
                  <a:lnTo>
                    <a:pt x="40233" y="2534030"/>
                  </a:lnTo>
                  <a:lnTo>
                    <a:pt x="42671" y="2535047"/>
                  </a:lnTo>
                  <a:lnTo>
                    <a:pt x="44805" y="2535936"/>
                  </a:lnTo>
                  <a:lnTo>
                    <a:pt x="46939" y="2537079"/>
                  </a:lnTo>
                  <a:lnTo>
                    <a:pt x="49072" y="2538349"/>
                  </a:lnTo>
                  <a:lnTo>
                    <a:pt x="50901" y="2539873"/>
                  </a:lnTo>
                  <a:lnTo>
                    <a:pt x="52730" y="2541397"/>
                  </a:lnTo>
                  <a:lnTo>
                    <a:pt x="54559" y="2542920"/>
                  </a:lnTo>
                  <a:lnTo>
                    <a:pt x="56083" y="2544699"/>
                  </a:lnTo>
                  <a:lnTo>
                    <a:pt x="57302" y="2546223"/>
                  </a:lnTo>
                  <a:lnTo>
                    <a:pt x="58826" y="2548381"/>
                  </a:lnTo>
                  <a:lnTo>
                    <a:pt x="59740" y="2550287"/>
                  </a:lnTo>
                  <a:lnTo>
                    <a:pt x="60959" y="2552700"/>
                  </a:lnTo>
                  <a:lnTo>
                    <a:pt x="61569" y="2554858"/>
                  </a:lnTo>
                  <a:lnTo>
                    <a:pt x="62179" y="2556891"/>
                  </a:lnTo>
                  <a:lnTo>
                    <a:pt x="62788" y="2559685"/>
                  </a:lnTo>
                  <a:lnTo>
                    <a:pt x="63093" y="2562098"/>
                  </a:lnTo>
                  <a:lnTo>
                    <a:pt x="62788" y="2564891"/>
                  </a:lnTo>
                  <a:lnTo>
                    <a:pt x="62179" y="2567304"/>
                  </a:lnTo>
                  <a:lnTo>
                    <a:pt x="46939" y="2587370"/>
                  </a:lnTo>
                  <a:lnTo>
                    <a:pt x="44805" y="2588641"/>
                  </a:lnTo>
                  <a:lnTo>
                    <a:pt x="42671" y="2589529"/>
                  </a:lnTo>
                  <a:lnTo>
                    <a:pt x="40538" y="2590418"/>
                  </a:lnTo>
                  <a:lnTo>
                    <a:pt x="38100" y="2591054"/>
                  </a:lnTo>
                  <a:lnTo>
                    <a:pt x="35966" y="2591942"/>
                  </a:lnTo>
                  <a:lnTo>
                    <a:pt x="33223" y="2592578"/>
                  </a:lnTo>
                  <a:lnTo>
                    <a:pt x="31089" y="2592958"/>
                  </a:lnTo>
                  <a:lnTo>
                    <a:pt x="28346" y="2593466"/>
                  </a:lnTo>
                  <a:lnTo>
                    <a:pt x="25907" y="2593848"/>
                  </a:lnTo>
                  <a:lnTo>
                    <a:pt x="23164" y="2593848"/>
                  </a:lnTo>
                  <a:lnTo>
                    <a:pt x="20726" y="2594102"/>
                  </a:lnTo>
                  <a:lnTo>
                    <a:pt x="17983" y="2594102"/>
                  </a:lnTo>
                  <a:lnTo>
                    <a:pt x="15544" y="2594102"/>
                  </a:lnTo>
                  <a:lnTo>
                    <a:pt x="12801" y="2594102"/>
                  </a:lnTo>
                  <a:lnTo>
                    <a:pt x="10363" y="2593848"/>
                  </a:lnTo>
                  <a:lnTo>
                    <a:pt x="7619" y="2593848"/>
                  </a:lnTo>
                  <a:lnTo>
                    <a:pt x="5181" y="2593466"/>
                  </a:lnTo>
                  <a:lnTo>
                    <a:pt x="2438" y="2593213"/>
                  </a:lnTo>
                  <a:lnTo>
                    <a:pt x="0" y="2592578"/>
                  </a:lnTo>
                  <a:lnTo>
                    <a:pt x="304" y="2625216"/>
                  </a:lnTo>
                </a:path>
                <a:path w="85725" h="7705090">
                  <a:moveTo>
                    <a:pt x="85343" y="2500249"/>
                  </a:moveTo>
                  <a:lnTo>
                    <a:pt x="85343" y="2625216"/>
                  </a:lnTo>
                </a:path>
                <a:path w="85725" h="7705090">
                  <a:moveTo>
                    <a:pt x="304" y="2625216"/>
                  </a:moveTo>
                  <a:lnTo>
                    <a:pt x="0" y="2658110"/>
                  </a:lnTo>
                  <a:lnTo>
                    <a:pt x="2438" y="2657220"/>
                  </a:lnTo>
                  <a:lnTo>
                    <a:pt x="4876" y="2656586"/>
                  </a:lnTo>
                  <a:lnTo>
                    <a:pt x="7619" y="2656331"/>
                  </a:lnTo>
                  <a:lnTo>
                    <a:pt x="10058" y="2655697"/>
                  </a:lnTo>
                  <a:lnTo>
                    <a:pt x="12496" y="2655697"/>
                  </a:lnTo>
                  <a:lnTo>
                    <a:pt x="15239" y="2655442"/>
                  </a:lnTo>
                  <a:lnTo>
                    <a:pt x="17678" y="2655442"/>
                  </a:lnTo>
                  <a:lnTo>
                    <a:pt x="20421" y="2655442"/>
                  </a:lnTo>
                  <a:lnTo>
                    <a:pt x="22859" y="2655442"/>
                  </a:lnTo>
                  <a:lnTo>
                    <a:pt x="25603" y="2655697"/>
                  </a:lnTo>
                  <a:lnTo>
                    <a:pt x="28041" y="2655951"/>
                  </a:lnTo>
                  <a:lnTo>
                    <a:pt x="30784" y="2656331"/>
                  </a:lnTo>
                  <a:lnTo>
                    <a:pt x="33223" y="2656966"/>
                  </a:lnTo>
                  <a:lnTo>
                    <a:pt x="35661" y="2657475"/>
                  </a:lnTo>
                  <a:lnTo>
                    <a:pt x="38100" y="2658110"/>
                  </a:lnTo>
                  <a:lnTo>
                    <a:pt x="40233" y="2658999"/>
                  </a:lnTo>
                  <a:lnTo>
                    <a:pt x="42671" y="2660015"/>
                  </a:lnTo>
                  <a:lnTo>
                    <a:pt x="44805" y="2661157"/>
                  </a:lnTo>
                  <a:lnTo>
                    <a:pt x="46939" y="2662428"/>
                  </a:lnTo>
                  <a:lnTo>
                    <a:pt x="49072" y="2663570"/>
                  </a:lnTo>
                  <a:lnTo>
                    <a:pt x="50901" y="2664841"/>
                  </a:lnTo>
                  <a:lnTo>
                    <a:pt x="52730" y="2666365"/>
                  </a:lnTo>
                  <a:lnTo>
                    <a:pt x="54559" y="2667889"/>
                  </a:lnTo>
                  <a:lnTo>
                    <a:pt x="56083" y="2669666"/>
                  </a:lnTo>
                  <a:lnTo>
                    <a:pt x="57302" y="2671572"/>
                  </a:lnTo>
                  <a:lnTo>
                    <a:pt x="58826" y="2673350"/>
                  </a:lnTo>
                  <a:lnTo>
                    <a:pt x="59740" y="2675508"/>
                  </a:lnTo>
                  <a:lnTo>
                    <a:pt x="60959" y="2677667"/>
                  </a:lnTo>
                  <a:lnTo>
                    <a:pt x="61569" y="2679827"/>
                  </a:lnTo>
                  <a:lnTo>
                    <a:pt x="62179" y="2682240"/>
                  </a:lnTo>
                  <a:lnTo>
                    <a:pt x="62788" y="2684653"/>
                  </a:lnTo>
                  <a:lnTo>
                    <a:pt x="63093" y="2687066"/>
                  </a:lnTo>
                  <a:lnTo>
                    <a:pt x="62788" y="2689860"/>
                  </a:lnTo>
                  <a:lnTo>
                    <a:pt x="62179" y="2692527"/>
                  </a:lnTo>
                  <a:lnTo>
                    <a:pt x="61569" y="2695066"/>
                  </a:lnTo>
                  <a:lnTo>
                    <a:pt x="60655" y="2697099"/>
                  </a:lnTo>
                  <a:lnTo>
                    <a:pt x="59740" y="2699257"/>
                  </a:lnTo>
                  <a:lnTo>
                    <a:pt x="58521" y="2701416"/>
                  </a:lnTo>
                  <a:lnTo>
                    <a:pt x="57302" y="2703194"/>
                  </a:lnTo>
                  <a:lnTo>
                    <a:pt x="55778" y="2705354"/>
                  </a:lnTo>
                  <a:lnTo>
                    <a:pt x="54254" y="2706878"/>
                  </a:lnTo>
                  <a:lnTo>
                    <a:pt x="52730" y="2708402"/>
                  </a:lnTo>
                  <a:lnTo>
                    <a:pt x="50901" y="2709926"/>
                  </a:lnTo>
                  <a:lnTo>
                    <a:pt x="49072" y="2711195"/>
                  </a:lnTo>
                  <a:lnTo>
                    <a:pt x="46939" y="2712339"/>
                  </a:lnTo>
                  <a:lnTo>
                    <a:pt x="44805" y="2713608"/>
                  </a:lnTo>
                  <a:lnTo>
                    <a:pt x="31089" y="2717927"/>
                  </a:lnTo>
                  <a:lnTo>
                    <a:pt x="28346" y="2718435"/>
                  </a:lnTo>
                  <a:lnTo>
                    <a:pt x="25907" y="2718816"/>
                  </a:lnTo>
                  <a:lnTo>
                    <a:pt x="23164" y="2719069"/>
                  </a:lnTo>
                  <a:lnTo>
                    <a:pt x="20726" y="2719069"/>
                  </a:lnTo>
                  <a:lnTo>
                    <a:pt x="17983" y="2719069"/>
                  </a:lnTo>
                  <a:lnTo>
                    <a:pt x="15544" y="2719069"/>
                  </a:lnTo>
                  <a:lnTo>
                    <a:pt x="12801" y="2719069"/>
                  </a:lnTo>
                  <a:lnTo>
                    <a:pt x="10363" y="2719069"/>
                  </a:lnTo>
                  <a:lnTo>
                    <a:pt x="7619" y="2718816"/>
                  </a:lnTo>
                  <a:lnTo>
                    <a:pt x="5181" y="2718435"/>
                  </a:lnTo>
                  <a:lnTo>
                    <a:pt x="2438" y="2718180"/>
                  </a:lnTo>
                  <a:lnTo>
                    <a:pt x="0" y="2717545"/>
                  </a:lnTo>
                  <a:lnTo>
                    <a:pt x="304" y="2750185"/>
                  </a:lnTo>
                </a:path>
                <a:path w="85725" h="7705090">
                  <a:moveTo>
                    <a:pt x="85343" y="2625216"/>
                  </a:moveTo>
                  <a:lnTo>
                    <a:pt x="85343" y="2750185"/>
                  </a:lnTo>
                </a:path>
                <a:path w="85725" h="7705090">
                  <a:moveTo>
                    <a:pt x="304" y="2750185"/>
                  </a:moveTo>
                  <a:lnTo>
                    <a:pt x="0" y="2783078"/>
                  </a:lnTo>
                  <a:lnTo>
                    <a:pt x="2438" y="2782442"/>
                  </a:lnTo>
                  <a:lnTo>
                    <a:pt x="4876" y="2781554"/>
                  </a:lnTo>
                  <a:lnTo>
                    <a:pt x="7619" y="2781300"/>
                  </a:lnTo>
                  <a:lnTo>
                    <a:pt x="10058" y="2780918"/>
                  </a:lnTo>
                  <a:lnTo>
                    <a:pt x="12496" y="2780665"/>
                  </a:lnTo>
                  <a:lnTo>
                    <a:pt x="15239" y="2780411"/>
                  </a:lnTo>
                  <a:lnTo>
                    <a:pt x="17678" y="2780411"/>
                  </a:lnTo>
                  <a:lnTo>
                    <a:pt x="20421" y="2780411"/>
                  </a:lnTo>
                  <a:lnTo>
                    <a:pt x="22859" y="2780411"/>
                  </a:lnTo>
                  <a:lnTo>
                    <a:pt x="25603" y="2780665"/>
                  </a:lnTo>
                  <a:lnTo>
                    <a:pt x="28041" y="2780918"/>
                  </a:lnTo>
                  <a:lnTo>
                    <a:pt x="30784" y="2781300"/>
                  </a:lnTo>
                  <a:lnTo>
                    <a:pt x="33223" y="2781935"/>
                  </a:lnTo>
                  <a:lnTo>
                    <a:pt x="35661" y="2782442"/>
                  </a:lnTo>
                  <a:lnTo>
                    <a:pt x="38100" y="2783078"/>
                  </a:lnTo>
                  <a:lnTo>
                    <a:pt x="40233" y="2783966"/>
                  </a:lnTo>
                  <a:lnTo>
                    <a:pt x="42671" y="2784982"/>
                  </a:lnTo>
                  <a:lnTo>
                    <a:pt x="44805" y="2786126"/>
                  </a:lnTo>
                  <a:lnTo>
                    <a:pt x="46939" y="2787395"/>
                  </a:lnTo>
                  <a:lnTo>
                    <a:pt x="49072" y="2788539"/>
                  </a:lnTo>
                  <a:lnTo>
                    <a:pt x="50901" y="2789808"/>
                  </a:lnTo>
                  <a:lnTo>
                    <a:pt x="52730" y="2791332"/>
                  </a:lnTo>
                  <a:lnTo>
                    <a:pt x="54559" y="2792856"/>
                  </a:lnTo>
                  <a:lnTo>
                    <a:pt x="56083" y="2794635"/>
                  </a:lnTo>
                  <a:lnTo>
                    <a:pt x="57302" y="2796540"/>
                  </a:lnTo>
                  <a:lnTo>
                    <a:pt x="58826" y="2798317"/>
                  </a:lnTo>
                  <a:lnTo>
                    <a:pt x="59740" y="2800477"/>
                  </a:lnTo>
                  <a:lnTo>
                    <a:pt x="60959" y="2802636"/>
                  </a:lnTo>
                  <a:lnTo>
                    <a:pt x="61569" y="2804794"/>
                  </a:lnTo>
                  <a:lnTo>
                    <a:pt x="62179" y="2807207"/>
                  </a:lnTo>
                  <a:lnTo>
                    <a:pt x="62788" y="2809620"/>
                  </a:lnTo>
                  <a:lnTo>
                    <a:pt x="63093" y="2812033"/>
                  </a:lnTo>
                  <a:lnTo>
                    <a:pt x="62788" y="2814828"/>
                  </a:lnTo>
                  <a:lnTo>
                    <a:pt x="62179" y="2817494"/>
                  </a:lnTo>
                  <a:lnTo>
                    <a:pt x="61569" y="2820035"/>
                  </a:lnTo>
                  <a:lnTo>
                    <a:pt x="60655" y="2822066"/>
                  </a:lnTo>
                  <a:lnTo>
                    <a:pt x="59740" y="2824606"/>
                  </a:lnTo>
                  <a:lnTo>
                    <a:pt x="58521" y="2826385"/>
                  </a:lnTo>
                  <a:lnTo>
                    <a:pt x="57302" y="2828543"/>
                  </a:lnTo>
                  <a:lnTo>
                    <a:pt x="55778" y="2830322"/>
                  </a:lnTo>
                  <a:lnTo>
                    <a:pt x="54254" y="2831845"/>
                  </a:lnTo>
                  <a:lnTo>
                    <a:pt x="52730" y="2833369"/>
                  </a:lnTo>
                  <a:lnTo>
                    <a:pt x="50901" y="2834893"/>
                  </a:lnTo>
                  <a:lnTo>
                    <a:pt x="49072" y="2836164"/>
                  </a:lnTo>
                  <a:lnTo>
                    <a:pt x="46939" y="2837306"/>
                  </a:lnTo>
                  <a:lnTo>
                    <a:pt x="44805" y="2838577"/>
                  </a:lnTo>
                  <a:lnTo>
                    <a:pt x="33223" y="2842514"/>
                  </a:lnTo>
                  <a:lnTo>
                    <a:pt x="31089" y="2843149"/>
                  </a:lnTo>
                  <a:lnTo>
                    <a:pt x="28346" y="2843403"/>
                  </a:lnTo>
                  <a:lnTo>
                    <a:pt x="25907" y="2843783"/>
                  </a:lnTo>
                  <a:lnTo>
                    <a:pt x="23164" y="2844038"/>
                  </a:lnTo>
                  <a:lnTo>
                    <a:pt x="20726" y="2844038"/>
                  </a:lnTo>
                  <a:lnTo>
                    <a:pt x="17983" y="2844418"/>
                  </a:lnTo>
                  <a:lnTo>
                    <a:pt x="15544" y="2844418"/>
                  </a:lnTo>
                  <a:lnTo>
                    <a:pt x="12801" y="2844038"/>
                  </a:lnTo>
                  <a:lnTo>
                    <a:pt x="10363" y="2844038"/>
                  </a:lnTo>
                  <a:lnTo>
                    <a:pt x="7619" y="2843783"/>
                  </a:lnTo>
                  <a:lnTo>
                    <a:pt x="5181" y="2843403"/>
                  </a:lnTo>
                  <a:lnTo>
                    <a:pt x="2438" y="2843149"/>
                  </a:lnTo>
                  <a:lnTo>
                    <a:pt x="0" y="2842514"/>
                  </a:lnTo>
                  <a:lnTo>
                    <a:pt x="304" y="2875153"/>
                  </a:lnTo>
                </a:path>
                <a:path w="85725" h="7705090">
                  <a:moveTo>
                    <a:pt x="85343" y="2750185"/>
                  </a:moveTo>
                  <a:lnTo>
                    <a:pt x="85343" y="2875153"/>
                  </a:lnTo>
                </a:path>
                <a:path w="85725" h="7705090">
                  <a:moveTo>
                    <a:pt x="304" y="2875153"/>
                  </a:moveTo>
                  <a:lnTo>
                    <a:pt x="0" y="2908045"/>
                  </a:lnTo>
                  <a:lnTo>
                    <a:pt x="2438" y="2907411"/>
                  </a:lnTo>
                  <a:lnTo>
                    <a:pt x="4876" y="2906903"/>
                  </a:lnTo>
                  <a:lnTo>
                    <a:pt x="7619" y="2906267"/>
                  </a:lnTo>
                  <a:lnTo>
                    <a:pt x="10058" y="2905887"/>
                  </a:lnTo>
                  <a:lnTo>
                    <a:pt x="12496" y="2905632"/>
                  </a:lnTo>
                  <a:lnTo>
                    <a:pt x="15239" y="2905379"/>
                  </a:lnTo>
                  <a:lnTo>
                    <a:pt x="17678" y="2905379"/>
                  </a:lnTo>
                  <a:lnTo>
                    <a:pt x="20421" y="2905379"/>
                  </a:lnTo>
                  <a:lnTo>
                    <a:pt x="22859" y="2905379"/>
                  </a:lnTo>
                  <a:lnTo>
                    <a:pt x="25603" y="2905632"/>
                  </a:lnTo>
                  <a:lnTo>
                    <a:pt x="28041" y="2905887"/>
                  </a:lnTo>
                  <a:lnTo>
                    <a:pt x="30784" y="2906267"/>
                  </a:lnTo>
                  <a:lnTo>
                    <a:pt x="33223" y="2906903"/>
                  </a:lnTo>
                  <a:lnTo>
                    <a:pt x="35661" y="2907411"/>
                  </a:lnTo>
                  <a:lnTo>
                    <a:pt x="38100" y="2908045"/>
                  </a:lnTo>
                  <a:lnTo>
                    <a:pt x="40233" y="2908935"/>
                  </a:lnTo>
                  <a:lnTo>
                    <a:pt x="42671" y="2909951"/>
                  </a:lnTo>
                  <a:lnTo>
                    <a:pt x="44805" y="2911093"/>
                  </a:lnTo>
                  <a:lnTo>
                    <a:pt x="46939" y="2912364"/>
                  </a:lnTo>
                  <a:lnTo>
                    <a:pt x="49072" y="2913506"/>
                  </a:lnTo>
                  <a:lnTo>
                    <a:pt x="50901" y="2914777"/>
                  </a:lnTo>
                  <a:lnTo>
                    <a:pt x="52730" y="2916301"/>
                  </a:lnTo>
                  <a:lnTo>
                    <a:pt x="54559" y="2917825"/>
                  </a:lnTo>
                  <a:lnTo>
                    <a:pt x="56083" y="2919603"/>
                  </a:lnTo>
                  <a:lnTo>
                    <a:pt x="57302" y="2921507"/>
                  </a:lnTo>
                  <a:lnTo>
                    <a:pt x="58826" y="2923286"/>
                  </a:lnTo>
                  <a:lnTo>
                    <a:pt x="59740" y="2925444"/>
                  </a:lnTo>
                  <a:lnTo>
                    <a:pt x="60959" y="2927604"/>
                  </a:lnTo>
                  <a:lnTo>
                    <a:pt x="61569" y="2929763"/>
                  </a:lnTo>
                  <a:lnTo>
                    <a:pt x="62179" y="2932176"/>
                  </a:lnTo>
                  <a:lnTo>
                    <a:pt x="62788" y="2934589"/>
                  </a:lnTo>
                  <a:lnTo>
                    <a:pt x="63093" y="2937002"/>
                  </a:lnTo>
                  <a:lnTo>
                    <a:pt x="62788" y="2939795"/>
                  </a:lnTo>
                  <a:lnTo>
                    <a:pt x="62179" y="2942463"/>
                  </a:lnTo>
                  <a:lnTo>
                    <a:pt x="54254" y="2956814"/>
                  </a:lnTo>
                  <a:lnTo>
                    <a:pt x="52730" y="2958338"/>
                  </a:lnTo>
                  <a:lnTo>
                    <a:pt x="50901" y="2959862"/>
                  </a:lnTo>
                  <a:lnTo>
                    <a:pt x="49072" y="2961131"/>
                  </a:lnTo>
                  <a:lnTo>
                    <a:pt x="46939" y="2962275"/>
                  </a:lnTo>
                  <a:lnTo>
                    <a:pt x="44805" y="2963544"/>
                  </a:lnTo>
                  <a:lnTo>
                    <a:pt x="42671" y="2964433"/>
                  </a:lnTo>
                  <a:lnTo>
                    <a:pt x="40538" y="2965323"/>
                  </a:lnTo>
                  <a:lnTo>
                    <a:pt x="38100" y="2966339"/>
                  </a:lnTo>
                  <a:lnTo>
                    <a:pt x="35966" y="2966847"/>
                  </a:lnTo>
                  <a:lnTo>
                    <a:pt x="33223" y="2967481"/>
                  </a:lnTo>
                  <a:lnTo>
                    <a:pt x="31089" y="2968116"/>
                  </a:lnTo>
                  <a:lnTo>
                    <a:pt x="28346" y="2968370"/>
                  </a:lnTo>
                  <a:lnTo>
                    <a:pt x="25907" y="2968752"/>
                  </a:lnTo>
                  <a:lnTo>
                    <a:pt x="23164" y="2969005"/>
                  </a:lnTo>
                  <a:lnTo>
                    <a:pt x="20726" y="2969005"/>
                  </a:lnTo>
                  <a:lnTo>
                    <a:pt x="17983" y="2969387"/>
                  </a:lnTo>
                  <a:lnTo>
                    <a:pt x="15544" y="2969387"/>
                  </a:lnTo>
                  <a:lnTo>
                    <a:pt x="12801" y="2969005"/>
                  </a:lnTo>
                  <a:lnTo>
                    <a:pt x="10363" y="2969005"/>
                  </a:lnTo>
                  <a:lnTo>
                    <a:pt x="7619" y="2968752"/>
                  </a:lnTo>
                  <a:lnTo>
                    <a:pt x="5181" y="2968370"/>
                  </a:lnTo>
                  <a:lnTo>
                    <a:pt x="2438" y="2968116"/>
                  </a:lnTo>
                  <a:lnTo>
                    <a:pt x="0" y="2967481"/>
                  </a:lnTo>
                  <a:lnTo>
                    <a:pt x="304" y="3000120"/>
                  </a:lnTo>
                </a:path>
                <a:path w="85725" h="7705090">
                  <a:moveTo>
                    <a:pt x="85343" y="2875153"/>
                  </a:moveTo>
                  <a:lnTo>
                    <a:pt x="85343" y="3000120"/>
                  </a:lnTo>
                </a:path>
                <a:path w="85725" h="7705090">
                  <a:moveTo>
                    <a:pt x="304" y="3000120"/>
                  </a:moveTo>
                  <a:lnTo>
                    <a:pt x="0" y="3033014"/>
                  </a:lnTo>
                  <a:lnTo>
                    <a:pt x="2438" y="3032379"/>
                  </a:lnTo>
                  <a:lnTo>
                    <a:pt x="4876" y="3031870"/>
                  </a:lnTo>
                  <a:lnTo>
                    <a:pt x="7619" y="3031236"/>
                  </a:lnTo>
                  <a:lnTo>
                    <a:pt x="10058" y="3030854"/>
                  </a:lnTo>
                  <a:lnTo>
                    <a:pt x="12496" y="3030601"/>
                  </a:lnTo>
                  <a:lnTo>
                    <a:pt x="15239" y="3030347"/>
                  </a:lnTo>
                  <a:lnTo>
                    <a:pt x="17678" y="3030347"/>
                  </a:lnTo>
                  <a:lnTo>
                    <a:pt x="20421" y="3030347"/>
                  </a:lnTo>
                  <a:lnTo>
                    <a:pt x="22859" y="3030347"/>
                  </a:lnTo>
                  <a:lnTo>
                    <a:pt x="25603" y="3030601"/>
                  </a:lnTo>
                  <a:lnTo>
                    <a:pt x="28041" y="3030854"/>
                  </a:lnTo>
                  <a:lnTo>
                    <a:pt x="30784" y="3031236"/>
                  </a:lnTo>
                  <a:lnTo>
                    <a:pt x="33223" y="3031870"/>
                  </a:lnTo>
                  <a:lnTo>
                    <a:pt x="35661" y="3032379"/>
                  </a:lnTo>
                  <a:lnTo>
                    <a:pt x="38100" y="3033394"/>
                  </a:lnTo>
                  <a:lnTo>
                    <a:pt x="40233" y="3033903"/>
                  </a:lnTo>
                  <a:lnTo>
                    <a:pt x="42671" y="3034918"/>
                  </a:lnTo>
                  <a:lnTo>
                    <a:pt x="44805" y="3036062"/>
                  </a:lnTo>
                  <a:lnTo>
                    <a:pt x="46939" y="3037331"/>
                  </a:lnTo>
                  <a:lnTo>
                    <a:pt x="49072" y="3038475"/>
                  </a:lnTo>
                  <a:lnTo>
                    <a:pt x="50901" y="3039999"/>
                  </a:lnTo>
                  <a:lnTo>
                    <a:pt x="52730" y="3041268"/>
                  </a:lnTo>
                  <a:lnTo>
                    <a:pt x="54559" y="3042792"/>
                  </a:lnTo>
                  <a:lnTo>
                    <a:pt x="56083" y="3044570"/>
                  </a:lnTo>
                  <a:lnTo>
                    <a:pt x="57302" y="3046476"/>
                  </a:lnTo>
                  <a:lnTo>
                    <a:pt x="58826" y="3048254"/>
                  </a:lnTo>
                  <a:lnTo>
                    <a:pt x="59740" y="3050413"/>
                  </a:lnTo>
                  <a:lnTo>
                    <a:pt x="60959" y="3052572"/>
                  </a:lnTo>
                  <a:lnTo>
                    <a:pt x="61569" y="3054730"/>
                  </a:lnTo>
                  <a:lnTo>
                    <a:pt x="62179" y="3057143"/>
                  </a:lnTo>
                  <a:lnTo>
                    <a:pt x="62788" y="3059556"/>
                  </a:lnTo>
                  <a:lnTo>
                    <a:pt x="63093" y="3062351"/>
                  </a:lnTo>
                  <a:lnTo>
                    <a:pt x="62788" y="3065017"/>
                  </a:lnTo>
                  <a:lnTo>
                    <a:pt x="62179" y="3067430"/>
                  </a:lnTo>
                  <a:lnTo>
                    <a:pt x="54254" y="3081781"/>
                  </a:lnTo>
                  <a:lnTo>
                    <a:pt x="52730" y="3083687"/>
                  </a:lnTo>
                  <a:lnTo>
                    <a:pt x="50901" y="3084829"/>
                  </a:lnTo>
                  <a:lnTo>
                    <a:pt x="49072" y="3086100"/>
                  </a:lnTo>
                  <a:lnTo>
                    <a:pt x="46939" y="3087624"/>
                  </a:lnTo>
                  <a:lnTo>
                    <a:pt x="44805" y="3088513"/>
                  </a:lnTo>
                  <a:lnTo>
                    <a:pt x="33223" y="3092450"/>
                  </a:lnTo>
                  <a:lnTo>
                    <a:pt x="31089" y="3093085"/>
                  </a:lnTo>
                  <a:lnTo>
                    <a:pt x="28346" y="3093339"/>
                  </a:lnTo>
                  <a:lnTo>
                    <a:pt x="25907" y="3093719"/>
                  </a:lnTo>
                  <a:lnTo>
                    <a:pt x="23164" y="3093974"/>
                  </a:lnTo>
                  <a:lnTo>
                    <a:pt x="20726" y="3093974"/>
                  </a:lnTo>
                  <a:lnTo>
                    <a:pt x="17983" y="3094354"/>
                  </a:lnTo>
                  <a:lnTo>
                    <a:pt x="15544" y="3094354"/>
                  </a:lnTo>
                  <a:lnTo>
                    <a:pt x="12801" y="3093974"/>
                  </a:lnTo>
                  <a:lnTo>
                    <a:pt x="10363" y="3093974"/>
                  </a:lnTo>
                  <a:lnTo>
                    <a:pt x="7619" y="3093719"/>
                  </a:lnTo>
                  <a:lnTo>
                    <a:pt x="5181" y="3093339"/>
                  </a:lnTo>
                  <a:lnTo>
                    <a:pt x="2438" y="3093085"/>
                  </a:lnTo>
                  <a:lnTo>
                    <a:pt x="0" y="3092830"/>
                  </a:lnTo>
                  <a:lnTo>
                    <a:pt x="304" y="3125089"/>
                  </a:lnTo>
                </a:path>
                <a:path w="85725" h="7705090">
                  <a:moveTo>
                    <a:pt x="85343" y="3000120"/>
                  </a:moveTo>
                  <a:lnTo>
                    <a:pt x="85343" y="3125089"/>
                  </a:lnTo>
                </a:path>
                <a:path w="85725" h="7705090">
                  <a:moveTo>
                    <a:pt x="304" y="3125089"/>
                  </a:moveTo>
                  <a:lnTo>
                    <a:pt x="0" y="3157981"/>
                  </a:lnTo>
                  <a:lnTo>
                    <a:pt x="2438" y="3157347"/>
                  </a:lnTo>
                  <a:lnTo>
                    <a:pt x="4876" y="3156839"/>
                  </a:lnTo>
                  <a:lnTo>
                    <a:pt x="7619" y="3156204"/>
                  </a:lnTo>
                  <a:lnTo>
                    <a:pt x="10058" y="3155823"/>
                  </a:lnTo>
                  <a:lnTo>
                    <a:pt x="12496" y="3155568"/>
                  </a:lnTo>
                  <a:lnTo>
                    <a:pt x="15239" y="3155315"/>
                  </a:lnTo>
                  <a:lnTo>
                    <a:pt x="17678" y="3155315"/>
                  </a:lnTo>
                  <a:lnTo>
                    <a:pt x="20421" y="3155315"/>
                  </a:lnTo>
                  <a:lnTo>
                    <a:pt x="22859" y="3155315"/>
                  </a:lnTo>
                  <a:lnTo>
                    <a:pt x="25603" y="3155568"/>
                  </a:lnTo>
                  <a:lnTo>
                    <a:pt x="28041" y="3155823"/>
                  </a:lnTo>
                  <a:lnTo>
                    <a:pt x="30784" y="3156204"/>
                  </a:lnTo>
                  <a:lnTo>
                    <a:pt x="33223" y="3156839"/>
                  </a:lnTo>
                  <a:lnTo>
                    <a:pt x="35661" y="3157347"/>
                  </a:lnTo>
                  <a:lnTo>
                    <a:pt x="38100" y="3158363"/>
                  </a:lnTo>
                  <a:lnTo>
                    <a:pt x="40233" y="3158870"/>
                  </a:lnTo>
                  <a:lnTo>
                    <a:pt x="42671" y="3160141"/>
                  </a:lnTo>
                  <a:lnTo>
                    <a:pt x="44805" y="3161029"/>
                  </a:lnTo>
                  <a:lnTo>
                    <a:pt x="46939" y="3162300"/>
                  </a:lnTo>
                  <a:lnTo>
                    <a:pt x="49072" y="3163442"/>
                  </a:lnTo>
                  <a:lnTo>
                    <a:pt x="50901" y="3164966"/>
                  </a:lnTo>
                  <a:lnTo>
                    <a:pt x="52730" y="3166237"/>
                  </a:lnTo>
                  <a:lnTo>
                    <a:pt x="54559" y="3168015"/>
                  </a:lnTo>
                  <a:lnTo>
                    <a:pt x="56083" y="3169539"/>
                  </a:lnTo>
                  <a:lnTo>
                    <a:pt x="57302" y="3171443"/>
                  </a:lnTo>
                  <a:lnTo>
                    <a:pt x="58826" y="3173222"/>
                  </a:lnTo>
                  <a:lnTo>
                    <a:pt x="59740" y="3175380"/>
                  </a:lnTo>
                  <a:lnTo>
                    <a:pt x="60959" y="3177540"/>
                  </a:lnTo>
                  <a:lnTo>
                    <a:pt x="61569" y="3179953"/>
                  </a:lnTo>
                  <a:lnTo>
                    <a:pt x="62179" y="3182112"/>
                  </a:lnTo>
                  <a:lnTo>
                    <a:pt x="62788" y="3184525"/>
                  </a:lnTo>
                  <a:lnTo>
                    <a:pt x="63093" y="3187318"/>
                  </a:lnTo>
                  <a:lnTo>
                    <a:pt x="62788" y="3189986"/>
                  </a:lnTo>
                  <a:lnTo>
                    <a:pt x="62179" y="3192399"/>
                  </a:lnTo>
                  <a:lnTo>
                    <a:pt x="61569" y="3194939"/>
                  </a:lnTo>
                  <a:lnTo>
                    <a:pt x="54254" y="3206750"/>
                  </a:lnTo>
                  <a:lnTo>
                    <a:pt x="52730" y="3208654"/>
                  </a:lnTo>
                  <a:lnTo>
                    <a:pt x="50901" y="3209798"/>
                  </a:lnTo>
                  <a:lnTo>
                    <a:pt x="49072" y="3211322"/>
                  </a:lnTo>
                  <a:lnTo>
                    <a:pt x="46939" y="3212591"/>
                  </a:lnTo>
                  <a:lnTo>
                    <a:pt x="44805" y="3213480"/>
                  </a:lnTo>
                  <a:lnTo>
                    <a:pt x="42671" y="3214369"/>
                  </a:lnTo>
                  <a:lnTo>
                    <a:pt x="40538" y="3215640"/>
                  </a:lnTo>
                  <a:lnTo>
                    <a:pt x="38100" y="3216275"/>
                  </a:lnTo>
                  <a:lnTo>
                    <a:pt x="35966" y="3216782"/>
                  </a:lnTo>
                  <a:lnTo>
                    <a:pt x="33223" y="3217417"/>
                  </a:lnTo>
                  <a:lnTo>
                    <a:pt x="31089" y="3218053"/>
                  </a:lnTo>
                  <a:lnTo>
                    <a:pt x="28346" y="3218306"/>
                  </a:lnTo>
                  <a:lnTo>
                    <a:pt x="25907" y="3218688"/>
                  </a:lnTo>
                  <a:lnTo>
                    <a:pt x="23164" y="3218941"/>
                  </a:lnTo>
                  <a:lnTo>
                    <a:pt x="20726" y="3219323"/>
                  </a:lnTo>
                  <a:lnTo>
                    <a:pt x="17983" y="3219323"/>
                  </a:lnTo>
                  <a:lnTo>
                    <a:pt x="15544" y="3219323"/>
                  </a:lnTo>
                  <a:lnTo>
                    <a:pt x="12801" y="3219323"/>
                  </a:lnTo>
                  <a:lnTo>
                    <a:pt x="10363" y="3218941"/>
                  </a:lnTo>
                  <a:lnTo>
                    <a:pt x="7619" y="3218688"/>
                  </a:lnTo>
                  <a:lnTo>
                    <a:pt x="5181" y="3218306"/>
                  </a:lnTo>
                  <a:lnTo>
                    <a:pt x="2438" y="3218053"/>
                  </a:lnTo>
                  <a:lnTo>
                    <a:pt x="0" y="3217799"/>
                  </a:lnTo>
                  <a:lnTo>
                    <a:pt x="304" y="3250056"/>
                  </a:lnTo>
                </a:path>
                <a:path w="85725" h="7705090">
                  <a:moveTo>
                    <a:pt x="85343" y="3125089"/>
                  </a:moveTo>
                  <a:lnTo>
                    <a:pt x="85343" y="3250056"/>
                  </a:lnTo>
                </a:path>
                <a:path w="85725" h="7705090">
                  <a:moveTo>
                    <a:pt x="304" y="3250056"/>
                  </a:moveTo>
                  <a:lnTo>
                    <a:pt x="0" y="3282950"/>
                  </a:lnTo>
                  <a:lnTo>
                    <a:pt x="2438" y="3282315"/>
                  </a:lnTo>
                  <a:lnTo>
                    <a:pt x="4876" y="3281806"/>
                  </a:lnTo>
                  <a:lnTo>
                    <a:pt x="7619" y="3281172"/>
                  </a:lnTo>
                  <a:lnTo>
                    <a:pt x="10058" y="3280791"/>
                  </a:lnTo>
                  <a:lnTo>
                    <a:pt x="12496" y="3280537"/>
                  </a:lnTo>
                  <a:lnTo>
                    <a:pt x="15239" y="3280282"/>
                  </a:lnTo>
                  <a:lnTo>
                    <a:pt x="17678" y="3280282"/>
                  </a:lnTo>
                  <a:lnTo>
                    <a:pt x="20421" y="3280282"/>
                  </a:lnTo>
                  <a:lnTo>
                    <a:pt x="22859" y="3280282"/>
                  </a:lnTo>
                  <a:lnTo>
                    <a:pt x="25603" y="3280537"/>
                  </a:lnTo>
                  <a:lnTo>
                    <a:pt x="28041" y="3280791"/>
                  </a:lnTo>
                  <a:lnTo>
                    <a:pt x="30784" y="3281426"/>
                  </a:lnTo>
                  <a:lnTo>
                    <a:pt x="33223" y="3281806"/>
                  </a:lnTo>
                  <a:lnTo>
                    <a:pt x="35661" y="3282695"/>
                  </a:lnTo>
                  <a:lnTo>
                    <a:pt x="38100" y="3283330"/>
                  </a:lnTo>
                  <a:lnTo>
                    <a:pt x="40233" y="3284219"/>
                  </a:lnTo>
                  <a:lnTo>
                    <a:pt x="42671" y="3285108"/>
                  </a:lnTo>
                  <a:lnTo>
                    <a:pt x="44805" y="3285998"/>
                  </a:lnTo>
                  <a:lnTo>
                    <a:pt x="46939" y="3287267"/>
                  </a:lnTo>
                  <a:lnTo>
                    <a:pt x="49072" y="3288411"/>
                  </a:lnTo>
                  <a:lnTo>
                    <a:pt x="50901" y="3289935"/>
                  </a:lnTo>
                  <a:lnTo>
                    <a:pt x="52730" y="3291204"/>
                  </a:lnTo>
                  <a:lnTo>
                    <a:pt x="54559" y="3292982"/>
                  </a:lnTo>
                  <a:lnTo>
                    <a:pt x="56083" y="3294506"/>
                  </a:lnTo>
                  <a:lnTo>
                    <a:pt x="57302" y="3296412"/>
                  </a:lnTo>
                  <a:lnTo>
                    <a:pt x="58826" y="3298570"/>
                  </a:lnTo>
                  <a:lnTo>
                    <a:pt x="59740" y="3300349"/>
                  </a:lnTo>
                  <a:lnTo>
                    <a:pt x="60959" y="3302507"/>
                  </a:lnTo>
                  <a:lnTo>
                    <a:pt x="61569" y="3304920"/>
                  </a:lnTo>
                  <a:lnTo>
                    <a:pt x="62179" y="3307079"/>
                  </a:lnTo>
                  <a:lnTo>
                    <a:pt x="62788" y="3309492"/>
                  </a:lnTo>
                  <a:lnTo>
                    <a:pt x="63093" y="3312287"/>
                  </a:lnTo>
                  <a:lnTo>
                    <a:pt x="62788" y="3314954"/>
                  </a:lnTo>
                  <a:lnTo>
                    <a:pt x="62179" y="3317366"/>
                  </a:lnTo>
                  <a:lnTo>
                    <a:pt x="61569" y="3319906"/>
                  </a:lnTo>
                  <a:lnTo>
                    <a:pt x="54254" y="3331717"/>
                  </a:lnTo>
                  <a:lnTo>
                    <a:pt x="52730" y="3333623"/>
                  </a:lnTo>
                  <a:lnTo>
                    <a:pt x="50901" y="3334766"/>
                  </a:lnTo>
                  <a:lnTo>
                    <a:pt x="49072" y="3336290"/>
                  </a:lnTo>
                  <a:lnTo>
                    <a:pt x="46939" y="3337560"/>
                  </a:lnTo>
                  <a:lnTo>
                    <a:pt x="44805" y="3338449"/>
                  </a:lnTo>
                  <a:lnTo>
                    <a:pt x="42671" y="3339718"/>
                  </a:lnTo>
                  <a:lnTo>
                    <a:pt x="40538" y="3340607"/>
                  </a:lnTo>
                  <a:lnTo>
                    <a:pt x="38100" y="3341242"/>
                  </a:lnTo>
                  <a:lnTo>
                    <a:pt x="35966" y="3342131"/>
                  </a:lnTo>
                  <a:lnTo>
                    <a:pt x="33223" y="3342386"/>
                  </a:lnTo>
                  <a:lnTo>
                    <a:pt x="31089" y="3343020"/>
                  </a:lnTo>
                  <a:lnTo>
                    <a:pt x="28346" y="3343655"/>
                  </a:lnTo>
                  <a:lnTo>
                    <a:pt x="25907" y="3343655"/>
                  </a:lnTo>
                  <a:lnTo>
                    <a:pt x="23164" y="3343910"/>
                  </a:lnTo>
                  <a:lnTo>
                    <a:pt x="20726" y="3344291"/>
                  </a:lnTo>
                  <a:lnTo>
                    <a:pt x="17983" y="3344291"/>
                  </a:lnTo>
                  <a:lnTo>
                    <a:pt x="15544" y="3344291"/>
                  </a:lnTo>
                  <a:lnTo>
                    <a:pt x="12801" y="3344291"/>
                  </a:lnTo>
                  <a:lnTo>
                    <a:pt x="10363" y="3343910"/>
                  </a:lnTo>
                  <a:lnTo>
                    <a:pt x="7619" y="3343655"/>
                  </a:lnTo>
                  <a:lnTo>
                    <a:pt x="5181" y="3343275"/>
                  </a:lnTo>
                  <a:lnTo>
                    <a:pt x="2438" y="3343020"/>
                  </a:lnTo>
                  <a:lnTo>
                    <a:pt x="0" y="3342766"/>
                  </a:lnTo>
                  <a:lnTo>
                    <a:pt x="304" y="3375279"/>
                  </a:lnTo>
                </a:path>
                <a:path w="85725" h="7705090">
                  <a:moveTo>
                    <a:pt x="85343" y="3250056"/>
                  </a:moveTo>
                  <a:lnTo>
                    <a:pt x="85343" y="3375279"/>
                  </a:lnTo>
                </a:path>
                <a:path w="85725" h="7705090">
                  <a:moveTo>
                    <a:pt x="304" y="3375279"/>
                  </a:moveTo>
                  <a:lnTo>
                    <a:pt x="0" y="3407917"/>
                  </a:lnTo>
                  <a:lnTo>
                    <a:pt x="2438" y="3407282"/>
                  </a:lnTo>
                  <a:lnTo>
                    <a:pt x="4876" y="3406775"/>
                  </a:lnTo>
                  <a:lnTo>
                    <a:pt x="7619" y="3406140"/>
                  </a:lnTo>
                  <a:lnTo>
                    <a:pt x="10058" y="3405758"/>
                  </a:lnTo>
                  <a:lnTo>
                    <a:pt x="12496" y="3405504"/>
                  </a:lnTo>
                  <a:lnTo>
                    <a:pt x="15239" y="3405504"/>
                  </a:lnTo>
                  <a:lnTo>
                    <a:pt x="17678" y="3405251"/>
                  </a:lnTo>
                  <a:lnTo>
                    <a:pt x="20421" y="3405251"/>
                  </a:lnTo>
                  <a:lnTo>
                    <a:pt x="22859" y="3405504"/>
                  </a:lnTo>
                  <a:lnTo>
                    <a:pt x="25603" y="3405504"/>
                  </a:lnTo>
                  <a:lnTo>
                    <a:pt x="28041" y="3405758"/>
                  </a:lnTo>
                  <a:lnTo>
                    <a:pt x="30784" y="3406393"/>
                  </a:lnTo>
                  <a:lnTo>
                    <a:pt x="33223" y="3407029"/>
                  </a:lnTo>
                  <a:lnTo>
                    <a:pt x="35661" y="3407664"/>
                  </a:lnTo>
                  <a:lnTo>
                    <a:pt x="38100" y="3408299"/>
                  </a:lnTo>
                  <a:lnTo>
                    <a:pt x="40233" y="3409188"/>
                  </a:lnTo>
                  <a:lnTo>
                    <a:pt x="42671" y="3410077"/>
                  </a:lnTo>
                  <a:lnTo>
                    <a:pt x="44805" y="3410966"/>
                  </a:lnTo>
                  <a:lnTo>
                    <a:pt x="46939" y="3412236"/>
                  </a:lnTo>
                  <a:lnTo>
                    <a:pt x="49072" y="3413379"/>
                  </a:lnTo>
                  <a:lnTo>
                    <a:pt x="50901" y="3414903"/>
                  </a:lnTo>
                  <a:lnTo>
                    <a:pt x="52730" y="3416427"/>
                  </a:lnTo>
                  <a:lnTo>
                    <a:pt x="54559" y="3417951"/>
                  </a:lnTo>
                  <a:lnTo>
                    <a:pt x="56083" y="3419475"/>
                  </a:lnTo>
                  <a:lnTo>
                    <a:pt x="57302" y="3421379"/>
                  </a:lnTo>
                  <a:lnTo>
                    <a:pt x="58826" y="3423539"/>
                  </a:lnTo>
                  <a:lnTo>
                    <a:pt x="59740" y="3425316"/>
                  </a:lnTo>
                  <a:lnTo>
                    <a:pt x="60959" y="3427476"/>
                  </a:lnTo>
                  <a:lnTo>
                    <a:pt x="61569" y="3429889"/>
                  </a:lnTo>
                  <a:lnTo>
                    <a:pt x="62179" y="3432048"/>
                  </a:lnTo>
                  <a:lnTo>
                    <a:pt x="62788" y="3434715"/>
                  </a:lnTo>
                  <a:lnTo>
                    <a:pt x="63093" y="3437254"/>
                  </a:lnTo>
                  <a:lnTo>
                    <a:pt x="62788" y="3439922"/>
                  </a:lnTo>
                  <a:lnTo>
                    <a:pt x="62179" y="3442335"/>
                  </a:lnTo>
                  <a:lnTo>
                    <a:pt x="61569" y="3444875"/>
                  </a:lnTo>
                  <a:lnTo>
                    <a:pt x="55778" y="3455162"/>
                  </a:lnTo>
                  <a:lnTo>
                    <a:pt x="54254" y="3457066"/>
                  </a:lnTo>
                  <a:lnTo>
                    <a:pt x="38100" y="3466211"/>
                  </a:lnTo>
                  <a:lnTo>
                    <a:pt x="35966" y="3467100"/>
                  </a:lnTo>
                  <a:lnTo>
                    <a:pt x="33223" y="3467735"/>
                  </a:lnTo>
                  <a:lnTo>
                    <a:pt x="31089" y="3467989"/>
                  </a:lnTo>
                  <a:lnTo>
                    <a:pt x="28346" y="3468624"/>
                  </a:lnTo>
                  <a:lnTo>
                    <a:pt x="25907" y="3468878"/>
                  </a:lnTo>
                  <a:lnTo>
                    <a:pt x="23164" y="3468878"/>
                  </a:lnTo>
                  <a:lnTo>
                    <a:pt x="20726" y="3469258"/>
                  </a:lnTo>
                  <a:lnTo>
                    <a:pt x="17983" y="3469258"/>
                  </a:lnTo>
                  <a:lnTo>
                    <a:pt x="15544" y="3469258"/>
                  </a:lnTo>
                  <a:lnTo>
                    <a:pt x="12801" y="3469258"/>
                  </a:lnTo>
                  <a:lnTo>
                    <a:pt x="10363" y="3468878"/>
                  </a:lnTo>
                  <a:lnTo>
                    <a:pt x="7619" y="3468878"/>
                  </a:lnTo>
                  <a:lnTo>
                    <a:pt x="5181" y="3468242"/>
                  </a:lnTo>
                  <a:lnTo>
                    <a:pt x="2438" y="3467989"/>
                  </a:lnTo>
                  <a:lnTo>
                    <a:pt x="0" y="3467735"/>
                  </a:lnTo>
                  <a:lnTo>
                    <a:pt x="304" y="3500247"/>
                  </a:lnTo>
                </a:path>
                <a:path w="85725" h="7705090">
                  <a:moveTo>
                    <a:pt x="85343" y="3375279"/>
                  </a:moveTo>
                  <a:lnTo>
                    <a:pt x="85343" y="3500247"/>
                  </a:lnTo>
                </a:path>
                <a:path w="85725" h="7705090">
                  <a:moveTo>
                    <a:pt x="304" y="3500247"/>
                  </a:moveTo>
                  <a:lnTo>
                    <a:pt x="0" y="3532886"/>
                  </a:lnTo>
                  <a:lnTo>
                    <a:pt x="2438" y="3532251"/>
                  </a:lnTo>
                  <a:lnTo>
                    <a:pt x="4876" y="3531742"/>
                  </a:lnTo>
                  <a:lnTo>
                    <a:pt x="7619" y="3531362"/>
                  </a:lnTo>
                  <a:lnTo>
                    <a:pt x="10058" y="3530727"/>
                  </a:lnTo>
                  <a:lnTo>
                    <a:pt x="12496" y="3530473"/>
                  </a:lnTo>
                  <a:lnTo>
                    <a:pt x="15239" y="3530473"/>
                  </a:lnTo>
                  <a:lnTo>
                    <a:pt x="17678" y="3530218"/>
                  </a:lnTo>
                  <a:lnTo>
                    <a:pt x="20421" y="3530218"/>
                  </a:lnTo>
                  <a:lnTo>
                    <a:pt x="22859" y="3530473"/>
                  </a:lnTo>
                  <a:lnTo>
                    <a:pt x="25603" y="3530473"/>
                  </a:lnTo>
                  <a:lnTo>
                    <a:pt x="28041" y="3531107"/>
                  </a:lnTo>
                  <a:lnTo>
                    <a:pt x="30784" y="3531362"/>
                  </a:lnTo>
                  <a:lnTo>
                    <a:pt x="33223" y="3531997"/>
                  </a:lnTo>
                  <a:lnTo>
                    <a:pt x="35661" y="3532631"/>
                  </a:lnTo>
                  <a:lnTo>
                    <a:pt x="38100" y="3533266"/>
                  </a:lnTo>
                  <a:lnTo>
                    <a:pt x="40233" y="3534155"/>
                  </a:lnTo>
                  <a:lnTo>
                    <a:pt x="42671" y="3535044"/>
                  </a:lnTo>
                  <a:lnTo>
                    <a:pt x="44805" y="3535933"/>
                  </a:lnTo>
                  <a:lnTo>
                    <a:pt x="46939" y="3537204"/>
                  </a:lnTo>
                  <a:lnTo>
                    <a:pt x="49072" y="3538347"/>
                  </a:lnTo>
                  <a:lnTo>
                    <a:pt x="50901" y="3539870"/>
                  </a:lnTo>
                  <a:lnTo>
                    <a:pt x="52730" y="3541394"/>
                  </a:lnTo>
                  <a:lnTo>
                    <a:pt x="54559" y="3542918"/>
                  </a:lnTo>
                  <a:lnTo>
                    <a:pt x="56083" y="3544442"/>
                  </a:lnTo>
                  <a:lnTo>
                    <a:pt x="57302" y="3546348"/>
                  </a:lnTo>
                  <a:lnTo>
                    <a:pt x="58826" y="3548506"/>
                  </a:lnTo>
                  <a:lnTo>
                    <a:pt x="59740" y="3550285"/>
                  </a:lnTo>
                  <a:lnTo>
                    <a:pt x="60959" y="3552443"/>
                  </a:lnTo>
                  <a:lnTo>
                    <a:pt x="61569" y="3554856"/>
                  </a:lnTo>
                  <a:lnTo>
                    <a:pt x="62179" y="3557016"/>
                  </a:lnTo>
                  <a:lnTo>
                    <a:pt x="62788" y="3559682"/>
                  </a:lnTo>
                  <a:lnTo>
                    <a:pt x="63093" y="3562223"/>
                  </a:lnTo>
                  <a:lnTo>
                    <a:pt x="62788" y="3564890"/>
                  </a:lnTo>
                  <a:lnTo>
                    <a:pt x="62179" y="3567303"/>
                  </a:lnTo>
                  <a:lnTo>
                    <a:pt x="61569" y="3569842"/>
                  </a:lnTo>
                  <a:lnTo>
                    <a:pt x="55778" y="3580129"/>
                  </a:lnTo>
                  <a:lnTo>
                    <a:pt x="54254" y="3582035"/>
                  </a:lnTo>
                  <a:lnTo>
                    <a:pt x="38100" y="3591179"/>
                  </a:lnTo>
                  <a:lnTo>
                    <a:pt x="35966" y="3592067"/>
                  </a:lnTo>
                  <a:lnTo>
                    <a:pt x="33223" y="3592703"/>
                  </a:lnTo>
                  <a:lnTo>
                    <a:pt x="31089" y="3592956"/>
                  </a:lnTo>
                  <a:lnTo>
                    <a:pt x="28346" y="3593591"/>
                  </a:lnTo>
                  <a:lnTo>
                    <a:pt x="25907" y="3593845"/>
                  </a:lnTo>
                  <a:lnTo>
                    <a:pt x="23164" y="3593845"/>
                  </a:lnTo>
                  <a:lnTo>
                    <a:pt x="20726" y="3594227"/>
                  </a:lnTo>
                  <a:lnTo>
                    <a:pt x="17983" y="3594227"/>
                  </a:lnTo>
                  <a:lnTo>
                    <a:pt x="15544" y="3594227"/>
                  </a:lnTo>
                  <a:lnTo>
                    <a:pt x="12801" y="3594227"/>
                  </a:lnTo>
                  <a:lnTo>
                    <a:pt x="10363" y="3593845"/>
                  </a:lnTo>
                  <a:lnTo>
                    <a:pt x="7619" y="3593845"/>
                  </a:lnTo>
                  <a:lnTo>
                    <a:pt x="5181" y="3593591"/>
                  </a:lnTo>
                  <a:lnTo>
                    <a:pt x="2438" y="3593211"/>
                  </a:lnTo>
                  <a:lnTo>
                    <a:pt x="0" y="3592703"/>
                  </a:lnTo>
                  <a:lnTo>
                    <a:pt x="304" y="3625215"/>
                  </a:lnTo>
                </a:path>
                <a:path w="85725" h="7705090">
                  <a:moveTo>
                    <a:pt x="85343" y="3500247"/>
                  </a:moveTo>
                  <a:lnTo>
                    <a:pt x="85343" y="3625215"/>
                  </a:lnTo>
                </a:path>
                <a:path w="85725" h="7705090">
                  <a:moveTo>
                    <a:pt x="304" y="3625215"/>
                  </a:moveTo>
                  <a:lnTo>
                    <a:pt x="0" y="3658235"/>
                  </a:lnTo>
                  <a:lnTo>
                    <a:pt x="2438" y="3657218"/>
                  </a:lnTo>
                  <a:lnTo>
                    <a:pt x="4876" y="3656711"/>
                  </a:lnTo>
                  <a:lnTo>
                    <a:pt x="7619" y="3656329"/>
                  </a:lnTo>
                  <a:lnTo>
                    <a:pt x="10058" y="3655694"/>
                  </a:lnTo>
                  <a:lnTo>
                    <a:pt x="12496" y="3655441"/>
                  </a:lnTo>
                  <a:lnTo>
                    <a:pt x="25603" y="3655441"/>
                  </a:lnTo>
                  <a:lnTo>
                    <a:pt x="28041" y="3656076"/>
                  </a:lnTo>
                  <a:lnTo>
                    <a:pt x="30784" y="3656329"/>
                  </a:lnTo>
                  <a:lnTo>
                    <a:pt x="33223" y="3656965"/>
                  </a:lnTo>
                  <a:lnTo>
                    <a:pt x="35661" y="3657600"/>
                  </a:lnTo>
                  <a:lnTo>
                    <a:pt x="38100" y="3658235"/>
                  </a:lnTo>
                  <a:lnTo>
                    <a:pt x="40233" y="3659124"/>
                  </a:lnTo>
                  <a:lnTo>
                    <a:pt x="42671" y="3660013"/>
                  </a:lnTo>
                  <a:lnTo>
                    <a:pt x="44805" y="3660902"/>
                  </a:lnTo>
                  <a:lnTo>
                    <a:pt x="46939" y="3662172"/>
                  </a:lnTo>
                  <a:lnTo>
                    <a:pt x="49072" y="3663315"/>
                  </a:lnTo>
                  <a:lnTo>
                    <a:pt x="50901" y="3664839"/>
                  </a:lnTo>
                  <a:lnTo>
                    <a:pt x="52730" y="3666363"/>
                  </a:lnTo>
                  <a:lnTo>
                    <a:pt x="54559" y="3667887"/>
                  </a:lnTo>
                  <a:lnTo>
                    <a:pt x="61569" y="3679825"/>
                  </a:lnTo>
                  <a:lnTo>
                    <a:pt x="62179" y="3681983"/>
                  </a:lnTo>
                  <a:lnTo>
                    <a:pt x="62788" y="3684651"/>
                  </a:lnTo>
                  <a:lnTo>
                    <a:pt x="63093" y="3687191"/>
                  </a:lnTo>
                  <a:lnTo>
                    <a:pt x="54254" y="3707003"/>
                  </a:lnTo>
                  <a:lnTo>
                    <a:pt x="52730" y="3708527"/>
                  </a:lnTo>
                  <a:lnTo>
                    <a:pt x="31089" y="3717925"/>
                  </a:lnTo>
                  <a:lnTo>
                    <a:pt x="28346" y="3718560"/>
                  </a:lnTo>
                  <a:lnTo>
                    <a:pt x="25907" y="3718814"/>
                  </a:lnTo>
                  <a:lnTo>
                    <a:pt x="23164" y="3718814"/>
                  </a:lnTo>
                  <a:lnTo>
                    <a:pt x="20726" y="3719194"/>
                  </a:lnTo>
                  <a:lnTo>
                    <a:pt x="17983" y="3719194"/>
                  </a:lnTo>
                  <a:lnTo>
                    <a:pt x="15544" y="3719194"/>
                  </a:lnTo>
                  <a:lnTo>
                    <a:pt x="12801" y="3719194"/>
                  </a:lnTo>
                  <a:lnTo>
                    <a:pt x="10363" y="3718814"/>
                  </a:lnTo>
                  <a:lnTo>
                    <a:pt x="7619" y="3718814"/>
                  </a:lnTo>
                  <a:lnTo>
                    <a:pt x="5181" y="3718560"/>
                  </a:lnTo>
                  <a:lnTo>
                    <a:pt x="2438" y="3718179"/>
                  </a:lnTo>
                  <a:lnTo>
                    <a:pt x="0" y="3717670"/>
                  </a:lnTo>
                  <a:lnTo>
                    <a:pt x="304" y="3750182"/>
                  </a:lnTo>
                </a:path>
                <a:path w="85725" h="7705090">
                  <a:moveTo>
                    <a:pt x="85343" y="3625215"/>
                  </a:moveTo>
                  <a:lnTo>
                    <a:pt x="85343" y="3750182"/>
                  </a:lnTo>
                </a:path>
                <a:path w="85725" h="7705090">
                  <a:moveTo>
                    <a:pt x="304" y="3750182"/>
                  </a:moveTo>
                  <a:lnTo>
                    <a:pt x="0" y="3783203"/>
                  </a:lnTo>
                  <a:lnTo>
                    <a:pt x="2438" y="3782187"/>
                  </a:lnTo>
                  <a:lnTo>
                    <a:pt x="4876" y="3781679"/>
                  </a:lnTo>
                  <a:lnTo>
                    <a:pt x="7619" y="3781298"/>
                  </a:lnTo>
                  <a:lnTo>
                    <a:pt x="10058" y="3781043"/>
                  </a:lnTo>
                  <a:lnTo>
                    <a:pt x="12496" y="3780663"/>
                  </a:lnTo>
                  <a:lnTo>
                    <a:pt x="15239" y="3780408"/>
                  </a:lnTo>
                  <a:lnTo>
                    <a:pt x="17678" y="3780408"/>
                  </a:lnTo>
                  <a:lnTo>
                    <a:pt x="20421" y="3780408"/>
                  </a:lnTo>
                  <a:lnTo>
                    <a:pt x="22859" y="3780408"/>
                  </a:lnTo>
                  <a:lnTo>
                    <a:pt x="25603" y="3780663"/>
                  </a:lnTo>
                  <a:lnTo>
                    <a:pt x="28041" y="3781043"/>
                  </a:lnTo>
                  <a:lnTo>
                    <a:pt x="30784" y="3781298"/>
                  </a:lnTo>
                  <a:lnTo>
                    <a:pt x="33223" y="3781932"/>
                  </a:lnTo>
                  <a:lnTo>
                    <a:pt x="35661" y="3782567"/>
                  </a:lnTo>
                  <a:lnTo>
                    <a:pt x="38100" y="3783203"/>
                  </a:lnTo>
                  <a:lnTo>
                    <a:pt x="40233" y="3784091"/>
                  </a:lnTo>
                  <a:lnTo>
                    <a:pt x="42671" y="3784980"/>
                  </a:lnTo>
                  <a:lnTo>
                    <a:pt x="44805" y="3786251"/>
                  </a:lnTo>
                  <a:lnTo>
                    <a:pt x="46939" y="3787393"/>
                  </a:lnTo>
                  <a:lnTo>
                    <a:pt x="49072" y="3788664"/>
                  </a:lnTo>
                  <a:lnTo>
                    <a:pt x="50901" y="3789806"/>
                  </a:lnTo>
                  <a:lnTo>
                    <a:pt x="52730" y="3791330"/>
                  </a:lnTo>
                  <a:lnTo>
                    <a:pt x="54559" y="3792854"/>
                  </a:lnTo>
                  <a:lnTo>
                    <a:pt x="56083" y="3794760"/>
                  </a:lnTo>
                  <a:lnTo>
                    <a:pt x="57302" y="3796538"/>
                  </a:lnTo>
                  <a:lnTo>
                    <a:pt x="58826" y="3798442"/>
                  </a:lnTo>
                  <a:lnTo>
                    <a:pt x="59740" y="3800475"/>
                  </a:lnTo>
                  <a:lnTo>
                    <a:pt x="60959" y="3802633"/>
                  </a:lnTo>
                  <a:lnTo>
                    <a:pt x="61569" y="3804792"/>
                  </a:lnTo>
                  <a:lnTo>
                    <a:pt x="62179" y="3807205"/>
                  </a:lnTo>
                  <a:lnTo>
                    <a:pt x="62788" y="3809618"/>
                  </a:lnTo>
                  <a:lnTo>
                    <a:pt x="63093" y="3812158"/>
                  </a:lnTo>
                  <a:lnTo>
                    <a:pt x="62788" y="3814826"/>
                  </a:lnTo>
                  <a:lnTo>
                    <a:pt x="62179" y="3817619"/>
                  </a:lnTo>
                  <a:lnTo>
                    <a:pt x="61569" y="3820032"/>
                  </a:lnTo>
                  <a:lnTo>
                    <a:pt x="60655" y="3822191"/>
                  </a:lnTo>
                  <a:lnTo>
                    <a:pt x="59740" y="3824604"/>
                  </a:lnTo>
                  <a:lnTo>
                    <a:pt x="58521" y="3826382"/>
                  </a:lnTo>
                  <a:lnTo>
                    <a:pt x="57302" y="3828541"/>
                  </a:lnTo>
                  <a:lnTo>
                    <a:pt x="55778" y="3830447"/>
                  </a:lnTo>
                  <a:lnTo>
                    <a:pt x="54254" y="3831970"/>
                  </a:lnTo>
                  <a:lnTo>
                    <a:pt x="52730" y="3833494"/>
                  </a:lnTo>
                  <a:lnTo>
                    <a:pt x="50901" y="3835018"/>
                  </a:lnTo>
                  <a:lnTo>
                    <a:pt x="33223" y="3842639"/>
                  </a:lnTo>
                  <a:lnTo>
                    <a:pt x="31089" y="3843147"/>
                  </a:lnTo>
                  <a:lnTo>
                    <a:pt x="28346" y="3843528"/>
                  </a:lnTo>
                  <a:lnTo>
                    <a:pt x="25907" y="3843781"/>
                  </a:lnTo>
                  <a:lnTo>
                    <a:pt x="23164" y="3844163"/>
                  </a:lnTo>
                  <a:lnTo>
                    <a:pt x="20726" y="3844163"/>
                  </a:lnTo>
                  <a:lnTo>
                    <a:pt x="17983" y="3844416"/>
                  </a:lnTo>
                  <a:lnTo>
                    <a:pt x="15544" y="3844416"/>
                  </a:lnTo>
                  <a:lnTo>
                    <a:pt x="12801" y="3844163"/>
                  </a:lnTo>
                  <a:lnTo>
                    <a:pt x="10363" y="3844163"/>
                  </a:lnTo>
                  <a:lnTo>
                    <a:pt x="7619" y="3843781"/>
                  </a:lnTo>
                  <a:lnTo>
                    <a:pt x="5181" y="3843528"/>
                  </a:lnTo>
                  <a:lnTo>
                    <a:pt x="2438" y="3843147"/>
                  </a:lnTo>
                  <a:lnTo>
                    <a:pt x="0" y="3842639"/>
                  </a:lnTo>
                  <a:lnTo>
                    <a:pt x="304" y="3875151"/>
                  </a:lnTo>
                </a:path>
                <a:path w="85725" h="7705090">
                  <a:moveTo>
                    <a:pt x="85343" y="3750182"/>
                  </a:moveTo>
                  <a:lnTo>
                    <a:pt x="85343" y="3875151"/>
                  </a:lnTo>
                </a:path>
                <a:path w="85725" h="7705090">
                  <a:moveTo>
                    <a:pt x="304" y="3875151"/>
                  </a:moveTo>
                  <a:lnTo>
                    <a:pt x="0" y="3908170"/>
                  </a:lnTo>
                  <a:lnTo>
                    <a:pt x="2438" y="3907536"/>
                  </a:lnTo>
                  <a:lnTo>
                    <a:pt x="4876" y="3906647"/>
                  </a:lnTo>
                  <a:lnTo>
                    <a:pt x="7619" y="3906266"/>
                  </a:lnTo>
                  <a:lnTo>
                    <a:pt x="10058" y="3906012"/>
                  </a:lnTo>
                  <a:lnTo>
                    <a:pt x="12496" y="3905630"/>
                  </a:lnTo>
                  <a:lnTo>
                    <a:pt x="15239" y="3905377"/>
                  </a:lnTo>
                  <a:lnTo>
                    <a:pt x="17678" y="3905377"/>
                  </a:lnTo>
                  <a:lnTo>
                    <a:pt x="20421" y="3905377"/>
                  </a:lnTo>
                  <a:lnTo>
                    <a:pt x="22859" y="3905377"/>
                  </a:lnTo>
                  <a:lnTo>
                    <a:pt x="25603" y="3905630"/>
                  </a:lnTo>
                  <a:lnTo>
                    <a:pt x="28041" y="3906012"/>
                  </a:lnTo>
                  <a:lnTo>
                    <a:pt x="30784" y="3906266"/>
                  </a:lnTo>
                  <a:lnTo>
                    <a:pt x="33223" y="3906901"/>
                  </a:lnTo>
                  <a:lnTo>
                    <a:pt x="35661" y="3907536"/>
                  </a:lnTo>
                  <a:lnTo>
                    <a:pt x="38100" y="3908170"/>
                  </a:lnTo>
                  <a:lnTo>
                    <a:pt x="40233" y="3909060"/>
                  </a:lnTo>
                  <a:lnTo>
                    <a:pt x="42671" y="3909949"/>
                  </a:lnTo>
                  <a:lnTo>
                    <a:pt x="44805" y="3911218"/>
                  </a:lnTo>
                  <a:lnTo>
                    <a:pt x="46939" y="3912362"/>
                  </a:lnTo>
                  <a:lnTo>
                    <a:pt x="49072" y="3913631"/>
                  </a:lnTo>
                  <a:lnTo>
                    <a:pt x="50901" y="3914775"/>
                  </a:lnTo>
                  <a:lnTo>
                    <a:pt x="52730" y="3916299"/>
                  </a:lnTo>
                  <a:lnTo>
                    <a:pt x="54559" y="3917823"/>
                  </a:lnTo>
                  <a:lnTo>
                    <a:pt x="56083" y="3919728"/>
                  </a:lnTo>
                  <a:lnTo>
                    <a:pt x="57302" y="3921505"/>
                  </a:lnTo>
                  <a:lnTo>
                    <a:pt x="58826" y="3923411"/>
                  </a:lnTo>
                  <a:lnTo>
                    <a:pt x="59740" y="3925442"/>
                  </a:lnTo>
                  <a:lnTo>
                    <a:pt x="60959" y="3927602"/>
                  </a:lnTo>
                  <a:lnTo>
                    <a:pt x="61569" y="3929761"/>
                  </a:lnTo>
                  <a:lnTo>
                    <a:pt x="62179" y="3932174"/>
                  </a:lnTo>
                  <a:lnTo>
                    <a:pt x="62788" y="3934587"/>
                  </a:lnTo>
                  <a:lnTo>
                    <a:pt x="63093" y="3937127"/>
                  </a:lnTo>
                  <a:lnTo>
                    <a:pt x="62788" y="3939793"/>
                  </a:lnTo>
                  <a:lnTo>
                    <a:pt x="62179" y="3942588"/>
                  </a:lnTo>
                  <a:lnTo>
                    <a:pt x="61569" y="3945001"/>
                  </a:lnTo>
                  <a:lnTo>
                    <a:pt x="60655" y="3947414"/>
                  </a:lnTo>
                  <a:lnTo>
                    <a:pt x="59740" y="3949573"/>
                  </a:lnTo>
                  <a:lnTo>
                    <a:pt x="58521" y="3951351"/>
                  </a:lnTo>
                  <a:lnTo>
                    <a:pt x="57302" y="3953510"/>
                  </a:lnTo>
                  <a:lnTo>
                    <a:pt x="55778" y="3955415"/>
                  </a:lnTo>
                  <a:lnTo>
                    <a:pt x="54254" y="3956939"/>
                  </a:lnTo>
                  <a:lnTo>
                    <a:pt x="52730" y="3958463"/>
                  </a:lnTo>
                  <a:lnTo>
                    <a:pt x="33223" y="3967606"/>
                  </a:lnTo>
                  <a:lnTo>
                    <a:pt x="31089" y="3968115"/>
                  </a:lnTo>
                  <a:lnTo>
                    <a:pt x="28346" y="3968495"/>
                  </a:lnTo>
                  <a:lnTo>
                    <a:pt x="25907" y="3968750"/>
                  </a:lnTo>
                  <a:lnTo>
                    <a:pt x="23164" y="3969130"/>
                  </a:lnTo>
                  <a:lnTo>
                    <a:pt x="20726" y="3969130"/>
                  </a:lnTo>
                  <a:lnTo>
                    <a:pt x="17983" y="3969385"/>
                  </a:lnTo>
                  <a:lnTo>
                    <a:pt x="15544" y="3969385"/>
                  </a:lnTo>
                  <a:lnTo>
                    <a:pt x="12801" y="3969130"/>
                  </a:lnTo>
                  <a:lnTo>
                    <a:pt x="10363" y="3969130"/>
                  </a:lnTo>
                  <a:lnTo>
                    <a:pt x="7619" y="3968750"/>
                  </a:lnTo>
                  <a:lnTo>
                    <a:pt x="5181" y="3968495"/>
                  </a:lnTo>
                  <a:lnTo>
                    <a:pt x="2438" y="3968115"/>
                  </a:lnTo>
                  <a:lnTo>
                    <a:pt x="0" y="3967606"/>
                  </a:lnTo>
                  <a:lnTo>
                    <a:pt x="304" y="4000118"/>
                  </a:lnTo>
                </a:path>
                <a:path w="85725" h="7705090">
                  <a:moveTo>
                    <a:pt x="85343" y="3875151"/>
                  </a:moveTo>
                  <a:lnTo>
                    <a:pt x="85343" y="4000118"/>
                  </a:lnTo>
                </a:path>
                <a:path w="85725" h="7705090">
                  <a:moveTo>
                    <a:pt x="304" y="4000118"/>
                  </a:moveTo>
                  <a:lnTo>
                    <a:pt x="0" y="4033139"/>
                  </a:lnTo>
                  <a:lnTo>
                    <a:pt x="2438" y="4032504"/>
                  </a:lnTo>
                  <a:lnTo>
                    <a:pt x="4876" y="4031868"/>
                  </a:lnTo>
                  <a:lnTo>
                    <a:pt x="7619" y="4031233"/>
                  </a:lnTo>
                  <a:lnTo>
                    <a:pt x="10058" y="4030979"/>
                  </a:lnTo>
                  <a:lnTo>
                    <a:pt x="12496" y="4030599"/>
                  </a:lnTo>
                  <a:lnTo>
                    <a:pt x="15239" y="4030344"/>
                  </a:lnTo>
                  <a:lnTo>
                    <a:pt x="17678" y="4030344"/>
                  </a:lnTo>
                  <a:lnTo>
                    <a:pt x="20421" y="4030344"/>
                  </a:lnTo>
                  <a:lnTo>
                    <a:pt x="22859" y="4030344"/>
                  </a:lnTo>
                  <a:lnTo>
                    <a:pt x="25603" y="4030599"/>
                  </a:lnTo>
                  <a:lnTo>
                    <a:pt x="28041" y="4030979"/>
                  </a:lnTo>
                  <a:lnTo>
                    <a:pt x="30784" y="4031233"/>
                  </a:lnTo>
                  <a:lnTo>
                    <a:pt x="33223" y="4031868"/>
                  </a:lnTo>
                  <a:lnTo>
                    <a:pt x="35661" y="4032504"/>
                  </a:lnTo>
                  <a:lnTo>
                    <a:pt x="38100" y="4033139"/>
                  </a:lnTo>
                  <a:lnTo>
                    <a:pt x="40233" y="4034028"/>
                  </a:lnTo>
                  <a:lnTo>
                    <a:pt x="42671" y="4034916"/>
                  </a:lnTo>
                  <a:lnTo>
                    <a:pt x="44805" y="4036187"/>
                  </a:lnTo>
                  <a:lnTo>
                    <a:pt x="46939" y="4037329"/>
                  </a:lnTo>
                  <a:lnTo>
                    <a:pt x="49072" y="4038600"/>
                  </a:lnTo>
                  <a:lnTo>
                    <a:pt x="50901" y="4039742"/>
                  </a:lnTo>
                  <a:lnTo>
                    <a:pt x="52730" y="4041266"/>
                  </a:lnTo>
                  <a:lnTo>
                    <a:pt x="54559" y="4042791"/>
                  </a:lnTo>
                  <a:lnTo>
                    <a:pt x="56083" y="4044695"/>
                  </a:lnTo>
                  <a:lnTo>
                    <a:pt x="57302" y="4046474"/>
                  </a:lnTo>
                  <a:lnTo>
                    <a:pt x="58826" y="4048379"/>
                  </a:lnTo>
                  <a:lnTo>
                    <a:pt x="59740" y="4050411"/>
                  </a:lnTo>
                  <a:lnTo>
                    <a:pt x="60959" y="4052569"/>
                  </a:lnTo>
                  <a:lnTo>
                    <a:pt x="61569" y="4054729"/>
                  </a:lnTo>
                  <a:lnTo>
                    <a:pt x="62179" y="4057141"/>
                  </a:lnTo>
                  <a:lnTo>
                    <a:pt x="62788" y="4059554"/>
                  </a:lnTo>
                  <a:lnTo>
                    <a:pt x="63093" y="4062094"/>
                  </a:lnTo>
                  <a:lnTo>
                    <a:pt x="62788" y="4064762"/>
                  </a:lnTo>
                  <a:lnTo>
                    <a:pt x="62179" y="4067555"/>
                  </a:lnTo>
                  <a:lnTo>
                    <a:pt x="54254" y="4081906"/>
                  </a:lnTo>
                  <a:lnTo>
                    <a:pt x="52730" y="4083430"/>
                  </a:lnTo>
                  <a:lnTo>
                    <a:pt x="33223" y="4092575"/>
                  </a:lnTo>
                  <a:lnTo>
                    <a:pt x="31089" y="4093082"/>
                  </a:lnTo>
                  <a:lnTo>
                    <a:pt x="28346" y="4093464"/>
                  </a:lnTo>
                  <a:lnTo>
                    <a:pt x="25907" y="4093717"/>
                  </a:lnTo>
                  <a:lnTo>
                    <a:pt x="23164" y="4094099"/>
                  </a:lnTo>
                  <a:lnTo>
                    <a:pt x="20726" y="4094099"/>
                  </a:lnTo>
                  <a:lnTo>
                    <a:pt x="17983" y="4094353"/>
                  </a:lnTo>
                  <a:lnTo>
                    <a:pt x="15544" y="4094353"/>
                  </a:lnTo>
                  <a:lnTo>
                    <a:pt x="12801" y="4094099"/>
                  </a:lnTo>
                  <a:lnTo>
                    <a:pt x="10363" y="4094099"/>
                  </a:lnTo>
                  <a:lnTo>
                    <a:pt x="7619" y="4093717"/>
                  </a:lnTo>
                  <a:lnTo>
                    <a:pt x="5181" y="4093464"/>
                  </a:lnTo>
                  <a:lnTo>
                    <a:pt x="2438" y="4093082"/>
                  </a:lnTo>
                  <a:lnTo>
                    <a:pt x="0" y="4092575"/>
                  </a:lnTo>
                  <a:lnTo>
                    <a:pt x="304" y="4125087"/>
                  </a:lnTo>
                </a:path>
                <a:path w="85725" h="7705090">
                  <a:moveTo>
                    <a:pt x="85343" y="4000118"/>
                  </a:moveTo>
                  <a:lnTo>
                    <a:pt x="85343" y="4125087"/>
                  </a:lnTo>
                </a:path>
                <a:path w="85725" h="7705090">
                  <a:moveTo>
                    <a:pt x="304" y="4125087"/>
                  </a:moveTo>
                  <a:lnTo>
                    <a:pt x="0" y="4158106"/>
                  </a:lnTo>
                  <a:lnTo>
                    <a:pt x="2438" y="4157472"/>
                  </a:lnTo>
                  <a:lnTo>
                    <a:pt x="4876" y="4156837"/>
                  </a:lnTo>
                  <a:lnTo>
                    <a:pt x="7619" y="4156202"/>
                  </a:lnTo>
                  <a:lnTo>
                    <a:pt x="10058" y="4155948"/>
                  </a:lnTo>
                  <a:lnTo>
                    <a:pt x="12496" y="4155566"/>
                  </a:lnTo>
                  <a:lnTo>
                    <a:pt x="15239" y="4155313"/>
                  </a:lnTo>
                  <a:lnTo>
                    <a:pt x="17678" y="4155313"/>
                  </a:lnTo>
                  <a:lnTo>
                    <a:pt x="20421" y="4155313"/>
                  </a:lnTo>
                  <a:lnTo>
                    <a:pt x="22859" y="4155313"/>
                  </a:lnTo>
                  <a:lnTo>
                    <a:pt x="25603" y="4155566"/>
                  </a:lnTo>
                  <a:lnTo>
                    <a:pt x="28041" y="4155948"/>
                  </a:lnTo>
                  <a:lnTo>
                    <a:pt x="30784" y="4156202"/>
                  </a:lnTo>
                  <a:lnTo>
                    <a:pt x="33223" y="4156837"/>
                  </a:lnTo>
                  <a:lnTo>
                    <a:pt x="35661" y="4157472"/>
                  </a:lnTo>
                  <a:lnTo>
                    <a:pt x="38100" y="4158361"/>
                  </a:lnTo>
                  <a:lnTo>
                    <a:pt x="40233" y="4158995"/>
                  </a:lnTo>
                  <a:lnTo>
                    <a:pt x="42671" y="4159885"/>
                  </a:lnTo>
                  <a:lnTo>
                    <a:pt x="44805" y="4161154"/>
                  </a:lnTo>
                  <a:lnTo>
                    <a:pt x="46939" y="4162298"/>
                  </a:lnTo>
                  <a:lnTo>
                    <a:pt x="49072" y="4163567"/>
                  </a:lnTo>
                  <a:lnTo>
                    <a:pt x="50901" y="4165091"/>
                  </a:lnTo>
                  <a:lnTo>
                    <a:pt x="52730" y="4166235"/>
                  </a:lnTo>
                  <a:lnTo>
                    <a:pt x="54559" y="4167758"/>
                  </a:lnTo>
                  <a:lnTo>
                    <a:pt x="56083" y="4169664"/>
                  </a:lnTo>
                  <a:lnTo>
                    <a:pt x="57302" y="4171441"/>
                  </a:lnTo>
                  <a:lnTo>
                    <a:pt x="58826" y="4173347"/>
                  </a:lnTo>
                  <a:lnTo>
                    <a:pt x="59740" y="4175379"/>
                  </a:lnTo>
                  <a:lnTo>
                    <a:pt x="60959" y="4177538"/>
                  </a:lnTo>
                  <a:lnTo>
                    <a:pt x="61569" y="4179697"/>
                  </a:lnTo>
                  <a:lnTo>
                    <a:pt x="62179" y="4182110"/>
                  </a:lnTo>
                  <a:lnTo>
                    <a:pt x="62788" y="4184523"/>
                  </a:lnTo>
                  <a:lnTo>
                    <a:pt x="63093" y="4187316"/>
                  </a:lnTo>
                  <a:lnTo>
                    <a:pt x="62788" y="4190111"/>
                  </a:lnTo>
                  <a:lnTo>
                    <a:pt x="62179" y="4192524"/>
                  </a:lnTo>
                  <a:lnTo>
                    <a:pt x="54254" y="4206875"/>
                  </a:lnTo>
                  <a:lnTo>
                    <a:pt x="52730" y="4208653"/>
                  </a:lnTo>
                  <a:lnTo>
                    <a:pt x="50901" y="4209923"/>
                  </a:lnTo>
                  <a:lnTo>
                    <a:pt x="49072" y="4211447"/>
                  </a:lnTo>
                  <a:lnTo>
                    <a:pt x="46939" y="4212590"/>
                  </a:lnTo>
                  <a:lnTo>
                    <a:pt x="44805" y="4213479"/>
                  </a:lnTo>
                  <a:lnTo>
                    <a:pt x="42671" y="4214495"/>
                  </a:lnTo>
                  <a:lnTo>
                    <a:pt x="40538" y="4215383"/>
                  </a:lnTo>
                  <a:lnTo>
                    <a:pt x="38100" y="4216273"/>
                  </a:lnTo>
                  <a:lnTo>
                    <a:pt x="35966" y="4216908"/>
                  </a:lnTo>
                  <a:lnTo>
                    <a:pt x="33223" y="4217543"/>
                  </a:lnTo>
                  <a:lnTo>
                    <a:pt x="31089" y="4218051"/>
                  </a:lnTo>
                  <a:lnTo>
                    <a:pt x="28346" y="4218432"/>
                  </a:lnTo>
                  <a:lnTo>
                    <a:pt x="25907" y="4218686"/>
                  </a:lnTo>
                  <a:lnTo>
                    <a:pt x="23164" y="4219067"/>
                  </a:lnTo>
                  <a:lnTo>
                    <a:pt x="20726" y="4219320"/>
                  </a:lnTo>
                  <a:lnTo>
                    <a:pt x="17983" y="4219320"/>
                  </a:lnTo>
                  <a:lnTo>
                    <a:pt x="15544" y="4219320"/>
                  </a:lnTo>
                  <a:lnTo>
                    <a:pt x="12801" y="4219320"/>
                  </a:lnTo>
                  <a:lnTo>
                    <a:pt x="10363" y="4219067"/>
                  </a:lnTo>
                  <a:lnTo>
                    <a:pt x="7619" y="4218686"/>
                  </a:lnTo>
                  <a:lnTo>
                    <a:pt x="5181" y="4218432"/>
                  </a:lnTo>
                  <a:lnTo>
                    <a:pt x="2438" y="4218051"/>
                  </a:lnTo>
                  <a:lnTo>
                    <a:pt x="0" y="4217797"/>
                  </a:lnTo>
                  <a:lnTo>
                    <a:pt x="304" y="4250055"/>
                  </a:lnTo>
                </a:path>
                <a:path w="85725" h="7705090">
                  <a:moveTo>
                    <a:pt x="85343" y="4125087"/>
                  </a:moveTo>
                  <a:lnTo>
                    <a:pt x="85343" y="4250055"/>
                  </a:lnTo>
                </a:path>
                <a:path w="85725" h="7705090">
                  <a:moveTo>
                    <a:pt x="304" y="4250055"/>
                  </a:moveTo>
                  <a:lnTo>
                    <a:pt x="0" y="4283075"/>
                  </a:lnTo>
                  <a:lnTo>
                    <a:pt x="2438" y="4282440"/>
                  </a:lnTo>
                  <a:lnTo>
                    <a:pt x="4876" y="4281805"/>
                  </a:lnTo>
                  <a:lnTo>
                    <a:pt x="7619" y="4281170"/>
                  </a:lnTo>
                  <a:lnTo>
                    <a:pt x="10058" y="4280916"/>
                  </a:lnTo>
                  <a:lnTo>
                    <a:pt x="12496" y="4280535"/>
                  </a:lnTo>
                  <a:lnTo>
                    <a:pt x="15239" y="4280281"/>
                  </a:lnTo>
                  <a:lnTo>
                    <a:pt x="17678" y="4280281"/>
                  </a:lnTo>
                  <a:lnTo>
                    <a:pt x="20421" y="4280281"/>
                  </a:lnTo>
                  <a:lnTo>
                    <a:pt x="22859" y="4280281"/>
                  </a:lnTo>
                  <a:lnTo>
                    <a:pt x="25603" y="4280535"/>
                  </a:lnTo>
                  <a:lnTo>
                    <a:pt x="28041" y="4280916"/>
                  </a:lnTo>
                  <a:lnTo>
                    <a:pt x="30784" y="4281551"/>
                  </a:lnTo>
                  <a:lnTo>
                    <a:pt x="33223" y="4281805"/>
                  </a:lnTo>
                  <a:lnTo>
                    <a:pt x="35661" y="4282694"/>
                  </a:lnTo>
                  <a:lnTo>
                    <a:pt x="38100" y="4283329"/>
                  </a:lnTo>
                  <a:lnTo>
                    <a:pt x="40233" y="4284218"/>
                  </a:lnTo>
                  <a:lnTo>
                    <a:pt x="50901" y="4290060"/>
                  </a:lnTo>
                  <a:lnTo>
                    <a:pt x="52730" y="4291203"/>
                  </a:lnTo>
                  <a:lnTo>
                    <a:pt x="54559" y="4293108"/>
                  </a:lnTo>
                  <a:lnTo>
                    <a:pt x="56083" y="4294632"/>
                  </a:lnTo>
                  <a:lnTo>
                    <a:pt x="57302" y="4296410"/>
                  </a:lnTo>
                  <a:lnTo>
                    <a:pt x="58826" y="4298569"/>
                  </a:lnTo>
                  <a:lnTo>
                    <a:pt x="59740" y="4300347"/>
                  </a:lnTo>
                  <a:lnTo>
                    <a:pt x="60959" y="4302506"/>
                  </a:lnTo>
                  <a:lnTo>
                    <a:pt x="61569" y="4304919"/>
                  </a:lnTo>
                  <a:lnTo>
                    <a:pt x="62179" y="4307078"/>
                  </a:lnTo>
                  <a:lnTo>
                    <a:pt x="62788" y="4309491"/>
                  </a:lnTo>
                  <a:lnTo>
                    <a:pt x="63093" y="4312285"/>
                  </a:lnTo>
                  <a:lnTo>
                    <a:pt x="62788" y="4315079"/>
                  </a:lnTo>
                  <a:lnTo>
                    <a:pt x="62179" y="4317492"/>
                  </a:lnTo>
                  <a:lnTo>
                    <a:pt x="54254" y="4331843"/>
                  </a:lnTo>
                  <a:lnTo>
                    <a:pt x="52730" y="4333620"/>
                  </a:lnTo>
                  <a:lnTo>
                    <a:pt x="50901" y="4334891"/>
                  </a:lnTo>
                  <a:lnTo>
                    <a:pt x="49072" y="4336415"/>
                  </a:lnTo>
                  <a:lnTo>
                    <a:pt x="46939" y="4337558"/>
                  </a:lnTo>
                  <a:lnTo>
                    <a:pt x="44805" y="4338447"/>
                  </a:lnTo>
                  <a:lnTo>
                    <a:pt x="42671" y="4339717"/>
                  </a:lnTo>
                  <a:lnTo>
                    <a:pt x="40538" y="4340606"/>
                  </a:lnTo>
                  <a:lnTo>
                    <a:pt x="38100" y="4341241"/>
                  </a:lnTo>
                  <a:lnTo>
                    <a:pt x="35966" y="4342130"/>
                  </a:lnTo>
                  <a:lnTo>
                    <a:pt x="33223" y="4342511"/>
                  </a:lnTo>
                  <a:lnTo>
                    <a:pt x="31089" y="4343019"/>
                  </a:lnTo>
                  <a:lnTo>
                    <a:pt x="28346" y="4343654"/>
                  </a:lnTo>
                  <a:lnTo>
                    <a:pt x="25907" y="4343654"/>
                  </a:lnTo>
                  <a:lnTo>
                    <a:pt x="23164" y="4344035"/>
                  </a:lnTo>
                  <a:lnTo>
                    <a:pt x="20726" y="4344289"/>
                  </a:lnTo>
                  <a:lnTo>
                    <a:pt x="17983" y="4344289"/>
                  </a:lnTo>
                  <a:lnTo>
                    <a:pt x="15544" y="4344289"/>
                  </a:lnTo>
                  <a:lnTo>
                    <a:pt x="12801" y="4344289"/>
                  </a:lnTo>
                  <a:lnTo>
                    <a:pt x="10363" y="4344035"/>
                  </a:lnTo>
                  <a:lnTo>
                    <a:pt x="7619" y="4343654"/>
                  </a:lnTo>
                  <a:lnTo>
                    <a:pt x="5181" y="4343400"/>
                  </a:lnTo>
                  <a:lnTo>
                    <a:pt x="2438" y="4343019"/>
                  </a:lnTo>
                  <a:lnTo>
                    <a:pt x="0" y="4342765"/>
                  </a:lnTo>
                  <a:lnTo>
                    <a:pt x="304" y="4375404"/>
                  </a:lnTo>
                </a:path>
                <a:path w="85725" h="7705090">
                  <a:moveTo>
                    <a:pt x="85343" y="4250055"/>
                  </a:moveTo>
                  <a:lnTo>
                    <a:pt x="85343" y="4375404"/>
                  </a:lnTo>
                </a:path>
                <a:path w="85725" h="7705090">
                  <a:moveTo>
                    <a:pt x="304" y="4375404"/>
                  </a:moveTo>
                  <a:lnTo>
                    <a:pt x="0" y="4408932"/>
                  </a:lnTo>
                  <a:lnTo>
                    <a:pt x="2438" y="4408297"/>
                  </a:lnTo>
                  <a:lnTo>
                    <a:pt x="4876" y="4407408"/>
                  </a:lnTo>
                  <a:lnTo>
                    <a:pt x="7619" y="4407027"/>
                  </a:lnTo>
                  <a:lnTo>
                    <a:pt x="10058" y="4406773"/>
                  </a:lnTo>
                  <a:lnTo>
                    <a:pt x="12496" y="4406519"/>
                  </a:lnTo>
                  <a:lnTo>
                    <a:pt x="15239" y="4406138"/>
                  </a:lnTo>
                  <a:lnTo>
                    <a:pt x="17678" y="4406138"/>
                  </a:lnTo>
                  <a:lnTo>
                    <a:pt x="20421" y="4406138"/>
                  </a:lnTo>
                  <a:lnTo>
                    <a:pt x="22859" y="4406138"/>
                  </a:lnTo>
                  <a:lnTo>
                    <a:pt x="25603" y="4406519"/>
                  </a:lnTo>
                  <a:lnTo>
                    <a:pt x="28041" y="4406773"/>
                  </a:lnTo>
                  <a:lnTo>
                    <a:pt x="30784" y="4407027"/>
                  </a:lnTo>
                  <a:lnTo>
                    <a:pt x="33223" y="4407662"/>
                  </a:lnTo>
                  <a:lnTo>
                    <a:pt x="35661" y="4408297"/>
                  </a:lnTo>
                  <a:lnTo>
                    <a:pt x="38100" y="4408932"/>
                  </a:lnTo>
                  <a:lnTo>
                    <a:pt x="40233" y="4409820"/>
                  </a:lnTo>
                  <a:lnTo>
                    <a:pt x="42671" y="4411091"/>
                  </a:lnTo>
                  <a:lnTo>
                    <a:pt x="44805" y="4411980"/>
                  </a:lnTo>
                  <a:lnTo>
                    <a:pt x="46939" y="4413123"/>
                  </a:lnTo>
                  <a:lnTo>
                    <a:pt x="49072" y="4414393"/>
                  </a:lnTo>
                  <a:lnTo>
                    <a:pt x="50901" y="4415917"/>
                  </a:lnTo>
                  <a:lnTo>
                    <a:pt x="52730" y="4417441"/>
                  </a:lnTo>
                  <a:lnTo>
                    <a:pt x="54559" y="4418965"/>
                  </a:lnTo>
                  <a:lnTo>
                    <a:pt x="56083" y="4420743"/>
                  </a:lnTo>
                  <a:lnTo>
                    <a:pt x="57302" y="4422648"/>
                  </a:lnTo>
                  <a:lnTo>
                    <a:pt x="58826" y="4424807"/>
                  </a:lnTo>
                  <a:lnTo>
                    <a:pt x="59740" y="4426585"/>
                  </a:lnTo>
                  <a:lnTo>
                    <a:pt x="60959" y="4428744"/>
                  </a:lnTo>
                  <a:lnTo>
                    <a:pt x="61569" y="4431157"/>
                  </a:lnTo>
                  <a:lnTo>
                    <a:pt x="62179" y="4433570"/>
                  </a:lnTo>
                  <a:lnTo>
                    <a:pt x="62788" y="4435983"/>
                  </a:lnTo>
                  <a:lnTo>
                    <a:pt x="63093" y="4438777"/>
                  </a:lnTo>
                  <a:lnTo>
                    <a:pt x="62788" y="4441570"/>
                  </a:lnTo>
                  <a:lnTo>
                    <a:pt x="62179" y="4444238"/>
                  </a:lnTo>
                  <a:lnTo>
                    <a:pt x="54254" y="4458843"/>
                  </a:lnTo>
                  <a:lnTo>
                    <a:pt x="52730" y="4460367"/>
                  </a:lnTo>
                  <a:lnTo>
                    <a:pt x="38100" y="4468368"/>
                  </a:lnTo>
                  <a:lnTo>
                    <a:pt x="35966" y="4469257"/>
                  </a:lnTo>
                  <a:lnTo>
                    <a:pt x="33223" y="4469892"/>
                  </a:lnTo>
                  <a:lnTo>
                    <a:pt x="31089" y="4470527"/>
                  </a:lnTo>
                  <a:lnTo>
                    <a:pt x="28346" y="4470781"/>
                  </a:lnTo>
                  <a:lnTo>
                    <a:pt x="25907" y="4471035"/>
                  </a:lnTo>
                  <a:lnTo>
                    <a:pt x="23164" y="4471416"/>
                  </a:lnTo>
                  <a:lnTo>
                    <a:pt x="20726" y="4471416"/>
                  </a:lnTo>
                  <a:lnTo>
                    <a:pt x="17983" y="4471670"/>
                  </a:lnTo>
                  <a:lnTo>
                    <a:pt x="15544" y="4471670"/>
                  </a:lnTo>
                  <a:lnTo>
                    <a:pt x="12801" y="4471416"/>
                  </a:lnTo>
                  <a:lnTo>
                    <a:pt x="10363" y="4471416"/>
                  </a:lnTo>
                  <a:lnTo>
                    <a:pt x="7619" y="4471035"/>
                  </a:lnTo>
                  <a:lnTo>
                    <a:pt x="5181" y="4470781"/>
                  </a:lnTo>
                  <a:lnTo>
                    <a:pt x="2438" y="4470527"/>
                  </a:lnTo>
                  <a:lnTo>
                    <a:pt x="0" y="4469892"/>
                  </a:lnTo>
                  <a:lnTo>
                    <a:pt x="304" y="4503420"/>
                  </a:lnTo>
                </a:path>
                <a:path w="85725" h="7705090">
                  <a:moveTo>
                    <a:pt x="85343" y="4375404"/>
                  </a:moveTo>
                  <a:lnTo>
                    <a:pt x="85343" y="4503420"/>
                  </a:lnTo>
                </a:path>
                <a:path w="85725" h="7705090">
                  <a:moveTo>
                    <a:pt x="304" y="4503420"/>
                  </a:moveTo>
                  <a:lnTo>
                    <a:pt x="0" y="4536948"/>
                  </a:lnTo>
                  <a:lnTo>
                    <a:pt x="2438" y="4536313"/>
                  </a:lnTo>
                  <a:lnTo>
                    <a:pt x="4876" y="4535678"/>
                  </a:lnTo>
                  <a:lnTo>
                    <a:pt x="7619" y="4535043"/>
                  </a:lnTo>
                  <a:lnTo>
                    <a:pt x="10058" y="4534789"/>
                  </a:lnTo>
                  <a:lnTo>
                    <a:pt x="12496" y="4534535"/>
                  </a:lnTo>
                  <a:lnTo>
                    <a:pt x="15239" y="4534154"/>
                  </a:lnTo>
                  <a:lnTo>
                    <a:pt x="17678" y="4534154"/>
                  </a:lnTo>
                  <a:lnTo>
                    <a:pt x="20421" y="4534154"/>
                  </a:lnTo>
                  <a:lnTo>
                    <a:pt x="22859" y="4534154"/>
                  </a:lnTo>
                  <a:lnTo>
                    <a:pt x="25603" y="4534535"/>
                  </a:lnTo>
                  <a:lnTo>
                    <a:pt x="28041" y="4534789"/>
                  </a:lnTo>
                  <a:lnTo>
                    <a:pt x="30784" y="4535043"/>
                  </a:lnTo>
                  <a:lnTo>
                    <a:pt x="33223" y="4535678"/>
                  </a:lnTo>
                  <a:lnTo>
                    <a:pt x="35661" y="4536313"/>
                  </a:lnTo>
                  <a:lnTo>
                    <a:pt x="38100" y="4537202"/>
                  </a:lnTo>
                  <a:lnTo>
                    <a:pt x="40233" y="4537837"/>
                  </a:lnTo>
                  <a:lnTo>
                    <a:pt x="42671" y="4539107"/>
                  </a:lnTo>
                  <a:lnTo>
                    <a:pt x="52730" y="4545457"/>
                  </a:lnTo>
                  <a:lnTo>
                    <a:pt x="54559" y="4546981"/>
                  </a:lnTo>
                  <a:lnTo>
                    <a:pt x="56083" y="4548758"/>
                  </a:lnTo>
                  <a:lnTo>
                    <a:pt x="57302" y="4550664"/>
                  </a:lnTo>
                  <a:lnTo>
                    <a:pt x="58826" y="4552823"/>
                  </a:lnTo>
                  <a:lnTo>
                    <a:pt x="59740" y="4554601"/>
                  </a:lnTo>
                  <a:lnTo>
                    <a:pt x="60959" y="4557014"/>
                  </a:lnTo>
                  <a:lnTo>
                    <a:pt x="61569" y="4559173"/>
                  </a:lnTo>
                  <a:lnTo>
                    <a:pt x="62179" y="4561586"/>
                  </a:lnTo>
                  <a:lnTo>
                    <a:pt x="62788" y="4563999"/>
                  </a:lnTo>
                  <a:lnTo>
                    <a:pt x="63093" y="4566793"/>
                  </a:lnTo>
                  <a:lnTo>
                    <a:pt x="62788" y="4569587"/>
                  </a:lnTo>
                  <a:lnTo>
                    <a:pt x="62179" y="4572254"/>
                  </a:lnTo>
                  <a:lnTo>
                    <a:pt x="54254" y="4586858"/>
                  </a:lnTo>
                  <a:lnTo>
                    <a:pt x="52730" y="4588764"/>
                  </a:lnTo>
                  <a:lnTo>
                    <a:pt x="50901" y="4589907"/>
                  </a:lnTo>
                  <a:lnTo>
                    <a:pt x="49072" y="4591431"/>
                  </a:lnTo>
                  <a:lnTo>
                    <a:pt x="46939" y="4592701"/>
                  </a:lnTo>
                  <a:lnTo>
                    <a:pt x="33223" y="4597908"/>
                  </a:lnTo>
                  <a:lnTo>
                    <a:pt x="31089" y="4598543"/>
                  </a:lnTo>
                  <a:lnTo>
                    <a:pt x="28346" y="4598797"/>
                  </a:lnTo>
                  <a:lnTo>
                    <a:pt x="25907" y="4599051"/>
                  </a:lnTo>
                  <a:lnTo>
                    <a:pt x="23164" y="4599432"/>
                  </a:lnTo>
                  <a:lnTo>
                    <a:pt x="20726" y="4599432"/>
                  </a:lnTo>
                  <a:lnTo>
                    <a:pt x="17983" y="4599686"/>
                  </a:lnTo>
                  <a:lnTo>
                    <a:pt x="15544" y="4599686"/>
                  </a:lnTo>
                  <a:lnTo>
                    <a:pt x="12801" y="4599432"/>
                  </a:lnTo>
                  <a:lnTo>
                    <a:pt x="10363" y="4599432"/>
                  </a:lnTo>
                  <a:lnTo>
                    <a:pt x="7619" y="4599051"/>
                  </a:lnTo>
                  <a:lnTo>
                    <a:pt x="5181" y="4598797"/>
                  </a:lnTo>
                  <a:lnTo>
                    <a:pt x="2438" y="4598543"/>
                  </a:lnTo>
                  <a:lnTo>
                    <a:pt x="0" y="4597908"/>
                  </a:lnTo>
                  <a:lnTo>
                    <a:pt x="304" y="4631436"/>
                  </a:lnTo>
                </a:path>
                <a:path w="85725" h="7705090">
                  <a:moveTo>
                    <a:pt x="85343" y="4503420"/>
                  </a:moveTo>
                  <a:lnTo>
                    <a:pt x="85343" y="4631436"/>
                  </a:lnTo>
                </a:path>
                <a:path w="85725" h="7705090">
                  <a:moveTo>
                    <a:pt x="304" y="4631436"/>
                  </a:moveTo>
                  <a:lnTo>
                    <a:pt x="0" y="4664964"/>
                  </a:lnTo>
                  <a:lnTo>
                    <a:pt x="2438" y="4664329"/>
                  </a:lnTo>
                  <a:lnTo>
                    <a:pt x="4876" y="4663694"/>
                  </a:lnTo>
                  <a:lnTo>
                    <a:pt x="7619" y="4663058"/>
                  </a:lnTo>
                  <a:lnTo>
                    <a:pt x="10058" y="4662805"/>
                  </a:lnTo>
                  <a:lnTo>
                    <a:pt x="12496" y="4662551"/>
                  </a:lnTo>
                  <a:lnTo>
                    <a:pt x="15239" y="4662170"/>
                  </a:lnTo>
                  <a:lnTo>
                    <a:pt x="17678" y="4662170"/>
                  </a:lnTo>
                  <a:lnTo>
                    <a:pt x="20421" y="4662170"/>
                  </a:lnTo>
                  <a:lnTo>
                    <a:pt x="22859" y="4662170"/>
                  </a:lnTo>
                  <a:lnTo>
                    <a:pt x="25603" y="4662551"/>
                  </a:lnTo>
                  <a:lnTo>
                    <a:pt x="28041" y="4662805"/>
                  </a:lnTo>
                  <a:lnTo>
                    <a:pt x="30784" y="4663058"/>
                  </a:lnTo>
                  <a:lnTo>
                    <a:pt x="33223" y="4663694"/>
                  </a:lnTo>
                  <a:lnTo>
                    <a:pt x="35661" y="4664583"/>
                  </a:lnTo>
                  <a:lnTo>
                    <a:pt x="38100" y="4665218"/>
                  </a:lnTo>
                  <a:lnTo>
                    <a:pt x="40233" y="4666107"/>
                  </a:lnTo>
                  <a:lnTo>
                    <a:pt x="42671" y="4667123"/>
                  </a:lnTo>
                  <a:lnTo>
                    <a:pt x="44805" y="4668012"/>
                  </a:lnTo>
                  <a:lnTo>
                    <a:pt x="46939" y="4669155"/>
                  </a:lnTo>
                  <a:lnTo>
                    <a:pt x="49072" y="4670425"/>
                  </a:lnTo>
                  <a:lnTo>
                    <a:pt x="50901" y="4671949"/>
                  </a:lnTo>
                  <a:lnTo>
                    <a:pt x="52730" y="4673473"/>
                  </a:lnTo>
                  <a:lnTo>
                    <a:pt x="54559" y="4674997"/>
                  </a:lnTo>
                  <a:lnTo>
                    <a:pt x="56083" y="4676775"/>
                  </a:lnTo>
                  <a:lnTo>
                    <a:pt x="57302" y="4678680"/>
                  </a:lnTo>
                  <a:lnTo>
                    <a:pt x="58826" y="4680839"/>
                  </a:lnTo>
                  <a:lnTo>
                    <a:pt x="63093" y="4694808"/>
                  </a:lnTo>
                  <a:lnTo>
                    <a:pt x="58521" y="4709414"/>
                  </a:lnTo>
                  <a:lnTo>
                    <a:pt x="57302" y="4711573"/>
                  </a:lnTo>
                  <a:lnTo>
                    <a:pt x="55778" y="4713351"/>
                  </a:lnTo>
                  <a:lnTo>
                    <a:pt x="54254" y="4714875"/>
                  </a:lnTo>
                  <a:lnTo>
                    <a:pt x="52730" y="4716780"/>
                  </a:lnTo>
                  <a:lnTo>
                    <a:pt x="50901" y="4717923"/>
                  </a:lnTo>
                  <a:lnTo>
                    <a:pt x="49072" y="4719447"/>
                  </a:lnTo>
                  <a:lnTo>
                    <a:pt x="46939" y="4720717"/>
                  </a:lnTo>
                  <a:lnTo>
                    <a:pt x="33223" y="4725924"/>
                  </a:lnTo>
                  <a:lnTo>
                    <a:pt x="31089" y="4726558"/>
                  </a:lnTo>
                  <a:lnTo>
                    <a:pt x="28346" y="4726813"/>
                  </a:lnTo>
                  <a:lnTo>
                    <a:pt x="25907" y="4727067"/>
                  </a:lnTo>
                  <a:lnTo>
                    <a:pt x="23164" y="4727448"/>
                  </a:lnTo>
                  <a:lnTo>
                    <a:pt x="20726" y="4727702"/>
                  </a:lnTo>
                  <a:lnTo>
                    <a:pt x="17983" y="4727702"/>
                  </a:lnTo>
                  <a:lnTo>
                    <a:pt x="15544" y="4727702"/>
                  </a:lnTo>
                  <a:lnTo>
                    <a:pt x="12801" y="4727702"/>
                  </a:lnTo>
                  <a:lnTo>
                    <a:pt x="10363" y="4727448"/>
                  </a:lnTo>
                  <a:lnTo>
                    <a:pt x="7619" y="4727067"/>
                  </a:lnTo>
                  <a:lnTo>
                    <a:pt x="5181" y="4726813"/>
                  </a:lnTo>
                  <a:lnTo>
                    <a:pt x="2438" y="4726558"/>
                  </a:lnTo>
                  <a:lnTo>
                    <a:pt x="0" y="4725924"/>
                  </a:lnTo>
                  <a:lnTo>
                    <a:pt x="304" y="4759452"/>
                  </a:lnTo>
                </a:path>
                <a:path w="85725" h="7705090">
                  <a:moveTo>
                    <a:pt x="85343" y="4631436"/>
                  </a:moveTo>
                  <a:lnTo>
                    <a:pt x="85343" y="4759452"/>
                  </a:lnTo>
                </a:path>
                <a:path w="85725" h="7705090">
                  <a:moveTo>
                    <a:pt x="304" y="4759452"/>
                  </a:moveTo>
                  <a:lnTo>
                    <a:pt x="0" y="4792980"/>
                  </a:lnTo>
                  <a:lnTo>
                    <a:pt x="2438" y="4792345"/>
                  </a:lnTo>
                  <a:lnTo>
                    <a:pt x="4876" y="4791710"/>
                  </a:lnTo>
                  <a:lnTo>
                    <a:pt x="7619" y="4791075"/>
                  </a:lnTo>
                  <a:lnTo>
                    <a:pt x="10058" y="4790820"/>
                  </a:lnTo>
                  <a:lnTo>
                    <a:pt x="12496" y="4790567"/>
                  </a:lnTo>
                  <a:lnTo>
                    <a:pt x="15239" y="4790186"/>
                  </a:lnTo>
                  <a:lnTo>
                    <a:pt x="17678" y="4790186"/>
                  </a:lnTo>
                  <a:lnTo>
                    <a:pt x="20421" y="4790186"/>
                  </a:lnTo>
                  <a:lnTo>
                    <a:pt x="22859" y="4790186"/>
                  </a:lnTo>
                  <a:lnTo>
                    <a:pt x="25603" y="4790567"/>
                  </a:lnTo>
                  <a:lnTo>
                    <a:pt x="28041" y="4790820"/>
                  </a:lnTo>
                  <a:lnTo>
                    <a:pt x="30784" y="4791456"/>
                  </a:lnTo>
                  <a:lnTo>
                    <a:pt x="33223" y="4791710"/>
                  </a:lnTo>
                  <a:lnTo>
                    <a:pt x="35661" y="4792599"/>
                  </a:lnTo>
                  <a:lnTo>
                    <a:pt x="38100" y="4793233"/>
                  </a:lnTo>
                  <a:lnTo>
                    <a:pt x="40233" y="4794123"/>
                  </a:lnTo>
                  <a:lnTo>
                    <a:pt x="42671" y="4795139"/>
                  </a:lnTo>
                  <a:lnTo>
                    <a:pt x="44805" y="4796028"/>
                  </a:lnTo>
                  <a:lnTo>
                    <a:pt x="46939" y="4797170"/>
                  </a:lnTo>
                  <a:lnTo>
                    <a:pt x="49072" y="4798695"/>
                  </a:lnTo>
                  <a:lnTo>
                    <a:pt x="50901" y="4799965"/>
                  </a:lnTo>
                  <a:lnTo>
                    <a:pt x="52730" y="4801489"/>
                  </a:lnTo>
                  <a:lnTo>
                    <a:pt x="54559" y="4803267"/>
                  </a:lnTo>
                  <a:lnTo>
                    <a:pt x="56083" y="4804791"/>
                  </a:lnTo>
                  <a:lnTo>
                    <a:pt x="57302" y="4806695"/>
                  </a:lnTo>
                  <a:lnTo>
                    <a:pt x="58826" y="4808855"/>
                  </a:lnTo>
                  <a:lnTo>
                    <a:pt x="59740" y="4810887"/>
                  </a:lnTo>
                  <a:lnTo>
                    <a:pt x="60959" y="4813045"/>
                  </a:lnTo>
                  <a:lnTo>
                    <a:pt x="61569" y="4815205"/>
                  </a:lnTo>
                  <a:lnTo>
                    <a:pt x="62179" y="4817618"/>
                  </a:lnTo>
                  <a:lnTo>
                    <a:pt x="62788" y="4820412"/>
                  </a:lnTo>
                  <a:lnTo>
                    <a:pt x="63093" y="4822825"/>
                  </a:lnTo>
                  <a:lnTo>
                    <a:pt x="58521" y="4837430"/>
                  </a:lnTo>
                  <a:lnTo>
                    <a:pt x="57302" y="4839589"/>
                  </a:lnTo>
                  <a:lnTo>
                    <a:pt x="55778" y="4841367"/>
                  </a:lnTo>
                  <a:lnTo>
                    <a:pt x="54254" y="4842891"/>
                  </a:lnTo>
                  <a:lnTo>
                    <a:pt x="52730" y="4844795"/>
                  </a:lnTo>
                  <a:lnTo>
                    <a:pt x="50901" y="4846320"/>
                  </a:lnTo>
                  <a:lnTo>
                    <a:pt x="49072" y="4847463"/>
                  </a:lnTo>
                  <a:lnTo>
                    <a:pt x="46939" y="4848733"/>
                  </a:lnTo>
                  <a:lnTo>
                    <a:pt x="44805" y="4850003"/>
                  </a:lnTo>
                  <a:lnTo>
                    <a:pt x="33223" y="4853940"/>
                  </a:lnTo>
                  <a:lnTo>
                    <a:pt x="31089" y="4854575"/>
                  </a:lnTo>
                  <a:lnTo>
                    <a:pt x="28346" y="4854829"/>
                  </a:lnTo>
                  <a:lnTo>
                    <a:pt x="25907" y="4855083"/>
                  </a:lnTo>
                  <a:lnTo>
                    <a:pt x="23164" y="4855464"/>
                  </a:lnTo>
                  <a:lnTo>
                    <a:pt x="20726" y="4855718"/>
                  </a:lnTo>
                  <a:lnTo>
                    <a:pt x="17983" y="4855718"/>
                  </a:lnTo>
                  <a:lnTo>
                    <a:pt x="15544" y="4855718"/>
                  </a:lnTo>
                  <a:lnTo>
                    <a:pt x="12801" y="4855718"/>
                  </a:lnTo>
                  <a:lnTo>
                    <a:pt x="10363" y="4855464"/>
                  </a:lnTo>
                  <a:lnTo>
                    <a:pt x="7619" y="4855083"/>
                  </a:lnTo>
                  <a:lnTo>
                    <a:pt x="5181" y="4854829"/>
                  </a:lnTo>
                  <a:lnTo>
                    <a:pt x="2438" y="4854575"/>
                  </a:lnTo>
                  <a:lnTo>
                    <a:pt x="0" y="4854194"/>
                  </a:lnTo>
                  <a:lnTo>
                    <a:pt x="304" y="4887468"/>
                  </a:lnTo>
                </a:path>
                <a:path w="85725" h="7705090">
                  <a:moveTo>
                    <a:pt x="85343" y="4759452"/>
                  </a:moveTo>
                  <a:lnTo>
                    <a:pt x="85343" y="4887468"/>
                  </a:lnTo>
                </a:path>
                <a:path w="85725" h="7705090">
                  <a:moveTo>
                    <a:pt x="304" y="4887468"/>
                  </a:moveTo>
                  <a:lnTo>
                    <a:pt x="0" y="4920996"/>
                  </a:lnTo>
                  <a:lnTo>
                    <a:pt x="2438" y="4920360"/>
                  </a:lnTo>
                  <a:lnTo>
                    <a:pt x="4876" y="4919726"/>
                  </a:lnTo>
                  <a:lnTo>
                    <a:pt x="7619" y="4919091"/>
                  </a:lnTo>
                  <a:lnTo>
                    <a:pt x="10058" y="4918836"/>
                  </a:lnTo>
                  <a:lnTo>
                    <a:pt x="12496" y="4918583"/>
                  </a:lnTo>
                  <a:lnTo>
                    <a:pt x="15239" y="4918202"/>
                  </a:lnTo>
                  <a:lnTo>
                    <a:pt x="17678" y="4918202"/>
                  </a:lnTo>
                  <a:lnTo>
                    <a:pt x="20421" y="4918202"/>
                  </a:lnTo>
                  <a:lnTo>
                    <a:pt x="22859" y="4918202"/>
                  </a:lnTo>
                  <a:lnTo>
                    <a:pt x="25603" y="4918583"/>
                  </a:lnTo>
                  <a:lnTo>
                    <a:pt x="28041" y="4918836"/>
                  </a:lnTo>
                  <a:lnTo>
                    <a:pt x="30784" y="4919472"/>
                  </a:lnTo>
                  <a:lnTo>
                    <a:pt x="33223" y="4920107"/>
                  </a:lnTo>
                  <a:lnTo>
                    <a:pt x="35661" y="4920615"/>
                  </a:lnTo>
                  <a:lnTo>
                    <a:pt x="38100" y="4921250"/>
                  </a:lnTo>
                  <a:lnTo>
                    <a:pt x="40233" y="4922139"/>
                  </a:lnTo>
                  <a:lnTo>
                    <a:pt x="42671" y="4923155"/>
                  </a:lnTo>
                  <a:lnTo>
                    <a:pt x="44805" y="4924044"/>
                  </a:lnTo>
                  <a:lnTo>
                    <a:pt x="46939" y="4925568"/>
                  </a:lnTo>
                  <a:lnTo>
                    <a:pt x="49072" y="4926710"/>
                  </a:lnTo>
                  <a:lnTo>
                    <a:pt x="57302" y="4934711"/>
                  </a:lnTo>
                  <a:lnTo>
                    <a:pt x="58826" y="4936871"/>
                  </a:lnTo>
                  <a:lnTo>
                    <a:pt x="59740" y="4938903"/>
                  </a:lnTo>
                  <a:lnTo>
                    <a:pt x="60959" y="4941061"/>
                  </a:lnTo>
                  <a:lnTo>
                    <a:pt x="61569" y="4943475"/>
                  </a:lnTo>
                  <a:lnTo>
                    <a:pt x="62179" y="4945633"/>
                  </a:lnTo>
                  <a:lnTo>
                    <a:pt x="62788" y="4948428"/>
                  </a:lnTo>
                  <a:lnTo>
                    <a:pt x="63093" y="4950841"/>
                  </a:lnTo>
                  <a:lnTo>
                    <a:pt x="62788" y="4953889"/>
                  </a:lnTo>
                  <a:lnTo>
                    <a:pt x="62179" y="4956302"/>
                  </a:lnTo>
                  <a:lnTo>
                    <a:pt x="61569" y="4958715"/>
                  </a:lnTo>
                  <a:lnTo>
                    <a:pt x="55778" y="4969383"/>
                  </a:lnTo>
                  <a:lnTo>
                    <a:pt x="54254" y="4971288"/>
                  </a:lnTo>
                  <a:lnTo>
                    <a:pt x="52730" y="4972811"/>
                  </a:lnTo>
                  <a:lnTo>
                    <a:pt x="50901" y="4974335"/>
                  </a:lnTo>
                  <a:lnTo>
                    <a:pt x="49072" y="4975479"/>
                  </a:lnTo>
                  <a:lnTo>
                    <a:pt x="46939" y="4976749"/>
                  </a:lnTo>
                  <a:lnTo>
                    <a:pt x="44805" y="4978019"/>
                  </a:lnTo>
                  <a:lnTo>
                    <a:pt x="42671" y="4978908"/>
                  </a:lnTo>
                  <a:lnTo>
                    <a:pt x="40538" y="4979797"/>
                  </a:lnTo>
                  <a:lnTo>
                    <a:pt x="38100" y="4980685"/>
                  </a:lnTo>
                  <a:lnTo>
                    <a:pt x="35966" y="4981575"/>
                  </a:lnTo>
                  <a:lnTo>
                    <a:pt x="33223" y="4981956"/>
                  </a:lnTo>
                  <a:lnTo>
                    <a:pt x="31089" y="4982591"/>
                  </a:lnTo>
                  <a:lnTo>
                    <a:pt x="28346" y="4983099"/>
                  </a:lnTo>
                  <a:lnTo>
                    <a:pt x="25907" y="4983480"/>
                  </a:lnTo>
                  <a:lnTo>
                    <a:pt x="23164" y="4983480"/>
                  </a:lnTo>
                  <a:lnTo>
                    <a:pt x="20726" y="4983733"/>
                  </a:lnTo>
                  <a:lnTo>
                    <a:pt x="17983" y="4983733"/>
                  </a:lnTo>
                  <a:lnTo>
                    <a:pt x="15544" y="4983733"/>
                  </a:lnTo>
                  <a:lnTo>
                    <a:pt x="12801" y="4983733"/>
                  </a:lnTo>
                  <a:lnTo>
                    <a:pt x="10363" y="4983480"/>
                  </a:lnTo>
                  <a:lnTo>
                    <a:pt x="7619" y="4983480"/>
                  </a:lnTo>
                  <a:lnTo>
                    <a:pt x="5181" y="4982845"/>
                  </a:lnTo>
                  <a:lnTo>
                    <a:pt x="2438" y="4982591"/>
                  </a:lnTo>
                  <a:lnTo>
                    <a:pt x="0" y="4982209"/>
                  </a:lnTo>
                  <a:lnTo>
                    <a:pt x="304" y="5015483"/>
                  </a:lnTo>
                </a:path>
                <a:path w="85725" h="7705090">
                  <a:moveTo>
                    <a:pt x="85343" y="4887468"/>
                  </a:moveTo>
                  <a:lnTo>
                    <a:pt x="85343" y="5015483"/>
                  </a:lnTo>
                </a:path>
                <a:path w="85725" h="7705090">
                  <a:moveTo>
                    <a:pt x="304" y="5015483"/>
                  </a:moveTo>
                  <a:lnTo>
                    <a:pt x="0" y="5049011"/>
                  </a:lnTo>
                  <a:lnTo>
                    <a:pt x="2438" y="5048377"/>
                  </a:lnTo>
                  <a:lnTo>
                    <a:pt x="4876" y="5047742"/>
                  </a:lnTo>
                  <a:lnTo>
                    <a:pt x="7619" y="5047107"/>
                  </a:lnTo>
                  <a:lnTo>
                    <a:pt x="10058" y="5046853"/>
                  </a:lnTo>
                  <a:lnTo>
                    <a:pt x="12496" y="5046599"/>
                  </a:lnTo>
                  <a:lnTo>
                    <a:pt x="15239" y="5046599"/>
                  </a:lnTo>
                  <a:lnTo>
                    <a:pt x="17678" y="5046218"/>
                  </a:lnTo>
                  <a:lnTo>
                    <a:pt x="20421" y="5046218"/>
                  </a:lnTo>
                  <a:lnTo>
                    <a:pt x="22859" y="5046599"/>
                  </a:lnTo>
                  <a:lnTo>
                    <a:pt x="25603" y="5046599"/>
                  </a:lnTo>
                  <a:lnTo>
                    <a:pt x="28041" y="5046853"/>
                  </a:lnTo>
                  <a:lnTo>
                    <a:pt x="30784" y="5047488"/>
                  </a:lnTo>
                  <a:lnTo>
                    <a:pt x="33223" y="5048123"/>
                  </a:lnTo>
                  <a:lnTo>
                    <a:pt x="35661" y="5048631"/>
                  </a:lnTo>
                  <a:lnTo>
                    <a:pt x="46939" y="5053583"/>
                  </a:lnTo>
                  <a:lnTo>
                    <a:pt x="49072" y="5054727"/>
                  </a:lnTo>
                  <a:lnTo>
                    <a:pt x="50901" y="5056251"/>
                  </a:lnTo>
                  <a:lnTo>
                    <a:pt x="52730" y="5057521"/>
                  </a:lnTo>
                  <a:lnTo>
                    <a:pt x="54559" y="5059299"/>
                  </a:lnTo>
                  <a:lnTo>
                    <a:pt x="56083" y="5060823"/>
                  </a:lnTo>
                  <a:lnTo>
                    <a:pt x="57302" y="5062728"/>
                  </a:lnTo>
                  <a:lnTo>
                    <a:pt x="58826" y="5064886"/>
                  </a:lnTo>
                  <a:lnTo>
                    <a:pt x="59740" y="5066919"/>
                  </a:lnTo>
                  <a:lnTo>
                    <a:pt x="60959" y="5069078"/>
                  </a:lnTo>
                  <a:lnTo>
                    <a:pt x="61569" y="5071491"/>
                  </a:lnTo>
                  <a:lnTo>
                    <a:pt x="62179" y="5073650"/>
                  </a:lnTo>
                  <a:lnTo>
                    <a:pt x="62788" y="5076444"/>
                  </a:lnTo>
                  <a:lnTo>
                    <a:pt x="63093" y="5078857"/>
                  </a:lnTo>
                  <a:lnTo>
                    <a:pt x="62788" y="5081905"/>
                  </a:lnTo>
                  <a:lnTo>
                    <a:pt x="62179" y="5084318"/>
                  </a:lnTo>
                  <a:lnTo>
                    <a:pt x="61569" y="5086731"/>
                  </a:lnTo>
                  <a:lnTo>
                    <a:pt x="55778" y="5097399"/>
                  </a:lnTo>
                  <a:lnTo>
                    <a:pt x="54254" y="5099304"/>
                  </a:lnTo>
                  <a:lnTo>
                    <a:pt x="52730" y="5100828"/>
                  </a:lnTo>
                  <a:lnTo>
                    <a:pt x="50901" y="5102352"/>
                  </a:lnTo>
                  <a:lnTo>
                    <a:pt x="49072" y="5103495"/>
                  </a:lnTo>
                  <a:lnTo>
                    <a:pt x="46939" y="5104765"/>
                  </a:lnTo>
                  <a:lnTo>
                    <a:pt x="44805" y="5106034"/>
                  </a:lnTo>
                  <a:lnTo>
                    <a:pt x="42671" y="5106924"/>
                  </a:lnTo>
                  <a:lnTo>
                    <a:pt x="40538" y="5108067"/>
                  </a:lnTo>
                  <a:lnTo>
                    <a:pt x="38100" y="5108702"/>
                  </a:lnTo>
                  <a:lnTo>
                    <a:pt x="35966" y="5109591"/>
                  </a:lnTo>
                  <a:lnTo>
                    <a:pt x="33223" y="5110226"/>
                  </a:lnTo>
                  <a:lnTo>
                    <a:pt x="31089" y="5110607"/>
                  </a:lnTo>
                  <a:lnTo>
                    <a:pt x="28346" y="5111115"/>
                  </a:lnTo>
                  <a:lnTo>
                    <a:pt x="25907" y="5111496"/>
                  </a:lnTo>
                  <a:lnTo>
                    <a:pt x="23164" y="5111496"/>
                  </a:lnTo>
                  <a:lnTo>
                    <a:pt x="20726" y="5111750"/>
                  </a:lnTo>
                  <a:lnTo>
                    <a:pt x="17983" y="5111750"/>
                  </a:lnTo>
                  <a:lnTo>
                    <a:pt x="15544" y="5111750"/>
                  </a:lnTo>
                  <a:lnTo>
                    <a:pt x="12801" y="5111750"/>
                  </a:lnTo>
                  <a:lnTo>
                    <a:pt x="10363" y="5111496"/>
                  </a:lnTo>
                  <a:lnTo>
                    <a:pt x="7619" y="5111496"/>
                  </a:lnTo>
                  <a:lnTo>
                    <a:pt x="5181" y="5110860"/>
                  </a:lnTo>
                  <a:lnTo>
                    <a:pt x="2438" y="5110607"/>
                  </a:lnTo>
                  <a:lnTo>
                    <a:pt x="0" y="5110226"/>
                  </a:lnTo>
                  <a:lnTo>
                    <a:pt x="304" y="5143500"/>
                  </a:lnTo>
                </a:path>
                <a:path w="85725" h="7705090">
                  <a:moveTo>
                    <a:pt x="85343" y="5015483"/>
                  </a:moveTo>
                  <a:lnTo>
                    <a:pt x="85343" y="5143500"/>
                  </a:lnTo>
                </a:path>
                <a:path w="85725" h="7705090">
                  <a:moveTo>
                    <a:pt x="304" y="5143500"/>
                  </a:moveTo>
                  <a:lnTo>
                    <a:pt x="0" y="5177282"/>
                  </a:lnTo>
                  <a:lnTo>
                    <a:pt x="2438" y="5176393"/>
                  </a:lnTo>
                  <a:lnTo>
                    <a:pt x="4876" y="5175758"/>
                  </a:lnTo>
                  <a:lnTo>
                    <a:pt x="7619" y="5175504"/>
                  </a:lnTo>
                  <a:lnTo>
                    <a:pt x="10058" y="5174869"/>
                  </a:lnTo>
                  <a:lnTo>
                    <a:pt x="12496" y="5174615"/>
                  </a:lnTo>
                  <a:lnTo>
                    <a:pt x="15239" y="5174615"/>
                  </a:lnTo>
                  <a:lnTo>
                    <a:pt x="17678" y="5174233"/>
                  </a:lnTo>
                  <a:lnTo>
                    <a:pt x="20421" y="5174233"/>
                  </a:lnTo>
                  <a:lnTo>
                    <a:pt x="22859" y="5174615"/>
                  </a:lnTo>
                  <a:lnTo>
                    <a:pt x="25603" y="5174615"/>
                  </a:lnTo>
                  <a:lnTo>
                    <a:pt x="28041" y="5175123"/>
                  </a:lnTo>
                  <a:lnTo>
                    <a:pt x="30784" y="5175504"/>
                  </a:lnTo>
                  <a:lnTo>
                    <a:pt x="33223" y="5176139"/>
                  </a:lnTo>
                  <a:lnTo>
                    <a:pt x="35661" y="5176647"/>
                  </a:lnTo>
                  <a:lnTo>
                    <a:pt x="38100" y="5177282"/>
                  </a:lnTo>
                  <a:lnTo>
                    <a:pt x="40233" y="5178171"/>
                  </a:lnTo>
                  <a:lnTo>
                    <a:pt x="42671" y="5179186"/>
                  </a:lnTo>
                  <a:lnTo>
                    <a:pt x="44805" y="5180330"/>
                  </a:lnTo>
                  <a:lnTo>
                    <a:pt x="46939" y="5181600"/>
                  </a:lnTo>
                  <a:lnTo>
                    <a:pt x="49072" y="5182743"/>
                  </a:lnTo>
                  <a:lnTo>
                    <a:pt x="50901" y="5184267"/>
                  </a:lnTo>
                  <a:lnTo>
                    <a:pt x="52730" y="5185791"/>
                  </a:lnTo>
                  <a:lnTo>
                    <a:pt x="54559" y="5187315"/>
                  </a:lnTo>
                  <a:lnTo>
                    <a:pt x="56083" y="5189220"/>
                  </a:lnTo>
                  <a:lnTo>
                    <a:pt x="57302" y="5190998"/>
                  </a:lnTo>
                  <a:lnTo>
                    <a:pt x="58826" y="5192903"/>
                  </a:lnTo>
                  <a:lnTo>
                    <a:pt x="59740" y="5194934"/>
                  </a:lnTo>
                  <a:lnTo>
                    <a:pt x="60959" y="5197094"/>
                  </a:lnTo>
                  <a:lnTo>
                    <a:pt x="61569" y="5199507"/>
                  </a:lnTo>
                  <a:lnTo>
                    <a:pt x="62179" y="5201666"/>
                  </a:lnTo>
                  <a:lnTo>
                    <a:pt x="62788" y="5204459"/>
                  </a:lnTo>
                  <a:lnTo>
                    <a:pt x="63093" y="5207127"/>
                  </a:lnTo>
                  <a:lnTo>
                    <a:pt x="62788" y="5209921"/>
                  </a:lnTo>
                  <a:lnTo>
                    <a:pt x="62179" y="5212333"/>
                  </a:lnTo>
                  <a:lnTo>
                    <a:pt x="61569" y="5215128"/>
                  </a:lnTo>
                  <a:lnTo>
                    <a:pt x="55778" y="5225415"/>
                  </a:lnTo>
                  <a:lnTo>
                    <a:pt x="54254" y="5227320"/>
                  </a:lnTo>
                  <a:lnTo>
                    <a:pt x="52730" y="5228844"/>
                  </a:lnTo>
                  <a:lnTo>
                    <a:pt x="50901" y="5230368"/>
                  </a:lnTo>
                  <a:lnTo>
                    <a:pt x="49072" y="5231510"/>
                  </a:lnTo>
                  <a:lnTo>
                    <a:pt x="46939" y="5233034"/>
                  </a:lnTo>
                  <a:lnTo>
                    <a:pt x="44805" y="5234051"/>
                  </a:lnTo>
                  <a:lnTo>
                    <a:pt x="42671" y="5235194"/>
                  </a:lnTo>
                  <a:lnTo>
                    <a:pt x="40538" y="5236083"/>
                  </a:lnTo>
                  <a:lnTo>
                    <a:pt x="38100" y="5236718"/>
                  </a:lnTo>
                  <a:lnTo>
                    <a:pt x="35966" y="5237607"/>
                  </a:lnTo>
                  <a:lnTo>
                    <a:pt x="33223" y="5238242"/>
                  </a:lnTo>
                  <a:lnTo>
                    <a:pt x="31089" y="5238623"/>
                  </a:lnTo>
                  <a:lnTo>
                    <a:pt x="28346" y="5239131"/>
                  </a:lnTo>
                  <a:lnTo>
                    <a:pt x="25907" y="5239511"/>
                  </a:lnTo>
                  <a:lnTo>
                    <a:pt x="23164" y="5239511"/>
                  </a:lnTo>
                  <a:lnTo>
                    <a:pt x="20726" y="5239766"/>
                  </a:lnTo>
                  <a:lnTo>
                    <a:pt x="17983" y="5239766"/>
                  </a:lnTo>
                  <a:lnTo>
                    <a:pt x="15544" y="5239766"/>
                  </a:lnTo>
                  <a:lnTo>
                    <a:pt x="12801" y="5239766"/>
                  </a:lnTo>
                  <a:lnTo>
                    <a:pt x="10363" y="5239511"/>
                  </a:lnTo>
                  <a:lnTo>
                    <a:pt x="7619" y="5239511"/>
                  </a:lnTo>
                  <a:lnTo>
                    <a:pt x="5181" y="5239131"/>
                  </a:lnTo>
                  <a:lnTo>
                    <a:pt x="2438" y="5238877"/>
                  </a:lnTo>
                  <a:lnTo>
                    <a:pt x="0" y="5238242"/>
                  </a:lnTo>
                  <a:lnTo>
                    <a:pt x="304" y="5271516"/>
                  </a:lnTo>
                </a:path>
                <a:path w="85725" h="7705090">
                  <a:moveTo>
                    <a:pt x="85343" y="5143500"/>
                  </a:moveTo>
                  <a:lnTo>
                    <a:pt x="85343" y="5271516"/>
                  </a:lnTo>
                </a:path>
                <a:path w="85725" h="7705090">
                  <a:moveTo>
                    <a:pt x="304" y="5271516"/>
                  </a:moveTo>
                  <a:lnTo>
                    <a:pt x="0" y="5305298"/>
                  </a:lnTo>
                  <a:lnTo>
                    <a:pt x="2438" y="5304663"/>
                  </a:lnTo>
                  <a:lnTo>
                    <a:pt x="4876" y="5303774"/>
                  </a:lnTo>
                  <a:lnTo>
                    <a:pt x="7619" y="5303520"/>
                  </a:lnTo>
                  <a:lnTo>
                    <a:pt x="10058" y="5302884"/>
                  </a:lnTo>
                  <a:lnTo>
                    <a:pt x="12496" y="5302631"/>
                  </a:lnTo>
                  <a:lnTo>
                    <a:pt x="25603" y="5302631"/>
                  </a:lnTo>
                  <a:lnTo>
                    <a:pt x="28041" y="5303139"/>
                  </a:lnTo>
                  <a:lnTo>
                    <a:pt x="30784" y="5303520"/>
                  </a:lnTo>
                  <a:lnTo>
                    <a:pt x="33223" y="5304155"/>
                  </a:lnTo>
                  <a:lnTo>
                    <a:pt x="35661" y="5304663"/>
                  </a:lnTo>
                  <a:lnTo>
                    <a:pt x="46939" y="5309616"/>
                  </a:lnTo>
                  <a:lnTo>
                    <a:pt x="49072" y="5310758"/>
                  </a:lnTo>
                  <a:lnTo>
                    <a:pt x="50901" y="5312283"/>
                  </a:lnTo>
                  <a:lnTo>
                    <a:pt x="52730" y="5313807"/>
                  </a:lnTo>
                  <a:lnTo>
                    <a:pt x="54559" y="5315331"/>
                  </a:lnTo>
                  <a:lnTo>
                    <a:pt x="56083" y="5317235"/>
                  </a:lnTo>
                  <a:lnTo>
                    <a:pt x="57302" y="5319014"/>
                  </a:lnTo>
                  <a:lnTo>
                    <a:pt x="58826" y="5320919"/>
                  </a:lnTo>
                  <a:lnTo>
                    <a:pt x="59740" y="5322951"/>
                  </a:lnTo>
                  <a:lnTo>
                    <a:pt x="60959" y="5325109"/>
                  </a:lnTo>
                  <a:lnTo>
                    <a:pt x="61569" y="5327523"/>
                  </a:lnTo>
                  <a:lnTo>
                    <a:pt x="62179" y="5330063"/>
                  </a:lnTo>
                  <a:lnTo>
                    <a:pt x="62788" y="5332476"/>
                  </a:lnTo>
                  <a:lnTo>
                    <a:pt x="63093" y="5335143"/>
                  </a:lnTo>
                  <a:lnTo>
                    <a:pt x="62788" y="5337936"/>
                  </a:lnTo>
                  <a:lnTo>
                    <a:pt x="62179" y="5340350"/>
                  </a:lnTo>
                  <a:lnTo>
                    <a:pt x="54254" y="5355335"/>
                  </a:lnTo>
                  <a:lnTo>
                    <a:pt x="52730" y="5356859"/>
                  </a:lnTo>
                  <a:lnTo>
                    <a:pt x="50901" y="5358383"/>
                  </a:lnTo>
                  <a:lnTo>
                    <a:pt x="49072" y="5359908"/>
                  </a:lnTo>
                  <a:lnTo>
                    <a:pt x="46939" y="5361051"/>
                  </a:lnTo>
                  <a:lnTo>
                    <a:pt x="44805" y="5362067"/>
                  </a:lnTo>
                  <a:lnTo>
                    <a:pt x="42671" y="5363209"/>
                  </a:lnTo>
                  <a:lnTo>
                    <a:pt x="40538" y="5364099"/>
                  </a:lnTo>
                  <a:lnTo>
                    <a:pt x="38100" y="5364733"/>
                  </a:lnTo>
                  <a:lnTo>
                    <a:pt x="35966" y="5365623"/>
                  </a:lnTo>
                  <a:lnTo>
                    <a:pt x="33223" y="5366258"/>
                  </a:lnTo>
                  <a:lnTo>
                    <a:pt x="31089" y="5366639"/>
                  </a:lnTo>
                  <a:lnTo>
                    <a:pt x="28346" y="5367147"/>
                  </a:lnTo>
                  <a:lnTo>
                    <a:pt x="25907" y="5367528"/>
                  </a:lnTo>
                  <a:lnTo>
                    <a:pt x="23164" y="5367782"/>
                  </a:lnTo>
                  <a:lnTo>
                    <a:pt x="20726" y="5367782"/>
                  </a:lnTo>
                  <a:lnTo>
                    <a:pt x="17983" y="5368163"/>
                  </a:lnTo>
                  <a:lnTo>
                    <a:pt x="15544" y="5368163"/>
                  </a:lnTo>
                  <a:lnTo>
                    <a:pt x="12801" y="5367782"/>
                  </a:lnTo>
                  <a:lnTo>
                    <a:pt x="10363" y="5367782"/>
                  </a:lnTo>
                  <a:lnTo>
                    <a:pt x="7619" y="5367528"/>
                  </a:lnTo>
                  <a:lnTo>
                    <a:pt x="5181" y="5367147"/>
                  </a:lnTo>
                  <a:lnTo>
                    <a:pt x="2438" y="5366893"/>
                  </a:lnTo>
                  <a:lnTo>
                    <a:pt x="0" y="5366258"/>
                  </a:lnTo>
                  <a:lnTo>
                    <a:pt x="304" y="5399785"/>
                  </a:lnTo>
                </a:path>
                <a:path w="85725" h="7705090">
                  <a:moveTo>
                    <a:pt x="85343" y="5271516"/>
                  </a:moveTo>
                  <a:lnTo>
                    <a:pt x="85343" y="5399785"/>
                  </a:lnTo>
                </a:path>
                <a:path w="85725" h="7705090">
                  <a:moveTo>
                    <a:pt x="304" y="5399532"/>
                  </a:moveTo>
                  <a:lnTo>
                    <a:pt x="0" y="5433314"/>
                  </a:lnTo>
                  <a:lnTo>
                    <a:pt x="2438" y="5432679"/>
                  </a:lnTo>
                  <a:lnTo>
                    <a:pt x="4876" y="5431790"/>
                  </a:lnTo>
                  <a:lnTo>
                    <a:pt x="7619" y="5431535"/>
                  </a:lnTo>
                  <a:lnTo>
                    <a:pt x="10058" y="5430901"/>
                  </a:lnTo>
                  <a:lnTo>
                    <a:pt x="12496" y="5430901"/>
                  </a:lnTo>
                  <a:lnTo>
                    <a:pt x="15239" y="5430647"/>
                  </a:lnTo>
                  <a:lnTo>
                    <a:pt x="17678" y="5430647"/>
                  </a:lnTo>
                  <a:lnTo>
                    <a:pt x="20421" y="5430647"/>
                  </a:lnTo>
                  <a:lnTo>
                    <a:pt x="22859" y="5430647"/>
                  </a:lnTo>
                  <a:lnTo>
                    <a:pt x="25603" y="5430901"/>
                  </a:lnTo>
                  <a:lnTo>
                    <a:pt x="28041" y="5431155"/>
                  </a:lnTo>
                  <a:lnTo>
                    <a:pt x="30784" y="5431535"/>
                  </a:lnTo>
                  <a:lnTo>
                    <a:pt x="33223" y="5432171"/>
                  </a:lnTo>
                  <a:lnTo>
                    <a:pt x="35661" y="5432679"/>
                  </a:lnTo>
                  <a:lnTo>
                    <a:pt x="46939" y="5437632"/>
                  </a:lnTo>
                  <a:lnTo>
                    <a:pt x="49072" y="5438775"/>
                  </a:lnTo>
                  <a:lnTo>
                    <a:pt x="50901" y="5440299"/>
                  </a:lnTo>
                  <a:lnTo>
                    <a:pt x="52730" y="5441823"/>
                  </a:lnTo>
                  <a:lnTo>
                    <a:pt x="54559" y="5443347"/>
                  </a:lnTo>
                  <a:lnTo>
                    <a:pt x="56083" y="5445252"/>
                  </a:lnTo>
                  <a:lnTo>
                    <a:pt x="57302" y="5447030"/>
                  </a:lnTo>
                  <a:lnTo>
                    <a:pt x="58826" y="5448934"/>
                  </a:lnTo>
                  <a:lnTo>
                    <a:pt x="59740" y="5450967"/>
                  </a:lnTo>
                  <a:lnTo>
                    <a:pt x="60959" y="5453126"/>
                  </a:lnTo>
                  <a:lnTo>
                    <a:pt x="61569" y="5455539"/>
                  </a:lnTo>
                  <a:lnTo>
                    <a:pt x="62179" y="5458079"/>
                  </a:lnTo>
                  <a:lnTo>
                    <a:pt x="62788" y="5460492"/>
                  </a:lnTo>
                  <a:lnTo>
                    <a:pt x="63093" y="5463158"/>
                  </a:lnTo>
                  <a:lnTo>
                    <a:pt x="62788" y="5465953"/>
                  </a:lnTo>
                  <a:lnTo>
                    <a:pt x="62179" y="5468747"/>
                  </a:lnTo>
                  <a:lnTo>
                    <a:pt x="54254" y="5483352"/>
                  </a:lnTo>
                  <a:lnTo>
                    <a:pt x="52730" y="5484876"/>
                  </a:lnTo>
                  <a:lnTo>
                    <a:pt x="50901" y="5486400"/>
                  </a:lnTo>
                  <a:lnTo>
                    <a:pt x="49072" y="5487924"/>
                  </a:lnTo>
                  <a:lnTo>
                    <a:pt x="46939" y="5489067"/>
                  </a:lnTo>
                  <a:lnTo>
                    <a:pt x="44805" y="5490336"/>
                  </a:lnTo>
                  <a:lnTo>
                    <a:pt x="42671" y="5491226"/>
                  </a:lnTo>
                  <a:lnTo>
                    <a:pt x="40538" y="5492115"/>
                  </a:lnTo>
                  <a:lnTo>
                    <a:pt x="38100" y="5492750"/>
                  </a:lnTo>
                  <a:lnTo>
                    <a:pt x="35966" y="5493639"/>
                  </a:lnTo>
                  <a:lnTo>
                    <a:pt x="33223" y="5494274"/>
                  </a:lnTo>
                  <a:lnTo>
                    <a:pt x="31089" y="5494655"/>
                  </a:lnTo>
                  <a:lnTo>
                    <a:pt x="28346" y="5495163"/>
                  </a:lnTo>
                  <a:lnTo>
                    <a:pt x="25907" y="5495544"/>
                  </a:lnTo>
                  <a:lnTo>
                    <a:pt x="23164" y="5495798"/>
                  </a:lnTo>
                  <a:lnTo>
                    <a:pt x="20726" y="5495798"/>
                  </a:lnTo>
                  <a:lnTo>
                    <a:pt x="17983" y="5496179"/>
                  </a:lnTo>
                  <a:lnTo>
                    <a:pt x="15544" y="5496179"/>
                  </a:lnTo>
                  <a:lnTo>
                    <a:pt x="12801" y="5495798"/>
                  </a:lnTo>
                  <a:lnTo>
                    <a:pt x="10363" y="5495798"/>
                  </a:lnTo>
                  <a:lnTo>
                    <a:pt x="7619" y="5495544"/>
                  </a:lnTo>
                  <a:lnTo>
                    <a:pt x="5181" y="5495163"/>
                  </a:lnTo>
                  <a:lnTo>
                    <a:pt x="2438" y="5494908"/>
                  </a:lnTo>
                  <a:lnTo>
                    <a:pt x="0" y="5494274"/>
                  </a:lnTo>
                  <a:lnTo>
                    <a:pt x="304" y="5527802"/>
                  </a:lnTo>
                </a:path>
                <a:path w="85725" h="7705090">
                  <a:moveTo>
                    <a:pt x="85343" y="5399532"/>
                  </a:moveTo>
                  <a:lnTo>
                    <a:pt x="85343" y="5527802"/>
                  </a:lnTo>
                </a:path>
                <a:path w="85725" h="7705090">
                  <a:moveTo>
                    <a:pt x="304" y="5527802"/>
                  </a:moveTo>
                  <a:lnTo>
                    <a:pt x="0" y="5561330"/>
                  </a:lnTo>
                  <a:lnTo>
                    <a:pt x="2438" y="5560695"/>
                  </a:lnTo>
                  <a:lnTo>
                    <a:pt x="4876" y="5559806"/>
                  </a:lnTo>
                  <a:lnTo>
                    <a:pt x="7619" y="5559552"/>
                  </a:lnTo>
                  <a:lnTo>
                    <a:pt x="10058" y="5559171"/>
                  </a:lnTo>
                  <a:lnTo>
                    <a:pt x="12496" y="5558917"/>
                  </a:lnTo>
                  <a:lnTo>
                    <a:pt x="15239" y="5558663"/>
                  </a:lnTo>
                  <a:lnTo>
                    <a:pt x="17678" y="5558663"/>
                  </a:lnTo>
                  <a:lnTo>
                    <a:pt x="20421" y="5558663"/>
                  </a:lnTo>
                  <a:lnTo>
                    <a:pt x="22859" y="5558663"/>
                  </a:lnTo>
                  <a:lnTo>
                    <a:pt x="25603" y="5558917"/>
                  </a:lnTo>
                  <a:lnTo>
                    <a:pt x="28041" y="5559171"/>
                  </a:lnTo>
                  <a:lnTo>
                    <a:pt x="30784" y="5559552"/>
                  </a:lnTo>
                  <a:lnTo>
                    <a:pt x="33223" y="5560186"/>
                  </a:lnTo>
                  <a:lnTo>
                    <a:pt x="35661" y="5560695"/>
                  </a:lnTo>
                  <a:lnTo>
                    <a:pt x="38100" y="5561710"/>
                  </a:lnTo>
                  <a:lnTo>
                    <a:pt x="40233" y="5562219"/>
                  </a:lnTo>
                  <a:lnTo>
                    <a:pt x="42671" y="5563489"/>
                  </a:lnTo>
                  <a:lnTo>
                    <a:pt x="44805" y="5564378"/>
                  </a:lnTo>
                  <a:lnTo>
                    <a:pt x="46939" y="5565648"/>
                  </a:lnTo>
                  <a:lnTo>
                    <a:pt x="49072" y="5566791"/>
                  </a:lnTo>
                  <a:lnTo>
                    <a:pt x="50901" y="5568315"/>
                  </a:lnTo>
                  <a:lnTo>
                    <a:pt x="52730" y="5569839"/>
                  </a:lnTo>
                  <a:lnTo>
                    <a:pt x="54559" y="5571363"/>
                  </a:lnTo>
                  <a:lnTo>
                    <a:pt x="56083" y="5573268"/>
                  </a:lnTo>
                  <a:lnTo>
                    <a:pt x="57302" y="5575046"/>
                  </a:lnTo>
                  <a:lnTo>
                    <a:pt x="58826" y="5577205"/>
                  </a:lnTo>
                  <a:lnTo>
                    <a:pt x="59740" y="5578983"/>
                  </a:lnTo>
                  <a:lnTo>
                    <a:pt x="60959" y="5581523"/>
                  </a:lnTo>
                  <a:lnTo>
                    <a:pt x="61569" y="5583555"/>
                  </a:lnTo>
                  <a:lnTo>
                    <a:pt x="62179" y="5586095"/>
                  </a:lnTo>
                  <a:lnTo>
                    <a:pt x="62788" y="5588508"/>
                  </a:lnTo>
                  <a:lnTo>
                    <a:pt x="63093" y="5591175"/>
                  </a:lnTo>
                  <a:lnTo>
                    <a:pt x="62788" y="5593969"/>
                  </a:lnTo>
                  <a:lnTo>
                    <a:pt x="62179" y="5596763"/>
                  </a:lnTo>
                  <a:lnTo>
                    <a:pt x="54254" y="5611368"/>
                  </a:lnTo>
                  <a:lnTo>
                    <a:pt x="52730" y="5613146"/>
                  </a:lnTo>
                  <a:lnTo>
                    <a:pt x="50901" y="5614416"/>
                  </a:lnTo>
                  <a:lnTo>
                    <a:pt x="49072" y="5615940"/>
                  </a:lnTo>
                  <a:lnTo>
                    <a:pt x="46939" y="5617083"/>
                  </a:lnTo>
                  <a:lnTo>
                    <a:pt x="44805" y="5618353"/>
                  </a:lnTo>
                  <a:lnTo>
                    <a:pt x="42671" y="5619242"/>
                  </a:lnTo>
                  <a:lnTo>
                    <a:pt x="40538" y="5620131"/>
                  </a:lnTo>
                  <a:lnTo>
                    <a:pt x="38100" y="5621147"/>
                  </a:lnTo>
                  <a:lnTo>
                    <a:pt x="35966" y="5621655"/>
                  </a:lnTo>
                  <a:lnTo>
                    <a:pt x="33223" y="5622290"/>
                  </a:lnTo>
                  <a:lnTo>
                    <a:pt x="31089" y="5622925"/>
                  </a:lnTo>
                  <a:lnTo>
                    <a:pt x="28346" y="5623179"/>
                  </a:lnTo>
                  <a:lnTo>
                    <a:pt x="25907" y="5623559"/>
                  </a:lnTo>
                  <a:lnTo>
                    <a:pt x="23164" y="5623814"/>
                  </a:lnTo>
                  <a:lnTo>
                    <a:pt x="20726" y="5623814"/>
                  </a:lnTo>
                  <a:lnTo>
                    <a:pt x="17983" y="5624195"/>
                  </a:lnTo>
                  <a:lnTo>
                    <a:pt x="15544" y="5624195"/>
                  </a:lnTo>
                  <a:lnTo>
                    <a:pt x="12801" y="5623814"/>
                  </a:lnTo>
                  <a:lnTo>
                    <a:pt x="10363" y="5623814"/>
                  </a:lnTo>
                  <a:lnTo>
                    <a:pt x="7619" y="5623559"/>
                  </a:lnTo>
                  <a:lnTo>
                    <a:pt x="5181" y="5623179"/>
                  </a:lnTo>
                  <a:lnTo>
                    <a:pt x="2438" y="5622925"/>
                  </a:lnTo>
                  <a:lnTo>
                    <a:pt x="0" y="5622290"/>
                  </a:lnTo>
                  <a:lnTo>
                    <a:pt x="304" y="5655818"/>
                  </a:lnTo>
                </a:path>
                <a:path w="85725" h="7705090">
                  <a:moveTo>
                    <a:pt x="85343" y="5527802"/>
                  </a:moveTo>
                  <a:lnTo>
                    <a:pt x="85343" y="5655818"/>
                  </a:lnTo>
                </a:path>
                <a:path w="85725" h="7705090">
                  <a:moveTo>
                    <a:pt x="304" y="5655818"/>
                  </a:moveTo>
                  <a:lnTo>
                    <a:pt x="0" y="5689346"/>
                  </a:lnTo>
                  <a:lnTo>
                    <a:pt x="2438" y="5688710"/>
                  </a:lnTo>
                  <a:lnTo>
                    <a:pt x="4876" y="5688203"/>
                  </a:lnTo>
                  <a:lnTo>
                    <a:pt x="7619" y="5687568"/>
                  </a:lnTo>
                  <a:lnTo>
                    <a:pt x="10058" y="5687186"/>
                  </a:lnTo>
                  <a:lnTo>
                    <a:pt x="12496" y="5686933"/>
                  </a:lnTo>
                  <a:lnTo>
                    <a:pt x="15239" y="5686679"/>
                  </a:lnTo>
                  <a:lnTo>
                    <a:pt x="17678" y="5686679"/>
                  </a:lnTo>
                  <a:lnTo>
                    <a:pt x="20421" y="5686679"/>
                  </a:lnTo>
                  <a:lnTo>
                    <a:pt x="22859" y="5686679"/>
                  </a:lnTo>
                  <a:lnTo>
                    <a:pt x="25603" y="5686933"/>
                  </a:lnTo>
                  <a:lnTo>
                    <a:pt x="28041" y="5687186"/>
                  </a:lnTo>
                  <a:lnTo>
                    <a:pt x="30784" y="5687568"/>
                  </a:lnTo>
                  <a:lnTo>
                    <a:pt x="33223" y="5688203"/>
                  </a:lnTo>
                  <a:lnTo>
                    <a:pt x="35661" y="5688710"/>
                  </a:lnTo>
                  <a:lnTo>
                    <a:pt x="38100" y="5689727"/>
                  </a:lnTo>
                  <a:lnTo>
                    <a:pt x="40233" y="5690616"/>
                  </a:lnTo>
                  <a:lnTo>
                    <a:pt x="42671" y="5691505"/>
                  </a:lnTo>
                  <a:lnTo>
                    <a:pt x="44805" y="5692394"/>
                  </a:lnTo>
                  <a:lnTo>
                    <a:pt x="46939" y="5693664"/>
                  </a:lnTo>
                  <a:lnTo>
                    <a:pt x="49072" y="5694807"/>
                  </a:lnTo>
                  <a:lnTo>
                    <a:pt x="50901" y="5696331"/>
                  </a:lnTo>
                  <a:lnTo>
                    <a:pt x="52730" y="5697855"/>
                  </a:lnTo>
                  <a:lnTo>
                    <a:pt x="54559" y="5699379"/>
                  </a:lnTo>
                  <a:lnTo>
                    <a:pt x="56083" y="5701283"/>
                  </a:lnTo>
                  <a:lnTo>
                    <a:pt x="57302" y="5703061"/>
                  </a:lnTo>
                  <a:lnTo>
                    <a:pt x="58826" y="5705221"/>
                  </a:lnTo>
                  <a:lnTo>
                    <a:pt x="59740" y="5706999"/>
                  </a:lnTo>
                  <a:lnTo>
                    <a:pt x="60959" y="5709539"/>
                  </a:lnTo>
                  <a:lnTo>
                    <a:pt x="61569" y="5711571"/>
                  </a:lnTo>
                  <a:lnTo>
                    <a:pt x="62179" y="5714110"/>
                  </a:lnTo>
                  <a:lnTo>
                    <a:pt x="62788" y="5716524"/>
                  </a:lnTo>
                  <a:lnTo>
                    <a:pt x="63093" y="5719191"/>
                  </a:lnTo>
                  <a:lnTo>
                    <a:pt x="62788" y="5721984"/>
                  </a:lnTo>
                  <a:lnTo>
                    <a:pt x="62179" y="5724779"/>
                  </a:lnTo>
                  <a:lnTo>
                    <a:pt x="54254" y="5739383"/>
                  </a:lnTo>
                  <a:lnTo>
                    <a:pt x="52730" y="5741161"/>
                  </a:lnTo>
                  <a:lnTo>
                    <a:pt x="50901" y="5742432"/>
                  </a:lnTo>
                  <a:lnTo>
                    <a:pt x="49072" y="5743956"/>
                  </a:lnTo>
                  <a:lnTo>
                    <a:pt x="46939" y="5745099"/>
                  </a:lnTo>
                  <a:lnTo>
                    <a:pt x="44805" y="5746369"/>
                  </a:lnTo>
                  <a:lnTo>
                    <a:pt x="42671" y="5747258"/>
                  </a:lnTo>
                  <a:lnTo>
                    <a:pt x="40538" y="5748147"/>
                  </a:lnTo>
                  <a:lnTo>
                    <a:pt x="38100" y="5749163"/>
                  </a:lnTo>
                  <a:lnTo>
                    <a:pt x="35966" y="5749671"/>
                  </a:lnTo>
                  <a:lnTo>
                    <a:pt x="33223" y="5750306"/>
                  </a:lnTo>
                  <a:lnTo>
                    <a:pt x="31089" y="5750941"/>
                  </a:lnTo>
                  <a:lnTo>
                    <a:pt x="28346" y="5751195"/>
                  </a:lnTo>
                  <a:lnTo>
                    <a:pt x="25907" y="5751576"/>
                  </a:lnTo>
                  <a:lnTo>
                    <a:pt x="23164" y="5751830"/>
                  </a:lnTo>
                  <a:lnTo>
                    <a:pt x="20726" y="5751830"/>
                  </a:lnTo>
                  <a:lnTo>
                    <a:pt x="17983" y="5752210"/>
                  </a:lnTo>
                  <a:lnTo>
                    <a:pt x="15544" y="5752210"/>
                  </a:lnTo>
                  <a:lnTo>
                    <a:pt x="12801" y="5751830"/>
                  </a:lnTo>
                  <a:lnTo>
                    <a:pt x="10363" y="5751830"/>
                  </a:lnTo>
                  <a:lnTo>
                    <a:pt x="7619" y="5751576"/>
                  </a:lnTo>
                  <a:lnTo>
                    <a:pt x="5181" y="5751195"/>
                  </a:lnTo>
                  <a:lnTo>
                    <a:pt x="2438" y="5750941"/>
                  </a:lnTo>
                  <a:lnTo>
                    <a:pt x="0" y="5750306"/>
                  </a:lnTo>
                  <a:lnTo>
                    <a:pt x="304" y="5783833"/>
                  </a:lnTo>
                </a:path>
                <a:path w="85725" h="7705090">
                  <a:moveTo>
                    <a:pt x="85343" y="5655818"/>
                  </a:moveTo>
                  <a:lnTo>
                    <a:pt x="85343" y="5783833"/>
                  </a:lnTo>
                </a:path>
                <a:path w="85725" h="7705090">
                  <a:moveTo>
                    <a:pt x="304" y="5783833"/>
                  </a:moveTo>
                  <a:lnTo>
                    <a:pt x="0" y="5817361"/>
                  </a:lnTo>
                  <a:lnTo>
                    <a:pt x="2438" y="5816727"/>
                  </a:lnTo>
                  <a:lnTo>
                    <a:pt x="4876" y="5816219"/>
                  </a:lnTo>
                  <a:lnTo>
                    <a:pt x="7619" y="5815583"/>
                  </a:lnTo>
                  <a:lnTo>
                    <a:pt x="10058" y="5815203"/>
                  </a:lnTo>
                  <a:lnTo>
                    <a:pt x="12496" y="5814949"/>
                  </a:lnTo>
                  <a:lnTo>
                    <a:pt x="15239" y="5814695"/>
                  </a:lnTo>
                  <a:lnTo>
                    <a:pt x="17678" y="5814695"/>
                  </a:lnTo>
                  <a:lnTo>
                    <a:pt x="20421" y="5814695"/>
                  </a:lnTo>
                  <a:lnTo>
                    <a:pt x="22859" y="5814695"/>
                  </a:lnTo>
                  <a:lnTo>
                    <a:pt x="25603" y="5814949"/>
                  </a:lnTo>
                  <a:lnTo>
                    <a:pt x="28041" y="5815203"/>
                  </a:lnTo>
                  <a:lnTo>
                    <a:pt x="30784" y="5815583"/>
                  </a:lnTo>
                  <a:lnTo>
                    <a:pt x="33223" y="5816219"/>
                  </a:lnTo>
                  <a:lnTo>
                    <a:pt x="35661" y="5817108"/>
                  </a:lnTo>
                  <a:lnTo>
                    <a:pt x="38100" y="5817743"/>
                  </a:lnTo>
                  <a:lnTo>
                    <a:pt x="40233" y="5818632"/>
                  </a:lnTo>
                  <a:lnTo>
                    <a:pt x="42671" y="5819521"/>
                  </a:lnTo>
                  <a:lnTo>
                    <a:pt x="44805" y="5820409"/>
                  </a:lnTo>
                  <a:lnTo>
                    <a:pt x="46939" y="5821680"/>
                  </a:lnTo>
                  <a:lnTo>
                    <a:pt x="49072" y="5823204"/>
                  </a:lnTo>
                  <a:lnTo>
                    <a:pt x="50901" y="5824347"/>
                  </a:lnTo>
                  <a:lnTo>
                    <a:pt x="52730" y="5825871"/>
                  </a:lnTo>
                  <a:lnTo>
                    <a:pt x="54559" y="5827395"/>
                  </a:lnTo>
                  <a:lnTo>
                    <a:pt x="56083" y="5829300"/>
                  </a:lnTo>
                  <a:lnTo>
                    <a:pt x="57302" y="5831078"/>
                  </a:lnTo>
                  <a:lnTo>
                    <a:pt x="58826" y="5833236"/>
                  </a:lnTo>
                  <a:lnTo>
                    <a:pt x="59740" y="5835396"/>
                  </a:lnTo>
                  <a:lnTo>
                    <a:pt x="63093" y="5847207"/>
                  </a:lnTo>
                  <a:lnTo>
                    <a:pt x="54254" y="5867400"/>
                  </a:lnTo>
                  <a:lnTo>
                    <a:pt x="52730" y="5869178"/>
                  </a:lnTo>
                  <a:lnTo>
                    <a:pt x="50901" y="5870702"/>
                  </a:lnTo>
                  <a:lnTo>
                    <a:pt x="49072" y="5871972"/>
                  </a:lnTo>
                  <a:lnTo>
                    <a:pt x="46939" y="5873115"/>
                  </a:lnTo>
                  <a:lnTo>
                    <a:pt x="44805" y="5874384"/>
                  </a:lnTo>
                  <a:lnTo>
                    <a:pt x="33223" y="5878322"/>
                  </a:lnTo>
                  <a:lnTo>
                    <a:pt x="31089" y="5878957"/>
                  </a:lnTo>
                  <a:lnTo>
                    <a:pt x="28346" y="5879210"/>
                  </a:lnTo>
                  <a:lnTo>
                    <a:pt x="25907" y="5879592"/>
                  </a:lnTo>
                  <a:lnTo>
                    <a:pt x="23164" y="5879846"/>
                  </a:lnTo>
                  <a:lnTo>
                    <a:pt x="20726" y="5880227"/>
                  </a:lnTo>
                  <a:lnTo>
                    <a:pt x="17983" y="5880227"/>
                  </a:lnTo>
                  <a:lnTo>
                    <a:pt x="15544" y="5880227"/>
                  </a:lnTo>
                  <a:lnTo>
                    <a:pt x="12801" y="5880227"/>
                  </a:lnTo>
                  <a:lnTo>
                    <a:pt x="10363" y="5879846"/>
                  </a:lnTo>
                  <a:lnTo>
                    <a:pt x="7619" y="5879592"/>
                  </a:lnTo>
                  <a:lnTo>
                    <a:pt x="5181" y="5879210"/>
                  </a:lnTo>
                  <a:lnTo>
                    <a:pt x="2438" y="5878957"/>
                  </a:lnTo>
                  <a:lnTo>
                    <a:pt x="0" y="5878703"/>
                  </a:lnTo>
                  <a:lnTo>
                    <a:pt x="304" y="5911850"/>
                  </a:lnTo>
                </a:path>
                <a:path w="85725" h="7705090">
                  <a:moveTo>
                    <a:pt x="85343" y="5783833"/>
                  </a:moveTo>
                  <a:lnTo>
                    <a:pt x="85343" y="5911850"/>
                  </a:lnTo>
                </a:path>
                <a:path w="85725" h="7705090">
                  <a:moveTo>
                    <a:pt x="304" y="5911850"/>
                  </a:moveTo>
                  <a:lnTo>
                    <a:pt x="0" y="5945378"/>
                  </a:lnTo>
                  <a:lnTo>
                    <a:pt x="2438" y="5944743"/>
                  </a:lnTo>
                  <a:lnTo>
                    <a:pt x="4876" y="5944234"/>
                  </a:lnTo>
                  <a:lnTo>
                    <a:pt x="7619" y="5943600"/>
                  </a:lnTo>
                  <a:lnTo>
                    <a:pt x="10058" y="5943219"/>
                  </a:lnTo>
                  <a:lnTo>
                    <a:pt x="12496" y="5942965"/>
                  </a:lnTo>
                  <a:lnTo>
                    <a:pt x="15239" y="5942710"/>
                  </a:lnTo>
                  <a:lnTo>
                    <a:pt x="17678" y="5942710"/>
                  </a:lnTo>
                  <a:lnTo>
                    <a:pt x="20421" y="5942710"/>
                  </a:lnTo>
                  <a:lnTo>
                    <a:pt x="22859" y="5942710"/>
                  </a:lnTo>
                  <a:lnTo>
                    <a:pt x="25603" y="5942965"/>
                  </a:lnTo>
                  <a:lnTo>
                    <a:pt x="28041" y="5943219"/>
                  </a:lnTo>
                  <a:lnTo>
                    <a:pt x="30784" y="5943854"/>
                  </a:lnTo>
                  <a:lnTo>
                    <a:pt x="33223" y="5944234"/>
                  </a:lnTo>
                  <a:lnTo>
                    <a:pt x="35661" y="5945124"/>
                  </a:lnTo>
                  <a:lnTo>
                    <a:pt x="38100" y="5945758"/>
                  </a:lnTo>
                  <a:lnTo>
                    <a:pt x="40233" y="5946648"/>
                  </a:lnTo>
                  <a:lnTo>
                    <a:pt x="42671" y="5947536"/>
                  </a:lnTo>
                  <a:lnTo>
                    <a:pt x="44805" y="5948426"/>
                  </a:lnTo>
                  <a:lnTo>
                    <a:pt x="46939" y="5949950"/>
                  </a:lnTo>
                  <a:lnTo>
                    <a:pt x="49072" y="5951220"/>
                  </a:lnTo>
                  <a:lnTo>
                    <a:pt x="50901" y="5952363"/>
                  </a:lnTo>
                  <a:lnTo>
                    <a:pt x="52730" y="5953886"/>
                  </a:lnTo>
                  <a:lnTo>
                    <a:pt x="54559" y="5955792"/>
                  </a:lnTo>
                  <a:lnTo>
                    <a:pt x="56083" y="5957316"/>
                  </a:lnTo>
                  <a:lnTo>
                    <a:pt x="57302" y="5959094"/>
                  </a:lnTo>
                  <a:lnTo>
                    <a:pt x="58826" y="5961253"/>
                  </a:lnTo>
                  <a:lnTo>
                    <a:pt x="59740" y="5963411"/>
                  </a:lnTo>
                  <a:lnTo>
                    <a:pt x="60959" y="5965571"/>
                  </a:lnTo>
                  <a:lnTo>
                    <a:pt x="61569" y="5967983"/>
                  </a:lnTo>
                  <a:lnTo>
                    <a:pt x="62179" y="5970143"/>
                  </a:lnTo>
                  <a:lnTo>
                    <a:pt x="62788" y="5972809"/>
                  </a:lnTo>
                  <a:lnTo>
                    <a:pt x="63093" y="5975223"/>
                  </a:lnTo>
                  <a:lnTo>
                    <a:pt x="46939" y="6001131"/>
                  </a:lnTo>
                  <a:lnTo>
                    <a:pt x="44805" y="6002401"/>
                  </a:lnTo>
                  <a:lnTo>
                    <a:pt x="42671" y="6003290"/>
                  </a:lnTo>
                  <a:lnTo>
                    <a:pt x="40538" y="6004179"/>
                  </a:lnTo>
                  <a:lnTo>
                    <a:pt x="38100" y="6005195"/>
                  </a:lnTo>
                  <a:lnTo>
                    <a:pt x="35966" y="6005703"/>
                  </a:lnTo>
                  <a:lnTo>
                    <a:pt x="33223" y="6006338"/>
                  </a:lnTo>
                  <a:lnTo>
                    <a:pt x="31089" y="6006973"/>
                  </a:lnTo>
                  <a:lnTo>
                    <a:pt x="28346" y="6007608"/>
                  </a:lnTo>
                  <a:lnTo>
                    <a:pt x="25907" y="6007608"/>
                  </a:lnTo>
                  <a:lnTo>
                    <a:pt x="23164" y="6007861"/>
                  </a:lnTo>
                  <a:lnTo>
                    <a:pt x="20726" y="6008243"/>
                  </a:lnTo>
                  <a:lnTo>
                    <a:pt x="17983" y="6008243"/>
                  </a:lnTo>
                  <a:lnTo>
                    <a:pt x="15544" y="6008243"/>
                  </a:lnTo>
                  <a:lnTo>
                    <a:pt x="12801" y="6008243"/>
                  </a:lnTo>
                  <a:lnTo>
                    <a:pt x="10363" y="6007861"/>
                  </a:lnTo>
                  <a:lnTo>
                    <a:pt x="7619" y="6007608"/>
                  </a:lnTo>
                  <a:lnTo>
                    <a:pt x="5181" y="6007227"/>
                  </a:lnTo>
                  <a:lnTo>
                    <a:pt x="2438" y="6006973"/>
                  </a:lnTo>
                  <a:lnTo>
                    <a:pt x="0" y="6006719"/>
                  </a:lnTo>
                  <a:lnTo>
                    <a:pt x="304" y="6039866"/>
                  </a:lnTo>
                </a:path>
                <a:path w="85725" h="7705090">
                  <a:moveTo>
                    <a:pt x="85343" y="5911850"/>
                  </a:moveTo>
                  <a:lnTo>
                    <a:pt x="85343" y="6039866"/>
                  </a:lnTo>
                </a:path>
                <a:path w="85725" h="7705090">
                  <a:moveTo>
                    <a:pt x="304" y="6039866"/>
                  </a:moveTo>
                  <a:lnTo>
                    <a:pt x="0" y="6073394"/>
                  </a:lnTo>
                  <a:lnTo>
                    <a:pt x="2438" y="6072758"/>
                  </a:lnTo>
                  <a:lnTo>
                    <a:pt x="4876" y="6072251"/>
                  </a:lnTo>
                  <a:lnTo>
                    <a:pt x="7619" y="6071616"/>
                  </a:lnTo>
                  <a:lnTo>
                    <a:pt x="10058" y="6071234"/>
                  </a:lnTo>
                  <a:lnTo>
                    <a:pt x="12496" y="6070981"/>
                  </a:lnTo>
                  <a:lnTo>
                    <a:pt x="15239" y="6070981"/>
                  </a:lnTo>
                  <a:lnTo>
                    <a:pt x="17678" y="6070727"/>
                  </a:lnTo>
                  <a:lnTo>
                    <a:pt x="20421" y="6070727"/>
                  </a:lnTo>
                  <a:lnTo>
                    <a:pt x="22859" y="6070981"/>
                  </a:lnTo>
                  <a:lnTo>
                    <a:pt x="25603" y="6070981"/>
                  </a:lnTo>
                  <a:lnTo>
                    <a:pt x="28041" y="6071234"/>
                  </a:lnTo>
                  <a:lnTo>
                    <a:pt x="30784" y="6071870"/>
                  </a:lnTo>
                  <a:lnTo>
                    <a:pt x="33223" y="6072505"/>
                  </a:lnTo>
                  <a:lnTo>
                    <a:pt x="35661" y="6073140"/>
                  </a:lnTo>
                  <a:lnTo>
                    <a:pt x="38100" y="6073775"/>
                  </a:lnTo>
                  <a:lnTo>
                    <a:pt x="40233" y="6074664"/>
                  </a:lnTo>
                  <a:lnTo>
                    <a:pt x="42671" y="6075553"/>
                  </a:lnTo>
                  <a:lnTo>
                    <a:pt x="44805" y="6076823"/>
                  </a:lnTo>
                  <a:lnTo>
                    <a:pt x="46939" y="6077966"/>
                  </a:lnTo>
                  <a:lnTo>
                    <a:pt x="49072" y="6079235"/>
                  </a:lnTo>
                  <a:lnTo>
                    <a:pt x="50901" y="6080759"/>
                  </a:lnTo>
                  <a:lnTo>
                    <a:pt x="52730" y="6081903"/>
                  </a:lnTo>
                  <a:lnTo>
                    <a:pt x="54559" y="6083808"/>
                  </a:lnTo>
                  <a:lnTo>
                    <a:pt x="56083" y="6085332"/>
                  </a:lnTo>
                  <a:lnTo>
                    <a:pt x="57302" y="6087109"/>
                  </a:lnTo>
                  <a:lnTo>
                    <a:pt x="58826" y="6089269"/>
                  </a:lnTo>
                  <a:lnTo>
                    <a:pt x="59740" y="6091428"/>
                  </a:lnTo>
                  <a:lnTo>
                    <a:pt x="60959" y="6093586"/>
                  </a:lnTo>
                  <a:lnTo>
                    <a:pt x="61569" y="6096000"/>
                  </a:lnTo>
                  <a:lnTo>
                    <a:pt x="62179" y="6098158"/>
                  </a:lnTo>
                  <a:lnTo>
                    <a:pt x="62788" y="6100826"/>
                  </a:lnTo>
                  <a:lnTo>
                    <a:pt x="63093" y="6103239"/>
                  </a:lnTo>
                  <a:lnTo>
                    <a:pt x="62788" y="6106286"/>
                  </a:lnTo>
                  <a:lnTo>
                    <a:pt x="62179" y="6108827"/>
                  </a:lnTo>
                  <a:lnTo>
                    <a:pt x="46939" y="6129147"/>
                  </a:lnTo>
                  <a:lnTo>
                    <a:pt x="44805" y="6130417"/>
                  </a:lnTo>
                  <a:lnTo>
                    <a:pt x="42671" y="6131306"/>
                  </a:lnTo>
                  <a:lnTo>
                    <a:pt x="40538" y="6132576"/>
                  </a:lnTo>
                  <a:lnTo>
                    <a:pt x="38100" y="6133210"/>
                  </a:lnTo>
                  <a:lnTo>
                    <a:pt x="35966" y="6134100"/>
                  </a:lnTo>
                  <a:lnTo>
                    <a:pt x="33223" y="6134354"/>
                  </a:lnTo>
                  <a:lnTo>
                    <a:pt x="31089" y="6134989"/>
                  </a:lnTo>
                  <a:lnTo>
                    <a:pt x="28346" y="6135624"/>
                  </a:lnTo>
                  <a:lnTo>
                    <a:pt x="25907" y="6135878"/>
                  </a:lnTo>
                  <a:lnTo>
                    <a:pt x="23164" y="6135878"/>
                  </a:lnTo>
                  <a:lnTo>
                    <a:pt x="20726" y="6136258"/>
                  </a:lnTo>
                  <a:lnTo>
                    <a:pt x="17983" y="6136258"/>
                  </a:lnTo>
                  <a:lnTo>
                    <a:pt x="15544" y="6136258"/>
                  </a:lnTo>
                  <a:lnTo>
                    <a:pt x="12801" y="6136258"/>
                  </a:lnTo>
                  <a:lnTo>
                    <a:pt x="10363" y="6135878"/>
                  </a:lnTo>
                  <a:lnTo>
                    <a:pt x="7619" y="6135878"/>
                  </a:lnTo>
                  <a:lnTo>
                    <a:pt x="5181" y="6135243"/>
                  </a:lnTo>
                  <a:lnTo>
                    <a:pt x="2438" y="6134989"/>
                  </a:lnTo>
                  <a:lnTo>
                    <a:pt x="0" y="6134734"/>
                  </a:lnTo>
                  <a:lnTo>
                    <a:pt x="304" y="6167882"/>
                  </a:lnTo>
                </a:path>
                <a:path w="85725" h="7705090">
                  <a:moveTo>
                    <a:pt x="85343" y="6039866"/>
                  </a:moveTo>
                  <a:lnTo>
                    <a:pt x="85343" y="6167882"/>
                  </a:lnTo>
                </a:path>
                <a:path w="85725" h="7705090">
                  <a:moveTo>
                    <a:pt x="304" y="6167882"/>
                  </a:moveTo>
                  <a:lnTo>
                    <a:pt x="0" y="6201791"/>
                  </a:lnTo>
                  <a:lnTo>
                    <a:pt x="2438" y="6200775"/>
                  </a:lnTo>
                  <a:lnTo>
                    <a:pt x="4876" y="6200267"/>
                  </a:lnTo>
                  <a:lnTo>
                    <a:pt x="7619" y="6199885"/>
                  </a:lnTo>
                  <a:lnTo>
                    <a:pt x="10058" y="6199251"/>
                  </a:lnTo>
                  <a:lnTo>
                    <a:pt x="12496" y="6198997"/>
                  </a:lnTo>
                  <a:lnTo>
                    <a:pt x="15239" y="6198997"/>
                  </a:lnTo>
                  <a:lnTo>
                    <a:pt x="17678" y="6198743"/>
                  </a:lnTo>
                  <a:lnTo>
                    <a:pt x="20421" y="6198743"/>
                  </a:lnTo>
                  <a:lnTo>
                    <a:pt x="22859" y="6198997"/>
                  </a:lnTo>
                  <a:lnTo>
                    <a:pt x="25603" y="6198997"/>
                  </a:lnTo>
                  <a:lnTo>
                    <a:pt x="28041" y="6199632"/>
                  </a:lnTo>
                  <a:lnTo>
                    <a:pt x="30784" y="6199885"/>
                  </a:lnTo>
                  <a:lnTo>
                    <a:pt x="33223" y="6200521"/>
                  </a:lnTo>
                  <a:lnTo>
                    <a:pt x="35661" y="6201156"/>
                  </a:lnTo>
                  <a:lnTo>
                    <a:pt x="38100" y="6201791"/>
                  </a:lnTo>
                  <a:lnTo>
                    <a:pt x="40233" y="6202680"/>
                  </a:lnTo>
                  <a:lnTo>
                    <a:pt x="42671" y="6203569"/>
                  </a:lnTo>
                  <a:lnTo>
                    <a:pt x="44805" y="6204839"/>
                  </a:lnTo>
                  <a:lnTo>
                    <a:pt x="46939" y="6205982"/>
                  </a:lnTo>
                  <a:lnTo>
                    <a:pt x="49072" y="6207252"/>
                  </a:lnTo>
                  <a:lnTo>
                    <a:pt x="50901" y="6208776"/>
                  </a:lnTo>
                  <a:lnTo>
                    <a:pt x="52730" y="6209919"/>
                  </a:lnTo>
                  <a:lnTo>
                    <a:pt x="54559" y="6211824"/>
                  </a:lnTo>
                  <a:lnTo>
                    <a:pt x="56083" y="6213602"/>
                  </a:lnTo>
                  <a:lnTo>
                    <a:pt x="57302" y="6215507"/>
                  </a:lnTo>
                  <a:lnTo>
                    <a:pt x="58826" y="6217284"/>
                  </a:lnTo>
                  <a:lnTo>
                    <a:pt x="59740" y="6219444"/>
                  </a:lnTo>
                  <a:lnTo>
                    <a:pt x="60959" y="6221603"/>
                  </a:lnTo>
                  <a:lnTo>
                    <a:pt x="61569" y="6224016"/>
                  </a:lnTo>
                  <a:lnTo>
                    <a:pt x="62179" y="6226175"/>
                  </a:lnTo>
                  <a:lnTo>
                    <a:pt x="62788" y="6228842"/>
                  </a:lnTo>
                  <a:lnTo>
                    <a:pt x="63093" y="6231635"/>
                  </a:lnTo>
                  <a:lnTo>
                    <a:pt x="62788" y="6234303"/>
                  </a:lnTo>
                  <a:lnTo>
                    <a:pt x="62179" y="6236843"/>
                  </a:lnTo>
                  <a:lnTo>
                    <a:pt x="61569" y="6239509"/>
                  </a:lnTo>
                  <a:lnTo>
                    <a:pt x="60655" y="6241669"/>
                  </a:lnTo>
                  <a:lnTo>
                    <a:pt x="59740" y="6244082"/>
                  </a:lnTo>
                  <a:lnTo>
                    <a:pt x="58521" y="6246241"/>
                  </a:lnTo>
                  <a:lnTo>
                    <a:pt x="46939" y="6257163"/>
                  </a:lnTo>
                  <a:lnTo>
                    <a:pt x="44805" y="6258433"/>
                  </a:lnTo>
                  <a:lnTo>
                    <a:pt x="42671" y="6259322"/>
                  </a:lnTo>
                  <a:lnTo>
                    <a:pt x="40538" y="6260592"/>
                  </a:lnTo>
                  <a:lnTo>
                    <a:pt x="38100" y="6261227"/>
                  </a:lnTo>
                  <a:lnTo>
                    <a:pt x="35966" y="6262116"/>
                  </a:lnTo>
                  <a:lnTo>
                    <a:pt x="33223" y="6262751"/>
                  </a:lnTo>
                  <a:lnTo>
                    <a:pt x="31089" y="6263005"/>
                  </a:lnTo>
                  <a:lnTo>
                    <a:pt x="28346" y="6263640"/>
                  </a:lnTo>
                  <a:lnTo>
                    <a:pt x="25907" y="6263894"/>
                  </a:lnTo>
                  <a:lnTo>
                    <a:pt x="23164" y="6263894"/>
                  </a:lnTo>
                  <a:lnTo>
                    <a:pt x="20726" y="6264275"/>
                  </a:lnTo>
                  <a:lnTo>
                    <a:pt x="17983" y="6264275"/>
                  </a:lnTo>
                  <a:lnTo>
                    <a:pt x="15544" y="6264275"/>
                  </a:lnTo>
                  <a:lnTo>
                    <a:pt x="12801" y="6264275"/>
                  </a:lnTo>
                  <a:lnTo>
                    <a:pt x="10363" y="6263894"/>
                  </a:lnTo>
                  <a:lnTo>
                    <a:pt x="7619" y="6263894"/>
                  </a:lnTo>
                  <a:lnTo>
                    <a:pt x="5181" y="6263258"/>
                  </a:lnTo>
                  <a:lnTo>
                    <a:pt x="2438" y="6263258"/>
                  </a:lnTo>
                  <a:lnTo>
                    <a:pt x="0" y="6262751"/>
                  </a:lnTo>
                  <a:lnTo>
                    <a:pt x="304" y="6295898"/>
                  </a:lnTo>
                </a:path>
                <a:path w="85725" h="7705090">
                  <a:moveTo>
                    <a:pt x="85343" y="6167882"/>
                  </a:moveTo>
                  <a:lnTo>
                    <a:pt x="85343" y="6295898"/>
                  </a:lnTo>
                </a:path>
                <a:path w="85725" h="7705090">
                  <a:moveTo>
                    <a:pt x="304" y="6295898"/>
                  </a:moveTo>
                  <a:lnTo>
                    <a:pt x="0" y="6329807"/>
                  </a:lnTo>
                  <a:lnTo>
                    <a:pt x="2438" y="6328791"/>
                  </a:lnTo>
                  <a:lnTo>
                    <a:pt x="4876" y="6328283"/>
                  </a:lnTo>
                  <a:lnTo>
                    <a:pt x="7619" y="6327902"/>
                  </a:lnTo>
                  <a:lnTo>
                    <a:pt x="10058" y="6327267"/>
                  </a:lnTo>
                  <a:lnTo>
                    <a:pt x="12496" y="6327013"/>
                  </a:lnTo>
                  <a:lnTo>
                    <a:pt x="15239" y="6327013"/>
                  </a:lnTo>
                  <a:lnTo>
                    <a:pt x="17678" y="6326758"/>
                  </a:lnTo>
                  <a:lnTo>
                    <a:pt x="20421" y="6326758"/>
                  </a:lnTo>
                  <a:lnTo>
                    <a:pt x="22859" y="6327013"/>
                  </a:lnTo>
                  <a:lnTo>
                    <a:pt x="25603" y="6327013"/>
                  </a:lnTo>
                  <a:lnTo>
                    <a:pt x="28041" y="6327648"/>
                  </a:lnTo>
                  <a:lnTo>
                    <a:pt x="30784" y="6327902"/>
                  </a:lnTo>
                  <a:lnTo>
                    <a:pt x="33223" y="6328536"/>
                  </a:lnTo>
                  <a:lnTo>
                    <a:pt x="35661" y="6329172"/>
                  </a:lnTo>
                  <a:lnTo>
                    <a:pt x="38100" y="6329807"/>
                  </a:lnTo>
                  <a:lnTo>
                    <a:pt x="40233" y="6330696"/>
                  </a:lnTo>
                  <a:lnTo>
                    <a:pt x="42671" y="6331584"/>
                  </a:lnTo>
                  <a:lnTo>
                    <a:pt x="44805" y="6332855"/>
                  </a:lnTo>
                  <a:lnTo>
                    <a:pt x="46939" y="6333998"/>
                  </a:lnTo>
                  <a:lnTo>
                    <a:pt x="49072" y="6335268"/>
                  </a:lnTo>
                  <a:lnTo>
                    <a:pt x="50901" y="6336792"/>
                  </a:lnTo>
                  <a:lnTo>
                    <a:pt x="52730" y="6338316"/>
                  </a:lnTo>
                  <a:lnTo>
                    <a:pt x="54559" y="6339840"/>
                  </a:lnTo>
                  <a:lnTo>
                    <a:pt x="56083" y="6341618"/>
                  </a:lnTo>
                  <a:lnTo>
                    <a:pt x="57302" y="6343523"/>
                  </a:lnTo>
                  <a:lnTo>
                    <a:pt x="58826" y="6345301"/>
                  </a:lnTo>
                  <a:lnTo>
                    <a:pt x="59740" y="6347459"/>
                  </a:lnTo>
                  <a:lnTo>
                    <a:pt x="60959" y="6349619"/>
                  </a:lnTo>
                  <a:lnTo>
                    <a:pt x="61569" y="6352032"/>
                  </a:lnTo>
                  <a:lnTo>
                    <a:pt x="62179" y="6354445"/>
                  </a:lnTo>
                  <a:lnTo>
                    <a:pt x="62788" y="6356858"/>
                  </a:lnTo>
                  <a:lnTo>
                    <a:pt x="63093" y="6359652"/>
                  </a:lnTo>
                  <a:lnTo>
                    <a:pt x="62788" y="6362319"/>
                  </a:lnTo>
                  <a:lnTo>
                    <a:pt x="62179" y="6364858"/>
                  </a:lnTo>
                  <a:lnTo>
                    <a:pt x="54254" y="6379718"/>
                  </a:lnTo>
                  <a:lnTo>
                    <a:pt x="52730" y="6381242"/>
                  </a:lnTo>
                  <a:lnTo>
                    <a:pt x="50901" y="6382766"/>
                  </a:lnTo>
                  <a:lnTo>
                    <a:pt x="49072" y="6384035"/>
                  </a:lnTo>
                  <a:lnTo>
                    <a:pt x="46939" y="6385559"/>
                  </a:lnTo>
                  <a:lnTo>
                    <a:pt x="44805" y="6386449"/>
                  </a:lnTo>
                  <a:lnTo>
                    <a:pt x="42671" y="6387719"/>
                  </a:lnTo>
                  <a:lnTo>
                    <a:pt x="40538" y="6388608"/>
                  </a:lnTo>
                  <a:lnTo>
                    <a:pt x="38100" y="6389243"/>
                  </a:lnTo>
                  <a:lnTo>
                    <a:pt x="35966" y="6390132"/>
                  </a:lnTo>
                  <a:lnTo>
                    <a:pt x="33223" y="6390767"/>
                  </a:lnTo>
                  <a:lnTo>
                    <a:pt x="31089" y="6391021"/>
                  </a:lnTo>
                  <a:lnTo>
                    <a:pt x="28346" y="6391656"/>
                  </a:lnTo>
                  <a:lnTo>
                    <a:pt x="25907" y="6391909"/>
                  </a:lnTo>
                  <a:lnTo>
                    <a:pt x="23164" y="6391909"/>
                  </a:lnTo>
                  <a:lnTo>
                    <a:pt x="20726" y="6392291"/>
                  </a:lnTo>
                  <a:lnTo>
                    <a:pt x="17983" y="6392291"/>
                  </a:lnTo>
                  <a:lnTo>
                    <a:pt x="15544" y="6392291"/>
                  </a:lnTo>
                  <a:lnTo>
                    <a:pt x="12801" y="6392291"/>
                  </a:lnTo>
                  <a:lnTo>
                    <a:pt x="10363" y="6391909"/>
                  </a:lnTo>
                  <a:lnTo>
                    <a:pt x="7619" y="6391909"/>
                  </a:lnTo>
                  <a:lnTo>
                    <a:pt x="5181" y="6391656"/>
                  </a:lnTo>
                  <a:lnTo>
                    <a:pt x="2438" y="6391275"/>
                  </a:lnTo>
                  <a:lnTo>
                    <a:pt x="0" y="6390767"/>
                  </a:lnTo>
                  <a:lnTo>
                    <a:pt x="304" y="6423914"/>
                  </a:lnTo>
                </a:path>
                <a:path w="85725" h="7705090">
                  <a:moveTo>
                    <a:pt x="85343" y="6295898"/>
                  </a:moveTo>
                  <a:lnTo>
                    <a:pt x="85343" y="6423914"/>
                  </a:lnTo>
                </a:path>
                <a:path w="85725" h="7705090">
                  <a:moveTo>
                    <a:pt x="304" y="6423914"/>
                  </a:moveTo>
                  <a:lnTo>
                    <a:pt x="0" y="6457823"/>
                  </a:lnTo>
                  <a:lnTo>
                    <a:pt x="2438" y="6457188"/>
                  </a:lnTo>
                  <a:lnTo>
                    <a:pt x="4876" y="6456299"/>
                  </a:lnTo>
                  <a:lnTo>
                    <a:pt x="7619" y="6455918"/>
                  </a:lnTo>
                  <a:lnTo>
                    <a:pt x="10058" y="6455283"/>
                  </a:lnTo>
                  <a:lnTo>
                    <a:pt x="12496" y="6455283"/>
                  </a:lnTo>
                  <a:lnTo>
                    <a:pt x="15239" y="6455029"/>
                  </a:lnTo>
                  <a:lnTo>
                    <a:pt x="17678" y="6455029"/>
                  </a:lnTo>
                  <a:lnTo>
                    <a:pt x="20421" y="6455029"/>
                  </a:lnTo>
                  <a:lnTo>
                    <a:pt x="22859" y="6455029"/>
                  </a:lnTo>
                  <a:lnTo>
                    <a:pt x="25603" y="6455283"/>
                  </a:lnTo>
                  <a:lnTo>
                    <a:pt x="28041" y="6455664"/>
                  </a:lnTo>
                  <a:lnTo>
                    <a:pt x="30784" y="6455918"/>
                  </a:lnTo>
                  <a:lnTo>
                    <a:pt x="33223" y="6456553"/>
                  </a:lnTo>
                  <a:lnTo>
                    <a:pt x="35661" y="6457188"/>
                  </a:lnTo>
                  <a:lnTo>
                    <a:pt x="38100" y="6457823"/>
                  </a:lnTo>
                  <a:lnTo>
                    <a:pt x="40233" y="6458711"/>
                  </a:lnTo>
                  <a:lnTo>
                    <a:pt x="42671" y="6459601"/>
                  </a:lnTo>
                  <a:lnTo>
                    <a:pt x="44805" y="6460871"/>
                  </a:lnTo>
                  <a:lnTo>
                    <a:pt x="46939" y="6462014"/>
                  </a:lnTo>
                  <a:lnTo>
                    <a:pt x="49072" y="6463283"/>
                  </a:lnTo>
                  <a:lnTo>
                    <a:pt x="50901" y="6464808"/>
                  </a:lnTo>
                  <a:lnTo>
                    <a:pt x="52730" y="6466332"/>
                  </a:lnTo>
                  <a:lnTo>
                    <a:pt x="54559" y="6467856"/>
                  </a:lnTo>
                  <a:lnTo>
                    <a:pt x="56083" y="6469633"/>
                  </a:lnTo>
                  <a:lnTo>
                    <a:pt x="57302" y="6471539"/>
                  </a:lnTo>
                  <a:lnTo>
                    <a:pt x="58826" y="6473317"/>
                  </a:lnTo>
                  <a:lnTo>
                    <a:pt x="59740" y="6475476"/>
                  </a:lnTo>
                  <a:lnTo>
                    <a:pt x="60959" y="6477634"/>
                  </a:lnTo>
                  <a:lnTo>
                    <a:pt x="61569" y="6480048"/>
                  </a:lnTo>
                  <a:lnTo>
                    <a:pt x="62179" y="6482460"/>
                  </a:lnTo>
                  <a:lnTo>
                    <a:pt x="62788" y="6484874"/>
                  </a:lnTo>
                  <a:lnTo>
                    <a:pt x="63093" y="6487668"/>
                  </a:lnTo>
                  <a:lnTo>
                    <a:pt x="54254" y="6507733"/>
                  </a:lnTo>
                  <a:lnTo>
                    <a:pt x="52730" y="6509258"/>
                  </a:lnTo>
                  <a:lnTo>
                    <a:pt x="38100" y="6517258"/>
                  </a:lnTo>
                  <a:lnTo>
                    <a:pt x="35966" y="6518148"/>
                  </a:lnTo>
                  <a:lnTo>
                    <a:pt x="33223" y="6518783"/>
                  </a:lnTo>
                  <a:lnTo>
                    <a:pt x="31089" y="6519036"/>
                  </a:lnTo>
                  <a:lnTo>
                    <a:pt x="28346" y="6519672"/>
                  </a:lnTo>
                  <a:lnTo>
                    <a:pt x="25907" y="6519926"/>
                  </a:lnTo>
                  <a:lnTo>
                    <a:pt x="23164" y="6520307"/>
                  </a:lnTo>
                  <a:lnTo>
                    <a:pt x="20726" y="6520307"/>
                  </a:lnTo>
                  <a:lnTo>
                    <a:pt x="17983" y="6520560"/>
                  </a:lnTo>
                  <a:lnTo>
                    <a:pt x="15544" y="6520560"/>
                  </a:lnTo>
                  <a:lnTo>
                    <a:pt x="12801" y="6520307"/>
                  </a:lnTo>
                  <a:lnTo>
                    <a:pt x="10363" y="6520307"/>
                  </a:lnTo>
                  <a:lnTo>
                    <a:pt x="7619" y="6519926"/>
                  </a:lnTo>
                  <a:lnTo>
                    <a:pt x="5181" y="6519672"/>
                  </a:lnTo>
                  <a:lnTo>
                    <a:pt x="2438" y="6519290"/>
                  </a:lnTo>
                  <a:lnTo>
                    <a:pt x="0" y="6518783"/>
                  </a:lnTo>
                  <a:lnTo>
                    <a:pt x="304" y="6552310"/>
                  </a:lnTo>
                </a:path>
                <a:path w="85725" h="7705090">
                  <a:moveTo>
                    <a:pt x="85343" y="6423914"/>
                  </a:moveTo>
                  <a:lnTo>
                    <a:pt x="85343" y="6552310"/>
                  </a:lnTo>
                </a:path>
                <a:path w="85725" h="7705090">
                  <a:moveTo>
                    <a:pt x="304" y="6552310"/>
                  </a:moveTo>
                  <a:lnTo>
                    <a:pt x="0" y="6585838"/>
                  </a:lnTo>
                  <a:lnTo>
                    <a:pt x="2438" y="6585204"/>
                  </a:lnTo>
                  <a:lnTo>
                    <a:pt x="4876" y="6584315"/>
                  </a:lnTo>
                  <a:lnTo>
                    <a:pt x="7619" y="6583933"/>
                  </a:lnTo>
                  <a:lnTo>
                    <a:pt x="10058" y="6583680"/>
                  </a:lnTo>
                  <a:lnTo>
                    <a:pt x="12496" y="6583299"/>
                  </a:lnTo>
                  <a:lnTo>
                    <a:pt x="15239" y="6583045"/>
                  </a:lnTo>
                  <a:lnTo>
                    <a:pt x="17678" y="6583045"/>
                  </a:lnTo>
                  <a:lnTo>
                    <a:pt x="20421" y="6583045"/>
                  </a:lnTo>
                  <a:lnTo>
                    <a:pt x="22859" y="6583045"/>
                  </a:lnTo>
                  <a:lnTo>
                    <a:pt x="25603" y="6583299"/>
                  </a:lnTo>
                  <a:lnTo>
                    <a:pt x="28041" y="6583680"/>
                  </a:lnTo>
                  <a:lnTo>
                    <a:pt x="30784" y="6583933"/>
                  </a:lnTo>
                  <a:lnTo>
                    <a:pt x="33223" y="6584569"/>
                  </a:lnTo>
                  <a:lnTo>
                    <a:pt x="35661" y="6585204"/>
                  </a:lnTo>
                  <a:lnTo>
                    <a:pt x="38100" y="6586093"/>
                  </a:lnTo>
                  <a:lnTo>
                    <a:pt x="52730" y="6594348"/>
                  </a:lnTo>
                  <a:lnTo>
                    <a:pt x="54559" y="6595872"/>
                  </a:lnTo>
                  <a:lnTo>
                    <a:pt x="56083" y="6597650"/>
                  </a:lnTo>
                  <a:lnTo>
                    <a:pt x="57302" y="6599555"/>
                  </a:lnTo>
                  <a:lnTo>
                    <a:pt x="58826" y="6601586"/>
                  </a:lnTo>
                  <a:lnTo>
                    <a:pt x="59740" y="6603492"/>
                  </a:lnTo>
                  <a:lnTo>
                    <a:pt x="60959" y="6605905"/>
                  </a:lnTo>
                  <a:lnTo>
                    <a:pt x="61569" y="6608063"/>
                  </a:lnTo>
                  <a:lnTo>
                    <a:pt x="62179" y="6610477"/>
                  </a:lnTo>
                  <a:lnTo>
                    <a:pt x="62788" y="6612890"/>
                  </a:lnTo>
                  <a:lnTo>
                    <a:pt x="63093" y="6615683"/>
                  </a:lnTo>
                  <a:lnTo>
                    <a:pt x="62788" y="6618351"/>
                  </a:lnTo>
                  <a:lnTo>
                    <a:pt x="62179" y="6621145"/>
                  </a:lnTo>
                  <a:lnTo>
                    <a:pt x="54254" y="6635750"/>
                  </a:lnTo>
                  <a:lnTo>
                    <a:pt x="52730" y="6637655"/>
                  </a:lnTo>
                  <a:lnTo>
                    <a:pt x="50901" y="6638798"/>
                  </a:lnTo>
                  <a:lnTo>
                    <a:pt x="49072" y="6640322"/>
                  </a:lnTo>
                  <a:lnTo>
                    <a:pt x="46939" y="6641592"/>
                  </a:lnTo>
                  <a:lnTo>
                    <a:pt x="33223" y="6646799"/>
                  </a:lnTo>
                  <a:lnTo>
                    <a:pt x="31089" y="6647307"/>
                  </a:lnTo>
                  <a:lnTo>
                    <a:pt x="28346" y="6647687"/>
                  </a:lnTo>
                  <a:lnTo>
                    <a:pt x="25907" y="6647942"/>
                  </a:lnTo>
                  <a:lnTo>
                    <a:pt x="23164" y="6648323"/>
                  </a:lnTo>
                  <a:lnTo>
                    <a:pt x="20726" y="6648323"/>
                  </a:lnTo>
                  <a:lnTo>
                    <a:pt x="17983" y="6648577"/>
                  </a:lnTo>
                  <a:lnTo>
                    <a:pt x="15544" y="6648577"/>
                  </a:lnTo>
                  <a:lnTo>
                    <a:pt x="12801" y="6648323"/>
                  </a:lnTo>
                  <a:lnTo>
                    <a:pt x="10363" y="6648323"/>
                  </a:lnTo>
                  <a:lnTo>
                    <a:pt x="7619" y="6647942"/>
                  </a:lnTo>
                  <a:lnTo>
                    <a:pt x="5181" y="6647687"/>
                  </a:lnTo>
                  <a:lnTo>
                    <a:pt x="2438" y="6647307"/>
                  </a:lnTo>
                  <a:lnTo>
                    <a:pt x="0" y="6646799"/>
                  </a:lnTo>
                  <a:lnTo>
                    <a:pt x="304" y="6680327"/>
                  </a:lnTo>
                </a:path>
                <a:path w="85725" h="7705090">
                  <a:moveTo>
                    <a:pt x="85343" y="6552310"/>
                  </a:moveTo>
                  <a:lnTo>
                    <a:pt x="85343" y="6680327"/>
                  </a:lnTo>
                </a:path>
                <a:path w="85725" h="7705090">
                  <a:moveTo>
                    <a:pt x="304" y="6680327"/>
                  </a:moveTo>
                  <a:lnTo>
                    <a:pt x="0" y="6713855"/>
                  </a:lnTo>
                  <a:lnTo>
                    <a:pt x="2438" y="6713220"/>
                  </a:lnTo>
                  <a:lnTo>
                    <a:pt x="4876" y="6712584"/>
                  </a:lnTo>
                  <a:lnTo>
                    <a:pt x="7619" y="6711950"/>
                  </a:lnTo>
                  <a:lnTo>
                    <a:pt x="10058" y="6711696"/>
                  </a:lnTo>
                  <a:lnTo>
                    <a:pt x="12496" y="6711315"/>
                  </a:lnTo>
                  <a:lnTo>
                    <a:pt x="15239" y="6711060"/>
                  </a:lnTo>
                  <a:lnTo>
                    <a:pt x="17678" y="6711060"/>
                  </a:lnTo>
                  <a:lnTo>
                    <a:pt x="20421" y="6711060"/>
                  </a:lnTo>
                  <a:lnTo>
                    <a:pt x="22859" y="6711060"/>
                  </a:lnTo>
                  <a:lnTo>
                    <a:pt x="25603" y="6711315"/>
                  </a:lnTo>
                  <a:lnTo>
                    <a:pt x="28041" y="6711696"/>
                  </a:lnTo>
                  <a:lnTo>
                    <a:pt x="30784" y="6711950"/>
                  </a:lnTo>
                  <a:lnTo>
                    <a:pt x="33223" y="6712584"/>
                  </a:lnTo>
                  <a:lnTo>
                    <a:pt x="35661" y="6713220"/>
                  </a:lnTo>
                  <a:lnTo>
                    <a:pt x="38100" y="6714108"/>
                  </a:lnTo>
                  <a:lnTo>
                    <a:pt x="40233" y="6714998"/>
                  </a:lnTo>
                  <a:lnTo>
                    <a:pt x="42671" y="6715886"/>
                  </a:lnTo>
                  <a:lnTo>
                    <a:pt x="44805" y="6716903"/>
                  </a:lnTo>
                  <a:lnTo>
                    <a:pt x="46939" y="6718046"/>
                  </a:lnTo>
                  <a:lnTo>
                    <a:pt x="49072" y="6719315"/>
                  </a:lnTo>
                  <a:lnTo>
                    <a:pt x="50901" y="6720840"/>
                  </a:lnTo>
                  <a:lnTo>
                    <a:pt x="52730" y="6722363"/>
                  </a:lnTo>
                  <a:lnTo>
                    <a:pt x="54559" y="6723887"/>
                  </a:lnTo>
                  <a:lnTo>
                    <a:pt x="56083" y="6725665"/>
                  </a:lnTo>
                  <a:lnTo>
                    <a:pt x="57302" y="6727571"/>
                  </a:lnTo>
                  <a:lnTo>
                    <a:pt x="58826" y="6729603"/>
                  </a:lnTo>
                  <a:lnTo>
                    <a:pt x="59740" y="6731508"/>
                  </a:lnTo>
                  <a:lnTo>
                    <a:pt x="60959" y="6733921"/>
                  </a:lnTo>
                  <a:lnTo>
                    <a:pt x="61569" y="6736080"/>
                  </a:lnTo>
                  <a:lnTo>
                    <a:pt x="62179" y="6738493"/>
                  </a:lnTo>
                  <a:lnTo>
                    <a:pt x="62788" y="6740906"/>
                  </a:lnTo>
                  <a:lnTo>
                    <a:pt x="63093" y="6743700"/>
                  </a:lnTo>
                  <a:lnTo>
                    <a:pt x="62788" y="6746367"/>
                  </a:lnTo>
                  <a:lnTo>
                    <a:pt x="62179" y="6749160"/>
                  </a:lnTo>
                  <a:lnTo>
                    <a:pt x="61569" y="6751574"/>
                  </a:lnTo>
                  <a:lnTo>
                    <a:pt x="60655" y="6753986"/>
                  </a:lnTo>
                  <a:lnTo>
                    <a:pt x="59740" y="6756146"/>
                  </a:lnTo>
                  <a:lnTo>
                    <a:pt x="58521" y="6758305"/>
                  </a:lnTo>
                  <a:lnTo>
                    <a:pt x="57302" y="6760463"/>
                  </a:lnTo>
                  <a:lnTo>
                    <a:pt x="55778" y="6762242"/>
                  </a:lnTo>
                  <a:lnTo>
                    <a:pt x="54254" y="6763765"/>
                  </a:lnTo>
                  <a:lnTo>
                    <a:pt x="52730" y="6765671"/>
                  </a:lnTo>
                  <a:lnTo>
                    <a:pt x="50901" y="6766813"/>
                  </a:lnTo>
                  <a:lnTo>
                    <a:pt x="49072" y="6768337"/>
                  </a:lnTo>
                  <a:lnTo>
                    <a:pt x="46939" y="6769608"/>
                  </a:lnTo>
                  <a:lnTo>
                    <a:pt x="33223" y="6774815"/>
                  </a:lnTo>
                  <a:lnTo>
                    <a:pt x="31089" y="6775323"/>
                  </a:lnTo>
                  <a:lnTo>
                    <a:pt x="28346" y="6775704"/>
                  </a:lnTo>
                  <a:lnTo>
                    <a:pt x="25907" y="6775958"/>
                  </a:lnTo>
                  <a:lnTo>
                    <a:pt x="23164" y="6776338"/>
                  </a:lnTo>
                  <a:lnTo>
                    <a:pt x="20726" y="6776338"/>
                  </a:lnTo>
                  <a:lnTo>
                    <a:pt x="17983" y="6776593"/>
                  </a:lnTo>
                  <a:lnTo>
                    <a:pt x="15544" y="6776593"/>
                  </a:lnTo>
                  <a:lnTo>
                    <a:pt x="12801" y="6776338"/>
                  </a:lnTo>
                  <a:lnTo>
                    <a:pt x="10363" y="6776338"/>
                  </a:lnTo>
                  <a:lnTo>
                    <a:pt x="7619" y="6775958"/>
                  </a:lnTo>
                  <a:lnTo>
                    <a:pt x="5181" y="6775704"/>
                  </a:lnTo>
                  <a:lnTo>
                    <a:pt x="2438" y="6775323"/>
                  </a:lnTo>
                  <a:lnTo>
                    <a:pt x="0" y="6774815"/>
                  </a:lnTo>
                  <a:lnTo>
                    <a:pt x="304" y="6808343"/>
                  </a:lnTo>
                </a:path>
                <a:path w="85725" h="7705090">
                  <a:moveTo>
                    <a:pt x="85343" y="6680327"/>
                  </a:moveTo>
                  <a:lnTo>
                    <a:pt x="85343" y="6808343"/>
                  </a:lnTo>
                </a:path>
                <a:path w="85725" h="7705090">
                  <a:moveTo>
                    <a:pt x="304" y="6808343"/>
                  </a:moveTo>
                  <a:lnTo>
                    <a:pt x="0" y="6841871"/>
                  </a:lnTo>
                  <a:lnTo>
                    <a:pt x="2438" y="6841235"/>
                  </a:lnTo>
                  <a:lnTo>
                    <a:pt x="4876" y="6840601"/>
                  </a:lnTo>
                  <a:lnTo>
                    <a:pt x="7619" y="6839965"/>
                  </a:lnTo>
                  <a:lnTo>
                    <a:pt x="10058" y="6839711"/>
                  </a:lnTo>
                  <a:lnTo>
                    <a:pt x="12496" y="6839331"/>
                  </a:lnTo>
                  <a:lnTo>
                    <a:pt x="15239" y="6839077"/>
                  </a:lnTo>
                  <a:lnTo>
                    <a:pt x="17678" y="6839077"/>
                  </a:lnTo>
                  <a:lnTo>
                    <a:pt x="20421" y="6839077"/>
                  </a:lnTo>
                  <a:lnTo>
                    <a:pt x="22859" y="6839077"/>
                  </a:lnTo>
                  <a:lnTo>
                    <a:pt x="25603" y="6839331"/>
                  </a:lnTo>
                  <a:lnTo>
                    <a:pt x="28041" y="6839711"/>
                  </a:lnTo>
                  <a:lnTo>
                    <a:pt x="30784" y="6839965"/>
                  </a:lnTo>
                  <a:lnTo>
                    <a:pt x="33223" y="6840601"/>
                  </a:lnTo>
                  <a:lnTo>
                    <a:pt x="35661" y="6841490"/>
                  </a:lnTo>
                  <a:lnTo>
                    <a:pt x="38100" y="6842125"/>
                  </a:lnTo>
                  <a:lnTo>
                    <a:pt x="40233" y="6843013"/>
                  </a:lnTo>
                  <a:lnTo>
                    <a:pt x="42671" y="6843903"/>
                  </a:lnTo>
                  <a:lnTo>
                    <a:pt x="44805" y="6844919"/>
                  </a:lnTo>
                  <a:lnTo>
                    <a:pt x="46939" y="6846061"/>
                  </a:lnTo>
                  <a:lnTo>
                    <a:pt x="49072" y="6847585"/>
                  </a:lnTo>
                  <a:lnTo>
                    <a:pt x="50901" y="6848856"/>
                  </a:lnTo>
                  <a:lnTo>
                    <a:pt x="52730" y="6850380"/>
                  </a:lnTo>
                  <a:lnTo>
                    <a:pt x="54559" y="6851904"/>
                  </a:lnTo>
                  <a:lnTo>
                    <a:pt x="56083" y="6853682"/>
                  </a:lnTo>
                  <a:lnTo>
                    <a:pt x="57302" y="6855586"/>
                  </a:lnTo>
                  <a:lnTo>
                    <a:pt x="58826" y="6857619"/>
                  </a:lnTo>
                  <a:lnTo>
                    <a:pt x="59740" y="6859778"/>
                  </a:lnTo>
                  <a:lnTo>
                    <a:pt x="63093" y="6871690"/>
                  </a:lnTo>
                  <a:lnTo>
                    <a:pt x="58521" y="6886321"/>
                  </a:lnTo>
                  <a:lnTo>
                    <a:pt x="57302" y="6888454"/>
                  </a:lnTo>
                  <a:lnTo>
                    <a:pt x="55778" y="6890283"/>
                  </a:lnTo>
                  <a:lnTo>
                    <a:pt x="54254" y="6891807"/>
                  </a:lnTo>
                  <a:lnTo>
                    <a:pt x="52730" y="6893636"/>
                  </a:lnTo>
                  <a:lnTo>
                    <a:pt x="50901" y="6895160"/>
                  </a:lnTo>
                  <a:lnTo>
                    <a:pt x="49072" y="6896379"/>
                  </a:lnTo>
                  <a:lnTo>
                    <a:pt x="46939" y="6897598"/>
                  </a:lnTo>
                  <a:lnTo>
                    <a:pt x="44805" y="6898817"/>
                  </a:lnTo>
                  <a:lnTo>
                    <a:pt x="33223" y="6902780"/>
                  </a:lnTo>
                  <a:lnTo>
                    <a:pt x="31089" y="6903389"/>
                  </a:lnTo>
                  <a:lnTo>
                    <a:pt x="28346" y="6903694"/>
                  </a:lnTo>
                  <a:lnTo>
                    <a:pt x="25907" y="6903999"/>
                  </a:lnTo>
                  <a:lnTo>
                    <a:pt x="23164" y="6904304"/>
                  </a:lnTo>
                  <a:lnTo>
                    <a:pt x="20726" y="6904608"/>
                  </a:lnTo>
                  <a:lnTo>
                    <a:pt x="17983" y="6904608"/>
                  </a:lnTo>
                  <a:lnTo>
                    <a:pt x="15544" y="6904608"/>
                  </a:lnTo>
                  <a:lnTo>
                    <a:pt x="12801" y="6904608"/>
                  </a:lnTo>
                  <a:lnTo>
                    <a:pt x="10363" y="6904304"/>
                  </a:lnTo>
                  <a:lnTo>
                    <a:pt x="7619" y="6903999"/>
                  </a:lnTo>
                  <a:lnTo>
                    <a:pt x="5181" y="6903694"/>
                  </a:lnTo>
                  <a:lnTo>
                    <a:pt x="2438" y="6903389"/>
                  </a:lnTo>
                  <a:lnTo>
                    <a:pt x="0" y="6903084"/>
                  </a:lnTo>
                  <a:lnTo>
                    <a:pt x="304" y="6936308"/>
                  </a:lnTo>
                </a:path>
                <a:path w="85725" h="7705090">
                  <a:moveTo>
                    <a:pt x="85343" y="6808343"/>
                  </a:moveTo>
                  <a:lnTo>
                    <a:pt x="85343" y="6936308"/>
                  </a:lnTo>
                </a:path>
                <a:path w="85725" h="7705090">
                  <a:moveTo>
                    <a:pt x="304" y="6936308"/>
                  </a:moveTo>
                  <a:lnTo>
                    <a:pt x="0" y="6969836"/>
                  </a:lnTo>
                  <a:lnTo>
                    <a:pt x="2438" y="6969226"/>
                  </a:lnTo>
                  <a:lnTo>
                    <a:pt x="4876" y="6968617"/>
                  </a:lnTo>
                  <a:lnTo>
                    <a:pt x="7619" y="6968007"/>
                  </a:lnTo>
                  <a:lnTo>
                    <a:pt x="10058" y="6967702"/>
                  </a:lnTo>
                  <a:lnTo>
                    <a:pt x="12496" y="6967397"/>
                  </a:lnTo>
                  <a:lnTo>
                    <a:pt x="15239" y="6967093"/>
                  </a:lnTo>
                  <a:lnTo>
                    <a:pt x="17678" y="6967093"/>
                  </a:lnTo>
                  <a:lnTo>
                    <a:pt x="20421" y="6967093"/>
                  </a:lnTo>
                  <a:lnTo>
                    <a:pt x="22859" y="6967093"/>
                  </a:lnTo>
                  <a:lnTo>
                    <a:pt x="25603" y="6967397"/>
                  </a:lnTo>
                  <a:lnTo>
                    <a:pt x="28041" y="6967702"/>
                  </a:lnTo>
                  <a:lnTo>
                    <a:pt x="30784" y="6968312"/>
                  </a:lnTo>
                  <a:lnTo>
                    <a:pt x="33223" y="6968617"/>
                  </a:lnTo>
                  <a:lnTo>
                    <a:pt x="35661" y="6969531"/>
                  </a:lnTo>
                  <a:lnTo>
                    <a:pt x="38100" y="6970140"/>
                  </a:lnTo>
                  <a:lnTo>
                    <a:pt x="40233" y="6971055"/>
                  </a:lnTo>
                  <a:lnTo>
                    <a:pt x="42671" y="6971969"/>
                  </a:lnTo>
                  <a:lnTo>
                    <a:pt x="44805" y="6972884"/>
                  </a:lnTo>
                  <a:lnTo>
                    <a:pt x="46939" y="6974103"/>
                  </a:lnTo>
                  <a:lnTo>
                    <a:pt x="49072" y="6975627"/>
                  </a:lnTo>
                  <a:lnTo>
                    <a:pt x="50901" y="6976846"/>
                  </a:lnTo>
                  <a:lnTo>
                    <a:pt x="52730" y="6978370"/>
                  </a:lnTo>
                  <a:lnTo>
                    <a:pt x="54559" y="6980199"/>
                  </a:lnTo>
                  <a:lnTo>
                    <a:pt x="56083" y="6981723"/>
                  </a:lnTo>
                  <a:lnTo>
                    <a:pt x="57302" y="6983552"/>
                  </a:lnTo>
                  <a:lnTo>
                    <a:pt x="58826" y="6985685"/>
                  </a:lnTo>
                  <a:lnTo>
                    <a:pt x="59740" y="6987819"/>
                  </a:lnTo>
                  <a:lnTo>
                    <a:pt x="60959" y="6989953"/>
                  </a:lnTo>
                  <a:lnTo>
                    <a:pt x="61569" y="6992086"/>
                  </a:lnTo>
                  <a:lnTo>
                    <a:pt x="62179" y="6994525"/>
                  </a:lnTo>
                  <a:lnTo>
                    <a:pt x="62788" y="6997268"/>
                  </a:lnTo>
                  <a:lnTo>
                    <a:pt x="63093" y="6999706"/>
                  </a:lnTo>
                  <a:lnTo>
                    <a:pt x="58521" y="7014336"/>
                  </a:lnTo>
                  <a:lnTo>
                    <a:pt x="57302" y="7016470"/>
                  </a:lnTo>
                  <a:lnTo>
                    <a:pt x="55778" y="7018299"/>
                  </a:lnTo>
                  <a:lnTo>
                    <a:pt x="54254" y="7019823"/>
                  </a:lnTo>
                  <a:lnTo>
                    <a:pt x="52730" y="7021652"/>
                  </a:lnTo>
                  <a:lnTo>
                    <a:pt x="50901" y="7023176"/>
                  </a:lnTo>
                  <a:lnTo>
                    <a:pt x="49072" y="7024395"/>
                  </a:lnTo>
                  <a:lnTo>
                    <a:pt x="46939" y="7025614"/>
                  </a:lnTo>
                  <a:lnTo>
                    <a:pt x="44805" y="7026833"/>
                  </a:lnTo>
                  <a:lnTo>
                    <a:pt x="33223" y="7030796"/>
                  </a:lnTo>
                  <a:lnTo>
                    <a:pt x="31089" y="7031405"/>
                  </a:lnTo>
                  <a:lnTo>
                    <a:pt x="28346" y="7031710"/>
                  </a:lnTo>
                  <a:lnTo>
                    <a:pt x="25907" y="7032015"/>
                  </a:lnTo>
                  <a:lnTo>
                    <a:pt x="23164" y="7032320"/>
                  </a:lnTo>
                  <a:lnTo>
                    <a:pt x="20726" y="7032625"/>
                  </a:lnTo>
                  <a:lnTo>
                    <a:pt x="17983" y="7032625"/>
                  </a:lnTo>
                  <a:lnTo>
                    <a:pt x="15544" y="7032625"/>
                  </a:lnTo>
                  <a:lnTo>
                    <a:pt x="12801" y="7032625"/>
                  </a:lnTo>
                  <a:lnTo>
                    <a:pt x="10363" y="7032320"/>
                  </a:lnTo>
                  <a:lnTo>
                    <a:pt x="7619" y="7032015"/>
                  </a:lnTo>
                  <a:lnTo>
                    <a:pt x="5181" y="7031710"/>
                  </a:lnTo>
                  <a:lnTo>
                    <a:pt x="2438" y="7031405"/>
                  </a:lnTo>
                  <a:lnTo>
                    <a:pt x="0" y="7031101"/>
                  </a:lnTo>
                  <a:lnTo>
                    <a:pt x="304" y="7064324"/>
                  </a:lnTo>
                </a:path>
                <a:path w="85725" h="7705090">
                  <a:moveTo>
                    <a:pt x="85343" y="6936308"/>
                  </a:moveTo>
                  <a:lnTo>
                    <a:pt x="85343" y="7064324"/>
                  </a:lnTo>
                </a:path>
                <a:path w="85725" h="7705090">
                  <a:moveTo>
                    <a:pt x="304" y="7064324"/>
                  </a:moveTo>
                  <a:lnTo>
                    <a:pt x="0" y="7097852"/>
                  </a:lnTo>
                  <a:lnTo>
                    <a:pt x="2438" y="7097242"/>
                  </a:lnTo>
                  <a:lnTo>
                    <a:pt x="4876" y="7096633"/>
                  </a:lnTo>
                  <a:lnTo>
                    <a:pt x="7619" y="7096023"/>
                  </a:lnTo>
                  <a:lnTo>
                    <a:pt x="10058" y="7095718"/>
                  </a:lnTo>
                  <a:lnTo>
                    <a:pt x="12496" y="7095413"/>
                  </a:lnTo>
                  <a:lnTo>
                    <a:pt x="15239" y="7095108"/>
                  </a:lnTo>
                  <a:lnTo>
                    <a:pt x="17678" y="7095108"/>
                  </a:lnTo>
                  <a:lnTo>
                    <a:pt x="20421" y="7095108"/>
                  </a:lnTo>
                  <a:lnTo>
                    <a:pt x="22859" y="7095108"/>
                  </a:lnTo>
                  <a:lnTo>
                    <a:pt x="25603" y="7095413"/>
                  </a:lnTo>
                  <a:lnTo>
                    <a:pt x="28041" y="7095718"/>
                  </a:lnTo>
                  <a:lnTo>
                    <a:pt x="30784" y="7096328"/>
                  </a:lnTo>
                  <a:lnTo>
                    <a:pt x="33223" y="7096937"/>
                  </a:lnTo>
                  <a:lnTo>
                    <a:pt x="35661" y="7097547"/>
                  </a:lnTo>
                  <a:lnTo>
                    <a:pt x="38100" y="7098157"/>
                  </a:lnTo>
                  <a:lnTo>
                    <a:pt x="40233" y="7099071"/>
                  </a:lnTo>
                  <a:lnTo>
                    <a:pt x="42671" y="7099985"/>
                  </a:lnTo>
                  <a:lnTo>
                    <a:pt x="44805" y="7100900"/>
                  </a:lnTo>
                  <a:lnTo>
                    <a:pt x="46939" y="7102424"/>
                  </a:lnTo>
                  <a:lnTo>
                    <a:pt x="49072" y="7103643"/>
                  </a:lnTo>
                  <a:lnTo>
                    <a:pt x="57302" y="7111568"/>
                  </a:lnTo>
                  <a:lnTo>
                    <a:pt x="58826" y="7113701"/>
                  </a:lnTo>
                  <a:lnTo>
                    <a:pt x="59740" y="7115835"/>
                  </a:lnTo>
                  <a:lnTo>
                    <a:pt x="60959" y="7117969"/>
                  </a:lnTo>
                  <a:lnTo>
                    <a:pt x="61569" y="7120407"/>
                  </a:lnTo>
                  <a:lnTo>
                    <a:pt x="62179" y="7122540"/>
                  </a:lnTo>
                  <a:lnTo>
                    <a:pt x="62788" y="7125284"/>
                  </a:lnTo>
                  <a:lnTo>
                    <a:pt x="63093" y="7127722"/>
                  </a:lnTo>
                  <a:lnTo>
                    <a:pt x="62788" y="7130770"/>
                  </a:lnTo>
                  <a:lnTo>
                    <a:pt x="62179" y="7133208"/>
                  </a:lnTo>
                  <a:lnTo>
                    <a:pt x="61569" y="7135647"/>
                  </a:lnTo>
                  <a:lnTo>
                    <a:pt x="46939" y="7153630"/>
                  </a:lnTo>
                  <a:lnTo>
                    <a:pt x="44805" y="7154849"/>
                  </a:lnTo>
                  <a:lnTo>
                    <a:pt x="42671" y="7155764"/>
                  </a:lnTo>
                  <a:lnTo>
                    <a:pt x="40538" y="7156678"/>
                  </a:lnTo>
                  <a:lnTo>
                    <a:pt x="38100" y="7157593"/>
                  </a:lnTo>
                  <a:lnTo>
                    <a:pt x="35966" y="7158507"/>
                  </a:lnTo>
                  <a:lnTo>
                    <a:pt x="33223" y="7158812"/>
                  </a:lnTo>
                  <a:lnTo>
                    <a:pt x="31089" y="7159421"/>
                  </a:lnTo>
                  <a:lnTo>
                    <a:pt x="28346" y="7160031"/>
                  </a:lnTo>
                  <a:lnTo>
                    <a:pt x="25907" y="7160336"/>
                  </a:lnTo>
                  <a:lnTo>
                    <a:pt x="23164" y="7160336"/>
                  </a:lnTo>
                  <a:lnTo>
                    <a:pt x="20726" y="7160640"/>
                  </a:lnTo>
                  <a:lnTo>
                    <a:pt x="17983" y="7160640"/>
                  </a:lnTo>
                  <a:lnTo>
                    <a:pt x="15544" y="7160640"/>
                  </a:lnTo>
                  <a:lnTo>
                    <a:pt x="12801" y="7160640"/>
                  </a:lnTo>
                  <a:lnTo>
                    <a:pt x="10363" y="7160336"/>
                  </a:lnTo>
                  <a:lnTo>
                    <a:pt x="7619" y="7160336"/>
                  </a:lnTo>
                  <a:lnTo>
                    <a:pt x="5181" y="7159726"/>
                  </a:lnTo>
                  <a:lnTo>
                    <a:pt x="2438" y="7159421"/>
                  </a:lnTo>
                  <a:lnTo>
                    <a:pt x="0" y="7159117"/>
                  </a:lnTo>
                  <a:lnTo>
                    <a:pt x="304" y="7192340"/>
                  </a:lnTo>
                </a:path>
                <a:path w="85725" h="7705090">
                  <a:moveTo>
                    <a:pt x="85343" y="7064324"/>
                  </a:moveTo>
                  <a:lnTo>
                    <a:pt x="85343" y="7192340"/>
                  </a:lnTo>
                </a:path>
                <a:path w="85725" h="7705090">
                  <a:moveTo>
                    <a:pt x="304" y="7192340"/>
                  </a:moveTo>
                  <a:lnTo>
                    <a:pt x="0" y="7225868"/>
                  </a:lnTo>
                  <a:lnTo>
                    <a:pt x="2438" y="7225258"/>
                  </a:lnTo>
                  <a:lnTo>
                    <a:pt x="4876" y="7224649"/>
                  </a:lnTo>
                  <a:lnTo>
                    <a:pt x="7619" y="7224039"/>
                  </a:lnTo>
                  <a:lnTo>
                    <a:pt x="10058" y="7223734"/>
                  </a:lnTo>
                  <a:lnTo>
                    <a:pt x="12496" y="7223429"/>
                  </a:lnTo>
                  <a:lnTo>
                    <a:pt x="15239" y="7223429"/>
                  </a:lnTo>
                  <a:lnTo>
                    <a:pt x="17678" y="7223125"/>
                  </a:lnTo>
                  <a:lnTo>
                    <a:pt x="20421" y="7223125"/>
                  </a:lnTo>
                  <a:lnTo>
                    <a:pt x="22859" y="7223429"/>
                  </a:lnTo>
                  <a:lnTo>
                    <a:pt x="25603" y="7223429"/>
                  </a:lnTo>
                  <a:lnTo>
                    <a:pt x="28041" y="7223734"/>
                  </a:lnTo>
                  <a:lnTo>
                    <a:pt x="30784" y="7224344"/>
                  </a:lnTo>
                  <a:lnTo>
                    <a:pt x="33223" y="7224953"/>
                  </a:lnTo>
                  <a:lnTo>
                    <a:pt x="35661" y="7225563"/>
                  </a:lnTo>
                  <a:lnTo>
                    <a:pt x="38100" y="7226173"/>
                  </a:lnTo>
                  <a:lnTo>
                    <a:pt x="40233" y="7227087"/>
                  </a:lnTo>
                  <a:lnTo>
                    <a:pt x="42671" y="7228001"/>
                  </a:lnTo>
                  <a:lnTo>
                    <a:pt x="44805" y="7229221"/>
                  </a:lnTo>
                  <a:lnTo>
                    <a:pt x="46939" y="7230440"/>
                  </a:lnTo>
                  <a:lnTo>
                    <a:pt x="49072" y="7231659"/>
                  </a:lnTo>
                  <a:lnTo>
                    <a:pt x="50901" y="7233183"/>
                  </a:lnTo>
                  <a:lnTo>
                    <a:pt x="52730" y="7234402"/>
                  </a:lnTo>
                  <a:lnTo>
                    <a:pt x="54559" y="7236231"/>
                  </a:lnTo>
                  <a:lnTo>
                    <a:pt x="56083" y="7237755"/>
                  </a:lnTo>
                  <a:lnTo>
                    <a:pt x="57302" y="7239584"/>
                  </a:lnTo>
                  <a:lnTo>
                    <a:pt x="58826" y="7241717"/>
                  </a:lnTo>
                  <a:lnTo>
                    <a:pt x="59740" y="7243851"/>
                  </a:lnTo>
                  <a:lnTo>
                    <a:pt x="60959" y="7245984"/>
                  </a:lnTo>
                  <a:lnTo>
                    <a:pt x="61569" y="7248423"/>
                  </a:lnTo>
                  <a:lnTo>
                    <a:pt x="62179" y="7250557"/>
                  </a:lnTo>
                  <a:lnTo>
                    <a:pt x="62788" y="7253300"/>
                  </a:lnTo>
                  <a:lnTo>
                    <a:pt x="63093" y="7255738"/>
                  </a:lnTo>
                  <a:lnTo>
                    <a:pt x="62788" y="7258786"/>
                  </a:lnTo>
                  <a:lnTo>
                    <a:pt x="62179" y="7261225"/>
                  </a:lnTo>
                  <a:lnTo>
                    <a:pt x="61569" y="7263663"/>
                  </a:lnTo>
                  <a:lnTo>
                    <a:pt x="55778" y="7274331"/>
                  </a:lnTo>
                  <a:lnTo>
                    <a:pt x="54254" y="7276160"/>
                  </a:lnTo>
                  <a:lnTo>
                    <a:pt x="52730" y="7277684"/>
                  </a:lnTo>
                  <a:lnTo>
                    <a:pt x="50901" y="7279208"/>
                  </a:lnTo>
                  <a:lnTo>
                    <a:pt x="49072" y="7280427"/>
                  </a:lnTo>
                  <a:lnTo>
                    <a:pt x="46939" y="7281646"/>
                  </a:lnTo>
                  <a:lnTo>
                    <a:pt x="44805" y="7282865"/>
                  </a:lnTo>
                  <a:lnTo>
                    <a:pt x="42671" y="7283780"/>
                  </a:lnTo>
                  <a:lnTo>
                    <a:pt x="40538" y="7284999"/>
                  </a:lnTo>
                  <a:lnTo>
                    <a:pt x="38100" y="7285608"/>
                  </a:lnTo>
                  <a:lnTo>
                    <a:pt x="35966" y="7286523"/>
                  </a:lnTo>
                  <a:lnTo>
                    <a:pt x="33223" y="7287133"/>
                  </a:lnTo>
                  <a:lnTo>
                    <a:pt x="31089" y="7287437"/>
                  </a:lnTo>
                  <a:lnTo>
                    <a:pt x="28346" y="7288047"/>
                  </a:lnTo>
                  <a:lnTo>
                    <a:pt x="25907" y="7288352"/>
                  </a:lnTo>
                  <a:lnTo>
                    <a:pt x="23164" y="7288352"/>
                  </a:lnTo>
                  <a:lnTo>
                    <a:pt x="20726" y="7288657"/>
                  </a:lnTo>
                  <a:lnTo>
                    <a:pt x="17983" y="7288657"/>
                  </a:lnTo>
                  <a:lnTo>
                    <a:pt x="15544" y="7288657"/>
                  </a:lnTo>
                  <a:lnTo>
                    <a:pt x="12801" y="7288657"/>
                  </a:lnTo>
                  <a:lnTo>
                    <a:pt x="10363" y="7288352"/>
                  </a:lnTo>
                  <a:lnTo>
                    <a:pt x="7619" y="7288352"/>
                  </a:lnTo>
                  <a:lnTo>
                    <a:pt x="5181" y="7287742"/>
                  </a:lnTo>
                  <a:lnTo>
                    <a:pt x="2438" y="7287437"/>
                  </a:lnTo>
                  <a:lnTo>
                    <a:pt x="0" y="7287133"/>
                  </a:lnTo>
                  <a:lnTo>
                    <a:pt x="304" y="7320356"/>
                  </a:lnTo>
                </a:path>
                <a:path w="85725" h="7705090">
                  <a:moveTo>
                    <a:pt x="85343" y="7192340"/>
                  </a:moveTo>
                  <a:lnTo>
                    <a:pt x="85343" y="7320356"/>
                  </a:lnTo>
                </a:path>
                <a:path w="85725" h="7705090">
                  <a:moveTo>
                    <a:pt x="304" y="7320356"/>
                  </a:moveTo>
                  <a:lnTo>
                    <a:pt x="0" y="7354188"/>
                  </a:lnTo>
                  <a:lnTo>
                    <a:pt x="2438" y="7353274"/>
                  </a:lnTo>
                  <a:lnTo>
                    <a:pt x="4876" y="7352665"/>
                  </a:lnTo>
                  <a:lnTo>
                    <a:pt x="7619" y="7352360"/>
                  </a:lnTo>
                  <a:lnTo>
                    <a:pt x="10058" y="7351750"/>
                  </a:lnTo>
                  <a:lnTo>
                    <a:pt x="12496" y="7351445"/>
                  </a:lnTo>
                  <a:lnTo>
                    <a:pt x="15239" y="7351445"/>
                  </a:lnTo>
                  <a:lnTo>
                    <a:pt x="17678" y="7351140"/>
                  </a:lnTo>
                  <a:lnTo>
                    <a:pt x="20421" y="7351140"/>
                  </a:lnTo>
                  <a:lnTo>
                    <a:pt x="22859" y="7351445"/>
                  </a:lnTo>
                  <a:lnTo>
                    <a:pt x="25603" y="7351445"/>
                  </a:lnTo>
                  <a:lnTo>
                    <a:pt x="28041" y="7352055"/>
                  </a:lnTo>
                  <a:lnTo>
                    <a:pt x="30784" y="7352360"/>
                  </a:lnTo>
                  <a:lnTo>
                    <a:pt x="33223" y="7352969"/>
                  </a:lnTo>
                  <a:lnTo>
                    <a:pt x="35661" y="7353579"/>
                  </a:lnTo>
                  <a:lnTo>
                    <a:pt x="38100" y="7354188"/>
                  </a:lnTo>
                  <a:lnTo>
                    <a:pt x="40233" y="7355103"/>
                  </a:lnTo>
                  <a:lnTo>
                    <a:pt x="42671" y="7356017"/>
                  </a:lnTo>
                  <a:lnTo>
                    <a:pt x="44805" y="7357236"/>
                  </a:lnTo>
                  <a:lnTo>
                    <a:pt x="46939" y="7358456"/>
                  </a:lnTo>
                  <a:lnTo>
                    <a:pt x="49072" y="7359675"/>
                  </a:lnTo>
                  <a:lnTo>
                    <a:pt x="50901" y="7361199"/>
                  </a:lnTo>
                  <a:lnTo>
                    <a:pt x="52730" y="7362723"/>
                  </a:lnTo>
                  <a:lnTo>
                    <a:pt x="54559" y="7364247"/>
                  </a:lnTo>
                  <a:lnTo>
                    <a:pt x="56083" y="7366076"/>
                  </a:lnTo>
                  <a:lnTo>
                    <a:pt x="57302" y="7367905"/>
                  </a:lnTo>
                  <a:lnTo>
                    <a:pt x="58826" y="7369733"/>
                  </a:lnTo>
                  <a:lnTo>
                    <a:pt x="59740" y="7371867"/>
                  </a:lnTo>
                  <a:lnTo>
                    <a:pt x="60959" y="7374001"/>
                  </a:lnTo>
                  <a:lnTo>
                    <a:pt x="61569" y="7376439"/>
                  </a:lnTo>
                  <a:lnTo>
                    <a:pt x="62179" y="7378573"/>
                  </a:lnTo>
                  <a:lnTo>
                    <a:pt x="62788" y="7381316"/>
                  </a:lnTo>
                  <a:lnTo>
                    <a:pt x="63093" y="7384059"/>
                  </a:lnTo>
                  <a:lnTo>
                    <a:pt x="62788" y="7386802"/>
                  </a:lnTo>
                  <a:lnTo>
                    <a:pt x="62179" y="7389240"/>
                  </a:lnTo>
                  <a:lnTo>
                    <a:pt x="61569" y="7391984"/>
                  </a:lnTo>
                  <a:lnTo>
                    <a:pt x="49072" y="7408443"/>
                  </a:lnTo>
                  <a:lnTo>
                    <a:pt x="46939" y="7409967"/>
                  </a:lnTo>
                  <a:lnTo>
                    <a:pt x="44805" y="7410881"/>
                  </a:lnTo>
                  <a:lnTo>
                    <a:pt x="42671" y="7412101"/>
                  </a:lnTo>
                  <a:lnTo>
                    <a:pt x="40538" y="7413015"/>
                  </a:lnTo>
                  <a:lnTo>
                    <a:pt x="38100" y="7413625"/>
                  </a:lnTo>
                  <a:lnTo>
                    <a:pt x="35966" y="7414539"/>
                  </a:lnTo>
                  <a:lnTo>
                    <a:pt x="33223" y="7415149"/>
                  </a:lnTo>
                  <a:lnTo>
                    <a:pt x="31089" y="7415453"/>
                  </a:lnTo>
                  <a:lnTo>
                    <a:pt x="28346" y="7416063"/>
                  </a:lnTo>
                  <a:lnTo>
                    <a:pt x="25907" y="7416368"/>
                  </a:lnTo>
                  <a:lnTo>
                    <a:pt x="23164" y="7416368"/>
                  </a:lnTo>
                  <a:lnTo>
                    <a:pt x="20726" y="7416673"/>
                  </a:lnTo>
                  <a:lnTo>
                    <a:pt x="17983" y="7416673"/>
                  </a:lnTo>
                  <a:lnTo>
                    <a:pt x="15544" y="7416673"/>
                  </a:lnTo>
                  <a:lnTo>
                    <a:pt x="12801" y="7416673"/>
                  </a:lnTo>
                  <a:lnTo>
                    <a:pt x="10363" y="7416368"/>
                  </a:lnTo>
                  <a:lnTo>
                    <a:pt x="7619" y="7416368"/>
                  </a:lnTo>
                  <a:lnTo>
                    <a:pt x="5181" y="7416063"/>
                  </a:lnTo>
                  <a:lnTo>
                    <a:pt x="2438" y="7415758"/>
                  </a:lnTo>
                  <a:lnTo>
                    <a:pt x="0" y="7415149"/>
                  </a:lnTo>
                  <a:lnTo>
                    <a:pt x="304" y="7448372"/>
                  </a:lnTo>
                </a:path>
                <a:path w="85725" h="7705090">
                  <a:moveTo>
                    <a:pt x="85343" y="7320356"/>
                  </a:moveTo>
                  <a:lnTo>
                    <a:pt x="85343" y="7448372"/>
                  </a:lnTo>
                </a:path>
                <a:path w="85725" h="7705090">
                  <a:moveTo>
                    <a:pt x="304" y="7448372"/>
                  </a:moveTo>
                  <a:lnTo>
                    <a:pt x="0" y="7482205"/>
                  </a:lnTo>
                  <a:lnTo>
                    <a:pt x="2438" y="7481595"/>
                  </a:lnTo>
                  <a:lnTo>
                    <a:pt x="4876" y="7480681"/>
                  </a:lnTo>
                  <a:lnTo>
                    <a:pt x="7619" y="7480376"/>
                  </a:lnTo>
                  <a:lnTo>
                    <a:pt x="10058" y="7479766"/>
                  </a:lnTo>
                  <a:lnTo>
                    <a:pt x="12496" y="7479461"/>
                  </a:lnTo>
                  <a:lnTo>
                    <a:pt x="25603" y="7479461"/>
                  </a:lnTo>
                  <a:lnTo>
                    <a:pt x="28041" y="7480071"/>
                  </a:lnTo>
                  <a:lnTo>
                    <a:pt x="30784" y="7480376"/>
                  </a:lnTo>
                  <a:lnTo>
                    <a:pt x="33223" y="7480985"/>
                  </a:lnTo>
                  <a:lnTo>
                    <a:pt x="35661" y="7481595"/>
                  </a:lnTo>
                  <a:lnTo>
                    <a:pt x="38100" y="7482205"/>
                  </a:lnTo>
                  <a:lnTo>
                    <a:pt x="40233" y="7483119"/>
                  </a:lnTo>
                  <a:lnTo>
                    <a:pt x="42671" y="7484033"/>
                  </a:lnTo>
                  <a:lnTo>
                    <a:pt x="44805" y="7485253"/>
                  </a:lnTo>
                  <a:lnTo>
                    <a:pt x="46939" y="7486472"/>
                  </a:lnTo>
                  <a:lnTo>
                    <a:pt x="49072" y="7487691"/>
                  </a:lnTo>
                  <a:lnTo>
                    <a:pt x="50901" y="7489215"/>
                  </a:lnTo>
                  <a:lnTo>
                    <a:pt x="52730" y="7490739"/>
                  </a:lnTo>
                  <a:lnTo>
                    <a:pt x="54559" y="7492263"/>
                  </a:lnTo>
                  <a:lnTo>
                    <a:pt x="56083" y="7494092"/>
                  </a:lnTo>
                  <a:lnTo>
                    <a:pt x="57302" y="7495921"/>
                  </a:lnTo>
                  <a:lnTo>
                    <a:pt x="58826" y="7497749"/>
                  </a:lnTo>
                  <a:lnTo>
                    <a:pt x="59740" y="7499883"/>
                  </a:lnTo>
                  <a:lnTo>
                    <a:pt x="60959" y="7502017"/>
                  </a:lnTo>
                  <a:lnTo>
                    <a:pt x="61569" y="7504455"/>
                  </a:lnTo>
                  <a:lnTo>
                    <a:pt x="62179" y="7506893"/>
                  </a:lnTo>
                  <a:lnTo>
                    <a:pt x="62788" y="7509332"/>
                  </a:lnTo>
                  <a:lnTo>
                    <a:pt x="63093" y="7512075"/>
                  </a:lnTo>
                  <a:lnTo>
                    <a:pt x="62788" y="7514818"/>
                  </a:lnTo>
                  <a:lnTo>
                    <a:pt x="62179" y="7517257"/>
                  </a:lnTo>
                  <a:lnTo>
                    <a:pt x="61569" y="7520000"/>
                  </a:lnTo>
                  <a:lnTo>
                    <a:pt x="54254" y="7532192"/>
                  </a:lnTo>
                  <a:lnTo>
                    <a:pt x="52730" y="7533716"/>
                  </a:lnTo>
                  <a:lnTo>
                    <a:pt x="50901" y="7535240"/>
                  </a:lnTo>
                  <a:lnTo>
                    <a:pt x="49072" y="7536764"/>
                  </a:lnTo>
                  <a:lnTo>
                    <a:pt x="46939" y="7537983"/>
                  </a:lnTo>
                  <a:lnTo>
                    <a:pt x="44805" y="7538897"/>
                  </a:lnTo>
                  <a:lnTo>
                    <a:pt x="42671" y="7540117"/>
                  </a:lnTo>
                  <a:lnTo>
                    <a:pt x="40538" y="7541031"/>
                  </a:lnTo>
                  <a:lnTo>
                    <a:pt x="38100" y="7541640"/>
                  </a:lnTo>
                  <a:lnTo>
                    <a:pt x="35966" y="7542555"/>
                  </a:lnTo>
                  <a:lnTo>
                    <a:pt x="33223" y="7543165"/>
                  </a:lnTo>
                  <a:lnTo>
                    <a:pt x="31089" y="7543469"/>
                  </a:lnTo>
                  <a:lnTo>
                    <a:pt x="28346" y="7544079"/>
                  </a:lnTo>
                  <a:lnTo>
                    <a:pt x="25907" y="7544384"/>
                  </a:lnTo>
                  <a:lnTo>
                    <a:pt x="23164" y="7544688"/>
                  </a:lnTo>
                  <a:lnTo>
                    <a:pt x="20726" y="7544688"/>
                  </a:lnTo>
                  <a:lnTo>
                    <a:pt x="17983" y="7544993"/>
                  </a:lnTo>
                  <a:lnTo>
                    <a:pt x="15544" y="7544993"/>
                  </a:lnTo>
                  <a:lnTo>
                    <a:pt x="12801" y="7544688"/>
                  </a:lnTo>
                  <a:lnTo>
                    <a:pt x="10363" y="7544688"/>
                  </a:lnTo>
                  <a:lnTo>
                    <a:pt x="7619" y="7544384"/>
                  </a:lnTo>
                  <a:lnTo>
                    <a:pt x="5181" y="7544079"/>
                  </a:lnTo>
                  <a:lnTo>
                    <a:pt x="2438" y="7543774"/>
                  </a:lnTo>
                  <a:lnTo>
                    <a:pt x="0" y="7543165"/>
                  </a:lnTo>
                  <a:lnTo>
                    <a:pt x="304" y="7576693"/>
                  </a:lnTo>
                </a:path>
                <a:path w="85725" h="7705090">
                  <a:moveTo>
                    <a:pt x="85343" y="7448372"/>
                  </a:moveTo>
                  <a:lnTo>
                    <a:pt x="85343" y="7576693"/>
                  </a:lnTo>
                </a:path>
                <a:path w="85725" h="7705090">
                  <a:moveTo>
                    <a:pt x="304" y="7576693"/>
                  </a:moveTo>
                  <a:lnTo>
                    <a:pt x="0" y="7610221"/>
                  </a:lnTo>
                  <a:lnTo>
                    <a:pt x="2438" y="7609611"/>
                  </a:lnTo>
                  <a:lnTo>
                    <a:pt x="4876" y="7608697"/>
                  </a:lnTo>
                  <a:lnTo>
                    <a:pt x="7619" y="7608392"/>
                  </a:lnTo>
                  <a:lnTo>
                    <a:pt x="10058" y="7608087"/>
                  </a:lnTo>
                  <a:lnTo>
                    <a:pt x="12496" y="7607782"/>
                  </a:lnTo>
                  <a:lnTo>
                    <a:pt x="15239" y="7607477"/>
                  </a:lnTo>
                  <a:lnTo>
                    <a:pt x="17678" y="7607477"/>
                  </a:lnTo>
                  <a:lnTo>
                    <a:pt x="20421" y="7607477"/>
                  </a:lnTo>
                  <a:lnTo>
                    <a:pt x="22859" y="7607477"/>
                  </a:lnTo>
                  <a:lnTo>
                    <a:pt x="25603" y="7607782"/>
                  </a:lnTo>
                  <a:lnTo>
                    <a:pt x="28041" y="7608087"/>
                  </a:lnTo>
                  <a:lnTo>
                    <a:pt x="30784" y="7608392"/>
                  </a:lnTo>
                  <a:lnTo>
                    <a:pt x="33223" y="7609001"/>
                  </a:lnTo>
                  <a:lnTo>
                    <a:pt x="35661" y="7609611"/>
                  </a:lnTo>
                  <a:lnTo>
                    <a:pt x="38100" y="7610221"/>
                  </a:lnTo>
                  <a:lnTo>
                    <a:pt x="40233" y="7611135"/>
                  </a:lnTo>
                  <a:lnTo>
                    <a:pt x="42671" y="7612354"/>
                  </a:lnTo>
                  <a:lnTo>
                    <a:pt x="44805" y="7613269"/>
                  </a:lnTo>
                  <a:lnTo>
                    <a:pt x="46939" y="7614488"/>
                  </a:lnTo>
                  <a:lnTo>
                    <a:pt x="49072" y="7615707"/>
                  </a:lnTo>
                  <a:lnTo>
                    <a:pt x="50901" y="7617231"/>
                  </a:lnTo>
                  <a:lnTo>
                    <a:pt x="52730" y="7618755"/>
                  </a:lnTo>
                  <a:lnTo>
                    <a:pt x="54559" y="7620279"/>
                  </a:lnTo>
                  <a:lnTo>
                    <a:pt x="56083" y="7622108"/>
                  </a:lnTo>
                  <a:lnTo>
                    <a:pt x="57302" y="7623936"/>
                  </a:lnTo>
                  <a:lnTo>
                    <a:pt x="58826" y="7626070"/>
                  </a:lnTo>
                  <a:lnTo>
                    <a:pt x="59740" y="7627899"/>
                  </a:lnTo>
                  <a:lnTo>
                    <a:pt x="60959" y="7630033"/>
                  </a:lnTo>
                  <a:lnTo>
                    <a:pt x="61569" y="7632471"/>
                  </a:lnTo>
                  <a:lnTo>
                    <a:pt x="62179" y="7634909"/>
                  </a:lnTo>
                  <a:lnTo>
                    <a:pt x="62788" y="7637348"/>
                  </a:lnTo>
                  <a:lnTo>
                    <a:pt x="63093" y="7640091"/>
                  </a:lnTo>
                  <a:lnTo>
                    <a:pt x="62788" y="7642834"/>
                  </a:lnTo>
                  <a:lnTo>
                    <a:pt x="62179" y="7645577"/>
                  </a:lnTo>
                  <a:lnTo>
                    <a:pt x="54254" y="7660208"/>
                  </a:lnTo>
                  <a:lnTo>
                    <a:pt x="52730" y="7661732"/>
                  </a:lnTo>
                  <a:lnTo>
                    <a:pt x="50901" y="7663256"/>
                  </a:lnTo>
                  <a:lnTo>
                    <a:pt x="49072" y="7664780"/>
                  </a:lnTo>
                  <a:lnTo>
                    <a:pt x="46939" y="7665999"/>
                  </a:lnTo>
                  <a:lnTo>
                    <a:pt x="44805" y="7667218"/>
                  </a:lnTo>
                  <a:lnTo>
                    <a:pt x="42671" y="7668133"/>
                  </a:lnTo>
                  <a:lnTo>
                    <a:pt x="40538" y="7669047"/>
                  </a:lnTo>
                  <a:lnTo>
                    <a:pt x="38100" y="7669657"/>
                  </a:lnTo>
                  <a:lnTo>
                    <a:pt x="35966" y="7670571"/>
                  </a:lnTo>
                  <a:lnTo>
                    <a:pt x="33223" y="7671181"/>
                  </a:lnTo>
                  <a:lnTo>
                    <a:pt x="31089" y="7671790"/>
                  </a:lnTo>
                  <a:lnTo>
                    <a:pt x="28346" y="7672095"/>
                  </a:lnTo>
                  <a:lnTo>
                    <a:pt x="25907" y="7672400"/>
                  </a:lnTo>
                  <a:lnTo>
                    <a:pt x="23164" y="7672705"/>
                  </a:lnTo>
                  <a:lnTo>
                    <a:pt x="20726" y="7672705"/>
                  </a:lnTo>
                  <a:lnTo>
                    <a:pt x="17983" y="7673009"/>
                  </a:lnTo>
                  <a:lnTo>
                    <a:pt x="15544" y="7673009"/>
                  </a:lnTo>
                  <a:lnTo>
                    <a:pt x="12801" y="7672705"/>
                  </a:lnTo>
                  <a:lnTo>
                    <a:pt x="10363" y="7672705"/>
                  </a:lnTo>
                  <a:lnTo>
                    <a:pt x="7619" y="7672400"/>
                  </a:lnTo>
                  <a:lnTo>
                    <a:pt x="5181" y="7672095"/>
                  </a:lnTo>
                  <a:lnTo>
                    <a:pt x="2438" y="7671790"/>
                  </a:lnTo>
                  <a:lnTo>
                    <a:pt x="0" y="7671181"/>
                  </a:lnTo>
                  <a:lnTo>
                    <a:pt x="304" y="7704708"/>
                  </a:lnTo>
                </a:path>
              </a:pathLst>
            </a:custGeom>
            <a:ln w="3175">
              <a:solidFill>
                <a:srgbClr val="00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/>
          <p:nvPr/>
        </p:nvSpPr>
        <p:spPr>
          <a:xfrm>
            <a:off x="426415" y="10136123"/>
            <a:ext cx="0" cy="128270"/>
          </a:xfrm>
          <a:custGeom>
            <a:avLst/>
            <a:gdLst/>
            <a:ahLst/>
            <a:cxnLst/>
            <a:rect l="l" t="t" r="r" b="b"/>
            <a:pathLst>
              <a:path h="128270">
                <a:moveTo>
                  <a:pt x="0" y="0"/>
                </a:moveTo>
                <a:lnTo>
                  <a:pt x="0" y="128015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439991" y="451103"/>
          <a:ext cx="6699250" cy="98185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890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326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754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1478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633730">
                        <a:lnSpc>
                          <a:spcPts val="1610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2) Розподіл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часом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(днями,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місцями)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окремих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видів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діяльності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21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4527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Килим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532130">
                        <a:lnSpc>
                          <a:spcPts val="161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Тканий,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переважно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ворсистий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виріб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візерунками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для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оздоблювання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стін,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покриття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підлоги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22173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Медаль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40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Знак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переважно</a:t>
                      </a:r>
                      <a:r>
                        <a:rPr sz="1400" spc="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вигляді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металевої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пластинки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рельєфним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66675" marR="386080">
                        <a:lnSpc>
                          <a:spcPts val="1610"/>
                        </a:lnSpc>
                        <a:spcBef>
                          <a:spcPts val="35"/>
                        </a:spcBef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зображенням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написом,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встановлює</a:t>
                      </a:r>
                      <a:r>
                        <a:rPr sz="1400" spc="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держава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нагороду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особливі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заслуги,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трудові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бойові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подвиги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4527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Метро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469265">
                        <a:lnSpc>
                          <a:spcPts val="161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Міська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швидкісна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електрична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залізниця,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проходить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переважно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під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землею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тунелях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Неділя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Сьомий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день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тижня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4781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Ознака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219710">
                        <a:lnSpc>
                          <a:spcPts val="161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Характерна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риса,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прикмета,</a:t>
                      </a:r>
                      <a:r>
                        <a:rPr sz="14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якою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можна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визначити</a:t>
                      </a:r>
                      <a:r>
                        <a:rPr sz="1400" spc="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що-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небудь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18744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Помилка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8445" indent="-192405">
                        <a:lnSpc>
                          <a:spcPts val="1540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Неправильність</a:t>
                      </a:r>
                      <a:r>
                        <a:rPr sz="14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підрахунках,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написання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слів.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59079" indent="-193040">
                        <a:lnSpc>
                          <a:spcPts val="1610"/>
                        </a:lnSpc>
                        <a:buAutoNum type="arabicParenR"/>
                        <a:tabLst>
                          <a:tab pos="259715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Неправильність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вчинках,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діях.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58445" indent="-192405">
                        <a:lnSpc>
                          <a:spcPts val="1625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Некоректність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результату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якихось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дій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3740">
                <a:tc>
                  <a:txBody>
                    <a:bodyPr/>
                    <a:lstStyle/>
                    <a:p>
                      <a:pPr marL="78105">
                        <a:lnSpc>
                          <a:spcPts val="158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Понеділок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85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Перший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день</a:t>
                      </a:r>
                      <a:r>
                        <a:rPr sz="14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тижня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14528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Портфель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88900">
                        <a:lnSpc>
                          <a:spcPts val="161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Спеціальна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чотирикутна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сумка</a:t>
                      </a:r>
                      <a:r>
                        <a:rPr sz="1400" spc="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із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застібкою,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призначена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для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носіння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ділових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паперів,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книг,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тощо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823213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Предмет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789305">
                        <a:lnSpc>
                          <a:spcPts val="1610"/>
                        </a:lnSpc>
                        <a:spcBef>
                          <a:spcPts val="5"/>
                        </a:spcBef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Конкретне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матеріальне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явище,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сприймається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органами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чуття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окремий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елемент дійсності.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58445" indent="-192405">
                        <a:lnSpc>
                          <a:spcPts val="1530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Певна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річ,</a:t>
                      </a:r>
                      <a:r>
                        <a:rPr sz="14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використовується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для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чогось.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58445" indent="-192405">
                        <a:lnSpc>
                          <a:spcPts val="1625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Коло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знань,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творить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окрему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дисципліну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викладанням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Середа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Третій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день</a:t>
                      </a:r>
                      <a:r>
                        <a:rPr sz="14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тижня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826262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Театр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8445" indent="-192405">
                        <a:lnSpc>
                          <a:spcPts val="1550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Вид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мистецтва,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 відображує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життя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3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сценічній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дії,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66675">
                        <a:lnSpc>
                          <a:spcPts val="1620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здійснюваній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акторами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перед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глядачами.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66675" marR="243840">
                        <a:lnSpc>
                          <a:spcPts val="1610"/>
                        </a:lnSpc>
                        <a:spcBef>
                          <a:spcPts val="15"/>
                        </a:spcBef>
                        <a:buAutoNum type="arabicParenR" startAt="2"/>
                        <a:tabLst>
                          <a:tab pos="259079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Приміщення,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будинок,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якому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відбуваються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спектаклі,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вистави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414527">
                <a:tc>
                  <a:txBody>
                    <a:bodyPr/>
                    <a:lstStyle/>
                    <a:p>
                      <a:pPr marL="78105" marR="427990">
                        <a:lnSpc>
                          <a:spcPts val="161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Учитель </a:t>
                      </a: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(в</a:t>
                      </a:r>
                      <a:r>
                        <a:rPr sz="1400" b="1" spc="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ч</a:t>
                      </a:r>
                      <a:r>
                        <a:rPr sz="1400" b="1" spc="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r>
                        <a:rPr sz="1400" b="1" spc="-1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3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л</a:t>
                      </a:r>
                      <a:r>
                        <a:rPr sz="1400" b="1" spc="-2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ь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Особа,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навчає,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викладає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якийсь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навчальний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предмет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869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Червоний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Один з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основних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кольорів; колір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крові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622172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Черговий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8445" indent="-192405">
                        <a:lnSpc>
                          <a:spcPts val="1540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Той,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хто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виконує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порядку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черговості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якісь обов´язки.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66675" marR="120014">
                        <a:lnSpc>
                          <a:spcPts val="1610"/>
                        </a:lnSpc>
                        <a:spcBef>
                          <a:spcPts val="35"/>
                        </a:spcBef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Той,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хто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працює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особливим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графіком,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навіть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такі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дні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й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години,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коли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інші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подібні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заклади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зачинені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Черевики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Вид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низького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взуття,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закриває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ногу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по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кісточку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включно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10311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Четвер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Четвертий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 день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тижня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Читання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Дія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значенням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читати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414781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Шістнадцять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8445" indent="-192405">
                        <a:lnSpc>
                          <a:spcPts val="1540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Число</a:t>
                      </a:r>
                      <a:r>
                        <a:rPr sz="14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16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58445" indent="-192405">
                        <a:lnSpc>
                          <a:spcPts val="1625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Кількість</a:t>
                      </a:r>
                      <a:r>
                        <a:rPr sz="140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16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Шофер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Водій</a:t>
                      </a:r>
                      <a:r>
                        <a:rPr sz="140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автомашини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78105">
                        <a:lnSpc>
                          <a:spcPts val="158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Ясен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75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Дерево 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із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перистим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листям</a:t>
                      </a:r>
                      <a:r>
                        <a:rPr sz="14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важкою міцною деревиною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619125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161925" algn="ctr">
                        <a:lnSpc>
                          <a:spcPct val="100000"/>
                        </a:lnSpc>
                      </a:pPr>
                      <a:r>
                        <a:rPr sz="1400" b="1" spc="-5" dirty="0">
                          <a:solidFill>
                            <a:srgbClr val="000080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r>
                        <a:rPr sz="1400" b="1" spc="-30" dirty="0">
                          <a:solidFill>
                            <a:srgbClr val="00008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000080"/>
                          </a:solidFill>
                          <a:latin typeface="Times New Roman"/>
                          <a:cs typeface="Times New Roman"/>
                        </a:rPr>
                        <a:t>клас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4445" marB="0"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414476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Абрикос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8445" indent="-192405">
                        <a:lnSpc>
                          <a:spcPts val="1540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Плодове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дерево,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росте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півдні.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58445" indent="-192405">
                        <a:lnSpc>
                          <a:spcPts val="1625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Жовтогарячий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соковитий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плід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цього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дерева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великою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470611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750">
                        <a:latin typeface="Times New Roman"/>
                        <a:cs typeface="Times New Roman"/>
                      </a:endParaRPr>
                    </a:p>
                    <a:p>
                      <a:pPr marR="17780" algn="r">
                        <a:lnSpc>
                          <a:spcPct val="100000"/>
                        </a:lnSpc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14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635" marB="0"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99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448360" y="457148"/>
            <a:ext cx="6350" cy="8308340"/>
          </a:xfrm>
          <a:custGeom>
            <a:avLst/>
            <a:gdLst/>
            <a:ahLst/>
            <a:cxnLst/>
            <a:rect l="l" t="t" r="r" b="b"/>
            <a:pathLst>
              <a:path w="6350" h="8308340">
                <a:moveTo>
                  <a:pt x="6096" y="8101012"/>
                </a:moveTo>
                <a:lnTo>
                  <a:pt x="0" y="8101012"/>
                </a:lnTo>
                <a:lnTo>
                  <a:pt x="0" y="8308264"/>
                </a:lnTo>
                <a:lnTo>
                  <a:pt x="6096" y="8308264"/>
                </a:lnTo>
                <a:lnTo>
                  <a:pt x="6096" y="8101012"/>
                </a:lnTo>
                <a:close/>
              </a:path>
              <a:path w="6350" h="8308340">
                <a:moveTo>
                  <a:pt x="6096" y="7890688"/>
                </a:moveTo>
                <a:lnTo>
                  <a:pt x="0" y="7890688"/>
                </a:lnTo>
                <a:lnTo>
                  <a:pt x="0" y="8094904"/>
                </a:lnTo>
                <a:lnTo>
                  <a:pt x="6096" y="8094904"/>
                </a:lnTo>
                <a:lnTo>
                  <a:pt x="6096" y="7890688"/>
                </a:lnTo>
                <a:close/>
              </a:path>
              <a:path w="6350" h="8308340">
                <a:moveTo>
                  <a:pt x="6096" y="7475855"/>
                </a:moveTo>
                <a:lnTo>
                  <a:pt x="0" y="7475855"/>
                </a:lnTo>
                <a:lnTo>
                  <a:pt x="0" y="7884592"/>
                </a:lnTo>
                <a:lnTo>
                  <a:pt x="6096" y="7884592"/>
                </a:lnTo>
                <a:lnTo>
                  <a:pt x="6096" y="7475855"/>
                </a:lnTo>
                <a:close/>
              </a:path>
              <a:path w="6350" h="8308340">
                <a:moveTo>
                  <a:pt x="6096" y="7265606"/>
                </a:moveTo>
                <a:lnTo>
                  <a:pt x="0" y="7265606"/>
                </a:lnTo>
                <a:lnTo>
                  <a:pt x="0" y="7469810"/>
                </a:lnTo>
                <a:lnTo>
                  <a:pt x="6096" y="7469810"/>
                </a:lnTo>
                <a:lnTo>
                  <a:pt x="6096" y="7265606"/>
                </a:lnTo>
                <a:close/>
              </a:path>
              <a:path w="6350" h="8308340">
                <a:moveTo>
                  <a:pt x="6096" y="7055282"/>
                </a:moveTo>
                <a:lnTo>
                  <a:pt x="0" y="7055282"/>
                </a:lnTo>
                <a:lnTo>
                  <a:pt x="0" y="7259498"/>
                </a:lnTo>
                <a:lnTo>
                  <a:pt x="6096" y="7259498"/>
                </a:lnTo>
                <a:lnTo>
                  <a:pt x="6096" y="7055282"/>
                </a:lnTo>
                <a:close/>
              </a:path>
              <a:path w="6350" h="8308340">
                <a:moveTo>
                  <a:pt x="6096" y="6844970"/>
                </a:moveTo>
                <a:lnTo>
                  <a:pt x="0" y="6844970"/>
                </a:lnTo>
                <a:lnTo>
                  <a:pt x="0" y="7049186"/>
                </a:lnTo>
                <a:lnTo>
                  <a:pt x="6096" y="7049186"/>
                </a:lnTo>
                <a:lnTo>
                  <a:pt x="6096" y="6844970"/>
                </a:lnTo>
                <a:close/>
              </a:path>
              <a:path w="6350" h="8308340">
                <a:moveTo>
                  <a:pt x="6096" y="6222873"/>
                </a:moveTo>
                <a:lnTo>
                  <a:pt x="0" y="6222873"/>
                </a:lnTo>
                <a:lnTo>
                  <a:pt x="0" y="6838874"/>
                </a:lnTo>
                <a:lnTo>
                  <a:pt x="6096" y="6838874"/>
                </a:lnTo>
                <a:lnTo>
                  <a:pt x="6096" y="6222873"/>
                </a:lnTo>
                <a:close/>
              </a:path>
              <a:path w="6350" h="8308340">
                <a:moveTo>
                  <a:pt x="6096" y="6012485"/>
                </a:moveTo>
                <a:lnTo>
                  <a:pt x="0" y="6012485"/>
                </a:lnTo>
                <a:lnTo>
                  <a:pt x="0" y="6216701"/>
                </a:lnTo>
                <a:lnTo>
                  <a:pt x="6096" y="6216701"/>
                </a:lnTo>
                <a:lnTo>
                  <a:pt x="6096" y="6012485"/>
                </a:lnTo>
                <a:close/>
              </a:path>
              <a:path w="6350" h="8308340">
                <a:moveTo>
                  <a:pt x="6096" y="5597957"/>
                </a:moveTo>
                <a:lnTo>
                  <a:pt x="0" y="5597957"/>
                </a:lnTo>
                <a:lnTo>
                  <a:pt x="0" y="6006389"/>
                </a:lnTo>
                <a:lnTo>
                  <a:pt x="6096" y="6006389"/>
                </a:lnTo>
                <a:lnTo>
                  <a:pt x="6096" y="5597957"/>
                </a:lnTo>
                <a:close/>
              </a:path>
              <a:path w="6350" h="8308340">
                <a:moveTo>
                  <a:pt x="6096" y="4771644"/>
                </a:moveTo>
                <a:lnTo>
                  <a:pt x="0" y="4771644"/>
                </a:lnTo>
                <a:lnTo>
                  <a:pt x="0" y="5591861"/>
                </a:lnTo>
                <a:lnTo>
                  <a:pt x="6096" y="5591861"/>
                </a:lnTo>
                <a:lnTo>
                  <a:pt x="6096" y="4771644"/>
                </a:lnTo>
                <a:close/>
              </a:path>
              <a:path w="6350" h="8308340">
                <a:moveTo>
                  <a:pt x="6096" y="4561383"/>
                </a:moveTo>
                <a:lnTo>
                  <a:pt x="0" y="4561383"/>
                </a:lnTo>
                <a:lnTo>
                  <a:pt x="0" y="4765599"/>
                </a:lnTo>
                <a:lnTo>
                  <a:pt x="6096" y="4765599"/>
                </a:lnTo>
                <a:lnTo>
                  <a:pt x="6096" y="4561383"/>
                </a:lnTo>
                <a:close/>
              </a:path>
              <a:path w="6350" h="8308340">
                <a:moveTo>
                  <a:pt x="6096" y="3738118"/>
                </a:moveTo>
                <a:lnTo>
                  <a:pt x="0" y="3738118"/>
                </a:lnTo>
                <a:lnTo>
                  <a:pt x="0" y="4555287"/>
                </a:lnTo>
                <a:lnTo>
                  <a:pt x="6096" y="4555287"/>
                </a:lnTo>
                <a:lnTo>
                  <a:pt x="6096" y="3738118"/>
                </a:lnTo>
                <a:close/>
              </a:path>
              <a:path w="6350" h="8308340">
                <a:moveTo>
                  <a:pt x="6096" y="3323653"/>
                </a:moveTo>
                <a:lnTo>
                  <a:pt x="0" y="3323653"/>
                </a:lnTo>
                <a:lnTo>
                  <a:pt x="0" y="3732085"/>
                </a:lnTo>
                <a:lnTo>
                  <a:pt x="6096" y="3732085"/>
                </a:lnTo>
                <a:lnTo>
                  <a:pt x="6096" y="3323653"/>
                </a:lnTo>
                <a:close/>
              </a:path>
              <a:path w="6350" h="8308340">
                <a:moveTo>
                  <a:pt x="6096" y="3109976"/>
                </a:moveTo>
                <a:lnTo>
                  <a:pt x="0" y="3109976"/>
                </a:lnTo>
                <a:lnTo>
                  <a:pt x="0" y="3317544"/>
                </a:lnTo>
                <a:lnTo>
                  <a:pt x="6096" y="3317544"/>
                </a:lnTo>
                <a:lnTo>
                  <a:pt x="6096" y="3109976"/>
                </a:lnTo>
                <a:close/>
              </a:path>
              <a:path w="6350" h="8308340">
                <a:moveTo>
                  <a:pt x="6096" y="2491155"/>
                </a:moveTo>
                <a:lnTo>
                  <a:pt x="0" y="2491155"/>
                </a:lnTo>
                <a:lnTo>
                  <a:pt x="0" y="3103803"/>
                </a:lnTo>
                <a:lnTo>
                  <a:pt x="6096" y="3103803"/>
                </a:lnTo>
                <a:lnTo>
                  <a:pt x="6096" y="2491155"/>
                </a:lnTo>
                <a:close/>
              </a:path>
              <a:path w="6350" h="8308340">
                <a:moveTo>
                  <a:pt x="6096" y="2076323"/>
                </a:moveTo>
                <a:lnTo>
                  <a:pt x="0" y="2076323"/>
                </a:lnTo>
                <a:lnTo>
                  <a:pt x="0" y="2485059"/>
                </a:lnTo>
                <a:lnTo>
                  <a:pt x="6096" y="2485059"/>
                </a:lnTo>
                <a:lnTo>
                  <a:pt x="6096" y="2076323"/>
                </a:lnTo>
                <a:close/>
              </a:path>
              <a:path w="6350" h="8308340">
                <a:moveTo>
                  <a:pt x="6096" y="1866061"/>
                </a:moveTo>
                <a:lnTo>
                  <a:pt x="0" y="1866061"/>
                </a:lnTo>
                <a:lnTo>
                  <a:pt x="0" y="2070277"/>
                </a:lnTo>
                <a:lnTo>
                  <a:pt x="6096" y="2070277"/>
                </a:lnTo>
                <a:lnTo>
                  <a:pt x="6096" y="1866061"/>
                </a:lnTo>
                <a:close/>
              </a:path>
              <a:path w="6350" h="8308340">
                <a:moveTo>
                  <a:pt x="6096" y="1451533"/>
                </a:moveTo>
                <a:lnTo>
                  <a:pt x="0" y="1451533"/>
                </a:lnTo>
                <a:lnTo>
                  <a:pt x="0" y="1859965"/>
                </a:lnTo>
                <a:lnTo>
                  <a:pt x="6096" y="1859965"/>
                </a:lnTo>
                <a:lnTo>
                  <a:pt x="6096" y="1451533"/>
                </a:lnTo>
                <a:close/>
              </a:path>
              <a:path w="6350" h="8308340">
                <a:moveTo>
                  <a:pt x="6096" y="829437"/>
                </a:moveTo>
                <a:lnTo>
                  <a:pt x="0" y="829437"/>
                </a:lnTo>
                <a:lnTo>
                  <a:pt x="0" y="1445437"/>
                </a:lnTo>
                <a:lnTo>
                  <a:pt x="6096" y="1445437"/>
                </a:lnTo>
                <a:lnTo>
                  <a:pt x="6096" y="829437"/>
                </a:lnTo>
                <a:close/>
              </a:path>
              <a:path w="6350" h="8308340">
                <a:moveTo>
                  <a:pt x="6096" y="414832"/>
                </a:moveTo>
                <a:lnTo>
                  <a:pt x="0" y="414832"/>
                </a:lnTo>
                <a:lnTo>
                  <a:pt x="0" y="823264"/>
                </a:lnTo>
                <a:lnTo>
                  <a:pt x="6096" y="823264"/>
                </a:lnTo>
                <a:lnTo>
                  <a:pt x="6096" y="414832"/>
                </a:lnTo>
                <a:close/>
              </a:path>
              <a:path w="6350" h="8308340">
                <a:moveTo>
                  <a:pt x="6096" y="0"/>
                </a:moveTo>
                <a:lnTo>
                  <a:pt x="0" y="0"/>
                </a:lnTo>
                <a:lnTo>
                  <a:pt x="0" y="408736"/>
                </a:lnTo>
                <a:lnTo>
                  <a:pt x="6096" y="408736"/>
                </a:lnTo>
                <a:lnTo>
                  <a:pt x="60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7138669" y="10136123"/>
            <a:ext cx="0" cy="128270"/>
          </a:xfrm>
          <a:custGeom>
            <a:avLst/>
            <a:gdLst/>
            <a:ahLst/>
            <a:cxnLst/>
            <a:rect l="l" t="t" r="r" b="b"/>
            <a:pathLst>
              <a:path h="128270">
                <a:moveTo>
                  <a:pt x="0" y="128015"/>
                </a:moveTo>
                <a:lnTo>
                  <a:pt x="0" y="0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340182" y="339597"/>
            <a:ext cx="6885305" cy="10019030"/>
            <a:chOff x="340182" y="339597"/>
            <a:chExt cx="6885305" cy="10019030"/>
          </a:xfrm>
        </p:grpSpPr>
        <p:sp>
          <p:nvSpPr>
            <p:cNvPr id="6" name="object 6"/>
            <p:cNvSpPr/>
            <p:nvPr/>
          </p:nvSpPr>
          <p:spPr>
            <a:xfrm>
              <a:off x="341071" y="340486"/>
              <a:ext cx="6883400" cy="10017125"/>
            </a:xfrm>
            <a:custGeom>
              <a:avLst/>
              <a:gdLst/>
              <a:ahLst/>
              <a:cxnLst/>
              <a:rect l="l" t="t" r="r" b="b"/>
              <a:pathLst>
                <a:path w="6883400" h="10017125">
                  <a:moveTo>
                    <a:pt x="304" y="93852"/>
                  </a:moveTo>
                  <a:lnTo>
                    <a:pt x="304" y="60325"/>
                  </a:lnTo>
                  <a:lnTo>
                    <a:pt x="3352" y="60960"/>
                  </a:lnTo>
                  <a:lnTo>
                    <a:pt x="6705" y="61595"/>
                  </a:lnTo>
                  <a:lnTo>
                    <a:pt x="9753" y="61849"/>
                  </a:lnTo>
                  <a:lnTo>
                    <a:pt x="13106" y="62102"/>
                  </a:lnTo>
                  <a:lnTo>
                    <a:pt x="16459" y="62483"/>
                  </a:lnTo>
                  <a:lnTo>
                    <a:pt x="19507" y="62483"/>
                  </a:lnTo>
                  <a:lnTo>
                    <a:pt x="22555" y="62102"/>
                  </a:lnTo>
                  <a:lnTo>
                    <a:pt x="25907" y="61849"/>
                  </a:lnTo>
                  <a:lnTo>
                    <a:pt x="50291" y="46608"/>
                  </a:lnTo>
                  <a:lnTo>
                    <a:pt x="52730" y="43306"/>
                  </a:lnTo>
                  <a:lnTo>
                    <a:pt x="55168" y="40258"/>
                  </a:lnTo>
                  <a:lnTo>
                    <a:pt x="56997" y="37211"/>
                  </a:lnTo>
                  <a:lnTo>
                    <a:pt x="58826" y="34163"/>
                  </a:lnTo>
                  <a:lnTo>
                    <a:pt x="60350" y="31369"/>
                  </a:lnTo>
                  <a:lnTo>
                    <a:pt x="61569" y="28321"/>
                  </a:lnTo>
                  <a:lnTo>
                    <a:pt x="62483" y="25526"/>
                  </a:lnTo>
                  <a:lnTo>
                    <a:pt x="63398" y="22860"/>
                  </a:lnTo>
                  <a:lnTo>
                    <a:pt x="64007" y="20066"/>
                  </a:lnTo>
                  <a:lnTo>
                    <a:pt x="64007" y="17399"/>
                  </a:lnTo>
                  <a:lnTo>
                    <a:pt x="64312" y="14604"/>
                  </a:lnTo>
                  <a:lnTo>
                    <a:pt x="60655" y="0"/>
                  </a:lnTo>
                  <a:lnTo>
                    <a:pt x="93573" y="253"/>
                  </a:lnTo>
                </a:path>
                <a:path w="6883400" h="10017125">
                  <a:moveTo>
                    <a:pt x="85343" y="93852"/>
                  </a:moveTo>
                  <a:lnTo>
                    <a:pt x="85343" y="85344"/>
                  </a:lnTo>
                  <a:lnTo>
                    <a:pt x="93573" y="85344"/>
                  </a:lnTo>
                </a:path>
                <a:path w="6883400" h="10017125">
                  <a:moveTo>
                    <a:pt x="93573" y="253"/>
                  </a:moveTo>
                  <a:lnTo>
                    <a:pt x="126796" y="253"/>
                  </a:lnTo>
                  <a:lnTo>
                    <a:pt x="126187" y="2413"/>
                  </a:lnTo>
                  <a:lnTo>
                    <a:pt x="125577" y="5206"/>
                  </a:lnTo>
                  <a:lnTo>
                    <a:pt x="125272" y="7620"/>
                  </a:lnTo>
                  <a:lnTo>
                    <a:pt x="124663" y="10032"/>
                  </a:lnTo>
                  <a:lnTo>
                    <a:pt x="124358" y="12826"/>
                  </a:lnTo>
                  <a:lnTo>
                    <a:pt x="124358" y="15240"/>
                  </a:lnTo>
                  <a:lnTo>
                    <a:pt x="124053" y="17906"/>
                  </a:lnTo>
                  <a:lnTo>
                    <a:pt x="124053" y="20447"/>
                  </a:lnTo>
                  <a:lnTo>
                    <a:pt x="124358" y="23114"/>
                  </a:lnTo>
                  <a:lnTo>
                    <a:pt x="124358" y="25526"/>
                  </a:lnTo>
                  <a:lnTo>
                    <a:pt x="124967" y="28321"/>
                  </a:lnTo>
                  <a:lnTo>
                    <a:pt x="125272" y="30733"/>
                  </a:lnTo>
                  <a:lnTo>
                    <a:pt x="125882" y="33147"/>
                  </a:lnTo>
                  <a:lnTo>
                    <a:pt x="126492" y="35687"/>
                  </a:lnTo>
                  <a:lnTo>
                    <a:pt x="127101" y="38100"/>
                  </a:lnTo>
                  <a:lnTo>
                    <a:pt x="128015" y="40513"/>
                  </a:lnTo>
                  <a:lnTo>
                    <a:pt x="128930" y="42672"/>
                  </a:lnTo>
                  <a:lnTo>
                    <a:pt x="129844" y="45085"/>
                  </a:lnTo>
                  <a:lnTo>
                    <a:pt x="131064" y="47244"/>
                  </a:lnTo>
                  <a:lnTo>
                    <a:pt x="132283" y="49022"/>
                  </a:lnTo>
                  <a:lnTo>
                    <a:pt x="133807" y="50926"/>
                  </a:lnTo>
                  <a:lnTo>
                    <a:pt x="135026" y="52704"/>
                  </a:lnTo>
                  <a:lnTo>
                    <a:pt x="136855" y="54482"/>
                  </a:lnTo>
                  <a:lnTo>
                    <a:pt x="138379" y="56006"/>
                  </a:lnTo>
                  <a:lnTo>
                    <a:pt x="140208" y="57530"/>
                  </a:lnTo>
                  <a:lnTo>
                    <a:pt x="142036" y="58800"/>
                  </a:lnTo>
                  <a:lnTo>
                    <a:pt x="144170" y="60071"/>
                  </a:lnTo>
                  <a:lnTo>
                    <a:pt x="146303" y="60960"/>
                  </a:lnTo>
                  <a:lnTo>
                    <a:pt x="148437" y="61595"/>
                  </a:lnTo>
                  <a:lnTo>
                    <a:pt x="150875" y="62483"/>
                  </a:lnTo>
                  <a:lnTo>
                    <a:pt x="153314" y="62738"/>
                  </a:lnTo>
                  <a:lnTo>
                    <a:pt x="155752" y="63119"/>
                  </a:lnTo>
                  <a:lnTo>
                    <a:pt x="158495" y="62738"/>
                  </a:lnTo>
                  <a:lnTo>
                    <a:pt x="161239" y="62102"/>
                  </a:lnTo>
                  <a:lnTo>
                    <a:pt x="163677" y="61595"/>
                  </a:lnTo>
                  <a:lnTo>
                    <a:pt x="165811" y="60578"/>
                  </a:lnTo>
                  <a:lnTo>
                    <a:pt x="167944" y="59690"/>
                  </a:lnTo>
                  <a:lnTo>
                    <a:pt x="170078" y="58547"/>
                  </a:lnTo>
                  <a:lnTo>
                    <a:pt x="178308" y="50926"/>
                  </a:lnTo>
                  <a:lnTo>
                    <a:pt x="179831" y="49022"/>
                  </a:lnTo>
                  <a:lnTo>
                    <a:pt x="184708" y="38353"/>
                  </a:lnTo>
                  <a:lnTo>
                    <a:pt x="185623" y="35941"/>
                  </a:lnTo>
                  <a:lnTo>
                    <a:pt x="185928" y="33527"/>
                  </a:lnTo>
                  <a:lnTo>
                    <a:pt x="186537" y="31115"/>
                  </a:lnTo>
                  <a:lnTo>
                    <a:pt x="186842" y="28575"/>
                  </a:lnTo>
                  <a:lnTo>
                    <a:pt x="187147" y="25907"/>
                  </a:lnTo>
                  <a:lnTo>
                    <a:pt x="187451" y="23495"/>
                  </a:lnTo>
                  <a:lnTo>
                    <a:pt x="187756" y="20700"/>
                  </a:lnTo>
                  <a:lnTo>
                    <a:pt x="187756" y="18288"/>
                  </a:lnTo>
                  <a:lnTo>
                    <a:pt x="187756" y="15494"/>
                  </a:lnTo>
                  <a:lnTo>
                    <a:pt x="187756" y="13080"/>
                  </a:lnTo>
                  <a:lnTo>
                    <a:pt x="187451" y="10287"/>
                  </a:lnTo>
                  <a:lnTo>
                    <a:pt x="187147" y="7874"/>
                  </a:lnTo>
                  <a:lnTo>
                    <a:pt x="186842" y="5206"/>
                  </a:lnTo>
                  <a:lnTo>
                    <a:pt x="186537" y="2667"/>
                  </a:lnTo>
                  <a:lnTo>
                    <a:pt x="186232" y="253"/>
                  </a:lnTo>
                  <a:lnTo>
                    <a:pt x="218541" y="253"/>
                  </a:lnTo>
                </a:path>
                <a:path w="6883400" h="10017125">
                  <a:moveTo>
                    <a:pt x="93573" y="85344"/>
                  </a:moveTo>
                  <a:lnTo>
                    <a:pt x="218541" y="85344"/>
                  </a:lnTo>
                </a:path>
                <a:path w="6883400" h="10017125">
                  <a:moveTo>
                    <a:pt x="218541" y="253"/>
                  </a:moveTo>
                  <a:lnTo>
                    <a:pt x="251764" y="253"/>
                  </a:lnTo>
                  <a:lnTo>
                    <a:pt x="251155" y="2413"/>
                  </a:lnTo>
                  <a:lnTo>
                    <a:pt x="250545" y="5206"/>
                  </a:lnTo>
                  <a:lnTo>
                    <a:pt x="250240" y="7620"/>
                  </a:lnTo>
                  <a:lnTo>
                    <a:pt x="249631" y="10032"/>
                  </a:lnTo>
                  <a:lnTo>
                    <a:pt x="249326" y="12826"/>
                  </a:lnTo>
                  <a:lnTo>
                    <a:pt x="249326" y="25526"/>
                  </a:lnTo>
                  <a:lnTo>
                    <a:pt x="249936" y="28321"/>
                  </a:lnTo>
                  <a:lnTo>
                    <a:pt x="250240" y="30733"/>
                  </a:lnTo>
                  <a:lnTo>
                    <a:pt x="250850" y="33147"/>
                  </a:lnTo>
                  <a:lnTo>
                    <a:pt x="251459" y="35687"/>
                  </a:lnTo>
                  <a:lnTo>
                    <a:pt x="252069" y="38100"/>
                  </a:lnTo>
                  <a:lnTo>
                    <a:pt x="252984" y="40513"/>
                  </a:lnTo>
                  <a:lnTo>
                    <a:pt x="253898" y="42672"/>
                  </a:lnTo>
                  <a:lnTo>
                    <a:pt x="254812" y="45085"/>
                  </a:lnTo>
                  <a:lnTo>
                    <a:pt x="267309" y="58800"/>
                  </a:lnTo>
                  <a:lnTo>
                    <a:pt x="269138" y="60071"/>
                  </a:lnTo>
                  <a:lnTo>
                    <a:pt x="271272" y="60960"/>
                  </a:lnTo>
                  <a:lnTo>
                    <a:pt x="273710" y="61595"/>
                  </a:lnTo>
                  <a:lnTo>
                    <a:pt x="275844" y="62483"/>
                  </a:lnTo>
                  <a:lnTo>
                    <a:pt x="278282" y="62738"/>
                  </a:lnTo>
                  <a:lnTo>
                    <a:pt x="280720" y="63119"/>
                  </a:lnTo>
                  <a:lnTo>
                    <a:pt x="283464" y="62738"/>
                  </a:lnTo>
                  <a:lnTo>
                    <a:pt x="286207" y="62102"/>
                  </a:lnTo>
                  <a:lnTo>
                    <a:pt x="288645" y="61595"/>
                  </a:lnTo>
                  <a:lnTo>
                    <a:pt x="290779" y="60578"/>
                  </a:lnTo>
                  <a:lnTo>
                    <a:pt x="292912" y="59690"/>
                  </a:lnTo>
                  <a:lnTo>
                    <a:pt x="295046" y="58547"/>
                  </a:lnTo>
                  <a:lnTo>
                    <a:pt x="296875" y="57276"/>
                  </a:lnTo>
                  <a:lnTo>
                    <a:pt x="299008" y="56006"/>
                  </a:lnTo>
                  <a:lnTo>
                    <a:pt x="300532" y="54228"/>
                  </a:lnTo>
                  <a:lnTo>
                    <a:pt x="302056" y="52704"/>
                  </a:lnTo>
                  <a:lnTo>
                    <a:pt x="303580" y="50926"/>
                  </a:lnTo>
                  <a:lnTo>
                    <a:pt x="304800" y="49022"/>
                  </a:lnTo>
                  <a:lnTo>
                    <a:pt x="306019" y="46863"/>
                  </a:lnTo>
                  <a:lnTo>
                    <a:pt x="307238" y="45085"/>
                  </a:lnTo>
                  <a:lnTo>
                    <a:pt x="308152" y="42672"/>
                  </a:lnTo>
                  <a:lnTo>
                    <a:pt x="309067" y="40513"/>
                  </a:lnTo>
                  <a:lnTo>
                    <a:pt x="309676" y="38353"/>
                  </a:lnTo>
                  <a:lnTo>
                    <a:pt x="310591" y="35941"/>
                  </a:lnTo>
                  <a:lnTo>
                    <a:pt x="310895" y="33527"/>
                  </a:lnTo>
                  <a:lnTo>
                    <a:pt x="311505" y="31115"/>
                  </a:lnTo>
                  <a:lnTo>
                    <a:pt x="312115" y="28575"/>
                  </a:lnTo>
                  <a:lnTo>
                    <a:pt x="312115" y="25907"/>
                  </a:lnTo>
                  <a:lnTo>
                    <a:pt x="312420" y="23495"/>
                  </a:lnTo>
                  <a:lnTo>
                    <a:pt x="312724" y="20700"/>
                  </a:lnTo>
                  <a:lnTo>
                    <a:pt x="312724" y="18288"/>
                  </a:lnTo>
                  <a:lnTo>
                    <a:pt x="312724" y="15494"/>
                  </a:lnTo>
                  <a:lnTo>
                    <a:pt x="312724" y="13080"/>
                  </a:lnTo>
                  <a:lnTo>
                    <a:pt x="312420" y="10287"/>
                  </a:lnTo>
                  <a:lnTo>
                    <a:pt x="312115" y="7874"/>
                  </a:lnTo>
                  <a:lnTo>
                    <a:pt x="311810" y="5206"/>
                  </a:lnTo>
                  <a:lnTo>
                    <a:pt x="311505" y="2667"/>
                  </a:lnTo>
                  <a:lnTo>
                    <a:pt x="311200" y="253"/>
                  </a:lnTo>
                  <a:lnTo>
                    <a:pt x="343509" y="253"/>
                  </a:lnTo>
                </a:path>
                <a:path w="6883400" h="10017125">
                  <a:moveTo>
                    <a:pt x="218541" y="85344"/>
                  </a:moveTo>
                  <a:lnTo>
                    <a:pt x="343509" y="85344"/>
                  </a:lnTo>
                </a:path>
                <a:path w="6883400" h="10017125">
                  <a:moveTo>
                    <a:pt x="343509" y="253"/>
                  </a:moveTo>
                  <a:lnTo>
                    <a:pt x="377037" y="253"/>
                  </a:lnTo>
                  <a:lnTo>
                    <a:pt x="376428" y="2413"/>
                  </a:lnTo>
                  <a:lnTo>
                    <a:pt x="375513" y="5206"/>
                  </a:lnTo>
                  <a:lnTo>
                    <a:pt x="375208" y="7620"/>
                  </a:lnTo>
                  <a:lnTo>
                    <a:pt x="374903" y="10032"/>
                  </a:lnTo>
                  <a:lnTo>
                    <a:pt x="374599" y="12826"/>
                  </a:lnTo>
                  <a:lnTo>
                    <a:pt x="374294" y="15240"/>
                  </a:lnTo>
                  <a:lnTo>
                    <a:pt x="374294" y="17906"/>
                  </a:lnTo>
                  <a:lnTo>
                    <a:pt x="374294" y="20447"/>
                  </a:lnTo>
                  <a:lnTo>
                    <a:pt x="374294" y="23114"/>
                  </a:lnTo>
                  <a:lnTo>
                    <a:pt x="374599" y="25526"/>
                  </a:lnTo>
                  <a:lnTo>
                    <a:pt x="374903" y="28321"/>
                  </a:lnTo>
                  <a:lnTo>
                    <a:pt x="375208" y="30733"/>
                  </a:lnTo>
                  <a:lnTo>
                    <a:pt x="375818" y="33147"/>
                  </a:lnTo>
                  <a:lnTo>
                    <a:pt x="376428" y="35687"/>
                  </a:lnTo>
                  <a:lnTo>
                    <a:pt x="382523" y="49022"/>
                  </a:lnTo>
                  <a:lnTo>
                    <a:pt x="383743" y="50926"/>
                  </a:lnTo>
                  <a:lnTo>
                    <a:pt x="385267" y="52704"/>
                  </a:lnTo>
                  <a:lnTo>
                    <a:pt x="386791" y="54482"/>
                  </a:lnTo>
                  <a:lnTo>
                    <a:pt x="388315" y="56006"/>
                  </a:lnTo>
                  <a:lnTo>
                    <a:pt x="390144" y="57530"/>
                  </a:lnTo>
                  <a:lnTo>
                    <a:pt x="392277" y="58800"/>
                  </a:lnTo>
                  <a:lnTo>
                    <a:pt x="394106" y="60071"/>
                  </a:lnTo>
                  <a:lnTo>
                    <a:pt x="396239" y="60960"/>
                  </a:lnTo>
                  <a:lnTo>
                    <a:pt x="398678" y="61595"/>
                  </a:lnTo>
                  <a:lnTo>
                    <a:pt x="400811" y="62483"/>
                  </a:lnTo>
                  <a:lnTo>
                    <a:pt x="403250" y="62738"/>
                  </a:lnTo>
                  <a:lnTo>
                    <a:pt x="405993" y="63119"/>
                  </a:lnTo>
                  <a:lnTo>
                    <a:pt x="408736" y="62738"/>
                  </a:lnTo>
                  <a:lnTo>
                    <a:pt x="411175" y="62102"/>
                  </a:lnTo>
                  <a:lnTo>
                    <a:pt x="413613" y="61595"/>
                  </a:lnTo>
                  <a:lnTo>
                    <a:pt x="416052" y="60578"/>
                  </a:lnTo>
                  <a:lnTo>
                    <a:pt x="418185" y="59690"/>
                  </a:lnTo>
                  <a:lnTo>
                    <a:pt x="420014" y="58547"/>
                  </a:lnTo>
                  <a:lnTo>
                    <a:pt x="422147" y="57276"/>
                  </a:lnTo>
                  <a:lnTo>
                    <a:pt x="423976" y="56006"/>
                  </a:lnTo>
                  <a:lnTo>
                    <a:pt x="425500" y="54228"/>
                  </a:lnTo>
                  <a:lnTo>
                    <a:pt x="427024" y="52704"/>
                  </a:lnTo>
                  <a:lnTo>
                    <a:pt x="428548" y="50926"/>
                  </a:lnTo>
                  <a:lnTo>
                    <a:pt x="429767" y="49022"/>
                  </a:lnTo>
                  <a:lnTo>
                    <a:pt x="430987" y="46863"/>
                  </a:lnTo>
                  <a:lnTo>
                    <a:pt x="432206" y="45085"/>
                  </a:lnTo>
                  <a:lnTo>
                    <a:pt x="433120" y="42672"/>
                  </a:lnTo>
                  <a:lnTo>
                    <a:pt x="434035" y="40513"/>
                  </a:lnTo>
                  <a:lnTo>
                    <a:pt x="434644" y="38353"/>
                  </a:lnTo>
                  <a:lnTo>
                    <a:pt x="435559" y="35941"/>
                  </a:lnTo>
                  <a:lnTo>
                    <a:pt x="436168" y="33527"/>
                  </a:lnTo>
                  <a:lnTo>
                    <a:pt x="436473" y="31115"/>
                  </a:lnTo>
                  <a:lnTo>
                    <a:pt x="437083" y="28575"/>
                  </a:lnTo>
                  <a:lnTo>
                    <a:pt x="437388" y="25907"/>
                  </a:lnTo>
                  <a:lnTo>
                    <a:pt x="437388" y="23495"/>
                  </a:lnTo>
                  <a:lnTo>
                    <a:pt x="437692" y="20700"/>
                  </a:lnTo>
                  <a:lnTo>
                    <a:pt x="437692" y="18288"/>
                  </a:lnTo>
                  <a:lnTo>
                    <a:pt x="437692" y="15494"/>
                  </a:lnTo>
                  <a:lnTo>
                    <a:pt x="437692" y="13080"/>
                  </a:lnTo>
                  <a:lnTo>
                    <a:pt x="437388" y="10287"/>
                  </a:lnTo>
                  <a:lnTo>
                    <a:pt x="437388" y="7874"/>
                  </a:lnTo>
                  <a:lnTo>
                    <a:pt x="436778" y="5206"/>
                  </a:lnTo>
                  <a:lnTo>
                    <a:pt x="436778" y="2667"/>
                  </a:lnTo>
                  <a:lnTo>
                    <a:pt x="436168" y="253"/>
                  </a:lnTo>
                  <a:lnTo>
                    <a:pt x="468477" y="253"/>
                  </a:lnTo>
                </a:path>
                <a:path w="6883400" h="10017125">
                  <a:moveTo>
                    <a:pt x="343509" y="85344"/>
                  </a:moveTo>
                  <a:lnTo>
                    <a:pt x="468477" y="85344"/>
                  </a:lnTo>
                </a:path>
                <a:path w="6883400" h="10017125">
                  <a:moveTo>
                    <a:pt x="468477" y="253"/>
                  </a:moveTo>
                  <a:lnTo>
                    <a:pt x="502005" y="253"/>
                  </a:lnTo>
                  <a:lnTo>
                    <a:pt x="501395" y="2413"/>
                  </a:lnTo>
                  <a:lnTo>
                    <a:pt x="500481" y="5206"/>
                  </a:lnTo>
                  <a:lnTo>
                    <a:pt x="500176" y="7620"/>
                  </a:lnTo>
                  <a:lnTo>
                    <a:pt x="499871" y="10032"/>
                  </a:lnTo>
                  <a:lnTo>
                    <a:pt x="499567" y="12826"/>
                  </a:lnTo>
                  <a:lnTo>
                    <a:pt x="499262" y="15240"/>
                  </a:lnTo>
                  <a:lnTo>
                    <a:pt x="499262" y="17906"/>
                  </a:lnTo>
                  <a:lnTo>
                    <a:pt x="499262" y="20447"/>
                  </a:lnTo>
                  <a:lnTo>
                    <a:pt x="499262" y="23114"/>
                  </a:lnTo>
                  <a:lnTo>
                    <a:pt x="499567" y="25526"/>
                  </a:lnTo>
                  <a:lnTo>
                    <a:pt x="499871" y="28321"/>
                  </a:lnTo>
                  <a:lnTo>
                    <a:pt x="500176" y="30733"/>
                  </a:lnTo>
                  <a:lnTo>
                    <a:pt x="500786" y="33147"/>
                  </a:lnTo>
                  <a:lnTo>
                    <a:pt x="501395" y="35687"/>
                  </a:lnTo>
                  <a:lnTo>
                    <a:pt x="507492" y="49022"/>
                  </a:lnTo>
                  <a:lnTo>
                    <a:pt x="508711" y="50926"/>
                  </a:lnTo>
                  <a:lnTo>
                    <a:pt x="510235" y="52704"/>
                  </a:lnTo>
                  <a:lnTo>
                    <a:pt x="511759" y="54482"/>
                  </a:lnTo>
                  <a:lnTo>
                    <a:pt x="513588" y="56006"/>
                  </a:lnTo>
                  <a:lnTo>
                    <a:pt x="515111" y="57530"/>
                  </a:lnTo>
                  <a:lnTo>
                    <a:pt x="517245" y="58800"/>
                  </a:lnTo>
                  <a:lnTo>
                    <a:pt x="519074" y="60071"/>
                  </a:lnTo>
                  <a:lnTo>
                    <a:pt x="521208" y="60960"/>
                  </a:lnTo>
                  <a:lnTo>
                    <a:pt x="523646" y="61595"/>
                  </a:lnTo>
                  <a:lnTo>
                    <a:pt x="525780" y="62483"/>
                  </a:lnTo>
                  <a:lnTo>
                    <a:pt x="528218" y="62738"/>
                  </a:lnTo>
                  <a:lnTo>
                    <a:pt x="530961" y="63119"/>
                  </a:lnTo>
                  <a:lnTo>
                    <a:pt x="533704" y="62738"/>
                  </a:lnTo>
                  <a:lnTo>
                    <a:pt x="536143" y="62102"/>
                  </a:lnTo>
                  <a:lnTo>
                    <a:pt x="538581" y="61595"/>
                  </a:lnTo>
                  <a:lnTo>
                    <a:pt x="541020" y="60578"/>
                  </a:lnTo>
                  <a:lnTo>
                    <a:pt x="543153" y="59690"/>
                  </a:lnTo>
                  <a:lnTo>
                    <a:pt x="545287" y="58547"/>
                  </a:lnTo>
                  <a:lnTo>
                    <a:pt x="547116" y="57276"/>
                  </a:lnTo>
                  <a:lnTo>
                    <a:pt x="548944" y="56006"/>
                  </a:lnTo>
                  <a:lnTo>
                    <a:pt x="550468" y="54228"/>
                  </a:lnTo>
                  <a:lnTo>
                    <a:pt x="551992" y="52704"/>
                  </a:lnTo>
                  <a:lnTo>
                    <a:pt x="553516" y="50926"/>
                  </a:lnTo>
                  <a:lnTo>
                    <a:pt x="554736" y="49022"/>
                  </a:lnTo>
                  <a:lnTo>
                    <a:pt x="555955" y="46863"/>
                  </a:lnTo>
                  <a:lnTo>
                    <a:pt x="557174" y="45085"/>
                  </a:lnTo>
                  <a:lnTo>
                    <a:pt x="558088" y="42672"/>
                  </a:lnTo>
                  <a:lnTo>
                    <a:pt x="559003" y="40513"/>
                  </a:lnTo>
                  <a:lnTo>
                    <a:pt x="559612" y="38353"/>
                  </a:lnTo>
                  <a:lnTo>
                    <a:pt x="560527" y="35941"/>
                  </a:lnTo>
                  <a:lnTo>
                    <a:pt x="561136" y="33527"/>
                  </a:lnTo>
                  <a:lnTo>
                    <a:pt x="561441" y="31115"/>
                  </a:lnTo>
                  <a:lnTo>
                    <a:pt x="562051" y="28575"/>
                  </a:lnTo>
                  <a:lnTo>
                    <a:pt x="562355" y="25907"/>
                  </a:lnTo>
                  <a:lnTo>
                    <a:pt x="562355" y="23495"/>
                  </a:lnTo>
                  <a:lnTo>
                    <a:pt x="562660" y="20700"/>
                  </a:lnTo>
                  <a:lnTo>
                    <a:pt x="562660" y="18288"/>
                  </a:lnTo>
                  <a:lnTo>
                    <a:pt x="562660" y="15494"/>
                  </a:lnTo>
                  <a:lnTo>
                    <a:pt x="562660" y="13080"/>
                  </a:lnTo>
                  <a:lnTo>
                    <a:pt x="562355" y="10287"/>
                  </a:lnTo>
                  <a:lnTo>
                    <a:pt x="562355" y="7874"/>
                  </a:lnTo>
                  <a:lnTo>
                    <a:pt x="562051" y="5206"/>
                  </a:lnTo>
                  <a:lnTo>
                    <a:pt x="561746" y="2667"/>
                  </a:lnTo>
                  <a:lnTo>
                    <a:pt x="561136" y="253"/>
                  </a:lnTo>
                  <a:lnTo>
                    <a:pt x="593445" y="253"/>
                  </a:lnTo>
                </a:path>
                <a:path w="6883400" h="10017125">
                  <a:moveTo>
                    <a:pt x="468477" y="85344"/>
                  </a:moveTo>
                  <a:lnTo>
                    <a:pt x="593445" y="85344"/>
                  </a:lnTo>
                </a:path>
                <a:path w="6883400" h="10017125">
                  <a:moveTo>
                    <a:pt x="593445" y="253"/>
                  </a:moveTo>
                  <a:lnTo>
                    <a:pt x="626973" y="253"/>
                  </a:lnTo>
                  <a:lnTo>
                    <a:pt x="626364" y="2413"/>
                  </a:lnTo>
                  <a:lnTo>
                    <a:pt x="625754" y="5206"/>
                  </a:lnTo>
                  <a:lnTo>
                    <a:pt x="625144" y="7620"/>
                  </a:lnTo>
                  <a:lnTo>
                    <a:pt x="624840" y="10032"/>
                  </a:lnTo>
                  <a:lnTo>
                    <a:pt x="624535" y="12826"/>
                  </a:lnTo>
                  <a:lnTo>
                    <a:pt x="624230" y="15240"/>
                  </a:lnTo>
                  <a:lnTo>
                    <a:pt x="624230" y="17906"/>
                  </a:lnTo>
                  <a:lnTo>
                    <a:pt x="624230" y="20447"/>
                  </a:lnTo>
                  <a:lnTo>
                    <a:pt x="624230" y="23114"/>
                  </a:lnTo>
                  <a:lnTo>
                    <a:pt x="624535" y="25526"/>
                  </a:lnTo>
                  <a:lnTo>
                    <a:pt x="624840" y="28321"/>
                  </a:lnTo>
                  <a:lnTo>
                    <a:pt x="625144" y="30733"/>
                  </a:lnTo>
                  <a:lnTo>
                    <a:pt x="625754" y="33147"/>
                  </a:lnTo>
                  <a:lnTo>
                    <a:pt x="626364" y="35687"/>
                  </a:lnTo>
                  <a:lnTo>
                    <a:pt x="627278" y="38100"/>
                  </a:lnTo>
                  <a:lnTo>
                    <a:pt x="627888" y="40513"/>
                  </a:lnTo>
                  <a:lnTo>
                    <a:pt x="628802" y="42672"/>
                  </a:lnTo>
                  <a:lnTo>
                    <a:pt x="630021" y="45085"/>
                  </a:lnTo>
                  <a:lnTo>
                    <a:pt x="631240" y="47244"/>
                  </a:lnTo>
                  <a:lnTo>
                    <a:pt x="632460" y="49022"/>
                  </a:lnTo>
                  <a:lnTo>
                    <a:pt x="633679" y="50926"/>
                  </a:lnTo>
                  <a:lnTo>
                    <a:pt x="635203" y="52704"/>
                  </a:lnTo>
                  <a:lnTo>
                    <a:pt x="636727" y="54482"/>
                  </a:lnTo>
                  <a:lnTo>
                    <a:pt x="638555" y="56006"/>
                  </a:lnTo>
                  <a:lnTo>
                    <a:pt x="648614" y="61595"/>
                  </a:lnTo>
                  <a:lnTo>
                    <a:pt x="650748" y="62483"/>
                  </a:lnTo>
                  <a:lnTo>
                    <a:pt x="653491" y="62738"/>
                  </a:lnTo>
                  <a:lnTo>
                    <a:pt x="655929" y="63119"/>
                  </a:lnTo>
                  <a:lnTo>
                    <a:pt x="658672" y="62738"/>
                  </a:lnTo>
                  <a:lnTo>
                    <a:pt x="661111" y="62102"/>
                  </a:lnTo>
                  <a:lnTo>
                    <a:pt x="663549" y="61595"/>
                  </a:lnTo>
                  <a:lnTo>
                    <a:pt x="665988" y="60578"/>
                  </a:lnTo>
                  <a:lnTo>
                    <a:pt x="668121" y="59690"/>
                  </a:lnTo>
                  <a:lnTo>
                    <a:pt x="670255" y="58547"/>
                  </a:lnTo>
                  <a:lnTo>
                    <a:pt x="672083" y="57276"/>
                  </a:lnTo>
                  <a:lnTo>
                    <a:pt x="673912" y="56006"/>
                  </a:lnTo>
                  <a:lnTo>
                    <a:pt x="675436" y="54228"/>
                  </a:lnTo>
                  <a:lnTo>
                    <a:pt x="676960" y="52704"/>
                  </a:lnTo>
                  <a:lnTo>
                    <a:pt x="678484" y="50926"/>
                  </a:lnTo>
                  <a:lnTo>
                    <a:pt x="679704" y="49022"/>
                  </a:lnTo>
                  <a:lnTo>
                    <a:pt x="680923" y="46863"/>
                  </a:lnTo>
                  <a:lnTo>
                    <a:pt x="682142" y="45085"/>
                  </a:lnTo>
                  <a:lnTo>
                    <a:pt x="683056" y="42672"/>
                  </a:lnTo>
                  <a:lnTo>
                    <a:pt x="683971" y="40513"/>
                  </a:lnTo>
                  <a:lnTo>
                    <a:pt x="684885" y="38353"/>
                  </a:lnTo>
                  <a:lnTo>
                    <a:pt x="685495" y="35941"/>
                  </a:lnTo>
                  <a:lnTo>
                    <a:pt x="686104" y="33527"/>
                  </a:lnTo>
                  <a:lnTo>
                    <a:pt x="686714" y="31115"/>
                  </a:lnTo>
                  <a:lnTo>
                    <a:pt x="687019" y="28575"/>
                  </a:lnTo>
                  <a:lnTo>
                    <a:pt x="687324" y="25907"/>
                  </a:lnTo>
                  <a:lnTo>
                    <a:pt x="687628" y="23495"/>
                  </a:lnTo>
                  <a:lnTo>
                    <a:pt x="687628" y="20700"/>
                  </a:lnTo>
                  <a:lnTo>
                    <a:pt x="687933" y="18288"/>
                  </a:lnTo>
                  <a:lnTo>
                    <a:pt x="687933" y="15494"/>
                  </a:lnTo>
                  <a:lnTo>
                    <a:pt x="687628" y="13080"/>
                  </a:lnTo>
                  <a:lnTo>
                    <a:pt x="687628" y="10287"/>
                  </a:lnTo>
                  <a:lnTo>
                    <a:pt x="687324" y="7874"/>
                  </a:lnTo>
                  <a:lnTo>
                    <a:pt x="687019" y="5206"/>
                  </a:lnTo>
                  <a:lnTo>
                    <a:pt x="686714" y="2667"/>
                  </a:lnTo>
                  <a:lnTo>
                    <a:pt x="686104" y="253"/>
                  </a:lnTo>
                  <a:lnTo>
                    <a:pt x="718413" y="253"/>
                  </a:lnTo>
                </a:path>
                <a:path w="6883400" h="10017125">
                  <a:moveTo>
                    <a:pt x="593445" y="85344"/>
                  </a:moveTo>
                  <a:lnTo>
                    <a:pt x="718413" y="85344"/>
                  </a:lnTo>
                </a:path>
                <a:path w="6883400" h="10017125">
                  <a:moveTo>
                    <a:pt x="718413" y="253"/>
                  </a:moveTo>
                  <a:lnTo>
                    <a:pt x="751941" y="253"/>
                  </a:lnTo>
                  <a:lnTo>
                    <a:pt x="751332" y="2413"/>
                  </a:lnTo>
                  <a:lnTo>
                    <a:pt x="750722" y="5206"/>
                  </a:lnTo>
                  <a:lnTo>
                    <a:pt x="750112" y="7620"/>
                  </a:lnTo>
                  <a:lnTo>
                    <a:pt x="749808" y="10032"/>
                  </a:lnTo>
                  <a:lnTo>
                    <a:pt x="749503" y="12826"/>
                  </a:lnTo>
                  <a:lnTo>
                    <a:pt x="749198" y="15240"/>
                  </a:lnTo>
                  <a:lnTo>
                    <a:pt x="749198" y="17906"/>
                  </a:lnTo>
                  <a:lnTo>
                    <a:pt x="749198" y="20447"/>
                  </a:lnTo>
                  <a:lnTo>
                    <a:pt x="749198" y="23114"/>
                  </a:lnTo>
                  <a:lnTo>
                    <a:pt x="749503" y="25526"/>
                  </a:lnTo>
                  <a:lnTo>
                    <a:pt x="749808" y="28321"/>
                  </a:lnTo>
                  <a:lnTo>
                    <a:pt x="750417" y="30733"/>
                  </a:lnTo>
                  <a:lnTo>
                    <a:pt x="750722" y="33147"/>
                  </a:lnTo>
                  <a:lnTo>
                    <a:pt x="751636" y="35687"/>
                  </a:lnTo>
                  <a:lnTo>
                    <a:pt x="752246" y="38100"/>
                  </a:lnTo>
                  <a:lnTo>
                    <a:pt x="752855" y="40513"/>
                  </a:lnTo>
                  <a:lnTo>
                    <a:pt x="754075" y="42672"/>
                  </a:lnTo>
                  <a:lnTo>
                    <a:pt x="754989" y="45085"/>
                  </a:lnTo>
                  <a:lnTo>
                    <a:pt x="756208" y="47244"/>
                  </a:lnTo>
                  <a:lnTo>
                    <a:pt x="757427" y="49022"/>
                  </a:lnTo>
                  <a:lnTo>
                    <a:pt x="758952" y="50926"/>
                  </a:lnTo>
                  <a:lnTo>
                    <a:pt x="760171" y="52704"/>
                  </a:lnTo>
                  <a:lnTo>
                    <a:pt x="761695" y="54482"/>
                  </a:lnTo>
                  <a:lnTo>
                    <a:pt x="763524" y="56006"/>
                  </a:lnTo>
                  <a:lnTo>
                    <a:pt x="765352" y="57530"/>
                  </a:lnTo>
                  <a:lnTo>
                    <a:pt x="767181" y="58800"/>
                  </a:lnTo>
                  <a:lnTo>
                    <a:pt x="769315" y="60071"/>
                  </a:lnTo>
                  <a:lnTo>
                    <a:pt x="771448" y="60960"/>
                  </a:lnTo>
                  <a:lnTo>
                    <a:pt x="773582" y="61595"/>
                  </a:lnTo>
                  <a:lnTo>
                    <a:pt x="776020" y="62483"/>
                  </a:lnTo>
                  <a:lnTo>
                    <a:pt x="778459" y="62738"/>
                  </a:lnTo>
                  <a:lnTo>
                    <a:pt x="780897" y="63119"/>
                  </a:lnTo>
                  <a:lnTo>
                    <a:pt x="783640" y="62738"/>
                  </a:lnTo>
                  <a:lnTo>
                    <a:pt x="786079" y="62102"/>
                  </a:lnTo>
                  <a:lnTo>
                    <a:pt x="788517" y="61595"/>
                  </a:lnTo>
                  <a:lnTo>
                    <a:pt x="790955" y="60578"/>
                  </a:lnTo>
                  <a:lnTo>
                    <a:pt x="793089" y="59690"/>
                  </a:lnTo>
                  <a:lnTo>
                    <a:pt x="795223" y="58547"/>
                  </a:lnTo>
                  <a:lnTo>
                    <a:pt x="797052" y="57276"/>
                  </a:lnTo>
                  <a:lnTo>
                    <a:pt x="798880" y="56006"/>
                  </a:lnTo>
                  <a:lnTo>
                    <a:pt x="800404" y="54228"/>
                  </a:lnTo>
                  <a:lnTo>
                    <a:pt x="802233" y="52704"/>
                  </a:lnTo>
                  <a:lnTo>
                    <a:pt x="803452" y="50926"/>
                  </a:lnTo>
                  <a:lnTo>
                    <a:pt x="804976" y="49022"/>
                  </a:lnTo>
                  <a:lnTo>
                    <a:pt x="806196" y="46863"/>
                  </a:lnTo>
                  <a:lnTo>
                    <a:pt x="807110" y="45085"/>
                  </a:lnTo>
                  <a:lnTo>
                    <a:pt x="808024" y="42672"/>
                  </a:lnTo>
                  <a:lnTo>
                    <a:pt x="808939" y="40513"/>
                  </a:lnTo>
                  <a:lnTo>
                    <a:pt x="809853" y="38353"/>
                  </a:lnTo>
                  <a:lnTo>
                    <a:pt x="810463" y="35941"/>
                  </a:lnTo>
                  <a:lnTo>
                    <a:pt x="811072" y="33527"/>
                  </a:lnTo>
                  <a:lnTo>
                    <a:pt x="811682" y="31115"/>
                  </a:lnTo>
                  <a:lnTo>
                    <a:pt x="811987" y="28575"/>
                  </a:lnTo>
                  <a:lnTo>
                    <a:pt x="812292" y="25907"/>
                  </a:lnTo>
                  <a:lnTo>
                    <a:pt x="812596" y="23495"/>
                  </a:lnTo>
                  <a:lnTo>
                    <a:pt x="812596" y="20700"/>
                  </a:lnTo>
                  <a:lnTo>
                    <a:pt x="812901" y="18288"/>
                  </a:lnTo>
                  <a:lnTo>
                    <a:pt x="812901" y="15494"/>
                  </a:lnTo>
                  <a:lnTo>
                    <a:pt x="812596" y="13080"/>
                  </a:lnTo>
                  <a:lnTo>
                    <a:pt x="812596" y="10287"/>
                  </a:lnTo>
                  <a:lnTo>
                    <a:pt x="812292" y="7874"/>
                  </a:lnTo>
                  <a:lnTo>
                    <a:pt x="811987" y="5206"/>
                  </a:lnTo>
                  <a:lnTo>
                    <a:pt x="811682" y="2667"/>
                  </a:lnTo>
                  <a:lnTo>
                    <a:pt x="811072" y="253"/>
                  </a:lnTo>
                  <a:lnTo>
                    <a:pt x="843381" y="253"/>
                  </a:lnTo>
                </a:path>
                <a:path w="6883400" h="10017125">
                  <a:moveTo>
                    <a:pt x="718413" y="85344"/>
                  </a:moveTo>
                  <a:lnTo>
                    <a:pt x="843381" y="85344"/>
                  </a:lnTo>
                </a:path>
                <a:path w="6883400" h="10017125">
                  <a:moveTo>
                    <a:pt x="843686" y="253"/>
                  </a:moveTo>
                  <a:lnTo>
                    <a:pt x="876909" y="253"/>
                  </a:lnTo>
                  <a:lnTo>
                    <a:pt x="876300" y="2413"/>
                  </a:lnTo>
                  <a:lnTo>
                    <a:pt x="875690" y="5206"/>
                  </a:lnTo>
                  <a:lnTo>
                    <a:pt x="875080" y="7620"/>
                  </a:lnTo>
                  <a:lnTo>
                    <a:pt x="874776" y="10032"/>
                  </a:lnTo>
                  <a:lnTo>
                    <a:pt x="874471" y="12826"/>
                  </a:lnTo>
                  <a:lnTo>
                    <a:pt x="874471" y="15240"/>
                  </a:lnTo>
                  <a:lnTo>
                    <a:pt x="874166" y="17906"/>
                  </a:lnTo>
                  <a:lnTo>
                    <a:pt x="874166" y="20447"/>
                  </a:lnTo>
                  <a:lnTo>
                    <a:pt x="874471" y="23114"/>
                  </a:lnTo>
                  <a:lnTo>
                    <a:pt x="874471" y="25526"/>
                  </a:lnTo>
                  <a:lnTo>
                    <a:pt x="875080" y="28321"/>
                  </a:lnTo>
                  <a:lnTo>
                    <a:pt x="875385" y="30733"/>
                  </a:lnTo>
                  <a:lnTo>
                    <a:pt x="875995" y="33147"/>
                  </a:lnTo>
                  <a:lnTo>
                    <a:pt x="876604" y="35687"/>
                  </a:lnTo>
                  <a:lnTo>
                    <a:pt x="877214" y="38100"/>
                  </a:lnTo>
                  <a:lnTo>
                    <a:pt x="878128" y="40513"/>
                  </a:lnTo>
                  <a:lnTo>
                    <a:pt x="879043" y="42672"/>
                  </a:lnTo>
                  <a:lnTo>
                    <a:pt x="879957" y="45085"/>
                  </a:lnTo>
                  <a:lnTo>
                    <a:pt x="881176" y="47244"/>
                  </a:lnTo>
                  <a:lnTo>
                    <a:pt x="882395" y="49022"/>
                  </a:lnTo>
                  <a:lnTo>
                    <a:pt x="883919" y="50926"/>
                  </a:lnTo>
                  <a:lnTo>
                    <a:pt x="885139" y="52704"/>
                  </a:lnTo>
                  <a:lnTo>
                    <a:pt x="886968" y="54482"/>
                  </a:lnTo>
                  <a:lnTo>
                    <a:pt x="888492" y="56006"/>
                  </a:lnTo>
                  <a:lnTo>
                    <a:pt x="890320" y="57530"/>
                  </a:lnTo>
                  <a:lnTo>
                    <a:pt x="892149" y="58800"/>
                  </a:lnTo>
                  <a:lnTo>
                    <a:pt x="894283" y="60071"/>
                  </a:lnTo>
                  <a:lnTo>
                    <a:pt x="896416" y="60960"/>
                  </a:lnTo>
                  <a:lnTo>
                    <a:pt x="898550" y="61595"/>
                  </a:lnTo>
                  <a:lnTo>
                    <a:pt x="900988" y="62483"/>
                  </a:lnTo>
                  <a:lnTo>
                    <a:pt x="903427" y="62738"/>
                  </a:lnTo>
                  <a:lnTo>
                    <a:pt x="905865" y="63119"/>
                  </a:lnTo>
                  <a:lnTo>
                    <a:pt x="908608" y="62738"/>
                  </a:lnTo>
                  <a:lnTo>
                    <a:pt x="911351" y="62102"/>
                  </a:lnTo>
                  <a:lnTo>
                    <a:pt x="913790" y="61595"/>
                  </a:lnTo>
                  <a:lnTo>
                    <a:pt x="915924" y="60578"/>
                  </a:lnTo>
                  <a:lnTo>
                    <a:pt x="918057" y="59690"/>
                  </a:lnTo>
                  <a:lnTo>
                    <a:pt x="920191" y="58547"/>
                  </a:lnTo>
                  <a:lnTo>
                    <a:pt x="922019" y="57276"/>
                  </a:lnTo>
                  <a:lnTo>
                    <a:pt x="923848" y="56006"/>
                  </a:lnTo>
                  <a:lnTo>
                    <a:pt x="925677" y="54228"/>
                  </a:lnTo>
                  <a:lnTo>
                    <a:pt x="927201" y="52704"/>
                  </a:lnTo>
                  <a:lnTo>
                    <a:pt x="928420" y="50926"/>
                  </a:lnTo>
                  <a:lnTo>
                    <a:pt x="929944" y="49022"/>
                  </a:lnTo>
                  <a:lnTo>
                    <a:pt x="931214" y="46863"/>
                  </a:lnTo>
                  <a:lnTo>
                    <a:pt x="932103" y="45085"/>
                  </a:lnTo>
                  <a:lnTo>
                    <a:pt x="932992" y="42672"/>
                  </a:lnTo>
                  <a:lnTo>
                    <a:pt x="934262" y="40513"/>
                  </a:lnTo>
                  <a:lnTo>
                    <a:pt x="934770" y="38353"/>
                  </a:lnTo>
                  <a:lnTo>
                    <a:pt x="935405" y="35941"/>
                  </a:lnTo>
                  <a:lnTo>
                    <a:pt x="936040" y="33527"/>
                  </a:lnTo>
                  <a:lnTo>
                    <a:pt x="936675" y="31115"/>
                  </a:lnTo>
                  <a:lnTo>
                    <a:pt x="936929" y="28575"/>
                  </a:lnTo>
                  <a:lnTo>
                    <a:pt x="937310" y="25907"/>
                  </a:lnTo>
                  <a:lnTo>
                    <a:pt x="937564" y="23495"/>
                  </a:lnTo>
                  <a:lnTo>
                    <a:pt x="937818" y="20700"/>
                  </a:lnTo>
                  <a:lnTo>
                    <a:pt x="937818" y="18288"/>
                  </a:lnTo>
                  <a:lnTo>
                    <a:pt x="937818" y="15494"/>
                  </a:lnTo>
                  <a:lnTo>
                    <a:pt x="937818" y="13080"/>
                  </a:lnTo>
                  <a:lnTo>
                    <a:pt x="937564" y="10287"/>
                  </a:lnTo>
                  <a:lnTo>
                    <a:pt x="937310" y="7874"/>
                  </a:lnTo>
                  <a:lnTo>
                    <a:pt x="936929" y="5206"/>
                  </a:lnTo>
                  <a:lnTo>
                    <a:pt x="936675" y="2667"/>
                  </a:lnTo>
                  <a:lnTo>
                    <a:pt x="936294" y="253"/>
                  </a:lnTo>
                  <a:lnTo>
                    <a:pt x="968679" y="253"/>
                  </a:lnTo>
                </a:path>
                <a:path w="6883400" h="10017125">
                  <a:moveTo>
                    <a:pt x="843686" y="85344"/>
                  </a:moveTo>
                  <a:lnTo>
                    <a:pt x="968679" y="85344"/>
                  </a:lnTo>
                </a:path>
                <a:path w="6883400" h="10017125">
                  <a:moveTo>
                    <a:pt x="968679" y="253"/>
                  </a:moveTo>
                  <a:lnTo>
                    <a:pt x="1001826" y="253"/>
                  </a:lnTo>
                  <a:lnTo>
                    <a:pt x="1001318" y="2413"/>
                  </a:lnTo>
                  <a:lnTo>
                    <a:pt x="1000683" y="5206"/>
                  </a:lnTo>
                  <a:lnTo>
                    <a:pt x="1000302" y="7620"/>
                  </a:lnTo>
                  <a:lnTo>
                    <a:pt x="999794" y="10032"/>
                  </a:lnTo>
                  <a:lnTo>
                    <a:pt x="999413" y="12826"/>
                  </a:lnTo>
                  <a:lnTo>
                    <a:pt x="999413" y="25526"/>
                  </a:lnTo>
                  <a:lnTo>
                    <a:pt x="1000048" y="28321"/>
                  </a:lnTo>
                  <a:lnTo>
                    <a:pt x="1000302" y="30733"/>
                  </a:lnTo>
                  <a:lnTo>
                    <a:pt x="1000937" y="33147"/>
                  </a:lnTo>
                  <a:lnTo>
                    <a:pt x="1001572" y="35687"/>
                  </a:lnTo>
                  <a:lnTo>
                    <a:pt x="1002207" y="38100"/>
                  </a:lnTo>
                  <a:lnTo>
                    <a:pt x="1003096" y="40513"/>
                  </a:lnTo>
                  <a:lnTo>
                    <a:pt x="1003985" y="42672"/>
                  </a:lnTo>
                  <a:lnTo>
                    <a:pt x="1004874" y="45085"/>
                  </a:lnTo>
                  <a:lnTo>
                    <a:pt x="1006144" y="47244"/>
                  </a:lnTo>
                  <a:lnTo>
                    <a:pt x="1007414" y="49022"/>
                  </a:lnTo>
                  <a:lnTo>
                    <a:pt x="1008938" y="50926"/>
                  </a:lnTo>
                  <a:lnTo>
                    <a:pt x="1010081" y="52704"/>
                  </a:lnTo>
                  <a:lnTo>
                    <a:pt x="1011986" y="54482"/>
                  </a:lnTo>
                  <a:lnTo>
                    <a:pt x="1013510" y="56006"/>
                  </a:lnTo>
                  <a:lnTo>
                    <a:pt x="1015288" y="57530"/>
                  </a:lnTo>
                  <a:lnTo>
                    <a:pt x="1017447" y="58800"/>
                  </a:lnTo>
                  <a:lnTo>
                    <a:pt x="1019225" y="60071"/>
                  </a:lnTo>
                  <a:lnTo>
                    <a:pt x="1021384" y="60960"/>
                  </a:lnTo>
                  <a:lnTo>
                    <a:pt x="1023543" y="61595"/>
                  </a:lnTo>
                  <a:lnTo>
                    <a:pt x="1025956" y="62483"/>
                  </a:lnTo>
                  <a:lnTo>
                    <a:pt x="1028369" y="62738"/>
                  </a:lnTo>
                  <a:lnTo>
                    <a:pt x="1030782" y="63119"/>
                  </a:lnTo>
                  <a:lnTo>
                    <a:pt x="1033576" y="62738"/>
                  </a:lnTo>
                  <a:lnTo>
                    <a:pt x="1036370" y="62102"/>
                  </a:lnTo>
                  <a:lnTo>
                    <a:pt x="1038783" y="61595"/>
                  </a:lnTo>
                  <a:lnTo>
                    <a:pt x="1040942" y="60578"/>
                  </a:lnTo>
                  <a:lnTo>
                    <a:pt x="1042974" y="59690"/>
                  </a:lnTo>
                  <a:lnTo>
                    <a:pt x="1045133" y="58547"/>
                  </a:lnTo>
                  <a:lnTo>
                    <a:pt x="1047038" y="57276"/>
                  </a:lnTo>
                  <a:lnTo>
                    <a:pt x="1048816" y="56006"/>
                  </a:lnTo>
                  <a:lnTo>
                    <a:pt x="1050594" y="54228"/>
                  </a:lnTo>
                  <a:lnTo>
                    <a:pt x="1052118" y="52704"/>
                  </a:lnTo>
                  <a:lnTo>
                    <a:pt x="1053642" y="50926"/>
                  </a:lnTo>
                  <a:lnTo>
                    <a:pt x="1054912" y="49022"/>
                  </a:lnTo>
                  <a:lnTo>
                    <a:pt x="1056182" y="46863"/>
                  </a:lnTo>
                  <a:lnTo>
                    <a:pt x="1057325" y="45085"/>
                  </a:lnTo>
                  <a:lnTo>
                    <a:pt x="1058214" y="42672"/>
                  </a:lnTo>
                  <a:lnTo>
                    <a:pt x="1059230" y="40513"/>
                  </a:lnTo>
                  <a:lnTo>
                    <a:pt x="1059738" y="38353"/>
                  </a:lnTo>
                  <a:lnTo>
                    <a:pt x="1060754" y="35941"/>
                  </a:lnTo>
                  <a:lnTo>
                    <a:pt x="1061008" y="33527"/>
                  </a:lnTo>
                  <a:lnTo>
                    <a:pt x="1061643" y="31115"/>
                  </a:lnTo>
                  <a:lnTo>
                    <a:pt x="1062278" y="28575"/>
                  </a:lnTo>
                  <a:lnTo>
                    <a:pt x="1062278" y="25907"/>
                  </a:lnTo>
                  <a:lnTo>
                    <a:pt x="1062532" y="23495"/>
                  </a:lnTo>
                  <a:lnTo>
                    <a:pt x="1062786" y="20700"/>
                  </a:lnTo>
                  <a:lnTo>
                    <a:pt x="1062786" y="18288"/>
                  </a:lnTo>
                  <a:lnTo>
                    <a:pt x="1062786" y="15494"/>
                  </a:lnTo>
                  <a:lnTo>
                    <a:pt x="1062786" y="13080"/>
                  </a:lnTo>
                  <a:lnTo>
                    <a:pt x="1062532" y="10287"/>
                  </a:lnTo>
                  <a:lnTo>
                    <a:pt x="1062278" y="7874"/>
                  </a:lnTo>
                  <a:lnTo>
                    <a:pt x="1061897" y="5206"/>
                  </a:lnTo>
                  <a:lnTo>
                    <a:pt x="1061643" y="2667"/>
                  </a:lnTo>
                  <a:lnTo>
                    <a:pt x="1061262" y="253"/>
                  </a:lnTo>
                  <a:lnTo>
                    <a:pt x="1093647" y="253"/>
                  </a:lnTo>
                </a:path>
                <a:path w="6883400" h="10017125">
                  <a:moveTo>
                    <a:pt x="968679" y="85344"/>
                  </a:moveTo>
                  <a:lnTo>
                    <a:pt x="1093647" y="85344"/>
                  </a:lnTo>
                </a:path>
                <a:path w="6883400" h="10017125">
                  <a:moveTo>
                    <a:pt x="1093647" y="253"/>
                  </a:moveTo>
                  <a:lnTo>
                    <a:pt x="1127175" y="253"/>
                  </a:lnTo>
                  <a:lnTo>
                    <a:pt x="1126286" y="2413"/>
                  </a:lnTo>
                  <a:lnTo>
                    <a:pt x="1125651" y="5206"/>
                  </a:lnTo>
                  <a:lnTo>
                    <a:pt x="1125270" y="7620"/>
                  </a:lnTo>
                  <a:lnTo>
                    <a:pt x="1125016" y="10032"/>
                  </a:lnTo>
                  <a:lnTo>
                    <a:pt x="1124762" y="12826"/>
                  </a:lnTo>
                  <a:lnTo>
                    <a:pt x="1124381" y="15240"/>
                  </a:lnTo>
                  <a:lnTo>
                    <a:pt x="1124381" y="17906"/>
                  </a:lnTo>
                  <a:lnTo>
                    <a:pt x="1124381" y="20447"/>
                  </a:lnTo>
                  <a:lnTo>
                    <a:pt x="1124381" y="23114"/>
                  </a:lnTo>
                  <a:lnTo>
                    <a:pt x="1124762" y="25526"/>
                  </a:lnTo>
                  <a:lnTo>
                    <a:pt x="1125016" y="28321"/>
                  </a:lnTo>
                  <a:lnTo>
                    <a:pt x="1125270" y="30733"/>
                  </a:lnTo>
                  <a:lnTo>
                    <a:pt x="1125905" y="33147"/>
                  </a:lnTo>
                  <a:lnTo>
                    <a:pt x="1126540" y="35687"/>
                  </a:lnTo>
                  <a:lnTo>
                    <a:pt x="1127175" y="38100"/>
                  </a:lnTo>
                  <a:lnTo>
                    <a:pt x="1128064" y="40513"/>
                  </a:lnTo>
                  <a:lnTo>
                    <a:pt x="1128953" y="42672"/>
                  </a:lnTo>
                  <a:lnTo>
                    <a:pt x="1129842" y="45085"/>
                  </a:lnTo>
                  <a:lnTo>
                    <a:pt x="1131112" y="47244"/>
                  </a:lnTo>
                  <a:lnTo>
                    <a:pt x="1132382" y="49022"/>
                  </a:lnTo>
                  <a:lnTo>
                    <a:pt x="1133906" y="50926"/>
                  </a:lnTo>
                  <a:lnTo>
                    <a:pt x="1135430" y="52704"/>
                  </a:lnTo>
                  <a:lnTo>
                    <a:pt x="1136954" y="54482"/>
                  </a:lnTo>
                  <a:lnTo>
                    <a:pt x="1138478" y="56006"/>
                  </a:lnTo>
                  <a:lnTo>
                    <a:pt x="1140256" y="57530"/>
                  </a:lnTo>
                  <a:lnTo>
                    <a:pt x="1142415" y="58800"/>
                  </a:lnTo>
                  <a:lnTo>
                    <a:pt x="1144193" y="60071"/>
                  </a:lnTo>
                  <a:lnTo>
                    <a:pt x="1146352" y="60960"/>
                  </a:lnTo>
                  <a:lnTo>
                    <a:pt x="1148765" y="61595"/>
                  </a:lnTo>
                  <a:lnTo>
                    <a:pt x="1150924" y="62483"/>
                  </a:lnTo>
                  <a:lnTo>
                    <a:pt x="1153337" y="62738"/>
                  </a:lnTo>
                  <a:lnTo>
                    <a:pt x="1156131" y="63119"/>
                  </a:lnTo>
                  <a:lnTo>
                    <a:pt x="1158798" y="62738"/>
                  </a:lnTo>
                  <a:lnTo>
                    <a:pt x="1161338" y="62102"/>
                  </a:lnTo>
                  <a:lnTo>
                    <a:pt x="1163751" y="61595"/>
                  </a:lnTo>
                  <a:lnTo>
                    <a:pt x="1166164" y="60578"/>
                  </a:lnTo>
                  <a:lnTo>
                    <a:pt x="1168323" y="59690"/>
                  </a:lnTo>
                  <a:lnTo>
                    <a:pt x="1170101" y="58547"/>
                  </a:lnTo>
                  <a:lnTo>
                    <a:pt x="1172006" y="57276"/>
                  </a:lnTo>
                  <a:lnTo>
                    <a:pt x="1174038" y="56006"/>
                  </a:lnTo>
                  <a:lnTo>
                    <a:pt x="1175562" y="54228"/>
                  </a:lnTo>
                  <a:lnTo>
                    <a:pt x="1177086" y="52704"/>
                  </a:lnTo>
                  <a:lnTo>
                    <a:pt x="1178610" y="50926"/>
                  </a:lnTo>
                  <a:lnTo>
                    <a:pt x="1179880" y="49022"/>
                  </a:lnTo>
                  <a:lnTo>
                    <a:pt x="1181150" y="46863"/>
                  </a:lnTo>
                  <a:lnTo>
                    <a:pt x="1182293" y="45085"/>
                  </a:lnTo>
                  <a:lnTo>
                    <a:pt x="1183182" y="42672"/>
                  </a:lnTo>
                  <a:lnTo>
                    <a:pt x="1184198" y="40513"/>
                  </a:lnTo>
                  <a:lnTo>
                    <a:pt x="1184706" y="38353"/>
                  </a:lnTo>
                  <a:lnTo>
                    <a:pt x="1185722" y="35941"/>
                  </a:lnTo>
                  <a:lnTo>
                    <a:pt x="1186230" y="33527"/>
                  </a:lnTo>
                  <a:lnTo>
                    <a:pt x="1186611" y="31115"/>
                  </a:lnTo>
                  <a:lnTo>
                    <a:pt x="1187246" y="28575"/>
                  </a:lnTo>
                  <a:lnTo>
                    <a:pt x="1187500" y="25907"/>
                  </a:lnTo>
                  <a:lnTo>
                    <a:pt x="1187500" y="23495"/>
                  </a:lnTo>
                  <a:lnTo>
                    <a:pt x="1187754" y="20700"/>
                  </a:lnTo>
                  <a:lnTo>
                    <a:pt x="1187754" y="18288"/>
                  </a:lnTo>
                  <a:lnTo>
                    <a:pt x="1187754" y="15494"/>
                  </a:lnTo>
                  <a:lnTo>
                    <a:pt x="1187754" y="13080"/>
                  </a:lnTo>
                  <a:lnTo>
                    <a:pt x="1187500" y="10287"/>
                  </a:lnTo>
                  <a:lnTo>
                    <a:pt x="1187500" y="7874"/>
                  </a:lnTo>
                  <a:lnTo>
                    <a:pt x="1186865" y="5206"/>
                  </a:lnTo>
                  <a:lnTo>
                    <a:pt x="1186611" y="2667"/>
                  </a:lnTo>
                  <a:lnTo>
                    <a:pt x="1186230" y="253"/>
                  </a:lnTo>
                  <a:lnTo>
                    <a:pt x="1218615" y="253"/>
                  </a:lnTo>
                </a:path>
                <a:path w="6883400" h="10017125">
                  <a:moveTo>
                    <a:pt x="1093647" y="85344"/>
                  </a:moveTo>
                  <a:lnTo>
                    <a:pt x="1218615" y="85344"/>
                  </a:lnTo>
                </a:path>
                <a:path w="6883400" h="10017125">
                  <a:moveTo>
                    <a:pt x="1218615" y="253"/>
                  </a:moveTo>
                  <a:lnTo>
                    <a:pt x="1252143" y="253"/>
                  </a:lnTo>
                  <a:lnTo>
                    <a:pt x="1251508" y="2413"/>
                  </a:lnTo>
                  <a:lnTo>
                    <a:pt x="1250619" y="5206"/>
                  </a:lnTo>
                  <a:lnTo>
                    <a:pt x="1250238" y="7620"/>
                  </a:lnTo>
                  <a:lnTo>
                    <a:pt x="1249984" y="10032"/>
                  </a:lnTo>
                  <a:lnTo>
                    <a:pt x="1249730" y="12826"/>
                  </a:lnTo>
                  <a:lnTo>
                    <a:pt x="1249349" y="15240"/>
                  </a:lnTo>
                  <a:lnTo>
                    <a:pt x="1249349" y="17906"/>
                  </a:lnTo>
                  <a:lnTo>
                    <a:pt x="1249349" y="20447"/>
                  </a:lnTo>
                  <a:lnTo>
                    <a:pt x="1249349" y="23114"/>
                  </a:lnTo>
                  <a:lnTo>
                    <a:pt x="1249730" y="25526"/>
                  </a:lnTo>
                  <a:lnTo>
                    <a:pt x="1249984" y="28321"/>
                  </a:lnTo>
                  <a:lnTo>
                    <a:pt x="1250238" y="30733"/>
                  </a:lnTo>
                  <a:lnTo>
                    <a:pt x="1250873" y="33147"/>
                  </a:lnTo>
                  <a:lnTo>
                    <a:pt x="1251508" y="35687"/>
                  </a:lnTo>
                  <a:lnTo>
                    <a:pt x="1257604" y="49022"/>
                  </a:lnTo>
                  <a:lnTo>
                    <a:pt x="1258874" y="50926"/>
                  </a:lnTo>
                  <a:lnTo>
                    <a:pt x="1260398" y="52704"/>
                  </a:lnTo>
                  <a:lnTo>
                    <a:pt x="1261922" y="54482"/>
                  </a:lnTo>
                  <a:lnTo>
                    <a:pt x="1263700" y="56006"/>
                  </a:lnTo>
                  <a:lnTo>
                    <a:pt x="1265224" y="57530"/>
                  </a:lnTo>
                  <a:lnTo>
                    <a:pt x="1267383" y="58800"/>
                  </a:lnTo>
                  <a:lnTo>
                    <a:pt x="1269161" y="60071"/>
                  </a:lnTo>
                  <a:lnTo>
                    <a:pt x="1271320" y="60960"/>
                  </a:lnTo>
                  <a:lnTo>
                    <a:pt x="1273733" y="61595"/>
                  </a:lnTo>
                  <a:lnTo>
                    <a:pt x="1275892" y="62483"/>
                  </a:lnTo>
                  <a:lnTo>
                    <a:pt x="1278305" y="62738"/>
                  </a:lnTo>
                  <a:lnTo>
                    <a:pt x="1281099" y="63119"/>
                  </a:lnTo>
                  <a:lnTo>
                    <a:pt x="1283766" y="62738"/>
                  </a:lnTo>
                  <a:lnTo>
                    <a:pt x="1286306" y="62102"/>
                  </a:lnTo>
                  <a:lnTo>
                    <a:pt x="1288719" y="61595"/>
                  </a:lnTo>
                  <a:lnTo>
                    <a:pt x="1291132" y="60578"/>
                  </a:lnTo>
                  <a:lnTo>
                    <a:pt x="1293291" y="59690"/>
                  </a:lnTo>
                  <a:lnTo>
                    <a:pt x="1295069" y="58547"/>
                  </a:lnTo>
                  <a:lnTo>
                    <a:pt x="1297228" y="57276"/>
                  </a:lnTo>
                  <a:lnTo>
                    <a:pt x="1299006" y="56006"/>
                  </a:lnTo>
                  <a:lnTo>
                    <a:pt x="1300530" y="54228"/>
                  </a:lnTo>
                  <a:lnTo>
                    <a:pt x="1302054" y="52704"/>
                  </a:lnTo>
                  <a:lnTo>
                    <a:pt x="1303578" y="50926"/>
                  </a:lnTo>
                  <a:lnTo>
                    <a:pt x="1304848" y="49022"/>
                  </a:lnTo>
                  <a:lnTo>
                    <a:pt x="1306118" y="46863"/>
                  </a:lnTo>
                  <a:lnTo>
                    <a:pt x="1307261" y="45085"/>
                  </a:lnTo>
                  <a:lnTo>
                    <a:pt x="1308150" y="42672"/>
                  </a:lnTo>
                  <a:lnTo>
                    <a:pt x="1309166" y="40513"/>
                  </a:lnTo>
                  <a:lnTo>
                    <a:pt x="1309674" y="38353"/>
                  </a:lnTo>
                  <a:lnTo>
                    <a:pt x="1310690" y="35941"/>
                  </a:lnTo>
                  <a:lnTo>
                    <a:pt x="1311198" y="33527"/>
                  </a:lnTo>
                  <a:lnTo>
                    <a:pt x="1311579" y="31115"/>
                  </a:lnTo>
                  <a:lnTo>
                    <a:pt x="1312214" y="28575"/>
                  </a:lnTo>
                  <a:lnTo>
                    <a:pt x="1312468" y="25907"/>
                  </a:lnTo>
                  <a:lnTo>
                    <a:pt x="1312468" y="23495"/>
                  </a:lnTo>
                  <a:lnTo>
                    <a:pt x="1312722" y="20700"/>
                  </a:lnTo>
                  <a:lnTo>
                    <a:pt x="1312722" y="18288"/>
                  </a:lnTo>
                  <a:lnTo>
                    <a:pt x="1312722" y="15494"/>
                  </a:lnTo>
                  <a:lnTo>
                    <a:pt x="1312722" y="13080"/>
                  </a:lnTo>
                  <a:lnTo>
                    <a:pt x="1312468" y="10287"/>
                  </a:lnTo>
                  <a:lnTo>
                    <a:pt x="1312468" y="7874"/>
                  </a:lnTo>
                  <a:lnTo>
                    <a:pt x="1312214" y="5206"/>
                  </a:lnTo>
                  <a:lnTo>
                    <a:pt x="1311833" y="2667"/>
                  </a:lnTo>
                  <a:lnTo>
                    <a:pt x="1311198" y="253"/>
                  </a:lnTo>
                  <a:lnTo>
                    <a:pt x="1343583" y="253"/>
                  </a:lnTo>
                </a:path>
                <a:path w="6883400" h="10017125">
                  <a:moveTo>
                    <a:pt x="1218615" y="85344"/>
                  </a:moveTo>
                  <a:lnTo>
                    <a:pt x="1343583" y="85344"/>
                  </a:lnTo>
                </a:path>
                <a:path w="6883400" h="10017125">
                  <a:moveTo>
                    <a:pt x="1343583" y="253"/>
                  </a:moveTo>
                  <a:lnTo>
                    <a:pt x="1377111" y="253"/>
                  </a:lnTo>
                  <a:lnTo>
                    <a:pt x="1376476" y="2413"/>
                  </a:lnTo>
                  <a:lnTo>
                    <a:pt x="1375841" y="5206"/>
                  </a:lnTo>
                  <a:lnTo>
                    <a:pt x="1375206" y="7620"/>
                  </a:lnTo>
                  <a:lnTo>
                    <a:pt x="1374952" y="10032"/>
                  </a:lnTo>
                  <a:lnTo>
                    <a:pt x="1374698" y="12826"/>
                  </a:lnTo>
                  <a:lnTo>
                    <a:pt x="1374317" y="15240"/>
                  </a:lnTo>
                  <a:lnTo>
                    <a:pt x="1374317" y="17906"/>
                  </a:lnTo>
                  <a:lnTo>
                    <a:pt x="1374317" y="20447"/>
                  </a:lnTo>
                  <a:lnTo>
                    <a:pt x="1374317" y="23114"/>
                  </a:lnTo>
                  <a:lnTo>
                    <a:pt x="1374698" y="25526"/>
                  </a:lnTo>
                  <a:lnTo>
                    <a:pt x="1374952" y="28321"/>
                  </a:lnTo>
                  <a:lnTo>
                    <a:pt x="1375206" y="30733"/>
                  </a:lnTo>
                  <a:lnTo>
                    <a:pt x="1375841" y="33147"/>
                  </a:lnTo>
                  <a:lnTo>
                    <a:pt x="1376476" y="35687"/>
                  </a:lnTo>
                  <a:lnTo>
                    <a:pt x="1377365" y="38100"/>
                  </a:lnTo>
                  <a:lnTo>
                    <a:pt x="1378000" y="40513"/>
                  </a:lnTo>
                  <a:lnTo>
                    <a:pt x="1378889" y="42672"/>
                  </a:lnTo>
                  <a:lnTo>
                    <a:pt x="1380159" y="45085"/>
                  </a:lnTo>
                  <a:lnTo>
                    <a:pt x="1381302" y="47244"/>
                  </a:lnTo>
                  <a:lnTo>
                    <a:pt x="1382572" y="49022"/>
                  </a:lnTo>
                  <a:lnTo>
                    <a:pt x="1383842" y="50926"/>
                  </a:lnTo>
                  <a:lnTo>
                    <a:pt x="1385366" y="52704"/>
                  </a:lnTo>
                  <a:lnTo>
                    <a:pt x="1386890" y="54482"/>
                  </a:lnTo>
                  <a:lnTo>
                    <a:pt x="1388668" y="56006"/>
                  </a:lnTo>
                  <a:lnTo>
                    <a:pt x="1390446" y="57530"/>
                  </a:lnTo>
                  <a:lnTo>
                    <a:pt x="1392351" y="58800"/>
                  </a:lnTo>
                  <a:lnTo>
                    <a:pt x="1394129" y="60071"/>
                  </a:lnTo>
                  <a:lnTo>
                    <a:pt x="1396542" y="60960"/>
                  </a:lnTo>
                  <a:lnTo>
                    <a:pt x="1398701" y="61595"/>
                  </a:lnTo>
                  <a:lnTo>
                    <a:pt x="1400860" y="62483"/>
                  </a:lnTo>
                  <a:lnTo>
                    <a:pt x="1403654" y="62738"/>
                  </a:lnTo>
                  <a:lnTo>
                    <a:pt x="1406067" y="63119"/>
                  </a:lnTo>
                  <a:lnTo>
                    <a:pt x="1408734" y="62738"/>
                  </a:lnTo>
                  <a:lnTo>
                    <a:pt x="1411274" y="62102"/>
                  </a:lnTo>
                  <a:lnTo>
                    <a:pt x="1413687" y="61595"/>
                  </a:lnTo>
                  <a:lnTo>
                    <a:pt x="1416100" y="60578"/>
                  </a:lnTo>
                  <a:lnTo>
                    <a:pt x="1418259" y="59690"/>
                  </a:lnTo>
                  <a:lnTo>
                    <a:pt x="1420418" y="58547"/>
                  </a:lnTo>
                  <a:lnTo>
                    <a:pt x="1422196" y="57276"/>
                  </a:lnTo>
                  <a:lnTo>
                    <a:pt x="1423974" y="56006"/>
                  </a:lnTo>
                  <a:lnTo>
                    <a:pt x="1425498" y="54228"/>
                  </a:lnTo>
                  <a:lnTo>
                    <a:pt x="1427022" y="52704"/>
                  </a:lnTo>
                  <a:lnTo>
                    <a:pt x="1428546" y="50926"/>
                  </a:lnTo>
                  <a:lnTo>
                    <a:pt x="1429816" y="49022"/>
                  </a:lnTo>
                  <a:lnTo>
                    <a:pt x="1431086" y="46863"/>
                  </a:lnTo>
                  <a:lnTo>
                    <a:pt x="1432229" y="45085"/>
                  </a:lnTo>
                  <a:lnTo>
                    <a:pt x="1433118" y="42672"/>
                  </a:lnTo>
                  <a:lnTo>
                    <a:pt x="1434134" y="40513"/>
                  </a:lnTo>
                  <a:lnTo>
                    <a:pt x="1435023" y="38353"/>
                  </a:lnTo>
                  <a:lnTo>
                    <a:pt x="1435658" y="35941"/>
                  </a:lnTo>
                  <a:lnTo>
                    <a:pt x="1436166" y="33527"/>
                  </a:lnTo>
                  <a:lnTo>
                    <a:pt x="1436547" y="31115"/>
                  </a:lnTo>
                  <a:lnTo>
                    <a:pt x="1437182" y="28575"/>
                  </a:lnTo>
                  <a:lnTo>
                    <a:pt x="1437436" y="25907"/>
                  </a:lnTo>
                  <a:lnTo>
                    <a:pt x="1437690" y="23495"/>
                  </a:lnTo>
                  <a:lnTo>
                    <a:pt x="1437690" y="20700"/>
                  </a:lnTo>
                  <a:lnTo>
                    <a:pt x="1437690" y="18288"/>
                  </a:lnTo>
                  <a:lnTo>
                    <a:pt x="1437690" y="15494"/>
                  </a:lnTo>
                  <a:lnTo>
                    <a:pt x="1437690" y="13080"/>
                  </a:lnTo>
                  <a:lnTo>
                    <a:pt x="1437690" y="10287"/>
                  </a:lnTo>
                  <a:lnTo>
                    <a:pt x="1437436" y="7874"/>
                  </a:lnTo>
                  <a:lnTo>
                    <a:pt x="1437182" y="5206"/>
                  </a:lnTo>
                  <a:lnTo>
                    <a:pt x="1436801" y="2667"/>
                  </a:lnTo>
                  <a:lnTo>
                    <a:pt x="1436166" y="253"/>
                  </a:lnTo>
                  <a:lnTo>
                    <a:pt x="1468551" y="253"/>
                  </a:lnTo>
                </a:path>
                <a:path w="6883400" h="10017125">
                  <a:moveTo>
                    <a:pt x="1343583" y="85344"/>
                  </a:moveTo>
                  <a:lnTo>
                    <a:pt x="1468551" y="85344"/>
                  </a:lnTo>
                </a:path>
                <a:path w="6883400" h="10017125">
                  <a:moveTo>
                    <a:pt x="1468551" y="253"/>
                  </a:moveTo>
                  <a:lnTo>
                    <a:pt x="1502079" y="253"/>
                  </a:lnTo>
                  <a:lnTo>
                    <a:pt x="1501444" y="2413"/>
                  </a:lnTo>
                  <a:lnTo>
                    <a:pt x="1500809" y="5206"/>
                  </a:lnTo>
                  <a:lnTo>
                    <a:pt x="1500174" y="7620"/>
                  </a:lnTo>
                  <a:lnTo>
                    <a:pt x="1499920" y="10032"/>
                  </a:lnTo>
                  <a:lnTo>
                    <a:pt x="1499666" y="12826"/>
                  </a:lnTo>
                  <a:lnTo>
                    <a:pt x="1499285" y="15240"/>
                  </a:lnTo>
                  <a:lnTo>
                    <a:pt x="1499285" y="17906"/>
                  </a:lnTo>
                  <a:lnTo>
                    <a:pt x="1499285" y="20447"/>
                  </a:lnTo>
                  <a:lnTo>
                    <a:pt x="1499285" y="23114"/>
                  </a:lnTo>
                  <a:lnTo>
                    <a:pt x="1499666" y="25526"/>
                  </a:lnTo>
                  <a:lnTo>
                    <a:pt x="1499920" y="28321"/>
                  </a:lnTo>
                  <a:lnTo>
                    <a:pt x="1500555" y="30733"/>
                  </a:lnTo>
                  <a:lnTo>
                    <a:pt x="1500809" y="33147"/>
                  </a:lnTo>
                  <a:lnTo>
                    <a:pt x="1501698" y="35687"/>
                  </a:lnTo>
                  <a:lnTo>
                    <a:pt x="1502333" y="38100"/>
                  </a:lnTo>
                  <a:lnTo>
                    <a:pt x="1502968" y="40513"/>
                  </a:lnTo>
                  <a:lnTo>
                    <a:pt x="1504238" y="42672"/>
                  </a:lnTo>
                  <a:lnTo>
                    <a:pt x="1505127" y="45085"/>
                  </a:lnTo>
                  <a:lnTo>
                    <a:pt x="1506270" y="47244"/>
                  </a:lnTo>
                  <a:lnTo>
                    <a:pt x="1507540" y="49022"/>
                  </a:lnTo>
                  <a:lnTo>
                    <a:pt x="1508810" y="50926"/>
                  </a:lnTo>
                  <a:lnTo>
                    <a:pt x="1510334" y="52704"/>
                  </a:lnTo>
                  <a:lnTo>
                    <a:pt x="1511858" y="54482"/>
                  </a:lnTo>
                  <a:lnTo>
                    <a:pt x="1513636" y="56006"/>
                  </a:lnTo>
                  <a:lnTo>
                    <a:pt x="1523669" y="61595"/>
                  </a:lnTo>
                  <a:lnTo>
                    <a:pt x="1525828" y="62483"/>
                  </a:lnTo>
                  <a:lnTo>
                    <a:pt x="1528622" y="62738"/>
                  </a:lnTo>
                  <a:lnTo>
                    <a:pt x="1531035" y="63119"/>
                  </a:lnTo>
                  <a:lnTo>
                    <a:pt x="1533702" y="62738"/>
                  </a:lnTo>
                  <a:lnTo>
                    <a:pt x="1536242" y="62102"/>
                  </a:lnTo>
                  <a:lnTo>
                    <a:pt x="1538655" y="61595"/>
                  </a:lnTo>
                  <a:lnTo>
                    <a:pt x="1541068" y="60578"/>
                  </a:lnTo>
                  <a:lnTo>
                    <a:pt x="1543227" y="59690"/>
                  </a:lnTo>
                  <a:lnTo>
                    <a:pt x="1545386" y="58547"/>
                  </a:lnTo>
                  <a:lnTo>
                    <a:pt x="1547164" y="57276"/>
                  </a:lnTo>
                  <a:lnTo>
                    <a:pt x="1548942" y="56006"/>
                  </a:lnTo>
                  <a:lnTo>
                    <a:pt x="1550466" y="54228"/>
                  </a:lnTo>
                  <a:lnTo>
                    <a:pt x="1552371" y="52704"/>
                  </a:lnTo>
                  <a:lnTo>
                    <a:pt x="1553514" y="50926"/>
                  </a:lnTo>
                  <a:lnTo>
                    <a:pt x="1554784" y="49022"/>
                  </a:lnTo>
                  <a:lnTo>
                    <a:pt x="1556054" y="46863"/>
                  </a:lnTo>
                  <a:lnTo>
                    <a:pt x="1557197" y="45085"/>
                  </a:lnTo>
                  <a:lnTo>
                    <a:pt x="1558086" y="42672"/>
                  </a:lnTo>
                  <a:lnTo>
                    <a:pt x="1559102" y="40513"/>
                  </a:lnTo>
                  <a:lnTo>
                    <a:pt x="1559991" y="38353"/>
                  </a:lnTo>
                  <a:lnTo>
                    <a:pt x="1560626" y="35941"/>
                  </a:lnTo>
                  <a:lnTo>
                    <a:pt x="1561134" y="33527"/>
                  </a:lnTo>
                  <a:lnTo>
                    <a:pt x="1561769" y="31115"/>
                  </a:lnTo>
                  <a:lnTo>
                    <a:pt x="1562150" y="28575"/>
                  </a:lnTo>
                  <a:lnTo>
                    <a:pt x="1562404" y="25907"/>
                  </a:lnTo>
                  <a:lnTo>
                    <a:pt x="1562658" y="23495"/>
                  </a:lnTo>
                  <a:lnTo>
                    <a:pt x="1562658" y="20700"/>
                  </a:lnTo>
                  <a:lnTo>
                    <a:pt x="1563039" y="18288"/>
                  </a:lnTo>
                  <a:lnTo>
                    <a:pt x="1563039" y="15494"/>
                  </a:lnTo>
                  <a:lnTo>
                    <a:pt x="1562658" y="13080"/>
                  </a:lnTo>
                  <a:lnTo>
                    <a:pt x="1562658" y="10287"/>
                  </a:lnTo>
                  <a:lnTo>
                    <a:pt x="1562404" y="7874"/>
                  </a:lnTo>
                  <a:lnTo>
                    <a:pt x="1562150" y="5206"/>
                  </a:lnTo>
                  <a:lnTo>
                    <a:pt x="1561769" y="2667"/>
                  </a:lnTo>
                  <a:lnTo>
                    <a:pt x="1561134" y="253"/>
                  </a:lnTo>
                  <a:lnTo>
                    <a:pt x="1593519" y="253"/>
                  </a:lnTo>
                </a:path>
                <a:path w="6883400" h="10017125">
                  <a:moveTo>
                    <a:pt x="1468551" y="85344"/>
                  </a:moveTo>
                  <a:lnTo>
                    <a:pt x="1593519" y="85344"/>
                  </a:lnTo>
                </a:path>
                <a:path w="6883400" h="10017125">
                  <a:moveTo>
                    <a:pt x="1593519" y="253"/>
                  </a:moveTo>
                  <a:lnTo>
                    <a:pt x="1627047" y="253"/>
                  </a:lnTo>
                  <a:lnTo>
                    <a:pt x="1626412" y="2413"/>
                  </a:lnTo>
                  <a:lnTo>
                    <a:pt x="1625777" y="5206"/>
                  </a:lnTo>
                  <a:lnTo>
                    <a:pt x="1625142" y="7620"/>
                  </a:lnTo>
                  <a:lnTo>
                    <a:pt x="1624888" y="10032"/>
                  </a:lnTo>
                  <a:lnTo>
                    <a:pt x="1624634" y="12826"/>
                  </a:lnTo>
                  <a:lnTo>
                    <a:pt x="1624634" y="15240"/>
                  </a:lnTo>
                  <a:lnTo>
                    <a:pt x="1624253" y="17906"/>
                  </a:lnTo>
                  <a:lnTo>
                    <a:pt x="1624253" y="20447"/>
                  </a:lnTo>
                  <a:lnTo>
                    <a:pt x="1624634" y="23114"/>
                  </a:lnTo>
                  <a:lnTo>
                    <a:pt x="1624634" y="25526"/>
                  </a:lnTo>
                  <a:lnTo>
                    <a:pt x="1624888" y="28321"/>
                  </a:lnTo>
                  <a:lnTo>
                    <a:pt x="1625523" y="30733"/>
                  </a:lnTo>
                  <a:lnTo>
                    <a:pt x="1626158" y="33147"/>
                  </a:lnTo>
                  <a:lnTo>
                    <a:pt x="1626666" y="35687"/>
                  </a:lnTo>
                  <a:lnTo>
                    <a:pt x="1627301" y="38100"/>
                  </a:lnTo>
                  <a:lnTo>
                    <a:pt x="1628190" y="40513"/>
                  </a:lnTo>
                  <a:lnTo>
                    <a:pt x="1629206" y="42672"/>
                  </a:lnTo>
                  <a:lnTo>
                    <a:pt x="1630095" y="45085"/>
                  </a:lnTo>
                  <a:lnTo>
                    <a:pt x="1631238" y="47244"/>
                  </a:lnTo>
                  <a:lnTo>
                    <a:pt x="1632508" y="49022"/>
                  </a:lnTo>
                  <a:lnTo>
                    <a:pt x="1634032" y="50926"/>
                  </a:lnTo>
                  <a:lnTo>
                    <a:pt x="1635302" y="52704"/>
                  </a:lnTo>
                  <a:lnTo>
                    <a:pt x="1637080" y="54482"/>
                  </a:lnTo>
                  <a:lnTo>
                    <a:pt x="1638604" y="56006"/>
                  </a:lnTo>
                  <a:lnTo>
                    <a:pt x="1640382" y="57530"/>
                  </a:lnTo>
                  <a:lnTo>
                    <a:pt x="1642287" y="58800"/>
                  </a:lnTo>
                  <a:lnTo>
                    <a:pt x="1644446" y="60071"/>
                  </a:lnTo>
                  <a:lnTo>
                    <a:pt x="1646478" y="60960"/>
                  </a:lnTo>
                  <a:lnTo>
                    <a:pt x="1648637" y="61595"/>
                  </a:lnTo>
                  <a:lnTo>
                    <a:pt x="1651050" y="62483"/>
                  </a:lnTo>
                  <a:lnTo>
                    <a:pt x="1653590" y="62738"/>
                  </a:lnTo>
                  <a:lnTo>
                    <a:pt x="1656003" y="63119"/>
                  </a:lnTo>
                  <a:lnTo>
                    <a:pt x="1658670" y="62738"/>
                  </a:lnTo>
                  <a:lnTo>
                    <a:pt x="1661210" y="62102"/>
                  </a:lnTo>
                  <a:lnTo>
                    <a:pt x="1663623" y="61595"/>
                  </a:lnTo>
                  <a:lnTo>
                    <a:pt x="1666036" y="60578"/>
                  </a:lnTo>
                  <a:lnTo>
                    <a:pt x="1668195" y="59690"/>
                  </a:lnTo>
                  <a:lnTo>
                    <a:pt x="1670354" y="58547"/>
                  </a:lnTo>
                  <a:lnTo>
                    <a:pt x="1672132" y="57276"/>
                  </a:lnTo>
                  <a:lnTo>
                    <a:pt x="1673910" y="56006"/>
                  </a:lnTo>
                  <a:lnTo>
                    <a:pt x="1675434" y="54228"/>
                  </a:lnTo>
                  <a:lnTo>
                    <a:pt x="1677339" y="52704"/>
                  </a:lnTo>
                  <a:lnTo>
                    <a:pt x="1678482" y="50926"/>
                  </a:lnTo>
                  <a:lnTo>
                    <a:pt x="1680006" y="49022"/>
                  </a:lnTo>
                  <a:lnTo>
                    <a:pt x="1681276" y="46863"/>
                  </a:lnTo>
                  <a:lnTo>
                    <a:pt x="1682165" y="45085"/>
                  </a:lnTo>
                  <a:lnTo>
                    <a:pt x="1683054" y="42672"/>
                  </a:lnTo>
                  <a:lnTo>
                    <a:pt x="1684070" y="40513"/>
                  </a:lnTo>
                  <a:lnTo>
                    <a:pt x="1684959" y="38353"/>
                  </a:lnTo>
                  <a:lnTo>
                    <a:pt x="1685594" y="35941"/>
                  </a:lnTo>
                  <a:lnTo>
                    <a:pt x="1686102" y="33527"/>
                  </a:lnTo>
                  <a:lnTo>
                    <a:pt x="1686737" y="31115"/>
                  </a:lnTo>
                  <a:lnTo>
                    <a:pt x="1687118" y="28575"/>
                  </a:lnTo>
                  <a:lnTo>
                    <a:pt x="1687372" y="25907"/>
                  </a:lnTo>
                  <a:lnTo>
                    <a:pt x="1687626" y="23495"/>
                  </a:lnTo>
                  <a:lnTo>
                    <a:pt x="1687626" y="20700"/>
                  </a:lnTo>
                  <a:lnTo>
                    <a:pt x="1688007" y="18288"/>
                  </a:lnTo>
                  <a:lnTo>
                    <a:pt x="1688007" y="15494"/>
                  </a:lnTo>
                  <a:lnTo>
                    <a:pt x="1687626" y="13080"/>
                  </a:lnTo>
                  <a:lnTo>
                    <a:pt x="1687626" y="10287"/>
                  </a:lnTo>
                  <a:lnTo>
                    <a:pt x="1687372" y="7874"/>
                  </a:lnTo>
                  <a:lnTo>
                    <a:pt x="1687118" y="5206"/>
                  </a:lnTo>
                  <a:lnTo>
                    <a:pt x="1686737" y="2667"/>
                  </a:lnTo>
                  <a:lnTo>
                    <a:pt x="1686483" y="253"/>
                  </a:lnTo>
                  <a:lnTo>
                    <a:pt x="1718741" y="253"/>
                  </a:lnTo>
                </a:path>
                <a:path w="6883400" h="10017125">
                  <a:moveTo>
                    <a:pt x="1593519" y="85344"/>
                  </a:moveTo>
                  <a:lnTo>
                    <a:pt x="1718741" y="85344"/>
                  </a:lnTo>
                </a:path>
                <a:path w="6883400" h="10017125">
                  <a:moveTo>
                    <a:pt x="1718741" y="253"/>
                  </a:moveTo>
                  <a:lnTo>
                    <a:pt x="1752015" y="253"/>
                  </a:lnTo>
                  <a:lnTo>
                    <a:pt x="1751380" y="2413"/>
                  </a:lnTo>
                  <a:lnTo>
                    <a:pt x="1750745" y="5206"/>
                  </a:lnTo>
                  <a:lnTo>
                    <a:pt x="1750491" y="7620"/>
                  </a:lnTo>
                  <a:lnTo>
                    <a:pt x="1749856" y="10032"/>
                  </a:lnTo>
                  <a:lnTo>
                    <a:pt x="1749602" y="12826"/>
                  </a:lnTo>
                  <a:lnTo>
                    <a:pt x="1749602" y="15240"/>
                  </a:lnTo>
                  <a:lnTo>
                    <a:pt x="1749221" y="17906"/>
                  </a:lnTo>
                  <a:lnTo>
                    <a:pt x="1749221" y="20447"/>
                  </a:lnTo>
                  <a:lnTo>
                    <a:pt x="1749602" y="23114"/>
                  </a:lnTo>
                  <a:lnTo>
                    <a:pt x="1749602" y="25526"/>
                  </a:lnTo>
                  <a:lnTo>
                    <a:pt x="1750110" y="28321"/>
                  </a:lnTo>
                  <a:lnTo>
                    <a:pt x="1750491" y="30733"/>
                  </a:lnTo>
                  <a:lnTo>
                    <a:pt x="1751126" y="33147"/>
                  </a:lnTo>
                  <a:lnTo>
                    <a:pt x="1751634" y="35687"/>
                  </a:lnTo>
                  <a:lnTo>
                    <a:pt x="1752269" y="38100"/>
                  </a:lnTo>
                  <a:lnTo>
                    <a:pt x="1753158" y="40513"/>
                  </a:lnTo>
                  <a:lnTo>
                    <a:pt x="1754174" y="42672"/>
                  </a:lnTo>
                  <a:lnTo>
                    <a:pt x="1755063" y="45085"/>
                  </a:lnTo>
                  <a:lnTo>
                    <a:pt x="1756206" y="47244"/>
                  </a:lnTo>
                  <a:lnTo>
                    <a:pt x="1757476" y="49022"/>
                  </a:lnTo>
                  <a:lnTo>
                    <a:pt x="1759000" y="50926"/>
                  </a:lnTo>
                  <a:lnTo>
                    <a:pt x="1760270" y="52704"/>
                  </a:lnTo>
                  <a:lnTo>
                    <a:pt x="1762048" y="54482"/>
                  </a:lnTo>
                  <a:lnTo>
                    <a:pt x="1763572" y="56006"/>
                  </a:lnTo>
                  <a:lnTo>
                    <a:pt x="1765350" y="57530"/>
                  </a:lnTo>
                  <a:lnTo>
                    <a:pt x="1767255" y="58800"/>
                  </a:lnTo>
                  <a:lnTo>
                    <a:pt x="1769414" y="60071"/>
                  </a:lnTo>
                  <a:lnTo>
                    <a:pt x="1771446" y="60960"/>
                  </a:lnTo>
                  <a:lnTo>
                    <a:pt x="1773605" y="61595"/>
                  </a:lnTo>
                  <a:lnTo>
                    <a:pt x="1776018" y="62483"/>
                  </a:lnTo>
                  <a:lnTo>
                    <a:pt x="1778558" y="62738"/>
                  </a:lnTo>
                  <a:lnTo>
                    <a:pt x="1780971" y="63119"/>
                  </a:lnTo>
                  <a:lnTo>
                    <a:pt x="1783638" y="62738"/>
                  </a:lnTo>
                  <a:lnTo>
                    <a:pt x="1786432" y="62102"/>
                  </a:lnTo>
                  <a:lnTo>
                    <a:pt x="1788845" y="61595"/>
                  </a:lnTo>
                  <a:lnTo>
                    <a:pt x="1791004" y="60578"/>
                  </a:lnTo>
                  <a:lnTo>
                    <a:pt x="1793163" y="59690"/>
                  </a:lnTo>
                  <a:lnTo>
                    <a:pt x="1795322" y="58547"/>
                  </a:lnTo>
                  <a:lnTo>
                    <a:pt x="1803450" y="50926"/>
                  </a:lnTo>
                  <a:lnTo>
                    <a:pt x="1804974" y="49022"/>
                  </a:lnTo>
                  <a:lnTo>
                    <a:pt x="1806244" y="46863"/>
                  </a:lnTo>
                  <a:lnTo>
                    <a:pt x="1807133" y="45085"/>
                  </a:lnTo>
                  <a:lnTo>
                    <a:pt x="1808403" y="42672"/>
                  </a:lnTo>
                  <a:lnTo>
                    <a:pt x="1809292" y="40513"/>
                  </a:lnTo>
                  <a:lnTo>
                    <a:pt x="1809927" y="38353"/>
                  </a:lnTo>
                  <a:lnTo>
                    <a:pt x="1810816" y="35941"/>
                  </a:lnTo>
                  <a:lnTo>
                    <a:pt x="1811070" y="33527"/>
                  </a:lnTo>
                  <a:lnTo>
                    <a:pt x="1811705" y="31115"/>
                  </a:lnTo>
                  <a:lnTo>
                    <a:pt x="1812086" y="28575"/>
                  </a:lnTo>
                  <a:lnTo>
                    <a:pt x="1812340" y="25907"/>
                  </a:lnTo>
                  <a:lnTo>
                    <a:pt x="1812594" y="23495"/>
                  </a:lnTo>
                  <a:lnTo>
                    <a:pt x="1812975" y="20700"/>
                  </a:lnTo>
                  <a:lnTo>
                    <a:pt x="1812975" y="18288"/>
                  </a:lnTo>
                  <a:lnTo>
                    <a:pt x="1812975" y="15494"/>
                  </a:lnTo>
                  <a:lnTo>
                    <a:pt x="1812975" y="13080"/>
                  </a:lnTo>
                  <a:lnTo>
                    <a:pt x="1812594" y="10287"/>
                  </a:lnTo>
                  <a:lnTo>
                    <a:pt x="1812340" y="7874"/>
                  </a:lnTo>
                  <a:lnTo>
                    <a:pt x="1812086" y="5206"/>
                  </a:lnTo>
                  <a:lnTo>
                    <a:pt x="1811705" y="2667"/>
                  </a:lnTo>
                  <a:lnTo>
                    <a:pt x="1811451" y="253"/>
                  </a:lnTo>
                  <a:lnTo>
                    <a:pt x="1843709" y="253"/>
                  </a:lnTo>
                </a:path>
                <a:path w="6883400" h="10017125">
                  <a:moveTo>
                    <a:pt x="1718741" y="85344"/>
                  </a:moveTo>
                  <a:lnTo>
                    <a:pt x="1843709" y="85344"/>
                  </a:lnTo>
                </a:path>
                <a:path w="6883400" h="10017125">
                  <a:moveTo>
                    <a:pt x="1843709" y="253"/>
                  </a:moveTo>
                  <a:lnTo>
                    <a:pt x="1877237" y="253"/>
                  </a:lnTo>
                  <a:lnTo>
                    <a:pt x="1876348" y="2413"/>
                  </a:lnTo>
                  <a:lnTo>
                    <a:pt x="1875713" y="5206"/>
                  </a:lnTo>
                  <a:lnTo>
                    <a:pt x="1875459" y="7620"/>
                  </a:lnTo>
                  <a:lnTo>
                    <a:pt x="1874824" y="10032"/>
                  </a:lnTo>
                  <a:lnTo>
                    <a:pt x="1874824" y="12826"/>
                  </a:lnTo>
                  <a:lnTo>
                    <a:pt x="1874570" y="15240"/>
                  </a:lnTo>
                  <a:lnTo>
                    <a:pt x="1874570" y="17906"/>
                  </a:lnTo>
                  <a:lnTo>
                    <a:pt x="1874570" y="20447"/>
                  </a:lnTo>
                  <a:lnTo>
                    <a:pt x="1874570" y="23114"/>
                  </a:lnTo>
                  <a:lnTo>
                    <a:pt x="1874824" y="25526"/>
                  </a:lnTo>
                  <a:lnTo>
                    <a:pt x="1875078" y="28321"/>
                  </a:lnTo>
                  <a:lnTo>
                    <a:pt x="1875459" y="30733"/>
                  </a:lnTo>
                  <a:lnTo>
                    <a:pt x="1876094" y="33147"/>
                  </a:lnTo>
                  <a:lnTo>
                    <a:pt x="1876602" y="35687"/>
                  </a:lnTo>
                  <a:lnTo>
                    <a:pt x="1877237" y="38100"/>
                  </a:lnTo>
                  <a:lnTo>
                    <a:pt x="1878126" y="40513"/>
                  </a:lnTo>
                  <a:lnTo>
                    <a:pt x="1879142" y="42672"/>
                  </a:lnTo>
                  <a:lnTo>
                    <a:pt x="1880031" y="45085"/>
                  </a:lnTo>
                  <a:lnTo>
                    <a:pt x="1881174" y="47244"/>
                  </a:lnTo>
                  <a:lnTo>
                    <a:pt x="1882444" y="49022"/>
                  </a:lnTo>
                  <a:lnTo>
                    <a:pt x="1883968" y="50926"/>
                  </a:lnTo>
                  <a:lnTo>
                    <a:pt x="1885492" y="52704"/>
                  </a:lnTo>
                  <a:lnTo>
                    <a:pt x="1887016" y="54482"/>
                  </a:lnTo>
                  <a:lnTo>
                    <a:pt x="1888540" y="56006"/>
                  </a:lnTo>
                  <a:lnTo>
                    <a:pt x="1890318" y="57530"/>
                  </a:lnTo>
                  <a:lnTo>
                    <a:pt x="1892477" y="58800"/>
                  </a:lnTo>
                  <a:lnTo>
                    <a:pt x="1894382" y="60071"/>
                  </a:lnTo>
                  <a:lnTo>
                    <a:pt x="1896414" y="60960"/>
                  </a:lnTo>
                  <a:lnTo>
                    <a:pt x="1898954" y="61595"/>
                  </a:lnTo>
                  <a:lnTo>
                    <a:pt x="1900986" y="62483"/>
                  </a:lnTo>
                  <a:lnTo>
                    <a:pt x="1903526" y="62738"/>
                  </a:lnTo>
                  <a:lnTo>
                    <a:pt x="1906193" y="63119"/>
                  </a:lnTo>
                  <a:lnTo>
                    <a:pt x="1908606" y="62738"/>
                  </a:lnTo>
                  <a:lnTo>
                    <a:pt x="1911400" y="62102"/>
                  </a:lnTo>
                  <a:lnTo>
                    <a:pt x="1913813" y="61595"/>
                  </a:lnTo>
                  <a:lnTo>
                    <a:pt x="1915972" y="60578"/>
                  </a:lnTo>
                  <a:lnTo>
                    <a:pt x="1918385" y="59690"/>
                  </a:lnTo>
                  <a:lnTo>
                    <a:pt x="1920290" y="58547"/>
                  </a:lnTo>
                  <a:lnTo>
                    <a:pt x="1922068" y="57276"/>
                  </a:lnTo>
                  <a:lnTo>
                    <a:pt x="1924227" y="56006"/>
                  </a:lnTo>
                  <a:lnTo>
                    <a:pt x="1925751" y="54228"/>
                  </a:lnTo>
                  <a:lnTo>
                    <a:pt x="1927275" y="52704"/>
                  </a:lnTo>
                  <a:lnTo>
                    <a:pt x="1928799" y="50926"/>
                  </a:lnTo>
                  <a:lnTo>
                    <a:pt x="1929942" y="49022"/>
                  </a:lnTo>
                  <a:lnTo>
                    <a:pt x="1931212" y="46863"/>
                  </a:lnTo>
                  <a:lnTo>
                    <a:pt x="1932482" y="45085"/>
                  </a:lnTo>
                  <a:lnTo>
                    <a:pt x="1933371" y="42672"/>
                  </a:lnTo>
                  <a:lnTo>
                    <a:pt x="1934260" y="40513"/>
                  </a:lnTo>
                  <a:lnTo>
                    <a:pt x="1934895" y="38353"/>
                  </a:lnTo>
                  <a:lnTo>
                    <a:pt x="1935784" y="35941"/>
                  </a:lnTo>
                  <a:lnTo>
                    <a:pt x="1936419" y="33527"/>
                  </a:lnTo>
                  <a:lnTo>
                    <a:pt x="1936673" y="31115"/>
                  </a:lnTo>
                  <a:lnTo>
                    <a:pt x="1937308" y="28575"/>
                  </a:lnTo>
                  <a:lnTo>
                    <a:pt x="1937562" y="25907"/>
                  </a:lnTo>
                  <a:lnTo>
                    <a:pt x="1937562" y="23495"/>
                  </a:lnTo>
                  <a:lnTo>
                    <a:pt x="1937943" y="20700"/>
                  </a:lnTo>
                  <a:lnTo>
                    <a:pt x="1937943" y="18288"/>
                  </a:lnTo>
                  <a:lnTo>
                    <a:pt x="1937943" y="15494"/>
                  </a:lnTo>
                  <a:lnTo>
                    <a:pt x="1937943" y="13080"/>
                  </a:lnTo>
                  <a:lnTo>
                    <a:pt x="1937562" y="10287"/>
                  </a:lnTo>
                  <a:lnTo>
                    <a:pt x="1937562" y="7874"/>
                  </a:lnTo>
                  <a:lnTo>
                    <a:pt x="1937054" y="5206"/>
                  </a:lnTo>
                  <a:lnTo>
                    <a:pt x="1936673" y="2667"/>
                  </a:lnTo>
                  <a:lnTo>
                    <a:pt x="1936419" y="253"/>
                  </a:lnTo>
                  <a:lnTo>
                    <a:pt x="1968677" y="253"/>
                  </a:lnTo>
                </a:path>
                <a:path w="6883400" h="10017125">
                  <a:moveTo>
                    <a:pt x="1843709" y="85344"/>
                  </a:moveTo>
                  <a:lnTo>
                    <a:pt x="1968677" y="85344"/>
                  </a:lnTo>
                </a:path>
                <a:path w="6883400" h="10017125">
                  <a:moveTo>
                    <a:pt x="1968677" y="253"/>
                  </a:moveTo>
                  <a:lnTo>
                    <a:pt x="2002205" y="253"/>
                  </a:lnTo>
                  <a:lnTo>
                    <a:pt x="2001570" y="2413"/>
                  </a:lnTo>
                  <a:lnTo>
                    <a:pt x="2000681" y="5206"/>
                  </a:lnTo>
                  <a:lnTo>
                    <a:pt x="2000427" y="7620"/>
                  </a:lnTo>
                  <a:lnTo>
                    <a:pt x="2000046" y="10032"/>
                  </a:lnTo>
                  <a:lnTo>
                    <a:pt x="1999792" y="12826"/>
                  </a:lnTo>
                  <a:lnTo>
                    <a:pt x="1999538" y="15240"/>
                  </a:lnTo>
                  <a:lnTo>
                    <a:pt x="1999538" y="17906"/>
                  </a:lnTo>
                  <a:lnTo>
                    <a:pt x="1999538" y="20447"/>
                  </a:lnTo>
                  <a:lnTo>
                    <a:pt x="1999538" y="23114"/>
                  </a:lnTo>
                  <a:lnTo>
                    <a:pt x="1999792" y="25526"/>
                  </a:lnTo>
                  <a:lnTo>
                    <a:pt x="2000046" y="28321"/>
                  </a:lnTo>
                  <a:lnTo>
                    <a:pt x="2000427" y="30733"/>
                  </a:lnTo>
                  <a:lnTo>
                    <a:pt x="2001062" y="33147"/>
                  </a:lnTo>
                  <a:lnTo>
                    <a:pt x="2001570" y="35687"/>
                  </a:lnTo>
                  <a:lnTo>
                    <a:pt x="2010460" y="52704"/>
                  </a:lnTo>
                  <a:lnTo>
                    <a:pt x="2011984" y="54482"/>
                  </a:lnTo>
                  <a:lnTo>
                    <a:pt x="2013508" y="56006"/>
                  </a:lnTo>
                  <a:lnTo>
                    <a:pt x="2015286" y="57530"/>
                  </a:lnTo>
                  <a:lnTo>
                    <a:pt x="2017445" y="58800"/>
                  </a:lnTo>
                  <a:lnTo>
                    <a:pt x="2019350" y="60071"/>
                  </a:lnTo>
                  <a:lnTo>
                    <a:pt x="2021382" y="60960"/>
                  </a:lnTo>
                  <a:lnTo>
                    <a:pt x="2023922" y="61595"/>
                  </a:lnTo>
                  <a:lnTo>
                    <a:pt x="2025954" y="62483"/>
                  </a:lnTo>
                  <a:lnTo>
                    <a:pt x="2028494" y="62738"/>
                  </a:lnTo>
                  <a:lnTo>
                    <a:pt x="2031161" y="63119"/>
                  </a:lnTo>
                  <a:lnTo>
                    <a:pt x="2033955" y="62738"/>
                  </a:lnTo>
                  <a:lnTo>
                    <a:pt x="2036368" y="62102"/>
                  </a:lnTo>
                  <a:lnTo>
                    <a:pt x="2038781" y="61595"/>
                  </a:lnTo>
                  <a:lnTo>
                    <a:pt x="2041194" y="60578"/>
                  </a:lnTo>
                  <a:lnTo>
                    <a:pt x="2043353" y="59690"/>
                  </a:lnTo>
                  <a:lnTo>
                    <a:pt x="2045258" y="58547"/>
                  </a:lnTo>
                  <a:lnTo>
                    <a:pt x="2047290" y="57276"/>
                  </a:lnTo>
                  <a:lnTo>
                    <a:pt x="2049195" y="56006"/>
                  </a:lnTo>
                  <a:lnTo>
                    <a:pt x="2050719" y="54228"/>
                  </a:lnTo>
                  <a:lnTo>
                    <a:pt x="2052243" y="52704"/>
                  </a:lnTo>
                  <a:lnTo>
                    <a:pt x="2053767" y="50926"/>
                  </a:lnTo>
                  <a:lnTo>
                    <a:pt x="2054910" y="49022"/>
                  </a:lnTo>
                  <a:lnTo>
                    <a:pt x="2056180" y="46863"/>
                  </a:lnTo>
                  <a:lnTo>
                    <a:pt x="2057450" y="45085"/>
                  </a:lnTo>
                  <a:lnTo>
                    <a:pt x="2058339" y="42672"/>
                  </a:lnTo>
                  <a:lnTo>
                    <a:pt x="2059228" y="40513"/>
                  </a:lnTo>
                  <a:lnTo>
                    <a:pt x="2059863" y="38353"/>
                  </a:lnTo>
                  <a:lnTo>
                    <a:pt x="2060752" y="35941"/>
                  </a:lnTo>
                  <a:lnTo>
                    <a:pt x="2061387" y="33527"/>
                  </a:lnTo>
                  <a:lnTo>
                    <a:pt x="2061641" y="31115"/>
                  </a:lnTo>
                  <a:lnTo>
                    <a:pt x="2062276" y="28575"/>
                  </a:lnTo>
                  <a:lnTo>
                    <a:pt x="2062530" y="25907"/>
                  </a:lnTo>
                  <a:lnTo>
                    <a:pt x="2062530" y="23495"/>
                  </a:lnTo>
                  <a:lnTo>
                    <a:pt x="2062911" y="20700"/>
                  </a:lnTo>
                  <a:lnTo>
                    <a:pt x="2062911" y="18288"/>
                  </a:lnTo>
                  <a:lnTo>
                    <a:pt x="2062911" y="15494"/>
                  </a:lnTo>
                  <a:lnTo>
                    <a:pt x="2062911" y="13080"/>
                  </a:lnTo>
                  <a:lnTo>
                    <a:pt x="2062530" y="10287"/>
                  </a:lnTo>
                  <a:lnTo>
                    <a:pt x="2062530" y="7874"/>
                  </a:lnTo>
                  <a:lnTo>
                    <a:pt x="2062022" y="5206"/>
                  </a:lnTo>
                  <a:lnTo>
                    <a:pt x="2062022" y="2667"/>
                  </a:lnTo>
                  <a:lnTo>
                    <a:pt x="2061387" y="253"/>
                  </a:lnTo>
                  <a:lnTo>
                    <a:pt x="2093645" y="253"/>
                  </a:lnTo>
                </a:path>
                <a:path w="6883400" h="10017125">
                  <a:moveTo>
                    <a:pt x="1968677" y="85344"/>
                  </a:moveTo>
                  <a:lnTo>
                    <a:pt x="2093645" y="85344"/>
                  </a:lnTo>
                </a:path>
                <a:path w="6883400" h="10017125">
                  <a:moveTo>
                    <a:pt x="2093645" y="253"/>
                  </a:moveTo>
                  <a:lnTo>
                    <a:pt x="2127173" y="253"/>
                  </a:lnTo>
                  <a:lnTo>
                    <a:pt x="2126538" y="2413"/>
                  </a:lnTo>
                  <a:lnTo>
                    <a:pt x="2126030" y="5206"/>
                  </a:lnTo>
                  <a:lnTo>
                    <a:pt x="2125395" y="7620"/>
                  </a:lnTo>
                  <a:lnTo>
                    <a:pt x="2125014" y="10032"/>
                  </a:lnTo>
                  <a:lnTo>
                    <a:pt x="2124760" y="12826"/>
                  </a:lnTo>
                  <a:lnTo>
                    <a:pt x="2124506" y="15240"/>
                  </a:lnTo>
                  <a:lnTo>
                    <a:pt x="2124506" y="17906"/>
                  </a:lnTo>
                  <a:lnTo>
                    <a:pt x="2124506" y="20447"/>
                  </a:lnTo>
                  <a:lnTo>
                    <a:pt x="2124506" y="23114"/>
                  </a:lnTo>
                  <a:lnTo>
                    <a:pt x="2124760" y="25526"/>
                  </a:lnTo>
                  <a:lnTo>
                    <a:pt x="2125014" y="28321"/>
                  </a:lnTo>
                  <a:lnTo>
                    <a:pt x="2125395" y="30733"/>
                  </a:lnTo>
                  <a:lnTo>
                    <a:pt x="2126030" y="33147"/>
                  </a:lnTo>
                  <a:lnTo>
                    <a:pt x="2126538" y="35687"/>
                  </a:lnTo>
                  <a:lnTo>
                    <a:pt x="2135428" y="52704"/>
                  </a:lnTo>
                  <a:lnTo>
                    <a:pt x="2136952" y="54482"/>
                  </a:lnTo>
                  <a:lnTo>
                    <a:pt x="2148890" y="61595"/>
                  </a:lnTo>
                  <a:lnTo>
                    <a:pt x="2150922" y="62483"/>
                  </a:lnTo>
                  <a:lnTo>
                    <a:pt x="2153716" y="62738"/>
                  </a:lnTo>
                  <a:lnTo>
                    <a:pt x="2156129" y="63119"/>
                  </a:lnTo>
                  <a:lnTo>
                    <a:pt x="2158923" y="62738"/>
                  </a:lnTo>
                  <a:lnTo>
                    <a:pt x="2161336" y="62102"/>
                  </a:lnTo>
                  <a:lnTo>
                    <a:pt x="2163749" y="61595"/>
                  </a:lnTo>
                  <a:lnTo>
                    <a:pt x="2166162" y="60578"/>
                  </a:lnTo>
                  <a:lnTo>
                    <a:pt x="2168321" y="59690"/>
                  </a:lnTo>
                  <a:lnTo>
                    <a:pt x="2170480" y="58547"/>
                  </a:lnTo>
                  <a:lnTo>
                    <a:pt x="2172258" y="57276"/>
                  </a:lnTo>
                  <a:lnTo>
                    <a:pt x="2174163" y="56006"/>
                  </a:lnTo>
                  <a:lnTo>
                    <a:pt x="2175687" y="54228"/>
                  </a:lnTo>
                  <a:lnTo>
                    <a:pt x="2177211" y="52704"/>
                  </a:lnTo>
                  <a:lnTo>
                    <a:pt x="2178735" y="50926"/>
                  </a:lnTo>
                  <a:lnTo>
                    <a:pt x="2179878" y="49022"/>
                  </a:lnTo>
                  <a:lnTo>
                    <a:pt x="2181148" y="46863"/>
                  </a:lnTo>
                  <a:lnTo>
                    <a:pt x="2182418" y="45085"/>
                  </a:lnTo>
                  <a:lnTo>
                    <a:pt x="2183307" y="42672"/>
                  </a:lnTo>
                  <a:lnTo>
                    <a:pt x="2184196" y="40513"/>
                  </a:lnTo>
                  <a:lnTo>
                    <a:pt x="2185085" y="38353"/>
                  </a:lnTo>
                  <a:lnTo>
                    <a:pt x="2185720" y="35941"/>
                  </a:lnTo>
                  <a:lnTo>
                    <a:pt x="2186355" y="33527"/>
                  </a:lnTo>
                  <a:lnTo>
                    <a:pt x="2186609" y="31115"/>
                  </a:lnTo>
                  <a:lnTo>
                    <a:pt x="2187244" y="28575"/>
                  </a:lnTo>
                  <a:lnTo>
                    <a:pt x="2187498" y="25907"/>
                  </a:lnTo>
                  <a:lnTo>
                    <a:pt x="2187498" y="23495"/>
                  </a:lnTo>
                  <a:lnTo>
                    <a:pt x="2187879" y="20700"/>
                  </a:lnTo>
                  <a:lnTo>
                    <a:pt x="2187879" y="18288"/>
                  </a:lnTo>
                  <a:lnTo>
                    <a:pt x="2187879" y="15494"/>
                  </a:lnTo>
                  <a:lnTo>
                    <a:pt x="2187879" y="13080"/>
                  </a:lnTo>
                  <a:lnTo>
                    <a:pt x="2187498" y="10287"/>
                  </a:lnTo>
                  <a:lnTo>
                    <a:pt x="2187498" y="7874"/>
                  </a:lnTo>
                  <a:lnTo>
                    <a:pt x="2187244" y="5206"/>
                  </a:lnTo>
                  <a:lnTo>
                    <a:pt x="2186990" y="2667"/>
                  </a:lnTo>
                  <a:lnTo>
                    <a:pt x="2186355" y="253"/>
                  </a:lnTo>
                  <a:lnTo>
                    <a:pt x="2218613" y="253"/>
                  </a:lnTo>
                </a:path>
                <a:path w="6883400" h="10017125">
                  <a:moveTo>
                    <a:pt x="2093645" y="85344"/>
                  </a:moveTo>
                  <a:lnTo>
                    <a:pt x="2218613" y="85344"/>
                  </a:lnTo>
                </a:path>
                <a:path w="6883400" h="10017125">
                  <a:moveTo>
                    <a:pt x="2218613" y="253"/>
                  </a:moveTo>
                  <a:lnTo>
                    <a:pt x="2252141" y="253"/>
                  </a:lnTo>
                  <a:lnTo>
                    <a:pt x="2251506" y="2413"/>
                  </a:lnTo>
                  <a:lnTo>
                    <a:pt x="2250998" y="5206"/>
                  </a:lnTo>
                  <a:lnTo>
                    <a:pt x="2250363" y="7620"/>
                  </a:lnTo>
                  <a:lnTo>
                    <a:pt x="2249982" y="10032"/>
                  </a:lnTo>
                  <a:lnTo>
                    <a:pt x="2249728" y="12826"/>
                  </a:lnTo>
                  <a:lnTo>
                    <a:pt x="2249474" y="15240"/>
                  </a:lnTo>
                  <a:lnTo>
                    <a:pt x="2249474" y="17906"/>
                  </a:lnTo>
                  <a:lnTo>
                    <a:pt x="2249474" y="20447"/>
                  </a:lnTo>
                  <a:lnTo>
                    <a:pt x="2249474" y="23114"/>
                  </a:lnTo>
                  <a:lnTo>
                    <a:pt x="2249728" y="25526"/>
                  </a:lnTo>
                  <a:lnTo>
                    <a:pt x="2249982" y="28321"/>
                  </a:lnTo>
                  <a:lnTo>
                    <a:pt x="2250363" y="30733"/>
                  </a:lnTo>
                  <a:lnTo>
                    <a:pt x="2250998" y="33147"/>
                  </a:lnTo>
                  <a:lnTo>
                    <a:pt x="2251506" y="35687"/>
                  </a:lnTo>
                  <a:lnTo>
                    <a:pt x="2252522" y="38100"/>
                  </a:lnTo>
                  <a:lnTo>
                    <a:pt x="2253030" y="40513"/>
                  </a:lnTo>
                  <a:lnTo>
                    <a:pt x="2254046" y="42672"/>
                  </a:lnTo>
                  <a:lnTo>
                    <a:pt x="2260396" y="52704"/>
                  </a:lnTo>
                  <a:lnTo>
                    <a:pt x="2261920" y="54482"/>
                  </a:lnTo>
                  <a:lnTo>
                    <a:pt x="2273858" y="61595"/>
                  </a:lnTo>
                  <a:lnTo>
                    <a:pt x="2275890" y="62483"/>
                  </a:lnTo>
                  <a:lnTo>
                    <a:pt x="2278684" y="62738"/>
                  </a:lnTo>
                  <a:lnTo>
                    <a:pt x="2281097" y="63119"/>
                  </a:lnTo>
                  <a:lnTo>
                    <a:pt x="2283891" y="62738"/>
                  </a:lnTo>
                  <a:lnTo>
                    <a:pt x="2286304" y="62102"/>
                  </a:lnTo>
                  <a:lnTo>
                    <a:pt x="2288717" y="61595"/>
                  </a:lnTo>
                  <a:lnTo>
                    <a:pt x="2291130" y="60578"/>
                  </a:lnTo>
                  <a:lnTo>
                    <a:pt x="2293289" y="59690"/>
                  </a:lnTo>
                  <a:lnTo>
                    <a:pt x="2295448" y="58547"/>
                  </a:lnTo>
                  <a:lnTo>
                    <a:pt x="2297226" y="57276"/>
                  </a:lnTo>
                  <a:lnTo>
                    <a:pt x="2299131" y="56006"/>
                  </a:lnTo>
                  <a:lnTo>
                    <a:pt x="2300655" y="54228"/>
                  </a:lnTo>
                  <a:lnTo>
                    <a:pt x="2302179" y="52704"/>
                  </a:lnTo>
                  <a:lnTo>
                    <a:pt x="2303703" y="50926"/>
                  </a:lnTo>
                  <a:lnTo>
                    <a:pt x="2304846" y="49022"/>
                  </a:lnTo>
                  <a:lnTo>
                    <a:pt x="2306116" y="46863"/>
                  </a:lnTo>
                  <a:lnTo>
                    <a:pt x="2307386" y="45085"/>
                  </a:lnTo>
                  <a:lnTo>
                    <a:pt x="2308275" y="42672"/>
                  </a:lnTo>
                  <a:lnTo>
                    <a:pt x="2309164" y="40513"/>
                  </a:lnTo>
                  <a:lnTo>
                    <a:pt x="2310053" y="38353"/>
                  </a:lnTo>
                  <a:lnTo>
                    <a:pt x="2310688" y="35941"/>
                  </a:lnTo>
                  <a:lnTo>
                    <a:pt x="2311323" y="33527"/>
                  </a:lnTo>
                  <a:lnTo>
                    <a:pt x="2311958" y="31115"/>
                  </a:lnTo>
                  <a:lnTo>
                    <a:pt x="2312212" y="28575"/>
                  </a:lnTo>
                  <a:lnTo>
                    <a:pt x="2312466" y="25907"/>
                  </a:lnTo>
                  <a:lnTo>
                    <a:pt x="2312847" y="23495"/>
                  </a:lnTo>
                  <a:lnTo>
                    <a:pt x="2312847" y="20700"/>
                  </a:lnTo>
                  <a:lnTo>
                    <a:pt x="2313101" y="18288"/>
                  </a:lnTo>
                  <a:lnTo>
                    <a:pt x="2313101" y="15494"/>
                  </a:lnTo>
                  <a:lnTo>
                    <a:pt x="2312847" y="13080"/>
                  </a:lnTo>
                  <a:lnTo>
                    <a:pt x="2312847" y="10287"/>
                  </a:lnTo>
                  <a:lnTo>
                    <a:pt x="2312466" y="7874"/>
                  </a:lnTo>
                  <a:lnTo>
                    <a:pt x="2312212" y="5206"/>
                  </a:lnTo>
                  <a:lnTo>
                    <a:pt x="2311958" y="2667"/>
                  </a:lnTo>
                  <a:lnTo>
                    <a:pt x="2311323" y="253"/>
                  </a:lnTo>
                  <a:lnTo>
                    <a:pt x="2343581" y="253"/>
                  </a:lnTo>
                </a:path>
                <a:path w="6883400" h="10017125">
                  <a:moveTo>
                    <a:pt x="2218613" y="85344"/>
                  </a:moveTo>
                  <a:lnTo>
                    <a:pt x="2343581" y="85344"/>
                  </a:lnTo>
                </a:path>
                <a:path w="6883400" h="10017125">
                  <a:moveTo>
                    <a:pt x="2343581" y="253"/>
                  </a:moveTo>
                  <a:lnTo>
                    <a:pt x="2377109" y="253"/>
                  </a:lnTo>
                  <a:lnTo>
                    <a:pt x="2376474" y="2413"/>
                  </a:lnTo>
                  <a:lnTo>
                    <a:pt x="2375966" y="5206"/>
                  </a:lnTo>
                  <a:lnTo>
                    <a:pt x="2375331" y="7620"/>
                  </a:lnTo>
                  <a:lnTo>
                    <a:pt x="2374950" y="10032"/>
                  </a:lnTo>
                  <a:lnTo>
                    <a:pt x="2374696" y="12826"/>
                  </a:lnTo>
                  <a:lnTo>
                    <a:pt x="2374696" y="15240"/>
                  </a:lnTo>
                  <a:lnTo>
                    <a:pt x="2374442" y="17906"/>
                  </a:lnTo>
                  <a:lnTo>
                    <a:pt x="2374442" y="20447"/>
                  </a:lnTo>
                  <a:lnTo>
                    <a:pt x="2374696" y="23114"/>
                  </a:lnTo>
                  <a:lnTo>
                    <a:pt x="2374696" y="25526"/>
                  </a:lnTo>
                  <a:lnTo>
                    <a:pt x="2374950" y="28321"/>
                  </a:lnTo>
                  <a:lnTo>
                    <a:pt x="2375585" y="30733"/>
                  </a:lnTo>
                  <a:lnTo>
                    <a:pt x="2375966" y="33147"/>
                  </a:lnTo>
                  <a:lnTo>
                    <a:pt x="2376855" y="35687"/>
                  </a:lnTo>
                  <a:lnTo>
                    <a:pt x="2377490" y="38100"/>
                  </a:lnTo>
                  <a:lnTo>
                    <a:pt x="2378379" y="40513"/>
                  </a:lnTo>
                  <a:lnTo>
                    <a:pt x="2379268" y="42672"/>
                  </a:lnTo>
                  <a:lnTo>
                    <a:pt x="2380157" y="45085"/>
                  </a:lnTo>
                  <a:lnTo>
                    <a:pt x="2381427" y="47244"/>
                  </a:lnTo>
                  <a:lnTo>
                    <a:pt x="2382570" y="49022"/>
                  </a:lnTo>
                  <a:lnTo>
                    <a:pt x="2384094" y="50926"/>
                  </a:lnTo>
                  <a:lnTo>
                    <a:pt x="2385364" y="52704"/>
                  </a:lnTo>
                  <a:lnTo>
                    <a:pt x="2398826" y="61595"/>
                  </a:lnTo>
                  <a:lnTo>
                    <a:pt x="2401239" y="62483"/>
                  </a:lnTo>
                  <a:lnTo>
                    <a:pt x="2403652" y="62738"/>
                  </a:lnTo>
                  <a:lnTo>
                    <a:pt x="2406065" y="63119"/>
                  </a:lnTo>
                  <a:lnTo>
                    <a:pt x="2408859" y="62738"/>
                  </a:lnTo>
                  <a:lnTo>
                    <a:pt x="2411272" y="62102"/>
                  </a:lnTo>
                  <a:lnTo>
                    <a:pt x="2413685" y="61595"/>
                  </a:lnTo>
                  <a:lnTo>
                    <a:pt x="2416098" y="60578"/>
                  </a:lnTo>
                  <a:lnTo>
                    <a:pt x="2418257" y="59690"/>
                  </a:lnTo>
                  <a:lnTo>
                    <a:pt x="2420416" y="58547"/>
                  </a:lnTo>
                  <a:lnTo>
                    <a:pt x="2422194" y="57276"/>
                  </a:lnTo>
                  <a:lnTo>
                    <a:pt x="2424099" y="56006"/>
                  </a:lnTo>
                  <a:lnTo>
                    <a:pt x="2425623" y="54228"/>
                  </a:lnTo>
                  <a:lnTo>
                    <a:pt x="2427401" y="52704"/>
                  </a:lnTo>
                  <a:lnTo>
                    <a:pt x="2428671" y="50926"/>
                  </a:lnTo>
                  <a:lnTo>
                    <a:pt x="2430195" y="49022"/>
                  </a:lnTo>
                  <a:lnTo>
                    <a:pt x="2431338" y="46863"/>
                  </a:lnTo>
                  <a:lnTo>
                    <a:pt x="2432354" y="45085"/>
                  </a:lnTo>
                  <a:lnTo>
                    <a:pt x="2433243" y="42672"/>
                  </a:lnTo>
                  <a:lnTo>
                    <a:pt x="2434132" y="40513"/>
                  </a:lnTo>
                  <a:lnTo>
                    <a:pt x="2435021" y="38353"/>
                  </a:lnTo>
                  <a:lnTo>
                    <a:pt x="2435656" y="35941"/>
                  </a:lnTo>
                  <a:lnTo>
                    <a:pt x="2436291" y="33527"/>
                  </a:lnTo>
                  <a:lnTo>
                    <a:pt x="2436926" y="31115"/>
                  </a:lnTo>
                  <a:lnTo>
                    <a:pt x="2437180" y="28575"/>
                  </a:lnTo>
                  <a:lnTo>
                    <a:pt x="2437434" y="25907"/>
                  </a:lnTo>
                  <a:lnTo>
                    <a:pt x="2437815" y="23495"/>
                  </a:lnTo>
                  <a:lnTo>
                    <a:pt x="2437815" y="20700"/>
                  </a:lnTo>
                  <a:lnTo>
                    <a:pt x="2438069" y="18288"/>
                  </a:lnTo>
                  <a:lnTo>
                    <a:pt x="2438069" y="15494"/>
                  </a:lnTo>
                  <a:lnTo>
                    <a:pt x="2437815" y="13080"/>
                  </a:lnTo>
                  <a:lnTo>
                    <a:pt x="2437815" y="10287"/>
                  </a:lnTo>
                  <a:lnTo>
                    <a:pt x="2437434" y="7874"/>
                  </a:lnTo>
                  <a:lnTo>
                    <a:pt x="2437180" y="5206"/>
                  </a:lnTo>
                  <a:lnTo>
                    <a:pt x="2436926" y="2667"/>
                  </a:lnTo>
                  <a:lnTo>
                    <a:pt x="2436291" y="253"/>
                  </a:lnTo>
                  <a:lnTo>
                    <a:pt x="2468930" y="253"/>
                  </a:lnTo>
                </a:path>
                <a:path w="6883400" h="10017125">
                  <a:moveTo>
                    <a:pt x="2343581" y="85344"/>
                  </a:moveTo>
                  <a:lnTo>
                    <a:pt x="2468930" y="85344"/>
                  </a:lnTo>
                </a:path>
                <a:path w="6883400" h="10017125">
                  <a:moveTo>
                    <a:pt x="2468930" y="253"/>
                  </a:moveTo>
                  <a:lnTo>
                    <a:pt x="2502077" y="253"/>
                  </a:lnTo>
                  <a:lnTo>
                    <a:pt x="2501442" y="2413"/>
                  </a:lnTo>
                  <a:lnTo>
                    <a:pt x="2500934" y="5206"/>
                  </a:lnTo>
                  <a:lnTo>
                    <a:pt x="2500299" y="7620"/>
                  </a:lnTo>
                  <a:lnTo>
                    <a:pt x="2499918" y="10032"/>
                  </a:lnTo>
                  <a:lnTo>
                    <a:pt x="2499664" y="12826"/>
                  </a:lnTo>
                  <a:lnTo>
                    <a:pt x="2499664" y="15240"/>
                  </a:lnTo>
                  <a:lnTo>
                    <a:pt x="2499410" y="17906"/>
                  </a:lnTo>
                  <a:lnTo>
                    <a:pt x="2499410" y="20447"/>
                  </a:lnTo>
                  <a:lnTo>
                    <a:pt x="2499664" y="23114"/>
                  </a:lnTo>
                  <a:lnTo>
                    <a:pt x="2499664" y="25526"/>
                  </a:lnTo>
                  <a:lnTo>
                    <a:pt x="2500299" y="28321"/>
                  </a:lnTo>
                  <a:lnTo>
                    <a:pt x="2500553" y="30733"/>
                  </a:lnTo>
                  <a:lnTo>
                    <a:pt x="2501188" y="33147"/>
                  </a:lnTo>
                  <a:lnTo>
                    <a:pt x="2501823" y="35687"/>
                  </a:lnTo>
                  <a:lnTo>
                    <a:pt x="2502458" y="38100"/>
                  </a:lnTo>
                  <a:lnTo>
                    <a:pt x="2503347" y="40513"/>
                  </a:lnTo>
                  <a:lnTo>
                    <a:pt x="2504236" y="42672"/>
                  </a:lnTo>
                  <a:lnTo>
                    <a:pt x="2505125" y="45085"/>
                  </a:lnTo>
                  <a:lnTo>
                    <a:pt x="2506395" y="47244"/>
                  </a:lnTo>
                  <a:lnTo>
                    <a:pt x="2507538" y="49022"/>
                  </a:lnTo>
                  <a:lnTo>
                    <a:pt x="2509062" y="50926"/>
                  </a:lnTo>
                  <a:lnTo>
                    <a:pt x="2510332" y="52704"/>
                  </a:lnTo>
                  <a:lnTo>
                    <a:pt x="2512110" y="54482"/>
                  </a:lnTo>
                  <a:lnTo>
                    <a:pt x="2513634" y="56006"/>
                  </a:lnTo>
                  <a:lnTo>
                    <a:pt x="2515539" y="57530"/>
                  </a:lnTo>
                  <a:lnTo>
                    <a:pt x="2517317" y="58800"/>
                  </a:lnTo>
                  <a:lnTo>
                    <a:pt x="2519476" y="60071"/>
                  </a:lnTo>
                  <a:lnTo>
                    <a:pt x="2521635" y="60960"/>
                  </a:lnTo>
                  <a:lnTo>
                    <a:pt x="2523794" y="61595"/>
                  </a:lnTo>
                  <a:lnTo>
                    <a:pt x="2526207" y="62483"/>
                  </a:lnTo>
                  <a:lnTo>
                    <a:pt x="2528620" y="62738"/>
                  </a:lnTo>
                  <a:lnTo>
                    <a:pt x="2531033" y="63119"/>
                  </a:lnTo>
                  <a:lnTo>
                    <a:pt x="2533827" y="62738"/>
                  </a:lnTo>
                  <a:lnTo>
                    <a:pt x="2536494" y="62102"/>
                  </a:lnTo>
                  <a:lnTo>
                    <a:pt x="2539034" y="61595"/>
                  </a:lnTo>
                  <a:lnTo>
                    <a:pt x="2541066" y="60578"/>
                  </a:lnTo>
                  <a:lnTo>
                    <a:pt x="2543225" y="59690"/>
                  </a:lnTo>
                  <a:lnTo>
                    <a:pt x="2545384" y="58547"/>
                  </a:lnTo>
                  <a:lnTo>
                    <a:pt x="2547162" y="57276"/>
                  </a:lnTo>
                  <a:lnTo>
                    <a:pt x="2549067" y="56006"/>
                  </a:lnTo>
                  <a:lnTo>
                    <a:pt x="2550845" y="54228"/>
                  </a:lnTo>
                  <a:lnTo>
                    <a:pt x="2552369" y="52704"/>
                  </a:lnTo>
                  <a:lnTo>
                    <a:pt x="2553639" y="50926"/>
                  </a:lnTo>
                  <a:lnTo>
                    <a:pt x="2555163" y="49022"/>
                  </a:lnTo>
                  <a:lnTo>
                    <a:pt x="2556306" y="46863"/>
                  </a:lnTo>
                  <a:lnTo>
                    <a:pt x="2557322" y="45085"/>
                  </a:lnTo>
                  <a:lnTo>
                    <a:pt x="2558211" y="42672"/>
                  </a:lnTo>
                  <a:lnTo>
                    <a:pt x="2559354" y="40513"/>
                  </a:lnTo>
                  <a:lnTo>
                    <a:pt x="2559989" y="38353"/>
                  </a:lnTo>
                  <a:lnTo>
                    <a:pt x="2560624" y="35941"/>
                  </a:lnTo>
                  <a:lnTo>
                    <a:pt x="2561259" y="33527"/>
                  </a:lnTo>
                  <a:lnTo>
                    <a:pt x="2561894" y="31115"/>
                  </a:lnTo>
                  <a:lnTo>
                    <a:pt x="2562148" y="28575"/>
                  </a:lnTo>
                  <a:lnTo>
                    <a:pt x="2562402" y="25907"/>
                  </a:lnTo>
                  <a:lnTo>
                    <a:pt x="2562783" y="23495"/>
                  </a:lnTo>
                  <a:lnTo>
                    <a:pt x="2563037" y="20700"/>
                  </a:lnTo>
                  <a:lnTo>
                    <a:pt x="2563037" y="18288"/>
                  </a:lnTo>
                  <a:lnTo>
                    <a:pt x="2563037" y="15494"/>
                  </a:lnTo>
                  <a:lnTo>
                    <a:pt x="2563037" y="13080"/>
                  </a:lnTo>
                  <a:lnTo>
                    <a:pt x="2562783" y="10287"/>
                  </a:lnTo>
                  <a:lnTo>
                    <a:pt x="2562402" y="7874"/>
                  </a:lnTo>
                  <a:lnTo>
                    <a:pt x="2562148" y="5206"/>
                  </a:lnTo>
                  <a:lnTo>
                    <a:pt x="2561894" y="2667"/>
                  </a:lnTo>
                  <a:lnTo>
                    <a:pt x="2561513" y="253"/>
                  </a:lnTo>
                  <a:lnTo>
                    <a:pt x="2593898" y="253"/>
                  </a:lnTo>
                </a:path>
                <a:path w="6883400" h="10017125">
                  <a:moveTo>
                    <a:pt x="2468930" y="85344"/>
                  </a:moveTo>
                  <a:lnTo>
                    <a:pt x="2593898" y="85344"/>
                  </a:lnTo>
                </a:path>
                <a:path w="6883400" h="10017125">
                  <a:moveTo>
                    <a:pt x="2593898" y="253"/>
                  </a:moveTo>
                  <a:lnTo>
                    <a:pt x="2627045" y="253"/>
                  </a:lnTo>
                  <a:lnTo>
                    <a:pt x="2626410" y="2413"/>
                  </a:lnTo>
                  <a:lnTo>
                    <a:pt x="2625902" y="5206"/>
                  </a:lnTo>
                  <a:lnTo>
                    <a:pt x="2625521" y="7620"/>
                  </a:lnTo>
                  <a:lnTo>
                    <a:pt x="2624886" y="10032"/>
                  </a:lnTo>
                  <a:lnTo>
                    <a:pt x="2624632" y="12826"/>
                  </a:lnTo>
                  <a:lnTo>
                    <a:pt x="2624632" y="25526"/>
                  </a:lnTo>
                  <a:lnTo>
                    <a:pt x="2625267" y="28321"/>
                  </a:lnTo>
                  <a:lnTo>
                    <a:pt x="2625521" y="30733"/>
                  </a:lnTo>
                  <a:lnTo>
                    <a:pt x="2626156" y="33147"/>
                  </a:lnTo>
                  <a:lnTo>
                    <a:pt x="2626791" y="35687"/>
                  </a:lnTo>
                  <a:lnTo>
                    <a:pt x="2627426" y="38100"/>
                  </a:lnTo>
                  <a:lnTo>
                    <a:pt x="2628315" y="40513"/>
                  </a:lnTo>
                  <a:lnTo>
                    <a:pt x="2629204" y="42672"/>
                  </a:lnTo>
                  <a:lnTo>
                    <a:pt x="2630093" y="45085"/>
                  </a:lnTo>
                  <a:lnTo>
                    <a:pt x="2631363" y="47244"/>
                  </a:lnTo>
                  <a:lnTo>
                    <a:pt x="2632506" y="49022"/>
                  </a:lnTo>
                  <a:lnTo>
                    <a:pt x="2634030" y="50926"/>
                  </a:lnTo>
                  <a:lnTo>
                    <a:pt x="2635554" y="52704"/>
                  </a:lnTo>
                  <a:lnTo>
                    <a:pt x="2637078" y="54482"/>
                  </a:lnTo>
                  <a:lnTo>
                    <a:pt x="2638602" y="56006"/>
                  </a:lnTo>
                  <a:lnTo>
                    <a:pt x="2640507" y="57530"/>
                  </a:lnTo>
                  <a:lnTo>
                    <a:pt x="2642666" y="58800"/>
                  </a:lnTo>
                  <a:lnTo>
                    <a:pt x="2644444" y="60071"/>
                  </a:lnTo>
                  <a:lnTo>
                    <a:pt x="2646603" y="60960"/>
                  </a:lnTo>
                  <a:lnTo>
                    <a:pt x="2649016" y="61595"/>
                  </a:lnTo>
                  <a:lnTo>
                    <a:pt x="2651175" y="62483"/>
                  </a:lnTo>
                  <a:lnTo>
                    <a:pt x="2653588" y="62738"/>
                  </a:lnTo>
                  <a:lnTo>
                    <a:pt x="2656001" y="63119"/>
                  </a:lnTo>
                  <a:lnTo>
                    <a:pt x="2658795" y="62738"/>
                  </a:lnTo>
                  <a:lnTo>
                    <a:pt x="2661462" y="62102"/>
                  </a:lnTo>
                  <a:lnTo>
                    <a:pt x="2664002" y="61595"/>
                  </a:lnTo>
                  <a:lnTo>
                    <a:pt x="2666034" y="60578"/>
                  </a:lnTo>
                  <a:lnTo>
                    <a:pt x="2668193" y="59690"/>
                  </a:lnTo>
                  <a:lnTo>
                    <a:pt x="2670352" y="58547"/>
                  </a:lnTo>
                  <a:lnTo>
                    <a:pt x="2672130" y="57276"/>
                  </a:lnTo>
                  <a:lnTo>
                    <a:pt x="2674289" y="56006"/>
                  </a:lnTo>
                  <a:lnTo>
                    <a:pt x="2675813" y="54228"/>
                  </a:lnTo>
                  <a:lnTo>
                    <a:pt x="2677337" y="52704"/>
                  </a:lnTo>
                  <a:lnTo>
                    <a:pt x="2678861" y="50926"/>
                  </a:lnTo>
                  <a:lnTo>
                    <a:pt x="2680131" y="49022"/>
                  </a:lnTo>
                  <a:lnTo>
                    <a:pt x="2681274" y="46863"/>
                  </a:lnTo>
                  <a:lnTo>
                    <a:pt x="2682544" y="45085"/>
                  </a:lnTo>
                  <a:lnTo>
                    <a:pt x="2683433" y="42672"/>
                  </a:lnTo>
                  <a:lnTo>
                    <a:pt x="2684322" y="40513"/>
                  </a:lnTo>
                  <a:lnTo>
                    <a:pt x="2684957" y="38353"/>
                  </a:lnTo>
                  <a:lnTo>
                    <a:pt x="2685846" y="35941"/>
                  </a:lnTo>
                  <a:lnTo>
                    <a:pt x="2686227" y="33527"/>
                  </a:lnTo>
                  <a:lnTo>
                    <a:pt x="2686862" y="31115"/>
                  </a:lnTo>
                  <a:lnTo>
                    <a:pt x="2687370" y="28575"/>
                  </a:lnTo>
                  <a:lnTo>
                    <a:pt x="2687370" y="25907"/>
                  </a:lnTo>
                  <a:lnTo>
                    <a:pt x="2687751" y="23495"/>
                  </a:lnTo>
                  <a:lnTo>
                    <a:pt x="2688005" y="20700"/>
                  </a:lnTo>
                  <a:lnTo>
                    <a:pt x="2688005" y="18288"/>
                  </a:lnTo>
                  <a:lnTo>
                    <a:pt x="2688005" y="15494"/>
                  </a:lnTo>
                  <a:lnTo>
                    <a:pt x="2688005" y="13080"/>
                  </a:lnTo>
                  <a:lnTo>
                    <a:pt x="2687751" y="10287"/>
                  </a:lnTo>
                  <a:lnTo>
                    <a:pt x="2687370" y="7874"/>
                  </a:lnTo>
                  <a:lnTo>
                    <a:pt x="2687116" y="5206"/>
                  </a:lnTo>
                  <a:lnTo>
                    <a:pt x="2686862" y="2667"/>
                  </a:lnTo>
                  <a:lnTo>
                    <a:pt x="2686481" y="253"/>
                  </a:lnTo>
                  <a:lnTo>
                    <a:pt x="2718866" y="253"/>
                  </a:lnTo>
                </a:path>
                <a:path w="6883400" h="10017125">
                  <a:moveTo>
                    <a:pt x="2593898" y="85344"/>
                  </a:moveTo>
                  <a:lnTo>
                    <a:pt x="2718866" y="85344"/>
                  </a:lnTo>
                </a:path>
                <a:path w="6883400" h="10017125">
                  <a:moveTo>
                    <a:pt x="2718866" y="253"/>
                  </a:moveTo>
                  <a:lnTo>
                    <a:pt x="2752394" y="253"/>
                  </a:lnTo>
                  <a:lnTo>
                    <a:pt x="2751378" y="2413"/>
                  </a:lnTo>
                  <a:lnTo>
                    <a:pt x="2750870" y="5206"/>
                  </a:lnTo>
                  <a:lnTo>
                    <a:pt x="2750489" y="7620"/>
                  </a:lnTo>
                  <a:lnTo>
                    <a:pt x="2750235" y="10032"/>
                  </a:lnTo>
                  <a:lnTo>
                    <a:pt x="2749854" y="12826"/>
                  </a:lnTo>
                  <a:lnTo>
                    <a:pt x="2749600" y="15240"/>
                  </a:lnTo>
                  <a:lnTo>
                    <a:pt x="2749600" y="17906"/>
                  </a:lnTo>
                  <a:lnTo>
                    <a:pt x="2749600" y="20447"/>
                  </a:lnTo>
                  <a:lnTo>
                    <a:pt x="2749600" y="23114"/>
                  </a:lnTo>
                  <a:lnTo>
                    <a:pt x="2749854" y="25526"/>
                  </a:lnTo>
                  <a:lnTo>
                    <a:pt x="2750235" y="28321"/>
                  </a:lnTo>
                  <a:lnTo>
                    <a:pt x="2750489" y="30733"/>
                  </a:lnTo>
                  <a:lnTo>
                    <a:pt x="2751124" y="33147"/>
                  </a:lnTo>
                  <a:lnTo>
                    <a:pt x="2751759" y="35687"/>
                  </a:lnTo>
                  <a:lnTo>
                    <a:pt x="2752394" y="38100"/>
                  </a:lnTo>
                  <a:lnTo>
                    <a:pt x="2753283" y="40513"/>
                  </a:lnTo>
                  <a:lnTo>
                    <a:pt x="2754172" y="42672"/>
                  </a:lnTo>
                  <a:lnTo>
                    <a:pt x="2755061" y="45085"/>
                  </a:lnTo>
                  <a:lnTo>
                    <a:pt x="2756331" y="47244"/>
                  </a:lnTo>
                  <a:lnTo>
                    <a:pt x="2757474" y="49022"/>
                  </a:lnTo>
                  <a:lnTo>
                    <a:pt x="2758998" y="50926"/>
                  </a:lnTo>
                  <a:lnTo>
                    <a:pt x="2760522" y="52704"/>
                  </a:lnTo>
                  <a:lnTo>
                    <a:pt x="2762046" y="54482"/>
                  </a:lnTo>
                  <a:lnTo>
                    <a:pt x="2763570" y="56006"/>
                  </a:lnTo>
                  <a:lnTo>
                    <a:pt x="2765475" y="57530"/>
                  </a:lnTo>
                  <a:lnTo>
                    <a:pt x="2767634" y="58800"/>
                  </a:lnTo>
                  <a:lnTo>
                    <a:pt x="2769412" y="60071"/>
                  </a:lnTo>
                  <a:lnTo>
                    <a:pt x="2771571" y="60960"/>
                  </a:lnTo>
                  <a:lnTo>
                    <a:pt x="2773984" y="61595"/>
                  </a:lnTo>
                  <a:lnTo>
                    <a:pt x="2776143" y="62483"/>
                  </a:lnTo>
                  <a:lnTo>
                    <a:pt x="2778556" y="62738"/>
                  </a:lnTo>
                  <a:lnTo>
                    <a:pt x="2781350" y="63119"/>
                  </a:lnTo>
                  <a:lnTo>
                    <a:pt x="2784017" y="62738"/>
                  </a:lnTo>
                  <a:lnTo>
                    <a:pt x="2786430" y="62102"/>
                  </a:lnTo>
                  <a:lnTo>
                    <a:pt x="2788970" y="61595"/>
                  </a:lnTo>
                  <a:lnTo>
                    <a:pt x="2791383" y="60578"/>
                  </a:lnTo>
                  <a:lnTo>
                    <a:pt x="2793542" y="59690"/>
                  </a:lnTo>
                  <a:lnTo>
                    <a:pt x="2795320" y="58547"/>
                  </a:lnTo>
                  <a:lnTo>
                    <a:pt x="2797098" y="57276"/>
                  </a:lnTo>
                  <a:lnTo>
                    <a:pt x="2799257" y="56006"/>
                  </a:lnTo>
                  <a:lnTo>
                    <a:pt x="2800781" y="54228"/>
                  </a:lnTo>
                  <a:lnTo>
                    <a:pt x="2802305" y="52704"/>
                  </a:lnTo>
                  <a:lnTo>
                    <a:pt x="2803829" y="50926"/>
                  </a:lnTo>
                  <a:lnTo>
                    <a:pt x="2805099" y="49022"/>
                  </a:lnTo>
                  <a:lnTo>
                    <a:pt x="2806242" y="46863"/>
                  </a:lnTo>
                  <a:lnTo>
                    <a:pt x="2807512" y="45085"/>
                  </a:lnTo>
                  <a:lnTo>
                    <a:pt x="2808401" y="42672"/>
                  </a:lnTo>
                  <a:lnTo>
                    <a:pt x="2809290" y="40513"/>
                  </a:lnTo>
                  <a:lnTo>
                    <a:pt x="2809925" y="38353"/>
                  </a:lnTo>
                  <a:lnTo>
                    <a:pt x="2810814" y="35941"/>
                  </a:lnTo>
                  <a:lnTo>
                    <a:pt x="2811449" y="33527"/>
                  </a:lnTo>
                  <a:lnTo>
                    <a:pt x="2811830" y="31115"/>
                  </a:lnTo>
                  <a:lnTo>
                    <a:pt x="2812338" y="28575"/>
                  </a:lnTo>
                  <a:lnTo>
                    <a:pt x="2812719" y="25907"/>
                  </a:lnTo>
                  <a:lnTo>
                    <a:pt x="2812719" y="23495"/>
                  </a:lnTo>
                  <a:lnTo>
                    <a:pt x="2812973" y="20700"/>
                  </a:lnTo>
                  <a:lnTo>
                    <a:pt x="2812973" y="18288"/>
                  </a:lnTo>
                  <a:lnTo>
                    <a:pt x="2812973" y="15494"/>
                  </a:lnTo>
                  <a:lnTo>
                    <a:pt x="2812973" y="13080"/>
                  </a:lnTo>
                  <a:lnTo>
                    <a:pt x="2812719" y="10287"/>
                  </a:lnTo>
                  <a:lnTo>
                    <a:pt x="2812719" y="7874"/>
                  </a:lnTo>
                  <a:lnTo>
                    <a:pt x="2812084" y="5206"/>
                  </a:lnTo>
                  <a:lnTo>
                    <a:pt x="2811830" y="2667"/>
                  </a:lnTo>
                  <a:lnTo>
                    <a:pt x="2811449" y="253"/>
                  </a:lnTo>
                  <a:lnTo>
                    <a:pt x="2843834" y="253"/>
                  </a:lnTo>
                </a:path>
                <a:path w="6883400" h="10017125">
                  <a:moveTo>
                    <a:pt x="2718866" y="85344"/>
                  </a:moveTo>
                  <a:lnTo>
                    <a:pt x="2843834" y="85344"/>
                  </a:lnTo>
                </a:path>
                <a:path w="6883400" h="10017125">
                  <a:moveTo>
                    <a:pt x="2843834" y="253"/>
                  </a:moveTo>
                  <a:lnTo>
                    <a:pt x="2877362" y="253"/>
                  </a:lnTo>
                  <a:lnTo>
                    <a:pt x="2876727" y="2413"/>
                  </a:lnTo>
                  <a:lnTo>
                    <a:pt x="2875838" y="5206"/>
                  </a:lnTo>
                  <a:lnTo>
                    <a:pt x="2875457" y="7620"/>
                  </a:lnTo>
                  <a:lnTo>
                    <a:pt x="2875203" y="10032"/>
                  </a:lnTo>
                  <a:lnTo>
                    <a:pt x="2874822" y="12826"/>
                  </a:lnTo>
                  <a:lnTo>
                    <a:pt x="2874568" y="15240"/>
                  </a:lnTo>
                  <a:lnTo>
                    <a:pt x="2874568" y="17906"/>
                  </a:lnTo>
                  <a:lnTo>
                    <a:pt x="2874568" y="20447"/>
                  </a:lnTo>
                  <a:lnTo>
                    <a:pt x="2874568" y="23114"/>
                  </a:lnTo>
                  <a:lnTo>
                    <a:pt x="2874822" y="25526"/>
                  </a:lnTo>
                  <a:lnTo>
                    <a:pt x="2875203" y="28321"/>
                  </a:lnTo>
                  <a:lnTo>
                    <a:pt x="2875457" y="30733"/>
                  </a:lnTo>
                  <a:lnTo>
                    <a:pt x="2876092" y="33147"/>
                  </a:lnTo>
                  <a:lnTo>
                    <a:pt x="2876727" y="35687"/>
                  </a:lnTo>
                  <a:lnTo>
                    <a:pt x="2877362" y="38100"/>
                  </a:lnTo>
                  <a:lnTo>
                    <a:pt x="2882823" y="49022"/>
                  </a:lnTo>
                  <a:lnTo>
                    <a:pt x="2883966" y="50926"/>
                  </a:lnTo>
                  <a:lnTo>
                    <a:pt x="2885490" y="52704"/>
                  </a:lnTo>
                  <a:lnTo>
                    <a:pt x="2887014" y="54482"/>
                  </a:lnTo>
                  <a:lnTo>
                    <a:pt x="2888919" y="56006"/>
                  </a:lnTo>
                  <a:lnTo>
                    <a:pt x="2890443" y="57530"/>
                  </a:lnTo>
                  <a:lnTo>
                    <a:pt x="2892602" y="58800"/>
                  </a:lnTo>
                  <a:lnTo>
                    <a:pt x="2894380" y="60071"/>
                  </a:lnTo>
                  <a:lnTo>
                    <a:pt x="2896539" y="60960"/>
                  </a:lnTo>
                  <a:lnTo>
                    <a:pt x="2898952" y="61595"/>
                  </a:lnTo>
                  <a:lnTo>
                    <a:pt x="2901111" y="62483"/>
                  </a:lnTo>
                  <a:lnTo>
                    <a:pt x="2903524" y="62738"/>
                  </a:lnTo>
                  <a:lnTo>
                    <a:pt x="2906318" y="63119"/>
                  </a:lnTo>
                  <a:lnTo>
                    <a:pt x="2908985" y="62738"/>
                  </a:lnTo>
                  <a:lnTo>
                    <a:pt x="2911398" y="62102"/>
                  </a:lnTo>
                  <a:lnTo>
                    <a:pt x="2913938" y="61595"/>
                  </a:lnTo>
                  <a:lnTo>
                    <a:pt x="2916351" y="60578"/>
                  </a:lnTo>
                  <a:lnTo>
                    <a:pt x="2918510" y="59690"/>
                  </a:lnTo>
                  <a:lnTo>
                    <a:pt x="2920542" y="58547"/>
                  </a:lnTo>
                  <a:lnTo>
                    <a:pt x="2922447" y="57276"/>
                  </a:lnTo>
                  <a:lnTo>
                    <a:pt x="2924225" y="56006"/>
                  </a:lnTo>
                  <a:lnTo>
                    <a:pt x="2925749" y="54228"/>
                  </a:lnTo>
                  <a:lnTo>
                    <a:pt x="2927273" y="52704"/>
                  </a:lnTo>
                  <a:lnTo>
                    <a:pt x="2928797" y="50926"/>
                  </a:lnTo>
                  <a:lnTo>
                    <a:pt x="2930067" y="49022"/>
                  </a:lnTo>
                  <a:lnTo>
                    <a:pt x="2931210" y="46863"/>
                  </a:lnTo>
                  <a:lnTo>
                    <a:pt x="2932480" y="45085"/>
                  </a:lnTo>
                  <a:lnTo>
                    <a:pt x="2933369" y="42672"/>
                  </a:lnTo>
                  <a:lnTo>
                    <a:pt x="2934258" y="40513"/>
                  </a:lnTo>
                  <a:lnTo>
                    <a:pt x="2934893" y="38353"/>
                  </a:lnTo>
                  <a:lnTo>
                    <a:pt x="2935782" y="35941"/>
                  </a:lnTo>
                  <a:lnTo>
                    <a:pt x="2936417" y="33527"/>
                  </a:lnTo>
                  <a:lnTo>
                    <a:pt x="2936798" y="31115"/>
                  </a:lnTo>
                  <a:lnTo>
                    <a:pt x="2937306" y="28575"/>
                  </a:lnTo>
                  <a:lnTo>
                    <a:pt x="2937687" y="25907"/>
                  </a:lnTo>
                  <a:lnTo>
                    <a:pt x="2937687" y="23495"/>
                  </a:lnTo>
                  <a:lnTo>
                    <a:pt x="2937941" y="20700"/>
                  </a:lnTo>
                  <a:lnTo>
                    <a:pt x="2937941" y="18288"/>
                  </a:lnTo>
                  <a:lnTo>
                    <a:pt x="2937941" y="15494"/>
                  </a:lnTo>
                  <a:lnTo>
                    <a:pt x="2937941" y="13080"/>
                  </a:lnTo>
                  <a:lnTo>
                    <a:pt x="2937687" y="10287"/>
                  </a:lnTo>
                  <a:lnTo>
                    <a:pt x="2937687" y="7874"/>
                  </a:lnTo>
                  <a:lnTo>
                    <a:pt x="2937306" y="5206"/>
                  </a:lnTo>
                  <a:lnTo>
                    <a:pt x="2937052" y="2667"/>
                  </a:lnTo>
                  <a:lnTo>
                    <a:pt x="2936417" y="253"/>
                  </a:lnTo>
                  <a:lnTo>
                    <a:pt x="2968802" y="253"/>
                  </a:lnTo>
                </a:path>
                <a:path w="6883400" h="10017125">
                  <a:moveTo>
                    <a:pt x="2843834" y="85344"/>
                  </a:moveTo>
                  <a:lnTo>
                    <a:pt x="2968802" y="85344"/>
                  </a:lnTo>
                </a:path>
                <a:path w="6883400" h="10017125">
                  <a:moveTo>
                    <a:pt x="2968802" y="253"/>
                  </a:moveTo>
                  <a:lnTo>
                    <a:pt x="3002330" y="253"/>
                  </a:lnTo>
                  <a:lnTo>
                    <a:pt x="3001695" y="2413"/>
                  </a:lnTo>
                  <a:lnTo>
                    <a:pt x="3001060" y="5206"/>
                  </a:lnTo>
                  <a:lnTo>
                    <a:pt x="3000425" y="7620"/>
                  </a:lnTo>
                  <a:lnTo>
                    <a:pt x="3000171" y="10032"/>
                  </a:lnTo>
                  <a:lnTo>
                    <a:pt x="2999790" y="12826"/>
                  </a:lnTo>
                  <a:lnTo>
                    <a:pt x="2999536" y="15240"/>
                  </a:lnTo>
                  <a:lnTo>
                    <a:pt x="2999536" y="17906"/>
                  </a:lnTo>
                  <a:lnTo>
                    <a:pt x="2999536" y="20447"/>
                  </a:lnTo>
                  <a:lnTo>
                    <a:pt x="2999536" y="23114"/>
                  </a:lnTo>
                  <a:lnTo>
                    <a:pt x="2999790" y="25526"/>
                  </a:lnTo>
                  <a:lnTo>
                    <a:pt x="3000171" y="28321"/>
                  </a:lnTo>
                  <a:lnTo>
                    <a:pt x="3000425" y="30733"/>
                  </a:lnTo>
                  <a:lnTo>
                    <a:pt x="3001060" y="33147"/>
                  </a:lnTo>
                  <a:lnTo>
                    <a:pt x="3001695" y="35687"/>
                  </a:lnTo>
                  <a:lnTo>
                    <a:pt x="3002584" y="38100"/>
                  </a:lnTo>
                  <a:lnTo>
                    <a:pt x="3007791" y="49022"/>
                  </a:lnTo>
                  <a:lnTo>
                    <a:pt x="3008934" y="50926"/>
                  </a:lnTo>
                  <a:lnTo>
                    <a:pt x="3010458" y="52704"/>
                  </a:lnTo>
                  <a:lnTo>
                    <a:pt x="3011982" y="54482"/>
                  </a:lnTo>
                  <a:lnTo>
                    <a:pt x="3013887" y="56006"/>
                  </a:lnTo>
                  <a:lnTo>
                    <a:pt x="3015665" y="57530"/>
                  </a:lnTo>
                  <a:lnTo>
                    <a:pt x="3017570" y="58800"/>
                  </a:lnTo>
                  <a:lnTo>
                    <a:pt x="3019348" y="60071"/>
                  </a:lnTo>
                  <a:lnTo>
                    <a:pt x="3021761" y="60960"/>
                  </a:lnTo>
                  <a:lnTo>
                    <a:pt x="3023920" y="61595"/>
                  </a:lnTo>
                  <a:lnTo>
                    <a:pt x="3026079" y="62483"/>
                  </a:lnTo>
                  <a:lnTo>
                    <a:pt x="3028746" y="62738"/>
                  </a:lnTo>
                  <a:lnTo>
                    <a:pt x="3031286" y="63119"/>
                  </a:lnTo>
                  <a:lnTo>
                    <a:pt x="3033953" y="62738"/>
                  </a:lnTo>
                  <a:lnTo>
                    <a:pt x="3036366" y="62102"/>
                  </a:lnTo>
                  <a:lnTo>
                    <a:pt x="3038906" y="61595"/>
                  </a:lnTo>
                  <a:lnTo>
                    <a:pt x="3041319" y="60578"/>
                  </a:lnTo>
                  <a:lnTo>
                    <a:pt x="3043478" y="59690"/>
                  </a:lnTo>
                  <a:lnTo>
                    <a:pt x="3045510" y="58547"/>
                  </a:lnTo>
                  <a:lnTo>
                    <a:pt x="3047415" y="57276"/>
                  </a:lnTo>
                  <a:lnTo>
                    <a:pt x="3049193" y="56006"/>
                  </a:lnTo>
                  <a:lnTo>
                    <a:pt x="3050717" y="54228"/>
                  </a:lnTo>
                  <a:lnTo>
                    <a:pt x="3052241" y="52704"/>
                  </a:lnTo>
                  <a:lnTo>
                    <a:pt x="3053765" y="50926"/>
                  </a:lnTo>
                  <a:lnTo>
                    <a:pt x="3055035" y="49022"/>
                  </a:lnTo>
                  <a:lnTo>
                    <a:pt x="3056178" y="46863"/>
                  </a:lnTo>
                  <a:lnTo>
                    <a:pt x="3057448" y="45085"/>
                  </a:lnTo>
                  <a:lnTo>
                    <a:pt x="3058337" y="42672"/>
                  </a:lnTo>
                  <a:lnTo>
                    <a:pt x="3059226" y="40513"/>
                  </a:lnTo>
                  <a:lnTo>
                    <a:pt x="3060242" y="38353"/>
                  </a:lnTo>
                  <a:lnTo>
                    <a:pt x="3060750" y="35941"/>
                  </a:lnTo>
                  <a:lnTo>
                    <a:pt x="3061385" y="33527"/>
                  </a:lnTo>
                  <a:lnTo>
                    <a:pt x="3061766" y="31115"/>
                  </a:lnTo>
                  <a:lnTo>
                    <a:pt x="3062274" y="28575"/>
                  </a:lnTo>
                  <a:lnTo>
                    <a:pt x="3062655" y="25907"/>
                  </a:lnTo>
                  <a:lnTo>
                    <a:pt x="3062909" y="23495"/>
                  </a:lnTo>
                  <a:lnTo>
                    <a:pt x="3062909" y="20700"/>
                  </a:lnTo>
                  <a:lnTo>
                    <a:pt x="3062909" y="18288"/>
                  </a:lnTo>
                  <a:lnTo>
                    <a:pt x="3062909" y="15494"/>
                  </a:lnTo>
                  <a:lnTo>
                    <a:pt x="3062909" y="13080"/>
                  </a:lnTo>
                  <a:lnTo>
                    <a:pt x="3062909" y="10287"/>
                  </a:lnTo>
                  <a:lnTo>
                    <a:pt x="3062655" y="7874"/>
                  </a:lnTo>
                  <a:lnTo>
                    <a:pt x="3062274" y="5206"/>
                  </a:lnTo>
                  <a:lnTo>
                    <a:pt x="3062020" y="2667"/>
                  </a:lnTo>
                  <a:lnTo>
                    <a:pt x="3061385" y="253"/>
                  </a:lnTo>
                  <a:lnTo>
                    <a:pt x="3093770" y="253"/>
                  </a:lnTo>
                </a:path>
                <a:path w="6883400" h="10017125">
                  <a:moveTo>
                    <a:pt x="2968802" y="85344"/>
                  </a:moveTo>
                  <a:lnTo>
                    <a:pt x="3093770" y="85344"/>
                  </a:lnTo>
                </a:path>
                <a:path w="6883400" h="10017125">
                  <a:moveTo>
                    <a:pt x="3093770" y="253"/>
                  </a:moveTo>
                  <a:lnTo>
                    <a:pt x="3127298" y="253"/>
                  </a:lnTo>
                  <a:lnTo>
                    <a:pt x="3126663" y="2413"/>
                  </a:lnTo>
                  <a:lnTo>
                    <a:pt x="3126028" y="5206"/>
                  </a:lnTo>
                  <a:lnTo>
                    <a:pt x="3125393" y="7620"/>
                  </a:lnTo>
                  <a:lnTo>
                    <a:pt x="3125139" y="10032"/>
                  </a:lnTo>
                  <a:lnTo>
                    <a:pt x="3124758" y="12826"/>
                  </a:lnTo>
                  <a:lnTo>
                    <a:pt x="3124504" y="15240"/>
                  </a:lnTo>
                  <a:lnTo>
                    <a:pt x="3124504" y="17906"/>
                  </a:lnTo>
                  <a:lnTo>
                    <a:pt x="3124504" y="20447"/>
                  </a:lnTo>
                  <a:lnTo>
                    <a:pt x="3124504" y="23114"/>
                  </a:lnTo>
                  <a:lnTo>
                    <a:pt x="3124758" y="25526"/>
                  </a:lnTo>
                  <a:lnTo>
                    <a:pt x="3125139" y="28321"/>
                  </a:lnTo>
                  <a:lnTo>
                    <a:pt x="3125774" y="30733"/>
                  </a:lnTo>
                  <a:lnTo>
                    <a:pt x="3126028" y="33147"/>
                  </a:lnTo>
                  <a:lnTo>
                    <a:pt x="3126917" y="35687"/>
                  </a:lnTo>
                  <a:lnTo>
                    <a:pt x="3127552" y="38100"/>
                  </a:lnTo>
                  <a:lnTo>
                    <a:pt x="3128187" y="40513"/>
                  </a:lnTo>
                  <a:lnTo>
                    <a:pt x="3129330" y="42672"/>
                  </a:lnTo>
                  <a:lnTo>
                    <a:pt x="3130346" y="45085"/>
                  </a:lnTo>
                  <a:lnTo>
                    <a:pt x="3131489" y="47244"/>
                  </a:lnTo>
                  <a:lnTo>
                    <a:pt x="3132759" y="49022"/>
                  </a:lnTo>
                  <a:lnTo>
                    <a:pt x="3134283" y="50926"/>
                  </a:lnTo>
                  <a:lnTo>
                    <a:pt x="3135426" y="52704"/>
                  </a:lnTo>
                  <a:lnTo>
                    <a:pt x="3136950" y="54482"/>
                  </a:lnTo>
                  <a:lnTo>
                    <a:pt x="3138855" y="56006"/>
                  </a:lnTo>
                  <a:lnTo>
                    <a:pt x="3140633" y="57530"/>
                  </a:lnTo>
                  <a:lnTo>
                    <a:pt x="3142538" y="58800"/>
                  </a:lnTo>
                  <a:lnTo>
                    <a:pt x="3144570" y="60071"/>
                  </a:lnTo>
                  <a:lnTo>
                    <a:pt x="3146729" y="60960"/>
                  </a:lnTo>
                  <a:lnTo>
                    <a:pt x="3148888" y="61595"/>
                  </a:lnTo>
                  <a:lnTo>
                    <a:pt x="3151301" y="62483"/>
                  </a:lnTo>
                  <a:lnTo>
                    <a:pt x="3153714" y="62738"/>
                  </a:lnTo>
                  <a:lnTo>
                    <a:pt x="3156254" y="63119"/>
                  </a:lnTo>
                  <a:lnTo>
                    <a:pt x="3158921" y="62738"/>
                  </a:lnTo>
                  <a:lnTo>
                    <a:pt x="3161334" y="62102"/>
                  </a:lnTo>
                  <a:lnTo>
                    <a:pt x="3163874" y="61595"/>
                  </a:lnTo>
                  <a:lnTo>
                    <a:pt x="3166287" y="60578"/>
                  </a:lnTo>
                  <a:lnTo>
                    <a:pt x="3168446" y="59690"/>
                  </a:lnTo>
                  <a:lnTo>
                    <a:pt x="3170478" y="58547"/>
                  </a:lnTo>
                  <a:lnTo>
                    <a:pt x="3172383" y="57276"/>
                  </a:lnTo>
                  <a:lnTo>
                    <a:pt x="3174161" y="56006"/>
                  </a:lnTo>
                  <a:lnTo>
                    <a:pt x="3175685" y="54228"/>
                  </a:lnTo>
                  <a:lnTo>
                    <a:pt x="3177590" y="52704"/>
                  </a:lnTo>
                  <a:lnTo>
                    <a:pt x="3178733" y="50926"/>
                  </a:lnTo>
                  <a:lnTo>
                    <a:pt x="3180257" y="49022"/>
                  </a:lnTo>
                  <a:lnTo>
                    <a:pt x="3181527" y="46863"/>
                  </a:lnTo>
                  <a:lnTo>
                    <a:pt x="3182416" y="45085"/>
                  </a:lnTo>
                  <a:lnTo>
                    <a:pt x="3183305" y="42672"/>
                  </a:lnTo>
                  <a:lnTo>
                    <a:pt x="3184194" y="40513"/>
                  </a:lnTo>
                  <a:lnTo>
                    <a:pt x="3185210" y="38353"/>
                  </a:lnTo>
                  <a:lnTo>
                    <a:pt x="3185718" y="35941"/>
                  </a:lnTo>
                  <a:lnTo>
                    <a:pt x="3186353" y="33527"/>
                  </a:lnTo>
                  <a:lnTo>
                    <a:pt x="3186988" y="31115"/>
                  </a:lnTo>
                  <a:lnTo>
                    <a:pt x="3187242" y="28575"/>
                  </a:lnTo>
                  <a:lnTo>
                    <a:pt x="3187623" y="25907"/>
                  </a:lnTo>
                  <a:lnTo>
                    <a:pt x="3187877" y="23495"/>
                  </a:lnTo>
                  <a:lnTo>
                    <a:pt x="3187877" y="20700"/>
                  </a:lnTo>
                  <a:lnTo>
                    <a:pt x="3188258" y="18288"/>
                  </a:lnTo>
                  <a:lnTo>
                    <a:pt x="3188258" y="15494"/>
                  </a:lnTo>
                  <a:lnTo>
                    <a:pt x="3187877" y="13080"/>
                  </a:lnTo>
                  <a:lnTo>
                    <a:pt x="3187877" y="10287"/>
                  </a:lnTo>
                  <a:lnTo>
                    <a:pt x="3187623" y="7874"/>
                  </a:lnTo>
                  <a:lnTo>
                    <a:pt x="3187242" y="5206"/>
                  </a:lnTo>
                  <a:lnTo>
                    <a:pt x="3186988" y="2667"/>
                  </a:lnTo>
                  <a:lnTo>
                    <a:pt x="3186353" y="253"/>
                  </a:lnTo>
                  <a:lnTo>
                    <a:pt x="3218738" y="253"/>
                  </a:lnTo>
                </a:path>
                <a:path w="6883400" h="10017125">
                  <a:moveTo>
                    <a:pt x="3093770" y="85344"/>
                  </a:moveTo>
                  <a:lnTo>
                    <a:pt x="3218738" y="85344"/>
                  </a:lnTo>
                </a:path>
                <a:path w="6883400" h="10017125">
                  <a:moveTo>
                    <a:pt x="3218738" y="253"/>
                  </a:moveTo>
                  <a:lnTo>
                    <a:pt x="3252266" y="253"/>
                  </a:lnTo>
                  <a:lnTo>
                    <a:pt x="3251631" y="2413"/>
                  </a:lnTo>
                  <a:lnTo>
                    <a:pt x="3250996" y="5206"/>
                  </a:lnTo>
                  <a:lnTo>
                    <a:pt x="3250361" y="7620"/>
                  </a:lnTo>
                  <a:lnTo>
                    <a:pt x="3250107" y="10032"/>
                  </a:lnTo>
                  <a:lnTo>
                    <a:pt x="3249726" y="12826"/>
                  </a:lnTo>
                  <a:lnTo>
                    <a:pt x="3249726" y="15240"/>
                  </a:lnTo>
                  <a:lnTo>
                    <a:pt x="3249472" y="17906"/>
                  </a:lnTo>
                  <a:lnTo>
                    <a:pt x="3249472" y="20447"/>
                  </a:lnTo>
                  <a:lnTo>
                    <a:pt x="3249726" y="23114"/>
                  </a:lnTo>
                  <a:lnTo>
                    <a:pt x="3249726" y="25526"/>
                  </a:lnTo>
                  <a:lnTo>
                    <a:pt x="3250107" y="28321"/>
                  </a:lnTo>
                  <a:lnTo>
                    <a:pt x="3250742" y="30733"/>
                  </a:lnTo>
                  <a:lnTo>
                    <a:pt x="3251250" y="33147"/>
                  </a:lnTo>
                  <a:lnTo>
                    <a:pt x="3251885" y="35687"/>
                  </a:lnTo>
                  <a:lnTo>
                    <a:pt x="3259251" y="50926"/>
                  </a:lnTo>
                  <a:lnTo>
                    <a:pt x="3260394" y="52704"/>
                  </a:lnTo>
                  <a:lnTo>
                    <a:pt x="3262299" y="54482"/>
                  </a:lnTo>
                  <a:lnTo>
                    <a:pt x="3263823" y="56006"/>
                  </a:lnTo>
                  <a:lnTo>
                    <a:pt x="3265601" y="57530"/>
                  </a:lnTo>
                  <a:lnTo>
                    <a:pt x="3267506" y="58800"/>
                  </a:lnTo>
                  <a:lnTo>
                    <a:pt x="3269538" y="60071"/>
                  </a:lnTo>
                  <a:lnTo>
                    <a:pt x="3271697" y="60960"/>
                  </a:lnTo>
                  <a:lnTo>
                    <a:pt x="3273856" y="61595"/>
                  </a:lnTo>
                  <a:lnTo>
                    <a:pt x="3276269" y="62483"/>
                  </a:lnTo>
                  <a:lnTo>
                    <a:pt x="3278682" y="62738"/>
                  </a:lnTo>
                  <a:lnTo>
                    <a:pt x="3281222" y="63119"/>
                  </a:lnTo>
                  <a:lnTo>
                    <a:pt x="3283889" y="62738"/>
                  </a:lnTo>
                  <a:lnTo>
                    <a:pt x="3286302" y="62102"/>
                  </a:lnTo>
                  <a:lnTo>
                    <a:pt x="3288842" y="61595"/>
                  </a:lnTo>
                  <a:lnTo>
                    <a:pt x="3291255" y="60578"/>
                  </a:lnTo>
                  <a:lnTo>
                    <a:pt x="3293414" y="59690"/>
                  </a:lnTo>
                  <a:lnTo>
                    <a:pt x="3295446" y="58547"/>
                  </a:lnTo>
                  <a:lnTo>
                    <a:pt x="3297351" y="57276"/>
                  </a:lnTo>
                  <a:lnTo>
                    <a:pt x="3299129" y="56006"/>
                  </a:lnTo>
                  <a:lnTo>
                    <a:pt x="3300653" y="54228"/>
                  </a:lnTo>
                  <a:lnTo>
                    <a:pt x="3302558" y="52704"/>
                  </a:lnTo>
                  <a:lnTo>
                    <a:pt x="3303701" y="50926"/>
                  </a:lnTo>
                  <a:lnTo>
                    <a:pt x="3305225" y="49022"/>
                  </a:lnTo>
                  <a:lnTo>
                    <a:pt x="3306495" y="46863"/>
                  </a:lnTo>
                  <a:lnTo>
                    <a:pt x="3307384" y="45085"/>
                  </a:lnTo>
                  <a:lnTo>
                    <a:pt x="3308273" y="42672"/>
                  </a:lnTo>
                  <a:lnTo>
                    <a:pt x="3309162" y="40513"/>
                  </a:lnTo>
                  <a:lnTo>
                    <a:pt x="3310178" y="38353"/>
                  </a:lnTo>
                  <a:lnTo>
                    <a:pt x="3310686" y="35941"/>
                  </a:lnTo>
                  <a:lnTo>
                    <a:pt x="3311321" y="33527"/>
                  </a:lnTo>
                  <a:lnTo>
                    <a:pt x="3311956" y="31115"/>
                  </a:lnTo>
                  <a:lnTo>
                    <a:pt x="3312210" y="28575"/>
                  </a:lnTo>
                  <a:lnTo>
                    <a:pt x="3312591" y="25907"/>
                  </a:lnTo>
                  <a:lnTo>
                    <a:pt x="3312845" y="23495"/>
                  </a:lnTo>
                  <a:lnTo>
                    <a:pt x="3312845" y="20700"/>
                  </a:lnTo>
                  <a:lnTo>
                    <a:pt x="3313226" y="18288"/>
                  </a:lnTo>
                  <a:lnTo>
                    <a:pt x="3313226" y="15494"/>
                  </a:lnTo>
                  <a:lnTo>
                    <a:pt x="3312845" y="13080"/>
                  </a:lnTo>
                  <a:lnTo>
                    <a:pt x="3312845" y="10287"/>
                  </a:lnTo>
                  <a:lnTo>
                    <a:pt x="3312591" y="7874"/>
                  </a:lnTo>
                  <a:lnTo>
                    <a:pt x="3312210" y="5206"/>
                  </a:lnTo>
                  <a:lnTo>
                    <a:pt x="3311956" y="2667"/>
                  </a:lnTo>
                  <a:lnTo>
                    <a:pt x="3311702" y="253"/>
                  </a:lnTo>
                  <a:lnTo>
                    <a:pt x="3343960" y="253"/>
                  </a:lnTo>
                </a:path>
                <a:path w="6883400" h="10017125">
                  <a:moveTo>
                    <a:pt x="3218738" y="85344"/>
                  </a:moveTo>
                  <a:lnTo>
                    <a:pt x="3343960" y="85344"/>
                  </a:lnTo>
                </a:path>
                <a:path w="6883400" h="10017125">
                  <a:moveTo>
                    <a:pt x="3343960" y="253"/>
                  </a:moveTo>
                  <a:lnTo>
                    <a:pt x="3377234" y="253"/>
                  </a:lnTo>
                  <a:lnTo>
                    <a:pt x="3376599" y="2413"/>
                  </a:lnTo>
                  <a:lnTo>
                    <a:pt x="3375964" y="5206"/>
                  </a:lnTo>
                  <a:lnTo>
                    <a:pt x="3375710" y="7620"/>
                  </a:lnTo>
                  <a:lnTo>
                    <a:pt x="3375075" y="10032"/>
                  </a:lnTo>
                  <a:lnTo>
                    <a:pt x="3374694" y="12826"/>
                  </a:lnTo>
                  <a:lnTo>
                    <a:pt x="3374694" y="25526"/>
                  </a:lnTo>
                  <a:lnTo>
                    <a:pt x="3375329" y="28321"/>
                  </a:lnTo>
                  <a:lnTo>
                    <a:pt x="3384219" y="50926"/>
                  </a:lnTo>
                  <a:lnTo>
                    <a:pt x="3385362" y="52704"/>
                  </a:lnTo>
                  <a:lnTo>
                    <a:pt x="3387267" y="54482"/>
                  </a:lnTo>
                  <a:lnTo>
                    <a:pt x="3388791" y="56006"/>
                  </a:lnTo>
                  <a:lnTo>
                    <a:pt x="3390569" y="57530"/>
                  </a:lnTo>
                  <a:lnTo>
                    <a:pt x="3392728" y="58800"/>
                  </a:lnTo>
                  <a:lnTo>
                    <a:pt x="3394506" y="60071"/>
                  </a:lnTo>
                  <a:lnTo>
                    <a:pt x="3396665" y="60960"/>
                  </a:lnTo>
                  <a:lnTo>
                    <a:pt x="3398824" y="61595"/>
                  </a:lnTo>
                  <a:lnTo>
                    <a:pt x="3401237" y="62483"/>
                  </a:lnTo>
                  <a:lnTo>
                    <a:pt x="3403650" y="62738"/>
                  </a:lnTo>
                  <a:lnTo>
                    <a:pt x="3406190" y="63119"/>
                  </a:lnTo>
                  <a:lnTo>
                    <a:pt x="3408857" y="62738"/>
                  </a:lnTo>
                  <a:lnTo>
                    <a:pt x="3411651" y="62102"/>
                  </a:lnTo>
                  <a:lnTo>
                    <a:pt x="3414064" y="61595"/>
                  </a:lnTo>
                  <a:lnTo>
                    <a:pt x="3416223" y="60578"/>
                  </a:lnTo>
                  <a:lnTo>
                    <a:pt x="3418382" y="59690"/>
                  </a:lnTo>
                  <a:lnTo>
                    <a:pt x="3431463" y="46863"/>
                  </a:lnTo>
                  <a:lnTo>
                    <a:pt x="3432606" y="45085"/>
                  </a:lnTo>
                  <a:lnTo>
                    <a:pt x="3433622" y="42672"/>
                  </a:lnTo>
                  <a:lnTo>
                    <a:pt x="3434511" y="40513"/>
                  </a:lnTo>
                  <a:lnTo>
                    <a:pt x="3435146" y="38353"/>
                  </a:lnTo>
                  <a:lnTo>
                    <a:pt x="3436035" y="35941"/>
                  </a:lnTo>
                  <a:lnTo>
                    <a:pt x="3436289" y="33527"/>
                  </a:lnTo>
                  <a:lnTo>
                    <a:pt x="3436924" y="31115"/>
                  </a:lnTo>
                  <a:lnTo>
                    <a:pt x="3437559" y="28575"/>
                  </a:lnTo>
                  <a:lnTo>
                    <a:pt x="3437559" y="25907"/>
                  </a:lnTo>
                  <a:lnTo>
                    <a:pt x="3437813" y="23495"/>
                  </a:lnTo>
                  <a:lnTo>
                    <a:pt x="3438194" y="20700"/>
                  </a:lnTo>
                  <a:lnTo>
                    <a:pt x="3438194" y="18288"/>
                  </a:lnTo>
                  <a:lnTo>
                    <a:pt x="3438194" y="15494"/>
                  </a:lnTo>
                  <a:lnTo>
                    <a:pt x="3438194" y="13080"/>
                  </a:lnTo>
                  <a:lnTo>
                    <a:pt x="3437813" y="10287"/>
                  </a:lnTo>
                  <a:lnTo>
                    <a:pt x="3437559" y="7874"/>
                  </a:lnTo>
                  <a:lnTo>
                    <a:pt x="3437178" y="5206"/>
                  </a:lnTo>
                  <a:lnTo>
                    <a:pt x="3436924" y="2667"/>
                  </a:lnTo>
                  <a:lnTo>
                    <a:pt x="3436670" y="253"/>
                  </a:lnTo>
                  <a:lnTo>
                    <a:pt x="3468928" y="253"/>
                  </a:lnTo>
                </a:path>
                <a:path w="6883400" h="10017125">
                  <a:moveTo>
                    <a:pt x="3343960" y="85344"/>
                  </a:moveTo>
                  <a:lnTo>
                    <a:pt x="3468928" y="85344"/>
                  </a:lnTo>
                </a:path>
                <a:path w="6883400" h="10017125">
                  <a:moveTo>
                    <a:pt x="3468928" y="253"/>
                  </a:moveTo>
                  <a:lnTo>
                    <a:pt x="3502456" y="253"/>
                  </a:lnTo>
                  <a:lnTo>
                    <a:pt x="3501567" y="2413"/>
                  </a:lnTo>
                  <a:lnTo>
                    <a:pt x="3500932" y="5206"/>
                  </a:lnTo>
                  <a:lnTo>
                    <a:pt x="3500678" y="7620"/>
                  </a:lnTo>
                  <a:lnTo>
                    <a:pt x="3500043" y="10032"/>
                  </a:lnTo>
                  <a:lnTo>
                    <a:pt x="3500043" y="12826"/>
                  </a:lnTo>
                  <a:lnTo>
                    <a:pt x="3499662" y="15240"/>
                  </a:lnTo>
                  <a:lnTo>
                    <a:pt x="3499662" y="17906"/>
                  </a:lnTo>
                  <a:lnTo>
                    <a:pt x="3499662" y="20447"/>
                  </a:lnTo>
                  <a:lnTo>
                    <a:pt x="3499662" y="23114"/>
                  </a:lnTo>
                  <a:lnTo>
                    <a:pt x="3500043" y="25526"/>
                  </a:lnTo>
                  <a:lnTo>
                    <a:pt x="3500297" y="28321"/>
                  </a:lnTo>
                  <a:lnTo>
                    <a:pt x="3510711" y="52704"/>
                  </a:lnTo>
                  <a:lnTo>
                    <a:pt x="3512235" y="54482"/>
                  </a:lnTo>
                  <a:lnTo>
                    <a:pt x="3513759" y="56006"/>
                  </a:lnTo>
                  <a:lnTo>
                    <a:pt x="3515537" y="57530"/>
                  </a:lnTo>
                  <a:lnTo>
                    <a:pt x="3517696" y="58800"/>
                  </a:lnTo>
                  <a:lnTo>
                    <a:pt x="3519474" y="60071"/>
                  </a:lnTo>
                  <a:lnTo>
                    <a:pt x="3521633" y="60960"/>
                  </a:lnTo>
                  <a:lnTo>
                    <a:pt x="3524046" y="61595"/>
                  </a:lnTo>
                  <a:lnTo>
                    <a:pt x="3526205" y="62483"/>
                  </a:lnTo>
                  <a:lnTo>
                    <a:pt x="3528618" y="62738"/>
                  </a:lnTo>
                  <a:lnTo>
                    <a:pt x="3531412" y="63119"/>
                  </a:lnTo>
                  <a:lnTo>
                    <a:pt x="3533825" y="62738"/>
                  </a:lnTo>
                  <a:lnTo>
                    <a:pt x="3536619" y="62102"/>
                  </a:lnTo>
                  <a:lnTo>
                    <a:pt x="3539032" y="61595"/>
                  </a:lnTo>
                  <a:lnTo>
                    <a:pt x="3541191" y="60578"/>
                  </a:lnTo>
                  <a:lnTo>
                    <a:pt x="3543604" y="59690"/>
                  </a:lnTo>
                  <a:lnTo>
                    <a:pt x="3545382" y="58547"/>
                  </a:lnTo>
                  <a:lnTo>
                    <a:pt x="3547287" y="57276"/>
                  </a:lnTo>
                  <a:lnTo>
                    <a:pt x="3549446" y="56006"/>
                  </a:lnTo>
                  <a:lnTo>
                    <a:pt x="3550970" y="54228"/>
                  </a:lnTo>
                  <a:lnTo>
                    <a:pt x="3552494" y="52704"/>
                  </a:lnTo>
                  <a:lnTo>
                    <a:pt x="3554018" y="50926"/>
                  </a:lnTo>
                  <a:lnTo>
                    <a:pt x="3555161" y="49022"/>
                  </a:lnTo>
                  <a:lnTo>
                    <a:pt x="3556431" y="46863"/>
                  </a:lnTo>
                  <a:lnTo>
                    <a:pt x="3557574" y="45085"/>
                  </a:lnTo>
                  <a:lnTo>
                    <a:pt x="3558590" y="42672"/>
                  </a:lnTo>
                  <a:lnTo>
                    <a:pt x="3559479" y="40513"/>
                  </a:lnTo>
                  <a:lnTo>
                    <a:pt x="3560114" y="38353"/>
                  </a:lnTo>
                  <a:lnTo>
                    <a:pt x="3561003" y="35941"/>
                  </a:lnTo>
                  <a:lnTo>
                    <a:pt x="3561638" y="33527"/>
                  </a:lnTo>
                  <a:lnTo>
                    <a:pt x="3561892" y="31115"/>
                  </a:lnTo>
                  <a:lnTo>
                    <a:pt x="3562527" y="28575"/>
                  </a:lnTo>
                  <a:lnTo>
                    <a:pt x="3562781" y="25907"/>
                  </a:lnTo>
                  <a:lnTo>
                    <a:pt x="3562781" y="23495"/>
                  </a:lnTo>
                  <a:lnTo>
                    <a:pt x="3563162" y="20700"/>
                  </a:lnTo>
                  <a:lnTo>
                    <a:pt x="3563162" y="18288"/>
                  </a:lnTo>
                  <a:lnTo>
                    <a:pt x="3563162" y="15494"/>
                  </a:lnTo>
                  <a:lnTo>
                    <a:pt x="3563162" y="13080"/>
                  </a:lnTo>
                  <a:lnTo>
                    <a:pt x="3562781" y="10287"/>
                  </a:lnTo>
                  <a:lnTo>
                    <a:pt x="3562781" y="7874"/>
                  </a:lnTo>
                  <a:lnTo>
                    <a:pt x="3562146" y="5206"/>
                  </a:lnTo>
                  <a:lnTo>
                    <a:pt x="3561892" y="2667"/>
                  </a:lnTo>
                  <a:lnTo>
                    <a:pt x="3561638" y="253"/>
                  </a:lnTo>
                  <a:lnTo>
                    <a:pt x="3593896" y="253"/>
                  </a:lnTo>
                </a:path>
                <a:path w="6883400" h="10017125">
                  <a:moveTo>
                    <a:pt x="3468928" y="85344"/>
                  </a:moveTo>
                  <a:lnTo>
                    <a:pt x="3593896" y="85344"/>
                  </a:lnTo>
                </a:path>
                <a:path w="6883400" h="10017125">
                  <a:moveTo>
                    <a:pt x="3593896" y="253"/>
                  </a:moveTo>
                  <a:lnTo>
                    <a:pt x="3627424" y="253"/>
                  </a:lnTo>
                  <a:lnTo>
                    <a:pt x="3626789" y="2413"/>
                  </a:lnTo>
                  <a:lnTo>
                    <a:pt x="3625900" y="5206"/>
                  </a:lnTo>
                  <a:lnTo>
                    <a:pt x="3625646" y="7620"/>
                  </a:lnTo>
                  <a:lnTo>
                    <a:pt x="3625265" y="10032"/>
                  </a:lnTo>
                  <a:lnTo>
                    <a:pt x="3625011" y="12826"/>
                  </a:lnTo>
                  <a:lnTo>
                    <a:pt x="3624630" y="15240"/>
                  </a:lnTo>
                  <a:lnTo>
                    <a:pt x="3624630" y="17906"/>
                  </a:lnTo>
                  <a:lnTo>
                    <a:pt x="3624630" y="20447"/>
                  </a:lnTo>
                  <a:lnTo>
                    <a:pt x="3624630" y="23114"/>
                  </a:lnTo>
                  <a:lnTo>
                    <a:pt x="3625011" y="25526"/>
                  </a:lnTo>
                  <a:lnTo>
                    <a:pt x="3625265" y="28321"/>
                  </a:lnTo>
                  <a:lnTo>
                    <a:pt x="3635679" y="52704"/>
                  </a:lnTo>
                  <a:lnTo>
                    <a:pt x="3637203" y="54482"/>
                  </a:lnTo>
                  <a:lnTo>
                    <a:pt x="3638981" y="56006"/>
                  </a:lnTo>
                  <a:lnTo>
                    <a:pt x="3640505" y="57530"/>
                  </a:lnTo>
                  <a:lnTo>
                    <a:pt x="3642664" y="58800"/>
                  </a:lnTo>
                  <a:lnTo>
                    <a:pt x="3644442" y="60071"/>
                  </a:lnTo>
                  <a:lnTo>
                    <a:pt x="3646601" y="60960"/>
                  </a:lnTo>
                  <a:lnTo>
                    <a:pt x="3649014" y="61595"/>
                  </a:lnTo>
                  <a:lnTo>
                    <a:pt x="3651173" y="62483"/>
                  </a:lnTo>
                  <a:lnTo>
                    <a:pt x="3653586" y="62738"/>
                  </a:lnTo>
                  <a:lnTo>
                    <a:pt x="3656380" y="63119"/>
                  </a:lnTo>
                  <a:lnTo>
                    <a:pt x="3659174" y="62738"/>
                  </a:lnTo>
                  <a:lnTo>
                    <a:pt x="3661587" y="62102"/>
                  </a:lnTo>
                  <a:lnTo>
                    <a:pt x="3664000" y="61595"/>
                  </a:lnTo>
                  <a:lnTo>
                    <a:pt x="3666413" y="60578"/>
                  </a:lnTo>
                  <a:lnTo>
                    <a:pt x="3668572" y="59690"/>
                  </a:lnTo>
                  <a:lnTo>
                    <a:pt x="3670350" y="58547"/>
                  </a:lnTo>
                  <a:lnTo>
                    <a:pt x="3672509" y="57276"/>
                  </a:lnTo>
                  <a:lnTo>
                    <a:pt x="3674414" y="56006"/>
                  </a:lnTo>
                  <a:lnTo>
                    <a:pt x="3675938" y="54228"/>
                  </a:lnTo>
                  <a:lnTo>
                    <a:pt x="3677462" y="52704"/>
                  </a:lnTo>
                  <a:lnTo>
                    <a:pt x="3678986" y="50926"/>
                  </a:lnTo>
                  <a:lnTo>
                    <a:pt x="3680129" y="49022"/>
                  </a:lnTo>
                  <a:lnTo>
                    <a:pt x="3681399" y="46863"/>
                  </a:lnTo>
                  <a:lnTo>
                    <a:pt x="3682542" y="45085"/>
                  </a:lnTo>
                  <a:lnTo>
                    <a:pt x="3683558" y="42672"/>
                  </a:lnTo>
                  <a:lnTo>
                    <a:pt x="3684447" y="40513"/>
                  </a:lnTo>
                  <a:lnTo>
                    <a:pt x="3685082" y="38353"/>
                  </a:lnTo>
                  <a:lnTo>
                    <a:pt x="3685971" y="35941"/>
                  </a:lnTo>
                  <a:lnTo>
                    <a:pt x="3686606" y="33527"/>
                  </a:lnTo>
                  <a:lnTo>
                    <a:pt x="3686860" y="31115"/>
                  </a:lnTo>
                  <a:lnTo>
                    <a:pt x="3687495" y="28575"/>
                  </a:lnTo>
                  <a:lnTo>
                    <a:pt x="3687749" y="25907"/>
                  </a:lnTo>
                  <a:lnTo>
                    <a:pt x="3687749" y="23495"/>
                  </a:lnTo>
                  <a:lnTo>
                    <a:pt x="3688130" y="20700"/>
                  </a:lnTo>
                  <a:lnTo>
                    <a:pt x="3688130" y="18288"/>
                  </a:lnTo>
                  <a:lnTo>
                    <a:pt x="3688130" y="15494"/>
                  </a:lnTo>
                  <a:lnTo>
                    <a:pt x="3688130" y="13080"/>
                  </a:lnTo>
                  <a:lnTo>
                    <a:pt x="3687749" y="10287"/>
                  </a:lnTo>
                  <a:lnTo>
                    <a:pt x="3687749" y="7874"/>
                  </a:lnTo>
                  <a:lnTo>
                    <a:pt x="3687495" y="5206"/>
                  </a:lnTo>
                  <a:lnTo>
                    <a:pt x="3687114" y="2667"/>
                  </a:lnTo>
                  <a:lnTo>
                    <a:pt x="3686606" y="253"/>
                  </a:lnTo>
                  <a:lnTo>
                    <a:pt x="3718864" y="253"/>
                  </a:lnTo>
                </a:path>
                <a:path w="6883400" h="10017125">
                  <a:moveTo>
                    <a:pt x="3593896" y="85344"/>
                  </a:moveTo>
                  <a:lnTo>
                    <a:pt x="3718864" y="85344"/>
                  </a:lnTo>
                </a:path>
                <a:path w="6883400" h="10017125">
                  <a:moveTo>
                    <a:pt x="3718864" y="253"/>
                  </a:moveTo>
                  <a:lnTo>
                    <a:pt x="3752392" y="253"/>
                  </a:lnTo>
                  <a:lnTo>
                    <a:pt x="3751757" y="2413"/>
                  </a:lnTo>
                  <a:lnTo>
                    <a:pt x="3751122" y="5206"/>
                  </a:lnTo>
                  <a:lnTo>
                    <a:pt x="3750614" y="7620"/>
                  </a:lnTo>
                  <a:lnTo>
                    <a:pt x="3750233" y="10032"/>
                  </a:lnTo>
                  <a:lnTo>
                    <a:pt x="3749979" y="12826"/>
                  </a:lnTo>
                  <a:lnTo>
                    <a:pt x="3749598" y="15240"/>
                  </a:lnTo>
                  <a:lnTo>
                    <a:pt x="3749598" y="17906"/>
                  </a:lnTo>
                  <a:lnTo>
                    <a:pt x="3749598" y="20447"/>
                  </a:lnTo>
                  <a:lnTo>
                    <a:pt x="3749598" y="23114"/>
                  </a:lnTo>
                  <a:lnTo>
                    <a:pt x="3749979" y="25526"/>
                  </a:lnTo>
                  <a:lnTo>
                    <a:pt x="3760647" y="52704"/>
                  </a:lnTo>
                  <a:lnTo>
                    <a:pt x="3762171" y="54482"/>
                  </a:lnTo>
                  <a:lnTo>
                    <a:pt x="3773982" y="61595"/>
                  </a:lnTo>
                  <a:lnTo>
                    <a:pt x="3776141" y="62483"/>
                  </a:lnTo>
                  <a:lnTo>
                    <a:pt x="3778935" y="62738"/>
                  </a:lnTo>
                  <a:lnTo>
                    <a:pt x="3781348" y="63119"/>
                  </a:lnTo>
                  <a:lnTo>
                    <a:pt x="3784142" y="62738"/>
                  </a:lnTo>
                  <a:lnTo>
                    <a:pt x="3786555" y="62102"/>
                  </a:lnTo>
                  <a:lnTo>
                    <a:pt x="3788968" y="61595"/>
                  </a:lnTo>
                  <a:lnTo>
                    <a:pt x="3791381" y="60578"/>
                  </a:lnTo>
                  <a:lnTo>
                    <a:pt x="3793540" y="59690"/>
                  </a:lnTo>
                  <a:lnTo>
                    <a:pt x="3795699" y="58547"/>
                  </a:lnTo>
                  <a:lnTo>
                    <a:pt x="3797477" y="57276"/>
                  </a:lnTo>
                  <a:lnTo>
                    <a:pt x="3799382" y="56006"/>
                  </a:lnTo>
                  <a:lnTo>
                    <a:pt x="3800906" y="54228"/>
                  </a:lnTo>
                  <a:lnTo>
                    <a:pt x="3802430" y="52704"/>
                  </a:lnTo>
                  <a:lnTo>
                    <a:pt x="3803954" y="50926"/>
                  </a:lnTo>
                  <a:lnTo>
                    <a:pt x="3805097" y="49022"/>
                  </a:lnTo>
                  <a:lnTo>
                    <a:pt x="3806367" y="46863"/>
                  </a:lnTo>
                  <a:lnTo>
                    <a:pt x="3807510" y="45085"/>
                  </a:lnTo>
                  <a:lnTo>
                    <a:pt x="3811828" y="31115"/>
                  </a:lnTo>
                  <a:lnTo>
                    <a:pt x="3812463" y="28575"/>
                  </a:lnTo>
                  <a:lnTo>
                    <a:pt x="3812717" y="25907"/>
                  </a:lnTo>
                  <a:lnTo>
                    <a:pt x="3812717" y="23495"/>
                  </a:lnTo>
                  <a:lnTo>
                    <a:pt x="3813098" y="20700"/>
                  </a:lnTo>
                  <a:lnTo>
                    <a:pt x="3813098" y="18288"/>
                  </a:lnTo>
                  <a:lnTo>
                    <a:pt x="3813098" y="15494"/>
                  </a:lnTo>
                  <a:lnTo>
                    <a:pt x="3813098" y="13080"/>
                  </a:lnTo>
                  <a:lnTo>
                    <a:pt x="3812717" y="10287"/>
                  </a:lnTo>
                  <a:lnTo>
                    <a:pt x="3812717" y="7874"/>
                  </a:lnTo>
                  <a:lnTo>
                    <a:pt x="3812463" y="5206"/>
                  </a:lnTo>
                  <a:lnTo>
                    <a:pt x="3812082" y="2667"/>
                  </a:lnTo>
                  <a:lnTo>
                    <a:pt x="3811574" y="253"/>
                  </a:lnTo>
                  <a:lnTo>
                    <a:pt x="3843832" y="253"/>
                  </a:lnTo>
                </a:path>
                <a:path w="6883400" h="10017125">
                  <a:moveTo>
                    <a:pt x="3718864" y="85344"/>
                  </a:moveTo>
                  <a:lnTo>
                    <a:pt x="3843832" y="85344"/>
                  </a:lnTo>
                </a:path>
                <a:path w="6883400" h="10017125">
                  <a:moveTo>
                    <a:pt x="3843832" y="253"/>
                  </a:moveTo>
                  <a:lnTo>
                    <a:pt x="3878249" y="253"/>
                  </a:lnTo>
                  <a:lnTo>
                    <a:pt x="3877614" y="2413"/>
                  </a:lnTo>
                  <a:lnTo>
                    <a:pt x="3876725" y="5206"/>
                  </a:lnTo>
                  <a:lnTo>
                    <a:pt x="3876471" y="7620"/>
                  </a:lnTo>
                  <a:lnTo>
                    <a:pt x="3875836" y="10032"/>
                  </a:lnTo>
                  <a:lnTo>
                    <a:pt x="3875836" y="12826"/>
                  </a:lnTo>
                  <a:lnTo>
                    <a:pt x="3875582" y="15240"/>
                  </a:lnTo>
                  <a:lnTo>
                    <a:pt x="3875582" y="17906"/>
                  </a:lnTo>
                  <a:lnTo>
                    <a:pt x="3875582" y="20447"/>
                  </a:lnTo>
                  <a:lnTo>
                    <a:pt x="3875582" y="23114"/>
                  </a:lnTo>
                  <a:lnTo>
                    <a:pt x="3875836" y="25526"/>
                  </a:lnTo>
                  <a:lnTo>
                    <a:pt x="3876090" y="28321"/>
                  </a:lnTo>
                  <a:lnTo>
                    <a:pt x="3876471" y="30733"/>
                  </a:lnTo>
                  <a:lnTo>
                    <a:pt x="3877106" y="33147"/>
                  </a:lnTo>
                  <a:lnTo>
                    <a:pt x="3877614" y="35687"/>
                  </a:lnTo>
                  <a:lnTo>
                    <a:pt x="3885234" y="50926"/>
                  </a:lnTo>
                  <a:lnTo>
                    <a:pt x="3886504" y="52704"/>
                  </a:lnTo>
                  <a:lnTo>
                    <a:pt x="3888282" y="54482"/>
                  </a:lnTo>
                  <a:lnTo>
                    <a:pt x="3889806" y="56006"/>
                  </a:lnTo>
                  <a:lnTo>
                    <a:pt x="3891711" y="57530"/>
                  </a:lnTo>
                  <a:lnTo>
                    <a:pt x="3893870" y="58800"/>
                  </a:lnTo>
                  <a:lnTo>
                    <a:pt x="3895902" y="60071"/>
                  </a:lnTo>
                  <a:lnTo>
                    <a:pt x="3898061" y="60960"/>
                  </a:lnTo>
                  <a:lnTo>
                    <a:pt x="3900220" y="61595"/>
                  </a:lnTo>
                  <a:lnTo>
                    <a:pt x="3902633" y="62483"/>
                  </a:lnTo>
                  <a:lnTo>
                    <a:pt x="3905427" y="62738"/>
                  </a:lnTo>
                  <a:lnTo>
                    <a:pt x="3907840" y="63119"/>
                  </a:lnTo>
                  <a:lnTo>
                    <a:pt x="3910634" y="62738"/>
                  </a:lnTo>
                  <a:lnTo>
                    <a:pt x="3913301" y="62102"/>
                  </a:lnTo>
                  <a:lnTo>
                    <a:pt x="3924350" y="57276"/>
                  </a:lnTo>
                  <a:lnTo>
                    <a:pt x="3926382" y="56006"/>
                  </a:lnTo>
                  <a:lnTo>
                    <a:pt x="3927906" y="54228"/>
                  </a:lnTo>
                  <a:lnTo>
                    <a:pt x="3929430" y="52704"/>
                  </a:lnTo>
                  <a:lnTo>
                    <a:pt x="3930954" y="50926"/>
                  </a:lnTo>
                  <a:lnTo>
                    <a:pt x="3932224" y="49022"/>
                  </a:lnTo>
                  <a:lnTo>
                    <a:pt x="3933494" y="46863"/>
                  </a:lnTo>
                  <a:lnTo>
                    <a:pt x="3934637" y="45085"/>
                  </a:lnTo>
                  <a:lnTo>
                    <a:pt x="3935526" y="42672"/>
                  </a:lnTo>
                  <a:lnTo>
                    <a:pt x="3936796" y="40513"/>
                  </a:lnTo>
                  <a:lnTo>
                    <a:pt x="3937431" y="38353"/>
                  </a:lnTo>
                  <a:lnTo>
                    <a:pt x="3938320" y="35941"/>
                  </a:lnTo>
                  <a:lnTo>
                    <a:pt x="3938574" y="33527"/>
                  </a:lnTo>
                  <a:lnTo>
                    <a:pt x="3939209" y="31115"/>
                  </a:lnTo>
                  <a:lnTo>
                    <a:pt x="3939844" y="28575"/>
                  </a:lnTo>
                  <a:lnTo>
                    <a:pt x="3940098" y="25907"/>
                  </a:lnTo>
                  <a:lnTo>
                    <a:pt x="3940098" y="23495"/>
                  </a:lnTo>
                  <a:lnTo>
                    <a:pt x="3940479" y="20700"/>
                  </a:lnTo>
                  <a:lnTo>
                    <a:pt x="3940479" y="18288"/>
                  </a:lnTo>
                  <a:lnTo>
                    <a:pt x="3940479" y="15494"/>
                  </a:lnTo>
                  <a:lnTo>
                    <a:pt x="3940479" y="13080"/>
                  </a:lnTo>
                  <a:lnTo>
                    <a:pt x="3940098" y="10287"/>
                  </a:lnTo>
                  <a:lnTo>
                    <a:pt x="3940098" y="7874"/>
                  </a:lnTo>
                  <a:lnTo>
                    <a:pt x="3939590" y="5206"/>
                  </a:lnTo>
                  <a:lnTo>
                    <a:pt x="3939209" y="2667"/>
                  </a:lnTo>
                  <a:lnTo>
                    <a:pt x="3938955" y="253"/>
                  </a:lnTo>
                  <a:lnTo>
                    <a:pt x="3971848" y="253"/>
                  </a:lnTo>
                </a:path>
                <a:path w="6883400" h="10017125">
                  <a:moveTo>
                    <a:pt x="3843832" y="85344"/>
                  </a:moveTo>
                  <a:lnTo>
                    <a:pt x="3971848" y="85344"/>
                  </a:lnTo>
                </a:path>
                <a:path w="6883400" h="10017125">
                  <a:moveTo>
                    <a:pt x="3971848" y="253"/>
                  </a:moveTo>
                  <a:lnTo>
                    <a:pt x="4006265" y="253"/>
                  </a:lnTo>
                  <a:lnTo>
                    <a:pt x="4005630" y="2413"/>
                  </a:lnTo>
                  <a:lnTo>
                    <a:pt x="4004741" y="5206"/>
                  </a:lnTo>
                  <a:lnTo>
                    <a:pt x="4004487" y="7620"/>
                  </a:lnTo>
                  <a:lnTo>
                    <a:pt x="4004106" y="10032"/>
                  </a:lnTo>
                  <a:lnTo>
                    <a:pt x="4003852" y="12826"/>
                  </a:lnTo>
                  <a:lnTo>
                    <a:pt x="4003598" y="15240"/>
                  </a:lnTo>
                  <a:lnTo>
                    <a:pt x="4003598" y="17906"/>
                  </a:lnTo>
                  <a:lnTo>
                    <a:pt x="4003598" y="20447"/>
                  </a:lnTo>
                  <a:lnTo>
                    <a:pt x="4003598" y="23114"/>
                  </a:lnTo>
                  <a:lnTo>
                    <a:pt x="4003852" y="25526"/>
                  </a:lnTo>
                  <a:lnTo>
                    <a:pt x="4004106" y="28321"/>
                  </a:lnTo>
                  <a:lnTo>
                    <a:pt x="4004487" y="30733"/>
                  </a:lnTo>
                  <a:lnTo>
                    <a:pt x="4005122" y="33147"/>
                  </a:lnTo>
                  <a:lnTo>
                    <a:pt x="4005630" y="35687"/>
                  </a:lnTo>
                  <a:lnTo>
                    <a:pt x="4014774" y="52704"/>
                  </a:lnTo>
                  <a:lnTo>
                    <a:pt x="4016298" y="54482"/>
                  </a:lnTo>
                  <a:lnTo>
                    <a:pt x="4018203" y="56006"/>
                  </a:lnTo>
                  <a:lnTo>
                    <a:pt x="4019981" y="57530"/>
                  </a:lnTo>
                  <a:lnTo>
                    <a:pt x="4021886" y="58800"/>
                  </a:lnTo>
                  <a:lnTo>
                    <a:pt x="4023918" y="60071"/>
                  </a:lnTo>
                  <a:lnTo>
                    <a:pt x="4026077" y="60960"/>
                  </a:lnTo>
                  <a:lnTo>
                    <a:pt x="4028490" y="61595"/>
                  </a:lnTo>
                  <a:lnTo>
                    <a:pt x="4030649" y="62483"/>
                  </a:lnTo>
                  <a:lnTo>
                    <a:pt x="4033443" y="62738"/>
                  </a:lnTo>
                  <a:lnTo>
                    <a:pt x="4035856" y="63119"/>
                  </a:lnTo>
                  <a:lnTo>
                    <a:pt x="4038650" y="62738"/>
                  </a:lnTo>
                  <a:lnTo>
                    <a:pt x="4041317" y="62102"/>
                  </a:lnTo>
                  <a:lnTo>
                    <a:pt x="4043730" y="61595"/>
                  </a:lnTo>
                  <a:lnTo>
                    <a:pt x="4046270" y="60578"/>
                  </a:lnTo>
                  <a:lnTo>
                    <a:pt x="4048302" y="59690"/>
                  </a:lnTo>
                  <a:lnTo>
                    <a:pt x="4050461" y="58547"/>
                  </a:lnTo>
                  <a:lnTo>
                    <a:pt x="4052366" y="57276"/>
                  </a:lnTo>
                  <a:lnTo>
                    <a:pt x="4054398" y="56006"/>
                  </a:lnTo>
                  <a:lnTo>
                    <a:pt x="4055922" y="54228"/>
                  </a:lnTo>
                  <a:lnTo>
                    <a:pt x="4057446" y="52704"/>
                  </a:lnTo>
                  <a:lnTo>
                    <a:pt x="4058970" y="50926"/>
                  </a:lnTo>
                  <a:lnTo>
                    <a:pt x="4060240" y="49022"/>
                  </a:lnTo>
                  <a:lnTo>
                    <a:pt x="4061764" y="46863"/>
                  </a:lnTo>
                  <a:lnTo>
                    <a:pt x="4062653" y="45085"/>
                  </a:lnTo>
                  <a:lnTo>
                    <a:pt x="4063923" y="42672"/>
                  </a:lnTo>
                  <a:lnTo>
                    <a:pt x="4064812" y="40513"/>
                  </a:lnTo>
                  <a:lnTo>
                    <a:pt x="4065447" y="38353"/>
                  </a:lnTo>
                  <a:lnTo>
                    <a:pt x="4066336" y="35941"/>
                  </a:lnTo>
                  <a:lnTo>
                    <a:pt x="4066971" y="33527"/>
                  </a:lnTo>
                  <a:lnTo>
                    <a:pt x="4067225" y="31115"/>
                  </a:lnTo>
                  <a:lnTo>
                    <a:pt x="4067860" y="28575"/>
                  </a:lnTo>
                  <a:lnTo>
                    <a:pt x="4068114" y="25907"/>
                  </a:lnTo>
                  <a:lnTo>
                    <a:pt x="4068114" y="23495"/>
                  </a:lnTo>
                  <a:lnTo>
                    <a:pt x="4068495" y="20700"/>
                  </a:lnTo>
                  <a:lnTo>
                    <a:pt x="4068495" y="18288"/>
                  </a:lnTo>
                  <a:lnTo>
                    <a:pt x="4068495" y="15494"/>
                  </a:lnTo>
                  <a:lnTo>
                    <a:pt x="4068495" y="13080"/>
                  </a:lnTo>
                  <a:lnTo>
                    <a:pt x="4068114" y="10287"/>
                  </a:lnTo>
                  <a:lnTo>
                    <a:pt x="4068114" y="7874"/>
                  </a:lnTo>
                  <a:lnTo>
                    <a:pt x="4067606" y="5206"/>
                  </a:lnTo>
                  <a:lnTo>
                    <a:pt x="4067225" y="2667"/>
                  </a:lnTo>
                  <a:lnTo>
                    <a:pt x="4066971" y="253"/>
                  </a:lnTo>
                  <a:lnTo>
                    <a:pt x="4100118" y="253"/>
                  </a:lnTo>
                </a:path>
                <a:path w="6883400" h="10017125">
                  <a:moveTo>
                    <a:pt x="3971848" y="85344"/>
                  </a:moveTo>
                  <a:lnTo>
                    <a:pt x="4100118" y="85344"/>
                  </a:lnTo>
                </a:path>
                <a:path w="6883400" h="10017125">
                  <a:moveTo>
                    <a:pt x="4100118" y="253"/>
                  </a:moveTo>
                  <a:lnTo>
                    <a:pt x="4134281" y="253"/>
                  </a:lnTo>
                  <a:lnTo>
                    <a:pt x="4133646" y="2413"/>
                  </a:lnTo>
                  <a:lnTo>
                    <a:pt x="4133138" y="5206"/>
                  </a:lnTo>
                  <a:lnTo>
                    <a:pt x="4132503" y="7620"/>
                  </a:lnTo>
                  <a:lnTo>
                    <a:pt x="4132122" y="10032"/>
                  </a:lnTo>
                  <a:lnTo>
                    <a:pt x="4131868" y="12826"/>
                  </a:lnTo>
                  <a:lnTo>
                    <a:pt x="4131614" y="15240"/>
                  </a:lnTo>
                  <a:lnTo>
                    <a:pt x="4131614" y="17906"/>
                  </a:lnTo>
                  <a:lnTo>
                    <a:pt x="4131614" y="20447"/>
                  </a:lnTo>
                  <a:lnTo>
                    <a:pt x="4131614" y="23114"/>
                  </a:lnTo>
                  <a:lnTo>
                    <a:pt x="4131868" y="25526"/>
                  </a:lnTo>
                  <a:lnTo>
                    <a:pt x="4132122" y="28321"/>
                  </a:lnTo>
                  <a:lnTo>
                    <a:pt x="4132503" y="30733"/>
                  </a:lnTo>
                  <a:lnTo>
                    <a:pt x="4133138" y="33147"/>
                  </a:lnTo>
                  <a:lnTo>
                    <a:pt x="4133646" y="35687"/>
                  </a:lnTo>
                  <a:lnTo>
                    <a:pt x="4134662" y="38100"/>
                  </a:lnTo>
                  <a:lnTo>
                    <a:pt x="4135170" y="40513"/>
                  </a:lnTo>
                  <a:lnTo>
                    <a:pt x="4136440" y="42672"/>
                  </a:lnTo>
                  <a:lnTo>
                    <a:pt x="4142790" y="52704"/>
                  </a:lnTo>
                  <a:lnTo>
                    <a:pt x="4144314" y="54482"/>
                  </a:lnTo>
                  <a:lnTo>
                    <a:pt x="4146219" y="56006"/>
                  </a:lnTo>
                  <a:lnTo>
                    <a:pt x="4147997" y="57530"/>
                  </a:lnTo>
                  <a:lnTo>
                    <a:pt x="4149902" y="58800"/>
                  </a:lnTo>
                  <a:lnTo>
                    <a:pt x="4151934" y="60071"/>
                  </a:lnTo>
                  <a:lnTo>
                    <a:pt x="4154093" y="60960"/>
                  </a:lnTo>
                  <a:lnTo>
                    <a:pt x="4156506" y="61595"/>
                  </a:lnTo>
                  <a:lnTo>
                    <a:pt x="4158665" y="62483"/>
                  </a:lnTo>
                  <a:lnTo>
                    <a:pt x="4161459" y="62738"/>
                  </a:lnTo>
                  <a:lnTo>
                    <a:pt x="4163872" y="63119"/>
                  </a:lnTo>
                  <a:lnTo>
                    <a:pt x="4166666" y="62738"/>
                  </a:lnTo>
                  <a:lnTo>
                    <a:pt x="4169333" y="62102"/>
                  </a:lnTo>
                  <a:lnTo>
                    <a:pt x="4171746" y="61595"/>
                  </a:lnTo>
                  <a:lnTo>
                    <a:pt x="4183938" y="54228"/>
                  </a:lnTo>
                  <a:lnTo>
                    <a:pt x="4185843" y="52704"/>
                  </a:lnTo>
                  <a:lnTo>
                    <a:pt x="4186986" y="50926"/>
                  </a:lnTo>
                  <a:lnTo>
                    <a:pt x="4188510" y="49022"/>
                  </a:lnTo>
                  <a:lnTo>
                    <a:pt x="4189780" y="46863"/>
                  </a:lnTo>
                  <a:lnTo>
                    <a:pt x="4191050" y="45085"/>
                  </a:lnTo>
                  <a:lnTo>
                    <a:pt x="4191939" y="42672"/>
                  </a:lnTo>
                  <a:lnTo>
                    <a:pt x="4192828" y="40513"/>
                  </a:lnTo>
                  <a:lnTo>
                    <a:pt x="4193463" y="38353"/>
                  </a:lnTo>
                  <a:lnTo>
                    <a:pt x="4194352" y="35941"/>
                  </a:lnTo>
                  <a:lnTo>
                    <a:pt x="4194987" y="33527"/>
                  </a:lnTo>
                  <a:lnTo>
                    <a:pt x="4195241" y="31115"/>
                  </a:lnTo>
                  <a:lnTo>
                    <a:pt x="4195876" y="28575"/>
                  </a:lnTo>
                  <a:lnTo>
                    <a:pt x="4196130" y="25907"/>
                  </a:lnTo>
                  <a:lnTo>
                    <a:pt x="4196130" y="23495"/>
                  </a:lnTo>
                  <a:lnTo>
                    <a:pt x="4196511" y="20700"/>
                  </a:lnTo>
                  <a:lnTo>
                    <a:pt x="4196511" y="18288"/>
                  </a:lnTo>
                  <a:lnTo>
                    <a:pt x="4196511" y="15494"/>
                  </a:lnTo>
                  <a:lnTo>
                    <a:pt x="4196511" y="13080"/>
                  </a:lnTo>
                  <a:lnTo>
                    <a:pt x="4196130" y="10287"/>
                  </a:lnTo>
                  <a:lnTo>
                    <a:pt x="4196130" y="7874"/>
                  </a:lnTo>
                  <a:lnTo>
                    <a:pt x="4195876" y="5206"/>
                  </a:lnTo>
                  <a:lnTo>
                    <a:pt x="4195622" y="2667"/>
                  </a:lnTo>
                  <a:lnTo>
                    <a:pt x="4194987" y="253"/>
                  </a:lnTo>
                  <a:lnTo>
                    <a:pt x="4228134" y="253"/>
                  </a:lnTo>
                </a:path>
                <a:path w="6883400" h="10017125">
                  <a:moveTo>
                    <a:pt x="4100118" y="85344"/>
                  </a:moveTo>
                  <a:lnTo>
                    <a:pt x="4228134" y="85344"/>
                  </a:lnTo>
                </a:path>
                <a:path w="6883400" h="10017125">
                  <a:moveTo>
                    <a:pt x="4228134" y="253"/>
                  </a:moveTo>
                  <a:lnTo>
                    <a:pt x="4262297" y="253"/>
                  </a:lnTo>
                  <a:lnTo>
                    <a:pt x="4261662" y="2413"/>
                  </a:lnTo>
                  <a:lnTo>
                    <a:pt x="4261154" y="5206"/>
                  </a:lnTo>
                  <a:lnTo>
                    <a:pt x="4260519" y="7620"/>
                  </a:lnTo>
                  <a:lnTo>
                    <a:pt x="4260138" y="10032"/>
                  </a:lnTo>
                  <a:lnTo>
                    <a:pt x="4259884" y="12826"/>
                  </a:lnTo>
                  <a:lnTo>
                    <a:pt x="4259630" y="15240"/>
                  </a:lnTo>
                  <a:lnTo>
                    <a:pt x="4259630" y="17906"/>
                  </a:lnTo>
                  <a:lnTo>
                    <a:pt x="4259630" y="20447"/>
                  </a:lnTo>
                  <a:lnTo>
                    <a:pt x="4259630" y="23114"/>
                  </a:lnTo>
                  <a:lnTo>
                    <a:pt x="4259884" y="25526"/>
                  </a:lnTo>
                  <a:lnTo>
                    <a:pt x="4260138" y="28321"/>
                  </a:lnTo>
                  <a:lnTo>
                    <a:pt x="4260519" y="30733"/>
                  </a:lnTo>
                  <a:lnTo>
                    <a:pt x="4261154" y="33147"/>
                  </a:lnTo>
                  <a:lnTo>
                    <a:pt x="4262043" y="35687"/>
                  </a:lnTo>
                  <a:lnTo>
                    <a:pt x="4262678" y="38100"/>
                  </a:lnTo>
                  <a:lnTo>
                    <a:pt x="4263567" y="40513"/>
                  </a:lnTo>
                  <a:lnTo>
                    <a:pt x="4264456" y="42672"/>
                  </a:lnTo>
                  <a:lnTo>
                    <a:pt x="4265345" y="45085"/>
                  </a:lnTo>
                  <a:lnTo>
                    <a:pt x="4266615" y="47244"/>
                  </a:lnTo>
                  <a:lnTo>
                    <a:pt x="4267758" y="49022"/>
                  </a:lnTo>
                  <a:lnTo>
                    <a:pt x="4269282" y="50926"/>
                  </a:lnTo>
                  <a:lnTo>
                    <a:pt x="4270806" y="52704"/>
                  </a:lnTo>
                  <a:lnTo>
                    <a:pt x="4272330" y="54482"/>
                  </a:lnTo>
                  <a:lnTo>
                    <a:pt x="4274235" y="56006"/>
                  </a:lnTo>
                  <a:lnTo>
                    <a:pt x="4276013" y="57530"/>
                  </a:lnTo>
                  <a:lnTo>
                    <a:pt x="4277918" y="58800"/>
                  </a:lnTo>
                  <a:lnTo>
                    <a:pt x="4279950" y="60071"/>
                  </a:lnTo>
                  <a:lnTo>
                    <a:pt x="4282109" y="60960"/>
                  </a:lnTo>
                  <a:lnTo>
                    <a:pt x="4284522" y="61595"/>
                  </a:lnTo>
                  <a:lnTo>
                    <a:pt x="4286681" y="62483"/>
                  </a:lnTo>
                  <a:lnTo>
                    <a:pt x="4289475" y="62738"/>
                  </a:lnTo>
                  <a:lnTo>
                    <a:pt x="4291888" y="63119"/>
                  </a:lnTo>
                  <a:lnTo>
                    <a:pt x="4294936" y="62738"/>
                  </a:lnTo>
                  <a:lnTo>
                    <a:pt x="4297349" y="62102"/>
                  </a:lnTo>
                  <a:lnTo>
                    <a:pt x="4299762" y="61595"/>
                  </a:lnTo>
                  <a:lnTo>
                    <a:pt x="4311954" y="54228"/>
                  </a:lnTo>
                  <a:lnTo>
                    <a:pt x="4313859" y="52704"/>
                  </a:lnTo>
                  <a:lnTo>
                    <a:pt x="4315002" y="50926"/>
                  </a:lnTo>
                  <a:lnTo>
                    <a:pt x="4316526" y="49022"/>
                  </a:lnTo>
                  <a:lnTo>
                    <a:pt x="4317796" y="46863"/>
                  </a:lnTo>
                  <a:lnTo>
                    <a:pt x="4319066" y="45085"/>
                  </a:lnTo>
                  <a:lnTo>
                    <a:pt x="4319955" y="42672"/>
                  </a:lnTo>
                  <a:lnTo>
                    <a:pt x="4320844" y="40513"/>
                  </a:lnTo>
                  <a:lnTo>
                    <a:pt x="4321479" y="38353"/>
                  </a:lnTo>
                  <a:lnTo>
                    <a:pt x="4322368" y="35941"/>
                  </a:lnTo>
                  <a:lnTo>
                    <a:pt x="4323003" y="33527"/>
                  </a:lnTo>
                  <a:lnTo>
                    <a:pt x="4323257" y="31115"/>
                  </a:lnTo>
                  <a:lnTo>
                    <a:pt x="4323892" y="28575"/>
                  </a:lnTo>
                  <a:lnTo>
                    <a:pt x="4324146" y="25907"/>
                  </a:lnTo>
                  <a:lnTo>
                    <a:pt x="4324527" y="23495"/>
                  </a:lnTo>
                  <a:lnTo>
                    <a:pt x="4324527" y="20700"/>
                  </a:lnTo>
                  <a:lnTo>
                    <a:pt x="4324781" y="18288"/>
                  </a:lnTo>
                  <a:lnTo>
                    <a:pt x="4324781" y="15494"/>
                  </a:lnTo>
                  <a:lnTo>
                    <a:pt x="4324527" y="13080"/>
                  </a:lnTo>
                  <a:lnTo>
                    <a:pt x="4324527" y="10287"/>
                  </a:lnTo>
                  <a:lnTo>
                    <a:pt x="4324146" y="7874"/>
                  </a:lnTo>
                  <a:lnTo>
                    <a:pt x="4323892" y="5206"/>
                  </a:lnTo>
                  <a:lnTo>
                    <a:pt x="4323638" y="2667"/>
                  </a:lnTo>
                  <a:lnTo>
                    <a:pt x="4323003" y="253"/>
                  </a:lnTo>
                  <a:lnTo>
                    <a:pt x="4356150" y="253"/>
                  </a:lnTo>
                </a:path>
                <a:path w="6883400" h="10017125">
                  <a:moveTo>
                    <a:pt x="4228134" y="85344"/>
                  </a:moveTo>
                  <a:lnTo>
                    <a:pt x="4356150" y="85344"/>
                  </a:lnTo>
                </a:path>
                <a:path w="6883400" h="10017125">
                  <a:moveTo>
                    <a:pt x="4356150" y="253"/>
                  </a:moveTo>
                  <a:lnTo>
                    <a:pt x="4390313" y="253"/>
                  </a:lnTo>
                  <a:lnTo>
                    <a:pt x="4389678" y="2413"/>
                  </a:lnTo>
                  <a:lnTo>
                    <a:pt x="4389170" y="5206"/>
                  </a:lnTo>
                  <a:lnTo>
                    <a:pt x="4388535" y="7620"/>
                  </a:lnTo>
                  <a:lnTo>
                    <a:pt x="4388154" y="10032"/>
                  </a:lnTo>
                  <a:lnTo>
                    <a:pt x="4387900" y="12826"/>
                  </a:lnTo>
                  <a:lnTo>
                    <a:pt x="4387900" y="15240"/>
                  </a:lnTo>
                  <a:lnTo>
                    <a:pt x="4387646" y="17906"/>
                  </a:lnTo>
                  <a:lnTo>
                    <a:pt x="4387646" y="20447"/>
                  </a:lnTo>
                  <a:lnTo>
                    <a:pt x="4387900" y="23114"/>
                  </a:lnTo>
                  <a:lnTo>
                    <a:pt x="4387900" y="25526"/>
                  </a:lnTo>
                  <a:lnTo>
                    <a:pt x="4388154" y="28321"/>
                  </a:lnTo>
                  <a:lnTo>
                    <a:pt x="4388789" y="30733"/>
                  </a:lnTo>
                  <a:lnTo>
                    <a:pt x="4389424" y="33147"/>
                  </a:lnTo>
                  <a:lnTo>
                    <a:pt x="4390059" y="35687"/>
                  </a:lnTo>
                  <a:lnTo>
                    <a:pt x="4390694" y="38100"/>
                  </a:lnTo>
                  <a:lnTo>
                    <a:pt x="4391583" y="40513"/>
                  </a:lnTo>
                  <a:lnTo>
                    <a:pt x="4392472" y="42672"/>
                  </a:lnTo>
                  <a:lnTo>
                    <a:pt x="4393361" y="45085"/>
                  </a:lnTo>
                  <a:lnTo>
                    <a:pt x="4394885" y="47244"/>
                  </a:lnTo>
                  <a:lnTo>
                    <a:pt x="4396155" y="49022"/>
                  </a:lnTo>
                  <a:lnTo>
                    <a:pt x="4397298" y="50926"/>
                  </a:lnTo>
                  <a:lnTo>
                    <a:pt x="4398822" y="52704"/>
                  </a:lnTo>
                  <a:lnTo>
                    <a:pt x="4400346" y="54482"/>
                  </a:lnTo>
                  <a:lnTo>
                    <a:pt x="4402251" y="56006"/>
                  </a:lnTo>
                  <a:lnTo>
                    <a:pt x="4404029" y="57530"/>
                  </a:lnTo>
                  <a:lnTo>
                    <a:pt x="4406188" y="58800"/>
                  </a:lnTo>
                  <a:lnTo>
                    <a:pt x="4407966" y="60071"/>
                  </a:lnTo>
                  <a:lnTo>
                    <a:pt x="4410506" y="60960"/>
                  </a:lnTo>
                  <a:lnTo>
                    <a:pt x="4412538" y="61595"/>
                  </a:lnTo>
                  <a:lnTo>
                    <a:pt x="4415078" y="62483"/>
                  </a:lnTo>
                  <a:lnTo>
                    <a:pt x="4417491" y="62738"/>
                  </a:lnTo>
                  <a:lnTo>
                    <a:pt x="4420158" y="63119"/>
                  </a:lnTo>
                  <a:lnTo>
                    <a:pt x="4422952" y="62738"/>
                  </a:lnTo>
                  <a:lnTo>
                    <a:pt x="4425365" y="62102"/>
                  </a:lnTo>
                  <a:lnTo>
                    <a:pt x="4427778" y="61595"/>
                  </a:lnTo>
                  <a:lnTo>
                    <a:pt x="4430318" y="60578"/>
                  </a:lnTo>
                  <a:lnTo>
                    <a:pt x="4432731" y="59690"/>
                  </a:lnTo>
                  <a:lnTo>
                    <a:pt x="4434890" y="58547"/>
                  </a:lnTo>
                  <a:lnTo>
                    <a:pt x="4436668" y="57276"/>
                  </a:lnTo>
                  <a:lnTo>
                    <a:pt x="4438446" y="56006"/>
                  </a:lnTo>
                  <a:lnTo>
                    <a:pt x="4439970" y="54228"/>
                  </a:lnTo>
                  <a:lnTo>
                    <a:pt x="4441875" y="52704"/>
                  </a:lnTo>
                  <a:lnTo>
                    <a:pt x="4443399" y="50926"/>
                  </a:lnTo>
                  <a:lnTo>
                    <a:pt x="4444542" y="49022"/>
                  </a:lnTo>
                  <a:lnTo>
                    <a:pt x="4445812" y="46863"/>
                  </a:lnTo>
                  <a:lnTo>
                    <a:pt x="4447082" y="45085"/>
                  </a:lnTo>
                  <a:lnTo>
                    <a:pt x="4447971" y="42672"/>
                  </a:lnTo>
                  <a:lnTo>
                    <a:pt x="4448860" y="40513"/>
                  </a:lnTo>
                  <a:lnTo>
                    <a:pt x="4449749" y="38353"/>
                  </a:lnTo>
                  <a:lnTo>
                    <a:pt x="4450384" y="35941"/>
                  </a:lnTo>
                  <a:lnTo>
                    <a:pt x="4451019" y="33527"/>
                  </a:lnTo>
                  <a:lnTo>
                    <a:pt x="4451654" y="31115"/>
                  </a:lnTo>
                  <a:lnTo>
                    <a:pt x="4451908" y="28575"/>
                  </a:lnTo>
                  <a:lnTo>
                    <a:pt x="4452162" y="25907"/>
                  </a:lnTo>
                  <a:lnTo>
                    <a:pt x="4452543" y="23495"/>
                  </a:lnTo>
                  <a:lnTo>
                    <a:pt x="4452543" y="20700"/>
                  </a:lnTo>
                  <a:lnTo>
                    <a:pt x="4452797" y="18288"/>
                  </a:lnTo>
                  <a:lnTo>
                    <a:pt x="4452797" y="15494"/>
                  </a:lnTo>
                  <a:lnTo>
                    <a:pt x="4452543" y="13080"/>
                  </a:lnTo>
                  <a:lnTo>
                    <a:pt x="4452543" y="10287"/>
                  </a:lnTo>
                  <a:lnTo>
                    <a:pt x="4452162" y="7874"/>
                  </a:lnTo>
                  <a:lnTo>
                    <a:pt x="4451908" y="5206"/>
                  </a:lnTo>
                  <a:lnTo>
                    <a:pt x="4451654" y="2667"/>
                  </a:lnTo>
                  <a:lnTo>
                    <a:pt x="4451019" y="253"/>
                  </a:lnTo>
                  <a:lnTo>
                    <a:pt x="4484166" y="253"/>
                  </a:lnTo>
                </a:path>
                <a:path w="6883400" h="10017125">
                  <a:moveTo>
                    <a:pt x="4356150" y="85344"/>
                  </a:moveTo>
                  <a:lnTo>
                    <a:pt x="4484166" y="85344"/>
                  </a:lnTo>
                </a:path>
                <a:path w="6883400" h="10017125">
                  <a:moveTo>
                    <a:pt x="4484166" y="253"/>
                  </a:moveTo>
                  <a:lnTo>
                    <a:pt x="4518710" y="253"/>
                  </a:lnTo>
                  <a:lnTo>
                    <a:pt x="4517694" y="2413"/>
                  </a:lnTo>
                  <a:lnTo>
                    <a:pt x="4517186" y="5206"/>
                  </a:lnTo>
                  <a:lnTo>
                    <a:pt x="4516805" y="7620"/>
                  </a:lnTo>
                  <a:lnTo>
                    <a:pt x="4516170" y="10032"/>
                  </a:lnTo>
                  <a:lnTo>
                    <a:pt x="4515916" y="12826"/>
                  </a:lnTo>
                  <a:lnTo>
                    <a:pt x="4515916" y="15240"/>
                  </a:lnTo>
                  <a:lnTo>
                    <a:pt x="4515662" y="17906"/>
                  </a:lnTo>
                  <a:lnTo>
                    <a:pt x="4515662" y="20447"/>
                  </a:lnTo>
                  <a:lnTo>
                    <a:pt x="4515916" y="23114"/>
                  </a:lnTo>
                  <a:lnTo>
                    <a:pt x="4515916" y="25526"/>
                  </a:lnTo>
                  <a:lnTo>
                    <a:pt x="4516551" y="28321"/>
                  </a:lnTo>
                  <a:lnTo>
                    <a:pt x="4516805" y="30733"/>
                  </a:lnTo>
                  <a:lnTo>
                    <a:pt x="4517440" y="33147"/>
                  </a:lnTo>
                  <a:lnTo>
                    <a:pt x="4518075" y="35687"/>
                  </a:lnTo>
                  <a:lnTo>
                    <a:pt x="4525695" y="50926"/>
                  </a:lnTo>
                  <a:lnTo>
                    <a:pt x="4526838" y="52704"/>
                  </a:lnTo>
                  <a:lnTo>
                    <a:pt x="4528743" y="54482"/>
                  </a:lnTo>
                  <a:lnTo>
                    <a:pt x="4530267" y="56006"/>
                  </a:lnTo>
                  <a:lnTo>
                    <a:pt x="4532045" y="57530"/>
                  </a:lnTo>
                  <a:lnTo>
                    <a:pt x="4534204" y="58800"/>
                  </a:lnTo>
                  <a:lnTo>
                    <a:pt x="4535982" y="60071"/>
                  </a:lnTo>
                  <a:lnTo>
                    <a:pt x="4538522" y="60960"/>
                  </a:lnTo>
                  <a:lnTo>
                    <a:pt x="4540554" y="61595"/>
                  </a:lnTo>
                  <a:lnTo>
                    <a:pt x="4543094" y="62483"/>
                  </a:lnTo>
                  <a:lnTo>
                    <a:pt x="4545507" y="62738"/>
                  </a:lnTo>
                  <a:lnTo>
                    <a:pt x="4548174" y="63119"/>
                  </a:lnTo>
                  <a:lnTo>
                    <a:pt x="4550968" y="62738"/>
                  </a:lnTo>
                  <a:lnTo>
                    <a:pt x="4553381" y="62102"/>
                  </a:lnTo>
                  <a:lnTo>
                    <a:pt x="4556175" y="61595"/>
                  </a:lnTo>
                  <a:lnTo>
                    <a:pt x="4558588" y="60578"/>
                  </a:lnTo>
                  <a:lnTo>
                    <a:pt x="4560747" y="59690"/>
                  </a:lnTo>
                  <a:lnTo>
                    <a:pt x="4562906" y="58547"/>
                  </a:lnTo>
                  <a:lnTo>
                    <a:pt x="4564684" y="57276"/>
                  </a:lnTo>
                  <a:lnTo>
                    <a:pt x="4566462" y="56006"/>
                  </a:lnTo>
                  <a:lnTo>
                    <a:pt x="4573828" y="46863"/>
                  </a:lnTo>
                  <a:lnTo>
                    <a:pt x="4575098" y="45085"/>
                  </a:lnTo>
                  <a:lnTo>
                    <a:pt x="4575987" y="42672"/>
                  </a:lnTo>
                  <a:lnTo>
                    <a:pt x="4576876" y="40513"/>
                  </a:lnTo>
                  <a:lnTo>
                    <a:pt x="4577765" y="38353"/>
                  </a:lnTo>
                  <a:lnTo>
                    <a:pt x="4580178" y="25907"/>
                  </a:lnTo>
                  <a:lnTo>
                    <a:pt x="4580559" y="23495"/>
                  </a:lnTo>
                  <a:lnTo>
                    <a:pt x="4580813" y="20700"/>
                  </a:lnTo>
                  <a:lnTo>
                    <a:pt x="4580813" y="18288"/>
                  </a:lnTo>
                  <a:lnTo>
                    <a:pt x="4580813" y="15494"/>
                  </a:lnTo>
                  <a:lnTo>
                    <a:pt x="4580813" y="13080"/>
                  </a:lnTo>
                  <a:lnTo>
                    <a:pt x="4580559" y="10287"/>
                  </a:lnTo>
                  <a:lnTo>
                    <a:pt x="4580178" y="7874"/>
                  </a:lnTo>
                  <a:lnTo>
                    <a:pt x="4579924" y="5206"/>
                  </a:lnTo>
                  <a:lnTo>
                    <a:pt x="4579670" y="2667"/>
                  </a:lnTo>
                  <a:lnTo>
                    <a:pt x="4579289" y="253"/>
                  </a:lnTo>
                  <a:lnTo>
                    <a:pt x="4612182" y="253"/>
                  </a:lnTo>
                </a:path>
                <a:path w="6883400" h="10017125">
                  <a:moveTo>
                    <a:pt x="4484166" y="85344"/>
                  </a:moveTo>
                  <a:lnTo>
                    <a:pt x="4612182" y="85344"/>
                  </a:lnTo>
                </a:path>
                <a:path w="6883400" h="10017125">
                  <a:moveTo>
                    <a:pt x="4612182" y="253"/>
                  </a:moveTo>
                  <a:lnTo>
                    <a:pt x="4646726" y="253"/>
                  </a:lnTo>
                  <a:lnTo>
                    <a:pt x="4645710" y="2413"/>
                  </a:lnTo>
                  <a:lnTo>
                    <a:pt x="4645202" y="5206"/>
                  </a:lnTo>
                  <a:lnTo>
                    <a:pt x="4644821" y="7620"/>
                  </a:lnTo>
                  <a:lnTo>
                    <a:pt x="4644186" y="10032"/>
                  </a:lnTo>
                  <a:lnTo>
                    <a:pt x="4643932" y="12826"/>
                  </a:lnTo>
                  <a:lnTo>
                    <a:pt x="4643932" y="25526"/>
                  </a:lnTo>
                  <a:lnTo>
                    <a:pt x="4644567" y="28321"/>
                  </a:lnTo>
                  <a:lnTo>
                    <a:pt x="4644821" y="30733"/>
                  </a:lnTo>
                  <a:lnTo>
                    <a:pt x="4645456" y="33147"/>
                  </a:lnTo>
                  <a:lnTo>
                    <a:pt x="4646091" y="35687"/>
                  </a:lnTo>
                  <a:lnTo>
                    <a:pt x="4653711" y="50926"/>
                  </a:lnTo>
                  <a:lnTo>
                    <a:pt x="4654854" y="52704"/>
                  </a:lnTo>
                  <a:lnTo>
                    <a:pt x="4656759" y="54482"/>
                  </a:lnTo>
                  <a:lnTo>
                    <a:pt x="4658283" y="56006"/>
                  </a:lnTo>
                  <a:lnTo>
                    <a:pt x="4660061" y="57530"/>
                  </a:lnTo>
                  <a:lnTo>
                    <a:pt x="4662220" y="58800"/>
                  </a:lnTo>
                  <a:lnTo>
                    <a:pt x="4664379" y="60071"/>
                  </a:lnTo>
                  <a:lnTo>
                    <a:pt x="4666538" y="60960"/>
                  </a:lnTo>
                  <a:lnTo>
                    <a:pt x="4668570" y="61595"/>
                  </a:lnTo>
                  <a:lnTo>
                    <a:pt x="4671110" y="62483"/>
                  </a:lnTo>
                  <a:lnTo>
                    <a:pt x="4673523" y="62738"/>
                  </a:lnTo>
                  <a:lnTo>
                    <a:pt x="4676190" y="63119"/>
                  </a:lnTo>
                  <a:lnTo>
                    <a:pt x="4678984" y="62738"/>
                  </a:lnTo>
                  <a:lnTo>
                    <a:pt x="4681778" y="62102"/>
                  </a:lnTo>
                  <a:lnTo>
                    <a:pt x="4684191" y="61595"/>
                  </a:lnTo>
                  <a:lnTo>
                    <a:pt x="4686604" y="60578"/>
                  </a:lnTo>
                  <a:lnTo>
                    <a:pt x="4688763" y="59690"/>
                  </a:lnTo>
                  <a:lnTo>
                    <a:pt x="4690922" y="58547"/>
                  </a:lnTo>
                  <a:lnTo>
                    <a:pt x="4692700" y="57276"/>
                  </a:lnTo>
                  <a:lnTo>
                    <a:pt x="4694478" y="56006"/>
                  </a:lnTo>
                  <a:lnTo>
                    <a:pt x="4696383" y="54228"/>
                  </a:lnTo>
                  <a:lnTo>
                    <a:pt x="4697907" y="52704"/>
                  </a:lnTo>
                  <a:lnTo>
                    <a:pt x="4699431" y="50926"/>
                  </a:lnTo>
                  <a:lnTo>
                    <a:pt x="4700574" y="49022"/>
                  </a:lnTo>
                  <a:lnTo>
                    <a:pt x="4701844" y="46863"/>
                  </a:lnTo>
                  <a:lnTo>
                    <a:pt x="4703114" y="45085"/>
                  </a:lnTo>
                  <a:lnTo>
                    <a:pt x="4704003" y="42672"/>
                  </a:lnTo>
                  <a:lnTo>
                    <a:pt x="4704892" y="40513"/>
                  </a:lnTo>
                  <a:lnTo>
                    <a:pt x="4705781" y="38353"/>
                  </a:lnTo>
                  <a:lnTo>
                    <a:pt x="4706670" y="35941"/>
                  </a:lnTo>
                  <a:lnTo>
                    <a:pt x="4707051" y="33527"/>
                  </a:lnTo>
                  <a:lnTo>
                    <a:pt x="4707686" y="31115"/>
                  </a:lnTo>
                  <a:lnTo>
                    <a:pt x="4708194" y="28575"/>
                  </a:lnTo>
                  <a:lnTo>
                    <a:pt x="4708194" y="25907"/>
                  </a:lnTo>
                  <a:lnTo>
                    <a:pt x="4708575" y="23495"/>
                  </a:lnTo>
                  <a:lnTo>
                    <a:pt x="4708829" y="20700"/>
                  </a:lnTo>
                  <a:lnTo>
                    <a:pt x="4708829" y="18288"/>
                  </a:lnTo>
                  <a:lnTo>
                    <a:pt x="4708829" y="15494"/>
                  </a:lnTo>
                  <a:lnTo>
                    <a:pt x="4708829" y="13080"/>
                  </a:lnTo>
                  <a:lnTo>
                    <a:pt x="4708575" y="10287"/>
                  </a:lnTo>
                  <a:lnTo>
                    <a:pt x="4708194" y="7874"/>
                  </a:lnTo>
                  <a:lnTo>
                    <a:pt x="4707940" y="5206"/>
                  </a:lnTo>
                  <a:lnTo>
                    <a:pt x="4707686" y="2667"/>
                  </a:lnTo>
                  <a:lnTo>
                    <a:pt x="4707305" y="253"/>
                  </a:lnTo>
                  <a:lnTo>
                    <a:pt x="4740198" y="253"/>
                  </a:lnTo>
                </a:path>
                <a:path w="6883400" h="10017125">
                  <a:moveTo>
                    <a:pt x="4612182" y="85344"/>
                  </a:moveTo>
                  <a:lnTo>
                    <a:pt x="4740198" y="85344"/>
                  </a:lnTo>
                </a:path>
                <a:path w="6883400" h="10017125">
                  <a:moveTo>
                    <a:pt x="4740198" y="253"/>
                  </a:moveTo>
                  <a:lnTo>
                    <a:pt x="4774742" y="253"/>
                  </a:lnTo>
                  <a:lnTo>
                    <a:pt x="4774107" y="2413"/>
                  </a:lnTo>
                  <a:lnTo>
                    <a:pt x="4773218" y="5206"/>
                  </a:lnTo>
                  <a:lnTo>
                    <a:pt x="4772837" y="7620"/>
                  </a:lnTo>
                  <a:lnTo>
                    <a:pt x="4772583" y="10032"/>
                  </a:lnTo>
                  <a:lnTo>
                    <a:pt x="4772202" y="12826"/>
                  </a:lnTo>
                  <a:lnTo>
                    <a:pt x="4771948" y="15240"/>
                  </a:lnTo>
                  <a:lnTo>
                    <a:pt x="4771948" y="17906"/>
                  </a:lnTo>
                  <a:lnTo>
                    <a:pt x="4771948" y="20447"/>
                  </a:lnTo>
                  <a:lnTo>
                    <a:pt x="4771948" y="23114"/>
                  </a:lnTo>
                  <a:lnTo>
                    <a:pt x="4772202" y="25526"/>
                  </a:lnTo>
                  <a:lnTo>
                    <a:pt x="4772583" y="28321"/>
                  </a:lnTo>
                  <a:lnTo>
                    <a:pt x="4772837" y="30733"/>
                  </a:lnTo>
                  <a:lnTo>
                    <a:pt x="4773472" y="33147"/>
                  </a:lnTo>
                  <a:lnTo>
                    <a:pt x="4774107" y="35687"/>
                  </a:lnTo>
                  <a:lnTo>
                    <a:pt x="4774742" y="38100"/>
                  </a:lnTo>
                  <a:lnTo>
                    <a:pt x="4783251" y="52704"/>
                  </a:lnTo>
                  <a:lnTo>
                    <a:pt x="4784775" y="54482"/>
                  </a:lnTo>
                  <a:lnTo>
                    <a:pt x="4796967" y="61595"/>
                  </a:lnTo>
                  <a:lnTo>
                    <a:pt x="4799126" y="62483"/>
                  </a:lnTo>
                  <a:lnTo>
                    <a:pt x="4801793" y="62738"/>
                  </a:lnTo>
                  <a:lnTo>
                    <a:pt x="4804206" y="63119"/>
                  </a:lnTo>
                  <a:lnTo>
                    <a:pt x="4807000" y="62738"/>
                  </a:lnTo>
                  <a:lnTo>
                    <a:pt x="4809794" y="62102"/>
                  </a:lnTo>
                  <a:lnTo>
                    <a:pt x="4812207" y="61595"/>
                  </a:lnTo>
                  <a:lnTo>
                    <a:pt x="4814620" y="60578"/>
                  </a:lnTo>
                  <a:lnTo>
                    <a:pt x="4816779" y="59690"/>
                  </a:lnTo>
                  <a:lnTo>
                    <a:pt x="4818938" y="58547"/>
                  </a:lnTo>
                  <a:lnTo>
                    <a:pt x="4820716" y="57276"/>
                  </a:lnTo>
                  <a:lnTo>
                    <a:pt x="4822875" y="56006"/>
                  </a:lnTo>
                  <a:lnTo>
                    <a:pt x="4824399" y="54228"/>
                  </a:lnTo>
                  <a:lnTo>
                    <a:pt x="4825923" y="52704"/>
                  </a:lnTo>
                  <a:lnTo>
                    <a:pt x="4827447" y="50926"/>
                  </a:lnTo>
                  <a:lnTo>
                    <a:pt x="4828590" y="49022"/>
                  </a:lnTo>
                  <a:lnTo>
                    <a:pt x="4830114" y="46863"/>
                  </a:lnTo>
                  <a:lnTo>
                    <a:pt x="4831130" y="45085"/>
                  </a:lnTo>
                  <a:lnTo>
                    <a:pt x="4832273" y="42672"/>
                  </a:lnTo>
                  <a:lnTo>
                    <a:pt x="4833162" y="40513"/>
                  </a:lnTo>
                  <a:lnTo>
                    <a:pt x="4833797" y="38353"/>
                  </a:lnTo>
                  <a:lnTo>
                    <a:pt x="4834686" y="35941"/>
                  </a:lnTo>
                  <a:lnTo>
                    <a:pt x="4835321" y="33527"/>
                  </a:lnTo>
                  <a:lnTo>
                    <a:pt x="4835702" y="31115"/>
                  </a:lnTo>
                  <a:lnTo>
                    <a:pt x="4836210" y="28575"/>
                  </a:lnTo>
                  <a:lnTo>
                    <a:pt x="4836591" y="25907"/>
                  </a:lnTo>
                  <a:lnTo>
                    <a:pt x="4836591" y="23495"/>
                  </a:lnTo>
                  <a:lnTo>
                    <a:pt x="4836845" y="20700"/>
                  </a:lnTo>
                  <a:lnTo>
                    <a:pt x="4836845" y="18288"/>
                  </a:lnTo>
                  <a:lnTo>
                    <a:pt x="4836845" y="15494"/>
                  </a:lnTo>
                  <a:lnTo>
                    <a:pt x="4836845" y="13080"/>
                  </a:lnTo>
                  <a:lnTo>
                    <a:pt x="4836591" y="10287"/>
                  </a:lnTo>
                  <a:lnTo>
                    <a:pt x="4836591" y="7874"/>
                  </a:lnTo>
                  <a:lnTo>
                    <a:pt x="4835956" y="5206"/>
                  </a:lnTo>
                  <a:lnTo>
                    <a:pt x="4835702" y="2667"/>
                  </a:lnTo>
                  <a:lnTo>
                    <a:pt x="4835321" y="253"/>
                  </a:lnTo>
                  <a:lnTo>
                    <a:pt x="4868595" y="253"/>
                  </a:lnTo>
                </a:path>
                <a:path w="6883400" h="10017125">
                  <a:moveTo>
                    <a:pt x="4740198" y="85344"/>
                  </a:moveTo>
                  <a:lnTo>
                    <a:pt x="4868595" y="85344"/>
                  </a:lnTo>
                </a:path>
                <a:path w="6883400" h="10017125">
                  <a:moveTo>
                    <a:pt x="4868595" y="253"/>
                  </a:moveTo>
                  <a:lnTo>
                    <a:pt x="4902758" y="253"/>
                  </a:lnTo>
                  <a:lnTo>
                    <a:pt x="4902123" y="2413"/>
                  </a:lnTo>
                  <a:lnTo>
                    <a:pt x="4901488" y="5206"/>
                  </a:lnTo>
                  <a:lnTo>
                    <a:pt x="4900853" y="7620"/>
                  </a:lnTo>
                  <a:lnTo>
                    <a:pt x="4900599" y="10032"/>
                  </a:lnTo>
                  <a:lnTo>
                    <a:pt x="4900218" y="12826"/>
                  </a:lnTo>
                  <a:lnTo>
                    <a:pt x="4899964" y="15240"/>
                  </a:lnTo>
                  <a:lnTo>
                    <a:pt x="4899964" y="17906"/>
                  </a:lnTo>
                  <a:lnTo>
                    <a:pt x="4899964" y="20447"/>
                  </a:lnTo>
                  <a:lnTo>
                    <a:pt x="4899964" y="23114"/>
                  </a:lnTo>
                  <a:lnTo>
                    <a:pt x="4900218" y="25526"/>
                  </a:lnTo>
                  <a:lnTo>
                    <a:pt x="4900599" y="28321"/>
                  </a:lnTo>
                  <a:lnTo>
                    <a:pt x="4900853" y="30733"/>
                  </a:lnTo>
                  <a:lnTo>
                    <a:pt x="4901488" y="33147"/>
                  </a:lnTo>
                  <a:lnTo>
                    <a:pt x="4902123" y="35687"/>
                  </a:lnTo>
                  <a:lnTo>
                    <a:pt x="4903012" y="38100"/>
                  </a:lnTo>
                  <a:lnTo>
                    <a:pt x="4903647" y="40513"/>
                  </a:lnTo>
                  <a:lnTo>
                    <a:pt x="4904790" y="42672"/>
                  </a:lnTo>
                  <a:lnTo>
                    <a:pt x="4905806" y="45085"/>
                  </a:lnTo>
                  <a:lnTo>
                    <a:pt x="4906949" y="47244"/>
                  </a:lnTo>
                  <a:lnTo>
                    <a:pt x="4908219" y="49022"/>
                  </a:lnTo>
                  <a:lnTo>
                    <a:pt x="4909743" y="50926"/>
                  </a:lnTo>
                  <a:lnTo>
                    <a:pt x="4911267" y="52704"/>
                  </a:lnTo>
                  <a:lnTo>
                    <a:pt x="4912791" y="54482"/>
                  </a:lnTo>
                  <a:lnTo>
                    <a:pt x="4924983" y="61595"/>
                  </a:lnTo>
                  <a:lnTo>
                    <a:pt x="4927142" y="62483"/>
                  </a:lnTo>
                  <a:lnTo>
                    <a:pt x="4929809" y="62738"/>
                  </a:lnTo>
                  <a:lnTo>
                    <a:pt x="4932222" y="63119"/>
                  </a:lnTo>
                  <a:lnTo>
                    <a:pt x="4935016" y="62738"/>
                  </a:lnTo>
                  <a:lnTo>
                    <a:pt x="4937810" y="62102"/>
                  </a:lnTo>
                  <a:lnTo>
                    <a:pt x="4940223" y="61595"/>
                  </a:lnTo>
                  <a:lnTo>
                    <a:pt x="4942636" y="60578"/>
                  </a:lnTo>
                  <a:lnTo>
                    <a:pt x="4944795" y="59690"/>
                  </a:lnTo>
                  <a:lnTo>
                    <a:pt x="4946954" y="58547"/>
                  </a:lnTo>
                  <a:lnTo>
                    <a:pt x="4948732" y="57276"/>
                  </a:lnTo>
                  <a:lnTo>
                    <a:pt x="4950891" y="56006"/>
                  </a:lnTo>
                  <a:lnTo>
                    <a:pt x="4952415" y="54228"/>
                  </a:lnTo>
                  <a:lnTo>
                    <a:pt x="4953939" y="52704"/>
                  </a:lnTo>
                  <a:lnTo>
                    <a:pt x="4955463" y="50926"/>
                  </a:lnTo>
                  <a:lnTo>
                    <a:pt x="4956987" y="49022"/>
                  </a:lnTo>
                  <a:lnTo>
                    <a:pt x="4958130" y="46863"/>
                  </a:lnTo>
                  <a:lnTo>
                    <a:pt x="4959146" y="45085"/>
                  </a:lnTo>
                  <a:lnTo>
                    <a:pt x="4960289" y="42672"/>
                  </a:lnTo>
                  <a:lnTo>
                    <a:pt x="4961178" y="40513"/>
                  </a:lnTo>
                  <a:lnTo>
                    <a:pt x="4961813" y="38353"/>
                  </a:lnTo>
                  <a:lnTo>
                    <a:pt x="4962702" y="35941"/>
                  </a:lnTo>
                  <a:lnTo>
                    <a:pt x="4963337" y="33527"/>
                  </a:lnTo>
                  <a:lnTo>
                    <a:pt x="4963718" y="31115"/>
                  </a:lnTo>
                  <a:lnTo>
                    <a:pt x="4964226" y="28575"/>
                  </a:lnTo>
                  <a:lnTo>
                    <a:pt x="4964607" y="25907"/>
                  </a:lnTo>
                  <a:lnTo>
                    <a:pt x="4964607" y="23495"/>
                  </a:lnTo>
                  <a:lnTo>
                    <a:pt x="4964861" y="20700"/>
                  </a:lnTo>
                  <a:lnTo>
                    <a:pt x="4964861" y="18288"/>
                  </a:lnTo>
                  <a:lnTo>
                    <a:pt x="4964861" y="15494"/>
                  </a:lnTo>
                  <a:lnTo>
                    <a:pt x="4964861" y="13080"/>
                  </a:lnTo>
                  <a:lnTo>
                    <a:pt x="4964607" y="10287"/>
                  </a:lnTo>
                  <a:lnTo>
                    <a:pt x="4964607" y="7874"/>
                  </a:lnTo>
                  <a:lnTo>
                    <a:pt x="4964226" y="5206"/>
                  </a:lnTo>
                  <a:lnTo>
                    <a:pt x="4963972" y="2667"/>
                  </a:lnTo>
                  <a:lnTo>
                    <a:pt x="4963337" y="253"/>
                  </a:lnTo>
                  <a:lnTo>
                    <a:pt x="4996611" y="253"/>
                  </a:lnTo>
                </a:path>
                <a:path w="6883400" h="10017125">
                  <a:moveTo>
                    <a:pt x="4868595" y="85344"/>
                  </a:moveTo>
                  <a:lnTo>
                    <a:pt x="4996611" y="85344"/>
                  </a:lnTo>
                </a:path>
                <a:path w="6883400" h="10017125">
                  <a:moveTo>
                    <a:pt x="4996611" y="253"/>
                  </a:moveTo>
                  <a:lnTo>
                    <a:pt x="5030774" y="253"/>
                  </a:lnTo>
                  <a:lnTo>
                    <a:pt x="5030139" y="2413"/>
                  </a:lnTo>
                  <a:lnTo>
                    <a:pt x="5029504" y="5206"/>
                  </a:lnTo>
                  <a:lnTo>
                    <a:pt x="5028869" y="7620"/>
                  </a:lnTo>
                  <a:lnTo>
                    <a:pt x="5028615" y="10032"/>
                  </a:lnTo>
                  <a:lnTo>
                    <a:pt x="5028234" y="12826"/>
                  </a:lnTo>
                  <a:lnTo>
                    <a:pt x="5027980" y="15240"/>
                  </a:lnTo>
                  <a:lnTo>
                    <a:pt x="5027980" y="17906"/>
                  </a:lnTo>
                  <a:lnTo>
                    <a:pt x="5027980" y="20447"/>
                  </a:lnTo>
                  <a:lnTo>
                    <a:pt x="5027980" y="23114"/>
                  </a:lnTo>
                  <a:lnTo>
                    <a:pt x="5028234" y="25526"/>
                  </a:lnTo>
                  <a:lnTo>
                    <a:pt x="5028615" y="28321"/>
                  </a:lnTo>
                  <a:lnTo>
                    <a:pt x="5028869" y="30733"/>
                  </a:lnTo>
                  <a:lnTo>
                    <a:pt x="5029504" y="33147"/>
                  </a:lnTo>
                  <a:lnTo>
                    <a:pt x="5030393" y="35687"/>
                  </a:lnTo>
                  <a:lnTo>
                    <a:pt x="5031028" y="38100"/>
                  </a:lnTo>
                  <a:lnTo>
                    <a:pt x="5039283" y="52704"/>
                  </a:lnTo>
                  <a:lnTo>
                    <a:pt x="5040807" y="54482"/>
                  </a:lnTo>
                  <a:lnTo>
                    <a:pt x="5052999" y="61595"/>
                  </a:lnTo>
                  <a:lnTo>
                    <a:pt x="5055158" y="62483"/>
                  </a:lnTo>
                  <a:lnTo>
                    <a:pt x="5057825" y="62738"/>
                  </a:lnTo>
                  <a:lnTo>
                    <a:pt x="5060238" y="63119"/>
                  </a:lnTo>
                  <a:lnTo>
                    <a:pt x="5063286" y="62738"/>
                  </a:lnTo>
                  <a:lnTo>
                    <a:pt x="5065826" y="62102"/>
                  </a:lnTo>
                  <a:lnTo>
                    <a:pt x="5068239" y="61595"/>
                  </a:lnTo>
                  <a:lnTo>
                    <a:pt x="5070652" y="60578"/>
                  </a:lnTo>
                  <a:lnTo>
                    <a:pt x="5072811" y="59690"/>
                  </a:lnTo>
                  <a:lnTo>
                    <a:pt x="5074970" y="58547"/>
                  </a:lnTo>
                  <a:lnTo>
                    <a:pt x="5077002" y="57276"/>
                  </a:lnTo>
                  <a:lnTo>
                    <a:pt x="5078907" y="56006"/>
                  </a:lnTo>
                  <a:lnTo>
                    <a:pt x="5080431" y="54228"/>
                  </a:lnTo>
                  <a:lnTo>
                    <a:pt x="5082209" y="52704"/>
                  </a:lnTo>
                  <a:lnTo>
                    <a:pt x="5083479" y="50926"/>
                  </a:lnTo>
                  <a:lnTo>
                    <a:pt x="5085003" y="49022"/>
                  </a:lnTo>
                  <a:lnTo>
                    <a:pt x="5086146" y="46863"/>
                  </a:lnTo>
                  <a:lnTo>
                    <a:pt x="5087416" y="45085"/>
                  </a:lnTo>
                  <a:lnTo>
                    <a:pt x="5088305" y="42672"/>
                  </a:lnTo>
                  <a:lnTo>
                    <a:pt x="5089194" y="40513"/>
                  </a:lnTo>
                  <a:lnTo>
                    <a:pt x="5089829" y="38353"/>
                  </a:lnTo>
                  <a:lnTo>
                    <a:pt x="5090718" y="35941"/>
                  </a:lnTo>
                  <a:lnTo>
                    <a:pt x="5091353" y="33527"/>
                  </a:lnTo>
                  <a:lnTo>
                    <a:pt x="5091734" y="31115"/>
                  </a:lnTo>
                  <a:lnTo>
                    <a:pt x="5092242" y="28575"/>
                  </a:lnTo>
                  <a:lnTo>
                    <a:pt x="5092623" y="25907"/>
                  </a:lnTo>
                  <a:lnTo>
                    <a:pt x="5092877" y="23495"/>
                  </a:lnTo>
                  <a:lnTo>
                    <a:pt x="5092877" y="20700"/>
                  </a:lnTo>
                  <a:lnTo>
                    <a:pt x="5093258" y="18288"/>
                  </a:lnTo>
                  <a:lnTo>
                    <a:pt x="5093258" y="15494"/>
                  </a:lnTo>
                  <a:lnTo>
                    <a:pt x="5092877" y="13080"/>
                  </a:lnTo>
                  <a:lnTo>
                    <a:pt x="5092877" y="10287"/>
                  </a:lnTo>
                  <a:lnTo>
                    <a:pt x="5092623" y="7874"/>
                  </a:lnTo>
                  <a:lnTo>
                    <a:pt x="5092242" y="5206"/>
                  </a:lnTo>
                  <a:lnTo>
                    <a:pt x="5091988" y="2667"/>
                  </a:lnTo>
                  <a:lnTo>
                    <a:pt x="5091353" y="253"/>
                  </a:lnTo>
                  <a:lnTo>
                    <a:pt x="5124627" y="253"/>
                  </a:lnTo>
                </a:path>
                <a:path w="6883400" h="10017125">
                  <a:moveTo>
                    <a:pt x="4996611" y="85344"/>
                  </a:moveTo>
                  <a:lnTo>
                    <a:pt x="5124627" y="85344"/>
                  </a:lnTo>
                </a:path>
                <a:path w="6883400" h="10017125">
                  <a:moveTo>
                    <a:pt x="5124627" y="253"/>
                  </a:moveTo>
                  <a:lnTo>
                    <a:pt x="5158790" y="253"/>
                  </a:lnTo>
                  <a:lnTo>
                    <a:pt x="5158155" y="2413"/>
                  </a:lnTo>
                  <a:lnTo>
                    <a:pt x="5157520" y="5206"/>
                  </a:lnTo>
                  <a:lnTo>
                    <a:pt x="5156885" y="7620"/>
                  </a:lnTo>
                  <a:lnTo>
                    <a:pt x="5156631" y="10032"/>
                  </a:lnTo>
                  <a:lnTo>
                    <a:pt x="5156250" y="12826"/>
                  </a:lnTo>
                  <a:lnTo>
                    <a:pt x="5155996" y="15240"/>
                  </a:lnTo>
                  <a:lnTo>
                    <a:pt x="5155996" y="17906"/>
                  </a:lnTo>
                  <a:lnTo>
                    <a:pt x="5155996" y="20447"/>
                  </a:lnTo>
                  <a:lnTo>
                    <a:pt x="5155996" y="23114"/>
                  </a:lnTo>
                  <a:lnTo>
                    <a:pt x="5156250" y="25526"/>
                  </a:lnTo>
                  <a:lnTo>
                    <a:pt x="5156631" y="28321"/>
                  </a:lnTo>
                  <a:lnTo>
                    <a:pt x="5157266" y="30733"/>
                  </a:lnTo>
                  <a:lnTo>
                    <a:pt x="5157774" y="33147"/>
                  </a:lnTo>
                  <a:lnTo>
                    <a:pt x="5164505" y="49022"/>
                  </a:lnTo>
                  <a:lnTo>
                    <a:pt x="5165775" y="50926"/>
                  </a:lnTo>
                  <a:lnTo>
                    <a:pt x="5167299" y="52704"/>
                  </a:lnTo>
                  <a:lnTo>
                    <a:pt x="5168823" y="54482"/>
                  </a:lnTo>
                  <a:lnTo>
                    <a:pt x="5170601" y="56006"/>
                  </a:lnTo>
                  <a:lnTo>
                    <a:pt x="5172506" y="57530"/>
                  </a:lnTo>
                  <a:lnTo>
                    <a:pt x="5174538" y="58800"/>
                  </a:lnTo>
                  <a:lnTo>
                    <a:pt x="5176443" y="60071"/>
                  </a:lnTo>
                  <a:lnTo>
                    <a:pt x="5178602" y="60960"/>
                  </a:lnTo>
                  <a:lnTo>
                    <a:pt x="5181015" y="61595"/>
                  </a:lnTo>
                  <a:lnTo>
                    <a:pt x="5183428" y="62483"/>
                  </a:lnTo>
                  <a:lnTo>
                    <a:pt x="5185841" y="62738"/>
                  </a:lnTo>
                  <a:lnTo>
                    <a:pt x="5188635" y="63119"/>
                  </a:lnTo>
                  <a:lnTo>
                    <a:pt x="5191302" y="62738"/>
                  </a:lnTo>
                  <a:lnTo>
                    <a:pt x="5193842" y="62102"/>
                  </a:lnTo>
                  <a:lnTo>
                    <a:pt x="5196255" y="61595"/>
                  </a:lnTo>
                  <a:lnTo>
                    <a:pt x="5198668" y="60578"/>
                  </a:lnTo>
                  <a:lnTo>
                    <a:pt x="5201081" y="59690"/>
                  </a:lnTo>
                  <a:lnTo>
                    <a:pt x="5202986" y="58547"/>
                  </a:lnTo>
                  <a:lnTo>
                    <a:pt x="5205018" y="57276"/>
                  </a:lnTo>
                  <a:lnTo>
                    <a:pt x="5206923" y="56006"/>
                  </a:lnTo>
                  <a:lnTo>
                    <a:pt x="5208447" y="54228"/>
                  </a:lnTo>
                  <a:lnTo>
                    <a:pt x="5210225" y="52704"/>
                  </a:lnTo>
                  <a:lnTo>
                    <a:pt x="5211749" y="50926"/>
                  </a:lnTo>
                  <a:lnTo>
                    <a:pt x="5213019" y="49022"/>
                  </a:lnTo>
                  <a:lnTo>
                    <a:pt x="5214162" y="46863"/>
                  </a:lnTo>
                  <a:lnTo>
                    <a:pt x="5215432" y="45085"/>
                  </a:lnTo>
                  <a:lnTo>
                    <a:pt x="5216321" y="42672"/>
                  </a:lnTo>
                  <a:lnTo>
                    <a:pt x="5217210" y="40513"/>
                  </a:lnTo>
                  <a:lnTo>
                    <a:pt x="5218226" y="38353"/>
                  </a:lnTo>
                  <a:lnTo>
                    <a:pt x="5218734" y="35941"/>
                  </a:lnTo>
                  <a:lnTo>
                    <a:pt x="5219369" y="33527"/>
                  </a:lnTo>
                  <a:lnTo>
                    <a:pt x="5220004" y="31115"/>
                  </a:lnTo>
                  <a:lnTo>
                    <a:pt x="5220258" y="28575"/>
                  </a:lnTo>
                  <a:lnTo>
                    <a:pt x="5220639" y="25907"/>
                  </a:lnTo>
                  <a:lnTo>
                    <a:pt x="5220893" y="23495"/>
                  </a:lnTo>
                  <a:lnTo>
                    <a:pt x="5220893" y="20700"/>
                  </a:lnTo>
                  <a:lnTo>
                    <a:pt x="5221274" y="18288"/>
                  </a:lnTo>
                  <a:lnTo>
                    <a:pt x="5221274" y="15494"/>
                  </a:lnTo>
                  <a:lnTo>
                    <a:pt x="5220893" y="13080"/>
                  </a:lnTo>
                  <a:lnTo>
                    <a:pt x="5220893" y="10287"/>
                  </a:lnTo>
                  <a:lnTo>
                    <a:pt x="5220639" y="7874"/>
                  </a:lnTo>
                  <a:lnTo>
                    <a:pt x="5220258" y="5206"/>
                  </a:lnTo>
                  <a:lnTo>
                    <a:pt x="5220004" y="2667"/>
                  </a:lnTo>
                  <a:lnTo>
                    <a:pt x="5219369" y="253"/>
                  </a:lnTo>
                  <a:lnTo>
                    <a:pt x="5252643" y="253"/>
                  </a:lnTo>
                </a:path>
                <a:path w="6883400" h="10017125">
                  <a:moveTo>
                    <a:pt x="5124627" y="85344"/>
                  </a:moveTo>
                  <a:lnTo>
                    <a:pt x="5252643" y="85344"/>
                  </a:lnTo>
                </a:path>
                <a:path w="6883400" h="10017125">
                  <a:moveTo>
                    <a:pt x="5252643" y="253"/>
                  </a:moveTo>
                  <a:lnTo>
                    <a:pt x="5286806" y="253"/>
                  </a:lnTo>
                  <a:lnTo>
                    <a:pt x="5286171" y="2413"/>
                  </a:lnTo>
                  <a:lnTo>
                    <a:pt x="5285536" y="5206"/>
                  </a:lnTo>
                  <a:lnTo>
                    <a:pt x="5284901" y="7620"/>
                  </a:lnTo>
                  <a:lnTo>
                    <a:pt x="5284647" y="10032"/>
                  </a:lnTo>
                  <a:lnTo>
                    <a:pt x="5284266" y="12826"/>
                  </a:lnTo>
                  <a:lnTo>
                    <a:pt x="5284266" y="15240"/>
                  </a:lnTo>
                  <a:lnTo>
                    <a:pt x="5284012" y="17906"/>
                  </a:lnTo>
                  <a:lnTo>
                    <a:pt x="5284012" y="20447"/>
                  </a:lnTo>
                  <a:lnTo>
                    <a:pt x="5284266" y="23114"/>
                  </a:lnTo>
                  <a:lnTo>
                    <a:pt x="5284266" y="25526"/>
                  </a:lnTo>
                  <a:lnTo>
                    <a:pt x="5284901" y="28321"/>
                  </a:lnTo>
                  <a:lnTo>
                    <a:pt x="5297093" y="54482"/>
                  </a:lnTo>
                  <a:lnTo>
                    <a:pt x="5298617" y="56006"/>
                  </a:lnTo>
                  <a:lnTo>
                    <a:pt x="5300522" y="57530"/>
                  </a:lnTo>
                  <a:lnTo>
                    <a:pt x="5302554" y="58800"/>
                  </a:lnTo>
                  <a:lnTo>
                    <a:pt x="5304459" y="60071"/>
                  </a:lnTo>
                  <a:lnTo>
                    <a:pt x="5306872" y="60960"/>
                  </a:lnTo>
                  <a:lnTo>
                    <a:pt x="5309031" y="61595"/>
                  </a:lnTo>
                  <a:lnTo>
                    <a:pt x="5311444" y="62483"/>
                  </a:lnTo>
                  <a:lnTo>
                    <a:pt x="5313857" y="62738"/>
                  </a:lnTo>
                  <a:lnTo>
                    <a:pt x="5316651" y="63119"/>
                  </a:lnTo>
                  <a:lnTo>
                    <a:pt x="5319318" y="62738"/>
                  </a:lnTo>
                  <a:lnTo>
                    <a:pt x="5321858" y="62102"/>
                  </a:lnTo>
                  <a:lnTo>
                    <a:pt x="5324525" y="61595"/>
                  </a:lnTo>
                  <a:lnTo>
                    <a:pt x="5326684" y="60578"/>
                  </a:lnTo>
                  <a:lnTo>
                    <a:pt x="5329097" y="59690"/>
                  </a:lnTo>
                  <a:lnTo>
                    <a:pt x="5331256" y="58547"/>
                  </a:lnTo>
                  <a:lnTo>
                    <a:pt x="5333034" y="57276"/>
                  </a:lnTo>
                  <a:lnTo>
                    <a:pt x="5334939" y="56006"/>
                  </a:lnTo>
                  <a:lnTo>
                    <a:pt x="5336717" y="54228"/>
                  </a:lnTo>
                  <a:lnTo>
                    <a:pt x="5338241" y="52704"/>
                  </a:lnTo>
                  <a:lnTo>
                    <a:pt x="5339765" y="50926"/>
                  </a:lnTo>
                  <a:lnTo>
                    <a:pt x="5341035" y="49022"/>
                  </a:lnTo>
                  <a:lnTo>
                    <a:pt x="5342178" y="46863"/>
                  </a:lnTo>
                  <a:lnTo>
                    <a:pt x="5343448" y="45085"/>
                  </a:lnTo>
                  <a:lnTo>
                    <a:pt x="5344337" y="42672"/>
                  </a:lnTo>
                  <a:lnTo>
                    <a:pt x="5345226" y="40513"/>
                  </a:lnTo>
                  <a:lnTo>
                    <a:pt x="5346242" y="38353"/>
                  </a:lnTo>
                  <a:lnTo>
                    <a:pt x="5346750" y="35941"/>
                  </a:lnTo>
                  <a:lnTo>
                    <a:pt x="5347385" y="33527"/>
                  </a:lnTo>
                  <a:lnTo>
                    <a:pt x="5348020" y="31115"/>
                  </a:lnTo>
                  <a:lnTo>
                    <a:pt x="5348274" y="28575"/>
                  </a:lnTo>
                  <a:lnTo>
                    <a:pt x="5348655" y="25907"/>
                  </a:lnTo>
                  <a:lnTo>
                    <a:pt x="5348909" y="23495"/>
                  </a:lnTo>
                  <a:lnTo>
                    <a:pt x="5349290" y="20700"/>
                  </a:lnTo>
                  <a:lnTo>
                    <a:pt x="5349290" y="18288"/>
                  </a:lnTo>
                  <a:lnTo>
                    <a:pt x="5349290" y="15494"/>
                  </a:lnTo>
                  <a:lnTo>
                    <a:pt x="5349290" y="13080"/>
                  </a:lnTo>
                  <a:lnTo>
                    <a:pt x="5348909" y="10287"/>
                  </a:lnTo>
                  <a:lnTo>
                    <a:pt x="5348655" y="7874"/>
                  </a:lnTo>
                  <a:lnTo>
                    <a:pt x="5348274" y="5206"/>
                  </a:lnTo>
                  <a:lnTo>
                    <a:pt x="5348020" y="2667"/>
                  </a:lnTo>
                  <a:lnTo>
                    <a:pt x="5347766" y="253"/>
                  </a:lnTo>
                  <a:lnTo>
                    <a:pt x="5380659" y="253"/>
                  </a:lnTo>
                </a:path>
                <a:path w="6883400" h="10017125">
                  <a:moveTo>
                    <a:pt x="5252643" y="85344"/>
                  </a:moveTo>
                  <a:lnTo>
                    <a:pt x="5380659" y="85344"/>
                  </a:lnTo>
                </a:path>
                <a:path w="6883400" h="10017125">
                  <a:moveTo>
                    <a:pt x="5380659" y="253"/>
                  </a:moveTo>
                  <a:lnTo>
                    <a:pt x="5415076" y="253"/>
                  </a:lnTo>
                  <a:lnTo>
                    <a:pt x="5414187" y="2413"/>
                  </a:lnTo>
                  <a:lnTo>
                    <a:pt x="5413552" y="5206"/>
                  </a:lnTo>
                  <a:lnTo>
                    <a:pt x="5413298" y="7620"/>
                  </a:lnTo>
                  <a:lnTo>
                    <a:pt x="5412663" y="10032"/>
                  </a:lnTo>
                  <a:lnTo>
                    <a:pt x="5412282" y="12826"/>
                  </a:lnTo>
                  <a:lnTo>
                    <a:pt x="5412282" y="15240"/>
                  </a:lnTo>
                  <a:lnTo>
                    <a:pt x="5412028" y="17906"/>
                  </a:lnTo>
                  <a:lnTo>
                    <a:pt x="5412028" y="20447"/>
                  </a:lnTo>
                  <a:lnTo>
                    <a:pt x="5412282" y="23114"/>
                  </a:lnTo>
                  <a:lnTo>
                    <a:pt x="5412282" y="25526"/>
                  </a:lnTo>
                  <a:lnTo>
                    <a:pt x="5412917" y="28321"/>
                  </a:lnTo>
                  <a:lnTo>
                    <a:pt x="5422061" y="50926"/>
                  </a:lnTo>
                  <a:lnTo>
                    <a:pt x="5423331" y="52704"/>
                  </a:lnTo>
                  <a:lnTo>
                    <a:pt x="5425109" y="54482"/>
                  </a:lnTo>
                  <a:lnTo>
                    <a:pt x="5426633" y="56006"/>
                  </a:lnTo>
                  <a:lnTo>
                    <a:pt x="5428538" y="57530"/>
                  </a:lnTo>
                  <a:lnTo>
                    <a:pt x="5430570" y="58800"/>
                  </a:lnTo>
                  <a:lnTo>
                    <a:pt x="5432729" y="60071"/>
                  </a:lnTo>
                  <a:lnTo>
                    <a:pt x="5434888" y="60960"/>
                  </a:lnTo>
                  <a:lnTo>
                    <a:pt x="5437047" y="61595"/>
                  </a:lnTo>
                  <a:lnTo>
                    <a:pt x="5439460" y="62483"/>
                  </a:lnTo>
                  <a:lnTo>
                    <a:pt x="5441873" y="62738"/>
                  </a:lnTo>
                  <a:lnTo>
                    <a:pt x="5444667" y="63119"/>
                  </a:lnTo>
                  <a:lnTo>
                    <a:pt x="5447334" y="62738"/>
                  </a:lnTo>
                  <a:lnTo>
                    <a:pt x="5450128" y="62102"/>
                  </a:lnTo>
                  <a:lnTo>
                    <a:pt x="5452541" y="61595"/>
                  </a:lnTo>
                  <a:lnTo>
                    <a:pt x="5454954" y="60578"/>
                  </a:lnTo>
                  <a:lnTo>
                    <a:pt x="5457113" y="59690"/>
                  </a:lnTo>
                  <a:lnTo>
                    <a:pt x="5459272" y="58547"/>
                  </a:lnTo>
                  <a:lnTo>
                    <a:pt x="5461050" y="57276"/>
                  </a:lnTo>
                  <a:lnTo>
                    <a:pt x="5462955" y="56006"/>
                  </a:lnTo>
                  <a:lnTo>
                    <a:pt x="5464733" y="54228"/>
                  </a:lnTo>
                  <a:lnTo>
                    <a:pt x="5466257" y="52704"/>
                  </a:lnTo>
                  <a:lnTo>
                    <a:pt x="5467781" y="50926"/>
                  </a:lnTo>
                  <a:lnTo>
                    <a:pt x="5469051" y="49022"/>
                  </a:lnTo>
                  <a:lnTo>
                    <a:pt x="5470194" y="46863"/>
                  </a:lnTo>
                  <a:lnTo>
                    <a:pt x="5471464" y="45085"/>
                  </a:lnTo>
                  <a:lnTo>
                    <a:pt x="5472353" y="42672"/>
                  </a:lnTo>
                  <a:lnTo>
                    <a:pt x="5473242" y="40513"/>
                  </a:lnTo>
                  <a:lnTo>
                    <a:pt x="5474258" y="38353"/>
                  </a:lnTo>
                  <a:lnTo>
                    <a:pt x="5474766" y="35941"/>
                  </a:lnTo>
                  <a:lnTo>
                    <a:pt x="5475401" y="33527"/>
                  </a:lnTo>
                  <a:lnTo>
                    <a:pt x="5476036" y="31115"/>
                  </a:lnTo>
                  <a:lnTo>
                    <a:pt x="5476290" y="28575"/>
                  </a:lnTo>
                  <a:lnTo>
                    <a:pt x="5476671" y="25907"/>
                  </a:lnTo>
                  <a:lnTo>
                    <a:pt x="5476925" y="23495"/>
                  </a:lnTo>
                  <a:lnTo>
                    <a:pt x="5477306" y="20700"/>
                  </a:lnTo>
                  <a:lnTo>
                    <a:pt x="5477306" y="18288"/>
                  </a:lnTo>
                  <a:lnTo>
                    <a:pt x="5477306" y="15494"/>
                  </a:lnTo>
                  <a:lnTo>
                    <a:pt x="5477306" y="13080"/>
                  </a:lnTo>
                  <a:lnTo>
                    <a:pt x="5476925" y="10287"/>
                  </a:lnTo>
                  <a:lnTo>
                    <a:pt x="5476671" y="7874"/>
                  </a:lnTo>
                  <a:lnTo>
                    <a:pt x="5476290" y="5206"/>
                  </a:lnTo>
                  <a:lnTo>
                    <a:pt x="5476036" y="2667"/>
                  </a:lnTo>
                  <a:lnTo>
                    <a:pt x="5475782" y="253"/>
                  </a:lnTo>
                  <a:lnTo>
                    <a:pt x="5508675" y="253"/>
                  </a:lnTo>
                </a:path>
                <a:path w="6883400" h="10017125">
                  <a:moveTo>
                    <a:pt x="5380659" y="85344"/>
                  </a:moveTo>
                  <a:lnTo>
                    <a:pt x="5508675" y="85344"/>
                  </a:lnTo>
                </a:path>
                <a:path w="6883400" h="10017125">
                  <a:moveTo>
                    <a:pt x="5508675" y="253"/>
                  </a:moveTo>
                  <a:lnTo>
                    <a:pt x="5543092" y="253"/>
                  </a:lnTo>
                  <a:lnTo>
                    <a:pt x="5542457" y="2413"/>
                  </a:lnTo>
                  <a:lnTo>
                    <a:pt x="5541568" y="5206"/>
                  </a:lnTo>
                  <a:lnTo>
                    <a:pt x="5541314" y="7620"/>
                  </a:lnTo>
                  <a:lnTo>
                    <a:pt x="5540933" y="10032"/>
                  </a:lnTo>
                  <a:lnTo>
                    <a:pt x="5540679" y="12826"/>
                  </a:lnTo>
                  <a:lnTo>
                    <a:pt x="5540298" y="15240"/>
                  </a:lnTo>
                  <a:lnTo>
                    <a:pt x="5540298" y="17906"/>
                  </a:lnTo>
                  <a:lnTo>
                    <a:pt x="5540298" y="20447"/>
                  </a:lnTo>
                  <a:lnTo>
                    <a:pt x="5540298" y="23114"/>
                  </a:lnTo>
                  <a:lnTo>
                    <a:pt x="5540679" y="25526"/>
                  </a:lnTo>
                  <a:lnTo>
                    <a:pt x="5540933" y="28321"/>
                  </a:lnTo>
                  <a:lnTo>
                    <a:pt x="5550077" y="50926"/>
                  </a:lnTo>
                  <a:lnTo>
                    <a:pt x="5551347" y="52704"/>
                  </a:lnTo>
                  <a:lnTo>
                    <a:pt x="5553125" y="54482"/>
                  </a:lnTo>
                  <a:lnTo>
                    <a:pt x="5555030" y="56006"/>
                  </a:lnTo>
                  <a:lnTo>
                    <a:pt x="5556808" y="57530"/>
                  </a:lnTo>
                  <a:lnTo>
                    <a:pt x="5558586" y="58800"/>
                  </a:lnTo>
                  <a:lnTo>
                    <a:pt x="5560745" y="60071"/>
                  </a:lnTo>
                  <a:lnTo>
                    <a:pt x="5562904" y="60960"/>
                  </a:lnTo>
                  <a:lnTo>
                    <a:pt x="5565317" y="61595"/>
                  </a:lnTo>
                  <a:lnTo>
                    <a:pt x="5567476" y="62483"/>
                  </a:lnTo>
                  <a:lnTo>
                    <a:pt x="5570270" y="62738"/>
                  </a:lnTo>
                  <a:lnTo>
                    <a:pt x="5572683" y="63119"/>
                  </a:lnTo>
                  <a:lnTo>
                    <a:pt x="5575350" y="62738"/>
                  </a:lnTo>
                  <a:lnTo>
                    <a:pt x="5578144" y="62102"/>
                  </a:lnTo>
                  <a:lnTo>
                    <a:pt x="5580557" y="61595"/>
                  </a:lnTo>
                  <a:lnTo>
                    <a:pt x="5582970" y="60578"/>
                  </a:lnTo>
                  <a:lnTo>
                    <a:pt x="5585129" y="59690"/>
                  </a:lnTo>
                  <a:lnTo>
                    <a:pt x="5587288" y="58547"/>
                  </a:lnTo>
                  <a:lnTo>
                    <a:pt x="5589066" y="57276"/>
                  </a:lnTo>
                  <a:lnTo>
                    <a:pt x="5591225" y="56006"/>
                  </a:lnTo>
                  <a:lnTo>
                    <a:pt x="5592749" y="54228"/>
                  </a:lnTo>
                  <a:lnTo>
                    <a:pt x="5594273" y="52704"/>
                  </a:lnTo>
                  <a:lnTo>
                    <a:pt x="5595797" y="50926"/>
                  </a:lnTo>
                  <a:lnTo>
                    <a:pt x="5597067" y="49022"/>
                  </a:lnTo>
                  <a:lnTo>
                    <a:pt x="5598591" y="46863"/>
                  </a:lnTo>
                  <a:lnTo>
                    <a:pt x="5599480" y="45085"/>
                  </a:lnTo>
                  <a:lnTo>
                    <a:pt x="5600369" y="42672"/>
                  </a:lnTo>
                  <a:lnTo>
                    <a:pt x="5601639" y="40513"/>
                  </a:lnTo>
                  <a:lnTo>
                    <a:pt x="5602274" y="38353"/>
                  </a:lnTo>
                  <a:lnTo>
                    <a:pt x="5603163" y="35941"/>
                  </a:lnTo>
                  <a:lnTo>
                    <a:pt x="5603798" y="33527"/>
                  </a:lnTo>
                  <a:lnTo>
                    <a:pt x="5604052" y="31115"/>
                  </a:lnTo>
                  <a:lnTo>
                    <a:pt x="5604687" y="28575"/>
                  </a:lnTo>
                  <a:lnTo>
                    <a:pt x="5604941" y="25907"/>
                  </a:lnTo>
                  <a:lnTo>
                    <a:pt x="5604941" y="23495"/>
                  </a:lnTo>
                  <a:lnTo>
                    <a:pt x="5605322" y="20700"/>
                  </a:lnTo>
                  <a:lnTo>
                    <a:pt x="5605322" y="18288"/>
                  </a:lnTo>
                  <a:lnTo>
                    <a:pt x="5605322" y="15494"/>
                  </a:lnTo>
                  <a:lnTo>
                    <a:pt x="5605322" y="13080"/>
                  </a:lnTo>
                  <a:lnTo>
                    <a:pt x="5604941" y="10287"/>
                  </a:lnTo>
                  <a:lnTo>
                    <a:pt x="5604941" y="7874"/>
                  </a:lnTo>
                  <a:lnTo>
                    <a:pt x="5604306" y="5206"/>
                  </a:lnTo>
                  <a:lnTo>
                    <a:pt x="5604052" y="2667"/>
                  </a:lnTo>
                  <a:lnTo>
                    <a:pt x="5603798" y="253"/>
                  </a:lnTo>
                  <a:lnTo>
                    <a:pt x="5636691" y="253"/>
                  </a:lnTo>
                </a:path>
                <a:path w="6883400" h="10017125">
                  <a:moveTo>
                    <a:pt x="5508675" y="85344"/>
                  </a:moveTo>
                  <a:lnTo>
                    <a:pt x="5636691" y="85344"/>
                  </a:lnTo>
                </a:path>
                <a:path w="6883400" h="10017125">
                  <a:moveTo>
                    <a:pt x="5636945" y="253"/>
                  </a:moveTo>
                  <a:lnTo>
                    <a:pt x="5671108" y="253"/>
                  </a:lnTo>
                  <a:lnTo>
                    <a:pt x="5670473" y="2413"/>
                  </a:lnTo>
                  <a:lnTo>
                    <a:pt x="5669838" y="5206"/>
                  </a:lnTo>
                  <a:lnTo>
                    <a:pt x="5669330" y="7620"/>
                  </a:lnTo>
                  <a:lnTo>
                    <a:pt x="5668949" y="10032"/>
                  </a:lnTo>
                  <a:lnTo>
                    <a:pt x="5668695" y="12826"/>
                  </a:lnTo>
                  <a:lnTo>
                    <a:pt x="5668314" y="15240"/>
                  </a:lnTo>
                  <a:lnTo>
                    <a:pt x="5668314" y="17906"/>
                  </a:lnTo>
                  <a:lnTo>
                    <a:pt x="5668314" y="20447"/>
                  </a:lnTo>
                  <a:lnTo>
                    <a:pt x="5668314" y="23114"/>
                  </a:lnTo>
                  <a:lnTo>
                    <a:pt x="5668695" y="25526"/>
                  </a:lnTo>
                  <a:lnTo>
                    <a:pt x="5671362" y="38100"/>
                  </a:lnTo>
                  <a:lnTo>
                    <a:pt x="5671997" y="40513"/>
                  </a:lnTo>
                  <a:lnTo>
                    <a:pt x="5673267" y="42672"/>
                  </a:lnTo>
                  <a:lnTo>
                    <a:pt x="5674156" y="45085"/>
                  </a:lnTo>
                  <a:lnTo>
                    <a:pt x="5675426" y="47244"/>
                  </a:lnTo>
                  <a:lnTo>
                    <a:pt x="5676569" y="49022"/>
                  </a:lnTo>
                  <a:lnTo>
                    <a:pt x="5678093" y="50926"/>
                  </a:lnTo>
                  <a:lnTo>
                    <a:pt x="5679617" y="52704"/>
                  </a:lnTo>
                  <a:lnTo>
                    <a:pt x="5681141" y="54482"/>
                  </a:lnTo>
                  <a:lnTo>
                    <a:pt x="5683046" y="56006"/>
                  </a:lnTo>
                  <a:lnTo>
                    <a:pt x="5684824" y="57530"/>
                  </a:lnTo>
                  <a:lnTo>
                    <a:pt x="5686602" y="58800"/>
                  </a:lnTo>
                  <a:lnTo>
                    <a:pt x="5688761" y="60071"/>
                  </a:lnTo>
                  <a:lnTo>
                    <a:pt x="5690920" y="60960"/>
                  </a:lnTo>
                  <a:lnTo>
                    <a:pt x="5693333" y="61595"/>
                  </a:lnTo>
                  <a:lnTo>
                    <a:pt x="5695492" y="62483"/>
                  </a:lnTo>
                  <a:lnTo>
                    <a:pt x="5698286" y="62738"/>
                  </a:lnTo>
                  <a:lnTo>
                    <a:pt x="5700699" y="63119"/>
                  </a:lnTo>
                  <a:lnTo>
                    <a:pt x="5703366" y="62738"/>
                  </a:lnTo>
                  <a:lnTo>
                    <a:pt x="5706160" y="62102"/>
                  </a:lnTo>
                  <a:lnTo>
                    <a:pt x="5708573" y="61595"/>
                  </a:lnTo>
                  <a:lnTo>
                    <a:pt x="5710986" y="60578"/>
                  </a:lnTo>
                  <a:lnTo>
                    <a:pt x="5713145" y="59690"/>
                  </a:lnTo>
                  <a:lnTo>
                    <a:pt x="5715304" y="58547"/>
                  </a:lnTo>
                  <a:lnTo>
                    <a:pt x="5717082" y="57276"/>
                  </a:lnTo>
                  <a:lnTo>
                    <a:pt x="5719241" y="56006"/>
                  </a:lnTo>
                  <a:lnTo>
                    <a:pt x="5720765" y="54228"/>
                  </a:lnTo>
                  <a:lnTo>
                    <a:pt x="5727496" y="45085"/>
                  </a:lnTo>
                  <a:lnTo>
                    <a:pt x="5728766" y="42672"/>
                  </a:lnTo>
                  <a:lnTo>
                    <a:pt x="5729655" y="40513"/>
                  </a:lnTo>
                  <a:lnTo>
                    <a:pt x="5730290" y="38353"/>
                  </a:lnTo>
                  <a:lnTo>
                    <a:pt x="5731179" y="35941"/>
                  </a:lnTo>
                  <a:lnTo>
                    <a:pt x="5731814" y="33527"/>
                  </a:lnTo>
                  <a:lnTo>
                    <a:pt x="5732068" y="31115"/>
                  </a:lnTo>
                  <a:lnTo>
                    <a:pt x="5732703" y="28575"/>
                  </a:lnTo>
                  <a:lnTo>
                    <a:pt x="5732957" y="25907"/>
                  </a:lnTo>
                  <a:lnTo>
                    <a:pt x="5732957" y="23495"/>
                  </a:lnTo>
                  <a:lnTo>
                    <a:pt x="5733338" y="20700"/>
                  </a:lnTo>
                  <a:lnTo>
                    <a:pt x="5733338" y="18288"/>
                  </a:lnTo>
                  <a:lnTo>
                    <a:pt x="5733338" y="15494"/>
                  </a:lnTo>
                  <a:lnTo>
                    <a:pt x="5733338" y="13080"/>
                  </a:lnTo>
                  <a:lnTo>
                    <a:pt x="5732957" y="10287"/>
                  </a:lnTo>
                  <a:lnTo>
                    <a:pt x="5732957" y="7874"/>
                  </a:lnTo>
                  <a:lnTo>
                    <a:pt x="5732703" y="5206"/>
                  </a:lnTo>
                  <a:lnTo>
                    <a:pt x="5732322" y="2667"/>
                  </a:lnTo>
                  <a:lnTo>
                    <a:pt x="5731814" y="253"/>
                  </a:lnTo>
                  <a:lnTo>
                    <a:pt x="5764961" y="253"/>
                  </a:lnTo>
                </a:path>
                <a:path w="6883400" h="10017125">
                  <a:moveTo>
                    <a:pt x="5636945" y="85344"/>
                  </a:moveTo>
                  <a:lnTo>
                    <a:pt x="5764961" y="85344"/>
                  </a:lnTo>
                </a:path>
                <a:path w="6883400" h="10017125">
                  <a:moveTo>
                    <a:pt x="5764961" y="253"/>
                  </a:moveTo>
                  <a:lnTo>
                    <a:pt x="5799124" y="253"/>
                  </a:lnTo>
                  <a:lnTo>
                    <a:pt x="5798489" y="2413"/>
                  </a:lnTo>
                  <a:lnTo>
                    <a:pt x="5797854" y="5206"/>
                  </a:lnTo>
                  <a:lnTo>
                    <a:pt x="5797346" y="7620"/>
                  </a:lnTo>
                  <a:lnTo>
                    <a:pt x="5796965" y="10032"/>
                  </a:lnTo>
                  <a:lnTo>
                    <a:pt x="5796711" y="12826"/>
                  </a:lnTo>
                  <a:lnTo>
                    <a:pt x="5796330" y="15240"/>
                  </a:lnTo>
                  <a:lnTo>
                    <a:pt x="5796330" y="17906"/>
                  </a:lnTo>
                  <a:lnTo>
                    <a:pt x="5796330" y="20447"/>
                  </a:lnTo>
                  <a:lnTo>
                    <a:pt x="5796330" y="23114"/>
                  </a:lnTo>
                  <a:lnTo>
                    <a:pt x="5796711" y="25526"/>
                  </a:lnTo>
                  <a:lnTo>
                    <a:pt x="5796965" y="28321"/>
                  </a:lnTo>
                  <a:lnTo>
                    <a:pt x="5797346" y="30733"/>
                  </a:lnTo>
                  <a:lnTo>
                    <a:pt x="5797854" y="33147"/>
                  </a:lnTo>
                  <a:lnTo>
                    <a:pt x="5798870" y="35687"/>
                  </a:lnTo>
                  <a:lnTo>
                    <a:pt x="5799378" y="38100"/>
                  </a:lnTo>
                  <a:lnTo>
                    <a:pt x="5800394" y="40513"/>
                  </a:lnTo>
                  <a:lnTo>
                    <a:pt x="5801283" y="42672"/>
                  </a:lnTo>
                  <a:lnTo>
                    <a:pt x="5802172" y="45085"/>
                  </a:lnTo>
                  <a:lnTo>
                    <a:pt x="5803442" y="47244"/>
                  </a:lnTo>
                  <a:lnTo>
                    <a:pt x="5804585" y="49022"/>
                  </a:lnTo>
                  <a:lnTo>
                    <a:pt x="5806109" y="50926"/>
                  </a:lnTo>
                  <a:lnTo>
                    <a:pt x="5807633" y="52704"/>
                  </a:lnTo>
                  <a:lnTo>
                    <a:pt x="5809157" y="54482"/>
                  </a:lnTo>
                  <a:lnTo>
                    <a:pt x="5811062" y="56006"/>
                  </a:lnTo>
                  <a:lnTo>
                    <a:pt x="5812840" y="57530"/>
                  </a:lnTo>
                  <a:lnTo>
                    <a:pt x="5814618" y="58800"/>
                  </a:lnTo>
                  <a:lnTo>
                    <a:pt x="5816777" y="60071"/>
                  </a:lnTo>
                  <a:lnTo>
                    <a:pt x="5818936" y="60960"/>
                  </a:lnTo>
                  <a:lnTo>
                    <a:pt x="5821349" y="61595"/>
                  </a:lnTo>
                  <a:lnTo>
                    <a:pt x="5823508" y="62483"/>
                  </a:lnTo>
                  <a:lnTo>
                    <a:pt x="5826302" y="62738"/>
                  </a:lnTo>
                  <a:lnTo>
                    <a:pt x="5828715" y="63119"/>
                  </a:lnTo>
                  <a:lnTo>
                    <a:pt x="5831763" y="62738"/>
                  </a:lnTo>
                  <a:lnTo>
                    <a:pt x="5834176" y="62102"/>
                  </a:lnTo>
                  <a:lnTo>
                    <a:pt x="5836589" y="61595"/>
                  </a:lnTo>
                  <a:lnTo>
                    <a:pt x="5839002" y="60578"/>
                  </a:lnTo>
                  <a:lnTo>
                    <a:pt x="5841161" y="59690"/>
                  </a:lnTo>
                  <a:lnTo>
                    <a:pt x="5843320" y="58547"/>
                  </a:lnTo>
                  <a:lnTo>
                    <a:pt x="5845479" y="57276"/>
                  </a:lnTo>
                  <a:lnTo>
                    <a:pt x="5847257" y="56006"/>
                  </a:lnTo>
                  <a:lnTo>
                    <a:pt x="5848781" y="54228"/>
                  </a:lnTo>
                  <a:lnTo>
                    <a:pt x="5850686" y="52704"/>
                  </a:lnTo>
                  <a:lnTo>
                    <a:pt x="5851829" y="50926"/>
                  </a:lnTo>
                  <a:lnTo>
                    <a:pt x="5853353" y="49022"/>
                  </a:lnTo>
                  <a:lnTo>
                    <a:pt x="5854623" y="46863"/>
                  </a:lnTo>
                  <a:lnTo>
                    <a:pt x="5855766" y="45085"/>
                  </a:lnTo>
                  <a:lnTo>
                    <a:pt x="5856782" y="42672"/>
                  </a:lnTo>
                  <a:lnTo>
                    <a:pt x="5857671" y="40513"/>
                  </a:lnTo>
                  <a:lnTo>
                    <a:pt x="5858306" y="38353"/>
                  </a:lnTo>
                  <a:lnTo>
                    <a:pt x="5859195" y="35941"/>
                  </a:lnTo>
                  <a:lnTo>
                    <a:pt x="5859830" y="33527"/>
                  </a:lnTo>
                  <a:lnTo>
                    <a:pt x="5860084" y="31115"/>
                  </a:lnTo>
                  <a:lnTo>
                    <a:pt x="5860719" y="28575"/>
                  </a:lnTo>
                  <a:lnTo>
                    <a:pt x="5860973" y="25907"/>
                  </a:lnTo>
                  <a:lnTo>
                    <a:pt x="5861354" y="23495"/>
                  </a:lnTo>
                  <a:lnTo>
                    <a:pt x="5861354" y="20700"/>
                  </a:lnTo>
                  <a:lnTo>
                    <a:pt x="5861608" y="18288"/>
                  </a:lnTo>
                  <a:lnTo>
                    <a:pt x="5861608" y="15494"/>
                  </a:lnTo>
                  <a:lnTo>
                    <a:pt x="5861354" y="13080"/>
                  </a:lnTo>
                  <a:lnTo>
                    <a:pt x="5861354" y="10287"/>
                  </a:lnTo>
                  <a:lnTo>
                    <a:pt x="5860973" y="7874"/>
                  </a:lnTo>
                  <a:lnTo>
                    <a:pt x="5860719" y="5206"/>
                  </a:lnTo>
                  <a:lnTo>
                    <a:pt x="5860338" y="2667"/>
                  </a:lnTo>
                  <a:lnTo>
                    <a:pt x="5859830" y="253"/>
                  </a:lnTo>
                  <a:lnTo>
                    <a:pt x="5892977" y="253"/>
                  </a:lnTo>
                </a:path>
                <a:path w="6883400" h="10017125">
                  <a:moveTo>
                    <a:pt x="5764961" y="85344"/>
                  </a:moveTo>
                  <a:lnTo>
                    <a:pt x="5892977" y="85344"/>
                  </a:lnTo>
                </a:path>
                <a:path w="6883400" h="10017125">
                  <a:moveTo>
                    <a:pt x="5892977" y="253"/>
                  </a:moveTo>
                  <a:lnTo>
                    <a:pt x="5927140" y="253"/>
                  </a:lnTo>
                  <a:lnTo>
                    <a:pt x="5926505" y="2413"/>
                  </a:lnTo>
                  <a:lnTo>
                    <a:pt x="5925870" y="5206"/>
                  </a:lnTo>
                  <a:lnTo>
                    <a:pt x="5925362" y="7620"/>
                  </a:lnTo>
                  <a:lnTo>
                    <a:pt x="5924981" y="10032"/>
                  </a:lnTo>
                  <a:lnTo>
                    <a:pt x="5924727" y="12826"/>
                  </a:lnTo>
                  <a:lnTo>
                    <a:pt x="5924346" y="15240"/>
                  </a:lnTo>
                  <a:lnTo>
                    <a:pt x="5924346" y="17906"/>
                  </a:lnTo>
                  <a:lnTo>
                    <a:pt x="5924346" y="20447"/>
                  </a:lnTo>
                  <a:lnTo>
                    <a:pt x="5924346" y="23114"/>
                  </a:lnTo>
                  <a:lnTo>
                    <a:pt x="5924727" y="25526"/>
                  </a:lnTo>
                  <a:lnTo>
                    <a:pt x="5924981" y="28321"/>
                  </a:lnTo>
                  <a:lnTo>
                    <a:pt x="5925616" y="30733"/>
                  </a:lnTo>
                  <a:lnTo>
                    <a:pt x="5926251" y="33147"/>
                  </a:lnTo>
                  <a:lnTo>
                    <a:pt x="5926886" y="35687"/>
                  </a:lnTo>
                  <a:lnTo>
                    <a:pt x="5927394" y="38100"/>
                  </a:lnTo>
                  <a:lnTo>
                    <a:pt x="5928410" y="40513"/>
                  </a:lnTo>
                  <a:lnTo>
                    <a:pt x="5929299" y="42672"/>
                  </a:lnTo>
                  <a:lnTo>
                    <a:pt x="5930188" y="45085"/>
                  </a:lnTo>
                  <a:lnTo>
                    <a:pt x="5931458" y="47244"/>
                  </a:lnTo>
                  <a:lnTo>
                    <a:pt x="5932982" y="49022"/>
                  </a:lnTo>
                  <a:lnTo>
                    <a:pt x="5934125" y="50926"/>
                  </a:lnTo>
                  <a:lnTo>
                    <a:pt x="5935649" y="52704"/>
                  </a:lnTo>
                  <a:lnTo>
                    <a:pt x="5937173" y="54482"/>
                  </a:lnTo>
                  <a:lnTo>
                    <a:pt x="5939078" y="56006"/>
                  </a:lnTo>
                  <a:lnTo>
                    <a:pt x="5940856" y="57530"/>
                  </a:lnTo>
                  <a:lnTo>
                    <a:pt x="5943015" y="58800"/>
                  </a:lnTo>
                  <a:lnTo>
                    <a:pt x="5944793" y="60071"/>
                  </a:lnTo>
                  <a:lnTo>
                    <a:pt x="5946952" y="60960"/>
                  </a:lnTo>
                  <a:lnTo>
                    <a:pt x="5949365" y="61595"/>
                  </a:lnTo>
                  <a:lnTo>
                    <a:pt x="5951778" y="62483"/>
                  </a:lnTo>
                  <a:lnTo>
                    <a:pt x="5954318" y="62738"/>
                  </a:lnTo>
                  <a:lnTo>
                    <a:pt x="5956985" y="63119"/>
                  </a:lnTo>
                  <a:lnTo>
                    <a:pt x="5959779" y="62738"/>
                  </a:lnTo>
                  <a:lnTo>
                    <a:pt x="5962192" y="62102"/>
                  </a:lnTo>
                  <a:lnTo>
                    <a:pt x="5964605" y="61595"/>
                  </a:lnTo>
                  <a:lnTo>
                    <a:pt x="5967018" y="60578"/>
                  </a:lnTo>
                  <a:lnTo>
                    <a:pt x="5969558" y="59690"/>
                  </a:lnTo>
                  <a:lnTo>
                    <a:pt x="5971336" y="58547"/>
                  </a:lnTo>
                  <a:lnTo>
                    <a:pt x="5973495" y="57276"/>
                  </a:lnTo>
                  <a:lnTo>
                    <a:pt x="5975273" y="56006"/>
                  </a:lnTo>
                  <a:lnTo>
                    <a:pt x="5976797" y="54228"/>
                  </a:lnTo>
                  <a:lnTo>
                    <a:pt x="5978702" y="52704"/>
                  </a:lnTo>
                  <a:lnTo>
                    <a:pt x="5980226" y="50926"/>
                  </a:lnTo>
                  <a:lnTo>
                    <a:pt x="5981369" y="49022"/>
                  </a:lnTo>
                  <a:lnTo>
                    <a:pt x="5982639" y="46863"/>
                  </a:lnTo>
                  <a:lnTo>
                    <a:pt x="5983782" y="45085"/>
                  </a:lnTo>
                  <a:lnTo>
                    <a:pt x="5988989" y="25907"/>
                  </a:lnTo>
                  <a:lnTo>
                    <a:pt x="5989370" y="23495"/>
                  </a:lnTo>
                  <a:lnTo>
                    <a:pt x="5989370" y="20700"/>
                  </a:lnTo>
                  <a:lnTo>
                    <a:pt x="5989624" y="18288"/>
                  </a:lnTo>
                  <a:lnTo>
                    <a:pt x="5989624" y="15494"/>
                  </a:lnTo>
                  <a:lnTo>
                    <a:pt x="5989370" y="13080"/>
                  </a:lnTo>
                  <a:lnTo>
                    <a:pt x="5989370" y="10287"/>
                  </a:lnTo>
                  <a:lnTo>
                    <a:pt x="5988989" y="7874"/>
                  </a:lnTo>
                  <a:lnTo>
                    <a:pt x="5988735" y="5206"/>
                  </a:lnTo>
                  <a:lnTo>
                    <a:pt x="5988354" y="2667"/>
                  </a:lnTo>
                  <a:lnTo>
                    <a:pt x="5987846" y="253"/>
                  </a:lnTo>
                  <a:lnTo>
                    <a:pt x="6020993" y="253"/>
                  </a:lnTo>
                </a:path>
                <a:path w="6883400" h="10017125">
                  <a:moveTo>
                    <a:pt x="5892977" y="85344"/>
                  </a:moveTo>
                  <a:lnTo>
                    <a:pt x="6020993" y="85344"/>
                  </a:lnTo>
                </a:path>
                <a:path w="6883400" h="10017125">
                  <a:moveTo>
                    <a:pt x="6020993" y="253"/>
                  </a:moveTo>
                  <a:lnTo>
                    <a:pt x="6055156" y="253"/>
                  </a:lnTo>
                  <a:lnTo>
                    <a:pt x="6054521" y="2413"/>
                  </a:lnTo>
                  <a:lnTo>
                    <a:pt x="6053886" y="5206"/>
                  </a:lnTo>
                  <a:lnTo>
                    <a:pt x="6053378" y="7620"/>
                  </a:lnTo>
                  <a:lnTo>
                    <a:pt x="6052997" y="10032"/>
                  </a:lnTo>
                  <a:lnTo>
                    <a:pt x="6052743" y="12826"/>
                  </a:lnTo>
                  <a:lnTo>
                    <a:pt x="6052743" y="15240"/>
                  </a:lnTo>
                  <a:lnTo>
                    <a:pt x="6052362" y="17906"/>
                  </a:lnTo>
                  <a:lnTo>
                    <a:pt x="6052362" y="20447"/>
                  </a:lnTo>
                  <a:lnTo>
                    <a:pt x="6052743" y="23114"/>
                  </a:lnTo>
                  <a:lnTo>
                    <a:pt x="6052743" y="25526"/>
                  </a:lnTo>
                  <a:lnTo>
                    <a:pt x="6052997" y="28321"/>
                  </a:lnTo>
                  <a:lnTo>
                    <a:pt x="6053632" y="30733"/>
                  </a:lnTo>
                  <a:lnTo>
                    <a:pt x="6054267" y="33147"/>
                  </a:lnTo>
                  <a:lnTo>
                    <a:pt x="6054902" y="35687"/>
                  </a:lnTo>
                  <a:lnTo>
                    <a:pt x="6055410" y="38100"/>
                  </a:lnTo>
                  <a:lnTo>
                    <a:pt x="6056426" y="40513"/>
                  </a:lnTo>
                  <a:lnTo>
                    <a:pt x="6057315" y="42672"/>
                  </a:lnTo>
                  <a:lnTo>
                    <a:pt x="6058204" y="45085"/>
                  </a:lnTo>
                  <a:lnTo>
                    <a:pt x="6059728" y="47244"/>
                  </a:lnTo>
                  <a:lnTo>
                    <a:pt x="6060998" y="49022"/>
                  </a:lnTo>
                  <a:lnTo>
                    <a:pt x="6062141" y="50926"/>
                  </a:lnTo>
                  <a:lnTo>
                    <a:pt x="6063665" y="52704"/>
                  </a:lnTo>
                  <a:lnTo>
                    <a:pt x="6065189" y="54482"/>
                  </a:lnTo>
                  <a:lnTo>
                    <a:pt x="6067094" y="56006"/>
                  </a:lnTo>
                  <a:lnTo>
                    <a:pt x="6068872" y="57530"/>
                  </a:lnTo>
                  <a:lnTo>
                    <a:pt x="6071031" y="58800"/>
                  </a:lnTo>
                  <a:lnTo>
                    <a:pt x="6072809" y="60071"/>
                  </a:lnTo>
                  <a:lnTo>
                    <a:pt x="6075222" y="60960"/>
                  </a:lnTo>
                  <a:lnTo>
                    <a:pt x="6077381" y="61595"/>
                  </a:lnTo>
                  <a:lnTo>
                    <a:pt x="6079794" y="62483"/>
                  </a:lnTo>
                  <a:lnTo>
                    <a:pt x="6082334" y="62738"/>
                  </a:lnTo>
                  <a:lnTo>
                    <a:pt x="6085001" y="63119"/>
                  </a:lnTo>
                  <a:lnTo>
                    <a:pt x="6087795" y="62738"/>
                  </a:lnTo>
                  <a:lnTo>
                    <a:pt x="6090208" y="62102"/>
                  </a:lnTo>
                  <a:lnTo>
                    <a:pt x="6093002" y="61595"/>
                  </a:lnTo>
                  <a:lnTo>
                    <a:pt x="6095034" y="60578"/>
                  </a:lnTo>
                  <a:lnTo>
                    <a:pt x="6097574" y="59690"/>
                  </a:lnTo>
                  <a:lnTo>
                    <a:pt x="6099606" y="58547"/>
                  </a:lnTo>
                  <a:lnTo>
                    <a:pt x="6110655" y="46863"/>
                  </a:lnTo>
                  <a:lnTo>
                    <a:pt x="6111798" y="45085"/>
                  </a:lnTo>
                  <a:lnTo>
                    <a:pt x="6117005" y="25907"/>
                  </a:lnTo>
                  <a:lnTo>
                    <a:pt x="6117386" y="23495"/>
                  </a:lnTo>
                  <a:lnTo>
                    <a:pt x="6117640" y="20700"/>
                  </a:lnTo>
                  <a:lnTo>
                    <a:pt x="6117640" y="18288"/>
                  </a:lnTo>
                  <a:lnTo>
                    <a:pt x="6117640" y="15494"/>
                  </a:lnTo>
                  <a:lnTo>
                    <a:pt x="6117640" y="13080"/>
                  </a:lnTo>
                  <a:lnTo>
                    <a:pt x="6117386" y="10287"/>
                  </a:lnTo>
                  <a:lnTo>
                    <a:pt x="6117005" y="7874"/>
                  </a:lnTo>
                  <a:lnTo>
                    <a:pt x="6116751" y="5206"/>
                  </a:lnTo>
                  <a:lnTo>
                    <a:pt x="6116370" y="2667"/>
                  </a:lnTo>
                  <a:lnTo>
                    <a:pt x="6115862" y="253"/>
                  </a:lnTo>
                  <a:lnTo>
                    <a:pt x="6149009" y="253"/>
                  </a:lnTo>
                </a:path>
                <a:path w="6883400" h="10017125">
                  <a:moveTo>
                    <a:pt x="6020993" y="85344"/>
                  </a:moveTo>
                  <a:lnTo>
                    <a:pt x="6149009" y="85344"/>
                  </a:lnTo>
                </a:path>
                <a:path w="6883400" h="10017125">
                  <a:moveTo>
                    <a:pt x="6149009" y="253"/>
                  </a:moveTo>
                  <a:lnTo>
                    <a:pt x="6183426" y="253"/>
                  </a:lnTo>
                  <a:lnTo>
                    <a:pt x="6182537" y="2413"/>
                  </a:lnTo>
                  <a:lnTo>
                    <a:pt x="6181902" y="5206"/>
                  </a:lnTo>
                  <a:lnTo>
                    <a:pt x="6181648" y="7620"/>
                  </a:lnTo>
                  <a:lnTo>
                    <a:pt x="6181013" y="10032"/>
                  </a:lnTo>
                  <a:lnTo>
                    <a:pt x="6180759" y="12826"/>
                  </a:lnTo>
                  <a:lnTo>
                    <a:pt x="6180759" y="15240"/>
                  </a:lnTo>
                  <a:lnTo>
                    <a:pt x="6180378" y="17906"/>
                  </a:lnTo>
                  <a:lnTo>
                    <a:pt x="6180378" y="20447"/>
                  </a:lnTo>
                  <a:lnTo>
                    <a:pt x="6180759" y="23114"/>
                  </a:lnTo>
                  <a:lnTo>
                    <a:pt x="6180759" y="25526"/>
                  </a:lnTo>
                  <a:lnTo>
                    <a:pt x="6181394" y="28321"/>
                  </a:lnTo>
                  <a:lnTo>
                    <a:pt x="6181648" y="30733"/>
                  </a:lnTo>
                  <a:lnTo>
                    <a:pt x="6182283" y="33147"/>
                  </a:lnTo>
                  <a:lnTo>
                    <a:pt x="6182918" y="35687"/>
                  </a:lnTo>
                  <a:lnTo>
                    <a:pt x="6183426" y="38100"/>
                  </a:lnTo>
                  <a:lnTo>
                    <a:pt x="6184442" y="40513"/>
                  </a:lnTo>
                  <a:lnTo>
                    <a:pt x="6185331" y="42672"/>
                  </a:lnTo>
                  <a:lnTo>
                    <a:pt x="6186474" y="45085"/>
                  </a:lnTo>
                  <a:lnTo>
                    <a:pt x="6187744" y="47244"/>
                  </a:lnTo>
                  <a:lnTo>
                    <a:pt x="6189014" y="49022"/>
                  </a:lnTo>
                  <a:lnTo>
                    <a:pt x="6190538" y="50926"/>
                  </a:lnTo>
                  <a:lnTo>
                    <a:pt x="6191681" y="52704"/>
                  </a:lnTo>
                  <a:lnTo>
                    <a:pt x="6193586" y="54482"/>
                  </a:lnTo>
                  <a:lnTo>
                    <a:pt x="6195110" y="56006"/>
                  </a:lnTo>
                  <a:lnTo>
                    <a:pt x="6196888" y="57530"/>
                  </a:lnTo>
                  <a:lnTo>
                    <a:pt x="6199047" y="58800"/>
                  </a:lnTo>
                  <a:lnTo>
                    <a:pt x="6201206" y="60071"/>
                  </a:lnTo>
                  <a:lnTo>
                    <a:pt x="6203238" y="60960"/>
                  </a:lnTo>
                  <a:lnTo>
                    <a:pt x="6205397" y="61595"/>
                  </a:lnTo>
                  <a:lnTo>
                    <a:pt x="6207810" y="62483"/>
                  </a:lnTo>
                  <a:lnTo>
                    <a:pt x="6210350" y="62738"/>
                  </a:lnTo>
                  <a:lnTo>
                    <a:pt x="6213017" y="63119"/>
                  </a:lnTo>
                  <a:lnTo>
                    <a:pt x="6215811" y="62738"/>
                  </a:lnTo>
                  <a:lnTo>
                    <a:pt x="6218478" y="62102"/>
                  </a:lnTo>
                  <a:lnTo>
                    <a:pt x="6221018" y="61595"/>
                  </a:lnTo>
                  <a:lnTo>
                    <a:pt x="6223431" y="60578"/>
                  </a:lnTo>
                  <a:lnTo>
                    <a:pt x="6225590" y="59690"/>
                  </a:lnTo>
                  <a:lnTo>
                    <a:pt x="6238671" y="46863"/>
                  </a:lnTo>
                  <a:lnTo>
                    <a:pt x="6239814" y="45085"/>
                  </a:lnTo>
                  <a:lnTo>
                    <a:pt x="6245021" y="25907"/>
                  </a:lnTo>
                  <a:lnTo>
                    <a:pt x="6245402" y="23495"/>
                  </a:lnTo>
                  <a:lnTo>
                    <a:pt x="6245656" y="20700"/>
                  </a:lnTo>
                  <a:lnTo>
                    <a:pt x="6245656" y="18288"/>
                  </a:lnTo>
                  <a:lnTo>
                    <a:pt x="6245656" y="15494"/>
                  </a:lnTo>
                  <a:lnTo>
                    <a:pt x="6245656" y="13080"/>
                  </a:lnTo>
                  <a:lnTo>
                    <a:pt x="6245402" y="10287"/>
                  </a:lnTo>
                  <a:lnTo>
                    <a:pt x="6245021" y="7874"/>
                  </a:lnTo>
                  <a:lnTo>
                    <a:pt x="6244767" y="5206"/>
                  </a:lnTo>
                  <a:lnTo>
                    <a:pt x="6244386" y="2667"/>
                  </a:lnTo>
                  <a:lnTo>
                    <a:pt x="6244132" y="253"/>
                  </a:lnTo>
                  <a:lnTo>
                    <a:pt x="6277025" y="253"/>
                  </a:lnTo>
                </a:path>
                <a:path w="6883400" h="10017125">
                  <a:moveTo>
                    <a:pt x="6149009" y="85344"/>
                  </a:moveTo>
                  <a:lnTo>
                    <a:pt x="6277025" y="85344"/>
                  </a:lnTo>
                </a:path>
                <a:path w="6883400" h="10017125">
                  <a:moveTo>
                    <a:pt x="6277025" y="253"/>
                  </a:moveTo>
                  <a:lnTo>
                    <a:pt x="6311442" y="253"/>
                  </a:lnTo>
                  <a:lnTo>
                    <a:pt x="6310934" y="2413"/>
                  </a:lnTo>
                  <a:lnTo>
                    <a:pt x="6309918" y="5206"/>
                  </a:lnTo>
                  <a:lnTo>
                    <a:pt x="6309664" y="7620"/>
                  </a:lnTo>
                  <a:lnTo>
                    <a:pt x="6309029" y="10032"/>
                  </a:lnTo>
                  <a:lnTo>
                    <a:pt x="6309029" y="12826"/>
                  </a:lnTo>
                  <a:lnTo>
                    <a:pt x="6308775" y="15240"/>
                  </a:lnTo>
                  <a:lnTo>
                    <a:pt x="6308775" y="17906"/>
                  </a:lnTo>
                  <a:lnTo>
                    <a:pt x="6308775" y="20447"/>
                  </a:lnTo>
                  <a:lnTo>
                    <a:pt x="6308775" y="23114"/>
                  </a:lnTo>
                  <a:lnTo>
                    <a:pt x="6309029" y="25526"/>
                  </a:lnTo>
                  <a:lnTo>
                    <a:pt x="6309410" y="28321"/>
                  </a:lnTo>
                  <a:lnTo>
                    <a:pt x="6309664" y="30733"/>
                  </a:lnTo>
                  <a:lnTo>
                    <a:pt x="6310299" y="33147"/>
                  </a:lnTo>
                  <a:lnTo>
                    <a:pt x="6310934" y="35687"/>
                  </a:lnTo>
                  <a:lnTo>
                    <a:pt x="6311442" y="38100"/>
                  </a:lnTo>
                  <a:lnTo>
                    <a:pt x="6312458" y="40513"/>
                  </a:lnTo>
                  <a:lnTo>
                    <a:pt x="6318554" y="50926"/>
                  </a:lnTo>
                  <a:lnTo>
                    <a:pt x="6319697" y="52704"/>
                  </a:lnTo>
                  <a:lnTo>
                    <a:pt x="6321602" y="54482"/>
                  </a:lnTo>
                  <a:lnTo>
                    <a:pt x="6323126" y="56006"/>
                  </a:lnTo>
                  <a:lnTo>
                    <a:pt x="6324904" y="57530"/>
                  </a:lnTo>
                  <a:lnTo>
                    <a:pt x="6327063" y="58800"/>
                  </a:lnTo>
                  <a:lnTo>
                    <a:pt x="6329222" y="60071"/>
                  </a:lnTo>
                  <a:lnTo>
                    <a:pt x="6331254" y="60960"/>
                  </a:lnTo>
                  <a:lnTo>
                    <a:pt x="6333413" y="61595"/>
                  </a:lnTo>
                  <a:lnTo>
                    <a:pt x="6335826" y="62483"/>
                  </a:lnTo>
                  <a:lnTo>
                    <a:pt x="6338620" y="62738"/>
                  </a:lnTo>
                  <a:lnTo>
                    <a:pt x="6341033" y="63119"/>
                  </a:lnTo>
                  <a:lnTo>
                    <a:pt x="6343827" y="62738"/>
                  </a:lnTo>
                  <a:lnTo>
                    <a:pt x="6346494" y="62102"/>
                  </a:lnTo>
                  <a:lnTo>
                    <a:pt x="6349034" y="61595"/>
                  </a:lnTo>
                  <a:lnTo>
                    <a:pt x="6351447" y="60578"/>
                  </a:lnTo>
                  <a:lnTo>
                    <a:pt x="6353606" y="59690"/>
                  </a:lnTo>
                  <a:lnTo>
                    <a:pt x="6355638" y="58547"/>
                  </a:lnTo>
                  <a:lnTo>
                    <a:pt x="6357543" y="57276"/>
                  </a:lnTo>
                  <a:lnTo>
                    <a:pt x="6359702" y="56006"/>
                  </a:lnTo>
                  <a:lnTo>
                    <a:pt x="6361226" y="54228"/>
                  </a:lnTo>
                  <a:lnTo>
                    <a:pt x="6362750" y="52704"/>
                  </a:lnTo>
                  <a:lnTo>
                    <a:pt x="6364274" y="50926"/>
                  </a:lnTo>
                  <a:lnTo>
                    <a:pt x="6365417" y="49022"/>
                  </a:lnTo>
                  <a:lnTo>
                    <a:pt x="6366687" y="46863"/>
                  </a:lnTo>
                  <a:lnTo>
                    <a:pt x="6367830" y="45085"/>
                  </a:lnTo>
                  <a:lnTo>
                    <a:pt x="6368846" y="42672"/>
                  </a:lnTo>
                  <a:lnTo>
                    <a:pt x="6369989" y="40513"/>
                  </a:lnTo>
                  <a:lnTo>
                    <a:pt x="6370624" y="38353"/>
                  </a:lnTo>
                  <a:lnTo>
                    <a:pt x="6371513" y="35941"/>
                  </a:lnTo>
                  <a:lnTo>
                    <a:pt x="6371894" y="33527"/>
                  </a:lnTo>
                  <a:lnTo>
                    <a:pt x="6372402" y="31115"/>
                  </a:lnTo>
                  <a:lnTo>
                    <a:pt x="6373037" y="28575"/>
                  </a:lnTo>
                  <a:lnTo>
                    <a:pt x="6373418" y="25907"/>
                  </a:lnTo>
                  <a:lnTo>
                    <a:pt x="6373418" y="23495"/>
                  </a:lnTo>
                  <a:lnTo>
                    <a:pt x="6373672" y="20700"/>
                  </a:lnTo>
                  <a:lnTo>
                    <a:pt x="6373672" y="18288"/>
                  </a:lnTo>
                  <a:lnTo>
                    <a:pt x="6373672" y="15494"/>
                  </a:lnTo>
                  <a:lnTo>
                    <a:pt x="6373672" y="13080"/>
                  </a:lnTo>
                  <a:lnTo>
                    <a:pt x="6373418" y="10287"/>
                  </a:lnTo>
                  <a:lnTo>
                    <a:pt x="6373418" y="7874"/>
                  </a:lnTo>
                  <a:lnTo>
                    <a:pt x="6372783" y="5206"/>
                  </a:lnTo>
                  <a:lnTo>
                    <a:pt x="6372402" y="2667"/>
                  </a:lnTo>
                  <a:lnTo>
                    <a:pt x="6372148" y="253"/>
                  </a:lnTo>
                  <a:lnTo>
                    <a:pt x="6405041" y="253"/>
                  </a:lnTo>
                </a:path>
                <a:path w="6883400" h="10017125">
                  <a:moveTo>
                    <a:pt x="6277025" y="85344"/>
                  </a:moveTo>
                  <a:lnTo>
                    <a:pt x="6405041" y="85344"/>
                  </a:lnTo>
                </a:path>
                <a:path w="6883400" h="10017125">
                  <a:moveTo>
                    <a:pt x="6405041" y="253"/>
                  </a:moveTo>
                  <a:lnTo>
                    <a:pt x="6439458" y="253"/>
                  </a:lnTo>
                  <a:lnTo>
                    <a:pt x="6438950" y="2413"/>
                  </a:lnTo>
                  <a:lnTo>
                    <a:pt x="6437934" y="5206"/>
                  </a:lnTo>
                  <a:lnTo>
                    <a:pt x="6437680" y="7620"/>
                  </a:lnTo>
                  <a:lnTo>
                    <a:pt x="6437426" y="10032"/>
                  </a:lnTo>
                  <a:lnTo>
                    <a:pt x="6437045" y="12826"/>
                  </a:lnTo>
                  <a:lnTo>
                    <a:pt x="6436791" y="15240"/>
                  </a:lnTo>
                  <a:lnTo>
                    <a:pt x="6436791" y="17906"/>
                  </a:lnTo>
                  <a:lnTo>
                    <a:pt x="6436791" y="20447"/>
                  </a:lnTo>
                  <a:lnTo>
                    <a:pt x="6436791" y="23114"/>
                  </a:lnTo>
                  <a:lnTo>
                    <a:pt x="6437045" y="25526"/>
                  </a:lnTo>
                  <a:lnTo>
                    <a:pt x="6437426" y="28321"/>
                  </a:lnTo>
                  <a:lnTo>
                    <a:pt x="6437680" y="30733"/>
                  </a:lnTo>
                  <a:lnTo>
                    <a:pt x="6438315" y="33147"/>
                  </a:lnTo>
                  <a:lnTo>
                    <a:pt x="6438950" y="35687"/>
                  </a:lnTo>
                  <a:lnTo>
                    <a:pt x="6439839" y="38100"/>
                  </a:lnTo>
                  <a:lnTo>
                    <a:pt x="6440474" y="40513"/>
                  </a:lnTo>
                  <a:lnTo>
                    <a:pt x="6441617" y="42672"/>
                  </a:lnTo>
                  <a:lnTo>
                    <a:pt x="6442506" y="45085"/>
                  </a:lnTo>
                  <a:lnTo>
                    <a:pt x="6443776" y="47244"/>
                  </a:lnTo>
                  <a:lnTo>
                    <a:pt x="6445046" y="49022"/>
                  </a:lnTo>
                  <a:lnTo>
                    <a:pt x="6446570" y="50926"/>
                  </a:lnTo>
                  <a:lnTo>
                    <a:pt x="6448094" y="52704"/>
                  </a:lnTo>
                  <a:lnTo>
                    <a:pt x="6449618" y="54482"/>
                  </a:lnTo>
                  <a:lnTo>
                    <a:pt x="6451396" y="56006"/>
                  </a:lnTo>
                  <a:lnTo>
                    <a:pt x="6453174" y="57530"/>
                  </a:lnTo>
                  <a:lnTo>
                    <a:pt x="6455079" y="58800"/>
                  </a:lnTo>
                  <a:lnTo>
                    <a:pt x="6457238" y="60071"/>
                  </a:lnTo>
                  <a:lnTo>
                    <a:pt x="6459270" y="60960"/>
                  </a:lnTo>
                  <a:lnTo>
                    <a:pt x="6461810" y="61595"/>
                  </a:lnTo>
                  <a:lnTo>
                    <a:pt x="6463842" y="62483"/>
                  </a:lnTo>
                  <a:lnTo>
                    <a:pt x="6466636" y="62738"/>
                  </a:lnTo>
                  <a:lnTo>
                    <a:pt x="6469049" y="63119"/>
                  </a:lnTo>
                  <a:lnTo>
                    <a:pt x="6471843" y="62738"/>
                  </a:lnTo>
                  <a:lnTo>
                    <a:pt x="6474510" y="62102"/>
                  </a:lnTo>
                  <a:lnTo>
                    <a:pt x="6477050" y="61595"/>
                  </a:lnTo>
                  <a:lnTo>
                    <a:pt x="6479463" y="60578"/>
                  </a:lnTo>
                  <a:lnTo>
                    <a:pt x="6481622" y="59690"/>
                  </a:lnTo>
                  <a:lnTo>
                    <a:pt x="6483654" y="58547"/>
                  </a:lnTo>
                  <a:lnTo>
                    <a:pt x="6485559" y="57276"/>
                  </a:lnTo>
                  <a:lnTo>
                    <a:pt x="6487718" y="56006"/>
                  </a:lnTo>
                  <a:lnTo>
                    <a:pt x="6489242" y="54228"/>
                  </a:lnTo>
                  <a:lnTo>
                    <a:pt x="6495846" y="45085"/>
                  </a:lnTo>
                  <a:lnTo>
                    <a:pt x="6497116" y="42672"/>
                  </a:lnTo>
                  <a:lnTo>
                    <a:pt x="6498005" y="40513"/>
                  </a:lnTo>
                  <a:lnTo>
                    <a:pt x="6498640" y="38353"/>
                  </a:lnTo>
                  <a:lnTo>
                    <a:pt x="6499529" y="35941"/>
                  </a:lnTo>
                  <a:lnTo>
                    <a:pt x="6500164" y="33527"/>
                  </a:lnTo>
                  <a:lnTo>
                    <a:pt x="6500418" y="31115"/>
                  </a:lnTo>
                  <a:lnTo>
                    <a:pt x="6501053" y="28575"/>
                  </a:lnTo>
                  <a:lnTo>
                    <a:pt x="6501434" y="25907"/>
                  </a:lnTo>
                  <a:lnTo>
                    <a:pt x="6501434" y="23495"/>
                  </a:lnTo>
                  <a:lnTo>
                    <a:pt x="6501688" y="20700"/>
                  </a:lnTo>
                  <a:lnTo>
                    <a:pt x="6501688" y="18288"/>
                  </a:lnTo>
                  <a:lnTo>
                    <a:pt x="6501688" y="15494"/>
                  </a:lnTo>
                  <a:lnTo>
                    <a:pt x="6501688" y="13080"/>
                  </a:lnTo>
                  <a:lnTo>
                    <a:pt x="6501434" y="10287"/>
                  </a:lnTo>
                  <a:lnTo>
                    <a:pt x="6501434" y="7874"/>
                  </a:lnTo>
                  <a:lnTo>
                    <a:pt x="6500799" y="5206"/>
                  </a:lnTo>
                  <a:lnTo>
                    <a:pt x="6500799" y="2667"/>
                  </a:lnTo>
                  <a:lnTo>
                    <a:pt x="6500164" y="253"/>
                  </a:lnTo>
                  <a:lnTo>
                    <a:pt x="6533438" y="253"/>
                  </a:lnTo>
                </a:path>
                <a:path w="6883400" h="10017125">
                  <a:moveTo>
                    <a:pt x="6405041" y="85344"/>
                  </a:moveTo>
                  <a:lnTo>
                    <a:pt x="6533438" y="85344"/>
                  </a:lnTo>
                </a:path>
                <a:path w="6883400" h="10017125">
                  <a:moveTo>
                    <a:pt x="6533438" y="253"/>
                  </a:moveTo>
                  <a:lnTo>
                    <a:pt x="6567474" y="253"/>
                  </a:lnTo>
                  <a:lnTo>
                    <a:pt x="6566966" y="2413"/>
                  </a:lnTo>
                  <a:lnTo>
                    <a:pt x="6566331" y="5206"/>
                  </a:lnTo>
                  <a:lnTo>
                    <a:pt x="6565696" y="7620"/>
                  </a:lnTo>
                  <a:lnTo>
                    <a:pt x="6565442" y="10032"/>
                  </a:lnTo>
                  <a:lnTo>
                    <a:pt x="6565061" y="12826"/>
                  </a:lnTo>
                  <a:lnTo>
                    <a:pt x="6564807" y="15240"/>
                  </a:lnTo>
                  <a:lnTo>
                    <a:pt x="6564807" y="17906"/>
                  </a:lnTo>
                  <a:lnTo>
                    <a:pt x="6564807" y="20447"/>
                  </a:lnTo>
                  <a:lnTo>
                    <a:pt x="6564807" y="23114"/>
                  </a:lnTo>
                  <a:lnTo>
                    <a:pt x="6565061" y="25526"/>
                  </a:lnTo>
                  <a:lnTo>
                    <a:pt x="6565442" y="28321"/>
                  </a:lnTo>
                  <a:lnTo>
                    <a:pt x="6565696" y="30733"/>
                  </a:lnTo>
                  <a:lnTo>
                    <a:pt x="6566331" y="33147"/>
                  </a:lnTo>
                  <a:lnTo>
                    <a:pt x="6567220" y="35687"/>
                  </a:lnTo>
                  <a:lnTo>
                    <a:pt x="6567855" y="38100"/>
                  </a:lnTo>
                  <a:lnTo>
                    <a:pt x="6568744" y="40513"/>
                  </a:lnTo>
                  <a:lnTo>
                    <a:pt x="6569633" y="42672"/>
                  </a:lnTo>
                  <a:lnTo>
                    <a:pt x="6570522" y="45085"/>
                  </a:lnTo>
                  <a:lnTo>
                    <a:pt x="6571792" y="47244"/>
                  </a:lnTo>
                  <a:lnTo>
                    <a:pt x="6573062" y="49022"/>
                  </a:lnTo>
                  <a:lnTo>
                    <a:pt x="6574586" y="50926"/>
                  </a:lnTo>
                  <a:lnTo>
                    <a:pt x="6576110" y="52704"/>
                  </a:lnTo>
                  <a:lnTo>
                    <a:pt x="6577634" y="54482"/>
                  </a:lnTo>
                  <a:lnTo>
                    <a:pt x="6579412" y="56006"/>
                  </a:lnTo>
                  <a:lnTo>
                    <a:pt x="6581190" y="57530"/>
                  </a:lnTo>
                  <a:lnTo>
                    <a:pt x="6583095" y="58800"/>
                  </a:lnTo>
                  <a:lnTo>
                    <a:pt x="6585254" y="60071"/>
                  </a:lnTo>
                  <a:lnTo>
                    <a:pt x="6587286" y="60960"/>
                  </a:lnTo>
                  <a:lnTo>
                    <a:pt x="6589826" y="61595"/>
                  </a:lnTo>
                  <a:lnTo>
                    <a:pt x="6591858" y="62483"/>
                  </a:lnTo>
                  <a:lnTo>
                    <a:pt x="6594652" y="62738"/>
                  </a:lnTo>
                  <a:lnTo>
                    <a:pt x="6597065" y="63119"/>
                  </a:lnTo>
                  <a:lnTo>
                    <a:pt x="6600113" y="62738"/>
                  </a:lnTo>
                  <a:lnTo>
                    <a:pt x="6602526" y="62102"/>
                  </a:lnTo>
                  <a:lnTo>
                    <a:pt x="6605066" y="61595"/>
                  </a:lnTo>
                  <a:lnTo>
                    <a:pt x="6607479" y="60578"/>
                  </a:lnTo>
                  <a:lnTo>
                    <a:pt x="6609638" y="59690"/>
                  </a:lnTo>
                  <a:lnTo>
                    <a:pt x="6611670" y="58547"/>
                  </a:lnTo>
                  <a:lnTo>
                    <a:pt x="6613829" y="57276"/>
                  </a:lnTo>
                  <a:lnTo>
                    <a:pt x="6615734" y="56006"/>
                  </a:lnTo>
                  <a:lnTo>
                    <a:pt x="6617258" y="54228"/>
                  </a:lnTo>
                  <a:lnTo>
                    <a:pt x="6619036" y="52704"/>
                  </a:lnTo>
                  <a:lnTo>
                    <a:pt x="6620306" y="50926"/>
                  </a:lnTo>
                  <a:lnTo>
                    <a:pt x="6621830" y="49022"/>
                  </a:lnTo>
                  <a:lnTo>
                    <a:pt x="6622973" y="46863"/>
                  </a:lnTo>
                  <a:lnTo>
                    <a:pt x="6624243" y="45085"/>
                  </a:lnTo>
                  <a:lnTo>
                    <a:pt x="6625132" y="42672"/>
                  </a:lnTo>
                  <a:lnTo>
                    <a:pt x="6626021" y="40513"/>
                  </a:lnTo>
                  <a:lnTo>
                    <a:pt x="6626656" y="38353"/>
                  </a:lnTo>
                  <a:lnTo>
                    <a:pt x="6627545" y="35941"/>
                  </a:lnTo>
                  <a:lnTo>
                    <a:pt x="6628180" y="33527"/>
                  </a:lnTo>
                  <a:lnTo>
                    <a:pt x="6628434" y="31115"/>
                  </a:lnTo>
                  <a:lnTo>
                    <a:pt x="6629069" y="28575"/>
                  </a:lnTo>
                  <a:lnTo>
                    <a:pt x="6629450" y="25907"/>
                  </a:lnTo>
                  <a:lnTo>
                    <a:pt x="6629704" y="23495"/>
                  </a:lnTo>
                  <a:lnTo>
                    <a:pt x="6629704" y="20700"/>
                  </a:lnTo>
                  <a:lnTo>
                    <a:pt x="6629958" y="18288"/>
                  </a:lnTo>
                  <a:lnTo>
                    <a:pt x="6629958" y="15494"/>
                  </a:lnTo>
                  <a:lnTo>
                    <a:pt x="6629704" y="13080"/>
                  </a:lnTo>
                  <a:lnTo>
                    <a:pt x="6629704" y="10287"/>
                  </a:lnTo>
                  <a:lnTo>
                    <a:pt x="6629450" y="7874"/>
                  </a:lnTo>
                  <a:lnTo>
                    <a:pt x="6629069" y="5206"/>
                  </a:lnTo>
                  <a:lnTo>
                    <a:pt x="6628815" y="2667"/>
                  </a:lnTo>
                  <a:lnTo>
                    <a:pt x="6628180" y="253"/>
                  </a:lnTo>
                  <a:lnTo>
                    <a:pt x="6661454" y="253"/>
                  </a:lnTo>
                </a:path>
                <a:path w="6883400" h="10017125">
                  <a:moveTo>
                    <a:pt x="6533438" y="85344"/>
                  </a:moveTo>
                  <a:lnTo>
                    <a:pt x="6661454" y="85344"/>
                  </a:lnTo>
                </a:path>
                <a:path w="6883400" h="10017125">
                  <a:moveTo>
                    <a:pt x="6661454" y="253"/>
                  </a:moveTo>
                  <a:lnTo>
                    <a:pt x="6695490" y="253"/>
                  </a:lnTo>
                  <a:lnTo>
                    <a:pt x="6694982" y="2413"/>
                  </a:lnTo>
                  <a:lnTo>
                    <a:pt x="6694347" y="5206"/>
                  </a:lnTo>
                  <a:lnTo>
                    <a:pt x="6693712" y="7620"/>
                  </a:lnTo>
                  <a:lnTo>
                    <a:pt x="6693458" y="10032"/>
                  </a:lnTo>
                  <a:lnTo>
                    <a:pt x="6693077" y="12826"/>
                  </a:lnTo>
                  <a:lnTo>
                    <a:pt x="6692823" y="15240"/>
                  </a:lnTo>
                  <a:lnTo>
                    <a:pt x="6692823" y="17906"/>
                  </a:lnTo>
                  <a:lnTo>
                    <a:pt x="6692823" y="20447"/>
                  </a:lnTo>
                  <a:lnTo>
                    <a:pt x="6692823" y="23114"/>
                  </a:lnTo>
                  <a:lnTo>
                    <a:pt x="6693077" y="25526"/>
                  </a:lnTo>
                  <a:lnTo>
                    <a:pt x="6693458" y="28321"/>
                  </a:lnTo>
                  <a:lnTo>
                    <a:pt x="6693966" y="30733"/>
                  </a:lnTo>
                  <a:lnTo>
                    <a:pt x="6694347" y="33147"/>
                  </a:lnTo>
                  <a:lnTo>
                    <a:pt x="6695236" y="35687"/>
                  </a:lnTo>
                  <a:lnTo>
                    <a:pt x="6695871" y="38100"/>
                  </a:lnTo>
                  <a:lnTo>
                    <a:pt x="6696760" y="40513"/>
                  </a:lnTo>
                  <a:lnTo>
                    <a:pt x="6697649" y="42672"/>
                  </a:lnTo>
                  <a:lnTo>
                    <a:pt x="6698538" y="45085"/>
                  </a:lnTo>
                  <a:lnTo>
                    <a:pt x="6699808" y="47244"/>
                  </a:lnTo>
                  <a:lnTo>
                    <a:pt x="6701078" y="49022"/>
                  </a:lnTo>
                  <a:lnTo>
                    <a:pt x="6702602" y="50926"/>
                  </a:lnTo>
                  <a:lnTo>
                    <a:pt x="6704126" y="52704"/>
                  </a:lnTo>
                  <a:lnTo>
                    <a:pt x="6705650" y="54482"/>
                  </a:lnTo>
                  <a:lnTo>
                    <a:pt x="6707428" y="56006"/>
                  </a:lnTo>
                  <a:lnTo>
                    <a:pt x="6709206" y="57530"/>
                  </a:lnTo>
                  <a:lnTo>
                    <a:pt x="6711365" y="58800"/>
                  </a:lnTo>
                  <a:lnTo>
                    <a:pt x="6713270" y="60071"/>
                  </a:lnTo>
                  <a:lnTo>
                    <a:pt x="6715302" y="60960"/>
                  </a:lnTo>
                  <a:lnTo>
                    <a:pt x="6717842" y="61595"/>
                  </a:lnTo>
                  <a:lnTo>
                    <a:pt x="6720255" y="62483"/>
                  </a:lnTo>
                  <a:lnTo>
                    <a:pt x="6722668" y="62738"/>
                  </a:lnTo>
                  <a:lnTo>
                    <a:pt x="6725462" y="63119"/>
                  </a:lnTo>
                  <a:lnTo>
                    <a:pt x="6728129" y="62738"/>
                  </a:lnTo>
                  <a:lnTo>
                    <a:pt x="6730542" y="62102"/>
                  </a:lnTo>
                  <a:lnTo>
                    <a:pt x="6733082" y="61595"/>
                  </a:lnTo>
                  <a:lnTo>
                    <a:pt x="6735495" y="60578"/>
                  </a:lnTo>
                  <a:lnTo>
                    <a:pt x="6737654" y="59690"/>
                  </a:lnTo>
                  <a:lnTo>
                    <a:pt x="6739686" y="58547"/>
                  </a:lnTo>
                  <a:lnTo>
                    <a:pt x="6741845" y="57276"/>
                  </a:lnTo>
                  <a:lnTo>
                    <a:pt x="6743750" y="56006"/>
                  </a:lnTo>
                  <a:lnTo>
                    <a:pt x="6745274" y="54228"/>
                  </a:lnTo>
                  <a:lnTo>
                    <a:pt x="6747052" y="52704"/>
                  </a:lnTo>
                  <a:lnTo>
                    <a:pt x="6748322" y="50926"/>
                  </a:lnTo>
                  <a:lnTo>
                    <a:pt x="6749846" y="49022"/>
                  </a:lnTo>
                  <a:lnTo>
                    <a:pt x="6750989" y="46863"/>
                  </a:lnTo>
                  <a:lnTo>
                    <a:pt x="6752259" y="45085"/>
                  </a:lnTo>
                  <a:lnTo>
                    <a:pt x="6753148" y="42672"/>
                  </a:lnTo>
                  <a:lnTo>
                    <a:pt x="6754037" y="40513"/>
                  </a:lnTo>
                  <a:lnTo>
                    <a:pt x="6754926" y="38353"/>
                  </a:lnTo>
                  <a:lnTo>
                    <a:pt x="6755561" y="35941"/>
                  </a:lnTo>
                  <a:lnTo>
                    <a:pt x="6756196" y="33527"/>
                  </a:lnTo>
                  <a:lnTo>
                    <a:pt x="6756831" y="31115"/>
                  </a:lnTo>
                  <a:lnTo>
                    <a:pt x="6757085" y="28575"/>
                  </a:lnTo>
                  <a:lnTo>
                    <a:pt x="6757466" y="25907"/>
                  </a:lnTo>
                  <a:lnTo>
                    <a:pt x="6757720" y="23495"/>
                  </a:lnTo>
                  <a:lnTo>
                    <a:pt x="6757720" y="20700"/>
                  </a:lnTo>
                  <a:lnTo>
                    <a:pt x="6757974" y="18288"/>
                  </a:lnTo>
                  <a:lnTo>
                    <a:pt x="6757974" y="15494"/>
                  </a:lnTo>
                  <a:lnTo>
                    <a:pt x="6757720" y="13080"/>
                  </a:lnTo>
                  <a:lnTo>
                    <a:pt x="6757720" y="10287"/>
                  </a:lnTo>
                  <a:lnTo>
                    <a:pt x="6757466" y="7874"/>
                  </a:lnTo>
                  <a:lnTo>
                    <a:pt x="6757085" y="5206"/>
                  </a:lnTo>
                  <a:lnTo>
                    <a:pt x="6756831" y="2667"/>
                  </a:lnTo>
                  <a:lnTo>
                    <a:pt x="6756196" y="253"/>
                  </a:lnTo>
                  <a:lnTo>
                    <a:pt x="6789470" y="253"/>
                  </a:lnTo>
                </a:path>
                <a:path w="6883400" h="10017125">
                  <a:moveTo>
                    <a:pt x="6661454" y="85344"/>
                  </a:moveTo>
                  <a:lnTo>
                    <a:pt x="6789470" y="85344"/>
                  </a:lnTo>
                </a:path>
                <a:path w="6883400" h="10017125">
                  <a:moveTo>
                    <a:pt x="6883323" y="93852"/>
                  </a:moveTo>
                  <a:lnTo>
                    <a:pt x="6883323" y="60578"/>
                  </a:lnTo>
                  <a:lnTo>
                    <a:pt x="6879894" y="61214"/>
                  </a:lnTo>
                  <a:lnTo>
                    <a:pt x="6876846" y="61595"/>
                  </a:lnTo>
                  <a:lnTo>
                    <a:pt x="6873544" y="62102"/>
                  </a:lnTo>
                  <a:lnTo>
                    <a:pt x="6870242" y="62483"/>
                  </a:lnTo>
                  <a:lnTo>
                    <a:pt x="6866813" y="62738"/>
                  </a:lnTo>
                  <a:lnTo>
                    <a:pt x="6863765" y="62738"/>
                  </a:lnTo>
                  <a:lnTo>
                    <a:pt x="6860463" y="62483"/>
                  </a:lnTo>
                  <a:lnTo>
                    <a:pt x="6857415" y="61849"/>
                  </a:lnTo>
                  <a:lnTo>
                    <a:pt x="6853986" y="61214"/>
                  </a:lnTo>
                  <a:lnTo>
                    <a:pt x="6838492" y="52704"/>
                  </a:lnTo>
                  <a:lnTo>
                    <a:pt x="6835444" y="49911"/>
                  </a:lnTo>
                  <a:lnTo>
                    <a:pt x="6832396" y="46608"/>
                  </a:lnTo>
                  <a:lnTo>
                    <a:pt x="6829983" y="43561"/>
                  </a:lnTo>
                  <a:lnTo>
                    <a:pt x="6827570" y="40258"/>
                  </a:lnTo>
                  <a:lnTo>
                    <a:pt x="6818680" y="20447"/>
                  </a:lnTo>
                  <a:lnTo>
                    <a:pt x="6818680" y="17399"/>
                  </a:lnTo>
                  <a:lnTo>
                    <a:pt x="6818426" y="14604"/>
                  </a:lnTo>
                  <a:lnTo>
                    <a:pt x="6818680" y="11811"/>
                  </a:lnTo>
                  <a:lnTo>
                    <a:pt x="6819315" y="9144"/>
                  </a:lnTo>
                  <a:lnTo>
                    <a:pt x="6819950" y="6096"/>
                  </a:lnTo>
                  <a:lnTo>
                    <a:pt x="6820839" y="3301"/>
                  </a:lnTo>
                  <a:lnTo>
                    <a:pt x="6821982" y="253"/>
                  </a:lnTo>
                  <a:lnTo>
                    <a:pt x="6789470" y="253"/>
                  </a:lnTo>
                </a:path>
                <a:path w="6883400" h="10017125">
                  <a:moveTo>
                    <a:pt x="6797598" y="93852"/>
                  </a:moveTo>
                  <a:lnTo>
                    <a:pt x="6797598" y="85344"/>
                  </a:lnTo>
                  <a:lnTo>
                    <a:pt x="6789470" y="85344"/>
                  </a:lnTo>
                </a:path>
                <a:path w="6883400" h="10017125">
                  <a:moveTo>
                    <a:pt x="6883323" y="219075"/>
                  </a:moveTo>
                  <a:lnTo>
                    <a:pt x="6883323" y="185293"/>
                  </a:lnTo>
                  <a:lnTo>
                    <a:pt x="6880910" y="185927"/>
                  </a:lnTo>
                  <a:lnTo>
                    <a:pt x="6878370" y="186563"/>
                  </a:lnTo>
                  <a:lnTo>
                    <a:pt x="6875957" y="187071"/>
                  </a:lnTo>
                  <a:lnTo>
                    <a:pt x="6873290" y="187451"/>
                  </a:lnTo>
                  <a:lnTo>
                    <a:pt x="6870750" y="187705"/>
                  </a:lnTo>
                  <a:lnTo>
                    <a:pt x="6868083" y="188087"/>
                  </a:lnTo>
                  <a:lnTo>
                    <a:pt x="6865670" y="188087"/>
                  </a:lnTo>
                  <a:lnTo>
                    <a:pt x="6862876" y="188087"/>
                  </a:lnTo>
                  <a:lnTo>
                    <a:pt x="6860463" y="188087"/>
                  </a:lnTo>
                  <a:lnTo>
                    <a:pt x="6857669" y="187705"/>
                  </a:lnTo>
                  <a:lnTo>
                    <a:pt x="6845223" y="185039"/>
                  </a:lnTo>
                  <a:lnTo>
                    <a:pt x="6842810" y="184403"/>
                  </a:lnTo>
                  <a:lnTo>
                    <a:pt x="6840651" y="183515"/>
                  </a:lnTo>
                  <a:lnTo>
                    <a:pt x="6838492" y="182245"/>
                  </a:lnTo>
                  <a:lnTo>
                    <a:pt x="6836333" y="180975"/>
                  </a:lnTo>
                  <a:lnTo>
                    <a:pt x="6834174" y="179831"/>
                  </a:lnTo>
                  <a:lnTo>
                    <a:pt x="6832396" y="178307"/>
                  </a:lnTo>
                  <a:lnTo>
                    <a:pt x="6830618" y="177038"/>
                  </a:lnTo>
                  <a:lnTo>
                    <a:pt x="6821728" y="163702"/>
                  </a:lnTo>
                  <a:lnTo>
                    <a:pt x="6820839" y="161163"/>
                  </a:lnTo>
                  <a:lnTo>
                    <a:pt x="6820458" y="158750"/>
                  </a:lnTo>
                  <a:lnTo>
                    <a:pt x="6820204" y="156082"/>
                  </a:lnTo>
                  <a:lnTo>
                    <a:pt x="6820458" y="153289"/>
                  </a:lnTo>
                  <a:lnTo>
                    <a:pt x="6821093" y="150875"/>
                  </a:lnTo>
                  <a:lnTo>
                    <a:pt x="6821728" y="148463"/>
                  </a:lnTo>
                  <a:lnTo>
                    <a:pt x="6822617" y="145923"/>
                  </a:lnTo>
                  <a:lnTo>
                    <a:pt x="6823506" y="143891"/>
                  </a:lnTo>
                  <a:lnTo>
                    <a:pt x="6824776" y="141731"/>
                  </a:lnTo>
                  <a:lnTo>
                    <a:pt x="6826046" y="139826"/>
                  </a:lnTo>
                  <a:lnTo>
                    <a:pt x="6827189" y="138049"/>
                  </a:lnTo>
                  <a:lnTo>
                    <a:pt x="6829094" y="136525"/>
                  </a:lnTo>
                  <a:lnTo>
                    <a:pt x="6830618" y="134747"/>
                  </a:lnTo>
                  <a:lnTo>
                    <a:pt x="6832396" y="133476"/>
                  </a:lnTo>
                  <a:lnTo>
                    <a:pt x="6834174" y="131952"/>
                  </a:lnTo>
                  <a:lnTo>
                    <a:pt x="6836333" y="130682"/>
                  </a:lnTo>
                  <a:lnTo>
                    <a:pt x="6838492" y="129794"/>
                  </a:lnTo>
                  <a:lnTo>
                    <a:pt x="6840651" y="128904"/>
                  </a:lnTo>
                  <a:lnTo>
                    <a:pt x="6855002" y="124968"/>
                  </a:lnTo>
                  <a:lnTo>
                    <a:pt x="6857415" y="124587"/>
                  </a:lnTo>
                  <a:lnTo>
                    <a:pt x="6860082" y="124332"/>
                  </a:lnTo>
                  <a:lnTo>
                    <a:pt x="6862622" y="124078"/>
                  </a:lnTo>
                  <a:lnTo>
                    <a:pt x="6865289" y="124078"/>
                  </a:lnTo>
                  <a:lnTo>
                    <a:pt x="6867702" y="124078"/>
                  </a:lnTo>
                  <a:lnTo>
                    <a:pt x="6870496" y="124078"/>
                  </a:lnTo>
                  <a:lnTo>
                    <a:pt x="6872909" y="124332"/>
                  </a:lnTo>
                  <a:lnTo>
                    <a:pt x="6875703" y="124587"/>
                  </a:lnTo>
                  <a:lnTo>
                    <a:pt x="6878116" y="124968"/>
                  </a:lnTo>
                  <a:lnTo>
                    <a:pt x="6880910" y="125222"/>
                  </a:lnTo>
                  <a:lnTo>
                    <a:pt x="6883323" y="125602"/>
                  </a:lnTo>
                  <a:lnTo>
                    <a:pt x="6883323" y="93852"/>
                  </a:lnTo>
                </a:path>
                <a:path w="6883400" h="10017125">
                  <a:moveTo>
                    <a:pt x="6797598" y="219075"/>
                  </a:moveTo>
                  <a:lnTo>
                    <a:pt x="6797598" y="93852"/>
                  </a:lnTo>
                </a:path>
                <a:path w="6883400" h="10017125">
                  <a:moveTo>
                    <a:pt x="6883323" y="344043"/>
                  </a:moveTo>
                  <a:lnTo>
                    <a:pt x="6883323" y="310261"/>
                  </a:lnTo>
                  <a:lnTo>
                    <a:pt x="6880910" y="310896"/>
                  </a:lnTo>
                  <a:lnTo>
                    <a:pt x="6878370" y="311785"/>
                  </a:lnTo>
                  <a:lnTo>
                    <a:pt x="6875957" y="312039"/>
                  </a:lnTo>
                  <a:lnTo>
                    <a:pt x="6873290" y="312420"/>
                  </a:lnTo>
                  <a:lnTo>
                    <a:pt x="6870750" y="312674"/>
                  </a:lnTo>
                  <a:lnTo>
                    <a:pt x="6868083" y="313054"/>
                  </a:lnTo>
                  <a:lnTo>
                    <a:pt x="6865670" y="313054"/>
                  </a:lnTo>
                  <a:lnTo>
                    <a:pt x="6862876" y="313054"/>
                  </a:lnTo>
                  <a:lnTo>
                    <a:pt x="6860463" y="313054"/>
                  </a:lnTo>
                  <a:lnTo>
                    <a:pt x="6857669" y="312674"/>
                  </a:lnTo>
                  <a:lnTo>
                    <a:pt x="6855256" y="312420"/>
                  </a:lnTo>
                  <a:lnTo>
                    <a:pt x="6836333" y="305943"/>
                  </a:lnTo>
                  <a:lnTo>
                    <a:pt x="6834174" y="304800"/>
                  </a:lnTo>
                  <a:lnTo>
                    <a:pt x="6832396" y="303529"/>
                  </a:lnTo>
                  <a:lnTo>
                    <a:pt x="6830618" y="302005"/>
                  </a:lnTo>
                  <a:lnTo>
                    <a:pt x="6828713" y="300481"/>
                  </a:lnTo>
                  <a:lnTo>
                    <a:pt x="6821728" y="288671"/>
                  </a:lnTo>
                  <a:lnTo>
                    <a:pt x="6820839" y="286130"/>
                  </a:lnTo>
                  <a:lnTo>
                    <a:pt x="6820458" y="283718"/>
                  </a:lnTo>
                  <a:lnTo>
                    <a:pt x="6820204" y="281304"/>
                  </a:lnTo>
                  <a:lnTo>
                    <a:pt x="6824776" y="266953"/>
                  </a:lnTo>
                  <a:lnTo>
                    <a:pt x="6826046" y="264795"/>
                  </a:lnTo>
                  <a:lnTo>
                    <a:pt x="6827189" y="263017"/>
                  </a:lnTo>
                  <a:lnTo>
                    <a:pt x="6829094" y="261493"/>
                  </a:lnTo>
                  <a:lnTo>
                    <a:pt x="6830618" y="259969"/>
                  </a:lnTo>
                  <a:lnTo>
                    <a:pt x="6832396" y="258445"/>
                  </a:lnTo>
                  <a:lnTo>
                    <a:pt x="6834174" y="257175"/>
                  </a:lnTo>
                  <a:lnTo>
                    <a:pt x="6836333" y="256031"/>
                  </a:lnTo>
                  <a:lnTo>
                    <a:pt x="6838492" y="254762"/>
                  </a:lnTo>
                  <a:lnTo>
                    <a:pt x="6840651" y="253873"/>
                  </a:lnTo>
                  <a:lnTo>
                    <a:pt x="6842810" y="252983"/>
                  </a:lnTo>
                  <a:lnTo>
                    <a:pt x="6845223" y="252095"/>
                  </a:lnTo>
                  <a:lnTo>
                    <a:pt x="6847382" y="251460"/>
                  </a:lnTo>
                  <a:lnTo>
                    <a:pt x="6849795" y="250825"/>
                  </a:lnTo>
                  <a:lnTo>
                    <a:pt x="6852208" y="250190"/>
                  </a:lnTo>
                  <a:lnTo>
                    <a:pt x="6855002" y="249936"/>
                  </a:lnTo>
                  <a:lnTo>
                    <a:pt x="6857415" y="249554"/>
                  </a:lnTo>
                  <a:lnTo>
                    <a:pt x="6860082" y="249300"/>
                  </a:lnTo>
                  <a:lnTo>
                    <a:pt x="6862622" y="249300"/>
                  </a:lnTo>
                  <a:lnTo>
                    <a:pt x="6865289" y="249047"/>
                  </a:lnTo>
                  <a:lnTo>
                    <a:pt x="6867702" y="249047"/>
                  </a:lnTo>
                  <a:lnTo>
                    <a:pt x="6870496" y="249300"/>
                  </a:lnTo>
                  <a:lnTo>
                    <a:pt x="6872909" y="249300"/>
                  </a:lnTo>
                  <a:lnTo>
                    <a:pt x="6875703" y="249554"/>
                  </a:lnTo>
                  <a:lnTo>
                    <a:pt x="6878116" y="249936"/>
                  </a:lnTo>
                  <a:lnTo>
                    <a:pt x="6880910" y="250190"/>
                  </a:lnTo>
                  <a:lnTo>
                    <a:pt x="6883323" y="250825"/>
                  </a:lnTo>
                  <a:lnTo>
                    <a:pt x="6883323" y="219075"/>
                  </a:lnTo>
                </a:path>
                <a:path w="6883400" h="10017125">
                  <a:moveTo>
                    <a:pt x="6797598" y="344043"/>
                  </a:moveTo>
                  <a:lnTo>
                    <a:pt x="6797598" y="219075"/>
                  </a:lnTo>
                </a:path>
                <a:path w="6883400" h="10017125">
                  <a:moveTo>
                    <a:pt x="6883323" y="469011"/>
                  </a:moveTo>
                  <a:lnTo>
                    <a:pt x="6883323" y="435228"/>
                  </a:lnTo>
                  <a:lnTo>
                    <a:pt x="6880910" y="435864"/>
                  </a:lnTo>
                  <a:lnTo>
                    <a:pt x="6878370" y="436752"/>
                  </a:lnTo>
                  <a:lnTo>
                    <a:pt x="6875957" y="437006"/>
                  </a:lnTo>
                  <a:lnTo>
                    <a:pt x="6873290" y="437388"/>
                  </a:lnTo>
                  <a:lnTo>
                    <a:pt x="6870750" y="437642"/>
                  </a:lnTo>
                  <a:lnTo>
                    <a:pt x="6868083" y="438023"/>
                  </a:lnTo>
                  <a:lnTo>
                    <a:pt x="6865670" y="438023"/>
                  </a:lnTo>
                  <a:lnTo>
                    <a:pt x="6862876" y="438023"/>
                  </a:lnTo>
                  <a:lnTo>
                    <a:pt x="6860463" y="438023"/>
                  </a:lnTo>
                  <a:lnTo>
                    <a:pt x="6857669" y="437642"/>
                  </a:lnTo>
                  <a:lnTo>
                    <a:pt x="6855256" y="437388"/>
                  </a:lnTo>
                  <a:lnTo>
                    <a:pt x="6838492" y="432180"/>
                  </a:lnTo>
                  <a:lnTo>
                    <a:pt x="6836333" y="430911"/>
                  </a:lnTo>
                  <a:lnTo>
                    <a:pt x="6834174" y="429768"/>
                  </a:lnTo>
                  <a:lnTo>
                    <a:pt x="6832396" y="428498"/>
                  </a:lnTo>
                  <a:lnTo>
                    <a:pt x="6830618" y="426974"/>
                  </a:lnTo>
                  <a:lnTo>
                    <a:pt x="6828713" y="425450"/>
                  </a:lnTo>
                  <a:lnTo>
                    <a:pt x="6821728" y="413639"/>
                  </a:lnTo>
                  <a:lnTo>
                    <a:pt x="6820839" y="411099"/>
                  </a:lnTo>
                  <a:lnTo>
                    <a:pt x="6820458" y="408686"/>
                  </a:lnTo>
                  <a:lnTo>
                    <a:pt x="6820204" y="406273"/>
                  </a:lnTo>
                  <a:lnTo>
                    <a:pt x="6820458" y="403478"/>
                  </a:lnTo>
                  <a:lnTo>
                    <a:pt x="6821093" y="400812"/>
                  </a:lnTo>
                  <a:lnTo>
                    <a:pt x="6821728" y="398399"/>
                  </a:lnTo>
                  <a:lnTo>
                    <a:pt x="6822617" y="396240"/>
                  </a:lnTo>
                  <a:lnTo>
                    <a:pt x="6823506" y="393826"/>
                  </a:lnTo>
                  <a:lnTo>
                    <a:pt x="6824776" y="391922"/>
                  </a:lnTo>
                  <a:lnTo>
                    <a:pt x="6826046" y="389763"/>
                  </a:lnTo>
                  <a:lnTo>
                    <a:pt x="6827189" y="387985"/>
                  </a:lnTo>
                  <a:lnTo>
                    <a:pt x="6829094" y="386461"/>
                  </a:lnTo>
                  <a:lnTo>
                    <a:pt x="6830618" y="384937"/>
                  </a:lnTo>
                  <a:lnTo>
                    <a:pt x="6832396" y="383413"/>
                  </a:lnTo>
                  <a:lnTo>
                    <a:pt x="6834174" y="382143"/>
                  </a:lnTo>
                  <a:lnTo>
                    <a:pt x="6836333" y="381000"/>
                  </a:lnTo>
                  <a:lnTo>
                    <a:pt x="6838492" y="379729"/>
                  </a:lnTo>
                  <a:lnTo>
                    <a:pt x="6840651" y="378841"/>
                  </a:lnTo>
                  <a:lnTo>
                    <a:pt x="6842810" y="377951"/>
                  </a:lnTo>
                  <a:lnTo>
                    <a:pt x="6845223" y="377063"/>
                  </a:lnTo>
                  <a:lnTo>
                    <a:pt x="6847382" y="376427"/>
                  </a:lnTo>
                  <a:lnTo>
                    <a:pt x="6849795" y="375793"/>
                  </a:lnTo>
                  <a:lnTo>
                    <a:pt x="6852208" y="375157"/>
                  </a:lnTo>
                  <a:lnTo>
                    <a:pt x="6855002" y="374903"/>
                  </a:lnTo>
                  <a:lnTo>
                    <a:pt x="6857415" y="374523"/>
                  </a:lnTo>
                  <a:lnTo>
                    <a:pt x="6860082" y="374269"/>
                  </a:lnTo>
                  <a:lnTo>
                    <a:pt x="6862622" y="374269"/>
                  </a:lnTo>
                  <a:lnTo>
                    <a:pt x="6865289" y="374015"/>
                  </a:lnTo>
                  <a:lnTo>
                    <a:pt x="6867702" y="374015"/>
                  </a:lnTo>
                  <a:lnTo>
                    <a:pt x="6870496" y="374269"/>
                  </a:lnTo>
                  <a:lnTo>
                    <a:pt x="6872909" y="374269"/>
                  </a:lnTo>
                  <a:lnTo>
                    <a:pt x="6875703" y="374523"/>
                  </a:lnTo>
                  <a:lnTo>
                    <a:pt x="6878116" y="374903"/>
                  </a:lnTo>
                  <a:lnTo>
                    <a:pt x="6880910" y="375157"/>
                  </a:lnTo>
                  <a:lnTo>
                    <a:pt x="6883323" y="375793"/>
                  </a:lnTo>
                  <a:lnTo>
                    <a:pt x="6883323" y="344043"/>
                  </a:lnTo>
                </a:path>
                <a:path w="6883400" h="10017125">
                  <a:moveTo>
                    <a:pt x="6797598" y="469011"/>
                  </a:moveTo>
                  <a:lnTo>
                    <a:pt x="6797598" y="344043"/>
                  </a:lnTo>
                </a:path>
                <a:path w="6883400" h="10017125">
                  <a:moveTo>
                    <a:pt x="6883323" y="593978"/>
                  </a:moveTo>
                  <a:lnTo>
                    <a:pt x="6883323" y="560197"/>
                  </a:lnTo>
                  <a:lnTo>
                    <a:pt x="6880910" y="561086"/>
                  </a:lnTo>
                  <a:lnTo>
                    <a:pt x="6878370" y="561721"/>
                  </a:lnTo>
                  <a:lnTo>
                    <a:pt x="6875957" y="561975"/>
                  </a:lnTo>
                  <a:lnTo>
                    <a:pt x="6873290" y="562355"/>
                  </a:lnTo>
                  <a:lnTo>
                    <a:pt x="6870750" y="562610"/>
                  </a:lnTo>
                  <a:lnTo>
                    <a:pt x="6868083" y="562991"/>
                  </a:lnTo>
                  <a:lnTo>
                    <a:pt x="6865670" y="562991"/>
                  </a:lnTo>
                  <a:lnTo>
                    <a:pt x="6862876" y="562991"/>
                  </a:lnTo>
                  <a:lnTo>
                    <a:pt x="6860463" y="562991"/>
                  </a:lnTo>
                  <a:lnTo>
                    <a:pt x="6857669" y="562610"/>
                  </a:lnTo>
                  <a:lnTo>
                    <a:pt x="6855256" y="562355"/>
                  </a:lnTo>
                  <a:lnTo>
                    <a:pt x="6852462" y="561975"/>
                  </a:lnTo>
                  <a:lnTo>
                    <a:pt x="6850049" y="561467"/>
                  </a:lnTo>
                  <a:lnTo>
                    <a:pt x="6847636" y="560831"/>
                  </a:lnTo>
                  <a:lnTo>
                    <a:pt x="6845223" y="560197"/>
                  </a:lnTo>
                  <a:lnTo>
                    <a:pt x="6842810" y="559307"/>
                  </a:lnTo>
                  <a:lnTo>
                    <a:pt x="6840651" y="558419"/>
                  </a:lnTo>
                  <a:lnTo>
                    <a:pt x="6838492" y="557149"/>
                  </a:lnTo>
                  <a:lnTo>
                    <a:pt x="6836333" y="555878"/>
                  </a:lnTo>
                  <a:lnTo>
                    <a:pt x="6834174" y="554736"/>
                  </a:lnTo>
                  <a:lnTo>
                    <a:pt x="6832396" y="553466"/>
                  </a:lnTo>
                  <a:lnTo>
                    <a:pt x="6830618" y="551942"/>
                  </a:lnTo>
                  <a:lnTo>
                    <a:pt x="6828713" y="550418"/>
                  </a:lnTo>
                  <a:lnTo>
                    <a:pt x="6821728" y="538606"/>
                  </a:lnTo>
                  <a:lnTo>
                    <a:pt x="6820839" y="536067"/>
                  </a:lnTo>
                  <a:lnTo>
                    <a:pt x="6820458" y="533653"/>
                  </a:lnTo>
                  <a:lnTo>
                    <a:pt x="6820204" y="531241"/>
                  </a:lnTo>
                  <a:lnTo>
                    <a:pt x="6820458" y="528447"/>
                  </a:lnTo>
                  <a:lnTo>
                    <a:pt x="6821093" y="525779"/>
                  </a:lnTo>
                  <a:lnTo>
                    <a:pt x="6821728" y="523367"/>
                  </a:lnTo>
                  <a:lnTo>
                    <a:pt x="6822617" y="521207"/>
                  </a:lnTo>
                  <a:lnTo>
                    <a:pt x="6823506" y="518795"/>
                  </a:lnTo>
                  <a:lnTo>
                    <a:pt x="6824776" y="516890"/>
                  </a:lnTo>
                  <a:lnTo>
                    <a:pt x="6826046" y="514730"/>
                  </a:lnTo>
                  <a:lnTo>
                    <a:pt x="6827189" y="512952"/>
                  </a:lnTo>
                  <a:lnTo>
                    <a:pt x="6829094" y="511428"/>
                  </a:lnTo>
                  <a:lnTo>
                    <a:pt x="6830618" y="509904"/>
                  </a:lnTo>
                  <a:lnTo>
                    <a:pt x="6832396" y="508380"/>
                  </a:lnTo>
                  <a:lnTo>
                    <a:pt x="6834174" y="507111"/>
                  </a:lnTo>
                  <a:lnTo>
                    <a:pt x="6836333" y="505968"/>
                  </a:lnTo>
                  <a:lnTo>
                    <a:pt x="6838492" y="504698"/>
                  </a:lnTo>
                  <a:lnTo>
                    <a:pt x="6852208" y="500506"/>
                  </a:lnTo>
                  <a:lnTo>
                    <a:pt x="6855002" y="499872"/>
                  </a:lnTo>
                  <a:lnTo>
                    <a:pt x="6857415" y="499491"/>
                  </a:lnTo>
                  <a:lnTo>
                    <a:pt x="6860082" y="499237"/>
                  </a:lnTo>
                  <a:lnTo>
                    <a:pt x="6862622" y="499237"/>
                  </a:lnTo>
                  <a:lnTo>
                    <a:pt x="6865289" y="498982"/>
                  </a:lnTo>
                  <a:lnTo>
                    <a:pt x="6867702" y="498982"/>
                  </a:lnTo>
                  <a:lnTo>
                    <a:pt x="6870496" y="499237"/>
                  </a:lnTo>
                  <a:lnTo>
                    <a:pt x="6872909" y="499237"/>
                  </a:lnTo>
                  <a:lnTo>
                    <a:pt x="6875703" y="499491"/>
                  </a:lnTo>
                  <a:lnTo>
                    <a:pt x="6878116" y="499872"/>
                  </a:lnTo>
                  <a:lnTo>
                    <a:pt x="6880910" y="500125"/>
                  </a:lnTo>
                  <a:lnTo>
                    <a:pt x="6883323" y="500761"/>
                  </a:lnTo>
                  <a:lnTo>
                    <a:pt x="6883323" y="469011"/>
                  </a:lnTo>
                </a:path>
                <a:path w="6883400" h="10017125">
                  <a:moveTo>
                    <a:pt x="6797598" y="593978"/>
                  </a:moveTo>
                  <a:lnTo>
                    <a:pt x="6797598" y="469011"/>
                  </a:lnTo>
                </a:path>
                <a:path w="6883400" h="10017125">
                  <a:moveTo>
                    <a:pt x="6883323" y="718947"/>
                  </a:moveTo>
                  <a:lnTo>
                    <a:pt x="6883323" y="685419"/>
                  </a:lnTo>
                  <a:lnTo>
                    <a:pt x="6880910" y="686053"/>
                  </a:lnTo>
                  <a:lnTo>
                    <a:pt x="6878370" y="686689"/>
                  </a:lnTo>
                  <a:lnTo>
                    <a:pt x="6875957" y="686943"/>
                  </a:lnTo>
                  <a:lnTo>
                    <a:pt x="6873290" y="687577"/>
                  </a:lnTo>
                  <a:lnTo>
                    <a:pt x="6870750" y="687958"/>
                  </a:lnTo>
                  <a:lnTo>
                    <a:pt x="6857669" y="687958"/>
                  </a:lnTo>
                  <a:lnTo>
                    <a:pt x="6855256" y="687324"/>
                  </a:lnTo>
                  <a:lnTo>
                    <a:pt x="6852462" y="686943"/>
                  </a:lnTo>
                  <a:lnTo>
                    <a:pt x="6850049" y="686435"/>
                  </a:lnTo>
                  <a:lnTo>
                    <a:pt x="6847636" y="685800"/>
                  </a:lnTo>
                  <a:lnTo>
                    <a:pt x="6845223" y="685165"/>
                  </a:lnTo>
                  <a:lnTo>
                    <a:pt x="6832396" y="678433"/>
                  </a:lnTo>
                  <a:lnTo>
                    <a:pt x="6830618" y="676910"/>
                  </a:lnTo>
                  <a:lnTo>
                    <a:pt x="6828713" y="675386"/>
                  </a:lnTo>
                  <a:lnTo>
                    <a:pt x="6827189" y="673607"/>
                  </a:lnTo>
                  <a:lnTo>
                    <a:pt x="6825665" y="672083"/>
                  </a:lnTo>
                  <a:lnTo>
                    <a:pt x="6824522" y="669925"/>
                  </a:lnTo>
                  <a:lnTo>
                    <a:pt x="6823252" y="668147"/>
                  </a:lnTo>
                  <a:lnTo>
                    <a:pt x="6822363" y="665606"/>
                  </a:lnTo>
                  <a:lnTo>
                    <a:pt x="6821728" y="663575"/>
                  </a:lnTo>
                  <a:lnTo>
                    <a:pt x="6820839" y="661416"/>
                  </a:lnTo>
                  <a:lnTo>
                    <a:pt x="6820458" y="658622"/>
                  </a:lnTo>
                  <a:lnTo>
                    <a:pt x="6820204" y="656208"/>
                  </a:lnTo>
                  <a:lnTo>
                    <a:pt x="6820458" y="653415"/>
                  </a:lnTo>
                  <a:lnTo>
                    <a:pt x="6821093" y="651001"/>
                  </a:lnTo>
                  <a:lnTo>
                    <a:pt x="6821728" y="648335"/>
                  </a:lnTo>
                  <a:lnTo>
                    <a:pt x="6822617" y="646176"/>
                  </a:lnTo>
                  <a:lnTo>
                    <a:pt x="6823506" y="644017"/>
                  </a:lnTo>
                  <a:lnTo>
                    <a:pt x="6824776" y="641857"/>
                  </a:lnTo>
                  <a:lnTo>
                    <a:pt x="6826046" y="640079"/>
                  </a:lnTo>
                  <a:lnTo>
                    <a:pt x="6827189" y="637921"/>
                  </a:lnTo>
                  <a:lnTo>
                    <a:pt x="6829094" y="636397"/>
                  </a:lnTo>
                  <a:lnTo>
                    <a:pt x="6830618" y="634873"/>
                  </a:lnTo>
                  <a:lnTo>
                    <a:pt x="6832396" y="633349"/>
                  </a:lnTo>
                  <a:lnTo>
                    <a:pt x="6834174" y="632078"/>
                  </a:lnTo>
                  <a:lnTo>
                    <a:pt x="6836333" y="630936"/>
                  </a:lnTo>
                  <a:lnTo>
                    <a:pt x="6838492" y="629666"/>
                  </a:lnTo>
                  <a:lnTo>
                    <a:pt x="6840651" y="628776"/>
                  </a:lnTo>
                  <a:lnTo>
                    <a:pt x="6842810" y="627888"/>
                  </a:lnTo>
                  <a:lnTo>
                    <a:pt x="6845223" y="627252"/>
                  </a:lnTo>
                  <a:lnTo>
                    <a:pt x="6847382" y="626364"/>
                  </a:lnTo>
                  <a:lnTo>
                    <a:pt x="6849795" y="625728"/>
                  </a:lnTo>
                  <a:lnTo>
                    <a:pt x="6852208" y="625475"/>
                  </a:lnTo>
                  <a:lnTo>
                    <a:pt x="6855002" y="624840"/>
                  </a:lnTo>
                  <a:lnTo>
                    <a:pt x="6857415" y="624458"/>
                  </a:lnTo>
                  <a:lnTo>
                    <a:pt x="6860082" y="624458"/>
                  </a:lnTo>
                  <a:lnTo>
                    <a:pt x="6862622" y="624204"/>
                  </a:lnTo>
                  <a:lnTo>
                    <a:pt x="6865289" y="624204"/>
                  </a:lnTo>
                  <a:lnTo>
                    <a:pt x="6867702" y="624204"/>
                  </a:lnTo>
                  <a:lnTo>
                    <a:pt x="6870496" y="624204"/>
                  </a:lnTo>
                  <a:lnTo>
                    <a:pt x="6872909" y="624458"/>
                  </a:lnTo>
                  <a:lnTo>
                    <a:pt x="6875703" y="624458"/>
                  </a:lnTo>
                  <a:lnTo>
                    <a:pt x="6878116" y="624840"/>
                  </a:lnTo>
                  <a:lnTo>
                    <a:pt x="6880910" y="625094"/>
                  </a:lnTo>
                  <a:lnTo>
                    <a:pt x="6883323" y="625728"/>
                  </a:lnTo>
                  <a:lnTo>
                    <a:pt x="6883323" y="593978"/>
                  </a:lnTo>
                </a:path>
                <a:path w="6883400" h="10017125">
                  <a:moveTo>
                    <a:pt x="6797598" y="718947"/>
                  </a:moveTo>
                  <a:lnTo>
                    <a:pt x="6797598" y="593978"/>
                  </a:lnTo>
                </a:path>
                <a:path w="6883400" h="10017125">
                  <a:moveTo>
                    <a:pt x="6883323" y="843915"/>
                  </a:moveTo>
                  <a:lnTo>
                    <a:pt x="6883323" y="810387"/>
                  </a:lnTo>
                  <a:lnTo>
                    <a:pt x="6880910" y="811022"/>
                  </a:lnTo>
                  <a:lnTo>
                    <a:pt x="6878370" y="811656"/>
                  </a:lnTo>
                  <a:lnTo>
                    <a:pt x="6875957" y="812292"/>
                  </a:lnTo>
                  <a:lnTo>
                    <a:pt x="6873290" y="812546"/>
                  </a:lnTo>
                  <a:lnTo>
                    <a:pt x="6870750" y="812926"/>
                  </a:lnTo>
                  <a:lnTo>
                    <a:pt x="6868083" y="812926"/>
                  </a:lnTo>
                  <a:lnTo>
                    <a:pt x="6865670" y="813180"/>
                  </a:lnTo>
                  <a:lnTo>
                    <a:pt x="6862876" y="813180"/>
                  </a:lnTo>
                  <a:lnTo>
                    <a:pt x="6860463" y="812926"/>
                  </a:lnTo>
                  <a:lnTo>
                    <a:pt x="6857669" y="812926"/>
                  </a:lnTo>
                  <a:lnTo>
                    <a:pt x="6855256" y="812292"/>
                  </a:lnTo>
                  <a:lnTo>
                    <a:pt x="6832396" y="803401"/>
                  </a:lnTo>
                  <a:lnTo>
                    <a:pt x="6830618" y="801877"/>
                  </a:lnTo>
                  <a:lnTo>
                    <a:pt x="6828713" y="800353"/>
                  </a:lnTo>
                  <a:lnTo>
                    <a:pt x="6827189" y="798829"/>
                  </a:lnTo>
                  <a:lnTo>
                    <a:pt x="6825665" y="797051"/>
                  </a:lnTo>
                  <a:lnTo>
                    <a:pt x="6824522" y="794893"/>
                  </a:lnTo>
                  <a:lnTo>
                    <a:pt x="6823252" y="793115"/>
                  </a:lnTo>
                  <a:lnTo>
                    <a:pt x="6822363" y="790955"/>
                  </a:lnTo>
                  <a:lnTo>
                    <a:pt x="6821728" y="788543"/>
                  </a:lnTo>
                  <a:lnTo>
                    <a:pt x="6820839" y="786383"/>
                  </a:lnTo>
                  <a:lnTo>
                    <a:pt x="6820458" y="783590"/>
                  </a:lnTo>
                  <a:lnTo>
                    <a:pt x="6820204" y="781176"/>
                  </a:lnTo>
                  <a:lnTo>
                    <a:pt x="6820458" y="778382"/>
                  </a:lnTo>
                  <a:lnTo>
                    <a:pt x="6821093" y="775970"/>
                  </a:lnTo>
                  <a:lnTo>
                    <a:pt x="6821728" y="773556"/>
                  </a:lnTo>
                  <a:lnTo>
                    <a:pt x="6822617" y="771144"/>
                  </a:lnTo>
                  <a:lnTo>
                    <a:pt x="6823506" y="768985"/>
                  </a:lnTo>
                  <a:lnTo>
                    <a:pt x="6824776" y="766826"/>
                  </a:lnTo>
                  <a:lnTo>
                    <a:pt x="6826046" y="765048"/>
                  </a:lnTo>
                  <a:lnTo>
                    <a:pt x="6827189" y="763143"/>
                  </a:lnTo>
                  <a:lnTo>
                    <a:pt x="6829094" y="761365"/>
                  </a:lnTo>
                  <a:lnTo>
                    <a:pt x="6830618" y="759841"/>
                  </a:lnTo>
                  <a:lnTo>
                    <a:pt x="6832396" y="758317"/>
                  </a:lnTo>
                  <a:lnTo>
                    <a:pt x="6834174" y="757047"/>
                  </a:lnTo>
                  <a:lnTo>
                    <a:pt x="6836333" y="755903"/>
                  </a:lnTo>
                  <a:lnTo>
                    <a:pt x="6838492" y="754633"/>
                  </a:lnTo>
                  <a:lnTo>
                    <a:pt x="6840651" y="753745"/>
                  </a:lnTo>
                  <a:lnTo>
                    <a:pt x="6842810" y="752855"/>
                  </a:lnTo>
                  <a:lnTo>
                    <a:pt x="6845223" y="752221"/>
                  </a:lnTo>
                  <a:lnTo>
                    <a:pt x="6847382" y="751331"/>
                  </a:lnTo>
                  <a:lnTo>
                    <a:pt x="6849795" y="750697"/>
                  </a:lnTo>
                  <a:lnTo>
                    <a:pt x="6852208" y="750443"/>
                  </a:lnTo>
                  <a:lnTo>
                    <a:pt x="6855002" y="749807"/>
                  </a:lnTo>
                  <a:lnTo>
                    <a:pt x="6857415" y="749426"/>
                  </a:lnTo>
                  <a:lnTo>
                    <a:pt x="6860082" y="749426"/>
                  </a:lnTo>
                  <a:lnTo>
                    <a:pt x="6862622" y="749173"/>
                  </a:lnTo>
                  <a:lnTo>
                    <a:pt x="6865289" y="749173"/>
                  </a:lnTo>
                  <a:lnTo>
                    <a:pt x="6867702" y="749173"/>
                  </a:lnTo>
                  <a:lnTo>
                    <a:pt x="6870496" y="749173"/>
                  </a:lnTo>
                  <a:lnTo>
                    <a:pt x="6872909" y="749426"/>
                  </a:lnTo>
                  <a:lnTo>
                    <a:pt x="6875703" y="749426"/>
                  </a:lnTo>
                  <a:lnTo>
                    <a:pt x="6878116" y="750062"/>
                  </a:lnTo>
                  <a:lnTo>
                    <a:pt x="6880910" y="750062"/>
                  </a:lnTo>
                  <a:lnTo>
                    <a:pt x="6883323" y="750697"/>
                  </a:lnTo>
                  <a:lnTo>
                    <a:pt x="6883323" y="718947"/>
                  </a:lnTo>
                </a:path>
                <a:path w="6883400" h="10017125">
                  <a:moveTo>
                    <a:pt x="6797598" y="843915"/>
                  </a:moveTo>
                  <a:lnTo>
                    <a:pt x="6797598" y="718947"/>
                  </a:lnTo>
                </a:path>
                <a:path w="6883400" h="10017125">
                  <a:moveTo>
                    <a:pt x="6883323" y="968882"/>
                  </a:moveTo>
                  <a:lnTo>
                    <a:pt x="6883323" y="935354"/>
                  </a:lnTo>
                  <a:lnTo>
                    <a:pt x="6880910" y="935990"/>
                  </a:lnTo>
                  <a:lnTo>
                    <a:pt x="6878370" y="936625"/>
                  </a:lnTo>
                  <a:lnTo>
                    <a:pt x="6875957" y="937260"/>
                  </a:lnTo>
                  <a:lnTo>
                    <a:pt x="6873290" y="937514"/>
                  </a:lnTo>
                  <a:lnTo>
                    <a:pt x="6870750" y="937895"/>
                  </a:lnTo>
                  <a:lnTo>
                    <a:pt x="6868083" y="937895"/>
                  </a:lnTo>
                  <a:lnTo>
                    <a:pt x="6865670" y="938149"/>
                  </a:lnTo>
                  <a:lnTo>
                    <a:pt x="6862876" y="938149"/>
                  </a:lnTo>
                  <a:lnTo>
                    <a:pt x="6860463" y="937895"/>
                  </a:lnTo>
                  <a:lnTo>
                    <a:pt x="6857669" y="937895"/>
                  </a:lnTo>
                  <a:lnTo>
                    <a:pt x="6855256" y="937514"/>
                  </a:lnTo>
                  <a:lnTo>
                    <a:pt x="6852462" y="936878"/>
                  </a:lnTo>
                  <a:lnTo>
                    <a:pt x="6850049" y="936371"/>
                  </a:lnTo>
                  <a:lnTo>
                    <a:pt x="6847636" y="935736"/>
                  </a:lnTo>
                  <a:lnTo>
                    <a:pt x="6832396" y="928370"/>
                  </a:lnTo>
                  <a:lnTo>
                    <a:pt x="6830618" y="927226"/>
                  </a:lnTo>
                  <a:lnTo>
                    <a:pt x="6828713" y="925322"/>
                  </a:lnTo>
                  <a:lnTo>
                    <a:pt x="6827189" y="923798"/>
                  </a:lnTo>
                  <a:lnTo>
                    <a:pt x="6825665" y="922020"/>
                  </a:lnTo>
                  <a:lnTo>
                    <a:pt x="6824522" y="919861"/>
                  </a:lnTo>
                  <a:lnTo>
                    <a:pt x="6823252" y="918082"/>
                  </a:lnTo>
                  <a:lnTo>
                    <a:pt x="6822363" y="915924"/>
                  </a:lnTo>
                  <a:lnTo>
                    <a:pt x="6821728" y="913511"/>
                  </a:lnTo>
                  <a:lnTo>
                    <a:pt x="6820839" y="911351"/>
                  </a:lnTo>
                  <a:lnTo>
                    <a:pt x="6820458" y="908557"/>
                  </a:lnTo>
                  <a:lnTo>
                    <a:pt x="6820204" y="906145"/>
                  </a:lnTo>
                  <a:lnTo>
                    <a:pt x="6820458" y="903351"/>
                  </a:lnTo>
                  <a:lnTo>
                    <a:pt x="6821093" y="900938"/>
                  </a:lnTo>
                  <a:lnTo>
                    <a:pt x="6821728" y="898525"/>
                  </a:lnTo>
                  <a:lnTo>
                    <a:pt x="6822617" y="896112"/>
                  </a:lnTo>
                  <a:lnTo>
                    <a:pt x="6823506" y="893952"/>
                  </a:lnTo>
                  <a:lnTo>
                    <a:pt x="6824776" y="891794"/>
                  </a:lnTo>
                  <a:lnTo>
                    <a:pt x="6826046" y="890016"/>
                  </a:lnTo>
                  <a:lnTo>
                    <a:pt x="6827189" y="888111"/>
                  </a:lnTo>
                  <a:lnTo>
                    <a:pt x="6829094" y="886332"/>
                  </a:lnTo>
                  <a:lnTo>
                    <a:pt x="6830618" y="884808"/>
                  </a:lnTo>
                  <a:lnTo>
                    <a:pt x="6832396" y="883539"/>
                  </a:lnTo>
                  <a:lnTo>
                    <a:pt x="6834174" y="882015"/>
                  </a:lnTo>
                  <a:lnTo>
                    <a:pt x="6836333" y="880872"/>
                  </a:lnTo>
                  <a:lnTo>
                    <a:pt x="6838492" y="879601"/>
                  </a:lnTo>
                  <a:lnTo>
                    <a:pt x="6840651" y="878713"/>
                  </a:lnTo>
                  <a:lnTo>
                    <a:pt x="6842810" y="877824"/>
                  </a:lnTo>
                  <a:lnTo>
                    <a:pt x="6845223" y="877189"/>
                  </a:lnTo>
                  <a:lnTo>
                    <a:pt x="6847382" y="876300"/>
                  </a:lnTo>
                  <a:lnTo>
                    <a:pt x="6849795" y="875665"/>
                  </a:lnTo>
                  <a:lnTo>
                    <a:pt x="6852208" y="875411"/>
                  </a:lnTo>
                  <a:lnTo>
                    <a:pt x="6855002" y="874776"/>
                  </a:lnTo>
                  <a:lnTo>
                    <a:pt x="6857415" y="874395"/>
                  </a:lnTo>
                  <a:lnTo>
                    <a:pt x="6860082" y="874395"/>
                  </a:lnTo>
                  <a:lnTo>
                    <a:pt x="6862622" y="874141"/>
                  </a:lnTo>
                  <a:lnTo>
                    <a:pt x="6865289" y="874141"/>
                  </a:lnTo>
                  <a:lnTo>
                    <a:pt x="6867702" y="874141"/>
                  </a:lnTo>
                  <a:lnTo>
                    <a:pt x="6870496" y="874141"/>
                  </a:lnTo>
                  <a:lnTo>
                    <a:pt x="6872909" y="874395"/>
                  </a:lnTo>
                  <a:lnTo>
                    <a:pt x="6875703" y="874395"/>
                  </a:lnTo>
                  <a:lnTo>
                    <a:pt x="6878116" y="875029"/>
                  </a:lnTo>
                  <a:lnTo>
                    <a:pt x="6880910" y="875411"/>
                  </a:lnTo>
                  <a:lnTo>
                    <a:pt x="6883323" y="875665"/>
                  </a:lnTo>
                  <a:lnTo>
                    <a:pt x="6883323" y="843915"/>
                  </a:lnTo>
                </a:path>
                <a:path w="6883400" h="10017125">
                  <a:moveTo>
                    <a:pt x="6797598" y="968882"/>
                  </a:moveTo>
                  <a:lnTo>
                    <a:pt x="6797598" y="843915"/>
                  </a:lnTo>
                </a:path>
                <a:path w="6883400" h="10017125">
                  <a:moveTo>
                    <a:pt x="6883323" y="1093851"/>
                  </a:moveTo>
                  <a:lnTo>
                    <a:pt x="6883323" y="1060323"/>
                  </a:lnTo>
                  <a:lnTo>
                    <a:pt x="6880910" y="1060957"/>
                  </a:lnTo>
                  <a:lnTo>
                    <a:pt x="6878370" y="1061593"/>
                  </a:lnTo>
                  <a:lnTo>
                    <a:pt x="6875957" y="1062227"/>
                  </a:lnTo>
                  <a:lnTo>
                    <a:pt x="6873290" y="1062481"/>
                  </a:lnTo>
                  <a:lnTo>
                    <a:pt x="6870750" y="1062863"/>
                  </a:lnTo>
                  <a:lnTo>
                    <a:pt x="6868083" y="1063117"/>
                  </a:lnTo>
                  <a:lnTo>
                    <a:pt x="6865670" y="1063117"/>
                  </a:lnTo>
                  <a:lnTo>
                    <a:pt x="6862876" y="1063117"/>
                  </a:lnTo>
                  <a:lnTo>
                    <a:pt x="6860463" y="1063117"/>
                  </a:lnTo>
                  <a:lnTo>
                    <a:pt x="6857669" y="1062863"/>
                  </a:lnTo>
                  <a:lnTo>
                    <a:pt x="6855256" y="1062481"/>
                  </a:lnTo>
                  <a:lnTo>
                    <a:pt x="6852462" y="1061847"/>
                  </a:lnTo>
                  <a:lnTo>
                    <a:pt x="6850049" y="1061593"/>
                  </a:lnTo>
                  <a:lnTo>
                    <a:pt x="6847636" y="1060703"/>
                  </a:lnTo>
                  <a:lnTo>
                    <a:pt x="6845223" y="1060069"/>
                  </a:lnTo>
                  <a:lnTo>
                    <a:pt x="6842810" y="1059179"/>
                  </a:lnTo>
                  <a:lnTo>
                    <a:pt x="6832396" y="1053338"/>
                  </a:lnTo>
                  <a:lnTo>
                    <a:pt x="6830618" y="1052195"/>
                  </a:lnTo>
                  <a:lnTo>
                    <a:pt x="6828713" y="1050290"/>
                  </a:lnTo>
                  <a:lnTo>
                    <a:pt x="6827189" y="1048766"/>
                  </a:lnTo>
                  <a:lnTo>
                    <a:pt x="6825665" y="1046988"/>
                  </a:lnTo>
                  <a:lnTo>
                    <a:pt x="6824522" y="1044828"/>
                  </a:lnTo>
                  <a:lnTo>
                    <a:pt x="6823252" y="1043051"/>
                  </a:lnTo>
                  <a:lnTo>
                    <a:pt x="6822363" y="1040892"/>
                  </a:lnTo>
                  <a:lnTo>
                    <a:pt x="6821728" y="1038478"/>
                  </a:lnTo>
                  <a:lnTo>
                    <a:pt x="6820839" y="1036320"/>
                  </a:lnTo>
                  <a:lnTo>
                    <a:pt x="6820458" y="1033906"/>
                  </a:lnTo>
                  <a:lnTo>
                    <a:pt x="6820204" y="1031113"/>
                  </a:lnTo>
                  <a:lnTo>
                    <a:pt x="6820458" y="1028319"/>
                  </a:lnTo>
                  <a:lnTo>
                    <a:pt x="6821093" y="1025905"/>
                  </a:lnTo>
                  <a:lnTo>
                    <a:pt x="6821728" y="1023493"/>
                  </a:lnTo>
                  <a:lnTo>
                    <a:pt x="6822617" y="1021079"/>
                  </a:lnTo>
                  <a:lnTo>
                    <a:pt x="6823506" y="1018921"/>
                  </a:lnTo>
                  <a:lnTo>
                    <a:pt x="6824776" y="1016762"/>
                  </a:lnTo>
                  <a:lnTo>
                    <a:pt x="6826046" y="1014983"/>
                  </a:lnTo>
                  <a:lnTo>
                    <a:pt x="6827189" y="1013078"/>
                  </a:lnTo>
                  <a:lnTo>
                    <a:pt x="6829094" y="1011554"/>
                  </a:lnTo>
                  <a:lnTo>
                    <a:pt x="6830618" y="1009776"/>
                  </a:lnTo>
                  <a:lnTo>
                    <a:pt x="6832396" y="1008506"/>
                  </a:lnTo>
                  <a:lnTo>
                    <a:pt x="6834174" y="1006982"/>
                  </a:lnTo>
                  <a:lnTo>
                    <a:pt x="6836333" y="1005840"/>
                  </a:lnTo>
                  <a:lnTo>
                    <a:pt x="6838492" y="1004951"/>
                  </a:lnTo>
                  <a:lnTo>
                    <a:pt x="6840651" y="1003680"/>
                  </a:lnTo>
                  <a:lnTo>
                    <a:pt x="6842810" y="1002792"/>
                  </a:lnTo>
                  <a:lnTo>
                    <a:pt x="6845223" y="1002156"/>
                  </a:lnTo>
                  <a:lnTo>
                    <a:pt x="6847382" y="1001268"/>
                  </a:lnTo>
                  <a:lnTo>
                    <a:pt x="6849795" y="1000887"/>
                  </a:lnTo>
                  <a:lnTo>
                    <a:pt x="6852208" y="1000378"/>
                  </a:lnTo>
                  <a:lnTo>
                    <a:pt x="6855002" y="999744"/>
                  </a:lnTo>
                  <a:lnTo>
                    <a:pt x="6857415" y="999744"/>
                  </a:lnTo>
                  <a:lnTo>
                    <a:pt x="6860082" y="999363"/>
                  </a:lnTo>
                  <a:lnTo>
                    <a:pt x="6862622" y="999108"/>
                  </a:lnTo>
                  <a:lnTo>
                    <a:pt x="6865289" y="999108"/>
                  </a:lnTo>
                  <a:lnTo>
                    <a:pt x="6867702" y="999108"/>
                  </a:lnTo>
                  <a:lnTo>
                    <a:pt x="6870496" y="999108"/>
                  </a:lnTo>
                  <a:lnTo>
                    <a:pt x="6872909" y="999363"/>
                  </a:lnTo>
                  <a:lnTo>
                    <a:pt x="6875703" y="999744"/>
                  </a:lnTo>
                  <a:lnTo>
                    <a:pt x="6878116" y="999998"/>
                  </a:lnTo>
                  <a:lnTo>
                    <a:pt x="6880910" y="1000378"/>
                  </a:lnTo>
                  <a:lnTo>
                    <a:pt x="6883323" y="1000632"/>
                  </a:lnTo>
                  <a:lnTo>
                    <a:pt x="6883323" y="968882"/>
                  </a:lnTo>
                </a:path>
                <a:path w="6883400" h="10017125">
                  <a:moveTo>
                    <a:pt x="6797598" y="1093851"/>
                  </a:moveTo>
                  <a:lnTo>
                    <a:pt x="6797598" y="968882"/>
                  </a:lnTo>
                </a:path>
                <a:path w="6883400" h="10017125">
                  <a:moveTo>
                    <a:pt x="6883323" y="1219200"/>
                  </a:moveTo>
                  <a:lnTo>
                    <a:pt x="6883323" y="1185291"/>
                  </a:lnTo>
                  <a:lnTo>
                    <a:pt x="6880910" y="1185926"/>
                  </a:lnTo>
                  <a:lnTo>
                    <a:pt x="6878370" y="1186561"/>
                  </a:lnTo>
                  <a:lnTo>
                    <a:pt x="6875957" y="1187196"/>
                  </a:lnTo>
                  <a:lnTo>
                    <a:pt x="6873290" y="1187450"/>
                  </a:lnTo>
                  <a:lnTo>
                    <a:pt x="6870750" y="1187830"/>
                  </a:lnTo>
                  <a:lnTo>
                    <a:pt x="6868083" y="1188085"/>
                  </a:lnTo>
                  <a:lnTo>
                    <a:pt x="6865670" y="1188085"/>
                  </a:lnTo>
                  <a:lnTo>
                    <a:pt x="6862876" y="1188085"/>
                  </a:lnTo>
                  <a:lnTo>
                    <a:pt x="6860463" y="1188085"/>
                  </a:lnTo>
                  <a:lnTo>
                    <a:pt x="6857669" y="1187830"/>
                  </a:lnTo>
                  <a:lnTo>
                    <a:pt x="6855256" y="1187450"/>
                  </a:lnTo>
                  <a:lnTo>
                    <a:pt x="6852462" y="1187196"/>
                  </a:lnTo>
                  <a:lnTo>
                    <a:pt x="6850049" y="1186561"/>
                  </a:lnTo>
                  <a:lnTo>
                    <a:pt x="6847636" y="1185926"/>
                  </a:lnTo>
                  <a:lnTo>
                    <a:pt x="6845223" y="1185037"/>
                  </a:lnTo>
                  <a:lnTo>
                    <a:pt x="6842810" y="1184402"/>
                  </a:lnTo>
                  <a:lnTo>
                    <a:pt x="6840651" y="1183513"/>
                  </a:lnTo>
                  <a:lnTo>
                    <a:pt x="6838492" y="1182243"/>
                  </a:lnTo>
                  <a:lnTo>
                    <a:pt x="6836333" y="1181100"/>
                  </a:lnTo>
                  <a:lnTo>
                    <a:pt x="6834174" y="1179829"/>
                  </a:lnTo>
                  <a:lnTo>
                    <a:pt x="6832396" y="1178305"/>
                  </a:lnTo>
                  <a:lnTo>
                    <a:pt x="6830618" y="1177163"/>
                  </a:lnTo>
                  <a:lnTo>
                    <a:pt x="6828713" y="1175639"/>
                  </a:lnTo>
                  <a:lnTo>
                    <a:pt x="6827189" y="1173733"/>
                  </a:lnTo>
                  <a:lnTo>
                    <a:pt x="6825665" y="1171955"/>
                  </a:lnTo>
                  <a:lnTo>
                    <a:pt x="6824522" y="1170051"/>
                  </a:lnTo>
                  <a:lnTo>
                    <a:pt x="6823252" y="1168019"/>
                  </a:lnTo>
                  <a:lnTo>
                    <a:pt x="6822363" y="1165860"/>
                  </a:lnTo>
                  <a:lnTo>
                    <a:pt x="6821728" y="1163701"/>
                  </a:lnTo>
                  <a:lnTo>
                    <a:pt x="6820839" y="1161288"/>
                  </a:lnTo>
                  <a:lnTo>
                    <a:pt x="6820458" y="1158875"/>
                  </a:lnTo>
                  <a:lnTo>
                    <a:pt x="6820204" y="1156080"/>
                  </a:lnTo>
                  <a:lnTo>
                    <a:pt x="6820458" y="1153287"/>
                  </a:lnTo>
                  <a:lnTo>
                    <a:pt x="6821093" y="1150874"/>
                  </a:lnTo>
                  <a:lnTo>
                    <a:pt x="6826046" y="1139952"/>
                  </a:lnTo>
                  <a:lnTo>
                    <a:pt x="6827189" y="1138047"/>
                  </a:lnTo>
                  <a:lnTo>
                    <a:pt x="6829094" y="1136523"/>
                  </a:lnTo>
                  <a:lnTo>
                    <a:pt x="6830618" y="1134745"/>
                  </a:lnTo>
                  <a:lnTo>
                    <a:pt x="6832396" y="1133475"/>
                  </a:lnTo>
                  <a:lnTo>
                    <a:pt x="6834174" y="1131951"/>
                  </a:lnTo>
                  <a:lnTo>
                    <a:pt x="6836333" y="1130807"/>
                  </a:lnTo>
                  <a:lnTo>
                    <a:pt x="6838492" y="1129919"/>
                  </a:lnTo>
                  <a:lnTo>
                    <a:pt x="6840651" y="1128902"/>
                  </a:lnTo>
                  <a:lnTo>
                    <a:pt x="6857415" y="1124712"/>
                  </a:lnTo>
                  <a:lnTo>
                    <a:pt x="6860082" y="1124330"/>
                  </a:lnTo>
                  <a:lnTo>
                    <a:pt x="6862622" y="1124077"/>
                  </a:lnTo>
                  <a:lnTo>
                    <a:pt x="6865289" y="1124077"/>
                  </a:lnTo>
                  <a:lnTo>
                    <a:pt x="6867702" y="1124077"/>
                  </a:lnTo>
                  <a:lnTo>
                    <a:pt x="6870496" y="1124077"/>
                  </a:lnTo>
                  <a:lnTo>
                    <a:pt x="6872909" y="1124330"/>
                  </a:lnTo>
                  <a:lnTo>
                    <a:pt x="6875703" y="1124712"/>
                  </a:lnTo>
                  <a:lnTo>
                    <a:pt x="6878116" y="1124966"/>
                  </a:lnTo>
                  <a:lnTo>
                    <a:pt x="6880910" y="1125347"/>
                  </a:lnTo>
                  <a:lnTo>
                    <a:pt x="6883323" y="1125601"/>
                  </a:lnTo>
                  <a:lnTo>
                    <a:pt x="6883323" y="1093851"/>
                  </a:lnTo>
                </a:path>
                <a:path w="6883400" h="10017125">
                  <a:moveTo>
                    <a:pt x="6797598" y="1219200"/>
                  </a:moveTo>
                  <a:lnTo>
                    <a:pt x="6797598" y="1093851"/>
                  </a:lnTo>
                </a:path>
                <a:path w="6883400" h="10017125">
                  <a:moveTo>
                    <a:pt x="6883323" y="1344168"/>
                  </a:moveTo>
                  <a:lnTo>
                    <a:pt x="6883323" y="1310258"/>
                  </a:lnTo>
                  <a:lnTo>
                    <a:pt x="6880910" y="1310894"/>
                  </a:lnTo>
                  <a:lnTo>
                    <a:pt x="6878370" y="1311528"/>
                  </a:lnTo>
                  <a:lnTo>
                    <a:pt x="6875957" y="1312164"/>
                  </a:lnTo>
                  <a:lnTo>
                    <a:pt x="6873290" y="1312418"/>
                  </a:lnTo>
                  <a:lnTo>
                    <a:pt x="6870750" y="1312799"/>
                  </a:lnTo>
                  <a:lnTo>
                    <a:pt x="6868083" y="1313052"/>
                  </a:lnTo>
                  <a:lnTo>
                    <a:pt x="6865670" y="1313052"/>
                  </a:lnTo>
                  <a:lnTo>
                    <a:pt x="6862876" y="1313052"/>
                  </a:lnTo>
                  <a:lnTo>
                    <a:pt x="6860463" y="1313052"/>
                  </a:lnTo>
                  <a:lnTo>
                    <a:pt x="6857669" y="1312799"/>
                  </a:lnTo>
                  <a:lnTo>
                    <a:pt x="6855256" y="1312418"/>
                  </a:lnTo>
                  <a:lnTo>
                    <a:pt x="6852462" y="1312164"/>
                  </a:lnTo>
                  <a:lnTo>
                    <a:pt x="6850049" y="1311528"/>
                  </a:lnTo>
                  <a:lnTo>
                    <a:pt x="6847636" y="1310894"/>
                  </a:lnTo>
                  <a:lnTo>
                    <a:pt x="6845223" y="1310258"/>
                  </a:lnTo>
                  <a:lnTo>
                    <a:pt x="6842810" y="1309370"/>
                  </a:lnTo>
                  <a:lnTo>
                    <a:pt x="6840651" y="1308480"/>
                  </a:lnTo>
                  <a:lnTo>
                    <a:pt x="6838492" y="1307211"/>
                  </a:lnTo>
                  <a:lnTo>
                    <a:pt x="6836333" y="1306068"/>
                  </a:lnTo>
                  <a:lnTo>
                    <a:pt x="6834174" y="1304798"/>
                  </a:lnTo>
                  <a:lnTo>
                    <a:pt x="6832396" y="1303654"/>
                  </a:lnTo>
                  <a:lnTo>
                    <a:pt x="6830618" y="1302130"/>
                  </a:lnTo>
                  <a:lnTo>
                    <a:pt x="6828713" y="1300606"/>
                  </a:lnTo>
                  <a:lnTo>
                    <a:pt x="6827189" y="1298702"/>
                  </a:lnTo>
                  <a:lnTo>
                    <a:pt x="6825665" y="1296924"/>
                  </a:lnTo>
                  <a:lnTo>
                    <a:pt x="6824522" y="1295019"/>
                  </a:lnTo>
                  <a:lnTo>
                    <a:pt x="6823252" y="1292987"/>
                  </a:lnTo>
                  <a:lnTo>
                    <a:pt x="6822363" y="1290827"/>
                  </a:lnTo>
                  <a:lnTo>
                    <a:pt x="6821728" y="1288669"/>
                  </a:lnTo>
                  <a:lnTo>
                    <a:pt x="6820839" y="1286255"/>
                  </a:lnTo>
                  <a:lnTo>
                    <a:pt x="6820458" y="1283843"/>
                  </a:lnTo>
                  <a:lnTo>
                    <a:pt x="6820204" y="1281049"/>
                  </a:lnTo>
                  <a:lnTo>
                    <a:pt x="6826046" y="1264920"/>
                  </a:lnTo>
                  <a:lnTo>
                    <a:pt x="6827189" y="1263015"/>
                  </a:lnTo>
                  <a:lnTo>
                    <a:pt x="6829094" y="1261491"/>
                  </a:lnTo>
                  <a:lnTo>
                    <a:pt x="6830618" y="1259967"/>
                  </a:lnTo>
                  <a:lnTo>
                    <a:pt x="6832396" y="1258443"/>
                  </a:lnTo>
                  <a:lnTo>
                    <a:pt x="6857415" y="1249679"/>
                  </a:lnTo>
                  <a:lnTo>
                    <a:pt x="6860082" y="1249299"/>
                  </a:lnTo>
                  <a:lnTo>
                    <a:pt x="6862622" y="1249299"/>
                  </a:lnTo>
                  <a:lnTo>
                    <a:pt x="6865289" y="1249045"/>
                  </a:lnTo>
                  <a:lnTo>
                    <a:pt x="6867702" y="1249045"/>
                  </a:lnTo>
                  <a:lnTo>
                    <a:pt x="6870496" y="1249299"/>
                  </a:lnTo>
                  <a:lnTo>
                    <a:pt x="6872909" y="1249299"/>
                  </a:lnTo>
                  <a:lnTo>
                    <a:pt x="6875703" y="1249679"/>
                  </a:lnTo>
                  <a:lnTo>
                    <a:pt x="6878116" y="1249933"/>
                  </a:lnTo>
                  <a:lnTo>
                    <a:pt x="6880910" y="1250315"/>
                  </a:lnTo>
                  <a:lnTo>
                    <a:pt x="6883323" y="1250823"/>
                  </a:lnTo>
                  <a:lnTo>
                    <a:pt x="6883323" y="1219200"/>
                  </a:lnTo>
                </a:path>
                <a:path w="6883400" h="10017125">
                  <a:moveTo>
                    <a:pt x="6797598" y="1344168"/>
                  </a:moveTo>
                  <a:lnTo>
                    <a:pt x="6797598" y="1219200"/>
                  </a:lnTo>
                </a:path>
                <a:path w="6883400" h="10017125">
                  <a:moveTo>
                    <a:pt x="6883323" y="1469136"/>
                  </a:moveTo>
                  <a:lnTo>
                    <a:pt x="6883323" y="1435227"/>
                  </a:lnTo>
                  <a:lnTo>
                    <a:pt x="6880910" y="1435862"/>
                  </a:lnTo>
                  <a:lnTo>
                    <a:pt x="6878370" y="1436751"/>
                  </a:lnTo>
                  <a:lnTo>
                    <a:pt x="6875957" y="1437131"/>
                  </a:lnTo>
                  <a:lnTo>
                    <a:pt x="6873290" y="1437386"/>
                  </a:lnTo>
                  <a:lnTo>
                    <a:pt x="6870750" y="1437767"/>
                  </a:lnTo>
                  <a:lnTo>
                    <a:pt x="6868083" y="1438021"/>
                  </a:lnTo>
                  <a:lnTo>
                    <a:pt x="6865670" y="1438021"/>
                  </a:lnTo>
                  <a:lnTo>
                    <a:pt x="6862876" y="1438021"/>
                  </a:lnTo>
                  <a:lnTo>
                    <a:pt x="6860463" y="1438021"/>
                  </a:lnTo>
                  <a:lnTo>
                    <a:pt x="6857669" y="1437767"/>
                  </a:lnTo>
                  <a:lnTo>
                    <a:pt x="6855256" y="1437386"/>
                  </a:lnTo>
                  <a:lnTo>
                    <a:pt x="6852462" y="1437131"/>
                  </a:lnTo>
                  <a:lnTo>
                    <a:pt x="6850049" y="1436497"/>
                  </a:lnTo>
                  <a:lnTo>
                    <a:pt x="6847636" y="1435862"/>
                  </a:lnTo>
                  <a:lnTo>
                    <a:pt x="6845223" y="1435227"/>
                  </a:lnTo>
                  <a:lnTo>
                    <a:pt x="6842810" y="1434338"/>
                  </a:lnTo>
                  <a:lnTo>
                    <a:pt x="6840651" y="1433449"/>
                  </a:lnTo>
                  <a:lnTo>
                    <a:pt x="6838492" y="1432178"/>
                  </a:lnTo>
                  <a:lnTo>
                    <a:pt x="6836333" y="1431036"/>
                  </a:lnTo>
                  <a:lnTo>
                    <a:pt x="6834174" y="1429766"/>
                  </a:lnTo>
                  <a:lnTo>
                    <a:pt x="6832396" y="1428623"/>
                  </a:lnTo>
                  <a:lnTo>
                    <a:pt x="6830618" y="1427099"/>
                  </a:lnTo>
                  <a:lnTo>
                    <a:pt x="6828713" y="1425575"/>
                  </a:lnTo>
                  <a:lnTo>
                    <a:pt x="6827189" y="1423670"/>
                  </a:lnTo>
                  <a:lnTo>
                    <a:pt x="6825665" y="1421892"/>
                  </a:lnTo>
                  <a:lnTo>
                    <a:pt x="6824522" y="1419987"/>
                  </a:lnTo>
                  <a:lnTo>
                    <a:pt x="6823252" y="1417954"/>
                  </a:lnTo>
                  <a:lnTo>
                    <a:pt x="6822363" y="1415796"/>
                  </a:lnTo>
                  <a:lnTo>
                    <a:pt x="6821728" y="1413637"/>
                  </a:lnTo>
                  <a:lnTo>
                    <a:pt x="6820839" y="1411224"/>
                  </a:lnTo>
                  <a:lnTo>
                    <a:pt x="6820458" y="1408811"/>
                  </a:lnTo>
                  <a:lnTo>
                    <a:pt x="6820204" y="1406271"/>
                  </a:lnTo>
                  <a:lnTo>
                    <a:pt x="6824776" y="1392047"/>
                  </a:lnTo>
                  <a:lnTo>
                    <a:pt x="6826046" y="1389888"/>
                  </a:lnTo>
                  <a:lnTo>
                    <a:pt x="6827189" y="1387982"/>
                  </a:lnTo>
                  <a:lnTo>
                    <a:pt x="6829094" y="1386458"/>
                  </a:lnTo>
                  <a:lnTo>
                    <a:pt x="6830618" y="1384935"/>
                  </a:lnTo>
                  <a:lnTo>
                    <a:pt x="6857415" y="1374648"/>
                  </a:lnTo>
                  <a:lnTo>
                    <a:pt x="6860082" y="1374267"/>
                  </a:lnTo>
                  <a:lnTo>
                    <a:pt x="6862622" y="1374267"/>
                  </a:lnTo>
                  <a:lnTo>
                    <a:pt x="6865289" y="1374013"/>
                  </a:lnTo>
                  <a:lnTo>
                    <a:pt x="6867702" y="1374013"/>
                  </a:lnTo>
                  <a:lnTo>
                    <a:pt x="6870496" y="1374267"/>
                  </a:lnTo>
                  <a:lnTo>
                    <a:pt x="6872909" y="1374267"/>
                  </a:lnTo>
                  <a:lnTo>
                    <a:pt x="6875703" y="1374648"/>
                  </a:lnTo>
                  <a:lnTo>
                    <a:pt x="6878116" y="1374902"/>
                  </a:lnTo>
                  <a:lnTo>
                    <a:pt x="6880910" y="1375282"/>
                  </a:lnTo>
                  <a:lnTo>
                    <a:pt x="6883323" y="1375791"/>
                  </a:lnTo>
                  <a:lnTo>
                    <a:pt x="6883323" y="1344168"/>
                  </a:lnTo>
                </a:path>
                <a:path w="6883400" h="10017125">
                  <a:moveTo>
                    <a:pt x="6797598" y="1469136"/>
                  </a:moveTo>
                  <a:lnTo>
                    <a:pt x="6797598" y="1344168"/>
                  </a:lnTo>
                </a:path>
                <a:path w="6883400" h="10017125">
                  <a:moveTo>
                    <a:pt x="6883323" y="1594103"/>
                  </a:moveTo>
                  <a:lnTo>
                    <a:pt x="6883323" y="1560195"/>
                  </a:lnTo>
                  <a:lnTo>
                    <a:pt x="6880910" y="1560829"/>
                  </a:lnTo>
                  <a:lnTo>
                    <a:pt x="6878370" y="1561719"/>
                  </a:lnTo>
                  <a:lnTo>
                    <a:pt x="6875957" y="1562100"/>
                  </a:lnTo>
                  <a:lnTo>
                    <a:pt x="6873290" y="1562353"/>
                  </a:lnTo>
                  <a:lnTo>
                    <a:pt x="6870750" y="1562735"/>
                  </a:lnTo>
                  <a:lnTo>
                    <a:pt x="6868083" y="1562989"/>
                  </a:lnTo>
                  <a:lnTo>
                    <a:pt x="6865670" y="1562989"/>
                  </a:lnTo>
                  <a:lnTo>
                    <a:pt x="6862876" y="1562989"/>
                  </a:lnTo>
                  <a:lnTo>
                    <a:pt x="6860463" y="1562989"/>
                  </a:lnTo>
                  <a:lnTo>
                    <a:pt x="6857669" y="1562735"/>
                  </a:lnTo>
                  <a:lnTo>
                    <a:pt x="6855256" y="1562353"/>
                  </a:lnTo>
                  <a:lnTo>
                    <a:pt x="6852462" y="1562100"/>
                  </a:lnTo>
                  <a:lnTo>
                    <a:pt x="6850049" y="1561465"/>
                  </a:lnTo>
                  <a:lnTo>
                    <a:pt x="6847636" y="1560829"/>
                  </a:lnTo>
                  <a:lnTo>
                    <a:pt x="6845223" y="1560195"/>
                  </a:lnTo>
                  <a:lnTo>
                    <a:pt x="6842810" y="1559305"/>
                  </a:lnTo>
                  <a:lnTo>
                    <a:pt x="6840651" y="1558417"/>
                  </a:lnTo>
                  <a:lnTo>
                    <a:pt x="6838492" y="1557147"/>
                  </a:lnTo>
                  <a:lnTo>
                    <a:pt x="6836333" y="1556003"/>
                  </a:lnTo>
                  <a:lnTo>
                    <a:pt x="6834174" y="1554733"/>
                  </a:lnTo>
                  <a:lnTo>
                    <a:pt x="6832396" y="1553591"/>
                  </a:lnTo>
                  <a:lnTo>
                    <a:pt x="6830618" y="1552067"/>
                  </a:lnTo>
                  <a:lnTo>
                    <a:pt x="6828713" y="1550543"/>
                  </a:lnTo>
                  <a:lnTo>
                    <a:pt x="6827189" y="1548638"/>
                  </a:lnTo>
                  <a:lnTo>
                    <a:pt x="6825665" y="1546860"/>
                  </a:lnTo>
                  <a:lnTo>
                    <a:pt x="6824522" y="1544954"/>
                  </a:lnTo>
                  <a:lnTo>
                    <a:pt x="6823252" y="1542923"/>
                  </a:lnTo>
                  <a:lnTo>
                    <a:pt x="6822363" y="1540764"/>
                  </a:lnTo>
                  <a:lnTo>
                    <a:pt x="6821728" y="1538604"/>
                  </a:lnTo>
                  <a:lnTo>
                    <a:pt x="6820839" y="1536192"/>
                  </a:lnTo>
                  <a:lnTo>
                    <a:pt x="6820458" y="1533778"/>
                  </a:lnTo>
                  <a:lnTo>
                    <a:pt x="6820204" y="1531239"/>
                  </a:lnTo>
                  <a:lnTo>
                    <a:pt x="6820458" y="1528572"/>
                  </a:lnTo>
                  <a:lnTo>
                    <a:pt x="6821093" y="1525777"/>
                  </a:lnTo>
                  <a:lnTo>
                    <a:pt x="6821728" y="1523365"/>
                  </a:lnTo>
                  <a:lnTo>
                    <a:pt x="6822617" y="1521205"/>
                  </a:lnTo>
                  <a:lnTo>
                    <a:pt x="6823506" y="1518793"/>
                  </a:lnTo>
                  <a:lnTo>
                    <a:pt x="6824776" y="1517015"/>
                  </a:lnTo>
                  <a:lnTo>
                    <a:pt x="6826046" y="1514855"/>
                  </a:lnTo>
                  <a:lnTo>
                    <a:pt x="6827189" y="1512951"/>
                  </a:lnTo>
                  <a:lnTo>
                    <a:pt x="6829094" y="1511427"/>
                  </a:lnTo>
                  <a:lnTo>
                    <a:pt x="6830618" y="1509902"/>
                  </a:lnTo>
                  <a:lnTo>
                    <a:pt x="6832396" y="1508378"/>
                  </a:lnTo>
                  <a:lnTo>
                    <a:pt x="6857415" y="1499616"/>
                  </a:lnTo>
                  <a:lnTo>
                    <a:pt x="6860082" y="1499235"/>
                  </a:lnTo>
                  <a:lnTo>
                    <a:pt x="6862622" y="1499235"/>
                  </a:lnTo>
                  <a:lnTo>
                    <a:pt x="6865289" y="1498980"/>
                  </a:lnTo>
                  <a:lnTo>
                    <a:pt x="6867702" y="1498980"/>
                  </a:lnTo>
                  <a:lnTo>
                    <a:pt x="6870496" y="1499235"/>
                  </a:lnTo>
                  <a:lnTo>
                    <a:pt x="6872909" y="1499235"/>
                  </a:lnTo>
                  <a:lnTo>
                    <a:pt x="6875703" y="1499616"/>
                  </a:lnTo>
                  <a:lnTo>
                    <a:pt x="6878116" y="1499870"/>
                  </a:lnTo>
                  <a:lnTo>
                    <a:pt x="6880910" y="1500251"/>
                  </a:lnTo>
                  <a:lnTo>
                    <a:pt x="6883323" y="1500758"/>
                  </a:lnTo>
                  <a:lnTo>
                    <a:pt x="6883323" y="1469136"/>
                  </a:lnTo>
                </a:path>
                <a:path w="6883400" h="10017125">
                  <a:moveTo>
                    <a:pt x="6797598" y="1594103"/>
                  </a:moveTo>
                  <a:lnTo>
                    <a:pt x="6797598" y="1469136"/>
                  </a:lnTo>
                </a:path>
                <a:path w="6883400" h="10017125">
                  <a:moveTo>
                    <a:pt x="6883323" y="1719072"/>
                  </a:moveTo>
                  <a:lnTo>
                    <a:pt x="6883323" y="1685163"/>
                  </a:lnTo>
                  <a:lnTo>
                    <a:pt x="6880910" y="1686178"/>
                  </a:lnTo>
                  <a:lnTo>
                    <a:pt x="6878370" y="1686687"/>
                  </a:lnTo>
                  <a:lnTo>
                    <a:pt x="6875957" y="1687068"/>
                  </a:lnTo>
                  <a:lnTo>
                    <a:pt x="6873290" y="1687702"/>
                  </a:lnTo>
                  <a:lnTo>
                    <a:pt x="6870750" y="1687702"/>
                  </a:lnTo>
                  <a:lnTo>
                    <a:pt x="6868083" y="1687956"/>
                  </a:lnTo>
                  <a:lnTo>
                    <a:pt x="6865670" y="1687956"/>
                  </a:lnTo>
                  <a:lnTo>
                    <a:pt x="6862876" y="1687956"/>
                  </a:lnTo>
                  <a:lnTo>
                    <a:pt x="6860463" y="1687956"/>
                  </a:lnTo>
                  <a:lnTo>
                    <a:pt x="6857669" y="1687702"/>
                  </a:lnTo>
                  <a:lnTo>
                    <a:pt x="6855256" y="1687322"/>
                  </a:lnTo>
                  <a:lnTo>
                    <a:pt x="6852462" y="1687068"/>
                  </a:lnTo>
                  <a:lnTo>
                    <a:pt x="6850049" y="1686432"/>
                  </a:lnTo>
                  <a:lnTo>
                    <a:pt x="6847636" y="1685798"/>
                  </a:lnTo>
                  <a:lnTo>
                    <a:pt x="6845223" y="1685163"/>
                  </a:lnTo>
                  <a:lnTo>
                    <a:pt x="6834174" y="1679702"/>
                  </a:lnTo>
                  <a:lnTo>
                    <a:pt x="6832396" y="1678558"/>
                  </a:lnTo>
                  <a:lnTo>
                    <a:pt x="6830618" y="1677035"/>
                  </a:lnTo>
                  <a:lnTo>
                    <a:pt x="6828713" y="1675511"/>
                  </a:lnTo>
                  <a:lnTo>
                    <a:pt x="6827189" y="1673605"/>
                  </a:lnTo>
                  <a:lnTo>
                    <a:pt x="6825665" y="1671827"/>
                  </a:lnTo>
                  <a:lnTo>
                    <a:pt x="6824522" y="1669923"/>
                  </a:lnTo>
                  <a:lnTo>
                    <a:pt x="6823252" y="1667891"/>
                  </a:lnTo>
                  <a:lnTo>
                    <a:pt x="6822363" y="1665731"/>
                  </a:lnTo>
                  <a:lnTo>
                    <a:pt x="6821728" y="1663573"/>
                  </a:lnTo>
                  <a:lnTo>
                    <a:pt x="6820839" y="1661414"/>
                  </a:lnTo>
                  <a:lnTo>
                    <a:pt x="6820458" y="1658747"/>
                  </a:lnTo>
                  <a:lnTo>
                    <a:pt x="6820204" y="1656206"/>
                  </a:lnTo>
                  <a:lnTo>
                    <a:pt x="6820458" y="1653540"/>
                  </a:lnTo>
                  <a:lnTo>
                    <a:pt x="6821093" y="1650746"/>
                  </a:lnTo>
                  <a:lnTo>
                    <a:pt x="6821728" y="1648332"/>
                  </a:lnTo>
                  <a:lnTo>
                    <a:pt x="6822617" y="1646174"/>
                  </a:lnTo>
                  <a:lnTo>
                    <a:pt x="6823506" y="1644015"/>
                  </a:lnTo>
                  <a:lnTo>
                    <a:pt x="6824776" y="1641982"/>
                  </a:lnTo>
                  <a:lnTo>
                    <a:pt x="6826046" y="1640077"/>
                  </a:lnTo>
                  <a:lnTo>
                    <a:pt x="6827189" y="1637919"/>
                  </a:lnTo>
                  <a:lnTo>
                    <a:pt x="6829094" y="1636395"/>
                  </a:lnTo>
                  <a:lnTo>
                    <a:pt x="6830618" y="1634871"/>
                  </a:lnTo>
                  <a:lnTo>
                    <a:pt x="6832396" y="1633347"/>
                  </a:lnTo>
                  <a:lnTo>
                    <a:pt x="6852208" y="1625473"/>
                  </a:lnTo>
                  <a:lnTo>
                    <a:pt x="6855002" y="1624838"/>
                  </a:lnTo>
                  <a:lnTo>
                    <a:pt x="6857415" y="1624583"/>
                  </a:lnTo>
                  <a:lnTo>
                    <a:pt x="6860082" y="1624202"/>
                  </a:lnTo>
                  <a:lnTo>
                    <a:pt x="6862622" y="1624202"/>
                  </a:lnTo>
                  <a:lnTo>
                    <a:pt x="6865289" y="1624202"/>
                  </a:lnTo>
                  <a:lnTo>
                    <a:pt x="6867702" y="1624202"/>
                  </a:lnTo>
                  <a:lnTo>
                    <a:pt x="6870496" y="1624202"/>
                  </a:lnTo>
                  <a:lnTo>
                    <a:pt x="6872909" y="1624202"/>
                  </a:lnTo>
                  <a:lnTo>
                    <a:pt x="6875703" y="1624583"/>
                  </a:lnTo>
                  <a:lnTo>
                    <a:pt x="6878116" y="1624838"/>
                  </a:lnTo>
                  <a:lnTo>
                    <a:pt x="6880910" y="1625219"/>
                  </a:lnTo>
                  <a:lnTo>
                    <a:pt x="6883323" y="1625727"/>
                  </a:lnTo>
                  <a:lnTo>
                    <a:pt x="6883323" y="1594103"/>
                  </a:lnTo>
                </a:path>
                <a:path w="6883400" h="10017125">
                  <a:moveTo>
                    <a:pt x="6797598" y="1719072"/>
                  </a:moveTo>
                  <a:lnTo>
                    <a:pt x="6797598" y="1594103"/>
                  </a:lnTo>
                </a:path>
                <a:path w="6883400" h="10017125">
                  <a:moveTo>
                    <a:pt x="6883323" y="1844040"/>
                  </a:moveTo>
                  <a:lnTo>
                    <a:pt x="6883323" y="1810512"/>
                  </a:lnTo>
                  <a:lnTo>
                    <a:pt x="6880910" y="1811147"/>
                  </a:lnTo>
                  <a:lnTo>
                    <a:pt x="6878370" y="1811654"/>
                  </a:lnTo>
                  <a:lnTo>
                    <a:pt x="6875957" y="1812036"/>
                  </a:lnTo>
                  <a:lnTo>
                    <a:pt x="6873290" y="1812671"/>
                  </a:lnTo>
                  <a:lnTo>
                    <a:pt x="6870750" y="1812925"/>
                  </a:lnTo>
                  <a:lnTo>
                    <a:pt x="6868083" y="1812925"/>
                  </a:lnTo>
                  <a:lnTo>
                    <a:pt x="6865670" y="1813178"/>
                  </a:lnTo>
                  <a:lnTo>
                    <a:pt x="6862876" y="1813178"/>
                  </a:lnTo>
                  <a:lnTo>
                    <a:pt x="6860463" y="1812925"/>
                  </a:lnTo>
                  <a:lnTo>
                    <a:pt x="6857669" y="1812925"/>
                  </a:lnTo>
                  <a:lnTo>
                    <a:pt x="6855256" y="1812290"/>
                  </a:lnTo>
                  <a:lnTo>
                    <a:pt x="6852462" y="1812036"/>
                  </a:lnTo>
                  <a:lnTo>
                    <a:pt x="6850049" y="1811401"/>
                  </a:lnTo>
                  <a:lnTo>
                    <a:pt x="6847636" y="1810766"/>
                  </a:lnTo>
                  <a:lnTo>
                    <a:pt x="6845223" y="1810130"/>
                  </a:lnTo>
                  <a:lnTo>
                    <a:pt x="6842810" y="1809242"/>
                  </a:lnTo>
                  <a:lnTo>
                    <a:pt x="6840651" y="1808352"/>
                  </a:lnTo>
                  <a:lnTo>
                    <a:pt x="6838492" y="1807464"/>
                  </a:lnTo>
                  <a:lnTo>
                    <a:pt x="6836333" y="1806194"/>
                  </a:lnTo>
                  <a:lnTo>
                    <a:pt x="6834174" y="1805051"/>
                  </a:lnTo>
                  <a:lnTo>
                    <a:pt x="6832396" y="1803527"/>
                  </a:lnTo>
                  <a:lnTo>
                    <a:pt x="6830618" y="1802002"/>
                  </a:lnTo>
                  <a:lnTo>
                    <a:pt x="6828713" y="1800478"/>
                  </a:lnTo>
                  <a:lnTo>
                    <a:pt x="6827189" y="1798574"/>
                  </a:lnTo>
                  <a:lnTo>
                    <a:pt x="6825665" y="1797050"/>
                  </a:lnTo>
                  <a:lnTo>
                    <a:pt x="6824522" y="1794891"/>
                  </a:lnTo>
                  <a:lnTo>
                    <a:pt x="6823252" y="1793113"/>
                  </a:lnTo>
                  <a:lnTo>
                    <a:pt x="6822363" y="1790700"/>
                  </a:lnTo>
                  <a:lnTo>
                    <a:pt x="6821728" y="1788541"/>
                  </a:lnTo>
                  <a:lnTo>
                    <a:pt x="6820839" y="1786381"/>
                  </a:lnTo>
                  <a:lnTo>
                    <a:pt x="6820458" y="1783715"/>
                  </a:lnTo>
                  <a:lnTo>
                    <a:pt x="6820204" y="1781175"/>
                  </a:lnTo>
                  <a:lnTo>
                    <a:pt x="6820458" y="1778507"/>
                  </a:lnTo>
                  <a:lnTo>
                    <a:pt x="6821093" y="1776095"/>
                  </a:lnTo>
                  <a:lnTo>
                    <a:pt x="6821728" y="1773554"/>
                  </a:lnTo>
                  <a:lnTo>
                    <a:pt x="6822617" y="1771142"/>
                  </a:lnTo>
                  <a:lnTo>
                    <a:pt x="6823506" y="1768982"/>
                  </a:lnTo>
                  <a:lnTo>
                    <a:pt x="6824776" y="1766951"/>
                  </a:lnTo>
                  <a:lnTo>
                    <a:pt x="6826046" y="1765046"/>
                  </a:lnTo>
                  <a:lnTo>
                    <a:pt x="6827189" y="1762887"/>
                  </a:lnTo>
                  <a:lnTo>
                    <a:pt x="6829094" y="1761363"/>
                  </a:lnTo>
                  <a:lnTo>
                    <a:pt x="6830618" y="1759839"/>
                  </a:lnTo>
                  <a:lnTo>
                    <a:pt x="6832396" y="1758315"/>
                  </a:lnTo>
                  <a:lnTo>
                    <a:pt x="6845223" y="1752219"/>
                  </a:lnTo>
                  <a:lnTo>
                    <a:pt x="6847382" y="1751329"/>
                  </a:lnTo>
                  <a:lnTo>
                    <a:pt x="6849795" y="1750695"/>
                  </a:lnTo>
                  <a:lnTo>
                    <a:pt x="6852208" y="1750441"/>
                  </a:lnTo>
                  <a:lnTo>
                    <a:pt x="6855002" y="1749805"/>
                  </a:lnTo>
                  <a:lnTo>
                    <a:pt x="6857415" y="1749552"/>
                  </a:lnTo>
                  <a:lnTo>
                    <a:pt x="6860082" y="1749552"/>
                  </a:lnTo>
                  <a:lnTo>
                    <a:pt x="6862622" y="1749171"/>
                  </a:lnTo>
                  <a:lnTo>
                    <a:pt x="6865289" y="1749171"/>
                  </a:lnTo>
                  <a:lnTo>
                    <a:pt x="6867702" y="1749171"/>
                  </a:lnTo>
                  <a:lnTo>
                    <a:pt x="6870496" y="1749171"/>
                  </a:lnTo>
                  <a:lnTo>
                    <a:pt x="6872909" y="1749552"/>
                  </a:lnTo>
                  <a:lnTo>
                    <a:pt x="6875703" y="1749552"/>
                  </a:lnTo>
                  <a:lnTo>
                    <a:pt x="6878116" y="1749805"/>
                  </a:lnTo>
                  <a:lnTo>
                    <a:pt x="6880910" y="1750187"/>
                  </a:lnTo>
                  <a:lnTo>
                    <a:pt x="6883323" y="1750695"/>
                  </a:lnTo>
                  <a:lnTo>
                    <a:pt x="6883323" y="1719072"/>
                  </a:lnTo>
                </a:path>
                <a:path w="6883400" h="10017125">
                  <a:moveTo>
                    <a:pt x="6797598" y="1844040"/>
                  </a:moveTo>
                  <a:lnTo>
                    <a:pt x="6797598" y="1719072"/>
                  </a:lnTo>
                </a:path>
                <a:path w="6883400" h="10017125">
                  <a:moveTo>
                    <a:pt x="6883323" y="1969007"/>
                  </a:moveTo>
                  <a:lnTo>
                    <a:pt x="6883323" y="1935479"/>
                  </a:lnTo>
                  <a:lnTo>
                    <a:pt x="6880910" y="1936115"/>
                  </a:lnTo>
                  <a:lnTo>
                    <a:pt x="6878370" y="1936623"/>
                  </a:lnTo>
                  <a:lnTo>
                    <a:pt x="6875957" y="1937257"/>
                  </a:lnTo>
                  <a:lnTo>
                    <a:pt x="6873290" y="1937639"/>
                  </a:lnTo>
                  <a:lnTo>
                    <a:pt x="6870750" y="1937893"/>
                  </a:lnTo>
                  <a:lnTo>
                    <a:pt x="6868083" y="1937893"/>
                  </a:lnTo>
                  <a:lnTo>
                    <a:pt x="6865670" y="1938147"/>
                  </a:lnTo>
                  <a:lnTo>
                    <a:pt x="6862876" y="1938147"/>
                  </a:lnTo>
                  <a:lnTo>
                    <a:pt x="6860463" y="1937893"/>
                  </a:lnTo>
                  <a:lnTo>
                    <a:pt x="6857669" y="1937893"/>
                  </a:lnTo>
                  <a:lnTo>
                    <a:pt x="6855256" y="1937639"/>
                  </a:lnTo>
                  <a:lnTo>
                    <a:pt x="6852462" y="1937003"/>
                  </a:lnTo>
                  <a:lnTo>
                    <a:pt x="6850049" y="1936369"/>
                  </a:lnTo>
                  <a:lnTo>
                    <a:pt x="6847636" y="1935733"/>
                  </a:lnTo>
                  <a:lnTo>
                    <a:pt x="6845223" y="1935099"/>
                  </a:lnTo>
                  <a:lnTo>
                    <a:pt x="6842810" y="1934210"/>
                  </a:lnTo>
                  <a:lnTo>
                    <a:pt x="6840651" y="1933321"/>
                  </a:lnTo>
                  <a:lnTo>
                    <a:pt x="6838492" y="1932431"/>
                  </a:lnTo>
                  <a:lnTo>
                    <a:pt x="6836333" y="1931162"/>
                  </a:lnTo>
                  <a:lnTo>
                    <a:pt x="6834174" y="1930019"/>
                  </a:lnTo>
                  <a:lnTo>
                    <a:pt x="6832396" y="1928495"/>
                  </a:lnTo>
                  <a:lnTo>
                    <a:pt x="6830618" y="1926971"/>
                  </a:lnTo>
                  <a:lnTo>
                    <a:pt x="6828713" y="1925447"/>
                  </a:lnTo>
                  <a:lnTo>
                    <a:pt x="6827189" y="1923923"/>
                  </a:lnTo>
                  <a:lnTo>
                    <a:pt x="6825665" y="1922018"/>
                  </a:lnTo>
                  <a:lnTo>
                    <a:pt x="6824522" y="1919858"/>
                  </a:lnTo>
                  <a:lnTo>
                    <a:pt x="6823252" y="1918080"/>
                  </a:lnTo>
                  <a:lnTo>
                    <a:pt x="6822363" y="1915922"/>
                  </a:lnTo>
                  <a:lnTo>
                    <a:pt x="6821728" y="1913508"/>
                  </a:lnTo>
                  <a:lnTo>
                    <a:pt x="6820839" y="1911350"/>
                  </a:lnTo>
                  <a:lnTo>
                    <a:pt x="6820458" y="1908682"/>
                  </a:lnTo>
                  <a:lnTo>
                    <a:pt x="6820204" y="1906143"/>
                  </a:lnTo>
                  <a:lnTo>
                    <a:pt x="6820458" y="1903476"/>
                  </a:lnTo>
                  <a:lnTo>
                    <a:pt x="6821093" y="1901063"/>
                  </a:lnTo>
                  <a:lnTo>
                    <a:pt x="6821728" y="1898523"/>
                  </a:lnTo>
                  <a:lnTo>
                    <a:pt x="6822617" y="1896110"/>
                  </a:lnTo>
                  <a:lnTo>
                    <a:pt x="6823506" y="1893951"/>
                  </a:lnTo>
                  <a:lnTo>
                    <a:pt x="6824776" y="1891919"/>
                  </a:lnTo>
                  <a:lnTo>
                    <a:pt x="6826046" y="1890014"/>
                  </a:lnTo>
                  <a:lnTo>
                    <a:pt x="6827189" y="1888236"/>
                  </a:lnTo>
                  <a:lnTo>
                    <a:pt x="6829094" y="1886330"/>
                  </a:lnTo>
                  <a:lnTo>
                    <a:pt x="6830618" y="1884806"/>
                  </a:lnTo>
                  <a:lnTo>
                    <a:pt x="6832396" y="1883282"/>
                  </a:lnTo>
                  <a:lnTo>
                    <a:pt x="6845223" y="1877187"/>
                  </a:lnTo>
                  <a:lnTo>
                    <a:pt x="6847382" y="1876298"/>
                  </a:lnTo>
                  <a:lnTo>
                    <a:pt x="6849795" y="1875663"/>
                  </a:lnTo>
                  <a:lnTo>
                    <a:pt x="6852208" y="1875408"/>
                  </a:lnTo>
                  <a:lnTo>
                    <a:pt x="6855002" y="1874774"/>
                  </a:lnTo>
                  <a:lnTo>
                    <a:pt x="6857415" y="1874520"/>
                  </a:lnTo>
                  <a:lnTo>
                    <a:pt x="6860082" y="1874520"/>
                  </a:lnTo>
                  <a:lnTo>
                    <a:pt x="6862622" y="1874139"/>
                  </a:lnTo>
                  <a:lnTo>
                    <a:pt x="6865289" y="1874139"/>
                  </a:lnTo>
                  <a:lnTo>
                    <a:pt x="6867702" y="1874139"/>
                  </a:lnTo>
                  <a:lnTo>
                    <a:pt x="6870496" y="1874139"/>
                  </a:lnTo>
                  <a:lnTo>
                    <a:pt x="6872909" y="1874520"/>
                  </a:lnTo>
                  <a:lnTo>
                    <a:pt x="6875703" y="1874520"/>
                  </a:lnTo>
                  <a:lnTo>
                    <a:pt x="6878116" y="1875154"/>
                  </a:lnTo>
                  <a:lnTo>
                    <a:pt x="6880910" y="1875408"/>
                  </a:lnTo>
                  <a:lnTo>
                    <a:pt x="6883323" y="1875663"/>
                  </a:lnTo>
                  <a:lnTo>
                    <a:pt x="6883323" y="1844040"/>
                  </a:lnTo>
                </a:path>
                <a:path w="6883400" h="10017125">
                  <a:moveTo>
                    <a:pt x="6797598" y="1969007"/>
                  </a:moveTo>
                  <a:lnTo>
                    <a:pt x="6797598" y="1844040"/>
                  </a:lnTo>
                </a:path>
                <a:path w="6883400" h="10017125">
                  <a:moveTo>
                    <a:pt x="6883323" y="2093976"/>
                  </a:moveTo>
                  <a:lnTo>
                    <a:pt x="6883323" y="2060448"/>
                  </a:lnTo>
                  <a:lnTo>
                    <a:pt x="6880910" y="2061082"/>
                  </a:lnTo>
                  <a:lnTo>
                    <a:pt x="6878370" y="2061591"/>
                  </a:lnTo>
                  <a:lnTo>
                    <a:pt x="6875957" y="2062226"/>
                  </a:lnTo>
                  <a:lnTo>
                    <a:pt x="6873290" y="2062606"/>
                  </a:lnTo>
                  <a:lnTo>
                    <a:pt x="6870750" y="2062861"/>
                  </a:lnTo>
                  <a:lnTo>
                    <a:pt x="6868083" y="2062861"/>
                  </a:lnTo>
                  <a:lnTo>
                    <a:pt x="6865670" y="2063115"/>
                  </a:lnTo>
                  <a:lnTo>
                    <a:pt x="6862876" y="2063115"/>
                  </a:lnTo>
                  <a:lnTo>
                    <a:pt x="6860463" y="2062861"/>
                  </a:lnTo>
                  <a:lnTo>
                    <a:pt x="6857669" y="2062861"/>
                  </a:lnTo>
                  <a:lnTo>
                    <a:pt x="6855256" y="2062606"/>
                  </a:lnTo>
                  <a:lnTo>
                    <a:pt x="6852462" y="2061972"/>
                  </a:lnTo>
                  <a:lnTo>
                    <a:pt x="6850049" y="2061591"/>
                  </a:lnTo>
                  <a:lnTo>
                    <a:pt x="6847636" y="2060702"/>
                  </a:lnTo>
                  <a:lnTo>
                    <a:pt x="6845223" y="2060067"/>
                  </a:lnTo>
                  <a:lnTo>
                    <a:pt x="6842810" y="2059177"/>
                  </a:lnTo>
                  <a:lnTo>
                    <a:pt x="6840651" y="2058289"/>
                  </a:lnTo>
                  <a:lnTo>
                    <a:pt x="6838492" y="2057400"/>
                  </a:lnTo>
                  <a:lnTo>
                    <a:pt x="6836333" y="2056129"/>
                  </a:lnTo>
                  <a:lnTo>
                    <a:pt x="6834174" y="2054987"/>
                  </a:lnTo>
                  <a:lnTo>
                    <a:pt x="6832396" y="2053463"/>
                  </a:lnTo>
                  <a:lnTo>
                    <a:pt x="6830618" y="2052193"/>
                  </a:lnTo>
                  <a:lnTo>
                    <a:pt x="6828713" y="2050415"/>
                  </a:lnTo>
                  <a:lnTo>
                    <a:pt x="6827189" y="2048891"/>
                  </a:lnTo>
                  <a:lnTo>
                    <a:pt x="6825665" y="2046986"/>
                  </a:lnTo>
                  <a:lnTo>
                    <a:pt x="6824522" y="2044827"/>
                  </a:lnTo>
                  <a:lnTo>
                    <a:pt x="6823252" y="2043049"/>
                  </a:lnTo>
                  <a:lnTo>
                    <a:pt x="6822363" y="2040890"/>
                  </a:lnTo>
                  <a:lnTo>
                    <a:pt x="6821728" y="2038477"/>
                  </a:lnTo>
                  <a:lnTo>
                    <a:pt x="6820839" y="2036318"/>
                  </a:lnTo>
                  <a:lnTo>
                    <a:pt x="6820458" y="2033904"/>
                  </a:lnTo>
                  <a:lnTo>
                    <a:pt x="6820204" y="2031111"/>
                  </a:lnTo>
                  <a:lnTo>
                    <a:pt x="6820458" y="2028444"/>
                  </a:lnTo>
                  <a:lnTo>
                    <a:pt x="6821093" y="2026030"/>
                  </a:lnTo>
                  <a:lnTo>
                    <a:pt x="6821728" y="2023491"/>
                  </a:lnTo>
                  <a:lnTo>
                    <a:pt x="6822617" y="2021077"/>
                  </a:lnTo>
                  <a:lnTo>
                    <a:pt x="6823506" y="2018919"/>
                  </a:lnTo>
                  <a:lnTo>
                    <a:pt x="6824776" y="2016887"/>
                  </a:lnTo>
                  <a:lnTo>
                    <a:pt x="6826046" y="2014981"/>
                  </a:lnTo>
                  <a:lnTo>
                    <a:pt x="6827189" y="2013203"/>
                  </a:lnTo>
                  <a:lnTo>
                    <a:pt x="6829094" y="2011299"/>
                  </a:lnTo>
                  <a:lnTo>
                    <a:pt x="6830618" y="2009775"/>
                  </a:lnTo>
                  <a:lnTo>
                    <a:pt x="6832396" y="2008631"/>
                  </a:lnTo>
                  <a:lnTo>
                    <a:pt x="6834174" y="2007107"/>
                  </a:lnTo>
                  <a:lnTo>
                    <a:pt x="6836333" y="2005838"/>
                  </a:lnTo>
                  <a:lnTo>
                    <a:pt x="6838492" y="2004949"/>
                  </a:lnTo>
                  <a:lnTo>
                    <a:pt x="6840651" y="2003678"/>
                  </a:lnTo>
                  <a:lnTo>
                    <a:pt x="6842810" y="2002790"/>
                  </a:lnTo>
                  <a:lnTo>
                    <a:pt x="6845223" y="2002154"/>
                  </a:lnTo>
                  <a:lnTo>
                    <a:pt x="6847382" y="2001266"/>
                  </a:lnTo>
                  <a:lnTo>
                    <a:pt x="6849795" y="2001012"/>
                  </a:lnTo>
                  <a:lnTo>
                    <a:pt x="6852208" y="2000377"/>
                  </a:lnTo>
                  <a:lnTo>
                    <a:pt x="6855002" y="1999742"/>
                  </a:lnTo>
                  <a:lnTo>
                    <a:pt x="6857415" y="1999488"/>
                  </a:lnTo>
                  <a:lnTo>
                    <a:pt x="6860082" y="1999488"/>
                  </a:lnTo>
                  <a:lnTo>
                    <a:pt x="6862622" y="1999106"/>
                  </a:lnTo>
                  <a:lnTo>
                    <a:pt x="6865289" y="1999106"/>
                  </a:lnTo>
                  <a:lnTo>
                    <a:pt x="6867702" y="1999106"/>
                  </a:lnTo>
                  <a:lnTo>
                    <a:pt x="6870496" y="1999106"/>
                  </a:lnTo>
                  <a:lnTo>
                    <a:pt x="6872909" y="1999488"/>
                  </a:lnTo>
                  <a:lnTo>
                    <a:pt x="6875703" y="1999488"/>
                  </a:lnTo>
                  <a:lnTo>
                    <a:pt x="6878116" y="2000123"/>
                  </a:lnTo>
                  <a:lnTo>
                    <a:pt x="6880910" y="2000377"/>
                  </a:lnTo>
                  <a:lnTo>
                    <a:pt x="6883323" y="2000630"/>
                  </a:lnTo>
                  <a:lnTo>
                    <a:pt x="6883323" y="1969007"/>
                  </a:lnTo>
                </a:path>
                <a:path w="6883400" h="10017125">
                  <a:moveTo>
                    <a:pt x="6797598" y="2093976"/>
                  </a:moveTo>
                  <a:lnTo>
                    <a:pt x="6797598" y="1969007"/>
                  </a:lnTo>
                </a:path>
                <a:path w="6883400" h="10017125">
                  <a:moveTo>
                    <a:pt x="6883323" y="2218944"/>
                  </a:moveTo>
                  <a:lnTo>
                    <a:pt x="6883323" y="2185416"/>
                  </a:lnTo>
                  <a:lnTo>
                    <a:pt x="6880910" y="2186051"/>
                  </a:lnTo>
                  <a:lnTo>
                    <a:pt x="6878370" y="2186558"/>
                  </a:lnTo>
                  <a:lnTo>
                    <a:pt x="6875957" y="2187194"/>
                  </a:lnTo>
                  <a:lnTo>
                    <a:pt x="6873290" y="2187575"/>
                  </a:lnTo>
                  <a:lnTo>
                    <a:pt x="6870750" y="2187829"/>
                  </a:lnTo>
                  <a:lnTo>
                    <a:pt x="6868083" y="2188082"/>
                  </a:lnTo>
                  <a:lnTo>
                    <a:pt x="6865670" y="2188082"/>
                  </a:lnTo>
                  <a:lnTo>
                    <a:pt x="6862876" y="2188082"/>
                  </a:lnTo>
                  <a:lnTo>
                    <a:pt x="6860463" y="2188082"/>
                  </a:lnTo>
                  <a:lnTo>
                    <a:pt x="6857669" y="2187829"/>
                  </a:lnTo>
                  <a:lnTo>
                    <a:pt x="6855256" y="2187575"/>
                  </a:lnTo>
                  <a:lnTo>
                    <a:pt x="6852462" y="2187194"/>
                  </a:lnTo>
                  <a:lnTo>
                    <a:pt x="6850049" y="2186558"/>
                  </a:lnTo>
                  <a:lnTo>
                    <a:pt x="6847636" y="2185670"/>
                  </a:lnTo>
                  <a:lnTo>
                    <a:pt x="6845223" y="2185035"/>
                  </a:lnTo>
                  <a:lnTo>
                    <a:pt x="6842810" y="2184527"/>
                  </a:lnTo>
                  <a:lnTo>
                    <a:pt x="6840651" y="2183256"/>
                  </a:lnTo>
                  <a:lnTo>
                    <a:pt x="6838492" y="2182368"/>
                  </a:lnTo>
                  <a:lnTo>
                    <a:pt x="6836333" y="2181098"/>
                  </a:lnTo>
                  <a:lnTo>
                    <a:pt x="6834174" y="2179954"/>
                  </a:lnTo>
                  <a:lnTo>
                    <a:pt x="6832396" y="2178430"/>
                  </a:lnTo>
                  <a:lnTo>
                    <a:pt x="6824522" y="2169795"/>
                  </a:lnTo>
                  <a:lnTo>
                    <a:pt x="6823252" y="2168017"/>
                  </a:lnTo>
                  <a:lnTo>
                    <a:pt x="6822363" y="2165857"/>
                  </a:lnTo>
                  <a:lnTo>
                    <a:pt x="6821728" y="2163445"/>
                  </a:lnTo>
                  <a:lnTo>
                    <a:pt x="6820839" y="2161286"/>
                  </a:lnTo>
                  <a:lnTo>
                    <a:pt x="6820458" y="2158873"/>
                  </a:lnTo>
                  <a:lnTo>
                    <a:pt x="6820204" y="2156079"/>
                  </a:lnTo>
                  <a:lnTo>
                    <a:pt x="6820458" y="2153412"/>
                  </a:lnTo>
                  <a:lnTo>
                    <a:pt x="6821093" y="2150999"/>
                  </a:lnTo>
                  <a:lnTo>
                    <a:pt x="6821728" y="2148458"/>
                  </a:lnTo>
                  <a:lnTo>
                    <a:pt x="6822617" y="2146046"/>
                  </a:lnTo>
                  <a:lnTo>
                    <a:pt x="6823506" y="2143887"/>
                  </a:lnTo>
                  <a:lnTo>
                    <a:pt x="6824776" y="2141854"/>
                  </a:lnTo>
                  <a:lnTo>
                    <a:pt x="6826046" y="2139950"/>
                  </a:lnTo>
                  <a:lnTo>
                    <a:pt x="6827189" y="2138172"/>
                  </a:lnTo>
                  <a:lnTo>
                    <a:pt x="6829094" y="2136648"/>
                  </a:lnTo>
                  <a:lnTo>
                    <a:pt x="6830618" y="2134743"/>
                  </a:lnTo>
                  <a:lnTo>
                    <a:pt x="6832396" y="2133600"/>
                  </a:lnTo>
                  <a:lnTo>
                    <a:pt x="6834174" y="2132076"/>
                  </a:lnTo>
                  <a:lnTo>
                    <a:pt x="6836333" y="2130805"/>
                  </a:lnTo>
                  <a:lnTo>
                    <a:pt x="6838492" y="2129917"/>
                  </a:lnTo>
                  <a:lnTo>
                    <a:pt x="6840651" y="2129028"/>
                  </a:lnTo>
                  <a:lnTo>
                    <a:pt x="6842810" y="2127757"/>
                  </a:lnTo>
                  <a:lnTo>
                    <a:pt x="6845223" y="2127123"/>
                  </a:lnTo>
                  <a:lnTo>
                    <a:pt x="6847382" y="2126233"/>
                  </a:lnTo>
                  <a:lnTo>
                    <a:pt x="6849795" y="2125979"/>
                  </a:lnTo>
                  <a:lnTo>
                    <a:pt x="6852208" y="2125345"/>
                  </a:lnTo>
                  <a:lnTo>
                    <a:pt x="6855002" y="2125091"/>
                  </a:lnTo>
                  <a:lnTo>
                    <a:pt x="6857415" y="2124710"/>
                  </a:lnTo>
                  <a:lnTo>
                    <a:pt x="6860082" y="2124455"/>
                  </a:lnTo>
                  <a:lnTo>
                    <a:pt x="6862622" y="2124075"/>
                  </a:lnTo>
                  <a:lnTo>
                    <a:pt x="6865289" y="2124075"/>
                  </a:lnTo>
                  <a:lnTo>
                    <a:pt x="6867702" y="2124075"/>
                  </a:lnTo>
                  <a:lnTo>
                    <a:pt x="6870496" y="2124075"/>
                  </a:lnTo>
                  <a:lnTo>
                    <a:pt x="6872909" y="2124455"/>
                  </a:lnTo>
                  <a:lnTo>
                    <a:pt x="6875703" y="2124710"/>
                  </a:lnTo>
                  <a:lnTo>
                    <a:pt x="6878116" y="2125091"/>
                  </a:lnTo>
                  <a:lnTo>
                    <a:pt x="6880910" y="2125345"/>
                  </a:lnTo>
                  <a:lnTo>
                    <a:pt x="6883323" y="2125599"/>
                  </a:lnTo>
                  <a:lnTo>
                    <a:pt x="6883323" y="2093976"/>
                  </a:lnTo>
                </a:path>
                <a:path w="6883400" h="10017125">
                  <a:moveTo>
                    <a:pt x="6797598" y="2218944"/>
                  </a:moveTo>
                  <a:lnTo>
                    <a:pt x="6797598" y="2093976"/>
                  </a:lnTo>
                </a:path>
                <a:path w="6883400" h="10017125">
                  <a:moveTo>
                    <a:pt x="6883323" y="2344166"/>
                  </a:moveTo>
                  <a:lnTo>
                    <a:pt x="6883323" y="2310383"/>
                  </a:lnTo>
                  <a:lnTo>
                    <a:pt x="6880910" y="2311019"/>
                  </a:lnTo>
                  <a:lnTo>
                    <a:pt x="6878370" y="2311527"/>
                  </a:lnTo>
                  <a:lnTo>
                    <a:pt x="6875957" y="2312162"/>
                  </a:lnTo>
                  <a:lnTo>
                    <a:pt x="6873290" y="2312543"/>
                  </a:lnTo>
                  <a:lnTo>
                    <a:pt x="6870750" y="2312797"/>
                  </a:lnTo>
                  <a:lnTo>
                    <a:pt x="6868083" y="2313051"/>
                  </a:lnTo>
                  <a:lnTo>
                    <a:pt x="6865670" y="2313051"/>
                  </a:lnTo>
                  <a:lnTo>
                    <a:pt x="6862876" y="2313051"/>
                  </a:lnTo>
                  <a:lnTo>
                    <a:pt x="6860463" y="2313051"/>
                  </a:lnTo>
                  <a:lnTo>
                    <a:pt x="6857669" y="2312797"/>
                  </a:lnTo>
                  <a:lnTo>
                    <a:pt x="6855256" y="2312543"/>
                  </a:lnTo>
                  <a:lnTo>
                    <a:pt x="6852462" y="2312162"/>
                  </a:lnTo>
                  <a:lnTo>
                    <a:pt x="6850049" y="2311527"/>
                  </a:lnTo>
                  <a:lnTo>
                    <a:pt x="6847636" y="2311019"/>
                  </a:lnTo>
                  <a:lnTo>
                    <a:pt x="6845223" y="2310003"/>
                  </a:lnTo>
                  <a:lnTo>
                    <a:pt x="6842810" y="2309495"/>
                  </a:lnTo>
                  <a:lnTo>
                    <a:pt x="6840651" y="2308479"/>
                  </a:lnTo>
                  <a:lnTo>
                    <a:pt x="6838492" y="2307336"/>
                  </a:lnTo>
                  <a:lnTo>
                    <a:pt x="6836333" y="2306066"/>
                  </a:lnTo>
                  <a:lnTo>
                    <a:pt x="6834174" y="2304923"/>
                  </a:lnTo>
                  <a:lnTo>
                    <a:pt x="6832396" y="2303399"/>
                  </a:lnTo>
                  <a:lnTo>
                    <a:pt x="6830618" y="2302129"/>
                  </a:lnTo>
                  <a:lnTo>
                    <a:pt x="6828713" y="2300604"/>
                  </a:lnTo>
                  <a:lnTo>
                    <a:pt x="6821728" y="2288667"/>
                  </a:lnTo>
                  <a:lnTo>
                    <a:pt x="6820839" y="2286254"/>
                  </a:lnTo>
                  <a:lnTo>
                    <a:pt x="6820458" y="2283841"/>
                  </a:lnTo>
                  <a:lnTo>
                    <a:pt x="6820204" y="2281047"/>
                  </a:lnTo>
                  <a:lnTo>
                    <a:pt x="6820458" y="2278379"/>
                  </a:lnTo>
                  <a:lnTo>
                    <a:pt x="6821093" y="2275967"/>
                  </a:lnTo>
                  <a:lnTo>
                    <a:pt x="6821728" y="2273427"/>
                  </a:lnTo>
                  <a:lnTo>
                    <a:pt x="6822617" y="2271014"/>
                  </a:lnTo>
                  <a:lnTo>
                    <a:pt x="6823506" y="2268854"/>
                  </a:lnTo>
                  <a:lnTo>
                    <a:pt x="6824776" y="2266823"/>
                  </a:lnTo>
                  <a:lnTo>
                    <a:pt x="6826046" y="2264918"/>
                  </a:lnTo>
                  <a:lnTo>
                    <a:pt x="6827189" y="2263140"/>
                  </a:lnTo>
                  <a:lnTo>
                    <a:pt x="6829094" y="2261616"/>
                  </a:lnTo>
                  <a:lnTo>
                    <a:pt x="6830618" y="2259711"/>
                  </a:lnTo>
                  <a:lnTo>
                    <a:pt x="6832396" y="2258568"/>
                  </a:lnTo>
                  <a:lnTo>
                    <a:pt x="6834174" y="2257044"/>
                  </a:lnTo>
                  <a:lnTo>
                    <a:pt x="6836333" y="2255774"/>
                  </a:lnTo>
                  <a:lnTo>
                    <a:pt x="6838492" y="2254885"/>
                  </a:lnTo>
                  <a:lnTo>
                    <a:pt x="6840651" y="2253996"/>
                  </a:lnTo>
                  <a:lnTo>
                    <a:pt x="6842810" y="2253106"/>
                  </a:lnTo>
                  <a:lnTo>
                    <a:pt x="6845223" y="2252091"/>
                  </a:lnTo>
                  <a:lnTo>
                    <a:pt x="6847382" y="2251582"/>
                  </a:lnTo>
                  <a:lnTo>
                    <a:pt x="6849795" y="2250948"/>
                  </a:lnTo>
                  <a:lnTo>
                    <a:pt x="6852208" y="2250313"/>
                  </a:lnTo>
                  <a:lnTo>
                    <a:pt x="6855002" y="2250058"/>
                  </a:lnTo>
                  <a:lnTo>
                    <a:pt x="6857415" y="2249678"/>
                  </a:lnTo>
                  <a:lnTo>
                    <a:pt x="6860082" y="2249424"/>
                  </a:lnTo>
                  <a:lnTo>
                    <a:pt x="6862622" y="2249043"/>
                  </a:lnTo>
                  <a:lnTo>
                    <a:pt x="6865289" y="2249043"/>
                  </a:lnTo>
                  <a:lnTo>
                    <a:pt x="6867702" y="2249043"/>
                  </a:lnTo>
                  <a:lnTo>
                    <a:pt x="6870496" y="2249043"/>
                  </a:lnTo>
                  <a:lnTo>
                    <a:pt x="6872909" y="2249424"/>
                  </a:lnTo>
                  <a:lnTo>
                    <a:pt x="6875703" y="2249678"/>
                  </a:lnTo>
                  <a:lnTo>
                    <a:pt x="6878116" y="2250058"/>
                  </a:lnTo>
                  <a:lnTo>
                    <a:pt x="6880910" y="2250313"/>
                  </a:lnTo>
                  <a:lnTo>
                    <a:pt x="6883323" y="2250567"/>
                  </a:lnTo>
                  <a:lnTo>
                    <a:pt x="6883323" y="2218944"/>
                  </a:lnTo>
                </a:path>
                <a:path w="6883400" h="10017125">
                  <a:moveTo>
                    <a:pt x="6797598" y="2344166"/>
                  </a:moveTo>
                  <a:lnTo>
                    <a:pt x="6797598" y="2218944"/>
                  </a:lnTo>
                </a:path>
                <a:path w="6883400" h="10017125">
                  <a:moveTo>
                    <a:pt x="6883323" y="2469133"/>
                  </a:moveTo>
                  <a:lnTo>
                    <a:pt x="6883323" y="2435352"/>
                  </a:lnTo>
                  <a:lnTo>
                    <a:pt x="6880910" y="2435987"/>
                  </a:lnTo>
                  <a:lnTo>
                    <a:pt x="6878370" y="2436495"/>
                  </a:lnTo>
                  <a:lnTo>
                    <a:pt x="6875957" y="2437129"/>
                  </a:lnTo>
                  <a:lnTo>
                    <a:pt x="6873290" y="2437511"/>
                  </a:lnTo>
                  <a:lnTo>
                    <a:pt x="6870750" y="2437765"/>
                  </a:lnTo>
                  <a:lnTo>
                    <a:pt x="6868083" y="2438019"/>
                  </a:lnTo>
                  <a:lnTo>
                    <a:pt x="6865670" y="2438019"/>
                  </a:lnTo>
                  <a:lnTo>
                    <a:pt x="6862876" y="2438019"/>
                  </a:lnTo>
                  <a:lnTo>
                    <a:pt x="6860463" y="2438019"/>
                  </a:lnTo>
                  <a:lnTo>
                    <a:pt x="6857669" y="2437765"/>
                  </a:lnTo>
                  <a:lnTo>
                    <a:pt x="6855256" y="2437511"/>
                  </a:lnTo>
                  <a:lnTo>
                    <a:pt x="6852462" y="2437129"/>
                  </a:lnTo>
                  <a:lnTo>
                    <a:pt x="6850049" y="2436495"/>
                  </a:lnTo>
                  <a:lnTo>
                    <a:pt x="6847636" y="2435987"/>
                  </a:lnTo>
                  <a:lnTo>
                    <a:pt x="6836333" y="2431033"/>
                  </a:lnTo>
                  <a:lnTo>
                    <a:pt x="6834174" y="2429891"/>
                  </a:lnTo>
                  <a:lnTo>
                    <a:pt x="6832396" y="2428621"/>
                  </a:lnTo>
                  <a:lnTo>
                    <a:pt x="6830618" y="2427097"/>
                  </a:lnTo>
                  <a:lnTo>
                    <a:pt x="6828713" y="2425573"/>
                  </a:lnTo>
                  <a:lnTo>
                    <a:pt x="6821728" y="2413635"/>
                  </a:lnTo>
                  <a:lnTo>
                    <a:pt x="6820839" y="2411222"/>
                  </a:lnTo>
                  <a:lnTo>
                    <a:pt x="6820458" y="2408808"/>
                  </a:lnTo>
                  <a:lnTo>
                    <a:pt x="6820204" y="2406015"/>
                  </a:lnTo>
                  <a:lnTo>
                    <a:pt x="6826046" y="2389886"/>
                  </a:lnTo>
                  <a:lnTo>
                    <a:pt x="6827189" y="2388107"/>
                  </a:lnTo>
                  <a:lnTo>
                    <a:pt x="6829094" y="2386583"/>
                  </a:lnTo>
                  <a:lnTo>
                    <a:pt x="6830618" y="2385060"/>
                  </a:lnTo>
                  <a:lnTo>
                    <a:pt x="6832396" y="2383536"/>
                  </a:lnTo>
                  <a:lnTo>
                    <a:pt x="6834174" y="2382266"/>
                  </a:lnTo>
                  <a:lnTo>
                    <a:pt x="6836333" y="2381123"/>
                  </a:lnTo>
                  <a:lnTo>
                    <a:pt x="6838492" y="2379853"/>
                  </a:lnTo>
                  <a:lnTo>
                    <a:pt x="6840651" y="2378964"/>
                  </a:lnTo>
                  <a:lnTo>
                    <a:pt x="6842810" y="2378075"/>
                  </a:lnTo>
                  <a:lnTo>
                    <a:pt x="6845223" y="2377058"/>
                  </a:lnTo>
                  <a:lnTo>
                    <a:pt x="6847382" y="2376551"/>
                  </a:lnTo>
                  <a:lnTo>
                    <a:pt x="6849795" y="2375916"/>
                  </a:lnTo>
                  <a:lnTo>
                    <a:pt x="6852208" y="2375280"/>
                  </a:lnTo>
                  <a:lnTo>
                    <a:pt x="6855002" y="2375027"/>
                  </a:lnTo>
                  <a:lnTo>
                    <a:pt x="6857415" y="2374646"/>
                  </a:lnTo>
                  <a:lnTo>
                    <a:pt x="6860082" y="2374392"/>
                  </a:lnTo>
                  <a:lnTo>
                    <a:pt x="6862622" y="2374392"/>
                  </a:lnTo>
                  <a:lnTo>
                    <a:pt x="6865289" y="2374011"/>
                  </a:lnTo>
                  <a:lnTo>
                    <a:pt x="6867702" y="2374011"/>
                  </a:lnTo>
                  <a:lnTo>
                    <a:pt x="6870496" y="2374392"/>
                  </a:lnTo>
                  <a:lnTo>
                    <a:pt x="6872909" y="2374392"/>
                  </a:lnTo>
                  <a:lnTo>
                    <a:pt x="6875703" y="2374646"/>
                  </a:lnTo>
                  <a:lnTo>
                    <a:pt x="6878116" y="2375027"/>
                  </a:lnTo>
                  <a:lnTo>
                    <a:pt x="6880910" y="2375280"/>
                  </a:lnTo>
                  <a:lnTo>
                    <a:pt x="6883323" y="2375916"/>
                  </a:lnTo>
                  <a:lnTo>
                    <a:pt x="6883323" y="2344166"/>
                  </a:lnTo>
                </a:path>
                <a:path w="6883400" h="10017125">
                  <a:moveTo>
                    <a:pt x="6797598" y="2469133"/>
                  </a:moveTo>
                  <a:lnTo>
                    <a:pt x="6797598" y="2344166"/>
                  </a:lnTo>
                </a:path>
                <a:path w="6883400" h="10017125">
                  <a:moveTo>
                    <a:pt x="6883323" y="2594102"/>
                  </a:moveTo>
                  <a:lnTo>
                    <a:pt x="6883323" y="2560320"/>
                  </a:lnTo>
                  <a:lnTo>
                    <a:pt x="6880910" y="2560954"/>
                  </a:lnTo>
                  <a:lnTo>
                    <a:pt x="6878370" y="2561844"/>
                  </a:lnTo>
                  <a:lnTo>
                    <a:pt x="6875957" y="2562098"/>
                  </a:lnTo>
                  <a:lnTo>
                    <a:pt x="6873290" y="2562479"/>
                  </a:lnTo>
                  <a:lnTo>
                    <a:pt x="6870750" y="2562732"/>
                  </a:lnTo>
                  <a:lnTo>
                    <a:pt x="6868083" y="2562987"/>
                  </a:lnTo>
                  <a:lnTo>
                    <a:pt x="6865670" y="2562987"/>
                  </a:lnTo>
                  <a:lnTo>
                    <a:pt x="6862876" y="2562987"/>
                  </a:lnTo>
                  <a:lnTo>
                    <a:pt x="6860463" y="2562987"/>
                  </a:lnTo>
                  <a:lnTo>
                    <a:pt x="6857669" y="2562732"/>
                  </a:lnTo>
                  <a:lnTo>
                    <a:pt x="6855256" y="2562479"/>
                  </a:lnTo>
                  <a:lnTo>
                    <a:pt x="6852462" y="2562098"/>
                  </a:lnTo>
                  <a:lnTo>
                    <a:pt x="6850049" y="2561463"/>
                  </a:lnTo>
                  <a:lnTo>
                    <a:pt x="6847636" y="2560954"/>
                  </a:lnTo>
                  <a:lnTo>
                    <a:pt x="6836333" y="2556002"/>
                  </a:lnTo>
                  <a:lnTo>
                    <a:pt x="6834174" y="2554858"/>
                  </a:lnTo>
                  <a:lnTo>
                    <a:pt x="6832396" y="2553589"/>
                  </a:lnTo>
                  <a:lnTo>
                    <a:pt x="6830618" y="2552065"/>
                  </a:lnTo>
                  <a:lnTo>
                    <a:pt x="6828713" y="2550541"/>
                  </a:lnTo>
                  <a:lnTo>
                    <a:pt x="6821728" y="2538603"/>
                  </a:lnTo>
                  <a:lnTo>
                    <a:pt x="6820839" y="2536190"/>
                  </a:lnTo>
                  <a:lnTo>
                    <a:pt x="6820458" y="2533777"/>
                  </a:lnTo>
                  <a:lnTo>
                    <a:pt x="6820204" y="2531364"/>
                  </a:lnTo>
                  <a:lnTo>
                    <a:pt x="6824776" y="2517013"/>
                  </a:lnTo>
                  <a:lnTo>
                    <a:pt x="6826046" y="2514854"/>
                  </a:lnTo>
                  <a:lnTo>
                    <a:pt x="6827189" y="2513076"/>
                  </a:lnTo>
                  <a:lnTo>
                    <a:pt x="6829094" y="2511552"/>
                  </a:lnTo>
                  <a:lnTo>
                    <a:pt x="6830618" y="2510028"/>
                  </a:lnTo>
                  <a:lnTo>
                    <a:pt x="6832396" y="2508504"/>
                  </a:lnTo>
                  <a:lnTo>
                    <a:pt x="6834174" y="2507233"/>
                  </a:lnTo>
                  <a:lnTo>
                    <a:pt x="6836333" y="2506091"/>
                  </a:lnTo>
                  <a:lnTo>
                    <a:pt x="6838492" y="2504821"/>
                  </a:lnTo>
                  <a:lnTo>
                    <a:pt x="6840651" y="2503931"/>
                  </a:lnTo>
                  <a:lnTo>
                    <a:pt x="6842810" y="2503043"/>
                  </a:lnTo>
                  <a:lnTo>
                    <a:pt x="6845223" y="2502027"/>
                  </a:lnTo>
                  <a:lnTo>
                    <a:pt x="6847382" y="2501519"/>
                  </a:lnTo>
                  <a:lnTo>
                    <a:pt x="6849795" y="2500883"/>
                  </a:lnTo>
                  <a:lnTo>
                    <a:pt x="6852208" y="2500249"/>
                  </a:lnTo>
                  <a:lnTo>
                    <a:pt x="6855002" y="2499995"/>
                  </a:lnTo>
                  <a:lnTo>
                    <a:pt x="6857415" y="2499614"/>
                  </a:lnTo>
                  <a:lnTo>
                    <a:pt x="6860082" y="2499360"/>
                  </a:lnTo>
                  <a:lnTo>
                    <a:pt x="6862622" y="2499360"/>
                  </a:lnTo>
                  <a:lnTo>
                    <a:pt x="6865289" y="2498979"/>
                  </a:lnTo>
                  <a:lnTo>
                    <a:pt x="6867702" y="2498979"/>
                  </a:lnTo>
                  <a:lnTo>
                    <a:pt x="6870496" y="2499360"/>
                  </a:lnTo>
                  <a:lnTo>
                    <a:pt x="6872909" y="2499360"/>
                  </a:lnTo>
                  <a:lnTo>
                    <a:pt x="6875703" y="2499614"/>
                  </a:lnTo>
                  <a:lnTo>
                    <a:pt x="6878116" y="2499995"/>
                  </a:lnTo>
                  <a:lnTo>
                    <a:pt x="6880910" y="2500249"/>
                  </a:lnTo>
                  <a:lnTo>
                    <a:pt x="6883323" y="2500883"/>
                  </a:lnTo>
                  <a:lnTo>
                    <a:pt x="6883323" y="2469133"/>
                  </a:lnTo>
                </a:path>
                <a:path w="6883400" h="10017125">
                  <a:moveTo>
                    <a:pt x="6797598" y="2594102"/>
                  </a:moveTo>
                  <a:lnTo>
                    <a:pt x="6797598" y="2469133"/>
                  </a:lnTo>
                </a:path>
                <a:path w="6883400" h="10017125">
                  <a:moveTo>
                    <a:pt x="6883323" y="2719070"/>
                  </a:moveTo>
                  <a:lnTo>
                    <a:pt x="6883323" y="2685288"/>
                  </a:lnTo>
                  <a:lnTo>
                    <a:pt x="6880910" y="2686177"/>
                  </a:lnTo>
                  <a:lnTo>
                    <a:pt x="6878370" y="2686812"/>
                  </a:lnTo>
                  <a:lnTo>
                    <a:pt x="6875957" y="2687066"/>
                  </a:lnTo>
                  <a:lnTo>
                    <a:pt x="6873290" y="2687447"/>
                  </a:lnTo>
                  <a:lnTo>
                    <a:pt x="6870750" y="2687701"/>
                  </a:lnTo>
                  <a:lnTo>
                    <a:pt x="6868083" y="2687954"/>
                  </a:lnTo>
                  <a:lnTo>
                    <a:pt x="6865670" y="2687954"/>
                  </a:lnTo>
                  <a:lnTo>
                    <a:pt x="6862876" y="2687954"/>
                  </a:lnTo>
                  <a:lnTo>
                    <a:pt x="6860463" y="2687954"/>
                  </a:lnTo>
                  <a:lnTo>
                    <a:pt x="6857669" y="2687701"/>
                  </a:lnTo>
                  <a:lnTo>
                    <a:pt x="6855256" y="2687447"/>
                  </a:lnTo>
                  <a:lnTo>
                    <a:pt x="6852462" y="2687066"/>
                  </a:lnTo>
                  <a:lnTo>
                    <a:pt x="6850049" y="2686430"/>
                  </a:lnTo>
                  <a:lnTo>
                    <a:pt x="6847636" y="2685923"/>
                  </a:lnTo>
                  <a:lnTo>
                    <a:pt x="6836333" y="2680970"/>
                  </a:lnTo>
                  <a:lnTo>
                    <a:pt x="6834174" y="2679827"/>
                  </a:lnTo>
                  <a:lnTo>
                    <a:pt x="6832396" y="2678556"/>
                  </a:lnTo>
                  <a:lnTo>
                    <a:pt x="6830618" y="2677032"/>
                  </a:lnTo>
                  <a:lnTo>
                    <a:pt x="6828713" y="2675508"/>
                  </a:lnTo>
                  <a:lnTo>
                    <a:pt x="6821728" y="2663571"/>
                  </a:lnTo>
                  <a:lnTo>
                    <a:pt x="6820839" y="2661157"/>
                  </a:lnTo>
                  <a:lnTo>
                    <a:pt x="6820458" y="2658745"/>
                  </a:lnTo>
                  <a:lnTo>
                    <a:pt x="6820204" y="2656331"/>
                  </a:lnTo>
                  <a:lnTo>
                    <a:pt x="6820458" y="2653538"/>
                  </a:lnTo>
                  <a:lnTo>
                    <a:pt x="6821093" y="2650871"/>
                  </a:lnTo>
                  <a:lnTo>
                    <a:pt x="6821728" y="2648330"/>
                  </a:lnTo>
                  <a:lnTo>
                    <a:pt x="6822617" y="2646299"/>
                  </a:lnTo>
                  <a:lnTo>
                    <a:pt x="6823506" y="2643758"/>
                  </a:lnTo>
                  <a:lnTo>
                    <a:pt x="6824776" y="2641980"/>
                  </a:lnTo>
                  <a:lnTo>
                    <a:pt x="6826046" y="2639822"/>
                  </a:lnTo>
                  <a:lnTo>
                    <a:pt x="6827189" y="2638044"/>
                  </a:lnTo>
                  <a:lnTo>
                    <a:pt x="6829094" y="2636520"/>
                  </a:lnTo>
                  <a:lnTo>
                    <a:pt x="6830618" y="2634996"/>
                  </a:lnTo>
                  <a:lnTo>
                    <a:pt x="6832396" y="2633472"/>
                  </a:lnTo>
                  <a:lnTo>
                    <a:pt x="6834174" y="2632202"/>
                  </a:lnTo>
                  <a:lnTo>
                    <a:pt x="6836333" y="2631058"/>
                  </a:lnTo>
                  <a:lnTo>
                    <a:pt x="6838492" y="2629789"/>
                  </a:lnTo>
                  <a:lnTo>
                    <a:pt x="6840651" y="2628900"/>
                  </a:lnTo>
                  <a:lnTo>
                    <a:pt x="6842810" y="2628011"/>
                  </a:lnTo>
                  <a:lnTo>
                    <a:pt x="6845223" y="2626995"/>
                  </a:lnTo>
                  <a:lnTo>
                    <a:pt x="6847382" y="2626487"/>
                  </a:lnTo>
                  <a:lnTo>
                    <a:pt x="6849795" y="2625852"/>
                  </a:lnTo>
                  <a:lnTo>
                    <a:pt x="6852208" y="2625471"/>
                  </a:lnTo>
                  <a:lnTo>
                    <a:pt x="6855002" y="2624963"/>
                  </a:lnTo>
                  <a:lnTo>
                    <a:pt x="6857415" y="2624581"/>
                  </a:lnTo>
                  <a:lnTo>
                    <a:pt x="6860082" y="2624328"/>
                  </a:lnTo>
                  <a:lnTo>
                    <a:pt x="6862622" y="2624328"/>
                  </a:lnTo>
                  <a:lnTo>
                    <a:pt x="6865289" y="2623947"/>
                  </a:lnTo>
                  <a:lnTo>
                    <a:pt x="6867702" y="2623947"/>
                  </a:lnTo>
                  <a:lnTo>
                    <a:pt x="6870496" y="2624328"/>
                  </a:lnTo>
                  <a:lnTo>
                    <a:pt x="6872909" y="2624328"/>
                  </a:lnTo>
                  <a:lnTo>
                    <a:pt x="6875703" y="2624581"/>
                  </a:lnTo>
                  <a:lnTo>
                    <a:pt x="6878116" y="2624963"/>
                  </a:lnTo>
                  <a:lnTo>
                    <a:pt x="6880910" y="2625217"/>
                  </a:lnTo>
                  <a:lnTo>
                    <a:pt x="6883323" y="2625852"/>
                  </a:lnTo>
                  <a:lnTo>
                    <a:pt x="6883323" y="2594102"/>
                  </a:lnTo>
                </a:path>
                <a:path w="6883400" h="10017125">
                  <a:moveTo>
                    <a:pt x="6797598" y="2719070"/>
                  </a:moveTo>
                  <a:lnTo>
                    <a:pt x="6797598" y="2594102"/>
                  </a:lnTo>
                </a:path>
                <a:path w="6883400" h="10017125">
                  <a:moveTo>
                    <a:pt x="6883323" y="2844038"/>
                  </a:moveTo>
                  <a:lnTo>
                    <a:pt x="6883323" y="2810510"/>
                  </a:lnTo>
                  <a:lnTo>
                    <a:pt x="6880910" y="2811145"/>
                  </a:lnTo>
                  <a:lnTo>
                    <a:pt x="6878370" y="2811779"/>
                  </a:lnTo>
                  <a:lnTo>
                    <a:pt x="6875957" y="2812033"/>
                  </a:lnTo>
                  <a:lnTo>
                    <a:pt x="6873290" y="2812669"/>
                  </a:lnTo>
                  <a:lnTo>
                    <a:pt x="6870750" y="2812923"/>
                  </a:lnTo>
                  <a:lnTo>
                    <a:pt x="6857669" y="2812923"/>
                  </a:lnTo>
                  <a:lnTo>
                    <a:pt x="6855256" y="2812415"/>
                  </a:lnTo>
                  <a:lnTo>
                    <a:pt x="6852462" y="2812033"/>
                  </a:lnTo>
                  <a:lnTo>
                    <a:pt x="6850049" y="2811399"/>
                  </a:lnTo>
                  <a:lnTo>
                    <a:pt x="6847636" y="2810891"/>
                  </a:lnTo>
                  <a:lnTo>
                    <a:pt x="6845223" y="2810255"/>
                  </a:lnTo>
                  <a:lnTo>
                    <a:pt x="6842810" y="2809367"/>
                  </a:lnTo>
                  <a:lnTo>
                    <a:pt x="6840651" y="2808351"/>
                  </a:lnTo>
                  <a:lnTo>
                    <a:pt x="6838492" y="2807462"/>
                  </a:lnTo>
                  <a:lnTo>
                    <a:pt x="6836333" y="2806319"/>
                  </a:lnTo>
                  <a:lnTo>
                    <a:pt x="6834174" y="2805049"/>
                  </a:lnTo>
                  <a:lnTo>
                    <a:pt x="6832396" y="2803525"/>
                  </a:lnTo>
                  <a:lnTo>
                    <a:pt x="6830618" y="2802001"/>
                  </a:lnTo>
                  <a:lnTo>
                    <a:pt x="6828713" y="2800477"/>
                  </a:lnTo>
                  <a:lnTo>
                    <a:pt x="6827189" y="2798699"/>
                  </a:lnTo>
                  <a:lnTo>
                    <a:pt x="6825665" y="2797175"/>
                  </a:lnTo>
                  <a:lnTo>
                    <a:pt x="6824522" y="2795016"/>
                  </a:lnTo>
                  <a:lnTo>
                    <a:pt x="6823252" y="2793111"/>
                  </a:lnTo>
                  <a:lnTo>
                    <a:pt x="6822363" y="2790698"/>
                  </a:lnTo>
                  <a:lnTo>
                    <a:pt x="6821728" y="2788539"/>
                  </a:lnTo>
                  <a:lnTo>
                    <a:pt x="6820839" y="2786506"/>
                  </a:lnTo>
                  <a:lnTo>
                    <a:pt x="6820458" y="2783713"/>
                  </a:lnTo>
                  <a:lnTo>
                    <a:pt x="6820204" y="2781300"/>
                  </a:lnTo>
                  <a:lnTo>
                    <a:pt x="6820458" y="2778505"/>
                  </a:lnTo>
                  <a:lnTo>
                    <a:pt x="6821093" y="2776093"/>
                  </a:lnTo>
                  <a:lnTo>
                    <a:pt x="6821728" y="2773299"/>
                  </a:lnTo>
                  <a:lnTo>
                    <a:pt x="6822617" y="2771267"/>
                  </a:lnTo>
                  <a:lnTo>
                    <a:pt x="6823506" y="2769107"/>
                  </a:lnTo>
                  <a:lnTo>
                    <a:pt x="6824776" y="2766949"/>
                  </a:lnTo>
                  <a:lnTo>
                    <a:pt x="6826046" y="2765171"/>
                  </a:lnTo>
                  <a:lnTo>
                    <a:pt x="6827189" y="2763012"/>
                  </a:lnTo>
                  <a:lnTo>
                    <a:pt x="6829094" y="2761488"/>
                  </a:lnTo>
                  <a:lnTo>
                    <a:pt x="6830618" y="2759964"/>
                  </a:lnTo>
                  <a:lnTo>
                    <a:pt x="6832396" y="2758440"/>
                  </a:lnTo>
                  <a:lnTo>
                    <a:pt x="6834174" y="2757170"/>
                  </a:lnTo>
                  <a:lnTo>
                    <a:pt x="6836333" y="2756027"/>
                  </a:lnTo>
                  <a:lnTo>
                    <a:pt x="6838492" y="2754756"/>
                  </a:lnTo>
                  <a:lnTo>
                    <a:pt x="6840651" y="2753868"/>
                  </a:lnTo>
                  <a:lnTo>
                    <a:pt x="6842810" y="2752979"/>
                  </a:lnTo>
                  <a:lnTo>
                    <a:pt x="6845223" y="2752344"/>
                  </a:lnTo>
                  <a:lnTo>
                    <a:pt x="6847382" y="2751454"/>
                  </a:lnTo>
                  <a:lnTo>
                    <a:pt x="6849795" y="2750820"/>
                  </a:lnTo>
                  <a:lnTo>
                    <a:pt x="6852208" y="2750439"/>
                  </a:lnTo>
                  <a:lnTo>
                    <a:pt x="6855002" y="2749930"/>
                  </a:lnTo>
                  <a:lnTo>
                    <a:pt x="6857415" y="2749550"/>
                  </a:lnTo>
                  <a:lnTo>
                    <a:pt x="6860082" y="2749550"/>
                  </a:lnTo>
                  <a:lnTo>
                    <a:pt x="6862622" y="2749296"/>
                  </a:lnTo>
                  <a:lnTo>
                    <a:pt x="6865289" y="2749296"/>
                  </a:lnTo>
                  <a:lnTo>
                    <a:pt x="6867702" y="2749296"/>
                  </a:lnTo>
                  <a:lnTo>
                    <a:pt x="6870496" y="2749296"/>
                  </a:lnTo>
                  <a:lnTo>
                    <a:pt x="6872909" y="2749550"/>
                  </a:lnTo>
                  <a:lnTo>
                    <a:pt x="6875703" y="2749550"/>
                  </a:lnTo>
                  <a:lnTo>
                    <a:pt x="6878116" y="2749930"/>
                  </a:lnTo>
                  <a:lnTo>
                    <a:pt x="6880910" y="2750185"/>
                  </a:lnTo>
                  <a:lnTo>
                    <a:pt x="6883323" y="2750820"/>
                  </a:lnTo>
                  <a:lnTo>
                    <a:pt x="6883323" y="2719070"/>
                  </a:lnTo>
                </a:path>
                <a:path w="6883400" h="10017125">
                  <a:moveTo>
                    <a:pt x="6797598" y="2844038"/>
                  </a:moveTo>
                  <a:lnTo>
                    <a:pt x="6797598" y="2719070"/>
                  </a:lnTo>
                </a:path>
                <a:path w="6883400" h="10017125">
                  <a:moveTo>
                    <a:pt x="6883323" y="2969005"/>
                  </a:moveTo>
                  <a:lnTo>
                    <a:pt x="6883323" y="2935478"/>
                  </a:lnTo>
                  <a:lnTo>
                    <a:pt x="6880910" y="2936113"/>
                  </a:lnTo>
                  <a:lnTo>
                    <a:pt x="6878370" y="2936748"/>
                  </a:lnTo>
                  <a:lnTo>
                    <a:pt x="6875957" y="2937382"/>
                  </a:lnTo>
                  <a:lnTo>
                    <a:pt x="6873290" y="2937637"/>
                  </a:lnTo>
                  <a:lnTo>
                    <a:pt x="6870750" y="2937891"/>
                  </a:lnTo>
                  <a:lnTo>
                    <a:pt x="6868083" y="2937891"/>
                  </a:lnTo>
                  <a:lnTo>
                    <a:pt x="6865670" y="2938272"/>
                  </a:lnTo>
                  <a:lnTo>
                    <a:pt x="6862876" y="2938272"/>
                  </a:lnTo>
                  <a:lnTo>
                    <a:pt x="6860463" y="2937891"/>
                  </a:lnTo>
                  <a:lnTo>
                    <a:pt x="6857669" y="2937891"/>
                  </a:lnTo>
                  <a:lnTo>
                    <a:pt x="6855256" y="2937382"/>
                  </a:lnTo>
                  <a:lnTo>
                    <a:pt x="6852462" y="2937002"/>
                  </a:lnTo>
                  <a:lnTo>
                    <a:pt x="6850049" y="2936367"/>
                  </a:lnTo>
                  <a:lnTo>
                    <a:pt x="6847636" y="2935858"/>
                  </a:lnTo>
                  <a:lnTo>
                    <a:pt x="6845223" y="2935224"/>
                  </a:lnTo>
                  <a:lnTo>
                    <a:pt x="6842810" y="2934335"/>
                  </a:lnTo>
                  <a:lnTo>
                    <a:pt x="6840651" y="2933319"/>
                  </a:lnTo>
                  <a:lnTo>
                    <a:pt x="6838492" y="2932429"/>
                  </a:lnTo>
                  <a:lnTo>
                    <a:pt x="6836333" y="2931287"/>
                  </a:lnTo>
                  <a:lnTo>
                    <a:pt x="6834174" y="2930017"/>
                  </a:lnTo>
                  <a:lnTo>
                    <a:pt x="6832396" y="2928493"/>
                  </a:lnTo>
                  <a:lnTo>
                    <a:pt x="6830618" y="2926969"/>
                  </a:lnTo>
                  <a:lnTo>
                    <a:pt x="6828713" y="2925445"/>
                  </a:lnTo>
                  <a:lnTo>
                    <a:pt x="6827189" y="2923921"/>
                  </a:lnTo>
                  <a:lnTo>
                    <a:pt x="6825665" y="2922143"/>
                  </a:lnTo>
                  <a:lnTo>
                    <a:pt x="6824522" y="2919983"/>
                  </a:lnTo>
                  <a:lnTo>
                    <a:pt x="6823252" y="2918079"/>
                  </a:lnTo>
                  <a:lnTo>
                    <a:pt x="6822363" y="2916047"/>
                  </a:lnTo>
                  <a:lnTo>
                    <a:pt x="6821728" y="2913506"/>
                  </a:lnTo>
                  <a:lnTo>
                    <a:pt x="6820839" y="2911475"/>
                  </a:lnTo>
                  <a:lnTo>
                    <a:pt x="6820458" y="2908680"/>
                  </a:lnTo>
                  <a:lnTo>
                    <a:pt x="6820204" y="2906268"/>
                  </a:lnTo>
                  <a:lnTo>
                    <a:pt x="6820458" y="2903474"/>
                  </a:lnTo>
                  <a:lnTo>
                    <a:pt x="6821093" y="2901061"/>
                  </a:lnTo>
                  <a:lnTo>
                    <a:pt x="6821728" y="2898648"/>
                  </a:lnTo>
                  <a:lnTo>
                    <a:pt x="6822617" y="2896235"/>
                  </a:lnTo>
                  <a:lnTo>
                    <a:pt x="6823506" y="2894076"/>
                  </a:lnTo>
                  <a:lnTo>
                    <a:pt x="6824776" y="2891917"/>
                  </a:lnTo>
                  <a:lnTo>
                    <a:pt x="6826046" y="2890139"/>
                  </a:lnTo>
                  <a:lnTo>
                    <a:pt x="6827189" y="2888233"/>
                  </a:lnTo>
                  <a:lnTo>
                    <a:pt x="6829094" y="2886455"/>
                  </a:lnTo>
                  <a:lnTo>
                    <a:pt x="6830618" y="2884931"/>
                  </a:lnTo>
                  <a:lnTo>
                    <a:pt x="6832396" y="2883407"/>
                  </a:lnTo>
                  <a:lnTo>
                    <a:pt x="6834174" y="2882138"/>
                  </a:lnTo>
                  <a:lnTo>
                    <a:pt x="6836333" y="2880995"/>
                  </a:lnTo>
                  <a:lnTo>
                    <a:pt x="6838492" y="2879725"/>
                  </a:lnTo>
                  <a:lnTo>
                    <a:pt x="6840651" y="2878836"/>
                  </a:lnTo>
                  <a:lnTo>
                    <a:pt x="6842810" y="2877947"/>
                  </a:lnTo>
                  <a:lnTo>
                    <a:pt x="6845223" y="2877312"/>
                  </a:lnTo>
                  <a:lnTo>
                    <a:pt x="6847382" y="2876423"/>
                  </a:lnTo>
                  <a:lnTo>
                    <a:pt x="6849795" y="2875788"/>
                  </a:lnTo>
                  <a:lnTo>
                    <a:pt x="6852208" y="2875406"/>
                  </a:lnTo>
                  <a:lnTo>
                    <a:pt x="6855002" y="2874899"/>
                  </a:lnTo>
                  <a:lnTo>
                    <a:pt x="6857415" y="2874518"/>
                  </a:lnTo>
                  <a:lnTo>
                    <a:pt x="6860082" y="2874518"/>
                  </a:lnTo>
                  <a:lnTo>
                    <a:pt x="6862622" y="2874264"/>
                  </a:lnTo>
                  <a:lnTo>
                    <a:pt x="6865289" y="2874264"/>
                  </a:lnTo>
                  <a:lnTo>
                    <a:pt x="6867702" y="2874264"/>
                  </a:lnTo>
                  <a:lnTo>
                    <a:pt x="6870496" y="2874264"/>
                  </a:lnTo>
                  <a:lnTo>
                    <a:pt x="6872909" y="2874518"/>
                  </a:lnTo>
                  <a:lnTo>
                    <a:pt x="6875703" y="2874518"/>
                  </a:lnTo>
                  <a:lnTo>
                    <a:pt x="6878116" y="2875153"/>
                  </a:lnTo>
                  <a:lnTo>
                    <a:pt x="6880910" y="2875153"/>
                  </a:lnTo>
                  <a:lnTo>
                    <a:pt x="6883323" y="2875788"/>
                  </a:lnTo>
                  <a:lnTo>
                    <a:pt x="6883323" y="2844038"/>
                  </a:lnTo>
                </a:path>
                <a:path w="6883400" h="10017125">
                  <a:moveTo>
                    <a:pt x="6797598" y="2969005"/>
                  </a:moveTo>
                  <a:lnTo>
                    <a:pt x="6797598" y="2844038"/>
                  </a:lnTo>
                </a:path>
                <a:path w="6883400" h="10017125">
                  <a:moveTo>
                    <a:pt x="6883323" y="3093974"/>
                  </a:moveTo>
                  <a:lnTo>
                    <a:pt x="6883323" y="3060446"/>
                  </a:lnTo>
                  <a:lnTo>
                    <a:pt x="6880910" y="3061080"/>
                  </a:lnTo>
                  <a:lnTo>
                    <a:pt x="6878370" y="3061716"/>
                  </a:lnTo>
                  <a:lnTo>
                    <a:pt x="6875957" y="3062351"/>
                  </a:lnTo>
                  <a:lnTo>
                    <a:pt x="6873290" y="3062604"/>
                  </a:lnTo>
                  <a:lnTo>
                    <a:pt x="6870750" y="3062858"/>
                  </a:lnTo>
                  <a:lnTo>
                    <a:pt x="6868083" y="3062858"/>
                  </a:lnTo>
                  <a:lnTo>
                    <a:pt x="6865670" y="3063240"/>
                  </a:lnTo>
                  <a:lnTo>
                    <a:pt x="6862876" y="3063240"/>
                  </a:lnTo>
                  <a:lnTo>
                    <a:pt x="6860463" y="3062858"/>
                  </a:lnTo>
                  <a:lnTo>
                    <a:pt x="6857669" y="3062858"/>
                  </a:lnTo>
                  <a:lnTo>
                    <a:pt x="6855256" y="3062604"/>
                  </a:lnTo>
                  <a:lnTo>
                    <a:pt x="6852462" y="3061970"/>
                  </a:lnTo>
                  <a:lnTo>
                    <a:pt x="6850049" y="3061335"/>
                  </a:lnTo>
                  <a:lnTo>
                    <a:pt x="6847636" y="3060827"/>
                  </a:lnTo>
                  <a:lnTo>
                    <a:pt x="6845223" y="3060192"/>
                  </a:lnTo>
                  <a:lnTo>
                    <a:pt x="6842810" y="3059303"/>
                  </a:lnTo>
                  <a:lnTo>
                    <a:pt x="6840651" y="3058287"/>
                  </a:lnTo>
                  <a:lnTo>
                    <a:pt x="6838492" y="3057398"/>
                  </a:lnTo>
                  <a:lnTo>
                    <a:pt x="6836333" y="3056254"/>
                  </a:lnTo>
                  <a:lnTo>
                    <a:pt x="6834174" y="3054985"/>
                  </a:lnTo>
                  <a:lnTo>
                    <a:pt x="6832396" y="3053461"/>
                  </a:lnTo>
                  <a:lnTo>
                    <a:pt x="6830618" y="3052191"/>
                  </a:lnTo>
                  <a:lnTo>
                    <a:pt x="6828713" y="3050413"/>
                  </a:lnTo>
                  <a:lnTo>
                    <a:pt x="6827189" y="3048889"/>
                  </a:lnTo>
                  <a:lnTo>
                    <a:pt x="6825665" y="3047111"/>
                  </a:lnTo>
                  <a:lnTo>
                    <a:pt x="6824522" y="3044952"/>
                  </a:lnTo>
                  <a:lnTo>
                    <a:pt x="6823252" y="3043047"/>
                  </a:lnTo>
                  <a:lnTo>
                    <a:pt x="6822363" y="3041015"/>
                  </a:lnTo>
                  <a:lnTo>
                    <a:pt x="6821728" y="3038475"/>
                  </a:lnTo>
                  <a:lnTo>
                    <a:pt x="6820839" y="3036443"/>
                  </a:lnTo>
                  <a:lnTo>
                    <a:pt x="6820458" y="3033649"/>
                  </a:lnTo>
                  <a:lnTo>
                    <a:pt x="6820204" y="3031236"/>
                  </a:lnTo>
                  <a:lnTo>
                    <a:pt x="6820458" y="3028442"/>
                  </a:lnTo>
                  <a:lnTo>
                    <a:pt x="6821093" y="3026029"/>
                  </a:lnTo>
                  <a:lnTo>
                    <a:pt x="6821728" y="3023616"/>
                  </a:lnTo>
                  <a:lnTo>
                    <a:pt x="6822617" y="3021203"/>
                  </a:lnTo>
                  <a:lnTo>
                    <a:pt x="6823506" y="3019044"/>
                  </a:lnTo>
                  <a:lnTo>
                    <a:pt x="6824776" y="3016885"/>
                  </a:lnTo>
                  <a:lnTo>
                    <a:pt x="6826046" y="3015106"/>
                  </a:lnTo>
                  <a:lnTo>
                    <a:pt x="6827189" y="3013202"/>
                  </a:lnTo>
                  <a:lnTo>
                    <a:pt x="6829094" y="3011424"/>
                  </a:lnTo>
                  <a:lnTo>
                    <a:pt x="6830618" y="3009900"/>
                  </a:lnTo>
                  <a:lnTo>
                    <a:pt x="6832396" y="3008629"/>
                  </a:lnTo>
                  <a:lnTo>
                    <a:pt x="6834174" y="3007105"/>
                  </a:lnTo>
                  <a:lnTo>
                    <a:pt x="6836333" y="3005963"/>
                  </a:lnTo>
                  <a:lnTo>
                    <a:pt x="6838492" y="3004693"/>
                  </a:lnTo>
                  <a:lnTo>
                    <a:pt x="6840651" y="3003804"/>
                  </a:lnTo>
                  <a:lnTo>
                    <a:pt x="6842810" y="3002915"/>
                  </a:lnTo>
                  <a:lnTo>
                    <a:pt x="6845223" y="3002279"/>
                  </a:lnTo>
                  <a:lnTo>
                    <a:pt x="6847382" y="3001391"/>
                  </a:lnTo>
                  <a:lnTo>
                    <a:pt x="6849795" y="3000755"/>
                  </a:lnTo>
                  <a:lnTo>
                    <a:pt x="6852208" y="3000375"/>
                  </a:lnTo>
                  <a:lnTo>
                    <a:pt x="6855002" y="2999867"/>
                  </a:lnTo>
                  <a:lnTo>
                    <a:pt x="6857415" y="2999486"/>
                  </a:lnTo>
                  <a:lnTo>
                    <a:pt x="6860082" y="2999486"/>
                  </a:lnTo>
                  <a:lnTo>
                    <a:pt x="6862622" y="2999231"/>
                  </a:lnTo>
                  <a:lnTo>
                    <a:pt x="6865289" y="2999231"/>
                  </a:lnTo>
                  <a:lnTo>
                    <a:pt x="6867702" y="2999231"/>
                  </a:lnTo>
                  <a:lnTo>
                    <a:pt x="6870496" y="2999231"/>
                  </a:lnTo>
                  <a:lnTo>
                    <a:pt x="6872909" y="2999486"/>
                  </a:lnTo>
                  <a:lnTo>
                    <a:pt x="6875703" y="2999486"/>
                  </a:lnTo>
                  <a:lnTo>
                    <a:pt x="6878116" y="3000121"/>
                  </a:lnTo>
                  <a:lnTo>
                    <a:pt x="6880910" y="3000375"/>
                  </a:lnTo>
                  <a:lnTo>
                    <a:pt x="6883323" y="3000755"/>
                  </a:lnTo>
                  <a:lnTo>
                    <a:pt x="6883323" y="2969005"/>
                  </a:lnTo>
                </a:path>
                <a:path w="6883400" h="10017125">
                  <a:moveTo>
                    <a:pt x="6797598" y="3093974"/>
                  </a:moveTo>
                  <a:lnTo>
                    <a:pt x="6797598" y="2969005"/>
                  </a:lnTo>
                </a:path>
                <a:path w="6883400" h="10017125">
                  <a:moveTo>
                    <a:pt x="6883323" y="3218942"/>
                  </a:moveTo>
                  <a:lnTo>
                    <a:pt x="6883323" y="3185414"/>
                  </a:lnTo>
                  <a:lnTo>
                    <a:pt x="6880910" y="3186049"/>
                  </a:lnTo>
                  <a:lnTo>
                    <a:pt x="6878370" y="3186683"/>
                  </a:lnTo>
                  <a:lnTo>
                    <a:pt x="6875957" y="3187319"/>
                  </a:lnTo>
                  <a:lnTo>
                    <a:pt x="6873290" y="3187573"/>
                  </a:lnTo>
                  <a:lnTo>
                    <a:pt x="6870750" y="3187827"/>
                  </a:lnTo>
                  <a:lnTo>
                    <a:pt x="6868083" y="3188207"/>
                  </a:lnTo>
                  <a:lnTo>
                    <a:pt x="6865670" y="3188207"/>
                  </a:lnTo>
                  <a:lnTo>
                    <a:pt x="6862876" y="3188207"/>
                  </a:lnTo>
                  <a:lnTo>
                    <a:pt x="6860463" y="3188207"/>
                  </a:lnTo>
                  <a:lnTo>
                    <a:pt x="6857669" y="3187827"/>
                  </a:lnTo>
                  <a:lnTo>
                    <a:pt x="6855256" y="3187573"/>
                  </a:lnTo>
                  <a:lnTo>
                    <a:pt x="6852462" y="3186938"/>
                  </a:lnTo>
                  <a:lnTo>
                    <a:pt x="6850049" y="3186683"/>
                  </a:lnTo>
                  <a:lnTo>
                    <a:pt x="6847636" y="3185795"/>
                  </a:lnTo>
                  <a:lnTo>
                    <a:pt x="6845223" y="3185160"/>
                  </a:lnTo>
                  <a:lnTo>
                    <a:pt x="6842810" y="3184271"/>
                  </a:lnTo>
                  <a:lnTo>
                    <a:pt x="6840651" y="3183254"/>
                  </a:lnTo>
                  <a:lnTo>
                    <a:pt x="6838492" y="3182366"/>
                  </a:lnTo>
                  <a:lnTo>
                    <a:pt x="6836333" y="3181223"/>
                  </a:lnTo>
                  <a:lnTo>
                    <a:pt x="6834174" y="3179953"/>
                  </a:lnTo>
                  <a:lnTo>
                    <a:pt x="6832396" y="3178429"/>
                  </a:lnTo>
                  <a:lnTo>
                    <a:pt x="6830618" y="3177158"/>
                  </a:lnTo>
                  <a:lnTo>
                    <a:pt x="6828713" y="3175380"/>
                  </a:lnTo>
                  <a:lnTo>
                    <a:pt x="6827189" y="3173856"/>
                  </a:lnTo>
                  <a:lnTo>
                    <a:pt x="6825665" y="3172079"/>
                  </a:lnTo>
                  <a:lnTo>
                    <a:pt x="6824522" y="3169920"/>
                  </a:lnTo>
                  <a:lnTo>
                    <a:pt x="6823252" y="3168015"/>
                  </a:lnTo>
                  <a:lnTo>
                    <a:pt x="6822363" y="3165982"/>
                  </a:lnTo>
                  <a:lnTo>
                    <a:pt x="6821728" y="3163443"/>
                  </a:lnTo>
                  <a:lnTo>
                    <a:pt x="6820839" y="3161411"/>
                  </a:lnTo>
                  <a:lnTo>
                    <a:pt x="6820458" y="3158871"/>
                  </a:lnTo>
                  <a:lnTo>
                    <a:pt x="6820204" y="3156204"/>
                  </a:lnTo>
                  <a:lnTo>
                    <a:pt x="6820458" y="3153410"/>
                  </a:lnTo>
                  <a:lnTo>
                    <a:pt x="6821093" y="3150997"/>
                  </a:lnTo>
                  <a:lnTo>
                    <a:pt x="6821728" y="3148583"/>
                  </a:lnTo>
                  <a:lnTo>
                    <a:pt x="6822617" y="3146171"/>
                  </a:lnTo>
                  <a:lnTo>
                    <a:pt x="6823506" y="3144012"/>
                  </a:lnTo>
                  <a:lnTo>
                    <a:pt x="6824776" y="3141853"/>
                  </a:lnTo>
                  <a:lnTo>
                    <a:pt x="6826046" y="3140075"/>
                  </a:lnTo>
                  <a:lnTo>
                    <a:pt x="6827189" y="3138170"/>
                  </a:lnTo>
                  <a:lnTo>
                    <a:pt x="6829094" y="3136646"/>
                  </a:lnTo>
                  <a:lnTo>
                    <a:pt x="6830618" y="3134868"/>
                  </a:lnTo>
                  <a:lnTo>
                    <a:pt x="6832396" y="3133598"/>
                  </a:lnTo>
                  <a:lnTo>
                    <a:pt x="6834174" y="3132074"/>
                  </a:lnTo>
                  <a:lnTo>
                    <a:pt x="6836333" y="3130930"/>
                  </a:lnTo>
                  <a:lnTo>
                    <a:pt x="6838492" y="3129915"/>
                  </a:lnTo>
                  <a:lnTo>
                    <a:pt x="6840651" y="3128772"/>
                  </a:lnTo>
                  <a:lnTo>
                    <a:pt x="6842810" y="3127882"/>
                  </a:lnTo>
                  <a:lnTo>
                    <a:pt x="6845223" y="3127248"/>
                  </a:lnTo>
                  <a:lnTo>
                    <a:pt x="6847382" y="3126358"/>
                  </a:lnTo>
                  <a:lnTo>
                    <a:pt x="6849795" y="3125978"/>
                  </a:lnTo>
                  <a:lnTo>
                    <a:pt x="6852208" y="3125343"/>
                  </a:lnTo>
                  <a:lnTo>
                    <a:pt x="6855002" y="3124835"/>
                  </a:lnTo>
                  <a:lnTo>
                    <a:pt x="6857415" y="3124835"/>
                  </a:lnTo>
                  <a:lnTo>
                    <a:pt x="6860082" y="3124454"/>
                  </a:lnTo>
                  <a:lnTo>
                    <a:pt x="6862622" y="3124200"/>
                  </a:lnTo>
                  <a:lnTo>
                    <a:pt x="6865289" y="3124200"/>
                  </a:lnTo>
                  <a:lnTo>
                    <a:pt x="6867702" y="3124200"/>
                  </a:lnTo>
                  <a:lnTo>
                    <a:pt x="6870496" y="3124200"/>
                  </a:lnTo>
                  <a:lnTo>
                    <a:pt x="6872909" y="3124454"/>
                  </a:lnTo>
                  <a:lnTo>
                    <a:pt x="6875703" y="3124835"/>
                  </a:lnTo>
                  <a:lnTo>
                    <a:pt x="6878116" y="3125089"/>
                  </a:lnTo>
                  <a:lnTo>
                    <a:pt x="6880910" y="3125343"/>
                  </a:lnTo>
                  <a:lnTo>
                    <a:pt x="6883323" y="3125724"/>
                  </a:lnTo>
                  <a:lnTo>
                    <a:pt x="6883323" y="3093974"/>
                  </a:lnTo>
                </a:path>
                <a:path w="6883400" h="10017125">
                  <a:moveTo>
                    <a:pt x="6797598" y="3218942"/>
                  </a:moveTo>
                  <a:lnTo>
                    <a:pt x="6797598" y="3093974"/>
                  </a:lnTo>
                </a:path>
                <a:path w="6883400" h="10017125">
                  <a:moveTo>
                    <a:pt x="6883323" y="3344291"/>
                  </a:moveTo>
                  <a:lnTo>
                    <a:pt x="6883323" y="3310381"/>
                  </a:lnTo>
                  <a:lnTo>
                    <a:pt x="6880910" y="3311017"/>
                  </a:lnTo>
                  <a:lnTo>
                    <a:pt x="6878370" y="3311652"/>
                  </a:lnTo>
                  <a:lnTo>
                    <a:pt x="6875957" y="3312287"/>
                  </a:lnTo>
                  <a:lnTo>
                    <a:pt x="6873290" y="3312541"/>
                  </a:lnTo>
                  <a:lnTo>
                    <a:pt x="6870750" y="3312795"/>
                  </a:lnTo>
                  <a:lnTo>
                    <a:pt x="6868083" y="3313176"/>
                  </a:lnTo>
                  <a:lnTo>
                    <a:pt x="6865670" y="3313176"/>
                  </a:lnTo>
                  <a:lnTo>
                    <a:pt x="6862876" y="3313176"/>
                  </a:lnTo>
                  <a:lnTo>
                    <a:pt x="6860463" y="3313176"/>
                  </a:lnTo>
                  <a:lnTo>
                    <a:pt x="6857669" y="3312795"/>
                  </a:lnTo>
                  <a:lnTo>
                    <a:pt x="6855256" y="3312541"/>
                  </a:lnTo>
                  <a:lnTo>
                    <a:pt x="6852462" y="3312287"/>
                  </a:lnTo>
                  <a:lnTo>
                    <a:pt x="6850049" y="3311652"/>
                  </a:lnTo>
                  <a:lnTo>
                    <a:pt x="6847636" y="3311017"/>
                  </a:lnTo>
                  <a:lnTo>
                    <a:pt x="6845223" y="3310128"/>
                  </a:lnTo>
                  <a:lnTo>
                    <a:pt x="6842810" y="3309493"/>
                  </a:lnTo>
                  <a:lnTo>
                    <a:pt x="6840651" y="3308604"/>
                  </a:lnTo>
                  <a:lnTo>
                    <a:pt x="6838492" y="3307333"/>
                  </a:lnTo>
                  <a:lnTo>
                    <a:pt x="6836333" y="3306191"/>
                  </a:lnTo>
                  <a:lnTo>
                    <a:pt x="6834174" y="3304921"/>
                  </a:lnTo>
                  <a:lnTo>
                    <a:pt x="6832396" y="3303397"/>
                  </a:lnTo>
                  <a:lnTo>
                    <a:pt x="6830618" y="3302127"/>
                  </a:lnTo>
                  <a:lnTo>
                    <a:pt x="6828713" y="3300603"/>
                  </a:lnTo>
                  <a:lnTo>
                    <a:pt x="6827189" y="3298825"/>
                  </a:lnTo>
                  <a:lnTo>
                    <a:pt x="6825665" y="3297047"/>
                  </a:lnTo>
                  <a:lnTo>
                    <a:pt x="6824522" y="3295142"/>
                  </a:lnTo>
                  <a:lnTo>
                    <a:pt x="6823252" y="3292982"/>
                  </a:lnTo>
                  <a:lnTo>
                    <a:pt x="6822363" y="3290951"/>
                  </a:lnTo>
                  <a:lnTo>
                    <a:pt x="6821728" y="3288792"/>
                  </a:lnTo>
                  <a:lnTo>
                    <a:pt x="6820839" y="3286379"/>
                  </a:lnTo>
                  <a:lnTo>
                    <a:pt x="6820458" y="3283839"/>
                  </a:lnTo>
                  <a:lnTo>
                    <a:pt x="6820204" y="3281172"/>
                  </a:lnTo>
                  <a:lnTo>
                    <a:pt x="6820458" y="3278378"/>
                  </a:lnTo>
                  <a:lnTo>
                    <a:pt x="6821093" y="3275965"/>
                  </a:lnTo>
                  <a:lnTo>
                    <a:pt x="6821728" y="3273552"/>
                  </a:lnTo>
                  <a:lnTo>
                    <a:pt x="6822617" y="3271139"/>
                  </a:lnTo>
                  <a:lnTo>
                    <a:pt x="6823506" y="3268979"/>
                  </a:lnTo>
                  <a:lnTo>
                    <a:pt x="6824776" y="3266821"/>
                  </a:lnTo>
                  <a:lnTo>
                    <a:pt x="6826046" y="3265043"/>
                  </a:lnTo>
                  <a:lnTo>
                    <a:pt x="6827189" y="3263138"/>
                  </a:lnTo>
                  <a:lnTo>
                    <a:pt x="6829094" y="3261614"/>
                  </a:lnTo>
                  <a:lnTo>
                    <a:pt x="6830618" y="3259836"/>
                  </a:lnTo>
                  <a:lnTo>
                    <a:pt x="6832396" y="3258566"/>
                  </a:lnTo>
                  <a:lnTo>
                    <a:pt x="6834174" y="3257042"/>
                  </a:lnTo>
                  <a:lnTo>
                    <a:pt x="6836333" y="3255899"/>
                  </a:lnTo>
                  <a:lnTo>
                    <a:pt x="6838492" y="3254882"/>
                  </a:lnTo>
                  <a:lnTo>
                    <a:pt x="6840651" y="3253994"/>
                  </a:lnTo>
                  <a:lnTo>
                    <a:pt x="6842810" y="3253104"/>
                  </a:lnTo>
                  <a:lnTo>
                    <a:pt x="6845223" y="3252216"/>
                  </a:lnTo>
                  <a:lnTo>
                    <a:pt x="6847382" y="3251580"/>
                  </a:lnTo>
                  <a:lnTo>
                    <a:pt x="6849795" y="3250946"/>
                  </a:lnTo>
                  <a:lnTo>
                    <a:pt x="6852208" y="3250311"/>
                  </a:lnTo>
                  <a:lnTo>
                    <a:pt x="6855002" y="3250056"/>
                  </a:lnTo>
                  <a:lnTo>
                    <a:pt x="6857415" y="3249803"/>
                  </a:lnTo>
                  <a:lnTo>
                    <a:pt x="6860082" y="3249422"/>
                  </a:lnTo>
                  <a:lnTo>
                    <a:pt x="6862622" y="3249168"/>
                  </a:lnTo>
                  <a:lnTo>
                    <a:pt x="6865289" y="3249168"/>
                  </a:lnTo>
                  <a:lnTo>
                    <a:pt x="6867702" y="3249168"/>
                  </a:lnTo>
                  <a:lnTo>
                    <a:pt x="6870496" y="3249168"/>
                  </a:lnTo>
                  <a:lnTo>
                    <a:pt x="6872909" y="3249422"/>
                  </a:lnTo>
                  <a:lnTo>
                    <a:pt x="6875703" y="3249803"/>
                  </a:lnTo>
                  <a:lnTo>
                    <a:pt x="6878116" y="3250056"/>
                  </a:lnTo>
                  <a:lnTo>
                    <a:pt x="6880910" y="3250311"/>
                  </a:lnTo>
                  <a:lnTo>
                    <a:pt x="6883323" y="3250692"/>
                  </a:lnTo>
                  <a:lnTo>
                    <a:pt x="6883323" y="3218942"/>
                  </a:lnTo>
                </a:path>
                <a:path w="6883400" h="10017125">
                  <a:moveTo>
                    <a:pt x="6797598" y="3344291"/>
                  </a:moveTo>
                  <a:lnTo>
                    <a:pt x="6797598" y="3218942"/>
                  </a:lnTo>
                </a:path>
                <a:path w="6883400" h="10017125">
                  <a:moveTo>
                    <a:pt x="6883323" y="3469258"/>
                  </a:moveTo>
                  <a:lnTo>
                    <a:pt x="6883323" y="3435350"/>
                  </a:lnTo>
                  <a:lnTo>
                    <a:pt x="6880910" y="3435985"/>
                  </a:lnTo>
                  <a:lnTo>
                    <a:pt x="6878370" y="3436620"/>
                  </a:lnTo>
                  <a:lnTo>
                    <a:pt x="6875957" y="3437254"/>
                  </a:lnTo>
                  <a:lnTo>
                    <a:pt x="6873290" y="3437508"/>
                  </a:lnTo>
                  <a:lnTo>
                    <a:pt x="6870750" y="3437763"/>
                  </a:lnTo>
                  <a:lnTo>
                    <a:pt x="6868083" y="3438144"/>
                  </a:lnTo>
                  <a:lnTo>
                    <a:pt x="6865670" y="3438144"/>
                  </a:lnTo>
                  <a:lnTo>
                    <a:pt x="6862876" y="3438144"/>
                  </a:lnTo>
                  <a:lnTo>
                    <a:pt x="6860463" y="3438144"/>
                  </a:lnTo>
                  <a:lnTo>
                    <a:pt x="6857669" y="3437763"/>
                  </a:lnTo>
                  <a:lnTo>
                    <a:pt x="6855256" y="3437508"/>
                  </a:lnTo>
                  <a:lnTo>
                    <a:pt x="6852462" y="3437254"/>
                  </a:lnTo>
                  <a:lnTo>
                    <a:pt x="6850049" y="3436620"/>
                  </a:lnTo>
                  <a:lnTo>
                    <a:pt x="6847636" y="3435985"/>
                  </a:lnTo>
                  <a:lnTo>
                    <a:pt x="6845223" y="3435096"/>
                  </a:lnTo>
                  <a:lnTo>
                    <a:pt x="6842810" y="3434461"/>
                  </a:lnTo>
                  <a:lnTo>
                    <a:pt x="6840651" y="3433572"/>
                  </a:lnTo>
                  <a:lnTo>
                    <a:pt x="6838492" y="3432302"/>
                  </a:lnTo>
                  <a:lnTo>
                    <a:pt x="6836333" y="3431158"/>
                  </a:lnTo>
                  <a:lnTo>
                    <a:pt x="6834174" y="3429889"/>
                  </a:lnTo>
                  <a:lnTo>
                    <a:pt x="6832396" y="3428365"/>
                  </a:lnTo>
                  <a:lnTo>
                    <a:pt x="6830618" y="3427095"/>
                  </a:lnTo>
                  <a:lnTo>
                    <a:pt x="6828713" y="3425571"/>
                  </a:lnTo>
                  <a:lnTo>
                    <a:pt x="6827189" y="3423793"/>
                  </a:lnTo>
                  <a:lnTo>
                    <a:pt x="6825665" y="3422015"/>
                  </a:lnTo>
                  <a:lnTo>
                    <a:pt x="6824522" y="3420110"/>
                  </a:lnTo>
                  <a:lnTo>
                    <a:pt x="6823252" y="3417951"/>
                  </a:lnTo>
                  <a:lnTo>
                    <a:pt x="6822363" y="3415919"/>
                  </a:lnTo>
                  <a:lnTo>
                    <a:pt x="6821728" y="3413760"/>
                  </a:lnTo>
                  <a:lnTo>
                    <a:pt x="6820839" y="3411347"/>
                  </a:lnTo>
                  <a:lnTo>
                    <a:pt x="6820458" y="3408806"/>
                  </a:lnTo>
                  <a:lnTo>
                    <a:pt x="6820204" y="3406140"/>
                  </a:lnTo>
                  <a:lnTo>
                    <a:pt x="6820458" y="3403346"/>
                  </a:lnTo>
                  <a:lnTo>
                    <a:pt x="6821093" y="3400932"/>
                  </a:lnTo>
                  <a:lnTo>
                    <a:pt x="6821728" y="3398520"/>
                  </a:lnTo>
                  <a:lnTo>
                    <a:pt x="6822617" y="3396106"/>
                  </a:lnTo>
                  <a:lnTo>
                    <a:pt x="6823506" y="3393948"/>
                  </a:lnTo>
                  <a:lnTo>
                    <a:pt x="6824776" y="3391789"/>
                  </a:lnTo>
                  <a:lnTo>
                    <a:pt x="6826046" y="3390011"/>
                  </a:lnTo>
                  <a:lnTo>
                    <a:pt x="6827189" y="3388105"/>
                  </a:lnTo>
                  <a:lnTo>
                    <a:pt x="6829094" y="3386581"/>
                  </a:lnTo>
                  <a:lnTo>
                    <a:pt x="6830618" y="3384804"/>
                  </a:lnTo>
                  <a:lnTo>
                    <a:pt x="6832396" y="3383533"/>
                  </a:lnTo>
                  <a:lnTo>
                    <a:pt x="6834174" y="3382010"/>
                  </a:lnTo>
                  <a:lnTo>
                    <a:pt x="6836333" y="3380867"/>
                  </a:lnTo>
                  <a:lnTo>
                    <a:pt x="6838492" y="3379851"/>
                  </a:lnTo>
                  <a:lnTo>
                    <a:pt x="6840651" y="3378962"/>
                  </a:lnTo>
                  <a:lnTo>
                    <a:pt x="6842810" y="3378073"/>
                  </a:lnTo>
                  <a:lnTo>
                    <a:pt x="6845223" y="3377183"/>
                  </a:lnTo>
                  <a:lnTo>
                    <a:pt x="6847382" y="3376549"/>
                  </a:lnTo>
                  <a:lnTo>
                    <a:pt x="6849795" y="3375914"/>
                  </a:lnTo>
                  <a:lnTo>
                    <a:pt x="6852208" y="3375279"/>
                  </a:lnTo>
                  <a:lnTo>
                    <a:pt x="6855002" y="3375025"/>
                  </a:lnTo>
                  <a:lnTo>
                    <a:pt x="6857415" y="3374771"/>
                  </a:lnTo>
                  <a:lnTo>
                    <a:pt x="6860082" y="3374390"/>
                  </a:lnTo>
                  <a:lnTo>
                    <a:pt x="6862622" y="3374136"/>
                  </a:lnTo>
                  <a:lnTo>
                    <a:pt x="6865289" y="3374136"/>
                  </a:lnTo>
                  <a:lnTo>
                    <a:pt x="6867702" y="3374136"/>
                  </a:lnTo>
                  <a:lnTo>
                    <a:pt x="6870496" y="3374136"/>
                  </a:lnTo>
                  <a:lnTo>
                    <a:pt x="6872909" y="3374390"/>
                  </a:lnTo>
                  <a:lnTo>
                    <a:pt x="6875703" y="3374771"/>
                  </a:lnTo>
                  <a:lnTo>
                    <a:pt x="6878116" y="3375025"/>
                  </a:lnTo>
                  <a:lnTo>
                    <a:pt x="6880910" y="3375279"/>
                  </a:lnTo>
                  <a:lnTo>
                    <a:pt x="6883323" y="3375660"/>
                  </a:lnTo>
                  <a:lnTo>
                    <a:pt x="6883323" y="3343910"/>
                  </a:lnTo>
                </a:path>
                <a:path w="6883400" h="10017125">
                  <a:moveTo>
                    <a:pt x="6797598" y="3469258"/>
                  </a:moveTo>
                  <a:lnTo>
                    <a:pt x="6797598" y="3343910"/>
                  </a:lnTo>
                </a:path>
                <a:path w="6883400" h="10017125">
                  <a:moveTo>
                    <a:pt x="6883323" y="3594227"/>
                  </a:moveTo>
                  <a:lnTo>
                    <a:pt x="6883323" y="3560318"/>
                  </a:lnTo>
                  <a:lnTo>
                    <a:pt x="6880910" y="3560953"/>
                  </a:lnTo>
                  <a:lnTo>
                    <a:pt x="6878370" y="3561842"/>
                  </a:lnTo>
                  <a:lnTo>
                    <a:pt x="6875957" y="3562223"/>
                  </a:lnTo>
                  <a:lnTo>
                    <a:pt x="6873290" y="3562477"/>
                  </a:lnTo>
                  <a:lnTo>
                    <a:pt x="6870750" y="3562730"/>
                  </a:lnTo>
                  <a:lnTo>
                    <a:pt x="6868083" y="3563112"/>
                  </a:lnTo>
                  <a:lnTo>
                    <a:pt x="6865670" y="3563112"/>
                  </a:lnTo>
                  <a:lnTo>
                    <a:pt x="6862876" y="3563112"/>
                  </a:lnTo>
                  <a:lnTo>
                    <a:pt x="6860463" y="3563112"/>
                  </a:lnTo>
                  <a:lnTo>
                    <a:pt x="6857669" y="3562730"/>
                  </a:lnTo>
                  <a:lnTo>
                    <a:pt x="6855256" y="3562477"/>
                  </a:lnTo>
                  <a:lnTo>
                    <a:pt x="6852462" y="3562223"/>
                  </a:lnTo>
                  <a:lnTo>
                    <a:pt x="6850049" y="3561588"/>
                  </a:lnTo>
                  <a:lnTo>
                    <a:pt x="6847636" y="3560953"/>
                  </a:lnTo>
                  <a:lnTo>
                    <a:pt x="6845223" y="3560318"/>
                  </a:lnTo>
                  <a:lnTo>
                    <a:pt x="6842810" y="3559429"/>
                  </a:lnTo>
                  <a:lnTo>
                    <a:pt x="6840651" y="3558540"/>
                  </a:lnTo>
                  <a:lnTo>
                    <a:pt x="6838492" y="3557270"/>
                  </a:lnTo>
                  <a:lnTo>
                    <a:pt x="6836333" y="3556127"/>
                  </a:lnTo>
                  <a:lnTo>
                    <a:pt x="6834174" y="3554856"/>
                  </a:lnTo>
                  <a:lnTo>
                    <a:pt x="6832396" y="3553587"/>
                  </a:lnTo>
                  <a:lnTo>
                    <a:pt x="6830618" y="3552063"/>
                  </a:lnTo>
                  <a:lnTo>
                    <a:pt x="6828713" y="3550539"/>
                  </a:lnTo>
                  <a:lnTo>
                    <a:pt x="6821728" y="3538728"/>
                  </a:lnTo>
                  <a:lnTo>
                    <a:pt x="6820839" y="3536315"/>
                  </a:lnTo>
                  <a:lnTo>
                    <a:pt x="6820458" y="3533775"/>
                  </a:lnTo>
                  <a:lnTo>
                    <a:pt x="6820204" y="3531362"/>
                  </a:lnTo>
                  <a:lnTo>
                    <a:pt x="6824776" y="3517011"/>
                  </a:lnTo>
                  <a:lnTo>
                    <a:pt x="6826046" y="3514979"/>
                  </a:lnTo>
                  <a:lnTo>
                    <a:pt x="6827189" y="3513074"/>
                  </a:lnTo>
                  <a:lnTo>
                    <a:pt x="6829094" y="3511550"/>
                  </a:lnTo>
                  <a:lnTo>
                    <a:pt x="6830618" y="3510026"/>
                  </a:lnTo>
                  <a:lnTo>
                    <a:pt x="6832396" y="3508502"/>
                  </a:lnTo>
                  <a:lnTo>
                    <a:pt x="6834174" y="3507358"/>
                  </a:lnTo>
                  <a:lnTo>
                    <a:pt x="6836333" y="3506089"/>
                  </a:lnTo>
                  <a:lnTo>
                    <a:pt x="6838492" y="3504819"/>
                  </a:lnTo>
                  <a:lnTo>
                    <a:pt x="6855002" y="3499993"/>
                  </a:lnTo>
                  <a:lnTo>
                    <a:pt x="6857415" y="3499739"/>
                  </a:lnTo>
                  <a:lnTo>
                    <a:pt x="6860082" y="3499357"/>
                  </a:lnTo>
                  <a:lnTo>
                    <a:pt x="6862622" y="3499357"/>
                  </a:lnTo>
                  <a:lnTo>
                    <a:pt x="6865289" y="3499104"/>
                  </a:lnTo>
                  <a:lnTo>
                    <a:pt x="6867702" y="3499104"/>
                  </a:lnTo>
                  <a:lnTo>
                    <a:pt x="6870496" y="3499357"/>
                  </a:lnTo>
                  <a:lnTo>
                    <a:pt x="6872909" y="3499357"/>
                  </a:lnTo>
                  <a:lnTo>
                    <a:pt x="6875703" y="3499739"/>
                  </a:lnTo>
                  <a:lnTo>
                    <a:pt x="6878116" y="3499993"/>
                  </a:lnTo>
                  <a:lnTo>
                    <a:pt x="6880910" y="3500247"/>
                  </a:lnTo>
                  <a:lnTo>
                    <a:pt x="6883323" y="3500881"/>
                  </a:lnTo>
                  <a:lnTo>
                    <a:pt x="6883323" y="3469258"/>
                  </a:lnTo>
                </a:path>
                <a:path w="6883400" h="10017125">
                  <a:moveTo>
                    <a:pt x="6797598" y="3594227"/>
                  </a:moveTo>
                  <a:lnTo>
                    <a:pt x="6797598" y="3469258"/>
                  </a:lnTo>
                </a:path>
                <a:path w="6883400" h="10017125">
                  <a:moveTo>
                    <a:pt x="6883323" y="3719195"/>
                  </a:moveTo>
                  <a:lnTo>
                    <a:pt x="6883323" y="3685286"/>
                  </a:lnTo>
                  <a:lnTo>
                    <a:pt x="6880910" y="3685921"/>
                  </a:lnTo>
                  <a:lnTo>
                    <a:pt x="6878370" y="3686810"/>
                  </a:lnTo>
                  <a:lnTo>
                    <a:pt x="6875957" y="3687191"/>
                  </a:lnTo>
                  <a:lnTo>
                    <a:pt x="6873290" y="3687445"/>
                  </a:lnTo>
                  <a:lnTo>
                    <a:pt x="6870750" y="3687699"/>
                  </a:lnTo>
                  <a:lnTo>
                    <a:pt x="6868083" y="3688079"/>
                  </a:lnTo>
                  <a:lnTo>
                    <a:pt x="6865670" y="3688079"/>
                  </a:lnTo>
                  <a:lnTo>
                    <a:pt x="6862876" y="3688079"/>
                  </a:lnTo>
                  <a:lnTo>
                    <a:pt x="6860463" y="3688079"/>
                  </a:lnTo>
                  <a:lnTo>
                    <a:pt x="6857669" y="3687699"/>
                  </a:lnTo>
                  <a:lnTo>
                    <a:pt x="6855256" y="3687445"/>
                  </a:lnTo>
                  <a:lnTo>
                    <a:pt x="6852462" y="3687191"/>
                  </a:lnTo>
                  <a:lnTo>
                    <a:pt x="6850049" y="3686555"/>
                  </a:lnTo>
                  <a:lnTo>
                    <a:pt x="6847636" y="3685921"/>
                  </a:lnTo>
                  <a:lnTo>
                    <a:pt x="6845223" y="3685286"/>
                  </a:lnTo>
                  <a:lnTo>
                    <a:pt x="6842810" y="3684397"/>
                  </a:lnTo>
                  <a:lnTo>
                    <a:pt x="6840651" y="3683507"/>
                  </a:lnTo>
                  <a:lnTo>
                    <a:pt x="6838492" y="3682238"/>
                  </a:lnTo>
                  <a:lnTo>
                    <a:pt x="6836333" y="3681095"/>
                  </a:lnTo>
                  <a:lnTo>
                    <a:pt x="6834174" y="3679825"/>
                  </a:lnTo>
                  <a:lnTo>
                    <a:pt x="6832396" y="3678554"/>
                  </a:lnTo>
                  <a:lnTo>
                    <a:pt x="6830618" y="3677030"/>
                  </a:lnTo>
                  <a:lnTo>
                    <a:pt x="6828713" y="3675506"/>
                  </a:lnTo>
                  <a:lnTo>
                    <a:pt x="6827189" y="3673729"/>
                  </a:lnTo>
                  <a:lnTo>
                    <a:pt x="6825665" y="3671951"/>
                  </a:lnTo>
                  <a:lnTo>
                    <a:pt x="6824522" y="3670046"/>
                  </a:lnTo>
                  <a:lnTo>
                    <a:pt x="6823252" y="3667887"/>
                  </a:lnTo>
                  <a:lnTo>
                    <a:pt x="6822363" y="3665854"/>
                  </a:lnTo>
                  <a:lnTo>
                    <a:pt x="6821728" y="3663696"/>
                  </a:lnTo>
                  <a:lnTo>
                    <a:pt x="6820839" y="3661282"/>
                  </a:lnTo>
                  <a:lnTo>
                    <a:pt x="6820458" y="3658743"/>
                  </a:lnTo>
                  <a:lnTo>
                    <a:pt x="6820204" y="3656329"/>
                  </a:lnTo>
                  <a:lnTo>
                    <a:pt x="6820458" y="3653663"/>
                  </a:lnTo>
                  <a:lnTo>
                    <a:pt x="6821093" y="3650869"/>
                  </a:lnTo>
                  <a:lnTo>
                    <a:pt x="6821728" y="3648455"/>
                  </a:lnTo>
                  <a:lnTo>
                    <a:pt x="6822617" y="3646297"/>
                  </a:lnTo>
                  <a:lnTo>
                    <a:pt x="6823506" y="3643883"/>
                  </a:lnTo>
                  <a:lnTo>
                    <a:pt x="6824776" y="3641979"/>
                  </a:lnTo>
                  <a:lnTo>
                    <a:pt x="6826046" y="3639947"/>
                  </a:lnTo>
                  <a:lnTo>
                    <a:pt x="6827189" y="3638042"/>
                  </a:lnTo>
                  <a:lnTo>
                    <a:pt x="6829094" y="3636518"/>
                  </a:lnTo>
                  <a:lnTo>
                    <a:pt x="6840651" y="3628898"/>
                  </a:lnTo>
                  <a:lnTo>
                    <a:pt x="6842810" y="3628008"/>
                  </a:lnTo>
                  <a:lnTo>
                    <a:pt x="6855002" y="3624961"/>
                  </a:lnTo>
                  <a:lnTo>
                    <a:pt x="6857415" y="3624706"/>
                  </a:lnTo>
                  <a:lnTo>
                    <a:pt x="6860082" y="3624326"/>
                  </a:lnTo>
                  <a:lnTo>
                    <a:pt x="6862622" y="3624326"/>
                  </a:lnTo>
                  <a:lnTo>
                    <a:pt x="6865289" y="3624072"/>
                  </a:lnTo>
                  <a:lnTo>
                    <a:pt x="6867702" y="3624072"/>
                  </a:lnTo>
                  <a:lnTo>
                    <a:pt x="6870496" y="3624326"/>
                  </a:lnTo>
                  <a:lnTo>
                    <a:pt x="6872909" y="3624326"/>
                  </a:lnTo>
                  <a:lnTo>
                    <a:pt x="6875703" y="3624706"/>
                  </a:lnTo>
                  <a:lnTo>
                    <a:pt x="6878116" y="3624961"/>
                  </a:lnTo>
                  <a:lnTo>
                    <a:pt x="6880910" y="3625215"/>
                  </a:lnTo>
                  <a:lnTo>
                    <a:pt x="6883323" y="3625850"/>
                  </a:lnTo>
                  <a:lnTo>
                    <a:pt x="6883323" y="3594227"/>
                  </a:lnTo>
                </a:path>
                <a:path w="6883400" h="10017125">
                  <a:moveTo>
                    <a:pt x="6797598" y="3719195"/>
                  </a:moveTo>
                  <a:lnTo>
                    <a:pt x="6797598" y="3594227"/>
                  </a:lnTo>
                </a:path>
                <a:path w="6883400" h="10017125">
                  <a:moveTo>
                    <a:pt x="6883323" y="3844163"/>
                  </a:moveTo>
                  <a:lnTo>
                    <a:pt x="6883323" y="3810254"/>
                  </a:lnTo>
                  <a:lnTo>
                    <a:pt x="6880910" y="3811143"/>
                  </a:lnTo>
                  <a:lnTo>
                    <a:pt x="6878370" y="3811778"/>
                  </a:lnTo>
                  <a:lnTo>
                    <a:pt x="6875957" y="3812158"/>
                  </a:lnTo>
                  <a:lnTo>
                    <a:pt x="6873290" y="3812667"/>
                  </a:lnTo>
                  <a:lnTo>
                    <a:pt x="6870750" y="3812667"/>
                  </a:lnTo>
                  <a:lnTo>
                    <a:pt x="6868083" y="3813048"/>
                  </a:lnTo>
                  <a:lnTo>
                    <a:pt x="6865670" y="3813048"/>
                  </a:lnTo>
                  <a:lnTo>
                    <a:pt x="6862876" y="3813048"/>
                  </a:lnTo>
                  <a:lnTo>
                    <a:pt x="6860463" y="3813048"/>
                  </a:lnTo>
                  <a:lnTo>
                    <a:pt x="6857669" y="3812667"/>
                  </a:lnTo>
                  <a:lnTo>
                    <a:pt x="6855256" y="3812413"/>
                  </a:lnTo>
                  <a:lnTo>
                    <a:pt x="6852462" y="3812158"/>
                  </a:lnTo>
                  <a:lnTo>
                    <a:pt x="6850049" y="3811524"/>
                  </a:lnTo>
                  <a:lnTo>
                    <a:pt x="6847636" y="3810889"/>
                  </a:lnTo>
                  <a:lnTo>
                    <a:pt x="6845223" y="3810254"/>
                  </a:lnTo>
                  <a:lnTo>
                    <a:pt x="6842810" y="3809365"/>
                  </a:lnTo>
                  <a:lnTo>
                    <a:pt x="6840651" y="3808476"/>
                  </a:lnTo>
                  <a:lnTo>
                    <a:pt x="6838492" y="3807587"/>
                  </a:lnTo>
                  <a:lnTo>
                    <a:pt x="6836333" y="3806317"/>
                  </a:lnTo>
                  <a:lnTo>
                    <a:pt x="6834174" y="3804793"/>
                  </a:lnTo>
                  <a:lnTo>
                    <a:pt x="6832396" y="3803523"/>
                  </a:lnTo>
                  <a:lnTo>
                    <a:pt x="6830618" y="3801999"/>
                  </a:lnTo>
                  <a:lnTo>
                    <a:pt x="6828713" y="3800475"/>
                  </a:lnTo>
                  <a:lnTo>
                    <a:pt x="6827189" y="3798697"/>
                  </a:lnTo>
                  <a:lnTo>
                    <a:pt x="6825665" y="3796919"/>
                  </a:lnTo>
                  <a:lnTo>
                    <a:pt x="6824522" y="3795014"/>
                  </a:lnTo>
                  <a:lnTo>
                    <a:pt x="6823252" y="3792854"/>
                  </a:lnTo>
                  <a:lnTo>
                    <a:pt x="6822363" y="3790823"/>
                  </a:lnTo>
                  <a:lnTo>
                    <a:pt x="6821728" y="3788664"/>
                  </a:lnTo>
                  <a:lnTo>
                    <a:pt x="6820839" y="3786504"/>
                  </a:lnTo>
                  <a:lnTo>
                    <a:pt x="6820458" y="3783711"/>
                  </a:lnTo>
                  <a:lnTo>
                    <a:pt x="6820204" y="3781298"/>
                  </a:lnTo>
                  <a:lnTo>
                    <a:pt x="6820458" y="3778630"/>
                  </a:lnTo>
                  <a:lnTo>
                    <a:pt x="6821093" y="3775837"/>
                  </a:lnTo>
                  <a:lnTo>
                    <a:pt x="6821728" y="3773424"/>
                  </a:lnTo>
                  <a:lnTo>
                    <a:pt x="6822617" y="3771265"/>
                  </a:lnTo>
                  <a:lnTo>
                    <a:pt x="6823506" y="3769105"/>
                  </a:lnTo>
                  <a:lnTo>
                    <a:pt x="6824776" y="3766947"/>
                  </a:lnTo>
                  <a:lnTo>
                    <a:pt x="6826046" y="3765169"/>
                  </a:lnTo>
                  <a:lnTo>
                    <a:pt x="6827189" y="3763010"/>
                  </a:lnTo>
                  <a:lnTo>
                    <a:pt x="6829094" y="3761486"/>
                  </a:lnTo>
                  <a:lnTo>
                    <a:pt x="6830618" y="3759962"/>
                  </a:lnTo>
                  <a:lnTo>
                    <a:pt x="6832396" y="3758438"/>
                  </a:lnTo>
                  <a:lnTo>
                    <a:pt x="6834174" y="3757295"/>
                  </a:lnTo>
                  <a:lnTo>
                    <a:pt x="6836333" y="3756025"/>
                  </a:lnTo>
                  <a:lnTo>
                    <a:pt x="6838492" y="3754754"/>
                  </a:lnTo>
                  <a:lnTo>
                    <a:pt x="6840651" y="3753866"/>
                  </a:lnTo>
                  <a:lnTo>
                    <a:pt x="6842810" y="3752977"/>
                  </a:lnTo>
                  <a:lnTo>
                    <a:pt x="6845223" y="3752088"/>
                  </a:lnTo>
                  <a:lnTo>
                    <a:pt x="6847382" y="3751453"/>
                  </a:lnTo>
                  <a:lnTo>
                    <a:pt x="6849795" y="3750818"/>
                  </a:lnTo>
                  <a:lnTo>
                    <a:pt x="6852208" y="3750564"/>
                  </a:lnTo>
                  <a:lnTo>
                    <a:pt x="6855002" y="3749929"/>
                  </a:lnTo>
                  <a:lnTo>
                    <a:pt x="6857415" y="3749675"/>
                  </a:lnTo>
                  <a:lnTo>
                    <a:pt x="6860082" y="3749294"/>
                  </a:lnTo>
                  <a:lnTo>
                    <a:pt x="6862622" y="3749294"/>
                  </a:lnTo>
                  <a:lnTo>
                    <a:pt x="6865289" y="3749294"/>
                  </a:lnTo>
                  <a:lnTo>
                    <a:pt x="6867702" y="3749294"/>
                  </a:lnTo>
                  <a:lnTo>
                    <a:pt x="6870496" y="3749294"/>
                  </a:lnTo>
                  <a:lnTo>
                    <a:pt x="6872909" y="3749294"/>
                  </a:lnTo>
                  <a:lnTo>
                    <a:pt x="6875703" y="3749675"/>
                  </a:lnTo>
                  <a:lnTo>
                    <a:pt x="6878116" y="3749929"/>
                  </a:lnTo>
                  <a:lnTo>
                    <a:pt x="6880910" y="3750182"/>
                  </a:lnTo>
                  <a:lnTo>
                    <a:pt x="6883323" y="3750818"/>
                  </a:lnTo>
                  <a:lnTo>
                    <a:pt x="6883323" y="3719195"/>
                  </a:lnTo>
                </a:path>
                <a:path w="6883400" h="10017125">
                  <a:moveTo>
                    <a:pt x="6797598" y="3844163"/>
                  </a:moveTo>
                  <a:lnTo>
                    <a:pt x="6797598" y="3719195"/>
                  </a:lnTo>
                </a:path>
                <a:path w="6883400" h="10017125">
                  <a:moveTo>
                    <a:pt x="6883323" y="3969131"/>
                  </a:moveTo>
                  <a:lnTo>
                    <a:pt x="6883323" y="3935603"/>
                  </a:lnTo>
                  <a:lnTo>
                    <a:pt x="6880910" y="3936111"/>
                  </a:lnTo>
                  <a:lnTo>
                    <a:pt x="6878370" y="3936746"/>
                  </a:lnTo>
                  <a:lnTo>
                    <a:pt x="6875957" y="3937127"/>
                  </a:lnTo>
                  <a:lnTo>
                    <a:pt x="6873290" y="3937635"/>
                  </a:lnTo>
                  <a:lnTo>
                    <a:pt x="6870750" y="3938016"/>
                  </a:lnTo>
                  <a:lnTo>
                    <a:pt x="6868083" y="3938016"/>
                  </a:lnTo>
                  <a:lnTo>
                    <a:pt x="6865670" y="3938270"/>
                  </a:lnTo>
                  <a:lnTo>
                    <a:pt x="6862876" y="3938270"/>
                  </a:lnTo>
                  <a:lnTo>
                    <a:pt x="6860463" y="3938016"/>
                  </a:lnTo>
                  <a:lnTo>
                    <a:pt x="6857669" y="3938016"/>
                  </a:lnTo>
                  <a:lnTo>
                    <a:pt x="6855256" y="3937381"/>
                  </a:lnTo>
                  <a:lnTo>
                    <a:pt x="6840651" y="3933444"/>
                  </a:lnTo>
                  <a:lnTo>
                    <a:pt x="6838492" y="3932555"/>
                  </a:lnTo>
                  <a:lnTo>
                    <a:pt x="6836333" y="3931285"/>
                  </a:lnTo>
                  <a:lnTo>
                    <a:pt x="6834174" y="3930015"/>
                  </a:lnTo>
                  <a:lnTo>
                    <a:pt x="6832396" y="3928491"/>
                  </a:lnTo>
                  <a:lnTo>
                    <a:pt x="6830618" y="3926967"/>
                  </a:lnTo>
                  <a:lnTo>
                    <a:pt x="6828713" y="3925443"/>
                  </a:lnTo>
                  <a:lnTo>
                    <a:pt x="6827189" y="3923665"/>
                  </a:lnTo>
                  <a:lnTo>
                    <a:pt x="6825665" y="3922141"/>
                  </a:lnTo>
                  <a:lnTo>
                    <a:pt x="6824522" y="3919982"/>
                  </a:lnTo>
                  <a:lnTo>
                    <a:pt x="6823252" y="3918204"/>
                  </a:lnTo>
                  <a:lnTo>
                    <a:pt x="6822363" y="3915791"/>
                  </a:lnTo>
                  <a:lnTo>
                    <a:pt x="6821728" y="3913632"/>
                  </a:lnTo>
                  <a:lnTo>
                    <a:pt x="6820839" y="3911473"/>
                  </a:lnTo>
                  <a:lnTo>
                    <a:pt x="6820458" y="3908679"/>
                  </a:lnTo>
                  <a:lnTo>
                    <a:pt x="6820204" y="3906266"/>
                  </a:lnTo>
                  <a:lnTo>
                    <a:pt x="6826046" y="3890137"/>
                  </a:lnTo>
                  <a:lnTo>
                    <a:pt x="6827189" y="3887978"/>
                  </a:lnTo>
                  <a:lnTo>
                    <a:pt x="6829094" y="3886454"/>
                  </a:lnTo>
                  <a:lnTo>
                    <a:pt x="6830618" y="3884930"/>
                  </a:lnTo>
                  <a:lnTo>
                    <a:pt x="6832396" y="3883406"/>
                  </a:lnTo>
                  <a:lnTo>
                    <a:pt x="6834174" y="3882263"/>
                  </a:lnTo>
                  <a:lnTo>
                    <a:pt x="6836333" y="3880993"/>
                  </a:lnTo>
                  <a:lnTo>
                    <a:pt x="6838492" y="3879723"/>
                  </a:lnTo>
                  <a:lnTo>
                    <a:pt x="6840651" y="3878834"/>
                  </a:lnTo>
                  <a:lnTo>
                    <a:pt x="6842810" y="3877945"/>
                  </a:lnTo>
                  <a:lnTo>
                    <a:pt x="6845223" y="3877310"/>
                  </a:lnTo>
                  <a:lnTo>
                    <a:pt x="6847382" y="3876421"/>
                  </a:lnTo>
                  <a:lnTo>
                    <a:pt x="6849795" y="3875786"/>
                  </a:lnTo>
                  <a:lnTo>
                    <a:pt x="6852208" y="3875532"/>
                  </a:lnTo>
                  <a:lnTo>
                    <a:pt x="6855002" y="3874897"/>
                  </a:lnTo>
                  <a:lnTo>
                    <a:pt x="6857415" y="3874643"/>
                  </a:lnTo>
                  <a:lnTo>
                    <a:pt x="6860082" y="3874643"/>
                  </a:lnTo>
                  <a:lnTo>
                    <a:pt x="6862622" y="3874262"/>
                  </a:lnTo>
                  <a:lnTo>
                    <a:pt x="6865289" y="3874262"/>
                  </a:lnTo>
                  <a:lnTo>
                    <a:pt x="6867702" y="3874262"/>
                  </a:lnTo>
                  <a:lnTo>
                    <a:pt x="6870496" y="3874262"/>
                  </a:lnTo>
                  <a:lnTo>
                    <a:pt x="6872909" y="3874643"/>
                  </a:lnTo>
                  <a:lnTo>
                    <a:pt x="6875703" y="3874643"/>
                  </a:lnTo>
                  <a:lnTo>
                    <a:pt x="6878116" y="3874897"/>
                  </a:lnTo>
                  <a:lnTo>
                    <a:pt x="6880910" y="3875151"/>
                  </a:lnTo>
                  <a:lnTo>
                    <a:pt x="6883323" y="3875786"/>
                  </a:lnTo>
                  <a:lnTo>
                    <a:pt x="6883323" y="3844163"/>
                  </a:lnTo>
                </a:path>
                <a:path w="6883400" h="10017125">
                  <a:moveTo>
                    <a:pt x="6797598" y="3969131"/>
                  </a:moveTo>
                  <a:lnTo>
                    <a:pt x="6797598" y="3844163"/>
                  </a:lnTo>
                </a:path>
                <a:path w="6883400" h="10017125">
                  <a:moveTo>
                    <a:pt x="6883323" y="4094099"/>
                  </a:moveTo>
                  <a:lnTo>
                    <a:pt x="6883323" y="4060571"/>
                  </a:lnTo>
                  <a:lnTo>
                    <a:pt x="6880910" y="4061079"/>
                  </a:lnTo>
                  <a:lnTo>
                    <a:pt x="6878370" y="4061714"/>
                  </a:lnTo>
                  <a:lnTo>
                    <a:pt x="6875957" y="4062349"/>
                  </a:lnTo>
                  <a:lnTo>
                    <a:pt x="6873290" y="4062603"/>
                  </a:lnTo>
                  <a:lnTo>
                    <a:pt x="6870750" y="4062984"/>
                  </a:lnTo>
                  <a:lnTo>
                    <a:pt x="6868083" y="4062984"/>
                  </a:lnTo>
                  <a:lnTo>
                    <a:pt x="6865670" y="4063238"/>
                  </a:lnTo>
                  <a:lnTo>
                    <a:pt x="6862876" y="4063238"/>
                  </a:lnTo>
                  <a:lnTo>
                    <a:pt x="6860463" y="4062984"/>
                  </a:lnTo>
                  <a:lnTo>
                    <a:pt x="6857669" y="4062984"/>
                  </a:lnTo>
                  <a:lnTo>
                    <a:pt x="6855256" y="4062603"/>
                  </a:lnTo>
                  <a:lnTo>
                    <a:pt x="6852462" y="4062095"/>
                  </a:lnTo>
                  <a:lnTo>
                    <a:pt x="6850049" y="4061460"/>
                  </a:lnTo>
                  <a:lnTo>
                    <a:pt x="6847636" y="4060825"/>
                  </a:lnTo>
                  <a:lnTo>
                    <a:pt x="6845223" y="4060190"/>
                  </a:lnTo>
                  <a:lnTo>
                    <a:pt x="6842810" y="4059301"/>
                  </a:lnTo>
                  <a:lnTo>
                    <a:pt x="6840651" y="4058412"/>
                  </a:lnTo>
                  <a:lnTo>
                    <a:pt x="6838492" y="4057523"/>
                  </a:lnTo>
                  <a:lnTo>
                    <a:pt x="6836333" y="4056253"/>
                  </a:lnTo>
                  <a:lnTo>
                    <a:pt x="6834174" y="4054983"/>
                  </a:lnTo>
                  <a:lnTo>
                    <a:pt x="6832396" y="4053459"/>
                  </a:lnTo>
                  <a:lnTo>
                    <a:pt x="6830618" y="4051935"/>
                  </a:lnTo>
                  <a:lnTo>
                    <a:pt x="6828713" y="4050411"/>
                  </a:lnTo>
                  <a:lnTo>
                    <a:pt x="6827189" y="4048887"/>
                  </a:lnTo>
                  <a:lnTo>
                    <a:pt x="6825665" y="4047109"/>
                  </a:lnTo>
                  <a:lnTo>
                    <a:pt x="6824522" y="4044950"/>
                  </a:lnTo>
                  <a:lnTo>
                    <a:pt x="6823252" y="4043172"/>
                  </a:lnTo>
                  <a:lnTo>
                    <a:pt x="6822363" y="4041013"/>
                  </a:lnTo>
                  <a:lnTo>
                    <a:pt x="6821728" y="4038600"/>
                  </a:lnTo>
                  <a:lnTo>
                    <a:pt x="6820839" y="4036441"/>
                  </a:lnTo>
                  <a:lnTo>
                    <a:pt x="6820458" y="4033647"/>
                  </a:lnTo>
                  <a:lnTo>
                    <a:pt x="6820204" y="4031234"/>
                  </a:lnTo>
                  <a:lnTo>
                    <a:pt x="6826046" y="4015105"/>
                  </a:lnTo>
                  <a:lnTo>
                    <a:pt x="6827189" y="4013327"/>
                  </a:lnTo>
                  <a:lnTo>
                    <a:pt x="6829094" y="4011422"/>
                  </a:lnTo>
                  <a:lnTo>
                    <a:pt x="6830618" y="4009898"/>
                  </a:lnTo>
                  <a:lnTo>
                    <a:pt x="6832396" y="4008374"/>
                  </a:lnTo>
                  <a:lnTo>
                    <a:pt x="6845223" y="4002278"/>
                  </a:lnTo>
                  <a:lnTo>
                    <a:pt x="6847382" y="4001389"/>
                  </a:lnTo>
                  <a:lnTo>
                    <a:pt x="6849795" y="4000754"/>
                  </a:lnTo>
                  <a:lnTo>
                    <a:pt x="6852208" y="4000500"/>
                  </a:lnTo>
                  <a:lnTo>
                    <a:pt x="6855002" y="3999865"/>
                  </a:lnTo>
                  <a:lnTo>
                    <a:pt x="6857415" y="3999611"/>
                  </a:lnTo>
                  <a:lnTo>
                    <a:pt x="6860082" y="3999611"/>
                  </a:lnTo>
                  <a:lnTo>
                    <a:pt x="6862622" y="3999230"/>
                  </a:lnTo>
                  <a:lnTo>
                    <a:pt x="6865289" y="3999230"/>
                  </a:lnTo>
                  <a:lnTo>
                    <a:pt x="6867702" y="3999230"/>
                  </a:lnTo>
                  <a:lnTo>
                    <a:pt x="6870496" y="3999230"/>
                  </a:lnTo>
                  <a:lnTo>
                    <a:pt x="6872909" y="3999611"/>
                  </a:lnTo>
                  <a:lnTo>
                    <a:pt x="6875703" y="3999611"/>
                  </a:lnTo>
                  <a:lnTo>
                    <a:pt x="6878116" y="4000119"/>
                  </a:lnTo>
                  <a:lnTo>
                    <a:pt x="6880910" y="4000500"/>
                  </a:lnTo>
                  <a:lnTo>
                    <a:pt x="6883323" y="4000754"/>
                  </a:lnTo>
                  <a:lnTo>
                    <a:pt x="6883323" y="3969131"/>
                  </a:lnTo>
                </a:path>
                <a:path w="6883400" h="10017125">
                  <a:moveTo>
                    <a:pt x="6797598" y="4094099"/>
                  </a:moveTo>
                  <a:lnTo>
                    <a:pt x="6797598" y="3969131"/>
                  </a:lnTo>
                </a:path>
                <a:path w="6883400" h="10017125">
                  <a:moveTo>
                    <a:pt x="6883323" y="4219067"/>
                  </a:moveTo>
                  <a:lnTo>
                    <a:pt x="6883323" y="4185539"/>
                  </a:lnTo>
                  <a:lnTo>
                    <a:pt x="6880910" y="4186047"/>
                  </a:lnTo>
                  <a:lnTo>
                    <a:pt x="6878370" y="4186682"/>
                  </a:lnTo>
                  <a:lnTo>
                    <a:pt x="6875957" y="4187317"/>
                  </a:lnTo>
                  <a:lnTo>
                    <a:pt x="6873290" y="4187571"/>
                  </a:lnTo>
                  <a:lnTo>
                    <a:pt x="6870750" y="4187952"/>
                  </a:lnTo>
                  <a:lnTo>
                    <a:pt x="6868083" y="4187952"/>
                  </a:lnTo>
                  <a:lnTo>
                    <a:pt x="6865670" y="4188206"/>
                  </a:lnTo>
                  <a:lnTo>
                    <a:pt x="6862876" y="4188206"/>
                  </a:lnTo>
                  <a:lnTo>
                    <a:pt x="6860463" y="4187952"/>
                  </a:lnTo>
                  <a:lnTo>
                    <a:pt x="6857669" y="4187952"/>
                  </a:lnTo>
                  <a:lnTo>
                    <a:pt x="6855256" y="4187571"/>
                  </a:lnTo>
                  <a:lnTo>
                    <a:pt x="6852462" y="4187063"/>
                  </a:lnTo>
                  <a:lnTo>
                    <a:pt x="6850049" y="4186682"/>
                  </a:lnTo>
                  <a:lnTo>
                    <a:pt x="6847636" y="4185793"/>
                  </a:lnTo>
                  <a:lnTo>
                    <a:pt x="6845223" y="4185158"/>
                  </a:lnTo>
                  <a:lnTo>
                    <a:pt x="6842810" y="4184269"/>
                  </a:lnTo>
                  <a:lnTo>
                    <a:pt x="6840651" y="4183380"/>
                  </a:lnTo>
                  <a:lnTo>
                    <a:pt x="6838492" y="4182491"/>
                  </a:lnTo>
                  <a:lnTo>
                    <a:pt x="6836333" y="4181221"/>
                  </a:lnTo>
                  <a:lnTo>
                    <a:pt x="6834174" y="4179951"/>
                  </a:lnTo>
                  <a:lnTo>
                    <a:pt x="6832396" y="4178427"/>
                  </a:lnTo>
                  <a:lnTo>
                    <a:pt x="6830618" y="4177284"/>
                  </a:lnTo>
                  <a:lnTo>
                    <a:pt x="6828713" y="4175379"/>
                  </a:lnTo>
                  <a:lnTo>
                    <a:pt x="6827189" y="4173855"/>
                  </a:lnTo>
                  <a:lnTo>
                    <a:pt x="6825665" y="4172077"/>
                  </a:lnTo>
                  <a:lnTo>
                    <a:pt x="6824522" y="4169918"/>
                  </a:lnTo>
                  <a:lnTo>
                    <a:pt x="6823252" y="4168140"/>
                  </a:lnTo>
                  <a:lnTo>
                    <a:pt x="6822363" y="4165981"/>
                  </a:lnTo>
                  <a:lnTo>
                    <a:pt x="6821728" y="4163568"/>
                  </a:lnTo>
                  <a:lnTo>
                    <a:pt x="6820839" y="4161409"/>
                  </a:lnTo>
                  <a:lnTo>
                    <a:pt x="6820458" y="4158996"/>
                  </a:lnTo>
                  <a:lnTo>
                    <a:pt x="6820204" y="4156202"/>
                  </a:lnTo>
                  <a:lnTo>
                    <a:pt x="6826046" y="4140073"/>
                  </a:lnTo>
                  <a:lnTo>
                    <a:pt x="6827189" y="4138295"/>
                  </a:lnTo>
                  <a:lnTo>
                    <a:pt x="6829094" y="4136390"/>
                  </a:lnTo>
                  <a:lnTo>
                    <a:pt x="6830618" y="4134866"/>
                  </a:lnTo>
                  <a:lnTo>
                    <a:pt x="6832396" y="4133723"/>
                  </a:lnTo>
                  <a:lnTo>
                    <a:pt x="6834174" y="4132199"/>
                  </a:lnTo>
                  <a:lnTo>
                    <a:pt x="6836333" y="4130929"/>
                  </a:lnTo>
                  <a:lnTo>
                    <a:pt x="6838492" y="4130040"/>
                  </a:lnTo>
                  <a:lnTo>
                    <a:pt x="6840651" y="4128770"/>
                  </a:lnTo>
                  <a:lnTo>
                    <a:pt x="6842810" y="4127881"/>
                  </a:lnTo>
                  <a:lnTo>
                    <a:pt x="6845223" y="4127246"/>
                  </a:lnTo>
                  <a:lnTo>
                    <a:pt x="6847382" y="4126357"/>
                  </a:lnTo>
                  <a:lnTo>
                    <a:pt x="6849795" y="4126103"/>
                  </a:lnTo>
                  <a:lnTo>
                    <a:pt x="6852208" y="4125468"/>
                  </a:lnTo>
                  <a:lnTo>
                    <a:pt x="6855002" y="4124833"/>
                  </a:lnTo>
                  <a:lnTo>
                    <a:pt x="6857415" y="4124579"/>
                  </a:lnTo>
                  <a:lnTo>
                    <a:pt x="6860082" y="4124579"/>
                  </a:lnTo>
                  <a:lnTo>
                    <a:pt x="6862622" y="4124198"/>
                  </a:lnTo>
                  <a:lnTo>
                    <a:pt x="6865289" y="4124198"/>
                  </a:lnTo>
                  <a:lnTo>
                    <a:pt x="6867702" y="4124198"/>
                  </a:lnTo>
                  <a:lnTo>
                    <a:pt x="6870496" y="4124198"/>
                  </a:lnTo>
                  <a:lnTo>
                    <a:pt x="6872909" y="4124579"/>
                  </a:lnTo>
                  <a:lnTo>
                    <a:pt x="6875703" y="4124579"/>
                  </a:lnTo>
                  <a:lnTo>
                    <a:pt x="6878116" y="4125087"/>
                  </a:lnTo>
                  <a:lnTo>
                    <a:pt x="6880910" y="4125468"/>
                  </a:lnTo>
                  <a:lnTo>
                    <a:pt x="6883323" y="4125722"/>
                  </a:lnTo>
                  <a:lnTo>
                    <a:pt x="6883323" y="4094099"/>
                  </a:lnTo>
                </a:path>
                <a:path w="6883400" h="10017125">
                  <a:moveTo>
                    <a:pt x="6797598" y="4219067"/>
                  </a:moveTo>
                  <a:lnTo>
                    <a:pt x="6797598" y="4094099"/>
                  </a:lnTo>
                </a:path>
                <a:path w="6883400" h="10017125">
                  <a:moveTo>
                    <a:pt x="6883323" y="4344035"/>
                  </a:moveTo>
                  <a:lnTo>
                    <a:pt x="6883323" y="4310507"/>
                  </a:lnTo>
                  <a:lnTo>
                    <a:pt x="6880910" y="4311015"/>
                  </a:lnTo>
                  <a:lnTo>
                    <a:pt x="6878370" y="4311650"/>
                  </a:lnTo>
                  <a:lnTo>
                    <a:pt x="6875957" y="4312285"/>
                  </a:lnTo>
                  <a:lnTo>
                    <a:pt x="6873290" y="4312539"/>
                  </a:lnTo>
                  <a:lnTo>
                    <a:pt x="6870750" y="4312920"/>
                  </a:lnTo>
                  <a:lnTo>
                    <a:pt x="6868083" y="4313174"/>
                  </a:lnTo>
                  <a:lnTo>
                    <a:pt x="6865670" y="4313174"/>
                  </a:lnTo>
                  <a:lnTo>
                    <a:pt x="6862876" y="4313174"/>
                  </a:lnTo>
                  <a:lnTo>
                    <a:pt x="6860463" y="4313174"/>
                  </a:lnTo>
                  <a:lnTo>
                    <a:pt x="6857669" y="4312920"/>
                  </a:lnTo>
                  <a:lnTo>
                    <a:pt x="6855256" y="4312539"/>
                  </a:lnTo>
                  <a:lnTo>
                    <a:pt x="6852462" y="4312285"/>
                  </a:lnTo>
                  <a:lnTo>
                    <a:pt x="6850049" y="4311650"/>
                  </a:lnTo>
                  <a:lnTo>
                    <a:pt x="6847636" y="4310761"/>
                  </a:lnTo>
                  <a:lnTo>
                    <a:pt x="6845223" y="4310126"/>
                  </a:lnTo>
                  <a:lnTo>
                    <a:pt x="6842810" y="4309491"/>
                  </a:lnTo>
                  <a:lnTo>
                    <a:pt x="6840651" y="4308348"/>
                  </a:lnTo>
                  <a:lnTo>
                    <a:pt x="6838492" y="4307459"/>
                  </a:lnTo>
                  <a:lnTo>
                    <a:pt x="6836333" y="4306189"/>
                  </a:lnTo>
                  <a:lnTo>
                    <a:pt x="6834174" y="4304919"/>
                  </a:lnTo>
                  <a:lnTo>
                    <a:pt x="6832396" y="4303395"/>
                  </a:lnTo>
                  <a:lnTo>
                    <a:pt x="6830618" y="4302252"/>
                  </a:lnTo>
                  <a:lnTo>
                    <a:pt x="6828713" y="4300347"/>
                  </a:lnTo>
                  <a:lnTo>
                    <a:pt x="6827189" y="4298823"/>
                  </a:lnTo>
                  <a:lnTo>
                    <a:pt x="6825665" y="4297045"/>
                  </a:lnTo>
                  <a:lnTo>
                    <a:pt x="6824522" y="4294886"/>
                  </a:lnTo>
                  <a:lnTo>
                    <a:pt x="6823252" y="4293108"/>
                  </a:lnTo>
                  <a:lnTo>
                    <a:pt x="6822363" y="4290949"/>
                  </a:lnTo>
                  <a:lnTo>
                    <a:pt x="6821728" y="4288536"/>
                  </a:lnTo>
                  <a:lnTo>
                    <a:pt x="6820839" y="4286377"/>
                  </a:lnTo>
                  <a:lnTo>
                    <a:pt x="6820458" y="4283964"/>
                  </a:lnTo>
                  <a:lnTo>
                    <a:pt x="6820204" y="4281170"/>
                  </a:lnTo>
                  <a:lnTo>
                    <a:pt x="6826046" y="4265041"/>
                  </a:lnTo>
                  <a:lnTo>
                    <a:pt x="6827189" y="4263263"/>
                  </a:lnTo>
                  <a:lnTo>
                    <a:pt x="6829094" y="4261739"/>
                  </a:lnTo>
                  <a:lnTo>
                    <a:pt x="6830618" y="4259834"/>
                  </a:lnTo>
                  <a:lnTo>
                    <a:pt x="6832396" y="4258691"/>
                  </a:lnTo>
                  <a:lnTo>
                    <a:pt x="6834174" y="4257167"/>
                  </a:lnTo>
                  <a:lnTo>
                    <a:pt x="6836333" y="4255897"/>
                  </a:lnTo>
                  <a:lnTo>
                    <a:pt x="6838492" y="4255008"/>
                  </a:lnTo>
                  <a:lnTo>
                    <a:pt x="6840651" y="4254119"/>
                  </a:lnTo>
                  <a:lnTo>
                    <a:pt x="6842810" y="4252849"/>
                  </a:lnTo>
                  <a:lnTo>
                    <a:pt x="6845223" y="4252214"/>
                  </a:lnTo>
                  <a:lnTo>
                    <a:pt x="6847382" y="4251325"/>
                  </a:lnTo>
                  <a:lnTo>
                    <a:pt x="6849795" y="4251071"/>
                  </a:lnTo>
                  <a:lnTo>
                    <a:pt x="6852208" y="4250436"/>
                  </a:lnTo>
                  <a:lnTo>
                    <a:pt x="6855002" y="4250055"/>
                  </a:lnTo>
                  <a:lnTo>
                    <a:pt x="6857415" y="4249801"/>
                  </a:lnTo>
                  <a:lnTo>
                    <a:pt x="6860082" y="4249547"/>
                  </a:lnTo>
                  <a:lnTo>
                    <a:pt x="6862622" y="4249166"/>
                  </a:lnTo>
                  <a:lnTo>
                    <a:pt x="6865289" y="4249166"/>
                  </a:lnTo>
                  <a:lnTo>
                    <a:pt x="6867702" y="4249166"/>
                  </a:lnTo>
                  <a:lnTo>
                    <a:pt x="6870496" y="4249166"/>
                  </a:lnTo>
                  <a:lnTo>
                    <a:pt x="6872909" y="4249547"/>
                  </a:lnTo>
                  <a:lnTo>
                    <a:pt x="6875703" y="4249801"/>
                  </a:lnTo>
                  <a:lnTo>
                    <a:pt x="6878116" y="4250055"/>
                  </a:lnTo>
                  <a:lnTo>
                    <a:pt x="6880910" y="4250436"/>
                  </a:lnTo>
                  <a:lnTo>
                    <a:pt x="6883323" y="4250690"/>
                  </a:lnTo>
                  <a:lnTo>
                    <a:pt x="6883323" y="4219067"/>
                  </a:lnTo>
                </a:path>
                <a:path w="6883400" h="10017125">
                  <a:moveTo>
                    <a:pt x="6797598" y="4344035"/>
                  </a:moveTo>
                  <a:lnTo>
                    <a:pt x="6797598" y="4219067"/>
                  </a:lnTo>
                </a:path>
                <a:path w="6883400" h="10017125">
                  <a:moveTo>
                    <a:pt x="6883323" y="4469257"/>
                  </a:moveTo>
                  <a:lnTo>
                    <a:pt x="6883323" y="4435475"/>
                  </a:lnTo>
                  <a:lnTo>
                    <a:pt x="6880910" y="4435983"/>
                  </a:lnTo>
                  <a:lnTo>
                    <a:pt x="6878370" y="4436618"/>
                  </a:lnTo>
                  <a:lnTo>
                    <a:pt x="6875957" y="4437253"/>
                  </a:lnTo>
                  <a:lnTo>
                    <a:pt x="6873290" y="4437507"/>
                  </a:lnTo>
                  <a:lnTo>
                    <a:pt x="6870750" y="4437888"/>
                  </a:lnTo>
                  <a:lnTo>
                    <a:pt x="6868083" y="4438142"/>
                  </a:lnTo>
                  <a:lnTo>
                    <a:pt x="6865670" y="4438142"/>
                  </a:lnTo>
                  <a:lnTo>
                    <a:pt x="6862876" y="4438142"/>
                  </a:lnTo>
                  <a:lnTo>
                    <a:pt x="6860463" y="4438142"/>
                  </a:lnTo>
                  <a:lnTo>
                    <a:pt x="6857669" y="4437888"/>
                  </a:lnTo>
                  <a:lnTo>
                    <a:pt x="6855256" y="4437507"/>
                  </a:lnTo>
                  <a:lnTo>
                    <a:pt x="6852462" y="4437253"/>
                  </a:lnTo>
                  <a:lnTo>
                    <a:pt x="6850049" y="4436618"/>
                  </a:lnTo>
                  <a:lnTo>
                    <a:pt x="6847636" y="4435983"/>
                  </a:lnTo>
                  <a:lnTo>
                    <a:pt x="6845223" y="4435094"/>
                  </a:lnTo>
                  <a:lnTo>
                    <a:pt x="6842810" y="4434459"/>
                  </a:lnTo>
                  <a:lnTo>
                    <a:pt x="6832396" y="4428363"/>
                  </a:lnTo>
                  <a:lnTo>
                    <a:pt x="6830618" y="4427220"/>
                  </a:lnTo>
                  <a:lnTo>
                    <a:pt x="6828713" y="4425696"/>
                  </a:lnTo>
                  <a:lnTo>
                    <a:pt x="6827189" y="4423791"/>
                  </a:lnTo>
                  <a:lnTo>
                    <a:pt x="6825665" y="4422013"/>
                  </a:lnTo>
                  <a:lnTo>
                    <a:pt x="6824522" y="4420235"/>
                  </a:lnTo>
                  <a:lnTo>
                    <a:pt x="6823252" y="4418076"/>
                  </a:lnTo>
                  <a:lnTo>
                    <a:pt x="6822363" y="4415917"/>
                  </a:lnTo>
                  <a:lnTo>
                    <a:pt x="6821728" y="4413758"/>
                  </a:lnTo>
                  <a:lnTo>
                    <a:pt x="6820839" y="4411345"/>
                  </a:lnTo>
                  <a:lnTo>
                    <a:pt x="6820458" y="4408932"/>
                  </a:lnTo>
                  <a:lnTo>
                    <a:pt x="6820204" y="4406138"/>
                  </a:lnTo>
                  <a:lnTo>
                    <a:pt x="6826046" y="4390009"/>
                  </a:lnTo>
                  <a:lnTo>
                    <a:pt x="6827189" y="4388231"/>
                  </a:lnTo>
                  <a:lnTo>
                    <a:pt x="6829094" y="4386707"/>
                  </a:lnTo>
                  <a:lnTo>
                    <a:pt x="6830618" y="4384802"/>
                  </a:lnTo>
                  <a:lnTo>
                    <a:pt x="6832396" y="4383659"/>
                  </a:lnTo>
                  <a:lnTo>
                    <a:pt x="6834174" y="4382135"/>
                  </a:lnTo>
                  <a:lnTo>
                    <a:pt x="6836333" y="4380865"/>
                  </a:lnTo>
                  <a:lnTo>
                    <a:pt x="6838492" y="4379976"/>
                  </a:lnTo>
                  <a:lnTo>
                    <a:pt x="6840651" y="4379087"/>
                  </a:lnTo>
                  <a:lnTo>
                    <a:pt x="6842810" y="4378071"/>
                  </a:lnTo>
                  <a:lnTo>
                    <a:pt x="6845223" y="4377182"/>
                  </a:lnTo>
                  <a:lnTo>
                    <a:pt x="6847382" y="4376547"/>
                  </a:lnTo>
                  <a:lnTo>
                    <a:pt x="6849795" y="4376039"/>
                  </a:lnTo>
                  <a:lnTo>
                    <a:pt x="6852208" y="4375404"/>
                  </a:lnTo>
                  <a:lnTo>
                    <a:pt x="6855002" y="4375023"/>
                  </a:lnTo>
                  <a:lnTo>
                    <a:pt x="6857415" y="4374769"/>
                  </a:lnTo>
                  <a:lnTo>
                    <a:pt x="6860082" y="4374515"/>
                  </a:lnTo>
                  <a:lnTo>
                    <a:pt x="6862622" y="4374134"/>
                  </a:lnTo>
                  <a:lnTo>
                    <a:pt x="6865289" y="4374134"/>
                  </a:lnTo>
                  <a:lnTo>
                    <a:pt x="6867702" y="4374134"/>
                  </a:lnTo>
                  <a:lnTo>
                    <a:pt x="6870496" y="4374134"/>
                  </a:lnTo>
                  <a:lnTo>
                    <a:pt x="6872909" y="4374515"/>
                  </a:lnTo>
                  <a:lnTo>
                    <a:pt x="6875703" y="4374769"/>
                  </a:lnTo>
                  <a:lnTo>
                    <a:pt x="6878116" y="4375023"/>
                  </a:lnTo>
                  <a:lnTo>
                    <a:pt x="6880910" y="4375404"/>
                  </a:lnTo>
                  <a:lnTo>
                    <a:pt x="6883323" y="4375658"/>
                  </a:lnTo>
                  <a:lnTo>
                    <a:pt x="6883323" y="4344035"/>
                  </a:lnTo>
                </a:path>
                <a:path w="6883400" h="10017125">
                  <a:moveTo>
                    <a:pt x="6797598" y="4469257"/>
                  </a:moveTo>
                  <a:lnTo>
                    <a:pt x="6797598" y="4344035"/>
                  </a:lnTo>
                </a:path>
                <a:path w="6883400" h="10017125">
                  <a:moveTo>
                    <a:pt x="6883323" y="4594225"/>
                  </a:moveTo>
                  <a:lnTo>
                    <a:pt x="6883323" y="4560443"/>
                  </a:lnTo>
                  <a:lnTo>
                    <a:pt x="6880910" y="4560951"/>
                  </a:lnTo>
                  <a:lnTo>
                    <a:pt x="6878370" y="4561586"/>
                  </a:lnTo>
                  <a:lnTo>
                    <a:pt x="6875957" y="4562221"/>
                  </a:lnTo>
                  <a:lnTo>
                    <a:pt x="6873290" y="4562475"/>
                  </a:lnTo>
                  <a:lnTo>
                    <a:pt x="6870750" y="4562856"/>
                  </a:lnTo>
                  <a:lnTo>
                    <a:pt x="6868083" y="4563110"/>
                  </a:lnTo>
                  <a:lnTo>
                    <a:pt x="6865670" y="4563110"/>
                  </a:lnTo>
                  <a:lnTo>
                    <a:pt x="6862876" y="4563110"/>
                  </a:lnTo>
                  <a:lnTo>
                    <a:pt x="6860463" y="4563110"/>
                  </a:lnTo>
                  <a:lnTo>
                    <a:pt x="6857669" y="4562856"/>
                  </a:lnTo>
                  <a:lnTo>
                    <a:pt x="6855256" y="4562475"/>
                  </a:lnTo>
                  <a:lnTo>
                    <a:pt x="6852462" y="4562221"/>
                  </a:lnTo>
                  <a:lnTo>
                    <a:pt x="6850049" y="4561586"/>
                  </a:lnTo>
                  <a:lnTo>
                    <a:pt x="6847636" y="4560951"/>
                  </a:lnTo>
                  <a:lnTo>
                    <a:pt x="6845223" y="4560443"/>
                  </a:lnTo>
                  <a:lnTo>
                    <a:pt x="6842810" y="4559427"/>
                  </a:lnTo>
                  <a:lnTo>
                    <a:pt x="6830618" y="4552188"/>
                  </a:lnTo>
                  <a:lnTo>
                    <a:pt x="6828713" y="4550664"/>
                  </a:lnTo>
                  <a:lnTo>
                    <a:pt x="6827189" y="4548759"/>
                  </a:lnTo>
                  <a:lnTo>
                    <a:pt x="6825665" y="4546981"/>
                  </a:lnTo>
                  <a:lnTo>
                    <a:pt x="6824522" y="4545203"/>
                  </a:lnTo>
                  <a:lnTo>
                    <a:pt x="6823252" y="4543044"/>
                  </a:lnTo>
                  <a:lnTo>
                    <a:pt x="6822363" y="4540885"/>
                  </a:lnTo>
                  <a:lnTo>
                    <a:pt x="6821728" y="4538726"/>
                  </a:lnTo>
                  <a:lnTo>
                    <a:pt x="6820839" y="4536313"/>
                  </a:lnTo>
                  <a:lnTo>
                    <a:pt x="6820458" y="4533900"/>
                  </a:lnTo>
                  <a:lnTo>
                    <a:pt x="6820204" y="4531106"/>
                  </a:lnTo>
                  <a:lnTo>
                    <a:pt x="6826046" y="4514977"/>
                  </a:lnTo>
                  <a:lnTo>
                    <a:pt x="6827189" y="4513199"/>
                  </a:lnTo>
                  <a:lnTo>
                    <a:pt x="6829094" y="4511675"/>
                  </a:lnTo>
                  <a:lnTo>
                    <a:pt x="6830618" y="4510151"/>
                  </a:lnTo>
                  <a:lnTo>
                    <a:pt x="6832396" y="4508627"/>
                  </a:lnTo>
                  <a:lnTo>
                    <a:pt x="6834174" y="4507357"/>
                  </a:lnTo>
                  <a:lnTo>
                    <a:pt x="6836333" y="4506087"/>
                  </a:lnTo>
                  <a:lnTo>
                    <a:pt x="6838492" y="4504944"/>
                  </a:lnTo>
                  <a:lnTo>
                    <a:pt x="6840651" y="4504055"/>
                  </a:lnTo>
                  <a:lnTo>
                    <a:pt x="6842810" y="4503039"/>
                  </a:lnTo>
                  <a:lnTo>
                    <a:pt x="6845223" y="4502150"/>
                  </a:lnTo>
                  <a:lnTo>
                    <a:pt x="6847382" y="4501515"/>
                  </a:lnTo>
                  <a:lnTo>
                    <a:pt x="6849795" y="4501007"/>
                  </a:lnTo>
                  <a:lnTo>
                    <a:pt x="6852208" y="4500372"/>
                  </a:lnTo>
                  <a:lnTo>
                    <a:pt x="6855002" y="4499991"/>
                  </a:lnTo>
                  <a:lnTo>
                    <a:pt x="6857415" y="4499737"/>
                  </a:lnTo>
                  <a:lnTo>
                    <a:pt x="6860082" y="4499483"/>
                  </a:lnTo>
                  <a:lnTo>
                    <a:pt x="6862622" y="4499483"/>
                  </a:lnTo>
                  <a:lnTo>
                    <a:pt x="6865289" y="4499102"/>
                  </a:lnTo>
                  <a:lnTo>
                    <a:pt x="6867702" y="4499102"/>
                  </a:lnTo>
                  <a:lnTo>
                    <a:pt x="6870496" y="4499483"/>
                  </a:lnTo>
                  <a:lnTo>
                    <a:pt x="6872909" y="4499483"/>
                  </a:lnTo>
                  <a:lnTo>
                    <a:pt x="6875703" y="4499737"/>
                  </a:lnTo>
                  <a:lnTo>
                    <a:pt x="6878116" y="4499991"/>
                  </a:lnTo>
                  <a:lnTo>
                    <a:pt x="6880910" y="4500372"/>
                  </a:lnTo>
                  <a:lnTo>
                    <a:pt x="6883323" y="4501007"/>
                  </a:lnTo>
                  <a:lnTo>
                    <a:pt x="6883323" y="4469257"/>
                  </a:lnTo>
                </a:path>
                <a:path w="6883400" h="10017125">
                  <a:moveTo>
                    <a:pt x="6797598" y="4594225"/>
                  </a:moveTo>
                  <a:lnTo>
                    <a:pt x="6797598" y="4469257"/>
                  </a:lnTo>
                </a:path>
                <a:path w="6883400" h="10017125">
                  <a:moveTo>
                    <a:pt x="6883323" y="4719193"/>
                  </a:moveTo>
                  <a:lnTo>
                    <a:pt x="6883323" y="4685411"/>
                  </a:lnTo>
                  <a:lnTo>
                    <a:pt x="6880910" y="4685919"/>
                  </a:lnTo>
                  <a:lnTo>
                    <a:pt x="6878370" y="4686935"/>
                  </a:lnTo>
                  <a:lnTo>
                    <a:pt x="6875957" y="4687189"/>
                  </a:lnTo>
                  <a:lnTo>
                    <a:pt x="6873290" y="4687443"/>
                  </a:lnTo>
                  <a:lnTo>
                    <a:pt x="6870750" y="4687824"/>
                  </a:lnTo>
                  <a:lnTo>
                    <a:pt x="6868083" y="4688078"/>
                  </a:lnTo>
                  <a:lnTo>
                    <a:pt x="6865670" y="4688078"/>
                  </a:lnTo>
                  <a:lnTo>
                    <a:pt x="6862876" y="4688078"/>
                  </a:lnTo>
                  <a:lnTo>
                    <a:pt x="6860463" y="4688078"/>
                  </a:lnTo>
                  <a:lnTo>
                    <a:pt x="6857669" y="4687824"/>
                  </a:lnTo>
                  <a:lnTo>
                    <a:pt x="6855256" y="4687443"/>
                  </a:lnTo>
                  <a:lnTo>
                    <a:pt x="6852462" y="4687189"/>
                  </a:lnTo>
                  <a:lnTo>
                    <a:pt x="6850049" y="4686554"/>
                  </a:lnTo>
                  <a:lnTo>
                    <a:pt x="6847636" y="4685919"/>
                  </a:lnTo>
                  <a:lnTo>
                    <a:pt x="6845223" y="4685411"/>
                  </a:lnTo>
                  <a:lnTo>
                    <a:pt x="6842810" y="4684395"/>
                  </a:lnTo>
                  <a:lnTo>
                    <a:pt x="6840651" y="4683506"/>
                  </a:lnTo>
                  <a:lnTo>
                    <a:pt x="6838492" y="4682363"/>
                  </a:lnTo>
                  <a:lnTo>
                    <a:pt x="6836333" y="4681093"/>
                  </a:lnTo>
                  <a:lnTo>
                    <a:pt x="6834174" y="4679823"/>
                  </a:lnTo>
                  <a:lnTo>
                    <a:pt x="6832396" y="4678680"/>
                  </a:lnTo>
                  <a:lnTo>
                    <a:pt x="6830618" y="4677156"/>
                  </a:lnTo>
                  <a:lnTo>
                    <a:pt x="6828713" y="4675632"/>
                  </a:lnTo>
                  <a:lnTo>
                    <a:pt x="6827189" y="4673727"/>
                  </a:lnTo>
                  <a:lnTo>
                    <a:pt x="6825665" y="4671949"/>
                  </a:lnTo>
                  <a:lnTo>
                    <a:pt x="6824522" y="4670171"/>
                  </a:lnTo>
                  <a:lnTo>
                    <a:pt x="6823252" y="4668012"/>
                  </a:lnTo>
                  <a:lnTo>
                    <a:pt x="6822363" y="4665853"/>
                  </a:lnTo>
                  <a:lnTo>
                    <a:pt x="6821728" y="4663694"/>
                  </a:lnTo>
                  <a:lnTo>
                    <a:pt x="6820839" y="4661281"/>
                  </a:lnTo>
                  <a:lnTo>
                    <a:pt x="6820458" y="4658868"/>
                  </a:lnTo>
                  <a:lnTo>
                    <a:pt x="6820204" y="4656455"/>
                  </a:lnTo>
                  <a:lnTo>
                    <a:pt x="6824776" y="4642104"/>
                  </a:lnTo>
                  <a:lnTo>
                    <a:pt x="6826046" y="4639945"/>
                  </a:lnTo>
                  <a:lnTo>
                    <a:pt x="6827189" y="4638167"/>
                  </a:lnTo>
                  <a:lnTo>
                    <a:pt x="6829094" y="4636643"/>
                  </a:lnTo>
                  <a:lnTo>
                    <a:pt x="6830618" y="4635119"/>
                  </a:lnTo>
                  <a:lnTo>
                    <a:pt x="6840651" y="4629023"/>
                  </a:lnTo>
                  <a:lnTo>
                    <a:pt x="6842810" y="4628007"/>
                  </a:lnTo>
                  <a:lnTo>
                    <a:pt x="6845223" y="4627118"/>
                  </a:lnTo>
                  <a:lnTo>
                    <a:pt x="6847382" y="4626483"/>
                  </a:lnTo>
                  <a:lnTo>
                    <a:pt x="6849795" y="4625975"/>
                  </a:lnTo>
                  <a:lnTo>
                    <a:pt x="6852208" y="4625340"/>
                  </a:lnTo>
                  <a:lnTo>
                    <a:pt x="6855002" y="4624959"/>
                  </a:lnTo>
                  <a:lnTo>
                    <a:pt x="6857415" y="4624705"/>
                  </a:lnTo>
                  <a:lnTo>
                    <a:pt x="6860082" y="4624451"/>
                  </a:lnTo>
                  <a:lnTo>
                    <a:pt x="6862622" y="4624451"/>
                  </a:lnTo>
                  <a:lnTo>
                    <a:pt x="6865289" y="4624070"/>
                  </a:lnTo>
                  <a:lnTo>
                    <a:pt x="6867702" y="4624070"/>
                  </a:lnTo>
                  <a:lnTo>
                    <a:pt x="6870496" y="4624451"/>
                  </a:lnTo>
                  <a:lnTo>
                    <a:pt x="6872909" y="4624451"/>
                  </a:lnTo>
                  <a:lnTo>
                    <a:pt x="6875703" y="4624705"/>
                  </a:lnTo>
                  <a:lnTo>
                    <a:pt x="6878116" y="4624959"/>
                  </a:lnTo>
                  <a:lnTo>
                    <a:pt x="6880910" y="4625340"/>
                  </a:lnTo>
                  <a:lnTo>
                    <a:pt x="6883323" y="4625975"/>
                  </a:lnTo>
                  <a:lnTo>
                    <a:pt x="6883323" y="4594225"/>
                  </a:lnTo>
                </a:path>
                <a:path w="6883400" h="10017125">
                  <a:moveTo>
                    <a:pt x="6797598" y="4719193"/>
                  </a:moveTo>
                  <a:lnTo>
                    <a:pt x="6797598" y="4594225"/>
                  </a:lnTo>
                </a:path>
                <a:path w="6883400" h="10017125">
                  <a:moveTo>
                    <a:pt x="6883323" y="4844161"/>
                  </a:moveTo>
                  <a:lnTo>
                    <a:pt x="6883323" y="4810379"/>
                  </a:lnTo>
                  <a:lnTo>
                    <a:pt x="6880910" y="4811268"/>
                  </a:lnTo>
                  <a:lnTo>
                    <a:pt x="6878370" y="4811903"/>
                  </a:lnTo>
                  <a:lnTo>
                    <a:pt x="6875957" y="4812157"/>
                  </a:lnTo>
                  <a:lnTo>
                    <a:pt x="6873290" y="4812411"/>
                  </a:lnTo>
                  <a:lnTo>
                    <a:pt x="6870750" y="4812792"/>
                  </a:lnTo>
                  <a:lnTo>
                    <a:pt x="6868083" y="4813046"/>
                  </a:lnTo>
                  <a:lnTo>
                    <a:pt x="6865670" y="4813046"/>
                  </a:lnTo>
                  <a:lnTo>
                    <a:pt x="6862876" y="4813046"/>
                  </a:lnTo>
                  <a:lnTo>
                    <a:pt x="6860463" y="4813046"/>
                  </a:lnTo>
                  <a:lnTo>
                    <a:pt x="6857669" y="4812792"/>
                  </a:lnTo>
                  <a:lnTo>
                    <a:pt x="6855256" y="4812411"/>
                  </a:lnTo>
                  <a:lnTo>
                    <a:pt x="6852462" y="4812157"/>
                  </a:lnTo>
                  <a:lnTo>
                    <a:pt x="6850049" y="4811522"/>
                  </a:lnTo>
                  <a:lnTo>
                    <a:pt x="6847636" y="4810887"/>
                  </a:lnTo>
                  <a:lnTo>
                    <a:pt x="6845223" y="4810379"/>
                  </a:lnTo>
                  <a:lnTo>
                    <a:pt x="6842810" y="4809363"/>
                  </a:lnTo>
                  <a:lnTo>
                    <a:pt x="6830618" y="4802124"/>
                  </a:lnTo>
                  <a:lnTo>
                    <a:pt x="6828713" y="4800600"/>
                  </a:lnTo>
                  <a:lnTo>
                    <a:pt x="6827189" y="4798695"/>
                  </a:lnTo>
                  <a:lnTo>
                    <a:pt x="6825665" y="4796917"/>
                  </a:lnTo>
                  <a:lnTo>
                    <a:pt x="6824522" y="4795139"/>
                  </a:lnTo>
                  <a:lnTo>
                    <a:pt x="6823252" y="4792980"/>
                  </a:lnTo>
                  <a:lnTo>
                    <a:pt x="6822363" y="4790821"/>
                  </a:lnTo>
                  <a:lnTo>
                    <a:pt x="6821728" y="4788662"/>
                  </a:lnTo>
                  <a:lnTo>
                    <a:pt x="6820839" y="4786249"/>
                  </a:lnTo>
                  <a:lnTo>
                    <a:pt x="6820458" y="4783836"/>
                  </a:lnTo>
                  <a:lnTo>
                    <a:pt x="6820204" y="4781423"/>
                  </a:lnTo>
                  <a:lnTo>
                    <a:pt x="6820458" y="4778629"/>
                  </a:lnTo>
                  <a:lnTo>
                    <a:pt x="6821093" y="4775835"/>
                  </a:lnTo>
                  <a:lnTo>
                    <a:pt x="6821728" y="4773422"/>
                  </a:lnTo>
                  <a:lnTo>
                    <a:pt x="6822617" y="4771263"/>
                  </a:lnTo>
                  <a:lnTo>
                    <a:pt x="6823506" y="4768850"/>
                  </a:lnTo>
                  <a:lnTo>
                    <a:pt x="6824776" y="4767072"/>
                  </a:lnTo>
                  <a:lnTo>
                    <a:pt x="6826046" y="4764913"/>
                  </a:lnTo>
                  <a:lnTo>
                    <a:pt x="6827189" y="4763135"/>
                  </a:lnTo>
                  <a:lnTo>
                    <a:pt x="6829094" y="4761611"/>
                  </a:lnTo>
                  <a:lnTo>
                    <a:pt x="6830618" y="4760087"/>
                  </a:lnTo>
                  <a:lnTo>
                    <a:pt x="6832396" y="4758563"/>
                  </a:lnTo>
                  <a:lnTo>
                    <a:pt x="6834174" y="4757293"/>
                  </a:lnTo>
                  <a:lnTo>
                    <a:pt x="6836333" y="4756023"/>
                  </a:lnTo>
                  <a:lnTo>
                    <a:pt x="6838492" y="4754880"/>
                  </a:lnTo>
                  <a:lnTo>
                    <a:pt x="6840651" y="4753991"/>
                  </a:lnTo>
                  <a:lnTo>
                    <a:pt x="6842810" y="4752975"/>
                  </a:lnTo>
                  <a:lnTo>
                    <a:pt x="6845223" y="4752086"/>
                  </a:lnTo>
                  <a:lnTo>
                    <a:pt x="6847382" y="4751451"/>
                  </a:lnTo>
                  <a:lnTo>
                    <a:pt x="6849795" y="4750943"/>
                  </a:lnTo>
                  <a:lnTo>
                    <a:pt x="6852208" y="4750562"/>
                  </a:lnTo>
                  <a:lnTo>
                    <a:pt x="6855002" y="4749927"/>
                  </a:lnTo>
                  <a:lnTo>
                    <a:pt x="6857415" y="4749673"/>
                  </a:lnTo>
                  <a:lnTo>
                    <a:pt x="6860082" y="4749419"/>
                  </a:lnTo>
                  <a:lnTo>
                    <a:pt x="6862622" y="4749419"/>
                  </a:lnTo>
                  <a:lnTo>
                    <a:pt x="6865289" y="4749038"/>
                  </a:lnTo>
                  <a:lnTo>
                    <a:pt x="6867702" y="4749038"/>
                  </a:lnTo>
                  <a:lnTo>
                    <a:pt x="6870496" y="4749419"/>
                  </a:lnTo>
                  <a:lnTo>
                    <a:pt x="6872909" y="4749419"/>
                  </a:lnTo>
                  <a:lnTo>
                    <a:pt x="6875703" y="4749673"/>
                  </a:lnTo>
                  <a:lnTo>
                    <a:pt x="6878116" y="4749927"/>
                  </a:lnTo>
                  <a:lnTo>
                    <a:pt x="6880910" y="4750308"/>
                  </a:lnTo>
                  <a:lnTo>
                    <a:pt x="6883323" y="4750943"/>
                  </a:lnTo>
                  <a:lnTo>
                    <a:pt x="6883323" y="4719193"/>
                  </a:lnTo>
                </a:path>
                <a:path w="6883400" h="10017125">
                  <a:moveTo>
                    <a:pt x="6797598" y="4844161"/>
                  </a:moveTo>
                  <a:lnTo>
                    <a:pt x="6797598" y="4719193"/>
                  </a:lnTo>
                </a:path>
                <a:path w="6883400" h="10017125">
                  <a:moveTo>
                    <a:pt x="6883323" y="4969129"/>
                  </a:moveTo>
                  <a:lnTo>
                    <a:pt x="6883323" y="4935601"/>
                  </a:lnTo>
                  <a:lnTo>
                    <a:pt x="6880910" y="4936236"/>
                  </a:lnTo>
                  <a:lnTo>
                    <a:pt x="6878370" y="4936871"/>
                  </a:lnTo>
                  <a:lnTo>
                    <a:pt x="6875957" y="4937125"/>
                  </a:lnTo>
                  <a:lnTo>
                    <a:pt x="6873290" y="4937760"/>
                  </a:lnTo>
                  <a:lnTo>
                    <a:pt x="6870750" y="4938014"/>
                  </a:lnTo>
                  <a:lnTo>
                    <a:pt x="6857669" y="4938014"/>
                  </a:lnTo>
                  <a:lnTo>
                    <a:pt x="6855256" y="4937379"/>
                  </a:lnTo>
                  <a:lnTo>
                    <a:pt x="6852462" y="4937125"/>
                  </a:lnTo>
                  <a:lnTo>
                    <a:pt x="6850049" y="4936490"/>
                  </a:lnTo>
                  <a:lnTo>
                    <a:pt x="6847636" y="4935855"/>
                  </a:lnTo>
                  <a:lnTo>
                    <a:pt x="6845223" y="4935347"/>
                  </a:lnTo>
                  <a:lnTo>
                    <a:pt x="6842810" y="4934331"/>
                  </a:lnTo>
                  <a:lnTo>
                    <a:pt x="6840651" y="4933442"/>
                  </a:lnTo>
                  <a:lnTo>
                    <a:pt x="6838492" y="4932553"/>
                  </a:lnTo>
                  <a:lnTo>
                    <a:pt x="6836333" y="4931283"/>
                  </a:lnTo>
                  <a:lnTo>
                    <a:pt x="6834174" y="4930140"/>
                  </a:lnTo>
                  <a:lnTo>
                    <a:pt x="6832396" y="4928616"/>
                  </a:lnTo>
                  <a:lnTo>
                    <a:pt x="6830618" y="4927092"/>
                  </a:lnTo>
                  <a:lnTo>
                    <a:pt x="6828713" y="4925568"/>
                  </a:lnTo>
                  <a:lnTo>
                    <a:pt x="6827189" y="4923663"/>
                  </a:lnTo>
                  <a:lnTo>
                    <a:pt x="6825665" y="4922139"/>
                  </a:lnTo>
                  <a:lnTo>
                    <a:pt x="6824522" y="4920107"/>
                  </a:lnTo>
                  <a:lnTo>
                    <a:pt x="6823252" y="4918202"/>
                  </a:lnTo>
                  <a:lnTo>
                    <a:pt x="6822363" y="4915789"/>
                  </a:lnTo>
                  <a:lnTo>
                    <a:pt x="6821728" y="4913630"/>
                  </a:lnTo>
                  <a:lnTo>
                    <a:pt x="6820839" y="4911471"/>
                  </a:lnTo>
                  <a:lnTo>
                    <a:pt x="6820458" y="4908804"/>
                  </a:lnTo>
                  <a:lnTo>
                    <a:pt x="6820204" y="4906391"/>
                  </a:lnTo>
                  <a:lnTo>
                    <a:pt x="6820458" y="4903597"/>
                  </a:lnTo>
                  <a:lnTo>
                    <a:pt x="6821093" y="4901184"/>
                  </a:lnTo>
                  <a:lnTo>
                    <a:pt x="6821728" y="4898390"/>
                  </a:lnTo>
                  <a:lnTo>
                    <a:pt x="6822617" y="4896231"/>
                  </a:lnTo>
                  <a:lnTo>
                    <a:pt x="6823506" y="4894199"/>
                  </a:lnTo>
                  <a:lnTo>
                    <a:pt x="6824776" y="4892040"/>
                  </a:lnTo>
                  <a:lnTo>
                    <a:pt x="6826046" y="4890135"/>
                  </a:lnTo>
                  <a:lnTo>
                    <a:pt x="6827189" y="4888103"/>
                  </a:lnTo>
                  <a:lnTo>
                    <a:pt x="6829094" y="4886579"/>
                  </a:lnTo>
                  <a:lnTo>
                    <a:pt x="6830618" y="4885055"/>
                  </a:lnTo>
                  <a:lnTo>
                    <a:pt x="6832396" y="4883531"/>
                  </a:lnTo>
                  <a:lnTo>
                    <a:pt x="6834174" y="4882261"/>
                  </a:lnTo>
                  <a:lnTo>
                    <a:pt x="6836333" y="4880991"/>
                  </a:lnTo>
                  <a:lnTo>
                    <a:pt x="6838492" y="4879848"/>
                  </a:lnTo>
                  <a:lnTo>
                    <a:pt x="6840651" y="4878959"/>
                  </a:lnTo>
                  <a:lnTo>
                    <a:pt x="6842810" y="4877943"/>
                  </a:lnTo>
                  <a:lnTo>
                    <a:pt x="6845223" y="4877435"/>
                  </a:lnTo>
                  <a:lnTo>
                    <a:pt x="6847382" y="4876419"/>
                  </a:lnTo>
                  <a:lnTo>
                    <a:pt x="6849795" y="4875911"/>
                  </a:lnTo>
                  <a:lnTo>
                    <a:pt x="6852208" y="4875530"/>
                  </a:lnTo>
                  <a:lnTo>
                    <a:pt x="6855002" y="4874895"/>
                  </a:lnTo>
                  <a:lnTo>
                    <a:pt x="6857415" y="4874641"/>
                  </a:lnTo>
                  <a:lnTo>
                    <a:pt x="6860082" y="4874641"/>
                  </a:lnTo>
                  <a:lnTo>
                    <a:pt x="6862622" y="4874387"/>
                  </a:lnTo>
                  <a:lnTo>
                    <a:pt x="6865289" y="4874387"/>
                  </a:lnTo>
                  <a:lnTo>
                    <a:pt x="6867702" y="4874387"/>
                  </a:lnTo>
                  <a:lnTo>
                    <a:pt x="6870496" y="4874387"/>
                  </a:lnTo>
                  <a:lnTo>
                    <a:pt x="6872909" y="4874641"/>
                  </a:lnTo>
                  <a:lnTo>
                    <a:pt x="6875703" y="4874641"/>
                  </a:lnTo>
                  <a:lnTo>
                    <a:pt x="6878116" y="4874895"/>
                  </a:lnTo>
                  <a:lnTo>
                    <a:pt x="6880910" y="4875276"/>
                  </a:lnTo>
                  <a:lnTo>
                    <a:pt x="6883323" y="4875911"/>
                  </a:lnTo>
                  <a:lnTo>
                    <a:pt x="6883323" y="4844161"/>
                  </a:lnTo>
                </a:path>
                <a:path w="6883400" h="10017125">
                  <a:moveTo>
                    <a:pt x="6797598" y="4969129"/>
                  </a:moveTo>
                  <a:lnTo>
                    <a:pt x="6797598" y="4844161"/>
                  </a:lnTo>
                </a:path>
                <a:path w="6883400" h="10017125">
                  <a:moveTo>
                    <a:pt x="6883323" y="5094097"/>
                  </a:moveTo>
                  <a:lnTo>
                    <a:pt x="6883323" y="5060569"/>
                  </a:lnTo>
                  <a:lnTo>
                    <a:pt x="6880910" y="5061204"/>
                  </a:lnTo>
                  <a:lnTo>
                    <a:pt x="6878370" y="5061839"/>
                  </a:lnTo>
                  <a:lnTo>
                    <a:pt x="6875957" y="5062347"/>
                  </a:lnTo>
                  <a:lnTo>
                    <a:pt x="6873290" y="5062728"/>
                  </a:lnTo>
                  <a:lnTo>
                    <a:pt x="6870750" y="5062982"/>
                  </a:lnTo>
                  <a:lnTo>
                    <a:pt x="6868083" y="5062982"/>
                  </a:lnTo>
                  <a:lnTo>
                    <a:pt x="6865670" y="5063363"/>
                  </a:lnTo>
                  <a:lnTo>
                    <a:pt x="6862876" y="5063363"/>
                  </a:lnTo>
                  <a:lnTo>
                    <a:pt x="6860463" y="5062982"/>
                  </a:lnTo>
                  <a:lnTo>
                    <a:pt x="6857669" y="5062982"/>
                  </a:lnTo>
                  <a:lnTo>
                    <a:pt x="6855256" y="5062347"/>
                  </a:lnTo>
                  <a:lnTo>
                    <a:pt x="6852462" y="5062093"/>
                  </a:lnTo>
                  <a:lnTo>
                    <a:pt x="6850049" y="5061458"/>
                  </a:lnTo>
                  <a:lnTo>
                    <a:pt x="6847636" y="5060823"/>
                  </a:lnTo>
                  <a:lnTo>
                    <a:pt x="6845223" y="5060315"/>
                  </a:lnTo>
                  <a:lnTo>
                    <a:pt x="6842810" y="5059299"/>
                  </a:lnTo>
                  <a:lnTo>
                    <a:pt x="6840651" y="5058410"/>
                  </a:lnTo>
                  <a:lnTo>
                    <a:pt x="6838492" y="5057521"/>
                  </a:lnTo>
                  <a:lnTo>
                    <a:pt x="6836333" y="5056251"/>
                  </a:lnTo>
                  <a:lnTo>
                    <a:pt x="6834174" y="5055108"/>
                  </a:lnTo>
                  <a:lnTo>
                    <a:pt x="6832396" y="5053584"/>
                  </a:lnTo>
                  <a:lnTo>
                    <a:pt x="6830618" y="5052060"/>
                  </a:lnTo>
                  <a:lnTo>
                    <a:pt x="6828713" y="5050536"/>
                  </a:lnTo>
                  <a:lnTo>
                    <a:pt x="6827189" y="5049012"/>
                  </a:lnTo>
                  <a:lnTo>
                    <a:pt x="6825665" y="5047107"/>
                  </a:lnTo>
                  <a:lnTo>
                    <a:pt x="6824522" y="5045075"/>
                  </a:lnTo>
                  <a:lnTo>
                    <a:pt x="6823252" y="5043170"/>
                  </a:lnTo>
                  <a:lnTo>
                    <a:pt x="6822363" y="5041011"/>
                  </a:lnTo>
                  <a:lnTo>
                    <a:pt x="6821728" y="5038598"/>
                  </a:lnTo>
                  <a:lnTo>
                    <a:pt x="6820839" y="5036439"/>
                  </a:lnTo>
                  <a:lnTo>
                    <a:pt x="6820458" y="5033772"/>
                  </a:lnTo>
                  <a:lnTo>
                    <a:pt x="6820204" y="5031359"/>
                  </a:lnTo>
                  <a:lnTo>
                    <a:pt x="6820458" y="5028565"/>
                  </a:lnTo>
                  <a:lnTo>
                    <a:pt x="6821093" y="5026152"/>
                  </a:lnTo>
                  <a:lnTo>
                    <a:pt x="6821728" y="5023739"/>
                  </a:lnTo>
                  <a:lnTo>
                    <a:pt x="6822617" y="5021199"/>
                  </a:lnTo>
                  <a:lnTo>
                    <a:pt x="6823506" y="5019167"/>
                  </a:lnTo>
                  <a:lnTo>
                    <a:pt x="6824776" y="5017008"/>
                  </a:lnTo>
                  <a:lnTo>
                    <a:pt x="6826046" y="5015103"/>
                  </a:lnTo>
                  <a:lnTo>
                    <a:pt x="6827189" y="5013325"/>
                  </a:lnTo>
                  <a:lnTo>
                    <a:pt x="6829094" y="5011547"/>
                  </a:lnTo>
                  <a:lnTo>
                    <a:pt x="6830618" y="5010023"/>
                  </a:lnTo>
                  <a:lnTo>
                    <a:pt x="6832396" y="5008499"/>
                  </a:lnTo>
                  <a:lnTo>
                    <a:pt x="6834174" y="5007229"/>
                  </a:lnTo>
                  <a:lnTo>
                    <a:pt x="6836333" y="5005959"/>
                  </a:lnTo>
                  <a:lnTo>
                    <a:pt x="6838492" y="5004816"/>
                  </a:lnTo>
                  <a:lnTo>
                    <a:pt x="6840651" y="5003927"/>
                  </a:lnTo>
                  <a:lnTo>
                    <a:pt x="6842810" y="5002911"/>
                  </a:lnTo>
                  <a:lnTo>
                    <a:pt x="6845223" y="5002403"/>
                  </a:lnTo>
                  <a:lnTo>
                    <a:pt x="6847382" y="5001387"/>
                  </a:lnTo>
                  <a:lnTo>
                    <a:pt x="6849795" y="5000879"/>
                  </a:lnTo>
                  <a:lnTo>
                    <a:pt x="6852208" y="5000498"/>
                  </a:lnTo>
                  <a:lnTo>
                    <a:pt x="6855002" y="4999863"/>
                  </a:lnTo>
                  <a:lnTo>
                    <a:pt x="6857415" y="4999609"/>
                  </a:lnTo>
                  <a:lnTo>
                    <a:pt x="6860082" y="4999609"/>
                  </a:lnTo>
                  <a:lnTo>
                    <a:pt x="6862622" y="4999355"/>
                  </a:lnTo>
                  <a:lnTo>
                    <a:pt x="6865289" y="4999355"/>
                  </a:lnTo>
                  <a:lnTo>
                    <a:pt x="6867702" y="4999355"/>
                  </a:lnTo>
                  <a:lnTo>
                    <a:pt x="6870496" y="4999355"/>
                  </a:lnTo>
                  <a:lnTo>
                    <a:pt x="6872909" y="4999609"/>
                  </a:lnTo>
                  <a:lnTo>
                    <a:pt x="6875703" y="4999609"/>
                  </a:lnTo>
                  <a:lnTo>
                    <a:pt x="6878116" y="5000244"/>
                  </a:lnTo>
                  <a:lnTo>
                    <a:pt x="6880910" y="5000244"/>
                  </a:lnTo>
                  <a:lnTo>
                    <a:pt x="6883323" y="5000879"/>
                  </a:lnTo>
                  <a:lnTo>
                    <a:pt x="6883323" y="4969129"/>
                  </a:lnTo>
                </a:path>
                <a:path w="6883400" h="10017125">
                  <a:moveTo>
                    <a:pt x="6797598" y="5094097"/>
                  </a:moveTo>
                  <a:lnTo>
                    <a:pt x="6797598" y="4969129"/>
                  </a:lnTo>
                </a:path>
                <a:path w="6883400" h="10017125">
                  <a:moveTo>
                    <a:pt x="6883323" y="5219065"/>
                  </a:moveTo>
                  <a:lnTo>
                    <a:pt x="6883323" y="5185537"/>
                  </a:lnTo>
                  <a:lnTo>
                    <a:pt x="6880910" y="5186172"/>
                  </a:lnTo>
                  <a:lnTo>
                    <a:pt x="6878370" y="5186807"/>
                  </a:lnTo>
                  <a:lnTo>
                    <a:pt x="6875957" y="5187315"/>
                  </a:lnTo>
                  <a:lnTo>
                    <a:pt x="6873290" y="5187696"/>
                  </a:lnTo>
                  <a:lnTo>
                    <a:pt x="6870750" y="5187950"/>
                  </a:lnTo>
                  <a:lnTo>
                    <a:pt x="6868083" y="5187950"/>
                  </a:lnTo>
                  <a:lnTo>
                    <a:pt x="6865670" y="5188331"/>
                  </a:lnTo>
                  <a:lnTo>
                    <a:pt x="6862876" y="5188331"/>
                  </a:lnTo>
                  <a:lnTo>
                    <a:pt x="6860463" y="5187950"/>
                  </a:lnTo>
                  <a:lnTo>
                    <a:pt x="6857669" y="5187950"/>
                  </a:lnTo>
                  <a:lnTo>
                    <a:pt x="6855256" y="5187696"/>
                  </a:lnTo>
                  <a:lnTo>
                    <a:pt x="6852462" y="5187061"/>
                  </a:lnTo>
                  <a:lnTo>
                    <a:pt x="6850049" y="5186426"/>
                  </a:lnTo>
                  <a:lnTo>
                    <a:pt x="6847636" y="5185791"/>
                  </a:lnTo>
                  <a:lnTo>
                    <a:pt x="6845223" y="5185283"/>
                  </a:lnTo>
                  <a:lnTo>
                    <a:pt x="6842810" y="5184267"/>
                  </a:lnTo>
                  <a:lnTo>
                    <a:pt x="6840651" y="5183378"/>
                  </a:lnTo>
                  <a:lnTo>
                    <a:pt x="6838492" y="5182489"/>
                  </a:lnTo>
                  <a:lnTo>
                    <a:pt x="6836333" y="5181219"/>
                  </a:lnTo>
                  <a:lnTo>
                    <a:pt x="6834174" y="5180076"/>
                  </a:lnTo>
                  <a:lnTo>
                    <a:pt x="6832396" y="5178552"/>
                  </a:lnTo>
                  <a:lnTo>
                    <a:pt x="6830618" y="5177282"/>
                  </a:lnTo>
                  <a:lnTo>
                    <a:pt x="6828713" y="5175504"/>
                  </a:lnTo>
                  <a:lnTo>
                    <a:pt x="6827189" y="5173980"/>
                  </a:lnTo>
                  <a:lnTo>
                    <a:pt x="6825665" y="5172075"/>
                  </a:lnTo>
                  <a:lnTo>
                    <a:pt x="6824522" y="5170043"/>
                  </a:lnTo>
                  <a:lnTo>
                    <a:pt x="6823252" y="5168138"/>
                  </a:lnTo>
                  <a:lnTo>
                    <a:pt x="6822363" y="5165979"/>
                  </a:lnTo>
                  <a:lnTo>
                    <a:pt x="6821728" y="5163566"/>
                  </a:lnTo>
                  <a:lnTo>
                    <a:pt x="6820839" y="5161407"/>
                  </a:lnTo>
                  <a:lnTo>
                    <a:pt x="6820458" y="5158740"/>
                  </a:lnTo>
                  <a:lnTo>
                    <a:pt x="6820204" y="5156327"/>
                  </a:lnTo>
                  <a:lnTo>
                    <a:pt x="6820458" y="5153533"/>
                  </a:lnTo>
                  <a:lnTo>
                    <a:pt x="6821093" y="5151120"/>
                  </a:lnTo>
                  <a:lnTo>
                    <a:pt x="6821728" y="5148707"/>
                  </a:lnTo>
                  <a:lnTo>
                    <a:pt x="6822617" y="5146167"/>
                  </a:lnTo>
                  <a:lnTo>
                    <a:pt x="6823506" y="5144135"/>
                  </a:lnTo>
                  <a:lnTo>
                    <a:pt x="6824776" y="5141976"/>
                  </a:lnTo>
                  <a:lnTo>
                    <a:pt x="6826046" y="5140071"/>
                  </a:lnTo>
                  <a:lnTo>
                    <a:pt x="6827189" y="5138293"/>
                  </a:lnTo>
                  <a:lnTo>
                    <a:pt x="6829094" y="5136515"/>
                  </a:lnTo>
                  <a:lnTo>
                    <a:pt x="6830618" y="5134991"/>
                  </a:lnTo>
                  <a:lnTo>
                    <a:pt x="6832396" y="5133721"/>
                  </a:lnTo>
                  <a:lnTo>
                    <a:pt x="6834174" y="5132197"/>
                  </a:lnTo>
                  <a:lnTo>
                    <a:pt x="6836333" y="5130927"/>
                  </a:lnTo>
                  <a:lnTo>
                    <a:pt x="6838492" y="5129784"/>
                  </a:lnTo>
                  <a:lnTo>
                    <a:pt x="6840651" y="5128895"/>
                  </a:lnTo>
                  <a:lnTo>
                    <a:pt x="6842810" y="5127879"/>
                  </a:lnTo>
                  <a:lnTo>
                    <a:pt x="6845223" y="5127371"/>
                  </a:lnTo>
                  <a:lnTo>
                    <a:pt x="6847382" y="5126355"/>
                  </a:lnTo>
                  <a:lnTo>
                    <a:pt x="6849795" y="5125847"/>
                  </a:lnTo>
                  <a:lnTo>
                    <a:pt x="6852208" y="5125466"/>
                  </a:lnTo>
                  <a:lnTo>
                    <a:pt x="6855002" y="5124831"/>
                  </a:lnTo>
                  <a:lnTo>
                    <a:pt x="6857415" y="5124577"/>
                  </a:lnTo>
                  <a:lnTo>
                    <a:pt x="6860082" y="5124577"/>
                  </a:lnTo>
                  <a:lnTo>
                    <a:pt x="6862622" y="5124323"/>
                  </a:lnTo>
                  <a:lnTo>
                    <a:pt x="6865289" y="5124323"/>
                  </a:lnTo>
                  <a:lnTo>
                    <a:pt x="6867702" y="5124323"/>
                  </a:lnTo>
                  <a:lnTo>
                    <a:pt x="6870496" y="5124323"/>
                  </a:lnTo>
                  <a:lnTo>
                    <a:pt x="6872909" y="5124577"/>
                  </a:lnTo>
                  <a:lnTo>
                    <a:pt x="6875703" y="5124577"/>
                  </a:lnTo>
                  <a:lnTo>
                    <a:pt x="6878116" y="5125212"/>
                  </a:lnTo>
                  <a:lnTo>
                    <a:pt x="6880910" y="5125466"/>
                  </a:lnTo>
                  <a:lnTo>
                    <a:pt x="6883323" y="5125847"/>
                  </a:lnTo>
                  <a:lnTo>
                    <a:pt x="6883323" y="5094097"/>
                  </a:lnTo>
                </a:path>
                <a:path w="6883400" h="10017125">
                  <a:moveTo>
                    <a:pt x="6797598" y="5219065"/>
                  </a:moveTo>
                  <a:lnTo>
                    <a:pt x="6797598" y="5094097"/>
                  </a:lnTo>
                </a:path>
                <a:path w="6883400" h="10017125">
                  <a:moveTo>
                    <a:pt x="6883323" y="5344033"/>
                  </a:moveTo>
                  <a:lnTo>
                    <a:pt x="6883323" y="5310505"/>
                  </a:lnTo>
                  <a:lnTo>
                    <a:pt x="6880910" y="5311140"/>
                  </a:lnTo>
                  <a:lnTo>
                    <a:pt x="6878370" y="5311775"/>
                  </a:lnTo>
                  <a:lnTo>
                    <a:pt x="6875957" y="5312283"/>
                  </a:lnTo>
                  <a:lnTo>
                    <a:pt x="6873290" y="5312664"/>
                  </a:lnTo>
                  <a:lnTo>
                    <a:pt x="6870750" y="5312918"/>
                  </a:lnTo>
                  <a:lnTo>
                    <a:pt x="6868083" y="5312918"/>
                  </a:lnTo>
                  <a:lnTo>
                    <a:pt x="6865670" y="5313299"/>
                  </a:lnTo>
                  <a:lnTo>
                    <a:pt x="6862876" y="5313299"/>
                  </a:lnTo>
                  <a:lnTo>
                    <a:pt x="6860463" y="5312918"/>
                  </a:lnTo>
                  <a:lnTo>
                    <a:pt x="6857669" y="5312918"/>
                  </a:lnTo>
                  <a:lnTo>
                    <a:pt x="6855256" y="5312664"/>
                  </a:lnTo>
                  <a:lnTo>
                    <a:pt x="6852462" y="5312029"/>
                  </a:lnTo>
                  <a:lnTo>
                    <a:pt x="6850049" y="5311775"/>
                  </a:lnTo>
                  <a:lnTo>
                    <a:pt x="6847636" y="5310759"/>
                  </a:lnTo>
                  <a:lnTo>
                    <a:pt x="6845223" y="5310251"/>
                  </a:lnTo>
                  <a:lnTo>
                    <a:pt x="6842810" y="5309235"/>
                  </a:lnTo>
                  <a:lnTo>
                    <a:pt x="6840651" y="5308346"/>
                  </a:lnTo>
                  <a:lnTo>
                    <a:pt x="6838492" y="5307457"/>
                  </a:lnTo>
                  <a:lnTo>
                    <a:pt x="6836333" y="5306187"/>
                  </a:lnTo>
                  <a:lnTo>
                    <a:pt x="6834174" y="5305044"/>
                  </a:lnTo>
                  <a:lnTo>
                    <a:pt x="6832396" y="5303520"/>
                  </a:lnTo>
                  <a:lnTo>
                    <a:pt x="6830618" y="5302250"/>
                  </a:lnTo>
                  <a:lnTo>
                    <a:pt x="6828713" y="5300472"/>
                  </a:lnTo>
                  <a:lnTo>
                    <a:pt x="6827189" y="5298948"/>
                  </a:lnTo>
                  <a:lnTo>
                    <a:pt x="6825665" y="5297043"/>
                  </a:lnTo>
                  <a:lnTo>
                    <a:pt x="6824522" y="5295011"/>
                  </a:lnTo>
                  <a:lnTo>
                    <a:pt x="6823252" y="5293106"/>
                  </a:lnTo>
                  <a:lnTo>
                    <a:pt x="6822363" y="5290947"/>
                  </a:lnTo>
                  <a:lnTo>
                    <a:pt x="6821728" y="5288534"/>
                  </a:lnTo>
                  <a:lnTo>
                    <a:pt x="6820839" y="5286375"/>
                  </a:lnTo>
                  <a:lnTo>
                    <a:pt x="6820458" y="5283962"/>
                  </a:lnTo>
                  <a:lnTo>
                    <a:pt x="6820204" y="5281295"/>
                  </a:lnTo>
                  <a:lnTo>
                    <a:pt x="6820458" y="5278501"/>
                  </a:lnTo>
                  <a:lnTo>
                    <a:pt x="6821093" y="5276088"/>
                  </a:lnTo>
                  <a:lnTo>
                    <a:pt x="6821728" y="5273675"/>
                  </a:lnTo>
                  <a:lnTo>
                    <a:pt x="6822617" y="5271135"/>
                  </a:lnTo>
                  <a:lnTo>
                    <a:pt x="6823506" y="5269103"/>
                  </a:lnTo>
                  <a:lnTo>
                    <a:pt x="6824776" y="5266944"/>
                  </a:lnTo>
                  <a:lnTo>
                    <a:pt x="6826046" y="5265039"/>
                  </a:lnTo>
                  <a:lnTo>
                    <a:pt x="6827189" y="5263261"/>
                  </a:lnTo>
                  <a:lnTo>
                    <a:pt x="6829094" y="5261483"/>
                  </a:lnTo>
                  <a:lnTo>
                    <a:pt x="6830618" y="5259959"/>
                  </a:lnTo>
                  <a:lnTo>
                    <a:pt x="6832396" y="5258689"/>
                  </a:lnTo>
                  <a:lnTo>
                    <a:pt x="6834174" y="5257165"/>
                  </a:lnTo>
                  <a:lnTo>
                    <a:pt x="6836333" y="5255895"/>
                  </a:lnTo>
                  <a:lnTo>
                    <a:pt x="6838492" y="5255006"/>
                  </a:lnTo>
                  <a:lnTo>
                    <a:pt x="6840651" y="5253863"/>
                  </a:lnTo>
                  <a:lnTo>
                    <a:pt x="6842810" y="5252847"/>
                  </a:lnTo>
                  <a:lnTo>
                    <a:pt x="6845223" y="5252339"/>
                  </a:lnTo>
                  <a:lnTo>
                    <a:pt x="6847382" y="5251323"/>
                  </a:lnTo>
                  <a:lnTo>
                    <a:pt x="6849795" y="5251069"/>
                  </a:lnTo>
                  <a:lnTo>
                    <a:pt x="6852208" y="5250434"/>
                  </a:lnTo>
                  <a:lnTo>
                    <a:pt x="6855002" y="5249799"/>
                  </a:lnTo>
                  <a:lnTo>
                    <a:pt x="6857415" y="5249545"/>
                  </a:lnTo>
                  <a:lnTo>
                    <a:pt x="6860082" y="5249545"/>
                  </a:lnTo>
                  <a:lnTo>
                    <a:pt x="6862622" y="5249291"/>
                  </a:lnTo>
                  <a:lnTo>
                    <a:pt x="6865289" y="5249291"/>
                  </a:lnTo>
                  <a:lnTo>
                    <a:pt x="6867702" y="5249291"/>
                  </a:lnTo>
                  <a:lnTo>
                    <a:pt x="6870496" y="5249291"/>
                  </a:lnTo>
                  <a:lnTo>
                    <a:pt x="6872909" y="5249545"/>
                  </a:lnTo>
                  <a:lnTo>
                    <a:pt x="6875703" y="5249545"/>
                  </a:lnTo>
                  <a:lnTo>
                    <a:pt x="6878116" y="5250180"/>
                  </a:lnTo>
                  <a:lnTo>
                    <a:pt x="6880910" y="5250434"/>
                  </a:lnTo>
                  <a:lnTo>
                    <a:pt x="6883323" y="5250815"/>
                  </a:lnTo>
                  <a:lnTo>
                    <a:pt x="6883323" y="5219065"/>
                  </a:lnTo>
                </a:path>
                <a:path w="6883400" h="10017125">
                  <a:moveTo>
                    <a:pt x="6797598" y="5344033"/>
                  </a:moveTo>
                  <a:lnTo>
                    <a:pt x="6797598" y="5219065"/>
                  </a:lnTo>
                </a:path>
                <a:path w="6883400" h="10017125">
                  <a:moveTo>
                    <a:pt x="6883323" y="5469001"/>
                  </a:moveTo>
                  <a:lnTo>
                    <a:pt x="6883323" y="5435473"/>
                  </a:lnTo>
                  <a:lnTo>
                    <a:pt x="6880910" y="5436108"/>
                  </a:lnTo>
                  <a:lnTo>
                    <a:pt x="6878370" y="5436743"/>
                  </a:lnTo>
                  <a:lnTo>
                    <a:pt x="6875957" y="5437251"/>
                  </a:lnTo>
                  <a:lnTo>
                    <a:pt x="6873290" y="5437632"/>
                  </a:lnTo>
                  <a:lnTo>
                    <a:pt x="6870750" y="5437886"/>
                  </a:lnTo>
                  <a:lnTo>
                    <a:pt x="6868083" y="5438267"/>
                  </a:lnTo>
                  <a:lnTo>
                    <a:pt x="6865670" y="5438267"/>
                  </a:lnTo>
                  <a:lnTo>
                    <a:pt x="6862876" y="5438267"/>
                  </a:lnTo>
                  <a:lnTo>
                    <a:pt x="6860463" y="5438267"/>
                  </a:lnTo>
                  <a:lnTo>
                    <a:pt x="6857669" y="5437886"/>
                  </a:lnTo>
                  <a:lnTo>
                    <a:pt x="6855256" y="5437632"/>
                  </a:lnTo>
                  <a:lnTo>
                    <a:pt x="6852462" y="5437251"/>
                  </a:lnTo>
                  <a:lnTo>
                    <a:pt x="6850049" y="5436743"/>
                  </a:lnTo>
                  <a:lnTo>
                    <a:pt x="6847636" y="5435727"/>
                  </a:lnTo>
                  <a:lnTo>
                    <a:pt x="6845223" y="5435219"/>
                  </a:lnTo>
                  <a:lnTo>
                    <a:pt x="6842810" y="5434584"/>
                  </a:lnTo>
                  <a:lnTo>
                    <a:pt x="6840651" y="5433314"/>
                  </a:lnTo>
                  <a:lnTo>
                    <a:pt x="6838492" y="5432425"/>
                  </a:lnTo>
                  <a:lnTo>
                    <a:pt x="6836333" y="5431155"/>
                  </a:lnTo>
                  <a:lnTo>
                    <a:pt x="6834174" y="5430012"/>
                  </a:lnTo>
                  <a:lnTo>
                    <a:pt x="6832396" y="5428488"/>
                  </a:lnTo>
                  <a:lnTo>
                    <a:pt x="6824522" y="5419979"/>
                  </a:lnTo>
                  <a:lnTo>
                    <a:pt x="6823252" y="5418074"/>
                  </a:lnTo>
                  <a:lnTo>
                    <a:pt x="6822363" y="5415915"/>
                  </a:lnTo>
                  <a:lnTo>
                    <a:pt x="6821728" y="5413502"/>
                  </a:lnTo>
                  <a:lnTo>
                    <a:pt x="6820839" y="5411343"/>
                  </a:lnTo>
                  <a:lnTo>
                    <a:pt x="6820458" y="5408930"/>
                  </a:lnTo>
                  <a:lnTo>
                    <a:pt x="6820204" y="5406263"/>
                  </a:lnTo>
                  <a:lnTo>
                    <a:pt x="6820458" y="5403469"/>
                  </a:lnTo>
                  <a:lnTo>
                    <a:pt x="6821093" y="5401056"/>
                  </a:lnTo>
                  <a:lnTo>
                    <a:pt x="6821728" y="5398643"/>
                  </a:lnTo>
                  <a:lnTo>
                    <a:pt x="6822617" y="5396103"/>
                  </a:lnTo>
                  <a:lnTo>
                    <a:pt x="6823506" y="5394071"/>
                  </a:lnTo>
                  <a:lnTo>
                    <a:pt x="6824776" y="5391912"/>
                  </a:lnTo>
                  <a:lnTo>
                    <a:pt x="6826046" y="5390007"/>
                  </a:lnTo>
                  <a:lnTo>
                    <a:pt x="6827189" y="5388229"/>
                  </a:lnTo>
                  <a:lnTo>
                    <a:pt x="6829094" y="5386705"/>
                  </a:lnTo>
                  <a:lnTo>
                    <a:pt x="6830618" y="5384927"/>
                  </a:lnTo>
                  <a:lnTo>
                    <a:pt x="6832396" y="5383657"/>
                  </a:lnTo>
                  <a:lnTo>
                    <a:pt x="6834174" y="5382133"/>
                  </a:lnTo>
                  <a:lnTo>
                    <a:pt x="6836333" y="5380863"/>
                  </a:lnTo>
                  <a:lnTo>
                    <a:pt x="6838492" y="5379974"/>
                  </a:lnTo>
                  <a:lnTo>
                    <a:pt x="6840651" y="5379085"/>
                  </a:lnTo>
                  <a:lnTo>
                    <a:pt x="6842810" y="5377815"/>
                  </a:lnTo>
                  <a:lnTo>
                    <a:pt x="6845223" y="5377307"/>
                  </a:lnTo>
                  <a:lnTo>
                    <a:pt x="6847382" y="5376291"/>
                  </a:lnTo>
                  <a:lnTo>
                    <a:pt x="6849795" y="5376037"/>
                  </a:lnTo>
                  <a:lnTo>
                    <a:pt x="6852208" y="5375402"/>
                  </a:lnTo>
                  <a:lnTo>
                    <a:pt x="6855002" y="5375148"/>
                  </a:lnTo>
                  <a:lnTo>
                    <a:pt x="6857415" y="5374767"/>
                  </a:lnTo>
                  <a:lnTo>
                    <a:pt x="6860082" y="5374513"/>
                  </a:lnTo>
                  <a:lnTo>
                    <a:pt x="6862622" y="5374259"/>
                  </a:lnTo>
                  <a:lnTo>
                    <a:pt x="6865289" y="5374259"/>
                  </a:lnTo>
                  <a:lnTo>
                    <a:pt x="6867702" y="5374259"/>
                  </a:lnTo>
                  <a:lnTo>
                    <a:pt x="6870496" y="5374259"/>
                  </a:lnTo>
                  <a:lnTo>
                    <a:pt x="6872909" y="5374513"/>
                  </a:lnTo>
                  <a:lnTo>
                    <a:pt x="6875703" y="5374767"/>
                  </a:lnTo>
                  <a:lnTo>
                    <a:pt x="6878116" y="5375148"/>
                  </a:lnTo>
                  <a:lnTo>
                    <a:pt x="6880910" y="5375402"/>
                  </a:lnTo>
                  <a:lnTo>
                    <a:pt x="6883323" y="5375783"/>
                  </a:lnTo>
                  <a:lnTo>
                    <a:pt x="6883323" y="5344033"/>
                  </a:lnTo>
                </a:path>
                <a:path w="6883400" h="10017125">
                  <a:moveTo>
                    <a:pt x="6797598" y="5469001"/>
                  </a:moveTo>
                  <a:lnTo>
                    <a:pt x="6797598" y="5344033"/>
                  </a:lnTo>
                </a:path>
                <a:path w="6883400" h="10017125">
                  <a:moveTo>
                    <a:pt x="6883323" y="5594223"/>
                  </a:moveTo>
                  <a:lnTo>
                    <a:pt x="6883323" y="5560441"/>
                  </a:lnTo>
                  <a:lnTo>
                    <a:pt x="6880910" y="5561076"/>
                  </a:lnTo>
                  <a:lnTo>
                    <a:pt x="6878370" y="5561711"/>
                  </a:lnTo>
                  <a:lnTo>
                    <a:pt x="6875957" y="5562219"/>
                  </a:lnTo>
                  <a:lnTo>
                    <a:pt x="6873290" y="5562600"/>
                  </a:lnTo>
                  <a:lnTo>
                    <a:pt x="6870750" y="5562854"/>
                  </a:lnTo>
                  <a:lnTo>
                    <a:pt x="6868083" y="5563235"/>
                  </a:lnTo>
                  <a:lnTo>
                    <a:pt x="6865670" y="5563235"/>
                  </a:lnTo>
                  <a:lnTo>
                    <a:pt x="6862876" y="5563235"/>
                  </a:lnTo>
                  <a:lnTo>
                    <a:pt x="6860463" y="5563235"/>
                  </a:lnTo>
                  <a:lnTo>
                    <a:pt x="6857669" y="5562854"/>
                  </a:lnTo>
                  <a:lnTo>
                    <a:pt x="6845223" y="5560187"/>
                  </a:lnTo>
                  <a:lnTo>
                    <a:pt x="6842810" y="5559552"/>
                  </a:lnTo>
                  <a:lnTo>
                    <a:pt x="6840651" y="5558663"/>
                  </a:lnTo>
                  <a:lnTo>
                    <a:pt x="6838492" y="5557393"/>
                  </a:lnTo>
                  <a:lnTo>
                    <a:pt x="6836333" y="5556123"/>
                  </a:lnTo>
                  <a:lnTo>
                    <a:pt x="6834174" y="5554980"/>
                  </a:lnTo>
                  <a:lnTo>
                    <a:pt x="6832396" y="5553456"/>
                  </a:lnTo>
                  <a:lnTo>
                    <a:pt x="6830618" y="5552186"/>
                  </a:lnTo>
                  <a:lnTo>
                    <a:pt x="6821728" y="5538851"/>
                  </a:lnTo>
                  <a:lnTo>
                    <a:pt x="6820839" y="5536311"/>
                  </a:lnTo>
                  <a:lnTo>
                    <a:pt x="6820458" y="5533898"/>
                  </a:lnTo>
                  <a:lnTo>
                    <a:pt x="6820204" y="5531231"/>
                  </a:lnTo>
                  <a:lnTo>
                    <a:pt x="6820458" y="5528437"/>
                  </a:lnTo>
                  <a:lnTo>
                    <a:pt x="6821093" y="5526024"/>
                  </a:lnTo>
                  <a:lnTo>
                    <a:pt x="6821728" y="5523611"/>
                  </a:lnTo>
                  <a:lnTo>
                    <a:pt x="6822617" y="5521071"/>
                  </a:lnTo>
                  <a:lnTo>
                    <a:pt x="6823506" y="5519039"/>
                  </a:lnTo>
                  <a:lnTo>
                    <a:pt x="6824776" y="5516880"/>
                  </a:lnTo>
                  <a:lnTo>
                    <a:pt x="6826046" y="5514975"/>
                  </a:lnTo>
                  <a:lnTo>
                    <a:pt x="6827189" y="5513197"/>
                  </a:lnTo>
                  <a:lnTo>
                    <a:pt x="6829094" y="5511673"/>
                  </a:lnTo>
                  <a:lnTo>
                    <a:pt x="6830618" y="5509895"/>
                  </a:lnTo>
                  <a:lnTo>
                    <a:pt x="6832396" y="5508625"/>
                  </a:lnTo>
                  <a:lnTo>
                    <a:pt x="6834174" y="5507101"/>
                  </a:lnTo>
                  <a:lnTo>
                    <a:pt x="6836333" y="5505831"/>
                  </a:lnTo>
                  <a:lnTo>
                    <a:pt x="6838492" y="5504942"/>
                  </a:lnTo>
                  <a:lnTo>
                    <a:pt x="6840651" y="5504053"/>
                  </a:lnTo>
                  <a:lnTo>
                    <a:pt x="6842810" y="5503164"/>
                  </a:lnTo>
                  <a:lnTo>
                    <a:pt x="6845223" y="5502275"/>
                  </a:lnTo>
                  <a:lnTo>
                    <a:pt x="6847382" y="5501640"/>
                  </a:lnTo>
                  <a:lnTo>
                    <a:pt x="6849795" y="5501005"/>
                  </a:lnTo>
                  <a:lnTo>
                    <a:pt x="6852208" y="5500370"/>
                  </a:lnTo>
                  <a:lnTo>
                    <a:pt x="6855002" y="5500116"/>
                  </a:lnTo>
                  <a:lnTo>
                    <a:pt x="6857415" y="5499735"/>
                  </a:lnTo>
                  <a:lnTo>
                    <a:pt x="6860082" y="5499481"/>
                  </a:lnTo>
                  <a:lnTo>
                    <a:pt x="6862622" y="5499227"/>
                  </a:lnTo>
                  <a:lnTo>
                    <a:pt x="6865289" y="5499227"/>
                  </a:lnTo>
                  <a:lnTo>
                    <a:pt x="6867702" y="5499227"/>
                  </a:lnTo>
                  <a:lnTo>
                    <a:pt x="6870496" y="5499227"/>
                  </a:lnTo>
                  <a:lnTo>
                    <a:pt x="6872909" y="5499481"/>
                  </a:lnTo>
                  <a:lnTo>
                    <a:pt x="6875703" y="5499735"/>
                  </a:lnTo>
                  <a:lnTo>
                    <a:pt x="6878116" y="5500116"/>
                  </a:lnTo>
                  <a:lnTo>
                    <a:pt x="6880910" y="5500370"/>
                  </a:lnTo>
                  <a:lnTo>
                    <a:pt x="6883323" y="5500751"/>
                  </a:lnTo>
                  <a:lnTo>
                    <a:pt x="6883323" y="5469001"/>
                  </a:lnTo>
                </a:path>
                <a:path w="6883400" h="10017125">
                  <a:moveTo>
                    <a:pt x="6797598" y="5594223"/>
                  </a:moveTo>
                  <a:lnTo>
                    <a:pt x="6797598" y="5469001"/>
                  </a:lnTo>
                </a:path>
                <a:path w="6883400" h="10017125">
                  <a:moveTo>
                    <a:pt x="6883323" y="5719191"/>
                  </a:moveTo>
                  <a:lnTo>
                    <a:pt x="6883323" y="5685409"/>
                  </a:lnTo>
                  <a:lnTo>
                    <a:pt x="6880910" y="5686044"/>
                  </a:lnTo>
                  <a:lnTo>
                    <a:pt x="6878370" y="5686933"/>
                  </a:lnTo>
                  <a:lnTo>
                    <a:pt x="6875957" y="5687187"/>
                  </a:lnTo>
                  <a:lnTo>
                    <a:pt x="6873290" y="5687568"/>
                  </a:lnTo>
                  <a:lnTo>
                    <a:pt x="6870750" y="5687822"/>
                  </a:lnTo>
                  <a:lnTo>
                    <a:pt x="6868083" y="5688203"/>
                  </a:lnTo>
                  <a:lnTo>
                    <a:pt x="6865670" y="5688203"/>
                  </a:lnTo>
                  <a:lnTo>
                    <a:pt x="6862876" y="5688203"/>
                  </a:lnTo>
                  <a:lnTo>
                    <a:pt x="6860463" y="5688203"/>
                  </a:lnTo>
                  <a:lnTo>
                    <a:pt x="6857669" y="5687822"/>
                  </a:lnTo>
                  <a:lnTo>
                    <a:pt x="6855256" y="5687568"/>
                  </a:lnTo>
                  <a:lnTo>
                    <a:pt x="6838492" y="5682361"/>
                  </a:lnTo>
                  <a:lnTo>
                    <a:pt x="6836333" y="5681091"/>
                  </a:lnTo>
                  <a:lnTo>
                    <a:pt x="6834174" y="5679948"/>
                  </a:lnTo>
                  <a:lnTo>
                    <a:pt x="6832396" y="5678678"/>
                  </a:lnTo>
                  <a:lnTo>
                    <a:pt x="6830618" y="5677154"/>
                  </a:lnTo>
                  <a:lnTo>
                    <a:pt x="6828713" y="5675630"/>
                  </a:lnTo>
                  <a:lnTo>
                    <a:pt x="6821728" y="5663819"/>
                  </a:lnTo>
                  <a:lnTo>
                    <a:pt x="6820839" y="5661279"/>
                  </a:lnTo>
                  <a:lnTo>
                    <a:pt x="6820458" y="5658866"/>
                  </a:lnTo>
                  <a:lnTo>
                    <a:pt x="6820204" y="5656453"/>
                  </a:lnTo>
                  <a:lnTo>
                    <a:pt x="6824776" y="5642102"/>
                  </a:lnTo>
                  <a:lnTo>
                    <a:pt x="6826046" y="5639943"/>
                  </a:lnTo>
                  <a:lnTo>
                    <a:pt x="6827189" y="5638165"/>
                  </a:lnTo>
                  <a:lnTo>
                    <a:pt x="6829094" y="5636641"/>
                  </a:lnTo>
                  <a:lnTo>
                    <a:pt x="6830618" y="5635117"/>
                  </a:lnTo>
                  <a:lnTo>
                    <a:pt x="6832396" y="5633593"/>
                  </a:lnTo>
                  <a:lnTo>
                    <a:pt x="6834174" y="5632323"/>
                  </a:lnTo>
                  <a:lnTo>
                    <a:pt x="6836333" y="5631180"/>
                  </a:lnTo>
                  <a:lnTo>
                    <a:pt x="6838492" y="5629910"/>
                  </a:lnTo>
                  <a:lnTo>
                    <a:pt x="6840651" y="5629021"/>
                  </a:lnTo>
                  <a:lnTo>
                    <a:pt x="6842810" y="5628132"/>
                  </a:lnTo>
                  <a:lnTo>
                    <a:pt x="6845223" y="5627243"/>
                  </a:lnTo>
                  <a:lnTo>
                    <a:pt x="6847382" y="5626608"/>
                  </a:lnTo>
                  <a:lnTo>
                    <a:pt x="6849795" y="5625973"/>
                  </a:lnTo>
                  <a:lnTo>
                    <a:pt x="6852208" y="5625338"/>
                  </a:lnTo>
                  <a:lnTo>
                    <a:pt x="6855002" y="5625084"/>
                  </a:lnTo>
                  <a:lnTo>
                    <a:pt x="6857415" y="5624703"/>
                  </a:lnTo>
                  <a:lnTo>
                    <a:pt x="6860082" y="5624449"/>
                  </a:lnTo>
                  <a:lnTo>
                    <a:pt x="6862622" y="5624449"/>
                  </a:lnTo>
                  <a:lnTo>
                    <a:pt x="6865289" y="5624195"/>
                  </a:lnTo>
                  <a:lnTo>
                    <a:pt x="6867702" y="5624195"/>
                  </a:lnTo>
                  <a:lnTo>
                    <a:pt x="6870496" y="5624449"/>
                  </a:lnTo>
                  <a:lnTo>
                    <a:pt x="6872909" y="5624449"/>
                  </a:lnTo>
                  <a:lnTo>
                    <a:pt x="6875703" y="5624703"/>
                  </a:lnTo>
                  <a:lnTo>
                    <a:pt x="6878116" y="5625084"/>
                  </a:lnTo>
                  <a:lnTo>
                    <a:pt x="6880910" y="5625338"/>
                  </a:lnTo>
                  <a:lnTo>
                    <a:pt x="6883323" y="5625973"/>
                  </a:lnTo>
                  <a:lnTo>
                    <a:pt x="6883323" y="5594223"/>
                  </a:lnTo>
                </a:path>
                <a:path w="6883400" h="10017125">
                  <a:moveTo>
                    <a:pt x="6797598" y="5719191"/>
                  </a:moveTo>
                  <a:lnTo>
                    <a:pt x="6797598" y="5594223"/>
                  </a:lnTo>
                </a:path>
                <a:path w="6883400" h="10017125">
                  <a:moveTo>
                    <a:pt x="6883323" y="5844159"/>
                  </a:moveTo>
                  <a:lnTo>
                    <a:pt x="6883323" y="5810377"/>
                  </a:lnTo>
                  <a:lnTo>
                    <a:pt x="6880910" y="5811012"/>
                  </a:lnTo>
                  <a:lnTo>
                    <a:pt x="6878370" y="5811901"/>
                  </a:lnTo>
                  <a:lnTo>
                    <a:pt x="6875957" y="5812155"/>
                  </a:lnTo>
                  <a:lnTo>
                    <a:pt x="6873290" y="5812536"/>
                  </a:lnTo>
                  <a:lnTo>
                    <a:pt x="6870750" y="5812790"/>
                  </a:lnTo>
                  <a:lnTo>
                    <a:pt x="6868083" y="5813171"/>
                  </a:lnTo>
                  <a:lnTo>
                    <a:pt x="6865670" y="5813171"/>
                  </a:lnTo>
                  <a:lnTo>
                    <a:pt x="6862876" y="5813171"/>
                  </a:lnTo>
                  <a:lnTo>
                    <a:pt x="6860463" y="5813171"/>
                  </a:lnTo>
                  <a:lnTo>
                    <a:pt x="6857669" y="5812790"/>
                  </a:lnTo>
                  <a:lnTo>
                    <a:pt x="6855256" y="5812536"/>
                  </a:lnTo>
                  <a:lnTo>
                    <a:pt x="6838492" y="5807329"/>
                  </a:lnTo>
                  <a:lnTo>
                    <a:pt x="6836333" y="5806059"/>
                  </a:lnTo>
                  <a:lnTo>
                    <a:pt x="6834174" y="5804916"/>
                  </a:lnTo>
                  <a:lnTo>
                    <a:pt x="6832396" y="5803646"/>
                  </a:lnTo>
                  <a:lnTo>
                    <a:pt x="6830618" y="5802122"/>
                  </a:lnTo>
                  <a:lnTo>
                    <a:pt x="6828713" y="5800598"/>
                  </a:lnTo>
                  <a:lnTo>
                    <a:pt x="6821728" y="5788787"/>
                  </a:lnTo>
                  <a:lnTo>
                    <a:pt x="6820839" y="5786247"/>
                  </a:lnTo>
                  <a:lnTo>
                    <a:pt x="6820458" y="5783834"/>
                  </a:lnTo>
                  <a:lnTo>
                    <a:pt x="6820204" y="5781421"/>
                  </a:lnTo>
                  <a:lnTo>
                    <a:pt x="6820458" y="5778627"/>
                  </a:lnTo>
                  <a:lnTo>
                    <a:pt x="6821093" y="5775960"/>
                  </a:lnTo>
                  <a:lnTo>
                    <a:pt x="6821728" y="5773547"/>
                  </a:lnTo>
                  <a:lnTo>
                    <a:pt x="6822617" y="5771388"/>
                  </a:lnTo>
                  <a:lnTo>
                    <a:pt x="6823506" y="5768975"/>
                  </a:lnTo>
                  <a:lnTo>
                    <a:pt x="6824776" y="5767070"/>
                  </a:lnTo>
                  <a:lnTo>
                    <a:pt x="6826046" y="5764911"/>
                  </a:lnTo>
                  <a:lnTo>
                    <a:pt x="6827189" y="5763133"/>
                  </a:lnTo>
                  <a:lnTo>
                    <a:pt x="6829094" y="5761609"/>
                  </a:lnTo>
                  <a:lnTo>
                    <a:pt x="6830618" y="5760085"/>
                  </a:lnTo>
                  <a:lnTo>
                    <a:pt x="6832396" y="5758561"/>
                  </a:lnTo>
                  <a:lnTo>
                    <a:pt x="6834174" y="5757291"/>
                  </a:lnTo>
                  <a:lnTo>
                    <a:pt x="6836333" y="5756148"/>
                  </a:lnTo>
                  <a:lnTo>
                    <a:pt x="6838492" y="5754878"/>
                  </a:lnTo>
                  <a:lnTo>
                    <a:pt x="6840651" y="5753989"/>
                  </a:lnTo>
                  <a:lnTo>
                    <a:pt x="6842810" y="5753100"/>
                  </a:lnTo>
                  <a:lnTo>
                    <a:pt x="6845223" y="5752211"/>
                  </a:lnTo>
                  <a:lnTo>
                    <a:pt x="6847382" y="5751576"/>
                  </a:lnTo>
                  <a:lnTo>
                    <a:pt x="6849795" y="5750941"/>
                  </a:lnTo>
                  <a:lnTo>
                    <a:pt x="6852208" y="5750306"/>
                  </a:lnTo>
                  <a:lnTo>
                    <a:pt x="6855002" y="5750052"/>
                  </a:lnTo>
                  <a:lnTo>
                    <a:pt x="6857415" y="5749671"/>
                  </a:lnTo>
                  <a:lnTo>
                    <a:pt x="6860082" y="5749417"/>
                  </a:lnTo>
                  <a:lnTo>
                    <a:pt x="6862622" y="5749417"/>
                  </a:lnTo>
                  <a:lnTo>
                    <a:pt x="6865289" y="5749163"/>
                  </a:lnTo>
                  <a:lnTo>
                    <a:pt x="6867702" y="5749163"/>
                  </a:lnTo>
                  <a:lnTo>
                    <a:pt x="6870496" y="5749417"/>
                  </a:lnTo>
                  <a:lnTo>
                    <a:pt x="6872909" y="5749417"/>
                  </a:lnTo>
                  <a:lnTo>
                    <a:pt x="6875703" y="5749671"/>
                  </a:lnTo>
                  <a:lnTo>
                    <a:pt x="6878116" y="5750052"/>
                  </a:lnTo>
                  <a:lnTo>
                    <a:pt x="6880910" y="5750306"/>
                  </a:lnTo>
                  <a:lnTo>
                    <a:pt x="6883323" y="5750941"/>
                  </a:lnTo>
                  <a:lnTo>
                    <a:pt x="6883323" y="5719191"/>
                  </a:lnTo>
                </a:path>
                <a:path w="6883400" h="10017125">
                  <a:moveTo>
                    <a:pt x="6797598" y="5844159"/>
                  </a:moveTo>
                  <a:lnTo>
                    <a:pt x="6797598" y="5719191"/>
                  </a:lnTo>
                </a:path>
                <a:path w="6883400" h="10017125">
                  <a:moveTo>
                    <a:pt x="6883323" y="5969127"/>
                  </a:moveTo>
                  <a:lnTo>
                    <a:pt x="6883323" y="5935345"/>
                  </a:lnTo>
                  <a:lnTo>
                    <a:pt x="6880910" y="5936234"/>
                  </a:lnTo>
                  <a:lnTo>
                    <a:pt x="6878370" y="5936869"/>
                  </a:lnTo>
                  <a:lnTo>
                    <a:pt x="6875957" y="5937123"/>
                  </a:lnTo>
                  <a:lnTo>
                    <a:pt x="6873290" y="5937758"/>
                  </a:lnTo>
                  <a:lnTo>
                    <a:pt x="6870750" y="5937758"/>
                  </a:lnTo>
                  <a:lnTo>
                    <a:pt x="6868083" y="5938139"/>
                  </a:lnTo>
                  <a:lnTo>
                    <a:pt x="6865670" y="5938139"/>
                  </a:lnTo>
                  <a:lnTo>
                    <a:pt x="6862876" y="5938139"/>
                  </a:lnTo>
                  <a:lnTo>
                    <a:pt x="6860463" y="5938139"/>
                  </a:lnTo>
                  <a:lnTo>
                    <a:pt x="6857669" y="5937758"/>
                  </a:lnTo>
                  <a:lnTo>
                    <a:pt x="6855256" y="5937504"/>
                  </a:lnTo>
                  <a:lnTo>
                    <a:pt x="6830618" y="5927090"/>
                  </a:lnTo>
                  <a:lnTo>
                    <a:pt x="6828713" y="5925566"/>
                  </a:lnTo>
                  <a:lnTo>
                    <a:pt x="6821728" y="5913755"/>
                  </a:lnTo>
                  <a:lnTo>
                    <a:pt x="6820839" y="5911596"/>
                  </a:lnTo>
                  <a:lnTo>
                    <a:pt x="6820458" y="5908802"/>
                  </a:lnTo>
                  <a:lnTo>
                    <a:pt x="6820204" y="5906389"/>
                  </a:lnTo>
                  <a:lnTo>
                    <a:pt x="6820458" y="5903595"/>
                  </a:lnTo>
                  <a:lnTo>
                    <a:pt x="6821093" y="5900928"/>
                  </a:lnTo>
                  <a:lnTo>
                    <a:pt x="6821728" y="5898515"/>
                  </a:lnTo>
                  <a:lnTo>
                    <a:pt x="6822617" y="5896356"/>
                  </a:lnTo>
                  <a:lnTo>
                    <a:pt x="6823506" y="5894197"/>
                  </a:lnTo>
                  <a:lnTo>
                    <a:pt x="6824776" y="5892038"/>
                  </a:lnTo>
                  <a:lnTo>
                    <a:pt x="6826046" y="5890260"/>
                  </a:lnTo>
                  <a:lnTo>
                    <a:pt x="6827189" y="5888101"/>
                  </a:lnTo>
                  <a:lnTo>
                    <a:pt x="6829094" y="5886577"/>
                  </a:lnTo>
                  <a:lnTo>
                    <a:pt x="6830618" y="5885053"/>
                  </a:lnTo>
                  <a:lnTo>
                    <a:pt x="6832396" y="5883529"/>
                  </a:lnTo>
                  <a:lnTo>
                    <a:pt x="6834174" y="5882259"/>
                  </a:lnTo>
                  <a:lnTo>
                    <a:pt x="6836333" y="5881116"/>
                  </a:lnTo>
                  <a:lnTo>
                    <a:pt x="6838492" y="5879846"/>
                  </a:lnTo>
                  <a:lnTo>
                    <a:pt x="6840651" y="5878957"/>
                  </a:lnTo>
                  <a:lnTo>
                    <a:pt x="6842810" y="5878068"/>
                  </a:lnTo>
                  <a:lnTo>
                    <a:pt x="6845223" y="5877179"/>
                  </a:lnTo>
                  <a:lnTo>
                    <a:pt x="6847382" y="5876544"/>
                  </a:lnTo>
                  <a:lnTo>
                    <a:pt x="6849795" y="5875909"/>
                  </a:lnTo>
                  <a:lnTo>
                    <a:pt x="6852208" y="5875655"/>
                  </a:lnTo>
                  <a:lnTo>
                    <a:pt x="6855002" y="5875020"/>
                  </a:lnTo>
                  <a:lnTo>
                    <a:pt x="6857415" y="5874639"/>
                  </a:lnTo>
                  <a:lnTo>
                    <a:pt x="6860082" y="5874385"/>
                  </a:lnTo>
                  <a:lnTo>
                    <a:pt x="6862622" y="5874385"/>
                  </a:lnTo>
                  <a:lnTo>
                    <a:pt x="6865289" y="5874385"/>
                  </a:lnTo>
                  <a:lnTo>
                    <a:pt x="6867702" y="5874385"/>
                  </a:lnTo>
                  <a:lnTo>
                    <a:pt x="6870496" y="5874385"/>
                  </a:lnTo>
                  <a:lnTo>
                    <a:pt x="6872909" y="5874385"/>
                  </a:lnTo>
                  <a:lnTo>
                    <a:pt x="6875703" y="5874639"/>
                  </a:lnTo>
                  <a:lnTo>
                    <a:pt x="6878116" y="5875020"/>
                  </a:lnTo>
                  <a:lnTo>
                    <a:pt x="6880910" y="5875274"/>
                  </a:lnTo>
                  <a:lnTo>
                    <a:pt x="6883323" y="5875909"/>
                  </a:lnTo>
                  <a:lnTo>
                    <a:pt x="6883323" y="5844159"/>
                  </a:lnTo>
                </a:path>
                <a:path w="6883400" h="10017125">
                  <a:moveTo>
                    <a:pt x="6797598" y="5969127"/>
                  </a:moveTo>
                  <a:lnTo>
                    <a:pt x="6797598" y="5844159"/>
                  </a:lnTo>
                </a:path>
                <a:path w="6883400" h="10017125">
                  <a:moveTo>
                    <a:pt x="6883323" y="6094095"/>
                  </a:moveTo>
                  <a:lnTo>
                    <a:pt x="6883323" y="6060567"/>
                  </a:lnTo>
                  <a:lnTo>
                    <a:pt x="6880910" y="6061202"/>
                  </a:lnTo>
                  <a:lnTo>
                    <a:pt x="6878370" y="6061837"/>
                  </a:lnTo>
                  <a:lnTo>
                    <a:pt x="6875957" y="6062091"/>
                  </a:lnTo>
                  <a:lnTo>
                    <a:pt x="6873290" y="6062726"/>
                  </a:lnTo>
                  <a:lnTo>
                    <a:pt x="6870750" y="6063107"/>
                  </a:lnTo>
                  <a:lnTo>
                    <a:pt x="6868083" y="6063107"/>
                  </a:lnTo>
                  <a:lnTo>
                    <a:pt x="6865670" y="6063361"/>
                  </a:lnTo>
                  <a:lnTo>
                    <a:pt x="6862876" y="6063361"/>
                  </a:lnTo>
                  <a:lnTo>
                    <a:pt x="6860463" y="6063107"/>
                  </a:lnTo>
                  <a:lnTo>
                    <a:pt x="6857669" y="6063107"/>
                  </a:lnTo>
                  <a:lnTo>
                    <a:pt x="6855256" y="6062472"/>
                  </a:lnTo>
                  <a:lnTo>
                    <a:pt x="6832396" y="6053582"/>
                  </a:lnTo>
                  <a:lnTo>
                    <a:pt x="6830618" y="6052058"/>
                  </a:lnTo>
                  <a:lnTo>
                    <a:pt x="6828713" y="6050534"/>
                  </a:lnTo>
                  <a:lnTo>
                    <a:pt x="6827189" y="6048756"/>
                  </a:lnTo>
                  <a:lnTo>
                    <a:pt x="6825665" y="6047232"/>
                  </a:lnTo>
                  <a:lnTo>
                    <a:pt x="6824522" y="6045073"/>
                  </a:lnTo>
                  <a:lnTo>
                    <a:pt x="6823252" y="6043295"/>
                  </a:lnTo>
                  <a:lnTo>
                    <a:pt x="6822363" y="6040755"/>
                  </a:lnTo>
                  <a:lnTo>
                    <a:pt x="6821728" y="6038723"/>
                  </a:lnTo>
                  <a:lnTo>
                    <a:pt x="6820839" y="6036564"/>
                  </a:lnTo>
                  <a:lnTo>
                    <a:pt x="6820458" y="6033770"/>
                  </a:lnTo>
                  <a:lnTo>
                    <a:pt x="6820204" y="6031357"/>
                  </a:lnTo>
                  <a:lnTo>
                    <a:pt x="6820458" y="6028563"/>
                  </a:lnTo>
                  <a:lnTo>
                    <a:pt x="6821093" y="6026150"/>
                  </a:lnTo>
                  <a:lnTo>
                    <a:pt x="6826046" y="6015228"/>
                  </a:lnTo>
                  <a:lnTo>
                    <a:pt x="6827189" y="6013069"/>
                  </a:lnTo>
                  <a:lnTo>
                    <a:pt x="6829094" y="6011545"/>
                  </a:lnTo>
                  <a:lnTo>
                    <a:pt x="6830618" y="6010021"/>
                  </a:lnTo>
                  <a:lnTo>
                    <a:pt x="6832396" y="6008497"/>
                  </a:lnTo>
                  <a:lnTo>
                    <a:pt x="6834174" y="6007227"/>
                  </a:lnTo>
                  <a:lnTo>
                    <a:pt x="6836333" y="6006084"/>
                  </a:lnTo>
                  <a:lnTo>
                    <a:pt x="6838492" y="6004814"/>
                  </a:lnTo>
                  <a:lnTo>
                    <a:pt x="6840651" y="6003925"/>
                  </a:lnTo>
                  <a:lnTo>
                    <a:pt x="6842810" y="6003036"/>
                  </a:lnTo>
                  <a:lnTo>
                    <a:pt x="6845223" y="6002401"/>
                  </a:lnTo>
                  <a:lnTo>
                    <a:pt x="6847382" y="6001512"/>
                  </a:lnTo>
                  <a:lnTo>
                    <a:pt x="6849795" y="6000877"/>
                  </a:lnTo>
                  <a:lnTo>
                    <a:pt x="6852208" y="6000623"/>
                  </a:lnTo>
                  <a:lnTo>
                    <a:pt x="6855002" y="5999988"/>
                  </a:lnTo>
                  <a:lnTo>
                    <a:pt x="6857415" y="5999607"/>
                  </a:lnTo>
                  <a:lnTo>
                    <a:pt x="6860082" y="5999607"/>
                  </a:lnTo>
                  <a:lnTo>
                    <a:pt x="6862622" y="5999353"/>
                  </a:lnTo>
                  <a:lnTo>
                    <a:pt x="6865289" y="5999353"/>
                  </a:lnTo>
                  <a:lnTo>
                    <a:pt x="6867702" y="5999353"/>
                  </a:lnTo>
                  <a:lnTo>
                    <a:pt x="6870496" y="5999353"/>
                  </a:lnTo>
                  <a:lnTo>
                    <a:pt x="6872909" y="5999607"/>
                  </a:lnTo>
                  <a:lnTo>
                    <a:pt x="6875703" y="5999607"/>
                  </a:lnTo>
                  <a:lnTo>
                    <a:pt x="6878116" y="5999988"/>
                  </a:lnTo>
                  <a:lnTo>
                    <a:pt x="6880910" y="6000242"/>
                  </a:lnTo>
                  <a:lnTo>
                    <a:pt x="6883323" y="6000877"/>
                  </a:lnTo>
                  <a:lnTo>
                    <a:pt x="6883323" y="5969127"/>
                  </a:lnTo>
                </a:path>
                <a:path w="6883400" h="10017125">
                  <a:moveTo>
                    <a:pt x="6797598" y="6094095"/>
                  </a:moveTo>
                  <a:lnTo>
                    <a:pt x="6797598" y="5969127"/>
                  </a:lnTo>
                </a:path>
                <a:path w="6883400" h="10017125">
                  <a:moveTo>
                    <a:pt x="6883323" y="6219063"/>
                  </a:moveTo>
                  <a:lnTo>
                    <a:pt x="6883323" y="6185535"/>
                  </a:lnTo>
                  <a:lnTo>
                    <a:pt x="6880910" y="6186170"/>
                  </a:lnTo>
                  <a:lnTo>
                    <a:pt x="6878370" y="6186805"/>
                  </a:lnTo>
                  <a:lnTo>
                    <a:pt x="6875957" y="6187440"/>
                  </a:lnTo>
                  <a:lnTo>
                    <a:pt x="6873290" y="6187694"/>
                  </a:lnTo>
                  <a:lnTo>
                    <a:pt x="6870750" y="6188075"/>
                  </a:lnTo>
                  <a:lnTo>
                    <a:pt x="6868083" y="6188075"/>
                  </a:lnTo>
                  <a:lnTo>
                    <a:pt x="6865670" y="6188329"/>
                  </a:lnTo>
                  <a:lnTo>
                    <a:pt x="6862876" y="6188329"/>
                  </a:lnTo>
                  <a:lnTo>
                    <a:pt x="6860463" y="6188075"/>
                  </a:lnTo>
                  <a:lnTo>
                    <a:pt x="6857669" y="6188075"/>
                  </a:lnTo>
                  <a:lnTo>
                    <a:pt x="6855256" y="6187694"/>
                  </a:lnTo>
                  <a:lnTo>
                    <a:pt x="6852462" y="6187059"/>
                  </a:lnTo>
                  <a:lnTo>
                    <a:pt x="6850049" y="6186551"/>
                  </a:lnTo>
                  <a:lnTo>
                    <a:pt x="6847636" y="6185916"/>
                  </a:lnTo>
                  <a:lnTo>
                    <a:pt x="6832396" y="6178550"/>
                  </a:lnTo>
                  <a:lnTo>
                    <a:pt x="6830618" y="6177026"/>
                  </a:lnTo>
                  <a:lnTo>
                    <a:pt x="6828713" y="6175502"/>
                  </a:lnTo>
                  <a:lnTo>
                    <a:pt x="6827189" y="6173978"/>
                  </a:lnTo>
                  <a:lnTo>
                    <a:pt x="6825665" y="6172200"/>
                  </a:lnTo>
                  <a:lnTo>
                    <a:pt x="6824522" y="6170041"/>
                  </a:lnTo>
                  <a:lnTo>
                    <a:pt x="6823252" y="6168263"/>
                  </a:lnTo>
                  <a:lnTo>
                    <a:pt x="6822363" y="6166104"/>
                  </a:lnTo>
                  <a:lnTo>
                    <a:pt x="6821728" y="6163691"/>
                  </a:lnTo>
                  <a:lnTo>
                    <a:pt x="6820839" y="6161532"/>
                  </a:lnTo>
                  <a:lnTo>
                    <a:pt x="6820458" y="6158738"/>
                  </a:lnTo>
                  <a:lnTo>
                    <a:pt x="6820204" y="6156325"/>
                  </a:lnTo>
                  <a:lnTo>
                    <a:pt x="6820458" y="6153531"/>
                  </a:lnTo>
                  <a:lnTo>
                    <a:pt x="6821093" y="6151118"/>
                  </a:lnTo>
                  <a:lnTo>
                    <a:pt x="6821728" y="6148705"/>
                  </a:lnTo>
                  <a:lnTo>
                    <a:pt x="6822617" y="6146292"/>
                  </a:lnTo>
                  <a:lnTo>
                    <a:pt x="6823506" y="6144133"/>
                  </a:lnTo>
                  <a:lnTo>
                    <a:pt x="6824776" y="6141974"/>
                  </a:lnTo>
                  <a:lnTo>
                    <a:pt x="6826046" y="6140196"/>
                  </a:lnTo>
                  <a:lnTo>
                    <a:pt x="6827189" y="6138291"/>
                  </a:lnTo>
                  <a:lnTo>
                    <a:pt x="6829094" y="6136513"/>
                  </a:lnTo>
                  <a:lnTo>
                    <a:pt x="6830618" y="6134989"/>
                  </a:lnTo>
                  <a:lnTo>
                    <a:pt x="6832396" y="6133465"/>
                  </a:lnTo>
                  <a:lnTo>
                    <a:pt x="6834174" y="6132195"/>
                  </a:lnTo>
                  <a:lnTo>
                    <a:pt x="6836333" y="6131052"/>
                  </a:lnTo>
                  <a:lnTo>
                    <a:pt x="6838492" y="6129782"/>
                  </a:lnTo>
                  <a:lnTo>
                    <a:pt x="6840651" y="6128893"/>
                  </a:lnTo>
                  <a:lnTo>
                    <a:pt x="6842810" y="6128004"/>
                  </a:lnTo>
                  <a:lnTo>
                    <a:pt x="6845223" y="6127369"/>
                  </a:lnTo>
                  <a:lnTo>
                    <a:pt x="6847382" y="6126480"/>
                  </a:lnTo>
                  <a:lnTo>
                    <a:pt x="6849795" y="6125845"/>
                  </a:lnTo>
                  <a:lnTo>
                    <a:pt x="6852208" y="6125591"/>
                  </a:lnTo>
                  <a:lnTo>
                    <a:pt x="6855002" y="6124956"/>
                  </a:lnTo>
                  <a:lnTo>
                    <a:pt x="6857415" y="6124575"/>
                  </a:lnTo>
                  <a:lnTo>
                    <a:pt x="6860082" y="6124575"/>
                  </a:lnTo>
                  <a:lnTo>
                    <a:pt x="6862622" y="6124321"/>
                  </a:lnTo>
                  <a:lnTo>
                    <a:pt x="6865289" y="6124321"/>
                  </a:lnTo>
                  <a:lnTo>
                    <a:pt x="6867702" y="6124321"/>
                  </a:lnTo>
                  <a:lnTo>
                    <a:pt x="6870496" y="6124321"/>
                  </a:lnTo>
                  <a:lnTo>
                    <a:pt x="6872909" y="6124575"/>
                  </a:lnTo>
                  <a:lnTo>
                    <a:pt x="6875703" y="6124575"/>
                  </a:lnTo>
                  <a:lnTo>
                    <a:pt x="6878116" y="6125210"/>
                  </a:lnTo>
                  <a:lnTo>
                    <a:pt x="6880910" y="6125591"/>
                  </a:lnTo>
                  <a:lnTo>
                    <a:pt x="6883323" y="6125845"/>
                  </a:lnTo>
                  <a:lnTo>
                    <a:pt x="6883323" y="6094095"/>
                  </a:lnTo>
                </a:path>
                <a:path w="6883400" h="10017125">
                  <a:moveTo>
                    <a:pt x="6797598" y="6219063"/>
                  </a:moveTo>
                  <a:lnTo>
                    <a:pt x="6797598" y="6094095"/>
                  </a:lnTo>
                </a:path>
                <a:path w="6883400" h="10017125">
                  <a:moveTo>
                    <a:pt x="6883323" y="6344031"/>
                  </a:moveTo>
                  <a:lnTo>
                    <a:pt x="6883323" y="6310503"/>
                  </a:lnTo>
                  <a:lnTo>
                    <a:pt x="6880910" y="6311138"/>
                  </a:lnTo>
                  <a:lnTo>
                    <a:pt x="6878370" y="6311773"/>
                  </a:lnTo>
                  <a:lnTo>
                    <a:pt x="6875957" y="6312408"/>
                  </a:lnTo>
                  <a:lnTo>
                    <a:pt x="6873290" y="6312662"/>
                  </a:lnTo>
                  <a:lnTo>
                    <a:pt x="6870750" y="6313043"/>
                  </a:lnTo>
                  <a:lnTo>
                    <a:pt x="6868083" y="6313043"/>
                  </a:lnTo>
                  <a:lnTo>
                    <a:pt x="6865670" y="6313297"/>
                  </a:lnTo>
                  <a:lnTo>
                    <a:pt x="6862876" y="6313297"/>
                  </a:lnTo>
                  <a:lnTo>
                    <a:pt x="6860463" y="6313043"/>
                  </a:lnTo>
                  <a:lnTo>
                    <a:pt x="6857669" y="6313043"/>
                  </a:lnTo>
                  <a:lnTo>
                    <a:pt x="6855256" y="6312662"/>
                  </a:lnTo>
                  <a:lnTo>
                    <a:pt x="6852462" y="6312027"/>
                  </a:lnTo>
                  <a:lnTo>
                    <a:pt x="6850049" y="6311519"/>
                  </a:lnTo>
                  <a:lnTo>
                    <a:pt x="6847636" y="6310884"/>
                  </a:lnTo>
                  <a:lnTo>
                    <a:pt x="6832396" y="6303518"/>
                  </a:lnTo>
                  <a:lnTo>
                    <a:pt x="6830618" y="6302375"/>
                  </a:lnTo>
                  <a:lnTo>
                    <a:pt x="6828713" y="6300470"/>
                  </a:lnTo>
                  <a:lnTo>
                    <a:pt x="6827189" y="6298946"/>
                  </a:lnTo>
                  <a:lnTo>
                    <a:pt x="6825665" y="6297168"/>
                  </a:lnTo>
                  <a:lnTo>
                    <a:pt x="6824522" y="6295009"/>
                  </a:lnTo>
                  <a:lnTo>
                    <a:pt x="6823252" y="6293231"/>
                  </a:lnTo>
                  <a:lnTo>
                    <a:pt x="6822363" y="6291072"/>
                  </a:lnTo>
                  <a:lnTo>
                    <a:pt x="6821728" y="6288659"/>
                  </a:lnTo>
                  <a:lnTo>
                    <a:pt x="6820839" y="6286500"/>
                  </a:lnTo>
                  <a:lnTo>
                    <a:pt x="6820458" y="6283706"/>
                  </a:lnTo>
                  <a:lnTo>
                    <a:pt x="6820204" y="6281293"/>
                  </a:lnTo>
                  <a:lnTo>
                    <a:pt x="6820458" y="6278499"/>
                  </a:lnTo>
                  <a:lnTo>
                    <a:pt x="6821093" y="6276086"/>
                  </a:lnTo>
                  <a:lnTo>
                    <a:pt x="6821728" y="6273673"/>
                  </a:lnTo>
                  <a:lnTo>
                    <a:pt x="6822617" y="6271260"/>
                  </a:lnTo>
                  <a:lnTo>
                    <a:pt x="6823506" y="6269101"/>
                  </a:lnTo>
                  <a:lnTo>
                    <a:pt x="6824776" y="6266942"/>
                  </a:lnTo>
                  <a:lnTo>
                    <a:pt x="6826046" y="6265164"/>
                  </a:lnTo>
                  <a:lnTo>
                    <a:pt x="6827189" y="6263259"/>
                  </a:lnTo>
                  <a:lnTo>
                    <a:pt x="6829094" y="6261481"/>
                  </a:lnTo>
                  <a:lnTo>
                    <a:pt x="6830618" y="6259957"/>
                  </a:lnTo>
                  <a:lnTo>
                    <a:pt x="6832396" y="6258687"/>
                  </a:lnTo>
                  <a:lnTo>
                    <a:pt x="6834174" y="6257163"/>
                  </a:lnTo>
                  <a:lnTo>
                    <a:pt x="6836333" y="6256020"/>
                  </a:lnTo>
                  <a:lnTo>
                    <a:pt x="6838492" y="6254750"/>
                  </a:lnTo>
                  <a:lnTo>
                    <a:pt x="6840651" y="6253861"/>
                  </a:lnTo>
                  <a:lnTo>
                    <a:pt x="6842810" y="6252972"/>
                  </a:lnTo>
                  <a:lnTo>
                    <a:pt x="6845223" y="6252337"/>
                  </a:lnTo>
                  <a:lnTo>
                    <a:pt x="6847382" y="6251448"/>
                  </a:lnTo>
                  <a:lnTo>
                    <a:pt x="6849795" y="6250813"/>
                  </a:lnTo>
                  <a:lnTo>
                    <a:pt x="6852208" y="6250559"/>
                  </a:lnTo>
                  <a:lnTo>
                    <a:pt x="6855002" y="6249924"/>
                  </a:lnTo>
                  <a:lnTo>
                    <a:pt x="6857415" y="6249543"/>
                  </a:lnTo>
                  <a:lnTo>
                    <a:pt x="6860082" y="6249543"/>
                  </a:lnTo>
                  <a:lnTo>
                    <a:pt x="6862622" y="6249289"/>
                  </a:lnTo>
                  <a:lnTo>
                    <a:pt x="6865289" y="6249289"/>
                  </a:lnTo>
                  <a:lnTo>
                    <a:pt x="6867702" y="6249289"/>
                  </a:lnTo>
                  <a:lnTo>
                    <a:pt x="6870496" y="6249289"/>
                  </a:lnTo>
                  <a:lnTo>
                    <a:pt x="6872909" y="6249543"/>
                  </a:lnTo>
                  <a:lnTo>
                    <a:pt x="6875703" y="6249543"/>
                  </a:lnTo>
                  <a:lnTo>
                    <a:pt x="6878116" y="6250178"/>
                  </a:lnTo>
                  <a:lnTo>
                    <a:pt x="6880910" y="6250559"/>
                  </a:lnTo>
                  <a:lnTo>
                    <a:pt x="6883323" y="6250813"/>
                  </a:lnTo>
                  <a:lnTo>
                    <a:pt x="6883323" y="6219063"/>
                  </a:lnTo>
                </a:path>
                <a:path w="6883400" h="10017125">
                  <a:moveTo>
                    <a:pt x="6797598" y="6344031"/>
                  </a:moveTo>
                  <a:lnTo>
                    <a:pt x="6797598" y="6219063"/>
                  </a:lnTo>
                </a:path>
                <a:path w="6883400" h="10017125">
                  <a:moveTo>
                    <a:pt x="6883323" y="6468999"/>
                  </a:moveTo>
                  <a:lnTo>
                    <a:pt x="6883323" y="6435471"/>
                  </a:lnTo>
                  <a:lnTo>
                    <a:pt x="6880910" y="6436106"/>
                  </a:lnTo>
                  <a:lnTo>
                    <a:pt x="6878370" y="6436741"/>
                  </a:lnTo>
                  <a:lnTo>
                    <a:pt x="6875957" y="6437376"/>
                  </a:lnTo>
                  <a:lnTo>
                    <a:pt x="6873290" y="6437630"/>
                  </a:lnTo>
                  <a:lnTo>
                    <a:pt x="6870750" y="6438011"/>
                  </a:lnTo>
                  <a:lnTo>
                    <a:pt x="6868083" y="6438265"/>
                  </a:lnTo>
                  <a:lnTo>
                    <a:pt x="6865670" y="6438265"/>
                  </a:lnTo>
                  <a:lnTo>
                    <a:pt x="6862876" y="6438265"/>
                  </a:lnTo>
                  <a:lnTo>
                    <a:pt x="6860463" y="6438265"/>
                  </a:lnTo>
                  <a:lnTo>
                    <a:pt x="6857669" y="6438011"/>
                  </a:lnTo>
                  <a:lnTo>
                    <a:pt x="6855256" y="6437630"/>
                  </a:lnTo>
                  <a:lnTo>
                    <a:pt x="6852462" y="6436995"/>
                  </a:lnTo>
                  <a:lnTo>
                    <a:pt x="6850049" y="6436741"/>
                  </a:lnTo>
                  <a:lnTo>
                    <a:pt x="6847636" y="6435852"/>
                  </a:lnTo>
                  <a:lnTo>
                    <a:pt x="6845223" y="6435217"/>
                  </a:lnTo>
                  <a:lnTo>
                    <a:pt x="6842810" y="6434328"/>
                  </a:lnTo>
                  <a:lnTo>
                    <a:pt x="6832396" y="6428486"/>
                  </a:lnTo>
                  <a:lnTo>
                    <a:pt x="6830618" y="6427343"/>
                  </a:lnTo>
                  <a:lnTo>
                    <a:pt x="6828713" y="6425438"/>
                  </a:lnTo>
                  <a:lnTo>
                    <a:pt x="6827189" y="6423914"/>
                  </a:lnTo>
                  <a:lnTo>
                    <a:pt x="6825665" y="6422136"/>
                  </a:lnTo>
                  <a:lnTo>
                    <a:pt x="6824522" y="6419977"/>
                  </a:lnTo>
                  <a:lnTo>
                    <a:pt x="6823252" y="6418199"/>
                  </a:lnTo>
                  <a:lnTo>
                    <a:pt x="6822363" y="6416040"/>
                  </a:lnTo>
                  <a:lnTo>
                    <a:pt x="6821728" y="6413627"/>
                  </a:lnTo>
                  <a:lnTo>
                    <a:pt x="6820839" y="6411468"/>
                  </a:lnTo>
                  <a:lnTo>
                    <a:pt x="6820458" y="6409055"/>
                  </a:lnTo>
                  <a:lnTo>
                    <a:pt x="6820204" y="6406261"/>
                  </a:lnTo>
                  <a:lnTo>
                    <a:pt x="6820458" y="6403467"/>
                  </a:lnTo>
                  <a:lnTo>
                    <a:pt x="6821093" y="6401054"/>
                  </a:lnTo>
                  <a:lnTo>
                    <a:pt x="6821728" y="6398641"/>
                  </a:lnTo>
                  <a:lnTo>
                    <a:pt x="6822617" y="6396228"/>
                  </a:lnTo>
                  <a:lnTo>
                    <a:pt x="6823506" y="6394069"/>
                  </a:lnTo>
                  <a:lnTo>
                    <a:pt x="6824776" y="6391910"/>
                  </a:lnTo>
                  <a:lnTo>
                    <a:pt x="6826046" y="6390132"/>
                  </a:lnTo>
                  <a:lnTo>
                    <a:pt x="6827189" y="6388227"/>
                  </a:lnTo>
                  <a:lnTo>
                    <a:pt x="6829094" y="6386703"/>
                  </a:lnTo>
                  <a:lnTo>
                    <a:pt x="6830618" y="6384925"/>
                  </a:lnTo>
                  <a:lnTo>
                    <a:pt x="6832396" y="6383655"/>
                  </a:lnTo>
                  <a:lnTo>
                    <a:pt x="6834174" y="6382131"/>
                  </a:lnTo>
                  <a:lnTo>
                    <a:pt x="6836333" y="6380988"/>
                  </a:lnTo>
                  <a:lnTo>
                    <a:pt x="6838492" y="6380099"/>
                  </a:lnTo>
                  <a:lnTo>
                    <a:pt x="6840651" y="6378829"/>
                  </a:lnTo>
                  <a:lnTo>
                    <a:pt x="6842810" y="6377940"/>
                  </a:lnTo>
                  <a:lnTo>
                    <a:pt x="6845223" y="6377305"/>
                  </a:lnTo>
                  <a:lnTo>
                    <a:pt x="6847382" y="6376416"/>
                  </a:lnTo>
                  <a:lnTo>
                    <a:pt x="6849795" y="6376035"/>
                  </a:lnTo>
                  <a:lnTo>
                    <a:pt x="6852208" y="6375527"/>
                  </a:lnTo>
                  <a:lnTo>
                    <a:pt x="6855002" y="6374892"/>
                  </a:lnTo>
                  <a:lnTo>
                    <a:pt x="6857415" y="6374892"/>
                  </a:lnTo>
                  <a:lnTo>
                    <a:pt x="6860082" y="6374511"/>
                  </a:lnTo>
                  <a:lnTo>
                    <a:pt x="6862622" y="6374257"/>
                  </a:lnTo>
                  <a:lnTo>
                    <a:pt x="6865289" y="6374257"/>
                  </a:lnTo>
                  <a:lnTo>
                    <a:pt x="6867702" y="6374257"/>
                  </a:lnTo>
                  <a:lnTo>
                    <a:pt x="6870496" y="6374257"/>
                  </a:lnTo>
                  <a:lnTo>
                    <a:pt x="6872909" y="6374511"/>
                  </a:lnTo>
                  <a:lnTo>
                    <a:pt x="6875703" y="6374892"/>
                  </a:lnTo>
                  <a:lnTo>
                    <a:pt x="6878116" y="6375146"/>
                  </a:lnTo>
                  <a:lnTo>
                    <a:pt x="6880910" y="6375527"/>
                  </a:lnTo>
                  <a:lnTo>
                    <a:pt x="6883323" y="6375781"/>
                  </a:lnTo>
                  <a:lnTo>
                    <a:pt x="6883323" y="6344031"/>
                  </a:lnTo>
                </a:path>
                <a:path w="6883400" h="10017125">
                  <a:moveTo>
                    <a:pt x="6797598" y="6468999"/>
                  </a:moveTo>
                  <a:lnTo>
                    <a:pt x="6797598" y="6344031"/>
                  </a:lnTo>
                </a:path>
                <a:path w="6883400" h="10017125">
                  <a:moveTo>
                    <a:pt x="6883323" y="6594348"/>
                  </a:moveTo>
                  <a:lnTo>
                    <a:pt x="6883323" y="6560438"/>
                  </a:lnTo>
                  <a:lnTo>
                    <a:pt x="6880910" y="6561074"/>
                  </a:lnTo>
                  <a:lnTo>
                    <a:pt x="6878370" y="6561709"/>
                  </a:lnTo>
                  <a:lnTo>
                    <a:pt x="6875957" y="6562344"/>
                  </a:lnTo>
                  <a:lnTo>
                    <a:pt x="6873290" y="6562598"/>
                  </a:lnTo>
                  <a:lnTo>
                    <a:pt x="6870750" y="6562979"/>
                  </a:lnTo>
                  <a:lnTo>
                    <a:pt x="6868083" y="6563233"/>
                  </a:lnTo>
                  <a:lnTo>
                    <a:pt x="6865670" y="6563233"/>
                  </a:lnTo>
                  <a:lnTo>
                    <a:pt x="6862876" y="6563233"/>
                  </a:lnTo>
                  <a:lnTo>
                    <a:pt x="6860463" y="6563233"/>
                  </a:lnTo>
                  <a:lnTo>
                    <a:pt x="6857669" y="6562979"/>
                  </a:lnTo>
                  <a:lnTo>
                    <a:pt x="6855256" y="6562598"/>
                  </a:lnTo>
                  <a:lnTo>
                    <a:pt x="6852462" y="6562344"/>
                  </a:lnTo>
                  <a:lnTo>
                    <a:pt x="6850049" y="6561709"/>
                  </a:lnTo>
                  <a:lnTo>
                    <a:pt x="6847636" y="6561074"/>
                  </a:lnTo>
                  <a:lnTo>
                    <a:pt x="6845223" y="6560184"/>
                  </a:lnTo>
                  <a:lnTo>
                    <a:pt x="6842810" y="6559550"/>
                  </a:lnTo>
                  <a:lnTo>
                    <a:pt x="6840651" y="6558661"/>
                  </a:lnTo>
                  <a:lnTo>
                    <a:pt x="6838492" y="6557391"/>
                  </a:lnTo>
                  <a:lnTo>
                    <a:pt x="6836333" y="6556248"/>
                  </a:lnTo>
                  <a:lnTo>
                    <a:pt x="6834174" y="6554978"/>
                  </a:lnTo>
                  <a:lnTo>
                    <a:pt x="6832396" y="6553454"/>
                  </a:lnTo>
                  <a:lnTo>
                    <a:pt x="6830618" y="6552311"/>
                  </a:lnTo>
                  <a:lnTo>
                    <a:pt x="6828713" y="6550786"/>
                  </a:lnTo>
                  <a:lnTo>
                    <a:pt x="6827189" y="6548882"/>
                  </a:lnTo>
                  <a:lnTo>
                    <a:pt x="6825665" y="6547104"/>
                  </a:lnTo>
                  <a:lnTo>
                    <a:pt x="6824522" y="6545199"/>
                  </a:lnTo>
                  <a:lnTo>
                    <a:pt x="6823252" y="6543167"/>
                  </a:lnTo>
                  <a:lnTo>
                    <a:pt x="6822363" y="6541008"/>
                  </a:lnTo>
                  <a:lnTo>
                    <a:pt x="6821728" y="6538849"/>
                  </a:lnTo>
                  <a:lnTo>
                    <a:pt x="6820839" y="6536436"/>
                  </a:lnTo>
                  <a:lnTo>
                    <a:pt x="6820458" y="6534023"/>
                  </a:lnTo>
                  <a:lnTo>
                    <a:pt x="6820204" y="6531229"/>
                  </a:lnTo>
                  <a:lnTo>
                    <a:pt x="6820458" y="6528434"/>
                  </a:lnTo>
                  <a:lnTo>
                    <a:pt x="6821093" y="6526022"/>
                  </a:lnTo>
                  <a:lnTo>
                    <a:pt x="6826046" y="6515100"/>
                  </a:lnTo>
                  <a:lnTo>
                    <a:pt x="6827189" y="6513195"/>
                  </a:lnTo>
                  <a:lnTo>
                    <a:pt x="6829094" y="6511671"/>
                  </a:lnTo>
                  <a:lnTo>
                    <a:pt x="6830618" y="6509893"/>
                  </a:lnTo>
                  <a:lnTo>
                    <a:pt x="6832396" y="6508623"/>
                  </a:lnTo>
                  <a:lnTo>
                    <a:pt x="6834174" y="6507099"/>
                  </a:lnTo>
                  <a:lnTo>
                    <a:pt x="6836333" y="6505956"/>
                  </a:lnTo>
                  <a:lnTo>
                    <a:pt x="6838492" y="6505067"/>
                  </a:lnTo>
                  <a:lnTo>
                    <a:pt x="6840651" y="6504051"/>
                  </a:lnTo>
                  <a:lnTo>
                    <a:pt x="6857415" y="6499860"/>
                  </a:lnTo>
                  <a:lnTo>
                    <a:pt x="6860082" y="6499479"/>
                  </a:lnTo>
                  <a:lnTo>
                    <a:pt x="6862622" y="6499225"/>
                  </a:lnTo>
                  <a:lnTo>
                    <a:pt x="6865289" y="6499225"/>
                  </a:lnTo>
                  <a:lnTo>
                    <a:pt x="6867702" y="6499225"/>
                  </a:lnTo>
                  <a:lnTo>
                    <a:pt x="6870496" y="6499225"/>
                  </a:lnTo>
                  <a:lnTo>
                    <a:pt x="6872909" y="6499479"/>
                  </a:lnTo>
                  <a:lnTo>
                    <a:pt x="6875703" y="6499860"/>
                  </a:lnTo>
                  <a:lnTo>
                    <a:pt x="6878116" y="6500114"/>
                  </a:lnTo>
                  <a:lnTo>
                    <a:pt x="6880910" y="6500495"/>
                  </a:lnTo>
                  <a:lnTo>
                    <a:pt x="6883323" y="6500749"/>
                  </a:lnTo>
                  <a:lnTo>
                    <a:pt x="6883323" y="6468999"/>
                  </a:lnTo>
                </a:path>
                <a:path w="6883400" h="10017125">
                  <a:moveTo>
                    <a:pt x="6797598" y="6594348"/>
                  </a:moveTo>
                  <a:lnTo>
                    <a:pt x="6797598" y="6468999"/>
                  </a:lnTo>
                </a:path>
                <a:path w="6883400" h="10017125">
                  <a:moveTo>
                    <a:pt x="6883323" y="6722363"/>
                  </a:moveTo>
                  <a:lnTo>
                    <a:pt x="6883323" y="6687566"/>
                  </a:lnTo>
                  <a:lnTo>
                    <a:pt x="6880910" y="6688455"/>
                  </a:lnTo>
                  <a:lnTo>
                    <a:pt x="6878370" y="6689090"/>
                  </a:lnTo>
                  <a:lnTo>
                    <a:pt x="6875957" y="6689471"/>
                  </a:lnTo>
                  <a:lnTo>
                    <a:pt x="6873290" y="6689979"/>
                  </a:lnTo>
                  <a:lnTo>
                    <a:pt x="6870750" y="6690359"/>
                  </a:lnTo>
                  <a:lnTo>
                    <a:pt x="6868083" y="6690359"/>
                  </a:lnTo>
                  <a:lnTo>
                    <a:pt x="6865670" y="6690613"/>
                  </a:lnTo>
                  <a:lnTo>
                    <a:pt x="6862876" y="6690613"/>
                  </a:lnTo>
                  <a:lnTo>
                    <a:pt x="6860463" y="6690359"/>
                  </a:lnTo>
                  <a:lnTo>
                    <a:pt x="6857669" y="6690359"/>
                  </a:lnTo>
                  <a:lnTo>
                    <a:pt x="6855256" y="6689725"/>
                  </a:lnTo>
                  <a:lnTo>
                    <a:pt x="6852462" y="6689471"/>
                  </a:lnTo>
                  <a:lnTo>
                    <a:pt x="6850049" y="6688836"/>
                  </a:lnTo>
                  <a:lnTo>
                    <a:pt x="6847636" y="6688201"/>
                  </a:lnTo>
                  <a:lnTo>
                    <a:pt x="6845223" y="6687566"/>
                  </a:lnTo>
                  <a:lnTo>
                    <a:pt x="6842810" y="6686677"/>
                  </a:lnTo>
                  <a:lnTo>
                    <a:pt x="6840651" y="6685788"/>
                  </a:lnTo>
                  <a:lnTo>
                    <a:pt x="6838492" y="6684518"/>
                  </a:lnTo>
                  <a:lnTo>
                    <a:pt x="6836333" y="6683375"/>
                  </a:lnTo>
                  <a:lnTo>
                    <a:pt x="6834174" y="6682105"/>
                  </a:lnTo>
                  <a:lnTo>
                    <a:pt x="6832396" y="6680581"/>
                  </a:lnTo>
                  <a:lnTo>
                    <a:pt x="6830618" y="6679311"/>
                  </a:lnTo>
                  <a:lnTo>
                    <a:pt x="6821728" y="6665341"/>
                  </a:lnTo>
                  <a:lnTo>
                    <a:pt x="6820839" y="6663182"/>
                  </a:lnTo>
                  <a:lnTo>
                    <a:pt x="6820458" y="6660515"/>
                  </a:lnTo>
                  <a:lnTo>
                    <a:pt x="6820204" y="6657721"/>
                  </a:lnTo>
                  <a:lnTo>
                    <a:pt x="6820458" y="6654927"/>
                  </a:lnTo>
                  <a:lnTo>
                    <a:pt x="6821093" y="6652513"/>
                  </a:lnTo>
                  <a:lnTo>
                    <a:pt x="6821728" y="6649847"/>
                  </a:lnTo>
                  <a:lnTo>
                    <a:pt x="6822617" y="6647688"/>
                  </a:lnTo>
                  <a:lnTo>
                    <a:pt x="6823506" y="6645275"/>
                  </a:lnTo>
                  <a:lnTo>
                    <a:pt x="6824776" y="6643116"/>
                  </a:lnTo>
                  <a:lnTo>
                    <a:pt x="6826046" y="6641211"/>
                  </a:lnTo>
                  <a:lnTo>
                    <a:pt x="6827189" y="6639433"/>
                  </a:lnTo>
                  <a:lnTo>
                    <a:pt x="6829094" y="6637655"/>
                  </a:lnTo>
                  <a:lnTo>
                    <a:pt x="6838492" y="6630924"/>
                  </a:lnTo>
                  <a:lnTo>
                    <a:pt x="6840651" y="6630034"/>
                  </a:lnTo>
                  <a:lnTo>
                    <a:pt x="6842810" y="6628765"/>
                  </a:lnTo>
                  <a:lnTo>
                    <a:pt x="6845223" y="6628130"/>
                  </a:lnTo>
                  <a:lnTo>
                    <a:pt x="6847382" y="6627241"/>
                  </a:lnTo>
                  <a:lnTo>
                    <a:pt x="6849795" y="6626606"/>
                  </a:lnTo>
                  <a:lnTo>
                    <a:pt x="6852208" y="6626352"/>
                  </a:lnTo>
                  <a:lnTo>
                    <a:pt x="6855002" y="6625717"/>
                  </a:lnTo>
                  <a:lnTo>
                    <a:pt x="6857415" y="6625463"/>
                  </a:lnTo>
                  <a:lnTo>
                    <a:pt x="6860082" y="6625463"/>
                  </a:lnTo>
                  <a:lnTo>
                    <a:pt x="6862622" y="6625082"/>
                  </a:lnTo>
                  <a:lnTo>
                    <a:pt x="6865289" y="6625082"/>
                  </a:lnTo>
                  <a:lnTo>
                    <a:pt x="6867702" y="6625082"/>
                  </a:lnTo>
                  <a:lnTo>
                    <a:pt x="6870496" y="6625082"/>
                  </a:lnTo>
                  <a:lnTo>
                    <a:pt x="6872909" y="6625463"/>
                  </a:lnTo>
                  <a:lnTo>
                    <a:pt x="6875703" y="6625463"/>
                  </a:lnTo>
                  <a:lnTo>
                    <a:pt x="6878116" y="6625971"/>
                  </a:lnTo>
                  <a:lnTo>
                    <a:pt x="6880910" y="6625971"/>
                  </a:lnTo>
                  <a:lnTo>
                    <a:pt x="6883323" y="6626606"/>
                  </a:lnTo>
                  <a:lnTo>
                    <a:pt x="6883323" y="6594348"/>
                  </a:lnTo>
                </a:path>
                <a:path w="6883400" h="10017125">
                  <a:moveTo>
                    <a:pt x="6797598" y="6722363"/>
                  </a:moveTo>
                  <a:lnTo>
                    <a:pt x="6797598" y="6594348"/>
                  </a:lnTo>
                </a:path>
                <a:path w="6883400" h="10017125">
                  <a:moveTo>
                    <a:pt x="6883323" y="6850380"/>
                  </a:moveTo>
                  <a:lnTo>
                    <a:pt x="6883323" y="6815963"/>
                  </a:lnTo>
                  <a:lnTo>
                    <a:pt x="6880910" y="6816471"/>
                  </a:lnTo>
                  <a:lnTo>
                    <a:pt x="6878370" y="6817106"/>
                  </a:lnTo>
                  <a:lnTo>
                    <a:pt x="6875957" y="6817741"/>
                  </a:lnTo>
                  <a:lnTo>
                    <a:pt x="6873290" y="6817995"/>
                  </a:lnTo>
                  <a:lnTo>
                    <a:pt x="6870750" y="6818376"/>
                  </a:lnTo>
                  <a:lnTo>
                    <a:pt x="6868083" y="6818376"/>
                  </a:lnTo>
                  <a:lnTo>
                    <a:pt x="6865670" y="6818630"/>
                  </a:lnTo>
                  <a:lnTo>
                    <a:pt x="6862876" y="6818630"/>
                  </a:lnTo>
                  <a:lnTo>
                    <a:pt x="6860463" y="6818376"/>
                  </a:lnTo>
                  <a:lnTo>
                    <a:pt x="6857669" y="6818376"/>
                  </a:lnTo>
                  <a:lnTo>
                    <a:pt x="6855256" y="6817995"/>
                  </a:lnTo>
                  <a:lnTo>
                    <a:pt x="6852462" y="6817486"/>
                  </a:lnTo>
                  <a:lnTo>
                    <a:pt x="6850049" y="6816852"/>
                  </a:lnTo>
                  <a:lnTo>
                    <a:pt x="6847636" y="6816217"/>
                  </a:lnTo>
                  <a:lnTo>
                    <a:pt x="6845223" y="6815582"/>
                  </a:lnTo>
                  <a:lnTo>
                    <a:pt x="6842810" y="6814693"/>
                  </a:lnTo>
                  <a:lnTo>
                    <a:pt x="6840651" y="6813804"/>
                  </a:lnTo>
                  <a:lnTo>
                    <a:pt x="6838492" y="6812534"/>
                  </a:lnTo>
                  <a:lnTo>
                    <a:pt x="6836333" y="6811391"/>
                  </a:lnTo>
                  <a:lnTo>
                    <a:pt x="6834174" y="6810121"/>
                  </a:lnTo>
                  <a:lnTo>
                    <a:pt x="6832396" y="6808597"/>
                  </a:lnTo>
                  <a:lnTo>
                    <a:pt x="6830618" y="6807327"/>
                  </a:lnTo>
                  <a:lnTo>
                    <a:pt x="6828713" y="6805549"/>
                  </a:lnTo>
                  <a:lnTo>
                    <a:pt x="6827189" y="6804025"/>
                  </a:lnTo>
                  <a:lnTo>
                    <a:pt x="6825665" y="6802247"/>
                  </a:lnTo>
                  <a:lnTo>
                    <a:pt x="6824522" y="6800088"/>
                  </a:lnTo>
                  <a:lnTo>
                    <a:pt x="6823252" y="6797929"/>
                  </a:lnTo>
                  <a:lnTo>
                    <a:pt x="6822363" y="6795770"/>
                  </a:lnTo>
                  <a:lnTo>
                    <a:pt x="6821728" y="6793357"/>
                  </a:lnTo>
                  <a:lnTo>
                    <a:pt x="6820839" y="6791198"/>
                  </a:lnTo>
                  <a:lnTo>
                    <a:pt x="6820458" y="6788531"/>
                  </a:lnTo>
                  <a:lnTo>
                    <a:pt x="6820204" y="6785991"/>
                  </a:lnTo>
                  <a:lnTo>
                    <a:pt x="6820458" y="6782943"/>
                  </a:lnTo>
                  <a:lnTo>
                    <a:pt x="6821093" y="6780530"/>
                  </a:lnTo>
                  <a:lnTo>
                    <a:pt x="6821728" y="6778117"/>
                  </a:lnTo>
                  <a:lnTo>
                    <a:pt x="6822617" y="6775704"/>
                  </a:lnTo>
                  <a:lnTo>
                    <a:pt x="6823506" y="6773291"/>
                  </a:lnTo>
                  <a:lnTo>
                    <a:pt x="6824776" y="6771132"/>
                  </a:lnTo>
                  <a:lnTo>
                    <a:pt x="6826046" y="6769227"/>
                  </a:lnTo>
                  <a:lnTo>
                    <a:pt x="6827189" y="6767449"/>
                  </a:lnTo>
                  <a:lnTo>
                    <a:pt x="6829094" y="6765671"/>
                  </a:lnTo>
                  <a:lnTo>
                    <a:pt x="6840651" y="6758051"/>
                  </a:lnTo>
                  <a:lnTo>
                    <a:pt x="6842810" y="6756781"/>
                  </a:lnTo>
                  <a:lnTo>
                    <a:pt x="6845223" y="6756146"/>
                  </a:lnTo>
                  <a:lnTo>
                    <a:pt x="6847382" y="6755257"/>
                  </a:lnTo>
                  <a:lnTo>
                    <a:pt x="6849795" y="6754622"/>
                  </a:lnTo>
                  <a:lnTo>
                    <a:pt x="6852208" y="6754368"/>
                  </a:lnTo>
                  <a:lnTo>
                    <a:pt x="6855002" y="6753733"/>
                  </a:lnTo>
                  <a:lnTo>
                    <a:pt x="6857415" y="6753479"/>
                  </a:lnTo>
                  <a:lnTo>
                    <a:pt x="6860082" y="6753479"/>
                  </a:lnTo>
                  <a:lnTo>
                    <a:pt x="6862622" y="6753098"/>
                  </a:lnTo>
                  <a:lnTo>
                    <a:pt x="6865289" y="6753098"/>
                  </a:lnTo>
                  <a:lnTo>
                    <a:pt x="6867702" y="6753098"/>
                  </a:lnTo>
                  <a:lnTo>
                    <a:pt x="6870496" y="6753098"/>
                  </a:lnTo>
                  <a:lnTo>
                    <a:pt x="6872909" y="6753479"/>
                  </a:lnTo>
                  <a:lnTo>
                    <a:pt x="6875703" y="6753479"/>
                  </a:lnTo>
                  <a:lnTo>
                    <a:pt x="6878116" y="6753986"/>
                  </a:lnTo>
                  <a:lnTo>
                    <a:pt x="6880910" y="6754368"/>
                  </a:lnTo>
                  <a:lnTo>
                    <a:pt x="6883323" y="6754622"/>
                  </a:lnTo>
                  <a:lnTo>
                    <a:pt x="6883323" y="6722363"/>
                  </a:lnTo>
                </a:path>
                <a:path w="6883400" h="10017125">
                  <a:moveTo>
                    <a:pt x="6797598" y="6850380"/>
                  </a:moveTo>
                  <a:lnTo>
                    <a:pt x="6797598" y="6722363"/>
                  </a:lnTo>
                </a:path>
                <a:path w="6883400" h="10017125">
                  <a:moveTo>
                    <a:pt x="6883323" y="6978396"/>
                  </a:moveTo>
                  <a:lnTo>
                    <a:pt x="6883323" y="6943979"/>
                  </a:lnTo>
                  <a:lnTo>
                    <a:pt x="6880910" y="6944486"/>
                  </a:lnTo>
                  <a:lnTo>
                    <a:pt x="6878370" y="6945122"/>
                  </a:lnTo>
                  <a:lnTo>
                    <a:pt x="6875957" y="6945757"/>
                  </a:lnTo>
                  <a:lnTo>
                    <a:pt x="6873290" y="6946011"/>
                  </a:lnTo>
                  <a:lnTo>
                    <a:pt x="6870750" y="6946392"/>
                  </a:lnTo>
                  <a:lnTo>
                    <a:pt x="6868083" y="6946646"/>
                  </a:lnTo>
                  <a:lnTo>
                    <a:pt x="6865670" y="6946646"/>
                  </a:lnTo>
                  <a:lnTo>
                    <a:pt x="6862876" y="6946646"/>
                  </a:lnTo>
                  <a:lnTo>
                    <a:pt x="6860463" y="6946646"/>
                  </a:lnTo>
                  <a:lnTo>
                    <a:pt x="6857669" y="6946392"/>
                  </a:lnTo>
                  <a:lnTo>
                    <a:pt x="6855256" y="6946011"/>
                  </a:lnTo>
                  <a:lnTo>
                    <a:pt x="6852462" y="6945503"/>
                  </a:lnTo>
                  <a:lnTo>
                    <a:pt x="6850049" y="6944868"/>
                  </a:lnTo>
                  <a:lnTo>
                    <a:pt x="6847636" y="6944233"/>
                  </a:lnTo>
                  <a:lnTo>
                    <a:pt x="6845223" y="6943598"/>
                  </a:lnTo>
                  <a:lnTo>
                    <a:pt x="6842810" y="6942709"/>
                  </a:lnTo>
                  <a:lnTo>
                    <a:pt x="6840651" y="6941820"/>
                  </a:lnTo>
                  <a:lnTo>
                    <a:pt x="6838492" y="6940931"/>
                  </a:lnTo>
                  <a:lnTo>
                    <a:pt x="6836333" y="6939407"/>
                  </a:lnTo>
                  <a:lnTo>
                    <a:pt x="6834174" y="6938136"/>
                  </a:lnTo>
                  <a:lnTo>
                    <a:pt x="6832396" y="6936867"/>
                  </a:lnTo>
                  <a:lnTo>
                    <a:pt x="6824522" y="6928104"/>
                  </a:lnTo>
                  <a:lnTo>
                    <a:pt x="6823252" y="6925945"/>
                  </a:lnTo>
                  <a:lnTo>
                    <a:pt x="6822363" y="6923786"/>
                  </a:lnTo>
                  <a:lnTo>
                    <a:pt x="6821728" y="6921373"/>
                  </a:lnTo>
                  <a:lnTo>
                    <a:pt x="6820839" y="6919213"/>
                  </a:lnTo>
                  <a:lnTo>
                    <a:pt x="6820458" y="6916547"/>
                  </a:lnTo>
                  <a:lnTo>
                    <a:pt x="6820204" y="6914007"/>
                  </a:lnTo>
                  <a:lnTo>
                    <a:pt x="6820458" y="6911340"/>
                  </a:lnTo>
                  <a:lnTo>
                    <a:pt x="6821093" y="6908546"/>
                  </a:lnTo>
                  <a:lnTo>
                    <a:pt x="6821728" y="6906133"/>
                  </a:lnTo>
                  <a:lnTo>
                    <a:pt x="6822617" y="6903720"/>
                  </a:lnTo>
                  <a:lnTo>
                    <a:pt x="6823506" y="6901307"/>
                  </a:lnTo>
                  <a:lnTo>
                    <a:pt x="6824776" y="6899402"/>
                  </a:lnTo>
                  <a:lnTo>
                    <a:pt x="6826046" y="6897243"/>
                  </a:lnTo>
                  <a:lnTo>
                    <a:pt x="6827189" y="6895465"/>
                  </a:lnTo>
                  <a:lnTo>
                    <a:pt x="6829094" y="6893686"/>
                  </a:lnTo>
                  <a:lnTo>
                    <a:pt x="6830618" y="6892163"/>
                  </a:lnTo>
                  <a:lnTo>
                    <a:pt x="6832396" y="6890638"/>
                  </a:lnTo>
                  <a:lnTo>
                    <a:pt x="6834174" y="6889369"/>
                  </a:lnTo>
                  <a:lnTo>
                    <a:pt x="6836333" y="6888099"/>
                  </a:lnTo>
                  <a:lnTo>
                    <a:pt x="6838492" y="6886956"/>
                  </a:lnTo>
                  <a:lnTo>
                    <a:pt x="6840651" y="6886067"/>
                  </a:lnTo>
                  <a:lnTo>
                    <a:pt x="6842810" y="6885051"/>
                  </a:lnTo>
                  <a:lnTo>
                    <a:pt x="6845223" y="6884161"/>
                  </a:lnTo>
                  <a:lnTo>
                    <a:pt x="6847382" y="6883527"/>
                  </a:lnTo>
                  <a:lnTo>
                    <a:pt x="6849795" y="6883019"/>
                  </a:lnTo>
                  <a:lnTo>
                    <a:pt x="6852208" y="6882384"/>
                  </a:lnTo>
                  <a:lnTo>
                    <a:pt x="6855002" y="6881749"/>
                  </a:lnTo>
                  <a:lnTo>
                    <a:pt x="6857415" y="6881495"/>
                  </a:lnTo>
                  <a:lnTo>
                    <a:pt x="6860082" y="6881495"/>
                  </a:lnTo>
                  <a:lnTo>
                    <a:pt x="6862622" y="6881113"/>
                  </a:lnTo>
                  <a:lnTo>
                    <a:pt x="6865289" y="6881113"/>
                  </a:lnTo>
                  <a:lnTo>
                    <a:pt x="6867702" y="6881113"/>
                  </a:lnTo>
                  <a:lnTo>
                    <a:pt x="6870496" y="6881113"/>
                  </a:lnTo>
                  <a:lnTo>
                    <a:pt x="6872909" y="6881495"/>
                  </a:lnTo>
                  <a:lnTo>
                    <a:pt x="6875703" y="6881495"/>
                  </a:lnTo>
                  <a:lnTo>
                    <a:pt x="6878116" y="6882003"/>
                  </a:lnTo>
                  <a:lnTo>
                    <a:pt x="6880910" y="6882384"/>
                  </a:lnTo>
                  <a:lnTo>
                    <a:pt x="6883323" y="6882638"/>
                  </a:lnTo>
                  <a:lnTo>
                    <a:pt x="6883323" y="6850380"/>
                  </a:lnTo>
                </a:path>
                <a:path w="6883400" h="10017125">
                  <a:moveTo>
                    <a:pt x="6797598" y="6978396"/>
                  </a:moveTo>
                  <a:lnTo>
                    <a:pt x="6797598" y="6850380"/>
                  </a:lnTo>
                </a:path>
                <a:path w="6883400" h="10017125">
                  <a:moveTo>
                    <a:pt x="6883323" y="7106411"/>
                  </a:moveTo>
                  <a:lnTo>
                    <a:pt x="6883323" y="7071995"/>
                  </a:lnTo>
                  <a:lnTo>
                    <a:pt x="6880910" y="7072503"/>
                  </a:lnTo>
                  <a:lnTo>
                    <a:pt x="6878370" y="7073138"/>
                  </a:lnTo>
                  <a:lnTo>
                    <a:pt x="6875957" y="7073773"/>
                  </a:lnTo>
                  <a:lnTo>
                    <a:pt x="6873290" y="7074027"/>
                  </a:lnTo>
                  <a:lnTo>
                    <a:pt x="6870750" y="7074408"/>
                  </a:lnTo>
                  <a:lnTo>
                    <a:pt x="6868083" y="7074661"/>
                  </a:lnTo>
                  <a:lnTo>
                    <a:pt x="6865670" y="7074661"/>
                  </a:lnTo>
                  <a:lnTo>
                    <a:pt x="6862876" y="7074661"/>
                  </a:lnTo>
                  <a:lnTo>
                    <a:pt x="6860463" y="7074661"/>
                  </a:lnTo>
                  <a:lnTo>
                    <a:pt x="6857669" y="7074408"/>
                  </a:lnTo>
                  <a:lnTo>
                    <a:pt x="6855256" y="7074027"/>
                  </a:lnTo>
                  <a:lnTo>
                    <a:pt x="6852462" y="7073773"/>
                  </a:lnTo>
                  <a:lnTo>
                    <a:pt x="6850049" y="7073138"/>
                  </a:lnTo>
                  <a:lnTo>
                    <a:pt x="6847636" y="7072249"/>
                  </a:lnTo>
                  <a:lnTo>
                    <a:pt x="6845223" y="7071613"/>
                  </a:lnTo>
                  <a:lnTo>
                    <a:pt x="6830618" y="7063359"/>
                  </a:lnTo>
                  <a:lnTo>
                    <a:pt x="6828713" y="7061834"/>
                  </a:lnTo>
                  <a:lnTo>
                    <a:pt x="6827189" y="7060057"/>
                  </a:lnTo>
                  <a:lnTo>
                    <a:pt x="6825665" y="7058279"/>
                  </a:lnTo>
                  <a:lnTo>
                    <a:pt x="6824522" y="7056120"/>
                  </a:lnTo>
                  <a:lnTo>
                    <a:pt x="6823252" y="7053961"/>
                  </a:lnTo>
                  <a:lnTo>
                    <a:pt x="6822363" y="7051802"/>
                  </a:lnTo>
                  <a:lnTo>
                    <a:pt x="6821728" y="7049643"/>
                  </a:lnTo>
                  <a:lnTo>
                    <a:pt x="6820839" y="7047230"/>
                  </a:lnTo>
                  <a:lnTo>
                    <a:pt x="6820458" y="7044563"/>
                  </a:lnTo>
                  <a:lnTo>
                    <a:pt x="6820204" y="7042023"/>
                  </a:lnTo>
                  <a:lnTo>
                    <a:pt x="6824776" y="7027418"/>
                  </a:lnTo>
                  <a:lnTo>
                    <a:pt x="6826046" y="7025259"/>
                  </a:lnTo>
                  <a:lnTo>
                    <a:pt x="6827189" y="7023481"/>
                  </a:lnTo>
                  <a:lnTo>
                    <a:pt x="6829094" y="7021957"/>
                  </a:lnTo>
                  <a:lnTo>
                    <a:pt x="6830618" y="7020179"/>
                  </a:lnTo>
                  <a:lnTo>
                    <a:pt x="6840651" y="7014083"/>
                  </a:lnTo>
                  <a:lnTo>
                    <a:pt x="6842810" y="7013067"/>
                  </a:lnTo>
                  <a:lnTo>
                    <a:pt x="6845223" y="7012178"/>
                  </a:lnTo>
                  <a:lnTo>
                    <a:pt x="6847382" y="7011543"/>
                  </a:lnTo>
                  <a:lnTo>
                    <a:pt x="6849795" y="7011034"/>
                  </a:lnTo>
                  <a:lnTo>
                    <a:pt x="6852208" y="7010400"/>
                  </a:lnTo>
                  <a:lnTo>
                    <a:pt x="6855002" y="7010019"/>
                  </a:lnTo>
                  <a:lnTo>
                    <a:pt x="6857415" y="7009765"/>
                  </a:lnTo>
                  <a:lnTo>
                    <a:pt x="6860082" y="7009511"/>
                  </a:lnTo>
                  <a:lnTo>
                    <a:pt x="6862622" y="7009130"/>
                  </a:lnTo>
                  <a:lnTo>
                    <a:pt x="6865289" y="7009130"/>
                  </a:lnTo>
                  <a:lnTo>
                    <a:pt x="6867702" y="7009130"/>
                  </a:lnTo>
                  <a:lnTo>
                    <a:pt x="6870496" y="7009130"/>
                  </a:lnTo>
                  <a:lnTo>
                    <a:pt x="6872909" y="7009511"/>
                  </a:lnTo>
                  <a:lnTo>
                    <a:pt x="6875703" y="7009765"/>
                  </a:lnTo>
                  <a:lnTo>
                    <a:pt x="6878116" y="7010019"/>
                  </a:lnTo>
                  <a:lnTo>
                    <a:pt x="6880910" y="7010400"/>
                  </a:lnTo>
                  <a:lnTo>
                    <a:pt x="6883323" y="7010654"/>
                  </a:lnTo>
                  <a:lnTo>
                    <a:pt x="6883323" y="6978396"/>
                  </a:lnTo>
                </a:path>
                <a:path w="6883400" h="10017125">
                  <a:moveTo>
                    <a:pt x="6797598" y="7106411"/>
                  </a:moveTo>
                  <a:lnTo>
                    <a:pt x="6797598" y="6978396"/>
                  </a:lnTo>
                </a:path>
                <a:path w="6883400" h="10017125">
                  <a:moveTo>
                    <a:pt x="6883323" y="7234428"/>
                  </a:moveTo>
                  <a:lnTo>
                    <a:pt x="6883323" y="7200011"/>
                  </a:lnTo>
                  <a:lnTo>
                    <a:pt x="6880910" y="7200519"/>
                  </a:lnTo>
                  <a:lnTo>
                    <a:pt x="6878370" y="7201154"/>
                  </a:lnTo>
                  <a:lnTo>
                    <a:pt x="6875957" y="7201789"/>
                  </a:lnTo>
                  <a:lnTo>
                    <a:pt x="6873290" y="7202043"/>
                  </a:lnTo>
                  <a:lnTo>
                    <a:pt x="6870750" y="7202424"/>
                  </a:lnTo>
                  <a:lnTo>
                    <a:pt x="6868083" y="7202678"/>
                  </a:lnTo>
                  <a:lnTo>
                    <a:pt x="6865670" y="7202678"/>
                  </a:lnTo>
                  <a:lnTo>
                    <a:pt x="6862876" y="7202678"/>
                  </a:lnTo>
                  <a:lnTo>
                    <a:pt x="6860463" y="7202678"/>
                  </a:lnTo>
                  <a:lnTo>
                    <a:pt x="6857669" y="7202424"/>
                  </a:lnTo>
                  <a:lnTo>
                    <a:pt x="6855256" y="7202043"/>
                  </a:lnTo>
                  <a:lnTo>
                    <a:pt x="6852462" y="7201789"/>
                  </a:lnTo>
                  <a:lnTo>
                    <a:pt x="6850049" y="7201154"/>
                  </a:lnTo>
                  <a:lnTo>
                    <a:pt x="6847636" y="7200519"/>
                  </a:lnTo>
                  <a:lnTo>
                    <a:pt x="6845223" y="7199630"/>
                  </a:lnTo>
                  <a:lnTo>
                    <a:pt x="6842810" y="7198741"/>
                  </a:lnTo>
                  <a:lnTo>
                    <a:pt x="6840651" y="7197852"/>
                  </a:lnTo>
                  <a:lnTo>
                    <a:pt x="6838492" y="7196963"/>
                  </a:lnTo>
                  <a:lnTo>
                    <a:pt x="6836333" y="7195693"/>
                  </a:lnTo>
                  <a:lnTo>
                    <a:pt x="6834174" y="7194423"/>
                  </a:lnTo>
                  <a:lnTo>
                    <a:pt x="6832396" y="7192899"/>
                  </a:lnTo>
                  <a:lnTo>
                    <a:pt x="6830618" y="7191375"/>
                  </a:lnTo>
                  <a:lnTo>
                    <a:pt x="6828713" y="7189851"/>
                  </a:lnTo>
                  <a:lnTo>
                    <a:pt x="6827189" y="7188073"/>
                  </a:lnTo>
                  <a:lnTo>
                    <a:pt x="6825665" y="7186295"/>
                  </a:lnTo>
                  <a:lnTo>
                    <a:pt x="6824522" y="7184136"/>
                  </a:lnTo>
                  <a:lnTo>
                    <a:pt x="6823252" y="7182231"/>
                  </a:lnTo>
                  <a:lnTo>
                    <a:pt x="6822363" y="7179818"/>
                  </a:lnTo>
                  <a:lnTo>
                    <a:pt x="6821728" y="7177659"/>
                  </a:lnTo>
                  <a:lnTo>
                    <a:pt x="6820839" y="7175246"/>
                  </a:lnTo>
                  <a:lnTo>
                    <a:pt x="6820458" y="7172833"/>
                  </a:lnTo>
                  <a:lnTo>
                    <a:pt x="6820204" y="7170039"/>
                  </a:lnTo>
                  <a:lnTo>
                    <a:pt x="6820458" y="7167372"/>
                  </a:lnTo>
                  <a:lnTo>
                    <a:pt x="6821093" y="7164578"/>
                  </a:lnTo>
                  <a:lnTo>
                    <a:pt x="6821728" y="7162165"/>
                  </a:lnTo>
                  <a:lnTo>
                    <a:pt x="6822617" y="7159752"/>
                  </a:lnTo>
                  <a:lnTo>
                    <a:pt x="6823506" y="7157593"/>
                  </a:lnTo>
                  <a:lnTo>
                    <a:pt x="6824776" y="7155434"/>
                  </a:lnTo>
                  <a:lnTo>
                    <a:pt x="6826046" y="7153275"/>
                  </a:lnTo>
                  <a:lnTo>
                    <a:pt x="6827189" y="7151497"/>
                  </a:lnTo>
                  <a:lnTo>
                    <a:pt x="6829094" y="7149973"/>
                  </a:lnTo>
                  <a:lnTo>
                    <a:pt x="6830618" y="7148195"/>
                  </a:lnTo>
                  <a:lnTo>
                    <a:pt x="6832396" y="7146925"/>
                  </a:lnTo>
                  <a:lnTo>
                    <a:pt x="6834174" y="7145401"/>
                  </a:lnTo>
                  <a:lnTo>
                    <a:pt x="6836333" y="7144131"/>
                  </a:lnTo>
                  <a:lnTo>
                    <a:pt x="6838492" y="7142988"/>
                  </a:lnTo>
                  <a:lnTo>
                    <a:pt x="6840651" y="7142099"/>
                  </a:lnTo>
                  <a:lnTo>
                    <a:pt x="6842810" y="7141083"/>
                  </a:lnTo>
                  <a:lnTo>
                    <a:pt x="6845223" y="7140194"/>
                  </a:lnTo>
                  <a:lnTo>
                    <a:pt x="6847382" y="7139559"/>
                  </a:lnTo>
                  <a:lnTo>
                    <a:pt x="6849795" y="7139051"/>
                  </a:lnTo>
                  <a:lnTo>
                    <a:pt x="6852208" y="7138416"/>
                  </a:lnTo>
                  <a:lnTo>
                    <a:pt x="6855002" y="7138034"/>
                  </a:lnTo>
                  <a:lnTo>
                    <a:pt x="6857415" y="7137781"/>
                  </a:lnTo>
                  <a:lnTo>
                    <a:pt x="6860082" y="7137527"/>
                  </a:lnTo>
                  <a:lnTo>
                    <a:pt x="6862622" y="7137146"/>
                  </a:lnTo>
                  <a:lnTo>
                    <a:pt x="6865289" y="7137146"/>
                  </a:lnTo>
                  <a:lnTo>
                    <a:pt x="6867702" y="7137146"/>
                  </a:lnTo>
                  <a:lnTo>
                    <a:pt x="6870496" y="7137146"/>
                  </a:lnTo>
                  <a:lnTo>
                    <a:pt x="6872909" y="7137527"/>
                  </a:lnTo>
                  <a:lnTo>
                    <a:pt x="6875703" y="7137781"/>
                  </a:lnTo>
                  <a:lnTo>
                    <a:pt x="6878116" y="7138034"/>
                  </a:lnTo>
                  <a:lnTo>
                    <a:pt x="6880910" y="7138416"/>
                  </a:lnTo>
                  <a:lnTo>
                    <a:pt x="6883323" y="7139051"/>
                  </a:lnTo>
                  <a:lnTo>
                    <a:pt x="6883323" y="7106411"/>
                  </a:lnTo>
                </a:path>
                <a:path w="6883400" h="10017125">
                  <a:moveTo>
                    <a:pt x="6797598" y="7234428"/>
                  </a:moveTo>
                  <a:lnTo>
                    <a:pt x="6797598" y="7106411"/>
                  </a:lnTo>
                </a:path>
                <a:path w="6883400" h="10017125">
                  <a:moveTo>
                    <a:pt x="6883323" y="7362444"/>
                  </a:moveTo>
                  <a:lnTo>
                    <a:pt x="6883323" y="7328027"/>
                  </a:lnTo>
                  <a:lnTo>
                    <a:pt x="6880910" y="7328534"/>
                  </a:lnTo>
                  <a:lnTo>
                    <a:pt x="6878370" y="7329170"/>
                  </a:lnTo>
                  <a:lnTo>
                    <a:pt x="6875957" y="7329805"/>
                  </a:lnTo>
                  <a:lnTo>
                    <a:pt x="6873290" y="7330059"/>
                  </a:lnTo>
                  <a:lnTo>
                    <a:pt x="6870750" y="7330440"/>
                  </a:lnTo>
                  <a:lnTo>
                    <a:pt x="6868083" y="7330694"/>
                  </a:lnTo>
                  <a:lnTo>
                    <a:pt x="6865670" y="7330694"/>
                  </a:lnTo>
                  <a:lnTo>
                    <a:pt x="6862876" y="7330694"/>
                  </a:lnTo>
                  <a:lnTo>
                    <a:pt x="6860463" y="7330694"/>
                  </a:lnTo>
                  <a:lnTo>
                    <a:pt x="6857669" y="7330440"/>
                  </a:lnTo>
                  <a:lnTo>
                    <a:pt x="6855256" y="7330059"/>
                  </a:lnTo>
                  <a:lnTo>
                    <a:pt x="6852462" y="7329805"/>
                  </a:lnTo>
                  <a:lnTo>
                    <a:pt x="6850049" y="7329170"/>
                  </a:lnTo>
                  <a:lnTo>
                    <a:pt x="6847636" y="7328534"/>
                  </a:lnTo>
                  <a:lnTo>
                    <a:pt x="6845223" y="7327646"/>
                  </a:lnTo>
                  <a:lnTo>
                    <a:pt x="6842810" y="7327011"/>
                  </a:lnTo>
                  <a:lnTo>
                    <a:pt x="6840651" y="7325868"/>
                  </a:lnTo>
                  <a:lnTo>
                    <a:pt x="6838492" y="7324979"/>
                  </a:lnTo>
                  <a:lnTo>
                    <a:pt x="6836333" y="7323709"/>
                  </a:lnTo>
                  <a:lnTo>
                    <a:pt x="6834174" y="7322439"/>
                  </a:lnTo>
                  <a:lnTo>
                    <a:pt x="6832396" y="7320915"/>
                  </a:lnTo>
                  <a:lnTo>
                    <a:pt x="6830618" y="7319391"/>
                  </a:lnTo>
                  <a:lnTo>
                    <a:pt x="6828713" y="7317867"/>
                  </a:lnTo>
                  <a:lnTo>
                    <a:pt x="6827189" y="7316089"/>
                  </a:lnTo>
                  <a:lnTo>
                    <a:pt x="6825665" y="7314311"/>
                  </a:lnTo>
                  <a:lnTo>
                    <a:pt x="6824522" y="7312152"/>
                  </a:lnTo>
                  <a:lnTo>
                    <a:pt x="6823252" y="7310247"/>
                  </a:lnTo>
                  <a:lnTo>
                    <a:pt x="6822363" y="7307834"/>
                  </a:lnTo>
                  <a:lnTo>
                    <a:pt x="6821728" y="7305675"/>
                  </a:lnTo>
                  <a:lnTo>
                    <a:pt x="6820839" y="7303261"/>
                  </a:lnTo>
                  <a:lnTo>
                    <a:pt x="6820458" y="7300849"/>
                  </a:lnTo>
                  <a:lnTo>
                    <a:pt x="6820204" y="7298055"/>
                  </a:lnTo>
                  <a:lnTo>
                    <a:pt x="6820458" y="7295388"/>
                  </a:lnTo>
                  <a:lnTo>
                    <a:pt x="6821093" y="7292594"/>
                  </a:lnTo>
                  <a:lnTo>
                    <a:pt x="6826046" y="7281672"/>
                  </a:lnTo>
                  <a:lnTo>
                    <a:pt x="6827189" y="7279513"/>
                  </a:lnTo>
                  <a:lnTo>
                    <a:pt x="6829094" y="7277989"/>
                  </a:lnTo>
                  <a:lnTo>
                    <a:pt x="6830618" y="7276211"/>
                  </a:lnTo>
                  <a:lnTo>
                    <a:pt x="6832396" y="7274941"/>
                  </a:lnTo>
                  <a:lnTo>
                    <a:pt x="6834174" y="7273417"/>
                  </a:lnTo>
                  <a:lnTo>
                    <a:pt x="6836333" y="7272147"/>
                  </a:lnTo>
                  <a:lnTo>
                    <a:pt x="6838492" y="7271004"/>
                  </a:lnTo>
                  <a:lnTo>
                    <a:pt x="6840651" y="7270115"/>
                  </a:lnTo>
                  <a:lnTo>
                    <a:pt x="6842810" y="7269099"/>
                  </a:lnTo>
                  <a:lnTo>
                    <a:pt x="6845223" y="7268209"/>
                  </a:lnTo>
                  <a:lnTo>
                    <a:pt x="6847382" y="7267575"/>
                  </a:lnTo>
                  <a:lnTo>
                    <a:pt x="6849795" y="7267067"/>
                  </a:lnTo>
                  <a:lnTo>
                    <a:pt x="6852208" y="7266432"/>
                  </a:lnTo>
                  <a:lnTo>
                    <a:pt x="6855002" y="7266051"/>
                  </a:lnTo>
                  <a:lnTo>
                    <a:pt x="6857415" y="7265797"/>
                  </a:lnTo>
                  <a:lnTo>
                    <a:pt x="6860082" y="7265543"/>
                  </a:lnTo>
                  <a:lnTo>
                    <a:pt x="6862622" y="7265543"/>
                  </a:lnTo>
                  <a:lnTo>
                    <a:pt x="6865289" y="7265161"/>
                  </a:lnTo>
                  <a:lnTo>
                    <a:pt x="6867702" y="7265161"/>
                  </a:lnTo>
                  <a:lnTo>
                    <a:pt x="6870496" y="7265543"/>
                  </a:lnTo>
                  <a:lnTo>
                    <a:pt x="6872909" y="7265543"/>
                  </a:lnTo>
                  <a:lnTo>
                    <a:pt x="6875703" y="7265797"/>
                  </a:lnTo>
                  <a:lnTo>
                    <a:pt x="6878116" y="7266051"/>
                  </a:lnTo>
                  <a:lnTo>
                    <a:pt x="6880910" y="7266432"/>
                  </a:lnTo>
                  <a:lnTo>
                    <a:pt x="6883323" y="7267067"/>
                  </a:lnTo>
                  <a:lnTo>
                    <a:pt x="6883323" y="7234428"/>
                  </a:lnTo>
                </a:path>
                <a:path w="6883400" h="10017125">
                  <a:moveTo>
                    <a:pt x="6797598" y="7362444"/>
                  </a:moveTo>
                  <a:lnTo>
                    <a:pt x="6797598" y="7234428"/>
                  </a:lnTo>
                </a:path>
                <a:path w="6883400" h="10017125">
                  <a:moveTo>
                    <a:pt x="6883323" y="7490459"/>
                  </a:moveTo>
                  <a:lnTo>
                    <a:pt x="6883323" y="7456043"/>
                  </a:lnTo>
                  <a:lnTo>
                    <a:pt x="6880910" y="7456551"/>
                  </a:lnTo>
                  <a:lnTo>
                    <a:pt x="6878370" y="7457567"/>
                  </a:lnTo>
                  <a:lnTo>
                    <a:pt x="6875957" y="7457821"/>
                  </a:lnTo>
                  <a:lnTo>
                    <a:pt x="6873290" y="7458075"/>
                  </a:lnTo>
                  <a:lnTo>
                    <a:pt x="6870750" y="7458456"/>
                  </a:lnTo>
                  <a:lnTo>
                    <a:pt x="6868083" y="7458709"/>
                  </a:lnTo>
                  <a:lnTo>
                    <a:pt x="6865670" y="7458709"/>
                  </a:lnTo>
                  <a:lnTo>
                    <a:pt x="6862876" y="7458709"/>
                  </a:lnTo>
                  <a:lnTo>
                    <a:pt x="6860463" y="7458709"/>
                  </a:lnTo>
                  <a:lnTo>
                    <a:pt x="6857669" y="7458456"/>
                  </a:lnTo>
                  <a:lnTo>
                    <a:pt x="6855256" y="7458075"/>
                  </a:lnTo>
                  <a:lnTo>
                    <a:pt x="6852462" y="7457821"/>
                  </a:lnTo>
                  <a:lnTo>
                    <a:pt x="6850049" y="7457186"/>
                  </a:lnTo>
                  <a:lnTo>
                    <a:pt x="6847636" y="7456551"/>
                  </a:lnTo>
                  <a:lnTo>
                    <a:pt x="6845223" y="7456043"/>
                  </a:lnTo>
                  <a:lnTo>
                    <a:pt x="6842810" y="7455027"/>
                  </a:lnTo>
                  <a:lnTo>
                    <a:pt x="6840651" y="7454138"/>
                  </a:lnTo>
                  <a:lnTo>
                    <a:pt x="6838492" y="7452995"/>
                  </a:lnTo>
                  <a:lnTo>
                    <a:pt x="6836333" y="7451725"/>
                  </a:lnTo>
                  <a:lnTo>
                    <a:pt x="6834174" y="7450455"/>
                  </a:lnTo>
                  <a:lnTo>
                    <a:pt x="6832396" y="7448931"/>
                  </a:lnTo>
                  <a:lnTo>
                    <a:pt x="6830618" y="7447407"/>
                  </a:lnTo>
                  <a:lnTo>
                    <a:pt x="6828713" y="7445883"/>
                  </a:lnTo>
                  <a:lnTo>
                    <a:pt x="6827189" y="7444105"/>
                  </a:lnTo>
                  <a:lnTo>
                    <a:pt x="6825665" y="7442327"/>
                  </a:lnTo>
                  <a:lnTo>
                    <a:pt x="6824522" y="7440422"/>
                  </a:lnTo>
                  <a:lnTo>
                    <a:pt x="6823252" y="7438263"/>
                  </a:lnTo>
                  <a:lnTo>
                    <a:pt x="6822363" y="7436231"/>
                  </a:lnTo>
                  <a:lnTo>
                    <a:pt x="6821728" y="7433691"/>
                  </a:lnTo>
                  <a:lnTo>
                    <a:pt x="6820839" y="7431278"/>
                  </a:lnTo>
                  <a:lnTo>
                    <a:pt x="6820458" y="7428865"/>
                  </a:lnTo>
                  <a:lnTo>
                    <a:pt x="6820204" y="7426071"/>
                  </a:lnTo>
                  <a:lnTo>
                    <a:pt x="6826046" y="7409688"/>
                  </a:lnTo>
                  <a:lnTo>
                    <a:pt x="6827189" y="7407529"/>
                  </a:lnTo>
                  <a:lnTo>
                    <a:pt x="6829094" y="7406005"/>
                  </a:lnTo>
                  <a:lnTo>
                    <a:pt x="6830618" y="7404481"/>
                  </a:lnTo>
                  <a:lnTo>
                    <a:pt x="6832396" y="7402957"/>
                  </a:lnTo>
                  <a:lnTo>
                    <a:pt x="6834174" y="7401433"/>
                  </a:lnTo>
                  <a:lnTo>
                    <a:pt x="6836333" y="7400163"/>
                  </a:lnTo>
                  <a:lnTo>
                    <a:pt x="6838492" y="7399020"/>
                  </a:lnTo>
                  <a:lnTo>
                    <a:pt x="6840651" y="7398131"/>
                  </a:lnTo>
                  <a:lnTo>
                    <a:pt x="6842810" y="7397115"/>
                  </a:lnTo>
                  <a:lnTo>
                    <a:pt x="6845223" y="7396607"/>
                  </a:lnTo>
                  <a:lnTo>
                    <a:pt x="6847382" y="7395591"/>
                  </a:lnTo>
                  <a:lnTo>
                    <a:pt x="6849795" y="7395083"/>
                  </a:lnTo>
                  <a:lnTo>
                    <a:pt x="6852208" y="7394702"/>
                  </a:lnTo>
                  <a:lnTo>
                    <a:pt x="6855002" y="7394067"/>
                  </a:lnTo>
                  <a:lnTo>
                    <a:pt x="6857415" y="7393813"/>
                  </a:lnTo>
                  <a:lnTo>
                    <a:pt x="6860082" y="7393559"/>
                  </a:lnTo>
                  <a:lnTo>
                    <a:pt x="6862622" y="7393559"/>
                  </a:lnTo>
                  <a:lnTo>
                    <a:pt x="6865289" y="7393178"/>
                  </a:lnTo>
                  <a:lnTo>
                    <a:pt x="6867702" y="7393178"/>
                  </a:lnTo>
                  <a:lnTo>
                    <a:pt x="6870496" y="7393559"/>
                  </a:lnTo>
                  <a:lnTo>
                    <a:pt x="6872909" y="7393559"/>
                  </a:lnTo>
                  <a:lnTo>
                    <a:pt x="6875703" y="7393813"/>
                  </a:lnTo>
                  <a:lnTo>
                    <a:pt x="6878116" y="7394067"/>
                  </a:lnTo>
                  <a:lnTo>
                    <a:pt x="6880910" y="7394448"/>
                  </a:lnTo>
                  <a:lnTo>
                    <a:pt x="6883323" y="7395083"/>
                  </a:lnTo>
                  <a:lnTo>
                    <a:pt x="6883323" y="7362444"/>
                  </a:lnTo>
                </a:path>
                <a:path w="6883400" h="10017125">
                  <a:moveTo>
                    <a:pt x="6797598" y="7490459"/>
                  </a:moveTo>
                  <a:lnTo>
                    <a:pt x="6797598" y="7362444"/>
                  </a:lnTo>
                </a:path>
                <a:path w="6883400" h="10017125">
                  <a:moveTo>
                    <a:pt x="6883323" y="7618730"/>
                  </a:moveTo>
                  <a:lnTo>
                    <a:pt x="6883323" y="7584059"/>
                  </a:lnTo>
                  <a:lnTo>
                    <a:pt x="6880910" y="7584948"/>
                  </a:lnTo>
                  <a:lnTo>
                    <a:pt x="6878370" y="7585583"/>
                  </a:lnTo>
                  <a:lnTo>
                    <a:pt x="6875957" y="7585836"/>
                  </a:lnTo>
                  <a:lnTo>
                    <a:pt x="6873290" y="7586472"/>
                  </a:lnTo>
                  <a:lnTo>
                    <a:pt x="6870750" y="7586726"/>
                  </a:lnTo>
                  <a:lnTo>
                    <a:pt x="6868083" y="7586726"/>
                  </a:lnTo>
                  <a:lnTo>
                    <a:pt x="6865670" y="7587107"/>
                  </a:lnTo>
                  <a:lnTo>
                    <a:pt x="6862876" y="7587107"/>
                  </a:lnTo>
                  <a:lnTo>
                    <a:pt x="6860463" y="7586726"/>
                  </a:lnTo>
                  <a:lnTo>
                    <a:pt x="6857669" y="7586726"/>
                  </a:lnTo>
                  <a:lnTo>
                    <a:pt x="6855256" y="7586091"/>
                  </a:lnTo>
                  <a:lnTo>
                    <a:pt x="6852462" y="7585836"/>
                  </a:lnTo>
                  <a:lnTo>
                    <a:pt x="6850049" y="7585202"/>
                  </a:lnTo>
                  <a:lnTo>
                    <a:pt x="6847636" y="7584567"/>
                  </a:lnTo>
                  <a:lnTo>
                    <a:pt x="6845223" y="7584059"/>
                  </a:lnTo>
                  <a:lnTo>
                    <a:pt x="6842810" y="7583043"/>
                  </a:lnTo>
                  <a:lnTo>
                    <a:pt x="6840651" y="7582154"/>
                  </a:lnTo>
                  <a:lnTo>
                    <a:pt x="6838492" y="7581011"/>
                  </a:lnTo>
                  <a:lnTo>
                    <a:pt x="6836333" y="7579741"/>
                  </a:lnTo>
                  <a:lnTo>
                    <a:pt x="6834174" y="7578471"/>
                  </a:lnTo>
                  <a:lnTo>
                    <a:pt x="6832396" y="7576947"/>
                  </a:lnTo>
                  <a:lnTo>
                    <a:pt x="6830618" y="7575423"/>
                  </a:lnTo>
                  <a:lnTo>
                    <a:pt x="6828713" y="7573899"/>
                  </a:lnTo>
                  <a:lnTo>
                    <a:pt x="6827189" y="7572121"/>
                  </a:lnTo>
                  <a:lnTo>
                    <a:pt x="6825665" y="7570343"/>
                  </a:lnTo>
                  <a:lnTo>
                    <a:pt x="6824522" y="7568438"/>
                  </a:lnTo>
                  <a:lnTo>
                    <a:pt x="6823252" y="7566279"/>
                  </a:lnTo>
                  <a:lnTo>
                    <a:pt x="6822363" y="7564247"/>
                  </a:lnTo>
                  <a:lnTo>
                    <a:pt x="6821728" y="7561707"/>
                  </a:lnTo>
                  <a:lnTo>
                    <a:pt x="6820839" y="7559294"/>
                  </a:lnTo>
                  <a:lnTo>
                    <a:pt x="6820458" y="7556881"/>
                  </a:lnTo>
                  <a:lnTo>
                    <a:pt x="6820204" y="7554086"/>
                  </a:lnTo>
                  <a:lnTo>
                    <a:pt x="6820458" y="7551420"/>
                  </a:lnTo>
                  <a:lnTo>
                    <a:pt x="6821093" y="7549007"/>
                  </a:lnTo>
                  <a:lnTo>
                    <a:pt x="6821728" y="7546213"/>
                  </a:lnTo>
                  <a:lnTo>
                    <a:pt x="6822617" y="7543800"/>
                  </a:lnTo>
                  <a:lnTo>
                    <a:pt x="6823506" y="7541641"/>
                  </a:lnTo>
                  <a:lnTo>
                    <a:pt x="6824776" y="7539482"/>
                  </a:lnTo>
                  <a:lnTo>
                    <a:pt x="6826046" y="7537704"/>
                  </a:lnTo>
                  <a:lnTo>
                    <a:pt x="6827189" y="7535545"/>
                  </a:lnTo>
                  <a:lnTo>
                    <a:pt x="6829094" y="7534021"/>
                  </a:lnTo>
                  <a:lnTo>
                    <a:pt x="6830618" y="7532497"/>
                  </a:lnTo>
                  <a:lnTo>
                    <a:pt x="6832396" y="7530973"/>
                  </a:lnTo>
                  <a:lnTo>
                    <a:pt x="6834174" y="7529449"/>
                  </a:lnTo>
                  <a:lnTo>
                    <a:pt x="6836333" y="7528179"/>
                  </a:lnTo>
                  <a:lnTo>
                    <a:pt x="6838492" y="7527290"/>
                  </a:lnTo>
                  <a:lnTo>
                    <a:pt x="6840651" y="7526147"/>
                  </a:lnTo>
                  <a:lnTo>
                    <a:pt x="6842810" y="7525131"/>
                  </a:lnTo>
                  <a:lnTo>
                    <a:pt x="6845223" y="7524623"/>
                  </a:lnTo>
                  <a:lnTo>
                    <a:pt x="6847382" y="7523607"/>
                  </a:lnTo>
                  <a:lnTo>
                    <a:pt x="6849795" y="7523099"/>
                  </a:lnTo>
                  <a:lnTo>
                    <a:pt x="6852208" y="7522718"/>
                  </a:lnTo>
                  <a:lnTo>
                    <a:pt x="6855002" y="7522083"/>
                  </a:lnTo>
                  <a:lnTo>
                    <a:pt x="6857415" y="7521829"/>
                  </a:lnTo>
                  <a:lnTo>
                    <a:pt x="6860082" y="7521575"/>
                  </a:lnTo>
                  <a:lnTo>
                    <a:pt x="6862622" y="7521575"/>
                  </a:lnTo>
                  <a:lnTo>
                    <a:pt x="6865289" y="7521575"/>
                  </a:lnTo>
                  <a:lnTo>
                    <a:pt x="6867702" y="7521575"/>
                  </a:lnTo>
                  <a:lnTo>
                    <a:pt x="6870496" y="7521575"/>
                  </a:lnTo>
                  <a:lnTo>
                    <a:pt x="6872909" y="7521575"/>
                  </a:lnTo>
                  <a:lnTo>
                    <a:pt x="6875703" y="7521829"/>
                  </a:lnTo>
                  <a:lnTo>
                    <a:pt x="6878116" y="7522083"/>
                  </a:lnTo>
                  <a:lnTo>
                    <a:pt x="6880910" y="7522464"/>
                  </a:lnTo>
                  <a:lnTo>
                    <a:pt x="6883323" y="7523099"/>
                  </a:lnTo>
                  <a:lnTo>
                    <a:pt x="6883323" y="7490459"/>
                  </a:lnTo>
                </a:path>
                <a:path w="6883400" h="10017125">
                  <a:moveTo>
                    <a:pt x="6797598" y="7618730"/>
                  </a:moveTo>
                  <a:lnTo>
                    <a:pt x="6797598" y="7490459"/>
                  </a:lnTo>
                </a:path>
                <a:path w="6883400" h="10017125">
                  <a:moveTo>
                    <a:pt x="6883323" y="7746746"/>
                  </a:moveTo>
                  <a:lnTo>
                    <a:pt x="6883323" y="7712075"/>
                  </a:lnTo>
                  <a:lnTo>
                    <a:pt x="6880910" y="7712964"/>
                  </a:lnTo>
                  <a:lnTo>
                    <a:pt x="6878370" y="7713599"/>
                  </a:lnTo>
                  <a:lnTo>
                    <a:pt x="6875957" y="7713853"/>
                  </a:lnTo>
                  <a:lnTo>
                    <a:pt x="6873290" y="7714488"/>
                  </a:lnTo>
                  <a:lnTo>
                    <a:pt x="6870750" y="7714742"/>
                  </a:lnTo>
                  <a:lnTo>
                    <a:pt x="6868083" y="7714742"/>
                  </a:lnTo>
                  <a:lnTo>
                    <a:pt x="6865670" y="7715123"/>
                  </a:lnTo>
                  <a:lnTo>
                    <a:pt x="6862876" y="7715123"/>
                  </a:lnTo>
                  <a:lnTo>
                    <a:pt x="6860463" y="7714742"/>
                  </a:lnTo>
                  <a:lnTo>
                    <a:pt x="6857669" y="7714742"/>
                  </a:lnTo>
                  <a:lnTo>
                    <a:pt x="6855256" y="7714107"/>
                  </a:lnTo>
                  <a:lnTo>
                    <a:pt x="6852462" y="7713853"/>
                  </a:lnTo>
                  <a:lnTo>
                    <a:pt x="6850049" y="7713218"/>
                  </a:lnTo>
                  <a:lnTo>
                    <a:pt x="6847636" y="7712583"/>
                  </a:lnTo>
                  <a:lnTo>
                    <a:pt x="6845223" y="7712075"/>
                  </a:lnTo>
                  <a:lnTo>
                    <a:pt x="6842810" y="7711059"/>
                  </a:lnTo>
                  <a:lnTo>
                    <a:pt x="6840651" y="7710170"/>
                  </a:lnTo>
                  <a:lnTo>
                    <a:pt x="6838492" y="7709027"/>
                  </a:lnTo>
                  <a:lnTo>
                    <a:pt x="6836333" y="7707757"/>
                  </a:lnTo>
                  <a:lnTo>
                    <a:pt x="6834174" y="7706486"/>
                  </a:lnTo>
                  <a:lnTo>
                    <a:pt x="6832396" y="7704963"/>
                  </a:lnTo>
                  <a:lnTo>
                    <a:pt x="6830618" y="7703439"/>
                  </a:lnTo>
                  <a:lnTo>
                    <a:pt x="6828713" y="7701915"/>
                  </a:lnTo>
                  <a:lnTo>
                    <a:pt x="6827189" y="7700136"/>
                  </a:lnTo>
                  <a:lnTo>
                    <a:pt x="6825665" y="7698359"/>
                  </a:lnTo>
                  <a:lnTo>
                    <a:pt x="6824522" y="7696454"/>
                  </a:lnTo>
                  <a:lnTo>
                    <a:pt x="6823252" y="7694295"/>
                  </a:lnTo>
                  <a:lnTo>
                    <a:pt x="6822363" y="7692263"/>
                  </a:lnTo>
                  <a:lnTo>
                    <a:pt x="6821728" y="7689723"/>
                  </a:lnTo>
                  <a:lnTo>
                    <a:pt x="6820839" y="7687691"/>
                  </a:lnTo>
                  <a:lnTo>
                    <a:pt x="6820458" y="7684897"/>
                  </a:lnTo>
                  <a:lnTo>
                    <a:pt x="6820204" y="7682103"/>
                  </a:lnTo>
                  <a:lnTo>
                    <a:pt x="6820458" y="7679436"/>
                  </a:lnTo>
                  <a:lnTo>
                    <a:pt x="6821093" y="7677023"/>
                  </a:lnTo>
                  <a:lnTo>
                    <a:pt x="6821728" y="7674229"/>
                  </a:lnTo>
                  <a:lnTo>
                    <a:pt x="6822617" y="7671816"/>
                  </a:lnTo>
                  <a:lnTo>
                    <a:pt x="6823506" y="7669657"/>
                  </a:lnTo>
                  <a:lnTo>
                    <a:pt x="6824776" y="7667498"/>
                  </a:lnTo>
                  <a:lnTo>
                    <a:pt x="6826046" y="7665720"/>
                  </a:lnTo>
                  <a:lnTo>
                    <a:pt x="6827189" y="7663815"/>
                  </a:lnTo>
                  <a:lnTo>
                    <a:pt x="6829094" y="7662036"/>
                  </a:lnTo>
                  <a:lnTo>
                    <a:pt x="6830618" y="7660513"/>
                  </a:lnTo>
                  <a:lnTo>
                    <a:pt x="6832396" y="7658989"/>
                  </a:lnTo>
                  <a:lnTo>
                    <a:pt x="6834174" y="7657719"/>
                  </a:lnTo>
                  <a:lnTo>
                    <a:pt x="6836333" y="7656195"/>
                  </a:lnTo>
                  <a:lnTo>
                    <a:pt x="6838492" y="7655306"/>
                  </a:lnTo>
                  <a:lnTo>
                    <a:pt x="6840651" y="7654163"/>
                  </a:lnTo>
                  <a:lnTo>
                    <a:pt x="6842810" y="7653147"/>
                  </a:lnTo>
                  <a:lnTo>
                    <a:pt x="6845223" y="7652639"/>
                  </a:lnTo>
                  <a:lnTo>
                    <a:pt x="6847382" y="7651623"/>
                  </a:lnTo>
                  <a:lnTo>
                    <a:pt x="6849795" y="7651115"/>
                  </a:lnTo>
                  <a:lnTo>
                    <a:pt x="6852208" y="7650734"/>
                  </a:lnTo>
                  <a:lnTo>
                    <a:pt x="6855002" y="7650099"/>
                  </a:lnTo>
                  <a:lnTo>
                    <a:pt x="6857415" y="7649845"/>
                  </a:lnTo>
                  <a:lnTo>
                    <a:pt x="6860082" y="7649845"/>
                  </a:lnTo>
                  <a:lnTo>
                    <a:pt x="6862622" y="7649591"/>
                  </a:lnTo>
                  <a:lnTo>
                    <a:pt x="6865289" y="7649591"/>
                  </a:lnTo>
                  <a:lnTo>
                    <a:pt x="6867702" y="7649591"/>
                  </a:lnTo>
                  <a:lnTo>
                    <a:pt x="6870496" y="7649591"/>
                  </a:lnTo>
                  <a:lnTo>
                    <a:pt x="6872909" y="7649845"/>
                  </a:lnTo>
                  <a:lnTo>
                    <a:pt x="6875703" y="7649845"/>
                  </a:lnTo>
                  <a:lnTo>
                    <a:pt x="6878116" y="7650099"/>
                  </a:lnTo>
                  <a:lnTo>
                    <a:pt x="6880910" y="7650480"/>
                  </a:lnTo>
                  <a:lnTo>
                    <a:pt x="6883323" y="7651115"/>
                  </a:lnTo>
                  <a:lnTo>
                    <a:pt x="6883323" y="7618476"/>
                  </a:lnTo>
                </a:path>
                <a:path w="6883400" h="10017125">
                  <a:moveTo>
                    <a:pt x="6797598" y="7746746"/>
                  </a:moveTo>
                  <a:lnTo>
                    <a:pt x="6797598" y="7618476"/>
                  </a:lnTo>
                </a:path>
                <a:path w="6883400" h="10017125">
                  <a:moveTo>
                    <a:pt x="6883323" y="7874761"/>
                  </a:moveTo>
                  <a:lnTo>
                    <a:pt x="6883323" y="7840091"/>
                  </a:lnTo>
                  <a:lnTo>
                    <a:pt x="6880910" y="7840980"/>
                  </a:lnTo>
                  <a:lnTo>
                    <a:pt x="6878370" y="7841615"/>
                  </a:lnTo>
                  <a:lnTo>
                    <a:pt x="6875957" y="7842123"/>
                  </a:lnTo>
                  <a:lnTo>
                    <a:pt x="6873290" y="7842504"/>
                  </a:lnTo>
                  <a:lnTo>
                    <a:pt x="6870750" y="7842758"/>
                  </a:lnTo>
                  <a:lnTo>
                    <a:pt x="6868083" y="7842758"/>
                  </a:lnTo>
                  <a:lnTo>
                    <a:pt x="6865670" y="7843139"/>
                  </a:lnTo>
                  <a:lnTo>
                    <a:pt x="6862876" y="7843139"/>
                  </a:lnTo>
                  <a:lnTo>
                    <a:pt x="6860463" y="7842758"/>
                  </a:lnTo>
                  <a:lnTo>
                    <a:pt x="6857669" y="7842758"/>
                  </a:lnTo>
                  <a:lnTo>
                    <a:pt x="6855256" y="7842123"/>
                  </a:lnTo>
                  <a:lnTo>
                    <a:pt x="6852462" y="7841869"/>
                  </a:lnTo>
                  <a:lnTo>
                    <a:pt x="6850049" y="7841234"/>
                  </a:lnTo>
                  <a:lnTo>
                    <a:pt x="6847636" y="7840599"/>
                  </a:lnTo>
                  <a:lnTo>
                    <a:pt x="6845223" y="7840091"/>
                  </a:lnTo>
                  <a:lnTo>
                    <a:pt x="6842810" y="7839075"/>
                  </a:lnTo>
                  <a:lnTo>
                    <a:pt x="6832396" y="7832979"/>
                  </a:lnTo>
                  <a:lnTo>
                    <a:pt x="6830618" y="7831836"/>
                  </a:lnTo>
                  <a:lnTo>
                    <a:pt x="6828713" y="7829931"/>
                  </a:lnTo>
                  <a:lnTo>
                    <a:pt x="6827189" y="7828153"/>
                  </a:lnTo>
                  <a:lnTo>
                    <a:pt x="6825665" y="7826375"/>
                  </a:lnTo>
                  <a:lnTo>
                    <a:pt x="6824522" y="7824470"/>
                  </a:lnTo>
                  <a:lnTo>
                    <a:pt x="6823252" y="7822311"/>
                  </a:lnTo>
                  <a:lnTo>
                    <a:pt x="6822363" y="7820279"/>
                  </a:lnTo>
                  <a:lnTo>
                    <a:pt x="6821728" y="7817739"/>
                  </a:lnTo>
                  <a:lnTo>
                    <a:pt x="6820839" y="7815707"/>
                  </a:lnTo>
                  <a:lnTo>
                    <a:pt x="6820458" y="7812913"/>
                  </a:lnTo>
                  <a:lnTo>
                    <a:pt x="6820204" y="7810500"/>
                  </a:lnTo>
                  <a:lnTo>
                    <a:pt x="6820458" y="7807452"/>
                  </a:lnTo>
                  <a:lnTo>
                    <a:pt x="6821093" y="7805039"/>
                  </a:lnTo>
                  <a:lnTo>
                    <a:pt x="6821728" y="7802499"/>
                  </a:lnTo>
                  <a:lnTo>
                    <a:pt x="6822617" y="7800086"/>
                  </a:lnTo>
                  <a:lnTo>
                    <a:pt x="6823506" y="7797673"/>
                  </a:lnTo>
                  <a:lnTo>
                    <a:pt x="6824776" y="7795514"/>
                  </a:lnTo>
                  <a:lnTo>
                    <a:pt x="6826046" y="7793736"/>
                  </a:lnTo>
                  <a:lnTo>
                    <a:pt x="6827189" y="7791831"/>
                  </a:lnTo>
                  <a:lnTo>
                    <a:pt x="6829094" y="7790053"/>
                  </a:lnTo>
                  <a:lnTo>
                    <a:pt x="6830618" y="7788529"/>
                  </a:lnTo>
                  <a:lnTo>
                    <a:pt x="6832396" y="7787005"/>
                  </a:lnTo>
                  <a:lnTo>
                    <a:pt x="6834174" y="7785734"/>
                  </a:lnTo>
                  <a:lnTo>
                    <a:pt x="6836333" y="7784592"/>
                  </a:lnTo>
                  <a:lnTo>
                    <a:pt x="6838492" y="7783322"/>
                  </a:lnTo>
                  <a:lnTo>
                    <a:pt x="6840651" y="7782433"/>
                  </a:lnTo>
                  <a:lnTo>
                    <a:pt x="6842810" y="7781163"/>
                  </a:lnTo>
                  <a:lnTo>
                    <a:pt x="6845223" y="7780655"/>
                  </a:lnTo>
                  <a:lnTo>
                    <a:pt x="6847382" y="7779639"/>
                  </a:lnTo>
                  <a:lnTo>
                    <a:pt x="6849795" y="7779131"/>
                  </a:lnTo>
                  <a:lnTo>
                    <a:pt x="6852208" y="7778750"/>
                  </a:lnTo>
                  <a:lnTo>
                    <a:pt x="6855002" y="7778115"/>
                  </a:lnTo>
                  <a:lnTo>
                    <a:pt x="6857415" y="7777861"/>
                  </a:lnTo>
                  <a:lnTo>
                    <a:pt x="6860082" y="7777861"/>
                  </a:lnTo>
                  <a:lnTo>
                    <a:pt x="6862622" y="7777607"/>
                  </a:lnTo>
                  <a:lnTo>
                    <a:pt x="6865289" y="7777607"/>
                  </a:lnTo>
                  <a:lnTo>
                    <a:pt x="6867702" y="7777607"/>
                  </a:lnTo>
                  <a:lnTo>
                    <a:pt x="6870496" y="7777607"/>
                  </a:lnTo>
                  <a:lnTo>
                    <a:pt x="6872909" y="7777861"/>
                  </a:lnTo>
                  <a:lnTo>
                    <a:pt x="6875703" y="7777861"/>
                  </a:lnTo>
                  <a:lnTo>
                    <a:pt x="6878116" y="7778496"/>
                  </a:lnTo>
                  <a:lnTo>
                    <a:pt x="6880910" y="7778750"/>
                  </a:lnTo>
                  <a:lnTo>
                    <a:pt x="6883323" y="7779131"/>
                  </a:lnTo>
                  <a:lnTo>
                    <a:pt x="6883323" y="7746746"/>
                  </a:lnTo>
                </a:path>
                <a:path w="6883400" h="10017125">
                  <a:moveTo>
                    <a:pt x="6797598" y="7874761"/>
                  </a:moveTo>
                  <a:lnTo>
                    <a:pt x="6797598" y="7746746"/>
                  </a:lnTo>
                </a:path>
                <a:path w="6883400" h="10017125">
                  <a:moveTo>
                    <a:pt x="6883323" y="8002778"/>
                  </a:moveTo>
                  <a:lnTo>
                    <a:pt x="6883323" y="7968361"/>
                  </a:lnTo>
                  <a:lnTo>
                    <a:pt x="6880910" y="7968996"/>
                  </a:lnTo>
                  <a:lnTo>
                    <a:pt x="6878370" y="7969631"/>
                  </a:lnTo>
                  <a:lnTo>
                    <a:pt x="6875957" y="7970139"/>
                  </a:lnTo>
                  <a:lnTo>
                    <a:pt x="6873290" y="7970520"/>
                  </a:lnTo>
                  <a:lnTo>
                    <a:pt x="6870750" y="7970774"/>
                  </a:lnTo>
                  <a:lnTo>
                    <a:pt x="6868083" y="7970774"/>
                  </a:lnTo>
                  <a:lnTo>
                    <a:pt x="6865670" y="7971155"/>
                  </a:lnTo>
                  <a:lnTo>
                    <a:pt x="6862876" y="7971155"/>
                  </a:lnTo>
                  <a:lnTo>
                    <a:pt x="6860463" y="7970774"/>
                  </a:lnTo>
                  <a:lnTo>
                    <a:pt x="6857669" y="7970774"/>
                  </a:lnTo>
                  <a:lnTo>
                    <a:pt x="6855256" y="7970520"/>
                  </a:lnTo>
                  <a:lnTo>
                    <a:pt x="6852462" y="7969884"/>
                  </a:lnTo>
                  <a:lnTo>
                    <a:pt x="6850049" y="7969250"/>
                  </a:lnTo>
                  <a:lnTo>
                    <a:pt x="6847636" y="7968615"/>
                  </a:lnTo>
                  <a:lnTo>
                    <a:pt x="6845223" y="7968107"/>
                  </a:lnTo>
                  <a:lnTo>
                    <a:pt x="6842810" y="7967091"/>
                  </a:lnTo>
                  <a:lnTo>
                    <a:pt x="6840651" y="7966202"/>
                  </a:lnTo>
                  <a:lnTo>
                    <a:pt x="6838492" y="7965059"/>
                  </a:lnTo>
                  <a:lnTo>
                    <a:pt x="6836333" y="7963789"/>
                  </a:lnTo>
                  <a:lnTo>
                    <a:pt x="6834174" y="7962519"/>
                  </a:lnTo>
                  <a:lnTo>
                    <a:pt x="6832396" y="7960995"/>
                  </a:lnTo>
                  <a:lnTo>
                    <a:pt x="6830618" y="7959852"/>
                  </a:lnTo>
                  <a:lnTo>
                    <a:pt x="6828713" y="7957947"/>
                  </a:lnTo>
                  <a:lnTo>
                    <a:pt x="6827189" y="7956423"/>
                  </a:lnTo>
                  <a:lnTo>
                    <a:pt x="6825665" y="7954645"/>
                  </a:lnTo>
                  <a:lnTo>
                    <a:pt x="6824522" y="7952486"/>
                  </a:lnTo>
                  <a:lnTo>
                    <a:pt x="6823252" y="7950327"/>
                  </a:lnTo>
                  <a:lnTo>
                    <a:pt x="6822363" y="7948295"/>
                  </a:lnTo>
                  <a:lnTo>
                    <a:pt x="6821728" y="7945755"/>
                  </a:lnTo>
                  <a:lnTo>
                    <a:pt x="6820839" y="7943723"/>
                  </a:lnTo>
                  <a:lnTo>
                    <a:pt x="6820458" y="7940929"/>
                  </a:lnTo>
                  <a:lnTo>
                    <a:pt x="6820204" y="7938516"/>
                  </a:lnTo>
                  <a:lnTo>
                    <a:pt x="6820458" y="7935468"/>
                  </a:lnTo>
                  <a:lnTo>
                    <a:pt x="6821093" y="7933055"/>
                  </a:lnTo>
                  <a:lnTo>
                    <a:pt x="6821728" y="7930515"/>
                  </a:lnTo>
                  <a:lnTo>
                    <a:pt x="6822617" y="7928102"/>
                  </a:lnTo>
                  <a:lnTo>
                    <a:pt x="6823506" y="7925689"/>
                  </a:lnTo>
                  <a:lnTo>
                    <a:pt x="6824776" y="7923530"/>
                  </a:lnTo>
                  <a:lnTo>
                    <a:pt x="6826046" y="7921752"/>
                  </a:lnTo>
                  <a:lnTo>
                    <a:pt x="6827189" y="7919847"/>
                  </a:lnTo>
                  <a:lnTo>
                    <a:pt x="6829094" y="7918069"/>
                  </a:lnTo>
                  <a:lnTo>
                    <a:pt x="6830618" y="7916545"/>
                  </a:lnTo>
                  <a:lnTo>
                    <a:pt x="6832396" y="7915021"/>
                  </a:lnTo>
                  <a:lnTo>
                    <a:pt x="6834174" y="7913751"/>
                  </a:lnTo>
                  <a:lnTo>
                    <a:pt x="6836333" y="7912608"/>
                  </a:lnTo>
                  <a:lnTo>
                    <a:pt x="6838492" y="7911338"/>
                  </a:lnTo>
                  <a:lnTo>
                    <a:pt x="6840651" y="7910449"/>
                  </a:lnTo>
                  <a:lnTo>
                    <a:pt x="6842810" y="7909559"/>
                  </a:lnTo>
                  <a:lnTo>
                    <a:pt x="6845223" y="7908671"/>
                  </a:lnTo>
                  <a:lnTo>
                    <a:pt x="6847382" y="7907655"/>
                  </a:lnTo>
                  <a:lnTo>
                    <a:pt x="6849795" y="7907401"/>
                  </a:lnTo>
                  <a:lnTo>
                    <a:pt x="6852208" y="7906766"/>
                  </a:lnTo>
                  <a:lnTo>
                    <a:pt x="6855002" y="7906131"/>
                  </a:lnTo>
                  <a:lnTo>
                    <a:pt x="6857415" y="7905877"/>
                  </a:lnTo>
                  <a:lnTo>
                    <a:pt x="6860082" y="7905877"/>
                  </a:lnTo>
                  <a:lnTo>
                    <a:pt x="6862622" y="7905623"/>
                  </a:lnTo>
                  <a:lnTo>
                    <a:pt x="6865289" y="7905623"/>
                  </a:lnTo>
                  <a:lnTo>
                    <a:pt x="6867702" y="7905623"/>
                  </a:lnTo>
                  <a:lnTo>
                    <a:pt x="6870496" y="7905623"/>
                  </a:lnTo>
                  <a:lnTo>
                    <a:pt x="6872909" y="7905877"/>
                  </a:lnTo>
                  <a:lnTo>
                    <a:pt x="6875703" y="7905877"/>
                  </a:lnTo>
                  <a:lnTo>
                    <a:pt x="6878116" y="7906511"/>
                  </a:lnTo>
                  <a:lnTo>
                    <a:pt x="6880910" y="7906766"/>
                  </a:lnTo>
                  <a:lnTo>
                    <a:pt x="6883323" y="7907147"/>
                  </a:lnTo>
                  <a:lnTo>
                    <a:pt x="6883323" y="7874761"/>
                  </a:lnTo>
                </a:path>
                <a:path w="6883400" h="10017125">
                  <a:moveTo>
                    <a:pt x="6797598" y="8002778"/>
                  </a:moveTo>
                  <a:lnTo>
                    <a:pt x="6797598" y="7874761"/>
                  </a:lnTo>
                </a:path>
                <a:path w="6883400" h="10017125">
                  <a:moveTo>
                    <a:pt x="6883323" y="8130794"/>
                  </a:moveTo>
                  <a:lnTo>
                    <a:pt x="6883323" y="8096377"/>
                  </a:lnTo>
                  <a:lnTo>
                    <a:pt x="6880910" y="8097011"/>
                  </a:lnTo>
                  <a:lnTo>
                    <a:pt x="6878370" y="8097647"/>
                  </a:lnTo>
                  <a:lnTo>
                    <a:pt x="6875957" y="8098155"/>
                  </a:lnTo>
                  <a:lnTo>
                    <a:pt x="6873290" y="8098536"/>
                  </a:lnTo>
                  <a:lnTo>
                    <a:pt x="6870750" y="8098790"/>
                  </a:lnTo>
                  <a:lnTo>
                    <a:pt x="6868083" y="8099171"/>
                  </a:lnTo>
                  <a:lnTo>
                    <a:pt x="6865670" y="8099171"/>
                  </a:lnTo>
                  <a:lnTo>
                    <a:pt x="6862876" y="8099171"/>
                  </a:lnTo>
                  <a:lnTo>
                    <a:pt x="6860463" y="8099171"/>
                  </a:lnTo>
                  <a:lnTo>
                    <a:pt x="6857669" y="8098790"/>
                  </a:lnTo>
                  <a:lnTo>
                    <a:pt x="6855256" y="8098536"/>
                  </a:lnTo>
                  <a:lnTo>
                    <a:pt x="6852462" y="8097901"/>
                  </a:lnTo>
                  <a:lnTo>
                    <a:pt x="6850049" y="8097647"/>
                  </a:lnTo>
                  <a:lnTo>
                    <a:pt x="6847636" y="8096631"/>
                  </a:lnTo>
                  <a:lnTo>
                    <a:pt x="6845223" y="8096123"/>
                  </a:lnTo>
                  <a:lnTo>
                    <a:pt x="6842810" y="8095107"/>
                  </a:lnTo>
                  <a:lnTo>
                    <a:pt x="6840651" y="8094218"/>
                  </a:lnTo>
                  <a:lnTo>
                    <a:pt x="6838492" y="8093329"/>
                  </a:lnTo>
                  <a:lnTo>
                    <a:pt x="6836333" y="8091805"/>
                  </a:lnTo>
                  <a:lnTo>
                    <a:pt x="6824522" y="8080502"/>
                  </a:lnTo>
                  <a:lnTo>
                    <a:pt x="6823252" y="8078343"/>
                  </a:lnTo>
                  <a:lnTo>
                    <a:pt x="6822363" y="8076311"/>
                  </a:lnTo>
                  <a:lnTo>
                    <a:pt x="6821728" y="8074152"/>
                  </a:lnTo>
                  <a:lnTo>
                    <a:pt x="6820839" y="8071739"/>
                  </a:lnTo>
                  <a:lnTo>
                    <a:pt x="6820458" y="8068945"/>
                  </a:lnTo>
                  <a:lnTo>
                    <a:pt x="6820204" y="8066532"/>
                  </a:lnTo>
                  <a:lnTo>
                    <a:pt x="6824776" y="8051927"/>
                  </a:lnTo>
                  <a:lnTo>
                    <a:pt x="6826046" y="8049768"/>
                  </a:lnTo>
                  <a:lnTo>
                    <a:pt x="6827189" y="8047863"/>
                  </a:lnTo>
                  <a:lnTo>
                    <a:pt x="6829094" y="8046339"/>
                  </a:lnTo>
                  <a:lnTo>
                    <a:pt x="6830618" y="8044561"/>
                  </a:lnTo>
                  <a:lnTo>
                    <a:pt x="6832396" y="8043036"/>
                  </a:lnTo>
                  <a:lnTo>
                    <a:pt x="6834174" y="8041767"/>
                  </a:lnTo>
                  <a:lnTo>
                    <a:pt x="6836333" y="8040624"/>
                  </a:lnTo>
                  <a:lnTo>
                    <a:pt x="6838492" y="8039354"/>
                  </a:lnTo>
                  <a:lnTo>
                    <a:pt x="6840651" y="8038465"/>
                  </a:lnTo>
                  <a:lnTo>
                    <a:pt x="6842810" y="8037576"/>
                  </a:lnTo>
                  <a:lnTo>
                    <a:pt x="6845223" y="8036686"/>
                  </a:lnTo>
                  <a:lnTo>
                    <a:pt x="6847382" y="8036052"/>
                  </a:lnTo>
                  <a:lnTo>
                    <a:pt x="6849795" y="8035417"/>
                  </a:lnTo>
                  <a:lnTo>
                    <a:pt x="6852208" y="8034782"/>
                  </a:lnTo>
                  <a:lnTo>
                    <a:pt x="6855002" y="8034528"/>
                  </a:lnTo>
                  <a:lnTo>
                    <a:pt x="6857415" y="8034147"/>
                  </a:lnTo>
                  <a:lnTo>
                    <a:pt x="6860082" y="8033893"/>
                  </a:lnTo>
                  <a:lnTo>
                    <a:pt x="6862622" y="8033639"/>
                  </a:lnTo>
                  <a:lnTo>
                    <a:pt x="6865289" y="8033639"/>
                  </a:lnTo>
                  <a:lnTo>
                    <a:pt x="6867702" y="8033639"/>
                  </a:lnTo>
                  <a:lnTo>
                    <a:pt x="6870496" y="8033639"/>
                  </a:lnTo>
                  <a:lnTo>
                    <a:pt x="6872909" y="8033893"/>
                  </a:lnTo>
                  <a:lnTo>
                    <a:pt x="6875703" y="8034147"/>
                  </a:lnTo>
                  <a:lnTo>
                    <a:pt x="6878116" y="8034528"/>
                  </a:lnTo>
                  <a:lnTo>
                    <a:pt x="6880910" y="8034782"/>
                  </a:lnTo>
                  <a:lnTo>
                    <a:pt x="6883323" y="8035163"/>
                  </a:lnTo>
                  <a:lnTo>
                    <a:pt x="6883323" y="8002778"/>
                  </a:lnTo>
                </a:path>
                <a:path w="6883400" h="10017125">
                  <a:moveTo>
                    <a:pt x="6797598" y="8130794"/>
                  </a:moveTo>
                  <a:lnTo>
                    <a:pt x="6797598" y="8002778"/>
                  </a:lnTo>
                </a:path>
                <a:path w="6883400" h="10017125">
                  <a:moveTo>
                    <a:pt x="6883323" y="8258809"/>
                  </a:moveTo>
                  <a:lnTo>
                    <a:pt x="6883323" y="8224393"/>
                  </a:lnTo>
                  <a:lnTo>
                    <a:pt x="6880910" y="8225028"/>
                  </a:lnTo>
                  <a:lnTo>
                    <a:pt x="6878370" y="8225663"/>
                  </a:lnTo>
                  <a:lnTo>
                    <a:pt x="6875957" y="8226171"/>
                  </a:lnTo>
                  <a:lnTo>
                    <a:pt x="6873290" y="8226552"/>
                  </a:lnTo>
                  <a:lnTo>
                    <a:pt x="6870750" y="8226806"/>
                  </a:lnTo>
                  <a:lnTo>
                    <a:pt x="6868083" y="8227186"/>
                  </a:lnTo>
                  <a:lnTo>
                    <a:pt x="6865670" y="8227186"/>
                  </a:lnTo>
                  <a:lnTo>
                    <a:pt x="6862876" y="8227186"/>
                  </a:lnTo>
                  <a:lnTo>
                    <a:pt x="6860463" y="8227186"/>
                  </a:lnTo>
                  <a:lnTo>
                    <a:pt x="6857669" y="8226806"/>
                  </a:lnTo>
                  <a:lnTo>
                    <a:pt x="6855256" y="8226552"/>
                  </a:lnTo>
                  <a:lnTo>
                    <a:pt x="6852462" y="8226171"/>
                  </a:lnTo>
                  <a:lnTo>
                    <a:pt x="6850049" y="8225663"/>
                  </a:lnTo>
                  <a:lnTo>
                    <a:pt x="6847636" y="8224647"/>
                  </a:lnTo>
                  <a:lnTo>
                    <a:pt x="6845223" y="8224139"/>
                  </a:lnTo>
                  <a:lnTo>
                    <a:pt x="6842810" y="8223123"/>
                  </a:lnTo>
                  <a:lnTo>
                    <a:pt x="6840651" y="8222234"/>
                  </a:lnTo>
                  <a:lnTo>
                    <a:pt x="6838492" y="8221345"/>
                  </a:lnTo>
                  <a:lnTo>
                    <a:pt x="6836333" y="8220075"/>
                  </a:lnTo>
                  <a:lnTo>
                    <a:pt x="6834174" y="8218551"/>
                  </a:lnTo>
                  <a:lnTo>
                    <a:pt x="6832396" y="8217408"/>
                  </a:lnTo>
                  <a:lnTo>
                    <a:pt x="6830618" y="8215884"/>
                  </a:lnTo>
                  <a:lnTo>
                    <a:pt x="6828713" y="8214359"/>
                  </a:lnTo>
                  <a:lnTo>
                    <a:pt x="6827189" y="8212455"/>
                  </a:lnTo>
                  <a:lnTo>
                    <a:pt x="6825665" y="8210677"/>
                  </a:lnTo>
                  <a:lnTo>
                    <a:pt x="6824522" y="8208518"/>
                  </a:lnTo>
                  <a:lnTo>
                    <a:pt x="6823252" y="8206740"/>
                  </a:lnTo>
                  <a:lnTo>
                    <a:pt x="6822363" y="8204327"/>
                  </a:lnTo>
                  <a:lnTo>
                    <a:pt x="6821728" y="8202168"/>
                  </a:lnTo>
                  <a:lnTo>
                    <a:pt x="6820839" y="8199755"/>
                  </a:lnTo>
                  <a:lnTo>
                    <a:pt x="6820458" y="8196961"/>
                  </a:lnTo>
                  <a:lnTo>
                    <a:pt x="6820204" y="8194548"/>
                  </a:lnTo>
                  <a:lnTo>
                    <a:pt x="6824776" y="8179943"/>
                  </a:lnTo>
                  <a:lnTo>
                    <a:pt x="6826046" y="8177784"/>
                  </a:lnTo>
                  <a:lnTo>
                    <a:pt x="6827189" y="8175879"/>
                  </a:lnTo>
                  <a:lnTo>
                    <a:pt x="6829094" y="8174355"/>
                  </a:lnTo>
                  <a:lnTo>
                    <a:pt x="6830618" y="8172577"/>
                  </a:lnTo>
                  <a:lnTo>
                    <a:pt x="6832396" y="8171053"/>
                  </a:lnTo>
                  <a:lnTo>
                    <a:pt x="6834174" y="8169783"/>
                  </a:lnTo>
                  <a:lnTo>
                    <a:pt x="6836333" y="8168640"/>
                  </a:lnTo>
                  <a:lnTo>
                    <a:pt x="6838492" y="8167370"/>
                  </a:lnTo>
                  <a:lnTo>
                    <a:pt x="6855002" y="8162544"/>
                  </a:lnTo>
                  <a:lnTo>
                    <a:pt x="6857415" y="8162163"/>
                  </a:lnTo>
                  <a:lnTo>
                    <a:pt x="6860082" y="8161909"/>
                  </a:lnTo>
                  <a:lnTo>
                    <a:pt x="6862622" y="8161655"/>
                  </a:lnTo>
                  <a:lnTo>
                    <a:pt x="6865289" y="8161655"/>
                  </a:lnTo>
                  <a:lnTo>
                    <a:pt x="6867702" y="8161655"/>
                  </a:lnTo>
                  <a:lnTo>
                    <a:pt x="6870496" y="8161655"/>
                  </a:lnTo>
                  <a:lnTo>
                    <a:pt x="6872909" y="8161909"/>
                  </a:lnTo>
                  <a:lnTo>
                    <a:pt x="6875703" y="8162163"/>
                  </a:lnTo>
                  <a:lnTo>
                    <a:pt x="6878116" y="8162544"/>
                  </a:lnTo>
                  <a:lnTo>
                    <a:pt x="6880910" y="8162798"/>
                  </a:lnTo>
                  <a:lnTo>
                    <a:pt x="6883323" y="8163179"/>
                  </a:lnTo>
                  <a:lnTo>
                    <a:pt x="6883323" y="8130794"/>
                  </a:lnTo>
                </a:path>
                <a:path w="6883400" h="10017125">
                  <a:moveTo>
                    <a:pt x="6797598" y="8258809"/>
                  </a:moveTo>
                  <a:lnTo>
                    <a:pt x="6797598" y="8130794"/>
                  </a:lnTo>
                </a:path>
                <a:path w="6883400" h="10017125">
                  <a:moveTo>
                    <a:pt x="6883323" y="8386826"/>
                  </a:moveTo>
                  <a:lnTo>
                    <a:pt x="6883323" y="8352409"/>
                  </a:lnTo>
                  <a:lnTo>
                    <a:pt x="6880910" y="8353044"/>
                  </a:lnTo>
                  <a:lnTo>
                    <a:pt x="6878370" y="8353679"/>
                  </a:lnTo>
                  <a:lnTo>
                    <a:pt x="6875957" y="8354186"/>
                  </a:lnTo>
                  <a:lnTo>
                    <a:pt x="6873290" y="8354568"/>
                  </a:lnTo>
                  <a:lnTo>
                    <a:pt x="6870750" y="8354822"/>
                  </a:lnTo>
                  <a:lnTo>
                    <a:pt x="6868083" y="8355203"/>
                  </a:lnTo>
                  <a:lnTo>
                    <a:pt x="6865670" y="8355203"/>
                  </a:lnTo>
                  <a:lnTo>
                    <a:pt x="6862876" y="8355203"/>
                  </a:lnTo>
                  <a:lnTo>
                    <a:pt x="6860463" y="8355203"/>
                  </a:lnTo>
                  <a:lnTo>
                    <a:pt x="6857669" y="8354822"/>
                  </a:lnTo>
                  <a:lnTo>
                    <a:pt x="6845223" y="8352155"/>
                  </a:lnTo>
                  <a:lnTo>
                    <a:pt x="6842810" y="8351520"/>
                  </a:lnTo>
                  <a:lnTo>
                    <a:pt x="6840651" y="8350250"/>
                  </a:lnTo>
                  <a:lnTo>
                    <a:pt x="6838492" y="8349361"/>
                  </a:lnTo>
                  <a:lnTo>
                    <a:pt x="6836333" y="8348091"/>
                  </a:lnTo>
                  <a:lnTo>
                    <a:pt x="6834174" y="8346948"/>
                  </a:lnTo>
                  <a:lnTo>
                    <a:pt x="6832396" y="8345424"/>
                  </a:lnTo>
                  <a:lnTo>
                    <a:pt x="6830618" y="8343900"/>
                  </a:lnTo>
                  <a:lnTo>
                    <a:pt x="6828713" y="8342376"/>
                  </a:lnTo>
                  <a:lnTo>
                    <a:pt x="6827189" y="8340471"/>
                  </a:lnTo>
                  <a:lnTo>
                    <a:pt x="6825665" y="8338693"/>
                  </a:lnTo>
                  <a:lnTo>
                    <a:pt x="6824522" y="8336534"/>
                  </a:lnTo>
                  <a:lnTo>
                    <a:pt x="6823252" y="8334756"/>
                  </a:lnTo>
                  <a:lnTo>
                    <a:pt x="6822363" y="8332343"/>
                  </a:lnTo>
                  <a:lnTo>
                    <a:pt x="6821728" y="8330184"/>
                  </a:lnTo>
                  <a:lnTo>
                    <a:pt x="6820839" y="8327771"/>
                  </a:lnTo>
                  <a:lnTo>
                    <a:pt x="6820458" y="8325231"/>
                  </a:lnTo>
                  <a:lnTo>
                    <a:pt x="6820204" y="8322564"/>
                  </a:lnTo>
                  <a:lnTo>
                    <a:pt x="6820458" y="8319770"/>
                  </a:lnTo>
                  <a:lnTo>
                    <a:pt x="6821093" y="8317103"/>
                  </a:lnTo>
                  <a:lnTo>
                    <a:pt x="6821728" y="8314563"/>
                  </a:lnTo>
                  <a:lnTo>
                    <a:pt x="6822617" y="8312150"/>
                  </a:lnTo>
                  <a:lnTo>
                    <a:pt x="6823506" y="8309991"/>
                  </a:lnTo>
                  <a:lnTo>
                    <a:pt x="6824776" y="8307959"/>
                  </a:lnTo>
                  <a:lnTo>
                    <a:pt x="6826046" y="8305800"/>
                  </a:lnTo>
                  <a:lnTo>
                    <a:pt x="6827189" y="8303895"/>
                  </a:lnTo>
                  <a:lnTo>
                    <a:pt x="6829094" y="8302371"/>
                  </a:lnTo>
                  <a:lnTo>
                    <a:pt x="6830618" y="8300593"/>
                  </a:lnTo>
                  <a:lnTo>
                    <a:pt x="6832396" y="8299323"/>
                  </a:lnTo>
                  <a:lnTo>
                    <a:pt x="6834174" y="8297799"/>
                  </a:lnTo>
                  <a:lnTo>
                    <a:pt x="6836333" y="8296656"/>
                  </a:lnTo>
                  <a:lnTo>
                    <a:pt x="6838492" y="8295386"/>
                  </a:lnTo>
                  <a:lnTo>
                    <a:pt x="6840651" y="8294497"/>
                  </a:lnTo>
                  <a:lnTo>
                    <a:pt x="6842810" y="8293608"/>
                  </a:lnTo>
                  <a:lnTo>
                    <a:pt x="6855002" y="8290559"/>
                  </a:lnTo>
                  <a:lnTo>
                    <a:pt x="6857415" y="8290179"/>
                  </a:lnTo>
                  <a:lnTo>
                    <a:pt x="6860082" y="8289925"/>
                  </a:lnTo>
                  <a:lnTo>
                    <a:pt x="6862622" y="8289925"/>
                  </a:lnTo>
                  <a:lnTo>
                    <a:pt x="6865289" y="8289671"/>
                  </a:lnTo>
                  <a:lnTo>
                    <a:pt x="6867702" y="8289671"/>
                  </a:lnTo>
                  <a:lnTo>
                    <a:pt x="6870496" y="8289925"/>
                  </a:lnTo>
                  <a:lnTo>
                    <a:pt x="6872909" y="8289925"/>
                  </a:lnTo>
                  <a:lnTo>
                    <a:pt x="6875703" y="8290179"/>
                  </a:lnTo>
                  <a:lnTo>
                    <a:pt x="6878116" y="8290559"/>
                  </a:lnTo>
                  <a:lnTo>
                    <a:pt x="6880910" y="8290814"/>
                  </a:lnTo>
                  <a:lnTo>
                    <a:pt x="6883323" y="8291449"/>
                  </a:lnTo>
                  <a:lnTo>
                    <a:pt x="6883323" y="8258809"/>
                  </a:lnTo>
                </a:path>
                <a:path w="6883400" h="10017125">
                  <a:moveTo>
                    <a:pt x="6797598" y="8386826"/>
                  </a:moveTo>
                  <a:lnTo>
                    <a:pt x="6797598" y="8258809"/>
                  </a:lnTo>
                </a:path>
                <a:path w="6883400" h="10017125">
                  <a:moveTo>
                    <a:pt x="6883323" y="8514842"/>
                  </a:moveTo>
                  <a:lnTo>
                    <a:pt x="6883323" y="8480425"/>
                  </a:lnTo>
                  <a:lnTo>
                    <a:pt x="6880910" y="8481060"/>
                  </a:lnTo>
                  <a:lnTo>
                    <a:pt x="6878370" y="8481949"/>
                  </a:lnTo>
                  <a:lnTo>
                    <a:pt x="6875957" y="8482203"/>
                  </a:lnTo>
                  <a:lnTo>
                    <a:pt x="6873290" y="8482584"/>
                  </a:lnTo>
                  <a:lnTo>
                    <a:pt x="6870750" y="8482838"/>
                  </a:lnTo>
                  <a:lnTo>
                    <a:pt x="6868083" y="8483219"/>
                  </a:lnTo>
                  <a:lnTo>
                    <a:pt x="6865670" y="8483219"/>
                  </a:lnTo>
                  <a:lnTo>
                    <a:pt x="6862876" y="8483219"/>
                  </a:lnTo>
                  <a:lnTo>
                    <a:pt x="6860463" y="8483219"/>
                  </a:lnTo>
                  <a:lnTo>
                    <a:pt x="6857669" y="8482838"/>
                  </a:lnTo>
                  <a:lnTo>
                    <a:pt x="6855256" y="8482584"/>
                  </a:lnTo>
                  <a:lnTo>
                    <a:pt x="6852462" y="8482203"/>
                  </a:lnTo>
                  <a:lnTo>
                    <a:pt x="6850049" y="8481695"/>
                  </a:lnTo>
                  <a:lnTo>
                    <a:pt x="6847636" y="8481060"/>
                  </a:lnTo>
                  <a:lnTo>
                    <a:pt x="6845223" y="8480171"/>
                  </a:lnTo>
                  <a:lnTo>
                    <a:pt x="6842810" y="8479536"/>
                  </a:lnTo>
                  <a:lnTo>
                    <a:pt x="6840651" y="8478266"/>
                  </a:lnTo>
                  <a:lnTo>
                    <a:pt x="6838492" y="8477377"/>
                  </a:lnTo>
                  <a:lnTo>
                    <a:pt x="6836333" y="8476107"/>
                  </a:lnTo>
                  <a:lnTo>
                    <a:pt x="6834174" y="8474964"/>
                  </a:lnTo>
                  <a:lnTo>
                    <a:pt x="6832396" y="8473440"/>
                  </a:lnTo>
                  <a:lnTo>
                    <a:pt x="6830618" y="8471916"/>
                  </a:lnTo>
                  <a:lnTo>
                    <a:pt x="6828713" y="8470392"/>
                  </a:lnTo>
                  <a:lnTo>
                    <a:pt x="6827189" y="8468487"/>
                  </a:lnTo>
                  <a:lnTo>
                    <a:pt x="6825665" y="8466709"/>
                  </a:lnTo>
                  <a:lnTo>
                    <a:pt x="6824522" y="8464550"/>
                  </a:lnTo>
                  <a:lnTo>
                    <a:pt x="6823252" y="8462772"/>
                  </a:lnTo>
                  <a:lnTo>
                    <a:pt x="6822363" y="8460359"/>
                  </a:lnTo>
                  <a:lnTo>
                    <a:pt x="6821728" y="8458200"/>
                  </a:lnTo>
                  <a:lnTo>
                    <a:pt x="6820839" y="8455787"/>
                  </a:lnTo>
                  <a:lnTo>
                    <a:pt x="6820458" y="8453247"/>
                  </a:lnTo>
                  <a:lnTo>
                    <a:pt x="6820204" y="8450580"/>
                  </a:lnTo>
                  <a:lnTo>
                    <a:pt x="6820458" y="8447786"/>
                  </a:lnTo>
                  <a:lnTo>
                    <a:pt x="6821093" y="8445119"/>
                  </a:lnTo>
                  <a:lnTo>
                    <a:pt x="6826046" y="8434070"/>
                  </a:lnTo>
                  <a:lnTo>
                    <a:pt x="6827189" y="8431911"/>
                  </a:lnTo>
                  <a:lnTo>
                    <a:pt x="6829094" y="8430387"/>
                  </a:lnTo>
                  <a:lnTo>
                    <a:pt x="6830618" y="8428609"/>
                  </a:lnTo>
                  <a:lnTo>
                    <a:pt x="6832396" y="8427339"/>
                  </a:lnTo>
                  <a:lnTo>
                    <a:pt x="6834174" y="8425815"/>
                  </a:lnTo>
                  <a:lnTo>
                    <a:pt x="6836333" y="8424672"/>
                  </a:lnTo>
                  <a:lnTo>
                    <a:pt x="6838492" y="8423402"/>
                  </a:lnTo>
                  <a:lnTo>
                    <a:pt x="6840651" y="8422513"/>
                  </a:lnTo>
                  <a:lnTo>
                    <a:pt x="6842810" y="8421624"/>
                  </a:lnTo>
                  <a:lnTo>
                    <a:pt x="6845223" y="8420735"/>
                  </a:lnTo>
                  <a:lnTo>
                    <a:pt x="6847382" y="8420100"/>
                  </a:lnTo>
                  <a:lnTo>
                    <a:pt x="6849795" y="8419465"/>
                  </a:lnTo>
                  <a:lnTo>
                    <a:pt x="6852208" y="8418830"/>
                  </a:lnTo>
                  <a:lnTo>
                    <a:pt x="6855002" y="8418576"/>
                  </a:lnTo>
                  <a:lnTo>
                    <a:pt x="6857415" y="8418195"/>
                  </a:lnTo>
                  <a:lnTo>
                    <a:pt x="6860082" y="8417941"/>
                  </a:lnTo>
                  <a:lnTo>
                    <a:pt x="6862622" y="8417941"/>
                  </a:lnTo>
                  <a:lnTo>
                    <a:pt x="6865289" y="8417687"/>
                  </a:lnTo>
                  <a:lnTo>
                    <a:pt x="6867702" y="8417687"/>
                  </a:lnTo>
                  <a:lnTo>
                    <a:pt x="6870496" y="8417941"/>
                  </a:lnTo>
                  <a:lnTo>
                    <a:pt x="6872909" y="8417941"/>
                  </a:lnTo>
                  <a:lnTo>
                    <a:pt x="6875703" y="8418195"/>
                  </a:lnTo>
                  <a:lnTo>
                    <a:pt x="6878116" y="8418576"/>
                  </a:lnTo>
                  <a:lnTo>
                    <a:pt x="6880910" y="8418830"/>
                  </a:lnTo>
                  <a:lnTo>
                    <a:pt x="6883323" y="8419465"/>
                  </a:lnTo>
                  <a:lnTo>
                    <a:pt x="6883323" y="8386826"/>
                  </a:lnTo>
                </a:path>
                <a:path w="6883400" h="10017125">
                  <a:moveTo>
                    <a:pt x="6797598" y="8514842"/>
                  </a:moveTo>
                  <a:lnTo>
                    <a:pt x="6797598" y="8386826"/>
                  </a:lnTo>
                </a:path>
                <a:path w="6883400" h="10017125">
                  <a:moveTo>
                    <a:pt x="6883323" y="8642858"/>
                  </a:moveTo>
                  <a:lnTo>
                    <a:pt x="6883323" y="8608441"/>
                  </a:lnTo>
                  <a:lnTo>
                    <a:pt x="6880910" y="8609076"/>
                  </a:lnTo>
                  <a:lnTo>
                    <a:pt x="6878370" y="8609965"/>
                  </a:lnTo>
                  <a:lnTo>
                    <a:pt x="6875957" y="8610219"/>
                  </a:lnTo>
                  <a:lnTo>
                    <a:pt x="6873290" y="8610854"/>
                  </a:lnTo>
                  <a:lnTo>
                    <a:pt x="6870750" y="8610854"/>
                  </a:lnTo>
                  <a:lnTo>
                    <a:pt x="6868083" y="8611235"/>
                  </a:lnTo>
                  <a:lnTo>
                    <a:pt x="6865670" y="8611235"/>
                  </a:lnTo>
                  <a:lnTo>
                    <a:pt x="6862876" y="8611235"/>
                  </a:lnTo>
                  <a:lnTo>
                    <a:pt x="6860463" y="8611235"/>
                  </a:lnTo>
                  <a:lnTo>
                    <a:pt x="6857669" y="8610854"/>
                  </a:lnTo>
                  <a:lnTo>
                    <a:pt x="6855256" y="8610600"/>
                  </a:lnTo>
                  <a:lnTo>
                    <a:pt x="6852462" y="8610219"/>
                  </a:lnTo>
                  <a:lnTo>
                    <a:pt x="6850049" y="8609711"/>
                  </a:lnTo>
                  <a:lnTo>
                    <a:pt x="6847636" y="8609076"/>
                  </a:lnTo>
                  <a:lnTo>
                    <a:pt x="6845223" y="8608441"/>
                  </a:lnTo>
                  <a:lnTo>
                    <a:pt x="6842810" y="8607552"/>
                  </a:lnTo>
                  <a:lnTo>
                    <a:pt x="6840651" y="8606663"/>
                  </a:lnTo>
                  <a:lnTo>
                    <a:pt x="6838492" y="8605393"/>
                  </a:lnTo>
                  <a:lnTo>
                    <a:pt x="6836333" y="8604123"/>
                  </a:lnTo>
                  <a:lnTo>
                    <a:pt x="6834174" y="8602980"/>
                  </a:lnTo>
                  <a:lnTo>
                    <a:pt x="6832396" y="8601456"/>
                  </a:lnTo>
                  <a:lnTo>
                    <a:pt x="6830618" y="8599932"/>
                  </a:lnTo>
                  <a:lnTo>
                    <a:pt x="6828713" y="8598408"/>
                  </a:lnTo>
                  <a:lnTo>
                    <a:pt x="6827189" y="8596503"/>
                  </a:lnTo>
                  <a:lnTo>
                    <a:pt x="6825665" y="8594725"/>
                  </a:lnTo>
                  <a:lnTo>
                    <a:pt x="6824522" y="8592947"/>
                  </a:lnTo>
                  <a:lnTo>
                    <a:pt x="6823252" y="8590788"/>
                  </a:lnTo>
                  <a:lnTo>
                    <a:pt x="6822363" y="8588629"/>
                  </a:lnTo>
                  <a:lnTo>
                    <a:pt x="6821728" y="8586216"/>
                  </a:lnTo>
                  <a:lnTo>
                    <a:pt x="6820839" y="8583803"/>
                  </a:lnTo>
                  <a:lnTo>
                    <a:pt x="6820458" y="8581263"/>
                  </a:lnTo>
                  <a:lnTo>
                    <a:pt x="6820204" y="8578596"/>
                  </a:lnTo>
                  <a:lnTo>
                    <a:pt x="6820458" y="8575802"/>
                  </a:lnTo>
                  <a:lnTo>
                    <a:pt x="6821093" y="8573389"/>
                  </a:lnTo>
                  <a:lnTo>
                    <a:pt x="6821728" y="8570595"/>
                  </a:lnTo>
                  <a:lnTo>
                    <a:pt x="6822617" y="8568182"/>
                  </a:lnTo>
                  <a:lnTo>
                    <a:pt x="6823506" y="8566023"/>
                  </a:lnTo>
                  <a:lnTo>
                    <a:pt x="6824776" y="8563991"/>
                  </a:lnTo>
                  <a:lnTo>
                    <a:pt x="6826046" y="8562086"/>
                  </a:lnTo>
                  <a:lnTo>
                    <a:pt x="6827189" y="8559927"/>
                  </a:lnTo>
                  <a:lnTo>
                    <a:pt x="6829094" y="8558403"/>
                  </a:lnTo>
                  <a:lnTo>
                    <a:pt x="6830618" y="8556879"/>
                  </a:lnTo>
                  <a:lnTo>
                    <a:pt x="6832396" y="8555355"/>
                  </a:lnTo>
                  <a:lnTo>
                    <a:pt x="6834174" y="8553831"/>
                  </a:lnTo>
                  <a:lnTo>
                    <a:pt x="6836333" y="8552688"/>
                  </a:lnTo>
                  <a:lnTo>
                    <a:pt x="6838492" y="8551418"/>
                  </a:lnTo>
                  <a:lnTo>
                    <a:pt x="6840651" y="8550529"/>
                  </a:lnTo>
                  <a:lnTo>
                    <a:pt x="6842810" y="8549640"/>
                  </a:lnTo>
                  <a:lnTo>
                    <a:pt x="6845223" y="8549005"/>
                  </a:lnTo>
                  <a:lnTo>
                    <a:pt x="6847382" y="8548116"/>
                  </a:lnTo>
                  <a:lnTo>
                    <a:pt x="6849795" y="8547481"/>
                  </a:lnTo>
                  <a:lnTo>
                    <a:pt x="6852208" y="8547227"/>
                  </a:lnTo>
                  <a:lnTo>
                    <a:pt x="6855002" y="8546592"/>
                  </a:lnTo>
                  <a:lnTo>
                    <a:pt x="6857415" y="8546211"/>
                  </a:lnTo>
                  <a:lnTo>
                    <a:pt x="6860082" y="8545957"/>
                  </a:lnTo>
                  <a:lnTo>
                    <a:pt x="6862622" y="8545957"/>
                  </a:lnTo>
                  <a:lnTo>
                    <a:pt x="6865289" y="8545703"/>
                  </a:lnTo>
                  <a:lnTo>
                    <a:pt x="6867702" y="8545703"/>
                  </a:lnTo>
                  <a:lnTo>
                    <a:pt x="6870496" y="8545957"/>
                  </a:lnTo>
                  <a:lnTo>
                    <a:pt x="6872909" y="8545957"/>
                  </a:lnTo>
                  <a:lnTo>
                    <a:pt x="6875703" y="8546211"/>
                  </a:lnTo>
                  <a:lnTo>
                    <a:pt x="6878116" y="8546592"/>
                  </a:lnTo>
                  <a:lnTo>
                    <a:pt x="6880910" y="8546846"/>
                  </a:lnTo>
                  <a:lnTo>
                    <a:pt x="6883323" y="8547481"/>
                  </a:lnTo>
                  <a:lnTo>
                    <a:pt x="6883323" y="8514842"/>
                  </a:lnTo>
                </a:path>
                <a:path w="6883400" h="10017125">
                  <a:moveTo>
                    <a:pt x="6797598" y="8642858"/>
                  </a:moveTo>
                  <a:lnTo>
                    <a:pt x="6797598" y="8514842"/>
                  </a:lnTo>
                </a:path>
                <a:path w="6883400" h="10017125">
                  <a:moveTo>
                    <a:pt x="6883323" y="8771255"/>
                  </a:moveTo>
                  <a:lnTo>
                    <a:pt x="6883323" y="8736457"/>
                  </a:lnTo>
                  <a:lnTo>
                    <a:pt x="6880910" y="8737346"/>
                  </a:lnTo>
                  <a:lnTo>
                    <a:pt x="6878370" y="8737981"/>
                  </a:lnTo>
                  <a:lnTo>
                    <a:pt x="6875957" y="8738235"/>
                  </a:lnTo>
                  <a:lnTo>
                    <a:pt x="6873290" y="8738870"/>
                  </a:lnTo>
                  <a:lnTo>
                    <a:pt x="6870750" y="8739251"/>
                  </a:lnTo>
                  <a:lnTo>
                    <a:pt x="6868083" y="8739251"/>
                  </a:lnTo>
                  <a:lnTo>
                    <a:pt x="6865670" y="8739505"/>
                  </a:lnTo>
                  <a:lnTo>
                    <a:pt x="6862876" y="8739505"/>
                  </a:lnTo>
                  <a:lnTo>
                    <a:pt x="6860463" y="8739251"/>
                  </a:lnTo>
                  <a:lnTo>
                    <a:pt x="6857669" y="8739251"/>
                  </a:lnTo>
                  <a:lnTo>
                    <a:pt x="6855256" y="8738616"/>
                  </a:lnTo>
                  <a:lnTo>
                    <a:pt x="6836333" y="8732139"/>
                  </a:lnTo>
                  <a:lnTo>
                    <a:pt x="6834174" y="8730996"/>
                  </a:lnTo>
                  <a:lnTo>
                    <a:pt x="6832396" y="8729472"/>
                  </a:lnTo>
                  <a:lnTo>
                    <a:pt x="6830618" y="8727948"/>
                  </a:lnTo>
                  <a:lnTo>
                    <a:pt x="6828713" y="8726424"/>
                  </a:lnTo>
                  <a:lnTo>
                    <a:pt x="6827189" y="8724519"/>
                  </a:lnTo>
                  <a:lnTo>
                    <a:pt x="6825665" y="8722741"/>
                  </a:lnTo>
                  <a:lnTo>
                    <a:pt x="6824522" y="8720963"/>
                  </a:lnTo>
                  <a:lnTo>
                    <a:pt x="6823252" y="8718804"/>
                  </a:lnTo>
                  <a:lnTo>
                    <a:pt x="6822363" y="8716645"/>
                  </a:lnTo>
                  <a:lnTo>
                    <a:pt x="6821728" y="8714232"/>
                  </a:lnTo>
                  <a:lnTo>
                    <a:pt x="6820839" y="8712073"/>
                  </a:lnTo>
                  <a:lnTo>
                    <a:pt x="6820458" y="8709279"/>
                  </a:lnTo>
                  <a:lnTo>
                    <a:pt x="6820204" y="8706612"/>
                  </a:lnTo>
                  <a:lnTo>
                    <a:pt x="6820458" y="8703818"/>
                  </a:lnTo>
                  <a:lnTo>
                    <a:pt x="6821093" y="8701405"/>
                  </a:lnTo>
                  <a:lnTo>
                    <a:pt x="6821728" y="8698611"/>
                  </a:lnTo>
                  <a:lnTo>
                    <a:pt x="6822617" y="8696198"/>
                  </a:lnTo>
                  <a:lnTo>
                    <a:pt x="6823506" y="8694039"/>
                  </a:lnTo>
                  <a:lnTo>
                    <a:pt x="6824776" y="8692007"/>
                  </a:lnTo>
                  <a:lnTo>
                    <a:pt x="6826046" y="8690102"/>
                  </a:lnTo>
                  <a:lnTo>
                    <a:pt x="6827189" y="8688324"/>
                  </a:lnTo>
                  <a:lnTo>
                    <a:pt x="6829094" y="8686419"/>
                  </a:lnTo>
                  <a:lnTo>
                    <a:pt x="6830618" y="8684895"/>
                  </a:lnTo>
                  <a:lnTo>
                    <a:pt x="6832396" y="8683371"/>
                  </a:lnTo>
                  <a:lnTo>
                    <a:pt x="6834174" y="8682228"/>
                  </a:lnTo>
                  <a:lnTo>
                    <a:pt x="6836333" y="8680704"/>
                  </a:lnTo>
                  <a:lnTo>
                    <a:pt x="6838492" y="8679815"/>
                  </a:lnTo>
                  <a:lnTo>
                    <a:pt x="6840651" y="8678545"/>
                  </a:lnTo>
                  <a:lnTo>
                    <a:pt x="6842810" y="8677656"/>
                  </a:lnTo>
                  <a:lnTo>
                    <a:pt x="6845223" y="8677021"/>
                  </a:lnTo>
                  <a:lnTo>
                    <a:pt x="6847382" y="8676132"/>
                  </a:lnTo>
                  <a:lnTo>
                    <a:pt x="6849795" y="8675497"/>
                  </a:lnTo>
                  <a:lnTo>
                    <a:pt x="6852208" y="8675243"/>
                  </a:lnTo>
                  <a:lnTo>
                    <a:pt x="6855002" y="8674608"/>
                  </a:lnTo>
                  <a:lnTo>
                    <a:pt x="6857415" y="8674227"/>
                  </a:lnTo>
                  <a:lnTo>
                    <a:pt x="6860082" y="8674227"/>
                  </a:lnTo>
                  <a:lnTo>
                    <a:pt x="6862622" y="8673973"/>
                  </a:lnTo>
                  <a:lnTo>
                    <a:pt x="6865289" y="8673973"/>
                  </a:lnTo>
                  <a:lnTo>
                    <a:pt x="6867702" y="8673973"/>
                  </a:lnTo>
                  <a:lnTo>
                    <a:pt x="6870496" y="8673973"/>
                  </a:lnTo>
                  <a:lnTo>
                    <a:pt x="6872909" y="8674227"/>
                  </a:lnTo>
                  <a:lnTo>
                    <a:pt x="6875703" y="8674227"/>
                  </a:lnTo>
                  <a:lnTo>
                    <a:pt x="6878116" y="8674608"/>
                  </a:lnTo>
                  <a:lnTo>
                    <a:pt x="6880910" y="8674862"/>
                  </a:lnTo>
                  <a:lnTo>
                    <a:pt x="6883323" y="8675497"/>
                  </a:lnTo>
                  <a:lnTo>
                    <a:pt x="6883323" y="8642858"/>
                  </a:lnTo>
                </a:path>
                <a:path w="6883400" h="10017125">
                  <a:moveTo>
                    <a:pt x="6797598" y="8771255"/>
                  </a:moveTo>
                  <a:lnTo>
                    <a:pt x="6797598" y="8642858"/>
                  </a:lnTo>
                </a:path>
                <a:path w="6883400" h="10017125">
                  <a:moveTo>
                    <a:pt x="6883323" y="8899271"/>
                  </a:moveTo>
                  <a:lnTo>
                    <a:pt x="6883323" y="8864473"/>
                  </a:lnTo>
                  <a:lnTo>
                    <a:pt x="6880910" y="8865362"/>
                  </a:lnTo>
                  <a:lnTo>
                    <a:pt x="6878370" y="8865997"/>
                  </a:lnTo>
                  <a:lnTo>
                    <a:pt x="6875957" y="8866632"/>
                  </a:lnTo>
                  <a:lnTo>
                    <a:pt x="6873290" y="8866886"/>
                  </a:lnTo>
                  <a:lnTo>
                    <a:pt x="6870750" y="8867267"/>
                  </a:lnTo>
                  <a:lnTo>
                    <a:pt x="6868083" y="8867267"/>
                  </a:lnTo>
                  <a:lnTo>
                    <a:pt x="6865670" y="8867521"/>
                  </a:lnTo>
                  <a:lnTo>
                    <a:pt x="6862876" y="8867521"/>
                  </a:lnTo>
                  <a:lnTo>
                    <a:pt x="6860463" y="8867267"/>
                  </a:lnTo>
                  <a:lnTo>
                    <a:pt x="6857669" y="8867267"/>
                  </a:lnTo>
                  <a:lnTo>
                    <a:pt x="6855256" y="8866632"/>
                  </a:lnTo>
                  <a:lnTo>
                    <a:pt x="6852462" y="8866251"/>
                  </a:lnTo>
                  <a:lnTo>
                    <a:pt x="6850049" y="8865743"/>
                  </a:lnTo>
                  <a:lnTo>
                    <a:pt x="6847636" y="8865108"/>
                  </a:lnTo>
                  <a:lnTo>
                    <a:pt x="6845223" y="8864473"/>
                  </a:lnTo>
                  <a:lnTo>
                    <a:pt x="6842810" y="8863584"/>
                  </a:lnTo>
                  <a:lnTo>
                    <a:pt x="6840651" y="8862695"/>
                  </a:lnTo>
                  <a:lnTo>
                    <a:pt x="6838492" y="8861425"/>
                  </a:lnTo>
                  <a:lnTo>
                    <a:pt x="6836333" y="8860155"/>
                  </a:lnTo>
                  <a:lnTo>
                    <a:pt x="6834174" y="8859012"/>
                  </a:lnTo>
                  <a:lnTo>
                    <a:pt x="6832396" y="8857488"/>
                  </a:lnTo>
                  <a:lnTo>
                    <a:pt x="6830618" y="8856218"/>
                  </a:lnTo>
                  <a:lnTo>
                    <a:pt x="6828713" y="8854440"/>
                  </a:lnTo>
                  <a:lnTo>
                    <a:pt x="6827189" y="8852535"/>
                  </a:lnTo>
                  <a:lnTo>
                    <a:pt x="6825665" y="8850757"/>
                  </a:lnTo>
                  <a:lnTo>
                    <a:pt x="6824522" y="8848979"/>
                  </a:lnTo>
                  <a:lnTo>
                    <a:pt x="6823252" y="8846820"/>
                  </a:lnTo>
                  <a:lnTo>
                    <a:pt x="6822363" y="8844661"/>
                  </a:lnTo>
                  <a:lnTo>
                    <a:pt x="6821728" y="8842248"/>
                  </a:lnTo>
                  <a:lnTo>
                    <a:pt x="6820839" y="8840089"/>
                  </a:lnTo>
                  <a:lnTo>
                    <a:pt x="6820458" y="8837295"/>
                  </a:lnTo>
                  <a:lnTo>
                    <a:pt x="6820204" y="8834882"/>
                  </a:lnTo>
                  <a:lnTo>
                    <a:pt x="6820458" y="8831834"/>
                  </a:lnTo>
                  <a:lnTo>
                    <a:pt x="6821093" y="8829421"/>
                  </a:lnTo>
                  <a:lnTo>
                    <a:pt x="6821728" y="8827008"/>
                  </a:lnTo>
                  <a:lnTo>
                    <a:pt x="6822617" y="8824595"/>
                  </a:lnTo>
                  <a:lnTo>
                    <a:pt x="6823506" y="8822055"/>
                  </a:lnTo>
                  <a:lnTo>
                    <a:pt x="6824776" y="8820023"/>
                  </a:lnTo>
                  <a:lnTo>
                    <a:pt x="6826046" y="8818118"/>
                  </a:lnTo>
                  <a:lnTo>
                    <a:pt x="6827189" y="8816340"/>
                  </a:lnTo>
                  <a:lnTo>
                    <a:pt x="6829094" y="8814435"/>
                  </a:lnTo>
                  <a:lnTo>
                    <a:pt x="6840651" y="8806815"/>
                  </a:lnTo>
                  <a:lnTo>
                    <a:pt x="6842810" y="8805672"/>
                  </a:lnTo>
                  <a:lnTo>
                    <a:pt x="6845223" y="8805037"/>
                  </a:lnTo>
                  <a:lnTo>
                    <a:pt x="6847382" y="8804148"/>
                  </a:lnTo>
                  <a:lnTo>
                    <a:pt x="6849795" y="8803513"/>
                  </a:lnTo>
                  <a:lnTo>
                    <a:pt x="6852208" y="8803259"/>
                  </a:lnTo>
                  <a:lnTo>
                    <a:pt x="6855002" y="8802624"/>
                  </a:lnTo>
                  <a:lnTo>
                    <a:pt x="6857415" y="8802243"/>
                  </a:lnTo>
                  <a:lnTo>
                    <a:pt x="6860082" y="8802243"/>
                  </a:lnTo>
                  <a:lnTo>
                    <a:pt x="6862622" y="8801989"/>
                  </a:lnTo>
                  <a:lnTo>
                    <a:pt x="6865289" y="8801989"/>
                  </a:lnTo>
                  <a:lnTo>
                    <a:pt x="6867702" y="8801989"/>
                  </a:lnTo>
                  <a:lnTo>
                    <a:pt x="6870496" y="8801989"/>
                  </a:lnTo>
                  <a:lnTo>
                    <a:pt x="6872909" y="8802243"/>
                  </a:lnTo>
                  <a:lnTo>
                    <a:pt x="6875703" y="8802243"/>
                  </a:lnTo>
                  <a:lnTo>
                    <a:pt x="6878116" y="8802878"/>
                  </a:lnTo>
                  <a:lnTo>
                    <a:pt x="6880910" y="8803259"/>
                  </a:lnTo>
                  <a:lnTo>
                    <a:pt x="6883323" y="8803513"/>
                  </a:lnTo>
                  <a:lnTo>
                    <a:pt x="6883323" y="8771255"/>
                  </a:lnTo>
                </a:path>
                <a:path w="6883400" h="10017125">
                  <a:moveTo>
                    <a:pt x="6797598" y="8899271"/>
                  </a:moveTo>
                  <a:lnTo>
                    <a:pt x="6797598" y="8771255"/>
                  </a:lnTo>
                </a:path>
                <a:path w="6883400" h="10017125">
                  <a:moveTo>
                    <a:pt x="6883323" y="9027287"/>
                  </a:moveTo>
                  <a:lnTo>
                    <a:pt x="6883323" y="8992743"/>
                  </a:lnTo>
                  <a:lnTo>
                    <a:pt x="6880910" y="8993378"/>
                  </a:lnTo>
                  <a:lnTo>
                    <a:pt x="6878370" y="8994013"/>
                  </a:lnTo>
                  <a:lnTo>
                    <a:pt x="6875957" y="8994648"/>
                  </a:lnTo>
                  <a:lnTo>
                    <a:pt x="6873290" y="8994902"/>
                  </a:lnTo>
                  <a:lnTo>
                    <a:pt x="6870750" y="8995283"/>
                  </a:lnTo>
                  <a:lnTo>
                    <a:pt x="6868083" y="8995283"/>
                  </a:lnTo>
                  <a:lnTo>
                    <a:pt x="6865670" y="8995537"/>
                  </a:lnTo>
                  <a:lnTo>
                    <a:pt x="6862876" y="8995537"/>
                  </a:lnTo>
                  <a:lnTo>
                    <a:pt x="6860463" y="8995283"/>
                  </a:lnTo>
                  <a:lnTo>
                    <a:pt x="6857669" y="8995283"/>
                  </a:lnTo>
                  <a:lnTo>
                    <a:pt x="6855256" y="8994902"/>
                  </a:lnTo>
                  <a:lnTo>
                    <a:pt x="6852462" y="8994267"/>
                  </a:lnTo>
                  <a:lnTo>
                    <a:pt x="6850049" y="8993759"/>
                  </a:lnTo>
                  <a:lnTo>
                    <a:pt x="6847636" y="8993124"/>
                  </a:lnTo>
                  <a:lnTo>
                    <a:pt x="6845223" y="8992489"/>
                  </a:lnTo>
                  <a:lnTo>
                    <a:pt x="6842810" y="8991600"/>
                  </a:lnTo>
                  <a:lnTo>
                    <a:pt x="6840651" y="8990711"/>
                  </a:lnTo>
                  <a:lnTo>
                    <a:pt x="6838492" y="8989441"/>
                  </a:lnTo>
                  <a:lnTo>
                    <a:pt x="6836333" y="8988171"/>
                  </a:lnTo>
                  <a:lnTo>
                    <a:pt x="6834174" y="8987028"/>
                  </a:lnTo>
                  <a:lnTo>
                    <a:pt x="6832396" y="8985504"/>
                  </a:lnTo>
                  <a:lnTo>
                    <a:pt x="6830618" y="8984234"/>
                  </a:lnTo>
                  <a:lnTo>
                    <a:pt x="6828713" y="8982456"/>
                  </a:lnTo>
                  <a:lnTo>
                    <a:pt x="6827189" y="8980932"/>
                  </a:lnTo>
                  <a:lnTo>
                    <a:pt x="6825665" y="8979027"/>
                  </a:lnTo>
                  <a:lnTo>
                    <a:pt x="6824522" y="8976995"/>
                  </a:lnTo>
                  <a:lnTo>
                    <a:pt x="6823252" y="8974836"/>
                  </a:lnTo>
                  <a:lnTo>
                    <a:pt x="6822363" y="8972677"/>
                  </a:lnTo>
                  <a:lnTo>
                    <a:pt x="6821728" y="8970264"/>
                  </a:lnTo>
                  <a:lnTo>
                    <a:pt x="6820839" y="8968105"/>
                  </a:lnTo>
                  <a:lnTo>
                    <a:pt x="6820458" y="8965311"/>
                  </a:lnTo>
                  <a:lnTo>
                    <a:pt x="6820204" y="8962898"/>
                  </a:lnTo>
                  <a:lnTo>
                    <a:pt x="6820458" y="8959850"/>
                  </a:lnTo>
                  <a:lnTo>
                    <a:pt x="6821093" y="8957437"/>
                  </a:lnTo>
                  <a:lnTo>
                    <a:pt x="6821728" y="8955024"/>
                  </a:lnTo>
                  <a:lnTo>
                    <a:pt x="6822617" y="8952611"/>
                  </a:lnTo>
                  <a:lnTo>
                    <a:pt x="6823506" y="8950071"/>
                  </a:lnTo>
                  <a:lnTo>
                    <a:pt x="6824776" y="8948039"/>
                  </a:lnTo>
                  <a:lnTo>
                    <a:pt x="6826046" y="8946134"/>
                  </a:lnTo>
                  <a:lnTo>
                    <a:pt x="6827189" y="8944356"/>
                  </a:lnTo>
                  <a:lnTo>
                    <a:pt x="6829094" y="8942451"/>
                  </a:lnTo>
                  <a:lnTo>
                    <a:pt x="6845223" y="8933053"/>
                  </a:lnTo>
                  <a:lnTo>
                    <a:pt x="6847382" y="8932164"/>
                  </a:lnTo>
                  <a:lnTo>
                    <a:pt x="6849795" y="8931783"/>
                  </a:lnTo>
                  <a:lnTo>
                    <a:pt x="6852208" y="8931275"/>
                  </a:lnTo>
                  <a:lnTo>
                    <a:pt x="6855002" y="8930640"/>
                  </a:lnTo>
                  <a:lnTo>
                    <a:pt x="6857415" y="8930259"/>
                  </a:lnTo>
                  <a:lnTo>
                    <a:pt x="6860082" y="8930259"/>
                  </a:lnTo>
                  <a:lnTo>
                    <a:pt x="6862622" y="8930005"/>
                  </a:lnTo>
                  <a:lnTo>
                    <a:pt x="6865289" y="8930005"/>
                  </a:lnTo>
                  <a:lnTo>
                    <a:pt x="6867702" y="8930005"/>
                  </a:lnTo>
                  <a:lnTo>
                    <a:pt x="6870496" y="8930005"/>
                  </a:lnTo>
                  <a:lnTo>
                    <a:pt x="6872909" y="8930259"/>
                  </a:lnTo>
                  <a:lnTo>
                    <a:pt x="6875703" y="8930259"/>
                  </a:lnTo>
                  <a:lnTo>
                    <a:pt x="6878116" y="8930894"/>
                  </a:lnTo>
                  <a:lnTo>
                    <a:pt x="6880910" y="8931275"/>
                  </a:lnTo>
                  <a:lnTo>
                    <a:pt x="6883323" y="8931529"/>
                  </a:lnTo>
                  <a:lnTo>
                    <a:pt x="6883323" y="8899271"/>
                  </a:lnTo>
                </a:path>
                <a:path w="6883400" h="10017125">
                  <a:moveTo>
                    <a:pt x="6797598" y="9027287"/>
                  </a:moveTo>
                  <a:lnTo>
                    <a:pt x="6797598" y="8899271"/>
                  </a:lnTo>
                </a:path>
                <a:path w="6883400" h="10017125">
                  <a:moveTo>
                    <a:pt x="6883323" y="9155252"/>
                  </a:moveTo>
                  <a:lnTo>
                    <a:pt x="6883323" y="9120809"/>
                  </a:lnTo>
                  <a:lnTo>
                    <a:pt x="6880910" y="9121419"/>
                  </a:lnTo>
                  <a:lnTo>
                    <a:pt x="6878370" y="9122029"/>
                  </a:lnTo>
                  <a:lnTo>
                    <a:pt x="6875957" y="9122638"/>
                  </a:lnTo>
                  <a:lnTo>
                    <a:pt x="6873290" y="9122943"/>
                  </a:lnTo>
                  <a:lnTo>
                    <a:pt x="6870750" y="9123248"/>
                  </a:lnTo>
                  <a:lnTo>
                    <a:pt x="6868083" y="9123553"/>
                  </a:lnTo>
                  <a:lnTo>
                    <a:pt x="6865670" y="9123553"/>
                  </a:lnTo>
                  <a:lnTo>
                    <a:pt x="6862876" y="9123553"/>
                  </a:lnTo>
                  <a:lnTo>
                    <a:pt x="6860463" y="9123553"/>
                  </a:lnTo>
                  <a:lnTo>
                    <a:pt x="6857669" y="9123248"/>
                  </a:lnTo>
                  <a:lnTo>
                    <a:pt x="6855256" y="9122943"/>
                  </a:lnTo>
                  <a:lnTo>
                    <a:pt x="6852462" y="9122333"/>
                  </a:lnTo>
                  <a:lnTo>
                    <a:pt x="6850049" y="9122029"/>
                  </a:lnTo>
                  <a:lnTo>
                    <a:pt x="6847636" y="9121114"/>
                  </a:lnTo>
                  <a:lnTo>
                    <a:pt x="6845223" y="9120505"/>
                  </a:lnTo>
                  <a:lnTo>
                    <a:pt x="6842810" y="9119590"/>
                  </a:lnTo>
                  <a:lnTo>
                    <a:pt x="6840651" y="9118676"/>
                  </a:lnTo>
                  <a:lnTo>
                    <a:pt x="6838492" y="9117761"/>
                  </a:lnTo>
                  <a:lnTo>
                    <a:pt x="6836333" y="9116237"/>
                  </a:lnTo>
                  <a:lnTo>
                    <a:pt x="6824522" y="9104960"/>
                  </a:lnTo>
                  <a:lnTo>
                    <a:pt x="6823252" y="9102826"/>
                  </a:lnTo>
                  <a:lnTo>
                    <a:pt x="6822363" y="9100693"/>
                  </a:lnTo>
                  <a:lnTo>
                    <a:pt x="6821728" y="9098559"/>
                  </a:lnTo>
                  <a:lnTo>
                    <a:pt x="6820839" y="9096121"/>
                  </a:lnTo>
                  <a:lnTo>
                    <a:pt x="6820458" y="9093377"/>
                  </a:lnTo>
                  <a:lnTo>
                    <a:pt x="6820204" y="9090939"/>
                  </a:lnTo>
                  <a:lnTo>
                    <a:pt x="6824776" y="9076309"/>
                  </a:lnTo>
                  <a:lnTo>
                    <a:pt x="6826046" y="9074150"/>
                  </a:lnTo>
                  <a:lnTo>
                    <a:pt x="6827189" y="9072372"/>
                  </a:lnTo>
                  <a:lnTo>
                    <a:pt x="6829094" y="9070848"/>
                  </a:lnTo>
                  <a:lnTo>
                    <a:pt x="6830618" y="9068943"/>
                  </a:lnTo>
                  <a:lnTo>
                    <a:pt x="6857415" y="9058656"/>
                  </a:lnTo>
                  <a:lnTo>
                    <a:pt x="6860082" y="9058275"/>
                  </a:lnTo>
                  <a:lnTo>
                    <a:pt x="6862622" y="9058021"/>
                  </a:lnTo>
                  <a:lnTo>
                    <a:pt x="6865289" y="9058021"/>
                  </a:lnTo>
                  <a:lnTo>
                    <a:pt x="6867702" y="9058021"/>
                  </a:lnTo>
                  <a:lnTo>
                    <a:pt x="6870496" y="9058021"/>
                  </a:lnTo>
                  <a:lnTo>
                    <a:pt x="6872909" y="9058275"/>
                  </a:lnTo>
                  <a:lnTo>
                    <a:pt x="6875703" y="9058656"/>
                  </a:lnTo>
                  <a:lnTo>
                    <a:pt x="6878116" y="9058910"/>
                  </a:lnTo>
                  <a:lnTo>
                    <a:pt x="6880910" y="9059291"/>
                  </a:lnTo>
                  <a:lnTo>
                    <a:pt x="6883323" y="9059545"/>
                  </a:lnTo>
                  <a:lnTo>
                    <a:pt x="6883323" y="9027287"/>
                  </a:lnTo>
                </a:path>
                <a:path w="6883400" h="10017125">
                  <a:moveTo>
                    <a:pt x="6797598" y="9155252"/>
                  </a:moveTo>
                  <a:lnTo>
                    <a:pt x="6797598" y="9027287"/>
                  </a:lnTo>
                </a:path>
                <a:path w="6883400" h="10017125">
                  <a:moveTo>
                    <a:pt x="6883323" y="9283268"/>
                  </a:moveTo>
                  <a:lnTo>
                    <a:pt x="6883323" y="9248825"/>
                  </a:lnTo>
                  <a:lnTo>
                    <a:pt x="6880910" y="9249435"/>
                  </a:lnTo>
                  <a:lnTo>
                    <a:pt x="6878370" y="9250045"/>
                  </a:lnTo>
                  <a:lnTo>
                    <a:pt x="6875957" y="9250654"/>
                  </a:lnTo>
                  <a:lnTo>
                    <a:pt x="6873290" y="9250959"/>
                  </a:lnTo>
                  <a:lnTo>
                    <a:pt x="6870750" y="9251264"/>
                  </a:lnTo>
                  <a:lnTo>
                    <a:pt x="6868083" y="9251569"/>
                  </a:lnTo>
                  <a:lnTo>
                    <a:pt x="6865670" y="9251569"/>
                  </a:lnTo>
                  <a:lnTo>
                    <a:pt x="6862876" y="9251569"/>
                  </a:lnTo>
                  <a:lnTo>
                    <a:pt x="6860463" y="9251569"/>
                  </a:lnTo>
                  <a:lnTo>
                    <a:pt x="6857669" y="9251264"/>
                  </a:lnTo>
                  <a:lnTo>
                    <a:pt x="6855256" y="9250959"/>
                  </a:lnTo>
                  <a:lnTo>
                    <a:pt x="6852462" y="9250654"/>
                  </a:lnTo>
                  <a:lnTo>
                    <a:pt x="6850049" y="9250045"/>
                  </a:lnTo>
                  <a:lnTo>
                    <a:pt x="6847636" y="9249130"/>
                  </a:lnTo>
                  <a:lnTo>
                    <a:pt x="6845223" y="9248521"/>
                  </a:lnTo>
                  <a:lnTo>
                    <a:pt x="6842810" y="9247606"/>
                  </a:lnTo>
                  <a:lnTo>
                    <a:pt x="6840651" y="9246692"/>
                  </a:lnTo>
                  <a:lnTo>
                    <a:pt x="6838492" y="9245777"/>
                  </a:lnTo>
                  <a:lnTo>
                    <a:pt x="6836333" y="9244558"/>
                  </a:lnTo>
                  <a:lnTo>
                    <a:pt x="6834174" y="9243034"/>
                  </a:lnTo>
                  <a:lnTo>
                    <a:pt x="6832396" y="9241815"/>
                  </a:lnTo>
                  <a:lnTo>
                    <a:pt x="6830618" y="9240291"/>
                  </a:lnTo>
                  <a:lnTo>
                    <a:pt x="6828713" y="9238767"/>
                  </a:lnTo>
                  <a:lnTo>
                    <a:pt x="6827189" y="9236938"/>
                  </a:lnTo>
                  <a:lnTo>
                    <a:pt x="6825665" y="9235109"/>
                  </a:lnTo>
                  <a:lnTo>
                    <a:pt x="6824522" y="9232976"/>
                  </a:lnTo>
                  <a:lnTo>
                    <a:pt x="6823252" y="9230842"/>
                  </a:lnTo>
                  <a:lnTo>
                    <a:pt x="6822363" y="9228709"/>
                  </a:lnTo>
                  <a:lnTo>
                    <a:pt x="6821728" y="9226575"/>
                  </a:lnTo>
                  <a:lnTo>
                    <a:pt x="6820839" y="9224137"/>
                  </a:lnTo>
                  <a:lnTo>
                    <a:pt x="6820458" y="9221393"/>
                  </a:lnTo>
                  <a:lnTo>
                    <a:pt x="6820204" y="9218955"/>
                  </a:lnTo>
                  <a:lnTo>
                    <a:pt x="6824776" y="9204325"/>
                  </a:lnTo>
                  <a:lnTo>
                    <a:pt x="6826046" y="9202191"/>
                  </a:lnTo>
                  <a:lnTo>
                    <a:pt x="6827189" y="9200362"/>
                  </a:lnTo>
                  <a:lnTo>
                    <a:pt x="6829094" y="9198838"/>
                  </a:lnTo>
                  <a:lnTo>
                    <a:pt x="6830618" y="9197009"/>
                  </a:lnTo>
                  <a:lnTo>
                    <a:pt x="6855002" y="9186951"/>
                  </a:lnTo>
                  <a:lnTo>
                    <a:pt x="6857415" y="9186646"/>
                  </a:lnTo>
                  <a:lnTo>
                    <a:pt x="6860082" y="9186341"/>
                  </a:lnTo>
                  <a:lnTo>
                    <a:pt x="6862622" y="9186037"/>
                  </a:lnTo>
                  <a:lnTo>
                    <a:pt x="6865289" y="9186037"/>
                  </a:lnTo>
                  <a:lnTo>
                    <a:pt x="6867702" y="9186037"/>
                  </a:lnTo>
                  <a:lnTo>
                    <a:pt x="6870496" y="9186037"/>
                  </a:lnTo>
                  <a:lnTo>
                    <a:pt x="6872909" y="9186341"/>
                  </a:lnTo>
                  <a:lnTo>
                    <a:pt x="6875703" y="9186646"/>
                  </a:lnTo>
                  <a:lnTo>
                    <a:pt x="6878116" y="9186951"/>
                  </a:lnTo>
                  <a:lnTo>
                    <a:pt x="6880910" y="9187256"/>
                  </a:lnTo>
                  <a:lnTo>
                    <a:pt x="6883323" y="9187561"/>
                  </a:lnTo>
                  <a:lnTo>
                    <a:pt x="6883323" y="9155252"/>
                  </a:lnTo>
                </a:path>
                <a:path w="6883400" h="10017125">
                  <a:moveTo>
                    <a:pt x="6797598" y="9283268"/>
                  </a:moveTo>
                  <a:lnTo>
                    <a:pt x="6797598" y="9155252"/>
                  </a:lnTo>
                </a:path>
                <a:path w="6883400" h="10017125">
                  <a:moveTo>
                    <a:pt x="6883323" y="9411284"/>
                  </a:moveTo>
                  <a:lnTo>
                    <a:pt x="6883323" y="9376841"/>
                  </a:lnTo>
                  <a:lnTo>
                    <a:pt x="6880910" y="9377451"/>
                  </a:lnTo>
                  <a:lnTo>
                    <a:pt x="6878370" y="9378061"/>
                  </a:lnTo>
                  <a:lnTo>
                    <a:pt x="6875957" y="9378670"/>
                  </a:lnTo>
                  <a:lnTo>
                    <a:pt x="6873290" y="9378975"/>
                  </a:lnTo>
                  <a:lnTo>
                    <a:pt x="6870750" y="9379280"/>
                  </a:lnTo>
                  <a:lnTo>
                    <a:pt x="6868083" y="9379585"/>
                  </a:lnTo>
                  <a:lnTo>
                    <a:pt x="6865670" y="9379585"/>
                  </a:lnTo>
                  <a:lnTo>
                    <a:pt x="6862876" y="9379585"/>
                  </a:lnTo>
                  <a:lnTo>
                    <a:pt x="6860463" y="9379585"/>
                  </a:lnTo>
                  <a:lnTo>
                    <a:pt x="6857669" y="9379280"/>
                  </a:lnTo>
                  <a:lnTo>
                    <a:pt x="6855256" y="9378975"/>
                  </a:lnTo>
                  <a:lnTo>
                    <a:pt x="6852462" y="9378670"/>
                  </a:lnTo>
                  <a:lnTo>
                    <a:pt x="6850049" y="9378061"/>
                  </a:lnTo>
                  <a:lnTo>
                    <a:pt x="6847636" y="9377451"/>
                  </a:lnTo>
                  <a:lnTo>
                    <a:pt x="6845223" y="9376537"/>
                  </a:lnTo>
                  <a:lnTo>
                    <a:pt x="6842810" y="9375622"/>
                  </a:lnTo>
                  <a:lnTo>
                    <a:pt x="6840651" y="9374708"/>
                  </a:lnTo>
                  <a:lnTo>
                    <a:pt x="6838492" y="9373793"/>
                  </a:lnTo>
                  <a:lnTo>
                    <a:pt x="6836333" y="9372574"/>
                  </a:lnTo>
                  <a:lnTo>
                    <a:pt x="6834174" y="9371355"/>
                  </a:lnTo>
                  <a:lnTo>
                    <a:pt x="6832396" y="9369831"/>
                  </a:lnTo>
                  <a:lnTo>
                    <a:pt x="6830618" y="9368307"/>
                  </a:lnTo>
                  <a:lnTo>
                    <a:pt x="6828713" y="9366783"/>
                  </a:lnTo>
                  <a:lnTo>
                    <a:pt x="6827189" y="9364954"/>
                  </a:lnTo>
                  <a:lnTo>
                    <a:pt x="6825665" y="9363125"/>
                  </a:lnTo>
                  <a:lnTo>
                    <a:pt x="6824522" y="9360992"/>
                  </a:lnTo>
                  <a:lnTo>
                    <a:pt x="6823252" y="9359163"/>
                  </a:lnTo>
                  <a:lnTo>
                    <a:pt x="6822363" y="9356725"/>
                  </a:lnTo>
                  <a:lnTo>
                    <a:pt x="6821728" y="9354591"/>
                  </a:lnTo>
                  <a:lnTo>
                    <a:pt x="6820839" y="9352153"/>
                  </a:lnTo>
                  <a:lnTo>
                    <a:pt x="6820458" y="9349714"/>
                  </a:lnTo>
                  <a:lnTo>
                    <a:pt x="6820204" y="9346971"/>
                  </a:lnTo>
                  <a:lnTo>
                    <a:pt x="6820458" y="9344228"/>
                  </a:lnTo>
                  <a:lnTo>
                    <a:pt x="6821093" y="9341485"/>
                  </a:lnTo>
                  <a:lnTo>
                    <a:pt x="6821728" y="9339046"/>
                  </a:lnTo>
                  <a:lnTo>
                    <a:pt x="6822617" y="9336608"/>
                  </a:lnTo>
                  <a:lnTo>
                    <a:pt x="6823506" y="9334474"/>
                  </a:lnTo>
                  <a:lnTo>
                    <a:pt x="6824776" y="9332341"/>
                  </a:lnTo>
                  <a:lnTo>
                    <a:pt x="6826046" y="9330207"/>
                  </a:lnTo>
                  <a:lnTo>
                    <a:pt x="6827189" y="9328378"/>
                  </a:lnTo>
                  <a:lnTo>
                    <a:pt x="6829094" y="9326854"/>
                  </a:lnTo>
                  <a:lnTo>
                    <a:pt x="6830618" y="9325025"/>
                  </a:lnTo>
                  <a:lnTo>
                    <a:pt x="6832396" y="9323806"/>
                  </a:lnTo>
                  <a:lnTo>
                    <a:pt x="6834174" y="9322282"/>
                  </a:lnTo>
                  <a:lnTo>
                    <a:pt x="6836333" y="9321063"/>
                  </a:lnTo>
                  <a:lnTo>
                    <a:pt x="6838492" y="9319844"/>
                  </a:lnTo>
                  <a:lnTo>
                    <a:pt x="6840651" y="9318929"/>
                  </a:lnTo>
                  <a:lnTo>
                    <a:pt x="6842810" y="9318015"/>
                  </a:lnTo>
                  <a:lnTo>
                    <a:pt x="6845223" y="9317101"/>
                  </a:lnTo>
                  <a:lnTo>
                    <a:pt x="6847382" y="9316491"/>
                  </a:lnTo>
                  <a:lnTo>
                    <a:pt x="6849795" y="9315881"/>
                  </a:lnTo>
                  <a:lnTo>
                    <a:pt x="6852208" y="9315272"/>
                  </a:lnTo>
                  <a:lnTo>
                    <a:pt x="6855002" y="9314967"/>
                  </a:lnTo>
                  <a:lnTo>
                    <a:pt x="6857415" y="9314662"/>
                  </a:lnTo>
                  <a:lnTo>
                    <a:pt x="6860082" y="9314357"/>
                  </a:lnTo>
                  <a:lnTo>
                    <a:pt x="6862622" y="9314053"/>
                  </a:lnTo>
                  <a:lnTo>
                    <a:pt x="6865289" y="9314053"/>
                  </a:lnTo>
                  <a:lnTo>
                    <a:pt x="6867702" y="9314053"/>
                  </a:lnTo>
                  <a:lnTo>
                    <a:pt x="6870496" y="9314053"/>
                  </a:lnTo>
                  <a:lnTo>
                    <a:pt x="6872909" y="9314357"/>
                  </a:lnTo>
                  <a:lnTo>
                    <a:pt x="6875703" y="9314662"/>
                  </a:lnTo>
                  <a:lnTo>
                    <a:pt x="6878116" y="9314967"/>
                  </a:lnTo>
                  <a:lnTo>
                    <a:pt x="6880910" y="9315272"/>
                  </a:lnTo>
                  <a:lnTo>
                    <a:pt x="6883323" y="9315881"/>
                  </a:lnTo>
                  <a:lnTo>
                    <a:pt x="6883323" y="9283268"/>
                  </a:lnTo>
                </a:path>
                <a:path w="6883400" h="10017125">
                  <a:moveTo>
                    <a:pt x="6797598" y="9411284"/>
                  </a:moveTo>
                  <a:lnTo>
                    <a:pt x="6797598" y="9283268"/>
                  </a:lnTo>
                </a:path>
                <a:path w="6883400" h="10017125">
                  <a:moveTo>
                    <a:pt x="6883323" y="9539300"/>
                  </a:moveTo>
                  <a:lnTo>
                    <a:pt x="6883323" y="9504857"/>
                  </a:lnTo>
                  <a:lnTo>
                    <a:pt x="6880910" y="9505467"/>
                  </a:lnTo>
                  <a:lnTo>
                    <a:pt x="6878370" y="9506077"/>
                  </a:lnTo>
                  <a:lnTo>
                    <a:pt x="6875957" y="9506686"/>
                  </a:lnTo>
                  <a:lnTo>
                    <a:pt x="6873290" y="9506991"/>
                  </a:lnTo>
                  <a:lnTo>
                    <a:pt x="6870750" y="9507296"/>
                  </a:lnTo>
                  <a:lnTo>
                    <a:pt x="6868083" y="9507601"/>
                  </a:lnTo>
                  <a:lnTo>
                    <a:pt x="6865670" y="9507601"/>
                  </a:lnTo>
                  <a:lnTo>
                    <a:pt x="6862876" y="9507601"/>
                  </a:lnTo>
                  <a:lnTo>
                    <a:pt x="6860463" y="9507601"/>
                  </a:lnTo>
                  <a:lnTo>
                    <a:pt x="6857669" y="9507296"/>
                  </a:lnTo>
                  <a:lnTo>
                    <a:pt x="6855256" y="9506991"/>
                  </a:lnTo>
                  <a:lnTo>
                    <a:pt x="6852462" y="9506686"/>
                  </a:lnTo>
                  <a:lnTo>
                    <a:pt x="6850049" y="9506077"/>
                  </a:lnTo>
                  <a:lnTo>
                    <a:pt x="6847636" y="9505467"/>
                  </a:lnTo>
                  <a:lnTo>
                    <a:pt x="6845223" y="9504553"/>
                  </a:lnTo>
                  <a:lnTo>
                    <a:pt x="6842810" y="9503943"/>
                  </a:lnTo>
                  <a:lnTo>
                    <a:pt x="6840651" y="9502724"/>
                  </a:lnTo>
                  <a:lnTo>
                    <a:pt x="6838492" y="9501809"/>
                  </a:lnTo>
                  <a:lnTo>
                    <a:pt x="6836333" y="9500590"/>
                  </a:lnTo>
                  <a:lnTo>
                    <a:pt x="6834174" y="9499371"/>
                  </a:lnTo>
                  <a:lnTo>
                    <a:pt x="6832396" y="9497847"/>
                  </a:lnTo>
                  <a:lnTo>
                    <a:pt x="6830618" y="9496323"/>
                  </a:lnTo>
                  <a:lnTo>
                    <a:pt x="6828713" y="9494799"/>
                  </a:lnTo>
                  <a:lnTo>
                    <a:pt x="6827189" y="9492970"/>
                  </a:lnTo>
                  <a:lnTo>
                    <a:pt x="6825665" y="9491141"/>
                  </a:lnTo>
                  <a:lnTo>
                    <a:pt x="6824522" y="9489008"/>
                  </a:lnTo>
                  <a:lnTo>
                    <a:pt x="6823252" y="9487179"/>
                  </a:lnTo>
                  <a:lnTo>
                    <a:pt x="6822363" y="9484741"/>
                  </a:lnTo>
                  <a:lnTo>
                    <a:pt x="6821728" y="9482607"/>
                  </a:lnTo>
                  <a:lnTo>
                    <a:pt x="6820839" y="9480169"/>
                  </a:lnTo>
                  <a:lnTo>
                    <a:pt x="6820458" y="9477730"/>
                  </a:lnTo>
                  <a:lnTo>
                    <a:pt x="6820204" y="9474987"/>
                  </a:lnTo>
                  <a:lnTo>
                    <a:pt x="6820458" y="9472244"/>
                  </a:lnTo>
                  <a:lnTo>
                    <a:pt x="6821093" y="9469501"/>
                  </a:lnTo>
                  <a:lnTo>
                    <a:pt x="6826046" y="9458528"/>
                  </a:lnTo>
                  <a:lnTo>
                    <a:pt x="6827189" y="9456394"/>
                  </a:lnTo>
                  <a:lnTo>
                    <a:pt x="6829094" y="9454870"/>
                  </a:lnTo>
                  <a:lnTo>
                    <a:pt x="6830618" y="9453041"/>
                  </a:lnTo>
                  <a:lnTo>
                    <a:pt x="6832396" y="9451822"/>
                  </a:lnTo>
                  <a:lnTo>
                    <a:pt x="6834174" y="9450298"/>
                  </a:lnTo>
                  <a:lnTo>
                    <a:pt x="6836333" y="9449079"/>
                  </a:lnTo>
                  <a:lnTo>
                    <a:pt x="6838492" y="9447860"/>
                  </a:lnTo>
                  <a:lnTo>
                    <a:pt x="6840651" y="9446945"/>
                  </a:lnTo>
                  <a:lnTo>
                    <a:pt x="6842810" y="9446031"/>
                  </a:lnTo>
                  <a:lnTo>
                    <a:pt x="6845223" y="9445117"/>
                  </a:lnTo>
                  <a:lnTo>
                    <a:pt x="6847382" y="9444507"/>
                  </a:lnTo>
                  <a:lnTo>
                    <a:pt x="6849795" y="9443897"/>
                  </a:lnTo>
                  <a:lnTo>
                    <a:pt x="6852208" y="9443288"/>
                  </a:lnTo>
                  <a:lnTo>
                    <a:pt x="6855002" y="9442983"/>
                  </a:lnTo>
                  <a:lnTo>
                    <a:pt x="6857415" y="9442678"/>
                  </a:lnTo>
                  <a:lnTo>
                    <a:pt x="6860082" y="9442373"/>
                  </a:lnTo>
                  <a:lnTo>
                    <a:pt x="6862622" y="9442373"/>
                  </a:lnTo>
                  <a:lnTo>
                    <a:pt x="6865289" y="9442069"/>
                  </a:lnTo>
                  <a:lnTo>
                    <a:pt x="6867702" y="9442069"/>
                  </a:lnTo>
                  <a:lnTo>
                    <a:pt x="6870496" y="9442373"/>
                  </a:lnTo>
                  <a:lnTo>
                    <a:pt x="6872909" y="9442373"/>
                  </a:lnTo>
                  <a:lnTo>
                    <a:pt x="6875703" y="9442678"/>
                  </a:lnTo>
                  <a:lnTo>
                    <a:pt x="6878116" y="9442983"/>
                  </a:lnTo>
                  <a:lnTo>
                    <a:pt x="6880910" y="9443288"/>
                  </a:lnTo>
                  <a:lnTo>
                    <a:pt x="6883323" y="9443897"/>
                  </a:lnTo>
                  <a:lnTo>
                    <a:pt x="6883323" y="9411284"/>
                  </a:lnTo>
                </a:path>
                <a:path w="6883400" h="10017125">
                  <a:moveTo>
                    <a:pt x="6797598" y="9539300"/>
                  </a:moveTo>
                  <a:lnTo>
                    <a:pt x="6797598" y="9411284"/>
                  </a:lnTo>
                </a:path>
                <a:path w="6883400" h="10017125">
                  <a:moveTo>
                    <a:pt x="6883323" y="9667316"/>
                  </a:moveTo>
                  <a:lnTo>
                    <a:pt x="6883323" y="9632873"/>
                  </a:lnTo>
                  <a:lnTo>
                    <a:pt x="6880910" y="9633483"/>
                  </a:lnTo>
                  <a:lnTo>
                    <a:pt x="6878370" y="9634397"/>
                  </a:lnTo>
                  <a:lnTo>
                    <a:pt x="6875957" y="9634702"/>
                  </a:lnTo>
                  <a:lnTo>
                    <a:pt x="6873290" y="9635007"/>
                  </a:lnTo>
                  <a:lnTo>
                    <a:pt x="6870750" y="9635312"/>
                  </a:lnTo>
                  <a:lnTo>
                    <a:pt x="6868083" y="9635617"/>
                  </a:lnTo>
                  <a:lnTo>
                    <a:pt x="6865670" y="9635617"/>
                  </a:lnTo>
                  <a:lnTo>
                    <a:pt x="6862876" y="9635617"/>
                  </a:lnTo>
                  <a:lnTo>
                    <a:pt x="6860463" y="9635617"/>
                  </a:lnTo>
                  <a:lnTo>
                    <a:pt x="6857669" y="9635312"/>
                  </a:lnTo>
                  <a:lnTo>
                    <a:pt x="6855256" y="9635007"/>
                  </a:lnTo>
                  <a:lnTo>
                    <a:pt x="6852462" y="9634702"/>
                  </a:lnTo>
                  <a:lnTo>
                    <a:pt x="6850049" y="9634093"/>
                  </a:lnTo>
                  <a:lnTo>
                    <a:pt x="6847636" y="9633483"/>
                  </a:lnTo>
                  <a:lnTo>
                    <a:pt x="6845223" y="9632873"/>
                  </a:lnTo>
                  <a:lnTo>
                    <a:pt x="6842810" y="9631959"/>
                  </a:lnTo>
                  <a:lnTo>
                    <a:pt x="6840651" y="9631045"/>
                  </a:lnTo>
                  <a:lnTo>
                    <a:pt x="6838492" y="9629825"/>
                  </a:lnTo>
                  <a:lnTo>
                    <a:pt x="6836333" y="9628606"/>
                  </a:lnTo>
                  <a:lnTo>
                    <a:pt x="6834174" y="9627387"/>
                  </a:lnTo>
                  <a:lnTo>
                    <a:pt x="6832396" y="9625863"/>
                  </a:lnTo>
                  <a:lnTo>
                    <a:pt x="6830618" y="9624339"/>
                  </a:lnTo>
                  <a:lnTo>
                    <a:pt x="6828713" y="9622815"/>
                  </a:lnTo>
                  <a:lnTo>
                    <a:pt x="6827189" y="9620986"/>
                  </a:lnTo>
                  <a:lnTo>
                    <a:pt x="6825665" y="9619157"/>
                  </a:lnTo>
                  <a:lnTo>
                    <a:pt x="6824522" y="9617329"/>
                  </a:lnTo>
                  <a:lnTo>
                    <a:pt x="6823252" y="9615195"/>
                  </a:lnTo>
                  <a:lnTo>
                    <a:pt x="6822363" y="9613061"/>
                  </a:lnTo>
                  <a:lnTo>
                    <a:pt x="6821728" y="9610623"/>
                  </a:lnTo>
                  <a:lnTo>
                    <a:pt x="6820839" y="9608185"/>
                  </a:lnTo>
                  <a:lnTo>
                    <a:pt x="6820458" y="9605746"/>
                  </a:lnTo>
                  <a:lnTo>
                    <a:pt x="6820204" y="9603003"/>
                  </a:lnTo>
                  <a:lnTo>
                    <a:pt x="6826046" y="9586544"/>
                  </a:lnTo>
                  <a:lnTo>
                    <a:pt x="6827189" y="9584410"/>
                  </a:lnTo>
                  <a:lnTo>
                    <a:pt x="6829094" y="9582886"/>
                  </a:lnTo>
                  <a:lnTo>
                    <a:pt x="6830618" y="9581362"/>
                  </a:lnTo>
                  <a:lnTo>
                    <a:pt x="6832396" y="9579838"/>
                  </a:lnTo>
                  <a:lnTo>
                    <a:pt x="6834174" y="9578314"/>
                  </a:lnTo>
                  <a:lnTo>
                    <a:pt x="6836333" y="9577095"/>
                  </a:lnTo>
                  <a:lnTo>
                    <a:pt x="6838492" y="9575876"/>
                  </a:lnTo>
                  <a:lnTo>
                    <a:pt x="6840651" y="9574961"/>
                  </a:lnTo>
                  <a:lnTo>
                    <a:pt x="6842810" y="9574047"/>
                  </a:lnTo>
                  <a:lnTo>
                    <a:pt x="6845223" y="9573437"/>
                  </a:lnTo>
                  <a:lnTo>
                    <a:pt x="6847382" y="9572523"/>
                  </a:lnTo>
                  <a:lnTo>
                    <a:pt x="6849795" y="9571913"/>
                  </a:lnTo>
                  <a:lnTo>
                    <a:pt x="6852208" y="9571609"/>
                  </a:lnTo>
                  <a:lnTo>
                    <a:pt x="6855002" y="9570999"/>
                  </a:lnTo>
                  <a:lnTo>
                    <a:pt x="6857415" y="9570694"/>
                  </a:lnTo>
                  <a:lnTo>
                    <a:pt x="6860082" y="9570389"/>
                  </a:lnTo>
                  <a:lnTo>
                    <a:pt x="6862622" y="9570389"/>
                  </a:lnTo>
                  <a:lnTo>
                    <a:pt x="6865289" y="9570085"/>
                  </a:lnTo>
                  <a:lnTo>
                    <a:pt x="6867702" y="9570085"/>
                  </a:lnTo>
                  <a:lnTo>
                    <a:pt x="6870496" y="9570389"/>
                  </a:lnTo>
                  <a:lnTo>
                    <a:pt x="6872909" y="9570389"/>
                  </a:lnTo>
                  <a:lnTo>
                    <a:pt x="6875703" y="9570694"/>
                  </a:lnTo>
                  <a:lnTo>
                    <a:pt x="6878116" y="9570999"/>
                  </a:lnTo>
                  <a:lnTo>
                    <a:pt x="6880910" y="9571304"/>
                  </a:lnTo>
                  <a:lnTo>
                    <a:pt x="6883323" y="9571913"/>
                  </a:lnTo>
                  <a:lnTo>
                    <a:pt x="6883323" y="9539300"/>
                  </a:lnTo>
                </a:path>
                <a:path w="6883400" h="10017125">
                  <a:moveTo>
                    <a:pt x="6797598" y="9667316"/>
                  </a:moveTo>
                  <a:lnTo>
                    <a:pt x="6797598" y="9539300"/>
                  </a:lnTo>
                </a:path>
                <a:path w="6883400" h="10017125">
                  <a:moveTo>
                    <a:pt x="6883323" y="9795637"/>
                  </a:moveTo>
                  <a:lnTo>
                    <a:pt x="6883323" y="9760889"/>
                  </a:lnTo>
                  <a:lnTo>
                    <a:pt x="6880910" y="9761804"/>
                  </a:lnTo>
                  <a:lnTo>
                    <a:pt x="6878370" y="9762413"/>
                  </a:lnTo>
                  <a:lnTo>
                    <a:pt x="6875957" y="9762718"/>
                  </a:lnTo>
                  <a:lnTo>
                    <a:pt x="6873290" y="9763328"/>
                  </a:lnTo>
                  <a:lnTo>
                    <a:pt x="6870750" y="9763633"/>
                  </a:lnTo>
                  <a:lnTo>
                    <a:pt x="6868083" y="9763633"/>
                  </a:lnTo>
                  <a:lnTo>
                    <a:pt x="6865670" y="9763937"/>
                  </a:lnTo>
                  <a:lnTo>
                    <a:pt x="6862876" y="9763937"/>
                  </a:lnTo>
                  <a:lnTo>
                    <a:pt x="6860463" y="9763633"/>
                  </a:lnTo>
                  <a:lnTo>
                    <a:pt x="6857669" y="9763633"/>
                  </a:lnTo>
                  <a:lnTo>
                    <a:pt x="6855256" y="9763023"/>
                  </a:lnTo>
                  <a:lnTo>
                    <a:pt x="6838492" y="9757841"/>
                  </a:lnTo>
                  <a:lnTo>
                    <a:pt x="6836333" y="9756622"/>
                  </a:lnTo>
                  <a:lnTo>
                    <a:pt x="6834174" y="9755403"/>
                  </a:lnTo>
                  <a:lnTo>
                    <a:pt x="6832396" y="9753879"/>
                  </a:lnTo>
                  <a:lnTo>
                    <a:pt x="6830618" y="9752355"/>
                  </a:lnTo>
                  <a:lnTo>
                    <a:pt x="6828713" y="9750831"/>
                  </a:lnTo>
                  <a:lnTo>
                    <a:pt x="6827189" y="9749002"/>
                  </a:lnTo>
                  <a:lnTo>
                    <a:pt x="6825665" y="9747173"/>
                  </a:lnTo>
                  <a:lnTo>
                    <a:pt x="6824522" y="9745345"/>
                  </a:lnTo>
                  <a:lnTo>
                    <a:pt x="6823252" y="9743211"/>
                  </a:lnTo>
                  <a:lnTo>
                    <a:pt x="6822363" y="9741077"/>
                  </a:lnTo>
                  <a:lnTo>
                    <a:pt x="6821728" y="9738639"/>
                  </a:lnTo>
                  <a:lnTo>
                    <a:pt x="6820839" y="9736201"/>
                  </a:lnTo>
                  <a:lnTo>
                    <a:pt x="6820458" y="9733762"/>
                  </a:lnTo>
                  <a:lnTo>
                    <a:pt x="6820204" y="9731019"/>
                  </a:lnTo>
                  <a:lnTo>
                    <a:pt x="6820458" y="9728276"/>
                  </a:lnTo>
                  <a:lnTo>
                    <a:pt x="6821093" y="9725837"/>
                  </a:lnTo>
                  <a:lnTo>
                    <a:pt x="6821728" y="9723094"/>
                  </a:lnTo>
                  <a:lnTo>
                    <a:pt x="6822617" y="9720656"/>
                  </a:lnTo>
                  <a:lnTo>
                    <a:pt x="6823506" y="9718522"/>
                  </a:lnTo>
                  <a:lnTo>
                    <a:pt x="6824776" y="9716389"/>
                  </a:lnTo>
                  <a:lnTo>
                    <a:pt x="6826046" y="9714560"/>
                  </a:lnTo>
                  <a:lnTo>
                    <a:pt x="6827189" y="9712426"/>
                  </a:lnTo>
                  <a:lnTo>
                    <a:pt x="6829094" y="9710902"/>
                  </a:lnTo>
                  <a:lnTo>
                    <a:pt x="6830618" y="9709378"/>
                  </a:lnTo>
                  <a:lnTo>
                    <a:pt x="6832396" y="9707854"/>
                  </a:lnTo>
                  <a:lnTo>
                    <a:pt x="6834174" y="9706330"/>
                  </a:lnTo>
                  <a:lnTo>
                    <a:pt x="6836333" y="9705111"/>
                  </a:lnTo>
                  <a:lnTo>
                    <a:pt x="6838492" y="9704197"/>
                  </a:lnTo>
                  <a:lnTo>
                    <a:pt x="6840651" y="9702977"/>
                  </a:lnTo>
                  <a:lnTo>
                    <a:pt x="6842810" y="9702063"/>
                  </a:lnTo>
                  <a:lnTo>
                    <a:pt x="6845223" y="9701453"/>
                  </a:lnTo>
                  <a:lnTo>
                    <a:pt x="6847382" y="9700539"/>
                  </a:lnTo>
                  <a:lnTo>
                    <a:pt x="6849795" y="9699929"/>
                  </a:lnTo>
                  <a:lnTo>
                    <a:pt x="6852208" y="9699625"/>
                  </a:lnTo>
                  <a:lnTo>
                    <a:pt x="6855002" y="9699015"/>
                  </a:lnTo>
                  <a:lnTo>
                    <a:pt x="6857415" y="9698710"/>
                  </a:lnTo>
                  <a:lnTo>
                    <a:pt x="6860082" y="9698405"/>
                  </a:lnTo>
                  <a:lnTo>
                    <a:pt x="6862622" y="9698405"/>
                  </a:lnTo>
                  <a:lnTo>
                    <a:pt x="6865289" y="9698405"/>
                  </a:lnTo>
                  <a:lnTo>
                    <a:pt x="6867702" y="9698405"/>
                  </a:lnTo>
                  <a:lnTo>
                    <a:pt x="6870496" y="9698405"/>
                  </a:lnTo>
                  <a:lnTo>
                    <a:pt x="6872909" y="9698405"/>
                  </a:lnTo>
                  <a:lnTo>
                    <a:pt x="6875703" y="9698710"/>
                  </a:lnTo>
                  <a:lnTo>
                    <a:pt x="6878116" y="9699015"/>
                  </a:lnTo>
                  <a:lnTo>
                    <a:pt x="6880910" y="9699320"/>
                  </a:lnTo>
                  <a:lnTo>
                    <a:pt x="6883323" y="9699929"/>
                  </a:lnTo>
                  <a:lnTo>
                    <a:pt x="6883323" y="9667316"/>
                  </a:lnTo>
                </a:path>
                <a:path w="6883400" h="10017125">
                  <a:moveTo>
                    <a:pt x="304" y="9923653"/>
                  </a:moveTo>
                  <a:lnTo>
                    <a:pt x="304" y="9957181"/>
                  </a:lnTo>
                  <a:lnTo>
                    <a:pt x="3352" y="9956571"/>
                  </a:lnTo>
                  <a:lnTo>
                    <a:pt x="6705" y="9955961"/>
                  </a:lnTo>
                  <a:lnTo>
                    <a:pt x="9753" y="9955352"/>
                  </a:lnTo>
                  <a:lnTo>
                    <a:pt x="13106" y="9955047"/>
                  </a:lnTo>
                  <a:lnTo>
                    <a:pt x="16459" y="9955047"/>
                  </a:lnTo>
                  <a:lnTo>
                    <a:pt x="19507" y="9955047"/>
                  </a:lnTo>
                  <a:lnTo>
                    <a:pt x="22555" y="9955047"/>
                  </a:lnTo>
                  <a:lnTo>
                    <a:pt x="25907" y="9955657"/>
                  </a:lnTo>
                  <a:lnTo>
                    <a:pt x="50291" y="9970897"/>
                  </a:lnTo>
                  <a:lnTo>
                    <a:pt x="64007" y="9997109"/>
                  </a:lnTo>
                  <a:lnTo>
                    <a:pt x="64007" y="9999853"/>
                  </a:lnTo>
                  <a:lnTo>
                    <a:pt x="64312" y="10002596"/>
                  </a:lnTo>
                  <a:lnTo>
                    <a:pt x="60655" y="10016921"/>
                  </a:lnTo>
                  <a:lnTo>
                    <a:pt x="93573" y="10016921"/>
                  </a:lnTo>
                </a:path>
                <a:path w="6883400" h="10017125">
                  <a:moveTo>
                    <a:pt x="85343" y="9923653"/>
                  </a:moveTo>
                  <a:lnTo>
                    <a:pt x="85343" y="9932187"/>
                  </a:lnTo>
                  <a:lnTo>
                    <a:pt x="93573" y="9932187"/>
                  </a:lnTo>
                </a:path>
                <a:path w="6883400" h="10017125">
                  <a:moveTo>
                    <a:pt x="93573" y="10016921"/>
                  </a:moveTo>
                  <a:lnTo>
                    <a:pt x="126796" y="10016921"/>
                  </a:lnTo>
                  <a:lnTo>
                    <a:pt x="126187" y="10014483"/>
                  </a:lnTo>
                  <a:lnTo>
                    <a:pt x="125577" y="10012045"/>
                  </a:lnTo>
                  <a:lnTo>
                    <a:pt x="125272" y="10009606"/>
                  </a:lnTo>
                  <a:lnTo>
                    <a:pt x="124663" y="10007168"/>
                  </a:lnTo>
                  <a:lnTo>
                    <a:pt x="124358" y="10004425"/>
                  </a:lnTo>
                  <a:lnTo>
                    <a:pt x="124358" y="10001986"/>
                  </a:lnTo>
                  <a:lnTo>
                    <a:pt x="124053" y="9999243"/>
                  </a:lnTo>
                  <a:lnTo>
                    <a:pt x="124053" y="9996805"/>
                  </a:lnTo>
                  <a:lnTo>
                    <a:pt x="124358" y="9994366"/>
                  </a:lnTo>
                  <a:lnTo>
                    <a:pt x="124358" y="9991623"/>
                  </a:lnTo>
                  <a:lnTo>
                    <a:pt x="124967" y="9989185"/>
                  </a:lnTo>
                  <a:lnTo>
                    <a:pt x="125272" y="9986441"/>
                  </a:lnTo>
                  <a:lnTo>
                    <a:pt x="125882" y="9984003"/>
                  </a:lnTo>
                  <a:lnTo>
                    <a:pt x="126492" y="9981565"/>
                  </a:lnTo>
                  <a:lnTo>
                    <a:pt x="127101" y="9979126"/>
                  </a:lnTo>
                  <a:lnTo>
                    <a:pt x="128015" y="9976993"/>
                  </a:lnTo>
                  <a:lnTo>
                    <a:pt x="128930" y="9974554"/>
                  </a:lnTo>
                  <a:lnTo>
                    <a:pt x="129844" y="9972421"/>
                  </a:lnTo>
                  <a:lnTo>
                    <a:pt x="131064" y="9970287"/>
                  </a:lnTo>
                  <a:lnTo>
                    <a:pt x="132283" y="9968153"/>
                  </a:lnTo>
                  <a:lnTo>
                    <a:pt x="133807" y="9966325"/>
                  </a:lnTo>
                  <a:lnTo>
                    <a:pt x="135026" y="9964496"/>
                  </a:lnTo>
                  <a:lnTo>
                    <a:pt x="136855" y="9962972"/>
                  </a:lnTo>
                  <a:lnTo>
                    <a:pt x="146303" y="9956571"/>
                  </a:lnTo>
                  <a:lnTo>
                    <a:pt x="148437" y="9955657"/>
                  </a:lnTo>
                  <a:lnTo>
                    <a:pt x="150875" y="9955047"/>
                  </a:lnTo>
                  <a:lnTo>
                    <a:pt x="153314" y="9954437"/>
                  </a:lnTo>
                  <a:lnTo>
                    <a:pt x="155752" y="9954133"/>
                  </a:lnTo>
                  <a:lnTo>
                    <a:pt x="158495" y="9954742"/>
                  </a:lnTo>
                  <a:lnTo>
                    <a:pt x="161239" y="9955047"/>
                  </a:lnTo>
                  <a:lnTo>
                    <a:pt x="163677" y="9955961"/>
                  </a:lnTo>
                  <a:lnTo>
                    <a:pt x="165811" y="9956571"/>
                  </a:lnTo>
                  <a:lnTo>
                    <a:pt x="167944" y="9957485"/>
                  </a:lnTo>
                  <a:lnTo>
                    <a:pt x="170078" y="9958705"/>
                  </a:lnTo>
                  <a:lnTo>
                    <a:pt x="171907" y="9960229"/>
                  </a:lnTo>
                  <a:lnTo>
                    <a:pt x="173736" y="9961448"/>
                  </a:lnTo>
                  <a:lnTo>
                    <a:pt x="181965" y="9972421"/>
                  </a:lnTo>
                  <a:lnTo>
                    <a:pt x="183184" y="9974554"/>
                  </a:lnTo>
                  <a:lnTo>
                    <a:pt x="184099" y="9976688"/>
                  </a:lnTo>
                  <a:lnTo>
                    <a:pt x="184708" y="9979126"/>
                  </a:lnTo>
                  <a:lnTo>
                    <a:pt x="185623" y="9981260"/>
                  </a:lnTo>
                  <a:lnTo>
                    <a:pt x="185928" y="9984003"/>
                  </a:lnTo>
                  <a:lnTo>
                    <a:pt x="186537" y="9986137"/>
                  </a:lnTo>
                  <a:lnTo>
                    <a:pt x="186842" y="9988880"/>
                  </a:lnTo>
                  <a:lnTo>
                    <a:pt x="187147" y="9991318"/>
                  </a:lnTo>
                  <a:lnTo>
                    <a:pt x="187451" y="9994061"/>
                  </a:lnTo>
                  <a:lnTo>
                    <a:pt x="187756" y="9996500"/>
                  </a:lnTo>
                  <a:lnTo>
                    <a:pt x="187756" y="9999243"/>
                  </a:lnTo>
                  <a:lnTo>
                    <a:pt x="187756" y="10001681"/>
                  </a:lnTo>
                  <a:lnTo>
                    <a:pt x="187756" y="10004425"/>
                  </a:lnTo>
                  <a:lnTo>
                    <a:pt x="187451" y="10006863"/>
                  </a:lnTo>
                  <a:lnTo>
                    <a:pt x="187147" y="10009301"/>
                  </a:lnTo>
                  <a:lnTo>
                    <a:pt x="186842" y="10012045"/>
                  </a:lnTo>
                  <a:lnTo>
                    <a:pt x="186537" y="10014483"/>
                  </a:lnTo>
                  <a:lnTo>
                    <a:pt x="186232" y="10016921"/>
                  </a:lnTo>
                  <a:lnTo>
                    <a:pt x="218541" y="10016921"/>
                  </a:lnTo>
                </a:path>
                <a:path w="6883400" h="10017125">
                  <a:moveTo>
                    <a:pt x="218541" y="10016921"/>
                  </a:moveTo>
                  <a:lnTo>
                    <a:pt x="251764" y="10016921"/>
                  </a:lnTo>
                  <a:lnTo>
                    <a:pt x="251155" y="10014483"/>
                  </a:lnTo>
                  <a:lnTo>
                    <a:pt x="250545" y="10012045"/>
                  </a:lnTo>
                  <a:lnTo>
                    <a:pt x="250240" y="10009606"/>
                  </a:lnTo>
                  <a:lnTo>
                    <a:pt x="249631" y="10007168"/>
                  </a:lnTo>
                  <a:lnTo>
                    <a:pt x="249326" y="10004425"/>
                  </a:lnTo>
                  <a:lnTo>
                    <a:pt x="249326" y="9991623"/>
                  </a:lnTo>
                  <a:lnTo>
                    <a:pt x="249936" y="9989185"/>
                  </a:lnTo>
                  <a:lnTo>
                    <a:pt x="250240" y="9986441"/>
                  </a:lnTo>
                  <a:lnTo>
                    <a:pt x="250850" y="9984003"/>
                  </a:lnTo>
                  <a:lnTo>
                    <a:pt x="251459" y="9981565"/>
                  </a:lnTo>
                  <a:lnTo>
                    <a:pt x="252069" y="9979126"/>
                  </a:lnTo>
                  <a:lnTo>
                    <a:pt x="252984" y="9976993"/>
                  </a:lnTo>
                  <a:lnTo>
                    <a:pt x="253898" y="9974554"/>
                  </a:lnTo>
                  <a:lnTo>
                    <a:pt x="254812" y="9972421"/>
                  </a:lnTo>
                  <a:lnTo>
                    <a:pt x="256031" y="9970287"/>
                  </a:lnTo>
                  <a:lnTo>
                    <a:pt x="257251" y="9968153"/>
                  </a:lnTo>
                  <a:lnTo>
                    <a:pt x="258775" y="9966325"/>
                  </a:lnTo>
                  <a:lnTo>
                    <a:pt x="260299" y="9964496"/>
                  </a:lnTo>
                  <a:lnTo>
                    <a:pt x="261823" y="9962972"/>
                  </a:lnTo>
                  <a:lnTo>
                    <a:pt x="263347" y="9961448"/>
                  </a:lnTo>
                  <a:lnTo>
                    <a:pt x="265175" y="9959924"/>
                  </a:lnTo>
                  <a:lnTo>
                    <a:pt x="267309" y="9958705"/>
                  </a:lnTo>
                  <a:lnTo>
                    <a:pt x="269138" y="9957485"/>
                  </a:lnTo>
                  <a:lnTo>
                    <a:pt x="271272" y="9956571"/>
                  </a:lnTo>
                  <a:lnTo>
                    <a:pt x="273710" y="9955657"/>
                  </a:lnTo>
                  <a:lnTo>
                    <a:pt x="275844" y="9955047"/>
                  </a:lnTo>
                  <a:lnTo>
                    <a:pt x="278282" y="9954437"/>
                  </a:lnTo>
                  <a:lnTo>
                    <a:pt x="280720" y="9954133"/>
                  </a:lnTo>
                  <a:lnTo>
                    <a:pt x="283464" y="9954742"/>
                  </a:lnTo>
                  <a:lnTo>
                    <a:pt x="286207" y="9955047"/>
                  </a:lnTo>
                  <a:lnTo>
                    <a:pt x="288645" y="9955961"/>
                  </a:lnTo>
                  <a:lnTo>
                    <a:pt x="290779" y="9956571"/>
                  </a:lnTo>
                  <a:lnTo>
                    <a:pt x="292912" y="9957485"/>
                  </a:lnTo>
                  <a:lnTo>
                    <a:pt x="295046" y="9958705"/>
                  </a:lnTo>
                  <a:lnTo>
                    <a:pt x="296875" y="9960229"/>
                  </a:lnTo>
                  <a:lnTo>
                    <a:pt x="299008" y="9961448"/>
                  </a:lnTo>
                  <a:lnTo>
                    <a:pt x="300532" y="9962972"/>
                  </a:lnTo>
                  <a:lnTo>
                    <a:pt x="302056" y="9964801"/>
                  </a:lnTo>
                  <a:lnTo>
                    <a:pt x="303580" y="9966325"/>
                  </a:lnTo>
                  <a:lnTo>
                    <a:pt x="304800" y="9968458"/>
                  </a:lnTo>
                  <a:lnTo>
                    <a:pt x="306019" y="9970287"/>
                  </a:lnTo>
                  <a:lnTo>
                    <a:pt x="307238" y="9972421"/>
                  </a:lnTo>
                  <a:lnTo>
                    <a:pt x="308152" y="9974554"/>
                  </a:lnTo>
                  <a:lnTo>
                    <a:pt x="309067" y="9976688"/>
                  </a:lnTo>
                  <a:lnTo>
                    <a:pt x="309676" y="9979126"/>
                  </a:lnTo>
                  <a:lnTo>
                    <a:pt x="310591" y="9981260"/>
                  </a:lnTo>
                  <a:lnTo>
                    <a:pt x="310895" y="9984003"/>
                  </a:lnTo>
                  <a:lnTo>
                    <a:pt x="311505" y="9986137"/>
                  </a:lnTo>
                  <a:lnTo>
                    <a:pt x="312115" y="9988880"/>
                  </a:lnTo>
                  <a:lnTo>
                    <a:pt x="312115" y="9991318"/>
                  </a:lnTo>
                  <a:lnTo>
                    <a:pt x="312420" y="9994061"/>
                  </a:lnTo>
                  <a:lnTo>
                    <a:pt x="312724" y="9996500"/>
                  </a:lnTo>
                  <a:lnTo>
                    <a:pt x="312724" y="9999243"/>
                  </a:lnTo>
                  <a:lnTo>
                    <a:pt x="312724" y="10001681"/>
                  </a:lnTo>
                  <a:lnTo>
                    <a:pt x="312724" y="10004425"/>
                  </a:lnTo>
                  <a:lnTo>
                    <a:pt x="312420" y="10006863"/>
                  </a:lnTo>
                  <a:lnTo>
                    <a:pt x="312115" y="10009301"/>
                  </a:lnTo>
                  <a:lnTo>
                    <a:pt x="311810" y="10012045"/>
                  </a:lnTo>
                  <a:lnTo>
                    <a:pt x="311505" y="10014483"/>
                  </a:lnTo>
                  <a:lnTo>
                    <a:pt x="311200" y="10016921"/>
                  </a:lnTo>
                  <a:lnTo>
                    <a:pt x="343509" y="10016921"/>
                  </a:lnTo>
                </a:path>
                <a:path w="6883400" h="10017125">
                  <a:moveTo>
                    <a:pt x="343509" y="10016921"/>
                  </a:moveTo>
                  <a:lnTo>
                    <a:pt x="377037" y="10016921"/>
                  </a:lnTo>
                  <a:lnTo>
                    <a:pt x="376428" y="10014483"/>
                  </a:lnTo>
                  <a:lnTo>
                    <a:pt x="375513" y="10012045"/>
                  </a:lnTo>
                  <a:lnTo>
                    <a:pt x="375208" y="10009606"/>
                  </a:lnTo>
                  <a:lnTo>
                    <a:pt x="374903" y="10007168"/>
                  </a:lnTo>
                  <a:lnTo>
                    <a:pt x="374599" y="10004425"/>
                  </a:lnTo>
                  <a:lnTo>
                    <a:pt x="374294" y="10001986"/>
                  </a:lnTo>
                  <a:lnTo>
                    <a:pt x="374294" y="9999243"/>
                  </a:lnTo>
                  <a:lnTo>
                    <a:pt x="374294" y="9996805"/>
                  </a:lnTo>
                  <a:lnTo>
                    <a:pt x="374294" y="9994366"/>
                  </a:lnTo>
                  <a:lnTo>
                    <a:pt x="374599" y="9991623"/>
                  </a:lnTo>
                  <a:lnTo>
                    <a:pt x="374903" y="9989185"/>
                  </a:lnTo>
                  <a:lnTo>
                    <a:pt x="375208" y="9986441"/>
                  </a:lnTo>
                  <a:lnTo>
                    <a:pt x="375818" y="9984003"/>
                  </a:lnTo>
                  <a:lnTo>
                    <a:pt x="376428" y="9981565"/>
                  </a:lnTo>
                  <a:lnTo>
                    <a:pt x="377037" y="9979126"/>
                  </a:lnTo>
                  <a:lnTo>
                    <a:pt x="377952" y="9976993"/>
                  </a:lnTo>
                  <a:lnTo>
                    <a:pt x="378866" y="9974554"/>
                  </a:lnTo>
                  <a:lnTo>
                    <a:pt x="380085" y="9972421"/>
                  </a:lnTo>
                  <a:lnTo>
                    <a:pt x="381304" y="9970287"/>
                  </a:lnTo>
                  <a:lnTo>
                    <a:pt x="382523" y="9968153"/>
                  </a:lnTo>
                  <a:lnTo>
                    <a:pt x="383743" y="9966325"/>
                  </a:lnTo>
                  <a:lnTo>
                    <a:pt x="392277" y="9958705"/>
                  </a:lnTo>
                  <a:lnTo>
                    <a:pt x="394106" y="9957485"/>
                  </a:lnTo>
                  <a:lnTo>
                    <a:pt x="405993" y="9954133"/>
                  </a:lnTo>
                  <a:lnTo>
                    <a:pt x="408736" y="9954742"/>
                  </a:lnTo>
                  <a:lnTo>
                    <a:pt x="411175" y="9955047"/>
                  </a:lnTo>
                  <a:lnTo>
                    <a:pt x="413613" y="9955961"/>
                  </a:lnTo>
                  <a:lnTo>
                    <a:pt x="416052" y="9956571"/>
                  </a:lnTo>
                  <a:lnTo>
                    <a:pt x="418185" y="9957485"/>
                  </a:lnTo>
                  <a:lnTo>
                    <a:pt x="420014" y="9958705"/>
                  </a:lnTo>
                  <a:lnTo>
                    <a:pt x="422147" y="9960229"/>
                  </a:lnTo>
                  <a:lnTo>
                    <a:pt x="423976" y="9961448"/>
                  </a:lnTo>
                  <a:lnTo>
                    <a:pt x="425500" y="9962972"/>
                  </a:lnTo>
                  <a:lnTo>
                    <a:pt x="427024" y="9964801"/>
                  </a:lnTo>
                  <a:lnTo>
                    <a:pt x="428548" y="9966325"/>
                  </a:lnTo>
                  <a:lnTo>
                    <a:pt x="429767" y="9968458"/>
                  </a:lnTo>
                  <a:lnTo>
                    <a:pt x="430987" y="9970287"/>
                  </a:lnTo>
                  <a:lnTo>
                    <a:pt x="432206" y="9972421"/>
                  </a:lnTo>
                  <a:lnTo>
                    <a:pt x="433120" y="9974554"/>
                  </a:lnTo>
                  <a:lnTo>
                    <a:pt x="434035" y="9976688"/>
                  </a:lnTo>
                  <a:lnTo>
                    <a:pt x="434644" y="9979126"/>
                  </a:lnTo>
                  <a:lnTo>
                    <a:pt x="435559" y="9981260"/>
                  </a:lnTo>
                  <a:lnTo>
                    <a:pt x="436168" y="9984003"/>
                  </a:lnTo>
                  <a:lnTo>
                    <a:pt x="436473" y="9986137"/>
                  </a:lnTo>
                  <a:lnTo>
                    <a:pt x="437083" y="9988880"/>
                  </a:lnTo>
                  <a:lnTo>
                    <a:pt x="437388" y="9991318"/>
                  </a:lnTo>
                  <a:lnTo>
                    <a:pt x="437388" y="9994061"/>
                  </a:lnTo>
                  <a:lnTo>
                    <a:pt x="437692" y="9996500"/>
                  </a:lnTo>
                  <a:lnTo>
                    <a:pt x="437692" y="9999243"/>
                  </a:lnTo>
                  <a:lnTo>
                    <a:pt x="437692" y="10001681"/>
                  </a:lnTo>
                  <a:lnTo>
                    <a:pt x="437692" y="10004425"/>
                  </a:lnTo>
                  <a:lnTo>
                    <a:pt x="437388" y="10006863"/>
                  </a:lnTo>
                  <a:lnTo>
                    <a:pt x="437388" y="10009301"/>
                  </a:lnTo>
                  <a:lnTo>
                    <a:pt x="436778" y="10012045"/>
                  </a:lnTo>
                  <a:lnTo>
                    <a:pt x="436778" y="10014483"/>
                  </a:lnTo>
                  <a:lnTo>
                    <a:pt x="436168" y="10016921"/>
                  </a:lnTo>
                  <a:lnTo>
                    <a:pt x="468477" y="10016921"/>
                  </a:lnTo>
                </a:path>
                <a:path w="6883400" h="10017125">
                  <a:moveTo>
                    <a:pt x="468477" y="10016921"/>
                  </a:moveTo>
                  <a:lnTo>
                    <a:pt x="502005" y="10016921"/>
                  </a:lnTo>
                  <a:lnTo>
                    <a:pt x="501395" y="10014483"/>
                  </a:lnTo>
                  <a:lnTo>
                    <a:pt x="500481" y="10012045"/>
                  </a:lnTo>
                  <a:lnTo>
                    <a:pt x="500176" y="10009606"/>
                  </a:lnTo>
                  <a:lnTo>
                    <a:pt x="499871" y="10007168"/>
                  </a:lnTo>
                  <a:lnTo>
                    <a:pt x="499567" y="10004425"/>
                  </a:lnTo>
                  <a:lnTo>
                    <a:pt x="499262" y="10001986"/>
                  </a:lnTo>
                  <a:lnTo>
                    <a:pt x="499262" y="9999243"/>
                  </a:lnTo>
                  <a:lnTo>
                    <a:pt x="499262" y="9996805"/>
                  </a:lnTo>
                  <a:lnTo>
                    <a:pt x="499262" y="9994366"/>
                  </a:lnTo>
                  <a:lnTo>
                    <a:pt x="499567" y="9991623"/>
                  </a:lnTo>
                  <a:lnTo>
                    <a:pt x="499871" y="9989185"/>
                  </a:lnTo>
                  <a:lnTo>
                    <a:pt x="500176" y="9986441"/>
                  </a:lnTo>
                  <a:lnTo>
                    <a:pt x="500786" y="9984003"/>
                  </a:lnTo>
                  <a:lnTo>
                    <a:pt x="501395" y="9981565"/>
                  </a:lnTo>
                  <a:lnTo>
                    <a:pt x="502005" y="9979126"/>
                  </a:lnTo>
                  <a:lnTo>
                    <a:pt x="502920" y="9976993"/>
                  </a:lnTo>
                  <a:lnTo>
                    <a:pt x="503834" y="9974554"/>
                  </a:lnTo>
                  <a:lnTo>
                    <a:pt x="505053" y="9972421"/>
                  </a:lnTo>
                  <a:lnTo>
                    <a:pt x="506272" y="9970287"/>
                  </a:lnTo>
                  <a:lnTo>
                    <a:pt x="507492" y="9968153"/>
                  </a:lnTo>
                  <a:lnTo>
                    <a:pt x="508711" y="9966325"/>
                  </a:lnTo>
                  <a:lnTo>
                    <a:pt x="510235" y="9964496"/>
                  </a:lnTo>
                  <a:lnTo>
                    <a:pt x="511759" y="9962972"/>
                  </a:lnTo>
                  <a:lnTo>
                    <a:pt x="513588" y="9961448"/>
                  </a:lnTo>
                  <a:lnTo>
                    <a:pt x="515111" y="9959924"/>
                  </a:lnTo>
                  <a:lnTo>
                    <a:pt x="517245" y="9958705"/>
                  </a:lnTo>
                  <a:lnTo>
                    <a:pt x="519074" y="9957485"/>
                  </a:lnTo>
                  <a:lnTo>
                    <a:pt x="521208" y="9956571"/>
                  </a:lnTo>
                  <a:lnTo>
                    <a:pt x="523646" y="9955657"/>
                  </a:lnTo>
                  <a:lnTo>
                    <a:pt x="525780" y="9955047"/>
                  </a:lnTo>
                  <a:lnTo>
                    <a:pt x="528218" y="9954437"/>
                  </a:lnTo>
                  <a:lnTo>
                    <a:pt x="530961" y="9954133"/>
                  </a:lnTo>
                  <a:lnTo>
                    <a:pt x="533704" y="9954742"/>
                  </a:lnTo>
                  <a:lnTo>
                    <a:pt x="536143" y="9955047"/>
                  </a:lnTo>
                  <a:lnTo>
                    <a:pt x="538581" y="9955961"/>
                  </a:lnTo>
                  <a:lnTo>
                    <a:pt x="541020" y="9956571"/>
                  </a:lnTo>
                  <a:lnTo>
                    <a:pt x="543153" y="9957485"/>
                  </a:lnTo>
                  <a:lnTo>
                    <a:pt x="545287" y="9958705"/>
                  </a:lnTo>
                  <a:lnTo>
                    <a:pt x="547116" y="9960229"/>
                  </a:lnTo>
                  <a:lnTo>
                    <a:pt x="548944" y="9961448"/>
                  </a:lnTo>
                  <a:lnTo>
                    <a:pt x="550468" y="9962972"/>
                  </a:lnTo>
                  <a:lnTo>
                    <a:pt x="551992" y="9964801"/>
                  </a:lnTo>
                  <a:lnTo>
                    <a:pt x="553516" y="9966325"/>
                  </a:lnTo>
                  <a:lnTo>
                    <a:pt x="554736" y="9968458"/>
                  </a:lnTo>
                  <a:lnTo>
                    <a:pt x="555955" y="9970287"/>
                  </a:lnTo>
                  <a:lnTo>
                    <a:pt x="557174" y="9972421"/>
                  </a:lnTo>
                  <a:lnTo>
                    <a:pt x="558088" y="9974554"/>
                  </a:lnTo>
                  <a:lnTo>
                    <a:pt x="559003" y="9976688"/>
                  </a:lnTo>
                  <a:lnTo>
                    <a:pt x="559612" y="9979126"/>
                  </a:lnTo>
                  <a:lnTo>
                    <a:pt x="560527" y="9981260"/>
                  </a:lnTo>
                  <a:lnTo>
                    <a:pt x="561136" y="9984003"/>
                  </a:lnTo>
                  <a:lnTo>
                    <a:pt x="561441" y="9986137"/>
                  </a:lnTo>
                  <a:lnTo>
                    <a:pt x="562051" y="9988880"/>
                  </a:lnTo>
                  <a:lnTo>
                    <a:pt x="562355" y="9991318"/>
                  </a:lnTo>
                  <a:lnTo>
                    <a:pt x="562355" y="9994061"/>
                  </a:lnTo>
                  <a:lnTo>
                    <a:pt x="562660" y="9996500"/>
                  </a:lnTo>
                  <a:lnTo>
                    <a:pt x="562660" y="9999243"/>
                  </a:lnTo>
                  <a:lnTo>
                    <a:pt x="562660" y="10001681"/>
                  </a:lnTo>
                  <a:lnTo>
                    <a:pt x="562660" y="10004425"/>
                  </a:lnTo>
                  <a:lnTo>
                    <a:pt x="562355" y="10006863"/>
                  </a:lnTo>
                  <a:lnTo>
                    <a:pt x="562355" y="10009301"/>
                  </a:lnTo>
                  <a:lnTo>
                    <a:pt x="562051" y="10012045"/>
                  </a:lnTo>
                  <a:lnTo>
                    <a:pt x="561746" y="10014483"/>
                  </a:lnTo>
                  <a:lnTo>
                    <a:pt x="561136" y="10016921"/>
                  </a:lnTo>
                  <a:lnTo>
                    <a:pt x="593445" y="10016921"/>
                  </a:lnTo>
                </a:path>
                <a:path w="6883400" h="10017125">
                  <a:moveTo>
                    <a:pt x="593445" y="10016921"/>
                  </a:moveTo>
                  <a:lnTo>
                    <a:pt x="626973" y="10016921"/>
                  </a:lnTo>
                  <a:lnTo>
                    <a:pt x="626364" y="10014483"/>
                  </a:lnTo>
                  <a:lnTo>
                    <a:pt x="625754" y="10012045"/>
                  </a:lnTo>
                  <a:lnTo>
                    <a:pt x="625144" y="10009606"/>
                  </a:lnTo>
                  <a:lnTo>
                    <a:pt x="624840" y="10007168"/>
                  </a:lnTo>
                  <a:lnTo>
                    <a:pt x="624535" y="10004425"/>
                  </a:lnTo>
                  <a:lnTo>
                    <a:pt x="624230" y="10001986"/>
                  </a:lnTo>
                  <a:lnTo>
                    <a:pt x="624230" y="9999243"/>
                  </a:lnTo>
                  <a:lnTo>
                    <a:pt x="624230" y="9996805"/>
                  </a:lnTo>
                  <a:lnTo>
                    <a:pt x="624230" y="9994366"/>
                  </a:lnTo>
                  <a:lnTo>
                    <a:pt x="624535" y="9991623"/>
                  </a:lnTo>
                  <a:lnTo>
                    <a:pt x="624840" y="9989185"/>
                  </a:lnTo>
                  <a:lnTo>
                    <a:pt x="625144" y="9986441"/>
                  </a:lnTo>
                  <a:lnTo>
                    <a:pt x="625754" y="9984003"/>
                  </a:lnTo>
                  <a:lnTo>
                    <a:pt x="626364" y="9981565"/>
                  </a:lnTo>
                  <a:lnTo>
                    <a:pt x="627278" y="9979126"/>
                  </a:lnTo>
                  <a:lnTo>
                    <a:pt x="627888" y="9976993"/>
                  </a:lnTo>
                  <a:lnTo>
                    <a:pt x="628802" y="9974554"/>
                  </a:lnTo>
                  <a:lnTo>
                    <a:pt x="630021" y="9972421"/>
                  </a:lnTo>
                  <a:lnTo>
                    <a:pt x="631240" y="9970287"/>
                  </a:lnTo>
                  <a:lnTo>
                    <a:pt x="646480" y="9956571"/>
                  </a:lnTo>
                  <a:lnTo>
                    <a:pt x="648614" y="9955657"/>
                  </a:lnTo>
                  <a:lnTo>
                    <a:pt x="650748" y="9955047"/>
                  </a:lnTo>
                  <a:lnTo>
                    <a:pt x="653491" y="9954437"/>
                  </a:lnTo>
                  <a:lnTo>
                    <a:pt x="655929" y="9954133"/>
                  </a:lnTo>
                  <a:lnTo>
                    <a:pt x="658672" y="9954742"/>
                  </a:lnTo>
                  <a:lnTo>
                    <a:pt x="661111" y="9955047"/>
                  </a:lnTo>
                  <a:lnTo>
                    <a:pt x="663549" y="9955961"/>
                  </a:lnTo>
                  <a:lnTo>
                    <a:pt x="665988" y="9956571"/>
                  </a:lnTo>
                  <a:lnTo>
                    <a:pt x="668121" y="9957485"/>
                  </a:lnTo>
                  <a:lnTo>
                    <a:pt x="670255" y="9958705"/>
                  </a:lnTo>
                  <a:lnTo>
                    <a:pt x="672083" y="9960229"/>
                  </a:lnTo>
                  <a:lnTo>
                    <a:pt x="673912" y="9961448"/>
                  </a:lnTo>
                  <a:lnTo>
                    <a:pt x="675436" y="9962972"/>
                  </a:lnTo>
                  <a:lnTo>
                    <a:pt x="676960" y="9964801"/>
                  </a:lnTo>
                  <a:lnTo>
                    <a:pt x="678484" y="9966325"/>
                  </a:lnTo>
                  <a:lnTo>
                    <a:pt x="679704" y="9968458"/>
                  </a:lnTo>
                  <a:lnTo>
                    <a:pt x="680923" y="9970287"/>
                  </a:lnTo>
                  <a:lnTo>
                    <a:pt x="682142" y="9972421"/>
                  </a:lnTo>
                  <a:lnTo>
                    <a:pt x="683056" y="9974554"/>
                  </a:lnTo>
                  <a:lnTo>
                    <a:pt x="683971" y="9976688"/>
                  </a:lnTo>
                  <a:lnTo>
                    <a:pt x="684885" y="9979126"/>
                  </a:lnTo>
                  <a:lnTo>
                    <a:pt x="685495" y="9981260"/>
                  </a:lnTo>
                  <a:lnTo>
                    <a:pt x="686104" y="9984003"/>
                  </a:lnTo>
                  <a:lnTo>
                    <a:pt x="686714" y="9986137"/>
                  </a:lnTo>
                  <a:lnTo>
                    <a:pt x="687019" y="9988880"/>
                  </a:lnTo>
                  <a:lnTo>
                    <a:pt x="687324" y="9991318"/>
                  </a:lnTo>
                  <a:lnTo>
                    <a:pt x="687628" y="9994061"/>
                  </a:lnTo>
                  <a:lnTo>
                    <a:pt x="687628" y="9996500"/>
                  </a:lnTo>
                  <a:lnTo>
                    <a:pt x="687933" y="9999243"/>
                  </a:lnTo>
                  <a:lnTo>
                    <a:pt x="687933" y="10001681"/>
                  </a:lnTo>
                  <a:lnTo>
                    <a:pt x="687628" y="10004425"/>
                  </a:lnTo>
                  <a:lnTo>
                    <a:pt x="687628" y="10006863"/>
                  </a:lnTo>
                  <a:lnTo>
                    <a:pt x="687324" y="10009301"/>
                  </a:lnTo>
                  <a:lnTo>
                    <a:pt x="687019" y="10012045"/>
                  </a:lnTo>
                  <a:lnTo>
                    <a:pt x="686714" y="10014483"/>
                  </a:lnTo>
                  <a:lnTo>
                    <a:pt x="686104" y="10016921"/>
                  </a:lnTo>
                  <a:lnTo>
                    <a:pt x="718413" y="10016921"/>
                  </a:lnTo>
                </a:path>
                <a:path w="6883400" h="10017125">
                  <a:moveTo>
                    <a:pt x="718413" y="10016921"/>
                  </a:moveTo>
                  <a:lnTo>
                    <a:pt x="751941" y="10016921"/>
                  </a:lnTo>
                  <a:lnTo>
                    <a:pt x="751332" y="10014483"/>
                  </a:lnTo>
                  <a:lnTo>
                    <a:pt x="750722" y="10012045"/>
                  </a:lnTo>
                  <a:lnTo>
                    <a:pt x="750112" y="10009606"/>
                  </a:lnTo>
                  <a:lnTo>
                    <a:pt x="749808" y="10007168"/>
                  </a:lnTo>
                  <a:lnTo>
                    <a:pt x="749503" y="10004425"/>
                  </a:lnTo>
                  <a:lnTo>
                    <a:pt x="749198" y="10001986"/>
                  </a:lnTo>
                  <a:lnTo>
                    <a:pt x="749198" y="9999243"/>
                  </a:lnTo>
                  <a:lnTo>
                    <a:pt x="749198" y="9996805"/>
                  </a:lnTo>
                  <a:lnTo>
                    <a:pt x="749198" y="9994366"/>
                  </a:lnTo>
                  <a:lnTo>
                    <a:pt x="749503" y="9991623"/>
                  </a:lnTo>
                  <a:lnTo>
                    <a:pt x="749808" y="9989185"/>
                  </a:lnTo>
                  <a:lnTo>
                    <a:pt x="750417" y="9986441"/>
                  </a:lnTo>
                  <a:lnTo>
                    <a:pt x="750722" y="9984003"/>
                  </a:lnTo>
                  <a:lnTo>
                    <a:pt x="751636" y="9981565"/>
                  </a:lnTo>
                  <a:lnTo>
                    <a:pt x="752246" y="9979126"/>
                  </a:lnTo>
                  <a:lnTo>
                    <a:pt x="752855" y="9976993"/>
                  </a:lnTo>
                  <a:lnTo>
                    <a:pt x="754075" y="9974554"/>
                  </a:lnTo>
                  <a:lnTo>
                    <a:pt x="754989" y="9972421"/>
                  </a:lnTo>
                  <a:lnTo>
                    <a:pt x="756208" y="9970287"/>
                  </a:lnTo>
                  <a:lnTo>
                    <a:pt x="757427" y="9968153"/>
                  </a:lnTo>
                  <a:lnTo>
                    <a:pt x="758952" y="9966325"/>
                  </a:lnTo>
                  <a:lnTo>
                    <a:pt x="760171" y="9964496"/>
                  </a:lnTo>
                  <a:lnTo>
                    <a:pt x="761695" y="9962972"/>
                  </a:lnTo>
                  <a:lnTo>
                    <a:pt x="763524" y="9961448"/>
                  </a:lnTo>
                  <a:lnTo>
                    <a:pt x="765352" y="9959924"/>
                  </a:lnTo>
                  <a:lnTo>
                    <a:pt x="780897" y="9954133"/>
                  </a:lnTo>
                  <a:lnTo>
                    <a:pt x="783640" y="9954742"/>
                  </a:lnTo>
                  <a:lnTo>
                    <a:pt x="786079" y="9955047"/>
                  </a:lnTo>
                  <a:lnTo>
                    <a:pt x="788517" y="9955961"/>
                  </a:lnTo>
                  <a:lnTo>
                    <a:pt x="790955" y="9956571"/>
                  </a:lnTo>
                  <a:lnTo>
                    <a:pt x="793089" y="9957485"/>
                  </a:lnTo>
                  <a:lnTo>
                    <a:pt x="795223" y="9958705"/>
                  </a:lnTo>
                  <a:lnTo>
                    <a:pt x="797052" y="9960229"/>
                  </a:lnTo>
                  <a:lnTo>
                    <a:pt x="798880" y="9961448"/>
                  </a:lnTo>
                  <a:lnTo>
                    <a:pt x="800404" y="9962972"/>
                  </a:lnTo>
                  <a:lnTo>
                    <a:pt x="802233" y="9964801"/>
                  </a:lnTo>
                  <a:lnTo>
                    <a:pt x="803452" y="9966325"/>
                  </a:lnTo>
                  <a:lnTo>
                    <a:pt x="804976" y="9968458"/>
                  </a:lnTo>
                  <a:lnTo>
                    <a:pt x="806196" y="9970287"/>
                  </a:lnTo>
                  <a:lnTo>
                    <a:pt x="807110" y="9972421"/>
                  </a:lnTo>
                  <a:lnTo>
                    <a:pt x="808024" y="9974554"/>
                  </a:lnTo>
                  <a:lnTo>
                    <a:pt x="808939" y="9976688"/>
                  </a:lnTo>
                  <a:lnTo>
                    <a:pt x="809853" y="9979126"/>
                  </a:lnTo>
                  <a:lnTo>
                    <a:pt x="810463" y="9981260"/>
                  </a:lnTo>
                  <a:lnTo>
                    <a:pt x="811072" y="9984003"/>
                  </a:lnTo>
                  <a:lnTo>
                    <a:pt x="811682" y="9986137"/>
                  </a:lnTo>
                  <a:lnTo>
                    <a:pt x="811987" y="9988880"/>
                  </a:lnTo>
                  <a:lnTo>
                    <a:pt x="812292" y="9991318"/>
                  </a:lnTo>
                  <a:lnTo>
                    <a:pt x="812596" y="9994061"/>
                  </a:lnTo>
                  <a:lnTo>
                    <a:pt x="812596" y="9996500"/>
                  </a:lnTo>
                  <a:lnTo>
                    <a:pt x="812901" y="9999243"/>
                  </a:lnTo>
                  <a:lnTo>
                    <a:pt x="812901" y="10001681"/>
                  </a:lnTo>
                  <a:lnTo>
                    <a:pt x="812596" y="10004425"/>
                  </a:lnTo>
                  <a:lnTo>
                    <a:pt x="812596" y="10006863"/>
                  </a:lnTo>
                  <a:lnTo>
                    <a:pt x="812292" y="10009301"/>
                  </a:lnTo>
                  <a:lnTo>
                    <a:pt x="811987" y="10012045"/>
                  </a:lnTo>
                  <a:lnTo>
                    <a:pt x="811682" y="10014483"/>
                  </a:lnTo>
                  <a:lnTo>
                    <a:pt x="811072" y="10016921"/>
                  </a:lnTo>
                  <a:lnTo>
                    <a:pt x="843381" y="10016921"/>
                  </a:lnTo>
                </a:path>
                <a:path w="6883400" h="10017125">
                  <a:moveTo>
                    <a:pt x="843686" y="10016921"/>
                  </a:moveTo>
                  <a:lnTo>
                    <a:pt x="876909" y="10016921"/>
                  </a:lnTo>
                  <a:lnTo>
                    <a:pt x="876300" y="10014483"/>
                  </a:lnTo>
                  <a:lnTo>
                    <a:pt x="875690" y="10012045"/>
                  </a:lnTo>
                  <a:lnTo>
                    <a:pt x="875080" y="10009606"/>
                  </a:lnTo>
                  <a:lnTo>
                    <a:pt x="874776" y="10007168"/>
                  </a:lnTo>
                  <a:lnTo>
                    <a:pt x="874471" y="10004425"/>
                  </a:lnTo>
                  <a:lnTo>
                    <a:pt x="874471" y="10001986"/>
                  </a:lnTo>
                  <a:lnTo>
                    <a:pt x="874166" y="9999243"/>
                  </a:lnTo>
                  <a:lnTo>
                    <a:pt x="874166" y="9996805"/>
                  </a:lnTo>
                  <a:lnTo>
                    <a:pt x="874471" y="9994366"/>
                  </a:lnTo>
                  <a:lnTo>
                    <a:pt x="874471" y="9991623"/>
                  </a:lnTo>
                  <a:lnTo>
                    <a:pt x="875080" y="9989185"/>
                  </a:lnTo>
                  <a:lnTo>
                    <a:pt x="875385" y="9986441"/>
                  </a:lnTo>
                  <a:lnTo>
                    <a:pt x="875995" y="9984003"/>
                  </a:lnTo>
                  <a:lnTo>
                    <a:pt x="876604" y="9981565"/>
                  </a:lnTo>
                  <a:lnTo>
                    <a:pt x="877214" y="9979126"/>
                  </a:lnTo>
                  <a:lnTo>
                    <a:pt x="878128" y="9976993"/>
                  </a:lnTo>
                  <a:lnTo>
                    <a:pt x="883919" y="9966325"/>
                  </a:lnTo>
                  <a:lnTo>
                    <a:pt x="885139" y="9964496"/>
                  </a:lnTo>
                  <a:lnTo>
                    <a:pt x="886968" y="9962972"/>
                  </a:lnTo>
                  <a:lnTo>
                    <a:pt x="888492" y="9961448"/>
                  </a:lnTo>
                  <a:lnTo>
                    <a:pt x="890320" y="9959924"/>
                  </a:lnTo>
                  <a:lnTo>
                    <a:pt x="892149" y="9958705"/>
                  </a:lnTo>
                  <a:lnTo>
                    <a:pt x="894283" y="9957485"/>
                  </a:lnTo>
                  <a:lnTo>
                    <a:pt x="896416" y="9956571"/>
                  </a:lnTo>
                  <a:lnTo>
                    <a:pt x="898550" y="9955657"/>
                  </a:lnTo>
                  <a:lnTo>
                    <a:pt x="900988" y="9955047"/>
                  </a:lnTo>
                  <a:lnTo>
                    <a:pt x="903427" y="9954437"/>
                  </a:lnTo>
                  <a:lnTo>
                    <a:pt x="905865" y="9954133"/>
                  </a:lnTo>
                  <a:lnTo>
                    <a:pt x="908608" y="9954742"/>
                  </a:lnTo>
                  <a:lnTo>
                    <a:pt x="911351" y="9955047"/>
                  </a:lnTo>
                  <a:lnTo>
                    <a:pt x="913790" y="9955961"/>
                  </a:lnTo>
                  <a:lnTo>
                    <a:pt x="915924" y="9956571"/>
                  </a:lnTo>
                  <a:lnTo>
                    <a:pt x="918057" y="9957485"/>
                  </a:lnTo>
                  <a:lnTo>
                    <a:pt x="920191" y="9958705"/>
                  </a:lnTo>
                  <a:lnTo>
                    <a:pt x="922019" y="9960229"/>
                  </a:lnTo>
                  <a:lnTo>
                    <a:pt x="923848" y="9961448"/>
                  </a:lnTo>
                  <a:lnTo>
                    <a:pt x="932103" y="9972421"/>
                  </a:lnTo>
                  <a:lnTo>
                    <a:pt x="932992" y="9974554"/>
                  </a:lnTo>
                  <a:lnTo>
                    <a:pt x="934262" y="9976688"/>
                  </a:lnTo>
                  <a:lnTo>
                    <a:pt x="934770" y="9979126"/>
                  </a:lnTo>
                  <a:lnTo>
                    <a:pt x="935405" y="9981260"/>
                  </a:lnTo>
                  <a:lnTo>
                    <a:pt x="936040" y="9984003"/>
                  </a:lnTo>
                  <a:lnTo>
                    <a:pt x="936675" y="9986137"/>
                  </a:lnTo>
                  <a:lnTo>
                    <a:pt x="936929" y="9988880"/>
                  </a:lnTo>
                  <a:lnTo>
                    <a:pt x="937310" y="9991318"/>
                  </a:lnTo>
                  <a:lnTo>
                    <a:pt x="937564" y="9994061"/>
                  </a:lnTo>
                  <a:lnTo>
                    <a:pt x="937818" y="9996500"/>
                  </a:lnTo>
                  <a:lnTo>
                    <a:pt x="937818" y="9999243"/>
                  </a:lnTo>
                  <a:lnTo>
                    <a:pt x="937818" y="10001681"/>
                  </a:lnTo>
                  <a:lnTo>
                    <a:pt x="937818" y="10004425"/>
                  </a:lnTo>
                  <a:lnTo>
                    <a:pt x="937564" y="10006863"/>
                  </a:lnTo>
                  <a:lnTo>
                    <a:pt x="937310" y="10009301"/>
                  </a:lnTo>
                  <a:lnTo>
                    <a:pt x="936929" y="10012045"/>
                  </a:lnTo>
                  <a:lnTo>
                    <a:pt x="936675" y="10014483"/>
                  </a:lnTo>
                  <a:lnTo>
                    <a:pt x="936294" y="10016921"/>
                  </a:lnTo>
                  <a:lnTo>
                    <a:pt x="968679" y="10016921"/>
                  </a:lnTo>
                </a:path>
                <a:path w="6883400" h="10017125">
                  <a:moveTo>
                    <a:pt x="968679" y="10016921"/>
                  </a:moveTo>
                  <a:lnTo>
                    <a:pt x="1001826" y="10016921"/>
                  </a:lnTo>
                  <a:lnTo>
                    <a:pt x="1001318" y="10014483"/>
                  </a:lnTo>
                  <a:lnTo>
                    <a:pt x="1000683" y="10012045"/>
                  </a:lnTo>
                  <a:lnTo>
                    <a:pt x="1000302" y="10009606"/>
                  </a:lnTo>
                  <a:lnTo>
                    <a:pt x="999794" y="10007168"/>
                  </a:lnTo>
                  <a:lnTo>
                    <a:pt x="999413" y="10004425"/>
                  </a:lnTo>
                  <a:lnTo>
                    <a:pt x="999413" y="9991623"/>
                  </a:lnTo>
                  <a:lnTo>
                    <a:pt x="1000048" y="9989185"/>
                  </a:lnTo>
                  <a:lnTo>
                    <a:pt x="1000302" y="9986441"/>
                  </a:lnTo>
                  <a:lnTo>
                    <a:pt x="1000937" y="9984003"/>
                  </a:lnTo>
                  <a:lnTo>
                    <a:pt x="1001572" y="9981565"/>
                  </a:lnTo>
                  <a:lnTo>
                    <a:pt x="1002207" y="9979126"/>
                  </a:lnTo>
                  <a:lnTo>
                    <a:pt x="1003096" y="9976993"/>
                  </a:lnTo>
                  <a:lnTo>
                    <a:pt x="1003985" y="9974554"/>
                  </a:lnTo>
                  <a:lnTo>
                    <a:pt x="1004874" y="9972421"/>
                  </a:lnTo>
                  <a:lnTo>
                    <a:pt x="1006144" y="9970287"/>
                  </a:lnTo>
                  <a:lnTo>
                    <a:pt x="1007414" y="9968153"/>
                  </a:lnTo>
                  <a:lnTo>
                    <a:pt x="1008938" y="9966325"/>
                  </a:lnTo>
                  <a:lnTo>
                    <a:pt x="1010081" y="9964496"/>
                  </a:lnTo>
                  <a:lnTo>
                    <a:pt x="1011986" y="9962972"/>
                  </a:lnTo>
                  <a:lnTo>
                    <a:pt x="1013510" y="9961448"/>
                  </a:lnTo>
                  <a:lnTo>
                    <a:pt x="1015288" y="9959924"/>
                  </a:lnTo>
                  <a:lnTo>
                    <a:pt x="1017447" y="9958705"/>
                  </a:lnTo>
                  <a:lnTo>
                    <a:pt x="1019225" y="9957485"/>
                  </a:lnTo>
                  <a:lnTo>
                    <a:pt x="1021384" y="9956571"/>
                  </a:lnTo>
                  <a:lnTo>
                    <a:pt x="1023543" y="9955657"/>
                  </a:lnTo>
                  <a:lnTo>
                    <a:pt x="1025956" y="9955047"/>
                  </a:lnTo>
                  <a:lnTo>
                    <a:pt x="1028369" y="9954437"/>
                  </a:lnTo>
                  <a:lnTo>
                    <a:pt x="1030782" y="9954133"/>
                  </a:lnTo>
                  <a:lnTo>
                    <a:pt x="1033576" y="9954742"/>
                  </a:lnTo>
                  <a:lnTo>
                    <a:pt x="1036370" y="9955047"/>
                  </a:lnTo>
                  <a:lnTo>
                    <a:pt x="1038783" y="9955961"/>
                  </a:lnTo>
                  <a:lnTo>
                    <a:pt x="1040942" y="9956571"/>
                  </a:lnTo>
                  <a:lnTo>
                    <a:pt x="1042974" y="9957485"/>
                  </a:lnTo>
                  <a:lnTo>
                    <a:pt x="1045133" y="9958705"/>
                  </a:lnTo>
                  <a:lnTo>
                    <a:pt x="1047038" y="9960229"/>
                  </a:lnTo>
                  <a:lnTo>
                    <a:pt x="1048816" y="9961448"/>
                  </a:lnTo>
                  <a:lnTo>
                    <a:pt x="1050594" y="9962972"/>
                  </a:lnTo>
                  <a:lnTo>
                    <a:pt x="1052118" y="9964801"/>
                  </a:lnTo>
                  <a:lnTo>
                    <a:pt x="1053642" y="9966325"/>
                  </a:lnTo>
                  <a:lnTo>
                    <a:pt x="1054912" y="9968458"/>
                  </a:lnTo>
                  <a:lnTo>
                    <a:pt x="1056182" y="9970287"/>
                  </a:lnTo>
                  <a:lnTo>
                    <a:pt x="1057325" y="9972421"/>
                  </a:lnTo>
                  <a:lnTo>
                    <a:pt x="1058214" y="9974554"/>
                  </a:lnTo>
                  <a:lnTo>
                    <a:pt x="1059230" y="9976688"/>
                  </a:lnTo>
                  <a:lnTo>
                    <a:pt x="1059738" y="9979126"/>
                  </a:lnTo>
                  <a:lnTo>
                    <a:pt x="1060754" y="9981260"/>
                  </a:lnTo>
                  <a:lnTo>
                    <a:pt x="1061008" y="9984003"/>
                  </a:lnTo>
                  <a:lnTo>
                    <a:pt x="1061643" y="9986137"/>
                  </a:lnTo>
                  <a:lnTo>
                    <a:pt x="1062278" y="9988880"/>
                  </a:lnTo>
                  <a:lnTo>
                    <a:pt x="1062278" y="9991318"/>
                  </a:lnTo>
                  <a:lnTo>
                    <a:pt x="1062532" y="9994061"/>
                  </a:lnTo>
                  <a:lnTo>
                    <a:pt x="1062786" y="9996500"/>
                  </a:lnTo>
                  <a:lnTo>
                    <a:pt x="1062786" y="9999243"/>
                  </a:lnTo>
                  <a:lnTo>
                    <a:pt x="1062786" y="10001681"/>
                  </a:lnTo>
                  <a:lnTo>
                    <a:pt x="1062786" y="10004425"/>
                  </a:lnTo>
                  <a:lnTo>
                    <a:pt x="1062532" y="10006863"/>
                  </a:lnTo>
                  <a:lnTo>
                    <a:pt x="1062278" y="10009301"/>
                  </a:lnTo>
                  <a:lnTo>
                    <a:pt x="1061897" y="10012045"/>
                  </a:lnTo>
                  <a:lnTo>
                    <a:pt x="1061643" y="10014483"/>
                  </a:lnTo>
                  <a:lnTo>
                    <a:pt x="1061262" y="10016921"/>
                  </a:lnTo>
                  <a:lnTo>
                    <a:pt x="1093647" y="10016921"/>
                  </a:lnTo>
                </a:path>
                <a:path w="6883400" h="10017125">
                  <a:moveTo>
                    <a:pt x="1093647" y="10016921"/>
                  </a:moveTo>
                  <a:lnTo>
                    <a:pt x="1127175" y="10016921"/>
                  </a:lnTo>
                  <a:lnTo>
                    <a:pt x="1126286" y="10014483"/>
                  </a:lnTo>
                  <a:lnTo>
                    <a:pt x="1125651" y="10012045"/>
                  </a:lnTo>
                  <a:lnTo>
                    <a:pt x="1125270" y="10009606"/>
                  </a:lnTo>
                  <a:lnTo>
                    <a:pt x="1125016" y="10007168"/>
                  </a:lnTo>
                  <a:lnTo>
                    <a:pt x="1124762" y="10004425"/>
                  </a:lnTo>
                  <a:lnTo>
                    <a:pt x="1124381" y="10001986"/>
                  </a:lnTo>
                  <a:lnTo>
                    <a:pt x="1124381" y="9999243"/>
                  </a:lnTo>
                  <a:lnTo>
                    <a:pt x="1124381" y="9996805"/>
                  </a:lnTo>
                  <a:lnTo>
                    <a:pt x="1124381" y="9994366"/>
                  </a:lnTo>
                  <a:lnTo>
                    <a:pt x="1124762" y="9991623"/>
                  </a:lnTo>
                  <a:lnTo>
                    <a:pt x="1125016" y="9989185"/>
                  </a:lnTo>
                  <a:lnTo>
                    <a:pt x="1125270" y="9986441"/>
                  </a:lnTo>
                  <a:lnTo>
                    <a:pt x="1125905" y="9984003"/>
                  </a:lnTo>
                  <a:lnTo>
                    <a:pt x="1126540" y="9981565"/>
                  </a:lnTo>
                  <a:lnTo>
                    <a:pt x="1127175" y="9979126"/>
                  </a:lnTo>
                  <a:lnTo>
                    <a:pt x="1128064" y="9976993"/>
                  </a:lnTo>
                  <a:lnTo>
                    <a:pt x="1128953" y="9974554"/>
                  </a:lnTo>
                  <a:lnTo>
                    <a:pt x="1129842" y="9972421"/>
                  </a:lnTo>
                  <a:lnTo>
                    <a:pt x="1131112" y="9970287"/>
                  </a:lnTo>
                  <a:lnTo>
                    <a:pt x="1132382" y="9968153"/>
                  </a:lnTo>
                  <a:lnTo>
                    <a:pt x="1133906" y="9966325"/>
                  </a:lnTo>
                  <a:lnTo>
                    <a:pt x="1135430" y="9964496"/>
                  </a:lnTo>
                  <a:lnTo>
                    <a:pt x="1136954" y="9962972"/>
                  </a:lnTo>
                  <a:lnTo>
                    <a:pt x="1138478" y="9961448"/>
                  </a:lnTo>
                  <a:lnTo>
                    <a:pt x="1140256" y="9959924"/>
                  </a:lnTo>
                  <a:lnTo>
                    <a:pt x="1142415" y="9958705"/>
                  </a:lnTo>
                  <a:lnTo>
                    <a:pt x="1144193" y="9957485"/>
                  </a:lnTo>
                  <a:lnTo>
                    <a:pt x="1156131" y="9954133"/>
                  </a:lnTo>
                  <a:lnTo>
                    <a:pt x="1158798" y="9954742"/>
                  </a:lnTo>
                  <a:lnTo>
                    <a:pt x="1161338" y="9955047"/>
                  </a:lnTo>
                  <a:lnTo>
                    <a:pt x="1163751" y="9955961"/>
                  </a:lnTo>
                  <a:lnTo>
                    <a:pt x="1166164" y="9956571"/>
                  </a:lnTo>
                  <a:lnTo>
                    <a:pt x="1168323" y="9957485"/>
                  </a:lnTo>
                  <a:lnTo>
                    <a:pt x="1170101" y="9958705"/>
                  </a:lnTo>
                  <a:lnTo>
                    <a:pt x="1172006" y="9960229"/>
                  </a:lnTo>
                  <a:lnTo>
                    <a:pt x="1174038" y="9961448"/>
                  </a:lnTo>
                  <a:lnTo>
                    <a:pt x="1175562" y="9962972"/>
                  </a:lnTo>
                  <a:lnTo>
                    <a:pt x="1177086" y="9964801"/>
                  </a:lnTo>
                  <a:lnTo>
                    <a:pt x="1178610" y="9966325"/>
                  </a:lnTo>
                  <a:lnTo>
                    <a:pt x="1179880" y="9968458"/>
                  </a:lnTo>
                  <a:lnTo>
                    <a:pt x="1181150" y="9970287"/>
                  </a:lnTo>
                  <a:lnTo>
                    <a:pt x="1182293" y="9972421"/>
                  </a:lnTo>
                  <a:lnTo>
                    <a:pt x="1183182" y="9974554"/>
                  </a:lnTo>
                  <a:lnTo>
                    <a:pt x="1184198" y="9976688"/>
                  </a:lnTo>
                  <a:lnTo>
                    <a:pt x="1184706" y="9979126"/>
                  </a:lnTo>
                  <a:lnTo>
                    <a:pt x="1185722" y="9981260"/>
                  </a:lnTo>
                  <a:lnTo>
                    <a:pt x="1186230" y="9984003"/>
                  </a:lnTo>
                  <a:lnTo>
                    <a:pt x="1186611" y="9986137"/>
                  </a:lnTo>
                  <a:lnTo>
                    <a:pt x="1187246" y="9988880"/>
                  </a:lnTo>
                  <a:lnTo>
                    <a:pt x="1187500" y="9991318"/>
                  </a:lnTo>
                  <a:lnTo>
                    <a:pt x="1187500" y="9994061"/>
                  </a:lnTo>
                  <a:lnTo>
                    <a:pt x="1187754" y="9996500"/>
                  </a:lnTo>
                  <a:lnTo>
                    <a:pt x="1187754" y="9999243"/>
                  </a:lnTo>
                  <a:lnTo>
                    <a:pt x="1187754" y="10001681"/>
                  </a:lnTo>
                  <a:lnTo>
                    <a:pt x="1187754" y="10004425"/>
                  </a:lnTo>
                  <a:lnTo>
                    <a:pt x="1187500" y="10006863"/>
                  </a:lnTo>
                  <a:lnTo>
                    <a:pt x="1187500" y="10009301"/>
                  </a:lnTo>
                  <a:lnTo>
                    <a:pt x="1186865" y="10012045"/>
                  </a:lnTo>
                  <a:lnTo>
                    <a:pt x="1186611" y="10014483"/>
                  </a:lnTo>
                  <a:lnTo>
                    <a:pt x="1186230" y="10016921"/>
                  </a:lnTo>
                  <a:lnTo>
                    <a:pt x="1218615" y="10016921"/>
                  </a:lnTo>
                </a:path>
                <a:path w="6883400" h="10017125">
                  <a:moveTo>
                    <a:pt x="1218615" y="10016921"/>
                  </a:moveTo>
                  <a:lnTo>
                    <a:pt x="1252143" y="10016921"/>
                  </a:lnTo>
                  <a:lnTo>
                    <a:pt x="1251508" y="10014483"/>
                  </a:lnTo>
                  <a:lnTo>
                    <a:pt x="1250619" y="10012045"/>
                  </a:lnTo>
                  <a:lnTo>
                    <a:pt x="1250238" y="10009606"/>
                  </a:lnTo>
                  <a:lnTo>
                    <a:pt x="1249984" y="10007168"/>
                  </a:lnTo>
                  <a:lnTo>
                    <a:pt x="1249730" y="10004425"/>
                  </a:lnTo>
                  <a:lnTo>
                    <a:pt x="1249349" y="10001986"/>
                  </a:lnTo>
                  <a:lnTo>
                    <a:pt x="1249349" y="9999243"/>
                  </a:lnTo>
                  <a:lnTo>
                    <a:pt x="1249349" y="9996805"/>
                  </a:lnTo>
                  <a:lnTo>
                    <a:pt x="1249349" y="9994366"/>
                  </a:lnTo>
                  <a:lnTo>
                    <a:pt x="1249730" y="9991623"/>
                  </a:lnTo>
                  <a:lnTo>
                    <a:pt x="1249984" y="9989185"/>
                  </a:lnTo>
                  <a:lnTo>
                    <a:pt x="1250238" y="9986441"/>
                  </a:lnTo>
                  <a:lnTo>
                    <a:pt x="1250873" y="9984003"/>
                  </a:lnTo>
                  <a:lnTo>
                    <a:pt x="1251508" y="9981565"/>
                  </a:lnTo>
                  <a:lnTo>
                    <a:pt x="1252143" y="9979126"/>
                  </a:lnTo>
                  <a:lnTo>
                    <a:pt x="1253032" y="9976993"/>
                  </a:lnTo>
                  <a:lnTo>
                    <a:pt x="1253921" y="9974554"/>
                  </a:lnTo>
                  <a:lnTo>
                    <a:pt x="1255191" y="9972421"/>
                  </a:lnTo>
                  <a:lnTo>
                    <a:pt x="1256334" y="9970287"/>
                  </a:lnTo>
                  <a:lnTo>
                    <a:pt x="1263700" y="9961448"/>
                  </a:lnTo>
                  <a:lnTo>
                    <a:pt x="1265224" y="9959924"/>
                  </a:lnTo>
                  <a:lnTo>
                    <a:pt x="1267383" y="9958705"/>
                  </a:lnTo>
                  <a:lnTo>
                    <a:pt x="1269161" y="9957485"/>
                  </a:lnTo>
                  <a:lnTo>
                    <a:pt x="1271320" y="9956571"/>
                  </a:lnTo>
                  <a:lnTo>
                    <a:pt x="1273733" y="9955657"/>
                  </a:lnTo>
                  <a:lnTo>
                    <a:pt x="1275892" y="9955047"/>
                  </a:lnTo>
                  <a:lnTo>
                    <a:pt x="1278305" y="9954437"/>
                  </a:lnTo>
                  <a:lnTo>
                    <a:pt x="1281099" y="9954133"/>
                  </a:lnTo>
                  <a:lnTo>
                    <a:pt x="1283766" y="9954742"/>
                  </a:lnTo>
                  <a:lnTo>
                    <a:pt x="1286306" y="9955047"/>
                  </a:lnTo>
                  <a:lnTo>
                    <a:pt x="1288719" y="9955961"/>
                  </a:lnTo>
                  <a:lnTo>
                    <a:pt x="1291132" y="9956571"/>
                  </a:lnTo>
                  <a:lnTo>
                    <a:pt x="1293291" y="9957485"/>
                  </a:lnTo>
                  <a:lnTo>
                    <a:pt x="1295069" y="9958705"/>
                  </a:lnTo>
                  <a:lnTo>
                    <a:pt x="1297228" y="9960229"/>
                  </a:lnTo>
                  <a:lnTo>
                    <a:pt x="1299006" y="9961448"/>
                  </a:lnTo>
                  <a:lnTo>
                    <a:pt x="1300530" y="9962972"/>
                  </a:lnTo>
                  <a:lnTo>
                    <a:pt x="1302054" y="9964801"/>
                  </a:lnTo>
                  <a:lnTo>
                    <a:pt x="1303578" y="9966325"/>
                  </a:lnTo>
                  <a:lnTo>
                    <a:pt x="1304848" y="9968458"/>
                  </a:lnTo>
                  <a:lnTo>
                    <a:pt x="1306118" y="9970287"/>
                  </a:lnTo>
                  <a:lnTo>
                    <a:pt x="1307261" y="9972421"/>
                  </a:lnTo>
                  <a:lnTo>
                    <a:pt x="1308150" y="9974554"/>
                  </a:lnTo>
                  <a:lnTo>
                    <a:pt x="1309166" y="9976688"/>
                  </a:lnTo>
                  <a:lnTo>
                    <a:pt x="1309674" y="9979126"/>
                  </a:lnTo>
                  <a:lnTo>
                    <a:pt x="1310690" y="9981260"/>
                  </a:lnTo>
                  <a:lnTo>
                    <a:pt x="1311198" y="9984003"/>
                  </a:lnTo>
                  <a:lnTo>
                    <a:pt x="1311579" y="9986137"/>
                  </a:lnTo>
                  <a:lnTo>
                    <a:pt x="1312214" y="9988880"/>
                  </a:lnTo>
                  <a:lnTo>
                    <a:pt x="1312468" y="9991318"/>
                  </a:lnTo>
                  <a:lnTo>
                    <a:pt x="1312468" y="9994061"/>
                  </a:lnTo>
                  <a:lnTo>
                    <a:pt x="1312722" y="9996500"/>
                  </a:lnTo>
                  <a:lnTo>
                    <a:pt x="1312722" y="9999243"/>
                  </a:lnTo>
                  <a:lnTo>
                    <a:pt x="1312722" y="10001681"/>
                  </a:lnTo>
                  <a:lnTo>
                    <a:pt x="1312722" y="10004425"/>
                  </a:lnTo>
                  <a:lnTo>
                    <a:pt x="1312468" y="10006863"/>
                  </a:lnTo>
                  <a:lnTo>
                    <a:pt x="1312468" y="10009301"/>
                  </a:lnTo>
                  <a:lnTo>
                    <a:pt x="1312214" y="10012045"/>
                  </a:lnTo>
                  <a:lnTo>
                    <a:pt x="1311833" y="10014483"/>
                  </a:lnTo>
                  <a:lnTo>
                    <a:pt x="1311198" y="10016921"/>
                  </a:lnTo>
                  <a:lnTo>
                    <a:pt x="1343583" y="10016921"/>
                  </a:lnTo>
                </a:path>
                <a:path w="6883400" h="10017125">
                  <a:moveTo>
                    <a:pt x="1343583" y="10016921"/>
                  </a:moveTo>
                  <a:lnTo>
                    <a:pt x="1377111" y="10016921"/>
                  </a:lnTo>
                  <a:lnTo>
                    <a:pt x="1376476" y="10014483"/>
                  </a:lnTo>
                  <a:lnTo>
                    <a:pt x="1375841" y="10012045"/>
                  </a:lnTo>
                  <a:lnTo>
                    <a:pt x="1375206" y="10009606"/>
                  </a:lnTo>
                  <a:lnTo>
                    <a:pt x="1374952" y="10007168"/>
                  </a:lnTo>
                  <a:lnTo>
                    <a:pt x="1374698" y="10004425"/>
                  </a:lnTo>
                  <a:lnTo>
                    <a:pt x="1374317" y="10001986"/>
                  </a:lnTo>
                  <a:lnTo>
                    <a:pt x="1374317" y="9999243"/>
                  </a:lnTo>
                  <a:lnTo>
                    <a:pt x="1374317" y="9996805"/>
                  </a:lnTo>
                  <a:lnTo>
                    <a:pt x="1374317" y="9994366"/>
                  </a:lnTo>
                  <a:lnTo>
                    <a:pt x="1374698" y="9991623"/>
                  </a:lnTo>
                  <a:lnTo>
                    <a:pt x="1374952" y="9989185"/>
                  </a:lnTo>
                  <a:lnTo>
                    <a:pt x="1375206" y="9986441"/>
                  </a:lnTo>
                  <a:lnTo>
                    <a:pt x="1375841" y="9984003"/>
                  </a:lnTo>
                  <a:lnTo>
                    <a:pt x="1376476" y="9981565"/>
                  </a:lnTo>
                  <a:lnTo>
                    <a:pt x="1377365" y="9979126"/>
                  </a:lnTo>
                  <a:lnTo>
                    <a:pt x="1378000" y="9976993"/>
                  </a:lnTo>
                  <a:lnTo>
                    <a:pt x="1378889" y="9974554"/>
                  </a:lnTo>
                  <a:lnTo>
                    <a:pt x="1380159" y="9972421"/>
                  </a:lnTo>
                  <a:lnTo>
                    <a:pt x="1381302" y="9970287"/>
                  </a:lnTo>
                  <a:lnTo>
                    <a:pt x="1392351" y="9958705"/>
                  </a:lnTo>
                  <a:lnTo>
                    <a:pt x="1394129" y="9957485"/>
                  </a:lnTo>
                  <a:lnTo>
                    <a:pt x="1396542" y="9956571"/>
                  </a:lnTo>
                  <a:lnTo>
                    <a:pt x="1398701" y="9955657"/>
                  </a:lnTo>
                  <a:lnTo>
                    <a:pt x="1400860" y="9955047"/>
                  </a:lnTo>
                  <a:lnTo>
                    <a:pt x="1403654" y="9954437"/>
                  </a:lnTo>
                  <a:lnTo>
                    <a:pt x="1406067" y="9954133"/>
                  </a:lnTo>
                  <a:lnTo>
                    <a:pt x="1408734" y="9954742"/>
                  </a:lnTo>
                  <a:lnTo>
                    <a:pt x="1411274" y="9955047"/>
                  </a:lnTo>
                  <a:lnTo>
                    <a:pt x="1413687" y="9955961"/>
                  </a:lnTo>
                  <a:lnTo>
                    <a:pt x="1416100" y="9956571"/>
                  </a:lnTo>
                  <a:lnTo>
                    <a:pt x="1418259" y="9957485"/>
                  </a:lnTo>
                  <a:lnTo>
                    <a:pt x="1420418" y="9958705"/>
                  </a:lnTo>
                  <a:lnTo>
                    <a:pt x="1422196" y="9960229"/>
                  </a:lnTo>
                  <a:lnTo>
                    <a:pt x="1423974" y="9961448"/>
                  </a:lnTo>
                  <a:lnTo>
                    <a:pt x="1425498" y="9962972"/>
                  </a:lnTo>
                  <a:lnTo>
                    <a:pt x="1427022" y="9964801"/>
                  </a:lnTo>
                  <a:lnTo>
                    <a:pt x="1428546" y="9966325"/>
                  </a:lnTo>
                  <a:lnTo>
                    <a:pt x="1429816" y="9968458"/>
                  </a:lnTo>
                  <a:lnTo>
                    <a:pt x="1431086" y="9970287"/>
                  </a:lnTo>
                  <a:lnTo>
                    <a:pt x="1432229" y="9972421"/>
                  </a:lnTo>
                  <a:lnTo>
                    <a:pt x="1433118" y="9974554"/>
                  </a:lnTo>
                  <a:lnTo>
                    <a:pt x="1434134" y="9976688"/>
                  </a:lnTo>
                  <a:lnTo>
                    <a:pt x="1435023" y="9979126"/>
                  </a:lnTo>
                  <a:lnTo>
                    <a:pt x="1435658" y="9981260"/>
                  </a:lnTo>
                  <a:lnTo>
                    <a:pt x="1436166" y="9984003"/>
                  </a:lnTo>
                  <a:lnTo>
                    <a:pt x="1436547" y="9986137"/>
                  </a:lnTo>
                  <a:lnTo>
                    <a:pt x="1437182" y="9988880"/>
                  </a:lnTo>
                  <a:lnTo>
                    <a:pt x="1437436" y="9991318"/>
                  </a:lnTo>
                  <a:lnTo>
                    <a:pt x="1437690" y="9994061"/>
                  </a:lnTo>
                  <a:lnTo>
                    <a:pt x="1437690" y="9996500"/>
                  </a:lnTo>
                  <a:lnTo>
                    <a:pt x="1437690" y="9999243"/>
                  </a:lnTo>
                  <a:lnTo>
                    <a:pt x="1437690" y="10001681"/>
                  </a:lnTo>
                  <a:lnTo>
                    <a:pt x="1437690" y="10004425"/>
                  </a:lnTo>
                  <a:lnTo>
                    <a:pt x="1437690" y="10006863"/>
                  </a:lnTo>
                  <a:lnTo>
                    <a:pt x="1437436" y="10009301"/>
                  </a:lnTo>
                  <a:lnTo>
                    <a:pt x="1437182" y="10012045"/>
                  </a:lnTo>
                  <a:lnTo>
                    <a:pt x="1436801" y="10014483"/>
                  </a:lnTo>
                  <a:lnTo>
                    <a:pt x="1436166" y="10016921"/>
                  </a:lnTo>
                  <a:lnTo>
                    <a:pt x="1468551" y="10016921"/>
                  </a:lnTo>
                </a:path>
                <a:path w="6883400" h="10017125">
                  <a:moveTo>
                    <a:pt x="1468551" y="10016921"/>
                  </a:moveTo>
                  <a:lnTo>
                    <a:pt x="1502079" y="10016921"/>
                  </a:lnTo>
                  <a:lnTo>
                    <a:pt x="1501444" y="10014483"/>
                  </a:lnTo>
                  <a:lnTo>
                    <a:pt x="1500809" y="10012045"/>
                  </a:lnTo>
                  <a:lnTo>
                    <a:pt x="1500174" y="10009606"/>
                  </a:lnTo>
                  <a:lnTo>
                    <a:pt x="1499920" y="10007168"/>
                  </a:lnTo>
                  <a:lnTo>
                    <a:pt x="1499666" y="10004425"/>
                  </a:lnTo>
                  <a:lnTo>
                    <a:pt x="1499285" y="10001986"/>
                  </a:lnTo>
                  <a:lnTo>
                    <a:pt x="1499285" y="9999243"/>
                  </a:lnTo>
                  <a:lnTo>
                    <a:pt x="1499285" y="9996805"/>
                  </a:lnTo>
                  <a:lnTo>
                    <a:pt x="1499285" y="9994366"/>
                  </a:lnTo>
                  <a:lnTo>
                    <a:pt x="1499666" y="9991623"/>
                  </a:lnTo>
                  <a:lnTo>
                    <a:pt x="1499920" y="9989185"/>
                  </a:lnTo>
                  <a:lnTo>
                    <a:pt x="1500555" y="9986441"/>
                  </a:lnTo>
                  <a:lnTo>
                    <a:pt x="1500809" y="9984003"/>
                  </a:lnTo>
                  <a:lnTo>
                    <a:pt x="1501698" y="9981565"/>
                  </a:lnTo>
                  <a:lnTo>
                    <a:pt x="1502333" y="9979126"/>
                  </a:lnTo>
                  <a:lnTo>
                    <a:pt x="1502968" y="9976993"/>
                  </a:lnTo>
                  <a:lnTo>
                    <a:pt x="1504238" y="9974554"/>
                  </a:lnTo>
                  <a:lnTo>
                    <a:pt x="1505127" y="9972421"/>
                  </a:lnTo>
                  <a:lnTo>
                    <a:pt x="1506270" y="9970287"/>
                  </a:lnTo>
                  <a:lnTo>
                    <a:pt x="1531035" y="9954133"/>
                  </a:lnTo>
                  <a:lnTo>
                    <a:pt x="1533702" y="9954742"/>
                  </a:lnTo>
                  <a:lnTo>
                    <a:pt x="1536242" y="9955047"/>
                  </a:lnTo>
                  <a:lnTo>
                    <a:pt x="1538655" y="9955961"/>
                  </a:lnTo>
                  <a:lnTo>
                    <a:pt x="1541068" y="9956571"/>
                  </a:lnTo>
                  <a:lnTo>
                    <a:pt x="1543227" y="9957485"/>
                  </a:lnTo>
                  <a:lnTo>
                    <a:pt x="1545386" y="9958705"/>
                  </a:lnTo>
                  <a:lnTo>
                    <a:pt x="1547164" y="9960229"/>
                  </a:lnTo>
                  <a:lnTo>
                    <a:pt x="1548942" y="9961448"/>
                  </a:lnTo>
                  <a:lnTo>
                    <a:pt x="1550466" y="9962972"/>
                  </a:lnTo>
                  <a:lnTo>
                    <a:pt x="1552371" y="9964801"/>
                  </a:lnTo>
                  <a:lnTo>
                    <a:pt x="1553514" y="9966325"/>
                  </a:lnTo>
                  <a:lnTo>
                    <a:pt x="1554784" y="9968458"/>
                  </a:lnTo>
                  <a:lnTo>
                    <a:pt x="1556054" y="9970287"/>
                  </a:lnTo>
                  <a:lnTo>
                    <a:pt x="1557197" y="9972421"/>
                  </a:lnTo>
                  <a:lnTo>
                    <a:pt x="1558086" y="9974554"/>
                  </a:lnTo>
                  <a:lnTo>
                    <a:pt x="1559102" y="9976688"/>
                  </a:lnTo>
                  <a:lnTo>
                    <a:pt x="1559991" y="9979126"/>
                  </a:lnTo>
                  <a:lnTo>
                    <a:pt x="1560626" y="9981260"/>
                  </a:lnTo>
                  <a:lnTo>
                    <a:pt x="1561134" y="9984003"/>
                  </a:lnTo>
                  <a:lnTo>
                    <a:pt x="1561769" y="9986137"/>
                  </a:lnTo>
                  <a:lnTo>
                    <a:pt x="1562150" y="9988880"/>
                  </a:lnTo>
                  <a:lnTo>
                    <a:pt x="1562404" y="9991318"/>
                  </a:lnTo>
                  <a:lnTo>
                    <a:pt x="1562658" y="9994061"/>
                  </a:lnTo>
                  <a:lnTo>
                    <a:pt x="1562658" y="9996500"/>
                  </a:lnTo>
                  <a:lnTo>
                    <a:pt x="1563039" y="9999243"/>
                  </a:lnTo>
                  <a:lnTo>
                    <a:pt x="1563039" y="10001681"/>
                  </a:lnTo>
                  <a:lnTo>
                    <a:pt x="1562658" y="10004425"/>
                  </a:lnTo>
                  <a:lnTo>
                    <a:pt x="1562658" y="10006863"/>
                  </a:lnTo>
                  <a:lnTo>
                    <a:pt x="1562404" y="10009301"/>
                  </a:lnTo>
                  <a:lnTo>
                    <a:pt x="1562150" y="10012045"/>
                  </a:lnTo>
                  <a:lnTo>
                    <a:pt x="1561769" y="10014483"/>
                  </a:lnTo>
                  <a:lnTo>
                    <a:pt x="1561134" y="10016921"/>
                  </a:lnTo>
                  <a:lnTo>
                    <a:pt x="1593519" y="10016921"/>
                  </a:lnTo>
                </a:path>
                <a:path w="6883400" h="10017125">
                  <a:moveTo>
                    <a:pt x="1593519" y="10016921"/>
                  </a:moveTo>
                  <a:lnTo>
                    <a:pt x="1627047" y="10016921"/>
                  </a:lnTo>
                  <a:lnTo>
                    <a:pt x="1626412" y="10014483"/>
                  </a:lnTo>
                  <a:lnTo>
                    <a:pt x="1625777" y="10012045"/>
                  </a:lnTo>
                  <a:lnTo>
                    <a:pt x="1625142" y="10009606"/>
                  </a:lnTo>
                  <a:lnTo>
                    <a:pt x="1624888" y="10007168"/>
                  </a:lnTo>
                  <a:lnTo>
                    <a:pt x="1624634" y="10004425"/>
                  </a:lnTo>
                  <a:lnTo>
                    <a:pt x="1624634" y="10001986"/>
                  </a:lnTo>
                  <a:lnTo>
                    <a:pt x="1624253" y="9999243"/>
                  </a:lnTo>
                  <a:lnTo>
                    <a:pt x="1624253" y="9996805"/>
                  </a:lnTo>
                  <a:lnTo>
                    <a:pt x="1624634" y="9994366"/>
                  </a:lnTo>
                  <a:lnTo>
                    <a:pt x="1624634" y="9991623"/>
                  </a:lnTo>
                  <a:lnTo>
                    <a:pt x="1624888" y="9989185"/>
                  </a:lnTo>
                  <a:lnTo>
                    <a:pt x="1625523" y="9986441"/>
                  </a:lnTo>
                  <a:lnTo>
                    <a:pt x="1626158" y="9984003"/>
                  </a:lnTo>
                  <a:lnTo>
                    <a:pt x="1626666" y="9981565"/>
                  </a:lnTo>
                  <a:lnTo>
                    <a:pt x="1627301" y="9979126"/>
                  </a:lnTo>
                  <a:lnTo>
                    <a:pt x="1628190" y="9976993"/>
                  </a:lnTo>
                  <a:lnTo>
                    <a:pt x="1629206" y="9974554"/>
                  </a:lnTo>
                  <a:lnTo>
                    <a:pt x="1630095" y="9972421"/>
                  </a:lnTo>
                  <a:lnTo>
                    <a:pt x="1631238" y="9970287"/>
                  </a:lnTo>
                  <a:lnTo>
                    <a:pt x="1632508" y="9968153"/>
                  </a:lnTo>
                  <a:lnTo>
                    <a:pt x="1634032" y="9966325"/>
                  </a:lnTo>
                  <a:lnTo>
                    <a:pt x="1635302" y="9964496"/>
                  </a:lnTo>
                  <a:lnTo>
                    <a:pt x="1637080" y="9962972"/>
                  </a:lnTo>
                  <a:lnTo>
                    <a:pt x="1638604" y="9961448"/>
                  </a:lnTo>
                  <a:lnTo>
                    <a:pt x="1640382" y="9959924"/>
                  </a:lnTo>
                  <a:lnTo>
                    <a:pt x="1656003" y="9954133"/>
                  </a:lnTo>
                  <a:lnTo>
                    <a:pt x="1658670" y="9954742"/>
                  </a:lnTo>
                  <a:lnTo>
                    <a:pt x="1661210" y="9955047"/>
                  </a:lnTo>
                  <a:lnTo>
                    <a:pt x="1663623" y="9955961"/>
                  </a:lnTo>
                  <a:lnTo>
                    <a:pt x="1666036" y="9956571"/>
                  </a:lnTo>
                  <a:lnTo>
                    <a:pt x="1668195" y="9957485"/>
                  </a:lnTo>
                  <a:lnTo>
                    <a:pt x="1670354" y="9958705"/>
                  </a:lnTo>
                  <a:lnTo>
                    <a:pt x="1672132" y="9960229"/>
                  </a:lnTo>
                  <a:lnTo>
                    <a:pt x="1673910" y="9961448"/>
                  </a:lnTo>
                  <a:lnTo>
                    <a:pt x="1675434" y="9962972"/>
                  </a:lnTo>
                  <a:lnTo>
                    <a:pt x="1677339" y="9964801"/>
                  </a:lnTo>
                  <a:lnTo>
                    <a:pt x="1678482" y="9966325"/>
                  </a:lnTo>
                  <a:lnTo>
                    <a:pt x="1680006" y="9968458"/>
                  </a:lnTo>
                  <a:lnTo>
                    <a:pt x="1681276" y="9970287"/>
                  </a:lnTo>
                  <a:lnTo>
                    <a:pt x="1682165" y="9972421"/>
                  </a:lnTo>
                  <a:lnTo>
                    <a:pt x="1683054" y="9974554"/>
                  </a:lnTo>
                  <a:lnTo>
                    <a:pt x="1684070" y="9976688"/>
                  </a:lnTo>
                  <a:lnTo>
                    <a:pt x="1684959" y="9979126"/>
                  </a:lnTo>
                  <a:lnTo>
                    <a:pt x="1685594" y="9981260"/>
                  </a:lnTo>
                  <a:lnTo>
                    <a:pt x="1686102" y="9984003"/>
                  </a:lnTo>
                  <a:lnTo>
                    <a:pt x="1686737" y="9986137"/>
                  </a:lnTo>
                  <a:lnTo>
                    <a:pt x="1687118" y="9988880"/>
                  </a:lnTo>
                  <a:lnTo>
                    <a:pt x="1687372" y="9991318"/>
                  </a:lnTo>
                  <a:lnTo>
                    <a:pt x="1687626" y="9994061"/>
                  </a:lnTo>
                  <a:lnTo>
                    <a:pt x="1687626" y="9996500"/>
                  </a:lnTo>
                  <a:lnTo>
                    <a:pt x="1688007" y="9999243"/>
                  </a:lnTo>
                  <a:lnTo>
                    <a:pt x="1688007" y="10001681"/>
                  </a:lnTo>
                  <a:lnTo>
                    <a:pt x="1687626" y="10004425"/>
                  </a:lnTo>
                  <a:lnTo>
                    <a:pt x="1687626" y="10006863"/>
                  </a:lnTo>
                  <a:lnTo>
                    <a:pt x="1687372" y="10009301"/>
                  </a:lnTo>
                  <a:lnTo>
                    <a:pt x="1687118" y="10012045"/>
                  </a:lnTo>
                  <a:lnTo>
                    <a:pt x="1686737" y="10014483"/>
                  </a:lnTo>
                  <a:lnTo>
                    <a:pt x="1686483" y="10016921"/>
                  </a:lnTo>
                  <a:lnTo>
                    <a:pt x="1718741" y="10016921"/>
                  </a:lnTo>
                </a:path>
                <a:path w="6883400" h="10017125">
                  <a:moveTo>
                    <a:pt x="1718741" y="10016921"/>
                  </a:moveTo>
                  <a:lnTo>
                    <a:pt x="1752015" y="10016921"/>
                  </a:lnTo>
                  <a:lnTo>
                    <a:pt x="1751380" y="10014483"/>
                  </a:lnTo>
                  <a:lnTo>
                    <a:pt x="1750745" y="10012045"/>
                  </a:lnTo>
                  <a:lnTo>
                    <a:pt x="1750491" y="10009606"/>
                  </a:lnTo>
                  <a:lnTo>
                    <a:pt x="1749856" y="10007168"/>
                  </a:lnTo>
                  <a:lnTo>
                    <a:pt x="1749602" y="10004425"/>
                  </a:lnTo>
                  <a:lnTo>
                    <a:pt x="1749602" y="10001986"/>
                  </a:lnTo>
                  <a:lnTo>
                    <a:pt x="1749221" y="9999243"/>
                  </a:lnTo>
                  <a:lnTo>
                    <a:pt x="1749221" y="9996805"/>
                  </a:lnTo>
                  <a:lnTo>
                    <a:pt x="1749602" y="9994366"/>
                  </a:lnTo>
                  <a:lnTo>
                    <a:pt x="1749602" y="9991623"/>
                  </a:lnTo>
                  <a:lnTo>
                    <a:pt x="1750110" y="9989185"/>
                  </a:lnTo>
                  <a:lnTo>
                    <a:pt x="1750491" y="9986441"/>
                  </a:lnTo>
                  <a:lnTo>
                    <a:pt x="1751126" y="9984003"/>
                  </a:lnTo>
                  <a:lnTo>
                    <a:pt x="1751634" y="9981565"/>
                  </a:lnTo>
                  <a:lnTo>
                    <a:pt x="1752269" y="9979126"/>
                  </a:lnTo>
                  <a:lnTo>
                    <a:pt x="1753158" y="9976993"/>
                  </a:lnTo>
                  <a:lnTo>
                    <a:pt x="1754174" y="9974554"/>
                  </a:lnTo>
                  <a:lnTo>
                    <a:pt x="1755063" y="9972421"/>
                  </a:lnTo>
                  <a:lnTo>
                    <a:pt x="1756206" y="9970287"/>
                  </a:lnTo>
                  <a:lnTo>
                    <a:pt x="1757476" y="9968153"/>
                  </a:lnTo>
                  <a:lnTo>
                    <a:pt x="1759000" y="9966325"/>
                  </a:lnTo>
                  <a:lnTo>
                    <a:pt x="1760270" y="9964496"/>
                  </a:lnTo>
                  <a:lnTo>
                    <a:pt x="1762048" y="9962972"/>
                  </a:lnTo>
                  <a:lnTo>
                    <a:pt x="1763572" y="9961448"/>
                  </a:lnTo>
                  <a:lnTo>
                    <a:pt x="1765350" y="9959924"/>
                  </a:lnTo>
                  <a:lnTo>
                    <a:pt x="1780971" y="9954133"/>
                  </a:lnTo>
                  <a:lnTo>
                    <a:pt x="1783638" y="9954742"/>
                  </a:lnTo>
                  <a:lnTo>
                    <a:pt x="1786432" y="9955047"/>
                  </a:lnTo>
                  <a:lnTo>
                    <a:pt x="1788845" y="9955961"/>
                  </a:lnTo>
                  <a:lnTo>
                    <a:pt x="1791004" y="9956571"/>
                  </a:lnTo>
                  <a:lnTo>
                    <a:pt x="1793163" y="9957485"/>
                  </a:lnTo>
                  <a:lnTo>
                    <a:pt x="1795322" y="9958705"/>
                  </a:lnTo>
                  <a:lnTo>
                    <a:pt x="1797100" y="9960229"/>
                  </a:lnTo>
                  <a:lnTo>
                    <a:pt x="1798878" y="9961448"/>
                  </a:lnTo>
                  <a:lnTo>
                    <a:pt x="1807133" y="9972421"/>
                  </a:lnTo>
                  <a:lnTo>
                    <a:pt x="1808403" y="9974554"/>
                  </a:lnTo>
                  <a:lnTo>
                    <a:pt x="1809292" y="9976688"/>
                  </a:lnTo>
                  <a:lnTo>
                    <a:pt x="1809927" y="9979126"/>
                  </a:lnTo>
                  <a:lnTo>
                    <a:pt x="1810816" y="9981260"/>
                  </a:lnTo>
                  <a:lnTo>
                    <a:pt x="1811070" y="9984003"/>
                  </a:lnTo>
                  <a:lnTo>
                    <a:pt x="1811705" y="9986137"/>
                  </a:lnTo>
                  <a:lnTo>
                    <a:pt x="1812086" y="9988880"/>
                  </a:lnTo>
                  <a:lnTo>
                    <a:pt x="1812340" y="9991318"/>
                  </a:lnTo>
                  <a:lnTo>
                    <a:pt x="1812594" y="9994061"/>
                  </a:lnTo>
                  <a:lnTo>
                    <a:pt x="1812975" y="9996500"/>
                  </a:lnTo>
                  <a:lnTo>
                    <a:pt x="1812975" y="9999243"/>
                  </a:lnTo>
                  <a:lnTo>
                    <a:pt x="1812975" y="10001681"/>
                  </a:lnTo>
                  <a:lnTo>
                    <a:pt x="1812975" y="10004425"/>
                  </a:lnTo>
                  <a:lnTo>
                    <a:pt x="1812594" y="10006863"/>
                  </a:lnTo>
                  <a:lnTo>
                    <a:pt x="1812340" y="10009301"/>
                  </a:lnTo>
                  <a:lnTo>
                    <a:pt x="1812086" y="10012045"/>
                  </a:lnTo>
                  <a:lnTo>
                    <a:pt x="1811705" y="10014483"/>
                  </a:lnTo>
                  <a:lnTo>
                    <a:pt x="1811451" y="10016921"/>
                  </a:lnTo>
                  <a:lnTo>
                    <a:pt x="1843709" y="10016921"/>
                  </a:lnTo>
                </a:path>
                <a:path w="6883400" h="10017125">
                  <a:moveTo>
                    <a:pt x="1843709" y="10016921"/>
                  </a:moveTo>
                  <a:lnTo>
                    <a:pt x="1877237" y="10016921"/>
                  </a:lnTo>
                  <a:lnTo>
                    <a:pt x="1876348" y="10014483"/>
                  </a:lnTo>
                  <a:lnTo>
                    <a:pt x="1875713" y="10012045"/>
                  </a:lnTo>
                  <a:lnTo>
                    <a:pt x="1875459" y="10009606"/>
                  </a:lnTo>
                  <a:lnTo>
                    <a:pt x="1874824" y="10007168"/>
                  </a:lnTo>
                  <a:lnTo>
                    <a:pt x="1874824" y="10004425"/>
                  </a:lnTo>
                  <a:lnTo>
                    <a:pt x="1874570" y="10001986"/>
                  </a:lnTo>
                  <a:lnTo>
                    <a:pt x="1874570" y="9999243"/>
                  </a:lnTo>
                  <a:lnTo>
                    <a:pt x="1874570" y="9996805"/>
                  </a:lnTo>
                  <a:lnTo>
                    <a:pt x="1874570" y="9994366"/>
                  </a:lnTo>
                  <a:lnTo>
                    <a:pt x="1874824" y="9991623"/>
                  </a:lnTo>
                  <a:lnTo>
                    <a:pt x="1875078" y="9989185"/>
                  </a:lnTo>
                  <a:lnTo>
                    <a:pt x="1875459" y="9986441"/>
                  </a:lnTo>
                  <a:lnTo>
                    <a:pt x="1876094" y="9984003"/>
                  </a:lnTo>
                  <a:lnTo>
                    <a:pt x="1876602" y="9981565"/>
                  </a:lnTo>
                  <a:lnTo>
                    <a:pt x="1877237" y="9979126"/>
                  </a:lnTo>
                  <a:lnTo>
                    <a:pt x="1878126" y="9976993"/>
                  </a:lnTo>
                  <a:lnTo>
                    <a:pt x="1879142" y="9974554"/>
                  </a:lnTo>
                  <a:lnTo>
                    <a:pt x="1887016" y="9962972"/>
                  </a:lnTo>
                  <a:lnTo>
                    <a:pt x="1888540" y="9961448"/>
                  </a:lnTo>
                  <a:lnTo>
                    <a:pt x="1890318" y="9959924"/>
                  </a:lnTo>
                  <a:lnTo>
                    <a:pt x="1892477" y="9958705"/>
                  </a:lnTo>
                  <a:lnTo>
                    <a:pt x="1894382" y="9957485"/>
                  </a:lnTo>
                  <a:lnTo>
                    <a:pt x="1906193" y="9954133"/>
                  </a:lnTo>
                  <a:lnTo>
                    <a:pt x="1908606" y="9954742"/>
                  </a:lnTo>
                  <a:lnTo>
                    <a:pt x="1911400" y="9955047"/>
                  </a:lnTo>
                  <a:lnTo>
                    <a:pt x="1913813" y="9955961"/>
                  </a:lnTo>
                  <a:lnTo>
                    <a:pt x="1915972" y="9956571"/>
                  </a:lnTo>
                  <a:lnTo>
                    <a:pt x="1918385" y="9957485"/>
                  </a:lnTo>
                  <a:lnTo>
                    <a:pt x="1920290" y="9958705"/>
                  </a:lnTo>
                  <a:lnTo>
                    <a:pt x="1922068" y="9960229"/>
                  </a:lnTo>
                  <a:lnTo>
                    <a:pt x="1924227" y="9961448"/>
                  </a:lnTo>
                  <a:lnTo>
                    <a:pt x="1925751" y="9962972"/>
                  </a:lnTo>
                  <a:lnTo>
                    <a:pt x="1927275" y="9964801"/>
                  </a:lnTo>
                  <a:lnTo>
                    <a:pt x="1928799" y="9966325"/>
                  </a:lnTo>
                  <a:lnTo>
                    <a:pt x="1929942" y="9968458"/>
                  </a:lnTo>
                  <a:lnTo>
                    <a:pt x="1931212" y="9970287"/>
                  </a:lnTo>
                  <a:lnTo>
                    <a:pt x="1932482" y="9972421"/>
                  </a:lnTo>
                  <a:lnTo>
                    <a:pt x="1933371" y="9974554"/>
                  </a:lnTo>
                  <a:lnTo>
                    <a:pt x="1934260" y="9976688"/>
                  </a:lnTo>
                  <a:lnTo>
                    <a:pt x="1934895" y="9979126"/>
                  </a:lnTo>
                  <a:lnTo>
                    <a:pt x="1935784" y="9981260"/>
                  </a:lnTo>
                  <a:lnTo>
                    <a:pt x="1936419" y="9984003"/>
                  </a:lnTo>
                  <a:lnTo>
                    <a:pt x="1936673" y="9986137"/>
                  </a:lnTo>
                  <a:lnTo>
                    <a:pt x="1937308" y="9988880"/>
                  </a:lnTo>
                  <a:lnTo>
                    <a:pt x="1937562" y="9991318"/>
                  </a:lnTo>
                  <a:lnTo>
                    <a:pt x="1937562" y="9994061"/>
                  </a:lnTo>
                  <a:lnTo>
                    <a:pt x="1937943" y="9996500"/>
                  </a:lnTo>
                  <a:lnTo>
                    <a:pt x="1937943" y="9999243"/>
                  </a:lnTo>
                  <a:lnTo>
                    <a:pt x="1937943" y="10001681"/>
                  </a:lnTo>
                  <a:lnTo>
                    <a:pt x="1937943" y="10004425"/>
                  </a:lnTo>
                  <a:lnTo>
                    <a:pt x="1937562" y="10006863"/>
                  </a:lnTo>
                  <a:lnTo>
                    <a:pt x="1937562" y="10009301"/>
                  </a:lnTo>
                  <a:lnTo>
                    <a:pt x="1937054" y="10012045"/>
                  </a:lnTo>
                  <a:lnTo>
                    <a:pt x="1936673" y="10014483"/>
                  </a:lnTo>
                  <a:lnTo>
                    <a:pt x="1936419" y="10016921"/>
                  </a:lnTo>
                  <a:lnTo>
                    <a:pt x="1968677" y="10016921"/>
                  </a:lnTo>
                </a:path>
                <a:path w="6883400" h="10017125">
                  <a:moveTo>
                    <a:pt x="1968677" y="10016921"/>
                  </a:moveTo>
                  <a:lnTo>
                    <a:pt x="2002205" y="10016921"/>
                  </a:lnTo>
                  <a:lnTo>
                    <a:pt x="2001570" y="10014483"/>
                  </a:lnTo>
                  <a:lnTo>
                    <a:pt x="2000681" y="10012045"/>
                  </a:lnTo>
                  <a:lnTo>
                    <a:pt x="2000427" y="10009606"/>
                  </a:lnTo>
                  <a:lnTo>
                    <a:pt x="2000046" y="10007168"/>
                  </a:lnTo>
                  <a:lnTo>
                    <a:pt x="1999792" y="10004425"/>
                  </a:lnTo>
                  <a:lnTo>
                    <a:pt x="1999538" y="10001986"/>
                  </a:lnTo>
                  <a:lnTo>
                    <a:pt x="1999538" y="9999243"/>
                  </a:lnTo>
                  <a:lnTo>
                    <a:pt x="1999538" y="9996805"/>
                  </a:lnTo>
                  <a:lnTo>
                    <a:pt x="1999538" y="9994366"/>
                  </a:lnTo>
                  <a:lnTo>
                    <a:pt x="1999792" y="9991623"/>
                  </a:lnTo>
                  <a:lnTo>
                    <a:pt x="2000046" y="9989185"/>
                  </a:lnTo>
                  <a:lnTo>
                    <a:pt x="2000427" y="9986441"/>
                  </a:lnTo>
                  <a:lnTo>
                    <a:pt x="2001062" y="9984003"/>
                  </a:lnTo>
                  <a:lnTo>
                    <a:pt x="2001570" y="9981565"/>
                  </a:lnTo>
                  <a:lnTo>
                    <a:pt x="2002205" y="9979126"/>
                  </a:lnTo>
                  <a:lnTo>
                    <a:pt x="2003094" y="9976993"/>
                  </a:lnTo>
                  <a:lnTo>
                    <a:pt x="2004110" y="9974554"/>
                  </a:lnTo>
                  <a:lnTo>
                    <a:pt x="2005253" y="9972421"/>
                  </a:lnTo>
                  <a:lnTo>
                    <a:pt x="2006523" y="9970287"/>
                  </a:lnTo>
                  <a:lnTo>
                    <a:pt x="2007666" y="9968153"/>
                  </a:lnTo>
                  <a:lnTo>
                    <a:pt x="2008936" y="9966325"/>
                  </a:lnTo>
                  <a:lnTo>
                    <a:pt x="2010460" y="9964496"/>
                  </a:lnTo>
                  <a:lnTo>
                    <a:pt x="2011984" y="9962972"/>
                  </a:lnTo>
                  <a:lnTo>
                    <a:pt x="2013508" y="9961448"/>
                  </a:lnTo>
                  <a:lnTo>
                    <a:pt x="2015286" y="9959924"/>
                  </a:lnTo>
                  <a:lnTo>
                    <a:pt x="2017445" y="9958705"/>
                  </a:lnTo>
                  <a:lnTo>
                    <a:pt x="2019350" y="9957485"/>
                  </a:lnTo>
                  <a:lnTo>
                    <a:pt x="2031161" y="9954133"/>
                  </a:lnTo>
                  <a:lnTo>
                    <a:pt x="2033955" y="9954742"/>
                  </a:lnTo>
                  <a:lnTo>
                    <a:pt x="2036368" y="9955047"/>
                  </a:lnTo>
                  <a:lnTo>
                    <a:pt x="2038781" y="9955961"/>
                  </a:lnTo>
                  <a:lnTo>
                    <a:pt x="2041194" y="9956571"/>
                  </a:lnTo>
                  <a:lnTo>
                    <a:pt x="2043353" y="9957485"/>
                  </a:lnTo>
                  <a:lnTo>
                    <a:pt x="2045258" y="9958705"/>
                  </a:lnTo>
                  <a:lnTo>
                    <a:pt x="2047290" y="9960229"/>
                  </a:lnTo>
                  <a:lnTo>
                    <a:pt x="2049195" y="9961448"/>
                  </a:lnTo>
                  <a:lnTo>
                    <a:pt x="2050719" y="9962972"/>
                  </a:lnTo>
                  <a:lnTo>
                    <a:pt x="2052243" y="9964801"/>
                  </a:lnTo>
                  <a:lnTo>
                    <a:pt x="2053767" y="9966325"/>
                  </a:lnTo>
                  <a:lnTo>
                    <a:pt x="2054910" y="9968458"/>
                  </a:lnTo>
                  <a:lnTo>
                    <a:pt x="2056180" y="9970287"/>
                  </a:lnTo>
                  <a:lnTo>
                    <a:pt x="2057450" y="9972421"/>
                  </a:lnTo>
                  <a:lnTo>
                    <a:pt x="2058339" y="9974554"/>
                  </a:lnTo>
                  <a:lnTo>
                    <a:pt x="2059228" y="9976688"/>
                  </a:lnTo>
                  <a:lnTo>
                    <a:pt x="2059863" y="9979126"/>
                  </a:lnTo>
                  <a:lnTo>
                    <a:pt x="2060752" y="9981260"/>
                  </a:lnTo>
                  <a:lnTo>
                    <a:pt x="2061387" y="9984003"/>
                  </a:lnTo>
                  <a:lnTo>
                    <a:pt x="2061641" y="9986137"/>
                  </a:lnTo>
                  <a:lnTo>
                    <a:pt x="2062276" y="9988880"/>
                  </a:lnTo>
                  <a:lnTo>
                    <a:pt x="2062530" y="9991318"/>
                  </a:lnTo>
                  <a:lnTo>
                    <a:pt x="2062530" y="9994061"/>
                  </a:lnTo>
                  <a:lnTo>
                    <a:pt x="2062911" y="9996500"/>
                  </a:lnTo>
                  <a:lnTo>
                    <a:pt x="2062911" y="9999243"/>
                  </a:lnTo>
                  <a:lnTo>
                    <a:pt x="2062911" y="10001681"/>
                  </a:lnTo>
                  <a:lnTo>
                    <a:pt x="2062911" y="10004425"/>
                  </a:lnTo>
                  <a:lnTo>
                    <a:pt x="2062530" y="10006863"/>
                  </a:lnTo>
                  <a:lnTo>
                    <a:pt x="2062530" y="10009301"/>
                  </a:lnTo>
                  <a:lnTo>
                    <a:pt x="2062022" y="10012045"/>
                  </a:lnTo>
                  <a:lnTo>
                    <a:pt x="2062022" y="10014483"/>
                  </a:lnTo>
                  <a:lnTo>
                    <a:pt x="2061387" y="10016921"/>
                  </a:lnTo>
                  <a:lnTo>
                    <a:pt x="2093645" y="10016921"/>
                  </a:lnTo>
                </a:path>
                <a:path w="6883400" h="10017125">
                  <a:moveTo>
                    <a:pt x="2093645" y="10016921"/>
                  </a:moveTo>
                  <a:lnTo>
                    <a:pt x="2127173" y="10016921"/>
                  </a:lnTo>
                  <a:lnTo>
                    <a:pt x="2126538" y="10014483"/>
                  </a:lnTo>
                  <a:lnTo>
                    <a:pt x="2126030" y="10012045"/>
                  </a:lnTo>
                  <a:lnTo>
                    <a:pt x="2125395" y="10009606"/>
                  </a:lnTo>
                  <a:lnTo>
                    <a:pt x="2125014" y="10007168"/>
                  </a:lnTo>
                  <a:lnTo>
                    <a:pt x="2124760" y="10004425"/>
                  </a:lnTo>
                  <a:lnTo>
                    <a:pt x="2124506" y="10001986"/>
                  </a:lnTo>
                  <a:lnTo>
                    <a:pt x="2124506" y="9999243"/>
                  </a:lnTo>
                  <a:lnTo>
                    <a:pt x="2124506" y="9996805"/>
                  </a:lnTo>
                  <a:lnTo>
                    <a:pt x="2124506" y="9994366"/>
                  </a:lnTo>
                  <a:lnTo>
                    <a:pt x="2124760" y="9991623"/>
                  </a:lnTo>
                  <a:lnTo>
                    <a:pt x="2125014" y="9989185"/>
                  </a:lnTo>
                  <a:lnTo>
                    <a:pt x="2125395" y="9986441"/>
                  </a:lnTo>
                  <a:lnTo>
                    <a:pt x="2126030" y="9984003"/>
                  </a:lnTo>
                  <a:lnTo>
                    <a:pt x="2126538" y="9981565"/>
                  </a:lnTo>
                  <a:lnTo>
                    <a:pt x="2131491" y="9970287"/>
                  </a:lnTo>
                  <a:lnTo>
                    <a:pt x="2132634" y="9968153"/>
                  </a:lnTo>
                  <a:lnTo>
                    <a:pt x="2146731" y="9956571"/>
                  </a:lnTo>
                  <a:lnTo>
                    <a:pt x="2148890" y="9955657"/>
                  </a:lnTo>
                  <a:lnTo>
                    <a:pt x="2150922" y="9955047"/>
                  </a:lnTo>
                  <a:lnTo>
                    <a:pt x="2153716" y="9954437"/>
                  </a:lnTo>
                  <a:lnTo>
                    <a:pt x="2156129" y="9954133"/>
                  </a:lnTo>
                  <a:lnTo>
                    <a:pt x="2158923" y="9954742"/>
                  </a:lnTo>
                  <a:lnTo>
                    <a:pt x="2161336" y="9955047"/>
                  </a:lnTo>
                  <a:lnTo>
                    <a:pt x="2163749" y="9955961"/>
                  </a:lnTo>
                  <a:lnTo>
                    <a:pt x="2166162" y="9956571"/>
                  </a:lnTo>
                  <a:lnTo>
                    <a:pt x="2168321" y="9957485"/>
                  </a:lnTo>
                  <a:lnTo>
                    <a:pt x="2170480" y="9958705"/>
                  </a:lnTo>
                  <a:lnTo>
                    <a:pt x="2172258" y="9960229"/>
                  </a:lnTo>
                  <a:lnTo>
                    <a:pt x="2174163" y="9961448"/>
                  </a:lnTo>
                  <a:lnTo>
                    <a:pt x="2175687" y="9962972"/>
                  </a:lnTo>
                  <a:lnTo>
                    <a:pt x="2177211" y="9964801"/>
                  </a:lnTo>
                  <a:lnTo>
                    <a:pt x="2178735" y="9966325"/>
                  </a:lnTo>
                  <a:lnTo>
                    <a:pt x="2179878" y="9968458"/>
                  </a:lnTo>
                  <a:lnTo>
                    <a:pt x="2181148" y="9970287"/>
                  </a:lnTo>
                  <a:lnTo>
                    <a:pt x="2182418" y="9972421"/>
                  </a:lnTo>
                  <a:lnTo>
                    <a:pt x="2186609" y="9986137"/>
                  </a:lnTo>
                  <a:lnTo>
                    <a:pt x="2187244" y="9988880"/>
                  </a:lnTo>
                  <a:lnTo>
                    <a:pt x="2187498" y="9991318"/>
                  </a:lnTo>
                  <a:lnTo>
                    <a:pt x="2187498" y="9994061"/>
                  </a:lnTo>
                  <a:lnTo>
                    <a:pt x="2187879" y="9996500"/>
                  </a:lnTo>
                  <a:lnTo>
                    <a:pt x="2187879" y="9999243"/>
                  </a:lnTo>
                  <a:lnTo>
                    <a:pt x="2187879" y="10001681"/>
                  </a:lnTo>
                  <a:lnTo>
                    <a:pt x="2187879" y="10004425"/>
                  </a:lnTo>
                  <a:lnTo>
                    <a:pt x="2187498" y="10006863"/>
                  </a:lnTo>
                  <a:lnTo>
                    <a:pt x="2187498" y="10009301"/>
                  </a:lnTo>
                  <a:lnTo>
                    <a:pt x="2187244" y="10012045"/>
                  </a:lnTo>
                  <a:lnTo>
                    <a:pt x="2186990" y="10014483"/>
                  </a:lnTo>
                  <a:lnTo>
                    <a:pt x="2186355" y="10016921"/>
                  </a:lnTo>
                  <a:lnTo>
                    <a:pt x="2218613" y="10016921"/>
                  </a:lnTo>
                </a:path>
                <a:path w="6883400" h="10017125">
                  <a:moveTo>
                    <a:pt x="2218613" y="10016921"/>
                  </a:moveTo>
                  <a:lnTo>
                    <a:pt x="2252141" y="10016921"/>
                  </a:lnTo>
                  <a:lnTo>
                    <a:pt x="2251506" y="10014483"/>
                  </a:lnTo>
                  <a:lnTo>
                    <a:pt x="2250998" y="10012045"/>
                  </a:lnTo>
                  <a:lnTo>
                    <a:pt x="2250363" y="10009606"/>
                  </a:lnTo>
                  <a:lnTo>
                    <a:pt x="2249982" y="10007168"/>
                  </a:lnTo>
                  <a:lnTo>
                    <a:pt x="2249728" y="10004425"/>
                  </a:lnTo>
                  <a:lnTo>
                    <a:pt x="2249474" y="10001986"/>
                  </a:lnTo>
                  <a:lnTo>
                    <a:pt x="2249474" y="9999243"/>
                  </a:lnTo>
                  <a:lnTo>
                    <a:pt x="2249474" y="9996805"/>
                  </a:lnTo>
                  <a:lnTo>
                    <a:pt x="2249474" y="9994366"/>
                  </a:lnTo>
                  <a:lnTo>
                    <a:pt x="2249728" y="9991623"/>
                  </a:lnTo>
                  <a:lnTo>
                    <a:pt x="2249982" y="9989185"/>
                  </a:lnTo>
                  <a:lnTo>
                    <a:pt x="2250363" y="9986441"/>
                  </a:lnTo>
                  <a:lnTo>
                    <a:pt x="2250998" y="9984003"/>
                  </a:lnTo>
                  <a:lnTo>
                    <a:pt x="2251506" y="9981565"/>
                  </a:lnTo>
                  <a:lnTo>
                    <a:pt x="2252522" y="9979126"/>
                  </a:lnTo>
                  <a:lnTo>
                    <a:pt x="2253030" y="9976993"/>
                  </a:lnTo>
                  <a:lnTo>
                    <a:pt x="2254046" y="9974554"/>
                  </a:lnTo>
                  <a:lnTo>
                    <a:pt x="2255189" y="9972421"/>
                  </a:lnTo>
                  <a:lnTo>
                    <a:pt x="2256459" y="9970287"/>
                  </a:lnTo>
                  <a:lnTo>
                    <a:pt x="2257602" y="9968153"/>
                  </a:lnTo>
                  <a:lnTo>
                    <a:pt x="2281097" y="9954133"/>
                  </a:lnTo>
                  <a:lnTo>
                    <a:pt x="2283891" y="9954742"/>
                  </a:lnTo>
                  <a:lnTo>
                    <a:pt x="2286304" y="9955047"/>
                  </a:lnTo>
                  <a:lnTo>
                    <a:pt x="2288717" y="9955961"/>
                  </a:lnTo>
                  <a:lnTo>
                    <a:pt x="2291130" y="9956571"/>
                  </a:lnTo>
                  <a:lnTo>
                    <a:pt x="2293289" y="9957485"/>
                  </a:lnTo>
                  <a:lnTo>
                    <a:pt x="2295448" y="9958705"/>
                  </a:lnTo>
                  <a:lnTo>
                    <a:pt x="2297226" y="9960229"/>
                  </a:lnTo>
                  <a:lnTo>
                    <a:pt x="2299131" y="9961448"/>
                  </a:lnTo>
                  <a:lnTo>
                    <a:pt x="2300655" y="9962972"/>
                  </a:lnTo>
                  <a:lnTo>
                    <a:pt x="2302179" y="9964801"/>
                  </a:lnTo>
                  <a:lnTo>
                    <a:pt x="2303703" y="9966325"/>
                  </a:lnTo>
                  <a:lnTo>
                    <a:pt x="2304846" y="9968458"/>
                  </a:lnTo>
                  <a:lnTo>
                    <a:pt x="2306116" y="9970287"/>
                  </a:lnTo>
                  <a:lnTo>
                    <a:pt x="2307386" y="9972421"/>
                  </a:lnTo>
                  <a:lnTo>
                    <a:pt x="2311323" y="9984003"/>
                  </a:lnTo>
                  <a:lnTo>
                    <a:pt x="2311958" y="9986137"/>
                  </a:lnTo>
                  <a:lnTo>
                    <a:pt x="2312212" y="9988880"/>
                  </a:lnTo>
                  <a:lnTo>
                    <a:pt x="2312466" y="9991318"/>
                  </a:lnTo>
                  <a:lnTo>
                    <a:pt x="2312847" y="9994061"/>
                  </a:lnTo>
                  <a:lnTo>
                    <a:pt x="2312847" y="9996500"/>
                  </a:lnTo>
                  <a:lnTo>
                    <a:pt x="2313101" y="9999243"/>
                  </a:lnTo>
                  <a:lnTo>
                    <a:pt x="2313101" y="10001681"/>
                  </a:lnTo>
                  <a:lnTo>
                    <a:pt x="2312847" y="10004425"/>
                  </a:lnTo>
                  <a:lnTo>
                    <a:pt x="2312847" y="10006863"/>
                  </a:lnTo>
                  <a:lnTo>
                    <a:pt x="2312466" y="10009301"/>
                  </a:lnTo>
                  <a:lnTo>
                    <a:pt x="2312212" y="10012045"/>
                  </a:lnTo>
                  <a:lnTo>
                    <a:pt x="2311958" y="10014483"/>
                  </a:lnTo>
                  <a:lnTo>
                    <a:pt x="2311323" y="10016921"/>
                  </a:lnTo>
                  <a:lnTo>
                    <a:pt x="2343581" y="10016921"/>
                  </a:lnTo>
                </a:path>
                <a:path w="6883400" h="10017125">
                  <a:moveTo>
                    <a:pt x="2343581" y="10016921"/>
                  </a:moveTo>
                  <a:lnTo>
                    <a:pt x="2377109" y="10016921"/>
                  </a:lnTo>
                  <a:lnTo>
                    <a:pt x="2376474" y="10014483"/>
                  </a:lnTo>
                  <a:lnTo>
                    <a:pt x="2375966" y="10012045"/>
                  </a:lnTo>
                  <a:lnTo>
                    <a:pt x="2375331" y="10009606"/>
                  </a:lnTo>
                  <a:lnTo>
                    <a:pt x="2374950" y="10007168"/>
                  </a:lnTo>
                  <a:lnTo>
                    <a:pt x="2374696" y="10004425"/>
                  </a:lnTo>
                  <a:lnTo>
                    <a:pt x="2374696" y="10001986"/>
                  </a:lnTo>
                  <a:lnTo>
                    <a:pt x="2374442" y="9999243"/>
                  </a:lnTo>
                  <a:lnTo>
                    <a:pt x="2374442" y="9996805"/>
                  </a:lnTo>
                  <a:lnTo>
                    <a:pt x="2374696" y="9994366"/>
                  </a:lnTo>
                  <a:lnTo>
                    <a:pt x="2374696" y="9991623"/>
                  </a:lnTo>
                  <a:lnTo>
                    <a:pt x="2374950" y="9989185"/>
                  </a:lnTo>
                  <a:lnTo>
                    <a:pt x="2375585" y="9986441"/>
                  </a:lnTo>
                  <a:lnTo>
                    <a:pt x="2375966" y="9984003"/>
                  </a:lnTo>
                  <a:lnTo>
                    <a:pt x="2376855" y="9981565"/>
                  </a:lnTo>
                  <a:lnTo>
                    <a:pt x="2377490" y="9979126"/>
                  </a:lnTo>
                  <a:lnTo>
                    <a:pt x="2378379" y="9976993"/>
                  </a:lnTo>
                  <a:lnTo>
                    <a:pt x="2379268" y="9974554"/>
                  </a:lnTo>
                  <a:lnTo>
                    <a:pt x="2380157" y="9972421"/>
                  </a:lnTo>
                  <a:lnTo>
                    <a:pt x="2381427" y="9970287"/>
                  </a:lnTo>
                  <a:lnTo>
                    <a:pt x="2382570" y="9968153"/>
                  </a:lnTo>
                  <a:lnTo>
                    <a:pt x="2384094" y="9966325"/>
                  </a:lnTo>
                  <a:lnTo>
                    <a:pt x="2385364" y="9964496"/>
                  </a:lnTo>
                  <a:lnTo>
                    <a:pt x="2386888" y="9962972"/>
                  </a:lnTo>
                  <a:lnTo>
                    <a:pt x="2401239" y="9955047"/>
                  </a:lnTo>
                  <a:lnTo>
                    <a:pt x="2403652" y="9954437"/>
                  </a:lnTo>
                  <a:lnTo>
                    <a:pt x="2406065" y="9954133"/>
                  </a:lnTo>
                  <a:lnTo>
                    <a:pt x="2408859" y="9954742"/>
                  </a:lnTo>
                  <a:lnTo>
                    <a:pt x="2411272" y="9955047"/>
                  </a:lnTo>
                  <a:lnTo>
                    <a:pt x="2413685" y="9955961"/>
                  </a:lnTo>
                  <a:lnTo>
                    <a:pt x="2416098" y="9956571"/>
                  </a:lnTo>
                  <a:lnTo>
                    <a:pt x="2418257" y="9957485"/>
                  </a:lnTo>
                  <a:lnTo>
                    <a:pt x="2420416" y="9958705"/>
                  </a:lnTo>
                  <a:lnTo>
                    <a:pt x="2422194" y="9960229"/>
                  </a:lnTo>
                  <a:lnTo>
                    <a:pt x="2424099" y="9961448"/>
                  </a:lnTo>
                  <a:lnTo>
                    <a:pt x="2433243" y="9974554"/>
                  </a:lnTo>
                  <a:lnTo>
                    <a:pt x="2434132" y="9976688"/>
                  </a:lnTo>
                  <a:lnTo>
                    <a:pt x="2435021" y="9979126"/>
                  </a:lnTo>
                  <a:lnTo>
                    <a:pt x="2435656" y="9981260"/>
                  </a:lnTo>
                  <a:lnTo>
                    <a:pt x="2436291" y="9984003"/>
                  </a:lnTo>
                  <a:lnTo>
                    <a:pt x="2436926" y="9986137"/>
                  </a:lnTo>
                  <a:lnTo>
                    <a:pt x="2437180" y="9988880"/>
                  </a:lnTo>
                  <a:lnTo>
                    <a:pt x="2437434" y="9991318"/>
                  </a:lnTo>
                  <a:lnTo>
                    <a:pt x="2437815" y="9994061"/>
                  </a:lnTo>
                  <a:lnTo>
                    <a:pt x="2437815" y="9996500"/>
                  </a:lnTo>
                  <a:lnTo>
                    <a:pt x="2438069" y="9999243"/>
                  </a:lnTo>
                  <a:lnTo>
                    <a:pt x="2438069" y="10001681"/>
                  </a:lnTo>
                  <a:lnTo>
                    <a:pt x="2437815" y="10004425"/>
                  </a:lnTo>
                  <a:lnTo>
                    <a:pt x="2437815" y="10006863"/>
                  </a:lnTo>
                  <a:lnTo>
                    <a:pt x="2437434" y="10009301"/>
                  </a:lnTo>
                  <a:lnTo>
                    <a:pt x="2437180" y="10012045"/>
                  </a:lnTo>
                  <a:lnTo>
                    <a:pt x="2436926" y="10014483"/>
                  </a:lnTo>
                  <a:lnTo>
                    <a:pt x="2436291" y="10016921"/>
                  </a:lnTo>
                  <a:lnTo>
                    <a:pt x="2468930" y="10016921"/>
                  </a:lnTo>
                </a:path>
                <a:path w="6883400" h="10017125">
                  <a:moveTo>
                    <a:pt x="2468930" y="10016921"/>
                  </a:moveTo>
                  <a:lnTo>
                    <a:pt x="2502077" y="10016921"/>
                  </a:lnTo>
                  <a:lnTo>
                    <a:pt x="2501442" y="10014483"/>
                  </a:lnTo>
                  <a:lnTo>
                    <a:pt x="2500934" y="10012045"/>
                  </a:lnTo>
                  <a:lnTo>
                    <a:pt x="2500299" y="10009606"/>
                  </a:lnTo>
                  <a:lnTo>
                    <a:pt x="2499918" y="10007168"/>
                  </a:lnTo>
                  <a:lnTo>
                    <a:pt x="2499664" y="10004425"/>
                  </a:lnTo>
                  <a:lnTo>
                    <a:pt x="2499664" y="10001986"/>
                  </a:lnTo>
                  <a:lnTo>
                    <a:pt x="2499410" y="9999243"/>
                  </a:lnTo>
                  <a:lnTo>
                    <a:pt x="2499410" y="9996805"/>
                  </a:lnTo>
                  <a:lnTo>
                    <a:pt x="2499664" y="9994366"/>
                  </a:lnTo>
                  <a:lnTo>
                    <a:pt x="2499664" y="9991623"/>
                  </a:lnTo>
                  <a:lnTo>
                    <a:pt x="2500299" y="9989185"/>
                  </a:lnTo>
                  <a:lnTo>
                    <a:pt x="2500553" y="9986441"/>
                  </a:lnTo>
                  <a:lnTo>
                    <a:pt x="2501188" y="9984003"/>
                  </a:lnTo>
                  <a:lnTo>
                    <a:pt x="2501823" y="9981565"/>
                  </a:lnTo>
                  <a:lnTo>
                    <a:pt x="2502458" y="9979126"/>
                  </a:lnTo>
                  <a:lnTo>
                    <a:pt x="2503347" y="9976993"/>
                  </a:lnTo>
                  <a:lnTo>
                    <a:pt x="2504236" y="9974554"/>
                  </a:lnTo>
                  <a:lnTo>
                    <a:pt x="2505125" y="9972421"/>
                  </a:lnTo>
                  <a:lnTo>
                    <a:pt x="2506395" y="9970287"/>
                  </a:lnTo>
                  <a:lnTo>
                    <a:pt x="2507538" y="9968153"/>
                  </a:lnTo>
                  <a:lnTo>
                    <a:pt x="2509062" y="9966325"/>
                  </a:lnTo>
                  <a:lnTo>
                    <a:pt x="2510332" y="9964496"/>
                  </a:lnTo>
                  <a:lnTo>
                    <a:pt x="2512110" y="9962972"/>
                  </a:lnTo>
                  <a:lnTo>
                    <a:pt x="2526207" y="9955047"/>
                  </a:lnTo>
                  <a:lnTo>
                    <a:pt x="2528620" y="9954437"/>
                  </a:lnTo>
                  <a:lnTo>
                    <a:pt x="2531033" y="9954133"/>
                  </a:lnTo>
                  <a:lnTo>
                    <a:pt x="2533827" y="9954742"/>
                  </a:lnTo>
                  <a:lnTo>
                    <a:pt x="2536494" y="9955047"/>
                  </a:lnTo>
                  <a:lnTo>
                    <a:pt x="2539034" y="9955961"/>
                  </a:lnTo>
                  <a:lnTo>
                    <a:pt x="2541066" y="9956571"/>
                  </a:lnTo>
                  <a:lnTo>
                    <a:pt x="2543225" y="9957485"/>
                  </a:lnTo>
                  <a:lnTo>
                    <a:pt x="2545384" y="9958705"/>
                  </a:lnTo>
                  <a:lnTo>
                    <a:pt x="2547162" y="9960229"/>
                  </a:lnTo>
                  <a:lnTo>
                    <a:pt x="2549067" y="9961448"/>
                  </a:lnTo>
                  <a:lnTo>
                    <a:pt x="2558211" y="9974554"/>
                  </a:lnTo>
                  <a:lnTo>
                    <a:pt x="2559354" y="9976688"/>
                  </a:lnTo>
                  <a:lnTo>
                    <a:pt x="2559989" y="9979126"/>
                  </a:lnTo>
                  <a:lnTo>
                    <a:pt x="2560624" y="9981260"/>
                  </a:lnTo>
                  <a:lnTo>
                    <a:pt x="2561259" y="9984003"/>
                  </a:lnTo>
                  <a:lnTo>
                    <a:pt x="2561894" y="9986137"/>
                  </a:lnTo>
                  <a:lnTo>
                    <a:pt x="2562148" y="9988880"/>
                  </a:lnTo>
                  <a:lnTo>
                    <a:pt x="2562402" y="9991318"/>
                  </a:lnTo>
                  <a:lnTo>
                    <a:pt x="2562783" y="9994061"/>
                  </a:lnTo>
                  <a:lnTo>
                    <a:pt x="2563037" y="9996500"/>
                  </a:lnTo>
                  <a:lnTo>
                    <a:pt x="2563037" y="9999243"/>
                  </a:lnTo>
                  <a:lnTo>
                    <a:pt x="2563037" y="10001681"/>
                  </a:lnTo>
                  <a:lnTo>
                    <a:pt x="2563037" y="10004425"/>
                  </a:lnTo>
                  <a:lnTo>
                    <a:pt x="2562783" y="10006863"/>
                  </a:lnTo>
                  <a:lnTo>
                    <a:pt x="2562402" y="10009301"/>
                  </a:lnTo>
                  <a:lnTo>
                    <a:pt x="2562148" y="10012045"/>
                  </a:lnTo>
                  <a:lnTo>
                    <a:pt x="2561894" y="10014483"/>
                  </a:lnTo>
                  <a:lnTo>
                    <a:pt x="2561513" y="10016921"/>
                  </a:lnTo>
                  <a:lnTo>
                    <a:pt x="2593898" y="10016921"/>
                  </a:lnTo>
                </a:path>
                <a:path w="6883400" h="10017125">
                  <a:moveTo>
                    <a:pt x="2593898" y="10016921"/>
                  </a:moveTo>
                  <a:lnTo>
                    <a:pt x="2627045" y="10016921"/>
                  </a:lnTo>
                  <a:lnTo>
                    <a:pt x="2626410" y="10014483"/>
                  </a:lnTo>
                  <a:lnTo>
                    <a:pt x="2625902" y="10012045"/>
                  </a:lnTo>
                  <a:lnTo>
                    <a:pt x="2625521" y="10009606"/>
                  </a:lnTo>
                  <a:lnTo>
                    <a:pt x="2624886" y="10007168"/>
                  </a:lnTo>
                  <a:lnTo>
                    <a:pt x="2624632" y="10004425"/>
                  </a:lnTo>
                  <a:lnTo>
                    <a:pt x="2624632" y="9991623"/>
                  </a:lnTo>
                  <a:lnTo>
                    <a:pt x="2625267" y="9989185"/>
                  </a:lnTo>
                  <a:lnTo>
                    <a:pt x="2625521" y="9986441"/>
                  </a:lnTo>
                  <a:lnTo>
                    <a:pt x="2626156" y="9984003"/>
                  </a:lnTo>
                  <a:lnTo>
                    <a:pt x="2626791" y="9981565"/>
                  </a:lnTo>
                  <a:lnTo>
                    <a:pt x="2627426" y="9979126"/>
                  </a:lnTo>
                  <a:lnTo>
                    <a:pt x="2628315" y="9976993"/>
                  </a:lnTo>
                  <a:lnTo>
                    <a:pt x="2629204" y="9974554"/>
                  </a:lnTo>
                  <a:lnTo>
                    <a:pt x="2630093" y="9972421"/>
                  </a:lnTo>
                  <a:lnTo>
                    <a:pt x="2631363" y="9970287"/>
                  </a:lnTo>
                  <a:lnTo>
                    <a:pt x="2632506" y="9968153"/>
                  </a:lnTo>
                  <a:lnTo>
                    <a:pt x="2634030" y="9966325"/>
                  </a:lnTo>
                  <a:lnTo>
                    <a:pt x="2635554" y="9964496"/>
                  </a:lnTo>
                  <a:lnTo>
                    <a:pt x="2637078" y="9962972"/>
                  </a:lnTo>
                  <a:lnTo>
                    <a:pt x="2638602" y="9961448"/>
                  </a:lnTo>
                  <a:lnTo>
                    <a:pt x="2640507" y="9959924"/>
                  </a:lnTo>
                  <a:lnTo>
                    <a:pt x="2642666" y="9958705"/>
                  </a:lnTo>
                  <a:lnTo>
                    <a:pt x="2644444" y="9957485"/>
                  </a:lnTo>
                  <a:lnTo>
                    <a:pt x="2656001" y="9954133"/>
                  </a:lnTo>
                  <a:lnTo>
                    <a:pt x="2658795" y="9954742"/>
                  </a:lnTo>
                  <a:lnTo>
                    <a:pt x="2661462" y="9955047"/>
                  </a:lnTo>
                  <a:lnTo>
                    <a:pt x="2664002" y="9955961"/>
                  </a:lnTo>
                  <a:lnTo>
                    <a:pt x="2666034" y="9956571"/>
                  </a:lnTo>
                  <a:lnTo>
                    <a:pt x="2668193" y="9957485"/>
                  </a:lnTo>
                  <a:lnTo>
                    <a:pt x="2670352" y="9958705"/>
                  </a:lnTo>
                  <a:lnTo>
                    <a:pt x="2672130" y="9960229"/>
                  </a:lnTo>
                  <a:lnTo>
                    <a:pt x="2674289" y="9961448"/>
                  </a:lnTo>
                  <a:lnTo>
                    <a:pt x="2675813" y="9962972"/>
                  </a:lnTo>
                  <a:lnTo>
                    <a:pt x="2677337" y="9964801"/>
                  </a:lnTo>
                  <a:lnTo>
                    <a:pt x="2678861" y="9966325"/>
                  </a:lnTo>
                  <a:lnTo>
                    <a:pt x="2680131" y="9968458"/>
                  </a:lnTo>
                  <a:lnTo>
                    <a:pt x="2681274" y="9970287"/>
                  </a:lnTo>
                  <a:lnTo>
                    <a:pt x="2682544" y="9972421"/>
                  </a:lnTo>
                  <a:lnTo>
                    <a:pt x="2683433" y="9974554"/>
                  </a:lnTo>
                  <a:lnTo>
                    <a:pt x="2684322" y="9976688"/>
                  </a:lnTo>
                  <a:lnTo>
                    <a:pt x="2684957" y="9979126"/>
                  </a:lnTo>
                  <a:lnTo>
                    <a:pt x="2685846" y="9981260"/>
                  </a:lnTo>
                  <a:lnTo>
                    <a:pt x="2686227" y="9984003"/>
                  </a:lnTo>
                  <a:lnTo>
                    <a:pt x="2686862" y="9986137"/>
                  </a:lnTo>
                  <a:lnTo>
                    <a:pt x="2687370" y="9988880"/>
                  </a:lnTo>
                  <a:lnTo>
                    <a:pt x="2687370" y="9991318"/>
                  </a:lnTo>
                  <a:lnTo>
                    <a:pt x="2687751" y="9994061"/>
                  </a:lnTo>
                  <a:lnTo>
                    <a:pt x="2688005" y="9996500"/>
                  </a:lnTo>
                  <a:lnTo>
                    <a:pt x="2688005" y="9999243"/>
                  </a:lnTo>
                  <a:lnTo>
                    <a:pt x="2688005" y="10001681"/>
                  </a:lnTo>
                  <a:lnTo>
                    <a:pt x="2688005" y="10004425"/>
                  </a:lnTo>
                  <a:lnTo>
                    <a:pt x="2687751" y="10006863"/>
                  </a:lnTo>
                  <a:lnTo>
                    <a:pt x="2687370" y="10009301"/>
                  </a:lnTo>
                  <a:lnTo>
                    <a:pt x="2687116" y="10012045"/>
                  </a:lnTo>
                  <a:lnTo>
                    <a:pt x="2686862" y="10014483"/>
                  </a:lnTo>
                  <a:lnTo>
                    <a:pt x="2686481" y="10016921"/>
                  </a:lnTo>
                  <a:lnTo>
                    <a:pt x="2718866" y="10016921"/>
                  </a:lnTo>
                </a:path>
                <a:path w="6883400" h="10017125">
                  <a:moveTo>
                    <a:pt x="2718866" y="10016921"/>
                  </a:moveTo>
                  <a:lnTo>
                    <a:pt x="2752394" y="10016921"/>
                  </a:lnTo>
                  <a:lnTo>
                    <a:pt x="2751378" y="10014483"/>
                  </a:lnTo>
                  <a:lnTo>
                    <a:pt x="2750870" y="10012045"/>
                  </a:lnTo>
                  <a:lnTo>
                    <a:pt x="2750489" y="10009606"/>
                  </a:lnTo>
                  <a:lnTo>
                    <a:pt x="2750235" y="10007168"/>
                  </a:lnTo>
                  <a:lnTo>
                    <a:pt x="2749854" y="10004425"/>
                  </a:lnTo>
                  <a:lnTo>
                    <a:pt x="2749600" y="10001986"/>
                  </a:lnTo>
                  <a:lnTo>
                    <a:pt x="2749600" y="9999243"/>
                  </a:lnTo>
                  <a:lnTo>
                    <a:pt x="2749600" y="9996805"/>
                  </a:lnTo>
                  <a:lnTo>
                    <a:pt x="2749600" y="9994366"/>
                  </a:lnTo>
                  <a:lnTo>
                    <a:pt x="2749854" y="9991623"/>
                  </a:lnTo>
                  <a:lnTo>
                    <a:pt x="2750235" y="9989185"/>
                  </a:lnTo>
                  <a:lnTo>
                    <a:pt x="2750489" y="9986441"/>
                  </a:lnTo>
                  <a:lnTo>
                    <a:pt x="2751124" y="9984003"/>
                  </a:lnTo>
                  <a:lnTo>
                    <a:pt x="2751759" y="9981565"/>
                  </a:lnTo>
                  <a:lnTo>
                    <a:pt x="2752394" y="9979126"/>
                  </a:lnTo>
                  <a:lnTo>
                    <a:pt x="2753283" y="9976993"/>
                  </a:lnTo>
                  <a:lnTo>
                    <a:pt x="2754172" y="9974554"/>
                  </a:lnTo>
                  <a:lnTo>
                    <a:pt x="2755061" y="9972421"/>
                  </a:lnTo>
                  <a:lnTo>
                    <a:pt x="2756331" y="9970287"/>
                  </a:lnTo>
                  <a:lnTo>
                    <a:pt x="2757474" y="9968153"/>
                  </a:lnTo>
                  <a:lnTo>
                    <a:pt x="2758998" y="9966325"/>
                  </a:lnTo>
                  <a:lnTo>
                    <a:pt x="2760522" y="9964496"/>
                  </a:lnTo>
                  <a:lnTo>
                    <a:pt x="2762046" y="9962972"/>
                  </a:lnTo>
                  <a:lnTo>
                    <a:pt x="2763570" y="9961448"/>
                  </a:lnTo>
                  <a:lnTo>
                    <a:pt x="2765475" y="9959924"/>
                  </a:lnTo>
                  <a:lnTo>
                    <a:pt x="2767634" y="9958705"/>
                  </a:lnTo>
                  <a:lnTo>
                    <a:pt x="2769412" y="9957485"/>
                  </a:lnTo>
                  <a:lnTo>
                    <a:pt x="2781350" y="9954133"/>
                  </a:lnTo>
                  <a:lnTo>
                    <a:pt x="2784017" y="9954742"/>
                  </a:lnTo>
                  <a:lnTo>
                    <a:pt x="2786430" y="9955047"/>
                  </a:lnTo>
                  <a:lnTo>
                    <a:pt x="2788970" y="9955961"/>
                  </a:lnTo>
                  <a:lnTo>
                    <a:pt x="2791383" y="9956571"/>
                  </a:lnTo>
                  <a:lnTo>
                    <a:pt x="2793542" y="9957485"/>
                  </a:lnTo>
                  <a:lnTo>
                    <a:pt x="2795320" y="9958705"/>
                  </a:lnTo>
                  <a:lnTo>
                    <a:pt x="2797098" y="9960229"/>
                  </a:lnTo>
                  <a:lnTo>
                    <a:pt x="2799257" y="9961448"/>
                  </a:lnTo>
                  <a:lnTo>
                    <a:pt x="2800781" y="9962972"/>
                  </a:lnTo>
                  <a:lnTo>
                    <a:pt x="2802305" y="9964801"/>
                  </a:lnTo>
                  <a:lnTo>
                    <a:pt x="2803829" y="9966325"/>
                  </a:lnTo>
                  <a:lnTo>
                    <a:pt x="2805099" y="9968458"/>
                  </a:lnTo>
                  <a:lnTo>
                    <a:pt x="2806242" y="9970287"/>
                  </a:lnTo>
                  <a:lnTo>
                    <a:pt x="2807512" y="9972421"/>
                  </a:lnTo>
                  <a:lnTo>
                    <a:pt x="2808401" y="9974554"/>
                  </a:lnTo>
                  <a:lnTo>
                    <a:pt x="2809290" y="9976688"/>
                  </a:lnTo>
                  <a:lnTo>
                    <a:pt x="2809925" y="9979126"/>
                  </a:lnTo>
                  <a:lnTo>
                    <a:pt x="2810814" y="9981260"/>
                  </a:lnTo>
                  <a:lnTo>
                    <a:pt x="2811449" y="9984003"/>
                  </a:lnTo>
                  <a:lnTo>
                    <a:pt x="2811830" y="9986137"/>
                  </a:lnTo>
                  <a:lnTo>
                    <a:pt x="2812338" y="9988880"/>
                  </a:lnTo>
                  <a:lnTo>
                    <a:pt x="2812719" y="9991318"/>
                  </a:lnTo>
                  <a:lnTo>
                    <a:pt x="2812719" y="9994061"/>
                  </a:lnTo>
                  <a:lnTo>
                    <a:pt x="2812973" y="9996500"/>
                  </a:lnTo>
                  <a:lnTo>
                    <a:pt x="2812973" y="9999243"/>
                  </a:lnTo>
                  <a:lnTo>
                    <a:pt x="2812973" y="10001681"/>
                  </a:lnTo>
                  <a:lnTo>
                    <a:pt x="2812973" y="10004425"/>
                  </a:lnTo>
                  <a:lnTo>
                    <a:pt x="2812719" y="10006863"/>
                  </a:lnTo>
                  <a:lnTo>
                    <a:pt x="2812719" y="10009301"/>
                  </a:lnTo>
                  <a:lnTo>
                    <a:pt x="2812084" y="10012045"/>
                  </a:lnTo>
                  <a:lnTo>
                    <a:pt x="2811830" y="10014483"/>
                  </a:lnTo>
                  <a:lnTo>
                    <a:pt x="2811449" y="10016921"/>
                  </a:lnTo>
                  <a:lnTo>
                    <a:pt x="2843834" y="10016921"/>
                  </a:lnTo>
                </a:path>
                <a:path w="6883400" h="10017125">
                  <a:moveTo>
                    <a:pt x="2843834" y="10016921"/>
                  </a:moveTo>
                  <a:lnTo>
                    <a:pt x="2877362" y="10016921"/>
                  </a:lnTo>
                  <a:lnTo>
                    <a:pt x="2876727" y="10014483"/>
                  </a:lnTo>
                  <a:lnTo>
                    <a:pt x="2875838" y="10012045"/>
                  </a:lnTo>
                  <a:lnTo>
                    <a:pt x="2875457" y="10009606"/>
                  </a:lnTo>
                  <a:lnTo>
                    <a:pt x="2875203" y="10007168"/>
                  </a:lnTo>
                  <a:lnTo>
                    <a:pt x="2874822" y="10004425"/>
                  </a:lnTo>
                  <a:lnTo>
                    <a:pt x="2874568" y="10001986"/>
                  </a:lnTo>
                  <a:lnTo>
                    <a:pt x="2874568" y="9999243"/>
                  </a:lnTo>
                  <a:lnTo>
                    <a:pt x="2874568" y="9996805"/>
                  </a:lnTo>
                  <a:lnTo>
                    <a:pt x="2874568" y="9994366"/>
                  </a:lnTo>
                  <a:lnTo>
                    <a:pt x="2874822" y="9991623"/>
                  </a:lnTo>
                  <a:lnTo>
                    <a:pt x="2875203" y="9989185"/>
                  </a:lnTo>
                  <a:lnTo>
                    <a:pt x="2875457" y="9986441"/>
                  </a:lnTo>
                  <a:lnTo>
                    <a:pt x="2876092" y="9984003"/>
                  </a:lnTo>
                  <a:lnTo>
                    <a:pt x="2876727" y="9981565"/>
                  </a:lnTo>
                  <a:lnTo>
                    <a:pt x="2877362" y="9979126"/>
                  </a:lnTo>
                  <a:lnTo>
                    <a:pt x="2878251" y="9976993"/>
                  </a:lnTo>
                  <a:lnTo>
                    <a:pt x="2879140" y="9974554"/>
                  </a:lnTo>
                  <a:lnTo>
                    <a:pt x="2880410" y="9972421"/>
                  </a:lnTo>
                  <a:lnTo>
                    <a:pt x="2888919" y="9961448"/>
                  </a:lnTo>
                  <a:lnTo>
                    <a:pt x="2890443" y="9959924"/>
                  </a:lnTo>
                  <a:lnTo>
                    <a:pt x="2892602" y="9958705"/>
                  </a:lnTo>
                  <a:lnTo>
                    <a:pt x="2894380" y="9957485"/>
                  </a:lnTo>
                  <a:lnTo>
                    <a:pt x="2896539" y="9956571"/>
                  </a:lnTo>
                  <a:lnTo>
                    <a:pt x="2898952" y="9955657"/>
                  </a:lnTo>
                  <a:lnTo>
                    <a:pt x="2901111" y="9955047"/>
                  </a:lnTo>
                  <a:lnTo>
                    <a:pt x="2903524" y="9954437"/>
                  </a:lnTo>
                  <a:lnTo>
                    <a:pt x="2906318" y="9954133"/>
                  </a:lnTo>
                  <a:lnTo>
                    <a:pt x="2908985" y="9954742"/>
                  </a:lnTo>
                  <a:lnTo>
                    <a:pt x="2911398" y="9955047"/>
                  </a:lnTo>
                  <a:lnTo>
                    <a:pt x="2913938" y="9955961"/>
                  </a:lnTo>
                  <a:lnTo>
                    <a:pt x="2916351" y="9956571"/>
                  </a:lnTo>
                  <a:lnTo>
                    <a:pt x="2918510" y="9957485"/>
                  </a:lnTo>
                  <a:lnTo>
                    <a:pt x="2920542" y="9958705"/>
                  </a:lnTo>
                  <a:lnTo>
                    <a:pt x="2922447" y="9960229"/>
                  </a:lnTo>
                  <a:lnTo>
                    <a:pt x="2924225" y="9961448"/>
                  </a:lnTo>
                  <a:lnTo>
                    <a:pt x="2925749" y="9962972"/>
                  </a:lnTo>
                  <a:lnTo>
                    <a:pt x="2927273" y="9964801"/>
                  </a:lnTo>
                  <a:lnTo>
                    <a:pt x="2928797" y="9966325"/>
                  </a:lnTo>
                  <a:lnTo>
                    <a:pt x="2930067" y="9968458"/>
                  </a:lnTo>
                  <a:lnTo>
                    <a:pt x="2931210" y="9970287"/>
                  </a:lnTo>
                  <a:lnTo>
                    <a:pt x="2932480" y="9972421"/>
                  </a:lnTo>
                  <a:lnTo>
                    <a:pt x="2933369" y="9974554"/>
                  </a:lnTo>
                  <a:lnTo>
                    <a:pt x="2934258" y="9976688"/>
                  </a:lnTo>
                  <a:lnTo>
                    <a:pt x="2934893" y="9979126"/>
                  </a:lnTo>
                  <a:lnTo>
                    <a:pt x="2935782" y="9981260"/>
                  </a:lnTo>
                  <a:lnTo>
                    <a:pt x="2936417" y="9984003"/>
                  </a:lnTo>
                  <a:lnTo>
                    <a:pt x="2936798" y="9986137"/>
                  </a:lnTo>
                  <a:lnTo>
                    <a:pt x="2937306" y="9988880"/>
                  </a:lnTo>
                  <a:lnTo>
                    <a:pt x="2937687" y="9991318"/>
                  </a:lnTo>
                  <a:lnTo>
                    <a:pt x="2937687" y="9994061"/>
                  </a:lnTo>
                  <a:lnTo>
                    <a:pt x="2937941" y="9996500"/>
                  </a:lnTo>
                  <a:lnTo>
                    <a:pt x="2937941" y="9999243"/>
                  </a:lnTo>
                  <a:lnTo>
                    <a:pt x="2937941" y="10001681"/>
                  </a:lnTo>
                  <a:lnTo>
                    <a:pt x="2937941" y="10004425"/>
                  </a:lnTo>
                  <a:lnTo>
                    <a:pt x="2937687" y="10006863"/>
                  </a:lnTo>
                  <a:lnTo>
                    <a:pt x="2937687" y="10009301"/>
                  </a:lnTo>
                  <a:lnTo>
                    <a:pt x="2937306" y="10012045"/>
                  </a:lnTo>
                  <a:lnTo>
                    <a:pt x="2937052" y="10014483"/>
                  </a:lnTo>
                  <a:lnTo>
                    <a:pt x="2936417" y="10016921"/>
                  </a:lnTo>
                  <a:lnTo>
                    <a:pt x="2968802" y="10016921"/>
                  </a:lnTo>
                </a:path>
                <a:path w="6883400" h="10017125">
                  <a:moveTo>
                    <a:pt x="2968802" y="10016921"/>
                  </a:moveTo>
                  <a:lnTo>
                    <a:pt x="3002330" y="10016921"/>
                  </a:lnTo>
                  <a:lnTo>
                    <a:pt x="3001695" y="10014483"/>
                  </a:lnTo>
                  <a:lnTo>
                    <a:pt x="3001060" y="10012045"/>
                  </a:lnTo>
                  <a:lnTo>
                    <a:pt x="3000425" y="10009606"/>
                  </a:lnTo>
                  <a:lnTo>
                    <a:pt x="3000171" y="10007168"/>
                  </a:lnTo>
                  <a:lnTo>
                    <a:pt x="2999790" y="10004425"/>
                  </a:lnTo>
                  <a:lnTo>
                    <a:pt x="2999536" y="10001986"/>
                  </a:lnTo>
                  <a:lnTo>
                    <a:pt x="2999536" y="9999243"/>
                  </a:lnTo>
                  <a:lnTo>
                    <a:pt x="2999536" y="9996805"/>
                  </a:lnTo>
                  <a:lnTo>
                    <a:pt x="2999536" y="9994366"/>
                  </a:lnTo>
                  <a:lnTo>
                    <a:pt x="2999790" y="9991623"/>
                  </a:lnTo>
                  <a:lnTo>
                    <a:pt x="3000171" y="9989185"/>
                  </a:lnTo>
                  <a:lnTo>
                    <a:pt x="3000425" y="9986441"/>
                  </a:lnTo>
                  <a:lnTo>
                    <a:pt x="3001060" y="9984003"/>
                  </a:lnTo>
                  <a:lnTo>
                    <a:pt x="3001695" y="9981565"/>
                  </a:lnTo>
                  <a:lnTo>
                    <a:pt x="3002584" y="9979126"/>
                  </a:lnTo>
                  <a:lnTo>
                    <a:pt x="3003219" y="9976993"/>
                  </a:lnTo>
                  <a:lnTo>
                    <a:pt x="3004108" y="9974554"/>
                  </a:lnTo>
                  <a:lnTo>
                    <a:pt x="3005378" y="9972421"/>
                  </a:lnTo>
                  <a:lnTo>
                    <a:pt x="3006521" y="9970287"/>
                  </a:lnTo>
                  <a:lnTo>
                    <a:pt x="3013887" y="9961448"/>
                  </a:lnTo>
                  <a:lnTo>
                    <a:pt x="3015665" y="9959924"/>
                  </a:lnTo>
                  <a:lnTo>
                    <a:pt x="3017570" y="9958705"/>
                  </a:lnTo>
                  <a:lnTo>
                    <a:pt x="3019348" y="9957485"/>
                  </a:lnTo>
                  <a:lnTo>
                    <a:pt x="3021761" y="9956571"/>
                  </a:lnTo>
                  <a:lnTo>
                    <a:pt x="3023920" y="9955657"/>
                  </a:lnTo>
                  <a:lnTo>
                    <a:pt x="3026079" y="9955047"/>
                  </a:lnTo>
                  <a:lnTo>
                    <a:pt x="3028746" y="9954437"/>
                  </a:lnTo>
                  <a:lnTo>
                    <a:pt x="3031286" y="9954133"/>
                  </a:lnTo>
                  <a:lnTo>
                    <a:pt x="3033953" y="9954742"/>
                  </a:lnTo>
                  <a:lnTo>
                    <a:pt x="3036366" y="9955047"/>
                  </a:lnTo>
                  <a:lnTo>
                    <a:pt x="3038906" y="9955961"/>
                  </a:lnTo>
                  <a:lnTo>
                    <a:pt x="3041319" y="9956571"/>
                  </a:lnTo>
                  <a:lnTo>
                    <a:pt x="3043478" y="9957485"/>
                  </a:lnTo>
                  <a:lnTo>
                    <a:pt x="3045510" y="9958705"/>
                  </a:lnTo>
                  <a:lnTo>
                    <a:pt x="3047415" y="9960229"/>
                  </a:lnTo>
                  <a:lnTo>
                    <a:pt x="3049193" y="9961448"/>
                  </a:lnTo>
                  <a:lnTo>
                    <a:pt x="3050717" y="9962972"/>
                  </a:lnTo>
                  <a:lnTo>
                    <a:pt x="3052241" y="9964801"/>
                  </a:lnTo>
                  <a:lnTo>
                    <a:pt x="3053765" y="9966325"/>
                  </a:lnTo>
                  <a:lnTo>
                    <a:pt x="3055035" y="9968458"/>
                  </a:lnTo>
                  <a:lnTo>
                    <a:pt x="3056178" y="9970287"/>
                  </a:lnTo>
                  <a:lnTo>
                    <a:pt x="3057448" y="9972421"/>
                  </a:lnTo>
                  <a:lnTo>
                    <a:pt x="3058337" y="9974554"/>
                  </a:lnTo>
                  <a:lnTo>
                    <a:pt x="3059226" y="9976688"/>
                  </a:lnTo>
                  <a:lnTo>
                    <a:pt x="3060242" y="9979126"/>
                  </a:lnTo>
                  <a:lnTo>
                    <a:pt x="3060750" y="9981260"/>
                  </a:lnTo>
                  <a:lnTo>
                    <a:pt x="3061385" y="9984003"/>
                  </a:lnTo>
                  <a:lnTo>
                    <a:pt x="3061766" y="9986137"/>
                  </a:lnTo>
                  <a:lnTo>
                    <a:pt x="3062274" y="9988880"/>
                  </a:lnTo>
                  <a:lnTo>
                    <a:pt x="3062655" y="9991318"/>
                  </a:lnTo>
                  <a:lnTo>
                    <a:pt x="3062909" y="9994061"/>
                  </a:lnTo>
                  <a:lnTo>
                    <a:pt x="3062909" y="9996500"/>
                  </a:lnTo>
                  <a:lnTo>
                    <a:pt x="3062909" y="9999243"/>
                  </a:lnTo>
                  <a:lnTo>
                    <a:pt x="3062909" y="10001681"/>
                  </a:lnTo>
                  <a:lnTo>
                    <a:pt x="3062909" y="10004425"/>
                  </a:lnTo>
                  <a:lnTo>
                    <a:pt x="3062909" y="10006863"/>
                  </a:lnTo>
                  <a:lnTo>
                    <a:pt x="3062655" y="10009301"/>
                  </a:lnTo>
                  <a:lnTo>
                    <a:pt x="3062274" y="10012045"/>
                  </a:lnTo>
                  <a:lnTo>
                    <a:pt x="3062020" y="10014483"/>
                  </a:lnTo>
                  <a:lnTo>
                    <a:pt x="3061385" y="10016921"/>
                  </a:lnTo>
                  <a:lnTo>
                    <a:pt x="3093770" y="10016921"/>
                  </a:lnTo>
                </a:path>
                <a:path w="6883400" h="10017125">
                  <a:moveTo>
                    <a:pt x="3093770" y="10016921"/>
                  </a:moveTo>
                  <a:lnTo>
                    <a:pt x="3127298" y="10016921"/>
                  </a:lnTo>
                  <a:lnTo>
                    <a:pt x="3126663" y="10014483"/>
                  </a:lnTo>
                  <a:lnTo>
                    <a:pt x="3126028" y="10012045"/>
                  </a:lnTo>
                  <a:lnTo>
                    <a:pt x="3125393" y="10009606"/>
                  </a:lnTo>
                  <a:lnTo>
                    <a:pt x="3125139" y="10007168"/>
                  </a:lnTo>
                  <a:lnTo>
                    <a:pt x="3124758" y="10004425"/>
                  </a:lnTo>
                  <a:lnTo>
                    <a:pt x="3124504" y="10001986"/>
                  </a:lnTo>
                  <a:lnTo>
                    <a:pt x="3124504" y="9999243"/>
                  </a:lnTo>
                  <a:lnTo>
                    <a:pt x="3124504" y="9996805"/>
                  </a:lnTo>
                  <a:lnTo>
                    <a:pt x="3124504" y="9994366"/>
                  </a:lnTo>
                  <a:lnTo>
                    <a:pt x="3124758" y="9991623"/>
                  </a:lnTo>
                  <a:lnTo>
                    <a:pt x="3125139" y="9989185"/>
                  </a:lnTo>
                  <a:lnTo>
                    <a:pt x="3125774" y="9986441"/>
                  </a:lnTo>
                  <a:lnTo>
                    <a:pt x="3126028" y="9984003"/>
                  </a:lnTo>
                  <a:lnTo>
                    <a:pt x="3126917" y="9981565"/>
                  </a:lnTo>
                  <a:lnTo>
                    <a:pt x="3127552" y="9979126"/>
                  </a:lnTo>
                  <a:lnTo>
                    <a:pt x="3128187" y="9976993"/>
                  </a:lnTo>
                  <a:lnTo>
                    <a:pt x="3134283" y="9966325"/>
                  </a:lnTo>
                  <a:lnTo>
                    <a:pt x="3135426" y="9964496"/>
                  </a:lnTo>
                  <a:lnTo>
                    <a:pt x="3136950" y="9962972"/>
                  </a:lnTo>
                  <a:lnTo>
                    <a:pt x="3138855" y="9961448"/>
                  </a:lnTo>
                  <a:lnTo>
                    <a:pt x="3140633" y="9959924"/>
                  </a:lnTo>
                  <a:lnTo>
                    <a:pt x="3142538" y="9958705"/>
                  </a:lnTo>
                  <a:lnTo>
                    <a:pt x="3144570" y="9957485"/>
                  </a:lnTo>
                  <a:lnTo>
                    <a:pt x="3146729" y="9956571"/>
                  </a:lnTo>
                  <a:lnTo>
                    <a:pt x="3148888" y="9955657"/>
                  </a:lnTo>
                  <a:lnTo>
                    <a:pt x="3151301" y="9955047"/>
                  </a:lnTo>
                  <a:lnTo>
                    <a:pt x="3153714" y="9954437"/>
                  </a:lnTo>
                  <a:lnTo>
                    <a:pt x="3156254" y="9954133"/>
                  </a:lnTo>
                  <a:lnTo>
                    <a:pt x="3158921" y="9954742"/>
                  </a:lnTo>
                  <a:lnTo>
                    <a:pt x="3161334" y="9955047"/>
                  </a:lnTo>
                  <a:lnTo>
                    <a:pt x="3163874" y="9955961"/>
                  </a:lnTo>
                  <a:lnTo>
                    <a:pt x="3166287" y="9956571"/>
                  </a:lnTo>
                  <a:lnTo>
                    <a:pt x="3168446" y="9957485"/>
                  </a:lnTo>
                  <a:lnTo>
                    <a:pt x="3170478" y="9958705"/>
                  </a:lnTo>
                  <a:lnTo>
                    <a:pt x="3172383" y="9960229"/>
                  </a:lnTo>
                  <a:lnTo>
                    <a:pt x="3174161" y="9961448"/>
                  </a:lnTo>
                  <a:lnTo>
                    <a:pt x="3175685" y="9962972"/>
                  </a:lnTo>
                  <a:lnTo>
                    <a:pt x="3177590" y="9964801"/>
                  </a:lnTo>
                  <a:lnTo>
                    <a:pt x="3178733" y="9966325"/>
                  </a:lnTo>
                  <a:lnTo>
                    <a:pt x="3180257" y="9968458"/>
                  </a:lnTo>
                  <a:lnTo>
                    <a:pt x="3181527" y="9970287"/>
                  </a:lnTo>
                  <a:lnTo>
                    <a:pt x="3182416" y="9972421"/>
                  </a:lnTo>
                  <a:lnTo>
                    <a:pt x="3183305" y="9974554"/>
                  </a:lnTo>
                  <a:lnTo>
                    <a:pt x="3184194" y="9976688"/>
                  </a:lnTo>
                  <a:lnTo>
                    <a:pt x="3185210" y="9979126"/>
                  </a:lnTo>
                  <a:lnTo>
                    <a:pt x="3185718" y="9981260"/>
                  </a:lnTo>
                  <a:lnTo>
                    <a:pt x="3186353" y="9984003"/>
                  </a:lnTo>
                  <a:lnTo>
                    <a:pt x="3186988" y="9986137"/>
                  </a:lnTo>
                  <a:lnTo>
                    <a:pt x="3187242" y="9988880"/>
                  </a:lnTo>
                  <a:lnTo>
                    <a:pt x="3187623" y="9991318"/>
                  </a:lnTo>
                  <a:lnTo>
                    <a:pt x="3187877" y="9994061"/>
                  </a:lnTo>
                  <a:lnTo>
                    <a:pt x="3187877" y="9996500"/>
                  </a:lnTo>
                  <a:lnTo>
                    <a:pt x="3188258" y="9999243"/>
                  </a:lnTo>
                  <a:lnTo>
                    <a:pt x="3188258" y="10001681"/>
                  </a:lnTo>
                  <a:lnTo>
                    <a:pt x="3187877" y="10004425"/>
                  </a:lnTo>
                  <a:lnTo>
                    <a:pt x="3187877" y="10006863"/>
                  </a:lnTo>
                  <a:lnTo>
                    <a:pt x="3187623" y="10009301"/>
                  </a:lnTo>
                  <a:lnTo>
                    <a:pt x="3187242" y="10012045"/>
                  </a:lnTo>
                  <a:lnTo>
                    <a:pt x="3186988" y="10014483"/>
                  </a:lnTo>
                  <a:lnTo>
                    <a:pt x="3186353" y="10016921"/>
                  </a:lnTo>
                  <a:lnTo>
                    <a:pt x="3218738" y="10016921"/>
                  </a:lnTo>
                </a:path>
                <a:path w="6883400" h="10017125">
                  <a:moveTo>
                    <a:pt x="3218738" y="10016921"/>
                  </a:moveTo>
                  <a:lnTo>
                    <a:pt x="3252266" y="10016921"/>
                  </a:lnTo>
                  <a:lnTo>
                    <a:pt x="3251631" y="10014483"/>
                  </a:lnTo>
                  <a:lnTo>
                    <a:pt x="3250996" y="10012045"/>
                  </a:lnTo>
                  <a:lnTo>
                    <a:pt x="3250361" y="10009606"/>
                  </a:lnTo>
                  <a:lnTo>
                    <a:pt x="3250107" y="10007168"/>
                  </a:lnTo>
                  <a:lnTo>
                    <a:pt x="3249726" y="10004425"/>
                  </a:lnTo>
                  <a:lnTo>
                    <a:pt x="3249726" y="10001986"/>
                  </a:lnTo>
                  <a:lnTo>
                    <a:pt x="3249472" y="9999243"/>
                  </a:lnTo>
                  <a:lnTo>
                    <a:pt x="3249472" y="9996805"/>
                  </a:lnTo>
                  <a:lnTo>
                    <a:pt x="3249726" y="9994366"/>
                  </a:lnTo>
                  <a:lnTo>
                    <a:pt x="3249726" y="9991623"/>
                  </a:lnTo>
                  <a:lnTo>
                    <a:pt x="3250107" y="9989185"/>
                  </a:lnTo>
                  <a:lnTo>
                    <a:pt x="3250742" y="9986441"/>
                  </a:lnTo>
                  <a:lnTo>
                    <a:pt x="3251250" y="9984003"/>
                  </a:lnTo>
                  <a:lnTo>
                    <a:pt x="3251885" y="9981565"/>
                  </a:lnTo>
                  <a:lnTo>
                    <a:pt x="3252520" y="9979126"/>
                  </a:lnTo>
                  <a:lnTo>
                    <a:pt x="3253409" y="9976993"/>
                  </a:lnTo>
                  <a:lnTo>
                    <a:pt x="3259251" y="9966325"/>
                  </a:lnTo>
                  <a:lnTo>
                    <a:pt x="3260394" y="9964496"/>
                  </a:lnTo>
                  <a:lnTo>
                    <a:pt x="3262299" y="9962972"/>
                  </a:lnTo>
                  <a:lnTo>
                    <a:pt x="3263823" y="9961448"/>
                  </a:lnTo>
                  <a:lnTo>
                    <a:pt x="3265601" y="9959924"/>
                  </a:lnTo>
                  <a:lnTo>
                    <a:pt x="3267506" y="9958705"/>
                  </a:lnTo>
                  <a:lnTo>
                    <a:pt x="3269538" y="9957485"/>
                  </a:lnTo>
                  <a:lnTo>
                    <a:pt x="3271697" y="9956571"/>
                  </a:lnTo>
                  <a:lnTo>
                    <a:pt x="3273856" y="9955657"/>
                  </a:lnTo>
                  <a:lnTo>
                    <a:pt x="3276269" y="9955047"/>
                  </a:lnTo>
                  <a:lnTo>
                    <a:pt x="3278682" y="9954437"/>
                  </a:lnTo>
                  <a:lnTo>
                    <a:pt x="3281222" y="9954133"/>
                  </a:lnTo>
                  <a:lnTo>
                    <a:pt x="3283889" y="9954742"/>
                  </a:lnTo>
                  <a:lnTo>
                    <a:pt x="3286302" y="9955047"/>
                  </a:lnTo>
                  <a:lnTo>
                    <a:pt x="3288842" y="9955961"/>
                  </a:lnTo>
                  <a:lnTo>
                    <a:pt x="3291255" y="9956571"/>
                  </a:lnTo>
                  <a:lnTo>
                    <a:pt x="3293414" y="9957485"/>
                  </a:lnTo>
                  <a:lnTo>
                    <a:pt x="3295446" y="9958705"/>
                  </a:lnTo>
                  <a:lnTo>
                    <a:pt x="3297351" y="9960229"/>
                  </a:lnTo>
                  <a:lnTo>
                    <a:pt x="3299129" y="9961448"/>
                  </a:lnTo>
                  <a:lnTo>
                    <a:pt x="3300653" y="9962972"/>
                  </a:lnTo>
                  <a:lnTo>
                    <a:pt x="3302558" y="9964801"/>
                  </a:lnTo>
                  <a:lnTo>
                    <a:pt x="3303701" y="9966325"/>
                  </a:lnTo>
                  <a:lnTo>
                    <a:pt x="3305225" y="9968458"/>
                  </a:lnTo>
                  <a:lnTo>
                    <a:pt x="3306495" y="9970287"/>
                  </a:lnTo>
                  <a:lnTo>
                    <a:pt x="3307384" y="9972421"/>
                  </a:lnTo>
                  <a:lnTo>
                    <a:pt x="3308273" y="9974554"/>
                  </a:lnTo>
                  <a:lnTo>
                    <a:pt x="3309162" y="9976688"/>
                  </a:lnTo>
                  <a:lnTo>
                    <a:pt x="3310178" y="9979126"/>
                  </a:lnTo>
                  <a:lnTo>
                    <a:pt x="3310686" y="9981260"/>
                  </a:lnTo>
                  <a:lnTo>
                    <a:pt x="3311321" y="9984003"/>
                  </a:lnTo>
                  <a:lnTo>
                    <a:pt x="3311956" y="9986137"/>
                  </a:lnTo>
                  <a:lnTo>
                    <a:pt x="3312210" y="9988880"/>
                  </a:lnTo>
                  <a:lnTo>
                    <a:pt x="3312591" y="9991318"/>
                  </a:lnTo>
                  <a:lnTo>
                    <a:pt x="3312845" y="9994061"/>
                  </a:lnTo>
                  <a:lnTo>
                    <a:pt x="3312845" y="9996500"/>
                  </a:lnTo>
                  <a:lnTo>
                    <a:pt x="3313226" y="9999243"/>
                  </a:lnTo>
                  <a:lnTo>
                    <a:pt x="3313226" y="10001681"/>
                  </a:lnTo>
                  <a:lnTo>
                    <a:pt x="3312845" y="10004425"/>
                  </a:lnTo>
                  <a:lnTo>
                    <a:pt x="3312845" y="10006863"/>
                  </a:lnTo>
                  <a:lnTo>
                    <a:pt x="3312591" y="10009301"/>
                  </a:lnTo>
                  <a:lnTo>
                    <a:pt x="3312210" y="10012045"/>
                  </a:lnTo>
                  <a:lnTo>
                    <a:pt x="3311956" y="10014483"/>
                  </a:lnTo>
                  <a:lnTo>
                    <a:pt x="3311702" y="10016921"/>
                  </a:lnTo>
                  <a:lnTo>
                    <a:pt x="3343960" y="10016921"/>
                  </a:lnTo>
                </a:path>
                <a:path w="6883400" h="10017125">
                  <a:moveTo>
                    <a:pt x="3343960" y="10016921"/>
                  </a:moveTo>
                  <a:lnTo>
                    <a:pt x="3377234" y="10016921"/>
                  </a:lnTo>
                  <a:lnTo>
                    <a:pt x="3376599" y="10014483"/>
                  </a:lnTo>
                  <a:lnTo>
                    <a:pt x="3375964" y="10012045"/>
                  </a:lnTo>
                  <a:lnTo>
                    <a:pt x="3375710" y="10009606"/>
                  </a:lnTo>
                  <a:lnTo>
                    <a:pt x="3375075" y="10007168"/>
                  </a:lnTo>
                  <a:lnTo>
                    <a:pt x="3374694" y="10004425"/>
                  </a:lnTo>
                  <a:lnTo>
                    <a:pt x="3374694" y="9991623"/>
                  </a:lnTo>
                  <a:lnTo>
                    <a:pt x="3375329" y="9989185"/>
                  </a:lnTo>
                  <a:lnTo>
                    <a:pt x="3375710" y="9986441"/>
                  </a:lnTo>
                  <a:lnTo>
                    <a:pt x="3376218" y="9984003"/>
                  </a:lnTo>
                  <a:lnTo>
                    <a:pt x="3376853" y="9981565"/>
                  </a:lnTo>
                  <a:lnTo>
                    <a:pt x="3377488" y="9979126"/>
                  </a:lnTo>
                  <a:lnTo>
                    <a:pt x="3378377" y="9976993"/>
                  </a:lnTo>
                  <a:lnTo>
                    <a:pt x="3379266" y="9974554"/>
                  </a:lnTo>
                  <a:lnTo>
                    <a:pt x="3380282" y="9972421"/>
                  </a:lnTo>
                  <a:lnTo>
                    <a:pt x="3381425" y="9970287"/>
                  </a:lnTo>
                  <a:lnTo>
                    <a:pt x="3382695" y="9968153"/>
                  </a:lnTo>
                  <a:lnTo>
                    <a:pt x="3384219" y="9966325"/>
                  </a:lnTo>
                  <a:lnTo>
                    <a:pt x="3385362" y="9964496"/>
                  </a:lnTo>
                  <a:lnTo>
                    <a:pt x="3387267" y="9962972"/>
                  </a:lnTo>
                  <a:lnTo>
                    <a:pt x="3388791" y="9961448"/>
                  </a:lnTo>
                  <a:lnTo>
                    <a:pt x="3390569" y="9959924"/>
                  </a:lnTo>
                  <a:lnTo>
                    <a:pt x="3392728" y="9958705"/>
                  </a:lnTo>
                  <a:lnTo>
                    <a:pt x="3394506" y="9957485"/>
                  </a:lnTo>
                  <a:lnTo>
                    <a:pt x="3396665" y="9956571"/>
                  </a:lnTo>
                  <a:lnTo>
                    <a:pt x="3398824" y="9955657"/>
                  </a:lnTo>
                  <a:lnTo>
                    <a:pt x="3401237" y="9955047"/>
                  </a:lnTo>
                  <a:lnTo>
                    <a:pt x="3403650" y="9954437"/>
                  </a:lnTo>
                  <a:lnTo>
                    <a:pt x="3406190" y="9954133"/>
                  </a:lnTo>
                  <a:lnTo>
                    <a:pt x="3408857" y="9954742"/>
                  </a:lnTo>
                  <a:lnTo>
                    <a:pt x="3411651" y="9955047"/>
                  </a:lnTo>
                  <a:lnTo>
                    <a:pt x="3414064" y="9955961"/>
                  </a:lnTo>
                  <a:lnTo>
                    <a:pt x="3416223" y="9956571"/>
                  </a:lnTo>
                  <a:lnTo>
                    <a:pt x="3418382" y="9957485"/>
                  </a:lnTo>
                  <a:lnTo>
                    <a:pt x="3420414" y="9958705"/>
                  </a:lnTo>
                  <a:lnTo>
                    <a:pt x="3422319" y="9960229"/>
                  </a:lnTo>
                  <a:lnTo>
                    <a:pt x="3424097" y="9961448"/>
                  </a:lnTo>
                  <a:lnTo>
                    <a:pt x="3426002" y="9962972"/>
                  </a:lnTo>
                  <a:lnTo>
                    <a:pt x="3427526" y="9964801"/>
                  </a:lnTo>
                  <a:lnTo>
                    <a:pt x="3429050" y="9966325"/>
                  </a:lnTo>
                  <a:lnTo>
                    <a:pt x="3430193" y="9968458"/>
                  </a:lnTo>
                  <a:lnTo>
                    <a:pt x="3431463" y="9970287"/>
                  </a:lnTo>
                  <a:lnTo>
                    <a:pt x="3432606" y="9972421"/>
                  </a:lnTo>
                  <a:lnTo>
                    <a:pt x="3433622" y="9974554"/>
                  </a:lnTo>
                  <a:lnTo>
                    <a:pt x="3434511" y="9976688"/>
                  </a:lnTo>
                  <a:lnTo>
                    <a:pt x="3435146" y="9979126"/>
                  </a:lnTo>
                  <a:lnTo>
                    <a:pt x="3436035" y="9981260"/>
                  </a:lnTo>
                  <a:lnTo>
                    <a:pt x="3436289" y="9984003"/>
                  </a:lnTo>
                  <a:lnTo>
                    <a:pt x="3436924" y="9986137"/>
                  </a:lnTo>
                  <a:lnTo>
                    <a:pt x="3437559" y="9988880"/>
                  </a:lnTo>
                  <a:lnTo>
                    <a:pt x="3437559" y="9991318"/>
                  </a:lnTo>
                  <a:lnTo>
                    <a:pt x="3437813" y="9994061"/>
                  </a:lnTo>
                  <a:lnTo>
                    <a:pt x="3438194" y="9996500"/>
                  </a:lnTo>
                  <a:lnTo>
                    <a:pt x="3438194" y="9999243"/>
                  </a:lnTo>
                  <a:lnTo>
                    <a:pt x="3438194" y="10001681"/>
                  </a:lnTo>
                  <a:lnTo>
                    <a:pt x="3438194" y="10004425"/>
                  </a:lnTo>
                  <a:lnTo>
                    <a:pt x="3437813" y="10006863"/>
                  </a:lnTo>
                  <a:lnTo>
                    <a:pt x="3437559" y="10009301"/>
                  </a:lnTo>
                  <a:lnTo>
                    <a:pt x="3437178" y="10012045"/>
                  </a:lnTo>
                  <a:lnTo>
                    <a:pt x="3436924" y="10014483"/>
                  </a:lnTo>
                  <a:lnTo>
                    <a:pt x="3436670" y="10016921"/>
                  </a:lnTo>
                  <a:lnTo>
                    <a:pt x="3468928" y="10016921"/>
                  </a:lnTo>
                </a:path>
                <a:path w="6883400" h="10017125">
                  <a:moveTo>
                    <a:pt x="3468928" y="10016921"/>
                  </a:moveTo>
                  <a:lnTo>
                    <a:pt x="3502456" y="10016921"/>
                  </a:lnTo>
                  <a:lnTo>
                    <a:pt x="3501567" y="10014483"/>
                  </a:lnTo>
                  <a:lnTo>
                    <a:pt x="3500932" y="10012045"/>
                  </a:lnTo>
                  <a:lnTo>
                    <a:pt x="3500678" y="10009606"/>
                  </a:lnTo>
                  <a:lnTo>
                    <a:pt x="3500043" y="10007168"/>
                  </a:lnTo>
                  <a:lnTo>
                    <a:pt x="3500043" y="10004425"/>
                  </a:lnTo>
                  <a:lnTo>
                    <a:pt x="3499662" y="10001986"/>
                  </a:lnTo>
                  <a:lnTo>
                    <a:pt x="3499662" y="9999243"/>
                  </a:lnTo>
                  <a:lnTo>
                    <a:pt x="3499662" y="9996805"/>
                  </a:lnTo>
                  <a:lnTo>
                    <a:pt x="3499662" y="9994366"/>
                  </a:lnTo>
                  <a:lnTo>
                    <a:pt x="3500043" y="9991623"/>
                  </a:lnTo>
                  <a:lnTo>
                    <a:pt x="3500297" y="9989185"/>
                  </a:lnTo>
                  <a:lnTo>
                    <a:pt x="3503345" y="9976993"/>
                  </a:lnTo>
                  <a:lnTo>
                    <a:pt x="3504234" y="9974554"/>
                  </a:lnTo>
                  <a:lnTo>
                    <a:pt x="3505250" y="9972421"/>
                  </a:lnTo>
                  <a:lnTo>
                    <a:pt x="3506393" y="9970287"/>
                  </a:lnTo>
                  <a:lnTo>
                    <a:pt x="3507663" y="9968153"/>
                  </a:lnTo>
                  <a:lnTo>
                    <a:pt x="3509187" y="9966325"/>
                  </a:lnTo>
                  <a:lnTo>
                    <a:pt x="3510711" y="9964496"/>
                  </a:lnTo>
                  <a:lnTo>
                    <a:pt x="3512235" y="9962972"/>
                  </a:lnTo>
                  <a:lnTo>
                    <a:pt x="3513759" y="9961448"/>
                  </a:lnTo>
                  <a:lnTo>
                    <a:pt x="3515537" y="9959924"/>
                  </a:lnTo>
                  <a:lnTo>
                    <a:pt x="3517696" y="9958705"/>
                  </a:lnTo>
                  <a:lnTo>
                    <a:pt x="3519474" y="9957485"/>
                  </a:lnTo>
                  <a:lnTo>
                    <a:pt x="3521633" y="9956571"/>
                  </a:lnTo>
                  <a:lnTo>
                    <a:pt x="3524046" y="9955657"/>
                  </a:lnTo>
                  <a:lnTo>
                    <a:pt x="3526205" y="9955047"/>
                  </a:lnTo>
                  <a:lnTo>
                    <a:pt x="3528618" y="9954437"/>
                  </a:lnTo>
                  <a:lnTo>
                    <a:pt x="3531412" y="9954133"/>
                  </a:lnTo>
                  <a:lnTo>
                    <a:pt x="3533825" y="9954742"/>
                  </a:lnTo>
                  <a:lnTo>
                    <a:pt x="3536619" y="9955047"/>
                  </a:lnTo>
                  <a:lnTo>
                    <a:pt x="3539032" y="9955961"/>
                  </a:lnTo>
                  <a:lnTo>
                    <a:pt x="3541191" y="9956571"/>
                  </a:lnTo>
                  <a:lnTo>
                    <a:pt x="3543604" y="9957485"/>
                  </a:lnTo>
                  <a:lnTo>
                    <a:pt x="3545382" y="9958705"/>
                  </a:lnTo>
                  <a:lnTo>
                    <a:pt x="3547287" y="9960229"/>
                  </a:lnTo>
                  <a:lnTo>
                    <a:pt x="3549446" y="9961448"/>
                  </a:lnTo>
                  <a:lnTo>
                    <a:pt x="3550970" y="9962972"/>
                  </a:lnTo>
                  <a:lnTo>
                    <a:pt x="3552494" y="9964801"/>
                  </a:lnTo>
                  <a:lnTo>
                    <a:pt x="3554018" y="9966325"/>
                  </a:lnTo>
                  <a:lnTo>
                    <a:pt x="3555161" y="9968458"/>
                  </a:lnTo>
                  <a:lnTo>
                    <a:pt x="3556431" y="9970287"/>
                  </a:lnTo>
                  <a:lnTo>
                    <a:pt x="3557574" y="9972421"/>
                  </a:lnTo>
                  <a:lnTo>
                    <a:pt x="3558590" y="9974554"/>
                  </a:lnTo>
                  <a:lnTo>
                    <a:pt x="3559479" y="9976688"/>
                  </a:lnTo>
                  <a:lnTo>
                    <a:pt x="3560114" y="9979126"/>
                  </a:lnTo>
                  <a:lnTo>
                    <a:pt x="3561003" y="9981260"/>
                  </a:lnTo>
                  <a:lnTo>
                    <a:pt x="3561638" y="9984003"/>
                  </a:lnTo>
                  <a:lnTo>
                    <a:pt x="3561892" y="9986137"/>
                  </a:lnTo>
                  <a:lnTo>
                    <a:pt x="3562527" y="9988880"/>
                  </a:lnTo>
                  <a:lnTo>
                    <a:pt x="3562781" y="9991318"/>
                  </a:lnTo>
                  <a:lnTo>
                    <a:pt x="3562781" y="9994061"/>
                  </a:lnTo>
                  <a:lnTo>
                    <a:pt x="3563162" y="9996500"/>
                  </a:lnTo>
                  <a:lnTo>
                    <a:pt x="3563162" y="9999243"/>
                  </a:lnTo>
                  <a:lnTo>
                    <a:pt x="3563162" y="10001681"/>
                  </a:lnTo>
                  <a:lnTo>
                    <a:pt x="3563162" y="10004425"/>
                  </a:lnTo>
                  <a:lnTo>
                    <a:pt x="3562781" y="10006863"/>
                  </a:lnTo>
                  <a:lnTo>
                    <a:pt x="3562781" y="10009301"/>
                  </a:lnTo>
                  <a:lnTo>
                    <a:pt x="3562146" y="10012045"/>
                  </a:lnTo>
                  <a:lnTo>
                    <a:pt x="3561892" y="10014483"/>
                  </a:lnTo>
                  <a:lnTo>
                    <a:pt x="3561638" y="10016921"/>
                  </a:lnTo>
                  <a:lnTo>
                    <a:pt x="3593896" y="10016921"/>
                  </a:lnTo>
                </a:path>
                <a:path w="6883400" h="10017125">
                  <a:moveTo>
                    <a:pt x="3593896" y="10016921"/>
                  </a:moveTo>
                  <a:lnTo>
                    <a:pt x="3627424" y="10016921"/>
                  </a:lnTo>
                  <a:lnTo>
                    <a:pt x="3626789" y="10014483"/>
                  </a:lnTo>
                  <a:lnTo>
                    <a:pt x="3625900" y="10012045"/>
                  </a:lnTo>
                  <a:lnTo>
                    <a:pt x="3625646" y="10009606"/>
                  </a:lnTo>
                  <a:lnTo>
                    <a:pt x="3625265" y="10007168"/>
                  </a:lnTo>
                  <a:lnTo>
                    <a:pt x="3625011" y="10004425"/>
                  </a:lnTo>
                  <a:lnTo>
                    <a:pt x="3624630" y="10001986"/>
                  </a:lnTo>
                  <a:lnTo>
                    <a:pt x="3624630" y="9999243"/>
                  </a:lnTo>
                  <a:lnTo>
                    <a:pt x="3624630" y="9996805"/>
                  </a:lnTo>
                  <a:lnTo>
                    <a:pt x="3624630" y="9994366"/>
                  </a:lnTo>
                  <a:lnTo>
                    <a:pt x="3625011" y="9991623"/>
                  </a:lnTo>
                  <a:lnTo>
                    <a:pt x="3625265" y="9989185"/>
                  </a:lnTo>
                  <a:lnTo>
                    <a:pt x="3625646" y="9986441"/>
                  </a:lnTo>
                  <a:lnTo>
                    <a:pt x="3626154" y="9984003"/>
                  </a:lnTo>
                  <a:lnTo>
                    <a:pt x="3626789" y="9981565"/>
                  </a:lnTo>
                  <a:lnTo>
                    <a:pt x="3627424" y="9979126"/>
                  </a:lnTo>
                  <a:lnTo>
                    <a:pt x="3628313" y="9976993"/>
                  </a:lnTo>
                  <a:lnTo>
                    <a:pt x="3629202" y="9974554"/>
                  </a:lnTo>
                  <a:lnTo>
                    <a:pt x="3630472" y="9972421"/>
                  </a:lnTo>
                  <a:lnTo>
                    <a:pt x="3631742" y="9970287"/>
                  </a:lnTo>
                  <a:lnTo>
                    <a:pt x="3632885" y="9968153"/>
                  </a:lnTo>
                  <a:lnTo>
                    <a:pt x="3634155" y="9966325"/>
                  </a:lnTo>
                  <a:lnTo>
                    <a:pt x="3635679" y="9964496"/>
                  </a:lnTo>
                  <a:lnTo>
                    <a:pt x="3637203" y="9962972"/>
                  </a:lnTo>
                  <a:lnTo>
                    <a:pt x="3638981" y="9961448"/>
                  </a:lnTo>
                  <a:lnTo>
                    <a:pt x="3640505" y="9959924"/>
                  </a:lnTo>
                  <a:lnTo>
                    <a:pt x="3642664" y="9958705"/>
                  </a:lnTo>
                  <a:lnTo>
                    <a:pt x="3644442" y="9957485"/>
                  </a:lnTo>
                  <a:lnTo>
                    <a:pt x="3646601" y="9956571"/>
                  </a:lnTo>
                  <a:lnTo>
                    <a:pt x="3649014" y="9955657"/>
                  </a:lnTo>
                  <a:lnTo>
                    <a:pt x="3651173" y="9955047"/>
                  </a:lnTo>
                  <a:lnTo>
                    <a:pt x="3653586" y="9954437"/>
                  </a:lnTo>
                  <a:lnTo>
                    <a:pt x="3656380" y="9954133"/>
                  </a:lnTo>
                  <a:lnTo>
                    <a:pt x="3659174" y="9954742"/>
                  </a:lnTo>
                  <a:lnTo>
                    <a:pt x="3661587" y="9955047"/>
                  </a:lnTo>
                  <a:lnTo>
                    <a:pt x="3664000" y="9955961"/>
                  </a:lnTo>
                  <a:lnTo>
                    <a:pt x="3666413" y="9956571"/>
                  </a:lnTo>
                  <a:lnTo>
                    <a:pt x="3668572" y="9957485"/>
                  </a:lnTo>
                  <a:lnTo>
                    <a:pt x="3670350" y="9958705"/>
                  </a:lnTo>
                  <a:lnTo>
                    <a:pt x="3672509" y="9960229"/>
                  </a:lnTo>
                  <a:lnTo>
                    <a:pt x="3674414" y="9961448"/>
                  </a:lnTo>
                  <a:lnTo>
                    <a:pt x="3675938" y="9962972"/>
                  </a:lnTo>
                  <a:lnTo>
                    <a:pt x="3677462" y="9964801"/>
                  </a:lnTo>
                  <a:lnTo>
                    <a:pt x="3678986" y="9966325"/>
                  </a:lnTo>
                  <a:lnTo>
                    <a:pt x="3680129" y="9968458"/>
                  </a:lnTo>
                  <a:lnTo>
                    <a:pt x="3681399" y="9970287"/>
                  </a:lnTo>
                  <a:lnTo>
                    <a:pt x="3682542" y="9972421"/>
                  </a:lnTo>
                  <a:lnTo>
                    <a:pt x="3683558" y="9974554"/>
                  </a:lnTo>
                  <a:lnTo>
                    <a:pt x="3684447" y="9976688"/>
                  </a:lnTo>
                  <a:lnTo>
                    <a:pt x="3685082" y="9979126"/>
                  </a:lnTo>
                  <a:lnTo>
                    <a:pt x="3685971" y="9981260"/>
                  </a:lnTo>
                  <a:lnTo>
                    <a:pt x="3686606" y="9984003"/>
                  </a:lnTo>
                  <a:lnTo>
                    <a:pt x="3686860" y="9986137"/>
                  </a:lnTo>
                  <a:lnTo>
                    <a:pt x="3687495" y="9988880"/>
                  </a:lnTo>
                  <a:lnTo>
                    <a:pt x="3687749" y="9991318"/>
                  </a:lnTo>
                  <a:lnTo>
                    <a:pt x="3687749" y="9994061"/>
                  </a:lnTo>
                  <a:lnTo>
                    <a:pt x="3688130" y="9996500"/>
                  </a:lnTo>
                  <a:lnTo>
                    <a:pt x="3688130" y="9999243"/>
                  </a:lnTo>
                  <a:lnTo>
                    <a:pt x="3688130" y="10001681"/>
                  </a:lnTo>
                  <a:lnTo>
                    <a:pt x="3688130" y="10004425"/>
                  </a:lnTo>
                  <a:lnTo>
                    <a:pt x="3687749" y="10006863"/>
                  </a:lnTo>
                  <a:lnTo>
                    <a:pt x="3687749" y="10009301"/>
                  </a:lnTo>
                  <a:lnTo>
                    <a:pt x="3687495" y="10012045"/>
                  </a:lnTo>
                  <a:lnTo>
                    <a:pt x="3687114" y="10014483"/>
                  </a:lnTo>
                  <a:lnTo>
                    <a:pt x="3686606" y="10016921"/>
                  </a:lnTo>
                  <a:lnTo>
                    <a:pt x="3718864" y="10016921"/>
                  </a:lnTo>
                </a:path>
                <a:path w="6883400" h="10017125">
                  <a:moveTo>
                    <a:pt x="3718864" y="10016921"/>
                  </a:moveTo>
                  <a:lnTo>
                    <a:pt x="3752392" y="10016921"/>
                  </a:lnTo>
                  <a:lnTo>
                    <a:pt x="3751757" y="10014483"/>
                  </a:lnTo>
                  <a:lnTo>
                    <a:pt x="3751122" y="10012045"/>
                  </a:lnTo>
                  <a:lnTo>
                    <a:pt x="3750614" y="10009606"/>
                  </a:lnTo>
                  <a:lnTo>
                    <a:pt x="3750233" y="10007168"/>
                  </a:lnTo>
                  <a:lnTo>
                    <a:pt x="3749979" y="10004425"/>
                  </a:lnTo>
                  <a:lnTo>
                    <a:pt x="3749598" y="10001986"/>
                  </a:lnTo>
                  <a:lnTo>
                    <a:pt x="3749598" y="9999243"/>
                  </a:lnTo>
                  <a:lnTo>
                    <a:pt x="3749598" y="9996805"/>
                  </a:lnTo>
                  <a:lnTo>
                    <a:pt x="3749598" y="9994366"/>
                  </a:lnTo>
                  <a:lnTo>
                    <a:pt x="3749979" y="9991623"/>
                  </a:lnTo>
                  <a:lnTo>
                    <a:pt x="3753281" y="9976993"/>
                  </a:lnTo>
                  <a:lnTo>
                    <a:pt x="3754170" y="9974554"/>
                  </a:lnTo>
                  <a:lnTo>
                    <a:pt x="3755440" y="9972421"/>
                  </a:lnTo>
                  <a:lnTo>
                    <a:pt x="3756710" y="9970287"/>
                  </a:lnTo>
                  <a:lnTo>
                    <a:pt x="3757853" y="9968153"/>
                  </a:lnTo>
                  <a:lnTo>
                    <a:pt x="3771950" y="9956571"/>
                  </a:lnTo>
                  <a:lnTo>
                    <a:pt x="3773982" y="9955657"/>
                  </a:lnTo>
                  <a:lnTo>
                    <a:pt x="3776141" y="9955047"/>
                  </a:lnTo>
                  <a:lnTo>
                    <a:pt x="3778935" y="9954437"/>
                  </a:lnTo>
                  <a:lnTo>
                    <a:pt x="3781348" y="9954133"/>
                  </a:lnTo>
                  <a:lnTo>
                    <a:pt x="3784142" y="9954742"/>
                  </a:lnTo>
                  <a:lnTo>
                    <a:pt x="3786555" y="9955047"/>
                  </a:lnTo>
                  <a:lnTo>
                    <a:pt x="3788968" y="9955961"/>
                  </a:lnTo>
                  <a:lnTo>
                    <a:pt x="3791381" y="9956571"/>
                  </a:lnTo>
                  <a:lnTo>
                    <a:pt x="3793540" y="9957485"/>
                  </a:lnTo>
                  <a:lnTo>
                    <a:pt x="3795699" y="9958705"/>
                  </a:lnTo>
                  <a:lnTo>
                    <a:pt x="3797477" y="9960229"/>
                  </a:lnTo>
                  <a:lnTo>
                    <a:pt x="3799382" y="9961448"/>
                  </a:lnTo>
                  <a:lnTo>
                    <a:pt x="3800906" y="9962972"/>
                  </a:lnTo>
                  <a:lnTo>
                    <a:pt x="3802430" y="9964801"/>
                  </a:lnTo>
                  <a:lnTo>
                    <a:pt x="3803954" y="9966325"/>
                  </a:lnTo>
                  <a:lnTo>
                    <a:pt x="3805097" y="9968458"/>
                  </a:lnTo>
                  <a:lnTo>
                    <a:pt x="3806367" y="9970287"/>
                  </a:lnTo>
                  <a:lnTo>
                    <a:pt x="3807510" y="9972421"/>
                  </a:lnTo>
                  <a:lnTo>
                    <a:pt x="3811828" y="9986137"/>
                  </a:lnTo>
                  <a:lnTo>
                    <a:pt x="3812463" y="9988880"/>
                  </a:lnTo>
                  <a:lnTo>
                    <a:pt x="3812717" y="9991318"/>
                  </a:lnTo>
                  <a:lnTo>
                    <a:pt x="3812717" y="9994061"/>
                  </a:lnTo>
                  <a:lnTo>
                    <a:pt x="3813098" y="9996500"/>
                  </a:lnTo>
                  <a:lnTo>
                    <a:pt x="3813098" y="9999243"/>
                  </a:lnTo>
                  <a:lnTo>
                    <a:pt x="3813098" y="10001681"/>
                  </a:lnTo>
                  <a:lnTo>
                    <a:pt x="3813098" y="10004425"/>
                  </a:lnTo>
                  <a:lnTo>
                    <a:pt x="3812717" y="10006863"/>
                  </a:lnTo>
                  <a:lnTo>
                    <a:pt x="3812717" y="10009301"/>
                  </a:lnTo>
                  <a:lnTo>
                    <a:pt x="3812463" y="10012045"/>
                  </a:lnTo>
                  <a:lnTo>
                    <a:pt x="3812082" y="10014483"/>
                  </a:lnTo>
                  <a:lnTo>
                    <a:pt x="3811574" y="10016921"/>
                  </a:lnTo>
                  <a:lnTo>
                    <a:pt x="3843832" y="10016921"/>
                  </a:lnTo>
                </a:path>
                <a:path w="6883400" h="10017125">
                  <a:moveTo>
                    <a:pt x="3843832" y="10016921"/>
                  </a:moveTo>
                  <a:lnTo>
                    <a:pt x="3878249" y="10016921"/>
                  </a:lnTo>
                  <a:lnTo>
                    <a:pt x="3877614" y="10014483"/>
                  </a:lnTo>
                  <a:lnTo>
                    <a:pt x="3876725" y="10012045"/>
                  </a:lnTo>
                  <a:lnTo>
                    <a:pt x="3876471" y="10009606"/>
                  </a:lnTo>
                  <a:lnTo>
                    <a:pt x="3875836" y="10007168"/>
                  </a:lnTo>
                  <a:lnTo>
                    <a:pt x="3875836" y="10004425"/>
                  </a:lnTo>
                  <a:lnTo>
                    <a:pt x="3875582" y="10001986"/>
                  </a:lnTo>
                  <a:lnTo>
                    <a:pt x="3875582" y="9999243"/>
                  </a:lnTo>
                  <a:lnTo>
                    <a:pt x="3875582" y="9996805"/>
                  </a:lnTo>
                  <a:lnTo>
                    <a:pt x="3875582" y="9994366"/>
                  </a:lnTo>
                  <a:lnTo>
                    <a:pt x="3875836" y="9991623"/>
                  </a:lnTo>
                  <a:lnTo>
                    <a:pt x="3876090" y="9989185"/>
                  </a:lnTo>
                  <a:lnTo>
                    <a:pt x="3876471" y="9986441"/>
                  </a:lnTo>
                  <a:lnTo>
                    <a:pt x="3877106" y="9984003"/>
                  </a:lnTo>
                  <a:lnTo>
                    <a:pt x="3877614" y="9981565"/>
                  </a:lnTo>
                  <a:lnTo>
                    <a:pt x="3878249" y="9979126"/>
                  </a:lnTo>
                  <a:lnTo>
                    <a:pt x="3879138" y="9976993"/>
                  </a:lnTo>
                  <a:lnTo>
                    <a:pt x="3880154" y="9974554"/>
                  </a:lnTo>
                  <a:lnTo>
                    <a:pt x="3881297" y="9972421"/>
                  </a:lnTo>
                  <a:lnTo>
                    <a:pt x="3882567" y="9970287"/>
                  </a:lnTo>
                  <a:lnTo>
                    <a:pt x="3883710" y="9968153"/>
                  </a:lnTo>
                  <a:lnTo>
                    <a:pt x="3885234" y="9966325"/>
                  </a:lnTo>
                  <a:lnTo>
                    <a:pt x="3886504" y="9964496"/>
                  </a:lnTo>
                  <a:lnTo>
                    <a:pt x="3888282" y="9962972"/>
                  </a:lnTo>
                  <a:lnTo>
                    <a:pt x="3889806" y="9961448"/>
                  </a:lnTo>
                  <a:lnTo>
                    <a:pt x="3891711" y="9959924"/>
                  </a:lnTo>
                  <a:lnTo>
                    <a:pt x="3893870" y="9958705"/>
                  </a:lnTo>
                  <a:lnTo>
                    <a:pt x="3895902" y="9957485"/>
                  </a:lnTo>
                  <a:lnTo>
                    <a:pt x="3898061" y="9956571"/>
                  </a:lnTo>
                  <a:lnTo>
                    <a:pt x="3900220" y="9955657"/>
                  </a:lnTo>
                  <a:lnTo>
                    <a:pt x="3902633" y="9955047"/>
                  </a:lnTo>
                  <a:lnTo>
                    <a:pt x="3905427" y="9954437"/>
                  </a:lnTo>
                  <a:lnTo>
                    <a:pt x="3907840" y="9954133"/>
                  </a:lnTo>
                  <a:lnTo>
                    <a:pt x="3910634" y="9954742"/>
                  </a:lnTo>
                  <a:lnTo>
                    <a:pt x="3913301" y="9955047"/>
                  </a:lnTo>
                  <a:lnTo>
                    <a:pt x="3915714" y="9955961"/>
                  </a:lnTo>
                  <a:lnTo>
                    <a:pt x="3918254" y="9956571"/>
                  </a:lnTo>
                  <a:lnTo>
                    <a:pt x="3920286" y="9957485"/>
                  </a:lnTo>
                  <a:lnTo>
                    <a:pt x="3922445" y="9958705"/>
                  </a:lnTo>
                  <a:lnTo>
                    <a:pt x="3924350" y="9960229"/>
                  </a:lnTo>
                  <a:lnTo>
                    <a:pt x="3926382" y="9961448"/>
                  </a:lnTo>
                  <a:lnTo>
                    <a:pt x="3927906" y="9962972"/>
                  </a:lnTo>
                  <a:lnTo>
                    <a:pt x="3929430" y="9964801"/>
                  </a:lnTo>
                  <a:lnTo>
                    <a:pt x="3930954" y="9966325"/>
                  </a:lnTo>
                  <a:lnTo>
                    <a:pt x="3932224" y="9968458"/>
                  </a:lnTo>
                  <a:lnTo>
                    <a:pt x="3933494" y="9970287"/>
                  </a:lnTo>
                  <a:lnTo>
                    <a:pt x="3934637" y="9972421"/>
                  </a:lnTo>
                  <a:lnTo>
                    <a:pt x="3935526" y="9974554"/>
                  </a:lnTo>
                  <a:lnTo>
                    <a:pt x="3936796" y="9976688"/>
                  </a:lnTo>
                  <a:lnTo>
                    <a:pt x="3937431" y="9979126"/>
                  </a:lnTo>
                  <a:lnTo>
                    <a:pt x="3938320" y="9981260"/>
                  </a:lnTo>
                  <a:lnTo>
                    <a:pt x="3938574" y="9984003"/>
                  </a:lnTo>
                  <a:lnTo>
                    <a:pt x="3939209" y="9986137"/>
                  </a:lnTo>
                  <a:lnTo>
                    <a:pt x="3939844" y="9988880"/>
                  </a:lnTo>
                  <a:lnTo>
                    <a:pt x="3940098" y="9991318"/>
                  </a:lnTo>
                  <a:lnTo>
                    <a:pt x="3940098" y="9994061"/>
                  </a:lnTo>
                  <a:lnTo>
                    <a:pt x="3940479" y="9996500"/>
                  </a:lnTo>
                  <a:lnTo>
                    <a:pt x="3940479" y="9999243"/>
                  </a:lnTo>
                  <a:lnTo>
                    <a:pt x="3940479" y="10001681"/>
                  </a:lnTo>
                  <a:lnTo>
                    <a:pt x="3940479" y="10004425"/>
                  </a:lnTo>
                  <a:lnTo>
                    <a:pt x="3940098" y="10006863"/>
                  </a:lnTo>
                  <a:lnTo>
                    <a:pt x="3940098" y="10009301"/>
                  </a:lnTo>
                  <a:lnTo>
                    <a:pt x="3939590" y="10012045"/>
                  </a:lnTo>
                  <a:lnTo>
                    <a:pt x="3939209" y="10014483"/>
                  </a:lnTo>
                  <a:lnTo>
                    <a:pt x="3938955" y="10016921"/>
                  </a:lnTo>
                  <a:lnTo>
                    <a:pt x="3971848" y="10016921"/>
                  </a:lnTo>
                </a:path>
                <a:path w="6883400" h="10017125">
                  <a:moveTo>
                    <a:pt x="3971848" y="10016921"/>
                  </a:moveTo>
                  <a:lnTo>
                    <a:pt x="4006265" y="10016921"/>
                  </a:lnTo>
                  <a:lnTo>
                    <a:pt x="4005630" y="10014483"/>
                  </a:lnTo>
                  <a:lnTo>
                    <a:pt x="4004741" y="10012045"/>
                  </a:lnTo>
                  <a:lnTo>
                    <a:pt x="4004487" y="10009606"/>
                  </a:lnTo>
                  <a:lnTo>
                    <a:pt x="4004106" y="10007168"/>
                  </a:lnTo>
                  <a:lnTo>
                    <a:pt x="4003852" y="10004425"/>
                  </a:lnTo>
                  <a:lnTo>
                    <a:pt x="4003598" y="10001986"/>
                  </a:lnTo>
                  <a:lnTo>
                    <a:pt x="4003598" y="9999243"/>
                  </a:lnTo>
                  <a:lnTo>
                    <a:pt x="4003598" y="9996805"/>
                  </a:lnTo>
                  <a:lnTo>
                    <a:pt x="4003598" y="9994366"/>
                  </a:lnTo>
                  <a:lnTo>
                    <a:pt x="4003852" y="9991623"/>
                  </a:lnTo>
                  <a:lnTo>
                    <a:pt x="4004106" y="9989185"/>
                  </a:lnTo>
                  <a:lnTo>
                    <a:pt x="4004487" y="9986441"/>
                  </a:lnTo>
                  <a:lnTo>
                    <a:pt x="4005122" y="9984003"/>
                  </a:lnTo>
                  <a:lnTo>
                    <a:pt x="4005630" y="9981565"/>
                  </a:lnTo>
                  <a:lnTo>
                    <a:pt x="4006265" y="9979126"/>
                  </a:lnTo>
                  <a:lnTo>
                    <a:pt x="4007154" y="9976993"/>
                  </a:lnTo>
                  <a:lnTo>
                    <a:pt x="4008170" y="9974554"/>
                  </a:lnTo>
                  <a:lnTo>
                    <a:pt x="4009313" y="9972421"/>
                  </a:lnTo>
                  <a:lnTo>
                    <a:pt x="4010583" y="9970287"/>
                  </a:lnTo>
                  <a:lnTo>
                    <a:pt x="4011726" y="9968153"/>
                  </a:lnTo>
                  <a:lnTo>
                    <a:pt x="4013250" y="9966325"/>
                  </a:lnTo>
                  <a:lnTo>
                    <a:pt x="4014774" y="9964496"/>
                  </a:lnTo>
                  <a:lnTo>
                    <a:pt x="4016298" y="9962972"/>
                  </a:lnTo>
                  <a:lnTo>
                    <a:pt x="4018203" y="9961448"/>
                  </a:lnTo>
                  <a:lnTo>
                    <a:pt x="4019981" y="9959924"/>
                  </a:lnTo>
                  <a:lnTo>
                    <a:pt x="4021886" y="9958705"/>
                  </a:lnTo>
                  <a:lnTo>
                    <a:pt x="4035856" y="9954133"/>
                  </a:lnTo>
                  <a:lnTo>
                    <a:pt x="4038650" y="9954742"/>
                  </a:lnTo>
                  <a:lnTo>
                    <a:pt x="4041317" y="9955047"/>
                  </a:lnTo>
                  <a:lnTo>
                    <a:pt x="4043730" y="9955961"/>
                  </a:lnTo>
                  <a:lnTo>
                    <a:pt x="4046270" y="9956571"/>
                  </a:lnTo>
                  <a:lnTo>
                    <a:pt x="4048302" y="9957485"/>
                  </a:lnTo>
                  <a:lnTo>
                    <a:pt x="4050461" y="9958705"/>
                  </a:lnTo>
                  <a:lnTo>
                    <a:pt x="4052366" y="9960229"/>
                  </a:lnTo>
                  <a:lnTo>
                    <a:pt x="4054398" y="9961448"/>
                  </a:lnTo>
                  <a:lnTo>
                    <a:pt x="4055922" y="9962972"/>
                  </a:lnTo>
                  <a:lnTo>
                    <a:pt x="4057446" y="9964801"/>
                  </a:lnTo>
                  <a:lnTo>
                    <a:pt x="4058970" y="9966325"/>
                  </a:lnTo>
                  <a:lnTo>
                    <a:pt x="4060240" y="9968458"/>
                  </a:lnTo>
                  <a:lnTo>
                    <a:pt x="4061764" y="9970287"/>
                  </a:lnTo>
                  <a:lnTo>
                    <a:pt x="4062653" y="9972421"/>
                  </a:lnTo>
                  <a:lnTo>
                    <a:pt x="4063923" y="9974554"/>
                  </a:lnTo>
                  <a:lnTo>
                    <a:pt x="4064812" y="9976688"/>
                  </a:lnTo>
                  <a:lnTo>
                    <a:pt x="4065447" y="9979126"/>
                  </a:lnTo>
                  <a:lnTo>
                    <a:pt x="4066336" y="9981260"/>
                  </a:lnTo>
                  <a:lnTo>
                    <a:pt x="4066971" y="9984003"/>
                  </a:lnTo>
                  <a:lnTo>
                    <a:pt x="4067225" y="9986137"/>
                  </a:lnTo>
                  <a:lnTo>
                    <a:pt x="4067860" y="9988880"/>
                  </a:lnTo>
                  <a:lnTo>
                    <a:pt x="4068114" y="9991318"/>
                  </a:lnTo>
                  <a:lnTo>
                    <a:pt x="4068114" y="9994061"/>
                  </a:lnTo>
                  <a:lnTo>
                    <a:pt x="4068495" y="9996500"/>
                  </a:lnTo>
                  <a:lnTo>
                    <a:pt x="4068495" y="9999243"/>
                  </a:lnTo>
                  <a:lnTo>
                    <a:pt x="4068495" y="10001681"/>
                  </a:lnTo>
                  <a:lnTo>
                    <a:pt x="4068495" y="10004425"/>
                  </a:lnTo>
                  <a:lnTo>
                    <a:pt x="4068114" y="10006863"/>
                  </a:lnTo>
                  <a:lnTo>
                    <a:pt x="4068114" y="10009301"/>
                  </a:lnTo>
                  <a:lnTo>
                    <a:pt x="4067606" y="10012045"/>
                  </a:lnTo>
                  <a:lnTo>
                    <a:pt x="4067225" y="10014483"/>
                  </a:lnTo>
                  <a:lnTo>
                    <a:pt x="4066971" y="10016921"/>
                  </a:lnTo>
                  <a:lnTo>
                    <a:pt x="4100118" y="10016921"/>
                  </a:lnTo>
                </a:path>
                <a:path w="6883400" h="10017125">
                  <a:moveTo>
                    <a:pt x="4100118" y="10016921"/>
                  </a:moveTo>
                  <a:lnTo>
                    <a:pt x="4134281" y="10016921"/>
                  </a:lnTo>
                  <a:lnTo>
                    <a:pt x="4133646" y="10014483"/>
                  </a:lnTo>
                  <a:lnTo>
                    <a:pt x="4133138" y="10012045"/>
                  </a:lnTo>
                  <a:lnTo>
                    <a:pt x="4132503" y="10009606"/>
                  </a:lnTo>
                  <a:lnTo>
                    <a:pt x="4132122" y="10007168"/>
                  </a:lnTo>
                  <a:lnTo>
                    <a:pt x="4131868" y="10004425"/>
                  </a:lnTo>
                  <a:lnTo>
                    <a:pt x="4131614" y="10001986"/>
                  </a:lnTo>
                  <a:lnTo>
                    <a:pt x="4131614" y="9999243"/>
                  </a:lnTo>
                  <a:lnTo>
                    <a:pt x="4131614" y="9996805"/>
                  </a:lnTo>
                  <a:lnTo>
                    <a:pt x="4131614" y="9994366"/>
                  </a:lnTo>
                  <a:lnTo>
                    <a:pt x="4131868" y="9991623"/>
                  </a:lnTo>
                  <a:lnTo>
                    <a:pt x="4132122" y="9989185"/>
                  </a:lnTo>
                  <a:lnTo>
                    <a:pt x="4132503" y="9986441"/>
                  </a:lnTo>
                  <a:lnTo>
                    <a:pt x="4133138" y="9984003"/>
                  </a:lnTo>
                  <a:lnTo>
                    <a:pt x="4133646" y="9981565"/>
                  </a:lnTo>
                  <a:lnTo>
                    <a:pt x="4134662" y="9979126"/>
                  </a:lnTo>
                  <a:lnTo>
                    <a:pt x="4135170" y="9976993"/>
                  </a:lnTo>
                  <a:lnTo>
                    <a:pt x="4136440" y="9974554"/>
                  </a:lnTo>
                  <a:lnTo>
                    <a:pt x="4137329" y="9972421"/>
                  </a:lnTo>
                  <a:lnTo>
                    <a:pt x="4138599" y="9970287"/>
                  </a:lnTo>
                  <a:lnTo>
                    <a:pt x="4139742" y="9968153"/>
                  </a:lnTo>
                  <a:lnTo>
                    <a:pt x="4141266" y="9966325"/>
                  </a:lnTo>
                  <a:lnTo>
                    <a:pt x="4142790" y="9964496"/>
                  </a:lnTo>
                  <a:lnTo>
                    <a:pt x="4144314" y="9962972"/>
                  </a:lnTo>
                  <a:lnTo>
                    <a:pt x="4146219" y="9961448"/>
                  </a:lnTo>
                  <a:lnTo>
                    <a:pt x="4147997" y="9959924"/>
                  </a:lnTo>
                  <a:lnTo>
                    <a:pt x="4149902" y="9958705"/>
                  </a:lnTo>
                  <a:lnTo>
                    <a:pt x="4163872" y="9954133"/>
                  </a:lnTo>
                  <a:lnTo>
                    <a:pt x="4166666" y="9954742"/>
                  </a:lnTo>
                  <a:lnTo>
                    <a:pt x="4169333" y="9955047"/>
                  </a:lnTo>
                  <a:lnTo>
                    <a:pt x="4171746" y="9955961"/>
                  </a:lnTo>
                  <a:lnTo>
                    <a:pt x="4174286" y="9956571"/>
                  </a:lnTo>
                  <a:lnTo>
                    <a:pt x="4176318" y="9957485"/>
                  </a:lnTo>
                  <a:lnTo>
                    <a:pt x="4178477" y="9958705"/>
                  </a:lnTo>
                  <a:lnTo>
                    <a:pt x="4180636" y="9960229"/>
                  </a:lnTo>
                  <a:lnTo>
                    <a:pt x="4182414" y="9961448"/>
                  </a:lnTo>
                  <a:lnTo>
                    <a:pt x="4183938" y="9962972"/>
                  </a:lnTo>
                  <a:lnTo>
                    <a:pt x="4185843" y="9964801"/>
                  </a:lnTo>
                  <a:lnTo>
                    <a:pt x="4186986" y="9966325"/>
                  </a:lnTo>
                  <a:lnTo>
                    <a:pt x="4188510" y="9968458"/>
                  </a:lnTo>
                  <a:lnTo>
                    <a:pt x="4189780" y="9970287"/>
                  </a:lnTo>
                  <a:lnTo>
                    <a:pt x="4191050" y="9972421"/>
                  </a:lnTo>
                  <a:lnTo>
                    <a:pt x="4191939" y="9974554"/>
                  </a:lnTo>
                  <a:lnTo>
                    <a:pt x="4192828" y="9976688"/>
                  </a:lnTo>
                  <a:lnTo>
                    <a:pt x="4193463" y="9979126"/>
                  </a:lnTo>
                  <a:lnTo>
                    <a:pt x="4194352" y="9981260"/>
                  </a:lnTo>
                  <a:lnTo>
                    <a:pt x="4194987" y="9984003"/>
                  </a:lnTo>
                  <a:lnTo>
                    <a:pt x="4195241" y="9986137"/>
                  </a:lnTo>
                  <a:lnTo>
                    <a:pt x="4195876" y="9988880"/>
                  </a:lnTo>
                  <a:lnTo>
                    <a:pt x="4196130" y="9991318"/>
                  </a:lnTo>
                  <a:lnTo>
                    <a:pt x="4196130" y="9994061"/>
                  </a:lnTo>
                  <a:lnTo>
                    <a:pt x="4196511" y="9996500"/>
                  </a:lnTo>
                  <a:lnTo>
                    <a:pt x="4196511" y="9999243"/>
                  </a:lnTo>
                  <a:lnTo>
                    <a:pt x="4196511" y="10001681"/>
                  </a:lnTo>
                  <a:lnTo>
                    <a:pt x="4196511" y="10004425"/>
                  </a:lnTo>
                  <a:lnTo>
                    <a:pt x="4196130" y="10006863"/>
                  </a:lnTo>
                  <a:lnTo>
                    <a:pt x="4196130" y="10009301"/>
                  </a:lnTo>
                  <a:lnTo>
                    <a:pt x="4195876" y="10012045"/>
                  </a:lnTo>
                  <a:lnTo>
                    <a:pt x="4195622" y="10014483"/>
                  </a:lnTo>
                  <a:lnTo>
                    <a:pt x="4194987" y="10016921"/>
                  </a:lnTo>
                  <a:lnTo>
                    <a:pt x="4228134" y="10016921"/>
                  </a:lnTo>
                </a:path>
                <a:path w="6883400" h="10017125">
                  <a:moveTo>
                    <a:pt x="4228134" y="10016921"/>
                  </a:moveTo>
                  <a:lnTo>
                    <a:pt x="4262297" y="10016921"/>
                  </a:lnTo>
                  <a:lnTo>
                    <a:pt x="4261662" y="10014483"/>
                  </a:lnTo>
                  <a:lnTo>
                    <a:pt x="4261154" y="10012045"/>
                  </a:lnTo>
                  <a:lnTo>
                    <a:pt x="4260519" y="10009606"/>
                  </a:lnTo>
                  <a:lnTo>
                    <a:pt x="4260138" y="10007168"/>
                  </a:lnTo>
                  <a:lnTo>
                    <a:pt x="4259884" y="10004425"/>
                  </a:lnTo>
                  <a:lnTo>
                    <a:pt x="4259630" y="10001986"/>
                  </a:lnTo>
                  <a:lnTo>
                    <a:pt x="4259630" y="9999243"/>
                  </a:lnTo>
                  <a:lnTo>
                    <a:pt x="4259630" y="9996805"/>
                  </a:lnTo>
                  <a:lnTo>
                    <a:pt x="4259630" y="9994366"/>
                  </a:lnTo>
                  <a:lnTo>
                    <a:pt x="4259884" y="9991623"/>
                  </a:lnTo>
                  <a:lnTo>
                    <a:pt x="4260138" y="9989185"/>
                  </a:lnTo>
                  <a:lnTo>
                    <a:pt x="4260519" y="9986441"/>
                  </a:lnTo>
                  <a:lnTo>
                    <a:pt x="4261154" y="9984003"/>
                  </a:lnTo>
                  <a:lnTo>
                    <a:pt x="4262043" y="9981565"/>
                  </a:lnTo>
                  <a:lnTo>
                    <a:pt x="4262678" y="9979126"/>
                  </a:lnTo>
                  <a:lnTo>
                    <a:pt x="4263567" y="9976993"/>
                  </a:lnTo>
                  <a:lnTo>
                    <a:pt x="4264456" y="9974554"/>
                  </a:lnTo>
                  <a:lnTo>
                    <a:pt x="4265345" y="9972421"/>
                  </a:lnTo>
                  <a:lnTo>
                    <a:pt x="4266615" y="9970287"/>
                  </a:lnTo>
                  <a:lnTo>
                    <a:pt x="4267758" y="9968153"/>
                  </a:lnTo>
                  <a:lnTo>
                    <a:pt x="4269282" y="9966325"/>
                  </a:lnTo>
                  <a:lnTo>
                    <a:pt x="4270806" y="9964496"/>
                  </a:lnTo>
                  <a:lnTo>
                    <a:pt x="4272330" y="9962972"/>
                  </a:lnTo>
                  <a:lnTo>
                    <a:pt x="4274235" y="9961448"/>
                  </a:lnTo>
                  <a:lnTo>
                    <a:pt x="4276013" y="9959924"/>
                  </a:lnTo>
                  <a:lnTo>
                    <a:pt x="4291888" y="9954133"/>
                  </a:lnTo>
                  <a:lnTo>
                    <a:pt x="4294936" y="9954742"/>
                  </a:lnTo>
                  <a:lnTo>
                    <a:pt x="4297349" y="9955047"/>
                  </a:lnTo>
                  <a:lnTo>
                    <a:pt x="4299762" y="9955961"/>
                  </a:lnTo>
                  <a:lnTo>
                    <a:pt x="4302302" y="9956571"/>
                  </a:lnTo>
                  <a:lnTo>
                    <a:pt x="4304334" y="9957485"/>
                  </a:lnTo>
                  <a:lnTo>
                    <a:pt x="4306493" y="9958705"/>
                  </a:lnTo>
                  <a:lnTo>
                    <a:pt x="4308652" y="9960229"/>
                  </a:lnTo>
                  <a:lnTo>
                    <a:pt x="4310430" y="9961448"/>
                  </a:lnTo>
                  <a:lnTo>
                    <a:pt x="4311954" y="9962972"/>
                  </a:lnTo>
                  <a:lnTo>
                    <a:pt x="4313859" y="9964801"/>
                  </a:lnTo>
                  <a:lnTo>
                    <a:pt x="4315002" y="9966325"/>
                  </a:lnTo>
                  <a:lnTo>
                    <a:pt x="4316526" y="9968458"/>
                  </a:lnTo>
                  <a:lnTo>
                    <a:pt x="4317796" y="9970287"/>
                  </a:lnTo>
                  <a:lnTo>
                    <a:pt x="4319066" y="9972421"/>
                  </a:lnTo>
                  <a:lnTo>
                    <a:pt x="4319955" y="9974554"/>
                  </a:lnTo>
                  <a:lnTo>
                    <a:pt x="4320844" y="9976688"/>
                  </a:lnTo>
                  <a:lnTo>
                    <a:pt x="4321479" y="9979126"/>
                  </a:lnTo>
                  <a:lnTo>
                    <a:pt x="4322368" y="9981260"/>
                  </a:lnTo>
                  <a:lnTo>
                    <a:pt x="4323003" y="9984003"/>
                  </a:lnTo>
                  <a:lnTo>
                    <a:pt x="4323257" y="9986137"/>
                  </a:lnTo>
                  <a:lnTo>
                    <a:pt x="4323892" y="9988880"/>
                  </a:lnTo>
                  <a:lnTo>
                    <a:pt x="4324146" y="9991318"/>
                  </a:lnTo>
                  <a:lnTo>
                    <a:pt x="4324527" y="9994061"/>
                  </a:lnTo>
                  <a:lnTo>
                    <a:pt x="4324527" y="9996500"/>
                  </a:lnTo>
                  <a:lnTo>
                    <a:pt x="4324781" y="9999243"/>
                  </a:lnTo>
                  <a:lnTo>
                    <a:pt x="4324781" y="10001681"/>
                  </a:lnTo>
                  <a:lnTo>
                    <a:pt x="4324527" y="10004425"/>
                  </a:lnTo>
                  <a:lnTo>
                    <a:pt x="4324527" y="10006863"/>
                  </a:lnTo>
                  <a:lnTo>
                    <a:pt x="4324146" y="10009301"/>
                  </a:lnTo>
                  <a:lnTo>
                    <a:pt x="4323892" y="10012045"/>
                  </a:lnTo>
                  <a:lnTo>
                    <a:pt x="4323638" y="10014483"/>
                  </a:lnTo>
                  <a:lnTo>
                    <a:pt x="4323003" y="10016921"/>
                  </a:lnTo>
                  <a:lnTo>
                    <a:pt x="4356150" y="10016921"/>
                  </a:lnTo>
                </a:path>
                <a:path w="6883400" h="10017125">
                  <a:moveTo>
                    <a:pt x="4356150" y="10016921"/>
                  </a:moveTo>
                  <a:lnTo>
                    <a:pt x="4390313" y="10016921"/>
                  </a:lnTo>
                  <a:lnTo>
                    <a:pt x="4389678" y="10014483"/>
                  </a:lnTo>
                  <a:lnTo>
                    <a:pt x="4389170" y="10012045"/>
                  </a:lnTo>
                  <a:lnTo>
                    <a:pt x="4388535" y="10009606"/>
                  </a:lnTo>
                  <a:lnTo>
                    <a:pt x="4388154" y="10007168"/>
                  </a:lnTo>
                  <a:lnTo>
                    <a:pt x="4387900" y="10004425"/>
                  </a:lnTo>
                  <a:lnTo>
                    <a:pt x="4387900" y="10001986"/>
                  </a:lnTo>
                  <a:lnTo>
                    <a:pt x="4387646" y="9999243"/>
                  </a:lnTo>
                  <a:lnTo>
                    <a:pt x="4387646" y="9996805"/>
                  </a:lnTo>
                  <a:lnTo>
                    <a:pt x="4387900" y="9994366"/>
                  </a:lnTo>
                  <a:lnTo>
                    <a:pt x="4387900" y="9991623"/>
                  </a:lnTo>
                  <a:lnTo>
                    <a:pt x="4388154" y="9989185"/>
                  </a:lnTo>
                  <a:lnTo>
                    <a:pt x="4388789" y="9986441"/>
                  </a:lnTo>
                  <a:lnTo>
                    <a:pt x="4389424" y="9984003"/>
                  </a:lnTo>
                  <a:lnTo>
                    <a:pt x="4390059" y="9981565"/>
                  </a:lnTo>
                  <a:lnTo>
                    <a:pt x="4390694" y="9979126"/>
                  </a:lnTo>
                  <a:lnTo>
                    <a:pt x="4391583" y="9976993"/>
                  </a:lnTo>
                  <a:lnTo>
                    <a:pt x="4392472" y="9974554"/>
                  </a:lnTo>
                  <a:lnTo>
                    <a:pt x="4393361" y="9972421"/>
                  </a:lnTo>
                  <a:lnTo>
                    <a:pt x="4394885" y="9970287"/>
                  </a:lnTo>
                  <a:lnTo>
                    <a:pt x="4396155" y="9968153"/>
                  </a:lnTo>
                  <a:lnTo>
                    <a:pt x="4397298" y="9966325"/>
                  </a:lnTo>
                  <a:lnTo>
                    <a:pt x="4398822" y="9964496"/>
                  </a:lnTo>
                  <a:lnTo>
                    <a:pt x="4400346" y="9962972"/>
                  </a:lnTo>
                  <a:lnTo>
                    <a:pt x="4402251" y="9961448"/>
                  </a:lnTo>
                  <a:lnTo>
                    <a:pt x="4404029" y="9959924"/>
                  </a:lnTo>
                  <a:lnTo>
                    <a:pt x="4406188" y="9958705"/>
                  </a:lnTo>
                  <a:lnTo>
                    <a:pt x="4407966" y="9957485"/>
                  </a:lnTo>
                  <a:lnTo>
                    <a:pt x="4410506" y="9956571"/>
                  </a:lnTo>
                  <a:lnTo>
                    <a:pt x="4412538" y="9955657"/>
                  </a:lnTo>
                  <a:lnTo>
                    <a:pt x="4415078" y="9955047"/>
                  </a:lnTo>
                  <a:lnTo>
                    <a:pt x="4417491" y="9954437"/>
                  </a:lnTo>
                  <a:lnTo>
                    <a:pt x="4420158" y="9954133"/>
                  </a:lnTo>
                  <a:lnTo>
                    <a:pt x="4422952" y="9954742"/>
                  </a:lnTo>
                  <a:lnTo>
                    <a:pt x="4425365" y="9955047"/>
                  </a:lnTo>
                  <a:lnTo>
                    <a:pt x="4427778" y="9955961"/>
                  </a:lnTo>
                  <a:lnTo>
                    <a:pt x="4430318" y="9956571"/>
                  </a:lnTo>
                  <a:lnTo>
                    <a:pt x="4432731" y="9957485"/>
                  </a:lnTo>
                  <a:lnTo>
                    <a:pt x="4434890" y="9958705"/>
                  </a:lnTo>
                  <a:lnTo>
                    <a:pt x="4436668" y="9960229"/>
                  </a:lnTo>
                  <a:lnTo>
                    <a:pt x="4438446" y="9961448"/>
                  </a:lnTo>
                  <a:lnTo>
                    <a:pt x="4439970" y="9962972"/>
                  </a:lnTo>
                  <a:lnTo>
                    <a:pt x="4441875" y="9964801"/>
                  </a:lnTo>
                  <a:lnTo>
                    <a:pt x="4443399" y="9966325"/>
                  </a:lnTo>
                  <a:lnTo>
                    <a:pt x="4444542" y="9968458"/>
                  </a:lnTo>
                  <a:lnTo>
                    <a:pt x="4445812" y="9970287"/>
                  </a:lnTo>
                  <a:lnTo>
                    <a:pt x="4447082" y="9972421"/>
                  </a:lnTo>
                  <a:lnTo>
                    <a:pt x="4447971" y="9974554"/>
                  </a:lnTo>
                  <a:lnTo>
                    <a:pt x="4448860" y="9976688"/>
                  </a:lnTo>
                  <a:lnTo>
                    <a:pt x="4449749" y="9979126"/>
                  </a:lnTo>
                  <a:lnTo>
                    <a:pt x="4450384" y="9981260"/>
                  </a:lnTo>
                  <a:lnTo>
                    <a:pt x="4451019" y="9984003"/>
                  </a:lnTo>
                  <a:lnTo>
                    <a:pt x="4451654" y="9986137"/>
                  </a:lnTo>
                  <a:lnTo>
                    <a:pt x="4451908" y="9988880"/>
                  </a:lnTo>
                  <a:lnTo>
                    <a:pt x="4452162" y="9991318"/>
                  </a:lnTo>
                  <a:lnTo>
                    <a:pt x="4452543" y="9994061"/>
                  </a:lnTo>
                  <a:lnTo>
                    <a:pt x="4452543" y="9996500"/>
                  </a:lnTo>
                  <a:lnTo>
                    <a:pt x="4452797" y="9999243"/>
                  </a:lnTo>
                  <a:lnTo>
                    <a:pt x="4452797" y="10001681"/>
                  </a:lnTo>
                  <a:lnTo>
                    <a:pt x="4452543" y="10004425"/>
                  </a:lnTo>
                  <a:lnTo>
                    <a:pt x="4452543" y="10006863"/>
                  </a:lnTo>
                  <a:lnTo>
                    <a:pt x="4452162" y="10009301"/>
                  </a:lnTo>
                  <a:lnTo>
                    <a:pt x="4451908" y="10012045"/>
                  </a:lnTo>
                  <a:lnTo>
                    <a:pt x="4451654" y="10014483"/>
                  </a:lnTo>
                  <a:lnTo>
                    <a:pt x="4451019" y="10016921"/>
                  </a:lnTo>
                  <a:lnTo>
                    <a:pt x="4484166" y="10016921"/>
                  </a:lnTo>
                </a:path>
                <a:path w="6883400" h="10017125">
                  <a:moveTo>
                    <a:pt x="4484166" y="10016921"/>
                  </a:moveTo>
                  <a:lnTo>
                    <a:pt x="4518710" y="10016921"/>
                  </a:lnTo>
                  <a:lnTo>
                    <a:pt x="4517694" y="10014483"/>
                  </a:lnTo>
                  <a:lnTo>
                    <a:pt x="4517186" y="10012045"/>
                  </a:lnTo>
                  <a:lnTo>
                    <a:pt x="4516805" y="10009606"/>
                  </a:lnTo>
                  <a:lnTo>
                    <a:pt x="4516170" y="10007168"/>
                  </a:lnTo>
                  <a:lnTo>
                    <a:pt x="4515916" y="10004425"/>
                  </a:lnTo>
                  <a:lnTo>
                    <a:pt x="4515916" y="10001986"/>
                  </a:lnTo>
                  <a:lnTo>
                    <a:pt x="4515662" y="9999243"/>
                  </a:lnTo>
                  <a:lnTo>
                    <a:pt x="4515662" y="9996805"/>
                  </a:lnTo>
                  <a:lnTo>
                    <a:pt x="4515916" y="9994366"/>
                  </a:lnTo>
                  <a:lnTo>
                    <a:pt x="4515916" y="9991623"/>
                  </a:lnTo>
                  <a:lnTo>
                    <a:pt x="4516551" y="9989185"/>
                  </a:lnTo>
                  <a:lnTo>
                    <a:pt x="4516805" y="9986441"/>
                  </a:lnTo>
                  <a:lnTo>
                    <a:pt x="4517440" y="9984003"/>
                  </a:lnTo>
                  <a:lnTo>
                    <a:pt x="4518075" y="9981565"/>
                  </a:lnTo>
                  <a:lnTo>
                    <a:pt x="4518710" y="9979126"/>
                  </a:lnTo>
                  <a:lnTo>
                    <a:pt x="4519599" y="9976993"/>
                  </a:lnTo>
                  <a:lnTo>
                    <a:pt x="4520488" y="9974554"/>
                  </a:lnTo>
                  <a:lnTo>
                    <a:pt x="4521758" y="9972421"/>
                  </a:lnTo>
                  <a:lnTo>
                    <a:pt x="4522901" y="9970287"/>
                  </a:lnTo>
                  <a:lnTo>
                    <a:pt x="4524171" y="9968153"/>
                  </a:lnTo>
                  <a:lnTo>
                    <a:pt x="4525695" y="9966325"/>
                  </a:lnTo>
                  <a:lnTo>
                    <a:pt x="4526838" y="9964496"/>
                  </a:lnTo>
                  <a:lnTo>
                    <a:pt x="4528743" y="9962972"/>
                  </a:lnTo>
                  <a:lnTo>
                    <a:pt x="4530267" y="9961448"/>
                  </a:lnTo>
                  <a:lnTo>
                    <a:pt x="4532045" y="9959924"/>
                  </a:lnTo>
                  <a:lnTo>
                    <a:pt x="4534204" y="9958705"/>
                  </a:lnTo>
                  <a:lnTo>
                    <a:pt x="4535982" y="9957485"/>
                  </a:lnTo>
                  <a:lnTo>
                    <a:pt x="4538522" y="9956571"/>
                  </a:lnTo>
                  <a:lnTo>
                    <a:pt x="4540554" y="9955657"/>
                  </a:lnTo>
                  <a:lnTo>
                    <a:pt x="4543094" y="9955047"/>
                  </a:lnTo>
                  <a:lnTo>
                    <a:pt x="4545507" y="9954437"/>
                  </a:lnTo>
                  <a:lnTo>
                    <a:pt x="4548174" y="9954133"/>
                  </a:lnTo>
                  <a:lnTo>
                    <a:pt x="4550968" y="9954742"/>
                  </a:lnTo>
                  <a:lnTo>
                    <a:pt x="4553381" y="9955047"/>
                  </a:lnTo>
                  <a:lnTo>
                    <a:pt x="4556175" y="9955961"/>
                  </a:lnTo>
                  <a:lnTo>
                    <a:pt x="4558588" y="9956571"/>
                  </a:lnTo>
                  <a:lnTo>
                    <a:pt x="4560747" y="9957485"/>
                  </a:lnTo>
                  <a:lnTo>
                    <a:pt x="4562906" y="9958705"/>
                  </a:lnTo>
                  <a:lnTo>
                    <a:pt x="4564684" y="9960229"/>
                  </a:lnTo>
                  <a:lnTo>
                    <a:pt x="4566462" y="9961448"/>
                  </a:lnTo>
                  <a:lnTo>
                    <a:pt x="4568367" y="9962972"/>
                  </a:lnTo>
                  <a:lnTo>
                    <a:pt x="4569891" y="9964801"/>
                  </a:lnTo>
                  <a:lnTo>
                    <a:pt x="4571415" y="9966325"/>
                  </a:lnTo>
                  <a:lnTo>
                    <a:pt x="4572558" y="9968458"/>
                  </a:lnTo>
                  <a:lnTo>
                    <a:pt x="4573828" y="9970287"/>
                  </a:lnTo>
                  <a:lnTo>
                    <a:pt x="4575098" y="9972421"/>
                  </a:lnTo>
                  <a:lnTo>
                    <a:pt x="4575987" y="9974554"/>
                  </a:lnTo>
                  <a:lnTo>
                    <a:pt x="4576876" y="9976688"/>
                  </a:lnTo>
                  <a:lnTo>
                    <a:pt x="4577765" y="9979126"/>
                  </a:lnTo>
                  <a:lnTo>
                    <a:pt x="4578400" y="9981260"/>
                  </a:lnTo>
                  <a:lnTo>
                    <a:pt x="4579035" y="9984003"/>
                  </a:lnTo>
                  <a:lnTo>
                    <a:pt x="4579670" y="9986137"/>
                  </a:lnTo>
                  <a:lnTo>
                    <a:pt x="4579924" y="9988880"/>
                  </a:lnTo>
                  <a:lnTo>
                    <a:pt x="4580178" y="9991318"/>
                  </a:lnTo>
                  <a:lnTo>
                    <a:pt x="4580559" y="9994061"/>
                  </a:lnTo>
                  <a:lnTo>
                    <a:pt x="4580813" y="9996500"/>
                  </a:lnTo>
                  <a:lnTo>
                    <a:pt x="4580813" y="9999243"/>
                  </a:lnTo>
                  <a:lnTo>
                    <a:pt x="4580813" y="10001681"/>
                  </a:lnTo>
                  <a:lnTo>
                    <a:pt x="4580813" y="10004425"/>
                  </a:lnTo>
                  <a:lnTo>
                    <a:pt x="4580559" y="10006863"/>
                  </a:lnTo>
                  <a:lnTo>
                    <a:pt x="4580178" y="10009301"/>
                  </a:lnTo>
                  <a:lnTo>
                    <a:pt x="4579924" y="10012045"/>
                  </a:lnTo>
                  <a:lnTo>
                    <a:pt x="4579670" y="10014483"/>
                  </a:lnTo>
                  <a:lnTo>
                    <a:pt x="4579289" y="10016921"/>
                  </a:lnTo>
                  <a:lnTo>
                    <a:pt x="4612182" y="10016921"/>
                  </a:lnTo>
                </a:path>
                <a:path w="6883400" h="10017125">
                  <a:moveTo>
                    <a:pt x="4612182" y="10016921"/>
                  </a:moveTo>
                  <a:lnTo>
                    <a:pt x="4646726" y="10016921"/>
                  </a:lnTo>
                  <a:lnTo>
                    <a:pt x="4645710" y="10014483"/>
                  </a:lnTo>
                  <a:lnTo>
                    <a:pt x="4645202" y="10012045"/>
                  </a:lnTo>
                  <a:lnTo>
                    <a:pt x="4644821" y="10009606"/>
                  </a:lnTo>
                  <a:lnTo>
                    <a:pt x="4644186" y="10007168"/>
                  </a:lnTo>
                  <a:lnTo>
                    <a:pt x="4643932" y="10004425"/>
                  </a:lnTo>
                  <a:lnTo>
                    <a:pt x="4643932" y="9991623"/>
                  </a:lnTo>
                  <a:lnTo>
                    <a:pt x="4644567" y="9989185"/>
                  </a:lnTo>
                  <a:lnTo>
                    <a:pt x="4644821" y="9986441"/>
                  </a:lnTo>
                  <a:lnTo>
                    <a:pt x="4645456" y="9984003"/>
                  </a:lnTo>
                  <a:lnTo>
                    <a:pt x="4646091" y="9981565"/>
                  </a:lnTo>
                  <a:lnTo>
                    <a:pt x="4646726" y="9979126"/>
                  </a:lnTo>
                  <a:lnTo>
                    <a:pt x="4647615" y="9976993"/>
                  </a:lnTo>
                  <a:lnTo>
                    <a:pt x="4648504" y="9974554"/>
                  </a:lnTo>
                  <a:lnTo>
                    <a:pt x="4649774" y="9972421"/>
                  </a:lnTo>
                  <a:lnTo>
                    <a:pt x="4650917" y="9970287"/>
                  </a:lnTo>
                  <a:lnTo>
                    <a:pt x="4652187" y="9968153"/>
                  </a:lnTo>
                  <a:lnTo>
                    <a:pt x="4653711" y="9966325"/>
                  </a:lnTo>
                  <a:lnTo>
                    <a:pt x="4654854" y="9964496"/>
                  </a:lnTo>
                  <a:lnTo>
                    <a:pt x="4656759" y="9962972"/>
                  </a:lnTo>
                  <a:lnTo>
                    <a:pt x="4666538" y="9956571"/>
                  </a:lnTo>
                  <a:lnTo>
                    <a:pt x="4668570" y="9955657"/>
                  </a:lnTo>
                  <a:lnTo>
                    <a:pt x="4671110" y="9955047"/>
                  </a:lnTo>
                  <a:lnTo>
                    <a:pt x="4673523" y="9954437"/>
                  </a:lnTo>
                  <a:lnTo>
                    <a:pt x="4676190" y="9954133"/>
                  </a:lnTo>
                  <a:lnTo>
                    <a:pt x="4678984" y="9954742"/>
                  </a:lnTo>
                  <a:lnTo>
                    <a:pt x="4681778" y="9955047"/>
                  </a:lnTo>
                  <a:lnTo>
                    <a:pt x="4684191" y="9955961"/>
                  </a:lnTo>
                  <a:lnTo>
                    <a:pt x="4686604" y="9956571"/>
                  </a:lnTo>
                  <a:lnTo>
                    <a:pt x="4688763" y="9957485"/>
                  </a:lnTo>
                  <a:lnTo>
                    <a:pt x="4690922" y="9958705"/>
                  </a:lnTo>
                  <a:lnTo>
                    <a:pt x="4692700" y="9960229"/>
                  </a:lnTo>
                  <a:lnTo>
                    <a:pt x="4694478" y="9961448"/>
                  </a:lnTo>
                  <a:lnTo>
                    <a:pt x="4696383" y="9962972"/>
                  </a:lnTo>
                  <a:lnTo>
                    <a:pt x="4697907" y="9964801"/>
                  </a:lnTo>
                  <a:lnTo>
                    <a:pt x="4699431" y="9966325"/>
                  </a:lnTo>
                  <a:lnTo>
                    <a:pt x="4700574" y="9968458"/>
                  </a:lnTo>
                  <a:lnTo>
                    <a:pt x="4701844" y="9970287"/>
                  </a:lnTo>
                  <a:lnTo>
                    <a:pt x="4703114" y="9972421"/>
                  </a:lnTo>
                  <a:lnTo>
                    <a:pt x="4704003" y="9974554"/>
                  </a:lnTo>
                  <a:lnTo>
                    <a:pt x="4704892" y="9976688"/>
                  </a:lnTo>
                  <a:lnTo>
                    <a:pt x="4705781" y="9979126"/>
                  </a:lnTo>
                  <a:lnTo>
                    <a:pt x="4706670" y="9981260"/>
                  </a:lnTo>
                  <a:lnTo>
                    <a:pt x="4707051" y="9984003"/>
                  </a:lnTo>
                  <a:lnTo>
                    <a:pt x="4707686" y="9986137"/>
                  </a:lnTo>
                  <a:lnTo>
                    <a:pt x="4708194" y="9988880"/>
                  </a:lnTo>
                  <a:lnTo>
                    <a:pt x="4708194" y="9991318"/>
                  </a:lnTo>
                  <a:lnTo>
                    <a:pt x="4708575" y="9994061"/>
                  </a:lnTo>
                  <a:lnTo>
                    <a:pt x="4708829" y="9996500"/>
                  </a:lnTo>
                  <a:lnTo>
                    <a:pt x="4708829" y="9999243"/>
                  </a:lnTo>
                  <a:lnTo>
                    <a:pt x="4708829" y="10001681"/>
                  </a:lnTo>
                  <a:lnTo>
                    <a:pt x="4708829" y="10004425"/>
                  </a:lnTo>
                  <a:lnTo>
                    <a:pt x="4708575" y="10006863"/>
                  </a:lnTo>
                  <a:lnTo>
                    <a:pt x="4708194" y="10009301"/>
                  </a:lnTo>
                  <a:lnTo>
                    <a:pt x="4707940" y="10012045"/>
                  </a:lnTo>
                  <a:lnTo>
                    <a:pt x="4707686" y="10014483"/>
                  </a:lnTo>
                  <a:lnTo>
                    <a:pt x="4707305" y="10016921"/>
                  </a:lnTo>
                  <a:lnTo>
                    <a:pt x="4740198" y="10016921"/>
                  </a:lnTo>
                </a:path>
                <a:path w="6883400" h="10017125">
                  <a:moveTo>
                    <a:pt x="4740198" y="10016921"/>
                  </a:moveTo>
                  <a:lnTo>
                    <a:pt x="4774742" y="10016921"/>
                  </a:lnTo>
                  <a:lnTo>
                    <a:pt x="4774107" y="10014483"/>
                  </a:lnTo>
                  <a:lnTo>
                    <a:pt x="4773218" y="10012045"/>
                  </a:lnTo>
                  <a:lnTo>
                    <a:pt x="4772837" y="10009606"/>
                  </a:lnTo>
                  <a:lnTo>
                    <a:pt x="4772583" y="10007168"/>
                  </a:lnTo>
                  <a:lnTo>
                    <a:pt x="4772202" y="10004425"/>
                  </a:lnTo>
                  <a:lnTo>
                    <a:pt x="4771948" y="10001986"/>
                  </a:lnTo>
                  <a:lnTo>
                    <a:pt x="4771948" y="9999243"/>
                  </a:lnTo>
                  <a:lnTo>
                    <a:pt x="4771948" y="9996805"/>
                  </a:lnTo>
                  <a:lnTo>
                    <a:pt x="4771948" y="9994366"/>
                  </a:lnTo>
                  <a:lnTo>
                    <a:pt x="4772202" y="9991623"/>
                  </a:lnTo>
                  <a:lnTo>
                    <a:pt x="4772583" y="9989185"/>
                  </a:lnTo>
                  <a:lnTo>
                    <a:pt x="4772837" y="9986441"/>
                  </a:lnTo>
                  <a:lnTo>
                    <a:pt x="4773472" y="9984003"/>
                  </a:lnTo>
                  <a:lnTo>
                    <a:pt x="4774107" y="9981565"/>
                  </a:lnTo>
                  <a:lnTo>
                    <a:pt x="4774742" y="9979126"/>
                  </a:lnTo>
                  <a:lnTo>
                    <a:pt x="4775631" y="9976993"/>
                  </a:lnTo>
                  <a:lnTo>
                    <a:pt x="4776520" y="9974554"/>
                  </a:lnTo>
                  <a:lnTo>
                    <a:pt x="4777790" y="9972421"/>
                  </a:lnTo>
                  <a:lnTo>
                    <a:pt x="4778933" y="9970287"/>
                  </a:lnTo>
                  <a:lnTo>
                    <a:pt x="4780203" y="9968153"/>
                  </a:lnTo>
                  <a:lnTo>
                    <a:pt x="4781727" y="9966325"/>
                  </a:lnTo>
                  <a:lnTo>
                    <a:pt x="4783251" y="9964496"/>
                  </a:lnTo>
                  <a:lnTo>
                    <a:pt x="4804206" y="9954133"/>
                  </a:lnTo>
                  <a:lnTo>
                    <a:pt x="4807000" y="9954742"/>
                  </a:lnTo>
                  <a:lnTo>
                    <a:pt x="4809794" y="9955047"/>
                  </a:lnTo>
                  <a:lnTo>
                    <a:pt x="4812207" y="9955961"/>
                  </a:lnTo>
                  <a:lnTo>
                    <a:pt x="4814620" y="9956571"/>
                  </a:lnTo>
                  <a:lnTo>
                    <a:pt x="4816779" y="9957485"/>
                  </a:lnTo>
                  <a:lnTo>
                    <a:pt x="4818938" y="9958705"/>
                  </a:lnTo>
                  <a:lnTo>
                    <a:pt x="4820716" y="9960229"/>
                  </a:lnTo>
                  <a:lnTo>
                    <a:pt x="4822875" y="9961448"/>
                  </a:lnTo>
                  <a:lnTo>
                    <a:pt x="4824399" y="9962972"/>
                  </a:lnTo>
                  <a:lnTo>
                    <a:pt x="4825923" y="9964801"/>
                  </a:lnTo>
                  <a:lnTo>
                    <a:pt x="4827447" y="9966325"/>
                  </a:lnTo>
                  <a:lnTo>
                    <a:pt x="4828590" y="9968458"/>
                  </a:lnTo>
                  <a:lnTo>
                    <a:pt x="4830114" y="9970287"/>
                  </a:lnTo>
                  <a:lnTo>
                    <a:pt x="4831130" y="9972421"/>
                  </a:lnTo>
                  <a:lnTo>
                    <a:pt x="4832273" y="9974554"/>
                  </a:lnTo>
                  <a:lnTo>
                    <a:pt x="4833162" y="9976688"/>
                  </a:lnTo>
                  <a:lnTo>
                    <a:pt x="4833797" y="9979126"/>
                  </a:lnTo>
                  <a:lnTo>
                    <a:pt x="4834686" y="9981260"/>
                  </a:lnTo>
                  <a:lnTo>
                    <a:pt x="4835321" y="9984003"/>
                  </a:lnTo>
                  <a:lnTo>
                    <a:pt x="4835702" y="9986137"/>
                  </a:lnTo>
                  <a:lnTo>
                    <a:pt x="4836210" y="9988880"/>
                  </a:lnTo>
                  <a:lnTo>
                    <a:pt x="4836591" y="9991318"/>
                  </a:lnTo>
                  <a:lnTo>
                    <a:pt x="4836591" y="9994061"/>
                  </a:lnTo>
                  <a:lnTo>
                    <a:pt x="4836845" y="9996500"/>
                  </a:lnTo>
                  <a:lnTo>
                    <a:pt x="4836845" y="9999243"/>
                  </a:lnTo>
                  <a:lnTo>
                    <a:pt x="4836845" y="10001681"/>
                  </a:lnTo>
                  <a:lnTo>
                    <a:pt x="4836845" y="10004425"/>
                  </a:lnTo>
                  <a:lnTo>
                    <a:pt x="4836591" y="10006863"/>
                  </a:lnTo>
                  <a:lnTo>
                    <a:pt x="4836591" y="10009301"/>
                  </a:lnTo>
                  <a:lnTo>
                    <a:pt x="4835956" y="10012045"/>
                  </a:lnTo>
                  <a:lnTo>
                    <a:pt x="4835702" y="10014483"/>
                  </a:lnTo>
                  <a:lnTo>
                    <a:pt x="4835321" y="10016921"/>
                  </a:lnTo>
                  <a:lnTo>
                    <a:pt x="4868595" y="10016921"/>
                  </a:lnTo>
                </a:path>
                <a:path w="6883400" h="10017125">
                  <a:moveTo>
                    <a:pt x="4868595" y="10016921"/>
                  </a:moveTo>
                  <a:lnTo>
                    <a:pt x="4902758" y="10016921"/>
                  </a:lnTo>
                  <a:lnTo>
                    <a:pt x="4902123" y="10014483"/>
                  </a:lnTo>
                  <a:lnTo>
                    <a:pt x="4901488" y="10012045"/>
                  </a:lnTo>
                  <a:lnTo>
                    <a:pt x="4900853" y="10009606"/>
                  </a:lnTo>
                  <a:lnTo>
                    <a:pt x="4900599" y="10007168"/>
                  </a:lnTo>
                  <a:lnTo>
                    <a:pt x="4900218" y="10004425"/>
                  </a:lnTo>
                  <a:lnTo>
                    <a:pt x="4899964" y="10001986"/>
                  </a:lnTo>
                  <a:lnTo>
                    <a:pt x="4899964" y="9999243"/>
                  </a:lnTo>
                  <a:lnTo>
                    <a:pt x="4899964" y="9996805"/>
                  </a:lnTo>
                  <a:lnTo>
                    <a:pt x="4899964" y="9994366"/>
                  </a:lnTo>
                  <a:lnTo>
                    <a:pt x="4900218" y="9991623"/>
                  </a:lnTo>
                  <a:lnTo>
                    <a:pt x="4900599" y="9989185"/>
                  </a:lnTo>
                  <a:lnTo>
                    <a:pt x="4900853" y="9986441"/>
                  </a:lnTo>
                  <a:lnTo>
                    <a:pt x="4901488" y="9984003"/>
                  </a:lnTo>
                  <a:lnTo>
                    <a:pt x="4902123" y="9981565"/>
                  </a:lnTo>
                  <a:lnTo>
                    <a:pt x="4903012" y="9979126"/>
                  </a:lnTo>
                  <a:lnTo>
                    <a:pt x="4909743" y="9966325"/>
                  </a:lnTo>
                  <a:lnTo>
                    <a:pt x="4911267" y="9964496"/>
                  </a:lnTo>
                  <a:lnTo>
                    <a:pt x="4932222" y="9954133"/>
                  </a:lnTo>
                  <a:lnTo>
                    <a:pt x="4935016" y="9954742"/>
                  </a:lnTo>
                  <a:lnTo>
                    <a:pt x="4937810" y="9955047"/>
                  </a:lnTo>
                  <a:lnTo>
                    <a:pt x="4940223" y="9955961"/>
                  </a:lnTo>
                  <a:lnTo>
                    <a:pt x="4942636" y="9956571"/>
                  </a:lnTo>
                  <a:lnTo>
                    <a:pt x="4944795" y="9957485"/>
                  </a:lnTo>
                  <a:lnTo>
                    <a:pt x="4946954" y="9958705"/>
                  </a:lnTo>
                  <a:lnTo>
                    <a:pt x="4948732" y="9960229"/>
                  </a:lnTo>
                  <a:lnTo>
                    <a:pt x="4950891" y="9961448"/>
                  </a:lnTo>
                  <a:lnTo>
                    <a:pt x="4952415" y="9962972"/>
                  </a:lnTo>
                  <a:lnTo>
                    <a:pt x="4953939" y="9964801"/>
                  </a:lnTo>
                  <a:lnTo>
                    <a:pt x="4955463" y="9966325"/>
                  </a:lnTo>
                  <a:lnTo>
                    <a:pt x="4956987" y="9968458"/>
                  </a:lnTo>
                  <a:lnTo>
                    <a:pt x="4958130" y="9970287"/>
                  </a:lnTo>
                  <a:lnTo>
                    <a:pt x="4959146" y="9972421"/>
                  </a:lnTo>
                  <a:lnTo>
                    <a:pt x="4960289" y="9974554"/>
                  </a:lnTo>
                  <a:lnTo>
                    <a:pt x="4961178" y="9976688"/>
                  </a:lnTo>
                  <a:lnTo>
                    <a:pt x="4961813" y="9979126"/>
                  </a:lnTo>
                  <a:lnTo>
                    <a:pt x="4962702" y="9981260"/>
                  </a:lnTo>
                  <a:lnTo>
                    <a:pt x="4963337" y="9984003"/>
                  </a:lnTo>
                  <a:lnTo>
                    <a:pt x="4963718" y="9986137"/>
                  </a:lnTo>
                  <a:lnTo>
                    <a:pt x="4964226" y="9988880"/>
                  </a:lnTo>
                  <a:lnTo>
                    <a:pt x="4964607" y="9991318"/>
                  </a:lnTo>
                  <a:lnTo>
                    <a:pt x="4964607" y="9994061"/>
                  </a:lnTo>
                  <a:lnTo>
                    <a:pt x="4964861" y="9996500"/>
                  </a:lnTo>
                  <a:lnTo>
                    <a:pt x="4964861" y="9999243"/>
                  </a:lnTo>
                  <a:lnTo>
                    <a:pt x="4964861" y="10001681"/>
                  </a:lnTo>
                  <a:lnTo>
                    <a:pt x="4964861" y="10004425"/>
                  </a:lnTo>
                  <a:lnTo>
                    <a:pt x="4964607" y="10006863"/>
                  </a:lnTo>
                  <a:lnTo>
                    <a:pt x="4964607" y="10009301"/>
                  </a:lnTo>
                  <a:lnTo>
                    <a:pt x="4964226" y="10012045"/>
                  </a:lnTo>
                  <a:lnTo>
                    <a:pt x="4963972" y="10014483"/>
                  </a:lnTo>
                  <a:lnTo>
                    <a:pt x="4963337" y="10016921"/>
                  </a:lnTo>
                  <a:lnTo>
                    <a:pt x="4996611" y="10016921"/>
                  </a:lnTo>
                </a:path>
                <a:path w="6883400" h="10017125">
                  <a:moveTo>
                    <a:pt x="4996611" y="10016921"/>
                  </a:moveTo>
                  <a:lnTo>
                    <a:pt x="5030774" y="10016921"/>
                  </a:lnTo>
                  <a:lnTo>
                    <a:pt x="5030139" y="10014483"/>
                  </a:lnTo>
                  <a:lnTo>
                    <a:pt x="5029504" y="10012045"/>
                  </a:lnTo>
                  <a:lnTo>
                    <a:pt x="5028869" y="10009606"/>
                  </a:lnTo>
                  <a:lnTo>
                    <a:pt x="5028615" y="10007168"/>
                  </a:lnTo>
                  <a:lnTo>
                    <a:pt x="5028234" y="10004425"/>
                  </a:lnTo>
                  <a:lnTo>
                    <a:pt x="5027980" y="10001986"/>
                  </a:lnTo>
                  <a:lnTo>
                    <a:pt x="5027980" y="9999243"/>
                  </a:lnTo>
                  <a:lnTo>
                    <a:pt x="5027980" y="9996805"/>
                  </a:lnTo>
                  <a:lnTo>
                    <a:pt x="5027980" y="9994366"/>
                  </a:lnTo>
                  <a:lnTo>
                    <a:pt x="5028234" y="9991623"/>
                  </a:lnTo>
                  <a:lnTo>
                    <a:pt x="5028615" y="9989185"/>
                  </a:lnTo>
                  <a:lnTo>
                    <a:pt x="5028869" y="9986441"/>
                  </a:lnTo>
                  <a:lnTo>
                    <a:pt x="5029504" y="9984003"/>
                  </a:lnTo>
                  <a:lnTo>
                    <a:pt x="5030393" y="9981565"/>
                  </a:lnTo>
                  <a:lnTo>
                    <a:pt x="5031028" y="9979126"/>
                  </a:lnTo>
                  <a:lnTo>
                    <a:pt x="5031917" y="9976993"/>
                  </a:lnTo>
                  <a:lnTo>
                    <a:pt x="5032806" y="9974554"/>
                  </a:lnTo>
                  <a:lnTo>
                    <a:pt x="5033822" y="9972421"/>
                  </a:lnTo>
                  <a:lnTo>
                    <a:pt x="5060238" y="9954133"/>
                  </a:lnTo>
                  <a:lnTo>
                    <a:pt x="5063286" y="9954742"/>
                  </a:lnTo>
                  <a:lnTo>
                    <a:pt x="5065826" y="9955047"/>
                  </a:lnTo>
                  <a:lnTo>
                    <a:pt x="5068239" y="9955961"/>
                  </a:lnTo>
                  <a:lnTo>
                    <a:pt x="5070652" y="9956571"/>
                  </a:lnTo>
                  <a:lnTo>
                    <a:pt x="5072811" y="9957485"/>
                  </a:lnTo>
                  <a:lnTo>
                    <a:pt x="5074970" y="9958705"/>
                  </a:lnTo>
                  <a:lnTo>
                    <a:pt x="5077002" y="9960229"/>
                  </a:lnTo>
                  <a:lnTo>
                    <a:pt x="5078907" y="9961448"/>
                  </a:lnTo>
                  <a:lnTo>
                    <a:pt x="5088305" y="9974554"/>
                  </a:lnTo>
                  <a:lnTo>
                    <a:pt x="5089194" y="9976688"/>
                  </a:lnTo>
                  <a:lnTo>
                    <a:pt x="5089829" y="9979126"/>
                  </a:lnTo>
                  <a:lnTo>
                    <a:pt x="5090718" y="9981260"/>
                  </a:lnTo>
                  <a:lnTo>
                    <a:pt x="5091353" y="9984003"/>
                  </a:lnTo>
                  <a:lnTo>
                    <a:pt x="5091734" y="9986137"/>
                  </a:lnTo>
                  <a:lnTo>
                    <a:pt x="5092242" y="9988880"/>
                  </a:lnTo>
                  <a:lnTo>
                    <a:pt x="5092623" y="9991318"/>
                  </a:lnTo>
                  <a:lnTo>
                    <a:pt x="5092877" y="9994061"/>
                  </a:lnTo>
                  <a:lnTo>
                    <a:pt x="5092877" y="9996500"/>
                  </a:lnTo>
                  <a:lnTo>
                    <a:pt x="5093258" y="9999243"/>
                  </a:lnTo>
                  <a:lnTo>
                    <a:pt x="5093258" y="10001681"/>
                  </a:lnTo>
                  <a:lnTo>
                    <a:pt x="5092877" y="10004425"/>
                  </a:lnTo>
                  <a:lnTo>
                    <a:pt x="5092877" y="10006863"/>
                  </a:lnTo>
                  <a:lnTo>
                    <a:pt x="5092623" y="10009301"/>
                  </a:lnTo>
                  <a:lnTo>
                    <a:pt x="5092242" y="10012045"/>
                  </a:lnTo>
                  <a:lnTo>
                    <a:pt x="5091988" y="10014483"/>
                  </a:lnTo>
                  <a:lnTo>
                    <a:pt x="5091353" y="10016921"/>
                  </a:lnTo>
                  <a:lnTo>
                    <a:pt x="5124627" y="10016921"/>
                  </a:lnTo>
                </a:path>
                <a:path w="6883400" h="10017125">
                  <a:moveTo>
                    <a:pt x="5124627" y="10016921"/>
                  </a:moveTo>
                  <a:lnTo>
                    <a:pt x="5158790" y="10016921"/>
                  </a:lnTo>
                  <a:lnTo>
                    <a:pt x="5158155" y="10014483"/>
                  </a:lnTo>
                  <a:lnTo>
                    <a:pt x="5157520" y="10012045"/>
                  </a:lnTo>
                  <a:lnTo>
                    <a:pt x="5156885" y="10009606"/>
                  </a:lnTo>
                  <a:lnTo>
                    <a:pt x="5156631" y="10007168"/>
                  </a:lnTo>
                  <a:lnTo>
                    <a:pt x="5156250" y="10004425"/>
                  </a:lnTo>
                  <a:lnTo>
                    <a:pt x="5155996" y="10001986"/>
                  </a:lnTo>
                  <a:lnTo>
                    <a:pt x="5155996" y="9999243"/>
                  </a:lnTo>
                  <a:lnTo>
                    <a:pt x="5155996" y="9996805"/>
                  </a:lnTo>
                  <a:lnTo>
                    <a:pt x="5155996" y="9994366"/>
                  </a:lnTo>
                  <a:lnTo>
                    <a:pt x="5156250" y="9991623"/>
                  </a:lnTo>
                  <a:lnTo>
                    <a:pt x="5156631" y="9989185"/>
                  </a:lnTo>
                  <a:lnTo>
                    <a:pt x="5157266" y="9986441"/>
                  </a:lnTo>
                  <a:lnTo>
                    <a:pt x="5157774" y="9984003"/>
                  </a:lnTo>
                  <a:lnTo>
                    <a:pt x="5158409" y="9981565"/>
                  </a:lnTo>
                  <a:lnTo>
                    <a:pt x="5159044" y="9979126"/>
                  </a:lnTo>
                  <a:lnTo>
                    <a:pt x="5159933" y="9976993"/>
                  </a:lnTo>
                  <a:lnTo>
                    <a:pt x="5160822" y="9974554"/>
                  </a:lnTo>
                  <a:lnTo>
                    <a:pt x="5161838" y="9972421"/>
                  </a:lnTo>
                  <a:lnTo>
                    <a:pt x="5162981" y="9970287"/>
                  </a:lnTo>
                  <a:lnTo>
                    <a:pt x="5164505" y="9968153"/>
                  </a:lnTo>
                  <a:lnTo>
                    <a:pt x="5165775" y="9966325"/>
                  </a:lnTo>
                  <a:lnTo>
                    <a:pt x="5174538" y="9958705"/>
                  </a:lnTo>
                  <a:lnTo>
                    <a:pt x="5176443" y="9957485"/>
                  </a:lnTo>
                  <a:lnTo>
                    <a:pt x="5178602" y="9956571"/>
                  </a:lnTo>
                  <a:lnTo>
                    <a:pt x="5181015" y="9955657"/>
                  </a:lnTo>
                  <a:lnTo>
                    <a:pt x="5183428" y="9955047"/>
                  </a:lnTo>
                  <a:lnTo>
                    <a:pt x="5185841" y="9954437"/>
                  </a:lnTo>
                  <a:lnTo>
                    <a:pt x="5188635" y="9954133"/>
                  </a:lnTo>
                  <a:lnTo>
                    <a:pt x="5191302" y="9954742"/>
                  </a:lnTo>
                  <a:lnTo>
                    <a:pt x="5193842" y="9955047"/>
                  </a:lnTo>
                  <a:lnTo>
                    <a:pt x="5196255" y="9955961"/>
                  </a:lnTo>
                  <a:lnTo>
                    <a:pt x="5198668" y="9956571"/>
                  </a:lnTo>
                  <a:lnTo>
                    <a:pt x="5201081" y="9957485"/>
                  </a:lnTo>
                  <a:lnTo>
                    <a:pt x="5202986" y="9958705"/>
                  </a:lnTo>
                  <a:lnTo>
                    <a:pt x="5205018" y="9960229"/>
                  </a:lnTo>
                  <a:lnTo>
                    <a:pt x="5206923" y="9961448"/>
                  </a:lnTo>
                  <a:lnTo>
                    <a:pt x="5208447" y="9962972"/>
                  </a:lnTo>
                  <a:lnTo>
                    <a:pt x="5210225" y="9964801"/>
                  </a:lnTo>
                  <a:lnTo>
                    <a:pt x="5211749" y="9966325"/>
                  </a:lnTo>
                  <a:lnTo>
                    <a:pt x="5213019" y="9968458"/>
                  </a:lnTo>
                  <a:lnTo>
                    <a:pt x="5214162" y="9970287"/>
                  </a:lnTo>
                  <a:lnTo>
                    <a:pt x="5215432" y="9972421"/>
                  </a:lnTo>
                  <a:lnTo>
                    <a:pt x="5216321" y="9974554"/>
                  </a:lnTo>
                  <a:lnTo>
                    <a:pt x="5217210" y="9976688"/>
                  </a:lnTo>
                  <a:lnTo>
                    <a:pt x="5218226" y="9979126"/>
                  </a:lnTo>
                  <a:lnTo>
                    <a:pt x="5218734" y="9981260"/>
                  </a:lnTo>
                  <a:lnTo>
                    <a:pt x="5219369" y="9984003"/>
                  </a:lnTo>
                  <a:lnTo>
                    <a:pt x="5220004" y="9986137"/>
                  </a:lnTo>
                  <a:lnTo>
                    <a:pt x="5220258" y="9988880"/>
                  </a:lnTo>
                  <a:lnTo>
                    <a:pt x="5220639" y="9991318"/>
                  </a:lnTo>
                  <a:lnTo>
                    <a:pt x="5220893" y="9994061"/>
                  </a:lnTo>
                  <a:lnTo>
                    <a:pt x="5220893" y="9996500"/>
                  </a:lnTo>
                  <a:lnTo>
                    <a:pt x="5221274" y="9999243"/>
                  </a:lnTo>
                  <a:lnTo>
                    <a:pt x="5221274" y="10001681"/>
                  </a:lnTo>
                  <a:lnTo>
                    <a:pt x="5220893" y="10004425"/>
                  </a:lnTo>
                  <a:lnTo>
                    <a:pt x="5220893" y="10006863"/>
                  </a:lnTo>
                  <a:lnTo>
                    <a:pt x="5220639" y="10009301"/>
                  </a:lnTo>
                  <a:lnTo>
                    <a:pt x="5220258" y="10012045"/>
                  </a:lnTo>
                  <a:lnTo>
                    <a:pt x="5220004" y="10014483"/>
                  </a:lnTo>
                  <a:lnTo>
                    <a:pt x="5219369" y="10016921"/>
                  </a:lnTo>
                  <a:lnTo>
                    <a:pt x="5252643" y="10016921"/>
                  </a:lnTo>
                </a:path>
                <a:path w="6883400" h="10017125">
                  <a:moveTo>
                    <a:pt x="5252643" y="10016921"/>
                  </a:moveTo>
                  <a:lnTo>
                    <a:pt x="5286806" y="10016921"/>
                  </a:lnTo>
                  <a:lnTo>
                    <a:pt x="5286171" y="10014483"/>
                  </a:lnTo>
                  <a:lnTo>
                    <a:pt x="5285536" y="10012045"/>
                  </a:lnTo>
                  <a:lnTo>
                    <a:pt x="5284901" y="10009606"/>
                  </a:lnTo>
                  <a:lnTo>
                    <a:pt x="5284647" y="10007168"/>
                  </a:lnTo>
                  <a:lnTo>
                    <a:pt x="5284266" y="10004425"/>
                  </a:lnTo>
                  <a:lnTo>
                    <a:pt x="5284266" y="10001986"/>
                  </a:lnTo>
                  <a:lnTo>
                    <a:pt x="5284012" y="9999243"/>
                  </a:lnTo>
                  <a:lnTo>
                    <a:pt x="5284012" y="9996805"/>
                  </a:lnTo>
                  <a:lnTo>
                    <a:pt x="5284266" y="9994366"/>
                  </a:lnTo>
                  <a:lnTo>
                    <a:pt x="5284266" y="9991623"/>
                  </a:lnTo>
                  <a:lnTo>
                    <a:pt x="5284901" y="9989185"/>
                  </a:lnTo>
                  <a:lnTo>
                    <a:pt x="5285282" y="9986441"/>
                  </a:lnTo>
                  <a:lnTo>
                    <a:pt x="5285790" y="9984003"/>
                  </a:lnTo>
                  <a:lnTo>
                    <a:pt x="5286425" y="9981565"/>
                  </a:lnTo>
                  <a:lnTo>
                    <a:pt x="5287060" y="9979126"/>
                  </a:lnTo>
                  <a:lnTo>
                    <a:pt x="5287949" y="9976993"/>
                  </a:lnTo>
                  <a:lnTo>
                    <a:pt x="5288838" y="9974554"/>
                  </a:lnTo>
                  <a:lnTo>
                    <a:pt x="5290108" y="9972421"/>
                  </a:lnTo>
                  <a:lnTo>
                    <a:pt x="5291378" y="9970287"/>
                  </a:lnTo>
                  <a:lnTo>
                    <a:pt x="5292521" y="9968153"/>
                  </a:lnTo>
                  <a:lnTo>
                    <a:pt x="5293791" y="9966325"/>
                  </a:lnTo>
                  <a:lnTo>
                    <a:pt x="5295315" y="9964496"/>
                  </a:lnTo>
                  <a:lnTo>
                    <a:pt x="5297093" y="9962972"/>
                  </a:lnTo>
                  <a:lnTo>
                    <a:pt x="5298617" y="9961448"/>
                  </a:lnTo>
                  <a:lnTo>
                    <a:pt x="5300522" y="9959924"/>
                  </a:lnTo>
                  <a:lnTo>
                    <a:pt x="5302554" y="9958705"/>
                  </a:lnTo>
                  <a:lnTo>
                    <a:pt x="5304459" y="9957485"/>
                  </a:lnTo>
                  <a:lnTo>
                    <a:pt x="5306872" y="9956571"/>
                  </a:lnTo>
                  <a:lnTo>
                    <a:pt x="5309031" y="9955657"/>
                  </a:lnTo>
                  <a:lnTo>
                    <a:pt x="5311444" y="9955047"/>
                  </a:lnTo>
                  <a:lnTo>
                    <a:pt x="5313857" y="9954437"/>
                  </a:lnTo>
                  <a:lnTo>
                    <a:pt x="5316651" y="9954133"/>
                  </a:lnTo>
                  <a:lnTo>
                    <a:pt x="5319318" y="9954742"/>
                  </a:lnTo>
                  <a:lnTo>
                    <a:pt x="5321858" y="9955047"/>
                  </a:lnTo>
                  <a:lnTo>
                    <a:pt x="5324525" y="9955961"/>
                  </a:lnTo>
                  <a:lnTo>
                    <a:pt x="5326684" y="9956571"/>
                  </a:lnTo>
                  <a:lnTo>
                    <a:pt x="5329097" y="9957485"/>
                  </a:lnTo>
                  <a:lnTo>
                    <a:pt x="5331256" y="9958705"/>
                  </a:lnTo>
                  <a:lnTo>
                    <a:pt x="5333034" y="9960229"/>
                  </a:lnTo>
                  <a:lnTo>
                    <a:pt x="5334939" y="9961448"/>
                  </a:lnTo>
                  <a:lnTo>
                    <a:pt x="5336717" y="9962972"/>
                  </a:lnTo>
                  <a:lnTo>
                    <a:pt x="5338241" y="9964801"/>
                  </a:lnTo>
                  <a:lnTo>
                    <a:pt x="5339765" y="9966325"/>
                  </a:lnTo>
                  <a:lnTo>
                    <a:pt x="5341035" y="9968458"/>
                  </a:lnTo>
                  <a:lnTo>
                    <a:pt x="5342178" y="9970287"/>
                  </a:lnTo>
                  <a:lnTo>
                    <a:pt x="5343448" y="9972421"/>
                  </a:lnTo>
                  <a:lnTo>
                    <a:pt x="5344337" y="9974554"/>
                  </a:lnTo>
                  <a:lnTo>
                    <a:pt x="5345226" y="9976688"/>
                  </a:lnTo>
                  <a:lnTo>
                    <a:pt x="5346242" y="9979126"/>
                  </a:lnTo>
                  <a:lnTo>
                    <a:pt x="5346750" y="9981260"/>
                  </a:lnTo>
                  <a:lnTo>
                    <a:pt x="5347385" y="9984003"/>
                  </a:lnTo>
                  <a:lnTo>
                    <a:pt x="5348020" y="9986137"/>
                  </a:lnTo>
                  <a:lnTo>
                    <a:pt x="5348274" y="9988880"/>
                  </a:lnTo>
                  <a:lnTo>
                    <a:pt x="5348655" y="9991318"/>
                  </a:lnTo>
                  <a:lnTo>
                    <a:pt x="5348909" y="9994061"/>
                  </a:lnTo>
                  <a:lnTo>
                    <a:pt x="5349290" y="9996500"/>
                  </a:lnTo>
                  <a:lnTo>
                    <a:pt x="5349290" y="9999243"/>
                  </a:lnTo>
                  <a:lnTo>
                    <a:pt x="5349290" y="10001681"/>
                  </a:lnTo>
                  <a:lnTo>
                    <a:pt x="5349290" y="10004425"/>
                  </a:lnTo>
                  <a:lnTo>
                    <a:pt x="5348909" y="10006863"/>
                  </a:lnTo>
                  <a:lnTo>
                    <a:pt x="5348655" y="10009301"/>
                  </a:lnTo>
                  <a:lnTo>
                    <a:pt x="5348274" y="10012045"/>
                  </a:lnTo>
                  <a:lnTo>
                    <a:pt x="5348020" y="10014483"/>
                  </a:lnTo>
                  <a:lnTo>
                    <a:pt x="5347766" y="10016921"/>
                  </a:lnTo>
                  <a:lnTo>
                    <a:pt x="5380659" y="10016921"/>
                  </a:lnTo>
                </a:path>
                <a:path w="6883400" h="10017125">
                  <a:moveTo>
                    <a:pt x="5380659" y="10016921"/>
                  </a:moveTo>
                  <a:lnTo>
                    <a:pt x="5415076" y="10016921"/>
                  </a:lnTo>
                  <a:lnTo>
                    <a:pt x="5414187" y="10014483"/>
                  </a:lnTo>
                  <a:lnTo>
                    <a:pt x="5413552" y="10012045"/>
                  </a:lnTo>
                  <a:lnTo>
                    <a:pt x="5413298" y="10009606"/>
                  </a:lnTo>
                  <a:lnTo>
                    <a:pt x="5412663" y="10007168"/>
                  </a:lnTo>
                  <a:lnTo>
                    <a:pt x="5412282" y="10004425"/>
                  </a:lnTo>
                  <a:lnTo>
                    <a:pt x="5412282" y="10001986"/>
                  </a:lnTo>
                  <a:lnTo>
                    <a:pt x="5412028" y="9999243"/>
                  </a:lnTo>
                  <a:lnTo>
                    <a:pt x="5412028" y="9996805"/>
                  </a:lnTo>
                  <a:lnTo>
                    <a:pt x="5412282" y="9994366"/>
                  </a:lnTo>
                  <a:lnTo>
                    <a:pt x="5412282" y="9991623"/>
                  </a:lnTo>
                  <a:lnTo>
                    <a:pt x="5412917" y="9989185"/>
                  </a:lnTo>
                  <a:lnTo>
                    <a:pt x="5413298" y="9986441"/>
                  </a:lnTo>
                  <a:lnTo>
                    <a:pt x="5413806" y="9984003"/>
                  </a:lnTo>
                  <a:lnTo>
                    <a:pt x="5414441" y="9981565"/>
                  </a:lnTo>
                  <a:lnTo>
                    <a:pt x="5415076" y="9979126"/>
                  </a:lnTo>
                  <a:lnTo>
                    <a:pt x="5415965" y="9976993"/>
                  </a:lnTo>
                  <a:lnTo>
                    <a:pt x="5416854" y="9974554"/>
                  </a:lnTo>
                  <a:lnTo>
                    <a:pt x="5418124" y="9972421"/>
                  </a:lnTo>
                  <a:lnTo>
                    <a:pt x="5419394" y="9970287"/>
                  </a:lnTo>
                  <a:lnTo>
                    <a:pt x="5420537" y="9968153"/>
                  </a:lnTo>
                  <a:lnTo>
                    <a:pt x="5422061" y="9966325"/>
                  </a:lnTo>
                  <a:lnTo>
                    <a:pt x="5423331" y="9964496"/>
                  </a:lnTo>
                  <a:lnTo>
                    <a:pt x="5425109" y="9962972"/>
                  </a:lnTo>
                  <a:lnTo>
                    <a:pt x="5426633" y="9961448"/>
                  </a:lnTo>
                  <a:lnTo>
                    <a:pt x="5428538" y="9959924"/>
                  </a:lnTo>
                  <a:lnTo>
                    <a:pt x="5430570" y="9958705"/>
                  </a:lnTo>
                  <a:lnTo>
                    <a:pt x="5432729" y="9957485"/>
                  </a:lnTo>
                  <a:lnTo>
                    <a:pt x="5434888" y="9956571"/>
                  </a:lnTo>
                  <a:lnTo>
                    <a:pt x="5437047" y="9955657"/>
                  </a:lnTo>
                  <a:lnTo>
                    <a:pt x="5439460" y="9955047"/>
                  </a:lnTo>
                  <a:lnTo>
                    <a:pt x="5441873" y="9954437"/>
                  </a:lnTo>
                  <a:lnTo>
                    <a:pt x="5444667" y="9954133"/>
                  </a:lnTo>
                  <a:lnTo>
                    <a:pt x="5447334" y="9954742"/>
                  </a:lnTo>
                  <a:lnTo>
                    <a:pt x="5450128" y="9955047"/>
                  </a:lnTo>
                  <a:lnTo>
                    <a:pt x="5452541" y="9955961"/>
                  </a:lnTo>
                  <a:lnTo>
                    <a:pt x="5454954" y="9956571"/>
                  </a:lnTo>
                  <a:lnTo>
                    <a:pt x="5457113" y="9957485"/>
                  </a:lnTo>
                  <a:lnTo>
                    <a:pt x="5459272" y="9958705"/>
                  </a:lnTo>
                  <a:lnTo>
                    <a:pt x="5461050" y="9960229"/>
                  </a:lnTo>
                  <a:lnTo>
                    <a:pt x="5462955" y="9961448"/>
                  </a:lnTo>
                  <a:lnTo>
                    <a:pt x="5464733" y="9962972"/>
                  </a:lnTo>
                  <a:lnTo>
                    <a:pt x="5466257" y="9964801"/>
                  </a:lnTo>
                  <a:lnTo>
                    <a:pt x="5467781" y="9966325"/>
                  </a:lnTo>
                  <a:lnTo>
                    <a:pt x="5469051" y="9968458"/>
                  </a:lnTo>
                  <a:lnTo>
                    <a:pt x="5470194" y="9970287"/>
                  </a:lnTo>
                  <a:lnTo>
                    <a:pt x="5471464" y="9972421"/>
                  </a:lnTo>
                  <a:lnTo>
                    <a:pt x="5472353" y="9974554"/>
                  </a:lnTo>
                  <a:lnTo>
                    <a:pt x="5473242" y="9976688"/>
                  </a:lnTo>
                  <a:lnTo>
                    <a:pt x="5474258" y="9979126"/>
                  </a:lnTo>
                  <a:lnTo>
                    <a:pt x="5474766" y="9981260"/>
                  </a:lnTo>
                  <a:lnTo>
                    <a:pt x="5475401" y="9984003"/>
                  </a:lnTo>
                  <a:lnTo>
                    <a:pt x="5476036" y="9986137"/>
                  </a:lnTo>
                  <a:lnTo>
                    <a:pt x="5476290" y="9988880"/>
                  </a:lnTo>
                  <a:lnTo>
                    <a:pt x="5476671" y="9991318"/>
                  </a:lnTo>
                  <a:lnTo>
                    <a:pt x="5476925" y="9994061"/>
                  </a:lnTo>
                  <a:lnTo>
                    <a:pt x="5477306" y="9996500"/>
                  </a:lnTo>
                  <a:lnTo>
                    <a:pt x="5477306" y="9999243"/>
                  </a:lnTo>
                  <a:lnTo>
                    <a:pt x="5477306" y="10001681"/>
                  </a:lnTo>
                  <a:lnTo>
                    <a:pt x="5477306" y="10004425"/>
                  </a:lnTo>
                  <a:lnTo>
                    <a:pt x="5476925" y="10006863"/>
                  </a:lnTo>
                  <a:lnTo>
                    <a:pt x="5476671" y="10009301"/>
                  </a:lnTo>
                  <a:lnTo>
                    <a:pt x="5476290" y="10012045"/>
                  </a:lnTo>
                  <a:lnTo>
                    <a:pt x="5476036" y="10014483"/>
                  </a:lnTo>
                  <a:lnTo>
                    <a:pt x="5475782" y="10016921"/>
                  </a:lnTo>
                  <a:lnTo>
                    <a:pt x="5508675" y="10016921"/>
                  </a:lnTo>
                </a:path>
                <a:path w="6883400" h="10017125">
                  <a:moveTo>
                    <a:pt x="5508675" y="10016921"/>
                  </a:moveTo>
                  <a:lnTo>
                    <a:pt x="5543092" y="10016921"/>
                  </a:lnTo>
                  <a:lnTo>
                    <a:pt x="5542457" y="10014483"/>
                  </a:lnTo>
                  <a:lnTo>
                    <a:pt x="5541568" y="10012045"/>
                  </a:lnTo>
                  <a:lnTo>
                    <a:pt x="5541314" y="10009606"/>
                  </a:lnTo>
                  <a:lnTo>
                    <a:pt x="5540933" y="10007168"/>
                  </a:lnTo>
                  <a:lnTo>
                    <a:pt x="5540679" y="10004425"/>
                  </a:lnTo>
                  <a:lnTo>
                    <a:pt x="5540298" y="10001986"/>
                  </a:lnTo>
                  <a:lnTo>
                    <a:pt x="5540298" y="9999243"/>
                  </a:lnTo>
                  <a:lnTo>
                    <a:pt x="5540298" y="9996805"/>
                  </a:lnTo>
                  <a:lnTo>
                    <a:pt x="5540298" y="9994366"/>
                  </a:lnTo>
                  <a:lnTo>
                    <a:pt x="5540679" y="9991623"/>
                  </a:lnTo>
                  <a:lnTo>
                    <a:pt x="5540933" y="9989185"/>
                  </a:lnTo>
                  <a:lnTo>
                    <a:pt x="5543981" y="9976993"/>
                  </a:lnTo>
                  <a:lnTo>
                    <a:pt x="5544870" y="9974554"/>
                  </a:lnTo>
                  <a:lnTo>
                    <a:pt x="5546140" y="9972421"/>
                  </a:lnTo>
                  <a:lnTo>
                    <a:pt x="5547410" y="9970287"/>
                  </a:lnTo>
                  <a:lnTo>
                    <a:pt x="5548553" y="9968153"/>
                  </a:lnTo>
                  <a:lnTo>
                    <a:pt x="5550077" y="9966325"/>
                  </a:lnTo>
                  <a:lnTo>
                    <a:pt x="5551347" y="9964496"/>
                  </a:lnTo>
                  <a:lnTo>
                    <a:pt x="5553125" y="9962972"/>
                  </a:lnTo>
                  <a:lnTo>
                    <a:pt x="5555030" y="9961448"/>
                  </a:lnTo>
                  <a:lnTo>
                    <a:pt x="5556808" y="9959924"/>
                  </a:lnTo>
                  <a:lnTo>
                    <a:pt x="5558586" y="9958705"/>
                  </a:lnTo>
                  <a:lnTo>
                    <a:pt x="5572683" y="9954133"/>
                  </a:lnTo>
                  <a:lnTo>
                    <a:pt x="5575350" y="9954742"/>
                  </a:lnTo>
                  <a:lnTo>
                    <a:pt x="5578144" y="9955047"/>
                  </a:lnTo>
                  <a:lnTo>
                    <a:pt x="5580557" y="9955961"/>
                  </a:lnTo>
                  <a:lnTo>
                    <a:pt x="5582970" y="9956571"/>
                  </a:lnTo>
                  <a:lnTo>
                    <a:pt x="5585129" y="9957485"/>
                  </a:lnTo>
                  <a:lnTo>
                    <a:pt x="5587288" y="9958705"/>
                  </a:lnTo>
                  <a:lnTo>
                    <a:pt x="5589066" y="9960229"/>
                  </a:lnTo>
                  <a:lnTo>
                    <a:pt x="5591225" y="9961448"/>
                  </a:lnTo>
                  <a:lnTo>
                    <a:pt x="5592749" y="9962972"/>
                  </a:lnTo>
                  <a:lnTo>
                    <a:pt x="5594273" y="9964801"/>
                  </a:lnTo>
                  <a:lnTo>
                    <a:pt x="5595797" y="9966325"/>
                  </a:lnTo>
                  <a:lnTo>
                    <a:pt x="5597067" y="9968458"/>
                  </a:lnTo>
                  <a:lnTo>
                    <a:pt x="5598591" y="9970287"/>
                  </a:lnTo>
                  <a:lnTo>
                    <a:pt x="5599480" y="9972421"/>
                  </a:lnTo>
                  <a:lnTo>
                    <a:pt x="5600369" y="9974554"/>
                  </a:lnTo>
                  <a:lnTo>
                    <a:pt x="5601639" y="9976688"/>
                  </a:lnTo>
                  <a:lnTo>
                    <a:pt x="5602274" y="9979126"/>
                  </a:lnTo>
                  <a:lnTo>
                    <a:pt x="5603163" y="9981260"/>
                  </a:lnTo>
                  <a:lnTo>
                    <a:pt x="5603798" y="9984003"/>
                  </a:lnTo>
                  <a:lnTo>
                    <a:pt x="5604052" y="9986137"/>
                  </a:lnTo>
                  <a:lnTo>
                    <a:pt x="5604687" y="9988880"/>
                  </a:lnTo>
                  <a:lnTo>
                    <a:pt x="5604941" y="9991318"/>
                  </a:lnTo>
                  <a:lnTo>
                    <a:pt x="5604941" y="9994061"/>
                  </a:lnTo>
                  <a:lnTo>
                    <a:pt x="5605322" y="9996500"/>
                  </a:lnTo>
                  <a:lnTo>
                    <a:pt x="5605322" y="9999243"/>
                  </a:lnTo>
                  <a:lnTo>
                    <a:pt x="5605322" y="10001681"/>
                  </a:lnTo>
                  <a:lnTo>
                    <a:pt x="5605322" y="10004425"/>
                  </a:lnTo>
                  <a:lnTo>
                    <a:pt x="5604941" y="10006863"/>
                  </a:lnTo>
                  <a:lnTo>
                    <a:pt x="5604941" y="10009301"/>
                  </a:lnTo>
                  <a:lnTo>
                    <a:pt x="5604306" y="10012045"/>
                  </a:lnTo>
                  <a:lnTo>
                    <a:pt x="5604052" y="10014483"/>
                  </a:lnTo>
                  <a:lnTo>
                    <a:pt x="5603798" y="10016921"/>
                  </a:lnTo>
                  <a:lnTo>
                    <a:pt x="5636691" y="10016921"/>
                  </a:lnTo>
                </a:path>
                <a:path w="6883400" h="10017125">
                  <a:moveTo>
                    <a:pt x="5636945" y="10016921"/>
                  </a:moveTo>
                  <a:lnTo>
                    <a:pt x="5671108" y="10016921"/>
                  </a:lnTo>
                  <a:lnTo>
                    <a:pt x="5670473" y="10014483"/>
                  </a:lnTo>
                  <a:lnTo>
                    <a:pt x="5669838" y="10012045"/>
                  </a:lnTo>
                  <a:lnTo>
                    <a:pt x="5669330" y="10009606"/>
                  </a:lnTo>
                  <a:lnTo>
                    <a:pt x="5668949" y="10007168"/>
                  </a:lnTo>
                  <a:lnTo>
                    <a:pt x="5668695" y="10004425"/>
                  </a:lnTo>
                  <a:lnTo>
                    <a:pt x="5668314" y="10001986"/>
                  </a:lnTo>
                  <a:lnTo>
                    <a:pt x="5668314" y="9999243"/>
                  </a:lnTo>
                  <a:lnTo>
                    <a:pt x="5668314" y="9996805"/>
                  </a:lnTo>
                  <a:lnTo>
                    <a:pt x="5668314" y="9994366"/>
                  </a:lnTo>
                  <a:lnTo>
                    <a:pt x="5668695" y="9991623"/>
                  </a:lnTo>
                  <a:lnTo>
                    <a:pt x="5671362" y="9979126"/>
                  </a:lnTo>
                  <a:lnTo>
                    <a:pt x="5671997" y="9976993"/>
                  </a:lnTo>
                  <a:lnTo>
                    <a:pt x="5673267" y="9974554"/>
                  </a:lnTo>
                  <a:lnTo>
                    <a:pt x="5674156" y="9972421"/>
                  </a:lnTo>
                  <a:lnTo>
                    <a:pt x="5675426" y="9970287"/>
                  </a:lnTo>
                  <a:lnTo>
                    <a:pt x="5676569" y="9968153"/>
                  </a:lnTo>
                  <a:lnTo>
                    <a:pt x="5678093" y="9966325"/>
                  </a:lnTo>
                  <a:lnTo>
                    <a:pt x="5679617" y="9964496"/>
                  </a:lnTo>
                  <a:lnTo>
                    <a:pt x="5681141" y="9962972"/>
                  </a:lnTo>
                  <a:lnTo>
                    <a:pt x="5683046" y="9961448"/>
                  </a:lnTo>
                  <a:lnTo>
                    <a:pt x="5684824" y="9959924"/>
                  </a:lnTo>
                  <a:lnTo>
                    <a:pt x="5700699" y="9954133"/>
                  </a:lnTo>
                  <a:lnTo>
                    <a:pt x="5703366" y="9954742"/>
                  </a:lnTo>
                  <a:lnTo>
                    <a:pt x="5706160" y="9955047"/>
                  </a:lnTo>
                  <a:lnTo>
                    <a:pt x="5708573" y="9955961"/>
                  </a:lnTo>
                  <a:lnTo>
                    <a:pt x="5710986" y="9956571"/>
                  </a:lnTo>
                  <a:lnTo>
                    <a:pt x="5713145" y="9957485"/>
                  </a:lnTo>
                  <a:lnTo>
                    <a:pt x="5715304" y="9958705"/>
                  </a:lnTo>
                  <a:lnTo>
                    <a:pt x="5717082" y="9960229"/>
                  </a:lnTo>
                  <a:lnTo>
                    <a:pt x="5719241" y="9961448"/>
                  </a:lnTo>
                  <a:lnTo>
                    <a:pt x="5720765" y="9962972"/>
                  </a:lnTo>
                  <a:lnTo>
                    <a:pt x="5722289" y="9964801"/>
                  </a:lnTo>
                  <a:lnTo>
                    <a:pt x="5723813" y="9966325"/>
                  </a:lnTo>
                  <a:lnTo>
                    <a:pt x="5725337" y="9968458"/>
                  </a:lnTo>
                  <a:lnTo>
                    <a:pt x="5726607" y="9970287"/>
                  </a:lnTo>
                  <a:lnTo>
                    <a:pt x="5727496" y="9972421"/>
                  </a:lnTo>
                  <a:lnTo>
                    <a:pt x="5728766" y="9974554"/>
                  </a:lnTo>
                  <a:lnTo>
                    <a:pt x="5729655" y="9976688"/>
                  </a:lnTo>
                  <a:lnTo>
                    <a:pt x="5730290" y="9979126"/>
                  </a:lnTo>
                  <a:lnTo>
                    <a:pt x="5731179" y="9981260"/>
                  </a:lnTo>
                  <a:lnTo>
                    <a:pt x="5731814" y="9984003"/>
                  </a:lnTo>
                  <a:lnTo>
                    <a:pt x="5732068" y="9986137"/>
                  </a:lnTo>
                  <a:lnTo>
                    <a:pt x="5732703" y="9988880"/>
                  </a:lnTo>
                  <a:lnTo>
                    <a:pt x="5732957" y="9991318"/>
                  </a:lnTo>
                  <a:lnTo>
                    <a:pt x="5732957" y="9994061"/>
                  </a:lnTo>
                  <a:lnTo>
                    <a:pt x="5733338" y="9996500"/>
                  </a:lnTo>
                  <a:lnTo>
                    <a:pt x="5733338" y="9999243"/>
                  </a:lnTo>
                  <a:lnTo>
                    <a:pt x="5733338" y="10001681"/>
                  </a:lnTo>
                  <a:lnTo>
                    <a:pt x="5733338" y="10004425"/>
                  </a:lnTo>
                  <a:lnTo>
                    <a:pt x="5732957" y="10006863"/>
                  </a:lnTo>
                  <a:lnTo>
                    <a:pt x="5732957" y="10009301"/>
                  </a:lnTo>
                  <a:lnTo>
                    <a:pt x="5732703" y="10012045"/>
                  </a:lnTo>
                  <a:lnTo>
                    <a:pt x="5732322" y="10014483"/>
                  </a:lnTo>
                  <a:lnTo>
                    <a:pt x="5731814" y="10016921"/>
                  </a:lnTo>
                  <a:lnTo>
                    <a:pt x="5764961" y="10016921"/>
                  </a:lnTo>
                </a:path>
                <a:path w="6883400" h="10017125">
                  <a:moveTo>
                    <a:pt x="5764961" y="10016921"/>
                  </a:moveTo>
                  <a:lnTo>
                    <a:pt x="5799124" y="10016921"/>
                  </a:lnTo>
                  <a:lnTo>
                    <a:pt x="5798489" y="10014483"/>
                  </a:lnTo>
                  <a:lnTo>
                    <a:pt x="5797854" y="10012045"/>
                  </a:lnTo>
                  <a:lnTo>
                    <a:pt x="5797346" y="10009606"/>
                  </a:lnTo>
                  <a:lnTo>
                    <a:pt x="5796965" y="10007168"/>
                  </a:lnTo>
                  <a:lnTo>
                    <a:pt x="5796711" y="10004425"/>
                  </a:lnTo>
                  <a:lnTo>
                    <a:pt x="5796330" y="10001986"/>
                  </a:lnTo>
                  <a:lnTo>
                    <a:pt x="5796330" y="9999243"/>
                  </a:lnTo>
                  <a:lnTo>
                    <a:pt x="5796330" y="9996805"/>
                  </a:lnTo>
                  <a:lnTo>
                    <a:pt x="5796330" y="9994366"/>
                  </a:lnTo>
                  <a:lnTo>
                    <a:pt x="5796711" y="9991623"/>
                  </a:lnTo>
                  <a:lnTo>
                    <a:pt x="5796965" y="9989185"/>
                  </a:lnTo>
                  <a:lnTo>
                    <a:pt x="5797346" y="9986441"/>
                  </a:lnTo>
                  <a:lnTo>
                    <a:pt x="5797854" y="9984003"/>
                  </a:lnTo>
                  <a:lnTo>
                    <a:pt x="5798870" y="9981565"/>
                  </a:lnTo>
                  <a:lnTo>
                    <a:pt x="5799378" y="9979126"/>
                  </a:lnTo>
                  <a:lnTo>
                    <a:pt x="5800394" y="9976993"/>
                  </a:lnTo>
                  <a:lnTo>
                    <a:pt x="5801283" y="9974554"/>
                  </a:lnTo>
                  <a:lnTo>
                    <a:pt x="5802172" y="9972421"/>
                  </a:lnTo>
                  <a:lnTo>
                    <a:pt x="5803442" y="9970287"/>
                  </a:lnTo>
                  <a:lnTo>
                    <a:pt x="5804585" y="9968153"/>
                  </a:lnTo>
                  <a:lnTo>
                    <a:pt x="5806109" y="9966325"/>
                  </a:lnTo>
                  <a:lnTo>
                    <a:pt x="5807633" y="9964496"/>
                  </a:lnTo>
                  <a:lnTo>
                    <a:pt x="5809157" y="9962972"/>
                  </a:lnTo>
                  <a:lnTo>
                    <a:pt x="5811062" y="9961448"/>
                  </a:lnTo>
                  <a:lnTo>
                    <a:pt x="5812840" y="9959924"/>
                  </a:lnTo>
                  <a:lnTo>
                    <a:pt x="5828715" y="9954133"/>
                  </a:lnTo>
                  <a:lnTo>
                    <a:pt x="5831763" y="9954742"/>
                  </a:lnTo>
                  <a:lnTo>
                    <a:pt x="5834176" y="9955047"/>
                  </a:lnTo>
                  <a:lnTo>
                    <a:pt x="5836589" y="9955961"/>
                  </a:lnTo>
                  <a:lnTo>
                    <a:pt x="5839002" y="9956571"/>
                  </a:lnTo>
                  <a:lnTo>
                    <a:pt x="5841161" y="9957485"/>
                  </a:lnTo>
                  <a:lnTo>
                    <a:pt x="5843320" y="9958705"/>
                  </a:lnTo>
                  <a:lnTo>
                    <a:pt x="5845479" y="9960229"/>
                  </a:lnTo>
                  <a:lnTo>
                    <a:pt x="5847257" y="9961448"/>
                  </a:lnTo>
                  <a:lnTo>
                    <a:pt x="5848781" y="9962972"/>
                  </a:lnTo>
                  <a:lnTo>
                    <a:pt x="5850686" y="9964801"/>
                  </a:lnTo>
                  <a:lnTo>
                    <a:pt x="5851829" y="9966325"/>
                  </a:lnTo>
                  <a:lnTo>
                    <a:pt x="5858306" y="9979126"/>
                  </a:lnTo>
                  <a:lnTo>
                    <a:pt x="5859195" y="9981260"/>
                  </a:lnTo>
                  <a:lnTo>
                    <a:pt x="5859830" y="9984003"/>
                  </a:lnTo>
                  <a:lnTo>
                    <a:pt x="5860084" y="9986137"/>
                  </a:lnTo>
                  <a:lnTo>
                    <a:pt x="5860719" y="9988880"/>
                  </a:lnTo>
                  <a:lnTo>
                    <a:pt x="5860973" y="9991318"/>
                  </a:lnTo>
                  <a:lnTo>
                    <a:pt x="5861354" y="9994061"/>
                  </a:lnTo>
                  <a:lnTo>
                    <a:pt x="5861354" y="9996500"/>
                  </a:lnTo>
                  <a:lnTo>
                    <a:pt x="5861608" y="9999243"/>
                  </a:lnTo>
                  <a:lnTo>
                    <a:pt x="5861608" y="10001681"/>
                  </a:lnTo>
                  <a:lnTo>
                    <a:pt x="5861354" y="10004425"/>
                  </a:lnTo>
                  <a:lnTo>
                    <a:pt x="5861354" y="10006863"/>
                  </a:lnTo>
                  <a:lnTo>
                    <a:pt x="5860973" y="10009301"/>
                  </a:lnTo>
                  <a:lnTo>
                    <a:pt x="5860719" y="10012045"/>
                  </a:lnTo>
                  <a:lnTo>
                    <a:pt x="5860338" y="10014483"/>
                  </a:lnTo>
                  <a:lnTo>
                    <a:pt x="5859830" y="10016921"/>
                  </a:lnTo>
                  <a:lnTo>
                    <a:pt x="5892977" y="10016921"/>
                  </a:lnTo>
                </a:path>
                <a:path w="6883400" h="10017125">
                  <a:moveTo>
                    <a:pt x="5892977" y="10016921"/>
                  </a:moveTo>
                  <a:lnTo>
                    <a:pt x="5927140" y="10016921"/>
                  </a:lnTo>
                  <a:lnTo>
                    <a:pt x="5926505" y="10014483"/>
                  </a:lnTo>
                  <a:lnTo>
                    <a:pt x="5925870" y="10012045"/>
                  </a:lnTo>
                  <a:lnTo>
                    <a:pt x="5925362" y="10009606"/>
                  </a:lnTo>
                  <a:lnTo>
                    <a:pt x="5924981" y="10007168"/>
                  </a:lnTo>
                  <a:lnTo>
                    <a:pt x="5924727" y="10004425"/>
                  </a:lnTo>
                  <a:lnTo>
                    <a:pt x="5924346" y="10001986"/>
                  </a:lnTo>
                  <a:lnTo>
                    <a:pt x="5924346" y="9999243"/>
                  </a:lnTo>
                  <a:lnTo>
                    <a:pt x="5924346" y="9996805"/>
                  </a:lnTo>
                  <a:lnTo>
                    <a:pt x="5924346" y="9994366"/>
                  </a:lnTo>
                  <a:lnTo>
                    <a:pt x="5924727" y="9991623"/>
                  </a:lnTo>
                  <a:lnTo>
                    <a:pt x="5924981" y="9989185"/>
                  </a:lnTo>
                  <a:lnTo>
                    <a:pt x="5925616" y="9986441"/>
                  </a:lnTo>
                  <a:lnTo>
                    <a:pt x="5926251" y="9984003"/>
                  </a:lnTo>
                  <a:lnTo>
                    <a:pt x="5926886" y="9981565"/>
                  </a:lnTo>
                  <a:lnTo>
                    <a:pt x="5927394" y="9979126"/>
                  </a:lnTo>
                  <a:lnTo>
                    <a:pt x="5928410" y="9976993"/>
                  </a:lnTo>
                  <a:lnTo>
                    <a:pt x="5929299" y="9974554"/>
                  </a:lnTo>
                  <a:lnTo>
                    <a:pt x="5930188" y="9972421"/>
                  </a:lnTo>
                  <a:lnTo>
                    <a:pt x="5931458" y="9970287"/>
                  </a:lnTo>
                  <a:lnTo>
                    <a:pt x="5932982" y="9968153"/>
                  </a:lnTo>
                  <a:lnTo>
                    <a:pt x="5934125" y="9966325"/>
                  </a:lnTo>
                  <a:lnTo>
                    <a:pt x="5935649" y="9964496"/>
                  </a:lnTo>
                  <a:lnTo>
                    <a:pt x="5937173" y="9962972"/>
                  </a:lnTo>
                  <a:lnTo>
                    <a:pt x="5939078" y="9961448"/>
                  </a:lnTo>
                  <a:lnTo>
                    <a:pt x="5940856" y="9959924"/>
                  </a:lnTo>
                  <a:lnTo>
                    <a:pt x="5943015" y="9958705"/>
                  </a:lnTo>
                  <a:lnTo>
                    <a:pt x="5944793" y="9957485"/>
                  </a:lnTo>
                  <a:lnTo>
                    <a:pt x="5946952" y="9956571"/>
                  </a:lnTo>
                  <a:lnTo>
                    <a:pt x="5949365" y="9955657"/>
                  </a:lnTo>
                  <a:lnTo>
                    <a:pt x="5951778" y="9955047"/>
                  </a:lnTo>
                  <a:lnTo>
                    <a:pt x="5954318" y="9954437"/>
                  </a:lnTo>
                  <a:lnTo>
                    <a:pt x="5956985" y="9954133"/>
                  </a:lnTo>
                  <a:lnTo>
                    <a:pt x="5959779" y="9954742"/>
                  </a:lnTo>
                  <a:lnTo>
                    <a:pt x="5962192" y="9955047"/>
                  </a:lnTo>
                  <a:lnTo>
                    <a:pt x="5964605" y="9955961"/>
                  </a:lnTo>
                  <a:lnTo>
                    <a:pt x="5967018" y="9956571"/>
                  </a:lnTo>
                  <a:lnTo>
                    <a:pt x="5969558" y="9957485"/>
                  </a:lnTo>
                  <a:lnTo>
                    <a:pt x="5971336" y="9958705"/>
                  </a:lnTo>
                  <a:lnTo>
                    <a:pt x="5973495" y="9960229"/>
                  </a:lnTo>
                  <a:lnTo>
                    <a:pt x="5975273" y="9961448"/>
                  </a:lnTo>
                  <a:lnTo>
                    <a:pt x="5976797" y="9962972"/>
                  </a:lnTo>
                  <a:lnTo>
                    <a:pt x="5978702" y="9964801"/>
                  </a:lnTo>
                  <a:lnTo>
                    <a:pt x="5980226" y="9966325"/>
                  </a:lnTo>
                  <a:lnTo>
                    <a:pt x="5981369" y="9968458"/>
                  </a:lnTo>
                  <a:lnTo>
                    <a:pt x="5982639" y="9970287"/>
                  </a:lnTo>
                  <a:lnTo>
                    <a:pt x="5983782" y="9972421"/>
                  </a:lnTo>
                  <a:lnTo>
                    <a:pt x="5987846" y="9984003"/>
                  </a:lnTo>
                  <a:lnTo>
                    <a:pt x="5988354" y="9986137"/>
                  </a:lnTo>
                  <a:lnTo>
                    <a:pt x="5988735" y="9988880"/>
                  </a:lnTo>
                  <a:lnTo>
                    <a:pt x="5988989" y="9991318"/>
                  </a:lnTo>
                  <a:lnTo>
                    <a:pt x="5989370" y="9994061"/>
                  </a:lnTo>
                  <a:lnTo>
                    <a:pt x="5989370" y="9996500"/>
                  </a:lnTo>
                  <a:lnTo>
                    <a:pt x="5989624" y="9999243"/>
                  </a:lnTo>
                  <a:lnTo>
                    <a:pt x="5989624" y="10001681"/>
                  </a:lnTo>
                  <a:lnTo>
                    <a:pt x="5989370" y="10004425"/>
                  </a:lnTo>
                  <a:lnTo>
                    <a:pt x="5989370" y="10006863"/>
                  </a:lnTo>
                  <a:lnTo>
                    <a:pt x="5988989" y="10009301"/>
                  </a:lnTo>
                  <a:lnTo>
                    <a:pt x="5988735" y="10012045"/>
                  </a:lnTo>
                  <a:lnTo>
                    <a:pt x="5988354" y="10014483"/>
                  </a:lnTo>
                  <a:lnTo>
                    <a:pt x="5987846" y="10016921"/>
                  </a:lnTo>
                  <a:lnTo>
                    <a:pt x="6020993" y="10016921"/>
                  </a:lnTo>
                </a:path>
                <a:path w="6883400" h="10017125">
                  <a:moveTo>
                    <a:pt x="6020993" y="10016921"/>
                  </a:moveTo>
                  <a:lnTo>
                    <a:pt x="6055156" y="10016921"/>
                  </a:lnTo>
                  <a:lnTo>
                    <a:pt x="6054521" y="10014483"/>
                  </a:lnTo>
                  <a:lnTo>
                    <a:pt x="6053886" y="10012045"/>
                  </a:lnTo>
                  <a:lnTo>
                    <a:pt x="6053378" y="10009606"/>
                  </a:lnTo>
                  <a:lnTo>
                    <a:pt x="6052997" y="10007168"/>
                  </a:lnTo>
                  <a:lnTo>
                    <a:pt x="6052743" y="10004425"/>
                  </a:lnTo>
                  <a:lnTo>
                    <a:pt x="6052743" y="10001986"/>
                  </a:lnTo>
                  <a:lnTo>
                    <a:pt x="6052362" y="9999243"/>
                  </a:lnTo>
                  <a:lnTo>
                    <a:pt x="6052362" y="9996805"/>
                  </a:lnTo>
                  <a:lnTo>
                    <a:pt x="6052743" y="9994366"/>
                  </a:lnTo>
                  <a:lnTo>
                    <a:pt x="6052743" y="9991623"/>
                  </a:lnTo>
                  <a:lnTo>
                    <a:pt x="6052997" y="9989185"/>
                  </a:lnTo>
                  <a:lnTo>
                    <a:pt x="6053632" y="9986441"/>
                  </a:lnTo>
                  <a:lnTo>
                    <a:pt x="6054267" y="9984003"/>
                  </a:lnTo>
                  <a:lnTo>
                    <a:pt x="6054902" y="9981565"/>
                  </a:lnTo>
                  <a:lnTo>
                    <a:pt x="6055410" y="9979126"/>
                  </a:lnTo>
                  <a:lnTo>
                    <a:pt x="6056426" y="9976993"/>
                  </a:lnTo>
                  <a:lnTo>
                    <a:pt x="6057315" y="9974554"/>
                  </a:lnTo>
                  <a:lnTo>
                    <a:pt x="6058204" y="9972421"/>
                  </a:lnTo>
                  <a:lnTo>
                    <a:pt x="6059728" y="9970287"/>
                  </a:lnTo>
                  <a:lnTo>
                    <a:pt x="6060998" y="9968153"/>
                  </a:lnTo>
                  <a:lnTo>
                    <a:pt x="6062141" y="9966325"/>
                  </a:lnTo>
                  <a:lnTo>
                    <a:pt x="6063665" y="9964496"/>
                  </a:lnTo>
                  <a:lnTo>
                    <a:pt x="6065189" y="9962972"/>
                  </a:lnTo>
                  <a:lnTo>
                    <a:pt x="6067094" y="9961448"/>
                  </a:lnTo>
                  <a:lnTo>
                    <a:pt x="6068872" y="9959924"/>
                  </a:lnTo>
                  <a:lnTo>
                    <a:pt x="6071031" y="9958705"/>
                  </a:lnTo>
                  <a:lnTo>
                    <a:pt x="6072809" y="9957485"/>
                  </a:lnTo>
                  <a:lnTo>
                    <a:pt x="6075222" y="9956571"/>
                  </a:lnTo>
                  <a:lnTo>
                    <a:pt x="6077381" y="9955657"/>
                  </a:lnTo>
                  <a:lnTo>
                    <a:pt x="6079794" y="9955047"/>
                  </a:lnTo>
                  <a:lnTo>
                    <a:pt x="6082334" y="9954437"/>
                  </a:lnTo>
                  <a:lnTo>
                    <a:pt x="6085001" y="9954133"/>
                  </a:lnTo>
                  <a:lnTo>
                    <a:pt x="6087795" y="9954742"/>
                  </a:lnTo>
                  <a:lnTo>
                    <a:pt x="6090208" y="9955047"/>
                  </a:lnTo>
                  <a:lnTo>
                    <a:pt x="6093002" y="9955961"/>
                  </a:lnTo>
                  <a:lnTo>
                    <a:pt x="6095034" y="9956571"/>
                  </a:lnTo>
                  <a:lnTo>
                    <a:pt x="6097574" y="9957485"/>
                  </a:lnTo>
                  <a:lnTo>
                    <a:pt x="6099606" y="9958705"/>
                  </a:lnTo>
                  <a:lnTo>
                    <a:pt x="6101511" y="9960229"/>
                  </a:lnTo>
                  <a:lnTo>
                    <a:pt x="6103289" y="9961448"/>
                  </a:lnTo>
                  <a:lnTo>
                    <a:pt x="6105194" y="9962972"/>
                  </a:lnTo>
                  <a:lnTo>
                    <a:pt x="6106718" y="9964801"/>
                  </a:lnTo>
                  <a:lnTo>
                    <a:pt x="6108242" y="9966325"/>
                  </a:lnTo>
                  <a:lnTo>
                    <a:pt x="6109385" y="9968458"/>
                  </a:lnTo>
                  <a:lnTo>
                    <a:pt x="6110655" y="9970287"/>
                  </a:lnTo>
                  <a:lnTo>
                    <a:pt x="6111798" y="9972421"/>
                  </a:lnTo>
                  <a:lnTo>
                    <a:pt x="6115862" y="9984003"/>
                  </a:lnTo>
                  <a:lnTo>
                    <a:pt x="6116370" y="9986137"/>
                  </a:lnTo>
                  <a:lnTo>
                    <a:pt x="6116751" y="9988880"/>
                  </a:lnTo>
                  <a:lnTo>
                    <a:pt x="6117005" y="9991318"/>
                  </a:lnTo>
                  <a:lnTo>
                    <a:pt x="6117386" y="9994061"/>
                  </a:lnTo>
                  <a:lnTo>
                    <a:pt x="6117640" y="9996500"/>
                  </a:lnTo>
                  <a:lnTo>
                    <a:pt x="6117640" y="9999243"/>
                  </a:lnTo>
                  <a:lnTo>
                    <a:pt x="6117640" y="10001681"/>
                  </a:lnTo>
                  <a:lnTo>
                    <a:pt x="6117640" y="10004425"/>
                  </a:lnTo>
                  <a:lnTo>
                    <a:pt x="6117386" y="10006863"/>
                  </a:lnTo>
                  <a:lnTo>
                    <a:pt x="6117005" y="10009301"/>
                  </a:lnTo>
                  <a:lnTo>
                    <a:pt x="6116751" y="10012045"/>
                  </a:lnTo>
                  <a:lnTo>
                    <a:pt x="6116370" y="10014483"/>
                  </a:lnTo>
                  <a:lnTo>
                    <a:pt x="6115862" y="10016921"/>
                  </a:lnTo>
                  <a:lnTo>
                    <a:pt x="6149009" y="10016921"/>
                  </a:lnTo>
                </a:path>
                <a:path w="6883400" h="10017125">
                  <a:moveTo>
                    <a:pt x="6149009" y="10016921"/>
                  </a:moveTo>
                  <a:lnTo>
                    <a:pt x="6183426" y="10016921"/>
                  </a:lnTo>
                  <a:lnTo>
                    <a:pt x="6182537" y="10014483"/>
                  </a:lnTo>
                  <a:lnTo>
                    <a:pt x="6181902" y="10012045"/>
                  </a:lnTo>
                  <a:lnTo>
                    <a:pt x="6181648" y="10009606"/>
                  </a:lnTo>
                  <a:lnTo>
                    <a:pt x="6181013" y="10007168"/>
                  </a:lnTo>
                  <a:lnTo>
                    <a:pt x="6180759" y="10004425"/>
                  </a:lnTo>
                  <a:lnTo>
                    <a:pt x="6180759" y="10001986"/>
                  </a:lnTo>
                  <a:lnTo>
                    <a:pt x="6180378" y="9999243"/>
                  </a:lnTo>
                  <a:lnTo>
                    <a:pt x="6180378" y="9996805"/>
                  </a:lnTo>
                  <a:lnTo>
                    <a:pt x="6180759" y="9994366"/>
                  </a:lnTo>
                  <a:lnTo>
                    <a:pt x="6180759" y="9991623"/>
                  </a:lnTo>
                  <a:lnTo>
                    <a:pt x="6181394" y="9989185"/>
                  </a:lnTo>
                  <a:lnTo>
                    <a:pt x="6181648" y="9986441"/>
                  </a:lnTo>
                  <a:lnTo>
                    <a:pt x="6182283" y="9984003"/>
                  </a:lnTo>
                  <a:lnTo>
                    <a:pt x="6182918" y="9981565"/>
                  </a:lnTo>
                  <a:lnTo>
                    <a:pt x="6183426" y="9979126"/>
                  </a:lnTo>
                  <a:lnTo>
                    <a:pt x="6184442" y="9976993"/>
                  </a:lnTo>
                  <a:lnTo>
                    <a:pt x="6185331" y="9974554"/>
                  </a:lnTo>
                  <a:lnTo>
                    <a:pt x="6186474" y="9972421"/>
                  </a:lnTo>
                  <a:lnTo>
                    <a:pt x="6187744" y="9970287"/>
                  </a:lnTo>
                  <a:lnTo>
                    <a:pt x="6189014" y="9968153"/>
                  </a:lnTo>
                  <a:lnTo>
                    <a:pt x="6190538" y="9966325"/>
                  </a:lnTo>
                  <a:lnTo>
                    <a:pt x="6191681" y="9964496"/>
                  </a:lnTo>
                  <a:lnTo>
                    <a:pt x="6193586" y="9962972"/>
                  </a:lnTo>
                  <a:lnTo>
                    <a:pt x="6195110" y="9961448"/>
                  </a:lnTo>
                  <a:lnTo>
                    <a:pt x="6196888" y="9959924"/>
                  </a:lnTo>
                  <a:lnTo>
                    <a:pt x="6199047" y="9958705"/>
                  </a:lnTo>
                  <a:lnTo>
                    <a:pt x="6201206" y="9957485"/>
                  </a:lnTo>
                  <a:lnTo>
                    <a:pt x="6213017" y="9954133"/>
                  </a:lnTo>
                  <a:lnTo>
                    <a:pt x="6215811" y="9954742"/>
                  </a:lnTo>
                  <a:lnTo>
                    <a:pt x="6218478" y="9955047"/>
                  </a:lnTo>
                  <a:lnTo>
                    <a:pt x="6221018" y="9955961"/>
                  </a:lnTo>
                  <a:lnTo>
                    <a:pt x="6223431" y="9956571"/>
                  </a:lnTo>
                  <a:lnTo>
                    <a:pt x="6225590" y="9957485"/>
                  </a:lnTo>
                  <a:lnTo>
                    <a:pt x="6227622" y="9958705"/>
                  </a:lnTo>
                  <a:lnTo>
                    <a:pt x="6229527" y="9960229"/>
                  </a:lnTo>
                  <a:lnTo>
                    <a:pt x="6231305" y="9961448"/>
                  </a:lnTo>
                  <a:lnTo>
                    <a:pt x="6233210" y="9962972"/>
                  </a:lnTo>
                  <a:lnTo>
                    <a:pt x="6234734" y="9964801"/>
                  </a:lnTo>
                  <a:lnTo>
                    <a:pt x="6236258" y="9966325"/>
                  </a:lnTo>
                  <a:lnTo>
                    <a:pt x="6237401" y="9968458"/>
                  </a:lnTo>
                  <a:lnTo>
                    <a:pt x="6238671" y="9970287"/>
                  </a:lnTo>
                  <a:lnTo>
                    <a:pt x="6239814" y="9972421"/>
                  </a:lnTo>
                  <a:lnTo>
                    <a:pt x="6243878" y="9984003"/>
                  </a:lnTo>
                  <a:lnTo>
                    <a:pt x="6244386" y="9986137"/>
                  </a:lnTo>
                  <a:lnTo>
                    <a:pt x="6244767" y="9988880"/>
                  </a:lnTo>
                  <a:lnTo>
                    <a:pt x="6245021" y="9991318"/>
                  </a:lnTo>
                  <a:lnTo>
                    <a:pt x="6245402" y="9994061"/>
                  </a:lnTo>
                  <a:lnTo>
                    <a:pt x="6245656" y="9996500"/>
                  </a:lnTo>
                  <a:lnTo>
                    <a:pt x="6245656" y="9999243"/>
                  </a:lnTo>
                  <a:lnTo>
                    <a:pt x="6245656" y="10001681"/>
                  </a:lnTo>
                  <a:lnTo>
                    <a:pt x="6245656" y="10004425"/>
                  </a:lnTo>
                  <a:lnTo>
                    <a:pt x="6245402" y="10006863"/>
                  </a:lnTo>
                  <a:lnTo>
                    <a:pt x="6245021" y="10009301"/>
                  </a:lnTo>
                  <a:lnTo>
                    <a:pt x="6244767" y="10012045"/>
                  </a:lnTo>
                  <a:lnTo>
                    <a:pt x="6244386" y="10014483"/>
                  </a:lnTo>
                  <a:lnTo>
                    <a:pt x="6244132" y="10016921"/>
                  </a:lnTo>
                  <a:lnTo>
                    <a:pt x="6277025" y="10016921"/>
                  </a:lnTo>
                </a:path>
                <a:path w="6883400" h="10017125">
                  <a:moveTo>
                    <a:pt x="6277025" y="10016921"/>
                  </a:moveTo>
                  <a:lnTo>
                    <a:pt x="6311442" y="10016921"/>
                  </a:lnTo>
                  <a:lnTo>
                    <a:pt x="6310934" y="10014483"/>
                  </a:lnTo>
                  <a:lnTo>
                    <a:pt x="6309918" y="10012045"/>
                  </a:lnTo>
                  <a:lnTo>
                    <a:pt x="6309664" y="10009606"/>
                  </a:lnTo>
                  <a:lnTo>
                    <a:pt x="6309029" y="10007168"/>
                  </a:lnTo>
                  <a:lnTo>
                    <a:pt x="6309029" y="10004425"/>
                  </a:lnTo>
                  <a:lnTo>
                    <a:pt x="6308775" y="10001986"/>
                  </a:lnTo>
                  <a:lnTo>
                    <a:pt x="6308775" y="9999243"/>
                  </a:lnTo>
                  <a:lnTo>
                    <a:pt x="6308775" y="9996805"/>
                  </a:lnTo>
                  <a:lnTo>
                    <a:pt x="6308775" y="9994366"/>
                  </a:lnTo>
                  <a:lnTo>
                    <a:pt x="6309029" y="9991623"/>
                  </a:lnTo>
                  <a:lnTo>
                    <a:pt x="6309410" y="9989185"/>
                  </a:lnTo>
                  <a:lnTo>
                    <a:pt x="6309664" y="9986441"/>
                  </a:lnTo>
                  <a:lnTo>
                    <a:pt x="6310299" y="9984003"/>
                  </a:lnTo>
                  <a:lnTo>
                    <a:pt x="6310934" y="9981565"/>
                  </a:lnTo>
                  <a:lnTo>
                    <a:pt x="6311442" y="9979126"/>
                  </a:lnTo>
                  <a:lnTo>
                    <a:pt x="6312458" y="9976993"/>
                  </a:lnTo>
                  <a:lnTo>
                    <a:pt x="6313347" y="9974554"/>
                  </a:lnTo>
                  <a:lnTo>
                    <a:pt x="6314490" y="9972421"/>
                  </a:lnTo>
                  <a:lnTo>
                    <a:pt x="6315760" y="9970287"/>
                  </a:lnTo>
                  <a:lnTo>
                    <a:pt x="6317030" y="9968153"/>
                  </a:lnTo>
                  <a:lnTo>
                    <a:pt x="6318554" y="9966325"/>
                  </a:lnTo>
                  <a:lnTo>
                    <a:pt x="6319697" y="9964496"/>
                  </a:lnTo>
                  <a:lnTo>
                    <a:pt x="6321602" y="9962972"/>
                  </a:lnTo>
                  <a:lnTo>
                    <a:pt x="6341033" y="9954133"/>
                  </a:lnTo>
                  <a:lnTo>
                    <a:pt x="6343827" y="9954742"/>
                  </a:lnTo>
                  <a:lnTo>
                    <a:pt x="6346494" y="9955047"/>
                  </a:lnTo>
                  <a:lnTo>
                    <a:pt x="6349034" y="9955961"/>
                  </a:lnTo>
                  <a:lnTo>
                    <a:pt x="6351447" y="9956571"/>
                  </a:lnTo>
                  <a:lnTo>
                    <a:pt x="6353606" y="9957485"/>
                  </a:lnTo>
                  <a:lnTo>
                    <a:pt x="6355638" y="9958705"/>
                  </a:lnTo>
                  <a:lnTo>
                    <a:pt x="6357543" y="9960229"/>
                  </a:lnTo>
                  <a:lnTo>
                    <a:pt x="6359702" y="9961448"/>
                  </a:lnTo>
                  <a:lnTo>
                    <a:pt x="6361226" y="9962972"/>
                  </a:lnTo>
                  <a:lnTo>
                    <a:pt x="6362750" y="9964801"/>
                  </a:lnTo>
                  <a:lnTo>
                    <a:pt x="6364274" y="9966325"/>
                  </a:lnTo>
                  <a:lnTo>
                    <a:pt x="6365417" y="9968458"/>
                  </a:lnTo>
                  <a:lnTo>
                    <a:pt x="6366687" y="9970287"/>
                  </a:lnTo>
                  <a:lnTo>
                    <a:pt x="6367830" y="9972421"/>
                  </a:lnTo>
                  <a:lnTo>
                    <a:pt x="6368846" y="9974554"/>
                  </a:lnTo>
                  <a:lnTo>
                    <a:pt x="6369989" y="9976688"/>
                  </a:lnTo>
                  <a:lnTo>
                    <a:pt x="6370624" y="9979126"/>
                  </a:lnTo>
                  <a:lnTo>
                    <a:pt x="6371513" y="9981260"/>
                  </a:lnTo>
                  <a:lnTo>
                    <a:pt x="6371894" y="9984003"/>
                  </a:lnTo>
                  <a:lnTo>
                    <a:pt x="6372402" y="9986137"/>
                  </a:lnTo>
                  <a:lnTo>
                    <a:pt x="6373037" y="9988880"/>
                  </a:lnTo>
                  <a:lnTo>
                    <a:pt x="6373418" y="9991318"/>
                  </a:lnTo>
                  <a:lnTo>
                    <a:pt x="6373418" y="9994061"/>
                  </a:lnTo>
                  <a:lnTo>
                    <a:pt x="6373672" y="9996500"/>
                  </a:lnTo>
                  <a:lnTo>
                    <a:pt x="6373672" y="9999243"/>
                  </a:lnTo>
                  <a:lnTo>
                    <a:pt x="6373672" y="10001681"/>
                  </a:lnTo>
                  <a:lnTo>
                    <a:pt x="6373672" y="10004425"/>
                  </a:lnTo>
                  <a:lnTo>
                    <a:pt x="6373418" y="10006863"/>
                  </a:lnTo>
                  <a:lnTo>
                    <a:pt x="6373418" y="10009301"/>
                  </a:lnTo>
                  <a:lnTo>
                    <a:pt x="6372783" y="10012045"/>
                  </a:lnTo>
                  <a:lnTo>
                    <a:pt x="6372402" y="10014483"/>
                  </a:lnTo>
                  <a:lnTo>
                    <a:pt x="6372148" y="10016921"/>
                  </a:lnTo>
                  <a:lnTo>
                    <a:pt x="6405041" y="10016921"/>
                  </a:lnTo>
                </a:path>
                <a:path w="6883400" h="10017125">
                  <a:moveTo>
                    <a:pt x="6405041" y="10016921"/>
                  </a:moveTo>
                  <a:lnTo>
                    <a:pt x="6439458" y="10016921"/>
                  </a:lnTo>
                  <a:lnTo>
                    <a:pt x="6438950" y="10014483"/>
                  </a:lnTo>
                  <a:lnTo>
                    <a:pt x="6437934" y="10012045"/>
                  </a:lnTo>
                  <a:lnTo>
                    <a:pt x="6437680" y="10009606"/>
                  </a:lnTo>
                  <a:lnTo>
                    <a:pt x="6437426" y="10007168"/>
                  </a:lnTo>
                  <a:lnTo>
                    <a:pt x="6437045" y="10004425"/>
                  </a:lnTo>
                  <a:lnTo>
                    <a:pt x="6436791" y="10001986"/>
                  </a:lnTo>
                  <a:lnTo>
                    <a:pt x="6436791" y="9999243"/>
                  </a:lnTo>
                  <a:lnTo>
                    <a:pt x="6436791" y="9996805"/>
                  </a:lnTo>
                  <a:lnTo>
                    <a:pt x="6436791" y="9994366"/>
                  </a:lnTo>
                  <a:lnTo>
                    <a:pt x="6437045" y="9991623"/>
                  </a:lnTo>
                  <a:lnTo>
                    <a:pt x="6437426" y="9989185"/>
                  </a:lnTo>
                  <a:lnTo>
                    <a:pt x="6437680" y="9986441"/>
                  </a:lnTo>
                  <a:lnTo>
                    <a:pt x="6438315" y="9984003"/>
                  </a:lnTo>
                  <a:lnTo>
                    <a:pt x="6438950" y="9981565"/>
                  </a:lnTo>
                  <a:lnTo>
                    <a:pt x="6439839" y="9979126"/>
                  </a:lnTo>
                  <a:lnTo>
                    <a:pt x="6440474" y="9976993"/>
                  </a:lnTo>
                  <a:lnTo>
                    <a:pt x="6441617" y="9974554"/>
                  </a:lnTo>
                  <a:lnTo>
                    <a:pt x="6442506" y="9972421"/>
                  </a:lnTo>
                  <a:lnTo>
                    <a:pt x="6443776" y="9970287"/>
                  </a:lnTo>
                  <a:lnTo>
                    <a:pt x="6445046" y="9968153"/>
                  </a:lnTo>
                  <a:lnTo>
                    <a:pt x="6446570" y="9966325"/>
                  </a:lnTo>
                  <a:lnTo>
                    <a:pt x="6448094" y="9964496"/>
                  </a:lnTo>
                  <a:lnTo>
                    <a:pt x="6449618" y="9962972"/>
                  </a:lnTo>
                  <a:lnTo>
                    <a:pt x="6451396" y="9961448"/>
                  </a:lnTo>
                  <a:lnTo>
                    <a:pt x="6453174" y="9959924"/>
                  </a:lnTo>
                  <a:lnTo>
                    <a:pt x="6469049" y="9954133"/>
                  </a:lnTo>
                  <a:lnTo>
                    <a:pt x="6471843" y="9954742"/>
                  </a:lnTo>
                  <a:lnTo>
                    <a:pt x="6474510" y="9955047"/>
                  </a:lnTo>
                  <a:lnTo>
                    <a:pt x="6477050" y="9955961"/>
                  </a:lnTo>
                  <a:lnTo>
                    <a:pt x="6479463" y="9956571"/>
                  </a:lnTo>
                  <a:lnTo>
                    <a:pt x="6481622" y="9957485"/>
                  </a:lnTo>
                  <a:lnTo>
                    <a:pt x="6483654" y="9958705"/>
                  </a:lnTo>
                  <a:lnTo>
                    <a:pt x="6485559" y="9960229"/>
                  </a:lnTo>
                  <a:lnTo>
                    <a:pt x="6487718" y="9961448"/>
                  </a:lnTo>
                  <a:lnTo>
                    <a:pt x="6489242" y="9962972"/>
                  </a:lnTo>
                  <a:lnTo>
                    <a:pt x="6490766" y="9964801"/>
                  </a:lnTo>
                  <a:lnTo>
                    <a:pt x="6492290" y="9966325"/>
                  </a:lnTo>
                  <a:lnTo>
                    <a:pt x="6493814" y="9968458"/>
                  </a:lnTo>
                  <a:lnTo>
                    <a:pt x="6494957" y="9970287"/>
                  </a:lnTo>
                  <a:lnTo>
                    <a:pt x="6495846" y="9972421"/>
                  </a:lnTo>
                  <a:lnTo>
                    <a:pt x="6497116" y="9974554"/>
                  </a:lnTo>
                  <a:lnTo>
                    <a:pt x="6498005" y="9976688"/>
                  </a:lnTo>
                  <a:lnTo>
                    <a:pt x="6498640" y="9979126"/>
                  </a:lnTo>
                  <a:lnTo>
                    <a:pt x="6499529" y="9981260"/>
                  </a:lnTo>
                  <a:lnTo>
                    <a:pt x="6500164" y="9984003"/>
                  </a:lnTo>
                  <a:lnTo>
                    <a:pt x="6500418" y="9986137"/>
                  </a:lnTo>
                  <a:lnTo>
                    <a:pt x="6501053" y="9988880"/>
                  </a:lnTo>
                  <a:lnTo>
                    <a:pt x="6501434" y="9991318"/>
                  </a:lnTo>
                  <a:lnTo>
                    <a:pt x="6501434" y="9994061"/>
                  </a:lnTo>
                  <a:lnTo>
                    <a:pt x="6501688" y="9996500"/>
                  </a:lnTo>
                  <a:lnTo>
                    <a:pt x="6501688" y="9999243"/>
                  </a:lnTo>
                  <a:lnTo>
                    <a:pt x="6501688" y="10001681"/>
                  </a:lnTo>
                  <a:lnTo>
                    <a:pt x="6501688" y="10004425"/>
                  </a:lnTo>
                  <a:lnTo>
                    <a:pt x="6501434" y="10006863"/>
                  </a:lnTo>
                  <a:lnTo>
                    <a:pt x="6501434" y="10009301"/>
                  </a:lnTo>
                  <a:lnTo>
                    <a:pt x="6500799" y="10012045"/>
                  </a:lnTo>
                  <a:lnTo>
                    <a:pt x="6500799" y="10014483"/>
                  </a:lnTo>
                  <a:lnTo>
                    <a:pt x="6500164" y="10016921"/>
                  </a:lnTo>
                  <a:lnTo>
                    <a:pt x="6533438" y="10016921"/>
                  </a:lnTo>
                </a:path>
                <a:path w="6883400" h="10017125">
                  <a:moveTo>
                    <a:pt x="6533438" y="10016921"/>
                  </a:moveTo>
                  <a:lnTo>
                    <a:pt x="6567474" y="10016921"/>
                  </a:lnTo>
                  <a:lnTo>
                    <a:pt x="6566966" y="10014483"/>
                  </a:lnTo>
                  <a:lnTo>
                    <a:pt x="6566331" y="10012045"/>
                  </a:lnTo>
                  <a:lnTo>
                    <a:pt x="6565696" y="10009606"/>
                  </a:lnTo>
                  <a:lnTo>
                    <a:pt x="6565442" y="10007168"/>
                  </a:lnTo>
                  <a:lnTo>
                    <a:pt x="6565061" y="10004425"/>
                  </a:lnTo>
                  <a:lnTo>
                    <a:pt x="6564807" y="10001986"/>
                  </a:lnTo>
                  <a:lnTo>
                    <a:pt x="6564807" y="9999243"/>
                  </a:lnTo>
                  <a:lnTo>
                    <a:pt x="6564807" y="9996805"/>
                  </a:lnTo>
                  <a:lnTo>
                    <a:pt x="6564807" y="9994366"/>
                  </a:lnTo>
                  <a:lnTo>
                    <a:pt x="6565061" y="9991623"/>
                  </a:lnTo>
                  <a:lnTo>
                    <a:pt x="6565442" y="9989185"/>
                  </a:lnTo>
                  <a:lnTo>
                    <a:pt x="6565696" y="9986441"/>
                  </a:lnTo>
                  <a:lnTo>
                    <a:pt x="6566331" y="9984003"/>
                  </a:lnTo>
                  <a:lnTo>
                    <a:pt x="6567220" y="9981565"/>
                  </a:lnTo>
                  <a:lnTo>
                    <a:pt x="6567855" y="9979126"/>
                  </a:lnTo>
                  <a:lnTo>
                    <a:pt x="6568744" y="9976993"/>
                  </a:lnTo>
                  <a:lnTo>
                    <a:pt x="6569633" y="9974554"/>
                  </a:lnTo>
                  <a:lnTo>
                    <a:pt x="6570522" y="9972421"/>
                  </a:lnTo>
                  <a:lnTo>
                    <a:pt x="6571792" y="9970287"/>
                  </a:lnTo>
                  <a:lnTo>
                    <a:pt x="6573062" y="9968153"/>
                  </a:lnTo>
                  <a:lnTo>
                    <a:pt x="6574586" y="9966325"/>
                  </a:lnTo>
                  <a:lnTo>
                    <a:pt x="6576110" y="9964496"/>
                  </a:lnTo>
                  <a:lnTo>
                    <a:pt x="6577634" y="9962972"/>
                  </a:lnTo>
                  <a:lnTo>
                    <a:pt x="6579412" y="9961448"/>
                  </a:lnTo>
                  <a:lnTo>
                    <a:pt x="6581190" y="9959924"/>
                  </a:lnTo>
                  <a:lnTo>
                    <a:pt x="6597065" y="9954133"/>
                  </a:lnTo>
                  <a:lnTo>
                    <a:pt x="6600113" y="9954742"/>
                  </a:lnTo>
                  <a:lnTo>
                    <a:pt x="6602526" y="9955047"/>
                  </a:lnTo>
                  <a:lnTo>
                    <a:pt x="6605066" y="9955961"/>
                  </a:lnTo>
                  <a:lnTo>
                    <a:pt x="6607479" y="9956571"/>
                  </a:lnTo>
                  <a:lnTo>
                    <a:pt x="6609638" y="9957485"/>
                  </a:lnTo>
                  <a:lnTo>
                    <a:pt x="6611670" y="9958705"/>
                  </a:lnTo>
                  <a:lnTo>
                    <a:pt x="6613829" y="9960229"/>
                  </a:lnTo>
                  <a:lnTo>
                    <a:pt x="6615734" y="9961448"/>
                  </a:lnTo>
                  <a:lnTo>
                    <a:pt x="6625132" y="9974554"/>
                  </a:lnTo>
                  <a:lnTo>
                    <a:pt x="6626021" y="9976688"/>
                  </a:lnTo>
                  <a:lnTo>
                    <a:pt x="6626656" y="9979126"/>
                  </a:lnTo>
                  <a:lnTo>
                    <a:pt x="6627545" y="9981260"/>
                  </a:lnTo>
                  <a:lnTo>
                    <a:pt x="6628180" y="9984003"/>
                  </a:lnTo>
                  <a:lnTo>
                    <a:pt x="6628434" y="9986137"/>
                  </a:lnTo>
                  <a:lnTo>
                    <a:pt x="6629069" y="9988880"/>
                  </a:lnTo>
                  <a:lnTo>
                    <a:pt x="6629450" y="9991318"/>
                  </a:lnTo>
                  <a:lnTo>
                    <a:pt x="6629704" y="9994061"/>
                  </a:lnTo>
                  <a:lnTo>
                    <a:pt x="6629704" y="9996500"/>
                  </a:lnTo>
                  <a:lnTo>
                    <a:pt x="6629958" y="9999243"/>
                  </a:lnTo>
                  <a:lnTo>
                    <a:pt x="6629958" y="10001681"/>
                  </a:lnTo>
                  <a:lnTo>
                    <a:pt x="6629704" y="10004425"/>
                  </a:lnTo>
                  <a:lnTo>
                    <a:pt x="6629704" y="10006863"/>
                  </a:lnTo>
                  <a:lnTo>
                    <a:pt x="6629450" y="10009301"/>
                  </a:lnTo>
                  <a:lnTo>
                    <a:pt x="6629069" y="10012045"/>
                  </a:lnTo>
                  <a:lnTo>
                    <a:pt x="6628815" y="10014483"/>
                  </a:lnTo>
                  <a:lnTo>
                    <a:pt x="6628180" y="10016921"/>
                  </a:lnTo>
                  <a:lnTo>
                    <a:pt x="6661454" y="10016921"/>
                  </a:lnTo>
                </a:path>
                <a:path w="6883400" h="10017125">
                  <a:moveTo>
                    <a:pt x="6661454" y="10016921"/>
                  </a:moveTo>
                  <a:lnTo>
                    <a:pt x="6695490" y="10016921"/>
                  </a:lnTo>
                  <a:lnTo>
                    <a:pt x="6694982" y="10014483"/>
                  </a:lnTo>
                  <a:lnTo>
                    <a:pt x="6694347" y="10012045"/>
                  </a:lnTo>
                  <a:lnTo>
                    <a:pt x="6693712" y="10009606"/>
                  </a:lnTo>
                  <a:lnTo>
                    <a:pt x="6693458" y="10007168"/>
                  </a:lnTo>
                  <a:lnTo>
                    <a:pt x="6693077" y="10004425"/>
                  </a:lnTo>
                  <a:lnTo>
                    <a:pt x="6692823" y="10001986"/>
                  </a:lnTo>
                  <a:lnTo>
                    <a:pt x="6692823" y="9999243"/>
                  </a:lnTo>
                  <a:lnTo>
                    <a:pt x="6692823" y="9996805"/>
                  </a:lnTo>
                  <a:lnTo>
                    <a:pt x="6692823" y="9994366"/>
                  </a:lnTo>
                  <a:lnTo>
                    <a:pt x="6693077" y="9991623"/>
                  </a:lnTo>
                  <a:lnTo>
                    <a:pt x="6693458" y="9989185"/>
                  </a:lnTo>
                  <a:lnTo>
                    <a:pt x="6693966" y="9986441"/>
                  </a:lnTo>
                  <a:lnTo>
                    <a:pt x="6694347" y="9984003"/>
                  </a:lnTo>
                  <a:lnTo>
                    <a:pt x="6695236" y="9981565"/>
                  </a:lnTo>
                  <a:lnTo>
                    <a:pt x="6695871" y="9979126"/>
                  </a:lnTo>
                  <a:lnTo>
                    <a:pt x="6696760" y="9976993"/>
                  </a:lnTo>
                  <a:lnTo>
                    <a:pt x="6697649" y="9974554"/>
                  </a:lnTo>
                  <a:lnTo>
                    <a:pt x="6698538" y="9972421"/>
                  </a:lnTo>
                  <a:lnTo>
                    <a:pt x="6699808" y="9970287"/>
                  </a:lnTo>
                  <a:lnTo>
                    <a:pt x="6701078" y="9968153"/>
                  </a:lnTo>
                  <a:lnTo>
                    <a:pt x="6702602" y="9966325"/>
                  </a:lnTo>
                  <a:lnTo>
                    <a:pt x="6704126" y="9964496"/>
                  </a:lnTo>
                  <a:lnTo>
                    <a:pt x="6705650" y="9962972"/>
                  </a:lnTo>
                  <a:lnTo>
                    <a:pt x="6707428" y="9961448"/>
                  </a:lnTo>
                  <a:lnTo>
                    <a:pt x="6709206" y="9959924"/>
                  </a:lnTo>
                  <a:lnTo>
                    <a:pt x="6711365" y="9958705"/>
                  </a:lnTo>
                  <a:lnTo>
                    <a:pt x="6725462" y="9954133"/>
                  </a:lnTo>
                  <a:lnTo>
                    <a:pt x="6728129" y="9954742"/>
                  </a:lnTo>
                  <a:lnTo>
                    <a:pt x="6730542" y="9955047"/>
                  </a:lnTo>
                  <a:lnTo>
                    <a:pt x="6733082" y="9955961"/>
                  </a:lnTo>
                  <a:lnTo>
                    <a:pt x="6735495" y="9956571"/>
                  </a:lnTo>
                  <a:lnTo>
                    <a:pt x="6737654" y="9957485"/>
                  </a:lnTo>
                  <a:lnTo>
                    <a:pt x="6739686" y="9958705"/>
                  </a:lnTo>
                  <a:lnTo>
                    <a:pt x="6741845" y="9960229"/>
                  </a:lnTo>
                  <a:lnTo>
                    <a:pt x="6743750" y="9961448"/>
                  </a:lnTo>
                  <a:lnTo>
                    <a:pt x="6756196" y="9984003"/>
                  </a:lnTo>
                  <a:lnTo>
                    <a:pt x="6756831" y="9986137"/>
                  </a:lnTo>
                  <a:lnTo>
                    <a:pt x="6757085" y="9988880"/>
                  </a:lnTo>
                  <a:lnTo>
                    <a:pt x="6757466" y="9991318"/>
                  </a:lnTo>
                  <a:lnTo>
                    <a:pt x="6757720" y="9994061"/>
                  </a:lnTo>
                  <a:lnTo>
                    <a:pt x="6757720" y="9996500"/>
                  </a:lnTo>
                  <a:lnTo>
                    <a:pt x="6757974" y="9999243"/>
                  </a:lnTo>
                  <a:lnTo>
                    <a:pt x="6757974" y="10001681"/>
                  </a:lnTo>
                  <a:lnTo>
                    <a:pt x="6757720" y="10004425"/>
                  </a:lnTo>
                  <a:lnTo>
                    <a:pt x="6757720" y="10006863"/>
                  </a:lnTo>
                  <a:lnTo>
                    <a:pt x="6757466" y="10009301"/>
                  </a:lnTo>
                  <a:lnTo>
                    <a:pt x="6757085" y="10012045"/>
                  </a:lnTo>
                  <a:lnTo>
                    <a:pt x="6756831" y="10014483"/>
                  </a:lnTo>
                  <a:lnTo>
                    <a:pt x="6756196" y="10016921"/>
                  </a:lnTo>
                  <a:lnTo>
                    <a:pt x="6789470" y="10016921"/>
                  </a:lnTo>
                </a:path>
                <a:path w="6883400" h="10017125">
                  <a:moveTo>
                    <a:pt x="6883323" y="9923653"/>
                  </a:moveTo>
                  <a:lnTo>
                    <a:pt x="6883323" y="9956876"/>
                  </a:lnTo>
                  <a:lnTo>
                    <a:pt x="6879894" y="9956266"/>
                  </a:lnTo>
                  <a:lnTo>
                    <a:pt x="6876846" y="9955657"/>
                  </a:lnTo>
                  <a:lnTo>
                    <a:pt x="6873544" y="9955352"/>
                  </a:lnTo>
                  <a:lnTo>
                    <a:pt x="6870242" y="9955047"/>
                  </a:lnTo>
                  <a:lnTo>
                    <a:pt x="6866813" y="9954742"/>
                  </a:lnTo>
                  <a:lnTo>
                    <a:pt x="6863765" y="9954742"/>
                  </a:lnTo>
                  <a:lnTo>
                    <a:pt x="6860463" y="9955047"/>
                  </a:lnTo>
                  <a:lnTo>
                    <a:pt x="6832396" y="9970592"/>
                  </a:lnTo>
                  <a:lnTo>
                    <a:pt x="6829983" y="9973945"/>
                  </a:lnTo>
                  <a:lnTo>
                    <a:pt x="6827570" y="9976993"/>
                  </a:lnTo>
                  <a:lnTo>
                    <a:pt x="6825665" y="9980041"/>
                  </a:lnTo>
                  <a:lnTo>
                    <a:pt x="6818680" y="9997109"/>
                  </a:lnTo>
                  <a:lnTo>
                    <a:pt x="6818680" y="9999853"/>
                  </a:lnTo>
                  <a:lnTo>
                    <a:pt x="6818426" y="10002596"/>
                  </a:lnTo>
                  <a:lnTo>
                    <a:pt x="6818680" y="10005339"/>
                  </a:lnTo>
                  <a:lnTo>
                    <a:pt x="6819315" y="10008082"/>
                  </a:lnTo>
                  <a:lnTo>
                    <a:pt x="6819950" y="10011130"/>
                  </a:lnTo>
                  <a:lnTo>
                    <a:pt x="6820839" y="10013873"/>
                  </a:lnTo>
                  <a:lnTo>
                    <a:pt x="6821982" y="10016921"/>
                  </a:lnTo>
                  <a:lnTo>
                    <a:pt x="6789470" y="10016921"/>
                  </a:lnTo>
                </a:path>
                <a:path w="6883400" h="10017125">
                  <a:moveTo>
                    <a:pt x="6797598" y="9923653"/>
                  </a:moveTo>
                  <a:lnTo>
                    <a:pt x="6797598" y="9932187"/>
                  </a:lnTo>
                  <a:lnTo>
                    <a:pt x="6789470" y="9932187"/>
                  </a:lnTo>
                </a:path>
                <a:path w="6883400" h="10017125">
                  <a:moveTo>
                    <a:pt x="6797598" y="9795637"/>
                  </a:moveTo>
                  <a:lnTo>
                    <a:pt x="6797598" y="9667316"/>
                  </a:lnTo>
                </a:path>
                <a:path w="6883400" h="10017125">
                  <a:moveTo>
                    <a:pt x="6883323" y="9923653"/>
                  </a:moveTo>
                  <a:lnTo>
                    <a:pt x="6883323" y="9888905"/>
                  </a:lnTo>
                  <a:lnTo>
                    <a:pt x="6880910" y="9889820"/>
                  </a:lnTo>
                  <a:lnTo>
                    <a:pt x="6878370" y="9890429"/>
                  </a:lnTo>
                  <a:lnTo>
                    <a:pt x="6875957" y="9890734"/>
                  </a:lnTo>
                  <a:lnTo>
                    <a:pt x="6873290" y="9891344"/>
                  </a:lnTo>
                  <a:lnTo>
                    <a:pt x="6870750" y="9891649"/>
                  </a:lnTo>
                  <a:lnTo>
                    <a:pt x="6868083" y="9891649"/>
                  </a:lnTo>
                  <a:lnTo>
                    <a:pt x="6865670" y="9891953"/>
                  </a:lnTo>
                  <a:lnTo>
                    <a:pt x="6862876" y="9891953"/>
                  </a:lnTo>
                  <a:lnTo>
                    <a:pt x="6860463" y="9891649"/>
                  </a:lnTo>
                  <a:lnTo>
                    <a:pt x="6857669" y="9891649"/>
                  </a:lnTo>
                  <a:lnTo>
                    <a:pt x="6855256" y="9891039"/>
                  </a:lnTo>
                  <a:lnTo>
                    <a:pt x="6852462" y="9890734"/>
                  </a:lnTo>
                  <a:lnTo>
                    <a:pt x="6850049" y="9890125"/>
                  </a:lnTo>
                  <a:lnTo>
                    <a:pt x="6847636" y="9889515"/>
                  </a:lnTo>
                  <a:lnTo>
                    <a:pt x="6845223" y="9888905"/>
                  </a:lnTo>
                  <a:lnTo>
                    <a:pt x="6842810" y="9887991"/>
                  </a:lnTo>
                  <a:lnTo>
                    <a:pt x="6840651" y="9887077"/>
                  </a:lnTo>
                  <a:lnTo>
                    <a:pt x="6838492" y="9885857"/>
                  </a:lnTo>
                  <a:lnTo>
                    <a:pt x="6836333" y="9884638"/>
                  </a:lnTo>
                  <a:lnTo>
                    <a:pt x="6834174" y="9883419"/>
                  </a:lnTo>
                  <a:lnTo>
                    <a:pt x="6832396" y="9881895"/>
                  </a:lnTo>
                  <a:lnTo>
                    <a:pt x="6830618" y="9880676"/>
                  </a:lnTo>
                  <a:lnTo>
                    <a:pt x="6828713" y="9878847"/>
                  </a:lnTo>
                  <a:lnTo>
                    <a:pt x="6827189" y="9877018"/>
                  </a:lnTo>
                  <a:lnTo>
                    <a:pt x="6825665" y="9875189"/>
                  </a:lnTo>
                  <a:lnTo>
                    <a:pt x="6824522" y="9873361"/>
                  </a:lnTo>
                  <a:lnTo>
                    <a:pt x="6823252" y="9871227"/>
                  </a:lnTo>
                  <a:lnTo>
                    <a:pt x="6822363" y="9869093"/>
                  </a:lnTo>
                  <a:lnTo>
                    <a:pt x="6821728" y="9866655"/>
                  </a:lnTo>
                  <a:lnTo>
                    <a:pt x="6820839" y="9864521"/>
                  </a:lnTo>
                  <a:lnTo>
                    <a:pt x="6820458" y="9861778"/>
                  </a:lnTo>
                  <a:lnTo>
                    <a:pt x="6820204" y="9859035"/>
                  </a:lnTo>
                  <a:lnTo>
                    <a:pt x="6820458" y="9856292"/>
                  </a:lnTo>
                  <a:lnTo>
                    <a:pt x="6821093" y="9853853"/>
                  </a:lnTo>
                  <a:lnTo>
                    <a:pt x="6821728" y="9851110"/>
                  </a:lnTo>
                  <a:lnTo>
                    <a:pt x="6822617" y="9848977"/>
                  </a:lnTo>
                  <a:lnTo>
                    <a:pt x="6823506" y="9846538"/>
                  </a:lnTo>
                  <a:lnTo>
                    <a:pt x="6824776" y="9844405"/>
                  </a:lnTo>
                  <a:lnTo>
                    <a:pt x="6826046" y="9842576"/>
                  </a:lnTo>
                  <a:lnTo>
                    <a:pt x="6827189" y="9840747"/>
                  </a:lnTo>
                  <a:lnTo>
                    <a:pt x="6829094" y="9838918"/>
                  </a:lnTo>
                  <a:lnTo>
                    <a:pt x="6830618" y="9837394"/>
                  </a:lnTo>
                  <a:lnTo>
                    <a:pt x="6832396" y="9835870"/>
                  </a:lnTo>
                  <a:lnTo>
                    <a:pt x="6834174" y="9834651"/>
                  </a:lnTo>
                  <a:lnTo>
                    <a:pt x="6836333" y="9833127"/>
                  </a:lnTo>
                  <a:lnTo>
                    <a:pt x="6838492" y="9832213"/>
                  </a:lnTo>
                  <a:lnTo>
                    <a:pt x="6840651" y="9831298"/>
                  </a:lnTo>
                  <a:lnTo>
                    <a:pt x="6842810" y="9830079"/>
                  </a:lnTo>
                  <a:lnTo>
                    <a:pt x="6845223" y="9829469"/>
                  </a:lnTo>
                  <a:lnTo>
                    <a:pt x="6847382" y="9828555"/>
                  </a:lnTo>
                  <a:lnTo>
                    <a:pt x="6849795" y="9827945"/>
                  </a:lnTo>
                  <a:lnTo>
                    <a:pt x="6852208" y="9827641"/>
                  </a:lnTo>
                  <a:lnTo>
                    <a:pt x="6855002" y="9827031"/>
                  </a:lnTo>
                  <a:lnTo>
                    <a:pt x="6857415" y="9826726"/>
                  </a:lnTo>
                  <a:lnTo>
                    <a:pt x="6860082" y="9826726"/>
                  </a:lnTo>
                  <a:lnTo>
                    <a:pt x="6862622" y="9826421"/>
                  </a:lnTo>
                  <a:lnTo>
                    <a:pt x="6865289" y="9826421"/>
                  </a:lnTo>
                  <a:lnTo>
                    <a:pt x="6867702" y="9826421"/>
                  </a:lnTo>
                  <a:lnTo>
                    <a:pt x="6870496" y="9826421"/>
                  </a:lnTo>
                  <a:lnTo>
                    <a:pt x="6872909" y="9826726"/>
                  </a:lnTo>
                  <a:lnTo>
                    <a:pt x="6875703" y="9826726"/>
                  </a:lnTo>
                  <a:lnTo>
                    <a:pt x="6878116" y="9827336"/>
                  </a:lnTo>
                  <a:lnTo>
                    <a:pt x="6880910" y="9827336"/>
                  </a:lnTo>
                  <a:lnTo>
                    <a:pt x="6883323" y="9827945"/>
                  </a:lnTo>
                  <a:lnTo>
                    <a:pt x="6883323" y="9795637"/>
                  </a:lnTo>
                </a:path>
                <a:path w="6883400" h="10017125">
                  <a:moveTo>
                    <a:pt x="304" y="93852"/>
                  </a:moveTo>
                  <a:lnTo>
                    <a:pt x="0" y="126746"/>
                  </a:lnTo>
                  <a:lnTo>
                    <a:pt x="2438" y="126111"/>
                  </a:lnTo>
                  <a:lnTo>
                    <a:pt x="4876" y="125602"/>
                  </a:lnTo>
                  <a:lnTo>
                    <a:pt x="7619" y="124968"/>
                  </a:lnTo>
                  <a:lnTo>
                    <a:pt x="10058" y="124587"/>
                  </a:lnTo>
                  <a:lnTo>
                    <a:pt x="12496" y="124332"/>
                  </a:lnTo>
                  <a:lnTo>
                    <a:pt x="15239" y="124078"/>
                  </a:lnTo>
                  <a:lnTo>
                    <a:pt x="17678" y="124078"/>
                  </a:lnTo>
                  <a:lnTo>
                    <a:pt x="20421" y="124078"/>
                  </a:lnTo>
                  <a:lnTo>
                    <a:pt x="22859" y="124078"/>
                  </a:lnTo>
                  <a:lnTo>
                    <a:pt x="25603" y="124332"/>
                  </a:lnTo>
                  <a:lnTo>
                    <a:pt x="28041" y="124587"/>
                  </a:lnTo>
                  <a:lnTo>
                    <a:pt x="30784" y="125222"/>
                  </a:lnTo>
                  <a:lnTo>
                    <a:pt x="33223" y="125602"/>
                  </a:lnTo>
                  <a:lnTo>
                    <a:pt x="35661" y="126492"/>
                  </a:lnTo>
                  <a:lnTo>
                    <a:pt x="38100" y="127126"/>
                  </a:lnTo>
                  <a:lnTo>
                    <a:pt x="40233" y="128016"/>
                  </a:lnTo>
                  <a:lnTo>
                    <a:pt x="42671" y="128904"/>
                  </a:lnTo>
                  <a:lnTo>
                    <a:pt x="44805" y="129794"/>
                  </a:lnTo>
                  <a:lnTo>
                    <a:pt x="46939" y="131064"/>
                  </a:lnTo>
                  <a:lnTo>
                    <a:pt x="49072" y="132206"/>
                  </a:lnTo>
                  <a:lnTo>
                    <a:pt x="50901" y="133730"/>
                  </a:lnTo>
                  <a:lnTo>
                    <a:pt x="52730" y="135000"/>
                  </a:lnTo>
                  <a:lnTo>
                    <a:pt x="54559" y="136778"/>
                  </a:lnTo>
                  <a:lnTo>
                    <a:pt x="56083" y="138302"/>
                  </a:lnTo>
                  <a:lnTo>
                    <a:pt x="57302" y="140207"/>
                  </a:lnTo>
                  <a:lnTo>
                    <a:pt x="58826" y="142367"/>
                  </a:lnTo>
                  <a:lnTo>
                    <a:pt x="59740" y="144145"/>
                  </a:lnTo>
                  <a:lnTo>
                    <a:pt x="60959" y="146303"/>
                  </a:lnTo>
                  <a:lnTo>
                    <a:pt x="61569" y="148717"/>
                  </a:lnTo>
                  <a:lnTo>
                    <a:pt x="62179" y="150875"/>
                  </a:lnTo>
                  <a:lnTo>
                    <a:pt x="62788" y="153289"/>
                  </a:lnTo>
                  <a:lnTo>
                    <a:pt x="63093" y="156082"/>
                  </a:lnTo>
                  <a:lnTo>
                    <a:pt x="62788" y="158750"/>
                  </a:lnTo>
                  <a:lnTo>
                    <a:pt x="62179" y="161163"/>
                  </a:lnTo>
                  <a:lnTo>
                    <a:pt x="61569" y="163702"/>
                  </a:lnTo>
                  <a:lnTo>
                    <a:pt x="54254" y="175514"/>
                  </a:lnTo>
                  <a:lnTo>
                    <a:pt x="52730" y="177419"/>
                  </a:lnTo>
                  <a:lnTo>
                    <a:pt x="50901" y="178562"/>
                  </a:lnTo>
                  <a:lnTo>
                    <a:pt x="49072" y="180086"/>
                  </a:lnTo>
                  <a:lnTo>
                    <a:pt x="46939" y="181355"/>
                  </a:lnTo>
                  <a:lnTo>
                    <a:pt x="44805" y="182245"/>
                  </a:lnTo>
                  <a:lnTo>
                    <a:pt x="42671" y="183515"/>
                  </a:lnTo>
                  <a:lnTo>
                    <a:pt x="40538" y="184403"/>
                  </a:lnTo>
                  <a:lnTo>
                    <a:pt x="38100" y="185039"/>
                  </a:lnTo>
                  <a:lnTo>
                    <a:pt x="35966" y="185927"/>
                  </a:lnTo>
                  <a:lnTo>
                    <a:pt x="33223" y="186181"/>
                  </a:lnTo>
                  <a:lnTo>
                    <a:pt x="31089" y="186817"/>
                  </a:lnTo>
                  <a:lnTo>
                    <a:pt x="28346" y="187451"/>
                  </a:lnTo>
                  <a:lnTo>
                    <a:pt x="25907" y="187451"/>
                  </a:lnTo>
                  <a:lnTo>
                    <a:pt x="23164" y="187705"/>
                  </a:lnTo>
                  <a:lnTo>
                    <a:pt x="20726" y="188087"/>
                  </a:lnTo>
                  <a:lnTo>
                    <a:pt x="17983" y="188087"/>
                  </a:lnTo>
                  <a:lnTo>
                    <a:pt x="15544" y="188087"/>
                  </a:lnTo>
                  <a:lnTo>
                    <a:pt x="12801" y="188087"/>
                  </a:lnTo>
                  <a:lnTo>
                    <a:pt x="10363" y="187705"/>
                  </a:lnTo>
                  <a:lnTo>
                    <a:pt x="7619" y="187451"/>
                  </a:lnTo>
                  <a:lnTo>
                    <a:pt x="5181" y="187071"/>
                  </a:lnTo>
                  <a:lnTo>
                    <a:pt x="2438" y="186817"/>
                  </a:lnTo>
                  <a:lnTo>
                    <a:pt x="0" y="186563"/>
                  </a:lnTo>
                  <a:lnTo>
                    <a:pt x="304" y="219075"/>
                  </a:lnTo>
                </a:path>
                <a:path w="6883400" h="10017125">
                  <a:moveTo>
                    <a:pt x="85343" y="93852"/>
                  </a:moveTo>
                  <a:lnTo>
                    <a:pt x="85343" y="219075"/>
                  </a:lnTo>
                </a:path>
                <a:path w="6883400" h="10017125">
                  <a:moveTo>
                    <a:pt x="304" y="219075"/>
                  </a:moveTo>
                  <a:lnTo>
                    <a:pt x="0" y="251714"/>
                  </a:lnTo>
                  <a:lnTo>
                    <a:pt x="2438" y="251078"/>
                  </a:lnTo>
                  <a:lnTo>
                    <a:pt x="4876" y="250571"/>
                  </a:lnTo>
                  <a:lnTo>
                    <a:pt x="7619" y="249936"/>
                  </a:lnTo>
                  <a:lnTo>
                    <a:pt x="10058" y="249554"/>
                  </a:lnTo>
                  <a:lnTo>
                    <a:pt x="12496" y="249300"/>
                  </a:lnTo>
                  <a:lnTo>
                    <a:pt x="15239" y="249300"/>
                  </a:lnTo>
                  <a:lnTo>
                    <a:pt x="17678" y="249047"/>
                  </a:lnTo>
                  <a:lnTo>
                    <a:pt x="20421" y="249047"/>
                  </a:lnTo>
                  <a:lnTo>
                    <a:pt x="22859" y="249300"/>
                  </a:lnTo>
                  <a:lnTo>
                    <a:pt x="25603" y="249300"/>
                  </a:lnTo>
                  <a:lnTo>
                    <a:pt x="28041" y="249554"/>
                  </a:lnTo>
                  <a:lnTo>
                    <a:pt x="30784" y="250190"/>
                  </a:lnTo>
                  <a:lnTo>
                    <a:pt x="33223" y="250825"/>
                  </a:lnTo>
                  <a:lnTo>
                    <a:pt x="35661" y="251460"/>
                  </a:lnTo>
                  <a:lnTo>
                    <a:pt x="38100" y="252095"/>
                  </a:lnTo>
                  <a:lnTo>
                    <a:pt x="40233" y="252983"/>
                  </a:lnTo>
                  <a:lnTo>
                    <a:pt x="42671" y="253873"/>
                  </a:lnTo>
                  <a:lnTo>
                    <a:pt x="44805" y="254762"/>
                  </a:lnTo>
                  <a:lnTo>
                    <a:pt x="46939" y="256031"/>
                  </a:lnTo>
                  <a:lnTo>
                    <a:pt x="49072" y="257175"/>
                  </a:lnTo>
                  <a:lnTo>
                    <a:pt x="50901" y="258699"/>
                  </a:lnTo>
                  <a:lnTo>
                    <a:pt x="52730" y="260223"/>
                  </a:lnTo>
                  <a:lnTo>
                    <a:pt x="54559" y="261747"/>
                  </a:lnTo>
                  <a:lnTo>
                    <a:pt x="56083" y="263271"/>
                  </a:lnTo>
                  <a:lnTo>
                    <a:pt x="57302" y="265175"/>
                  </a:lnTo>
                  <a:lnTo>
                    <a:pt x="58826" y="267335"/>
                  </a:lnTo>
                  <a:lnTo>
                    <a:pt x="59740" y="269113"/>
                  </a:lnTo>
                  <a:lnTo>
                    <a:pt x="60959" y="271272"/>
                  </a:lnTo>
                  <a:lnTo>
                    <a:pt x="61569" y="273685"/>
                  </a:lnTo>
                  <a:lnTo>
                    <a:pt x="62179" y="275844"/>
                  </a:lnTo>
                  <a:lnTo>
                    <a:pt x="62788" y="278511"/>
                  </a:lnTo>
                  <a:lnTo>
                    <a:pt x="63093" y="281050"/>
                  </a:lnTo>
                  <a:lnTo>
                    <a:pt x="62788" y="283718"/>
                  </a:lnTo>
                  <a:lnTo>
                    <a:pt x="62179" y="286130"/>
                  </a:lnTo>
                  <a:lnTo>
                    <a:pt x="61569" y="288671"/>
                  </a:lnTo>
                  <a:lnTo>
                    <a:pt x="55778" y="298957"/>
                  </a:lnTo>
                  <a:lnTo>
                    <a:pt x="54254" y="300863"/>
                  </a:lnTo>
                  <a:lnTo>
                    <a:pt x="38100" y="310006"/>
                  </a:lnTo>
                  <a:lnTo>
                    <a:pt x="35966" y="310896"/>
                  </a:lnTo>
                  <a:lnTo>
                    <a:pt x="33223" y="311530"/>
                  </a:lnTo>
                  <a:lnTo>
                    <a:pt x="31089" y="311785"/>
                  </a:lnTo>
                  <a:lnTo>
                    <a:pt x="28346" y="312420"/>
                  </a:lnTo>
                  <a:lnTo>
                    <a:pt x="25907" y="312674"/>
                  </a:lnTo>
                  <a:lnTo>
                    <a:pt x="23164" y="312674"/>
                  </a:lnTo>
                  <a:lnTo>
                    <a:pt x="20726" y="313054"/>
                  </a:lnTo>
                  <a:lnTo>
                    <a:pt x="17983" y="313054"/>
                  </a:lnTo>
                  <a:lnTo>
                    <a:pt x="15544" y="313054"/>
                  </a:lnTo>
                  <a:lnTo>
                    <a:pt x="12801" y="313054"/>
                  </a:lnTo>
                  <a:lnTo>
                    <a:pt x="10363" y="312674"/>
                  </a:lnTo>
                  <a:lnTo>
                    <a:pt x="7619" y="312674"/>
                  </a:lnTo>
                  <a:lnTo>
                    <a:pt x="5181" y="312039"/>
                  </a:lnTo>
                  <a:lnTo>
                    <a:pt x="2438" y="311785"/>
                  </a:lnTo>
                  <a:lnTo>
                    <a:pt x="0" y="311530"/>
                  </a:lnTo>
                  <a:lnTo>
                    <a:pt x="304" y="344043"/>
                  </a:lnTo>
                </a:path>
                <a:path w="6883400" h="10017125">
                  <a:moveTo>
                    <a:pt x="85343" y="219075"/>
                  </a:moveTo>
                  <a:lnTo>
                    <a:pt x="85343" y="344043"/>
                  </a:lnTo>
                </a:path>
                <a:path w="6883400" h="10017125">
                  <a:moveTo>
                    <a:pt x="304" y="344043"/>
                  </a:moveTo>
                  <a:lnTo>
                    <a:pt x="0" y="376681"/>
                  </a:lnTo>
                  <a:lnTo>
                    <a:pt x="2438" y="376047"/>
                  </a:lnTo>
                  <a:lnTo>
                    <a:pt x="4876" y="375539"/>
                  </a:lnTo>
                  <a:lnTo>
                    <a:pt x="7619" y="375157"/>
                  </a:lnTo>
                  <a:lnTo>
                    <a:pt x="10058" y="374523"/>
                  </a:lnTo>
                  <a:lnTo>
                    <a:pt x="12496" y="374269"/>
                  </a:lnTo>
                  <a:lnTo>
                    <a:pt x="15239" y="374269"/>
                  </a:lnTo>
                  <a:lnTo>
                    <a:pt x="17678" y="374015"/>
                  </a:lnTo>
                  <a:lnTo>
                    <a:pt x="20421" y="374015"/>
                  </a:lnTo>
                  <a:lnTo>
                    <a:pt x="22859" y="374269"/>
                  </a:lnTo>
                  <a:lnTo>
                    <a:pt x="25603" y="374269"/>
                  </a:lnTo>
                  <a:lnTo>
                    <a:pt x="28041" y="374903"/>
                  </a:lnTo>
                  <a:lnTo>
                    <a:pt x="30784" y="375157"/>
                  </a:lnTo>
                  <a:lnTo>
                    <a:pt x="33223" y="375793"/>
                  </a:lnTo>
                  <a:lnTo>
                    <a:pt x="35661" y="376427"/>
                  </a:lnTo>
                  <a:lnTo>
                    <a:pt x="38100" y="377063"/>
                  </a:lnTo>
                  <a:lnTo>
                    <a:pt x="40233" y="377951"/>
                  </a:lnTo>
                  <a:lnTo>
                    <a:pt x="42671" y="378841"/>
                  </a:lnTo>
                  <a:lnTo>
                    <a:pt x="44805" y="379729"/>
                  </a:lnTo>
                  <a:lnTo>
                    <a:pt x="46939" y="381000"/>
                  </a:lnTo>
                  <a:lnTo>
                    <a:pt x="49072" y="382143"/>
                  </a:lnTo>
                  <a:lnTo>
                    <a:pt x="50901" y="383667"/>
                  </a:lnTo>
                  <a:lnTo>
                    <a:pt x="52730" y="385191"/>
                  </a:lnTo>
                  <a:lnTo>
                    <a:pt x="54559" y="386715"/>
                  </a:lnTo>
                  <a:lnTo>
                    <a:pt x="56083" y="388239"/>
                  </a:lnTo>
                  <a:lnTo>
                    <a:pt x="57302" y="390144"/>
                  </a:lnTo>
                  <a:lnTo>
                    <a:pt x="58826" y="392302"/>
                  </a:lnTo>
                  <a:lnTo>
                    <a:pt x="59740" y="394080"/>
                  </a:lnTo>
                  <a:lnTo>
                    <a:pt x="60959" y="396240"/>
                  </a:lnTo>
                  <a:lnTo>
                    <a:pt x="61569" y="398652"/>
                  </a:lnTo>
                  <a:lnTo>
                    <a:pt x="62179" y="400812"/>
                  </a:lnTo>
                  <a:lnTo>
                    <a:pt x="62788" y="403478"/>
                  </a:lnTo>
                  <a:lnTo>
                    <a:pt x="63093" y="406019"/>
                  </a:lnTo>
                  <a:lnTo>
                    <a:pt x="62788" y="408686"/>
                  </a:lnTo>
                  <a:lnTo>
                    <a:pt x="62179" y="411099"/>
                  </a:lnTo>
                  <a:lnTo>
                    <a:pt x="61569" y="413639"/>
                  </a:lnTo>
                  <a:lnTo>
                    <a:pt x="55778" y="423925"/>
                  </a:lnTo>
                  <a:lnTo>
                    <a:pt x="54254" y="425830"/>
                  </a:lnTo>
                  <a:lnTo>
                    <a:pt x="38100" y="434975"/>
                  </a:lnTo>
                  <a:lnTo>
                    <a:pt x="35966" y="435864"/>
                  </a:lnTo>
                  <a:lnTo>
                    <a:pt x="33223" y="436499"/>
                  </a:lnTo>
                  <a:lnTo>
                    <a:pt x="31089" y="436752"/>
                  </a:lnTo>
                  <a:lnTo>
                    <a:pt x="28346" y="437388"/>
                  </a:lnTo>
                  <a:lnTo>
                    <a:pt x="25907" y="437642"/>
                  </a:lnTo>
                  <a:lnTo>
                    <a:pt x="23164" y="437642"/>
                  </a:lnTo>
                  <a:lnTo>
                    <a:pt x="20726" y="438023"/>
                  </a:lnTo>
                  <a:lnTo>
                    <a:pt x="17983" y="438023"/>
                  </a:lnTo>
                  <a:lnTo>
                    <a:pt x="15544" y="438023"/>
                  </a:lnTo>
                  <a:lnTo>
                    <a:pt x="12801" y="438023"/>
                  </a:lnTo>
                  <a:lnTo>
                    <a:pt x="10363" y="437642"/>
                  </a:lnTo>
                  <a:lnTo>
                    <a:pt x="7619" y="437642"/>
                  </a:lnTo>
                  <a:lnTo>
                    <a:pt x="5181" y="437388"/>
                  </a:lnTo>
                  <a:lnTo>
                    <a:pt x="2438" y="437006"/>
                  </a:lnTo>
                  <a:lnTo>
                    <a:pt x="0" y="436499"/>
                  </a:lnTo>
                  <a:lnTo>
                    <a:pt x="304" y="469011"/>
                  </a:lnTo>
                </a:path>
                <a:path w="6883400" h="10017125">
                  <a:moveTo>
                    <a:pt x="85343" y="344043"/>
                  </a:moveTo>
                  <a:lnTo>
                    <a:pt x="85343" y="469011"/>
                  </a:lnTo>
                </a:path>
                <a:path w="6883400" h="10017125">
                  <a:moveTo>
                    <a:pt x="304" y="469011"/>
                  </a:moveTo>
                  <a:lnTo>
                    <a:pt x="0" y="501650"/>
                  </a:lnTo>
                  <a:lnTo>
                    <a:pt x="2438" y="501015"/>
                  </a:lnTo>
                  <a:lnTo>
                    <a:pt x="4876" y="500506"/>
                  </a:lnTo>
                  <a:lnTo>
                    <a:pt x="7619" y="500125"/>
                  </a:lnTo>
                  <a:lnTo>
                    <a:pt x="10058" y="499491"/>
                  </a:lnTo>
                  <a:lnTo>
                    <a:pt x="12496" y="499237"/>
                  </a:lnTo>
                  <a:lnTo>
                    <a:pt x="15239" y="499237"/>
                  </a:lnTo>
                  <a:lnTo>
                    <a:pt x="17678" y="498982"/>
                  </a:lnTo>
                  <a:lnTo>
                    <a:pt x="20421" y="498982"/>
                  </a:lnTo>
                  <a:lnTo>
                    <a:pt x="22859" y="499237"/>
                  </a:lnTo>
                  <a:lnTo>
                    <a:pt x="25603" y="499237"/>
                  </a:lnTo>
                  <a:lnTo>
                    <a:pt x="28041" y="499872"/>
                  </a:lnTo>
                  <a:lnTo>
                    <a:pt x="30784" y="500125"/>
                  </a:lnTo>
                  <a:lnTo>
                    <a:pt x="33223" y="500761"/>
                  </a:lnTo>
                  <a:lnTo>
                    <a:pt x="35661" y="501396"/>
                  </a:lnTo>
                  <a:lnTo>
                    <a:pt x="38100" y="502030"/>
                  </a:lnTo>
                  <a:lnTo>
                    <a:pt x="40233" y="502920"/>
                  </a:lnTo>
                  <a:lnTo>
                    <a:pt x="42671" y="503808"/>
                  </a:lnTo>
                  <a:lnTo>
                    <a:pt x="44805" y="504698"/>
                  </a:lnTo>
                  <a:lnTo>
                    <a:pt x="46939" y="505968"/>
                  </a:lnTo>
                  <a:lnTo>
                    <a:pt x="49072" y="507111"/>
                  </a:lnTo>
                  <a:lnTo>
                    <a:pt x="50901" y="508635"/>
                  </a:lnTo>
                  <a:lnTo>
                    <a:pt x="52730" y="510158"/>
                  </a:lnTo>
                  <a:lnTo>
                    <a:pt x="54559" y="511682"/>
                  </a:lnTo>
                  <a:lnTo>
                    <a:pt x="56083" y="513588"/>
                  </a:lnTo>
                  <a:lnTo>
                    <a:pt x="57302" y="515112"/>
                  </a:lnTo>
                  <a:lnTo>
                    <a:pt x="58826" y="517271"/>
                  </a:lnTo>
                  <a:lnTo>
                    <a:pt x="63093" y="530987"/>
                  </a:lnTo>
                  <a:lnTo>
                    <a:pt x="62788" y="533653"/>
                  </a:lnTo>
                  <a:lnTo>
                    <a:pt x="62179" y="536067"/>
                  </a:lnTo>
                  <a:lnTo>
                    <a:pt x="61569" y="538606"/>
                  </a:lnTo>
                  <a:lnTo>
                    <a:pt x="54254" y="550799"/>
                  </a:lnTo>
                  <a:lnTo>
                    <a:pt x="52730" y="552323"/>
                  </a:lnTo>
                  <a:lnTo>
                    <a:pt x="38100" y="559943"/>
                  </a:lnTo>
                  <a:lnTo>
                    <a:pt x="35966" y="560831"/>
                  </a:lnTo>
                  <a:lnTo>
                    <a:pt x="33223" y="561467"/>
                  </a:lnTo>
                  <a:lnTo>
                    <a:pt x="31089" y="561721"/>
                  </a:lnTo>
                  <a:lnTo>
                    <a:pt x="28346" y="562355"/>
                  </a:lnTo>
                  <a:lnTo>
                    <a:pt x="25907" y="562610"/>
                  </a:lnTo>
                  <a:lnTo>
                    <a:pt x="23164" y="562610"/>
                  </a:lnTo>
                  <a:lnTo>
                    <a:pt x="20726" y="562991"/>
                  </a:lnTo>
                  <a:lnTo>
                    <a:pt x="17983" y="562991"/>
                  </a:lnTo>
                  <a:lnTo>
                    <a:pt x="15544" y="562991"/>
                  </a:lnTo>
                  <a:lnTo>
                    <a:pt x="12801" y="562991"/>
                  </a:lnTo>
                  <a:lnTo>
                    <a:pt x="10363" y="562610"/>
                  </a:lnTo>
                  <a:lnTo>
                    <a:pt x="7619" y="562610"/>
                  </a:lnTo>
                  <a:lnTo>
                    <a:pt x="5181" y="562355"/>
                  </a:lnTo>
                  <a:lnTo>
                    <a:pt x="2438" y="561975"/>
                  </a:lnTo>
                  <a:lnTo>
                    <a:pt x="0" y="561467"/>
                  </a:lnTo>
                  <a:lnTo>
                    <a:pt x="304" y="593978"/>
                  </a:lnTo>
                </a:path>
                <a:path w="6883400" h="10017125">
                  <a:moveTo>
                    <a:pt x="85343" y="469011"/>
                  </a:moveTo>
                  <a:lnTo>
                    <a:pt x="85343" y="593978"/>
                  </a:lnTo>
                </a:path>
                <a:path w="6883400" h="10017125">
                  <a:moveTo>
                    <a:pt x="304" y="593978"/>
                  </a:moveTo>
                  <a:lnTo>
                    <a:pt x="0" y="626999"/>
                  </a:lnTo>
                  <a:lnTo>
                    <a:pt x="2438" y="625982"/>
                  </a:lnTo>
                  <a:lnTo>
                    <a:pt x="4876" y="625475"/>
                  </a:lnTo>
                  <a:lnTo>
                    <a:pt x="7619" y="625094"/>
                  </a:lnTo>
                  <a:lnTo>
                    <a:pt x="10058" y="624458"/>
                  </a:lnTo>
                  <a:lnTo>
                    <a:pt x="12496" y="624458"/>
                  </a:lnTo>
                  <a:lnTo>
                    <a:pt x="15239" y="624204"/>
                  </a:lnTo>
                  <a:lnTo>
                    <a:pt x="17678" y="624204"/>
                  </a:lnTo>
                  <a:lnTo>
                    <a:pt x="20421" y="624204"/>
                  </a:lnTo>
                  <a:lnTo>
                    <a:pt x="22859" y="624204"/>
                  </a:lnTo>
                  <a:lnTo>
                    <a:pt x="25603" y="624458"/>
                  </a:lnTo>
                  <a:lnTo>
                    <a:pt x="28041" y="624840"/>
                  </a:lnTo>
                  <a:lnTo>
                    <a:pt x="30784" y="625094"/>
                  </a:lnTo>
                  <a:lnTo>
                    <a:pt x="33223" y="625728"/>
                  </a:lnTo>
                  <a:lnTo>
                    <a:pt x="35661" y="626364"/>
                  </a:lnTo>
                  <a:lnTo>
                    <a:pt x="38100" y="626999"/>
                  </a:lnTo>
                  <a:lnTo>
                    <a:pt x="40233" y="627888"/>
                  </a:lnTo>
                  <a:lnTo>
                    <a:pt x="42671" y="628776"/>
                  </a:lnTo>
                  <a:lnTo>
                    <a:pt x="44805" y="630047"/>
                  </a:lnTo>
                  <a:lnTo>
                    <a:pt x="46939" y="631190"/>
                  </a:lnTo>
                  <a:lnTo>
                    <a:pt x="49072" y="632460"/>
                  </a:lnTo>
                  <a:lnTo>
                    <a:pt x="50901" y="633602"/>
                  </a:lnTo>
                  <a:lnTo>
                    <a:pt x="52730" y="635126"/>
                  </a:lnTo>
                  <a:lnTo>
                    <a:pt x="54559" y="636651"/>
                  </a:lnTo>
                  <a:lnTo>
                    <a:pt x="56083" y="638555"/>
                  </a:lnTo>
                  <a:lnTo>
                    <a:pt x="57302" y="640333"/>
                  </a:lnTo>
                  <a:lnTo>
                    <a:pt x="58826" y="642239"/>
                  </a:lnTo>
                  <a:lnTo>
                    <a:pt x="59740" y="644271"/>
                  </a:lnTo>
                  <a:lnTo>
                    <a:pt x="60959" y="646429"/>
                  </a:lnTo>
                  <a:lnTo>
                    <a:pt x="61569" y="648589"/>
                  </a:lnTo>
                  <a:lnTo>
                    <a:pt x="62179" y="651001"/>
                  </a:lnTo>
                  <a:lnTo>
                    <a:pt x="62788" y="653415"/>
                  </a:lnTo>
                  <a:lnTo>
                    <a:pt x="63093" y="655954"/>
                  </a:lnTo>
                  <a:lnTo>
                    <a:pt x="54254" y="675767"/>
                  </a:lnTo>
                  <a:lnTo>
                    <a:pt x="52730" y="677291"/>
                  </a:lnTo>
                  <a:lnTo>
                    <a:pt x="31089" y="686689"/>
                  </a:lnTo>
                  <a:lnTo>
                    <a:pt x="28346" y="687324"/>
                  </a:lnTo>
                  <a:lnTo>
                    <a:pt x="25907" y="687577"/>
                  </a:lnTo>
                  <a:lnTo>
                    <a:pt x="23164" y="687958"/>
                  </a:lnTo>
                  <a:lnTo>
                    <a:pt x="20726" y="687958"/>
                  </a:lnTo>
                  <a:lnTo>
                    <a:pt x="17983" y="687958"/>
                  </a:lnTo>
                  <a:lnTo>
                    <a:pt x="15544" y="687958"/>
                  </a:lnTo>
                  <a:lnTo>
                    <a:pt x="12801" y="687958"/>
                  </a:lnTo>
                  <a:lnTo>
                    <a:pt x="10363" y="687958"/>
                  </a:lnTo>
                  <a:lnTo>
                    <a:pt x="7619" y="687577"/>
                  </a:lnTo>
                  <a:lnTo>
                    <a:pt x="5181" y="687324"/>
                  </a:lnTo>
                  <a:lnTo>
                    <a:pt x="2438" y="686943"/>
                  </a:lnTo>
                  <a:lnTo>
                    <a:pt x="0" y="686435"/>
                  </a:lnTo>
                  <a:lnTo>
                    <a:pt x="304" y="718947"/>
                  </a:lnTo>
                </a:path>
                <a:path w="6883400" h="10017125">
                  <a:moveTo>
                    <a:pt x="85343" y="593978"/>
                  </a:moveTo>
                  <a:lnTo>
                    <a:pt x="85343" y="718947"/>
                  </a:lnTo>
                </a:path>
                <a:path w="6883400" h="10017125">
                  <a:moveTo>
                    <a:pt x="304" y="718947"/>
                  </a:moveTo>
                  <a:lnTo>
                    <a:pt x="0" y="751967"/>
                  </a:lnTo>
                  <a:lnTo>
                    <a:pt x="2438" y="751331"/>
                  </a:lnTo>
                  <a:lnTo>
                    <a:pt x="4876" y="750443"/>
                  </a:lnTo>
                  <a:lnTo>
                    <a:pt x="7619" y="750062"/>
                  </a:lnTo>
                  <a:lnTo>
                    <a:pt x="10058" y="749807"/>
                  </a:lnTo>
                  <a:lnTo>
                    <a:pt x="12496" y="749426"/>
                  </a:lnTo>
                  <a:lnTo>
                    <a:pt x="15239" y="749173"/>
                  </a:lnTo>
                  <a:lnTo>
                    <a:pt x="17678" y="749173"/>
                  </a:lnTo>
                  <a:lnTo>
                    <a:pt x="20421" y="749173"/>
                  </a:lnTo>
                  <a:lnTo>
                    <a:pt x="22859" y="749173"/>
                  </a:lnTo>
                  <a:lnTo>
                    <a:pt x="25603" y="749426"/>
                  </a:lnTo>
                  <a:lnTo>
                    <a:pt x="28041" y="749807"/>
                  </a:lnTo>
                  <a:lnTo>
                    <a:pt x="30784" y="750062"/>
                  </a:lnTo>
                  <a:lnTo>
                    <a:pt x="33223" y="750697"/>
                  </a:lnTo>
                  <a:lnTo>
                    <a:pt x="35661" y="751331"/>
                  </a:lnTo>
                  <a:lnTo>
                    <a:pt x="38100" y="751967"/>
                  </a:lnTo>
                  <a:lnTo>
                    <a:pt x="40233" y="752855"/>
                  </a:lnTo>
                  <a:lnTo>
                    <a:pt x="42671" y="753745"/>
                  </a:lnTo>
                  <a:lnTo>
                    <a:pt x="44805" y="755015"/>
                  </a:lnTo>
                  <a:lnTo>
                    <a:pt x="46939" y="756157"/>
                  </a:lnTo>
                  <a:lnTo>
                    <a:pt x="49072" y="757427"/>
                  </a:lnTo>
                  <a:lnTo>
                    <a:pt x="50901" y="758571"/>
                  </a:lnTo>
                  <a:lnTo>
                    <a:pt x="52730" y="760095"/>
                  </a:lnTo>
                  <a:lnTo>
                    <a:pt x="54559" y="761619"/>
                  </a:lnTo>
                  <a:lnTo>
                    <a:pt x="56083" y="763524"/>
                  </a:lnTo>
                  <a:lnTo>
                    <a:pt x="57302" y="765301"/>
                  </a:lnTo>
                  <a:lnTo>
                    <a:pt x="58826" y="767206"/>
                  </a:lnTo>
                  <a:lnTo>
                    <a:pt x="59740" y="769239"/>
                  </a:lnTo>
                  <a:lnTo>
                    <a:pt x="60959" y="771398"/>
                  </a:lnTo>
                  <a:lnTo>
                    <a:pt x="61569" y="773556"/>
                  </a:lnTo>
                  <a:lnTo>
                    <a:pt x="62179" y="775970"/>
                  </a:lnTo>
                  <a:lnTo>
                    <a:pt x="62788" y="778382"/>
                  </a:lnTo>
                  <a:lnTo>
                    <a:pt x="63093" y="780923"/>
                  </a:lnTo>
                  <a:lnTo>
                    <a:pt x="62788" y="783590"/>
                  </a:lnTo>
                  <a:lnTo>
                    <a:pt x="62179" y="786383"/>
                  </a:lnTo>
                  <a:lnTo>
                    <a:pt x="61569" y="788797"/>
                  </a:lnTo>
                  <a:lnTo>
                    <a:pt x="60655" y="790955"/>
                  </a:lnTo>
                  <a:lnTo>
                    <a:pt x="59740" y="793369"/>
                  </a:lnTo>
                  <a:lnTo>
                    <a:pt x="58521" y="795147"/>
                  </a:lnTo>
                  <a:lnTo>
                    <a:pt x="57302" y="797305"/>
                  </a:lnTo>
                  <a:lnTo>
                    <a:pt x="55778" y="799211"/>
                  </a:lnTo>
                  <a:lnTo>
                    <a:pt x="33223" y="811402"/>
                  </a:lnTo>
                  <a:lnTo>
                    <a:pt x="31089" y="811911"/>
                  </a:lnTo>
                  <a:lnTo>
                    <a:pt x="28346" y="812292"/>
                  </a:lnTo>
                  <a:lnTo>
                    <a:pt x="25907" y="812546"/>
                  </a:lnTo>
                  <a:lnTo>
                    <a:pt x="23164" y="812926"/>
                  </a:lnTo>
                  <a:lnTo>
                    <a:pt x="20726" y="812926"/>
                  </a:lnTo>
                  <a:lnTo>
                    <a:pt x="17983" y="813180"/>
                  </a:lnTo>
                  <a:lnTo>
                    <a:pt x="15544" y="813180"/>
                  </a:lnTo>
                  <a:lnTo>
                    <a:pt x="12801" y="812926"/>
                  </a:lnTo>
                  <a:lnTo>
                    <a:pt x="10363" y="812926"/>
                  </a:lnTo>
                  <a:lnTo>
                    <a:pt x="7619" y="812546"/>
                  </a:lnTo>
                  <a:lnTo>
                    <a:pt x="5181" y="812292"/>
                  </a:lnTo>
                  <a:lnTo>
                    <a:pt x="2438" y="811911"/>
                  </a:lnTo>
                  <a:lnTo>
                    <a:pt x="0" y="811402"/>
                  </a:lnTo>
                  <a:lnTo>
                    <a:pt x="304" y="843915"/>
                  </a:lnTo>
                </a:path>
                <a:path w="6883400" h="10017125">
                  <a:moveTo>
                    <a:pt x="85343" y="718947"/>
                  </a:moveTo>
                  <a:lnTo>
                    <a:pt x="85343" y="843915"/>
                  </a:lnTo>
                </a:path>
                <a:path w="6883400" h="10017125">
                  <a:moveTo>
                    <a:pt x="304" y="843915"/>
                  </a:moveTo>
                  <a:lnTo>
                    <a:pt x="0" y="876935"/>
                  </a:lnTo>
                  <a:lnTo>
                    <a:pt x="2438" y="876300"/>
                  </a:lnTo>
                  <a:lnTo>
                    <a:pt x="4876" y="875665"/>
                  </a:lnTo>
                  <a:lnTo>
                    <a:pt x="7619" y="875029"/>
                  </a:lnTo>
                  <a:lnTo>
                    <a:pt x="10058" y="874776"/>
                  </a:lnTo>
                  <a:lnTo>
                    <a:pt x="12496" y="874395"/>
                  </a:lnTo>
                  <a:lnTo>
                    <a:pt x="15239" y="874141"/>
                  </a:lnTo>
                  <a:lnTo>
                    <a:pt x="17678" y="874141"/>
                  </a:lnTo>
                  <a:lnTo>
                    <a:pt x="20421" y="874141"/>
                  </a:lnTo>
                  <a:lnTo>
                    <a:pt x="22859" y="874141"/>
                  </a:lnTo>
                  <a:lnTo>
                    <a:pt x="25603" y="874395"/>
                  </a:lnTo>
                  <a:lnTo>
                    <a:pt x="28041" y="874776"/>
                  </a:lnTo>
                  <a:lnTo>
                    <a:pt x="30784" y="875029"/>
                  </a:lnTo>
                  <a:lnTo>
                    <a:pt x="33223" y="875665"/>
                  </a:lnTo>
                  <a:lnTo>
                    <a:pt x="35661" y="876300"/>
                  </a:lnTo>
                  <a:lnTo>
                    <a:pt x="38100" y="876935"/>
                  </a:lnTo>
                  <a:lnTo>
                    <a:pt x="40233" y="877824"/>
                  </a:lnTo>
                  <a:lnTo>
                    <a:pt x="42671" y="878713"/>
                  </a:lnTo>
                  <a:lnTo>
                    <a:pt x="44805" y="879982"/>
                  </a:lnTo>
                  <a:lnTo>
                    <a:pt x="46939" y="881126"/>
                  </a:lnTo>
                  <a:lnTo>
                    <a:pt x="49072" y="882396"/>
                  </a:lnTo>
                  <a:lnTo>
                    <a:pt x="50901" y="883539"/>
                  </a:lnTo>
                  <a:lnTo>
                    <a:pt x="52730" y="885063"/>
                  </a:lnTo>
                  <a:lnTo>
                    <a:pt x="54559" y="886587"/>
                  </a:lnTo>
                  <a:lnTo>
                    <a:pt x="56083" y="888492"/>
                  </a:lnTo>
                  <a:lnTo>
                    <a:pt x="57302" y="890270"/>
                  </a:lnTo>
                  <a:lnTo>
                    <a:pt x="58826" y="892175"/>
                  </a:lnTo>
                  <a:lnTo>
                    <a:pt x="59740" y="894206"/>
                  </a:lnTo>
                  <a:lnTo>
                    <a:pt x="60959" y="896366"/>
                  </a:lnTo>
                  <a:lnTo>
                    <a:pt x="61569" y="898525"/>
                  </a:lnTo>
                  <a:lnTo>
                    <a:pt x="62179" y="900938"/>
                  </a:lnTo>
                  <a:lnTo>
                    <a:pt x="62788" y="903351"/>
                  </a:lnTo>
                  <a:lnTo>
                    <a:pt x="63093" y="905891"/>
                  </a:lnTo>
                  <a:lnTo>
                    <a:pt x="62788" y="908557"/>
                  </a:lnTo>
                  <a:lnTo>
                    <a:pt x="62179" y="911351"/>
                  </a:lnTo>
                  <a:lnTo>
                    <a:pt x="54254" y="925702"/>
                  </a:lnTo>
                  <a:lnTo>
                    <a:pt x="52730" y="927226"/>
                  </a:lnTo>
                  <a:lnTo>
                    <a:pt x="33223" y="936371"/>
                  </a:lnTo>
                  <a:lnTo>
                    <a:pt x="31089" y="936878"/>
                  </a:lnTo>
                  <a:lnTo>
                    <a:pt x="28346" y="937260"/>
                  </a:lnTo>
                  <a:lnTo>
                    <a:pt x="25907" y="937514"/>
                  </a:lnTo>
                  <a:lnTo>
                    <a:pt x="23164" y="937895"/>
                  </a:lnTo>
                  <a:lnTo>
                    <a:pt x="20726" y="937895"/>
                  </a:lnTo>
                  <a:lnTo>
                    <a:pt x="17983" y="938149"/>
                  </a:lnTo>
                  <a:lnTo>
                    <a:pt x="15544" y="938149"/>
                  </a:lnTo>
                  <a:lnTo>
                    <a:pt x="12801" y="937895"/>
                  </a:lnTo>
                  <a:lnTo>
                    <a:pt x="10363" y="937895"/>
                  </a:lnTo>
                  <a:lnTo>
                    <a:pt x="7619" y="937514"/>
                  </a:lnTo>
                  <a:lnTo>
                    <a:pt x="5181" y="937260"/>
                  </a:lnTo>
                  <a:lnTo>
                    <a:pt x="2438" y="936878"/>
                  </a:lnTo>
                  <a:lnTo>
                    <a:pt x="0" y="936371"/>
                  </a:lnTo>
                  <a:lnTo>
                    <a:pt x="304" y="968882"/>
                  </a:lnTo>
                </a:path>
                <a:path w="6883400" h="10017125">
                  <a:moveTo>
                    <a:pt x="85343" y="843915"/>
                  </a:moveTo>
                  <a:lnTo>
                    <a:pt x="85343" y="968882"/>
                  </a:lnTo>
                </a:path>
                <a:path w="6883400" h="10017125">
                  <a:moveTo>
                    <a:pt x="304" y="968882"/>
                  </a:moveTo>
                  <a:lnTo>
                    <a:pt x="0" y="1001902"/>
                  </a:lnTo>
                  <a:lnTo>
                    <a:pt x="2438" y="1001268"/>
                  </a:lnTo>
                  <a:lnTo>
                    <a:pt x="4876" y="1000632"/>
                  </a:lnTo>
                  <a:lnTo>
                    <a:pt x="7619" y="999998"/>
                  </a:lnTo>
                  <a:lnTo>
                    <a:pt x="10058" y="999744"/>
                  </a:lnTo>
                  <a:lnTo>
                    <a:pt x="12496" y="999363"/>
                  </a:lnTo>
                  <a:lnTo>
                    <a:pt x="15239" y="999108"/>
                  </a:lnTo>
                  <a:lnTo>
                    <a:pt x="17678" y="999108"/>
                  </a:lnTo>
                  <a:lnTo>
                    <a:pt x="20421" y="999108"/>
                  </a:lnTo>
                  <a:lnTo>
                    <a:pt x="22859" y="999108"/>
                  </a:lnTo>
                  <a:lnTo>
                    <a:pt x="25603" y="999363"/>
                  </a:lnTo>
                  <a:lnTo>
                    <a:pt x="28041" y="999744"/>
                  </a:lnTo>
                  <a:lnTo>
                    <a:pt x="30784" y="999998"/>
                  </a:lnTo>
                  <a:lnTo>
                    <a:pt x="33223" y="1000632"/>
                  </a:lnTo>
                  <a:lnTo>
                    <a:pt x="35661" y="1001268"/>
                  </a:lnTo>
                  <a:lnTo>
                    <a:pt x="38100" y="1002156"/>
                  </a:lnTo>
                  <a:lnTo>
                    <a:pt x="40233" y="1002792"/>
                  </a:lnTo>
                  <a:lnTo>
                    <a:pt x="42671" y="1003680"/>
                  </a:lnTo>
                  <a:lnTo>
                    <a:pt x="44805" y="1004951"/>
                  </a:lnTo>
                  <a:lnTo>
                    <a:pt x="46939" y="1006094"/>
                  </a:lnTo>
                  <a:lnTo>
                    <a:pt x="49072" y="1007364"/>
                  </a:lnTo>
                  <a:lnTo>
                    <a:pt x="50901" y="1008888"/>
                  </a:lnTo>
                  <a:lnTo>
                    <a:pt x="52730" y="1010030"/>
                  </a:lnTo>
                  <a:lnTo>
                    <a:pt x="54559" y="1011554"/>
                  </a:lnTo>
                  <a:lnTo>
                    <a:pt x="56083" y="1013460"/>
                  </a:lnTo>
                  <a:lnTo>
                    <a:pt x="57302" y="1015238"/>
                  </a:lnTo>
                  <a:lnTo>
                    <a:pt x="58826" y="1017143"/>
                  </a:lnTo>
                  <a:lnTo>
                    <a:pt x="59740" y="1019175"/>
                  </a:lnTo>
                  <a:lnTo>
                    <a:pt x="60959" y="1021333"/>
                  </a:lnTo>
                  <a:lnTo>
                    <a:pt x="61569" y="1023493"/>
                  </a:lnTo>
                  <a:lnTo>
                    <a:pt x="62179" y="1025905"/>
                  </a:lnTo>
                  <a:lnTo>
                    <a:pt x="62788" y="1028319"/>
                  </a:lnTo>
                  <a:lnTo>
                    <a:pt x="63093" y="1031113"/>
                  </a:lnTo>
                  <a:lnTo>
                    <a:pt x="54254" y="1050671"/>
                  </a:lnTo>
                  <a:lnTo>
                    <a:pt x="52730" y="1052449"/>
                  </a:lnTo>
                  <a:lnTo>
                    <a:pt x="50901" y="1053719"/>
                  </a:lnTo>
                  <a:lnTo>
                    <a:pt x="49072" y="1055243"/>
                  </a:lnTo>
                  <a:lnTo>
                    <a:pt x="46939" y="1056386"/>
                  </a:lnTo>
                  <a:lnTo>
                    <a:pt x="44805" y="1057275"/>
                  </a:lnTo>
                  <a:lnTo>
                    <a:pt x="42671" y="1058291"/>
                  </a:lnTo>
                  <a:lnTo>
                    <a:pt x="40538" y="1059179"/>
                  </a:lnTo>
                  <a:lnTo>
                    <a:pt x="38100" y="1060069"/>
                  </a:lnTo>
                  <a:lnTo>
                    <a:pt x="35966" y="1060703"/>
                  </a:lnTo>
                  <a:lnTo>
                    <a:pt x="33223" y="1061339"/>
                  </a:lnTo>
                  <a:lnTo>
                    <a:pt x="31089" y="1061847"/>
                  </a:lnTo>
                  <a:lnTo>
                    <a:pt x="28346" y="1062227"/>
                  </a:lnTo>
                  <a:lnTo>
                    <a:pt x="25907" y="1062481"/>
                  </a:lnTo>
                  <a:lnTo>
                    <a:pt x="23164" y="1062863"/>
                  </a:lnTo>
                  <a:lnTo>
                    <a:pt x="20726" y="1063117"/>
                  </a:lnTo>
                  <a:lnTo>
                    <a:pt x="17983" y="1063117"/>
                  </a:lnTo>
                  <a:lnTo>
                    <a:pt x="15544" y="1063117"/>
                  </a:lnTo>
                  <a:lnTo>
                    <a:pt x="12801" y="1063117"/>
                  </a:lnTo>
                  <a:lnTo>
                    <a:pt x="10363" y="1062863"/>
                  </a:lnTo>
                  <a:lnTo>
                    <a:pt x="7619" y="1062481"/>
                  </a:lnTo>
                  <a:lnTo>
                    <a:pt x="5181" y="1062227"/>
                  </a:lnTo>
                  <a:lnTo>
                    <a:pt x="2438" y="1061847"/>
                  </a:lnTo>
                  <a:lnTo>
                    <a:pt x="0" y="1061593"/>
                  </a:lnTo>
                  <a:lnTo>
                    <a:pt x="304" y="1093851"/>
                  </a:lnTo>
                </a:path>
                <a:path w="6883400" h="10017125">
                  <a:moveTo>
                    <a:pt x="85343" y="968882"/>
                  </a:moveTo>
                  <a:lnTo>
                    <a:pt x="85343" y="1093851"/>
                  </a:lnTo>
                </a:path>
                <a:path w="6883400" h="10017125">
                  <a:moveTo>
                    <a:pt x="304" y="1093851"/>
                  </a:moveTo>
                  <a:lnTo>
                    <a:pt x="0" y="1126871"/>
                  </a:lnTo>
                  <a:lnTo>
                    <a:pt x="2438" y="1126236"/>
                  </a:lnTo>
                  <a:lnTo>
                    <a:pt x="4876" y="1125601"/>
                  </a:lnTo>
                  <a:lnTo>
                    <a:pt x="7619" y="1124966"/>
                  </a:lnTo>
                  <a:lnTo>
                    <a:pt x="10058" y="1124712"/>
                  </a:lnTo>
                  <a:lnTo>
                    <a:pt x="12496" y="1124330"/>
                  </a:lnTo>
                  <a:lnTo>
                    <a:pt x="15239" y="1124077"/>
                  </a:lnTo>
                  <a:lnTo>
                    <a:pt x="17678" y="1124077"/>
                  </a:lnTo>
                  <a:lnTo>
                    <a:pt x="20421" y="1124077"/>
                  </a:lnTo>
                  <a:lnTo>
                    <a:pt x="22859" y="1124077"/>
                  </a:lnTo>
                  <a:lnTo>
                    <a:pt x="25603" y="1124330"/>
                  </a:lnTo>
                  <a:lnTo>
                    <a:pt x="28041" y="1124712"/>
                  </a:lnTo>
                  <a:lnTo>
                    <a:pt x="30784" y="1125347"/>
                  </a:lnTo>
                  <a:lnTo>
                    <a:pt x="33223" y="1125601"/>
                  </a:lnTo>
                  <a:lnTo>
                    <a:pt x="35661" y="1126490"/>
                  </a:lnTo>
                  <a:lnTo>
                    <a:pt x="38100" y="1127125"/>
                  </a:lnTo>
                  <a:lnTo>
                    <a:pt x="40233" y="1128014"/>
                  </a:lnTo>
                  <a:lnTo>
                    <a:pt x="50901" y="1133855"/>
                  </a:lnTo>
                  <a:lnTo>
                    <a:pt x="52730" y="1134999"/>
                  </a:lnTo>
                  <a:lnTo>
                    <a:pt x="54559" y="1136903"/>
                  </a:lnTo>
                  <a:lnTo>
                    <a:pt x="56083" y="1138427"/>
                  </a:lnTo>
                  <a:lnTo>
                    <a:pt x="57302" y="1140205"/>
                  </a:lnTo>
                  <a:lnTo>
                    <a:pt x="58826" y="1142365"/>
                  </a:lnTo>
                  <a:lnTo>
                    <a:pt x="59740" y="1144143"/>
                  </a:lnTo>
                  <a:lnTo>
                    <a:pt x="60959" y="1146302"/>
                  </a:lnTo>
                  <a:lnTo>
                    <a:pt x="61569" y="1148715"/>
                  </a:lnTo>
                  <a:lnTo>
                    <a:pt x="62179" y="1150874"/>
                  </a:lnTo>
                  <a:lnTo>
                    <a:pt x="62788" y="1153287"/>
                  </a:lnTo>
                  <a:lnTo>
                    <a:pt x="63093" y="1156080"/>
                  </a:lnTo>
                  <a:lnTo>
                    <a:pt x="62788" y="1158875"/>
                  </a:lnTo>
                  <a:lnTo>
                    <a:pt x="62179" y="1161288"/>
                  </a:lnTo>
                  <a:lnTo>
                    <a:pt x="54254" y="1175639"/>
                  </a:lnTo>
                  <a:lnTo>
                    <a:pt x="52730" y="1177417"/>
                  </a:lnTo>
                  <a:lnTo>
                    <a:pt x="50901" y="1178687"/>
                  </a:lnTo>
                  <a:lnTo>
                    <a:pt x="49072" y="1180211"/>
                  </a:lnTo>
                  <a:lnTo>
                    <a:pt x="46939" y="1181353"/>
                  </a:lnTo>
                  <a:lnTo>
                    <a:pt x="44805" y="1182243"/>
                  </a:lnTo>
                  <a:lnTo>
                    <a:pt x="42671" y="1183513"/>
                  </a:lnTo>
                  <a:lnTo>
                    <a:pt x="40538" y="1184402"/>
                  </a:lnTo>
                  <a:lnTo>
                    <a:pt x="38100" y="1185037"/>
                  </a:lnTo>
                  <a:lnTo>
                    <a:pt x="35966" y="1185926"/>
                  </a:lnTo>
                  <a:lnTo>
                    <a:pt x="33223" y="1186306"/>
                  </a:lnTo>
                  <a:lnTo>
                    <a:pt x="31089" y="1186815"/>
                  </a:lnTo>
                  <a:lnTo>
                    <a:pt x="28346" y="1187450"/>
                  </a:lnTo>
                  <a:lnTo>
                    <a:pt x="25907" y="1187450"/>
                  </a:lnTo>
                  <a:lnTo>
                    <a:pt x="23164" y="1187830"/>
                  </a:lnTo>
                  <a:lnTo>
                    <a:pt x="20726" y="1188085"/>
                  </a:lnTo>
                  <a:lnTo>
                    <a:pt x="17983" y="1188085"/>
                  </a:lnTo>
                  <a:lnTo>
                    <a:pt x="15544" y="1188085"/>
                  </a:lnTo>
                  <a:lnTo>
                    <a:pt x="12801" y="1188085"/>
                  </a:lnTo>
                  <a:lnTo>
                    <a:pt x="10363" y="1187830"/>
                  </a:lnTo>
                  <a:lnTo>
                    <a:pt x="7619" y="1187450"/>
                  </a:lnTo>
                  <a:lnTo>
                    <a:pt x="5181" y="1187196"/>
                  </a:lnTo>
                  <a:lnTo>
                    <a:pt x="2438" y="1186815"/>
                  </a:lnTo>
                  <a:lnTo>
                    <a:pt x="0" y="1186561"/>
                  </a:lnTo>
                  <a:lnTo>
                    <a:pt x="304" y="1219200"/>
                  </a:lnTo>
                </a:path>
                <a:path w="6883400" h="10017125">
                  <a:moveTo>
                    <a:pt x="85343" y="1093851"/>
                  </a:moveTo>
                  <a:lnTo>
                    <a:pt x="85343" y="1219200"/>
                  </a:lnTo>
                </a:path>
                <a:path w="6883400" h="10017125">
                  <a:moveTo>
                    <a:pt x="304" y="1219200"/>
                  </a:moveTo>
                  <a:lnTo>
                    <a:pt x="0" y="1251839"/>
                  </a:lnTo>
                  <a:lnTo>
                    <a:pt x="2438" y="1251203"/>
                  </a:lnTo>
                  <a:lnTo>
                    <a:pt x="4876" y="1250569"/>
                  </a:lnTo>
                  <a:lnTo>
                    <a:pt x="7619" y="1249933"/>
                  </a:lnTo>
                  <a:lnTo>
                    <a:pt x="10058" y="1249679"/>
                  </a:lnTo>
                  <a:lnTo>
                    <a:pt x="12496" y="1249299"/>
                  </a:lnTo>
                  <a:lnTo>
                    <a:pt x="15239" y="1249299"/>
                  </a:lnTo>
                  <a:lnTo>
                    <a:pt x="17678" y="1249045"/>
                  </a:lnTo>
                  <a:lnTo>
                    <a:pt x="20421" y="1249045"/>
                  </a:lnTo>
                  <a:lnTo>
                    <a:pt x="22859" y="1249299"/>
                  </a:lnTo>
                  <a:lnTo>
                    <a:pt x="25603" y="1249299"/>
                  </a:lnTo>
                  <a:lnTo>
                    <a:pt x="28041" y="1249679"/>
                  </a:lnTo>
                  <a:lnTo>
                    <a:pt x="30784" y="1250315"/>
                  </a:lnTo>
                  <a:lnTo>
                    <a:pt x="33223" y="1250823"/>
                  </a:lnTo>
                  <a:lnTo>
                    <a:pt x="35661" y="1251457"/>
                  </a:lnTo>
                  <a:lnTo>
                    <a:pt x="38100" y="1252093"/>
                  </a:lnTo>
                  <a:lnTo>
                    <a:pt x="40233" y="1252981"/>
                  </a:lnTo>
                  <a:lnTo>
                    <a:pt x="42671" y="1253871"/>
                  </a:lnTo>
                  <a:lnTo>
                    <a:pt x="44805" y="1254887"/>
                  </a:lnTo>
                  <a:lnTo>
                    <a:pt x="46939" y="1256029"/>
                  </a:lnTo>
                  <a:lnTo>
                    <a:pt x="49072" y="1257300"/>
                  </a:lnTo>
                  <a:lnTo>
                    <a:pt x="50901" y="1258824"/>
                  </a:lnTo>
                  <a:lnTo>
                    <a:pt x="52730" y="1259967"/>
                  </a:lnTo>
                  <a:lnTo>
                    <a:pt x="54559" y="1261872"/>
                  </a:lnTo>
                  <a:lnTo>
                    <a:pt x="56083" y="1263396"/>
                  </a:lnTo>
                  <a:lnTo>
                    <a:pt x="57302" y="1265174"/>
                  </a:lnTo>
                  <a:lnTo>
                    <a:pt x="58826" y="1267332"/>
                  </a:lnTo>
                  <a:lnTo>
                    <a:pt x="59740" y="1269111"/>
                  </a:lnTo>
                  <a:lnTo>
                    <a:pt x="60959" y="1271270"/>
                  </a:lnTo>
                  <a:lnTo>
                    <a:pt x="61569" y="1273682"/>
                  </a:lnTo>
                  <a:lnTo>
                    <a:pt x="62179" y="1275842"/>
                  </a:lnTo>
                  <a:lnTo>
                    <a:pt x="62788" y="1278636"/>
                  </a:lnTo>
                  <a:lnTo>
                    <a:pt x="63093" y="1281049"/>
                  </a:lnTo>
                  <a:lnTo>
                    <a:pt x="62788" y="1283843"/>
                  </a:lnTo>
                  <a:lnTo>
                    <a:pt x="62179" y="1286255"/>
                  </a:lnTo>
                  <a:lnTo>
                    <a:pt x="50901" y="1303654"/>
                  </a:lnTo>
                  <a:lnTo>
                    <a:pt x="49072" y="1305178"/>
                  </a:lnTo>
                  <a:lnTo>
                    <a:pt x="46939" y="1306322"/>
                  </a:lnTo>
                  <a:lnTo>
                    <a:pt x="44805" y="1307592"/>
                  </a:lnTo>
                  <a:lnTo>
                    <a:pt x="42671" y="1308480"/>
                  </a:lnTo>
                  <a:lnTo>
                    <a:pt x="40538" y="1309370"/>
                  </a:lnTo>
                  <a:lnTo>
                    <a:pt x="38100" y="1310004"/>
                  </a:lnTo>
                  <a:lnTo>
                    <a:pt x="35966" y="1310894"/>
                  </a:lnTo>
                  <a:lnTo>
                    <a:pt x="33223" y="1311528"/>
                  </a:lnTo>
                  <a:lnTo>
                    <a:pt x="31089" y="1311782"/>
                  </a:lnTo>
                  <a:lnTo>
                    <a:pt x="28346" y="1312418"/>
                  </a:lnTo>
                  <a:lnTo>
                    <a:pt x="25907" y="1312799"/>
                  </a:lnTo>
                  <a:lnTo>
                    <a:pt x="23164" y="1312799"/>
                  </a:lnTo>
                  <a:lnTo>
                    <a:pt x="20726" y="1313052"/>
                  </a:lnTo>
                  <a:lnTo>
                    <a:pt x="17983" y="1313052"/>
                  </a:lnTo>
                  <a:lnTo>
                    <a:pt x="15544" y="1313052"/>
                  </a:lnTo>
                  <a:lnTo>
                    <a:pt x="12801" y="1313052"/>
                  </a:lnTo>
                  <a:lnTo>
                    <a:pt x="10363" y="1312799"/>
                  </a:lnTo>
                  <a:lnTo>
                    <a:pt x="7619" y="1312799"/>
                  </a:lnTo>
                  <a:lnTo>
                    <a:pt x="5181" y="1312164"/>
                  </a:lnTo>
                  <a:lnTo>
                    <a:pt x="2438" y="1311782"/>
                  </a:lnTo>
                  <a:lnTo>
                    <a:pt x="0" y="1311528"/>
                  </a:lnTo>
                  <a:lnTo>
                    <a:pt x="304" y="1344168"/>
                  </a:lnTo>
                </a:path>
                <a:path w="6883400" h="10017125">
                  <a:moveTo>
                    <a:pt x="85343" y="1219200"/>
                  </a:moveTo>
                  <a:lnTo>
                    <a:pt x="85343" y="1344168"/>
                  </a:lnTo>
                </a:path>
                <a:path w="6883400" h="10017125">
                  <a:moveTo>
                    <a:pt x="304" y="1344168"/>
                  </a:moveTo>
                  <a:lnTo>
                    <a:pt x="0" y="1376806"/>
                  </a:lnTo>
                  <a:lnTo>
                    <a:pt x="2438" y="1376172"/>
                  </a:lnTo>
                  <a:lnTo>
                    <a:pt x="4876" y="1375537"/>
                  </a:lnTo>
                  <a:lnTo>
                    <a:pt x="7619" y="1374902"/>
                  </a:lnTo>
                  <a:lnTo>
                    <a:pt x="10058" y="1374648"/>
                  </a:lnTo>
                  <a:lnTo>
                    <a:pt x="12496" y="1374267"/>
                  </a:lnTo>
                  <a:lnTo>
                    <a:pt x="15239" y="1374267"/>
                  </a:lnTo>
                  <a:lnTo>
                    <a:pt x="17678" y="1374013"/>
                  </a:lnTo>
                  <a:lnTo>
                    <a:pt x="20421" y="1374013"/>
                  </a:lnTo>
                  <a:lnTo>
                    <a:pt x="22859" y="1374267"/>
                  </a:lnTo>
                  <a:lnTo>
                    <a:pt x="25603" y="1374267"/>
                  </a:lnTo>
                  <a:lnTo>
                    <a:pt x="28041" y="1374648"/>
                  </a:lnTo>
                  <a:lnTo>
                    <a:pt x="30784" y="1375282"/>
                  </a:lnTo>
                  <a:lnTo>
                    <a:pt x="33223" y="1375791"/>
                  </a:lnTo>
                  <a:lnTo>
                    <a:pt x="35661" y="1376426"/>
                  </a:lnTo>
                  <a:lnTo>
                    <a:pt x="38100" y="1377061"/>
                  </a:lnTo>
                  <a:lnTo>
                    <a:pt x="40233" y="1377950"/>
                  </a:lnTo>
                  <a:lnTo>
                    <a:pt x="42671" y="1378839"/>
                  </a:lnTo>
                  <a:lnTo>
                    <a:pt x="52730" y="1385316"/>
                  </a:lnTo>
                  <a:lnTo>
                    <a:pt x="54559" y="1386840"/>
                  </a:lnTo>
                  <a:lnTo>
                    <a:pt x="56083" y="1388364"/>
                  </a:lnTo>
                  <a:lnTo>
                    <a:pt x="57302" y="1390142"/>
                  </a:lnTo>
                  <a:lnTo>
                    <a:pt x="58826" y="1392301"/>
                  </a:lnTo>
                  <a:lnTo>
                    <a:pt x="59740" y="1394078"/>
                  </a:lnTo>
                  <a:lnTo>
                    <a:pt x="60959" y="1396238"/>
                  </a:lnTo>
                  <a:lnTo>
                    <a:pt x="61569" y="1398651"/>
                  </a:lnTo>
                  <a:lnTo>
                    <a:pt x="62179" y="1400810"/>
                  </a:lnTo>
                  <a:lnTo>
                    <a:pt x="62788" y="1403603"/>
                  </a:lnTo>
                  <a:lnTo>
                    <a:pt x="63093" y="1406017"/>
                  </a:lnTo>
                  <a:lnTo>
                    <a:pt x="62788" y="1408811"/>
                  </a:lnTo>
                  <a:lnTo>
                    <a:pt x="62179" y="1411224"/>
                  </a:lnTo>
                  <a:lnTo>
                    <a:pt x="61569" y="1413637"/>
                  </a:lnTo>
                  <a:lnTo>
                    <a:pt x="46939" y="1431290"/>
                  </a:lnTo>
                  <a:lnTo>
                    <a:pt x="44805" y="1432560"/>
                  </a:lnTo>
                  <a:lnTo>
                    <a:pt x="42671" y="1433449"/>
                  </a:lnTo>
                  <a:lnTo>
                    <a:pt x="40538" y="1434338"/>
                  </a:lnTo>
                  <a:lnTo>
                    <a:pt x="38100" y="1434973"/>
                  </a:lnTo>
                  <a:lnTo>
                    <a:pt x="35966" y="1435862"/>
                  </a:lnTo>
                  <a:lnTo>
                    <a:pt x="33223" y="1436497"/>
                  </a:lnTo>
                  <a:lnTo>
                    <a:pt x="31089" y="1436751"/>
                  </a:lnTo>
                  <a:lnTo>
                    <a:pt x="28346" y="1437386"/>
                  </a:lnTo>
                  <a:lnTo>
                    <a:pt x="25907" y="1437767"/>
                  </a:lnTo>
                  <a:lnTo>
                    <a:pt x="23164" y="1437767"/>
                  </a:lnTo>
                  <a:lnTo>
                    <a:pt x="20726" y="1438021"/>
                  </a:lnTo>
                  <a:lnTo>
                    <a:pt x="17983" y="1438021"/>
                  </a:lnTo>
                  <a:lnTo>
                    <a:pt x="15544" y="1438021"/>
                  </a:lnTo>
                  <a:lnTo>
                    <a:pt x="12801" y="1438021"/>
                  </a:lnTo>
                  <a:lnTo>
                    <a:pt x="10363" y="1437767"/>
                  </a:lnTo>
                  <a:lnTo>
                    <a:pt x="7619" y="1437767"/>
                  </a:lnTo>
                  <a:lnTo>
                    <a:pt x="5181" y="1437131"/>
                  </a:lnTo>
                  <a:lnTo>
                    <a:pt x="2438" y="1436751"/>
                  </a:lnTo>
                  <a:lnTo>
                    <a:pt x="0" y="1436497"/>
                  </a:lnTo>
                  <a:lnTo>
                    <a:pt x="304" y="1469136"/>
                  </a:lnTo>
                </a:path>
                <a:path w="6883400" h="10017125">
                  <a:moveTo>
                    <a:pt x="85343" y="1344168"/>
                  </a:moveTo>
                  <a:lnTo>
                    <a:pt x="85343" y="1469136"/>
                  </a:lnTo>
                </a:path>
                <a:path w="6883400" h="10017125">
                  <a:moveTo>
                    <a:pt x="304" y="1469136"/>
                  </a:moveTo>
                  <a:lnTo>
                    <a:pt x="0" y="1501775"/>
                  </a:lnTo>
                  <a:lnTo>
                    <a:pt x="2438" y="1501140"/>
                  </a:lnTo>
                  <a:lnTo>
                    <a:pt x="4876" y="1500504"/>
                  </a:lnTo>
                  <a:lnTo>
                    <a:pt x="7619" y="1500251"/>
                  </a:lnTo>
                  <a:lnTo>
                    <a:pt x="10058" y="1499616"/>
                  </a:lnTo>
                  <a:lnTo>
                    <a:pt x="12496" y="1499235"/>
                  </a:lnTo>
                  <a:lnTo>
                    <a:pt x="15239" y="1499235"/>
                  </a:lnTo>
                  <a:lnTo>
                    <a:pt x="17678" y="1498980"/>
                  </a:lnTo>
                  <a:lnTo>
                    <a:pt x="20421" y="1498980"/>
                  </a:lnTo>
                  <a:lnTo>
                    <a:pt x="22859" y="1499235"/>
                  </a:lnTo>
                  <a:lnTo>
                    <a:pt x="25603" y="1499235"/>
                  </a:lnTo>
                  <a:lnTo>
                    <a:pt x="28041" y="1499870"/>
                  </a:lnTo>
                  <a:lnTo>
                    <a:pt x="30784" y="1500251"/>
                  </a:lnTo>
                  <a:lnTo>
                    <a:pt x="33223" y="1500758"/>
                  </a:lnTo>
                  <a:lnTo>
                    <a:pt x="35661" y="1501394"/>
                  </a:lnTo>
                  <a:lnTo>
                    <a:pt x="38100" y="1502028"/>
                  </a:lnTo>
                  <a:lnTo>
                    <a:pt x="40233" y="1502918"/>
                  </a:lnTo>
                  <a:lnTo>
                    <a:pt x="42671" y="1503806"/>
                  </a:lnTo>
                  <a:lnTo>
                    <a:pt x="44805" y="1504823"/>
                  </a:lnTo>
                  <a:lnTo>
                    <a:pt x="46939" y="1505966"/>
                  </a:lnTo>
                  <a:lnTo>
                    <a:pt x="49072" y="1507236"/>
                  </a:lnTo>
                  <a:lnTo>
                    <a:pt x="50901" y="1508760"/>
                  </a:lnTo>
                  <a:lnTo>
                    <a:pt x="52730" y="1510283"/>
                  </a:lnTo>
                  <a:lnTo>
                    <a:pt x="54559" y="1511807"/>
                  </a:lnTo>
                  <a:lnTo>
                    <a:pt x="56083" y="1513331"/>
                  </a:lnTo>
                  <a:lnTo>
                    <a:pt x="57302" y="1515110"/>
                  </a:lnTo>
                  <a:lnTo>
                    <a:pt x="58826" y="1517269"/>
                  </a:lnTo>
                  <a:lnTo>
                    <a:pt x="59740" y="1519047"/>
                  </a:lnTo>
                  <a:lnTo>
                    <a:pt x="60959" y="1521205"/>
                  </a:lnTo>
                  <a:lnTo>
                    <a:pt x="61569" y="1523619"/>
                  </a:lnTo>
                  <a:lnTo>
                    <a:pt x="62179" y="1525777"/>
                  </a:lnTo>
                  <a:lnTo>
                    <a:pt x="62788" y="1528572"/>
                  </a:lnTo>
                  <a:lnTo>
                    <a:pt x="63093" y="1530985"/>
                  </a:lnTo>
                  <a:lnTo>
                    <a:pt x="46939" y="1556257"/>
                  </a:lnTo>
                  <a:lnTo>
                    <a:pt x="44805" y="1557527"/>
                  </a:lnTo>
                  <a:lnTo>
                    <a:pt x="42671" y="1558417"/>
                  </a:lnTo>
                  <a:lnTo>
                    <a:pt x="40538" y="1559305"/>
                  </a:lnTo>
                  <a:lnTo>
                    <a:pt x="38100" y="1559941"/>
                  </a:lnTo>
                  <a:lnTo>
                    <a:pt x="35966" y="1560829"/>
                  </a:lnTo>
                  <a:lnTo>
                    <a:pt x="33223" y="1561465"/>
                  </a:lnTo>
                  <a:lnTo>
                    <a:pt x="31089" y="1561719"/>
                  </a:lnTo>
                  <a:lnTo>
                    <a:pt x="28346" y="1562353"/>
                  </a:lnTo>
                  <a:lnTo>
                    <a:pt x="25907" y="1562735"/>
                  </a:lnTo>
                  <a:lnTo>
                    <a:pt x="23164" y="1562735"/>
                  </a:lnTo>
                  <a:lnTo>
                    <a:pt x="20726" y="1562989"/>
                  </a:lnTo>
                  <a:lnTo>
                    <a:pt x="17983" y="1562989"/>
                  </a:lnTo>
                  <a:lnTo>
                    <a:pt x="15544" y="1562989"/>
                  </a:lnTo>
                  <a:lnTo>
                    <a:pt x="12801" y="1562989"/>
                  </a:lnTo>
                  <a:lnTo>
                    <a:pt x="10363" y="1562735"/>
                  </a:lnTo>
                  <a:lnTo>
                    <a:pt x="7619" y="1562735"/>
                  </a:lnTo>
                  <a:lnTo>
                    <a:pt x="5181" y="1562353"/>
                  </a:lnTo>
                  <a:lnTo>
                    <a:pt x="2438" y="1562100"/>
                  </a:lnTo>
                  <a:lnTo>
                    <a:pt x="0" y="1561465"/>
                  </a:lnTo>
                  <a:lnTo>
                    <a:pt x="304" y="1594103"/>
                  </a:lnTo>
                </a:path>
                <a:path w="6883400" h="10017125">
                  <a:moveTo>
                    <a:pt x="85343" y="1469136"/>
                  </a:moveTo>
                  <a:lnTo>
                    <a:pt x="85343" y="1594103"/>
                  </a:lnTo>
                </a:path>
                <a:path w="6883400" h="10017125">
                  <a:moveTo>
                    <a:pt x="304" y="1594103"/>
                  </a:moveTo>
                  <a:lnTo>
                    <a:pt x="0" y="1626997"/>
                  </a:lnTo>
                  <a:lnTo>
                    <a:pt x="2438" y="1626107"/>
                  </a:lnTo>
                  <a:lnTo>
                    <a:pt x="4876" y="1625473"/>
                  </a:lnTo>
                  <a:lnTo>
                    <a:pt x="7619" y="1625219"/>
                  </a:lnTo>
                  <a:lnTo>
                    <a:pt x="10058" y="1624583"/>
                  </a:lnTo>
                  <a:lnTo>
                    <a:pt x="12496" y="1624202"/>
                  </a:lnTo>
                  <a:lnTo>
                    <a:pt x="25603" y="1624202"/>
                  </a:lnTo>
                  <a:lnTo>
                    <a:pt x="28041" y="1624838"/>
                  </a:lnTo>
                  <a:lnTo>
                    <a:pt x="30784" y="1625219"/>
                  </a:lnTo>
                  <a:lnTo>
                    <a:pt x="33223" y="1625727"/>
                  </a:lnTo>
                  <a:lnTo>
                    <a:pt x="35661" y="1626362"/>
                  </a:lnTo>
                  <a:lnTo>
                    <a:pt x="38100" y="1626997"/>
                  </a:lnTo>
                  <a:lnTo>
                    <a:pt x="40233" y="1627886"/>
                  </a:lnTo>
                  <a:lnTo>
                    <a:pt x="42671" y="1628775"/>
                  </a:lnTo>
                  <a:lnTo>
                    <a:pt x="44805" y="1629791"/>
                  </a:lnTo>
                  <a:lnTo>
                    <a:pt x="46939" y="1630933"/>
                  </a:lnTo>
                  <a:lnTo>
                    <a:pt x="49072" y="1632203"/>
                  </a:lnTo>
                  <a:lnTo>
                    <a:pt x="50901" y="1633727"/>
                  </a:lnTo>
                  <a:lnTo>
                    <a:pt x="52730" y="1635252"/>
                  </a:lnTo>
                  <a:lnTo>
                    <a:pt x="54559" y="1636776"/>
                  </a:lnTo>
                  <a:lnTo>
                    <a:pt x="63093" y="1655952"/>
                  </a:lnTo>
                  <a:lnTo>
                    <a:pt x="54254" y="1675765"/>
                  </a:lnTo>
                  <a:lnTo>
                    <a:pt x="52730" y="1677289"/>
                  </a:lnTo>
                  <a:lnTo>
                    <a:pt x="50901" y="1678813"/>
                  </a:lnTo>
                  <a:lnTo>
                    <a:pt x="49072" y="1680082"/>
                  </a:lnTo>
                  <a:lnTo>
                    <a:pt x="46939" y="1681226"/>
                  </a:lnTo>
                  <a:lnTo>
                    <a:pt x="44805" y="1682496"/>
                  </a:lnTo>
                  <a:lnTo>
                    <a:pt x="31089" y="1686687"/>
                  </a:lnTo>
                  <a:lnTo>
                    <a:pt x="28346" y="1687322"/>
                  </a:lnTo>
                  <a:lnTo>
                    <a:pt x="25907" y="1687702"/>
                  </a:lnTo>
                  <a:lnTo>
                    <a:pt x="23164" y="1687702"/>
                  </a:lnTo>
                  <a:lnTo>
                    <a:pt x="20726" y="1687956"/>
                  </a:lnTo>
                  <a:lnTo>
                    <a:pt x="17983" y="1687956"/>
                  </a:lnTo>
                  <a:lnTo>
                    <a:pt x="15544" y="1687956"/>
                  </a:lnTo>
                  <a:lnTo>
                    <a:pt x="12801" y="1687956"/>
                  </a:lnTo>
                  <a:lnTo>
                    <a:pt x="10363" y="1687702"/>
                  </a:lnTo>
                  <a:lnTo>
                    <a:pt x="7619" y="1687702"/>
                  </a:lnTo>
                  <a:lnTo>
                    <a:pt x="5181" y="1687322"/>
                  </a:lnTo>
                  <a:lnTo>
                    <a:pt x="2438" y="1687068"/>
                  </a:lnTo>
                  <a:lnTo>
                    <a:pt x="0" y="1686432"/>
                  </a:lnTo>
                  <a:lnTo>
                    <a:pt x="304" y="1719072"/>
                  </a:lnTo>
                </a:path>
                <a:path w="6883400" h="10017125">
                  <a:moveTo>
                    <a:pt x="85343" y="1594103"/>
                  </a:moveTo>
                  <a:lnTo>
                    <a:pt x="85343" y="1719072"/>
                  </a:lnTo>
                </a:path>
                <a:path w="6883400" h="10017125">
                  <a:moveTo>
                    <a:pt x="304" y="1719072"/>
                  </a:moveTo>
                  <a:lnTo>
                    <a:pt x="0" y="1751965"/>
                  </a:lnTo>
                  <a:lnTo>
                    <a:pt x="2438" y="1751076"/>
                  </a:lnTo>
                  <a:lnTo>
                    <a:pt x="4876" y="1750441"/>
                  </a:lnTo>
                  <a:lnTo>
                    <a:pt x="7619" y="1750187"/>
                  </a:lnTo>
                  <a:lnTo>
                    <a:pt x="10058" y="1749805"/>
                  </a:lnTo>
                  <a:lnTo>
                    <a:pt x="12496" y="1749552"/>
                  </a:lnTo>
                  <a:lnTo>
                    <a:pt x="15239" y="1749171"/>
                  </a:lnTo>
                  <a:lnTo>
                    <a:pt x="17678" y="1749171"/>
                  </a:lnTo>
                  <a:lnTo>
                    <a:pt x="20421" y="1749171"/>
                  </a:lnTo>
                  <a:lnTo>
                    <a:pt x="22859" y="1749171"/>
                  </a:lnTo>
                  <a:lnTo>
                    <a:pt x="25603" y="1749552"/>
                  </a:lnTo>
                  <a:lnTo>
                    <a:pt x="28041" y="1749805"/>
                  </a:lnTo>
                  <a:lnTo>
                    <a:pt x="40233" y="1752853"/>
                  </a:lnTo>
                  <a:lnTo>
                    <a:pt x="42671" y="1753743"/>
                  </a:lnTo>
                  <a:lnTo>
                    <a:pt x="44805" y="1755013"/>
                  </a:lnTo>
                  <a:lnTo>
                    <a:pt x="46939" y="1756282"/>
                  </a:lnTo>
                  <a:lnTo>
                    <a:pt x="49072" y="1757426"/>
                  </a:lnTo>
                  <a:lnTo>
                    <a:pt x="50901" y="1758696"/>
                  </a:lnTo>
                  <a:lnTo>
                    <a:pt x="52730" y="1760220"/>
                  </a:lnTo>
                  <a:lnTo>
                    <a:pt x="54559" y="1761744"/>
                  </a:lnTo>
                  <a:lnTo>
                    <a:pt x="56083" y="1763522"/>
                  </a:lnTo>
                  <a:lnTo>
                    <a:pt x="57302" y="1765427"/>
                  </a:lnTo>
                  <a:lnTo>
                    <a:pt x="58826" y="1767204"/>
                  </a:lnTo>
                  <a:lnTo>
                    <a:pt x="59740" y="1769364"/>
                  </a:lnTo>
                  <a:lnTo>
                    <a:pt x="60959" y="1771523"/>
                  </a:lnTo>
                  <a:lnTo>
                    <a:pt x="61569" y="1773554"/>
                  </a:lnTo>
                  <a:lnTo>
                    <a:pt x="62179" y="1776095"/>
                  </a:lnTo>
                  <a:lnTo>
                    <a:pt x="62788" y="1778507"/>
                  </a:lnTo>
                  <a:lnTo>
                    <a:pt x="63093" y="1780921"/>
                  </a:lnTo>
                  <a:lnTo>
                    <a:pt x="62788" y="1783715"/>
                  </a:lnTo>
                  <a:lnTo>
                    <a:pt x="62179" y="1786381"/>
                  </a:lnTo>
                  <a:lnTo>
                    <a:pt x="61569" y="1788795"/>
                  </a:lnTo>
                  <a:lnTo>
                    <a:pt x="60655" y="1790953"/>
                  </a:lnTo>
                  <a:lnTo>
                    <a:pt x="59740" y="1793367"/>
                  </a:lnTo>
                  <a:lnTo>
                    <a:pt x="58521" y="1795272"/>
                  </a:lnTo>
                  <a:lnTo>
                    <a:pt x="57302" y="1797430"/>
                  </a:lnTo>
                  <a:lnTo>
                    <a:pt x="55778" y="1799208"/>
                  </a:lnTo>
                  <a:lnTo>
                    <a:pt x="54254" y="1800732"/>
                  </a:lnTo>
                  <a:lnTo>
                    <a:pt x="52730" y="1802256"/>
                  </a:lnTo>
                  <a:lnTo>
                    <a:pt x="50901" y="1803780"/>
                  </a:lnTo>
                  <a:lnTo>
                    <a:pt x="49072" y="1805051"/>
                  </a:lnTo>
                  <a:lnTo>
                    <a:pt x="46939" y="1806194"/>
                  </a:lnTo>
                  <a:lnTo>
                    <a:pt x="44805" y="1807464"/>
                  </a:lnTo>
                  <a:lnTo>
                    <a:pt x="42671" y="1808352"/>
                  </a:lnTo>
                  <a:lnTo>
                    <a:pt x="40538" y="1809242"/>
                  </a:lnTo>
                  <a:lnTo>
                    <a:pt x="38100" y="1810130"/>
                  </a:lnTo>
                  <a:lnTo>
                    <a:pt x="35966" y="1810766"/>
                  </a:lnTo>
                  <a:lnTo>
                    <a:pt x="33223" y="1811401"/>
                  </a:lnTo>
                  <a:lnTo>
                    <a:pt x="31089" y="1812036"/>
                  </a:lnTo>
                  <a:lnTo>
                    <a:pt x="28346" y="1812290"/>
                  </a:lnTo>
                  <a:lnTo>
                    <a:pt x="25907" y="1812671"/>
                  </a:lnTo>
                  <a:lnTo>
                    <a:pt x="23164" y="1812925"/>
                  </a:lnTo>
                  <a:lnTo>
                    <a:pt x="20726" y="1812925"/>
                  </a:lnTo>
                  <a:lnTo>
                    <a:pt x="17983" y="1813178"/>
                  </a:lnTo>
                  <a:lnTo>
                    <a:pt x="15544" y="1813178"/>
                  </a:lnTo>
                  <a:lnTo>
                    <a:pt x="12801" y="1812925"/>
                  </a:lnTo>
                  <a:lnTo>
                    <a:pt x="10363" y="1812925"/>
                  </a:lnTo>
                  <a:lnTo>
                    <a:pt x="7619" y="1812671"/>
                  </a:lnTo>
                  <a:lnTo>
                    <a:pt x="5181" y="1812290"/>
                  </a:lnTo>
                  <a:lnTo>
                    <a:pt x="2438" y="1812036"/>
                  </a:lnTo>
                  <a:lnTo>
                    <a:pt x="0" y="1811401"/>
                  </a:lnTo>
                  <a:lnTo>
                    <a:pt x="304" y="1844040"/>
                  </a:lnTo>
                </a:path>
                <a:path w="6883400" h="10017125">
                  <a:moveTo>
                    <a:pt x="85343" y="1719072"/>
                  </a:moveTo>
                  <a:lnTo>
                    <a:pt x="85343" y="1844040"/>
                  </a:lnTo>
                </a:path>
                <a:path w="6883400" h="10017125">
                  <a:moveTo>
                    <a:pt x="304" y="1844040"/>
                  </a:moveTo>
                  <a:lnTo>
                    <a:pt x="0" y="1876932"/>
                  </a:lnTo>
                  <a:lnTo>
                    <a:pt x="2438" y="1876298"/>
                  </a:lnTo>
                  <a:lnTo>
                    <a:pt x="4876" y="1875408"/>
                  </a:lnTo>
                  <a:lnTo>
                    <a:pt x="7619" y="1875154"/>
                  </a:lnTo>
                  <a:lnTo>
                    <a:pt x="10058" y="1874774"/>
                  </a:lnTo>
                  <a:lnTo>
                    <a:pt x="12496" y="1874520"/>
                  </a:lnTo>
                  <a:lnTo>
                    <a:pt x="15239" y="1874139"/>
                  </a:lnTo>
                  <a:lnTo>
                    <a:pt x="17678" y="1874139"/>
                  </a:lnTo>
                  <a:lnTo>
                    <a:pt x="20421" y="1874139"/>
                  </a:lnTo>
                  <a:lnTo>
                    <a:pt x="22859" y="1874139"/>
                  </a:lnTo>
                  <a:lnTo>
                    <a:pt x="25603" y="1874520"/>
                  </a:lnTo>
                  <a:lnTo>
                    <a:pt x="28041" y="1874774"/>
                  </a:lnTo>
                  <a:lnTo>
                    <a:pt x="30784" y="1875154"/>
                  </a:lnTo>
                  <a:lnTo>
                    <a:pt x="33223" y="1875663"/>
                  </a:lnTo>
                  <a:lnTo>
                    <a:pt x="35661" y="1876298"/>
                  </a:lnTo>
                  <a:lnTo>
                    <a:pt x="38100" y="1876932"/>
                  </a:lnTo>
                  <a:lnTo>
                    <a:pt x="40233" y="1877822"/>
                  </a:lnTo>
                  <a:lnTo>
                    <a:pt x="42671" y="1878711"/>
                  </a:lnTo>
                  <a:lnTo>
                    <a:pt x="44805" y="1879980"/>
                  </a:lnTo>
                  <a:lnTo>
                    <a:pt x="46939" y="1881251"/>
                  </a:lnTo>
                  <a:lnTo>
                    <a:pt x="49072" y="1882394"/>
                  </a:lnTo>
                  <a:lnTo>
                    <a:pt x="50901" y="1883664"/>
                  </a:lnTo>
                  <a:lnTo>
                    <a:pt x="52730" y="1885188"/>
                  </a:lnTo>
                  <a:lnTo>
                    <a:pt x="54559" y="1886712"/>
                  </a:lnTo>
                  <a:lnTo>
                    <a:pt x="56083" y="1888490"/>
                  </a:lnTo>
                  <a:lnTo>
                    <a:pt x="57302" y="1890395"/>
                  </a:lnTo>
                  <a:lnTo>
                    <a:pt x="58826" y="1892173"/>
                  </a:lnTo>
                  <a:lnTo>
                    <a:pt x="59740" y="1894331"/>
                  </a:lnTo>
                  <a:lnTo>
                    <a:pt x="60959" y="1896491"/>
                  </a:lnTo>
                  <a:lnTo>
                    <a:pt x="61569" y="1898523"/>
                  </a:lnTo>
                  <a:lnTo>
                    <a:pt x="62179" y="1901063"/>
                  </a:lnTo>
                  <a:lnTo>
                    <a:pt x="62788" y="1903476"/>
                  </a:lnTo>
                  <a:lnTo>
                    <a:pt x="63093" y="1905889"/>
                  </a:lnTo>
                  <a:lnTo>
                    <a:pt x="62788" y="1908682"/>
                  </a:lnTo>
                  <a:lnTo>
                    <a:pt x="62179" y="1911350"/>
                  </a:lnTo>
                  <a:lnTo>
                    <a:pt x="61569" y="1913763"/>
                  </a:lnTo>
                  <a:lnTo>
                    <a:pt x="60655" y="1916302"/>
                  </a:lnTo>
                  <a:lnTo>
                    <a:pt x="59740" y="1918335"/>
                  </a:lnTo>
                  <a:lnTo>
                    <a:pt x="58521" y="1920240"/>
                  </a:lnTo>
                  <a:lnTo>
                    <a:pt x="57302" y="1922399"/>
                  </a:lnTo>
                  <a:lnTo>
                    <a:pt x="55778" y="1924177"/>
                  </a:lnTo>
                  <a:lnTo>
                    <a:pt x="54254" y="1925701"/>
                  </a:lnTo>
                  <a:lnTo>
                    <a:pt x="52730" y="1927225"/>
                  </a:lnTo>
                  <a:lnTo>
                    <a:pt x="50901" y="1928749"/>
                  </a:lnTo>
                  <a:lnTo>
                    <a:pt x="49072" y="1930019"/>
                  </a:lnTo>
                  <a:lnTo>
                    <a:pt x="46939" y="1931162"/>
                  </a:lnTo>
                  <a:lnTo>
                    <a:pt x="44805" y="1932431"/>
                  </a:lnTo>
                  <a:lnTo>
                    <a:pt x="33223" y="1936369"/>
                  </a:lnTo>
                  <a:lnTo>
                    <a:pt x="31089" y="1937003"/>
                  </a:lnTo>
                  <a:lnTo>
                    <a:pt x="28346" y="1937257"/>
                  </a:lnTo>
                  <a:lnTo>
                    <a:pt x="25907" y="1937639"/>
                  </a:lnTo>
                  <a:lnTo>
                    <a:pt x="23164" y="1937893"/>
                  </a:lnTo>
                  <a:lnTo>
                    <a:pt x="20726" y="1937893"/>
                  </a:lnTo>
                  <a:lnTo>
                    <a:pt x="17983" y="1938147"/>
                  </a:lnTo>
                  <a:lnTo>
                    <a:pt x="15544" y="1938147"/>
                  </a:lnTo>
                  <a:lnTo>
                    <a:pt x="12801" y="1937893"/>
                  </a:lnTo>
                  <a:lnTo>
                    <a:pt x="10363" y="1937893"/>
                  </a:lnTo>
                  <a:lnTo>
                    <a:pt x="7619" y="1937639"/>
                  </a:lnTo>
                  <a:lnTo>
                    <a:pt x="5181" y="1937257"/>
                  </a:lnTo>
                  <a:lnTo>
                    <a:pt x="2438" y="1937003"/>
                  </a:lnTo>
                  <a:lnTo>
                    <a:pt x="0" y="1936369"/>
                  </a:lnTo>
                  <a:lnTo>
                    <a:pt x="304" y="1969007"/>
                  </a:lnTo>
                </a:path>
                <a:path w="6883400" h="10017125">
                  <a:moveTo>
                    <a:pt x="85343" y="1844040"/>
                  </a:moveTo>
                  <a:lnTo>
                    <a:pt x="85343" y="1969007"/>
                  </a:lnTo>
                </a:path>
                <a:path w="6883400" h="10017125">
                  <a:moveTo>
                    <a:pt x="304" y="1969007"/>
                  </a:moveTo>
                  <a:lnTo>
                    <a:pt x="0" y="2001901"/>
                  </a:lnTo>
                  <a:lnTo>
                    <a:pt x="2438" y="2001266"/>
                  </a:lnTo>
                  <a:lnTo>
                    <a:pt x="4876" y="2000630"/>
                  </a:lnTo>
                  <a:lnTo>
                    <a:pt x="7619" y="2000123"/>
                  </a:lnTo>
                  <a:lnTo>
                    <a:pt x="10058" y="1999742"/>
                  </a:lnTo>
                  <a:lnTo>
                    <a:pt x="12496" y="1999488"/>
                  </a:lnTo>
                  <a:lnTo>
                    <a:pt x="15239" y="1999106"/>
                  </a:lnTo>
                  <a:lnTo>
                    <a:pt x="17678" y="1999106"/>
                  </a:lnTo>
                  <a:lnTo>
                    <a:pt x="20421" y="1999106"/>
                  </a:lnTo>
                  <a:lnTo>
                    <a:pt x="22859" y="1999106"/>
                  </a:lnTo>
                  <a:lnTo>
                    <a:pt x="25603" y="1999488"/>
                  </a:lnTo>
                  <a:lnTo>
                    <a:pt x="38100" y="2002154"/>
                  </a:lnTo>
                  <a:lnTo>
                    <a:pt x="40233" y="2002790"/>
                  </a:lnTo>
                  <a:lnTo>
                    <a:pt x="42671" y="2003678"/>
                  </a:lnTo>
                  <a:lnTo>
                    <a:pt x="44805" y="2004949"/>
                  </a:lnTo>
                  <a:lnTo>
                    <a:pt x="46939" y="2006219"/>
                  </a:lnTo>
                  <a:lnTo>
                    <a:pt x="49072" y="2007362"/>
                  </a:lnTo>
                  <a:lnTo>
                    <a:pt x="50901" y="2008886"/>
                  </a:lnTo>
                  <a:lnTo>
                    <a:pt x="52730" y="2010155"/>
                  </a:lnTo>
                  <a:lnTo>
                    <a:pt x="54559" y="2011679"/>
                  </a:lnTo>
                  <a:lnTo>
                    <a:pt x="56083" y="2013457"/>
                  </a:lnTo>
                  <a:lnTo>
                    <a:pt x="57302" y="2015363"/>
                  </a:lnTo>
                  <a:lnTo>
                    <a:pt x="58826" y="2017141"/>
                  </a:lnTo>
                  <a:lnTo>
                    <a:pt x="59740" y="2019300"/>
                  </a:lnTo>
                  <a:lnTo>
                    <a:pt x="60959" y="2021458"/>
                  </a:lnTo>
                  <a:lnTo>
                    <a:pt x="61569" y="2023491"/>
                  </a:lnTo>
                  <a:lnTo>
                    <a:pt x="62179" y="2026030"/>
                  </a:lnTo>
                  <a:lnTo>
                    <a:pt x="62788" y="2028444"/>
                  </a:lnTo>
                  <a:lnTo>
                    <a:pt x="63093" y="2031111"/>
                  </a:lnTo>
                  <a:lnTo>
                    <a:pt x="62788" y="2033904"/>
                  </a:lnTo>
                  <a:lnTo>
                    <a:pt x="62179" y="2036318"/>
                  </a:lnTo>
                  <a:lnTo>
                    <a:pt x="54254" y="2050669"/>
                  </a:lnTo>
                  <a:lnTo>
                    <a:pt x="52730" y="2052447"/>
                  </a:lnTo>
                  <a:lnTo>
                    <a:pt x="50901" y="2053717"/>
                  </a:lnTo>
                  <a:lnTo>
                    <a:pt x="49072" y="2054987"/>
                  </a:lnTo>
                  <a:lnTo>
                    <a:pt x="46939" y="2056511"/>
                  </a:lnTo>
                  <a:lnTo>
                    <a:pt x="44805" y="2057400"/>
                  </a:lnTo>
                  <a:lnTo>
                    <a:pt x="42671" y="2058289"/>
                  </a:lnTo>
                  <a:lnTo>
                    <a:pt x="40538" y="2059177"/>
                  </a:lnTo>
                  <a:lnTo>
                    <a:pt x="38100" y="2060067"/>
                  </a:lnTo>
                  <a:lnTo>
                    <a:pt x="35966" y="2060702"/>
                  </a:lnTo>
                  <a:lnTo>
                    <a:pt x="33223" y="2061337"/>
                  </a:lnTo>
                  <a:lnTo>
                    <a:pt x="31089" y="2061972"/>
                  </a:lnTo>
                  <a:lnTo>
                    <a:pt x="28346" y="2062226"/>
                  </a:lnTo>
                  <a:lnTo>
                    <a:pt x="25907" y="2062606"/>
                  </a:lnTo>
                  <a:lnTo>
                    <a:pt x="23164" y="2062861"/>
                  </a:lnTo>
                  <a:lnTo>
                    <a:pt x="20726" y="2062861"/>
                  </a:lnTo>
                  <a:lnTo>
                    <a:pt x="17983" y="2063115"/>
                  </a:lnTo>
                  <a:lnTo>
                    <a:pt x="15544" y="2063115"/>
                  </a:lnTo>
                  <a:lnTo>
                    <a:pt x="12801" y="2062861"/>
                  </a:lnTo>
                  <a:lnTo>
                    <a:pt x="10363" y="2062861"/>
                  </a:lnTo>
                  <a:lnTo>
                    <a:pt x="7619" y="2062606"/>
                  </a:lnTo>
                  <a:lnTo>
                    <a:pt x="5181" y="2062226"/>
                  </a:lnTo>
                  <a:lnTo>
                    <a:pt x="2438" y="2061972"/>
                  </a:lnTo>
                  <a:lnTo>
                    <a:pt x="0" y="2061591"/>
                  </a:lnTo>
                  <a:lnTo>
                    <a:pt x="304" y="2093976"/>
                  </a:lnTo>
                </a:path>
                <a:path w="6883400" h="10017125">
                  <a:moveTo>
                    <a:pt x="85343" y="1969007"/>
                  </a:moveTo>
                  <a:lnTo>
                    <a:pt x="85343" y="2093976"/>
                  </a:lnTo>
                </a:path>
                <a:path w="6883400" h="10017125">
                  <a:moveTo>
                    <a:pt x="304" y="2093976"/>
                  </a:moveTo>
                  <a:lnTo>
                    <a:pt x="0" y="2126869"/>
                  </a:lnTo>
                  <a:lnTo>
                    <a:pt x="2438" y="2126233"/>
                  </a:lnTo>
                  <a:lnTo>
                    <a:pt x="4876" y="2125599"/>
                  </a:lnTo>
                  <a:lnTo>
                    <a:pt x="7619" y="2125091"/>
                  </a:lnTo>
                  <a:lnTo>
                    <a:pt x="10058" y="2124710"/>
                  </a:lnTo>
                  <a:lnTo>
                    <a:pt x="12496" y="2124455"/>
                  </a:lnTo>
                  <a:lnTo>
                    <a:pt x="15239" y="2124075"/>
                  </a:lnTo>
                  <a:lnTo>
                    <a:pt x="17678" y="2124075"/>
                  </a:lnTo>
                  <a:lnTo>
                    <a:pt x="20421" y="2124075"/>
                  </a:lnTo>
                  <a:lnTo>
                    <a:pt x="22859" y="2124075"/>
                  </a:lnTo>
                  <a:lnTo>
                    <a:pt x="25603" y="2124455"/>
                  </a:lnTo>
                  <a:lnTo>
                    <a:pt x="38100" y="2127123"/>
                  </a:lnTo>
                  <a:lnTo>
                    <a:pt x="40233" y="2127757"/>
                  </a:lnTo>
                  <a:lnTo>
                    <a:pt x="42671" y="2129028"/>
                  </a:lnTo>
                  <a:lnTo>
                    <a:pt x="44805" y="2129917"/>
                  </a:lnTo>
                  <a:lnTo>
                    <a:pt x="46939" y="2131187"/>
                  </a:lnTo>
                  <a:lnTo>
                    <a:pt x="49072" y="2132329"/>
                  </a:lnTo>
                  <a:lnTo>
                    <a:pt x="50901" y="2133854"/>
                  </a:lnTo>
                  <a:lnTo>
                    <a:pt x="52730" y="2135124"/>
                  </a:lnTo>
                  <a:lnTo>
                    <a:pt x="54559" y="2136902"/>
                  </a:lnTo>
                  <a:lnTo>
                    <a:pt x="56083" y="2138426"/>
                  </a:lnTo>
                  <a:lnTo>
                    <a:pt x="57302" y="2140330"/>
                  </a:lnTo>
                  <a:lnTo>
                    <a:pt x="58826" y="2142108"/>
                  </a:lnTo>
                  <a:lnTo>
                    <a:pt x="59740" y="2144268"/>
                  </a:lnTo>
                  <a:lnTo>
                    <a:pt x="60959" y="2146427"/>
                  </a:lnTo>
                  <a:lnTo>
                    <a:pt x="61569" y="2148840"/>
                  </a:lnTo>
                  <a:lnTo>
                    <a:pt x="62179" y="2150999"/>
                  </a:lnTo>
                  <a:lnTo>
                    <a:pt x="62788" y="2153412"/>
                  </a:lnTo>
                  <a:lnTo>
                    <a:pt x="63093" y="2156079"/>
                  </a:lnTo>
                  <a:lnTo>
                    <a:pt x="54254" y="2175637"/>
                  </a:lnTo>
                  <a:lnTo>
                    <a:pt x="52730" y="2177415"/>
                  </a:lnTo>
                  <a:lnTo>
                    <a:pt x="50901" y="2178685"/>
                  </a:lnTo>
                  <a:lnTo>
                    <a:pt x="49072" y="2180208"/>
                  </a:lnTo>
                  <a:lnTo>
                    <a:pt x="46939" y="2181479"/>
                  </a:lnTo>
                  <a:lnTo>
                    <a:pt x="44805" y="2182368"/>
                  </a:lnTo>
                  <a:lnTo>
                    <a:pt x="42671" y="2183256"/>
                  </a:lnTo>
                  <a:lnTo>
                    <a:pt x="40538" y="2184527"/>
                  </a:lnTo>
                  <a:lnTo>
                    <a:pt x="38100" y="2185035"/>
                  </a:lnTo>
                  <a:lnTo>
                    <a:pt x="35966" y="2185670"/>
                  </a:lnTo>
                  <a:lnTo>
                    <a:pt x="33223" y="2186304"/>
                  </a:lnTo>
                  <a:lnTo>
                    <a:pt x="31089" y="2186940"/>
                  </a:lnTo>
                  <a:lnTo>
                    <a:pt x="28346" y="2187194"/>
                  </a:lnTo>
                  <a:lnTo>
                    <a:pt x="25907" y="2187575"/>
                  </a:lnTo>
                  <a:lnTo>
                    <a:pt x="23164" y="2187829"/>
                  </a:lnTo>
                  <a:lnTo>
                    <a:pt x="20726" y="2188082"/>
                  </a:lnTo>
                  <a:lnTo>
                    <a:pt x="17983" y="2188082"/>
                  </a:lnTo>
                  <a:lnTo>
                    <a:pt x="15544" y="2188082"/>
                  </a:lnTo>
                  <a:lnTo>
                    <a:pt x="12801" y="2188082"/>
                  </a:lnTo>
                  <a:lnTo>
                    <a:pt x="10363" y="2187829"/>
                  </a:lnTo>
                  <a:lnTo>
                    <a:pt x="7619" y="2187575"/>
                  </a:lnTo>
                  <a:lnTo>
                    <a:pt x="5181" y="2187194"/>
                  </a:lnTo>
                  <a:lnTo>
                    <a:pt x="2438" y="2186940"/>
                  </a:lnTo>
                  <a:lnTo>
                    <a:pt x="0" y="2186558"/>
                  </a:lnTo>
                  <a:lnTo>
                    <a:pt x="304" y="2218944"/>
                  </a:lnTo>
                </a:path>
                <a:path w="6883400" h="10017125">
                  <a:moveTo>
                    <a:pt x="85343" y="2093976"/>
                  </a:moveTo>
                  <a:lnTo>
                    <a:pt x="85343" y="2218944"/>
                  </a:lnTo>
                </a:path>
                <a:path w="6883400" h="10017125">
                  <a:moveTo>
                    <a:pt x="304" y="2218944"/>
                  </a:moveTo>
                  <a:lnTo>
                    <a:pt x="0" y="2251837"/>
                  </a:lnTo>
                  <a:lnTo>
                    <a:pt x="2438" y="2251202"/>
                  </a:lnTo>
                  <a:lnTo>
                    <a:pt x="4876" y="2250567"/>
                  </a:lnTo>
                  <a:lnTo>
                    <a:pt x="7619" y="2250058"/>
                  </a:lnTo>
                  <a:lnTo>
                    <a:pt x="10058" y="2249678"/>
                  </a:lnTo>
                  <a:lnTo>
                    <a:pt x="12496" y="2249424"/>
                  </a:lnTo>
                  <a:lnTo>
                    <a:pt x="15239" y="2249043"/>
                  </a:lnTo>
                  <a:lnTo>
                    <a:pt x="17678" y="2249043"/>
                  </a:lnTo>
                  <a:lnTo>
                    <a:pt x="20421" y="2249043"/>
                  </a:lnTo>
                  <a:lnTo>
                    <a:pt x="22859" y="2249043"/>
                  </a:lnTo>
                  <a:lnTo>
                    <a:pt x="25603" y="2249424"/>
                  </a:lnTo>
                  <a:lnTo>
                    <a:pt x="28041" y="2249678"/>
                  </a:lnTo>
                  <a:lnTo>
                    <a:pt x="30784" y="2250313"/>
                  </a:lnTo>
                  <a:lnTo>
                    <a:pt x="33223" y="2250567"/>
                  </a:lnTo>
                  <a:lnTo>
                    <a:pt x="35661" y="2251582"/>
                  </a:lnTo>
                  <a:lnTo>
                    <a:pt x="38100" y="2252091"/>
                  </a:lnTo>
                  <a:lnTo>
                    <a:pt x="40233" y="2253106"/>
                  </a:lnTo>
                  <a:lnTo>
                    <a:pt x="42671" y="2253996"/>
                  </a:lnTo>
                  <a:lnTo>
                    <a:pt x="44805" y="2254885"/>
                  </a:lnTo>
                  <a:lnTo>
                    <a:pt x="46939" y="2256154"/>
                  </a:lnTo>
                  <a:lnTo>
                    <a:pt x="49072" y="2257298"/>
                  </a:lnTo>
                  <a:lnTo>
                    <a:pt x="50901" y="2258822"/>
                  </a:lnTo>
                  <a:lnTo>
                    <a:pt x="52730" y="2260092"/>
                  </a:lnTo>
                  <a:lnTo>
                    <a:pt x="54559" y="2261870"/>
                  </a:lnTo>
                  <a:lnTo>
                    <a:pt x="56083" y="2263394"/>
                  </a:lnTo>
                  <a:lnTo>
                    <a:pt x="57302" y="2265299"/>
                  </a:lnTo>
                  <a:lnTo>
                    <a:pt x="58826" y="2267330"/>
                  </a:lnTo>
                  <a:lnTo>
                    <a:pt x="59740" y="2269236"/>
                  </a:lnTo>
                  <a:lnTo>
                    <a:pt x="60959" y="2271395"/>
                  </a:lnTo>
                  <a:lnTo>
                    <a:pt x="61569" y="2273807"/>
                  </a:lnTo>
                  <a:lnTo>
                    <a:pt x="62179" y="2275967"/>
                  </a:lnTo>
                  <a:lnTo>
                    <a:pt x="62788" y="2278379"/>
                  </a:lnTo>
                  <a:lnTo>
                    <a:pt x="63093" y="2281047"/>
                  </a:lnTo>
                  <a:lnTo>
                    <a:pt x="62788" y="2283841"/>
                  </a:lnTo>
                  <a:lnTo>
                    <a:pt x="62179" y="2286254"/>
                  </a:lnTo>
                  <a:lnTo>
                    <a:pt x="61569" y="2288667"/>
                  </a:lnTo>
                  <a:lnTo>
                    <a:pt x="54254" y="2300604"/>
                  </a:lnTo>
                  <a:lnTo>
                    <a:pt x="52730" y="2302382"/>
                  </a:lnTo>
                  <a:lnTo>
                    <a:pt x="50901" y="2303653"/>
                  </a:lnTo>
                  <a:lnTo>
                    <a:pt x="49072" y="2305177"/>
                  </a:lnTo>
                  <a:lnTo>
                    <a:pt x="46939" y="2306447"/>
                  </a:lnTo>
                  <a:lnTo>
                    <a:pt x="44805" y="2307336"/>
                  </a:lnTo>
                  <a:lnTo>
                    <a:pt x="42671" y="2308479"/>
                  </a:lnTo>
                  <a:lnTo>
                    <a:pt x="40538" y="2309495"/>
                  </a:lnTo>
                  <a:lnTo>
                    <a:pt x="38100" y="2310003"/>
                  </a:lnTo>
                  <a:lnTo>
                    <a:pt x="35966" y="2311019"/>
                  </a:lnTo>
                  <a:lnTo>
                    <a:pt x="33223" y="2311273"/>
                  </a:lnTo>
                  <a:lnTo>
                    <a:pt x="31089" y="2311907"/>
                  </a:lnTo>
                  <a:lnTo>
                    <a:pt x="28346" y="2312543"/>
                  </a:lnTo>
                  <a:lnTo>
                    <a:pt x="25907" y="2312543"/>
                  </a:lnTo>
                  <a:lnTo>
                    <a:pt x="23164" y="2312797"/>
                  </a:lnTo>
                  <a:lnTo>
                    <a:pt x="20726" y="2313051"/>
                  </a:lnTo>
                  <a:lnTo>
                    <a:pt x="17983" y="2313051"/>
                  </a:lnTo>
                  <a:lnTo>
                    <a:pt x="15544" y="2313051"/>
                  </a:lnTo>
                  <a:lnTo>
                    <a:pt x="12801" y="2313051"/>
                  </a:lnTo>
                  <a:lnTo>
                    <a:pt x="10363" y="2312797"/>
                  </a:lnTo>
                  <a:lnTo>
                    <a:pt x="7619" y="2312543"/>
                  </a:lnTo>
                  <a:lnTo>
                    <a:pt x="5181" y="2312162"/>
                  </a:lnTo>
                  <a:lnTo>
                    <a:pt x="2438" y="2311907"/>
                  </a:lnTo>
                  <a:lnTo>
                    <a:pt x="0" y="2311527"/>
                  </a:lnTo>
                  <a:lnTo>
                    <a:pt x="304" y="2344166"/>
                  </a:lnTo>
                </a:path>
                <a:path w="6883400" h="10017125">
                  <a:moveTo>
                    <a:pt x="85343" y="2218944"/>
                  </a:moveTo>
                  <a:lnTo>
                    <a:pt x="85343" y="2344166"/>
                  </a:lnTo>
                </a:path>
                <a:path w="6883400" h="10017125">
                  <a:moveTo>
                    <a:pt x="304" y="2344166"/>
                  </a:moveTo>
                  <a:lnTo>
                    <a:pt x="0" y="2376804"/>
                  </a:lnTo>
                  <a:lnTo>
                    <a:pt x="2438" y="2376170"/>
                  </a:lnTo>
                  <a:lnTo>
                    <a:pt x="4876" y="2375535"/>
                  </a:lnTo>
                  <a:lnTo>
                    <a:pt x="7619" y="2375027"/>
                  </a:lnTo>
                  <a:lnTo>
                    <a:pt x="10058" y="2374646"/>
                  </a:lnTo>
                  <a:lnTo>
                    <a:pt x="12496" y="2374392"/>
                  </a:lnTo>
                  <a:lnTo>
                    <a:pt x="15239" y="2374392"/>
                  </a:lnTo>
                  <a:lnTo>
                    <a:pt x="17678" y="2374011"/>
                  </a:lnTo>
                  <a:lnTo>
                    <a:pt x="20421" y="2374011"/>
                  </a:lnTo>
                  <a:lnTo>
                    <a:pt x="22859" y="2374392"/>
                  </a:lnTo>
                  <a:lnTo>
                    <a:pt x="25603" y="2374392"/>
                  </a:lnTo>
                  <a:lnTo>
                    <a:pt x="28041" y="2374646"/>
                  </a:lnTo>
                  <a:lnTo>
                    <a:pt x="30784" y="2375280"/>
                  </a:lnTo>
                  <a:lnTo>
                    <a:pt x="33223" y="2375916"/>
                  </a:lnTo>
                  <a:lnTo>
                    <a:pt x="35661" y="2376551"/>
                  </a:lnTo>
                  <a:lnTo>
                    <a:pt x="38100" y="2377058"/>
                  </a:lnTo>
                  <a:lnTo>
                    <a:pt x="40233" y="2378075"/>
                  </a:lnTo>
                  <a:lnTo>
                    <a:pt x="42671" y="2378964"/>
                  </a:lnTo>
                  <a:lnTo>
                    <a:pt x="44805" y="2379853"/>
                  </a:lnTo>
                  <a:lnTo>
                    <a:pt x="46939" y="2381123"/>
                  </a:lnTo>
                  <a:lnTo>
                    <a:pt x="49072" y="2382266"/>
                  </a:lnTo>
                  <a:lnTo>
                    <a:pt x="50901" y="2383790"/>
                  </a:lnTo>
                  <a:lnTo>
                    <a:pt x="52730" y="2385060"/>
                  </a:lnTo>
                  <a:lnTo>
                    <a:pt x="54559" y="2386838"/>
                  </a:lnTo>
                  <a:lnTo>
                    <a:pt x="56083" y="2388362"/>
                  </a:lnTo>
                  <a:lnTo>
                    <a:pt x="57302" y="2390267"/>
                  </a:lnTo>
                  <a:lnTo>
                    <a:pt x="58826" y="2392299"/>
                  </a:lnTo>
                  <a:lnTo>
                    <a:pt x="59740" y="2394204"/>
                  </a:lnTo>
                  <a:lnTo>
                    <a:pt x="60959" y="2396363"/>
                  </a:lnTo>
                  <a:lnTo>
                    <a:pt x="61569" y="2398776"/>
                  </a:lnTo>
                  <a:lnTo>
                    <a:pt x="62179" y="2400935"/>
                  </a:lnTo>
                  <a:lnTo>
                    <a:pt x="62788" y="2403602"/>
                  </a:lnTo>
                  <a:lnTo>
                    <a:pt x="63093" y="2406015"/>
                  </a:lnTo>
                  <a:lnTo>
                    <a:pt x="62788" y="2408808"/>
                  </a:lnTo>
                  <a:lnTo>
                    <a:pt x="62179" y="2411222"/>
                  </a:lnTo>
                  <a:lnTo>
                    <a:pt x="61569" y="2413635"/>
                  </a:lnTo>
                  <a:lnTo>
                    <a:pt x="50901" y="2428621"/>
                  </a:lnTo>
                  <a:lnTo>
                    <a:pt x="49072" y="2430145"/>
                  </a:lnTo>
                  <a:lnTo>
                    <a:pt x="46939" y="2431415"/>
                  </a:lnTo>
                  <a:lnTo>
                    <a:pt x="44805" y="2432557"/>
                  </a:lnTo>
                  <a:lnTo>
                    <a:pt x="42671" y="2433447"/>
                  </a:lnTo>
                  <a:lnTo>
                    <a:pt x="40538" y="2434463"/>
                  </a:lnTo>
                  <a:lnTo>
                    <a:pt x="38100" y="2434971"/>
                  </a:lnTo>
                  <a:lnTo>
                    <a:pt x="35966" y="2435987"/>
                  </a:lnTo>
                  <a:lnTo>
                    <a:pt x="33223" y="2436495"/>
                  </a:lnTo>
                  <a:lnTo>
                    <a:pt x="31089" y="2436876"/>
                  </a:lnTo>
                  <a:lnTo>
                    <a:pt x="28346" y="2437511"/>
                  </a:lnTo>
                  <a:lnTo>
                    <a:pt x="25907" y="2437765"/>
                  </a:lnTo>
                  <a:lnTo>
                    <a:pt x="23164" y="2437765"/>
                  </a:lnTo>
                  <a:lnTo>
                    <a:pt x="20726" y="2438019"/>
                  </a:lnTo>
                  <a:lnTo>
                    <a:pt x="17983" y="2438019"/>
                  </a:lnTo>
                  <a:lnTo>
                    <a:pt x="15544" y="2438019"/>
                  </a:lnTo>
                  <a:lnTo>
                    <a:pt x="12801" y="2438019"/>
                  </a:lnTo>
                  <a:lnTo>
                    <a:pt x="10363" y="2437765"/>
                  </a:lnTo>
                  <a:lnTo>
                    <a:pt x="7619" y="2437765"/>
                  </a:lnTo>
                  <a:lnTo>
                    <a:pt x="5181" y="2437129"/>
                  </a:lnTo>
                  <a:lnTo>
                    <a:pt x="2438" y="2436876"/>
                  </a:lnTo>
                  <a:lnTo>
                    <a:pt x="0" y="2436495"/>
                  </a:lnTo>
                  <a:lnTo>
                    <a:pt x="304" y="2469133"/>
                  </a:lnTo>
                </a:path>
                <a:path w="6883400" h="10017125">
                  <a:moveTo>
                    <a:pt x="85343" y="2344166"/>
                  </a:moveTo>
                  <a:lnTo>
                    <a:pt x="85343" y="2469133"/>
                  </a:lnTo>
                </a:path>
                <a:path w="6883400" h="10017125">
                  <a:moveTo>
                    <a:pt x="304" y="2469133"/>
                  </a:moveTo>
                  <a:lnTo>
                    <a:pt x="0" y="2501773"/>
                  </a:lnTo>
                  <a:lnTo>
                    <a:pt x="2438" y="2501138"/>
                  </a:lnTo>
                  <a:lnTo>
                    <a:pt x="4876" y="2500503"/>
                  </a:lnTo>
                  <a:lnTo>
                    <a:pt x="7619" y="2499995"/>
                  </a:lnTo>
                  <a:lnTo>
                    <a:pt x="10058" y="2499614"/>
                  </a:lnTo>
                  <a:lnTo>
                    <a:pt x="12496" y="2499360"/>
                  </a:lnTo>
                  <a:lnTo>
                    <a:pt x="15239" y="2499360"/>
                  </a:lnTo>
                  <a:lnTo>
                    <a:pt x="17678" y="2498979"/>
                  </a:lnTo>
                  <a:lnTo>
                    <a:pt x="20421" y="2498979"/>
                  </a:lnTo>
                  <a:lnTo>
                    <a:pt x="22859" y="2499360"/>
                  </a:lnTo>
                  <a:lnTo>
                    <a:pt x="25603" y="2499360"/>
                  </a:lnTo>
                  <a:lnTo>
                    <a:pt x="28041" y="2499995"/>
                  </a:lnTo>
                  <a:lnTo>
                    <a:pt x="30784" y="2500249"/>
                  </a:lnTo>
                  <a:lnTo>
                    <a:pt x="33223" y="2500883"/>
                  </a:lnTo>
                  <a:lnTo>
                    <a:pt x="35661" y="2501519"/>
                  </a:lnTo>
                  <a:lnTo>
                    <a:pt x="38100" y="2502027"/>
                  </a:lnTo>
                  <a:lnTo>
                    <a:pt x="40233" y="2503043"/>
                  </a:lnTo>
                  <a:lnTo>
                    <a:pt x="42671" y="2503931"/>
                  </a:lnTo>
                  <a:lnTo>
                    <a:pt x="44805" y="2504821"/>
                  </a:lnTo>
                  <a:lnTo>
                    <a:pt x="46939" y="2506091"/>
                  </a:lnTo>
                  <a:lnTo>
                    <a:pt x="49072" y="2507233"/>
                  </a:lnTo>
                  <a:lnTo>
                    <a:pt x="50901" y="2508757"/>
                  </a:lnTo>
                  <a:lnTo>
                    <a:pt x="52730" y="2510281"/>
                  </a:lnTo>
                  <a:lnTo>
                    <a:pt x="54559" y="2511805"/>
                  </a:lnTo>
                  <a:lnTo>
                    <a:pt x="56083" y="2513329"/>
                  </a:lnTo>
                  <a:lnTo>
                    <a:pt x="57302" y="2515235"/>
                  </a:lnTo>
                  <a:lnTo>
                    <a:pt x="58826" y="2517267"/>
                  </a:lnTo>
                  <a:lnTo>
                    <a:pt x="59740" y="2519172"/>
                  </a:lnTo>
                  <a:lnTo>
                    <a:pt x="60959" y="2521330"/>
                  </a:lnTo>
                  <a:lnTo>
                    <a:pt x="61569" y="2523744"/>
                  </a:lnTo>
                  <a:lnTo>
                    <a:pt x="62179" y="2525903"/>
                  </a:lnTo>
                  <a:lnTo>
                    <a:pt x="62788" y="2528570"/>
                  </a:lnTo>
                  <a:lnTo>
                    <a:pt x="63093" y="2530982"/>
                  </a:lnTo>
                  <a:lnTo>
                    <a:pt x="42671" y="2558415"/>
                  </a:lnTo>
                  <a:lnTo>
                    <a:pt x="40538" y="2559430"/>
                  </a:lnTo>
                  <a:lnTo>
                    <a:pt x="38100" y="2559939"/>
                  </a:lnTo>
                  <a:lnTo>
                    <a:pt x="35966" y="2560954"/>
                  </a:lnTo>
                  <a:lnTo>
                    <a:pt x="33223" y="2561463"/>
                  </a:lnTo>
                  <a:lnTo>
                    <a:pt x="31089" y="2561844"/>
                  </a:lnTo>
                  <a:lnTo>
                    <a:pt x="28346" y="2562479"/>
                  </a:lnTo>
                  <a:lnTo>
                    <a:pt x="25907" y="2562732"/>
                  </a:lnTo>
                  <a:lnTo>
                    <a:pt x="23164" y="2562732"/>
                  </a:lnTo>
                  <a:lnTo>
                    <a:pt x="20726" y="2562987"/>
                  </a:lnTo>
                  <a:lnTo>
                    <a:pt x="17983" y="2562987"/>
                  </a:lnTo>
                  <a:lnTo>
                    <a:pt x="15544" y="2562987"/>
                  </a:lnTo>
                  <a:lnTo>
                    <a:pt x="12801" y="2562987"/>
                  </a:lnTo>
                  <a:lnTo>
                    <a:pt x="10363" y="2562732"/>
                  </a:lnTo>
                  <a:lnTo>
                    <a:pt x="7619" y="2562732"/>
                  </a:lnTo>
                  <a:lnTo>
                    <a:pt x="5181" y="2562098"/>
                  </a:lnTo>
                  <a:lnTo>
                    <a:pt x="2438" y="2562098"/>
                  </a:lnTo>
                  <a:lnTo>
                    <a:pt x="0" y="2561463"/>
                  </a:lnTo>
                  <a:lnTo>
                    <a:pt x="304" y="2594102"/>
                  </a:lnTo>
                </a:path>
                <a:path w="6883400" h="10017125">
                  <a:moveTo>
                    <a:pt x="85343" y="2469133"/>
                  </a:moveTo>
                  <a:lnTo>
                    <a:pt x="85343" y="2594102"/>
                  </a:lnTo>
                </a:path>
                <a:path w="6883400" h="10017125">
                  <a:moveTo>
                    <a:pt x="304" y="2594102"/>
                  </a:moveTo>
                  <a:lnTo>
                    <a:pt x="0" y="2626741"/>
                  </a:lnTo>
                  <a:lnTo>
                    <a:pt x="2438" y="2626105"/>
                  </a:lnTo>
                  <a:lnTo>
                    <a:pt x="4876" y="2625471"/>
                  </a:lnTo>
                  <a:lnTo>
                    <a:pt x="7619" y="2625217"/>
                  </a:lnTo>
                  <a:lnTo>
                    <a:pt x="10058" y="2624581"/>
                  </a:lnTo>
                  <a:lnTo>
                    <a:pt x="12496" y="2624328"/>
                  </a:lnTo>
                  <a:lnTo>
                    <a:pt x="15239" y="2624328"/>
                  </a:lnTo>
                  <a:lnTo>
                    <a:pt x="17678" y="2623947"/>
                  </a:lnTo>
                  <a:lnTo>
                    <a:pt x="20421" y="2623947"/>
                  </a:lnTo>
                  <a:lnTo>
                    <a:pt x="22859" y="2624328"/>
                  </a:lnTo>
                  <a:lnTo>
                    <a:pt x="25603" y="2624328"/>
                  </a:lnTo>
                  <a:lnTo>
                    <a:pt x="28041" y="2624963"/>
                  </a:lnTo>
                  <a:lnTo>
                    <a:pt x="30784" y="2625217"/>
                  </a:lnTo>
                  <a:lnTo>
                    <a:pt x="33223" y="2625852"/>
                  </a:lnTo>
                  <a:lnTo>
                    <a:pt x="35661" y="2626487"/>
                  </a:lnTo>
                  <a:lnTo>
                    <a:pt x="38100" y="2626995"/>
                  </a:lnTo>
                  <a:lnTo>
                    <a:pt x="40233" y="2628011"/>
                  </a:lnTo>
                  <a:lnTo>
                    <a:pt x="42671" y="2628900"/>
                  </a:lnTo>
                  <a:lnTo>
                    <a:pt x="44805" y="2629789"/>
                  </a:lnTo>
                  <a:lnTo>
                    <a:pt x="46939" y="2631058"/>
                  </a:lnTo>
                  <a:lnTo>
                    <a:pt x="49072" y="2632202"/>
                  </a:lnTo>
                  <a:lnTo>
                    <a:pt x="50901" y="2633726"/>
                  </a:lnTo>
                  <a:lnTo>
                    <a:pt x="52730" y="2635250"/>
                  </a:lnTo>
                  <a:lnTo>
                    <a:pt x="54559" y="2636774"/>
                  </a:lnTo>
                  <a:lnTo>
                    <a:pt x="56083" y="2638679"/>
                  </a:lnTo>
                  <a:lnTo>
                    <a:pt x="57302" y="2640203"/>
                  </a:lnTo>
                  <a:lnTo>
                    <a:pt x="58826" y="2642235"/>
                  </a:lnTo>
                  <a:lnTo>
                    <a:pt x="59740" y="2644140"/>
                  </a:lnTo>
                  <a:lnTo>
                    <a:pt x="60959" y="2646553"/>
                  </a:lnTo>
                  <a:lnTo>
                    <a:pt x="61569" y="2648712"/>
                  </a:lnTo>
                  <a:lnTo>
                    <a:pt x="62179" y="2650871"/>
                  </a:lnTo>
                  <a:lnTo>
                    <a:pt x="62788" y="2653538"/>
                  </a:lnTo>
                  <a:lnTo>
                    <a:pt x="63093" y="2655951"/>
                  </a:lnTo>
                  <a:lnTo>
                    <a:pt x="62788" y="2658745"/>
                  </a:lnTo>
                  <a:lnTo>
                    <a:pt x="62179" y="2661157"/>
                  </a:lnTo>
                  <a:lnTo>
                    <a:pt x="54254" y="2675763"/>
                  </a:lnTo>
                  <a:lnTo>
                    <a:pt x="52730" y="2677287"/>
                  </a:lnTo>
                  <a:lnTo>
                    <a:pt x="42671" y="2683382"/>
                  </a:lnTo>
                  <a:lnTo>
                    <a:pt x="40538" y="2684399"/>
                  </a:lnTo>
                  <a:lnTo>
                    <a:pt x="38100" y="2684906"/>
                  </a:lnTo>
                  <a:lnTo>
                    <a:pt x="35966" y="2685923"/>
                  </a:lnTo>
                  <a:lnTo>
                    <a:pt x="33223" y="2686430"/>
                  </a:lnTo>
                  <a:lnTo>
                    <a:pt x="31089" y="2686812"/>
                  </a:lnTo>
                  <a:lnTo>
                    <a:pt x="28346" y="2687447"/>
                  </a:lnTo>
                  <a:lnTo>
                    <a:pt x="25907" y="2687701"/>
                  </a:lnTo>
                  <a:lnTo>
                    <a:pt x="23164" y="2687701"/>
                  </a:lnTo>
                  <a:lnTo>
                    <a:pt x="20726" y="2687954"/>
                  </a:lnTo>
                  <a:lnTo>
                    <a:pt x="17983" y="2687954"/>
                  </a:lnTo>
                  <a:lnTo>
                    <a:pt x="15544" y="2687954"/>
                  </a:lnTo>
                  <a:lnTo>
                    <a:pt x="12801" y="2687954"/>
                  </a:lnTo>
                  <a:lnTo>
                    <a:pt x="10363" y="2687701"/>
                  </a:lnTo>
                  <a:lnTo>
                    <a:pt x="7619" y="2687701"/>
                  </a:lnTo>
                  <a:lnTo>
                    <a:pt x="5181" y="2687447"/>
                  </a:lnTo>
                  <a:lnTo>
                    <a:pt x="2438" y="2687066"/>
                  </a:lnTo>
                  <a:lnTo>
                    <a:pt x="0" y="2686430"/>
                  </a:lnTo>
                  <a:lnTo>
                    <a:pt x="304" y="2719070"/>
                  </a:lnTo>
                </a:path>
                <a:path w="6883400" h="10017125">
                  <a:moveTo>
                    <a:pt x="85343" y="2594102"/>
                  </a:moveTo>
                  <a:lnTo>
                    <a:pt x="85343" y="2719070"/>
                  </a:lnTo>
                </a:path>
                <a:path w="6883400" h="10017125">
                  <a:moveTo>
                    <a:pt x="304" y="2719070"/>
                  </a:moveTo>
                  <a:lnTo>
                    <a:pt x="0" y="2751963"/>
                  </a:lnTo>
                  <a:lnTo>
                    <a:pt x="2438" y="2751074"/>
                  </a:lnTo>
                  <a:lnTo>
                    <a:pt x="4876" y="2750439"/>
                  </a:lnTo>
                  <a:lnTo>
                    <a:pt x="7619" y="2750185"/>
                  </a:lnTo>
                  <a:lnTo>
                    <a:pt x="10058" y="2749550"/>
                  </a:lnTo>
                  <a:lnTo>
                    <a:pt x="12496" y="2749550"/>
                  </a:lnTo>
                  <a:lnTo>
                    <a:pt x="15239" y="2749296"/>
                  </a:lnTo>
                  <a:lnTo>
                    <a:pt x="17678" y="2749296"/>
                  </a:lnTo>
                  <a:lnTo>
                    <a:pt x="20421" y="2749296"/>
                  </a:lnTo>
                  <a:lnTo>
                    <a:pt x="22859" y="2749296"/>
                  </a:lnTo>
                  <a:lnTo>
                    <a:pt x="25603" y="2749550"/>
                  </a:lnTo>
                  <a:lnTo>
                    <a:pt x="28041" y="2749930"/>
                  </a:lnTo>
                  <a:lnTo>
                    <a:pt x="30784" y="2750185"/>
                  </a:lnTo>
                  <a:lnTo>
                    <a:pt x="33223" y="2750820"/>
                  </a:lnTo>
                  <a:lnTo>
                    <a:pt x="35661" y="2751454"/>
                  </a:lnTo>
                  <a:lnTo>
                    <a:pt x="38100" y="2751963"/>
                  </a:lnTo>
                  <a:lnTo>
                    <a:pt x="40233" y="2752979"/>
                  </a:lnTo>
                  <a:lnTo>
                    <a:pt x="42671" y="2753868"/>
                  </a:lnTo>
                  <a:lnTo>
                    <a:pt x="44805" y="2755011"/>
                  </a:lnTo>
                  <a:lnTo>
                    <a:pt x="46939" y="2756280"/>
                  </a:lnTo>
                  <a:lnTo>
                    <a:pt x="49072" y="2757551"/>
                  </a:lnTo>
                  <a:lnTo>
                    <a:pt x="50901" y="2758694"/>
                  </a:lnTo>
                  <a:lnTo>
                    <a:pt x="52730" y="2760218"/>
                  </a:lnTo>
                  <a:lnTo>
                    <a:pt x="54559" y="2761742"/>
                  </a:lnTo>
                  <a:lnTo>
                    <a:pt x="56083" y="2763647"/>
                  </a:lnTo>
                  <a:lnTo>
                    <a:pt x="57302" y="2765425"/>
                  </a:lnTo>
                  <a:lnTo>
                    <a:pt x="58826" y="2767203"/>
                  </a:lnTo>
                  <a:lnTo>
                    <a:pt x="59740" y="2769362"/>
                  </a:lnTo>
                  <a:lnTo>
                    <a:pt x="60959" y="2771521"/>
                  </a:lnTo>
                  <a:lnTo>
                    <a:pt x="61569" y="2773679"/>
                  </a:lnTo>
                  <a:lnTo>
                    <a:pt x="62179" y="2776093"/>
                  </a:lnTo>
                  <a:lnTo>
                    <a:pt x="62788" y="2778505"/>
                  </a:lnTo>
                  <a:lnTo>
                    <a:pt x="63093" y="2780919"/>
                  </a:lnTo>
                  <a:lnTo>
                    <a:pt x="62788" y="2783713"/>
                  </a:lnTo>
                  <a:lnTo>
                    <a:pt x="62179" y="2786506"/>
                  </a:lnTo>
                  <a:lnTo>
                    <a:pt x="54254" y="2800730"/>
                  </a:lnTo>
                  <a:lnTo>
                    <a:pt x="52730" y="2802254"/>
                  </a:lnTo>
                  <a:lnTo>
                    <a:pt x="42671" y="2808351"/>
                  </a:lnTo>
                  <a:lnTo>
                    <a:pt x="40538" y="2809367"/>
                  </a:lnTo>
                  <a:lnTo>
                    <a:pt x="38100" y="2810255"/>
                  </a:lnTo>
                  <a:lnTo>
                    <a:pt x="35966" y="2810891"/>
                  </a:lnTo>
                  <a:lnTo>
                    <a:pt x="33223" y="2811399"/>
                  </a:lnTo>
                  <a:lnTo>
                    <a:pt x="31089" y="2811779"/>
                  </a:lnTo>
                  <a:lnTo>
                    <a:pt x="28346" y="2812415"/>
                  </a:lnTo>
                  <a:lnTo>
                    <a:pt x="25907" y="2812669"/>
                  </a:lnTo>
                  <a:lnTo>
                    <a:pt x="23164" y="2812923"/>
                  </a:lnTo>
                  <a:lnTo>
                    <a:pt x="20726" y="2812923"/>
                  </a:lnTo>
                  <a:lnTo>
                    <a:pt x="17983" y="2812923"/>
                  </a:lnTo>
                  <a:lnTo>
                    <a:pt x="15544" y="2812923"/>
                  </a:lnTo>
                  <a:lnTo>
                    <a:pt x="12801" y="2812923"/>
                  </a:lnTo>
                  <a:lnTo>
                    <a:pt x="10363" y="2812923"/>
                  </a:lnTo>
                  <a:lnTo>
                    <a:pt x="7619" y="2812669"/>
                  </a:lnTo>
                  <a:lnTo>
                    <a:pt x="5181" y="2812415"/>
                  </a:lnTo>
                  <a:lnTo>
                    <a:pt x="2438" y="2812033"/>
                  </a:lnTo>
                  <a:lnTo>
                    <a:pt x="0" y="2811399"/>
                  </a:lnTo>
                  <a:lnTo>
                    <a:pt x="304" y="2844038"/>
                  </a:lnTo>
                </a:path>
                <a:path w="6883400" h="10017125">
                  <a:moveTo>
                    <a:pt x="85343" y="2719070"/>
                  </a:moveTo>
                  <a:lnTo>
                    <a:pt x="85343" y="2844038"/>
                  </a:lnTo>
                </a:path>
                <a:path w="6883400" h="10017125">
                  <a:moveTo>
                    <a:pt x="304" y="2844038"/>
                  </a:moveTo>
                  <a:lnTo>
                    <a:pt x="0" y="2876930"/>
                  </a:lnTo>
                  <a:lnTo>
                    <a:pt x="2438" y="2876423"/>
                  </a:lnTo>
                  <a:lnTo>
                    <a:pt x="4876" y="2875406"/>
                  </a:lnTo>
                  <a:lnTo>
                    <a:pt x="7619" y="2875153"/>
                  </a:lnTo>
                  <a:lnTo>
                    <a:pt x="10058" y="2874899"/>
                  </a:lnTo>
                  <a:lnTo>
                    <a:pt x="12496" y="2874518"/>
                  </a:lnTo>
                  <a:lnTo>
                    <a:pt x="15239" y="2874264"/>
                  </a:lnTo>
                  <a:lnTo>
                    <a:pt x="17678" y="2874264"/>
                  </a:lnTo>
                  <a:lnTo>
                    <a:pt x="20421" y="2874264"/>
                  </a:lnTo>
                  <a:lnTo>
                    <a:pt x="22859" y="2874264"/>
                  </a:lnTo>
                  <a:lnTo>
                    <a:pt x="25603" y="2874518"/>
                  </a:lnTo>
                  <a:lnTo>
                    <a:pt x="28041" y="2874899"/>
                  </a:lnTo>
                  <a:lnTo>
                    <a:pt x="30784" y="2875153"/>
                  </a:lnTo>
                  <a:lnTo>
                    <a:pt x="33223" y="2875788"/>
                  </a:lnTo>
                  <a:lnTo>
                    <a:pt x="35661" y="2876423"/>
                  </a:lnTo>
                  <a:lnTo>
                    <a:pt x="38100" y="2876930"/>
                  </a:lnTo>
                  <a:lnTo>
                    <a:pt x="40233" y="2877947"/>
                  </a:lnTo>
                  <a:lnTo>
                    <a:pt x="42671" y="2878836"/>
                  </a:lnTo>
                  <a:lnTo>
                    <a:pt x="44805" y="2879979"/>
                  </a:lnTo>
                  <a:lnTo>
                    <a:pt x="46939" y="2881249"/>
                  </a:lnTo>
                  <a:lnTo>
                    <a:pt x="49072" y="2882519"/>
                  </a:lnTo>
                  <a:lnTo>
                    <a:pt x="50901" y="2883662"/>
                  </a:lnTo>
                  <a:lnTo>
                    <a:pt x="52730" y="2885186"/>
                  </a:lnTo>
                  <a:lnTo>
                    <a:pt x="54559" y="2886710"/>
                  </a:lnTo>
                  <a:lnTo>
                    <a:pt x="56083" y="2888615"/>
                  </a:lnTo>
                  <a:lnTo>
                    <a:pt x="57302" y="2890393"/>
                  </a:lnTo>
                  <a:lnTo>
                    <a:pt x="58826" y="2892171"/>
                  </a:lnTo>
                  <a:lnTo>
                    <a:pt x="59740" y="2894329"/>
                  </a:lnTo>
                  <a:lnTo>
                    <a:pt x="60959" y="2896489"/>
                  </a:lnTo>
                  <a:lnTo>
                    <a:pt x="61569" y="2898648"/>
                  </a:lnTo>
                  <a:lnTo>
                    <a:pt x="62179" y="2901061"/>
                  </a:lnTo>
                  <a:lnTo>
                    <a:pt x="62788" y="2903474"/>
                  </a:lnTo>
                  <a:lnTo>
                    <a:pt x="63093" y="2905887"/>
                  </a:lnTo>
                  <a:lnTo>
                    <a:pt x="62788" y="2908680"/>
                  </a:lnTo>
                  <a:lnTo>
                    <a:pt x="62179" y="2911475"/>
                  </a:lnTo>
                  <a:lnTo>
                    <a:pt x="61569" y="2913888"/>
                  </a:lnTo>
                  <a:lnTo>
                    <a:pt x="60655" y="2916047"/>
                  </a:lnTo>
                  <a:lnTo>
                    <a:pt x="59740" y="2918460"/>
                  </a:lnTo>
                  <a:lnTo>
                    <a:pt x="58521" y="2920238"/>
                  </a:lnTo>
                  <a:lnTo>
                    <a:pt x="57302" y="2922397"/>
                  </a:lnTo>
                  <a:lnTo>
                    <a:pt x="55778" y="2924175"/>
                  </a:lnTo>
                  <a:lnTo>
                    <a:pt x="54254" y="2925699"/>
                  </a:lnTo>
                  <a:lnTo>
                    <a:pt x="52730" y="2927223"/>
                  </a:lnTo>
                  <a:lnTo>
                    <a:pt x="50901" y="2928747"/>
                  </a:lnTo>
                  <a:lnTo>
                    <a:pt x="49072" y="2930017"/>
                  </a:lnTo>
                  <a:lnTo>
                    <a:pt x="46939" y="2931287"/>
                  </a:lnTo>
                  <a:lnTo>
                    <a:pt x="44805" y="2932429"/>
                  </a:lnTo>
                  <a:lnTo>
                    <a:pt x="42671" y="2933319"/>
                  </a:lnTo>
                  <a:lnTo>
                    <a:pt x="40538" y="2934335"/>
                  </a:lnTo>
                  <a:lnTo>
                    <a:pt x="38100" y="2935224"/>
                  </a:lnTo>
                  <a:lnTo>
                    <a:pt x="35966" y="2935858"/>
                  </a:lnTo>
                  <a:lnTo>
                    <a:pt x="33223" y="2936367"/>
                  </a:lnTo>
                  <a:lnTo>
                    <a:pt x="31089" y="2937002"/>
                  </a:lnTo>
                  <a:lnTo>
                    <a:pt x="28346" y="2937382"/>
                  </a:lnTo>
                  <a:lnTo>
                    <a:pt x="25907" y="2937637"/>
                  </a:lnTo>
                  <a:lnTo>
                    <a:pt x="23164" y="2937891"/>
                  </a:lnTo>
                  <a:lnTo>
                    <a:pt x="20726" y="2937891"/>
                  </a:lnTo>
                  <a:lnTo>
                    <a:pt x="17983" y="2938272"/>
                  </a:lnTo>
                  <a:lnTo>
                    <a:pt x="15544" y="2938272"/>
                  </a:lnTo>
                  <a:lnTo>
                    <a:pt x="12801" y="2937891"/>
                  </a:lnTo>
                  <a:lnTo>
                    <a:pt x="10363" y="2937891"/>
                  </a:lnTo>
                  <a:lnTo>
                    <a:pt x="7619" y="2937637"/>
                  </a:lnTo>
                  <a:lnTo>
                    <a:pt x="5181" y="2937382"/>
                  </a:lnTo>
                  <a:lnTo>
                    <a:pt x="2438" y="2937002"/>
                  </a:lnTo>
                  <a:lnTo>
                    <a:pt x="0" y="2936367"/>
                  </a:lnTo>
                  <a:lnTo>
                    <a:pt x="304" y="2969005"/>
                  </a:lnTo>
                </a:path>
                <a:path w="6883400" h="10017125">
                  <a:moveTo>
                    <a:pt x="85343" y="2844038"/>
                  </a:moveTo>
                  <a:lnTo>
                    <a:pt x="85343" y="2969005"/>
                  </a:lnTo>
                </a:path>
                <a:path w="6883400" h="10017125">
                  <a:moveTo>
                    <a:pt x="304" y="2969005"/>
                  </a:moveTo>
                  <a:lnTo>
                    <a:pt x="0" y="3001899"/>
                  </a:lnTo>
                  <a:lnTo>
                    <a:pt x="2438" y="3001391"/>
                  </a:lnTo>
                  <a:lnTo>
                    <a:pt x="4876" y="3000755"/>
                  </a:lnTo>
                  <a:lnTo>
                    <a:pt x="7619" y="3000121"/>
                  </a:lnTo>
                  <a:lnTo>
                    <a:pt x="10058" y="2999867"/>
                  </a:lnTo>
                  <a:lnTo>
                    <a:pt x="12496" y="2999486"/>
                  </a:lnTo>
                  <a:lnTo>
                    <a:pt x="15239" y="2999231"/>
                  </a:lnTo>
                  <a:lnTo>
                    <a:pt x="17678" y="2999231"/>
                  </a:lnTo>
                  <a:lnTo>
                    <a:pt x="20421" y="2999231"/>
                  </a:lnTo>
                  <a:lnTo>
                    <a:pt x="22859" y="2999231"/>
                  </a:lnTo>
                  <a:lnTo>
                    <a:pt x="25603" y="2999486"/>
                  </a:lnTo>
                  <a:lnTo>
                    <a:pt x="28041" y="2999867"/>
                  </a:lnTo>
                  <a:lnTo>
                    <a:pt x="30784" y="3000121"/>
                  </a:lnTo>
                  <a:lnTo>
                    <a:pt x="33223" y="3000755"/>
                  </a:lnTo>
                  <a:lnTo>
                    <a:pt x="35661" y="3001391"/>
                  </a:lnTo>
                  <a:lnTo>
                    <a:pt x="38100" y="3001899"/>
                  </a:lnTo>
                  <a:lnTo>
                    <a:pt x="40233" y="3002915"/>
                  </a:lnTo>
                  <a:lnTo>
                    <a:pt x="42671" y="3003804"/>
                  </a:lnTo>
                  <a:lnTo>
                    <a:pt x="44805" y="3004947"/>
                  </a:lnTo>
                  <a:lnTo>
                    <a:pt x="46939" y="3006217"/>
                  </a:lnTo>
                  <a:lnTo>
                    <a:pt x="49072" y="3007487"/>
                  </a:lnTo>
                  <a:lnTo>
                    <a:pt x="50901" y="3008629"/>
                  </a:lnTo>
                  <a:lnTo>
                    <a:pt x="52730" y="3010154"/>
                  </a:lnTo>
                  <a:lnTo>
                    <a:pt x="54559" y="3011678"/>
                  </a:lnTo>
                  <a:lnTo>
                    <a:pt x="56083" y="3013582"/>
                  </a:lnTo>
                  <a:lnTo>
                    <a:pt x="57302" y="3015361"/>
                  </a:lnTo>
                  <a:lnTo>
                    <a:pt x="58826" y="3017139"/>
                  </a:lnTo>
                  <a:lnTo>
                    <a:pt x="59740" y="3019298"/>
                  </a:lnTo>
                  <a:lnTo>
                    <a:pt x="63093" y="3030854"/>
                  </a:lnTo>
                  <a:lnTo>
                    <a:pt x="54254" y="3050667"/>
                  </a:lnTo>
                  <a:lnTo>
                    <a:pt x="52730" y="3052191"/>
                  </a:lnTo>
                  <a:lnTo>
                    <a:pt x="42671" y="3058287"/>
                  </a:lnTo>
                  <a:lnTo>
                    <a:pt x="40538" y="3059303"/>
                  </a:lnTo>
                  <a:lnTo>
                    <a:pt x="38100" y="3060192"/>
                  </a:lnTo>
                  <a:lnTo>
                    <a:pt x="35966" y="3060827"/>
                  </a:lnTo>
                  <a:lnTo>
                    <a:pt x="33223" y="3061335"/>
                  </a:lnTo>
                  <a:lnTo>
                    <a:pt x="31089" y="3061970"/>
                  </a:lnTo>
                  <a:lnTo>
                    <a:pt x="28346" y="3062351"/>
                  </a:lnTo>
                  <a:lnTo>
                    <a:pt x="25907" y="3062604"/>
                  </a:lnTo>
                  <a:lnTo>
                    <a:pt x="23164" y="3062858"/>
                  </a:lnTo>
                  <a:lnTo>
                    <a:pt x="20726" y="3062858"/>
                  </a:lnTo>
                  <a:lnTo>
                    <a:pt x="17983" y="3063240"/>
                  </a:lnTo>
                  <a:lnTo>
                    <a:pt x="15544" y="3063240"/>
                  </a:lnTo>
                  <a:lnTo>
                    <a:pt x="12801" y="3062858"/>
                  </a:lnTo>
                  <a:lnTo>
                    <a:pt x="10363" y="3062858"/>
                  </a:lnTo>
                  <a:lnTo>
                    <a:pt x="7619" y="3062604"/>
                  </a:lnTo>
                  <a:lnTo>
                    <a:pt x="5181" y="3062351"/>
                  </a:lnTo>
                  <a:lnTo>
                    <a:pt x="2438" y="3061970"/>
                  </a:lnTo>
                  <a:lnTo>
                    <a:pt x="0" y="3061335"/>
                  </a:lnTo>
                  <a:lnTo>
                    <a:pt x="304" y="3093974"/>
                  </a:lnTo>
                </a:path>
                <a:path w="6883400" h="10017125">
                  <a:moveTo>
                    <a:pt x="85343" y="2969005"/>
                  </a:moveTo>
                  <a:lnTo>
                    <a:pt x="85343" y="3093974"/>
                  </a:lnTo>
                </a:path>
                <a:path w="6883400" h="10017125">
                  <a:moveTo>
                    <a:pt x="304" y="3093974"/>
                  </a:moveTo>
                  <a:lnTo>
                    <a:pt x="0" y="3126867"/>
                  </a:lnTo>
                  <a:lnTo>
                    <a:pt x="2438" y="3126358"/>
                  </a:lnTo>
                  <a:lnTo>
                    <a:pt x="4876" y="3125724"/>
                  </a:lnTo>
                  <a:lnTo>
                    <a:pt x="7619" y="3125089"/>
                  </a:lnTo>
                  <a:lnTo>
                    <a:pt x="10058" y="3124835"/>
                  </a:lnTo>
                  <a:lnTo>
                    <a:pt x="12496" y="3124454"/>
                  </a:lnTo>
                  <a:lnTo>
                    <a:pt x="15239" y="3124200"/>
                  </a:lnTo>
                  <a:lnTo>
                    <a:pt x="17678" y="3124200"/>
                  </a:lnTo>
                  <a:lnTo>
                    <a:pt x="20421" y="3124200"/>
                  </a:lnTo>
                  <a:lnTo>
                    <a:pt x="22859" y="3124200"/>
                  </a:lnTo>
                  <a:lnTo>
                    <a:pt x="25603" y="3124454"/>
                  </a:lnTo>
                  <a:lnTo>
                    <a:pt x="28041" y="3124835"/>
                  </a:lnTo>
                  <a:lnTo>
                    <a:pt x="30784" y="3125089"/>
                  </a:lnTo>
                  <a:lnTo>
                    <a:pt x="33223" y="3125724"/>
                  </a:lnTo>
                  <a:lnTo>
                    <a:pt x="35661" y="3126358"/>
                  </a:lnTo>
                  <a:lnTo>
                    <a:pt x="38100" y="3127248"/>
                  </a:lnTo>
                  <a:lnTo>
                    <a:pt x="40233" y="3127882"/>
                  </a:lnTo>
                  <a:lnTo>
                    <a:pt x="42671" y="3128772"/>
                  </a:lnTo>
                  <a:lnTo>
                    <a:pt x="44805" y="3129915"/>
                  </a:lnTo>
                  <a:lnTo>
                    <a:pt x="46939" y="3131185"/>
                  </a:lnTo>
                  <a:lnTo>
                    <a:pt x="49072" y="3132454"/>
                  </a:lnTo>
                  <a:lnTo>
                    <a:pt x="50901" y="3133979"/>
                  </a:lnTo>
                  <a:lnTo>
                    <a:pt x="52730" y="3135122"/>
                  </a:lnTo>
                  <a:lnTo>
                    <a:pt x="54559" y="3136646"/>
                  </a:lnTo>
                  <a:lnTo>
                    <a:pt x="56083" y="3138551"/>
                  </a:lnTo>
                  <a:lnTo>
                    <a:pt x="57302" y="3140329"/>
                  </a:lnTo>
                  <a:lnTo>
                    <a:pt x="58826" y="3142106"/>
                  </a:lnTo>
                  <a:lnTo>
                    <a:pt x="59740" y="3144266"/>
                  </a:lnTo>
                  <a:lnTo>
                    <a:pt x="60959" y="3146425"/>
                  </a:lnTo>
                  <a:lnTo>
                    <a:pt x="61569" y="3148583"/>
                  </a:lnTo>
                  <a:lnTo>
                    <a:pt x="62179" y="3150997"/>
                  </a:lnTo>
                  <a:lnTo>
                    <a:pt x="62788" y="3153410"/>
                  </a:lnTo>
                  <a:lnTo>
                    <a:pt x="63093" y="3156204"/>
                  </a:lnTo>
                  <a:lnTo>
                    <a:pt x="62788" y="3158871"/>
                  </a:lnTo>
                  <a:lnTo>
                    <a:pt x="62179" y="3161411"/>
                  </a:lnTo>
                  <a:lnTo>
                    <a:pt x="54254" y="3175635"/>
                  </a:lnTo>
                  <a:lnTo>
                    <a:pt x="52730" y="3177540"/>
                  </a:lnTo>
                  <a:lnTo>
                    <a:pt x="50901" y="3178682"/>
                  </a:lnTo>
                  <a:lnTo>
                    <a:pt x="49072" y="3180206"/>
                  </a:lnTo>
                  <a:lnTo>
                    <a:pt x="46939" y="3181477"/>
                  </a:lnTo>
                  <a:lnTo>
                    <a:pt x="44805" y="3182366"/>
                  </a:lnTo>
                  <a:lnTo>
                    <a:pt x="42671" y="3183254"/>
                  </a:lnTo>
                  <a:lnTo>
                    <a:pt x="40538" y="3184271"/>
                  </a:lnTo>
                  <a:lnTo>
                    <a:pt x="38100" y="3185160"/>
                  </a:lnTo>
                  <a:lnTo>
                    <a:pt x="35966" y="3185795"/>
                  </a:lnTo>
                  <a:lnTo>
                    <a:pt x="33223" y="3186303"/>
                  </a:lnTo>
                  <a:lnTo>
                    <a:pt x="31089" y="3186938"/>
                  </a:lnTo>
                  <a:lnTo>
                    <a:pt x="28346" y="3187319"/>
                  </a:lnTo>
                  <a:lnTo>
                    <a:pt x="25907" y="3187573"/>
                  </a:lnTo>
                  <a:lnTo>
                    <a:pt x="23164" y="3187827"/>
                  </a:lnTo>
                  <a:lnTo>
                    <a:pt x="20726" y="3188207"/>
                  </a:lnTo>
                  <a:lnTo>
                    <a:pt x="17983" y="3188207"/>
                  </a:lnTo>
                  <a:lnTo>
                    <a:pt x="15544" y="3188207"/>
                  </a:lnTo>
                  <a:lnTo>
                    <a:pt x="12801" y="3188207"/>
                  </a:lnTo>
                  <a:lnTo>
                    <a:pt x="10363" y="3187827"/>
                  </a:lnTo>
                  <a:lnTo>
                    <a:pt x="7619" y="3187573"/>
                  </a:lnTo>
                  <a:lnTo>
                    <a:pt x="5181" y="3187319"/>
                  </a:lnTo>
                  <a:lnTo>
                    <a:pt x="2438" y="3186938"/>
                  </a:lnTo>
                  <a:lnTo>
                    <a:pt x="0" y="3186683"/>
                  </a:lnTo>
                  <a:lnTo>
                    <a:pt x="304" y="3218942"/>
                  </a:lnTo>
                </a:path>
                <a:path w="6883400" h="10017125">
                  <a:moveTo>
                    <a:pt x="85343" y="3093974"/>
                  </a:moveTo>
                  <a:lnTo>
                    <a:pt x="85343" y="3218942"/>
                  </a:lnTo>
                </a:path>
                <a:path w="6883400" h="10017125">
                  <a:moveTo>
                    <a:pt x="304" y="3218942"/>
                  </a:moveTo>
                  <a:lnTo>
                    <a:pt x="0" y="3251835"/>
                  </a:lnTo>
                  <a:lnTo>
                    <a:pt x="2438" y="3251327"/>
                  </a:lnTo>
                  <a:lnTo>
                    <a:pt x="4876" y="3250692"/>
                  </a:lnTo>
                  <a:lnTo>
                    <a:pt x="7619" y="3250056"/>
                  </a:lnTo>
                  <a:lnTo>
                    <a:pt x="10058" y="3249803"/>
                  </a:lnTo>
                  <a:lnTo>
                    <a:pt x="12496" y="3249422"/>
                  </a:lnTo>
                  <a:lnTo>
                    <a:pt x="15239" y="3249168"/>
                  </a:lnTo>
                  <a:lnTo>
                    <a:pt x="17678" y="3249168"/>
                  </a:lnTo>
                  <a:lnTo>
                    <a:pt x="20421" y="3249168"/>
                  </a:lnTo>
                  <a:lnTo>
                    <a:pt x="22859" y="3249168"/>
                  </a:lnTo>
                  <a:lnTo>
                    <a:pt x="25603" y="3249422"/>
                  </a:lnTo>
                  <a:lnTo>
                    <a:pt x="28041" y="3249803"/>
                  </a:lnTo>
                  <a:lnTo>
                    <a:pt x="30784" y="3250311"/>
                  </a:lnTo>
                  <a:lnTo>
                    <a:pt x="33223" y="3250692"/>
                  </a:lnTo>
                  <a:lnTo>
                    <a:pt x="35661" y="3251580"/>
                  </a:lnTo>
                  <a:lnTo>
                    <a:pt x="38100" y="3252216"/>
                  </a:lnTo>
                  <a:lnTo>
                    <a:pt x="40233" y="3253104"/>
                  </a:lnTo>
                  <a:lnTo>
                    <a:pt x="42671" y="3253994"/>
                  </a:lnTo>
                  <a:lnTo>
                    <a:pt x="44805" y="3254882"/>
                  </a:lnTo>
                  <a:lnTo>
                    <a:pt x="46939" y="3256153"/>
                  </a:lnTo>
                  <a:lnTo>
                    <a:pt x="49072" y="3257423"/>
                  </a:lnTo>
                  <a:lnTo>
                    <a:pt x="50901" y="3258947"/>
                  </a:lnTo>
                  <a:lnTo>
                    <a:pt x="52730" y="3260090"/>
                  </a:lnTo>
                  <a:lnTo>
                    <a:pt x="54559" y="3261995"/>
                  </a:lnTo>
                  <a:lnTo>
                    <a:pt x="56083" y="3263519"/>
                  </a:lnTo>
                  <a:lnTo>
                    <a:pt x="57302" y="3265297"/>
                  </a:lnTo>
                  <a:lnTo>
                    <a:pt x="58826" y="3267455"/>
                  </a:lnTo>
                  <a:lnTo>
                    <a:pt x="59740" y="3269233"/>
                  </a:lnTo>
                  <a:lnTo>
                    <a:pt x="60959" y="3271393"/>
                  </a:lnTo>
                  <a:lnTo>
                    <a:pt x="61569" y="3273805"/>
                  </a:lnTo>
                  <a:lnTo>
                    <a:pt x="62179" y="3275965"/>
                  </a:lnTo>
                  <a:lnTo>
                    <a:pt x="62788" y="3278378"/>
                  </a:lnTo>
                  <a:lnTo>
                    <a:pt x="63093" y="3281172"/>
                  </a:lnTo>
                  <a:lnTo>
                    <a:pt x="54254" y="3300603"/>
                  </a:lnTo>
                  <a:lnTo>
                    <a:pt x="52730" y="3302507"/>
                  </a:lnTo>
                  <a:lnTo>
                    <a:pt x="50901" y="3303651"/>
                  </a:lnTo>
                  <a:lnTo>
                    <a:pt x="49072" y="3305175"/>
                  </a:lnTo>
                  <a:lnTo>
                    <a:pt x="46939" y="3306445"/>
                  </a:lnTo>
                  <a:lnTo>
                    <a:pt x="44805" y="3307333"/>
                  </a:lnTo>
                  <a:lnTo>
                    <a:pt x="42671" y="3308604"/>
                  </a:lnTo>
                  <a:lnTo>
                    <a:pt x="40538" y="3309493"/>
                  </a:lnTo>
                  <a:lnTo>
                    <a:pt x="38100" y="3310128"/>
                  </a:lnTo>
                  <a:lnTo>
                    <a:pt x="35966" y="3311017"/>
                  </a:lnTo>
                  <a:lnTo>
                    <a:pt x="33223" y="3311271"/>
                  </a:lnTo>
                  <a:lnTo>
                    <a:pt x="31089" y="3311905"/>
                  </a:lnTo>
                  <a:lnTo>
                    <a:pt x="28346" y="3312541"/>
                  </a:lnTo>
                  <a:lnTo>
                    <a:pt x="25907" y="3312541"/>
                  </a:lnTo>
                  <a:lnTo>
                    <a:pt x="23164" y="3312795"/>
                  </a:lnTo>
                  <a:lnTo>
                    <a:pt x="20726" y="3313176"/>
                  </a:lnTo>
                  <a:lnTo>
                    <a:pt x="17983" y="3313176"/>
                  </a:lnTo>
                  <a:lnTo>
                    <a:pt x="15544" y="3313176"/>
                  </a:lnTo>
                  <a:lnTo>
                    <a:pt x="12801" y="3313176"/>
                  </a:lnTo>
                  <a:lnTo>
                    <a:pt x="10363" y="3312795"/>
                  </a:lnTo>
                  <a:lnTo>
                    <a:pt x="7619" y="3312541"/>
                  </a:lnTo>
                  <a:lnTo>
                    <a:pt x="5181" y="3312287"/>
                  </a:lnTo>
                  <a:lnTo>
                    <a:pt x="2438" y="3311905"/>
                  </a:lnTo>
                  <a:lnTo>
                    <a:pt x="0" y="3311652"/>
                  </a:lnTo>
                  <a:lnTo>
                    <a:pt x="304" y="3344291"/>
                  </a:lnTo>
                </a:path>
                <a:path w="6883400" h="10017125">
                  <a:moveTo>
                    <a:pt x="85343" y="3218942"/>
                  </a:moveTo>
                  <a:lnTo>
                    <a:pt x="85343" y="3344291"/>
                  </a:lnTo>
                </a:path>
                <a:path w="6883400" h="10017125">
                  <a:moveTo>
                    <a:pt x="304" y="3343910"/>
                  </a:moveTo>
                  <a:lnTo>
                    <a:pt x="0" y="3376803"/>
                  </a:lnTo>
                  <a:lnTo>
                    <a:pt x="2438" y="3376295"/>
                  </a:lnTo>
                  <a:lnTo>
                    <a:pt x="4876" y="3375660"/>
                  </a:lnTo>
                  <a:lnTo>
                    <a:pt x="7619" y="3375025"/>
                  </a:lnTo>
                  <a:lnTo>
                    <a:pt x="10058" y="3374771"/>
                  </a:lnTo>
                  <a:lnTo>
                    <a:pt x="12496" y="3374390"/>
                  </a:lnTo>
                  <a:lnTo>
                    <a:pt x="15239" y="3374136"/>
                  </a:lnTo>
                  <a:lnTo>
                    <a:pt x="17678" y="3374136"/>
                  </a:lnTo>
                  <a:lnTo>
                    <a:pt x="20421" y="3374136"/>
                  </a:lnTo>
                  <a:lnTo>
                    <a:pt x="22859" y="3374136"/>
                  </a:lnTo>
                  <a:lnTo>
                    <a:pt x="25603" y="3374390"/>
                  </a:lnTo>
                  <a:lnTo>
                    <a:pt x="28041" y="3374771"/>
                  </a:lnTo>
                  <a:lnTo>
                    <a:pt x="30784" y="3375279"/>
                  </a:lnTo>
                  <a:lnTo>
                    <a:pt x="33223" y="3375660"/>
                  </a:lnTo>
                  <a:lnTo>
                    <a:pt x="35661" y="3376549"/>
                  </a:lnTo>
                  <a:lnTo>
                    <a:pt x="38100" y="3377183"/>
                  </a:lnTo>
                  <a:lnTo>
                    <a:pt x="40233" y="3378073"/>
                  </a:lnTo>
                  <a:lnTo>
                    <a:pt x="42671" y="3378962"/>
                  </a:lnTo>
                  <a:lnTo>
                    <a:pt x="44805" y="3379851"/>
                  </a:lnTo>
                  <a:lnTo>
                    <a:pt x="46939" y="3381121"/>
                  </a:lnTo>
                  <a:lnTo>
                    <a:pt x="49072" y="3382391"/>
                  </a:lnTo>
                  <a:lnTo>
                    <a:pt x="50901" y="3383915"/>
                  </a:lnTo>
                  <a:lnTo>
                    <a:pt x="52730" y="3385057"/>
                  </a:lnTo>
                  <a:lnTo>
                    <a:pt x="54559" y="3386963"/>
                  </a:lnTo>
                  <a:lnTo>
                    <a:pt x="56083" y="3388487"/>
                  </a:lnTo>
                  <a:lnTo>
                    <a:pt x="57302" y="3390265"/>
                  </a:lnTo>
                  <a:lnTo>
                    <a:pt x="58826" y="3392424"/>
                  </a:lnTo>
                  <a:lnTo>
                    <a:pt x="59740" y="3394202"/>
                  </a:lnTo>
                  <a:lnTo>
                    <a:pt x="60959" y="3396361"/>
                  </a:lnTo>
                  <a:lnTo>
                    <a:pt x="61569" y="3398774"/>
                  </a:lnTo>
                  <a:lnTo>
                    <a:pt x="62179" y="3400932"/>
                  </a:lnTo>
                  <a:lnTo>
                    <a:pt x="62788" y="3403346"/>
                  </a:lnTo>
                  <a:lnTo>
                    <a:pt x="63093" y="3406140"/>
                  </a:lnTo>
                  <a:lnTo>
                    <a:pt x="54254" y="3425571"/>
                  </a:lnTo>
                  <a:lnTo>
                    <a:pt x="52730" y="3427476"/>
                  </a:lnTo>
                  <a:lnTo>
                    <a:pt x="50901" y="3428619"/>
                  </a:lnTo>
                  <a:lnTo>
                    <a:pt x="49072" y="3430143"/>
                  </a:lnTo>
                  <a:lnTo>
                    <a:pt x="46939" y="3431413"/>
                  </a:lnTo>
                  <a:lnTo>
                    <a:pt x="44805" y="3432302"/>
                  </a:lnTo>
                  <a:lnTo>
                    <a:pt x="42671" y="3433572"/>
                  </a:lnTo>
                  <a:lnTo>
                    <a:pt x="40538" y="3434461"/>
                  </a:lnTo>
                  <a:lnTo>
                    <a:pt x="38100" y="3435096"/>
                  </a:lnTo>
                  <a:lnTo>
                    <a:pt x="35966" y="3435985"/>
                  </a:lnTo>
                  <a:lnTo>
                    <a:pt x="33223" y="3436239"/>
                  </a:lnTo>
                  <a:lnTo>
                    <a:pt x="31089" y="3436874"/>
                  </a:lnTo>
                  <a:lnTo>
                    <a:pt x="28346" y="3437508"/>
                  </a:lnTo>
                  <a:lnTo>
                    <a:pt x="25907" y="3437508"/>
                  </a:lnTo>
                  <a:lnTo>
                    <a:pt x="23164" y="3437763"/>
                  </a:lnTo>
                  <a:lnTo>
                    <a:pt x="20726" y="3438144"/>
                  </a:lnTo>
                  <a:lnTo>
                    <a:pt x="17983" y="3438144"/>
                  </a:lnTo>
                  <a:lnTo>
                    <a:pt x="15544" y="3438144"/>
                  </a:lnTo>
                  <a:lnTo>
                    <a:pt x="12801" y="3438144"/>
                  </a:lnTo>
                  <a:lnTo>
                    <a:pt x="10363" y="3437763"/>
                  </a:lnTo>
                  <a:lnTo>
                    <a:pt x="7619" y="3437508"/>
                  </a:lnTo>
                  <a:lnTo>
                    <a:pt x="5181" y="3437254"/>
                  </a:lnTo>
                  <a:lnTo>
                    <a:pt x="2438" y="3436874"/>
                  </a:lnTo>
                  <a:lnTo>
                    <a:pt x="0" y="3436620"/>
                  </a:lnTo>
                  <a:lnTo>
                    <a:pt x="304" y="3469258"/>
                  </a:lnTo>
                </a:path>
                <a:path w="6883400" h="10017125">
                  <a:moveTo>
                    <a:pt x="85343" y="3343910"/>
                  </a:moveTo>
                  <a:lnTo>
                    <a:pt x="85343" y="3469258"/>
                  </a:lnTo>
                </a:path>
                <a:path w="6883400" h="10017125">
                  <a:moveTo>
                    <a:pt x="304" y="3469258"/>
                  </a:moveTo>
                  <a:lnTo>
                    <a:pt x="0" y="3501771"/>
                  </a:lnTo>
                  <a:lnTo>
                    <a:pt x="2438" y="3501263"/>
                  </a:lnTo>
                  <a:lnTo>
                    <a:pt x="4876" y="3500628"/>
                  </a:lnTo>
                  <a:lnTo>
                    <a:pt x="7619" y="3499993"/>
                  </a:lnTo>
                  <a:lnTo>
                    <a:pt x="10058" y="3499739"/>
                  </a:lnTo>
                  <a:lnTo>
                    <a:pt x="12496" y="3499357"/>
                  </a:lnTo>
                  <a:lnTo>
                    <a:pt x="15239" y="3499357"/>
                  </a:lnTo>
                  <a:lnTo>
                    <a:pt x="17678" y="3499104"/>
                  </a:lnTo>
                  <a:lnTo>
                    <a:pt x="20421" y="3499104"/>
                  </a:lnTo>
                  <a:lnTo>
                    <a:pt x="22859" y="3499357"/>
                  </a:lnTo>
                  <a:lnTo>
                    <a:pt x="25603" y="3499357"/>
                  </a:lnTo>
                  <a:lnTo>
                    <a:pt x="28041" y="3499739"/>
                  </a:lnTo>
                  <a:lnTo>
                    <a:pt x="30784" y="3500247"/>
                  </a:lnTo>
                  <a:lnTo>
                    <a:pt x="33223" y="3500881"/>
                  </a:lnTo>
                  <a:lnTo>
                    <a:pt x="35661" y="3501517"/>
                  </a:lnTo>
                  <a:lnTo>
                    <a:pt x="38100" y="3502152"/>
                  </a:lnTo>
                  <a:lnTo>
                    <a:pt x="40233" y="3503041"/>
                  </a:lnTo>
                  <a:lnTo>
                    <a:pt x="42671" y="3503929"/>
                  </a:lnTo>
                  <a:lnTo>
                    <a:pt x="44805" y="3504819"/>
                  </a:lnTo>
                  <a:lnTo>
                    <a:pt x="46939" y="3506089"/>
                  </a:lnTo>
                  <a:lnTo>
                    <a:pt x="49072" y="3507358"/>
                  </a:lnTo>
                  <a:lnTo>
                    <a:pt x="50901" y="3508882"/>
                  </a:lnTo>
                  <a:lnTo>
                    <a:pt x="52730" y="3510406"/>
                  </a:lnTo>
                  <a:lnTo>
                    <a:pt x="54559" y="3511930"/>
                  </a:lnTo>
                  <a:lnTo>
                    <a:pt x="56083" y="3513454"/>
                  </a:lnTo>
                  <a:lnTo>
                    <a:pt x="57302" y="3515232"/>
                  </a:lnTo>
                  <a:lnTo>
                    <a:pt x="58826" y="3517392"/>
                  </a:lnTo>
                  <a:lnTo>
                    <a:pt x="59740" y="3519170"/>
                  </a:lnTo>
                  <a:lnTo>
                    <a:pt x="60959" y="3521329"/>
                  </a:lnTo>
                  <a:lnTo>
                    <a:pt x="61569" y="3523742"/>
                  </a:lnTo>
                  <a:lnTo>
                    <a:pt x="62179" y="3525901"/>
                  </a:lnTo>
                  <a:lnTo>
                    <a:pt x="62788" y="3528695"/>
                  </a:lnTo>
                  <a:lnTo>
                    <a:pt x="63093" y="3531107"/>
                  </a:lnTo>
                  <a:lnTo>
                    <a:pt x="55778" y="3549015"/>
                  </a:lnTo>
                  <a:lnTo>
                    <a:pt x="54254" y="3550920"/>
                  </a:lnTo>
                  <a:lnTo>
                    <a:pt x="52730" y="3552444"/>
                  </a:lnTo>
                  <a:lnTo>
                    <a:pt x="50901" y="3553968"/>
                  </a:lnTo>
                  <a:lnTo>
                    <a:pt x="49072" y="3555111"/>
                  </a:lnTo>
                  <a:lnTo>
                    <a:pt x="46939" y="3556380"/>
                  </a:lnTo>
                  <a:lnTo>
                    <a:pt x="44805" y="3557651"/>
                  </a:lnTo>
                  <a:lnTo>
                    <a:pt x="42671" y="3558540"/>
                  </a:lnTo>
                  <a:lnTo>
                    <a:pt x="40538" y="3559429"/>
                  </a:lnTo>
                  <a:lnTo>
                    <a:pt x="38100" y="3560064"/>
                  </a:lnTo>
                  <a:lnTo>
                    <a:pt x="35966" y="3560953"/>
                  </a:lnTo>
                  <a:lnTo>
                    <a:pt x="33223" y="3561588"/>
                  </a:lnTo>
                  <a:lnTo>
                    <a:pt x="31089" y="3561842"/>
                  </a:lnTo>
                  <a:lnTo>
                    <a:pt x="28346" y="3562477"/>
                  </a:lnTo>
                  <a:lnTo>
                    <a:pt x="25907" y="3562730"/>
                  </a:lnTo>
                  <a:lnTo>
                    <a:pt x="23164" y="3562730"/>
                  </a:lnTo>
                  <a:lnTo>
                    <a:pt x="20726" y="3563112"/>
                  </a:lnTo>
                  <a:lnTo>
                    <a:pt x="17983" y="3563112"/>
                  </a:lnTo>
                  <a:lnTo>
                    <a:pt x="15544" y="3563112"/>
                  </a:lnTo>
                  <a:lnTo>
                    <a:pt x="12801" y="3563112"/>
                  </a:lnTo>
                  <a:lnTo>
                    <a:pt x="10363" y="3562730"/>
                  </a:lnTo>
                  <a:lnTo>
                    <a:pt x="7619" y="3562730"/>
                  </a:lnTo>
                  <a:lnTo>
                    <a:pt x="5181" y="3562223"/>
                  </a:lnTo>
                  <a:lnTo>
                    <a:pt x="2438" y="3561842"/>
                  </a:lnTo>
                  <a:lnTo>
                    <a:pt x="0" y="3561588"/>
                  </a:lnTo>
                  <a:lnTo>
                    <a:pt x="304" y="3594227"/>
                  </a:lnTo>
                </a:path>
                <a:path w="6883400" h="10017125">
                  <a:moveTo>
                    <a:pt x="85343" y="3469258"/>
                  </a:moveTo>
                  <a:lnTo>
                    <a:pt x="85343" y="3594227"/>
                  </a:lnTo>
                </a:path>
                <a:path w="6883400" h="10017125">
                  <a:moveTo>
                    <a:pt x="304" y="3594227"/>
                  </a:moveTo>
                  <a:lnTo>
                    <a:pt x="0" y="3626739"/>
                  </a:lnTo>
                  <a:lnTo>
                    <a:pt x="2438" y="3626230"/>
                  </a:lnTo>
                  <a:lnTo>
                    <a:pt x="4876" y="3625596"/>
                  </a:lnTo>
                  <a:lnTo>
                    <a:pt x="7619" y="3625215"/>
                  </a:lnTo>
                  <a:lnTo>
                    <a:pt x="10058" y="3624706"/>
                  </a:lnTo>
                  <a:lnTo>
                    <a:pt x="12496" y="3624326"/>
                  </a:lnTo>
                  <a:lnTo>
                    <a:pt x="15239" y="3624326"/>
                  </a:lnTo>
                  <a:lnTo>
                    <a:pt x="17678" y="3624072"/>
                  </a:lnTo>
                  <a:lnTo>
                    <a:pt x="20421" y="3624072"/>
                  </a:lnTo>
                  <a:lnTo>
                    <a:pt x="22859" y="3624326"/>
                  </a:lnTo>
                  <a:lnTo>
                    <a:pt x="25603" y="3624326"/>
                  </a:lnTo>
                  <a:lnTo>
                    <a:pt x="28041" y="3624961"/>
                  </a:lnTo>
                  <a:lnTo>
                    <a:pt x="30784" y="3625215"/>
                  </a:lnTo>
                  <a:lnTo>
                    <a:pt x="33223" y="3625850"/>
                  </a:lnTo>
                  <a:lnTo>
                    <a:pt x="35661" y="3626485"/>
                  </a:lnTo>
                  <a:lnTo>
                    <a:pt x="38100" y="3627120"/>
                  </a:lnTo>
                  <a:lnTo>
                    <a:pt x="40233" y="3628008"/>
                  </a:lnTo>
                  <a:lnTo>
                    <a:pt x="42671" y="3628898"/>
                  </a:lnTo>
                  <a:lnTo>
                    <a:pt x="44805" y="3629787"/>
                  </a:lnTo>
                  <a:lnTo>
                    <a:pt x="46939" y="3631056"/>
                  </a:lnTo>
                  <a:lnTo>
                    <a:pt x="49072" y="3632327"/>
                  </a:lnTo>
                  <a:lnTo>
                    <a:pt x="50901" y="3633851"/>
                  </a:lnTo>
                  <a:lnTo>
                    <a:pt x="52730" y="3635375"/>
                  </a:lnTo>
                  <a:lnTo>
                    <a:pt x="54559" y="3636899"/>
                  </a:lnTo>
                  <a:lnTo>
                    <a:pt x="56083" y="3638423"/>
                  </a:lnTo>
                  <a:lnTo>
                    <a:pt x="57302" y="3640201"/>
                  </a:lnTo>
                  <a:lnTo>
                    <a:pt x="58826" y="3642360"/>
                  </a:lnTo>
                  <a:lnTo>
                    <a:pt x="59740" y="3644138"/>
                  </a:lnTo>
                  <a:lnTo>
                    <a:pt x="60959" y="3646297"/>
                  </a:lnTo>
                  <a:lnTo>
                    <a:pt x="61569" y="3648710"/>
                  </a:lnTo>
                  <a:lnTo>
                    <a:pt x="62179" y="3650869"/>
                  </a:lnTo>
                  <a:lnTo>
                    <a:pt x="62788" y="3653663"/>
                  </a:lnTo>
                  <a:lnTo>
                    <a:pt x="63093" y="3656076"/>
                  </a:lnTo>
                  <a:lnTo>
                    <a:pt x="55778" y="3673982"/>
                  </a:lnTo>
                  <a:lnTo>
                    <a:pt x="54254" y="3675888"/>
                  </a:lnTo>
                  <a:lnTo>
                    <a:pt x="52730" y="3677412"/>
                  </a:lnTo>
                  <a:lnTo>
                    <a:pt x="50901" y="3678936"/>
                  </a:lnTo>
                  <a:lnTo>
                    <a:pt x="49072" y="3680079"/>
                  </a:lnTo>
                  <a:lnTo>
                    <a:pt x="46939" y="3681349"/>
                  </a:lnTo>
                  <a:lnTo>
                    <a:pt x="44805" y="3682619"/>
                  </a:lnTo>
                  <a:lnTo>
                    <a:pt x="42671" y="3683507"/>
                  </a:lnTo>
                  <a:lnTo>
                    <a:pt x="40538" y="3684397"/>
                  </a:lnTo>
                  <a:lnTo>
                    <a:pt x="38100" y="3685031"/>
                  </a:lnTo>
                  <a:lnTo>
                    <a:pt x="35966" y="3685921"/>
                  </a:lnTo>
                  <a:lnTo>
                    <a:pt x="33223" y="3686555"/>
                  </a:lnTo>
                  <a:lnTo>
                    <a:pt x="31089" y="3686810"/>
                  </a:lnTo>
                  <a:lnTo>
                    <a:pt x="28346" y="3687445"/>
                  </a:lnTo>
                  <a:lnTo>
                    <a:pt x="25907" y="3687699"/>
                  </a:lnTo>
                  <a:lnTo>
                    <a:pt x="23164" y="3687699"/>
                  </a:lnTo>
                  <a:lnTo>
                    <a:pt x="20726" y="3688079"/>
                  </a:lnTo>
                  <a:lnTo>
                    <a:pt x="17983" y="3688079"/>
                  </a:lnTo>
                  <a:lnTo>
                    <a:pt x="15544" y="3688079"/>
                  </a:lnTo>
                  <a:lnTo>
                    <a:pt x="12801" y="3688079"/>
                  </a:lnTo>
                  <a:lnTo>
                    <a:pt x="10363" y="3687699"/>
                  </a:lnTo>
                  <a:lnTo>
                    <a:pt x="7619" y="3687699"/>
                  </a:lnTo>
                  <a:lnTo>
                    <a:pt x="5181" y="3687445"/>
                  </a:lnTo>
                  <a:lnTo>
                    <a:pt x="2438" y="3687191"/>
                  </a:lnTo>
                  <a:lnTo>
                    <a:pt x="0" y="3686555"/>
                  </a:lnTo>
                  <a:lnTo>
                    <a:pt x="304" y="3719195"/>
                  </a:lnTo>
                </a:path>
                <a:path w="6883400" h="10017125">
                  <a:moveTo>
                    <a:pt x="85343" y="3594227"/>
                  </a:moveTo>
                  <a:lnTo>
                    <a:pt x="85343" y="3719195"/>
                  </a:lnTo>
                </a:path>
                <a:path w="6883400" h="10017125">
                  <a:moveTo>
                    <a:pt x="304" y="3719195"/>
                  </a:moveTo>
                  <a:lnTo>
                    <a:pt x="0" y="3752088"/>
                  </a:lnTo>
                  <a:lnTo>
                    <a:pt x="2438" y="3751199"/>
                  </a:lnTo>
                  <a:lnTo>
                    <a:pt x="4876" y="3750564"/>
                  </a:lnTo>
                  <a:lnTo>
                    <a:pt x="7619" y="3750182"/>
                  </a:lnTo>
                  <a:lnTo>
                    <a:pt x="10058" y="3749675"/>
                  </a:lnTo>
                  <a:lnTo>
                    <a:pt x="12496" y="3749294"/>
                  </a:lnTo>
                  <a:lnTo>
                    <a:pt x="25603" y="3749294"/>
                  </a:lnTo>
                  <a:lnTo>
                    <a:pt x="28041" y="3749929"/>
                  </a:lnTo>
                  <a:lnTo>
                    <a:pt x="30784" y="3750182"/>
                  </a:lnTo>
                  <a:lnTo>
                    <a:pt x="33223" y="3750818"/>
                  </a:lnTo>
                  <a:lnTo>
                    <a:pt x="35661" y="3751453"/>
                  </a:lnTo>
                  <a:lnTo>
                    <a:pt x="38100" y="3752088"/>
                  </a:lnTo>
                  <a:lnTo>
                    <a:pt x="40233" y="3752977"/>
                  </a:lnTo>
                  <a:lnTo>
                    <a:pt x="42671" y="3753866"/>
                  </a:lnTo>
                  <a:lnTo>
                    <a:pt x="44805" y="3754754"/>
                  </a:lnTo>
                  <a:lnTo>
                    <a:pt x="46939" y="3756025"/>
                  </a:lnTo>
                  <a:lnTo>
                    <a:pt x="49072" y="3757295"/>
                  </a:lnTo>
                  <a:lnTo>
                    <a:pt x="50901" y="3758819"/>
                  </a:lnTo>
                  <a:lnTo>
                    <a:pt x="52730" y="3760343"/>
                  </a:lnTo>
                  <a:lnTo>
                    <a:pt x="54559" y="3761867"/>
                  </a:lnTo>
                  <a:lnTo>
                    <a:pt x="63093" y="3781044"/>
                  </a:lnTo>
                  <a:lnTo>
                    <a:pt x="62788" y="3783711"/>
                  </a:lnTo>
                  <a:lnTo>
                    <a:pt x="62179" y="3786504"/>
                  </a:lnTo>
                  <a:lnTo>
                    <a:pt x="61569" y="3788918"/>
                  </a:lnTo>
                  <a:lnTo>
                    <a:pt x="60655" y="3791077"/>
                  </a:lnTo>
                  <a:lnTo>
                    <a:pt x="59740" y="3793236"/>
                  </a:lnTo>
                  <a:lnTo>
                    <a:pt x="58521" y="3795395"/>
                  </a:lnTo>
                  <a:lnTo>
                    <a:pt x="57302" y="3797173"/>
                  </a:lnTo>
                  <a:lnTo>
                    <a:pt x="55778" y="3799331"/>
                  </a:lnTo>
                  <a:lnTo>
                    <a:pt x="54254" y="3800855"/>
                  </a:lnTo>
                  <a:lnTo>
                    <a:pt x="52730" y="3802379"/>
                  </a:lnTo>
                  <a:lnTo>
                    <a:pt x="50901" y="3803904"/>
                  </a:lnTo>
                  <a:lnTo>
                    <a:pt x="49072" y="3805047"/>
                  </a:lnTo>
                  <a:lnTo>
                    <a:pt x="46939" y="3806317"/>
                  </a:lnTo>
                  <a:lnTo>
                    <a:pt x="44805" y="3807587"/>
                  </a:lnTo>
                  <a:lnTo>
                    <a:pt x="42671" y="3808476"/>
                  </a:lnTo>
                  <a:lnTo>
                    <a:pt x="40538" y="3809365"/>
                  </a:lnTo>
                  <a:lnTo>
                    <a:pt x="38100" y="3810254"/>
                  </a:lnTo>
                  <a:lnTo>
                    <a:pt x="35966" y="3810889"/>
                  </a:lnTo>
                  <a:lnTo>
                    <a:pt x="33223" y="3811524"/>
                  </a:lnTo>
                  <a:lnTo>
                    <a:pt x="31089" y="3811778"/>
                  </a:lnTo>
                  <a:lnTo>
                    <a:pt x="28346" y="3812413"/>
                  </a:lnTo>
                  <a:lnTo>
                    <a:pt x="25907" y="3812667"/>
                  </a:lnTo>
                  <a:lnTo>
                    <a:pt x="23164" y="3812667"/>
                  </a:lnTo>
                  <a:lnTo>
                    <a:pt x="20726" y="3813048"/>
                  </a:lnTo>
                  <a:lnTo>
                    <a:pt x="17983" y="3813048"/>
                  </a:lnTo>
                  <a:lnTo>
                    <a:pt x="15544" y="3813048"/>
                  </a:lnTo>
                  <a:lnTo>
                    <a:pt x="12801" y="3813048"/>
                  </a:lnTo>
                  <a:lnTo>
                    <a:pt x="10363" y="3812667"/>
                  </a:lnTo>
                  <a:lnTo>
                    <a:pt x="7619" y="3812667"/>
                  </a:lnTo>
                  <a:lnTo>
                    <a:pt x="5181" y="3812413"/>
                  </a:lnTo>
                  <a:lnTo>
                    <a:pt x="2438" y="3812158"/>
                  </a:lnTo>
                  <a:lnTo>
                    <a:pt x="0" y="3811524"/>
                  </a:lnTo>
                  <a:lnTo>
                    <a:pt x="304" y="3844163"/>
                  </a:lnTo>
                </a:path>
                <a:path w="6883400" h="10017125">
                  <a:moveTo>
                    <a:pt x="85343" y="3719195"/>
                  </a:moveTo>
                  <a:lnTo>
                    <a:pt x="85343" y="3844163"/>
                  </a:lnTo>
                </a:path>
                <a:path w="6883400" h="10017125">
                  <a:moveTo>
                    <a:pt x="304" y="3844163"/>
                  </a:moveTo>
                  <a:lnTo>
                    <a:pt x="0" y="3877056"/>
                  </a:lnTo>
                  <a:lnTo>
                    <a:pt x="2438" y="3876167"/>
                  </a:lnTo>
                  <a:lnTo>
                    <a:pt x="4876" y="3875532"/>
                  </a:lnTo>
                  <a:lnTo>
                    <a:pt x="7619" y="3875151"/>
                  </a:lnTo>
                  <a:lnTo>
                    <a:pt x="10058" y="3874897"/>
                  </a:lnTo>
                  <a:lnTo>
                    <a:pt x="12496" y="3874643"/>
                  </a:lnTo>
                  <a:lnTo>
                    <a:pt x="15239" y="3874262"/>
                  </a:lnTo>
                  <a:lnTo>
                    <a:pt x="17678" y="3874262"/>
                  </a:lnTo>
                  <a:lnTo>
                    <a:pt x="20421" y="3874262"/>
                  </a:lnTo>
                  <a:lnTo>
                    <a:pt x="22859" y="3874262"/>
                  </a:lnTo>
                  <a:lnTo>
                    <a:pt x="25603" y="3874643"/>
                  </a:lnTo>
                  <a:lnTo>
                    <a:pt x="28041" y="3874897"/>
                  </a:lnTo>
                  <a:lnTo>
                    <a:pt x="30784" y="3875151"/>
                  </a:lnTo>
                  <a:lnTo>
                    <a:pt x="33223" y="3875786"/>
                  </a:lnTo>
                  <a:lnTo>
                    <a:pt x="35661" y="3876421"/>
                  </a:lnTo>
                  <a:lnTo>
                    <a:pt x="38100" y="3877056"/>
                  </a:lnTo>
                  <a:lnTo>
                    <a:pt x="40233" y="3877945"/>
                  </a:lnTo>
                  <a:lnTo>
                    <a:pt x="42671" y="3878834"/>
                  </a:lnTo>
                  <a:lnTo>
                    <a:pt x="44805" y="3880104"/>
                  </a:lnTo>
                  <a:lnTo>
                    <a:pt x="46939" y="3881247"/>
                  </a:lnTo>
                  <a:lnTo>
                    <a:pt x="49072" y="3882517"/>
                  </a:lnTo>
                  <a:lnTo>
                    <a:pt x="50901" y="3883787"/>
                  </a:lnTo>
                  <a:lnTo>
                    <a:pt x="52730" y="3885311"/>
                  </a:lnTo>
                  <a:lnTo>
                    <a:pt x="54559" y="3886835"/>
                  </a:lnTo>
                  <a:lnTo>
                    <a:pt x="56083" y="3888613"/>
                  </a:lnTo>
                  <a:lnTo>
                    <a:pt x="57302" y="3890391"/>
                  </a:lnTo>
                  <a:lnTo>
                    <a:pt x="58826" y="3892296"/>
                  </a:lnTo>
                  <a:lnTo>
                    <a:pt x="59740" y="3894455"/>
                  </a:lnTo>
                  <a:lnTo>
                    <a:pt x="60959" y="3896487"/>
                  </a:lnTo>
                  <a:lnTo>
                    <a:pt x="61569" y="3898646"/>
                  </a:lnTo>
                  <a:lnTo>
                    <a:pt x="62179" y="3901059"/>
                  </a:lnTo>
                  <a:lnTo>
                    <a:pt x="62788" y="3903599"/>
                  </a:lnTo>
                  <a:lnTo>
                    <a:pt x="63093" y="3906012"/>
                  </a:lnTo>
                  <a:lnTo>
                    <a:pt x="62788" y="3908679"/>
                  </a:lnTo>
                  <a:lnTo>
                    <a:pt x="62179" y="3911473"/>
                  </a:lnTo>
                  <a:lnTo>
                    <a:pt x="61569" y="3913886"/>
                  </a:lnTo>
                  <a:lnTo>
                    <a:pt x="60655" y="3916045"/>
                  </a:lnTo>
                  <a:lnTo>
                    <a:pt x="59740" y="3918458"/>
                  </a:lnTo>
                  <a:lnTo>
                    <a:pt x="58521" y="3920363"/>
                  </a:lnTo>
                  <a:lnTo>
                    <a:pt x="57302" y="3922395"/>
                  </a:lnTo>
                  <a:lnTo>
                    <a:pt x="55778" y="3924300"/>
                  </a:lnTo>
                  <a:lnTo>
                    <a:pt x="54254" y="3925824"/>
                  </a:lnTo>
                  <a:lnTo>
                    <a:pt x="52730" y="3927348"/>
                  </a:lnTo>
                  <a:lnTo>
                    <a:pt x="50901" y="3928872"/>
                  </a:lnTo>
                  <a:lnTo>
                    <a:pt x="49072" y="3930015"/>
                  </a:lnTo>
                  <a:lnTo>
                    <a:pt x="46939" y="3931285"/>
                  </a:lnTo>
                  <a:lnTo>
                    <a:pt x="44805" y="3932555"/>
                  </a:lnTo>
                  <a:lnTo>
                    <a:pt x="33223" y="3936492"/>
                  </a:lnTo>
                  <a:lnTo>
                    <a:pt x="31089" y="3937127"/>
                  </a:lnTo>
                  <a:lnTo>
                    <a:pt x="28346" y="3937381"/>
                  </a:lnTo>
                  <a:lnTo>
                    <a:pt x="25907" y="3937635"/>
                  </a:lnTo>
                  <a:lnTo>
                    <a:pt x="23164" y="3938016"/>
                  </a:lnTo>
                  <a:lnTo>
                    <a:pt x="20726" y="3938016"/>
                  </a:lnTo>
                  <a:lnTo>
                    <a:pt x="17983" y="3938270"/>
                  </a:lnTo>
                  <a:lnTo>
                    <a:pt x="15544" y="3938270"/>
                  </a:lnTo>
                  <a:lnTo>
                    <a:pt x="12801" y="3938016"/>
                  </a:lnTo>
                  <a:lnTo>
                    <a:pt x="10363" y="3938016"/>
                  </a:lnTo>
                  <a:lnTo>
                    <a:pt x="7619" y="3937635"/>
                  </a:lnTo>
                  <a:lnTo>
                    <a:pt x="5181" y="3937381"/>
                  </a:lnTo>
                  <a:lnTo>
                    <a:pt x="2438" y="3937127"/>
                  </a:lnTo>
                  <a:lnTo>
                    <a:pt x="0" y="3936492"/>
                  </a:lnTo>
                  <a:lnTo>
                    <a:pt x="304" y="3969131"/>
                  </a:lnTo>
                </a:path>
                <a:path w="6883400" h="10017125">
                  <a:moveTo>
                    <a:pt x="85343" y="3844163"/>
                  </a:moveTo>
                  <a:lnTo>
                    <a:pt x="85343" y="3969131"/>
                  </a:lnTo>
                </a:path>
                <a:path w="6883400" h="10017125">
                  <a:moveTo>
                    <a:pt x="304" y="3969131"/>
                  </a:moveTo>
                  <a:lnTo>
                    <a:pt x="0" y="4002024"/>
                  </a:lnTo>
                  <a:lnTo>
                    <a:pt x="2438" y="4001389"/>
                  </a:lnTo>
                  <a:lnTo>
                    <a:pt x="4876" y="4000500"/>
                  </a:lnTo>
                  <a:lnTo>
                    <a:pt x="7619" y="4000119"/>
                  </a:lnTo>
                  <a:lnTo>
                    <a:pt x="10058" y="3999865"/>
                  </a:lnTo>
                  <a:lnTo>
                    <a:pt x="12496" y="3999611"/>
                  </a:lnTo>
                  <a:lnTo>
                    <a:pt x="15239" y="3999230"/>
                  </a:lnTo>
                  <a:lnTo>
                    <a:pt x="17678" y="3999230"/>
                  </a:lnTo>
                  <a:lnTo>
                    <a:pt x="20421" y="3999230"/>
                  </a:lnTo>
                  <a:lnTo>
                    <a:pt x="22859" y="3999230"/>
                  </a:lnTo>
                  <a:lnTo>
                    <a:pt x="25603" y="3999611"/>
                  </a:lnTo>
                  <a:lnTo>
                    <a:pt x="28041" y="3999865"/>
                  </a:lnTo>
                  <a:lnTo>
                    <a:pt x="30784" y="4000119"/>
                  </a:lnTo>
                  <a:lnTo>
                    <a:pt x="33223" y="4000754"/>
                  </a:lnTo>
                  <a:lnTo>
                    <a:pt x="35661" y="4001389"/>
                  </a:lnTo>
                  <a:lnTo>
                    <a:pt x="38100" y="4002024"/>
                  </a:lnTo>
                  <a:lnTo>
                    <a:pt x="40233" y="4002913"/>
                  </a:lnTo>
                  <a:lnTo>
                    <a:pt x="42671" y="4003802"/>
                  </a:lnTo>
                  <a:lnTo>
                    <a:pt x="44805" y="4005072"/>
                  </a:lnTo>
                  <a:lnTo>
                    <a:pt x="46939" y="4006215"/>
                  </a:lnTo>
                  <a:lnTo>
                    <a:pt x="49072" y="4007485"/>
                  </a:lnTo>
                  <a:lnTo>
                    <a:pt x="50901" y="4008755"/>
                  </a:lnTo>
                  <a:lnTo>
                    <a:pt x="52730" y="4010279"/>
                  </a:lnTo>
                  <a:lnTo>
                    <a:pt x="54559" y="4011803"/>
                  </a:lnTo>
                  <a:lnTo>
                    <a:pt x="56083" y="4013581"/>
                  </a:lnTo>
                  <a:lnTo>
                    <a:pt x="57302" y="4015359"/>
                  </a:lnTo>
                  <a:lnTo>
                    <a:pt x="58826" y="4017264"/>
                  </a:lnTo>
                  <a:lnTo>
                    <a:pt x="59740" y="4019423"/>
                  </a:lnTo>
                  <a:lnTo>
                    <a:pt x="60959" y="4021455"/>
                  </a:lnTo>
                  <a:lnTo>
                    <a:pt x="61569" y="4023614"/>
                  </a:lnTo>
                  <a:lnTo>
                    <a:pt x="62179" y="4026027"/>
                  </a:lnTo>
                  <a:lnTo>
                    <a:pt x="62788" y="4028567"/>
                  </a:lnTo>
                  <a:lnTo>
                    <a:pt x="63093" y="4030980"/>
                  </a:lnTo>
                  <a:lnTo>
                    <a:pt x="58521" y="4045331"/>
                  </a:lnTo>
                  <a:lnTo>
                    <a:pt x="57302" y="4047363"/>
                  </a:lnTo>
                  <a:lnTo>
                    <a:pt x="55778" y="4049268"/>
                  </a:lnTo>
                  <a:lnTo>
                    <a:pt x="54254" y="4050792"/>
                  </a:lnTo>
                  <a:lnTo>
                    <a:pt x="52730" y="4052316"/>
                  </a:lnTo>
                  <a:lnTo>
                    <a:pt x="50901" y="4053840"/>
                  </a:lnTo>
                  <a:lnTo>
                    <a:pt x="49072" y="4054983"/>
                  </a:lnTo>
                  <a:lnTo>
                    <a:pt x="46939" y="4056253"/>
                  </a:lnTo>
                  <a:lnTo>
                    <a:pt x="44805" y="4057523"/>
                  </a:lnTo>
                  <a:lnTo>
                    <a:pt x="33223" y="4061460"/>
                  </a:lnTo>
                  <a:lnTo>
                    <a:pt x="31089" y="4062095"/>
                  </a:lnTo>
                  <a:lnTo>
                    <a:pt x="28346" y="4062349"/>
                  </a:lnTo>
                  <a:lnTo>
                    <a:pt x="25907" y="4062603"/>
                  </a:lnTo>
                  <a:lnTo>
                    <a:pt x="23164" y="4062984"/>
                  </a:lnTo>
                  <a:lnTo>
                    <a:pt x="20726" y="4062984"/>
                  </a:lnTo>
                  <a:lnTo>
                    <a:pt x="17983" y="4063238"/>
                  </a:lnTo>
                  <a:lnTo>
                    <a:pt x="15544" y="4063238"/>
                  </a:lnTo>
                  <a:lnTo>
                    <a:pt x="12801" y="4062984"/>
                  </a:lnTo>
                  <a:lnTo>
                    <a:pt x="10363" y="4062984"/>
                  </a:lnTo>
                  <a:lnTo>
                    <a:pt x="7619" y="4062603"/>
                  </a:lnTo>
                  <a:lnTo>
                    <a:pt x="5181" y="4062349"/>
                  </a:lnTo>
                  <a:lnTo>
                    <a:pt x="2438" y="4062095"/>
                  </a:lnTo>
                  <a:lnTo>
                    <a:pt x="0" y="4061460"/>
                  </a:lnTo>
                  <a:lnTo>
                    <a:pt x="304" y="4094099"/>
                  </a:lnTo>
                </a:path>
                <a:path w="6883400" h="10017125">
                  <a:moveTo>
                    <a:pt x="85343" y="3969131"/>
                  </a:moveTo>
                  <a:lnTo>
                    <a:pt x="85343" y="4094099"/>
                  </a:lnTo>
                </a:path>
                <a:path w="6883400" h="10017125">
                  <a:moveTo>
                    <a:pt x="304" y="4094099"/>
                  </a:moveTo>
                  <a:lnTo>
                    <a:pt x="0" y="4126992"/>
                  </a:lnTo>
                  <a:lnTo>
                    <a:pt x="2438" y="4126357"/>
                  </a:lnTo>
                  <a:lnTo>
                    <a:pt x="4876" y="4125722"/>
                  </a:lnTo>
                  <a:lnTo>
                    <a:pt x="7619" y="4125087"/>
                  </a:lnTo>
                  <a:lnTo>
                    <a:pt x="10058" y="4124833"/>
                  </a:lnTo>
                  <a:lnTo>
                    <a:pt x="12496" y="4124579"/>
                  </a:lnTo>
                  <a:lnTo>
                    <a:pt x="15239" y="4124198"/>
                  </a:lnTo>
                  <a:lnTo>
                    <a:pt x="17678" y="4124198"/>
                  </a:lnTo>
                  <a:lnTo>
                    <a:pt x="20421" y="4124198"/>
                  </a:lnTo>
                  <a:lnTo>
                    <a:pt x="22859" y="4124198"/>
                  </a:lnTo>
                  <a:lnTo>
                    <a:pt x="25603" y="4124579"/>
                  </a:lnTo>
                  <a:lnTo>
                    <a:pt x="28041" y="4124833"/>
                  </a:lnTo>
                  <a:lnTo>
                    <a:pt x="30784" y="4125087"/>
                  </a:lnTo>
                  <a:lnTo>
                    <a:pt x="33223" y="4125722"/>
                  </a:lnTo>
                  <a:lnTo>
                    <a:pt x="35661" y="4126357"/>
                  </a:lnTo>
                  <a:lnTo>
                    <a:pt x="38100" y="4127246"/>
                  </a:lnTo>
                  <a:lnTo>
                    <a:pt x="40233" y="4127881"/>
                  </a:lnTo>
                  <a:lnTo>
                    <a:pt x="42671" y="4128770"/>
                  </a:lnTo>
                  <a:lnTo>
                    <a:pt x="44805" y="4130040"/>
                  </a:lnTo>
                  <a:lnTo>
                    <a:pt x="46939" y="4131183"/>
                  </a:lnTo>
                  <a:lnTo>
                    <a:pt x="49072" y="4132453"/>
                  </a:lnTo>
                  <a:lnTo>
                    <a:pt x="50901" y="4133977"/>
                  </a:lnTo>
                  <a:lnTo>
                    <a:pt x="52730" y="4135247"/>
                  </a:lnTo>
                  <a:lnTo>
                    <a:pt x="54559" y="4136771"/>
                  </a:lnTo>
                  <a:lnTo>
                    <a:pt x="56083" y="4138549"/>
                  </a:lnTo>
                  <a:lnTo>
                    <a:pt x="57302" y="4140327"/>
                  </a:lnTo>
                  <a:lnTo>
                    <a:pt x="58826" y="4142232"/>
                  </a:lnTo>
                  <a:lnTo>
                    <a:pt x="59740" y="4144391"/>
                  </a:lnTo>
                  <a:lnTo>
                    <a:pt x="60959" y="4146423"/>
                  </a:lnTo>
                  <a:lnTo>
                    <a:pt x="61569" y="4148582"/>
                  </a:lnTo>
                  <a:lnTo>
                    <a:pt x="62179" y="4150995"/>
                  </a:lnTo>
                  <a:lnTo>
                    <a:pt x="62788" y="4153535"/>
                  </a:lnTo>
                  <a:lnTo>
                    <a:pt x="63093" y="4156202"/>
                  </a:lnTo>
                  <a:lnTo>
                    <a:pt x="62788" y="4158996"/>
                  </a:lnTo>
                  <a:lnTo>
                    <a:pt x="62179" y="4161409"/>
                  </a:lnTo>
                  <a:lnTo>
                    <a:pt x="61569" y="4163822"/>
                  </a:lnTo>
                  <a:lnTo>
                    <a:pt x="54254" y="4175760"/>
                  </a:lnTo>
                  <a:lnTo>
                    <a:pt x="52730" y="4177538"/>
                  </a:lnTo>
                  <a:lnTo>
                    <a:pt x="50901" y="4178808"/>
                  </a:lnTo>
                  <a:lnTo>
                    <a:pt x="49072" y="4179951"/>
                  </a:lnTo>
                  <a:lnTo>
                    <a:pt x="46939" y="4181475"/>
                  </a:lnTo>
                  <a:lnTo>
                    <a:pt x="33223" y="4186428"/>
                  </a:lnTo>
                  <a:lnTo>
                    <a:pt x="31089" y="4187063"/>
                  </a:lnTo>
                  <a:lnTo>
                    <a:pt x="28346" y="4187317"/>
                  </a:lnTo>
                  <a:lnTo>
                    <a:pt x="25907" y="4187571"/>
                  </a:lnTo>
                  <a:lnTo>
                    <a:pt x="23164" y="4187952"/>
                  </a:lnTo>
                  <a:lnTo>
                    <a:pt x="20726" y="4187952"/>
                  </a:lnTo>
                  <a:lnTo>
                    <a:pt x="17983" y="4188206"/>
                  </a:lnTo>
                  <a:lnTo>
                    <a:pt x="15544" y="4188206"/>
                  </a:lnTo>
                  <a:lnTo>
                    <a:pt x="12801" y="4187952"/>
                  </a:lnTo>
                  <a:lnTo>
                    <a:pt x="10363" y="4187952"/>
                  </a:lnTo>
                  <a:lnTo>
                    <a:pt x="7619" y="4187571"/>
                  </a:lnTo>
                  <a:lnTo>
                    <a:pt x="5181" y="4187317"/>
                  </a:lnTo>
                  <a:lnTo>
                    <a:pt x="2438" y="4187063"/>
                  </a:lnTo>
                  <a:lnTo>
                    <a:pt x="0" y="4186682"/>
                  </a:lnTo>
                  <a:lnTo>
                    <a:pt x="304" y="4219067"/>
                  </a:lnTo>
                </a:path>
                <a:path w="6883400" h="10017125">
                  <a:moveTo>
                    <a:pt x="85343" y="4094099"/>
                  </a:moveTo>
                  <a:lnTo>
                    <a:pt x="85343" y="4219067"/>
                  </a:lnTo>
                </a:path>
                <a:path w="6883400" h="10017125">
                  <a:moveTo>
                    <a:pt x="304" y="4219067"/>
                  </a:moveTo>
                  <a:lnTo>
                    <a:pt x="0" y="4251960"/>
                  </a:lnTo>
                  <a:lnTo>
                    <a:pt x="2438" y="4251325"/>
                  </a:lnTo>
                  <a:lnTo>
                    <a:pt x="4876" y="4250690"/>
                  </a:lnTo>
                  <a:lnTo>
                    <a:pt x="7619" y="4250055"/>
                  </a:lnTo>
                  <a:lnTo>
                    <a:pt x="10058" y="4249801"/>
                  </a:lnTo>
                  <a:lnTo>
                    <a:pt x="12496" y="4249547"/>
                  </a:lnTo>
                  <a:lnTo>
                    <a:pt x="15239" y="4249166"/>
                  </a:lnTo>
                  <a:lnTo>
                    <a:pt x="17678" y="4249166"/>
                  </a:lnTo>
                  <a:lnTo>
                    <a:pt x="20421" y="4249166"/>
                  </a:lnTo>
                  <a:lnTo>
                    <a:pt x="22859" y="4249166"/>
                  </a:lnTo>
                  <a:lnTo>
                    <a:pt x="25603" y="4249547"/>
                  </a:lnTo>
                  <a:lnTo>
                    <a:pt x="28041" y="4249801"/>
                  </a:lnTo>
                  <a:lnTo>
                    <a:pt x="30784" y="4250055"/>
                  </a:lnTo>
                  <a:lnTo>
                    <a:pt x="33223" y="4250690"/>
                  </a:lnTo>
                  <a:lnTo>
                    <a:pt x="35661" y="4251325"/>
                  </a:lnTo>
                  <a:lnTo>
                    <a:pt x="38100" y="4252214"/>
                  </a:lnTo>
                  <a:lnTo>
                    <a:pt x="40233" y="4252849"/>
                  </a:lnTo>
                  <a:lnTo>
                    <a:pt x="42671" y="4254119"/>
                  </a:lnTo>
                  <a:lnTo>
                    <a:pt x="44805" y="4255008"/>
                  </a:lnTo>
                  <a:lnTo>
                    <a:pt x="46939" y="4256151"/>
                  </a:lnTo>
                  <a:lnTo>
                    <a:pt x="49072" y="4257421"/>
                  </a:lnTo>
                  <a:lnTo>
                    <a:pt x="50901" y="4258945"/>
                  </a:lnTo>
                  <a:lnTo>
                    <a:pt x="52730" y="4260215"/>
                  </a:lnTo>
                  <a:lnTo>
                    <a:pt x="54559" y="4261993"/>
                  </a:lnTo>
                  <a:lnTo>
                    <a:pt x="56083" y="4263517"/>
                  </a:lnTo>
                  <a:lnTo>
                    <a:pt x="57302" y="4265295"/>
                  </a:lnTo>
                  <a:lnTo>
                    <a:pt x="58826" y="4267200"/>
                  </a:lnTo>
                  <a:lnTo>
                    <a:pt x="59740" y="4269359"/>
                  </a:lnTo>
                  <a:lnTo>
                    <a:pt x="60959" y="4271391"/>
                  </a:lnTo>
                  <a:lnTo>
                    <a:pt x="61569" y="4273931"/>
                  </a:lnTo>
                  <a:lnTo>
                    <a:pt x="62179" y="4275963"/>
                  </a:lnTo>
                  <a:lnTo>
                    <a:pt x="62788" y="4278503"/>
                  </a:lnTo>
                  <a:lnTo>
                    <a:pt x="63093" y="4281170"/>
                  </a:lnTo>
                  <a:lnTo>
                    <a:pt x="62788" y="4283964"/>
                  </a:lnTo>
                  <a:lnTo>
                    <a:pt x="62179" y="4286377"/>
                  </a:lnTo>
                  <a:lnTo>
                    <a:pt x="61569" y="4288790"/>
                  </a:lnTo>
                  <a:lnTo>
                    <a:pt x="54254" y="4300728"/>
                  </a:lnTo>
                  <a:lnTo>
                    <a:pt x="52730" y="4302506"/>
                  </a:lnTo>
                  <a:lnTo>
                    <a:pt x="50901" y="4303776"/>
                  </a:lnTo>
                  <a:lnTo>
                    <a:pt x="49072" y="4305300"/>
                  </a:lnTo>
                  <a:lnTo>
                    <a:pt x="46939" y="4306443"/>
                  </a:lnTo>
                  <a:lnTo>
                    <a:pt x="44805" y="4307459"/>
                  </a:lnTo>
                  <a:lnTo>
                    <a:pt x="42671" y="4308348"/>
                  </a:lnTo>
                  <a:lnTo>
                    <a:pt x="40538" y="4309491"/>
                  </a:lnTo>
                  <a:lnTo>
                    <a:pt x="38100" y="4310126"/>
                  </a:lnTo>
                  <a:lnTo>
                    <a:pt x="35966" y="4310761"/>
                  </a:lnTo>
                  <a:lnTo>
                    <a:pt x="33223" y="4311396"/>
                  </a:lnTo>
                  <a:lnTo>
                    <a:pt x="31089" y="4312031"/>
                  </a:lnTo>
                  <a:lnTo>
                    <a:pt x="28346" y="4312285"/>
                  </a:lnTo>
                  <a:lnTo>
                    <a:pt x="25907" y="4312539"/>
                  </a:lnTo>
                  <a:lnTo>
                    <a:pt x="23164" y="4312920"/>
                  </a:lnTo>
                  <a:lnTo>
                    <a:pt x="20726" y="4313174"/>
                  </a:lnTo>
                  <a:lnTo>
                    <a:pt x="17983" y="4313174"/>
                  </a:lnTo>
                  <a:lnTo>
                    <a:pt x="15544" y="4313174"/>
                  </a:lnTo>
                  <a:lnTo>
                    <a:pt x="12801" y="4313174"/>
                  </a:lnTo>
                  <a:lnTo>
                    <a:pt x="10363" y="4312920"/>
                  </a:lnTo>
                  <a:lnTo>
                    <a:pt x="7619" y="4312539"/>
                  </a:lnTo>
                  <a:lnTo>
                    <a:pt x="5181" y="4312285"/>
                  </a:lnTo>
                  <a:lnTo>
                    <a:pt x="2438" y="4312031"/>
                  </a:lnTo>
                  <a:lnTo>
                    <a:pt x="0" y="4311650"/>
                  </a:lnTo>
                  <a:lnTo>
                    <a:pt x="304" y="4344035"/>
                  </a:lnTo>
                </a:path>
                <a:path w="6883400" h="10017125">
                  <a:moveTo>
                    <a:pt x="85343" y="4219067"/>
                  </a:moveTo>
                  <a:lnTo>
                    <a:pt x="85343" y="4344035"/>
                  </a:lnTo>
                </a:path>
                <a:path w="6883400" h="10017125">
                  <a:moveTo>
                    <a:pt x="304" y="4344035"/>
                  </a:moveTo>
                  <a:lnTo>
                    <a:pt x="0" y="4376928"/>
                  </a:lnTo>
                  <a:lnTo>
                    <a:pt x="2438" y="4376293"/>
                  </a:lnTo>
                  <a:lnTo>
                    <a:pt x="4876" y="4375658"/>
                  </a:lnTo>
                  <a:lnTo>
                    <a:pt x="7619" y="4375023"/>
                  </a:lnTo>
                  <a:lnTo>
                    <a:pt x="10058" y="4374769"/>
                  </a:lnTo>
                  <a:lnTo>
                    <a:pt x="12496" y="4374515"/>
                  </a:lnTo>
                  <a:lnTo>
                    <a:pt x="15239" y="4374134"/>
                  </a:lnTo>
                  <a:lnTo>
                    <a:pt x="17678" y="4374134"/>
                  </a:lnTo>
                  <a:lnTo>
                    <a:pt x="20421" y="4374134"/>
                  </a:lnTo>
                  <a:lnTo>
                    <a:pt x="22859" y="4374134"/>
                  </a:lnTo>
                  <a:lnTo>
                    <a:pt x="25603" y="4374515"/>
                  </a:lnTo>
                  <a:lnTo>
                    <a:pt x="28041" y="4374769"/>
                  </a:lnTo>
                  <a:lnTo>
                    <a:pt x="30784" y="4375404"/>
                  </a:lnTo>
                  <a:lnTo>
                    <a:pt x="33223" y="4375658"/>
                  </a:lnTo>
                  <a:lnTo>
                    <a:pt x="35661" y="4376547"/>
                  </a:lnTo>
                  <a:lnTo>
                    <a:pt x="38100" y="4377182"/>
                  </a:lnTo>
                  <a:lnTo>
                    <a:pt x="40233" y="4378071"/>
                  </a:lnTo>
                  <a:lnTo>
                    <a:pt x="42671" y="4379087"/>
                  </a:lnTo>
                  <a:lnTo>
                    <a:pt x="44805" y="4379976"/>
                  </a:lnTo>
                  <a:lnTo>
                    <a:pt x="46939" y="4381119"/>
                  </a:lnTo>
                  <a:lnTo>
                    <a:pt x="49072" y="4382389"/>
                  </a:lnTo>
                  <a:lnTo>
                    <a:pt x="50901" y="4383913"/>
                  </a:lnTo>
                  <a:lnTo>
                    <a:pt x="52730" y="4385183"/>
                  </a:lnTo>
                  <a:lnTo>
                    <a:pt x="54559" y="4386961"/>
                  </a:lnTo>
                  <a:lnTo>
                    <a:pt x="56083" y="4388485"/>
                  </a:lnTo>
                  <a:lnTo>
                    <a:pt x="57302" y="4390263"/>
                  </a:lnTo>
                  <a:lnTo>
                    <a:pt x="58826" y="4392422"/>
                  </a:lnTo>
                  <a:lnTo>
                    <a:pt x="59740" y="4394327"/>
                  </a:lnTo>
                  <a:lnTo>
                    <a:pt x="60959" y="4396359"/>
                  </a:lnTo>
                  <a:lnTo>
                    <a:pt x="61569" y="4398899"/>
                  </a:lnTo>
                  <a:lnTo>
                    <a:pt x="62179" y="4400931"/>
                  </a:lnTo>
                  <a:lnTo>
                    <a:pt x="62788" y="4403471"/>
                  </a:lnTo>
                  <a:lnTo>
                    <a:pt x="63093" y="4406138"/>
                  </a:lnTo>
                  <a:lnTo>
                    <a:pt x="62788" y="4408932"/>
                  </a:lnTo>
                  <a:lnTo>
                    <a:pt x="62179" y="4411345"/>
                  </a:lnTo>
                  <a:lnTo>
                    <a:pt x="61569" y="4413758"/>
                  </a:lnTo>
                  <a:lnTo>
                    <a:pt x="54254" y="4425696"/>
                  </a:lnTo>
                  <a:lnTo>
                    <a:pt x="52730" y="4427474"/>
                  </a:lnTo>
                  <a:lnTo>
                    <a:pt x="50901" y="4428744"/>
                  </a:lnTo>
                  <a:lnTo>
                    <a:pt x="49072" y="4430268"/>
                  </a:lnTo>
                  <a:lnTo>
                    <a:pt x="46939" y="4431411"/>
                  </a:lnTo>
                  <a:lnTo>
                    <a:pt x="44805" y="4432427"/>
                  </a:lnTo>
                  <a:lnTo>
                    <a:pt x="42671" y="4433570"/>
                  </a:lnTo>
                  <a:lnTo>
                    <a:pt x="40538" y="4434459"/>
                  </a:lnTo>
                  <a:lnTo>
                    <a:pt x="38100" y="4435094"/>
                  </a:lnTo>
                  <a:lnTo>
                    <a:pt x="35966" y="4435983"/>
                  </a:lnTo>
                  <a:lnTo>
                    <a:pt x="33223" y="4436364"/>
                  </a:lnTo>
                  <a:lnTo>
                    <a:pt x="31089" y="4436999"/>
                  </a:lnTo>
                  <a:lnTo>
                    <a:pt x="28346" y="4437507"/>
                  </a:lnTo>
                  <a:lnTo>
                    <a:pt x="25907" y="4437507"/>
                  </a:lnTo>
                  <a:lnTo>
                    <a:pt x="23164" y="4437888"/>
                  </a:lnTo>
                  <a:lnTo>
                    <a:pt x="20726" y="4438142"/>
                  </a:lnTo>
                  <a:lnTo>
                    <a:pt x="17983" y="4438142"/>
                  </a:lnTo>
                  <a:lnTo>
                    <a:pt x="15544" y="4438142"/>
                  </a:lnTo>
                  <a:lnTo>
                    <a:pt x="12801" y="4438142"/>
                  </a:lnTo>
                  <a:lnTo>
                    <a:pt x="10363" y="4437888"/>
                  </a:lnTo>
                  <a:lnTo>
                    <a:pt x="7619" y="4437507"/>
                  </a:lnTo>
                  <a:lnTo>
                    <a:pt x="5181" y="4437253"/>
                  </a:lnTo>
                  <a:lnTo>
                    <a:pt x="2438" y="4436999"/>
                  </a:lnTo>
                  <a:lnTo>
                    <a:pt x="0" y="4436618"/>
                  </a:lnTo>
                  <a:lnTo>
                    <a:pt x="304" y="4469257"/>
                  </a:lnTo>
                </a:path>
                <a:path w="6883400" h="10017125">
                  <a:moveTo>
                    <a:pt x="85343" y="4344035"/>
                  </a:moveTo>
                  <a:lnTo>
                    <a:pt x="85343" y="4469257"/>
                  </a:lnTo>
                </a:path>
                <a:path w="6883400" h="10017125">
                  <a:moveTo>
                    <a:pt x="304" y="4469257"/>
                  </a:moveTo>
                  <a:lnTo>
                    <a:pt x="0" y="4501896"/>
                  </a:lnTo>
                  <a:lnTo>
                    <a:pt x="2438" y="4501261"/>
                  </a:lnTo>
                  <a:lnTo>
                    <a:pt x="4876" y="4500626"/>
                  </a:lnTo>
                  <a:lnTo>
                    <a:pt x="7619" y="4499991"/>
                  </a:lnTo>
                  <a:lnTo>
                    <a:pt x="10058" y="4499737"/>
                  </a:lnTo>
                  <a:lnTo>
                    <a:pt x="12496" y="4499483"/>
                  </a:lnTo>
                  <a:lnTo>
                    <a:pt x="15239" y="4499483"/>
                  </a:lnTo>
                  <a:lnTo>
                    <a:pt x="17678" y="4499102"/>
                  </a:lnTo>
                  <a:lnTo>
                    <a:pt x="20421" y="4499102"/>
                  </a:lnTo>
                  <a:lnTo>
                    <a:pt x="22859" y="4499483"/>
                  </a:lnTo>
                  <a:lnTo>
                    <a:pt x="25603" y="4499483"/>
                  </a:lnTo>
                  <a:lnTo>
                    <a:pt x="28041" y="4499737"/>
                  </a:lnTo>
                  <a:lnTo>
                    <a:pt x="30784" y="4500372"/>
                  </a:lnTo>
                  <a:lnTo>
                    <a:pt x="33223" y="4501007"/>
                  </a:lnTo>
                  <a:lnTo>
                    <a:pt x="35661" y="4501515"/>
                  </a:lnTo>
                  <a:lnTo>
                    <a:pt x="38100" y="4502150"/>
                  </a:lnTo>
                  <a:lnTo>
                    <a:pt x="40233" y="4503039"/>
                  </a:lnTo>
                  <a:lnTo>
                    <a:pt x="42671" y="4504055"/>
                  </a:lnTo>
                  <a:lnTo>
                    <a:pt x="44805" y="4504944"/>
                  </a:lnTo>
                  <a:lnTo>
                    <a:pt x="46939" y="4506087"/>
                  </a:lnTo>
                  <a:lnTo>
                    <a:pt x="49072" y="4507357"/>
                  </a:lnTo>
                  <a:lnTo>
                    <a:pt x="50901" y="4508881"/>
                  </a:lnTo>
                  <a:lnTo>
                    <a:pt x="52730" y="4510151"/>
                  </a:lnTo>
                  <a:lnTo>
                    <a:pt x="54559" y="4511929"/>
                  </a:lnTo>
                  <a:lnTo>
                    <a:pt x="56083" y="4513453"/>
                  </a:lnTo>
                  <a:lnTo>
                    <a:pt x="57302" y="4515231"/>
                  </a:lnTo>
                  <a:lnTo>
                    <a:pt x="58826" y="4517390"/>
                  </a:lnTo>
                  <a:lnTo>
                    <a:pt x="59740" y="4519295"/>
                  </a:lnTo>
                  <a:lnTo>
                    <a:pt x="60959" y="4521327"/>
                  </a:lnTo>
                  <a:lnTo>
                    <a:pt x="61569" y="4523867"/>
                  </a:lnTo>
                  <a:lnTo>
                    <a:pt x="62179" y="4525899"/>
                  </a:lnTo>
                  <a:lnTo>
                    <a:pt x="62788" y="4528693"/>
                  </a:lnTo>
                  <a:lnTo>
                    <a:pt x="63093" y="4531106"/>
                  </a:lnTo>
                  <a:lnTo>
                    <a:pt x="62788" y="4533900"/>
                  </a:lnTo>
                  <a:lnTo>
                    <a:pt x="62179" y="4536313"/>
                  </a:lnTo>
                  <a:lnTo>
                    <a:pt x="61569" y="4538726"/>
                  </a:lnTo>
                  <a:lnTo>
                    <a:pt x="50901" y="4553712"/>
                  </a:lnTo>
                  <a:lnTo>
                    <a:pt x="49072" y="4555236"/>
                  </a:lnTo>
                  <a:lnTo>
                    <a:pt x="46939" y="4556379"/>
                  </a:lnTo>
                  <a:lnTo>
                    <a:pt x="44805" y="4557649"/>
                  </a:lnTo>
                  <a:lnTo>
                    <a:pt x="42671" y="4558538"/>
                  </a:lnTo>
                  <a:lnTo>
                    <a:pt x="40538" y="4559427"/>
                  </a:lnTo>
                  <a:lnTo>
                    <a:pt x="38100" y="4560062"/>
                  </a:lnTo>
                  <a:lnTo>
                    <a:pt x="35966" y="4560951"/>
                  </a:lnTo>
                  <a:lnTo>
                    <a:pt x="33223" y="4561586"/>
                  </a:lnTo>
                  <a:lnTo>
                    <a:pt x="31089" y="4561967"/>
                  </a:lnTo>
                  <a:lnTo>
                    <a:pt x="28346" y="4562475"/>
                  </a:lnTo>
                  <a:lnTo>
                    <a:pt x="25907" y="4562856"/>
                  </a:lnTo>
                  <a:lnTo>
                    <a:pt x="23164" y="4562856"/>
                  </a:lnTo>
                  <a:lnTo>
                    <a:pt x="20726" y="4563110"/>
                  </a:lnTo>
                  <a:lnTo>
                    <a:pt x="17983" y="4563110"/>
                  </a:lnTo>
                  <a:lnTo>
                    <a:pt x="15544" y="4563110"/>
                  </a:lnTo>
                  <a:lnTo>
                    <a:pt x="12801" y="4563110"/>
                  </a:lnTo>
                  <a:lnTo>
                    <a:pt x="10363" y="4562856"/>
                  </a:lnTo>
                  <a:lnTo>
                    <a:pt x="7619" y="4562856"/>
                  </a:lnTo>
                  <a:lnTo>
                    <a:pt x="5181" y="4562221"/>
                  </a:lnTo>
                  <a:lnTo>
                    <a:pt x="2438" y="4561967"/>
                  </a:lnTo>
                  <a:lnTo>
                    <a:pt x="0" y="4561586"/>
                  </a:lnTo>
                  <a:lnTo>
                    <a:pt x="304" y="4594225"/>
                  </a:lnTo>
                </a:path>
                <a:path w="6883400" h="10017125">
                  <a:moveTo>
                    <a:pt x="85343" y="4469257"/>
                  </a:moveTo>
                  <a:lnTo>
                    <a:pt x="85343" y="4594225"/>
                  </a:lnTo>
                </a:path>
                <a:path w="6883400" h="10017125">
                  <a:moveTo>
                    <a:pt x="304" y="4594225"/>
                  </a:moveTo>
                  <a:lnTo>
                    <a:pt x="0" y="4626864"/>
                  </a:lnTo>
                  <a:lnTo>
                    <a:pt x="2438" y="4626229"/>
                  </a:lnTo>
                  <a:lnTo>
                    <a:pt x="4876" y="4625594"/>
                  </a:lnTo>
                  <a:lnTo>
                    <a:pt x="7619" y="4624959"/>
                  </a:lnTo>
                  <a:lnTo>
                    <a:pt x="10058" y="4624705"/>
                  </a:lnTo>
                  <a:lnTo>
                    <a:pt x="12496" y="4624451"/>
                  </a:lnTo>
                  <a:lnTo>
                    <a:pt x="15239" y="4624451"/>
                  </a:lnTo>
                  <a:lnTo>
                    <a:pt x="17678" y="4624070"/>
                  </a:lnTo>
                  <a:lnTo>
                    <a:pt x="20421" y="4624070"/>
                  </a:lnTo>
                  <a:lnTo>
                    <a:pt x="22859" y="4624451"/>
                  </a:lnTo>
                  <a:lnTo>
                    <a:pt x="25603" y="4624451"/>
                  </a:lnTo>
                  <a:lnTo>
                    <a:pt x="28041" y="4624959"/>
                  </a:lnTo>
                  <a:lnTo>
                    <a:pt x="30784" y="4625340"/>
                  </a:lnTo>
                  <a:lnTo>
                    <a:pt x="33223" y="4625975"/>
                  </a:lnTo>
                  <a:lnTo>
                    <a:pt x="35661" y="4626483"/>
                  </a:lnTo>
                  <a:lnTo>
                    <a:pt x="38100" y="4627118"/>
                  </a:lnTo>
                  <a:lnTo>
                    <a:pt x="40233" y="4628007"/>
                  </a:lnTo>
                  <a:lnTo>
                    <a:pt x="42671" y="4629023"/>
                  </a:lnTo>
                  <a:lnTo>
                    <a:pt x="52730" y="4635373"/>
                  </a:lnTo>
                  <a:lnTo>
                    <a:pt x="54559" y="4636897"/>
                  </a:lnTo>
                  <a:lnTo>
                    <a:pt x="56083" y="4638421"/>
                  </a:lnTo>
                  <a:lnTo>
                    <a:pt x="57302" y="4640199"/>
                  </a:lnTo>
                  <a:lnTo>
                    <a:pt x="58826" y="4642358"/>
                  </a:lnTo>
                  <a:lnTo>
                    <a:pt x="59740" y="4644263"/>
                  </a:lnTo>
                  <a:lnTo>
                    <a:pt x="60959" y="4646295"/>
                  </a:lnTo>
                  <a:lnTo>
                    <a:pt x="61569" y="4648835"/>
                  </a:lnTo>
                  <a:lnTo>
                    <a:pt x="62179" y="4650867"/>
                  </a:lnTo>
                  <a:lnTo>
                    <a:pt x="62788" y="4653661"/>
                  </a:lnTo>
                  <a:lnTo>
                    <a:pt x="63093" y="4656074"/>
                  </a:lnTo>
                  <a:lnTo>
                    <a:pt x="62788" y="4658868"/>
                  </a:lnTo>
                  <a:lnTo>
                    <a:pt x="62179" y="4661281"/>
                  </a:lnTo>
                  <a:lnTo>
                    <a:pt x="61569" y="4663694"/>
                  </a:lnTo>
                  <a:lnTo>
                    <a:pt x="46939" y="4681347"/>
                  </a:lnTo>
                  <a:lnTo>
                    <a:pt x="44805" y="4682617"/>
                  </a:lnTo>
                  <a:lnTo>
                    <a:pt x="42671" y="4683506"/>
                  </a:lnTo>
                  <a:lnTo>
                    <a:pt x="40538" y="4684395"/>
                  </a:lnTo>
                  <a:lnTo>
                    <a:pt x="38100" y="4685030"/>
                  </a:lnTo>
                  <a:lnTo>
                    <a:pt x="35966" y="4685919"/>
                  </a:lnTo>
                  <a:lnTo>
                    <a:pt x="33223" y="4686554"/>
                  </a:lnTo>
                  <a:lnTo>
                    <a:pt x="31089" y="4686935"/>
                  </a:lnTo>
                  <a:lnTo>
                    <a:pt x="28346" y="4687443"/>
                  </a:lnTo>
                  <a:lnTo>
                    <a:pt x="25907" y="4687824"/>
                  </a:lnTo>
                  <a:lnTo>
                    <a:pt x="23164" y="4687824"/>
                  </a:lnTo>
                  <a:lnTo>
                    <a:pt x="20726" y="4688078"/>
                  </a:lnTo>
                  <a:lnTo>
                    <a:pt x="17983" y="4688078"/>
                  </a:lnTo>
                  <a:lnTo>
                    <a:pt x="15544" y="4688078"/>
                  </a:lnTo>
                  <a:lnTo>
                    <a:pt x="12801" y="4688078"/>
                  </a:lnTo>
                  <a:lnTo>
                    <a:pt x="10363" y="4687824"/>
                  </a:lnTo>
                  <a:lnTo>
                    <a:pt x="7619" y="4687824"/>
                  </a:lnTo>
                  <a:lnTo>
                    <a:pt x="5181" y="4687189"/>
                  </a:lnTo>
                  <a:lnTo>
                    <a:pt x="2438" y="4687189"/>
                  </a:lnTo>
                  <a:lnTo>
                    <a:pt x="0" y="4686554"/>
                  </a:lnTo>
                  <a:lnTo>
                    <a:pt x="304" y="4719193"/>
                  </a:lnTo>
                </a:path>
                <a:path w="6883400" h="10017125">
                  <a:moveTo>
                    <a:pt x="85343" y="4594225"/>
                  </a:moveTo>
                  <a:lnTo>
                    <a:pt x="85343" y="4719193"/>
                  </a:lnTo>
                </a:path>
                <a:path w="6883400" h="10017125">
                  <a:moveTo>
                    <a:pt x="304" y="4719193"/>
                  </a:moveTo>
                  <a:lnTo>
                    <a:pt x="0" y="4751832"/>
                  </a:lnTo>
                  <a:lnTo>
                    <a:pt x="2438" y="4751197"/>
                  </a:lnTo>
                  <a:lnTo>
                    <a:pt x="4876" y="4750562"/>
                  </a:lnTo>
                  <a:lnTo>
                    <a:pt x="7619" y="4750308"/>
                  </a:lnTo>
                  <a:lnTo>
                    <a:pt x="10058" y="4749673"/>
                  </a:lnTo>
                  <a:lnTo>
                    <a:pt x="12496" y="4749419"/>
                  </a:lnTo>
                  <a:lnTo>
                    <a:pt x="15239" y="4749419"/>
                  </a:lnTo>
                  <a:lnTo>
                    <a:pt x="17678" y="4749038"/>
                  </a:lnTo>
                  <a:lnTo>
                    <a:pt x="20421" y="4749038"/>
                  </a:lnTo>
                  <a:lnTo>
                    <a:pt x="22859" y="4749419"/>
                  </a:lnTo>
                  <a:lnTo>
                    <a:pt x="25603" y="4749419"/>
                  </a:lnTo>
                  <a:lnTo>
                    <a:pt x="28041" y="4749927"/>
                  </a:lnTo>
                  <a:lnTo>
                    <a:pt x="30784" y="4750308"/>
                  </a:lnTo>
                  <a:lnTo>
                    <a:pt x="33223" y="4750943"/>
                  </a:lnTo>
                  <a:lnTo>
                    <a:pt x="35661" y="4751451"/>
                  </a:lnTo>
                  <a:lnTo>
                    <a:pt x="38100" y="4752086"/>
                  </a:lnTo>
                  <a:lnTo>
                    <a:pt x="40233" y="4752975"/>
                  </a:lnTo>
                  <a:lnTo>
                    <a:pt x="42671" y="4753991"/>
                  </a:lnTo>
                  <a:lnTo>
                    <a:pt x="44805" y="4754880"/>
                  </a:lnTo>
                  <a:lnTo>
                    <a:pt x="46939" y="4756023"/>
                  </a:lnTo>
                  <a:lnTo>
                    <a:pt x="49072" y="4757293"/>
                  </a:lnTo>
                  <a:lnTo>
                    <a:pt x="50901" y="4758817"/>
                  </a:lnTo>
                  <a:lnTo>
                    <a:pt x="52730" y="4760341"/>
                  </a:lnTo>
                  <a:lnTo>
                    <a:pt x="54559" y="4761865"/>
                  </a:lnTo>
                  <a:lnTo>
                    <a:pt x="56083" y="4763643"/>
                  </a:lnTo>
                  <a:lnTo>
                    <a:pt x="57302" y="4765167"/>
                  </a:lnTo>
                  <a:lnTo>
                    <a:pt x="58826" y="4767326"/>
                  </a:lnTo>
                  <a:lnTo>
                    <a:pt x="59740" y="4769231"/>
                  </a:lnTo>
                  <a:lnTo>
                    <a:pt x="60959" y="4771644"/>
                  </a:lnTo>
                  <a:lnTo>
                    <a:pt x="61569" y="4773803"/>
                  </a:lnTo>
                  <a:lnTo>
                    <a:pt x="62179" y="4775835"/>
                  </a:lnTo>
                  <a:lnTo>
                    <a:pt x="62788" y="4778629"/>
                  </a:lnTo>
                  <a:lnTo>
                    <a:pt x="63093" y="4781042"/>
                  </a:lnTo>
                  <a:lnTo>
                    <a:pt x="62788" y="4783836"/>
                  </a:lnTo>
                  <a:lnTo>
                    <a:pt x="62179" y="4786249"/>
                  </a:lnTo>
                  <a:lnTo>
                    <a:pt x="46939" y="4806315"/>
                  </a:lnTo>
                  <a:lnTo>
                    <a:pt x="44805" y="4807585"/>
                  </a:lnTo>
                  <a:lnTo>
                    <a:pt x="42671" y="4808474"/>
                  </a:lnTo>
                  <a:lnTo>
                    <a:pt x="40538" y="4809363"/>
                  </a:lnTo>
                  <a:lnTo>
                    <a:pt x="38100" y="4809998"/>
                  </a:lnTo>
                  <a:lnTo>
                    <a:pt x="35966" y="4810887"/>
                  </a:lnTo>
                  <a:lnTo>
                    <a:pt x="33223" y="4811522"/>
                  </a:lnTo>
                  <a:lnTo>
                    <a:pt x="31089" y="4811903"/>
                  </a:lnTo>
                  <a:lnTo>
                    <a:pt x="28346" y="4812411"/>
                  </a:lnTo>
                  <a:lnTo>
                    <a:pt x="25907" y="4812792"/>
                  </a:lnTo>
                  <a:lnTo>
                    <a:pt x="23164" y="4812792"/>
                  </a:lnTo>
                  <a:lnTo>
                    <a:pt x="20726" y="4813046"/>
                  </a:lnTo>
                  <a:lnTo>
                    <a:pt x="17983" y="4813046"/>
                  </a:lnTo>
                  <a:lnTo>
                    <a:pt x="15544" y="4813046"/>
                  </a:lnTo>
                  <a:lnTo>
                    <a:pt x="12801" y="4813046"/>
                  </a:lnTo>
                  <a:lnTo>
                    <a:pt x="10363" y="4812792"/>
                  </a:lnTo>
                  <a:lnTo>
                    <a:pt x="7619" y="4812792"/>
                  </a:lnTo>
                  <a:lnTo>
                    <a:pt x="5181" y="4812411"/>
                  </a:lnTo>
                  <a:lnTo>
                    <a:pt x="2438" y="4812157"/>
                  </a:lnTo>
                  <a:lnTo>
                    <a:pt x="0" y="4811522"/>
                  </a:lnTo>
                  <a:lnTo>
                    <a:pt x="304" y="4844161"/>
                  </a:lnTo>
                </a:path>
                <a:path w="6883400" h="10017125">
                  <a:moveTo>
                    <a:pt x="85343" y="4719193"/>
                  </a:moveTo>
                  <a:lnTo>
                    <a:pt x="85343" y="4844161"/>
                  </a:lnTo>
                </a:path>
                <a:path w="6883400" h="10017125">
                  <a:moveTo>
                    <a:pt x="304" y="4844161"/>
                  </a:moveTo>
                  <a:lnTo>
                    <a:pt x="0" y="4877054"/>
                  </a:lnTo>
                  <a:lnTo>
                    <a:pt x="2438" y="4876165"/>
                  </a:lnTo>
                  <a:lnTo>
                    <a:pt x="4876" y="4875530"/>
                  </a:lnTo>
                  <a:lnTo>
                    <a:pt x="7619" y="4875276"/>
                  </a:lnTo>
                  <a:lnTo>
                    <a:pt x="10058" y="4874641"/>
                  </a:lnTo>
                  <a:lnTo>
                    <a:pt x="12496" y="4874641"/>
                  </a:lnTo>
                  <a:lnTo>
                    <a:pt x="15239" y="4874387"/>
                  </a:lnTo>
                  <a:lnTo>
                    <a:pt x="17678" y="4874387"/>
                  </a:lnTo>
                  <a:lnTo>
                    <a:pt x="20421" y="4874387"/>
                  </a:lnTo>
                  <a:lnTo>
                    <a:pt x="22859" y="4874387"/>
                  </a:lnTo>
                  <a:lnTo>
                    <a:pt x="25603" y="4874641"/>
                  </a:lnTo>
                  <a:lnTo>
                    <a:pt x="28041" y="4874895"/>
                  </a:lnTo>
                  <a:lnTo>
                    <a:pt x="30784" y="4875276"/>
                  </a:lnTo>
                  <a:lnTo>
                    <a:pt x="33223" y="4875911"/>
                  </a:lnTo>
                  <a:lnTo>
                    <a:pt x="35661" y="4876419"/>
                  </a:lnTo>
                  <a:lnTo>
                    <a:pt x="38100" y="4877054"/>
                  </a:lnTo>
                  <a:lnTo>
                    <a:pt x="40233" y="4877943"/>
                  </a:lnTo>
                  <a:lnTo>
                    <a:pt x="42671" y="4878959"/>
                  </a:lnTo>
                  <a:lnTo>
                    <a:pt x="44805" y="4880102"/>
                  </a:lnTo>
                  <a:lnTo>
                    <a:pt x="46939" y="4881372"/>
                  </a:lnTo>
                  <a:lnTo>
                    <a:pt x="49072" y="4882515"/>
                  </a:lnTo>
                  <a:lnTo>
                    <a:pt x="50901" y="4883785"/>
                  </a:lnTo>
                  <a:lnTo>
                    <a:pt x="52730" y="4885309"/>
                  </a:lnTo>
                  <a:lnTo>
                    <a:pt x="54559" y="4886833"/>
                  </a:lnTo>
                  <a:lnTo>
                    <a:pt x="56083" y="4888611"/>
                  </a:lnTo>
                  <a:lnTo>
                    <a:pt x="57302" y="4890516"/>
                  </a:lnTo>
                  <a:lnTo>
                    <a:pt x="58826" y="4892294"/>
                  </a:lnTo>
                  <a:lnTo>
                    <a:pt x="59740" y="4894453"/>
                  </a:lnTo>
                  <a:lnTo>
                    <a:pt x="60959" y="4896612"/>
                  </a:lnTo>
                  <a:lnTo>
                    <a:pt x="61569" y="4898771"/>
                  </a:lnTo>
                  <a:lnTo>
                    <a:pt x="62179" y="4901184"/>
                  </a:lnTo>
                  <a:lnTo>
                    <a:pt x="62788" y="4903597"/>
                  </a:lnTo>
                  <a:lnTo>
                    <a:pt x="63093" y="4906010"/>
                  </a:lnTo>
                  <a:lnTo>
                    <a:pt x="62788" y="4908804"/>
                  </a:lnTo>
                  <a:lnTo>
                    <a:pt x="62179" y="4911471"/>
                  </a:lnTo>
                  <a:lnTo>
                    <a:pt x="61569" y="4914011"/>
                  </a:lnTo>
                  <a:lnTo>
                    <a:pt x="60655" y="4916043"/>
                  </a:lnTo>
                  <a:lnTo>
                    <a:pt x="59740" y="4918202"/>
                  </a:lnTo>
                  <a:lnTo>
                    <a:pt x="58521" y="4920361"/>
                  </a:lnTo>
                  <a:lnTo>
                    <a:pt x="57302" y="4922139"/>
                  </a:lnTo>
                  <a:lnTo>
                    <a:pt x="55778" y="4924298"/>
                  </a:lnTo>
                  <a:lnTo>
                    <a:pt x="54254" y="4925822"/>
                  </a:lnTo>
                  <a:lnTo>
                    <a:pt x="52730" y="4927346"/>
                  </a:lnTo>
                  <a:lnTo>
                    <a:pt x="50901" y="4928870"/>
                  </a:lnTo>
                  <a:lnTo>
                    <a:pt x="49072" y="4930140"/>
                  </a:lnTo>
                  <a:lnTo>
                    <a:pt x="46939" y="4931283"/>
                  </a:lnTo>
                  <a:lnTo>
                    <a:pt x="44805" y="4932553"/>
                  </a:lnTo>
                  <a:lnTo>
                    <a:pt x="31089" y="4936871"/>
                  </a:lnTo>
                  <a:lnTo>
                    <a:pt x="28346" y="4937379"/>
                  </a:lnTo>
                  <a:lnTo>
                    <a:pt x="25907" y="4937760"/>
                  </a:lnTo>
                  <a:lnTo>
                    <a:pt x="23164" y="4938014"/>
                  </a:lnTo>
                  <a:lnTo>
                    <a:pt x="20726" y="4938014"/>
                  </a:lnTo>
                  <a:lnTo>
                    <a:pt x="17983" y="4938014"/>
                  </a:lnTo>
                  <a:lnTo>
                    <a:pt x="15544" y="4938014"/>
                  </a:lnTo>
                  <a:lnTo>
                    <a:pt x="12801" y="4938014"/>
                  </a:lnTo>
                  <a:lnTo>
                    <a:pt x="10363" y="4938014"/>
                  </a:lnTo>
                  <a:lnTo>
                    <a:pt x="7619" y="4937760"/>
                  </a:lnTo>
                  <a:lnTo>
                    <a:pt x="5181" y="4937379"/>
                  </a:lnTo>
                  <a:lnTo>
                    <a:pt x="2438" y="4937125"/>
                  </a:lnTo>
                  <a:lnTo>
                    <a:pt x="0" y="4936490"/>
                  </a:lnTo>
                  <a:lnTo>
                    <a:pt x="304" y="4969129"/>
                  </a:lnTo>
                </a:path>
                <a:path w="6883400" h="10017125">
                  <a:moveTo>
                    <a:pt x="85343" y="4844161"/>
                  </a:moveTo>
                  <a:lnTo>
                    <a:pt x="85343" y="4969129"/>
                  </a:lnTo>
                </a:path>
                <a:path w="6883400" h="10017125">
                  <a:moveTo>
                    <a:pt x="304" y="4969129"/>
                  </a:moveTo>
                  <a:lnTo>
                    <a:pt x="0" y="5002022"/>
                  </a:lnTo>
                  <a:lnTo>
                    <a:pt x="2438" y="5001387"/>
                  </a:lnTo>
                  <a:lnTo>
                    <a:pt x="4876" y="5000498"/>
                  </a:lnTo>
                  <a:lnTo>
                    <a:pt x="7619" y="5000244"/>
                  </a:lnTo>
                  <a:lnTo>
                    <a:pt x="10058" y="4999863"/>
                  </a:lnTo>
                  <a:lnTo>
                    <a:pt x="12496" y="4999609"/>
                  </a:lnTo>
                  <a:lnTo>
                    <a:pt x="15239" y="4999355"/>
                  </a:lnTo>
                  <a:lnTo>
                    <a:pt x="17678" y="4999355"/>
                  </a:lnTo>
                  <a:lnTo>
                    <a:pt x="20421" y="4999355"/>
                  </a:lnTo>
                  <a:lnTo>
                    <a:pt x="22859" y="4999355"/>
                  </a:lnTo>
                  <a:lnTo>
                    <a:pt x="25603" y="4999609"/>
                  </a:lnTo>
                  <a:lnTo>
                    <a:pt x="28041" y="4999863"/>
                  </a:lnTo>
                  <a:lnTo>
                    <a:pt x="30784" y="5000244"/>
                  </a:lnTo>
                  <a:lnTo>
                    <a:pt x="33223" y="5000879"/>
                  </a:lnTo>
                  <a:lnTo>
                    <a:pt x="35661" y="5001387"/>
                  </a:lnTo>
                  <a:lnTo>
                    <a:pt x="38100" y="5002022"/>
                  </a:lnTo>
                  <a:lnTo>
                    <a:pt x="40233" y="5002911"/>
                  </a:lnTo>
                  <a:lnTo>
                    <a:pt x="42671" y="5003927"/>
                  </a:lnTo>
                  <a:lnTo>
                    <a:pt x="44805" y="5005070"/>
                  </a:lnTo>
                  <a:lnTo>
                    <a:pt x="46939" y="5006340"/>
                  </a:lnTo>
                  <a:lnTo>
                    <a:pt x="49072" y="5007483"/>
                  </a:lnTo>
                  <a:lnTo>
                    <a:pt x="50901" y="5008753"/>
                  </a:lnTo>
                  <a:lnTo>
                    <a:pt x="52730" y="5010277"/>
                  </a:lnTo>
                  <a:lnTo>
                    <a:pt x="54559" y="5011801"/>
                  </a:lnTo>
                  <a:lnTo>
                    <a:pt x="56083" y="5013579"/>
                  </a:lnTo>
                  <a:lnTo>
                    <a:pt x="57302" y="5015484"/>
                  </a:lnTo>
                  <a:lnTo>
                    <a:pt x="58826" y="5017262"/>
                  </a:lnTo>
                  <a:lnTo>
                    <a:pt x="59740" y="5019421"/>
                  </a:lnTo>
                  <a:lnTo>
                    <a:pt x="60959" y="5021580"/>
                  </a:lnTo>
                  <a:lnTo>
                    <a:pt x="61569" y="5023739"/>
                  </a:lnTo>
                  <a:lnTo>
                    <a:pt x="62179" y="5026152"/>
                  </a:lnTo>
                  <a:lnTo>
                    <a:pt x="62788" y="5028565"/>
                  </a:lnTo>
                  <a:lnTo>
                    <a:pt x="63093" y="5030978"/>
                  </a:lnTo>
                  <a:lnTo>
                    <a:pt x="62788" y="5033772"/>
                  </a:lnTo>
                  <a:lnTo>
                    <a:pt x="62179" y="5036439"/>
                  </a:lnTo>
                  <a:lnTo>
                    <a:pt x="61569" y="5038979"/>
                  </a:lnTo>
                  <a:lnTo>
                    <a:pt x="60655" y="5041011"/>
                  </a:lnTo>
                  <a:lnTo>
                    <a:pt x="59740" y="5043551"/>
                  </a:lnTo>
                  <a:lnTo>
                    <a:pt x="58521" y="5045329"/>
                  </a:lnTo>
                  <a:lnTo>
                    <a:pt x="57302" y="5047488"/>
                  </a:lnTo>
                  <a:lnTo>
                    <a:pt x="55778" y="5049266"/>
                  </a:lnTo>
                  <a:lnTo>
                    <a:pt x="54254" y="5050790"/>
                  </a:lnTo>
                  <a:lnTo>
                    <a:pt x="52730" y="5052314"/>
                  </a:lnTo>
                  <a:lnTo>
                    <a:pt x="50901" y="5053838"/>
                  </a:lnTo>
                  <a:lnTo>
                    <a:pt x="49072" y="5055108"/>
                  </a:lnTo>
                  <a:lnTo>
                    <a:pt x="46939" y="5056251"/>
                  </a:lnTo>
                  <a:lnTo>
                    <a:pt x="44805" y="5057521"/>
                  </a:lnTo>
                  <a:lnTo>
                    <a:pt x="33223" y="5061458"/>
                  </a:lnTo>
                  <a:lnTo>
                    <a:pt x="31089" y="5062093"/>
                  </a:lnTo>
                  <a:lnTo>
                    <a:pt x="28346" y="5062347"/>
                  </a:lnTo>
                  <a:lnTo>
                    <a:pt x="25907" y="5062728"/>
                  </a:lnTo>
                  <a:lnTo>
                    <a:pt x="23164" y="5062982"/>
                  </a:lnTo>
                  <a:lnTo>
                    <a:pt x="20726" y="5062982"/>
                  </a:lnTo>
                  <a:lnTo>
                    <a:pt x="17983" y="5063363"/>
                  </a:lnTo>
                  <a:lnTo>
                    <a:pt x="15544" y="5063363"/>
                  </a:lnTo>
                  <a:lnTo>
                    <a:pt x="12801" y="5062982"/>
                  </a:lnTo>
                  <a:lnTo>
                    <a:pt x="10363" y="5062982"/>
                  </a:lnTo>
                  <a:lnTo>
                    <a:pt x="7619" y="5062728"/>
                  </a:lnTo>
                  <a:lnTo>
                    <a:pt x="5181" y="5062347"/>
                  </a:lnTo>
                  <a:lnTo>
                    <a:pt x="2438" y="5062093"/>
                  </a:lnTo>
                  <a:lnTo>
                    <a:pt x="0" y="5061458"/>
                  </a:lnTo>
                  <a:lnTo>
                    <a:pt x="304" y="5094097"/>
                  </a:lnTo>
                </a:path>
                <a:path w="6883400" h="10017125">
                  <a:moveTo>
                    <a:pt x="85343" y="4969129"/>
                  </a:moveTo>
                  <a:lnTo>
                    <a:pt x="85343" y="5094097"/>
                  </a:lnTo>
                </a:path>
                <a:path w="6883400" h="10017125">
                  <a:moveTo>
                    <a:pt x="304" y="5094097"/>
                  </a:moveTo>
                  <a:lnTo>
                    <a:pt x="0" y="5126990"/>
                  </a:lnTo>
                  <a:lnTo>
                    <a:pt x="2438" y="5126355"/>
                  </a:lnTo>
                  <a:lnTo>
                    <a:pt x="4876" y="5125847"/>
                  </a:lnTo>
                  <a:lnTo>
                    <a:pt x="7619" y="5125212"/>
                  </a:lnTo>
                  <a:lnTo>
                    <a:pt x="10058" y="5124831"/>
                  </a:lnTo>
                  <a:lnTo>
                    <a:pt x="12496" y="5124577"/>
                  </a:lnTo>
                  <a:lnTo>
                    <a:pt x="15239" y="5124323"/>
                  </a:lnTo>
                  <a:lnTo>
                    <a:pt x="17678" y="5124323"/>
                  </a:lnTo>
                  <a:lnTo>
                    <a:pt x="20421" y="5124323"/>
                  </a:lnTo>
                  <a:lnTo>
                    <a:pt x="22859" y="5124323"/>
                  </a:lnTo>
                  <a:lnTo>
                    <a:pt x="25603" y="5124577"/>
                  </a:lnTo>
                  <a:lnTo>
                    <a:pt x="28041" y="5124831"/>
                  </a:lnTo>
                  <a:lnTo>
                    <a:pt x="30784" y="5125212"/>
                  </a:lnTo>
                  <a:lnTo>
                    <a:pt x="33223" y="5125847"/>
                  </a:lnTo>
                  <a:lnTo>
                    <a:pt x="35661" y="5126355"/>
                  </a:lnTo>
                  <a:lnTo>
                    <a:pt x="38100" y="5126990"/>
                  </a:lnTo>
                  <a:lnTo>
                    <a:pt x="40233" y="5127879"/>
                  </a:lnTo>
                  <a:lnTo>
                    <a:pt x="42671" y="5128895"/>
                  </a:lnTo>
                  <a:lnTo>
                    <a:pt x="44805" y="5130038"/>
                  </a:lnTo>
                  <a:lnTo>
                    <a:pt x="46939" y="5131308"/>
                  </a:lnTo>
                  <a:lnTo>
                    <a:pt x="49072" y="5132451"/>
                  </a:lnTo>
                  <a:lnTo>
                    <a:pt x="50901" y="5133721"/>
                  </a:lnTo>
                  <a:lnTo>
                    <a:pt x="52730" y="5135245"/>
                  </a:lnTo>
                  <a:lnTo>
                    <a:pt x="54559" y="5136769"/>
                  </a:lnTo>
                  <a:lnTo>
                    <a:pt x="56083" y="5138547"/>
                  </a:lnTo>
                  <a:lnTo>
                    <a:pt x="57302" y="5140452"/>
                  </a:lnTo>
                  <a:lnTo>
                    <a:pt x="58826" y="5142230"/>
                  </a:lnTo>
                  <a:lnTo>
                    <a:pt x="59740" y="5144389"/>
                  </a:lnTo>
                  <a:lnTo>
                    <a:pt x="60959" y="5146548"/>
                  </a:lnTo>
                  <a:lnTo>
                    <a:pt x="61569" y="5148707"/>
                  </a:lnTo>
                  <a:lnTo>
                    <a:pt x="62179" y="5151120"/>
                  </a:lnTo>
                  <a:lnTo>
                    <a:pt x="62788" y="5153533"/>
                  </a:lnTo>
                  <a:lnTo>
                    <a:pt x="63093" y="5155946"/>
                  </a:lnTo>
                  <a:lnTo>
                    <a:pt x="62788" y="5158740"/>
                  </a:lnTo>
                  <a:lnTo>
                    <a:pt x="62179" y="5161407"/>
                  </a:lnTo>
                  <a:lnTo>
                    <a:pt x="54254" y="5175758"/>
                  </a:lnTo>
                  <a:lnTo>
                    <a:pt x="52730" y="5177282"/>
                  </a:lnTo>
                  <a:lnTo>
                    <a:pt x="50901" y="5178806"/>
                  </a:lnTo>
                  <a:lnTo>
                    <a:pt x="49072" y="5180076"/>
                  </a:lnTo>
                  <a:lnTo>
                    <a:pt x="46939" y="5181219"/>
                  </a:lnTo>
                  <a:lnTo>
                    <a:pt x="44805" y="5182489"/>
                  </a:lnTo>
                  <a:lnTo>
                    <a:pt x="42671" y="5183378"/>
                  </a:lnTo>
                  <a:lnTo>
                    <a:pt x="40538" y="5184267"/>
                  </a:lnTo>
                  <a:lnTo>
                    <a:pt x="38100" y="5185283"/>
                  </a:lnTo>
                  <a:lnTo>
                    <a:pt x="35966" y="5185791"/>
                  </a:lnTo>
                  <a:lnTo>
                    <a:pt x="33223" y="5186426"/>
                  </a:lnTo>
                  <a:lnTo>
                    <a:pt x="31089" y="5187061"/>
                  </a:lnTo>
                  <a:lnTo>
                    <a:pt x="28346" y="5187315"/>
                  </a:lnTo>
                  <a:lnTo>
                    <a:pt x="25907" y="5187696"/>
                  </a:lnTo>
                  <a:lnTo>
                    <a:pt x="23164" y="5187950"/>
                  </a:lnTo>
                  <a:lnTo>
                    <a:pt x="20726" y="5187950"/>
                  </a:lnTo>
                  <a:lnTo>
                    <a:pt x="17983" y="5188331"/>
                  </a:lnTo>
                  <a:lnTo>
                    <a:pt x="15544" y="5188331"/>
                  </a:lnTo>
                  <a:lnTo>
                    <a:pt x="12801" y="5187950"/>
                  </a:lnTo>
                  <a:lnTo>
                    <a:pt x="10363" y="5187950"/>
                  </a:lnTo>
                  <a:lnTo>
                    <a:pt x="7619" y="5187696"/>
                  </a:lnTo>
                  <a:lnTo>
                    <a:pt x="5181" y="5187315"/>
                  </a:lnTo>
                  <a:lnTo>
                    <a:pt x="2438" y="5187061"/>
                  </a:lnTo>
                  <a:lnTo>
                    <a:pt x="0" y="5186426"/>
                  </a:lnTo>
                  <a:lnTo>
                    <a:pt x="304" y="5219065"/>
                  </a:lnTo>
                </a:path>
                <a:path w="6883400" h="10017125">
                  <a:moveTo>
                    <a:pt x="85343" y="5094097"/>
                  </a:moveTo>
                  <a:lnTo>
                    <a:pt x="85343" y="5219065"/>
                  </a:lnTo>
                </a:path>
                <a:path w="6883400" h="10017125">
                  <a:moveTo>
                    <a:pt x="304" y="5219065"/>
                  </a:moveTo>
                  <a:lnTo>
                    <a:pt x="0" y="5251958"/>
                  </a:lnTo>
                  <a:lnTo>
                    <a:pt x="2438" y="5251323"/>
                  </a:lnTo>
                  <a:lnTo>
                    <a:pt x="4876" y="5250815"/>
                  </a:lnTo>
                  <a:lnTo>
                    <a:pt x="7619" y="5250180"/>
                  </a:lnTo>
                  <a:lnTo>
                    <a:pt x="10058" y="5249799"/>
                  </a:lnTo>
                  <a:lnTo>
                    <a:pt x="12496" y="5249545"/>
                  </a:lnTo>
                  <a:lnTo>
                    <a:pt x="15239" y="5249291"/>
                  </a:lnTo>
                  <a:lnTo>
                    <a:pt x="17678" y="5249291"/>
                  </a:lnTo>
                  <a:lnTo>
                    <a:pt x="20421" y="5249291"/>
                  </a:lnTo>
                  <a:lnTo>
                    <a:pt x="22859" y="5249291"/>
                  </a:lnTo>
                  <a:lnTo>
                    <a:pt x="25603" y="5249545"/>
                  </a:lnTo>
                  <a:lnTo>
                    <a:pt x="28041" y="5249799"/>
                  </a:lnTo>
                  <a:lnTo>
                    <a:pt x="30784" y="5250180"/>
                  </a:lnTo>
                  <a:lnTo>
                    <a:pt x="33223" y="5250815"/>
                  </a:lnTo>
                  <a:lnTo>
                    <a:pt x="35661" y="5251323"/>
                  </a:lnTo>
                  <a:lnTo>
                    <a:pt x="38100" y="5252339"/>
                  </a:lnTo>
                  <a:lnTo>
                    <a:pt x="40233" y="5252847"/>
                  </a:lnTo>
                  <a:lnTo>
                    <a:pt x="42671" y="5253863"/>
                  </a:lnTo>
                  <a:lnTo>
                    <a:pt x="44805" y="5255006"/>
                  </a:lnTo>
                  <a:lnTo>
                    <a:pt x="46939" y="5256276"/>
                  </a:lnTo>
                  <a:lnTo>
                    <a:pt x="49072" y="5257419"/>
                  </a:lnTo>
                  <a:lnTo>
                    <a:pt x="50901" y="5258943"/>
                  </a:lnTo>
                  <a:lnTo>
                    <a:pt x="52730" y="5260213"/>
                  </a:lnTo>
                  <a:lnTo>
                    <a:pt x="54559" y="5261737"/>
                  </a:lnTo>
                  <a:lnTo>
                    <a:pt x="56083" y="5263515"/>
                  </a:lnTo>
                  <a:lnTo>
                    <a:pt x="57302" y="5265420"/>
                  </a:lnTo>
                  <a:lnTo>
                    <a:pt x="58826" y="5267198"/>
                  </a:lnTo>
                  <a:lnTo>
                    <a:pt x="59740" y="5269357"/>
                  </a:lnTo>
                  <a:lnTo>
                    <a:pt x="60959" y="5271516"/>
                  </a:lnTo>
                  <a:lnTo>
                    <a:pt x="61569" y="5273675"/>
                  </a:lnTo>
                  <a:lnTo>
                    <a:pt x="62179" y="5276088"/>
                  </a:lnTo>
                  <a:lnTo>
                    <a:pt x="62788" y="5278501"/>
                  </a:lnTo>
                  <a:lnTo>
                    <a:pt x="63093" y="5281295"/>
                  </a:lnTo>
                  <a:lnTo>
                    <a:pt x="62788" y="5283962"/>
                  </a:lnTo>
                  <a:lnTo>
                    <a:pt x="62179" y="5286375"/>
                  </a:lnTo>
                  <a:lnTo>
                    <a:pt x="54254" y="5300726"/>
                  </a:lnTo>
                  <a:lnTo>
                    <a:pt x="52730" y="5302631"/>
                  </a:lnTo>
                  <a:lnTo>
                    <a:pt x="50901" y="5303774"/>
                  </a:lnTo>
                  <a:lnTo>
                    <a:pt x="49072" y="5305044"/>
                  </a:lnTo>
                  <a:lnTo>
                    <a:pt x="46939" y="5306568"/>
                  </a:lnTo>
                  <a:lnTo>
                    <a:pt x="44805" y="5307457"/>
                  </a:lnTo>
                  <a:lnTo>
                    <a:pt x="33223" y="5311394"/>
                  </a:lnTo>
                  <a:lnTo>
                    <a:pt x="31089" y="5312029"/>
                  </a:lnTo>
                  <a:lnTo>
                    <a:pt x="28346" y="5312283"/>
                  </a:lnTo>
                  <a:lnTo>
                    <a:pt x="25907" y="5312664"/>
                  </a:lnTo>
                  <a:lnTo>
                    <a:pt x="23164" y="5312918"/>
                  </a:lnTo>
                  <a:lnTo>
                    <a:pt x="20726" y="5312918"/>
                  </a:lnTo>
                  <a:lnTo>
                    <a:pt x="17983" y="5313299"/>
                  </a:lnTo>
                  <a:lnTo>
                    <a:pt x="15544" y="5313299"/>
                  </a:lnTo>
                  <a:lnTo>
                    <a:pt x="12801" y="5312918"/>
                  </a:lnTo>
                  <a:lnTo>
                    <a:pt x="10363" y="5312918"/>
                  </a:lnTo>
                  <a:lnTo>
                    <a:pt x="7619" y="5312664"/>
                  </a:lnTo>
                  <a:lnTo>
                    <a:pt x="5181" y="5312283"/>
                  </a:lnTo>
                  <a:lnTo>
                    <a:pt x="2438" y="5312029"/>
                  </a:lnTo>
                  <a:lnTo>
                    <a:pt x="0" y="5311775"/>
                  </a:lnTo>
                  <a:lnTo>
                    <a:pt x="304" y="5344033"/>
                  </a:lnTo>
                </a:path>
                <a:path w="6883400" h="10017125">
                  <a:moveTo>
                    <a:pt x="85343" y="5219065"/>
                  </a:moveTo>
                  <a:lnTo>
                    <a:pt x="85343" y="5344033"/>
                  </a:lnTo>
                </a:path>
                <a:path w="6883400" h="10017125">
                  <a:moveTo>
                    <a:pt x="304" y="5344033"/>
                  </a:moveTo>
                  <a:lnTo>
                    <a:pt x="0" y="5376926"/>
                  </a:lnTo>
                  <a:lnTo>
                    <a:pt x="2438" y="5376291"/>
                  </a:lnTo>
                  <a:lnTo>
                    <a:pt x="4876" y="5375783"/>
                  </a:lnTo>
                  <a:lnTo>
                    <a:pt x="7619" y="5375148"/>
                  </a:lnTo>
                  <a:lnTo>
                    <a:pt x="10058" y="5374767"/>
                  </a:lnTo>
                  <a:lnTo>
                    <a:pt x="12496" y="5374513"/>
                  </a:lnTo>
                  <a:lnTo>
                    <a:pt x="15239" y="5374259"/>
                  </a:lnTo>
                  <a:lnTo>
                    <a:pt x="17678" y="5374259"/>
                  </a:lnTo>
                  <a:lnTo>
                    <a:pt x="20421" y="5374259"/>
                  </a:lnTo>
                  <a:lnTo>
                    <a:pt x="22859" y="5374259"/>
                  </a:lnTo>
                  <a:lnTo>
                    <a:pt x="25603" y="5374513"/>
                  </a:lnTo>
                  <a:lnTo>
                    <a:pt x="28041" y="5374767"/>
                  </a:lnTo>
                  <a:lnTo>
                    <a:pt x="30784" y="5375148"/>
                  </a:lnTo>
                  <a:lnTo>
                    <a:pt x="33223" y="5375783"/>
                  </a:lnTo>
                  <a:lnTo>
                    <a:pt x="35661" y="5376291"/>
                  </a:lnTo>
                  <a:lnTo>
                    <a:pt x="38100" y="5377307"/>
                  </a:lnTo>
                  <a:lnTo>
                    <a:pt x="40233" y="5377815"/>
                  </a:lnTo>
                  <a:lnTo>
                    <a:pt x="42671" y="5379085"/>
                  </a:lnTo>
                  <a:lnTo>
                    <a:pt x="44805" y="5379974"/>
                  </a:lnTo>
                  <a:lnTo>
                    <a:pt x="46939" y="5381244"/>
                  </a:lnTo>
                  <a:lnTo>
                    <a:pt x="49072" y="5382387"/>
                  </a:lnTo>
                  <a:lnTo>
                    <a:pt x="50901" y="5383911"/>
                  </a:lnTo>
                  <a:lnTo>
                    <a:pt x="52730" y="5385181"/>
                  </a:lnTo>
                  <a:lnTo>
                    <a:pt x="54559" y="5386959"/>
                  </a:lnTo>
                  <a:lnTo>
                    <a:pt x="56083" y="5388483"/>
                  </a:lnTo>
                  <a:lnTo>
                    <a:pt x="57302" y="5390388"/>
                  </a:lnTo>
                  <a:lnTo>
                    <a:pt x="58826" y="5392166"/>
                  </a:lnTo>
                  <a:lnTo>
                    <a:pt x="59740" y="5394325"/>
                  </a:lnTo>
                  <a:lnTo>
                    <a:pt x="60959" y="5396484"/>
                  </a:lnTo>
                  <a:lnTo>
                    <a:pt x="61569" y="5398897"/>
                  </a:lnTo>
                  <a:lnTo>
                    <a:pt x="62179" y="5401056"/>
                  </a:lnTo>
                  <a:lnTo>
                    <a:pt x="62788" y="5403469"/>
                  </a:lnTo>
                  <a:lnTo>
                    <a:pt x="63093" y="5406263"/>
                  </a:lnTo>
                  <a:lnTo>
                    <a:pt x="62788" y="5408930"/>
                  </a:lnTo>
                  <a:lnTo>
                    <a:pt x="62179" y="5411343"/>
                  </a:lnTo>
                  <a:lnTo>
                    <a:pt x="61569" y="5413883"/>
                  </a:lnTo>
                  <a:lnTo>
                    <a:pt x="54254" y="5425694"/>
                  </a:lnTo>
                  <a:lnTo>
                    <a:pt x="52730" y="5427599"/>
                  </a:lnTo>
                  <a:lnTo>
                    <a:pt x="50901" y="5428742"/>
                  </a:lnTo>
                  <a:lnTo>
                    <a:pt x="49072" y="5430266"/>
                  </a:lnTo>
                  <a:lnTo>
                    <a:pt x="46939" y="5431536"/>
                  </a:lnTo>
                  <a:lnTo>
                    <a:pt x="44805" y="5432425"/>
                  </a:lnTo>
                  <a:lnTo>
                    <a:pt x="42671" y="5433314"/>
                  </a:lnTo>
                  <a:lnTo>
                    <a:pt x="40538" y="5434584"/>
                  </a:lnTo>
                  <a:lnTo>
                    <a:pt x="38100" y="5435219"/>
                  </a:lnTo>
                  <a:lnTo>
                    <a:pt x="35966" y="5435727"/>
                  </a:lnTo>
                  <a:lnTo>
                    <a:pt x="33223" y="5436362"/>
                  </a:lnTo>
                  <a:lnTo>
                    <a:pt x="31089" y="5436997"/>
                  </a:lnTo>
                  <a:lnTo>
                    <a:pt x="28346" y="5437251"/>
                  </a:lnTo>
                  <a:lnTo>
                    <a:pt x="25907" y="5437632"/>
                  </a:lnTo>
                  <a:lnTo>
                    <a:pt x="23164" y="5437886"/>
                  </a:lnTo>
                  <a:lnTo>
                    <a:pt x="20726" y="5438267"/>
                  </a:lnTo>
                  <a:lnTo>
                    <a:pt x="17983" y="5438267"/>
                  </a:lnTo>
                  <a:lnTo>
                    <a:pt x="15544" y="5438267"/>
                  </a:lnTo>
                  <a:lnTo>
                    <a:pt x="12801" y="5438267"/>
                  </a:lnTo>
                  <a:lnTo>
                    <a:pt x="10363" y="5437886"/>
                  </a:lnTo>
                  <a:lnTo>
                    <a:pt x="7619" y="5437632"/>
                  </a:lnTo>
                  <a:lnTo>
                    <a:pt x="5181" y="5437251"/>
                  </a:lnTo>
                  <a:lnTo>
                    <a:pt x="2438" y="5436997"/>
                  </a:lnTo>
                  <a:lnTo>
                    <a:pt x="0" y="5436743"/>
                  </a:lnTo>
                  <a:lnTo>
                    <a:pt x="304" y="5469001"/>
                  </a:lnTo>
                </a:path>
                <a:path w="6883400" h="10017125">
                  <a:moveTo>
                    <a:pt x="85343" y="5344033"/>
                  </a:moveTo>
                  <a:lnTo>
                    <a:pt x="85343" y="5469001"/>
                  </a:lnTo>
                </a:path>
                <a:path w="6883400" h="10017125">
                  <a:moveTo>
                    <a:pt x="304" y="5469001"/>
                  </a:moveTo>
                  <a:lnTo>
                    <a:pt x="0" y="5501894"/>
                  </a:lnTo>
                  <a:lnTo>
                    <a:pt x="2438" y="5501259"/>
                  </a:lnTo>
                  <a:lnTo>
                    <a:pt x="4876" y="5500751"/>
                  </a:lnTo>
                  <a:lnTo>
                    <a:pt x="7619" y="5500116"/>
                  </a:lnTo>
                  <a:lnTo>
                    <a:pt x="10058" y="5499735"/>
                  </a:lnTo>
                  <a:lnTo>
                    <a:pt x="12496" y="5499481"/>
                  </a:lnTo>
                  <a:lnTo>
                    <a:pt x="15239" y="5499227"/>
                  </a:lnTo>
                  <a:lnTo>
                    <a:pt x="17678" y="5499227"/>
                  </a:lnTo>
                  <a:lnTo>
                    <a:pt x="20421" y="5499227"/>
                  </a:lnTo>
                  <a:lnTo>
                    <a:pt x="22859" y="5499227"/>
                  </a:lnTo>
                  <a:lnTo>
                    <a:pt x="25603" y="5499481"/>
                  </a:lnTo>
                  <a:lnTo>
                    <a:pt x="28041" y="5499735"/>
                  </a:lnTo>
                  <a:lnTo>
                    <a:pt x="30784" y="5500370"/>
                  </a:lnTo>
                  <a:lnTo>
                    <a:pt x="33223" y="5500751"/>
                  </a:lnTo>
                  <a:lnTo>
                    <a:pt x="35661" y="5501640"/>
                  </a:lnTo>
                  <a:lnTo>
                    <a:pt x="38100" y="5502275"/>
                  </a:lnTo>
                  <a:lnTo>
                    <a:pt x="40233" y="5503164"/>
                  </a:lnTo>
                  <a:lnTo>
                    <a:pt x="42671" y="5504053"/>
                  </a:lnTo>
                  <a:lnTo>
                    <a:pt x="44805" y="5504942"/>
                  </a:lnTo>
                  <a:lnTo>
                    <a:pt x="46939" y="5506212"/>
                  </a:lnTo>
                  <a:lnTo>
                    <a:pt x="49072" y="5507355"/>
                  </a:lnTo>
                  <a:lnTo>
                    <a:pt x="50901" y="5508879"/>
                  </a:lnTo>
                  <a:lnTo>
                    <a:pt x="52730" y="5510149"/>
                  </a:lnTo>
                  <a:lnTo>
                    <a:pt x="54559" y="5511927"/>
                  </a:lnTo>
                  <a:lnTo>
                    <a:pt x="56083" y="5513451"/>
                  </a:lnTo>
                  <a:lnTo>
                    <a:pt x="57302" y="5515356"/>
                  </a:lnTo>
                  <a:lnTo>
                    <a:pt x="58826" y="5517515"/>
                  </a:lnTo>
                  <a:lnTo>
                    <a:pt x="59740" y="5519293"/>
                  </a:lnTo>
                  <a:lnTo>
                    <a:pt x="60959" y="5521452"/>
                  </a:lnTo>
                  <a:lnTo>
                    <a:pt x="61569" y="5523865"/>
                  </a:lnTo>
                  <a:lnTo>
                    <a:pt x="62179" y="5526024"/>
                  </a:lnTo>
                  <a:lnTo>
                    <a:pt x="62788" y="5528437"/>
                  </a:lnTo>
                  <a:lnTo>
                    <a:pt x="63093" y="5531231"/>
                  </a:lnTo>
                  <a:lnTo>
                    <a:pt x="62788" y="5533898"/>
                  </a:lnTo>
                  <a:lnTo>
                    <a:pt x="62179" y="5536311"/>
                  </a:lnTo>
                  <a:lnTo>
                    <a:pt x="61569" y="5538851"/>
                  </a:lnTo>
                  <a:lnTo>
                    <a:pt x="54254" y="5550662"/>
                  </a:lnTo>
                  <a:lnTo>
                    <a:pt x="52730" y="5552567"/>
                  </a:lnTo>
                  <a:lnTo>
                    <a:pt x="50901" y="5553710"/>
                  </a:lnTo>
                  <a:lnTo>
                    <a:pt x="49072" y="5555234"/>
                  </a:lnTo>
                  <a:lnTo>
                    <a:pt x="46939" y="5556504"/>
                  </a:lnTo>
                  <a:lnTo>
                    <a:pt x="44805" y="5557393"/>
                  </a:lnTo>
                  <a:lnTo>
                    <a:pt x="42671" y="5558663"/>
                  </a:lnTo>
                  <a:lnTo>
                    <a:pt x="40538" y="5559552"/>
                  </a:lnTo>
                  <a:lnTo>
                    <a:pt x="38100" y="5560187"/>
                  </a:lnTo>
                  <a:lnTo>
                    <a:pt x="35966" y="5561076"/>
                  </a:lnTo>
                  <a:lnTo>
                    <a:pt x="33223" y="5561330"/>
                  </a:lnTo>
                  <a:lnTo>
                    <a:pt x="31089" y="5561965"/>
                  </a:lnTo>
                  <a:lnTo>
                    <a:pt x="28346" y="5562600"/>
                  </a:lnTo>
                  <a:lnTo>
                    <a:pt x="25907" y="5562600"/>
                  </a:lnTo>
                  <a:lnTo>
                    <a:pt x="23164" y="5562854"/>
                  </a:lnTo>
                  <a:lnTo>
                    <a:pt x="20726" y="5563235"/>
                  </a:lnTo>
                  <a:lnTo>
                    <a:pt x="17983" y="5563235"/>
                  </a:lnTo>
                  <a:lnTo>
                    <a:pt x="15544" y="5563235"/>
                  </a:lnTo>
                  <a:lnTo>
                    <a:pt x="12801" y="5563235"/>
                  </a:lnTo>
                  <a:lnTo>
                    <a:pt x="10363" y="5562854"/>
                  </a:lnTo>
                  <a:lnTo>
                    <a:pt x="7619" y="5562600"/>
                  </a:lnTo>
                  <a:lnTo>
                    <a:pt x="5181" y="5562219"/>
                  </a:lnTo>
                  <a:lnTo>
                    <a:pt x="2438" y="5561965"/>
                  </a:lnTo>
                  <a:lnTo>
                    <a:pt x="0" y="5561711"/>
                  </a:lnTo>
                  <a:lnTo>
                    <a:pt x="304" y="5594223"/>
                  </a:lnTo>
                </a:path>
                <a:path w="6883400" h="10017125">
                  <a:moveTo>
                    <a:pt x="85343" y="5469001"/>
                  </a:moveTo>
                  <a:lnTo>
                    <a:pt x="85343" y="5594223"/>
                  </a:lnTo>
                </a:path>
                <a:path w="6883400" h="10017125">
                  <a:moveTo>
                    <a:pt x="304" y="5594223"/>
                  </a:moveTo>
                  <a:lnTo>
                    <a:pt x="0" y="5626862"/>
                  </a:lnTo>
                  <a:lnTo>
                    <a:pt x="2438" y="5626227"/>
                  </a:lnTo>
                  <a:lnTo>
                    <a:pt x="4876" y="5625719"/>
                  </a:lnTo>
                  <a:lnTo>
                    <a:pt x="7619" y="5625084"/>
                  </a:lnTo>
                  <a:lnTo>
                    <a:pt x="10058" y="5624703"/>
                  </a:lnTo>
                  <a:lnTo>
                    <a:pt x="12496" y="5624449"/>
                  </a:lnTo>
                  <a:lnTo>
                    <a:pt x="15239" y="5624449"/>
                  </a:lnTo>
                  <a:lnTo>
                    <a:pt x="17678" y="5624195"/>
                  </a:lnTo>
                  <a:lnTo>
                    <a:pt x="20421" y="5624195"/>
                  </a:lnTo>
                  <a:lnTo>
                    <a:pt x="22859" y="5624449"/>
                  </a:lnTo>
                  <a:lnTo>
                    <a:pt x="25603" y="5624449"/>
                  </a:lnTo>
                  <a:lnTo>
                    <a:pt x="28041" y="5624703"/>
                  </a:lnTo>
                  <a:lnTo>
                    <a:pt x="30784" y="5625338"/>
                  </a:lnTo>
                  <a:lnTo>
                    <a:pt x="33223" y="5625973"/>
                  </a:lnTo>
                  <a:lnTo>
                    <a:pt x="35661" y="5626608"/>
                  </a:lnTo>
                  <a:lnTo>
                    <a:pt x="38100" y="5627243"/>
                  </a:lnTo>
                  <a:lnTo>
                    <a:pt x="40233" y="5628132"/>
                  </a:lnTo>
                  <a:lnTo>
                    <a:pt x="42671" y="5629021"/>
                  </a:lnTo>
                  <a:lnTo>
                    <a:pt x="44805" y="5629910"/>
                  </a:lnTo>
                  <a:lnTo>
                    <a:pt x="46939" y="5631180"/>
                  </a:lnTo>
                  <a:lnTo>
                    <a:pt x="49072" y="5632323"/>
                  </a:lnTo>
                  <a:lnTo>
                    <a:pt x="50901" y="5633847"/>
                  </a:lnTo>
                  <a:lnTo>
                    <a:pt x="52730" y="5635371"/>
                  </a:lnTo>
                  <a:lnTo>
                    <a:pt x="54559" y="5636895"/>
                  </a:lnTo>
                  <a:lnTo>
                    <a:pt x="56083" y="5638419"/>
                  </a:lnTo>
                  <a:lnTo>
                    <a:pt x="57302" y="5640324"/>
                  </a:lnTo>
                  <a:lnTo>
                    <a:pt x="58826" y="5642483"/>
                  </a:lnTo>
                  <a:lnTo>
                    <a:pt x="59740" y="5644261"/>
                  </a:lnTo>
                  <a:lnTo>
                    <a:pt x="60959" y="5646420"/>
                  </a:lnTo>
                  <a:lnTo>
                    <a:pt x="61569" y="5648833"/>
                  </a:lnTo>
                  <a:lnTo>
                    <a:pt x="62179" y="5650992"/>
                  </a:lnTo>
                  <a:lnTo>
                    <a:pt x="62788" y="5653659"/>
                  </a:lnTo>
                  <a:lnTo>
                    <a:pt x="63093" y="5656199"/>
                  </a:lnTo>
                  <a:lnTo>
                    <a:pt x="62788" y="5658866"/>
                  </a:lnTo>
                  <a:lnTo>
                    <a:pt x="62179" y="5661279"/>
                  </a:lnTo>
                  <a:lnTo>
                    <a:pt x="61569" y="5663819"/>
                  </a:lnTo>
                  <a:lnTo>
                    <a:pt x="55778" y="5674106"/>
                  </a:lnTo>
                  <a:lnTo>
                    <a:pt x="54254" y="5676011"/>
                  </a:lnTo>
                  <a:lnTo>
                    <a:pt x="38100" y="5685155"/>
                  </a:lnTo>
                  <a:lnTo>
                    <a:pt x="35966" y="5686044"/>
                  </a:lnTo>
                  <a:lnTo>
                    <a:pt x="33223" y="5686679"/>
                  </a:lnTo>
                  <a:lnTo>
                    <a:pt x="31089" y="5686933"/>
                  </a:lnTo>
                  <a:lnTo>
                    <a:pt x="28346" y="5687568"/>
                  </a:lnTo>
                  <a:lnTo>
                    <a:pt x="25907" y="5687822"/>
                  </a:lnTo>
                  <a:lnTo>
                    <a:pt x="23164" y="5687822"/>
                  </a:lnTo>
                  <a:lnTo>
                    <a:pt x="20726" y="5688203"/>
                  </a:lnTo>
                  <a:lnTo>
                    <a:pt x="17983" y="5688203"/>
                  </a:lnTo>
                  <a:lnTo>
                    <a:pt x="15544" y="5688203"/>
                  </a:lnTo>
                  <a:lnTo>
                    <a:pt x="12801" y="5688203"/>
                  </a:lnTo>
                  <a:lnTo>
                    <a:pt x="10363" y="5687822"/>
                  </a:lnTo>
                  <a:lnTo>
                    <a:pt x="7619" y="5687822"/>
                  </a:lnTo>
                  <a:lnTo>
                    <a:pt x="5181" y="5687187"/>
                  </a:lnTo>
                  <a:lnTo>
                    <a:pt x="2438" y="5686933"/>
                  </a:lnTo>
                  <a:lnTo>
                    <a:pt x="0" y="5686679"/>
                  </a:lnTo>
                  <a:lnTo>
                    <a:pt x="304" y="5719191"/>
                  </a:lnTo>
                </a:path>
                <a:path w="6883400" h="10017125">
                  <a:moveTo>
                    <a:pt x="85343" y="5594223"/>
                  </a:moveTo>
                  <a:lnTo>
                    <a:pt x="85343" y="5719191"/>
                  </a:lnTo>
                </a:path>
                <a:path w="6883400" h="10017125">
                  <a:moveTo>
                    <a:pt x="304" y="5719191"/>
                  </a:moveTo>
                  <a:lnTo>
                    <a:pt x="0" y="5751830"/>
                  </a:lnTo>
                  <a:lnTo>
                    <a:pt x="2438" y="5751195"/>
                  </a:lnTo>
                  <a:lnTo>
                    <a:pt x="4876" y="5750687"/>
                  </a:lnTo>
                  <a:lnTo>
                    <a:pt x="7619" y="5750306"/>
                  </a:lnTo>
                  <a:lnTo>
                    <a:pt x="10058" y="5749671"/>
                  </a:lnTo>
                  <a:lnTo>
                    <a:pt x="12496" y="5749417"/>
                  </a:lnTo>
                  <a:lnTo>
                    <a:pt x="15239" y="5749417"/>
                  </a:lnTo>
                  <a:lnTo>
                    <a:pt x="17678" y="5749163"/>
                  </a:lnTo>
                  <a:lnTo>
                    <a:pt x="20421" y="5749163"/>
                  </a:lnTo>
                  <a:lnTo>
                    <a:pt x="22859" y="5749417"/>
                  </a:lnTo>
                  <a:lnTo>
                    <a:pt x="25603" y="5749417"/>
                  </a:lnTo>
                  <a:lnTo>
                    <a:pt x="28041" y="5750052"/>
                  </a:lnTo>
                  <a:lnTo>
                    <a:pt x="30784" y="5750306"/>
                  </a:lnTo>
                  <a:lnTo>
                    <a:pt x="33223" y="5750941"/>
                  </a:lnTo>
                  <a:lnTo>
                    <a:pt x="35661" y="5751576"/>
                  </a:lnTo>
                  <a:lnTo>
                    <a:pt x="38100" y="5752211"/>
                  </a:lnTo>
                  <a:lnTo>
                    <a:pt x="40233" y="5753100"/>
                  </a:lnTo>
                  <a:lnTo>
                    <a:pt x="42671" y="5753989"/>
                  </a:lnTo>
                  <a:lnTo>
                    <a:pt x="44805" y="5754878"/>
                  </a:lnTo>
                  <a:lnTo>
                    <a:pt x="46939" y="5756148"/>
                  </a:lnTo>
                  <a:lnTo>
                    <a:pt x="49072" y="5757291"/>
                  </a:lnTo>
                  <a:lnTo>
                    <a:pt x="50901" y="5758815"/>
                  </a:lnTo>
                  <a:lnTo>
                    <a:pt x="52730" y="5760339"/>
                  </a:lnTo>
                  <a:lnTo>
                    <a:pt x="54559" y="5761863"/>
                  </a:lnTo>
                  <a:lnTo>
                    <a:pt x="56083" y="5763387"/>
                  </a:lnTo>
                  <a:lnTo>
                    <a:pt x="57302" y="5765292"/>
                  </a:lnTo>
                  <a:lnTo>
                    <a:pt x="58826" y="5767451"/>
                  </a:lnTo>
                  <a:lnTo>
                    <a:pt x="59740" y="5769229"/>
                  </a:lnTo>
                  <a:lnTo>
                    <a:pt x="60959" y="5771388"/>
                  </a:lnTo>
                  <a:lnTo>
                    <a:pt x="61569" y="5773801"/>
                  </a:lnTo>
                  <a:lnTo>
                    <a:pt x="62179" y="5775960"/>
                  </a:lnTo>
                  <a:lnTo>
                    <a:pt x="62788" y="5778627"/>
                  </a:lnTo>
                  <a:lnTo>
                    <a:pt x="63093" y="5781167"/>
                  </a:lnTo>
                  <a:lnTo>
                    <a:pt x="62788" y="5783834"/>
                  </a:lnTo>
                  <a:lnTo>
                    <a:pt x="62179" y="5786247"/>
                  </a:lnTo>
                  <a:lnTo>
                    <a:pt x="61569" y="5788787"/>
                  </a:lnTo>
                  <a:lnTo>
                    <a:pt x="55778" y="5799074"/>
                  </a:lnTo>
                  <a:lnTo>
                    <a:pt x="54254" y="5800979"/>
                  </a:lnTo>
                  <a:lnTo>
                    <a:pt x="38100" y="5810123"/>
                  </a:lnTo>
                  <a:lnTo>
                    <a:pt x="35966" y="5811012"/>
                  </a:lnTo>
                  <a:lnTo>
                    <a:pt x="33223" y="5811647"/>
                  </a:lnTo>
                  <a:lnTo>
                    <a:pt x="31089" y="5811901"/>
                  </a:lnTo>
                  <a:lnTo>
                    <a:pt x="28346" y="5812536"/>
                  </a:lnTo>
                  <a:lnTo>
                    <a:pt x="25907" y="5812790"/>
                  </a:lnTo>
                  <a:lnTo>
                    <a:pt x="23164" y="5812790"/>
                  </a:lnTo>
                  <a:lnTo>
                    <a:pt x="20726" y="5813171"/>
                  </a:lnTo>
                  <a:lnTo>
                    <a:pt x="17983" y="5813171"/>
                  </a:lnTo>
                  <a:lnTo>
                    <a:pt x="15544" y="5813171"/>
                  </a:lnTo>
                  <a:lnTo>
                    <a:pt x="12801" y="5813171"/>
                  </a:lnTo>
                  <a:lnTo>
                    <a:pt x="10363" y="5812790"/>
                  </a:lnTo>
                  <a:lnTo>
                    <a:pt x="7619" y="5812790"/>
                  </a:lnTo>
                  <a:lnTo>
                    <a:pt x="5181" y="5812536"/>
                  </a:lnTo>
                  <a:lnTo>
                    <a:pt x="2438" y="5812155"/>
                  </a:lnTo>
                  <a:lnTo>
                    <a:pt x="0" y="5811647"/>
                  </a:lnTo>
                  <a:lnTo>
                    <a:pt x="304" y="5844159"/>
                  </a:lnTo>
                </a:path>
                <a:path w="6883400" h="10017125">
                  <a:moveTo>
                    <a:pt x="85343" y="5719191"/>
                  </a:moveTo>
                  <a:lnTo>
                    <a:pt x="85343" y="5844159"/>
                  </a:lnTo>
                </a:path>
                <a:path w="6883400" h="10017125">
                  <a:moveTo>
                    <a:pt x="304" y="5844159"/>
                  </a:moveTo>
                  <a:lnTo>
                    <a:pt x="0" y="5877179"/>
                  </a:lnTo>
                  <a:lnTo>
                    <a:pt x="2438" y="5876163"/>
                  </a:lnTo>
                  <a:lnTo>
                    <a:pt x="4876" y="5875655"/>
                  </a:lnTo>
                  <a:lnTo>
                    <a:pt x="7619" y="5875274"/>
                  </a:lnTo>
                  <a:lnTo>
                    <a:pt x="10058" y="5874639"/>
                  </a:lnTo>
                  <a:lnTo>
                    <a:pt x="12496" y="5874385"/>
                  </a:lnTo>
                  <a:lnTo>
                    <a:pt x="25603" y="5874385"/>
                  </a:lnTo>
                  <a:lnTo>
                    <a:pt x="28041" y="5875020"/>
                  </a:lnTo>
                  <a:lnTo>
                    <a:pt x="30784" y="5875274"/>
                  </a:lnTo>
                  <a:lnTo>
                    <a:pt x="33223" y="5875909"/>
                  </a:lnTo>
                  <a:lnTo>
                    <a:pt x="35661" y="5876544"/>
                  </a:lnTo>
                  <a:lnTo>
                    <a:pt x="38100" y="5877179"/>
                  </a:lnTo>
                  <a:lnTo>
                    <a:pt x="40233" y="5878068"/>
                  </a:lnTo>
                  <a:lnTo>
                    <a:pt x="42671" y="5878957"/>
                  </a:lnTo>
                  <a:lnTo>
                    <a:pt x="44805" y="5879846"/>
                  </a:lnTo>
                  <a:lnTo>
                    <a:pt x="46939" y="5881116"/>
                  </a:lnTo>
                  <a:lnTo>
                    <a:pt x="49072" y="5882259"/>
                  </a:lnTo>
                  <a:lnTo>
                    <a:pt x="50901" y="5883783"/>
                  </a:lnTo>
                  <a:lnTo>
                    <a:pt x="52730" y="5885307"/>
                  </a:lnTo>
                  <a:lnTo>
                    <a:pt x="54559" y="5886831"/>
                  </a:lnTo>
                  <a:lnTo>
                    <a:pt x="61569" y="5898769"/>
                  </a:lnTo>
                  <a:lnTo>
                    <a:pt x="62179" y="5900928"/>
                  </a:lnTo>
                  <a:lnTo>
                    <a:pt x="62788" y="5903595"/>
                  </a:lnTo>
                  <a:lnTo>
                    <a:pt x="63093" y="5906135"/>
                  </a:lnTo>
                  <a:lnTo>
                    <a:pt x="54254" y="5925947"/>
                  </a:lnTo>
                  <a:lnTo>
                    <a:pt x="52730" y="5927471"/>
                  </a:lnTo>
                  <a:lnTo>
                    <a:pt x="31089" y="5936869"/>
                  </a:lnTo>
                  <a:lnTo>
                    <a:pt x="28346" y="5937504"/>
                  </a:lnTo>
                  <a:lnTo>
                    <a:pt x="25907" y="5937758"/>
                  </a:lnTo>
                  <a:lnTo>
                    <a:pt x="23164" y="5937758"/>
                  </a:lnTo>
                  <a:lnTo>
                    <a:pt x="20726" y="5938139"/>
                  </a:lnTo>
                  <a:lnTo>
                    <a:pt x="17983" y="5938139"/>
                  </a:lnTo>
                  <a:lnTo>
                    <a:pt x="15544" y="5938139"/>
                  </a:lnTo>
                  <a:lnTo>
                    <a:pt x="12801" y="5938139"/>
                  </a:lnTo>
                  <a:lnTo>
                    <a:pt x="10363" y="5937758"/>
                  </a:lnTo>
                  <a:lnTo>
                    <a:pt x="7619" y="5937758"/>
                  </a:lnTo>
                  <a:lnTo>
                    <a:pt x="5181" y="5937504"/>
                  </a:lnTo>
                  <a:lnTo>
                    <a:pt x="2438" y="5937123"/>
                  </a:lnTo>
                  <a:lnTo>
                    <a:pt x="0" y="5936615"/>
                  </a:lnTo>
                  <a:lnTo>
                    <a:pt x="304" y="5969127"/>
                  </a:lnTo>
                </a:path>
                <a:path w="6883400" h="10017125">
                  <a:moveTo>
                    <a:pt x="85343" y="5844159"/>
                  </a:moveTo>
                  <a:lnTo>
                    <a:pt x="85343" y="5969127"/>
                  </a:lnTo>
                </a:path>
                <a:path w="6883400" h="10017125">
                  <a:moveTo>
                    <a:pt x="304" y="5969127"/>
                  </a:moveTo>
                  <a:lnTo>
                    <a:pt x="0" y="6002147"/>
                  </a:lnTo>
                  <a:lnTo>
                    <a:pt x="2438" y="6001131"/>
                  </a:lnTo>
                  <a:lnTo>
                    <a:pt x="4876" y="6000623"/>
                  </a:lnTo>
                  <a:lnTo>
                    <a:pt x="7619" y="6000242"/>
                  </a:lnTo>
                  <a:lnTo>
                    <a:pt x="10058" y="5999988"/>
                  </a:lnTo>
                  <a:lnTo>
                    <a:pt x="12496" y="5999607"/>
                  </a:lnTo>
                  <a:lnTo>
                    <a:pt x="15239" y="5999353"/>
                  </a:lnTo>
                  <a:lnTo>
                    <a:pt x="17678" y="5999353"/>
                  </a:lnTo>
                  <a:lnTo>
                    <a:pt x="20421" y="5999353"/>
                  </a:lnTo>
                  <a:lnTo>
                    <a:pt x="22859" y="5999353"/>
                  </a:lnTo>
                  <a:lnTo>
                    <a:pt x="25603" y="5999607"/>
                  </a:lnTo>
                  <a:lnTo>
                    <a:pt x="28041" y="5999988"/>
                  </a:lnTo>
                  <a:lnTo>
                    <a:pt x="30784" y="6000242"/>
                  </a:lnTo>
                  <a:lnTo>
                    <a:pt x="33223" y="6000877"/>
                  </a:lnTo>
                  <a:lnTo>
                    <a:pt x="35661" y="6001512"/>
                  </a:lnTo>
                  <a:lnTo>
                    <a:pt x="38100" y="6002147"/>
                  </a:lnTo>
                  <a:lnTo>
                    <a:pt x="40233" y="6003036"/>
                  </a:lnTo>
                  <a:lnTo>
                    <a:pt x="42671" y="6003925"/>
                  </a:lnTo>
                  <a:lnTo>
                    <a:pt x="44805" y="6005195"/>
                  </a:lnTo>
                  <a:lnTo>
                    <a:pt x="46939" y="6006338"/>
                  </a:lnTo>
                  <a:lnTo>
                    <a:pt x="49072" y="6007608"/>
                  </a:lnTo>
                  <a:lnTo>
                    <a:pt x="50901" y="6008751"/>
                  </a:lnTo>
                  <a:lnTo>
                    <a:pt x="52730" y="6010275"/>
                  </a:lnTo>
                  <a:lnTo>
                    <a:pt x="54559" y="6011799"/>
                  </a:lnTo>
                  <a:lnTo>
                    <a:pt x="56083" y="6013704"/>
                  </a:lnTo>
                  <a:lnTo>
                    <a:pt x="57302" y="6015482"/>
                  </a:lnTo>
                  <a:lnTo>
                    <a:pt x="58826" y="6017387"/>
                  </a:lnTo>
                  <a:lnTo>
                    <a:pt x="59740" y="6019419"/>
                  </a:lnTo>
                  <a:lnTo>
                    <a:pt x="60959" y="6021578"/>
                  </a:lnTo>
                  <a:lnTo>
                    <a:pt x="61569" y="6023737"/>
                  </a:lnTo>
                  <a:lnTo>
                    <a:pt x="62179" y="6026150"/>
                  </a:lnTo>
                  <a:lnTo>
                    <a:pt x="62788" y="6028563"/>
                  </a:lnTo>
                  <a:lnTo>
                    <a:pt x="63093" y="6031103"/>
                  </a:lnTo>
                  <a:lnTo>
                    <a:pt x="62788" y="6033770"/>
                  </a:lnTo>
                  <a:lnTo>
                    <a:pt x="62179" y="6036564"/>
                  </a:lnTo>
                  <a:lnTo>
                    <a:pt x="61569" y="6038977"/>
                  </a:lnTo>
                  <a:lnTo>
                    <a:pt x="60655" y="6041136"/>
                  </a:lnTo>
                  <a:lnTo>
                    <a:pt x="59740" y="6043549"/>
                  </a:lnTo>
                  <a:lnTo>
                    <a:pt x="58521" y="6045327"/>
                  </a:lnTo>
                  <a:lnTo>
                    <a:pt x="57302" y="6047486"/>
                  </a:lnTo>
                  <a:lnTo>
                    <a:pt x="55778" y="6049391"/>
                  </a:lnTo>
                  <a:lnTo>
                    <a:pt x="54254" y="6050915"/>
                  </a:lnTo>
                  <a:lnTo>
                    <a:pt x="52730" y="6052439"/>
                  </a:lnTo>
                  <a:lnTo>
                    <a:pt x="50901" y="6053963"/>
                  </a:lnTo>
                  <a:lnTo>
                    <a:pt x="33223" y="6061583"/>
                  </a:lnTo>
                  <a:lnTo>
                    <a:pt x="31089" y="6062091"/>
                  </a:lnTo>
                  <a:lnTo>
                    <a:pt x="28346" y="6062472"/>
                  </a:lnTo>
                  <a:lnTo>
                    <a:pt x="25907" y="6062726"/>
                  </a:lnTo>
                  <a:lnTo>
                    <a:pt x="23164" y="6063107"/>
                  </a:lnTo>
                  <a:lnTo>
                    <a:pt x="20726" y="6063107"/>
                  </a:lnTo>
                  <a:lnTo>
                    <a:pt x="17983" y="6063361"/>
                  </a:lnTo>
                  <a:lnTo>
                    <a:pt x="15544" y="6063361"/>
                  </a:lnTo>
                  <a:lnTo>
                    <a:pt x="12801" y="6063107"/>
                  </a:lnTo>
                  <a:lnTo>
                    <a:pt x="10363" y="6063107"/>
                  </a:lnTo>
                  <a:lnTo>
                    <a:pt x="7619" y="6062726"/>
                  </a:lnTo>
                  <a:lnTo>
                    <a:pt x="5181" y="6062472"/>
                  </a:lnTo>
                  <a:lnTo>
                    <a:pt x="2438" y="6062091"/>
                  </a:lnTo>
                  <a:lnTo>
                    <a:pt x="0" y="6061583"/>
                  </a:lnTo>
                  <a:lnTo>
                    <a:pt x="304" y="6094095"/>
                  </a:lnTo>
                </a:path>
                <a:path w="6883400" h="10017125">
                  <a:moveTo>
                    <a:pt x="85343" y="5969127"/>
                  </a:moveTo>
                  <a:lnTo>
                    <a:pt x="85343" y="6094095"/>
                  </a:lnTo>
                </a:path>
                <a:path w="6883400" h="10017125">
                  <a:moveTo>
                    <a:pt x="304" y="6094095"/>
                  </a:moveTo>
                  <a:lnTo>
                    <a:pt x="0" y="6127115"/>
                  </a:lnTo>
                  <a:lnTo>
                    <a:pt x="2438" y="6126480"/>
                  </a:lnTo>
                  <a:lnTo>
                    <a:pt x="4876" y="6125591"/>
                  </a:lnTo>
                  <a:lnTo>
                    <a:pt x="7619" y="6125210"/>
                  </a:lnTo>
                  <a:lnTo>
                    <a:pt x="10058" y="6124956"/>
                  </a:lnTo>
                  <a:lnTo>
                    <a:pt x="12496" y="6124575"/>
                  </a:lnTo>
                  <a:lnTo>
                    <a:pt x="15239" y="6124321"/>
                  </a:lnTo>
                  <a:lnTo>
                    <a:pt x="17678" y="6124321"/>
                  </a:lnTo>
                  <a:lnTo>
                    <a:pt x="20421" y="6124321"/>
                  </a:lnTo>
                  <a:lnTo>
                    <a:pt x="22859" y="6124321"/>
                  </a:lnTo>
                  <a:lnTo>
                    <a:pt x="25603" y="6124575"/>
                  </a:lnTo>
                  <a:lnTo>
                    <a:pt x="28041" y="6124956"/>
                  </a:lnTo>
                  <a:lnTo>
                    <a:pt x="30784" y="6125210"/>
                  </a:lnTo>
                  <a:lnTo>
                    <a:pt x="33223" y="6125845"/>
                  </a:lnTo>
                  <a:lnTo>
                    <a:pt x="35661" y="6126480"/>
                  </a:lnTo>
                  <a:lnTo>
                    <a:pt x="38100" y="6127115"/>
                  </a:lnTo>
                  <a:lnTo>
                    <a:pt x="40233" y="6128004"/>
                  </a:lnTo>
                  <a:lnTo>
                    <a:pt x="42671" y="6128893"/>
                  </a:lnTo>
                  <a:lnTo>
                    <a:pt x="44805" y="6130163"/>
                  </a:lnTo>
                  <a:lnTo>
                    <a:pt x="46939" y="6131306"/>
                  </a:lnTo>
                  <a:lnTo>
                    <a:pt x="49072" y="6132576"/>
                  </a:lnTo>
                  <a:lnTo>
                    <a:pt x="50901" y="6133719"/>
                  </a:lnTo>
                  <a:lnTo>
                    <a:pt x="52730" y="6135243"/>
                  </a:lnTo>
                  <a:lnTo>
                    <a:pt x="54559" y="6136767"/>
                  </a:lnTo>
                  <a:lnTo>
                    <a:pt x="56083" y="6138672"/>
                  </a:lnTo>
                  <a:lnTo>
                    <a:pt x="57302" y="6140450"/>
                  </a:lnTo>
                  <a:lnTo>
                    <a:pt x="58826" y="6142355"/>
                  </a:lnTo>
                  <a:lnTo>
                    <a:pt x="59740" y="6144387"/>
                  </a:lnTo>
                  <a:lnTo>
                    <a:pt x="60959" y="6146546"/>
                  </a:lnTo>
                  <a:lnTo>
                    <a:pt x="61569" y="6148705"/>
                  </a:lnTo>
                  <a:lnTo>
                    <a:pt x="62179" y="6151118"/>
                  </a:lnTo>
                  <a:lnTo>
                    <a:pt x="62788" y="6153531"/>
                  </a:lnTo>
                  <a:lnTo>
                    <a:pt x="63093" y="6156071"/>
                  </a:lnTo>
                  <a:lnTo>
                    <a:pt x="62788" y="6158738"/>
                  </a:lnTo>
                  <a:lnTo>
                    <a:pt x="62179" y="6161532"/>
                  </a:lnTo>
                  <a:lnTo>
                    <a:pt x="61569" y="6163945"/>
                  </a:lnTo>
                  <a:lnTo>
                    <a:pt x="60655" y="6166358"/>
                  </a:lnTo>
                  <a:lnTo>
                    <a:pt x="59740" y="6168517"/>
                  </a:lnTo>
                  <a:lnTo>
                    <a:pt x="58521" y="6170295"/>
                  </a:lnTo>
                  <a:lnTo>
                    <a:pt x="57302" y="6172454"/>
                  </a:lnTo>
                  <a:lnTo>
                    <a:pt x="55778" y="6174359"/>
                  </a:lnTo>
                  <a:lnTo>
                    <a:pt x="54254" y="6175883"/>
                  </a:lnTo>
                  <a:lnTo>
                    <a:pt x="52730" y="6177407"/>
                  </a:lnTo>
                  <a:lnTo>
                    <a:pt x="33223" y="6186551"/>
                  </a:lnTo>
                  <a:lnTo>
                    <a:pt x="31089" y="6187059"/>
                  </a:lnTo>
                  <a:lnTo>
                    <a:pt x="28346" y="6187440"/>
                  </a:lnTo>
                  <a:lnTo>
                    <a:pt x="25907" y="6187694"/>
                  </a:lnTo>
                  <a:lnTo>
                    <a:pt x="23164" y="6188075"/>
                  </a:lnTo>
                  <a:lnTo>
                    <a:pt x="20726" y="6188075"/>
                  </a:lnTo>
                  <a:lnTo>
                    <a:pt x="17983" y="6188329"/>
                  </a:lnTo>
                  <a:lnTo>
                    <a:pt x="15544" y="6188329"/>
                  </a:lnTo>
                  <a:lnTo>
                    <a:pt x="12801" y="6188075"/>
                  </a:lnTo>
                  <a:lnTo>
                    <a:pt x="10363" y="6188075"/>
                  </a:lnTo>
                  <a:lnTo>
                    <a:pt x="7619" y="6187694"/>
                  </a:lnTo>
                  <a:lnTo>
                    <a:pt x="5181" y="6187440"/>
                  </a:lnTo>
                  <a:lnTo>
                    <a:pt x="2438" y="6187059"/>
                  </a:lnTo>
                  <a:lnTo>
                    <a:pt x="0" y="6186551"/>
                  </a:lnTo>
                  <a:lnTo>
                    <a:pt x="304" y="6219063"/>
                  </a:lnTo>
                </a:path>
                <a:path w="6883400" h="10017125">
                  <a:moveTo>
                    <a:pt x="85343" y="6094095"/>
                  </a:moveTo>
                  <a:lnTo>
                    <a:pt x="85343" y="6219063"/>
                  </a:lnTo>
                </a:path>
                <a:path w="6883400" h="10017125">
                  <a:moveTo>
                    <a:pt x="304" y="6219063"/>
                  </a:moveTo>
                  <a:lnTo>
                    <a:pt x="0" y="6252083"/>
                  </a:lnTo>
                  <a:lnTo>
                    <a:pt x="2438" y="6251448"/>
                  </a:lnTo>
                  <a:lnTo>
                    <a:pt x="4876" y="6250813"/>
                  </a:lnTo>
                  <a:lnTo>
                    <a:pt x="7619" y="6250178"/>
                  </a:lnTo>
                  <a:lnTo>
                    <a:pt x="10058" y="6249924"/>
                  </a:lnTo>
                  <a:lnTo>
                    <a:pt x="12496" y="6249543"/>
                  </a:lnTo>
                  <a:lnTo>
                    <a:pt x="15239" y="6249289"/>
                  </a:lnTo>
                  <a:lnTo>
                    <a:pt x="17678" y="6249289"/>
                  </a:lnTo>
                  <a:lnTo>
                    <a:pt x="20421" y="6249289"/>
                  </a:lnTo>
                  <a:lnTo>
                    <a:pt x="22859" y="6249289"/>
                  </a:lnTo>
                  <a:lnTo>
                    <a:pt x="25603" y="6249543"/>
                  </a:lnTo>
                  <a:lnTo>
                    <a:pt x="28041" y="6249924"/>
                  </a:lnTo>
                  <a:lnTo>
                    <a:pt x="30784" y="6250178"/>
                  </a:lnTo>
                  <a:lnTo>
                    <a:pt x="33223" y="6250813"/>
                  </a:lnTo>
                  <a:lnTo>
                    <a:pt x="35661" y="6251448"/>
                  </a:lnTo>
                  <a:lnTo>
                    <a:pt x="38100" y="6252083"/>
                  </a:lnTo>
                  <a:lnTo>
                    <a:pt x="40233" y="6252972"/>
                  </a:lnTo>
                  <a:lnTo>
                    <a:pt x="42671" y="6253861"/>
                  </a:lnTo>
                  <a:lnTo>
                    <a:pt x="44805" y="6255131"/>
                  </a:lnTo>
                  <a:lnTo>
                    <a:pt x="46939" y="6256274"/>
                  </a:lnTo>
                  <a:lnTo>
                    <a:pt x="49072" y="6257544"/>
                  </a:lnTo>
                  <a:lnTo>
                    <a:pt x="50901" y="6258687"/>
                  </a:lnTo>
                  <a:lnTo>
                    <a:pt x="52730" y="6260211"/>
                  </a:lnTo>
                  <a:lnTo>
                    <a:pt x="54559" y="6261735"/>
                  </a:lnTo>
                  <a:lnTo>
                    <a:pt x="56083" y="6263640"/>
                  </a:lnTo>
                  <a:lnTo>
                    <a:pt x="57302" y="6265418"/>
                  </a:lnTo>
                  <a:lnTo>
                    <a:pt x="58826" y="6267323"/>
                  </a:lnTo>
                  <a:lnTo>
                    <a:pt x="59740" y="6269355"/>
                  </a:lnTo>
                  <a:lnTo>
                    <a:pt x="60959" y="6271514"/>
                  </a:lnTo>
                  <a:lnTo>
                    <a:pt x="61569" y="6273673"/>
                  </a:lnTo>
                  <a:lnTo>
                    <a:pt x="62179" y="6276086"/>
                  </a:lnTo>
                  <a:lnTo>
                    <a:pt x="62788" y="6278499"/>
                  </a:lnTo>
                  <a:lnTo>
                    <a:pt x="63093" y="6281039"/>
                  </a:lnTo>
                  <a:lnTo>
                    <a:pt x="62788" y="6283706"/>
                  </a:lnTo>
                  <a:lnTo>
                    <a:pt x="62179" y="6286500"/>
                  </a:lnTo>
                  <a:lnTo>
                    <a:pt x="54254" y="6300851"/>
                  </a:lnTo>
                  <a:lnTo>
                    <a:pt x="52730" y="6302375"/>
                  </a:lnTo>
                  <a:lnTo>
                    <a:pt x="33223" y="6311519"/>
                  </a:lnTo>
                  <a:lnTo>
                    <a:pt x="31089" y="6312027"/>
                  </a:lnTo>
                  <a:lnTo>
                    <a:pt x="28346" y="6312408"/>
                  </a:lnTo>
                  <a:lnTo>
                    <a:pt x="25907" y="6312662"/>
                  </a:lnTo>
                  <a:lnTo>
                    <a:pt x="23164" y="6313043"/>
                  </a:lnTo>
                  <a:lnTo>
                    <a:pt x="20726" y="6313043"/>
                  </a:lnTo>
                  <a:lnTo>
                    <a:pt x="17983" y="6313297"/>
                  </a:lnTo>
                  <a:lnTo>
                    <a:pt x="15544" y="6313297"/>
                  </a:lnTo>
                  <a:lnTo>
                    <a:pt x="12801" y="6313043"/>
                  </a:lnTo>
                  <a:lnTo>
                    <a:pt x="10363" y="6313043"/>
                  </a:lnTo>
                  <a:lnTo>
                    <a:pt x="7619" y="6312662"/>
                  </a:lnTo>
                  <a:lnTo>
                    <a:pt x="5181" y="6312408"/>
                  </a:lnTo>
                  <a:lnTo>
                    <a:pt x="2438" y="6312027"/>
                  </a:lnTo>
                  <a:lnTo>
                    <a:pt x="0" y="6311519"/>
                  </a:lnTo>
                  <a:lnTo>
                    <a:pt x="304" y="6344031"/>
                  </a:lnTo>
                </a:path>
                <a:path w="6883400" h="10017125">
                  <a:moveTo>
                    <a:pt x="85343" y="6219063"/>
                  </a:moveTo>
                  <a:lnTo>
                    <a:pt x="85343" y="6344031"/>
                  </a:lnTo>
                </a:path>
                <a:path w="6883400" h="10017125">
                  <a:moveTo>
                    <a:pt x="304" y="6344031"/>
                  </a:moveTo>
                  <a:lnTo>
                    <a:pt x="0" y="6377051"/>
                  </a:lnTo>
                  <a:lnTo>
                    <a:pt x="2438" y="6376416"/>
                  </a:lnTo>
                  <a:lnTo>
                    <a:pt x="4876" y="6375781"/>
                  </a:lnTo>
                  <a:lnTo>
                    <a:pt x="7619" y="6375146"/>
                  </a:lnTo>
                  <a:lnTo>
                    <a:pt x="10058" y="6374892"/>
                  </a:lnTo>
                  <a:lnTo>
                    <a:pt x="12496" y="6374511"/>
                  </a:lnTo>
                  <a:lnTo>
                    <a:pt x="15239" y="6374257"/>
                  </a:lnTo>
                  <a:lnTo>
                    <a:pt x="17678" y="6374257"/>
                  </a:lnTo>
                  <a:lnTo>
                    <a:pt x="20421" y="6374257"/>
                  </a:lnTo>
                  <a:lnTo>
                    <a:pt x="22859" y="6374257"/>
                  </a:lnTo>
                  <a:lnTo>
                    <a:pt x="25603" y="6374511"/>
                  </a:lnTo>
                  <a:lnTo>
                    <a:pt x="28041" y="6374892"/>
                  </a:lnTo>
                  <a:lnTo>
                    <a:pt x="30784" y="6375146"/>
                  </a:lnTo>
                  <a:lnTo>
                    <a:pt x="33223" y="6375781"/>
                  </a:lnTo>
                  <a:lnTo>
                    <a:pt x="35661" y="6376416"/>
                  </a:lnTo>
                  <a:lnTo>
                    <a:pt x="38100" y="6377305"/>
                  </a:lnTo>
                  <a:lnTo>
                    <a:pt x="40233" y="6377940"/>
                  </a:lnTo>
                  <a:lnTo>
                    <a:pt x="42671" y="6378829"/>
                  </a:lnTo>
                  <a:lnTo>
                    <a:pt x="44805" y="6380099"/>
                  </a:lnTo>
                  <a:lnTo>
                    <a:pt x="46939" y="6381242"/>
                  </a:lnTo>
                  <a:lnTo>
                    <a:pt x="49072" y="6382512"/>
                  </a:lnTo>
                  <a:lnTo>
                    <a:pt x="50901" y="6384036"/>
                  </a:lnTo>
                  <a:lnTo>
                    <a:pt x="52730" y="6385179"/>
                  </a:lnTo>
                  <a:lnTo>
                    <a:pt x="54559" y="6386703"/>
                  </a:lnTo>
                  <a:lnTo>
                    <a:pt x="56083" y="6388608"/>
                  </a:lnTo>
                  <a:lnTo>
                    <a:pt x="57302" y="6390386"/>
                  </a:lnTo>
                  <a:lnTo>
                    <a:pt x="58826" y="6392291"/>
                  </a:lnTo>
                  <a:lnTo>
                    <a:pt x="59740" y="6394323"/>
                  </a:lnTo>
                  <a:lnTo>
                    <a:pt x="60959" y="6396482"/>
                  </a:lnTo>
                  <a:lnTo>
                    <a:pt x="61569" y="6398641"/>
                  </a:lnTo>
                  <a:lnTo>
                    <a:pt x="62179" y="6401054"/>
                  </a:lnTo>
                  <a:lnTo>
                    <a:pt x="62788" y="6403467"/>
                  </a:lnTo>
                  <a:lnTo>
                    <a:pt x="63093" y="6406261"/>
                  </a:lnTo>
                  <a:lnTo>
                    <a:pt x="62788" y="6409055"/>
                  </a:lnTo>
                  <a:lnTo>
                    <a:pt x="62179" y="6411468"/>
                  </a:lnTo>
                  <a:lnTo>
                    <a:pt x="54254" y="6425819"/>
                  </a:lnTo>
                  <a:lnTo>
                    <a:pt x="52730" y="6427597"/>
                  </a:lnTo>
                  <a:lnTo>
                    <a:pt x="50901" y="6428867"/>
                  </a:lnTo>
                  <a:lnTo>
                    <a:pt x="49072" y="6430391"/>
                  </a:lnTo>
                  <a:lnTo>
                    <a:pt x="46939" y="6431534"/>
                  </a:lnTo>
                  <a:lnTo>
                    <a:pt x="44805" y="6432423"/>
                  </a:lnTo>
                  <a:lnTo>
                    <a:pt x="42671" y="6433439"/>
                  </a:lnTo>
                  <a:lnTo>
                    <a:pt x="40538" y="6434328"/>
                  </a:lnTo>
                  <a:lnTo>
                    <a:pt x="38100" y="6435217"/>
                  </a:lnTo>
                  <a:lnTo>
                    <a:pt x="35966" y="6435852"/>
                  </a:lnTo>
                  <a:lnTo>
                    <a:pt x="33223" y="6436487"/>
                  </a:lnTo>
                  <a:lnTo>
                    <a:pt x="31089" y="6436995"/>
                  </a:lnTo>
                  <a:lnTo>
                    <a:pt x="28346" y="6437376"/>
                  </a:lnTo>
                  <a:lnTo>
                    <a:pt x="25907" y="6437630"/>
                  </a:lnTo>
                  <a:lnTo>
                    <a:pt x="23164" y="6438011"/>
                  </a:lnTo>
                  <a:lnTo>
                    <a:pt x="20726" y="6438265"/>
                  </a:lnTo>
                  <a:lnTo>
                    <a:pt x="17983" y="6438265"/>
                  </a:lnTo>
                  <a:lnTo>
                    <a:pt x="15544" y="6438265"/>
                  </a:lnTo>
                  <a:lnTo>
                    <a:pt x="12801" y="6438265"/>
                  </a:lnTo>
                  <a:lnTo>
                    <a:pt x="10363" y="6438011"/>
                  </a:lnTo>
                  <a:lnTo>
                    <a:pt x="7619" y="6437630"/>
                  </a:lnTo>
                  <a:lnTo>
                    <a:pt x="5181" y="6437376"/>
                  </a:lnTo>
                  <a:lnTo>
                    <a:pt x="2438" y="6436995"/>
                  </a:lnTo>
                  <a:lnTo>
                    <a:pt x="0" y="6436741"/>
                  </a:lnTo>
                  <a:lnTo>
                    <a:pt x="304" y="6468999"/>
                  </a:lnTo>
                </a:path>
                <a:path w="6883400" h="10017125">
                  <a:moveTo>
                    <a:pt x="85343" y="6344031"/>
                  </a:moveTo>
                  <a:lnTo>
                    <a:pt x="85343" y="6468999"/>
                  </a:lnTo>
                </a:path>
                <a:path w="6883400" h="10017125">
                  <a:moveTo>
                    <a:pt x="304" y="6468999"/>
                  </a:moveTo>
                  <a:lnTo>
                    <a:pt x="0" y="6502019"/>
                  </a:lnTo>
                  <a:lnTo>
                    <a:pt x="2438" y="6501384"/>
                  </a:lnTo>
                  <a:lnTo>
                    <a:pt x="4876" y="6500749"/>
                  </a:lnTo>
                  <a:lnTo>
                    <a:pt x="7619" y="6500114"/>
                  </a:lnTo>
                  <a:lnTo>
                    <a:pt x="10058" y="6499860"/>
                  </a:lnTo>
                  <a:lnTo>
                    <a:pt x="12496" y="6499479"/>
                  </a:lnTo>
                  <a:lnTo>
                    <a:pt x="15239" y="6499225"/>
                  </a:lnTo>
                  <a:lnTo>
                    <a:pt x="17678" y="6499225"/>
                  </a:lnTo>
                  <a:lnTo>
                    <a:pt x="20421" y="6499225"/>
                  </a:lnTo>
                  <a:lnTo>
                    <a:pt x="22859" y="6499225"/>
                  </a:lnTo>
                  <a:lnTo>
                    <a:pt x="25603" y="6499479"/>
                  </a:lnTo>
                  <a:lnTo>
                    <a:pt x="28041" y="6499860"/>
                  </a:lnTo>
                  <a:lnTo>
                    <a:pt x="30784" y="6500495"/>
                  </a:lnTo>
                  <a:lnTo>
                    <a:pt x="33223" y="6500749"/>
                  </a:lnTo>
                  <a:lnTo>
                    <a:pt x="35661" y="6501638"/>
                  </a:lnTo>
                  <a:lnTo>
                    <a:pt x="38100" y="6502273"/>
                  </a:lnTo>
                  <a:lnTo>
                    <a:pt x="40233" y="6503161"/>
                  </a:lnTo>
                  <a:lnTo>
                    <a:pt x="50901" y="6509004"/>
                  </a:lnTo>
                  <a:lnTo>
                    <a:pt x="52730" y="6510147"/>
                  </a:lnTo>
                  <a:lnTo>
                    <a:pt x="54559" y="6512052"/>
                  </a:lnTo>
                  <a:lnTo>
                    <a:pt x="56083" y="6513576"/>
                  </a:lnTo>
                  <a:lnTo>
                    <a:pt x="57302" y="6515354"/>
                  </a:lnTo>
                  <a:lnTo>
                    <a:pt x="58826" y="6517513"/>
                  </a:lnTo>
                  <a:lnTo>
                    <a:pt x="59740" y="6519291"/>
                  </a:lnTo>
                  <a:lnTo>
                    <a:pt x="60959" y="6521450"/>
                  </a:lnTo>
                  <a:lnTo>
                    <a:pt x="61569" y="6523863"/>
                  </a:lnTo>
                  <a:lnTo>
                    <a:pt x="62179" y="6526022"/>
                  </a:lnTo>
                  <a:lnTo>
                    <a:pt x="62788" y="6528434"/>
                  </a:lnTo>
                  <a:lnTo>
                    <a:pt x="63093" y="6531229"/>
                  </a:lnTo>
                  <a:lnTo>
                    <a:pt x="62788" y="6534023"/>
                  </a:lnTo>
                  <a:lnTo>
                    <a:pt x="62179" y="6536436"/>
                  </a:lnTo>
                  <a:lnTo>
                    <a:pt x="54254" y="6550786"/>
                  </a:lnTo>
                  <a:lnTo>
                    <a:pt x="52730" y="6552565"/>
                  </a:lnTo>
                  <a:lnTo>
                    <a:pt x="50901" y="6553834"/>
                  </a:lnTo>
                  <a:lnTo>
                    <a:pt x="49072" y="6555359"/>
                  </a:lnTo>
                  <a:lnTo>
                    <a:pt x="46939" y="6556502"/>
                  </a:lnTo>
                  <a:lnTo>
                    <a:pt x="44805" y="6557391"/>
                  </a:lnTo>
                  <a:lnTo>
                    <a:pt x="42671" y="6558661"/>
                  </a:lnTo>
                  <a:lnTo>
                    <a:pt x="40538" y="6559550"/>
                  </a:lnTo>
                  <a:lnTo>
                    <a:pt x="38100" y="6560184"/>
                  </a:lnTo>
                  <a:lnTo>
                    <a:pt x="35966" y="6561074"/>
                  </a:lnTo>
                  <a:lnTo>
                    <a:pt x="33223" y="6561455"/>
                  </a:lnTo>
                  <a:lnTo>
                    <a:pt x="31089" y="6561963"/>
                  </a:lnTo>
                  <a:lnTo>
                    <a:pt x="28346" y="6562598"/>
                  </a:lnTo>
                  <a:lnTo>
                    <a:pt x="25907" y="6562598"/>
                  </a:lnTo>
                  <a:lnTo>
                    <a:pt x="23164" y="6562979"/>
                  </a:lnTo>
                  <a:lnTo>
                    <a:pt x="20726" y="6563233"/>
                  </a:lnTo>
                  <a:lnTo>
                    <a:pt x="17983" y="6563233"/>
                  </a:lnTo>
                  <a:lnTo>
                    <a:pt x="15544" y="6563233"/>
                  </a:lnTo>
                  <a:lnTo>
                    <a:pt x="12801" y="6563233"/>
                  </a:lnTo>
                  <a:lnTo>
                    <a:pt x="10363" y="6562979"/>
                  </a:lnTo>
                  <a:lnTo>
                    <a:pt x="7619" y="6562598"/>
                  </a:lnTo>
                  <a:lnTo>
                    <a:pt x="5181" y="6562344"/>
                  </a:lnTo>
                  <a:lnTo>
                    <a:pt x="2438" y="6561963"/>
                  </a:lnTo>
                  <a:lnTo>
                    <a:pt x="0" y="6561709"/>
                  </a:lnTo>
                  <a:lnTo>
                    <a:pt x="304" y="6594348"/>
                  </a:lnTo>
                </a:path>
                <a:path w="6883400" h="10017125">
                  <a:moveTo>
                    <a:pt x="85343" y="6468999"/>
                  </a:moveTo>
                  <a:lnTo>
                    <a:pt x="85343" y="6594348"/>
                  </a:lnTo>
                </a:path>
                <a:path w="6883400" h="10017125">
                  <a:moveTo>
                    <a:pt x="304" y="6594348"/>
                  </a:moveTo>
                  <a:lnTo>
                    <a:pt x="0" y="6627876"/>
                  </a:lnTo>
                  <a:lnTo>
                    <a:pt x="2438" y="6627241"/>
                  </a:lnTo>
                  <a:lnTo>
                    <a:pt x="4876" y="6626352"/>
                  </a:lnTo>
                  <a:lnTo>
                    <a:pt x="7619" y="6625971"/>
                  </a:lnTo>
                  <a:lnTo>
                    <a:pt x="10058" y="6625717"/>
                  </a:lnTo>
                  <a:lnTo>
                    <a:pt x="12496" y="6625463"/>
                  </a:lnTo>
                  <a:lnTo>
                    <a:pt x="15239" y="6625082"/>
                  </a:lnTo>
                  <a:lnTo>
                    <a:pt x="17678" y="6625082"/>
                  </a:lnTo>
                  <a:lnTo>
                    <a:pt x="20421" y="6625082"/>
                  </a:lnTo>
                  <a:lnTo>
                    <a:pt x="22859" y="6625082"/>
                  </a:lnTo>
                  <a:lnTo>
                    <a:pt x="25603" y="6625463"/>
                  </a:lnTo>
                  <a:lnTo>
                    <a:pt x="28041" y="6625717"/>
                  </a:lnTo>
                  <a:lnTo>
                    <a:pt x="30784" y="6625971"/>
                  </a:lnTo>
                  <a:lnTo>
                    <a:pt x="33223" y="6626606"/>
                  </a:lnTo>
                  <a:lnTo>
                    <a:pt x="35661" y="6627241"/>
                  </a:lnTo>
                  <a:lnTo>
                    <a:pt x="38100" y="6627876"/>
                  </a:lnTo>
                  <a:lnTo>
                    <a:pt x="40233" y="6628765"/>
                  </a:lnTo>
                  <a:lnTo>
                    <a:pt x="42671" y="6630034"/>
                  </a:lnTo>
                  <a:lnTo>
                    <a:pt x="44805" y="6630924"/>
                  </a:lnTo>
                  <a:lnTo>
                    <a:pt x="46939" y="6632067"/>
                  </a:lnTo>
                  <a:lnTo>
                    <a:pt x="49072" y="6633336"/>
                  </a:lnTo>
                  <a:lnTo>
                    <a:pt x="50901" y="6634861"/>
                  </a:lnTo>
                  <a:lnTo>
                    <a:pt x="52730" y="6636384"/>
                  </a:lnTo>
                  <a:lnTo>
                    <a:pt x="54559" y="6637909"/>
                  </a:lnTo>
                  <a:lnTo>
                    <a:pt x="56083" y="6639686"/>
                  </a:lnTo>
                  <a:lnTo>
                    <a:pt x="57302" y="6641592"/>
                  </a:lnTo>
                  <a:lnTo>
                    <a:pt x="58826" y="6643751"/>
                  </a:lnTo>
                  <a:lnTo>
                    <a:pt x="59740" y="6645529"/>
                  </a:lnTo>
                  <a:lnTo>
                    <a:pt x="60959" y="6647688"/>
                  </a:lnTo>
                  <a:lnTo>
                    <a:pt x="61569" y="6650101"/>
                  </a:lnTo>
                  <a:lnTo>
                    <a:pt x="62179" y="6652513"/>
                  </a:lnTo>
                  <a:lnTo>
                    <a:pt x="62788" y="6654927"/>
                  </a:lnTo>
                  <a:lnTo>
                    <a:pt x="63093" y="6657721"/>
                  </a:lnTo>
                  <a:lnTo>
                    <a:pt x="54254" y="6677786"/>
                  </a:lnTo>
                  <a:lnTo>
                    <a:pt x="52730" y="6679311"/>
                  </a:lnTo>
                  <a:lnTo>
                    <a:pt x="50901" y="6680834"/>
                  </a:lnTo>
                  <a:lnTo>
                    <a:pt x="49072" y="6682359"/>
                  </a:lnTo>
                  <a:lnTo>
                    <a:pt x="46939" y="6683629"/>
                  </a:lnTo>
                  <a:lnTo>
                    <a:pt x="44805" y="6684899"/>
                  </a:lnTo>
                  <a:lnTo>
                    <a:pt x="42671" y="6685788"/>
                  </a:lnTo>
                  <a:lnTo>
                    <a:pt x="40538" y="6686677"/>
                  </a:lnTo>
                  <a:lnTo>
                    <a:pt x="38100" y="6687311"/>
                  </a:lnTo>
                  <a:lnTo>
                    <a:pt x="35966" y="6688201"/>
                  </a:lnTo>
                  <a:lnTo>
                    <a:pt x="33223" y="6688836"/>
                  </a:lnTo>
                  <a:lnTo>
                    <a:pt x="31089" y="6689471"/>
                  </a:lnTo>
                  <a:lnTo>
                    <a:pt x="28346" y="6689725"/>
                  </a:lnTo>
                  <a:lnTo>
                    <a:pt x="25907" y="6689979"/>
                  </a:lnTo>
                  <a:lnTo>
                    <a:pt x="23164" y="6690359"/>
                  </a:lnTo>
                  <a:lnTo>
                    <a:pt x="20726" y="6690359"/>
                  </a:lnTo>
                  <a:lnTo>
                    <a:pt x="17983" y="6690613"/>
                  </a:lnTo>
                  <a:lnTo>
                    <a:pt x="15544" y="6690613"/>
                  </a:lnTo>
                  <a:lnTo>
                    <a:pt x="12801" y="6690359"/>
                  </a:lnTo>
                  <a:lnTo>
                    <a:pt x="10363" y="6690359"/>
                  </a:lnTo>
                  <a:lnTo>
                    <a:pt x="7619" y="6689979"/>
                  </a:lnTo>
                  <a:lnTo>
                    <a:pt x="5181" y="6689725"/>
                  </a:lnTo>
                  <a:lnTo>
                    <a:pt x="2438" y="6689471"/>
                  </a:lnTo>
                  <a:lnTo>
                    <a:pt x="0" y="6688836"/>
                  </a:lnTo>
                  <a:lnTo>
                    <a:pt x="304" y="6722363"/>
                  </a:lnTo>
                </a:path>
                <a:path w="6883400" h="10017125">
                  <a:moveTo>
                    <a:pt x="85343" y="6594348"/>
                  </a:moveTo>
                  <a:lnTo>
                    <a:pt x="85343" y="6722363"/>
                  </a:lnTo>
                </a:path>
                <a:path w="6883400" h="10017125">
                  <a:moveTo>
                    <a:pt x="304" y="6722363"/>
                  </a:moveTo>
                  <a:lnTo>
                    <a:pt x="0" y="6755892"/>
                  </a:lnTo>
                  <a:lnTo>
                    <a:pt x="2438" y="6755257"/>
                  </a:lnTo>
                  <a:lnTo>
                    <a:pt x="4876" y="6754622"/>
                  </a:lnTo>
                  <a:lnTo>
                    <a:pt x="7619" y="6753986"/>
                  </a:lnTo>
                  <a:lnTo>
                    <a:pt x="10058" y="6753733"/>
                  </a:lnTo>
                  <a:lnTo>
                    <a:pt x="12496" y="6753479"/>
                  </a:lnTo>
                  <a:lnTo>
                    <a:pt x="15239" y="6753098"/>
                  </a:lnTo>
                  <a:lnTo>
                    <a:pt x="17678" y="6753098"/>
                  </a:lnTo>
                  <a:lnTo>
                    <a:pt x="20421" y="6753098"/>
                  </a:lnTo>
                  <a:lnTo>
                    <a:pt x="22859" y="6753098"/>
                  </a:lnTo>
                  <a:lnTo>
                    <a:pt x="25603" y="6753479"/>
                  </a:lnTo>
                  <a:lnTo>
                    <a:pt x="28041" y="6753733"/>
                  </a:lnTo>
                  <a:lnTo>
                    <a:pt x="30784" y="6753986"/>
                  </a:lnTo>
                  <a:lnTo>
                    <a:pt x="33223" y="6754622"/>
                  </a:lnTo>
                  <a:lnTo>
                    <a:pt x="35661" y="6755257"/>
                  </a:lnTo>
                  <a:lnTo>
                    <a:pt x="38100" y="6756146"/>
                  </a:lnTo>
                  <a:lnTo>
                    <a:pt x="40233" y="6756781"/>
                  </a:lnTo>
                  <a:lnTo>
                    <a:pt x="42671" y="6758051"/>
                  </a:lnTo>
                  <a:lnTo>
                    <a:pt x="52730" y="6764401"/>
                  </a:lnTo>
                  <a:lnTo>
                    <a:pt x="54559" y="6765925"/>
                  </a:lnTo>
                  <a:lnTo>
                    <a:pt x="56083" y="6767703"/>
                  </a:lnTo>
                  <a:lnTo>
                    <a:pt x="57302" y="6769608"/>
                  </a:lnTo>
                  <a:lnTo>
                    <a:pt x="58826" y="6771767"/>
                  </a:lnTo>
                  <a:lnTo>
                    <a:pt x="59740" y="6773545"/>
                  </a:lnTo>
                  <a:lnTo>
                    <a:pt x="60959" y="6775958"/>
                  </a:lnTo>
                  <a:lnTo>
                    <a:pt x="61569" y="6778117"/>
                  </a:lnTo>
                  <a:lnTo>
                    <a:pt x="62179" y="6780530"/>
                  </a:lnTo>
                  <a:lnTo>
                    <a:pt x="62788" y="6782943"/>
                  </a:lnTo>
                  <a:lnTo>
                    <a:pt x="63093" y="6785736"/>
                  </a:lnTo>
                  <a:lnTo>
                    <a:pt x="62788" y="6788531"/>
                  </a:lnTo>
                  <a:lnTo>
                    <a:pt x="62179" y="6791198"/>
                  </a:lnTo>
                  <a:lnTo>
                    <a:pt x="54254" y="6805803"/>
                  </a:lnTo>
                  <a:lnTo>
                    <a:pt x="52730" y="6807708"/>
                  </a:lnTo>
                  <a:lnTo>
                    <a:pt x="50901" y="6808851"/>
                  </a:lnTo>
                  <a:lnTo>
                    <a:pt x="49072" y="6810375"/>
                  </a:lnTo>
                  <a:lnTo>
                    <a:pt x="46939" y="6811645"/>
                  </a:lnTo>
                  <a:lnTo>
                    <a:pt x="44805" y="6812915"/>
                  </a:lnTo>
                  <a:lnTo>
                    <a:pt x="42671" y="6813804"/>
                  </a:lnTo>
                  <a:lnTo>
                    <a:pt x="40538" y="6814693"/>
                  </a:lnTo>
                  <a:lnTo>
                    <a:pt x="38100" y="6815582"/>
                  </a:lnTo>
                  <a:lnTo>
                    <a:pt x="35966" y="6816217"/>
                  </a:lnTo>
                  <a:lnTo>
                    <a:pt x="33223" y="6816852"/>
                  </a:lnTo>
                  <a:lnTo>
                    <a:pt x="31089" y="6817486"/>
                  </a:lnTo>
                  <a:lnTo>
                    <a:pt x="28346" y="6817741"/>
                  </a:lnTo>
                  <a:lnTo>
                    <a:pt x="25907" y="6817995"/>
                  </a:lnTo>
                  <a:lnTo>
                    <a:pt x="23164" y="6818376"/>
                  </a:lnTo>
                  <a:lnTo>
                    <a:pt x="20726" y="6818376"/>
                  </a:lnTo>
                  <a:lnTo>
                    <a:pt x="17983" y="6818630"/>
                  </a:lnTo>
                  <a:lnTo>
                    <a:pt x="15544" y="6818630"/>
                  </a:lnTo>
                  <a:lnTo>
                    <a:pt x="12801" y="6818376"/>
                  </a:lnTo>
                  <a:lnTo>
                    <a:pt x="10363" y="6818376"/>
                  </a:lnTo>
                  <a:lnTo>
                    <a:pt x="7619" y="6817995"/>
                  </a:lnTo>
                  <a:lnTo>
                    <a:pt x="5181" y="6817741"/>
                  </a:lnTo>
                  <a:lnTo>
                    <a:pt x="2438" y="6817486"/>
                  </a:lnTo>
                  <a:lnTo>
                    <a:pt x="0" y="6816852"/>
                  </a:lnTo>
                  <a:lnTo>
                    <a:pt x="304" y="6850380"/>
                  </a:lnTo>
                </a:path>
                <a:path w="6883400" h="10017125">
                  <a:moveTo>
                    <a:pt x="85343" y="6722363"/>
                  </a:moveTo>
                  <a:lnTo>
                    <a:pt x="85343" y="6850380"/>
                  </a:lnTo>
                </a:path>
                <a:path w="6883400" h="10017125">
                  <a:moveTo>
                    <a:pt x="304" y="6850380"/>
                  </a:moveTo>
                  <a:lnTo>
                    <a:pt x="0" y="6883908"/>
                  </a:lnTo>
                  <a:lnTo>
                    <a:pt x="2438" y="6883273"/>
                  </a:lnTo>
                  <a:lnTo>
                    <a:pt x="4876" y="6882638"/>
                  </a:lnTo>
                  <a:lnTo>
                    <a:pt x="7619" y="6882003"/>
                  </a:lnTo>
                  <a:lnTo>
                    <a:pt x="10058" y="6881749"/>
                  </a:lnTo>
                  <a:lnTo>
                    <a:pt x="12496" y="6881495"/>
                  </a:lnTo>
                  <a:lnTo>
                    <a:pt x="15239" y="6881113"/>
                  </a:lnTo>
                  <a:lnTo>
                    <a:pt x="17678" y="6881113"/>
                  </a:lnTo>
                  <a:lnTo>
                    <a:pt x="20421" y="6881113"/>
                  </a:lnTo>
                  <a:lnTo>
                    <a:pt x="22859" y="6881113"/>
                  </a:lnTo>
                  <a:lnTo>
                    <a:pt x="25603" y="6881495"/>
                  </a:lnTo>
                  <a:lnTo>
                    <a:pt x="28041" y="6881749"/>
                  </a:lnTo>
                  <a:lnTo>
                    <a:pt x="30784" y="6882003"/>
                  </a:lnTo>
                  <a:lnTo>
                    <a:pt x="33223" y="6882638"/>
                  </a:lnTo>
                  <a:lnTo>
                    <a:pt x="35661" y="6883527"/>
                  </a:lnTo>
                  <a:lnTo>
                    <a:pt x="38100" y="6884161"/>
                  </a:lnTo>
                  <a:lnTo>
                    <a:pt x="40233" y="6885051"/>
                  </a:lnTo>
                  <a:lnTo>
                    <a:pt x="42671" y="6886067"/>
                  </a:lnTo>
                  <a:lnTo>
                    <a:pt x="44805" y="6886956"/>
                  </a:lnTo>
                  <a:lnTo>
                    <a:pt x="46939" y="6888099"/>
                  </a:lnTo>
                  <a:lnTo>
                    <a:pt x="49072" y="6889369"/>
                  </a:lnTo>
                  <a:lnTo>
                    <a:pt x="50901" y="6890893"/>
                  </a:lnTo>
                  <a:lnTo>
                    <a:pt x="52730" y="6892417"/>
                  </a:lnTo>
                  <a:lnTo>
                    <a:pt x="54559" y="6893941"/>
                  </a:lnTo>
                  <a:lnTo>
                    <a:pt x="56083" y="6895719"/>
                  </a:lnTo>
                  <a:lnTo>
                    <a:pt x="57302" y="6897624"/>
                  </a:lnTo>
                  <a:lnTo>
                    <a:pt x="58826" y="6899783"/>
                  </a:lnTo>
                  <a:lnTo>
                    <a:pt x="63093" y="6913753"/>
                  </a:lnTo>
                  <a:lnTo>
                    <a:pt x="58521" y="6928358"/>
                  </a:lnTo>
                  <a:lnTo>
                    <a:pt x="57302" y="6930517"/>
                  </a:lnTo>
                  <a:lnTo>
                    <a:pt x="55778" y="6932295"/>
                  </a:lnTo>
                  <a:lnTo>
                    <a:pt x="54254" y="6933819"/>
                  </a:lnTo>
                  <a:lnTo>
                    <a:pt x="52730" y="6935724"/>
                  </a:lnTo>
                  <a:lnTo>
                    <a:pt x="50901" y="6936867"/>
                  </a:lnTo>
                  <a:lnTo>
                    <a:pt x="49072" y="6938391"/>
                  </a:lnTo>
                  <a:lnTo>
                    <a:pt x="46939" y="6939661"/>
                  </a:lnTo>
                  <a:lnTo>
                    <a:pt x="33223" y="6944868"/>
                  </a:lnTo>
                  <a:lnTo>
                    <a:pt x="31089" y="6945503"/>
                  </a:lnTo>
                  <a:lnTo>
                    <a:pt x="28346" y="6945757"/>
                  </a:lnTo>
                  <a:lnTo>
                    <a:pt x="25907" y="6946011"/>
                  </a:lnTo>
                  <a:lnTo>
                    <a:pt x="23164" y="6946392"/>
                  </a:lnTo>
                  <a:lnTo>
                    <a:pt x="20726" y="6946646"/>
                  </a:lnTo>
                  <a:lnTo>
                    <a:pt x="17983" y="6946646"/>
                  </a:lnTo>
                  <a:lnTo>
                    <a:pt x="15544" y="6946646"/>
                  </a:lnTo>
                  <a:lnTo>
                    <a:pt x="12801" y="6946646"/>
                  </a:lnTo>
                  <a:lnTo>
                    <a:pt x="10363" y="6946392"/>
                  </a:lnTo>
                  <a:lnTo>
                    <a:pt x="7619" y="6946011"/>
                  </a:lnTo>
                  <a:lnTo>
                    <a:pt x="5181" y="6945757"/>
                  </a:lnTo>
                  <a:lnTo>
                    <a:pt x="2438" y="6945503"/>
                  </a:lnTo>
                  <a:lnTo>
                    <a:pt x="0" y="6944868"/>
                  </a:lnTo>
                  <a:lnTo>
                    <a:pt x="304" y="6978396"/>
                  </a:lnTo>
                </a:path>
                <a:path w="6883400" h="10017125">
                  <a:moveTo>
                    <a:pt x="85343" y="6850380"/>
                  </a:moveTo>
                  <a:lnTo>
                    <a:pt x="85343" y="6978396"/>
                  </a:lnTo>
                </a:path>
                <a:path w="6883400" h="10017125">
                  <a:moveTo>
                    <a:pt x="304" y="6978396"/>
                  </a:moveTo>
                  <a:lnTo>
                    <a:pt x="0" y="7011924"/>
                  </a:lnTo>
                  <a:lnTo>
                    <a:pt x="2438" y="7011288"/>
                  </a:lnTo>
                  <a:lnTo>
                    <a:pt x="4876" y="7010654"/>
                  </a:lnTo>
                  <a:lnTo>
                    <a:pt x="7619" y="7010019"/>
                  </a:lnTo>
                  <a:lnTo>
                    <a:pt x="10058" y="7009765"/>
                  </a:lnTo>
                  <a:lnTo>
                    <a:pt x="12496" y="7009511"/>
                  </a:lnTo>
                  <a:lnTo>
                    <a:pt x="15239" y="7009130"/>
                  </a:lnTo>
                  <a:lnTo>
                    <a:pt x="17678" y="7009130"/>
                  </a:lnTo>
                  <a:lnTo>
                    <a:pt x="20421" y="7009130"/>
                  </a:lnTo>
                  <a:lnTo>
                    <a:pt x="22859" y="7009130"/>
                  </a:lnTo>
                  <a:lnTo>
                    <a:pt x="25603" y="7009511"/>
                  </a:lnTo>
                  <a:lnTo>
                    <a:pt x="28041" y="7009765"/>
                  </a:lnTo>
                  <a:lnTo>
                    <a:pt x="30784" y="7010400"/>
                  </a:lnTo>
                  <a:lnTo>
                    <a:pt x="33223" y="7010654"/>
                  </a:lnTo>
                  <a:lnTo>
                    <a:pt x="35661" y="7011543"/>
                  </a:lnTo>
                  <a:lnTo>
                    <a:pt x="38100" y="7012178"/>
                  </a:lnTo>
                  <a:lnTo>
                    <a:pt x="40233" y="7013067"/>
                  </a:lnTo>
                  <a:lnTo>
                    <a:pt x="42671" y="7014083"/>
                  </a:lnTo>
                  <a:lnTo>
                    <a:pt x="44805" y="7014972"/>
                  </a:lnTo>
                  <a:lnTo>
                    <a:pt x="46939" y="7016115"/>
                  </a:lnTo>
                  <a:lnTo>
                    <a:pt x="49072" y="7017638"/>
                  </a:lnTo>
                  <a:lnTo>
                    <a:pt x="50901" y="7018909"/>
                  </a:lnTo>
                  <a:lnTo>
                    <a:pt x="52730" y="7020433"/>
                  </a:lnTo>
                  <a:lnTo>
                    <a:pt x="54559" y="7022211"/>
                  </a:lnTo>
                  <a:lnTo>
                    <a:pt x="56083" y="7023734"/>
                  </a:lnTo>
                  <a:lnTo>
                    <a:pt x="57302" y="7025640"/>
                  </a:lnTo>
                  <a:lnTo>
                    <a:pt x="58826" y="7027799"/>
                  </a:lnTo>
                  <a:lnTo>
                    <a:pt x="59740" y="7029831"/>
                  </a:lnTo>
                  <a:lnTo>
                    <a:pt x="60959" y="7031990"/>
                  </a:lnTo>
                  <a:lnTo>
                    <a:pt x="61569" y="7034149"/>
                  </a:lnTo>
                  <a:lnTo>
                    <a:pt x="62179" y="7036561"/>
                  </a:lnTo>
                  <a:lnTo>
                    <a:pt x="62788" y="7039356"/>
                  </a:lnTo>
                  <a:lnTo>
                    <a:pt x="63093" y="7041769"/>
                  </a:lnTo>
                  <a:lnTo>
                    <a:pt x="58521" y="7056374"/>
                  </a:lnTo>
                  <a:lnTo>
                    <a:pt x="57302" y="7058533"/>
                  </a:lnTo>
                  <a:lnTo>
                    <a:pt x="55778" y="7060311"/>
                  </a:lnTo>
                  <a:lnTo>
                    <a:pt x="54254" y="7061834"/>
                  </a:lnTo>
                  <a:lnTo>
                    <a:pt x="52730" y="7063740"/>
                  </a:lnTo>
                  <a:lnTo>
                    <a:pt x="50901" y="7065263"/>
                  </a:lnTo>
                  <a:lnTo>
                    <a:pt x="49072" y="7066407"/>
                  </a:lnTo>
                  <a:lnTo>
                    <a:pt x="46939" y="7067677"/>
                  </a:lnTo>
                  <a:lnTo>
                    <a:pt x="44805" y="7068947"/>
                  </a:lnTo>
                  <a:lnTo>
                    <a:pt x="33223" y="7072884"/>
                  </a:lnTo>
                  <a:lnTo>
                    <a:pt x="31089" y="7073519"/>
                  </a:lnTo>
                  <a:lnTo>
                    <a:pt x="28346" y="7073773"/>
                  </a:lnTo>
                  <a:lnTo>
                    <a:pt x="25907" y="7074027"/>
                  </a:lnTo>
                  <a:lnTo>
                    <a:pt x="23164" y="7074408"/>
                  </a:lnTo>
                  <a:lnTo>
                    <a:pt x="20726" y="7074661"/>
                  </a:lnTo>
                  <a:lnTo>
                    <a:pt x="17983" y="7074661"/>
                  </a:lnTo>
                  <a:lnTo>
                    <a:pt x="15544" y="7074661"/>
                  </a:lnTo>
                  <a:lnTo>
                    <a:pt x="12801" y="7074661"/>
                  </a:lnTo>
                  <a:lnTo>
                    <a:pt x="10363" y="7074408"/>
                  </a:lnTo>
                  <a:lnTo>
                    <a:pt x="7619" y="7074027"/>
                  </a:lnTo>
                  <a:lnTo>
                    <a:pt x="5181" y="7073773"/>
                  </a:lnTo>
                  <a:lnTo>
                    <a:pt x="2438" y="7073519"/>
                  </a:lnTo>
                  <a:lnTo>
                    <a:pt x="0" y="7073138"/>
                  </a:lnTo>
                  <a:lnTo>
                    <a:pt x="304" y="7106411"/>
                  </a:lnTo>
                </a:path>
                <a:path w="6883400" h="10017125">
                  <a:moveTo>
                    <a:pt x="85343" y="6978396"/>
                  </a:moveTo>
                  <a:lnTo>
                    <a:pt x="85343" y="7106411"/>
                  </a:lnTo>
                </a:path>
                <a:path w="6883400" h="10017125">
                  <a:moveTo>
                    <a:pt x="304" y="7106411"/>
                  </a:moveTo>
                  <a:lnTo>
                    <a:pt x="0" y="7139940"/>
                  </a:lnTo>
                  <a:lnTo>
                    <a:pt x="2438" y="7139305"/>
                  </a:lnTo>
                  <a:lnTo>
                    <a:pt x="4876" y="7138670"/>
                  </a:lnTo>
                  <a:lnTo>
                    <a:pt x="7619" y="7138034"/>
                  </a:lnTo>
                  <a:lnTo>
                    <a:pt x="10058" y="7137781"/>
                  </a:lnTo>
                  <a:lnTo>
                    <a:pt x="12496" y="7137527"/>
                  </a:lnTo>
                  <a:lnTo>
                    <a:pt x="15239" y="7137146"/>
                  </a:lnTo>
                  <a:lnTo>
                    <a:pt x="17678" y="7137146"/>
                  </a:lnTo>
                  <a:lnTo>
                    <a:pt x="20421" y="7137146"/>
                  </a:lnTo>
                  <a:lnTo>
                    <a:pt x="22859" y="7137146"/>
                  </a:lnTo>
                  <a:lnTo>
                    <a:pt x="25603" y="7137527"/>
                  </a:lnTo>
                  <a:lnTo>
                    <a:pt x="28041" y="7137781"/>
                  </a:lnTo>
                  <a:lnTo>
                    <a:pt x="30784" y="7138416"/>
                  </a:lnTo>
                  <a:lnTo>
                    <a:pt x="33223" y="7139051"/>
                  </a:lnTo>
                  <a:lnTo>
                    <a:pt x="35661" y="7139559"/>
                  </a:lnTo>
                  <a:lnTo>
                    <a:pt x="46939" y="7144511"/>
                  </a:lnTo>
                  <a:lnTo>
                    <a:pt x="49072" y="7145655"/>
                  </a:lnTo>
                  <a:lnTo>
                    <a:pt x="57302" y="7153656"/>
                  </a:lnTo>
                  <a:lnTo>
                    <a:pt x="58826" y="7155815"/>
                  </a:lnTo>
                  <a:lnTo>
                    <a:pt x="59740" y="7157847"/>
                  </a:lnTo>
                  <a:lnTo>
                    <a:pt x="60959" y="7160006"/>
                  </a:lnTo>
                  <a:lnTo>
                    <a:pt x="61569" y="7162419"/>
                  </a:lnTo>
                  <a:lnTo>
                    <a:pt x="62179" y="7164578"/>
                  </a:lnTo>
                  <a:lnTo>
                    <a:pt x="62788" y="7167372"/>
                  </a:lnTo>
                  <a:lnTo>
                    <a:pt x="63093" y="7169784"/>
                  </a:lnTo>
                  <a:lnTo>
                    <a:pt x="62788" y="7172833"/>
                  </a:lnTo>
                  <a:lnTo>
                    <a:pt x="62179" y="7175246"/>
                  </a:lnTo>
                  <a:lnTo>
                    <a:pt x="61569" y="7177659"/>
                  </a:lnTo>
                  <a:lnTo>
                    <a:pt x="55778" y="7188327"/>
                  </a:lnTo>
                  <a:lnTo>
                    <a:pt x="54254" y="7190232"/>
                  </a:lnTo>
                  <a:lnTo>
                    <a:pt x="52730" y="7191756"/>
                  </a:lnTo>
                  <a:lnTo>
                    <a:pt x="50901" y="7193280"/>
                  </a:lnTo>
                  <a:lnTo>
                    <a:pt x="49072" y="7194423"/>
                  </a:lnTo>
                  <a:lnTo>
                    <a:pt x="46939" y="7195693"/>
                  </a:lnTo>
                  <a:lnTo>
                    <a:pt x="44805" y="7196963"/>
                  </a:lnTo>
                  <a:lnTo>
                    <a:pt x="42671" y="7197852"/>
                  </a:lnTo>
                  <a:lnTo>
                    <a:pt x="40538" y="7198741"/>
                  </a:lnTo>
                  <a:lnTo>
                    <a:pt x="38100" y="7199630"/>
                  </a:lnTo>
                  <a:lnTo>
                    <a:pt x="35966" y="7200519"/>
                  </a:lnTo>
                  <a:lnTo>
                    <a:pt x="33223" y="7200900"/>
                  </a:lnTo>
                  <a:lnTo>
                    <a:pt x="31089" y="7201534"/>
                  </a:lnTo>
                  <a:lnTo>
                    <a:pt x="28346" y="7202043"/>
                  </a:lnTo>
                  <a:lnTo>
                    <a:pt x="25907" y="7202424"/>
                  </a:lnTo>
                  <a:lnTo>
                    <a:pt x="23164" y="7202424"/>
                  </a:lnTo>
                  <a:lnTo>
                    <a:pt x="20726" y="7202678"/>
                  </a:lnTo>
                  <a:lnTo>
                    <a:pt x="17983" y="7202678"/>
                  </a:lnTo>
                  <a:lnTo>
                    <a:pt x="15544" y="7202678"/>
                  </a:lnTo>
                  <a:lnTo>
                    <a:pt x="12801" y="7202678"/>
                  </a:lnTo>
                  <a:lnTo>
                    <a:pt x="10363" y="7202424"/>
                  </a:lnTo>
                  <a:lnTo>
                    <a:pt x="7619" y="7202424"/>
                  </a:lnTo>
                  <a:lnTo>
                    <a:pt x="5181" y="7201789"/>
                  </a:lnTo>
                  <a:lnTo>
                    <a:pt x="2438" y="7201534"/>
                  </a:lnTo>
                  <a:lnTo>
                    <a:pt x="0" y="7201154"/>
                  </a:lnTo>
                  <a:lnTo>
                    <a:pt x="304" y="7234428"/>
                  </a:lnTo>
                </a:path>
                <a:path w="6883400" h="10017125">
                  <a:moveTo>
                    <a:pt x="85343" y="7106411"/>
                  </a:moveTo>
                  <a:lnTo>
                    <a:pt x="85343" y="7234428"/>
                  </a:lnTo>
                </a:path>
                <a:path w="6883400" h="10017125">
                  <a:moveTo>
                    <a:pt x="304" y="7234428"/>
                  </a:moveTo>
                  <a:lnTo>
                    <a:pt x="0" y="7267956"/>
                  </a:lnTo>
                  <a:lnTo>
                    <a:pt x="2438" y="7267321"/>
                  </a:lnTo>
                  <a:lnTo>
                    <a:pt x="4876" y="7266686"/>
                  </a:lnTo>
                  <a:lnTo>
                    <a:pt x="7619" y="7266051"/>
                  </a:lnTo>
                  <a:lnTo>
                    <a:pt x="10058" y="7265797"/>
                  </a:lnTo>
                  <a:lnTo>
                    <a:pt x="12496" y="7265543"/>
                  </a:lnTo>
                  <a:lnTo>
                    <a:pt x="15239" y="7265543"/>
                  </a:lnTo>
                  <a:lnTo>
                    <a:pt x="17678" y="7265161"/>
                  </a:lnTo>
                  <a:lnTo>
                    <a:pt x="20421" y="7265161"/>
                  </a:lnTo>
                  <a:lnTo>
                    <a:pt x="22859" y="7265543"/>
                  </a:lnTo>
                  <a:lnTo>
                    <a:pt x="25603" y="7265543"/>
                  </a:lnTo>
                  <a:lnTo>
                    <a:pt x="28041" y="7265797"/>
                  </a:lnTo>
                  <a:lnTo>
                    <a:pt x="30784" y="7266432"/>
                  </a:lnTo>
                  <a:lnTo>
                    <a:pt x="33223" y="7267067"/>
                  </a:lnTo>
                  <a:lnTo>
                    <a:pt x="35661" y="7267575"/>
                  </a:lnTo>
                  <a:lnTo>
                    <a:pt x="38100" y="7268209"/>
                  </a:lnTo>
                  <a:lnTo>
                    <a:pt x="40233" y="7269099"/>
                  </a:lnTo>
                  <a:lnTo>
                    <a:pt x="42671" y="7270115"/>
                  </a:lnTo>
                  <a:lnTo>
                    <a:pt x="44805" y="7271258"/>
                  </a:lnTo>
                  <a:lnTo>
                    <a:pt x="46939" y="7272528"/>
                  </a:lnTo>
                  <a:lnTo>
                    <a:pt x="49072" y="7273671"/>
                  </a:lnTo>
                  <a:lnTo>
                    <a:pt x="50901" y="7275195"/>
                  </a:lnTo>
                  <a:lnTo>
                    <a:pt x="52730" y="7276465"/>
                  </a:lnTo>
                  <a:lnTo>
                    <a:pt x="54559" y="7278243"/>
                  </a:lnTo>
                  <a:lnTo>
                    <a:pt x="56083" y="7279767"/>
                  </a:lnTo>
                  <a:lnTo>
                    <a:pt x="57302" y="7281672"/>
                  </a:lnTo>
                  <a:lnTo>
                    <a:pt x="58826" y="7283831"/>
                  </a:lnTo>
                  <a:lnTo>
                    <a:pt x="59740" y="7285863"/>
                  </a:lnTo>
                  <a:lnTo>
                    <a:pt x="60959" y="7288022"/>
                  </a:lnTo>
                  <a:lnTo>
                    <a:pt x="61569" y="7290434"/>
                  </a:lnTo>
                  <a:lnTo>
                    <a:pt x="62179" y="7292594"/>
                  </a:lnTo>
                  <a:lnTo>
                    <a:pt x="62788" y="7295388"/>
                  </a:lnTo>
                  <a:lnTo>
                    <a:pt x="63093" y="7297801"/>
                  </a:lnTo>
                  <a:lnTo>
                    <a:pt x="62788" y="7300849"/>
                  </a:lnTo>
                  <a:lnTo>
                    <a:pt x="62179" y="7303261"/>
                  </a:lnTo>
                  <a:lnTo>
                    <a:pt x="61569" y="7305675"/>
                  </a:lnTo>
                  <a:lnTo>
                    <a:pt x="55778" y="7316343"/>
                  </a:lnTo>
                  <a:lnTo>
                    <a:pt x="54254" y="7318248"/>
                  </a:lnTo>
                  <a:lnTo>
                    <a:pt x="42671" y="7325868"/>
                  </a:lnTo>
                  <a:lnTo>
                    <a:pt x="40538" y="7327011"/>
                  </a:lnTo>
                  <a:lnTo>
                    <a:pt x="38100" y="7327646"/>
                  </a:lnTo>
                  <a:lnTo>
                    <a:pt x="35966" y="7328534"/>
                  </a:lnTo>
                  <a:lnTo>
                    <a:pt x="33223" y="7329170"/>
                  </a:lnTo>
                  <a:lnTo>
                    <a:pt x="31089" y="7329551"/>
                  </a:lnTo>
                  <a:lnTo>
                    <a:pt x="28346" y="7330059"/>
                  </a:lnTo>
                  <a:lnTo>
                    <a:pt x="25907" y="7330440"/>
                  </a:lnTo>
                  <a:lnTo>
                    <a:pt x="23164" y="7330440"/>
                  </a:lnTo>
                  <a:lnTo>
                    <a:pt x="20726" y="7330694"/>
                  </a:lnTo>
                  <a:lnTo>
                    <a:pt x="17983" y="7330694"/>
                  </a:lnTo>
                  <a:lnTo>
                    <a:pt x="15544" y="7330694"/>
                  </a:lnTo>
                  <a:lnTo>
                    <a:pt x="12801" y="7330694"/>
                  </a:lnTo>
                  <a:lnTo>
                    <a:pt x="10363" y="7330440"/>
                  </a:lnTo>
                  <a:lnTo>
                    <a:pt x="7619" y="7330440"/>
                  </a:lnTo>
                  <a:lnTo>
                    <a:pt x="5181" y="7329805"/>
                  </a:lnTo>
                  <a:lnTo>
                    <a:pt x="2438" y="7329551"/>
                  </a:lnTo>
                  <a:lnTo>
                    <a:pt x="0" y="7329170"/>
                  </a:lnTo>
                  <a:lnTo>
                    <a:pt x="304" y="7362444"/>
                  </a:lnTo>
                </a:path>
                <a:path w="6883400" h="10017125">
                  <a:moveTo>
                    <a:pt x="85343" y="7234428"/>
                  </a:moveTo>
                  <a:lnTo>
                    <a:pt x="85343" y="7362444"/>
                  </a:lnTo>
                </a:path>
                <a:path w="6883400" h="10017125">
                  <a:moveTo>
                    <a:pt x="304" y="7362444"/>
                  </a:moveTo>
                  <a:lnTo>
                    <a:pt x="0" y="7396226"/>
                  </a:lnTo>
                  <a:lnTo>
                    <a:pt x="2438" y="7395336"/>
                  </a:lnTo>
                  <a:lnTo>
                    <a:pt x="4876" y="7394702"/>
                  </a:lnTo>
                  <a:lnTo>
                    <a:pt x="7619" y="7394448"/>
                  </a:lnTo>
                  <a:lnTo>
                    <a:pt x="10058" y="7393813"/>
                  </a:lnTo>
                  <a:lnTo>
                    <a:pt x="12496" y="7393559"/>
                  </a:lnTo>
                  <a:lnTo>
                    <a:pt x="15239" y="7393559"/>
                  </a:lnTo>
                  <a:lnTo>
                    <a:pt x="17678" y="7393178"/>
                  </a:lnTo>
                  <a:lnTo>
                    <a:pt x="20421" y="7393178"/>
                  </a:lnTo>
                  <a:lnTo>
                    <a:pt x="22859" y="7393559"/>
                  </a:lnTo>
                  <a:lnTo>
                    <a:pt x="25603" y="7393559"/>
                  </a:lnTo>
                  <a:lnTo>
                    <a:pt x="28041" y="7394067"/>
                  </a:lnTo>
                  <a:lnTo>
                    <a:pt x="30784" y="7394448"/>
                  </a:lnTo>
                  <a:lnTo>
                    <a:pt x="33223" y="7395083"/>
                  </a:lnTo>
                  <a:lnTo>
                    <a:pt x="35661" y="7395591"/>
                  </a:lnTo>
                  <a:lnTo>
                    <a:pt x="38100" y="7396226"/>
                  </a:lnTo>
                  <a:lnTo>
                    <a:pt x="40233" y="7397115"/>
                  </a:lnTo>
                  <a:lnTo>
                    <a:pt x="42671" y="7398131"/>
                  </a:lnTo>
                  <a:lnTo>
                    <a:pt x="44805" y="7399274"/>
                  </a:lnTo>
                  <a:lnTo>
                    <a:pt x="46939" y="7400544"/>
                  </a:lnTo>
                  <a:lnTo>
                    <a:pt x="49072" y="7401686"/>
                  </a:lnTo>
                  <a:lnTo>
                    <a:pt x="50901" y="7403211"/>
                  </a:lnTo>
                  <a:lnTo>
                    <a:pt x="52730" y="7404734"/>
                  </a:lnTo>
                  <a:lnTo>
                    <a:pt x="54559" y="7406259"/>
                  </a:lnTo>
                  <a:lnTo>
                    <a:pt x="56083" y="7408164"/>
                  </a:lnTo>
                  <a:lnTo>
                    <a:pt x="57302" y="7409942"/>
                  </a:lnTo>
                  <a:lnTo>
                    <a:pt x="58826" y="7411847"/>
                  </a:lnTo>
                  <a:lnTo>
                    <a:pt x="59740" y="7413879"/>
                  </a:lnTo>
                  <a:lnTo>
                    <a:pt x="60959" y="7416038"/>
                  </a:lnTo>
                  <a:lnTo>
                    <a:pt x="61569" y="7418451"/>
                  </a:lnTo>
                  <a:lnTo>
                    <a:pt x="62179" y="7420609"/>
                  </a:lnTo>
                  <a:lnTo>
                    <a:pt x="62788" y="7423404"/>
                  </a:lnTo>
                  <a:lnTo>
                    <a:pt x="63093" y="7426071"/>
                  </a:lnTo>
                  <a:lnTo>
                    <a:pt x="62788" y="7428865"/>
                  </a:lnTo>
                  <a:lnTo>
                    <a:pt x="62179" y="7431278"/>
                  </a:lnTo>
                  <a:lnTo>
                    <a:pt x="61569" y="7434072"/>
                  </a:lnTo>
                  <a:lnTo>
                    <a:pt x="55778" y="7444359"/>
                  </a:lnTo>
                  <a:lnTo>
                    <a:pt x="54254" y="7446264"/>
                  </a:lnTo>
                  <a:lnTo>
                    <a:pt x="52730" y="7447788"/>
                  </a:lnTo>
                  <a:lnTo>
                    <a:pt x="50901" y="7449311"/>
                  </a:lnTo>
                  <a:lnTo>
                    <a:pt x="49072" y="7450455"/>
                  </a:lnTo>
                  <a:lnTo>
                    <a:pt x="46939" y="7451979"/>
                  </a:lnTo>
                  <a:lnTo>
                    <a:pt x="44805" y="7452995"/>
                  </a:lnTo>
                  <a:lnTo>
                    <a:pt x="42671" y="7454138"/>
                  </a:lnTo>
                  <a:lnTo>
                    <a:pt x="40538" y="7455027"/>
                  </a:lnTo>
                  <a:lnTo>
                    <a:pt x="38100" y="7455661"/>
                  </a:lnTo>
                  <a:lnTo>
                    <a:pt x="35966" y="7456551"/>
                  </a:lnTo>
                  <a:lnTo>
                    <a:pt x="33223" y="7457186"/>
                  </a:lnTo>
                  <a:lnTo>
                    <a:pt x="31089" y="7457567"/>
                  </a:lnTo>
                  <a:lnTo>
                    <a:pt x="28346" y="7458075"/>
                  </a:lnTo>
                  <a:lnTo>
                    <a:pt x="25907" y="7458456"/>
                  </a:lnTo>
                  <a:lnTo>
                    <a:pt x="23164" y="7458456"/>
                  </a:lnTo>
                  <a:lnTo>
                    <a:pt x="20726" y="7458709"/>
                  </a:lnTo>
                  <a:lnTo>
                    <a:pt x="17983" y="7458709"/>
                  </a:lnTo>
                  <a:lnTo>
                    <a:pt x="15544" y="7458709"/>
                  </a:lnTo>
                  <a:lnTo>
                    <a:pt x="12801" y="7458709"/>
                  </a:lnTo>
                  <a:lnTo>
                    <a:pt x="10363" y="7458456"/>
                  </a:lnTo>
                  <a:lnTo>
                    <a:pt x="7619" y="7458456"/>
                  </a:lnTo>
                  <a:lnTo>
                    <a:pt x="5181" y="7458075"/>
                  </a:lnTo>
                  <a:lnTo>
                    <a:pt x="2438" y="7457821"/>
                  </a:lnTo>
                  <a:lnTo>
                    <a:pt x="0" y="7457186"/>
                  </a:lnTo>
                  <a:lnTo>
                    <a:pt x="304" y="7490459"/>
                  </a:lnTo>
                </a:path>
                <a:path w="6883400" h="10017125">
                  <a:moveTo>
                    <a:pt x="85343" y="7362444"/>
                  </a:moveTo>
                  <a:lnTo>
                    <a:pt x="85343" y="7490459"/>
                  </a:lnTo>
                </a:path>
                <a:path w="6883400" h="10017125">
                  <a:moveTo>
                    <a:pt x="304" y="7490459"/>
                  </a:moveTo>
                  <a:lnTo>
                    <a:pt x="0" y="7524242"/>
                  </a:lnTo>
                  <a:lnTo>
                    <a:pt x="2438" y="7523607"/>
                  </a:lnTo>
                  <a:lnTo>
                    <a:pt x="4876" y="7522718"/>
                  </a:lnTo>
                  <a:lnTo>
                    <a:pt x="7619" y="7522464"/>
                  </a:lnTo>
                  <a:lnTo>
                    <a:pt x="10058" y="7521829"/>
                  </a:lnTo>
                  <a:lnTo>
                    <a:pt x="12496" y="7521575"/>
                  </a:lnTo>
                  <a:lnTo>
                    <a:pt x="25603" y="7521575"/>
                  </a:lnTo>
                  <a:lnTo>
                    <a:pt x="28041" y="7522083"/>
                  </a:lnTo>
                  <a:lnTo>
                    <a:pt x="30784" y="7522464"/>
                  </a:lnTo>
                  <a:lnTo>
                    <a:pt x="33223" y="7523099"/>
                  </a:lnTo>
                  <a:lnTo>
                    <a:pt x="35661" y="7523607"/>
                  </a:lnTo>
                  <a:lnTo>
                    <a:pt x="46939" y="7528559"/>
                  </a:lnTo>
                  <a:lnTo>
                    <a:pt x="49072" y="7529703"/>
                  </a:lnTo>
                  <a:lnTo>
                    <a:pt x="50901" y="7531227"/>
                  </a:lnTo>
                  <a:lnTo>
                    <a:pt x="52730" y="7532751"/>
                  </a:lnTo>
                  <a:lnTo>
                    <a:pt x="54559" y="7534275"/>
                  </a:lnTo>
                  <a:lnTo>
                    <a:pt x="56083" y="7536180"/>
                  </a:lnTo>
                  <a:lnTo>
                    <a:pt x="57302" y="7537958"/>
                  </a:lnTo>
                  <a:lnTo>
                    <a:pt x="58826" y="7539863"/>
                  </a:lnTo>
                  <a:lnTo>
                    <a:pt x="59740" y="7541895"/>
                  </a:lnTo>
                  <a:lnTo>
                    <a:pt x="60959" y="7544054"/>
                  </a:lnTo>
                  <a:lnTo>
                    <a:pt x="61569" y="7546467"/>
                  </a:lnTo>
                  <a:lnTo>
                    <a:pt x="62179" y="7549007"/>
                  </a:lnTo>
                  <a:lnTo>
                    <a:pt x="62788" y="7551420"/>
                  </a:lnTo>
                  <a:lnTo>
                    <a:pt x="63093" y="7554086"/>
                  </a:lnTo>
                  <a:lnTo>
                    <a:pt x="62788" y="7556881"/>
                  </a:lnTo>
                  <a:lnTo>
                    <a:pt x="62179" y="7559294"/>
                  </a:lnTo>
                  <a:lnTo>
                    <a:pt x="54254" y="7574280"/>
                  </a:lnTo>
                  <a:lnTo>
                    <a:pt x="52730" y="7575804"/>
                  </a:lnTo>
                  <a:lnTo>
                    <a:pt x="50901" y="7577328"/>
                  </a:lnTo>
                  <a:lnTo>
                    <a:pt x="49072" y="7578852"/>
                  </a:lnTo>
                  <a:lnTo>
                    <a:pt x="46939" y="7579995"/>
                  </a:lnTo>
                  <a:lnTo>
                    <a:pt x="44805" y="7581011"/>
                  </a:lnTo>
                  <a:lnTo>
                    <a:pt x="42671" y="7582154"/>
                  </a:lnTo>
                  <a:lnTo>
                    <a:pt x="40538" y="7583043"/>
                  </a:lnTo>
                  <a:lnTo>
                    <a:pt x="38100" y="7583678"/>
                  </a:lnTo>
                  <a:lnTo>
                    <a:pt x="35966" y="7584567"/>
                  </a:lnTo>
                  <a:lnTo>
                    <a:pt x="33223" y="7585202"/>
                  </a:lnTo>
                  <a:lnTo>
                    <a:pt x="31089" y="7585583"/>
                  </a:lnTo>
                  <a:lnTo>
                    <a:pt x="28346" y="7586091"/>
                  </a:lnTo>
                  <a:lnTo>
                    <a:pt x="25907" y="7586472"/>
                  </a:lnTo>
                  <a:lnTo>
                    <a:pt x="23164" y="7586726"/>
                  </a:lnTo>
                  <a:lnTo>
                    <a:pt x="20726" y="7586726"/>
                  </a:lnTo>
                  <a:lnTo>
                    <a:pt x="17983" y="7587107"/>
                  </a:lnTo>
                  <a:lnTo>
                    <a:pt x="15544" y="7587107"/>
                  </a:lnTo>
                  <a:lnTo>
                    <a:pt x="12801" y="7586726"/>
                  </a:lnTo>
                  <a:lnTo>
                    <a:pt x="10363" y="7586726"/>
                  </a:lnTo>
                  <a:lnTo>
                    <a:pt x="7619" y="7586472"/>
                  </a:lnTo>
                  <a:lnTo>
                    <a:pt x="5181" y="7586091"/>
                  </a:lnTo>
                  <a:lnTo>
                    <a:pt x="2438" y="7585836"/>
                  </a:lnTo>
                  <a:lnTo>
                    <a:pt x="0" y="7585202"/>
                  </a:lnTo>
                  <a:lnTo>
                    <a:pt x="304" y="7618730"/>
                  </a:lnTo>
                </a:path>
                <a:path w="6883400" h="10017125">
                  <a:moveTo>
                    <a:pt x="85343" y="7490459"/>
                  </a:moveTo>
                  <a:lnTo>
                    <a:pt x="85343" y="7618730"/>
                  </a:lnTo>
                </a:path>
                <a:path w="6883400" h="10017125">
                  <a:moveTo>
                    <a:pt x="304" y="7618476"/>
                  </a:moveTo>
                  <a:lnTo>
                    <a:pt x="0" y="7652258"/>
                  </a:lnTo>
                  <a:lnTo>
                    <a:pt x="2438" y="7651623"/>
                  </a:lnTo>
                  <a:lnTo>
                    <a:pt x="4876" y="7650734"/>
                  </a:lnTo>
                  <a:lnTo>
                    <a:pt x="7619" y="7650480"/>
                  </a:lnTo>
                  <a:lnTo>
                    <a:pt x="10058" y="7649845"/>
                  </a:lnTo>
                  <a:lnTo>
                    <a:pt x="12496" y="7649845"/>
                  </a:lnTo>
                  <a:lnTo>
                    <a:pt x="15239" y="7649591"/>
                  </a:lnTo>
                  <a:lnTo>
                    <a:pt x="17678" y="7649591"/>
                  </a:lnTo>
                  <a:lnTo>
                    <a:pt x="20421" y="7649591"/>
                  </a:lnTo>
                  <a:lnTo>
                    <a:pt x="22859" y="7649591"/>
                  </a:lnTo>
                  <a:lnTo>
                    <a:pt x="25603" y="7649845"/>
                  </a:lnTo>
                  <a:lnTo>
                    <a:pt x="28041" y="7650099"/>
                  </a:lnTo>
                  <a:lnTo>
                    <a:pt x="30784" y="7650480"/>
                  </a:lnTo>
                  <a:lnTo>
                    <a:pt x="33223" y="7651115"/>
                  </a:lnTo>
                  <a:lnTo>
                    <a:pt x="35661" y="7651623"/>
                  </a:lnTo>
                  <a:lnTo>
                    <a:pt x="38100" y="7652258"/>
                  </a:lnTo>
                  <a:lnTo>
                    <a:pt x="40233" y="7653147"/>
                  </a:lnTo>
                  <a:lnTo>
                    <a:pt x="42671" y="7654163"/>
                  </a:lnTo>
                  <a:lnTo>
                    <a:pt x="44805" y="7655306"/>
                  </a:lnTo>
                  <a:lnTo>
                    <a:pt x="46939" y="7656576"/>
                  </a:lnTo>
                  <a:lnTo>
                    <a:pt x="49072" y="7657719"/>
                  </a:lnTo>
                  <a:lnTo>
                    <a:pt x="50901" y="7659243"/>
                  </a:lnTo>
                  <a:lnTo>
                    <a:pt x="52730" y="7660767"/>
                  </a:lnTo>
                  <a:lnTo>
                    <a:pt x="54559" y="7662291"/>
                  </a:lnTo>
                  <a:lnTo>
                    <a:pt x="56083" y="7664196"/>
                  </a:lnTo>
                  <a:lnTo>
                    <a:pt x="57302" y="7665974"/>
                  </a:lnTo>
                  <a:lnTo>
                    <a:pt x="58826" y="7667879"/>
                  </a:lnTo>
                  <a:lnTo>
                    <a:pt x="59740" y="7669911"/>
                  </a:lnTo>
                  <a:lnTo>
                    <a:pt x="60959" y="7672070"/>
                  </a:lnTo>
                  <a:lnTo>
                    <a:pt x="61569" y="7674483"/>
                  </a:lnTo>
                  <a:lnTo>
                    <a:pt x="62179" y="7677023"/>
                  </a:lnTo>
                  <a:lnTo>
                    <a:pt x="62788" y="7679436"/>
                  </a:lnTo>
                  <a:lnTo>
                    <a:pt x="63093" y="7682103"/>
                  </a:lnTo>
                  <a:lnTo>
                    <a:pt x="62788" y="7684897"/>
                  </a:lnTo>
                  <a:lnTo>
                    <a:pt x="62179" y="7687691"/>
                  </a:lnTo>
                  <a:lnTo>
                    <a:pt x="54254" y="7702296"/>
                  </a:lnTo>
                  <a:lnTo>
                    <a:pt x="52730" y="7703820"/>
                  </a:lnTo>
                  <a:lnTo>
                    <a:pt x="50901" y="7705344"/>
                  </a:lnTo>
                  <a:lnTo>
                    <a:pt x="49072" y="7706868"/>
                  </a:lnTo>
                  <a:lnTo>
                    <a:pt x="46939" y="7708011"/>
                  </a:lnTo>
                  <a:lnTo>
                    <a:pt x="44805" y="7709281"/>
                  </a:lnTo>
                  <a:lnTo>
                    <a:pt x="42671" y="7710170"/>
                  </a:lnTo>
                  <a:lnTo>
                    <a:pt x="40538" y="7711059"/>
                  </a:lnTo>
                  <a:lnTo>
                    <a:pt x="38100" y="7711694"/>
                  </a:lnTo>
                  <a:lnTo>
                    <a:pt x="35966" y="7712583"/>
                  </a:lnTo>
                  <a:lnTo>
                    <a:pt x="33223" y="7713218"/>
                  </a:lnTo>
                  <a:lnTo>
                    <a:pt x="31089" y="7713599"/>
                  </a:lnTo>
                  <a:lnTo>
                    <a:pt x="28346" y="7714107"/>
                  </a:lnTo>
                  <a:lnTo>
                    <a:pt x="25907" y="7714488"/>
                  </a:lnTo>
                  <a:lnTo>
                    <a:pt x="23164" y="7714742"/>
                  </a:lnTo>
                  <a:lnTo>
                    <a:pt x="20726" y="7714742"/>
                  </a:lnTo>
                  <a:lnTo>
                    <a:pt x="17983" y="7715123"/>
                  </a:lnTo>
                  <a:lnTo>
                    <a:pt x="15544" y="7715123"/>
                  </a:lnTo>
                  <a:lnTo>
                    <a:pt x="12801" y="7714742"/>
                  </a:lnTo>
                  <a:lnTo>
                    <a:pt x="10363" y="7714742"/>
                  </a:lnTo>
                  <a:lnTo>
                    <a:pt x="7619" y="7714488"/>
                  </a:lnTo>
                  <a:lnTo>
                    <a:pt x="5181" y="7714107"/>
                  </a:lnTo>
                  <a:lnTo>
                    <a:pt x="2438" y="7713853"/>
                  </a:lnTo>
                  <a:lnTo>
                    <a:pt x="0" y="7713218"/>
                  </a:lnTo>
                  <a:lnTo>
                    <a:pt x="304" y="7746746"/>
                  </a:lnTo>
                </a:path>
                <a:path w="6883400" h="10017125">
                  <a:moveTo>
                    <a:pt x="85343" y="7618476"/>
                  </a:moveTo>
                  <a:lnTo>
                    <a:pt x="85343" y="7746746"/>
                  </a:lnTo>
                </a:path>
                <a:path w="6883400" h="10017125">
                  <a:moveTo>
                    <a:pt x="304" y="7746746"/>
                  </a:moveTo>
                  <a:lnTo>
                    <a:pt x="0" y="7780274"/>
                  </a:lnTo>
                  <a:lnTo>
                    <a:pt x="2438" y="7779639"/>
                  </a:lnTo>
                  <a:lnTo>
                    <a:pt x="4876" y="7778750"/>
                  </a:lnTo>
                  <a:lnTo>
                    <a:pt x="7619" y="7778496"/>
                  </a:lnTo>
                  <a:lnTo>
                    <a:pt x="10058" y="7778115"/>
                  </a:lnTo>
                  <a:lnTo>
                    <a:pt x="12496" y="7777861"/>
                  </a:lnTo>
                  <a:lnTo>
                    <a:pt x="15239" y="7777607"/>
                  </a:lnTo>
                  <a:lnTo>
                    <a:pt x="17678" y="7777607"/>
                  </a:lnTo>
                  <a:lnTo>
                    <a:pt x="20421" y="7777607"/>
                  </a:lnTo>
                  <a:lnTo>
                    <a:pt x="22859" y="7777607"/>
                  </a:lnTo>
                  <a:lnTo>
                    <a:pt x="25603" y="7777861"/>
                  </a:lnTo>
                  <a:lnTo>
                    <a:pt x="28041" y="7778115"/>
                  </a:lnTo>
                  <a:lnTo>
                    <a:pt x="30784" y="7778496"/>
                  </a:lnTo>
                  <a:lnTo>
                    <a:pt x="33223" y="7779131"/>
                  </a:lnTo>
                  <a:lnTo>
                    <a:pt x="35661" y="7779639"/>
                  </a:lnTo>
                  <a:lnTo>
                    <a:pt x="38100" y="7780655"/>
                  </a:lnTo>
                  <a:lnTo>
                    <a:pt x="40233" y="7781163"/>
                  </a:lnTo>
                  <a:lnTo>
                    <a:pt x="42671" y="7782433"/>
                  </a:lnTo>
                  <a:lnTo>
                    <a:pt x="44805" y="7783322"/>
                  </a:lnTo>
                  <a:lnTo>
                    <a:pt x="46939" y="7784592"/>
                  </a:lnTo>
                  <a:lnTo>
                    <a:pt x="49072" y="7785734"/>
                  </a:lnTo>
                  <a:lnTo>
                    <a:pt x="50901" y="7787259"/>
                  </a:lnTo>
                  <a:lnTo>
                    <a:pt x="52730" y="7788783"/>
                  </a:lnTo>
                  <a:lnTo>
                    <a:pt x="54559" y="7790307"/>
                  </a:lnTo>
                  <a:lnTo>
                    <a:pt x="56083" y="7792211"/>
                  </a:lnTo>
                  <a:lnTo>
                    <a:pt x="57302" y="7793990"/>
                  </a:lnTo>
                  <a:lnTo>
                    <a:pt x="58826" y="7796149"/>
                  </a:lnTo>
                  <a:lnTo>
                    <a:pt x="59740" y="7797927"/>
                  </a:lnTo>
                  <a:lnTo>
                    <a:pt x="60959" y="7800467"/>
                  </a:lnTo>
                  <a:lnTo>
                    <a:pt x="61569" y="7802499"/>
                  </a:lnTo>
                  <a:lnTo>
                    <a:pt x="62179" y="7805039"/>
                  </a:lnTo>
                  <a:lnTo>
                    <a:pt x="62788" y="7807452"/>
                  </a:lnTo>
                  <a:lnTo>
                    <a:pt x="63093" y="7810119"/>
                  </a:lnTo>
                  <a:lnTo>
                    <a:pt x="62788" y="7812913"/>
                  </a:lnTo>
                  <a:lnTo>
                    <a:pt x="62179" y="7815707"/>
                  </a:lnTo>
                  <a:lnTo>
                    <a:pt x="54254" y="7830311"/>
                  </a:lnTo>
                  <a:lnTo>
                    <a:pt x="52730" y="7832090"/>
                  </a:lnTo>
                  <a:lnTo>
                    <a:pt x="50901" y="7833359"/>
                  </a:lnTo>
                  <a:lnTo>
                    <a:pt x="49072" y="7834884"/>
                  </a:lnTo>
                  <a:lnTo>
                    <a:pt x="46939" y="7836027"/>
                  </a:lnTo>
                  <a:lnTo>
                    <a:pt x="44805" y="7837297"/>
                  </a:lnTo>
                  <a:lnTo>
                    <a:pt x="42671" y="7838186"/>
                  </a:lnTo>
                  <a:lnTo>
                    <a:pt x="40538" y="7839075"/>
                  </a:lnTo>
                  <a:lnTo>
                    <a:pt x="38100" y="7840091"/>
                  </a:lnTo>
                  <a:lnTo>
                    <a:pt x="35966" y="7840599"/>
                  </a:lnTo>
                  <a:lnTo>
                    <a:pt x="33223" y="7841234"/>
                  </a:lnTo>
                  <a:lnTo>
                    <a:pt x="31089" y="7841869"/>
                  </a:lnTo>
                  <a:lnTo>
                    <a:pt x="28346" y="7842123"/>
                  </a:lnTo>
                  <a:lnTo>
                    <a:pt x="25907" y="7842504"/>
                  </a:lnTo>
                  <a:lnTo>
                    <a:pt x="23164" y="7842758"/>
                  </a:lnTo>
                  <a:lnTo>
                    <a:pt x="20726" y="7842758"/>
                  </a:lnTo>
                  <a:lnTo>
                    <a:pt x="17983" y="7843139"/>
                  </a:lnTo>
                  <a:lnTo>
                    <a:pt x="15544" y="7843139"/>
                  </a:lnTo>
                  <a:lnTo>
                    <a:pt x="12801" y="7842758"/>
                  </a:lnTo>
                  <a:lnTo>
                    <a:pt x="10363" y="7842758"/>
                  </a:lnTo>
                  <a:lnTo>
                    <a:pt x="7619" y="7842504"/>
                  </a:lnTo>
                  <a:lnTo>
                    <a:pt x="5181" y="7842123"/>
                  </a:lnTo>
                  <a:lnTo>
                    <a:pt x="2438" y="7841869"/>
                  </a:lnTo>
                  <a:lnTo>
                    <a:pt x="0" y="7841234"/>
                  </a:lnTo>
                  <a:lnTo>
                    <a:pt x="304" y="7874761"/>
                  </a:lnTo>
                </a:path>
                <a:path w="6883400" h="10017125">
                  <a:moveTo>
                    <a:pt x="85343" y="7746746"/>
                  </a:moveTo>
                  <a:lnTo>
                    <a:pt x="85343" y="7874761"/>
                  </a:lnTo>
                </a:path>
                <a:path w="6883400" h="10017125">
                  <a:moveTo>
                    <a:pt x="304" y="7874761"/>
                  </a:moveTo>
                  <a:lnTo>
                    <a:pt x="0" y="7908290"/>
                  </a:lnTo>
                  <a:lnTo>
                    <a:pt x="2438" y="7907655"/>
                  </a:lnTo>
                  <a:lnTo>
                    <a:pt x="4876" y="7907147"/>
                  </a:lnTo>
                  <a:lnTo>
                    <a:pt x="7619" y="7906511"/>
                  </a:lnTo>
                  <a:lnTo>
                    <a:pt x="10058" y="7906131"/>
                  </a:lnTo>
                  <a:lnTo>
                    <a:pt x="12496" y="7905877"/>
                  </a:lnTo>
                  <a:lnTo>
                    <a:pt x="15239" y="7905623"/>
                  </a:lnTo>
                  <a:lnTo>
                    <a:pt x="17678" y="7905623"/>
                  </a:lnTo>
                  <a:lnTo>
                    <a:pt x="20421" y="7905623"/>
                  </a:lnTo>
                  <a:lnTo>
                    <a:pt x="22859" y="7905623"/>
                  </a:lnTo>
                  <a:lnTo>
                    <a:pt x="25603" y="7905877"/>
                  </a:lnTo>
                  <a:lnTo>
                    <a:pt x="28041" y="7906131"/>
                  </a:lnTo>
                  <a:lnTo>
                    <a:pt x="30784" y="7906511"/>
                  </a:lnTo>
                  <a:lnTo>
                    <a:pt x="33223" y="7907147"/>
                  </a:lnTo>
                  <a:lnTo>
                    <a:pt x="35661" y="7907655"/>
                  </a:lnTo>
                  <a:lnTo>
                    <a:pt x="38100" y="7908671"/>
                  </a:lnTo>
                  <a:lnTo>
                    <a:pt x="40233" y="7909559"/>
                  </a:lnTo>
                  <a:lnTo>
                    <a:pt x="42671" y="7910449"/>
                  </a:lnTo>
                  <a:lnTo>
                    <a:pt x="44805" y="7911338"/>
                  </a:lnTo>
                  <a:lnTo>
                    <a:pt x="46939" y="7912608"/>
                  </a:lnTo>
                  <a:lnTo>
                    <a:pt x="49072" y="7913751"/>
                  </a:lnTo>
                  <a:lnTo>
                    <a:pt x="50901" y="7915275"/>
                  </a:lnTo>
                  <a:lnTo>
                    <a:pt x="52730" y="7916799"/>
                  </a:lnTo>
                  <a:lnTo>
                    <a:pt x="54559" y="7918323"/>
                  </a:lnTo>
                  <a:lnTo>
                    <a:pt x="56083" y="7920228"/>
                  </a:lnTo>
                  <a:lnTo>
                    <a:pt x="57302" y="7922006"/>
                  </a:lnTo>
                  <a:lnTo>
                    <a:pt x="58826" y="7924165"/>
                  </a:lnTo>
                  <a:lnTo>
                    <a:pt x="59740" y="7925943"/>
                  </a:lnTo>
                  <a:lnTo>
                    <a:pt x="60959" y="7928483"/>
                  </a:lnTo>
                  <a:lnTo>
                    <a:pt x="61569" y="7930515"/>
                  </a:lnTo>
                  <a:lnTo>
                    <a:pt x="62179" y="7933055"/>
                  </a:lnTo>
                  <a:lnTo>
                    <a:pt x="62788" y="7935468"/>
                  </a:lnTo>
                  <a:lnTo>
                    <a:pt x="63093" y="7938134"/>
                  </a:lnTo>
                  <a:lnTo>
                    <a:pt x="62788" y="7940929"/>
                  </a:lnTo>
                  <a:lnTo>
                    <a:pt x="62179" y="7943723"/>
                  </a:lnTo>
                  <a:lnTo>
                    <a:pt x="54254" y="7958328"/>
                  </a:lnTo>
                  <a:lnTo>
                    <a:pt x="52730" y="7960106"/>
                  </a:lnTo>
                  <a:lnTo>
                    <a:pt x="50901" y="7961376"/>
                  </a:lnTo>
                  <a:lnTo>
                    <a:pt x="49072" y="7962900"/>
                  </a:lnTo>
                  <a:lnTo>
                    <a:pt x="46939" y="7964043"/>
                  </a:lnTo>
                  <a:lnTo>
                    <a:pt x="44805" y="7965313"/>
                  </a:lnTo>
                  <a:lnTo>
                    <a:pt x="42671" y="7966202"/>
                  </a:lnTo>
                  <a:lnTo>
                    <a:pt x="40538" y="7967091"/>
                  </a:lnTo>
                  <a:lnTo>
                    <a:pt x="38100" y="7968107"/>
                  </a:lnTo>
                  <a:lnTo>
                    <a:pt x="35966" y="7968615"/>
                  </a:lnTo>
                  <a:lnTo>
                    <a:pt x="33223" y="7969250"/>
                  </a:lnTo>
                  <a:lnTo>
                    <a:pt x="31089" y="7969884"/>
                  </a:lnTo>
                  <a:lnTo>
                    <a:pt x="28346" y="7970139"/>
                  </a:lnTo>
                  <a:lnTo>
                    <a:pt x="25907" y="7970520"/>
                  </a:lnTo>
                  <a:lnTo>
                    <a:pt x="23164" y="7970774"/>
                  </a:lnTo>
                  <a:lnTo>
                    <a:pt x="20726" y="7970774"/>
                  </a:lnTo>
                  <a:lnTo>
                    <a:pt x="17983" y="7971155"/>
                  </a:lnTo>
                  <a:lnTo>
                    <a:pt x="15544" y="7971155"/>
                  </a:lnTo>
                  <a:lnTo>
                    <a:pt x="12801" y="7970774"/>
                  </a:lnTo>
                  <a:lnTo>
                    <a:pt x="10363" y="7970774"/>
                  </a:lnTo>
                  <a:lnTo>
                    <a:pt x="7619" y="7970520"/>
                  </a:lnTo>
                  <a:lnTo>
                    <a:pt x="5181" y="7970139"/>
                  </a:lnTo>
                  <a:lnTo>
                    <a:pt x="2438" y="7969884"/>
                  </a:lnTo>
                  <a:lnTo>
                    <a:pt x="0" y="7969250"/>
                  </a:lnTo>
                  <a:lnTo>
                    <a:pt x="304" y="8002778"/>
                  </a:lnTo>
                </a:path>
                <a:path w="6883400" h="10017125">
                  <a:moveTo>
                    <a:pt x="85343" y="7874761"/>
                  </a:moveTo>
                  <a:lnTo>
                    <a:pt x="85343" y="8002778"/>
                  </a:lnTo>
                </a:path>
                <a:path w="6883400" h="10017125">
                  <a:moveTo>
                    <a:pt x="304" y="8002778"/>
                  </a:moveTo>
                  <a:lnTo>
                    <a:pt x="0" y="8036306"/>
                  </a:lnTo>
                  <a:lnTo>
                    <a:pt x="2438" y="8035671"/>
                  </a:lnTo>
                  <a:lnTo>
                    <a:pt x="4876" y="8035163"/>
                  </a:lnTo>
                  <a:lnTo>
                    <a:pt x="7619" y="8034528"/>
                  </a:lnTo>
                  <a:lnTo>
                    <a:pt x="10058" y="8034147"/>
                  </a:lnTo>
                  <a:lnTo>
                    <a:pt x="12496" y="8033893"/>
                  </a:lnTo>
                  <a:lnTo>
                    <a:pt x="15239" y="8033639"/>
                  </a:lnTo>
                  <a:lnTo>
                    <a:pt x="17678" y="8033639"/>
                  </a:lnTo>
                  <a:lnTo>
                    <a:pt x="20421" y="8033639"/>
                  </a:lnTo>
                  <a:lnTo>
                    <a:pt x="22859" y="8033639"/>
                  </a:lnTo>
                  <a:lnTo>
                    <a:pt x="25603" y="8033893"/>
                  </a:lnTo>
                  <a:lnTo>
                    <a:pt x="28041" y="8034147"/>
                  </a:lnTo>
                  <a:lnTo>
                    <a:pt x="30784" y="8034528"/>
                  </a:lnTo>
                  <a:lnTo>
                    <a:pt x="33223" y="8035163"/>
                  </a:lnTo>
                  <a:lnTo>
                    <a:pt x="35661" y="8036052"/>
                  </a:lnTo>
                  <a:lnTo>
                    <a:pt x="38100" y="8036686"/>
                  </a:lnTo>
                  <a:lnTo>
                    <a:pt x="40233" y="8037576"/>
                  </a:lnTo>
                  <a:lnTo>
                    <a:pt x="42671" y="8038465"/>
                  </a:lnTo>
                  <a:lnTo>
                    <a:pt x="44805" y="8039354"/>
                  </a:lnTo>
                  <a:lnTo>
                    <a:pt x="46939" y="8040624"/>
                  </a:lnTo>
                  <a:lnTo>
                    <a:pt x="49072" y="8042148"/>
                  </a:lnTo>
                  <a:lnTo>
                    <a:pt x="50901" y="8043291"/>
                  </a:lnTo>
                  <a:lnTo>
                    <a:pt x="52730" y="8044815"/>
                  </a:lnTo>
                  <a:lnTo>
                    <a:pt x="54559" y="8046339"/>
                  </a:lnTo>
                  <a:lnTo>
                    <a:pt x="56083" y="8048244"/>
                  </a:lnTo>
                  <a:lnTo>
                    <a:pt x="57302" y="8050022"/>
                  </a:lnTo>
                  <a:lnTo>
                    <a:pt x="58826" y="8052181"/>
                  </a:lnTo>
                  <a:lnTo>
                    <a:pt x="59740" y="8054340"/>
                  </a:lnTo>
                  <a:lnTo>
                    <a:pt x="63093" y="8066151"/>
                  </a:lnTo>
                  <a:lnTo>
                    <a:pt x="54254" y="8086344"/>
                  </a:lnTo>
                  <a:lnTo>
                    <a:pt x="52730" y="8088122"/>
                  </a:lnTo>
                  <a:lnTo>
                    <a:pt x="50901" y="8089646"/>
                  </a:lnTo>
                  <a:lnTo>
                    <a:pt x="49072" y="8090916"/>
                  </a:lnTo>
                  <a:lnTo>
                    <a:pt x="46939" y="8092059"/>
                  </a:lnTo>
                  <a:lnTo>
                    <a:pt x="44805" y="8093329"/>
                  </a:lnTo>
                  <a:lnTo>
                    <a:pt x="33223" y="8097266"/>
                  </a:lnTo>
                  <a:lnTo>
                    <a:pt x="31089" y="8097901"/>
                  </a:lnTo>
                  <a:lnTo>
                    <a:pt x="28346" y="8098155"/>
                  </a:lnTo>
                  <a:lnTo>
                    <a:pt x="25907" y="8098536"/>
                  </a:lnTo>
                  <a:lnTo>
                    <a:pt x="23164" y="8098790"/>
                  </a:lnTo>
                  <a:lnTo>
                    <a:pt x="20726" y="8099171"/>
                  </a:lnTo>
                  <a:lnTo>
                    <a:pt x="17983" y="8099171"/>
                  </a:lnTo>
                  <a:lnTo>
                    <a:pt x="15544" y="8099171"/>
                  </a:lnTo>
                  <a:lnTo>
                    <a:pt x="12801" y="8099171"/>
                  </a:lnTo>
                  <a:lnTo>
                    <a:pt x="10363" y="8098790"/>
                  </a:lnTo>
                  <a:lnTo>
                    <a:pt x="7619" y="8098536"/>
                  </a:lnTo>
                  <a:lnTo>
                    <a:pt x="5181" y="8098155"/>
                  </a:lnTo>
                  <a:lnTo>
                    <a:pt x="2438" y="8097901"/>
                  </a:lnTo>
                  <a:lnTo>
                    <a:pt x="0" y="8097647"/>
                  </a:lnTo>
                  <a:lnTo>
                    <a:pt x="304" y="8130794"/>
                  </a:lnTo>
                </a:path>
                <a:path w="6883400" h="10017125">
                  <a:moveTo>
                    <a:pt x="85343" y="8002778"/>
                  </a:moveTo>
                  <a:lnTo>
                    <a:pt x="85343" y="8130794"/>
                  </a:lnTo>
                </a:path>
                <a:path w="6883400" h="10017125">
                  <a:moveTo>
                    <a:pt x="304" y="8130794"/>
                  </a:moveTo>
                  <a:lnTo>
                    <a:pt x="0" y="8164322"/>
                  </a:lnTo>
                  <a:lnTo>
                    <a:pt x="2438" y="8163686"/>
                  </a:lnTo>
                  <a:lnTo>
                    <a:pt x="4876" y="8163179"/>
                  </a:lnTo>
                  <a:lnTo>
                    <a:pt x="7619" y="8162544"/>
                  </a:lnTo>
                  <a:lnTo>
                    <a:pt x="10058" y="8162163"/>
                  </a:lnTo>
                  <a:lnTo>
                    <a:pt x="12496" y="8161909"/>
                  </a:lnTo>
                  <a:lnTo>
                    <a:pt x="15239" y="8161655"/>
                  </a:lnTo>
                  <a:lnTo>
                    <a:pt x="17678" y="8161655"/>
                  </a:lnTo>
                  <a:lnTo>
                    <a:pt x="20421" y="8161655"/>
                  </a:lnTo>
                  <a:lnTo>
                    <a:pt x="22859" y="8161655"/>
                  </a:lnTo>
                  <a:lnTo>
                    <a:pt x="25603" y="8161909"/>
                  </a:lnTo>
                  <a:lnTo>
                    <a:pt x="28041" y="8162163"/>
                  </a:lnTo>
                  <a:lnTo>
                    <a:pt x="30784" y="8162798"/>
                  </a:lnTo>
                  <a:lnTo>
                    <a:pt x="33223" y="8163179"/>
                  </a:lnTo>
                  <a:lnTo>
                    <a:pt x="35661" y="8164068"/>
                  </a:lnTo>
                  <a:lnTo>
                    <a:pt x="38100" y="8164703"/>
                  </a:lnTo>
                  <a:lnTo>
                    <a:pt x="40233" y="8165592"/>
                  </a:lnTo>
                  <a:lnTo>
                    <a:pt x="42671" y="8166481"/>
                  </a:lnTo>
                  <a:lnTo>
                    <a:pt x="44805" y="8167370"/>
                  </a:lnTo>
                  <a:lnTo>
                    <a:pt x="46939" y="8168894"/>
                  </a:lnTo>
                  <a:lnTo>
                    <a:pt x="49072" y="8170164"/>
                  </a:lnTo>
                  <a:lnTo>
                    <a:pt x="50901" y="8171307"/>
                  </a:lnTo>
                  <a:lnTo>
                    <a:pt x="52730" y="8172831"/>
                  </a:lnTo>
                  <a:lnTo>
                    <a:pt x="54559" y="8174736"/>
                  </a:lnTo>
                  <a:lnTo>
                    <a:pt x="56083" y="8176259"/>
                  </a:lnTo>
                  <a:lnTo>
                    <a:pt x="57302" y="8178038"/>
                  </a:lnTo>
                  <a:lnTo>
                    <a:pt x="58826" y="8180197"/>
                  </a:lnTo>
                  <a:lnTo>
                    <a:pt x="59740" y="8182356"/>
                  </a:lnTo>
                  <a:lnTo>
                    <a:pt x="60959" y="8184515"/>
                  </a:lnTo>
                  <a:lnTo>
                    <a:pt x="61569" y="8186928"/>
                  </a:lnTo>
                  <a:lnTo>
                    <a:pt x="62179" y="8189086"/>
                  </a:lnTo>
                  <a:lnTo>
                    <a:pt x="62788" y="8191754"/>
                  </a:lnTo>
                  <a:lnTo>
                    <a:pt x="63093" y="8194167"/>
                  </a:lnTo>
                  <a:lnTo>
                    <a:pt x="46939" y="8220075"/>
                  </a:lnTo>
                  <a:lnTo>
                    <a:pt x="44805" y="8221345"/>
                  </a:lnTo>
                  <a:lnTo>
                    <a:pt x="42671" y="8222234"/>
                  </a:lnTo>
                  <a:lnTo>
                    <a:pt x="40538" y="8223123"/>
                  </a:lnTo>
                  <a:lnTo>
                    <a:pt x="38100" y="8224139"/>
                  </a:lnTo>
                  <a:lnTo>
                    <a:pt x="35966" y="8224647"/>
                  </a:lnTo>
                  <a:lnTo>
                    <a:pt x="33223" y="8225282"/>
                  </a:lnTo>
                  <a:lnTo>
                    <a:pt x="31089" y="8225917"/>
                  </a:lnTo>
                  <a:lnTo>
                    <a:pt x="28346" y="8226552"/>
                  </a:lnTo>
                  <a:lnTo>
                    <a:pt x="25907" y="8226552"/>
                  </a:lnTo>
                  <a:lnTo>
                    <a:pt x="23164" y="8226806"/>
                  </a:lnTo>
                  <a:lnTo>
                    <a:pt x="20726" y="8227186"/>
                  </a:lnTo>
                  <a:lnTo>
                    <a:pt x="17983" y="8227186"/>
                  </a:lnTo>
                  <a:lnTo>
                    <a:pt x="15544" y="8227186"/>
                  </a:lnTo>
                  <a:lnTo>
                    <a:pt x="12801" y="8227186"/>
                  </a:lnTo>
                  <a:lnTo>
                    <a:pt x="10363" y="8226806"/>
                  </a:lnTo>
                  <a:lnTo>
                    <a:pt x="7619" y="8226552"/>
                  </a:lnTo>
                  <a:lnTo>
                    <a:pt x="5181" y="8226171"/>
                  </a:lnTo>
                  <a:lnTo>
                    <a:pt x="2438" y="8225917"/>
                  </a:lnTo>
                  <a:lnTo>
                    <a:pt x="0" y="8225663"/>
                  </a:lnTo>
                  <a:lnTo>
                    <a:pt x="304" y="8258809"/>
                  </a:lnTo>
                </a:path>
                <a:path w="6883400" h="10017125">
                  <a:moveTo>
                    <a:pt x="85343" y="8130794"/>
                  </a:moveTo>
                  <a:lnTo>
                    <a:pt x="85343" y="8258809"/>
                  </a:lnTo>
                </a:path>
                <a:path w="6883400" h="10017125">
                  <a:moveTo>
                    <a:pt x="304" y="8258809"/>
                  </a:moveTo>
                  <a:lnTo>
                    <a:pt x="0" y="8292338"/>
                  </a:lnTo>
                  <a:lnTo>
                    <a:pt x="2438" y="8291703"/>
                  </a:lnTo>
                  <a:lnTo>
                    <a:pt x="4876" y="8291195"/>
                  </a:lnTo>
                  <a:lnTo>
                    <a:pt x="7619" y="8290559"/>
                  </a:lnTo>
                  <a:lnTo>
                    <a:pt x="10058" y="8290179"/>
                  </a:lnTo>
                  <a:lnTo>
                    <a:pt x="12496" y="8289925"/>
                  </a:lnTo>
                  <a:lnTo>
                    <a:pt x="15239" y="8289925"/>
                  </a:lnTo>
                  <a:lnTo>
                    <a:pt x="17678" y="8289671"/>
                  </a:lnTo>
                  <a:lnTo>
                    <a:pt x="20421" y="8289671"/>
                  </a:lnTo>
                  <a:lnTo>
                    <a:pt x="22859" y="8289925"/>
                  </a:lnTo>
                  <a:lnTo>
                    <a:pt x="25603" y="8289925"/>
                  </a:lnTo>
                  <a:lnTo>
                    <a:pt x="28041" y="8290179"/>
                  </a:lnTo>
                  <a:lnTo>
                    <a:pt x="30784" y="8290814"/>
                  </a:lnTo>
                  <a:lnTo>
                    <a:pt x="33223" y="8291449"/>
                  </a:lnTo>
                  <a:lnTo>
                    <a:pt x="35661" y="8292084"/>
                  </a:lnTo>
                  <a:lnTo>
                    <a:pt x="38100" y="8292719"/>
                  </a:lnTo>
                  <a:lnTo>
                    <a:pt x="40233" y="8293608"/>
                  </a:lnTo>
                  <a:lnTo>
                    <a:pt x="42671" y="8294497"/>
                  </a:lnTo>
                  <a:lnTo>
                    <a:pt x="44805" y="8295767"/>
                  </a:lnTo>
                  <a:lnTo>
                    <a:pt x="46939" y="8296909"/>
                  </a:lnTo>
                  <a:lnTo>
                    <a:pt x="49072" y="8298180"/>
                  </a:lnTo>
                  <a:lnTo>
                    <a:pt x="50901" y="8299704"/>
                  </a:lnTo>
                  <a:lnTo>
                    <a:pt x="52730" y="8300847"/>
                  </a:lnTo>
                  <a:lnTo>
                    <a:pt x="54559" y="8302752"/>
                  </a:lnTo>
                  <a:lnTo>
                    <a:pt x="56083" y="8304276"/>
                  </a:lnTo>
                  <a:lnTo>
                    <a:pt x="57302" y="8306054"/>
                  </a:lnTo>
                  <a:lnTo>
                    <a:pt x="58826" y="8308213"/>
                  </a:lnTo>
                  <a:lnTo>
                    <a:pt x="59740" y="8310372"/>
                  </a:lnTo>
                  <a:lnTo>
                    <a:pt x="60959" y="8312531"/>
                  </a:lnTo>
                  <a:lnTo>
                    <a:pt x="61569" y="8314944"/>
                  </a:lnTo>
                  <a:lnTo>
                    <a:pt x="62179" y="8317103"/>
                  </a:lnTo>
                  <a:lnTo>
                    <a:pt x="62788" y="8319770"/>
                  </a:lnTo>
                  <a:lnTo>
                    <a:pt x="63093" y="8322183"/>
                  </a:lnTo>
                  <a:lnTo>
                    <a:pt x="62788" y="8325231"/>
                  </a:lnTo>
                  <a:lnTo>
                    <a:pt x="62179" y="8327771"/>
                  </a:lnTo>
                  <a:lnTo>
                    <a:pt x="46939" y="8348091"/>
                  </a:lnTo>
                  <a:lnTo>
                    <a:pt x="44805" y="8349361"/>
                  </a:lnTo>
                  <a:lnTo>
                    <a:pt x="42671" y="8350250"/>
                  </a:lnTo>
                  <a:lnTo>
                    <a:pt x="40538" y="8351520"/>
                  </a:lnTo>
                  <a:lnTo>
                    <a:pt x="38100" y="8352155"/>
                  </a:lnTo>
                  <a:lnTo>
                    <a:pt x="35966" y="8353044"/>
                  </a:lnTo>
                  <a:lnTo>
                    <a:pt x="33223" y="8353298"/>
                  </a:lnTo>
                  <a:lnTo>
                    <a:pt x="31089" y="8353933"/>
                  </a:lnTo>
                  <a:lnTo>
                    <a:pt x="28346" y="8354568"/>
                  </a:lnTo>
                  <a:lnTo>
                    <a:pt x="25907" y="8354822"/>
                  </a:lnTo>
                  <a:lnTo>
                    <a:pt x="23164" y="8354822"/>
                  </a:lnTo>
                  <a:lnTo>
                    <a:pt x="20726" y="8355203"/>
                  </a:lnTo>
                  <a:lnTo>
                    <a:pt x="17983" y="8355203"/>
                  </a:lnTo>
                  <a:lnTo>
                    <a:pt x="15544" y="8355203"/>
                  </a:lnTo>
                  <a:lnTo>
                    <a:pt x="12801" y="8355203"/>
                  </a:lnTo>
                  <a:lnTo>
                    <a:pt x="10363" y="8354822"/>
                  </a:lnTo>
                  <a:lnTo>
                    <a:pt x="7619" y="8354822"/>
                  </a:lnTo>
                  <a:lnTo>
                    <a:pt x="5181" y="8354186"/>
                  </a:lnTo>
                  <a:lnTo>
                    <a:pt x="2438" y="8353933"/>
                  </a:lnTo>
                  <a:lnTo>
                    <a:pt x="0" y="8353679"/>
                  </a:lnTo>
                  <a:lnTo>
                    <a:pt x="304" y="8386826"/>
                  </a:lnTo>
                </a:path>
                <a:path w="6883400" h="10017125">
                  <a:moveTo>
                    <a:pt x="85343" y="8258809"/>
                  </a:moveTo>
                  <a:lnTo>
                    <a:pt x="85343" y="8386826"/>
                  </a:lnTo>
                </a:path>
                <a:path w="6883400" h="10017125">
                  <a:moveTo>
                    <a:pt x="304" y="8386826"/>
                  </a:moveTo>
                  <a:lnTo>
                    <a:pt x="0" y="8420735"/>
                  </a:lnTo>
                  <a:lnTo>
                    <a:pt x="2438" y="8419719"/>
                  </a:lnTo>
                  <a:lnTo>
                    <a:pt x="4876" y="8419211"/>
                  </a:lnTo>
                  <a:lnTo>
                    <a:pt x="7619" y="8418830"/>
                  </a:lnTo>
                  <a:lnTo>
                    <a:pt x="10058" y="8418195"/>
                  </a:lnTo>
                  <a:lnTo>
                    <a:pt x="12496" y="8417941"/>
                  </a:lnTo>
                  <a:lnTo>
                    <a:pt x="15239" y="8417941"/>
                  </a:lnTo>
                  <a:lnTo>
                    <a:pt x="17678" y="8417687"/>
                  </a:lnTo>
                  <a:lnTo>
                    <a:pt x="20421" y="8417687"/>
                  </a:lnTo>
                  <a:lnTo>
                    <a:pt x="22859" y="8417941"/>
                  </a:lnTo>
                  <a:lnTo>
                    <a:pt x="25603" y="8417941"/>
                  </a:lnTo>
                  <a:lnTo>
                    <a:pt x="28041" y="8418576"/>
                  </a:lnTo>
                  <a:lnTo>
                    <a:pt x="30784" y="8418830"/>
                  </a:lnTo>
                  <a:lnTo>
                    <a:pt x="33223" y="8419465"/>
                  </a:lnTo>
                  <a:lnTo>
                    <a:pt x="35661" y="8420100"/>
                  </a:lnTo>
                  <a:lnTo>
                    <a:pt x="38100" y="8420735"/>
                  </a:lnTo>
                  <a:lnTo>
                    <a:pt x="40233" y="8421624"/>
                  </a:lnTo>
                  <a:lnTo>
                    <a:pt x="42671" y="8422513"/>
                  </a:lnTo>
                  <a:lnTo>
                    <a:pt x="44805" y="8423783"/>
                  </a:lnTo>
                  <a:lnTo>
                    <a:pt x="46939" y="8424926"/>
                  </a:lnTo>
                  <a:lnTo>
                    <a:pt x="49072" y="8426196"/>
                  </a:lnTo>
                  <a:lnTo>
                    <a:pt x="50901" y="8427720"/>
                  </a:lnTo>
                  <a:lnTo>
                    <a:pt x="52730" y="8428863"/>
                  </a:lnTo>
                  <a:lnTo>
                    <a:pt x="54559" y="8430768"/>
                  </a:lnTo>
                  <a:lnTo>
                    <a:pt x="56083" y="8432546"/>
                  </a:lnTo>
                  <a:lnTo>
                    <a:pt x="57302" y="8434451"/>
                  </a:lnTo>
                  <a:lnTo>
                    <a:pt x="58826" y="8436229"/>
                  </a:lnTo>
                  <a:lnTo>
                    <a:pt x="59740" y="8438388"/>
                  </a:lnTo>
                  <a:lnTo>
                    <a:pt x="60959" y="8440547"/>
                  </a:lnTo>
                  <a:lnTo>
                    <a:pt x="61569" y="8442960"/>
                  </a:lnTo>
                  <a:lnTo>
                    <a:pt x="62179" y="8445119"/>
                  </a:lnTo>
                  <a:lnTo>
                    <a:pt x="62788" y="8447786"/>
                  </a:lnTo>
                  <a:lnTo>
                    <a:pt x="63093" y="8450580"/>
                  </a:lnTo>
                  <a:lnTo>
                    <a:pt x="62788" y="8453247"/>
                  </a:lnTo>
                  <a:lnTo>
                    <a:pt x="62179" y="8455787"/>
                  </a:lnTo>
                  <a:lnTo>
                    <a:pt x="61569" y="8458454"/>
                  </a:lnTo>
                  <a:lnTo>
                    <a:pt x="60655" y="8460613"/>
                  </a:lnTo>
                  <a:lnTo>
                    <a:pt x="59740" y="8463026"/>
                  </a:lnTo>
                  <a:lnTo>
                    <a:pt x="58521" y="8465185"/>
                  </a:lnTo>
                  <a:lnTo>
                    <a:pt x="46939" y="8476107"/>
                  </a:lnTo>
                  <a:lnTo>
                    <a:pt x="44805" y="8477377"/>
                  </a:lnTo>
                  <a:lnTo>
                    <a:pt x="42671" y="8478266"/>
                  </a:lnTo>
                  <a:lnTo>
                    <a:pt x="40538" y="8479536"/>
                  </a:lnTo>
                  <a:lnTo>
                    <a:pt x="38100" y="8480171"/>
                  </a:lnTo>
                  <a:lnTo>
                    <a:pt x="35966" y="8481060"/>
                  </a:lnTo>
                  <a:lnTo>
                    <a:pt x="33223" y="8481695"/>
                  </a:lnTo>
                  <a:lnTo>
                    <a:pt x="31089" y="8481949"/>
                  </a:lnTo>
                  <a:lnTo>
                    <a:pt x="28346" y="8482584"/>
                  </a:lnTo>
                  <a:lnTo>
                    <a:pt x="25907" y="8482838"/>
                  </a:lnTo>
                  <a:lnTo>
                    <a:pt x="23164" y="8482838"/>
                  </a:lnTo>
                  <a:lnTo>
                    <a:pt x="20726" y="8483219"/>
                  </a:lnTo>
                  <a:lnTo>
                    <a:pt x="17983" y="8483219"/>
                  </a:lnTo>
                  <a:lnTo>
                    <a:pt x="15544" y="8483219"/>
                  </a:lnTo>
                  <a:lnTo>
                    <a:pt x="12801" y="8483219"/>
                  </a:lnTo>
                  <a:lnTo>
                    <a:pt x="10363" y="8482838"/>
                  </a:lnTo>
                  <a:lnTo>
                    <a:pt x="7619" y="8482838"/>
                  </a:lnTo>
                  <a:lnTo>
                    <a:pt x="5181" y="8482203"/>
                  </a:lnTo>
                  <a:lnTo>
                    <a:pt x="2438" y="8482203"/>
                  </a:lnTo>
                  <a:lnTo>
                    <a:pt x="0" y="8481695"/>
                  </a:lnTo>
                  <a:lnTo>
                    <a:pt x="304" y="8514842"/>
                  </a:lnTo>
                </a:path>
                <a:path w="6883400" h="10017125">
                  <a:moveTo>
                    <a:pt x="85343" y="8386826"/>
                  </a:moveTo>
                  <a:lnTo>
                    <a:pt x="85343" y="8514842"/>
                  </a:lnTo>
                </a:path>
                <a:path w="6883400" h="10017125">
                  <a:moveTo>
                    <a:pt x="304" y="8514842"/>
                  </a:moveTo>
                  <a:lnTo>
                    <a:pt x="0" y="8548751"/>
                  </a:lnTo>
                  <a:lnTo>
                    <a:pt x="2438" y="8547735"/>
                  </a:lnTo>
                  <a:lnTo>
                    <a:pt x="4876" y="8547227"/>
                  </a:lnTo>
                  <a:lnTo>
                    <a:pt x="7619" y="8546846"/>
                  </a:lnTo>
                  <a:lnTo>
                    <a:pt x="10058" y="8546211"/>
                  </a:lnTo>
                  <a:lnTo>
                    <a:pt x="12496" y="8545957"/>
                  </a:lnTo>
                  <a:lnTo>
                    <a:pt x="15239" y="8545957"/>
                  </a:lnTo>
                  <a:lnTo>
                    <a:pt x="17678" y="8545703"/>
                  </a:lnTo>
                  <a:lnTo>
                    <a:pt x="20421" y="8545703"/>
                  </a:lnTo>
                  <a:lnTo>
                    <a:pt x="22859" y="8545957"/>
                  </a:lnTo>
                  <a:lnTo>
                    <a:pt x="25603" y="8545957"/>
                  </a:lnTo>
                  <a:lnTo>
                    <a:pt x="28041" y="8546592"/>
                  </a:lnTo>
                  <a:lnTo>
                    <a:pt x="30784" y="8546846"/>
                  </a:lnTo>
                  <a:lnTo>
                    <a:pt x="33223" y="8547481"/>
                  </a:lnTo>
                  <a:lnTo>
                    <a:pt x="35661" y="8548116"/>
                  </a:lnTo>
                  <a:lnTo>
                    <a:pt x="38100" y="8548751"/>
                  </a:lnTo>
                  <a:lnTo>
                    <a:pt x="40233" y="8549640"/>
                  </a:lnTo>
                  <a:lnTo>
                    <a:pt x="42671" y="8550529"/>
                  </a:lnTo>
                  <a:lnTo>
                    <a:pt x="44805" y="8551799"/>
                  </a:lnTo>
                  <a:lnTo>
                    <a:pt x="46939" y="8552942"/>
                  </a:lnTo>
                  <a:lnTo>
                    <a:pt x="49072" y="8554212"/>
                  </a:lnTo>
                  <a:lnTo>
                    <a:pt x="50901" y="8555736"/>
                  </a:lnTo>
                  <a:lnTo>
                    <a:pt x="52730" y="8557260"/>
                  </a:lnTo>
                  <a:lnTo>
                    <a:pt x="54559" y="8558784"/>
                  </a:lnTo>
                  <a:lnTo>
                    <a:pt x="56083" y="8560562"/>
                  </a:lnTo>
                  <a:lnTo>
                    <a:pt x="57302" y="8562467"/>
                  </a:lnTo>
                  <a:lnTo>
                    <a:pt x="58826" y="8564245"/>
                  </a:lnTo>
                  <a:lnTo>
                    <a:pt x="59740" y="8566404"/>
                  </a:lnTo>
                  <a:lnTo>
                    <a:pt x="60959" y="8568563"/>
                  </a:lnTo>
                  <a:lnTo>
                    <a:pt x="61569" y="8570976"/>
                  </a:lnTo>
                  <a:lnTo>
                    <a:pt x="62179" y="8573389"/>
                  </a:lnTo>
                  <a:lnTo>
                    <a:pt x="62788" y="8575802"/>
                  </a:lnTo>
                  <a:lnTo>
                    <a:pt x="63093" y="8578596"/>
                  </a:lnTo>
                  <a:lnTo>
                    <a:pt x="62788" y="8581263"/>
                  </a:lnTo>
                  <a:lnTo>
                    <a:pt x="62179" y="8583803"/>
                  </a:lnTo>
                  <a:lnTo>
                    <a:pt x="54254" y="8598662"/>
                  </a:lnTo>
                  <a:lnTo>
                    <a:pt x="52730" y="8600186"/>
                  </a:lnTo>
                  <a:lnTo>
                    <a:pt x="50901" y="8601710"/>
                  </a:lnTo>
                  <a:lnTo>
                    <a:pt x="49072" y="8602980"/>
                  </a:lnTo>
                  <a:lnTo>
                    <a:pt x="46939" y="8604504"/>
                  </a:lnTo>
                  <a:lnTo>
                    <a:pt x="44805" y="8605393"/>
                  </a:lnTo>
                  <a:lnTo>
                    <a:pt x="42671" y="8606663"/>
                  </a:lnTo>
                  <a:lnTo>
                    <a:pt x="40538" y="8607552"/>
                  </a:lnTo>
                  <a:lnTo>
                    <a:pt x="38100" y="8608187"/>
                  </a:lnTo>
                  <a:lnTo>
                    <a:pt x="35966" y="8609076"/>
                  </a:lnTo>
                  <a:lnTo>
                    <a:pt x="33223" y="8609711"/>
                  </a:lnTo>
                  <a:lnTo>
                    <a:pt x="31089" y="8609965"/>
                  </a:lnTo>
                  <a:lnTo>
                    <a:pt x="28346" y="8610600"/>
                  </a:lnTo>
                  <a:lnTo>
                    <a:pt x="25907" y="8610854"/>
                  </a:lnTo>
                  <a:lnTo>
                    <a:pt x="23164" y="8610854"/>
                  </a:lnTo>
                  <a:lnTo>
                    <a:pt x="20726" y="8611235"/>
                  </a:lnTo>
                  <a:lnTo>
                    <a:pt x="17983" y="8611235"/>
                  </a:lnTo>
                  <a:lnTo>
                    <a:pt x="15544" y="8611235"/>
                  </a:lnTo>
                  <a:lnTo>
                    <a:pt x="12801" y="8611235"/>
                  </a:lnTo>
                  <a:lnTo>
                    <a:pt x="10363" y="8610854"/>
                  </a:lnTo>
                  <a:lnTo>
                    <a:pt x="7619" y="8610854"/>
                  </a:lnTo>
                  <a:lnTo>
                    <a:pt x="5181" y="8610600"/>
                  </a:lnTo>
                  <a:lnTo>
                    <a:pt x="2438" y="8610219"/>
                  </a:lnTo>
                  <a:lnTo>
                    <a:pt x="0" y="8609711"/>
                  </a:lnTo>
                  <a:lnTo>
                    <a:pt x="304" y="8642858"/>
                  </a:lnTo>
                </a:path>
                <a:path w="6883400" h="10017125">
                  <a:moveTo>
                    <a:pt x="85343" y="8514842"/>
                  </a:moveTo>
                  <a:lnTo>
                    <a:pt x="85343" y="8642858"/>
                  </a:lnTo>
                </a:path>
                <a:path w="6883400" h="10017125">
                  <a:moveTo>
                    <a:pt x="304" y="8642858"/>
                  </a:moveTo>
                  <a:lnTo>
                    <a:pt x="0" y="8676767"/>
                  </a:lnTo>
                  <a:lnTo>
                    <a:pt x="2438" y="8676132"/>
                  </a:lnTo>
                  <a:lnTo>
                    <a:pt x="4876" y="8675243"/>
                  </a:lnTo>
                  <a:lnTo>
                    <a:pt x="7619" y="8674862"/>
                  </a:lnTo>
                  <a:lnTo>
                    <a:pt x="10058" y="8674227"/>
                  </a:lnTo>
                  <a:lnTo>
                    <a:pt x="12496" y="8674227"/>
                  </a:lnTo>
                  <a:lnTo>
                    <a:pt x="15239" y="8673973"/>
                  </a:lnTo>
                  <a:lnTo>
                    <a:pt x="17678" y="8673973"/>
                  </a:lnTo>
                  <a:lnTo>
                    <a:pt x="20421" y="8673973"/>
                  </a:lnTo>
                  <a:lnTo>
                    <a:pt x="22859" y="8673973"/>
                  </a:lnTo>
                  <a:lnTo>
                    <a:pt x="25603" y="8674227"/>
                  </a:lnTo>
                  <a:lnTo>
                    <a:pt x="28041" y="8674608"/>
                  </a:lnTo>
                  <a:lnTo>
                    <a:pt x="30784" y="8674862"/>
                  </a:lnTo>
                  <a:lnTo>
                    <a:pt x="33223" y="8675497"/>
                  </a:lnTo>
                  <a:lnTo>
                    <a:pt x="35661" y="8676132"/>
                  </a:lnTo>
                  <a:lnTo>
                    <a:pt x="38100" y="8676767"/>
                  </a:lnTo>
                  <a:lnTo>
                    <a:pt x="40233" y="8677656"/>
                  </a:lnTo>
                  <a:lnTo>
                    <a:pt x="42671" y="8678545"/>
                  </a:lnTo>
                  <a:lnTo>
                    <a:pt x="44805" y="8679815"/>
                  </a:lnTo>
                  <a:lnTo>
                    <a:pt x="46939" y="8680958"/>
                  </a:lnTo>
                  <a:lnTo>
                    <a:pt x="49072" y="8682228"/>
                  </a:lnTo>
                  <a:lnTo>
                    <a:pt x="50901" y="8683752"/>
                  </a:lnTo>
                  <a:lnTo>
                    <a:pt x="52730" y="8685276"/>
                  </a:lnTo>
                  <a:lnTo>
                    <a:pt x="54559" y="8686800"/>
                  </a:lnTo>
                  <a:lnTo>
                    <a:pt x="56083" y="8688578"/>
                  </a:lnTo>
                  <a:lnTo>
                    <a:pt x="57302" y="8690483"/>
                  </a:lnTo>
                  <a:lnTo>
                    <a:pt x="58826" y="8692261"/>
                  </a:lnTo>
                  <a:lnTo>
                    <a:pt x="59740" y="8694420"/>
                  </a:lnTo>
                  <a:lnTo>
                    <a:pt x="60959" y="8696579"/>
                  </a:lnTo>
                  <a:lnTo>
                    <a:pt x="61569" y="8698992"/>
                  </a:lnTo>
                  <a:lnTo>
                    <a:pt x="62179" y="8701405"/>
                  </a:lnTo>
                  <a:lnTo>
                    <a:pt x="62788" y="8703818"/>
                  </a:lnTo>
                  <a:lnTo>
                    <a:pt x="63093" y="8706612"/>
                  </a:lnTo>
                  <a:lnTo>
                    <a:pt x="54254" y="8726678"/>
                  </a:lnTo>
                  <a:lnTo>
                    <a:pt x="52730" y="8728202"/>
                  </a:lnTo>
                  <a:lnTo>
                    <a:pt x="38100" y="8736203"/>
                  </a:lnTo>
                  <a:lnTo>
                    <a:pt x="35966" y="8737092"/>
                  </a:lnTo>
                  <a:lnTo>
                    <a:pt x="33223" y="8737727"/>
                  </a:lnTo>
                  <a:lnTo>
                    <a:pt x="31089" y="8737981"/>
                  </a:lnTo>
                  <a:lnTo>
                    <a:pt x="28346" y="8738616"/>
                  </a:lnTo>
                  <a:lnTo>
                    <a:pt x="25907" y="8738870"/>
                  </a:lnTo>
                  <a:lnTo>
                    <a:pt x="23164" y="8739251"/>
                  </a:lnTo>
                  <a:lnTo>
                    <a:pt x="20726" y="8739251"/>
                  </a:lnTo>
                  <a:lnTo>
                    <a:pt x="17983" y="8739505"/>
                  </a:lnTo>
                  <a:lnTo>
                    <a:pt x="15544" y="8739505"/>
                  </a:lnTo>
                  <a:lnTo>
                    <a:pt x="12801" y="8739251"/>
                  </a:lnTo>
                  <a:lnTo>
                    <a:pt x="10363" y="8739251"/>
                  </a:lnTo>
                  <a:lnTo>
                    <a:pt x="7619" y="8738870"/>
                  </a:lnTo>
                  <a:lnTo>
                    <a:pt x="5181" y="8738616"/>
                  </a:lnTo>
                  <a:lnTo>
                    <a:pt x="2438" y="8738235"/>
                  </a:lnTo>
                  <a:lnTo>
                    <a:pt x="0" y="8737727"/>
                  </a:lnTo>
                  <a:lnTo>
                    <a:pt x="304" y="8771255"/>
                  </a:lnTo>
                </a:path>
                <a:path w="6883400" h="10017125">
                  <a:moveTo>
                    <a:pt x="85343" y="8642858"/>
                  </a:moveTo>
                  <a:lnTo>
                    <a:pt x="85343" y="8771255"/>
                  </a:lnTo>
                </a:path>
                <a:path w="6883400" h="10017125">
                  <a:moveTo>
                    <a:pt x="304" y="8771255"/>
                  </a:moveTo>
                  <a:lnTo>
                    <a:pt x="0" y="8804783"/>
                  </a:lnTo>
                  <a:lnTo>
                    <a:pt x="2438" y="8804148"/>
                  </a:lnTo>
                  <a:lnTo>
                    <a:pt x="4876" y="8803259"/>
                  </a:lnTo>
                  <a:lnTo>
                    <a:pt x="7619" y="8802878"/>
                  </a:lnTo>
                  <a:lnTo>
                    <a:pt x="10058" y="8802624"/>
                  </a:lnTo>
                  <a:lnTo>
                    <a:pt x="12496" y="8802243"/>
                  </a:lnTo>
                  <a:lnTo>
                    <a:pt x="15239" y="8801989"/>
                  </a:lnTo>
                  <a:lnTo>
                    <a:pt x="17678" y="8801989"/>
                  </a:lnTo>
                  <a:lnTo>
                    <a:pt x="20421" y="8801989"/>
                  </a:lnTo>
                  <a:lnTo>
                    <a:pt x="22859" y="8801989"/>
                  </a:lnTo>
                  <a:lnTo>
                    <a:pt x="25603" y="8802243"/>
                  </a:lnTo>
                  <a:lnTo>
                    <a:pt x="28041" y="8802624"/>
                  </a:lnTo>
                  <a:lnTo>
                    <a:pt x="30784" y="8802878"/>
                  </a:lnTo>
                  <a:lnTo>
                    <a:pt x="33223" y="8803513"/>
                  </a:lnTo>
                  <a:lnTo>
                    <a:pt x="35661" y="8804148"/>
                  </a:lnTo>
                  <a:lnTo>
                    <a:pt x="38100" y="8805037"/>
                  </a:lnTo>
                  <a:lnTo>
                    <a:pt x="52730" y="8813292"/>
                  </a:lnTo>
                  <a:lnTo>
                    <a:pt x="54559" y="8814816"/>
                  </a:lnTo>
                  <a:lnTo>
                    <a:pt x="56083" y="8816594"/>
                  </a:lnTo>
                  <a:lnTo>
                    <a:pt x="57302" y="8818499"/>
                  </a:lnTo>
                  <a:lnTo>
                    <a:pt x="58826" y="8820531"/>
                  </a:lnTo>
                  <a:lnTo>
                    <a:pt x="59740" y="8822436"/>
                  </a:lnTo>
                  <a:lnTo>
                    <a:pt x="60959" y="8824849"/>
                  </a:lnTo>
                  <a:lnTo>
                    <a:pt x="61569" y="8827008"/>
                  </a:lnTo>
                  <a:lnTo>
                    <a:pt x="62179" y="8829421"/>
                  </a:lnTo>
                  <a:lnTo>
                    <a:pt x="62788" y="8831834"/>
                  </a:lnTo>
                  <a:lnTo>
                    <a:pt x="63093" y="8834628"/>
                  </a:lnTo>
                  <a:lnTo>
                    <a:pt x="62788" y="8837295"/>
                  </a:lnTo>
                  <a:lnTo>
                    <a:pt x="62179" y="8840089"/>
                  </a:lnTo>
                  <a:lnTo>
                    <a:pt x="54254" y="8854694"/>
                  </a:lnTo>
                  <a:lnTo>
                    <a:pt x="52730" y="8856599"/>
                  </a:lnTo>
                  <a:lnTo>
                    <a:pt x="50901" y="8857742"/>
                  </a:lnTo>
                  <a:lnTo>
                    <a:pt x="49072" y="8859266"/>
                  </a:lnTo>
                  <a:lnTo>
                    <a:pt x="46939" y="8860536"/>
                  </a:lnTo>
                  <a:lnTo>
                    <a:pt x="33223" y="8865743"/>
                  </a:lnTo>
                  <a:lnTo>
                    <a:pt x="31089" y="8866251"/>
                  </a:lnTo>
                  <a:lnTo>
                    <a:pt x="28346" y="8866632"/>
                  </a:lnTo>
                  <a:lnTo>
                    <a:pt x="25907" y="8866886"/>
                  </a:lnTo>
                  <a:lnTo>
                    <a:pt x="23164" y="8867267"/>
                  </a:lnTo>
                  <a:lnTo>
                    <a:pt x="20726" y="8867267"/>
                  </a:lnTo>
                  <a:lnTo>
                    <a:pt x="17983" y="8867521"/>
                  </a:lnTo>
                  <a:lnTo>
                    <a:pt x="15544" y="8867521"/>
                  </a:lnTo>
                  <a:lnTo>
                    <a:pt x="12801" y="8867267"/>
                  </a:lnTo>
                  <a:lnTo>
                    <a:pt x="10363" y="8867267"/>
                  </a:lnTo>
                  <a:lnTo>
                    <a:pt x="7619" y="8866886"/>
                  </a:lnTo>
                  <a:lnTo>
                    <a:pt x="5181" y="8866632"/>
                  </a:lnTo>
                  <a:lnTo>
                    <a:pt x="2438" y="8866251"/>
                  </a:lnTo>
                  <a:lnTo>
                    <a:pt x="0" y="8865743"/>
                  </a:lnTo>
                  <a:lnTo>
                    <a:pt x="304" y="8899271"/>
                  </a:lnTo>
                </a:path>
              </a:pathLst>
            </a:custGeom>
            <a:ln w="3175">
              <a:solidFill>
                <a:srgbClr val="00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48360" y="9390583"/>
              <a:ext cx="6350" cy="408940"/>
            </a:xfrm>
            <a:custGeom>
              <a:avLst/>
              <a:gdLst/>
              <a:ahLst/>
              <a:cxnLst/>
              <a:rect l="l" t="t" r="r" b="b"/>
              <a:pathLst>
                <a:path w="6350" h="408940">
                  <a:moveTo>
                    <a:pt x="6095" y="0"/>
                  </a:moveTo>
                  <a:lnTo>
                    <a:pt x="0" y="0"/>
                  </a:lnTo>
                  <a:lnTo>
                    <a:pt x="0" y="408432"/>
                  </a:lnTo>
                  <a:lnTo>
                    <a:pt x="6095" y="408432"/>
                  </a:lnTo>
                  <a:lnTo>
                    <a:pt x="60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41071" y="9111741"/>
              <a:ext cx="85725" cy="1152525"/>
            </a:xfrm>
            <a:custGeom>
              <a:avLst/>
              <a:gdLst/>
              <a:ahLst/>
              <a:cxnLst/>
              <a:rect l="l" t="t" r="r" b="b"/>
              <a:pathLst>
                <a:path w="85725" h="1152525">
                  <a:moveTo>
                    <a:pt x="85343" y="0"/>
                  </a:moveTo>
                  <a:lnTo>
                    <a:pt x="85343" y="128016"/>
                  </a:lnTo>
                </a:path>
                <a:path w="85725" h="1152525">
                  <a:moveTo>
                    <a:pt x="304" y="128016"/>
                  </a:moveTo>
                  <a:lnTo>
                    <a:pt x="0" y="161544"/>
                  </a:lnTo>
                  <a:lnTo>
                    <a:pt x="2438" y="160909"/>
                  </a:lnTo>
                  <a:lnTo>
                    <a:pt x="4876" y="160274"/>
                  </a:lnTo>
                  <a:lnTo>
                    <a:pt x="7619" y="159639"/>
                  </a:lnTo>
                  <a:lnTo>
                    <a:pt x="10058" y="159385"/>
                  </a:lnTo>
                  <a:lnTo>
                    <a:pt x="12496" y="159004"/>
                  </a:lnTo>
                  <a:lnTo>
                    <a:pt x="15239" y="158750"/>
                  </a:lnTo>
                  <a:lnTo>
                    <a:pt x="17678" y="158750"/>
                  </a:lnTo>
                  <a:lnTo>
                    <a:pt x="20421" y="158750"/>
                  </a:lnTo>
                  <a:lnTo>
                    <a:pt x="22859" y="158750"/>
                  </a:lnTo>
                  <a:lnTo>
                    <a:pt x="25603" y="159004"/>
                  </a:lnTo>
                  <a:lnTo>
                    <a:pt x="28041" y="159385"/>
                  </a:lnTo>
                  <a:lnTo>
                    <a:pt x="30784" y="159639"/>
                  </a:lnTo>
                  <a:lnTo>
                    <a:pt x="33223" y="160274"/>
                  </a:lnTo>
                  <a:lnTo>
                    <a:pt x="35661" y="160909"/>
                  </a:lnTo>
                  <a:lnTo>
                    <a:pt x="38100" y="161798"/>
                  </a:lnTo>
                  <a:lnTo>
                    <a:pt x="40233" y="162687"/>
                  </a:lnTo>
                  <a:lnTo>
                    <a:pt x="42671" y="163576"/>
                  </a:lnTo>
                  <a:lnTo>
                    <a:pt x="44805" y="164592"/>
                  </a:lnTo>
                  <a:lnTo>
                    <a:pt x="46939" y="165735"/>
                  </a:lnTo>
                  <a:lnTo>
                    <a:pt x="49072" y="167005"/>
                  </a:lnTo>
                  <a:lnTo>
                    <a:pt x="50901" y="168529"/>
                  </a:lnTo>
                  <a:lnTo>
                    <a:pt x="52730" y="170053"/>
                  </a:lnTo>
                  <a:lnTo>
                    <a:pt x="54559" y="171577"/>
                  </a:lnTo>
                  <a:lnTo>
                    <a:pt x="56083" y="173355"/>
                  </a:lnTo>
                  <a:lnTo>
                    <a:pt x="57302" y="175260"/>
                  </a:lnTo>
                  <a:lnTo>
                    <a:pt x="58826" y="177292"/>
                  </a:lnTo>
                  <a:lnTo>
                    <a:pt x="59740" y="179197"/>
                  </a:lnTo>
                  <a:lnTo>
                    <a:pt x="60959" y="181610"/>
                  </a:lnTo>
                  <a:lnTo>
                    <a:pt x="61569" y="183769"/>
                  </a:lnTo>
                  <a:lnTo>
                    <a:pt x="62179" y="186182"/>
                  </a:lnTo>
                  <a:lnTo>
                    <a:pt x="62788" y="188595"/>
                  </a:lnTo>
                  <a:lnTo>
                    <a:pt x="63093" y="191389"/>
                  </a:lnTo>
                  <a:lnTo>
                    <a:pt x="62788" y="194056"/>
                  </a:lnTo>
                  <a:lnTo>
                    <a:pt x="62179" y="196850"/>
                  </a:lnTo>
                  <a:lnTo>
                    <a:pt x="61569" y="199263"/>
                  </a:lnTo>
                  <a:lnTo>
                    <a:pt x="60655" y="201676"/>
                  </a:lnTo>
                  <a:lnTo>
                    <a:pt x="59740" y="203835"/>
                  </a:lnTo>
                  <a:lnTo>
                    <a:pt x="58521" y="205994"/>
                  </a:lnTo>
                  <a:lnTo>
                    <a:pt x="57302" y="208153"/>
                  </a:lnTo>
                  <a:lnTo>
                    <a:pt x="55778" y="209931"/>
                  </a:lnTo>
                  <a:lnTo>
                    <a:pt x="54254" y="211455"/>
                  </a:lnTo>
                  <a:lnTo>
                    <a:pt x="52730" y="213360"/>
                  </a:lnTo>
                  <a:lnTo>
                    <a:pt x="50901" y="214503"/>
                  </a:lnTo>
                  <a:lnTo>
                    <a:pt x="49072" y="216027"/>
                  </a:lnTo>
                  <a:lnTo>
                    <a:pt x="46939" y="217297"/>
                  </a:lnTo>
                  <a:lnTo>
                    <a:pt x="33223" y="222504"/>
                  </a:lnTo>
                  <a:lnTo>
                    <a:pt x="31089" y="223012"/>
                  </a:lnTo>
                  <a:lnTo>
                    <a:pt x="28346" y="223393"/>
                  </a:lnTo>
                  <a:lnTo>
                    <a:pt x="25907" y="223647"/>
                  </a:lnTo>
                  <a:lnTo>
                    <a:pt x="23164" y="224028"/>
                  </a:lnTo>
                  <a:lnTo>
                    <a:pt x="20726" y="224028"/>
                  </a:lnTo>
                  <a:lnTo>
                    <a:pt x="17983" y="224282"/>
                  </a:lnTo>
                  <a:lnTo>
                    <a:pt x="15544" y="224282"/>
                  </a:lnTo>
                  <a:lnTo>
                    <a:pt x="12801" y="224028"/>
                  </a:lnTo>
                  <a:lnTo>
                    <a:pt x="10363" y="224028"/>
                  </a:lnTo>
                  <a:lnTo>
                    <a:pt x="7619" y="223647"/>
                  </a:lnTo>
                  <a:lnTo>
                    <a:pt x="5181" y="223393"/>
                  </a:lnTo>
                  <a:lnTo>
                    <a:pt x="2438" y="223012"/>
                  </a:lnTo>
                  <a:lnTo>
                    <a:pt x="0" y="222504"/>
                  </a:lnTo>
                  <a:lnTo>
                    <a:pt x="304" y="256032"/>
                  </a:lnTo>
                </a:path>
                <a:path w="85725" h="1152525">
                  <a:moveTo>
                    <a:pt x="85343" y="128016"/>
                  </a:moveTo>
                  <a:lnTo>
                    <a:pt x="85343" y="256032"/>
                  </a:lnTo>
                </a:path>
                <a:path w="85725" h="1152525">
                  <a:moveTo>
                    <a:pt x="304" y="256032"/>
                  </a:moveTo>
                  <a:lnTo>
                    <a:pt x="0" y="289560"/>
                  </a:lnTo>
                  <a:lnTo>
                    <a:pt x="2438" y="288925"/>
                  </a:lnTo>
                  <a:lnTo>
                    <a:pt x="4876" y="288290"/>
                  </a:lnTo>
                  <a:lnTo>
                    <a:pt x="7619" y="287655"/>
                  </a:lnTo>
                  <a:lnTo>
                    <a:pt x="10058" y="287401"/>
                  </a:lnTo>
                  <a:lnTo>
                    <a:pt x="12496" y="287020"/>
                  </a:lnTo>
                  <a:lnTo>
                    <a:pt x="15239" y="286766"/>
                  </a:lnTo>
                  <a:lnTo>
                    <a:pt x="17678" y="286766"/>
                  </a:lnTo>
                  <a:lnTo>
                    <a:pt x="20421" y="286766"/>
                  </a:lnTo>
                  <a:lnTo>
                    <a:pt x="22859" y="286766"/>
                  </a:lnTo>
                  <a:lnTo>
                    <a:pt x="25603" y="287020"/>
                  </a:lnTo>
                  <a:lnTo>
                    <a:pt x="28041" y="287401"/>
                  </a:lnTo>
                  <a:lnTo>
                    <a:pt x="30784" y="287655"/>
                  </a:lnTo>
                  <a:lnTo>
                    <a:pt x="33223" y="288290"/>
                  </a:lnTo>
                  <a:lnTo>
                    <a:pt x="35661" y="289179"/>
                  </a:lnTo>
                  <a:lnTo>
                    <a:pt x="38100" y="289814"/>
                  </a:lnTo>
                  <a:lnTo>
                    <a:pt x="40233" y="290703"/>
                  </a:lnTo>
                  <a:lnTo>
                    <a:pt x="42671" y="291592"/>
                  </a:lnTo>
                  <a:lnTo>
                    <a:pt x="44805" y="292608"/>
                  </a:lnTo>
                  <a:lnTo>
                    <a:pt x="46939" y="293751"/>
                  </a:lnTo>
                  <a:lnTo>
                    <a:pt x="49072" y="295275"/>
                  </a:lnTo>
                  <a:lnTo>
                    <a:pt x="50901" y="296545"/>
                  </a:lnTo>
                  <a:lnTo>
                    <a:pt x="52730" y="298069"/>
                  </a:lnTo>
                  <a:lnTo>
                    <a:pt x="54559" y="299593"/>
                  </a:lnTo>
                  <a:lnTo>
                    <a:pt x="56083" y="301371"/>
                  </a:lnTo>
                  <a:lnTo>
                    <a:pt x="57302" y="303276"/>
                  </a:lnTo>
                  <a:lnTo>
                    <a:pt x="58826" y="305308"/>
                  </a:lnTo>
                  <a:lnTo>
                    <a:pt x="59740" y="307467"/>
                  </a:lnTo>
                  <a:lnTo>
                    <a:pt x="63093" y="319379"/>
                  </a:lnTo>
                  <a:lnTo>
                    <a:pt x="54254" y="339496"/>
                  </a:lnTo>
                  <a:lnTo>
                    <a:pt x="52730" y="341325"/>
                  </a:lnTo>
                  <a:lnTo>
                    <a:pt x="50901" y="342849"/>
                  </a:lnTo>
                  <a:lnTo>
                    <a:pt x="49072" y="344068"/>
                  </a:lnTo>
                  <a:lnTo>
                    <a:pt x="46939" y="345287"/>
                  </a:lnTo>
                  <a:lnTo>
                    <a:pt x="44805" y="346506"/>
                  </a:lnTo>
                  <a:lnTo>
                    <a:pt x="33223" y="350469"/>
                  </a:lnTo>
                  <a:lnTo>
                    <a:pt x="31089" y="351078"/>
                  </a:lnTo>
                  <a:lnTo>
                    <a:pt x="28346" y="351383"/>
                  </a:lnTo>
                  <a:lnTo>
                    <a:pt x="25907" y="351688"/>
                  </a:lnTo>
                  <a:lnTo>
                    <a:pt x="23164" y="351993"/>
                  </a:lnTo>
                  <a:lnTo>
                    <a:pt x="20726" y="352298"/>
                  </a:lnTo>
                  <a:lnTo>
                    <a:pt x="17983" y="352298"/>
                  </a:lnTo>
                  <a:lnTo>
                    <a:pt x="15544" y="352298"/>
                  </a:lnTo>
                  <a:lnTo>
                    <a:pt x="12801" y="352298"/>
                  </a:lnTo>
                  <a:lnTo>
                    <a:pt x="10363" y="351993"/>
                  </a:lnTo>
                  <a:lnTo>
                    <a:pt x="7619" y="351688"/>
                  </a:lnTo>
                  <a:lnTo>
                    <a:pt x="5181" y="351383"/>
                  </a:lnTo>
                  <a:lnTo>
                    <a:pt x="2438" y="351078"/>
                  </a:lnTo>
                  <a:lnTo>
                    <a:pt x="0" y="350774"/>
                  </a:lnTo>
                  <a:lnTo>
                    <a:pt x="304" y="383997"/>
                  </a:lnTo>
                </a:path>
                <a:path w="85725" h="1152525">
                  <a:moveTo>
                    <a:pt x="85343" y="256032"/>
                  </a:moveTo>
                  <a:lnTo>
                    <a:pt x="85343" y="383997"/>
                  </a:lnTo>
                </a:path>
                <a:path w="85725" h="1152525">
                  <a:moveTo>
                    <a:pt x="304" y="383997"/>
                  </a:moveTo>
                  <a:lnTo>
                    <a:pt x="0" y="417525"/>
                  </a:lnTo>
                  <a:lnTo>
                    <a:pt x="2438" y="416915"/>
                  </a:lnTo>
                  <a:lnTo>
                    <a:pt x="4876" y="416306"/>
                  </a:lnTo>
                  <a:lnTo>
                    <a:pt x="7619" y="415696"/>
                  </a:lnTo>
                  <a:lnTo>
                    <a:pt x="10058" y="415391"/>
                  </a:lnTo>
                  <a:lnTo>
                    <a:pt x="12496" y="415086"/>
                  </a:lnTo>
                  <a:lnTo>
                    <a:pt x="15239" y="414782"/>
                  </a:lnTo>
                  <a:lnTo>
                    <a:pt x="17678" y="414782"/>
                  </a:lnTo>
                  <a:lnTo>
                    <a:pt x="20421" y="414782"/>
                  </a:lnTo>
                  <a:lnTo>
                    <a:pt x="22859" y="414782"/>
                  </a:lnTo>
                  <a:lnTo>
                    <a:pt x="25603" y="415086"/>
                  </a:lnTo>
                  <a:lnTo>
                    <a:pt x="28041" y="415391"/>
                  </a:lnTo>
                  <a:lnTo>
                    <a:pt x="30784" y="416001"/>
                  </a:lnTo>
                  <a:lnTo>
                    <a:pt x="33223" y="416306"/>
                  </a:lnTo>
                  <a:lnTo>
                    <a:pt x="35661" y="417220"/>
                  </a:lnTo>
                  <a:lnTo>
                    <a:pt x="38100" y="417830"/>
                  </a:lnTo>
                  <a:lnTo>
                    <a:pt x="40233" y="418744"/>
                  </a:lnTo>
                  <a:lnTo>
                    <a:pt x="42671" y="419658"/>
                  </a:lnTo>
                  <a:lnTo>
                    <a:pt x="44805" y="420573"/>
                  </a:lnTo>
                  <a:lnTo>
                    <a:pt x="46939" y="421792"/>
                  </a:lnTo>
                  <a:lnTo>
                    <a:pt x="49072" y="423316"/>
                  </a:lnTo>
                  <a:lnTo>
                    <a:pt x="50901" y="424535"/>
                  </a:lnTo>
                  <a:lnTo>
                    <a:pt x="52730" y="426059"/>
                  </a:lnTo>
                  <a:lnTo>
                    <a:pt x="54559" y="427888"/>
                  </a:lnTo>
                  <a:lnTo>
                    <a:pt x="56083" y="429412"/>
                  </a:lnTo>
                  <a:lnTo>
                    <a:pt x="57302" y="431241"/>
                  </a:lnTo>
                  <a:lnTo>
                    <a:pt x="58826" y="433374"/>
                  </a:lnTo>
                  <a:lnTo>
                    <a:pt x="59740" y="435508"/>
                  </a:lnTo>
                  <a:lnTo>
                    <a:pt x="60959" y="437642"/>
                  </a:lnTo>
                  <a:lnTo>
                    <a:pt x="61569" y="439775"/>
                  </a:lnTo>
                  <a:lnTo>
                    <a:pt x="62179" y="442214"/>
                  </a:lnTo>
                  <a:lnTo>
                    <a:pt x="62788" y="444957"/>
                  </a:lnTo>
                  <a:lnTo>
                    <a:pt x="63093" y="447395"/>
                  </a:lnTo>
                  <a:lnTo>
                    <a:pt x="54254" y="467512"/>
                  </a:lnTo>
                  <a:lnTo>
                    <a:pt x="52730" y="469341"/>
                  </a:lnTo>
                  <a:lnTo>
                    <a:pt x="33223" y="478485"/>
                  </a:lnTo>
                  <a:lnTo>
                    <a:pt x="31089" y="479094"/>
                  </a:lnTo>
                  <a:lnTo>
                    <a:pt x="28346" y="479399"/>
                  </a:lnTo>
                  <a:lnTo>
                    <a:pt x="25907" y="479704"/>
                  </a:lnTo>
                  <a:lnTo>
                    <a:pt x="23164" y="480009"/>
                  </a:lnTo>
                  <a:lnTo>
                    <a:pt x="20726" y="480314"/>
                  </a:lnTo>
                  <a:lnTo>
                    <a:pt x="17983" y="480314"/>
                  </a:lnTo>
                  <a:lnTo>
                    <a:pt x="15544" y="480314"/>
                  </a:lnTo>
                  <a:lnTo>
                    <a:pt x="12801" y="480314"/>
                  </a:lnTo>
                  <a:lnTo>
                    <a:pt x="10363" y="480009"/>
                  </a:lnTo>
                  <a:lnTo>
                    <a:pt x="7619" y="479704"/>
                  </a:lnTo>
                  <a:lnTo>
                    <a:pt x="5181" y="479399"/>
                  </a:lnTo>
                  <a:lnTo>
                    <a:pt x="2438" y="479094"/>
                  </a:lnTo>
                  <a:lnTo>
                    <a:pt x="0" y="478790"/>
                  </a:lnTo>
                  <a:lnTo>
                    <a:pt x="304" y="512013"/>
                  </a:lnTo>
                </a:path>
                <a:path w="85725" h="1152525">
                  <a:moveTo>
                    <a:pt x="85343" y="383997"/>
                  </a:moveTo>
                  <a:lnTo>
                    <a:pt x="85343" y="512013"/>
                  </a:lnTo>
                </a:path>
                <a:path w="85725" h="1152525">
                  <a:moveTo>
                    <a:pt x="304" y="512013"/>
                  </a:moveTo>
                  <a:lnTo>
                    <a:pt x="0" y="545541"/>
                  </a:lnTo>
                  <a:lnTo>
                    <a:pt x="2438" y="544931"/>
                  </a:lnTo>
                  <a:lnTo>
                    <a:pt x="4876" y="544322"/>
                  </a:lnTo>
                  <a:lnTo>
                    <a:pt x="7619" y="543712"/>
                  </a:lnTo>
                  <a:lnTo>
                    <a:pt x="10058" y="543407"/>
                  </a:lnTo>
                  <a:lnTo>
                    <a:pt x="12496" y="543102"/>
                  </a:lnTo>
                  <a:lnTo>
                    <a:pt x="15239" y="542798"/>
                  </a:lnTo>
                  <a:lnTo>
                    <a:pt x="17678" y="542798"/>
                  </a:lnTo>
                  <a:lnTo>
                    <a:pt x="20421" y="542798"/>
                  </a:lnTo>
                  <a:lnTo>
                    <a:pt x="22859" y="542798"/>
                  </a:lnTo>
                  <a:lnTo>
                    <a:pt x="25603" y="543102"/>
                  </a:lnTo>
                  <a:lnTo>
                    <a:pt x="28041" y="543407"/>
                  </a:lnTo>
                  <a:lnTo>
                    <a:pt x="30784" y="544017"/>
                  </a:lnTo>
                  <a:lnTo>
                    <a:pt x="33223" y="544626"/>
                  </a:lnTo>
                  <a:lnTo>
                    <a:pt x="35661" y="545236"/>
                  </a:lnTo>
                  <a:lnTo>
                    <a:pt x="38100" y="545846"/>
                  </a:lnTo>
                  <a:lnTo>
                    <a:pt x="40233" y="546760"/>
                  </a:lnTo>
                  <a:lnTo>
                    <a:pt x="42671" y="547674"/>
                  </a:lnTo>
                  <a:lnTo>
                    <a:pt x="44805" y="548589"/>
                  </a:lnTo>
                  <a:lnTo>
                    <a:pt x="46939" y="550113"/>
                  </a:lnTo>
                  <a:lnTo>
                    <a:pt x="49072" y="551332"/>
                  </a:lnTo>
                  <a:lnTo>
                    <a:pt x="57302" y="559257"/>
                  </a:lnTo>
                  <a:lnTo>
                    <a:pt x="58826" y="561390"/>
                  </a:lnTo>
                  <a:lnTo>
                    <a:pt x="59740" y="563524"/>
                  </a:lnTo>
                  <a:lnTo>
                    <a:pt x="60959" y="565658"/>
                  </a:lnTo>
                  <a:lnTo>
                    <a:pt x="61569" y="568096"/>
                  </a:lnTo>
                  <a:lnTo>
                    <a:pt x="62179" y="570230"/>
                  </a:lnTo>
                  <a:lnTo>
                    <a:pt x="62788" y="572973"/>
                  </a:lnTo>
                  <a:lnTo>
                    <a:pt x="63093" y="575411"/>
                  </a:lnTo>
                  <a:lnTo>
                    <a:pt x="62788" y="578459"/>
                  </a:lnTo>
                  <a:lnTo>
                    <a:pt x="62179" y="580898"/>
                  </a:lnTo>
                  <a:lnTo>
                    <a:pt x="61569" y="583336"/>
                  </a:lnTo>
                  <a:lnTo>
                    <a:pt x="55778" y="594004"/>
                  </a:lnTo>
                  <a:lnTo>
                    <a:pt x="54254" y="595833"/>
                  </a:lnTo>
                  <a:lnTo>
                    <a:pt x="38100" y="605282"/>
                  </a:lnTo>
                  <a:lnTo>
                    <a:pt x="35966" y="606196"/>
                  </a:lnTo>
                  <a:lnTo>
                    <a:pt x="33223" y="606501"/>
                  </a:lnTo>
                  <a:lnTo>
                    <a:pt x="31089" y="607110"/>
                  </a:lnTo>
                  <a:lnTo>
                    <a:pt x="28346" y="607720"/>
                  </a:lnTo>
                  <a:lnTo>
                    <a:pt x="25907" y="608025"/>
                  </a:lnTo>
                  <a:lnTo>
                    <a:pt x="23164" y="608025"/>
                  </a:lnTo>
                  <a:lnTo>
                    <a:pt x="20726" y="608330"/>
                  </a:lnTo>
                  <a:lnTo>
                    <a:pt x="17983" y="608330"/>
                  </a:lnTo>
                  <a:lnTo>
                    <a:pt x="15544" y="608330"/>
                  </a:lnTo>
                  <a:lnTo>
                    <a:pt x="12801" y="608330"/>
                  </a:lnTo>
                  <a:lnTo>
                    <a:pt x="10363" y="608025"/>
                  </a:lnTo>
                  <a:lnTo>
                    <a:pt x="7619" y="608025"/>
                  </a:lnTo>
                  <a:lnTo>
                    <a:pt x="5181" y="607415"/>
                  </a:lnTo>
                  <a:lnTo>
                    <a:pt x="2438" y="607110"/>
                  </a:lnTo>
                  <a:lnTo>
                    <a:pt x="0" y="606806"/>
                  </a:lnTo>
                  <a:lnTo>
                    <a:pt x="304" y="640029"/>
                  </a:lnTo>
                </a:path>
                <a:path w="85725" h="1152525">
                  <a:moveTo>
                    <a:pt x="85343" y="512013"/>
                  </a:moveTo>
                  <a:lnTo>
                    <a:pt x="85343" y="640029"/>
                  </a:lnTo>
                </a:path>
                <a:path w="85725" h="1152525">
                  <a:moveTo>
                    <a:pt x="304" y="640029"/>
                  </a:moveTo>
                  <a:lnTo>
                    <a:pt x="0" y="673557"/>
                  </a:lnTo>
                  <a:lnTo>
                    <a:pt x="2438" y="672947"/>
                  </a:lnTo>
                  <a:lnTo>
                    <a:pt x="4876" y="672338"/>
                  </a:lnTo>
                  <a:lnTo>
                    <a:pt x="7619" y="671728"/>
                  </a:lnTo>
                  <a:lnTo>
                    <a:pt x="10058" y="671423"/>
                  </a:lnTo>
                  <a:lnTo>
                    <a:pt x="12496" y="671118"/>
                  </a:lnTo>
                  <a:lnTo>
                    <a:pt x="15239" y="671118"/>
                  </a:lnTo>
                  <a:lnTo>
                    <a:pt x="17678" y="670814"/>
                  </a:lnTo>
                  <a:lnTo>
                    <a:pt x="20421" y="670814"/>
                  </a:lnTo>
                  <a:lnTo>
                    <a:pt x="22859" y="671118"/>
                  </a:lnTo>
                  <a:lnTo>
                    <a:pt x="25603" y="671118"/>
                  </a:lnTo>
                  <a:lnTo>
                    <a:pt x="28041" y="671423"/>
                  </a:lnTo>
                  <a:lnTo>
                    <a:pt x="30784" y="672033"/>
                  </a:lnTo>
                  <a:lnTo>
                    <a:pt x="33223" y="672642"/>
                  </a:lnTo>
                  <a:lnTo>
                    <a:pt x="35661" y="673252"/>
                  </a:lnTo>
                  <a:lnTo>
                    <a:pt x="38100" y="673862"/>
                  </a:lnTo>
                  <a:lnTo>
                    <a:pt x="40233" y="674776"/>
                  </a:lnTo>
                  <a:lnTo>
                    <a:pt x="42671" y="675690"/>
                  </a:lnTo>
                  <a:lnTo>
                    <a:pt x="44805" y="676910"/>
                  </a:lnTo>
                  <a:lnTo>
                    <a:pt x="46939" y="678129"/>
                  </a:lnTo>
                  <a:lnTo>
                    <a:pt x="49072" y="679348"/>
                  </a:lnTo>
                  <a:lnTo>
                    <a:pt x="50901" y="680872"/>
                  </a:lnTo>
                  <a:lnTo>
                    <a:pt x="52730" y="682091"/>
                  </a:lnTo>
                  <a:lnTo>
                    <a:pt x="54559" y="683920"/>
                  </a:lnTo>
                  <a:lnTo>
                    <a:pt x="56083" y="685444"/>
                  </a:lnTo>
                  <a:lnTo>
                    <a:pt x="57302" y="687273"/>
                  </a:lnTo>
                  <a:lnTo>
                    <a:pt x="58826" y="689406"/>
                  </a:lnTo>
                  <a:lnTo>
                    <a:pt x="59740" y="691540"/>
                  </a:lnTo>
                  <a:lnTo>
                    <a:pt x="60959" y="693674"/>
                  </a:lnTo>
                  <a:lnTo>
                    <a:pt x="61569" y="696112"/>
                  </a:lnTo>
                  <a:lnTo>
                    <a:pt x="62179" y="698246"/>
                  </a:lnTo>
                  <a:lnTo>
                    <a:pt x="62788" y="700989"/>
                  </a:lnTo>
                  <a:lnTo>
                    <a:pt x="63093" y="703427"/>
                  </a:lnTo>
                  <a:lnTo>
                    <a:pt x="62788" y="706475"/>
                  </a:lnTo>
                  <a:lnTo>
                    <a:pt x="62179" y="708914"/>
                  </a:lnTo>
                  <a:lnTo>
                    <a:pt x="61569" y="711352"/>
                  </a:lnTo>
                  <a:lnTo>
                    <a:pt x="60655" y="713790"/>
                  </a:lnTo>
                  <a:lnTo>
                    <a:pt x="59740" y="716229"/>
                  </a:lnTo>
                  <a:lnTo>
                    <a:pt x="58521" y="718362"/>
                  </a:lnTo>
                  <a:lnTo>
                    <a:pt x="57302" y="720191"/>
                  </a:lnTo>
                  <a:lnTo>
                    <a:pt x="55778" y="722020"/>
                  </a:lnTo>
                  <a:lnTo>
                    <a:pt x="54254" y="723849"/>
                  </a:lnTo>
                  <a:lnTo>
                    <a:pt x="42671" y="731469"/>
                  </a:lnTo>
                  <a:lnTo>
                    <a:pt x="40538" y="732688"/>
                  </a:lnTo>
                  <a:lnTo>
                    <a:pt x="38100" y="733298"/>
                  </a:lnTo>
                  <a:lnTo>
                    <a:pt x="35966" y="734212"/>
                  </a:lnTo>
                  <a:lnTo>
                    <a:pt x="33223" y="734822"/>
                  </a:lnTo>
                  <a:lnTo>
                    <a:pt x="31089" y="735126"/>
                  </a:lnTo>
                  <a:lnTo>
                    <a:pt x="28346" y="735736"/>
                  </a:lnTo>
                  <a:lnTo>
                    <a:pt x="25907" y="736041"/>
                  </a:lnTo>
                  <a:lnTo>
                    <a:pt x="23164" y="736041"/>
                  </a:lnTo>
                  <a:lnTo>
                    <a:pt x="20726" y="736346"/>
                  </a:lnTo>
                  <a:lnTo>
                    <a:pt x="17983" y="736346"/>
                  </a:lnTo>
                  <a:lnTo>
                    <a:pt x="15544" y="736346"/>
                  </a:lnTo>
                  <a:lnTo>
                    <a:pt x="12801" y="736346"/>
                  </a:lnTo>
                  <a:lnTo>
                    <a:pt x="10363" y="736041"/>
                  </a:lnTo>
                  <a:lnTo>
                    <a:pt x="7619" y="736041"/>
                  </a:lnTo>
                  <a:lnTo>
                    <a:pt x="5181" y="735431"/>
                  </a:lnTo>
                  <a:lnTo>
                    <a:pt x="2438" y="735126"/>
                  </a:lnTo>
                  <a:lnTo>
                    <a:pt x="0" y="734822"/>
                  </a:lnTo>
                  <a:lnTo>
                    <a:pt x="304" y="768045"/>
                  </a:lnTo>
                </a:path>
                <a:path w="85725" h="1152525">
                  <a:moveTo>
                    <a:pt x="85343" y="640029"/>
                  </a:moveTo>
                  <a:lnTo>
                    <a:pt x="85343" y="768045"/>
                  </a:lnTo>
                </a:path>
                <a:path w="85725" h="1152525">
                  <a:moveTo>
                    <a:pt x="304" y="768045"/>
                  </a:moveTo>
                  <a:lnTo>
                    <a:pt x="0" y="801878"/>
                  </a:lnTo>
                  <a:lnTo>
                    <a:pt x="2438" y="800963"/>
                  </a:lnTo>
                  <a:lnTo>
                    <a:pt x="4876" y="800354"/>
                  </a:lnTo>
                  <a:lnTo>
                    <a:pt x="7619" y="800049"/>
                  </a:lnTo>
                  <a:lnTo>
                    <a:pt x="10058" y="799439"/>
                  </a:lnTo>
                  <a:lnTo>
                    <a:pt x="12496" y="799134"/>
                  </a:lnTo>
                  <a:lnTo>
                    <a:pt x="15239" y="799134"/>
                  </a:lnTo>
                  <a:lnTo>
                    <a:pt x="17678" y="798830"/>
                  </a:lnTo>
                  <a:lnTo>
                    <a:pt x="20421" y="798830"/>
                  </a:lnTo>
                  <a:lnTo>
                    <a:pt x="22859" y="799134"/>
                  </a:lnTo>
                  <a:lnTo>
                    <a:pt x="25603" y="799134"/>
                  </a:lnTo>
                  <a:lnTo>
                    <a:pt x="28041" y="799744"/>
                  </a:lnTo>
                  <a:lnTo>
                    <a:pt x="30784" y="800049"/>
                  </a:lnTo>
                  <a:lnTo>
                    <a:pt x="33223" y="800658"/>
                  </a:lnTo>
                  <a:lnTo>
                    <a:pt x="35661" y="801268"/>
                  </a:lnTo>
                  <a:lnTo>
                    <a:pt x="38100" y="801878"/>
                  </a:lnTo>
                  <a:lnTo>
                    <a:pt x="40233" y="802792"/>
                  </a:lnTo>
                  <a:lnTo>
                    <a:pt x="42671" y="803706"/>
                  </a:lnTo>
                  <a:lnTo>
                    <a:pt x="44805" y="804926"/>
                  </a:lnTo>
                  <a:lnTo>
                    <a:pt x="46939" y="806145"/>
                  </a:lnTo>
                  <a:lnTo>
                    <a:pt x="49072" y="807364"/>
                  </a:lnTo>
                  <a:lnTo>
                    <a:pt x="57302" y="815594"/>
                  </a:lnTo>
                  <a:lnTo>
                    <a:pt x="58826" y="817422"/>
                  </a:lnTo>
                  <a:lnTo>
                    <a:pt x="59740" y="819556"/>
                  </a:lnTo>
                  <a:lnTo>
                    <a:pt x="60959" y="821690"/>
                  </a:lnTo>
                  <a:lnTo>
                    <a:pt x="61569" y="824128"/>
                  </a:lnTo>
                  <a:lnTo>
                    <a:pt x="62179" y="826262"/>
                  </a:lnTo>
                  <a:lnTo>
                    <a:pt x="62788" y="829005"/>
                  </a:lnTo>
                  <a:lnTo>
                    <a:pt x="63093" y="831748"/>
                  </a:lnTo>
                  <a:lnTo>
                    <a:pt x="62788" y="834491"/>
                  </a:lnTo>
                  <a:lnTo>
                    <a:pt x="62179" y="836930"/>
                  </a:lnTo>
                  <a:lnTo>
                    <a:pt x="61569" y="839673"/>
                  </a:lnTo>
                  <a:lnTo>
                    <a:pt x="49072" y="856132"/>
                  </a:lnTo>
                  <a:lnTo>
                    <a:pt x="46939" y="857656"/>
                  </a:lnTo>
                  <a:lnTo>
                    <a:pt x="44805" y="858570"/>
                  </a:lnTo>
                  <a:lnTo>
                    <a:pt x="42671" y="859790"/>
                  </a:lnTo>
                  <a:lnTo>
                    <a:pt x="40538" y="860704"/>
                  </a:lnTo>
                  <a:lnTo>
                    <a:pt x="38100" y="861314"/>
                  </a:lnTo>
                  <a:lnTo>
                    <a:pt x="35966" y="862228"/>
                  </a:lnTo>
                  <a:lnTo>
                    <a:pt x="33223" y="862838"/>
                  </a:lnTo>
                  <a:lnTo>
                    <a:pt x="31089" y="863142"/>
                  </a:lnTo>
                  <a:lnTo>
                    <a:pt x="28346" y="863752"/>
                  </a:lnTo>
                  <a:lnTo>
                    <a:pt x="25907" y="864057"/>
                  </a:lnTo>
                  <a:lnTo>
                    <a:pt x="23164" y="864057"/>
                  </a:lnTo>
                  <a:lnTo>
                    <a:pt x="20726" y="864362"/>
                  </a:lnTo>
                  <a:lnTo>
                    <a:pt x="17983" y="864362"/>
                  </a:lnTo>
                  <a:lnTo>
                    <a:pt x="15544" y="864362"/>
                  </a:lnTo>
                  <a:lnTo>
                    <a:pt x="12801" y="864362"/>
                  </a:lnTo>
                  <a:lnTo>
                    <a:pt x="10363" y="864057"/>
                  </a:lnTo>
                  <a:lnTo>
                    <a:pt x="7619" y="864057"/>
                  </a:lnTo>
                  <a:lnTo>
                    <a:pt x="5181" y="863752"/>
                  </a:lnTo>
                  <a:lnTo>
                    <a:pt x="2438" y="863447"/>
                  </a:lnTo>
                  <a:lnTo>
                    <a:pt x="0" y="862838"/>
                  </a:lnTo>
                  <a:lnTo>
                    <a:pt x="304" y="896061"/>
                  </a:lnTo>
                </a:path>
                <a:path w="85725" h="1152525">
                  <a:moveTo>
                    <a:pt x="85343" y="768045"/>
                  </a:moveTo>
                  <a:lnTo>
                    <a:pt x="85343" y="896061"/>
                  </a:lnTo>
                </a:path>
                <a:path w="85725" h="1152525">
                  <a:moveTo>
                    <a:pt x="304" y="896061"/>
                  </a:moveTo>
                  <a:lnTo>
                    <a:pt x="0" y="929894"/>
                  </a:lnTo>
                  <a:lnTo>
                    <a:pt x="2438" y="929284"/>
                  </a:lnTo>
                  <a:lnTo>
                    <a:pt x="4876" y="928370"/>
                  </a:lnTo>
                  <a:lnTo>
                    <a:pt x="7619" y="928065"/>
                  </a:lnTo>
                  <a:lnTo>
                    <a:pt x="10058" y="927455"/>
                  </a:lnTo>
                  <a:lnTo>
                    <a:pt x="12496" y="927150"/>
                  </a:lnTo>
                  <a:lnTo>
                    <a:pt x="25603" y="927150"/>
                  </a:lnTo>
                  <a:lnTo>
                    <a:pt x="28041" y="927760"/>
                  </a:lnTo>
                  <a:lnTo>
                    <a:pt x="30784" y="928065"/>
                  </a:lnTo>
                  <a:lnTo>
                    <a:pt x="33223" y="928674"/>
                  </a:lnTo>
                  <a:lnTo>
                    <a:pt x="35661" y="929284"/>
                  </a:lnTo>
                  <a:lnTo>
                    <a:pt x="38100" y="929894"/>
                  </a:lnTo>
                  <a:lnTo>
                    <a:pt x="40233" y="930808"/>
                  </a:lnTo>
                  <a:lnTo>
                    <a:pt x="42671" y="931722"/>
                  </a:lnTo>
                  <a:lnTo>
                    <a:pt x="44805" y="932942"/>
                  </a:lnTo>
                  <a:lnTo>
                    <a:pt x="46939" y="934161"/>
                  </a:lnTo>
                  <a:lnTo>
                    <a:pt x="49072" y="935380"/>
                  </a:lnTo>
                  <a:lnTo>
                    <a:pt x="50901" y="936904"/>
                  </a:lnTo>
                  <a:lnTo>
                    <a:pt x="52730" y="938428"/>
                  </a:lnTo>
                  <a:lnTo>
                    <a:pt x="54559" y="939952"/>
                  </a:lnTo>
                  <a:lnTo>
                    <a:pt x="56083" y="941781"/>
                  </a:lnTo>
                  <a:lnTo>
                    <a:pt x="57302" y="943610"/>
                  </a:lnTo>
                  <a:lnTo>
                    <a:pt x="58826" y="945438"/>
                  </a:lnTo>
                  <a:lnTo>
                    <a:pt x="59740" y="947572"/>
                  </a:lnTo>
                  <a:lnTo>
                    <a:pt x="60959" y="949706"/>
                  </a:lnTo>
                  <a:lnTo>
                    <a:pt x="61569" y="952144"/>
                  </a:lnTo>
                  <a:lnTo>
                    <a:pt x="62179" y="954582"/>
                  </a:lnTo>
                  <a:lnTo>
                    <a:pt x="62788" y="957021"/>
                  </a:lnTo>
                  <a:lnTo>
                    <a:pt x="63093" y="959764"/>
                  </a:lnTo>
                  <a:lnTo>
                    <a:pt x="62788" y="962507"/>
                  </a:lnTo>
                  <a:lnTo>
                    <a:pt x="62179" y="964946"/>
                  </a:lnTo>
                  <a:lnTo>
                    <a:pt x="54254" y="979881"/>
                  </a:lnTo>
                  <a:lnTo>
                    <a:pt x="52730" y="981405"/>
                  </a:lnTo>
                  <a:lnTo>
                    <a:pt x="50901" y="982929"/>
                  </a:lnTo>
                  <a:lnTo>
                    <a:pt x="49072" y="984453"/>
                  </a:lnTo>
                  <a:lnTo>
                    <a:pt x="46939" y="985672"/>
                  </a:lnTo>
                  <a:lnTo>
                    <a:pt x="44805" y="986586"/>
                  </a:lnTo>
                  <a:lnTo>
                    <a:pt x="42671" y="987806"/>
                  </a:lnTo>
                  <a:lnTo>
                    <a:pt x="40538" y="988720"/>
                  </a:lnTo>
                  <a:lnTo>
                    <a:pt x="38100" y="989330"/>
                  </a:lnTo>
                  <a:lnTo>
                    <a:pt x="35966" y="990244"/>
                  </a:lnTo>
                  <a:lnTo>
                    <a:pt x="33223" y="990854"/>
                  </a:lnTo>
                  <a:lnTo>
                    <a:pt x="31089" y="991158"/>
                  </a:lnTo>
                  <a:lnTo>
                    <a:pt x="28346" y="991768"/>
                  </a:lnTo>
                  <a:lnTo>
                    <a:pt x="25907" y="992073"/>
                  </a:lnTo>
                  <a:lnTo>
                    <a:pt x="23164" y="992378"/>
                  </a:lnTo>
                  <a:lnTo>
                    <a:pt x="20726" y="992378"/>
                  </a:lnTo>
                  <a:lnTo>
                    <a:pt x="17983" y="992682"/>
                  </a:lnTo>
                  <a:lnTo>
                    <a:pt x="15544" y="992682"/>
                  </a:lnTo>
                  <a:lnTo>
                    <a:pt x="12801" y="992378"/>
                  </a:lnTo>
                  <a:lnTo>
                    <a:pt x="10363" y="992378"/>
                  </a:lnTo>
                  <a:lnTo>
                    <a:pt x="7619" y="992073"/>
                  </a:lnTo>
                  <a:lnTo>
                    <a:pt x="5181" y="991768"/>
                  </a:lnTo>
                  <a:lnTo>
                    <a:pt x="2438" y="991463"/>
                  </a:lnTo>
                  <a:lnTo>
                    <a:pt x="0" y="990854"/>
                  </a:lnTo>
                  <a:lnTo>
                    <a:pt x="304" y="1024382"/>
                  </a:lnTo>
                </a:path>
                <a:path w="85725" h="1152525">
                  <a:moveTo>
                    <a:pt x="85343" y="896061"/>
                  </a:moveTo>
                  <a:lnTo>
                    <a:pt x="85343" y="1024382"/>
                  </a:lnTo>
                </a:path>
                <a:path w="85725" h="1152525">
                  <a:moveTo>
                    <a:pt x="304" y="1024382"/>
                  </a:moveTo>
                  <a:lnTo>
                    <a:pt x="0" y="1057910"/>
                  </a:lnTo>
                  <a:lnTo>
                    <a:pt x="2438" y="1057300"/>
                  </a:lnTo>
                  <a:lnTo>
                    <a:pt x="4876" y="1056386"/>
                  </a:lnTo>
                  <a:lnTo>
                    <a:pt x="7619" y="1056081"/>
                  </a:lnTo>
                  <a:lnTo>
                    <a:pt x="10058" y="1055776"/>
                  </a:lnTo>
                  <a:lnTo>
                    <a:pt x="12496" y="1055471"/>
                  </a:lnTo>
                  <a:lnTo>
                    <a:pt x="15239" y="1055166"/>
                  </a:lnTo>
                  <a:lnTo>
                    <a:pt x="17678" y="1055166"/>
                  </a:lnTo>
                  <a:lnTo>
                    <a:pt x="20421" y="1055166"/>
                  </a:lnTo>
                  <a:lnTo>
                    <a:pt x="22859" y="1055166"/>
                  </a:lnTo>
                  <a:lnTo>
                    <a:pt x="25603" y="1055471"/>
                  </a:lnTo>
                  <a:lnTo>
                    <a:pt x="28041" y="1055776"/>
                  </a:lnTo>
                  <a:lnTo>
                    <a:pt x="30784" y="1056081"/>
                  </a:lnTo>
                  <a:lnTo>
                    <a:pt x="33223" y="1056690"/>
                  </a:lnTo>
                  <a:lnTo>
                    <a:pt x="35661" y="1057300"/>
                  </a:lnTo>
                  <a:lnTo>
                    <a:pt x="38100" y="1057910"/>
                  </a:lnTo>
                  <a:lnTo>
                    <a:pt x="40233" y="1058824"/>
                  </a:lnTo>
                  <a:lnTo>
                    <a:pt x="42671" y="1060043"/>
                  </a:lnTo>
                  <a:lnTo>
                    <a:pt x="44805" y="1060958"/>
                  </a:lnTo>
                  <a:lnTo>
                    <a:pt x="46939" y="1062177"/>
                  </a:lnTo>
                  <a:lnTo>
                    <a:pt x="49072" y="1063396"/>
                  </a:lnTo>
                  <a:lnTo>
                    <a:pt x="50901" y="1064920"/>
                  </a:lnTo>
                  <a:lnTo>
                    <a:pt x="52730" y="1066444"/>
                  </a:lnTo>
                  <a:lnTo>
                    <a:pt x="54559" y="1067968"/>
                  </a:lnTo>
                  <a:lnTo>
                    <a:pt x="56083" y="1069797"/>
                  </a:lnTo>
                  <a:lnTo>
                    <a:pt x="57302" y="1071626"/>
                  </a:lnTo>
                  <a:lnTo>
                    <a:pt x="58826" y="1073759"/>
                  </a:lnTo>
                  <a:lnTo>
                    <a:pt x="59740" y="1075588"/>
                  </a:lnTo>
                  <a:lnTo>
                    <a:pt x="60959" y="1077722"/>
                  </a:lnTo>
                  <a:lnTo>
                    <a:pt x="61569" y="1080160"/>
                  </a:lnTo>
                  <a:lnTo>
                    <a:pt x="62179" y="1082598"/>
                  </a:lnTo>
                  <a:lnTo>
                    <a:pt x="62788" y="1085037"/>
                  </a:lnTo>
                  <a:lnTo>
                    <a:pt x="63093" y="1087780"/>
                  </a:lnTo>
                  <a:lnTo>
                    <a:pt x="62788" y="1090523"/>
                  </a:lnTo>
                  <a:lnTo>
                    <a:pt x="62179" y="1093266"/>
                  </a:lnTo>
                  <a:lnTo>
                    <a:pt x="50901" y="1110945"/>
                  </a:lnTo>
                  <a:lnTo>
                    <a:pt x="49072" y="1112469"/>
                  </a:lnTo>
                  <a:lnTo>
                    <a:pt x="46939" y="1113688"/>
                  </a:lnTo>
                  <a:lnTo>
                    <a:pt x="44805" y="1114907"/>
                  </a:lnTo>
                  <a:lnTo>
                    <a:pt x="42671" y="1115822"/>
                  </a:lnTo>
                  <a:lnTo>
                    <a:pt x="40538" y="1116736"/>
                  </a:lnTo>
                  <a:lnTo>
                    <a:pt x="38100" y="1117346"/>
                  </a:lnTo>
                  <a:lnTo>
                    <a:pt x="35966" y="1118260"/>
                  </a:lnTo>
                  <a:lnTo>
                    <a:pt x="33223" y="1118870"/>
                  </a:lnTo>
                  <a:lnTo>
                    <a:pt x="31089" y="1119479"/>
                  </a:lnTo>
                  <a:lnTo>
                    <a:pt x="28346" y="1119784"/>
                  </a:lnTo>
                  <a:lnTo>
                    <a:pt x="25907" y="1120089"/>
                  </a:lnTo>
                  <a:lnTo>
                    <a:pt x="23164" y="1120394"/>
                  </a:lnTo>
                  <a:lnTo>
                    <a:pt x="20726" y="1120394"/>
                  </a:lnTo>
                  <a:lnTo>
                    <a:pt x="17983" y="1120698"/>
                  </a:lnTo>
                  <a:lnTo>
                    <a:pt x="15544" y="1120698"/>
                  </a:lnTo>
                  <a:lnTo>
                    <a:pt x="12801" y="1120394"/>
                  </a:lnTo>
                  <a:lnTo>
                    <a:pt x="10363" y="1120394"/>
                  </a:lnTo>
                  <a:lnTo>
                    <a:pt x="7619" y="1120089"/>
                  </a:lnTo>
                  <a:lnTo>
                    <a:pt x="5181" y="1119784"/>
                  </a:lnTo>
                  <a:lnTo>
                    <a:pt x="2438" y="1119479"/>
                  </a:lnTo>
                  <a:lnTo>
                    <a:pt x="0" y="1118870"/>
                  </a:lnTo>
                  <a:lnTo>
                    <a:pt x="304" y="1152398"/>
                  </a:lnTo>
                </a:path>
              </a:pathLst>
            </a:custGeom>
            <a:ln w="3175">
              <a:solidFill>
                <a:srgbClr val="00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/>
          <p:nvPr/>
        </p:nvSpPr>
        <p:spPr>
          <a:xfrm>
            <a:off x="426415" y="10136123"/>
            <a:ext cx="0" cy="128270"/>
          </a:xfrm>
          <a:custGeom>
            <a:avLst/>
            <a:gdLst/>
            <a:ahLst/>
            <a:cxnLst/>
            <a:rect l="l" t="t" r="r" b="b"/>
            <a:pathLst>
              <a:path h="128270">
                <a:moveTo>
                  <a:pt x="0" y="0"/>
                </a:moveTo>
                <a:lnTo>
                  <a:pt x="0" y="128015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439991" y="451103"/>
          <a:ext cx="6699250" cy="98185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890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326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754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56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6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кісточкою,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солодкий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смак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18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18744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Адреса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426084">
                        <a:lnSpc>
                          <a:spcPts val="1610"/>
                        </a:lnSpc>
                      </a:pP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Місце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проживання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чи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перебування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особи,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або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місцезнаходження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установи,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також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напис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конверті,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бандеролі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4908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Айстра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485140">
                        <a:lnSpc>
                          <a:spcPts val="161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Трав’яниста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декоративна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рослина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великими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квітками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різного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забарвлення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7575">
                <a:tc>
                  <a:txBody>
                    <a:bodyPr/>
                    <a:lstStyle/>
                    <a:p>
                      <a:pPr marL="78105">
                        <a:lnSpc>
                          <a:spcPts val="162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Автомобіль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143510">
                        <a:lnSpc>
                          <a:spcPts val="161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Самохідна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машина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двигуном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для</a:t>
                      </a:r>
                      <a:r>
                        <a:rPr sz="1400" spc="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перевезення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пасажирів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і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вантажів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безрейковими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дорогами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Агроном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Фахівець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агрономії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(з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хліборобства)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823213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Акваріум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542290">
                        <a:lnSpc>
                          <a:spcPts val="1610"/>
                        </a:lnSpc>
                        <a:spcBef>
                          <a:spcPts val="5"/>
                        </a:spcBef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Скляна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посудина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для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утримання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розведення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риб,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водяних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рослин</a:t>
                      </a:r>
                      <a:r>
                        <a:rPr sz="14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тварин.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58445" indent="-192405">
                        <a:lnSpc>
                          <a:spcPts val="1530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Спеціальна</a:t>
                      </a:r>
                      <a:r>
                        <a:rPr sz="1400" spc="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установа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для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вивчення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демонстрування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66675">
                        <a:lnSpc>
                          <a:spcPts val="1625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водяних</a:t>
                      </a:r>
                      <a:r>
                        <a:rPr sz="14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рослин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тварин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826389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Апельсин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492759">
                        <a:lnSpc>
                          <a:spcPts val="1610"/>
                        </a:lnSpc>
                        <a:spcBef>
                          <a:spcPts val="5"/>
                        </a:spcBef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Вічнозелене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плодове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цитрусове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дерево,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яке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росте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півдні.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58445" indent="-192405">
                        <a:lnSpc>
                          <a:spcPts val="1545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Запашний,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соковитий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плід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цього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дерева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жовтогарячого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66675">
                        <a:lnSpc>
                          <a:spcPts val="163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(помаранчевого)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кольору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0311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Апетит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Бажання</a:t>
                      </a:r>
                      <a:r>
                        <a:rPr sz="1400" spc="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їсти,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охота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до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їди.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14527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Асфальт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8445" indent="-192405">
                        <a:lnSpc>
                          <a:spcPts val="1540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Чорна, смолиста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маса.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58445" indent="-192405">
                        <a:lnSpc>
                          <a:spcPts val="1625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Шлях,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тротуар,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покриті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цією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 масою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0566">
                <a:tc>
                  <a:txBody>
                    <a:bodyPr/>
                    <a:lstStyle/>
                    <a:p>
                      <a:pPr marL="78105">
                        <a:lnSpc>
                          <a:spcPts val="156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Банкір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60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Власник,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керівник</a:t>
                      </a:r>
                      <a:r>
                        <a:rPr sz="14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банку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414527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Бензин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625475">
                        <a:lnSpc>
                          <a:spcPts val="161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Безбарвна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горюча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рідина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spc="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характерним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запахом,</a:t>
                      </a:r>
                      <a:r>
                        <a:rPr sz="14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яку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добувають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нафти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417575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Бетон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Будівельний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матеріал,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виготовлений</a:t>
                      </a:r>
                      <a:r>
                        <a:rPr sz="14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із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суміші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твердих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66675">
                        <a:lnSpc>
                          <a:spcPts val="163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матеріалів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(піску,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щебеню,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глини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ін.)</a:t>
                      </a:r>
                      <a:r>
                        <a:rPr sz="14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цементу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027429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Бібліотека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8445" indent="-192405">
                        <a:lnSpc>
                          <a:spcPts val="1540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Заклад,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де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зберігаються</a:t>
                      </a:r>
                      <a:r>
                        <a:rPr sz="1400" spc="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видаються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книжки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для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читання.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66675" marR="161290">
                        <a:lnSpc>
                          <a:spcPts val="1610"/>
                        </a:lnSpc>
                        <a:spcBef>
                          <a:spcPts val="75"/>
                        </a:spcBef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Спеціально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дібрана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певна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кількість книжок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для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читання,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наукової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роботи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чи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метою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колекціонування.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58445" indent="-192405">
                        <a:lnSpc>
                          <a:spcPts val="1565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Приміщення,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кімната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для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зберігання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книг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414909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Велосипед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149225">
                        <a:lnSpc>
                          <a:spcPts val="161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Напівавтоматична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дво</a:t>
                      </a:r>
                      <a:r>
                        <a:rPr sz="14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триколісна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машина,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рухається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силою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їздця,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який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натискує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ногами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педалі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621792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Верблюд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Велика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жуйна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тварина,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одно</a:t>
                      </a:r>
                      <a:r>
                        <a:rPr sz="14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або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двогорба,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живе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зоні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66675" marR="572770">
                        <a:lnSpc>
                          <a:spcPts val="1610"/>
                        </a:lnSpc>
                        <a:spcBef>
                          <a:spcPts val="25"/>
                        </a:spcBef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пустель та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сухих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степів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відзначається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надзвичайною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витривалістю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231645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Вогнище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725805">
                        <a:lnSpc>
                          <a:spcPts val="1610"/>
                        </a:lnSpc>
                        <a:spcBef>
                          <a:spcPts val="5"/>
                        </a:spcBef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Купа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дров,</a:t>
                      </a:r>
                      <a:r>
                        <a:rPr sz="1400" spc="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хмизу,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горить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 або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підготовлена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до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горіння.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59079" indent="-193040">
                        <a:lnSpc>
                          <a:spcPts val="1530"/>
                        </a:lnSpc>
                        <a:buAutoNum type="arabicParenR"/>
                        <a:tabLst>
                          <a:tab pos="259715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Місце,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де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розкладають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вогонь.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66675" marR="651510">
                        <a:lnSpc>
                          <a:spcPts val="1610"/>
                        </a:lnSpc>
                        <a:spcBef>
                          <a:spcPts val="10"/>
                        </a:spcBef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Джерело,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місце,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звідки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все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поширюється;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центр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 зосередження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чого-небудь (домашнє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вогнище</a:t>
                      </a:r>
                      <a:r>
                        <a:rPr sz="1400" spc="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–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своя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родина)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622122">
                <a:tc>
                  <a:txBody>
                    <a:bodyPr/>
                    <a:lstStyle/>
                    <a:p>
                      <a:pPr marL="78105">
                        <a:lnSpc>
                          <a:spcPts val="1605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Вокзал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245745">
                        <a:lnSpc>
                          <a:spcPts val="161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Будинок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або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ряд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споруд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для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обслуговування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пасажирів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проміжних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кінцевих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станціях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шляхів сполучення</a:t>
                      </a:r>
                      <a:r>
                        <a:rPr sz="1400" spc="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–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залізничних,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водних,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повітряних,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автодорожніх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Горизонт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Частина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земної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поверхні,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яку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можна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бачити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відкритій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501091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R="16510" algn="r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15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99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448360" y="457148"/>
            <a:ext cx="6350" cy="9101455"/>
          </a:xfrm>
          <a:custGeom>
            <a:avLst/>
            <a:gdLst/>
            <a:ahLst/>
            <a:cxnLst/>
            <a:rect l="l" t="t" r="r" b="b"/>
            <a:pathLst>
              <a:path w="6350" h="9101455">
                <a:moveTo>
                  <a:pt x="6096" y="8485073"/>
                </a:moveTo>
                <a:lnTo>
                  <a:pt x="0" y="8485073"/>
                </a:lnTo>
                <a:lnTo>
                  <a:pt x="0" y="9101074"/>
                </a:lnTo>
                <a:lnTo>
                  <a:pt x="6096" y="9101074"/>
                </a:lnTo>
                <a:lnTo>
                  <a:pt x="6096" y="8485073"/>
                </a:lnTo>
                <a:close/>
              </a:path>
              <a:path w="6350" h="9101455">
                <a:moveTo>
                  <a:pt x="6096" y="7253364"/>
                </a:moveTo>
                <a:lnTo>
                  <a:pt x="0" y="7253364"/>
                </a:lnTo>
                <a:lnTo>
                  <a:pt x="0" y="8478952"/>
                </a:lnTo>
                <a:lnTo>
                  <a:pt x="6096" y="8478952"/>
                </a:lnTo>
                <a:lnTo>
                  <a:pt x="6096" y="7253364"/>
                </a:lnTo>
                <a:close/>
              </a:path>
              <a:path w="6350" h="9101455">
                <a:moveTo>
                  <a:pt x="6096" y="6631610"/>
                </a:moveTo>
                <a:lnTo>
                  <a:pt x="0" y="6631610"/>
                </a:lnTo>
                <a:lnTo>
                  <a:pt x="0" y="7247306"/>
                </a:lnTo>
                <a:lnTo>
                  <a:pt x="6096" y="7247306"/>
                </a:lnTo>
                <a:lnTo>
                  <a:pt x="6096" y="6631610"/>
                </a:lnTo>
                <a:close/>
              </a:path>
              <a:path w="6350" h="9101455">
                <a:moveTo>
                  <a:pt x="6096" y="6216777"/>
                </a:moveTo>
                <a:lnTo>
                  <a:pt x="0" y="6216777"/>
                </a:lnTo>
                <a:lnTo>
                  <a:pt x="0" y="6625514"/>
                </a:lnTo>
                <a:lnTo>
                  <a:pt x="6096" y="6625514"/>
                </a:lnTo>
                <a:lnTo>
                  <a:pt x="6096" y="6216777"/>
                </a:lnTo>
                <a:close/>
              </a:path>
              <a:path w="6350" h="9101455">
                <a:moveTo>
                  <a:pt x="6096" y="5189232"/>
                </a:moveTo>
                <a:lnTo>
                  <a:pt x="0" y="5189232"/>
                </a:lnTo>
                <a:lnTo>
                  <a:pt x="0" y="6210605"/>
                </a:lnTo>
                <a:lnTo>
                  <a:pt x="6096" y="6210605"/>
                </a:lnTo>
                <a:lnTo>
                  <a:pt x="6096" y="5189232"/>
                </a:lnTo>
                <a:close/>
              </a:path>
              <a:path w="6350" h="9101455">
                <a:moveTo>
                  <a:pt x="6096" y="4771695"/>
                </a:moveTo>
                <a:lnTo>
                  <a:pt x="0" y="4771695"/>
                </a:lnTo>
                <a:lnTo>
                  <a:pt x="0" y="5183175"/>
                </a:lnTo>
                <a:lnTo>
                  <a:pt x="6096" y="5183175"/>
                </a:lnTo>
                <a:lnTo>
                  <a:pt x="6096" y="4771695"/>
                </a:lnTo>
                <a:close/>
              </a:path>
              <a:path w="6350" h="9101455">
                <a:moveTo>
                  <a:pt x="6096" y="4357167"/>
                </a:moveTo>
                <a:lnTo>
                  <a:pt x="0" y="4357167"/>
                </a:lnTo>
                <a:lnTo>
                  <a:pt x="0" y="4765599"/>
                </a:lnTo>
                <a:lnTo>
                  <a:pt x="6096" y="4765599"/>
                </a:lnTo>
                <a:lnTo>
                  <a:pt x="6096" y="4357167"/>
                </a:lnTo>
                <a:close/>
              </a:path>
              <a:path w="6350" h="9101455">
                <a:moveTo>
                  <a:pt x="6096" y="4146550"/>
                </a:moveTo>
                <a:lnTo>
                  <a:pt x="0" y="4146550"/>
                </a:lnTo>
                <a:lnTo>
                  <a:pt x="0" y="4351071"/>
                </a:lnTo>
                <a:lnTo>
                  <a:pt x="6096" y="4351071"/>
                </a:lnTo>
                <a:lnTo>
                  <a:pt x="6096" y="4146550"/>
                </a:lnTo>
                <a:close/>
              </a:path>
              <a:path w="6350" h="9101455">
                <a:moveTo>
                  <a:pt x="6096" y="3732085"/>
                </a:moveTo>
                <a:lnTo>
                  <a:pt x="0" y="3732085"/>
                </a:lnTo>
                <a:lnTo>
                  <a:pt x="0" y="4140504"/>
                </a:lnTo>
                <a:lnTo>
                  <a:pt x="6096" y="4140504"/>
                </a:lnTo>
                <a:lnTo>
                  <a:pt x="6096" y="3732085"/>
                </a:lnTo>
                <a:close/>
              </a:path>
              <a:path w="6350" h="9101455">
                <a:moveTo>
                  <a:pt x="6096" y="3521760"/>
                </a:moveTo>
                <a:lnTo>
                  <a:pt x="0" y="3521760"/>
                </a:lnTo>
                <a:lnTo>
                  <a:pt x="0" y="3725989"/>
                </a:lnTo>
                <a:lnTo>
                  <a:pt x="6096" y="3725989"/>
                </a:lnTo>
                <a:lnTo>
                  <a:pt x="6096" y="3521760"/>
                </a:lnTo>
                <a:close/>
              </a:path>
              <a:path w="6350" h="9101455">
                <a:moveTo>
                  <a:pt x="6096" y="2695448"/>
                </a:moveTo>
                <a:lnTo>
                  <a:pt x="0" y="2695448"/>
                </a:lnTo>
                <a:lnTo>
                  <a:pt x="0" y="3515664"/>
                </a:lnTo>
                <a:lnTo>
                  <a:pt x="6096" y="3515664"/>
                </a:lnTo>
                <a:lnTo>
                  <a:pt x="6096" y="2695448"/>
                </a:lnTo>
                <a:close/>
              </a:path>
              <a:path w="6350" h="9101455">
                <a:moveTo>
                  <a:pt x="6096" y="1872119"/>
                </a:moveTo>
                <a:lnTo>
                  <a:pt x="0" y="1872119"/>
                </a:lnTo>
                <a:lnTo>
                  <a:pt x="0" y="2689275"/>
                </a:lnTo>
                <a:lnTo>
                  <a:pt x="6096" y="2689275"/>
                </a:lnTo>
                <a:lnTo>
                  <a:pt x="6096" y="1872119"/>
                </a:lnTo>
                <a:close/>
              </a:path>
              <a:path w="6350" h="9101455">
                <a:moveTo>
                  <a:pt x="6096" y="1661845"/>
                </a:moveTo>
                <a:lnTo>
                  <a:pt x="0" y="1661845"/>
                </a:lnTo>
                <a:lnTo>
                  <a:pt x="0" y="1866061"/>
                </a:lnTo>
                <a:lnTo>
                  <a:pt x="6096" y="1866061"/>
                </a:lnTo>
                <a:lnTo>
                  <a:pt x="6096" y="1661845"/>
                </a:lnTo>
                <a:close/>
              </a:path>
              <a:path w="6350" h="9101455">
                <a:moveTo>
                  <a:pt x="6096" y="1244282"/>
                </a:moveTo>
                <a:lnTo>
                  <a:pt x="0" y="1244282"/>
                </a:lnTo>
                <a:lnTo>
                  <a:pt x="0" y="1655749"/>
                </a:lnTo>
                <a:lnTo>
                  <a:pt x="6096" y="1655749"/>
                </a:lnTo>
                <a:lnTo>
                  <a:pt x="6096" y="1244282"/>
                </a:lnTo>
                <a:close/>
              </a:path>
              <a:path w="6350" h="9101455">
                <a:moveTo>
                  <a:pt x="6096" y="829449"/>
                </a:moveTo>
                <a:lnTo>
                  <a:pt x="0" y="829449"/>
                </a:lnTo>
                <a:lnTo>
                  <a:pt x="0" y="1238173"/>
                </a:lnTo>
                <a:lnTo>
                  <a:pt x="6096" y="1238173"/>
                </a:lnTo>
                <a:lnTo>
                  <a:pt x="6096" y="829449"/>
                </a:lnTo>
                <a:close/>
              </a:path>
              <a:path w="6350" h="9101455">
                <a:moveTo>
                  <a:pt x="6096" y="210616"/>
                </a:moveTo>
                <a:lnTo>
                  <a:pt x="0" y="210616"/>
                </a:lnTo>
                <a:lnTo>
                  <a:pt x="0" y="823264"/>
                </a:lnTo>
                <a:lnTo>
                  <a:pt x="6096" y="823264"/>
                </a:lnTo>
                <a:lnTo>
                  <a:pt x="6096" y="210616"/>
                </a:lnTo>
                <a:close/>
              </a:path>
              <a:path w="6350" h="9101455">
                <a:moveTo>
                  <a:pt x="6096" y="0"/>
                </a:moveTo>
                <a:lnTo>
                  <a:pt x="0" y="0"/>
                </a:lnTo>
                <a:lnTo>
                  <a:pt x="0" y="204520"/>
                </a:lnTo>
                <a:lnTo>
                  <a:pt x="6096" y="204520"/>
                </a:lnTo>
                <a:lnTo>
                  <a:pt x="60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7138669" y="10136123"/>
            <a:ext cx="0" cy="128270"/>
          </a:xfrm>
          <a:custGeom>
            <a:avLst/>
            <a:gdLst/>
            <a:ahLst/>
            <a:cxnLst/>
            <a:rect l="l" t="t" r="r" b="b"/>
            <a:pathLst>
              <a:path h="128270">
                <a:moveTo>
                  <a:pt x="0" y="128015"/>
                </a:moveTo>
                <a:lnTo>
                  <a:pt x="0" y="0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340182" y="339597"/>
            <a:ext cx="6885305" cy="10019030"/>
            <a:chOff x="340182" y="339597"/>
            <a:chExt cx="6885305" cy="10019030"/>
          </a:xfrm>
        </p:grpSpPr>
        <p:sp>
          <p:nvSpPr>
            <p:cNvPr id="6" name="object 6"/>
            <p:cNvSpPr/>
            <p:nvPr/>
          </p:nvSpPr>
          <p:spPr>
            <a:xfrm>
              <a:off x="448360" y="9564319"/>
              <a:ext cx="6350" cy="204470"/>
            </a:xfrm>
            <a:custGeom>
              <a:avLst/>
              <a:gdLst/>
              <a:ahLst/>
              <a:cxnLst/>
              <a:rect l="l" t="t" r="r" b="b"/>
              <a:pathLst>
                <a:path w="6350" h="204470">
                  <a:moveTo>
                    <a:pt x="6095" y="0"/>
                  </a:moveTo>
                  <a:lnTo>
                    <a:pt x="0" y="0"/>
                  </a:lnTo>
                  <a:lnTo>
                    <a:pt x="0" y="204215"/>
                  </a:lnTo>
                  <a:lnTo>
                    <a:pt x="6095" y="204215"/>
                  </a:lnTo>
                  <a:lnTo>
                    <a:pt x="60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41071" y="340486"/>
              <a:ext cx="6883400" cy="10017125"/>
            </a:xfrm>
            <a:custGeom>
              <a:avLst/>
              <a:gdLst/>
              <a:ahLst/>
              <a:cxnLst/>
              <a:rect l="l" t="t" r="r" b="b"/>
              <a:pathLst>
                <a:path w="6883400" h="10017125">
                  <a:moveTo>
                    <a:pt x="304" y="93852"/>
                  </a:moveTo>
                  <a:lnTo>
                    <a:pt x="304" y="60325"/>
                  </a:lnTo>
                  <a:lnTo>
                    <a:pt x="3352" y="60960"/>
                  </a:lnTo>
                  <a:lnTo>
                    <a:pt x="6705" y="61595"/>
                  </a:lnTo>
                  <a:lnTo>
                    <a:pt x="9753" y="61849"/>
                  </a:lnTo>
                  <a:lnTo>
                    <a:pt x="13106" y="62102"/>
                  </a:lnTo>
                  <a:lnTo>
                    <a:pt x="16459" y="62483"/>
                  </a:lnTo>
                  <a:lnTo>
                    <a:pt x="19507" y="62483"/>
                  </a:lnTo>
                  <a:lnTo>
                    <a:pt x="22555" y="62102"/>
                  </a:lnTo>
                  <a:lnTo>
                    <a:pt x="25907" y="61849"/>
                  </a:lnTo>
                  <a:lnTo>
                    <a:pt x="50291" y="46608"/>
                  </a:lnTo>
                  <a:lnTo>
                    <a:pt x="52730" y="43306"/>
                  </a:lnTo>
                  <a:lnTo>
                    <a:pt x="55168" y="40258"/>
                  </a:lnTo>
                  <a:lnTo>
                    <a:pt x="56997" y="37211"/>
                  </a:lnTo>
                  <a:lnTo>
                    <a:pt x="58826" y="34163"/>
                  </a:lnTo>
                  <a:lnTo>
                    <a:pt x="60350" y="31369"/>
                  </a:lnTo>
                  <a:lnTo>
                    <a:pt x="61569" y="28321"/>
                  </a:lnTo>
                  <a:lnTo>
                    <a:pt x="62483" y="25526"/>
                  </a:lnTo>
                  <a:lnTo>
                    <a:pt x="63398" y="22860"/>
                  </a:lnTo>
                  <a:lnTo>
                    <a:pt x="64007" y="20066"/>
                  </a:lnTo>
                  <a:lnTo>
                    <a:pt x="64007" y="17399"/>
                  </a:lnTo>
                  <a:lnTo>
                    <a:pt x="64312" y="14604"/>
                  </a:lnTo>
                  <a:lnTo>
                    <a:pt x="60655" y="0"/>
                  </a:lnTo>
                  <a:lnTo>
                    <a:pt x="93573" y="253"/>
                  </a:lnTo>
                </a:path>
                <a:path w="6883400" h="10017125">
                  <a:moveTo>
                    <a:pt x="85343" y="93852"/>
                  </a:moveTo>
                  <a:lnTo>
                    <a:pt x="85343" y="85344"/>
                  </a:lnTo>
                  <a:lnTo>
                    <a:pt x="93573" y="85344"/>
                  </a:lnTo>
                </a:path>
                <a:path w="6883400" h="10017125">
                  <a:moveTo>
                    <a:pt x="93573" y="253"/>
                  </a:moveTo>
                  <a:lnTo>
                    <a:pt x="126796" y="253"/>
                  </a:lnTo>
                  <a:lnTo>
                    <a:pt x="126187" y="2413"/>
                  </a:lnTo>
                  <a:lnTo>
                    <a:pt x="125577" y="5206"/>
                  </a:lnTo>
                  <a:lnTo>
                    <a:pt x="125272" y="7620"/>
                  </a:lnTo>
                  <a:lnTo>
                    <a:pt x="124663" y="10032"/>
                  </a:lnTo>
                  <a:lnTo>
                    <a:pt x="124358" y="12826"/>
                  </a:lnTo>
                  <a:lnTo>
                    <a:pt x="124358" y="15240"/>
                  </a:lnTo>
                  <a:lnTo>
                    <a:pt x="124053" y="17906"/>
                  </a:lnTo>
                  <a:lnTo>
                    <a:pt x="124053" y="20447"/>
                  </a:lnTo>
                  <a:lnTo>
                    <a:pt x="124358" y="23114"/>
                  </a:lnTo>
                  <a:lnTo>
                    <a:pt x="124358" y="25526"/>
                  </a:lnTo>
                  <a:lnTo>
                    <a:pt x="124967" y="28321"/>
                  </a:lnTo>
                  <a:lnTo>
                    <a:pt x="125272" y="30733"/>
                  </a:lnTo>
                  <a:lnTo>
                    <a:pt x="125882" y="33147"/>
                  </a:lnTo>
                  <a:lnTo>
                    <a:pt x="126492" y="35687"/>
                  </a:lnTo>
                  <a:lnTo>
                    <a:pt x="127101" y="38100"/>
                  </a:lnTo>
                  <a:lnTo>
                    <a:pt x="128015" y="40513"/>
                  </a:lnTo>
                  <a:lnTo>
                    <a:pt x="128930" y="42672"/>
                  </a:lnTo>
                  <a:lnTo>
                    <a:pt x="129844" y="45085"/>
                  </a:lnTo>
                  <a:lnTo>
                    <a:pt x="131064" y="47244"/>
                  </a:lnTo>
                  <a:lnTo>
                    <a:pt x="132283" y="49022"/>
                  </a:lnTo>
                  <a:lnTo>
                    <a:pt x="133807" y="50926"/>
                  </a:lnTo>
                  <a:lnTo>
                    <a:pt x="135026" y="52704"/>
                  </a:lnTo>
                  <a:lnTo>
                    <a:pt x="136855" y="54482"/>
                  </a:lnTo>
                  <a:lnTo>
                    <a:pt x="138379" y="56006"/>
                  </a:lnTo>
                  <a:lnTo>
                    <a:pt x="140208" y="57530"/>
                  </a:lnTo>
                  <a:lnTo>
                    <a:pt x="142036" y="58800"/>
                  </a:lnTo>
                  <a:lnTo>
                    <a:pt x="144170" y="60071"/>
                  </a:lnTo>
                  <a:lnTo>
                    <a:pt x="146303" y="60960"/>
                  </a:lnTo>
                  <a:lnTo>
                    <a:pt x="148437" y="61595"/>
                  </a:lnTo>
                  <a:lnTo>
                    <a:pt x="150875" y="62483"/>
                  </a:lnTo>
                  <a:lnTo>
                    <a:pt x="153314" y="62738"/>
                  </a:lnTo>
                  <a:lnTo>
                    <a:pt x="155752" y="63119"/>
                  </a:lnTo>
                  <a:lnTo>
                    <a:pt x="158495" y="62738"/>
                  </a:lnTo>
                  <a:lnTo>
                    <a:pt x="161239" y="62102"/>
                  </a:lnTo>
                  <a:lnTo>
                    <a:pt x="163677" y="61595"/>
                  </a:lnTo>
                  <a:lnTo>
                    <a:pt x="165811" y="60578"/>
                  </a:lnTo>
                  <a:lnTo>
                    <a:pt x="167944" y="59690"/>
                  </a:lnTo>
                  <a:lnTo>
                    <a:pt x="170078" y="58547"/>
                  </a:lnTo>
                  <a:lnTo>
                    <a:pt x="178308" y="50926"/>
                  </a:lnTo>
                  <a:lnTo>
                    <a:pt x="179831" y="49022"/>
                  </a:lnTo>
                  <a:lnTo>
                    <a:pt x="184708" y="38353"/>
                  </a:lnTo>
                  <a:lnTo>
                    <a:pt x="185623" y="35941"/>
                  </a:lnTo>
                  <a:lnTo>
                    <a:pt x="185928" y="33527"/>
                  </a:lnTo>
                  <a:lnTo>
                    <a:pt x="186537" y="31115"/>
                  </a:lnTo>
                  <a:lnTo>
                    <a:pt x="186842" y="28575"/>
                  </a:lnTo>
                  <a:lnTo>
                    <a:pt x="187147" y="25907"/>
                  </a:lnTo>
                  <a:lnTo>
                    <a:pt x="187451" y="23495"/>
                  </a:lnTo>
                  <a:lnTo>
                    <a:pt x="187756" y="20700"/>
                  </a:lnTo>
                  <a:lnTo>
                    <a:pt x="187756" y="18288"/>
                  </a:lnTo>
                  <a:lnTo>
                    <a:pt x="187756" y="15494"/>
                  </a:lnTo>
                  <a:lnTo>
                    <a:pt x="187756" y="13080"/>
                  </a:lnTo>
                  <a:lnTo>
                    <a:pt x="187451" y="10287"/>
                  </a:lnTo>
                  <a:lnTo>
                    <a:pt x="187147" y="7874"/>
                  </a:lnTo>
                  <a:lnTo>
                    <a:pt x="186842" y="5206"/>
                  </a:lnTo>
                  <a:lnTo>
                    <a:pt x="186537" y="2667"/>
                  </a:lnTo>
                  <a:lnTo>
                    <a:pt x="186232" y="253"/>
                  </a:lnTo>
                  <a:lnTo>
                    <a:pt x="218541" y="253"/>
                  </a:lnTo>
                </a:path>
                <a:path w="6883400" h="10017125">
                  <a:moveTo>
                    <a:pt x="93573" y="85344"/>
                  </a:moveTo>
                  <a:lnTo>
                    <a:pt x="218541" y="85344"/>
                  </a:lnTo>
                </a:path>
                <a:path w="6883400" h="10017125">
                  <a:moveTo>
                    <a:pt x="218541" y="253"/>
                  </a:moveTo>
                  <a:lnTo>
                    <a:pt x="251764" y="253"/>
                  </a:lnTo>
                  <a:lnTo>
                    <a:pt x="251155" y="2413"/>
                  </a:lnTo>
                  <a:lnTo>
                    <a:pt x="250545" y="5206"/>
                  </a:lnTo>
                  <a:lnTo>
                    <a:pt x="250240" y="7620"/>
                  </a:lnTo>
                  <a:lnTo>
                    <a:pt x="249631" y="10032"/>
                  </a:lnTo>
                  <a:lnTo>
                    <a:pt x="249326" y="12826"/>
                  </a:lnTo>
                  <a:lnTo>
                    <a:pt x="249326" y="25526"/>
                  </a:lnTo>
                  <a:lnTo>
                    <a:pt x="249936" y="28321"/>
                  </a:lnTo>
                  <a:lnTo>
                    <a:pt x="250240" y="30733"/>
                  </a:lnTo>
                  <a:lnTo>
                    <a:pt x="250850" y="33147"/>
                  </a:lnTo>
                  <a:lnTo>
                    <a:pt x="251459" y="35687"/>
                  </a:lnTo>
                  <a:lnTo>
                    <a:pt x="252069" y="38100"/>
                  </a:lnTo>
                  <a:lnTo>
                    <a:pt x="252984" y="40513"/>
                  </a:lnTo>
                  <a:lnTo>
                    <a:pt x="253898" y="42672"/>
                  </a:lnTo>
                  <a:lnTo>
                    <a:pt x="254812" y="45085"/>
                  </a:lnTo>
                  <a:lnTo>
                    <a:pt x="267309" y="58800"/>
                  </a:lnTo>
                  <a:lnTo>
                    <a:pt x="269138" y="60071"/>
                  </a:lnTo>
                  <a:lnTo>
                    <a:pt x="271272" y="60960"/>
                  </a:lnTo>
                  <a:lnTo>
                    <a:pt x="273710" y="61595"/>
                  </a:lnTo>
                  <a:lnTo>
                    <a:pt x="275844" y="62483"/>
                  </a:lnTo>
                  <a:lnTo>
                    <a:pt x="278282" y="62738"/>
                  </a:lnTo>
                  <a:lnTo>
                    <a:pt x="280720" y="63119"/>
                  </a:lnTo>
                  <a:lnTo>
                    <a:pt x="283464" y="62738"/>
                  </a:lnTo>
                  <a:lnTo>
                    <a:pt x="286207" y="62102"/>
                  </a:lnTo>
                  <a:lnTo>
                    <a:pt x="288645" y="61595"/>
                  </a:lnTo>
                  <a:lnTo>
                    <a:pt x="290779" y="60578"/>
                  </a:lnTo>
                  <a:lnTo>
                    <a:pt x="292912" y="59690"/>
                  </a:lnTo>
                  <a:lnTo>
                    <a:pt x="295046" y="58547"/>
                  </a:lnTo>
                  <a:lnTo>
                    <a:pt x="296875" y="57276"/>
                  </a:lnTo>
                  <a:lnTo>
                    <a:pt x="299008" y="56006"/>
                  </a:lnTo>
                  <a:lnTo>
                    <a:pt x="300532" y="54228"/>
                  </a:lnTo>
                  <a:lnTo>
                    <a:pt x="302056" y="52704"/>
                  </a:lnTo>
                  <a:lnTo>
                    <a:pt x="303580" y="50926"/>
                  </a:lnTo>
                  <a:lnTo>
                    <a:pt x="304800" y="49022"/>
                  </a:lnTo>
                  <a:lnTo>
                    <a:pt x="306019" y="46863"/>
                  </a:lnTo>
                  <a:lnTo>
                    <a:pt x="307238" y="45085"/>
                  </a:lnTo>
                  <a:lnTo>
                    <a:pt x="308152" y="42672"/>
                  </a:lnTo>
                  <a:lnTo>
                    <a:pt x="309067" y="40513"/>
                  </a:lnTo>
                  <a:lnTo>
                    <a:pt x="309676" y="38353"/>
                  </a:lnTo>
                  <a:lnTo>
                    <a:pt x="310591" y="35941"/>
                  </a:lnTo>
                  <a:lnTo>
                    <a:pt x="310895" y="33527"/>
                  </a:lnTo>
                  <a:lnTo>
                    <a:pt x="311505" y="31115"/>
                  </a:lnTo>
                  <a:lnTo>
                    <a:pt x="312115" y="28575"/>
                  </a:lnTo>
                  <a:lnTo>
                    <a:pt x="312115" y="25907"/>
                  </a:lnTo>
                  <a:lnTo>
                    <a:pt x="312420" y="23495"/>
                  </a:lnTo>
                  <a:lnTo>
                    <a:pt x="312724" y="20700"/>
                  </a:lnTo>
                  <a:lnTo>
                    <a:pt x="312724" y="18288"/>
                  </a:lnTo>
                  <a:lnTo>
                    <a:pt x="312724" y="15494"/>
                  </a:lnTo>
                  <a:lnTo>
                    <a:pt x="312724" y="13080"/>
                  </a:lnTo>
                  <a:lnTo>
                    <a:pt x="312420" y="10287"/>
                  </a:lnTo>
                  <a:lnTo>
                    <a:pt x="312115" y="7874"/>
                  </a:lnTo>
                  <a:lnTo>
                    <a:pt x="311810" y="5206"/>
                  </a:lnTo>
                  <a:lnTo>
                    <a:pt x="311505" y="2667"/>
                  </a:lnTo>
                  <a:lnTo>
                    <a:pt x="311200" y="253"/>
                  </a:lnTo>
                  <a:lnTo>
                    <a:pt x="343509" y="253"/>
                  </a:lnTo>
                </a:path>
                <a:path w="6883400" h="10017125">
                  <a:moveTo>
                    <a:pt x="218541" y="85344"/>
                  </a:moveTo>
                  <a:lnTo>
                    <a:pt x="343509" y="85344"/>
                  </a:lnTo>
                </a:path>
                <a:path w="6883400" h="10017125">
                  <a:moveTo>
                    <a:pt x="343509" y="253"/>
                  </a:moveTo>
                  <a:lnTo>
                    <a:pt x="377037" y="253"/>
                  </a:lnTo>
                  <a:lnTo>
                    <a:pt x="376428" y="2413"/>
                  </a:lnTo>
                  <a:lnTo>
                    <a:pt x="375513" y="5206"/>
                  </a:lnTo>
                  <a:lnTo>
                    <a:pt x="375208" y="7620"/>
                  </a:lnTo>
                  <a:lnTo>
                    <a:pt x="374903" y="10032"/>
                  </a:lnTo>
                  <a:lnTo>
                    <a:pt x="374599" y="12826"/>
                  </a:lnTo>
                  <a:lnTo>
                    <a:pt x="374294" y="15240"/>
                  </a:lnTo>
                  <a:lnTo>
                    <a:pt x="374294" y="17906"/>
                  </a:lnTo>
                  <a:lnTo>
                    <a:pt x="374294" y="20447"/>
                  </a:lnTo>
                  <a:lnTo>
                    <a:pt x="374294" y="23114"/>
                  </a:lnTo>
                  <a:lnTo>
                    <a:pt x="374599" y="25526"/>
                  </a:lnTo>
                  <a:lnTo>
                    <a:pt x="374903" y="28321"/>
                  </a:lnTo>
                  <a:lnTo>
                    <a:pt x="375208" y="30733"/>
                  </a:lnTo>
                  <a:lnTo>
                    <a:pt x="375818" y="33147"/>
                  </a:lnTo>
                  <a:lnTo>
                    <a:pt x="376428" y="35687"/>
                  </a:lnTo>
                  <a:lnTo>
                    <a:pt x="382523" y="49022"/>
                  </a:lnTo>
                  <a:lnTo>
                    <a:pt x="383743" y="50926"/>
                  </a:lnTo>
                  <a:lnTo>
                    <a:pt x="385267" y="52704"/>
                  </a:lnTo>
                  <a:lnTo>
                    <a:pt x="386791" y="54482"/>
                  </a:lnTo>
                  <a:lnTo>
                    <a:pt x="388315" y="56006"/>
                  </a:lnTo>
                  <a:lnTo>
                    <a:pt x="390144" y="57530"/>
                  </a:lnTo>
                  <a:lnTo>
                    <a:pt x="392277" y="58800"/>
                  </a:lnTo>
                  <a:lnTo>
                    <a:pt x="394106" y="60071"/>
                  </a:lnTo>
                  <a:lnTo>
                    <a:pt x="396239" y="60960"/>
                  </a:lnTo>
                  <a:lnTo>
                    <a:pt x="398678" y="61595"/>
                  </a:lnTo>
                  <a:lnTo>
                    <a:pt x="400811" y="62483"/>
                  </a:lnTo>
                  <a:lnTo>
                    <a:pt x="403250" y="62738"/>
                  </a:lnTo>
                  <a:lnTo>
                    <a:pt x="405993" y="63119"/>
                  </a:lnTo>
                  <a:lnTo>
                    <a:pt x="408736" y="62738"/>
                  </a:lnTo>
                  <a:lnTo>
                    <a:pt x="411175" y="62102"/>
                  </a:lnTo>
                  <a:lnTo>
                    <a:pt x="413613" y="61595"/>
                  </a:lnTo>
                  <a:lnTo>
                    <a:pt x="416052" y="60578"/>
                  </a:lnTo>
                  <a:lnTo>
                    <a:pt x="418185" y="59690"/>
                  </a:lnTo>
                  <a:lnTo>
                    <a:pt x="420014" y="58547"/>
                  </a:lnTo>
                  <a:lnTo>
                    <a:pt x="422147" y="57276"/>
                  </a:lnTo>
                  <a:lnTo>
                    <a:pt x="423976" y="56006"/>
                  </a:lnTo>
                  <a:lnTo>
                    <a:pt x="425500" y="54228"/>
                  </a:lnTo>
                  <a:lnTo>
                    <a:pt x="427024" y="52704"/>
                  </a:lnTo>
                  <a:lnTo>
                    <a:pt x="428548" y="50926"/>
                  </a:lnTo>
                  <a:lnTo>
                    <a:pt x="429767" y="49022"/>
                  </a:lnTo>
                  <a:lnTo>
                    <a:pt x="430987" y="46863"/>
                  </a:lnTo>
                  <a:lnTo>
                    <a:pt x="432206" y="45085"/>
                  </a:lnTo>
                  <a:lnTo>
                    <a:pt x="433120" y="42672"/>
                  </a:lnTo>
                  <a:lnTo>
                    <a:pt x="434035" y="40513"/>
                  </a:lnTo>
                  <a:lnTo>
                    <a:pt x="434644" y="38353"/>
                  </a:lnTo>
                  <a:lnTo>
                    <a:pt x="435559" y="35941"/>
                  </a:lnTo>
                  <a:lnTo>
                    <a:pt x="436168" y="33527"/>
                  </a:lnTo>
                  <a:lnTo>
                    <a:pt x="436473" y="31115"/>
                  </a:lnTo>
                  <a:lnTo>
                    <a:pt x="437083" y="28575"/>
                  </a:lnTo>
                  <a:lnTo>
                    <a:pt x="437388" y="25907"/>
                  </a:lnTo>
                  <a:lnTo>
                    <a:pt x="437388" y="23495"/>
                  </a:lnTo>
                  <a:lnTo>
                    <a:pt x="437692" y="20700"/>
                  </a:lnTo>
                  <a:lnTo>
                    <a:pt x="437692" y="18288"/>
                  </a:lnTo>
                  <a:lnTo>
                    <a:pt x="437692" y="15494"/>
                  </a:lnTo>
                  <a:lnTo>
                    <a:pt x="437692" y="13080"/>
                  </a:lnTo>
                  <a:lnTo>
                    <a:pt x="437388" y="10287"/>
                  </a:lnTo>
                  <a:lnTo>
                    <a:pt x="437388" y="7874"/>
                  </a:lnTo>
                  <a:lnTo>
                    <a:pt x="436778" y="5206"/>
                  </a:lnTo>
                  <a:lnTo>
                    <a:pt x="436778" y="2667"/>
                  </a:lnTo>
                  <a:lnTo>
                    <a:pt x="436168" y="253"/>
                  </a:lnTo>
                  <a:lnTo>
                    <a:pt x="468477" y="253"/>
                  </a:lnTo>
                </a:path>
                <a:path w="6883400" h="10017125">
                  <a:moveTo>
                    <a:pt x="343509" y="85344"/>
                  </a:moveTo>
                  <a:lnTo>
                    <a:pt x="468477" y="85344"/>
                  </a:lnTo>
                </a:path>
                <a:path w="6883400" h="10017125">
                  <a:moveTo>
                    <a:pt x="468477" y="253"/>
                  </a:moveTo>
                  <a:lnTo>
                    <a:pt x="502005" y="253"/>
                  </a:lnTo>
                  <a:lnTo>
                    <a:pt x="501395" y="2413"/>
                  </a:lnTo>
                  <a:lnTo>
                    <a:pt x="500481" y="5206"/>
                  </a:lnTo>
                  <a:lnTo>
                    <a:pt x="500176" y="7620"/>
                  </a:lnTo>
                  <a:lnTo>
                    <a:pt x="499871" y="10032"/>
                  </a:lnTo>
                  <a:lnTo>
                    <a:pt x="499567" y="12826"/>
                  </a:lnTo>
                  <a:lnTo>
                    <a:pt x="499262" y="15240"/>
                  </a:lnTo>
                  <a:lnTo>
                    <a:pt x="499262" y="17906"/>
                  </a:lnTo>
                  <a:lnTo>
                    <a:pt x="499262" y="20447"/>
                  </a:lnTo>
                  <a:lnTo>
                    <a:pt x="499262" y="23114"/>
                  </a:lnTo>
                  <a:lnTo>
                    <a:pt x="499567" y="25526"/>
                  </a:lnTo>
                  <a:lnTo>
                    <a:pt x="499871" y="28321"/>
                  </a:lnTo>
                  <a:lnTo>
                    <a:pt x="500176" y="30733"/>
                  </a:lnTo>
                  <a:lnTo>
                    <a:pt x="500786" y="33147"/>
                  </a:lnTo>
                  <a:lnTo>
                    <a:pt x="501395" y="35687"/>
                  </a:lnTo>
                  <a:lnTo>
                    <a:pt x="507492" y="49022"/>
                  </a:lnTo>
                  <a:lnTo>
                    <a:pt x="508711" y="50926"/>
                  </a:lnTo>
                  <a:lnTo>
                    <a:pt x="510235" y="52704"/>
                  </a:lnTo>
                  <a:lnTo>
                    <a:pt x="511759" y="54482"/>
                  </a:lnTo>
                  <a:lnTo>
                    <a:pt x="513588" y="56006"/>
                  </a:lnTo>
                  <a:lnTo>
                    <a:pt x="515111" y="57530"/>
                  </a:lnTo>
                  <a:lnTo>
                    <a:pt x="517245" y="58800"/>
                  </a:lnTo>
                  <a:lnTo>
                    <a:pt x="519074" y="60071"/>
                  </a:lnTo>
                  <a:lnTo>
                    <a:pt x="521208" y="60960"/>
                  </a:lnTo>
                  <a:lnTo>
                    <a:pt x="523646" y="61595"/>
                  </a:lnTo>
                  <a:lnTo>
                    <a:pt x="525780" y="62483"/>
                  </a:lnTo>
                  <a:lnTo>
                    <a:pt x="528218" y="62738"/>
                  </a:lnTo>
                  <a:lnTo>
                    <a:pt x="530961" y="63119"/>
                  </a:lnTo>
                  <a:lnTo>
                    <a:pt x="533704" y="62738"/>
                  </a:lnTo>
                  <a:lnTo>
                    <a:pt x="536143" y="62102"/>
                  </a:lnTo>
                  <a:lnTo>
                    <a:pt x="538581" y="61595"/>
                  </a:lnTo>
                  <a:lnTo>
                    <a:pt x="541020" y="60578"/>
                  </a:lnTo>
                  <a:lnTo>
                    <a:pt x="543153" y="59690"/>
                  </a:lnTo>
                  <a:lnTo>
                    <a:pt x="545287" y="58547"/>
                  </a:lnTo>
                  <a:lnTo>
                    <a:pt x="547116" y="57276"/>
                  </a:lnTo>
                  <a:lnTo>
                    <a:pt x="548944" y="56006"/>
                  </a:lnTo>
                  <a:lnTo>
                    <a:pt x="550468" y="54228"/>
                  </a:lnTo>
                  <a:lnTo>
                    <a:pt x="551992" y="52704"/>
                  </a:lnTo>
                  <a:lnTo>
                    <a:pt x="553516" y="50926"/>
                  </a:lnTo>
                  <a:lnTo>
                    <a:pt x="554736" y="49022"/>
                  </a:lnTo>
                  <a:lnTo>
                    <a:pt x="555955" y="46863"/>
                  </a:lnTo>
                  <a:lnTo>
                    <a:pt x="557174" y="45085"/>
                  </a:lnTo>
                  <a:lnTo>
                    <a:pt x="558088" y="42672"/>
                  </a:lnTo>
                  <a:lnTo>
                    <a:pt x="559003" y="40513"/>
                  </a:lnTo>
                  <a:lnTo>
                    <a:pt x="559612" y="38353"/>
                  </a:lnTo>
                  <a:lnTo>
                    <a:pt x="560527" y="35941"/>
                  </a:lnTo>
                  <a:lnTo>
                    <a:pt x="561136" y="33527"/>
                  </a:lnTo>
                  <a:lnTo>
                    <a:pt x="561441" y="31115"/>
                  </a:lnTo>
                  <a:lnTo>
                    <a:pt x="562051" y="28575"/>
                  </a:lnTo>
                  <a:lnTo>
                    <a:pt x="562355" y="25907"/>
                  </a:lnTo>
                  <a:lnTo>
                    <a:pt x="562355" y="23495"/>
                  </a:lnTo>
                  <a:lnTo>
                    <a:pt x="562660" y="20700"/>
                  </a:lnTo>
                  <a:lnTo>
                    <a:pt x="562660" y="18288"/>
                  </a:lnTo>
                  <a:lnTo>
                    <a:pt x="562660" y="15494"/>
                  </a:lnTo>
                  <a:lnTo>
                    <a:pt x="562660" y="13080"/>
                  </a:lnTo>
                  <a:lnTo>
                    <a:pt x="562355" y="10287"/>
                  </a:lnTo>
                  <a:lnTo>
                    <a:pt x="562355" y="7874"/>
                  </a:lnTo>
                  <a:lnTo>
                    <a:pt x="562051" y="5206"/>
                  </a:lnTo>
                  <a:lnTo>
                    <a:pt x="561746" y="2667"/>
                  </a:lnTo>
                  <a:lnTo>
                    <a:pt x="561136" y="253"/>
                  </a:lnTo>
                  <a:lnTo>
                    <a:pt x="593445" y="253"/>
                  </a:lnTo>
                </a:path>
                <a:path w="6883400" h="10017125">
                  <a:moveTo>
                    <a:pt x="468477" y="85344"/>
                  </a:moveTo>
                  <a:lnTo>
                    <a:pt x="593445" y="85344"/>
                  </a:lnTo>
                </a:path>
                <a:path w="6883400" h="10017125">
                  <a:moveTo>
                    <a:pt x="593445" y="253"/>
                  </a:moveTo>
                  <a:lnTo>
                    <a:pt x="626973" y="253"/>
                  </a:lnTo>
                  <a:lnTo>
                    <a:pt x="626364" y="2413"/>
                  </a:lnTo>
                  <a:lnTo>
                    <a:pt x="625754" y="5206"/>
                  </a:lnTo>
                  <a:lnTo>
                    <a:pt x="625144" y="7620"/>
                  </a:lnTo>
                  <a:lnTo>
                    <a:pt x="624840" y="10032"/>
                  </a:lnTo>
                  <a:lnTo>
                    <a:pt x="624535" y="12826"/>
                  </a:lnTo>
                  <a:lnTo>
                    <a:pt x="624230" y="15240"/>
                  </a:lnTo>
                  <a:lnTo>
                    <a:pt x="624230" y="17906"/>
                  </a:lnTo>
                  <a:lnTo>
                    <a:pt x="624230" y="20447"/>
                  </a:lnTo>
                  <a:lnTo>
                    <a:pt x="624230" y="23114"/>
                  </a:lnTo>
                  <a:lnTo>
                    <a:pt x="624535" y="25526"/>
                  </a:lnTo>
                  <a:lnTo>
                    <a:pt x="624840" y="28321"/>
                  </a:lnTo>
                  <a:lnTo>
                    <a:pt x="625144" y="30733"/>
                  </a:lnTo>
                  <a:lnTo>
                    <a:pt x="625754" y="33147"/>
                  </a:lnTo>
                  <a:lnTo>
                    <a:pt x="626364" y="35687"/>
                  </a:lnTo>
                  <a:lnTo>
                    <a:pt x="627278" y="38100"/>
                  </a:lnTo>
                  <a:lnTo>
                    <a:pt x="627888" y="40513"/>
                  </a:lnTo>
                  <a:lnTo>
                    <a:pt x="628802" y="42672"/>
                  </a:lnTo>
                  <a:lnTo>
                    <a:pt x="630021" y="45085"/>
                  </a:lnTo>
                  <a:lnTo>
                    <a:pt x="631240" y="47244"/>
                  </a:lnTo>
                  <a:lnTo>
                    <a:pt x="632460" y="49022"/>
                  </a:lnTo>
                  <a:lnTo>
                    <a:pt x="633679" y="50926"/>
                  </a:lnTo>
                  <a:lnTo>
                    <a:pt x="635203" y="52704"/>
                  </a:lnTo>
                  <a:lnTo>
                    <a:pt x="636727" y="54482"/>
                  </a:lnTo>
                  <a:lnTo>
                    <a:pt x="638555" y="56006"/>
                  </a:lnTo>
                  <a:lnTo>
                    <a:pt x="648614" y="61595"/>
                  </a:lnTo>
                  <a:lnTo>
                    <a:pt x="650748" y="62483"/>
                  </a:lnTo>
                  <a:lnTo>
                    <a:pt x="653491" y="62738"/>
                  </a:lnTo>
                  <a:lnTo>
                    <a:pt x="655929" y="63119"/>
                  </a:lnTo>
                  <a:lnTo>
                    <a:pt x="658672" y="62738"/>
                  </a:lnTo>
                  <a:lnTo>
                    <a:pt x="661111" y="62102"/>
                  </a:lnTo>
                  <a:lnTo>
                    <a:pt x="663549" y="61595"/>
                  </a:lnTo>
                  <a:lnTo>
                    <a:pt x="665988" y="60578"/>
                  </a:lnTo>
                  <a:lnTo>
                    <a:pt x="668121" y="59690"/>
                  </a:lnTo>
                  <a:lnTo>
                    <a:pt x="670255" y="58547"/>
                  </a:lnTo>
                  <a:lnTo>
                    <a:pt x="672083" y="57276"/>
                  </a:lnTo>
                  <a:lnTo>
                    <a:pt x="673912" y="56006"/>
                  </a:lnTo>
                  <a:lnTo>
                    <a:pt x="675436" y="54228"/>
                  </a:lnTo>
                  <a:lnTo>
                    <a:pt x="676960" y="52704"/>
                  </a:lnTo>
                  <a:lnTo>
                    <a:pt x="678484" y="50926"/>
                  </a:lnTo>
                  <a:lnTo>
                    <a:pt x="679704" y="49022"/>
                  </a:lnTo>
                  <a:lnTo>
                    <a:pt x="680923" y="46863"/>
                  </a:lnTo>
                  <a:lnTo>
                    <a:pt x="682142" y="45085"/>
                  </a:lnTo>
                  <a:lnTo>
                    <a:pt x="683056" y="42672"/>
                  </a:lnTo>
                  <a:lnTo>
                    <a:pt x="683971" y="40513"/>
                  </a:lnTo>
                  <a:lnTo>
                    <a:pt x="684885" y="38353"/>
                  </a:lnTo>
                  <a:lnTo>
                    <a:pt x="685495" y="35941"/>
                  </a:lnTo>
                  <a:lnTo>
                    <a:pt x="686104" y="33527"/>
                  </a:lnTo>
                  <a:lnTo>
                    <a:pt x="686714" y="31115"/>
                  </a:lnTo>
                  <a:lnTo>
                    <a:pt x="687019" y="28575"/>
                  </a:lnTo>
                  <a:lnTo>
                    <a:pt x="687324" y="25907"/>
                  </a:lnTo>
                  <a:lnTo>
                    <a:pt x="687628" y="23495"/>
                  </a:lnTo>
                  <a:lnTo>
                    <a:pt x="687628" y="20700"/>
                  </a:lnTo>
                  <a:lnTo>
                    <a:pt x="687933" y="18288"/>
                  </a:lnTo>
                  <a:lnTo>
                    <a:pt x="687933" y="15494"/>
                  </a:lnTo>
                  <a:lnTo>
                    <a:pt x="687628" y="13080"/>
                  </a:lnTo>
                  <a:lnTo>
                    <a:pt x="687628" y="10287"/>
                  </a:lnTo>
                  <a:lnTo>
                    <a:pt x="687324" y="7874"/>
                  </a:lnTo>
                  <a:lnTo>
                    <a:pt x="687019" y="5206"/>
                  </a:lnTo>
                  <a:lnTo>
                    <a:pt x="686714" y="2667"/>
                  </a:lnTo>
                  <a:lnTo>
                    <a:pt x="686104" y="253"/>
                  </a:lnTo>
                  <a:lnTo>
                    <a:pt x="718413" y="253"/>
                  </a:lnTo>
                </a:path>
                <a:path w="6883400" h="10017125">
                  <a:moveTo>
                    <a:pt x="593445" y="85344"/>
                  </a:moveTo>
                  <a:lnTo>
                    <a:pt x="718413" y="85344"/>
                  </a:lnTo>
                </a:path>
                <a:path w="6883400" h="10017125">
                  <a:moveTo>
                    <a:pt x="718413" y="253"/>
                  </a:moveTo>
                  <a:lnTo>
                    <a:pt x="751941" y="253"/>
                  </a:lnTo>
                  <a:lnTo>
                    <a:pt x="751332" y="2413"/>
                  </a:lnTo>
                  <a:lnTo>
                    <a:pt x="750722" y="5206"/>
                  </a:lnTo>
                  <a:lnTo>
                    <a:pt x="750112" y="7620"/>
                  </a:lnTo>
                  <a:lnTo>
                    <a:pt x="749808" y="10032"/>
                  </a:lnTo>
                  <a:lnTo>
                    <a:pt x="749503" y="12826"/>
                  </a:lnTo>
                  <a:lnTo>
                    <a:pt x="749198" y="15240"/>
                  </a:lnTo>
                  <a:lnTo>
                    <a:pt x="749198" y="17906"/>
                  </a:lnTo>
                  <a:lnTo>
                    <a:pt x="749198" y="20447"/>
                  </a:lnTo>
                  <a:lnTo>
                    <a:pt x="749198" y="23114"/>
                  </a:lnTo>
                  <a:lnTo>
                    <a:pt x="749503" y="25526"/>
                  </a:lnTo>
                  <a:lnTo>
                    <a:pt x="749808" y="28321"/>
                  </a:lnTo>
                  <a:lnTo>
                    <a:pt x="750417" y="30733"/>
                  </a:lnTo>
                  <a:lnTo>
                    <a:pt x="750722" y="33147"/>
                  </a:lnTo>
                  <a:lnTo>
                    <a:pt x="751636" y="35687"/>
                  </a:lnTo>
                  <a:lnTo>
                    <a:pt x="752246" y="38100"/>
                  </a:lnTo>
                  <a:lnTo>
                    <a:pt x="752855" y="40513"/>
                  </a:lnTo>
                  <a:lnTo>
                    <a:pt x="754075" y="42672"/>
                  </a:lnTo>
                  <a:lnTo>
                    <a:pt x="754989" y="45085"/>
                  </a:lnTo>
                  <a:lnTo>
                    <a:pt x="756208" y="47244"/>
                  </a:lnTo>
                  <a:lnTo>
                    <a:pt x="757427" y="49022"/>
                  </a:lnTo>
                  <a:lnTo>
                    <a:pt x="758952" y="50926"/>
                  </a:lnTo>
                  <a:lnTo>
                    <a:pt x="760171" y="52704"/>
                  </a:lnTo>
                  <a:lnTo>
                    <a:pt x="761695" y="54482"/>
                  </a:lnTo>
                  <a:lnTo>
                    <a:pt x="763524" y="56006"/>
                  </a:lnTo>
                  <a:lnTo>
                    <a:pt x="765352" y="57530"/>
                  </a:lnTo>
                  <a:lnTo>
                    <a:pt x="767181" y="58800"/>
                  </a:lnTo>
                  <a:lnTo>
                    <a:pt x="769315" y="60071"/>
                  </a:lnTo>
                  <a:lnTo>
                    <a:pt x="771448" y="60960"/>
                  </a:lnTo>
                  <a:lnTo>
                    <a:pt x="773582" y="61595"/>
                  </a:lnTo>
                  <a:lnTo>
                    <a:pt x="776020" y="62483"/>
                  </a:lnTo>
                  <a:lnTo>
                    <a:pt x="778459" y="62738"/>
                  </a:lnTo>
                  <a:lnTo>
                    <a:pt x="780897" y="63119"/>
                  </a:lnTo>
                  <a:lnTo>
                    <a:pt x="783640" y="62738"/>
                  </a:lnTo>
                  <a:lnTo>
                    <a:pt x="786079" y="62102"/>
                  </a:lnTo>
                  <a:lnTo>
                    <a:pt x="788517" y="61595"/>
                  </a:lnTo>
                  <a:lnTo>
                    <a:pt x="790955" y="60578"/>
                  </a:lnTo>
                  <a:lnTo>
                    <a:pt x="793089" y="59690"/>
                  </a:lnTo>
                  <a:lnTo>
                    <a:pt x="795223" y="58547"/>
                  </a:lnTo>
                  <a:lnTo>
                    <a:pt x="797052" y="57276"/>
                  </a:lnTo>
                  <a:lnTo>
                    <a:pt x="798880" y="56006"/>
                  </a:lnTo>
                  <a:lnTo>
                    <a:pt x="800404" y="54228"/>
                  </a:lnTo>
                  <a:lnTo>
                    <a:pt x="802233" y="52704"/>
                  </a:lnTo>
                  <a:lnTo>
                    <a:pt x="803452" y="50926"/>
                  </a:lnTo>
                  <a:lnTo>
                    <a:pt x="804976" y="49022"/>
                  </a:lnTo>
                  <a:lnTo>
                    <a:pt x="806196" y="46863"/>
                  </a:lnTo>
                  <a:lnTo>
                    <a:pt x="807110" y="45085"/>
                  </a:lnTo>
                  <a:lnTo>
                    <a:pt x="808024" y="42672"/>
                  </a:lnTo>
                  <a:lnTo>
                    <a:pt x="808939" y="40513"/>
                  </a:lnTo>
                  <a:lnTo>
                    <a:pt x="809853" y="38353"/>
                  </a:lnTo>
                  <a:lnTo>
                    <a:pt x="810463" y="35941"/>
                  </a:lnTo>
                  <a:lnTo>
                    <a:pt x="811072" y="33527"/>
                  </a:lnTo>
                  <a:lnTo>
                    <a:pt x="811682" y="31115"/>
                  </a:lnTo>
                  <a:lnTo>
                    <a:pt x="811987" y="28575"/>
                  </a:lnTo>
                  <a:lnTo>
                    <a:pt x="812292" y="25907"/>
                  </a:lnTo>
                  <a:lnTo>
                    <a:pt x="812596" y="23495"/>
                  </a:lnTo>
                  <a:lnTo>
                    <a:pt x="812596" y="20700"/>
                  </a:lnTo>
                  <a:lnTo>
                    <a:pt x="812901" y="18288"/>
                  </a:lnTo>
                  <a:lnTo>
                    <a:pt x="812901" y="15494"/>
                  </a:lnTo>
                  <a:lnTo>
                    <a:pt x="812596" y="13080"/>
                  </a:lnTo>
                  <a:lnTo>
                    <a:pt x="812596" y="10287"/>
                  </a:lnTo>
                  <a:lnTo>
                    <a:pt x="812292" y="7874"/>
                  </a:lnTo>
                  <a:lnTo>
                    <a:pt x="811987" y="5206"/>
                  </a:lnTo>
                  <a:lnTo>
                    <a:pt x="811682" y="2667"/>
                  </a:lnTo>
                  <a:lnTo>
                    <a:pt x="811072" y="253"/>
                  </a:lnTo>
                  <a:lnTo>
                    <a:pt x="843381" y="253"/>
                  </a:lnTo>
                </a:path>
                <a:path w="6883400" h="10017125">
                  <a:moveTo>
                    <a:pt x="718413" y="85344"/>
                  </a:moveTo>
                  <a:lnTo>
                    <a:pt x="843381" y="85344"/>
                  </a:lnTo>
                </a:path>
                <a:path w="6883400" h="10017125">
                  <a:moveTo>
                    <a:pt x="843686" y="253"/>
                  </a:moveTo>
                  <a:lnTo>
                    <a:pt x="876909" y="253"/>
                  </a:lnTo>
                  <a:lnTo>
                    <a:pt x="876300" y="2413"/>
                  </a:lnTo>
                  <a:lnTo>
                    <a:pt x="875690" y="5206"/>
                  </a:lnTo>
                  <a:lnTo>
                    <a:pt x="875080" y="7620"/>
                  </a:lnTo>
                  <a:lnTo>
                    <a:pt x="874776" y="10032"/>
                  </a:lnTo>
                  <a:lnTo>
                    <a:pt x="874471" y="12826"/>
                  </a:lnTo>
                  <a:lnTo>
                    <a:pt x="874471" y="15240"/>
                  </a:lnTo>
                  <a:lnTo>
                    <a:pt x="874166" y="17906"/>
                  </a:lnTo>
                  <a:lnTo>
                    <a:pt x="874166" y="20447"/>
                  </a:lnTo>
                  <a:lnTo>
                    <a:pt x="874471" y="23114"/>
                  </a:lnTo>
                  <a:lnTo>
                    <a:pt x="874471" y="25526"/>
                  </a:lnTo>
                  <a:lnTo>
                    <a:pt x="875080" y="28321"/>
                  </a:lnTo>
                  <a:lnTo>
                    <a:pt x="875385" y="30733"/>
                  </a:lnTo>
                  <a:lnTo>
                    <a:pt x="875995" y="33147"/>
                  </a:lnTo>
                  <a:lnTo>
                    <a:pt x="876604" y="35687"/>
                  </a:lnTo>
                  <a:lnTo>
                    <a:pt x="877214" y="38100"/>
                  </a:lnTo>
                  <a:lnTo>
                    <a:pt x="878128" y="40513"/>
                  </a:lnTo>
                  <a:lnTo>
                    <a:pt x="879043" y="42672"/>
                  </a:lnTo>
                  <a:lnTo>
                    <a:pt x="879957" y="45085"/>
                  </a:lnTo>
                  <a:lnTo>
                    <a:pt x="881176" y="47244"/>
                  </a:lnTo>
                  <a:lnTo>
                    <a:pt x="882395" y="49022"/>
                  </a:lnTo>
                  <a:lnTo>
                    <a:pt x="883919" y="50926"/>
                  </a:lnTo>
                  <a:lnTo>
                    <a:pt x="885139" y="52704"/>
                  </a:lnTo>
                  <a:lnTo>
                    <a:pt x="886968" y="54482"/>
                  </a:lnTo>
                  <a:lnTo>
                    <a:pt x="888492" y="56006"/>
                  </a:lnTo>
                  <a:lnTo>
                    <a:pt x="890320" y="57530"/>
                  </a:lnTo>
                  <a:lnTo>
                    <a:pt x="892149" y="58800"/>
                  </a:lnTo>
                  <a:lnTo>
                    <a:pt x="894283" y="60071"/>
                  </a:lnTo>
                  <a:lnTo>
                    <a:pt x="896416" y="60960"/>
                  </a:lnTo>
                  <a:lnTo>
                    <a:pt x="898550" y="61595"/>
                  </a:lnTo>
                  <a:lnTo>
                    <a:pt x="900988" y="62483"/>
                  </a:lnTo>
                  <a:lnTo>
                    <a:pt x="903427" y="62738"/>
                  </a:lnTo>
                  <a:lnTo>
                    <a:pt x="905865" y="63119"/>
                  </a:lnTo>
                  <a:lnTo>
                    <a:pt x="908608" y="62738"/>
                  </a:lnTo>
                  <a:lnTo>
                    <a:pt x="911351" y="62102"/>
                  </a:lnTo>
                  <a:lnTo>
                    <a:pt x="913790" y="61595"/>
                  </a:lnTo>
                  <a:lnTo>
                    <a:pt x="915924" y="60578"/>
                  </a:lnTo>
                  <a:lnTo>
                    <a:pt x="918057" y="59690"/>
                  </a:lnTo>
                  <a:lnTo>
                    <a:pt x="920191" y="58547"/>
                  </a:lnTo>
                  <a:lnTo>
                    <a:pt x="922019" y="57276"/>
                  </a:lnTo>
                  <a:lnTo>
                    <a:pt x="923848" y="56006"/>
                  </a:lnTo>
                  <a:lnTo>
                    <a:pt x="925677" y="54228"/>
                  </a:lnTo>
                  <a:lnTo>
                    <a:pt x="927201" y="52704"/>
                  </a:lnTo>
                  <a:lnTo>
                    <a:pt x="928420" y="50926"/>
                  </a:lnTo>
                  <a:lnTo>
                    <a:pt x="929944" y="49022"/>
                  </a:lnTo>
                  <a:lnTo>
                    <a:pt x="931214" y="46863"/>
                  </a:lnTo>
                  <a:lnTo>
                    <a:pt x="932103" y="45085"/>
                  </a:lnTo>
                  <a:lnTo>
                    <a:pt x="932992" y="42672"/>
                  </a:lnTo>
                  <a:lnTo>
                    <a:pt x="934262" y="40513"/>
                  </a:lnTo>
                  <a:lnTo>
                    <a:pt x="934770" y="38353"/>
                  </a:lnTo>
                  <a:lnTo>
                    <a:pt x="935405" y="35941"/>
                  </a:lnTo>
                  <a:lnTo>
                    <a:pt x="936040" y="33527"/>
                  </a:lnTo>
                  <a:lnTo>
                    <a:pt x="936675" y="31115"/>
                  </a:lnTo>
                  <a:lnTo>
                    <a:pt x="936929" y="28575"/>
                  </a:lnTo>
                  <a:lnTo>
                    <a:pt x="937310" y="25907"/>
                  </a:lnTo>
                  <a:lnTo>
                    <a:pt x="937564" y="23495"/>
                  </a:lnTo>
                  <a:lnTo>
                    <a:pt x="937818" y="20700"/>
                  </a:lnTo>
                  <a:lnTo>
                    <a:pt x="937818" y="18288"/>
                  </a:lnTo>
                  <a:lnTo>
                    <a:pt x="937818" y="15494"/>
                  </a:lnTo>
                  <a:lnTo>
                    <a:pt x="937818" y="13080"/>
                  </a:lnTo>
                  <a:lnTo>
                    <a:pt x="937564" y="10287"/>
                  </a:lnTo>
                  <a:lnTo>
                    <a:pt x="937310" y="7874"/>
                  </a:lnTo>
                  <a:lnTo>
                    <a:pt x="936929" y="5206"/>
                  </a:lnTo>
                  <a:lnTo>
                    <a:pt x="936675" y="2667"/>
                  </a:lnTo>
                  <a:lnTo>
                    <a:pt x="936294" y="253"/>
                  </a:lnTo>
                  <a:lnTo>
                    <a:pt x="968679" y="253"/>
                  </a:lnTo>
                </a:path>
                <a:path w="6883400" h="10017125">
                  <a:moveTo>
                    <a:pt x="843686" y="85344"/>
                  </a:moveTo>
                  <a:lnTo>
                    <a:pt x="968679" y="85344"/>
                  </a:lnTo>
                </a:path>
                <a:path w="6883400" h="10017125">
                  <a:moveTo>
                    <a:pt x="968679" y="253"/>
                  </a:moveTo>
                  <a:lnTo>
                    <a:pt x="1001826" y="253"/>
                  </a:lnTo>
                  <a:lnTo>
                    <a:pt x="1001318" y="2413"/>
                  </a:lnTo>
                  <a:lnTo>
                    <a:pt x="1000683" y="5206"/>
                  </a:lnTo>
                  <a:lnTo>
                    <a:pt x="1000302" y="7620"/>
                  </a:lnTo>
                  <a:lnTo>
                    <a:pt x="999794" y="10032"/>
                  </a:lnTo>
                  <a:lnTo>
                    <a:pt x="999413" y="12826"/>
                  </a:lnTo>
                  <a:lnTo>
                    <a:pt x="999413" y="25526"/>
                  </a:lnTo>
                  <a:lnTo>
                    <a:pt x="1000048" y="28321"/>
                  </a:lnTo>
                  <a:lnTo>
                    <a:pt x="1000302" y="30733"/>
                  </a:lnTo>
                  <a:lnTo>
                    <a:pt x="1000937" y="33147"/>
                  </a:lnTo>
                  <a:lnTo>
                    <a:pt x="1001572" y="35687"/>
                  </a:lnTo>
                  <a:lnTo>
                    <a:pt x="1002207" y="38100"/>
                  </a:lnTo>
                  <a:lnTo>
                    <a:pt x="1003096" y="40513"/>
                  </a:lnTo>
                  <a:lnTo>
                    <a:pt x="1003985" y="42672"/>
                  </a:lnTo>
                  <a:lnTo>
                    <a:pt x="1004874" y="45085"/>
                  </a:lnTo>
                  <a:lnTo>
                    <a:pt x="1006144" y="47244"/>
                  </a:lnTo>
                  <a:lnTo>
                    <a:pt x="1007414" y="49022"/>
                  </a:lnTo>
                  <a:lnTo>
                    <a:pt x="1008938" y="50926"/>
                  </a:lnTo>
                  <a:lnTo>
                    <a:pt x="1010081" y="52704"/>
                  </a:lnTo>
                  <a:lnTo>
                    <a:pt x="1011986" y="54482"/>
                  </a:lnTo>
                  <a:lnTo>
                    <a:pt x="1013510" y="56006"/>
                  </a:lnTo>
                  <a:lnTo>
                    <a:pt x="1015288" y="57530"/>
                  </a:lnTo>
                  <a:lnTo>
                    <a:pt x="1017447" y="58800"/>
                  </a:lnTo>
                  <a:lnTo>
                    <a:pt x="1019225" y="60071"/>
                  </a:lnTo>
                  <a:lnTo>
                    <a:pt x="1021384" y="60960"/>
                  </a:lnTo>
                  <a:lnTo>
                    <a:pt x="1023543" y="61595"/>
                  </a:lnTo>
                  <a:lnTo>
                    <a:pt x="1025956" y="62483"/>
                  </a:lnTo>
                  <a:lnTo>
                    <a:pt x="1028369" y="62738"/>
                  </a:lnTo>
                  <a:lnTo>
                    <a:pt x="1030782" y="63119"/>
                  </a:lnTo>
                  <a:lnTo>
                    <a:pt x="1033576" y="62738"/>
                  </a:lnTo>
                  <a:lnTo>
                    <a:pt x="1036370" y="62102"/>
                  </a:lnTo>
                  <a:lnTo>
                    <a:pt x="1038783" y="61595"/>
                  </a:lnTo>
                  <a:lnTo>
                    <a:pt x="1040942" y="60578"/>
                  </a:lnTo>
                  <a:lnTo>
                    <a:pt x="1042974" y="59690"/>
                  </a:lnTo>
                  <a:lnTo>
                    <a:pt x="1045133" y="58547"/>
                  </a:lnTo>
                  <a:lnTo>
                    <a:pt x="1047038" y="57276"/>
                  </a:lnTo>
                  <a:lnTo>
                    <a:pt x="1048816" y="56006"/>
                  </a:lnTo>
                  <a:lnTo>
                    <a:pt x="1050594" y="54228"/>
                  </a:lnTo>
                  <a:lnTo>
                    <a:pt x="1052118" y="52704"/>
                  </a:lnTo>
                  <a:lnTo>
                    <a:pt x="1053642" y="50926"/>
                  </a:lnTo>
                  <a:lnTo>
                    <a:pt x="1054912" y="49022"/>
                  </a:lnTo>
                  <a:lnTo>
                    <a:pt x="1056182" y="46863"/>
                  </a:lnTo>
                  <a:lnTo>
                    <a:pt x="1057325" y="45085"/>
                  </a:lnTo>
                  <a:lnTo>
                    <a:pt x="1058214" y="42672"/>
                  </a:lnTo>
                  <a:lnTo>
                    <a:pt x="1059230" y="40513"/>
                  </a:lnTo>
                  <a:lnTo>
                    <a:pt x="1059738" y="38353"/>
                  </a:lnTo>
                  <a:lnTo>
                    <a:pt x="1060754" y="35941"/>
                  </a:lnTo>
                  <a:lnTo>
                    <a:pt x="1061008" y="33527"/>
                  </a:lnTo>
                  <a:lnTo>
                    <a:pt x="1061643" y="31115"/>
                  </a:lnTo>
                  <a:lnTo>
                    <a:pt x="1062278" y="28575"/>
                  </a:lnTo>
                  <a:lnTo>
                    <a:pt x="1062278" y="25907"/>
                  </a:lnTo>
                  <a:lnTo>
                    <a:pt x="1062532" y="23495"/>
                  </a:lnTo>
                  <a:lnTo>
                    <a:pt x="1062786" y="20700"/>
                  </a:lnTo>
                  <a:lnTo>
                    <a:pt x="1062786" y="18288"/>
                  </a:lnTo>
                  <a:lnTo>
                    <a:pt x="1062786" y="15494"/>
                  </a:lnTo>
                  <a:lnTo>
                    <a:pt x="1062786" y="13080"/>
                  </a:lnTo>
                  <a:lnTo>
                    <a:pt x="1062532" y="10287"/>
                  </a:lnTo>
                  <a:lnTo>
                    <a:pt x="1062278" y="7874"/>
                  </a:lnTo>
                  <a:lnTo>
                    <a:pt x="1061897" y="5206"/>
                  </a:lnTo>
                  <a:lnTo>
                    <a:pt x="1061643" y="2667"/>
                  </a:lnTo>
                  <a:lnTo>
                    <a:pt x="1061262" y="253"/>
                  </a:lnTo>
                  <a:lnTo>
                    <a:pt x="1093647" y="253"/>
                  </a:lnTo>
                </a:path>
                <a:path w="6883400" h="10017125">
                  <a:moveTo>
                    <a:pt x="968679" y="85344"/>
                  </a:moveTo>
                  <a:lnTo>
                    <a:pt x="1093647" y="85344"/>
                  </a:lnTo>
                </a:path>
                <a:path w="6883400" h="10017125">
                  <a:moveTo>
                    <a:pt x="1093647" y="253"/>
                  </a:moveTo>
                  <a:lnTo>
                    <a:pt x="1127175" y="253"/>
                  </a:lnTo>
                  <a:lnTo>
                    <a:pt x="1126286" y="2413"/>
                  </a:lnTo>
                  <a:lnTo>
                    <a:pt x="1125651" y="5206"/>
                  </a:lnTo>
                  <a:lnTo>
                    <a:pt x="1125270" y="7620"/>
                  </a:lnTo>
                  <a:lnTo>
                    <a:pt x="1125016" y="10032"/>
                  </a:lnTo>
                  <a:lnTo>
                    <a:pt x="1124762" y="12826"/>
                  </a:lnTo>
                  <a:lnTo>
                    <a:pt x="1124381" y="15240"/>
                  </a:lnTo>
                  <a:lnTo>
                    <a:pt x="1124381" y="17906"/>
                  </a:lnTo>
                  <a:lnTo>
                    <a:pt x="1124381" y="20447"/>
                  </a:lnTo>
                  <a:lnTo>
                    <a:pt x="1124381" y="23114"/>
                  </a:lnTo>
                  <a:lnTo>
                    <a:pt x="1124762" y="25526"/>
                  </a:lnTo>
                  <a:lnTo>
                    <a:pt x="1125016" y="28321"/>
                  </a:lnTo>
                  <a:lnTo>
                    <a:pt x="1125270" y="30733"/>
                  </a:lnTo>
                  <a:lnTo>
                    <a:pt x="1125905" y="33147"/>
                  </a:lnTo>
                  <a:lnTo>
                    <a:pt x="1126540" y="35687"/>
                  </a:lnTo>
                  <a:lnTo>
                    <a:pt x="1127175" y="38100"/>
                  </a:lnTo>
                  <a:lnTo>
                    <a:pt x="1128064" y="40513"/>
                  </a:lnTo>
                  <a:lnTo>
                    <a:pt x="1128953" y="42672"/>
                  </a:lnTo>
                  <a:lnTo>
                    <a:pt x="1129842" y="45085"/>
                  </a:lnTo>
                  <a:lnTo>
                    <a:pt x="1131112" y="47244"/>
                  </a:lnTo>
                  <a:lnTo>
                    <a:pt x="1132382" y="49022"/>
                  </a:lnTo>
                  <a:lnTo>
                    <a:pt x="1133906" y="50926"/>
                  </a:lnTo>
                  <a:lnTo>
                    <a:pt x="1135430" y="52704"/>
                  </a:lnTo>
                  <a:lnTo>
                    <a:pt x="1136954" y="54482"/>
                  </a:lnTo>
                  <a:lnTo>
                    <a:pt x="1138478" y="56006"/>
                  </a:lnTo>
                  <a:lnTo>
                    <a:pt x="1140256" y="57530"/>
                  </a:lnTo>
                  <a:lnTo>
                    <a:pt x="1142415" y="58800"/>
                  </a:lnTo>
                  <a:lnTo>
                    <a:pt x="1144193" y="60071"/>
                  </a:lnTo>
                  <a:lnTo>
                    <a:pt x="1146352" y="60960"/>
                  </a:lnTo>
                  <a:lnTo>
                    <a:pt x="1148765" y="61595"/>
                  </a:lnTo>
                  <a:lnTo>
                    <a:pt x="1150924" y="62483"/>
                  </a:lnTo>
                  <a:lnTo>
                    <a:pt x="1153337" y="62738"/>
                  </a:lnTo>
                  <a:lnTo>
                    <a:pt x="1156131" y="63119"/>
                  </a:lnTo>
                  <a:lnTo>
                    <a:pt x="1158798" y="62738"/>
                  </a:lnTo>
                  <a:lnTo>
                    <a:pt x="1161338" y="62102"/>
                  </a:lnTo>
                  <a:lnTo>
                    <a:pt x="1163751" y="61595"/>
                  </a:lnTo>
                  <a:lnTo>
                    <a:pt x="1166164" y="60578"/>
                  </a:lnTo>
                  <a:lnTo>
                    <a:pt x="1168323" y="59690"/>
                  </a:lnTo>
                  <a:lnTo>
                    <a:pt x="1170101" y="58547"/>
                  </a:lnTo>
                  <a:lnTo>
                    <a:pt x="1172006" y="57276"/>
                  </a:lnTo>
                  <a:lnTo>
                    <a:pt x="1174038" y="56006"/>
                  </a:lnTo>
                  <a:lnTo>
                    <a:pt x="1175562" y="54228"/>
                  </a:lnTo>
                  <a:lnTo>
                    <a:pt x="1177086" y="52704"/>
                  </a:lnTo>
                  <a:lnTo>
                    <a:pt x="1178610" y="50926"/>
                  </a:lnTo>
                  <a:lnTo>
                    <a:pt x="1179880" y="49022"/>
                  </a:lnTo>
                  <a:lnTo>
                    <a:pt x="1181150" y="46863"/>
                  </a:lnTo>
                  <a:lnTo>
                    <a:pt x="1182293" y="45085"/>
                  </a:lnTo>
                  <a:lnTo>
                    <a:pt x="1183182" y="42672"/>
                  </a:lnTo>
                  <a:lnTo>
                    <a:pt x="1184198" y="40513"/>
                  </a:lnTo>
                  <a:lnTo>
                    <a:pt x="1184706" y="38353"/>
                  </a:lnTo>
                  <a:lnTo>
                    <a:pt x="1185722" y="35941"/>
                  </a:lnTo>
                  <a:lnTo>
                    <a:pt x="1186230" y="33527"/>
                  </a:lnTo>
                  <a:lnTo>
                    <a:pt x="1186611" y="31115"/>
                  </a:lnTo>
                  <a:lnTo>
                    <a:pt x="1187246" y="28575"/>
                  </a:lnTo>
                  <a:lnTo>
                    <a:pt x="1187500" y="25907"/>
                  </a:lnTo>
                  <a:lnTo>
                    <a:pt x="1187500" y="23495"/>
                  </a:lnTo>
                  <a:lnTo>
                    <a:pt x="1187754" y="20700"/>
                  </a:lnTo>
                  <a:lnTo>
                    <a:pt x="1187754" y="18288"/>
                  </a:lnTo>
                  <a:lnTo>
                    <a:pt x="1187754" y="15494"/>
                  </a:lnTo>
                  <a:lnTo>
                    <a:pt x="1187754" y="13080"/>
                  </a:lnTo>
                  <a:lnTo>
                    <a:pt x="1187500" y="10287"/>
                  </a:lnTo>
                  <a:lnTo>
                    <a:pt x="1187500" y="7874"/>
                  </a:lnTo>
                  <a:lnTo>
                    <a:pt x="1186865" y="5206"/>
                  </a:lnTo>
                  <a:lnTo>
                    <a:pt x="1186611" y="2667"/>
                  </a:lnTo>
                  <a:lnTo>
                    <a:pt x="1186230" y="253"/>
                  </a:lnTo>
                  <a:lnTo>
                    <a:pt x="1218615" y="253"/>
                  </a:lnTo>
                </a:path>
                <a:path w="6883400" h="10017125">
                  <a:moveTo>
                    <a:pt x="1093647" y="85344"/>
                  </a:moveTo>
                  <a:lnTo>
                    <a:pt x="1218615" y="85344"/>
                  </a:lnTo>
                </a:path>
                <a:path w="6883400" h="10017125">
                  <a:moveTo>
                    <a:pt x="1218615" y="253"/>
                  </a:moveTo>
                  <a:lnTo>
                    <a:pt x="1252143" y="253"/>
                  </a:lnTo>
                  <a:lnTo>
                    <a:pt x="1251508" y="2413"/>
                  </a:lnTo>
                  <a:lnTo>
                    <a:pt x="1250619" y="5206"/>
                  </a:lnTo>
                  <a:lnTo>
                    <a:pt x="1250238" y="7620"/>
                  </a:lnTo>
                  <a:lnTo>
                    <a:pt x="1249984" y="10032"/>
                  </a:lnTo>
                  <a:lnTo>
                    <a:pt x="1249730" y="12826"/>
                  </a:lnTo>
                  <a:lnTo>
                    <a:pt x="1249349" y="15240"/>
                  </a:lnTo>
                  <a:lnTo>
                    <a:pt x="1249349" y="17906"/>
                  </a:lnTo>
                  <a:lnTo>
                    <a:pt x="1249349" y="20447"/>
                  </a:lnTo>
                  <a:lnTo>
                    <a:pt x="1249349" y="23114"/>
                  </a:lnTo>
                  <a:lnTo>
                    <a:pt x="1249730" y="25526"/>
                  </a:lnTo>
                  <a:lnTo>
                    <a:pt x="1249984" y="28321"/>
                  </a:lnTo>
                  <a:lnTo>
                    <a:pt x="1250238" y="30733"/>
                  </a:lnTo>
                  <a:lnTo>
                    <a:pt x="1250873" y="33147"/>
                  </a:lnTo>
                  <a:lnTo>
                    <a:pt x="1251508" y="35687"/>
                  </a:lnTo>
                  <a:lnTo>
                    <a:pt x="1257604" y="49022"/>
                  </a:lnTo>
                  <a:lnTo>
                    <a:pt x="1258874" y="50926"/>
                  </a:lnTo>
                  <a:lnTo>
                    <a:pt x="1260398" y="52704"/>
                  </a:lnTo>
                  <a:lnTo>
                    <a:pt x="1261922" y="54482"/>
                  </a:lnTo>
                  <a:lnTo>
                    <a:pt x="1263700" y="56006"/>
                  </a:lnTo>
                  <a:lnTo>
                    <a:pt x="1265224" y="57530"/>
                  </a:lnTo>
                  <a:lnTo>
                    <a:pt x="1267383" y="58800"/>
                  </a:lnTo>
                  <a:lnTo>
                    <a:pt x="1269161" y="60071"/>
                  </a:lnTo>
                  <a:lnTo>
                    <a:pt x="1271320" y="60960"/>
                  </a:lnTo>
                  <a:lnTo>
                    <a:pt x="1273733" y="61595"/>
                  </a:lnTo>
                  <a:lnTo>
                    <a:pt x="1275892" y="62483"/>
                  </a:lnTo>
                  <a:lnTo>
                    <a:pt x="1278305" y="62738"/>
                  </a:lnTo>
                  <a:lnTo>
                    <a:pt x="1281099" y="63119"/>
                  </a:lnTo>
                  <a:lnTo>
                    <a:pt x="1283766" y="62738"/>
                  </a:lnTo>
                  <a:lnTo>
                    <a:pt x="1286306" y="62102"/>
                  </a:lnTo>
                  <a:lnTo>
                    <a:pt x="1288719" y="61595"/>
                  </a:lnTo>
                  <a:lnTo>
                    <a:pt x="1291132" y="60578"/>
                  </a:lnTo>
                  <a:lnTo>
                    <a:pt x="1293291" y="59690"/>
                  </a:lnTo>
                  <a:lnTo>
                    <a:pt x="1295069" y="58547"/>
                  </a:lnTo>
                  <a:lnTo>
                    <a:pt x="1297228" y="57276"/>
                  </a:lnTo>
                  <a:lnTo>
                    <a:pt x="1299006" y="56006"/>
                  </a:lnTo>
                  <a:lnTo>
                    <a:pt x="1300530" y="54228"/>
                  </a:lnTo>
                  <a:lnTo>
                    <a:pt x="1302054" y="52704"/>
                  </a:lnTo>
                  <a:lnTo>
                    <a:pt x="1303578" y="50926"/>
                  </a:lnTo>
                  <a:lnTo>
                    <a:pt x="1304848" y="49022"/>
                  </a:lnTo>
                  <a:lnTo>
                    <a:pt x="1306118" y="46863"/>
                  </a:lnTo>
                  <a:lnTo>
                    <a:pt x="1307261" y="45085"/>
                  </a:lnTo>
                  <a:lnTo>
                    <a:pt x="1308150" y="42672"/>
                  </a:lnTo>
                  <a:lnTo>
                    <a:pt x="1309166" y="40513"/>
                  </a:lnTo>
                  <a:lnTo>
                    <a:pt x="1309674" y="38353"/>
                  </a:lnTo>
                  <a:lnTo>
                    <a:pt x="1310690" y="35941"/>
                  </a:lnTo>
                  <a:lnTo>
                    <a:pt x="1311198" y="33527"/>
                  </a:lnTo>
                  <a:lnTo>
                    <a:pt x="1311579" y="31115"/>
                  </a:lnTo>
                  <a:lnTo>
                    <a:pt x="1312214" y="28575"/>
                  </a:lnTo>
                  <a:lnTo>
                    <a:pt x="1312468" y="25907"/>
                  </a:lnTo>
                  <a:lnTo>
                    <a:pt x="1312468" y="23495"/>
                  </a:lnTo>
                  <a:lnTo>
                    <a:pt x="1312722" y="20700"/>
                  </a:lnTo>
                  <a:lnTo>
                    <a:pt x="1312722" y="18288"/>
                  </a:lnTo>
                  <a:lnTo>
                    <a:pt x="1312722" y="15494"/>
                  </a:lnTo>
                  <a:lnTo>
                    <a:pt x="1312722" y="13080"/>
                  </a:lnTo>
                  <a:lnTo>
                    <a:pt x="1312468" y="10287"/>
                  </a:lnTo>
                  <a:lnTo>
                    <a:pt x="1312468" y="7874"/>
                  </a:lnTo>
                  <a:lnTo>
                    <a:pt x="1312214" y="5206"/>
                  </a:lnTo>
                  <a:lnTo>
                    <a:pt x="1311833" y="2667"/>
                  </a:lnTo>
                  <a:lnTo>
                    <a:pt x="1311198" y="253"/>
                  </a:lnTo>
                  <a:lnTo>
                    <a:pt x="1343583" y="253"/>
                  </a:lnTo>
                </a:path>
                <a:path w="6883400" h="10017125">
                  <a:moveTo>
                    <a:pt x="1218615" y="85344"/>
                  </a:moveTo>
                  <a:lnTo>
                    <a:pt x="1343583" y="85344"/>
                  </a:lnTo>
                </a:path>
                <a:path w="6883400" h="10017125">
                  <a:moveTo>
                    <a:pt x="1343583" y="253"/>
                  </a:moveTo>
                  <a:lnTo>
                    <a:pt x="1377111" y="253"/>
                  </a:lnTo>
                  <a:lnTo>
                    <a:pt x="1376476" y="2413"/>
                  </a:lnTo>
                  <a:lnTo>
                    <a:pt x="1375841" y="5206"/>
                  </a:lnTo>
                  <a:lnTo>
                    <a:pt x="1375206" y="7620"/>
                  </a:lnTo>
                  <a:lnTo>
                    <a:pt x="1374952" y="10032"/>
                  </a:lnTo>
                  <a:lnTo>
                    <a:pt x="1374698" y="12826"/>
                  </a:lnTo>
                  <a:lnTo>
                    <a:pt x="1374317" y="15240"/>
                  </a:lnTo>
                  <a:lnTo>
                    <a:pt x="1374317" y="17906"/>
                  </a:lnTo>
                  <a:lnTo>
                    <a:pt x="1374317" y="20447"/>
                  </a:lnTo>
                  <a:lnTo>
                    <a:pt x="1374317" y="23114"/>
                  </a:lnTo>
                  <a:lnTo>
                    <a:pt x="1374698" y="25526"/>
                  </a:lnTo>
                  <a:lnTo>
                    <a:pt x="1374952" y="28321"/>
                  </a:lnTo>
                  <a:lnTo>
                    <a:pt x="1375206" y="30733"/>
                  </a:lnTo>
                  <a:lnTo>
                    <a:pt x="1375841" y="33147"/>
                  </a:lnTo>
                  <a:lnTo>
                    <a:pt x="1376476" y="35687"/>
                  </a:lnTo>
                  <a:lnTo>
                    <a:pt x="1377365" y="38100"/>
                  </a:lnTo>
                  <a:lnTo>
                    <a:pt x="1378000" y="40513"/>
                  </a:lnTo>
                  <a:lnTo>
                    <a:pt x="1378889" y="42672"/>
                  </a:lnTo>
                  <a:lnTo>
                    <a:pt x="1380159" y="45085"/>
                  </a:lnTo>
                  <a:lnTo>
                    <a:pt x="1381302" y="47244"/>
                  </a:lnTo>
                  <a:lnTo>
                    <a:pt x="1382572" y="49022"/>
                  </a:lnTo>
                  <a:lnTo>
                    <a:pt x="1383842" y="50926"/>
                  </a:lnTo>
                  <a:lnTo>
                    <a:pt x="1385366" y="52704"/>
                  </a:lnTo>
                  <a:lnTo>
                    <a:pt x="1386890" y="54482"/>
                  </a:lnTo>
                  <a:lnTo>
                    <a:pt x="1388668" y="56006"/>
                  </a:lnTo>
                  <a:lnTo>
                    <a:pt x="1390446" y="57530"/>
                  </a:lnTo>
                  <a:lnTo>
                    <a:pt x="1392351" y="58800"/>
                  </a:lnTo>
                  <a:lnTo>
                    <a:pt x="1394129" y="60071"/>
                  </a:lnTo>
                  <a:lnTo>
                    <a:pt x="1396542" y="60960"/>
                  </a:lnTo>
                  <a:lnTo>
                    <a:pt x="1398701" y="61595"/>
                  </a:lnTo>
                  <a:lnTo>
                    <a:pt x="1400860" y="62483"/>
                  </a:lnTo>
                  <a:lnTo>
                    <a:pt x="1403654" y="62738"/>
                  </a:lnTo>
                  <a:lnTo>
                    <a:pt x="1406067" y="63119"/>
                  </a:lnTo>
                  <a:lnTo>
                    <a:pt x="1408734" y="62738"/>
                  </a:lnTo>
                  <a:lnTo>
                    <a:pt x="1411274" y="62102"/>
                  </a:lnTo>
                  <a:lnTo>
                    <a:pt x="1413687" y="61595"/>
                  </a:lnTo>
                  <a:lnTo>
                    <a:pt x="1416100" y="60578"/>
                  </a:lnTo>
                  <a:lnTo>
                    <a:pt x="1418259" y="59690"/>
                  </a:lnTo>
                  <a:lnTo>
                    <a:pt x="1420418" y="58547"/>
                  </a:lnTo>
                  <a:lnTo>
                    <a:pt x="1422196" y="57276"/>
                  </a:lnTo>
                  <a:lnTo>
                    <a:pt x="1423974" y="56006"/>
                  </a:lnTo>
                  <a:lnTo>
                    <a:pt x="1425498" y="54228"/>
                  </a:lnTo>
                  <a:lnTo>
                    <a:pt x="1427022" y="52704"/>
                  </a:lnTo>
                  <a:lnTo>
                    <a:pt x="1428546" y="50926"/>
                  </a:lnTo>
                  <a:lnTo>
                    <a:pt x="1429816" y="49022"/>
                  </a:lnTo>
                  <a:lnTo>
                    <a:pt x="1431086" y="46863"/>
                  </a:lnTo>
                  <a:lnTo>
                    <a:pt x="1432229" y="45085"/>
                  </a:lnTo>
                  <a:lnTo>
                    <a:pt x="1433118" y="42672"/>
                  </a:lnTo>
                  <a:lnTo>
                    <a:pt x="1434134" y="40513"/>
                  </a:lnTo>
                  <a:lnTo>
                    <a:pt x="1435023" y="38353"/>
                  </a:lnTo>
                  <a:lnTo>
                    <a:pt x="1435658" y="35941"/>
                  </a:lnTo>
                  <a:lnTo>
                    <a:pt x="1436166" y="33527"/>
                  </a:lnTo>
                  <a:lnTo>
                    <a:pt x="1436547" y="31115"/>
                  </a:lnTo>
                  <a:lnTo>
                    <a:pt x="1437182" y="28575"/>
                  </a:lnTo>
                  <a:lnTo>
                    <a:pt x="1437436" y="25907"/>
                  </a:lnTo>
                  <a:lnTo>
                    <a:pt x="1437690" y="23495"/>
                  </a:lnTo>
                  <a:lnTo>
                    <a:pt x="1437690" y="20700"/>
                  </a:lnTo>
                  <a:lnTo>
                    <a:pt x="1437690" y="18288"/>
                  </a:lnTo>
                  <a:lnTo>
                    <a:pt x="1437690" y="15494"/>
                  </a:lnTo>
                  <a:lnTo>
                    <a:pt x="1437690" y="13080"/>
                  </a:lnTo>
                  <a:lnTo>
                    <a:pt x="1437690" y="10287"/>
                  </a:lnTo>
                  <a:lnTo>
                    <a:pt x="1437436" y="7874"/>
                  </a:lnTo>
                  <a:lnTo>
                    <a:pt x="1437182" y="5206"/>
                  </a:lnTo>
                  <a:lnTo>
                    <a:pt x="1436801" y="2667"/>
                  </a:lnTo>
                  <a:lnTo>
                    <a:pt x="1436166" y="253"/>
                  </a:lnTo>
                  <a:lnTo>
                    <a:pt x="1468551" y="253"/>
                  </a:lnTo>
                </a:path>
                <a:path w="6883400" h="10017125">
                  <a:moveTo>
                    <a:pt x="1343583" y="85344"/>
                  </a:moveTo>
                  <a:lnTo>
                    <a:pt x="1468551" y="85344"/>
                  </a:lnTo>
                </a:path>
                <a:path w="6883400" h="10017125">
                  <a:moveTo>
                    <a:pt x="1468551" y="253"/>
                  </a:moveTo>
                  <a:lnTo>
                    <a:pt x="1502079" y="253"/>
                  </a:lnTo>
                  <a:lnTo>
                    <a:pt x="1501444" y="2413"/>
                  </a:lnTo>
                  <a:lnTo>
                    <a:pt x="1500809" y="5206"/>
                  </a:lnTo>
                  <a:lnTo>
                    <a:pt x="1500174" y="7620"/>
                  </a:lnTo>
                  <a:lnTo>
                    <a:pt x="1499920" y="10032"/>
                  </a:lnTo>
                  <a:lnTo>
                    <a:pt x="1499666" y="12826"/>
                  </a:lnTo>
                  <a:lnTo>
                    <a:pt x="1499285" y="15240"/>
                  </a:lnTo>
                  <a:lnTo>
                    <a:pt x="1499285" y="17906"/>
                  </a:lnTo>
                  <a:lnTo>
                    <a:pt x="1499285" y="20447"/>
                  </a:lnTo>
                  <a:lnTo>
                    <a:pt x="1499285" y="23114"/>
                  </a:lnTo>
                  <a:lnTo>
                    <a:pt x="1499666" y="25526"/>
                  </a:lnTo>
                  <a:lnTo>
                    <a:pt x="1499920" y="28321"/>
                  </a:lnTo>
                  <a:lnTo>
                    <a:pt x="1500555" y="30733"/>
                  </a:lnTo>
                  <a:lnTo>
                    <a:pt x="1500809" y="33147"/>
                  </a:lnTo>
                  <a:lnTo>
                    <a:pt x="1501698" y="35687"/>
                  </a:lnTo>
                  <a:lnTo>
                    <a:pt x="1502333" y="38100"/>
                  </a:lnTo>
                  <a:lnTo>
                    <a:pt x="1502968" y="40513"/>
                  </a:lnTo>
                  <a:lnTo>
                    <a:pt x="1504238" y="42672"/>
                  </a:lnTo>
                  <a:lnTo>
                    <a:pt x="1505127" y="45085"/>
                  </a:lnTo>
                  <a:lnTo>
                    <a:pt x="1506270" y="47244"/>
                  </a:lnTo>
                  <a:lnTo>
                    <a:pt x="1507540" y="49022"/>
                  </a:lnTo>
                  <a:lnTo>
                    <a:pt x="1508810" y="50926"/>
                  </a:lnTo>
                  <a:lnTo>
                    <a:pt x="1510334" y="52704"/>
                  </a:lnTo>
                  <a:lnTo>
                    <a:pt x="1511858" y="54482"/>
                  </a:lnTo>
                  <a:lnTo>
                    <a:pt x="1513636" y="56006"/>
                  </a:lnTo>
                  <a:lnTo>
                    <a:pt x="1523669" y="61595"/>
                  </a:lnTo>
                  <a:lnTo>
                    <a:pt x="1525828" y="62483"/>
                  </a:lnTo>
                  <a:lnTo>
                    <a:pt x="1528622" y="62738"/>
                  </a:lnTo>
                  <a:lnTo>
                    <a:pt x="1531035" y="63119"/>
                  </a:lnTo>
                  <a:lnTo>
                    <a:pt x="1533702" y="62738"/>
                  </a:lnTo>
                  <a:lnTo>
                    <a:pt x="1536242" y="62102"/>
                  </a:lnTo>
                  <a:lnTo>
                    <a:pt x="1538655" y="61595"/>
                  </a:lnTo>
                  <a:lnTo>
                    <a:pt x="1541068" y="60578"/>
                  </a:lnTo>
                  <a:lnTo>
                    <a:pt x="1543227" y="59690"/>
                  </a:lnTo>
                  <a:lnTo>
                    <a:pt x="1545386" y="58547"/>
                  </a:lnTo>
                  <a:lnTo>
                    <a:pt x="1547164" y="57276"/>
                  </a:lnTo>
                  <a:lnTo>
                    <a:pt x="1548942" y="56006"/>
                  </a:lnTo>
                  <a:lnTo>
                    <a:pt x="1550466" y="54228"/>
                  </a:lnTo>
                  <a:lnTo>
                    <a:pt x="1552371" y="52704"/>
                  </a:lnTo>
                  <a:lnTo>
                    <a:pt x="1553514" y="50926"/>
                  </a:lnTo>
                  <a:lnTo>
                    <a:pt x="1554784" y="49022"/>
                  </a:lnTo>
                  <a:lnTo>
                    <a:pt x="1556054" y="46863"/>
                  </a:lnTo>
                  <a:lnTo>
                    <a:pt x="1557197" y="45085"/>
                  </a:lnTo>
                  <a:lnTo>
                    <a:pt x="1558086" y="42672"/>
                  </a:lnTo>
                  <a:lnTo>
                    <a:pt x="1559102" y="40513"/>
                  </a:lnTo>
                  <a:lnTo>
                    <a:pt x="1559991" y="38353"/>
                  </a:lnTo>
                  <a:lnTo>
                    <a:pt x="1560626" y="35941"/>
                  </a:lnTo>
                  <a:lnTo>
                    <a:pt x="1561134" y="33527"/>
                  </a:lnTo>
                  <a:lnTo>
                    <a:pt x="1561769" y="31115"/>
                  </a:lnTo>
                  <a:lnTo>
                    <a:pt x="1562150" y="28575"/>
                  </a:lnTo>
                  <a:lnTo>
                    <a:pt x="1562404" y="25907"/>
                  </a:lnTo>
                  <a:lnTo>
                    <a:pt x="1562658" y="23495"/>
                  </a:lnTo>
                  <a:lnTo>
                    <a:pt x="1562658" y="20700"/>
                  </a:lnTo>
                  <a:lnTo>
                    <a:pt x="1563039" y="18288"/>
                  </a:lnTo>
                  <a:lnTo>
                    <a:pt x="1563039" y="15494"/>
                  </a:lnTo>
                  <a:lnTo>
                    <a:pt x="1562658" y="13080"/>
                  </a:lnTo>
                  <a:lnTo>
                    <a:pt x="1562658" y="10287"/>
                  </a:lnTo>
                  <a:lnTo>
                    <a:pt x="1562404" y="7874"/>
                  </a:lnTo>
                  <a:lnTo>
                    <a:pt x="1562150" y="5206"/>
                  </a:lnTo>
                  <a:lnTo>
                    <a:pt x="1561769" y="2667"/>
                  </a:lnTo>
                  <a:lnTo>
                    <a:pt x="1561134" y="253"/>
                  </a:lnTo>
                  <a:lnTo>
                    <a:pt x="1593519" y="253"/>
                  </a:lnTo>
                </a:path>
                <a:path w="6883400" h="10017125">
                  <a:moveTo>
                    <a:pt x="1468551" y="85344"/>
                  </a:moveTo>
                  <a:lnTo>
                    <a:pt x="1593519" y="85344"/>
                  </a:lnTo>
                </a:path>
                <a:path w="6883400" h="10017125">
                  <a:moveTo>
                    <a:pt x="1593519" y="253"/>
                  </a:moveTo>
                  <a:lnTo>
                    <a:pt x="1627047" y="253"/>
                  </a:lnTo>
                  <a:lnTo>
                    <a:pt x="1626412" y="2413"/>
                  </a:lnTo>
                  <a:lnTo>
                    <a:pt x="1625777" y="5206"/>
                  </a:lnTo>
                  <a:lnTo>
                    <a:pt x="1625142" y="7620"/>
                  </a:lnTo>
                  <a:lnTo>
                    <a:pt x="1624888" y="10032"/>
                  </a:lnTo>
                  <a:lnTo>
                    <a:pt x="1624634" y="12826"/>
                  </a:lnTo>
                  <a:lnTo>
                    <a:pt x="1624634" y="15240"/>
                  </a:lnTo>
                  <a:lnTo>
                    <a:pt x="1624253" y="17906"/>
                  </a:lnTo>
                  <a:lnTo>
                    <a:pt x="1624253" y="20447"/>
                  </a:lnTo>
                  <a:lnTo>
                    <a:pt x="1624634" y="23114"/>
                  </a:lnTo>
                  <a:lnTo>
                    <a:pt x="1624634" y="25526"/>
                  </a:lnTo>
                  <a:lnTo>
                    <a:pt x="1624888" y="28321"/>
                  </a:lnTo>
                  <a:lnTo>
                    <a:pt x="1625523" y="30733"/>
                  </a:lnTo>
                  <a:lnTo>
                    <a:pt x="1626158" y="33147"/>
                  </a:lnTo>
                  <a:lnTo>
                    <a:pt x="1626666" y="35687"/>
                  </a:lnTo>
                  <a:lnTo>
                    <a:pt x="1627301" y="38100"/>
                  </a:lnTo>
                  <a:lnTo>
                    <a:pt x="1628190" y="40513"/>
                  </a:lnTo>
                  <a:lnTo>
                    <a:pt x="1629206" y="42672"/>
                  </a:lnTo>
                  <a:lnTo>
                    <a:pt x="1630095" y="45085"/>
                  </a:lnTo>
                  <a:lnTo>
                    <a:pt x="1631238" y="47244"/>
                  </a:lnTo>
                  <a:lnTo>
                    <a:pt x="1632508" y="49022"/>
                  </a:lnTo>
                  <a:lnTo>
                    <a:pt x="1634032" y="50926"/>
                  </a:lnTo>
                  <a:lnTo>
                    <a:pt x="1635302" y="52704"/>
                  </a:lnTo>
                  <a:lnTo>
                    <a:pt x="1637080" y="54482"/>
                  </a:lnTo>
                  <a:lnTo>
                    <a:pt x="1638604" y="56006"/>
                  </a:lnTo>
                  <a:lnTo>
                    <a:pt x="1640382" y="57530"/>
                  </a:lnTo>
                  <a:lnTo>
                    <a:pt x="1642287" y="58800"/>
                  </a:lnTo>
                  <a:lnTo>
                    <a:pt x="1644446" y="60071"/>
                  </a:lnTo>
                  <a:lnTo>
                    <a:pt x="1646478" y="60960"/>
                  </a:lnTo>
                  <a:lnTo>
                    <a:pt x="1648637" y="61595"/>
                  </a:lnTo>
                  <a:lnTo>
                    <a:pt x="1651050" y="62483"/>
                  </a:lnTo>
                  <a:lnTo>
                    <a:pt x="1653590" y="62738"/>
                  </a:lnTo>
                  <a:lnTo>
                    <a:pt x="1656003" y="63119"/>
                  </a:lnTo>
                  <a:lnTo>
                    <a:pt x="1658670" y="62738"/>
                  </a:lnTo>
                  <a:lnTo>
                    <a:pt x="1661210" y="62102"/>
                  </a:lnTo>
                  <a:lnTo>
                    <a:pt x="1663623" y="61595"/>
                  </a:lnTo>
                  <a:lnTo>
                    <a:pt x="1666036" y="60578"/>
                  </a:lnTo>
                  <a:lnTo>
                    <a:pt x="1668195" y="59690"/>
                  </a:lnTo>
                  <a:lnTo>
                    <a:pt x="1670354" y="58547"/>
                  </a:lnTo>
                  <a:lnTo>
                    <a:pt x="1672132" y="57276"/>
                  </a:lnTo>
                  <a:lnTo>
                    <a:pt x="1673910" y="56006"/>
                  </a:lnTo>
                  <a:lnTo>
                    <a:pt x="1675434" y="54228"/>
                  </a:lnTo>
                  <a:lnTo>
                    <a:pt x="1677339" y="52704"/>
                  </a:lnTo>
                  <a:lnTo>
                    <a:pt x="1678482" y="50926"/>
                  </a:lnTo>
                  <a:lnTo>
                    <a:pt x="1680006" y="49022"/>
                  </a:lnTo>
                  <a:lnTo>
                    <a:pt x="1681276" y="46863"/>
                  </a:lnTo>
                  <a:lnTo>
                    <a:pt x="1682165" y="45085"/>
                  </a:lnTo>
                  <a:lnTo>
                    <a:pt x="1683054" y="42672"/>
                  </a:lnTo>
                  <a:lnTo>
                    <a:pt x="1684070" y="40513"/>
                  </a:lnTo>
                  <a:lnTo>
                    <a:pt x="1684959" y="38353"/>
                  </a:lnTo>
                  <a:lnTo>
                    <a:pt x="1685594" y="35941"/>
                  </a:lnTo>
                  <a:lnTo>
                    <a:pt x="1686102" y="33527"/>
                  </a:lnTo>
                  <a:lnTo>
                    <a:pt x="1686737" y="31115"/>
                  </a:lnTo>
                  <a:lnTo>
                    <a:pt x="1687118" y="28575"/>
                  </a:lnTo>
                  <a:lnTo>
                    <a:pt x="1687372" y="25907"/>
                  </a:lnTo>
                  <a:lnTo>
                    <a:pt x="1687626" y="23495"/>
                  </a:lnTo>
                  <a:lnTo>
                    <a:pt x="1687626" y="20700"/>
                  </a:lnTo>
                  <a:lnTo>
                    <a:pt x="1688007" y="18288"/>
                  </a:lnTo>
                  <a:lnTo>
                    <a:pt x="1688007" y="15494"/>
                  </a:lnTo>
                  <a:lnTo>
                    <a:pt x="1687626" y="13080"/>
                  </a:lnTo>
                  <a:lnTo>
                    <a:pt x="1687626" y="10287"/>
                  </a:lnTo>
                  <a:lnTo>
                    <a:pt x="1687372" y="7874"/>
                  </a:lnTo>
                  <a:lnTo>
                    <a:pt x="1687118" y="5206"/>
                  </a:lnTo>
                  <a:lnTo>
                    <a:pt x="1686737" y="2667"/>
                  </a:lnTo>
                  <a:lnTo>
                    <a:pt x="1686483" y="253"/>
                  </a:lnTo>
                  <a:lnTo>
                    <a:pt x="1718741" y="253"/>
                  </a:lnTo>
                </a:path>
                <a:path w="6883400" h="10017125">
                  <a:moveTo>
                    <a:pt x="1593519" y="85344"/>
                  </a:moveTo>
                  <a:lnTo>
                    <a:pt x="1718741" y="85344"/>
                  </a:lnTo>
                </a:path>
                <a:path w="6883400" h="10017125">
                  <a:moveTo>
                    <a:pt x="1718741" y="253"/>
                  </a:moveTo>
                  <a:lnTo>
                    <a:pt x="1752015" y="253"/>
                  </a:lnTo>
                  <a:lnTo>
                    <a:pt x="1751380" y="2413"/>
                  </a:lnTo>
                  <a:lnTo>
                    <a:pt x="1750745" y="5206"/>
                  </a:lnTo>
                  <a:lnTo>
                    <a:pt x="1750491" y="7620"/>
                  </a:lnTo>
                  <a:lnTo>
                    <a:pt x="1749856" y="10032"/>
                  </a:lnTo>
                  <a:lnTo>
                    <a:pt x="1749602" y="12826"/>
                  </a:lnTo>
                  <a:lnTo>
                    <a:pt x="1749602" y="15240"/>
                  </a:lnTo>
                  <a:lnTo>
                    <a:pt x="1749221" y="17906"/>
                  </a:lnTo>
                  <a:lnTo>
                    <a:pt x="1749221" y="20447"/>
                  </a:lnTo>
                  <a:lnTo>
                    <a:pt x="1749602" y="23114"/>
                  </a:lnTo>
                  <a:lnTo>
                    <a:pt x="1749602" y="25526"/>
                  </a:lnTo>
                  <a:lnTo>
                    <a:pt x="1750110" y="28321"/>
                  </a:lnTo>
                  <a:lnTo>
                    <a:pt x="1750491" y="30733"/>
                  </a:lnTo>
                  <a:lnTo>
                    <a:pt x="1751126" y="33147"/>
                  </a:lnTo>
                  <a:lnTo>
                    <a:pt x="1751634" y="35687"/>
                  </a:lnTo>
                  <a:lnTo>
                    <a:pt x="1752269" y="38100"/>
                  </a:lnTo>
                  <a:lnTo>
                    <a:pt x="1753158" y="40513"/>
                  </a:lnTo>
                  <a:lnTo>
                    <a:pt x="1754174" y="42672"/>
                  </a:lnTo>
                  <a:lnTo>
                    <a:pt x="1755063" y="45085"/>
                  </a:lnTo>
                  <a:lnTo>
                    <a:pt x="1756206" y="47244"/>
                  </a:lnTo>
                  <a:lnTo>
                    <a:pt x="1757476" y="49022"/>
                  </a:lnTo>
                  <a:lnTo>
                    <a:pt x="1759000" y="50926"/>
                  </a:lnTo>
                  <a:lnTo>
                    <a:pt x="1760270" y="52704"/>
                  </a:lnTo>
                  <a:lnTo>
                    <a:pt x="1762048" y="54482"/>
                  </a:lnTo>
                  <a:lnTo>
                    <a:pt x="1763572" y="56006"/>
                  </a:lnTo>
                  <a:lnTo>
                    <a:pt x="1765350" y="57530"/>
                  </a:lnTo>
                  <a:lnTo>
                    <a:pt x="1767255" y="58800"/>
                  </a:lnTo>
                  <a:lnTo>
                    <a:pt x="1769414" y="60071"/>
                  </a:lnTo>
                  <a:lnTo>
                    <a:pt x="1771446" y="60960"/>
                  </a:lnTo>
                  <a:lnTo>
                    <a:pt x="1773605" y="61595"/>
                  </a:lnTo>
                  <a:lnTo>
                    <a:pt x="1776018" y="62483"/>
                  </a:lnTo>
                  <a:lnTo>
                    <a:pt x="1778558" y="62738"/>
                  </a:lnTo>
                  <a:lnTo>
                    <a:pt x="1780971" y="63119"/>
                  </a:lnTo>
                  <a:lnTo>
                    <a:pt x="1783638" y="62738"/>
                  </a:lnTo>
                  <a:lnTo>
                    <a:pt x="1786432" y="62102"/>
                  </a:lnTo>
                  <a:lnTo>
                    <a:pt x="1788845" y="61595"/>
                  </a:lnTo>
                  <a:lnTo>
                    <a:pt x="1791004" y="60578"/>
                  </a:lnTo>
                  <a:lnTo>
                    <a:pt x="1793163" y="59690"/>
                  </a:lnTo>
                  <a:lnTo>
                    <a:pt x="1795322" y="58547"/>
                  </a:lnTo>
                  <a:lnTo>
                    <a:pt x="1803450" y="50926"/>
                  </a:lnTo>
                  <a:lnTo>
                    <a:pt x="1804974" y="49022"/>
                  </a:lnTo>
                  <a:lnTo>
                    <a:pt x="1806244" y="46863"/>
                  </a:lnTo>
                  <a:lnTo>
                    <a:pt x="1807133" y="45085"/>
                  </a:lnTo>
                  <a:lnTo>
                    <a:pt x="1808403" y="42672"/>
                  </a:lnTo>
                  <a:lnTo>
                    <a:pt x="1809292" y="40513"/>
                  </a:lnTo>
                  <a:lnTo>
                    <a:pt x="1809927" y="38353"/>
                  </a:lnTo>
                  <a:lnTo>
                    <a:pt x="1810816" y="35941"/>
                  </a:lnTo>
                  <a:lnTo>
                    <a:pt x="1811070" y="33527"/>
                  </a:lnTo>
                  <a:lnTo>
                    <a:pt x="1811705" y="31115"/>
                  </a:lnTo>
                  <a:lnTo>
                    <a:pt x="1812086" y="28575"/>
                  </a:lnTo>
                  <a:lnTo>
                    <a:pt x="1812340" y="25907"/>
                  </a:lnTo>
                  <a:lnTo>
                    <a:pt x="1812594" y="23495"/>
                  </a:lnTo>
                  <a:lnTo>
                    <a:pt x="1812975" y="20700"/>
                  </a:lnTo>
                  <a:lnTo>
                    <a:pt x="1812975" y="18288"/>
                  </a:lnTo>
                  <a:lnTo>
                    <a:pt x="1812975" y="15494"/>
                  </a:lnTo>
                  <a:lnTo>
                    <a:pt x="1812975" y="13080"/>
                  </a:lnTo>
                  <a:lnTo>
                    <a:pt x="1812594" y="10287"/>
                  </a:lnTo>
                  <a:lnTo>
                    <a:pt x="1812340" y="7874"/>
                  </a:lnTo>
                  <a:lnTo>
                    <a:pt x="1812086" y="5206"/>
                  </a:lnTo>
                  <a:lnTo>
                    <a:pt x="1811705" y="2667"/>
                  </a:lnTo>
                  <a:lnTo>
                    <a:pt x="1811451" y="253"/>
                  </a:lnTo>
                  <a:lnTo>
                    <a:pt x="1843709" y="253"/>
                  </a:lnTo>
                </a:path>
                <a:path w="6883400" h="10017125">
                  <a:moveTo>
                    <a:pt x="1718741" y="85344"/>
                  </a:moveTo>
                  <a:lnTo>
                    <a:pt x="1843709" y="85344"/>
                  </a:lnTo>
                </a:path>
                <a:path w="6883400" h="10017125">
                  <a:moveTo>
                    <a:pt x="1843709" y="253"/>
                  </a:moveTo>
                  <a:lnTo>
                    <a:pt x="1877237" y="253"/>
                  </a:lnTo>
                  <a:lnTo>
                    <a:pt x="1876348" y="2413"/>
                  </a:lnTo>
                  <a:lnTo>
                    <a:pt x="1875713" y="5206"/>
                  </a:lnTo>
                  <a:lnTo>
                    <a:pt x="1875459" y="7620"/>
                  </a:lnTo>
                  <a:lnTo>
                    <a:pt x="1874824" y="10032"/>
                  </a:lnTo>
                  <a:lnTo>
                    <a:pt x="1874824" y="12826"/>
                  </a:lnTo>
                  <a:lnTo>
                    <a:pt x="1874570" y="15240"/>
                  </a:lnTo>
                  <a:lnTo>
                    <a:pt x="1874570" y="17906"/>
                  </a:lnTo>
                  <a:lnTo>
                    <a:pt x="1874570" y="20447"/>
                  </a:lnTo>
                  <a:lnTo>
                    <a:pt x="1874570" y="23114"/>
                  </a:lnTo>
                  <a:lnTo>
                    <a:pt x="1874824" y="25526"/>
                  </a:lnTo>
                  <a:lnTo>
                    <a:pt x="1875078" y="28321"/>
                  </a:lnTo>
                  <a:lnTo>
                    <a:pt x="1875459" y="30733"/>
                  </a:lnTo>
                  <a:lnTo>
                    <a:pt x="1876094" y="33147"/>
                  </a:lnTo>
                  <a:lnTo>
                    <a:pt x="1876602" y="35687"/>
                  </a:lnTo>
                  <a:lnTo>
                    <a:pt x="1877237" y="38100"/>
                  </a:lnTo>
                  <a:lnTo>
                    <a:pt x="1878126" y="40513"/>
                  </a:lnTo>
                  <a:lnTo>
                    <a:pt x="1879142" y="42672"/>
                  </a:lnTo>
                  <a:lnTo>
                    <a:pt x="1880031" y="45085"/>
                  </a:lnTo>
                  <a:lnTo>
                    <a:pt x="1881174" y="47244"/>
                  </a:lnTo>
                  <a:lnTo>
                    <a:pt x="1882444" y="49022"/>
                  </a:lnTo>
                  <a:lnTo>
                    <a:pt x="1883968" y="50926"/>
                  </a:lnTo>
                  <a:lnTo>
                    <a:pt x="1885492" y="52704"/>
                  </a:lnTo>
                  <a:lnTo>
                    <a:pt x="1887016" y="54482"/>
                  </a:lnTo>
                  <a:lnTo>
                    <a:pt x="1888540" y="56006"/>
                  </a:lnTo>
                  <a:lnTo>
                    <a:pt x="1890318" y="57530"/>
                  </a:lnTo>
                  <a:lnTo>
                    <a:pt x="1892477" y="58800"/>
                  </a:lnTo>
                  <a:lnTo>
                    <a:pt x="1894382" y="60071"/>
                  </a:lnTo>
                  <a:lnTo>
                    <a:pt x="1896414" y="60960"/>
                  </a:lnTo>
                  <a:lnTo>
                    <a:pt x="1898954" y="61595"/>
                  </a:lnTo>
                  <a:lnTo>
                    <a:pt x="1900986" y="62483"/>
                  </a:lnTo>
                  <a:lnTo>
                    <a:pt x="1903526" y="62738"/>
                  </a:lnTo>
                  <a:lnTo>
                    <a:pt x="1906193" y="63119"/>
                  </a:lnTo>
                  <a:lnTo>
                    <a:pt x="1908606" y="62738"/>
                  </a:lnTo>
                  <a:lnTo>
                    <a:pt x="1911400" y="62102"/>
                  </a:lnTo>
                  <a:lnTo>
                    <a:pt x="1913813" y="61595"/>
                  </a:lnTo>
                  <a:lnTo>
                    <a:pt x="1915972" y="60578"/>
                  </a:lnTo>
                  <a:lnTo>
                    <a:pt x="1918385" y="59690"/>
                  </a:lnTo>
                  <a:lnTo>
                    <a:pt x="1920290" y="58547"/>
                  </a:lnTo>
                  <a:lnTo>
                    <a:pt x="1922068" y="57276"/>
                  </a:lnTo>
                  <a:lnTo>
                    <a:pt x="1924227" y="56006"/>
                  </a:lnTo>
                  <a:lnTo>
                    <a:pt x="1925751" y="54228"/>
                  </a:lnTo>
                  <a:lnTo>
                    <a:pt x="1927275" y="52704"/>
                  </a:lnTo>
                  <a:lnTo>
                    <a:pt x="1928799" y="50926"/>
                  </a:lnTo>
                  <a:lnTo>
                    <a:pt x="1929942" y="49022"/>
                  </a:lnTo>
                  <a:lnTo>
                    <a:pt x="1931212" y="46863"/>
                  </a:lnTo>
                  <a:lnTo>
                    <a:pt x="1932482" y="45085"/>
                  </a:lnTo>
                  <a:lnTo>
                    <a:pt x="1933371" y="42672"/>
                  </a:lnTo>
                  <a:lnTo>
                    <a:pt x="1934260" y="40513"/>
                  </a:lnTo>
                  <a:lnTo>
                    <a:pt x="1934895" y="38353"/>
                  </a:lnTo>
                  <a:lnTo>
                    <a:pt x="1935784" y="35941"/>
                  </a:lnTo>
                  <a:lnTo>
                    <a:pt x="1936419" y="33527"/>
                  </a:lnTo>
                  <a:lnTo>
                    <a:pt x="1936673" y="31115"/>
                  </a:lnTo>
                  <a:lnTo>
                    <a:pt x="1937308" y="28575"/>
                  </a:lnTo>
                  <a:lnTo>
                    <a:pt x="1937562" y="25907"/>
                  </a:lnTo>
                  <a:lnTo>
                    <a:pt x="1937562" y="23495"/>
                  </a:lnTo>
                  <a:lnTo>
                    <a:pt x="1937943" y="20700"/>
                  </a:lnTo>
                  <a:lnTo>
                    <a:pt x="1937943" y="18288"/>
                  </a:lnTo>
                  <a:lnTo>
                    <a:pt x="1937943" y="15494"/>
                  </a:lnTo>
                  <a:lnTo>
                    <a:pt x="1937943" y="13080"/>
                  </a:lnTo>
                  <a:lnTo>
                    <a:pt x="1937562" y="10287"/>
                  </a:lnTo>
                  <a:lnTo>
                    <a:pt x="1937562" y="7874"/>
                  </a:lnTo>
                  <a:lnTo>
                    <a:pt x="1937054" y="5206"/>
                  </a:lnTo>
                  <a:lnTo>
                    <a:pt x="1936673" y="2667"/>
                  </a:lnTo>
                  <a:lnTo>
                    <a:pt x="1936419" y="253"/>
                  </a:lnTo>
                  <a:lnTo>
                    <a:pt x="1968677" y="253"/>
                  </a:lnTo>
                </a:path>
                <a:path w="6883400" h="10017125">
                  <a:moveTo>
                    <a:pt x="1843709" y="85344"/>
                  </a:moveTo>
                  <a:lnTo>
                    <a:pt x="1968677" y="85344"/>
                  </a:lnTo>
                </a:path>
                <a:path w="6883400" h="10017125">
                  <a:moveTo>
                    <a:pt x="1968677" y="253"/>
                  </a:moveTo>
                  <a:lnTo>
                    <a:pt x="2002205" y="253"/>
                  </a:lnTo>
                  <a:lnTo>
                    <a:pt x="2001570" y="2413"/>
                  </a:lnTo>
                  <a:lnTo>
                    <a:pt x="2000681" y="5206"/>
                  </a:lnTo>
                  <a:lnTo>
                    <a:pt x="2000427" y="7620"/>
                  </a:lnTo>
                  <a:lnTo>
                    <a:pt x="2000046" y="10032"/>
                  </a:lnTo>
                  <a:lnTo>
                    <a:pt x="1999792" y="12826"/>
                  </a:lnTo>
                  <a:lnTo>
                    <a:pt x="1999538" y="15240"/>
                  </a:lnTo>
                  <a:lnTo>
                    <a:pt x="1999538" y="17906"/>
                  </a:lnTo>
                  <a:lnTo>
                    <a:pt x="1999538" y="20447"/>
                  </a:lnTo>
                  <a:lnTo>
                    <a:pt x="1999538" y="23114"/>
                  </a:lnTo>
                  <a:lnTo>
                    <a:pt x="1999792" y="25526"/>
                  </a:lnTo>
                  <a:lnTo>
                    <a:pt x="2000046" y="28321"/>
                  </a:lnTo>
                  <a:lnTo>
                    <a:pt x="2000427" y="30733"/>
                  </a:lnTo>
                  <a:lnTo>
                    <a:pt x="2001062" y="33147"/>
                  </a:lnTo>
                  <a:lnTo>
                    <a:pt x="2001570" y="35687"/>
                  </a:lnTo>
                  <a:lnTo>
                    <a:pt x="2010460" y="52704"/>
                  </a:lnTo>
                  <a:lnTo>
                    <a:pt x="2011984" y="54482"/>
                  </a:lnTo>
                  <a:lnTo>
                    <a:pt x="2013508" y="56006"/>
                  </a:lnTo>
                  <a:lnTo>
                    <a:pt x="2015286" y="57530"/>
                  </a:lnTo>
                  <a:lnTo>
                    <a:pt x="2017445" y="58800"/>
                  </a:lnTo>
                  <a:lnTo>
                    <a:pt x="2019350" y="60071"/>
                  </a:lnTo>
                  <a:lnTo>
                    <a:pt x="2021382" y="60960"/>
                  </a:lnTo>
                  <a:lnTo>
                    <a:pt x="2023922" y="61595"/>
                  </a:lnTo>
                  <a:lnTo>
                    <a:pt x="2025954" y="62483"/>
                  </a:lnTo>
                  <a:lnTo>
                    <a:pt x="2028494" y="62738"/>
                  </a:lnTo>
                  <a:lnTo>
                    <a:pt x="2031161" y="63119"/>
                  </a:lnTo>
                  <a:lnTo>
                    <a:pt x="2033955" y="62738"/>
                  </a:lnTo>
                  <a:lnTo>
                    <a:pt x="2036368" y="62102"/>
                  </a:lnTo>
                  <a:lnTo>
                    <a:pt x="2038781" y="61595"/>
                  </a:lnTo>
                  <a:lnTo>
                    <a:pt x="2041194" y="60578"/>
                  </a:lnTo>
                  <a:lnTo>
                    <a:pt x="2043353" y="59690"/>
                  </a:lnTo>
                  <a:lnTo>
                    <a:pt x="2045258" y="58547"/>
                  </a:lnTo>
                  <a:lnTo>
                    <a:pt x="2047290" y="57276"/>
                  </a:lnTo>
                  <a:lnTo>
                    <a:pt x="2049195" y="56006"/>
                  </a:lnTo>
                  <a:lnTo>
                    <a:pt x="2050719" y="54228"/>
                  </a:lnTo>
                  <a:lnTo>
                    <a:pt x="2052243" y="52704"/>
                  </a:lnTo>
                  <a:lnTo>
                    <a:pt x="2053767" y="50926"/>
                  </a:lnTo>
                  <a:lnTo>
                    <a:pt x="2054910" y="49022"/>
                  </a:lnTo>
                  <a:lnTo>
                    <a:pt x="2056180" y="46863"/>
                  </a:lnTo>
                  <a:lnTo>
                    <a:pt x="2057450" y="45085"/>
                  </a:lnTo>
                  <a:lnTo>
                    <a:pt x="2058339" y="42672"/>
                  </a:lnTo>
                  <a:lnTo>
                    <a:pt x="2059228" y="40513"/>
                  </a:lnTo>
                  <a:lnTo>
                    <a:pt x="2059863" y="38353"/>
                  </a:lnTo>
                  <a:lnTo>
                    <a:pt x="2060752" y="35941"/>
                  </a:lnTo>
                  <a:lnTo>
                    <a:pt x="2061387" y="33527"/>
                  </a:lnTo>
                  <a:lnTo>
                    <a:pt x="2061641" y="31115"/>
                  </a:lnTo>
                  <a:lnTo>
                    <a:pt x="2062276" y="28575"/>
                  </a:lnTo>
                  <a:lnTo>
                    <a:pt x="2062530" y="25907"/>
                  </a:lnTo>
                  <a:lnTo>
                    <a:pt x="2062530" y="23495"/>
                  </a:lnTo>
                  <a:lnTo>
                    <a:pt x="2062911" y="20700"/>
                  </a:lnTo>
                  <a:lnTo>
                    <a:pt x="2062911" y="18288"/>
                  </a:lnTo>
                  <a:lnTo>
                    <a:pt x="2062911" y="15494"/>
                  </a:lnTo>
                  <a:lnTo>
                    <a:pt x="2062911" y="13080"/>
                  </a:lnTo>
                  <a:lnTo>
                    <a:pt x="2062530" y="10287"/>
                  </a:lnTo>
                  <a:lnTo>
                    <a:pt x="2062530" y="7874"/>
                  </a:lnTo>
                  <a:lnTo>
                    <a:pt x="2062022" y="5206"/>
                  </a:lnTo>
                  <a:lnTo>
                    <a:pt x="2062022" y="2667"/>
                  </a:lnTo>
                  <a:lnTo>
                    <a:pt x="2061387" y="253"/>
                  </a:lnTo>
                  <a:lnTo>
                    <a:pt x="2093645" y="253"/>
                  </a:lnTo>
                </a:path>
                <a:path w="6883400" h="10017125">
                  <a:moveTo>
                    <a:pt x="1968677" y="85344"/>
                  </a:moveTo>
                  <a:lnTo>
                    <a:pt x="2093645" y="85344"/>
                  </a:lnTo>
                </a:path>
                <a:path w="6883400" h="10017125">
                  <a:moveTo>
                    <a:pt x="2093645" y="253"/>
                  </a:moveTo>
                  <a:lnTo>
                    <a:pt x="2127173" y="253"/>
                  </a:lnTo>
                  <a:lnTo>
                    <a:pt x="2126538" y="2413"/>
                  </a:lnTo>
                  <a:lnTo>
                    <a:pt x="2126030" y="5206"/>
                  </a:lnTo>
                  <a:lnTo>
                    <a:pt x="2125395" y="7620"/>
                  </a:lnTo>
                  <a:lnTo>
                    <a:pt x="2125014" y="10032"/>
                  </a:lnTo>
                  <a:lnTo>
                    <a:pt x="2124760" y="12826"/>
                  </a:lnTo>
                  <a:lnTo>
                    <a:pt x="2124506" y="15240"/>
                  </a:lnTo>
                  <a:lnTo>
                    <a:pt x="2124506" y="17906"/>
                  </a:lnTo>
                  <a:lnTo>
                    <a:pt x="2124506" y="20447"/>
                  </a:lnTo>
                  <a:lnTo>
                    <a:pt x="2124506" y="23114"/>
                  </a:lnTo>
                  <a:lnTo>
                    <a:pt x="2124760" y="25526"/>
                  </a:lnTo>
                  <a:lnTo>
                    <a:pt x="2125014" y="28321"/>
                  </a:lnTo>
                  <a:lnTo>
                    <a:pt x="2125395" y="30733"/>
                  </a:lnTo>
                  <a:lnTo>
                    <a:pt x="2126030" y="33147"/>
                  </a:lnTo>
                  <a:lnTo>
                    <a:pt x="2126538" y="35687"/>
                  </a:lnTo>
                  <a:lnTo>
                    <a:pt x="2135428" y="52704"/>
                  </a:lnTo>
                  <a:lnTo>
                    <a:pt x="2136952" y="54482"/>
                  </a:lnTo>
                  <a:lnTo>
                    <a:pt x="2148890" y="61595"/>
                  </a:lnTo>
                  <a:lnTo>
                    <a:pt x="2150922" y="62483"/>
                  </a:lnTo>
                  <a:lnTo>
                    <a:pt x="2153716" y="62738"/>
                  </a:lnTo>
                  <a:lnTo>
                    <a:pt x="2156129" y="63119"/>
                  </a:lnTo>
                  <a:lnTo>
                    <a:pt x="2158923" y="62738"/>
                  </a:lnTo>
                  <a:lnTo>
                    <a:pt x="2161336" y="62102"/>
                  </a:lnTo>
                  <a:lnTo>
                    <a:pt x="2163749" y="61595"/>
                  </a:lnTo>
                  <a:lnTo>
                    <a:pt x="2166162" y="60578"/>
                  </a:lnTo>
                  <a:lnTo>
                    <a:pt x="2168321" y="59690"/>
                  </a:lnTo>
                  <a:lnTo>
                    <a:pt x="2170480" y="58547"/>
                  </a:lnTo>
                  <a:lnTo>
                    <a:pt x="2172258" y="57276"/>
                  </a:lnTo>
                  <a:lnTo>
                    <a:pt x="2174163" y="56006"/>
                  </a:lnTo>
                  <a:lnTo>
                    <a:pt x="2175687" y="54228"/>
                  </a:lnTo>
                  <a:lnTo>
                    <a:pt x="2177211" y="52704"/>
                  </a:lnTo>
                  <a:lnTo>
                    <a:pt x="2178735" y="50926"/>
                  </a:lnTo>
                  <a:lnTo>
                    <a:pt x="2179878" y="49022"/>
                  </a:lnTo>
                  <a:lnTo>
                    <a:pt x="2181148" y="46863"/>
                  </a:lnTo>
                  <a:lnTo>
                    <a:pt x="2182418" y="45085"/>
                  </a:lnTo>
                  <a:lnTo>
                    <a:pt x="2183307" y="42672"/>
                  </a:lnTo>
                  <a:lnTo>
                    <a:pt x="2184196" y="40513"/>
                  </a:lnTo>
                  <a:lnTo>
                    <a:pt x="2185085" y="38353"/>
                  </a:lnTo>
                  <a:lnTo>
                    <a:pt x="2185720" y="35941"/>
                  </a:lnTo>
                  <a:lnTo>
                    <a:pt x="2186355" y="33527"/>
                  </a:lnTo>
                  <a:lnTo>
                    <a:pt x="2186609" y="31115"/>
                  </a:lnTo>
                  <a:lnTo>
                    <a:pt x="2187244" y="28575"/>
                  </a:lnTo>
                  <a:lnTo>
                    <a:pt x="2187498" y="25907"/>
                  </a:lnTo>
                  <a:lnTo>
                    <a:pt x="2187498" y="23495"/>
                  </a:lnTo>
                  <a:lnTo>
                    <a:pt x="2187879" y="20700"/>
                  </a:lnTo>
                  <a:lnTo>
                    <a:pt x="2187879" y="18288"/>
                  </a:lnTo>
                  <a:lnTo>
                    <a:pt x="2187879" y="15494"/>
                  </a:lnTo>
                  <a:lnTo>
                    <a:pt x="2187879" y="13080"/>
                  </a:lnTo>
                  <a:lnTo>
                    <a:pt x="2187498" y="10287"/>
                  </a:lnTo>
                  <a:lnTo>
                    <a:pt x="2187498" y="7874"/>
                  </a:lnTo>
                  <a:lnTo>
                    <a:pt x="2187244" y="5206"/>
                  </a:lnTo>
                  <a:lnTo>
                    <a:pt x="2186990" y="2667"/>
                  </a:lnTo>
                  <a:lnTo>
                    <a:pt x="2186355" y="253"/>
                  </a:lnTo>
                  <a:lnTo>
                    <a:pt x="2218613" y="253"/>
                  </a:lnTo>
                </a:path>
                <a:path w="6883400" h="10017125">
                  <a:moveTo>
                    <a:pt x="2093645" y="85344"/>
                  </a:moveTo>
                  <a:lnTo>
                    <a:pt x="2218613" y="85344"/>
                  </a:lnTo>
                </a:path>
                <a:path w="6883400" h="10017125">
                  <a:moveTo>
                    <a:pt x="2218613" y="253"/>
                  </a:moveTo>
                  <a:lnTo>
                    <a:pt x="2252141" y="253"/>
                  </a:lnTo>
                  <a:lnTo>
                    <a:pt x="2251506" y="2413"/>
                  </a:lnTo>
                  <a:lnTo>
                    <a:pt x="2250998" y="5206"/>
                  </a:lnTo>
                  <a:lnTo>
                    <a:pt x="2250363" y="7620"/>
                  </a:lnTo>
                  <a:lnTo>
                    <a:pt x="2249982" y="10032"/>
                  </a:lnTo>
                  <a:lnTo>
                    <a:pt x="2249728" y="12826"/>
                  </a:lnTo>
                  <a:lnTo>
                    <a:pt x="2249474" y="15240"/>
                  </a:lnTo>
                  <a:lnTo>
                    <a:pt x="2249474" y="17906"/>
                  </a:lnTo>
                  <a:lnTo>
                    <a:pt x="2249474" y="20447"/>
                  </a:lnTo>
                  <a:lnTo>
                    <a:pt x="2249474" y="23114"/>
                  </a:lnTo>
                  <a:lnTo>
                    <a:pt x="2249728" y="25526"/>
                  </a:lnTo>
                  <a:lnTo>
                    <a:pt x="2249982" y="28321"/>
                  </a:lnTo>
                  <a:lnTo>
                    <a:pt x="2250363" y="30733"/>
                  </a:lnTo>
                  <a:lnTo>
                    <a:pt x="2250998" y="33147"/>
                  </a:lnTo>
                  <a:lnTo>
                    <a:pt x="2251506" y="35687"/>
                  </a:lnTo>
                  <a:lnTo>
                    <a:pt x="2252522" y="38100"/>
                  </a:lnTo>
                  <a:lnTo>
                    <a:pt x="2253030" y="40513"/>
                  </a:lnTo>
                  <a:lnTo>
                    <a:pt x="2254046" y="42672"/>
                  </a:lnTo>
                  <a:lnTo>
                    <a:pt x="2260396" y="52704"/>
                  </a:lnTo>
                  <a:lnTo>
                    <a:pt x="2261920" y="54482"/>
                  </a:lnTo>
                  <a:lnTo>
                    <a:pt x="2273858" y="61595"/>
                  </a:lnTo>
                  <a:lnTo>
                    <a:pt x="2275890" y="62483"/>
                  </a:lnTo>
                  <a:lnTo>
                    <a:pt x="2278684" y="62738"/>
                  </a:lnTo>
                  <a:lnTo>
                    <a:pt x="2281097" y="63119"/>
                  </a:lnTo>
                  <a:lnTo>
                    <a:pt x="2283891" y="62738"/>
                  </a:lnTo>
                  <a:lnTo>
                    <a:pt x="2286304" y="62102"/>
                  </a:lnTo>
                  <a:lnTo>
                    <a:pt x="2288717" y="61595"/>
                  </a:lnTo>
                  <a:lnTo>
                    <a:pt x="2291130" y="60578"/>
                  </a:lnTo>
                  <a:lnTo>
                    <a:pt x="2293289" y="59690"/>
                  </a:lnTo>
                  <a:lnTo>
                    <a:pt x="2295448" y="58547"/>
                  </a:lnTo>
                  <a:lnTo>
                    <a:pt x="2297226" y="57276"/>
                  </a:lnTo>
                  <a:lnTo>
                    <a:pt x="2299131" y="56006"/>
                  </a:lnTo>
                  <a:lnTo>
                    <a:pt x="2300655" y="54228"/>
                  </a:lnTo>
                  <a:lnTo>
                    <a:pt x="2302179" y="52704"/>
                  </a:lnTo>
                  <a:lnTo>
                    <a:pt x="2303703" y="50926"/>
                  </a:lnTo>
                  <a:lnTo>
                    <a:pt x="2304846" y="49022"/>
                  </a:lnTo>
                  <a:lnTo>
                    <a:pt x="2306116" y="46863"/>
                  </a:lnTo>
                  <a:lnTo>
                    <a:pt x="2307386" y="45085"/>
                  </a:lnTo>
                  <a:lnTo>
                    <a:pt x="2308275" y="42672"/>
                  </a:lnTo>
                  <a:lnTo>
                    <a:pt x="2309164" y="40513"/>
                  </a:lnTo>
                  <a:lnTo>
                    <a:pt x="2310053" y="38353"/>
                  </a:lnTo>
                  <a:lnTo>
                    <a:pt x="2310688" y="35941"/>
                  </a:lnTo>
                  <a:lnTo>
                    <a:pt x="2311323" y="33527"/>
                  </a:lnTo>
                  <a:lnTo>
                    <a:pt x="2311958" y="31115"/>
                  </a:lnTo>
                  <a:lnTo>
                    <a:pt x="2312212" y="28575"/>
                  </a:lnTo>
                  <a:lnTo>
                    <a:pt x="2312466" y="25907"/>
                  </a:lnTo>
                  <a:lnTo>
                    <a:pt x="2312847" y="23495"/>
                  </a:lnTo>
                  <a:lnTo>
                    <a:pt x="2312847" y="20700"/>
                  </a:lnTo>
                  <a:lnTo>
                    <a:pt x="2313101" y="18288"/>
                  </a:lnTo>
                  <a:lnTo>
                    <a:pt x="2313101" y="15494"/>
                  </a:lnTo>
                  <a:lnTo>
                    <a:pt x="2312847" y="13080"/>
                  </a:lnTo>
                  <a:lnTo>
                    <a:pt x="2312847" y="10287"/>
                  </a:lnTo>
                  <a:lnTo>
                    <a:pt x="2312466" y="7874"/>
                  </a:lnTo>
                  <a:lnTo>
                    <a:pt x="2312212" y="5206"/>
                  </a:lnTo>
                  <a:lnTo>
                    <a:pt x="2311958" y="2667"/>
                  </a:lnTo>
                  <a:lnTo>
                    <a:pt x="2311323" y="253"/>
                  </a:lnTo>
                  <a:lnTo>
                    <a:pt x="2343581" y="253"/>
                  </a:lnTo>
                </a:path>
                <a:path w="6883400" h="10017125">
                  <a:moveTo>
                    <a:pt x="2218613" y="85344"/>
                  </a:moveTo>
                  <a:lnTo>
                    <a:pt x="2343581" y="85344"/>
                  </a:lnTo>
                </a:path>
                <a:path w="6883400" h="10017125">
                  <a:moveTo>
                    <a:pt x="2343581" y="253"/>
                  </a:moveTo>
                  <a:lnTo>
                    <a:pt x="2377109" y="253"/>
                  </a:lnTo>
                  <a:lnTo>
                    <a:pt x="2376474" y="2413"/>
                  </a:lnTo>
                  <a:lnTo>
                    <a:pt x="2375966" y="5206"/>
                  </a:lnTo>
                  <a:lnTo>
                    <a:pt x="2375331" y="7620"/>
                  </a:lnTo>
                  <a:lnTo>
                    <a:pt x="2374950" y="10032"/>
                  </a:lnTo>
                  <a:lnTo>
                    <a:pt x="2374696" y="12826"/>
                  </a:lnTo>
                  <a:lnTo>
                    <a:pt x="2374696" y="15240"/>
                  </a:lnTo>
                  <a:lnTo>
                    <a:pt x="2374442" y="17906"/>
                  </a:lnTo>
                  <a:lnTo>
                    <a:pt x="2374442" y="20447"/>
                  </a:lnTo>
                  <a:lnTo>
                    <a:pt x="2374696" y="23114"/>
                  </a:lnTo>
                  <a:lnTo>
                    <a:pt x="2374696" y="25526"/>
                  </a:lnTo>
                  <a:lnTo>
                    <a:pt x="2374950" y="28321"/>
                  </a:lnTo>
                  <a:lnTo>
                    <a:pt x="2375585" y="30733"/>
                  </a:lnTo>
                  <a:lnTo>
                    <a:pt x="2375966" y="33147"/>
                  </a:lnTo>
                  <a:lnTo>
                    <a:pt x="2376855" y="35687"/>
                  </a:lnTo>
                  <a:lnTo>
                    <a:pt x="2377490" y="38100"/>
                  </a:lnTo>
                  <a:lnTo>
                    <a:pt x="2378379" y="40513"/>
                  </a:lnTo>
                  <a:lnTo>
                    <a:pt x="2379268" y="42672"/>
                  </a:lnTo>
                  <a:lnTo>
                    <a:pt x="2380157" y="45085"/>
                  </a:lnTo>
                  <a:lnTo>
                    <a:pt x="2381427" y="47244"/>
                  </a:lnTo>
                  <a:lnTo>
                    <a:pt x="2382570" y="49022"/>
                  </a:lnTo>
                  <a:lnTo>
                    <a:pt x="2384094" y="50926"/>
                  </a:lnTo>
                  <a:lnTo>
                    <a:pt x="2385364" y="52704"/>
                  </a:lnTo>
                  <a:lnTo>
                    <a:pt x="2398826" y="61595"/>
                  </a:lnTo>
                  <a:lnTo>
                    <a:pt x="2401239" y="62483"/>
                  </a:lnTo>
                  <a:lnTo>
                    <a:pt x="2403652" y="62738"/>
                  </a:lnTo>
                  <a:lnTo>
                    <a:pt x="2406065" y="63119"/>
                  </a:lnTo>
                  <a:lnTo>
                    <a:pt x="2408859" y="62738"/>
                  </a:lnTo>
                  <a:lnTo>
                    <a:pt x="2411272" y="62102"/>
                  </a:lnTo>
                  <a:lnTo>
                    <a:pt x="2413685" y="61595"/>
                  </a:lnTo>
                  <a:lnTo>
                    <a:pt x="2416098" y="60578"/>
                  </a:lnTo>
                  <a:lnTo>
                    <a:pt x="2418257" y="59690"/>
                  </a:lnTo>
                  <a:lnTo>
                    <a:pt x="2420416" y="58547"/>
                  </a:lnTo>
                  <a:lnTo>
                    <a:pt x="2422194" y="57276"/>
                  </a:lnTo>
                  <a:lnTo>
                    <a:pt x="2424099" y="56006"/>
                  </a:lnTo>
                  <a:lnTo>
                    <a:pt x="2425623" y="54228"/>
                  </a:lnTo>
                  <a:lnTo>
                    <a:pt x="2427401" y="52704"/>
                  </a:lnTo>
                  <a:lnTo>
                    <a:pt x="2428671" y="50926"/>
                  </a:lnTo>
                  <a:lnTo>
                    <a:pt x="2430195" y="49022"/>
                  </a:lnTo>
                  <a:lnTo>
                    <a:pt x="2431338" y="46863"/>
                  </a:lnTo>
                  <a:lnTo>
                    <a:pt x="2432354" y="45085"/>
                  </a:lnTo>
                  <a:lnTo>
                    <a:pt x="2433243" y="42672"/>
                  </a:lnTo>
                  <a:lnTo>
                    <a:pt x="2434132" y="40513"/>
                  </a:lnTo>
                  <a:lnTo>
                    <a:pt x="2435021" y="38353"/>
                  </a:lnTo>
                  <a:lnTo>
                    <a:pt x="2435656" y="35941"/>
                  </a:lnTo>
                  <a:lnTo>
                    <a:pt x="2436291" y="33527"/>
                  </a:lnTo>
                  <a:lnTo>
                    <a:pt x="2436926" y="31115"/>
                  </a:lnTo>
                  <a:lnTo>
                    <a:pt x="2437180" y="28575"/>
                  </a:lnTo>
                  <a:lnTo>
                    <a:pt x="2437434" y="25907"/>
                  </a:lnTo>
                  <a:lnTo>
                    <a:pt x="2437815" y="23495"/>
                  </a:lnTo>
                  <a:lnTo>
                    <a:pt x="2437815" y="20700"/>
                  </a:lnTo>
                  <a:lnTo>
                    <a:pt x="2438069" y="18288"/>
                  </a:lnTo>
                  <a:lnTo>
                    <a:pt x="2438069" y="15494"/>
                  </a:lnTo>
                  <a:lnTo>
                    <a:pt x="2437815" y="13080"/>
                  </a:lnTo>
                  <a:lnTo>
                    <a:pt x="2437815" y="10287"/>
                  </a:lnTo>
                  <a:lnTo>
                    <a:pt x="2437434" y="7874"/>
                  </a:lnTo>
                  <a:lnTo>
                    <a:pt x="2437180" y="5206"/>
                  </a:lnTo>
                  <a:lnTo>
                    <a:pt x="2436926" y="2667"/>
                  </a:lnTo>
                  <a:lnTo>
                    <a:pt x="2436291" y="253"/>
                  </a:lnTo>
                  <a:lnTo>
                    <a:pt x="2468930" y="253"/>
                  </a:lnTo>
                </a:path>
                <a:path w="6883400" h="10017125">
                  <a:moveTo>
                    <a:pt x="2343581" y="85344"/>
                  </a:moveTo>
                  <a:lnTo>
                    <a:pt x="2468930" y="85344"/>
                  </a:lnTo>
                </a:path>
                <a:path w="6883400" h="10017125">
                  <a:moveTo>
                    <a:pt x="2468930" y="253"/>
                  </a:moveTo>
                  <a:lnTo>
                    <a:pt x="2502077" y="253"/>
                  </a:lnTo>
                  <a:lnTo>
                    <a:pt x="2501442" y="2413"/>
                  </a:lnTo>
                  <a:lnTo>
                    <a:pt x="2500934" y="5206"/>
                  </a:lnTo>
                  <a:lnTo>
                    <a:pt x="2500299" y="7620"/>
                  </a:lnTo>
                  <a:lnTo>
                    <a:pt x="2499918" y="10032"/>
                  </a:lnTo>
                  <a:lnTo>
                    <a:pt x="2499664" y="12826"/>
                  </a:lnTo>
                  <a:lnTo>
                    <a:pt x="2499664" y="15240"/>
                  </a:lnTo>
                  <a:lnTo>
                    <a:pt x="2499410" y="17906"/>
                  </a:lnTo>
                  <a:lnTo>
                    <a:pt x="2499410" y="20447"/>
                  </a:lnTo>
                  <a:lnTo>
                    <a:pt x="2499664" y="23114"/>
                  </a:lnTo>
                  <a:lnTo>
                    <a:pt x="2499664" y="25526"/>
                  </a:lnTo>
                  <a:lnTo>
                    <a:pt x="2500299" y="28321"/>
                  </a:lnTo>
                  <a:lnTo>
                    <a:pt x="2500553" y="30733"/>
                  </a:lnTo>
                  <a:lnTo>
                    <a:pt x="2501188" y="33147"/>
                  </a:lnTo>
                  <a:lnTo>
                    <a:pt x="2501823" y="35687"/>
                  </a:lnTo>
                  <a:lnTo>
                    <a:pt x="2502458" y="38100"/>
                  </a:lnTo>
                  <a:lnTo>
                    <a:pt x="2503347" y="40513"/>
                  </a:lnTo>
                  <a:lnTo>
                    <a:pt x="2504236" y="42672"/>
                  </a:lnTo>
                  <a:lnTo>
                    <a:pt x="2505125" y="45085"/>
                  </a:lnTo>
                  <a:lnTo>
                    <a:pt x="2506395" y="47244"/>
                  </a:lnTo>
                  <a:lnTo>
                    <a:pt x="2507538" y="49022"/>
                  </a:lnTo>
                  <a:lnTo>
                    <a:pt x="2509062" y="50926"/>
                  </a:lnTo>
                  <a:lnTo>
                    <a:pt x="2510332" y="52704"/>
                  </a:lnTo>
                  <a:lnTo>
                    <a:pt x="2512110" y="54482"/>
                  </a:lnTo>
                  <a:lnTo>
                    <a:pt x="2513634" y="56006"/>
                  </a:lnTo>
                  <a:lnTo>
                    <a:pt x="2515539" y="57530"/>
                  </a:lnTo>
                  <a:lnTo>
                    <a:pt x="2517317" y="58800"/>
                  </a:lnTo>
                  <a:lnTo>
                    <a:pt x="2519476" y="60071"/>
                  </a:lnTo>
                  <a:lnTo>
                    <a:pt x="2521635" y="60960"/>
                  </a:lnTo>
                  <a:lnTo>
                    <a:pt x="2523794" y="61595"/>
                  </a:lnTo>
                  <a:lnTo>
                    <a:pt x="2526207" y="62483"/>
                  </a:lnTo>
                  <a:lnTo>
                    <a:pt x="2528620" y="62738"/>
                  </a:lnTo>
                  <a:lnTo>
                    <a:pt x="2531033" y="63119"/>
                  </a:lnTo>
                  <a:lnTo>
                    <a:pt x="2533827" y="62738"/>
                  </a:lnTo>
                  <a:lnTo>
                    <a:pt x="2536494" y="62102"/>
                  </a:lnTo>
                  <a:lnTo>
                    <a:pt x="2539034" y="61595"/>
                  </a:lnTo>
                  <a:lnTo>
                    <a:pt x="2541066" y="60578"/>
                  </a:lnTo>
                  <a:lnTo>
                    <a:pt x="2543225" y="59690"/>
                  </a:lnTo>
                  <a:lnTo>
                    <a:pt x="2545384" y="58547"/>
                  </a:lnTo>
                  <a:lnTo>
                    <a:pt x="2547162" y="57276"/>
                  </a:lnTo>
                  <a:lnTo>
                    <a:pt x="2549067" y="56006"/>
                  </a:lnTo>
                  <a:lnTo>
                    <a:pt x="2550845" y="54228"/>
                  </a:lnTo>
                  <a:lnTo>
                    <a:pt x="2552369" y="52704"/>
                  </a:lnTo>
                  <a:lnTo>
                    <a:pt x="2553639" y="50926"/>
                  </a:lnTo>
                  <a:lnTo>
                    <a:pt x="2555163" y="49022"/>
                  </a:lnTo>
                  <a:lnTo>
                    <a:pt x="2556306" y="46863"/>
                  </a:lnTo>
                  <a:lnTo>
                    <a:pt x="2557322" y="45085"/>
                  </a:lnTo>
                  <a:lnTo>
                    <a:pt x="2558211" y="42672"/>
                  </a:lnTo>
                  <a:lnTo>
                    <a:pt x="2559354" y="40513"/>
                  </a:lnTo>
                  <a:lnTo>
                    <a:pt x="2559989" y="38353"/>
                  </a:lnTo>
                  <a:lnTo>
                    <a:pt x="2560624" y="35941"/>
                  </a:lnTo>
                  <a:lnTo>
                    <a:pt x="2561259" y="33527"/>
                  </a:lnTo>
                  <a:lnTo>
                    <a:pt x="2561894" y="31115"/>
                  </a:lnTo>
                  <a:lnTo>
                    <a:pt x="2562148" y="28575"/>
                  </a:lnTo>
                  <a:lnTo>
                    <a:pt x="2562402" y="25907"/>
                  </a:lnTo>
                  <a:lnTo>
                    <a:pt x="2562783" y="23495"/>
                  </a:lnTo>
                  <a:lnTo>
                    <a:pt x="2563037" y="20700"/>
                  </a:lnTo>
                  <a:lnTo>
                    <a:pt x="2563037" y="18288"/>
                  </a:lnTo>
                  <a:lnTo>
                    <a:pt x="2563037" y="15494"/>
                  </a:lnTo>
                  <a:lnTo>
                    <a:pt x="2563037" y="13080"/>
                  </a:lnTo>
                  <a:lnTo>
                    <a:pt x="2562783" y="10287"/>
                  </a:lnTo>
                  <a:lnTo>
                    <a:pt x="2562402" y="7874"/>
                  </a:lnTo>
                  <a:lnTo>
                    <a:pt x="2562148" y="5206"/>
                  </a:lnTo>
                  <a:lnTo>
                    <a:pt x="2561894" y="2667"/>
                  </a:lnTo>
                  <a:lnTo>
                    <a:pt x="2561513" y="253"/>
                  </a:lnTo>
                  <a:lnTo>
                    <a:pt x="2593898" y="253"/>
                  </a:lnTo>
                </a:path>
                <a:path w="6883400" h="10017125">
                  <a:moveTo>
                    <a:pt x="2468930" y="85344"/>
                  </a:moveTo>
                  <a:lnTo>
                    <a:pt x="2593898" y="85344"/>
                  </a:lnTo>
                </a:path>
                <a:path w="6883400" h="10017125">
                  <a:moveTo>
                    <a:pt x="2593898" y="253"/>
                  </a:moveTo>
                  <a:lnTo>
                    <a:pt x="2627045" y="253"/>
                  </a:lnTo>
                  <a:lnTo>
                    <a:pt x="2626410" y="2413"/>
                  </a:lnTo>
                  <a:lnTo>
                    <a:pt x="2625902" y="5206"/>
                  </a:lnTo>
                  <a:lnTo>
                    <a:pt x="2625521" y="7620"/>
                  </a:lnTo>
                  <a:lnTo>
                    <a:pt x="2624886" y="10032"/>
                  </a:lnTo>
                  <a:lnTo>
                    <a:pt x="2624632" y="12826"/>
                  </a:lnTo>
                  <a:lnTo>
                    <a:pt x="2624632" y="25526"/>
                  </a:lnTo>
                  <a:lnTo>
                    <a:pt x="2625267" y="28321"/>
                  </a:lnTo>
                  <a:lnTo>
                    <a:pt x="2625521" y="30733"/>
                  </a:lnTo>
                  <a:lnTo>
                    <a:pt x="2626156" y="33147"/>
                  </a:lnTo>
                  <a:lnTo>
                    <a:pt x="2626791" y="35687"/>
                  </a:lnTo>
                  <a:lnTo>
                    <a:pt x="2627426" y="38100"/>
                  </a:lnTo>
                  <a:lnTo>
                    <a:pt x="2628315" y="40513"/>
                  </a:lnTo>
                  <a:lnTo>
                    <a:pt x="2629204" y="42672"/>
                  </a:lnTo>
                  <a:lnTo>
                    <a:pt x="2630093" y="45085"/>
                  </a:lnTo>
                  <a:lnTo>
                    <a:pt x="2631363" y="47244"/>
                  </a:lnTo>
                  <a:lnTo>
                    <a:pt x="2632506" y="49022"/>
                  </a:lnTo>
                  <a:lnTo>
                    <a:pt x="2634030" y="50926"/>
                  </a:lnTo>
                  <a:lnTo>
                    <a:pt x="2635554" y="52704"/>
                  </a:lnTo>
                  <a:lnTo>
                    <a:pt x="2637078" y="54482"/>
                  </a:lnTo>
                  <a:lnTo>
                    <a:pt x="2638602" y="56006"/>
                  </a:lnTo>
                  <a:lnTo>
                    <a:pt x="2640507" y="57530"/>
                  </a:lnTo>
                  <a:lnTo>
                    <a:pt x="2642666" y="58800"/>
                  </a:lnTo>
                  <a:lnTo>
                    <a:pt x="2644444" y="60071"/>
                  </a:lnTo>
                  <a:lnTo>
                    <a:pt x="2646603" y="60960"/>
                  </a:lnTo>
                  <a:lnTo>
                    <a:pt x="2649016" y="61595"/>
                  </a:lnTo>
                  <a:lnTo>
                    <a:pt x="2651175" y="62483"/>
                  </a:lnTo>
                  <a:lnTo>
                    <a:pt x="2653588" y="62738"/>
                  </a:lnTo>
                  <a:lnTo>
                    <a:pt x="2656001" y="63119"/>
                  </a:lnTo>
                  <a:lnTo>
                    <a:pt x="2658795" y="62738"/>
                  </a:lnTo>
                  <a:lnTo>
                    <a:pt x="2661462" y="62102"/>
                  </a:lnTo>
                  <a:lnTo>
                    <a:pt x="2664002" y="61595"/>
                  </a:lnTo>
                  <a:lnTo>
                    <a:pt x="2666034" y="60578"/>
                  </a:lnTo>
                  <a:lnTo>
                    <a:pt x="2668193" y="59690"/>
                  </a:lnTo>
                  <a:lnTo>
                    <a:pt x="2670352" y="58547"/>
                  </a:lnTo>
                  <a:lnTo>
                    <a:pt x="2672130" y="57276"/>
                  </a:lnTo>
                  <a:lnTo>
                    <a:pt x="2674289" y="56006"/>
                  </a:lnTo>
                  <a:lnTo>
                    <a:pt x="2675813" y="54228"/>
                  </a:lnTo>
                  <a:lnTo>
                    <a:pt x="2677337" y="52704"/>
                  </a:lnTo>
                  <a:lnTo>
                    <a:pt x="2678861" y="50926"/>
                  </a:lnTo>
                  <a:lnTo>
                    <a:pt x="2680131" y="49022"/>
                  </a:lnTo>
                  <a:lnTo>
                    <a:pt x="2681274" y="46863"/>
                  </a:lnTo>
                  <a:lnTo>
                    <a:pt x="2682544" y="45085"/>
                  </a:lnTo>
                  <a:lnTo>
                    <a:pt x="2683433" y="42672"/>
                  </a:lnTo>
                  <a:lnTo>
                    <a:pt x="2684322" y="40513"/>
                  </a:lnTo>
                  <a:lnTo>
                    <a:pt x="2684957" y="38353"/>
                  </a:lnTo>
                  <a:lnTo>
                    <a:pt x="2685846" y="35941"/>
                  </a:lnTo>
                  <a:lnTo>
                    <a:pt x="2686227" y="33527"/>
                  </a:lnTo>
                  <a:lnTo>
                    <a:pt x="2686862" y="31115"/>
                  </a:lnTo>
                  <a:lnTo>
                    <a:pt x="2687370" y="28575"/>
                  </a:lnTo>
                  <a:lnTo>
                    <a:pt x="2687370" y="25907"/>
                  </a:lnTo>
                  <a:lnTo>
                    <a:pt x="2687751" y="23495"/>
                  </a:lnTo>
                  <a:lnTo>
                    <a:pt x="2688005" y="20700"/>
                  </a:lnTo>
                  <a:lnTo>
                    <a:pt x="2688005" y="18288"/>
                  </a:lnTo>
                  <a:lnTo>
                    <a:pt x="2688005" y="15494"/>
                  </a:lnTo>
                  <a:lnTo>
                    <a:pt x="2688005" y="13080"/>
                  </a:lnTo>
                  <a:lnTo>
                    <a:pt x="2687751" y="10287"/>
                  </a:lnTo>
                  <a:lnTo>
                    <a:pt x="2687370" y="7874"/>
                  </a:lnTo>
                  <a:lnTo>
                    <a:pt x="2687116" y="5206"/>
                  </a:lnTo>
                  <a:lnTo>
                    <a:pt x="2686862" y="2667"/>
                  </a:lnTo>
                  <a:lnTo>
                    <a:pt x="2686481" y="253"/>
                  </a:lnTo>
                  <a:lnTo>
                    <a:pt x="2718866" y="253"/>
                  </a:lnTo>
                </a:path>
                <a:path w="6883400" h="10017125">
                  <a:moveTo>
                    <a:pt x="2593898" y="85344"/>
                  </a:moveTo>
                  <a:lnTo>
                    <a:pt x="2718866" y="85344"/>
                  </a:lnTo>
                </a:path>
                <a:path w="6883400" h="10017125">
                  <a:moveTo>
                    <a:pt x="2718866" y="253"/>
                  </a:moveTo>
                  <a:lnTo>
                    <a:pt x="2752394" y="253"/>
                  </a:lnTo>
                  <a:lnTo>
                    <a:pt x="2751378" y="2413"/>
                  </a:lnTo>
                  <a:lnTo>
                    <a:pt x="2750870" y="5206"/>
                  </a:lnTo>
                  <a:lnTo>
                    <a:pt x="2750489" y="7620"/>
                  </a:lnTo>
                  <a:lnTo>
                    <a:pt x="2750235" y="10032"/>
                  </a:lnTo>
                  <a:lnTo>
                    <a:pt x="2749854" y="12826"/>
                  </a:lnTo>
                  <a:lnTo>
                    <a:pt x="2749600" y="15240"/>
                  </a:lnTo>
                  <a:lnTo>
                    <a:pt x="2749600" y="17906"/>
                  </a:lnTo>
                  <a:lnTo>
                    <a:pt x="2749600" y="20447"/>
                  </a:lnTo>
                  <a:lnTo>
                    <a:pt x="2749600" y="23114"/>
                  </a:lnTo>
                  <a:lnTo>
                    <a:pt x="2749854" y="25526"/>
                  </a:lnTo>
                  <a:lnTo>
                    <a:pt x="2750235" y="28321"/>
                  </a:lnTo>
                  <a:lnTo>
                    <a:pt x="2750489" y="30733"/>
                  </a:lnTo>
                  <a:lnTo>
                    <a:pt x="2751124" y="33147"/>
                  </a:lnTo>
                  <a:lnTo>
                    <a:pt x="2751759" y="35687"/>
                  </a:lnTo>
                  <a:lnTo>
                    <a:pt x="2752394" y="38100"/>
                  </a:lnTo>
                  <a:lnTo>
                    <a:pt x="2753283" y="40513"/>
                  </a:lnTo>
                  <a:lnTo>
                    <a:pt x="2754172" y="42672"/>
                  </a:lnTo>
                  <a:lnTo>
                    <a:pt x="2755061" y="45085"/>
                  </a:lnTo>
                  <a:lnTo>
                    <a:pt x="2756331" y="47244"/>
                  </a:lnTo>
                  <a:lnTo>
                    <a:pt x="2757474" y="49022"/>
                  </a:lnTo>
                  <a:lnTo>
                    <a:pt x="2758998" y="50926"/>
                  </a:lnTo>
                  <a:lnTo>
                    <a:pt x="2760522" y="52704"/>
                  </a:lnTo>
                  <a:lnTo>
                    <a:pt x="2762046" y="54482"/>
                  </a:lnTo>
                  <a:lnTo>
                    <a:pt x="2763570" y="56006"/>
                  </a:lnTo>
                  <a:lnTo>
                    <a:pt x="2765475" y="57530"/>
                  </a:lnTo>
                  <a:lnTo>
                    <a:pt x="2767634" y="58800"/>
                  </a:lnTo>
                  <a:lnTo>
                    <a:pt x="2769412" y="60071"/>
                  </a:lnTo>
                  <a:lnTo>
                    <a:pt x="2771571" y="60960"/>
                  </a:lnTo>
                  <a:lnTo>
                    <a:pt x="2773984" y="61595"/>
                  </a:lnTo>
                  <a:lnTo>
                    <a:pt x="2776143" y="62483"/>
                  </a:lnTo>
                  <a:lnTo>
                    <a:pt x="2778556" y="62738"/>
                  </a:lnTo>
                  <a:lnTo>
                    <a:pt x="2781350" y="63119"/>
                  </a:lnTo>
                  <a:lnTo>
                    <a:pt x="2784017" y="62738"/>
                  </a:lnTo>
                  <a:lnTo>
                    <a:pt x="2786430" y="62102"/>
                  </a:lnTo>
                  <a:lnTo>
                    <a:pt x="2788970" y="61595"/>
                  </a:lnTo>
                  <a:lnTo>
                    <a:pt x="2791383" y="60578"/>
                  </a:lnTo>
                  <a:lnTo>
                    <a:pt x="2793542" y="59690"/>
                  </a:lnTo>
                  <a:lnTo>
                    <a:pt x="2795320" y="58547"/>
                  </a:lnTo>
                  <a:lnTo>
                    <a:pt x="2797098" y="57276"/>
                  </a:lnTo>
                  <a:lnTo>
                    <a:pt x="2799257" y="56006"/>
                  </a:lnTo>
                  <a:lnTo>
                    <a:pt x="2800781" y="54228"/>
                  </a:lnTo>
                  <a:lnTo>
                    <a:pt x="2802305" y="52704"/>
                  </a:lnTo>
                  <a:lnTo>
                    <a:pt x="2803829" y="50926"/>
                  </a:lnTo>
                  <a:lnTo>
                    <a:pt x="2805099" y="49022"/>
                  </a:lnTo>
                  <a:lnTo>
                    <a:pt x="2806242" y="46863"/>
                  </a:lnTo>
                  <a:lnTo>
                    <a:pt x="2807512" y="45085"/>
                  </a:lnTo>
                  <a:lnTo>
                    <a:pt x="2808401" y="42672"/>
                  </a:lnTo>
                  <a:lnTo>
                    <a:pt x="2809290" y="40513"/>
                  </a:lnTo>
                  <a:lnTo>
                    <a:pt x="2809925" y="38353"/>
                  </a:lnTo>
                  <a:lnTo>
                    <a:pt x="2810814" y="35941"/>
                  </a:lnTo>
                  <a:lnTo>
                    <a:pt x="2811449" y="33527"/>
                  </a:lnTo>
                  <a:lnTo>
                    <a:pt x="2811830" y="31115"/>
                  </a:lnTo>
                  <a:lnTo>
                    <a:pt x="2812338" y="28575"/>
                  </a:lnTo>
                  <a:lnTo>
                    <a:pt x="2812719" y="25907"/>
                  </a:lnTo>
                  <a:lnTo>
                    <a:pt x="2812719" y="23495"/>
                  </a:lnTo>
                  <a:lnTo>
                    <a:pt x="2812973" y="20700"/>
                  </a:lnTo>
                  <a:lnTo>
                    <a:pt x="2812973" y="18288"/>
                  </a:lnTo>
                  <a:lnTo>
                    <a:pt x="2812973" y="15494"/>
                  </a:lnTo>
                  <a:lnTo>
                    <a:pt x="2812973" y="13080"/>
                  </a:lnTo>
                  <a:lnTo>
                    <a:pt x="2812719" y="10287"/>
                  </a:lnTo>
                  <a:lnTo>
                    <a:pt x="2812719" y="7874"/>
                  </a:lnTo>
                  <a:lnTo>
                    <a:pt x="2812084" y="5206"/>
                  </a:lnTo>
                  <a:lnTo>
                    <a:pt x="2811830" y="2667"/>
                  </a:lnTo>
                  <a:lnTo>
                    <a:pt x="2811449" y="253"/>
                  </a:lnTo>
                  <a:lnTo>
                    <a:pt x="2843834" y="253"/>
                  </a:lnTo>
                </a:path>
                <a:path w="6883400" h="10017125">
                  <a:moveTo>
                    <a:pt x="2718866" y="85344"/>
                  </a:moveTo>
                  <a:lnTo>
                    <a:pt x="2843834" y="85344"/>
                  </a:lnTo>
                </a:path>
                <a:path w="6883400" h="10017125">
                  <a:moveTo>
                    <a:pt x="2843834" y="253"/>
                  </a:moveTo>
                  <a:lnTo>
                    <a:pt x="2877362" y="253"/>
                  </a:lnTo>
                  <a:lnTo>
                    <a:pt x="2876727" y="2413"/>
                  </a:lnTo>
                  <a:lnTo>
                    <a:pt x="2875838" y="5206"/>
                  </a:lnTo>
                  <a:lnTo>
                    <a:pt x="2875457" y="7620"/>
                  </a:lnTo>
                  <a:lnTo>
                    <a:pt x="2875203" y="10032"/>
                  </a:lnTo>
                  <a:lnTo>
                    <a:pt x="2874822" y="12826"/>
                  </a:lnTo>
                  <a:lnTo>
                    <a:pt x="2874568" y="15240"/>
                  </a:lnTo>
                  <a:lnTo>
                    <a:pt x="2874568" y="17906"/>
                  </a:lnTo>
                  <a:lnTo>
                    <a:pt x="2874568" y="20447"/>
                  </a:lnTo>
                  <a:lnTo>
                    <a:pt x="2874568" y="23114"/>
                  </a:lnTo>
                  <a:lnTo>
                    <a:pt x="2874822" y="25526"/>
                  </a:lnTo>
                  <a:lnTo>
                    <a:pt x="2875203" y="28321"/>
                  </a:lnTo>
                  <a:lnTo>
                    <a:pt x="2875457" y="30733"/>
                  </a:lnTo>
                  <a:lnTo>
                    <a:pt x="2876092" y="33147"/>
                  </a:lnTo>
                  <a:lnTo>
                    <a:pt x="2876727" y="35687"/>
                  </a:lnTo>
                  <a:lnTo>
                    <a:pt x="2877362" y="38100"/>
                  </a:lnTo>
                  <a:lnTo>
                    <a:pt x="2882823" y="49022"/>
                  </a:lnTo>
                  <a:lnTo>
                    <a:pt x="2883966" y="50926"/>
                  </a:lnTo>
                  <a:lnTo>
                    <a:pt x="2885490" y="52704"/>
                  </a:lnTo>
                  <a:lnTo>
                    <a:pt x="2887014" y="54482"/>
                  </a:lnTo>
                  <a:lnTo>
                    <a:pt x="2888919" y="56006"/>
                  </a:lnTo>
                  <a:lnTo>
                    <a:pt x="2890443" y="57530"/>
                  </a:lnTo>
                  <a:lnTo>
                    <a:pt x="2892602" y="58800"/>
                  </a:lnTo>
                  <a:lnTo>
                    <a:pt x="2894380" y="60071"/>
                  </a:lnTo>
                  <a:lnTo>
                    <a:pt x="2896539" y="60960"/>
                  </a:lnTo>
                  <a:lnTo>
                    <a:pt x="2898952" y="61595"/>
                  </a:lnTo>
                  <a:lnTo>
                    <a:pt x="2901111" y="62483"/>
                  </a:lnTo>
                  <a:lnTo>
                    <a:pt x="2903524" y="62738"/>
                  </a:lnTo>
                  <a:lnTo>
                    <a:pt x="2906318" y="63119"/>
                  </a:lnTo>
                  <a:lnTo>
                    <a:pt x="2908985" y="62738"/>
                  </a:lnTo>
                  <a:lnTo>
                    <a:pt x="2911398" y="62102"/>
                  </a:lnTo>
                  <a:lnTo>
                    <a:pt x="2913938" y="61595"/>
                  </a:lnTo>
                  <a:lnTo>
                    <a:pt x="2916351" y="60578"/>
                  </a:lnTo>
                  <a:lnTo>
                    <a:pt x="2918510" y="59690"/>
                  </a:lnTo>
                  <a:lnTo>
                    <a:pt x="2920542" y="58547"/>
                  </a:lnTo>
                  <a:lnTo>
                    <a:pt x="2922447" y="57276"/>
                  </a:lnTo>
                  <a:lnTo>
                    <a:pt x="2924225" y="56006"/>
                  </a:lnTo>
                  <a:lnTo>
                    <a:pt x="2925749" y="54228"/>
                  </a:lnTo>
                  <a:lnTo>
                    <a:pt x="2927273" y="52704"/>
                  </a:lnTo>
                  <a:lnTo>
                    <a:pt x="2928797" y="50926"/>
                  </a:lnTo>
                  <a:lnTo>
                    <a:pt x="2930067" y="49022"/>
                  </a:lnTo>
                  <a:lnTo>
                    <a:pt x="2931210" y="46863"/>
                  </a:lnTo>
                  <a:lnTo>
                    <a:pt x="2932480" y="45085"/>
                  </a:lnTo>
                  <a:lnTo>
                    <a:pt x="2933369" y="42672"/>
                  </a:lnTo>
                  <a:lnTo>
                    <a:pt x="2934258" y="40513"/>
                  </a:lnTo>
                  <a:lnTo>
                    <a:pt x="2934893" y="38353"/>
                  </a:lnTo>
                  <a:lnTo>
                    <a:pt x="2935782" y="35941"/>
                  </a:lnTo>
                  <a:lnTo>
                    <a:pt x="2936417" y="33527"/>
                  </a:lnTo>
                  <a:lnTo>
                    <a:pt x="2936798" y="31115"/>
                  </a:lnTo>
                  <a:lnTo>
                    <a:pt x="2937306" y="28575"/>
                  </a:lnTo>
                  <a:lnTo>
                    <a:pt x="2937687" y="25907"/>
                  </a:lnTo>
                  <a:lnTo>
                    <a:pt x="2937687" y="23495"/>
                  </a:lnTo>
                  <a:lnTo>
                    <a:pt x="2937941" y="20700"/>
                  </a:lnTo>
                  <a:lnTo>
                    <a:pt x="2937941" y="18288"/>
                  </a:lnTo>
                  <a:lnTo>
                    <a:pt x="2937941" y="15494"/>
                  </a:lnTo>
                  <a:lnTo>
                    <a:pt x="2937941" y="13080"/>
                  </a:lnTo>
                  <a:lnTo>
                    <a:pt x="2937687" y="10287"/>
                  </a:lnTo>
                  <a:lnTo>
                    <a:pt x="2937687" y="7874"/>
                  </a:lnTo>
                  <a:lnTo>
                    <a:pt x="2937306" y="5206"/>
                  </a:lnTo>
                  <a:lnTo>
                    <a:pt x="2937052" y="2667"/>
                  </a:lnTo>
                  <a:lnTo>
                    <a:pt x="2936417" y="253"/>
                  </a:lnTo>
                  <a:lnTo>
                    <a:pt x="2968802" y="253"/>
                  </a:lnTo>
                </a:path>
                <a:path w="6883400" h="10017125">
                  <a:moveTo>
                    <a:pt x="2843834" y="85344"/>
                  </a:moveTo>
                  <a:lnTo>
                    <a:pt x="2968802" y="85344"/>
                  </a:lnTo>
                </a:path>
                <a:path w="6883400" h="10017125">
                  <a:moveTo>
                    <a:pt x="2968802" y="253"/>
                  </a:moveTo>
                  <a:lnTo>
                    <a:pt x="3002330" y="253"/>
                  </a:lnTo>
                  <a:lnTo>
                    <a:pt x="3001695" y="2413"/>
                  </a:lnTo>
                  <a:lnTo>
                    <a:pt x="3001060" y="5206"/>
                  </a:lnTo>
                  <a:lnTo>
                    <a:pt x="3000425" y="7620"/>
                  </a:lnTo>
                  <a:lnTo>
                    <a:pt x="3000171" y="10032"/>
                  </a:lnTo>
                  <a:lnTo>
                    <a:pt x="2999790" y="12826"/>
                  </a:lnTo>
                  <a:lnTo>
                    <a:pt x="2999536" y="15240"/>
                  </a:lnTo>
                  <a:lnTo>
                    <a:pt x="2999536" y="17906"/>
                  </a:lnTo>
                  <a:lnTo>
                    <a:pt x="2999536" y="20447"/>
                  </a:lnTo>
                  <a:lnTo>
                    <a:pt x="2999536" y="23114"/>
                  </a:lnTo>
                  <a:lnTo>
                    <a:pt x="2999790" y="25526"/>
                  </a:lnTo>
                  <a:lnTo>
                    <a:pt x="3000171" y="28321"/>
                  </a:lnTo>
                  <a:lnTo>
                    <a:pt x="3000425" y="30733"/>
                  </a:lnTo>
                  <a:lnTo>
                    <a:pt x="3001060" y="33147"/>
                  </a:lnTo>
                  <a:lnTo>
                    <a:pt x="3001695" y="35687"/>
                  </a:lnTo>
                  <a:lnTo>
                    <a:pt x="3002584" y="38100"/>
                  </a:lnTo>
                  <a:lnTo>
                    <a:pt x="3007791" y="49022"/>
                  </a:lnTo>
                  <a:lnTo>
                    <a:pt x="3008934" y="50926"/>
                  </a:lnTo>
                  <a:lnTo>
                    <a:pt x="3010458" y="52704"/>
                  </a:lnTo>
                  <a:lnTo>
                    <a:pt x="3011982" y="54482"/>
                  </a:lnTo>
                  <a:lnTo>
                    <a:pt x="3013887" y="56006"/>
                  </a:lnTo>
                  <a:lnTo>
                    <a:pt x="3015665" y="57530"/>
                  </a:lnTo>
                  <a:lnTo>
                    <a:pt x="3017570" y="58800"/>
                  </a:lnTo>
                  <a:lnTo>
                    <a:pt x="3019348" y="60071"/>
                  </a:lnTo>
                  <a:lnTo>
                    <a:pt x="3021761" y="60960"/>
                  </a:lnTo>
                  <a:lnTo>
                    <a:pt x="3023920" y="61595"/>
                  </a:lnTo>
                  <a:lnTo>
                    <a:pt x="3026079" y="62483"/>
                  </a:lnTo>
                  <a:lnTo>
                    <a:pt x="3028746" y="62738"/>
                  </a:lnTo>
                  <a:lnTo>
                    <a:pt x="3031286" y="63119"/>
                  </a:lnTo>
                  <a:lnTo>
                    <a:pt x="3033953" y="62738"/>
                  </a:lnTo>
                  <a:lnTo>
                    <a:pt x="3036366" y="62102"/>
                  </a:lnTo>
                  <a:lnTo>
                    <a:pt x="3038906" y="61595"/>
                  </a:lnTo>
                  <a:lnTo>
                    <a:pt x="3041319" y="60578"/>
                  </a:lnTo>
                  <a:lnTo>
                    <a:pt x="3043478" y="59690"/>
                  </a:lnTo>
                  <a:lnTo>
                    <a:pt x="3045510" y="58547"/>
                  </a:lnTo>
                  <a:lnTo>
                    <a:pt x="3047415" y="57276"/>
                  </a:lnTo>
                  <a:lnTo>
                    <a:pt x="3049193" y="56006"/>
                  </a:lnTo>
                  <a:lnTo>
                    <a:pt x="3050717" y="54228"/>
                  </a:lnTo>
                  <a:lnTo>
                    <a:pt x="3052241" y="52704"/>
                  </a:lnTo>
                  <a:lnTo>
                    <a:pt x="3053765" y="50926"/>
                  </a:lnTo>
                  <a:lnTo>
                    <a:pt x="3055035" y="49022"/>
                  </a:lnTo>
                  <a:lnTo>
                    <a:pt x="3056178" y="46863"/>
                  </a:lnTo>
                  <a:lnTo>
                    <a:pt x="3057448" y="45085"/>
                  </a:lnTo>
                  <a:lnTo>
                    <a:pt x="3058337" y="42672"/>
                  </a:lnTo>
                  <a:lnTo>
                    <a:pt x="3059226" y="40513"/>
                  </a:lnTo>
                  <a:lnTo>
                    <a:pt x="3060242" y="38353"/>
                  </a:lnTo>
                  <a:lnTo>
                    <a:pt x="3060750" y="35941"/>
                  </a:lnTo>
                  <a:lnTo>
                    <a:pt x="3061385" y="33527"/>
                  </a:lnTo>
                  <a:lnTo>
                    <a:pt x="3061766" y="31115"/>
                  </a:lnTo>
                  <a:lnTo>
                    <a:pt x="3062274" y="28575"/>
                  </a:lnTo>
                  <a:lnTo>
                    <a:pt x="3062655" y="25907"/>
                  </a:lnTo>
                  <a:lnTo>
                    <a:pt x="3062909" y="23495"/>
                  </a:lnTo>
                  <a:lnTo>
                    <a:pt x="3062909" y="20700"/>
                  </a:lnTo>
                  <a:lnTo>
                    <a:pt x="3062909" y="18288"/>
                  </a:lnTo>
                  <a:lnTo>
                    <a:pt x="3062909" y="15494"/>
                  </a:lnTo>
                  <a:lnTo>
                    <a:pt x="3062909" y="13080"/>
                  </a:lnTo>
                  <a:lnTo>
                    <a:pt x="3062909" y="10287"/>
                  </a:lnTo>
                  <a:lnTo>
                    <a:pt x="3062655" y="7874"/>
                  </a:lnTo>
                  <a:lnTo>
                    <a:pt x="3062274" y="5206"/>
                  </a:lnTo>
                  <a:lnTo>
                    <a:pt x="3062020" y="2667"/>
                  </a:lnTo>
                  <a:lnTo>
                    <a:pt x="3061385" y="253"/>
                  </a:lnTo>
                  <a:lnTo>
                    <a:pt x="3093770" y="253"/>
                  </a:lnTo>
                </a:path>
                <a:path w="6883400" h="10017125">
                  <a:moveTo>
                    <a:pt x="2968802" y="85344"/>
                  </a:moveTo>
                  <a:lnTo>
                    <a:pt x="3093770" y="85344"/>
                  </a:lnTo>
                </a:path>
                <a:path w="6883400" h="10017125">
                  <a:moveTo>
                    <a:pt x="3093770" y="253"/>
                  </a:moveTo>
                  <a:lnTo>
                    <a:pt x="3127298" y="253"/>
                  </a:lnTo>
                  <a:lnTo>
                    <a:pt x="3126663" y="2413"/>
                  </a:lnTo>
                  <a:lnTo>
                    <a:pt x="3126028" y="5206"/>
                  </a:lnTo>
                  <a:lnTo>
                    <a:pt x="3125393" y="7620"/>
                  </a:lnTo>
                  <a:lnTo>
                    <a:pt x="3125139" y="10032"/>
                  </a:lnTo>
                  <a:lnTo>
                    <a:pt x="3124758" y="12826"/>
                  </a:lnTo>
                  <a:lnTo>
                    <a:pt x="3124504" y="15240"/>
                  </a:lnTo>
                  <a:lnTo>
                    <a:pt x="3124504" y="17906"/>
                  </a:lnTo>
                  <a:lnTo>
                    <a:pt x="3124504" y="20447"/>
                  </a:lnTo>
                  <a:lnTo>
                    <a:pt x="3124504" y="23114"/>
                  </a:lnTo>
                  <a:lnTo>
                    <a:pt x="3124758" y="25526"/>
                  </a:lnTo>
                  <a:lnTo>
                    <a:pt x="3125139" y="28321"/>
                  </a:lnTo>
                  <a:lnTo>
                    <a:pt x="3125774" y="30733"/>
                  </a:lnTo>
                  <a:lnTo>
                    <a:pt x="3126028" y="33147"/>
                  </a:lnTo>
                  <a:lnTo>
                    <a:pt x="3126917" y="35687"/>
                  </a:lnTo>
                  <a:lnTo>
                    <a:pt x="3127552" y="38100"/>
                  </a:lnTo>
                  <a:lnTo>
                    <a:pt x="3128187" y="40513"/>
                  </a:lnTo>
                  <a:lnTo>
                    <a:pt x="3129330" y="42672"/>
                  </a:lnTo>
                  <a:lnTo>
                    <a:pt x="3130346" y="45085"/>
                  </a:lnTo>
                  <a:lnTo>
                    <a:pt x="3131489" y="47244"/>
                  </a:lnTo>
                  <a:lnTo>
                    <a:pt x="3132759" y="49022"/>
                  </a:lnTo>
                  <a:lnTo>
                    <a:pt x="3134283" y="50926"/>
                  </a:lnTo>
                  <a:lnTo>
                    <a:pt x="3135426" y="52704"/>
                  </a:lnTo>
                  <a:lnTo>
                    <a:pt x="3136950" y="54482"/>
                  </a:lnTo>
                  <a:lnTo>
                    <a:pt x="3138855" y="56006"/>
                  </a:lnTo>
                  <a:lnTo>
                    <a:pt x="3140633" y="57530"/>
                  </a:lnTo>
                  <a:lnTo>
                    <a:pt x="3142538" y="58800"/>
                  </a:lnTo>
                  <a:lnTo>
                    <a:pt x="3144570" y="60071"/>
                  </a:lnTo>
                  <a:lnTo>
                    <a:pt x="3146729" y="60960"/>
                  </a:lnTo>
                  <a:lnTo>
                    <a:pt x="3148888" y="61595"/>
                  </a:lnTo>
                  <a:lnTo>
                    <a:pt x="3151301" y="62483"/>
                  </a:lnTo>
                  <a:lnTo>
                    <a:pt x="3153714" y="62738"/>
                  </a:lnTo>
                  <a:lnTo>
                    <a:pt x="3156254" y="63119"/>
                  </a:lnTo>
                  <a:lnTo>
                    <a:pt x="3158921" y="62738"/>
                  </a:lnTo>
                  <a:lnTo>
                    <a:pt x="3161334" y="62102"/>
                  </a:lnTo>
                  <a:lnTo>
                    <a:pt x="3163874" y="61595"/>
                  </a:lnTo>
                  <a:lnTo>
                    <a:pt x="3166287" y="60578"/>
                  </a:lnTo>
                  <a:lnTo>
                    <a:pt x="3168446" y="59690"/>
                  </a:lnTo>
                  <a:lnTo>
                    <a:pt x="3170478" y="58547"/>
                  </a:lnTo>
                  <a:lnTo>
                    <a:pt x="3172383" y="57276"/>
                  </a:lnTo>
                  <a:lnTo>
                    <a:pt x="3174161" y="56006"/>
                  </a:lnTo>
                  <a:lnTo>
                    <a:pt x="3175685" y="54228"/>
                  </a:lnTo>
                  <a:lnTo>
                    <a:pt x="3177590" y="52704"/>
                  </a:lnTo>
                  <a:lnTo>
                    <a:pt x="3178733" y="50926"/>
                  </a:lnTo>
                  <a:lnTo>
                    <a:pt x="3180257" y="49022"/>
                  </a:lnTo>
                  <a:lnTo>
                    <a:pt x="3181527" y="46863"/>
                  </a:lnTo>
                  <a:lnTo>
                    <a:pt x="3182416" y="45085"/>
                  </a:lnTo>
                  <a:lnTo>
                    <a:pt x="3183305" y="42672"/>
                  </a:lnTo>
                  <a:lnTo>
                    <a:pt x="3184194" y="40513"/>
                  </a:lnTo>
                  <a:lnTo>
                    <a:pt x="3185210" y="38353"/>
                  </a:lnTo>
                  <a:lnTo>
                    <a:pt x="3185718" y="35941"/>
                  </a:lnTo>
                  <a:lnTo>
                    <a:pt x="3186353" y="33527"/>
                  </a:lnTo>
                  <a:lnTo>
                    <a:pt x="3186988" y="31115"/>
                  </a:lnTo>
                  <a:lnTo>
                    <a:pt x="3187242" y="28575"/>
                  </a:lnTo>
                  <a:lnTo>
                    <a:pt x="3187623" y="25907"/>
                  </a:lnTo>
                  <a:lnTo>
                    <a:pt x="3187877" y="23495"/>
                  </a:lnTo>
                  <a:lnTo>
                    <a:pt x="3187877" y="20700"/>
                  </a:lnTo>
                  <a:lnTo>
                    <a:pt x="3188258" y="18288"/>
                  </a:lnTo>
                  <a:lnTo>
                    <a:pt x="3188258" y="15494"/>
                  </a:lnTo>
                  <a:lnTo>
                    <a:pt x="3187877" y="13080"/>
                  </a:lnTo>
                  <a:lnTo>
                    <a:pt x="3187877" y="10287"/>
                  </a:lnTo>
                  <a:lnTo>
                    <a:pt x="3187623" y="7874"/>
                  </a:lnTo>
                  <a:lnTo>
                    <a:pt x="3187242" y="5206"/>
                  </a:lnTo>
                  <a:lnTo>
                    <a:pt x="3186988" y="2667"/>
                  </a:lnTo>
                  <a:lnTo>
                    <a:pt x="3186353" y="253"/>
                  </a:lnTo>
                  <a:lnTo>
                    <a:pt x="3218738" y="253"/>
                  </a:lnTo>
                </a:path>
                <a:path w="6883400" h="10017125">
                  <a:moveTo>
                    <a:pt x="3093770" y="85344"/>
                  </a:moveTo>
                  <a:lnTo>
                    <a:pt x="3218738" y="85344"/>
                  </a:lnTo>
                </a:path>
                <a:path w="6883400" h="10017125">
                  <a:moveTo>
                    <a:pt x="3218738" y="253"/>
                  </a:moveTo>
                  <a:lnTo>
                    <a:pt x="3252266" y="253"/>
                  </a:lnTo>
                  <a:lnTo>
                    <a:pt x="3251631" y="2413"/>
                  </a:lnTo>
                  <a:lnTo>
                    <a:pt x="3250996" y="5206"/>
                  </a:lnTo>
                  <a:lnTo>
                    <a:pt x="3250361" y="7620"/>
                  </a:lnTo>
                  <a:lnTo>
                    <a:pt x="3250107" y="10032"/>
                  </a:lnTo>
                  <a:lnTo>
                    <a:pt x="3249726" y="12826"/>
                  </a:lnTo>
                  <a:lnTo>
                    <a:pt x="3249726" y="15240"/>
                  </a:lnTo>
                  <a:lnTo>
                    <a:pt x="3249472" y="17906"/>
                  </a:lnTo>
                  <a:lnTo>
                    <a:pt x="3249472" y="20447"/>
                  </a:lnTo>
                  <a:lnTo>
                    <a:pt x="3249726" y="23114"/>
                  </a:lnTo>
                  <a:lnTo>
                    <a:pt x="3249726" y="25526"/>
                  </a:lnTo>
                  <a:lnTo>
                    <a:pt x="3250107" y="28321"/>
                  </a:lnTo>
                  <a:lnTo>
                    <a:pt x="3250742" y="30733"/>
                  </a:lnTo>
                  <a:lnTo>
                    <a:pt x="3251250" y="33147"/>
                  </a:lnTo>
                  <a:lnTo>
                    <a:pt x="3251885" y="35687"/>
                  </a:lnTo>
                  <a:lnTo>
                    <a:pt x="3259251" y="50926"/>
                  </a:lnTo>
                  <a:lnTo>
                    <a:pt x="3260394" y="52704"/>
                  </a:lnTo>
                  <a:lnTo>
                    <a:pt x="3262299" y="54482"/>
                  </a:lnTo>
                  <a:lnTo>
                    <a:pt x="3263823" y="56006"/>
                  </a:lnTo>
                  <a:lnTo>
                    <a:pt x="3265601" y="57530"/>
                  </a:lnTo>
                  <a:lnTo>
                    <a:pt x="3267506" y="58800"/>
                  </a:lnTo>
                  <a:lnTo>
                    <a:pt x="3269538" y="60071"/>
                  </a:lnTo>
                  <a:lnTo>
                    <a:pt x="3271697" y="60960"/>
                  </a:lnTo>
                  <a:lnTo>
                    <a:pt x="3273856" y="61595"/>
                  </a:lnTo>
                  <a:lnTo>
                    <a:pt x="3276269" y="62483"/>
                  </a:lnTo>
                  <a:lnTo>
                    <a:pt x="3278682" y="62738"/>
                  </a:lnTo>
                  <a:lnTo>
                    <a:pt x="3281222" y="63119"/>
                  </a:lnTo>
                  <a:lnTo>
                    <a:pt x="3283889" y="62738"/>
                  </a:lnTo>
                  <a:lnTo>
                    <a:pt x="3286302" y="62102"/>
                  </a:lnTo>
                  <a:lnTo>
                    <a:pt x="3288842" y="61595"/>
                  </a:lnTo>
                  <a:lnTo>
                    <a:pt x="3291255" y="60578"/>
                  </a:lnTo>
                  <a:lnTo>
                    <a:pt x="3293414" y="59690"/>
                  </a:lnTo>
                  <a:lnTo>
                    <a:pt x="3295446" y="58547"/>
                  </a:lnTo>
                  <a:lnTo>
                    <a:pt x="3297351" y="57276"/>
                  </a:lnTo>
                  <a:lnTo>
                    <a:pt x="3299129" y="56006"/>
                  </a:lnTo>
                  <a:lnTo>
                    <a:pt x="3300653" y="54228"/>
                  </a:lnTo>
                  <a:lnTo>
                    <a:pt x="3302558" y="52704"/>
                  </a:lnTo>
                  <a:lnTo>
                    <a:pt x="3303701" y="50926"/>
                  </a:lnTo>
                  <a:lnTo>
                    <a:pt x="3305225" y="49022"/>
                  </a:lnTo>
                  <a:lnTo>
                    <a:pt x="3306495" y="46863"/>
                  </a:lnTo>
                  <a:lnTo>
                    <a:pt x="3307384" y="45085"/>
                  </a:lnTo>
                  <a:lnTo>
                    <a:pt x="3308273" y="42672"/>
                  </a:lnTo>
                  <a:lnTo>
                    <a:pt x="3309162" y="40513"/>
                  </a:lnTo>
                  <a:lnTo>
                    <a:pt x="3310178" y="38353"/>
                  </a:lnTo>
                  <a:lnTo>
                    <a:pt x="3310686" y="35941"/>
                  </a:lnTo>
                  <a:lnTo>
                    <a:pt x="3311321" y="33527"/>
                  </a:lnTo>
                  <a:lnTo>
                    <a:pt x="3311956" y="31115"/>
                  </a:lnTo>
                  <a:lnTo>
                    <a:pt x="3312210" y="28575"/>
                  </a:lnTo>
                  <a:lnTo>
                    <a:pt x="3312591" y="25907"/>
                  </a:lnTo>
                  <a:lnTo>
                    <a:pt x="3312845" y="23495"/>
                  </a:lnTo>
                  <a:lnTo>
                    <a:pt x="3312845" y="20700"/>
                  </a:lnTo>
                  <a:lnTo>
                    <a:pt x="3313226" y="18288"/>
                  </a:lnTo>
                  <a:lnTo>
                    <a:pt x="3313226" y="15494"/>
                  </a:lnTo>
                  <a:lnTo>
                    <a:pt x="3312845" y="13080"/>
                  </a:lnTo>
                  <a:lnTo>
                    <a:pt x="3312845" y="10287"/>
                  </a:lnTo>
                  <a:lnTo>
                    <a:pt x="3312591" y="7874"/>
                  </a:lnTo>
                  <a:lnTo>
                    <a:pt x="3312210" y="5206"/>
                  </a:lnTo>
                  <a:lnTo>
                    <a:pt x="3311956" y="2667"/>
                  </a:lnTo>
                  <a:lnTo>
                    <a:pt x="3311702" y="253"/>
                  </a:lnTo>
                  <a:lnTo>
                    <a:pt x="3343960" y="253"/>
                  </a:lnTo>
                </a:path>
                <a:path w="6883400" h="10017125">
                  <a:moveTo>
                    <a:pt x="3218738" y="85344"/>
                  </a:moveTo>
                  <a:lnTo>
                    <a:pt x="3343960" y="85344"/>
                  </a:lnTo>
                </a:path>
                <a:path w="6883400" h="10017125">
                  <a:moveTo>
                    <a:pt x="3343960" y="253"/>
                  </a:moveTo>
                  <a:lnTo>
                    <a:pt x="3377234" y="253"/>
                  </a:lnTo>
                  <a:lnTo>
                    <a:pt x="3376599" y="2413"/>
                  </a:lnTo>
                  <a:lnTo>
                    <a:pt x="3375964" y="5206"/>
                  </a:lnTo>
                  <a:lnTo>
                    <a:pt x="3375710" y="7620"/>
                  </a:lnTo>
                  <a:lnTo>
                    <a:pt x="3375075" y="10032"/>
                  </a:lnTo>
                  <a:lnTo>
                    <a:pt x="3374694" y="12826"/>
                  </a:lnTo>
                  <a:lnTo>
                    <a:pt x="3374694" y="25526"/>
                  </a:lnTo>
                  <a:lnTo>
                    <a:pt x="3375329" y="28321"/>
                  </a:lnTo>
                  <a:lnTo>
                    <a:pt x="3384219" y="50926"/>
                  </a:lnTo>
                  <a:lnTo>
                    <a:pt x="3385362" y="52704"/>
                  </a:lnTo>
                  <a:lnTo>
                    <a:pt x="3387267" y="54482"/>
                  </a:lnTo>
                  <a:lnTo>
                    <a:pt x="3388791" y="56006"/>
                  </a:lnTo>
                  <a:lnTo>
                    <a:pt x="3390569" y="57530"/>
                  </a:lnTo>
                  <a:lnTo>
                    <a:pt x="3392728" y="58800"/>
                  </a:lnTo>
                  <a:lnTo>
                    <a:pt x="3394506" y="60071"/>
                  </a:lnTo>
                  <a:lnTo>
                    <a:pt x="3396665" y="60960"/>
                  </a:lnTo>
                  <a:lnTo>
                    <a:pt x="3398824" y="61595"/>
                  </a:lnTo>
                  <a:lnTo>
                    <a:pt x="3401237" y="62483"/>
                  </a:lnTo>
                  <a:lnTo>
                    <a:pt x="3403650" y="62738"/>
                  </a:lnTo>
                  <a:lnTo>
                    <a:pt x="3406190" y="63119"/>
                  </a:lnTo>
                  <a:lnTo>
                    <a:pt x="3408857" y="62738"/>
                  </a:lnTo>
                  <a:lnTo>
                    <a:pt x="3411651" y="62102"/>
                  </a:lnTo>
                  <a:lnTo>
                    <a:pt x="3414064" y="61595"/>
                  </a:lnTo>
                  <a:lnTo>
                    <a:pt x="3416223" y="60578"/>
                  </a:lnTo>
                  <a:lnTo>
                    <a:pt x="3418382" y="59690"/>
                  </a:lnTo>
                  <a:lnTo>
                    <a:pt x="3431463" y="46863"/>
                  </a:lnTo>
                  <a:lnTo>
                    <a:pt x="3432606" y="45085"/>
                  </a:lnTo>
                  <a:lnTo>
                    <a:pt x="3433622" y="42672"/>
                  </a:lnTo>
                  <a:lnTo>
                    <a:pt x="3434511" y="40513"/>
                  </a:lnTo>
                  <a:lnTo>
                    <a:pt x="3435146" y="38353"/>
                  </a:lnTo>
                  <a:lnTo>
                    <a:pt x="3436035" y="35941"/>
                  </a:lnTo>
                  <a:lnTo>
                    <a:pt x="3436289" y="33527"/>
                  </a:lnTo>
                  <a:lnTo>
                    <a:pt x="3436924" y="31115"/>
                  </a:lnTo>
                  <a:lnTo>
                    <a:pt x="3437559" y="28575"/>
                  </a:lnTo>
                  <a:lnTo>
                    <a:pt x="3437559" y="25907"/>
                  </a:lnTo>
                  <a:lnTo>
                    <a:pt x="3437813" y="23495"/>
                  </a:lnTo>
                  <a:lnTo>
                    <a:pt x="3438194" y="20700"/>
                  </a:lnTo>
                  <a:lnTo>
                    <a:pt x="3438194" y="18288"/>
                  </a:lnTo>
                  <a:lnTo>
                    <a:pt x="3438194" y="15494"/>
                  </a:lnTo>
                  <a:lnTo>
                    <a:pt x="3438194" y="13080"/>
                  </a:lnTo>
                  <a:lnTo>
                    <a:pt x="3437813" y="10287"/>
                  </a:lnTo>
                  <a:lnTo>
                    <a:pt x="3437559" y="7874"/>
                  </a:lnTo>
                  <a:lnTo>
                    <a:pt x="3437178" y="5206"/>
                  </a:lnTo>
                  <a:lnTo>
                    <a:pt x="3436924" y="2667"/>
                  </a:lnTo>
                  <a:lnTo>
                    <a:pt x="3436670" y="253"/>
                  </a:lnTo>
                  <a:lnTo>
                    <a:pt x="3468928" y="253"/>
                  </a:lnTo>
                </a:path>
                <a:path w="6883400" h="10017125">
                  <a:moveTo>
                    <a:pt x="3343960" y="85344"/>
                  </a:moveTo>
                  <a:lnTo>
                    <a:pt x="3468928" y="85344"/>
                  </a:lnTo>
                </a:path>
                <a:path w="6883400" h="10017125">
                  <a:moveTo>
                    <a:pt x="3468928" y="253"/>
                  </a:moveTo>
                  <a:lnTo>
                    <a:pt x="3502456" y="253"/>
                  </a:lnTo>
                  <a:lnTo>
                    <a:pt x="3501567" y="2413"/>
                  </a:lnTo>
                  <a:lnTo>
                    <a:pt x="3500932" y="5206"/>
                  </a:lnTo>
                  <a:lnTo>
                    <a:pt x="3500678" y="7620"/>
                  </a:lnTo>
                  <a:lnTo>
                    <a:pt x="3500043" y="10032"/>
                  </a:lnTo>
                  <a:lnTo>
                    <a:pt x="3500043" y="12826"/>
                  </a:lnTo>
                  <a:lnTo>
                    <a:pt x="3499662" y="15240"/>
                  </a:lnTo>
                  <a:lnTo>
                    <a:pt x="3499662" y="17906"/>
                  </a:lnTo>
                  <a:lnTo>
                    <a:pt x="3499662" y="20447"/>
                  </a:lnTo>
                  <a:lnTo>
                    <a:pt x="3499662" y="23114"/>
                  </a:lnTo>
                  <a:lnTo>
                    <a:pt x="3500043" y="25526"/>
                  </a:lnTo>
                  <a:lnTo>
                    <a:pt x="3500297" y="28321"/>
                  </a:lnTo>
                  <a:lnTo>
                    <a:pt x="3510711" y="52704"/>
                  </a:lnTo>
                  <a:lnTo>
                    <a:pt x="3512235" y="54482"/>
                  </a:lnTo>
                  <a:lnTo>
                    <a:pt x="3513759" y="56006"/>
                  </a:lnTo>
                  <a:lnTo>
                    <a:pt x="3515537" y="57530"/>
                  </a:lnTo>
                  <a:lnTo>
                    <a:pt x="3517696" y="58800"/>
                  </a:lnTo>
                  <a:lnTo>
                    <a:pt x="3519474" y="60071"/>
                  </a:lnTo>
                  <a:lnTo>
                    <a:pt x="3521633" y="60960"/>
                  </a:lnTo>
                  <a:lnTo>
                    <a:pt x="3524046" y="61595"/>
                  </a:lnTo>
                  <a:lnTo>
                    <a:pt x="3526205" y="62483"/>
                  </a:lnTo>
                  <a:lnTo>
                    <a:pt x="3528618" y="62738"/>
                  </a:lnTo>
                  <a:lnTo>
                    <a:pt x="3531412" y="63119"/>
                  </a:lnTo>
                  <a:lnTo>
                    <a:pt x="3533825" y="62738"/>
                  </a:lnTo>
                  <a:lnTo>
                    <a:pt x="3536619" y="62102"/>
                  </a:lnTo>
                  <a:lnTo>
                    <a:pt x="3539032" y="61595"/>
                  </a:lnTo>
                  <a:lnTo>
                    <a:pt x="3541191" y="60578"/>
                  </a:lnTo>
                  <a:lnTo>
                    <a:pt x="3543604" y="59690"/>
                  </a:lnTo>
                  <a:lnTo>
                    <a:pt x="3545382" y="58547"/>
                  </a:lnTo>
                  <a:lnTo>
                    <a:pt x="3547287" y="57276"/>
                  </a:lnTo>
                  <a:lnTo>
                    <a:pt x="3549446" y="56006"/>
                  </a:lnTo>
                  <a:lnTo>
                    <a:pt x="3550970" y="54228"/>
                  </a:lnTo>
                  <a:lnTo>
                    <a:pt x="3552494" y="52704"/>
                  </a:lnTo>
                  <a:lnTo>
                    <a:pt x="3554018" y="50926"/>
                  </a:lnTo>
                  <a:lnTo>
                    <a:pt x="3555161" y="49022"/>
                  </a:lnTo>
                  <a:lnTo>
                    <a:pt x="3556431" y="46863"/>
                  </a:lnTo>
                  <a:lnTo>
                    <a:pt x="3557574" y="45085"/>
                  </a:lnTo>
                  <a:lnTo>
                    <a:pt x="3558590" y="42672"/>
                  </a:lnTo>
                  <a:lnTo>
                    <a:pt x="3559479" y="40513"/>
                  </a:lnTo>
                  <a:lnTo>
                    <a:pt x="3560114" y="38353"/>
                  </a:lnTo>
                  <a:lnTo>
                    <a:pt x="3561003" y="35941"/>
                  </a:lnTo>
                  <a:lnTo>
                    <a:pt x="3561638" y="33527"/>
                  </a:lnTo>
                  <a:lnTo>
                    <a:pt x="3561892" y="31115"/>
                  </a:lnTo>
                  <a:lnTo>
                    <a:pt x="3562527" y="28575"/>
                  </a:lnTo>
                  <a:lnTo>
                    <a:pt x="3562781" y="25907"/>
                  </a:lnTo>
                  <a:lnTo>
                    <a:pt x="3562781" y="23495"/>
                  </a:lnTo>
                  <a:lnTo>
                    <a:pt x="3563162" y="20700"/>
                  </a:lnTo>
                  <a:lnTo>
                    <a:pt x="3563162" y="18288"/>
                  </a:lnTo>
                  <a:lnTo>
                    <a:pt x="3563162" y="15494"/>
                  </a:lnTo>
                  <a:lnTo>
                    <a:pt x="3563162" y="13080"/>
                  </a:lnTo>
                  <a:lnTo>
                    <a:pt x="3562781" y="10287"/>
                  </a:lnTo>
                  <a:lnTo>
                    <a:pt x="3562781" y="7874"/>
                  </a:lnTo>
                  <a:lnTo>
                    <a:pt x="3562146" y="5206"/>
                  </a:lnTo>
                  <a:lnTo>
                    <a:pt x="3561892" y="2667"/>
                  </a:lnTo>
                  <a:lnTo>
                    <a:pt x="3561638" y="253"/>
                  </a:lnTo>
                  <a:lnTo>
                    <a:pt x="3593896" y="253"/>
                  </a:lnTo>
                </a:path>
                <a:path w="6883400" h="10017125">
                  <a:moveTo>
                    <a:pt x="3468928" y="85344"/>
                  </a:moveTo>
                  <a:lnTo>
                    <a:pt x="3593896" y="85344"/>
                  </a:lnTo>
                </a:path>
                <a:path w="6883400" h="10017125">
                  <a:moveTo>
                    <a:pt x="3593896" y="253"/>
                  </a:moveTo>
                  <a:lnTo>
                    <a:pt x="3627424" y="253"/>
                  </a:lnTo>
                  <a:lnTo>
                    <a:pt x="3626789" y="2413"/>
                  </a:lnTo>
                  <a:lnTo>
                    <a:pt x="3625900" y="5206"/>
                  </a:lnTo>
                  <a:lnTo>
                    <a:pt x="3625646" y="7620"/>
                  </a:lnTo>
                  <a:lnTo>
                    <a:pt x="3625265" y="10032"/>
                  </a:lnTo>
                  <a:lnTo>
                    <a:pt x="3625011" y="12826"/>
                  </a:lnTo>
                  <a:lnTo>
                    <a:pt x="3624630" y="15240"/>
                  </a:lnTo>
                  <a:lnTo>
                    <a:pt x="3624630" y="17906"/>
                  </a:lnTo>
                  <a:lnTo>
                    <a:pt x="3624630" y="20447"/>
                  </a:lnTo>
                  <a:lnTo>
                    <a:pt x="3624630" y="23114"/>
                  </a:lnTo>
                  <a:lnTo>
                    <a:pt x="3625011" y="25526"/>
                  </a:lnTo>
                  <a:lnTo>
                    <a:pt x="3625265" y="28321"/>
                  </a:lnTo>
                  <a:lnTo>
                    <a:pt x="3635679" y="52704"/>
                  </a:lnTo>
                  <a:lnTo>
                    <a:pt x="3637203" y="54482"/>
                  </a:lnTo>
                  <a:lnTo>
                    <a:pt x="3638981" y="56006"/>
                  </a:lnTo>
                  <a:lnTo>
                    <a:pt x="3640505" y="57530"/>
                  </a:lnTo>
                  <a:lnTo>
                    <a:pt x="3642664" y="58800"/>
                  </a:lnTo>
                  <a:lnTo>
                    <a:pt x="3644442" y="60071"/>
                  </a:lnTo>
                  <a:lnTo>
                    <a:pt x="3646601" y="60960"/>
                  </a:lnTo>
                  <a:lnTo>
                    <a:pt x="3649014" y="61595"/>
                  </a:lnTo>
                  <a:lnTo>
                    <a:pt x="3651173" y="62483"/>
                  </a:lnTo>
                  <a:lnTo>
                    <a:pt x="3653586" y="62738"/>
                  </a:lnTo>
                  <a:lnTo>
                    <a:pt x="3656380" y="63119"/>
                  </a:lnTo>
                  <a:lnTo>
                    <a:pt x="3659174" y="62738"/>
                  </a:lnTo>
                  <a:lnTo>
                    <a:pt x="3661587" y="62102"/>
                  </a:lnTo>
                  <a:lnTo>
                    <a:pt x="3664000" y="61595"/>
                  </a:lnTo>
                  <a:lnTo>
                    <a:pt x="3666413" y="60578"/>
                  </a:lnTo>
                  <a:lnTo>
                    <a:pt x="3668572" y="59690"/>
                  </a:lnTo>
                  <a:lnTo>
                    <a:pt x="3670350" y="58547"/>
                  </a:lnTo>
                  <a:lnTo>
                    <a:pt x="3672509" y="57276"/>
                  </a:lnTo>
                  <a:lnTo>
                    <a:pt x="3674414" y="56006"/>
                  </a:lnTo>
                  <a:lnTo>
                    <a:pt x="3675938" y="54228"/>
                  </a:lnTo>
                  <a:lnTo>
                    <a:pt x="3677462" y="52704"/>
                  </a:lnTo>
                  <a:lnTo>
                    <a:pt x="3678986" y="50926"/>
                  </a:lnTo>
                  <a:lnTo>
                    <a:pt x="3680129" y="49022"/>
                  </a:lnTo>
                  <a:lnTo>
                    <a:pt x="3681399" y="46863"/>
                  </a:lnTo>
                  <a:lnTo>
                    <a:pt x="3682542" y="45085"/>
                  </a:lnTo>
                  <a:lnTo>
                    <a:pt x="3683558" y="42672"/>
                  </a:lnTo>
                  <a:lnTo>
                    <a:pt x="3684447" y="40513"/>
                  </a:lnTo>
                  <a:lnTo>
                    <a:pt x="3685082" y="38353"/>
                  </a:lnTo>
                  <a:lnTo>
                    <a:pt x="3685971" y="35941"/>
                  </a:lnTo>
                  <a:lnTo>
                    <a:pt x="3686606" y="33527"/>
                  </a:lnTo>
                  <a:lnTo>
                    <a:pt x="3686860" y="31115"/>
                  </a:lnTo>
                  <a:lnTo>
                    <a:pt x="3687495" y="28575"/>
                  </a:lnTo>
                  <a:lnTo>
                    <a:pt x="3687749" y="25907"/>
                  </a:lnTo>
                  <a:lnTo>
                    <a:pt x="3687749" y="23495"/>
                  </a:lnTo>
                  <a:lnTo>
                    <a:pt x="3688130" y="20700"/>
                  </a:lnTo>
                  <a:lnTo>
                    <a:pt x="3688130" y="18288"/>
                  </a:lnTo>
                  <a:lnTo>
                    <a:pt x="3688130" y="15494"/>
                  </a:lnTo>
                  <a:lnTo>
                    <a:pt x="3688130" y="13080"/>
                  </a:lnTo>
                  <a:lnTo>
                    <a:pt x="3687749" y="10287"/>
                  </a:lnTo>
                  <a:lnTo>
                    <a:pt x="3687749" y="7874"/>
                  </a:lnTo>
                  <a:lnTo>
                    <a:pt x="3687495" y="5206"/>
                  </a:lnTo>
                  <a:lnTo>
                    <a:pt x="3687114" y="2667"/>
                  </a:lnTo>
                  <a:lnTo>
                    <a:pt x="3686606" y="253"/>
                  </a:lnTo>
                  <a:lnTo>
                    <a:pt x="3718864" y="253"/>
                  </a:lnTo>
                </a:path>
                <a:path w="6883400" h="10017125">
                  <a:moveTo>
                    <a:pt x="3593896" y="85344"/>
                  </a:moveTo>
                  <a:lnTo>
                    <a:pt x="3718864" y="85344"/>
                  </a:lnTo>
                </a:path>
                <a:path w="6883400" h="10017125">
                  <a:moveTo>
                    <a:pt x="3718864" y="253"/>
                  </a:moveTo>
                  <a:lnTo>
                    <a:pt x="3752392" y="253"/>
                  </a:lnTo>
                  <a:lnTo>
                    <a:pt x="3751757" y="2413"/>
                  </a:lnTo>
                  <a:lnTo>
                    <a:pt x="3751122" y="5206"/>
                  </a:lnTo>
                  <a:lnTo>
                    <a:pt x="3750614" y="7620"/>
                  </a:lnTo>
                  <a:lnTo>
                    <a:pt x="3750233" y="10032"/>
                  </a:lnTo>
                  <a:lnTo>
                    <a:pt x="3749979" y="12826"/>
                  </a:lnTo>
                  <a:lnTo>
                    <a:pt x="3749598" y="15240"/>
                  </a:lnTo>
                  <a:lnTo>
                    <a:pt x="3749598" y="17906"/>
                  </a:lnTo>
                  <a:lnTo>
                    <a:pt x="3749598" y="20447"/>
                  </a:lnTo>
                  <a:lnTo>
                    <a:pt x="3749598" y="23114"/>
                  </a:lnTo>
                  <a:lnTo>
                    <a:pt x="3749979" y="25526"/>
                  </a:lnTo>
                  <a:lnTo>
                    <a:pt x="3760647" y="52704"/>
                  </a:lnTo>
                  <a:lnTo>
                    <a:pt x="3762171" y="54482"/>
                  </a:lnTo>
                  <a:lnTo>
                    <a:pt x="3773982" y="61595"/>
                  </a:lnTo>
                  <a:lnTo>
                    <a:pt x="3776141" y="62483"/>
                  </a:lnTo>
                  <a:lnTo>
                    <a:pt x="3778935" y="62738"/>
                  </a:lnTo>
                  <a:lnTo>
                    <a:pt x="3781348" y="63119"/>
                  </a:lnTo>
                  <a:lnTo>
                    <a:pt x="3784142" y="62738"/>
                  </a:lnTo>
                  <a:lnTo>
                    <a:pt x="3786555" y="62102"/>
                  </a:lnTo>
                  <a:lnTo>
                    <a:pt x="3788968" y="61595"/>
                  </a:lnTo>
                  <a:lnTo>
                    <a:pt x="3791381" y="60578"/>
                  </a:lnTo>
                  <a:lnTo>
                    <a:pt x="3793540" y="59690"/>
                  </a:lnTo>
                  <a:lnTo>
                    <a:pt x="3795699" y="58547"/>
                  </a:lnTo>
                  <a:lnTo>
                    <a:pt x="3797477" y="57276"/>
                  </a:lnTo>
                  <a:lnTo>
                    <a:pt x="3799382" y="56006"/>
                  </a:lnTo>
                  <a:lnTo>
                    <a:pt x="3800906" y="54228"/>
                  </a:lnTo>
                  <a:lnTo>
                    <a:pt x="3802430" y="52704"/>
                  </a:lnTo>
                  <a:lnTo>
                    <a:pt x="3803954" y="50926"/>
                  </a:lnTo>
                  <a:lnTo>
                    <a:pt x="3805097" y="49022"/>
                  </a:lnTo>
                  <a:lnTo>
                    <a:pt x="3806367" y="46863"/>
                  </a:lnTo>
                  <a:lnTo>
                    <a:pt x="3807510" y="45085"/>
                  </a:lnTo>
                  <a:lnTo>
                    <a:pt x="3811828" y="31115"/>
                  </a:lnTo>
                  <a:lnTo>
                    <a:pt x="3812463" y="28575"/>
                  </a:lnTo>
                  <a:lnTo>
                    <a:pt x="3812717" y="25907"/>
                  </a:lnTo>
                  <a:lnTo>
                    <a:pt x="3812717" y="23495"/>
                  </a:lnTo>
                  <a:lnTo>
                    <a:pt x="3813098" y="20700"/>
                  </a:lnTo>
                  <a:lnTo>
                    <a:pt x="3813098" y="18288"/>
                  </a:lnTo>
                  <a:lnTo>
                    <a:pt x="3813098" y="15494"/>
                  </a:lnTo>
                  <a:lnTo>
                    <a:pt x="3813098" y="13080"/>
                  </a:lnTo>
                  <a:lnTo>
                    <a:pt x="3812717" y="10287"/>
                  </a:lnTo>
                  <a:lnTo>
                    <a:pt x="3812717" y="7874"/>
                  </a:lnTo>
                  <a:lnTo>
                    <a:pt x="3812463" y="5206"/>
                  </a:lnTo>
                  <a:lnTo>
                    <a:pt x="3812082" y="2667"/>
                  </a:lnTo>
                  <a:lnTo>
                    <a:pt x="3811574" y="253"/>
                  </a:lnTo>
                  <a:lnTo>
                    <a:pt x="3843832" y="253"/>
                  </a:lnTo>
                </a:path>
                <a:path w="6883400" h="10017125">
                  <a:moveTo>
                    <a:pt x="3718864" y="85344"/>
                  </a:moveTo>
                  <a:lnTo>
                    <a:pt x="3843832" y="85344"/>
                  </a:lnTo>
                </a:path>
                <a:path w="6883400" h="10017125">
                  <a:moveTo>
                    <a:pt x="3843832" y="253"/>
                  </a:moveTo>
                  <a:lnTo>
                    <a:pt x="3878249" y="253"/>
                  </a:lnTo>
                  <a:lnTo>
                    <a:pt x="3877614" y="2413"/>
                  </a:lnTo>
                  <a:lnTo>
                    <a:pt x="3876725" y="5206"/>
                  </a:lnTo>
                  <a:lnTo>
                    <a:pt x="3876471" y="7620"/>
                  </a:lnTo>
                  <a:lnTo>
                    <a:pt x="3875836" y="10032"/>
                  </a:lnTo>
                  <a:lnTo>
                    <a:pt x="3875836" y="12826"/>
                  </a:lnTo>
                  <a:lnTo>
                    <a:pt x="3875582" y="15240"/>
                  </a:lnTo>
                  <a:lnTo>
                    <a:pt x="3875582" y="17906"/>
                  </a:lnTo>
                  <a:lnTo>
                    <a:pt x="3875582" y="20447"/>
                  </a:lnTo>
                  <a:lnTo>
                    <a:pt x="3875582" y="23114"/>
                  </a:lnTo>
                  <a:lnTo>
                    <a:pt x="3875836" y="25526"/>
                  </a:lnTo>
                  <a:lnTo>
                    <a:pt x="3876090" y="28321"/>
                  </a:lnTo>
                  <a:lnTo>
                    <a:pt x="3876471" y="30733"/>
                  </a:lnTo>
                  <a:lnTo>
                    <a:pt x="3877106" y="33147"/>
                  </a:lnTo>
                  <a:lnTo>
                    <a:pt x="3877614" y="35687"/>
                  </a:lnTo>
                  <a:lnTo>
                    <a:pt x="3885234" y="50926"/>
                  </a:lnTo>
                  <a:lnTo>
                    <a:pt x="3886504" y="52704"/>
                  </a:lnTo>
                  <a:lnTo>
                    <a:pt x="3888282" y="54482"/>
                  </a:lnTo>
                  <a:lnTo>
                    <a:pt x="3889806" y="56006"/>
                  </a:lnTo>
                  <a:lnTo>
                    <a:pt x="3891711" y="57530"/>
                  </a:lnTo>
                  <a:lnTo>
                    <a:pt x="3893870" y="58800"/>
                  </a:lnTo>
                  <a:lnTo>
                    <a:pt x="3895902" y="60071"/>
                  </a:lnTo>
                  <a:lnTo>
                    <a:pt x="3898061" y="60960"/>
                  </a:lnTo>
                  <a:lnTo>
                    <a:pt x="3900220" y="61595"/>
                  </a:lnTo>
                  <a:lnTo>
                    <a:pt x="3902633" y="62483"/>
                  </a:lnTo>
                  <a:lnTo>
                    <a:pt x="3905427" y="62738"/>
                  </a:lnTo>
                  <a:lnTo>
                    <a:pt x="3907840" y="63119"/>
                  </a:lnTo>
                  <a:lnTo>
                    <a:pt x="3910634" y="62738"/>
                  </a:lnTo>
                  <a:lnTo>
                    <a:pt x="3913301" y="62102"/>
                  </a:lnTo>
                  <a:lnTo>
                    <a:pt x="3924350" y="57276"/>
                  </a:lnTo>
                  <a:lnTo>
                    <a:pt x="3926382" y="56006"/>
                  </a:lnTo>
                  <a:lnTo>
                    <a:pt x="3927906" y="54228"/>
                  </a:lnTo>
                  <a:lnTo>
                    <a:pt x="3929430" y="52704"/>
                  </a:lnTo>
                  <a:lnTo>
                    <a:pt x="3930954" y="50926"/>
                  </a:lnTo>
                  <a:lnTo>
                    <a:pt x="3932224" y="49022"/>
                  </a:lnTo>
                  <a:lnTo>
                    <a:pt x="3933494" y="46863"/>
                  </a:lnTo>
                  <a:lnTo>
                    <a:pt x="3934637" y="45085"/>
                  </a:lnTo>
                  <a:lnTo>
                    <a:pt x="3935526" y="42672"/>
                  </a:lnTo>
                  <a:lnTo>
                    <a:pt x="3936796" y="40513"/>
                  </a:lnTo>
                  <a:lnTo>
                    <a:pt x="3937431" y="38353"/>
                  </a:lnTo>
                  <a:lnTo>
                    <a:pt x="3938320" y="35941"/>
                  </a:lnTo>
                  <a:lnTo>
                    <a:pt x="3938574" y="33527"/>
                  </a:lnTo>
                  <a:lnTo>
                    <a:pt x="3939209" y="31115"/>
                  </a:lnTo>
                  <a:lnTo>
                    <a:pt x="3939844" y="28575"/>
                  </a:lnTo>
                  <a:lnTo>
                    <a:pt x="3940098" y="25907"/>
                  </a:lnTo>
                  <a:lnTo>
                    <a:pt x="3940098" y="23495"/>
                  </a:lnTo>
                  <a:lnTo>
                    <a:pt x="3940479" y="20700"/>
                  </a:lnTo>
                  <a:lnTo>
                    <a:pt x="3940479" y="18288"/>
                  </a:lnTo>
                  <a:lnTo>
                    <a:pt x="3940479" y="15494"/>
                  </a:lnTo>
                  <a:lnTo>
                    <a:pt x="3940479" y="13080"/>
                  </a:lnTo>
                  <a:lnTo>
                    <a:pt x="3940098" y="10287"/>
                  </a:lnTo>
                  <a:lnTo>
                    <a:pt x="3940098" y="7874"/>
                  </a:lnTo>
                  <a:lnTo>
                    <a:pt x="3939590" y="5206"/>
                  </a:lnTo>
                  <a:lnTo>
                    <a:pt x="3939209" y="2667"/>
                  </a:lnTo>
                  <a:lnTo>
                    <a:pt x="3938955" y="253"/>
                  </a:lnTo>
                  <a:lnTo>
                    <a:pt x="3971848" y="253"/>
                  </a:lnTo>
                </a:path>
                <a:path w="6883400" h="10017125">
                  <a:moveTo>
                    <a:pt x="3843832" y="85344"/>
                  </a:moveTo>
                  <a:lnTo>
                    <a:pt x="3971848" y="85344"/>
                  </a:lnTo>
                </a:path>
                <a:path w="6883400" h="10017125">
                  <a:moveTo>
                    <a:pt x="3971848" y="253"/>
                  </a:moveTo>
                  <a:lnTo>
                    <a:pt x="4006265" y="253"/>
                  </a:lnTo>
                  <a:lnTo>
                    <a:pt x="4005630" y="2413"/>
                  </a:lnTo>
                  <a:lnTo>
                    <a:pt x="4004741" y="5206"/>
                  </a:lnTo>
                  <a:lnTo>
                    <a:pt x="4004487" y="7620"/>
                  </a:lnTo>
                  <a:lnTo>
                    <a:pt x="4004106" y="10032"/>
                  </a:lnTo>
                  <a:lnTo>
                    <a:pt x="4003852" y="12826"/>
                  </a:lnTo>
                  <a:lnTo>
                    <a:pt x="4003598" y="15240"/>
                  </a:lnTo>
                  <a:lnTo>
                    <a:pt x="4003598" y="17906"/>
                  </a:lnTo>
                  <a:lnTo>
                    <a:pt x="4003598" y="20447"/>
                  </a:lnTo>
                  <a:lnTo>
                    <a:pt x="4003598" y="23114"/>
                  </a:lnTo>
                  <a:lnTo>
                    <a:pt x="4003852" y="25526"/>
                  </a:lnTo>
                  <a:lnTo>
                    <a:pt x="4004106" y="28321"/>
                  </a:lnTo>
                  <a:lnTo>
                    <a:pt x="4004487" y="30733"/>
                  </a:lnTo>
                  <a:lnTo>
                    <a:pt x="4005122" y="33147"/>
                  </a:lnTo>
                  <a:lnTo>
                    <a:pt x="4005630" y="35687"/>
                  </a:lnTo>
                  <a:lnTo>
                    <a:pt x="4014774" y="52704"/>
                  </a:lnTo>
                  <a:lnTo>
                    <a:pt x="4016298" y="54482"/>
                  </a:lnTo>
                  <a:lnTo>
                    <a:pt x="4018203" y="56006"/>
                  </a:lnTo>
                  <a:lnTo>
                    <a:pt x="4019981" y="57530"/>
                  </a:lnTo>
                  <a:lnTo>
                    <a:pt x="4021886" y="58800"/>
                  </a:lnTo>
                  <a:lnTo>
                    <a:pt x="4023918" y="60071"/>
                  </a:lnTo>
                  <a:lnTo>
                    <a:pt x="4026077" y="60960"/>
                  </a:lnTo>
                  <a:lnTo>
                    <a:pt x="4028490" y="61595"/>
                  </a:lnTo>
                  <a:lnTo>
                    <a:pt x="4030649" y="62483"/>
                  </a:lnTo>
                  <a:lnTo>
                    <a:pt x="4033443" y="62738"/>
                  </a:lnTo>
                  <a:lnTo>
                    <a:pt x="4035856" y="63119"/>
                  </a:lnTo>
                  <a:lnTo>
                    <a:pt x="4038650" y="62738"/>
                  </a:lnTo>
                  <a:lnTo>
                    <a:pt x="4041317" y="62102"/>
                  </a:lnTo>
                  <a:lnTo>
                    <a:pt x="4043730" y="61595"/>
                  </a:lnTo>
                  <a:lnTo>
                    <a:pt x="4046270" y="60578"/>
                  </a:lnTo>
                  <a:lnTo>
                    <a:pt x="4048302" y="59690"/>
                  </a:lnTo>
                  <a:lnTo>
                    <a:pt x="4050461" y="58547"/>
                  </a:lnTo>
                  <a:lnTo>
                    <a:pt x="4052366" y="57276"/>
                  </a:lnTo>
                  <a:lnTo>
                    <a:pt x="4054398" y="56006"/>
                  </a:lnTo>
                  <a:lnTo>
                    <a:pt x="4055922" y="54228"/>
                  </a:lnTo>
                  <a:lnTo>
                    <a:pt x="4057446" y="52704"/>
                  </a:lnTo>
                  <a:lnTo>
                    <a:pt x="4058970" y="50926"/>
                  </a:lnTo>
                  <a:lnTo>
                    <a:pt x="4060240" y="49022"/>
                  </a:lnTo>
                  <a:lnTo>
                    <a:pt x="4061764" y="46863"/>
                  </a:lnTo>
                  <a:lnTo>
                    <a:pt x="4062653" y="45085"/>
                  </a:lnTo>
                  <a:lnTo>
                    <a:pt x="4063923" y="42672"/>
                  </a:lnTo>
                  <a:lnTo>
                    <a:pt x="4064812" y="40513"/>
                  </a:lnTo>
                  <a:lnTo>
                    <a:pt x="4065447" y="38353"/>
                  </a:lnTo>
                  <a:lnTo>
                    <a:pt x="4066336" y="35941"/>
                  </a:lnTo>
                  <a:lnTo>
                    <a:pt x="4066971" y="33527"/>
                  </a:lnTo>
                  <a:lnTo>
                    <a:pt x="4067225" y="31115"/>
                  </a:lnTo>
                  <a:lnTo>
                    <a:pt x="4067860" y="28575"/>
                  </a:lnTo>
                  <a:lnTo>
                    <a:pt x="4068114" y="25907"/>
                  </a:lnTo>
                  <a:lnTo>
                    <a:pt x="4068114" y="23495"/>
                  </a:lnTo>
                  <a:lnTo>
                    <a:pt x="4068495" y="20700"/>
                  </a:lnTo>
                  <a:lnTo>
                    <a:pt x="4068495" y="18288"/>
                  </a:lnTo>
                  <a:lnTo>
                    <a:pt x="4068495" y="15494"/>
                  </a:lnTo>
                  <a:lnTo>
                    <a:pt x="4068495" y="13080"/>
                  </a:lnTo>
                  <a:lnTo>
                    <a:pt x="4068114" y="10287"/>
                  </a:lnTo>
                  <a:lnTo>
                    <a:pt x="4068114" y="7874"/>
                  </a:lnTo>
                  <a:lnTo>
                    <a:pt x="4067606" y="5206"/>
                  </a:lnTo>
                  <a:lnTo>
                    <a:pt x="4067225" y="2667"/>
                  </a:lnTo>
                  <a:lnTo>
                    <a:pt x="4066971" y="253"/>
                  </a:lnTo>
                  <a:lnTo>
                    <a:pt x="4100118" y="253"/>
                  </a:lnTo>
                </a:path>
                <a:path w="6883400" h="10017125">
                  <a:moveTo>
                    <a:pt x="3971848" y="85344"/>
                  </a:moveTo>
                  <a:lnTo>
                    <a:pt x="4100118" y="85344"/>
                  </a:lnTo>
                </a:path>
                <a:path w="6883400" h="10017125">
                  <a:moveTo>
                    <a:pt x="4100118" y="253"/>
                  </a:moveTo>
                  <a:lnTo>
                    <a:pt x="4134281" y="253"/>
                  </a:lnTo>
                  <a:lnTo>
                    <a:pt x="4133646" y="2413"/>
                  </a:lnTo>
                  <a:lnTo>
                    <a:pt x="4133138" y="5206"/>
                  </a:lnTo>
                  <a:lnTo>
                    <a:pt x="4132503" y="7620"/>
                  </a:lnTo>
                  <a:lnTo>
                    <a:pt x="4132122" y="10032"/>
                  </a:lnTo>
                  <a:lnTo>
                    <a:pt x="4131868" y="12826"/>
                  </a:lnTo>
                  <a:lnTo>
                    <a:pt x="4131614" y="15240"/>
                  </a:lnTo>
                  <a:lnTo>
                    <a:pt x="4131614" y="17906"/>
                  </a:lnTo>
                  <a:lnTo>
                    <a:pt x="4131614" y="20447"/>
                  </a:lnTo>
                  <a:lnTo>
                    <a:pt x="4131614" y="23114"/>
                  </a:lnTo>
                  <a:lnTo>
                    <a:pt x="4131868" y="25526"/>
                  </a:lnTo>
                  <a:lnTo>
                    <a:pt x="4132122" y="28321"/>
                  </a:lnTo>
                  <a:lnTo>
                    <a:pt x="4132503" y="30733"/>
                  </a:lnTo>
                  <a:lnTo>
                    <a:pt x="4133138" y="33147"/>
                  </a:lnTo>
                  <a:lnTo>
                    <a:pt x="4133646" y="35687"/>
                  </a:lnTo>
                  <a:lnTo>
                    <a:pt x="4134662" y="38100"/>
                  </a:lnTo>
                  <a:lnTo>
                    <a:pt x="4135170" y="40513"/>
                  </a:lnTo>
                  <a:lnTo>
                    <a:pt x="4136440" y="42672"/>
                  </a:lnTo>
                  <a:lnTo>
                    <a:pt x="4142790" y="52704"/>
                  </a:lnTo>
                  <a:lnTo>
                    <a:pt x="4144314" y="54482"/>
                  </a:lnTo>
                  <a:lnTo>
                    <a:pt x="4146219" y="56006"/>
                  </a:lnTo>
                  <a:lnTo>
                    <a:pt x="4147997" y="57530"/>
                  </a:lnTo>
                  <a:lnTo>
                    <a:pt x="4149902" y="58800"/>
                  </a:lnTo>
                  <a:lnTo>
                    <a:pt x="4151934" y="60071"/>
                  </a:lnTo>
                  <a:lnTo>
                    <a:pt x="4154093" y="60960"/>
                  </a:lnTo>
                  <a:lnTo>
                    <a:pt x="4156506" y="61595"/>
                  </a:lnTo>
                  <a:lnTo>
                    <a:pt x="4158665" y="62483"/>
                  </a:lnTo>
                  <a:lnTo>
                    <a:pt x="4161459" y="62738"/>
                  </a:lnTo>
                  <a:lnTo>
                    <a:pt x="4163872" y="63119"/>
                  </a:lnTo>
                  <a:lnTo>
                    <a:pt x="4166666" y="62738"/>
                  </a:lnTo>
                  <a:lnTo>
                    <a:pt x="4169333" y="62102"/>
                  </a:lnTo>
                  <a:lnTo>
                    <a:pt x="4171746" y="61595"/>
                  </a:lnTo>
                  <a:lnTo>
                    <a:pt x="4183938" y="54228"/>
                  </a:lnTo>
                  <a:lnTo>
                    <a:pt x="4185843" y="52704"/>
                  </a:lnTo>
                  <a:lnTo>
                    <a:pt x="4186986" y="50926"/>
                  </a:lnTo>
                  <a:lnTo>
                    <a:pt x="4188510" y="49022"/>
                  </a:lnTo>
                  <a:lnTo>
                    <a:pt x="4189780" y="46863"/>
                  </a:lnTo>
                  <a:lnTo>
                    <a:pt x="4191050" y="45085"/>
                  </a:lnTo>
                  <a:lnTo>
                    <a:pt x="4191939" y="42672"/>
                  </a:lnTo>
                  <a:lnTo>
                    <a:pt x="4192828" y="40513"/>
                  </a:lnTo>
                  <a:lnTo>
                    <a:pt x="4193463" y="38353"/>
                  </a:lnTo>
                  <a:lnTo>
                    <a:pt x="4194352" y="35941"/>
                  </a:lnTo>
                  <a:lnTo>
                    <a:pt x="4194987" y="33527"/>
                  </a:lnTo>
                  <a:lnTo>
                    <a:pt x="4195241" y="31115"/>
                  </a:lnTo>
                  <a:lnTo>
                    <a:pt x="4195876" y="28575"/>
                  </a:lnTo>
                  <a:lnTo>
                    <a:pt x="4196130" y="25907"/>
                  </a:lnTo>
                  <a:lnTo>
                    <a:pt x="4196130" y="23495"/>
                  </a:lnTo>
                  <a:lnTo>
                    <a:pt x="4196511" y="20700"/>
                  </a:lnTo>
                  <a:lnTo>
                    <a:pt x="4196511" y="18288"/>
                  </a:lnTo>
                  <a:lnTo>
                    <a:pt x="4196511" y="15494"/>
                  </a:lnTo>
                  <a:lnTo>
                    <a:pt x="4196511" y="13080"/>
                  </a:lnTo>
                  <a:lnTo>
                    <a:pt x="4196130" y="10287"/>
                  </a:lnTo>
                  <a:lnTo>
                    <a:pt x="4196130" y="7874"/>
                  </a:lnTo>
                  <a:lnTo>
                    <a:pt x="4195876" y="5206"/>
                  </a:lnTo>
                  <a:lnTo>
                    <a:pt x="4195622" y="2667"/>
                  </a:lnTo>
                  <a:lnTo>
                    <a:pt x="4194987" y="253"/>
                  </a:lnTo>
                  <a:lnTo>
                    <a:pt x="4228134" y="253"/>
                  </a:lnTo>
                </a:path>
                <a:path w="6883400" h="10017125">
                  <a:moveTo>
                    <a:pt x="4100118" y="85344"/>
                  </a:moveTo>
                  <a:lnTo>
                    <a:pt x="4228134" y="85344"/>
                  </a:lnTo>
                </a:path>
                <a:path w="6883400" h="10017125">
                  <a:moveTo>
                    <a:pt x="4228134" y="253"/>
                  </a:moveTo>
                  <a:lnTo>
                    <a:pt x="4262297" y="253"/>
                  </a:lnTo>
                  <a:lnTo>
                    <a:pt x="4261662" y="2413"/>
                  </a:lnTo>
                  <a:lnTo>
                    <a:pt x="4261154" y="5206"/>
                  </a:lnTo>
                  <a:lnTo>
                    <a:pt x="4260519" y="7620"/>
                  </a:lnTo>
                  <a:lnTo>
                    <a:pt x="4260138" y="10032"/>
                  </a:lnTo>
                  <a:lnTo>
                    <a:pt x="4259884" y="12826"/>
                  </a:lnTo>
                  <a:lnTo>
                    <a:pt x="4259630" y="15240"/>
                  </a:lnTo>
                  <a:lnTo>
                    <a:pt x="4259630" y="17906"/>
                  </a:lnTo>
                  <a:lnTo>
                    <a:pt x="4259630" y="20447"/>
                  </a:lnTo>
                  <a:lnTo>
                    <a:pt x="4259630" y="23114"/>
                  </a:lnTo>
                  <a:lnTo>
                    <a:pt x="4259884" y="25526"/>
                  </a:lnTo>
                  <a:lnTo>
                    <a:pt x="4260138" y="28321"/>
                  </a:lnTo>
                  <a:lnTo>
                    <a:pt x="4260519" y="30733"/>
                  </a:lnTo>
                  <a:lnTo>
                    <a:pt x="4261154" y="33147"/>
                  </a:lnTo>
                  <a:lnTo>
                    <a:pt x="4262043" y="35687"/>
                  </a:lnTo>
                  <a:lnTo>
                    <a:pt x="4262678" y="38100"/>
                  </a:lnTo>
                  <a:lnTo>
                    <a:pt x="4263567" y="40513"/>
                  </a:lnTo>
                  <a:lnTo>
                    <a:pt x="4264456" y="42672"/>
                  </a:lnTo>
                  <a:lnTo>
                    <a:pt x="4265345" y="45085"/>
                  </a:lnTo>
                  <a:lnTo>
                    <a:pt x="4266615" y="47244"/>
                  </a:lnTo>
                  <a:lnTo>
                    <a:pt x="4267758" y="49022"/>
                  </a:lnTo>
                  <a:lnTo>
                    <a:pt x="4269282" y="50926"/>
                  </a:lnTo>
                  <a:lnTo>
                    <a:pt x="4270806" y="52704"/>
                  </a:lnTo>
                  <a:lnTo>
                    <a:pt x="4272330" y="54482"/>
                  </a:lnTo>
                  <a:lnTo>
                    <a:pt x="4274235" y="56006"/>
                  </a:lnTo>
                  <a:lnTo>
                    <a:pt x="4276013" y="57530"/>
                  </a:lnTo>
                  <a:lnTo>
                    <a:pt x="4277918" y="58800"/>
                  </a:lnTo>
                  <a:lnTo>
                    <a:pt x="4279950" y="60071"/>
                  </a:lnTo>
                  <a:lnTo>
                    <a:pt x="4282109" y="60960"/>
                  </a:lnTo>
                  <a:lnTo>
                    <a:pt x="4284522" y="61595"/>
                  </a:lnTo>
                  <a:lnTo>
                    <a:pt x="4286681" y="62483"/>
                  </a:lnTo>
                  <a:lnTo>
                    <a:pt x="4289475" y="62738"/>
                  </a:lnTo>
                  <a:lnTo>
                    <a:pt x="4291888" y="63119"/>
                  </a:lnTo>
                  <a:lnTo>
                    <a:pt x="4294936" y="62738"/>
                  </a:lnTo>
                  <a:lnTo>
                    <a:pt x="4297349" y="62102"/>
                  </a:lnTo>
                  <a:lnTo>
                    <a:pt x="4299762" y="61595"/>
                  </a:lnTo>
                  <a:lnTo>
                    <a:pt x="4311954" y="54228"/>
                  </a:lnTo>
                  <a:lnTo>
                    <a:pt x="4313859" y="52704"/>
                  </a:lnTo>
                  <a:lnTo>
                    <a:pt x="4315002" y="50926"/>
                  </a:lnTo>
                  <a:lnTo>
                    <a:pt x="4316526" y="49022"/>
                  </a:lnTo>
                  <a:lnTo>
                    <a:pt x="4317796" y="46863"/>
                  </a:lnTo>
                  <a:lnTo>
                    <a:pt x="4319066" y="45085"/>
                  </a:lnTo>
                  <a:lnTo>
                    <a:pt x="4319955" y="42672"/>
                  </a:lnTo>
                  <a:lnTo>
                    <a:pt x="4320844" y="40513"/>
                  </a:lnTo>
                  <a:lnTo>
                    <a:pt x="4321479" y="38353"/>
                  </a:lnTo>
                  <a:lnTo>
                    <a:pt x="4322368" y="35941"/>
                  </a:lnTo>
                  <a:lnTo>
                    <a:pt x="4323003" y="33527"/>
                  </a:lnTo>
                  <a:lnTo>
                    <a:pt x="4323257" y="31115"/>
                  </a:lnTo>
                  <a:lnTo>
                    <a:pt x="4323892" y="28575"/>
                  </a:lnTo>
                  <a:lnTo>
                    <a:pt x="4324146" y="25907"/>
                  </a:lnTo>
                  <a:lnTo>
                    <a:pt x="4324527" y="23495"/>
                  </a:lnTo>
                  <a:lnTo>
                    <a:pt x="4324527" y="20700"/>
                  </a:lnTo>
                  <a:lnTo>
                    <a:pt x="4324781" y="18288"/>
                  </a:lnTo>
                  <a:lnTo>
                    <a:pt x="4324781" y="15494"/>
                  </a:lnTo>
                  <a:lnTo>
                    <a:pt x="4324527" y="13080"/>
                  </a:lnTo>
                  <a:lnTo>
                    <a:pt x="4324527" y="10287"/>
                  </a:lnTo>
                  <a:lnTo>
                    <a:pt x="4324146" y="7874"/>
                  </a:lnTo>
                  <a:lnTo>
                    <a:pt x="4323892" y="5206"/>
                  </a:lnTo>
                  <a:lnTo>
                    <a:pt x="4323638" y="2667"/>
                  </a:lnTo>
                  <a:lnTo>
                    <a:pt x="4323003" y="253"/>
                  </a:lnTo>
                  <a:lnTo>
                    <a:pt x="4356150" y="253"/>
                  </a:lnTo>
                </a:path>
                <a:path w="6883400" h="10017125">
                  <a:moveTo>
                    <a:pt x="4228134" y="85344"/>
                  </a:moveTo>
                  <a:lnTo>
                    <a:pt x="4356150" y="85344"/>
                  </a:lnTo>
                </a:path>
                <a:path w="6883400" h="10017125">
                  <a:moveTo>
                    <a:pt x="4356150" y="253"/>
                  </a:moveTo>
                  <a:lnTo>
                    <a:pt x="4390313" y="253"/>
                  </a:lnTo>
                  <a:lnTo>
                    <a:pt x="4389678" y="2413"/>
                  </a:lnTo>
                  <a:lnTo>
                    <a:pt x="4389170" y="5206"/>
                  </a:lnTo>
                  <a:lnTo>
                    <a:pt x="4388535" y="7620"/>
                  </a:lnTo>
                  <a:lnTo>
                    <a:pt x="4388154" y="10032"/>
                  </a:lnTo>
                  <a:lnTo>
                    <a:pt x="4387900" y="12826"/>
                  </a:lnTo>
                  <a:lnTo>
                    <a:pt x="4387900" y="15240"/>
                  </a:lnTo>
                  <a:lnTo>
                    <a:pt x="4387646" y="17906"/>
                  </a:lnTo>
                  <a:lnTo>
                    <a:pt x="4387646" y="20447"/>
                  </a:lnTo>
                  <a:lnTo>
                    <a:pt x="4387900" y="23114"/>
                  </a:lnTo>
                  <a:lnTo>
                    <a:pt x="4387900" y="25526"/>
                  </a:lnTo>
                  <a:lnTo>
                    <a:pt x="4388154" y="28321"/>
                  </a:lnTo>
                  <a:lnTo>
                    <a:pt x="4388789" y="30733"/>
                  </a:lnTo>
                  <a:lnTo>
                    <a:pt x="4389424" y="33147"/>
                  </a:lnTo>
                  <a:lnTo>
                    <a:pt x="4390059" y="35687"/>
                  </a:lnTo>
                  <a:lnTo>
                    <a:pt x="4390694" y="38100"/>
                  </a:lnTo>
                  <a:lnTo>
                    <a:pt x="4391583" y="40513"/>
                  </a:lnTo>
                  <a:lnTo>
                    <a:pt x="4392472" y="42672"/>
                  </a:lnTo>
                  <a:lnTo>
                    <a:pt x="4393361" y="45085"/>
                  </a:lnTo>
                  <a:lnTo>
                    <a:pt x="4394885" y="47244"/>
                  </a:lnTo>
                  <a:lnTo>
                    <a:pt x="4396155" y="49022"/>
                  </a:lnTo>
                  <a:lnTo>
                    <a:pt x="4397298" y="50926"/>
                  </a:lnTo>
                  <a:lnTo>
                    <a:pt x="4398822" y="52704"/>
                  </a:lnTo>
                  <a:lnTo>
                    <a:pt x="4400346" y="54482"/>
                  </a:lnTo>
                  <a:lnTo>
                    <a:pt x="4402251" y="56006"/>
                  </a:lnTo>
                  <a:lnTo>
                    <a:pt x="4404029" y="57530"/>
                  </a:lnTo>
                  <a:lnTo>
                    <a:pt x="4406188" y="58800"/>
                  </a:lnTo>
                  <a:lnTo>
                    <a:pt x="4407966" y="60071"/>
                  </a:lnTo>
                  <a:lnTo>
                    <a:pt x="4410506" y="60960"/>
                  </a:lnTo>
                  <a:lnTo>
                    <a:pt x="4412538" y="61595"/>
                  </a:lnTo>
                  <a:lnTo>
                    <a:pt x="4415078" y="62483"/>
                  </a:lnTo>
                  <a:lnTo>
                    <a:pt x="4417491" y="62738"/>
                  </a:lnTo>
                  <a:lnTo>
                    <a:pt x="4420158" y="63119"/>
                  </a:lnTo>
                  <a:lnTo>
                    <a:pt x="4422952" y="62738"/>
                  </a:lnTo>
                  <a:lnTo>
                    <a:pt x="4425365" y="62102"/>
                  </a:lnTo>
                  <a:lnTo>
                    <a:pt x="4427778" y="61595"/>
                  </a:lnTo>
                  <a:lnTo>
                    <a:pt x="4430318" y="60578"/>
                  </a:lnTo>
                  <a:lnTo>
                    <a:pt x="4432731" y="59690"/>
                  </a:lnTo>
                  <a:lnTo>
                    <a:pt x="4434890" y="58547"/>
                  </a:lnTo>
                  <a:lnTo>
                    <a:pt x="4436668" y="57276"/>
                  </a:lnTo>
                  <a:lnTo>
                    <a:pt x="4438446" y="56006"/>
                  </a:lnTo>
                  <a:lnTo>
                    <a:pt x="4439970" y="54228"/>
                  </a:lnTo>
                  <a:lnTo>
                    <a:pt x="4441875" y="52704"/>
                  </a:lnTo>
                  <a:lnTo>
                    <a:pt x="4443399" y="50926"/>
                  </a:lnTo>
                  <a:lnTo>
                    <a:pt x="4444542" y="49022"/>
                  </a:lnTo>
                  <a:lnTo>
                    <a:pt x="4445812" y="46863"/>
                  </a:lnTo>
                  <a:lnTo>
                    <a:pt x="4447082" y="45085"/>
                  </a:lnTo>
                  <a:lnTo>
                    <a:pt x="4447971" y="42672"/>
                  </a:lnTo>
                  <a:lnTo>
                    <a:pt x="4448860" y="40513"/>
                  </a:lnTo>
                  <a:lnTo>
                    <a:pt x="4449749" y="38353"/>
                  </a:lnTo>
                  <a:lnTo>
                    <a:pt x="4450384" y="35941"/>
                  </a:lnTo>
                  <a:lnTo>
                    <a:pt x="4451019" y="33527"/>
                  </a:lnTo>
                  <a:lnTo>
                    <a:pt x="4451654" y="31115"/>
                  </a:lnTo>
                  <a:lnTo>
                    <a:pt x="4451908" y="28575"/>
                  </a:lnTo>
                  <a:lnTo>
                    <a:pt x="4452162" y="25907"/>
                  </a:lnTo>
                  <a:lnTo>
                    <a:pt x="4452543" y="23495"/>
                  </a:lnTo>
                  <a:lnTo>
                    <a:pt x="4452543" y="20700"/>
                  </a:lnTo>
                  <a:lnTo>
                    <a:pt x="4452797" y="18288"/>
                  </a:lnTo>
                  <a:lnTo>
                    <a:pt x="4452797" y="15494"/>
                  </a:lnTo>
                  <a:lnTo>
                    <a:pt x="4452543" y="13080"/>
                  </a:lnTo>
                  <a:lnTo>
                    <a:pt x="4452543" y="10287"/>
                  </a:lnTo>
                  <a:lnTo>
                    <a:pt x="4452162" y="7874"/>
                  </a:lnTo>
                  <a:lnTo>
                    <a:pt x="4451908" y="5206"/>
                  </a:lnTo>
                  <a:lnTo>
                    <a:pt x="4451654" y="2667"/>
                  </a:lnTo>
                  <a:lnTo>
                    <a:pt x="4451019" y="253"/>
                  </a:lnTo>
                  <a:lnTo>
                    <a:pt x="4484166" y="253"/>
                  </a:lnTo>
                </a:path>
                <a:path w="6883400" h="10017125">
                  <a:moveTo>
                    <a:pt x="4356150" y="85344"/>
                  </a:moveTo>
                  <a:lnTo>
                    <a:pt x="4484166" y="85344"/>
                  </a:lnTo>
                </a:path>
                <a:path w="6883400" h="10017125">
                  <a:moveTo>
                    <a:pt x="4484166" y="253"/>
                  </a:moveTo>
                  <a:lnTo>
                    <a:pt x="4518710" y="253"/>
                  </a:lnTo>
                  <a:lnTo>
                    <a:pt x="4517694" y="2413"/>
                  </a:lnTo>
                  <a:lnTo>
                    <a:pt x="4517186" y="5206"/>
                  </a:lnTo>
                  <a:lnTo>
                    <a:pt x="4516805" y="7620"/>
                  </a:lnTo>
                  <a:lnTo>
                    <a:pt x="4516170" y="10032"/>
                  </a:lnTo>
                  <a:lnTo>
                    <a:pt x="4515916" y="12826"/>
                  </a:lnTo>
                  <a:lnTo>
                    <a:pt x="4515916" y="15240"/>
                  </a:lnTo>
                  <a:lnTo>
                    <a:pt x="4515662" y="17906"/>
                  </a:lnTo>
                  <a:lnTo>
                    <a:pt x="4515662" y="20447"/>
                  </a:lnTo>
                  <a:lnTo>
                    <a:pt x="4515916" y="23114"/>
                  </a:lnTo>
                  <a:lnTo>
                    <a:pt x="4515916" y="25526"/>
                  </a:lnTo>
                  <a:lnTo>
                    <a:pt x="4516551" y="28321"/>
                  </a:lnTo>
                  <a:lnTo>
                    <a:pt x="4516805" y="30733"/>
                  </a:lnTo>
                  <a:lnTo>
                    <a:pt x="4517440" y="33147"/>
                  </a:lnTo>
                  <a:lnTo>
                    <a:pt x="4518075" y="35687"/>
                  </a:lnTo>
                  <a:lnTo>
                    <a:pt x="4525695" y="50926"/>
                  </a:lnTo>
                  <a:lnTo>
                    <a:pt x="4526838" y="52704"/>
                  </a:lnTo>
                  <a:lnTo>
                    <a:pt x="4528743" y="54482"/>
                  </a:lnTo>
                  <a:lnTo>
                    <a:pt x="4530267" y="56006"/>
                  </a:lnTo>
                  <a:lnTo>
                    <a:pt x="4532045" y="57530"/>
                  </a:lnTo>
                  <a:lnTo>
                    <a:pt x="4534204" y="58800"/>
                  </a:lnTo>
                  <a:lnTo>
                    <a:pt x="4535982" y="60071"/>
                  </a:lnTo>
                  <a:lnTo>
                    <a:pt x="4538522" y="60960"/>
                  </a:lnTo>
                  <a:lnTo>
                    <a:pt x="4540554" y="61595"/>
                  </a:lnTo>
                  <a:lnTo>
                    <a:pt x="4543094" y="62483"/>
                  </a:lnTo>
                  <a:lnTo>
                    <a:pt x="4545507" y="62738"/>
                  </a:lnTo>
                  <a:lnTo>
                    <a:pt x="4548174" y="63119"/>
                  </a:lnTo>
                  <a:lnTo>
                    <a:pt x="4550968" y="62738"/>
                  </a:lnTo>
                  <a:lnTo>
                    <a:pt x="4553381" y="62102"/>
                  </a:lnTo>
                  <a:lnTo>
                    <a:pt x="4556175" y="61595"/>
                  </a:lnTo>
                  <a:lnTo>
                    <a:pt x="4558588" y="60578"/>
                  </a:lnTo>
                  <a:lnTo>
                    <a:pt x="4560747" y="59690"/>
                  </a:lnTo>
                  <a:lnTo>
                    <a:pt x="4562906" y="58547"/>
                  </a:lnTo>
                  <a:lnTo>
                    <a:pt x="4564684" y="57276"/>
                  </a:lnTo>
                  <a:lnTo>
                    <a:pt x="4566462" y="56006"/>
                  </a:lnTo>
                  <a:lnTo>
                    <a:pt x="4573828" y="46863"/>
                  </a:lnTo>
                  <a:lnTo>
                    <a:pt x="4575098" y="45085"/>
                  </a:lnTo>
                  <a:lnTo>
                    <a:pt x="4575987" y="42672"/>
                  </a:lnTo>
                  <a:lnTo>
                    <a:pt x="4576876" y="40513"/>
                  </a:lnTo>
                  <a:lnTo>
                    <a:pt x="4577765" y="38353"/>
                  </a:lnTo>
                  <a:lnTo>
                    <a:pt x="4580178" y="25907"/>
                  </a:lnTo>
                  <a:lnTo>
                    <a:pt x="4580559" y="23495"/>
                  </a:lnTo>
                  <a:lnTo>
                    <a:pt x="4580813" y="20700"/>
                  </a:lnTo>
                  <a:lnTo>
                    <a:pt x="4580813" y="18288"/>
                  </a:lnTo>
                  <a:lnTo>
                    <a:pt x="4580813" y="15494"/>
                  </a:lnTo>
                  <a:lnTo>
                    <a:pt x="4580813" y="13080"/>
                  </a:lnTo>
                  <a:lnTo>
                    <a:pt x="4580559" y="10287"/>
                  </a:lnTo>
                  <a:lnTo>
                    <a:pt x="4580178" y="7874"/>
                  </a:lnTo>
                  <a:lnTo>
                    <a:pt x="4579924" y="5206"/>
                  </a:lnTo>
                  <a:lnTo>
                    <a:pt x="4579670" y="2667"/>
                  </a:lnTo>
                  <a:lnTo>
                    <a:pt x="4579289" y="253"/>
                  </a:lnTo>
                  <a:lnTo>
                    <a:pt x="4612182" y="253"/>
                  </a:lnTo>
                </a:path>
                <a:path w="6883400" h="10017125">
                  <a:moveTo>
                    <a:pt x="4484166" y="85344"/>
                  </a:moveTo>
                  <a:lnTo>
                    <a:pt x="4612182" y="85344"/>
                  </a:lnTo>
                </a:path>
                <a:path w="6883400" h="10017125">
                  <a:moveTo>
                    <a:pt x="4612182" y="253"/>
                  </a:moveTo>
                  <a:lnTo>
                    <a:pt x="4646726" y="253"/>
                  </a:lnTo>
                  <a:lnTo>
                    <a:pt x="4645710" y="2413"/>
                  </a:lnTo>
                  <a:lnTo>
                    <a:pt x="4645202" y="5206"/>
                  </a:lnTo>
                  <a:lnTo>
                    <a:pt x="4644821" y="7620"/>
                  </a:lnTo>
                  <a:lnTo>
                    <a:pt x="4644186" y="10032"/>
                  </a:lnTo>
                  <a:lnTo>
                    <a:pt x="4643932" y="12826"/>
                  </a:lnTo>
                  <a:lnTo>
                    <a:pt x="4643932" y="25526"/>
                  </a:lnTo>
                  <a:lnTo>
                    <a:pt x="4644567" y="28321"/>
                  </a:lnTo>
                  <a:lnTo>
                    <a:pt x="4644821" y="30733"/>
                  </a:lnTo>
                  <a:lnTo>
                    <a:pt x="4645456" y="33147"/>
                  </a:lnTo>
                  <a:lnTo>
                    <a:pt x="4646091" y="35687"/>
                  </a:lnTo>
                  <a:lnTo>
                    <a:pt x="4653711" y="50926"/>
                  </a:lnTo>
                  <a:lnTo>
                    <a:pt x="4654854" y="52704"/>
                  </a:lnTo>
                  <a:lnTo>
                    <a:pt x="4656759" y="54482"/>
                  </a:lnTo>
                  <a:lnTo>
                    <a:pt x="4658283" y="56006"/>
                  </a:lnTo>
                  <a:lnTo>
                    <a:pt x="4660061" y="57530"/>
                  </a:lnTo>
                  <a:lnTo>
                    <a:pt x="4662220" y="58800"/>
                  </a:lnTo>
                  <a:lnTo>
                    <a:pt x="4664379" y="60071"/>
                  </a:lnTo>
                  <a:lnTo>
                    <a:pt x="4666538" y="60960"/>
                  </a:lnTo>
                  <a:lnTo>
                    <a:pt x="4668570" y="61595"/>
                  </a:lnTo>
                  <a:lnTo>
                    <a:pt x="4671110" y="62483"/>
                  </a:lnTo>
                  <a:lnTo>
                    <a:pt x="4673523" y="62738"/>
                  </a:lnTo>
                  <a:lnTo>
                    <a:pt x="4676190" y="63119"/>
                  </a:lnTo>
                  <a:lnTo>
                    <a:pt x="4678984" y="62738"/>
                  </a:lnTo>
                  <a:lnTo>
                    <a:pt x="4681778" y="62102"/>
                  </a:lnTo>
                  <a:lnTo>
                    <a:pt x="4684191" y="61595"/>
                  </a:lnTo>
                  <a:lnTo>
                    <a:pt x="4686604" y="60578"/>
                  </a:lnTo>
                  <a:lnTo>
                    <a:pt x="4688763" y="59690"/>
                  </a:lnTo>
                  <a:lnTo>
                    <a:pt x="4690922" y="58547"/>
                  </a:lnTo>
                  <a:lnTo>
                    <a:pt x="4692700" y="57276"/>
                  </a:lnTo>
                  <a:lnTo>
                    <a:pt x="4694478" y="56006"/>
                  </a:lnTo>
                  <a:lnTo>
                    <a:pt x="4696383" y="54228"/>
                  </a:lnTo>
                  <a:lnTo>
                    <a:pt x="4697907" y="52704"/>
                  </a:lnTo>
                  <a:lnTo>
                    <a:pt x="4699431" y="50926"/>
                  </a:lnTo>
                  <a:lnTo>
                    <a:pt x="4700574" y="49022"/>
                  </a:lnTo>
                  <a:lnTo>
                    <a:pt x="4701844" y="46863"/>
                  </a:lnTo>
                  <a:lnTo>
                    <a:pt x="4703114" y="45085"/>
                  </a:lnTo>
                  <a:lnTo>
                    <a:pt x="4704003" y="42672"/>
                  </a:lnTo>
                  <a:lnTo>
                    <a:pt x="4704892" y="40513"/>
                  </a:lnTo>
                  <a:lnTo>
                    <a:pt x="4705781" y="38353"/>
                  </a:lnTo>
                  <a:lnTo>
                    <a:pt x="4706670" y="35941"/>
                  </a:lnTo>
                  <a:lnTo>
                    <a:pt x="4707051" y="33527"/>
                  </a:lnTo>
                  <a:lnTo>
                    <a:pt x="4707686" y="31115"/>
                  </a:lnTo>
                  <a:lnTo>
                    <a:pt x="4708194" y="28575"/>
                  </a:lnTo>
                  <a:lnTo>
                    <a:pt x="4708194" y="25907"/>
                  </a:lnTo>
                  <a:lnTo>
                    <a:pt x="4708575" y="23495"/>
                  </a:lnTo>
                  <a:lnTo>
                    <a:pt x="4708829" y="20700"/>
                  </a:lnTo>
                  <a:lnTo>
                    <a:pt x="4708829" y="18288"/>
                  </a:lnTo>
                  <a:lnTo>
                    <a:pt x="4708829" y="15494"/>
                  </a:lnTo>
                  <a:lnTo>
                    <a:pt x="4708829" y="13080"/>
                  </a:lnTo>
                  <a:lnTo>
                    <a:pt x="4708575" y="10287"/>
                  </a:lnTo>
                  <a:lnTo>
                    <a:pt x="4708194" y="7874"/>
                  </a:lnTo>
                  <a:lnTo>
                    <a:pt x="4707940" y="5206"/>
                  </a:lnTo>
                  <a:lnTo>
                    <a:pt x="4707686" y="2667"/>
                  </a:lnTo>
                  <a:lnTo>
                    <a:pt x="4707305" y="253"/>
                  </a:lnTo>
                  <a:lnTo>
                    <a:pt x="4740198" y="253"/>
                  </a:lnTo>
                </a:path>
                <a:path w="6883400" h="10017125">
                  <a:moveTo>
                    <a:pt x="4612182" y="85344"/>
                  </a:moveTo>
                  <a:lnTo>
                    <a:pt x="4740198" y="85344"/>
                  </a:lnTo>
                </a:path>
                <a:path w="6883400" h="10017125">
                  <a:moveTo>
                    <a:pt x="4740198" y="253"/>
                  </a:moveTo>
                  <a:lnTo>
                    <a:pt x="4774742" y="253"/>
                  </a:lnTo>
                  <a:lnTo>
                    <a:pt x="4774107" y="2413"/>
                  </a:lnTo>
                  <a:lnTo>
                    <a:pt x="4773218" y="5206"/>
                  </a:lnTo>
                  <a:lnTo>
                    <a:pt x="4772837" y="7620"/>
                  </a:lnTo>
                  <a:lnTo>
                    <a:pt x="4772583" y="10032"/>
                  </a:lnTo>
                  <a:lnTo>
                    <a:pt x="4772202" y="12826"/>
                  </a:lnTo>
                  <a:lnTo>
                    <a:pt x="4771948" y="15240"/>
                  </a:lnTo>
                  <a:lnTo>
                    <a:pt x="4771948" y="17906"/>
                  </a:lnTo>
                  <a:lnTo>
                    <a:pt x="4771948" y="20447"/>
                  </a:lnTo>
                  <a:lnTo>
                    <a:pt x="4771948" y="23114"/>
                  </a:lnTo>
                  <a:lnTo>
                    <a:pt x="4772202" y="25526"/>
                  </a:lnTo>
                  <a:lnTo>
                    <a:pt x="4772583" y="28321"/>
                  </a:lnTo>
                  <a:lnTo>
                    <a:pt x="4772837" y="30733"/>
                  </a:lnTo>
                  <a:lnTo>
                    <a:pt x="4773472" y="33147"/>
                  </a:lnTo>
                  <a:lnTo>
                    <a:pt x="4774107" y="35687"/>
                  </a:lnTo>
                  <a:lnTo>
                    <a:pt x="4774742" y="38100"/>
                  </a:lnTo>
                  <a:lnTo>
                    <a:pt x="4783251" y="52704"/>
                  </a:lnTo>
                  <a:lnTo>
                    <a:pt x="4784775" y="54482"/>
                  </a:lnTo>
                  <a:lnTo>
                    <a:pt x="4796967" y="61595"/>
                  </a:lnTo>
                  <a:lnTo>
                    <a:pt x="4799126" y="62483"/>
                  </a:lnTo>
                  <a:lnTo>
                    <a:pt x="4801793" y="62738"/>
                  </a:lnTo>
                  <a:lnTo>
                    <a:pt x="4804206" y="63119"/>
                  </a:lnTo>
                  <a:lnTo>
                    <a:pt x="4807000" y="62738"/>
                  </a:lnTo>
                  <a:lnTo>
                    <a:pt x="4809794" y="62102"/>
                  </a:lnTo>
                  <a:lnTo>
                    <a:pt x="4812207" y="61595"/>
                  </a:lnTo>
                  <a:lnTo>
                    <a:pt x="4814620" y="60578"/>
                  </a:lnTo>
                  <a:lnTo>
                    <a:pt x="4816779" y="59690"/>
                  </a:lnTo>
                  <a:lnTo>
                    <a:pt x="4818938" y="58547"/>
                  </a:lnTo>
                  <a:lnTo>
                    <a:pt x="4820716" y="57276"/>
                  </a:lnTo>
                  <a:lnTo>
                    <a:pt x="4822875" y="56006"/>
                  </a:lnTo>
                  <a:lnTo>
                    <a:pt x="4824399" y="54228"/>
                  </a:lnTo>
                  <a:lnTo>
                    <a:pt x="4825923" y="52704"/>
                  </a:lnTo>
                  <a:lnTo>
                    <a:pt x="4827447" y="50926"/>
                  </a:lnTo>
                  <a:lnTo>
                    <a:pt x="4828590" y="49022"/>
                  </a:lnTo>
                  <a:lnTo>
                    <a:pt x="4830114" y="46863"/>
                  </a:lnTo>
                  <a:lnTo>
                    <a:pt x="4831130" y="45085"/>
                  </a:lnTo>
                  <a:lnTo>
                    <a:pt x="4832273" y="42672"/>
                  </a:lnTo>
                  <a:lnTo>
                    <a:pt x="4833162" y="40513"/>
                  </a:lnTo>
                  <a:lnTo>
                    <a:pt x="4833797" y="38353"/>
                  </a:lnTo>
                  <a:lnTo>
                    <a:pt x="4834686" y="35941"/>
                  </a:lnTo>
                  <a:lnTo>
                    <a:pt x="4835321" y="33527"/>
                  </a:lnTo>
                  <a:lnTo>
                    <a:pt x="4835702" y="31115"/>
                  </a:lnTo>
                  <a:lnTo>
                    <a:pt x="4836210" y="28575"/>
                  </a:lnTo>
                  <a:lnTo>
                    <a:pt x="4836591" y="25907"/>
                  </a:lnTo>
                  <a:lnTo>
                    <a:pt x="4836591" y="23495"/>
                  </a:lnTo>
                  <a:lnTo>
                    <a:pt x="4836845" y="20700"/>
                  </a:lnTo>
                  <a:lnTo>
                    <a:pt x="4836845" y="18288"/>
                  </a:lnTo>
                  <a:lnTo>
                    <a:pt x="4836845" y="15494"/>
                  </a:lnTo>
                  <a:lnTo>
                    <a:pt x="4836845" y="13080"/>
                  </a:lnTo>
                  <a:lnTo>
                    <a:pt x="4836591" y="10287"/>
                  </a:lnTo>
                  <a:lnTo>
                    <a:pt x="4836591" y="7874"/>
                  </a:lnTo>
                  <a:lnTo>
                    <a:pt x="4835956" y="5206"/>
                  </a:lnTo>
                  <a:lnTo>
                    <a:pt x="4835702" y="2667"/>
                  </a:lnTo>
                  <a:lnTo>
                    <a:pt x="4835321" y="253"/>
                  </a:lnTo>
                  <a:lnTo>
                    <a:pt x="4868595" y="253"/>
                  </a:lnTo>
                </a:path>
                <a:path w="6883400" h="10017125">
                  <a:moveTo>
                    <a:pt x="4740198" y="85344"/>
                  </a:moveTo>
                  <a:lnTo>
                    <a:pt x="4868595" y="85344"/>
                  </a:lnTo>
                </a:path>
                <a:path w="6883400" h="10017125">
                  <a:moveTo>
                    <a:pt x="4868595" y="253"/>
                  </a:moveTo>
                  <a:lnTo>
                    <a:pt x="4902758" y="253"/>
                  </a:lnTo>
                  <a:lnTo>
                    <a:pt x="4902123" y="2413"/>
                  </a:lnTo>
                  <a:lnTo>
                    <a:pt x="4901488" y="5206"/>
                  </a:lnTo>
                  <a:lnTo>
                    <a:pt x="4900853" y="7620"/>
                  </a:lnTo>
                  <a:lnTo>
                    <a:pt x="4900599" y="10032"/>
                  </a:lnTo>
                  <a:lnTo>
                    <a:pt x="4900218" y="12826"/>
                  </a:lnTo>
                  <a:lnTo>
                    <a:pt x="4899964" y="15240"/>
                  </a:lnTo>
                  <a:lnTo>
                    <a:pt x="4899964" y="17906"/>
                  </a:lnTo>
                  <a:lnTo>
                    <a:pt x="4899964" y="20447"/>
                  </a:lnTo>
                  <a:lnTo>
                    <a:pt x="4899964" y="23114"/>
                  </a:lnTo>
                  <a:lnTo>
                    <a:pt x="4900218" y="25526"/>
                  </a:lnTo>
                  <a:lnTo>
                    <a:pt x="4900599" y="28321"/>
                  </a:lnTo>
                  <a:lnTo>
                    <a:pt x="4900853" y="30733"/>
                  </a:lnTo>
                  <a:lnTo>
                    <a:pt x="4901488" y="33147"/>
                  </a:lnTo>
                  <a:lnTo>
                    <a:pt x="4902123" y="35687"/>
                  </a:lnTo>
                  <a:lnTo>
                    <a:pt x="4903012" y="38100"/>
                  </a:lnTo>
                  <a:lnTo>
                    <a:pt x="4903647" y="40513"/>
                  </a:lnTo>
                  <a:lnTo>
                    <a:pt x="4904790" y="42672"/>
                  </a:lnTo>
                  <a:lnTo>
                    <a:pt x="4905806" y="45085"/>
                  </a:lnTo>
                  <a:lnTo>
                    <a:pt x="4906949" y="47244"/>
                  </a:lnTo>
                  <a:lnTo>
                    <a:pt x="4908219" y="49022"/>
                  </a:lnTo>
                  <a:lnTo>
                    <a:pt x="4909743" y="50926"/>
                  </a:lnTo>
                  <a:lnTo>
                    <a:pt x="4911267" y="52704"/>
                  </a:lnTo>
                  <a:lnTo>
                    <a:pt x="4912791" y="54482"/>
                  </a:lnTo>
                  <a:lnTo>
                    <a:pt x="4924983" y="61595"/>
                  </a:lnTo>
                  <a:lnTo>
                    <a:pt x="4927142" y="62483"/>
                  </a:lnTo>
                  <a:lnTo>
                    <a:pt x="4929809" y="62738"/>
                  </a:lnTo>
                  <a:lnTo>
                    <a:pt x="4932222" y="63119"/>
                  </a:lnTo>
                  <a:lnTo>
                    <a:pt x="4935016" y="62738"/>
                  </a:lnTo>
                  <a:lnTo>
                    <a:pt x="4937810" y="62102"/>
                  </a:lnTo>
                  <a:lnTo>
                    <a:pt x="4940223" y="61595"/>
                  </a:lnTo>
                  <a:lnTo>
                    <a:pt x="4942636" y="60578"/>
                  </a:lnTo>
                  <a:lnTo>
                    <a:pt x="4944795" y="59690"/>
                  </a:lnTo>
                  <a:lnTo>
                    <a:pt x="4946954" y="58547"/>
                  </a:lnTo>
                  <a:lnTo>
                    <a:pt x="4948732" y="57276"/>
                  </a:lnTo>
                  <a:lnTo>
                    <a:pt x="4950891" y="56006"/>
                  </a:lnTo>
                  <a:lnTo>
                    <a:pt x="4952415" y="54228"/>
                  </a:lnTo>
                  <a:lnTo>
                    <a:pt x="4953939" y="52704"/>
                  </a:lnTo>
                  <a:lnTo>
                    <a:pt x="4955463" y="50926"/>
                  </a:lnTo>
                  <a:lnTo>
                    <a:pt x="4956987" y="49022"/>
                  </a:lnTo>
                  <a:lnTo>
                    <a:pt x="4958130" y="46863"/>
                  </a:lnTo>
                  <a:lnTo>
                    <a:pt x="4959146" y="45085"/>
                  </a:lnTo>
                  <a:lnTo>
                    <a:pt x="4960289" y="42672"/>
                  </a:lnTo>
                  <a:lnTo>
                    <a:pt x="4961178" y="40513"/>
                  </a:lnTo>
                  <a:lnTo>
                    <a:pt x="4961813" y="38353"/>
                  </a:lnTo>
                  <a:lnTo>
                    <a:pt x="4962702" y="35941"/>
                  </a:lnTo>
                  <a:lnTo>
                    <a:pt x="4963337" y="33527"/>
                  </a:lnTo>
                  <a:lnTo>
                    <a:pt x="4963718" y="31115"/>
                  </a:lnTo>
                  <a:lnTo>
                    <a:pt x="4964226" y="28575"/>
                  </a:lnTo>
                  <a:lnTo>
                    <a:pt x="4964607" y="25907"/>
                  </a:lnTo>
                  <a:lnTo>
                    <a:pt x="4964607" y="23495"/>
                  </a:lnTo>
                  <a:lnTo>
                    <a:pt x="4964861" y="20700"/>
                  </a:lnTo>
                  <a:lnTo>
                    <a:pt x="4964861" y="18288"/>
                  </a:lnTo>
                  <a:lnTo>
                    <a:pt x="4964861" y="15494"/>
                  </a:lnTo>
                  <a:lnTo>
                    <a:pt x="4964861" y="13080"/>
                  </a:lnTo>
                  <a:lnTo>
                    <a:pt x="4964607" y="10287"/>
                  </a:lnTo>
                  <a:lnTo>
                    <a:pt x="4964607" y="7874"/>
                  </a:lnTo>
                  <a:lnTo>
                    <a:pt x="4964226" y="5206"/>
                  </a:lnTo>
                  <a:lnTo>
                    <a:pt x="4963972" y="2667"/>
                  </a:lnTo>
                  <a:lnTo>
                    <a:pt x="4963337" y="253"/>
                  </a:lnTo>
                  <a:lnTo>
                    <a:pt x="4996611" y="253"/>
                  </a:lnTo>
                </a:path>
                <a:path w="6883400" h="10017125">
                  <a:moveTo>
                    <a:pt x="4868595" y="85344"/>
                  </a:moveTo>
                  <a:lnTo>
                    <a:pt x="4996611" y="85344"/>
                  </a:lnTo>
                </a:path>
                <a:path w="6883400" h="10017125">
                  <a:moveTo>
                    <a:pt x="4996611" y="253"/>
                  </a:moveTo>
                  <a:lnTo>
                    <a:pt x="5030774" y="253"/>
                  </a:lnTo>
                  <a:lnTo>
                    <a:pt x="5030139" y="2413"/>
                  </a:lnTo>
                  <a:lnTo>
                    <a:pt x="5029504" y="5206"/>
                  </a:lnTo>
                  <a:lnTo>
                    <a:pt x="5028869" y="7620"/>
                  </a:lnTo>
                  <a:lnTo>
                    <a:pt x="5028615" y="10032"/>
                  </a:lnTo>
                  <a:lnTo>
                    <a:pt x="5028234" y="12826"/>
                  </a:lnTo>
                  <a:lnTo>
                    <a:pt x="5027980" y="15240"/>
                  </a:lnTo>
                  <a:lnTo>
                    <a:pt x="5027980" y="17906"/>
                  </a:lnTo>
                  <a:lnTo>
                    <a:pt x="5027980" y="20447"/>
                  </a:lnTo>
                  <a:lnTo>
                    <a:pt x="5027980" y="23114"/>
                  </a:lnTo>
                  <a:lnTo>
                    <a:pt x="5028234" y="25526"/>
                  </a:lnTo>
                  <a:lnTo>
                    <a:pt x="5028615" y="28321"/>
                  </a:lnTo>
                  <a:lnTo>
                    <a:pt x="5028869" y="30733"/>
                  </a:lnTo>
                  <a:lnTo>
                    <a:pt x="5029504" y="33147"/>
                  </a:lnTo>
                  <a:lnTo>
                    <a:pt x="5030393" y="35687"/>
                  </a:lnTo>
                  <a:lnTo>
                    <a:pt x="5031028" y="38100"/>
                  </a:lnTo>
                  <a:lnTo>
                    <a:pt x="5039283" y="52704"/>
                  </a:lnTo>
                  <a:lnTo>
                    <a:pt x="5040807" y="54482"/>
                  </a:lnTo>
                  <a:lnTo>
                    <a:pt x="5052999" y="61595"/>
                  </a:lnTo>
                  <a:lnTo>
                    <a:pt x="5055158" y="62483"/>
                  </a:lnTo>
                  <a:lnTo>
                    <a:pt x="5057825" y="62738"/>
                  </a:lnTo>
                  <a:lnTo>
                    <a:pt x="5060238" y="63119"/>
                  </a:lnTo>
                  <a:lnTo>
                    <a:pt x="5063286" y="62738"/>
                  </a:lnTo>
                  <a:lnTo>
                    <a:pt x="5065826" y="62102"/>
                  </a:lnTo>
                  <a:lnTo>
                    <a:pt x="5068239" y="61595"/>
                  </a:lnTo>
                  <a:lnTo>
                    <a:pt x="5070652" y="60578"/>
                  </a:lnTo>
                  <a:lnTo>
                    <a:pt x="5072811" y="59690"/>
                  </a:lnTo>
                  <a:lnTo>
                    <a:pt x="5074970" y="58547"/>
                  </a:lnTo>
                  <a:lnTo>
                    <a:pt x="5077002" y="57276"/>
                  </a:lnTo>
                  <a:lnTo>
                    <a:pt x="5078907" y="56006"/>
                  </a:lnTo>
                  <a:lnTo>
                    <a:pt x="5080431" y="54228"/>
                  </a:lnTo>
                  <a:lnTo>
                    <a:pt x="5082209" y="52704"/>
                  </a:lnTo>
                  <a:lnTo>
                    <a:pt x="5083479" y="50926"/>
                  </a:lnTo>
                  <a:lnTo>
                    <a:pt x="5085003" y="49022"/>
                  </a:lnTo>
                  <a:lnTo>
                    <a:pt x="5086146" y="46863"/>
                  </a:lnTo>
                  <a:lnTo>
                    <a:pt x="5087416" y="45085"/>
                  </a:lnTo>
                  <a:lnTo>
                    <a:pt x="5088305" y="42672"/>
                  </a:lnTo>
                  <a:lnTo>
                    <a:pt x="5089194" y="40513"/>
                  </a:lnTo>
                  <a:lnTo>
                    <a:pt x="5089829" y="38353"/>
                  </a:lnTo>
                  <a:lnTo>
                    <a:pt x="5090718" y="35941"/>
                  </a:lnTo>
                  <a:lnTo>
                    <a:pt x="5091353" y="33527"/>
                  </a:lnTo>
                  <a:lnTo>
                    <a:pt x="5091734" y="31115"/>
                  </a:lnTo>
                  <a:lnTo>
                    <a:pt x="5092242" y="28575"/>
                  </a:lnTo>
                  <a:lnTo>
                    <a:pt x="5092623" y="25907"/>
                  </a:lnTo>
                  <a:lnTo>
                    <a:pt x="5092877" y="23495"/>
                  </a:lnTo>
                  <a:lnTo>
                    <a:pt x="5092877" y="20700"/>
                  </a:lnTo>
                  <a:lnTo>
                    <a:pt x="5093258" y="18288"/>
                  </a:lnTo>
                  <a:lnTo>
                    <a:pt x="5093258" y="15494"/>
                  </a:lnTo>
                  <a:lnTo>
                    <a:pt x="5092877" y="13080"/>
                  </a:lnTo>
                  <a:lnTo>
                    <a:pt x="5092877" y="10287"/>
                  </a:lnTo>
                  <a:lnTo>
                    <a:pt x="5092623" y="7874"/>
                  </a:lnTo>
                  <a:lnTo>
                    <a:pt x="5092242" y="5206"/>
                  </a:lnTo>
                  <a:lnTo>
                    <a:pt x="5091988" y="2667"/>
                  </a:lnTo>
                  <a:lnTo>
                    <a:pt x="5091353" y="253"/>
                  </a:lnTo>
                  <a:lnTo>
                    <a:pt x="5124627" y="253"/>
                  </a:lnTo>
                </a:path>
                <a:path w="6883400" h="10017125">
                  <a:moveTo>
                    <a:pt x="4996611" y="85344"/>
                  </a:moveTo>
                  <a:lnTo>
                    <a:pt x="5124627" y="85344"/>
                  </a:lnTo>
                </a:path>
                <a:path w="6883400" h="10017125">
                  <a:moveTo>
                    <a:pt x="5124627" y="253"/>
                  </a:moveTo>
                  <a:lnTo>
                    <a:pt x="5158790" y="253"/>
                  </a:lnTo>
                  <a:lnTo>
                    <a:pt x="5158155" y="2413"/>
                  </a:lnTo>
                  <a:lnTo>
                    <a:pt x="5157520" y="5206"/>
                  </a:lnTo>
                  <a:lnTo>
                    <a:pt x="5156885" y="7620"/>
                  </a:lnTo>
                  <a:lnTo>
                    <a:pt x="5156631" y="10032"/>
                  </a:lnTo>
                  <a:lnTo>
                    <a:pt x="5156250" y="12826"/>
                  </a:lnTo>
                  <a:lnTo>
                    <a:pt x="5155996" y="15240"/>
                  </a:lnTo>
                  <a:lnTo>
                    <a:pt x="5155996" y="17906"/>
                  </a:lnTo>
                  <a:lnTo>
                    <a:pt x="5155996" y="20447"/>
                  </a:lnTo>
                  <a:lnTo>
                    <a:pt x="5155996" y="23114"/>
                  </a:lnTo>
                  <a:lnTo>
                    <a:pt x="5156250" y="25526"/>
                  </a:lnTo>
                  <a:lnTo>
                    <a:pt x="5156631" y="28321"/>
                  </a:lnTo>
                  <a:lnTo>
                    <a:pt x="5157266" y="30733"/>
                  </a:lnTo>
                  <a:lnTo>
                    <a:pt x="5157774" y="33147"/>
                  </a:lnTo>
                  <a:lnTo>
                    <a:pt x="5164505" y="49022"/>
                  </a:lnTo>
                  <a:lnTo>
                    <a:pt x="5165775" y="50926"/>
                  </a:lnTo>
                  <a:lnTo>
                    <a:pt x="5167299" y="52704"/>
                  </a:lnTo>
                  <a:lnTo>
                    <a:pt x="5168823" y="54482"/>
                  </a:lnTo>
                  <a:lnTo>
                    <a:pt x="5170601" y="56006"/>
                  </a:lnTo>
                  <a:lnTo>
                    <a:pt x="5172506" y="57530"/>
                  </a:lnTo>
                  <a:lnTo>
                    <a:pt x="5174538" y="58800"/>
                  </a:lnTo>
                  <a:lnTo>
                    <a:pt x="5176443" y="60071"/>
                  </a:lnTo>
                  <a:lnTo>
                    <a:pt x="5178602" y="60960"/>
                  </a:lnTo>
                  <a:lnTo>
                    <a:pt x="5181015" y="61595"/>
                  </a:lnTo>
                  <a:lnTo>
                    <a:pt x="5183428" y="62483"/>
                  </a:lnTo>
                  <a:lnTo>
                    <a:pt x="5185841" y="62738"/>
                  </a:lnTo>
                  <a:lnTo>
                    <a:pt x="5188635" y="63119"/>
                  </a:lnTo>
                  <a:lnTo>
                    <a:pt x="5191302" y="62738"/>
                  </a:lnTo>
                  <a:lnTo>
                    <a:pt x="5193842" y="62102"/>
                  </a:lnTo>
                  <a:lnTo>
                    <a:pt x="5196255" y="61595"/>
                  </a:lnTo>
                  <a:lnTo>
                    <a:pt x="5198668" y="60578"/>
                  </a:lnTo>
                  <a:lnTo>
                    <a:pt x="5201081" y="59690"/>
                  </a:lnTo>
                  <a:lnTo>
                    <a:pt x="5202986" y="58547"/>
                  </a:lnTo>
                  <a:lnTo>
                    <a:pt x="5205018" y="57276"/>
                  </a:lnTo>
                  <a:lnTo>
                    <a:pt x="5206923" y="56006"/>
                  </a:lnTo>
                  <a:lnTo>
                    <a:pt x="5208447" y="54228"/>
                  </a:lnTo>
                  <a:lnTo>
                    <a:pt x="5210225" y="52704"/>
                  </a:lnTo>
                  <a:lnTo>
                    <a:pt x="5211749" y="50926"/>
                  </a:lnTo>
                  <a:lnTo>
                    <a:pt x="5213019" y="49022"/>
                  </a:lnTo>
                  <a:lnTo>
                    <a:pt x="5214162" y="46863"/>
                  </a:lnTo>
                  <a:lnTo>
                    <a:pt x="5215432" y="45085"/>
                  </a:lnTo>
                  <a:lnTo>
                    <a:pt x="5216321" y="42672"/>
                  </a:lnTo>
                  <a:lnTo>
                    <a:pt x="5217210" y="40513"/>
                  </a:lnTo>
                  <a:lnTo>
                    <a:pt x="5218226" y="38353"/>
                  </a:lnTo>
                  <a:lnTo>
                    <a:pt x="5218734" y="35941"/>
                  </a:lnTo>
                  <a:lnTo>
                    <a:pt x="5219369" y="33527"/>
                  </a:lnTo>
                  <a:lnTo>
                    <a:pt x="5220004" y="31115"/>
                  </a:lnTo>
                  <a:lnTo>
                    <a:pt x="5220258" y="28575"/>
                  </a:lnTo>
                  <a:lnTo>
                    <a:pt x="5220639" y="25907"/>
                  </a:lnTo>
                  <a:lnTo>
                    <a:pt x="5220893" y="23495"/>
                  </a:lnTo>
                  <a:lnTo>
                    <a:pt x="5220893" y="20700"/>
                  </a:lnTo>
                  <a:lnTo>
                    <a:pt x="5221274" y="18288"/>
                  </a:lnTo>
                  <a:lnTo>
                    <a:pt x="5221274" y="15494"/>
                  </a:lnTo>
                  <a:lnTo>
                    <a:pt x="5220893" y="13080"/>
                  </a:lnTo>
                  <a:lnTo>
                    <a:pt x="5220893" y="10287"/>
                  </a:lnTo>
                  <a:lnTo>
                    <a:pt x="5220639" y="7874"/>
                  </a:lnTo>
                  <a:lnTo>
                    <a:pt x="5220258" y="5206"/>
                  </a:lnTo>
                  <a:lnTo>
                    <a:pt x="5220004" y="2667"/>
                  </a:lnTo>
                  <a:lnTo>
                    <a:pt x="5219369" y="253"/>
                  </a:lnTo>
                  <a:lnTo>
                    <a:pt x="5252643" y="253"/>
                  </a:lnTo>
                </a:path>
                <a:path w="6883400" h="10017125">
                  <a:moveTo>
                    <a:pt x="5124627" y="85344"/>
                  </a:moveTo>
                  <a:lnTo>
                    <a:pt x="5252643" y="85344"/>
                  </a:lnTo>
                </a:path>
                <a:path w="6883400" h="10017125">
                  <a:moveTo>
                    <a:pt x="5252643" y="253"/>
                  </a:moveTo>
                  <a:lnTo>
                    <a:pt x="5286806" y="253"/>
                  </a:lnTo>
                  <a:lnTo>
                    <a:pt x="5286171" y="2413"/>
                  </a:lnTo>
                  <a:lnTo>
                    <a:pt x="5285536" y="5206"/>
                  </a:lnTo>
                  <a:lnTo>
                    <a:pt x="5284901" y="7620"/>
                  </a:lnTo>
                  <a:lnTo>
                    <a:pt x="5284647" y="10032"/>
                  </a:lnTo>
                  <a:lnTo>
                    <a:pt x="5284266" y="12826"/>
                  </a:lnTo>
                  <a:lnTo>
                    <a:pt x="5284266" y="15240"/>
                  </a:lnTo>
                  <a:lnTo>
                    <a:pt x="5284012" y="17906"/>
                  </a:lnTo>
                  <a:lnTo>
                    <a:pt x="5284012" y="20447"/>
                  </a:lnTo>
                  <a:lnTo>
                    <a:pt x="5284266" y="23114"/>
                  </a:lnTo>
                  <a:lnTo>
                    <a:pt x="5284266" y="25526"/>
                  </a:lnTo>
                  <a:lnTo>
                    <a:pt x="5284901" y="28321"/>
                  </a:lnTo>
                  <a:lnTo>
                    <a:pt x="5297093" y="54482"/>
                  </a:lnTo>
                  <a:lnTo>
                    <a:pt x="5298617" y="56006"/>
                  </a:lnTo>
                  <a:lnTo>
                    <a:pt x="5300522" y="57530"/>
                  </a:lnTo>
                  <a:lnTo>
                    <a:pt x="5302554" y="58800"/>
                  </a:lnTo>
                  <a:lnTo>
                    <a:pt x="5304459" y="60071"/>
                  </a:lnTo>
                  <a:lnTo>
                    <a:pt x="5306872" y="60960"/>
                  </a:lnTo>
                  <a:lnTo>
                    <a:pt x="5309031" y="61595"/>
                  </a:lnTo>
                  <a:lnTo>
                    <a:pt x="5311444" y="62483"/>
                  </a:lnTo>
                  <a:lnTo>
                    <a:pt x="5313857" y="62738"/>
                  </a:lnTo>
                  <a:lnTo>
                    <a:pt x="5316651" y="63119"/>
                  </a:lnTo>
                  <a:lnTo>
                    <a:pt x="5319318" y="62738"/>
                  </a:lnTo>
                  <a:lnTo>
                    <a:pt x="5321858" y="62102"/>
                  </a:lnTo>
                  <a:lnTo>
                    <a:pt x="5324525" y="61595"/>
                  </a:lnTo>
                  <a:lnTo>
                    <a:pt x="5326684" y="60578"/>
                  </a:lnTo>
                  <a:lnTo>
                    <a:pt x="5329097" y="59690"/>
                  </a:lnTo>
                  <a:lnTo>
                    <a:pt x="5331256" y="58547"/>
                  </a:lnTo>
                  <a:lnTo>
                    <a:pt x="5333034" y="57276"/>
                  </a:lnTo>
                  <a:lnTo>
                    <a:pt x="5334939" y="56006"/>
                  </a:lnTo>
                  <a:lnTo>
                    <a:pt x="5336717" y="54228"/>
                  </a:lnTo>
                  <a:lnTo>
                    <a:pt x="5338241" y="52704"/>
                  </a:lnTo>
                  <a:lnTo>
                    <a:pt x="5339765" y="50926"/>
                  </a:lnTo>
                  <a:lnTo>
                    <a:pt x="5341035" y="49022"/>
                  </a:lnTo>
                  <a:lnTo>
                    <a:pt x="5342178" y="46863"/>
                  </a:lnTo>
                  <a:lnTo>
                    <a:pt x="5343448" y="45085"/>
                  </a:lnTo>
                  <a:lnTo>
                    <a:pt x="5344337" y="42672"/>
                  </a:lnTo>
                  <a:lnTo>
                    <a:pt x="5345226" y="40513"/>
                  </a:lnTo>
                  <a:lnTo>
                    <a:pt x="5346242" y="38353"/>
                  </a:lnTo>
                  <a:lnTo>
                    <a:pt x="5346750" y="35941"/>
                  </a:lnTo>
                  <a:lnTo>
                    <a:pt x="5347385" y="33527"/>
                  </a:lnTo>
                  <a:lnTo>
                    <a:pt x="5348020" y="31115"/>
                  </a:lnTo>
                  <a:lnTo>
                    <a:pt x="5348274" y="28575"/>
                  </a:lnTo>
                  <a:lnTo>
                    <a:pt x="5348655" y="25907"/>
                  </a:lnTo>
                  <a:lnTo>
                    <a:pt x="5348909" y="23495"/>
                  </a:lnTo>
                  <a:lnTo>
                    <a:pt x="5349290" y="20700"/>
                  </a:lnTo>
                  <a:lnTo>
                    <a:pt x="5349290" y="18288"/>
                  </a:lnTo>
                  <a:lnTo>
                    <a:pt x="5349290" y="15494"/>
                  </a:lnTo>
                  <a:lnTo>
                    <a:pt x="5349290" y="13080"/>
                  </a:lnTo>
                  <a:lnTo>
                    <a:pt x="5348909" y="10287"/>
                  </a:lnTo>
                  <a:lnTo>
                    <a:pt x="5348655" y="7874"/>
                  </a:lnTo>
                  <a:lnTo>
                    <a:pt x="5348274" y="5206"/>
                  </a:lnTo>
                  <a:lnTo>
                    <a:pt x="5348020" y="2667"/>
                  </a:lnTo>
                  <a:lnTo>
                    <a:pt x="5347766" y="253"/>
                  </a:lnTo>
                  <a:lnTo>
                    <a:pt x="5380659" y="253"/>
                  </a:lnTo>
                </a:path>
                <a:path w="6883400" h="10017125">
                  <a:moveTo>
                    <a:pt x="5252643" y="85344"/>
                  </a:moveTo>
                  <a:lnTo>
                    <a:pt x="5380659" y="85344"/>
                  </a:lnTo>
                </a:path>
                <a:path w="6883400" h="10017125">
                  <a:moveTo>
                    <a:pt x="5380659" y="253"/>
                  </a:moveTo>
                  <a:lnTo>
                    <a:pt x="5415076" y="253"/>
                  </a:lnTo>
                  <a:lnTo>
                    <a:pt x="5414187" y="2413"/>
                  </a:lnTo>
                  <a:lnTo>
                    <a:pt x="5413552" y="5206"/>
                  </a:lnTo>
                  <a:lnTo>
                    <a:pt x="5413298" y="7620"/>
                  </a:lnTo>
                  <a:lnTo>
                    <a:pt x="5412663" y="10032"/>
                  </a:lnTo>
                  <a:lnTo>
                    <a:pt x="5412282" y="12826"/>
                  </a:lnTo>
                  <a:lnTo>
                    <a:pt x="5412282" y="15240"/>
                  </a:lnTo>
                  <a:lnTo>
                    <a:pt x="5412028" y="17906"/>
                  </a:lnTo>
                  <a:lnTo>
                    <a:pt x="5412028" y="20447"/>
                  </a:lnTo>
                  <a:lnTo>
                    <a:pt x="5412282" y="23114"/>
                  </a:lnTo>
                  <a:lnTo>
                    <a:pt x="5412282" y="25526"/>
                  </a:lnTo>
                  <a:lnTo>
                    <a:pt x="5412917" y="28321"/>
                  </a:lnTo>
                  <a:lnTo>
                    <a:pt x="5422061" y="50926"/>
                  </a:lnTo>
                  <a:lnTo>
                    <a:pt x="5423331" y="52704"/>
                  </a:lnTo>
                  <a:lnTo>
                    <a:pt x="5425109" y="54482"/>
                  </a:lnTo>
                  <a:lnTo>
                    <a:pt x="5426633" y="56006"/>
                  </a:lnTo>
                  <a:lnTo>
                    <a:pt x="5428538" y="57530"/>
                  </a:lnTo>
                  <a:lnTo>
                    <a:pt x="5430570" y="58800"/>
                  </a:lnTo>
                  <a:lnTo>
                    <a:pt x="5432729" y="60071"/>
                  </a:lnTo>
                  <a:lnTo>
                    <a:pt x="5434888" y="60960"/>
                  </a:lnTo>
                  <a:lnTo>
                    <a:pt x="5437047" y="61595"/>
                  </a:lnTo>
                  <a:lnTo>
                    <a:pt x="5439460" y="62483"/>
                  </a:lnTo>
                  <a:lnTo>
                    <a:pt x="5441873" y="62738"/>
                  </a:lnTo>
                  <a:lnTo>
                    <a:pt x="5444667" y="63119"/>
                  </a:lnTo>
                  <a:lnTo>
                    <a:pt x="5447334" y="62738"/>
                  </a:lnTo>
                  <a:lnTo>
                    <a:pt x="5450128" y="62102"/>
                  </a:lnTo>
                  <a:lnTo>
                    <a:pt x="5452541" y="61595"/>
                  </a:lnTo>
                  <a:lnTo>
                    <a:pt x="5454954" y="60578"/>
                  </a:lnTo>
                  <a:lnTo>
                    <a:pt x="5457113" y="59690"/>
                  </a:lnTo>
                  <a:lnTo>
                    <a:pt x="5459272" y="58547"/>
                  </a:lnTo>
                  <a:lnTo>
                    <a:pt x="5461050" y="57276"/>
                  </a:lnTo>
                  <a:lnTo>
                    <a:pt x="5462955" y="56006"/>
                  </a:lnTo>
                  <a:lnTo>
                    <a:pt x="5464733" y="54228"/>
                  </a:lnTo>
                  <a:lnTo>
                    <a:pt x="5466257" y="52704"/>
                  </a:lnTo>
                  <a:lnTo>
                    <a:pt x="5467781" y="50926"/>
                  </a:lnTo>
                  <a:lnTo>
                    <a:pt x="5469051" y="49022"/>
                  </a:lnTo>
                  <a:lnTo>
                    <a:pt x="5470194" y="46863"/>
                  </a:lnTo>
                  <a:lnTo>
                    <a:pt x="5471464" y="45085"/>
                  </a:lnTo>
                  <a:lnTo>
                    <a:pt x="5472353" y="42672"/>
                  </a:lnTo>
                  <a:lnTo>
                    <a:pt x="5473242" y="40513"/>
                  </a:lnTo>
                  <a:lnTo>
                    <a:pt x="5474258" y="38353"/>
                  </a:lnTo>
                  <a:lnTo>
                    <a:pt x="5474766" y="35941"/>
                  </a:lnTo>
                  <a:lnTo>
                    <a:pt x="5475401" y="33527"/>
                  </a:lnTo>
                  <a:lnTo>
                    <a:pt x="5476036" y="31115"/>
                  </a:lnTo>
                  <a:lnTo>
                    <a:pt x="5476290" y="28575"/>
                  </a:lnTo>
                  <a:lnTo>
                    <a:pt x="5476671" y="25907"/>
                  </a:lnTo>
                  <a:lnTo>
                    <a:pt x="5476925" y="23495"/>
                  </a:lnTo>
                  <a:lnTo>
                    <a:pt x="5477306" y="20700"/>
                  </a:lnTo>
                  <a:lnTo>
                    <a:pt x="5477306" y="18288"/>
                  </a:lnTo>
                  <a:lnTo>
                    <a:pt x="5477306" y="15494"/>
                  </a:lnTo>
                  <a:lnTo>
                    <a:pt x="5477306" y="13080"/>
                  </a:lnTo>
                  <a:lnTo>
                    <a:pt x="5476925" y="10287"/>
                  </a:lnTo>
                  <a:lnTo>
                    <a:pt x="5476671" y="7874"/>
                  </a:lnTo>
                  <a:lnTo>
                    <a:pt x="5476290" y="5206"/>
                  </a:lnTo>
                  <a:lnTo>
                    <a:pt x="5476036" y="2667"/>
                  </a:lnTo>
                  <a:lnTo>
                    <a:pt x="5475782" y="253"/>
                  </a:lnTo>
                  <a:lnTo>
                    <a:pt x="5508675" y="253"/>
                  </a:lnTo>
                </a:path>
                <a:path w="6883400" h="10017125">
                  <a:moveTo>
                    <a:pt x="5380659" y="85344"/>
                  </a:moveTo>
                  <a:lnTo>
                    <a:pt x="5508675" y="85344"/>
                  </a:lnTo>
                </a:path>
                <a:path w="6883400" h="10017125">
                  <a:moveTo>
                    <a:pt x="5508675" y="253"/>
                  </a:moveTo>
                  <a:lnTo>
                    <a:pt x="5543092" y="253"/>
                  </a:lnTo>
                  <a:lnTo>
                    <a:pt x="5542457" y="2413"/>
                  </a:lnTo>
                  <a:lnTo>
                    <a:pt x="5541568" y="5206"/>
                  </a:lnTo>
                  <a:lnTo>
                    <a:pt x="5541314" y="7620"/>
                  </a:lnTo>
                  <a:lnTo>
                    <a:pt x="5540933" y="10032"/>
                  </a:lnTo>
                  <a:lnTo>
                    <a:pt x="5540679" y="12826"/>
                  </a:lnTo>
                  <a:lnTo>
                    <a:pt x="5540298" y="15240"/>
                  </a:lnTo>
                  <a:lnTo>
                    <a:pt x="5540298" y="17906"/>
                  </a:lnTo>
                  <a:lnTo>
                    <a:pt x="5540298" y="20447"/>
                  </a:lnTo>
                  <a:lnTo>
                    <a:pt x="5540298" y="23114"/>
                  </a:lnTo>
                  <a:lnTo>
                    <a:pt x="5540679" y="25526"/>
                  </a:lnTo>
                  <a:lnTo>
                    <a:pt x="5540933" y="28321"/>
                  </a:lnTo>
                  <a:lnTo>
                    <a:pt x="5550077" y="50926"/>
                  </a:lnTo>
                  <a:lnTo>
                    <a:pt x="5551347" y="52704"/>
                  </a:lnTo>
                  <a:lnTo>
                    <a:pt x="5553125" y="54482"/>
                  </a:lnTo>
                  <a:lnTo>
                    <a:pt x="5555030" y="56006"/>
                  </a:lnTo>
                  <a:lnTo>
                    <a:pt x="5556808" y="57530"/>
                  </a:lnTo>
                  <a:lnTo>
                    <a:pt x="5558586" y="58800"/>
                  </a:lnTo>
                  <a:lnTo>
                    <a:pt x="5560745" y="60071"/>
                  </a:lnTo>
                  <a:lnTo>
                    <a:pt x="5562904" y="60960"/>
                  </a:lnTo>
                  <a:lnTo>
                    <a:pt x="5565317" y="61595"/>
                  </a:lnTo>
                  <a:lnTo>
                    <a:pt x="5567476" y="62483"/>
                  </a:lnTo>
                  <a:lnTo>
                    <a:pt x="5570270" y="62738"/>
                  </a:lnTo>
                  <a:lnTo>
                    <a:pt x="5572683" y="63119"/>
                  </a:lnTo>
                  <a:lnTo>
                    <a:pt x="5575350" y="62738"/>
                  </a:lnTo>
                  <a:lnTo>
                    <a:pt x="5578144" y="62102"/>
                  </a:lnTo>
                  <a:lnTo>
                    <a:pt x="5580557" y="61595"/>
                  </a:lnTo>
                  <a:lnTo>
                    <a:pt x="5582970" y="60578"/>
                  </a:lnTo>
                  <a:lnTo>
                    <a:pt x="5585129" y="59690"/>
                  </a:lnTo>
                  <a:lnTo>
                    <a:pt x="5587288" y="58547"/>
                  </a:lnTo>
                  <a:lnTo>
                    <a:pt x="5589066" y="57276"/>
                  </a:lnTo>
                  <a:lnTo>
                    <a:pt x="5591225" y="56006"/>
                  </a:lnTo>
                  <a:lnTo>
                    <a:pt x="5592749" y="54228"/>
                  </a:lnTo>
                  <a:lnTo>
                    <a:pt x="5594273" y="52704"/>
                  </a:lnTo>
                  <a:lnTo>
                    <a:pt x="5595797" y="50926"/>
                  </a:lnTo>
                  <a:lnTo>
                    <a:pt x="5597067" y="49022"/>
                  </a:lnTo>
                  <a:lnTo>
                    <a:pt x="5598591" y="46863"/>
                  </a:lnTo>
                  <a:lnTo>
                    <a:pt x="5599480" y="45085"/>
                  </a:lnTo>
                  <a:lnTo>
                    <a:pt x="5600369" y="42672"/>
                  </a:lnTo>
                  <a:lnTo>
                    <a:pt x="5601639" y="40513"/>
                  </a:lnTo>
                  <a:lnTo>
                    <a:pt x="5602274" y="38353"/>
                  </a:lnTo>
                  <a:lnTo>
                    <a:pt x="5603163" y="35941"/>
                  </a:lnTo>
                  <a:lnTo>
                    <a:pt x="5603798" y="33527"/>
                  </a:lnTo>
                  <a:lnTo>
                    <a:pt x="5604052" y="31115"/>
                  </a:lnTo>
                  <a:lnTo>
                    <a:pt x="5604687" y="28575"/>
                  </a:lnTo>
                  <a:lnTo>
                    <a:pt x="5604941" y="25907"/>
                  </a:lnTo>
                  <a:lnTo>
                    <a:pt x="5604941" y="23495"/>
                  </a:lnTo>
                  <a:lnTo>
                    <a:pt x="5605322" y="20700"/>
                  </a:lnTo>
                  <a:lnTo>
                    <a:pt x="5605322" y="18288"/>
                  </a:lnTo>
                  <a:lnTo>
                    <a:pt x="5605322" y="15494"/>
                  </a:lnTo>
                  <a:lnTo>
                    <a:pt x="5605322" y="13080"/>
                  </a:lnTo>
                  <a:lnTo>
                    <a:pt x="5604941" y="10287"/>
                  </a:lnTo>
                  <a:lnTo>
                    <a:pt x="5604941" y="7874"/>
                  </a:lnTo>
                  <a:lnTo>
                    <a:pt x="5604306" y="5206"/>
                  </a:lnTo>
                  <a:lnTo>
                    <a:pt x="5604052" y="2667"/>
                  </a:lnTo>
                  <a:lnTo>
                    <a:pt x="5603798" y="253"/>
                  </a:lnTo>
                  <a:lnTo>
                    <a:pt x="5636691" y="253"/>
                  </a:lnTo>
                </a:path>
                <a:path w="6883400" h="10017125">
                  <a:moveTo>
                    <a:pt x="5508675" y="85344"/>
                  </a:moveTo>
                  <a:lnTo>
                    <a:pt x="5636691" y="85344"/>
                  </a:lnTo>
                </a:path>
                <a:path w="6883400" h="10017125">
                  <a:moveTo>
                    <a:pt x="5636945" y="253"/>
                  </a:moveTo>
                  <a:lnTo>
                    <a:pt x="5671108" y="253"/>
                  </a:lnTo>
                  <a:lnTo>
                    <a:pt x="5670473" y="2413"/>
                  </a:lnTo>
                  <a:lnTo>
                    <a:pt x="5669838" y="5206"/>
                  </a:lnTo>
                  <a:lnTo>
                    <a:pt x="5669330" y="7620"/>
                  </a:lnTo>
                  <a:lnTo>
                    <a:pt x="5668949" y="10032"/>
                  </a:lnTo>
                  <a:lnTo>
                    <a:pt x="5668695" y="12826"/>
                  </a:lnTo>
                  <a:lnTo>
                    <a:pt x="5668314" y="15240"/>
                  </a:lnTo>
                  <a:lnTo>
                    <a:pt x="5668314" y="17906"/>
                  </a:lnTo>
                  <a:lnTo>
                    <a:pt x="5668314" y="20447"/>
                  </a:lnTo>
                  <a:lnTo>
                    <a:pt x="5668314" y="23114"/>
                  </a:lnTo>
                  <a:lnTo>
                    <a:pt x="5668695" y="25526"/>
                  </a:lnTo>
                  <a:lnTo>
                    <a:pt x="5671362" y="38100"/>
                  </a:lnTo>
                  <a:lnTo>
                    <a:pt x="5671997" y="40513"/>
                  </a:lnTo>
                  <a:lnTo>
                    <a:pt x="5673267" y="42672"/>
                  </a:lnTo>
                  <a:lnTo>
                    <a:pt x="5674156" y="45085"/>
                  </a:lnTo>
                  <a:lnTo>
                    <a:pt x="5675426" y="47244"/>
                  </a:lnTo>
                  <a:lnTo>
                    <a:pt x="5676569" y="49022"/>
                  </a:lnTo>
                  <a:lnTo>
                    <a:pt x="5678093" y="50926"/>
                  </a:lnTo>
                  <a:lnTo>
                    <a:pt x="5679617" y="52704"/>
                  </a:lnTo>
                  <a:lnTo>
                    <a:pt x="5681141" y="54482"/>
                  </a:lnTo>
                  <a:lnTo>
                    <a:pt x="5683046" y="56006"/>
                  </a:lnTo>
                  <a:lnTo>
                    <a:pt x="5684824" y="57530"/>
                  </a:lnTo>
                  <a:lnTo>
                    <a:pt x="5686602" y="58800"/>
                  </a:lnTo>
                  <a:lnTo>
                    <a:pt x="5688761" y="60071"/>
                  </a:lnTo>
                  <a:lnTo>
                    <a:pt x="5690920" y="60960"/>
                  </a:lnTo>
                  <a:lnTo>
                    <a:pt x="5693333" y="61595"/>
                  </a:lnTo>
                  <a:lnTo>
                    <a:pt x="5695492" y="62483"/>
                  </a:lnTo>
                  <a:lnTo>
                    <a:pt x="5698286" y="62738"/>
                  </a:lnTo>
                  <a:lnTo>
                    <a:pt x="5700699" y="63119"/>
                  </a:lnTo>
                  <a:lnTo>
                    <a:pt x="5703366" y="62738"/>
                  </a:lnTo>
                  <a:lnTo>
                    <a:pt x="5706160" y="62102"/>
                  </a:lnTo>
                  <a:lnTo>
                    <a:pt x="5708573" y="61595"/>
                  </a:lnTo>
                  <a:lnTo>
                    <a:pt x="5710986" y="60578"/>
                  </a:lnTo>
                  <a:lnTo>
                    <a:pt x="5713145" y="59690"/>
                  </a:lnTo>
                  <a:lnTo>
                    <a:pt x="5715304" y="58547"/>
                  </a:lnTo>
                  <a:lnTo>
                    <a:pt x="5717082" y="57276"/>
                  </a:lnTo>
                  <a:lnTo>
                    <a:pt x="5719241" y="56006"/>
                  </a:lnTo>
                  <a:lnTo>
                    <a:pt x="5720765" y="54228"/>
                  </a:lnTo>
                  <a:lnTo>
                    <a:pt x="5727496" y="45085"/>
                  </a:lnTo>
                  <a:lnTo>
                    <a:pt x="5728766" y="42672"/>
                  </a:lnTo>
                  <a:lnTo>
                    <a:pt x="5729655" y="40513"/>
                  </a:lnTo>
                  <a:lnTo>
                    <a:pt x="5730290" y="38353"/>
                  </a:lnTo>
                  <a:lnTo>
                    <a:pt x="5731179" y="35941"/>
                  </a:lnTo>
                  <a:lnTo>
                    <a:pt x="5731814" y="33527"/>
                  </a:lnTo>
                  <a:lnTo>
                    <a:pt x="5732068" y="31115"/>
                  </a:lnTo>
                  <a:lnTo>
                    <a:pt x="5732703" y="28575"/>
                  </a:lnTo>
                  <a:lnTo>
                    <a:pt x="5732957" y="25907"/>
                  </a:lnTo>
                  <a:lnTo>
                    <a:pt x="5732957" y="23495"/>
                  </a:lnTo>
                  <a:lnTo>
                    <a:pt x="5733338" y="20700"/>
                  </a:lnTo>
                  <a:lnTo>
                    <a:pt x="5733338" y="18288"/>
                  </a:lnTo>
                  <a:lnTo>
                    <a:pt x="5733338" y="15494"/>
                  </a:lnTo>
                  <a:lnTo>
                    <a:pt x="5733338" y="13080"/>
                  </a:lnTo>
                  <a:lnTo>
                    <a:pt x="5732957" y="10287"/>
                  </a:lnTo>
                  <a:lnTo>
                    <a:pt x="5732957" y="7874"/>
                  </a:lnTo>
                  <a:lnTo>
                    <a:pt x="5732703" y="5206"/>
                  </a:lnTo>
                  <a:lnTo>
                    <a:pt x="5732322" y="2667"/>
                  </a:lnTo>
                  <a:lnTo>
                    <a:pt x="5731814" y="253"/>
                  </a:lnTo>
                  <a:lnTo>
                    <a:pt x="5764961" y="253"/>
                  </a:lnTo>
                </a:path>
                <a:path w="6883400" h="10017125">
                  <a:moveTo>
                    <a:pt x="5636945" y="85344"/>
                  </a:moveTo>
                  <a:lnTo>
                    <a:pt x="5764961" y="85344"/>
                  </a:lnTo>
                </a:path>
                <a:path w="6883400" h="10017125">
                  <a:moveTo>
                    <a:pt x="5764961" y="253"/>
                  </a:moveTo>
                  <a:lnTo>
                    <a:pt x="5799124" y="253"/>
                  </a:lnTo>
                  <a:lnTo>
                    <a:pt x="5798489" y="2413"/>
                  </a:lnTo>
                  <a:lnTo>
                    <a:pt x="5797854" y="5206"/>
                  </a:lnTo>
                  <a:lnTo>
                    <a:pt x="5797346" y="7620"/>
                  </a:lnTo>
                  <a:lnTo>
                    <a:pt x="5796965" y="10032"/>
                  </a:lnTo>
                  <a:lnTo>
                    <a:pt x="5796711" y="12826"/>
                  </a:lnTo>
                  <a:lnTo>
                    <a:pt x="5796330" y="15240"/>
                  </a:lnTo>
                  <a:lnTo>
                    <a:pt x="5796330" y="17906"/>
                  </a:lnTo>
                  <a:lnTo>
                    <a:pt x="5796330" y="20447"/>
                  </a:lnTo>
                  <a:lnTo>
                    <a:pt x="5796330" y="23114"/>
                  </a:lnTo>
                  <a:lnTo>
                    <a:pt x="5796711" y="25526"/>
                  </a:lnTo>
                  <a:lnTo>
                    <a:pt x="5796965" y="28321"/>
                  </a:lnTo>
                  <a:lnTo>
                    <a:pt x="5797346" y="30733"/>
                  </a:lnTo>
                  <a:lnTo>
                    <a:pt x="5797854" y="33147"/>
                  </a:lnTo>
                  <a:lnTo>
                    <a:pt x="5798870" y="35687"/>
                  </a:lnTo>
                  <a:lnTo>
                    <a:pt x="5799378" y="38100"/>
                  </a:lnTo>
                  <a:lnTo>
                    <a:pt x="5800394" y="40513"/>
                  </a:lnTo>
                  <a:lnTo>
                    <a:pt x="5801283" y="42672"/>
                  </a:lnTo>
                  <a:lnTo>
                    <a:pt x="5802172" y="45085"/>
                  </a:lnTo>
                  <a:lnTo>
                    <a:pt x="5803442" y="47244"/>
                  </a:lnTo>
                  <a:lnTo>
                    <a:pt x="5804585" y="49022"/>
                  </a:lnTo>
                  <a:lnTo>
                    <a:pt x="5806109" y="50926"/>
                  </a:lnTo>
                  <a:lnTo>
                    <a:pt x="5807633" y="52704"/>
                  </a:lnTo>
                  <a:lnTo>
                    <a:pt x="5809157" y="54482"/>
                  </a:lnTo>
                  <a:lnTo>
                    <a:pt x="5811062" y="56006"/>
                  </a:lnTo>
                  <a:lnTo>
                    <a:pt x="5812840" y="57530"/>
                  </a:lnTo>
                  <a:lnTo>
                    <a:pt x="5814618" y="58800"/>
                  </a:lnTo>
                  <a:lnTo>
                    <a:pt x="5816777" y="60071"/>
                  </a:lnTo>
                  <a:lnTo>
                    <a:pt x="5818936" y="60960"/>
                  </a:lnTo>
                  <a:lnTo>
                    <a:pt x="5821349" y="61595"/>
                  </a:lnTo>
                  <a:lnTo>
                    <a:pt x="5823508" y="62483"/>
                  </a:lnTo>
                  <a:lnTo>
                    <a:pt x="5826302" y="62738"/>
                  </a:lnTo>
                  <a:lnTo>
                    <a:pt x="5828715" y="63119"/>
                  </a:lnTo>
                  <a:lnTo>
                    <a:pt x="5831763" y="62738"/>
                  </a:lnTo>
                  <a:lnTo>
                    <a:pt x="5834176" y="62102"/>
                  </a:lnTo>
                  <a:lnTo>
                    <a:pt x="5836589" y="61595"/>
                  </a:lnTo>
                  <a:lnTo>
                    <a:pt x="5839002" y="60578"/>
                  </a:lnTo>
                  <a:lnTo>
                    <a:pt x="5841161" y="59690"/>
                  </a:lnTo>
                  <a:lnTo>
                    <a:pt x="5843320" y="58547"/>
                  </a:lnTo>
                  <a:lnTo>
                    <a:pt x="5845479" y="57276"/>
                  </a:lnTo>
                  <a:lnTo>
                    <a:pt x="5847257" y="56006"/>
                  </a:lnTo>
                  <a:lnTo>
                    <a:pt x="5848781" y="54228"/>
                  </a:lnTo>
                  <a:lnTo>
                    <a:pt x="5850686" y="52704"/>
                  </a:lnTo>
                  <a:lnTo>
                    <a:pt x="5851829" y="50926"/>
                  </a:lnTo>
                  <a:lnTo>
                    <a:pt x="5853353" y="49022"/>
                  </a:lnTo>
                  <a:lnTo>
                    <a:pt x="5854623" y="46863"/>
                  </a:lnTo>
                  <a:lnTo>
                    <a:pt x="5855766" y="45085"/>
                  </a:lnTo>
                  <a:lnTo>
                    <a:pt x="5856782" y="42672"/>
                  </a:lnTo>
                  <a:lnTo>
                    <a:pt x="5857671" y="40513"/>
                  </a:lnTo>
                  <a:lnTo>
                    <a:pt x="5858306" y="38353"/>
                  </a:lnTo>
                  <a:lnTo>
                    <a:pt x="5859195" y="35941"/>
                  </a:lnTo>
                  <a:lnTo>
                    <a:pt x="5859830" y="33527"/>
                  </a:lnTo>
                  <a:lnTo>
                    <a:pt x="5860084" y="31115"/>
                  </a:lnTo>
                  <a:lnTo>
                    <a:pt x="5860719" y="28575"/>
                  </a:lnTo>
                  <a:lnTo>
                    <a:pt x="5860973" y="25907"/>
                  </a:lnTo>
                  <a:lnTo>
                    <a:pt x="5861354" y="23495"/>
                  </a:lnTo>
                  <a:lnTo>
                    <a:pt x="5861354" y="20700"/>
                  </a:lnTo>
                  <a:lnTo>
                    <a:pt x="5861608" y="18288"/>
                  </a:lnTo>
                  <a:lnTo>
                    <a:pt x="5861608" y="15494"/>
                  </a:lnTo>
                  <a:lnTo>
                    <a:pt x="5861354" y="13080"/>
                  </a:lnTo>
                  <a:lnTo>
                    <a:pt x="5861354" y="10287"/>
                  </a:lnTo>
                  <a:lnTo>
                    <a:pt x="5860973" y="7874"/>
                  </a:lnTo>
                  <a:lnTo>
                    <a:pt x="5860719" y="5206"/>
                  </a:lnTo>
                  <a:lnTo>
                    <a:pt x="5860338" y="2667"/>
                  </a:lnTo>
                  <a:lnTo>
                    <a:pt x="5859830" y="253"/>
                  </a:lnTo>
                  <a:lnTo>
                    <a:pt x="5892977" y="253"/>
                  </a:lnTo>
                </a:path>
                <a:path w="6883400" h="10017125">
                  <a:moveTo>
                    <a:pt x="5764961" y="85344"/>
                  </a:moveTo>
                  <a:lnTo>
                    <a:pt x="5892977" y="85344"/>
                  </a:lnTo>
                </a:path>
                <a:path w="6883400" h="10017125">
                  <a:moveTo>
                    <a:pt x="5892977" y="253"/>
                  </a:moveTo>
                  <a:lnTo>
                    <a:pt x="5927140" y="253"/>
                  </a:lnTo>
                  <a:lnTo>
                    <a:pt x="5926505" y="2413"/>
                  </a:lnTo>
                  <a:lnTo>
                    <a:pt x="5925870" y="5206"/>
                  </a:lnTo>
                  <a:lnTo>
                    <a:pt x="5925362" y="7620"/>
                  </a:lnTo>
                  <a:lnTo>
                    <a:pt x="5924981" y="10032"/>
                  </a:lnTo>
                  <a:lnTo>
                    <a:pt x="5924727" y="12826"/>
                  </a:lnTo>
                  <a:lnTo>
                    <a:pt x="5924346" y="15240"/>
                  </a:lnTo>
                  <a:lnTo>
                    <a:pt x="5924346" y="17906"/>
                  </a:lnTo>
                  <a:lnTo>
                    <a:pt x="5924346" y="20447"/>
                  </a:lnTo>
                  <a:lnTo>
                    <a:pt x="5924346" y="23114"/>
                  </a:lnTo>
                  <a:lnTo>
                    <a:pt x="5924727" y="25526"/>
                  </a:lnTo>
                  <a:lnTo>
                    <a:pt x="5924981" y="28321"/>
                  </a:lnTo>
                  <a:lnTo>
                    <a:pt x="5925616" y="30733"/>
                  </a:lnTo>
                  <a:lnTo>
                    <a:pt x="5926251" y="33147"/>
                  </a:lnTo>
                  <a:lnTo>
                    <a:pt x="5926886" y="35687"/>
                  </a:lnTo>
                  <a:lnTo>
                    <a:pt x="5927394" y="38100"/>
                  </a:lnTo>
                  <a:lnTo>
                    <a:pt x="5928410" y="40513"/>
                  </a:lnTo>
                  <a:lnTo>
                    <a:pt x="5929299" y="42672"/>
                  </a:lnTo>
                  <a:lnTo>
                    <a:pt x="5930188" y="45085"/>
                  </a:lnTo>
                  <a:lnTo>
                    <a:pt x="5931458" y="47244"/>
                  </a:lnTo>
                  <a:lnTo>
                    <a:pt x="5932982" y="49022"/>
                  </a:lnTo>
                  <a:lnTo>
                    <a:pt x="5934125" y="50926"/>
                  </a:lnTo>
                  <a:lnTo>
                    <a:pt x="5935649" y="52704"/>
                  </a:lnTo>
                  <a:lnTo>
                    <a:pt x="5937173" y="54482"/>
                  </a:lnTo>
                  <a:lnTo>
                    <a:pt x="5939078" y="56006"/>
                  </a:lnTo>
                  <a:lnTo>
                    <a:pt x="5940856" y="57530"/>
                  </a:lnTo>
                  <a:lnTo>
                    <a:pt x="5943015" y="58800"/>
                  </a:lnTo>
                  <a:lnTo>
                    <a:pt x="5944793" y="60071"/>
                  </a:lnTo>
                  <a:lnTo>
                    <a:pt x="5946952" y="60960"/>
                  </a:lnTo>
                  <a:lnTo>
                    <a:pt x="5949365" y="61595"/>
                  </a:lnTo>
                  <a:lnTo>
                    <a:pt x="5951778" y="62483"/>
                  </a:lnTo>
                  <a:lnTo>
                    <a:pt x="5954318" y="62738"/>
                  </a:lnTo>
                  <a:lnTo>
                    <a:pt x="5956985" y="63119"/>
                  </a:lnTo>
                  <a:lnTo>
                    <a:pt x="5959779" y="62738"/>
                  </a:lnTo>
                  <a:lnTo>
                    <a:pt x="5962192" y="62102"/>
                  </a:lnTo>
                  <a:lnTo>
                    <a:pt x="5964605" y="61595"/>
                  </a:lnTo>
                  <a:lnTo>
                    <a:pt x="5967018" y="60578"/>
                  </a:lnTo>
                  <a:lnTo>
                    <a:pt x="5969558" y="59690"/>
                  </a:lnTo>
                  <a:lnTo>
                    <a:pt x="5971336" y="58547"/>
                  </a:lnTo>
                  <a:lnTo>
                    <a:pt x="5973495" y="57276"/>
                  </a:lnTo>
                  <a:lnTo>
                    <a:pt x="5975273" y="56006"/>
                  </a:lnTo>
                  <a:lnTo>
                    <a:pt x="5976797" y="54228"/>
                  </a:lnTo>
                  <a:lnTo>
                    <a:pt x="5978702" y="52704"/>
                  </a:lnTo>
                  <a:lnTo>
                    <a:pt x="5980226" y="50926"/>
                  </a:lnTo>
                  <a:lnTo>
                    <a:pt x="5981369" y="49022"/>
                  </a:lnTo>
                  <a:lnTo>
                    <a:pt x="5982639" y="46863"/>
                  </a:lnTo>
                  <a:lnTo>
                    <a:pt x="5983782" y="45085"/>
                  </a:lnTo>
                  <a:lnTo>
                    <a:pt x="5988989" y="25907"/>
                  </a:lnTo>
                  <a:lnTo>
                    <a:pt x="5989370" y="23495"/>
                  </a:lnTo>
                  <a:lnTo>
                    <a:pt x="5989370" y="20700"/>
                  </a:lnTo>
                  <a:lnTo>
                    <a:pt x="5989624" y="18288"/>
                  </a:lnTo>
                  <a:lnTo>
                    <a:pt x="5989624" y="15494"/>
                  </a:lnTo>
                  <a:lnTo>
                    <a:pt x="5989370" y="13080"/>
                  </a:lnTo>
                  <a:lnTo>
                    <a:pt x="5989370" y="10287"/>
                  </a:lnTo>
                  <a:lnTo>
                    <a:pt x="5988989" y="7874"/>
                  </a:lnTo>
                  <a:lnTo>
                    <a:pt x="5988735" y="5206"/>
                  </a:lnTo>
                  <a:lnTo>
                    <a:pt x="5988354" y="2667"/>
                  </a:lnTo>
                  <a:lnTo>
                    <a:pt x="5987846" y="253"/>
                  </a:lnTo>
                  <a:lnTo>
                    <a:pt x="6020993" y="253"/>
                  </a:lnTo>
                </a:path>
                <a:path w="6883400" h="10017125">
                  <a:moveTo>
                    <a:pt x="5892977" y="85344"/>
                  </a:moveTo>
                  <a:lnTo>
                    <a:pt x="6020993" y="85344"/>
                  </a:lnTo>
                </a:path>
                <a:path w="6883400" h="10017125">
                  <a:moveTo>
                    <a:pt x="6020993" y="253"/>
                  </a:moveTo>
                  <a:lnTo>
                    <a:pt x="6055156" y="253"/>
                  </a:lnTo>
                  <a:lnTo>
                    <a:pt x="6054521" y="2413"/>
                  </a:lnTo>
                  <a:lnTo>
                    <a:pt x="6053886" y="5206"/>
                  </a:lnTo>
                  <a:lnTo>
                    <a:pt x="6053378" y="7620"/>
                  </a:lnTo>
                  <a:lnTo>
                    <a:pt x="6052997" y="10032"/>
                  </a:lnTo>
                  <a:lnTo>
                    <a:pt x="6052743" y="12826"/>
                  </a:lnTo>
                  <a:lnTo>
                    <a:pt x="6052743" y="15240"/>
                  </a:lnTo>
                  <a:lnTo>
                    <a:pt x="6052362" y="17906"/>
                  </a:lnTo>
                  <a:lnTo>
                    <a:pt x="6052362" y="20447"/>
                  </a:lnTo>
                  <a:lnTo>
                    <a:pt x="6052743" y="23114"/>
                  </a:lnTo>
                  <a:lnTo>
                    <a:pt x="6052743" y="25526"/>
                  </a:lnTo>
                  <a:lnTo>
                    <a:pt x="6052997" y="28321"/>
                  </a:lnTo>
                  <a:lnTo>
                    <a:pt x="6053632" y="30733"/>
                  </a:lnTo>
                  <a:lnTo>
                    <a:pt x="6054267" y="33147"/>
                  </a:lnTo>
                  <a:lnTo>
                    <a:pt x="6054902" y="35687"/>
                  </a:lnTo>
                  <a:lnTo>
                    <a:pt x="6055410" y="38100"/>
                  </a:lnTo>
                  <a:lnTo>
                    <a:pt x="6056426" y="40513"/>
                  </a:lnTo>
                  <a:lnTo>
                    <a:pt x="6057315" y="42672"/>
                  </a:lnTo>
                  <a:lnTo>
                    <a:pt x="6058204" y="45085"/>
                  </a:lnTo>
                  <a:lnTo>
                    <a:pt x="6059728" y="47244"/>
                  </a:lnTo>
                  <a:lnTo>
                    <a:pt x="6060998" y="49022"/>
                  </a:lnTo>
                  <a:lnTo>
                    <a:pt x="6062141" y="50926"/>
                  </a:lnTo>
                  <a:lnTo>
                    <a:pt x="6063665" y="52704"/>
                  </a:lnTo>
                  <a:lnTo>
                    <a:pt x="6065189" y="54482"/>
                  </a:lnTo>
                  <a:lnTo>
                    <a:pt x="6067094" y="56006"/>
                  </a:lnTo>
                  <a:lnTo>
                    <a:pt x="6068872" y="57530"/>
                  </a:lnTo>
                  <a:lnTo>
                    <a:pt x="6071031" y="58800"/>
                  </a:lnTo>
                  <a:lnTo>
                    <a:pt x="6072809" y="60071"/>
                  </a:lnTo>
                  <a:lnTo>
                    <a:pt x="6075222" y="60960"/>
                  </a:lnTo>
                  <a:lnTo>
                    <a:pt x="6077381" y="61595"/>
                  </a:lnTo>
                  <a:lnTo>
                    <a:pt x="6079794" y="62483"/>
                  </a:lnTo>
                  <a:lnTo>
                    <a:pt x="6082334" y="62738"/>
                  </a:lnTo>
                  <a:lnTo>
                    <a:pt x="6085001" y="63119"/>
                  </a:lnTo>
                  <a:lnTo>
                    <a:pt x="6087795" y="62738"/>
                  </a:lnTo>
                  <a:lnTo>
                    <a:pt x="6090208" y="62102"/>
                  </a:lnTo>
                  <a:lnTo>
                    <a:pt x="6093002" y="61595"/>
                  </a:lnTo>
                  <a:lnTo>
                    <a:pt x="6095034" y="60578"/>
                  </a:lnTo>
                  <a:lnTo>
                    <a:pt x="6097574" y="59690"/>
                  </a:lnTo>
                  <a:lnTo>
                    <a:pt x="6099606" y="58547"/>
                  </a:lnTo>
                  <a:lnTo>
                    <a:pt x="6110655" y="46863"/>
                  </a:lnTo>
                  <a:lnTo>
                    <a:pt x="6111798" y="45085"/>
                  </a:lnTo>
                  <a:lnTo>
                    <a:pt x="6117005" y="25907"/>
                  </a:lnTo>
                  <a:lnTo>
                    <a:pt x="6117386" y="23495"/>
                  </a:lnTo>
                  <a:lnTo>
                    <a:pt x="6117640" y="20700"/>
                  </a:lnTo>
                  <a:lnTo>
                    <a:pt x="6117640" y="18288"/>
                  </a:lnTo>
                  <a:lnTo>
                    <a:pt x="6117640" y="15494"/>
                  </a:lnTo>
                  <a:lnTo>
                    <a:pt x="6117640" y="13080"/>
                  </a:lnTo>
                  <a:lnTo>
                    <a:pt x="6117386" y="10287"/>
                  </a:lnTo>
                  <a:lnTo>
                    <a:pt x="6117005" y="7874"/>
                  </a:lnTo>
                  <a:lnTo>
                    <a:pt x="6116751" y="5206"/>
                  </a:lnTo>
                  <a:lnTo>
                    <a:pt x="6116370" y="2667"/>
                  </a:lnTo>
                  <a:lnTo>
                    <a:pt x="6115862" y="253"/>
                  </a:lnTo>
                  <a:lnTo>
                    <a:pt x="6149009" y="253"/>
                  </a:lnTo>
                </a:path>
                <a:path w="6883400" h="10017125">
                  <a:moveTo>
                    <a:pt x="6020993" y="85344"/>
                  </a:moveTo>
                  <a:lnTo>
                    <a:pt x="6149009" y="85344"/>
                  </a:lnTo>
                </a:path>
                <a:path w="6883400" h="10017125">
                  <a:moveTo>
                    <a:pt x="6149009" y="253"/>
                  </a:moveTo>
                  <a:lnTo>
                    <a:pt x="6183426" y="253"/>
                  </a:lnTo>
                  <a:lnTo>
                    <a:pt x="6182537" y="2413"/>
                  </a:lnTo>
                  <a:lnTo>
                    <a:pt x="6181902" y="5206"/>
                  </a:lnTo>
                  <a:lnTo>
                    <a:pt x="6181648" y="7620"/>
                  </a:lnTo>
                  <a:lnTo>
                    <a:pt x="6181013" y="10032"/>
                  </a:lnTo>
                  <a:lnTo>
                    <a:pt x="6180759" y="12826"/>
                  </a:lnTo>
                  <a:lnTo>
                    <a:pt x="6180759" y="15240"/>
                  </a:lnTo>
                  <a:lnTo>
                    <a:pt x="6180378" y="17906"/>
                  </a:lnTo>
                  <a:lnTo>
                    <a:pt x="6180378" y="20447"/>
                  </a:lnTo>
                  <a:lnTo>
                    <a:pt x="6180759" y="23114"/>
                  </a:lnTo>
                  <a:lnTo>
                    <a:pt x="6180759" y="25526"/>
                  </a:lnTo>
                  <a:lnTo>
                    <a:pt x="6181394" y="28321"/>
                  </a:lnTo>
                  <a:lnTo>
                    <a:pt x="6181648" y="30733"/>
                  </a:lnTo>
                  <a:lnTo>
                    <a:pt x="6182283" y="33147"/>
                  </a:lnTo>
                  <a:lnTo>
                    <a:pt x="6182918" y="35687"/>
                  </a:lnTo>
                  <a:lnTo>
                    <a:pt x="6183426" y="38100"/>
                  </a:lnTo>
                  <a:lnTo>
                    <a:pt x="6184442" y="40513"/>
                  </a:lnTo>
                  <a:lnTo>
                    <a:pt x="6185331" y="42672"/>
                  </a:lnTo>
                  <a:lnTo>
                    <a:pt x="6186474" y="45085"/>
                  </a:lnTo>
                  <a:lnTo>
                    <a:pt x="6187744" y="47244"/>
                  </a:lnTo>
                  <a:lnTo>
                    <a:pt x="6189014" y="49022"/>
                  </a:lnTo>
                  <a:lnTo>
                    <a:pt x="6190538" y="50926"/>
                  </a:lnTo>
                  <a:lnTo>
                    <a:pt x="6191681" y="52704"/>
                  </a:lnTo>
                  <a:lnTo>
                    <a:pt x="6193586" y="54482"/>
                  </a:lnTo>
                  <a:lnTo>
                    <a:pt x="6195110" y="56006"/>
                  </a:lnTo>
                  <a:lnTo>
                    <a:pt x="6196888" y="57530"/>
                  </a:lnTo>
                  <a:lnTo>
                    <a:pt x="6199047" y="58800"/>
                  </a:lnTo>
                  <a:lnTo>
                    <a:pt x="6201206" y="60071"/>
                  </a:lnTo>
                  <a:lnTo>
                    <a:pt x="6203238" y="60960"/>
                  </a:lnTo>
                  <a:lnTo>
                    <a:pt x="6205397" y="61595"/>
                  </a:lnTo>
                  <a:lnTo>
                    <a:pt x="6207810" y="62483"/>
                  </a:lnTo>
                  <a:lnTo>
                    <a:pt x="6210350" y="62738"/>
                  </a:lnTo>
                  <a:lnTo>
                    <a:pt x="6213017" y="63119"/>
                  </a:lnTo>
                  <a:lnTo>
                    <a:pt x="6215811" y="62738"/>
                  </a:lnTo>
                  <a:lnTo>
                    <a:pt x="6218478" y="62102"/>
                  </a:lnTo>
                  <a:lnTo>
                    <a:pt x="6221018" y="61595"/>
                  </a:lnTo>
                  <a:lnTo>
                    <a:pt x="6223431" y="60578"/>
                  </a:lnTo>
                  <a:lnTo>
                    <a:pt x="6225590" y="59690"/>
                  </a:lnTo>
                  <a:lnTo>
                    <a:pt x="6238671" y="46863"/>
                  </a:lnTo>
                  <a:lnTo>
                    <a:pt x="6239814" y="45085"/>
                  </a:lnTo>
                  <a:lnTo>
                    <a:pt x="6245021" y="25907"/>
                  </a:lnTo>
                  <a:lnTo>
                    <a:pt x="6245402" y="23495"/>
                  </a:lnTo>
                  <a:lnTo>
                    <a:pt x="6245656" y="20700"/>
                  </a:lnTo>
                  <a:lnTo>
                    <a:pt x="6245656" y="18288"/>
                  </a:lnTo>
                  <a:lnTo>
                    <a:pt x="6245656" y="15494"/>
                  </a:lnTo>
                  <a:lnTo>
                    <a:pt x="6245656" y="13080"/>
                  </a:lnTo>
                  <a:lnTo>
                    <a:pt x="6245402" y="10287"/>
                  </a:lnTo>
                  <a:lnTo>
                    <a:pt x="6245021" y="7874"/>
                  </a:lnTo>
                  <a:lnTo>
                    <a:pt x="6244767" y="5206"/>
                  </a:lnTo>
                  <a:lnTo>
                    <a:pt x="6244386" y="2667"/>
                  </a:lnTo>
                  <a:lnTo>
                    <a:pt x="6244132" y="253"/>
                  </a:lnTo>
                  <a:lnTo>
                    <a:pt x="6277025" y="253"/>
                  </a:lnTo>
                </a:path>
                <a:path w="6883400" h="10017125">
                  <a:moveTo>
                    <a:pt x="6149009" y="85344"/>
                  </a:moveTo>
                  <a:lnTo>
                    <a:pt x="6277025" y="85344"/>
                  </a:lnTo>
                </a:path>
                <a:path w="6883400" h="10017125">
                  <a:moveTo>
                    <a:pt x="6277025" y="253"/>
                  </a:moveTo>
                  <a:lnTo>
                    <a:pt x="6311442" y="253"/>
                  </a:lnTo>
                  <a:lnTo>
                    <a:pt x="6310934" y="2413"/>
                  </a:lnTo>
                  <a:lnTo>
                    <a:pt x="6309918" y="5206"/>
                  </a:lnTo>
                  <a:lnTo>
                    <a:pt x="6309664" y="7620"/>
                  </a:lnTo>
                  <a:lnTo>
                    <a:pt x="6309029" y="10032"/>
                  </a:lnTo>
                  <a:lnTo>
                    <a:pt x="6309029" y="12826"/>
                  </a:lnTo>
                  <a:lnTo>
                    <a:pt x="6308775" y="15240"/>
                  </a:lnTo>
                  <a:lnTo>
                    <a:pt x="6308775" y="17906"/>
                  </a:lnTo>
                  <a:lnTo>
                    <a:pt x="6308775" y="20447"/>
                  </a:lnTo>
                  <a:lnTo>
                    <a:pt x="6308775" y="23114"/>
                  </a:lnTo>
                  <a:lnTo>
                    <a:pt x="6309029" y="25526"/>
                  </a:lnTo>
                  <a:lnTo>
                    <a:pt x="6309410" y="28321"/>
                  </a:lnTo>
                  <a:lnTo>
                    <a:pt x="6309664" y="30733"/>
                  </a:lnTo>
                  <a:lnTo>
                    <a:pt x="6310299" y="33147"/>
                  </a:lnTo>
                  <a:lnTo>
                    <a:pt x="6310934" y="35687"/>
                  </a:lnTo>
                  <a:lnTo>
                    <a:pt x="6311442" y="38100"/>
                  </a:lnTo>
                  <a:lnTo>
                    <a:pt x="6312458" y="40513"/>
                  </a:lnTo>
                  <a:lnTo>
                    <a:pt x="6318554" y="50926"/>
                  </a:lnTo>
                  <a:lnTo>
                    <a:pt x="6319697" y="52704"/>
                  </a:lnTo>
                  <a:lnTo>
                    <a:pt x="6321602" y="54482"/>
                  </a:lnTo>
                  <a:lnTo>
                    <a:pt x="6323126" y="56006"/>
                  </a:lnTo>
                  <a:lnTo>
                    <a:pt x="6324904" y="57530"/>
                  </a:lnTo>
                  <a:lnTo>
                    <a:pt x="6327063" y="58800"/>
                  </a:lnTo>
                  <a:lnTo>
                    <a:pt x="6329222" y="60071"/>
                  </a:lnTo>
                  <a:lnTo>
                    <a:pt x="6331254" y="60960"/>
                  </a:lnTo>
                  <a:lnTo>
                    <a:pt x="6333413" y="61595"/>
                  </a:lnTo>
                  <a:lnTo>
                    <a:pt x="6335826" y="62483"/>
                  </a:lnTo>
                  <a:lnTo>
                    <a:pt x="6338620" y="62738"/>
                  </a:lnTo>
                  <a:lnTo>
                    <a:pt x="6341033" y="63119"/>
                  </a:lnTo>
                  <a:lnTo>
                    <a:pt x="6343827" y="62738"/>
                  </a:lnTo>
                  <a:lnTo>
                    <a:pt x="6346494" y="62102"/>
                  </a:lnTo>
                  <a:lnTo>
                    <a:pt x="6349034" y="61595"/>
                  </a:lnTo>
                  <a:lnTo>
                    <a:pt x="6351447" y="60578"/>
                  </a:lnTo>
                  <a:lnTo>
                    <a:pt x="6353606" y="59690"/>
                  </a:lnTo>
                  <a:lnTo>
                    <a:pt x="6355638" y="58547"/>
                  </a:lnTo>
                  <a:lnTo>
                    <a:pt x="6357543" y="57276"/>
                  </a:lnTo>
                  <a:lnTo>
                    <a:pt x="6359702" y="56006"/>
                  </a:lnTo>
                  <a:lnTo>
                    <a:pt x="6361226" y="54228"/>
                  </a:lnTo>
                  <a:lnTo>
                    <a:pt x="6362750" y="52704"/>
                  </a:lnTo>
                  <a:lnTo>
                    <a:pt x="6364274" y="50926"/>
                  </a:lnTo>
                  <a:lnTo>
                    <a:pt x="6365417" y="49022"/>
                  </a:lnTo>
                  <a:lnTo>
                    <a:pt x="6366687" y="46863"/>
                  </a:lnTo>
                  <a:lnTo>
                    <a:pt x="6367830" y="45085"/>
                  </a:lnTo>
                  <a:lnTo>
                    <a:pt x="6368846" y="42672"/>
                  </a:lnTo>
                  <a:lnTo>
                    <a:pt x="6369989" y="40513"/>
                  </a:lnTo>
                  <a:lnTo>
                    <a:pt x="6370624" y="38353"/>
                  </a:lnTo>
                  <a:lnTo>
                    <a:pt x="6371513" y="35941"/>
                  </a:lnTo>
                  <a:lnTo>
                    <a:pt x="6371894" y="33527"/>
                  </a:lnTo>
                  <a:lnTo>
                    <a:pt x="6372402" y="31115"/>
                  </a:lnTo>
                  <a:lnTo>
                    <a:pt x="6373037" y="28575"/>
                  </a:lnTo>
                  <a:lnTo>
                    <a:pt x="6373418" y="25907"/>
                  </a:lnTo>
                  <a:lnTo>
                    <a:pt x="6373418" y="23495"/>
                  </a:lnTo>
                  <a:lnTo>
                    <a:pt x="6373672" y="20700"/>
                  </a:lnTo>
                  <a:lnTo>
                    <a:pt x="6373672" y="18288"/>
                  </a:lnTo>
                  <a:lnTo>
                    <a:pt x="6373672" y="15494"/>
                  </a:lnTo>
                  <a:lnTo>
                    <a:pt x="6373672" y="13080"/>
                  </a:lnTo>
                  <a:lnTo>
                    <a:pt x="6373418" y="10287"/>
                  </a:lnTo>
                  <a:lnTo>
                    <a:pt x="6373418" y="7874"/>
                  </a:lnTo>
                  <a:lnTo>
                    <a:pt x="6372783" y="5206"/>
                  </a:lnTo>
                  <a:lnTo>
                    <a:pt x="6372402" y="2667"/>
                  </a:lnTo>
                  <a:lnTo>
                    <a:pt x="6372148" y="253"/>
                  </a:lnTo>
                  <a:lnTo>
                    <a:pt x="6405041" y="253"/>
                  </a:lnTo>
                </a:path>
                <a:path w="6883400" h="10017125">
                  <a:moveTo>
                    <a:pt x="6277025" y="85344"/>
                  </a:moveTo>
                  <a:lnTo>
                    <a:pt x="6405041" y="85344"/>
                  </a:lnTo>
                </a:path>
                <a:path w="6883400" h="10017125">
                  <a:moveTo>
                    <a:pt x="6405041" y="253"/>
                  </a:moveTo>
                  <a:lnTo>
                    <a:pt x="6439458" y="253"/>
                  </a:lnTo>
                  <a:lnTo>
                    <a:pt x="6438950" y="2413"/>
                  </a:lnTo>
                  <a:lnTo>
                    <a:pt x="6437934" y="5206"/>
                  </a:lnTo>
                  <a:lnTo>
                    <a:pt x="6437680" y="7620"/>
                  </a:lnTo>
                  <a:lnTo>
                    <a:pt x="6437426" y="10032"/>
                  </a:lnTo>
                  <a:lnTo>
                    <a:pt x="6437045" y="12826"/>
                  </a:lnTo>
                  <a:lnTo>
                    <a:pt x="6436791" y="15240"/>
                  </a:lnTo>
                  <a:lnTo>
                    <a:pt x="6436791" y="17906"/>
                  </a:lnTo>
                  <a:lnTo>
                    <a:pt x="6436791" y="20447"/>
                  </a:lnTo>
                  <a:lnTo>
                    <a:pt x="6436791" y="23114"/>
                  </a:lnTo>
                  <a:lnTo>
                    <a:pt x="6437045" y="25526"/>
                  </a:lnTo>
                  <a:lnTo>
                    <a:pt x="6437426" y="28321"/>
                  </a:lnTo>
                  <a:lnTo>
                    <a:pt x="6437680" y="30733"/>
                  </a:lnTo>
                  <a:lnTo>
                    <a:pt x="6438315" y="33147"/>
                  </a:lnTo>
                  <a:lnTo>
                    <a:pt x="6438950" y="35687"/>
                  </a:lnTo>
                  <a:lnTo>
                    <a:pt x="6439839" y="38100"/>
                  </a:lnTo>
                  <a:lnTo>
                    <a:pt x="6440474" y="40513"/>
                  </a:lnTo>
                  <a:lnTo>
                    <a:pt x="6441617" y="42672"/>
                  </a:lnTo>
                  <a:lnTo>
                    <a:pt x="6442506" y="45085"/>
                  </a:lnTo>
                  <a:lnTo>
                    <a:pt x="6443776" y="47244"/>
                  </a:lnTo>
                  <a:lnTo>
                    <a:pt x="6445046" y="49022"/>
                  </a:lnTo>
                  <a:lnTo>
                    <a:pt x="6446570" y="50926"/>
                  </a:lnTo>
                  <a:lnTo>
                    <a:pt x="6448094" y="52704"/>
                  </a:lnTo>
                  <a:lnTo>
                    <a:pt x="6449618" y="54482"/>
                  </a:lnTo>
                  <a:lnTo>
                    <a:pt x="6451396" y="56006"/>
                  </a:lnTo>
                  <a:lnTo>
                    <a:pt x="6453174" y="57530"/>
                  </a:lnTo>
                  <a:lnTo>
                    <a:pt x="6455079" y="58800"/>
                  </a:lnTo>
                  <a:lnTo>
                    <a:pt x="6457238" y="60071"/>
                  </a:lnTo>
                  <a:lnTo>
                    <a:pt x="6459270" y="60960"/>
                  </a:lnTo>
                  <a:lnTo>
                    <a:pt x="6461810" y="61595"/>
                  </a:lnTo>
                  <a:lnTo>
                    <a:pt x="6463842" y="62483"/>
                  </a:lnTo>
                  <a:lnTo>
                    <a:pt x="6466636" y="62738"/>
                  </a:lnTo>
                  <a:lnTo>
                    <a:pt x="6469049" y="63119"/>
                  </a:lnTo>
                  <a:lnTo>
                    <a:pt x="6471843" y="62738"/>
                  </a:lnTo>
                  <a:lnTo>
                    <a:pt x="6474510" y="62102"/>
                  </a:lnTo>
                  <a:lnTo>
                    <a:pt x="6477050" y="61595"/>
                  </a:lnTo>
                  <a:lnTo>
                    <a:pt x="6479463" y="60578"/>
                  </a:lnTo>
                  <a:lnTo>
                    <a:pt x="6481622" y="59690"/>
                  </a:lnTo>
                  <a:lnTo>
                    <a:pt x="6483654" y="58547"/>
                  </a:lnTo>
                  <a:lnTo>
                    <a:pt x="6485559" y="57276"/>
                  </a:lnTo>
                  <a:lnTo>
                    <a:pt x="6487718" y="56006"/>
                  </a:lnTo>
                  <a:lnTo>
                    <a:pt x="6489242" y="54228"/>
                  </a:lnTo>
                  <a:lnTo>
                    <a:pt x="6495846" y="45085"/>
                  </a:lnTo>
                  <a:lnTo>
                    <a:pt x="6497116" y="42672"/>
                  </a:lnTo>
                  <a:lnTo>
                    <a:pt x="6498005" y="40513"/>
                  </a:lnTo>
                  <a:lnTo>
                    <a:pt x="6498640" y="38353"/>
                  </a:lnTo>
                  <a:lnTo>
                    <a:pt x="6499529" y="35941"/>
                  </a:lnTo>
                  <a:lnTo>
                    <a:pt x="6500164" y="33527"/>
                  </a:lnTo>
                  <a:lnTo>
                    <a:pt x="6500418" y="31115"/>
                  </a:lnTo>
                  <a:lnTo>
                    <a:pt x="6501053" y="28575"/>
                  </a:lnTo>
                  <a:lnTo>
                    <a:pt x="6501434" y="25907"/>
                  </a:lnTo>
                  <a:lnTo>
                    <a:pt x="6501434" y="23495"/>
                  </a:lnTo>
                  <a:lnTo>
                    <a:pt x="6501688" y="20700"/>
                  </a:lnTo>
                  <a:lnTo>
                    <a:pt x="6501688" y="18288"/>
                  </a:lnTo>
                  <a:lnTo>
                    <a:pt x="6501688" y="15494"/>
                  </a:lnTo>
                  <a:lnTo>
                    <a:pt x="6501688" y="13080"/>
                  </a:lnTo>
                  <a:lnTo>
                    <a:pt x="6501434" y="10287"/>
                  </a:lnTo>
                  <a:lnTo>
                    <a:pt x="6501434" y="7874"/>
                  </a:lnTo>
                  <a:lnTo>
                    <a:pt x="6500799" y="5206"/>
                  </a:lnTo>
                  <a:lnTo>
                    <a:pt x="6500799" y="2667"/>
                  </a:lnTo>
                  <a:lnTo>
                    <a:pt x="6500164" y="253"/>
                  </a:lnTo>
                  <a:lnTo>
                    <a:pt x="6533438" y="253"/>
                  </a:lnTo>
                </a:path>
                <a:path w="6883400" h="10017125">
                  <a:moveTo>
                    <a:pt x="6405041" y="85344"/>
                  </a:moveTo>
                  <a:lnTo>
                    <a:pt x="6533438" y="85344"/>
                  </a:lnTo>
                </a:path>
                <a:path w="6883400" h="10017125">
                  <a:moveTo>
                    <a:pt x="6533438" y="253"/>
                  </a:moveTo>
                  <a:lnTo>
                    <a:pt x="6567474" y="253"/>
                  </a:lnTo>
                  <a:lnTo>
                    <a:pt x="6566966" y="2413"/>
                  </a:lnTo>
                  <a:lnTo>
                    <a:pt x="6566331" y="5206"/>
                  </a:lnTo>
                  <a:lnTo>
                    <a:pt x="6565696" y="7620"/>
                  </a:lnTo>
                  <a:lnTo>
                    <a:pt x="6565442" y="10032"/>
                  </a:lnTo>
                  <a:lnTo>
                    <a:pt x="6565061" y="12826"/>
                  </a:lnTo>
                  <a:lnTo>
                    <a:pt x="6564807" y="15240"/>
                  </a:lnTo>
                  <a:lnTo>
                    <a:pt x="6564807" y="17906"/>
                  </a:lnTo>
                  <a:lnTo>
                    <a:pt x="6564807" y="20447"/>
                  </a:lnTo>
                  <a:lnTo>
                    <a:pt x="6564807" y="23114"/>
                  </a:lnTo>
                  <a:lnTo>
                    <a:pt x="6565061" y="25526"/>
                  </a:lnTo>
                  <a:lnTo>
                    <a:pt x="6565442" y="28321"/>
                  </a:lnTo>
                  <a:lnTo>
                    <a:pt x="6565696" y="30733"/>
                  </a:lnTo>
                  <a:lnTo>
                    <a:pt x="6566331" y="33147"/>
                  </a:lnTo>
                  <a:lnTo>
                    <a:pt x="6567220" y="35687"/>
                  </a:lnTo>
                  <a:lnTo>
                    <a:pt x="6567855" y="38100"/>
                  </a:lnTo>
                  <a:lnTo>
                    <a:pt x="6568744" y="40513"/>
                  </a:lnTo>
                  <a:lnTo>
                    <a:pt x="6569633" y="42672"/>
                  </a:lnTo>
                  <a:lnTo>
                    <a:pt x="6570522" y="45085"/>
                  </a:lnTo>
                  <a:lnTo>
                    <a:pt x="6571792" y="47244"/>
                  </a:lnTo>
                  <a:lnTo>
                    <a:pt x="6573062" y="49022"/>
                  </a:lnTo>
                  <a:lnTo>
                    <a:pt x="6574586" y="50926"/>
                  </a:lnTo>
                  <a:lnTo>
                    <a:pt x="6576110" y="52704"/>
                  </a:lnTo>
                  <a:lnTo>
                    <a:pt x="6577634" y="54482"/>
                  </a:lnTo>
                  <a:lnTo>
                    <a:pt x="6579412" y="56006"/>
                  </a:lnTo>
                  <a:lnTo>
                    <a:pt x="6581190" y="57530"/>
                  </a:lnTo>
                  <a:lnTo>
                    <a:pt x="6583095" y="58800"/>
                  </a:lnTo>
                  <a:lnTo>
                    <a:pt x="6585254" y="60071"/>
                  </a:lnTo>
                  <a:lnTo>
                    <a:pt x="6587286" y="60960"/>
                  </a:lnTo>
                  <a:lnTo>
                    <a:pt x="6589826" y="61595"/>
                  </a:lnTo>
                  <a:lnTo>
                    <a:pt x="6591858" y="62483"/>
                  </a:lnTo>
                  <a:lnTo>
                    <a:pt x="6594652" y="62738"/>
                  </a:lnTo>
                  <a:lnTo>
                    <a:pt x="6597065" y="63119"/>
                  </a:lnTo>
                  <a:lnTo>
                    <a:pt x="6600113" y="62738"/>
                  </a:lnTo>
                  <a:lnTo>
                    <a:pt x="6602526" y="62102"/>
                  </a:lnTo>
                  <a:lnTo>
                    <a:pt x="6605066" y="61595"/>
                  </a:lnTo>
                  <a:lnTo>
                    <a:pt x="6607479" y="60578"/>
                  </a:lnTo>
                  <a:lnTo>
                    <a:pt x="6609638" y="59690"/>
                  </a:lnTo>
                  <a:lnTo>
                    <a:pt x="6611670" y="58547"/>
                  </a:lnTo>
                  <a:lnTo>
                    <a:pt x="6613829" y="57276"/>
                  </a:lnTo>
                  <a:lnTo>
                    <a:pt x="6615734" y="56006"/>
                  </a:lnTo>
                  <a:lnTo>
                    <a:pt x="6617258" y="54228"/>
                  </a:lnTo>
                  <a:lnTo>
                    <a:pt x="6619036" y="52704"/>
                  </a:lnTo>
                  <a:lnTo>
                    <a:pt x="6620306" y="50926"/>
                  </a:lnTo>
                  <a:lnTo>
                    <a:pt x="6621830" y="49022"/>
                  </a:lnTo>
                  <a:lnTo>
                    <a:pt x="6622973" y="46863"/>
                  </a:lnTo>
                  <a:lnTo>
                    <a:pt x="6624243" y="45085"/>
                  </a:lnTo>
                  <a:lnTo>
                    <a:pt x="6625132" y="42672"/>
                  </a:lnTo>
                  <a:lnTo>
                    <a:pt x="6626021" y="40513"/>
                  </a:lnTo>
                  <a:lnTo>
                    <a:pt x="6626656" y="38353"/>
                  </a:lnTo>
                  <a:lnTo>
                    <a:pt x="6627545" y="35941"/>
                  </a:lnTo>
                  <a:lnTo>
                    <a:pt x="6628180" y="33527"/>
                  </a:lnTo>
                  <a:lnTo>
                    <a:pt x="6628434" y="31115"/>
                  </a:lnTo>
                  <a:lnTo>
                    <a:pt x="6629069" y="28575"/>
                  </a:lnTo>
                  <a:lnTo>
                    <a:pt x="6629450" y="25907"/>
                  </a:lnTo>
                  <a:lnTo>
                    <a:pt x="6629704" y="23495"/>
                  </a:lnTo>
                  <a:lnTo>
                    <a:pt x="6629704" y="20700"/>
                  </a:lnTo>
                  <a:lnTo>
                    <a:pt x="6629958" y="18288"/>
                  </a:lnTo>
                  <a:lnTo>
                    <a:pt x="6629958" y="15494"/>
                  </a:lnTo>
                  <a:lnTo>
                    <a:pt x="6629704" y="13080"/>
                  </a:lnTo>
                  <a:lnTo>
                    <a:pt x="6629704" y="10287"/>
                  </a:lnTo>
                  <a:lnTo>
                    <a:pt x="6629450" y="7874"/>
                  </a:lnTo>
                  <a:lnTo>
                    <a:pt x="6629069" y="5206"/>
                  </a:lnTo>
                  <a:lnTo>
                    <a:pt x="6628815" y="2667"/>
                  </a:lnTo>
                  <a:lnTo>
                    <a:pt x="6628180" y="253"/>
                  </a:lnTo>
                  <a:lnTo>
                    <a:pt x="6661454" y="253"/>
                  </a:lnTo>
                </a:path>
                <a:path w="6883400" h="10017125">
                  <a:moveTo>
                    <a:pt x="6533438" y="85344"/>
                  </a:moveTo>
                  <a:lnTo>
                    <a:pt x="6661454" y="85344"/>
                  </a:lnTo>
                </a:path>
                <a:path w="6883400" h="10017125">
                  <a:moveTo>
                    <a:pt x="6661454" y="253"/>
                  </a:moveTo>
                  <a:lnTo>
                    <a:pt x="6695490" y="253"/>
                  </a:lnTo>
                  <a:lnTo>
                    <a:pt x="6694982" y="2413"/>
                  </a:lnTo>
                  <a:lnTo>
                    <a:pt x="6694347" y="5206"/>
                  </a:lnTo>
                  <a:lnTo>
                    <a:pt x="6693712" y="7620"/>
                  </a:lnTo>
                  <a:lnTo>
                    <a:pt x="6693458" y="10032"/>
                  </a:lnTo>
                  <a:lnTo>
                    <a:pt x="6693077" y="12826"/>
                  </a:lnTo>
                  <a:lnTo>
                    <a:pt x="6692823" y="15240"/>
                  </a:lnTo>
                  <a:lnTo>
                    <a:pt x="6692823" y="17906"/>
                  </a:lnTo>
                  <a:lnTo>
                    <a:pt x="6692823" y="20447"/>
                  </a:lnTo>
                  <a:lnTo>
                    <a:pt x="6692823" y="23114"/>
                  </a:lnTo>
                  <a:lnTo>
                    <a:pt x="6693077" y="25526"/>
                  </a:lnTo>
                  <a:lnTo>
                    <a:pt x="6693458" y="28321"/>
                  </a:lnTo>
                  <a:lnTo>
                    <a:pt x="6693966" y="30733"/>
                  </a:lnTo>
                  <a:lnTo>
                    <a:pt x="6694347" y="33147"/>
                  </a:lnTo>
                  <a:lnTo>
                    <a:pt x="6695236" y="35687"/>
                  </a:lnTo>
                  <a:lnTo>
                    <a:pt x="6695871" y="38100"/>
                  </a:lnTo>
                  <a:lnTo>
                    <a:pt x="6696760" y="40513"/>
                  </a:lnTo>
                  <a:lnTo>
                    <a:pt x="6697649" y="42672"/>
                  </a:lnTo>
                  <a:lnTo>
                    <a:pt x="6698538" y="45085"/>
                  </a:lnTo>
                  <a:lnTo>
                    <a:pt x="6699808" y="47244"/>
                  </a:lnTo>
                  <a:lnTo>
                    <a:pt x="6701078" y="49022"/>
                  </a:lnTo>
                  <a:lnTo>
                    <a:pt x="6702602" y="50926"/>
                  </a:lnTo>
                  <a:lnTo>
                    <a:pt x="6704126" y="52704"/>
                  </a:lnTo>
                  <a:lnTo>
                    <a:pt x="6705650" y="54482"/>
                  </a:lnTo>
                  <a:lnTo>
                    <a:pt x="6707428" y="56006"/>
                  </a:lnTo>
                  <a:lnTo>
                    <a:pt x="6709206" y="57530"/>
                  </a:lnTo>
                  <a:lnTo>
                    <a:pt x="6711365" y="58800"/>
                  </a:lnTo>
                  <a:lnTo>
                    <a:pt x="6713270" y="60071"/>
                  </a:lnTo>
                  <a:lnTo>
                    <a:pt x="6715302" y="60960"/>
                  </a:lnTo>
                  <a:lnTo>
                    <a:pt x="6717842" y="61595"/>
                  </a:lnTo>
                  <a:lnTo>
                    <a:pt x="6720255" y="62483"/>
                  </a:lnTo>
                  <a:lnTo>
                    <a:pt x="6722668" y="62738"/>
                  </a:lnTo>
                  <a:lnTo>
                    <a:pt x="6725462" y="63119"/>
                  </a:lnTo>
                  <a:lnTo>
                    <a:pt x="6728129" y="62738"/>
                  </a:lnTo>
                  <a:lnTo>
                    <a:pt x="6730542" y="62102"/>
                  </a:lnTo>
                  <a:lnTo>
                    <a:pt x="6733082" y="61595"/>
                  </a:lnTo>
                  <a:lnTo>
                    <a:pt x="6735495" y="60578"/>
                  </a:lnTo>
                  <a:lnTo>
                    <a:pt x="6737654" y="59690"/>
                  </a:lnTo>
                  <a:lnTo>
                    <a:pt x="6739686" y="58547"/>
                  </a:lnTo>
                  <a:lnTo>
                    <a:pt x="6741845" y="57276"/>
                  </a:lnTo>
                  <a:lnTo>
                    <a:pt x="6743750" y="56006"/>
                  </a:lnTo>
                  <a:lnTo>
                    <a:pt x="6745274" y="54228"/>
                  </a:lnTo>
                  <a:lnTo>
                    <a:pt x="6747052" y="52704"/>
                  </a:lnTo>
                  <a:lnTo>
                    <a:pt x="6748322" y="50926"/>
                  </a:lnTo>
                  <a:lnTo>
                    <a:pt x="6749846" y="49022"/>
                  </a:lnTo>
                  <a:lnTo>
                    <a:pt x="6750989" y="46863"/>
                  </a:lnTo>
                  <a:lnTo>
                    <a:pt x="6752259" y="45085"/>
                  </a:lnTo>
                  <a:lnTo>
                    <a:pt x="6753148" y="42672"/>
                  </a:lnTo>
                  <a:lnTo>
                    <a:pt x="6754037" y="40513"/>
                  </a:lnTo>
                  <a:lnTo>
                    <a:pt x="6754926" y="38353"/>
                  </a:lnTo>
                  <a:lnTo>
                    <a:pt x="6755561" y="35941"/>
                  </a:lnTo>
                  <a:lnTo>
                    <a:pt x="6756196" y="33527"/>
                  </a:lnTo>
                  <a:lnTo>
                    <a:pt x="6756831" y="31115"/>
                  </a:lnTo>
                  <a:lnTo>
                    <a:pt x="6757085" y="28575"/>
                  </a:lnTo>
                  <a:lnTo>
                    <a:pt x="6757466" y="25907"/>
                  </a:lnTo>
                  <a:lnTo>
                    <a:pt x="6757720" y="23495"/>
                  </a:lnTo>
                  <a:lnTo>
                    <a:pt x="6757720" y="20700"/>
                  </a:lnTo>
                  <a:lnTo>
                    <a:pt x="6757974" y="18288"/>
                  </a:lnTo>
                  <a:lnTo>
                    <a:pt x="6757974" y="15494"/>
                  </a:lnTo>
                  <a:lnTo>
                    <a:pt x="6757720" y="13080"/>
                  </a:lnTo>
                  <a:lnTo>
                    <a:pt x="6757720" y="10287"/>
                  </a:lnTo>
                  <a:lnTo>
                    <a:pt x="6757466" y="7874"/>
                  </a:lnTo>
                  <a:lnTo>
                    <a:pt x="6757085" y="5206"/>
                  </a:lnTo>
                  <a:lnTo>
                    <a:pt x="6756831" y="2667"/>
                  </a:lnTo>
                  <a:lnTo>
                    <a:pt x="6756196" y="253"/>
                  </a:lnTo>
                  <a:lnTo>
                    <a:pt x="6789470" y="253"/>
                  </a:lnTo>
                </a:path>
                <a:path w="6883400" h="10017125">
                  <a:moveTo>
                    <a:pt x="6661454" y="85344"/>
                  </a:moveTo>
                  <a:lnTo>
                    <a:pt x="6789470" y="85344"/>
                  </a:lnTo>
                </a:path>
                <a:path w="6883400" h="10017125">
                  <a:moveTo>
                    <a:pt x="6883323" y="93852"/>
                  </a:moveTo>
                  <a:lnTo>
                    <a:pt x="6883323" y="60578"/>
                  </a:lnTo>
                  <a:lnTo>
                    <a:pt x="6879894" y="61214"/>
                  </a:lnTo>
                  <a:lnTo>
                    <a:pt x="6876846" y="61595"/>
                  </a:lnTo>
                  <a:lnTo>
                    <a:pt x="6873544" y="62102"/>
                  </a:lnTo>
                  <a:lnTo>
                    <a:pt x="6870242" y="62483"/>
                  </a:lnTo>
                  <a:lnTo>
                    <a:pt x="6866813" y="62738"/>
                  </a:lnTo>
                  <a:lnTo>
                    <a:pt x="6863765" y="62738"/>
                  </a:lnTo>
                  <a:lnTo>
                    <a:pt x="6860463" y="62483"/>
                  </a:lnTo>
                  <a:lnTo>
                    <a:pt x="6857415" y="61849"/>
                  </a:lnTo>
                  <a:lnTo>
                    <a:pt x="6853986" y="61214"/>
                  </a:lnTo>
                  <a:lnTo>
                    <a:pt x="6838492" y="52704"/>
                  </a:lnTo>
                  <a:lnTo>
                    <a:pt x="6835444" y="49911"/>
                  </a:lnTo>
                  <a:lnTo>
                    <a:pt x="6832396" y="46608"/>
                  </a:lnTo>
                  <a:lnTo>
                    <a:pt x="6829983" y="43561"/>
                  </a:lnTo>
                  <a:lnTo>
                    <a:pt x="6827570" y="40258"/>
                  </a:lnTo>
                  <a:lnTo>
                    <a:pt x="6818680" y="20447"/>
                  </a:lnTo>
                  <a:lnTo>
                    <a:pt x="6818680" y="17399"/>
                  </a:lnTo>
                  <a:lnTo>
                    <a:pt x="6818426" y="14604"/>
                  </a:lnTo>
                  <a:lnTo>
                    <a:pt x="6818680" y="11811"/>
                  </a:lnTo>
                  <a:lnTo>
                    <a:pt x="6819315" y="9144"/>
                  </a:lnTo>
                  <a:lnTo>
                    <a:pt x="6819950" y="6096"/>
                  </a:lnTo>
                  <a:lnTo>
                    <a:pt x="6820839" y="3301"/>
                  </a:lnTo>
                  <a:lnTo>
                    <a:pt x="6821982" y="253"/>
                  </a:lnTo>
                  <a:lnTo>
                    <a:pt x="6789470" y="253"/>
                  </a:lnTo>
                </a:path>
                <a:path w="6883400" h="10017125">
                  <a:moveTo>
                    <a:pt x="6797598" y="93852"/>
                  </a:moveTo>
                  <a:lnTo>
                    <a:pt x="6797598" y="85344"/>
                  </a:lnTo>
                  <a:lnTo>
                    <a:pt x="6789470" y="85344"/>
                  </a:lnTo>
                </a:path>
                <a:path w="6883400" h="10017125">
                  <a:moveTo>
                    <a:pt x="6883323" y="219075"/>
                  </a:moveTo>
                  <a:lnTo>
                    <a:pt x="6883323" y="185293"/>
                  </a:lnTo>
                  <a:lnTo>
                    <a:pt x="6880910" y="185927"/>
                  </a:lnTo>
                  <a:lnTo>
                    <a:pt x="6878370" y="186563"/>
                  </a:lnTo>
                  <a:lnTo>
                    <a:pt x="6875957" y="187071"/>
                  </a:lnTo>
                  <a:lnTo>
                    <a:pt x="6873290" y="187451"/>
                  </a:lnTo>
                  <a:lnTo>
                    <a:pt x="6870750" y="187705"/>
                  </a:lnTo>
                  <a:lnTo>
                    <a:pt x="6868083" y="188087"/>
                  </a:lnTo>
                  <a:lnTo>
                    <a:pt x="6865670" y="188087"/>
                  </a:lnTo>
                  <a:lnTo>
                    <a:pt x="6862876" y="188087"/>
                  </a:lnTo>
                  <a:lnTo>
                    <a:pt x="6860463" y="188087"/>
                  </a:lnTo>
                  <a:lnTo>
                    <a:pt x="6857669" y="187705"/>
                  </a:lnTo>
                  <a:lnTo>
                    <a:pt x="6845223" y="185039"/>
                  </a:lnTo>
                  <a:lnTo>
                    <a:pt x="6842810" y="184403"/>
                  </a:lnTo>
                  <a:lnTo>
                    <a:pt x="6840651" y="183515"/>
                  </a:lnTo>
                  <a:lnTo>
                    <a:pt x="6838492" y="182245"/>
                  </a:lnTo>
                  <a:lnTo>
                    <a:pt x="6836333" y="180975"/>
                  </a:lnTo>
                  <a:lnTo>
                    <a:pt x="6834174" y="179831"/>
                  </a:lnTo>
                  <a:lnTo>
                    <a:pt x="6832396" y="178307"/>
                  </a:lnTo>
                  <a:lnTo>
                    <a:pt x="6830618" y="177038"/>
                  </a:lnTo>
                  <a:lnTo>
                    <a:pt x="6821728" y="163702"/>
                  </a:lnTo>
                  <a:lnTo>
                    <a:pt x="6820839" y="161163"/>
                  </a:lnTo>
                  <a:lnTo>
                    <a:pt x="6820458" y="158750"/>
                  </a:lnTo>
                  <a:lnTo>
                    <a:pt x="6820204" y="156082"/>
                  </a:lnTo>
                  <a:lnTo>
                    <a:pt x="6820458" y="153289"/>
                  </a:lnTo>
                  <a:lnTo>
                    <a:pt x="6821093" y="150875"/>
                  </a:lnTo>
                  <a:lnTo>
                    <a:pt x="6821728" y="148463"/>
                  </a:lnTo>
                  <a:lnTo>
                    <a:pt x="6822617" y="145923"/>
                  </a:lnTo>
                  <a:lnTo>
                    <a:pt x="6823506" y="143891"/>
                  </a:lnTo>
                  <a:lnTo>
                    <a:pt x="6824776" y="141731"/>
                  </a:lnTo>
                  <a:lnTo>
                    <a:pt x="6826046" y="139826"/>
                  </a:lnTo>
                  <a:lnTo>
                    <a:pt x="6827189" y="138049"/>
                  </a:lnTo>
                  <a:lnTo>
                    <a:pt x="6829094" y="136525"/>
                  </a:lnTo>
                  <a:lnTo>
                    <a:pt x="6830618" y="134747"/>
                  </a:lnTo>
                  <a:lnTo>
                    <a:pt x="6832396" y="133476"/>
                  </a:lnTo>
                  <a:lnTo>
                    <a:pt x="6834174" y="131952"/>
                  </a:lnTo>
                  <a:lnTo>
                    <a:pt x="6836333" y="130682"/>
                  </a:lnTo>
                  <a:lnTo>
                    <a:pt x="6838492" y="129794"/>
                  </a:lnTo>
                  <a:lnTo>
                    <a:pt x="6840651" y="128904"/>
                  </a:lnTo>
                  <a:lnTo>
                    <a:pt x="6855002" y="124968"/>
                  </a:lnTo>
                  <a:lnTo>
                    <a:pt x="6857415" y="124587"/>
                  </a:lnTo>
                  <a:lnTo>
                    <a:pt x="6860082" y="124332"/>
                  </a:lnTo>
                  <a:lnTo>
                    <a:pt x="6862622" y="124078"/>
                  </a:lnTo>
                  <a:lnTo>
                    <a:pt x="6865289" y="124078"/>
                  </a:lnTo>
                  <a:lnTo>
                    <a:pt x="6867702" y="124078"/>
                  </a:lnTo>
                  <a:lnTo>
                    <a:pt x="6870496" y="124078"/>
                  </a:lnTo>
                  <a:lnTo>
                    <a:pt x="6872909" y="124332"/>
                  </a:lnTo>
                  <a:lnTo>
                    <a:pt x="6875703" y="124587"/>
                  </a:lnTo>
                  <a:lnTo>
                    <a:pt x="6878116" y="124968"/>
                  </a:lnTo>
                  <a:lnTo>
                    <a:pt x="6880910" y="125222"/>
                  </a:lnTo>
                  <a:lnTo>
                    <a:pt x="6883323" y="125602"/>
                  </a:lnTo>
                  <a:lnTo>
                    <a:pt x="6883323" y="93852"/>
                  </a:lnTo>
                </a:path>
                <a:path w="6883400" h="10017125">
                  <a:moveTo>
                    <a:pt x="6797598" y="219075"/>
                  </a:moveTo>
                  <a:lnTo>
                    <a:pt x="6797598" y="93852"/>
                  </a:lnTo>
                </a:path>
                <a:path w="6883400" h="10017125">
                  <a:moveTo>
                    <a:pt x="6883323" y="344043"/>
                  </a:moveTo>
                  <a:lnTo>
                    <a:pt x="6883323" y="310261"/>
                  </a:lnTo>
                  <a:lnTo>
                    <a:pt x="6880910" y="310896"/>
                  </a:lnTo>
                  <a:lnTo>
                    <a:pt x="6878370" y="311785"/>
                  </a:lnTo>
                  <a:lnTo>
                    <a:pt x="6875957" y="312039"/>
                  </a:lnTo>
                  <a:lnTo>
                    <a:pt x="6873290" y="312420"/>
                  </a:lnTo>
                  <a:lnTo>
                    <a:pt x="6870750" y="312674"/>
                  </a:lnTo>
                  <a:lnTo>
                    <a:pt x="6868083" y="313054"/>
                  </a:lnTo>
                  <a:lnTo>
                    <a:pt x="6865670" y="313054"/>
                  </a:lnTo>
                  <a:lnTo>
                    <a:pt x="6862876" y="313054"/>
                  </a:lnTo>
                  <a:lnTo>
                    <a:pt x="6860463" y="313054"/>
                  </a:lnTo>
                  <a:lnTo>
                    <a:pt x="6857669" y="312674"/>
                  </a:lnTo>
                  <a:lnTo>
                    <a:pt x="6855256" y="312420"/>
                  </a:lnTo>
                  <a:lnTo>
                    <a:pt x="6836333" y="305943"/>
                  </a:lnTo>
                  <a:lnTo>
                    <a:pt x="6834174" y="304800"/>
                  </a:lnTo>
                  <a:lnTo>
                    <a:pt x="6832396" y="303529"/>
                  </a:lnTo>
                  <a:lnTo>
                    <a:pt x="6830618" y="302005"/>
                  </a:lnTo>
                  <a:lnTo>
                    <a:pt x="6828713" y="300481"/>
                  </a:lnTo>
                  <a:lnTo>
                    <a:pt x="6821728" y="288671"/>
                  </a:lnTo>
                  <a:lnTo>
                    <a:pt x="6820839" y="286130"/>
                  </a:lnTo>
                  <a:lnTo>
                    <a:pt x="6820458" y="283718"/>
                  </a:lnTo>
                  <a:lnTo>
                    <a:pt x="6820204" y="281304"/>
                  </a:lnTo>
                  <a:lnTo>
                    <a:pt x="6824776" y="266953"/>
                  </a:lnTo>
                  <a:lnTo>
                    <a:pt x="6826046" y="264795"/>
                  </a:lnTo>
                  <a:lnTo>
                    <a:pt x="6827189" y="263017"/>
                  </a:lnTo>
                  <a:lnTo>
                    <a:pt x="6829094" y="261493"/>
                  </a:lnTo>
                  <a:lnTo>
                    <a:pt x="6830618" y="259969"/>
                  </a:lnTo>
                  <a:lnTo>
                    <a:pt x="6832396" y="258445"/>
                  </a:lnTo>
                  <a:lnTo>
                    <a:pt x="6834174" y="257175"/>
                  </a:lnTo>
                  <a:lnTo>
                    <a:pt x="6836333" y="256031"/>
                  </a:lnTo>
                  <a:lnTo>
                    <a:pt x="6838492" y="254762"/>
                  </a:lnTo>
                  <a:lnTo>
                    <a:pt x="6840651" y="253873"/>
                  </a:lnTo>
                  <a:lnTo>
                    <a:pt x="6842810" y="252983"/>
                  </a:lnTo>
                  <a:lnTo>
                    <a:pt x="6845223" y="252095"/>
                  </a:lnTo>
                  <a:lnTo>
                    <a:pt x="6847382" y="251460"/>
                  </a:lnTo>
                  <a:lnTo>
                    <a:pt x="6849795" y="250825"/>
                  </a:lnTo>
                  <a:lnTo>
                    <a:pt x="6852208" y="250190"/>
                  </a:lnTo>
                  <a:lnTo>
                    <a:pt x="6855002" y="249936"/>
                  </a:lnTo>
                  <a:lnTo>
                    <a:pt x="6857415" y="249554"/>
                  </a:lnTo>
                  <a:lnTo>
                    <a:pt x="6860082" y="249300"/>
                  </a:lnTo>
                  <a:lnTo>
                    <a:pt x="6862622" y="249300"/>
                  </a:lnTo>
                  <a:lnTo>
                    <a:pt x="6865289" y="249047"/>
                  </a:lnTo>
                  <a:lnTo>
                    <a:pt x="6867702" y="249047"/>
                  </a:lnTo>
                  <a:lnTo>
                    <a:pt x="6870496" y="249300"/>
                  </a:lnTo>
                  <a:lnTo>
                    <a:pt x="6872909" y="249300"/>
                  </a:lnTo>
                  <a:lnTo>
                    <a:pt x="6875703" y="249554"/>
                  </a:lnTo>
                  <a:lnTo>
                    <a:pt x="6878116" y="249936"/>
                  </a:lnTo>
                  <a:lnTo>
                    <a:pt x="6880910" y="250190"/>
                  </a:lnTo>
                  <a:lnTo>
                    <a:pt x="6883323" y="250825"/>
                  </a:lnTo>
                  <a:lnTo>
                    <a:pt x="6883323" y="219075"/>
                  </a:lnTo>
                </a:path>
                <a:path w="6883400" h="10017125">
                  <a:moveTo>
                    <a:pt x="6797598" y="344043"/>
                  </a:moveTo>
                  <a:lnTo>
                    <a:pt x="6797598" y="219075"/>
                  </a:lnTo>
                </a:path>
                <a:path w="6883400" h="10017125">
                  <a:moveTo>
                    <a:pt x="6883323" y="469011"/>
                  </a:moveTo>
                  <a:lnTo>
                    <a:pt x="6883323" y="435228"/>
                  </a:lnTo>
                  <a:lnTo>
                    <a:pt x="6880910" y="435864"/>
                  </a:lnTo>
                  <a:lnTo>
                    <a:pt x="6878370" y="436752"/>
                  </a:lnTo>
                  <a:lnTo>
                    <a:pt x="6875957" y="437006"/>
                  </a:lnTo>
                  <a:lnTo>
                    <a:pt x="6873290" y="437388"/>
                  </a:lnTo>
                  <a:lnTo>
                    <a:pt x="6870750" y="437642"/>
                  </a:lnTo>
                  <a:lnTo>
                    <a:pt x="6868083" y="438023"/>
                  </a:lnTo>
                  <a:lnTo>
                    <a:pt x="6865670" y="438023"/>
                  </a:lnTo>
                  <a:lnTo>
                    <a:pt x="6862876" y="438023"/>
                  </a:lnTo>
                  <a:lnTo>
                    <a:pt x="6860463" y="438023"/>
                  </a:lnTo>
                  <a:lnTo>
                    <a:pt x="6857669" y="437642"/>
                  </a:lnTo>
                  <a:lnTo>
                    <a:pt x="6855256" y="437388"/>
                  </a:lnTo>
                  <a:lnTo>
                    <a:pt x="6838492" y="432180"/>
                  </a:lnTo>
                  <a:lnTo>
                    <a:pt x="6836333" y="430911"/>
                  </a:lnTo>
                  <a:lnTo>
                    <a:pt x="6834174" y="429768"/>
                  </a:lnTo>
                  <a:lnTo>
                    <a:pt x="6832396" y="428498"/>
                  </a:lnTo>
                  <a:lnTo>
                    <a:pt x="6830618" y="426974"/>
                  </a:lnTo>
                  <a:lnTo>
                    <a:pt x="6828713" y="425450"/>
                  </a:lnTo>
                  <a:lnTo>
                    <a:pt x="6821728" y="413639"/>
                  </a:lnTo>
                  <a:lnTo>
                    <a:pt x="6820839" y="411099"/>
                  </a:lnTo>
                  <a:lnTo>
                    <a:pt x="6820458" y="408686"/>
                  </a:lnTo>
                  <a:lnTo>
                    <a:pt x="6820204" y="406273"/>
                  </a:lnTo>
                  <a:lnTo>
                    <a:pt x="6820458" y="403478"/>
                  </a:lnTo>
                  <a:lnTo>
                    <a:pt x="6821093" y="400812"/>
                  </a:lnTo>
                  <a:lnTo>
                    <a:pt x="6821728" y="398399"/>
                  </a:lnTo>
                  <a:lnTo>
                    <a:pt x="6822617" y="396240"/>
                  </a:lnTo>
                  <a:lnTo>
                    <a:pt x="6823506" y="393826"/>
                  </a:lnTo>
                  <a:lnTo>
                    <a:pt x="6824776" y="391922"/>
                  </a:lnTo>
                  <a:lnTo>
                    <a:pt x="6826046" y="389763"/>
                  </a:lnTo>
                  <a:lnTo>
                    <a:pt x="6827189" y="387985"/>
                  </a:lnTo>
                  <a:lnTo>
                    <a:pt x="6829094" y="386461"/>
                  </a:lnTo>
                  <a:lnTo>
                    <a:pt x="6830618" y="384937"/>
                  </a:lnTo>
                  <a:lnTo>
                    <a:pt x="6832396" y="383413"/>
                  </a:lnTo>
                  <a:lnTo>
                    <a:pt x="6834174" y="382143"/>
                  </a:lnTo>
                  <a:lnTo>
                    <a:pt x="6836333" y="381000"/>
                  </a:lnTo>
                  <a:lnTo>
                    <a:pt x="6838492" y="379729"/>
                  </a:lnTo>
                  <a:lnTo>
                    <a:pt x="6840651" y="378841"/>
                  </a:lnTo>
                  <a:lnTo>
                    <a:pt x="6842810" y="377951"/>
                  </a:lnTo>
                  <a:lnTo>
                    <a:pt x="6845223" y="377063"/>
                  </a:lnTo>
                  <a:lnTo>
                    <a:pt x="6847382" y="376427"/>
                  </a:lnTo>
                  <a:lnTo>
                    <a:pt x="6849795" y="375793"/>
                  </a:lnTo>
                  <a:lnTo>
                    <a:pt x="6852208" y="375157"/>
                  </a:lnTo>
                  <a:lnTo>
                    <a:pt x="6855002" y="374903"/>
                  </a:lnTo>
                  <a:lnTo>
                    <a:pt x="6857415" y="374523"/>
                  </a:lnTo>
                  <a:lnTo>
                    <a:pt x="6860082" y="374269"/>
                  </a:lnTo>
                  <a:lnTo>
                    <a:pt x="6862622" y="374269"/>
                  </a:lnTo>
                  <a:lnTo>
                    <a:pt x="6865289" y="374015"/>
                  </a:lnTo>
                  <a:lnTo>
                    <a:pt x="6867702" y="374015"/>
                  </a:lnTo>
                  <a:lnTo>
                    <a:pt x="6870496" y="374269"/>
                  </a:lnTo>
                  <a:lnTo>
                    <a:pt x="6872909" y="374269"/>
                  </a:lnTo>
                  <a:lnTo>
                    <a:pt x="6875703" y="374523"/>
                  </a:lnTo>
                  <a:lnTo>
                    <a:pt x="6878116" y="374903"/>
                  </a:lnTo>
                  <a:lnTo>
                    <a:pt x="6880910" y="375157"/>
                  </a:lnTo>
                  <a:lnTo>
                    <a:pt x="6883323" y="375793"/>
                  </a:lnTo>
                  <a:lnTo>
                    <a:pt x="6883323" y="344043"/>
                  </a:lnTo>
                </a:path>
                <a:path w="6883400" h="10017125">
                  <a:moveTo>
                    <a:pt x="6797598" y="469011"/>
                  </a:moveTo>
                  <a:lnTo>
                    <a:pt x="6797598" y="344043"/>
                  </a:lnTo>
                </a:path>
                <a:path w="6883400" h="10017125">
                  <a:moveTo>
                    <a:pt x="6883323" y="593978"/>
                  </a:moveTo>
                  <a:lnTo>
                    <a:pt x="6883323" y="560197"/>
                  </a:lnTo>
                  <a:lnTo>
                    <a:pt x="6880910" y="561086"/>
                  </a:lnTo>
                  <a:lnTo>
                    <a:pt x="6878370" y="561721"/>
                  </a:lnTo>
                  <a:lnTo>
                    <a:pt x="6875957" y="561975"/>
                  </a:lnTo>
                  <a:lnTo>
                    <a:pt x="6873290" y="562355"/>
                  </a:lnTo>
                  <a:lnTo>
                    <a:pt x="6870750" y="562610"/>
                  </a:lnTo>
                  <a:lnTo>
                    <a:pt x="6868083" y="562991"/>
                  </a:lnTo>
                  <a:lnTo>
                    <a:pt x="6865670" y="562991"/>
                  </a:lnTo>
                  <a:lnTo>
                    <a:pt x="6862876" y="562991"/>
                  </a:lnTo>
                  <a:lnTo>
                    <a:pt x="6860463" y="562991"/>
                  </a:lnTo>
                  <a:lnTo>
                    <a:pt x="6857669" y="562610"/>
                  </a:lnTo>
                  <a:lnTo>
                    <a:pt x="6855256" y="562355"/>
                  </a:lnTo>
                  <a:lnTo>
                    <a:pt x="6852462" y="561975"/>
                  </a:lnTo>
                  <a:lnTo>
                    <a:pt x="6850049" y="561467"/>
                  </a:lnTo>
                  <a:lnTo>
                    <a:pt x="6847636" y="560831"/>
                  </a:lnTo>
                  <a:lnTo>
                    <a:pt x="6845223" y="560197"/>
                  </a:lnTo>
                  <a:lnTo>
                    <a:pt x="6842810" y="559307"/>
                  </a:lnTo>
                  <a:lnTo>
                    <a:pt x="6840651" y="558419"/>
                  </a:lnTo>
                  <a:lnTo>
                    <a:pt x="6838492" y="557149"/>
                  </a:lnTo>
                  <a:lnTo>
                    <a:pt x="6836333" y="555878"/>
                  </a:lnTo>
                  <a:lnTo>
                    <a:pt x="6834174" y="554736"/>
                  </a:lnTo>
                  <a:lnTo>
                    <a:pt x="6832396" y="553466"/>
                  </a:lnTo>
                  <a:lnTo>
                    <a:pt x="6830618" y="551942"/>
                  </a:lnTo>
                  <a:lnTo>
                    <a:pt x="6828713" y="550418"/>
                  </a:lnTo>
                  <a:lnTo>
                    <a:pt x="6821728" y="538606"/>
                  </a:lnTo>
                  <a:lnTo>
                    <a:pt x="6820839" y="536067"/>
                  </a:lnTo>
                  <a:lnTo>
                    <a:pt x="6820458" y="533653"/>
                  </a:lnTo>
                  <a:lnTo>
                    <a:pt x="6820204" y="531241"/>
                  </a:lnTo>
                  <a:lnTo>
                    <a:pt x="6820458" y="528447"/>
                  </a:lnTo>
                  <a:lnTo>
                    <a:pt x="6821093" y="525779"/>
                  </a:lnTo>
                  <a:lnTo>
                    <a:pt x="6821728" y="523367"/>
                  </a:lnTo>
                  <a:lnTo>
                    <a:pt x="6822617" y="521207"/>
                  </a:lnTo>
                  <a:lnTo>
                    <a:pt x="6823506" y="518795"/>
                  </a:lnTo>
                  <a:lnTo>
                    <a:pt x="6824776" y="516890"/>
                  </a:lnTo>
                  <a:lnTo>
                    <a:pt x="6826046" y="514730"/>
                  </a:lnTo>
                  <a:lnTo>
                    <a:pt x="6827189" y="512952"/>
                  </a:lnTo>
                  <a:lnTo>
                    <a:pt x="6829094" y="511428"/>
                  </a:lnTo>
                  <a:lnTo>
                    <a:pt x="6830618" y="509904"/>
                  </a:lnTo>
                  <a:lnTo>
                    <a:pt x="6832396" y="508380"/>
                  </a:lnTo>
                  <a:lnTo>
                    <a:pt x="6834174" y="507111"/>
                  </a:lnTo>
                  <a:lnTo>
                    <a:pt x="6836333" y="505968"/>
                  </a:lnTo>
                  <a:lnTo>
                    <a:pt x="6838492" y="504698"/>
                  </a:lnTo>
                  <a:lnTo>
                    <a:pt x="6852208" y="500506"/>
                  </a:lnTo>
                  <a:lnTo>
                    <a:pt x="6855002" y="499872"/>
                  </a:lnTo>
                  <a:lnTo>
                    <a:pt x="6857415" y="499491"/>
                  </a:lnTo>
                  <a:lnTo>
                    <a:pt x="6860082" y="499237"/>
                  </a:lnTo>
                  <a:lnTo>
                    <a:pt x="6862622" y="499237"/>
                  </a:lnTo>
                  <a:lnTo>
                    <a:pt x="6865289" y="498982"/>
                  </a:lnTo>
                  <a:lnTo>
                    <a:pt x="6867702" y="498982"/>
                  </a:lnTo>
                  <a:lnTo>
                    <a:pt x="6870496" y="499237"/>
                  </a:lnTo>
                  <a:lnTo>
                    <a:pt x="6872909" y="499237"/>
                  </a:lnTo>
                  <a:lnTo>
                    <a:pt x="6875703" y="499491"/>
                  </a:lnTo>
                  <a:lnTo>
                    <a:pt x="6878116" y="499872"/>
                  </a:lnTo>
                  <a:lnTo>
                    <a:pt x="6880910" y="500125"/>
                  </a:lnTo>
                  <a:lnTo>
                    <a:pt x="6883323" y="500761"/>
                  </a:lnTo>
                  <a:lnTo>
                    <a:pt x="6883323" y="469011"/>
                  </a:lnTo>
                </a:path>
                <a:path w="6883400" h="10017125">
                  <a:moveTo>
                    <a:pt x="6797598" y="593978"/>
                  </a:moveTo>
                  <a:lnTo>
                    <a:pt x="6797598" y="469011"/>
                  </a:lnTo>
                </a:path>
                <a:path w="6883400" h="10017125">
                  <a:moveTo>
                    <a:pt x="6883323" y="718947"/>
                  </a:moveTo>
                  <a:lnTo>
                    <a:pt x="6883323" y="685419"/>
                  </a:lnTo>
                  <a:lnTo>
                    <a:pt x="6880910" y="686053"/>
                  </a:lnTo>
                  <a:lnTo>
                    <a:pt x="6878370" y="686689"/>
                  </a:lnTo>
                  <a:lnTo>
                    <a:pt x="6875957" y="686943"/>
                  </a:lnTo>
                  <a:lnTo>
                    <a:pt x="6873290" y="687577"/>
                  </a:lnTo>
                  <a:lnTo>
                    <a:pt x="6870750" y="687958"/>
                  </a:lnTo>
                  <a:lnTo>
                    <a:pt x="6857669" y="687958"/>
                  </a:lnTo>
                  <a:lnTo>
                    <a:pt x="6855256" y="687324"/>
                  </a:lnTo>
                  <a:lnTo>
                    <a:pt x="6852462" y="686943"/>
                  </a:lnTo>
                  <a:lnTo>
                    <a:pt x="6850049" y="686435"/>
                  </a:lnTo>
                  <a:lnTo>
                    <a:pt x="6847636" y="685800"/>
                  </a:lnTo>
                  <a:lnTo>
                    <a:pt x="6845223" y="685165"/>
                  </a:lnTo>
                  <a:lnTo>
                    <a:pt x="6832396" y="678433"/>
                  </a:lnTo>
                  <a:lnTo>
                    <a:pt x="6830618" y="676910"/>
                  </a:lnTo>
                  <a:lnTo>
                    <a:pt x="6828713" y="675386"/>
                  </a:lnTo>
                  <a:lnTo>
                    <a:pt x="6827189" y="673607"/>
                  </a:lnTo>
                  <a:lnTo>
                    <a:pt x="6825665" y="672083"/>
                  </a:lnTo>
                  <a:lnTo>
                    <a:pt x="6824522" y="669925"/>
                  </a:lnTo>
                  <a:lnTo>
                    <a:pt x="6823252" y="668147"/>
                  </a:lnTo>
                  <a:lnTo>
                    <a:pt x="6822363" y="665606"/>
                  </a:lnTo>
                  <a:lnTo>
                    <a:pt x="6821728" y="663575"/>
                  </a:lnTo>
                  <a:lnTo>
                    <a:pt x="6820839" y="661416"/>
                  </a:lnTo>
                  <a:lnTo>
                    <a:pt x="6820458" y="658622"/>
                  </a:lnTo>
                  <a:lnTo>
                    <a:pt x="6820204" y="656208"/>
                  </a:lnTo>
                  <a:lnTo>
                    <a:pt x="6820458" y="653415"/>
                  </a:lnTo>
                  <a:lnTo>
                    <a:pt x="6821093" y="651001"/>
                  </a:lnTo>
                  <a:lnTo>
                    <a:pt x="6821728" y="648335"/>
                  </a:lnTo>
                  <a:lnTo>
                    <a:pt x="6822617" y="646176"/>
                  </a:lnTo>
                  <a:lnTo>
                    <a:pt x="6823506" y="644017"/>
                  </a:lnTo>
                  <a:lnTo>
                    <a:pt x="6824776" y="641857"/>
                  </a:lnTo>
                  <a:lnTo>
                    <a:pt x="6826046" y="640079"/>
                  </a:lnTo>
                  <a:lnTo>
                    <a:pt x="6827189" y="637921"/>
                  </a:lnTo>
                  <a:lnTo>
                    <a:pt x="6829094" y="636397"/>
                  </a:lnTo>
                  <a:lnTo>
                    <a:pt x="6830618" y="634873"/>
                  </a:lnTo>
                  <a:lnTo>
                    <a:pt x="6832396" y="633349"/>
                  </a:lnTo>
                  <a:lnTo>
                    <a:pt x="6834174" y="632078"/>
                  </a:lnTo>
                  <a:lnTo>
                    <a:pt x="6836333" y="630936"/>
                  </a:lnTo>
                  <a:lnTo>
                    <a:pt x="6838492" y="629666"/>
                  </a:lnTo>
                  <a:lnTo>
                    <a:pt x="6840651" y="628776"/>
                  </a:lnTo>
                  <a:lnTo>
                    <a:pt x="6842810" y="627888"/>
                  </a:lnTo>
                  <a:lnTo>
                    <a:pt x="6845223" y="627252"/>
                  </a:lnTo>
                  <a:lnTo>
                    <a:pt x="6847382" y="626364"/>
                  </a:lnTo>
                  <a:lnTo>
                    <a:pt x="6849795" y="625728"/>
                  </a:lnTo>
                  <a:lnTo>
                    <a:pt x="6852208" y="625475"/>
                  </a:lnTo>
                  <a:lnTo>
                    <a:pt x="6855002" y="624840"/>
                  </a:lnTo>
                  <a:lnTo>
                    <a:pt x="6857415" y="624458"/>
                  </a:lnTo>
                  <a:lnTo>
                    <a:pt x="6860082" y="624458"/>
                  </a:lnTo>
                  <a:lnTo>
                    <a:pt x="6862622" y="624204"/>
                  </a:lnTo>
                  <a:lnTo>
                    <a:pt x="6865289" y="624204"/>
                  </a:lnTo>
                  <a:lnTo>
                    <a:pt x="6867702" y="624204"/>
                  </a:lnTo>
                  <a:lnTo>
                    <a:pt x="6870496" y="624204"/>
                  </a:lnTo>
                  <a:lnTo>
                    <a:pt x="6872909" y="624458"/>
                  </a:lnTo>
                  <a:lnTo>
                    <a:pt x="6875703" y="624458"/>
                  </a:lnTo>
                  <a:lnTo>
                    <a:pt x="6878116" y="624840"/>
                  </a:lnTo>
                  <a:lnTo>
                    <a:pt x="6880910" y="625094"/>
                  </a:lnTo>
                  <a:lnTo>
                    <a:pt x="6883323" y="625728"/>
                  </a:lnTo>
                  <a:lnTo>
                    <a:pt x="6883323" y="593978"/>
                  </a:lnTo>
                </a:path>
                <a:path w="6883400" h="10017125">
                  <a:moveTo>
                    <a:pt x="6797598" y="718947"/>
                  </a:moveTo>
                  <a:lnTo>
                    <a:pt x="6797598" y="593978"/>
                  </a:lnTo>
                </a:path>
                <a:path w="6883400" h="10017125">
                  <a:moveTo>
                    <a:pt x="6883323" y="843915"/>
                  </a:moveTo>
                  <a:lnTo>
                    <a:pt x="6883323" y="810387"/>
                  </a:lnTo>
                  <a:lnTo>
                    <a:pt x="6880910" y="811022"/>
                  </a:lnTo>
                  <a:lnTo>
                    <a:pt x="6878370" y="811656"/>
                  </a:lnTo>
                  <a:lnTo>
                    <a:pt x="6875957" y="812292"/>
                  </a:lnTo>
                  <a:lnTo>
                    <a:pt x="6873290" y="812546"/>
                  </a:lnTo>
                  <a:lnTo>
                    <a:pt x="6870750" y="812926"/>
                  </a:lnTo>
                  <a:lnTo>
                    <a:pt x="6868083" y="812926"/>
                  </a:lnTo>
                  <a:lnTo>
                    <a:pt x="6865670" y="813180"/>
                  </a:lnTo>
                  <a:lnTo>
                    <a:pt x="6862876" y="813180"/>
                  </a:lnTo>
                  <a:lnTo>
                    <a:pt x="6860463" y="812926"/>
                  </a:lnTo>
                  <a:lnTo>
                    <a:pt x="6857669" y="812926"/>
                  </a:lnTo>
                  <a:lnTo>
                    <a:pt x="6855256" y="812292"/>
                  </a:lnTo>
                  <a:lnTo>
                    <a:pt x="6832396" y="803401"/>
                  </a:lnTo>
                  <a:lnTo>
                    <a:pt x="6830618" y="801877"/>
                  </a:lnTo>
                  <a:lnTo>
                    <a:pt x="6828713" y="800353"/>
                  </a:lnTo>
                  <a:lnTo>
                    <a:pt x="6827189" y="798829"/>
                  </a:lnTo>
                  <a:lnTo>
                    <a:pt x="6825665" y="797051"/>
                  </a:lnTo>
                  <a:lnTo>
                    <a:pt x="6824522" y="794893"/>
                  </a:lnTo>
                  <a:lnTo>
                    <a:pt x="6823252" y="793115"/>
                  </a:lnTo>
                  <a:lnTo>
                    <a:pt x="6822363" y="790955"/>
                  </a:lnTo>
                  <a:lnTo>
                    <a:pt x="6821728" y="788543"/>
                  </a:lnTo>
                  <a:lnTo>
                    <a:pt x="6820839" y="786383"/>
                  </a:lnTo>
                  <a:lnTo>
                    <a:pt x="6820458" y="783590"/>
                  </a:lnTo>
                  <a:lnTo>
                    <a:pt x="6820204" y="781176"/>
                  </a:lnTo>
                  <a:lnTo>
                    <a:pt x="6820458" y="778382"/>
                  </a:lnTo>
                  <a:lnTo>
                    <a:pt x="6821093" y="775970"/>
                  </a:lnTo>
                  <a:lnTo>
                    <a:pt x="6821728" y="773556"/>
                  </a:lnTo>
                  <a:lnTo>
                    <a:pt x="6822617" y="771144"/>
                  </a:lnTo>
                  <a:lnTo>
                    <a:pt x="6823506" y="768985"/>
                  </a:lnTo>
                  <a:lnTo>
                    <a:pt x="6824776" y="766826"/>
                  </a:lnTo>
                  <a:lnTo>
                    <a:pt x="6826046" y="765048"/>
                  </a:lnTo>
                  <a:lnTo>
                    <a:pt x="6827189" y="763143"/>
                  </a:lnTo>
                  <a:lnTo>
                    <a:pt x="6829094" y="761365"/>
                  </a:lnTo>
                  <a:lnTo>
                    <a:pt x="6830618" y="759841"/>
                  </a:lnTo>
                  <a:lnTo>
                    <a:pt x="6832396" y="758317"/>
                  </a:lnTo>
                  <a:lnTo>
                    <a:pt x="6834174" y="757047"/>
                  </a:lnTo>
                  <a:lnTo>
                    <a:pt x="6836333" y="755903"/>
                  </a:lnTo>
                  <a:lnTo>
                    <a:pt x="6838492" y="754633"/>
                  </a:lnTo>
                  <a:lnTo>
                    <a:pt x="6840651" y="753745"/>
                  </a:lnTo>
                  <a:lnTo>
                    <a:pt x="6842810" y="752855"/>
                  </a:lnTo>
                  <a:lnTo>
                    <a:pt x="6845223" y="752221"/>
                  </a:lnTo>
                  <a:lnTo>
                    <a:pt x="6847382" y="751331"/>
                  </a:lnTo>
                  <a:lnTo>
                    <a:pt x="6849795" y="750697"/>
                  </a:lnTo>
                  <a:lnTo>
                    <a:pt x="6852208" y="750443"/>
                  </a:lnTo>
                  <a:lnTo>
                    <a:pt x="6855002" y="749807"/>
                  </a:lnTo>
                  <a:lnTo>
                    <a:pt x="6857415" y="749426"/>
                  </a:lnTo>
                  <a:lnTo>
                    <a:pt x="6860082" y="749426"/>
                  </a:lnTo>
                  <a:lnTo>
                    <a:pt x="6862622" y="749173"/>
                  </a:lnTo>
                  <a:lnTo>
                    <a:pt x="6865289" y="749173"/>
                  </a:lnTo>
                  <a:lnTo>
                    <a:pt x="6867702" y="749173"/>
                  </a:lnTo>
                  <a:lnTo>
                    <a:pt x="6870496" y="749173"/>
                  </a:lnTo>
                  <a:lnTo>
                    <a:pt x="6872909" y="749426"/>
                  </a:lnTo>
                  <a:lnTo>
                    <a:pt x="6875703" y="749426"/>
                  </a:lnTo>
                  <a:lnTo>
                    <a:pt x="6878116" y="750062"/>
                  </a:lnTo>
                  <a:lnTo>
                    <a:pt x="6880910" y="750062"/>
                  </a:lnTo>
                  <a:lnTo>
                    <a:pt x="6883323" y="750697"/>
                  </a:lnTo>
                  <a:lnTo>
                    <a:pt x="6883323" y="718947"/>
                  </a:lnTo>
                </a:path>
                <a:path w="6883400" h="10017125">
                  <a:moveTo>
                    <a:pt x="6797598" y="843915"/>
                  </a:moveTo>
                  <a:lnTo>
                    <a:pt x="6797598" y="718947"/>
                  </a:lnTo>
                </a:path>
                <a:path w="6883400" h="10017125">
                  <a:moveTo>
                    <a:pt x="6883323" y="968882"/>
                  </a:moveTo>
                  <a:lnTo>
                    <a:pt x="6883323" y="935354"/>
                  </a:lnTo>
                  <a:lnTo>
                    <a:pt x="6880910" y="935990"/>
                  </a:lnTo>
                  <a:lnTo>
                    <a:pt x="6878370" y="936625"/>
                  </a:lnTo>
                  <a:lnTo>
                    <a:pt x="6875957" y="937260"/>
                  </a:lnTo>
                  <a:lnTo>
                    <a:pt x="6873290" y="937514"/>
                  </a:lnTo>
                  <a:lnTo>
                    <a:pt x="6870750" y="937895"/>
                  </a:lnTo>
                  <a:lnTo>
                    <a:pt x="6868083" y="937895"/>
                  </a:lnTo>
                  <a:lnTo>
                    <a:pt x="6865670" y="938149"/>
                  </a:lnTo>
                  <a:lnTo>
                    <a:pt x="6862876" y="938149"/>
                  </a:lnTo>
                  <a:lnTo>
                    <a:pt x="6860463" y="937895"/>
                  </a:lnTo>
                  <a:lnTo>
                    <a:pt x="6857669" y="937895"/>
                  </a:lnTo>
                  <a:lnTo>
                    <a:pt x="6855256" y="937514"/>
                  </a:lnTo>
                  <a:lnTo>
                    <a:pt x="6852462" y="936878"/>
                  </a:lnTo>
                  <a:lnTo>
                    <a:pt x="6850049" y="936371"/>
                  </a:lnTo>
                  <a:lnTo>
                    <a:pt x="6847636" y="935736"/>
                  </a:lnTo>
                  <a:lnTo>
                    <a:pt x="6832396" y="928370"/>
                  </a:lnTo>
                  <a:lnTo>
                    <a:pt x="6830618" y="927226"/>
                  </a:lnTo>
                  <a:lnTo>
                    <a:pt x="6828713" y="925322"/>
                  </a:lnTo>
                  <a:lnTo>
                    <a:pt x="6827189" y="923798"/>
                  </a:lnTo>
                  <a:lnTo>
                    <a:pt x="6825665" y="922020"/>
                  </a:lnTo>
                  <a:lnTo>
                    <a:pt x="6824522" y="919861"/>
                  </a:lnTo>
                  <a:lnTo>
                    <a:pt x="6823252" y="918082"/>
                  </a:lnTo>
                  <a:lnTo>
                    <a:pt x="6822363" y="915924"/>
                  </a:lnTo>
                  <a:lnTo>
                    <a:pt x="6821728" y="913511"/>
                  </a:lnTo>
                  <a:lnTo>
                    <a:pt x="6820839" y="911351"/>
                  </a:lnTo>
                  <a:lnTo>
                    <a:pt x="6820458" y="908557"/>
                  </a:lnTo>
                  <a:lnTo>
                    <a:pt x="6820204" y="906145"/>
                  </a:lnTo>
                  <a:lnTo>
                    <a:pt x="6820458" y="903351"/>
                  </a:lnTo>
                  <a:lnTo>
                    <a:pt x="6821093" y="900938"/>
                  </a:lnTo>
                  <a:lnTo>
                    <a:pt x="6821728" y="898525"/>
                  </a:lnTo>
                  <a:lnTo>
                    <a:pt x="6822617" y="896112"/>
                  </a:lnTo>
                  <a:lnTo>
                    <a:pt x="6823506" y="893952"/>
                  </a:lnTo>
                  <a:lnTo>
                    <a:pt x="6824776" y="891794"/>
                  </a:lnTo>
                  <a:lnTo>
                    <a:pt x="6826046" y="890016"/>
                  </a:lnTo>
                  <a:lnTo>
                    <a:pt x="6827189" y="888111"/>
                  </a:lnTo>
                  <a:lnTo>
                    <a:pt x="6829094" y="886332"/>
                  </a:lnTo>
                  <a:lnTo>
                    <a:pt x="6830618" y="884808"/>
                  </a:lnTo>
                  <a:lnTo>
                    <a:pt x="6832396" y="883539"/>
                  </a:lnTo>
                  <a:lnTo>
                    <a:pt x="6834174" y="882015"/>
                  </a:lnTo>
                  <a:lnTo>
                    <a:pt x="6836333" y="880872"/>
                  </a:lnTo>
                  <a:lnTo>
                    <a:pt x="6838492" y="879601"/>
                  </a:lnTo>
                  <a:lnTo>
                    <a:pt x="6840651" y="878713"/>
                  </a:lnTo>
                  <a:lnTo>
                    <a:pt x="6842810" y="877824"/>
                  </a:lnTo>
                  <a:lnTo>
                    <a:pt x="6845223" y="877189"/>
                  </a:lnTo>
                  <a:lnTo>
                    <a:pt x="6847382" y="876300"/>
                  </a:lnTo>
                  <a:lnTo>
                    <a:pt x="6849795" y="875665"/>
                  </a:lnTo>
                  <a:lnTo>
                    <a:pt x="6852208" y="875411"/>
                  </a:lnTo>
                  <a:lnTo>
                    <a:pt x="6855002" y="874776"/>
                  </a:lnTo>
                  <a:lnTo>
                    <a:pt x="6857415" y="874395"/>
                  </a:lnTo>
                  <a:lnTo>
                    <a:pt x="6860082" y="874395"/>
                  </a:lnTo>
                  <a:lnTo>
                    <a:pt x="6862622" y="874141"/>
                  </a:lnTo>
                  <a:lnTo>
                    <a:pt x="6865289" y="874141"/>
                  </a:lnTo>
                  <a:lnTo>
                    <a:pt x="6867702" y="874141"/>
                  </a:lnTo>
                  <a:lnTo>
                    <a:pt x="6870496" y="874141"/>
                  </a:lnTo>
                  <a:lnTo>
                    <a:pt x="6872909" y="874395"/>
                  </a:lnTo>
                  <a:lnTo>
                    <a:pt x="6875703" y="874395"/>
                  </a:lnTo>
                  <a:lnTo>
                    <a:pt x="6878116" y="875029"/>
                  </a:lnTo>
                  <a:lnTo>
                    <a:pt x="6880910" y="875411"/>
                  </a:lnTo>
                  <a:lnTo>
                    <a:pt x="6883323" y="875665"/>
                  </a:lnTo>
                  <a:lnTo>
                    <a:pt x="6883323" y="843915"/>
                  </a:lnTo>
                </a:path>
                <a:path w="6883400" h="10017125">
                  <a:moveTo>
                    <a:pt x="6797598" y="968882"/>
                  </a:moveTo>
                  <a:lnTo>
                    <a:pt x="6797598" y="843915"/>
                  </a:lnTo>
                </a:path>
                <a:path w="6883400" h="10017125">
                  <a:moveTo>
                    <a:pt x="6883323" y="1093851"/>
                  </a:moveTo>
                  <a:lnTo>
                    <a:pt x="6883323" y="1060323"/>
                  </a:lnTo>
                  <a:lnTo>
                    <a:pt x="6880910" y="1060957"/>
                  </a:lnTo>
                  <a:lnTo>
                    <a:pt x="6878370" y="1061593"/>
                  </a:lnTo>
                  <a:lnTo>
                    <a:pt x="6875957" y="1062227"/>
                  </a:lnTo>
                  <a:lnTo>
                    <a:pt x="6873290" y="1062481"/>
                  </a:lnTo>
                  <a:lnTo>
                    <a:pt x="6870750" y="1062863"/>
                  </a:lnTo>
                  <a:lnTo>
                    <a:pt x="6868083" y="1063117"/>
                  </a:lnTo>
                  <a:lnTo>
                    <a:pt x="6865670" y="1063117"/>
                  </a:lnTo>
                  <a:lnTo>
                    <a:pt x="6862876" y="1063117"/>
                  </a:lnTo>
                  <a:lnTo>
                    <a:pt x="6860463" y="1063117"/>
                  </a:lnTo>
                  <a:lnTo>
                    <a:pt x="6857669" y="1062863"/>
                  </a:lnTo>
                  <a:lnTo>
                    <a:pt x="6855256" y="1062481"/>
                  </a:lnTo>
                  <a:lnTo>
                    <a:pt x="6852462" y="1061847"/>
                  </a:lnTo>
                  <a:lnTo>
                    <a:pt x="6850049" y="1061593"/>
                  </a:lnTo>
                  <a:lnTo>
                    <a:pt x="6847636" y="1060703"/>
                  </a:lnTo>
                  <a:lnTo>
                    <a:pt x="6845223" y="1060069"/>
                  </a:lnTo>
                  <a:lnTo>
                    <a:pt x="6842810" y="1059179"/>
                  </a:lnTo>
                  <a:lnTo>
                    <a:pt x="6832396" y="1053338"/>
                  </a:lnTo>
                  <a:lnTo>
                    <a:pt x="6830618" y="1052195"/>
                  </a:lnTo>
                  <a:lnTo>
                    <a:pt x="6828713" y="1050290"/>
                  </a:lnTo>
                  <a:lnTo>
                    <a:pt x="6827189" y="1048766"/>
                  </a:lnTo>
                  <a:lnTo>
                    <a:pt x="6825665" y="1046988"/>
                  </a:lnTo>
                  <a:lnTo>
                    <a:pt x="6824522" y="1044828"/>
                  </a:lnTo>
                  <a:lnTo>
                    <a:pt x="6823252" y="1043051"/>
                  </a:lnTo>
                  <a:lnTo>
                    <a:pt x="6822363" y="1040892"/>
                  </a:lnTo>
                  <a:lnTo>
                    <a:pt x="6821728" y="1038478"/>
                  </a:lnTo>
                  <a:lnTo>
                    <a:pt x="6820839" y="1036320"/>
                  </a:lnTo>
                  <a:lnTo>
                    <a:pt x="6820458" y="1033906"/>
                  </a:lnTo>
                  <a:lnTo>
                    <a:pt x="6820204" y="1031113"/>
                  </a:lnTo>
                  <a:lnTo>
                    <a:pt x="6820458" y="1028319"/>
                  </a:lnTo>
                  <a:lnTo>
                    <a:pt x="6821093" y="1025905"/>
                  </a:lnTo>
                  <a:lnTo>
                    <a:pt x="6821728" y="1023493"/>
                  </a:lnTo>
                  <a:lnTo>
                    <a:pt x="6822617" y="1021079"/>
                  </a:lnTo>
                  <a:lnTo>
                    <a:pt x="6823506" y="1018921"/>
                  </a:lnTo>
                  <a:lnTo>
                    <a:pt x="6824776" y="1016762"/>
                  </a:lnTo>
                  <a:lnTo>
                    <a:pt x="6826046" y="1014983"/>
                  </a:lnTo>
                  <a:lnTo>
                    <a:pt x="6827189" y="1013078"/>
                  </a:lnTo>
                  <a:lnTo>
                    <a:pt x="6829094" y="1011554"/>
                  </a:lnTo>
                  <a:lnTo>
                    <a:pt x="6830618" y="1009776"/>
                  </a:lnTo>
                  <a:lnTo>
                    <a:pt x="6832396" y="1008506"/>
                  </a:lnTo>
                  <a:lnTo>
                    <a:pt x="6834174" y="1006982"/>
                  </a:lnTo>
                  <a:lnTo>
                    <a:pt x="6836333" y="1005840"/>
                  </a:lnTo>
                  <a:lnTo>
                    <a:pt x="6838492" y="1004951"/>
                  </a:lnTo>
                  <a:lnTo>
                    <a:pt x="6840651" y="1003680"/>
                  </a:lnTo>
                  <a:lnTo>
                    <a:pt x="6842810" y="1002792"/>
                  </a:lnTo>
                  <a:lnTo>
                    <a:pt x="6845223" y="1002156"/>
                  </a:lnTo>
                  <a:lnTo>
                    <a:pt x="6847382" y="1001268"/>
                  </a:lnTo>
                  <a:lnTo>
                    <a:pt x="6849795" y="1000887"/>
                  </a:lnTo>
                  <a:lnTo>
                    <a:pt x="6852208" y="1000378"/>
                  </a:lnTo>
                  <a:lnTo>
                    <a:pt x="6855002" y="999744"/>
                  </a:lnTo>
                  <a:lnTo>
                    <a:pt x="6857415" y="999744"/>
                  </a:lnTo>
                  <a:lnTo>
                    <a:pt x="6860082" y="999363"/>
                  </a:lnTo>
                  <a:lnTo>
                    <a:pt x="6862622" y="999108"/>
                  </a:lnTo>
                  <a:lnTo>
                    <a:pt x="6865289" y="999108"/>
                  </a:lnTo>
                  <a:lnTo>
                    <a:pt x="6867702" y="999108"/>
                  </a:lnTo>
                  <a:lnTo>
                    <a:pt x="6870496" y="999108"/>
                  </a:lnTo>
                  <a:lnTo>
                    <a:pt x="6872909" y="999363"/>
                  </a:lnTo>
                  <a:lnTo>
                    <a:pt x="6875703" y="999744"/>
                  </a:lnTo>
                  <a:lnTo>
                    <a:pt x="6878116" y="999998"/>
                  </a:lnTo>
                  <a:lnTo>
                    <a:pt x="6880910" y="1000378"/>
                  </a:lnTo>
                  <a:lnTo>
                    <a:pt x="6883323" y="1000632"/>
                  </a:lnTo>
                  <a:lnTo>
                    <a:pt x="6883323" y="968882"/>
                  </a:lnTo>
                </a:path>
                <a:path w="6883400" h="10017125">
                  <a:moveTo>
                    <a:pt x="6797598" y="1093851"/>
                  </a:moveTo>
                  <a:lnTo>
                    <a:pt x="6797598" y="968882"/>
                  </a:lnTo>
                </a:path>
                <a:path w="6883400" h="10017125">
                  <a:moveTo>
                    <a:pt x="6883323" y="1219200"/>
                  </a:moveTo>
                  <a:lnTo>
                    <a:pt x="6883323" y="1185291"/>
                  </a:lnTo>
                  <a:lnTo>
                    <a:pt x="6880910" y="1185926"/>
                  </a:lnTo>
                  <a:lnTo>
                    <a:pt x="6878370" y="1186561"/>
                  </a:lnTo>
                  <a:lnTo>
                    <a:pt x="6875957" y="1187196"/>
                  </a:lnTo>
                  <a:lnTo>
                    <a:pt x="6873290" y="1187450"/>
                  </a:lnTo>
                  <a:lnTo>
                    <a:pt x="6870750" y="1187830"/>
                  </a:lnTo>
                  <a:lnTo>
                    <a:pt x="6868083" y="1188085"/>
                  </a:lnTo>
                  <a:lnTo>
                    <a:pt x="6865670" y="1188085"/>
                  </a:lnTo>
                  <a:lnTo>
                    <a:pt x="6862876" y="1188085"/>
                  </a:lnTo>
                  <a:lnTo>
                    <a:pt x="6860463" y="1188085"/>
                  </a:lnTo>
                  <a:lnTo>
                    <a:pt x="6857669" y="1187830"/>
                  </a:lnTo>
                  <a:lnTo>
                    <a:pt x="6855256" y="1187450"/>
                  </a:lnTo>
                  <a:lnTo>
                    <a:pt x="6852462" y="1187196"/>
                  </a:lnTo>
                  <a:lnTo>
                    <a:pt x="6850049" y="1186561"/>
                  </a:lnTo>
                  <a:lnTo>
                    <a:pt x="6847636" y="1185926"/>
                  </a:lnTo>
                  <a:lnTo>
                    <a:pt x="6845223" y="1185037"/>
                  </a:lnTo>
                  <a:lnTo>
                    <a:pt x="6842810" y="1184402"/>
                  </a:lnTo>
                  <a:lnTo>
                    <a:pt x="6840651" y="1183513"/>
                  </a:lnTo>
                  <a:lnTo>
                    <a:pt x="6838492" y="1182243"/>
                  </a:lnTo>
                  <a:lnTo>
                    <a:pt x="6836333" y="1181100"/>
                  </a:lnTo>
                  <a:lnTo>
                    <a:pt x="6834174" y="1179829"/>
                  </a:lnTo>
                  <a:lnTo>
                    <a:pt x="6832396" y="1178305"/>
                  </a:lnTo>
                  <a:lnTo>
                    <a:pt x="6830618" y="1177163"/>
                  </a:lnTo>
                  <a:lnTo>
                    <a:pt x="6828713" y="1175639"/>
                  </a:lnTo>
                  <a:lnTo>
                    <a:pt x="6827189" y="1173733"/>
                  </a:lnTo>
                  <a:lnTo>
                    <a:pt x="6825665" y="1171955"/>
                  </a:lnTo>
                  <a:lnTo>
                    <a:pt x="6824522" y="1170051"/>
                  </a:lnTo>
                  <a:lnTo>
                    <a:pt x="6823252" y="1168019"/>
                  </a:lnTo>
                  <a:lnTo>
                    <a:pt x="6822363" y="1165860"/>
                  </a:lnTo>
                  <a:lnTo>
                    <a:pt x="6821728" y="1163701"/>
                  </a:lnTo>
                  <a:lnTo>
                    <a:pt x="6820839" y="1161288"/>
                  </a:lnTo>
                  <a:lnTo>
                    <a:pt x="6820458" y="1158875"/>
                  </a:lnTo>
                  <a:lnTo>
                    <a:pt x="6820204" y="1156080"/>
                  </a:lnTo>
                  <a:lnTo>
                    <a:pt x="6820458" y="1153287"/>
                  </a:lnTo>
                  <a:lnTo>
                    <a:pt x="6821093" y="1150874"/>
                  </a:lnTo>
                  <a:lnTo>
                    <a:pt x="6826046" y="1139952"/>
                  </a:lnTo>
                  <a:lnTo>
                    <a:pt x="6827189" y="1138047"/>
                  </a:lnTo>
                  <a:lnTo>
                    <a:pt x="6829094" y="1136523"/>
                  </a:lnTo>
                  <a:lnTo>
                    <a:pt x="6830618" y="1134745"/>
                  </a:lnTo>
                  <a:lnTo>
                    <a:pt x="6832396" y="1133475"/>
                  </a:lnTo>
                  <a:lnTo>
                    <a:pt x="6834174" y="1131951"/>
                  </a:lnTo>
                  <a:lnTo>
                    <a:pt x="6836333" y="1130807"/>
                  </a:lnTo>
                  <a:lnTo>
                    <a:pt x="6838492" y="1129919"/>
                  </a:lnTo>
                  <a:lnTo>
                    <a:pt x="6840651" y="1128902"/>
                  </a:lnTo>
                  <a:lnTo>
                    <a:pt x="6857415" y="1124712"/>
                  </a:lnTo>
                  <a:lnTo>
                    <a:pt x="6860082" y="1124330"/>
                  </a:lnTo>
                  <a:lnTo>
                    <a:pt x="6862622" y="1124077"/>
                  </a:lnTo>
                  <a:lnTo>
                    <a:pt x="6865289" y="1124077"/>
                  </a:lnTo>
                  <a:lnTo>
                    <a:pt x="6867702" y="1124077"/>
                  </a:lnTo>
                  <a:lnTo>
                    <a:pt x="6870496" y="1124077"/>
                  </a:lnTo>
                  <a:lnTo>
                    <a:pt x="6872909" y="1124330"/>
                  </a:lnTo>
                  <a:lnTo>
                    <a:pt x="6875703" y="1124712"/>
                  </a:lnTo>
                  <a:lnTo>
                    <a:pt x="6878116" y="1124966"/>
                  </a:lnTo>
                  <a:lnTo>
                    <a:pt x="6880910" y="1125347"/>
                  </a:lnTo>
                  <a:lnTo>
                    <a:pt x="6883323" y="1125601"/>
                  </a:lnTo>
                  <a:lnTo>
                    <a:pt x="6883323" y="1093851"/>
                  </a:lnTo>
                </a:path>
                <a:path w="6883400" h="10017125">
                  <a:moveTo>
                    <a:pt x="6797598" y="1219200"/>
                  </a:moveTo>
                  <a:lnTo>
                    <a:pt x="6797598" y="1093851"/>
                  </a:lnTo>
                </a:path>
                <a:path w="6883400" h="10017125">
                  <a:moveTo>
                    <a:pt x="6883323" y="1344168"/>
                  </a:moveTo>
                  <a:lnTo>
                    <a:pt x="6883323" y="1310258"/>
                  </a:lnTo>
                  <a:lnTo>
                    <a:pt x="6880910" y="1310894"/>
                  </a:lnTo>
                  <a:lnTo>
                    <a:pt x="6878370" y="1311528"/>
                  </a:lnTo>
                  <a:lnTo>
                    <a:pt x="6875957" y="1312164"/>
                  </a:lnTo>
                  <a:lnTo>
                    <a:pt x="6873290" y="1312418"/>
                  </a:lnTo>
                  <a:lnTo>
                    <a:pt x="6870750" y="1312799"/>
                  </a:lnTo>
                  <a:lnTo>
                    <a:pt x="6868083" y="1313052"/>
                  </a:lnTo>
                  <a:lnTo>
                    <a:pt x="6865670" y="1313052"/>
                  </a:lnTo>
                  <a:lnTo>
                    <a:pt x="6862876" y="1313052"/>
                  </a:lnTo>
                  <a:lnTo>
                    <a:pt x="6860463" y="1313052"/>
                  </a:lnTo>
                  <a:lnTo>
                    <a:pt x="6857669" y="1312799"/>
                  </a:lnTo>
                  <a:lnTo>
                    <a:pt x="6855256" y="1312418"/>
                  </a:lnTo>
                  <a:lnTo>
                    <a:pt x="6852462" y="1312164"/>
                  </a:lnTo>
                  <a:lnTo>
                    <a:pt x="6850049" y="1311528"/>
                  </a:lnTo>
                  <a:lnTo>
                    <a:pt x="6847636" y="1310894"/>
                  </a:lnTo>
                  <a:lnTo>
                    <a:pt x="6845223" y="1310258"/>
                  </a:lnTo>
                  <a:lnTo>
                    <a:pt x="6842810" y="1309370"/>
                  </a:lnTo>
                  <a:lnTo>
                    <a:pt x="6840651" y="1308480"/>
                  </a:lnTo>
                  <a:lnTo>
                    <a:pt x="6838492" y="1307211"/>
                  </a:lnTo>
                  <a:lnTo>
                    <a:pt x="6836333" y="1306068"/>
                  </a:lnTo>
                  <a:lnTo>
                    <a:pt x="6834174" y="1304798"/>
                  </a:lnTo>
                  <a:lnTo>
                    <a:pt x="6832396" y="1303654"/>
                  </a:lnTo>
                  <a:lnTo>
                    <a:pt x="6830618" y="1302130"/>
                  </a:lnTo>
                  <a:lnTo>
                    <a:pt x="6828713" y="1300606"/>
                  </a:lnTo>
                  <a:lnTo>
                    <a:pt x="6827189" y="1298702"/>
                  </a:lnTo>
                  <a:lnTo>
                    <a:pt x="6825665" y="1296924"/>
                  </a:lnTo>
                  <a:lnTo>
                    <a:pt x="6824522" y="1295019"/>
                  </a:lnTo>
                  <a:lnTo>
                    <a:pt x="6823252" y="1292987"/>
                  </a:lnTo>
                  <a:lnTo>
                    <a:pt x="6822363" y="1290827"/>
                  </a:lnTo>
                  <a:lnTo>
                    <a:pt x="6821728" y="1288669"/>
                  </a:lnTo>
                  <a:lnTo>
                    <a:pt x="6820839" y="1286255"/>
                  </a:lnTo>
                  <a:lnTo>
                    <a:pt x="6820458" y="1283843"/>
                  </a:lnTo>
                  <a:lnTo>
                    <a:pt x="6820204" y="1281049"/>
                  </a:lnTo>
                  <a:lnTo>
                    <a:pt x="6826046" y="1264920"/>
                  </a:lnTo>
                  <a:lnTo>
                    <a:pt x="6827189" y="1263015"/>
                  </a:lnTo>
                  <a:lnTo>
                    <a:pt x="6829094" y="1261491"/>
                  </a:lnTo>
                  <a:lnTo>
                    <a:pt x="6830618" y="1259967"/>
                  </a:lnTo>
                  <a:lnTo>
                    <a:pt x="6832396" y="1258443"/>
                  </a:lnTo>
                  <a:lnTo>
                    <a:pt x="6857415" y="1249679"/>
                  </a:lnTo>
                  <a:lnTo>
                    <a:pt x="6860082" y="1249299"/>
                  </a:lnTo>
                  <a:lnTo>
                    <a:pt x="6862622" y="1249299"/>
                  </a:lnTo>
                  <a:lnTo>
                    <a:pt x="6865289" y="1249045"/>
                  </a:lnTo>
                  <a:lnTo>
                    <a:pt x="6867702" y="1249045"/>
                  </a:lnTo>
                  <a:lnTo>
                    <a:pt x="6870496" y="1249299"/>
                  </a:lnTo>
                  <a:lnTo>
                    <a:pt x="6872909" y="1249299"/>
                  </a:lnTo>
                  <a:lnTo>
                    <a:pt x="6875703" y="1249679"/>
                  </a:lnTo>
                  <a:lnTo>
                    <a:pt x="6878116" y="1249933"/>
                  </a:lnTo>
                  <a:lnTo>
                    <a:pt x="6880910" y="1250315"/>
                  </a:lnTo>
                  <a:lnTo>
                    <a:pt x="6883323" y="1250823"/>
                  </a:lnTo>
                  <a:lnTo>
                    <a:pt x="6883323" y="1219200"/>
                  </a:lnTo>
                </a:path>
                <a:path w="6883400" h="10017125">
                  <a:moveTo>
                    <a:pt x="6797598" y="1344168"/>
                  </a:moveTo>
                  <a:lnTo>
                    <a:pt x="6797598" y="1219200"/>
                  </a:lnTo>
                </a:path>
                <a:path w="6883400" h="10017125">
                  <a:moveTo>
                    <a:pt x="6883323" y="1469136"/>
                  </a:moveTo>
                  <a:lnTo>
                    <a:pt x="6883323" y="1435227"/>
                  </a:lnTo>
                  <a:lnTo>
                    <a:pt x="6880910" y="1435862"/>
                  </a:lnTo>
                  <a:lnTo>
                    <a:pt x="6878370" y="1436751"/>
                  </a:lnTo>
                  <a:lnTo>
                    <a:pt x="6875957" y="1437131"/>
                  </a:lnTo>
                  <a:lnTo>
                    <a:pt x="6873290" y="1437386"/>
                  </a:lnTo>
                  <a:lnTo>
                    <a:pt x="6870750" y="1437767"/>
                  </a:lnTo>
                  <a:lnTo>
                    <a:pt x="6868083" y="1438021"/>
                  </a:lnTo>
                  <a:lnTo>
                    <a:pt x="6865670" y="1438021"/>
                  </a:lnTo>
                  <a:lnTo>
                    <a:pt x="6862876" y="1438021"/>
                  </a:lnTo>
                  <a:lnTo>
                    <a:pt x="6860463" y="1438021"/>
                  </a:lnTo>
                  <a:lnTo>
                    <a:pt x="6857669" y="1437767"/>
                  </a:lnTo>
                  <a:lnTo>
                    <a:pt x="6855256" y="1437386"/>
                  </a:lnTo>
                  <a:lnTo>
                    <a:pt x="6852462" y="1437131"/>
                  </a:lnTo>
                  <a:lnTo>
                    <a:pt x="6850049" y="1436497"/>
                  </a:lnTo>
                  <a:lnTo>
                    <a:pt x="6847636" y="1435862"/>
                  </a:lnTo>
                  <a:lnTo>
                    <a:pt x="6845223" y="1435227"/>
                  </a:lnTo>
                  <a:lnTo>
                    <a:pt x="6842810" y="1434338"/>
                  </a:lnTo>
                  <a:lnTo>
                    <a:pt x="6840651" y="1433449"/>
                  </a:lnTo>
                  <a:lnTo>
                    <a:pt x="6838492" y="1432178"/>
                  </a:lnTo>
                  <a:lnTo>
                    <a:pt x="6836333" y="1431036"/>
                  </a:lnTo>
                  <a:lnTo>
                    <a:pt x="6834174" y="1429766"/>
                  </a:lnTo>
                  <a:lnTo>
                    <a:pt x="6832396" y="1428623"/>
                  </a:lnTo>
                  <a:lnTo>
                    <a:pt x="6830618" y="1427099"/>
                  </a:lnTo>
                  <a:lnTo>
                    <a:pt x="6828713" y="1425575"/>
                  </a:lnTo>
                  <a:lnTo>
                    <a:pt x="6827189" y="1423670"/>
                  </a:lnTo>
                  <a:lnTo>
                    <a:pt x="6825665" y="1421892"/>
                  </a:lnTo>
                  <a:lnTo>
                    <a:pt x="6824522" y="1419987"/>
                  </a:lnTo>
                  <a:lnTo>
                    <a:pt x="6823252" y="1417954"/>
                  </a:lnTo>
                  <a:lnTo>
                    <a:pt x="6822363" y="1415796"/>
                  </a:lnTo>
                  <a:lnTo>
                    <a:pt x="6821728" y="1413637"/>
                  </a:lnTo>
                  <a:lnTo>
                    <a:pt x="6820839" y="1411224"/>
                  </a:lnTo>
                  <a:lnTo>
                    <a:pt x="6820458" y="1408811"/>
                  </a:lnTo>
                  <a:lnTo>
                    <a:pt x="6820204" y="1406271"/>
                  </a:lnTo>
                  <a:lnTo>
                    <a:pt x="6824776" y="1392047"/>
                  </a:lnTo>
                  <a:lnTo>
                    <a:pt x="6826046" y="1389888"/>
                  </a:lnTo>
                  <a:lnTo>
                    <a:pt x="6827189" y="1387982"/>
                  </a:lnTo>
                  <a:lnTo>
                    <a:pt x="6829094" y="1386458"/>
                  </a:lnTo>
                  <a:lnTo>
                    <a:pt x="6830618" y="1384935"/>
                  </a:lnTo>
                  <a:lnTo>
                    <a:pt x="6857415" y="1374648"/>
                  </a:lnTo>
                  <a:lnTo>
                    <a:pt x="6860082" y="1374267"/>
                  </a:lnTo>
                  <a:lnTo>
                    <a:pt x="6862622" y="1374267"/>
                  </a:lnTo>
                  <a:lnTo>
                    <a:pt x="6865289" y="1374013"/>
                  </a:lnTo>
                  <a:lnTo>
                    <a:pt x="6867702" y="1374013"/>
                  </a:lnTo>
                  <a:lnTo>
                    <a:pt x="6870496" y="1374267"/>
                  </a:lnTo>
                  <a:lnTo>
                    <a:pt x="6872909" y="1374267"/>
                  </a:lnTo>
                  <a:lnTo>
                    <a:pt x="6875703" y="1374648"/>
                  </a:lnTo>
                  <a:lnTo>
                    <a:pt x="6878116" y="1374902"/>
                  </a:lnTo>
                  <a:lnTo>
                    <a:pt x="6880910" y="1375282"/>
                  </a:lnTo>
                  <a:lnTo>
                    <a:pt x="6883323" y="1375791"/>
                  </a:lnTo>
                  <a:lnTo>
                    <a:pt x="6883323" y="1344168"/>
                  </a:lnTo>
                </a:path>
                <a:path w="6883400" h="10017125">
                  <a:moveTo>
                    <a:pt x="6797598" y="1469136"/>
                  </a:moveTo>
                  <a:lnTo>
                    <a:pt x="6797598" y="1344168"/>
                  </a:lnTo>
                </a:path>
                <a:path w="6883400" h="10017125">
                  <a:moveTo>
                    <a:pt x="6883323" y="1594103"/>
                  </a:moveTo>
                  <a:lnTo>
                    <a:pt x="6883323" y="1560195"/>
                  </a:lnTo>
                  <a:lnTo>
                    <a:pt x="6880910" y="1560829"/>
                  </a:lnTo>
                  <a:lnTo>
                    <a:pt x="6878370" y="1561719"/>
                  </a:lnTo>
                  <a:lnTo>
                    <a:pt x="6875957" y="1562100"/>
                  </a:lnTo>
                  <a:lnTo>
                    <a:pt x="6873290" y="1562353"/>
                  </a:lnTo>
                  <a:lnTo>
                    <a:pt x="6870750" y="1562735"/>
                  </a:lnTo>
                  <a:lnTo>
                    <a:pt x="6868083" y="1562989"/>
                  </a:lnTo>
                  <a:lnTo>
                    <a:pt x="6865670" y="1562989"/>
                  </a:lnTo>
                  <a:lnTo>
                    <a:pt x="6862876" y="1562989"/>
                  </a:lnTo>
                  <a:lnTo>
                    <a:pt x="6860463" y="1562989"/>
                  </a:lnTo>
                  <a:lnTo>
                    <a:pt x="6857669" y="1562735"/>
                  </a:lnTo>
                  <a:lnTo>
                    <a:pt x="6855256" y="1562353"/>
                  </a:lnTo>
                  <a:lnTo>
                    <a:pt x="6852462" y="1562100"/>
                  </a:lnTo>
                  <a:lnTo>
                    <a:pt x="6850049" y="1561465"/>
                  </a:lnTo>
                  <a:lnTo>
                    <a:pt x="6847636" y="1560829"/>
                  </a:lnTo>
                  <a:lnTo>
                    <a:pt x="6845223" y="1560195"/>
                  </a:lnTo>
                  <a:lnTo>
                    <a:pt x="6842810" y="1559305"/>
                  </a:lnTo>
                  <a:lnTo>
                    <a:pt x="6840651" y="1558417"/>
                  </a:lnTo>
                  <a:lnTo>
                    <a:pt x="6838492" y="1557147"/>
                  </a:lnTo>
                  <a:lnTo>
                    <a:pt x="6836333" y="1556003"/>
                  </a:lnTo>
                  <a:lnTo>
                    <a:pt x="6834174" y="1554733"/>
                  </a:lnTo>
                  <a:lnTo>
                    <a:pt x="6832396" y="1553591"/>
                  </a:lnTo>
                  <a:lnTo>
                    <a:pt x="6830618" y="1552067"/>
                  </a:lnTo>
                  <a:lnTo>
                    <a:pt x="6828713" y="1550543"/>
                  </a:lnTo>
                  <a:lnTo>
                    <a:pt x="6827189" y="1548638"/>
                  </a:lnTo>
                  <a:lnTo>
                    <a:pt x="6825665" y="1546860"/>
                  </a:lnTo>
                  <a:lnTo>
                    <a:pt x="6824522" y="1544954"/>
                  </a:lnTo>
                  <a:lnTo>
                    <a:pt x="6823252" y="1542923"/>
                  </a:lnTo>
                  <a:lnTo>
                    <a:pt x="6822363" y="1540764"/>
                  </a:lnTo>
                  <a:lnTo>
                    <a:pt x="6821728" y="1538604"/>
                  </a:lnTo>
                  <a:lnTo>
                    <a:pt x="6820839" y="1536192"/>
                  </a:lnTo>
                  <a:lnTo>
                    <a:pt x="6820458" y="1533778"/>
                  </a:lnTo>
                  <a:lnTo>
                    <a:pt x="6820204" y="1531239"/>
                  </a:lnTo>
                  <a:lnTo>
                    <a:pt x="6820458" y="1528572"/>
                  </a:lnTo>
                  <a:lnTo>
                    <a:pt x="6821093" y="1525777"/>
                  </a:lnTo>
                  <a:lnTo>
                    <a:pt x="6821728" y="1523365"/>
                  </a:lnTo>
                  <a:lnTo>
                    <a:pt x="6822617" y="1521205"/>
                  </a:lnTo>
                  <a:lnTo>
                    <a:pt x="6823506" y="1518793"/>
                  </a:lnTo>
                  <a:lnTo>
                    <a:pt x="6824776" y="1517015"/>
                  </a:lnTo>
                  <a:lnTo>
                    <a:pt x="6826046" y="1514855"/>
                  </a:lnTo>
                  <a:lnTo>
                    <a:pt x="6827189" y="1512951"/>
                  </a:lnTo>
                  <a:lnTo>
                    <a:pt x="6829094" y="1511427"/>
                  </a:lnTo>
                  <a:lnTo>
                    <a:pt x="6830618" y="1509902"/>
                  </a:lnTo>
                  <a:lnTo>
                    <a:pt x="6832396" y="1508378"/>
                  </a:lnTo>
                  <a:lnTo>
                    <a:pt x="6857415" y="1499616"/>
                  </a:lnTo>
                  <a:lnTo>
                    <a:pt x="6860082" y="1499235"/>
                  </a:lnTo>
                  <a:lnTo>
                    <a:pt x="6862622" y="1499235"/>
                  </a:lnTo>
                  <a:lnTo>
                    <a:pt x="6865289" y="1498980"/>
                  </a:lnTo>
                  <a:lnTo>
                    <a:pt x="6867702" y="1498980"/>
                  </a:lnTo>
                  <a:lnTo>
                    <a:pt x="6870496" y="1499235"/>
                  </a:lnTo>
                  <a:lnTo>
                    <a:pt x="6872909" y="1499235"/>
                  </a:lnTo>
                  <a:lnTo>
                    <a:pt x="6875703" y="1499616"/>
                  </a:lnTo>
                  <a:lnTo>
                    <a:pt x="6878116" y="1499870"/>
                  </a:lnTo>
                  <a:lnTo>
                    <a:pt x="6880910" y="1500251"/>
                  </a:lnTo>
                  <a:lnTo>
                    <a:pt x="6883323" y="1500758"/>
                  </a:lnTo>
                  <a:lnTo>
                    <a:pt x="6883323" y="1469136"/>
                  </a:lnTo>
                </a:path>
                <a:path w="6883400" h="10017125">
                  <a:moveTo>
                    <a:pt x="6797598" y="1594103"/>
                  </a:moveTo>
                  <a:lnTo>
                    <a:pt x="6797598" y="1469136"/>
                  </a:lnTo>
                </a:path>
                <a:path w="6883400" h="10017125">
                  <a:moveTo>
                    <a:pt x="6883323" y="1719072"/>
                  </a:moveTo>
                  <a:lnTo>
                    <a:pt x="6883323" y="1685163"/>
                  </a:lnTo>
                  <a:lnTo>
                    <a:pt x="6880910" y="1686178"/>
                  </a:lnTo>
                  <a:lnTo>
                    <a:pt x="6878370" y="1686687"/>
                  </a:lnTo>
                  <a:lnTo>
                    <a:pt x="6875957" y="1687068"/>
                  </a:lnTo>
                  <a:lnTo>
                    <a:pt x="6873290" y="1687702"/>
                  </a:lnTo>
                  <a:lnTo>
                    <a:pt x="6870750" y="1687702"/>
                  </a:lnTo>
                  <a:lnTo>
                    <a:pt x="6868083" y="1687956"/>
                  </a:lnTo>
                  <a:lnTo>
                    <a:pt x="6865670" y="1687956"/>
                  </a:lnTo>
                  <a:lnTo>
                    <a:pt x="6862876" y="1687956"/>
                  </a:lnTo>
                  <a:lnTo>
                    <a:pt x="6860463" y="1687956"/>
                  </a:lnTo>
                  <a:lnTo>
                    <a:pt x="6857669" y="1687702"/>
                  </a:lnTo>
                  <a:lnTo>
                    <a:pt x="6855256" y="1687322"/>
                  </a:lnTo>
                  <a:lnTo>
                    <a:pt x="6852462" y="1687068"/>
                  </a:lnTo>
                  <a:lnTo>
                    <a:pt x="6850049" y="1686432"/>
                  </a:lnTo>
                  <a:lnTo>
                    <a:pt x="6847636" y="1685798"/>
                  </a:lnTo>
                  <a:lnTo>
                    <a:pt x="6845223" y="1685163"/>
                  </a:lnTo>
                  <a:lnTo>
                    <a:pt x="6834174" y="1679702"/>
                  </a:lnTo>
                  <a:lnTo>
                    <a:pt x="6832396" y="1678558"/>
                  </a:lnTo>
                  <a:lnTo>
                    <a:pt x="6830618" y="1677035"/>
                  </a:lnTo>
                  <a:lnTo>
                    <a:pt x="6828713" y="1675511"/>
                  </a:lnTo>
                  <a:lnTo>
                    <a:pt x="6827189" y="1673605"/>
                  </a:lnTo>
                  <a:lnTo>
                    <a:pt x="6825665" y="1671827"/>
                  </a:lnTo>
                  <a:lnTo>
                    <a:pt x="6824522" y="1669923"/>
                  </a:lnTo>
                  <a:lnTo>
                    <a:pt x="6823252" y="1667891"/>
                  </a:lnTo>
                  <a:lnTo>
                    <a:pt x="6822363" y="1665731"/>
                  </a:lnTo>
                  <a:lnTo>
                    <a:pt x="6821728" y="1663573"/>
                  </a:lnTo>
                  <a:lnTo>
                    <a:pt x="6820839" y="1661414"/>
                  </a:lnTo>
                  <a:lnTo>
                    <a:pt x="6820458" y="1658747"/>
                  </a:lnTo>
                  <a:lnTo>
                    <a:pt x="6820204" y="1656206"/>
                  </a:lnTo>
                  <a:lnTo>
                    <a:pt x="6820458" y="1653540"/>
                  </a:lnTo>
                  <a:lnTo>
                    <a:pt x="6821093" y="1650746"/>
                  </a:lnTo>
                  <a:lnTo>
                    <a:pt x="6821728" y="1648332"/>
                  </a:lnTo>
                  <a:lnTo>
                    <a:pt x="6822617" y="1646174"/>
                  </a:lnTo>
                  <a:lnTo>
                    <a:pt x="6823506" y="1644015"/>
                  </a:lnTo>
                  <a:lnTo>
                    <a:pt x="6824776" y="1641982"/>
                  </a:lnTo>
                  <a:lnTo>
                    <a:pt x="6826046" y="1640077"/>
                  </a:lnTo>
                  <a:lnTo>
                    <a:pt x="6827189" y="1637919"/>
                  </a:lnTo>
                  <a:lnTo>
                    <a:pt x="6829094" y="1636395"/>
                  </a:lnTo>
                  <a:lnTo>
                    <a:pt x="6830618" y="1634871"/>
                  </a:lnTo>
                  <a:lnTo>
                    <a:pt x="6832396" y="1633347"/>
                  </a:lnTo>
                  <a:lnTo>
                    <a:pt x="6852208" y="1625473"/>
                  </a:lnTo>
                  <a:lnTo>
                    <a:pt x="6855002" y="1624838"/>
                  </a:lnTo>
                  <a:lnTo>
                    <a:pt x="6857415" y="1624583"/>
                  </a:lnTo>
                  <a:lnTo>
                    <a:pt x="6860082" y="1624202"/>
                  </a:lnTo>
                  <a:lnTo>
                    <a:pt x="6862622" y="1624202"/>
                  </a:lnTo>
                  <a:lnTo>
                    <a:pt x="6865289" y="1624202"/>
                  </a:lnTo>
                  <a:lnTo>
                    <a:pt x="6867702" y="1624202"/>
                  </a:lnTo>
                  <a:lnTo>
                    <a:pt x="6870496" y="1624202"/>
                  </a:lnTo>
                  <a:lnTo>
                    <a:pt x="6872909" y="1624202"/>
                  </a:lnTo>
                  <a:lnTo>
                    <a:pt x="6875703" y="1624583"/>
                  </a:lnTo>
                  <a:lnTo>
                    <a:pt x="6878116" y="1624838"/>
                  </a:lnTo>
                  <a:lnTo>
                    <a:pt x="6880910" y="1625219"/>
                  </a:lnTo>
                  <a:lnTo>
                    <a:pt x="6883323" y="1625727"/>
                  </a:lnTo>
                  <a:lnTo>
                    <a:pt x="6883323" y="1594103"/>
                  </a:lnTo>
                </a:path>
                <a:path w="6883400" h="10017125">
                  <a:moveTo>
                    <a:pt x="6797598" y="1719072"/>
                  </a:moveTo>
                  <a:lnTo>
                    <a:pt x="6797598" y="1594103"/>
                  </a:lnTo>
                </a:path>
                <a:path w="6883400" h="10017125">
                  <a:moveTo>
                    <a:pt x="6883323" y="1844040"/>
                  </a:moveTo>
                  <a:lnTo>
                    <a:pt x="6883323" y="1810512"/>
                  </a:lnTo>
                  <a:lnTo>
                    <a:pt x="6880910" y="1811147"/>
                  </a:lnTo>
                  <a:lnTo>
                    <a:pt x="6878370" y="1811654"/>
                  </a:lnTo>
                  <a:lnTo>
                    <a:pt x="6875957" y="1812036"/>
                  </a:lnTo>
                  <a:lnTo>
                    <a:pt x="6873290" y="1812671"/>
                  </a:lnTo>
                  <a:lnTo>
                    <a:pt x="6870750" y="1812925"/>
                  </a:lnTo>
                  <a:lnTo>
                    <a:pt x="6868083" y="1812925"/>
                  </a:lnTo>
                  <a:lnTo>
                    <a:pt x="6865670" y="1813178"/>
                  </a:lnTo>
                  <a:lnTo>
                    <a:pt x="6862876" y="1813178"/>
                  </a:lnTo>
                  <a:lnTo>
                    <a:pt x="6860463" y="1812925"/>
                  </a:lnTo>
                  <a:lnTo>
                    <a:pt x="6857669" y="1812925"/>
                  </a:lnTo>
                  <a:lnTo>
                    <a:pt x="6855256" y="1812290"/>
                  </a:lnTo>
                  <a:lnTo>
                    <a:pt x="6852462" y="1812036"/>
                  </a:lnTo>
                  <a:lnTo>
                    <a:pt x="6850049" y="1811401"/>
                  </a:lnTo>
                  <a:lnTo>
                    <a:pt x="6847636" y="1810766"/>
                  </a:lnTo>
                  <a:lnTo>
                    <a:pt x="6845223" y="1810130"/>
                  </a:lnTo>
                  <a:lnTo>
                    <a:pt x="6842810" y="1809242"/>
                  </a:lnTo>
                  <a:lnTo>
                    <a:pt x="6840651" y="1808352"/>
                  </a:lnTo>
                  <a:lnTo>
                    <a:pt x="6838492" y="1807464"/>
                  </a:lnTo>
                  <a:lnTo>
                    <a:pt x="6836333" y="1806194"/>
                  </a:lnTo>
                  <a:lnTo>
                    <a:pt x="6834174" y="1805051"/>
                  </a:lnTo>
                  <a:lnTo>
                    <a:pt x="6832396" y="1803527"/>
                  </a:lnTo>
                  <a:lnTo>
                    <a:pt x="6830618" y="1802002"/>
                  </a:lnTo>
                  <a:lnTo>
                    <a:pt x="6828713" y="1800478"/>
                  </a:lnTo>
                  <a:lnTo>
                    <a:pt x="6827189" y="1798574"/>
                  </a:lnTo>
                  <a:lnTo>
                    <a:pt x="6825665" y="1797050"/>
                  </a:lnTo>
                  <a:lnTo>
                    <a:pt x="6824522" y="1794891"/>
                  </a:lnTo>
                  <a:lnTo>
                    <a:pt x="6823252" y="1793113"/>
                  </a:lnTo>
                  <a:lnTo>
                    <a:pt x="6822363" y="1790700"/>
                  </a:lnTo>
                  <a:lnTo>
                    <a:pt x="6821728" y="1788541"/>
                  </a:lnTo>
                  <a:lnTo>
                    <a:pt x="6820839" y="1786381"/>
                  </a:lnTo>
                  <a:lnTo>
                    <a:pt x="6820458" y="1783715"/>
                  </a:lnTo>
                  <a:lnTo>
                    <a:pt x="6820204" y="1781175"/>
                  </a:lnTo>
                  <a:lnTo>
                    <a:pt x="6820458" y="1778507"/>
                  </a:lnTo>
                  <a:lnTo>
                    <a:pt x="6821093" y="1776095"/>
                  </a:lnTo>
                  <a:lnTo>
                    <a:pt x="6821728" y="1773554"/>
                  </a:lnTo>
                  <a:lnTo>
                    <a:pt x="6822617" y="1771142"/>
                  </a:lnTo>
                  <a:lnTo>
                    <a:pt x="6823506" y="1768982"/>
                  </a:lnTo>
                  <a:lnTo>
                    <a:pt x="6824776" y="1766951"/>
                  </a:lnTo>
                  <a:lnTo>
                    <a:pt x="6826046" y="1765046"/>
                  </a:lnTo>
                  <a:lnTo>
                    <a:pt x="6827189" y="1762887"/>
                  </a:lnTo>
                  <a:lnTo>
                    <a:pt x="6829094" y="1761363"/>
                  </a:lnTo>
                  <a:lnTo>
                    <a:pt x="6830618" y="1759839"/>
                  </a:lnTo>
                  <a:lnTo>
                    <a:pt x="6832396" y="1758315"/>
                  </a:lnTo>
                  <a:lnTo>
                    <a:pt x="6845223" y="1752219"/>
                  </a:lnTo>
                  <a:lnTo>
                    <a:pt x="6847382" y="1751329"/>
                  </a:lnTo>
                  <a:lnTo>
                    <a:pt x="6849795" y="1750695"/>
                  </a:lnTo>
                  <a:lnTo>
                    <a:pt x="6852208" y="1750441"/>
                  </a:lnTo>
                  <a:lnTo>
                    <a:pt x="6855002" y="1749805"/>
                  </a:lnTo>
                  <a:lnTo>
                    <a:pt x="6857415" y="1749552"/>
                  </a:lnTo>
                  <a:lnTo>
                    <a:pt x="6860082" y="1749552"/>
                  </a:lnTo>
                  <a:lnTo>
                    <a:pt x="6862622" y="1749171"/>
                  </a:lnTo>
                  <a:lnTo>
                    <a:pt x="6865289" y="1749171"/>
                  </a:lnTo>
                  <a:lnTo>
                    <a:pt x="6867702" y="1749171"/>
                  </a:lnTo>
                  <a:lnTo>
                    <a:pt x="6870496" y="1749171"/>
                  </a:lnTo>
                  <a:lnTo>
                    <a:pt x="6872909" y="1749552"/>
                  </a:lnTo>
                  <a:lnTo>
                    <a:pt x="6875703" y="1749552"/>
                  </a:lnTo>
                  <a:lnTo>
                    <a:pt x="6878116" y="1749805"/>
                  </a:lnTo>
                  <a:lnTo>
                    <a:pt x="6880910" y="1750187"/>
                  </a:lnTo>
                  <a:lnTo>
                    <a:pt x="6883323" y="1750695"/>
                  </a:lnTo>
                  <a:lnTo>
                    <a:pt x="6883323" y="1719072"/>
                  </a:lnTo>
                </a:path>
                <a:path w="6883400" h="10017125">
                  <a:moveTo>
                    <a:pt x="6797598" y="1844040"/>
                  </a:moveTo>
                  <a:lnTo>
                    <a:pt x="6797598" y="1719072"/>
                  </a:lnTo>
                </a:path>
                <a:path w="6883400" h="10017125">
                  <a:moveTo>
                    <a:pt x="6883323" y="1969007"/>
                  </a:moveTo>
                  <a:lnTo>
                    <a:pt x="6883323" y="1935479"/>
                  </a:lnTo>
                  <a:lnTo>
                    <a:pt x="6880910" y="1936115"/>
                  </a:lnTo>
                  <a:lnTo>
                    <a:pt x="6878370" y="1936623"/>
                  </a:lnTo>
                  <a:lnTo>
                    <a:pt x="6875957" y="1937257"/>
                  </a:lnTo>
                  <a:lnTo>
                    <a:pt x="6873290" y="1937639"/>
                  </a:lnTo>
                  <a:lnTo>
                    <a:pt x="6870750" y="1937893"/>
                  </a:lnTo>
                  <a:lnTo>
                    <a:pt x="6868083" y="1937893"/>
                  </a:lnTo>
                  <a:lnTo>
                    <a:pt x="6865670" y="1938147"/>
                  </a:lnTo>
                  <a:lnTo>
                    <a:pt x="6862876" y="1938147"/>
                  </a:lnTo>
                  <a:lnTo>
                    <a:pt x="6860463" y="1937893"/>
                  </a:lnTo>
                  <a:lnTo>
                    <a:pt x="6857669" y="1937893"/>
                  </a:lnTo>
                  <a:lnTo>
                    <a:pt x="6855256" y="1937639"/>
                  </a:lnTo>
                  <a:lnTo>
                    <a:pt x="6852462" y="1937003"/>
                  </a:lnTo>
                  <a:lnTo>
                    <a:pt x="6850049" y="1936369"/>
                  </a:lnTo>
                  <a:lnTo>
                    <a:pt x="6847636" y="1935733"/>
                  </a:lnTo>
                  <a:lnTo>
                    <a:pt x="6845223" y="1935099"/>
                  </a:lnTo>
                  <a:lnTo>
                    <a:pt x="6842810" y="1934210"/>
                  </a:lnTo>
                  <a:lnTo>
                    <a:pt x="6840651" y="1933321"/>
                  </a:lnTo>
                  <a:lnTo>
                    <a:pt x="6838492" y="1932431"/>
                  </a:lnTo>
                  <a:lnTo>
                    <a:pt x="6836333" y="1931162"/>
                  </a:lnTo>
                  <a:lnTo>
                    <a:pt x="6834174" y="1930019"/>
                  </a:lnTo>
                  <a:lnTo>
                    <a:pt x="6832396" y="1928495"/>
                  </a:lnTo>
                  <a:lnTo>
                    <a:pt x="6830618" y="1926971"/>
                  </a:lnTo>
                  <a:lnTo>
                    <a:pt x="6828713" y="1925447"/>
                  </a:lnTo>
                  <a:lnTo>
                    <a:pt x="6827189" y="1923923"/>
                  </a:lnTo>
                  <a:lnTo>
                    <a:pt x="6825665" y="1922018"/>
                  </a:lnTo>
                  <a:lnTo>
                    <a:pt x="6824522" y="1919858"/>
                  </a:lnTo>
                  <a:lnTo>
                    <a:pt x="6823252" y="1918080"/>
                  </a:lnTo>
                  <a:lnTo>
                    <a:pt x="6822363" y="1915922"/>
                  </a:lnTo>
                  <a:lnTo>
                    <a:pt x="6821728" y="1913508"/>
                  </a:lnTo>
                  <a:lnTo>
                    <a:pt x="6820839" y="1911350"/>
                  </a:lnTo>
                  <a:lnTo>
                    <a:pt x="6820458" y="1908682"/>
                  </a:lnTo>
                  <a:lnTo>
                    <a:pt x="6820204" y="1906143"/>
                  </a:lnTo>
                  <a:lnTo>
                    <a:pt x="6820458" y="1903476"/>
                  </a:lnTo>
                  <a:lnTo>
                    <a:pt x="6821093" y="1901063"/>
                  </a:lnTo>
                  <a:lnTo>
                    <a:pt x="6821728" y="1898523"/>
                  </a:lnTo>
                  <a:lnTo>
                    <a:pt x="6822617" y="1896110"/>
                  </a:lnTo>
                  <a:lnTo>
                    <a:pt x="6823506" y="1893951"/>
                  </a:lnTo>
                  <a:lnTo>
                    <a:pt x="6824776" y="1891919"/>
                  </a:lnTo>
                  <a:lnTo>
                    <a:pt x="6826046" y="1890014"/>
                  </a:lnTo>
                  <a:lnTo>
                    <a:pt x="6827189" y="1888236"/>
                  </a:lnTo>
                  <a:lnTo>
                    <a:pt x="6829094" y="1886330"/>
                  </a:lnTo>
                  <a:lnTo>
                    <a:pt x="6830618" y="1884806"/>
                  </a:lnTo>
                  <a:lnTo>
                    <a:pt x="6832396" y="1883282"/>
                  </a:lnTo>
                  <a:lnTo>
                    <a:pt x="6845223" y="1877187"/>
                  </a:lnTo>
                  <a:lnTo>
                    <a:pt x="6847382" y="1876298"/>
                  </a:lnTo>
                  <a:lnTo>
                    <a:pt x="6849795" y="1875663"/>
                  </a:lnTo>
                  <a:lnTo>
                    <a:pt x="6852208" y="1875408"/>
                  </a:lnTo>
                  <a:lnTo>
                    <a:pt x="6855002" y="1874774"/>
                  </a:lnTo>
                  <a:lnTo>
                    <a:pt x="6857415" y="1874520"/>
                  </a:lnTo>
                  <a:lnTo>
                    <a:pt x="6860082" y="1874520"/>
                  </a:lnTo>
                  <a:lnTo>
                    <a:pt x="6862622" y="1874139"/>
                  </a:lnTo>
                  <a:lnTo>
                    <a:pt x="6865289" y="1874139"/>
                  </a:lnTo>
                  <a:lnTo>
                    <a:pt x="6867702" y="1874139"/>
                  </a:lnTo>
                  <a:lnTo>
                    <a:pt x="6870496" y="1874139"/>
                  </a:lnTo>
                  <a:lnTo>
                    <a:pt x="6872909" y="1874520"/>
                  </a:lnTo>
                  <a:lnTo>
                    <a:pt x="6875703" y="1874520"/>
                  </a:lnTo>
                  <a:lnTo>
                    <a:pt x="6878116" y="1875154"/>
                  </a:lnTo>
                  <a:lnTo>
                    <a:pt x="6880910" y="1875408"/>
                  </a:lnTo>
                  <a:lnTo>
                    <a:pt x="6883323" y="1875663"/>
                  </a:lnTo>
                  <a:lnTo>
                    <a:pt x="6883323" y="1844040"/>
                  </a:lnTo>
                </a:path>
                <a:path w="6883400" h="10017125">
                  <a:moveTo>
                    <a:pt x="6797598" y="1969007"/>
                  </a:moveTo>
                  <a:lnTo>
                    <a:pt x="6797598" y="1844040"/>
                  </a:lnTo>
                </a:path>
                <a:path w="6883400" h="10017125">
                  <a:moveTo>
                    <a:pt x="6883323" y="2093976"/>
                  </a:moveTo>
                  <a:lnTo>
                    <a:pt x="6883323" y="2060448"/>
                  </a:lnTo>
                  <a:lnTo>
                    <a:pt x="6880910" y="2061082"/>
                  </a:lnTo>
                  <a:lnTo>
                    <a:pt x="6878370" y="2061591"/>
                  </a:lnTo>
                  <a:lnTo>
                    <a:pt x="6875957" y="2062226"/>
                  </a:lnTo>
                  <a:lnTo>
                    <a:pt x="6873290" y="2062606"/>
                  </a:lnTo>
                  <a:lnTo>
                    <a:pt x="6870750" y="2062861"/>
                  </a:lnTo>
                  <a:lnTo>
                    <a:pt x="6868083" y="2062861"/>
                  </a:lnTo>
                  <a:lnTo>
                    <a:pt x="6865670" y="2063115"/>
                  </a:lnTo>
                  <a:lnTo>
                    <a:pt x="6862876" y="2063115"/>
                  </a:lnTo>
                  <a:lnTo>
                    <a:pt x="6860463" y="2062861"/>
                  </a:lnTo>
                  <a:lnTo>
                    <a:pt x="6857669" y="2062861"/>
                  </a:lnTo>
                  <a:lnTo>
                    <a:pt x="6855256" y="2062606"/>
                  </a:lnTo>
                  <a:lnTo>
                    <a:pt x="6852462" y="2061972"/>
                  </a:lnTo>
                  <a:lnTo>
                    <a:pt x="6850049" y="2061591"/>
                  </a:lnTo>
                  <a:lnTo>
                    <a:pt x="6847636" y="2060702"/>
                  </a:lnTo>
                  <a:lnTo>
                    <a:pt x="6845223" y="2060067"/>
                  </a:lnTo>
                  <a:lnTo>
                    <a:pt x="6842810" y="2059177"/>
                  </a:lnTo>
                  <a:lnTo>
                    <a:pt x="6840651" y="2058289"/>
                  </a:lnTo>
                  <a:lnTo>
                    <a:pt x="6838492" y="2057400"/>
                  </a:lnTo>
                  <a:lnTo>
                    <a:pt x="6836333" y="2056129"/>
                  </a:lnTo>
                  <a:lnTo>
                    <a:pt x="6834174" y="2054987"/>
                  </a:lnTo>
                  <a:lnTo>
                    <a:pt x="6832396" y="2053463"/>
                  </a:lnTo>
                  <a:lnTo>
                    <a:pt x="6830618" y="2052193"/>
                  </a:lnTo>
                  <a:lnTo>
                    <a:pt x="6828713" y="2050415"/>
                  </a:lnTo>
                  <a:lnTo>
                    <a:pt x="6827189" y="2048891"/>
                  </a:lnTo>
                  <a:lnTo>
                    <a:pt x="6825665" y="2046986"/>
                  </a:lnTo>
                  <a:lnTo>
                    <a:pt x="6824522" y="2044827"/>
                  </a:lnTo>
                  <a:lnTo>
                    <a:pt x="6823252" y="2043049"/>
                  </a:lnTo>
                  <a:lnTo>
                    <a:pt x="6822363" y="2040890"/>
                  </a:lnTo>
                  <a:lnTo>
                    <a:pt x="6821728" y="2038477"/>
                  </a:lnTo>
                  <a:lnTo>
                    <a:pt x="6820839" y="2036318"/>
                  </a:lnTo>
                  <a:lnTo>
                    <a:pt x="6820458" y="2033904"/>
                  </a:lnTo>
                  <a:lnTo>
                    <a:pt x="6820204" y="2031111"/>
                  </a:lnTo>
                  <a:lnTo>
                    <a:pt x="6820458" y="2028444"/>
                  </a:lnTo>
                  <a:lnTo>
                    <a:pt x="6821093" y="2026030"/>
                  </a:lnTo>
                  <a:lnTo>
                    <a:pt x="6821728" y="2023491"/>
                  </a:lnTo>
                  <a:lnTo>
                    <a:pt x="6822617" y="2021077"/>
                  </a:lnTo>
                  <a:lnTo>
                    <a:pt x="6823506" y="2018919"/>
                  </a:lnTo>
                  <a:lnTo>
                    <a:pt x="6824776" y="2016887"/>
                  </a:lnTo>
                  <a:lnTo>
                    <a:pt x="6826046" y="2014981"/>
                  </a:lnTo>
                  <a:lnTo>
                    <a:pt x="6827189" y="2013203"/>
                  </a:lnTo>
                  <a:lnTo>
                    <a:pt x="6829094" y="2011299"/>
                  </a:lnTo>
                  <a:lnTo>
                    <a:pt x="6830618" y="2009775"/>
                  </a:lnTo>
                  <a:lnTo>
                    <a:pt x="6832396" y="2008631"/>
                  </a:lnTo>
                  <a:lnTo>
                    <a:pt x="6834174" y="2007107"/>
                  </a:lnTo>
                  <a:lnTo>
                    <a:pt x="6836333" y="2005838"/>
                  </a:lnTo>
                  <a:lnTo>
                    <a:pt x="6838492" y="2004949"/>
                  </a:lnTo>
                  <a:lnTo>
                    <a:pt x="6840651" y="2003678"/>
                  </a:lnTo>
                  <a:lnTo>
                    <a:pt x="6842810" y="2002790"/>
                  </a:lnTo>
                  <a:lnTo>
                    <a:pt x="6845223" y="2002154"/>
                  </a:lnTo>
                  <a:lnTo>
                    <a:pt x="6847382" y="2001266"/>
                  </a:lnTo>
                  <a:lnTo>
                    <a:pt x="6849795" y="2001012"/>
                  </a:lnTo>
                  <a:lnTo>
                    <a:pt x="6852208" y="2000377"/>
                  </a:lnTo>
                  <a:lnTo>
                    <a:pt x="6855002" y="1999742"/>
                  </a:lnTo>
                  <a:lnTo>
                    <a:pt x="6857415" y="1999488"/>
                  </a:lnTo>
                  <a:lnTo>
                    <a:pt x="6860082" y="1999488"/>
                  </a:lnTo>
                  <a:lnTo>
                    <a:pt x="6862622" y="1999106"/>
                  </a:lnTo>
                  <a:lnTo>
                    <a:pt x="6865289" y="1999106"/>
                  </a:lnTo>
                  <a:lnTo>
                    <a:pt x="6867702" y="1999106"/>
                  </a:lnTo>
                  <a:lnTo>
                    <a:pt x="6870496" y="1999106"/>
                  </a:lnTo>
                  <a:lnTo>
                    <a:pt x="6872909" y="1999488"/>
                  </a:lnTo>
                  <a:lnTo>
                    <a:pt x="6875703" y="1999488"/>
                  </a:lnTo>
                  <a:lnTo>
                    <a:pt x="6878116" y="2000123"/>
                  </a:lnTo>
                  <a:lnTo>
                    <a:pt x="6880910" y="2000377"/>
                  </a:lnTo>
                  <a:lnTo>
                    <a:pt x="6883323" y="2000630"/>
                  </a:lnTo>
                  <a:lnTo>
                    <a:pt x="6883323" y="1969007"/>
                  </a:lnTo>
                </a:path>
                <a:path w="6883400" h="10017125">
                  <a:moveTo>
                    <a:pt x="6797598" y="2093976"/>
                  </a:moveTo>
                  <a:lnTo>
                    <a:pt x="6797598" y="1969007"/>
                  </a:lnTo>
                </a:path>
                <a:path w="6883400" h="10017125">
                  <a:moveTo>
                    <a:pt x="6883323" y="2218944"/>
                  </a:moveTo>
                  <a:lnTo>
                    <a:pt x="6883323" y="2185416"/>
                  </a:lnTo>
                  <a:lnTo>
                    <a:pt x="6880910" y="2186051"/>
                  </a:lnTo>
                  <a:lnTo>
                    <a:pt x="6878370" y="2186558"/>
                  </a:lnTo>
                  <a:lnTo>
                    <a:pt x="6875957" y="2187194"/>
                  </a:lnTo>
                  <a:lnTo>
                    <a:pt x="6873290" y="2187575"/>
                  </a:lnTo>
                  <a:lnTo>
                    <a:pt x="6870750" y="2187829"/>
                  </a:lnTo>
                  <a:lnTo>
                    <a:pt x="6868083" y="2188082"/>
                  </a:lnTo>
                  <a:lnTo>
                    <a:pt x="6865670" y="2188082"/>
                  </a:lnTo>
                  <a:lnTo>
                    <a:pt x="6862876" y="2188082"/>
                  </a:lnTo>
                  <a:lnTo>
                    <a:pt x="6860463" y="2188082"/>
                  </a:lnTo>
                  <a:lnTo>
                    <a:pt x="6857669" y="2187829"/>
                  </a:lnTo>
                  <a:lnTo>
                    <a:pt x="6855256" y="2187575"/>
                  </a:lnTo>
                  <a:lnTo>
                    <a:pt x="6852462" y="2187194"/>
                  </a:lnTo>
                  <a:lnTo>
                    <a:pt x="6850049" y="2186558"/>
                  </a:lnTo>
                  <a:lnTo>
                    <a:pt x="6847636" y="2185670"/>
                  </a:lnTo>
                  <a:lnTo>
                    <a:pt x="6845223" y="2185035"/>
                  </a:lnTo>
                  <a:lnTo>
                    <a:pt x="6842810" y="2184527"/>
                  </a:lnTo>
                  <a:lnTo>
                    <a:pt x="6840651" y="2183256"/>
                  </a:lnTo>
                  <a:lnTo>
                    <a:pt x="6838492" y="2182368"/>
                  </a:lnTo>
                  <a:lnTo>
                    <a:pt x="6836333" y="2181098"/>
                  </a:lnTo>
                  <a:lnTo>
                    <a:pt x="6834174" y="2179954"/>
                  </a:lnTo>
                  <a:lnTo>
                    <a:pt x="6832396" y="2178430"/>
                  </a:lnTo>
                  <a:lnTo>
                    <a:pt x="6824522" y="2169795"/>
                  </a:lnTo>
                  <a:lnTo>
                    <a:pt x="6823252" y="2168017"/>
                  </a:lnTo>
                  <a:lnTo>
                    <a:pt x="6822363" y="2165857"/>
                  </a:lnTo>
                  <a:lnTo>
                    <a:pt x="6821728" y="2163445"/>
                  </a:lnTo>
                  <a:lnTo>
                    <a:pt x="6820839" y="2161286"/>
                  </a:lnTo>
                  <a:lnTo>
                    <a:pt x="6820458" y="2158873"/>
                  </a:lnTo>
                  <a:lnTo>
                    <a:pt x="6820204" y="2156079"/>
                  </a:lnTo>
                  <a:lnTo>
                    <a:pt x="6820458" y="2153412"/>
                  </a:lnTo>
                  <a:lnTo>
                    <a:pt x="6821093" y="2150999"/>
                  </a:lnTo>
                  <a:lnTo>
                    <a:pt x="6821728" y="2148458"/>
                  </a:lnTo>
                  <a:lnTo>
                    <a:pt x="6822617" y="2146046"/>
                  </a:lnTo>
                  <a:lnTo>
                    <a:pt x="6823506" y="2143887"/>
                  </a:lnTo>
                  <a:lnTo>
                    <a:pt x="6824776" y="2141854"/>
                  </a:lnTo>
                  <a:lnTo>
                    <a:pt x="6826046" y="2139950"/>
                  </a:lnTo>
                  <a:lnTo>
                    <a:pt x="6827189" y="2138172"/>
                  </a:lnTo>
                  <a:lnTo>
                    <a:pt x="6829094" y="2136648"/>
                  </a:lnTo>
                  <a:lnTo>
                    <a:pt x="6830618" y="2134743"/>
                  </a:lnTo>
                  <a:lnTo>
                    <a:pt x="6832396" y="2133600"/>
                  </a:lnTo>
                  <a:lnTo>
                    <a:pt x="6834174" y="2132076"/>
                  </a:lnTo>
                  <a:lnTo>
                    <a:pt x="6836333" y="2130805"/>
                  </a:lnTo>
                  <a:lnTo>
                    <a:pt x="6838492" y="2129917"/>
                  </a:lnTo>
                  <a:lnTo>
                    <a:pt x="6840651" y="2129028"/>
                  </a:lnTo>
                  <a:lnTo>
                    <a:pt x="6842810" y="2127757"/>
                  </a:lnTo>
                  <a:lnTo>
                    <a:pt x="6845223" y="2127123"/>
                  </a:lnTo>
                  <a:lnTo>
                    <a:pt x="6847382" y="2126233"/>
                  </a:lnTo>
                  <a:lnTo>
                    <a:pt x="6849795" y="2125979"/>
                  </a:lnTo>
                  <a:lnTo>
                    <a:pt x="6852208" y="2125345"/>
                  </a:lnTo>
                  <a:lnTo>
                    <a:pt x="6855002" y="2125091"/>
                  </a:lnTo>
                  <a:lnTo>
                    <a:pt x="6857415" y="2124710"/>
                  </a:lnTo>
                  <a:lnTo>
                    <a:pt x="6860082" y="2124455"/>
                  </a:lnTo>
                  <a:lnTo>
                    <a:pt x="6862622" y="2124075"/>
                  </a:lnTo>
                  <a:lnTo>
                    <a:pt x="6865289" y="2124075"/>
                  </a:lnTo>
                  <a:lnTo>
                    <a:pt x="6867702" y="2124075"/>
                  </a:lnTo>
                  <a:lnTo>
                    <a:pt x="6870496" y="2124075"/>
                  </a:lnTo>
                  <a:lnTo>
                    <a:pt x="6872909" y="2124455"/>
                  </a:lnTo>
                  <a:lnTo>
                    <a:pt x="6875703" y="2124710"/>
                  </a:lnTo>
                  <a:lnTo>
                    <a:pt x="6878116" y="2125091"/>
                  </a:lnTo>
                  <a:lnTo>
                    <a:pt x="6880910" y="2125345"/>
                  </a:lnTo>
                  <a:lnTo>
                    <a:pt x="6883323" y="2125599"/>
                  </a:lnTo>
                  <a:lnTo>
                    <a:pt x="6883323" y="2093976"/>
                  </a:lnTo>
                </a:path>
                <a:path w="6883400" h="10017125">
                  <a:moveTo>
                    <a:pt x="6797598" y="2218944"/>
                  </a:moveTo>
                  <a:lnTo>
                    <a:pt x="6797598" y="2093976"/>
                  </a:lnTo>
                </a:path>
                <a:path w="6883400" h="10017125">
                  <a:moveTo>
                    <a:pt x="6883323" y="2344166"/>
                  </a:moveTo>
                  <a:lnTo>
                    <a:pt x="6883323" y="2310383"/>
                  </a:lnTo>
                  <a:lnTo>
                    <a:pt x="6880910" y="2311019"/>
                  </a:lnTo>
                  <a:lnTo>
                    <a:pt x="6878370" y="2311527"/>
                  </a:lnTo>
                  <a:lnTo>
                    <a:pt x="6875957" y="2312162"/>
                  </a:lnTo>
                  <a:lnTo>
                    <a:pt x="6873290" y="2312543"/>
                  </a:lnTo>
                  <a:lnTo>
                    <a:pt x="6870750" y="2312797"/>
                  </a:lnTo>
                  <a:lnTo>
                    <a:pt x="6868083" y="2313051"/>
                  </a:lnTo>
                  <a:lnTo>
                    <a:pt x="6865670" y="2313051"/>
                  </a:lnTo>
                  <a:lnTo>
                    <a:pt x="6862876" y="2313051"/>
                  </a:lnTo>
                  <a:lnTo>
                    <a:pt x="6860463" y="2313051"/>
                  </a:lnTo>
                  <a:lnTo>
                    <a:pt x="6857669" y="2312797"/>
                  </a:lnTo>
                  <a:lnTo>
                    <a:pt x="6855256" y="2312543"/>
                  </a:lnTo>
                  <a:lnTo>
                    <a:pt x="6852462" y="2312162"/>
                  </a:lnTo>
                  <a:lnTo>
                    <a:pt x="6850049" y="2311527"/>
                  </a:lnTo>
                  <a:lnTo>
                    <a:pt x="6847636" y="2311019"/>
                  </a:lnTo>
                  <a:lnTo>
                    <a:pt x="6845223" y="2310003"/>
                  </a:lnTo>
                  <a:lnTo>
                    <a:pt x="6842810" y="2309495"/>
                  </a:lnTo>
                  <a:lnTo>
                    <a:pt x="6840651" y="2308479"/>
                  </a:lnTo>
                  <a:lnTo>
                    <a:pt x="6838492" y="2307336"/>
                  </a:lnTo>
                  <a:lnTo>
                    <a:pt x="6836333" y="2306066"/>
                  </a:lnTo>
                  <a:lnTo>
                    <a:pt x="6834174" y="2304923"/>
                  </a:lnTo>
                  <a:lnTo>
                    <a:pt x="6832396" y="2303399"/>
                  </a:lnTo>
                  <a:lnTo>
                    <a:pt x="6830618" y="2302129"/>
                  </a:lnTo>
                  <a:lnTo>
                    <a:pt x="6828713" y="2300604"/>
                  </a:lnTo>
                  <a:lnTo>
                    <a:pt x="6821728" y="2288667"/>
                  </a:lnTo>
                  <a:lnTo>
                    <a:pt x="6820839" y="2286254"/>
                  </a:lnTo>
                  <a:lnTo>
                    <a:pt x="6820458" y="2283841"/>
                  </a:lnTo>
                  <a:lnTo>
                    <a:pt x="6820204" y="2281047"/>
                  </a:lnTo>
                  <a:lnTo>
                    <a:pt x="6820458" y="2278379"/>
                  </a:lnTo>
                  <a:lnTo>
                    <a:pt x="6821093" y="2275967"/>
                  </a:lnTo>
                  <a:lnTo>
                    <a:pt x="6821728" y="2273427"/>
                  </a:lnTo>
                  <a:lnTo>
                    <a:pt x="6822617" y="2271014"/>
                  </a:lnTo>
                  <a:lnTo>
                    <a:pt x="6823506" y="2268854"/>
                  </a:lnTo>
                  <a:lnTo>
                    <a:pt x="6824776" y="2266823"/>
                  </a:lnTo>
                  <a:lnTo>
                    <a:pt x="6826046" y="2264918"/>
                  </a:lnTo>
                  <a:lnTo>
                    <a:pt x="6827189" y="2263140"/>
                  </a:lnTo>
                  <a:lnTo>
                    <a:pt x="6829094" y="2261616"/>
                  </a:lnTo>
                  <a:lnTo>
                    <a:pt x="6830618" y="2259711"/>
                  </a:lnTo>
                  <a:lnTo>
                    <a:pt x="6832396" y="2258568"/>
                  </a:lnTo>
                  <a:lnTo>
                    <a:pt x="6834174" y="2257044"/>
                  </a:lnTo>
                  <a:lnTo>
                    <a:pt x="6836333" y="2255774"/>
                  </a:lnTo>
                  <a:lnTo>
                    <a:pt x="6838492" y="2254885"/>
                  </a:lnTo>
                  <a:lnTo>
                    <a:pt x="6840651" y="2253996"/>
                  </a:lnTo>
                  <a:lnTo>
                    <a:pt x="6842810" y="2253106"/>
                  </a:lnTo>
                  <a:lnTo>
                    <a:pt x="6845223" y="2252091"/>
                  </a:lnTo>
                  <a:lnTo>
                    <a:pt x="6847382" y="2251582"/>
                  </a:lnTo>
                  <a:lnTo>
                    <a:pt x="6849795" y="2250948"/>
                  </a:lnTo>
                  <a:lnTo>
                    <a:pt x="6852208" y="2250313"/>
                  </a:lnTo>
                  <a:lnTo>
                    <a:pt x="6855002" y="2250058"/>
                  </a:lnTo>
                  <a:lnTo>
                    <a:pt x="6857415" y="2249678"/>
                  </a:lnTo>
                  <a:lnTo>
                    <a:pt x="6860082" y="2249424"/>
                  </a:lnTo>
                  <a:lnTo>
                    <a:pt x="6862622" y="2249043"/>
                  </a:lnTo>
                  <a:lnTo>
                    <a:pt x="6865289" y="2249043"/>
                  </a:lnTo>
                  <a:lnTo>
                    <a:pt x="6867702" y="2249043"/>
                  </a:lnTo>
                  <a:lnTo>
                    <a:pt x="6870496" y="2249043"/>
                  </a:lnTo>
                  <a:lnTo>
                    <a:pt x="6872909" y="2249424"/>
                  </a:lnTo>
                  <a:lnTo>
                    <a:pt x="6875703" y="2249678"/>
                  </a:lnTo>
                  <a:lnTo>
                    <a:pt x="6878116" y="2250058"/>
                  </a:lnTo>
                  <a:lnTo>
                    <a:pt x="6880910" y="2250313"/>
                  </a:lnTo>
                  <a:lnTo>
                    <a:pt x="6883323" y="2250567"/>
                  </a:lnTo>
                  <a:lnTo>
                    <a:pt x="6883323" y="2218944"/>
                  </a:lnTo>
                </a:path>
                <a:path w="6883400" h="10017125">
                  <a:moveTo>
                    <a:pt x="6797598" y="2344166"/>
                  </a:moveTo>
                  <a:lnTo>
                    <a:pt x="6797598" y="2218944"/>
                  </a:lnTo>
                </a:path>
                <a:path w="6883400" h="10017125">
                  <a:moveTo>
                    <a:pt x="6883323" y="2469133"/>
                  </a:moveTo>
                  <a:lnTo>
                    <a:pt x="6883323" y="2435352"/>
                  </a:lnTo>
                  <a:lnTo>
                    <a:pt x="6880910" y="2435987"/>
                  </a:lnTo>
                  <a:lnTo>
                    <a:pt x="6878370" y="2436495"/>
                  </a:lnTo>
                  <a:lnTo>
                    <a:pt x="6875957" y="2437129"/>
                  </a:lnTo>
                  <a:lnTo>
                    <a:pt x="6873290" y="2437511"/>
                  </a:lnTo>
                  <a:lnTo>
                    <a:pt x="6870750" y="2437765"/>
                  </a:lnTo>
                  <a:lnTo>
                    <a:pt x="6868083" y="2438019"/>
                  </a:lnTo>
                  <a:lnTo>
                    <a:pt x="6865670" y="2438019"/>
                  </a:lnTo>
                  <a:lnTo>
                    <a:pt x="6862876" y="2438019"/>
                  </a:lnTo>
                  <a:lnTo>
                    <a:pt x="6860463" y="2438019"/>
                  </a:lnTo>
                  <a:lnTo>
                    <a:pt x="6857669" y="2437765"/>
                  </a:lnTo>
                  <a:lnTo>
                    <a:pt x="6855256" y="2437511"/>
                  </a:lnTo>
                  <a:lnTo>
                    <a:pt x="6852462" y="2437129"/>
                  </a:lnTo>
                  <a:lnTo>
                    <a:pt x="6850049" y="2436495"/>
                  </a:lnTo>
                  <a:lnTo>
                    <a:pt x="6847636" y="2435987"/>
                  </a:lnTo>
                  <a:lnTo>
                    <a:pt x="6836333" y="2431033"/>
                  </a:lnTo>
                  <a:lnTo>
                    <a:pt x="6834174" y="2429891"/>
                  </a:lnTo>
                  <a:lnTo>
                    <a:pt x="6832396" y="2428621"/>
                  </a:lnTo>
                  <a:lnTo>
                    <a:pt x="6830618" y="2427097"/>
                  </a:lnTo>
                  <a:lnTo>
                    <a:pt x="6828713" y="2425573"/>
                  </a:lnTo>
                  <a:lnTo>
                    <a:pt x="6821728" y="2413635"/>
                  </a:lnTo>
                  <a:lnTo>
                    <a:pt x="6820839" y="2411222"/>
                  </a:lnTo>
                  <a:lnTo>
                    <a:pt x="6820458" y="2408808"/>
                  </a:lnTo>
                  <a:lnTo>
                    <a:pt x="6820204" y="2406015"/>
                  </a:lnTo>
                  <a:lnTo>
                    <a:pt x="6826046" y="2389886"/>
                  </a:lnTo>
                  <a:lnTo>
                    <a:pt x="6827189" y="2388107"/>
                  </a:lnTo>
                  <a:lnTo>
                    <a:pt x="6829094" y="2386583"/>
                  </a:lnTo>
                  <a:lnTo>
                    <a:pt x="6830618" y="2385060"/>
                  </a:lnTo>
                  <a:lnTo>
                    <a:pt x="6832396" y="2383536"/>
                  </a:lnTo>
                  <a:lnTo>
                    <a:pt x="6834174" y="2382266"/>
                  </a:lnTo>
                  <a:lnTo>
                    <a:pt x="6836333" y="2381123"/>
                  </a:lnTo>
                  <a:lnTo>
                    <a:pt x="6838492" y="2379853"/>
                  </a:lnTo>
                  <a:lnTo>
                    <a:pt x="6840651" y="2378964"/>
                  </a:lnTo>
                  <a:lnTo>
                    <a:pt x="6842810" y="2378075"/>
                  </a:lnTo>
                  <a:lnTo>
                    <a:pt x="6845223" y="2377058"/>
                  </a:lnTo>
                  <a:lnTo>
                    <a:pt x="6847382" y="2376551"/>
                  </a:lnTo>
                  <a:lnTo>
                    <a:pt x="6849795" y="2375916"/>
                  </a:lnTo>
                  <a:lnTo>
                    <a:pt x="6852208" y="2375280"/>
                  </a:lnTo>
                  <a:lnTo>
                    <a:pt x="6855002" y="2375027"/>
                  </a:lnTo>
                  <a:lnTo>
                    <a:pt x="6857415" y="2374646"/>
                  </a:lnTo>
                  <a:lnTo>
                    <a:pt x="6860082" y="2374392"/>
                  </a:lnTo>
                  <a:lnTo>
                    <a:pt x="6862622" y="2374392"/>
                  </a:lnTo>
                  <a:lnTo>
                    <a:pt x="6865289" y="2374011"/>
                  </a:lnTo>
                  <a:lnTo>
                    <a:pt x="6867702" y="2374011"/>
                  </a:lnTo>
                  <a:lnTo>
                    <a:pt x="6870496" y="2374392"/>
                  </a:lnTo>
                  <a:lnTo>
                    <a:pt x="6872909" y="2374392"/>
                  </a:lnTo>
                  <a:lnTo>
                    <a:pt x="6875703" y="2374646"/>
                  </a:lnTo>
                  <a:lnTo>
                    <a:pt x="6878116" y="2375027"/>
                  </a:lnTo>
                  <a:lnTo>
                    <a:pt x="6880910" y="2375280"/>
                  </a:lnTo>
                  <a:lnTo>
                    <a:pt x="6883323" y="2375916"/>
                  </a:lnTo>
                  <a:lnTo>
                    <a:pt x="6883323" y="2344166"/>
                  </a:lnTo>
                </a:path>
                <a:path w="6883400" h="10017125">
                  <a:moveTo>
                    <a:pt x="6797598" y="2469133"/>
                  </a:moveTo>
                  <a:lnTo>
                    <a:pt x="6797598" y="2344166"/>
                  </a:lnTo>
                </a:path>
                <a:path w="6883400" h="10017125">
                  <a:moveTo>
                    <a:pt x="6883323" y="2594102"/>
                  </a:moveTo>
                  <a:lnTo>
                    <a:pt x="6883323" y="2560320"/>
                  </a:lnTo>
                  <a:lnTo>
                    <a:pt x="6880910" y="2560954"/>
                  </a:lnTo>
                  <a:lnTo>
                    <a:pt x="6878370" y="2561844"/>
                  </a:lnTo>
                  <a:lnTo>
                    <a:pt x="6875957" y="2562098"/>
                  </a:lnTo>
                  <a:lnTo>
                    <a:pt x="6873290" y="2562479"/>
                  </a:lnTo>
                  <a:lnTo>
                    <a:pt x="6870750" y="2562732"/>
                  </a:lnTo>
                  <a:lnTo>
                    <a:pt x="6868083" y="2562987"/>
                  </a:lnTo>
                  <a:lnTo>
                    <a:pt x="6865670" y="2562987"/>
                  </a:lnTo>
                  <a:lnTo>
                    <a:pt x="6862876" y="2562987"/>
                  </a:lnTo>
                  <a:lnTo>
                    <a:pt x="6860463" y="2562987"/>
                  </a:lnTo>
                  <a:lnTo>
                    <a:pt x="6857669" y="2562732"/>
                  </a:lnTo>
                  <a:lnTo>
                    <a:pt x="6855256" y="2562479"/>
                  </a:lnTo>
                  <a:lnTo>
                    <a:pt x="6852462" y="2562098"/>
                  </a:lnTo>
                  <a:lnTo>
                    <a:pt x="6850049" y="2561463"/>
                  </a:lnTo>
                  <a:lnTo>
                    <a:pt x="6847636" y="2560954"/>
                  </a:lnTo>
                  <a:lnTo>
                    <a:pt x="6836333" y="2556002"/>
                  </a:lnTo>
                  <a:lnTo>
                    <a:pt x="6834174" y="2554858"/>
                  </a:lnTo>
                  <a:lnTo>
                    <a:pt x="6832396" y="2553589"/>
                  </a:lnTo>
                  <a:lnTo>
                    <a:pt x="6830618" y="2552065"/>
                  </a:lnTo>
                  <a:lnTo>
                    <a:pt x="6828713" y="2550541"/>
                  </a:lnTo>
                  <a:lnTo>
                    <a:pt x="6821728" y="2538603"/>
                  </a:lnTo>
                  <a:lnTo>
                    <a:pt x="6820839" y="2536190"/>
                  </a:lnTo>
                  <a:lnTo>
                    <a:pt x="6820458" y="2533777"/>
                  </a:lnTo>
                  <a:lnTo>
                    <a:pt x="6820204" y="2531364"/>
                  </a:lnTo>
                  <a:lnTo>
                    <a:pt x="6824776" y="2517013"/>
                  </a:lnTo>
                  <a:lnTo>
                    <a:pt x="6826046" y="2514854"/>
                  </a:lnTo>
                  <a:lnTo>
                    <a:pt x="6827189" y="2513076"/>
                  </a:lnTo>
                  <a:lnTo>
                    <a:pt x="6829094" y="2511552"/>
                  </a:lnTo>
                  <a:lnTo>
                    <a:pt x="6830618" y="2510028"/>
                  </a:lnTo>
                  <a:lnTo>
                    <a:pt x="6832396" y="2508504"/>
                  </a:lnTo>
                  <a:lnTo>
                    <a:pt x="6834174" y="2507233"/>
                  </a:lnTo>
                  <a:lnTo>
                    <a:pt x="6836333" y="2506091"/>
                  </a:lnTo>
                  <a:lnTo>
                    <a:pt x="6838492" y="2504821"/>
                  </a:lnTo>
                  <a:lnTo>
                    <a:pt x="6840651" y="2503931"/>
                  </a:lnTo>
                  <a:lnTo>
                    <a:pt x="6842810" y="2503043"/>
                  </a:lnTo>
                  <a:lnTo>
                    <a:pt x="6845223" y="2502027"/>
                  </a:lnTo>
                  <a:lnTo>
                    <a:pt x="6847382" y="2501519"/>
                  </a:lnTo>
                  <a:lnTo>
                    <a:pt x="6849795" y="2500883"/>
                  </a:lnTo>
                  <a:lnTo>
                    <a:pt x="6852208" y="2500249"/>
                  </a:lnTo>
                  <a:lnTo>
                    <a:pt x="6855002" y="2499995"/>
                  </a:lnTo>
                  <a:lnTo>
                    <a:pt x="6857415" y="2499614"/>
                  </a:lnTo>
                  <a:lnTo>
                    <a:pt x="6860082" y="2499360"/>
                  </a:lnTo>
                  <a:lnTo>
                    <a:pt x="6862622" y="2499360"/>
                  </a:lnTo>
                  <a:lnTo>
                    <a:pt x="6865289" y="2498979"/>
                  </a:lnTo>
                  <a:lnTo>
                    <a:pt x="6867702" y="2498979"/>
                  </a:lnTo>
                  <a:lnTo>
                    <a:pt x="6870496" y="2499360"/>
                  </a:lnTo>
                  <a:lnTo>
                    <a:pt x="6872909" y="2499360"/>
                  </a:lnTo>
                  <a:lnTo>
                    <a:pt x="6875703" y="2499614"/>
                  </a:lnTo>
                  <a:lnTo>
                    <a:pt x="6878116" y="2499995"/>
                  </a:lnTo>
                  <a:lnTo>
                    <a:pt x="6880910" y="2500249"/>
                  </a:lnTo>
                  <a:lnTo>
                    <a:pt x="6883323" y="2500883"/>
                  </a:lnTo>
                  <a:lnTo>
                    <a:pt x="6883323" y="2469133"/>
                  </a:lnTo>
                </a:path>
                <a:path w="6883400" h="10017125">
                  <a:moveTo>
                    <a:pt x="6797598" y="2594102"/>
                  </a:moveTo>
                  <a:lnTo>
                    <a:pt x="6797598" y="2469133"/>
                  </a:lnTo>
                </a:path>
                <a:path w="6883400" h="10017125">
                  <a:moveTo>
                    <a:pt x="6883323" y="2719070"/>
                  </a:moveTo>
                  <a:lnTo>
                    <a:pt x="6883323" y="2685288"/>
                  </a:lnTo>
                  <a:lnTo>
                    <a:pt x="6880910" y="2686177"/>
                  </a:lnTo>
                  <a:lnTo>
                    <a:pt x="6878370" y="2686812"/>
                  </a:lnTo>
                  <a:lnTo>
                    <a:pt x="6875957" y="2687066"/>
                  </a:lnTo>
                  <a:lnTo>
                    <a:pt x="6873290" y="2687447"/>
                  </a:lnTo>
                  <a:lnTo>
                    <a:pt x="6870750" y="2687701"/>
                  </a:lnTo>
                  <a:lnTo>
                    <a:pt x="6868083" y="2687954"/>
                  </a:lnTo>
                  <a:lnTo>
                    <a:pt x="6865670" y="2687954"/>
                  </a:lnTo>
                  <a:lnTo>
                    <a:pt x="6862876" y="2687954"/>
                  </a:lnTo>
                  <a:lnTo>
                    <a:pt x="6860463" y="2687954"/>
                  </a:lnTo>
                  <a:lnTo>
                    <a:pt x="6857669" y="2687701"/>
                  </a:lnTo>
                  <a:lnTo>
                    <a:pt x="6855256" y="2687447"/>
                  </a:lnTo>
                  <a:lnTo>
                    <a:pt x="6852462" y="2687066"/>
                  </a:lnTo>
                  <a:lnTo>
                    <a:pt x="6850049" y="2686430"/>
                  </a:lnTo>
                  <a:lnTo>
                    <a:pt x="6847636" y="2685923"/>
                  </a:lnTo>
                  <a:lnTo>
                    <a:pt x="6836333" y="2680970"/>
                  </a:lnTo>
                  <a:lnTo>
                    <a:pt x="6834174" y="2679827"/>
                  </a:lnTo>
                  <a:lnTo>
                    <a:pt x="6832396" y="2678556"/>
                  </a:lnTo>
                  <a:lnTo>
                    <a:pt x="6830618" y="2677032"/>
                  </a:lnTo>
                  <a:lnTo>
                    <a:pt x="6828713" y="2675508"/>
                  </a:lnTo>
                  <a:lnTo>
                    <a:pt x="6821728" y="2663571"/>
                  </a:lnTo>
                  <a:lnTo>
                    <a:pt x="6820839" y="2661157"/>
                  </a:lnTo>
                  <a:lnTo>
                    <a:pt x="6820458" y="2658745"/>
                  </a:lnTo>
                  <a:lnTo>
                    <a:pt x="6820204" y="2656331"/>
                  </a:lnTo>
                  <a:lnTo>
                    <a:pt x="6820458" y="2653538"/>
                  </a:lnTo>
                  <a:lnTo>
                    <a:pt x="6821093" y="2650871"/>
                  </a:lnTo>
                  <a:lnTo>
                    <a:pt x="6821728" y="2648330"/>
                  </a:lnTo>
                  <a:lnTo>
                    <a:pt x="6822617" y="2646299"/>
                  </a:lnTo>
                  <a:lnTo>
                    <a:pt x="6823506" y="2643758"/>
                  </a:lnTo>
                  <a:lnTo>
                    <a:pt x="6824776" y="2641980"/>
                  </a:lnTo>
                  <a:lnTo>
                    <a:pt x="6826046" y="2639822"/>
                  </a:lnTo>
                  <a:lnTo>
                    <a:pt x="6827189" y="2638044"/>
                  </a:lnTo>
                  <a:lnTo>
                    <a:pt x="6829094" y="2636520"/>
                  </a:lnTo>
                  <a:lnTo>
                    <a:pt x="6830618" y="2634996"/>
                  </a:lnTo>
                  <a:lnTo>
                    <a:pt x="6832396" y="2633472"/>
                  </a:lnTo>
                  <a:lnTo>
                    <a:pt x="6834174" y="2632202"/>
                  </a:lnTo>
                  <a:lnTo>
                    <a:pt x="6836333" y="2631058"/>
                  </a:lnTo>
                  <a:lnTo>
                    <a:pt x="6838492" y="2629789"/>
                  </a:lnTo>
                  <a:lnTo>
                    <a:pt x="6840651" y="2628900"/>
                  </a:lnTo>
                  <a:lnTo>
                    <a:pt x="6842810" y="2628011"/>
                  </a:lnTo>
                  <a:lnTo>
                    <a:pt x="6845223" y="2626995"/>
                  </a:lnTo>
                  <a:lnTo>
                    <a:pt x="6847382" y="2626487"/>
                  </a:lnTo>
                  <a:lnTo>
                    <a:pt x="6849795" y="2625852"/>
                  </a:lnTo>
                  <a:lnTo>
                    <a:pt x="6852208" y="2625471"/>
                  </a:lnTo>
                  <a:lnTo>
                    <a:pt x="6855002" y="2624963"/>
                  </a:lnTo>
                  <a:lnTo>
                    <a:pt x="6857415" y="2624581"/>
                  </a:lnTo>
                  <a:lnTo>
                    <a:pt x="6860082" y="2624328"/>
                  </a:lnTo>
                  <a:lnTo>
                    <a:pt x="6862622" y="2624328"/>
                  </a:lnTo>
                  <a:lnTo>
                    <a:pt x="6865289" y="2623947"/>
                  </a:lnTo>
                  <a:lnTo>
                    <a:pt x="6867702" y="2623947"/>
                  </a:lnTo>
                  <a:lnTo>
                    <a:pt x="6870496" y="2624328"/>
                  </a:lnTo>
                  <a:lnTo>
                    <a:pt x="6872909" y="2624328"/>
                  </a:lnTo>
                  <a:lnTo>
                    <a:pt x="6875703" y="2624581"/>
                  </a:lnTo>
                  <a:lnTo>
                    <a:pt x="6878116" y="2624963"/>
                  </a:lnTo>
                  <a:lnTo>
                    <a:pt x="6880910" y="2625217"/>
                  </a:lnTo>
                  <a:lnTo>
                    <a:pt x="6883323" y="2625852"/>
                  </a:lnTo>
                  <a:lnTo>
                    <a:pt x="6883323" y="2594102"/>
                  </a:lnTo>
                </a:path>
                <a:path w="6883400" h="10017125">
                  <a:moveTo>
                    <a:pt x="6797598" y="2719070"/>
                  </a:moveTo>
                  <a:lnTo>
                    <a:pt x="6797598" y="2594102"/>
                  </a:lnTo>
                </a:path>
                <a:path w="6883400" h="10017125">
                  <a:moveTo>
                    <a:pt x="6883323" y="2844038"/>
                  </a:moveTo>
                  <a:lnTo>
                    <a:pt x="6883323" y="2810510"/>
                  </a:lnTo>
                  <a:lnTo>
                    <a:pt x="6880910" y="2811145"/>
                  </a:lnTo>
                  <a:lnTo>
                    <a:pt x="6878370" y="2811779"/>
                  </a:lnTo>
                  <a:lnTo>
                    <a:pt x="6875957" y="2812033"/>
                  </a:lnTo>
                  <a:lnTo>
                    <a:pt x="6873290" y="2812669"/>
                  </a:lnTo>
                  <a:lnTo>
                    <a:pt x="6870750" y="2812923"/>
                  </a:lnTo>
                  <a:lnTo>
                    <a:pt x="6857669" y="2812923"/>
                  </a:lnTo>
                  <a:lnTo>
                    <a:pt x="6855256" y="2812415"/>
                  </a:lnTo>
                  <a:lnTo>
                    <a:pt x="6852462" y="2812033"/>
                  </a:lnTo>
                  <a:lnTo>
                    <a:pt x="6850049" y="2811399"/>
                  </a:lnTo>
                  <a:lnTo>
                    <a:pt x="6847636" y="2810891"/>
                  </a:lnTo>
                  <a:lnTo>
                    <a:pt x="6845223" y="2810255"/>
                  </a:lnTo>
                  <a:lnTo>
                    <a:pt x="6842810" y="2809367"/>
                  </a:lnTo>
                  <a:lnTo>
                    <a:pt x="6840651" y="2808351"/>
                  </a:lnTo>
                  <a:lnTo>
                    <a:pt x="6838492" y="2807462"/>
                  </a:lnTo>
                  <a:lnTo>
                    <a:pt x="6836333" y="2806319"/>
                  </a:lnTo>
                  <a:lnTo>
                    <a:pt x="6834174" y="2805049"/>
                  </a:lnTo>
                  <a:lnTo>
                    <a:pt x="6832396" y="2803525"/>
                  </a:lnTo>
                  <a:lnTo>
                    <a:pt x="6830618" y="2802001"/>
                  </a:lnTo>
                  <a:lnTo>
                    <a:pt x="6828713" y="2800477"/>
                  </a:lnTo>
                  <a:lnTo>
                    <a:pt x="6827189" y="2798699"/>
                  </a:lnTo>
                  <a:lnTo>
                    <a:pt x="6825665" y="2797175"/>
                  </a:lnTo>
                  <a:lnTo>
                    <a:pt x="6824522" y="2795016"/>
                  </a:lnTo>
                  <a:lnTo>
                    <a:pt x="6823252" y="2793111"/>
                  </a:lnTo>
                  <a:lnTo>
                    <a:pt x="6822363" y="2790698"/>
                  </a:lnTo>
                  <a:lnTo>
                    <a:pt x="6821728" y="2788539"/>
                  </a:lnTo>
                  <a:lnTo>
                    <a:pt x="6820839" y="2786506"/>
                  </a:lnTo>
                  <a:lnTo>
                    <a:pt x="6820458" y="2783713"/>
                  </a:lnTo>
                  <a:lnTo>
                    <a:pt x="6820204" y="2781300"/>
                  </a:lnTo>
                  <a:lnTo>
                    <a:pt x="6820458" y="2778505"/>
                  </a:lnTo>
                  <a:lnTo>
                    <a:pt x="6821093" y="2776093"/>
                  </a:lnTo>
                  <a:lnTo>
                    <a:pt x="6821728" y="2773299"/>
                  </a:lnTo>
                  <a:lnTo>
                    <a:pt x="6822617" y="2771267"/>
                  </a:lnTo>
                  <a:lnTo>
                    <a:pt x="6823506" y="2769107"/>
                  </a:lnTo>
                  <a:lnTo>
                    <a:pt x="6824776" y="2766949"/>
                  </a:lnTo>
                  <a:lnTo>
                    <a:pt x="6826046" y="2765171"/>
                  </a:lnTo>
                  <a:lnTo>
                    <a:pt x="6827189" y="2763012"/>
                  </a:lnTo>
                  <a:lnTo>
                    <a:pt x="6829094" y="2761488"/>
                  </a:lnTo>
                  <a:lnTo>
                    <a:pt x="6830618" y="2759964"/>
                  </a:lnTo>
                  <a:lnTo>
                    <a:pt x="6832396" y="2758440"/>
                  </a:lnTo>
                  <a:lnTo>
                    <a:pt x="6834174" y="2757170"/>
                  </a:lnTo>
                  <a:lnTo>
                    <a:pt x="6836333" y="2756027"/>
                  </a:lnTo>
                  <a:lnTo>
                    <a:pt x="6838492" y="2754756"/>
                  </a:lnTo>
                  <a:lnTo>
                    <a:pt x="6840651" y="2753868"/>
                  </a:lnTo>
                  <a:lnTo>
                    <a:pt x="6842810" y="2752979"/>
                  </a:lnTo>
                  <a:lnTo>
                    <a:pt x="6845223" y="2752344"/>
                  </a:lnTo>
                  <a:lnTo>
                    <a:pt x="6847382" y="2751454"/>
                  </a:lnTo>
                  <a:lnTo>
                    <a:pt x="6849795" y="2750820"/>
                  </a:lnTo>
                  <a:lnTo>
                    <a:pt x="6852208" y="2750439"/>
                  </a:lnTo>
                  <a:lnTo>
                    <a:pt x="6855002" y="2749930"/>
                  </a:lnTo>
                  <a:lnTo>
                    <a:pt x="6857415" y="2749550"/>
                  </a:lnTo>
                  <a:lnTo>
                    <a:pt x="6860082" y="2749550"/>
                  </a:lnTo>
                  <a:lnTo>
                    <a:pt x="6862622" y="2749296"/>
                  </a:lnTo>
                  <a:lnTo>
                    <a:pt x="6865289" y="2749296"/>
                  </a:lnTo>
                  <a:lnTo>
                    <a:pt x="6867702" y="2749296"/>
                  </a:lnTo>
                  <a:lnTo>
                    <a:pt x="6870496" y="2749296"/>
                  </a:lnTo>
                  <a:lnTo>
                    <a:pt x="6872909" y="2749550"/>
                  </a:lnTo>
                  <a:lnTo>
                    <a:pt x="6875703" y="2749550"/>
                  </a:lnTo>
                  <a:lnTo>
                    <a:pt x="6878116" y="2749930"/>
                  </a:lnTo>
                  <a:lnTo>
                    <a:pt x="6880910" y="2750185"/>
                  </a:lnTo>
                  <a:lnTo>
                    <a:pt x="6883323" y="2750820"/>
                  </a:lnTo>
                  <a:lnTo>
                    <a:pt x="6883323" y="2719070"/>
                  </a:lnTo>
                </a:path>
                <a:path w="6883400" h="10017125">
                  <a:moveTo>
                    <a:pt x="6797598" y="2844038"/>
                  </a:moveTo>
                  <a:lnTo>
                    <a:pt x="6797598" y="2719070"/>
                  </a:lnTo>
                </a:path>
                <a:path w="6883400" h="10017125">
                  <a:moveTo>
                    <a:pt x="6883323" y="2969005"/>
                  </a:moveTo>
                  <a:lnTo>
                    <a:pt x="6883323" y="2935478"/>
                  </a:lnTo>
                  <a:lnTo>
                    <a:pt x="6880910" y="2936113"/>
                  </a:lnTo>
                  <a:lnTo>
                    <a:pt x="6878370" y="2936748"/>
                  </a:lnTo>
                  <a:lnTo>
                    <a:pt x="6875957" y="2937382"/>
                  </a:lnTo>
                  <a:lnTo>
                    <a:pt x="6873290" y="2937637"/>
                  </a:lnTo>
                  <a:lnTo>
                    <a:pt x="6870750" y="2937891"/>
                  </a:lnTo>
                  <a:lnTo>
                    <a:pt x="6868083" y="2937891"/>
                  </a:lnTo>
                  <a:lnTo>
                    <a:pt x="6865670" y="2938272"/>
                  </a:lnTo>
                  <a:lnTo>
                    <a:pt x="6862876" y="2938272"/>
                  </a:lnTo>
                  <a:lnTo>
                    <a:pt x="6860463" y="2937891"/>
                  </a:lnTo>
                  <a:lnTo>
                    <a:pt x="6857669" y="2937891"/>
                  </a:lnTo>
                  <a:lnTo>
                    <a:pt x="6855256" y="2937382"/>
                  </a:lnTo>
                  <a:lnTo>
                    <a:pt x="6852462" y="2937002"/>
                  </a:lnTo>
                  <a:lnTo>
                    <a:pt x="6850049" y="2936367"/>
                  </a:lnTo>
                  <a:lnTo>
                    <a:pt x="6847636" y="2935858"/>
                  </a:lnTo>
                  <a:lnTo>
                    <a:pt x="6845223" y="2935224"/>
                  </a:lnTo>
                  <a:lnTo>
                    <a:pt x="6842810" y="2934335"/>
                  </a:lnTo>
                  <a:lnTo>
                    <a:pt x="6840651" y="2933319"/>
                  </a:lnTo>
                  <a:lnTo>
                    <a:pt x="6838492" y="2932429"/>
                  </a:lnTo>
                  <a:lnTo>
                    <a:pt x="6836333" y="2931287"/>
                  </a:lnTo>
                  <a:lnTo>
                    <a:pt x="6834174" y="2930017"/>
                  </a:lnTo>
                  <a:lnTo>
                    <a:pt x="6832396" y="2928493"/>
                  </a:lnTo>
                  <a:lnTo>
                    <a:pt x="6830618" y="2926969"/>
                  </a:lnTo>
                  <a:lnTo>
                    <a:pt x="6828713" y="2925445"/>
                  </a:lnTo>
                  <a:lnTo>
                    <a:pt x="6827189" y="2923921"/>
                  </a:lnTo>
                  <a:lnTo>
                    <a:pt x="6825665" y="2922143"/>
                  </a:lnTo>
                  <a:lnTo>
                    <a:pt x="6824522" y="2919983"/>
                  </a:lnTo>
                  <a:lnTo>
                    <a:pt x="6823252" y="2918079"/>
                  </a:lnTo>
                  <a:lnTo>
                    <a:pt x="6822363" y="2916047"/>
                  </a:lnTo>
                  <a:lnTo>
                    <a:pt x="6821728" y="2913506"/>
                  </a:lnTo>
                  <a:lnTo>
                    <a:pt x="6820839" y="2911475"/>
                  </a:lnTo>
                  <a:lnTo>
                    <a:pt x="6820458" y="2908680"/>
                  </a:lnTo>
                  <a:lnTo>
                    <a:pt x="6820204" y="2906268"/>
                  </a:lnTo>
                  <a:lnTo>
                    <a:pt x="6820458" y="2903474"/>
                  </a:lnTo>
                  <a:lnTo>
                    <a:pt x="6821093" y="2901061"/>
                  </a:lnTo>
                  <a:lnTo>
                    <a:pt x="6821728" y="2898648"/>
                  </a:lnTo>
                  <a:lnTo>
                    <a:pt x="6822617" y="2896235"/>
                  </a:lnTo>
                  <a:lnTo>
                    <a:pt x="6823506" y="2894076"/>
                  </a:lnTo>
                  <a:lnTo>
                    <a:pt x="6824776" y="2891917"/>
                  </a:lnTo>
                  <a:lnTo>
                    <a:pt x="6826046" y="2890139"/>
                  </a:lnTo>
                  <a:lnTo>
                    <a:pt x="6827189" y="2888233"/>
                  </a:lnTo>
                  <a:lnTo>
                    <a:pt x="6829094" y="2886455"/>
                  </a:lnTo>
                  <a:lnTo>
                    <a:pt x="6830618" y="2884931"/>
                  </a:lnTo>
                  <a:lnTo>
                    <a:pt x="6832396" y="2883407"/>
                  </a:lnTo>
                  <a:lnTo>
                    <a:pt x="6834174" y="2882138"/>
                  </a:lnTo>
                  <a:lnTo>
                    <a:pt x="6836333" y="2880995"/>
                  </a:lnTo>
                  <a:lnTo>
                    <a:pt x="6838492" y="2879725"/>
                  </a:lnTo>
                  <a:lnTo>
                    <a:pt x="6840651" y="2878836"/>
                  </a:lnTo>
                  <a:lnTo>
                    <a:pt x="6842810" y="2877947"/>
                  </a:lnTo>
                  <a:lnTo>
                    <a:pt x="6845223" y="2877312"/>
                  </a:lnTo>
                  <a:lnTo>
                    <a:pt x="6847382" y="2876423"/>
                  </a:lnTo>
                  <a:lnTo>
                    <a:pt x="6849795" y="2875788"/>
                  </a:lnTo>
                  <a:lnTo>
                    <a:pt x="6852208" y="2875406"/>
                  </a:lnTo>
                  <a:lnTo>
                    <a:pt x="6855002" y="2874899"/>
                  </a:lnTo>
                  <a:lnTo>
                    <a:pt x="6857415" y="2874518"/>
                  </a:lnTo>
                  <a:lnTo>
                    <a:pt x="6860082" y="2874518"/>
                  </a:lnTo>
                  <a:lnTo>
                    <a:pt x="6862622" y="2874264"/>
                  </a:lnTo>
                  <a:lnTo>
                    <a:pt x="6865289" y="2874264"/>
                  </a:lnTo>
                  <a:lnTo>
                    <a:pt x="6867702" y="2874264"/>
                  </a:lnTo>
                  <a:lnTo>
                    <a:pt x="6870496" y="2874264"/>
                  </a:lnTo>
                  <a:lnTo>
                    <a:pt x="6872909" y="2874518"/>
                  </a:lnTo>
                  <a:lnTo>
                    <a:pt x="6875703" y="2874518"/>
                  </a:lnTo>
                  <a:lnTo>
                    <a:pt x="6878116" y="2875153"/>
                  </a:lnTo>
                  <a:lnTo>
                    <a:pt x="6880910" y="2875153"/>
                  </a:lnTo>
                  <a:lnTo>
                    <a:pt x="6883323" y="2875788"/>
                  </a:lnTo>
                  <a:lnTo>
                    <a:pt x="6883323" y="2844038"/>
                  </a:lnTo>
                </a:path>
                <a:path w="6883400" h="10017125">
                  <a:moveTo>
                    <a:pt x="6797598" y="2969005"/>
                  </a:moveTo>
                  <a:lnTo>
                    <a:pt x="6797598" y="2844038"/>
                  </a:lnTo>
                </a:path>
                <a:path w="6883400" h="10017125">
                  <a:moveTo>
                    <a:pt x="6883323" y="3093974"/>
                  </a:moveTo>
                  <a:lnTo>
                    <a:pt x="6883323" y="3060446"/>
                  </a:lnTo>
                  <a:lnTo>
                    <a:pt x="6880910" y="3061080"/>
                  </a:lnTo>
                  <a:lnTo>
                    <a:pt x="6878370" y="3061716"/>
                  </a:lnTo>
                  <a:lnTo>
                    <a:pt x="6875957" y="3062351"/>
                  </a:lnTo>
                  <a:lnTo>
                    <a:pt x="6873290" y="3062604"/>
                  </a:lnTo>
                  <a:lnTo>
                    <a:pt x="6870750" y="3062858"/>
                  </a:lnTo>
                  <a:lnTo>
                    <a:pt x="6868083" y="3062858"/>
                  </a:lnTo>
                  <a:lnTo>
                    <a:pt x="6865670" y="3063240"/>
                  </a:lnTo>
                  <a:lnTo>
                    <a:pt x="6862876" y="3063240"/>
                  </a:lnTo>
                  <a:lnTo>
                    <a:pt x="6860463" y="3062858"/>
                  </a:lnTo>
                  <a:lnTo>
                    <a:pt x="6857669" y="3062858"/>
                  </a:lnTo>
                  <a:lnTo>
                    <a:pt x="6855256" y="3062604"/>
                  </a:lnTo>
                  <a:lnTo>
                    <a:pt x="6852462" y="3061970"/>
                  </a:lnTo>
                  <a:lnTo>
                    <a:pt x="6850049" y="3061335"/>
                  </a:lnTo>
                  <a:lnTo>
                    <a:pt x="6847636" y="3060827"/>
                  </a:lnTo>
                  <a:lnTo>
                    <a:pt x="6845223" y="3060192"/>
                  </a:lnTo>
                  <a:lnTo>
                    <a:pt x="6842810" y="3059303"/>
                  </a:lnTo>
                  <a:lnTo>
                    <a:pt x="6840651" y="3058287"/>
                  </a:lnTo>
                  <a:lnTo>
                    <a:pt x="6838492" y="3057398"/>
                  </a:lnTo>
                  <a:lnTo>
                    <a:pt x="6836333" y="3056254"/>
                  </a:lnTo>
                  <a:lnTo>
                    <a:pt x="6834174" y="3054985"/>
                  </a:lnTo>
                  <a:lnTo>
                    <a:pt x="6832396" y="3053461"/>
                  </a:lnTo>
                  <a:lnTo>
                    <a:pt x="6830618" y="3052191"/>
                  </a:lnTo>
                  <a:lnTo>
                    <a:pt x="6828713" y="3050413"/>
                  </a:lnTo>
                  <a:lnTo>
                    <a:pt x="6827189" y="3048889"/>
                  </a:lnTo>
                  <a:lnTo>
                    <a:pt x="6825665" y="3047111"/>
                  </a:lnTo>
                  <a:lnTo>
                    <a:pt x="6824522" y="3044952"/>
                  </a:lnTo>
                  <a:lnTo>
                    <a:pt x="6823252" y="3043047"/>
                  </a:lnTo>
                  <a:lnTo>
                    <a:pt x="6822363" y="3041015"/>
                  </a:lnTo>
                  <a:lnTo>
                    <a:pt x="6821728" y="3038475"/>
                  </a:lnTo>
                  <a:lnTo>
                    <a:pt x="6820839" y="3036443"/>
                  </a:lnTo>
                  <a:lnTo>
                    <a:pt x="6820458" y="3033649"/>
                  </a:lnTo>
                  <a:lnTo>
                    <a:pt x="6820204" y="3031236"/>
                  </a:lnTo>
                  <a:lnTo>
                    <a:pt x="6820458" y="3028442"/>
                  </a:lnTo>
                  <a:lnTo>
                    <a:pt x="6821093" y="3026029"/>
                  </a:lnTo>
                  <a:lnTo>
                    <a:pt x="6821728" y="3023616"/>
                  </a:lnTo>
                  <a:lnTo>
                    <a:pt x="6822617" y="3021203"/>
                  </a:lnTo>
                  <a:lnTo>
                    <a:pt x="6823506" y="3019044"/>
                  </a:lnTo>
                  <a:lnTo>
                    <a:pt x="6824776" y="3016885"/>
                  </a:lnTo>
                  <a:lnTo>
                    <a:pt x="6826046" y="3015106"/>
                  </a:lnTo>
                  <a:lnTo>
                    <a:pt x="6827189" y="3013202"/>
                  </a:lnTo>
                  <a:lnTo>
                    <a:pt x="6829094" y="3011424"/>
                  </a:lnTo>
                  <a:lnTo>
                    <a:pt x="6830618" y="3009900"/>
                  </a:lnTo>
                  <a:lnTo>
                    <a:pt x="6832396" y="3008629"/>
                  </a:lnTo>
                  <a:lnTo>
                    <a:pt x="6834174" y="3007105"/>
                  </a:lnTo>
                  <a:lnTo>
                    <a:pt x="6836333" y="3005963"/>
                  </a:lnTo>
                  <a:lnTo>
                    <a:pt x="6838492" y="3004693"/>
                  </a:lnTo>
                  <a:lnTo>
                    <a:pt x="6840651" y="3003804"/>
                  </a:lnTo>
                  <a:lnTo>
                    <a:pt x="6842810" y="3002915"/>
                  </a:lnTo>
                  <a:lnTo>
                    <a:pt x="6845223" y="3002279"/>
                  </a:lnTo>
                  <a:lnTo>
                    <a:pt x="6847382" y="3001391"/>
                  </a:lnTo>
                  <a:lnTo>
                    <a:pt x="6849795" y="3000755"/>
                  </a:lnTo>
                  <a:lnTo>
                    <a:pt x="6852208" y="3000375"/>
                  </a:lnTo>
                  <a:lnTo>
                    <a:pt x="6855002" y="2999867"/>
                  </a:lnTo>
                  <a:lnTo>
                    <a:pt x="6857415" y="2999486"/>
                  </a:lnTo>
                  <a:lnTo>
                    <a:pt x="6860082" y="2999486"/>
                  </a:lnTo>
                  <a:lnTo>
                    <a:pt x="6862622" y="2999231"/>
                  </a:lnTo>
                  <a:lnTo>
                    <a:pt x="6865289" y="2999231"/>
                  </a:lnTo>
                  <a:lnTo>
                    <a:pt x="6867702" y="2999231"/>
                  </a:lnTo>
                  <a:lnTo>
                    <a:pt x="6870496" y="2999231"/>
                  </a:lnTo>
                  <a:lnTo>
                    <a:pt x="6872909" y="2999486"/>
                  </a:lnTo>
                  <a:lnTo>
                    <a:pt x="6875703" y="2999486"/>
                  </a:lnTo>
                  <a:lnTo>
                    <a:pt x="6878116" y="3000121"/>
                  </a:lnTo>
                  <a:lnTo>
                    <a:pt x="6880910" y="3000375"/>
                  </a:lnTo>
                  <a:lnTo>
                    <a:pt x="6883323" y="3000755"/>
                  </a:lnTo>
                  <a:lnTo>
                    <a:pt x="6883323" y="2969005"/>
                  </a:lnTo>
                </a:path>
                <a:path w="6883400" h="10017125">
                  <a:moveTo>
                    <a:pt x="6797598" y="3093974"/>
                  </a:moveTo>
                  <a:lnTo>
                    <a:pt x="6797598" y="2969005"/>
                  </a:lnTo>
                </a:path>
                <a:path w="6883400" h="10017125">
                  <a:moveTo>
                    <a:pt x="6883323" y="3218942"/>
                  </a:moveTo>
                  <a:lnTo>
                    <a:pt x="6883323" y="3185414"/>
                  </a:lnTo>
                  <a:lnTo>
                    <a:pt x="6880910" y="3186049"/>
                  </a:lnTo>
                  <a:lnTo>
                    <a:pt x="6878370" y="3186683"/>
                  </a:lnTo>
                  <a:lnTo>
                    <a:pt x="6875957" y="3187319"/>
                  </a:lnTo>
                  <a:lnTo>
                    <a:pt x="6873290" y="3187573"/>
                  </a:lnTo>
                  <a:lnTo>
                    <a:pt x="6870750" y="3187827"/>
                  </a:lnTo>
                  <a:lnTo>
                    <a:pt x="6868083" y="3188207"/>
                  </a:lnTo>
                  <a:lnTo>
                    <a:pt x="6865670" y="3188207"/>
                  </a:lnTo>
                  <a:lnTo>
                    <a:pt x="6862876" y="3188207"/>
                  </a:lnTo>
                  <a:lnTo>
                    <a:pt x="6860463" y="3188207"/>
                  </a:lnTo>
                  <a:lnTo>
                    <a:pt x="6857669" y="3187827"/>
                  </a:lnTo>
                  <a:lnTo>
                    <a:pt x="6855256" y="3187573"/>
                  </a:lnTo>
                  <a:lnTo>
                    <a:pt x="6852462" y="3186938"/>
                  </a:lnTo>
                  <a:lnTo>
                    <a:pt x="6850049" y="3186683"/>
                  </a:lnTo>
                  <a:lnTo>
                    <a:pt x="6847636" y="3185795"/>
                  </a:lnTo>
                  <a:lnTo>
                    <a:pt x="6845223" y="3185160"/>
                  </a:lnTo>
                  <a:lnTo>
                    <a:pt x="6842810" y="3184271"/>
                  </a:lnTo>
                  <a:lnTo>
                    <a:pt x="6840651" y="3183254"/>
                  </a:lnTo>
                  <a:lnTo>
                    <a:pt x="6838492" y="3182366"/>
                  </a:lnTo>
                  <a:lnTo>
                    <a:pt x="6836333" y="3181223"/>
                  </a:lnTo>
                  <a:lnTo>
                    <a:pt x="6834174" y="3179953"/>
                  </a:lnTo>
                  <a:lnTo>
                    <a:pt x="6832396" y="3178429"/>
                  </a:lnTo>
                  <a:lnTo>
                    <a:pt x="6830618" y="3177158"/>
                  </a:lnTo>
                  <a:lnTo>
                    <a:pt x="6828713" y="3175380"/>
                  </a:lnTo>
                  <a:lnTo>
                    <a:pt x="6827189" y="3173856"/>
                  </a:lnTo>
                  <a:lnTo>
                    <a:pt x="6825665" y="3172079"/>
                  </a:lnTo>
                  <a:lnTo>
                    <a:pt x="6824522" y="3169920"/>
                  </a:lnTo>
                  <a:lnTo>
                    <a:pt x="6823252" y="3168015"/>
                  </a:lnTo>
                  <a:lnTo>
                    <a:pt x="6822363" y="3165982"/>
                  </a:lnTo>
                  <a:lnTo>
                    <a:pt x="6821728" y="3163443"/>
                  </a:lnTo>
                  <a:lnTo>
                    <a:pt x="6820839" y="3161411"/>
                  </a:lnTo>
                  <a:lnTo>
                    <a:pt x="6820458" y="3158871"/>
                  </a:lnTo>
                  <a:lnTo>
                    <a:pt x="6820204" y="3156204"/>
                  </a:lnTo>
                  <a:lnTo>
                    <a:pt x="6820458" y="3153410"/>
                  </a:lnTo>
                  <a:lnTo>
                    <a:pt x="6821093" y="3150997"/>
                  </a:lnTo>
                  <a:lnTo>
                    <a:pt x="6821728" y="3148583"/>
                  </a:lnTo>
                  <a:lnTo>
                    <a:pt x="6822617" y="3146171"/>
                  </a:lnTo>
                  <a:lnTo>
                    <a:pt x="6823506" y="3144012"/>
                  </a:lnTo>
                  <a:lnTo>
                    <a:pt x="6824776" y="3141853"/>
                  </a:lnTo>
                  <a:lnTo>
                    <a:pt x="6826046" y="3140075"/>
                  </a:lnTo>
                  <a:lnTo>
                    <a:pt x="6827189" y="3138170"/>
                  </a:lnTo>
                  <a:lnTo>
                    <a:pt x="6829094" y="3136646"/>
                  </a:lnTo>
                  <a:lnTo>
                    <a:pt x="6830618" y="3134868"/>
                  </a:lnTo>
                  <a:lnTo>
                    <a:pt x="6832396" y="3133598"/>
                  </a:lnTo>
                  <a:lnTo>
                    <a:pt x="6834174" y="3132074"/>
                  </a:lnTo>
                  <a:lnTo>
                    <a:pt x="6836333" y="3130930"/>
                  </a:lnTo>
                  <a:lnTo>
                    <a:pt x="6838492" y="3129915"/>
                  </a:lnTo>
                  <a:lnTo>
                    <a:pt x="6840651" y="3128772"/>
                  </a:lnTo>
                  <a:lnTo>
                    <a:pt x="6842810" y="3127882"/>
                  </a:lnTo>
                  <a:lnTo>
                    <a:pt x="6845223" y="3127248"/>
                  </a:lnTo>
                  <a:lnTo>
                    <a:pt x="6847382" y="3126358"/>
                  </a:lnTo>
                  <a:lnTo>
                    <a:pt x="6849795" y="3125978"/>
                  </a:lnTo>
                  <a:lnTo>
                    <a:pt x="6852208" y="3125343"/>
                  </a:lnTo>
                  <a:lnTo>
                    <a:pt x="6855002" y="3124835"/>
                  </a:lnTo>
                  <a:lnTo>
                    <a:pt x="6857415" y="3124835"/>
                  </a:lnTo>
                  <a:lnTo>
                    <a:pt x="6860082" y="3124454"/>
                  </a:lnTo>
                  <a:lnTo>
                    <a:pt x="6862622" y="3124200"/>
                  </a:lnTo>
                  <a:lnTo>
                    <a:pt x="6865289" y="3124200"/>
                  </a:lnTo>
                  <a:lnTo>
                    <a:pt x="6867702" y="3124200"/>
                  </a:lnTo>
                  <a:lnTo>
                    <a:pt x="6870496" y="3124200"/>
                  </a:lnTo>
                  <a:lnTo>
                    <a:pt x="6872909" y="3124454"/>
                  </a:lnTo>
                  <a:lnTo>
                    <a:pt x="6875703" y="3124835"/>
                  </a:lnTo>
                  <a:lnTo>
                    <a:pt x="6878116" y="3125089"/>
                  </a:lnTo>
                  <a:lnTo>
                    <a:pt x="6880910" y="3125343"/>
                  </a:lnTo>
                  <a:lnTo>
                    <a:pt x="6883323" y="3125724"/>
                  </a:lnTo>
                  <a:lnTo>
                    <a:pt x="6883323" y="3093974"/>
                  </a:lnTo>
                </a:path>
                <a:path w="6883400" h="10017125">
                  <a:moveTo>
                    <a:pt x="6797598" y="3218942"/>
                  </a:moveTo>
                  <a:lnTo>
                    <a:pt x="6797598" y="3093974"/>
                  </a:lnTo>
                </a:path>
                <a:path w="6883400" h="10017125">
                  <a:moveTo>
                    <a:pt x="6883323" y="3344291"/>
                  </a:moveTo>
                  <a:lnTo>
                    <a:pt x="6883323" y="3310381"/>
                  </a:lnTo>
                  <a:lnTo>
                    <a:pt x="6880910" y="3311017"/>
                  </a:lnTo>
                  <a:lnTo>
                    <a:pt x="6878370" y="3311652"/>
                  </a:lnTo>
                  <a:lnTo>
                    <a:pt x="6875957" y="3312287"/>
                  </a:lnTo>
                  <a:lnTo>
                    <a:pt x="6873290" y="3312541"/>
                  </a:lnTo>
                  <a:lnTo>
                    <a:pt x="6870750" y="3312795"/>
                  </a:lnTo>
                  <a:lnTo>
                    <a:pt x="6868083" y="3313176"/>
                  </a:lnTo>
                  <a:lnTo>
                    <a:pt x="6865670" y="3313176"/>
                  </a:lnTo>
                  <a:lnTo>
                    <a:pt x="6862876" y="3313176"/>
                  </a:lnTo>
                  <a:lnTo>
                    <a:pt x="6860463" y="3313176"/>
                  </a:lnTo>
                  <a:lnTo>
                    <a:pt x="6857669" y="3312795"/>
                  </a:lnTo>
                  <a:lnTo>
                    <a:pt x="6855256" y="3312541"/>
                  </a:lnTo>
                  <a:lnTo>
                    <a:pt x="6852462" y="3312287"/>
                  </a:lnTo>
                  <a:lnTo>
                    <a:pt x="6850049" y="3311652"/>
                  </a:lnTo>
                  <a:lnTo>
                    <a:pt x="6847636" y="3311017"/>
                  </a:lnTo>
                  <a:lnTo>
                    <a:pt x="6845223" y="3310128"/>
                  </a:lnTo>
                  <a:lnTo>
                    <a:pt x="6842810" y="3309493"/>
                  </a:lnTo>
                  <a:lnTo>
                    <a:pt x="6840651" y="3308604"/>
                  </a:lnTo>
                  <a:lnTo>
                    <a:pt x="6838492" y="3307333"/>
                  </a:lnTo>
                  <a:lnTo>
                    <a:pt x="6836333" y="3306191"/>
                  </a:lnTo>
                  <a:lnTo>
                    <a:pt x="6834174" y="3304921"/>
                  </a:lnTo>
                  <a:lnTo>
                    <a:pt x="6832396" y="3303397"/>
                  </a:lnTo>
                  <a:lnTo>
                    <a:pt x="6830618" y="3302127"/>
                  </a:lnTo>
                  <a:lnTo>
                    <a:pt x="6828713" y="3300603"/>
                  </a:lnTo>
                  <a:lnTo>
                    <a:pt x="6827189" y="3298825"/>
                  </a:lnTo>
                  <a:lnTo>
                    <a:pt x="6825665" y="3297047"/>
                  </a:lnTo>
                  <a:lnTo>
                    <a:pt x="6824522" y="3295142"/>
                  </a:lnTo>
                  <a:lnTo>
                    <a:pt x="6823252" y="3292982"/>
                  </a:lnTo>
                  <a:lnTo>
                    <a:pt x="6822363" y="3290951"/>
                  </a:lnTo>
                  <a:lnTo>
                    <a:pt x="6821728" y="3288792"/>
                  </a:lnTo>
                  <a:lnTo>
                    <a:pt x="6820839" y="3286379"/>
                  </a:lnTo>
                  <a:lnTo>
                    <a:pt x="6820458" y="3283839"/>
                  </a:lnTo>
                  <a:lnTo>
                    <a:pt x="6820204" y="3281172"/>
                  </a:lnTo>
                  <a:lnTo>
                    <a:pt x="6820458" y="3278378"/>
                  </a:lnTo>
                  <a:lnTo>
                    <a:pt x="6821093" y="3275965"/>
                  </a:lnTo>
                  <a:lnTo>
                    <a:pt x="6821728" y="3273552"/>
                  </a:lnTo>
                  <a:lnTo>
                    <a:pt x="6822617" y="3271139"/>
                  </a:lnTo>
                  <a:lnTo>
                    <a:pt x="6823506" y="3268979"/>
                  </a:lnTo>
                  <a:lnTo>
                    <a:pt x="6824776" y="3266821"/>
                  </a:lnTo>
                  <a:lnTo>
                    <a:pt x="6826046" y="3265043"/>
                  </a:lnTo>
                  <a:lnTo>
                    <a:pt x="6827189" y="3263138"/>
                  </a:lnTo>
                  <a:lnTo>
                    <a:pt x="6829094" y="3261614"/>
                  </a:lnTo>
                  <a:lnTo>
                    <a:pt x="6830618" y="3259836"/>
                  </a:lnTo>
                  <a:lnTo>
                    <a:pt x="6832396" y="3258566"/>
                  </a:lnTo>
                  <a:lnTo>
                    <a:pt x="6834174" y="3257042"/>
                  </a:lnTo>
                  <a:lnTo>
                    <a:pt x="6836333" y="3255899"/>
                  </a:lnTo>
                  <a:lnTo>
                    <a:pt x="6838492" y="3254882"/>
                  </a:lnTo>
                  <a:lnTo>
                    <a:pt x="6840651" y="3253994"/>
                  </a:lnTo>
                  <a:lnTo>
                    <a:pt x="6842810" y="3253104"/>
                  </a:lnTo>
                  <a:lnTo>
                    <a:pt x="6845223" y="3252216"/>
                  </a:lnTo>
                  <a:lnTo>
                    <a:pt x="6847382" y="3251580"/>
                  </a:lnTo>
                  <a:lnTo>
                    <a:pt x="6849795" y="3250946"/>
                  </a:lnTo>
                  <a:lnTo>
                    <a:pt x="6852208" y="3250311"/>
                  </a:lnTo>
                  <a:lnTo>
                    <a:pt x="6855002" y="3250056"/>
                  </a:lnTo>
                  <a:lnTo>
                    <a:pt x="6857415" y="3249803"/>
                  </a:lnTo>
                  <a:lnTo>
                    <a:pt x="6860082" y="3249422"/>
                  </a:lnTo>
                  <a:lnTo>
                    <a:pt x="6862622" y="3249168"/>
                  </a:lnTo>
                  <a:lnTo>
                    <a:pt x="6865289" y="3249168"/>
                  </a:lnTo>
                  <a:lnTo>
                    <a:pt x="6867702" y="3249168"/>
                  </a:lnTo>
                  <a:lnTo>
                    <a:pt x="6870496" y="3249168"/>
                  </a:lnTo>
                  <a:lnTo>
                    <a:pt x="6872909" y="3249422"/>
                  </a:lnTo>
                  <a:lnTo>
                    <a:pt x="6875703" y="3249803"/>
                  </a:lnTo>
                  <a:lnTo>
                    <a:pt x="6878116" y="3250056"/>
                  </a:lnTo>
                  <a:lnTo>
                    <a:pt x="6880910" y="3250311"/>
                  </a:lnTo>
                  <a:lnTo>
                    <a:pt x="6883323" y="3250692"/>
                  </a:lnTo>
                  <a:lnTo>
                    <a:pt x="6883323" y="3218942"/>
                  </a:lnTo>
                </a:path>
                <a:path w="6883400" h="10017125">
                  <a:moveTo>
                    <a:pt x="6797598" y="3344291"/>
                  </a:moveTo>
                  <a:lnTo>
                    <a:pt x="6797598" y="3218942"/>
                  </a:lnTo>
                </a:path>
                <a:path w="6883400" h="10017125">
                  <a:moveTo>
                    <a:pt x="6883323" y="3469258"/>
                  </a:moveTo>
                  <a:lnTo>
                    <a:pt x="6883323" y="3435350"/>
                  </a:lnTo>
                  <a:lnTo>
                    <a:pt x="6880910" y="3435985"/>
                  </a:lnTo>
                  <a:lnTo>
                    <a:pt x="6878370" y="3436620"/>
                  </a:lnTo>
                  <a:lnTo>
                    <a:pt x="6875957" y="3437254"/>
                  </a:lnTo>
                  <a:lnTo>
                    <a:pt x="6873290" y="3437508"/>
                  </a:lnTo>
                  <a:lnTo>
                    <a:pt x="6870750" y="3437763"/>
                  </a:lnTo>
                  <a:lnTo>
                    <a:pt x="6868083" y="3438144"/>
                  </a:lnTo>
                  <a:lnTo>
                    <a:pt x="6865670" y="3438144"/>
                  </a:lnTo>
                  <a:lnTo>
                    <a:pt x="6862876" y="3438144"/>
                  </a:lnTo>
                  <a:lnTo>
                    <a:pt x="6860463" y="3438144"/>
                  </a:lnTo>
                  <a:lnTo>
                    <a:pt x="6857669" y="3437763"/>
                  </a:lnTo>
                  <a:lnTo>
                    <a:pt x="6855256" y="3437508"/>
                  </a:lnTo>
                  <a:lnTo>
                    <a:pt x="6852462" y="3437254"/>
                  </a:lnTo>
                  <a:lnTo>
                    <a:pt x="6850049" y="3436620"/>
                  </a:lnTo>
                  <a:lnTo>
                    <a:pt x="6847636" y="3435985"/>
                  </a:lnTo>
                  <a:lnTo>
                    <a:pt x="6845223" y="3435096"/>
                  </a:lnTo>
                  <a:lnTo>
                    <a:pt x="6842810" y="3434461"/>
                  </a:lnTo>
                  <a:lnTo>
                    <a:pt x="6840651" y="3433572"/>
                  </a:lnTo>
                  <a:lnTo>
                    <a:pt x="6838492" y="3432302"/>
                  </a:lnTo>
                  <a:lnTo>
                    <a:pt x="6836333" y="3431158"/>
                  </a:lnTo>
                  <a:lnTo>
                    <a:pt x="6834174" y="3429889"/>
                  </a:lnTo>
                  <a:lnTo>
                    <a:pt x="6832396" y="3428365"/>
                  </a:lnTo>
                  <a:lnTo>
                    <a:pt x="6830618" y="3427095"/>
                  </a:lnTo>
                  <a:lnTo>
                    <a:pt x="6828713" y="3425571"/>
                  </a:lnTo>
                  <a:lnTo>
                    <a:pt x="6827189" y="3423793"/>
                  </a:lnTo>
                  <a:lnTo>
                    <a:pt x="6825665" y="3422015"/>
                  </a:lnTo>
                  <a:lnTo>
                    <a:pt x="6824522" y="3420110"/>
                  </a:lnTo>
                  <a:lnTo>
                    <a:pt x="6823252" y="3417951"/>
                  </a:lnTo>
                  <a:lnTo>
                    <a:pt x="6822363" y="3415919"/>
                  </a:lnTo>
                  <a:lnTo>
                    <a:pt x="6821728" y="3413760"/>
                  </a:lnTo>
                  <a:lnTo>
                    <a:pt x="6820839" y="3411347"/>
                  </a:lnTo>
                  <a:lnTo>
                    <a:pt x="6820458" y="3408806"/>
                  </a:lnTo>
                  <a:lnTo>
                    <a:pt x="6820204" y="3406140"/>
                  </a:lnTo>
                  <a:lnTo>
                    <a:pt x="6820458" y="3403346"/>
                  </a:lnTo>
                  <a:lnTo>
                    <a:pt x="6821093" y="3400932"/>
                  </a:lnTo>
                  <a:lnTo>
                    <a:pt x="6821728" y="3398520"/>
                  </a:lnTo>
                  <a:lnTo>
                    <a:pt x="6822617" y="3396106"/>
                  </a:lnTo>
                  <a:lnTo>
                    <a:pt x="6823506" y="3393948"/>
                  </a:lnTo>
                  <a:lnTo>
                    <a:pt x="6824776" y="3391789"/>
                  </a:lnTo>
                  <a:lnTo>
                    <a:pt x="6826046" y="3390011"/>
                  </a:lnTo>
                  <a:lnTo>
                    <a:pt x="6827189" y="3388105"/>
                  </a:lnTo>
                  <a:lnTo>
                    <a:pt x="6829094" y="3386581"/>
                  </a:lnTo>
                  <a:lnTo>
                    <a:pt x="6830618" y="3384804"/>
                  </a:lnTo>
                  <a:lnTo>
                    <a:pt x="6832396" y="3383533"/>
                  </a:lnTo>
                  <a:lnTo>
                    <a:pt x="6834174" y="3382010"/>
                  </a:lnTo>
                  <a:lnTo>
                    <a:pt x="6836333" y="3380867"/>
                  </a:lnTo>
                  <a:lnTo>
                    <a:pt x="6838492" y="3379851"/>
                  </a:lnTo>
                  <a:lnTo>
                    <a:pt x="6840651" y="3378962"/>
                  </a:lnTo>
                  <a:lnTo>
                    <a:pt x="6842810" y="3378073"/>
                  </a:lnTo>
                  <a:lnTo>
                    <a:pt x="6845223" y="3377183"/>
                  </a:lnTo>
                  <a:lnTo>
                    <a:pt x="6847382" y="3376549"/>
                  </a:lnTo>
                  <a:lnTo>
                    <a:pt x="6849795" y="3375914"/>
                  </a:lnTo>
                  <a:lnTo>
                    <a:pt x="6852208" y="3375279"/>
                  </a:lnTo>
                  <a:lnTo>
                    <a:pt x="6855002" y="3375025"/>
                  </a:lnTo>
                  <a:lnTo>
                    <a:pt x="6857415" y="3374771"/>
                  </a:lnTo>
                  <a:lnTo>
                    <a:pt x="6860082" y="3374390"/>
                  </a:lnTo>
                  <a:lnTo>
                    <a:pt x="6862622" y="3374136"/>
                  </a:lnTo>
                  <a:lnTo>
                    <a:pt x="6865289" y="3374136"/>
                  </a:lnTo>
                  <a:lnTo>
                    <a:pt x="6867702" y="3374136"/>
                  </a:lnTo>
                  <a:lnTo>
                    <a:pt x="6870496" y="3374136"/>
                  </a:lnTo>
                  <a:lnTo>
                    <a:pt x="6872909" y="3374390"/>
                  </a:lnTo>
                  <a:lnTo>
                    <a:pt x="6875703" y="3374771"/>
                  </a:lnTo>
                  <a:lnTo>
                    <a:pt x="6878116" y="3375025"/>
                  </a:lnTo>
                  <a:lnTo>
                    <a:pt x="6880910" y="3375279"/>
                  </a:lnTo>
                  <a:lnTo>
                    <a:pt x="6883323" y="3375660"/>
                  </a:lnTo>
                  <a:lnTo>
                    <a:pt x="6883323" y="3343910"/>
                  </a:lnTo>
                </a:path>
                <a:path w="6883400" h="10017125">
                  <a:moveTo>
                    <a:pt x="6797598" y="3469258"/>
                  </a:moveTo>
                  <a:lnTo>
                    <a:pt x="6797598" y="3343910"/>
                  </a:lnTo>
                </a:path>
                <a:path w="6883400" h="10017125">
                  <a:moveTo>
                    <a:pt x="6883323" y="3594227"/>
                  </a:moveTo>
                  <a:lnTo>
                    <a:pt x="6883323" y="3560318"/>
                  </a:lnTo>
                  <a:lnTo>
                    <a:pt x="6880910" y="3560953"/>
                  </a:lnTo>
                  <a:lnTo>
                    <a:pt x="6878370" y="3561842"/>
                  </a:lnTo>
                  <a:lnTo>
                    <a:pt x="6875957" y="3562223"/>
                  </a:lnTo>
                  <a:lnTo>
                    <a:pt x="6873290" y="3562477"/>
                  </a:lnTo>
                  <a:lnTo>
                    <a:pt x="6870750" y="3562730"/>
                  </a:lnTo>
                  <a:lnTo>
                    <a:pt x="6868083" y="3563112"/>
                  </a:lnTo>
                  <a:lnTo>
                    <a:pt x="6865670" y="3563112"/>
                  </a:lnTo>
                  <a:lnTo>
                    <a:pt x="6862876" y="3563112"/>
                  </a:lnTo>
                  <a:lnTo>
                    <a:pt x="6860463" y="3563112"/>
                  </a:lnTo>
                  <a:lnTo>
                    <a:pt x="6857669" y="3562730"/>
                  </a:lnTo>
                  <a:lnTo>
                    <a:pt x="6855256" y="3562477"/>
                  </a:lnTo>
                  <a:lnTo>
                    <a:pt x="6852462" y="3562223"/>
                  </a:lnTo>
                  <a:lnTo>
                    <a:pt x="6850049" y="3561588"/>
                  </a:lnTo>
                  <a:lnTo>
                    <a:pt x="6847636" y="3560953"/>
                  </a:lnTo>
                  <a:lnTo>
                    <a:pt x="6845223" y="3560318"/>
                  </a:lnTo>
                  <a:lnTo>
                    <a:pt x="6842810" y="3559429"/>
                  </a:lnTo>
                  <a:lnTo>
                    <a:pt x="6840651" y="3558540"/>
                  </a:lnTo>
                  <a:lnTo>
                    <a:pt x="6838492" y="3557270"/>
                  </a:lnTo>
                  <a:lnTo>
                    <a:pt x="6836333" y="3556127"/>
                  </a:lnTo>
                  <a:lnTo>
                    <a:pt x="6834174" y="3554856"/>
                  </a:lnTo>
                  <a:lnTo>
                    <a:pt x="6832396" y="3553587"/>
                  </a:lnTo>
                  <a:lnTo>
                    <a:pt x="6830618" y="3552063"/>
                  </a:lnTo>
                  <a:lnTo>
                    <a:pt x="6828713" y="3550539"/>
                  </a:lnTo>
                  <a:lnTo>
                    <a:pt x="6821728" y="3538728"/>
                  </a:lnTo>
                  <a:lnTo>
                    <a:pt x="6820839" y="3536315"/>
                  </a:lnTo>
                  <a:lnTo>
                    <a:pt x="6820458" y="3533775"/>
                  </a:lnTo>
                  <a:lnTo>
                    <a:pt x="6820204" y="3531362"/>
                  </a:lnTo>
                  <a:lnTo>
                    <a:pt x="6824776" y="3517011"/>
                  </a:lnTo>
                  <a:lnTo>
                    <a:pt x="6826046" y="3514979"/>
                  </a:lnTo>
                  <a:lnTo>
                    <a:pt x="6827189" y="3513074"/>
                  </a:lnTo>
                  <a:lnTo>
                    <a:pt x="6829094" y="3511550"/>
                  </a:lnTo>
                  <a:lnTo>
                    <a:pt x="6830618" y="3510026"/>
                  </a:lnTo>
                  <a:lnTo>
                    <a:pt x="6832396" y="3508502"/>
                  </a:lnTo>
                  <a:lnTo>
                    <a:pt x="6834174" y="3507358"/>
                  </a:lnTo>
                  <a:lnTo>
                    <a:pt x="6836333" y="3506089"/>
                  </a:lnTo>
                  <a:lnTo>
                    <a:pt x="6838492" y="3504819"/>
                  </a:lnTo>
                  <a:lnTo>
                    <a:pt x="6855002" y="3499993"/>
                  </a:lnTo>
                  <a:lnTo>
                    <a:pt x="6857415" y="3499739"/>
                  </a:lnTo>
                  <a:lnTo>
                    <a:pt x="6860082" y="3499357"/>
                  </a:lnTo>
                  <a:lnTo>
                    <a:pt x="6862622" y="3499357"/>
                  </a:lnTo>
                  <a:lnTo>
                    <a:pt x="6865289" y="3499104"/>
                  </a:lnTo>
                  <a:lnTo>
                    <a:pt x="6867702" y="3499104"/>
                  </a:lnTo>
                  <a:lnTo>
                    <a:pt x="6870496" y="3499357"/>
                  </a:lnTo>
                  <a:lnTo>
                    <a:pt x="6872909" y="3499357"/>
                  </a:lnTo>
                  <a:lnTo>
                    <a:pt x="6875703" y="3499739"/>
                  </a:lnTo>
                  <a:lnTo>
                    <a:pt x="6878116" y="3499993"/>
                  </a:lnTo>
                  <a:lnTo>
                    <a:pt x="6880910" y="3500247"/>
                  </a:lnTo>
                  <a:lnTo>
                    <a:pt x="6883323" y="3500881"/>
                  </a:lnTo>
                  <a:lnTo>
                    <a:pt x="6883323" y="3469258"/>
                  </a:lnTo>
                </a:path>
                <a:path w="6883400" h="10017125">
                  <a:moveTo>
                    <a:pt x="6797598" y="3594227"/>
                  </a:moveTo>
                  <a:lnTo>
                    <a:pt x="6797598" y="3469258"/>
                  </a:lnTo>
                </a:path>
                <a:path w="6883400" h="10017125">
                  <a:moveTo>
                    <a:pt x="6883323" y="3719195"/>
                  </a:moveTo>
                  <a:lnTo>
                    <a:pt x="6883323" y="3685286"/>
                  </a:lnTo>
                  <a:lnTo>
                    <a:pt x="6880910" y="3685921"/>
                  </a:lnTo>
                  <a:lnTo>
                    <a:pt x="6878370" y="3686810"/>
                  </a:lnTo>
                  <a:lnTo>
                    <a:pt x="6875957" y="3687191"/>
                  </a:lnTo>
                  <a:lnTo>
                    <a:pt x="6873290" y="3687445"/>
                  </a:lnTo>
                  <a:lnTo>
                    <a:pt x="6870750" y="3687699"/>
                  </a:lnTo>
                  <a:lnTo>
                    <a:pt x="6868083" y="3688079"/>
                  </a:lnTo>
                  <a:lnTo>
                    <a:pt x="6865670" y="3688079"/>
                  </a:lnTo>
                  <a:lnTo>
                    <a:pt x="6862876" y="3688079"/>
                  </a:lnTo>
                  <a:lnTo>
                    <a:pt x="6860463" y="3688079"/>
                  </a:lnTo>
                  <a:lnTo>
                    <a:pt x="6857669" y="3687699"/>
                  </a:lnTo>
                  <a:lnTo>
                    <a:pt x="6855256" y="3687445"/>
                  </a:lnTo>
                  <a:lnTo>
                    <a:pt x="6852462" y="3687191"/>
                  </a:lnTo>
                  <a:lnTo>
                    <a:pt x="6850049" y="3686555"/>
                  </a:lnTo>
                  <a:lnTo>
                    <a:pt x="6847636" y="3685921"/>
                  </a:lnTo>
                  <a:lnTo>
                    <a:pt x="6845223" y="3685286"/>
                  </a:lnTo>
                  <a:lnTo>
                    <a:pt x="6842810" y="3684397"/>
                  </a:lnTo>
                  <a:lnTo>
                    <a:pt x="6840651" y="3683507"/>
                  </a:lnTo>
                  <a:lnTo>
                    <a:pt x="6838492" y="3682238"/>
                  </a:lnTo>
                  <a:lnTo>
                    <a:pt x="6836333" y="3681095"/>
                  </a:lnTo>
                  <a:lnTo>
                    <a:pt x="6834174" y="3679825"/>
                  </a:lnTo>
                  <a:lnTo>
                    <a:pt x="6832396" y="3678554"/>
                  </a:lnTo>
                  <a:lnTo>
                    <a:pt x="6830618" y="3677030"/>
                  </a:lnTo>
                  <a:lnTo>
                    <a:pt x="6828713" y="3675506"/>
                  </a:lnTo>
                  <a:lnTo>
                    <a:pt x="6827189" y="3673729"/>
                  </a:lnTo>
                  <a:lnTo>
                    <a:pt x="6825665" y="3671951"/>
                  </a:lnTo>
                  <a:lnTo>
                    <a:pt x="6824522" y="3670046"/>
                  </a:lnTo>
                  <a:lnTo>
                    <a:pt x="6823252" y="3667887"/>
                  </a:lnTo>
                  <a:lnTo>
                    <a:pt x="6822363" y="3665854"/>
                  </a:lnTo>
                  <a:lnTo>
                    <a:pt x="6821728" y="3663696"/>
                  </a:lnTo>
                  <a:lnTo>
                    <a:pt x="6820839" y="3661282"/>
                  </a:lnTo>
                  <a:lnTo>
                    <a:pt x="6820458" y="3658743"/>
                  </a:lnTo>
                  <a:lnTo>
                    <a:pt x="6820204" y="3656329"/>
                  </a:lnTo>
                  <a:lnTo>
                    <a:pt x="6820458" y="3653663"/>
                  </a:lnTo>
                  <a:lnTo>
                    <a:pt x="6821093" y="3650869"/>
                  </a:lnTo>
                  <a:lnTo>
                    <a:pt x="6821728" y="3648455"/>
                  </a:lnTo>
                  <a:lnTo>
                    <a:pt x="6822617" y="3646297"/>
                  </a:lnTo>
                  <a:lnTo>
                    <a:pt x="6823506" y="3643883"/>
                  </a:lnTo>
                  <a:lnTo>
                    <a:pt x="6824776" y="3641979"/>
                  </a:lnTo>
                  <a:lnTo>
                    <a:pt x="6826046" y="3639947"/>
                  </a:lnTo>
                  <a:lnTo>
                    <a:pt x="6827189" y="3638042"/>
                  </a:lnTo>
                  <a:lnTo>
                    <a:pt x="6829094" y="3636518"/>
                  </a:lnTo>
                  <a:lnTo>
                    <a:pt x="6840651" y="3628898"/>
                  </a:lnTo>
                  <a:lnTo>
                    <a:pt x="6842810" y="3628008"/>
                  </a:lnTo>
                  <a:lnTo>
                    <a:pt x="6855002" y="3624961"/>
                  </a:lnTo>
                  <a:lnTo>
                    <a:pt x="6857415" y="3624706"/>
                  </a:lnTo>
                  <a:lnTo>
                    <a:pt x="6860082" y="3624326"/>
                  </a:lnTo>
                  <a:lnTo>
                    <a:pt x="6862622" y="3624326"/>
                  </a:lnTo>
                  <a:lnTo>
                    <a:pt x="6865289" y="3624072"/>
                  </a:lnTo>
                  <a:lnTo>
                    <a:pt x="6867702" y="3624072"/>
                  </a:lnTo>
                  <a:lnTo>
                    <a:pt x="6870496" y="3624326"/>
                  </a:lnTo>
                  <a:lnTo>
                    <a:pt x="6872909" y="3624326"/>
                  </a:lnTo>
                  <a:lnTo>
                    <a:pt x="6875703" y="3624706"/>
                  </a:lnTo>
                  <a:lnTo>
                    <a:pt x="6878116" y="3624961"/>
                  </a:lnTo>
                  <a:lnTo>
                    <a:pt x="6880910" y="3625215"/>
                  </a:lnTo>
                  <a:lnTo>
                    <a:pt x="6883323" y="3625850"/>
                  </a:lnTo>
                  <a:lnTo>
                    <a:pt x="6883323" y="3594227"/>
                  </a:lnTo>
                </a:path>
                <a:path w="6883400" h="10017125">
                  <a:moveTo>
                    <a:pt x="6797598" y="3719195"/>
                  </a:moveTo>
                  <a:lnTo>
                    <a:pt x="6797598" y="3594227"/>
                  </a:lnTo>
                </a:path>
                <a:path w="6883400" h="10017125">
                  <a:moveTo>
                    <a:pt x="6883323" y="3844163"/>
                  </a:moveTo>
                  <a:lnTo>
                    <a:pt x="6883323" y="3810254"/>
                  </a:lnTo>
                  <a:lnTo>
                    <a:pt x="6880910" y="3811143"/>
                  </a:lnTo>
                  <a:lnTo>
                    <a:pt x="6878370" y="3811778"/>
                  </a:lnTo>
                  <a:lnTo>
                    <a:pt x="6875957" y="3812158"/>
                  </a:lnTo>
                  <a:lnTo>
                    <a:pt x="6873290" y="3812667"/>
                  </a:lnTo>
                  <a:lnTo>
                    <a:pt x="6870750" y="3812667"/>
                  </a:lnTo>
                  <a:lnTo>
                    <a:pt x="6868083" y="3813048"/>
                  </a:lnTo>
                  <a:lnTo>
                    <a:pt x="6865670" y="3813048"/>
                  </a:lnTo>
                  <a:lnTo>
                    <a:pt x="6862876" y="3813048"/>
                  </a:lnTo>
                  <a:lnTo>
                    <a:pt x="6860463" y="3813048"/>
                  </a:lnTo>
                  <a:lnTo>
                    <a:pt x="6857669" y="3812667"/>
                  </a:lnTo>
                  <a:lnTo>
                    <a:pt x="6855256" y="3812413"/>
                  </a:lnTo>
                  <a:lnTo>
                    <a:pt x="6852462" y="3812158"/>
                  </a:lnTo>
                  <a:lnTo>
                    <a:pt x="6850049" y="3811524"/>
                  </a:lnTo>
                  <a:lnTo>
                    <a:pt x="6847636" y="3810889"/>
                  </a:lnTo>
                  <a:lnTo>
                    <a:pt x="6845223" y="3810254"/>
                  </a:lnTo>
                  <a:lnTo>
                    <a:pt x="6842810" y="3809365"/>
                  </a:lnTo>
                  <a:lnTo>
                    <a:pt x="6840651" y="3808476"/>
                  </a:lnTo>
                  <a:lnTo>
                    <a:pt x="6838492" y="3807587"/>
                  </a:lnTo>
                  <a:lnTo>
                    <a:pt x="6836333" y="3806317"/>
                  </a:lnTo>
                  <a:lnTo>
                    <a:pt x="6834174" y="3804793"/>
                  </a:lnTo>
                  <a:lnTo>
                    <a:pt x="6832396" y="3803523"/>
                  </a:lnTo>
                  <a:lnTo>
                    <a:pt x="6830618" y="3801999"/>
                  </a:lnTo>
                  <a:lnTo>
                    <a:pt x="6828713" y="3800475"/>
                  </a:lnTo>
                  <a:lnTo>
                    <a:pt x="6827189" y="3798697"/>
                  </a:lnTo>
                  <a:lnTo>
                    <a:pt x="6825665" y="3796919"/>
                  </a:lnTo>
                  <a:lnTo>
                    <a:pt x="6824522" y="3795014"/>
                  </a:lnTo>
                  <a:lnTo>
                    <a:pt x="6823252" y="3792854"/>
                  </a:lnTo>
                  <a:lnTo>
                    <a:pt x="6822363" y="3790823"/>
                  </a:lnTo>
                  <a:lnTo>
                    <a:pt x="6821728" y="3788664"/>
                  </a:lnTo>
                  <a:lnTo>
                    <a:pt x="6820839" y="3786504"/>
                  </a:lnTo>
                  <a:lnTo>
                    <a:pt x="6820458" y="3783711"/>
                  </a:lnTo>
                  <a:lnTo>
                    <a:pt x="6820204" y="3781298"/>
                  </a:lnTo>
                  <a:lnTo>
                    <a:pt x="6820458" y="3778630"/>
                  </a:lnTo>
                  <a:lnTo>
                    <a:pt x="6821093" y="3775837"/>
                  </a:lnTo>
                  <a:lnTo>
                    <a:pt x="6821728" y="3773424"/>
                  </a:lnTo>
                  <a:lnTo>
                    <a:pt x="6822617" y="3771265"/>
                  </a:lnTo>
                  <a:lnTo>
                    <a:pt x="6823506" y="3769105"/>
                  </a:lnTo>
                  <a:lnTo>
                    <a:pt x="6824776" y="3766947"/>
                  </a:lnTo>
                  <a:lnTo>
                    <a:pt x="6826046" y="3765169"/>
                  </a:lnTo>
                  <a:lnTo>
                    <a:pt x="6827189" y="3763010"/>
                  </a:lnTo>
                  <a:lnTo>
                    <a:pt x="6829094" y="3761486"/>
                  </a:lnTo>
                  <a:lnTo>
                    <a:pt x="6830618" y="3759962"/>
                  </a:lnTo>
                  <a:lnTo>
                    <a:pt x="6832396" y="3758438"/>
                  </a:lnTo>
                  <a:lnTo>
                    <a:pt x="6834174" y="3757295"/>
                  </a:lnTo>
                  <a:lnTo>
                    <a:pt x="6836333" y="3756025"/>
                  </a:lnTo>
                  <a:lnTo>
                    <a:pt x="6838492" y="3754754"/>
                  </a:lnTo>
                  <a:lnTo>
                    <a:pt x="6840651" y="3753866"/>
                  </a:lnTo>
                  <a:lnTo>
                    <a:pt x="6842810" y="3752977"/>
                  </a:lnTo>
                  <a:lnTo>
                    <a:pt x="6845223" y="3752088"/>
                  </a:lnTo>
                  <a:lnTo>
                    <a:pt x="6847382" y="3751453"/>
                  </a:lnTo>
                  <a:lnTo>
                    <a:pt x="6849795" y="3750818"/>
                  </a:lnTo>
                  <a:lnTo>
                    <a:pt x="6852208" y="3750564"/>
                  </a:lnTo>
                  <a:lnTo>
                    <a:pt x="6855002" y="3749929"/>
                  </a:lnTo>
                  <a:lnTo>
                    <a:pt x="6857415" y="3749675"/>
                  </a:lnTo>
                  <a:lnTo>
                    <a:pt x="6860082" y="3749294"/>
                  </a:lnTo>
                  <a:lnTo>
                    <a:pt x="6862622" y="3749294"/>
                  </a:lnTo>
                  <a:lnTo>
                    <a:pt x="6865289" y="3749294"/>
                  </a:lnTo>
                  <a:lnTo>
                    <a:pt x="6867702" y="3749294"/>
                  </a:lnTo>
                  <a:lnTo>
                    <a:pt x="6870496" y="3749294"/>
                  </a:lnTo>
                  <a:lnTo>
                    <a:pt x="6872909" y="3749294"/>
                  </a:lnTo>
                  <a:lnTo>
                    <a:pt x="6875703" y="3749675"/>
                  </a:lnTo>
                  <a:lnTo>
                    <a:pt x="6878116" y="3749929"/>
                  </a:lnTo>
                  <a:lnTo>
                    <a:pt x="6880910" y="3750182"/>
                  </a:lnTo>
                  <a:lnTo>
                    <a:pt x="6883323" y="3750818"/>
                  </a:lnTo>
                  <a:lnTo>
                    <a:pt x="6883323" y="3719195"/>
                  </a:lnTo>
                </a:path>
                <a:path w="6883400" h="10017125">
                  <a:moveTo>
                    <a:pt x="6797598" y="3844163"/>
                  </a:moveTo>
                  <a:lnTo>
                    <a:pt x="6797598" y="3719195"/>
                  </a:lnTo>
                </a:path>
                <a:path w="6883400" h="10017125">
                  <a:moveTo>
                    <a:pt x="6883323" y="3969131"/>
                  </a:moveTo>
                  <a:lnTo>
                    <a:pt x="6883323" y="3935603"/>
                  </a:lnTo>
                  <a:lnTo>
                    <a:pt x="6880910" y="3936111"/>
                  </a:lnTo>
                  <a:lnTo>
                    <a:pt x="6878370" y="3936746"/>
                  </a:lnTo>
                  <a:lnTo>
                    <a:pt x="6875957" y="3937127"/>
                  </a:lnTo>
                  <a:lnTo>
                    <a:pt x="6873290" y="3937635"/>
                  </a:lnTo>
                  <a:lnTo>
                    <a:pt x="6870750" y="3938016"/>
                  </a:lnTo>
                  <a:lnTo>
                    <a:pt x="6868083" y="3938016"/>
                  </a:lnTo>
                  <a:lnTo>
                    <a:pt x="6865670" y="3938270"/>
                  </a:lnTo>
                  <a:lnTo>
                    <a:pt x="6862876" y="3938270"/>
                  </a:lnTo>
                  <a:lnTo>
                    <a:pt x="6860463" y="3938016"/>
                  </a:lnTo>
                  <a:lnTo>
                    <a:pt x="6857669" y="3938016"/>
                  </a:lnTo>
                  <a:lnTo>
                    <a:pt x="6855256" y="3937381"/>
                  </a:lnTo>
                  <a:lnTo>
                    <a:pt x="6840651" y="3933444"/>
                  </a:lnTo>
                  <a:lnTo>
                    <a:pt x="6838492" y="3932555"/>
                  </a:lnTo>
                  <a:lnTo>
                    <a:pt x="6836333" y="3931285"/>
                  </a:lnTo>
                  <a:lnTo>
                    <a:pt x="6834174" y="3930015"/>
                  </a:lnTo>
                  <a:lnTo>
                    <a:pt x="6832396" y="3928491"/>
                  </a:lnTo>
                  <a:lnTo>
                    <a:pt x="6830618" y="3926967"/>
                  </a:lnTo>
                  <a:lnTo>
                    <a:pt x="6828713" y="3925443"/>
                  </a:lnTo>
                  <a:lnTo>
                    <a:pt x="6827189" y="3923665"/>
                  </a:lnTo>
                  <a:lnTo>
                    <a:pt x="6825665" y="3922141"/>
                  </a:lnTo>
                  <a:lnTo>
                    <a:pt x="6824522" y="3919982"/>
                  </a:lnTo>
                  <a:lnTo>
                    <a:pt x="6823252" y="3918204"/>
                  </a:lnTo>
                  <a:lnTo>
                    <a:pt x="6822363" y="3915791"/>
                  </a:lnTo>
                  <a:lnTo>
                    <a:pt x="6821728" y="3913632"/>
                  </a:lnTo>
                  <a:lnTo>
                    <a:pt x="6820839" y="3911473"/>
                  </a:lnTo>
                  <a:lnTo>
                    <a:pt x="6820458" y="3908679"/>
                  </a:lnTo>
                  <a:lnTo>
                    <a:pt x="6820204" y="3906266"/>
                  </a:lnTo>
                  <a:lnTo>
                    <a:pt x="6826046" y="3890137"/>
                  </a:lnTo>
                  <a:lnTo>
                    <a:pt x="6827189" y="3887978"/>
                  </a:lnTo>
                  <a:lnTo>
                    <a:pt x="6829094" y="3886454"/>
                  </a:lnTo>
                  <a:lnTo>
                    <a:pt x="6830618" y="3884930"/>
                  </a:lnTo>
                  <a:lnTo>
                    <a:pt x="6832396" y="3883406"/>
                  </a:lnTo>
                  <a:lnTo>
                    <a:pt x="6834174" y="3882263"/>
                  </a:lnTo>
                  <a:lnTo>
                    <a:pt x="6836333" y="3880993"/>
                  </a:lnTo>
                  <a:lnTo>
                    <a:pt x="6838492" y="3879723"/>
                  </a:lnTo>
                  <a:lnTo>
                    <a:pt x="6840651" y="3878834"/>
                  </a:lnTo>
                  <a:lnTo>
                    <a:pt x="6842810" y="3877945"/>
                  </a:lnTo>
                  <a:lnTo>
                    <a:pt x="6845223" y="3877310"/>
                  </a:lnTo>
                  <a:lnTo>
                    <a:pt x="6847382" y="3876421"/>
                  </a:lnTo>
                  <a:lnTo>
                    <a:pt x="6849795" y="3875786"/>
                  </a:lnTo>
                  <a:lnTo>
                    <a:pt x="6852208" y="3875532"/>
                  </a:lnTo>
                  <a:lnTo>
                    <a:pt x="6855002" y="3874897"/>
                  </a:lnTo>
                  <a:lnTo>
                    <a:pt x="6857415" y="3874643"/>
                  </a:lnTo>
                  <a:lnTo>
                    <a:pt x="6860082" y="3874643"/>
                  </a:lnTo>
                  <a:lnTo>
                    <a:pt x="6862622" y="3874262"/>
                  </a:lnTo>
                  <a:lnTo>
                    <a:pt x="6865289" y="3874262"/>
                  </a:lnTo>
                  <a:lnTo>
                    <a:pt x="6867702" y="3874262"/>
                  </a:lnTo>
                  <a:lnTo>
                    <a:pt x="6870496" y="3874262"/>
                  </a:lnTo>
                  <a:lnTo>
                    <a:pt x="6872909" y="3874643"/>
                  </a:lnTo>
                  <a:lnTo>
                    <a:pt x="6875703" y="3874643"/>
                  </a:lnTo>
                  <a:lnTo>
                    <a:pt x="6878116" y="3874897"/>
                  </a:lnTo>
                  <a:lnTo>
                    <a:pt x="6880910" y="3875151"/>
                  </a:lnTo>
                  <a:lnTo>
                    <a:pt x="6883323" y="3875786"/>
                  </a:lnTo>
                  <a:lnTo>
                    <a:pt x="6883323" y="3844163"/>
                  </a:lnTo>
                </a:path>
                <a:path w="6883400" h="10017125">
                  <a:moveTo>
                    <a:pt x="6797598" y="3969131"/>
                  </a:moveTo>
                  <a:lnTo>
                    <a:pt x="6797598" y="3844163"/>
                  </a:lnTo>
                </a:path>
                <a:path w="6883400" h="10017125">
                  <a:moveTo>
                    <a:pt x="6883323" y="4094099"/>
                  </a:moveTo>
                  <a:lnTo>
                    <a:pt x="6883323" y="4060571"/>
                  </a:lnTo>
                  <a:lnTo>
                    <a:pt x="6880910" y="4061079"/>
                  </a:lnTo>
                  <a:lnTo>
                    <a:pt x="6878370" y="4061714"/>
                  </a:lnTo>
                  <a:lnTo>
                    <a:pt x="6875957" y="4062349"/>
                  </a:lnTo>
                  <a:lnTo>
                    <a:pt x="6873290" y="4062603"/>
                  </a:lnTo>
                  <a:lnTo>
                    <a:pt x="6870750" y="4062984"/>
                  </a:lnTo>
                  <a:lnTo>
                    <a:pt x="6868083" y="4062984"/>
                  </a:lnTo>
                  <a:lnTo>
                    <a:pt x="6865670" y="4063238"/>
                  </a:lnTo>
                  <a:lnTo>
                    <a:pt x="6862876" y="4063238"/>
                  </a:lnTo>
                  <a:lnTo>
                    <a:pt x="6860463" y="4062984"/>
                  </a:lnTo>
                  <a:lnTo>
                    <a:pt x="6857669" y="4062984"/>
                  </a:lnTo>
                  <a:lnTo>
                    <a:pt x="6855256" y="4062603"/>
                  </a:lnTo>
                  <a:lnTo>
                    <a:pt x="6852462" y="4062095"/>
                  </a:lnTo>
                  <a:lnTo>
                    <a:pt x="6850049" y="4061460"/>
                  </a:lnTo>
                  <a:lnTo>
                    <a:pt x="6847636" y="4060825"/>
                  </a:lnTo>
                  <a:lnTo>
                    <a:pt x="6845223" y="4060190"/>
                  </a:lnTo>
                  <a:lnTo>
                    <a:pt x="6842810" y="4059301"/>
                  </a:lnTo>
                  <a:lnTo>
                    <a:pt x="6840651" y="4058412"/>
                  </a:lnTo>
                  <a:lnTo>
                    <a:pt x="6838492" y="4057523"/>
                  </a:lnTo>
                  <a:lnTo>
                    <a:pt x="6836333" y="4056253"/>
                  </a:lnTo>
                  <a:lnTo>
                    <a:pt x="6834174" y="4054983"/>
                  </a:lnTo>
                  <a:lnTo>
                    <a:pt x="6832396" y="4053459"/>
                  </a:lnTo>
                  <a:lnTo>
                    <a:pt x="6830618" y="4051935"/>
                  </a:lnTo>
                  <a:lnTo>
                    <a:pt x="6828713" y="4050411"/>
                  </a:lnTo>
                  <a:lnTo>
                    <a:pt x="6827189" y="4048887"/>
                  </a:lnTo>
                  <a:lnTo>
                    <a:pt x="6825665" y="4047109"/>
                  </a:lnTo>
                  <a:lnTo>
                    <a:pt x="6824522" y="4044950"/>
                  </a:lnTo>
                  <a:lnTo>
                    <a:pt x="6823252" y="4043172"/>
                  </a:lnTo>
                  <a:lnTo>
                    <a:pt x="6822363" y="4041013"/>
                  </a:lnTo>
                  <a:lnTo>
                    <a:pt x="6821728" y="4038600"/>
                  </a:lnTo>
                  <a:lnTo>
                    <a:pt x="6820839" y="4036441"/>
                  </a:lnTo>
                  <a:lnTo>
                    <a:pt x="6820458" y="4033647"/>
                  </a:lnTo>
                  <a:lnTo>
                    <a:pt x="6820204" y="4031234"/>
                  </a:lnTo>
                  <a:lnTo>
                    <a:pt x="6826046" y="4015105"/>
                  </a:lnTo>
                  <a:lnTo>
                    <a:pt x="6827189" y="4013327"/>
                  </a:lnTo>
                  <a:lnTo>
                    <a:pt x="6829094" y="4011422"/>
                  </a:lnTo>
                  <a:lnTo>
                    <a:pt x="6830618" y="4009898"/>
                  </a:lnTo>
                  <a:lnTo>
                    <a:pt x="6832396" y="4008374"/>
                  </a:lnTo>
                  <a:lnTo>
                    <a:pt x="6845223" y="4002278"/>
                  </a:lnTo>
                  <a:lnTo>
                    <a:pt x="6847382" y="4001389"/>
                  </a:lnTo>
                  <a:lnTo>
                    <a:pt x="6849795" y="4000754"/>
                  </a:lnTo>
                  <a:lnTo>
                    <a:pt x="6852208" y="4000500"/>
                  </a:lnTo>
                  <a:lnTo>
                    <a:pt x="6855002" y="3999865"/>
                  </a:lnTo>
                  <a:lnTo>
                    <a:pt x="6857415" y="3999611"/>
                  </a:lnTo>
                  <a:lnTo>
                    <a:pt x="6860082" y="3999611"/>
                  </a:lnTo>
                  <a:lnTo>
                    <a:pt x="6862622" y="3999230"/>
                  </a:lnTo>
                  <a:lnTo>
                    <a:pt x="6865289" y="3999230"/>
                  </a:lnTo>
                  <a:lnTo>
                    <a:pt x="6867702" y="3999230"/>
                  </a:lnTo>
                  <a:lnTo>
                    <a:pt x="6870496" y="3999230"/>
                  </a:lnTo>
                  <a:lnTo>
                    <a:pt x="6872909" y="3999611"/>
                  </a:lnTo>
                  <a:lnTo>
                    <a:pt x="6875703" y="3999611"/>
                  </a:lnTo>
                  <a:lnTo>
                    <a:pt x="6878116" y="4000119"/>
                  </a:lnTo>
                  <a:lnTo>
                    <a:pt x="6880910" y="4000500"/>
                  </a:lnTo>
                  <a:lnTo>
                    <a:pt x="6883323" y="4000754"/>
                  </a:lnTo>
                  <a:lnTo>
                    <a:pt x="6883323" y="3969131"/>
                  </a:lnTo>
                </a:path>
                <a:path w="6883400" h="10017125">
                  <a:moveTo>
                    <a:pt x="6797598" y="4094099"/>
                  </a:moveTo>
                  <a:lnTo>
                    <a:pt x="6797598" y="3969131"/>
                  </a:lnTo>
                </a:path>
                <a:path w="6883400" h="10017125">
                  <a:moveTo>
                    <a:pt x="6883323" y="4219067"/>
                  </a:moveTo>
                  <a:lnTo>
                    <a:pt x="6883323" y="4185539"/>
                  </a:lnTo>
                  <a:lnTo>
                    <a:pt x="6880910" y="4186047"/>
                  </a:lnTo>
                  <a:lnTo>
                    <a:pt x="6878370" y="4186682"/>
                  </a:lnTo>
                  <a:lnTo>
                    <a:pt x="6875957" y="4187317"/>
                  </a:lnTo>
                  <a:lnTo>
                    <a:pt x="6873290" y="4187571"/>
                  </a:lnTo>
                  <a:lnTo>
                    <a:pt x="6870750" y="4187952"/>
                  </a:lnTo>
                  <a:lnTo>
                    <a:pt x="6868083" y="4187952"/>
                  </a:lnTo>
                  <a:lnTo>
                    <a:pt x="6865670" y="4188206"/>
                  </a:lnTo>
                  <a:lnTo>
                    <a:pt x="6862876" y="4188206"/>
                  </a:lnTo>
                  <a:lnTo>
                    <a:pt x="6860463" y="4187952"/>
                  </a:lnTo>
                  <a:lnTo>
                    <a:pt x="6857669" y="4187952"/>
                  </a:lnTo>
                  <a:lnTo>
                    <a:pt x="6855256" y="4187571"/>
                  </a:lnTo>
                  <a:lnTo>
                    <a:pt x="6852462" y="4187063"/>
                  </a:lnTo>
                  <a:lnTo>
                    <a:pt x="6850049" y="4186682"/>
                  </a:lnTo>
                  <a:lnTo>
                    <a:pt x="6847636" y="4185793"/>
                  </a:lnTo>
                  <a:lnTo>
                    <a:pt x="6845223" y="4185158"/>
                  </a:lnTo>
                  <a:lnTo>
                    <a:pt x="6842810" y="4184269"/>
                  </a:lnTo>
                  <a:lnTo>
                    <a:pt x="6840651" y="4183380"/>
                  </a:lnTo>
                  <a:lnTo>
                    <a:pt x="6838492" y="4182491"/>
                  </a:lnTo>
                  <a:lnTo>
                    <a:pt x="6836333" y="4181221"/>
                  </a:lnTo>
                  <a:lnTo>
                    <a:pt x="6834174" y="4179951"/>
                  </a:lnTo>
                  <a:lnTo>
                    <a:pt x="6832396" y="4178427"/>
                  </a:lnTo>
                  <a:lnTo>
                    <a:pt x="6830618" y="4177284"/>
                  </a:lnTo>
                  <a:lnTo>
                    <a:pt x="6828713" y="4175379"/>
                  </a:lnTo>
                  <a:lnTo>
                    <a:pt x="6827189" y="4173855"/>
                  </a:lnTo>
                  <a:lnTo>
                    <a:pt x="6825665" y="4172077"/>
                  </a:lnTo>
                  <a:lnTo>
                    <a:pt x="6824522" y="4169918"/>
                  </a:lnTo>
                  <a:lnTo>
                    <a:pt x="6823252" y="4168140"/>
                  </a:lnTo>
                  <a:lnTo>
                    <a:pt x="6822363" y="4165981"/>
                  </a:lnTo>
                  <a:lnTo>
                    <a:pt x="6821728" y="4163568"/>
                  </a:lnTo>
                  <a:lnTo>
                    <a:pt x="6820839" y="4161409"/>
                  </a:lnTo>
                  <a:lnTo>
                    <a:pt x="6820458" y="4158996"/>
                  </a:lnTo>
                  <a:lnTo>
                    <a:pt x="6820204" y="4156202"/>
                  </a:lnTo>
                  <a:lnTo>
                    <a:pt x="6826046" y="4140073"/>
                  </a:lnTo>
                  <a:lnTo>
                    <a:pt x="6827189" y="4138295"/>
                  </a:lnTo>
                  <a:lnTo>
                    <a:pt x="6829094" y="4136390"/>
                  </a:lnTo>
                  <a:lnTo>
                    <a:pt x="6830618" y="4134866"/>
                  </a:lnTo>
                  <a:lnTo>
                    <a:pt x="6832396" y="4133723"/>
                  </a:lnTo>
                  <a:lnTo>
                    <a:pt x="6834174" y="4132199"/>
                  </a:lnTo>
                  <a:lnTo>
                    <a:pt x="6836333" y="4130929"/>
                  </a:lnTo>
                  <a:lnTo>
                    <a:pt x="6838492" y="4130040"/>
                  </a:lnTo>
                  <a:lnTo>
                    <a:pt x="6840651" y="4128770"/>
                  </a:lnTo>
                  <a:lnTo>
                    <a:pt x="6842810" y="4127881"/>
                  </a:lnTo>
                  <a:lnTo>
                    <a:pt x="6845223" y="4127246"/>
                  </a:lnTo>
                  <a:lnTo>
                    <a:pt x="6847382" y="4126357"/>
                  </a:lnTo>
                  <a:lnTo>
                    <a:pt x="6849795" y="4126103"/>
                  </a:lnTo>
                  <a:lnTo>
                    <a:pt x="6852208" y="4125468"/>
                  </a:lnTo>
                  <a:lnTo>
                    <a:pt x="6855002" y="4124833"/>
                  </a:lnTo>
                  <a:lnTo>
                    <a:pt x="6857415" y="4124579"/>
                  </a:lnTo>
                  <a:lnTo>
                    <a:pt x="6860082" y="4124579"/>
                  </a:lnTo>
                  <a:lnTo>
                    <a:pt x="6862622" y="4124198"/>
                  </a:lnTo>
                  <a:lnTo>
                    <a:pt x="6865289" y="4124198"/>
                  </a:lnTo>
                  <a:lnTo>
                    <a:pt x="6867702" y="4124198"/>
                  </a:lnTo>
                  <a:lnTo>
                    <a:pt x="6870496" y="4124198"/>
                  </a:lnTo>
                  <a:lnTo>
                    <a:pt x="6872909" y="4124579"/>
                  </a:lnTo>
                  <a:lnTo>
                    <a:pt x="6875703" y="4124579"/>
                  </a:lnTo>
                  <a:lnTo>
                    <a:pt x="6878116" y="4125087"/>
                  </a:lnTo>
                  <a:lnTo>
                    <a:pt x="6880910" y="4125468"/>
                  </a:lnTo>
                  <a:lnTo>
                    <a:pt x="6883323" y="4125722"/>
                  </a:lnTo>
                  <a:lnTo>
                    <a:pt x="6883323" y="4094099"/>
                  </a:lnTo>
                </a:path>
                <a:path w="6883400" h="10017125">
                  <a:moveTo>
                    <a:pt x="6797598" y="4219067"/>
                  </a:moveTo>
                  <a:lnTo>
                    <a:pt x="6797598" y="4094099"/>
                  </a:lnTo>
                </a:path>
                <a:path w="6883400" h="10017125">
                  <a:moveTo>
                    <a:pt x="6883323" y="4344035"/>
                  </a:moveTo>
                  <a:lnTo>
                    <a:pt x="6883323" y="4310507"/>
                  </a:lnTo>
                  <a:lnTo>
                    <a:pt x="6880910" y="4311015"/>
                  </a:lnTo>
                  <a:lnTo>
                    <a:pt x="6878370" y="4311650"/>
                  </a:lnTo>
                  <a:lnTo>
                    <a:pt x="6875957" y="4312285"/>
                  </a:lnTo>
                  <a:lnTo>
                    <a:pt x="6873290" y="4312539"/>
                  </a:lnTo>
                  <a:lnTo>
                    <a:pt x="6870750" y="4312920"/>
                  </a:lnTo>
                  <a:lnTo>
                    <a:pt x="6868083" y="4313174"/>
                  </a:lnTo>
                  <a:lnTo>
                    <a:pt x="6865670" y="4313174"/>
                  </a:lnTo>
                  <a:lnTo>
                    <a:pt x="6862876" y="4313174"/>
                  </a:lnTo>
                  <a:lnTo>
                    <a:pt x="6860463" y="4313174"/>
                  </a:lnTo>
                  <a:lnTo>
                    <a:pt x="6857669" y="4312920"/>
                  </a:lnTo>
                  <a:lnTo>
                    <a:pt x="6855256" y="4312539"/>
                  </a:lnTo>
                  <a:lnTo>
                    <a:pt x="6852462" y="4312285"/>
                  </a:lnTo>
                  <a:lnTo>
                    <a:pt x="6850049" y="4311650"/>
                  </a:lnTo>
                  <a:lnTo>
                    <a:pt x="6847636" y="4310761"/>
                  </a:lnTo>
                  <a:lnTo>
                    <a:pt x="6845223" y="4310126"/>
                  </a:lnTo>
                  <a:lnTo>
                    <a:pt x="6842810" y="4309491"/>
                  </a:lnTo>
                  <a:lnTo>
                    <a:pt x="6840651" y="4308348"/>
                  </a:lnTo>
                  <a:lnTo>
                    <a:pt x="6838492" y="4307459"/>
                  </a:lnTo>
                  <a:lnTo>
                    <a:pt x="6836333" y="4306189"/>
                  </a:lnTo>
                  <a:lnTo>
                    <a:pt x="6834174" y="4304919"/>
                  </a:lnTo>
                  <a:lnTo>
                    <a:pt x="6832396" y="4303395"/>
                  </a:lnTo>
                  <a:lnTo>
                    <a:pt x="6830618" y="4302252"/>
                  </a:lnTo>
                  <a:lnTo>
                    <a:pt x="6828713" y="4300347"/>
                  </a:lnTo>
                  <a:lnTo>
                    <a:pt x="6827189" y="4298823"/>
                  </a:lnTo>
                  <a:lnTo>
                    <a:pt x="6825665" y="4297045"/>
                  </a:lnTo>
                  <a:lnTo>
                    <a:pt x="6824522" y="4294886"/>
                  </a:lnTo>
                  <a:lnTo>
                    <a:pt x="6823252" y="4293108"/>
                  </a:lnTo>
                  <a:lnTo>
                    <a:pt x="6822363" y="4290949"/>
                  </a:lnTo>
                  <a:lnTo>
                    <a:pt x="6821728" y="4288536"/>
                  </a:lnTo>
                  <a:lnTo>
                    <a:pt x="6820839" y="4286377"/>
                  </a:lnTo>
                  <a:lnTo>
                    <a:pt x="6820458" y="4283964"/>
                  </a:lnTo>
                  <a:lnTo>
                    <a:pt x="6820204" y="4281170"/>
                  </a:lnTo>
                  <a:lnTo>
                    <a:pt x="6826046" y="4265041"/>
                  </a:lnTo>
                  <a:lnTo>
                    <a:pt x="6827189" y="4263263"/>
                  </a:lnTo>
                  <a:lnTo>
                    <a:pt x="6829094" y="4261739"/>
                  </a:lnTo>
                  <a:lnTo>
                    <a:pt x="6830618" y="4259834"/>
                  </a:lnTo>
                  <a:lnTo>
                    <a:pt x="6832396" y="4258691"/>
                  </a:lnTo>
                  <a:lnTo>
                    <a:pt x="6834174" y="4257167"/>
                  </a:lnTo>
                  <a:lnTo>
                    <a:pt x="6836333" y="4255897"/>
                  </a:lnTo>
                  <a:lnTo>
                    <a:pt x="6838492" y="4255008"/>
                  </a:lnTo>
                  <a:lnTo>
                    <a:pt x="6840651" y="4254119"/>
                  </a:lnTo>
                  <a:lnTo>
                    <a:pt x="6842810" y="4252849"/>
                  </a:lnTo>
                  <a:lnTo>
                    <a:pt x="6845223" y="4252214"/>
                  </a:lnTo>
                  <a:lnTo>
                    <a:pt x="6847382" y="4251325"/>
                  </a:lnTo>
                  <a:lnTo>
                    <a:pt x="6849795" y="4251071"/>
                  </a:lnTo>
                  <a:lnTo>
                    <a:pt x="6852208" y="4250436"/>
                  </a:lnTo>
                  <a:lnTo>
                    <a:pt x="6855002" y="4250055"/>
                  </a:lnTo>
                  <a:lnTo>
                    <a:pt x="6857415" y="4249801"/>
                  </a:lnTo>
                  <a:lnTo>
                    <a:pt x="6860082" y="4249547"/>
                  </a:lnTo>
                  <a:lnTo>
                    <a:pt x="6862622" y="4249166"/>
                  </a:lnTo>
                  <a:lnTo>
                    <a:pt x="6865289" y="4249166"/>
                  </a:lnTo>
                  <a:lnTo>
                    <a:pt x="6867702" y="4249166"/>
                  </a:lnTo>
                  <a:lnTo>
                    <a:pt x="6870496" y="4249166"/>
                  </a:lnTo>
                  <a:lnTo>
                    <a:pt x="6872909" y="4249547"/>
                  </a:lnTo>
                  <a:lnTo>
                    <a:pt x="6875703" y="4249801"/>
                  </a:lnTo>
                  <a:lnTo>
                    <a:pt x="6878116" y="4250055"/>
                  </a:lnTo>
                  <a:lnTo>
                    <a:pt x="6880910" y="4250436"/>
                  </a:lnTo>
                  <a:lnTo>
                    <a:pt x="6883323" y="4250690"/>
                  </a:lnTo>
                  <a:lnTo>
                    <a:pt x="6883323" y="4219067"/>
                  </a:lnTo>
                </a:path>
                <a:path w="6883400" h="10017125">
                  <a:moveTo>
                    <a:pt x="6797598" y="4344035"/>
                  </a:moveTo>
                  <a:lnTo>
                    <a:pt x="6797598" y="4219067"/>
                  </a:lnTo>
                </a:path>
                <a:path w="6883400" h="10017125">
                  <a:moveTo>
                    <a:pt x="6883323" y="4469257"/>
                  </a:moveTo>
                  <a:lnTo>
                    <a:pt x="6883323" y="4435475"/>
                  </a:lnTo>
                  <a:lnTo>
                    <a:pt x="6880910" y="4435983"/>
                  </a:lnTo>
                  <a:lnTo>
                    <a:pt x="6878370" y="4436618"/>
                  </a:lnTo>
                  <a:lnTo>
                    <a:pt x="6875957" y="4437253"/>
                  </a:lnTo>
                  <a:lnTo>
                    <a:pt x="6873290" y="4437507"/>
                  </a:lnTo>
                  <a:lnTo>
                    <a:pt x="6870750" y="4437888"/>
                  </a:lnTo>
                  <a:lnTo>
                    <a:pt x="6868083" y="4438142"/>
                  </a:lnTo>
                  <a:lnTo>
                    <a:pt x="6865670" y="4438142"/>
                  </a:lnTo>
                  <a:lnTo>
                    <a:pt x="6862876" y="4438142"/>
                  </a:lnTo>
                  <a:lnTo>
                    <a:pt x="6860463" y="4438142"/>
                  </a:lnTo>
                  <a:lnTo>
                    <a:pt x="6857669" y="4437888"/>
                  </a:lnTo>
                  <a:lnTo>
                    <a:pt x="6855256" y="4437507"/>
                  </a:lnTo>
                  <a:lnTo>
                    <a:pt x="6852462" y="4437253"/>
                  </a:lnTo>
                  <a:lnTo>
                    <a:pt x="6850049" y="4436618"/>
                  </a:lnTo>
                  <a:lnTo>
                    <a:pt x="6847636" y="4435983"/>
                  </a:lnTo>
                  <a:lnTo>
                    <a:pt x="6845223" y="4435094"/>
                  </a:lnTo>
                  <a:lnTo>
                    <a:pt x="6842810" y="4434459"/>
                  </a:lnTo>
                  <a:lnTo>
                    <a:pt x="6832396" y="4428363"/>
                  </a:lnTo>
                  <a:lnTo>
                    <a:pt x="6830618" y="4427220"/>
                  </a:lnTo>
                  <a:lnTo>
                    <a:pt x="6828713" y="4425696"/>
                  </a:lnTo>
                  <a:lnTo>
                    <a:pt x="6827189" y="4423791"/>
                  </a:lnTo>
                  <a:lnTo>
                    <a:pt x="6825665" y="4422013"/>
                  </a:lnTo>
                  <a:lnTo>
                    <a:pt x="6824522" y="4420235"/>
                  </a:lnTo>
                  <a:lnTo>
                    <a:pt x="6823252" y="4418076"/>
                  </a:lnTo>
                  <a:lnTo>
                    <a:pt x="6822363" y="4415917"/>
                  </a:lnTo>
                  <a:lnTo>
                    <a:pt x="6821728" y="4413758"/>
                  </a:lnTo>
                  <a:lnTo>
                    <a:pt x="6820839" y="4411345"/>
                  </a:lnTo>
                  <a:lnTo>
                    <a:pt x="6820458" y="4408932"/>
                  </a:lnTo>
                  <a:lnTo>
                    <a:pt x="6820204" y="4406138"/>
                  </a:lnTo>
                  <a:lnTo>
                    <a:pt x="6826046" y="4390009"/>
                  </a:lnTo>
                  <a:lnTo>
                    <a:pt x="6827189" y="4388231"/>
                  </a:lnTo>
                  <a:lnTo>
                    <a:pt x="6829094" y="4386707"/>
                  </a:lnTo>
                  <a:lnTo>
                    <a:pt x="6830618" y="4384802"/>
                  </a:lnTo>
                  <a:lnTo>
                    <a:pt x="6832396" y="4383659"/>
                  </a:lnTo>
                  <a:lnTo>
                    <a:pt x="6834174" y="4382135"/>
                  </a:lnTo>
                  <a:lnTo>
                    <a:pt x="6836333" y="4380865"/>
                  </a:lnTo>
                  <a:lnTo>
                    <a:pt x="6838492" y="4379976"/>
                  </a:lnTo>
                  <a:lnTo>
                    <a:pt x="6840651" y="4379087"/>
                  </a:lnTo>
                  <a:lnTo>
                    <a:pt x="6842810" y="4378071"/>
                  </a:lnTo>
                  <a:lnTo>
                    <a:pt x="6845223" y="4377182"/>
                  </a:lnTo>
                  <a:lnTo>
                    <a:pt x="6847382" y="4376547"/>
                  </a:lnTo>
                  <a:lnTo>
                    <a:pt x="6849795" y="4376039"/>
                  </a:lnTo>
                  <a:lnTo>
                    <a:pt x="6852208" y="4375404"/>
                  </a:lnTo>
                  <a:lnTo>
                    <a:pt x="6855002" y="4375023"/>
                  </a:lnTo>
                  <a:lnTo>
                    <a:pt x="6857415" y="4374769"/>
                  </a:lnTo>
                  <a:lnTo>
                    <a:pt x="6860082" y="4374515"/>
                  </a:lnTo>
                  <a:lnTo>
                    <a:pt x="6862622" y="4374134"/>
                  </a:lnTo>
                  <a:lnTo>
                    <a:pt x="6865289" y="4374134"/>
                  </a:lnTo>
                  <a:lnTo>
                    <a:pt x="6867702" y="4374134"/>
                  </a:lnTo>
                  <a:lnTo>
                    <a:pt x="6870496" y="4374134"/>
                  </a:lnTo>
                  <a:lnTo>
                    <a:pt x="6872909" y="4374515"/>
                  </a:lnTo>
                  <a:lnTo>
                    <a:pt x="6875703" y="4374769"/>
                  </a:lnTo>
                  <a:lnTo>
                    <a:pt x="6878116" y="4375023"/>
                  </a:lnTo>
                  <a:lnTo>
                    <a:pt x="6880910" y="4375404"/>
                  </a:lnTo>
                  <a:lnTo>
                    <a:pt x="6883323" y="4375658"/>
                  </a:lnTo>
                  <a:lnTo>
                    <a:pt x="6883323" y="4344035"/>
                  </a:lnTo>
                </a:path>
                <a:path w="6883400" h="10017125">
                  <a:moveTo>
                    <a:pt x="6797598" y="4469257"/>
                  </a:moveTo>
                  <a:lnTo>
                    <a:pt x="6797598" y="4344035"/>
                  </a:lnTo>
                </a:path>
                <a:path w="6883400" h="10017125">
                  <a:moveTo>
                    <a:pt x="6883323" y="4594225"/>
                  </a:moveTo>
                  <a:lnTo>
                    <a:pt x="6883323" y="4560443"/>
                  </a:lnTo>
                  <a:lnTo>
                    <a:pt x="6880910" y="4560951"/>
                  </a:lnTo>
                  <a:lnTo>
                    <a:pt x="6878370" y="4561586"/>
                  </a:lnTo>
                  <a:lnTo>
                    <a:pt x="6875957" y="4562221"/>
                  </a:lnTo>
                  <a:lnTo>
                    <a:pt x="6873290" y="4562475"/>
                  </a:lnTo>
                  <a:lnTo>
                    <a:pt x="6870750" y="4562856"/>
                  </a:lnTo>
                  <a:lnTo>
                    <a:pt x="6868083" y="4563110"/>
                  </a:lnTo>
                  <a:lnTo>
                    <a:pt x="6865670" y="4563110"/>
                  </a:lnTo>
                  <a:lnTo>
                    <a:pt x="6862876" y="4563110"/>
                  </a:lnTo>
                  <a:lnTo>
                    <a:pt x="6860463" y="4563110"/>
                  </a:lnTo>
                  <a:lnTo>
                    <a:pt x="6857669" y="4562856"/>
                  </a:lnTo>
                  <a:lnTo>
                    <a:pt x="6855256" y="4562475"/>
                  </a:lnTo>
                  <a:lnTo>
                    <a:pt x="6852462" y="4562221"/>
                  </a:lnTo>
                  <a:lnTo>
                    <a:pt x="6850049" y="4561586"/>
                  </a:lnTo>
                  <a:lnTo>
                    <a:pt x="6847636" y="4560951"/>
                  </a:lnTo>
                  <a:lnTo>
                    <a:pt x="6845223" y="4560443"/>
                  </a:lnTo>
                  <a:lnTo>
                    <a:pt x="6842810" y="4559427"/>
                  </a:lnTo>
                  <a:lnTo>
                    <a:pt x="6830618" y="4552188"/>
                  </a:lnTo>
                  <a:lnTo>
                    <a:pt x="6828713" y="4550664"/>
                  </a:lnTo>
                  <a:lnTo>
                    <a:pt x="6827189" y="4548759"/>
                  </a:lnTo>
                  <a:lnTo>
                    <a:pt x="6825665" y="4546981"/>
                  </a:lnTo>
                  <a:lnTo>
                    <a:pt x="6824522" y="4545203"/>
                  </a:lnTo>
                  <a:lnTo>
                    <a:pt x="6823252" y="4543044"/>
                  </a:lnTo>
                  <a:lnTo>
                    <a:pt x="6822363" y="4540885"/>
                  </a:lnTo>
                  <a:lnTo>
                    <a:pt x="6821728" y="4538726"/>
                  </a:lnTo>
                  <a:lnTo>
                    <a:pt x="6820839" y="4536313"/>
                  </a:lnTo>
                  <a:lnTo>
                    <a:pt x="6820458" y="4533900"/>
                  </a:lnTo>
                  <a:lnTo>
                    <a:pt x="6820204" y="4531106"/>
                  </a:lnTo>
                  <a:lnTo>
                    <a:pt x="6826046" y="4514977"/>
                  </a:lnTo>
                  <a:lnTo>
                    <a:pt x="6827189" y="4513199"/>
                  </a:lnTo>
                  <a:lnTo>
                    <a:pt x="6829094" y="4511675"/>
                  </a:lnTo>
                  <a:lnTo>
                    <a:pt x="6830618" y="4510151"/>
                  </a:lnTo>
                  <a:lnTo>
                    <a:pt x="6832396" y="4508627"/>
                  </a:lnTo>
                  <a:lnTo>
                    <a:pt x="6834174" y="4507357"/>
                  </a:lnTo>
                  <a:lnTo>
                    <a:pt x="6836333" y="4506087"/>
                  </a:lnTo>
                  <a:lnTo>
                    <a:pt x="6838492" y="4504944"/>
                  </a:lnTo>
                  <a:lnTo>
                    <a:pt x="6840651" y="4504055"/>
                  </a:lnTo>
                  <a:lnTo>
                    <a:pt x="6842810" y="4503039"/>
                  </a:lnTo>
                  <a:lnTo>
                    <a:pt x="6845223" y="4502150"/>
                  </a:lnTo>
                  <a:lnTo>
                    <a:pt x="6847382" y="4501515"/>
                  </a:lnTo>
                  <a:lnTo>
                    <a:pt x="6849795" y="4501007"/>
                  </a:lnTo>
                  <a:lnTo>
                    <a:pt x="6852208" y="4500372"/>
                  </a:lnTo>
                  <a:lnTo>
                    <a:pt x="6855002" y="4499991"/>
                  </a:lnTo>
                  <a:lnTo>
                    <a:pt x="6857415" y="4499737"/>
                  </a:lnTo>
                  <a:lnTo>
                    <a:pt x="6860082" y="4499483"/>
                  </a:lnTo>
                  <a:lnTo>
                    <a:pt x="6862622" y="4499483"/>
                  </a:lnTo>
                  <a:lnTo>
                    <a:pt x="6865289" y="4499102"/>
                  </a:lnTo>
                  <a:lnTo>
                    <a:pt x="6867702" y="4499102"/>
                  </a:lnTo>
                  <a:lnTo>
                    <a:pt x="6870496" y="4499483"/>
                  </a:lnTo>
                  <a:lnTo>
                    <a:pt x="6872909" y="4499483"/>
                  </a:lnTo>
                  <a:lnTo>
                    <a:pt x="6875703" y="4499737"/>
                  </a:lnTo>
                  <a:lnTo>
                    <a:pt x="6878116" y="4499991"/>
                  </a:lnTo>
                  <a:lnTo>
                    <a:pt x="6880910" y="4500372"/>
                  </a:lnTo>
                  <a:lnTo>
                    <a:pt x="6883323" y="4501007"/>
                  </a:lnTo>
                  <a:lnTo>
                    <a:pt x="6883323" y="4469257"/>
                  </a:lnTo>
                </a:path>
                <a:path w="6883400" h="10017125">
                  <a:moveTo>
                    <a:pt x="6797598" y="4594225"/>
                  </a:moveTo>
                  <a:lnTo>
                    <a:pt x="6797598" y="4469257"/>
                  </a:lnTo>
                </a:path>
                <a:path w="6883400" h="10017125">
                  <a:moveTo>
                    <a:pt x="6883323" y="4719193"/>
                  </a:moveTo>
                  <a:lnTo>
                    <a:pt x="6883323" y="4685411"/>
                  </a:lnTo>
                  <a:lnTo>
                    <a:pt x="6880910" y="4685919"/>
                  </a:lnTo>
                  <a:lnTo>
                    <a:pt x="6878370" y="4686935"/>
                  </a:lnTo>
                  <a:lnTo>
                    <a:pt x="6875957" y="4687189"/>
                  </a:lnTo>
                  <a:lnTo>
                    <a:pt x="6873290" y="4687443"/>
                  </a:lnTo>
                  <a:lnTo>
                    <a:pt x="6870750" y="4687824"/>
                  </a:lnTo>
                  <a:lnTo>
                    <a:pt x="6868083" y="4688078"/>
                  </a:lnTo>
                  <a:lnTo>
                    <a:pt x="6865670" y="4688078"/>
                  </a:lnTo>
                  <a:lnTo>
                    <a:pt x="6862876" y="4688078"/>
                  </a:lnTo>
                  <a:lnTo>
                    <a:pt x="6860463" y="4688078"/>
                  </a:lnTo>
                  <a:lnTo>
                    <a:pt x="6857669" y="4687824"/>
                  </a:lnTo>
                  <a:lnTo>
                    <a:pt x="6855256" y="4687443"/>
                  </a:lnTo>
                  <a:lnTo>
                    <a:pt x="6852462" y="4687189"/>
                  </a:lnTo>
                  <a:lnTo>
                    <a:pt x="6850049" y="4686554"/>
                  </a:lnTo>
                  <a:lnTo>
                    <a:pt x="6847636" y="4685919"/>
                  </a:lnTo>
                  <a:lnTo>
                    <a:pt x="6845223" y="4685411"/>
                  </a:lnTo>
                  <a:lnTo>
                    <a:pt x="6842810" y="4684395"/>
                  </a:lnTo>
                  <a:lnTo>
                    <a:pt x="6840651" y="4683506"/>
                  </a:lnTo>
                  <a:lnTo>
                    <a:pt x="6838492" y="4682363"/>
                  </a:lnTo>
                  <a:lnTo>
                    <a:pt x="6836333" y="4681093"/>
                  </a:lnTo>
                  <a:lnTo>
                    <a:pt x="6834174" y="4679823"/>
                  </a:lnTo>
                  <a:lnTo>
                    <a:pt x="6832396" y="4678680"/>
                  </a:lnTo>
                  <a:lnTo>
                    <a:pt x="6830618" y="4677156"/>
                  </a:lnTo>
                  <a:lnTo>
                    <a:pt x="6828713" y="4675632"/>
                  </a:lnTo>
                  <a:lnTo>
                    <a:pt x="6827189" y="4673727"/>
                  </a:lnTo>
                  <a:lnTo>
                    <a:pt x="6825665" y="4671949"/>
                  </a:lnTo>
                  <a:lnTo>
                    <a:pt x="6824522" y="4670171"/>
                  </a:lnTo>
                  <a:lnTo>
                    <a:pt x="6823252" y="4668012"/>
                  </a:lnTo>
                  <a:lnTo>
                    <a:pt x="6822363" y="4665853"/>
                  </a:lnTo>
                  <a:lnTo>
                    <a:pt x="6821728" y="4663694"/>
                  </a:lnTo>
                  <a:lnTo>
                    <a:pt x="6820839" y="4661281"/>
                  </a:lnTo>
                  <a:lnTo>
                    <a:pt x="6820458" y="4658868"/>
                  </a:lnTo>
                  <a:lnTo>
                    <a:pt x="6820204" y="4656455"/>
                  </a:lnTo>
                  <a:lnTo>
                    <a:pt x="6824776" y="4642104"/>
                  </a:lnTo>
                  <a:lnTo>
                    <a:pt x="6826046" y="4639945"/>
                  </a:lnTo>
                  <a:lnTo>
                    <a:pt x="6827189" y="4638167"/>
                  </a:lnTo>
                  <a:lnTo>
                    <a:pt x="6829094" y="4636643"/>
                  </a:lnTo>
                  <a:lnTo>
                    <a:pt x="6830618" y="4635119"/>
                  </a:lnTo>
                  <a:lnTo>
                    <a:pt x="6840651" y="4629023"/>
                  </a:lnTo>
                  <a:lnTo>
                    <a:pt x="6842810" y="4628007"/>
                  </a:lnTo>
                  <a:lnTo>
                    <a:pt x="6845223" y="4627118"/>
                  </a:lnTo>
                  <a:lnTo>
                    <a:pt x="6847382" y="4626483"/>
                  </a:lnTo>
                  <a:lnTo>
                    <a:pt x="6849795" y="4625975"/>
                  </a:lnTo>
                  <a:lnTo>
                    <a:pt x="6852208" y="4625340"/>
                  </a:lnTo>
                  <a:lnTo>
                    <a:pt x="6855002" y="4624959"/>
                  </a:lnTo>
                  <a:lnTo>
                    <a:pt x="6857415" y="4624705"/>
                  </a:lnTo>
                  <a:lnTo>
                    <a:pt x="6860082" y="4624451"/>
                  </a:lnTo>
                  <a:lnTo>
                    <a:pt x="6862622" y="4624451"/>
                  </a:lnTo>
                  <a:lnTo>
                    <a:pt x="6865289" y="4624070"/>
                  </a:lnTo>
                  <a:lnTo>
                    <a:pt x="6867702" y="4624070"/>
                  </a:lnTo>
                  <a:lnTo>
                    <a:pt x="6870496" y="4624451"/>
                  </a:lnTo>
                  <a:lnTo>
                    <a:pt x="6872909" y="4624451"/>
                  </a:lnTo>
                  <a:lnTo>
                    <a:pt x="6875703" y="4624705"/>
                  </a:lnTo>
                  <a:lnTo>
                    <a:pt x="6878116" y="4624959"/>
                  </a:lnTo>
                  <a:lnTo>
                    <a:pt x="6880910" y="4625340"/>
                  </a:lnTo>
                  <a:lnTo>
                    <a:pt x="6883323" y="4625975"/>
                  </a:lnTo>
                  <a:lnTo>
                    <a:pt x="6883323" y="4594225"/>
                  </a:lnTo>
                </a:path>
                <a:path w="6883400" h="10017125">
                  <a:moveTo>
                    <a:pt x="6797598" y="4719193"/>
                  </a:moveTo>
                  <a:lnTo>
                    <a:pt x="6797598" y="4594225"/>
                  </a:lnTo>
                </a:path>
                <a:path w="6883400" h="10017125">
                  <a:moveTo>
                    <a:pt x="6883323" y="4844161"/>
                  </a:moveTo>
                  <a:lnTo>
                    <a:pt x="6883323" y="4810379"/>
                  </a:lnTo>
                  <a:lnTo>
                    <a:pt x="6880910" y="4811268"/>
                  </a:lnTo>
                  <a:lnTo>
                    <a:pt x="6878370" y="4811903"/>
                  </a:lnTo>
                  <a:lnTo>
                    <a:pt x="6875957" y="4812157"/>
                  </a:lnTo>
                  <a:lnTo>
                    <a:pt x="6873290" y="4812411"/>
                  </a:lnTo>
                  <a:lnTo>
                    <a:pt x="6870750" y="4812792"/>
                  </a:lnTo>
                  <a:lnTo>
                    <a:pt x="6868083" y="4813046"/>
                  </a:lnTo>
                  <a:lnTo>
                    <a:pt x="6865670" y="4813046"/>
                  </a:lnTo>
                  <a:lnTo>
                    <a:pt x="6862876" y="4813046"/>
                  </a:lnTo>
                  <a:lnTo>
                    <a:pt x="6860463" y="4813046"/>
                  </a:lnTo>
                  <a:lnTo>
                    <a:pt x="6857669" y="4812792"/>
                  </a:lnTo>
                  <a:lnTo>
                    <a:pt x="6855256" y="4812411"/>
                  </a:lnTo>
                  <a:lnTo>
                    <a:pt x="6852462" y="4812157"/>
                  </a:lnTo>
                  <a:lnTo>
                    <a:pt x="6850049" y="4811522"/>
                  </a:lnTo>
                  <a:lnTo>
                    <a:pt x="6847636" y="4810887"/>
                  </a:lnTo>
                  <a:lnTo>
                    <a:pt x="6845223" y="4810379"/>
                  </a:lnTo>
                  <a:lnTo>
                    <a:pt x="6842810" y="4809363"/>
                  </a:lnTo>
                  <a:lnTo>
                    <a:pt x="6830618" y="4802124"/>
                  </a:lnTo>
                  <a:lnTo>
                    <a:pt x="6828713" y="4800600"/>
                  </a:lnTo>
                  <a:lnTo>
                    <a:pt x="6827189" y="4798695"/>
                  </a:lnTo>
                  <a:lnTo>
                    <a:pt x="6825665" y="4796917"/>
                  </a:lnTo>
                  <a:lnTo>
                    <a:pt x="6824522" y="4795139"/>
                  </a:lnTo>
                  <a:lnTo>
                    <a:pt x="6823252" y="4792980"/>
                  </a:lnTo>
                  <a:lnTo>
                    <a:pt x="6822363" y="4790821"/>
                  </a:lnTo>
                  <a:lnTo>
                    <a:pt x="6821728" y="4788662"/>
                  </a:lnTo>
                  <a:lnTo>
                    <a:pt x="6820839" y="4786249"/>
                  </a:lnTo>
                  <a:lnTo>
                    <a:pt x="6820458" y="4783836"/>
                  </a:lnTo>
                  <a:lnTo>
                    <a:pt x="6820204" y="4781423"/>
                  </a:lnTo>
                  <a:lnTo>
                    <a:pt x="6820458" y="4778629"/>
                  </a:lnTo>
                  <a:lnTo>
                    <a:pt x="6821093" y="4775835"/>
                  </a:lnTo>
                  <a:lnTo>
                    <a:pt x="6821728" y="4773422"/>
                  </a:lnTo>
                  <a:lnTo>
                    <a:pt x="6822617" y="4771263"/>
                  </a:lnTo>
                  <a:lnTo>
                    <a:pt x="6823506" y="4768850"/>
                  </a:lnTo>
                  <a:lnTo>
                    <a:pt x="6824776" y="4767072"/>
                  </a:lnTo>
                  <a:lnTo>
                    <a:pt x="6826046" y="4764913"/>
                  </a:lnTo>
                  <a:lnTo>
                    <a:pt x="6827189" y="4763135"/>
                  </a:lnTo>
                  <a:lnTo>
                    <a:pt x="6829094" y="4761611"/>
                  </a:lnTo>
                  <a:lnTo>
                    <a:pt x="6830618" y="4760087"/>
                  </a:lnTo>
                  <a:lnTo>
                    <a:pt x="6832396" y="4758563"/>
                  </a:lnTo>
                  <a:lnTo>
                    <a:pt x="6834174" y="4757293"/>
                  </a:lnTo>
                  <a:lnTo>
                    <a:pt x="6836333" y="4756023"/>
                  </a:lnTo>
                  <a:lnTo>
                    <a:pt x="6838492" y="4754880"/>
                  </a:lnTo>
                  <a:lnTo>
                    <a:pt x="6840651" y="4753991"/>
                  </a:lnTo>
                  <a:lnTo>
                    <a:pt x="6842810" y="4752975"/>
                  </a:lnTo>
                  <a:lnTo>
                    <a:pt x="6845223" y="4752086"/>
                  </a:lnTo>
                  <a:lnTo>
                    <a:pt x="6847382" y="4751451"/>
                  </a:lnTo>
                  <a:lnTo>
                    <a:pt x="6849795" y="4750943"/>
                  </a:lnTo>
                  <a:lnTo>
                    <a:pt x="6852208" y="4750562"/>
                  </a:lnTo>
                  <a:lnTo>
                    <a:pt x="6855002" y="4749927"/>
                  </a:lnTo>
                  <a:lnTo>
                    <a:pt x="6857415" y="4749673"/>
                  </a:lnTo>
                  <a:lnTo>
                    <a:pt x="6860082" y="4749419"/>
                  </a:lnTo>
                  <a:lnTo>
                    <a:pt x="6862622" y="4749419"/>
                  </a:lnTo>
                  <a:lnTo>
                    <a:pt x="6865289" y="4749038"/>
                  </a:lnTo>
                  <a:lnTo>
                    <a:pt x="6867702" y="4749038"/>
                  </a:lnTo>
                  <a:lnTo>
                    <a:pt x="6870496" y="4749419"/>
                  </a:lnTo>
                  <a:lnTo>
                    <a:pt x="6872909" y="4749419"/>
                  </a:lnTo>
                  <a:lnTo>
                    <a:pt x="6875703" y="4749673"/>
                  </a:lnTo>
                  <a:lnTo>
                    <a:pt x="6878116" y="4749927"/>
                  </a:lnTo>
                  <a:lnTo>
                    <a:pt x="6880910" y="4750308"/>
                  </a:lnTo>
                  <a:lnTo>
                    <a:pt x="6883323" y="4750943"/>
                  </a:lnTo>
                  <a:lnTo>
                    <a:pt x="6883323" y="4719193"/>
                  </a:lnTo>
                </a:path>
                <a:path w="6883400" h="10017125">
                  <a:moveTo>
                    <a:pt x="6797598" y="4844161"/>
                  </a:moveTo>
                  <a:lnTo>
                    <a:pt x="6797598" y="4719193"/>
                  </a:lnTo>
                </a:path>
                <a:path w="6883400" h="10017125">
                  <a:moveTo>
                    <a:pt x="6883323" y="4969129"/>
                  </a:moveTo>
                  <a:lnTo>
                    <a:pt x="6883323" y="4935601"/>
                  </a:lnTo>
                  <a:lnTo>
                    <a:pt x="6880910" y="4936236"/>
                  </a:lnTo>
                  <a:lnTo>
                    <a:pt x="6878370" y="4936871"/>
                  </a:lnTo>
                  <a:lnTo>
                    <a:pt x="6875957" y="4937125"/>
                  </a:lnTo>
                  <a:lnTo>
                    <a:pt x="6873290" y="4937760"/>
                  </a:lnTo>
                  <a:lnTo>
                    <a:pt x="6870750" y="4938014"/>
                  </a:lnTo>
                  <a:lnTo>
                    <a:pt x="6857669" y="4938014"/>
                  </a:lnTo>
                  <a:lnTo>
                    <a:pt x="6855256" y="4937379"/>
                  </a:lnTo>
                  <a:lnTo>
                    <a:pt x="6852462" y="4937125"/>
                  </a:lnTo>
                  <a:lnTo>
                    <a:pt x="6850049" y="4936490"/>
                  </a:lnTo>
                  <a:lnTo>
                    <a:pt x="6847636" y="4935855"/>
                  </a:lnTo>
                  <a:lnTo>
                    <a:pt x="6845223" y="4935347"/>
                  </a:lnTo>
                  <a:lnTo>
                    <a:pt x="6842810" y="4934331"/>
                  </a:lnTo>
                  <a:lnTo>
                    <a:pt x="6840651" y="4933442"/>
                  </a:lnTo>
                  <a:lnTo>
                    <a:pt x="6838492" y="4932553"/>
                  </a:lnTo>
                  <a:lnTo>
                    <a:pt x="6836333" y="4931283"/>
                  </a:lnTo>
                  <a:lnTo>
                    <a:pt x="6834174" y="4930140"/>
                  </a:lnTo>
                  <a:lnTo>
                    <a:pt x="6832396" y="4928616"/>
                  </a:lnTo>
                  <a:lnTo>
                    <a:pt x="6830618" y="4927092"/>
                  </a:lnTo>
                  <a:lnTo>
                    <a:pt x="6828713" y="4925568"/>
                  </a:lnTo>
                  <a:lnTo>
                    <a:pt x="6827189" y="4923663"/>
                  </a:lnTo>
                  <a:lnTo>
                    <a:pt x="6825665" y="4922139"/>
                  </a:lnTo>
                  <a:lnTo>
                    <a:pt x="6824522" y="4920107"/>
                  </a:lnTo>
                  <a:lnTo>
                    <a:pt x="6823252" y="4918202"/>
                  </a:lnTo>
                  <a:lnTo>
                    <a:pt x="6822363" y="4915789"/>
                  </a:lnTo>
                  <a:lnTo>
                    <a:pt x="6821728" y="4913630"/>
                  </a:lnTo>
                  <a:lnTo>
                    <a:pt x="6820839" y="4911471"/>
                  </a:lnTo>
                  <a:lnTo>
                    <a:pt x="6820458" y="4908804"/>
                  </a:lnTo>
                  <a:lnTo>
                    <a:pt x="6820204" y="4906391"/>
                  </a:lnTo>
                  <a:lnTo>
                    <a:pt x="6820458" y="4903597"/>
                  </a:lnTo>
                  <a:lnTo>
                    <a:pt x="6821093" y="4901184"/>
                  </a:lnTo>
                  <a:lnTo>
                    <a:pt x="6821728" y="4898390"/>
                  </a:lnTo>
                  <a:lnTo>
                    <a:pt x="6822617" y="4896231"/>
                  </a:lnTo>
                  <a:lnTo>
                    <a:pt x="6823506" y="4894199"/>
                  </a:lnTo>
                  <a:lnTo>
                    <a:pt x="6824776" y="4892040"/>
                  </a:lnTo>
                  <a:lnTo>
                    <a:pt x="6826046" y="4890135"/>
                  </a:lnTo>
                  <a:lnTo>
                    <a:pt x="6827189" y="4888103"/>
                  </a:lnTo>
                  <a:lnTo>
                    <a:pt x="6829094" y="4886579"/>
                  </a:lnTo>
                  <a:lnTo>
                    <a:pt x="6830618" y="4885055"/>
                  </a:lnTo>
                  <a:lnTo>
                    <a:pt x="6832396" y="4883531"/>
                  </a:lnTo>
                  <a:lnTo>
                    <a:pt x="6834174" y="4882261"/>
                  </a:lnTo>
                  <a:lnTo>
                    <a:pt x="6836333" y="4880991"/>
                  </a:lnTo>
                  <a:lnTo>
                    <a:pt x="6838492" y="4879848"/>
                  </a:lnTo>
                  <a:lnTo>
                    <a:pt x="6840651" y="4878959"/>
                  </a:lnTo>
                  <a:lnTo>
                    <a:pt x="6842810" y="4877943"/>
                  </a:lnTo>
                  <a:lnTo>
                    <a:pt x="6845223" y="4877435"/>
                  </a:lnTo>
                  <a:lnTo>
                    <a:pt x="6847382" y="4876419"/>
                  </a:lnTo>
                  <a:lnTo>
                    <a:pt x="6849795" y="4875911"/>
                  </a:lnTo>
                  <a:lnTo>
                    <a:pt x="6852208" y="4875530"/>
                  </a:lnTo>
                  <a:lnTo>
                    <a:pt x="6855002" y="4874895"/>
                  </a:lnTo>
                  <a:lnTo>
                    <a:pt x="6857415" y="4874641"/>
                  </a:lnTo>
                  <a:lnTo>
                    <a:pt x="6860082" y="4874641"/>
                  </a:lnTo>
                  <a:lnTo>
                    <a:pt x="6862622" y="4874387"/>
                  </a:lnTo>
                  <a:lnTo>
                    <a:pt x="6865289" y="4874387"/>
                  </a:lnTo>
                  <a:lnTo>
                    <a:pt x="6867702" y="4874387"/>
                  </a:lnTo>
                  <a:lnTo>
                    <a:pt x="6870496" y="4874387"/>
                  </a:lnTo>
                  <a:lnTo>
                    <a:pt x="6872909" y="4874641"/>
                  </a:lnTo>
                  <a:lnTo>
                    <a:pt x="6875703" y="4874641"/>
                  </a:lnTo>
                  <a:lnTo>
                    <a:pt x="6878116" y="4874895"/>
                  </a:lnTo>
                  <a:lnTo>
                    <a:pt x="6880910" y="4875276"/>
                  </a:lnTo>
                  <a:lnTo>
                    <a:pt x="6883323" y="4875911"/>
                  </a:lnTo>
                  <a:lnTo>
                    <a:pt x="6883323" y="4844161"/>
                  </a:lnTo>
                </a:path>
                <a:path w="6883400" h="10017125">
                  <a:moveTo>
                    <a:pt x="6797598" y="4969129"/>
                  </a:moveTo>
                  <a:lnTo>
                    <a:pt x="6797598" y="4844161"/>
                  </a:lnTo>
                </a:path>
                <a:path w="6883400" h="10017125">
                  <a:moveTo>
                    <a:pt x="6883323" y="5094097"/>
                  </a:moveTo>
                  <a:lnTo>
                    <a:pt x="6883323" y="5060569"/>
                  </a:lnTo>
                  <a:lnTo>
                    <a:pt x="6880910" y="5061204"/>
                  </a:lnTo>
                  <a:lnTo>
                    <a:pt x="6878370" y="5061839"/>
                  </a:lnTo>
                  <a:lnTo>
                    <a:pt x="6875957" y="5062347"/>
                  </a:lnTo>
                  <a:lnTo>
                    <a:pt x="6873290" y="5062728"/>
                  </a:lnTo>
                  <a:lnTo>
                    <a:pt x="6870750" y="5062982"/>
                  </a:lnTo>
                  <a:lnTo>
                    <a:pt x="6868083" y="5062982"/>
                  </a:lnTo>
                  <a:lnTo>
                    <a:pt x="6865670" y="5063363"/>
                  </a:lnTo>
                  <a:lnTo>
                    <a:pt x="6862876" y="5063363"/>
                  </a:lnTo>
                  <a:lnTo>
                    <a:pt x="6860463" y="5062982"/>
                  </a:lnTo>
                  <a:lnTo>
                    <a:pt x="6857669" y="5062982"/>
                  </a:lnTo>
                  <a:lnTo>
                    <a:pt x="6855256" y="5062347"/>
                  </a:lnTo>
                  <a:lnTo>
                    <a:pt x="6852462" y="5062093"/>
                  </a:lnTo>
                  <a:lnTo>
                    <a:pt x="6850049" y="5061458"/>
                  </a:lnTo>
                  <a:lnTo>
                    <a:pt x="6847636" y="5060823"/>
                  </a:lnTo>
                  <a:lnTo>
                    <a:pt x="6845223" y="5060315"/>
                  </a:lnTo>
                  <a:lnTo>
                    <a:pt x="6842810" y="5059299"/>
                  </a:lnTo>
                  <a:lnTo>
                    <a:pt x="6840651" y="5058410"/>
                  </a:lnTo>
                  <a:lnTo>
                    <a:pt x="6838492" y="5057521"/>
                  </a:lnTo>
                  <a:lnTo>
                    <a:pt x="6836333" y="5056251"/>
                  </a:lnTo>
                  <a:lnTo>
                    <a:pt x="6834174" y="5055108"/>
                  </a:lnTo>
                  <a:lnTo>
                    <a:pt x="6832396" y="5053584"/>
                  </a:lnTo>
                  <a:lnTo>
                    <a:pt x="6830618" y="5052060"/>
                  </a:lnTo>
                  <a:lnTo>
                    <a:pt x="6828713" y="5050536"/>
                  </a:lnTo>
                  <a:lnTo>
                    <a:pt x="6827189" y="5049012"/>
                  </a:lnTo>
                  <a:lnTo>
                    <a:pt x="6825665" y="5047107"/>
                  </a:lnTo>
                  <a:lnTo>
                    <a:pt x="6824522" y="5045075"/>
                  </a:lnTo>
                  <a:lnTo>
                    <a:pt x="6823252" y="5043170"/>
                  </a:lnTo>
                  <a:lnTo>
                    <a:pt x="6822363" y="5041011"/>
                  </a:lnTo>
                  <a:lnTo>
                    <a:pt x="6821728" y="5038598"/>
                  </a:lnTo>
                  <a:lnTo>
                    <a:pt x="6820839" y="5036439"/>
                  </a:lnTo>
                  <a:lnTo>
                    <a:pt x="6820458" y="5033772"/>
                  </a:lnTo>
                  <a:lnTo>
                    <a:pt x="6820204" y="5031359"/>
                  </a:lnTo>
                  <a:lnTo>
                    <a:pt x="6820458" y="5028565"/>
                  </a:lnTo>
                  <a:lnTo>
                    <a:pt x="6821093" y="5026152"/>
                  </a:lnTo>
                  <a:lnTo>
                    <a:pt x="6821728" y="5023739"/>
                  </a:lnTo>
                  <a:lnTo>
                    <a:pt x="6822617" y="5021199"/>
                  </a:lnTo>
                  <a:lnTo>
                    <a:pt x="6823506" y="5019167"/>
                  </a:lnTo>
                  <a:lnTo>
                    <a:pt x="6824776" y="5017008"/>
                  </a:lnTo>
                  <a:lnTo>
                    <a:pt x="6826046" y="5015103"/>
                  </a:lnTo>
                  <a:lnTo>
                    <a:pt x="6827189" y="5013325"/>
                  </a:lnTo>
                  <a:lnTo>
                    <a:pt x="6829094" y="5011547"/>
                  </a:lnTo>
                  <a:lnTo>
                    <a:pt x="6830618" y="5010023"/>
                  </a:lnTo>
                  <a:lnTo>
                    <a:pt x="6832396" y="5008499"/>
                  </a:lnTo>
                  <a:lnTo>
                    <a:pt x="6834174" y="5007229"/>
                  </a:lnTo>
                  <a:lnTo>
                    <a:pt x="6836333" y="5005959"/>
                  </a:lnTo>
                  <a:lnTo>
                    <a:pt x="6838492" y="5004816"/>
                  </a:lnTo>
                  <a:lnTo>
                    <a:pt x="6840651" y="5003927"/>
                  </a:lnTo>
                  <a:lnTo>
                    <a:pt x="6842810" y="5002911"/>
                  </a:lnTo>
                  <a:lnTo>
                    <a:pt x="6845223" y="5002403"/>
                  </a:lnTo>
                  <a:lnTo>
                    <a:pt x="6847382" y="5001387"/>
                  </a:lnTo>
                  <a:lnTo>
                    <a:pt x="6849795" y="5000879"/>
                  </a:lnTo>
                  <a:lnTo>
                    <a:pt x="6852208" y="5000498"/>
                  </a:lnTo>
                  <a:lnTo>
                    <a:pt x="6855002" y="4999863"/>
                  </a:lnTo>
                  <a:lnTo>
                    <a:pt x="6857415" y="4999609"/>
                  </a:lnTo>
                  <a:lnTo>
                    <a:pt x="6860082" y="4999609"/>
                  </a:lnTo>
                  <a:lnTo>
                    <a:pt x="6862622" y="4999355"/>
                  </a:lnTo>
                  <a:lnTo>
                    <a:pt x="6865289" y="4999355"/>
                  </a:lnTo>
                  <a:lnTo>
                    <a:pt x="6867702" y="4999355"/>
                  </a:lnTo>
                  <a:lnTo>
                    <a:pt x="6870496" y="4999355"/>
                  </a:lnTo>
                  <a:lnTo>
                    <a:pt x="6872909" y="4999609"/>
                  </a:lnTo>
                  <a:lnTo>
                    <a:pt x="6875703" y="4999609"/>
                  </a:lnTo>
                  <a:lnTo>
                    <a:pt x="6878116" y="5000244"/>
                  </a:lnTo>
                  <a:lnTo>
                    <a:pt x="6880910" y="5000244"/>
                  </a:lnTo>
                  <a:lnTo>
                    <a:pt x="6883323" y="5000879"/>
                  </a:lnTo>
                  <a:lnTo>
                    <a:pt x="6883323" y="4969129"/>
                  </a:lnTo>
                </a:path>
                <a:path w="6883400" h="10017125">
                  <a:moveTo>
                    <a:pt x="6797598" y="5094097"/>
                  </a:moveTo>
                  <a:lnTo>
                    <a:pt x="6797598" y="4969129"/>
                  </a:lnTo>
                </a:path>
                <a:path w="6883400" h="10017125">
                  <a:moveTo>
                    <a:pt x="6883323" y="5219065"/>
                  </a:moveTo>
                  <a:lnTo>
                    <a:pt x="6883323" y="5185537"/>
                  </a:lnTo>
                  <a:lnTo>
                    <a:pt x="6880910" y="5186172"/>
                  </a:lnTo>
                  <a:lnTo>
                    <a:pt x="6878370" y="5186807"/>
                  </a:lnTo>
                  <a:lnTo>
                    <a:pt x="6875957" y="5187315"/>
                  </a:lnTo>
                  <a:lnTo>
                    <a:pt x="6873290" y="5187696"/>
                  </a:lnTo>
                  <a:lnTo>
                    <a:pt x="6870750" y="5187950"/>
                  </a:lnTo>
                  <a:lnTo>
                    <a:pt x="6868083" y="5187950"/>
                  </a:lnTo>
                  <a:lnTo>
                    <a:pt x="6865670" y="5188331"/>
                  </a:lnTo>
                  <a:lnTo>
                    <a:pt x="6862876" y="5188331"/>
                  </a:lnTo>
                  <a:lnTo>
                    <a:pt x="6860463" y="5187950"/>
                  </a:lnTo>
                  <a:lnTo>
                    <a:pt x="6857669" y="5187950"/>
                  </a:lnTo>
                  <a:lnTo>
                    <a:pt x="6855256" y="5187696"/>
                  </a:lnTo>
                  <a:lnTo>
                    <a:pt x="6852462" y="5187061"/>
                  </a:lnTo>
                  <a:lnTo>
                    <a:pt x="6850049" y="5186426"/>
                  </a:lnTo>
                  <a:lnTo>
                    <a:pt x="6847636" y="5185791"/>
                  </a:lnTo>
                  <a:lnTo>
                    <a:pt x="6845223" y="5185283"/>
                  </a:lnTo>
                  <a:lnTo>
                    <a:pt x="6842810" y="5184267"/>
                  </a:lnTo>
                  <a:lnTo>
                    <a:pt x="6840651" y="5183378"/>
                  </a:lnTo>
                  <a:lnTo>
                    <a:pt x="6838492" y="5182489"/>
                  </a:lnTo>
                  <a:lnTo>
                    <a:pt x="6836333" y="5181219"/>
                  </a:lnTo>
                  <a:lnTo>
                    <a:pt x="6834174" y="5180076"/>
                  </a:lnTo>
                  <a:lnTo>
                    <a:pt x="6832396" y="5178552"/>
                  </a:lnTo>
                  <a:lnTo>
                    <a:pt x="6830618" y="5177282"/>
                  </a:lnTo>
                  <a:lnTo>
                    <a:pt x="6828713" y="5175504"/>
                  </a:lnTo>
                  <a:lnTo>
                    <a:pt x="6827189" y="5173980"/>
                  </a:lnTo>
                  <a:lnTo>
                    <a:pt x="6825665" y="5172075"/>
                  </a:lnTo>
                  <a:lnTo>
                    <a:pt x="6824522" y="5170043"/>
                  </a:lnTo>
                  <a:lnTo>
                    <a:pt x="6823252" y="5168138"/>
                  </a:lnTo>
                  <a:lnTo>
                    <a:pt x="6822363" y="5165979"/>
                  </a:lnTo>
                  <a:lnTo>
                    <a:pt x="6821728" y="5163566"/>
                  </a:lnTo>
                  <a:lnTo>
                    <a:pt x="6820839" y="5161407"/>
                  </a:lnTo>
                  <a:lnTo>
                    <a:pt x="6820458" y="5158740"/>
                  </a:lnTo>
                  <a:lnTo>
                    <a:pt x="6820204" y="5156327"/>
                  </a:lnTo>
                  <a:lnTo>
                    <a:pt x="6820458" y="5153533"/>
                  </a:lnTo>
                  <a:lnTo>
                    <a:pt x="6821093" y="5151120"/>
                  </a:lnTo>
                  <a:lnTo>
                    <a:pt x="6821728" y="5148707"/>
                  </a:lnTo>
                  <a:lnTo>
                    <a:pt x="6822617" y="5146167"/>
                  </a:lnTo>
                  <a:lnTo>
                    <a:pt x="6823506" y="5144135"/>
                  </a:lnTo>
                  <a:lnTo>
                    <a:pt x="6824776" y="5141976"/>
                  </a:lnTo>
                  <a:lnTo>
                    <a:pt x="6826046" y="5140071"/>
                  </a:lnTo>
                  <a:lnTo>
                    <a:pt x="6827189" y="5138293"/>
                  </a:lnTo>
                  <a:lnTo>
                    <a:pt x="6829094" y="5136515"/>
                  </a:lnTo>
                  <a:lnTo>
                    <a:pt x="6830618" y="5134991"/>
                  </a:lnTo>
                  <a:lnTo>
                    <a:pt x="6832396" y="5133721"/>
                  </a:lnTo>
                  <a:lnTo>
                    <a:pt x="6834174" y="5132197"/>
                  </a:lnTo>
                  <a:lnTo>
                    <a:pt x="6836333" y="5130927"/>
                  </a:lnTo>
                  <a:lnTo>
                    <a:pt x="6838492" y="5129784"/>
                  </a:lnTo>
                  <a:lnTo>
                    <a:pt x="6840651" y="5128895"/>
                  </a:lnTo>
                  <a:lnTo>
                    <a:pt x="6842810" y="5127879"/>
                  </a:lnTo>
                  <a:lnTo>
                    <a:pt x="6845223" y="5127371"/>
                  </a:lnTo>
                  <a:lnTo>
                    <a:pt x="6847382" y="5126355"/>
                  </a:lnTo>
                  <a:lnTo>
                    <a:pt x="6849795" y="5125847"/>
                  </a:lnTo>
                  <a:lnTo>
                    <a:pt x="6852208" y="5125466"/>
                  </a:lnTo>
                  <a:lnTo>
                    <a:pt x="6855002" y="5124831"/>
                  </a:lnTo>
                  <a:lnTo>
                    <a:pt x="6857415" y="5124577"/>
                  </a:lnTo>
                  <a:lnTo>
                    <a:pt x="6860082" y="5124577"/>
                  </a:lnTo>
                  <a:lnTo>
                    <a:pt x="6862622" y="5124323"/>
                  </a:lnTo>
                  <a:lnTo>
                    <a:pt x="6865289" y="5124323"/>
                  </a:lnTo>
                  <a:lnTo>
                    <a:pt x="6867702" y="5124323"/>
                  </a:lnTo>
                  <a:lnTo>
                    <a:pt x="6870496" y="5124323"/>
                  </a:lnTo>
                  <a:lnTo>
                    <a:pt x="6872909" y="5124577"/>
                  </a:lnTo>
                  <a:lnTo>
                    <a:pt x="6875703" y="5124577"/>
                  </a:lnTo>
                  <a:lnTo>
                    <a:pt x="6878116" y="5125212"/>
                  </a:lnTo>
                  <a:lnTo>
                    <a:pt x="6880910" y="5125466"/>
                  </a:lnTo>
                  <a:lnTo>
                    <a:pt x="6883323" y="5125847"/>
                  </a:lnTo>
                  <a:lnTo>
                    <a:pt x="6883323" y="5094097"/>
                  </a:lnTo>
                </a:path>
                <a:path w="6883400" h="10017125">
                  <a:moveTo>
                    <a:pt x="6797598" y="5219065"/>
                  </a:moveTo>
                  <a:lnTo>
                    <a:pt x="6797598" y="5094097"/>
                  </a:lnTo>
                </a:path>
                <a:path w="6883400" h="10017125">
                  <a:moveTo>
                    <a:pt x="6883323" y="5344033"/>
                  </a:moveTo>
                  <a:lnTo>
                    <a:pt x="6883323" y="5310505"/>
                  </a:lnTo>
                  <a:lnTo>
                    <a:pt x="6880910" y="5311140"/>
                  </a:lnTo>
                  <a:lnTo>
                    <a:pt x="6878370" y="5311775"/>
                  </a:lnTo>
                  <a:lnTo>
                    <a:pt x="6875957" y="5312283"/>
                  </a:lnTo>
                  <a:lnTo>
                    <a:pt x="6873290" y="5312664"/>
                  </a:lnTo>
                  <a:lnTo>
                    <a:pt x="6870750" y="5312918"/>
                  </a:lnTo>
                  <a:lnTo>
                    <a:pt x="6868083" y="5312918"/>
                  </a:lnTo>
                  <a:lnTo>
                    <a:pt x="6865670" y="5313299"/>
                  </a:lnTo>
                  <a:lnTo>
                    <a:pt x="6862876" y="5313299"/>
                  </a:lnTo>
                  <a:lnTo>
                    <a:pt x="6860463" y="5312918"/>
                  </a:lnTo>
                  <a:lnTo>
                    <a:pt x="6857669" y="5312918"/>
                  </a:lnTo>
                  <a:lnTo>
                    <a:pt x="6855256" y="5312664"/>
                  </a:lnTo>
                  <a:lnTo>
                    <a:pt x="6852462" y="5312029"/>
                  </a:lnTo>
                  <a:lnTo>
                    <a:pt x="6850049" y="5311775"/>
                  </a:lnTo>
                  <a:lnTo>
                    <a:pt x="6847636" y="5310759"/>
                  </a:lnTo>
                  <a:lnTo>
                    <a:pt x="6845223" y="5310251"/>
                  </a:lnTo>
                  <a:lnTo>
                    <a:pt x="6842810" y="5309235"/>
                  </a:lnTo>
                  <a:lnTo>
                    <a:pt x="6840651" y="5308346"/>
                  </a:lnTo>
                  <a:lnTo>
                    <a:pt x="6838492" y="5307457"/>
                  </a:lnTo>
                  <a:lnTo>
                    <a:pt x="6836333" y="5306187"/>
                  </a:lnTo>
                  <a:lnTo>
                    <a:pt x="6834174" y="5305044"/>
                  </a:lnTo>
                  <a:lnTo>
                    <a:pt x="6832396" y="5303520"/>
                  </a:lnTo>
                  <a:lnTo>
                    <a:pt x="6830618" y="5302250"/>
                  </a:lnTo>
                  <a:lnTo>
                    <a:pt x="6828713" y="5300472"/>
                  </a:lnTo>
                  <a:lnTo>
                    <a:pt x="6827189" y="5298948"/>
                  </a:lnTo>
                  <a:lnTo>
                    <a:pt x="6825665" y="5297043"/>
                  </a:lnTo>
                  <a:lnTo>
                    <a:pt x="6824522" y="5295011"/>
                  </a:lnTo>
                  <a:lnTo>
                    <a:pt x="6823252" y="5293106"/>
                  </a:lnTo>
                  <a:lnTo>
                    <a:pt x="6822363" y="5290947"/>
                  </a:lnTo>
                  <a:lnTo>
                    <a:pt x="6821728" y="5288534"/>
                  </a:lnTo>
                  <a:lnTo>
                    <a:pt x="6820839" y="5286375"/>
                  </a:lnTo>
                  <a:lnTo>
                    <a:pt x="6820458" y="5283962"/>
                  </a:lnTo>
                  <a:lnTo>
                    <a:pt x="6820204" y="5281295"/>
                  </a:lnTo>
                  <a:lnTo>
                    <a:pt x="6820458" y="5278501"/>
                  </a:lnTo>
                  <a:lnTo>
                    <a:pt x="6821093" y="5276088"/>
                  </a:lnTo>
                  <a:lnTo>
                    <a:pt x="6821728" y="5273675"/>
                  </a:lnTo>
                  <a:lnTo>
                    <a:pt x="6822617" y="5271135"/>
                  </a:lnTo>
                  <a:lnTo>
                    <a:pt x="6823506" y="5269103"/>
                  </a:lnTo>
                  <a:lnTo>
                    <a:pt x="6824776" y="5266944"/>
                  </a:lnTo>
                  <a:lnTo>
                    <a:pt x="6826046" y="5265039"/>
                  </a:lnTo>
                  <a:lnTo>
                    <a:pt x="6827189" y="5263261"/>
                  </a:lnTo>
                  <a:lnTo>
                    <a:pt x="6829094" y="5261483"/>
                  </a:lnTo>
                  <a:lnTo>
                    <a:pt x="6830618" y="5259959"/>
                  </a:lnTo>
                  <a:lnTo>
                    <a:pt x="6832396" y="5258689"/>
                  </a:lnTo>
                  <a:lnTo>
                    <a:pt x="6834174" y="5257165"/>
                  </a:lnTo>
                  <a:lnTo>
                    <a:pt x="6836333" y="5255895"/>
                  </a:lnTo>
                  <a:lnTo>
                    <a:pt x="6838492" y="5255006"/>
                  </a:lnTo>
                  <a:lnTo>
                    <a:pt x="6840651" y="5253863"/>
                  </a:lnTo>
                  <a:lnTo>
                    <a:pt x="6842810" y="5252847"/>
                  </a:lnTo>
                  <a:lnTo>
                    <a:pt x="6845223" y="5252339"/>
                  </a:lnTo>
                  <a:lnTo>
                    <a:pt x="6847382" y="5251323"/>
                  </a:lnTo>
                  <a:lnTo>
                    <a:pt x="6849795" y="5251069"/>
                  </a:lnTo>
                  <a:lnTo>
                    <a:pt x="6852208" y="5250434"/>
                  </a:lnTo>
                  <a:lnTo>
                    <a:pt x="6855002" y="5249799"/>
                  </a:lnTo>
                  <a:lnTo>
                    <a:pt x="6857415" y="5249545"/>
                  </a:lnTo>
                  <a:lnTo>
                    <a:pt x="6860082" y="5249545"/>
                  </a:lnTo>
                  <a:lnTo>
                    <a:pt x="6862622" y="5249291"/>
                  </a:lnTo>
                  <a:lnTo>
                    <a:pt x="6865289" y="5249291"/>
                  </a:lnTo>
                  <a:lnTo>
                    <a:pt x="6867702" y="5249291"/>
                  </a:lnTo>
                  <a:lnTo>
                    <a:pt x="6870496" y="5249291"/>
                  </a:lnTo>
                  <a:lnTo>
                    <a:pt x="6872909" y="5249545"/>
                  </a:lnTo>
                  <a:lnTo>
                    <a:pt x="6875703" y="5249545"/>
                  </a:lnTo>
                  <a:lnTo>
                    <a:pt x="6878116" y="5250180"/>
                  </a:lnTo>
                  <a:lnTo>
                    <a:pt x="6880910" y="5250434"/>
                  </a:lnTo>
                  <a:lnTo>
                    <a:pt x="6883323" y="5250815"/>
                  </a:lnTo>
                  <a:lnTo>
                    <a:pt x="6883323" y="5219065"/>
                  </a:lnTo>
                </a:path>
                <a:path w="6883400" h="10017125">
                  <a:moveTo>
                    <a:pt x="6797598" y="5344033"/>
                  </a:moveTo>
                  <a:lnTo>
                    <a:pt x="6797598" y="5219065"/>
                  </a:lnTo>
                </a:path>
                <a:path w="6883400" h="10017125">
                  <a:moveTo>
                    <a:pt x="6883323" y="5469001"/>
                  </a:moveTo>
                  <a:lnTo>
                    <a:pt x="6883323" y="5435473"/>
                  </a:lnTo>
                  <a:lnTo>
                    <a:pt x="6880910" y="5436108"/>
                  </a:lnTo>
                  <a:lnTo>
                    <a:pt x="6878370" y="5436743"/>
                  </a:lnTo>
                  <a:lnTo>
                    <a:pt x="6875957" y="5437251"/>
                  </a:lnTo>
                  <a:lnTo>
                    <a:pt x="6873290" y="5437632"/>
                  </a:lnTo>
                  <a:lnTo>
                    <a:pt x="6870750" y="5437886"/>
                  </a:lnTo>
                  <a:lnTo>
                    <a:pt x="6868083" y="5438267"/>
                  </a:lnTo>
                  <a:lnTo>
                    <a:pt x="6865670" y="5438267"/>
                  </a:lnTo>
                  <a:lnTo>
                    <a:pt x="6862876" y="5438267"/>
                  </a:lnTo>
                  <a:lnTo>
                    <a:pt x="6860463" y="5438267"/>
                  </a:lnTo>
                  <a:lnTo>
                    <a:pt x="6857669" y="5437886"/>
                  </a:lnTo>
                  <a:lnTo>
                    <a:pt x="6855256" y="5437632"/>
                  </a:lnTo>
                  <a:lnTo>
                    <a:pt x="6852462" y="5437251"/>
                  </a:lnTo>
                  <a:lnTo>
                    <a:pt x="6850049" y="5436743"/>
                  </a:lnTo>
                  <a:lnTo>
                    <a:pt x="6847636" y="5435727"/>
                  </a:lnTo>
                  <a:lnTo>
                    <a:pt x="6845223" y="5435219"/>
                  </a:lnTo>
                  <a:lnTo>
                    <a:pt x="6842810" y="5434584"/>
                  </a:lnTo>
                  <a:lnTo>
                    <a:pt x="6840651" y="5433314"/>
                  </a:lnTo>
                  <a:lnTo>
                    <a:pt x="6838492" y="5432425"/>
                  </a:lnTo>
                  <a:lnTo>
                    <a:pt x="6836333" y="5431155"/>
                  </a:lnTo>
                  <a:lnTo>
                    <a:pt x="6834174" y="5430012"/>
                  </a:lnTo>
                  <a:lnTo>
                    <a:pt x="6832396" y="5428488"/>
                  </a:lnTo>
                  <a:lnTo>
                    <a:pt x="6824522" y="5419979"/>
                  </a:lnTo>
                  <a:lnTo>
                    <a:pt x="6823252" y="5418074"/>
                  </a:lnTo>
                  <a:lnTo>
                    <a:pt x="6822363" y="5415915"/>
                  </a:lnTo>
                  <a:lnTo>
                    <a:pt x="6821728" y="5413502"/>
                  </a:lnTo>
                  <a:lnTo>
                    <a:pt x="6820839" y="5411343"/>
                  </a:lnTo>
                  <a:lnTo>
                    <a:pt x="6820458" y="5408930"/>
                  </a:lnTo>
                  <a:lnTo>
                    <a:pt x="6820204" y="5406263"/>
                  </a:lnTo>
                  <a:lnTo>
                    <a:pt x="6820458" y="5403469"/>
                  </a:lnTo>
                  <a:lnTo>
                    <a:pt x="6821093" y="5401056"/>
                  </a:lnTo>
                  <a:lnTo>
                    <a:pt x="6821728" y="5398643"/>
                  </a:lnTo>
                  <a:lnTo>
                    <a:pt x="6822617" y="5396103"/>
                  </a:lnTo>
                  <a:lnTo>
                    <a:pt x="6823506" y="5394071"/>
                  </a:lnTo>
                  <a:lnTo>
                    <a:pt x="6824776" y="5391912"/>
                  </a:lnTo>
                  <a:lnTo>
                    <a:pt x="6826046" y="5390007"/>
                  </a:lnTo>
                  <a:lnTo>
                    <a:pt x="6827189" y="5388229"/>
                  </a:lnTo>
                  <a:lnTo>
                    <a:pt x="6829094" y="5386705"/>
                  </a:lnTo>
                  <a:lnTo>
                    <a:pt x="6830618" y="5384927"/>
                  </a:lnTo>
                  <a:lnTo>
                    <a:pt x="6832396" y="5383657"/>
                  </a:lnTo>
                  <a:lnTo>
                    <a:pt x="6834174" y="5382133"/>
                  </a:lnTo>
                  <a:lnTo>
                    <a:pt x="6836333" y="5380863"/>
                  </a:lnTo>
                  <a:lnTo>
                    <a:pt x="6838492" y="5379974"/>
                  </a:lnTo>
                  <a:lnTo>
                    <a:pt x="6840651" y="5379085"/>
                  </a:lnTo>
                  <a:lnTo>
                    <a:pt x="6842810" y="5377815"/>
                  </a:lnTo>
                  <a:lnTo>
                    <a:pt x="6845223" y="5377307"/>
                  </a:lnTo>
                  <a:lnTo>
                    <a:pt x="6847382" y="5376291"/>
                  </a:lnTo>
                  <a:lnTo>
                    <a:pt x="6849795" y="5376037"/>
                  </a:lnTo>
                  <a:lnTo>
                    <a:pt x="6852208" y="5375402"/>
                  </a:lnTo>
                  <a:lnTo>
                    <a:pt x="6855002" y="5375148"/>
                  </a:lnTo>
                  <a:lnTo>
                    <a:pt x="6857415" y="5374767"/>
                  </a:lnTo>
                  <a:lnTo>
                    <a:pt x="6860082" y="5374513"/>
                  </a:lnTo>
                  <a:lnTo>
                    <a:pt x="6862622" y="5374259"/>
                  </a:lnTo>
                  <a:lnTo>
                    <a:pt x="6865289" y="5374259"/>
                  </a:lnTo>
                  <a:lnTo>
                    <a:pt x="6867702" y="5374259"/>
                  </a:lnTo>
                  <a:lnTo>
                    <a:pt x="6870496" y="5374259"/>
                  </a:lnTo>
                  <a:lnTo>
                    <a:pt x="6872909" y="5374513"/>
                  </a:lnTo>
                  <a:lnTo>
                    <a:pt x="6875703" y="5374767"/>
                  </a:lnTo>
                  <a:lnTo>
                    <a:pt x="6878116" y="5375148"/>
                  </a:lnTo>
                  <a:lnTo>
                    <a:pt x="6880910" y="5375402"/>
                  </a:lnTo>
                  <a:lnTo>
                    <a:pt x="6883323" y="5375783"/>
                  </a:lnTo>
                  <a:lnTo>
                    <a:pt x="6883323" y="5344033"/>
                  </a:lnTo>
                </a:path>
                <a:path w="6883400" h="10017125">
                  <a:moveTo>
                    <a:pt x="6797598" y="5469001"/>
                  </a:moveTo>
                  <a:lnTo>
                    <a:pt x="6797598" y="5344033"/>
                  </a:lnTo>
                </a:path>
                <a:path w="6883400" h="10017125">
                  <a:moveTo>
                    <a:pt x="6883323" y="5594223"/>
                  </a:moveTo>
                  <a:lnTo>
                    <a:pt x="6883323" y="5560441"/>
                  </a:lnTo>
                  <a:lnTo>
                    <a:pt x="6880910" y="5561076"/>
                  </a:lnTo>
                  <a:lnTo>
                    <a:pt x="6878370" y="5561711"/>
                  </a:lnTo>
                  <a:lnTo>
                    <a:pt x="6875957" y="5562219"/>
                  </a:lnTo>
                  <a:lnTo>
                    <a:pt x="6873290" y="5562600"/>
                  </a:lnTo>
                  <a:lnTo>
                    <a:pt x="6870750" y="5562854"/>
                  </a:lnTo>
                  <a:lnTo>
                    <a:pt x="6868083" y="5563235"/>
                  </a:lnTo>
                  <a:lnTo>
                    <a:pt x="6865670" y="5563235"/>
                  </a:lnTo>
                  <a:lnTo>
                    <a:pt x="6862876" y="5563235"/>
                  </a:lnTo>
                  <a:lnTo>
                    <a:pt x="6860463" y="5563235"/>
                  </a:lnTo>
                  <a:lnTo>
                    <a:pt x="6857669" y="5562854"/>
                  </a:lnTo>
                  <a:lnTo>
                    <a:pt x="6845223" y="5560187"/>
                  </a:lnTo>
                  <a:lnTo>
                    <a:pt x="6842810" y="5559552"/>
                  </a:lnTo>
                  <a:lnTo>
                    <a:pt x="6840651" y="5558663"/>
                  </a:lnTo>
                  <a:lnTo>
                    <a:pt x="6838492" y="5557393"/>
                  </a:lnTo>
                  <a:lnTo>
                    <a:pt x="6836333" y="5556123"/>
                  </a:lnTo>
                  <a:lnTo>
                    <a:pt x="6834174" y="5554980"/>
                  </a:lnTo>
                  <a:lnTo>
                    <a:pt x="6832396" y="5553456"/>
                  </a:lnTo>
                  <a:lnTo>
                    <a:pt x="6830618" y="5552186"/>
                  </a:lnTo>
                  <a:lnTo>
                    <a:pt x="6821728" y="5538851"/>
                  </a:lnTo>
                  <a:lnTo>
                    <a:pt x="6820839" y="5536311"/>
                  </a:lnTo>
                  <a:lnTo>
                    <a:pt x="6820458" y="5533898"/>
                  </a:lnTo>
                  <a:lnTo>
                    <a:pt x="6820204" y="5531231"/>
                  </a:lnTo>
                  <a:lnTo>
                    <a:pt x="6820458" y="5528437"/>
                  </a:lnTo>
                  <a:lnTo>
                    <a:pt x="6821093" y="5526024"/>
                  </a:lnTo>
                  <a:lnTo>
                    <a:pt x="6821728" y="5523611"/>
                  </a:lnTo>
                  <a:lnTo>
                    <a:pt x="6822617" y="5521071"/>
                  </a:lnTo>
                  <a:lnTo>
                    <a:pt x="6823506" y="5519039"/>
                  </a:lnTo>
                  <a:lnTo>
                    <a:pt x="6824776" y="5516880"/>
                  </a:lnTo>
                  <a:lnTo>
                    <a:pt x="6826046" y="5514975"/>
                  </a:lnTo>
                  <a:lnTo>
                    <a:pt x="6827189" y="5513197"/>
                  </a:lnTo>
                  <a:lnTo>
                    <a:pt x="6829094" y="5511673"/>
                  </a:lnTo>
                  <a:lnTo>
                    <a:pt x="6830618" y="5509895"/>
                  </a:lnTo>
                  <a:lnTo>
                    <a:pt x="6832396" y="5508625"/>
                  </a:lnTo>
                  <a:lnTo>
                    <a:pt x="6834174" y="5507101"/>
                  </a:lnTo>
                  <a:lnTo>
                    <a:pt x="6836333" y="5505831"/>
                  </a:lnTo>
                  <a:lnTo>
                    <a:pt x="6838492" y="5504942"/>
                  </a:lnTo>
                  <a:lnTo>
                    <a:pt x="6840651" y="5504053"/>
                  </a:lnTo>
                  <a:lnTo>
                    <a:pt x="6842810" y="5503164"/>
                  </a:lnTo>
                  <a:lnTo>
                    <a:pt x="6845223" y="5502275"/>
                  </a:lnTo>
                  <a:lnTo>
                    <a:pt x="6847382" y="5501640"/>
                  </a:lnTo>
                  <a:lnTo>
                    <a:pt x="6849795" y="5501005"/>
                  </a:lnTo>
                  <a:lnTo>
                    <a:pt x="6852208" y="5500370"/>
                  </a:lnTo>
                  <a:lnTo>
                    <a:pt x="6855002" y="5500116"/>
                  </a:lnTo>
                  <a:lnTo>
                    <a:pt x="6857415" y="5499735"/>
                  </a:lnTo>
                  <a:lnTo>
                    <a:pt x="6860082" y="5499481"/>
                  </a:lnTo>
                  <a:lnTo>
                    <a:pt x="6862622" y="5499227"/>
                  </a:lnTo>
                  <a:lnTo>
                    <a:pt x="6865289" y="5499227"/>
                  </a:lnTo>
                  <a:lnTo>
                    <a:pt x="6867702" y="5499227"/>
                  </a:lnTo>
                  <a:lnTo>
                    <a:pt x="6870496" y="5499227"/>
                  </a:lnTo>
                  <a:lnTo>
                    <a:pt x="6872909" y="5499481"/>
                  </a:lnTo>
                  <a:lnTo>
                    <a:pt x="6875703" y="5499735"/>
                  </a:lnTo>
                  <a:lnTo>
                    <a:pt x="6878116" y="5500116"/>
                  </a:lnTo>
                  <a:lnTo>
                    <a:pt x="6880910" y="5500370"/>
                  </a:lnTo>
                  <a:lnTo>
                    <a:pt x="6883323" y="5500751"/>
                  </a:lnTo>
                  <a:lnTo>
                    <a:pt x="6883323" y="5469001"/>
                  </a:lnTo>
                </a:path>
                <a:path w="6883400" h="10017125">
                  <a:moveTo>
                    <a:pt x="6797598" y="5594223"/>
                  </a:moveTo>
                  <a:lnTo>
                    <a:pt x="6797598" y="5469001"/>
                  </a:lnTo>
                </a:path>
                <a:path w="6883400" h="10017125">
                  <a:moveTo>
                    <a:pt x="6883323" y="5719191"/>
                  </a:moveTo>
                  <a:lnTo>
                    <a:pt x="6883323" y="5685409"/>
                  </a:lnTo>
                  <a:lnTo>
                    <a:pt x="6880910" y="5686044"/>
                  </a:lnTo>
                  <a:lnTo>
                    <a:pt x="6878370" y="5686933"/>
                  </a:lnTo>
                  <a:lnTo>
                    <a:pt x="6875957" y="5687187"/>
                  </a:lnTo>
                  <a:lnTo>
                    <a:pt x="6873290" y="5687568"/>
                  </a:lnTo>
                  <a:lnTo>
                    <a:pt x="6870750" y="5687822"/>
                  </a:lnTo>
                  <a:lnTo>
                    <a:pt x="6868083" y="5688203"/>
                  </a:lnTo>
                  <a:lnTo>
                    <a:pt x="6865670" y="5688203"/>
                  </a:lnTo>
                  <a:lnTo>
                    <a:pt x="6862876" y="5688203"/>
                  </a:lnTo>
                  <a:lnTo>
                    <a:pt x="6860463" y="5688203"/>
                  </a:lnTo>
                  <a:lnTo>
                    <a:pt x="6857669" y="5687822"/>
                  </a:lnTo>
                  <a:lnTo>
                    <a:pt x="6855256" y="5687568"/>
                  </a:lnTo>
                  <a:lnTo>
                    <a:pt x="6838492" y="5682361"/>
                  </a:lnTo>
                  <a:lnTo>
                    <a:pt x="6836333" y="5681091"/>
                  </a:lnTo>
                  <a:lnTo>
                    <a:pt x="6834174" y="5679948"/>
                  </a:lnTo>
                  <a:lnTo>
                    <a:pt x="6832396" y="5678678"/>
                  </a:lnTo>
                  <a:lnTo>
                    <a:pt x="6830618" y="5677154"/>
                  </a:lnTo>
                  <a:lnTo>
                    <a:pt x="6828713" y="5675630"/>
                  </a:lnTo>
                  <a:lnTo>
                    <a:pt x="6821728" y="5663819"/>
                  </a:lnTo>
                  <a:lnTo>
                    <a:pt x="6820839" y="5661279"/>
                  </a:lnTo>
                  <a:lnTo>
                    <a:pt x="6820458" y="5658866"/>
                  </a:lnTo>
                  <a:lnTo>
                    <a:pt x="6820204" y="5656453"/>
                  </a:lnTo>
                  <a:lnTo>
                    <a:pt x="6824776" y="5642102"/>
                  </a:lnTo>
                  <a:lnTo>
                    <a:pt x="6826046" y="5639943"/>
                  </a:lnTo>
                  <a:lnTo>
                    <a:pt x="6827189" y="5638165"/>
                  </a:lnTo>
                  <a:lnTo>
                    <a:pt x="6829094" y="5636641"/>
                  </a:lnTo>
                  <a:lnTo>
                    <a:pt x="6830618" y="5635117"/>
                  </a:lnTo>
                  <a:lnTo>
                    <a:pt x="6832396" y="5633593"/>
                  </a:lnTo>
                  <a:lnTo>
                    <a:pt x="6834174" y="5632323"/>
                  </a:lnTo>
                  <a:lnTo>
                    <a:pt x="6836333" y="5631180"/>
                  </a:lnTo>
                  <a:lnTo>
                    <a:pt x="6838492" y="5629910"/>
                  </a:lnTo>
                  <a:lnTo>
                    <a:pt x="6840651" y="5629021"/>
                  </a:lnTo>
                  <a:lnTo>
                    <a:pt x="6842810" y="5628132"/>
                  </a:lnTo>
                  <a:lnTo>
                    <a:pt x="6845223" y="5627243"/>
                  </a:lnTo>
                  <a:lnTo>
                    <a:pt x="6847382" y="5626608"/>
                  </a:lnTo>
                  <a:lnTo>
                    <a:pt x="6849795" y="5625973"/>
                  </a:lnTo>
                  <a:lnTo>
                    <a:pt x="6852208" y="5625338"/>
                  </a:lnTo>
                  <a:lnTo>
                    <a:pt x="6855002" y="5625084"/>
                  </a:lnTo>
                  <a:lnTo>
                    <a:pt x="6857415" y="5624703"/>
                  </a:lnTo>
                  <a:lnTo>
                    <a:pt x="6860082" y="5624449"/>
                  </a:lnTo>
                  <a:lnTo>
                    <a:pt x="6862622" y="5624449"/>
                  </a:lnTo>
                  <a:lnTo>
                    <a:pt x="6865289" y="5624195"/>
                  </a:lnTo>
                  <a:lnTo>
                    <a:pt x="6867702" y="5624195"/>
                  </a:lnTo>
                  <a:lnTo>
                    <a:pt x="6870496" y="5624449"/>
                  </a:lnTo>
                  <a:lnTo>
                    <a:pt x="6872909" y="5624449"/>
                  </a:lnTo>
                  <a:lnTo>
                    <a:pt x="6875703" y="5624703"/>
                  </a:lnTo>
                  <a:lnTo>
                    <a:pt x="6878116" y="5625084"/>
                  </a:lnTo>
                  <a:lnTo>
                    <a:pt x="6880910" y="5625338"/>
                  </a:lnTo>
                  <a:lnTo>
                    <a:pt x="6883323" y="5625973"/>
                  </a:lnTo>
                  <a:lnTo>
                    <a:pt x="6883323" y="5594223"/>
                  </a:lnTo>
                </a:path>
                <a:path w="6883400" h="10017125">
                  <a:moveTo>
                    <a:pt x="6797598" y="5719191"/>
                  </a:moveTo>
                  <a:lnTo>
                    <a:pt x="6797598" y="5594223"/>
                  </a:lnTo>
                </a:path>
                <a:path w="6883400" h="10017125">
                  <a:moveTo>
                    <a:pt x="6883323" y="5844159"/>
                  </a:moveTo>
                  <a:lnTo>
                    <a:pt x="6883323" y="5810377"/>
                  </a:lnTo>
                  <a:lnTo>
                    <a:pt x="6880910" y="5811012"/>
                  </a:lnTo>
                  <a:lnTo>
                    <a:pt x="6878370" y="5811901"/>
                  </a:lnTo>
                  <a:lnTo>
                    <a:pt x="6875957" y="5812155"/>
                  </a:lnTo>
                  <a:lnTo>
                    <a:pt x="6873290" y="5812536"/>
                  </a:lnTo>
                  <a:lnTo>
                    <a:pt x="6870750" y="5812790"/>
                  </a:lnTo>
                  <a:lnTo>
                    <a:pt x="6868083" y="5813171"/>
                  </a:lnTo>
                  <a:lnTo>
                    <a:pt x="6865670" y="5813171"/>
                  </a:lnTo>
                  <a:lnTo>
                    <a:pt x="6862876" y="5813171"/>
                  </a:lnTo>
                  <a:lnTo>
                    <a:pt x="6860463" y="5813171"/>
                  </a:lnTo>
                  <a:lnTo>
                    <a:pt x="6857669" y="5812790"/>
                  </a:lnTo>
                  <a:lnTo>
                    <a:pt x="6855256" y="5812536"/>
                  </a:lnTo>
                  <a:lnTo>
                    <a:pt x="6838492" y="5807329"/>
                  </a:lnTo>
                  <a:lnTo>
                    <a:pt x="6836333" y="5806059"/>
                  </a:lnTo>
                  <a:lnTo>
                    <a:pt x="6834174" y="5804916"/>
                  </a:lnTo>
                  <a:lnTo>
                    <a:pt x="6832396" y="5803646"/>
                  </a:lnTo>
                  <a:lnTo>
                    <a:pt x="6830618" y="5802122"/>
                  </a:lnTo>
                  <a:lnTo>
                    <a:pt x="6828713" y="5800598"/>
                  </a:lnTo>
                  <a:lnTo>
                    <a:pt x="6821728" y="5788787"/>
                  </a:lnTo>
                  <a:lnTo>
                    <a:pt x="6820839" y="5786247"/>
                  </a:lnTo>
                  <a:lnTo>
                    <a:pt x="6820458" y="5783834"/>
                  </a:lnTo>
                  <a:lnTo>
                    <a:pt x="6820204" y="5781421"/>
                  </a:lnTo>
                  <a:lnTo>
                    <a:pt x="6820458" y="5778627"/>
                  </a:lnTo>
                  <a:lnTo>
                    <a:pt x="6821093" y="5775960"/>
                  </a:lnTo>
                  <a:lnTo>
                    <a:pt x="6821728" y="5773547"/>
                  </a:lnTo>
                  <a:lnTo>
                    <a:pt x="6822617" y="5771388"/>
                  </a:lnTo>
                  <a:lnTo>
                    <a:pt x="6823506" y="5768975"/>
                  </a:lnTo>
                  <a:lnTo>
                    <a:pt x="6824776" y="5767070"/>
                  </a:lnTo>
                  <a:lnTo>
                    <a:pt x="6826046" y="5764911"/>
                  </a:lnTo>
                  <a:lnTo>
                    <a:pt x="6827189" y="5763133"/>
                  </a:lnTo>
                  <a:lnTo>
                    <a:pt x="6829094" y="5761609"/>
                  </a:lnTo>
                  <a:lnTo>
                    <a:pt x="6830618" y="5760085"/>
                  </a:lnTo>
                  <a:lnTo>
                    <a:pt x="6832396" y="5758561"/>
                  </a:lnTo>
                  <a:lnTo>
                    <a:pt x="6834174" y="5757291"/>
                  </a:lnTo>
                  <a:lnTo>
                    <a:pt x="6836333" y="5756148"/>
                  </a:lnTo>
                  <a:lnTo>
                    <a:pt x="6838492" y="5754878"/>
                  </a:lnTo>
                  <a:lnTo>
                    <a:pt x="6840651" y="5753989"/>
                  </a:lnTo>
                  <a:lnTo>
                    <a:pt x="6842810" y="5753100"/>
                  </a:lnTo>
                  <a:lnTo>
                    <a:pt x="6845223" y="5752211"/>
                  </a:lnTo>
                  <a:lnTo>
                    <a:pt x="6847382" y="5751576"/>
                  </a:lnTo>
                  <a:lnTo>
                    <a:pt x="6849795" y="5750941"/>
                  </a:lnTo>
                  <a:lnTo>
                    <a:pt x="6852208" y="5750306"/>
                  </a:lnTo>
                  <a:lnTo>
                    <a:pt x="6855002" y="5750052"/>
                  </a:lnTo>
                  <a:lnTo>
                    <a:pt x="6857415" y="5749671"/>
                  </a:lnTo>
                  <a:lnTo>
                    <a:pt x="6860082" y="5749417"/>
                  </a:lnTo>
                  <a:lnTo>
                    <a:pt x="6862622" y="5749417"/>
                  </a:lnTo>
                  <a:lnTo>
                    <a:pt x="6865289" y="5749163"/>
                  </a:lnTo>
                  <a:lnTo>
                    <a:pt x="6867702" y="5749163"/>
                  </a:lnTo>
                  <a:lnTo>
                    <a:pt x="6870496" y="5749417"/>
                  </a:lnTo>
                  <a:lnTo>
                    <a:pt x="6872909" y="5749417"/>
                  </a:lnTo>
                  <a:lnTo>
                    <a:pt x="6875703" y="5749671"/>
                  </a:lnTo>
                  <a:lnTo>
                    <a:pt x="6878116" y="5750052"/>
                  </a:lnTo>
                  <a:lnTo>
                    <a:pt x="6880910" y="5750306"/>
                  </a:lnTo>
                  <a:lnTo>
                    <a:pt x="6883323" y="5750941"/>
                  </a:lnTo>
                  <a:lnTo>
                    <a:pt x="6883323" y="5719191"/>
                  </a:lnTo>
                </a:path>
                <a:path w="6883400" h="10017125">
                  <a:moveTo>
                    <a:pt x="6797598" y="5844159"/>
                  </a:moveTo>
                  <a:lnTo>
                    <a:pt x="6797598" y="5719191"/>
                  </a:lnTo>
                </a:path>
                <a:path w="6883400" h="10017125">
                  <a:moveTo>
                    <a:pt x="6883323" y="5969127"/>
                  </a:moveTo>
                  <a:lnTo>
                    <a:pt x="6883323" y="5935345"/>
                  </a:lnTo>
                  <a:lnTo>
                    <a:pt x="6880910" y="5936234"/>
                  </a:lnTo>
                  <a:lnTo>
                    <a:pt x="6878370" y="5936869"/>
                  </a:lnTo>
                  <a:lnTo>
                    <a:pt x="6875957" y="5937123"/>
                  </a:lnTo>
                  <a:lnTo>
                    <a:pt x="6873290" y="5937758"/>
                  </a:lnTo>
                  <a:lnTo>
                    <a:pt x="6870750" y="5937758"/>
                  </a:lnTo>
                  <a:lnTo>
                    <a:pt x="6868083" y="5938139"/>
                  </a:lnTo>
                  <a:lnTo>
                    <a:pt x="6865670" y="5938139"/>
                  </a:lnTo>
                  <a:lnTo>
                    <a:pt x="6862876" y="5938139"/>
                  </a:lnTo>
                  <a:lnTo>
                    <a:pt x="6860463" y="5938139"/>
                  </a:lnTo>
                  <a:lnTo>
                    <a:pt x="6857669" y="5937758"/>
                  </a:lnTo>
                  <a:lnTo>
                    <a:pt x="6855256" y="5937504"/>
                  </a:lnTo>
                  <a:lnTo>
                    <a:pt x="6830618" y="5927090"/>
                  </a:lnTo>
                  <a:lnTo>
                    <a:pt x="6828713" y="5925566"/>
                  </a:lnTo>
                  <a:lnTo>
                    <a:pt x="6821728" y="5913755"/>
                  </a:lnTo>
                  <a:lnTo>
                    <a:pt x="6820839" y="5911596"/>
                  </a:lnTo>
                  <a:lnTo>
                    <a:pt x="6820458" y="5908802"/>
                  </a:lnTo>
                  <a:lnTo>
                    <a:pt x="6820204" y="5906389"/>
                  </a:lnTo>
                  <a:lnTo>
                    <a:pt x="6820458" y="5903595"/>
                  </a:lnTo>
                  <a:lnTo>
                    <a:pt x="6821093" y="5900928"/>
                  </a:lnTo>
                  <a:lnTo>
                    <a:pt x="6821728" y="5898515"/>
                  </a:lnTo>
                  <a:lnTo>
                    <a:pt x="6822617" y="5896356"/>
                  </a:lnTo>
                  <a:lnTo>
                    <a:pt x="6823506" y="5894197"/>
                  </a:lnTo>
                  <a:lnTo>
                    <a:pt x="6824776" y="5892038"/>
                  </a:lnTo>
                  <a:lnTo>
                    <a:pt x="6826046" y="5890260"/>
                  </a:lnTo>
                  <a:lnTo>
                    <a:pt x="6827189" y="5888101"/>
                  </a:lnTo>
                  <a:lnTo>
                    <a:pt x="6829094" y="5886577"/>
                  </a:lnTo>
                  <a:lnTo>
                    <a:pt x="6830618" y="5885053"/>
                  </a:lnTo>
                  <a:lnTo>
                    <a:pt x="6832396" y="5883529"/>
                  </a:lnTo>
                  <a:lnTo>
                    <a:pt x="6834174" y="5882259"/>
                  </a:lnTo>
                  <a:lnTo>
                    <a:pt x="6836333" y="5881116"/>
                  </a:lnTo>
                  <a:lnTo>
                    <a:pt x="6838492" y="5879846"/>
                  </a:lnTo>
                  <a:lnTo>
                    <a:pt x="6840651" y="5878957"/>
                  </a:lnTo>
                  <a:lnTo>
                    <a:pt x="6842810" y="5878068"/>
                  </a:lnTo>
                  <a:lnTo>
                    <a:pt x="6845223" y="5877179"/>
                  </a:lnTo>
                  <a:lnTo>
                    <a:pt x="6847382" y="5876544"/>
                  </a:lnTo>
                  <a:lnTo>
                    <a:pt x="6849795" y="5875909"/>
                  </a:lnTo>
                  <a:lnTo>
                    <a:pt x="6852208" y="5875655"/>
                  </a:lnTo>
                  <a:lnTo>
                    <a:pt x="6855002" y="5875020"/>
                  </a:lnTo>
                  <a:lnTo>
                    <a:pt x="6857415" y="5874639"/>
                  </a:lnTo>
                  <a:lnTo>
                    <a:pt x="6860082" y="5874385"/>
                  </a:lnTo>
                  <a:lnTo>
                    <a:pt x="6862622" y="5874385"/>
                  </a:lnTo>
                  <a:lnTo>
                    <a:pt x="6865289" y="5874385"/>
                  </a:lnTo>
                  <a:lnTo>
                    <a:pt x="6867702" y="5874385"/>
                  </a:lnTo>
                  <a:lnTo>
                    <a:pt x="6870496" y="5874385"/>
                  </a:lnTo>
                  <a:lnTo>
                    <a:pt x="6872909" y="5874385"/>
                  </a:lnTo>
                  <a:lnTo>
                    <a:pt x="6875703" y="5874639"/>
                  </a:lnTo>
                  <a:lnTo>
                    <a:pt x="6878116" y="5875020"/>
                  </a:lnTo>
                  <a:lnTo>
                    <a:pt x="6880910" y="5875274"/>
                  </a:lnTo>
                  <a:lnTo>
                    <a:pt x="6883323" y="5875909"/>
                  </a:lnTo>
                  <a:lnTo>
                    <a:pt x="6883323" y="5844159"/>
                  </a:lnTo>
                </a:path>
                <a:path w="6883400" h="10017125">
                  <a:moveTo>
                    <a:pt x="6797598" y="5969127"/>
                  </a:moveTo>
                  <a:lnTo>
                    <a:pt x="6797598" y="5844159"/>
                  </a:lnTo>
                </a:path>
                <a:path w="6883400" h="10017125">
                  <a:moveTo>
                    <a:pt x="6883323" y="6094095"/>
                  </a:moveTo>
                  <a:lnTo>
                    <a:pt x="6883323" y="6060567"/>
                  </a:lnTo>
                  <a:lnTo>
                    <a:pt x="6880910" y="6061202"/>
                  </a:lnTo>
                  <a:lnTo>
                    <a:pt x="6878370" y="6061837"/>
                  </a:lnTo>
                  <a:lnTo>
                    <a:pt x="6875957" y="6062091"/>
                  </a:lnTo>
                  <a:lnTo>
                    <a:pt x="6873290" y="6062726"/>
                  </a:lnTo>
                  <a:lnTo>
                    <a:pt x="6870750" y="6063107"/>
                  </a:lnTo>
                  <a:lnTo>
                    <a:pt x="6868083" y="6063107"/>
                  </a:lnTo>
                  <a:lnTo>
                    <a:pt x="6865670" y="6063361"/>
                  </a:lnTo>
                  <a:lnTo>
                    <a:pt x="6862876" y="6063361"/>
                  </a:lnTo>
                  <a:lnTo>
                    <a:pt x="6860463" y="6063107"/>
                  </a:lnTo>
                  <a:lnTo>
                    <a:pt x="6857669" y="6063107"/>
                  </a:lnTo>
                  <a:lnTo>
                    <a:pt x="6855256" y="6062472"/>
                  </a:lnTo>
                  <a:lnTo>
                    <a:pt x="6832396" y="6053582"/>
                  </a:lnTo>
                  <a:lnTo>
                    <a:pt x="6830618" y="6052058"/>
                  </a:lnTo>
                  <a:lnTo>
                    <a:pt x="6828713" y="6050534"/>
                  </a:lnTo>
                  <a:lnTo>
                    <a:pt x="6827189" y="6048756"/>
                  </a:lnTo>
                  <a:lnTo>
                    <a:pt x="6825665" y="6047232"/>
                  </a:lnTo>
                  <a:lnTo>
                    <a:pt x="6824522" y="6045073"/>
                  </a:lnTo>
                  <a:lnTo>
                    <a:pt x="6823252" y="6043295"/>
                  </a:lnTo>
                  <a:lnTo>
                    <a:pt x="6822363" y="6040755"/>
                  </a:lnTo>
                  <a:lnTo>
                    <a:pt x="6821728" y="6038723"/>
                  </a:lnTo>
                  <a:lnTo>
                    <a:pt x="6820839" y="6036564"/>
                  </a:lnTo>
                  <a:lnTo>
                    <a:pt x="6820458" y="6033770"/>
                  </a:lnTo>
                  <a:lnTo>
                    <a:pt x="6820204" y="6031357"/>
                  </a:lnTo>
                  <a:lnTo>
                    <a:pt x="6820458" y="6028563"/>
                  </a:lnTo>
                  <a:lnTo>
                    <a:pt x="6821093" y="6026150"/>
                  </a:lnTo>
                  <a:lnTo>
                    <a:pt x="6826046" y="6015228"/>
                  </a:lnTo>
                  <a:lnTo>
                    <a:pt x="6827189" y="6013069"/>
                  </a:lnTo>
                  <a:lnTo>
                    <a:pt x="6829094" y="6011545"/>
                  </a:lnTo>
                  <a:lnTo>
                    <a:pt x="6830618" y="6010021"/>
                  </a:lnTo>
                  <a:lnTo>
                    <a:pt x="6832396" y="6008497"/>
                  </a:lnTo>
                  <a:lnTo>
                    <a:pt x="6834174" y="6007227"/>
                  </a:lnTo>
                  <a:lnTo>
                    <a:pt x="6836333" y="6006084"/>
                  </a:lnTo>
                  <a:lnTo>
                    <a:pt x="6838492" y="6004814"/>
                  </a:lnTo>
                  <a:lnTo>
                    <a:pt x="6840651" y="6003925"/>
                  </a:lnTo>
                  <a:lnTo>
                    <a:pt x="6842810" y="6003036"/>
                  </a:lnTo>
                  <a:lnTo>
                    <a:pt x="6845223" y="6002401"/>
                  </a:lnTo>
                  <a:lnTo>
                    <a:pt x="6847382" y="6001512"/>
                  </a:lnTo>
                  <a:lnTo>
                    <a:pt x="6849795" y="6000877"/>
                  </a:lnTo>
                  <a:lnTo>
                    <a:pt x="6852208" y="6000623"/>
                  </a:lnTo>
                  <a:lnTo>
                    <a:pt x="6855002" y="5999988"/>
                  </a:lnTo>
                  <a:lnTo>
                    <a:pt x="6857415" y="5999607"/>
                  </a:lnTo>
                  <a:lnTo>
                    <a:pt x="6860082" y="5999607"/>
                  </a:lnTo>
                  <a:lnTo>
                    <a:pt x="6862622" y="5999353"/>
                  </a:lnTo>
                  <a:lnTo>
                    <a:pt x="6865289" y="5999353"/>
                  </a:lnTo>
                  <a:lnTo>
                    <a:pt x="6867702" y="5999353"/>
                  </a:lnTo>
                  <a:lnTo>
                    <a:pt x="6870496" y="5999353"/>
                  </a:lnTo>
                  <a:lnTo>
                    <a:pt x="6872909" y="5999607"/>
                  </a:lnTo>
                  <a:lnTo>
                    <a:pt x="6875703" y="5999607"/>
                  </a:lnTo>
                  <a:lnTo>
                    <a:pt x="6878116" y="5999988"/>
                  </a:lnTo>
                  <a:lnTo>
                    <a:pt x="6880910" y="6000242"/>
                  </a:lnTo>
                  <a:lnTo>
                    <a:pt x="6883323" y="6000877"/>
                  </a:lnTo>
                  <a:lnTo>
                    <a:pt x="6883323" y="5969127"/>
                  </a:lnTo>
                </a:path>
                <a:path w="6883400" h="10017125">
                  <a:moveTo>
                    <a:pt x="6797598" y="6094095"/>
                  </a:moveTo>
                  <a:lnTo>
                    <a:pt x="6797598" y="5969127"/>
                  </a:lnTo>
                </a:path>
                <a:path w="6883400" h="10017125">
                  <a:moveTo>
                    <a:pt x="6883323" y="6219063"/>
                  </a:moveTo>
                  <a:lnTo>
                    <a:pt x="6883323" y="6185535"/>
                  </a:lnTo>
                  <a:lnTo>
                    <a:pt x="6880910" y="6186170"/>
                  </a:lnTo>
                  <a:lnTo>
                    <a:pt x="6878370" y="6186805"/>
                  </a:lnTo>
                  <a:lnTo>
                    <a:pt x="6875957" y="6187440"/>
                  </a:lnTo>
                  <a:lnTo>
                    <a:pt x="6873290" y="6187694"/>
                  </a:lnTo>
                  <a:lnTo>
                    <a:pt x="6870750" y="6188075"/>
                  </a:lnTo>
                  <a:lnTo>
                    <a:pt x="6868083" y="6188075"/>
                  </a:lnTo>
                  <a:lnTo>
                    <a:pt x="6865670" y="6188329"/>
                  </a:lnTo>
                  <a:lnTo>
                    <a:pt x="6862876" y="6188329"/>
                  </a:lnTo>
                  <a:lnTo>
                    <a:pt x="6860463" y="6188075"/>
                  </a:lnTo>
                  <a:lnTo>
                    <a:pt x="6857669" y="6188075"/>
                  </a:lnTo>
                  <a:lnTo>
                    <a:pt x="6855256" y="6187694"/>
                  </a:lnTo>
                  <a:lnTo>
                    <a:pt x="6852462" y="6187059"/>
                  </a:lnTo>
                  <a:lnTo>
                    <a:pt x="6850049" y="6186551"/>
                  </a:lnTo>
                  <a:lnTo>
                    <a:pt x="6847636" y="6185916"/>
                  </a:lnTo>
                  <a:lnTo>
                    <a:pt x="6832396" y="6178550"/>
                  </a:lnTo>
                  <a:lnTo>
                    <a:pt x="6830618" y="6177026"/>
                  </a:lnTo>
                  <a:lnTo>
                    <a:pt x="6828713" y="6175502"/>
                  </a:lnTo>
                  <a:lnTo>
                    <a:pt x="6827189" y="6173978"/>
                  </a:lnTo>
                  <a:lnTo>
                    <a:pt x="6825665" y="6172200"/>
                  </a:lnTo>
                  <a:lnTo>
                    <a:pt x="6824522" y="6170041"/>
                  </a:lnTo>
                  <a:lnTo>
                    <a:pt x="6823252" y="6168263"/>
                  </a:lnTo>
                  <a:lnTo>
                    <a:pt x="6822363" y="6166104"/>
                  </a:lnTo>
                  <a:lnTo>
                    <a:pt x="6821728" y="6163691"/>
                  </a:lnTo>
                  <a:lnTo>
                    <a:pt x="6820839" y="6161532"/>
                  </a:lnTo>
                  <a:lnTo>
                    <a:pt x="6820458" y="6158738"/>
                  </a:lnTo>
                  <a:lnTo>
                    <a:pt x="6820204" y="6156325"/>
                  </a:lnTo>
                  <a:lnTo>
                    <a:pt x="6820458" y="6153531"/>
                  </a:lnTo>
                  <a:lnTo>
                    <a:pt x="6821093" y="6151118"/>
                  </a:lnTo>
                  <a:lnTo>
                    <a:pt x="6821728" y="6148705"/>
                  </a:lnTo>
                  <a:lnTo>
                    <a:pt x="6822617" y="6146292"/>
                  </a:lnTo>
                  <a:lnTo>
                    <a:pt x="6823506" y="6144133"/>
                  </a:lnTo>
                  <a:lnTo>
                    <a:pt x="6824776" y="6141974"/>
                  </a:lnTo>
                  <a:lnTo>
                    <a:pt x="6826046" y="6140196"/>
                  </a:lnTo>
                  <a:lnTo>
                    <a:pt x="6827189" y="6138291"/>
                  </a:lnTo>
                  <a:lnTo>
                    <a:pt x="6829094" y="6136513"/>
                  </a:lnTo>
                  <a:lnTo>
                    <a:pt x="6830618" y="6134989"/>
                  </a:lnTo>
                  <a:lnTo>
                    <a:pt x="6832396" y="6133465"/>
                  </a:lnTo>
                  <a:lnTo>
                    <a:pt x="6834174" y="6132195"/>
                  </a:lnTo>
                  <a:lnTo>
                    <a:pt x="6836333" y="6131052"/>
                  </a:lnTo>
                  <a:lnTo>
                    <a:pt x="6838492" y="6129782"/>
                  </a:lnTo>
                  <a:lnTo>
                    <a:pt x="6840651" y="6128893"/>
                  </a:lnTo>
                  <a:lnTo>
                    <a:pt x="6842810" y="6128004"/>
                  </a:lnTo>
                  <a:lnTo>
                    <a:pt x="6845223" y="6127369"/>
                  </a:lnTo>
                  <a:lnTo>
                    <a:pt x="6847382" y="6126480"/>
                  </a:lnTo>
                  <a:lnTo>
                    <a:pt x="6849795" y="6125845"/>
                  </a:lnTo>
                  <a:lnTo>
                    <a:pt x="6852208" y="6125591"/>
                  </a:lnTo>
                  <a:lnTo>
                    <a:pt x="6855002" y="6124956"/>
                  </a:lnTo>
                  <a:lnTo>
                    <a:pt x="6857415" y="6124575"/>
                  </a:lnTo>
                  <a:lnTo>
                    <a:pt x="6860082" y="6124575"/>
                  </a:lnTo>
                  <a:lnTo>
                    <a:pt x="6862622" y="6124321"/>
                  </a:lnTo>
                  <a:lnTo>
                    <a:pt x="6865289" y="6124321"/>
                  </a:lnTo>
                  <a:lnTo>
                    <a:pt x="6867702" y="6124321"/>
                  </a:lnTo>
                  <a:lnTo>
                    <a:pt x="6870496" y="6124321"/>
                  </a:lnTo>
                  <a:lnTo>
                    <a:pt x="6872909" y="6124575"/>
                  </a:lnTo>
                  <a:lnTo>
                    <a:pt x="6875703" y="6124575"/>
                  </a:lnTo>
                  <a:lnTo>
                    <a:pt x="6878116" y="6125210"/>
                  </a:lnTo>
                  <a:lnTo>
                    <a:pt x="6880910" y="6125591"/>
                  </a:lnTo>
                  <a:lnTo>
                    <a:pt x="6883323" y="6125845"/>
                  </a:lnTo>
                  <a:lnTo>
                    <a:pt x="6883323" y="6094095"/>
                  </a:lnTo>
                </a:path>
                <a:path w="6883400" h="10017125">
                  <a:moveTo>
                    <a:pt x="6797598" y="6219063"/>
                  </a:moveTo>
                  <a:lnTo>
                    <a:pt x="6797598" y="6094095"/>
                  </a:lnTo>
                </a:path>
                <a:path w="6883400" h="10017125">
                  <a:moveTo>
                    <a:pt x="6883323" y="6344031"/>
                  </a:moveTo>
                  <a:lnTo>
                    <a:pt x="6883323" y="6310503"/>
                  </a:lnTo>
                  <a:lnTo>
                    <a:pt x="6880910" y="6311138"/>
                  </a:lnTo>
                  <a:lnTo>
                    <a:pt x="6878370" y="6311773"/>
                  </a:lnTo>
                  <a:lnTo>
                    <a:pt x="6875957" y="6312408"/>
                  </a:lnTo>
                  <a:lnTo>
                    <a:pt x="6873290" y="6312662"/>
                  </a:lnTo>
                  <a:lnTo>
                    <a:pt x="6870750" y="6313043"/>
                  </a:lnTo>
                  <a:lnTo>
                    <a:pt x="6868083" y="6313043"/>
                  </a:lnTo>
                  <a:lnTo>
                    <a:pt x="6865670" y="6313297"/>
                  </a:lnTo>
                  <a:lnTo>
                    <a:pt x="6862876" y="6313297"/>
                  </a:lnTo>
                  <a:lnTo>
                    <a:pt x="6860463" y="6313043"/>
                  </a:lnTo>
                  <a:lnTo>
                    <a:pt x="6857669" y="6313043"/>
                  </a:lnTo>
                  <a:lnTo>
                    <a:pt x="6855256" y="6312662"/>
                  </a:lnTo>
                  <a:lnTo>
                    <a:pt x="6852462" y="6312027"/>
                  </a:lnTo>
                  <a:lnTo>
                    <a:pt x="6850049" y="6311519"/>
                  </a:lnTo>
                  <a:lnTo>
                    <a:pt x="6847636" y="6310884"/>
                  </a:lnTo>
                  <a:lnTo>
                    <a:pt x="6832396" y="6303518"/>
                  </a:lnTo>
                  <a:lnTo>
                    <a:pt x="6830618" y="6302375"/>
                  </a:lnTo>
                  <a:lnTo>
                    <a:pt x="6828713" y="6300470"/>
                  </a:lnTo>
                  <a:lnTo>
                    <a:pt x="6827189" y="6298946"/>
                  </a:lnTo>
                  <a:lnTo>
                    <a:pt x="6825665" y="6297168"/>
                  </a:lnTo>
                  <a:lnTo>
                    <a:pt x="6824522" y="6295009"/>
                  </a:lnTo>
                  <a:lnTo>
                    <a:pt x="6823252" y="6293231"/>
                  </a:lnTo>
                  <a:lnTo>
                    <a:pt x="6822363" y="6291072"/>
                  </a:lnTo>
                  <a:lnTo>
                    <a:pt x="6821728" y="6288659"/>
                  </a:lnTo>
                  <a:lnTo>
                    <a:pt x="6820839" y="6286500"/>
                  </a:lnTo>
                  <a:lnTo>
                    <a:pt x="6820458" y="6283706"/>
                  </a:lnTo>
                  <a:lnTo>
                    <a:pt x="6820204" y="6281293"/>
                  </a:lnTo>
                  <a:lnTo>
                    <a:pt x="6820458" y="6278499"/>
                  </a:lnTo>
                  <a:lnTo>
                    <a:pt x="6821093" y="6276086"/>
                  </a:lnTo>
                  <a:lnTo>
                    <a:pt x="6821728" y="6273673"/>
                  </a:lnTo>
                  <a:lnTo>
                    <a:pt x="6822617" y="6271260"/>
                  </a:lnTo>
                  <a:lnTo>
                    <a:pt x="6823506" y="6269101"/>
                  </a:lnTo>
                  <a:lnTo>
                    <a:pt x="6824776" y="6266942"/>
                  </a:lnTo>
                  <a:lnTo>
                    <a:pt x="6826046" y="6265164"/>
                  </a:lnTo>
                  <a:lnTo>
                    <a:pt x="6827189" y="6263259"/>
                  </a:lnTo>
                  <a:lnTo>
                    <a:pt x="6829094" y="6261481"/>
                  </a:lnTo>
                  <a:lnTo>
                    <a:pt x="6830618" y="6259957"/>
                  </a:lnTo>
                  <a:lnTo>
                    <a:pt x="6832396" y="6258687"/>
                  </a:lnTo>
                  <a:lnTo>
                    <a:pt x="6834174" y="6257163"/>
                  </a:lnTo>
                  <a:lnTo>
                    <a:pt x="6836333" y="6256020"/>
                  </a:lnTo>
                  <a:lnTo>
                    <a:pt x="6838492" y="6254750"/>
                  </a:lnTo>
                  <a:lnTo>
                    <a:pt x="6840651" y="6253861"/>
                  </a:lnTo>
                  <a:lnTo>
                    <a:pt x="6842810" y="6252972"/>
                  </a:lnTo>
                  <a:lnTo>
                    <a:pt x="6845223" y="6252337"/>
                  </a:lnTo>
                  <a:lnTo>
                    <a:pt x="6847382" y="6251448"/>
                  </a:lnTo>
                  <a:lnTo>
                    <a:pt x="6849795" y="6250813"/>
                  </a:lnTo>
                  <a:lnTo>
                    <a:pt x="6852208" y="6250559"/>
                  </a:lnTo>
                  <a:lnTo>
                    <a:pt x="6855002" y="6249924"/>
                  </a:lnTo>
                  <a:lnTo>
                    <a:pt x="6857415" y="6249543"/>
                  </a:lnTo>
                  <a:lnTo>
                    <a:pt x="6860082" y="6249543"/>
                  </a:lnTo>
                  <a:lnTo>
                    <a:pt x="6862622" y="6249289"/>
                  </a:lnTo>
                  <a:lnTo>
                    <a:pt x="6865289" y="6249289"/>
                  </a:lnTo>
                  <a:lnTo>
                    <a:pt x="6867702" y="6249289"/>
                  </a:lnTo>
                  <a:lnTo>
                    <a:pt x="6870496" y="6249289"/>
                  </a:lnTo>
                  <a:lnTo>
                    <a:pt x="6872909" y="6249543"/>
                  </a:lnTo>
                  <a:lnTo>
                    <a:pt x="6875703" y="6249543"/>
                  </a:lnTo>
                  <a:lnTo>
                    <a:pt x="6878116" y="6250178"/>
                  </a:lnTo>
                  <a:lnTo>
                    <a:pt x="6880910" y="6250559"/>
                  </a:lnTo>
                  <a:lnTo>
                    <a:pt x="6883323" y="6250813"/>
                  </a:lnTo>
                  <a:lnTo>
                    <a:pt x="6883323" y="6219063"/>
                  </a:lnTo>
                </a:path>
                <a:path w="6883400" h="10017125">
                  <a:moveTo>
                    <a:pt x="6797598" y="6344031"/>
                  </a:moveTo>
                  <a:lnTo>
                    <a:pt x="6797598" y="6219063"/>
                  </a:lnTo>
                </a:path>
                <a:path w="6883400" h="10017125">
                  <a:moveTo>
                    <a:pt x="6883323" y="6468999"/>
                  </a:moveTo>
                  <a:lnTo>
                    <a:pt x="6883323" y="6435471"/>
                  </a:lnTo>
                  <a:lnTo>
                    <a:pt x="6880910" y="6436106"/>
                  </a:lnTo>
                  <a:lnTo>
                    <a:pt x="6878370" y="6436741"/>
                  </a:lnTo>
                  <a:lnTo>
                    <a:pt x="6875957" y="6437376"/>
                  </a:lnTo>
                  <a:lnTo>
                    <a:pt x="6873290" y="6437630"/>
                  </a:lnTo>
                  <a:lnTo>
                    <a:pt x="6870750" y="6438011"/>
                  </a:lnTo>
                  <a:lnTo>
                    <a:pt x="6868083" y="6438265"/>
                  </a:lnTo>
                  <a:lnTo>
                    <a:pt x="6865670" y="6438265"/>
                  </a:lnTo>
                  <a:lnTo>
                    <a:pt x="6862876" y="6438265"/>
                  </a:lnTo>
                  <a:lnTo>
                    <a:pt x="6860463" y="6438265"/>
                  </a:lnTo>
                  <a:lnTo>
                    <a:pt x="6857669" y="6438011"/>
                  </a:lnTo>
                  <a:lnTo>
                    <a:pt x="6855256" y="6437630"/>
                  </a:lnTo>
                  <a:lnTo>
                    <a:pt x="6852462" y="6436995"/>
                  </a:lnTo>
                  <a:lnTo>
                    <a:pt x="6850049" y="6436741"/>
                  </a:lnTo>
                  <a:lnTo>
                    <a:pt x="6847636" y="6435852"/>
                  </a:lnTo>
                  <a:lnTo>
                    <a:pt x="6845223" y="6435217"/>
                  </a:lnTo>
                  <a:lnTo>
                    <a:pt x="6842810" y="6434328"/>
                  </a:lnTo>
                  <a:lnTo>
                    <a:pt x="6832396" y="6428486"/>
                  </a:lnTo>
                  <a:lnTo>
                    <a:pt x="6830618" y="6427343"/>
                  </a:lnTo>
                  <a:lnTo>
                    <a:pt x="6828713" y="6425438"/>
                  </a:lnTo>
                  <a:lnTo>
                    <a:pt x="6827189" y="6423914"/>
                  </a:lnTo>
                  <a:lnTo>
                    <a:pt x="6825665" y="6422136"/>
                  </a:lnTo>
                  <a:lnTo>
                    <a:pt x="6824522" y="6419977"/>
                  </a:lnTo>
                  <a:lnTo>
                    <a:pt x="6823252" y="6418199"/>
                  </a:lnTo>
                  <a:lnTo>
                    <a:pt x="6822363" y="6416040"/>
                  </a:lnTo>
                  <a:lnTo>
                    <a:pt x="6821728" y="6413627"/>
                  </a:lnTo>
                  <a:lnTo>
                    <a:pt x="6820839" y="6411468"/>
                  </a:lnTo>
                  <a:lnTo>
                    <a:pt x="6820458" y="6409055"/>
                  </a:lnTo>
                  <a:lnTo>
                    <a:pt x="6820204" y="6406261"/>
                  </a:lnTo>
                  <a:lnTo>
                    <a:pt x="6820458" y="6403467"/>
                  </a:lnTo>
                  <a:lnTo>
                    <a:pt x="6821093" y="6401054"/>
                  </a:lnTo>
                  <a:lnTo>
                    <a:pt x="6821728" y="6398641"/>
                  </a:lnTo>
                  <a:lnTo>
                    <a:pt x="6822617" y="6396228"/>
                  </a:lnTo>
                  <a:lnTo>
                    <a:pt x="6823506" y="6394069"/>
                  </a:lnTo>
                  <a:lnTo>
                    <a:pt x="6824776" y="6391910"/>
                  </a:lnTo>
                  <a:lnTo>
                    <a:pt x="6826046" y="6390132"/>
                  </a:lnTo>
                  <a:lnTo>
                    <a:pt x="6827189" y="6388227"/>
                  </a:lnTo>
                  <a:lnTo>
                    <a:pt x="6829094" y="6386703"/>
                  </a:lnTo>
                  <a:lnTo>
                    <a:pt x="6830618" y="6384925"/>
                  </a:lnTo>
                  <a:lnTo>
                    <a:pt x="6832396" y="6383655"/>
                  </a:lnTo>
                  <a:lnTo>
                    <a:pt x="6834174" y="6382131"/>
                  </a:lnTo>
                  <a:lnTo>
                    <a:pt x="6836333" y="6380988"/>
                  </a:lnTo>
                  <a:lnTo>
                    <a:pt x="6838492" y="6380099"/>
                  </a:lnTo>
                  <a:lnTo>
                    <a:pt x="6840651" y="6378829"/>
                  </a:lnTo>
                  <a:lnTo>
                    <a:pt x="6842810" y="6377940"/>
                  </a:lnTo>
                  <a:lnTo>
                    <a:pt x="6845223" y="6377305"/>
                  </a:lnTo>
                  <a:lnTo>
                    <a:pt x="6847382" y="6376416"/>
                  </a:lnTo>
                  <a:lnTo>
                    <a:pt x="6849795" y="6376035"/>
                  </a:lnTo>
                  <a:lnTo>
                    <a:pt x="6852208" y="6375527"/>
                  </a:lnTo>
                  <a:lnTo>
                    <a:pt x="6855002" y="6374892"/>
                  </a:lnTo>
                  <a:lnTo>
                    <a:pt x="6857415" y="6374892"/>
                  </a:lnTo>
                  <a:lnTo>
                    <a:pt x="6860082" y="6374511"/>
                  </a:lnTo>
                  <a:lnTo>
                    <a:pt x="6862622" y="6374257"/>
                  </a:lnTo>
                  <a:lnTo>
                    <a:pt x="6865289" y="6374257"/>
                  </a:lnTo>
                  <a:lnTo>
                    <a:pt x="6867702" y="6374257"/>
                  </a:lnTo>
                  <a:lnTo>
                    <a:pt x="6870496" y="6374257"/>
                  </a:lnTo>
                  <a:lnTo>
                    <a:pt x="6872909" y="6374511"/>
                  </a:lnTo>
                  <a:lnTo>
                    <a:pt x="6875703" y="6374892"/>
                  </a:lnTo>
                  <a:lnTo>
                    <a:pt x="6878116" y="6375146"/>
                  </a:lnTo>
                  <a:lnTo>
                    <a:pt x="6880910" y="6375527"/>
                  </a:lnTo>
                  <a:lnTo>
                    <a:pt x="6883323" y="6375781"/>
                  </a:lnTo>
                  <a:lnTo>
                    <a:pt x="6883323" y="6344031"/>
                  </a:lnTo>
                </a:path>
                <a:path w="6883400" h="10017125">
                  <a:moveTo>
                    <a:pt x="6797598" y="6468999"/>
                  </a:moveTo>
                  <a:lnTo>
                    <a:pt x="6797598" y="6344031"/>
                  </a:lnTo>
                </a:path>
                <a:path w="6883400" h="10017125">
                  <a:moveTo>
                    <a:pt x="6883323" y="6594348"/>
                  </a:moveTo>
                  <a:lnTo>
                    <a:pt x="6883323" y="6560438"/>
                  </a:lnTo>
                  <a:lnTo>
                    <a:pt x="6880910" y="6561074"/>
                  </a:lnTo>
                  <a:lnTo>
                    <a:pt x="6878370" y="6561709"/>
                  </a:lnTo>
                  <a:lnTo>
                    <a:pt x="6875957" y="6562344"/>
                  </a:lnTo>
                  <a:lnTo>
                    <a:pt x="6873290" y="6562598"/>
                  </a:lnTo>
                  <a:lnTo>
                    <a:pt x="6870750" y="6562979"/>
                  </a:lnTo>
                  <a:lnTo>
                    <a:pt x="6868083" y="6563233"/>
                  </a:lnTo>
                  <a:lnTo>
                    <a:pt x="6865670" y="6563233"/>
                  </a:lnTo>
                  <a:lnTo>
                    <a:pt x="6862876" y="6563233"/>
                  </a:lnTo>
                  <a:lnTo>
                    <a:pt x="6860463" y="6563233"/>
                  </a:lnTo>
                  <a:lnTo>
                    <a:pt x="6857669" y="6562979"/>
                  </a:lnTo>
                  <a:lnTo>
                    <a:pt x="6855256" y="6562598"/>
                  </a:lnTo>
                  <a:lnTo>
                    <a:pt x="6852462" y="6562344"/>
                  </a:lnTo>
                  <a:lnTo>
                    <a:pt x="6850049" y="6561709"/>
                  </a:lnTo>
                  <a:lnTo>
                    <a:pt x="6847636" y="6561074"/>
                  </a:lnTo>
                  <a:lnTo>
                    <a:pt x="6845223" y="6560184"/>
                  </a:lnTo>
                  <a:lnTo>
                    <a:pt x="6842810" y="6559550"/>
                  </a:lnTo>
                  <a:lnTo>
                    <a:pt x="6840651" y="6558661"/>
                  </a:lnTo>
                  <a:lnTo>
                    <a:pt x="6838492" y="6557391"/>
                  </a:lnTo>
                  <a:lnTo>
                    <a:pt x="6836333" y="6556248"/>
                  </a:lnTo>
                  <a:lnTo>
                    <a:pt x="6834174" y="6554978"/>
                  </a:lnTo>
                  <a:lnTo>
                    <a:pt x="6832396" y="6553454"/>
                  </a:lnTo>
                  <a:lnTo>
                    <a:pt x="6830618" y="6552311"/>
                  </a:lnTo>
                  <a:lnTo>
                    <a:pt x="6828713" y="6550786"/>
                  </a:lnTo>
                  <a:lnTo>
                    <a:pt x="6827189" y="6548882"/>
                  </a:lnTo>
                  <a:lnTo>
                    <a:pt x="6825665" y="6547104"/>
                  </a:lnTo>
                  <a:lnTo>
                    <a:pt x="6824522" y="6545199"/>
                  </a:lnTo>
                  <a:lnTo>
                    <a:pt x="6823252" y="6543167"/>
                  </a:lnTo>
                  <a:lnTo>
                    <a:pt x="6822363" y="6541008"/>
                  </a:lnTo>
                  <a:lnTo>
                    <a:pt x="6821728" y="6538849"/>
                  </a:lnTo>
                  <a:lnTo>
                    <a:pt x="6820839" y="6536436"/>
                  </a:lnTo>
                  <a:lnTo>
                    <a:pt x="6820458" y="6534023"/>
                  </a:lnTo>
                  <a:lnTo>
                    <a:pt x="6820204" y="6531229"/>
                  </a:lnTo>
                  <a:lnTo>
                    <a:pt x="6820458" y="6528434"/>
                  </a:lnTo>
                  <a:lnTo>
                    <a:pt x="6821093" y="6526022"/>
                  </a:lnTo>
                  <a:lnTo>
                    <a:pt x="6826046" y="6515100"/>
                  </a:lnTo>
                  <a:lnTo>
                    <a:pt x="6827189" y="6513195"/>
                  </a:lnTo>
                  <a:lnTo>
                    <a:pt x="6829094" y="6511671"/>
                  </a:lnTo>
                  <a:lnTo>
                    <a:pt x="6830618" y="6509893"/>
                  </a:lnTo>
                  <a:lnTo>
                    <a:pt x="6832396" y="6508623"/>
                  </a:lnTo>
                  <a:lnTo>
                    <a:pt x="6834174" y="6507099"/>
                  </a:lnTo>
                  <a:lnTo>
                    <a:pt x="6836333" y="6505956"/>
                  </a:lnTo>
                  <a:lnTo>
                    <a:pt x="6838492" y="6505067"/>
                  </a:lnTo>
                  <a:lnTo>
                    <a:pt x="6840651" y="6504051"/>
                  </a:lnTo>
                  <a:lnTo>
                    <a:pt x="6857415" y="6499860"/>
                  </a:lnTo>
                  <a:lnTo>
                    <a:pt x="6860082" y="6499479"/>
                  </a:lnTo>
                  <a:lnTo>
                    <a:pt x="6862622" y="6499225"/>
                  </a:lnTo>
                  <a:lnTo>
                    <a:pt x="6865289" y="6499225"/>
                  </a:lnTo>
                  <a:lnTo>
                    <a:pt x="6867702" y="6499225"/>
                  </a:lnTo>
                  <a:lnTo>
                    <a:pt x="6870496" y="6499225"/>
                  </a:lnTo>
                  <a:lnTo>
                    <a:pt x="6872909" y="6499479"/>
                  </a:lnTo>
                  <a:lnTo>
                    <a:pt x="6875703" y="6499860"/>
                  </a:lnTo>
                  <a:lnTo>
                    <a:pt x="6878116" y="6500114"/>
                  </a:lnTo>
                  <a:lnTo>
                    <a:pt x="6880910" y="6500495"/>
                  </a:lnTo>
                  <a:lnTo>
                    <a:pt x="6883323" y="6500749"/>
                  </a:lnTo>
                  <a:lnTo>
                    <a:pt x="6883323" y="6468999"/>
                  </a:lnTo>
                </a:path>
                <a:path w="6883400" h="10017125">
                  <a:moveTo>
                    <a:pt x="6797598" y="6594348"/>
                  </a:moveTo>
                  <a:lnTo>
                    <a:pt x="6797598" y="6468999"/>
                  </a:lnTo>
                </a:path>
                <a:path w="6883400" h="10017125">
                  <a:moveTo>
                    <a:pt x="6883323" y="6722363"/>
                  </a:moveTo>
                  <a:lnTo>
                    <a:pt x="6883323" y="6687566"/>
                  </a:lnTo>
                  <a:lnTo>
                    <a:pt x="6880910" y="6688455"/>
                  </a:lnTo>
                  <a:lnTo>
                    <a:pt x="6878370" y="6689090"/>
                  </a:lnTo>
                  <a:lnTo>
                    <a:pt x="6875957" y="6689471"/>
                  </a:lnTo>
                  <a:lnTo>
                    <a:pt x="6873290" y="6689979"/>
                  </a:lnTo>
                  <a:lnTo>
                    <a:pt x="6870750" y="6690359"/>
                  </a:lnTo>
                  <a:lnTo>
                    <a:pt x="6868083" y="6690359"/>
                  </a:lnTo>
                  <a:lnTo>
                    <a:pt x="6865670" y="6690613"/>
                  </a:lnTo>
                  <a:lnTo>
                    <a:pt x="6862876" y="6690613"/>
                  </a:lnTo>
                  <a:lnTo>
                    <a:pt x="6860463" y="6690359"/>
                  </a:lnTo>
                  <a:lnTo>
                    <a:pt x="6857669" y="6690359"/>
                  </a:lnTo>
                  <a:lnTo>
                    <a:pt x="6855256" y="6689725"/>
                  </a:lnTo>
                  <a:lnTo>
                    <a:pt x="6852462" y="6689471"/>
                  </a:lnTo>
                  <a:lnTo>
                    <a:pt x="6850049" y="6688836"/>
                  </a:lnTo>
                  <a:lnTo>
                    <a:pt x="6847636" y="6688201"/>
                  </a:lnTo>
                  <a:lnTo>
                    <a:pt x="6845223" y="6687566"/>
                  </a:lnTo>
                  <a:lnTo>
                    <a:pt x="6842810" y="6686677"/>
                  </a:lnTo>
                  <a:lnTo>
                    <a:pt x="6840651" y="6685788"/>
                  </a:lnTo>
                  <a:lnTo>
                    <a:pt x="6838492" y="6684518"/>
                  </a:lnTo>
                  <a:lnTo>
                    <a:pt x="6836333" y="6683375"/>
                  </a:lnTo>
                  <a:lnTo>
                    <a:pt x="6834174" y="6682105"/>
                  </a:lnTo>
                  <a:lnTo>
                    <a:pt x="6832396" y="6680581"/>
                  </a:lnTo>
                  <a:lnTo>
                    <a:pt x="6830618" y="6679311"/>
                  </a:lnTo>
                  <a:lnTo>
                    <a:pt x="6821728" y="6665341"/>
                  </a:lnTo>
                  <a:lnTo>
                    <a:pt x="6820839" y="6663182"/>
                  </a:lnTo>
                  <a:lnTo>
                    <a:pt x="6820458" y="6660515"/>
                  </a:lnTo>
                  <a:lnTo>
                    <a:pt x="6820204" y="6657721"/>
                  </a:lnTo>
                  <a:lnTo>
                    <a:pt x="6820458" y="6654927"/>
                  </a:lnTo>
                  <a:lnTo>
                    <a:pt x="6821093" y="6652513"/>
                  </a:lnTo>
                  <a:lnTo>
                    <a:pt x="6821728" y="6649847"/>
                  </a:lnTo>
                  <a:lnTo>
                    <a:pt x="6822617" y="6647688"/>
                  </a:lnTo>
                  <a:lnTo>
                    <a:pt x="6823506" y="6645275"/>
                  </a:lnTo>
                  <a:lnTo>
                    <a:pt x="6824776" y="6643116"/>
                  </a:lnTo>
                  <a:lnTo>
                    <a:pt x="6826046" y="6641211"/>
                  </a:lnTo>
                  <a:lnTo>
                    <a:pt x="6827189" y="6639433"/>
                  </a:lnTo>
                  <a:lnTo>
                    <a:pt x="6829094" y="6637655"/>
                  </a:lnTo>
                  <a:lnTo>
                    <a:pt x="6838492" y="6630924"/>
                  </a:lnTo>
                  <a:lnTo>
                    <a:pt x="6840651" y="6630034"/>
                  </a:lnTo>
                  <a:lnTo>
                    <a:pt x="6842810" y="6628765"/>
                  </a:lnTo>
                  <a:lnTo>
                    <a:pt x="6845223" y="6628130"/>
                  </a:lnTo>
                  <a:lnTo>
                    <a:pt x="6847382" y="6627241"/>
                  </a:lnTo>
                  <a:lnTo>
                    <a:pt x="6849795" y="6626606"/>
                  </a:lnTo>
                  <a:lnTo>
                    <a:pt x="6852208" y="6626352"/>
                  </a:lnTo>
                  <a:lnTo>
                    <a:pt x="6855002" y="6625717"/>
                  </a:lnTo>
                  <a:lnTo>
                    <a:pt x="6857415" y="6625463"/>
                  </a:lnTo>
                  <a:lnTo>
                    <a:pt x="6860082" y="6625463"/>
                  </a:lnTo>
                  <a:lnTo>
                    <a:pt x="6862622" y="6625082"/>
                  </a:lnTo>
                  <a:lnTo>
                    <a:pt x="6865289" y="6625082"/>
                  </a:lnTo>
                  <a:lnTo>
                    <a:pt x="6867702" y="6625082"/>
                  </a:lnTo>
                  <a:lnTo>
                    <a:pt x="6870496" y="6625082"/>
                  </a:lnTo>
                  <a:lnTo>
                    <a:pt x="6872909" y="6625463"/>
                  </a:lnTo>
                  <a:lnTo>
                    <a:pt x="6875703" y="6625463"/>
                  </a:lnTo>
                  <a:lnTo>
                    <a:pt x="6878116" y="6625971"/>
                  </a:lnTo>
                  <a:lnTo>
                    <a:pt x="6880910" y="6625971"/>
                  </a:lnTo>
                  <a:lnTo>
                    <a:pt x="6883323" y="6626606"/>
                  </a:lnTo>
                  <a:lnTo>
                    <a:pt x="6883323" y="6594348"/>
                  </a:lnTo>
                </a:path>
                <a:path w="6883400" h="10017125">
                  <a:moveTo>
                    <a:pt x="6797598" y="6722363"/>
                  </a:moveTo>
                  <a:lnTo>
                    <a:pt x="6797598" y="6594348"/>
                  </a:lnTo>
                </a:path>
                <a:path w="6883400" h="10017125">
                  <a:moveTo>
                    <a:pt x="6883323" y="6850380"/>
                  </a:moveTo>
                  <a:lnTo>
                    <a:pt x="6883323" y="6815963"/>
                  </a:lnTo>
                  <a:lnTo>
                    <a:pt x="6880910" y="6816471"/>
                  </a:lnTo>
                  <a:lnTo>
                    <a:pt x="6878370" y="6817106"/>
                  </a:lnTo>
                  <a:lnTo>
                    <a:pt x="6875957" y="6817741"/>
                  </a:lnTo>
                  <a:lnTo>
                    <a:pt x="6873290" y="6817995"/>
                  </a:lnTo>
                  <a:lnTo>
                    <a:pt x="6870750" y="6818376"/>
                  </a:lnTo>
                  <a:lnTo>
                    <a:pt x="6868083" y="6818376"/>
                  </a:lnTo>
                  <a:lnTo>
                    <a:pt x="6865670" y="6818630"/>
                  </a:lnTo>
                  <a:lnTo>
                    <a:pt x="6862876" y="6818630"/>
                  </a:lnTo>
                  <a:lnTo>
                    <a:pt x="6860463" y="6818376"/>
                  </a:lnTo>
                  <a:lnTo>
                    <a:pt x="6857669" y="6818376"/>
                  </a:lnTo>
                  <a:lnTo>
                    <a:pt x="6855256" y="6817995"/>
                  </a:lnTo>
                  <a:lnTo>
                    <a:pt x="6852462" y="6817486"/>
                  </a:lnTo>
                  <a:lnTo>
                    <a:pt x="6850049" y="6816852"/>
                  </a:lnTo>
                  <a:lnTo>
                    <a:pt x="6847636" y="6816217"/>
                  </a:lnTo>
                  <a:lnTo>
                    <a:pt x="6845223" y="6815582"/>
                  </a:lnTo>
                  <a:lnTo>
                    <a:pt x="6842810" y="6814693"/>
                  </a:lnTo>
                  <a:lnTo>
                    <a:pt x="6840651" y="6813804"/>
                  </a:lnTo>
                  <a:lnTo>
                    <a:pt x="6838492" y="6812534"/>
                  </a:lnTo>
                  <a:lnTo>
                    <a:pt x="6836333" y="6811391"/>
                  </a:lnTo>
                  <a:lnTo>
                    <a:pt x="6834174" y="6810121"/>
                  </a:lnTo>
                  <a:lnTo>
                    <a:pt x="6832396" y="6808597"/>
                  </a:lnTo>
                  <a:lnTo>
                    <a:pt x="6830618" y="6807327"/>
                  </a:lnTo>
                  <a:lnTo>
                    <a:pt x="6828713" y="6805549"/>
                  </a:lnTo>
                  <a:lnTo>
                    <a:pt x="6827189" y="6804025"/>
                  </a:lnTo>
                  <a:lnTo>
                    <a:pt x="6825665" y="6802247"/>
                  </a:lnTo>
                  <a:lnTo>
                    <a:pt x="6824522" y="6800088"/>
                  </a:lnTo>
                  <a:lnTo>
                    <a:pt x="6823252" y="6797929"/>
                  </a:lnTo>
                  <a:lnTo>
                    <a:pt x="6822363" y="6795770"/>
                  </a:lnTo>
                  <a:lnTo>
                    <a:pt x="6821728" y="6793357"/>
                  </a:lnTo>
                  <a:lnTo>
                    <a:pt x="6820839" y="6791198"/>
                  </a:lnTo>
                  <a:lnTo>
                    <a:pt x="6820458" y="6788531"/>
                  </a:lnTo>
                  <a:lnTo>
                    <a:pt x="6820204" y="6785991"/>
                  </a:lnTo>
                  <a:lnTo>
                    <a:pt x="6820458" y="6782943"/>
                  </a:lnTo>
                  <a:lnTo>
                    <a:pt x="6821093" y="6780530"/>
                  </a:lnTo>
                  <a:lnTo>
                    <a:pt x="6821728" y="6778117"/>
                  </a:lnTo>
                  <a:lnTo>
                    <a:pt x="6822617" y="6775704"/>
                  </a:lnTo>
                  <a:lnTo>
                    <a:pt x="6823506" y="6773291"/>
                  </a:lnTo>
                  <a:lnTo>
                    <a:pt x="6824776" y="6771132"/>
                  </a:lnTo>
                  <a:lnTo>
                    <a:pt x="6826046" y="6769227"/>
                  </a:lnTo>
                  <a:lnTo>
                    <a:pt x="6827189" y="6767449"/>
                  </a:lnTo>
                  <a:lnTo>
                    <a:pt x="6829094" y="6765671"/>
                  </a:lnTo>
                  <a:lnTo>
                    <a:pt x="6840651" y="6758051"/>
                  </a:lnTo>
                  <a:lnTo>
                    <a:pt x="6842810" y="6756781"/>
                  </a:lnTo>
                  <a:lnTo>
                    <a:pt x="6845223" y="6756146"/>
                  </a:lnTo>
                  <a:lnTo>
                    <a:pt x="6847382" y="6755257"/>
                  </a:lnTo>
                  <a:lnTo>
                    <a:pt x="6849795" y="6754622"/>
                  </a:lnTo>
                  <a:lnTo>
                    <a:pt x="6852208" y="6754368"/>
                  </a:lnTo>
                  <a:lnTo>
                    <a:pt x="6855002" y="6753733"/>
                  </a:lnTo>
                  <a:lnTo>
                    <a:pt x="6857415" y="6753479"/>
                  </a:lnTo>
                  <a:lnTo>
                    <a:pt x="6860082" y="6753479"/>
                  </a:lnTo>
                  <a:lnTo>
                    <a:pt x="6862622" y="6753098"/>
                  </a:lnTo>
                  <a:lnTo>
                    <a:pt x="6865289" y="6753098"/>
                  </a:lnTo>
                  <a:lnTo>
                    <a:pt x="6867702" y="6753098"/>
                  </a:lnTo>
                  <a:lnTo>
                    <a:pt x="6870496" y="6753098"/>
                  </a:lnTo>
                  <a:lnTo>
                    <a:pt x="6872909" y="6753479"/>
                  </a:lnTo>
                  <a:lnTo>
                    <a:pt x="6875703" y="6753479"/>
                  </a:lnTo>
                  <a:lnTo>
                    <a:pt x="6878116" y="6753986"/>
                  </a:lnTo>
                  <a:lnTo>
                    <a:pt x="6880910" y="6754368"/>
                  </a:lnTo>
                  <a:lnTo>
                    <a:pt x="6883323" y="6754622"/>
                  </a:lnTo>
                  <a:lnTo>
                    <a:pt x="6883323" y="6722363"/>
                  </a:lnTo>
                </a:path>
                <a:path w="6883400" h="10017125">
                  <a:moveTo>
                    <a:pt x="6797598" y="6850380"/>
                  </a:moveTo>
                  <a:lnTo>
                    <a:pt x="6797598" y="6722363"/>
                  </a:lnTo>
                </a:path>
                <a:path w="6883400" h="10017125">
                  <a:moveTo>
                    <a:pt x="6883323" y="6978396"/>
                  </a:moveTo>
                  <a:lnTo>
                    <a:pt x="6883323" y="6943979"/>
                  </a:lnTo>
                  <a:lnTo>
                    <a:pt x="6880910" y="6944486"/>
                  </a:lnTo>
                  <a:lnTo>
                    <a:pt x="6878370" y="6945122"/>
                  </a:lnTo>
                  <a:lnTo>
                    <a:pt x="6875957" y="6945757"/>
                  </a:lnTo>
                  <a:lnTo>
                    <a:pt x="6873290" y="6946011"/>
                  </a:lnTo>
                  <a:lnTo>
                    <a:pt x="6870750" y="6946392"/>
                  </a:lnTo>
                  <a:lnTo>
                    <a:pt x="6868083" y="6946646"/>
                  </a:lnTo>
                  <a:lnTo>
                    <a:pt x="6865670" y="6946646"/>
                  </a:lnTo>
                  <a:lnTo>
                    <a:pt x="6862876" y="6946646"/>
                  </a:lnTo>
                  <a:lnTo>
                    <a:pt x="6860463" y="6946646"/>
                  </a:lnTo>
                  <a:lnTo>
                    <a:pt x="6857669" y="6946392"/>
                  </a:lnTo>
                  <a:lnTo>
                    <a:pt x="6855256" y="6946011"/>
                  </a:lnTo>
                  <a:lnTo>
                    <a:pt x="6852462" y="6945503"/>
                  </a:lnTo>
                  <a:lnTo>
                    <a:pt x="6850049" y="6944868"/>
                  </a:lnTo>
                  <a:lnTo>
                    <a:pt x="6847636" y="6944233"/>
                  </a:lnTo>
                  <a:lnTo>
                    <a:pt x="6845223" y="6943598"/>
                  </a:lnTo>
                  <a:lnTo>
                    <a:pt x="6842810" y="6942709"/>
                  </a:lnTo>
                  <a:lnTo>
                    <a:pt x="6840651" y="6941820"/>
                  </a:lnTo>
                  <a:lnTo>
                    <a:pt x="6838492" y="6940931"/>
                  </a:lnTo>
                  <a:lnTo>
                    <a:pt x="6836333" y="6939407"/>
                  </a:lnTo>
                  <a:lnTo>
                    <a:pt x="6834174" y="6938136"/>
                  </a:lnTo>
                  <a:lnTo>
                    <a:pt x="6832396" y="6936867"/>
                  </a:lnTo>
                  <a:lnTo>
                    <a:pt x="6824522" y="6928104"/>
                  </a:lnTo>
                  <a:lnTo>
                    <a:pt x="6823252" y="6925945"/>
                  </a:lnTo>
                  <a:lnTo>
                    <a:pt x="6822363" y="6923786"/>
                  </a:lnTo>
                  <a:lnTo>
                    <a:pt x="6821728" y="6921373"/>
                  </a:lnTo>
                  <a:lnTo>
                    <a:pt x="6820839" y="6919213"/>
                  </a:lnTo>
                  <a:lnTo>
                    <a:pt x="6820458" y="6916547"/>
                  </a:lnTo>
                  <a:lnTo>
                    <a:pt x="6820204" y="6914007"/>
                  </a:lnTo>
                  <a:lnTo>
                    <a:pt x="6820458" y="6911340"/>
                  </a:lnTo>
                  <a:lnTo>
                    <a:pt x="6821093" y="6908546"/>
                  </a:lnTo>
                  <a:lnTo>
                    <a:pt x="6821728" y="6906133"/>
                  </a:lnTo>
                  <a:lnTo>
                    <a:pt x="6822617" y="6903720"/>
                  </a:lnTo>
                  <a:lnTo>
                    <a:pt x="6823506" y="6901307"/>
                  </a:lnTo>
                  <a:lnTo>
                    <a:pt x="6824776" y="6899402"/>
                  </a:lnTo>
                  <a:lnTo>
                    <a:pt x="6826046" y="6897243"/>
                  </a:lnTo>
                  <a:lnTo>
                    <a:pt x="6827189" y="6895465"/>
                  </a:lnTo>
                  <a:lnTo>
                    <a:pt x="6829094" y="6893686"/>
                  </a:lnTo>
                  <a:lnTo>
                    <a:pt x="6830618" y="6892163"/>
                  </a:lnTo>
                  <a:lnTo>
                    <a:pt x="6832396" y="6890638"/>
                  </a:lnTo>
                  <a:lnTo>
                    <a:pt x="6834174" y="6889369"/>
                  </a:lnTo>
                  <a:lnTo>
                    <a:pt x="6836333" y="6888099"/>
                  </a:lnTo>
                  <a:lnTo>
                    <a:pt x="6838492" y="6886956"/>
                  </a:lnTo>
                  <a:lnTo>
                    <a:pt x="6840651" y="6886067"/>
                  </a:lnTo>
                  <a:lnTo>
                    <a:pt x="6842810" y="6885051"/>
                  </a:lnTo>
                  <a:lnTo>
                    <a:pt x="6845223" y="6884161"/>
                  </a:lnTo>
                  <a:lnTo>
                    <a:pt x="6847382" y="6883527"/>
                  </a:lnTo>
                  <a:lnTo>
                    <a:pt x="6849795" y="6883019"/>
                  </a:lnTo>
                  <a:lnTo>
                    <a:pt x="6852208" y="6882384"/>
                  </a:lnTo>
                  <a:lnTo>
                    <a:pt x="6855002" y="6881749"/>
                  </a:lnTo>
                  <a:lnTo>
                    <a:pt x="6857415" y="6881495"/>
                  </a:lnTo>
                  <a:lnTo>
                    <a:pt x="6860082" y="6881495"/>
                  </a:lnTo>
                  <a:lnTo>
                    <a:pt x="6862622" y="6881113"/>
                  </a:lnTo>
                  <a:lnTo>
                    <a:pt x="6865289" y="6881113"/>
                  </a:lnTo>
                  <a:lnTo>
                    <a:pt x="6867702" y="6881113"/>
                  </a:lnTo>
                  <a:lnTo>
                    <a:pt x="6870496" y="6881113"/>
                  </a:lnTo>
                  <a:lnTo>
                    <a:pt x="6872909" y="6881495"/>
                  </a:lnTo>
                  <a:lnTo>
                    <a:pt x="6875703" y="6881495"/>
                  </a:lnTo>
                  <a:lnTo>
                    <a:pt x="6878116" y="6882003"/>
                  </a:lnTo>
                  <a:lnTo>
                    <a:pt x="6880910" y="6882384"/>
                  </a:lnTo>
                  <a:lnTo>
                    <a:pt x="6883323" y="6882638"/>
                  </a:lnTo>
                  <a:lnTo>
                    <a:pt x="6883323" y="6850380"/>
                  </a:lnTo>
                </a:path>
                <a:path w="6883400" h="10017125">
                  <a:moveTo>
                    <a:pt x="6797598" y="6978396"/>
                  </a:moveTo>
                  <a:lnTo>
                    <a:pt x="6797598" y="6850380"/>
                  </a:lnTo>
                </a:path>
                <a:path w="6883400" h="10017125">
                  <a:moveTo>
                    <a:pt x="6883323" y="7106411"/>
                  </a:moveTo>
                  <a:lnTo>
                    <a:pt x="6883323" y="7071995"/>
                  </a:lnTo>
                  <a:lnTo>
                    <a:pt x="6880910" y="7072503"/>
                  </a:lnTo>
                  <a:lnTo>
                    <a:pt x="6878370" y="7073138"/>
                  </a:lnTo>
                  <a:lnTo>
                    <a:pt x="6875957" y="7073773"/>
                  </a:lnTo>
                  <a:lnTo>
                    <a:pt x="6873290" y="7074027"/>
                  </a:lnTo>
                  <a:lnTo>
                    <a:pt x="6870750" y="7074408"/>
                  </a:lnTo>
                  <a:lnTo>
                    <a:pt x="6868083" y="7074661"/>
                  </a:lnTo>
                  <a:lnTo>
                    <a:pt x="6865670" y="7074661"/>
                  </a:lnTo>
                  <a:lnTo>
                    <a:pt x="6862876" y="7074661"/>
                  </a:lnTo>
                  <a:lnTo>
                    <a:pt x="6860463" y="7074661"/>
                  </a:lnTo>
                  <a:lnTo>
                    <a:pt x="6857669" y="7074408"/>
                  </a:lnTo>
                  <a:lnTo>
                    <a:pt x="6855256" y="7074027"/>
                  </a:lnTo>
                  <a:lnTo>
                    <a:pt x="6852462" y="7073773"/>
                  </a:lnTo>
                  <a:lnTo>
                    <a:pt x="6850049" y="7073138"/>
                  </a:lnTo>
                  <a:lnTo>
                    <a:pt x="6847636" y="7072249"/>
                  </a:lnTo>
                  <a:lnTo>
                    <a:pt x="6845223" y="7071613"/>
                  </a:lnTo>
                  <a:lnTo>
                    <a:pt x="6830618" y="7063359"/>
                  </a:lnTo>
                  <a:lnTo>
                    <a:pt x="6828713" y="7061834"/>
                  </a:lnTo>
                  <a:lnTo>
                    <a:pt x="6827189" y="7060057"/>
                  </a:lnTo>
                  <a:lnTo>
                    <a:pt x="6825665" y="7058279"/>
                  </a:lnTo>
                  <a:lnTo>
                    <a:pt x="6824522" y="7056120"/>
                  </a:lnTo>
                  <a:lnTo>
                    <a:pt x="6823252" y="7053961"/>
                  </a:lnTo>
                  <a:lnTo>
                    <a:pt x="6822363" y="7051802"/>
                  </a:lnTo>
                  <a:lnTo>
                    <a:pt x="6821728" y="7049643"/>
                  </a:lnTo>
                  <a:lnTo>
                    <a:pt x="6820839" y="7047230"/>
                  </a:lnTo>
                  <a:lnTo>
                    <a:pt x="6820458" y="7044563"/>
                  </a:lnTo>
                  <a:lnTo>
                    <a:pt x="6820204" y="7042023"/>
                  </a:lnTo>
                  <a:lnTo>
                    <a:pt x="6824776" y="7027418"/>
                  </a:lnTo>
                  <a:lnTo>
                    <a:pt x="6826046" y="7025259"/>
                  </a:lnTo>
                  <a:lnTo>
                    <a:pt x="6827189" y="7023481"/>
                  </a:lnTo>
                  <a:lnTo>
                    <a:pt x="6829094" y="7021957"/>
                  </a:lnTo>
                  <a:lnTo>
                    <a:pt x="6830618" y="7020179"/>
                  </a:lnTo>
                  <a:lnTo>
                    <a:pt x="6840651" y="7014083"/>
                  </a:lnTo>
                  <a:lnTo>
                    <a:pt x="6842810" y="7013067"/>
                  </a:lnTo>
                  <a:lnTo>
                    <a:pt x="6845223" y="7012178"/>
                  </a:lnTo>
                  <a:lnTo>
                    <a:pt x="6847382" y="7011543"/>
                  </a:lnTo>
                  <a:lnTo>
                    <a:pt x="6849795" y="7011034"/>
                  </a:lnTo>
                  <a:lnTo>
                    <a:pt x="6852208" y="7010400"/>
                  </a:lnTo>
                  <a:lnTo>
                    <a:pt x="6855002" y="7010019"/>
                  </a:lnTo>
                  <a:lnTo>
                    <a:pt x="6857415" y="7009765"/>
                  </a:lnTo>
                  <a:lnTo>
                    <a:pt x="6860082" y="7009511"/>
                  </a:lnTo>
                  <a:lnTo>
                    <a:pt x="6862622" y="7009130"/>
                  </a:lnTo>
                  <a:lnTo>
                    <a:pt x="6865289" y="7009130"/>
                  </a:lnTo>
                  <a:lnTo>
                    <a:pt x="6867702" y="7009130"/>
                  </a:lnTo>
                  <a:lnTo>
                    <a:pt x="6870496" y="7009130"/>
                  </a:lnTo>
                  <a:lnTo>
                    <a:pt x="6872909" y="7009511"/>
                  </a:lnTo>
                  <a:lnTo>
                    <a:pt x="6875703" y="7009765"/>
                  </a:lnTo>
                  <a:lnTo>
                    <a:pt x="6878116" y="7010019"/>
                  </a:lnTo>
                  <a:lnTo>
                    <a:pt x="6880910" y="7010400"/>
                  </a:lnTo>
                  <a:lnTo>
                    <a:pt x="6883323" y="7010654"/>
                  </a:lnTo>
                  <a:lnTo>
                    <a:pt x="6883323" y="6978396"/>
                  </a:lnTo>
                </a:path>
                <a:path w="6883400" h="10017125">
                  <a:moveTo>
                    <a:pt x="6797598" y="7106411"/>
                  </a:moveTo>
                  <a:lnTo>
                    <a:pt x="6797598" y="6978396"/>
                  </a:lnTo>
                </a:path>
                <a:path w="6883400" h="10017125">
                  <a:moveTo>
                    <a:pt x="6883323" y="7234428"/>
                  </a:moveTo>
                  <a:lnTo>
                    <a:pt x="6883323" y="7200011"/>
                  </a:lnTo>
                  <a:lnTo>
                    <a:pt x="6880910" y="7200519"/>
                  </a:lnTo>
                  <a:lnTo>
                    <a:pt x="6878370" y="7201154"/>
                  </a:lnTo>
                  <a:lnTo>
                    <a:pt x="6875957" y="7201789"/>
                  </a:lnTo>
                  <a:lnTo>
                    <a:pt x="6873290" y="7202043"/>
                  </a:lnTo>
                  <a:lnTo>
                    <a:pt x="6870750" y="7202424"/>
                  </a:lnTo>
                  <a:lnTo>
                    <a:pt x="6868083" y="7202678"/>
                  </a:lnTo>
                  <a:lnTo>
                    <a:pt x="6865670" y="7202678"/>
                  </a:lnTo>
                  <a:lnTo>
                    <a:pt x="6862876" y="7202678"/>
                  </a:lnTo>
                  <a:lnTo>
                    <a:pt x="6860463" y="7202678"/>
                  </a:lnTo>
                  <a:lnTo>
                    <a:pt x="6857669" y="7202424"/>
                  </a:lnTo>
                  <a:lnTo>
                    <a:pt x="6855256" y="7202043"/>
                  </a:lnTo>
                  <a:lnTo>
                    <a:pt x="6852462" y="7201789"/>
                  </a:lnTo>
                  <a:lnTo>
                    <a:pt x="6850049" y="7201154"/>
                  </a:lnTo>
                  <a:lnTo>
                    <a:pt x="6847636" y="7200519"/>
                  </a:lnTo>
                  <a:lnTo>
                    <a:pt x="6845223" y="7199630"/>
                  </a:lnTo>
                  <a:lnTo>
                    <a:pt x="6842810" y="7198741"/>
                  </a:lnTo>
                  <a:lnTo>
                    <a:pt x="6840651" y="7197852"/>
                  </a:lnTo>
                  <a:lnTo>
                    <a:pt x="6838492" y="7196963"/>
                  </a:lnTo>
                  <a:lnTo>
                    <a:pt x="6836333" y="7195693"/>
                  </a:lnTo>
                  <a:lnTo>
                    <a:pt x="6834174" y="7194423"/>
                  </a:lnTo>
                  <a:lnTo>
                    <a:pt x="6832396" y="7192899"/>
                  </a:lnTo>
                  <a:lnTo>
                    <a:pt x="6830618" y="7191375"/>
                  </a:lnTo>
                  <a:lnTo>
                    <a:pt x="6828713" y="7189851"/>
                  </a:lnTo>
                  <a:lnTo>
                    <a:pt x="6827189" y="7188073"/>
                  </a:lnTo>
                  <a:lnTo>
                    <a:pt x="6825665" y="7186295"/>
                  </a:lnTo>
                  <a:lnTo>
                    <a:pt x="6824522" y="7184136"/>
                  </a:lnTo>
                  <a:lnTo>
                    <a:pt x="6823252" y="7182231"/>
                  </a:lnTo>
                  <a:lnTo>
                    <a:pt x="6822363" y="7179818"/>
                  </a:lnTo>
                  <a:lnTo>
                    <a:pt x="6821728" y="7177659"/>
                  </a:lnTo>
                  <a:lnTo>
                    <a:pt x="6820839" y="7175246"/>
                  </a:lnTo>
                  <a:lnTo>
                    <a:pt x="6820458" y="7172833"/>
                  </a:lnTo>
                  <a:lnTo>
                    <a:pt x="6820204" y="7170039"/>
                  </a:lnTo>
                  <a:lnTo>
                    <a:pt x="6820458" y="7167372"/>
                  </a:lnTo>
                  <a:lnTo>
                    <a:pt x="6821093" y="7164578"/>
                  </a:lnTo>
                  <a:lnTo>
                    <a:pt x="6821728" y="7162165"/>
                  </a:lnTo>
                  <a:lnTo>
                    <a:pt x="6822617" y="7159752"/>
                  </a:lnTo>
                  <a:lnTo>
                    <a:pt x="6823506" y="7157593"/>
                  </a:lnTo>
                  <a:lnTo>
                    <a:pt x="6824776" y="7155434"/>
                  </a:lnTo>
                  <a:lnTo>
                    <a:pt x="6826046" y="7153275"/>
                  </a:lnTo>
                  <a:lnTo>
                    <a:pt x="6827189" y="7151497"/>
                  </a:lnTo>
                  <a:lnTo>
                    <a:pt x="6829094" y="7149973"/>
                  </a:lnTo>
                  <a:lnTo>
                    <a:pt x="6830618" y="7148195"/>
                  </a:lnTo>
                  <a:lnTo>
                    <a:pt x="6832396" y="7146925"/>
                  </a:lnTo>
                  <a:lnTo>
                    <a:pt x="6834174" y="7145401"/>
                  </a:lnTo>
                  <a:lnTo>
                    <a:pt x="6836333" y="7144131"/>
                  </a:lnTo>
                  <a:lnTo>
                    <a:pt x="6838492" y="7142988"/>
                  </a:lnTo>
                  <a:lnTo>
                    <a:pt x="6840651" y="7142099"/>
                  </a:lnTo>
                  <a:lnTo>
                    <a:pt x="6842810" y="7141083"/>
                  </a:lnTo>
                  <a:lnTo>
                    <a:pt x="6845223" y="7140194"/>
                  </a:lnTo>
                  <a:lnTo>
                    <a:pt x="6847382" y="7139559"/>
                  </a:lnTo>
                  <a:lnTo>
                    <a:pt x="6849795" y="7139051"/>
                  </a:lnTo>
                  <a:lnTo>
                    <a:pt x="6852208" y="7138416"/>
                  </a:lnTo>
                  <a:lnTo>
                    <a:pt x="6855002" y="7138034"/>
                  </a:lnTo>
                  <a:lnTo>
                    <a:pt x="6857415" y="7137781"/>
                  </a:lnTo>
                  <a:lnTo>
                    <a:pt x="6860082" y="7137527"/>
                  </a:lnTo>
                  <a:lnTo>
                    <a:pt x="6862622" y="7137146"/>
                  </a:lnTo>
                  <a:lnTo>
                    <a:pt x="6865289" y="7137146"/>
                  </a:lnTo>
                  <a:lnTo>
                    <a:pt x="6867702" y="7137146"/>
                  </a:lnTo>
                  <a:lnTo>
                    <a:pt x="6870496" y="7137146"/>
                  </a:lnTo>
                  <a:lnTo>
                    <a:pt x="6872909" y="7137527"/>
                  </a:lnTo>
                  <a:lnTo>
                    <a:pt x="6875703" y="7137781"/>
                  </a:lnTo>
                  <a:lnTo>
                    <a:pt x="6878116" y="7138034"/>
                  </a:lnTo>
                  <a:lnTo>
                    <a:pt x="6880910" y="7138416"/>
                  </a:lnTo>
                  <a:lnTo>
                    <a:pt x="6883323" y="7139051"/>
                  </a:lnTo>
                  <a:lnTo>
                    <a:pt x="6883323" y="7106411"/>
                  </a:lnTo>
                </a:path>
                <a:path w="6883400" h="10017125">
                  <a:moveTo>
                    <a:pt x="6797598" y="7234428"/>
                  </a:moveTo>
                  <a:lnTo>
                    <a:pt x="6797598" y="7106411"/>
                  </a:lnTo>
                </a:path>
                <a:path w="6883400" h="10017125">
                  <a:moveTo>
                    <a:pt x="6883323" y="7362444"/>
                  </a:moveTo>
                  <a:lnTo>
                    <a:pt x="6883323" y="7328027"/>
                  </a:lnTo>
                  <a:lnTo>
                    <a:pt x="6880910" y="7328534"/>
                  </a:lnTo>
                  <a:lnTo>
                    <a:pt x="6878370" y="7329170"/>
                  </a:lnTo>
                  <a:lnTo>
                    <a:pt x="6875957" y="7329805"/>
                  </a:lnTo>
                  <a:lnTo>
                    <a:pt x="6873290" y="7330059"/>
                  </a:lnTo>
                  <a:lnTo>
                    <a:pt x="6870750" y="7330440"/>
                  </a:lnTo>
                  <a:lnTo>
                    <a:pt x="6868083" y="7330694"/>
                  </a:lnTo>
                  <a:lnTo>
                    <a:pt x="6865670" y="7330694"/>
                  </a:lnTo>
                  <a:lnTo>
                    <a:pt x="6862876" y="7330694"/>
                  </a:lnTo>
                  <a:lnTo>
                    <a:pt x="6860463" y="7330694"/>
                  </a:lnTo>
                  <a:lnTo>
                    <a:pt x="6857669" y="7330440"/>
                  </a:lnTo>
                  <a:lnTo>
                    <a:pt x="6855256" y="7330059"/>
                  </a:lnTo>
                  <a:lnTo>
                    <a:pt x="6852462" y="7329805"/>
                  </a:lnTo>
                  <a:lnTo>
                    <a:pt x="6850049" y="7329170"/>
                  </a:lnTo>
                  <a:lnTo>
                    <a:pt x="6847636" y="7328534"/>
                  </a:lnTo>
                  <a:lnTo>
                    <a:pt x="6845223" y="7327646"/>
                  </a:lnTo>
                  <a:lnTo>
                    <a:pt x="6842810" y="7327011"/>
                  </a:lnTo>
                  <a:lnTo>
                    <a:pt x="6840651" y="7325868"/>
                  </a:lnTo>
                  <a:lnTo>
                    <a:pt x="6838492" y="7324979"/>
                  </a:lnTo>
                  <a:lnTo>
                    <a:pt x="6836333" y="7323709"/>
                  </a:lnTo>
                  <a:lnTo>
                    <a:pt x="6834174" y="7322439"/>
                  </a:lnTo>
                  <a:lnTo>
                    <a:pt x="6832396" y="7320915"/>
                  </a:lnTo>
                  <a:lnTo>
                    <a:pt x="6830618" y="7319391"/>
                  </a:lnTo>
                  <a:lnTo>
                    <a:pt x="6828713" y="7317867"/>
                  </a:lnTo>
                  <a:lnTo>
                    <a:pt x="6827189" y="7316089"/>
                  </a:lnTo>
                  <a:lnTo>
                    <a:pt x="6825665" y="7314311"/>
                  </a:lnTo>
                  <a:lnTo>
                    <a:pt x="6824522" y="7312152"/>
                  </a:lnTo>
                  <a:lnTo>
                    <a:pt x="6823252" y="7310247"/>
                  </a:lnTo>
                  <a:lnTo>
                    <a:pt x="6822363" y="7307834"/>
                  </a:lnTo>
                  <a:lnTo>
                    <a:pt x="6821728" y="7305675"/>
                  </a:lnTo>
                  <a:lnTo>
                    <a:pt x="6820839" y="7303261"/>
                  </a:lnTo>
                  <a:lnTo>
                    <a:pt x="6820458" y="7300849"/>
                  </a:lnTo>
                  <a:lnTo>
                    <a:pt x="6820204" y="7298055"/>
                  </a:lnTo>
                  <a:lnTo>
                    <a:pt x="6820458" y="7295388"/>
                  </a:lnTo>
                  <a:lnTo>
                    <a:pt x="6821093" y="7292594"/>
                  </a:lnTo>
                  <a:lnTo>
                    <a:pt x="6826046" y="7281672"/>
                  </a:lnTo>
                  <a:lnTo>
                    <a:pt x="6827189" y="7279513"/>
                  </a:lnTo>
                  <a:lnTo>
                    <a:pt x="6829094" y="7277989"/>
                  </a:lnTo>
                  <a:lnTo>
                    <a:pt x="6830618" y="7276211"/>
                  </a:lnTo>
                  <a:lnTo>
                    <a:pt x="6832396" y="7274941"/>
                  </a:lnTo>
                  <a:lnTo>
                    <a:pt x="6834174" y="7273417"/>
                  </a:lnTo>
                  <a:lnTo>
                    <a:pt x="6836333" y="7272147"/>
                  </a:lnTo>
                  <a:lnTo>
                    <a:pt x="6838492" y="7271004"/>
                  </a:lnTo>
                  <a:lnTo>
                    <a:pt x="6840651" y="7270115"/>
                  </a:lnTo>
                  <a:lnTo>
                    <a:pt x="6842810" y="7269099"/>
                  </a:lnTo>
                  <a:lnTo>
                    <a:pt x="6845223" y="7268209"/>
                  </a:lnTo>
                  <a:lnTo>
                    <a:pt x="6847382" y="7267575"/>
                  </a:lnTo>
                  <a:lnTo>
                    <a:pt x="6849795" y="7267067"/>
                  </a:lnTo>
                  <a:lnTo>
                    <a:pt x="6852208" y="7266432"/>
                  </a:lnTo>
                  <a:lnTo>
                    <a:pt x="6855002" y="7266051"/>
                  </a:lnTo>
                  <a:lnTo>
                    <a:pt x="6857415" y="7265797"/>
                  </a:lnTo>
                  <a:lnTo>
                    <a:pt x="6860082" y="7265543"/>
                  </a:lnTo>
                  <a:lnTo>
                    <a:pt x="6862622" y="7265543"/>
                  </a:lnTo>
                  <a:lnTo>
                    <a:pt x="6865289" y="7265161"/>
                  </a:lnTo>
                  <a:lnTo>
                    <a:pt x="6867702" y="7265161"/>
                  </a:lnTo>
                  <a:lnTo>
                    <a:pt x="6870496" y="7265543"/>
                  </a:lnTo>
                  <a:lnTo>
                    <a:pt x="6872909" y="7265543"/>
                  </a:lnTo>
                  <a:lnTo>
                    <a:pt x="6875703" y="7265797"/>
                  </a:lnTo>
                  <a:lnTo>
                    <a:pt x="6878116" y="7266051"/>
                  </a:lnTo>
                  <a:lnTo>
                    <a:pt x="6880910" y="7266432"/>
                  </a:lnTo>
                  <a:lnTo>
                    <a:pt x="6883323" y="7267067"/>
                  </a:lnTo>
                  <a:lnTo>
                    <a:pt x="6883323" y="7234428"/>
                  </a:lnTo>
                </a:path>
                <a:path w="6883400" h="10017125">
                  <a:moveTo>
                    <a:pt x="6797598" y="7362444"/>
                  </a:moveTo>
                  <a:lnTo>
                    <a:pt x="6797598" y="7234428"/>
                  </a:lnTo>
                </a:path>
                <a:path w="6883400" h="10017125">
                  <a:moveTo>
                    <a:pt x="6883323" y="7490459"/>
                  </a:moveTo>
                  <a:lnTo>
                    <a:pt x="6883323" y="7456043"/>
                  </a:lnTo>
                  <a:lnTo>
                    <a:pt x="6880910" y="7456551"/>
                  </a:lnTo>
                  <a:lnTo>
                    <a:pt x="6878370" y="7457567"/>
                  </a:lnTo>
                  <a:lnTo>
                    <a:pt x="6875957" y="7457821"/>
                  </a:lnTo>
                  <a:lnTo>
                    <a:pt x="6873290" y="7458075"/>
                  </a:lnTo>
                  <a:lnTo>
                    <a:pt x="6870750" y="7458456"/>
                  </a:lnTo>
                  <a:lnTo>
                    <a:pt x="6868083" y="7458709"/>
                  </a:lnTo>
                  <a:lnTo>
                    <a:pt x="6865670" y="7458709"/>
                  </a:lnTo>
                  <a:lnTo>
                    <a:pt x="6862876" y="7458709"/>
                  </a:lnTo>
                  <a:lnTo>
                    <a:pt x="6860463" y="7458709"/>
                  </a:lnTo>
                  <a:lnTo>
                    <a:pt x="6857669" y="7458456"/>
                  </a:lnTo>
                  <a:lnTo>
                    <a:pt x="6855256" y="7458075"/>
                  </a:lnTo>
                  <a:lnTo>
                    <a:pt x="6852462" y="7457821"/>
                  </a:lnTo>
                  <a:lnTo>
                    <a:pt x="6850049" y="7457186"/>
                  </a:lnTo>
                  <a:lnTo>
                    <a:pt x="6847636" y="7456551"/>
                  </a:lnTo>
                  <a:lnTo>
                    <a:pt x="6845223" y="7456043"/>
                  </a:lnTo>
                  <a:lnTo>
                    <a:pt x="6842810" y="7455027"/>
                  </a:lnTo>
                  <a:lnTo>
                    <a:pt x="6840651" y="7454138"/>
                  </a:lnTo>
                  <a:lnTo>
                    <a:pt x="6838492" y="7452995"/>
                  </a:lnTo>
                  <a:lnTo>
                    <a:pt x="6836333" y="7451725"/>
                  </a:lnTo>
                  <a:lnTo>
                    <a:pt x="6834174" y="7450455"/>
                  </a:lnTo>
                  <a:lnTo>
                    <a:pt x="6832396" y="7448931"/>
                  </a:lnTo>
                  <a:lnTo>
                    <a:pt x="6830618" y="7447407"/>
                  </a:lnTo>
                  <a:lnTo>
                    <a:pt x="6828713" y="7445883"/>
                  </a:lnTo>
                  <a:lnTo>
                    <a:pt x="6827189" y="7444105"/>
                  </a:lnTo>
                  <a:lnTo>
                    <a:pt x="6825665" y="7442327"/>
                  </a:lnTo>
                  <a:lnTo>
                    <a:pt x="6824522" y="7440422"/>
                  </a:lnTo>
                  <a:lnTo>
                    <a:pt x="6823252" y="7438263"/>
                  </a:lnTo>
                  <a:lnTo>
                    <a:pt x="6822363" y="7436231"/>
                  </a:lnTo>
                  <a:lnTo>
                    <a:pt x="6821728" y="7433691"/>
                  </a:lnTo>
                  <a:lnTo>
                    <a:pt x="6820839" y="7431278"/>
                  </a:lnTo>
                  <a:lnTo>
                    <a:pt x="6820458" y="7428865"/>
                  </a:lnTo>
                  <a:lnTo>
                    <a:pt x="6820204" y="7426071"/>
                  </a:lnTo>
                  <a:lnTo>
                    <a:pt x="6826046" y="7409688"/>
                  </a:lnTo>
                  <a:lnTo>
                    <a:pt x="6827189" y="7407529"/>
                  </a:lnTo>
                  <a:lnTo>
                    <a:pt x="6829094" y="7406005"/>
                  </a:lnTo>
                  <a:lnTo>
                    <a:pt x="6830618" y="7404481"/>
                  </a:lnTo>
                  <a:lnTo>
                    <a:pt x="6832396" y="7402957"/>
                  </a:lnTo>
                  <a:lnTo>
                    <a:pt x="6834174" y="7401433"/>
                  </a:lnTo>
                  <a:lnTo>
                    <a:pt x="6836333" y="7400163"/>
                  </a:lnTo>
                  <a:lnTo>
                    <a:pt x="6838492" y="7399020"/>
                  </a:lnTo>
                  <a:lnTo>
                    <a:pt x="6840651" y="7398131"/>
                  </a:lnTo>
                  <a:lnTo>
                    <a:pt x="6842810" y="7397115"/>
                  </a:lnTo>
                  <a:lnTo>
                    <a:pt x="6845223" y="7396607"/>
                  </a:lnTo>
                  <a:lnTo>
                    <a:pt x="6847382" y="7395591"/>
                  </a:lnTo>
                  <a:lnTo>
                    <a:pt x="6849795" y="7395083"/>
                  </a:lnTo>
                  <a:lnTo>
                    <a:pt x="6852208" y="7394702"/>
                  </a:lnTo>
                  <a:lnTo>
                    <a:pt x="6855002" y="7394067"/>
                  </a:lnTo>
                  <a:lnTo>
                    <a:pt x="6857415" y="7393813"/>
                  </a:lnTo>
                  <a:lnTo>
                    <a:pt x="6860082" y="7393559"/>
                  </a:lnTo>
                  <a:lnTo>
                    <a:pt x="6862622" y="7393559"/>
                  </a:lnTo>
                  <a:lnTo>
                    <a:pt x="6865289" y="7393178"/>
                  </a:lnTo>
                  <a:lnTo>
                    <a:pt x="6867702" y="7393178"/>
                  </a:lnTo>
                  <a:lnTo>
                    <a:pt x="6870496" y="7393559"/>
                  </a:lnTo>
                  <a:lnTo>
                    <a:pt x="6872909" y="7393559"/>
                  </a:lnTo>
                  <a:lnTo>
                    <a:pt x="6875703" y="7393813"/>
                  </a:lnTo>
                  <a:lnTo>
                    <a:pt x="6878116" y="7394067"/>
                  </a:lnTo>
                  <a:lnTo>
                    <a:pt x="6880910" y="7394448"/>
                  </a:lnTo>
                  <a:lnTo>
                    <a:pt x="6883323" y="7395083"/>
                  </a:lnTo>
                  <a:lnTo>
                    <a:pt x="6883323" y="7362444"/>
                  </a:lnTo>
                </a:path>
                <a:path w="6883400" h="10017125">
                  <a:moveTo>
                    <a:pt x="6797598" y="7490459"/>
                  </a:moveTo>
                  <a:lnTo>
                    <a:pt x="6797598" y="7362444"/>
                  </a:lnTo>
                </a:path>
                <a:path w="6883400" h="10017125">
                  <a:moveTo>
                    <a:pt x="6883323" y="7618730"/>
                  </a:moveTo>
                  <a:lnTo>
                    <a:pt x="6883323" y="7584059"/>
                  </a:lnTo>
                  <a:lnTo>
                    <a:pt x="6880910" y="7584948"/>
                  </a:lnTo>
                  <a:lnTo>
                    <a:pt x="6878370" y="7585583"/>
                  </a:lnTo>
                  <a:lnTo>
                    <a:pt x="6875957" y="7585836"/>
                  </a:lnTo>
                  <a:lnTo>
                    <a:pt x="6873290" y="7586472"/>
                  </a:lnTo>
                  <a:lnTo>
                    <a:pt x="6870750" y="7586726"/>
                  </a:lnTo>
                  <a:lnTo>
                    <a:pt x="6868083" y="7586726"/>
                  </a:lnTo>
                  <a:lnTo>
                    <a:pt x="6865670" y="7587107"/>
                  </a:lnTo>
                  <a:lnTo>
                    <a:pt x="6862876" y="7587107"/>
                  </a:lnTo>
                  <a:lnTo>
                    <a:pt x="6860463" y="7586726"/>
                  </a:lnTo>
                  <a:lnTo>
                    <a:pt x="6857669" y="7586726"/>
                  </a:lnTo>
                  <a:lnTo>
                    <a:pt x="6855256" y="7586091"/>
                  </a:lnTo>
                  <a:lnTo>
                    <a:pt x="6852462" y="7585836"/>
                  </a:lnTo>
                  <a:lnTo>
                    <a:pt x="6850049" y="7585202"/>
                  </a:lnTo>
                  <a:lnTo>
                    <a:pt x="6847636" y="7584567"/>
                  </a:lnTo>
                  <a:lnTo>
                    <a:pt x="6845223" y="7584059"/>
                  </a:lnTo>
                  <a:lnTo>
                    <a:pt x="6842810" y="7583043"/>
                  </a:lnTo>
                  <a:lnTo>
                    <a:pt x="6840651" y="7582154"/>
                  </a:lnTo>
                  <a:lnTo>
                    <a:pt x="6838492" y="7581011"/>
                  </a:lnTo>
                  <a:lnTo>
                    <a:pt x="6836333" y="7579741"/>
                  </a:lnTo>
                  <a:lnTo>
                    <a:pt x="6834174" y="7578471"/>
                  </a:lnTo>
                  <a:lnTo>
                    <a:pt x="6832396" y="7576947"/>
                  </a:lnTo>
                  <a:lnTo>
                    <a:pt x="6830618" y="7575423"/>
                  </a:lnTo>
                  <a:lnTo>
                    <a:pt x="6828713" y="7573899"/>
                  </a:lnTo>
                  <a:lnTo>
                    <a:pt x="6827189" y="7572121"/>
                  </a:lnTo>
                  <a:lnTo>
                    <a:pt x="6825665" y="7570343"/>
                  </a:lnTo>
                  <a:lnTo>
                    <a:pt x="6824522" y="7568438"/>
                  </a:lnTo>
                  <a:lnTo>
                    <a:pt x="6823252" y="7566279"/>
                  </a:lnTo>
                  <a:lnTo>
                    <a:pt x="6822363" y="7564247"/>
                  </a:lnTo>
                  <a:lnTo>
                    <a:pt x="6821728" y="7561707"/>
                  </a:lnTo>
                  <a:lnTo>
                    <a:pt x="6820839" y="7559294"/>
                  </a:lnTo>
                  <a:lnTo>
                    <a:pt x="6820458" y="7556881"/>
                  </a:lnTo>
                  <a:lnTo>
                    <a:pt x="6820204" y="7554086"/>
                  </a:lnTo>
                  <a:lnTo>
                    <a:pt x="6820458" y="7551420"/>
                  </a:lnTo>
                  <a:lnTo>
                    <a:pt x="6821093" y="7549007"/>
                  </a:lnTo>
                  <a:lnTo>
                    <a:pt x="6821728" y="7546213"/>
                  </a:lnTo>
                  <a:lnTo>
                    <a:pt x="6822617" y="7543800"/>
                  </a:lnTo>
                  <a:lnTo>
                    <a:pt x="6823506" y="7541641"/>
                  </a:lnTo>
                  <a:lnTo>
                    <a:pt x="6824776" y="7539482"/>
                  </a:lnTo>
                  <a:lnTo>
                    <a:pt x="6826046" y="7537704"/>
                  </a:lnTo>
                  <a:lnTo>
                    <a:pt x="6827189" y="7535545"/>
                  </a:lnTo>
                  <a:lnTo>
                    <a:pt x="6829094" y="7534021"/>
                  </a:lnTo>
                  <a:lnTo>
                    <a:pt x="6830618" y="7532497"/>
                  </a:lnTo>
                  <a:lnTo>
                    <a:pt x="6832396" y="7530973"/>
                  </a:lnTo>
                  <a:lnTo>
                    <a:pt x="6834174" y="7529449"/>
                  </a:lnTo>
                  <a:lnTo>
                    <a:pt x="6836333" y="7528179"/>
                  </a:lnTo>
                  <a:lnTo>
                    <a:pt x="6838492" y="7527290"/>
                  </a:lnTo>
                  <a:lnTo>
                    <a:pt x="6840651" y="7526147"/>
                  </a:lnTo>
                  <a:lnTo>
                    <a:pt x="6842810" y="7525131"/>
                  </a:lnTo>
                  <a:lnTo>
                    <a:pt x="6845223" y="7524623"/>
                  </a:lnTo>
                  <a:lnTo>
                    <a:pt x="6847382" y="7523607"/>
                  </a:lnTo>
                  <a:lnTo>
                    <a:pt x="6849795" y="7523099"/>
                  </a:lnTo>
                  <a:lnTo>
                    <a:pt x="6852208" y="7522718"/>
                  </a:lnTo>
                  <a:lnTo>
                    <a:pt x="6855002" y="7522083"/>
                  </a:lnTo>
                  <a:lnTo>
                    <a:pt x="6857415" y="7521829"/>
                  </a:lnTo>
                  <a:lnTo>
                    <a:pt x="6860082" y="7521575"/>
                  </a:lnTo>
                  <a:lnTo>
                    <a:pt x="6862622" y="7521575"/>
                  </a:lnTo>
                  <a:lnTo>
                    <a:pt x="6865289" y="7521575"/>
                  </a:lnTo>
                  <a:lnTo>
                    <a:pt x="6867702" y="7521575"/>
                  </a:lnTo>
                  <a:lnTo>
                    <a:pt x="6870496" y="7521575"/>
                  </a:lnTo>
                  <a:lnTo>
                    <a:pt x="6872909" y="7521575"/>
                  </a:lnTo>
                  <a:lnTo>
                    <a:pt x="6875703" y="7521829"/>
                  </a:lnTo>
                  <a:lnTo>
                    <a:pt x="6878116" y="7522083"/>
                  </a:lnTo>
                  <a:lnTo>
                    <a:pt x="6880910" y="7522464"/>
                  </a:lnTo>
                  <a:lnTo>
                    <a:pt x="6883323" y="7523099"/>
                  </a:lnTo>
                  <a:lnTo>
                    <a:pt x="6883323" y="7490459"/>
                  </a:lnTo>
                </a:path>
                <a:path w="6883400" h="10017125">
                  <a:moveTo>
                    <a:pt x="6797598" y="7618730"/>
                  </a:moveTo>
                  <a:lnTo>
                    <a:pt x="6797598" y="7490459"/>
                  </a:lnTo>
                </a:path>
                <a:path w="6883400" h="10017125">
                  <a:moveTo>
                    <a:pt x="6883323" y="7746746"/>
                  </a:moveTo>
                  <a:lnTo>
                    <a:pt x="6883323" y="7712075"/>
                  </a:lnTo>
                  <a:lnTo>
                    <a:pt x="6880910" y="7712964"/>
                  </a:lnTo>
                  <a:lnTo>
                    <a:pt x="6878370" y="7713599"/>
                  </a:lnTo>
                  <a:lnTo>
                    <a:pt x="6875957" y="7713853"/>
                  </a:lnTo>
                  <a:lnTo>
                    <a:pt x="6873290" y="7714488"/>
                  </a:lnTo>
                  <a:lnTo>
                    <a:pt x="6870750" y="7714742"/>
                  </a:lnTo>
                  <a:lnTo>
                    <a:pt x="6868083" y="7714742"/>
                  </a:lnTo>
                  <a:lnTo>
                    <a:pt x="6865670" y="7715123"/>
                  </a:lnTo>
                  <a:lnTo>
                    <a:pt x="6862876" y="7715123"/>
                  </a:lnTo>
                  <a:lnTo>
                    <a:pt x="6860463" y="7714742"/>
                  </a:lnTo>
                  <a:lnTo>
                    <a:pt x="6857669" y="7714742"/>
                  </a:lnTo>
                  <a:lnTo>
                    <a:pt x="6855256" y="7714107"/>
                  </a:lnTo>
                  <a:lnTo>
                    <a:pt x="6852462" y="7713853"/>
                  </a:lnTo>
                  <a:lnTo>
                    <a:pt x="6850049" y="7713218"/>
                  </a:lnTo>
                  <a:lnTo>
                    <a:pt x="6847636" y="7712583"/>
                  </a:lnTo>
                  <a:lnTo>
                    <a:pt x="6845223" y="7712075"/>
                  </a:lnTo>
                  <a:lnTo>
                    <a:pt x="6842810" y="7711059"/>
                  </a:lnTo>
                  <a:lnTo>
                    <a:pt x="6840651" y="7710170"/>
                  </a:lnTo>
                  <a:lnTo>
                    <a:pt x="6838492" y="7709027"/>
                  </a:lnTo>
                  <a:lnTo>
                    <a:pt x="6836333" y="7707757"/>
                  </a:lnTo>
                  <a:lnTo>
                    <a:pt x="6834174" y="7706486"/>
                  </a:lnTo>
                  <a:lnTo>
                    <a:pt x="6832396" y="7704963"/>
                  </a:lnTo>
                  <a:lnTo>
                    <a:pt x="6830618" y="7703439"/>
                  </a:lnTo>
                  <a:lnTo>
                    <a:pt x="6828713" y="7701915"/>
                  </a:lnTo>
                  <a:lnTo>
                    <a:pt x="6827189" y="7700136"/>
                  </a:lnTo>
                  <a:lnTo>
                    <a:pt x="6825665" y="7698359"/>
                  </a:lnTo>
                  <a:lnTo>
                    <a:pt x="6824522" y="7696454"/>
                  </a:lnTo>
                  <a:lnTo>
                    <a:pt x="6823252" y="7694295"/>
                  </a:lnTo>
                  <a:lnTo>
                    <a:pt x="6822363" y="7692263"/>
                  </a:lnTo>
                  <a:lnTo>
                    <a:pt x="6821728" y="7689723"/>
                  </a:lnTo>
                  <a:lnTo>
                    <a:pt x="6820839" y="7687691"/>
                  </a:lnTo>
                  <a:lnTo>
                    <a:pt x="6820458" y="7684897"/>
                  </a:lnTo>
                  <a:lnTo>
                    <a:pt x="6820204" y="7682103"/>
                  </a:lnTo>
                  <a:lnTo>
                    <a:pt x="6820458" y="7679436"/>
                  </a:lnTo>
                  <a:lnTo>
                    <a:pt x="6821093" y="7677023"/>
                  </a:lnTo>
                  <a:lnTo>
                    <a:pt x="6821728" y="7674229"/>
                  </a:lnTo>
                  <a:lnTo>
                    <a:pt x="6822617" y="7671816"/>
                  </a:lnTo>
                  <a:lnTo>
                    <a:pt x="6823506" y="7669657"/>
                  </a:lnTo>
                  <a:lnTo>
                    <a:pt x="6824776" y="7667498"/>
                  </a:lnTo>
                  <a:lnTo>
                    <a:pt x="6826046" y="7665720"/>
                  </a:lnTo>
                  <a:lnTo>
                    <a:pt x="6827189" y="7663815"/>
                  </a:lnTo>
                  <a:lnTo>
                    <a:pt x="6829094" y="7662036"/>
                  </a:lnTo>
                  <a:lnTo>
                    <a:pt x="6830618" y="7660513"/>
                  </a:lnTo>
                  <a:lnTo>
                    <a:pt x="6832396" y="7658989"/>
                  </a:lnTo>
                  <a:lnTo>
                    <a:pt x="6834174" y="7657719"/>
                  </a:lnTo>
                  <a:lnTo>
                    <a:pt x="6836333" y="7656195"/>
                  </a:lnTo>
                  <a:lnTo>
                    <a:pt x="6838492" y="7655306"/>
                  </a:lnTo>
                  <a:lnTo>
                    <a:pt x="6840651" y="7654163"/>
                  </a:lnTo>
                  <a:lnTo>
                    <a:pt x="6842810" y="7653147"/>
                  </a:lnTo>
                  <a:lnTo>
                    <a:pt x="6845223" y="7652639"/>
                  </a:lnTo>
                  <a:lnTo>
                    <a:pt x="6847382" y="7651623"/>
                  </a:lnTo>
                  <a:lnTo>
                    <a:pt x="6849795" y="7651115"/>
                  </a:lnTo>
                  <a:lnTo>
                    <a:pt x="6852208" y="7650734"/>
                  </a:lnTo>
                  <a:lnTo>
                    <a:pt x="6855002" y="7650099"/>
                  </a:lnTo>
                  <a:lnTo>
                    <a:pt x="6857415" y="7649845"/>
                  </a:lnTo>
                  <a:lnTo>
                    <a:pt x="6860082" y="7649845"/>
                  </a:lnTo>
                  <a:lnTo>
                    <a:pt x="6862622" y="7649591"/>
                  </a:lnTo>
                  <a:lnTo>
                    <a:pt x="6865289" y="7649591"/>
                  </a:lnTo>
                  <a:lnTo>
                    <a:pt x="6867702" y="7649591"/>
                  </a:lnTo>
                  <a:lnTo>
                    <a:pt x="6870496" y="7649591"/>
                  </a:lnTo>
                  <a:lnTo>
                    <a:pt x="6872909" y="7649845"/>
                  </a:lnTo>
                  <a:lnTo>
                    <a:pt x="6875703" y="7649845"/>
                  </a:lnTo>
                  <a:lnTo>
                    <a:pt x="6878116" y="7650099"/>
                  </a:lnTo>
                  <a:lnTo>
                    <a:pt x="6880910" y="7650480"/>
                  </a:lnTo>
                  <a:lnTo>
                    <a:pt x="6883323" y="7651115"/>
                  </a:lnTo>
                  <a:lnTo>
                    <a:pt x="6883323" y="7618476"/>
                  </a:lnTo>
                </a:path>
                <a:path w="6883400" h="10017125">
                  <a:moveTo>
                    <a:pt x="6797598" y="7746746"/>
                  </a:moveTo>
                  <a:lnTo>
                    <a:pt x="6797598" y="7618476"/>
                  </a:lnTo>
                </a:path>
                <a:path w="6883400" h="10017125">
                  <a:moveTo>
                    <a:pt x="6883323" y="7874761"/>
                  </a:moveTo>
                  <a:lnTo>
                    <a:pt x="6883323" y="7840091"/>
                  </a:lnTo>
                  <a:lnTo>
                    <a:pt x="6880910" y="7840980"/>
                  </a:lnTo>
                  <a:lnTo>
                    <a:pt x="6878370" y="7841615"/>
                  </a:lnTo>
                  <a:lnTo>
                    <a:pt x="6875957" y="7842123"/>
                  </a:lnTo>
                  <a:lnTo>
                    <a:pt x="6873290" y="7842504"/>
                  </a:lnTo>
                  <a:lnTo>
                    <a:pt x="6870750" y="7842758"/>
                  </a:lnTo>
                  <a:lnTo>
                    <a:pt x="6868083" y="7842758"/>
                  </a:lnTo>
                  <a:lnTo>
                    <a:pt x="6865670" y="7843139"/>
                  </a:lnTo>
                  <a:lnTo>
                    <a:pt x="6862876" y="7843139"/>
                  </a:lnTo>
                  <a:lnTo>
                    <a:pt x="6860463" y="7842758"/>
                  </a:lnTo>
                  <a:lnTo>
                    <a:pt x="6857669" y="7842758"/>
                  </a:lnTo>
                  <a:lnTo>
                    <a:pt x="6855256" y="7842123"/>
                  </a:lnTo>
                  <a:lnTo>
                    <a:pt x="6852462" y="7841869"/>
                  </a:lnTo>
                  <a:lnTo>
                    <a:pt x="6850049" y="7841234"/>
                  </a:lnTo>
                  <a:lnTo>
                    <a:pt x="6847636" y="7840599"/>
                  </a:lnTo>
                  <a:lnTo>
                    <a:pt x="6845223" y="7840091"/>
                  </a:lnTo>
                  <a:lnTo>
                    <a:pt x="6842810" y="7839075"/>
                  </a:lnTo>
                  <a:lnTo>
                    <a:pt x="6832396" y="7832979"/>
                  </a:lnTo>
                  <a:lnTo>
                    <a:pt x="6830618" y="7831836"/>
                  </a:lnTo>
                  <a:lnTo>
                    <a:pt x="6828713" y="7829931"/>
                  </a:lnTo>
                  <a:lnTo>
                    <a:pt x="6827189" y="7828153"/>
                  </a:lnTo>
                  <a:lnTo>
                    <a:pt x="6825665" y="7826375"/>
                  </a:lnTo>
                  <a:lnTo>
                    <a:pt x="6824522" y="7824470"/>
                  </a:lnTo>
                  <a:lnTo>
                    <a:pt x="6823252" y="7822311"/>
                  </a:lnTo>
                  <a:lnTo>
                    <a:pt x="6822363" y="7820279"/>
                  </a:lnTo>
                  <a:lnTo>
                    <a:pt x="6821728" y="7817739"/>
                  </a:lnTo>
                  <a:lnTo>
                    <a:pt x="6820839" y="7815707"/>
                  </a:lnTo>
                  <a:lnTo>
                    <a:pt x="6820458" y="7812913"/>
                  </a:lnTo>
                  <a:lnTo>
                    <a:pt x="6820204" y="7810500"/>
                  </a:lnTo>
                  <a:lnTo>
                    <a:pt x="6820458" y="7807452"/>
                  </a:lnTo>
                  <a:lnTo>
                    <a:pt x="6821093" y="7805039"/>
                  </a:lnTo>
                  <a:lnTo>
                    <a:pt x="6821728" y="7802499"/>
                  </a:lnTo>
                  <a:lnTo>
                    <a:pt x="6822617" y="7800086"/>
                  </a:lnTo>
                  <a:lnTo>
                    <a:pt x="6823506" y="7797673"/>
                  </a:lnTo>
                  <a:lnTo>
                    <a:pt x="6824776" y="7795514"/>
                  </a:lnTo>
                  <a:lnTo>
                    <a:pt x="6826046" y="7793736"/>
                  </a:lnTo>
                  <a:lnTo>
                    <a:pt x="6827189" y="7791831"/>
                  </a:lnTo>
                  <a:lnTo>
                    <a:pt x="6829094" y="7790053"/>
                  </a:lnTo>
                  <a:lnTo>
                    <a:pt x="6830618" y="7788529"/>
                  </a:lnTo>
                  <a:lnTo>
                    <a:pt x="6832396" y="7787005"/>
                  </a:lnTo>
                  <a:lnTo>
                    <a:pt x="6834174" y="7785734"/>
                  </a:lnTo>
                  <a:lnTo>
                    <a:pt x="6836333" y="7784592"/>
                  </a:lnTo>
                  <a:lnTo>
                    <a:pt x="6838492" y="7783322"/>
                  </a:lnTo>
                  <a:lnTo>
                    <a:pt x="6840651" y="7782433"/>
                  </a:lnTo>
                  <a:lnTo>
                    <a:pt x="6842810" y="7781163"/>
                  </a:lnTo>
                  <a:lnTo>
                    <a:pt x="6845223" y="7780655"/>
                  </a:lnTo>
                  <a:lnTo>
                    <a:pt x="6847382" y="7779639"/>
                  </a:lnTo>
                  <a:lnTo>
                    <a:pt x="6849795" y="7779131"/>
                  </a:lnTo>
                  <a:lnTo>
                    <a:pt x="6852208" y="7778750"/>
                  </a:lnTo>
                  <a:lnTo>
                    <a:pt x="6855002" y="7778115"/>
                  </a:lnTo>
                  <a:lnTo>
                    <a:pt x="6857415" y="7777861"/>
                  </a:lnTo>
                  <a:lnTo>
                    <a:pt x="6860082" y="7777861"/>
                  </a:lnTo>
                  <a:lnTo>
                    <a:pt x="6862622" y="7777607"/>
                  </a:lnTo>
                  <a:lnTo>
                    <a:pt x="6865289" y="7777607"/>
                  </a:lnTo>
                  <a:lnTo>
                    <a:pt x="6867702" y="7777607"/>
                  </a:lnTo>
                  <a:lnTo>
                    <a:pt x="6870496" y="7777607"/>
                  </a:lnTo>
                  <a:lnTo>
                    <a:pt x="6872909" y="7777861"/>
                  </a:lnTo>
                  <a:lnTo>
                    <a:pt x="6875703" y="7777861"/>
                  </a:lnTo>
                  <a:lnTo>
                    <a:pt x="6878116" y="7778496"/>
                  </a:lnTo>
                  <a:lnTo>
                    <a:pt x="6880910" y="7778750"/>
                  </a:lnTo>
                  <a:lnTo>
                    <a:pt x="6883323" y="7779131"/>
                  </a:lnTo>
                  <a:lnTo>
                    <a:pt x="6883323" y="7746746"/>
                  </a:lnTo>
                </a:path>
                <a:path w="6883400" h="10017125">
                  <a:moveTo>
                    <a:pt x="6797598" y="7874761"/>
                  </a:moveTo>
                  <a:lnTo>
                    <a:pt x="6797598" y="7746746"/>
                  </a:lnTo>
                </a:path>
                <a:path w="6883400" h="10017125">
                  <a:moveTo>
                    <a:pt x="6883323" y="8002778"/>
                  </a:moveTo>
                  <a:lnTo>
                    <a:pt x="6883323" y="7968361"/>
                  </a:lnTo>
                  <a:lnTo>
                    <a:pt x="6880910" y="7968996"/>
                  </a:lnTo>
                  <a:lnTo>
                    <a:pt x="6878370" y="7969631"/>
                  </a:lnTo>
                  <a:lnTo>
                    <a:pt x="6875957" y="7970139"/>
                  </a:lnTo>
                  <a:lnTo>
                    <a:pt x="6873290" y="7970520"/>
                  </a:lnTo>
                  <a:lnTo>
                    <a:pt x="6870750" y="7970774"/>
                  </a:lnTo>
                  <a:lnTo>
                    <a:pt x="6868083" y="7970774"/>
                  </a:lnTo>
                  <a:lnTo>
                    <a:pt x="6865670" y="7971155"/>
                  </a:lnTo>
                  <a:lnTo>
                    <a:pt x="6862876" y="7971155"/>
                  </a:lnTo>
                  <a:lnTo>
                    <a:pt x="6860463" y="7970774"/>
                  </a:lnTo>
                  <a:lnTo>
                    <a:pt x="6857669" y="7970774"/>
                  </a:lnTo>
                  <a:lnTo>
                    <a:pt x="6855256" y="7970520"/>
                  </a:lnTo>
                  <a:lnTo>
                    <a:pt x="6852462" y="7969884"/>
                  </a:lnTo>
                  <a:lnTo>
                    <a:pt x="6850049" y="7969250"/>
                  </a:lnTo>
                  <a:lnTo>
                    <a:pt x="6847636" y="7968615"/>
                  </a:lnTo>
                  <a:lnTo>
                    <a:pt x="6845223" y="7968107"/>
                  </a:lnTo>
                  <a:lnTo>
                    <a:pt x="6842810" y="7967091"/>
                  </a:lnTo>
                  <a:lnTo>
                    <a:pt x="6840651" y="7966202"/>
                  </a:lnTo>
                  <a:lnTo>
                    <a:pt x="6838492" y="7965059"/>
                  </a:lnTo>
                  <a:lnTo>
                    <a:pt x="6836333" y="7963789"/>
                  </a:lnTo>
                  <a:lnTo>
                    <a:pt x="6834174" y="7962519"/>
                  </a:lnTo>
                  <a:lnTo>
                    <a:pt x="6832396" y="7960995"/>
                  </a:lnTo>
                  <a:lnTo>
                    <a:pt x="6830618" y="7959852"/>
                  </a:lnTo>
                  <a:lnTo>
                    <a:pt x="6828713" y="7957947"/>
                  </a:lnTo>
                  <a:lnTo>
                    <a:pt x="6827189" y="7956423"/>
                  </a:lnTo>
                  <a:lnTo>
                    <a:pt x="6825665" y="7954645"/>
                  </a:lnTo>
                  <a:lnTo>
                    <a:pt x="6824522" y="7952486"/>
                  </a:lnTo>
                  <a:lnTo>
                    <a:pt x="6823252" y="7950327"/>
                  </a:lnTo>
                  <a:lnTo>
                    <a:pt x="6822363" y="7948295"/>
                  </a:lnTo>
                  <a:lnTo>
                    <a:pt x="6821728" y="7945755"/>
                  </a:lnTo>
                  <a:lnTo>
                    <a:pt x="6820839" y="7943723"/>
                  </a:lnTo>
                  <a:lnTo>
                    <a:pt x="6820458" y="7940929"/>
                  </a:lnTo>
                  <a:lnTo>
                    <a:pt x="6820204" y="7938516"/>
                  </a:lnTo>
                  <a:lnTo>
                    <a:pt x="6820458" y="7935468"/>
                  </a:lnTo>
                  <a:lnTo>
                    <a:pt x="6821093" y="7933055"/>
                  </a:lnTo>
                  <a:lnTo>
                    <a:pt x="6821728" y="7930515"/>
                  </a:lnTo>
                  <a:lnTo>
                    <a:pt x="6822617" y="7928102"/>
                  </a:lnTo>
                  <a:lnTo>
                    <a:pt x="6823506" y="7925689"/>
                  </a:lnTo>
                  <a:lnTo>
                    <a:pt x="6824776" y="7923530"/>
                  </a:lnTo>
                  <a:lnTo>
                    <a:pt x="6826046" y="7921752"/>
                  </a:lnTo>
                  <a:lnTo>
                    <a:pt x="6827189" y="7919847"/>
                  </a:lnTo>
                  <a:lnTo>
                    <a:pt x="6829094" y="7918069"/>
                  </a:lnTo>
                  <a:lnTo>
                    <a:pt x="6830618" y="7916545"/>
                  </a:lnTo>
                  <a:lnTo>
                    <a:pt x="6832396" y="7915021"/>
                  </a:lnTo>
                  <a:lnTo>
                    <a:pt x="6834174" y="7913751"/>
                  </a:lnTo>
                  <a:lnTo>
                    <a:pt x="6836333" y="7912608"/>
                  </a:lnTo>
                  <a:lnTo>
                    <a:pt x="6838492" y="7911338"/>
                  </a:lnTo>
                  <a:lnTo>
                    <a:pt x="6840651" y="7910449"/>
                  </a:lnTo>
                  <a:lnTo>
                    <a:pt x="6842810" y="7909559"/>
                  </a:lnTo>
                  <a:lnTo>
                    <a:pt x="6845223" y="7908671"/>
                  </a:lnTo>
                  <a:lnTo>
                    <a:pt x="6847382" y="7907655"/>
                  </a:lnTo>
                  <a:lnTo>
                    <a:pt x="6849795" y="7907401"/>
                  </a:lnTo>
                  <a:lnTo>
                    <a:pt x="6852208" y="7906766"/>
                  </a:lnTo>
                  <a:lnTo>
                    <a:pt x="6855002" y="7906131"/>
                  </a:lnTo>
                  <a:lnTo>
                    <a:pt x="6857415" y="7905877"/>
                  </a:lnTo>
                  <a:lnTo>
                    <a:pt x="6860082" y="7905877"/>
                  </a:lnTo>
                  <a:lnTo>
                    <a:pt x="6862622" y="7905623"/>
                  </a:lnTo>
                  <a:lnTo>
                    <a:pt x="6865289" y="7905623"/>
                  </a:lnTo>
                  <a:lnTo>
                    <a:pt x="6867702" y="7905623"/>
                  </a:lnTo>
                  <a:lnTo>
                    <a:pt x="6870496" y="7905623"/>
                  </a:lnTo>
                  <a:lnTo>
                    <a:pt x="6872909" y="7905877"/>
                  </a:lnTo>
                  <a:lnTo>
                    <a:pt x="6875703" y="7905877"/>
                  </a:lnTo>
                  <a:lnTo>
                    <a:pt x="6878116" y="7906511"/>
                  </a:lnTo>
                  <a:lnTo>
                    <a:pt x="6880910" y="7906766"/>
                  </a:lnTo>
                  <a:lnTo>
                    <a:pt x="6883323" y="7907147"/>
                  </a:lnTo>
                  <a:lnTo>
                    <a:pt x="6883323" y="7874761"/>
                  </a:lnTo>
                </a:path>
                <a:path w="6883400" h="10017125">
                  <a:moveTo>
                    <a:pt x="6797598" y="8002778"/>
                  </a:moveTo>
                  <a:lnTo>
                    <a:pt x="6797598" y="7874761"/>
                  </a:lnTo>
                </a:path>
                <a:path w="6883400" h="10017125">
                  <a:moveTo>
                    <a:pt x="6883323" y="8130794"/>
                  </a:moveTo>
                  <a:lnTo>
                    <a:pt x="6883323" y="8096377"/>
                  </a:lnTo>
                  <a:lnTo>
                    <a:pt x="6880910" y="8097011"/>
                  </a:lnTo>
                  <a:lnTo>
                    <a:pt x="6878370" y="8097647"/>
                  </a:lnTo>
                  <a:lnTo>
                    <a:pt x="6875957" y="8098155"/>
                  </a:lnTo>
                  <a:lnTo>
                    <a:pt x="6873290" y="8098536"/>
                  </a:lnTo>
                  <a:lnTo>
                    <a:pt x="6870750" y="8098790"/>
                  </a:lnTo>
                  <a:lnTo>
                    <a:pt x="6868083" y="8099171"/>
                  </a:lnTo>
                  <a:lnTo>
                    <a:pt x="6865670" y="8099171"/>
                  </a:lnTo>
                  <a:lnTo>
                    <a:pt x="6862876" y="8099171"/>
                  </a:lnTo>
                  <a:lnTo>
                    <a:pt x="6860463" y="8099171"/>
                  </a:lnTo>
                  <a:lnTo>
                    <a:pt x="6857669" y="8098790"/>
                  </a:lnTo>
                  <a:lnTo>
                    <a:pt x="6855256" y="8098536"/>
                  </a:lnTo>
                  <a:lnTo>
                    <a:pt x="6852462" y="8097901"/>
                  </a:lnTo>
                  <a:lnTo>
                    <a:pt x="6850049" y="8097647"/>
                  </a:lnTo>
                  <a:lnTo>
                    <a:pt x="6847636" y="8096631"/>
                  </a:lnTo>
                  <a:lnTo>
                    <a:pt x="6845223" y="8096123"/>
                  </a:lnTo>
                  <a:lnTo>
                    <a:pt x="6842810" y="8095107"/>
                  </a:lnTo>
                  <a:lnTo>
                    <a:pt x="6840651" y="8094218"/>
                  </a:lnTo>
                  <a:lnTo>
                    <a:pt x="6838492" y="8093329"/>
                  </a:lnTo>
                  <a:lnTo>
                    <a:pt x="6836333" y="8091805"/>
                  </a:lnTo>
                  <a:lnTo>
                    <a:pt x="6824522" y="8080502"/>
                  </a:lnTo>
                  <a:lnTo>
                    <a:pt x="6823252" y="8078343"/>
                  </a:lnTo>
                  <a:lnTo>
                    <a:pt x="6822363" y="8076311"/>
                  </a:lnTo>
                  <a:lnTo>
                    <a:pt x="6821728" y="8074152"/>
                  </a:lnTo>
                  <a:lnTo>
                    <a:pt x="6820839" y="8071739"/>
                  </a:lnTo>
                  <a:lnTo>
                    <a:pt x="6820458" y="8068945"/>
                  </a:lnTo>
                  <a:lnTo>
                    <a:pt x="6820204" y="8066532"/>
                  </a:lnTo>
                  <a:lnTo>
                    <a:pt x="6824776" y="8051927"/>
                  </a:lnTo>
                  <a:lnTo>
                    <a:pt x="6826046" y="8049768"/>
                  </a:lnTo>
                  <a:lnTo>
                    <a:pt x="6827189" y="8047863"/>
                  </a:lnTo>
                  <a:lnTo>
                    <a:pt x="6829094" y="8046339"/>
                  </a:lnTo>
                  <a:lnTo>
                    <a:pt x="6830618" y="8044561"/>
                  </a:lnTo>
                  <a:lnTo>
                    <a:pt x="6832396" y="8043036"/>
                  </a:lnTo>
                  <a:lnTo>
                    <a:pt x="6834174" y="8041767"/>
                  </a:lnTo>
                  <a:lnTo>
                    <a:pt x="6836333" y="8040624"/>
                  </a:lnTo>
                  <a:lnTo>
                    <a:pt x="6838492" y="8039354"/>
                  </a:lnTo>
                  <a:lnTo>
                    <a:pt x="6840651" y="8038465"/>
                  </a:lnTo>
                  <a:lnTo>
                    <a:pt x="6842810" y="8037576"/>
                  </a:lnTo>
                  <a:lnTo>
                    <a:pt x="6845223" y="8036686"/>
                  </a:lnTo>
                  <a:lnTo>
                    <a:pt x="6847382" y="8036052"/>
                  </a:lnTo>
                  <a:lnTo>
                    <a:pt x="6849795" y="8035417"/>
                  </a:lnTo>
                  <a:lnTo>
                    <a:pt x="6852208" y="8034782"/>
                  </a:lnTo>
                  <a:lnTo>
                    <a:pt x="6855002" y="8034528"/>
                  </a:lnTo>
                  <a:lnTo>
                    <a:pt x="6857415" y="8034147"/>
                  </a:lnTo>
                  <a:lnTo>
                    <a:pt x="6860082" y="8033893"/>
                  </a:lnTo>
                  <a:lnTo>
                    <a:pt x="6862622" y="8033639"/>
                  </a:lnTo>
                  <a:lnTo>
                    <a:pt x="6865289" y="8033639"/>
                  </a:lnTo>
                  <a:lnTo>
                    <a:pt x="6867702" y="8033639"/>
                  </a:lnTo>
                  <a:lnTo>
                    <a:pt x="6870496" y="8033639"/>
                  </a:lnTo>
                  <a:lnTo>
                    <a:pt x="6872909" y="8033893"/>
                  </a:lnTo>
                  <a:lnTo>
                    <a:pt x="6875703" y="8034147"/>
                  </a:lnTo>
                  <a:lnTo>
                    <a:pt x="6878116" y="8034528"/>
                  </a:lnTo>
                  <a:lnTo>
                    <a:pt x="6880910" y="8034782"/>
                  </a:lnTo>
                  <a:lnTo>
                    <a:pt x="6883323" y="8035163"/>
                  </a:lnTo>
                  <a:lnTo>
                    <a:pt x="6883323" y="8002778"/>
                  </a:lnTo>
                </a:path>
                <a:path w="6883400" h="10017125">
                  <a:moveTo>
                    <a:pt x="6797598" y="8130794"/>
                  </a:moveTo>
                  <a:lnTo>
                    <a:pt x="6797598" y="8002778"/>
                  </a:lnTo>
                </a:path>
                <a:path w="6883400" h="10017125">
                  <a:moveTo>
                    <a:pt x="6883323" y="8258809"/>
                  </a:moveTo>
                  <a:lnTo>
                    <a:pt x="6883323" y="8224393"/>
                  </a:lnTo>
                  <a:lnTo>
                    <a:pt x="6880910" y="8225028"/>
                  </a:lnTo>
                  <a:lnTo>
                    <a:pt x="6878370" y="8225663"/>
                  </a:lnTo>
                  <a:lnTo>
                    <a:pt x="6875957" y="8226171"/>
                  </a:lnTo>
                  <a:lnTo>
                    <a:pt x="6873290" y="8226552"/>
                  </a:lnTo>
                  <a:lnTo>
                    <a:pt x="6870750" y="8226806"/>
                  </a:lnTo>
                  <a:lnTo>
                    <a:pt x="6868083" y="8227186"/>
                  </a:lnTo>
                  <a:lnTo>
                    <a:pt x="6865670" y="8227186"/>
                  </a:lnTo>
                  <a:lnTo>
                    <a:pt x="6862876" y="8227186"/>
                  </a:lnTo>
                  <a:lnTo>
                    <a:pt x="6860463" y="8227186"/>
                  </a:lnTo>
                  <a:lnTo>
                    <a:pt x="6857669" y="8226806"/>
                  </a:lnTo>
                  <a:lnTo>
                    <a:pt x="6855256" y="8226552"/>
                  </a:lnTo>
                  <a:lnTo>
                    <a:pt x="6852462" y="8226171"/>
                  </a:lnTo>
                  <a:lnTo>
                    <a:pt x="6850049" y="8225663"/>
                  </a:lnTo>
                  <a:lnTo>
                    <a:pt x="6847636" y="8224647"/>
                  </a:lnTo>
                  <a:lnTo>
                    <a:pt x="6845223" y="8224139"/>
                  </a:lnTo>
                  <a:lnTo>
                    <a:pt x="6842810" y="8223123"/>
                  </a:lnTo>
                  <a:lnTo>
                    <a:pt x="6840651" y="8222234"/>
                  </a:lnTo>
                  <a:lnTo>
                    <a:pt x="6838492" y="8221345"/>
                  </a:lnTo>
                  <a:lnTo>
                    <a:pt x="6836333" y="8220075"/>
                  </a:lnTo>
                  <a:lnTo>
                    <a:pt x="6834174" y="8218551"/>
                  </a:lnTo>
                  <a:lnTo>
                    <a:pt x="6832396" y="8217408"/>
                  </a:lnTo>
                  <a:lnTo>
                    <a:pt x="6830618" y="8215884"/>
                  </a:lnTo>
                  <a:lnTo>
                    <a:pt x="6828713" y="8214359"/>
                  </a:lnTo>
                  <a:lnTo>
                    <a:pt x="6827189" y="8212455"/>
                  </a:lnTo>
                  <a:lnTo>
                    <a:pt x="6825665" y="8210677"/>
                  </a:lnTo>
                  <a:lnTo>
                    <a:pt x="6824522" y="8208518"/>
                  </a:lnTo>
                  <a:lnTo>
                    <a:pt x="6823252" y="8206740"/>
                  </a:lnTo>
                  <a:lnTo>
                    <a:pt x="6822363" y="8204327"/>
                  </a:lnTo>
                  <a:lnTo>
                    <a:pt x="6821728" y="8202168"/>
                  </a:lnTo>
                  <a:lnTo>
                    <a:pt x="6820839" y="8199755"/>
                  </a:lnTo>
                  <a:lnTo>
                    <a:pt x="6820458" y="8196961"/>
                  </a:lnTo>
                  <a:lnTo>
                    <a:pt x="6820204" y="8194548"/>
                  </a:lnTo>
                  <a:lnTo>
                    <a:pt x="6824776" y="8179943"/>
                  </a:lnTo>
                  <a:lnTo>
                    <a:pt x="6826046" y="8177784"/>
                  </a:lnTo>
                  <a:lnTo>
                    <a:pt x="6827189" y="8175879"/>
                  </a:lnTo>
                  <a:lnTo>
                    <a:pt x="6829094" y="8174355"/>
                  </a:lnTo>
                  <a:lnTo>
                    <a:pt x="6830618" y="8172577"/>
                  </a:lnTo>
                  <a:lnTo>
                    <a:pt x="6832396" y="8171053"/>
                  </a:lnTo>
                  <a:lnTo>
                    <a:pt x="6834174" y="8169783"/>
                  </a:lnTo>
                  <a:lnTo>
                    <a:pt x="6836333" y="8168640"/>
                  </a:lnTo>
                  <a:lnTo>
                    <a:pt x="6838492" y="8167370"/>
                  </a:lnTo>
                  <a:lnTo>
                    <a:pt x="6855002" y="8162544"/>
                  </a:lnTo>
                  <a:lnTo>
                    <a:pt x="6857415" y="8162163"/>
                  </a:lnTo>
                  <a:lnTo>
                    <a:pt x="6860082" y="8161909"/>
                  </a:lnTo>
                  <a:lnTo>
                    <a:pt x="6862622" y="8161655"/>
                  </a:lnTo>
                  <a:lnTo>
                    <a:pt x="6865289" y="8161655"/>
                  </a:lnTo>
                  <a:lnTo>
                    <a:pt x="6867702" y="8161655"/>
                  </a:lnTo>
                  <a:lnTo>
                    <a:pt x="6870496" y="8161655"/>
                  </a:lnTo>
                  <a:lnTo>
                    <a:pt x="6872909" y="8161909"/>
                  </a:lnTo>
                  <a:lnTo>
                    <a:pt x="6875703" y="8162163"/>
                  </a:lnTo>
                  <a:lnTo>
                    <a:pt x="6878116" y="8162544"/>
                  </a:lnTo>
                  <a:lnTo>
                    <a:pt x="6880910" y="8162798"/>
                  </a:lnTo>
                  <a:lnTo>
                    <a:pt x="6883323" y="8163179"/>
                  </a:lnTo>
                  <a:lnTo>
                    <a:pt x="6883323" y="8130794"/>
                  </a:lnTo>
                </a:path>
                <a:path w="6883400" h="10017125">
                  <a:moveTo>
                    <a:pt x="6797598" y="8258809"/>
                  </a:moveTo>
                  <a:lnTo>
                    <a:pt x="6797598" y="8130794"/>
                  </a:lnTo>
                </a:path>
                <a:path w="6883400" h="10017125">
                  <a:moveTo>
                    <a:pt x="6883323" y="8386826"/>
                  </a:moveTo>
                  <a:lnTo>
                    <a:pt x="6883323" y="8352409"/>
                  </a:lnTo>
                  <a:lnTo>
                    <a:pt x="6880910" y="8353044"/>
                  </a:lnTo>
                  <a:lnTo>
                    <a:pt x="6878370" y="8353679"/>
                  </a:lnTo>
                  <a:lnTo>
                    <a:pt x="6875957" y="8354186"/>
                  </a:lnTo>
                  <a:lnTo>
                    <a:pt x="6873290" y="8354568"/>
                  </a:lnTo>
                  <a:lnTo>
                    <a:pt x="6870750" y="8354822"/>
                  </a:lnTo>
                  <a:lnTo>
                    <a:pt x="6868083" y="8355203"/>
                  </a:lnTo>
                  <a:lnTo>
                    <a:pt x="6865670" y="8355203"/>
                  </a:lnTo>
                  <a:lnTo>
                    <a:pt x="6862876" y="8355203"/>
                  </a:lnTo>
                  <a:lnTo>
                    <a:pt x="6860463" y="8355203"/>
                  </a:lnTo>
                  <a:lnTo>
                    <a:pt x="6857669" y="8354822"/>
                  </a:lnTo>
                  <a:lnTo>
                    <a:pt x="6845223" y="8352155"/>
                  </a:lnTo>
                  <a:lnTo>
                    <a:pt x="6842810" y="8351520"/>
                  </a:lnTo>
                  <a:lnTo>
                    <a:pt x="6840651" y="8350250"/>
                  </a:lnTo>
                  <a:lnTo>
                    <a:pt x="6838492" y="8349361"/>
                  </a:lnTo>
                  <a:lnTo>
                    <a:pt x="6836333" y="8348091"/>
                  </a:lnTo>
                  <a:lnTo>
                    <a:pt x="6834174" y="8346948"/>
                  </a:lnTo>
                  <a:lnTo>
                    <a:pt x="6832396" y="8345424"/>
                  </a:lnTo>
                  <a:lnTo>
                    <a:pt x="6830618" y="8343900"/>
                  </a:lnTo>
                  <a:lnTo>
                    <a:pt x="6828713" y="8342376"/>
                  </a:lnTo>
                  <a:lnTo>
                    <a:pt x="6827189" y="8340471"/>
                  </a:lnTo>
                  <a:lnTo>
                    <a:pt x="6825665" y="8338693"/>
                  </a:lnTo>
                  <a:lnTo>
                    <a:pt x="6824522" y="8336534"/>
                  </a:lnTo>
                  <a:lnTo>
                    <a:pt x="6823252" y="8334756"/>
                  </a:lnTo>
                  <a:lnTo>
                    <a:pt x="6822363" y="8332343"/>
                  </a:lnTo>
                  <a:lnTo>
                    <a:pt x="6821728" y="8330184"/>
                  </a:lnTo>
                  <a:lnTo>
                    <a:pt x="6820839" y="8327771"/>
                  </a:lnTo>
                  <a:lnTo>
                    <a:pt x="6820458" y="8325231"/>
                  </a:lnTo>
                  <a:lnTo>
                    <a:pt x="6820204" y="8322564"/>
                  </a:lnTo>
                  <a:lnTo>
                    <a:pt x="6820458" y="8319770"/>
                  </a:lnTo>
                  <a:lnTo>
                    <a:pt x="6821093" y="8317103"/>
                  </a:lnTo>
                  <a:lnTo>
                    <a:pt x="6821728" y="8314563"/>
                  </a:lnTo>
                  <a:lnTo>
                    <a:pt x="6822617" y="8312150"/>
                  </a:lnTo>
                  <a:lnTo>
                    <a:pt x="6823506" y="8309991"/>
                  </a:lnTo>
                  <a:lnTo>
                    <a:pt x="6824776" y="8307959"/>
                  </a:lnTo>
                  <a:lnTo>
                    <a:pt x="6826046" y="8305800"/>
                  </a:lnTo>
                  <a:lnTo>
                    <a:pt x="6827189" y="8303895"/>
                  </a:lnTo>
                  <a:lnTo>
                    <a:pt x="6829094" y="8302371"/>
                  </a:lnTo>
                  <a:lnTo>
                    <a:pt x="6830618" y="8300593"/>
                  </a:lnTo>
                  <a:lnTo>
                    <a:pt x="6832396" y="8299323"/>
                  </a:lnTo>
                  <a:lnTo>
                    <a:pt x="6834174" y="8297799"/>
                  </a:lnTo>
                  <a:lnTo>
                    <a:pt x="6836333" y="8296656"/>
                  </a:lnTo>
                  <a:lnTo>
                    <a:pt x="6838492" y="8295386"/>
                  </a:lnTo>
                  <a:lnTo>
                    <a:pt x="6840651" y="8294497"/>
                  </a:lnTo>
                  <a:lnTo>
                    <a:pt x="6842810" y="8293608"/>
                  </a:lnTo>
                  <a:lnTo>
                    <a:pt x="6855002" y="8290559"/>
                  </a:lnTo>
                  <a:lnTo>
                    <a:pt x="6857415" y="8290179"/>
                  </a:lnTo>
                  <a:lnTo>
                    <a:pt x="6860082" y="8289925"/>
                  </a:lnTo>
                  <a:lnTo>
                    <a:pt x="6862622" y="8289925"/>
                  </a:lnTo>
                  <a:lnTo>
                    <a:pt x="6865289" y="8289671"/>
                  </a:lnTo>
                  <a:lnTo>
                    <a:pt x="6867702" y="8289671"/>
                  </a:lnTo>
                  <a:lnTo>
                    <a:pt x="6870496" y="8289925"/>
                  </a:lnTo>
                  <a:lnTo>
                    <a:pt x="6872909" y="8289925"/>
                  </a:lnTo>
                  <a:lnTo>
                    <a:pt x="6875703" y="8290179"/>
                  </a:lnTo>
                  <a:lnTo>
                    <a:pt x="6878116" y="8290559"/>
                  </a:lnTo>
                  <a:lnTo>
                    <a:pt x="6880910" y="8290814"/>
                  </a:lnTo>
                  <a:lnTo>
                    <a:pt x="6883323" y="8291449"/>
                  </a:lnTo>
                  <a:lnTo>
                    <a:pt x="6883323" y="8258809"/>
                  </a:lnTo>
                </a:path>
                <a:path w="6883400" h="10017125">
                  <a:moveTo>
                    <a:pt x="6797598" y="8386826"/>
                  </a:moveTo>
                  <a:lnTo>
                    <a:pt x="6797598" y="8258809"/>
                  </a:lnTo>
                </a:path>
                <a:path w="6883400" h="10017125">
                  <a:moveTo>
                    <a:pt x="6883323" y="8514842"/>
                  </a:moveTo>
                  <a:lnTo>
                    <a:pt x="6883323" y="8480425"/>
                  </a:lnTo>
                  <a:lnTo>
                    <a:pt x="6880910" y="8481060"/>
                  </a:lnTo>
                  <a:lnTo>
                    <a:pt x="6878370" y="8481949"/>
                  </a:lnTo>
                  <a:lnTo>
                    <a:pt x="6875957" y="8482203"/>
                  </a:lnTo>
                  <a:lnTo>
                    <a:pt x="6873290" y="8482584"/>
                  </a:lnTo>
                  <a:lnTo>
                    <a:pt x="6870750" y="8482838"/>
                  </a:lnTo>
                  <a:lnTo>
                    <a:pt x="6868083" y="8483219"/>
                  </a:lnTo>
                  <a:lnTo>
                    <a:pt x="6865670" y="8483219"/>
                  </a:lnTo>
                  <a:lnTo>
                    <a:pt x="6862876" y="8483219"/>
                  </a:lnTo>
                  <a:lnTo>
                    <a:pt x="6860463" y="8483219"/>
                  </a:lnTo>
                  <a:lnTo>
                    <a:pt x="6857669" y="8482838"/>
                  </a:lnTo>
                  <a:lnTo>
                    <a:pt x="6855256" y="8482584"/>
                  </a:lnTo>
                  <a:lnTo>
                    <a:pt x="6852462" y="8482203"/>
                  </a:lnTo>
                  <a:lnTo>
                    <a:pt x="6850049" y="8481695"/>
                  </a:lnTo>
                  <a:lnTo>
                    <a:pt x="6847636" y="8481060"/>
                  </a:lnTo>
                  <a:lnTo>
                    <a:pt x="6845223" y="8480171"/>
                  </a:lnTo>
                  <a:lnTo>
                    <a:pt x="6842810" y="8479536"/>
                  </a:lnTo>
                  <a:lnTo>
                    <a:pt x="6840651" y="8478266"/>
                  </a:lnTo>
                  <a:lnTo>
                    <a:pt x="6838492" y="8477377"/>
                  </a:lnTo>
                  <a:lnTo>
                    <a:pt x="6836333" y="8476107"/>
                  </a:lnTo>
                  <a:lnTo>
                    <a:pt x="6834174" y="8474964"/>
                  </a:lnTo>
                  <a:lnTo>
                    <a:pt x="6832396" y="8473440"/>
                  </a:lnTo>
                  <a:lnTo>
                    <a:pt x="6830618" y="8471916"/>
                  </a:lnTo>
                  <a:lnTo>
                    <a:pt x="6828713" y="8470392"/>
                  </a:lnTo>
                  <a:lnTo>
                    <a:pt x="6827189" y="8468487"/>
                  </a:lnTo>
                  <a:lnTo>
                    <a:pt x="6825665" y="8466709"/>
                  </a:lnTo>
                  <a:lnTo>
                    <a:pt x="6824522" y="8464550"/>
                  </a:lnTo>
                  <a:lnTo>
                    <a:pt x="6823252" y="8462772"/>
                  </a:lnTo>
                  <a:lnTo>
                    <a:pt x="6822363" y="8460359"/>
                  </a:lnTo>
                  <a:lnTo>
                    <a:pt x="6821728" y="8458200"/>
                  </a:lnTo>
                  <a:lnTo>
                    <a:pt x="6820839" y="8455787"/>
                  </a:lnTo>
                  <a:lnTo>
                    <a:pt x="6820458" y="8453247"/>
                  </a:lnTo>
                  <a:lnTo>
                    <a:pt x="6820204" y="8450580"/>
                  </a:lnTo>
                  <a:lnTo>
                    <a:pt x="6820458" y="8447786"/>
                  </a:lnTo>
                  <a:lnTo>
                    <a:pt x="6821093" y="8445119"/>
                  </a:lnTo>
                  <a:lnTo>
                    <a:pt x="6826046" y="8434070"/>
                  </a:lnTo>
                  <a:lnTo>
                    <a:pt x="6827189" y="8431911"/>
                  </a:lnTo>
                  <a:lnTo>
                    <a:pt x="6829094" y="8430387"/>
                  </a:lnTo>
                  <a:lnTo>
                    <a:pt x="6830618" y="8428609"/>
                  </a:lnTo>
                  <a:lnTo>
                    <a:pt x="6832396" y="8427339"/>
                  </a:lnTo>
                  <a:lnTo>
                    <a:pt x="6834174" y="8425815"/>
                  </a:lnTo>
                  <a:lnTo>
                    <a:pt x="6836333" y="8424672"/>
                  </a:lnTo>
                  <a:lnTo>
                    <a:pt x="6838492" y="8423402"/>
                  </a:lnTo>
                  <a:lnTo>
                    <a:pt x="6840651" y="8422513"/>
                  </a:lnTo>
                  <a:lnTo>
                    <a:pt x="6842810" y="8421624"/>
                  </a:lnTo>
                  <a:lnTo>
                    <a:pt x="6845223" y="8420735"/>
                  </a:lnTo>
                  <a:lnTo>
                    <a:pt x="6847382" y="8420100"/>
                  </a:lnTo>
                  <a:lnTo>
                    <a:pt x="6849795" y="8419465"/>
                  </a:lnTo>
                  <a:lnTo>
                    <a:pt x="6852208" y="8418830"/>
                  </a:lnTo>
                  <a:lnTo>
                    <a:pt x="6855002" y="8418576"/>
                  </a:lnTo>
                  <a:lnTo>
                    <a:pt x="6857415" y="8418195"/>
                  </a:lnTo>
                  <a:lnTo>
                    <a:pt x="6860082" y="8417941"/>
                  </a:lnTo>
                  <a:lnTo>
                    <a:pt x="6862622" y="8417941"/>
                  </a:lnTo>
                  <a:lnTo>
                    <a:pt x="6865289" y="8417687"/>
                  </a:lnTo>
                  <a:lnTo>
                    <a:pt x="6867702" y="8417687"/>
                  </a:lnTo>
                  <a:lnTo>
                    <a:pt x="6870496" y="8417941"/>
                  </a:lnTo>
                  <a:lnTo>
                    <a:pt x="6872909" y="8417941"/>
                  </a:lnTo>
                  <a:lnTo>
                    <a:pt x="6875703" y="8418195"/>
                  </a:lnTo>
                  <a:lnTo>
                    <a:pt x="6878116" y="8418576"/>
                  </a:lnTo>
                  <a:lnTo>
                    <a:pt x="6880910" y="8418830"/>
                  </a:lnTo>
                  <a:lnTo>
                    <a:pt x="6883323" y="8419465"/>
                  </a:lnTo>
                  <a:lnTo>
                    <a:pt x="6883323" y="8386826"/>
                  </a:lnTo>
                </a:path>
                <a:path w="6883400" h="10017125">
                  <a:moveTo>
                    <a:pt x="6797598" y="8514842"/>
                  </a:moveTo>
                  <a:lnTo>
                    <a:pt x="6797598" y="8386826"/>
                  </a:lnTo>
                </a:path>
                <a:path w="6883400" h="10017125">
                  <a:moveTo>
                    <a:pt x="6883323" y="8642858"/>
                  </a:moveTo>
                  <a:lnTo>
                    <a:pt x="6883323" y="8608441"/>
                  </a:lnTo>
                  <a:lnTo>
                    <a:pt x="6880910" y="8609076"/>
                  </a:lnTo>
                  <a:lnTo>
                    <a:pt x="6878370" y="8609965"/>
                  </a:lnTo>
                  <a:lnTo>
                    <a:pt x="6875957" y="8610219"/>
                  </a:lnTo>
                  <a:lnTo>
                    <a:pt x="6873290" y="8610854"/>
                  </a:lnTo>
                  <a:lnTo>
                    <a:pt x="6870750" y="8610854"/>
                  </a:lnTo>
                  <a:lnTo>
                    <a:pt x="6868083" y="8611235"/>
                  </a:lnTo>
                  <a:lnTo>
                    <a:pt x="6865670" y="8611235"/>
                  </a:lnTo>
                  <a:lnTo>
                    <a:pt x="6862876" y="8611235"/>
                  </a:lnTo>
                  <a:lnTo>
                    <a:pt x="6860463" y="8611235"/>
                  </a:lnTo>
                  <a:lnTo>
                    <a:pt x="6857669" y="8610854"/>
                  </a:lnTo>
                  <a:lnTo>
                    <a:pt x="6855256" y="8610600"/>
                  </a:lnTo>
                  <a:lnTo>
                    <a:pt x="6852462" y="8610219"/>
                  </a:lnTo>
                  <a:lnTo>
                    <a:pt x="6850049" y="8609711"/>
                  </a:lnTo>
                  <a:lnTo>
                    <a:pt x="6847636" y="8609076"/>
                  </a:lnTo>
                  <a:lnTo>
                    <a:pt x="6845223" y="8608441"/>
                  </a:lnTo>
                  <a:lnTo>
                    <a:pt x="6842810" y="8607552"/>
                  </a:lnTo>
                  <a:lnTo>
                    <a:pt x="6840651" y="8606663"/>
                  </a:lnTo>
                  <a:lnTo>
                    <a:pt x="6838492" y="8605393"/>
                  </a:lnTo>
                  <a:lnTo>
                    <a:pt x="6836333" y="8604123"/>
                  </a:lnTo>
                  <a:lnTo>
                    <a:pt x="6834174" y="8602980"/>
                  </a:lnTo>
                  <a:lnTo>
                    <a:pt x="6832396" y="8601456"/>
                  </a:lnTo>
                  <a:lnTo>
                    <a:pt x="6830618" y="8599932"/>
                  </a:lnTo>
                  <a:lnTo>
                    <a:pt x="6828713" y="8598408"/>
                  </a:lnTo>
                  <a:lnTo>
                    <a:pt x="6827189" y="8596503"/>
                  </a:lnTo>
                  <a:lnTo>
                    <a:pt x="6825665" y="8594725"/>
                  </a:lnTo>
                  <a:lnTo>
                    <a:pt x="6824522" y="8592947"/>
                  </a:lnTo>
                  <a:lnTo>
                    <a:pt x="6823252" y="8590788"/>
                  </a:lnTo>
                  <a:lnTo>
                    <a:pt x="6822363" y="8588629"/>
                  </a:lnTo>
                  <a:lnTo>
                    <a:pt x="6821728" y="8586216"/>
                  </a:lnTo>
                  <a:lnTo>
                    <a:pt x="6820839" y="8583803"/>
                  </a:lnTo>
                  <a:lnTo>
                    <a:pt x="6820458" y="8581263"/>
                  </a:lnTo>
                  <a:lnTo>
                    <a:pt x="6820204" y="8578596"/>
                  </a:lnTo>
                  <a:lnTo>
                    <a:pt x="6820458" y="8575802"/>
                  </a:lnTo>
                  <a:lnTo>
                    <a:pt x="6821093" y="8573389"/>
                  </a:lnTo>
                  <a:lnTo>
                    <a:pt x="6821728" y="8570595"/>
                  </a:lnTo>
                  <a:lnTo>
                    <a:pt x="6822617" y="8568182"/>
                  </a:lnTo>
                  <a:lnTo>
                    <a:pt x="6823506" y="8566023"/>
                  </a:lnTo>
                  <a:lnTo>
                    <a:pt x="6824776" y="8563991"/>
                  </a:lnTo>
                  <a:lnTo>
                    <a:pt x="6826046" y="8562086"/>
                  </a:lnTo>
                  <a:lnTo>
                    <a:pt x="6827189" y="8559927"/>
                  </a:lnTo>
                  <a:lnTo>
                    <a:pt x="6829094" y="8558403"/>
                  </a:lnTo>
                  <a:lnTo>
                    <a:pt x="6830618" y="8556879"/>
                  </a:lnTo>
                  <a:lnTo>
                    <a:pt x="6832396" y="8555355"/>
                  </a:lnTo>
                  <a:lnTo>
                    <a:pt x="6834174" y="8553831"/>
                  </a:lnTo>
                  <a:lnTo>
                    <a:pt x="6836333" y="8552688"/>
                  </a:lnTo>
                  <a:lnTo>
                    <a:pt x="6838492" y="8551418"/>
                  </a:lnTo>
                  <a:lnTo>
                    <a:pt x="6840651" y="8550529"/>
                  </a:lnTo>
                  <a:lnTo>
                    <a:pt x="6842810" y="8549640"/>
                  </a:lnTo>
                  <a:lnTo>
                    <a:pt x="6845223" y="8549005"/>
                  </a:lnTo>
                  <a:lnTo>
                    <a:pt x="6847382" y="8548116"/>
                  </a:lnTo>
                  <a:lnTo>
                    <a:pt x="6849795" y="8547481"/>
                  </a:lnTo>
                  <a:lnTo>
                    <a:pt x="6852208" y="8547227"/>
                  </a:lnTo>
                  <a:lnTo>
                    <a:pt x="6855002" y="8546592"/>
                  </a:lnTo>
                  <a:lnTo>
                    <a:pt x="6857415" y="8546211"/>
                  </a:lnTo>
                  <a:lnTo>
                    <a:pt x="6860082" y="8545957"/>
                  </a:lnTo>
                  <a:lnTo>
                    <a:pt x="6862622" y="8545957"/>
                  </a:lnTo>
                  <a:lnTo>
                    <a:pt x="6865289" y="8545703"/>
                  </a:lnTo>
                  <a:lnTo>
                    <a:pt x="6867702" y="8545703"/>
                  </a:lnTo>
                  <a:lnTo>
                    <a:pt x="6870496" y="8545957"/>
                  </a:lnTo>
                  <a:lnTo>
                    <a:pt x="6872909" y="8545957"/>
                  </a:lnTo>
                  <a:lnTo>
                    <a:pt x="6875703" y="8546211"/>
                  </a:lnTo>
                  <a:lnTo>
                    <a:pt x="6878116" y="8546592"/>
                  </a:lnTo>
                  <a:lnTo>
                    <a:pt x="6880910" y="8546846"/>
                  </a:lnTo>
                  <a:lnTo>
                    <a:pt x="6883323" y="8547481"/>
                  </a:lnTo>
                  <a:lnTo>
                    <a:pt x="6883323" y="8514842"/>
                  </a:lnTo>
                </a:path>
                <a:path w="6883400" h="10017125">
                  <a:moveTo>
                    <a:pt x="6797598" y="8642858"/>
                  </a:moveTo>
                  <a:lnTo>
                    <a:pt x="6797598" y="8514842"/>
                  </a:lnTo>
                </a:path>
                <a:path w="6883400" h="10017125">
                  <a:moveTo>
                    <a:pt x="6883323" y="8771255"/>
                  </a:moveTo>
                  <a:lnTo>
                    <a:pt x="6883323" y="8736457"/>
                  </a:lnTo>
                  <a:lnTo>
                    <a:pt x="6880910" y="8737346"/>
                  </a:lnTo>
                  <a:lnTo>
                    <a:pt x="6878370" y="8737981"/>
                  </a:lnTo>
                  <a:lnTo>
                    <a:pt x="6875957" y="8738235"/>
                  </a:lnTo>
                  <a:lnTo>
                    <a:pt x="6873290" y="8738870"/>
                  </a:lnTo>
                  <a:lnTo>
                    <a:pt x="6870750" y="8739251"/>
                  </a:lnTo>
                  <a:lnTo>
                    <a:pt x="6868083" y="8739251"/>
                  </a:lnTo>
                  <a:lnTo>
                    <a:pt x="6865670" y="8739505"/>
                  </a:lnTo>
                  <a:lnTo>
                    <a:pt x="6862876" y="8739505"/>
                  </a:lnTo>
                  <a:lnTo>
                    <a:pt x="6860463" y="8739251"/>
                  </a:lnTo>
                  <a:lnTo>
                    <a:pt x="6857669" y="8739251"/>
                  </a:lnTo>
                  <a:lnTo>
                    <a:pt x="6855256" y="8738616"/>
                  </a:lnTo>
                  <a:lnTo>
                    <a:pt x="6836333" y="8732139"/>
                  </a:lnTo>
                  <a:lnTo>
                    <a:pt x="6834174" y="8730996"/>
                  </a:lnTo>
                  <a:lnTo>
                    <a:pt x="6832396" y="8729472"/>
                  </a:lnTo>
                  <a:lnTo>
                    <a:pt x="6830618" y="8727948"/>
                  </a:lnTo>
                  <a:lnTo>
                    <a:pt x="6828713" y="8726424"/>
                  </a:lnTo>
                  <a:lnTo>
                    <a:pt x="6827189" y="8724519"/>
                  </a:lnTo>
                  <a:lnTo>
                    <a:pt x="6825665" y="8722741"/>
                  </a:lnTo>
                  <a:lnTo>
                    <a:pt x="6824522" y="8720963"/>
                  </a:lnTo>
                  <a:lnTo>
                    <a:pt x="6823252" y="8718804"/>
                  </a:lnTo>
                  <a:lnTo>
                    <a:pt x="6822363" y="8716645"/>
                  </a:lnTo>
                  <a:lnTo>
                    <a:pt x="6821728" y="8714232"/>
                  </a:lnTo>
                  <a:lnTo>
                    <a:pt x="6820839" y="8712073"/>
                  </a:lnTo>
                  <a:lnTo>
                    <a:pt x="6820458" y="8709279"/>
                  </a:lnTo>
                  <a:lnTo>
                    <a:pt x="6820204" y="8706612"/>
                  </a:lnTo>
                  <a:lnTo>
                    <a:pt x="6820458" y="8703818"/>
                  </a:lnTo>
                  <a:lnTo>
                    <a:pt x="6821093" y="8701405"/>
                  </a:lnTo>
                  <a:lnTo>
                    <a:pt x="6821728" y="8698611"/>
                  </a:lnTo>
                  <a:lnTo>
                    <a:pt x="6822617" y="8696198"/>
                  </a:lnTo>
                  <a:lnTo>
                    <a:pt x="6823506" y="8694039"/>
                  </a:lnTo>
                  <a:lnTo>
                    <a:pt x="6824776" y="8692007"/>
                  </a:lnTo>
                  <a:lnTo>
                    <a:pt x="6826046" y="8690102"/>
                  </a:lnTo>
                  <a:lnTo>
                    <a:pt x="6827189" y="8688324"/>
                  </a:lnTo>
                  <a:lnTo>
                    <a:pt x="6829094" y="8686419"/>
                  </a:lnTo>
                  <a:lnTo>
                    <a:pt x="6830618" y="8684895"/>
                  </a:lnTo>
                  <a:lnTo>
                    <a:pt x="6832396" y="8683371"/>
                  </a:lnTo>
                  <a:lnTo>
                    <a:pt x="6834174" y="8682228"/>
                  </a:lnTo>
                  <a:lnTo>
                    <a:pt x="6836333" y="8680704"/>
                  </a:lnTo>
                  <a:lnTo>
                    <a:pt x="6838492" y="8679815"/>
                  </a:lnTo>
                  <a:lnTo>
                    <a:pt x="6840651" y="8678545"/>
                  </a:lnTo>
                  <a:lnTo>
                    <a:pt x="6842810" y="8677656"/>
                  </a:lnTo>
                  <a:lnTo>
                    <a:pt x="6845223" y="8677021"/>
                  </a:lnTo>
                  <a:lnTo>
                    <a:pt x="6847382" y="8676132"/>
                  </a:lnTo>
                  <a:lnTo>
                    <a:pt x="6849795" y="8675497"/>
                  </a:lnTo>
                  <a:lnTo>
                    <a:pt x="6852208" y="8675243"/>
                  </a:lnTo>
                  <a:lnTo>
                    <a:pt x="6855002" y="8674608"/>
                  </a:lnTo>
                  <a:lnTo>
                    <a:pt x="6857415" y="8674227"/>
                  </a:lnTo>
                  <a:lnTo>
                    <a:pt x="6860082" y="8674227"/>
                  </a:lnTo>
                  <a:lnTo>
                    <a:pt x="6862622" y="8673973"/>
                  </a:lnTo>
                  <a:lnTo>
                    <a:pt x="6865289" y="8673973"/>
                  </a:lnTo>
                  <a:lnTo>
                    <a:pt x="6867702" y="8673973"/>
                  </a:lnTo>
                  <a:lnTo>
                    <a:pt x="6870496" y="8673973"/>
                  </a:lnTo>
                  <a:lnTo>
                    <a:pt x="6872909" y="8674227"/>
                  </a:lnTo>
                  <a:lnTo>
                    <a:pt x="6875703" y="8674227"/>
                  </a:lnTo>
                  <a:lnTo>
                    <a:pt x="6878116" y="8674608"/>
                  </a:lnTo>
                  <a:lnTo>
                    <a:pt x="6880910" y="8674862"/>
                  </a:lnTo>
                  <a:lnTo>
                    <a:pt x="6883323" y="8675497"/>
                  </a:lnTo>
                  <a:lnTo>
                    <a:pt x="6883323" y="8642858"/>
                  </a:lnTo>
                </a:path>
                <a:path w="6883400" h="10017125">
                  <a:moveTo>
                    <a:pt x="6797598" y="8771255"/>
                  </a:moveTo>
                  <a:lnTo>
                    <a:pt x="6797598" y="8642858"/>
                  </a:lnTo>
                </a:path>
                <a:path w="6883400" h="10017125">
                  <a:moveTo>
                    <a:pt x="6883323" y="8899271"/>
                  </a:moveTo>
                  <a:lnTo>
                    <a:pt x="6883323" y="8864473"/>
                  </a:lnTo>
                  <a:lnTo>
                    <a:pt x="6880910" y="8865362"/>
                  </a:lnTo>
                  <a:lnTo>
                    <a:pt x="6878370" y="8865997"/>
                  </a:lnTo>
                  <a:lnTo>
                    <a:pt x="6875957" y="8866632"/>
                  </a:lnTo>
                  <a:lnTo>
                    <a:pt x="6873290" y="8866886"/>
                  </a:lnTo>
                  <a:lnTo>
                    <a:pt x="6870750" y="8867267"/>
                  </a:lnTo>
                  <a:lnTo>
                    <a:pt x="6868083" y="8867267"/>
                  </a:lnTo>
                  <a:lnTo>
                    <a:pt x="6865670" y="8867521"/>
                  </a:lnTo>
                  <a:lnTo>
                    <a:pt x="6862876" y="8867521"/>
                  </a:lnTo>
                  <a:lnTo>
                    <a:pt x="6860463" y="8867267"/>
                  </a:lnTo>
                  <a:lnTo>
                    <a:pt x="6857669" y="8867267"/>
                  </a:lnTo>
                  <a:lnTo>
                    <a:pt x="6855256" y="8866632"/>
                  </a:lnTo>
                  <a:lnTo>
                    <a:pt x="6852462" y="8866251"/>
                  </a:lnTo>
                  <a:lnTo>
                    <a:pt x="6850049" y="8865743"/>
                  </a:lnTo>
                  <a:lnTo>
                    <a:pt x="6847636" y="8865108"/>
                  </a:lnTo>
                  <a:lnTo>
                    <a:pt x="6845223" y="8864473"/>
                  </a:lnTo>
                  <a:lnTo>
                    <a:pt x="6842810" y="8863584"/>
                  </a:lnTo>
                  <a:lnTo>
                    <a:pt x="6840651" y="8862695"/>
                  </a:lnTo>
                  <a:lnTo>
                    <a:pt x="6838492" y="8861425"/>
                  </a:lnTo>
                  <a:lnTo>
                    <a:pt x="6836333" y="8860155"/>
                  </a:lnTo>
                  <a:lnTo>
                    <a:pt x="6834174" y="8859012"/>
                  </a:lnTo>
                  <a:lnTo>
                    <a:pt x="6832396" y="8857488"/>
                  </a:lnTo>
                  <a:lnTo>
                    <a:pt x="6830618" y="8856218"/>
                  </a:lnTo>
                  <a:lnTo>
                    <a:pt x="6828713" y="8854440"/>
                  </a:lnTo>
                  <a:lnTo>
                    <a:pt x="6827189" y="8852535"/>
                  </a:lnTo>
                  <a:lnTo>
                    <a:pt x="6825665" y="8850757"/>
                  </a:lnTo>
                  <a:lnTo>
                    <a:pt x="6824522" y="8848979"/>
                  </a:lnTo>
                  <a:lnTo>
                    <a:pt x="6823252" y="8846820"/>
                  </a:lnTo>
                  <a:lnTo>
                    <a:pt x="6822363" y="8844661"/>
                  </a:lnTo>
                  <a:lnTo>
                    <a:pt x="6821728" y="8842248"/>
                  </a:lnTo>
                  <a:lnTo>
                    <a:pt x="6820839" y="8840089"/>
                  </a:lnTo>
                  <a:lnTo>
                    <a:pt x="6820458" y="8837295"/>
                  </a:lnTo>
                  <a:lnTo>
                    <a:pt x="6820204" y="8834882"/>
                  </a:lnTo>
                  <a:lnTo>
                    <a:pt x="6820458" y="8831834"/>
                  </a:lnTo>
                  <a:lnTo>
                    <a:pt x="6821093" y="8829421"/>
                  </a:lnTo>
                  <a:lnTo>
                    <a:pt x="6821728" y="8827008"/>
                  </a:lnTo>
                  <a:lnTo>
                    <a:pt x="6822617" y="8824595"/>
                  </a:lnTo>
                  <a:lnTo>
                    <a:pt x="6823506" y="8822055"/>
                  </a:lnTo>
                  <a:lnTo>
                    <a:pt x="6824776" y="8820023"/>
                  </a:lnTo>
                  <a:lnTo>
                    <a:pt x="6826046" y="8818118"/>
                  </a:lnTo>
                  <a:lnTo>
                    <a:pt x="6827189" y="8816340"/>
                  </a:lnTo>
                  <a:lnTo>
                    <a:pt x="6829094" y="8814435"/>
                  </a:lnTo>
                  <a:lnTo>
                    <a:pt x="6840651" y="8806815"/>
                  </a:lnTo>
                  <a:lnTo>
                    <a:pt x="6842810" y="8805672"/>
                  </a:lnTo>
                  <a:lnTo>
                    <a:pt x="6845223" y="8805037"/>
                  </a:lnTo>
                  <a:lnTo>
                    <a:pt x="6847382" y="8804148"/>
                  </a:lnTo>
                  <a:lnTo>
                    <a:pt x="6849795" y="8803513"/>
                  </a:lnTo>
                  <a:lnTo>
                    <a:pt x="6852208" y="8803259"/>
                  </a:lnTo>
                  <a:lnTo>
                    <a:pt x="6855002" y="8802624"/>
                  </a:lnTo>
                  <a:lnTo>
                    <a:pt x="6857415" y="8802243"/>
                  </a:lnTo>
                  <a:lnTo>
                    <a:pt x="6860082" y="8802243"/>
                  </a:lnTo>
                  <a:lnTo>
                    <a:pt x="6862622" y="8801989"/>
                  </a:lnTo>
                  <a:lnTo>
                    <a:pt x="6865289" y="8801989"/>
                  </a:lnTo>
                  <a:lnTo>
                    <a:pt x="6867702" y="8801989"/>
                  </a:lnTo>
                  <a:lnTo>
                    <a:pt x="6870496" y="8801989"/>
                  </a:lnTo>
                  <a:lnTo>
                    <a:pt x="6872909" y="8802243"/>
                  </a:lnTo>
                  <a:lnTo>
                    <a:pt x="6875703" y="8802243"/>
                  </a:lnTo>
                  <a:lnTo>
                    <a:pt x="6878116" y="8802878"/>
                  </a:lnTo>
                  <a:lnTo>
                    <a:pt x="6880910" y="8803259"/>
                  </a:lnTo>
                  <a:lnTo>
                    <a:pt x="6883323" y="8803513"/>
                  </a:lnTo>
                  <a:lnTo>
                    <a:pt x="6883323" y="8771255"/>
                  </a:lnTo>
                </a:path>
                <a:path w="6883400" h="10017125">
                  <a:moveTo>
                    <a:pt x="6797598" y="8899271"/>
                  </a:moveTo>
                  <a:lnTo>
                    <a:pt x="6797598" y="8771255"/>
                  </a:lnTo>
                </a:path>
                <a:path w="6883400" h="10017125">
                  <a:moveTo>
                    <a:pt x="6883323" y="9027287"/>
                  </a:moveTo>
                  <a:lnTo>
                    <a:pt x="6883323" y="8992743"/>
                  </a:lnTo>
                  <a:lnTo>
                    <a:pt x="6880910" y="8993378"/>
                  </a:lnTo>
                  <a:lnTo>
                    <a:pt x="6878370" y="8994013"/>
                  </a:lnTo>
                  <a:lnTo>
                    <a:pt x="6875957" y="8994648"/>
                  </a:lnTo>
                  <a:lnTo>
                    <a:pt x="6873290" y="8994902"/>
                  </a:lnTo>
                  <a:lnTo>
                    <a:pt x="6870750" y="8995283"/>
                  </a:lnTo>
                  <a:lnTo>
                    <a:pt x="6868083" y="8995283"/>
                  </a:lnTo>
                  <a:lnTo>
                    <a:pt x="6865670" y="8995537"/>
                  </a:lnTo>
                  <a:lnTo>
                    <a:pt x="6862876" y="8995537"/>
                  </a:lnTo>
                  <a:lnTo>
                    <a:pt x="6860463" y="8995283"/>
                  </a:lnTo>
                  <a:lnTo>
                    <a:pt x="6857669" y="8995283"/>
                  </a:lnTo>
                  <a:lnTo>
                    <a:pt x="6855256" y="8994902"/>
                  </a:lnTo>
                  <a:lnTo>
                    <a:pt x="6852462" y="8994267"/>
                  </a:lnTo>
                  <a:lnTo>
                    <a:pt x="6850049" y="8993759"/>
                  </a:lnTo>
                  <a:lnTo>
                    <a:pt x="6847636" y="8993124"/>
                  </a:lnTo>
                  <a:lnTo>
                    <a:pt x="6845223" y="8992489"/>
                  </a:lnTo>
                  <a:lnTo>
                    <a:pt x="6842810" y="8991600"/>
                  </a:lnTo>
                  <a:lnTo>
                    <a:pt x="6840651" y="8990711"/>
                  </a:lnTo>
                  <a:lnTo>
                    <a:pt x="6838492" y="8989441"/>
                  </a:lnTo>
                  <a:lnTo>
                    <a:pt x="6836333" y="8988171"/>
                  </a:lnTo>
                  <a:lnTo>
                    <a:pt x="6834174" y="8987028"/>
                  </a:lnTo>
                  <a:lnTo>
                    <a:pt x="6832396" y="8985504"/>
                  </a:lnTo>
                  <a:lnTo>
                    <a:pt x="6830618" y="8984234"/>
                  </a:lnTo>
                  <a:lnTo>
                    <a:pt x="6828713" y="8982456"/>
                  </a:lnTo>
                  <a:lnTo>
                    <a:pt x="6827189" y="8980932"/>
                  </a:lnTo>
                  <a:lnTo>
                    <a:pt x="6825665" y="8979027"/>
                  </a:lnTo>
                  <a:lnTo>
                    <a:pt x="6824522" y="8976995"/>
                  </a:lnTo>
                  <a:lnTo>
                    <a:pt x="6823252" y="8974836"/>
                  </a:lnTo>
                  <a:lnTo>
                    <a:pt x="6822363" y="8972677"/>
                  </a:lnTo>
                  <a:lnTo>
                    <a:pt x="6821728" y="8970264"/>
                  </a:lnTo>
                  <a:lnTo>
                    <a:pt x="6820839" y="8968105"/>
                  </a:lnTo>
                  <a:lnTo>
                    <a:pt x="6820458" y="8965311"/>
                  </a:lnTo>
                  <a:lnTo>
                    <a:pt x="6820204" y="8962898"/>
                  </a:lnTo>
                  <a:lnTo>
                    <a:pt x="6820458" y="8959850"/>
                  </a:lnTo>
                  <a:lnTo>
                    <a:pt x="6821093" y="8957437"/>
                  </a:lnTo>
                  <a:lnTo>
                    <a:pt x="6821728" y="8955024"/>
                  </a:lnTo>
                  <a:lnTo>
                    <a:pt x="6822617" y="8952611"/>
                  </a:lnTo>
                  <a:lnTo>
                    <a:pt x="6823506" y="8950071"/>
                  </a:lnTo>
                  <a:lnTo>
                    <a:pt x="6824776" y="8948039"/>
                  </a:lnTo>
                  <a:lnTo>
                    <a:pt x="6826046" y="8946134"/>
                  </a:lnTo>
                  <a:lnTo>
                    <a:pt x="6827189" y="8944356"/>
                  </a:lnTo>
                  <a:lnTo>
                    <a:pt x="6829094" y="8942451"/>
                  </a:lnTo>
                  <a:lnTo>
                    <a:pt x="6845223" y="8933053"/>
                  </a:lnTo>
                  <a:lnTo>
                    <a:pt x="6847382" y="8932164"/>
                  </a:lnTo>
                  <a:lnTo>
                    <a:pt x="6849795" y="8931783"/>
                  </a:lnTo>
                  <a:lnTo>
                    <a:pt x="6852208" y="8931275"/>
                  </a:lnTo>
                  <a:lnTo>
                    <a:pt x="6855002" y="8930640"/>
                  </a:lnTo>
                  <a:lnTo>
                    <a:pt x="6857415" y="8930259"/>
                  </a:lnTo>
                  <a:lnTo>
                    <a:pt x="6860082" y="8930259"/>
                  </a:lnTo>
                  <a:lnTo>
                    <a:pt x="6862622" y="8930005"/>
                  </a:lnTo>
                  <a:lnTo>
                    <a:pt x="6865289" y="8930005"/>
                  </a:lnTo>
                  <a:lnTo>
                    <a:pt x="6867702" y="8930005"/>
                  </a:lnTo>
                  <a:lnTo>
                    <a:pt x="6870496" y="8930005"/>
                  </a:lnTo>
                  <a:lnTo>
                    <a:pt x="6872909" y="8930259"/>
                  </a:lnTo>
                  <a:lnTo>
                    <a:pt x="6875703" y="8930259"/>
                  </a:lnTo>
                  <a:lnTo>
                    <a:pt x="6878116" y="8930894"/>
                  </a:lnTo>
                  <a:lnTo>
                    <a:pt x="6880910" y="8931275"/>
                  </a:lnTo>
                  <a:lnTo>
                    <a:pt x="6883323" y="8931529"/>
                  </a:lnTo>
                  <a:lnTo>
                    <a:pt x="6883323" y="8899271"/>
                  </a:lnTo>
                </a:path>
                <a:path w="6883400" h="10017125">
                  <a:moveTo>
                    <a:pt x="6797598" y="9027287"/>
                  </a:moveTo>
                  <a:lnTo>
                    <a:pt x="6797598" y="8899271"/>
                  </a:lnTo>
                </a:path>
                <a:path w="6883400" h="10017125">
                  <a:moveTo>
                    <a:pt x="6883323" y="9155252"/>
                  </a:moveTo>
                  <a:lnTo>
                    <a:pt x="6883323" y="9120809"/>
                  </a:lnTo>
                  <a:lnTo>
                    <a:pt x="6880910" y="9121419"/>
                  </a:lnTo>
                  <a:lnTo>
                    <a:pt x="6878370" y="9122029"/>
                  </a:lnTo>
                  <a:lnTo>
                    <a:pt x="6875957" y="9122638"/>
                  </a:lnTo>
                  <a:lnTo>
                    <a:pt x="6873290" y="9122943"/>
                  </a:lnTo>
                  <a:lnTo>
                    <a:pt x="6870750" y="9123248"/>
                  </a:lnTo>
                  <a:lnTo>
                    <a:pt x="6868083" y="9123553"/>
                  </a:lnTo>
                  <a:lnTo>
                    <a:pt x="6865670" y="9123553"/>
                  </a:lnTo>
                  <a:lnTo>
                    <a:pt x="6862876" y="9123553"/>
                  </a:lnTo>
                  <a:lnTo>
                    <a:pt x="6860463" y="9123553"/>
                  </a:lnTo>
                  <a:lnTo>
                    <a:pt x="6857669" y="9123248"/>
                  </a:lnTo>
                  <a:lnTo>
                    <a:pt x="6855256" y="9122943"/>
                  </a:lnTo>
                  <a:lnTo>
                    <a:pt x="6852462" y="9122333"/>
                  </a:lnTo>
                  <a:lnTo>
                    <a:pt x="6850049" y="9122029"/>
                  </a:lnTo>
                  <a:lnTo>
                    <a:pt x="6847636" y="9121114"/>
                  </a:lnTo>
                  <a:lnTo>
                    <a:pt x="6845223" y="9120505"/>
                  </a:lnTo>
                  <a:lnTo>
                    <a:pt x="6842810" y="9119590"/>
                  </a:lnTo>
                  <a:lnTo>
                    <a:pt x="6840651" y="9118676"/>
                  </a:lnTo>
                  <a:lnTo>
                    <a:pt x="6838492" y="9117761"/>
                  </a:lnTo>
                  <a:lnTo>
                    <a:pt x="6836333" y="9116237"/>
                  </a:lnTo>
                  <a:lnTo>
                    <a:pt x="6824522" y="9104960"/>
                  </a:lnTo>
                  <a:lnTo>
                    <a:pt x="6823252" y="9102826"/>
                  </a:lnTo>
                  <a:lnTo>
                    <a:pt x="6822363" y="9100693"/>
                  </a:lnTo>
                  <a:lnTo>
                    <a:pt x="6821728" y="9098559"/>
                  </a:lnTo>
                  <a:lnTo>
                    <a:pt x="6820839" y="9096121"/>
                  </a:lnTo>
                  <a:lnTo>
                    <a:pt x="6820458" y="9093377"/>
                  </a:lnTo>
                  <a:lnTo>
                    <a:pt x="6820204" y="9090939"/>
                  </a:lnTo>
                  <a:lnTo>
                    <a:pt x="6824776" y="9076309"/>
                  </a:lnTo>
                  <a:lnTo>
                    <a:pt x="6826046" y="9074150"/>
                  </a:lnTo>
                  <a:lnTo>
                    <a:pt x="6827189" y="9072372"/>
                  </a:lnTo>
                  <a:lnTo>
                    <a:pt x="6829094" y="9070848"/>
                  </a:lnTo>
                  <a:lnTo>
                    <a:pt x="6830618" y="9068943"/>
                  </a:lnTo>
                  <a:lnTo>
                    <a:pt x="6857415" y="9058656"/>
                  </a:lnTo>
                  <a:lnTo>
                    <a:pt x="6860082" y="9058275"/>
                  </a:lnTo>
                  <a:lnTo>
                    <a:pt x="6862622" y="9058021"/>
                  </a:lnTo>
                  <a:lnTo>
                    <a:pt x="6865289" y="9058021"/>
                  </a:lnTo>
                  <a:lnTo>
                    <a:pt x="6867702" y="9058021"/>
                  </a:lnTo>
                  <a:lnTo>
                    <a:pt x="6870496" y="9058021"/>
                  </a:lnTo>
                  <a:lnTo>
                    <a:pt x="6872909" y="9058275"/>
                  </a:lnTo>
                  <a:lnTo>
                    <a:pt x="6875703" y="9058656"/>
                  </a:lnTo>
                  <a:lnTo>
                    <a:pt x="6878116" y="9058910"/>
                  </a:lnTo>
                  <a:lnTo>
                    <a:pt x="6880910" y="9059291"/>
                  </a:lnTo>
                  <a:lnTo>
                    <a:pt x="6883323" y="9059545"/>
                  </a:lnTo>
                  <a:lnTo>
                    <a:pt x="6883323" y="9027287"/>
                  </a:lnTo>
                </a:path>
                <a:path w="6883400" h="10017125">
                  <a:moveTo>
                    <a:pt x="6797598" y="9155252"/>
                  </a:moveTo>
                  <a:lnTo>
                    <a:pt x="6797598" y="9027287"/>
                  </a:lnTo>
                </a:path>
                <a:path w="6883400" h="10017125">
                  <a:moveTo>
                    <a:pt x="6883323" y="9283268"/>
                  </a:moveTo>
                  <a:lnTo>
                    <a:pt x="6883323" y="9248825"/>
                  </a:lnTo>
                  <a:lnTo>
                    <a:pt x="6880910" y="9249435"/>
                  </a:lnTo>
                  <a:lnTo>
                    <a:pt x="6878370" y="9250045"/>
                  </a:lnTo>
                  <a:lnTo>
                    <a:pt x="6875957" y="9250654"/>
                  </a:lnTo>
                  <a:lnTo>
                    <a:pt x="6873290" y="9250959"/>
                  </a:lnTo>
                  <a:lnTo>
                    <a:pt x="6870750" y="9251264"/>
                  </a:lnTo>
                  <a:lnTo>
                    <a:pt x="6868083" y="9251569"/>
                  </a:lnTo>
                  <a:lnTo>
                    <a:pt x="6865670" y="9251569"/>
                  </a:lnTo>
                  <a:lnTo>
                    <a:pt x="6862876" y="9251569"/>
                  </a:lnTo>
                  <a:lnTo>
                    <a:pt x="6860463" y="9251569"/>
                  </a:lnTo>
                  <a:lnTo>
                    <a:pt x="6857669" y="9251264"/>
                  </a:lnTo>
                  <a:lnTo>
                    <a:pt x="6855256" y="9250959"/>
                  </a:lnTo>
                  <a:lnTo>
                    <a:pt x="6852462" y="9250654"/>
                  </a:lnTo>
                  <a:lnTo>
                    <a:pt x="6850049" y="9250045"/>
                  </a:lnTo>
                  <a:lnTo>
                    <a:pt x="6847636" y="9249130"/>
                  </a:lnTo>
                  <a:lnTo>
                    <a:pt x="6845223" y="9248521"/>
                  </a:lnTo>
                  <a:lnTo>
                    <a:pt x="6842810" y="9247606"/>
                  </a:lnTo>
                  <a:lnTo>
                    <a:pt x="6840651" y="9246692"/>
                  </a:lnTo>
                  <a:lnTo>
                    <a:pt x="6838492" y="9245777"/>
                  </a:lnTo>
                  <a:lnTo>
                    <a:pt x="6836333" y="9244558"/>
                  </a:lnTo>
                  <a:lnTo>
                    <a:pt x="6834174" y="9243034"/>
                  </a:lnTo>
                  <a:lnTo>
                    <a:pt x="6832396" y="9241815"/>
                  </a:lnTo>
                  <a:lnTo>
                    <a:pt x="6830618" y="9240291"/>
                  </a:lnTo>
                  <a:lnTo>
                    <a:pt x="6828713" y="9238767"/>
                  </a:lnTo>
                  <a:lnTo>
                    <a:pt x="6827189" y="9236938"/>
                  </a:lnTo>
                  <a:lnTo>
                    <a:pt x="6825665" y="9235109"/>
                  </a:lnTo>
                  <a:lnTo>
                    <a:pt x="6824522" y="9232976"/>
                  </a:lnTo>
                  <a:lnTo>
                    <a:pt x="6823252" y="9230842"/>
                  </a:lnTo>
                  <a:lnTo>
                    <a:pt x="6822363" y="9228709"/>
                  </a:lnTo>
                  <a:lnTo>
                    <a:pt x="6821728" y="9226575"/>
                  </a:lnTo>
                  <a:lnTo>
                    <a:pt x="6820839" y="9224137"/>
                  </a:lnTo>
                  <a:lnTo>
                    <a:pt x="6820458" y="9221393"/>
                  </a:lnTo>
                  <a:lnTo>
                    <a:pt x="6820204" y="9218955"/>
                  </a:lnTo>
                  <a:lnTo>
                    <a:pt x="6824776" y="9204325"/>
                  </a:lnTo>
                  <a:lnTo>
                    <a:pt x="6826046" y="9202191"/>
                  </a:lnTo>
                  <a:lnTo>
                    <a:pt x="6827189" y="9200362"/>
                  </a:lnTo>
                  <a:lnTo>
                    <a:pt x="6829094" y="9198838"/>
                  </a:lnTo>
                  <a:lnTo>
                    <a:pt x="6830618" y="9197009"/>
                  </a:lnTo>
                  <a:lnTo>
                    <a:pt x="6855002" y="9186951"/>
                  </a:lnTo>
                  <a:lnTo>
                    <a:pt x="6857415" y="9186646"/>
                  </a:lnTo>
                  <a:lnTo>
                    <a:pt x="6860082" y="9186341"/>
                  </a:lnTo>
                  <a:lnTo>
                    <a:pt x="6862622" y="9186037"/>
                  </a:lnTo>
                  <a:lnTo>
                    <a:pt x="6865289" y="9186037"/>
                  </a:lnTo>
                  <a:lnTo>
                    <a:pt x="6867702" y="9186037"/>
                  </a:lnTo>
                  <a:lnTo>
                    <a:pt x="6870496" y="9186037"/>
                  </a:lnTo>
                  <a:lnTo>
                    <a:pt x="6872909" y="9186341"/>
                  </a:lnTo>
                  <a:lnTo>
                    <a:pt x="6875703" y="9186646"/>
                  </a:lnTo>
                  <a:lnTo>
                    <a:pt x="6878116" y="9186951"/>
                  </a:lnTo>
                  <a:lnTo>
                    <a:pt x="6880910" y="9187256"/>
                  </a:lnTo>
                  <a:lnTo>
                    <a:pt x="6883323" y="9187561"/>
                  </a:lnTo>
                  <a:lnTo>
                    <a:pt x="6883323" y="9155252"/>
                  </a:lnTo>
                </a:path>
                <a:path w="6883400" h="10017125">
                  <a:moveTo>
                    <a:pt x="6797598" y="9283268"/>
                  </a:moveTo>
                  <a:lnTo>
                    <a:pt x="6797598" y="9155252"/>
                  </a:lnTo>
                </a:path>
                <a:path w="6883400" h="10017125">
                  <a:moveTo>
                    <a:pt x="6883323" y="9411284"/>
                  </a:moveTo>
                  <a:lnTo>
                    <a:pt x="6883323" y="9376841"/>
                  </a:lnTo>
                  <a:lnTo>
                    <a:pt x="6880910" y="9377451"/>
                  </a:lnTo>
                  <a:lnTo>
                    <a:pt x="6878370" y="9378061"/>
                  </a:lnTo>
                  <a:lnTo>
                    <a:pt x="6875957" y="9378670"/>
                  </a:lnTo>
                  <a:lnTo>
                    <a:pt x="6873290" y="9378975"/>
                  </a:lnTo>
                  <a:lnTo>
                    <a:pt x="6870750" y="9379280"/>
                  </a:lnTo>
                  <a:lnTo>
                    <a:pt x="6868083" y="9379585"/>
                  </a:lnTo>
                  <a:lnTo>
                    <a:pt x="6865670" y="9379585"/>
                  </a:lnTo>
                  <a:lnTo>
                    <a:pt x="6862876" y="9379585"/>
                  </a:lnTo>
                  <a:lnTo>
                    <a:pt x="6860463" y="9379585"/>
                  </a:lnTo>
                  <a:lnTo>
                    <a:pt x="6857669" y="9379280"/>
                  </a:lnTo>
                  <a:lnTo>
                    <a:pt x="6855256" y="9378975"/>
                  </a:lnTo>
                  <a:lnTo>
                    <a:pt x="6852462" y="9378670"/>
                  </a:lnTo>
                  <a:lnTo>
                    <a:pt x="6850049" y="9378061"/>
                  </a:lnTo>
                  <a:lnTo>
                    <a:pt x="6847636" y="9377451"/>
                  </a:lnTo>
                  <a:lnTo>
                    <a:pt x="6845223" y="9376537"/>
                  </a:lnTo>
                  <a:lnTo>
                    <a:pt x="6842810" y="9375622"/>
                  </a:lnTo>
                  <a:lnTo>
                    <a:pt x="6840651" y="9374708"/>
                  </a:lnTo>
                  <a:lnTo>
                    <a:pt x="6838492" y="9373793"/>
                  </a:lnTo>
                  <a:lnTo>
                    <a:pt x="6836333" y="9372574"/>
                  </a:lnTo>
                  <a:lnTo>
                    <a:pt x="6834174" y="9371355"/>
                  </a:lnTo>
                  <a:lnTo>
                    <a:pt x="6832396" y="9369831"/>
                  </a:lnTo>
                  <a:lnTo>
                    <a:pt x="6830618" y="9368307"/>
                  </a:lnTo>
                  <a:lnTo>
                    <a:pt x="6828713" y="9366783"/>
                  </a:lnTo>
                  <a:lnTo>
                    <a:pt x="6827189" y="9364954"/>
                  </a:lnTo>
                  <a:lnTo>
                    <a:pt x="6825665" y="9363125"/>
                  </a:lnTo>
                  <a:lnTo>
                    <a:pt x="6824522" y="9360992"/>
                  </a:lnTo>
                  <a:lnTo>
                    <a:pt x="6823252" y="9359163"/>
                  </a:lnTo>
                  <a:lnTo>
                    <a:pt x="6822363" y="9356725"/>
                  </a:lnTo>
                  <a:lnTo>
                    <a:pt x="6821728" y="9354591"/>
                  </a:lnTo>
                  <a:lnTo>
                    <a:pt x="6820839" y="9352153"/>
                  </a:lnTo>
                  <a:lnTo>
                    <a:pt x="6820458" y="9349714"/>
                  </a:lnTo>
                  <a:lnTo>
                    <a:pt x="6820204" y="9346971"/>
                  </a:lnTo>
                  <a:lnTo>
                    <a:pt x="6820458" y="9344228"/>
                  </a:lnTo>
                  <a:lnTo>
                    <a:pt x="6821093" y="9341485"/>
                  </a:lnTo>
                  <a:lnTo>
                    <a:pt x="6821728" y="9339046"/>
                  </a:lnTo>
                  <a:lnTo>
                    <a:pt x="6822617" y="9336608"/>
                  </a:lnTo>
                  <a:lnTo>
                    <a:pt x="6823506" y="9334474"/>
                  </a:lnTo>
                  <a:lnTo>
                    <a:pt x="6824776" y="9332341"/>
                  </a:lnTo>
                  <a:lnTo>
                    <a:pt x="6826046" y="9330207"/>
                  </a:lnTo>
                  <a:lnTo>
                    <a:pt x="6827189" y="9328378"/>
                  </a:lnTo>
                  <a:lnTo>
                    <a:pt x="6829094" y="9326854"/>
                  </a:lnTo>
                  <a:lnTo>
                    <a:pt x="6830618" y="9325025"/>
                  </a:lnTo>
                  <a:lnTo>
                    <a:pt x="6832396" y="9323806"/>
                  </a:lnTo>
                  <a:lnTo>
                    <a:pt x="6834174" y="9322282"/>
                  </a:lnTo>
                  <a:lnTo>
                    <a:pt x="6836333" y="9321063"/>
                  </a:lnTo>
                  <a:lnTo>
                    <a:pt x="6838492" y="9319844"/>
                  </a:lnTo>
                  <a:lnTo>
                    <a:pt x="6840651" y="9318929"/>
                  </a:lnTo>
                  <a:lnTo>
                    <a:pt x="6842810" y="9318015"/>
                  </a:lnTo>
                  <a:lnTo>
                    <a:pt x="6845223" y="9317101"/>
                  </a:lnTo>
                  <a:lnTo>
                    <a:pt x="6847382" y="9316491"/>
                  </a:lnTo>
                  <a:lnTo>
                    <a:pt x="6849795" y="9315881"/>
                  </a:lnTo>
                  <a:lnTo>
                    <a:pt x="6852208" y="9315272"/>
                  </a:lnTo>
                  <a:lnTo>
                    <a:pt x="6855002" y="9314967"/>
                  </a:lnTo>
                  <a:lnTo>
                    <a:pt x="6857415" y="9314662"/>
                  </a:lnTo>
                  <a:lnTo>
                    <a:pt x="6860082" y="9314357"/>
                  </a:lnTo>
                  <a:lnTo>
                    <a:pt x="6862622" y="9314053"/>
                  </a:lnTo>
                  <a:lnTo>
                    <a:pt x="6865289" y="9314053"/>
                  </a:lnTo>
                  <a:lnTo>
                    <a:pt x="6867702" y="9314053"/>
                  </a:lnTo>
                  <a:lnTo>
                    <a:pt x="6870496" y="9314053"/>
                  </a:lnTo>
                  <a:lnTo>
                    <a:pt x="6872909" y="9314357"/>
                  </a:lnTo>
                  <a:lnTo>
                    <a:pt x="6875703" y="9314662"/>
                  </a:lnTo>
                  <a:lnTo>
                    <a:pt x="6878116" y="9314967"/>
                  </a:lnTo>
                  <a:lnTo>
                    <a:pt x="6880910" y="9315272"/>
                  </a:lnTo>
                  <a:lnTo>
                    <a:pt x="6883323" y="9315881"/>
                  </a:lnTo>
                  <a:lnTo>
                    <a:pt x="6883323" y="9283268"/>
                  </a:lnTo>
                </a:path>
                <a:path w="6883400" h="10017125">
                  <a:moveTo>
                    <a:pt x="6797598" y="9411284"/>
                  </a:moveTo>
                  <a:lnTo>
                    <a:pt x="6797598" y="9283268"/>
                  </a:lnTo>
                </a:path>
                <a:path w="6883400" h="10017125">
                  <a:moveTo>
                    <a:pt x="6883323" y="9539300"/>
                  </a:moveTo>
                  <a:lnTo>
                    <a:pt x="6883323" y="9504857"/>
                  </a:lnTo>
                  <a:lnTo>
                    <a:pt x="6880910" y="9505467"/>
                  </a:lnTo>
                  <a:lnTo>
                    <a:pt x="6878370" y="9506077"/>
                  </a:lnTo>
                  <a:lnTo>
                    <a:pt x="6875957" y="9506686"/>
                  </a:lnTo>
                  <a:lnTo>
                    <a:pt x="6873290" y="9506991"/>
                  </a:lnTo>
                  <a:lnTo>
                    <a:pt x="6870750" y="9507296"/>
                  </a:lnTo>
                  <a:lnTo>
                    <a:pt x="6868083" y="9507601"/>
                  </a:lnTo>
                  <a:lnTo>
                    <a:pt x="6865670" y="9507601"/>
                  </a:lnTo>
                  <a:lnTo>
                    <a:pt x="6862876" y="9507601"/>
                  </a:lnTo>
                  <a:lnTo>
                    <a:pt x="6860463" y="9507601"/>
                  </a:lnTo>
                  <a:lnTo>
                    <a:pt x="6857669" y="9507296"/>
                  </a:lnTo>
                  <a:lnTo>
                    <a:pt x="6855256" y="9506991"/>
                  </a:lnTo>
                  <a:lnTo>
                    <a:pt x="6852462" y="9506686"/>
                  </a:lnTo>
                  <a:lnTo>
                    <a:pt x="6850049" y="9506077"/>
                  </a:lnTo>
                  <a:lnTo>
                    <a:pt x="6847636" y="9505467"/>
                  </a:lnTo>
                  <a:lnTo>
                    <a:pt x="6845223" y="9504553"/>
                  </a:lnTo>
                  <a:lnTo>
                    <a:pt x="6842810" y="9503943"/>
                  </a:lnTo>
                  <a:lnTo>
                    <a:pt x="6840651" y="9502724"/>
                  </a:lnTo>
                  <a:lnTo>
                    <a:pt x="6838492" y="9501809"/>
                  </a:lnTo>
                  <a:lnTo>
                    <a:pt x="6836333" y="9500590"/>
                  </a:lnTo>
                  <a:lnTo>
                    <a:pt x="6834174" y="9499371"/>
                  </a:lnTo>
                  <a:lnTo>
                    <a:pt x="6832396" y="9497847"/>
                  </a:lnTo>
                  <a:lnTo>
                    <a:pt x="6830618" y="9496323"/>
                  </a:lnTo>
                  <a:lnTo>
                    <a:pt x="6828713" y="9494799"/>
                  </a:lnTo>
                  <a:lnTo>
                    <a:pt x="6827189" y="9492970"/>
                  </a:lnTo>
                  <a:lnTo>
                    <a:pt x="6825665" y="9491141"/>
                  </a:lnTo>
                  <a:lnTo>
                    <a:pt x="6824522" y="9489008"/>
                  </a:lnTo>
                  <a:lnTo>
                    <a:pt x="6823252" y="9487179"/>
                  </a:lnTo>
                  <a:lnTo>
                    <a:pt x="6822363" y="9484741"/>
                  </a:lnTo>
                  <a:lnTo>
                    <a:pt x="6821728" y="9482607"/>
                  </a:lnTo>
                  <a:lnTo>
                    <a:pt x="6820839" y="9480169"/>
                  </a:lnTo>
                  <a:lnTo>
                    <a:pt x="6820458" y="9477730"/>
                  </a:lnTo>
                  <a:lnTo>
                    <a:pt x="6820204" y="9474987"/>
                  </a:lnTo>
                  <a:lnTo>
                    <a:pt x="6820458" y="9472244"/>
                  </a:lnTo>
                  <a:lnTo>
                    <a:pt x="6821093" y="9469501"/>
                  </a:lnTo>
                  <a:lnTo>
                    <a:pt x="6826046" y="9458528"/>
                  </a:lnTo>
                  <a:lnTo>
                    <a:pt x="6827189" y="9456394"/>
                  </a:lnTo>
                  <a:lnTo>
                    <a:pt x="6829094" y="9454870"/>
                  </a:lnTo>
                  <a:lnTo>
                    <a:pt x="6830618" y="9453041"/>
                  </a:lnTo>
                  <a:lnTo>
                    <a:pt x="6832396" y="9451822"/>
                  </a:lnTo>
                  <a:lnTo>
                    <a:pt x="6834174" y="9450298"/>
                  </a:lnTo>
                  <a:lnTo>
                    <a:pt x="6836333" y="9449079"/>
                  </a:lnTo>
                  <a:lnTo>
                    <a:pt x="6838492" y="9447860"/>
                  </a:lnTo>
                  <a:lnTo>
                    <a:pt x="6840651" y="9446945"/>
                  </a:lnTo>
                  <a:lnTo>
                    <a:pt x="6842810" y="9446031"/>
                  </a:lnTo>
                  <a:lnTo>
                    <a:pt x="6845223" y="9445117"/>
                  </a:lnTo>
                  <a:lnTo>
                    <a:pt x="6847382" y="9444507"/>
                  </a:lnTo>
                  <a:lnTo>
                    <a:pt x="6849795" y="9443897"/>
                  </a:lnTo>
                  <a:lnTo>
                    <a:pt x="6852208" y="9443288"/>
                  </a:lnTo>
                  <a:lnTo>
                    <a:pt x="6855002" y="9442983"/>
                  </a:lnTo>
                  <a:lnTo>
                    <a:pt x="6857415" y="9442678"/>
                  </a:lnTo>
                  <a:lnTo>
                    <a:pt x="6860082" y="9442373"/>
                  </a:lnTo>
                  <a:lnTo>
                    <a:pt x="6862622" y="9442373"/>
                  </a:lnTo>
                  <a:lnTo>
                    <a:pt x="6865289" y="9442069"/>
                  </a:lnTo>
                  <a:lnTo>
                    <a:pt x="6867702" y="9442069"/>
                  </a:lnTo>
                  <a:lnTo>
                    <a:pt x="6870496" y="9442373"/>
                  </a:lnTo>
                  <a:lnTo>
                    <a:pt x="6872909" y="9442373"/>
                  </a:lnTo>
                  <a:lnTo>
                    <a:pt x="6875703" y="9442678"/>
                  </a:lnTo>
                  <a:lnTo>
                    <a:pt x="6878116" y="9442983"/>
                  </a:lnTo>
                  <a:lnTo>
                    <a:pt x="6880910" y="9443288"/>
                  </a:lnTo>
                  <a:lnTo>
                    <a:pt x="6883323" y="9443897"/>
                  </a:lnTo>
                  <a:lnTo>
                    <a:pt x="6883323" y="9411284"/>
                  </a:lnTo>
                </a:path>
                <a:path w="6883400" h="10017125">
                  <a:moveTo>
                    <a:pt x="6797598" y="9539300"/>
                  </a:moveTo>
                  <a:lnTo>
                    <a:pt x="6797598" y="9411284"/>
                  </a:lnTo>
                </a:path>
                <a:path w="6883400" h="10017125">
                  <a:moveTo>
                    <a:pt x="6883323" y="9667316"/>
                  </a:moveTo>
                  <a:lnTo>
                    <a:pt x="6883323" y="9632873"/>
                  </a:lnTo>
                  <a:lnTo>
                    <a:pt x="6880910" y="9633483"/>
                  </a:lnTo>
                  <a:lnTo>
                    <a:pt x="6878370" y="9634397"/>
                  </a:lnTo>
                  <a:lnTo>
                    <a:pt x="6875957" y="9634702"/>
                  </a:lnTo>
                  <a:lnTo>
                    <a:pt x="6873290" y="9635007"/>
                  </a:lnTo>
                  <a:lnTo>
                    <a:pt x="6870750" y="9635312"/>
                  </a:lnTo>
                  <a:lnTo>
                    <a:pt x="6868083" y="9635617"/>
                  </a:lnTo>
                  <a:lnTo>
                    <a:pt x="6865670" y="9635617"/>
                  </a:lnTo>
                  <a:lnTo>
                    <a:pt x="6862876" y="9635617"/>
                  </a:lnTo>
                  <a:lnTo>
                    <a:pt x="6860463" y="9635617"/>
                  </a:lnTo>
                  <a:lnTo>
                    <a:pt x="6857669" y="9635312"/>
                  </a:lnTo>
                  <a:lnTo>
                    <a:pt x="6855256" y="9635007"/>
                  </a:lnTo>
                  <a:lnTo>
                    <a:pt x="6852462" y="9634702"/>
                  </a:lnTo>
                  <a:lnTo>
                    <a:pt x="6850049" y="9634093"/>
                  </a:lnTo>
                  <a:lnTo>
                    <a:pt x="6847636" y="9633483"/>
                  </a:lnTo>
                  <a:lnTo>
                    <a:pt x="6845223" y="9632873"/>
                  </a:lnTo>
                  <a:lnTo>
                    <a:pt x="6842810" y="9631959"/>
                  </a:lnTo>
                  <a:lnTo>
                    <a:pt x="6840651" y="9631045"/>
                  </a:lnTo>
                  <a:lnTo>
                    <a:pt x="6838492" y="9629825"/>
                  </a:lnTo>
                  <a:lnTo>
                    <a:pt x="6836333" y="9628606"/>
                  </a:lnTo>
                  <a:lnTo>
                    <a:pt x="6834174" y="9627387"/>
                  </a:lnTo>
                  <a:lnTo>
                    <a:pt x="6832396" y="9625863"/>
                  </a:lnTo>
                  <a:lnTo>
                    <a:pt x="6830618" y="9624339"/>
                  </a:lnTo>
                  <a:lnTo>
                    <a:pt x="6828713" y="9622815"/>
                  </a:lnTo>
                  <a:lnTo>
                    <a:pt x="6827189" y="9620986"/>
                  </a:lnTo>
                  <a:lnTo>
                    <a:pt x="6825665" y="9619157"/>
                  </a:lnTo>
                  <a:lnTo>
                    <a:pt x="6824522" y="9617329"/>
                  </a:lnTo>
                  <a:lnTo>
                    <a:pt x="6823252" y="9615195"/>
                  </a:lnTo>
                  <a:lnTo>
                    <a:pt x="6822363" y="9613061"/>
                  </a:lnTo>
                  <a:lnTo>
                    <a:pt x="6821728" y="9610623"/>
                  </a:lnTo>
                  <a:lnTo>
                    <a:pt x="6820839" y="9608185"/>
                  </a:lnTo>
                  <a:lnTo>
                    <a:pt x="6820458" y="9605746"/>
                  </a:lnTo>
                  <a:lnTo>
                    <a:pt x="6820204" y="9603003"/>
                  </a:lnTo>
                  <a:lnTo>
                    <a:pt x="6826046" y="9586544"/>
                  </a:lnTo>
                  <a:lnTo>
                    <a:pt x="6827189" y="9584410"/>
                  </a:lnTo>
                  <a:lnTo>
                    <a:pt x="6829094" y="9582886"/>
                  </a:lnTo>
                  <a:lnTo>
                    <a:pt x="6830618" y="9581362"/>
                  </a:lnTo>
                  <a:lnTo>
                    <a:pt x="6832396" y="9579838"/>
                  </a:lnTo>
                  <a:lnTo>
                    <a:pt x="6834174" y="9578314"/>
                  </a:lnTo>
                  <a:lnTo>
                    <a:pt x="6836333" y="9577095"/>
                  </a:lnTo>
                  <a:lnTo>
                    <a:pt x="6838492" y="9575876"/>
                  </a:lnTo>
                  <a:lnTo>
                    <a:pt x="6840651" y="9574961"/>
                  </a:lnTo>
                  <a:lnTo>
                    <a:pt x="6842810" y="9574047"/>
                  </a:lnTo>
                  <a:lnTo>
                    <a:pt x="6845223" y="9573437"/>
                  </a:lnTo>
                  <a:lnTo>
                    <a:pt x="6847382" y="9572523"/>
                  </a:lnTo>
                  <a:lnTo>
                    <a:pt x="6849795" y="9571913"/>
                  </a:lnTo>
                  <a:lnTo>
                    <a:pt x="6852208" y="9571609"/>
                  </a:lnTo>
                  <a:lnTo>
                    <a:pt x="6855002" y="9570999"/>
                  </a:lnTo>
                  <a:lnTo>
                    <a:pt x="6857415" y="9570694"/>
                  </a:lnTo>
                  <a:lnTo>
                    <a:pt x="6860082" y="9570389"/>
                  </a:lnTo>
                  <a:lnTo>
                    <a:pt x="6862622" y="9570389"/>
                  </a:lnTo>
                  <a:lnTo>
                    <a:pt x="6865289" y="9570085"/>
                  </a:lnTo>
                  <a:lnTo>
                    <a:pt x="6867702" y="9570085"/>
                  </a:lnTo>
                  <a:lnTo>
                    <a:pt x="6870496" y="9570389"/>
                  </a:lnTo>
                  <a:lnTo>
                    <a:pt x="6872909" y="9570389"/>
                  </a:lnTo>
                  <a:lnTo>
                    <a:pt x="6875703" y="9570694"/>
                  </a:lnTo>
                  <a:lnTo>
                    <a:pt x="6878116" y="9570999"/>
                  </a:lnTo>
                  <a:lnTo>
                    <a:pt x="6880910" y="9571304"/>
                  </a:lnTo>
                  <a:lnTo>
                    <a:pt x="6883323" y="9571913"/>
                  </a:lnTo>
                  <a:lnTo>
                    <a:pt x="6883323" y="9539300"/>
                  </a:lnTo>
                </a:path>
                <a:path w="6883400" h="10017125">
                  <a:moveTo>
                    <a:pt x="6797598" y="9667316"/>
                  </a:moveTo>
                  <a:lnTo>
                    <a:pt x="6797598" y="9539300"/>
                  </a:lnTo>
                </a:path>
                <a:path w="6883400" h="10017125">
                  <a:moveTo>
                    <a:pt x="6883323" y="9795637"/>
                  </a:moveTo>
                  <a:lnTo>
                    <a:pt x="6883323" y="9760889"/>
                  </a:lnTo>
                  <a:lnTo>
                    <a:pt x="6880910" y="9761804"/>
                  </a:lnTo>
                  <a:lnTo>
                    <a:pt x="6878370" y="9762413"/>
                  </a:lnTo>
                  <a:lnTo>
                    <a:pt x="6875957" y="9762718"/>
                  </a:lnTo>
                  <a:lnTo>
                    <a:pt x="6873290" y="9763328"/>
                  </a:lnTo>
                  <a:lnTo>
                    <a:pt x="6870750" y="9763633"/>
                  </a:lnTo>
                  <a:lnTo>
                    <a:pt x="6868083" y="9763633"/>
                  </a:lnTo>
                  <a:lnTo>
                    <a:pt x="6865670" y="9763937"/>
                  </a:lnTo>
                  <a:lnTo>
                    <a:pt x="6862876" y="9763937"/>
                  </a:lnTo>
                  <a:lnTo>
                    <a:pt x="6860463" y="9763633"/>
                  </a:lnTo>
                  <a:lnTo>
                    <a:pt x="6857669" y="9763633"/>
                  </a:lnTo>
                  <a:lnTo>
                    <a:pt x="6855256" y="9763023"/>
                  </a:lnTo>
                  <a:lnTo>
                    <a:pt x="6838492" y="9757841"/>
                  </a:lnTo>
                  <a:lnTo>
                    <a:pt x="6836333" y="9756622"/>
                  </a:lnTo>
                  <a:lnTo>
                    <a:pt x="6834174" y="9755403"/>
                  </a:lnTo>
                  <a:lnTo>
                    <a:pt x="6832396" y="9753879"/>
                  </a:lnTo>
                  <a:lnTo>
                    <a:pt x="6830618" y="9752355"/>
                  </a:lnTo>
                  <a:lnTo>
                    <a:pt x="6828713" y="9750831"/>
                  </a:lnTo>
                  <a:lnTo>
                    <a:pt x="6827189" y="9749002"/>
                  </a:lnTo>
                  <a:lnTo>
                    <a:pt x="6825665" y="9747173"/>
                  </a:lnTo>
                  <a:lnTo>
                    <a:pt x="6824522" y="9745345"/>
                  </a:lnTo>
                  <a:lnTo>
                    <a:pt x="6823252" y="9743211"/>
                  </a:lnTo>
                  <a:lnTo>
                    <a:pt x="6822363" y="9741077"/>
                  </a:lnTo>
                  <a:lnTo>
                    <a:pt x="6821728" y="9738639"/>
                  </a:lnTo>
                  <a:lnTo>
                    <a:pt x="6820839" y="9736201"/>
                  </a:lnTo>
                  <a:lnTo>
                    <a:pt x="6820458" y="9733762"/>
                  </a:lnTo>
                  <a:lnTo>
                    <a:pt x="6820204" y="9731019"/>
                  </a:lnTo>
                  <a:lnTo>
                    <a:pt x="6820458" y="9728276"/>
                  </a:lnTo>
                  <a:lnTo>
                    <a:pt x="6821093" y="9725837"/>
                  </a:lnTo>
                  <a:lnTo>
                    <a:pt x="6821728" y="9723094"/>
                  </a:lnTo>
                  <a:lnTo>
                    <a:pt x="6822617" y="9720656"/>
                  </a:lnTo>
                  <a:lnTo>
                    <a:pt x="6823506" y="9718522"/>
                  </a:lnTo>
                  <a:lnTo>
                    <a:pt x="6824776" y="9716389"/>
                  </a:lnTo>
                  <a:lnTo>
                    <a:pt x="6826046" y="9714560"/>
                  </a:lnTo>
                  <a:lnTo>
                    <a:pt x="6827189" y="9712426"/>
                  </a:lnTo>
                  <a:lnTo>
                    <a:pt x="6829094" y="9710902"/>
                  </a:lnTo>
                  <a:lnTo>
                    <a:pt x="6830618" y="9709378"/>
                  </a:lnTo>
                  <a:lnTo>
                    <a:pt x="6832396" y="9707854"/>
                  </a:lnTo>
                  <a:lnTo>
                    <a:pt x="6834174" y="9706330"/>
                  </a:lnTo>
                  <a:lnTo>
                    <a:pt x="6836333" y="9705111"/>
                  </a:lnTo>
                  <a:lnTo>
                    <a:pt x="6838492" y="9704197"/>
                  </a:lnTo>
                  <a:lnTo>
                    <a:pt x="6840651" y="9702977"/>
                  </a:lnTo>
                  <a:lnTo>
                    <a:pt x="6842810" y="9702063"/>
                  </a:lnTo>
                  <a:lnTo>
                    <a:pt x="6845223" y="9701453"/>
                  </a:lnTo>
                  <a:lnTo>
                    <a:pt x="6847382" y="9700539"/>
                  </a:lnTo>
                  <a:lnTo>
                    <a:pt x="6849795" y="9699929"/>
                  </a:lnTo>
                  <a:lnTo>
                    <a:pt x="6852208" y="9699625"/>
                  </a:lnTo>
                  <a:lnTo>
                    <a:pt x="6855002" y="9699015"/>
                  </a:lnTo>
                  <a:lnTo>
                    <a:pt x="6857415" y="9698710"/>
                  </a:lnTo>
                  <a:lnTo>
                    <a:pt x="6860082" y="9698405"/>
                  </a:lnTo>
                  <a:lnTo>
                    <a:pt x="6862622" y="9698405"/>
                  </a:lnTo>
                  <a:lnTo>
                    <a:pt x="6865289" y="9698405"/>
                  </a:lnTo>
                  <a:lnTo>
                    <a:pt x="6867702" y="9698405"/>
                  </a:lnTo>
                  <a:lnTo>
                    <a:pt x="6870496" y="9698405"/>
                  </a:lnTo>
                  <a:lnTo>
                    <a:pt x="6872909" y="9698405"/>
                  </a:lnTo>
                  <a:lnTo>
                    <a:pt x="6875703" y="9698710"/>
                  </a:lnTo>
                  <a:lnTo>
                    <a:pt x="6878116" y="9699015"/>
                  </a:lnTo>
                  <a:lnTo>
                    <a:pt x="6880910" y="9699320"/>
                  </a:lnTo>
                  <a:lnTo>
                    <a:pt x="6883323" y="9699929"/>
                  </a:lnTo>
                  <a:lnTo>
                    <a:pt x="6883323" y="9667316"/>
                  </a:lnTo>
                </a:path>
                <a:path w="6883400" h="10017125">
                  <a:moveTo>
                    <a:pt x="304" y="9923653"/>
                  </a:moveTo>
                  <a:lnTo>
                    <a:pt x="304" y="9957181"/>
                  </a:lnTo>
                  <a:lnTo>
                    <a:pt x="3352" y="9956571"/>
                  </a:lnTo>
                  <a:lnTo>
                    <a:pt x="6705" y="9955961"/>
                  </a:lnTo>
                  <a:lnTo>
                    <a:pt x="9753" y="9955352"/>
                  </a:lnTo>
                  <a:lnTo>
                    <a:pt x="13106" y="9955047"/>
                  </a:lnTo>
                  <a:lnTo>
                    <a:pt x="16459" y="9955047"/>
                  </a:lnTo>
                  <a:lnTo>
                    <a:pt x="19507" y="9955047"/>
                  </a:lnTo>
                  <a:lnTo>
                    <a:pt x="22555" y="9955047"/>
                  </a:lnTo>
                  <a:lnTo>
                    <a:pt x="25907" y="9955657"/>
                  </a:lnTo>
                  <a:lnTo>
                    <a:pt x="50291" y="9970897"/>
                  </a:lnTo>
                  <a:lnTo>
                    <a:pt x="64007" y="9997109"/>
                  </a:lnTo>
                  <a:lnTo>
                    <a:pt x="64007" y="9999853"/>
                  </a:lnTo>
                  <a:lnTo>
                    <a:pt x="64312" y="10002596"/>
                  </a:lnTo>
                  <a:lnTo>
                    <a:pt x="60655" y="10016921"/>
                  </a:lnTo>
                  <a:lnTo>
                    <a:pt x="93573" y="10016921"/>
                  </a:lnTo>
                </a:path>
                <a:path w="6883400" h="10017125">
                  <a:moveTo>
                    <a:pt x="85343" y="9923653"/>
                  </a:moveTo>
                  <a:lnTo>
                    <a:pt x="85343" y="9932187"/>
                  </a:lnTo>
                  <a:lnTo>
                    <a:pt x="93573" y="9932187"/>
                  </a:lnTo>
                </a:path>
                <a:path w="6883400" h="10017125">
                  <a:moveTo>
                    <a:pt x="93573" y="10016921"/>
                  </a:moveTo>
                  <a:lnTo>
                    <a:pt x="126796" y="10016921"/>
                  </a:lnTo>
                  <a:lnTo>
                    <a:pt x="126187" y="10014483"/>
                  </a:lnTo>
                  <a:lnTo>
                    <a:pt x="125577" y="10012045"/>
                  </a:lnTo>
                  <a:lnTo>
                    <a:pt x="125272" y="10009606"/>
                  </a:lnTo>
                  <a:lnTo>
                    <a:pt x="124663" y="10007168"/>
                  </a:lnTo>
                  <a:lnTo>
                    <a:pt x="124358" y="10004425"/>
                  </a:lnTo>
                  <a:lnTo>
                    <a:pt x="124358" y="10001986"/>
                  </a:lnTo>
                  <a:lnTo>
                    <a:pt x="124053" y="9999243"/>
                  </a:lnTo>
                  <a:lnTo>
                    <a:pt x="124053" y="9996805"/>
                  </a:lnTo>
                  <a:lnTo>
                    <a:pt x="124358" y="9994366"/>
                  </a:lnTo>
                  <a:lnTo>
                    <a:pt x="124358" y="9991623"/>
                  </a:lnTo>
                  <a:lnTo>
                    <a:pt x="124967" y="9989185"/>
                  </a:lnTo>
                  <a:lnTo>
                    <a:pt x="125272" y="9986441"/>
                  </a:lnTo>
                  <a:lnTo>
                    <a:pt x="125882" y="9984003"/>
                  </a:lnTo>
                  <a:lnTo>
                    <a:pt x="126492" y="9981565"/>
                  </a:lnTo>
                  <a:lnTo>
                    <a:pt x="127101" y="9979126"/>
                  </a:lnTo>
                  <a:lnTo>
                    <a:pt x="128015" y="9976993"/>
                  </a:lnTo>
                  <a:lnTo>
                    <a:pt x="128930" y="9974554"/>
                  </a:lnTo>
                  <a:lnTo>
                    <a:pt x="129844" y="9972421"/>
                  </a:lnTo>
                  <a:lnTo>
                    <a:pt x="131064" y="9970287"/>
                  </a:lnTo>
                  <a:lnTo>
                    <a:pt x="132283" y="9968153"/>
                  </a:lnTo>
                  <a:lnTo>
                    <a:pt x="133807" y="9966325"/>
                  </a:lnTo>
                  <a:lnTo>
                    <a:pt x="135026" y="9964496"/>
                  </a:lnTo>
                  <a:lnTo>
                    <a:pt x="136855" y="9962972"/>
                  </a:lnTo>
                  <a:lnTo>
                    <a:pt x="146303" y="9956571"/>
                  </a:lnTo>
                  <a:lnTo>
                    <a:pt x="148437" y="9955657"/>
                  </a:lnTo>
                  <a:lnTo>
                    <a:pt x="150875" y="9955047"/>
                  </a:lnTo>
                  <a:lnTo>
                    <a:pt x="153314" y="9954437"/>
                  </a:lnTo>
                  <a:lnTo>
                    <a:pt x="155752" y="9954133"/>
                  </a:lnTo>
                  <a:lnTo>
                    <a:pt x="158495" y="9954742"/>
                  </a:lnTo>
                  <a:lnTo>
                    <a:pt x="161239" y="9955047"/>
                  </a:lnTo>
                  <a:lnTo>
                    <a:pt x="163677" y="9955961"/>
                  </a:lnTo>
                  <a:lnTo>
                    <a:pt x="165811" y="9956571"/>
                  </a:lnTo>
                  <a:lnTo>
                    <a:pt x="167944" y="9957485"/>
                  </a:lnTo>
                  <a:lnTo>
                    <a:pt x="170078" y="9958705"/>
                  </a:lnTo>
                  <a:lnTo>
                    <a:pt x="171907" y="9960229"/>
                  </a:lnTo>
                  <a:lnTo>
                    <a:pt x="173736" y="9961448"/>
                  </a:lnTo>
                  <a:lnTo>
                    <a:pt x="181965" y="9972421"/>
                  </a:lnTo>
                  <a:lnTo>
                    <a:pt x="183184" y="9974554"/>
                  </a:lnTo>
                  <a:lnTo>
                    <a:pt x="184099" y="9976688"/>
                  </a:lnTo>
                  <a:lnTo>
                    <a:pt x="184708" y="9979126"/>
                  </a:lnTo>
                  <a:lnTo>
                    <a:pt x="185623" y="9981260"/>
                  </a:lnTo>
                  <a:lnTo>
                    <a:pt x="185928" y="9984003"/>
                  </a:lnTo>
                  <a:lnTo>
                    <a:pt x="186537" y="9986137"/>
                  </a:lnTo>
                  <a:lnTo>
                    <a:pt x="186842" y="9988880"/>
                  </a:lnTo>
                  <a:lnTo>
                    <a:pt x="187147" y="9991318"/>
                  </a:lnTo>
                  <a:lnTo>
                    <a:pt x="187451" y="9994061"/>
                  </a:lnTo>
                  <a:lnTo>
                    <a:pt x="187756" y="9996500"/>
                  </a:lnTo>
                  <a:lnTo>
                    <a:pt x="187756" y="9999243"/>
                  </a:lnTo>
                  <a:lnTo>
                    <a:pt x="187756" y="10001681"/>
                  </a:lnTo>
                  <a:lnTo>
                    <a:pt x="187756" y="10004425"/>
                  </a:lnTo>
                  <a:lnTo>
                    <a:pt x="187451" y="10006863"/>
                  </a:lnTo>
                  <a:lnTo>
                    <a:pt x="187147" y="10009301"/>
                  </a:lnTo>
                  <a:lnTo>
                    <a:pt x="186842" y="10012045"/>
                  </a:lnTo>
                  <a:lnTo>
                    <a:pt x="186537" y="10014483"/>
                  </a:lnTo>
                  <a:lnTo>
                    <a:pt x="186232" y="10016921"/>
                  </a:lnTo>
                  <a:lnTo>
                    <a:pt x="218541" y="10016921"/>
                  </a:lnTo>
                </a:path>
                <a:path w="6883400" h="10017125">
                  <a:moveTo>
                    <a:pt x="218541" y="10016921"/>
                  </a:moveTo>
                  <a:lnTo>
                    <a:pt x="251764" y="10016921"/>
                  </a:lnTo>
                  <a:lnTo>
                    <a:pt x="251155" y="10014483"/>
                  </a:lnTo>
                  <a:lnTo>
                    <a:pt x="250545" y="10012045"/>
                  </a:lnTo>
                  <a:lnTo>
                    <a:pt x="250240" y="10009606"/>
                  </a:lnTo>
                  <a:lnTo>
                    <a:pt x="249631" y="10007168"/>
                  </a:lnTo>
                  <a:lnTo>
                    <a:pt x="249326" y="10004425"/>
                  </a:lnTo>
                  <a:lnTo>
                    <a:pt x="249326" y="9991623"/>
                  </a:lnTo>
                  <a:lnTo>
                    <a:pt x="249936" y="9989185"/>
                  </a:lnTo>
                  <a:lnTo>
                    <a:pt x="250240" y="9986441"/>
                  </a:lnTo>
                  <a:lnTo>
                    <a:pt x="250850" y="9984003"/>
                  </a:lnTo>
                  <a:lnTo>
                    <a:pt x="251459" y="9981565"/>
                  </a:lnTo>
                  <a:lnTo>
                    <a:pt x="252069" y="9979126"/>
                  </a:lnTo>
                  <a:lnTo>
                    <a:pt x="252984" y="9976993"/>
                  </a:lnTo>
                  <a:lnTo>
                    <a:pt x="253898" y="9974554"/>
                  </a:lnTo>
                  <a:lnTo>
                    <a:pt x="254812" y="9972421"/>
                  </a:lnTo>
                  <a:lnTo>
                    <a:pt x="256031" y="9970287"/>
                  </a:lnTo>
                  <a:lnTo>
                    <a:pt x="257251" y="9968153"/>
                  </a:lnTo>
                  <a:lnTo>
                    <a:pt x="258775" y="9966325"/>
                  </a:lnTo>
                  <a:lnTo>
                    <a:pt x="260299" y="9964496"/>
                  </a:lnTo>
                  <a:lnTo>
                    <a:pt x="261823" y="9962972"/>
                  </a:lnTo>
                  <a:lnTo>
                    <a:pt x="263347" y="9961448"/>
                  </a:lnTo>
                  <a:lnTo>
                    <a:pt x="265175" y="9959924"/>
                  </a:lnTo>
                  <a:lnTo>
                    <a:pt x="267309" y="9958705"/>
                  </a:lnTo>
                  <a:lnTo>
                    <a:pt x="269138" y="9957485"/>
                  </a:lnTo>
                  <a:lnTo>
                    <a:pt x="271272" y="9956571"/>
                  </a:lnTo>
                  <a:lnTo>
                    <a:pt x="273710" y="9955657"/>
                  </a:lnTo>
                  <a:lnTo>
                    <a:pt x="275844" y="9955047"/>
                  </a:lnTo>
                  <a:lnTo>
                    <a:pt x="278282" y="9954437"/>
                  </a:lnTo>
                  <a:lnTo>
                    <a:pt x="280720" y="9954133"/>
                  </a:lnTo>
                  <a:lnTo>
                    <a:pt x="283464" y="9954742"/>
                  </a:lnTo>
                  <a:lnTo>
                    <a:pt x="286207" y="9955047"/>
                  </a:lnTo>
                  <a:lnTo>
                    <a:pt x="288645" y="9955961"/>
                  </a:lnTo>
                  <a:lnTo>
                    <a:pt x="290779" y="9956571"/>
                  </a:lnTo>
                  <a:lnTo>
                    <a:pt x="292912" y="9957485"/>
                  </a:lnTo>
                  <a:lnTo>
                    <a:pt x="295046" y="9958705"/>
                  </a:lnTo>
                  <a:lnTo>
                    <a:pt x="296875" y="9960229"/>
                  </a:lnTo>
                  <a:lnTo>
                    <a:pt x="299008" y="9961448"/>
                  </a:lnTo>
                  <a:lnTo>
                    <a:pt x="300532" y="9962972"/>
                  </a:lnTo>
                  <a:lnTo>
                    <a:pt x="302056" y="9964801"/>
                  </a:lnTo>
                  <a:lnTo>
                    <a:pt x="303580" y="9966325"/>
                  </a:lnTo>
                  <a:lnTo>
                    <a:pt x="304800" y="9968458"/>
                  </a:lnTo>
                  <a:lnTo>
                    <a:pt x="306019" y="9970287"/>
                  </a:lnTo>
                  <a:lnTo>
                    <a:pt x="307238" y="9972421"/>
                  </a:lnTo>
                  <a:lnTo>
                    <a:pt x="308152" y="9974554"/>
                  </a:lnTo>
                  <a:lnTo>
                    <a:pt x="309067" y="9976688"/>
                  </a:lnTo>
                  <a:lnTo>
                    <a:pt x="309676" y="9979126"/>
                  </a:lnTo>
                  <a:lnTo>
                    <a:pt x="310591" y="9981260"/>
                  </a:lnTo>
                  <a:lnTo>
                    <a:pt x="310895" y="9984003"/>
                  </a:lnTo>
                  <a:lnTo>
                    <a:pt x="311505" y="9986137"/>
                  </a:lnTo>
                  <a:lnTo>
                    <a:pt x="312115" y="9988880"/>
                  </a:lnTo>
                  <a:lnTo>
                    <a:pt x="312115" y="9991318"/>
                  </a:lnTo>
                  <a:lnTo>
                    <a:pt x="312420" y="9994061"/>
                  </a:lnTo>
                  <a:lnTo>
                    <a:pt x="312724" y="9996500"/>
                  </a:lnTo>
                  <a:lnTo>
                    <a:pt x="312724" y="9999243"/>
                  </a:lnTo>
                  <a:lnTo>
                    <a:pt x="312724" y="10001681"/>
                  </a:lnTo>
                  <a:lnTo>
                    <a:pt x="312724" y="10004425"/>
                  </a:lnTo>
                  <a:lnTo>
                    <a:pt x="312420" y="10006863"/>
                  </a:lnTo>
                  <a:lnTo>
                    <a:pt x="312115" y="10009301"/>
                  </a:lnTo>
                  <a:lnTo>
                    <a:pt x="311810" y="10012045"/>
                  </a:lnTo>
                  <a:lnTo>
                    <a:pt x="311505" y="10014483"/>
                  </a:lnTo>
                  <a:lnTo>
                    <a:pt x="311200" y="10016921"/>
                  </a:lnTo>
                  <a:lnTo>
                    <a:pt x="343509" y="10016921"/>
                  </a:lnTo>
                </a:path>
                <a:path w="6883400" h="10017125">
                  <a:moveTo>
                    <a:pt x="343509" y="10016921"/>
                  </a:moveTo>
                  <a:lnTo>
                    <a:pt x="377037" y="10016921"/>
                  </a:lnTo>
                  <a:lnTo>
                    <a:pt x="376428" y="10014483"/>
                  </a:lnTo>
                  <a:lnTo>
                    <a:pt x="375513" y="10012045"/>
                  </a:lnTo>
                  <a:lnTo>
                    <a:pt x="375208" y="10009606"/>
                  </a:lnTo>
                  <a:lnTo>
                    <a:pt x="374903" y="10007168"/>
                  </a:lnTo>
                  <a:lnTo>
                    <a:pt x="374599" y="10004425"/>
                  </a:lnTo>
                  <a:lnTo>
                    <a:pt x="374294" y="10001986"/>
                  </a:lnTo>
                  <a:lnTo>
                    <a:pt x="374294" y="9999243"/>
                  </a:lnTo>
                  <a:lnTo>
                    <a:pt x="374294" y="9996805"/>
                  </a:lnTo>
                  <a:lnTo>
                    <a:pt x="374294" y="9994366"/>
                  </a:lnTo>
                  <a:lnTo>
                    <a:pt x="374599" y="9991623"/>
                  </a:lnTo>
                  <a:lnTo>
                    <a:pt x="374903" y="9989185"/>
                  </a:lnTo>
                  <a:lnTo>
                    <a:pt x="375208" y="9986441"/>
                  </a:lnTo>
                  <a:lnTo>
                    <a:pt x="375818" y="9984003"/>
                  </a:lnTo>
                  <a:lnTo>
                    <a:pt x="376428" y="9981565"/>
                  </a:lnTo>
                  <a:lnTo>
                    <a:pt x="377037" y="9979126"/>
                  </a:lnTo>
                  <a:lnTo>
                    <a:pt x="377952" y="9976993"/>
                  </a:lnTo>
                  <a:lnTo>
                    <a:pt x="378866" y="9974554"/>
                  </a:lnTo>
                  <a:lnTo>
                    <a:pt x="380085" y="9972421"/>
                  </a:lnTo>
                  <a:lnTo>
                    <a:pt x="381304" y="9970287"/>
                  </a:lnTo>
                  <a:lnTo>
                    <a:pt x="382523" y="9968153"/>
                  </a:lnTo>
                  <a:lnTo>
                    <a:pt x="383743" y="9966325"/>
                  </a:lnTo>
                  <a:lnTo>
                    <a:pt x="392277" y="9958705"/>
                  </a:lnTo>
                  <a:lnTo>
                    <a:pt x="394106" y="9957485"/>
                  </a:lnTo>
                  <a:lnTo>
                    <a:pt x="405993" y="9954133"/>
                  </a:lnTo>
                  <a:lnTo>
                    <a:pt x="408736" y="9954742"/>
                  </a:lnTo>
                  <a:lnTo>
                    <a:pt x="411175" y="9955047"/>
                  </a:lnTo>
                  <a:lnTo>
                    <a:pt x="413613" y="9955961"/>
                  </a:lnTo>
                  <a:lnTo>
                    <a:pt x="416052" y="9956571"/>
                  </a:lnTo>
                  <a:lnTo>
                    <a:pt x="418185" y="9957485"/>
                  </a:lnTo>
                  <a:lnTo>
                    <a:pt x="420014" y="9958705"/>
                  </a:lnTo>
                  <a:lnTo>
                    <a:pt x="422147" y="9960229"/>
                  </a:lnTo>
                  <a:lnTo>
                    <a:pt x="423976" y="9961448"/>
                  </a:lnTo>
                  <a:lnTo>
                    <a:pt x="425500" y="9962972"/>
                  </a:lnTo>
                  <a:lnTo>
                    <a:pt x="427024" y="9964801"/>
                  </a:lnTo>
                  <a:lnTo>
                    <a:pt x="428548" y="9966325"/>
                  </a:lnTo>
                  <a:lnTo>
                    <a:pt x="429767" y="9968458"/>
                  </a:lnTo>
                  <a:lnTo>
                    <a:pt x="430987" y="9970287"/>
                  </a:lnTo>
                  <a:lnTo>
                    <a:pt x="432206" y="9972421"/>
                  </a:lnTo>
                  <a:lnTo>
                    <a:pt x="433120" y="9974554"/>
                  </a:lnTo>
                  <a:lnTo>
                    <a:pt x="434035" y="9976688"/>
                  </a:lnTo>
                  <a:lnTo>
                    <a:pt x="434644" y="9979126"/>
                  </a:lnTo>
                  <a:lnTo>
                    <a:pt x="435559" y="9981260"/>
                  </a:lnTo>
                  <a:lnTo>
                    <a:pt x="436168" y="9984003"/>
                  </a:lnTo>
                  <a:lnTo>
                    <a:pt x="436473" y="9986137"/>
                  </a:lnTo>
                  <a:lnTo>
                    <a:pt x="437083" y="9988880"/>
                  </a:lnTo>
                  <a:lnTo>
                    <a:pt x="437388" y="9991318"/>
                  </a:lnTo>
                  <a:lnTo>
                    <a:pt x="437388" y="9994061"/>
                  </a:lnTo>
                  <a:lnTo>
                    <a:pt x="437692" y="9996500"/>
                  </a:lnTo>
                  <a:lnTo>
                    <a:pt x="437692" y="9999243"/>
                  </a:lnTo>
                  <a:lnTo>
                    <a:pt x="437692" y="10001681"/>
                  </a:lnTo>
                  <a:lnTo>
                    <a:pt x="437692" y="10004425"/>
                  </a:lnTo>
                  <a:lnTo>
                    <a:pt x="437388" y="10006863"/>
                  </a:lnTo>
                  <a:lnTo>
                    <a:pt x="437388" y="10009301"/>
                  </a:lnTo>
                  <a:lnTo>
                    <a:pt x="436778" y="10012045"/>
                  </a:lnTo>
                  <a:lnTo>
                    <a:pt x="436778" y="10014483"/>
                  </a:lnTo>
                  <a:lnTo>
                    <a:pt x="436168" y="10016921"/>
                  </a:lnTo>
                  <a:lnTo>
                    <a:pt x="468477" y="10016921"/>
                  </a:lnTo>
                </a:path>
                <a:path w="6883400" h="10017125">
                  <a:moveTo>
                    <a:pt x="468477" y="10016921"/>
                  </a:moveTo>
                  <a:lnTo>
                    <a:pt x="502005" y="10016921"/>
                  </a:lnTo>
                  <a:lnTo>
                    <a:pt x="501395" y="10014483"/>
                  </a:lnTo>
                  <a:lnTo>
                    <a:pt x="500481" y="10012045"/>
                  </a:lnTo>
                  <a:lnTo>
                    <a:pt x="500176" y="10009606"/>
                  </a:lnTo>
                  <a:lnTo>
                    <a:pt x="499871" y="10007168"/>
                  </a:lnTo>
                  <a:lnTo>
                    <a:pt x="499567" y="10004425"/>
                  </a:lnTo>
                  <a:lnTo>
                    <a:pt x="499262" y="10001986"/>
                  </a:lnTo>
                  <a:lnTo>
                    <a:pt x="499262" y="9999243"/>
                  </a:lnTo>
                  <a:lnTo>
                    <a:pt x="499262" y="9996805"/>
                  </a:lnTo>
                  <a:lnTo>
                    <a:pt x="499262" y="9994366"/>
                  </a:lnTo>
                  <a:lnTo>
                    <a:pt x="499567" y="9991623"/>
                  </a:lnTo>
                  <a:lnTo>
                    <a:pt x="499871" y="9989185"/>
                  </a:lnTo>
                  <a:lnTo>
                    <a:pt x="500176" y="9986441"/>
                  </a:lnTo>
                  <a:lnTo>
                    <a:pt x="500786" y="9984003"/>
                  </a:lnTo>
                  <a:lnTo>
                    <a:pt x="501395" y="9981565"/>
                  </a:lnTo>
                  <a:lnTo>
                    <a:pt x="502005" y="9979126"/>
                  </a:lnTo>
                  <a:lnTo>
                    <a:pt x="502920" y="9976993"/>
                  </a:lnTo>
                  <a:lnTo>
                    <a:pt x="503834" y="9974554"/>
                  </a:lnTo>
                  <a:lnTo>
                    <a:pt x="505053" y="9972421"/>
                  </a:lnTo>
                  <a:lnTo>
                    <a:pt x="506272" y="9970287"/>
                  </a:lnTo>
                  <a:lnTo>
                    <a:pt x="507492" y="9968153"/>
                  </a:lnTo>
                  <a:lnTo>
                    <a:pt x="508711" y="9966325"/>
                  </a:lnTo>
                  <a:lnTo>
                    <a:pt x="510235" y="9964496"/>
                  </a:lnTo>
                  <a:lnTo>
                    <a:pt x="511759" y="9962972"/>
                  </a:lnTo>
                  <a:lnTo>
                    <a:pt x="513588" y="9961448"/>
                  </a:lnTo>
                  <a:lnTo>
                    <a:pt x="515111" y="9959924"/>
                  </a:lnTo>
                  <a:lnTo>
                    <a:pt x="517245" y="9958705"/>
                  </a:lnTo>
                  <a:lnTo>
                    <a:pt x="519074" y="9957485"/>
                  </a:lnTo>
                  <a:lnTo>
                    <a:pt x="521208" y="9956571"/>
                  </a:lnTo>
                  <a:lnTo>
                    <a:pt x="523646" y="9955657"/>
                  </a:lnTo>
                  <a:lnTo>
                    <a:pt x="525780" y="9955047"/>
                  </a:lnTo>
                  <a:lnTo>
                    <a:pt x="528218" y="9954437"/>
                  </a:lnTo>
                  <a:lnTo>
                    <a:pt x="530961" y="9954133"/>
                  </a:lnTo>
                  <a:lnTo>
                    <a:pt x="533704" y="9954742"/>
                  </a:lnTo>
                  <a:lnTo>
                    <a:pt x="536143" y="9955047"/>
                  </a:lnTo>
                  <a:lnTo>
                    <a:pt x="538581" y="9955961"/>
                  </a:lnTo>
                  <a:lnTo>
                    <a:pt x="541020" y="9956571"/>
                  </a:lnTo>
                  <a:lnTo>
                    <a:pt x="543153" y="9957485"/>
                  </a:lnTo>
                  <a:lnTo>
                    <a:pt x="545287" y="9958705"/>
                  </a:lnTo>
                  <a:lnTo>
                    <a:pt x="547116" y="9960229"/>
                  </a:lnTo>
                  <a:lnTo>
                    <a:pt x="548944" y="9961448"/>
                  </a:lnTo>
                  <a:lnTo>
                    <a:pt x="550468" y="9962972"/>
                  </a:lnTo>
                  <a:lnTo>
                    <a:pt x="551992" y="9964801"/>
                  </a:lnTo>
                  <a:lnTo>
                    <a:pt x="553516" y="9966325"/>
                  </a:lnTo>
                  <a:lnTo>
                    <a:pt x="554736" y="9968458"/>
                  </a:lnTo>
                  <a:lnTo>
                    <a:pt x="555955" y="9970287"/>
                  </a:lnTo>
                  <a:lnTo>
                    <a:pt x="557174" y="9972421"/>
                  </a:lnTo>
                  <a:lnTo>
                    <a:pt x="558088" y="9974554"/>
                  </a:lnTo>
                  <a:lnTo>
                    <a:pt x="559003" y="9976688"/>
                  </a:lnTo>
                  <a:lnTo>
                    <a:pt x="559612" y="9979126"/>
                  </a:lnTo>
                  <a:lnTo>
                    <a:pt x="560527" y="9981260"/>
                  </a:lnTo>
                  <a:lnTo>
                    <a:pt x="561136" y="9984003"/>
                  </a:lnTo>
                  <a:lnTo>
                    <a:pt x="561441" y="9986137"/>
                  </a:lnTo>
                  <a:lnTo>
                    <a:pt x="562051" y="9988880"/>
                  </a:lnTo>
                  <a:lnTo>
                    <a:pt x="562355" y="9991318"/>
                  </a:lnTo>
                  <a:lnTo>
                    <a:pt x="562355" y="9994061"/>
                  </a:lnTo>
                  <a:lnTo>
                    <a:pt x="562660" y="9996500"/>
                  </a:lnTo>
                  <a:lnTo>
                    <a:pt x="562660" y="9999243"/>
                  </a:lnTo>
                  <a:lnTo>
                    <a:pt x="562660" y="10001681"/>
                  </a:lnTo>
                  <a:lnTo>
                    <a:pt x="562660" y="10004425"/>
                  </a:lnTo>
                  <a:lnTo>
                    <a:pt x="562355" y="10006863"/>
                  </a:lnTo>
                  <a:lnTo>
                    <a:pt x="562355" y="10009301"/>
                  </a:lnTo>
                  <a:lnTo>
                    <a:pt x="562051" y="10012045"/>
                  </a:lnTo>
                  <a:lnTo>
                    <a:pt x="561746" y="10014483"/>
                  </a:lnTo>
                  <a:lnTo>
                    <a:pt x="561136" y="10016921"/>
                  </a:lnTo>
                  <a:lnTo>
                    <a:pt x="593445" y="10016921"/>
                  </a:lnTo>
                </a:path>
                <a:path w="6883400" h="10017125">
                  <a:moveTo>
                    <a:pt x="593445" y="10016921"/>
                  </a:moveTo>
                  <a:lnTo>
                    <a:pt x="626973" y="10016921"/>
                  </a:lnTo>
                  <a:lnTo>
                    <a:pt x="626364" y="10014483"/>
                  </a:lnTo>
                  <a:lnTo>
                    <a:pt x="625754" y="10012045"/>
                  </a:lnTo>
                  <a:lnTo>
                    <a:pt x="625144" y="10009606"/>
                  </a:lnTo>
                  <a:lnTo>
                    <a:pt x="624840" y="10007168"/>
                  </a:lnTo>
                  <a:lnTo>
                    <a:pt x="624535" y="10004425"/>
                  </a:lnTo>
                  <a:lnTo>
                    <a:pt x="624230" y="10001986"/>
                  </a:lnTo>
                  <a:lnTo>
                    <a:pt x="624230" y="9999243"/>
                  </a:lnTo>
                  <a:lnTo>
                    <a:pt x="624230" y="9996805"/>
                  </a:lnTo>
                  <a:lnTo>
                    <a:pt x="624230" y="9994366"/>
                  </a:lnTo>
                  <a:lnTo>
                    <a:pt x="624535" y="9991623"/>
                  </a:lnTo>
                  <a:lnTo>
                    <a:pt x="624840" y="9989185"/>
                  </a:lnTo>
                  <a:lnTo>
                    <a:pt x="625144" y="9986441"/>
                  </a:lnTo>
                  <a:lnTo>
                    <a:pt x="625754" y="9984003"/>
                  </a:lnTo>
                  <a:lnTo>
                    <a:pt x="626364" y="9981565"/>
                  </a:lnTo>
                  <a:lnTo>
                    <a:pt x="627278" y="9979126"/>
                  </a:lnTo>
                  <a:lnTo>
                    <a:pt x="627888" y="9976993"/>
                  </a:lnTo>
                  <a:lnTo>
                    <a:pt x="628802" y="9974554"/>
                  </a:lnTo>
                  <a:lnTo>
                    <a:pt x="630021" y="9972421"/>
                  </a:lnTo>
                  <a:lnTo>
                    <a:pt x="631240" y="9970287"/>
                  </a:lnTo>
                  <a:lnTo>
                    <a:pt x="646480" y="9956571"/>
                  </a:lnTo>
                  <a:lnTo>
                    <a:pt x="648614" y="9955657"/>
                  </a:lnTo>
                  <a:lnTo>
                    <a:pt x="650748" y="9955047"/>
                  </a:lnTo>
                  <a:lnTo>
                    <a:pt x="653491" y="9954437"/>
                  </a:lnTo>
                  <a:lnTo>
                    <a:pt x="655929" y="9954133"/>
                  </a:lnTo>
                  <a:lnTo>
                    <a:pt x="658672" y="9954742"/>
                  </a:lnTo>
                  <a:lnTo>
                    <a:pt x="661111" y="9955047"/>
                  </a:lnTo>
                  <a:lnTo>
                    <a:pt x="663549" y="9955961"/>
                  </a:lnTo>
                  <a:lnTo>
                    <a:pt x="665988" y="9956571"/>
                  </a:lnTo>
                  <a:lnTo>
                    <a:pt x="668121" y="9957485"/>
                  </a:lnTo>
                  <a:lnTo>
                    <a:pt x="670255" y="9958705"/>
                  </a:lnTo>
                  <a:lnTo>
                    <a:pt x="672083" y="9960229"/>
                  </a:lnTo>
                  <a:lnTo>
                    <a:pt x="673912" y="9961448"/>
                  </a:lnTo>
                  <a:lnTo>
                    <a:pt x="675436" y="9962972"/>
                  </a:lnTo>
                  <a:lnTo>
                    <a:pt x="676960" y="9964801"/>
                  </a:lnTo>
                  <a:lnTo>
                    <a:pt x="678484" y="9966325"/>
                  </a:lnTo>
                  <a:lnTo>
                    <a:pt x="679704" y="9968458"/>
                  </a:lnTo>
                  <a:lnTo>
                    <a:pt x="680923" y="9970287"/>
                  </a:lnTo>
                  <a:lnTo>
                    <a:pt x="682142" y="9972421"/>
                  </a:lnTo>
                  <a:lnTo>
                    <a:pt x="683056" y="9974554"/>
                  </a:lnTo>
                  <a:lnTo>
                    <a:pt x="683971" y="9976688"/>
                  </a:lnTo>
                  <a:lnTo>
                    <a:pt x="684885" y="9979126"/>
                  </a:lnTo>
                  <a:lnTo>
                    <a:pt x="685495" y="9981260"/>
                  </a:lnTo>
                  <a:lnTo>
                    <a:pt x="686104" y="9984003"/>
                  </a:lnTo>
                  <a:lnTo>
                    <a:pt x="686714" y="9986137"/>
                  </a:lnTo>
                  <a:lnTo>
                    <a:pt x="687019" y="9988880"/>
                  </a:lnTo>
                  <a:lnTo>
                    <a:pt x="687324" y="9991318"/>
                  </a:lnTo>
                  <a:lnTo>
                    <a:pt x="687628" y="9994061"/>
                  </a:lnTo>
                  <a:lnTo>
                    <a:pt x="687628" y="9996500"/>
                  </a:lnTo>
                  <a:lnTo>
                    <a:pt x="687933" y="9999243"/>
                  </a:lnTo>
                  <a:lnTo>
                    <a:pt x="687933" y="10001681"/>
                  </a:lnTo>
                  <a:lnTo>
                    <a:pt x="687628" y="10004425"/>
                  </a:lnTo>
                  <a:lnTo>
                    <a:pt x="687628" y="10006863"/>
                  </a:lnTo>
                  <a:lnTo>
                    <a:pt x="687324" y="10009301"/>
                  </a:lnTo>
                  <a:lnTo>
                    <a:pt x="687019" y="10012045"/>
                  </a:lnTo>
                  <a:lnTo>
                    <a:pt x="686714" y="10014483"/>
                  </a:lnTo>
                  <a:lnTo>
                    <a:pt x="686104" y="10016921"/>
                  </a:lnTo>
                  <a:lnTo>
                    <a:pt x="718413" y="10016921"/>
                  </a:lnTo>
                </a:path>
                <a:path w="6883400" h="10017125">
                  <a:moveTo>
                    <a:pt x="718413" y="10016921"/>
                  </a:moveTo>
                  <a:lnTo>
                    <a:pt x="751941" y="10016921"/>
                  </a:lnTo>
                  <a:lnTo>
                    <a:pt x="751332" y="10014483"/>
                  </a:lnTo>
                  <a:lnTo>
                    <a:pt x="750722" y="10012045"/>
                  </a:lnTo>
                  <a:lnTo>
                    <a:pt x="750112" y="10009606"/>
                  </a:lnTo>
                  <a:lnTo>
                    <a:pt x="749808" y="10007168"/>
                  </a:lnTo>
                  <a:lnTo>
                    <a:pt x="749503" y="10004425"/>
                  </a:lnTo>
                  <a:lnTo>
                    <a:pt x="749198" y="10001986"/>
                  </a:lnTo>
                  <a:lnTo>
                    <a:pt x="749198" y="9999243"/>
                  </a:lnTo>
                  <a:lnTo>
                    <a:pt x="749198" y="9996805"/>
                  </a:lnTo>
                  <a:lnTo>
                    <a:pt x="749198" y="9994366"/>
                  </a:lnTo>
                  <a:lnTo>
                    <a:pt x="749503" y="9991623"/>
                  </a:lnTo>
                  <a:lnTo>
                    <a:pt x="749808" y="9989185"/>
                  </a:lnTo>
                  <a:lnTo>
                    <a:pt x="750417" y="9986441"/>
                  </a:lnTo>
                  <a:lnTo>
                    <a:pt x="750722" y="9984003"/>
                  </a:lnTo>
                  <a:lnTo>
                    <a:pt x="751636" y="9981565"/>
                  </a:lnTo>
                  <a:lnTo>
                    <a:pt x="752246" y="9979126"/>
                  </a:lnTo>
                  <a:lnTo>
                    <a:pt x="752855" y="9976993"/>
                  </a:lnTo>
                  <a:lnTo>
                    <a:pt x="754075" y="9974554"/>
                  </a:lnTo>
                  <a:lnTo>
                    <a:pt x="754989" y="9972421"/>
                  </a:lnTo>
                  <a:lnTo>
                    <a:pt x="756208" y="9970287"/>
                  </a:lnTo>
                  <a:lnTo>
                    <a:pt x="757427" y="9968153"/>
                  </a:lnTo>
                  <a:lnTo>
                    <a:pt x="758952" y="9966325"/>
                  </a:lnTo>
                  <a:lnTo>
                    <a:pt x="760171" y="9964496"/>
                  </a:lnTo>
                  <a:lnTo>
                    <a:pt x="761695" y="9962972"/>
                  </a:lnTo>
                  <a:lnTo>
                    <a:pt x="763524" y="9961448"/>
                  </a:lnTo>
                  <a:lnTo>
                    <a:pt x="765352" y="9959924"/>
                  </a:lnTo>
                  <a:lnTo>
                    <a:pt x="780897" y="9954133"/>
                  </a:lnTo>
                  <a:lnTo>
                    <a:pt x="783640" y="9954742"/>
                  </a:lnTo>
                  <a:lnTo>
                    <a:pt x="786079" y="9955047"/>
                  </a:lnTo>
                  <a:lnTo>
                    <a:pt x="788517" y="9955961"/>
                  </a:lnTo>
                  <a:lnTo>
                    <a:pt x="790955" y="9956571"/>
                  </a:lnTo>
                  <a:lnTo>
                    <a:pt x="793089" y="9957485"/>
                  </a:lnTo>
                  <a:lnTo>
                    <a:pt x="795223" y="9958705"/>
                  </a:lnTo>
                  <a:lnTo>
                    <a:pt x="797052" y="9960229"/>
                  </a:lnTo>
                  <a:lnTo>
                    <a:pt x="798880" y="9961448"/>
                  </a:lnTo>
                  <a:lnTo>
                    <a:pt x="800404" y="9962972"/>
                  </a:lnTo>
                  <a:lnTo>
                    <a:pt x="802233" y="9964801"/>
                  </a:lnTo>
                  <a:lnTo>
                    <a:pt x="803452" y="9966325"/>
                  </a:lnTo>
                  <a:lnTo>
                    <a:pt x="804976" y="9968458"/>
                  </a:lnTo>
                  <a:lnTo>
                    <a:pt x="806196" y="9970287"/>
                  </a:lnTo>
                  <a:lnTo>
                    <a:pt x="807110" y="9972421"/>
                  </a:lnTo>
                  <a:lnTo>
                    <a:pt x="808024" y="9974554"/>
                  </a:lnTo>
                  <a:lnTo>
                    <a:pt x="808939" y="9976688"/>
                  </a:lnTo>
                  <a:lnTo>
                    <a:pt x="809853" y="9979126"/>
                  </a:lnTo>
                  <a:lnTo>
                    <a:pt x="810463" y="9981260"/>
                  </a:lnTo>
                  <a:lnTo>
                    <a:pt x="811072" y="9984003"/>
                  </a:lnTo>
                  <a:lnTo>
                    <a:pt x="811682" y="9986137"/>
                  </a:lnTo>
                  <a:lnTo>
                    <a:pt x="811987" y="9988880"/>
                  </a:lnTo>
                  <a:lnTo>
                    <a:pt x="812292" y="9991318"/>
                  </a:lnTo>
                  <a:lnTo>
                    <a:pt x="812596" y="9994061"/>
                  </a:lnTo>
                  <a:lnTo>
                    <a:pt x="812596" y="9996500"/>
                  </a:lnTo>
                  <a:lnTo>
                    <a:pt x="812901" y="9999243"/>
                  </a:lnTo>
                  <a:lnTo>
                    <a:pt x="812901" y="10001681"/>
                  </a:lnTo>
                  <a:lnTo>
                    <a:pt x="812596" y="10004425"/>
                  </a:lnTo>
                  <a:lnTo>
                    <a:pt x="812596" y="10006863"/>
                  </a:lnTo>
                  <a:lnTo>
                    <a:pt x="812292" y="10009301"/>
                  </a:lnTo>
                  <a:lnTo>
                    <a:pt x="811987" y="10012045"/>
                  </a:lnTo>
                  <a:lnTo>
                    <a:pt x="811682" y="10014483"/>
                  </a:lnTo>
                  <a:lnTo>
                    <a:pt x="811072" y="10016921"/>
                  </a:lnTo>
                  <a:lnTo>
                    <a:pt x="843381" y="10016921"/>
                  </a:lnTo>
                </a:path>
                <a:path w="6883400" h="10017125">
                  <a:moveTo>
                    <a:pt x="843686" y="10016921"/>
                  </a:moveTo>
                  <a:lnTo>
                    <a:pt x="876909" y="10016921"/>
                  </a:lnTo>
                  <a:lnTo>
                    <a:pt x="876300" y="10014483"/>
                  </a:lnTo>
                  <a:lnTo>
                    <a:pt x="875690" y="10012045"/>
                  </a:lnTo>
                  <a:lnTo>
                    <a:pt x="875080" y="10009606"/>
                  </a:lnTo>
                  <a:lnTo>
                    <a:pt x="874776" y="10007168"/>
                  </a:lnTo>
                  <a:lnTo>
                    <a:pt x="874471" y="10004425"/>
                  </a:lnTo>
                  <a:lnTo>
                    <a:pt x="874471" y="10001986"/>
                  </a:lnTo>
                  <a:lnTo>
                    <a:pt x="874166" y="9999243"/>
                  </a:lnTo>
                  <a:lnTo>
                    <a:pt x="874166" y="9996805"/>
                  </a:lnTo>
                  <a:lnTo>
                    <a:pt x="874471" y="9994366"/>
                  </a:lnTo>
                  <a:lnTo>
                    <a:pt x="874471" y="9991623"/>
                  </a:lnTo>
                  <a:lnTo>
                    <a:pt x="875080" y="9989185"/>
                  </a:lnTo>
                  <a:lnTo>
                    <a:pt x="875385" y="9986441"/>
                  </a:lnTo>
                  <a:lnTo>
                    <a:pt x="875995" y="9984003"/>
                  </a:lnTo>
                  <a:lnTo>
                    <a:pt x="876604" y="9981565"/>
                  </a:lnTo>
                  <a:lnTo>
                    <a:pt x="877214" y="9979126"/>
                  </a:lnTo>
                  <a:lnTo>
                    <a:pt x="878128" y="9976993"/>
                  </a:lnTo>
                  <a:lnTo>
                    <a:pt x="883919" y="9966325"/>
                  </a:lnTo>
                  <a:lnTo>
                    <a:pt x="885139" y="9964496"/>
                  </a:lnTo>
                  <a:lnTo>
                    <a:pt x="886968" y="9962972"/>
                  </a:lnTo>
                  <a:lnTo>
                    <a:pt x="888492" y="9961448"/>
                  </a:lnTo>
                  <a:lnTo>
                    <a:pt x="890320" y="9959924"/>
                  </a:lnTo>
                  <a:lnTo>
                    <a:pt x="892149" y="9958705"/>
                  </a:lnTo>
                  <a:lnTo>
                    <a:pt x="894283" y="9957485"/>
                  </a:lnTo>
                  <a:lnTo>
                    <a:pt x="896416" y="9956571"/>
                  </a:lnTo>
                  <a:lnTo>
                    <a:pt x="898550" y="9955657"/>
                  </a:lnTo>
                  <a:lnTo>
                    <a:pt x="900988" y="9955047"/>
                  </a:lnTo>
                  <a:lnTo>
                    <a:pt x="903427" y="9954437"/>
                  </a:lnTo>
                  <a:lnTo>
                    <a:pt x="905865" y="9954133"/>
                  </a:lnTo>
                  <a:lnTo>
                    <a:pt x="908608" y="9954742"/>
                  </a:lnTo>
                  <a:lnTo>
                    <a:pt x="911351" y="9955047"/>
                  </a:lnTo>
                  <a:lnTo>
                    <a:pt x="913790" y="9955961"/>
                  </a:lnTo>
                  <a:lnTo>
                    <a:pt x="915924" y="9956571"/>
                  </a:lnTo>
                  <a:lnTo>
                    <a:pt x="918057" y="9957485"/>
                  </a:lnTo>
                  <a:lnTo>
                    <a:pt x="920191" y="9958705"/>
                  </a:lnTo>
                  <a:lnTo>
                    <a:pt x="922019" y="9960229"/>
                  </a:lnTo>
                  <a:lnTo>
                    <a:pt x="923848" y="9961448"/>
                  </a:lnTo>
                  <a:lnTo>
                    <a:pt x="932103" y="9972421"/>
                  </a:lnTo>
                  <a:lnTo>
                    <a:pt x="932992" y="9974554"/>
                  </a:lnTo>
                  <a:lnTo>
                    <a:pt x="934262" y="9976688"/>
                  </a:lnTo>
                  <a:lnTo>
                    <a:pt x="934770" y="9979126"/>
                  </a:lnTo>
                  <a:lnTo>
                    <a:pt x="935405" y="9981260"/>
                  </a:lnTo>
                  <a:lnTo>
                    <a:pt x="936040" y="9984003"/>
                  </a:lnTo>
                  <a:lnTo>
                    <a:pt x="936675" y="9986137"/>
                  </a:lnTo>
                  <a:lnTo>
                    <a:pt x="936929" y="9988880"/>
                  </a:lnTo>
                  <a:lnTo>
                    <a:pt x="937310" y="9991318"/>
                  </a:lnTo>
                  <a:lnTo>
                    <a:pt x="937564" y="9994061"/>
                  </a:lnTo>
                  <a:lnTo>
                    <a:pt x="937818" y="9996500"/>
                  </a:lnTo>
                  <a:lnTo>
                    <a:pt x="937818" y="9999243"/>
                  </a:lnTo>
                  <a:lnTo>
                    <a:pt x="937818" y="10001681"/>
                  </a:lnTo>
                  <a:lnTo>
                    <a:pt x="937818" y="10004425"/>
                  </a:lnTo>
                  <a:lnTo>
                    <a:pt x="937564" y="10006863"/>
                  </a:lnTo>
                  <a:lnTo>
                    <a:pt x="937310" y="10009301"/>
                  </a:lnTo>
                  <a:lnTo>
                    <a:pt x="936929" y="10012045"/>
                  </a:lnTo>
                  <a:lnTo>
                    <a:pt x="936675" y="10014483"/>
                  </a:lnTo>
                  <a:lnTo>
                    <a:pt x="936294" y="10016921"/>
                  </a:lnTo>
                  <a:lnTo>
                    <a:pt x="968679" y="10016921"/>
                  </a:lnTo>
                </a:path>
                <a:path w="6883400" h="10017125">
                  <a:moveTo>
                    <a:pt x="968679" y="10016921"/>
                  </a:moveTo>
                  <a:lnTo>
                    <a:pt x="1001826" y="10016921"/>
                  </a:lnTo>
                  <a:lnTo>
                    <a:pt x="1001318" y="10014483"/>
                  </a:lnTo>
                  <a:lnTo>
                    <a:pt x="1000683" y="10012045"/>
                  </a:lnTo>
                  <a:lnTo>
                    <a:pt x="1000302" y="10009606"/>
                  </a:lnTo>
                  <a:lnTo>
                    <a:pt x="999794" y="10007168"/>
                  </a:lnTo>
                  <a:lnTo>
                    <a:pt x="999413" y="10004425"/>
                  </a:lnTo>
                  <a:lnTo>
                    <a:pt x="999413" y="9991623"/>
                  </a:lnTo>
                  <a:lnTo>
                    <a:pt x="1000048" y="9989185"/>
                  </a:lnTo>
                  <a:lnTo>
                    <a:pt x="1000302" y="9986441"/>
                  </a:lnTo>
                  <a:lnTo>
                    <a:pt x="1000937" y="9984003"/>
                  </a:lnTo>
                  <a:lnTo>
                    <a:pt x="1001572" y="9981565"/>
                  </a:lnTo>
                  <a:lnTo>
                    <a:pt x="1002207" y="9979126"/>
                  </a:lnTo>
                  <a:lnTo>
                    <a:pt x="1003096" y="9976993"/>
                  </a:lnTo>
                  <a:lnTo>
                    <a:pt x="1003985" y="9974554"/>
                  </a:lnTo>
                  <a:lnTo>
                    <a:pt x="1004874" y="9972421"/>
                  </a:lnTo>
                  <a:lnTo>
                    <a:pt x="1006144" y="9970287"/>
                  </a:lnTo>
                  <a:lnTo>
                    <a:pt x="1007414" y="9968153"/>
                  </a:lnTo>
                  <a:lnTo>
                    <a:pt x="1008938" y="9966325"/>
                  </a:lnTo>
                  <a:lnTo>
                    <a:pt x="1010081" y="9964496"/>
                  </a:lnTo>
                  <a:lnTo>
                    <a:pt x="1011986" y="9962972"/>
                  </a:lnTo>
                  <a:lnTo>
                    <a:pt x="1013510" y="9961448"/>
                  </a:lnTo>
                  <a:lnTo>
                    <a:pt x="1015288" y="9959924"/>
                  </a:lnTo>
                  <a:lnTo>
                    <a:pt x="1017447" y="9958705"/>
                  </a:lnTo>
                  <a:lnTo>
                    <a:pt x="1019225" y="9957485"/>
                  </a:lnTo>
                  <a:lnTo>
                    <a:pt x="1021384" y="9956571"/>
                  </a:lnTo>
                  <a:lnTo>
                    <a:pt x="1023543" y="9955657"/>
                  </a:lnTo>
                  <a:lnTo>
                    <a:pt x="1025956" y="9955047"/>
                  </a:lnTo>
                  <a:lnTo>
                    <a:pt x="1028369" y="9954437"/>
                  </a:lnTo>
                  <a:lnTo>
                    <a:pt x="1030782" y="9954133"/>
                  </a:lnTo>
                  <a:lnTo>
                    <a:pt x="1033576" y="9954742"/>
                  </a:lnTo>
                  <a:lnTo>
                    <a:pt x="1036370" y="9955047"/>
                  </a:lnTo>
                  <a:lnTo>
                    <a:pt x="1038783" y="9955961"/>
                  </a:lnTo>
                  <a:lnTo>
                    <a:pt x="1040942" y="9956571"/>
                  </a:lnTo>
                  <a:lnTo>
                    <a:pt x="1042974" y="9957485"/>
                  </a:lnTo>
                  <a:lnTo>
                    <a:pt x="1045133" y="9958705"/>
                  </a:lnTo>
                  <a:lnTo>
                    <a:pt x="1047038" y="9960229"/>
                  </a:lnTo>
                  <a:lnTo>
                    <a:pt x="1048816" y="9961448"/>
                  </a:lnTo>
                  <a:lnTo>
                    <a:pt x="1050594" y="9962972"/>
                  </a:lnTo>
                  <a:lnTo>
                    <a:pt x="1052118" y="9964801"/>
                  </a:lnTo>
                  <a:lnTo>
                    <a:pt x="1053642" y="9966325"/>
                  </a:lnTo>
                  <a:lnTo>
                    <a:pt x="1054912" y="9968458"/>
                  </a:lnTo>
                  <a:lnTo>
                    <a:pt x="1056182" y="9970287"/>
                  </a:lnTo>
                  <a:lnTo>
                    <a:pt x="1057325" y="9972421"/>
                  </a:lnTo>
                  <a:lnTo>
                    <a:pt x="1058214" y="9974554"/>
                  </a:lnTo>
                  <a:lnTo>
                    <a:pt x="1059230" y="9976688"/>
                  </a:lnTo>
                  <a:lnTo>
                    <a:pt x="1059738" y="9979126"/>
                  </a:lnTo>
                  <a:lnTo>
                    <a:pt x="1060754" y="9981260"/>
                  </a:lnTo>
                  <a:lnTo>
                    <a:pt x="1061008" y="9984003"/>
                  </a:lnTo>
                  <a:lnTo>
                    <a:pt x="1061643" y="9986137"/>
                  </a:lnTo>
                  <a:lnTo>
                    <a:pt x="1062278" y="9988880"/>
                  </a:lnTo>
                  <a:lnTo>
                    <a:pt x="1062278" y="9991318"/>
                  </a:lnTo>
                  <a:lnTo>
                    <a:pt x="1062532" y="9994061"/>
                  </a:lnTo>
                  <a:lnTo>
                    <a:pt x="1062786" y="9996500"/>
                  </a:lnTo>
                  <a:lnTo>
                    <a:pt x="1062786" y="9999243"/>
                  </a:lnTo>
                  <a:lnTo>
                    <a:pt x="1062786" y="10001681"/>
                  </a:lnTo>
                  <a:lnTo>
                    <a:pt x="1062786" y="10004425"/>
                  </a:lnTo>
                  <a:lnTo>
                    <a:pt x="1062532" y="10006863"/>
                  </a:lnTo>
                  <a:lnTo>
                    <a:pt x="1062278" y="10009301"/>
                  </a:lnTo>
                  <a:lnTo>
                    <a:pt x="1061897" y="10012045"/>
                  </a:lnTo>
                  <a:lnTo>
                    <a:pt x="1061643" y="10014483"/>
                  </a:lnTo>
                  <a:lnTo>
                    <a:pt x="1061262" y="10016921"/>
                  </a:lnTo>
                  <a:lnTo>
                    <a:pt x="1093647" y="10016921"/>
                  </a:lnTo>
                </a:path>
                <a:path w="6883400" h="10017125">
                  <a:moveTo>
                    <a:pt x="1093647" y="10016921"/>
                  </a:moveTo>
                  <a:lnTo>
                    <a:pt x="1127175" y="10016921"/>
                  </a:lnTo>
                  <a:lnTo>
                    <a:pt x="1126286" y="10014483"/>
                  </a:lnTo>
                  <a:lnTo>
                    <a:pt x="1125651" y="10012045"/>
                  </a:lnTo>
                  <a:lnTo>
                    <a:pt x="1125270" y="10009606"/>
                  </a:lnTo>
                  <a:lnTo>
                    <a:pt x="1125016" y="10007168"/>
                  </a:lnTo>
                  <a:lnTo>
                    <a:pt x="1124762" y="10004425"/>
                  </a:lnTo>
                  <a:lnTo>
                    <a:pt x="1124381" y="10001986"/>
                  </a:lnTo>
                  <a:lnTo>
                    <a:pt x="1124381" y="9999243"/>
                  </a:lnTo>
                  <a:lnTo>
                    <a:pt x="1124381" y="9996805"/>
                  </a:lnTo>
                  <a:lnTo>
                    <a:pt x="1124381" y="9994366"/>
                  </a:lnTo>
                  <a:lnTo>
                    <a:pt x="1124762" y="9991623"/>
                  </a:lnTo>
                  <a:lnTo>
                    <a:pt x="1125016" y="9989185"/>
                  </a:lnTo>
                  <a:lnTo>
                    <a:pt x="1125270" y="9986441"/>
                  </a:lnTo>
                  <a:lnTo>
                    <a:pt x="1125905" y="9984003"/>
                  </a:lnTo>
                  <a:lnTo>
                    <a:pt x="1126540" y="9981565"/>
                  </a:lnTo>
                  <a:lnTo>
                    <a:pt x="1127175" y="9979126"/>
                  </a:lnTo>
                  <a:lnTo>
                    <a:pt x="1128064" y="9976993"/>
                  </a:lnTo>
                  <a:lnTo>
                    <a:pt x="1128953" y="9974554"/>
                  </a:lnTo>
                  <a:lnTo>
                    <a:pt x="1129842" y="9972421"/>
                  </a:lnTo>
                  <a:lnTo>
                    <a:pt x="1131112" y="9970287"/>
                  </a:lnTo>
                  <a:lnTo>
                    <a:pt x="1132382" y="9968153"/>
                  </a:lnTo>
                  <a:lnTo>
                    <a:pt x="1133906" y="9966325"/>
                  </a:lnTo>
                  <a:lnTo>
                    <a:pt x="1135430" y="9964496"/>
                  </a:lnTo>
                  <a:lnTo>
                    <a:pt x="1136954" y="9962972"/>
                  </a:lnTo>
                  <a:lnTo>
                    <a:pt x="1138478" y="9961448"/>
                  </a:lnTo>
                  <a:lnTo>
                    <a:pt x="1140256" y="9959924"/>
                  </a:lnTo>
                  <a:lnTo>
                    <a:pt x="1142415" y="9958705"/>
                  </a:lnTo>
                  <a:lnTo>
                    <a:pt x="1144193" y="9957485"/>
                  </a:lnTo>
                  <a:lnTo>
                    <a:pt x="1156131" y="9954133"/>
                  </a:lnTo>
                  <a:lnTo>
                    <a:pt x="1158798" y="9954742"/>
                  </a:lnTo>
                  <a:lnTo>
                    <a:pt x="1161338" y="9955047"/>
                  </a:lnTo>
                  <a:lnTo>
                    <a:pt x="1163751" y="9955961"/>
                  </a:lnTo>
                  <a:lnTo>
                    <a:pt x="1166164" y="9956571"/>
                  </a:lnTo>
                  <a:lnTo>
                    <a:pt x="1168323" y="9957485"/>
                  </a:lnTo>
                  <a:lnTo>
                    <a:pt x="1170101" y="9958705"/>
                  </a:lnTo>
                  <a:lnTo>
                    <a:pt x="1172006" y="9960229"/>
                  </a:lnTo>
                  <a:lnTo>
                    <a:pt x="1174038" y="9961448"/>
                  </a:lnTo>
                  <a:lnTo>
                    <a:pt x="1175562" y="9962972"/>
                  </a:lnTo>
                  <a:lnTo>
                    <a:pt x="1177086" y="9964801"/>
                  </a:lnTo>
                  <a:lnTo>
                    <a:pt x="1178610" y="9966325"/>
                  </a:lnTo>
                  <a:lnTo>
                    <a:pt x="1179880" y="9968458"/>
                  </a:lnTo>
                  <a:lnTo>
                    <a:pt x="1181150" y="9970287"/>
                  </a:lnTo>
                  <a:lnTo>
                    <a:pt x="1182293" y="9972421"/>
                  </a:lnTo>
                  <a:lnTo>
                    <a:pt x="1183182" y="9974554"/>
                  </a:lnTo>
                  <a:lnTo>
                    <a:pt x="1184198" y="9976688"/>
                  </a:lnTo>
                  <a:lnTo>
                    <a:pt x="1184706" y="9979126"/>
                  </a:lnTo>
                  <a:lnTo>
                    <a:pt x="1185722" y="9981260"/>
                  </a:lnTo>
                  <a:lnTo>
                    <a:pt x="1186230" y="9984003"/>
                  </a:lnTo>
                  <a:lnTo>
                    <a:pt x="1186611" y="9986137"/>
                  </a:lnTo>
                  <a:lnTo>
                    <a:pt x="1187246" y="9988880"/>
                  </a:lnTo>
                  <a:lnTo>
                    <a:pt x="1187500" y="9991318"/>
                  </a:lnTo>
                  <a:lnTo>
                    <a:pt x="1187500" y="9994061"/>
                  </a:lnTo>
                  <a:lnTo>
                    <a:pt x="1187754" y="9996500"/>
                  </a:lnTo>
                  <a:lnTo>
                    <a:pt x="1187754" y="9999243"/>
                  </a:lnTo>
                  <a:lnTo>
                    <a:pt x="1187754" y="10001681"/>
                  </a:lnTo>
                  <a:lnTo>
                    <a:pt x="1187754" y="10004425"/>
                  </a:lnTo>
                  <a:lnTo>
                    <a:pt x="1187500" y="10006863"/>
                  </a:lnTo>
                  <a:lnTo>
                    <a:pt x="1187500" y="10009301"/>
                  </a:lnTo>
                  <a:lnTo>
                    <a:pt x="1186865" y="10012045"/>
                  </a:lnTo>
                  <a:lnTo>
                    <a:pt x="1186611" y="10014483"/>
                  </a:lnTo>
                  <a:lnTo>
                    <a:pt x="1186230" y="10016921"/>
                  </a:lnTo>
                  <a:lnTo>
                    <a:pt x="1218615" y="10016921"/>
                  </a:lnTo>
                </a:path>
                <a:path w="6883400" h="10017125">
                  <a:moveTo>
                    <a:pt x="1218615" y="10016921"/>
                  </a:moveTo>
                  <a:lnTo>
                    <a:pt x="1252143" y="10016921"/>
                  </a:lnTo>
                  <a:lnTo>
                    <a:pt x="1251508" y="10014483"/>
                  </a:lnTo>
                  <a:lnTo>
                    <a:pt x="1250619" y="10012045"/>
                  </a:lnTo>
                  <a:lnTo>
                    <a:pt x="1250238" y="10009606"/>
                  </a:lnTo>
                  <a:lnTo>
                    <a:pt x="1249984" y="10007168"/>
                  </a:lnTo>
                  <a:lnTo>
                    <a:pt x="1249730" y="10004425"/>
                  </a:lnTo>
                  <a:lnTo>
                    <a:pt x="1249349" y="10001986"/>
                  </a:lnTo>
                  <a:lnTo>
                    <a:pt x="1249349" y="9999243"/>
                  </a:lnTo>
                  <a:lnTo>
                    <a:pt x="1249349" y="9996805"/>
                  </a:lnTo>
                  <a:lnTo>
                    <a:pt x="1249349" y="9994366"/>
                  </a:lnTo>
                  <a:lnTo>
                    <a:pt x="1249730" y="9991623"/>
                  </a:lnTo>
                  <a:lnTo>
                    <a:pt x="1249984" y="9989185"/>
                  </a:lnTo>
                  <a:lnTo>
                    <a:pt x="1250238" y="9986441"/>
                  </a:lnTo>
                  <a:lnTo>
                    <a:pt x="1250873" y="9984003"/>
                  </a:lnTo>
                  <a:lnTo>
                    <a:pt x="1251508" y="9981565"/>
                  </a:lnTo>
                  <a:lnTo>
                    <a:pt x="1252143" y="9979126"/>
                  </a:lnTo>
                  <a:lnTo>
                    <a:pt x="1253032" y="9976993"/>
                  </a:lnTo>
                  <a:lnTo>
                    <a:pt x="1253921" y="9974554"/>
                  </a:lnTo>
                  <a:lnTo>
                    <a:pt x="1255191" y="9972421"/>
                  </a:lnTo>
                  <a:lnTo>
                    <a:pt x="1256334" y="9970287"/>
                  </a:lnTo>
                  <a:lnTo>
                    <a:pt x="1263700" y="9961448"/>
                  </a:lnTo>
                  <a:lnTo>
                    <a:pt x="1265224" y="9959924"/>
                  </a:lnTo>
                  <a:lnTo>
                    <a:pt x="1267383" y="9958705"/>
                  </a:lnTo>
                  <a:lnTo>
                    <a:pt x="1269161" y="9957485"/>
                  </a:lnTo>
                  <a:lnTo>
                    <a:pt x="1271320" y="9956571"/>
                  </a:lnTo>
                  <a:lnTo>
                    <a:pt x="1273733" y="9955657"/>
                  </a:lnTo>
                  <a:lnTo>
                    <a:pt x="1275892" y="9955047"/>
                  </a:lnTo>
                  <a:lnTo>
                    <a:pt x="1278305" y="9954437"/>
                  </a:lnTo>
                  <a:lnTo>
                    <a:pt x="1281099" y="9954133"/>
                  </a:lnTo>
                  <a:lnTo>
                    <a:pt x="1283766" y="9954742"/>
                  </a:lnTo>
                  <a:lnTo>
                    <a:pt x="1286306" y="9955047"/>
                  </a:lnTo>
                  <a:lnTo>
                    <a:pt x="1288719" y="9955961"/>
                  </a:lnTo>
                  <a:lnTo>
                    <a:pt x="1291132" y="9956571"/>
                  </a:lnTo>
                  <a:lnTo>
                    <a:pt x="1293291" y="9957485"/>
                  </a:lnTo>
                  <a:lnTo>
                    <a:pt x="1295069" y="9958705"/>
                  </a:lnTo>
                  <a:lnTo>
                    <a:pt x="1297228" y="9960229"/>
                  </a:lnTo>
                  <a:lnTo>
                    <a:pt x="1299006" y="9961448"/>
                  </a:lnTo>
                  <a:lnTo>
                    <a:pt x="1300530" y="9962972"/>
                  </a:lnTo>
                  <a:lnTo>
                    <a:pt x="1302054" y="9964801"/>
                  </a:lnTo>
                  <a:lnTo>
                    <a:pt x="1303578" y="9966325"/>
                  </a:lnTo>
                  <a:lnTo>
                    <a:pt x="1304848" y="9968458"/>
                  </a:lnTo>
                  <a:lnTo>
                    <a:pt x="1306118" y="9970287"/>
                  </a:lnTo>
                  <a:lnTo>
                    <a:pt x="1307261" y="9972421"/>
                  </a:lnTo>
                  <a:lnTo>
                    <a:pt x="1308150" y="9974554"/>
                  </a:lnTo>
                  <a:lnTo>
                    <a:pt x="1309166" y="9976688"/>
                  </a:lnTo>
                  <a:lnTo>
                    <a:pt x="1309674" y="9979126"/>
                  </a:lnTo>
                  <a:lnTo>
                    <a:pt x="1310690" y="9981260"/>
                  </a:lnTo>
                  <a:lnTo>
                    <a:pt x="1311198" y="9984003"/>
                  </a:lnTo>
                  <a:lnTo>
                    <a:pt x="1311579" y="9986137"/>
                  </a:lnTo>
                  <a:lnTo>
                    <a:pt x="1312214" y="9988880"/>
                  </a:lnTo>
                  <a:lnTo>
                    <a:pt x="1312468" y="9991318"/>
                  </a:lnTo>
                  <a:lnTo>
                    <a:pt x="1312468" y="9994061"/>
                  </a:lnTo>
                  <a:lnTo>
                    <a:pt x="1312722" y="9996500"/>
                  </a:lnTo>
                  <a:lnTo>
                    <a:pt x="1312722" y="9999243"/>
                  </a:lnTo>
                  <a:lnTo>
                    <a:pt x="1312722" y="10001681"/>
                  </a:lnTo>
                  <a:lnTo>
                    <a:pt x="1312722" y="10004425"/>
                  </a:lnTo>
                  <a:lnTo>
                    <a:pt x="1312468" y="10006863"/>
                  </a:lnTo>
                  <a:lnTo>
                    <a:pt x="1312468" y="10009301"/>
                  </a:lnTo>
                  <a:lnTo>
                    <a:pt x="1312214" y="10012045"/>
                  </a:lnTo>
                  <a:lnTo>
                    <a:pt x="1311833" y="10014483"/>
                  </a:lnTo>
                  <a:lnTo>
                    <a:pt x="1311198" y="10016921"/>
                  </a:lnTo>
                  <a:lnTo>
                    <a:pt x="1343583" y="10016921"/>
                  </a:lnTo>
                </a:path>
                <a:path w="6883400" h="10017125">
                  <a:moveTo>
                    <a:pt x="1343583" y="10016921"/>
                  </a:moveTo>
                  <a:lnTo>
                    <a:pt x="1377111" y="10016921"/>
                  </a:lnTo>
                  <a:lnTo>
                    <a:pt x="1376476" y="10014483"/>
                  </a:lnTo>
                  <a:lnTo>
                    <a:pt x="1375841" y="10012045"/>
                  </a:lnTo>
                  <a:lnTo>
                    <a:pt x="1375206" y="10009606"/>
                  </a:lnTo>
                  <a:lnTo>
                    <a:pt x="1374952" y="10007168"/>
                  </a:lnTo>
                  <a:lnTo>
                    <a:pt x="1374698" y="10004425"/>
                  </a:lnTo>
                  <a:lnTo>
                    <a:pt x="1374317" y="10001986"/>
                  </a:lnTo>
                  <a:lnTo>
                    <a:pt x="1374317" y="9999243"/>
                  </a:lnTo>
                  <a:lnTo>
                    <a:pt x="1374317" y="9996805"/>
                  </a:lnTo>
                  <a:lnTo>
                    <a:pt x="1374317" y="9994366"/>
                  </a:lnTo>
                  <a:lnTo>
                    <a:pt x="1374698" y="9991623"/>
                  </a:lnTo>
                  <a:lnTo>
                    <a:pt x="1374952" y="9989185"/>
                  </a:lnTo>
                  <a:lnTo>
                    <a:pt x="1375206" y="9986441"/>
                  </a:lnTo>
                  <a:lnTo>
                    <a:pt x="1375841" y="9984003"/>
                  </a:lnTo>
                  <a:lnTo>
                    <a:pt x="1376476" y="9981565"/>
                  </a:lnTo>
                  <a:lnTo>
                    <a:pt x="1377365" y="9979126"/>
                  </a:lnTo>
                  <a:lnTo>
                    <a:pt x="1378000" y="9976993"/>
                  </a:lnTo>
                  <a:lnTo>
                    <a:pt x="1378889" y="9974554"/>
                  </a:lnTo>
                  <a:lnTo>
                    <a:pt x="1380159" y="9972421"/>
                  </a:lnTo>
                  <a:lnTo>
                    <a:pt x="1381302" y="9970287"/>
                  </a:lnTo>
                  <a:lnTo>
                    <a:pt x="1392351" y="9958705"/>
                  </a:lnTo>
                  <a:lnTo>
                    <a:pt x="1394129" y="9957485"/>
                  </a:lnTo>
                  <a:lnTo>
                    <a:pt x="1396542" y="9956571"/>
                  </a:lnTo>
                  <a:lnTo>
                    <a:pt x="1398701" y="9955657"/>
                  </a:lnTo>
                  <a:lnTo>
                    <a:pt x="1400860" y="9955047"/>
                  </a:lnTo>
                  <a:lnTo>
                    <a:pt x="1403654" y="9954437"/>
                  </a:lnTo>
                  <a:lnTo>
                    <a:pt x="1406067" y="9954133"/>
                  </a:lnTo>
                  <a:lnTo>
                    <a:pt x="1408734" y="9954742"/>
                  </a:lnTo>
                  <a:lnTo>
                    <a:pt x="1411274" y="9955047"/>
                  </a:lnTo>
                  <a:lnTo>
                    <a:pt x="1413687" y="9955961"/>
                  </a:lnTo>
                  <a:lnTo>
                    <a:pt x="1416100" y="9956571"/>
                  </a:lnTo>
                  <a:lnTo>
                    <a:pt x="1418259" y="9957485"/>
                  </a:lnTo>
                  <a:lnTo>
                    <a:pt x="1420418" y="9958705"/>
                  </a:lnTo>
                  <a:lnTo>
                    <a:pt x="1422196" y="9960229"/>
                  </a:lnTo>
                  <a:lnTo>
                    <a:pt x="1423974" y="9961448"/>
                  </a:lnTo>
                  <a:lnTo>
                    <a:pt x="1425498" y="9962972"/>
                  </a:lnTo>
                  <a:lnTo>
                    <a:pt x="1427022" y="9964801"/>
                  </a:lnTo>
                  <a:lnTo>
                    <a:pt x="1428546" y="9966325"/>
                  </a:lnTo>
                  <a:lnTo>
                    <a:pt x="1429816" y="9968458"/>
                  </a:lnTo>
                  <a:lnTo>
                    <a:pt x="1431086" y="9970287"/>
                  </a:lnTo>
                  <a:lnTo>
                    <a:pt x="1432229" y="9972421"/>
                  </a:lnTo>
                  <a:lnTo>
                    <a:pt x="1433118" y="9974554"/>
                  </a:lnTo>
                  <a:lnTo>
                    <a:pt x="1434134" y="9976688"/>
                  </a:lnTo>
                  <a:lnTo>
                    <a:pt x="1435023" y="9979126"/>
                  </a:lnTo>
                  <a:lnTo>
                    <a:pt x="1435658" y="9981260"/>
                  </a:lnTo>
                  <a:lnTo>
                    <a:pt x="1436166" y="9984003"/>
                  </a:lnTo>
                  <a:lnTo>
                    <a:pt x="1436547" y="9986137"/>
                  </a:lnTo>
                  <a:lnTo>
                    <a:pt x="1437182" y="9988880"/>
                  </a:lnTo>
                  <a:lnTo>
                    <a:pt x="1437436" y="9991318"/>
                  </a:lnTo>
                  <a:lnTo>
                    <a:pt x="1437690" y="9994061"/>
                  </a:lnTo>
                  <a:lnTo>
                    <a:pt x="1437690" y="9996500"/>
                  </a:lnTo>
                  <a:lnTo>
                    <a:pt x="1437690" y="9999243"/>
                  </a:lnTo>
                  <a:lnTo>
                    <a:pt x="1437690" y="10001681"/>
                  </a:lnTo>
                  <a:lnTo>
                    <a:pt x="1437690" y="10004425"/>
                  </a:lnTo>
                  <a:lnTo>
                    <a:pt x="1437690" y="10006863"/>
                  </a:lnTo>
                  <a:lnTo>
                    <a:pt x="1437436" y="10009301"/>
                  </a:lnTo>
                  <a:lnTo>
                    <a:pt x="1437182" y="10012045"/>
                  </a:lnTo>
                  <a:lnTo>
                    <a:pt x="1436801" y="10014483"/>
                  </a:lnTo>
                  <a:lnTo>
                    <a:pt x="1436166" y="10016921"/>
                  </a:lnTo>
                  <a:lnTo>
                    <a:pt x="1468551" y="10016921"/>
                  </a:lnTo>
                </a:path>
                <a:path w="6883400" h="10017125">
                  <a:moveTo>
                    <a:pt x="1468551" y="10016921"/>
                  </a:moveTo>
                  <a:lnTo>
                    <a:pt x="1502079" y="10016921"/>
                  </a:lnTo>
                  <a:lnTo>
                    <a:pt x="1501444" y="10014483"/>
                  </a:lnTo>
                  <a:lnTo>
                    <a:pt x="1500809" y="10012045"/>
                  </a:lnTo>
                  <a:lnTo>
                    <a:pt x="1500174" y="10009606"/>
                  </a:lnTo>
                  <a:lnTo>
                    <a:pt x="1499920" y="10007168"/>
                  </a:lnTo>
                  <a:lnTo>
                    <a:pt x="1499666" y="10004425"/>
                  </a:lnTo>
                  <a:lnTo>
                    <a:pt x="1499285" y="10001986"/>
                  </a:lnTo>
                  <a:lnTo>
                    <a:pt x="1499285" y="9999243"/>
                  </a:lnTo>
                  <a:lnTo>
                    <a:pt x="1499285" y="9996805"/>
                  </a:lnTo>
                  <a:lnTo>
                    <a:pt x="1499285" y="9994366"/>
                  </a:lnTo>
                  <a:lnTo>
                    <a:pt x="1499666" y="9991623"/>
                  </a:lnTo>
                  <a:lnTo>
                    <a:pt x="1499920" y="9989185"/>
                  </a:lnTo>
                  <a:lnTo>
                    <a:pt x="1500555" y="9986441"/>
                  </a:lnTo>
                  <a:lnTo>
                    <a:pt x="1500809" y="9984003"/>
                  </a:lnTo>
                  <a:lnTo>
                    <a:pt x="1501698" y="9981565"/>
                  </a:lnTo>
                  <a:lnTo>
                    <a:pt x="1502333" y="9979126"/>
                  </a:lnTo>
                  <a:lnTo>
                    <a:pt x="1502968" y="9976993"/>
                  </a:lnTo>
                  <a:lnTo>
                    <a:pt x="1504238" y="9974554"/>
                  </a:lnTo>
                  <a:lnTo>
                    <a:pt x="1505127" y="9972421"/>
                  </a:lnTo>
                  <a:lnTo>
                    <a:pt x="1506270" y="9970287"/>
                  </a:lnTo>
                  <a:lnTo>
                    <a:pt x="1531035" y="9954133"/>
                  </a:lnTo>
                  <a:lnTo>
                    <a:pt x="1533702" y="9954742"/>
                  </a:lnTo>
                  <a:lnTo>
                    <a:pt x="1536242" y="9955047"/>
                  </a:lnTo>
                  <a:lnTo>
                    <a:pt x="1538655" y="9955961"/>
                  </a:lnTo>
                  <a:lnTo>
                    <a:pt x="1541068" y="9956571"/>
                  </a:lnTo>
                  <a:lnTo>
                    <a:pt x="1543227" y="9957485"/>
                  </a:lnTo>
                  <a:lnTo>
                    <a:pt x="1545386" y="9958705"/>
                  </a:lnTo>
                  <a:lnTo>
                    <a:pt x="1547164" y="9960229"/>
                  </a:lnTo>
                  <a:lnTo>
                    <a:pt x="1548942" y="9961448"/>
                  </a:lnTo>
                  <a:lnTo>
                    <a:pt x="1550466" y="9962972"/>
                  </a:lnTo>
                  <a:lnTo>
                    <a:pt x="1552371" y="9964801"/>
                  </a:lnTo>
                  <a:lnTo>
                    <a:pt x="1553514" y="9966325"/>
                  </a:lnTo>
                  <a:lnTo>
                    <a:pt x="1554784" y="9968458"/>
                  </a:lnTo>
                  <a:lnTo>
                    <a:pt x="1556054" y="9970287"/>
                  </a:lnTo>
                  <a:lnTo>
                    <a:pt x="1557197" y="9972421"/>
                  </a:lnTo>
                  <a:lnTo>
                    <a:pt x="1558086" y="9974554"/>
                  </a:lnTo>
                  <a:lnTo>
                    <a:pt x="1559102" y="9976688"/>
                  </a:lnTo>
                  <a:lnTo>
                    <a:pt x="1559991" y="9979126"/>
                  </a:lnTo>
                  <a:lnTo>
                    <a:pt x="1560626" y="9981260"/>
                  </a:lnTo>
                  <a:lnTo>
                    <a:pt x="1561134" y="9984003"/>
                  </a:lnTo>
                  <a:lnTo>
                    <a:pt x="1561769" y="9986137"/>
                  </a:lnTo>
                  <a:lnTo>
                    <a:pt x="1562150" y="9988880"/>
                  </a:lnTo>
                  <a:lnTo>
                    <a:pt x="1562404" y="9991318"/>
                  </a:lnTo>
                  <a:lnTo>
                    <a:pt x="1562658" y="9994061"/>
                  </a:lnTo>
                  <a:lnTo>
                    <a:pt x="1562658" y="9996500"/>
                  </a:lnTo>
                  <a:lnTo>
                    <a:pt x="1563039" y="9999243"/>
                  </a:lnTo>
                  <a:lnTo>
                    <a:pt x="1563039" y="10001681"/>
                  </a:lnTo>
                  <a:lnTo>
                    <a:pt x="1562658" y="10004425"/>
                  </a:lnTo>
                  <a:lnTo>
                    <a:pt x="1562658" y="10006863"/>
                  </a:lnTo>
                  <a:lnTo>
                    <a:pt x="1562404" y="10009301"/>
                  </a:lnTo>
                  <a:lnTo>
                    <a:pt x="1562150" y="10012045"/>
                  </a:lnTo>
                  <a:lnTo>
                    <a:pt x="1561769" y="10014483"/>
                  </a:lnTo>
                  <a:lnTo>
                    <a:pt x="1561134" y="10016921"/>
                  </a:lnTo>
                  <a:lnTo>
                    <a:pt x="1593519" y="10016921"/>
                  </a:lnTo>
                </a:path>
                <a:path w="6883400" h="10017125">
                  <a:moveTo>
                    <a:pt x="1593519" y="10016921"/>
                  </a:moveTo>
                  <a:lnTo>
                    <a:pt x="1627047" y="10016921"/>
                  </a:lnTo>
                  <a:lnTo>
                    <a:pt x="1626412" y="10014483"/>
                  </a:lnTo>
                  <a:lnTo>
                    <a:pt x="1625777" y="10012045"/>
                  </a:lnTo>
                  <a:lnTo>
                    <a:pt x="1625142" y="10009606"/>
                  </a:lnTo>
                  <a:lnTo>
                    <a:pt x="1624888" y="10007168"/>
                  </a:lnTo>
                  <a:lnTo>
                    <a:pt x="1624634" y="10004425"/>
                  </a:lnTo>
                  <a:lnTo>
                    <a:pt x="1624634" y="10001986"/>
                  </a:lnTo>
                  <a:lnTo>
                    <a:pt x="1624253" y="9999243"/>
                  </a:lnTo>
                  <a:lnTo>
                    <a:pt x="1624253" y="9996805"/>
                  </a:lnTo>
                  <a:lnTo>
                    <a:pt x="1624634" y="9994366"/>
                  </a:lnTo>
                  <a:lnTo>
                    <a:pt x="1624634" y="9991623"/>
                  </a:lnTo>
                  <a:lnTo>
                    <a:pt x="1624888" y="9989185"/>
                  </a:lnTo>
                  <a:lnTo>
                    <a:pt x="1625523" y="9986441"/>
                  </a:lnTo>
                  <a:lnTo>
                    <a:pt x="1626158" y="9984003"/>
                  </a:lnTo>
                  <a:lnTo>
                    <a:pt x="1626666" y="9981565"/>
                  </a:lnTo>
                  <a:lnTo>
                    <a:pt x="1627301" y="9979126"/>
                  </a:lnTo>
                  <a:lnTo>
                    <a:pt x="1628190" y="9976993"/>
                  </a:lnTo>
                  <a:lnTo>
                    <a:pt x="1629206" y="9974554"/>
                  </a:lnTo>
                  <a:lnTo>
                    <a:pt x="1630095" y="9972421"/>
                  </a:lnTo>
                  <a:lnTo>
                    <a:pt x="1631238" y="9970287"/>
                  </a:lnTo>
                  <a:lnTo>
                    <a:pt x="1632508" y="9968153"/>
                  </a:lnTo>
                  <a:lnTo>
                    <a:pt x="1634032" y="9966325"/>
                  </a:lnTo>
                  <a:lnTo>
                    <a:pt x="1635302" y="9964496"/>
                  </a:lnTo>
                  <a:lnTo>
                    <a:pt x="1637080" y="9962972"/>
                  </a:lnTo>
                  <a:lnTo>
                    <a:pt x="1638604" y="9961448"/>
                  </a:lnTo>
                  <a:lnTo>
                    <a:pt x="1640382" y="9959924"/>
                  </a:lnTo>
                  <a:lnTo>
                    <a:pt x="1656003" y="9954133"/>
                  </a:lnTo>
                  <a:lnTo>
                    <a:pt x="1658670" y="9954742"/>
                  </a:lnTo>
                  <a:lnTo>
                    <a:pt x="1661210" y="9955047"/>
                  </a:lnTo>
                  <a:lnTo>
                    <a:pt x="1663623" y="9955961"/>
                  </a:lnTo>
                  <a:lnTo>
                    <a:pt x="1666036" y="9956571"/>
                  </a:lnTo>
                  <a:lnTo>
                    <a:pt x="1668195" y="9957485"/>
                  </a:lnTo>
                  <a:lnTo>
                    <a:pt x="1670354" y="9958705"/>
                  </a:lnTo>
                  <a:lnTo>
                    <a:pt x="1672132" y="9960229"/>
                  </a:lnTo>
                  <a:lnTo>
                    <a:pt x="1673910" y="9961448"/>
                  </a:lnTo>
                  <a:lnTo>
                    <a:pt x="1675434" y="9962972"/>
                  </a:lnTo>
                  <a:lnTo>
                    <a:pt x="1677339" y="9964801"/>
                  </a:lnTo>
                  <a:lnTo>
                    <a:pt x="1678482" y="9966325"/>
                  </a:lnTo>
                  <a:lnTo>
                    <a:pt x="1680006" y="9968458"/>
                  </a:lnTo>
                  <a:lnTo>
                    <a:pt x="1681276" y="9970287"/>
                  </a:lnTo>
                  <a:lnTo>
                    <a:pt x="1682165" y="9972421"/>
                  </a:lnTo>
                  <a:lnTo>
                    <a:pt x="1683054" y="9974554"/>
                  </a:lnTo>
                  <a:lnTo>
                    <a:pt x="1684070" y="9976688"/>
                  </a:lnTo>
                  <a:lnTo>
                    <a:pt x="1684959" y="9979126"/>
                  </a:lnTo>
                  <a:lnTo>
                    <a:pt x="1685594" y="9981260"/>
                  </a:lnTo>
                  <a:lnTo>
                    <a:pt x="1686102" y="9984003"/>
                  </a:lnTo>
                  <a:lnTo>
                    <a:pt x="1686737" y="9986137"/>
                  </a:lnTo>
                  <a:lnTo>
                    <a:pt x="1687118" y="9988880"/>
                  </a:lnTo>
                  <a:lnTo>
                    <a:pt x="1687372" y="9991318"/>
                  </a:lnTo>
                  <a:lnTo>
                    <a:pt x="1687626" y="9994061"/>
                  </a:lnTo>
                  <a:lnTo>
                    <a:pt x="1687626" y="9996500"/>
                  </a:lnTo>
                  <a:lnTo>
                    <a:pt x="1688007" y="9999243"/>
                  </a:lnTo>
                  <a:lnTo>
                    <a:pt x="1688007" y="10001681"/>
                  </a:lnTo>
                  <a:lnTo>
                    <a:pt x="1687626" y="10004425"/>
                  </a:lnTo>
                  <a:lnTo>
                    <a:pt x="1687626" y="10006863"/>
                  </a:lnTo>
                  <a:lnTo>
                    <a:pt x="1687372" y="10009301"/>
                  </a:lnTo>
                  <a:lnTo>
                    <a:pt x="1687118" y="10012045"/>
                  </a:lnTo>
                  <a:lnTo>
                    <a:pt x="1686737" y="10014483"/>
                  </a:lnTo>
                  <a:lnTo>
                    <a:pt x="1686483" y="10016921"/>
                  </a:lnTo>
                  <a:lnTo>
                    <a:pt x="1718741" y="10016921"/>
                  </a:lnTo>
                </a:path>
                <a:path w="6883400" h="10017125">
                  <a:moveTo>
                    <a:pt x="1718741" y="10016921"/>
                  </a:moveTo>
                  <a:lnTo>
                    <a:pt x="1752015" y="10016921"/>
                  </a:lnTo>
                  <a:lnTo>
                    <a:pt x="1751380" y="10014483"/>
                  </a:lnTo>
                  <a:lnTo>
                    <a:pt x="1750745" y="10012045"/>
                  </a:lnTo>
                  <a:lnTo>
                    <a:pt x="1750491" y="10009606"/>
                  </a:lnTo>
                  <a:lnTo>
                    <a:pt x="1749856" y="10007168"/>
                  </a:lnTo>
                  <a:lnTo>
                    <a:pt x="1749602" y="10004425"/>
                  </a:lnTo>
                  <a:lnTo>
                    <a:pt x="1749602" y="10001986"/>
                  </a:lnTo>
                  <a:lnTo>
                    <a:pt x="1749221" y="9999243"/>
                  </a:lnTo>
                  <a:lnTo>
                    <a:pt x="1749221" y="9996805"/>
                  </a:lnTo>
                  <a:lnTo>
                    <a:pt x="1749602" y="9994366"/>
                  </a:lnTo>
                  <a:lnTo>
                    <a:pt x="1749602" y="9991623"/>
                  </a:lnTo>
                  <a:lnTo>
                    <a:pt x="1750110" y="9989185"/>
                  </a:lnTo>
                  <a:lnTo>
                    <a:pt x="1750491" y="9986441"/>
                  </a:lnTo>
                  <a:lnTo>
                    <a:pt x="1751126" y="9984003"/>
                  </a:lnTo>
                  <a:lnTo>
                    <a:pt x="1751634" y="9981565"/>
                  </a:lnTo>
                  <a:lnTo>
                    <a:pt x="1752269" y="9979126"/>
                  </a:lnTo>
                  <a:lnTo>
                    <a:pt x="1753158" y="9976993"/>
                  </a:lnTo>
                  <a:lnTo>
                    <a:pt x="1754174" y="9974554"/>
                  </a:lnTo>
                  <a:lnTo>
                    <a:pt x="1755063" y="9972421"/>
                  </a:lnTo>
                  <a:lnTo>
                    <a:pt x="1756206" y="9970287"/>
                  </a:lnTo>
                  <a:lnTo>
                    <a:pt x="1757476" y="9968153"/>
                  </a:lnTo>
                  <a:lnTo>
                    <a:pt x="1759000" y="9966325"/>
                  </a:lnTo>
                  <a:lnTo>
                    <a:pt x="1760270" y="9964496"/>
                  </a:lnTo>
                  <a:lnTo>
                    <a:pt x="1762048" y="9962972"/>
                  </a:lnTo>
                  <a:lnTo>
                    <a:pt x="1763572" y="9961448"/>
                  </a:lnTo>
                  <a:lnTo>
                    <a:pt x="1765350" y="9959924"/>
                  </a:lnTo>
                  <a:lnTo>
                    <a:pt x="1780971" y="9954133"/>
                  </a:lnTo>
                  <a:lnTo>
                    <a:pt x="1783638" y="9954742"/>
                  </a:lnTo>
                  <a:lnTo>
                    <a:pt x="1786432" y="9955047"/>
                  </a:lnTo>
                  <a:lnTo>
                    <a:pt x="1788845" y="9955961"/>
                  </a:lnTo>
                  <a:lnTo>
                    <a:pt x="1791004" y="9956571"/>
                  </a:lnTo>
                  <a:lnTo>
                    <a:pt x="1793163" y="9957485"/>
                  </a:lnTo>
                  <a:lnTo>
                    <a:pt x="1795322" y="9958705"/>
                  </a:lnTo>
                  <a:lnTo>
                    <a:pt x="1797100" y="9960229"/>
                  </a:lnTo>
                  <a:lnTo>
                    <a:pt x="1798878" y="9961448"/>
                  </a:lnTo>
                  <a:lnTo>
                    <a:pt x="1807133" y="9972421"/>
                  </a:lnTo>
                  <a:lnTo>
                    <a:pt x="1808403" y="9974554"/>
                  </a:lnTo>
                  <a:lnTo>
                    <a:pt x="1809292" y="9976688"/>
                  </a:lnTo>
                  <a:lnTo>
                    <a:pt x="1809927" y="9979126"/>
                  </a:lnTo>
                  <a:lnTo>
                    <a:pt x="1810816" y="9981260"/>
                  </a:lnTo>
                  <a:lnTo>
                    <a:pt x="1811070" y="9984003"/>
                  </a:lnTo>
                  <a:lnTo>
                    <a:pt x="1811705" y="9986137"/>
                  </a:lnTo>
                  <a:lnTo>
                    <a:pt x="1812086" y="9988880"/>
                  </a:lnTo>
                  <a:lnTo>
                    <a:pt x="1812340" y="9991318"/>
                  </a:lnTo>
                  <a:lnTo>
                    <a:pt x="1812594" y="9994061"/>
                  </a:lnTo>
                  <a:lnTo>
                    <a:pt x="1812975" y="9996500"/>
                  </a:lnTo>
                  <a:lnTo>
                    <a:pt x="1812975" y="9999243"/>
                  </a:lnTo>
                  <a:lnTo>
                    <a:pt x="1812975" y="10001681"/>
                  </a:lnTo>
                  <a:lnTo>
                    <a:pt x="1812975" y="10004425"/>
                  </a:lnTo>
                  <a:lnTo>
                    <a:pt x="1812594" y="10006863"/>
                  </a:lnTo>
                  <a:lnTo>
                    <a:pt x="1812340" y="10009301"/>
                  </a:lnTo>
                  <a:lnTo>
                    <a:pt x="1812086" y="10012045"/>
                  </a:lnTo>
                  <a:lnTo>
                    <a:pt x="1811705" y="10014483"/>
                  </a:lnTo>
                  <a:lnTo>
                    <a:pt x="1811451" y="10016921"/>
                  </a:lnTo>
                  <a:lnTo>
                    <a:pt x="1843709" y="10016921"/>
                  </a:lnTo>
                </a:path>
                <a:path w="6883400" h="10017125">
                  <a:moveTo>
                    <a:pt x="1843709" y="10016921"/>
                  </a:moveTo>
                  <a:lnTo>
                    <a:pt x="1877237" y="10016921"/>
                  </a:lnTo>
                  <a:lnTo>
                    <a:pt x="1876348" y="10014483"/>
                  </a:lnTo>
                  <a:lnTo>
                    <a:pt x="1875713" y="10012045"/>
                  </a:lnTo>
                  <a:lnTo>
                    <a:pt x="1875459" y="10009606"/>
                  </a:lnTo>
                  <a:lnTo>
                    <a:pt x="1874824" y="10007168"/>
                  </a:lnTo>
                  <a:lnTo>
                    <a:pt x="1874824" y="10004425"/>
                  </a:lnTo>
                  <a:lnTo>
                    <a:pt x="1874570" y="10001986"/>
                  </a:lnTo>
                  <a:lnTo>
                    <a:pt x="1874570" y="9999243"/>
                  </a:lnTo>
                  <a:lnTo>
                    <a:pt x="1874570" y="9996805"/>
                  </a:lnTo>
                  <a:lnTo>
                    <a:pt x="1874570" y="9994366"/>
                  </a:lnTo>
                  <a:lnTo>
                    <a:pt x="1874824" y="9991623"/>
                  </a:lnTo>
                  <a:lnTo>
                    <a:pt x="1875078" y="9989185"/>
                  </a:lnTo>
                  <a:lnTo>
                    <a:pt x="1875459" y="9986441"/>
                  </a:lnTo>
                  <a:lnTo>
                    <a:pt x="1876094" y="9984003"/>
                  </a:lnTo>
                  <a:lnTo>
                    <a:pt x="1876602" y="9981565"/>
                  </a:lnTo>
                  <a:lnTo>
                    <a:pt x="1877237" y="9979126"/>
                  </a:lnTo>
                  <a:lnTo>
                    <a:pt x="1878126" y="9976993"/>
                  </a:lnTo>
                  <a:lnTo>
                    <a:pt x="1879142" y="9974554"/>
                  </a:lnTo>
                  <a:lnTo>
                    <a:pt x="1887016" y="9962972"/>
                  </a:lnTo>
                  <a:lnTo>
                    <a:pt x="1888540" y="9961448"/>
                  </a:lnTo>
                  <a:lnTo>
                    <a:pt x="1890318" y="9959924"/>
                  </a:lnTo>
                  <a:lnTo>
                    <a:pt x="1892477" y="9958705"/>
                  </a:lnTo>
                  <a:lnTo>
                    <a:pt x="1894382" y="9957485"/>
                  </a:lnTo>
                  <a:lnTo>
                    <a:pt x="1906193" y="9954133"/>
                  </a:lnTo>
                  <a:lnTo>
                    <a:pt x="1908606" y="9954742"/>
                  </a:lnTo>
                  <a:lnTo>
                    <a:pt x="1911400" y="9955047"/>
                  </a:lnTo>
                  <a:lnTo>
                    <a:pt x="1913813" y="9955961"/>
                  </a:lnTo>
                  <a:lnTo>
                    <a:pt x="1915972" y="9956571"/>
                  </a:lnTo>
                  <a:lnTo>
                    <a:pt x="1918385" y="9957485"/>
                  </a:lnTo>
                  <a:lnTo>
                    <a:pt x="1920290" y="9958705"/>
                  </a:lnTo>
                  <a:lnTo>
                    <a:pt x="1922068" y="9960229"/>
                  </a:lnTo>
                  <a:lnTo>
                    <a:pt x="1924227" y="9961448"/>
                  </a:lnTo>
                  <a:lnTo>
                    <a:pt x="1925751" y="9962972"/>
                  </a:lnTo>
                  <a:lnTo>
                    <a:pt x="1927275" y="9964801"/>
                  </a:lnTo>
                  <a:lnTo>
                    <a:pt x="1928799" y="9966325"/>
                  </a:lnTo>
                  <a:lnTo>
                    <a:pt x="1929942" y="9968458"/>
                  </a:lnTo>
                  <a:lnTo>
                    <a:pt x="1931212" y="9970287"/>
                  </a:lnTo>
                  <a:lnTo>
                    <a:pt x="1932482" y="9972421"/>
                  </a:lnTo>
                  <a:lnTo>
                    <a:pt x="1933371" y="9974554"/>
                  </a:lnTo>
                  <a:lnTo>
                    <a:pt x="1934260" y="9976688"/>
                  </a:lnTo>
                  <a:lnTo>
                    <a:pt x="1934895" y="9979126"/>
                  </a:lnTo>
                  <a:lnTo>
                    <a:pt x="1935784" y="9981260"/>
                  </a:lnTo>
                  <a:lnTo>
                    <a:pt x="1936419" y="9984003"/>
                  </a:lnTo>
                  <a:lnTo>
                    <a:pt x="1936673" y="9986137"/>
                  </a:lnTo>
                  <a:lnTo>
                    <a:pt x="1937308" y="9988880"/>
                  </a:lnTo>
                  <a:lnTo>
                    <a:pt x="1937562" y="9991318"/>
                  </a:lnTo>
                  <a:lnTo>
                    <a:pt x="1937562" y="9994061"/>
                  </a:lnTo>
                  <a:lnTo>
                    <a:pt x="1937943" y="9996500"/>
                  </a:lnTo>
                  <a:lnTo>
                    <a:pt x="1937943" y="9999243"/>
                  </a:lnTo>
                  <a:lnTo>
                    <a:pt x="1937943" y="10001681"/>
                  </a:lnTo>
                  <a:lnTo>
                    <a:pt x="1937943" y="10004425"/>
                  </a:lnTo>
                  <a:lnTo>
                    <a:pt x="1937562" y="10006863"/>
                  </a:lnTo>
                  <a:lnTo>
                    <a:pt x="1937562" y="10009301"/>
                  </a:lnTo>
                  <a:lnTo>
                    <a:pt x="1937054" y="10012045"/>
                  </a:lnTo>
                  <a:lnTo>
                    <a:pt x="1936673" y="10014483"/>
                  </a:lnTo>
                  <a:lnTo>
                    <a:pt x="1936419" y="10016921"/>
                  </a:lnTo>
                  <a:lnTo>
                    <a:pt x="1968677" y="10016921"/>
                  </a:lnTo>
                </a:path>
                <a:path w="6883400" h="10017125">
                  <a:moveTo>
                    <a:pt x="1968677" y="10016921"/>
                  </a:moveTo>
                  <a:lnTo>
                    <a:pt x="2002205" y="10016921"/>
                  </a:lnTo>
                  <a:lnTo>
                    <a:pt x="2001570" y="10014483"/>
                  </a:lnTo>
                  <a:lnTo>
                    <a:pt x="2000681" y="10012045"/>
                  </a:lnTo>
                  <a:lnTo>
                    <a:pt x="2000427" y="10009606"/>
                  </a:lnTo>
                  <a:lnTo>
                    <a:pt x="2000046" y="10007168"/>
                  </a:lnTo>
                  <a:lnTo>
                    <a:pt x="1999792" y="10004425"/>
                  </a:lnTo>
                  <a:lnTo>
                    <a:pt x="1999538" y="10001986"/>
                  </a:lnTo>
                  <a:lnTo>
                    <a:pt x="1999538" y="9999243"/>
                  </a:lnTo>
                  <a:lnTo>
                    <a:pt x="1999538" y="9996805"/>
                  </a:lnTo>
                  <a:lnTo>
                    <a:pt x="1999538" y="9994366"/>
                  </a:lnTo>
                  <a:lnTo>
                    <a:pt x="1999792" y="9991623"/>
                  </a:lnTo>
                  <a:lnTo>
                    <a:pt x="2000046" y="9989185"/>
                  </a:lnTo>
                  <a:lnTo>
                    <a:pt x="2000427" y="9986441"/>
                  </a:lnTo>
                  <a:lnTo>
                    <a:pt x="2001062" y="9984003"/>
                  </a:lnTo>
                  <a:lnTo>
                    <a:pt x="2001570" y="9981565"/>
                  </a:lnTo>
                  <a:lnTo>
                    <a:pt x="2002205" y="9979126"/>
                  </a:lnTo>
                  <a:lnTo>
                    <a:pt x="2003094" y="9976993"/>
                  </a:lnTo>
                  <a:lnTo>
                    <a:pt x="2004110" y="9974554"/>
                  </a:lnTo>
                  <a:lnTo>
                    <a:pt x="2005253" y="9972421"/>
                  </a:lnTo>
                  <a:lnTo>
                    <a:pt x="2006523" y="9970287"/>
                  </a:lnTo>
                  <a:lnTo>
                    <a:pt x="2007666" y="9968153"/>
                  </a:lnTo>
                  <a:lnTo>
                    <a:pt x="2008936" y="9966325"/>
                  </a:lnTo>
                  <a:lnTo>
                    <a:pt x="2010460" y="9964496"/>
                  </a:lnTo>
                  <a:lnTo>
                    <a:pt x="2011984" y="9962972"/>
                  </a:lnTo>
                  <a:lnTo>
                    <a:pt x="2013508" y="9961448"/>
                  </a:lnTo>
                  <a:lnTo>
                    <a:pt x="2015286" y="9959924"/>
                  </a:lnTo>
                  <a:lnTo>
                    <a:pt x="2017445" y="9958705"/>
                  </a:lnTo>
                  <a:lnTo>
                    <a:pt x="2019350" y="9957485"/>
                  </a:lnTo>
                  <a:lnTo>
                    <a:pt x="2031161" y="9954133"/>
                  </a:lnTo>
                  <a:lnTo>
                    <a:pt x="2033955" y="9954742"/>
                  </a:lnTo>
                  <a:lnTo>
                    <a:pt x="2036368" y="9955047"/>
                  </a:lnTo>
                  <a:lnTo>
                    <a:pt x="2038781" y="9955961"/>
                  </a:lnTo>
                  <a:lnTo>
                    <a:pt x="2041194" y="9956571"/>
                  </a:lnTo>
                  <a:lnTo>
                    <a:pt x="2043353" y="9957485"/>
                  </a:lnTo>
                  <a:lnTo>
                    <a:pt x="2045258" y="9958705"/>
                  </a:lnTo>
                  <a:lnTo>
                    <a:pt x="2047290" y="9960229"/>
                  </a:lnTo>
                  <a:lnTo>
                    <a:pt x="2049195" y="9961448"/>
                  </a:lnTo>
                  <a:lnTo>
                    <a:pt x="2050719" y="9962972"/>
                  </a:lnTo>
                  <a:lnTo>
                    <a:pt x="2052243" y="9964801"/>
                  </a:lnTo>
                  <a:lnTo>
                    <a:pt x="2053767" y="9966325"/>
                  </a:lnTo>
                  <a:lnTo>
                    <a:pt x="2054910" y="9968458"/>
                  </a:lnTo>
                  <a:lnTo>
                    <a:pt x="2056180" y="9970287"/>
                  </a:lnTo>
                  <a:lnTo>
                    <a:pt x="2057450" y="9972421"/>
                  </a:lnTo>
                  <a:lnTo>
                    <a:pt x="2058339" y="9974554"/>
                  </a:lnTo>
                  <a:lnTo>
                    <a:pt x="2059228" y="9976688"/>
                  </a:lnTo>
                  <a:lnTo>
                    <a:pt x="2059863" y="9979126"/>
                  </a:lnTo>
                  <a:lnTo>
                    <a:pt x="2060752" y="9981260"/>
                  </a:lnTo>
                  <a:lnTo>
                    <a:pt x="2061387" y="9984003"/>
                  </a:lnTo>
                  <a:lnTo>
                    <a:pt x="2061641" y="9986137"/>
                  </a:lnTo>
                  <a:lnTo>
                    <a:pt x="2062276" y="9988880"/>
                  </a:lnTo>
                  <a:lnTo>
                    <a:pt x="2062530" y="9991318"/>
                  </a:lnTo>
                  <a:lnTo>
                    <a:pt x="2062530" y="9994061"/>
                  </a:lnTo>
                  <a:lnTo>
                    <a:pt x="2062911" y="9996500"/>
                  </a:lnTo>
                  <a:lnTo>
                    <a:pt x="2062911" y="9999243"/>
                  </a:lnTo>
                  <a:lnTo>
                    <a:pt x="2062911" y="10001681"/>
                  </a:lnTo>
                  <a:lnTo>
                    <a:pt x="2062911" y="10004425"/>
                  </a:lnTo>
                  <a:lnTo>
                    <a:pt x="2062530" y="10006863"/>
                  </a:lnTo>
                  <a:lnTo>
                    <a:pt x="2062530" y="10009301"/>
                  </a:lnTo>
                  <a:lnTo>
                    <a:pt x="2062022" y="10012045"/>
                  </a:lnTo>
                  <a:lnTo>
                    <a:pt x="2062022" y="10014483"/>
                  </a:lnTo>
                  <a:lnTo>
                    <a:pt x="2061387" y="10016921"/>
                  </a:lnTo>
                  <a:lnTo>
                    <a:pt x="2093645" y="10016921"/>
                  </a:lnTo>
                </a:path>
                <a:path w="6883400" h="10017125">
                  <a:moveTo>
                    <a:pt x="2093645" y="10016921"/>
                  </a:moveTo>
                  <a:lnTo>
                    <a:pt x="2127173" y="10016921"/>
                  </a:lnTo>
                  <a:lnTo>
                    <a:pt x="2126538" y="10014483"/>
                  </a:lnTo>
                  <a:lnTo>
                    <a:pt x="2126030" y="10012045"/>
                  </a:lnTo>
                  <a:lnTo>
                    <a:pt x="2125395" y="10009606"/>
                  </a:lnTo>
                  <a:lnTo>
                    <a:pt x="2125014" y="10007168"/>
                  </a:lnTo>
                  <a:lnTo>
                    <a:pt x="2124760" y="10004425"/>
                  </a:lnTo>
                  <a:lnTo>
                    <a:pt x="2124506" y="10001986"/>
                  </a:lnTo>
                  <a:lnTo>
                    <a:pt x="2124506" y="9999243"/>
                  </a:lnTo>
                  <a:lnTo>
                    <a:pt x="2124506" y="9996805"/>
                  </a:lnTo>
                  <a:lnTo>
                    <a:pt x="2124506" y="9994366"/>
                  </a:lnTo>
                  <a:lnTo>
                    <a:pt x="2124760" y="9991623"/>
                  </a:lnTo>
                  <a:lnTo>
                    <a:pt x="2125014" y="9989185"/>
                  </a:lnTo>
                  <a:lnTo>
                    <a:pt x="2125395" y="9986441"/>
                  </a:lnTo>
                  <a:lnTo>
                    <a:pt x="2126030" y="9984003"/>
                  </a:lnTo>
                  <a:lnTo>
                    <a:pt x="2126538" y="9981565"/>
                  </a:lnTo>
                  <a:lnTo>
                    <a:pt x="2131491" y="9970287"/>
                  </a:lnTo>
                  <a:lnTo>
                    <a:pt x="2132634" y="9968153"/>
                  </a:lnTo>
                  <a:lnTo>
                    <a:pt x="2146731" y="9956571"/>
                  </a:lnTo>
                  <a:lnTo>
                    <a:pt x="2148890" y="9955657"/>
                  </a:lnTo>
                  <a:lnTo>
                    <a:pt x="2150922" y="9955047"/>
                  </a:lnTo>
                  <a:lnTo>
                    <a:pt x="2153716" y="9954437"/>
                  </a:lnTo>
                  <a:lnTo>
                    <a:pt x="2156129" y="9954133"/>
                  </a:lnTo>
                  <a:lnTo>
                    <a:pt x="2158923" y="9954742"/>
                  </a:lnTo>
                  <a:lnTo>
                    <a:pt x="2161336" y="9955047"/>
                  </a:lnTo>
                  <a:lnTo>
                    <a:pt x="2163749" y="9955961"/>
                  </a:lnTo>
                  <a:lnTo>
                    <a:pt x="2166162" y="9956571"/>
                  </a:lnTo>
                  <a:lnTo>
                    <a:pt x="2168321" y="9957485"/>
                  </a:lnTo>
                  <a:lnTo>
                    <a:pt x="2170480" y="9958705"/>
                  </a:lnTo>
                  <a:lnTo>
                    <a:pt x="2172258" y="9960229"/>
                  </a:lnTo>
                  <a:lnTo>
                    <a:pt x="2174163" y="9961448"/>
                  </a:lnTo>
                  <a:lnTo>
                    <a:pt x="2175687" y="9962972"/>
                  </a:lnTo>
                  <a:lnTo>
                    <a:pt x="2177211" y="9964801"/>
                  </a:lnTo>
                  <a:lnTo>
                    <a:pt x="2178735" y="9966325"/>
                  </a:lnTo>
                  <a:lnTo>
                    <a:pt x="2179878" y="9968458"/>
                  </a:lnTo>
                  <a:lnTo>
                    <a:pt x="2181148" y="9970287"/>
                  </a:lnTo>
                  <a:lnTo>
                    <a:pt x="2182418" y="9972421"/>
                  </a:lnTo>
                  <a:lnTo>
                    <a:pt x="2186609" y="9986137"/>
                  </a:lnTo>
                  <a:lnTo>
                    <a:pt x="2187244" y="9988880"/>
                  </a:lnTo>
                  <a:lnTo>
                    <a:pt x="2187498" y="9991318"/>
                  </a:lnTo>
                  <a:lnTo>
                    <a:pt x="2187498" y="9994061"/>
                  </a:lnTo>
                  <a:lnTo>
                    <a:pt x="2187879" y="9996500"/>
                  </a:lnTo>
                  <a:lnTo>
                    <a:pt x="2187879" y="9999243"/>
                  </a:lnTo>
                  <a:lnTo>
                    <a:pt x="2187879" y="10001681"/>
                  </a:lnTo>
                  <a:lnTo>
                    <a:pt x="2187879" y="10004425"/>
                  </a:lnTo>
                  <a:lnTo>
                    <a:pt x="2187498" y="10006863"/>
                  </a:lnTo>
                  <a:lnTo>
                    <a:pt x="2187498" y="10009301"/>
                  </a:lnTo>
                  <a:lnTo>
                    <a:pt x="2187244" y="10012045"/>
                  </a:lnTo>
                  <a:lnTo>
                    <a:pt x="2186990" y="10014483"/>
                  </a:lnTo>
                  <a:lnTo>
                    <a:pt x="2186355" y="10016921"/>
                  </a:lnTo>
                  <a:lnTo>
                    <a:pt x="2218613" y="10016921"/>
                  </a:lnTo>
                </a:path>
                <a:path w="6883400" h="10017125">
                  <a:moveTo>
                    <a:pt x="2218613" y="10016921"/>
                  </a:moveTo>
                  <a:lnTo>
                    <a:pt x="2252141" y="10016921"/>
                  </a:lnTo>
                  <a:lnTo>
                    <a:pt x="2251506" y="10014483"/>
                  </a:lnTo>
                  <a:lnTo>
                    <a:pt x="2250998" y="10012045"/>
                  </a:lnTo>
                  <a:lnTo>
                    <a:pt x="2250363" y="10009606"/>
                  </a:lnTo>
                  <a:lnTo>
                    <a:pt x="2249982" y="10007168"/>
                  </a:lnTo>
                  <a:lnTo>
                    <a:pt x="2249728" y="10004425"/>
                  </a:lnTo>
                  <a:lnTo>
                    <a:pt x="2249474" y="10001986"/>
                  </a:lnTo>
                  <a:lnTo>
                    <a:pt x="2249474" y="9999243"/>
                  </a:lnTo>
                  <a:lnTo>
                    <a:pt x="2249474" y="9996805"/>
                  </a:lnTo>
                  <a:lnTo>
                    <a:pt x="2249474" y="9994366"/>
                  </a:lnTo>
                  <a:lnTo>
                    <a:pt x="2249728" y="9991623"/>
                  </a:lnTo>
                  <a:lnTo>
                    <a:pt x="2249982" y="9989185"/>
                  </a:lnTo>
                  <a:lnTo>
                    <a:pt x="2250363" y="9986441"/>
                  </a:lnTo>
                  <a:lnTo>
                    <a:pt x="2250998" y="9984003"/>
                  </a:lnTo>
                  <a:lnTo>
                    <a:pt x="2251506" y="9981565"/>
                  </a:lnTo>
                  <a:lnTo>
                    <a:pt x="2252522" y="9979126"/>
                  </a:lnTo>
                  <a:lnTo>
                    <a:pt x="2253030" y="9976993"/>
                  </a:lnTo>
                  <a:lnTo>
                    <a:pt x="2254046" y="9974554"/>
                  </a:lnTo>
                  <a:lnTo>
                    <a:pt x="2255189" y="9972421"/>
                  </a:lnTo>
                  <a:lnTo>
                    <a:pt x="2256459" y="9970287"/>
                  </a:lnTo>
                  <a:lnTo>
                    <a:pt x="2257602" y="9968153"/>
                  </a:lnTo>
                  <a:lnTo>
                    <a:pt x="2281097" y="9954133"/>
                  </a:lnTo>
                  <a:lnTo>
                    <a:pt x="2283891" y="9954742"/>
                  </a:lnTo>
                  <a:lnTo>
                    <a:pt x="2286304" y="9955047"/>
                  </a:lnTo>
                  <a:lnTo>
                    <a:pt x="2288717" y="9955961"/>
                  </a:lnTo>
                  <a:lnTo>
                    <a:pt x="2291130" y="9956571"/>
                  </a:lnTo>
                  <a:lnTo>
                    <a:pt x="2293289" y="9957485"/>
                  </a:lnTo>
                  <a:lnTo>
                    <a:pt x="2295448" y="9958705"/>
                  </a:lnTo>
                  <a:lnTo>
                    <a:pt x="2297226" y="9960229"/>
                  </a:lnTo>
                  <a:lnTo>
                    <a:pt x="2299131" y="9961448"/>
                  </a:lnTo>
                  <a:lnTo>
                    <a:pt x="2300655" y="9962972"/>
                  </a:lnTo>
                  <a:lnTo>
                    <a:pt x="2302179" y="9964801"/>
                  </a:lnTo>
                  <a:lnTo>
                    <a:pt x="2303703" y="9966325"/>
                  </a:lnTo>
                  <a:lnTo>
                    <a:pt x="2304846" y="9968458"/>
                  </a:lnTo>
                  <a:lnTo>
                    <a:pt x="2306116" y="9970287"/>
                  </a:lnTo>
                  <a:lnTo>
                    <a:pt x="2307386" y="9972421"/>
                  </a:lnTo>
                  <a:lnTo>
                    <a:pt x="2311323" y="9984003"/>
                  </a:lnTo>
                  <a:lnTo>
                    <a:pt x="2311958" y="9986137"/>
                  </a:lnTo>
                  <a:lnTo>
                    <a:pt x="2312212" y="9988880"/>
                  </a:lnTo>
                  <a:lnTo>
                    <a:pt x="2312466" y="9991318"/>
                  </a:lnTo>
                  <a:lnTo>
                    <a:pt x="2312847" y="9994061"/>
                  </a:lnTo>
                  <a:lnTo>
                    <a:pt x="2312847" y="9996500"/>
                  </a:lnTo>
                  <a:lnTo>
                    <a:pt x="2313101" y="9999243"/>
                  </a:lnTo>
                  <a:lnTo>
                    <a:pt x="2313101" y="10001681"/>
                  </a:lnTo>
                  <a:lnTo>
                    <a:pt x="2312847" y="10004425"/>
                  </a:lnTo>
                  <a:lnTo>
                    <a:pt x="2312847" y="10006863"/>
                  </a:lnTo>
                  <a:lnTo>
                    <a:pt x="2312466" y="10009301"/>
                  </a:lnTo>
                  <a:lnTo>
                    <a:pt x="2312212" y="10012045"/>
                  </a:lnTo>
                  <a:lnTo>
                    <a:pt x="2311958" y="10014483"/>
                  </a:lnTo>
                  <a:lnTo>
                    <a:pt x="2311323" y="10016921"/>
                  </a:lnTo>
                  <a:lnTo>
                    <a:pt x="2343581" y="10016921"/>
                  </a:lnTo>
                </a:path>
                <a:path w="6883400" h="10017125">
                  <a:moveTo>
                    <a:pt x="2343581" y="10016921"/>
                  </a:moveTo>
                  <a:lnTo>
                    <a:pt x="2377109" y="10016921"/>
                  </a:lnTo>
                  <a:lnTo>
                    <a:pt x="2376474" y="10014483"/>
                  </a:lnTo>
                  <a:lnTo>
                    <a:pt x="2375966" y="10012045"/>
                  </a:lnTo>
                  <a:lnTo>
                    <a:pt x="2375331" y="10009606"/>
                  </a:lnTo>
                  <a:lnTo>
                    <a:pt x="2374950" y="10007168"/>
                  </a:lnTo>
                  <a:lnTo>
                    <a:pt x="2374696" y="10004425"/>
                  </a:lnTo>
                  <a:lnTo>
                    <a:pt x="2374696" y="10001986"/>
                  </a:lnTo>
                  <a:lnTo>
                    <a:pt x="2374442" y="9999243"/>
                  </a:lnTo>
                  <a:lnTo>
                    <a:pt x="2374442" y="9996805"/>
                  </a:lnTo>
                  <a:lnTo>
                    <a:pt x="2374696" y="9994366"/>
                  </a:lnTo>
                  <a:lnTo>
                    <a:pt x="2374696" y="9991623"/>
                  </a:lnTo>
                  <a:lnTo>
                    <a:pt x="2374950" y="9989185"/>
                  </a:lnTo>
                  <a:lnTo>
                    <a:pt x="2375585" y="9986441"/>
                  </a:lnTo>
                  <a:lnTo>
                    <a:pt x="2375966" y="9984003"/>
                  </a:lnTo>
                  <a:lnTo>
                    <a:pt x="2376855" y="9981565"/>
                  </a:lnTo>
                  <a:lnTo>
                    <a:pt x="2377490" y="9979126"/>
                  </a:lnTo>
                  <a:lnTo>
                    <a:pt x="2378379" y="9976993"/>
                  </a:lnTo>
                  <a:lnTo>
                    <a:pt x="2379268" y="9974554"/>
                  </a:lnTo>
                  <a:lnTo>
                    <a:pt x="2380157" y="9972421"/>
                  </a:lnTo>
                  <a:lnTo>
                    <a:pt x="2381427" y="9970287"/>
                  </a:lnTo>
                  <a:lnTo>
                    <a:pt x="2382570" y="9968153"/>
                  </a:lnTo>
                  <a:lnTo>
                    <a:pt x="2384094" y="9966325"/>
                  </a:lnTo>
                  <a:lnTo>
                    <a:pt x="2385364" y="9964496"/>
                  </a:lnTo>
                  <a:lnTo>
                    <a:pt x="2386888" y="9962972"/>
                  </a:lnTo>
                  <a:lnTo>
                    <a:pt x="2401239" y="9955047"/>
                  </a:lnTo>
                  <a:lnTo>
                    <a:pt x="2403652" y="9954437"/>
                  </a:lnTo>
                  <a:lnTo>
                    <a:pt x="2406065" y="9954133"/>
                  </a:lnTo>
                  <a:lnTo>
                    <a:pt x="2408859" y="9954742"/>
                  </a:lnTo>
                  <a:lnTo>
                    <a:pt x="2411272" y="9955047"/>
                  </a:lnTo>
                  <a:lnTo>
                    <a:pt x="2413685" y="9955961"/>
                  </a:lnTo>
                  <a:lnTo>
                    <a:pt x="2416098" y="9956571"/>
                  </a:lnTo>
                  <a:lnTo>
                    <a:pt x="2418257" y="9957485"/>
                  </a:lnTo>
                  <a:lnTo>
                    <a:pt x="2420416" y="9958705"/>
                  </a:lnTo>
                  <a:lnTo>
                    <a:pt x="2422194" y="9960229"/>
                  </a:lnTo>
                  <a:lnTo>
                    <a:pt x="2424099" y="9961448"/>
                  </a:lnTo>
                  <a:lnTo>
                    <a:pt x="2433243" y="9974554"/>
                  </a:lnTo>
                  <a:lnTo>
                    <a:pt x="2434132" y="9976688"/>
                  </a:lnTo>
                  <a:lnTo>
                    <a:pt x="2435021" y="9979126"/>
                  </a:lnTo>
                  <a:lnTo>
                    <a:pt x="2435656" y="9981260"/>
                  </a:lnTo>
                  <a:lnTo>
                    <a:pt x="2436291" y="9984003"/>
                  </a:lnTo>
                  <a:lnTo>
                    <a:pt x="2436926" y="9986137"/>
                  </a:lnTo>
                  <a:lnTo>
                    <a:pt x="2437180" y="9988880"/>
                  </a:lnTo>
                  <a:lnTo>
                    <a:pt x="2437434" y="9991318"/>
                  </a:lnTo>
                  <a:lnTo>
                    <a:pt x="2437815" y="9994061"/>
                  </a:lnTo>
                  <a:lnTo>
                    <a:pt x="2437815" y="9996500"/>
                  </a:lnTo>
                  <a:lnTo>
                    <a:pt x="2438069" y="9999243"/>
                  </a:lnTo>
                  <a:lnTo>
                    <a:pt x="2438069" y="10001681"/>
                  </a:lnTo>
                  <a:lnTo>
                    <a:pt x="2437815" y="10004425"/>
                  </a:lnTo>
                  <a:lnTo>
                    <a:pt x="2437815" y="10006863"/>
                  </a:lnTo>
                  <a:lnTo>
                    <a:pt x="2437434" y="10009301"/>
                  </a:lnTo>
                  <a:lnTo>
                    <a:pt x="2437180" y="10012045"/>
                  </a:lnTo>
                  <a:lnTo>
                    <a:pt x="2436926" y="10014483"/>
                  </a:lnTo>
                  <a:lnTo>
                    <a:pt x="2436291" y="10016921"/>
                  </a:lnTo>
                  <a:lnTo>
                    <a:pt x="2468930" y="10016921"/>
                  </a:lnTo>
                </a:path>
                <a:path w="6883400" h="10017125">
                  <a:moveTo>
                    <a:pt x="2468930" y="10016921"/>
                  </a:moveTo>
                  <a:lnTo>
                    <a:pt x="2502077" y="10016921"/>
                  </a:lnTo>
                  <a:lnTo>
                    <a:pt x="2501442" y="10014483"/>
                  </a:lnTo>
                  <a:lnTo>
                    <a:pt x="2500934" y="10012045"/>
                  </a:lnTo>
                  <a:lnTo>
                    <a:pt x="2500299" y="10009606"/>
                  </a:lnTo>
                  <a:lnTo>
                    <a:pt x="2499918" y="10007168"/>
                  </a:lnTo>
                  <a:lnTo>
                    <a:pt x="2499664" y="10004425"/>
                  </a:lnTo>
                  <a:lnTo>
                    <a:pt x="2499664" y="10001986"/>
                  </a:lnTo>
                  <a:lnTo>
                    <a:pt x="2499410" y="9999243"/>
                  </a:lnTo>
                  <a:lnTo>
                    <a:pt x="2499410" y="9996805"/>
                  </a:lnTo>
                  <a:lnTo>
                    <a:pt x="2499664" y="9994366"/>
                  </a:lnTo>
                  <a:lnTo>
                    <a:pt x="2499664" y="9991623"/>
                  </a:lnTo>
                  <a:lnTo>
                    <a:pt x="2500299" y="9989185"/>
                  </a:lnTo>
                  <a:lnTo>
                    <a:pt x="2500553" y="9986441"/>
                  </a:lnTo>
                  <a:lnTo>
                    <a:pt x="2501188" y="9984003"/>
                  </a:lnTo>
                  <a:lnTo>
                    <a:pt x="2501823" y="9981565"/>
                  </a:lnTo>
                  <a:lnTo>
                    <a:pt x="2502458" y="9979126"/>
                  </a:lnTo>
                  <a:lnTo>
                    <a:pt x="2503347" y="9976993"/>
                  </a:lnTo>
                  <a:lnTo>
                    <a:pt x="2504236" y="9974554"/>
                  </a:lnTo>
                  <a:lnTo>
                    <a:pt x="2505125" y="9972421"/>
                  </a:lnTo>
                  <a:lnTo>
                    <a:pt x="2506395" y="9970287"/>
                  </a:lnTo>
                  <a:lnTo>
                    <a:pt x="2507538" y="9968153"/>
                  </a:lnTo>
                  <a:lnTo>
                    <a:pt x="2509062" y="9966325"/>
                  </a:lnTo>
                  <a:lnTo>
                    <a:pt x="2510332" y="9964496"/>
                  </a:lnTo>
                  <a:lnTo>
                    <a:pt x="2512110" y="9962972"/>
                  </a:lnTo>
                  <a:lnTo>
                    <a:pt x="2526207" y="9955047"/>
                  </a:lnTo>
                  <a:lnTo>
                    <a:pt x="2528620" y="9954437"/>
                  </a:lnTo>
                  <a:lnTo>
                    <a:pt x="2531033" y="9954133"/>
                  </a:lnTo>
                  <a:lnTo>
                    <a:pt x="2533827" y="9954742"/>
                  </a:lnTo>
                  <a:lnTo>
                    <a:pt x="2536494" y="9955047"/>
                  </a:lnTo>
                  <a:lnTo>
                    <a:pt x="2539034" y="9955961"/>
                  </a:lnTo>
                  <a:lnTo>
                    <a:pt x="2541066" y="9956571"/>
                  </a:lnTo>
                  <a:lnTo>
                    <a:pt x="2543225" y="9957485"/>
                  </a:lnTo>
                  <a:lnTo>
                    <a:pt x="2545384" y="9958705"/>
                  </a:lnTo>
                  <a:lnTo>
                    <a:pt x="2547162" y="9960229"/>
                  </a:lnTo>
                  <a:lnTo>
                    <a:pt x="2549067" y="9961448"/>
                  </a:lnTo>
                  <a:lnTo>
                    <a:pt x="2558211" y="9974554"/>
                  </a:lnTo>
                  <a:lnTo>
                    <a:pt x="2559354" y="9976688"/>
                  </a:lnTo>
                  <a:lnTo>
                    <a:pt x="2559989" y="9979126"/>
                  </a:lnTo>
                  <a:lnTo>
                    <a:pt x="2560624" y="9981260"/>
                  </a:lnTo>
                  <a:lnTo>
                    <a:pt x="2561259" y="9984003"/>
                  </a:lnTo>
                  <a:lnTo>
                    <a:pt x="2561894" y="9986137"/>
                  </a:lnTo>
                  <a:lnTo>
                    <a:pt x="2562148" y="9988880"/>
                  </a:lnTo>
                  <a:lnTo>
                    <a:pt x="2562402" y="9991318"/>
                  </a:lnTo>
                  <a:lnTo>
                    <a:pt x="2562783" y="9994061"/>
                  </a:lnTo>
                  <a:lnTo>
                    <a:pt x="2563037" y="9996500"/>
                  </a:lnTo>
                  <a:lnTo>
                    <a:pt x="2563037" y="9999243"/>
                  </a:lnTo>
                  <a:lnTo>
                    <a:pt x="2563037" y="10001681"/>
                  </a:lnTo>
                  <a:lnTo>
                    <a:pt x="2563037" y="10004425"/>
                  </a:lnTo>
                  <a:lnTo>
                    <a:pt x="2562783" y="10006863"/>
                  </a:lnTo>
                  <a:lnTo>
                    <a:pt x="2562402" y="10009301"/>
                  </a:lnTo>
                  <a:lnTo>
                    <a:pt x="2562148" y="10012045"/>
                  </a:lnTo>
                  <a:lnTo>
                    <a:pt x="2561894" y="10014483"/>
                  </a:lnTo>
                  <a:lnTo>
                    <a:pt x="2561513" y="10016921"/>
                  </a:lnTo>
                  <a:lnTo>
                    <a:pt x="2593898" y="10016921"/>
                  </a:lnTo>
                </a:path>
                <a:path w="6883400" h="10017125">
                  <a:moveTo>
                    <a:pt x="2593898" y="10016921"/>
                  </a:moveTo>
                  <a:lnTo>
                    <a:pt x="2627045" y="10016921"/>
                  </a:lnTo>
                  <a:lnTo>
                    <a:pt x="2626410" y="10014483"/>
                  </a:lnTo>
                  <a:lnTo>
                    <a:pt x="2625902" y="10012045"/>
                  </a:lnTo>
                  <a:lnTo>
                    <a:pt x="2625521" y="10009606"/>
                  </a:lnTo>
                  <a:lnTo>
                    <a:pt x="2624886" y="10007168"/>
                  </a:lnTo>
                  <a:lnTo>
                    <a:pt x="2624632" y="10004425"/>
                  </a:lnTo>
                  <a:lnTo>
                    <a:pt x="2624632" y="9991623"/>
                  </a:lnTo>
                  <a:lnTo>
                    <a:pt x="2625267" y="9989185"/>
                  </a:lnTo>
                  <a:lnTo>
                    <a:pt x="2625521" y="9986441"/>
                  </a:lnTo>
                  <a:lnTo>
                    <a:pt x="2626156" y="9984003"/>
                  </a:lnTo>
                  <a:lnTo>
                    <a:pt x="2626791" y="9981565"/>
                  </a:lnTo>
                  <a:lnTo>
                    <a:pt x="2627426" y="9979126"/>
                  </a:lnTo>
                  <a:lnTo>
                    <a:pt x="2628315" y="9976993"/>
                  </a:lnTo>
                  <a:lnTo>
                    <a:pt x="2629204" y="9974554"/>
                  </a:lnTo>
                  <a:lnTo>
                    <a:pt x="2630093" y="9972421"/>
                  </a:lnTo>
                  <a:lnTo>
                    <a:pt x="2631363" y="9970287"/>
                  </a:lnTo>
                  <a:lnTo>
                    <a:pt x="2632506" y="9968153"/>
                  </a:lnTo>
                  <a:lnTo>
                    <a:pt x="2634030" y="9966325"/>
                  </a:lnTo>
                  <a:lnTo>
                    <a:pt x="2635554" y="9964496"/>
                  </a:lnTo>
                  <a:lnTo>
                    <a:pt x="2637078" y="9962972"/>
                  </a:lnTo>
                  <a:lnTo>
                    <a:pt x="2638602" y="9961448"/>
                  </a:lnTo>
                  <a:lnTo>
                    <a:pt x="2640507" y="9959924"/>
                  </a:lnTo>
                  <a:lnTo>
                    <a:pt x="2642666" y="9958705"/>
                  </a:lnTo>
                  <a:lnTo>
                    <a:pt x="2644444" y="9957485"/>
                  </a:lnTo>
                  <a:lnTo>
                    <a:pt x="2656001" y="9954133"/>
                  </a:lnTo>
                  <a:lnTo>
                    <a:pt x="2658795" y="9954742"/>
                  </a:lnTo>
                  <a:lnTo>
                    <a:pt x="2661462" y="9955047"/>
                  </a:lnTo>
                  <a:lnTo>
                    <a:pt x="2664002" y="9955961"/>
                  </a:lnTo>
                  <a:lnTo>
                    <a:pt x="2666034" y="9956571"/>
                  </a:lnTo>
                  <a:lnTo>
                    <a:pt x="2668193" y="9957485"/>
                  </a:lnTo>
                  <a:lnTo>
                    <a:pt x="2670352" y="9958705"/>
                  </a:lnTo>
                  <a:lnTo>
                    <a:pt x="2672130" y="9960229"/>
                  </a:lnTo>
                  <a:lnTo>
                    <a:pt x="2674289" y="9961448"/>
                  </a:lnTo>
                  <a:lnTo>
                    <a:pt x="2675813" y="9962972"/>
                  </a:lnTo>
                  <a:lnTo>
                    <a:pt x="2677337" y="9964801"/>
                  </a:lnTo>
                  <a:lnTo>
                    <a:pt x="2678861" y="9966325"/>
                  </a:lnTo>
                  <a:lnTo>
                    <a:pt x="2680131" y="9968458"/>
                  </a:lnTo>
                  <a:lnTo>
                    <a:pt x="2681274" y="9970287"/>
                  </a:lnTo>
                  <a:lnTo>
                    <a:pt x="2682544" y="9972421"/>
                  </a:lnTo>
                  <a:lnTo>
                    <a:pt x="2683433" y="9974554"/>
                  </a:lnTo>
                  <a:lnTo>
                    <a:pt x="2684322" y="9976688"/>
                  </a:lnTo>
                  <a:lnTo>
                    <a:pt x="2684957" y="9979126"/>
                  </a:lnTo>
                  <a:lnTo>
                    <a:pt x="2685846" y="9981260"/>
                  </a:lnTo>
                  <a:lnTo>
                    <a:pt x="2686227" y="9984003"/>
                  </a:lnTo>
                  <a:lnTo>
                    <a:pt x="2686862" y="9986137"/>
                  </a:lnTo>
                  <a:lnTo>
                    <a:pt x="2687370" y="9988880"/>
                  </a:lnTo>
                  <a:lnTo>
                    <a:pt x="2687370" y="9991318"/>
                  </a:lnTo>
                  <a:lnTo>
                    <a:pt x="2687751" y="9994061"/>
                  </a:lnTo>
                  <a:lnTo>
                    <a:pt x="2688005" y="9996500"/>
                  </a:lnTo>
                  <a:lnTo>
                    <a:pt x="2688005" y="9999243"/>
                  </a:lnTo>
                  <a:lnTo>
                    <a:pt x="2688005" y="10001681"/>
                  </a:lnTo>
                  <a:lnTo>
                    <a:pt x="2688005" y="10004425"/>
                  </a:lnTo>
                  <a:lnTo>
                    <a:pt x="2687751" y="10006863"/>
                  </a:lnTo>
                  <a:lnTo>
                    <a:pt x="2687370" y="10009301"/>
                  </a:lnTo>
                  <a:lnTo>
                    <a:pt x="2687116" y="10012045"/>
                  </a:lnTo>
                  <a:lnTo>
                    <a:pt x="2686862" y="10014483"/>
                  </a:lnTo>
                  <a:lnTo>
                    <a:pt x="2686481" y="10016921"/>
                  </a:lnTo>
                  <a:lnTo>
                    <a:pt x="2718866" y="10016921"/>
                  </a:lnTo>
                </a:path>
                <a:path w="6883400" h="10017125">
                  <a:moveTo>
                    <a:pt x="2718866" y="10016921"/>
                  </a:moveTo>
                  <a:lnTo>
                    <a:pt x="2752394" y="10016921"/>
                  </a:lnTo>
                  <a:lnTo>
                    <a:pt x="2751378" y="10014483"/>
                  </a:lnTo>
                  <a:lnTo>
                    <a:pt x="2750870" y="10012045"/>
                  </a:lnTo>
                  <a:lnTo>
                    <a:pt x="2750489" y="10009606"/>
                  </a:lnTo>
                  <a:lnTo>
                    <a:pt x="2750235" y="10007168"/>
                  </a:lnTo>
                  <a:lnTo>
                    <a:pt x="2749854" y="10004425"/>
                  </a:lnTo>
                  <a:lnTo>
                    <a:pt x="2749600" y="10001986"/>
                  </a:lnTo>
                  <a:lnTo>
                    <a:pt x="2749600" y="9999243"/>
                  </a:lnTo>
                  <a:lnTo>
                    <a:pt x="2749600" y="9996805"/>
                  </a:lnTo>
                  <a:lnTo>
                    <a:pt x="2749600" y="9994366"/>
                  </a:lnTo>
                  <a:lnTo>
                    <a:pt x="2749854" y="9991623"/>
                  </a:lnTo>
                  <a:lnTo>
                    <a:pt x="2750235" y="9989185"/>
                  </a:lnTo>
                  <a:lnTo>
                    <a:pt x="2750489" y="9986441"/>
                  </a:lnTo>
                  <a:lnTo>
                    <a:pt x="2751124" y="9984003"/>
                  </a:lnTo>
                  <a:lnTo>
                    <a:pt x="2751759" y="9981565"/>
                  </a:lnTo>
                  <a:lnTo>
                    <a:pt x="2752394" y="9979126"/>
                  </a:lnTo>
                  <a:lnTo>
                    <a:pt x="2753283" y="9976993"/>
                  </a:lnTo>
                  <a:lnTo>
                    <a:pt x="2754172" y="9974554"/>
                  </a:lnTo>
                  <a:lnTo>
                    <a:pt x="2755061" y="9972421"/>
                  </a:lnTo>
                  <a:lnTo>
                    <a:pt x="2756331" y="9970287"/>
                  </a:lnTo>
                  <a:lnTo>
                    <a:pt x="2757474" y="9968153"/>
                  </a:lnTo>
                  <a:lnTo>
                    <a:pt x="2758998" y="9966325"/>
                  </a:lnTo>
                  <a:lnTo>
                    <a:pt x="2760522" y="9964496"/>
                  </a:lnTo>
                  <a:lnTo>
                    <a:pt x="2762046" y="9962972"/>
                  </a:lnTo>
                  <a:lnTo>
                    <a:pt x="2763570" y="9961448"/>
                  </a:lnTo>
                  <a:lnTo>
                    <a:pt x="2765475" y="9959924"/>
                  </a:lnTo>
                  <a:lnTo>
                    <a:pt x="2767634" y="9958705"/>
                  </a:lnTo>
                  <a:lnTo>
                    <a:pt x="2769412" y="9957485"/>
                  </a:lnTo>
                  <a:lnTo>
                    <a:pt x="2781350" y="9954133"/>
                  </a:lnTo>
                  <a:lnTo>
                    <a:pt x="2784017" y="9954742"/>
                  </a:lnTo>
                  <a:lnTo>
                    <a:pt x="2786430" y="9955047"/>
                  </a:lnTo>
                  <a:lnTo>
                    <a:pt x="2788970" y="9955961"/>
                  </a:lnTo>
                  <a:lnTo>
                    <a:pt x="2791383" y="9956571"/>
                  </a:lnTo>
                  <a:lnTo>
                    <a:pt x="2793542" y="9957485"/>
                  </a:lnTo>
                  <a:lnTo>
                    <a:pt x="2795320" y="9958705"/>
                  </a:lnTo>
                  <a:lnTo>
                    <a:pt x="2797098" y="9960229"/>
                  </a:lnTo>
                  <a:lnTo>
                    <a:pt x="2799257" y="9961448"/>
                  </a:lnTo>
                  <a:lnTo>
                    <a:pt x="2800781" y="9962972"/>
                  </a:lnTo>
                  <a:lnTo>
                    <a:pt x="2802305" y="9964801"/>
                  </a:lnTo>
                  <a:lnTo>
                    <a:pt x="2803829" y="9966325"/>
                  </a:lnTo>
                  <a:lnTo>
                    <a:pt x="2805099" y="9968458"/>
                  </a:lnTo>
                  <a:lnTo>
                    <a:pt x="2806242" y="9970287"/>
                  </a:lnTo>
                  <a:lnTo>
                    <a:pt x="2807512" y="9972421"/>
                  </a:lnTo>
                  <a:lnTo>
                    <a:pt x="2808401" y="9974554"/>
                  </a:lnTo>
                  <a:lnTo>
                    <a:pt x="2809290" y="9976688"/>
                  </a:lnTo>
                  <a:lnTo>
                    <a:pt x="2809925" y="9979126"/>
                  </a:lnTo>
                  <a:lnTo>
                    <a:pt x="2810814" y="9981260"/>
                  </a:lnTo>
                  <a:lnTo>
                    <a:pt x="2811449" y="9984003"/>
                  </a:lnTo>
                  <a:lnTo>
                    <a:pt x="2811830" y="9986137"/>
                  </a:lnTo>
                  <a:lnTo>
                    <a:pt x="2812338" y="9988880"/>
                  </a:lnTo>
                  <a:lnTo>
                    <a:pt x="2812719" y="9991318"/>
                  </a:lnTo>
                  <a:lnTo>
                    <a:pt x="2812719" y="9994061"/>
                  </a:lnTo>
                  <a:lnTo>
                    <a:pt x="2812973" y="9996500"/>
                  </a:lnTo>
                  <a:lnTo>
                    <a:pt x="2812973" y="9999243"/>
                  </a:lnTo>
                  <a:lnTo>
                    <a:pt x="2812973" y="10001681"/>
                  </a:lnTo>
                  <a:lnTo>
                    <a:pt x="2812973" y="10004425"/>
                  </a:lnTo>
                  <a:lnTo>
                    <a:pt x="2812719" y="10006863"/>
                  </a:lnTo>
                  <a:lnTo>
                    <a:pt x="2812719" y="10009301"/>
                  </a:lnTo>
                  <a:lnTo>
                    <a:pt x="2812084" y="10012045"/>
                  </a:lnTo>
                  <a:lnTo>
                    <a:pt x="2811830" y="10014483"/>
                  </a:lnTo>
                  <a:lnTo>
                    <a:pt x="2811449" y="10016921"/>
                  </a:lnTo>
                  <a:lnTo>
                    <a:pt x="2843834" y="10016921"/>
                  </a:lnTo>
                </a:path>
                <a:path w="6883400" h="10017125">
                  <a:moveTo>
                    <a:pt x="2843834" y="10016921"/>
                  </a:moveTo>
                  <a:lnTo>
                    <a:pt x="2877362" y="10016921"/>
                  </a:lnTo>
                  <a:lnTo>
                    <a:pt x="2876727" y="10014483"/>
                  </a:lnTo>
                  <a:lnTo>
                    <a:pt x="2875838" y="10012045"/>
                  </a:lnTo>
                  <a:lnTo>
                    <a:pt x="2875457" y="10009606"/>
                  </a:lnTo>
                  <a:lnTo>
                    <a:pt x="2875203" y="10007168"/>
                  </a:lnTo>
                  <a:lnTo>
                    <a:pt x="2874822" y="10004425"/>
                  </a:lnTo>
                  <a:lnTo>
                    <a:pt x="2874568" y="10001986"/>
                  </a:lnTo>
                  <a:lnTo>
                    <a:pt x="2874568" y="9999243"/>
                  </a:lnTo>
                  <a:lnTo>
                    <a:pt x="2874568" y="9996805"/>
                  </a:lnTo>
                  <a:lnTo>
                    <a:pt x="2874568" y="9994366"/>
                  </a:lnTo>
                  <a:lnTo>
                    <a:pt x="2874822" y="9991623"/>
                  </a:lnTo>
                  <a:lnTo>
                    <a:pt x="2875203" y="9989185"/>
                  </a:lnTo>
                  <a:lnTo>
                    <a:pt x="2875457" y="9986441"/>
                  </a:lnTo>
                  <a:lnTo>
                    <a:pt x="2876092" y="9984003"/>
                  </a:lnTo>
                  <a:lnTo>
                    <a:pt x="2876727" y="9981565"/>
                  </a:lnTo>
                  <a:lnTo>
                    <a:pt x="2877362" y="9979126"/>
                  </a:lnTo>
                  <a:lnTo>
                    <a:pt x="2878251" y="9976993"/>
                  </a:lnTo>
                  <a:lnTo>
                    <a:pt x="2879140" y="9974554"/>
                  </a:lnTo>
                  <a:lnTo>
                    <a:pt x="2880410" y="9972421"/>
                  </a:lnTo>
                  <a:lnTo>
                    <a:pt x="2888919" y="9961448"/>
                  </a:lnTo>
                  <a:lnTo>
                    <a:pt x="2890443" y="9959924"/>
                  </a:lnTo>
                  <a:lnTo>
                    <a:pt x="2892602" y="9958705"/>
                  </a:lnTo>
                  <a:lnTo>
                    <a:pt x="2894380" y="9957485"/>
                  </a:lnTo>
                  <a:lnTo>
                    <a:pt x="2896539" y="9956571"/>
                  </a:lnTo>
                  <a:lnTo>
                    <a:pt x="2898952" y="9955657"/>
                  </a:lnTo>
                  <a:lnTo>
                    <a:pt x="2901111" y="9955047"/>
                  </a:lnTo>
                  <a:lnTo>
                    <a:pt x="2903524" y="9954437"/>
                  </a:lnTo>
                  <a:lnTo>
                    <a:pt x="2906318" y="9954133"/>
                  </a:lnTo>
                  <a:lnTo>
                    <a:pt x="2908985" y="9954742"/>
                  </a:lnTo>
                  <a:lnTo>
                    <a:pt x="2911398" y="9955047"/>
                  </a:lnTo>
                  <a:lnTo>
                    <a:pt x="2913938" y="9955961"/>
                  </a:lnTo>
                  <a:lnTo>
                    <a:pt x="2916351" y="9956571"/>
                  </a:lnTo>
                  <a:lnTo>
                    <a:pt x="2918510" y="9957485"/>
                  </a:lnTo>
                  <a:lnTo>
                    <a:pt x="2920542" y="9958705"/>
                  </a:lnTo>
                  <a:lnTo>
                    <a:pt x="2922447" y="9960229"/>
                  </a:lnTo>
                  <a:lnTo>
                    <a:pt x="2924225" y="9961448"/>
                  </a:lnTo>
                  <a:lnTo>
                    <a:pt x="2925749" y="9962972"/>
                  </a:lnTo>
                  <a:lnTo>
                    <a:pt x="2927273" y="9964801"/>
                  </a:lnTo>
                  <a:lnTo>
                    <a:pt x="2928797" y="9966325"/>
                  </a:lnTo>
                  <a:lnTo>
                    <a:pt x="2930067" y="9968458"/>
                  </a:lnTo>
                  <a:lnTo>
                    <a:pt x="2931210" y="9970287"/>
                  </a:lnTo>
                  <a:lnTo>
                    <a:pt x="2932480" y="9972421"/>
                  </a:lnTo>
                  <a:lnTo>
                    <a:pt x="2933369" y="9974554"/>
                  </a:lnTo>
                  <a:lnTo>
                    <a:pt x="2934258" y="9976688"/>
                  </a:lnTo>
                  <a:lnTo>
                    <a:pt x="2934893" y="9979126"/>
                  </a:lnTo>
                  <a:lnTo>
                    <a:pt x="2935782" y="9981260"/>
                  </a:lnTo>
                  <a:lnTo>
                    <a:pt x="2936417" y="9984003"/>
                  </a:lnTo>
                  <a:lnTo>
                    <a:pt x="2936798" y="9986137"/>
                  </a:lnTo>
                  <a:lnTo>
                    <a:pt x="2937306" y="9988880"/>
                  </a:lnTo>
                  <a:lnTo>
                    <a:pt x="2937687" y="9991318"/>
                  </a:lnTo>
                  <a:lnTo>
                    <a:pt x="2937687" y="9994061"/>
                  </a:lnTo>
                  <a:lnTo>
                    <a:pt x="2937941" y="9996500"/>
                  </a:lnTo>
                  <a:lnTo>
                    <a:pt x="2937941" y="9999243"/>
                  </a:lnTo>
                  <a:lnTo>
                    <a:pt x="2937941" y="10001681"/>
                  </a:lnTo>
                  <a:lnTo>
                    <a:pt x="2937941" y="10004425"/>
                  </a:lnTo>
                  <a:lnTo>
                    <a:pt x="2937687" y="10006863"/>
                  </a:lnTo>
                  <a:lnTo>
                    <a:pt x="2937687" y="10009301"/>
                  </a:lnTo>
                  <a:lnTo>
                    <a:pt x="2937306" y="10012045"/>
                  </a:lnTo>
                  <a:lnTo>
                    <a:pt x="2937052" y="10014483"/>
                  </a:lnTo>
                  <a:lnTo>
                    <a:pt x="2936417" y="10016921"/>
                  </a:lnTo>
                  <a:lnTo>
                    <a:pt x="2968802" y="10016921"/>
                  </a:lnTo>
                </a:path>
                <a:path w="6883400" h="10017125">
                  <a:moveTo>
                    <a:pt x="2968802" y="10016921"/>
                  </a:moveTo>
                  <a:lnTo>
                    <a:pt x="3002330" y="10016921"/>
                  </a:lnTo>
                  <a:lnTo>
                    <a:pt x="3001695" y="10014483"/>
                  </a:lnTo>
                  <a:lnTo>
                    <a:pt x="3001060" y="10012045"/>
                  </a:lnTo>
                  <a:lnTo>
                    <a:pt x="3000425" y="10009606"/>
                  </a:lnTo>
                  <a:lnTo>
                    <a:pt x="3000171" y="10007168"/>
                  </a:lnTo>
                  <a:lnTo>
                    <a:pt x="2999790" y="10004425"/>
                  </a:lnTo>
                  <a:lnTo>
                    <a:pt x="2999536" y="10001986"/>
                  </a:lnTo>
                  <a:lnTo>
                    <a:pt x="2999536" y="9999243"/>
                  </a:lnTo>
                  <a:lnTo>
                    <a:pt x="2999536" y="9996805"/>
                  </a:lnTo>
                  <a:lnTo>
                    <a:pt x="2999536" y="9994366"/>
                  </a:lnTo>
                  <a:lnTo>
                    <a:pt x="2999790" y="9991623"/>
                  </a:lnTo>
                  <a:lnTo>
                    <a:pt x="3000171" y="9989185"/>
                  </a:lnTo>
                  <a:lnTo>
                    <a:pt x="3000425" y="9986441"/>
                  </a:lnTo>
                  <a:lnTo>
                    <a:pt x="3001060" y="9984003"/>
                  </a:lnTo>
                  <a:lnTo>
                    <a:pt x="3001695" y="9981565"/>
                  </a:lnTo>
                  <a:lnTo>
                    <a:pt x="3002584" y="9979126"/>
                  </a:lnTo>
                  <a:lnTo>
                    <a:pt x="3003219" y="9976993"/>
                  </a:lnTo>
                  <a:lnTo>
                    <a:pt x="3004108" y="9974554"/>
                  </a:lnTo>
                  <a:lnTo>
                    <a:pt x="3005378" y="9972421"/>
                  </a:lnTo>
                  <a:lnTo>
                    <a:pt x="3006521" y="9970287"/>
                  </a:lnTo>
                  <a:lnTo>
                    <a:pt x="3013887" y="9961448"/>
                  </a:lnTo>
                  <a:lnTo>
                    <a:pt x="3015665" y="9959924"/>
                  </a:lnTo>
                  <a:lnTo>
                    <a:pt x="3017570" y="9958705"/>
                  </a:lnTo>
                  <a:lnTo>
                    <a:pt x="3019348" y="9957485"/>
                  </a:lnTo>
                  <a:lnTo>
                    <a:pt x="3021761" y="9956571"/>
                  </a:lnTo>
                  <a:lnTo>
                    <a:pt x="3023920" y="9955657"/>
                  </a:lnTo>
                  <a:lnTo>
                    <a:pt x="3026079" y="9955047"/>
                  </a:lnTo>
                  <a:lnTo>
                    <a:pt x="3028746" y="9954437"/>
                  </a:lnTo>
                  <a:lnTo>
                    <a:pt x="3031286" y="9954133"/>
                  </a:lnTo>
                  <a:lnTo>
                    <a:pt x="3033953" y="9954742"/>
                  </a:lnTo>
                  <a:lnTo>
                    <a:pt x="3036366" y="9955047"/>
                  </a:lnTo>
                  <a:lnTo>
                    <a:pt x="3038906" y="9955961"/>
                  </a:lnTo>
                  <a:lnTo>
                    <a:pt x="3041319" y="9956571"/>
                  </a:lnTo>
                  <a:lnTo>
                    <a:pt x="3043478" y="9957485"/>
                  </a:lnTo>
                  <a:lnTo>
                    <a:pt x="3045510" y="9958705"/>
                  </a:lnTo>
                  <a:lnTo>
                    <a:pt x="3047415" y="9960229"/>
                  </a:lnTo>
                  <a:lnTo>
                    <a:pt x="3049193" y="9961448"/>
                  </a:lnTo>
                  <a:lnTo>
                    <a:pt x="3050717" y="9962972"/>
                  </a:lnTo>
                  <a:lnTo>
                    <a:pt x="3052241" y="9964801"/>
                  </a:lnTo>
                  <a:lnTo>
                    <a:pt x="3053765" y="9966325"/>
                  </a:lnTo>
                  <a:lnTo>
                    <a:pt x="3055035" y="9968458"/>
                  </a:lnTo>
                  <a:lnTo>
                    <a:pt x="3056178" y="9970287"/>
                  </a:lnTo>
                  <a:lnTo>
                    <a:pt x="3057448" y="9972421"/>
                  </a:lnTo>
                  <a:lnTo>
                    <a:pt x="3058337" y="9974554"/>
                  </a:lnTo>
                  <a:lnTo>
                    <a:pt x="3059226" y="9976688"/>
                  </a:lnTo>
                  <a:lnTo>
                    <a:pt x="3060242" y="9979126"/>
                  </a:lnTo>
                  <a:lnTo>
                    <a:pt x="3060750" y="9981260"/>
                  </a:lnTo>
                  <a:lnTo>
                    <a:pt x="3061385" y="9984003"/>
                  </a:lnTo>
                  <a:lnTo>
                    <a:pt x="3061766" y="9986137"/>
                  </a:lnTo>
                  <a:lnTo>
                    <a:pt x="3062274" y="9988880"/>
                  </a:lnTo>
                  <a:lnTo>
                    <a:pt x="3062655" y="9991318"/>
                  </a:lnTo>
                  <a:lnTo>
                    <a:pt x="3062909" y="9994061"/>
                  </a:lnTo>
                  <a:lnTo>
                    <a:pt x="3062909" y="9996500"/>
                  </a:lnTo>
                  <a:lnTo>
                    <a:pt x="3062909" y="9999243"/>
                  </a:lnTo>
                  <a:lnTo>
                    <a:pt x="3062909" y="10001681"/>
                  </a:lnTo>
                  <a:lnTo>
                    <a:pt x="3062909" y="10004425"/>
                  </a:lnTo>
                  <a:lnTo>
                    <a:pt x="3062909" y="10006863"/>
                  </a:lnTo>
                  <a:lnTo>
                    <a:pt x="3062655" y="10009301"/>
                  </a:lnTo>
                  <a:lnTo>
                    <a:pt x="3062274" y="10012045"/>
                  </a:lnTo>
                  <a:lnTo>
                    <a:pt x="3062020" y="10014483"/>
                  </a:lnTo>
                  <a:lnTo>
                    <a:pt x="3061385" y="10016921"/>
                  </a:lnTo>
                  <a:lnTo>
                    <a:pt x="3093770" y="10016921"/>
                  </a:lnTo>
                </a:path>
                <a:path w="6883400" h="10017125">
                  <a:moveTo>
                    <a:pt x="3093770" y="10016921"/>
                  </a:moveTo>
                  <a:lnTo>
                    <a:pt x="3127298" y="10016921"/>
                  </a:lnTo>
                  <a:lnTo>
                    <a:pt x="3126663" y="10014483"/>
                  </a:lnTo>
                  <a:lnTo>
                    <a:pt x="3126028" y="10012045"/>
                  </a:lnTo>
                  <a:lnTo>
                    <a:pt x="3125393" y="10009606"/>
                  </a:lnTo>
                  <a:lnTo>
                    <a:pt x="3125139" y="10007168"/>
                  </a:lnTo>
                  <a:lnTo>
                    <a:pt x="3124758" y="10004425"/>
                  </a:lnTo>
                  <a:lnTo>
                    <a:pt x="3124504" y="10001986"/>
                  </a:lnTo>
                  <a:lnTo>
                    <a:pt x="3124504" y="9999243"/>
                  </a:lnTo>
                  <a:lnTo>
                    <a:pt x="3124504" y="9996805"/>
                  </a:lnTo>
                  <a:lnTo>
                    <a:pt x="3124504" y="9994366"/>
                  </a:lnTo>
                  <a:lnTo>
                    <a:pt x="3124758" y="9991623"/>
                  </a:lnTo>
                  <a:lnTo>
                    <a:pt x="3125139" y="9989185"/>
                  </a:lnTo>
                  <a:lnTo>
                    <a:pt x="3125774" y="9986441"/>
                  </a:lnTo>
                  <a:lnTo>
                    <a:pt x="3126028" y="9984003"/>
                  </a:lnTo>
                  <a:lnTo>
                    <a:pt x="3126917" y="9981565"/>
                  </a:lnTo>
                  <a:lnTo>
                    <a:pt x="3127552" y="9979126"/>
                  </a:lnTo>
                  <a:lnTo>
                    <a:pt x="3128187" y="9976993"/>
                  </a:lnTo>
                  <a:lnTo>
                    <a:pt x="3134283" y="9966325"/>
                  </a:lnTo>
                  <a:lnTo>
                    <a:pt x="3135426" y="9964496"/>
                  </a:lnTo>
                  <a:lnTo>
                    <a:pt x="3136950" y="9962972"/>
                  </a:lnTo>
                  <a:lnTo>
                    <a:pt x="3138855" y="9961448"/>
                  </a:lnTo>
                  <a:lnTo>
                    <a:pt x="3140633" y="9959924"/>
                  </a:lnTo>
                  <a:lnTo>
                    <a:pt x="3142538" y="9958705"/>
                  </a:lnTo>
                  <a:lnTo>
                    <a:pt x="3144570" y="9957485"/>
                  </a:lnTo>
                  <a:lnTo>
                    <a:pt x="3146729" y="9956571"/>
                  </a:lnTo>
                  <a:lnTo>
                    <a:pt x="3148888" y="9955657"/>
                  </a:lnTo>
                  <a:lnTo>
                    <a:pt x="3151301" y="9955047"/>
                  </a:lnTo>
                  <a:lnTo>
                    <a:pt x="3153714" y="9954437"/>
                  </a:lnTo>
                  <a:lnTo>
                    <a:pt x="3156254" y="9954133"/>
                  </a:lnTo>
                  <a:lnTo>
                    <a:pt x="3158921" y="9954742"/>
                  </a:lnTo>
                  <a:lnTo>
                    <a:pt x="3161334" y="9955047"/>
                  </a:lnTo>
                  <a:lnTo>
                    <a:pt x="3163874" y="9955961"/>
                  </a:lnTo>
                  <a:lnTo>
                    <a:pt x="3166287" y="9956571"/>
                  </a:lnTo>
                  <a:lnTo>
                    <a:pt x="3168446" y="9957485"/>
                  </a:lnTo>
                  <a:lnTo>
                    <a:pt x="3170478" y="9958705"/>
                  </a:lnTo>
                  <a:lnTo>
                    <a:pt x="3172383" y="9960229"/>
                  </a:lnTo>
                  <a:lnTo>
                    <a:pt x="3174161" y="9961448"/>
                  </a:lnTo>
                  <a:lnTo>
                    <a:pt x="3175685" y="9962972"/>
                  </a:lnTo>
                  <a:lnTo>
                    <a:pt x="3177590" y="9964801"/>
                  </a:lnTo>
                  <a:lnTo>
                    <a:pt x="3178733" y="9966325"/>
                  </a:lnTo>
                  <a:lnTo>
                    <a:pt x="3180257" y="9968458"/>
                  </a:lnTo>
                  <a:lnTo>
                    <a:pt x="3181527" y="9970287"/>
                  </a:lnTo>
                  <a:lnTo>
                    <a:pt x="3182416" y="9972421"/>
                  </a:lnTo>
                  <a:lnTo>
                    <a:pt x="3183305" y="9974554"/>
                  </a:lnTo>
                  <a:lnTo>
                    <a:pt x="3184194" y="9976688"/>
                  </a:lnTo>
                  <a:lnTo>
                    <a:pt x="3185210" y="9979126"/>
                  </a:lnTo>
                  <a:lnTo>
                    <a:pt x="3185718" y="9981260"/>
                  </a:lnTo>
                  <a:lnTo>
                    <a:pt x="3186353" y="9984003"/>
                  </a:lnTo>
                  <a:lnTo>
                    <a:pt x="3186988" y="9986137"/>
                  </a:lnTo>
                  <a:lnTo>
                    <a:pt x="3187242" y="9988880"/>
                  </a:lnTo>
                  <a:lnTo>
                    <a:pt x="3187623" y="9991318"/>
                  </a:lnTo>
                  <a:lnTo>
                    <a:pt x="3187877" y="9994061"/>
                  </a:lnTo>
                  <a:lnTo>
                    <a:pt x="3187877" y="9996500"/>
                  </a:lnTo>
                  <a:lnTo>
                    <a:pt x="3188258" y="9999243"/>
                  </a:lnTo>
                  <a:lnTo>
                    <a:pt x="3188258" y="10001681"/>
                  </a:lnTo>
                  <a:lnTo>
                    <a:pt x="3187877" y="10004425"/>
                  </a:lnTo>
                  <a:lnTo>
                    <a:pt x="3187877" y="10006863"/>
                  </a:lnTo>
                  <a:lnTo>
                    <a:pt x="3187623" y="10009301"/>
                  </a:lnTo>
                  <a:lnTo>
                    <a:pt x="3187242" y="10012045"/>
                  </a:lnTo>
                  <a:lnTo>
                    <a:pt x="3186988" y="10014483"/>
                  </a:lnTo>
                  <a:lnTo>
                    <a:pt x="3186353" y="10016921"/>
                  </a:lnTo>
                  <a:lnTo>
                    <a:pt x="3218738" y="10016921"/>
                  </a:lnTo>
                </a:path>
                <a:path w="6883400" h="10017125">
                  <a:moveTo>
                    <a:pt x="3218738" y="10016921"/>
                  </a:moveTo>
                  <a:lnTo>
                    <a:pt x="3252266" y="10016921"/>
                  </a:lnTo>
                  <a:lnTo>
                    <a:pt x="3251631" y="10014483"/>
                  </a:lnTo>
                  <a:lnTo>
                    <a:pt x="3250996" y="10012045"/>
                  </a:lnTo>
                  <a:lnTo>
                    <a:pt x="3250361" y="10009606"/>
                  </a:lnTo>
                  <a:lnTo>
                    <a:pt x="3250107" y="10007168"/>
                  </a:lnTo>
                  <a:lnTo>
                    <a:pt x="3249726" y="10004425"/>
                  </a:lnTo>
                  <a:lnTo>
                    <a:pt x="3249726" y="10001986"/>
                  </a:lnTo>
                  <a:lnTo>
                    <a:pt x="3249472" y="9999243"/>
                  </a:lnTo>
                  <a:lnTo>
                    <a:pt x="3249472" y="9996805"/>
                  </a:lnTo>
                  <a:lnTo>
                    <a:pt x="3249726" y="9994366"/>
                  </a:lnTo>
                  <a:lnTo>
                    <a:pt x="3249726" y="9991623"/>
                  </a:lnTo>
                  <a:lnTo>
                    <a:pt x="3250107" y="9989185"/>
                  </a:lnTo>
                  <a:lnTo>
                    <a:pt x="3250742" y="9986441"/>
                  </a:lnTo>
                  <a:lnTo>
                    <a:pt x="3251250" y="9984003"/>
                  </a:lnTo>
                  <a:lnTo>
                    <a:pt x="3251885" y="9981565"/>
                  </a:lnTo>
                  <a:lnTo>
                    <a:pt x="3252520" y="9979126"/>
                  </a:lnTo>
                  <a:lnTo>
                    <a:pt x="3253409" y="9976993"/>
                  </a:lnTo>
                  <a:lnTo>
                    <a:pt x="3259251" y="9966325"/>
                  </a:lnTo>
                  <a:lnTo>
                    <a:pt x="3260394" y="9964496"/>
                  </a:lnTo>
                  <a:lnTo>
                    <a:pt x="3262299" y="9962972"/>
                  </a:lnTo>
                  <a:lnTo>
                    <a:pt x="3263823" y="9961448"/>
                  </a:lnTo>
                  <a:lnTo>
                    <a:pt x="3265601" y="9959924"/>
                  </a:lnTo>
                  <a:lnTo>
                    <a:pt x="3267506" y="9958705"/>
                  </a:lnTo>
                  <a:lnTo>
                    <a:pt x="3269538" y="9957485"/>
                  </a:lnTo>
                  <a:lnTo>
                    <a:pt x="3271697" y="9956571"/>
                  </a:lnTo>
                  <a:lnTo>
                    <a:pt x="3273856" y="9955657"/>
                  </a:lnTo>
                  <a:lnTo>
                    <a:pt x="3276269" y="9955047"/>
                  </a:lnTo>
                  <a:lnTo>
                    <a:pt x="3278682" y="9954437"/>
                  </a:lnTo>
                  <a:lnTo>
                    <a:pt x="3281222" y="9954133"/>
                  </a:lnTo>
                  <a:lnTo>
                    <a:pt x="3283889" y="9954742"/>
                  </a:lnTo>
                  <a:lnTo>
                    <a:pt x="3286302" y="9955047"/>
                  </a:lnTo>
                  <a:lnTo>
                    <a:pt x="3288842" y="9955961"/>
                  </a:lnTo>
                  <a:lnTo>
                    <a:pt x="3291255" y="9956571"/>
                  </a:lnTo>
                  <a:lnTo>
                    <a:pt x="3293414" y="9957485"/>
                  </a:lnTo>
                  <a:lnTo>
                    <a:pt x="3295446" y="9958705"/>
                  </a:lnTo>
                  <a:lnTo>
                    <a:pt x="3297351" y="9960229"/>
                  </a:lnTo>
                  <a:lnTo>
                    <a:pt x="3299129" y="9961448"/>
                  </a:lnTo>
                  <a:lnTo>
                    <a:pt x="3300653" y="9962972"/>
                  </a:lnTo>
                  <a:lnTo>
                    <a:pt x="3302558" y="9964801"/>
                  </a:lnTo>
                  <a:lnTo>
                    <a:pt x="3303701" y="9966325"/>
                  </a:lnTo>
                  <a:lnTo>
                    <a:pt x="3305225" y="9968458"/>
                  </a:lnTo>
                  <a:lnTo>
                    <a:pt x="3306495" y="9970287"/>
                  </a:lnTo>
                  <a:lnTo>
                    <a:pt x="3307384" y="9972421"/>
                  </a:lnTo>
                  <a:lnTo>
                    <a:pt x="3308273" y="9974554"/>
                  </a:lnTo>
                  <a:lnTo>
                    <a:pt x="3309162" y="9976688"/>
                  </a:lnTo>
                  <a:lnTo>
                    <a:pt x="3310178" y="9979126"/>
                  </a:lnTo>
                  <a:lnTo>
                    <a:pt x="3310686" y="9981260"/>
                  </a:lnTo>
                  <a:lnTo>
                    <a:pt x="3311321" y="9984003"/>
                  </a:lnTo>
                  <a:lnTo>
                    <a:pt x="3311956" y="9986137"/>
                  </a:lnTo>
                  <a:lnTo>
                    <a:pt x="3312210" y="9988880"/>
                  </a:lnTo>
                  <a:lnTo>
                    <a:pt x="3312591" y="9991318"/>
                  </a:lnTo>
                  <a:lnTo>
                    <a:pt x="3312845" y="9994061"/>
                  </a:lnTo>
                  <a:lnTo>
                    <a:pt x="3312845" y="9996500"/>
                  </a:lnTo>
                  <a:lnTo>
                    <a:pt x="3313226" y="9999243"/>
                  </a:lnTo>
                  <a:lnTo>
                    <a:pt x="3313226" y="10001681"/>
                  </a:lnTo>
                  <a:lnTo>
                    <a:pt x="3312845" y="10004425"/>
                  </a:lnTo>
                  <a:lnTo>
                    <a:pt x="3312845" y="10006863"/>
                  </a:lnTo>
                  <a:lnTo>
                    <a:pt x="3312591" y="10009301"/>
                  </a:lnTo>
                  <a:lnTo>
                    <a:pt x="3312210" y="10012045"/>
                  </a:lnTo>
                  <a:lnTo>
                    <a:pt x="3311956" y="10014483"/>
                  </a:lnTo>
                  <a:lnTo>
                    <a:pt x="3311702" y="10016921"/>
                  </a:lnTo>
                  <a:lnTo>
                    <a:pt x="3343960" y="10016921"/>
                  </a:lnTo>
                </a:path>
                <a:path w="6883400" h="10017125">
                  <a:moveTo>
                    <a:pt x="3343960" y="10016921"/>
                  </a:moveTo>
                  <a:lnTo>
                    <a:pt x="3377234" y="10016921"/>
                  </a:lnTo>
                  <a:lnTo>
                    <a:pt x="3376599" y="10014483"/>
                  </a:lnTo>
                  <a:lnTo>
                    <a:pt x="3375964" y="10012045"/>
                  </a:lnTo>
                  <a:lnTo>
                    <a:pt x="3375710" y="10009606"/>
                  </a:lnTo>
                  <a:lnTo>
                    <a:pt x="3375075" y="10007168"/>
                  </a:lnTo>
                  <a:lnTo>
                    <a:pt x="3374694" y="10004425"/>
                  </a:lnTo>
                  <a:lnTo>
                    <a:pt x="3374694" y="9991623"/>
                  </a:lnTo>
                  <a:lnTo>
                    <a:pt x="3375329" y="9989185"/>
                  </a:lnTo>
                  <a:lnTo>
                    <a:pt x="3375710" y="9986441"/>
                  </a:lnTo>
                  <a:lnTo>
                    <a:pt x="3376218" y="9984003"/>
                  </a:lnTo>
                  <a:lnTo>
                    <a:pt x="3376853" y="9981565"/>
                  </a:lnTo>
                  <a:lnTo>
                    <a:pt x="3377488" y="9979126"/>
                  </a:lnTo>
                  <a:lnTo>
                    <a:pt x="3378377" y="9976993"/>
                  </a:lnTo>
                  <a:lnTo>
                    <a:pt x="3379266" y="9974554"/>
                  </a:lnTo>
                  <a:lnTo>
                    <a:pt x="3380282" y="9972421"/>
                  </a:lnTo>
                  <a:lnTo>
                    <a:pt x="3381425" y="9970287"/>
                  </a:lnTo>
                  <a:lnTo>
                    <a:pt x="3382695" y="9968153"/>
                  </a:lnTo>
                  <a:lnTo>
                    <a:pt x="3384219" y="9966325"/>
                  </a:lnTo>
                  <a:lnTo>
                    <a:pt x="3385362" y="9964496"/>
                  </a:lnTo>
                  <a:lnTo>
                    <a:pt x="3387267" y="9962972"/>
                  </a:lnTo>
                  <a:lnTo>
                    <a:pt x="3388791" y="9961448"/>
                  </a:lnTo>
                  <a:lnTo>
                    <a:pt x="3390569" y="9959924"/>
                  </a:lnTo>
                  <a:lnTo>
                    <a:pt x="3392728" y="9958705"/>
                  </a:lnTo>
                  <a:lnTo>
                    <a:pt x="3394506" y="9957485"/>
                  </a:lnTo>
                  <a:lnTo>
                    <a:pt x="3396665" y="9956571"/>
                  </a:lnTo>
                  <a:lnTo>
                    <a:pt x="3398824" y="9955657"/>
                  </a:lnTo>
                  <a:lnTo>
                    <a:pt x="3401237" y="9955047"/>
                  </a:lnTo>
                  <a:lnTo>
                    <a:pt x="3403650" y="9954437"/>
                  </a:lnTo>
                  <a:lnTo>
                    <a:pt x="3406190" y="9954133"/>
                  </a:lnTo>
                  <a:lnTo>
                    <a:pt x="3408857" y="9954742"/>
                  </a:lnTo>
                  <a:lnTo>
                    <a:pt x="3411651" y="9955047"/>
                  </a:lnTo>
                  <a:lnTo>
                    <a:pt x="3414064" y="9955961"/>
                  </a:lnTo>
                  <a:lnTo>
                    <a:pt x="3416223" y="9956571"/>
                  </a:lnTo>
                  <a:lnTo>
                    <a:pt x="3418382" y="9957485"/>
                  </a:lnTo>
                  <a:lnTo>
                    <a:pt x="3420414" y="9958705"/>
                  </a:lnTo>
                  <a:lnTo>
                    <a:pt x="3422319" y="9960229"/>
                  </a:lnTo>
                  <a:lnTo>
                    <a:pt x="3424097" y="9961448"/>
                  </a:lnTo>
                  <a:lnTo>
                    <a:pt x="3426002" y="9962972"/>
                  </a:lnTo>
                  <a:lnTo>
                    <a:pt x="3427526" y="9964801"/>
                  </a:lnTo>
                  <a:lnTo>
                    <a:pt x="3429050" y="9966325"/>
                  </a:lnTo>
                  <a:lnTo>
                    <a:pt x="3430193" y="9968458"/>
                  </a:lnTo>
                  <a:lnTo>
                    <a:pt x="3431463" y="9970287"/>
                  </a:lnTo>
                  <a:lnTo>
                    <a:pt x="3432606" y="9972421"/>
                  </a:lnTo>
                  <a:lnTo>
                    <a:pt x="3433622" y="9974554"/>
                  </a:lnTo>
                  <a:lnTo>
                    <a:pt x="3434511" y="9976688"/>
                  </a:lnTo>
                  <a:lnTo>
                    <a:pt x="3435146" y="9979126"/>
                  </a:lnTo>
                  <a:lnTo>
                    <a:pt x="3436035" y="9981260"/>
                  </a:lnTo>
                  <a:lnTo>
                    <a:pt x="3436289" y="9984003"/>
                  </a:lnTo>
                  <a:lnTo>
                    <a:pt x="3436924" y="9986137"/>
                  </a:lnTo>
                  <a:lnTo>
                    <a:pt x="3437559" y="9988880"/>
                  </a:lnTo>
                  <a:lnTo>
                    <a:pt x="3437559" y="9991318"/>
                  </a:lnTo>
                  <a:lnTo>
                    <a:pt x="3437813" y="9994061"/>
                  </a:lnTo>
                  <a:lnTo>
                    <a:pt x="3438194" y="9996500"/>
                  </a:lnTo>
                  <a:lnTo>
                    <a:pt x="3438194" y="9999243"/>
                  </a:lnTo>
                  <a:lnTo>
                    <a:pt x="3438194" y="10001681"/>
                  </a:lnTo>
                  <a:lnTo>
                    <a:pt x="3438194" y="10004425"/>
                  </a:lnTo>
                  <a:lnTo>
                    <a:pt x="3437813" y="10006863"/>
                  </a:lnTo>
                  <a:lnTo>
                    <a:pt x="3437559" y="10009301"/>
                  </a:lnTo>
                  <a:lnTo>
                    <a:pt x="3437178" y="10012045"/>
                  </a:lnTo>
                  <a:lnTo>
                    <a:pt x="3436924" y="10014483"/>
                  </a:lnTo>
                  <a:lnTo>
                    <a:pt x="3436670" y="10016921"/>
                  </a:lnTo>
                  <a:lnTo>
                    <a:pt x="3468928" y="10016921"/>
                  </a:lnTo>
                </a:path>
                <a:path w="6883400" h="10017125">
                  <a:moveTo>
                    <a:pt x="3468928" y="10016921"/>
                  </a:moveTo>
                  <a:lnTo>
                    <a:pt x="3502456" y="10016921"/>
                  </a:lnTo>
                  <a:lnTo>
                    <a:pt x="3501567" y="10014483"/>
                  </a:lnTo>
                  <a:lnTo>
                    <a:pt x="3500932" y="10012045"/>
                  </a:lnTo>
                  <a:lnTo>
                    <a:pt x="3500678" y="10009606"/>
                  </a:lnTo>
                  <a:lnTo>
                    <a:pt x="3500043" y="10007168"/>
                  </a:lnTo>
                  <a:lnTo>
                    <a:pt x="3500043" y="10004425"/>
                  </a:lnTo>
                  <a:lnTo>
                    <a:pt x="3499662" y="10001986"/>
                  </a:lnTo>
                  <a:lnTo>
                    <a:pt x="3499662" y="9999243"/>
                  </a:lnTo>
                  <a:lnTo>
                    <a:pt x="3499662" y="9996805"/>
                  </a:lnTo>
                  <a:lnTo>
                    <a:pt x="3499662" y="9994366"/>
                  </a:lnTo>
                  <a:lnTo>
                    <a:pt x="3500043" y="9991623"/>
                  </a:lnTo>
                  <a:lnTo>
                    <a:pt x="3500297" y="9989185"/>
                  </a:lnTo>
                  <a:lnTo>
                    <a:pt x="3503345" y="9976993"/>
                  </a:lnTo>
                  <a:lnTo>
                    <a:pt x="3504234" y="9974554"/>
                  </a:lnTo>
                  <a:lnTo>
                    <a:pt x="3505250" y="9972421"/>
                  </a:lnTo>
                  <a:lnTo>
                    <a:pt x="3506393" y="9970287"/>
                  </a:lnTo>
                  <a:lnTo>
                    <a:pt x="3507663" y="9968153"/>
                  </a:lnTo>
                  <a:lnTo>
                    <a:pt x="3509187" y="9966325"/>
                  </a:lnTo>
                  <a:lnTo>
                    <a:pt x="3510711" y="9964496"/>
                  </a:lnTo>
                  <a:lnTo>
                    <a:pt x="3512235" y="9962972"/>
                  </a:lnTo>
                  <a:lnTo>
                    <a:pt x="3513759" y="9961448"/>
                  </a:lnTo>
                  <a:lnTo>
                    <a:pt x="3515537" y="9959924"/>
                  </a:lnTo>
                  <a:lnTo>
                    <a:pt x="3517696" y="9958705"/>
                  </a:lnTo>
                  <a:lnTo>
                    <a:pt x="3519474" y="9957485"/>
                  </a:lnTo>
                  <a:lnTo>
                    <a:pt x="3521633" y="9956571"/>
                  </a:lnTo>
                  <a:lnTo>
                    <a:pt x="3524046" y="9955657"/>
                  </a:lnTo>
                  <a:lnTo>
                    <a:pt x="3526205" y="9955047"/>
                  </a:lnTo>
                  <a:lnTo>
                    <a:pt x="3528618" y="9954437"/>
                  </a:lnTo>
                  <a:lnTo>
                    <a:pt x="3531412" y="9954133"/>
                  </a:lnTo>
                  <a:lnTo>
                    <a:pt x="3533825" y="9954742"/>
                  </a:lnTo>
                  <a:lnTo>
                    <a:pt x="3536619" y="9955047"/>
                  </a:lnTo>
                  <a:lnTo>
                    <a:pt x="3539032" y="9955961"/>
                  </a:lnTo>
                  <a:lnTo>
                    <a:pt x="3541191" y="9956571"/>
                  </a:lnTo>
                  <a:lnTo>
                    <a:pt x="3543604" y="9957485"/>
                  </a:lnTo>
                  <a:lnTo>
                    <a:pt x="3545382" y="9958705"/>
                  </a:lnTo>
                  <a:lnTo>
                    <a:pt x="3547287" y="9960229"/>
                  </a:lnTo>
                  <a:lnTo>
                    <a:pt x="3549446" y="9961448"/>
                  </a:lnTo>
                  <a:lnTo>
                    <a:pt x="3550970" y="9962972"/>
                  </a:lnTo>
                  <a:lnTo>
                    <a:pt x="3552494" y="9964801"/>
                  </a:lnTo>
                  <a:lnTo>
                    <a:pt x="3554018" y="9966325"/>
                  </a:lnTo>
                  <a:lnTo>
                    <a:pt x="3555161" y="9968458"/>
                  </a:lnTo>
                  <a:lnTo>
                    <a:pt x="3556431" y="9970287"/>
                  </a:lnTo>
                  <a:lnTo>
                    <a:pt x="3557574" y="9972421"/>
                  </a:lnTo>
                  <a:lnTo>
                    <a:pt x="3558590" y="9974554"/>
                  </a:lnTo>
                  <a:lnTo>
                    <a:pt x="3559479" y="9976688"/>
                  </a:lnTo>
                  <a:lnTo>
                    <a:pt x="3560114" y="9979126"/>
                  </a:lnTo>
                  <a:lnTo>
                    <a:pt x="3561003" y="9981260"/>
                  </a:lnTo>
                  <a:lnTo>
                    <a:pt x="3561638" y="9984003"/>
                  </a:lnTo>
                  <a:lnTo>
                    <a:pt x="3561892" y="9986137"/>
                  </a:lnTo>
                  <a:lnTo>
                    <a:pt x="3562527" y="9988880"/>
                  </a:lnTo>
                  <a:lnTo>
                    <a:pt x="3562781" y="9991318"/>
                  </a:lnTo>
                  <a:lnTo>
                    <a:pt x="3562781" y="9994061"/>
                  </a:lnTo>
                  <a:lnTo>
                    <a:pt x="3563162" y="9996500"/>
                  </a:lnTo>
                  <a:lnTo>
                    <a:pt x="3563162" y="9999243"/>
                  </a:lnTo>
                  <a:lnTo>
                    <a:pt x="3563162" y="10001681"/>
                  </a:lnTo>
                  <a:lnTo>
                    <a:pt x="3563162" y="10004425"/>
                  </a:lnTo>
                  <a:lnTo>
                    <a:pt x="3562781" y="10006863"/>
                  </a:lnTo>
                  <a:lnTo>
                    <a:pt x="3562781" y="10009301"/>
                  </a:lnTo>
                  <a:lnTo>
                    <a:pt x="3562146" y="10012045"/>
                  </a:lnTo>
                  <a:lnTo>
                    <a:pt x="3561892" y="10014483"/>
                  </a:lnTo>
                  <a:lnTo>
                    <a:pt x="3561638" y="10016921"/>
                  </a:lnTo>
                  <a:lnTo>
                    <a:pt x="3593896" y="10016921"/>
                  </a:lnTo>
                </a:path>
                <a:path w="6883400" h="10017125">
                  <a:moveTo>
                    <a:pt x="3593896" y="10016921"/>
                  </a:moveTo>
                  <a:lnTo>
                    <a:pt x="3627424" y="10016921"/>
                  </a:lnTo>
                  <a:lnTo>
                    <a:pt x="3626789" y="10014483"/>
                  </a:lnTo>
                  <a:lnTo>
                    <a:pt x="3625900" y="10012045"/>
                  </a:lnTo>
                  <a:lnTo>
                    <a:pt x="3625646" y="10009606"/>
                  </a:lnTo>
                  <a:lnTo>
                    <a:pt x="3625265" y="10007168"/>
                  </a:lnTo>
                  <a:lnTo>
                    <a:pt x="3625011" y="10004425"/>
                  </a:lnTo>
                  <a:lnTo>
                    <a:pt x="3624630" y="10001986"/>
                  </a:lnTo>
                  <a:lnTo>
                    <a:pt x="3624630" y="9999243"/>
                  </a:lnTo>
                  <a:lnTo>
                    <a:pt x="3624630" y="9996805"/>
                  </a:lnTo>
                  <a:lnTo>
                    <a:pt x="3624630" y="9994366"/>
                  </a:lnTo>
                  <a:lnTo>
                    <a:pt x="3625011" y="9991623"/>
                  </a:lnTo>
                  <a:lnTo>
                    <a:pt x="3625265" y="9989185"/>
                  </a:lnTo>
                  <a:lnTo>
                    <a:pt x="3625646" y="9986441"/>
                  </a:lnTo>
                  <a:lnTo>
                    <a:pt x="3626154" y="9984003"/>
                  </a:lnTo>
                  <a:lnTo>
                    <a:pt x="3626789" y="9981565"/>
                  </a:lnTo>
                  <a:lnTo>
                    <a:pt x="3627424" y="9979126"/>
                  </a:lnTo>
                  <a:lnTo>
                    <a:pt x="3628313" y="9976993"/>
                  </a:lnTo>
                  <a:lnTo>
                    <a:pt x="3629202" y="9974554"/>
                  </a:lnTo>
                  <a:lnTo>
                    <a:pt x="3630472" y="9972421"/>
                  </a:lnTo>
                  <a:lnTo>
                    <a:pt x="3631742" y="9970287"/>
                  </a:lnTo>
                  <a:lnTo>
                    <a:pt x="3632885" y="9968153"/>
                  </a:lnTo>
                  <a:lnTo>
                    <a:pt x="3634155" y="9966325"/>
                  </a:lnTo>
                  <a:lnTo>
                    <a:pt x="3635679" y="9964496"/>
                  </a:lnTo>
                  <a:lnTo>
                    <a:pt x="3637203" y="9962972"/>
                  </a:lnTo>
                  <a:lnTo>
                    <a:pt x="3638981" y="9961448"/>
                  </a:lnTo>
                  <a:lnTo>
                    <a:pt x="3640505" y="9959924"/>
                  </a:lnTo>
                  <a:lnTo>
                    <a:pt x="3642664" y="9958705"/>
                  </a:lnTo>
                  <a:lnTo>
                    <a:pt x="3644442" y="9957485"/>
                  </a:lnTo>
                  <a:lnTo>
                    <a:pt x="3646601" y="9956571"/>
                  </a:lnTo>
                  <a:lnTo>
                    <a:pt x="3649014" y="9955657"/>
                  </a:lnTo>
                  <a:lnTo>
                    <a:pt x="3651173" y="9955047"/>
                  </a:lnTo>
                  <a:lnTo>
                    <a:pt x="3653586" y="9954437"/>
                  </a:lnTo>
                  <a:lnTo>
                    <a:pt x="3656380" y="9954133"/>
                  </a:lnTo>
                  <a:lnTo>
                    <a:pt x="3659174" y="9954742"/>
                  </a:lnTo>
                  <a:lnTo>
                    <a:pt x="3661587" y="9955047"/>
                  </a:lnTo>
                  <a:lnTo>
                    <a:pt x="3664000" y="9955961"/>
                  </a:lnTo>
                  <a:lnTo>
                    <a:pt x="3666413" y="9956571"/>
                  </a:lnTo>
                  <a:lnTo>
                    <a:pt x="3668572" y="9957485"/>
                  </a:lnTo>
                  <a:lnTo>
                    <a:pt x="3670350" y="9958705"/>
                  </a:lnTo>
                  <a:lnTo>
                    <a:pt x="3672509" y="9960229"/>
                  </a:lnTo>
                  <a:lnTo>
                    <a:pt x="3674414" y="9961448"/>
                  </a:lnTo>
                  <a:lnTo>
                    <a:pt x="3675938" y="9962972"/>
                  </a:lnTo>
                  <a:lnTo>
                    <a:pt x="3677462" y="9964801"/>
                  </a:lnTo>
                  <a:lnTo>
                    <a:pt x="3678986" y="9966325"/>
                  </a:lnTo>
                  <a:lnTo>
                    <a:pt x="3680129" y="9968458"/>
                  </a:lnTo>
                  <a:lnTo>
                    <a:pt x="3681399" y="9970287"/>
                  </a:lnTo>
                  <a:lnTo>
                    <a:pt x="3682542" y="9972421"/>
                  </a:lnTo>
                  <a:lnTo>
                    <a:pt x="3683558" y="9974554"/>
                  </a:lnTo>
                  <a:lnTo>
                    <a:pt x="3684447" y="9976688"/>
                  </a:lnTo>
                  <a:lnTo>
                    <a:pt x="3685082" y="9979126"/>
                  </a:lnTo>
                  <a:lnTo>
                    <a:pt x="3685971" y="9981260"/>
                  </a:lnTo>
                  <a:lnTo>
                    <a:pt x="3686606" y="9984003"/>
                  </a:lnTo>
                  <a:lnTo>
                    <a:pt x="3686860" y="9986137"/>
                  </a:lnTo>
                  <a:lnTo>
                    <a:pt x="3687495" y="9988880"/>
                  </a:lnTo>
                  <a:lnTo>
                    <a:pt x="3687749" y="9991318"/>
                  </a:lnTo>
                  <a:lnTo>
                    <a:pt x="3687749" y="9994061"/>
                  </a:lnTo>
                  <a:lnTo>
                    <a:pt x="3688130" y="9996500"/>
                  </a:lnTo>
                  <a:lnTo>
                    <a:pt x="3688130" y="9999243"/>
                  </a:lnTo>
                  <a:lnTo>
                    <a:pt x="3688130" y="10001681"/>
                  </a:lnTo>
                  <a:lnTo>
                    <a:pt x="3688130" y="10004425"/>
                  </a:lnTo>
                  <a:lnTo>
                    <a:pt x="3687749" y="10006863"/>
                  </a:lnTo>
                  <a:lnTo>
                    <a:pt x="3687749" y="10009301"/>
                  </a:lnTo>
                  <a:lnTo>
                    <a:pt x="3687495" y="10012045"/>
                  </a:lnTo>
                  <a:lnTo>
                    <a:pt x="3687114" y="10014483"/>
                  </a:lnTo>
                  <a:lnTo>
                    <a:pt x="3686606" y="10016921"/>
                  </a:lnTo>
                  <a:lnTo>
                    <a:pt x="3718864" y="10016921"/>
                  </a:lnTo>
                </a:path>
                <a:path w="6883400" h="10017125">
                  <a:moveTo>
                    <a:pt x="3718864" y="10016921"/>
                  </a:moveTo>
                  <a:lnTo>
                    <a:pt x="3752392" y="10016921"/>
                  </a:lnTo>
                  <a:lnTo>
                    <a:pt x="3751757" y="10014483"/>
                  </a:lnTo>
                  <a:lnTo>
                    <a:pt x="3751122" y="10012045"/>
                  </a:lnTo>
                  <a:lnTo>
                    <a:pt x="3750614" y="10009606"/>
                  </a:lnTo>
                  <a:lnTo>
                    <a:pt x="3750233" y="10007168"/>
                  </a:lnTo>
                  <a:lnTo>
                    <a:pt x="3749979" y="10004425"/>
                  </a:lnTo>
                  <a:lnTo>
                    <a:pt x="3749598" y="10001986"/>
                  </a:lnTo>
                  <a:lnTo>
                    <a:pt x="3749598" y="9999243"/>
                  </a:lnTo>
                  <a:lnTo>
                    <a:pt x="3749598" y="9996805"/>
                  </a:lnTo>
                  <a:lnTo>
                    <a:pt x="3749598" y="9994366"/>
                  </a:lnTo>
                  <a:lnTo>
                    <a:pt x="3749979" y="9991623"/>
                  </a:lnTo>
                  <a:lnTo>
                    <a:pt x="3753281" y="9976993"/>
                  </a:lnTo>
                  <a:lnTo>
                    <a:pt x="3754170" y="9974554"/>
                  </a:lnTo>
                  <a:lnTo>
                    <a:pt x="3755440" y="9972421"/>
                  </a:lnTo>
                  <a:lnTo>
                    <a:pt x="3756710" y="9970287"/>
                  </a:lnTo>
                  <a:lnTo>
                    <a:pt x="3757853" y="9968153"/>
                  </a:lnTo>
                  <a:lnTo>
                    <a:pt x="3771950" y="9956571"/>
                  </a:lnTo>
                  <a:lnTo>
                    <a:pt x="3773982" y="9955657"/>
                  </a:lnTo>
                  <a:lnTo>
                    <a:pt x="3776141" y="9955047"/>
                  </a:lnTo>
                  <a:lnTo>
                    <a:pt x="3778935" y="9954437"/>
                  </a:lnTo>
                  <a:lnTo>
                    <a:pt x="3781348" y="9954133"/>
                  </a:lnTo>
                  <a:lnTo>
                    <a:pt x="3784142" y="9954742"/>
                  </a:lnTo>
                  <a:lnTo>
                    <a:pt x="3786555" y="9955047"/>
                  </a:lnTo>
                  <a:lnTo>
                    <a:pt x="3788968" y="9955961"/>
                  </a:lnTo>
                  <a:lnTo>
                    <a:pt x="3791381" y="9956571"/>
                  </a:lnTo>
                  <a:lnTo>
                    <a:pt x="3793540" y="9957485"/>
                  </a:lnTo>
                  <a:lnTo>
                    <a:pt x="3795699" y="9958705"/>
                  </a:lnTo>
                  <a:lnTo>
                    <a:pt x="3797477" y="9960229"/>
                  </a:lnTo>
                  <a:lnTo>
                    <a:pt x="3799382" y="9961448"/>
                  </a:lnTo>
                  <a:lnTo>
                    <a:pt x="3800906" y="9962972"/>
                  </a:lnTo>
                  <a:lnTo>
                    <a:pt x="3802430" y="9964801"/>
                  </a:lnTo>
                  <a:lnTo>
                    <a:pt x="3803954" y="9966325"/>
                  </a:lnTo>
                  <a:lnTo>
                    <a:pt x="3805097" y="9968458"/>
                  </a:lnTo>
                  <a:lnTo>
                    <a:pt x="3806367" y="9970287"/>
                  </a:lnTo>
                  <a:lnTo>
                    <a:pt x="3807510" y="9972421"/>
                  </a:lnTo>
                  <a:lnTo>
                    <a:pt x="3811828" y="9986137"/>
                  </a:lnTo>
                  <a:lnTo>
                    <a:pt x="3812463" y="9988880"/>
                  </a:lnTo>
                  <a:lnTo>
                    <a:pt x="3812717" y="9991318"/>
                  </a:lnTo>
                  <a:lnTo>
                    <a:pt x="3812717" y="9994061"/>
                  </a:lnTo>
                  <a:lnTo>
                    <a:pt x="3813098" y="9996500"/>
                  </a:lnTo>
                  <a:lnTo>
                    <a:pt x="3813098" y="9999243"/>
                  </a:lnTo>
                  <a:lnTo>
                    <a:pt x="3813098" y="10001681"/>
                  </a:lnTo>
                  <a:lnTo>
                    <a:pt x="3813098" y="10004425"/>
                  </a:lnTo>
                  <a:lnTo>
                    <a:pt x="3812717" y="10006863"/>
                  </a:lnTo>
                  <a:lnTo>
                    <a:pt x="3812717" y="10009301"/>
                  </a:lnTo>
                  <a:lnTo>
                    <a:pt x="3812463" y="10012045"/>
                  </a:lnTo>
                  <a:lnTo>
                    <a:pt x="3812082" y="10014483"/>
                  </a:lnTo>
                  <a:lnTo>
                    <a:pt x="3811574" y="10016921"/>
                  </a:lnTo>
                  <a:lnTo>
                    <a:pt x="3843832" y="10016921"/>
                  </a:lnTo>
                </a:path>
                <a:path w="6883400" h="10017125">
                  <a:moveTo>
                    <a:pt x="3843832" y="10016921"/>
                  </a:moveTo>
                  <a:lnTo>
                    <a:pt x="3878249" y="10016921"/>
                  </a:lnTo>
                  <a:lnTo>
                    <a:pt x="3877614" y="10014483"/>
                  </a:lnTo>
                  <a:lnTo>
                    <a:pt x="3876725" y="10012045"/>
                  </a:lnTo>
                  <a:lnTo>
                    <a:pt x="3876471" y="10009606"/>
                  </a:lnTo>
                  <a:lnTo>
                    <a:pt x="3875836" y="10007168"/>
                  </a:lnTo>
                  <a:lnTo>
                    <a:pt x="3875836" y="10004425"/>
                  </a:lnTo>
                  <a:lnTo>
                    <a:pt x="3875582" y="10001986"/>
                  </a:lnTo>
                  <a:lnTo>
                    <a:pt x="3875582" y="9999243"/>
                  </a:lnTo>
                  <a:lnTo>
                    <a:pt x="3875582" y="9996805"/>
                  </a:lnTo>
                  <a:lnTo>
                    <a:pt x="3875582" y="9994366"/>
                  </a:lnTo>
                  <a:lnTo>
                    <a:pt x="3875836" y="9991623"/>
                  </a:lnTo>
                  <a:lnTo>
                    <a:pt x="3876090" y="9989185"/>
                  </a:lnTo>
                  <a:lnTo>
                    <a:pt x="3876471" y="9986441"/>
                  </a:lnTo>
                  <a:lnTo>
                    <a:pt x="3877106" y="9984003"/>
                  </a:lnTo>
                  <a:lnTo>
                    <a:pt x="3877614" y="9981565"/>
                  </a:lnTo>
                  <a:lnTo>
                    <a:pt x="3878249" y="9979126"/>
                  </a:lnTo>
                  <a:lnTo>
                    <a:pt x="3879138" y="9976993"/>
                  </a:lnTo>
                  <a:lnTo>
                    <a:pt x="3880154" y="9974554"/>
                  </a:lnTo>
                  <a:lnTo>
                    <a:pt x="3881297" y="9972421"/>
                  </a:lnTo>
                  <a:lnTo>
                    <a:pt x="3882567" y="9970287"/>
                  </a:lnTo>
                  <a:lnTo>
                    <a:pt x="3883710" y="9968153"/>
                  </a:lnTo>
                  <a:lnTo>
                    <a:pt x="3885234" y="9966325"/>
                  </a:lnTo>
                  <a:lnTo>
                    <a:pt x="3886504" y="9964496"/>
                  </a:lnTo>
                  <a:lnTo>
                    <a:pt x="3888282" y="9962972"/>
                  </a:lnTo>
                  <a:lnTo>
                    <a:pt x="3889806" y="9961448"/>
                  </a:lnTo>
                  <a:lnTo>
                    <a:pt x="3891711" y="9959924"/>
                  </a:lnTo>
                  <a:lnTo>
                    <a:pt x="3893870" y="9958705"/>
                  </a:lnTo>
                  <a:lnTo>
                    <a:pt x="3895902" y="9957485"/>
                  </a:lnTo>
                  <a:lnTo>
                    <a:pt x="3898061" y="9956571"/>
                  </a:lnTo>
                  <a:lnTo>
                    <a:pt x="3900220" y="9955657"/>
                  </a:lnTo>
                  <a:lnTo>
                    <a:pt x="3902633" y="9955047"/>
                  </a:lnTo>
                  <a:lnTo>
                    <a:pt x="3905427" y="9954437"/>
                  </a:lnTo>
                  <a:lnTo>
                    <a:pt x="3907840" y="9954133"/>
                  </a:lnTo>
                  <a:lnTo>
                    <a:pt x="3910634" y="9954742"/>
                  </a:lnTo>
                  <a:lnTo>
                    <a:pt x="3913301" y="9955047"/>
                  </a:lnTo>
                  <a:lnTo>
                    <a:pt x="3915714" y="9955961"/>
                  </a:lnTo>
                  <a:lnTo>
                    <a:pt x="3918254" y="9956571"/>
                  </a:lnTo>
                  <a:lnTo>
                    <a:pt x="3920286" y="9957485"/>
                  </a:lnTo>
                  <a:lnTo>
                    <a:pt x="3922445" y="9958705"/>
                  </a:lnTo>
                  <a:lnTo>
                    <a:pt x="3924350" y="9960229"/>
                  </a:lnTo>
                  <a:lnTo>
                    <a:pt x="3926382" y="9961448"/>
                  </a:lnTo>
                  <a:lnTo>
                    <a:pt x="3927906" y="9962972"/>
                  </a:lnTo>
                  <a:lnTo>
                    <a:pt x="3929430" y="9964801"/>
                  </a:lnTo>
                  <a:lnTo>
                    <a:pt x="3930954" y="9966325"/>
                  </a:lnTo>
                  <a:lnTo>
                    <a:pt x="3932224" y="9968458"/>
                  </a:lnTo>
                  <a:lnTo>
                    <a:pt x="3933494" y="9970287"/>
                  </a:lnTo>
                  <a:lnTo>
                    <a:pt x="3934637" y="9972421"/>
                  </a:lnTo>
                  <a:lnTo>
                    <a:pt x="3935526" y="9974554"/>
                  </a:lnTo>
                  <a:lnTo>
                    <a:pt x="3936796" y="9976688"/>
                  </a:lnTo>
                  <a:lnTo>
                    <a:pt x="3937431" y="9979126"/>
                  </a:lnTo>
                  <a:lnTo>
                    <a:pt x="3938320" y="9981260"/>
                  </a:lnTo>
                  <a:lnTo>
                    <a:pt x="3938574" y="9984003"/>
                  </a:lnTo>
                  <a:lnTo>
                    <a:pt x="3939209" y="9986137"/>
                  </a:lnTo>
                  <a:lnTo>
                    <a:pt x="3939844" y="9988880"/>
                  </a:lnTo>
                  <a:lnTo>
                    <a:pt x="3940098" y="9991318"/>
                  </a:lnTo>
                  <a:lnTo>
                    <a:pt x="3940098" y="9994061"/>
                  </a:lnTo>
                  <a:lnTo>
                    <a:pt x="3940479" y="9996500"/>
                  </a:lnTo>
                  <a:lnTo>
                    <a:pt x="3940479" y="9999243"/>
                  </a:lnTo>
                  <a:lnTo>
                    <a:pt x="3940479" y="10001681"/>
                  </a:lnTo>
                  <a:lnTo>
                    <a:pt x="3940479" y="10004425"/>
                  </a:lnTo>
                  <a:lnTo>
                    <a:pt x="3940098" y="10006863"/>
                  </a:lnTo>
                  <a:lnTo>
                    <a:pt x="3940098" y="10009301"/>
                  </a:lnTo>
                  <a:lnTo>
                    <a:pt x="3939590" y="10012045"/>
                  </a:lnTo>
                  <a:lnTo>
                    <a:pt x="3939209" y="10014483"/>
                  </a:lnTo>
                  <a:lnTo>
                    <a:pt x="3938955" y="10016921"/>
                  </a:lnTo>
                  <a:lnTo>
                    <a:pt x="3971848" y="10016921"/>
                  </a:lnTo>
                </a:path>
                <a:path w="6883400" h="10017125">
                  <a:moveTo>
                    <a:pt x="3971848" y="10016921"/>
                  </a:moveTo>
                  <a:lnTo>
                    <a:pt x="4006265" y="10016921"/>
                  </a:lnTo>
                  <a:lnTo>
                    <a:pt x="4005630" y="10014483"/>
                  </a:lnTo>
                  <a:lnTo>
                    <a:pt x="4004741" y="10012045"/>
                  </a:lnTo>
                  <a:lnTo>
                    <a:pt x="4004487" y="10009606"/>
                  </a:lnTo>
                  <a:lnTo>
                    <a:pt x="4004106" y="10007168"/>
                  </a:lnTo>
                  <a:lnTo>
                    <a:pt x="4003852" y="10004425"/>
                  </a:lnTo>
                  <a:lnTo>
                    <a:pt x="4003598" y="10001986"/>
                  </a:lnTo>
                  <a:lnTo>
                    <a:pt x="4003598" y="9999243"/>
                  </a:lnTo>
                  <a:lnTo>
                    <a:pt x="4003598" y="9996805"/>
                  </a:lnTo>
                  <a:lnTo>
                    <a:pt x="4003598" y="9994366"/>
                  </a:lnTo>
                  <a:lnTo>
                    <a:pt x="4003852" y="9991623"/>
                  </a:lnTo>
                  <a:lnTo>
                    <a:pt x="4004106" y="9989185"/>
                  </a:lnTo>
                  <a:lnTo>
                    <a:pt x="4004487" y="9986441"/>
                  </a:lnTo>
                  <a:lnTo>
                    <a:pt x="4005122" y="9984003"/>
                  </a:lnTo>
                  <a:lnTo>
                    <a:pt x="4005630" y="9981565"/>
                  </a:lnTo>
                  <a:lnTo>
                    <a:pt x="4006265" y="9979126"/>
                  </a:lnTo>
                  <a:lnTo>
                    <a:pt x="4007154" y="9976993"/>
                  </a:lnTo>
                  <a:lnTo>
                    <a:pt x="4008170" y="9974554"/>
                  </a:lnTo>
                  <a:lnTo>
                    <a:pt x="4009313" y="9972421"/>
                  </a:lnTo>
                  <a:lnTo>
                    <a:pt x="4010583" y="9970287"/>
                  </a:lnTo>
                  <a:lnTo>
                    <a:pt x="4011726" y="9968153"/>
                  </a:lnTo>
                  <a:lnTo>
                    <a:pt x="4013250" y="9966325"/>
                  </a:lnTo>
                  <a:lnTo>
                    <a:pt x="4014774" y="9964496"/>
                  </a:lnTo>
                  <a:lnTo>
                    <a:pt x="4016298" y="9962972"/>
                  </a:lnTo>
                  <a:lnTo>
                    <a:pt x="4018203" y="9961448"/>
                  </a:lnTo>
                  <a:lnTo>
                    <a:pt x="4019981" y="9959924"/>
                  </a:lnTo>
                  <a:lnTo>
                    <a:pt x="4021886" y="9958705"/>
                  </a:lnTo>
                  <a:lnTo>
                    <a:pt x="4035856" y="9954133"/>
                  </a:lnTo>
                  <a:lnTo>
                    <a:pt x="4038650" y="9954742"/>
                  </a:lnTo>
                  <a:lnTo>
                    <a:pt x="4041317" y="9955047"/>
                  </a:lnTo>
                  <a:lnTo>
                    <a:pt x="4043730" y="9955961"/>
                  </a:lnTo>
                  <a:lnTo>
                    <a:pt x="4046270" y="9956571"/>
                  </a:lnTo>
                  <a:lnTo>
                    <a:pt x="4048302" y="9957485"/>
                  </a:lnTo>
                  <a:lnTo>
                    <a:pt x="4050461" y="9958705"/>
                  </a:lnTo>
                  <a:lnTo>
                    <a:pt x="4052366" y="9960229"/>
                  </a:lnTo>
                  <a:lnTo>
                    <a:pt x="4054398" y="9961448"/>
                  </a:lnTo>
                  <a:lnTo>
                    <a:pt x="4055922" y="9962972"/>
                  </a:lnTo>
                  <a:lnTo>
                    <a:pt x="4057446" y="9964801"/>
                  </a:lnTo>
                  <a:lnTo>
                    <a:pt x="4058970" y="9966325"/>
                  </a:lnTo>
                  <a:lnTo>
                    <a:pt x="4060240" y="9968458"/>
                  </a:lnTo>
                  <a:lnTo>
                    <a:pt x="4061764" y="9970287"/>
                  </a:lnTo>
                  <a:lnTo>
                    <a:pt x="4062653" y="9972421"/>
                  </a:lnTo>
                  <a:lnTo>
                    <a:pt x="4063923" y="9974554"/>
                  </a:lnTo>
                  <a:lnTo>
                    <a:pt x="4064812" y="9976688"/>
                  </a:lnTo>
                  <a:lnTo>
                    <a:pt x="4065447" y="9979126"/>
                  </a:lnTo>
                  <a:lnTo>
                    <a:pt x="4066336" y="9981260"/>
                  </a:lnTo>
                  <a:lnTo>
                    <a:pt x="4066971" y="9984003"/>
                  </a:lnTo>
                  <a:lnTo>
                    <a:pt x="4067225" y="9986137"/>
                  </a:lnTo>
                  <a:lnTo>
                    <a:pt x="4067860" y="9988880"/>
                  </a:lnTo>
                  <a:lnTo>
                    <a:pt x="4068114" y="9991318"/>
                  </a:lnTo>
                  <a:lnTo>
                    <a:pt x="4068114" y="9994061"/>
                  </a:lnTo>
                  <a:lnTo>
                    <a:pt x="4068495" y="9996500"/>
                  </a:lnTo>
                  <a:lnTo>
                    <a:pt x="4068495" y="9999243"/>
                  </a:lnTo>
                  <a:lnTo>
                    <a:pt x="4068495" y="10001681"/>
                  </a:lnTo>
                  <a:lnTo>
                    <a:pt x="4068495" y="10004425"/>
                  </a:lnTo>
                  <a:lnTo>
                    <a:pt x="4068114" y="10006863"/>
                  </a:lnTo>
                  <a:lnTo>
                    <a:pt x="4068114" y="10009301"/>
                  </a:lnTo>
                  <a:lnTo>
                    <a:pt x="4067606" y="10012045"/>
                  </a:lnTo>
                  <a:lnTo>
                    <a:pt x="4067225" y="10014483"/>
                  </a:lnTo>
                  <a:lnTo>
                    <a:pt x="4066971" y="10016921"/>
                  </a:lnTo>
                  <a:lnTo>
                    <a:pt x="4100118" y="10016921"/>
                  </a:lnTo>
                </a:path>
                <a:path w="6883400" h="10017125">
                  <a:moveTo>
                    <a:pt x="4100118" y="10016921"/>
                  </a:moveTo>
                  <a:lnTo>
                    <a:pt x="4134281" y="10016921"/>
                  </a:lnTo>
                  <a:lnTo>
                    <a:pt x="4133646" y="10014483"/>
                  </a:lnTo>
                  <a:lnTo>
                    <a:pt x="4133138" y="10012045"/>
                  </a:lnTo>
                  <a:lnTo>
                    <a:pt x="4132503" y="10009606"/>
                  </a:lnTo>
                  <a:lnTo>
                    <a:pt x="4132122" y="10007168"/>
                  </a:lnTo>
                  <a:lnTo>
                    <a:pt x="4131868" y="10004425"/>
                  </a:lnTo>
                  <a:lnTo>
                    <a:pt x="4131614" y="10001986"/>
                  </a:lnTo>
                  <a:lnTo>
                    <a:pt x="4131614" y="9999243"/>
                  </a:lnTo>
                  <a:lnTo>
                    <a:pt x="4131614" y="9996805"/>
                  </a:lnTo>
                  <a:lnTo>
                    <a:pt x="4131614" y="9994366"/>
                  </a:lnTo>
                  <a:lnTo>
                    <a:pt x="4131868" y="9991623"/>
                  </a:lnTo>
                  <a:lnTo>
                    <a:pt x="4132122" y="9989185"/>
                  </a:lnTo>
                  <a:lnTo>
                    <a:pt x="4132503" y="9986441"/>
                  </a:lnTo>
                  <a:lnTo>
                    <a:pt x="4133138" y="9984003"/>
                  </a:lnTo>
                  <a:lnTo>
                    <a:pt x="4133646" y="9981565"/>
                  </a:lnTo>
                  <a:lnTo>
                    <a:pt x="4134662" y="9979126"/>
                  </a:lnTo>
                  <a:lnTo>
                    <a:pt x="4135170" y="9976993"/>
                  </a:lnTo>
                  <a:lnTo>
                    <a:pt x="4136440" y="9974554"/>
                  </a:lnTo>
                  <a:lnTo>
                    <a:pt x="4137329" y="9972421"/>
                  </a:lnTo>
                  <a:lnTo>
                    <a:pt x="4138599" y="9970287"/>
                  </a:lnTo>
                  <a:lnTo>
                    <a:pt x="4139742" y="9968153"/>
                  </a:lnTo>
                  <a:lnTo>
                    <a:pt x="4141266" y="9966325"/>
                  </a:lnTo>
                  <a:lnTo>
                    <a:pt x="4142790" y="9964496"/>
                  </a:lnTo>
                  <a:lnTo>
                    <a:pt x="4144314" y="9962972"/>
                  </a:lnTo>
                  <a:lnTo>
                    <a:pt x="4146219" y="9961448"/>
                  </a:lnTo>
                  <a:lnTo>
                    <a:pt x="4147997" y="9959924"/>
                  </a:lnTo>
                  <a:lnTo>
                    <a:pt x="4149902" y="9958705"/>
                  </a:lnTo>
                  <a:lnTo>
                    <a:pt x="4163872" y="9954133"/>
                  </a:lnTo>
                  <a:lnTo>
                    <a:pt x="4166666" y="9954742"/>
                  </a:lnTo>
                  <a:lnTo>
                    <a:pt x="4169333" y="9955047"/>
                  </a:lnTo>
                  <a:lnTo>
                    <a:pt x="4171746" y="9955961"/>
                  </a:lnTo>
                  <a:lnTo>
                    <a:pt x="4174286" y="9956571"/>
                  </a:lnTo>
                  <a:lnTo>
                    <a:pt x="4176318" y="9957485"/>
                  </a:lnTo>
                  <a:lnTo>
                    <a:pt x="4178477" y="9958705"/>
                  </a:lnTo>
                  <a:lnTo>
                    <a:pt x="4180636" y="9960229"/>
                  </a:lnTo>
                  <a:lnTo>
                    <a:pt x="4182414" y="9961448"/>
                  </a:lnTo>
                  <a:lnTo>
                    <a:pt x="4183938" y="9962972"/>
                  </a:lnTo>
                  <a:lnTo>
                    <a:pt x="4185843" y="9964801"/>
                  </a:lnTo>
                  <a:lnTo>
                    <a:pt x="4186986" y="9966325"/>
                  </a:lnTo>
                  <a:lnTo>
                    <a:pt x="4188510" y="9968458"/>
                  </a:lnTo>
                  <a:lnTo>
                    <a:pt x="4189780" y="9970287"/>
                  </a:lnTo>
                  <a:lnTo>
                    <a:pt x="4191050" y="9972421"/>
                  </a:lnTo>
                  <a:lnTo>
                    <a:pt x="4191939" y="9974554"/>
                  </a:lnTo>
                  <a:lnTo>
                    <a:pt x="4192828" y="9976688"/>
                  </a:lnTo>
                  <a:lnTo>
                    <a:pt x="4193463" y="9979126"/>
                  </a:lnTo>
                  <a:lnTo>
                    <a:pt x="4194352" y="9981260"/>
                  </a:lnTo>
                  <a:lnTo>
                    <a:pt x="4194987" y="9984003"/>
                  </a:lnTo>
                  <a:lnTo>
                    <a:pt x="4195241" y="9986137"/>
                  </a:lnTo>
                  <a:lnTo>
                    <a:pt x="4195876" y="9988880"/>
                  </a:lnTo>
                  <a:lnTo>
                    <a:pt x="4196130" y="9991318"/>
                  </a:lnTo>
                  <a:lnTo>
                    <a:pt x="4196130" y="9994061"/>
                  </a:lnTo>
                  <a:lnTo>
                    <a:pt x="4196511" y="9996500"/>
                  </a:lnTo>
                  <a:lnTo>
                    <a:pt x="4196511" y="9999243"/>
                  </a:lnTo>
                  <a:lnTo>
                    <a:pt x="4196511" y="10001681"/>
                  </a:lnTo>
                  <a:lnTo>
                    <a:pt x="4196511" y="10004425"/>
                  </a:lnTo>
                  <a:lnTo>
                    <a:pt x="4196130" y="10006863"/>
                  </a:lnTo>
                  <a:lnTo>
                    <a:pt x="4196130" y="10009301"/>
                  </a:lnTo>
                  <a:lnTo>
                    <a:pt x="4195876" y="10012045"/>
                  </a:lnTo>
                  <a:lnTo>
                    <a:pt x="4195622" y="10014483"/>
                  </a:lnTo>
                  <a:lnTo>
                    <a:pt x="4194987" y="10016921"/>
                  </a:lnTo>
                  <a:lnTo>
                    <a:pt x="4228134" y="10016921"/>
                  </a:lnTo>
                </a:path>
                <a:path w="6883400" h="10017125">
                  <a:moveTo>
                    <a:pt x="4228134" y="10016921"/>
                  </a:moveTo>
                  <a:lnTo>
                    <a:pt x="4262297" y="10016921"/>
                  </a:lnTo>
                  <a:lnTo>
                    <a:pt x="4261662" y="10014483"/>
                  </a:lnTo>
                  <a:lnTo>
                    <a:pt x="4261154" y="10012045"/>
                  </a:lnTo>
                  <a:lnTo>
                    <a:pt x="4260519" y="10009606"/>
                  </a:lnTo>
                  <a:lnTo>
                    <a:pt x="4260138" y="10007168"/>
                  </a:lnTo>
                  <a:lnTo>
                    <a:pt x="4259884" y="10004425"/>
                  </a:lnTo>
                  <a:lnTo>
                    <a:pt x="4259630" y="10001986"/>
                  </a:lnTo>
                  <a:lnTo>
                    <a:pt x="4259630" y="9999243"/>
                  </a:lnTo>
                  <a:lnTo>
                    <a:pt x="4259630" y="9996805"/>
                  </a:lnTo>
                  <a:lnTo>
                    <a:pt x="4259630" y="9994366"/>
                  </a:lnTo>
                  <a:lnTo>
                    <a:pt x="4259884" y="9991623"/>
                  </a:lnTo>
                  <a:lnTo>
                    <a:pt x="4260138" y="9989185"/>
                  </a:lnTo>
                  <a:lnTo>
                    <a:pt x="4260519" y="9986441"/>
                  </a:lnTo>
                  <a:lnTo>
                    <a:pt x="4261154" y="9984003"/>
                  </a:lnTo>
                  <a:lnTo>
                    <a:pt x="4262043" y="9981565"/>
                  </a:lnTo>
                  <a:lnTo>
                    <a:pt x="4262678" y="9979126"/>
                  </a:lnTo>
                  <a:lnTo>
                    <a:pt x="4263567" y="9976993"/>
                  </a:lnTo>
                  <a:lnTo>
                    <a:pt x="4264456" y="9974554"/>
                  </a:lnTo>
                  <a:lnTo>
                    <a:pt x="4265345" y="9972421"/>
                  </a:lnTo>
                  <a:lnTo>
                    <a:pt x="4266615" y="9970287"/>
                  </a:lnTo>
                  <a:lnTo>
                    <a:pt x="4267758" y="9968153"/>
                  </a:lnTo>
                  <a:lnTo>
                    <a:pt x="4269282" y="9966325"/>
                  </a:lnTo>
                  <a:lnTo>
                    <a:pt x="4270806" y="9964496"/>
                  </a:lnTo>
                  <a:lnTo>
                    <a:pt x="4272330" y="9962972"/>
                  </a:lnTo>
                  <a:lnTo>
                    <a:pt x="4274235" y="9961448"/>
                  </a:lnTo>
                  <a:lnTo>
                    <a:pt x="4276013" y="9959924"/>
                  </a:lnTo>
                  <a:lnTo>
                    <a:pt x="4291888" y="9954133"/>
                  </a:lnTo>
                  <a:lnTo>
                    <a:pt x="4294936" y="9954742"/>
                  </a:lnTo>
                  <a:lnTo>
                    <a:pt x="4297349" y="9955047"/>
                  </a:lnTo>
                  <a:lnTo>
                    <a:pt x="4299762" y="9955961"/>
                  </a:lnTo>
                  <a:lnTo>
                    <a:pt x="4302302" y="9956571"/>
                  </a:lnTo>
                  <a:lnTo>
                    <a:pt x="4304334" y="9957485"/>
                  </a:lnTo>
                  <a:lnTo>
                    <a:pt x="4306493" y="9958705"/>
                  </a:lnTo>
                  <a:lnTo>
                    <a:pt x="4308652" y="9960229"/>
                  </a:lnTo>
                  <a:lnTo>
                    <a:pt x="4310430" y="9961448"/>
                  </a:lnTo>
                  <a:lnTo>
                    <a:pt x="4311954" y="9962972"/>
                  </a:lnTo>
                  <a:lnTo>
                    <a:pt x="4313859" y="9964801"/>
                  </a:lnTo>
                  <a:lnTo>
                    <a:pt x="4315002" y="9966325"/>
                  </a:lnTo>
                  <a:lnTo>
                    <a:pt x="4316526" y="9968458"/>
                  </a:lnTo>
                  <a:lnTo>
                    <a:pt x="4317796" y="9970287"/>
                  </a:lnTo>
                  <a:lnTo>
                    <a:pt x="4319066" y="9972421"/>
                  </a:lnTo>
                  <a:lnTo>
                    <a:pt x="4319955" y="9974554"/>
                  </a:lnTo>
                  <a:lnTo>
                    <a:pt x="4320844" y="9976688"/>
                  </a:lnTo>
                  <a:lnTo>
                    <a:pt x="4321479" y="9979126"/>
                  </a:lnTo>
                  <a:lnTo>
                    <a:pt x="4322368" y="9981260"/>
                  </a:lnTo>
                  <a:lnTo>
                    <a:pt x="4323003" y="9984003"/>
                  </a:lnTo>
                  <a:lnTo>
                    <a:pt x="4323257" y="9986137"/>
                  </a:lnTo>
                  <a:lnTo>
                    <a:pt x="4323892" y="9988880"/>
                  </a:lnTo>
                  <a:lnTo>
                    <a:pt x="4324146" y="9991318"/>
                  </a:lnTo>
                  <a:lnTo>
                    <a:pt x="4324527" y="9994061"/>
                  </a:lnTo>
                  <a:lnTo>
                    <a:pt x="4324527" y="9996500"/>
                  </a:lnTo>
                  <a:lnTo>
                    <a:pt x="4324781" y="9999243"/>
                  </a:lnTo>
                  <a:lnTo>
                    <a:pt x="4324781" y="10001681"/>
                  </a:lnTo>
                  <a:lnTo>
                    <a:pt x="4324527" y="10004425"/>
                  </a:lnTo>
                  <a:lnTo>
                    <a:pt x="4324527" y="10006863"/>
                  </a:lnTo>
                  <a:lnTo>
                    <a:pt x="4324146" y="10009301"/>
                  </a:lnTo>
                  <a:lnTo>
                    <a:pt x="4323892" y="10012045"/>
                  </a:lnTo>
                  <a:lnTo>
                    <a:pt x="4323638" y="10014483"/>
                  </a:lnTo>
                  <a:lnTo>
                    <a:pt x="4323003" y="10016921"/>
                  </a:lnTo>
                  <a:lnTo>
                    <a:pt x="4356150" y="10016921"/>
                  </a:lnTo>
                </a:path>
                <a:path w="6883400" h="10017125">
                  <a:moveTo>
                    <a:pt x="4356150" y="10016921"/>
                  </a:moveTo>
                  <a:lnTo>
                    <a:pt x="4390313" y="10016921"/>
                  </a:lnTo>
                  <a:lnTo>
                    <a:pt x="4389678" y="10014483"/>
                  </a:lnTo>
                  <a:lnTo>
                    <a:pt x="4389170" y="10012045"/>
                  </a:lnTo>
                  <a:lnTo>
                    <a:pt x="4388535" y="10009606"/>
                  </a:lnTo>
                  <a:lnTo>
                    <a:pt x="4388154" y="10007168"/>
                  </a:lnTo>
                  <a:lnTo>
                    <a:pt x="4387900" y="10004425"/>
                  </a:lnTo>
                  <a:lnTo>
                    <a:pt x="4387900" y="10001986"/>
                  </a:lnTo>
                  <a:lnTo>
                    <a:pt x="4387646" y="9999243"/>
                  </a:lnTo>
                  <a:lnTo>
                    <a:pt x="4387646" y="9996805"/>
                  </a:lnTo>
                  <a:lnTo>
                    <a:pt x="4387900" y="9994366"/>
                  </a:lnTo>
                  <a:lnTo>
                    <a:pt x="4387900" y="9991623"/>
                  </a:lnTo>
                  <a:lnTo>
                    <a:pt x="4388154" y="9989185"/>
                  </a:lnTo>
                  <a:lnTo>
                    <a:pt x="4388789" y="9986441"/>
                  </a:lnTo>
                  <a:lnTo>
                    <a:pt x="4389424" y="9984003"/>
                  </a:lnTo>
                  <a:lnTo>
                    <a:pt x="4390059" y="9981565"/>
                  </a:lnTo>
                  <a:lnTo>
                    <a:pt x="4390694" y="9979126"/>
                  </a:lnTo>
                  <a:lnTo>
                    <a:pt x="4391583" y="9976993"/>
                  </a:lnTo>
                  <a:lnTo>
                    <a:pt x="4392472" y="9974554"/>
                  </a:lnTo>
                  <a:lnTo>
                    <a:pt x="4393361" y="9972421"/>
                  </a:lnTo>
                  <a:lnTo>
                    <a:pt x="4394885" y="9970287"/>
                  </a:lnTo>
                  <a:lnTo>
                    <a:pt x="4396155" y="9968153"/>
                  </a:lnTo>
                  <a:lnTo>
                    <a:pt x="4397298" y="9966325"/>
                  </a:lnTo>
                  <a:lnTo>
                    <a:pt x="4398822" y="9964496"/>
                  </a:lnTo>
                  <a:lnTo>
                    <a:pt x="4400346" y="9962972"/>
                  </a:lnTo>
                  <a:lnTo>
                    <a:pt x="4402251" y="9961448"/>
                  </a:lnTo>
                  <a:lnTo>
                    <a:pt x="4404029" y="9959924"/>
                  </a:lnTo>
                  <a:lnTo>
                    <a:pt x="4406188" y="9958705"/>
                  </a:lnTo>
                  <a:lnTo>
                    <a:pt x="4407966" y="9957485"/>
                  </a:lnTo>
                  <a:lnTo>
                    <a:pt x="4410506" y="9956571"/>
                  </a:lnTo>
                  <a:lnTo>
                    <a:pt x="4412538" y="9955657"/>
                  </a:lnTo>
                  <a:lnTo>
                    <a:pt x="4415078" y="9955047"/>
                  </a:lnTo>
                  <a:lnTo>
                    <a:pt x="4417491" y="9954437"/>
                  </a:lnTo>
                  <a:lnTo>
                    <a:pt x="4420158" y="9954133"/>
                  </a:lnTo>
                  <a:lnTo>
                    <a:pt x="4422952" y="9954742"/>
                  </a:lnTo>
                  <a:lnTo>
                    <a:pt x="4425365" y="9955047"/>
                  </a:lnTo>
                  <a:lnTo>
                    <a:pt x="4427778" y="9955961"/>
                  </a:lnTo>
                  <a:lnTo>
                    <a:pt x="4430318" y="9956571"/>
                  </a:lnTo>
                  <a:lnTo>
                    <a:pt x="4432731" y="9957485"/>
                  </a:lnTo>
                  <a:lnTo>
                    <a:pt x="4434890" y="9958705"/>
                  </a:lnTo>
                  <a:lnTo>
                    <a:pt x="4436668" y="9960229"/>
                  </a:lnTo>
                  <a:lnTo>
                    <a:pt x="4438446" y="9961448"/>
                  </a:lnTo>
                  <a:lnTo>
                    <a:pt x="4439970" y="9962972"/>
                  </a:lnTo>
                  <a:lnTo>
                    <a:pt x="4441875" y="9964801"/>
                  </a:lnTo>
                  <a:lnTo>
                    <a:pt x="4443399" y="9966325"/>
                  </a:lnTo>
                  <a:lnTo>
                    <a:pt x="4444542" y="9968458"/>
                  </a:lnTo>
                  <a:lnTo>
                    <a:pt x="4445812" y="9970287"/>
                  </a:lnTo>
                  <a:lnTo>
                    <a:pt x="4447082" y="9972421"/>
                  </a:lnTo>
                  <a:lnTo>
                    <a:pt x="4447971" y="9974554"/>
                  </a:lnTo>
                  <a:lnTo>
                    <a:pt x="4448860" y="9976688"/>
                  </a:lnTo>
                  <a:lnTo>
                    <a:pt x="4449749" y="9979126"/>
                  </a:lnTo>
                  <a:lnTo>
                    <a:pt x="4450384" y="9981260"/>
                  </a:lnTo>
                  <a:lnTo>
                    <a:pt x="4451019" y="9984003"/>
                  </a:lnTo>
                  <a:lnTo>
                    <a:pt x="4451654" y="9986137"/>
                  </a:lnTo>
                  <a:lnTo>
                    <a:pt x="4451908" y="9988880"/>
                  </a:lnTo>
                  <a:lnTo>
                    <a:pt x="4452162" y="9991318"/>
                  </a:lnTo>
                  <a:lnTo>
                    <a:pt x="4452543" y="9994061"/>
                  </a:lnTo>
                  <a:lnTo>
                    <a:pt x="4452543" y="9996500"/>
                  </a:lnTo>
                  <a:lnTo>
                    <a:pt x="4452797" y="9999243"/>
                  </a:lnTo>
                  <a:lnTo>
                    <a:pt x="4452797" y="10001681"/>
                  </a:lnTo>
                  <a:lnTo>
                    <a:pt x="4452543" y="10004425"/>
                  </a:lnTo>
                  <a:lnTo>
                    <a:pt x="4452543" y="10006863"/>
                  </a:lnTo>
                  <a:lnTo>
                    <a:pt x="4452162" y="10009301"/>
                  </a:lnTo>
                  <a:lnTo>
                    <a:pt x="4451908" y="10012045"/>
                  </a:lnTo>
                  <a:lnTo>
                    <a:pt x="4451654" y="10014483"/>
                  </a:lnTo>
                  <a:lnTo>
                    <a:pt x="4451019" y="10016921"/>
                  </a:lnTo>
                  <a:lnTo>
                    <a:pt x="4484166" y="10016921"/>
                  </a:lnTo>
                </a:path>
                <a:path w="6883400" h="10017125">
                  <a:moveTo>
                    <a:pt x="4484166" y="10016921"/>
                  </a:moveTo>
                  <a:lnTo>
                    <a:pt x="4518710" y="10016921"/>
                  </a:lnTo>
                  <a:lnTo>
                    <a:pt x="4517694" y="10014483"/>
                  </a:lnTo>
                  <a:lnTo>
                    <a:pt x="4517186" y="10012045"/>
                  </a:lnTo>
                  <a:lnTo>
                    <a:pt x="4516805" y="10009606"/>
                  </a:lnTo>
                  <a:lnTo>
                    <a:pt x="4516170" y="10007168"/>
                  </a:lnTo>
                  <a:lnTo>
                    <a:pt x="4515916" y="10004425"/>
                  </a:lnTo>
                  <a:lnTo>
                    <a:pt x="4515916" y="10001986"/>
                  </a:lnTo>
                  <a:lnTo>
                    <a:pt x="4515662" y="9999243"/>
                  </a:lnTo>
                  <a:lnTo>
                    <a:pt x="4515662" y="9996805"/>
                  </a:lnTo>
                  <a:lnTo>
                    <a:pt x="4515916" y="9994366"/>
                  </a:lnTo>
                  <a:lnTo>
                    <a:pt x="4515916" y="9991623"/>
                  </a:lnTo>
                  <a:lnTo>
                    <a:pt x="4516551" y="9989185"/>
                  </a:lnTo>
                  <a:lnTo>
                    <a:pt x="4516805" y="9986441"/>
                  </a:lnTo>
                  <a:lnTo>
                    <a:pt x="4517440" y="9984003"/>
                  </a:lnTo>
                  <a:lnTo>
                    <a:pt x="4518075" y="9981565"/>
                  </a:lnTo>
                  <a:lnTo>
                    <a:pt x="4518710" y="9979126"/>
                  </a:lnTo>
                  <a:lnTo>
                    <a:pt x="4519599" y="9976993"/>
                  </a:lnTo>
                  <a:lnTo>
                    <a:pt x="4520488" y="9974554"/>
                  </a:lnTo>
                  <a:lnTo>
                    <a:pt x="4521758" y="9972421"/>
                  </a:lnTo>
                  <a:lnTo>
                    <a:pt x="4522901" y="9970287"/>
                  </a:lnTo>
                  <a:lnTo>
                    <a:pt x="4524171" y="9968153"/>
                  </a:lnTo>
                  <a:lnTo>
                    <a:pt x="4525695" y="9966325"/>
                  </a:lnTo>
                  <a:lnTo>
                    <a:pt x="4526838" y="9964496"/>
                  </a:lnTo>
                  <a:lnTo>
                    <a:pt x="4528743" y="9962972"/>
                  </a:lnTo>
                  <a:lnTo>
                    <a:pt x="4530267" y="9961448"/>
                  </a:lnTo>
                  <a:lnTo>
                    <a:pt x="4532045" y="9959924"/>
                  </a:lnTo>
                  <a:lnTo>
                    <a:pt x="4534204" y="9958705"/>
                  </a:lnTo>
                  <a:lnTo>
                    <a:pt x="4535982" y="9957485"/>
                  </a:lnTo>
                  <a:lnTo>
                    <a:pt x="4538522" y="9956571"/>
                  </a:lnTo>
                  <a:lnTo>
                    <a:pt x="4540554" y="9955657"/>
                  </a:lnTo>
                  <a:lnTo>
                    <a:pt x="4543094" y="9955047"/>
                  </a:lnTo>
                  <a:lnTo>
                    <a:pt x="4545507" y="9954437"/>
                  </a:lnTo>
                  <a:lnTo>
                    <a:pt x="4548174" y="9954133"/>
                  </a:lnTo>
                  <a:lnTo>
                    <a:pt x="4550968" y="9954742"/>
                  </a:lnTo>
                  <a:lnTo>
                    <a:pt x="4553381" y="9955047"/>
                  </a:lnTo>
                  <a:lnTo>
                    <a:pt x="4556175" y="9955961"/>
                  </a:lnTo>
                  <a:lnTo>
                    <a:pt x="4558588" y="9956571"/>
                  </a:lnTo>
                  <a:lnTo>
                    <a:pt x="4560747" y="9957485"/>
                  </a:lnTo>
                  <a:lnTo>
                    <a:pt x="4562906" y="9958705"/>
                  </a:lnTo>
                  <a:lnTo>
                    <a:pt x="4564684" y="9960229"/>
                  </a:lnTo>
                  <a:lnTo>
                    <a:pt x="4566462" y="9961448"/>
                  </a:lnTo>
                  <a:lnTo>
                    <a:pt x="4568367" y="9962972"/>
                  </a:lnTo>
                  <a:lnTo>
                    <a:pt x="4569891" y="9964801"/>
                  </a:lnTo>
                  <a:lnTo>
                    <a:pt x="4571415" y="9966325"/>
                  </a:lnTo>
                  <a:lnTo>
                    <a:pt x="4572558" y="9968458"/>
                  </a:lnTo>
                  <a:lnTo>
                    <a:pt x="4573828" y="9970287"/>
                  </a:lnTo>
                  <a:lnTo>
                    <a:pt x="4575098" y="9972421"/>
                  </a:lnTo>
                  <a:lnTo>
                    <a:pt x="4575987" y="9974554"/>
                  </a:lnTo>
                  <a:lnTo>
                    <a:pt x="4576876" y="9976688"/>
                  </a:lnTo>
                  <a:lnTo>
                    <a:pt x="4577765" y="9979126"/>
                  </a:lnTo>
                  <a:lnTo>
                    <a:pt x="4578400" y="9981260"/>
                  </a:lnTo>
                  <a:lnTo>
                    <a:pt x="4579035" y="9984003"/>
                  </a:lnTo>
                  <a:lnTo>
                    <a:pt x="4579670" y="9986137"/>
                  </a:lnTo>
                  <a:lnTo>
                    <a:pt x="4579924" y="9988880"/>
                  </a:lnTo>
                  <a:lnTo>
                    <a:pt x="4580178" y="9991318"/>
                  </a:lnTo>
                  <a:lnTo>
                    <a:pt x="4580559" y="9994061"/>
                  </a:lnTo>
                  <a:lnTo>
                    <a:pt x="4580813" y="9996500"/>
                  </a:lnTo>
                  <a:lnTo>
                    <a:pt x="4580813" y="9999243"/>
                  </a:lnTo>
                  <a:lnTo>
                    <a:pt x="4580813" y="10001681"/>
                  </a:lnTo>
                  <a:lnTo>
                    <a:pt x="4580813" y="10004425"/>
                  </a:lnTo>
                  <a:lnTo>
                    <a:pt x="4580559" y="10006863"/>
                  </a:lnTo>
                  <a:lnTo>
                    <a:pt x="4580178" y="10009301"/>
                  </a:lnTo>
                  <a:lnTo>
                    <a:pt x="4579924" y="10012045"/>
                  </a:lnTo>
                  <a:lnTo>
                    <a:pt x="4579670" y="10014483"/>
                  </a:lnTo>
                  <a:lnTo>
                    <a:pt x="4579289" y="10016921"/>
                  </a:lnTo>
                  <a:lnTo>
                    <a:pt x="4612182" y="10016921"/>
                  </a:lnTo>
                </a:path>
                <a:path w="6883400" h="10017125">
                  <a:moveTo>
                    <a:pt x="4612182" y="10016921"/>
                  </a:moveTo>
                  <a:lnTo>
                    <a:pt x="4646726" y="10016921"/>
                  </a:lnTo>
                  <a:lnTo>
                    <a:pt x="4645710" y="10014483"/>
                  </a:lnTo>
                  <a:lnTo>
                    <a:pt x="4645202" y="10012045"/>
                  </a:lnTo>
                  <a:lnTo>
                    <a:pt x="4644821" y="10009606"/>
                  </a:lnTo>
                  <a:lnTo>
                    <a:pt x="4644186" y="10007168"/>
                  </a:lnTo>
                  <a:lnTo>
                    <a:pt x="4643932" y="10004425"/>
                  </a:lnTo>
                  <a:lnTo>
                    <a:pt x="4643932" y="9991623"/>
                  </a:lnTo>
                  <a:lnTo>
                    <a:pt x="4644567" y="9989185"/>
                  </a:lnTo>
                  <a:lnTo>
                    <a:pt x="4644821" y="9986441"/>
                  </a:lnTo>
                  <a:lnTo>
                    <a:pt x="4645456" y="9984003"/>
                  </a:lnTo>
                  <a:lnTo>
                    <a:pt x="4646091" y="9981565"/>
                  </a:lnTo>
                  <a:lnTo>
                    <a:pt x="4646726" y="9979126"/>
                  </a:lnTo>
                  <a:lnTo>
                    <a:pt x="4647615" y="9976993"/>
                  </a:lnTo>
                  <a:lnTo>
                    <a:pt x="4648504" y="9974554"/>
                  </a:lnTo>
                  <a:lnTo>
                    <a:pt x="4649774" y="9972421"/>
                  </a:lnTo>
                  <a:lnTo>
                    <a:pt x="4650917" y="9970287"/>
                  </a:lnTo>
                  <a:lnTo>
                    <a:pt x="4652187" y="9968153"/>
                  </a:lnTo>
                  <a:lnTo>
                    <a:pt x="4653711" y="9966325"/>
                  </a:lnTo>
                  <a:lnTo>
                    <a:pt x="4654854" y="9964496"/>
                  </a:lnTo>
                  <a:lnTo>
                    <a:pt x="4656759" y="9962972"/>
                  </a:lnTo>
                  <a:lnTo>
                    <a:pt x="4666538" y="9956571"/>
                  </a:lnTo>
                  <a:lnTo>
                    <a:pt x="4668570" y="9955657"/>
                  </a:lnTo>
                  <a:lnTo>
                    <a:pt x="4671110" y="9955047"/>
                  </a:lnTo>
                  <a:lnTo>
                    <a:pt x="4673523" y="9954437"/>
                  </a:lnTo>
                  <a:lnTo>
                    <a:pt x="4676190" y="9954133"/>
                  </a:lnTo>
                  <a:lnTo>
                    <a:pt x="4678984" y="9954742"/>
                  </a:lnTo>
                  <a:lnTo>
                    <a:pt x="4681778" y="9955047"/>
                  </a:lnTo>
                  <a:lnTo>
                    <a:pt x="4684191" y="9955961"/>
                  </a:lnTo>
                  <a:lnTo>
                    <a:pt x="4686604" y="9956571"/>
                  </a:lnTo>
                  <a:lnTo>
                    <a:pt x="4688763" y="9957485"/>
                  </a:lnTo>
                  <a:lnTo>
                    <a:pt x="4690922" y="9958705"/>
                  </a:lnTo>
                  <a:lnTo>
                    <a:pt x="4692700" y="9960229"/>
                  </a:lnTo>
                  <a:lnTo>
                    <a:pt x="4694478" y="9961448"/>
                  </a:lnTo>
                  <a:lnTo>
                    <a:pt x="4696383" y="9962972"/>
                  </a:lnTo>
                  <a:lnTo>
                    <a:pt x="4697907" y="9964801"/>
                  </a:lnTo>
                  <a:lnTo>
                    <a:pt x="4699431" y="9966325"/>
                  </a:lnTo>
                  <a:lnTo>
                    <a:pt x="4700574" y="9968458"/>
                  </a:lnTo>
                  <a:lnTo>
                    <a:pt x="4701844" y="9970287"/>
                  </a:lnTo>
                  <a:lnTo>
                    <a:pt x="4703114" y="9972421"/>
                  </a:lnTo>
                  <a:lnTo>
                    <a:pt x="4704003" y="9974554"/>
                  </a:lnTo>
                  <a:lnTo>
                    <a:pt x="4704892" y="9976688"/>
                  </a:lnTo>
                  <a:lnTo>
                    <a:pt x="4705781" y="9979126"/>
                  </a:lnTo>
                  <a:lnTo>
                    <a:pt x="4706670" y="9981260"/>
                  </a:lnTo>
                  <a:lnTo>
                    <a:pt x="4707051" y="9984003"/>
                  </a:lnTo>
                  <a:lnTo>
                    <a:pt x="4707686" y="9986137"/>
                  </a:lnTo>
                  <a:lnTo>
                    <a:pt x="4708194" y="9988880"/>
                  </a:lnTo>
                  <a:lnTo>
                    <a:pt x="4708194" y="9991318"/>
                  </a:lnTo>
                  <a:lnTo>
                    <a:pt x="4708575" y="9994061"/>
                  </a:lnTo>
                  <a:lnTo>
                    <a:pt x="4708829" y="9996500"/>
                  </a:lnTo>
                  <a:lnTo>
                    <a:pt x="4708829" y="9999243"/>
                  </a:lnTo>
                  <a:lnTo>
                    <a:pt x="4708829" y="10001681"/>
                  </a:lnTo>
                  <a:lnTo>
                    <a:pt x="4708829" y="10004425"/>
                  </a:lnTo>
                  <a:lnTo>
                    <a:pt x="4708575" y="10006863"/>
                  </a:lnTo>
                  <a:lnTo>
                    <a:pt x="4708194" y="10009301"/>
                  </a:lnTo>
                  <a:lnTo>
                    <a:pt x="4707940" y="10012045"/>
                  </a:lnTo>
                  <a:lnTo>
                    <a:pt x="4707686" y="10014483"/>
                  </a:lnTo>
                  <a:lnTo>
                    <a:pt x="4707305" y="10016921"/>
                  </a:lnTo>
                  <a:lnTo>
                    <a:pt x="4740198" y="10016921"/>
                  </a:lnTo>
                </a:path>
                <a:path w="6883400" h="10017125">
                  <a:moveTo>
                    <a:pt x="4740198" y="10016921"/>
                  </a:moveTo>
                  <a:lnTo>
                    <a:pt x="4774742" y="10016921"/>
                  </a:lnTo>
                  <a:lnTo>
                    <a:pt x="4774107" y="10014483"/>
                  </a:lnTo>
                  <a:lnTo>
                    <a:pt x="4773218" y="10012045"/>
                  </a:lnTo>
                  <a:lnTo>
                    <a:pt x="4772837" y="10009606"/>
                  </a:lnTo>
                  <a:lnTo>
                    <a:pt x="4772583" y="10007168"/>
                  </a:lnTo>
                  <a:lnTo>
                    <a:pt x="4772202" y="10004425"/>
                  </a:lnTo>
                  <a:lnTo>
                    <a:pt x="4771948" y="10001986"/>
                  </a:lnTo>
                  <a:lnTo>
                    <a:pt x="4771948" y="9999243"/>
                  </a:lnTo>
                  <a:lnTo>
                    <a:pt x="4771948" y="9996805"/>
                  </a:lnTo>
                  <a:lnTo>
                    <a:pt x="4771948" y="9994366"/>
                  </a:lnTo>
                  <a:lnTo>
                    <a:pt x="4772202" y="9991623"/>
                  </a:lnTo>
                  <a:lnTo>
                    <a:pt x="4772583" y="9989185"/>
                  </a:lnTo>
                  <a:lnTo>
                    <a:pt x="4772837" y="9986441"/>
                  </a:lnTo>
                  <a:lnTo>
                    <a:pt x="4773472" y="9984003"/>
                  </a:lnTo>
                  <a:lnTo>
                    <a:pt x="4774107" y="9981565"/>
                  </a:lnTo>
                  <a:lnTo>
                    <a:pt x="4774742" y="9979126"/>
                  </a:lnTo>
                  <a:lnTo>
                    <a:pt x="4775631" y="9976993"/>
                  </a:lnTo>
                  <a:lnTo>
                    <a:pt x="4776520" y="9974554"/>
                  </a:lnTo>
                  <a:lnTo>
                    <a:pt x="4777790" y="9972421"/>
                  </a:lnTo>
                  <a:lnTo>
                    <a:pt x="4778933" y="9970287"/>
                  </a:lnTo>
                  <a:lnTo>
                    <a:pt x="4780203" y="9968153"/>
                  </a:lnTo>
                  <a:lnTo>
                    <a:pt x="4781727" y="9966325"/>
                  </a:lnTo>
                  <a:lnTo>
                    <a:pt x="4783251" y="9964496"/>
                  </a:lnTo>
                  <a:lnTo>
                    <a:pt x="4804206" y="9954133"/>
                  </a:lnTo>
                  <a:lnTo>
                    <a:pt x="4807000" y="9954742"/>
                  </a:lnTo>
                  <a:lnTo>
                    <a:pt x="4809794" y="9955047"/>
                  </a:lnTo>
                  <a:lnTo>
                    <a:pt x="4812207" y="9955961"/>
                  </a:lnTo>
                  <a:lnTo>
                    <a:pt x="4814620" y="9956571"/>
                  </a:lnTo>
                  <a:lnTo>
                    <a:pt x="4816779" y="9957485"/>
                  </a:lnTo>
                  <a:lnTo>
                    <a:pt x="4818938" y="9958705"/>
                  </a:lnTo>
                  <a:lnTo>
                    <a:pt x="4820716" y="9960229"/>
                  </a:lnTo>
                  <a:lnTo>
                    <a:pt x="4822875" y="9961448"/>
                  </a:lnTo>
                  <a:lnTo>
                    <a:pt x="4824399" y="9962972"/>
                  </a:lnTo>
                  <a:lnTo>
                    <a:pt x="4825923" y="9964801"/>
                  </a:lnTo>
                  <a:lnTo>
                    <a:pt x="4827447" y="9966325"/>
                  </a:lnTo>
                  <a:lnTo>
                    <a:pt x="4828590" y="9968458"/>
                  </a:lnTo>
                  <a:lnTo>
                    <a:pt x="4830114" y="9970287"/>
                  </a:lnTo>
                  <a:lnTo>
                    <a:pt x="4831130" y="9972421"/>
                  </a:lnTo>
                  <a:lnTo>
                    <a:pt x="4832273" y="9974554"/>
                  </a:lnTo>
                  <a:lnTo>
                    <a:pt x="4833162" y="9976688"/>
                  </a:lnTo>
                  <a:lnTo>
                    <a:pt x="4833797" y="9979126"/>
                  </a:lnTo>
                  <a:lnTo>
                    <a:pt x="4834686" y="9981260"/>
                  </a:lnTo>
                  <a:lnTo>
                    <a:pt x="4835321" y="9984003"/>
                  </a:lnTo>
                  <a:lnTo>
                    <a:pt x="4835702" y="9986137"/>
                  </a:lnTo>
                  <a:lnTo>
                    <a:pt x="4836210" y="9988880"/>
                  </a:lnTo>
                  <a:lnTo>
                    <a:pt x="4836591" y="9991318"/>
                  </a:lnTo>
                  <a:lnTo>
                    <a:pt x="4836591" y="9994061"/>
                  </a:lnTo>
                  <a:lnTo>
                    <a:pt x="4836845" y="9996500"/>
                  </a:lnTo>
                  <a:lnTo>
                    <a:pt x="4836845" y="9999243"/>
                  </a:lnTo>
                  <a:lnTo>
                    <a:pt x="4836845" y="10001681"/>
                  </a:lnTo>
                  <a:lnTo>
                    <a:pt x="4836845" y="10004425"/>
                  </a:lnTo>
                  <a:lnTo>
                    <a:pt x="4836591" y="10006863"/>
                  </a:lnTo>
                  <a:lnTo>
                    <a:pt x="4836591" y="10009301"/>
                  </a:lnTo>
                  <a:lnTo>
                    <a:pt x="4835956" y="10012045"/>
                  </a:lnTo>
                  <a:lnTo>
                    <a:pt x="4835702" y="10014483"/>
                  </a:lnTo>
                  <a:lnTo>
                    <a:pt x="4835321" y="10016921"/>
                  </a:lnTo>
                  <a:lnTo>
                    <a:pt x="4868595" y="10016921"/>
                  </a:lnTo>
                </a:path>
                <a:path w="6883400" h="10017125">
                  <a:moveTo>
                    <a:pt x="4868595" y="10016921"/>
                  </a:moveTo>
                  <a:lnTo>
                    <a:pt x="4902758" y="10016921"/>
                  </a:lnTo>
                  <a:lnTo>
                    <a:pt x="4902123" y="10014483"/>
                  </a:lnTo>
                  <a:lnTo>
                    <a:pt x="4901488" y="10012045"/>
                  </a:lnTo>
                  <a:lnTo>
                    <a:pt x="4900853" y="10009606"/>
                  </a:lnTo>
                  <a:lnTo>
                    <a:pt x="4900599" y="10007168"/>
                  </a:lnTo>
                  <a:lnTo>
                    <a:pt x="4900218" y="10004425"/>
                  </a:lnTo>
                  <a:lnTo>
                    <a:pt x="4899964" y="10001986"/>
                  </a:lnTo>
                  <a:lnTo>
                    <a:pt x="4899964" y="9999243"/>
                  </a:lnTo>
                  <a:lnTo>
                    <a:pt x="4899964" y="9996805"/>
                  </a:lnTo>
                  <a:lnTo>
                    <a:pt x="4899964" y="9994366"/>
                  </a:lnTo>
                  <a:lnTo>
                    <a:pt x="4900218" y="9991623"/>
                  </a:lnTo>
                  <a:lnTo>
                    <a:pt x="4900599" y="9989185"/>
                  </a:lnTo>
                  <a:lnTo>
                    <a:pt x="4900853" y="9986441"/>
                  </a:lnTo>
                  <a:lnTo>
                    <a:pt x="4901488" y="9984003"/>
                  </a:lnTo>
                  <a:lnTo>
                    <a:pt x="4902123" y="9981565"/>
                  </a:lnTo>
                  <a:lnTo>
                    <a:pt x="4903012" y="9979126"/>
                  </a:lnTo>
                  <a:lnTo>
                    <a:pt x="4909743" y="9966325"/>
                  </a:lnTo>
                  <a:lnTo>
                    <a:pt x="4911267" y="9964496"/>
                  </a:lnTo>
                  <a:lnTo>
                    <a:pt x="4932222" y="9954133"/>
                  </a:lnTo>
                  <a:lnTo>
                    <a:pt x="4935016" y="9954742"/>
                  </a:lnTo>
                  <a:lnTo>
                    <a:pt x="4937810" y="9955047"/>
                  </a:lnTo>
                  <a:lnTo>
                    <a:pt x="4940223" y="9955961"/>
                  </a:lnTo>
                  <a:lnTo>
                    <a:pt x="4942636" y="9956571"/>
                  </a:lnTo>
                  <a:lnTo>
                    <a:pt x="4944795" y="9957485"/>
                  </a:lnTo>
                  <a:lnTo>
                    <a:pt x="4946954" y="9958705"/>
                  </a:lnTo>
                  <a:lnTo>
                    <a:pt x="4948732" y="9960229"/>
                  </a:lnTo>
                  <a:lnTo>
                    <a:pt x="4950891" y="9961448"/>
                  </a:lnTo>
                  <a:lnTo>
                    <a:pt x="4952415" y="9962972"/>
                  </a:lnTo>
                  <a:lnTo>
                    <a:pt x="4953939" y="9964801"/>
                  </a:lnTo>
                  <a:lnTo>
                    <a:pt x="4955463" y="9966325"/>
                  </a:lnTo>
                  <a:lnTo>
                    <a:pt x="4956987" y="9968458"/>
                  </a:lnTo>
                  <a:lnTo>
                    <a:pt x="4958130" y="9970287"/>
                  </a:lnTo>
                  <a:lnTo>
                    <a:pt x="4959146" y="9972421"/>
                  </a:lnTo>
                  <a:lnTo>
                    <a:pt x="4960289" y="9974554"/>
                  </a:lnTo>
                  <a:lnTo>
                    <a:pt x="4961178" y="9976688"/>
                  </a:lnTo>
                  <a:lnTo>
                    <a:pt x="4961813" y="9979126"/>
                  </a:lnTo>
                  <a:lnTo>
                    <a:pt x="4962702" y="9981260"/>
                  </a:lnTo>
                  <a:lnTo>
                    <a:pt x="4963337" y="9984003"/>
                  </a:lnTo>
                  <a:lnTo>
                    <a:pt x="4963718" y="9986137"/>
                  </a:lnTo>
                  <a:lnTo>
                    <a:pt x="4964226" y="9988880"/>
                  </a:lnTo>
                  <a:lnTo>
                    <a:pt x="4964607" y="9991318"/>
                  </a:lnTo>
                  <a:lnTo>
                    <a:pt x="4964607" y="9994061"/>
                  </a:lnTo>
                  <a:lnTo>
                    <a:pt x="4964861" y="9996500"/>
                  </a:lnTo>
                  <a:lnTo>
                    <a:pt x="4964861" y="9999243"/>
                  </a:lnTo>
                  <a:lnTo>
                    <a:pt x="4964861" y="10001681"/>
                  </a:lnTo>
                  <a:lnTo>
                    <a:pt x="4964861" y="10004425"/>
                  </a:lnTo>
                  <a:lnTo>
                    <a:pt x="4964607" y="10006863"/>
                  </a:lnTo>
                  <a:lnTo>
                    <a:pt x="4964607" y="10009301"/>
                  </a:lnTo>
                  <a:lnTo>
                    <a:pt x="4964226" y="10012045"/>
                  </a:lnTo>
                  <a:lnTo>
                    <a:pt x="4963972" y="10014483"/>
                  </a:lnTo>
                  <a:lnTo>
                    <a:pt x="4963337" y="10016921"/>
                  </a:lnTo>
                  <a:lnTo>
                    <a:pt x="4996611" y="10016921"/>
                  </a:lnTo>
                </a:path>
                <a:path w="6883400" h="10017125">
                  <a:moveTo>
                    <a:pt x="4996611" y="10016921"/>
                  </a:moveTo>
                  <a:lnTo>
                    <a:pt x="5030774" y="10016921"/>
                  </a:lnTo>
                  <a:lnTo>
                    <a:pt x="5030139" y="10014483"/>
                  </a:lnTo>
                  <a:lnTo>
                    <a:pt x="5029504" y="10012045"/>
                  </a:lnTo>
                  <a:lnTo>
                    <a:pt x="5028869" y="10009606"/>
                  </a:lnTo>
                  <a:lnTo>
                    <a:pt x="5028615" y="10007168"/>
                  </a:lnTo>
                  <a:lnTo>
                    <a:pt x="5028234" y="10004425"/>
                  </a:lnTo>
                  <a:lnTo>
                    <a:pt x="5027980" y="10001986"/>
                  </a:lnTo>
                  <a:lnTo>
                    <a:pt x="5027980" y="9999243"/>
                  </a:lnTo>
                  <a:lnTo>
                    <a:pt x="5027980" y="9996805"/>
                  </a:lnTo>
                  <a:lnTo>
                    <a:pt x="5027980" y="9994366"/>
                  </a:lnTo>
                  <a:lnTo>
                    <a:pt x="5028234" y="9991623"/>
                  </a:lnTo>
                  <a:lnTo>
                    <a:pt x="5028615" y="9989185"/>
                  </a:lnTo>
                  <a:lnTo>
                    <a:pt x="5028869" y="9986441"/>
                  </a:lnTo>
                  <a:lnTo>
                    <a:pt x="5029504" y="9984003"/>
                  </a:lnTo>
                  <a:lnTo>
                    <a:pt x="5030393" y="9981565"/>
                  </a:lnTo>
                  <a:lnTo>
                    <a:pt x="5031028" y="9979126"/>
                  </a:lnTo>
                  <a:lnTo>
                    <a:pt x="5031917" y="9976993"/>
                  </a:lnTo>
                  <a:lnTo>
                    <a:pt x="5032806" y="9974554"/>
                  </a:lnTo>
                  <a:lnTo>
                    <a:pt x="5033822" y="9972421"/>
                  </a:lnTo>
                  <a:lnTo>
                    <a:pt x="5060238" y="9954133"/>
                  </a:lnTo>
                  <a:lnTo>
                    <a:pt x="5063286" y="9954742"/>
                  </a:lnTo>
                  <a:lnTo>
                    <a:pt x="5065826" y="9955047"/>
                  </a:lnTo>
                  <a:lnTo>
                    <a:pt x="5068239" y="9955961"/>
                  </a:lnTo>
                  <a:lnTo>
                    <a:pt x="5070652" y="9956571"/>
                  </a:lnTo>
                  <a:lnTo>
                    <a:pt x="5072811" y="9957485"/>
                  </a:lnTo>
                  <a:lnTo>
                    <a:pt x="5074970" y="9958705"/>
                  </a:lnTo>
                  <a:lnTo>
                    <a:pt x="5077002" y="9960229"/>
                  </a:lnTo>
                  <a:lnTo>
                    <a:pt x="5078907" y="9961448"/>
                  </a:lnTo>
                  <a:lnTo>
                    <a:pt x="5088305" y="9974554"/>
                  </a:lnTo>
                  <a:lnTo>
                    <a:pt x="5089194" y="9976688"/>
                  </a:lnTo>
                  <a:lnTo>
                    <a:pt x="5089829" y="9979126"/>
                  </a:lnTo>
                  <a:lnTo>
                    <a:pt x="5090718" y="9981260"/>
                  </a:lnTo>
                  <a:lnTo>
                    <a:pt x="5091353" y="9984003"/>
                  </a:lnTo>
                  <a:lnTo>
                    <a:pt x="5091734" y="9986137"/>
                  </a:lnTo>
                  <a:lnTo>
                    <a:pt x="5092242" y="9988880"/>
                  </a:lnTo>
                  <a:lnTo>
                    <a:pt x="5092623" y="9991318"/>
                  </a:lnTo>
                  <a:lnTo>
                    <a:pt x="5092877" y="9994061"/>
                  </a:lnTo>
                  <a:lnTo>
                    <a:pt x="5092877" y="9996500"/>
                  </a:lnTo>
                  <a:lnTo>
                    <a:pt x="5093258" y="9999243"/>
                  </a:lnTo>
                  <a:lnTo>
                    <a:pt x="5093258" y="10001681"/>
                  </a:lnTo>
                  <a:lnTo>
                    <a:pt x="5092877" y="10004425"/>
                  </a:lnTo>
                  <a:lnTo>
                    <a:pt x="5092877" y="10006863"/>
                  </a:lnTo>
                  <a:lnTo>
                    <a:pt x="5092623" y="10009301"/>
                  </a:lnTo>
                  <a:lnTo>
                    <a:pt x="5092242" y="10012045"/>
                  </a:lnTo>
                  <a:lnTo>
                    <a:pt x="5091988" y="10014483"/>
                  </a:lnTo>
                  <a:lnTo>
                    <a:pt x="5091353" y="10016921"/>
                  </a:lnTo>
                  <a:lnTo>
                    <a:pt x="5124627" y="10016921"/>
                  </a:lnTo>
                </a:path>
                <a:path w="6883400" h="10017125">
                  <a:moveTo>
                    <a:pt x="5124627" y="10016921"/>
                  </a:moveTo>
                  <a:lnTo>
                    <a:pt x="5158790" y="10016921"/>
                  </a:lnTo>
                  <a:lnTo>
                    <a:pt x="5158155" y="10014483"/>
                  </a:lnTo>
                  <a:lnTo>
                    <a:pt x="5157520" y="10012045"/>
                  </a:lnTo>
                  <a:lnTo>
                    <a:pt x="5156885" y="10009606"/>
                  </a:lnTo>
                  <a:lnTo>
                    <a:pt x="5156631" y="10007168"/>
                  </a:lnTo>
                  <a:lnTo>
                    <a:pt x="5156250" y="10004425"/>
                  </a:lnTo>
                  <a:lnTo>
                    <a:pt x="5155996" y="10001986"/>
                  </a:lnTo>
                  <a:lnTo>
                    <a:pt x="5155996" y="9999243"/>
                  </a:lnTo>
                  <a:lnTo>
                    <a:pt x="5155996" y="9996805"/>
                  </a:lnTo>
                  <a:lnTo>
                    <a:pt x="5155996" y="9994366"/>
                  </a:lnTo>
                  <a:lnTo>
                    <a:pt x="5156250" y="9991623"/>
                  </a:lnTo>
                  <a:lnTo>
                    <a:pt x="5156631" y="9989185"/>
                  </a:lnTo>
                  <a:lnTo>
                    <a:pt x="5157266" y="9986441"/>
                  </a:lnTo>
                  <a:lnTo>
                    <a:pt x="5157774" y="9984003"/>
                  </a:lnTo>
                  <a:lnTo>
                    <a:pt x="5158409" y="9981565"/>
                  </a:lnTo>
                  <a:lnTo>
                    <a:pt x="5159044" y="9979126"/>
                  </a:lnTo>
                  <a:lnTo>
                    <a:pt x="5159933" y="9976993"/>
                  </a:lnTo>
                  <a:lnTo>
                    <a:pt x="5160822" y="9974554"/>
                  </a:lnTo>
                  <a:lnTo>
                    <a:pt x="5161838" y="9972421"/>
                  </a:lnTo>
                  <a:lnTo>
                    <a:pt x="5162981" y="9970287"/>
                  </a:lnTo>
                  <a:lnTo>
                    <a:pt x="5164505" y="9968153"/>
                  </a:lnTo>
                  <a:lnTo>
                    <a:pt x="5165775" y="9966325"/>
                  </a:lnTo>
                  <a:lnTo>
                    <a:pt x="5174538" y="9958705"/>
                  </a:lnTo>
                  <a:lnTo>
                    <a:pt x="5176443" y="9957485"/>
                  </a:lnTo>
                  <a:lnTo>
                    <a:pt x="5178602" y="9956571"/>
                  </a:lnTo>
                  <a:lnTo>
                    <a:pt x="5181015" y="9955657"/>
                  </a:lnTo>
                  <a:lnTo>
                    <a:pt x="5183428" y="9955047"/>
                  </a:lnTo>
                  <a:lnTo>
                    <a:pt x="5185841" y="9954437"/>
                  </a:lnTo>
                  <a:lnTo>
                    <a:pt x="5188635" y="9954133"/>
                  </a:lnTo>
                  <a:lnTo>
                    <a:pt x="5191302" y="9954742"/>
                  </a:lnTo>
                  <a:lnTo>
                    <a:pt x="5193842" y="9955047"/>
                  </a:lnTo>
                  <a:lnTo>
                    <a:pt x="5196255" y="9955961"/>
                  </a:lnTo>
                  <a:lnTo>
                    <a:pt x="5198668" y="9956571"/>
                  </a:lnTo>
                  <a:lnTo>
                    <a:pt x="5201081" y="9957485"/>
                  </a:lnTo>
                  <a:lnTo>
                    <a:pt x="5202986" y="9958705"/>
                  </a:lnTo>
                  <a:lnTo>
                    <a:pt x="5205018" y="9960229"/>
                  </a:lnTo>
                  <a:lnTo>
                    <a:pt x="5206923" y="9961448"/>
                  </a:lnTo>
                  <a:lnTo>
                    <a:pt x="5208447" y="9962972"/>
                  </a:lnTo>
                  <a:lnTo>
                    <a:pt x="5210225" y="9964801"/>
                  </a:lnTo>
                  <a:lnTo>
                    <a:pt x="5211749" y="9966325"/>
                  </a:lnTo>
                  <a:lnTo>
                    <a:pt x="5213019" y="9968458"/>
                  </a:lnTo>
                  <a:lnTo>
                    <a:pt x="5214162" y="9970287"/>
                  </a:lnTo>
                  <a:lnTo>
                    <a:pt x="5215432" y="9972421"/>
                  </a:lnTo>
                  <a:lnTo>
                    <a:pt x="5216321" y="9974554"/>
                  </a:lnTo>
                  <a:lnTo>
                    <a:pt x="5217210" y="9976688"/>
                  </a:lnTo>
                  <a:lnTo>
                    <a:pt x="5218226" y="9979126"/>
                  </a:lnTo>
                  <a:lnTo>
                    <a:pt x="5218734" y="9981260"/>
                  </a:lnTo>
                  <a:lnTo>
                    <a:pt x="5219369" y="9984003"/>
                  </a:lnTo>
                  <a:lnTo>
                    <a:pt x="5220004" y="9986137"/>
                  </a:lnTo>
                  <a:lnTo>
                    <a:pt x="5220258" y="9988880"/>
                  </a:lnTo>
                  <a:lnTo>
                    <a:pt x="5220639" y="9991318"/>
                  </a:lnTo>
                  <a:lnTo>
                    <a:pt x="5220893" y="9994061"/>
                  </a:lnTo>
                  <a:lnTo>
                    <a:pt x="5220893" y="9996500"/>
                  </a:lnTo>
                  <a:lnTo>
                    <a:pt x="5221274" y="9999243"/>
                  </a:lnTo>
                  <a:lnTo>
                    <a:pt x="5221274" y="10001681"/>
                  </a:lnTo>
                  <a:lnTo>
                    <a:pt x="5220893" y="10004425"/>
                  </a:lnTo>
                  <a:lnTo>
                    <a:pt x="5220893" y="10006863"/>
                  </a:lnTo>
                  <a:lnTo>
                    <a:pt x="5220639" y="10009301"/>
                  </a:lnTo>
                  <a:lnTo>
                    <a:pt x="5220258" y="10012045"/>
                  </a:lnTo>
                  <a:lnTo>
                    <a:pt x="5220004" y="10014483"/>
                  </a:lnTo>
                  <a:lnTo>
                    <a:pt x="5219369" y="10016921"/>
                  </a:lnTo>
                  <a:lnTo>
                    <a:pt x="5252643" y="10016921"/>
                  </a:lnTo>
                </a:path>
                <a:path w="6883400" h="10017125">
                  <a:moveTo>
                    <a:pt x="5252643" y="10016921"/>
                  </a:moveTo>
                  <a:lnTo>
                    <a:pt x="5286806" y="10016921"/>
                  </a:lnTo>
                  <a:lnTo>
                    <a:pt x="5286171" y="10014483"/>
                  </a:lnTo>
                  <a:lnTo>
                    <a:pt x="5285536" y="10012045"/>
                  </a:lnTo>
                  <a:lnTo>
                    <a:pt x="5284901" y="10009606"/>
                  </a:lnTo>
                  <a:lnTo>
                    <a:pt x="5284647" y="10007168"/>
                  </a:lnTo>
                  <a:lnTo>
                    <a:pt x="5284266" y="10004425"/>
                  </a:lnTo>
                  <a:lnTo>
                    <a:pt x="5284266" y="10001986"/>
                  </a:lnTo>
                  <a:lnTo>
                    <a:pt x="5284012" y="9999243"/>
                  </a:lnTo>
                  <a:lnTo>
                    <a:pt x="5284012" y="9996805"/>
                  </a:lnTo>
                  <a:lnTo>
                    <a:pt x="5284266" y="9994366"/>
                  </a:lnTo>
                  <a:lnTo>
                    <a:pt x="5284266" y="9991623"/>
                  </a:lnTo>
                  <a:lnTo>
                    <a:pt x="5284901" y="9989185"/>
                  </a:lnTo>
                  <a:lnTo>
                    <a:pt x="5285282" y="9986441"/>
                  </a:lnTo>
                  <a:lnTo>
                    <a:pt x="5285790" y="9984003"/>
                  </a:lnTo>
                  <a:lnTo>
                    <a:pt x="5286425" y="9981565"/>
                  </a:lnTo>
                  <a:lnTo>
                    <a:pt x="5287060" y="9979126"/>
                  </a:lnTo>
                  <a:lnTo>
                    <a:pt x="5287949" y="9976993"/>
                  </a:lnTo>
                  <a:lnTo>
                    <a:pt x="5288838" y="9974554"/>
                  </a:lnTo>
                  <a:lnTo>
                    <a:pt x="5290108" y="9972421"/>
                  </a:lnTo>
                  <a:lnTo>
                    <a:pt x="5291378" y="9970287"/>
                  </a:lnTo>
                  <a:lnTo>
                    <a:pt x="5292521" y="9968153"/>
                  </a:lnTo>
                  <a:lnTo>
                    <a:pt x="5293791" y="9966325"/>
                  </a:lnTo>
                  <a:lnTo>
                    <a:pt x="5295315" y="9964496"/>
                  </a:lnTo>
                  <a:lnTo>
                    <a:pt x="5297093" y="9962972"/>
                  </a:lnTo>
                  <a:lnTo>
                    <a:pt x="5298617" y="9961448"/>
                  </a:lnTo>
                  <a:lnTo>
                    <a:pt x="5300522" y="9959924"/>
                  </a:lnTo>
                  <a:lnTo>
                    <a:pt x="5302554" y="9958705"/>
                  </a:lnTo>
                  <a:lnTo>
                    <a:pt x="5304459" y="9957485"/>
                  </a:lnTo>
                  <a:lnTo>
                    <a:pt x="5306872" y="9956571"/>
                  </a:lnTo>
                  <a:lnTo>
                    <a:pt x="5309031" y="9955657"/>
                  </a:lnTo>
                  <a:lnTo>
                    <a:pt x="5311444" y="9955047"/>
                  </a:lnTo>
                  <a:lnTo>
                    <a:pt x="5313857" y="9954437"/>
                  </a:lnTo>
                  <a:lnTo>
                    <a:pt x="5316651" y="9954133"/>
                  </a:lnTo>
                  <a:lnTo>
                    <a:pt x="5319318" y="9954742"/>
                  </a:lnTo>
                  <a:lnTo>
                    <a:pt x="5321858" y="9955047"/>
                  </a:lnTo>
                  <a:lnTo>
                    <a:pt x="5324525" y="9955961"/>
                  </a:lnTo>
                  <a:lnTo>
                    <a:pt x="5326684" y="9956571"/>
                  </a:lnTo>
                  <a:lnTo>
                    <a:pt x="5329097" y="9957485"/>
                  </a:lnTo>
                  <a:lnTo>
                    <a:pt x="5331256" y="9958705"/>
                  </a:lnTo>
                  <a:lnTo>
                    <a:pt x="5333034" y="9960229"/>
                  </a:lnTo>
                  <a:lnTo>
                    <a:pt x="5334939" y="9961448"/>
                  </a:lnTo>
                  <a:lnTo>
                    <a:pt x="5336717" y="9962972"/>
                  </a:lnTo>
                  <a:lnTo>
                    <a:pt x="5338241" y="9964801"/>
                  </a:lnTo>
                  <a:lnTo>
                    <a:pt x="5339765" y="9966325"/>
                  </a:lnTo>
                  <a:lnTo>
                    <a:pt x="5341035" y="9968458"/>
                  </a:lnTo>
                  <a:lnTo>
                    <a:pt x="5342178" y="9970287"/>
                  </a:lnTo>
                  <a:lnTo>
                    <a:pt x="5343448" y="9972421"/>
                  </a:lnTo>
                  <a:lnTo>
                    <a:pt x="5344337" y="9974554"/>
                  </a:lnTo>
                  <a:lnTo>
                    <a:pt x="5345226" y="9976688"/>
                  </a:lnTo>
                  <a:lnTo>
                    <a:pt x="5346242" y="9979126"/>
                  </a:lnTo>
                  <a:lnTo>
                    <a:pt x="5346750" y="9981260"/>
                  </a:lnTo>
                  <a:lnTo>
                    <a:pt x="5347385" y="9984003"/>
                  </a:lnTo>
                  <a:lnTo>
                    <a:pt x="5348020" y="9986137"/>
                  </a:lnTo>
                  <a:lnTo>
                    <a:pt x="5348274" y="9988880"/>
                  </a:lnTo>
                  <a:lnTo>
                    <a:pt x="5348655" y="9991318"/>
                  </a:lnTo>
                  <a:lnTo>
                    <a:pt x="5348909" y="9994061"/>
                  </a:lnTo>
                  <a:lnTo>
                    <a:pt x="5349290" y="9996500"/>
                  </a:lnTo>
                  <a:lnTo>
                    <a:pt x="5349290" y="9999243"/>
                  </a:lnTo>
                  <a:lnTo>
                    <a:pt x="5349290" y="10001681"/>
                  </a:lnTo>
                  <a:lnTo>
                    <a:pt x="5349290" y="10004425"/>
                  </a:lnTo>
                  <a:lnTo>
                    <a:pt x="5348909" y="10006863"/>
                  </a:lnTo>
                  <a:lnTo>
                    <a:pt x="5348655" y="10009301"/>
                  </a:lnTo>
                  <a:lnTo>
                    <a:pt x="5348274" y="10012045"/>
                  </a:lnTo>
                  <a:lnTo>
                    <a:pt x="5348020" y="10014483"/>
                  </a:lnTo>
                  <a:lnTo>
                    <a:pt x="5347766" y="10016921"/>
                  </a:lnTo>
                  <a:lnTo>
                    <a:pt x="5380659" y="10016921"/>
                  </a:lnTo>
                </a:path>
                <a:path w="6883400" h="10017125">
                  <a:moveTo>
                    <a:pt x="5380659" y="10016921"/>
                  </a:moveTo>
                  <a:lnTo>
                    <a:pt x="5415076" y="10016921"/>
                  </a:lnTo>
                  <a:lnTo>
                    <a:pt x="5414187" y="10014483"/>
                  </a:lnTo>
                  <a:lnTo>
                    <a:pt x="5413552" y="10012045"/>
                  </a:lnTo>
                  <a:lnTo>
                    <a:pt x="5413298" y="10009606"/>
                  </a:lnTo>
                  <a:lnTo>
                    <a:pt x="5412663" y="10007168"/>
                  </a:lnTo>
                  <a:lnTo>
                    <a:pt x="5412282" y="10004425"/>
                  </a:lnTo>
                  <a:lnTo>
                    <a:pt x="5412282" y="10001986"/>
                  </a:lnTo>
                  <a:lnTo>
                    <a:pt x="5412028" y="9999243"/>
                  </a:lnTo>
                  <a:lnTo>
                    <a:pt x="5412028" y="9996805"/>
                  </a:lnTo>
                  <a:lnTo>
                    <a:pt x="5412282" y="9994366"/>
                  </a:lnTo>
                  <a:lnTo>
                    <a:pt x="5412282" y="9991623"/>
                  </a:lnTo>
                  <a:lnTo>
                    <a:pt x="5412917" y="9989185"/>
                  </a:lnTo>
                  <a:lnTo>
                    <a:pt x="5413298" y="9986441"/>
                  </a:lnTo>
                  <a:lnTo>
                    <a:pt x="5413806" y="9984003"/>
                  </a:lnTo>
                  <a:lnTo>
                    <a:pt x="5414441" y="9981565"/>
                  </a:lnTo>
                  <a:lnTo>
                    <a:pt x="5415076" y="9979126"/>
                  </a:lnTo>
                  <a:lnTo>
                    <a:pt x="5415965" y="9976993"/>
                  </a:lnTo>
                  <a:lnTo>
                    <a:pt x="5416854" y="9974554"/>
                  </a:lnTo>
                  <a:lnTo>
                    <a:pt x="5418124" y="9972421"/>
                  </a:lnTo>
                  <a:lnTo>
                    <a:pt x="5419394" y="9970287"/>
                  </a:lnTo>
                  <a:lnTo>
                    <a:pt x="5420537" y="9968153"/>
                  </a:lnTo>
                  <a:lnTo>
                    <a:pt x="5422061" y="9966325"/>
                  </a:lnTo>
                  <a:lnTo>
                    <a:pt x="5423331" y="9964496"/>
                  </a:lnTo>
                  <a:lnTo>
                    <a:pt x="5425109" y="9962972"/>
                  </a:lnTo>
                  <a:lnTo>
                    <a:pt x="5426633" y="9961448"/>
                  </a:lnTo>
                  <a:lnTo>
                    <a:pt x="5428538" y="9959924"/>
                  </a:lnTo>
                  <a:lnTo>
                    <a:pt x="5430570" y="9958705"/>
                  </a:lnTo>
                  <a:lnTo>
                    <a:pt x="5432729" y="9957485"/>
                  </a:lnTo>
                  <a:lnTo>
                    <a:pt x="5434888" y="9956571"/>
                  </a:lnTo>
                  <a:lnTo>
                    <a:pt x="5437047" y="9955657"/>
                  </a:lnTo>
                  <a:lnTo>
                    <a:pt x="5439460" y="9955047"/>
                  </a:lnTo>
                  <a:lnTo>
                    <a:pt x="5441873" y="9954437"/>
                  </a:lnTo>
                  <a:lnTo>
                    <a:pt x="5444667" y="9954133"/>
                  </a:lnTo>
                  <a:lnTo>
                    <a:pt x="5447334" y="9954742"/>
                  </a:lnTo>
                  <a:lnTo>
                    <a:pt x="5450128" y="9955047"/>
                  </a:lnTo>
                  <a:lnTo>
                    <a:pt x="5452541" y="9955961"/>
                  </a:lnTo>
                  <a:lnTo>
                    <a:pt x="5454954" y="9956571"/>
                  </a:lnTo>
                  <a:lnTo>
                    <a:pt x="5457113" y="9957485"/>
                  </a:lnTo>
                  <a:lnTo>
                    <a:pt x="5459272" y="9958705"/>
                  </a:lnTo>
                  <a:lnTo>
                    <a:pt x="5461050" y="9960229"/>
                  </a:lnTo>
                  <a:lnTo>
                    <a:pt x="5462955" y="9961448"/>
                  </a:lnTo>
                  <a:lnTo>
                    <a:pt x="5464733" y="9962972"/>
                  </a:lnTo>
                  <a:lnTo>
                    <a:pt x="5466257" y="9964801"/>
                  </a:lnTo>
                  <a:lnTo>
                    <a:pt x="5467781" y="9966325"/>
                  </a:lnTo>
                  <a:lnTo>
                    <a:pt x="5469051" y="9968458"/>
                  </a:lnTo>
                  <a:lnTo>
                    <a:pt x="5470194" y="9970287"/>
                  </a:lnTo>
                  <a:lnTo>
                    <a:pt x="5471464" y="9972421"/>
                  </a:lnTo>
                  <a:lnTo>
                    <a:pt x="5472353" y="9974554"/>
                  </a:lnTo>
                  <a:lnTo>
                    <a:pt x="5473242" y="9976688"/>
                  </a:lnTo>
                  <a:lnTo>
                    <a:pt x="5474258" y="9979126"/>
                  </a:lnTo>
                  <a:lnTo>
                    <a:pt x="5474766" y="9981260"/>
                  </a:lnTo>
                  <a:lnTo>
                    <a:pt x="5475401" y="9984003"/>
                  </a:lnTo>
                  <a:lnTo>
                    <a:pt x="5476036" y="9986137"/>
                  </a:lnTo>
                  <a:lnTo>
                    <a:pt x="5476290" y="9988880"/>
                  </a:lnTo>
                  <a:lnTo>
                    <a:pt x="5476671" y="9991318"/>
                  </a:lnTo>
                  <a:lnTo>
                    <a:pt x="5476925" y="9994061"/>
                  </a:lnTo>
                  <a:lnTo>
                    <a:pt x="5477306" y="9996500"/>
                  </a:lnTo>
                  <a:lnTo>
                    <a:pt x="5477306" y="9999243"/>
                  </a:lnTo>
                  <a:lnTo>
                    <a:pt x="5477306" y="10001681"/>
                  </a:lnTo>
                  <a:lnTo>
                    <a:pt x="5477306" y="10004425"/>
                  </a:lnTo>
                  <a:lnTo>
                    <a:pt x="5476925" y="10006863"/>
                  </a:lnTo>
                  <a:lnTo>
                    <a:pt x="5476671" y="10009301"/>
                  </a:lnTo>
                  <a:lnTo>
                    <a:pt x="5476290" y="10012045"/>
                  </a:lnTo>
                  <a:lnTo>
                    <a:pt x="5476036" y="10014483"/>
                  </a:lnTo>
                  <a:lnTo>
                    <a:pt x="5475782" y="10016921"/>
                  </a:lnTo>
                  <a:lnTo>
                    <a:pt x="5508675" y="10016921"/>
                  </a:lnTo>
                </a:path>
                <a:path w="6883400" h="10017125">
                  <a:moveTo>
                    <a:pt x="5508675" y="10016921"/>
                  </a:moveTo>
                  <a:lnTo>
                    <a:pt x="5543092" y="10016921"/>
                  </a:lnTo>
                  <a:lnTo>
                    <a:pt x="5542457" y="10014483"/>
                  </a:lnTo>
                  <a:lnTo>
                    <a:pt x="5541568" y="10012045"/>
                  </a:lnTo>
                  <a:lnTo>
                    <a:pt x="5541314" y="10009606"/>
                  </a:lnTo>
                  <a:lnTo>
                    <a:pt x="5540933" y="10007168"/>
                  </a:lnTo>
                  <a:lnTo>
                    <a:pt x="5540679" y="10004425"/>
                  </a:lnTo>
                  <a:lnTo>
                    <a:pt x="5540298" y="10001986"/>
                  </a:lnTo>
                  <a:lnTo>
                    <a:pt x="5540298" y="9999243"/>
                  </a:lnTo>
                  <a:lnTo>
                    <a:pt x="5540298" y="9996805"/>
                  </a:lnTo>
                  <a:lnTo>
                    <a:pt x="5540298" y="9994366"/>
                  </a:lnTo>
                  <a:lnTo>
                    <a:pt x="5540679" y="9991623"/>
                  </a:lnTo>
                  <a:lnTo>
                    <a:pt x="5540933" y="9989185"/>
                  </a:lnTo>
                  <a:lnTo>
                    <a:pt x="5543981" y="9976993"/>
                  </a:lnTo>
                  <a:lnTo>
                    <a:pt x="5544870" y="9974554"/>
                  </a:lnTo>
                  <a:lnTo>
                    <a:pt x="5546140" y="9972421"/>
                  </a:lnTo>
                  <a:lnTo>
                    <a:pt x="5547410" y="9970287"/>
                  </a:lnTo>
                  <a:lnTo>
                    <a:pt x="5548553" y="9968153"/>
                  </a:lnTo>
                  <a:lnTo>
                    <a:pt x="5550077" y="9966325"/>
                  </a:lnTo>
                  <a:lnTo>
                    <a:pt x="5551347" y="9964496"/>
                  </a:lnTo>
                  <a:lnTo>
                    <a:pt x="5553125" y="9962972"/>
                  </a:lnTo>
                  <a:lnTo>
                    <a:pt x="5555030" y="9961448"/>
                  </a:lnTo>
                  <a:lnTo>
                    <a:pt x="5556808" y="9959924"/>
                  </a:lnTo>
                  <a:lnTo>
                    <a:pt x="5558586" y="9958705"/>
                  </a:lnTo>
                  <a:lnTo>
                    <a:pt x="5572683" y="9954133"/>
                  </a:lnTo>
                  <a:lnTo>
                    <a:pt x="5575350" y="9954742"/>
                  </a:lnTo>
                  <a:lnTo>
                    <a:pt x="5578144" y="9955047"/>
                  </a:lnTo>
                  <a:lnTo>
                    <a:pt x="5580557" y="9955961"/>
                  </a:lnTo>
                  <a:lnTo>
                    <a:pt x="5582970" y="9956571"/>
                  </a:lnTo>
                  <a:lnTo>
                    <a:pt x="5585129" y="9957485"/>
                  </a:lnTo>
                  <a:lnTo>
                    <a:pt x="5587288" y="9958705"/>
                  </a:lnTo>
                  <a:lnTo>
                    <a:pt x="5589066" y="9960229"/>
                  </a:lnTo>
                  <a:lnTo>
                    <a:pt x="5591225" y="9961448"/>
                  </a:lnTo>
                  <a:lnTo>
                    <a:pt x="5592749" y="9962972"/>
                  </a:lnTo>
                  <a:lnTo>
                    <a:pt x="5594273" y="9964801"/>
                  </a:lnTo>
                  <a:lnTo>
                    <a:pt x="5595797" y="9966325"/>
                  </a:lnTo>
                  <a:lnTo>
                    <a:pt x="5597067" y="9968458"/>
                  </a:lnTo>
                  <a:lnTo>
                    <a:pt x="5598591" y="9970287"/>
                  </a:lnTo>
                  <a:lnTo>
                    <a:pt x="5599480" y="9972421"/>
                  </a:lnTo>
                  <a:lnTo>
                    <a:pt x="5600369" y="9974554"/>
                  </a:lnTo>
                  <a:lnTo>
                    <a:pt x="5601639" y="9976688"/>
                  </a:lnTo>
                  <a:lnTo>
                    <a:pt x="5602274" y="9979126"/>
                  </a:lnTo>
                  <a:lnTo>
                    <a:pt x="5603163" y="9981260"/>
                  </a:lnTo>
                  <a:lnTo>
                    <a:pt x="5603798" y="9984003"/>
                  </a:lnTo>
                  <a:lnTo>
                    <a:pt x="5604052" y="9986137"/>
                  </a:lnTo>
                  <a:lnTo>
                    <a:pt x="5604687" y="9988880"/>
                  </a:lnTo>
                  <a:lnTo>
                    <a:pt x="5604941" y="9991318"/>
                  </a:lnTo>
                  <a:lnTo>
                    <a:pt x="5604941" y="9994061"/>
                  </a:lnTo>
                  <a:lnTo>
                    <a:pt x="5605322" y="9996500"/>
                  </a:lnTo>
                  <a:lnTo>
                    <a:pt x="5605322" y="9999243"/>
                  </a:lnTo>
                  <a:lnTo>
                    <a:pt x="5605322" y="10001681"/>
                  </a:lnTo>
                  <a:lnTo>
                    <a:pt x="5605322" y="10004425"/>
                  </a:lnTo>
                  <a:lnTo>
                    <a:pt x="5604941" y="10006863"/>
                  </a:lnTo>
                  <a:lnTo>
                    <a:pt x="5604941" y="10009301"/>
                  </a:lnTo>
                  <a:lnTo>
                    <a:pt x="5604306" y="10012045"/>
                  </a:lnTo>
                  <a:lnTo>
                    <a:pt x="5604052" y="10014483"/>
                  </a:lnTo>
                  <a:lnTo>
                    <a:pt x="5603798" y="10016921"/>
                  </a:lnTo>
                  <a:lnTo>
                    <a:pt x="5636691" y="10016921"/>
                  </a:lnTo>
                </a:path>
                <a:path w="6883400" h="10017125">
                  <a:moveTo>
                    <a:pt x="5636945" y="10016921"/>
                  </a:moveTo>
                  <a:lnTo>
                    <a:pt x="5671108" y="10016921"/>
                  </a:lnTo>
                  <a:lnTo>
                    <a:pt x="5670473" y="10014483"/>
                  </a:lnTo>
                  <a:lnTo>
                    <a:pt x="5669838" y="10012045"/>
                  </a:lnTo>
                  <a:lnTo>
                    <a:pt x="5669330" y="10009606"/>
                  </a:lnTo>
                  <a:lnTo>
                    <a:pt x="5668949" y="10007168"/>
                  </a:lnTo>
                  <a:lnTo>
                    <a:pt x="5668695" y="10004425"/>
                  </a:lnTo>
                  <a:lnTo>
                    <a:pt x="5668314" y="10001986"/>
                  </a:lnTo>
                  <a:lnTo>
                    <a:pt x="5668314" y="9999243"/>
                  </a:lnTo>
                  <a:lnTo>
                    <a:pt x="5668314" y="9996805"/>
                  </a:lnTo>
                  <a:lnTo>
                    <a:pt x="5668314" y="9994366"/>
                  </a:lnTo>
                  <a:lnTo>
                    <a:pt x="5668695" y="9991623"/>
                  </a:lnTo>
                  <a:lnTo>
                    <a:pt x="5671362" y="9979126"/>
                  </a:lnTo>
                  <a:lnTo>
                    <a:pt x="5671997" y="9976993"/>
                  </a:lnTo>
                  <a:lnTo>
                    <a:pt x="5673267" y="9974554"/>
                  </a:lnTo>
                  <a:lnTo>
                    <a:pt x="5674156" y="9972421"/>
                  </a:lnTo>
                  <a:lnTo>
                    <a:pt x="5675426" y="9970287"/>
                  </a:lnTo>
                  <a:lnTo>
                    <a:pt x="5676569" y="9968153"/>
                  </a:lnTo>
                  <a:lnTo>
                    <a:pt x="5678093" y="9966325"/>
                  </a:lnTo>
                  <a:lnTo>
                    <a:pt x="5679617" y="9964496"/>
                  </a:lnTo>
                  <a:lnTo>
                    <a:pt x="5681141" y="9962972"/>
                  </a:lnTo>
                  <a:lnTo>
                    <a:pt x="5683046" y="9961448"/>
                  </a:lnTo>
                  <a:lnTo>
                    <a:pt x="5684824" y="9959924"/>
                  </a:lnTo>
                  <a:lnTo>
                    <a:pt x="5700699" y="9954133"/>
                  </a:lnTo>
                  <a:lnTo>
                    <a:pt x="5703366" y="9954742"/>
                  </a:lnTo>
                  <a:lnTo>
                    <a:pt x="5706160" y="9955047"/>
                  </a:lnTo>
                  <a:lnTo>
                    <a:pt x="5708573" y="9955961"/>
                  </a:lnTo>
                  <a:lnTo>
                    <a:pt x="5710986" y="9956571"/>
                  </a:lnTo>
                  <a:lnTo>
                    <a:pt x="5713145" y="9957485"/>
                  </a:lnTo>
                  <a:lnTo>
                    <a:pt x="5715304" y="9958705"/>
                  </a:lnTo>
                  <a:lnTo>
                    <a:pt x="5717082" y="9960229"/>
                  </a:lnTo>
                  <a:lnTo>
                    <a:pt x="5719241" y="9961448"/>
                  </a:lnTo>
                  <a:lnTo>
                    <a:pt x="5720765" y="9962972"/>
                  </a:lnTo>
                  <a:lnTo>
                    <a:pt x="5722289" y="9964801"/>
                  </a:lnTo>
                  <a:lnTo>
                    <a:pt x="5723813" y="9966325"/>
                  </a:lnTo>
                  <a:lnTo>
                    <a:pt x="5725337" y="9968458"/>
                  </a:lnTo>
                  <a:lnTo>
                    <a:pt x="5726607" y="9970287"/>
                  </a:lnTo>
                  <a:lnTo>
                    <a:pt x="5727496" y="9972421"/>
                  </a:lnTo>
                  <a:lnTo>
                    <a:pt x="5728766" y="9974554"/>
                  </a:lnTo>
                  <a:lnTo>
                    <a:pt x="5729655" y="9976688"/>
                  </a:lnTo>
                  <a:lnTo>
                    <a:pt x="5730290" y="9979126"/>
                  </a:lnTo>
                  <a:lnTo>
                    <a:pt x="5731179" y="9981260"/>
                  </a:lnTo>
                  <a:lnTo>
                    <a:pt x="5731814" y="9984003"/>
                  </a:lnTo>
                  <a:lnTo>
                    <a:pt x="5732068" y="9986137"/>
                  </a:lnTo>
                  <a:lnTo>
                    <a:pt x="5732703" y="9988880"/>
                  </a:lnTo>
                  <a:lnTo>
                    <a:pt x="5732957" y="9991318"/>
                  </a:lnTo>
                  <a:lnTo>
                    <a:pt x="5732957" y="9994061"/>
                  </a:lnTo>
                  <a:lnTo>
                    <a:pt x="5733338" y="9996500"/>
                  </a:lnTo>
                  <a:lnTo>
                    <a:pt x="5733338" y="9999243"/>
                  </a:lnTo>
                  <a:lnTo>
                    <a:pt x="5733338" y="10001681"/>
                  </a:lnTo>
                  <a:lnTo>
                    <a:pt x="5733338" y="10004425"/>
                  </a:lnTo>
                  <a:lnTo>
                    <a:pt x="5732957" y="10006863"/>
                  </a:lnTo>
                  <a:lnTo>
                    <a:pt x="5732957" y="10009301"/>
                  </a:lnTo>
                  <a:lnTo>
                    <a:pt x="5732703" y="10012045"/>
                  </a:lnTo>
                  <a:lnTo>
                    <a:pt x="5732322" y="10014483"/>
                  </a:lnTo>
                  <a:lnTo>
                    <a:pt x="5731814" y="10016921"/>
                  </a:lnTo>
                  <a:lnTo>
                    <a:pt x="5764961" y="10016921"/>
                  </a:lnTo>
                </a:path>
                <a:path w="6883400" h="10017125">
                  <a:moveTo>
                    <a:pt x="5764961" y="10016921"/>
                  </a:moveTo>
                  <a:lnTo>
                    <a:pt x="5799124" y="10016921"/>
                  </a:lnTo>
                  <a:lnTo>
                    <a:pt x="5798489" y="10014483"/>
                  </a:lnTo>
                  <a:lnTo>
                    <a:pt x="5797854" y="10012045"/>
                  </a:lnTo>
                  <a:lnTo>
                    <a:pt x="5797346" y="10009606"/>
                  </a:lnTo>
                  <a:lnTo>
                    <a:pt x="5796965" y="10007168"/>
                  </a:lnTo>
                  <a:lnTo>
                    <a:pt x="5796711" y="10004425"/>
                  </a:lnTo>
                  <a:lnTo>
                    <a:pt x="5796330" y="10001986"/>
                  </a:lnTo>
                  <a:lnTo>
                    <a:pt x="5796330" y="9999243"/>
                  </a:lnTo>
                  <a:lnTo>
                    <a:pt x="5796330" y="9996805"/>
                  </a:lnTo>
                  <a:lnTo>
                    <a:pt x="5796330" y="9994366"/>
                  </a:lnTo>
                  <a:lnTo>
                    <a:pt x="5796711" y="9991623"/>
                  </a:lnTo>
                  <a:lnTo>
                    <a:pt x="5796965" y="9989185"/>
                  </a:lnTo>
                  <a:lnTo>
                    <a:pt x="5797346" y="9986441"/>
                  </a:lnTo>
                  <a:lnTo>
                    <a:pt x="5797854" y="9984003"/>
                  </a:lnTo>
                  <a:lnTo>
                    <a:pt x="5798870" y="9981565"/>
                  </a:lnTo>
                  <a:lnTo>
                    <a:pt x="5799378" y="9979126"/>
                  </a:lnTo>
                  <a:lnTo>
                    <a:pt x="5800394" y="9976993"/>
                  </a:lnTo>
                  <a:lnTo>
                    <a:pt x="5801283" y="9974554"/>
                  </a:lnTo>
                  <a:lnTo>
                    <a:pt x="5802172" y="9972421"/>
                  </a:lnTo>
                  <a:lnTo>
                    <a:pt x="5803442" y="9970287"/>
                  </a:lnTo>
                  <a:lnTo>
                    <a:pt x="5804585" y="9968153"/>
                  </a:lnTo>
                  <a:lnTo>
                    <a:pt x="5806109" y="9966325"/>
                  </a:lnTo>
                  <a:lnTo>
                    <a:pt x="5807633" y="9964496"/>
                  </a:lnTo>
                  <a:lnTo>
                    <a:pt x="5809157" y="9962972"/>
                  </a:lnTo>
                  <a:lnTo>
                    <a:pt x="5811062" y="9961448"/>
                  </a:lnTo>
                  <a:lnTo>
                    <a:pt x="5812840" y="9959924"/>
                  </a:lnTo>
                  <a:lnTo>
                    <a:pt x="5828715" y="9954133"/>
                  </a:lnTo>
                  <a:lnTo>
                    <a:pt x="5831763" y="9954742"/>
                  </a:lnTo>
                  <a:lnTo>
                    <a:pt x="5834176" y="9955047"/>
                  </a:lnTo>
                  <a:lnTo>
                    <a:pt x="5836589" y="9955961"/>
                  </a:lnTo>
                  <a:lnTo>
                    <a:pt x="5839002" y="9956571"/>
                  </a:lnTo>
                  <a:lnTo>
                    <a:pt x="5841161" y="9957485"/>
                  </a:lnTo>
                  <a:lnTo>
                    <a:pt x="5843320" y="9958705"/>
                  </a:lnTo>
                  <a:lnTo>
                    <a:pt x="5845479" y="9960229"/>
                  </a:lnTo>
                  <a:lnTo>
                    <a:pt x="5847257" y="9961448"/>
                  </a:lnTo>
                  <a:lnTo>
                    <a:pt x="5848781" y="9962972"/>
                  </a:lnTo>
                  <a:lnTo>
                    <a:pt x="5850686" y="9964801"/>
                  </a:lnTo>
                  <a:lnTo>
                    <a:pt x="5851829" y="9966325"/>
                  </a:lnTo>
                  <a:lnTo>
                    <a:pt x="5858306" y="9979126"/>
                  </a:lnTo>
                  <a:lnTo>
                    <a:pt x="5859195" y="9981260"/>
                  </a:lnTo>
                  <a:lnTo>
                    <a:pt x="5859830" y="9984003"/>
                  </a:lnTo>
                  <a:lnTo>
                    <a:pt x="5860084" y="9986137"/>
                  </a:lnTo>
                  <a:lnTo>
                    <a:pt x="5860719" y="9988880"/>
                  </a:lnTo>
                  <a:lnTo>
                    <a:pt x="5860973" y="9991318"/>
                  </a:lnTo>
                  <a:lnTo>
                    <a:pt x="5861354" y="9994061"/>
                  </a:lnTo>
                  <a:lnTo>
                    <a:pt x="5861354" y="9996500"/>
                  </a:lnTo>
                  <a:lnTo>
                    <a:pt x="5861608" y="9999243"/>
                  </a:lnTo>
                  <a:lnTo>
                    <a:pt x="5861608" y="10001681"/>
                  </a:lnTo>
                  <a:lnTo>
                    <a:pt x="5861354" y="10004425"/>
                  </a:lnTo>
                  <a:lnTo>
                    <a:pt x="5861354" y="10006863"/>
                  </a:lnTo>
                  <a:lnTo>
                    <a:pt x="5860973" y="10009301"/>
                  </a:lnTo>
                  <a:lnTo>
                    <a:pt x="5860719" y="10012045"/>
                  </a:lnTo>
                  <a:lnTo>
                    <a:pt x="5860338" y="10014483"/>
                  </a:lnTo>
                  <a:lnTo>
                    <a:pt x="5859830" y="10016921"/>
                  </a:lnTo>
                  <a:lnTo>
                    <a:pt x="5892977" y="10016921"/>
                  </a:lnTo>
                </a:path>
                <a:path w="6883400" h="10017125">
                  <a:moveTo>
                    <a:pt x="5892977" y="10016921"/>
                  </a:moveTo>
                  <a:lnTo>
                    <a:pt x="5927140" y="10016921"/>
                  </a:lnTo>
                  <a:lnTo>
                    <a:pt x="5926505" y="10014483"/>
                  </a:lnTo>
                  <a:lnTo>
                    <a:pt x="5925870" y="10012045"/>
                  </a:lnTo>
                  <a:lnTo>
                    <a:pt x="5925362" y="10009606"/>
                  </a:lnTo>
                  <a:lnTo>
                    <a:pt x="5924981" y="10007168"/>
                  </a:lnTo>
                  <a:lnTo>
                    <a:pt x="5924727" y="10004425"/>
                  </a:lnTo>
                  <a:lnTo>
                    <a:pt x="5924346" y="10001986"/>
                  </a:lnTo>
                  <a:lnTo>
                    <a:pt x="5924346" y="9999243"/>
                  </a:lnTo>
                  <a:lnTo>
                    <a:pt x="5924346" y="9996805"/>
                  </a:lnTo>
                  <a:lnTo>
                    <a:pt x="5924346" y="9994366"/>
                  </a:lnTo>
                  <a:lnTo>
                    <a:pt x="5924727" y="9991623"/>
                  </a:lnTo>
                  <a:lnTo>
                    <a:pt x="5924981" y="9989185"/>
                  </a:lnTo>
                  <a:lnTo>
                    <a:pt x="5925616" y="9986441"/>
                  </a:lnTo>
                  <a:lnTo>
                    <a:pt x="5926251" y="9984003"/>
                  </a:lnTo>
                  <a:lnTo>
                    <a:pt x="5926886" y="9981565"/>
                  </a:lnTo>
                  <a:lnTo>
                    <a:pt x="5927394" y="9979126"/>
                  </a:lnTo>
                  <a:lnTo>
                    <a:pt x="5928410" y="9976993"/>
                  </a:lnTo>
                  <a:lnTo>
                    <a:pt x="5929299" y="9974554"/>
                  </a:lnTo>
                  <a:lnTo>
                    <a:pt x="5930188" y="9972421"/>
                  </a:lnTo>
                  <a:lnTo>
                    <a:pt x="5931458" y="9970287"/>
                  </a:lnTo>
                  <a:lnTo>
                    <a:pt x="5932982" y="9968153"/>
                  </a:lnTo>
                  <a:lnTo>
                    <a:pt x="5934125" y="9966325"/>
                  </a:lnTo>
                  <a:lnTo>
                    <a:pt x="5935649" y="9964496"/>
                  </a:lnTo>
                  <a:lnTo>
                    <a:pt x="5937173" y="9962972"/>
                  </a:lnTo>
                  <a:lnTo>
                    <a:pt x="5939078" y="9961448"/>
                  </a:lnTo>
                  <a:lnTo>
                    <a:pt x="5940856" y="9959924"/>
                  </a:lnTo>
                  <a:lnTo>
                    <a:pt x="5943015" y="9958705"/>
                  </a:lnTo>
                  <a:lnTo>
                    <a:pt x="5944793" y="9957485"/>
                  </a:lnTo>
                  <a:lnTo>
                    <a:pt x="5946952" y="9956571"/>
                  </a:lnTo>
                  <a:lnTo>
                    <a:pt x="5949365" y="9955657"/>
                  </a:lnTo>
                  <a:lnTo>
                    <a:pt x="5951778" y="9955047"/>
                  </a:lnTo>
                  <a:lnTo>
                    <a:pt x="5954318" y="9954437"/>
                  </a:lnTo>
                  <a:lnTo>
                    <a:pt x="5956985" y="9954133"/>
                  </a:lnTo>
                  <a:lnTo>
                    <a:pt x="5959779" y="9954742"/>
                  </a:lnTo>
                  <a:lnTo>
                    <a:pt x="5962192" y="9955047"/>
                  </a:lnTo>
                  <a:lnTo>
                    <a:pt x="5964605" y="9955961"/>
                  </a:lnTo>
                  <a:lnTo>
                    <a:pt x="5967018" y="9956571"/>
                  </a:lnTo>
                  <a:lnTo>
                    <a:pt x="5969558" y="9957485"/>
                  </a:lnTo>
                  <a:lnTo>
                    <a:pt x="5971336" y="9958705"/>
                  </a:lnTo>
                  <a:lnTo>
                    <a:pt x="5973495" y="9960229"/>
                  </a:lnTo>
                  <a:lnTo>
                    <a:pt x="5975273" y="9961448"/>
                  </a:lnTo>
                  <a:lnTo>
                    <a:pt x="5976797" y="9962972"/>
                  </a:lnTo>
                  <a:lnTo>
                    <a:pt x="5978702" y="9964801"/>
                  </a:lnTo>
                  <a:lnTo>
                    <a:pt x="5980226" y="9966325"/>
                  </a:lnTo>
                  <a:lnTo>
                    <a:pt x="5981369" y="9968458"/>
                  </a:lnTo>
                  <a:lnTo>
                    <a:pt x="5982639" y="9970287"/>
                  </a:lnTo>
                  <a:lnTo>
                    <a:pt x="5983782" y="9972421"/>
                  </a:lnTo>
                  <a:lnTo>
                    <a:pt x="5987846" y="9984003"/>
                  </a:lnTo>
                  <a:lnTo>
                    <a:pt x="5988354" y="9986137"/>
                  </a:lnTo>
                  <a:lnTo>
                    <a:pt x="5988735" y="9988880"/>
                  </a:lnTo>
                  <a:lnTo>
                    <a:pt x="5988989" y="9991318"/>
                  </a:lnTo>
                  <a:lnTo>
                    <a:pt x="5989370" y="9994061"/>
                  </a:lnTo>
                  <a:lnTo>
                    <a:pt x="5989370" y="9996500"/>
                  </a:lnTo>
                  <a:lnTo>
                    <a:pt x="5989624" y="9999243"/>
                  </a:lnTo>
                  <a:lnTo>
                    <a:pt x="5989624" y="10001681"/>
                  </a:lnTo>
                  <a:lnTo>
                    <a:pt x="5989370" y="10004425"/>
                  </a:lnTo>
                  <a:lnTo>
                    <a:pt x="5989370" y="10006863"/>
                  </a:lnTo>
                  <a:lnTo>
                    <a:pt x="5988989" y="10009301"/>
                  </a:lnTo>
                  <a:lnTo>
                    <a:pt x="5988735" y="10012045"/>
                  </a:lnTo>
                  <a:lnTo>
                    <a:pt x="5988354" y="10014483"/>
                  </a:lnTo>
                  <a:lnTo>
                    <a:pt x="5987846" y="10016921"/>
                  </a:lnTo>
                  <a:lnTo>
                    <a:pt x="6020993" y="10016921"/>
                  </a:lnTo>
                </a:path>
                <a:path w="6883400" h="10017125">
                  <a:moveTo>
                    <a:pt x="6020993" y="10016921"/>
                  </a:moveTo>
                  <a:lnTo>
                    <a:pt x="6055156" y="10016921"/>
                  </a:lnTo>
                  <a:lnTo>
                    <a:pt x="6054521" y="10014483"/>
                  </a:lnTo>
                  <a:lnTo>
                    <a:pt x="6053886" y="10012045"/>
                  </a:lnTo>
                  <a:lnTo>
                    <a:pt x="6053378" y="10009606"/>
                  </a:lnTo>
                  <a:lnTo>
                    <a:pt x="6052997" y="10007168"/>
                  </a:lnTo>
                  <a:lnTo>
                    <a:pt x="6052743" y="10004425"/>
                  </a:lnTo>
                  <a:lnTo>
                    <a:pt x="6052743" y="10001986"/>
                  </a:lnTo>
                  <a:lnTo>
                    <a:pt x="6052362" y="9999243"/>
                  </a:lnTo>
                  <a:lnTo>
                    <a:pt x="6052362" y="9996805"/>
                  </a:lnTo>
                  <a:lnTo>
                    <a:pt x="6052743" y="9994366"/>
                  </a:lnTo>
                  <a:lnTo>
                    <a:pt x="6052743" y="9991623"/>
                  </a:lnTo>
                  <a:lnTo>
                    <a:pt x="6052997" y="9989185"/>
                  </a:lnTo>
                  <a:lnTo>
                    <a:pt x="6053632" y="9986441"/>
                  </a:lnTo>
                  <a:lnTo>
                    <a:pt x="6054267" y="9984003"/>
                  </a:lnTo>
                  <a:lnTo>
                    <a:pt x="6054902" y="9981565"/>
                  </a:lnTo>
                  <a:lnTo>
                    <a:pt x="6055410" y="9979126"/>
                  </a:lnTo>
                  <a:lnTo>
                    <a:pt x="6056426" y="9976993"/>
                  </a:lnTo>
                  <a:lnTo>
                    <a:pt x="6057315" y="9974554"/>
                  </a:lnTo>
                  <a:lnTo>
                    <a:pt x="6058204" y="9972421"/>
                  </a:lnTo>
                  <a:lnTo>
                    <a:pt x="6059728" y="9970287"/>
                  </a:lnTo>
                  <a:lnTo>
                    <a:pt x="6060998" y="9968153"/>
                  </a:lnTo>
                  <a:lnTo>
                    <a:pt x="6062141" y="9966325"/>
                  </a:lnTo>
                  <a:lnTo>
                    <a:pt x="6063665" y="9964496"/>
                  </a:lnTo>
                  <a:lnTo>
                    <a:pt x="6065189" y="9962972"/>
                  </a:lnTo>
                  <a:lnTo>
                    <a:pt x="6067094" y="9961448"/>
                  </a:lnTo>
                  <a:lnTo>
                    <a:pt x="6068872" y="9959924"/>
                  </a:lnTo>
                  <a:lnTo>
                    <a:pt x="6071031" y="9958705"/>
                  </a:lnTo>
                  <a:lnTo>
                    <a:pt x="6072809" y="9957485"/>
                  </a:lnTo>
                  <a:lnTo>
                    <a:pt x="6075222" y="9956571"/>
                  </a:lnTo>
                  <a:lnTo>
                    <a:pt x="6077381" y="9955657"/>
                  </a:lnTo>
                  <a:lnTo>
                    <a:pt x="6079794" y="9955047"/>
                  </a:lnTo>
                  <a:lnTo>
                    <a:pt x="6082334" y="9954437"/>
                  </a:lnTo>
                  <a:lnTo>
                    <a:pt x="6085001" y="9954133"/>
                  </a:lnTo>
                  <a:lnTo>
                    <a:pt x="6087795" y="9954742"/>
                  </a:lnTo>
                  <a:lnTo>
                    <a:pt x="6090208" y="9955047"/>
                  </a:lnTo>
                  <a:lnTo>
                    <a:pt x="6093002" y="9955961"/>
                  </a:lnTo>
                  <a:lnTo>
                    <a:pt x="6095034" y="9956571"/>
                  </a:lnTo>
                  <a:lnTo>
                    <a:pt x="6097574" y="9957485"/>
                  </a:lnTo>
                  <a:lnTo>
                    <a:pt x="6099606" y="9958705"/>
                  </a:lnTo>
                  <a:lnTo>
                    <a:pt x="6101511" y="9960229"/>
                  </a:lnTo>
                  <a:lnTo>
                    <a:pt x="6103289" y="9961448"/>
                  </a:lnTo>
                  <a:lnTo>
                    <a:pt x="6105194" y="9962972"/>
                  </a:lnTo>
                  <a:lnTo>
                    <a:pt x="6106718" y="9964801"/>
                  </a:lnTo>
                  <a:lnTo>
                    <a:pt x="6108242" y="9966325"/>
                  </a:lnTo>
                  <a:lnTo>
                    <a:pt x="6109385" y="9968458"/>
                  </a:lnTo>
                  <a:lnTo>
                    <a:pt x="6110655" y="9970287"/>
                  </a:lnTo>
                  <a:lnTo>
                    <a:pt x="6111798" y="9972421"/>
                  </a:lnTo>
                  <a:lnTo>
                    <a:pt x="6115862" y="9984003"/>
                  </a:lnTo>
                  <a:lnTo>
                    <a:pt x="6116370" y="9986137"/>
                  </a:lnTo>
                  <a:lnTo>
                    <a:pt x="6116751" y="9988880"/>
                  </a:lnTo>
                  <a:lnTo>
                    <a:pt x="6117005" y="9991318"/>
                  </a:lnTo>
                  <a:lnTo>
                    <a:pt x="6117386" y="9994061"/>
                  </a:lnTo>
                  <a:lnTo>
                    <a:pt x="6117640" y="9996500"/>
                  </a:lnTo>
                  <a:lnTo>
                    <a:pt x="6117640" y="9999243"/>
                  </a:lnTo>
                  <a:lnTo>
                    <a:pt x="6117640" y="10001681"/>
                  </a:lnTo>
                  <a:lnTo>
                    <a:pt x="6117640" y="10004425"/>
                  </a:lnTo>
                  <a:lnTo>
                    <a:pt x="6117386" y="10006863"/>
                  </a:lnTo>
                  <a:lnTo>
                    <a:pt x="6117005" y="10009301"/>
                  </a:lnTo>
                  <a:lnTo>
                    <a:pt x="6116751" y="10012045"/>
                  </a:lnTo>
                  <a:lnTo>
                    <a:pt x="6116370" y="10014483"/>
                  </a:lnTo>
                  <a:lnTo>
                    <a:pt x="6115862" y="10016921"/>
                  </a:lnTo>
                  <a:lnTo>
                    <a:pt x="6149009" y="10016921"/>
                  </a:lnTo>
                </a:path>
                <a:path w="6883400" h="10017125">
                  <a:moveTo>
                    <a:pt x="6149009" y="10016921"/>
                  </a:moveTo>
                  <a:lnTo>
                    <a:pt x="6183426" y="10016921"/>
                  </a:lnTo>
                  <a:lnTo>
                    <a:pt x="6182537" y="10014483"/>
                  </a:lnTo>
                  <a:lnTo>
                    <a:pt x="6181902" y="10012045"/>
                  </a:lnTo>
                  <a:lnTo>
                    <a:pt x="6181648" y="10009606"/>
                  </a:lnTo>
                  <a:lnTo>
                    <a:pt x="6181013" y="10007168"/>
                  </a:lnTo>
                  <a:lnTo>
                    <a:pt x="6180759" y="10004425"/>
                  </a:lnTo>
                  <a:lnTo>
                    <a:pt x="6180759" y="10001986"/>
                  </a:lnTo>
                  <a:lnTo>
                    <a:pt x="6180378" y="9999243"/>
                  </a:lnTo>
                  <a:lnTo>
                    <a:pt x="6180378" y="9996805"/>
                  </a:lnTo>
                  <a:lnTo>
                    <a:pt x="6180759" y="9994366"/>
                  </a:lnTo>
                  <a:lnTo>
                    <a:pt x="6180759" y="9991623"/>
                  </a:lnTo>
                  <a:lnTo>
                    <a:pt x="6181394" y="9989185"/>
                  </a:lnTo>
                  <a:lnTo>
                    <a:pt x="6181648" y="9986441"/>
                  </a:lnTo>
                  <a:lnTo>
                    <a:pt x="6182283" y="9984003"/>
                  </a:lnTo>
                  <a:lnTo>
                    <a:pt x="6182918" y="9981565"/>
                  </a:lnTo>
                  <a:lnTo>
                    <a:pt x="6183426" y="9979126"/>
                  </a:lnTo>
                  <a:lnTo>
                    <a:pt x="6184442" y="9976993"/>
                  </a:lnTo>
                  <a:lnTo>
                    <a:pt x="6185331" y="9974554"/>
                  </a:lnTo>
                  <a:lnTo>
                    <a:pt x="6186474" y="9972421"/>
                  </a:lnTo>
                  <a:lnTo>
                    <a:pt x="6187744" y="9970287"/>
                  </a:lnTo>
                  <a:lnTo>
                    <a:pt x="6189014" y="9968153"/>
                  </a:lnTo>
                  <a:lnTo>
                    <a:pt x="6190538" y="9966325"/>
                  </a:lnTo>
                  <a:lnTo>
                    <a:pt x="6191681" y="9964496"/>
                  </a:lnTo>
                  <a:lnTo>
                    <a:pt x="6193586" y="9962972"/>
                  </a:lnTo>
                  <a:lnTo>
                    <a:pt x="6195110" y="9961448"/>
                  </a:lnTo>
                  <a:lnTo>
                    <a:pt x="6196888" y="9959924"/>
                  </a:lnTo>
                  <a:lnTo>
                    <a:pt x="6199047" y="9958705"/>
                  </a:lnTo>
                  <a:lnTo>
                    <a:pt x="6201206" y="9957485"/>
                  </a:lnTo>
                  <a:lnTo>
                    <a:pt x="6213017" y="9954133"/>
                  </a:lnTo>
                  <a:lnTo>
                    <a:pt x="6215811" y="9954742"/>
                  </a:lnTo>
                  <a:lnTo>
                    <a:pt x="6218478" y="9955047"/>
                  </a:lnTo>
                  <a:lnTo>
                    <a:pt x="6221018" y="9955961"/>
                  </a:lnTo>
                  <a:lnTo>
                    <a:pt x="6223431" y="9956571"/>
                  </a:lnTo>
                  <a:lnTo>
                    <a:pt x="6225590" y="9957485"/>
                  </a:lnTo>
                  <a:lnTo>
                    <a:pt x="6227622" y="9958705"/>
                  </a:lnTo>
                  <a:lnTo>
                    <a:pt x="6229527" y="9960229"/>
                  </a:lnTo>
                  <a:lnTo>
                    <a:pt x="6231305" y="9961448"/>
                  </a:lnTo>
                  <a:lnTo>
                    <a:pt x="6233210" y="9962972"/>
                  </a:lnTo>
                  <a:lnTo>
                    <a:pt x="6234734" y="9964801"/>
                  </a:lnTo>
                  <a:lnTo>
                    <a:pt x="6236258" y="9966325"/>
                  </a:lnTo>
                  <a:lnTo>
                    <a:pt x="6237401" y="9968458"/>
                  </a:lnTo>
                  <a:lnTo>
                    <a:pt x="6238671" y="9970287"/>
                  </a:lnTo>
                  <a:lnTo>
                    <a:pt x="6239814" y="9972421"/>
                  </a:lnTo>
                  <a:lnTo>
                    <a:pt x="6243878" y="9984003"/>
                  </a:lnTo>
                  <a:lnTo>
                    <a:pt x="6244386" y="9986137"/>
                  </a:lnTo>
                  <a:lnTo>
                    <a:pt x="6244767" y="9988880"/>
                  </a:lnTo>
                  <a:lnTo>
                    <a:pt x="6245021" y="9991318"/>
                  </a:lnTo>
                  <a:lnTo>
                    <a:pt x="6245402" y="9994061"/>
                  </a:lnTo>
                  <a:lnTo>
                    <a:pt x="6245656" y="9996500"/>
                  </a:lnTo>
                  <a:lnTo>
                    <a:pt x="6245656" y="9999243"/>
                  </a:lnTo>
                  <a:lnTo>
                    <a:pt x="6245656" y="10001681"/>
                  </a:lnTo>
                  <a:lnTo>
                    <a:pt x="6245656" y="10004425"/>
                  </a:lnTo>
                  <a:lnTo>
                    <a:pt x="6245402" y="10006863"/>
                  </a:lnTo>
                  <a:lnTo>
                    <a:pt x="6245021" y="10009301"/>
                  </a:lnTo>
                  <a:lnTo>
                    <a:pt x="6244767" y="10012045"/>
                  </a:lnTo>
                  <a:lnTo>
                    <a:pt x="6244386" y="10014483"/>
                  </a:lnTo>
                  <a:lnTo>
                    <a:pt x="6244132" y="10016921"/>
                  </a:lnTo>
                  <a:lnTo>
                    <a:pt x="6277025" y="10016921"/>
                  </a:lnTo>
                </a:path>
                <a:path w="6883400" h="10017125">
                  <a:moveTo>
                    <a:pt x="6277025" y="10016921"/>
                  </a:moveTo>
                  <a:lnTo>
                    <a:pt x="6311442" y="10016921"/>
                  </a:lnTo>
                  <a:lnTo>
                    <a:pt x="6310934" y="10014483"/>
                  </a:lnTo>
                  <a:lnTo>
                    <a:pt x="6309918" y="10012045"/>
                  </a:lnTo>
                  <a:lnTo>
                    <a:pt x="6309664" y="10009606"/>
                  </a:lnTo>
                  <a:lnTo>
                    <a:pt x="6309029" y="10007168"/>
                  </a:lnTo>
                  <a:lnTo>
                    <a:pt x="6309029" y="10004425"/>
                  </a:lnTo>
                  <a:lnTo>
                    <a:pt x="6308775" y="10001986"/>
                  </a:lnTo>
                  <a:lnTo>
                    <a:pt x="6308775" y="9999243"/>
                  </a:lnTo>
                  <a:lnTo>
                    <a:pt x="6308775" y="9996805"/>
                  </a:lnTo>
                  <a:lnTo>
                    <a:pt x="6308775" y="9994366"/>
                  </a:lnTo>
                  <a:lnTo>
                    <a:pt x="6309029" y="9991623"/>
                  </a:lnTo>
                  <a:lnTo>
                    <a:pt x="6309410" y="9989185"/>
                  </a:lnTo>
                  <a:lnTo>
                    <a:pt x="6309664" y="9986441"/>
                  </a:lnTo>
                  <a:lnTo>
                    <a:pt x="6310299" y="9984003"/>
                  </a:lnTo>
                  <a:lnTo>
                    <a:pt x="6310934" y="9981565"/>
                  </a:lnTo>
                  <a:lnTo>
                    <a:pt x="6311442" y="9979126"/>
                  </a:lnTo>
                  <a:lnTo>
                    <a:pt x="6312458" y="9976993"/>
                  </a:lnTo>
                  <a:lnTo>
                    <a:pt x="6313347" y="9974554"/>
                  </a:lnTo>
                  <a:lnTo>
                    <a:pt x="6314490" y="9972421"/>
                  </a:lnTo>
                  <a:lnTo>
                    <a:pt x="6315760" y="9970287"/>
                  </a:lnTo>
                  <a:lnTo>
                    <a:pt x="6317030" y="9968153"/>
                  </a:lnTo>
                  <a:lnTo>
                    <a:pt x="6318554" y="9966325"/>
                  </a:lnTo>
                  <a:lnTo>
                    <a:pt x="6319697" y="9964496"/>
                  </a:lnTo>
                  <a:lnTo>
                    <a:pt x="6321602" y="9962972"/>
                  </a:lnTo>
                  <a:lnTo>
                    <a:pt x="6341033" y="9954133"/>
                  </a:lnTo>
                  <a:lnTo>
                    <a:pt x="6343827" y="9954742"/>
                  </a:lnTo>
                  <a:lnTo>
                    <a:pt x="6346494" y="9955047"/>
                  </a:lnTo>
                  <a:lnTo>
                    <a:pt x="6349034" y="9955961"/>
                  </a:lnTo>
                  <a:lnTo>
                    <a:pt x="6351447" y="9956571"/>
                  </a:lnTo>
                  <a:lnTo>
                    <a:pt x="6353606" y="9957485"/>
                  </a:lnTo>
                  <a:lnTo>
                    <a:pt x="6355638" y="9958705"/>
                  </a:lnTo>
                  <a:lnTo>
                    <a:pt x="6357543" y="9960229"/>
                  </a:lnTo>
                  <a:lnTo>
                    <a:pt x="6359702" y="9961448"/>
                  </a:lnTo>
                  <a:lnTo>
                    <a:pt x="6361226" y="9962972"/>
                  </a:lnTo>
                  <a:lnTo>
                    <a:pt x="6362750" y="9964801"/>
                  </a:lnTo>
                  <a:lnTo>
                    <a:pt x="6364274" y="9966325"/>
                  </a:lnTo>
                  <a:lnTo>
                    <a:pt x="6365417" y="9968458"/>
                  </a:lnTo>
                  <a:lnTo>
                    <a:pt x="6366687" y="9970287"/>
                  </a:lnTo>
                  <a:lnTo>
                    <a:pt x="6367830" y="9972421"/>
                  </a:lnTo>
                  <a:lnTo>
                    <a:pt x="6368846" y="9974554"/>
                  </a:lnTo>
                  <a:lnTo>
                    <a:pt x="6369989" y="9976688"/>
                  </a:lnTo>
                  <a:lnTo>
                    <a:pt x="6370624" y="9979126"/>
                  </a:lnTo>
                  <a:lnTo>
                    <a:pt x="6371513" y="9981260"/>
                  </a:lnTo>
                  <a:lnTo>
                    <a:pt x="6371894" y="9984003"/>
                  </a:lnTo>
                  <a:lnTo>
                    <a:pt x="6372402" y="9986137"/>
                  </a:lnTo>
                  <a:lnTo>
                    <a:pt x="6373037" y="9988880"/>
                  </a:lnTo>
                  <a:lnTo>
                    <a:pt x="6373418" y="9991318"/>
                  </a:lnTo>
                  <a:lnTo>
                    <a:pt x="6373418" y="9994061"/>
                  </a:lnTo>
                  <a:lnTo>
                    <a:pt x="6373672" y="9996500"/>
                  </a:lnTo>
                  <a:lnTo>
                    <a:pt x="6373672" y="9999243"/>
                  </a:lnTo>
                  <a:lnTo>
                    <a:pt x="6373672" y="10001681"/>
                  </a:lnTo>
                  <a:lnTo>
                    <a:pt x="6373672" y="10004425"/>
                  </a:lnTo>
                  <a:lnTo>
                    <a:pt x="6373418" y="10006863"/>
                  </a:lnTo>
                  <a:lnTo>
                    <a:pt x="6373418" y="10009301"/>
                  </a:lnTo>
                  <a:lnTo>
                    <a:pt x="6372783" y="10012045"/>
                  </a:lnTo>
                  <a:lnTo>
                    <a:pt x="6372402" y="10014483"/>
                  </a:lnTo>
                  <a:lnTo>
                    <a:pt x="6372148" y="10016921"/>
                  </a:lnTo>
                  <a:lnTo>
                    <a:pt x="6405041" y="10016921"/>
                  </a:lnTo>
                </a:path>
                <a:path w="6883400" h="10017125">
                  <a:moveTo>
                    <a:pt x="6405041" y="10016921"/>
                  </a:moveTo>
                  <a:lnTo>
                    <a:pt x="6439458" y="10016921"/>
                  </a:lnTo>
                  <a:lnTo>
                    <a:pt x="6438950" y="10014483"/>
                  </a:lnTo>
                  <a:lnTo>
                    <a:pt x="6437934" y="10012045"/>
                  </a:lnTo>
                  <a:lnTo>
                    <a:pt x="6437680" y="10009606"/>
                  </a:lnTo>
                  <a:lnTo>
                    <a:pt x="6437426" y="10007168"/>
                  </a:lnTo>
                  <a:lnTo>
                    <a:pt x="6437045" y="10004425"/>
                  </a:lnTo>
                  <a:lnTo>
                    <a:pt x="6436791" y="10001986"/>
                  </a:lnTo>
                  <a:lnTo>
                    <a:pt x="6436791" y="9999243"/>
                  </a:lnTo>
                  <a:lnTo>
                    <a:pt x="6436791" y="9996805"/>
                  </a:lnTo>
                  <a:lnTo>
                    <a:pt x="6436791" y="9994366"/>
                  </a:lnTo>
                  <a:lnTo>
                    <a:pt x="6437045" y="9991623"/>
                  </a:lnTo>
                  <a:lnTo>
                    <a:pt x="6437426" y="9989185"/>
                  </a:lnTo>
                  <a:lnTo>
                    <a:pt x="6437680" y="9986441"/>
                  </a:lnTo>
                  <a:lnTo>
                    <a:pt x="6438315" y="9984003"/>
                  </a:lnTo>
                  <a:lnTo>
                    <a:pt x="6438950" y="9981565"/>
                  </a:lnTo>
                  <a:lnTo>
                    <a:pt x="6439839" y="9979126"/>
                  </a:lnTo>
                  <a:lnTo>
                    <a:pt x="6440474" y="9976993"/>
                  </a:lnTo>
                  <a:lnTo>
                    <a:pt x="6441617" y="9974554"/>
                  </a:lnTo>
                  <a:lnTo>
                    <a:pt x="6442506" y="9972421"/>
                  </a:lnTo>
                  <a:lnTo>
                    <a:pt x="6443776" y="9970287"/>
                  </a:lnTo>
                  <a:lnTo>
                    <a:pt x="6445046" y="9968153"/>
                  </a:lnTo>
                  <a:lnTo>
                    <a:pt x="6446570" y="9966325"/>
                  </a:lnTo>
                  <a:lnTo>
                    <a:pt x="6448094" y="9964496"/>
                  </a:lnTo>
                  <a:lnTo>
                    <a:pt x="6449618" y="9962972"/>
                  </a:lnTo>
                  <a:lnTo>
                    <a:pt x="6451396" y="9961448"/>
                  </a:lnTo>
                  <a:lnTo>
                    <a:pt x="6453174" y="9959924"/>
                  </a:lnTo>
                  <a:lnTo>
                    <a:pt x="6469049" y="9954133"/>
                  </a:lnTo>
                  <a:lnTo>
                    <a:pt x="6471843" y="9954742"/>
                  </a:lnTo>
                  <a:lnTo>
                    <a:pt x="6474510" y="9955047"/>
                  </a:lnTo>
                  <a:lnTo>
                    <a:pt x="6477050" y="9955961"/>
                  </a:lnTo>
                  <a:lnTo>
                    <a:pt x="6479463" y="9956571"/>
                  </a:lnTo>
                  <a:lnTo>
                    <a:pt x="6481622" y="9957485"/>
                  </a:lnTo>
                  <a:lnTo>
                    <a:pt x="6483654" y="9958705"/>
                  </a:lnTo>
                  <a:lnTo>
                    <a:pt x="6485559" y="9960229"/>
                  </a:lnTo>
                  <a:lnTo>
                    <a:pt x="6487718" y="9961448"/>
                  </a:lnTo>
                  <a:lnTo>
                    <a:pt x="6489242" y="9962972"/>
                  </a:lnTo>
                  <a:lnTo>
                    <a:pt x="6490766" y="9964801"/>
                  </a:lnTo>
                  <a:lnTo>
                    <a:pt x="6492290" y="9966325"/>
                  </a:lnTo>
                  <a:lnTo>
                    <a:pt x="6493814" y="9968458"/>
                  </a:lnTo>
                  <a:lnTo>
                    <a:pt x="6494957" y="9970287"/>
                  </a:lnTo>
                  <a:lnTo>
                    <a:pt x="6495846" y="9972421"/>
                  </a:lnTo>
                  <a:lnTo>
                    <a:pt x="6497116" y="9974554"/>
                  </a:lnTo>
                  <a:lnTo>
                    <a:pt x="6498005" y="9976688"/>
                  </a:lnTo>
                  <a:lnTo>
                    <a:pt x="6498640" y="9979126"/>
                  </a:lnTo>
                  <a:lnTo>
                    <a:pt x="6499529" y="9981260"/>
                  </a:lnTo>
                  <a:lnTo>
                    <a:pt x="6500164" y="9984003"/>
                  </a:lnTo>
                  <a:lnTo>
                    <a:pt x="6500418" y="9986137"/>
                  </a:lnTo>
                  <a:lnTo>
                    <a:pt x="6501053" y="9988880"/>
                  </a:lnTo>
                  <a:lnTo>
                    <a:pt x="6501434" y="9991318"/>
                  </a:lnTo>
                  <a:lnTo>
                    <a:pt x="6501434" y="9994061"/>
                  </a:lnTo>
                  <a:lnTo>
                    <a:pt x="6501688" y="9996500"/>
                  </a:lnTo>
                  <a:lnTo>
                    <a:pt x="6501688" y="9999243"/>
                  </a:lnTo>
                  <a:lnTo>
                    <a:pt x="6501688" y="10001681"/>
                  </a:lnTo>
                  <a:lnTo>
                    <a:pt x="6501688" y="10004425"/>
                  </a:lnTo>
                  <a:lnTo>
                    <a:pt x="6501434" y="10006863"/>
                  </a:lnTo>
                  <a:lnTo>
                    <a:pt x="6501434" y="10009301"/>
                  </a:lnTo>
                  <a:lnTo>
                    <a:pt x="6500799" y="10012045"/>
                  </a:lnTo>
                  <a:lnTo>
                    <a:pt x="6500799" y="10014483"/>
                  </a:lnTo>
                  <a:lnTo>
                    <a:pt x="6500164" y="10016921"/>
                  </a:lnTo>
                  <a:lnTo>
                    <a:pt x="6533438" y="10016921"/>
                  </a:lnTo>
                </a:path>
                <a:path w="6883400" h="10017125">
                  <a:moveTo>
                    <a:pt x="6533438" y="10016921"/>
                  </a:moveTo>
                  <a:lnTo>
                    <a:pt x="6567474" y="10016921"/>
                  </a:lnTo>
                  <a:lnTo>
                    <a:pt x="6566966" y="10014483"/>
                  </a:lnTo>
                  <a:lnTo>
                    <a:pt x="6566331" y="10012045"/>
                  </a:lnTo>
                  <a:lnTo>
                    <a:pt x="6565696" y="10009606"/>
                  </a:lnTo>
                  <a:lnTo>
                    <a:pt x="6565442" y="10007168"/>
                  </a:lnTo>
                  <a:lnTo>
                    <a:pt x="6565061" y="10004425"/>
                  </a:lnTo>
                  <a:lnTo>
                    <a:pt x="6564807" y="10001986"/>
                  </a:lnTo>
                  <a:lnTo>
                    <a:pt x="6564807" y="9999243"/>
                  </a:lnTo>
                  <a:lnTo>
                    <a:pt x="6564807" y="9996805"/>
                  </a:lnTo>
                  <a:lnTo>
                    <a:pt x="6564807" y="9994366"/>
                  </a:lnTo>
                  <a:lnTo>
                    <a:pt x="6565061" y="9991623"/>
                  </a:lnTo>
                  <a:lnTo>
                    <a:pt x="6565442" y="9989185"/>
                  </a:lnTo>
                  <a:lnTo>
                    <a:pt x="6565696" y="9986441"/>
                  </a:lnTo>
                  <a:lnTo>
                    <a:pt x="6566331" y="9984003"/>
                  </a:lnTo>
                  <a:lnTo>
                    <a:pt x="6567220" y="9981565"/>
                  </a:lnTo>
                  <a:lnTo>
                    <a:pt x="6567855" y="9979126"/>
                  </a:lnTo>
                  <a:lnTo>
                    <a:pt x="6568744" y="9976993"/>
                  </a:lnTo>
                  <a:lnTo>
                    <a:pt x="6569633" y="9974554"/>
                  </a:lnTo>
                  <a:lnTo>
                    <a:pt x="6570522" y="9972421"/>
                  </a:lnTo>
                  <a:lnTo>
                    <a:pt x="6571792" y="9970287"/>
                  </a:lnTo>
                  <a:lnTo>
                    <a:pt x="6573062" y="9968153"/>
                  </a:lnTo>
                  <a:lnTo>
                    <a:pt x="6574586" y="9966325"/>
                  </a:lnTo>
                  <a:lnTo>
                    <a:pt x="6576110" y="9964496"/>
                  </a:lnTo>
                  <a:lnTo>
                    <a:pt x="6577634" y="9962972"/>
                  </a:lnTo>
                  <a:lnTo>
                    <a:pt x="6579412" y="9961448"/>
                  </a:lnTo>
                  <a:lnTo>
                    <a:pt x="6581190" y="9959924"/>
                  </a:lnTo>
                  <a:lnTo>
                    <a:pt x="6597065" y="9954133"/>
                  </a:lnTo>
                  <a:lnTo>
                    <a:pt x="6600113" y="9954742"/>
                  </a:lnTo>
                  <a:lnTo>
                    <a:pt x="6602526" y="9955047"/>
                  </a:lnTo>
                  <a:lnTo>
                    <a:pt x="6605066" y="9955961"/>
                  </a:lnTo>
                  <a:lnTo>
                    <a:pt x="6607479" y="9956571"/>
                  </a:lnTo>
                  <a:lnTo>
                    <a:pt x="6609638" y="9957485"/>
                  </a:lnTo>
                  <a:lnTo>
                    <a:pt x="6611670" y="9958705"/>
                  </a:lnTo>
                  <a:lnTo>
                    <a:pt x="6613829" y="9960229"/>
                  </a:lnTo>
                  <a:lnTo>
                    <a:pt x="6615734" y="9961448"/>
                  </a:lnTo>
                  <a:lnTo>
                    <a:pt x="6625132" y="9974554"/>
                  </a:lnTo>
                  <a:lnTo>
                    <a:pt x="6626021" y="9976688"/>
                  </a:lnTo>
                  <a:lnTo>
                    <a:pt x="6626656" y="9979126"/>
                  </a:lnTo>
                  <a:lnTo>
                    <a:pt x="6627545" y="9981260"/>
                  </a:lnTo>
                  <a:lnTo>
                    <a:pt x="6628180" y="9984003"/>
                  </a:lnTo>
                  <a:lnTo>
                    <a:pt x="6628434" y="9986137"/>
                  </a:lnTo>
                  <a:lnTo>
                    <a:pt x="6629069" y="9988880"/>
                  </a:lnTo>
                  <a:lnTo>
                    <a:pt x="6629450" y="9991318"/>
                  </a:lnTo>
                  <a:lnTo>
                    <a:pt x="6629704" y="9994061"/>
                  </a:lnTo>
                  <a:lnTo>
                    <a:pt x="6629704" y="9996500"/>
                  </a:lnTo>
                  <a:lnTo>
                    <a:pt x="6629958" y="9999243"/>
                  </a:lnTo>
                  <a:lnTo>
                    <a:pt x="6629958" y="10001681"/>
                  </a:lnTo>
                  <a:lnTo>
                    <a:pt x="6629704" y="10004425"/>
                  </a:lnTo>
                  <a:lnTo>
                    <a:pt x="6629704" y="10006863"/>
                  </a:lnTo>
                  <a:lnTo>
                    <a:pt x="6629450" y="10009301"/>
                  </a:lnTo>
                  <a:lnTo>
                    <a:pt x="6629069" y="10012045"/>
                  </a:lnTo>
                  <a:lnTo>
                    <a:pt x="6628815" y="10014483"/>
                  </a:lnTo>
                  <a:lnTo>
                    <a:pt x="6628180" y="10016921"/>
                  </a:lnTo>
                  <a:lnTo>
                    <a:pt x="6661454" y="10016921"/>
                  </a:lnTo>
                </a:path>
                <a:path w="6883400" h="10017125">
                  <a:moveTo>
                    <a:pt x="6661454" y="10016921"/>
                  </a:moveTo>
                  <a:lnTo>
                    <a:pt x="6695490" y="10016921"/>
                  </a:lnTo>
                  <a:lnTo>
                    <a:pt x="6694982" y="10014483"/>
                  </a:lnTo>
                  <a:lnTo>
                    <a:pt x="6694347" y="10012045"/>
                  </a:lnTo>
                  <a:lnTo>
                    <a:pt x="6693712" y="10009606"/>
                  </a:lnTo>
                  <a:lnTo>
                    <a:pt x="6693458" y="10007168"/>
                  </a:lnTo>
                  <a:lnTo>
                    <a:pt x="6693077" y="10004425"/>
                  </a:lnTo>
                  <a:lnTo>
                    <a:pt x="6692823" y="10001986"/>
                  </a:lnTo>
                  <a:lnTo>
                    <a:pt x="6692823" y="9999243"/>
                  </a:lnTo>
                  <a:lnTo>
                    <a:pt x="6692823" y="9996805"/>
                  </a:lnTo>
                  <a:lnTo>
                    <a:pt x="6692823" y="9994366"/>
                  </a:lnTo>
                  <a:lnTo>
                    <a:pt x="6693077" y="9991623"/>
                  </a:lnTo>
                  <a:lnTo>
                    <a:pt x="6693458" y="9989185"/>
                  </a:lnTo>
                  <a:lnTo>
                    <a:pt x="6693966" y="9986441"/>
                  </a:lnTo>
                  <a:lnTo>
                    <a:pt x="6694347" y="9984003"/>
                  </a:lnTo>
                  <a:lnTo>
                    <a:pt x="6695236" y="9981565"/>
                  </a:lnTo>
                  <a:lnTo>
                    <a:pt x="6695871" y="9979126"/>
                  </a:lnTo>
                  <a:lnTo>
                    <a:pt x="6696760" y="9976993"/>
                  </a:lnTo>
                  <a:lnTo>
                    <a:pt x="6697649" y="9974554"/>
                  </a:lnTo>
                  <a:lnTo>
                    <a:pt x="6698538" y="9972421"/>
                  </a:lnTo>
                  <a:lnTo>
                    <a:pt x="6699808" y="9970287"/>
                  </a:lnTo>
                  <a:lnTo>
                    <a:pt x="6701078" y="9968153"/>
                  </a:lnTo>
                  <a:lnTo>
                    <a:pt x="6702602" y="9966325"/>
                  </a:lnTo>
                  <a:lnTo>
                    <a:pt x="6704126" y="9964496"/>
                  </a:lnTo>
                  <a:lnTo>
                    <a:pt x="6705650" y="9962972"/>
                  </a:lnTo>
                  <a:lnTo>
                    <a:pt x="6707428" y="9961448"/>
                  </a:lnTo>
                  <a:lnTo>
                    <a:pt x="6709206" y="9959924"/>
                  </a:lnTo>
                  <a:lnTo>
                    <a:pt x="6711365" y="9958705"/>
                  </a:lnTo>
                  <a:lnTo>
                    <a:pt x="6725462" y="9954133"/>
                  </a:lnTo>
                  <a:lnTo>
                    <a:pt x="6728129" y="9954742"/>
                  </a:lnTo>
                  <a:lnTo>
                    <a:pt x="6730542" y="9955047"/>
                  </a:lnTo>
                  <a:lnTo>
                    <a:pt x="6733082" y="9955961"/>
                  </a:lnTo>
                  <a:lnTo>
                    <a:pt x="6735495" y="9956571"/>
                  </a:lnTo>
                  <a:lnTo>
                    <a:pt x="6737654" y="9957485"/>
                  </a:lnTo>
                  <a:lnTo>
                    <a:pt x="6739686" y="9958705"/>
                  </a:lnTo>
                  <a:lnTo>
                    <a:pt x="6741845" y="9960229"/>
                  </a:lnTo>
                  <a:lnTo>
                    <a:pt x="6743750" y="9961448"/>
                  </a:lnTo>
                  <a:lnTo>
                    <a:pt x="6756196" y="9984003"/>
                  </a:lnTo>
                  <a:lnTo>
                    <a:pt x="6756831" y="9986137"/>
                  </a:lnTo>
                  <a:lnTo>
                    <a:pt x="6757085" y="9988880"/>
                  </a:lnTo>
                  <a:lnTo>
                    <a:pt x="6757466" y="9991318"/>
                  </a:lnTo>
                  <a:lnTo>
                    <a:pt x="6757720" y="9994061"/>
                  </a:lnTo>
                  <a:lnTo>
                    <a:pt x="6757720" y="9996500"/>
                  </a:lnTo>
                  <a:lnTo>
                    <a:pt x="6757974" y="9999243"/>
                  </a:lnTo>
                  <a:lnTo>
                    <a:pt x="6757974" y="10001681"/>
                  </a:lnTo>
                  <a:lnTo>
                    <a:pt x="6757720" y="10004425"/>
                  </a:lnTo>
                  <a:lnTo>
                    <a:pt x="6757720" y="10006863"/>
                  </a:lnTo>
                  <a:lnTo>
                    <a:pt x="6757466" y="10009301"/>
                  </a:lnTo>
                  <a:lnTo>
                    <a:pt x="6757085" y="10012045"/>
                  </a:lnTo>
                  <a:lnTo>
                    <a:pt x="6756831" y="10014483"/>
                  </a:lnTo>
                  <a:lnTo>
                    <a:pt x="6756196" y="10016921"/>
                  </a:lnTo>
                  <a:lnTo>
                    <a:pt x="6789470" y="10016921"/>
                  </a:lnTo>
                </a:path>
                <a:path w="6883400" h="10017125">
                  <a:moveTo>
                    <a:pt x="6883323" y="9923653"/>
                  </a:moveTo>
                  <a:lnTo>
                    <a:pt x="6883323" y="9956876"/>
                  </a:lnTo>
                  <a:lnTo>
                    <a:pt x="6879894" y="9956266"/>
                  </a:lnTo>
                  <a:lnTo>
                    <a:pt x="6876846" y="9955657"/>
                  </a:lnTo>
                  <a:lnTo>
                    <a:pt x="6873544" y="9955352"/>
                  </a:lnTo>
                  <a:lnTo>
                    <a:pt x="6870242" y="9955047"/>
                  </a:lnTo>
                  <a:lnTo>
                    <a:pt x="6866813" y="9954742"/>
                  </a:lnTo>
                  <a:lnTo>
                    <a:pt x="6863765" y="9954742"/>
                  </a:lnTo>
                  <a:lnTo>
                    <a:pt x="6860463" y="9955047"/>
                  </a:lnTo>
                  <a:lnTo>
                    <a:pt x="6832396" y="9970592"/>
                  </a:lnTo>
                  <a:lnTo>
                    <a:pt x="6829983" y="9973945"/>
                  </a:lnTo>
                  <a:lnTo>
                    <a:pt x="6827570" y="9976993"/>
                  </a:lnTo>
                  <a:lnTo>
                    <a:pt x="6825665" y="9980041"/>
                  </a:lnTo>
                  <a:lnTo>
                    <a:pt x="6818680" y="9997109"/>
                  </a:lnTo>
                  <a:lnTo>
                    <a:pt x="6818680" y="9999853"/>
                  </a:lnTo>
                  <a:lnTo>
                    <a:pt x="6818426" y="10002596"/>
                  </a:lnTo>
                  <a:lnTo>
                    <a:pt x="6818680" y="10005339"/>
                  </a:lnTo>
                  <a:lnTo>
                    <a:pt x="6819315" y="10008082"/>
                  </a:lnTo>
                  <a:lnTo>
                    <a:pt x="6819950" y="10011130"/>
                  </a:lnTo>
                  <a:lnTo>
                    <a:pt x="6820839" y="10013873"/>
                  </a:lnTo>
                  <a:lnTo>
                    <a:pt x="6821982" y="10016921"/>
                  </a:lnTo>
                  <a:lnTo>
                    <a:pt x="6789470" y="10016921"/>
                  </a:lnTo>
                </a:path>
                <a:path w="6883400" h="10017125">
                  <a:moveTo>
                    <a:pt x="6797598" y="9923653"/>
                  </a:moveTo>
                  <a:lnTo>
                    <a:pt x="6797598" y="9932187"/>
                  </a:lnTo>
                  <a:lnTo>
                    <a:pt x="6789470" y="9932187"/>
                  </a:lnTo>
                </a:path>
                <a:path w="6883400" h="10017125">
                  <a:moveTo>
                    <a:pt x="6797598" y="9795637"/>
                  </a:moveTo>
                  <a:lnTo>
                    <a:pt x="6797598" y="9667316"/>
                  </a:lnTo>
                </a:path>
                <a:path w="6883400" h="10017125">
                  <a:moveTo>
                    <a:pt x="6883323" y="9923653"/>
                  </a:moveTo>
                  <a:lnTo>
                    <a:pt x="6883323" y="9888905"/>
                  </a:lnTo>
                  <a:lnTo>
                    <a:pt x="6880910" y="9889820"/>
                  </a:lnTo>
                  <a:lnTo>
                    <a:pt x="6878370" y="9890429"/>
                  </a:lnTo>
                  <a:lnTo>
                    <a:pt x="6875957" y="9890734"/>
                  </a:lnTo>
                  <a:lnTo>
                    <a:pt x="6873290" y="9891344"/>
                  </a:lnTo>
                  <a:lnTo>
                    <a:pt x="6870750" y="9891649"/>
                  </a:lnTo>
                  <a:lnTo>
                    <a:pt x="6868083" y="9891649"/>
                  </a:lnTo>
                  <a:lnTo>
                    <a:pt x="6865670" y="9891953"/>
                  </a:lnTo>
                  <a:lnTo>
                    <a:pt x="6862876" y="9891953"/>
                  </a:lnTo>
                  <a:lnTo>
                    <a:pt x="6860463" y="9891649"/>
                  </a:lnTo>
                  <a:lnTo>
                    <a:pt x="6857669" y="9891649"/>
                  </a:lnTo>
                  <a:lnTo>
                    <a:pt x="6855256" y="9891039"/>
                  </a:lnTo>
                  <a:lnTo>
                    <a:pt x="6852462" y="9890734"/>
                  </a:lnTo>
                  <a:lnTo>
                    <a:pt x="6850049" y="9890125"/>
                  </a:lnTo>
                  <a:lnTo>
                    <a:pt x="6847636" y="9889515"/>
                  </a:lnTo>
                  <a:lnTo>
                    <a:pt x="6845223" y="9888905"/>
                  </a:lnTo>
                  <a:lnTo>
                    <a:pt x="6842810" y="9887991"/>
                  </a:lnTo>
                  <a:lnTo>
                    <a:pt x="6840651" y="9887077"/>
                  </a:lnTo>
                  <a:lnTo>
                    <a:pt x="6838492" y="9885857"/>
                  </a:lnTo>
                  <a:lnTo>
                    <a:pt x="6836333" y="9884638"/>
                  </a:lnTo>
                  <a:lnTo>
                    <a:pt x="6834174" y="9883419"/>
                  </a:lnTo>
                  <a:lnTo>
                    <a:pt x="6832396" y="9881895"/>
                  </a:lnTo>
                  <a:lnTo>
                    <a:pt x="6830618" y="9880676"/>
                  </a:lnTo>
                  <a:lnTo>
                    <a:pt x="6828713" y="9878847"/>
                  </a:lnTo>
                  <a:lnTo>
                    <a:pt x="6827189" y="9877018"/>
                  </a:lnTo>
                  <a:lnTo>
                    <a:pt x="6825665" y="9875189"/>
                  </a:lnTo>
                  <a:lnTo>
                    <a:pt x="6824522" y="9873361"/>
                  </a:lnTo>
                  <a:lnTo>
                    <a:pt x="6823252" y="9871227"/>
                  </a:lnTo>
                  <a:lnTo>
                    <a:pt x="6822363" y="9869093"/>
                  </a:lnTo>
                  <a:lnTo>
                    <a:pt x="6821728" y="9866655"/>
                  </a:lnTo>
                  <a:lnTo>
                    <a:pt x="6820839" y="9864521"/>
                  </a:lnTo>
                  <a:lnTo>
                    <a:pt x="6820458" y="9861778"/>
                  </a:lnTo>
                  <a:lnTo>
                    <a:pt x="6820204" y="9859035"/>
                  </a:lnTo>
                  <a:lnTo>
                    <a:pt x="6820458" y="9856292"/>
                  </a:lnTo>
                  <a:lnTo>
                    <a:pt x="6821093" y="9853853"/>
                  </a:lnTo>
                  <a:lnTo>
                    <a:pt x="6821728" y="9851110"/>
                  </a:lnTo>
                  <a:lnTo>
                    <a:pt x="6822617" y="9848977"/>
                  </a:lnTo>
                  <a:lnTo>
                    <a:pt x="6823506" y="9846538"/>
                  </a:lnTo>
                  <a:lnTo>
                    <a:pt x="6824776" y="9844405"/>
                  </a:lnTo>
                  <a:lnTo>
                    <a:pt x="6826046" y="9842576"/>
                  </a:lnTo>
                  <a:lnTo>
                    <a:pt x="6827189" y="9840747"/>
                  </a:lnTo>
                  <a:lnTo>
                    <a:pt x="6829094" y="9838918"/>
                  </a:lnTo>
                  <a:lnTo>
                    <a:pt x="6830618" y="9837394"/>
                  </a:lnTo>
                  <a:lnTo>
                    <a:pt x="6832396" y="9835870"/>
                  </a:lnTo>
                  <a:lnTo>
                    <a:pt x="6834174" y="9834651"/>
                  </a:lnTo>
                  <a:lnTo>
                    <a:pt x="6836333" y="9833127"/>
                  </a:lnTo>
                  <a:lnTo>
                    <a:pt x="6838492" y="9832213"/>
                  </a:lnTo>
                  <a:lnTo>
                    <a:pt x="6840651" y="9831298"/>
                  </a:lnTo>
                  <a:lnTo>
                    <a:pt x="6842810" y="9830079"/>
                  </a:lnTo>
                  <a:lnTo>
                    <a:pt x="6845223" y="9829469"/>
                  </a:lnTo>
                  <a:lnTo>
                    <a:pt x="6847382" y="9828555"/>
                  </a:lnTo>
                  <a:lnTo>
                    <a:pt x="6849795" y="9827945"/>
                  </a:lnTo>
                  <a:lnTo>
                    <a:pt x="6852208" y="9827641"/>
                  </a:lnTo>
                  <a:lnTo>
                    <a:pt x="6855002" y="9827031"/>
                  </a:lnTo>
                  <a:lnTo>
                    <a:pt x="6857415" y="9826726"/>
                  </a:lnTo>
                  <a:lnTo>
                    <a:pt x="6860082" y="9826726"/>
                  </a:lnTo>
                  <a:lnTo>
                    <a:pt x="6862622" y="9826421"/>
                  </a:lnTo>
                  <a:lnTo>
                    <a:pt x="6865289" y="9826421"/>
                  </a:lnTo>
                  <a:lnTo>
                    <a:pt x="6867702" y="9826421"/>
                  </a:lnTo>
                  <a:lnTo>
                    <a:pt x="6870496" y="9826421"/>
                  </a:lnTo>
                  <a:lnTo>
                    <a:pt x="6872909" y="9826726"/>
                  </a:lnTo>
                  <a:lnTo>
                    <a:pt x="6875703" y="9826726"/>
                  </a:lnTo>
                  <a:lnTo>
                    <a:pt x="6878116" y="9827336"/>
                  </a:lnTo>
                  <a:lnTo>
                    <a:pt x="6880910" y="9827336"/>
                  </a:lnTo>
                  <a:lnTo>
                    <a:pt x="6883323" y="9827945"/>
                  </a:lnTo>
                  <a:lnTo>
                    <a:pt x="6883323" y="9795637"/>
                  </a:lnTo>
                </a:path>
                <a:path w="6883400" h="10017125">
                  <a:moveTo>
                    <a:pt x="304" y="93852"/>
                  </a:moveTo>
                  <a:lnTo>
                    <a:pt x="0" y="126746"/>
                  </a:lnTo>
                  <a:lnTo>
                    <a:pt x="2438" y="126111"/>
                  </a:lnTo>
                  <a:lnTo>
                    <a:pt x="4876" y="125602"/>
                  </a:lnTo>
                  <a:lnTo>
                    <a:pt x="7619" y="124968"/>
                  </a:lnTo>
                  <a:lnTo>
                    <a:pt x="10058" y="124587"/>
                  </a:lnTo>
                  <a:lnTo>
                    <a:pt x="12496" y="124332"/>
                  </a:lnTo>
                  <a:lnTo>
                    <a:pt x="15239" y="124078"/>
                  </a:lnTo>
                  <a:lnTo>
                    <a:pt x="17678" y="124078"/>
                  </a:lnTo>
                  <a:lnTo>
                    <a:pt x="20421" y="124078"/>
                  </a:lnTo>
                  <a:lnTo>
                    <a:pt x="22859" y="124078"/>
                  </a:lnTo>
                  <a:lnTo>
                    <a:pt x="25603" y="124332"/>
                  </a:lnTo>
                  <a:lnTo>
                    <a:pt x="28041" y="124587"/>
                  </a:lnTo>
                  <a:lnTo>
                    <a:pt x="30784" y="125222"/>
                  </a:lnTo>
                  <a:lnTo>
                    <a:pt x="33223" y="125602"/>
                  </a:lnTo>
                  <a:lnTo>
                    <a:pt x="35661" y="126492"/>
                  </a:lnTo>
                  <a:lnTo>
                    <a:pt x="38100" y="127126"/>
                  </a:lnTo>
                  <a:lnTo>
                    <a:pt x="40233" y="128016"/>
                  </a:lnTo>
                  <a:lnTo>
                    <a:pt x="42671" y="128904"/>
                  </a:lnTo>
                  <a:lnTo>
                    <a:pt x="44805" y="129794"/>
                  </a:lnTo>
                  <a:lnTo>
                    <a:pt x="46939" y="131064"/>
                  </a:lnTo>
                  <a:lnTo>
                    <a:pt x="49072" y="132206"/>
                  </a:lnTo>
                  <a:lnTo>
                    <a:pt x="50901" y="133730"/>
                  </a:lnTo>
                  <a:lnTo>
                    <a:pt x="52730" y="135000"/>
                  </a:lnTo>
                  <a:lnTo>
                    <a:pt x="54559" y="136778"/>
                  </a:lnTo>
                  <a:lnTo>
                    <a:pt x="56083" y="138302"/>
                  </a:lnTo>
                  <a:lnTo>
                    <a:pt x="57302" y="140207"/>
                  </a:lnTo>
                  <a:lnTo>
                    <a:pt x="58826" y="142367"/>
                  </a:lnTo>
                  <a:lnTo>
                    <a:pt x="59740" y="144145"/>
                  </a:lnTo>
                  <a:lnTo>
                    <a:pt x="60959" y="146303"/>
                  </a:lnTo>
                  <a:lnTo>
                    <a:pt x="61569" y="148717"/>
                  </a:lnTo>
                  <a:lnTo>
                    <a:pt x="62179" y="150875"/>
                  </a:lnTo>
                  <a:lnTo>
                    <a:pt x="62788" y="153289"/>
                  </a:lnTo>
                  <a:lnTo>
                    <a:pt x="63093" y="156082"/>
                  </a:lnTo>
                  <a:lnTo>
                    <a:pt x="62788" y="158750"/>
                  </a:lnTo>
                  <a:lnTo>
                    <a:pt x="62179" y="161163"/>
                  </a:lnTo>
                  <a:lnTo>
                    <a:pt x="61569" y="163702"/>
                  </a:lnTo>
                  <a:lnTo>
                    <a:pt x="54254" y="175514"/>
                  </a:lnTo>
                  <a:lnTo>
                    <a:pt x="52730" y="177419"/>
                  </a:lnTo>
                  <a:lnTo>
                    <a:pt x="50901" y="178562"/>
                  </a:lnTo>
                  <a:lnTo>
                    <a:pt x="49072" y="180086"/>
                  </a:lnTo>
                  <a:lnTo>
                    <a:pt x="46939" y="181355"/>
                  </a:lnTo>
                  <a:lnTo>
                    <a:pt x="44805" y="182245"/>
                  </a:lnTo>
                  <a:lnTo>
                    <a:pt x="42671" y="183515"/>
                  </a:lnTo>
                  <a:lnTo>
                    <a:pt x="40538" y="184403"/>
                  </a:lnTo>
                  <a:lnTo>
                    <a:pt x="38100" y="185039"/>
                  </a:lnTo>
                  <a:lnTo>
                    <a:pt x="35966" y="185927"/>
                  </a:lnTo>
                  <a:lnTo>
                    <a:pt x="33223" y="186181"/>
                  </a:lnTo>
                  <a:lnTo>
                    <a:pt x="31089" y="186817"/>
                  </a:lnTo>
                  <a:lnTo>
                    <a:pt x="28346" y="187451"/>
                  </a:lnTo>
                  <a:lnTo>
                    <a:pt x="25907" y="187451"/>
                  </a:lnTo>
                  <a:lnTo>
                    <a:pt x="23164" y="187705"/>
                  </a:lnTo>
                  <a:lnTo>
                    <a:pt x="20726" y="188087"/>
                  </a:lnTo>
                  <a:lnTo>
                    <a:pt x="17983" y="188087"/>
                  </a:lnTo>
                  <a:lnTo>
                    <a:pt x="15544" y="188087"/>
                  </a:lnTo>
                  <a:lnTo>
                    <a:pt x="12801" y="188087"/>
                  </a:lnTo>
                  <a:lnTo>
                    <a:pt x="10363" y="187705"/>
                  </a:lnTo>
                  <a:lnTo>
                    <a:pt x="7619" y="187451"/>
                  </a:lnTo>
                  <a:lnTo>
                    <a:pt x="5181" y="187071"/>
                  </a:lnTo>
                  <a:lnTo>
                    <a:pt x="2438" y="186817"/>
                  </a:lnTo>
                  <a:lnTo>
                    <a:pt x="0" y="186563"/>
                  </a:lnTo>
                  <a:lnTo>
                    <a:pt x="304" y="219075"/>
                  </a:lnTo>
                </a:path>
                <a:path w="6883400" h="10017125">
                  <a:moveTo>
                    <a:pt x="85343" y="93852"/>
                  </a:moveTo>
                  <a:lnTo>
                    <a:pt x="85343" y="219075"/>
                  </a:lnTo>
                </a:path>
                <a:path w="6883400" h="10017125">
                  <a:moveTo>
                    <a:pt x="304" y="219075"/>
                  </a:moveTo>
                  <a:lnTo>
                    <a:pt x="0" y="251714"/>
                  </a:lnTo>
                  <a:lnTo>
                    <a:pt x="2438" y="251078"/>
                  </a:lnTo>
                  <a:lnTo>
                    <a:pt x="4876" y="250571"/>
                  </a:lnTo>
                  <a:lnTo>
                    <a:pt x="7619" y="249936"/>
                  </a:lnTo>
                  <a:lnTo>
                    <a:pt x="10058" y="249554"/>
                  </a:lnTo>
                  <a:lnTo>
                    <a:pt x="12496" y="249300"/>
                  </a:lnTo>
                  <a:lnTo>
                    <a:pt x="15239" y="249300"/>
                  </a:lnTo>
                  <a:lnTo>
                    <a:pt x="17678" y="249047"/>
                  </a:lnTo>
                  <a:lnTo>
                    <a:pt x="20421" y="249047"/>
                  </a:lnTo>
                  <a:lnTo>
                    <a:pt x="22859" y="249300"/>
                  </a:lnTo>
                  <a:lnTo>
                    <a:pt x="25603" y="249300"/>
                  </a:lnTo>
                  <a:lnTo>
                    <a:pt x="28041" y="249554"/>
                  </a:lnTo>
                  <a:lnTo>
                    <a:pt x="30784" y="250190"/>
                  </a:lnTo>
                  <a:lnTo>
                    <a:pt x="33223" y="250825"/>
                  </a:lnTo>
                  <a:lnTo>
                    <a:pt x="35661" y="251460"/>
                  </a:lnTo>
                  <a:lnTo>
                    <a:pt x="38100" y="252095"/>
                  </a:lnTo>
                  <a:lnTo>
                    <a:pt x="40233" y="252983"/>
                  </a:lnTo>
                  <a:lnTo>
                    <a:pt x="42671" y="253873"/>
                  </a:lnTo>
                  <a:lnTo>
                    <a:pt x="44805" y="254762"/>
                  </a:lnTo>
                  <a:lnTo>
                    <a:pt x="46939" y="256031"/>
                  </a:lnTo>
                  <a:lnTo>
                    <a:pt x="49072" y="257175"/>
                  </a:lnTo>
                  <a:lnTo>
                    <a:pt x="50901" y="258699"/>
                  </a:lnTo>
                  <a:lnTo>
                    <a:pt x="52730" y="260223"/>
                  </a:lnTo>
                  <a:lnTo>
                    <a:pt x="54559" y="261747"/>
                  </a:lnTo>
                  <a:lnTo>
                    <a:pt x="56083" y="263271"/>
                  </a:lnTo>
                  <a:lnTo>
                    <a:pt x="57302" y="265175"/>
                  </a:lnTo>
                  <a:lnTo>
                    <a:pt x="58826" y="267335"/>
                  </a:lnTo>
                  <a:lnTo>
                    <a:pt x="59740" y="269113"/>
                  </a:lnTo>
                  <a:lnTo>
                    <a:pt x="60959" y="271272"/>
                  </a:lnTo>
                  <a:lnTo>
                    <a:pt x="61569" y="273685"/>
                  </a:lnTo>
                  <a:lnTo>
                    <a:pt x="62179" y="275844"/>
                  </a:lnTo>
                  <a:lnTo>
                    <a:pt x="62788" y="278511"/>
                  </a:lnTo>
                  <a:lnTo>
                    <a:pt x="63093" y="281050"/>
                  </a:lnTo>
                  <a:lnTo>
                    <a:pt x="62788" y="283718"/>
                  </a:lnTo>
                  <a:lnTo>
                    <a:pt x="62179" y="286130"/>
                  </a:lnTo>
                  <a:lnTo>
                    <a:pt x="61569" y="288671"/>
                  </a:lnTo>
                  <a:lnTo>
                    <a:pt x="55778" y="298957"/>
                  </a:lnTo>
                  <a:lnTo>
                    <a:pt x="54254" y="300863"/>
                  </a:lnTo>
                  <a:lnTo>
                    <a:pt x="38100" y="310006"/>
                  </a:lnTo>
                  <a:lnTo>
                    <a:pt x="35966" y="310896"/>
                  </a:lnTo>
                  <a:lnTo>
                    <a:pt x="33223" y="311530"/>
                  </a:lnTo>
                  <a:lnTo>
                    <a:pt x="31089" y="311785"/>
                  </a:lnTo>
                  <a:lnTo>
                    <a:pt x="28346" y="312420"/>
                  </a:lnTo>
                  <a:lnTo>
                    <a:pt x="25907" y="312674"/>
                  </a:lnTo>
                  <a:lnTo>
                    <a:pt x="23164" y="312674"/>
                  </a:lnTo>
                  <a:lnTo>
                    <a:pt x="20726" y="313054"/>
                  </a:lnTo>
                  <a:lnTo>
                    <a:pt x="17983" y="313054"/>
                  </a:lnTo>
                  <a:lnTo>
                    <a:pt x="15544" y="313054"/>
                  </a:lnTo>
                  <a:lnTo>
                    <a:pt x="12801" y="313054"/>
                  </a:lnTo>
                  <a:lnTo>
                    <a:pt x="10363" y="312674"/>
                  </a:lnTo>
                  <a:lnTo>
                    <a:pt x="7619" y="312674"/>
                  </a:lnTo>
                  <a:lnTo>
                    <a:pt x="5181" y="312039"/>
                  </a:lnTo>
                  <a:lnTo>
                    <a:pt x="2438" y="311785"/>
                  </a:lnTo>
                  <a:lnTo>
                    <a:pt x="0" y="311530"/>
                  </a:lnTo>
                  <a:lnTo>
                    <a:pt x="304" y="344043"/>
                  </a:lnTo>
                </a:path>
                <a:path w="6883400" h="10017125">
                  <a:moveTo>
                    <a:pt x="85343" y="219075"/>
                  </a:moveTo>
                  <a:lnTo>
                    <a:pt x="85343" y="344043"/>
                  </a:lnTo>
                </a:path>
                <a:path w="6883400" h="10017125">
                  <a:moveTo>
                    <a:pt x="304" y="344043"/>
                  </a:moveTo>
                  <a:lnTo>
                    <a:pt x="0" y="376681"/>
                  </a:lnTo>
                  <a:lnTo>
                    <a:pt x="2438" y="376047"/>
                  </a:lnTo>
                  <a:lnTo>
                    <a:pt x="4876" y="375539"/>
                  </a:lnTo>
                  <a:lnTo>
                    <a:pt x="7619" y="375157"/>
                  </a:lnTo>
                  <a:lnTo>
                    <a:pt x="10058" y="374523"/>
                  </a:lnTo>
                  <a:lnTo>
                    <a:pt x="12496" y="374269"/>
                  </a:lnTo>
                  <a:lnTo>
                    <a:pt x="15239" y="374269"/>
                  </a:lnTo>
                  <a:lnTo>
                    <a:pt x="17678" y="374015"/>
                  </a:lnTo>
                  <a:lnTo>
                    <a:pt x="20421" y="374015"/>
                  </a:lnTo>
                  <a:lnTo>
                    <a:pt x="22859" y="374269"/>
                  </a:lnTo>
                  <a:lnTo>
                    <a:pt x="25603" y="374269"/>
                  </a:lnTo>
                  <a:lnTo>
                    <a:pt x="28041" y="374903"/>
                  </a:lnTo>
                  <a:lnTo>
                    <a:pt x="30784" y="375157"/>
                  </a:lnTo>
                  <a:lnTo>
                    <a:pt x="33223" y="375793"/>
                  </a:lnTo>
                  <a:lnTo>
                    <a:pt x="35661" y="376427"/>
                  </a:lnTo>
                  <a:lnTo>
                    <a:pt x="38100" y="377063"/>
                  </a:lnTo>
                  <a:lnTo>
                    <a:pt x="40233" y="377951"/>
                  </a:lnTo>
                  <a:lnTo>
                    <a:pt x="42671" y="378841"/>
                  </a:lnTo>
                  <a:lnTo>
                    <a:pt x="44805" y="379729"/>
                  </a:lnTo>
                  <a:lnTo>
                    <a:pt x="46939" y="381000"/>
                  </a:lnTo>
                  <a:lnTo>
                    <a:pt x="49072" y="382143"/>
                  </a:lnTo>
                  <a:lnTo>
                    <a:pt x="50901" y="383667"/>
                  </a:lnTo>
                  <a:lnTo>
                    <a:pt x="52730" y="385191"/>
                  </a:lnTo>
                  <a:lnTo>
                    <a:pt x="54559" y="386715"/>
                  </a:lnTo>
                  <a:lnTo>
                    <a:pt x="56083" y="388239"/>
                  </a:lnTo>
                  <a:lnTo>
                    <a:pt x="57302" y="390144"/>
                  </a:lnTo>
                  <a:lnTo>
                    <a:pt x="58826" y="392302"/>
                  </a:lnTo>
                  <a:lnTo>
                    <a:pt x="59740" y="394080"/>
                  </a:lnTo>
                  <a:lnTo>
                    <a:pt x="60959" y="396240"/>
                  </a:lnTo>
                  <a:lnTo>
                    <a:pt x="61569" y="398652"/>
                  </a:lnTo>
                  <a:lnTo>
                    <a:pt x="62179" y="400812"/>
                  </a:lnTo>
                  <a:lnTo>
                    <a:pt x="62788" y="403478"/>
                  </a:lnTo>
                  <a:lnTo>
                    <a:pt x="63093" y="406019"/>
                  </a:lnTo>
                  <a:lnTo>
                    <a:pt x="62788" y="408686"/>
                  </a:lnTo>
                  <a:lnTo>
                    <a:pt x="62179" y="411099"/>
                  </a:lnTo>
                  <a:lnTo>
                    <a:pt x="61569" y="413639"/>
                  </a:lnTo>
                  <a:lnTo>
                    <a:pt x="55778" y="423925"/>
                  </a:lnTo>
                  <a:lnTo>
                    <a:pt x="54254" y="425830"/>
                  </a:lnTo>
                  <a:lnTo>
                    <a:pt x="38100" y="434975"/>
                  </a:lnTo>
                  <a:lnTo>
                    <a:pt x="35966" y="435864"/>
                  </a:lnTo>
                  <a:lnTo>
                    <a:pt x="33223" y="436499"/>
                  </a:lnTo>
                  <a:lnTo>
                    <a:pt x="31089" y="436752"/>
                  </a:lnTo>
                  <a:lnTo>
                    <a:pt x="28346" y="437388"/>
                  </a:lnTo>
                  <a:lnTo>
                    <a:pt x="25907" y="437642"/>
                  </a:lnTo>
                  <a:lnTo>
                    <a:pt x="23164" y="437642"/>
                  </a:lnTo>
                  <a:lnTo>
                    <a:pt x="20726" y="438023"/>
                  </a:lnTo>
                  <a:lnTo>
                    <a:pt x="17983" y="438023"/>
                  </a:lnTo>
                  <a:lnTo>
                    <a:pt x="15544" y="438023"/>
                  </a:lnTo>
                  <a:lnTo>
                    <a:pt x="12801" y="438023"/>
                  </a:lnTo>
                  <a:lnTo>
                    <a:pt x="10363" y="437642"/>
                  </a:lnTo>
                  <a:lnTo>
                    <a:pt x="7619" y="437642"/>
                  </a:lnTo>
                  <a:lnTo>
                    <a:pt x="5181" y="437388"/>
                  </a:lnTo>
                  <a:lnTo>
                    <a:pt x="2438" y="437006"/>
                  </a:lnTo>
                  <a:lnTo>
                    <a:pt x="0" y="436499"/>
                  </a:lnTo>
                  <a:lnTo>
                    <a:pt x="304" y="469011"/>
                  </a:lnTo>
                </a:path>
                <a:path w="6883400" h="10017125">
                  <a:moveTo>
                    <a:pt x="85343" y="344043"/>
                  </a:moveTo>
                  <a:lnTo>
                    <a:pt x="85343" y="469011"/>
                  </a:lnTo>
                </a:path>
                <a:path w="6883400" h="10017125">
                  <a:moveTo>
                    <a:pt x="304" y="469011"/>
                  </a:moveTo>
                  <a:lnTo>
                    <a:pt x="0" y="501650"/>
                  </a:lnTo>
                  <a:lnTo>
                    <a:pt x="2438" y="501015"/>
                  </a:lnTo>
                  <a:lnTo>
                    <a:pt x="4876" y="500506"/>
                  </a:lnTo>
                  <a:lnTo>
                    <a:pt x="7619" y="500125"/>
                  </a:lnTo>
                  <a:lnTo>
                    <a:pt x="10058" y="499491"/>
                  </a:lnTo>
                  <a:lnTo>
                    <a:pt x="12496" y="499237"/>
                  </a:lnTo>
                  <a:lnTo>
                    <a:pt x="15239" y="499237"/>
                  </a:lnTo>
                  <a:lnTo>
                    <a:pt x="17678" y="498982"/>
                  </a:lnTo>
                  <a:lnTo>
                    <a:pt x="20421" y="498982"/>
                  </a:lnTo>
                  <a:lnTo>
                    <a:pt x="22859" y="499237"/>
                  </a:lnTo>
                  <a:lnTo>
                    <a:pt x="25603" y="499237"/>
                  </a:lnTo>
                  <a:lnTo>
                    <a:pt x="28041" y="499872"/>
                  </a:lnTo>
                  <a:lnTo>
                    <a:pt x="30784" y="500125"/>
                  </a:lnTo>
                  <a:lnTo>
                    <a:pt x="33223" y="500761"/>
                  </a:lnTo>
                  <a:lnTo>
                    <a:pt x="35661" y="501396"/>
                  </a:lnTo>
                  <a:lnTo>
                    <a:pt x="38100" y="502030"/>
                  </a:lnTo>
                  <a:lnTo>
                    <a:pt x="40233" y="502920"/>
                  </a:lnTo>
                  <a:lnTo>
                    <a:pt x="42671" y="503808"/>
                  </a:lnTo>
                  <a:lnTo>
                    <a:pt x="44805" y="504698"/>
                  </a:lnTo>
                  <a:lnTo>
                    <a:pt x="46939" y="505968"/>
                  </a:lnTo>
                  <a:lnTo>
                    <a:pt x="49072" y="507111"/>
                  </a:lnTo>
                  <a:lnTo>
                    <a:pt x="50901" y="508635"/>
                  </a:lnTo>
                  <a:lnTo>
                    <a:pt x="52730" y="510158"/>
                  </a:lnTo>
                  <a:lnTo>
                    <a:pt x="54559" y="511682"/>
                  </a:lnTo>
                  <a:lnTo>
                    <a:pt x="56083" y="513588"/>
                  </a:lnTo>
                  <a:lnTo>
                    <a:pt x="57302" y="515112"/>
                  </a:lnTo>
                  <a:lnTo>
                    <a:pt x="58826" y="517271"/>
                  </a:lnTo>
                  <a:lnTo>
                    <a:pt x="63093" y="530987"/>
                  </a:lnTo>
                  <a:lnTo>
                    <a:pt x="62788" y="533653"/>
                  </a:lnTo>
                  <a:lnTo>
                    <a:pt x="62179" y="536067"/>
                  </a:lnTo>
                  <a:lnTo>
                    <a:pt x="61569" y="538606"/>
                  </a:lnTo>
                  <a:lnTo>
                    <a:pt x="54254" y="550799"/>
                  </a:lnTo>
                  <a:lnTo>
                    <a:pt x="52730" y="552323"/>
                  </a:lnTo>
                  <a:lnTo>
                    <a:pt x="38100" y="559943"/>
                  </a:lnTo>
                  <a:lnTo>
                    <a:pt x="35966" y="560831"/>
                  </a:lnTo>
                  <a:lnTo>
                    <a:pt x="33223" y="561467"/>
                  </a:lnTo>
                  <a:lnTo>
                    <a:pt x="31089" y="561721"/>
                  </a:lnTo>
                  <a:lnTo>
                    <a:pt x="28346" y="562355"/>
                  </a:lnTo>
                  <a:lnTo>
                    <a:pt x="25907" y="562610"/>
                  </a:lnTo>
                  <a:lnTo>
                    <a:pt x="23164" y="562610"/>
                  </a:lnTo>
                  <a:lnTo>
                    <a:pt x="20726" y="562991"/>
                  </a:lnTo>
                  <a:lnTo>
                    <a:pt x="17983" y="562991"/>
                  </a:lnTo>
                  <a:lnTo>
                    <a:pt x="15544" y="562991"/>
                  </a:lnTo>
                  <a:lnTo>
                    <a:pt x="12801" y="562991"/>
                  </a:lnTo>
                  <a:lnTo>
                    <a:pt x="10363" y="562610"/>
                  </a:lnTo>
                  <a:lnTo>
                    <a:pt x="7619" y="562610"/>
                  </a:lnTo>
                  <a:lnTo>
                    <a:pt x="5181" y="562355"/>
                  </a:lnTo>
                  <a:lnTo>
                    <a:pt x="2438" y="561975"/>
                  </a:lnTo>
                  <a:lnTo>
                    <a:pt x="0" y="561467"/>
                  </a:lnTo>
                  <a:lnTo>
                    <a:pt x="304" y="593978"/>
                  </a:lnTo>
                </a:path>
                <a:path w="6883400" h="10017125">
                  <a:moveTo>
                    <a:pt x="85343" y="469011"/>
                  </a:moveTo>
                  <a:lnTo>
                    <a:pt x="85343" y="593978"/>
                  </a:lnTo>
                </a:path>
                <a:path w="6883400" h="10017125">
                  <a:moveTo>
                    <a:pt x="304" y="593978"/>
                  </a:moveTo>
                  <a:lnTo>
                    <a:pt x="0" y="626999"/>
                  </a:lnTo>
                  <a:lnTo>
                    <a:pt x="2438" y="625982"/>
                  </a:lnTo>
                  <a:lnTo>
                    <a:pt x="4876" y="625475"/>
                  </a:lnTo>
                  <a:lnTo>
                    <a:pt x="7619" y="625094"/>
                  </a:lnTo>
                  <a:lnTo>
                    <a:pt x="10058" y="624458"/>
                  </a:lnTo>
                  <a:lnTo>
                    <a:pt x="12496" y="624458"/>
                  </a:lnTo>
                  <a:lnTo>
                    <a:pt x="15239" y="624204"/>
                  </a:lnTo>
                  <a:lnTo>
                    <a:pt x="17678" y="624204"/>
                  </a:lnTo>
                  <a:lnTo>
                    <a:pt x="20421" y="624204"/>
                  </a:lnTo>
                  <a:lnTo>
                    <a:pt x="22859" y="624204"/>
                  </a:lnTo>
                  <a:lnTo>
                    <a:pt x="25603" y="624458"/>
                  </a:lnTo>
                  <a:lnTo>
                    <a:pt x="28041" y="624840"/>
                  </a:lnTo>
                  <a:lnTo>
                    <a:pt x="30784" y="625094"/>
                  </a:lnTo>
                  <a:lnTo>
                    <a:pt x="33223" y="625728"/>
                  </a:lnTo>
                  <a:lnTo>
                    <a:pt x="35661" y="626364"/>
                  </a:lnTo>
                  <a:lnTo>
                    <a:pt x="38100" y="626999"/>
                  </a:lnTo>
                  <a:lnTo>
                    <a:pt x="40233" y="627888"/>
                  </a:lnTo>
                  <a:lnTo>
                    <a:pt x="42671" y="628776"/>
                  </a:lnTo>
                  <a:lnTo>
                    <a:pt x="44805" y="630047"/>
                  </a:lnTo>
                  <a:lnTo>
                    <a:pt x="46939" y="631190"/>
                  </a:lnTo>
                  <a:lnTo>
                    <a:pt x="49072" y="632460"/>
                  </a:lnTo>
                  <a:lnTo>
                    <a:pt x="50901" y="633602"/>
                  </a:lnTo>
                  <a:lnTo>
                    <a:pt x="52730" y="635126"/>
                  </a:lnTo>
                  <a:lnTo>
                    <a:pt x="54559" y="636651"/>
                  </a:lnTo>
                  <a:lnTo>
                    <a:pt x="56083" y="638555"/>
                  </a:lnTo>
                  <a:lnTo>
                    <a:pt x="57302" y="640333"/>
                  </a:lnTo>
                  <a:lnTo>
                    <a:pt x="58826" y="642239"/>
                  </a:lnTo>
                  <a:lnTo>
                    <a:pt x="59740" y="644271"/>
                  </a:lnTo>
                  <a:lnTo>
                    <a:pt x="60959" y="646429"/>
                  </a:lnTo>
                  <a:lnTo>
                    <a:pt x="61569" y="648589"/>
                  </a:lnTo>
                  <a:lnTo>
                    <a:pt x="62179" y="651001"/>
                  </a:lnTo>
                  <a:lnTo>
                    <a:pt x="62788" y="653415"/>
                  </a:lnTo>
                  <a:lnTo>
                    <a:pt x="63093" y="655954"/>
                  </a:lnTo>
                  <a:lnTo>
                    <a:pt x="54254" y="675767"/>
                  </a:lnTo>
                  <a:lnTo>
                    <a:pt x="52730" y="677291"/>
                  </a:lnTo>
                  <a:lnTo>
                    <a:pt x="31089" y="686689"/>
                  </a:lnTo>
                  <a:lnTo>
                    <a:pt x="28346" y="687324"/>
                  </a:lnTo>
                  <a:lnTo>
                    <a:pt x="25907" y="687577"/>
                  </a:lnTo>
                  <a:lnTo>
                    <a:pt x="23164" y="687958"/>
                  </a:lnTo>
                  <a:lnTo>
                    <a:pt x="20726" y="687958"/>
                  </a:lnTo>
                  <a:lnTo>
                    <a:pt x="17983" y="687958"/>
                  </a:lnTo>
                  <a:lnTo>
                    <a:pt x="15544" y="687958"/>
                  </a:lnTo>
                  <a:lnTo>
                    <a:pt x="12801" y="687958"/>
                  </a:lnTo>
                  <a:lnTo>
                    <a:pt x="10363" y="687958"/>
                  </a:lnTo>
                  <a:lnTo>
                    <a:pt x="7619" y="687577"/>
                  </a:lnTo>
                  <a:lnTo>
                    <a:pt x="5181" y="687324"/>
                  </a:lnTo>
                  <a:lnTo>
                    <a:pt x="2438" y="686943"/>
                  </a:lnTo>
                  <a:lnTo>
                    <a:pt x="0" y="686435"/>
                  </a:lnTo>
                  <a:lnTo>
                    <a:pt x="304" y="718947"/>
                  </a:lnTo>
                </a:path>
                <a:path w="6883400" h="10017125">
                  <a:moveTo>
                    <a:pt x="85343" y="593978"/>
                  </a:moveTo>
                  <a:lnTo>
                    <a:pt x="85343" y="718947"/>
                  </a:lnTo>
                </a:path>
                <a:path w="6883400" h="10017125">
                  <a:moveTo>
                    <a:pt x="304" y="718947"/>
                  </a:moveTo>
                  <a:lnTo>
                    <a:pt x="0" y="751967"/>
                  </a:lnTo>
                  <a:lnTo>
                    <a:pt x="2438" y="751331"/>
                  </a:lnTo>
                  <a:lnTo>
                    <a:pt x="4876" y="750443"/>
                  </a:lnTo>
                  <a:lnTo>
                    <a:pt x="7619" y="750062"/>
                  </a:lnTo>
                  <a:lnTo>
                    <a:pt x="10058" y="749807"/>
                  </a:lnTo>
                  <a:lnTo>
                    <a:pt x="12496" y="749426"/>
                  </a:lnTo>
                  <a:lnTo>
                    <a:pt x="15239" y="749173"/>
                  </a:lnTo>
                  <a:lnTo>
                    <a:pt x="17678" y="749173"/>
                  </a:lnTo>
                  <a:lnTo>
                    <a:pt x="20421" y="749173"/>
                  </a:lnTo>
                  <a:lnTo>
                    <a:pt x="22859" y="749173"/>
                  </a:lnTo>
                  <a:lnTo>
                    <a:pt x="25603" y="749426"/>
                  </a:lnTo>
                  <a:lnTo>
                    <a:pt x="28041" y="749807"/>
                  </a:lnTo>
                  <a:lnTo>
                    <a:pt x="30784" y="750062"/>
                  </a:lnTo>
                  <a:lnTo>
                    <a:pt x="33223" y="750697"/>
                  </a:lnTo>
                  <a:lnTo>
                    <a:pt x="35661" y="751331"/>
                  </a:lnTo>
                  <a:lnTo>
                    <a:pt x="38100" y="751967"/>
                  </a:lnTo>
                  <a:lnTo>
                    <a:pt x="40233" y="752855"/>
                  </a:lnTo>
                  <a:lnTo>
                    <a:pt x="42671" y="753745"/>
                  </a:lnTo>
                  <a:lnTo>
                    <a:pt x="44805" y="755015"/>
                  </a:lnTo>
                  <a:lnTo>
                    <a:pt x="46939" y="756157"/>
                  </a:lnTo>
                  <a:lnTo>
                    <a:pt x="49072" y="757427"/>
                  </a:lnTo>
                  <a:lnTo>
                    <a:pt x="50901" y="758571"/>
                  </a:lnTo>
                  <a:lnTo>
                    <a:pt x="52730" y="760095"/>
                  </a:lnTo>
                  <a:lnTo>
                    <a:pt x="54559" y="761619"/>
                  </a:lnTo>
                  <a:lnTo>
                    <a:pt x="56083" y="763524"/>
                  </a:lnTo>
                  <a:lnTo>
                    <a:pt x="57302" y="765301"/>
                  </a:lnTo>
                  <a:lnTo>
                    <a:pt x="58826" y="767206"/>
                  </a:lnTo>
                  <a:lnTo>
                    <a:pt x="59740" y="769239"/>
                  </a:lnTo>
                  <a:lnTo>
                    <a:pt x="60959" y="771398"/>
                  </a:lnTo>
                  <a:lnTo>
                    <a:pt x="61569" y="773556"/>
                  </a:lnTo>
                  <a:lnTo>
                    <a:pt x="62179" y="775970"/>
                  </a:lnTo>
                  <a:lnTo>
                    <a:pt x="62788" y="778382"/>
                  </a:lnTo>
                  <a:lnTo>
                    <a:pt x="63093" y="780923"/>
                  </a:lnTo>
                  <a:lnTo>
                    <a:pt x="62788" y="783590"/>
                  </a:lnTo>
                  <a:lnTo>
                    <a:pt x="62179" y="786383"/>
                  </a:lnTo>
                  <a:lnTo>
                    <a:pt x="61569" y="788797"/>
                  </a:lnTo>
                  <a:lnTo>
                    <a:pt x="60655" y="790955"/>
                  </a:lnTo>
                  <a:lnTo>
                    <a:pt x="59740" y="793369"/>
                  </a:lnTo>
                  <a:lnTo>
                    <a:pt x="58521" y="795147"/>
                  </a:lnTo>
                  <a:lnTo>
                    <a:pt x="57302" y="797305"/>
                  </a:lnTo>
                  <a:lnTo>
                    <a:pt x="55778" y="799211"/>
                  </a:lnTo>
                  <a:lnTo>
                    <a:pt x="33223" y="811402"/>
                  </a:lnTo>
                  <a:lnTo>
                    <a:pt x="31089" y="811911"/>
                  </a:lnTo>
                  <a:lnTo>
                    <a:pt x="28346" y="812292"/>
                  </a:lnTo>
                  <a:lnTo>
                    <a:pt x="25907" y="812546"/>
                  </a:lnTo>
                  <a:lnTo>
                    <a:pt x="23164" y="812926"/>
                  </a:lnTo>
                  <a:lnTo>
                    <a:pt x="20726" y="812926"/>
                  </a:lnTo>
                  <a:lnTo>
                    <a:pt x="17983" y="813180"/>
                  </a:lnTo>
                  <a:lnTo>
                    <a:pt x="15544" y="813180"/>
                  </a:lnTo>
                  <a:lnTo>
                    <a:pt x="12801" y="812926"/>
                  </a:lnTo>
                  <a:lnTo>
                    <a:pt x="10363" y="812926"/>
                  </a:lnTo>
                  <a:lnTo>
                    <a:pt x="7619" y="812546"/>
                  </a:lnTo>
                  <a:lnTo>
                    <a:pt x="5181" y="812292"/>
                  </a:lnTo>
                  <a:lnTo>
                    <a:pt x="2438" y="811911"/>
                  </a:lnTo>
                  <a:lnTo>
                    <a:pt x="0" y="811402"/>
                  </a:lnTo>
                  <a:lnTo>
                    <a:pt x="304" y="843915"/>
                  </a:lnTo>
                </a:path>
                <a:path w="6883400" h="10017125">
                  <a:moveTo>
                    <a:pt x="85343" y="718947"/>
                  </a:moveTo>
                  <a:lnTo>
                    <a:pt x="85343" y="843915"/>
                  </a:lnTo>
                </a:path>
                <a:path w="6883400" h="10017125">
                  <a:moveTo>
                    <a:pt x="304" y="843915"/>
                  </a:moveTo>
                  <a:lnTo>
                    <a:pt x="0" y="876935"/>
                  </a:lnTo>
                  <a:lnTo>
                    <a:pt x="2438" y="876300"/>
                  </a:lnTo>
                  <a:lnTo>
                    <a:pt x="4876" y="875665"/>
                  </a:lnTo>
                  <a:lnTo>
                    <a:pt x="7619" y="875029"/>
                  </a:lnTo>
                  <a:lnTo>
                    <a:pt x="10058" y="874776"/>
                  </a:lnTo>
                  <a:lnTo>
                    <a:pt x="12496" y="874395"/>
                  </a:lnTo>
                  <a:lnTo>
                    <a:pt x="15239" y="874141"/>
                  </a:lnTo>
                  <a:lnTo>
                    <a:pt x="17678" y="874141"/>
                  </a:lnTo>
                  <a:lnTo>
                    <a:pt x="20421" y="874141"/>
                  </a:lnTo>
                  <a:lnTo>
                    <a:pt x="22859" y="874141"/>
                  </a:lnTo>
                  <a:lnTo>
                    <a:pt x="25603" y="874395"/>
                  </a:lnTo>
                  <a:lnTo>
                    <a:pt x="28041" y="874776"/>
                  </a:lnTo>
                  <a:lnTo>
                    <a:pt x="30784" y="875029"/>
                  </a:lnTo>
                  <a:lnTo>
                    <a:pt x="33223" y="875665"/>
                  </a:lnTo>
                  <a:lnTo>
                    <a:pt x="35661" y="876300"/>
                  </a:lnTo>
                  <a:lnTo>
                    <a:pt x="38100" y="876935"/>
                  </a:lnTo>
                  <a:lnTo>
                    <a:pt x="40233" y="877824"/>
                  </a:lnTo>
                  <a:lnTo>
                    <a:pt x="42671" y="878713"/>
                  </a:lnTo>
                  <a:lnTo>
                    <a:pt x="44805" y="879982"/>
                  </a:lnTo>
                  <a:lnTo>
                    <a:pt x="46939" y="881126"/>
                  </a:lnTo>
                  <a:lnTo>
                    <a:pt x="49072" y="882396"/>
                  </a:lnTo>
                  <a:lnTo>
                    <a:pt x="50901" y="883539"/>
                  </a:lnTo>
                  <a:lnTo>
                    <a:pt x="52730" y="885063"/>
                  </a:lnTo>
                  <a:lnTo>
                    <a:pt x="54559" y="886587"/>
                  </a:lnTo>
                  <a:lnTo>
                    <a:pt x="56083" y="888492"/>
                  </a:lnTo>
                  <a:lnTo>
                    <a:pt x="57302" y="890270"/>
                  </a:lnTo>
                  <a:lnTo>
                    <a:pt x="58826" y="892175"/>
                  </a:lnTo>
                  <a:lnTo>
                    <a:pt x="59740" y="894206"/>
                  </a:lnTo>
                  <a:lnTo>
                    <a:pt x="60959" y="896366"/>
                  </a:lnTo>
                  <a:lnTo>
                    <a:pt x="61569" y="898525"/>
                  </a:lnTo>
                  <a:lnTo>
                    <a:pt x="62179" y="900938"/>
                  </a:lnTo>
                  <a:lnTo>
                    <a:pt x="62788" y="903351"/>
                  </a:lnTo>
                  <a:lnTo>
                    <a:pt x="63093" y="905891"/>
                  </a:lnTo>
                  <a:lnTo>
                    <a:pt x="62788" y="908557"/>
                  </a:lnTo>
                  <a:lnTo>
                    <a:pt x="62179" y="911351"/>
                  </a:lnTo>
                  <a:lnTo>
                    <a:pt x="54254" y="925702"/>
                  </a:lnTo>
                  <a:lnTo>
                    <a:pt x="52730" y="927226"/>
                  </a:lnTo>
                  <a:lnTo>
                    <a:pt x="33223" y="936371"/>
                  </a:lnTo>
                  <a:lnTo>
                    <a:pt x="31089" y="936878"/>
                  </a:lnTo>
                  <a:lnTo>
                    <a:pt x="28346" y="937260"/>
                  </a:lnTo>
                  <a:lnTo>
                    <a:pt x="25907" y="937514"/>
                  </a:lnTo>
                  <a:lnTo>
                    <a:pt x="23164" y="937895"/>
                  </a:lnTo>
                  <a:lnTo>
                    <a:pt x="20726" y="937895"/>
                  </a:lnTo>
                  <a:lnTo>
                    <a:pt x="17983" y="938149"/>
                  </a:lnTo>
                  <a:lnTo>
                    <a:pt x="15544" y="938149"/>
                  </a:lnTo>
                  <a:lnTo>
                    <a:pt x="12801" y="937895"/>
                  </a:lnTo>
                  <a:lnTo>
                    <a:pt x="10363" y="937895"/>
                  </a:lnTo>
                  <a:lnTo>
                    <a:pt x="7619" y="937514"/>
                  </a:lnTo>
                  <a:lnTo>
                    <a:pt x="5181" y="937260"/>
                  </a:lnTo>
                  <a:lnTo>
                    <a:pt x="2438" y="936878"/>
                  </a:lnTo>
                  <a:lnTo>
                    <a:pt x="0" y="936371"/>
                  </a:lnTo>
                  <a:lnTo>
                    <a:pt x="304" y="968882"/>
                  </a:lnTo>
                </a:path>
                <a:path w="6883400" h="10017125">
                  <a:moveTo>
                    <a:pt x="85343" y="843915"/>
                  </a:moveTo>
                  <a:lnTo>
                    <a:pt x="85343" y="968882"/>
                  </a:lnTo>
                </a:path>
                <a:path w="6883400" h="10017125">
                  <a:moveTo>
                    <a:pt x="304" y="968882"/>
                  </a:moveTo>
                  <a:lnTo>
                    <a:pt x="0" y="1001902"/>
                  </a:lnTo>
                  <a:lnTo>
                    <a:pt x="2438" y="1001268"/>
                  </a:lnTo>
                  <a:lnTo>
                    <a:pt x="4876" y="1000632"/>
                  </a:lnTo>
                  <a:lnTo>
                    <a:pt x="7619" y="999998"/>
                  </a:lnTo>
                  <a:lnTo>
                    <a:pt x="10058" y="999744"/>
                  </a:lnTo>
                  <a:lnTo>
                    <a:pt x="12496" y="999363"/>
                  </a:lnTo>
                  <a:lnTo>
                    <a:pt x="15239" y="999108"/>
                  </a:lnTo>
                  <a:lnTo>
                    <a:pt x="17678" y="999108"/>
                  </a:lnTo>
                  <a:lnTo>
                    <a:pt x="20421" y="999108"/>
                  </a:lnTo>
                  <a:lnTo>
                    <a:pt x="22859" y="999108"/>
                  </a:lnTo>
                  <a:lnTo>
                    <a:pt x="25603" y="999363"/>
                  </a:lnTo>
                  <a:lnTo>
                    <a:pt x="28041" y="999744"/>
                  </a:lnTo>
                  <a:lnTo>
                    <a:pt x="30784" y="999998"/>
                  </a:lnTo>
                  <a:lnTo>
                    <a:pt x="33223" y="1000632"/>
                  </a:lnTo>
                  <a:lnTo>
                    <a:pt x="35661" y="1001268"/>
                  </a:lnTo>
                  <a:lnTo>
                    <a:pt x="38100" y="1002156"/>
                  </a:lnTo>
                  <a:lnTo>
                    <a:pt x="40233" y="1002792"/>
                  </a:lnTo>
                  <a:lnTo>
                    <a:pt x="42671" y="1003680"/>
                  </a:lnTo>
                  <a:lnTo>
                    <a:pt x="44805" y="1004951"/>
                  </a:lnTo>
                  <a:lnTo>
                    <a:pt x="46939" y="1006094"/>
                  </a:lnTo>
                  <a:lnTo>
                    <a:pt x="49072" y="1007364"/>
                  </a:lnTo>
                  <a:lnTo>
                    <a:pt x="50901" y="1008888"/>
                  </a:lnTo>
                  <a:lnTo>
                    <a:pt x="52730" y="1010030"/>
                  </a:lnTo>
                  <a:lnTo>
                    <a:pt x="54559" y="1011554"/>
                  </a:lnTo>
                  <a:lnTo>
                    <a:pt x="56083" y="1013460"/>
                  </a:lnTo>
                  <a:lnTo>
                    <a:pt x="57302" y="1015238"/>
                  </a:lnTo>
                  <a:lnTo>
                    <a:pt x="58826" y="1017143"/>
                  </a:lnTo>
                  <a:lnTo>
                    <a:pt x="59740" y="1019175"/>
                  </a:lnTo>
                  <a:lnTo>
                    <a:pt x="60959" y="1021333"/>
                  </a:lnTo>
                  <a:lnTo>
                    <a:pt x="61569" y="1023493"/>
                  </a:lnTo>
                  <a:lnTo>
                    <a:pt x="62179" y="1025905"/>
                  </a:lnTo>
                  <a:lnTo>
                    <a:pt x="62788" y="1028319"/>
                  </a:lnTo>
                  <a:lnTo>
                    <a:pt x="63093" y="1031113"/>
                  </a:lnTo>
                  <a:lnTo>
                    <a:pt x="54254" y="1050671"/>
                  </a:lnTo>
                  <a:lnTo>
                    <a:pt x="52730" y="1052449"/>
                  </a:lnTo>
                  <a:lnTo>
                    <a:pt x="50901" y="1053719"/>
                  </a:lnTo>
                  <a:lnTo>
                    <a:pt x="49072" y="1055243"/>
                  </a:lnTo>
                  <a:lnTo>
                    <a:pt x="46939" y="1056386"/>
                  </a:lnTo>
                  <a:lnTo>
                    <a:pt x="44805" y="1057275"/>
                  </a:lnTo>
                  <a:lnTo>
                    <a:pt x="42671" y="1058291"/>
                  </a:lnTo>
                  <a:lnTo>
                    <a:pt x="40538" y="1059179"/>
                  </a:lnTo>
                  <a:lnTo>
                    <a:pt x="38100" y="1060069"/>
                  </a:lnTo>
                  <a:lnTo>
                    <a:pt x="35966" y="1060703"/>
                  </a:lnTo>
                  <a:lnTo>
                    <a:pt x="33223" y="1061339"/>
                  </a:lnTo>
                  <a:lnTo>
                    <a:pt x="31089" y="1061847"/>
                  </a:lnTo>
                  <a:lnTo>
                    <a:pt x="28346" y="1062227"/>
                  </a:lnTo>
                  <a:lnTo>
                    <a:pt x="25907" y="1062481"/>
                  </a:lnTo>
                  <a:lnTo>
                    <a:pt x="23164" y="1062863"/>
                  </a:lnTo>
                  <a:lnTo>
                    <a:pt x="20726" y="1063117"/>
                  </a:lnTo>
                  <a:lnTo>
                    <a:pt x="17983" y="1063117"/>
                  </a:lnTo>
                  <a:lnTo>
                    <a:pt x="15544" y="1063117"/>
                  </a:lnTo>
                  <a:lnTo>
                    <a:pt x="12801" y="1063117"/>
                  </a:lnTo>
                  <a:lnTo>
                    <a:pt x="10363" y="1062863"/>
                  </a:lnTo>
                  <a:lnTo>
                    <a:pt x="7619" y="1062481"/>
                  </a:lnTo>
                  <a:lnTo>
                    <a:pt x="5181" y="1062227"/>
                  </a:lnTo>
                  <a:lnTo>
                    <a:pt x="2438" y="1061847"/>
                  </a:lnTo>
                  <a:lnTo>
                    <a:pt x="0" y="1061593"/>
                  </a:lnTo>
                  <a:lnTo>
                    <a:pt x="304" y="1093851"/>
                  </a:lnTo>
                </a:path>
                <a:path w="6883400" h="10017125">
                  <a:moveTo>
                    <a:pt x="85343" y="968882"/>
                  </a:moveTo>
                  <a:lnTo>
                    <a:pt x="85343" y="1093851"/>
                  </a:lnTo>
                </a:path>
                <a:path w="6883400" h="10017125">
                  <a:moveTo>
                    <a:pt x="304" y="1093851"/>
                  </a:moveTo>
                  <a:lnTo>
                    <a:pt x="0" y="1126871"/>
                  </a:lnTo>
                  <a:lnTo>
                    <a:pt x="2438" y="1126236"/>
                  </a:lnTo>
                  <a:lnTo>
                    <a:pt x="4876" y="1125601"/>
                  </a:lnTo>
                  <a:lnTo>
                    <a:pt x="7619" y="1124966"/>
                  </a:lnTo>
                  <a:lnTo>
                    <a:pt x="10058" y="1124712"/>
                  </a:lnTo>
                  <a:lnTo>
                    <a:pt x="12496" y="1124330"/>
                  </a:lnTo>
                  <a:lnTo>
                    <a:pt x="15239" y="1124077"/>
                  </a:lnTo>
                  <a:lnTo>
                    <a:pt x="17678" y="1124077"/>
                  </a:lnTo>
                  <a:lnTo>
                    <a:pt x="20421" y="1124077"/>
                  </a:lnTo>
                  <a:lnTo>
                    <a:pt x="22859" y="1124077"/>
                  </a:lnTo>
                  <a:lnTo>
                    <a:pt x="25603" y="1124330"/>
                  </a:lnTo>
                  <a:lnTo>
                    <a:pt x="28041" y="1124712"/>
                  </a:lnTo>
                  <a:lnTo>
                    <a:pt x="30784" y="1125347"/>
                  </a:lnTo>
                  <a:lnTo>
                    <a:pt x="33223" y="1125601"/>
                  </a:lnTo>
                  <a:lnTo>
                    <a:pt x="35661" y="1126490"/>
                  </a:lnTo>
                  <a:lnTo>
                    <a:pt x="38100" y="1127125"/>
                  </a:lnTo>
                  <a:lnTo>
                    <a:pt x="40233" y="1128014"/>
                  </a:lnTo>
                  <a:lnTo>
                    <a:pt x="50901" y="1133855"/>
                  </a:lnTo>
                  <a:lnTo>
                    <a:pt x="52730" y="1134999"/>
                  </a:lnTo>
                  <a:lnTo>
                    <a:pt x="54559" y="1136903"/>
                  </a:lnTo>
                  <a:lnTo>
                    <a:pt x="56083" y="1138427"/>
                  </a:lnTo>
                  <a:lnTo>
                    <a:pt x="57302" y="1140205"/>
                  </a:lnTo>
                  <a:lnTo>
                    <a:pt x="58826" y="1142365"/>
                  </a:lnTo>
                  <a:lnTo>
                    <a:pt x="59740" y="1144143"/>
                  </a:lnTo>
                  <a:lnTo>
                    <a:pt x="60959" y="1146302"/>
                  </a:lnTo>
                  <a:lnTo>
                    <a:pt x="61569" y="1148715"/>
                  </a:lnTo>
                  <a:lnTo>
                    <a:pt x="62179" y="1150874"/>
                  </a:lnTo>
                  <a:lnTo>
                    <a:pt x="62788" y="1153287"/>
                  </a:lnTo>
                  <a:lnTo>
                    <a:pt x="63093" y="1156080"/>
                  </a:lnTo>
                  <a:lnTo>
                    <a:pt x="62788" y="1158875"/>
                  </a:lnTo>
                  <a:lnTo>
                    <a:pt x="62179" y="1161288"/>
                  </a:lnTo>
                  <a:lnTo>
                    <a:pt x="54254" y="1175639"/>
                  </a:lnTo>
                  <a:lnTo>
                    <a:pt x="52730" y="1177417"/>
                  </a:lnTo>
                  <a:lnTo>
                    <a:pt x="50901" y="1178687"/>
                  </a:lnTo>
                  <a:lnTo>
                    <a:pt x="49072" y="1180211"/>
                  </a:lnTo>
                  <a:lnTo>
                    <a:pt x="46939" y="1181353"/>
                  </a:lnTo>
                  <a:lnTo>
                    <a:pt x="44805" y="1182243"/>
                  </a:lnTo>
                  <a:lnTo>
                    <a:pt x="42671" y="1183513"/>
                  </a:lnTo>
                  <a:lnTo>
                    <a:pt x="40538" y="1184402"/>
                  </a:lnTo>
                  <a:lnTo>
                    <a:pt x="38100" y="1185037"/>
                  </a:lnTo>
                  <a:lnTo>
                    <a:pt x="35966" y="1185926"/>
                  </a:lnTo>
                  <a:lnTo>
                    <a:pt x="33223" y="1186306"/>
                  </a:lnTo>
                  <a:lnTo>
                    <a:pt x="31089" y="1186815"/>
                  </a:lnTo>
                  <a:lnTo>
                    <a:pt x="28346" y="1187450"/>
                  </a:lnTo>
                  <a:lnTo>
                    <a:pt x="25907" y="1187450"/>
                  </a:lnTo>
                  <a:lnTo>
                    <a:pt x="23164" y="1187830"/>
                  </a:lnTo>
                  <a:lnTo>
                    <a:pt x="20726" y="1188085"/>
                  </a:lnTo>
                  <a:lnTo>
                    <a:pt x="17983" y="1188085"/>
                  </a:lnTo>
                  <a:lnTo>
                    <a:pt x="15544" y="1188085"/>
                  </a:lnTo>
                  <a:lnTo>
                    <a:pt x="12801" y="1188085"/>
                  </a:lnTo>
                  <a:lnTo>
                    <a:pt x="10363" y="1187830"/>
                  </a:lnTo>
                  <a:lnTo>
                    <a:pt x="7619" y="1187450"/>
                  </a:lnTo>
                  <a:lnTo>
                    <a:pt x="5181" y="1187196"/>
                  </a:lnTo>
                  <a:lnTo>
                    <a:pt x="2438" y="1186815"/>
                  </a:lnTo>
                  <a:lnTo>
                    <a:pt x="0" y="1186561"/>
                  </a:lnTo>
                  <a:lnTo>
                    <a:pt x="304" y="1219200"/>
                  </a:lnTo>
                </a:path>
                <a:path w="6883400" h="10017125">
                  <a:moveTo>
                    <a:pt x="85343" y="1093851"/>
                  </a:moveTo>
                  <a:lnTo>
                    <a:pt x="85343" y="1219200"/>
                  </a:lnTo>
                </a:path>
                <a:path w="6883400" h="10017125">
                  <a:moveTo>
                    <a:pt x="304" y="1219200"/>
                  </a:moveTo>
                  <a:lnTo>
                    <a:pt x="0" y="1251839"/>
                  </a:lnTo>
                  <a:lnTo>
                    <a:pt x="2438" y="1251203"/>
                  </a:lnTo>
                  <a:lnTo>
                    <a:pt x="4876" y="1250569"/>
                  </a:lnTo>
                  <a:lnTo>
                    <a:pt x="7619" y="1249933"/>
                  </a:lnTo>
                  <a:lnTo>
                    <a:pt x="10058" y="1249679"/>
                  </a:lnTo>
                  <a:lnTo>
                    <a:pt x="12496" y="1249299"/>
                  </a:lnTo>
                  <a:lnTo>
                    <a:pt x="15239" y="1249299"/>
                  </a:lnTo>
                  <a:lnTo>
                    <a:pt x="17678" y="1249045"/>
                  </a:lnTo>
                  <a:lnTo>
                    <a:pt x="20421" y="1249045"/>
                  </a:lnTo>
                  <a:lnTo>
                    <a:pt x="22859" y="1249299"/>
                  </a:lnTo>
                  <a:lnTo>
                    <a:pt x="25603" y="1249299"/>
                  </a:lnTo>
                  <a:lnTo>
                    <a:pt x="28041" y="1249679"/>
                  </a:lnTo>
                  <a:lnTo>
                    <a:pt x="30784" y="1250315"/>
                  </a:lnTo>
                  <a:lnTo>
                    <a:pt x="33223" y="1250823"/>
                  </a:lnTo>
                  <a:lnTo>
                    <a:pt x="35661" y="1251457"/>
                  </a:lnTo>
                  <a:lnTo>
                    <a:pt x="38100" y="1252093"/>
                  </a:lnTo>
                  <a:lnTo>
                    <a:pt x="40233" y="1252981"/>
                  </a:lnTo>
                  <a:lnTo>
                    <a:pt x="42671" y="1253871"/>
                  </a:lnTo>
                  <a:lnTo>
                    <a:pt x="44805" y="1254887"/>
                  </a:lnTo>
                  <a:lnTo>
                    <a:pt x="46939" y="1256029"/>
                  </a:lnTo>
                  <a:lnTo>
                    <a:pt x="49072" y="1257300"/>
                  </a:lnTo>
                  <a:lnTo>
                    <a:pt x="50901" y="1258824"/>
                  </a:lnTo>
                  <a:lnTo>
                    <a:pt x="52730" y="1259967"/>
                  </a:lnTo>
                  <a:lnTo>
                    <a:pt x="54559" y="1261872"/>
                  </a:lnTo>
                  <a:lnTo>
                    <a:pt x="56083" y="1263396"/>
                  </a:lnTo>
                  <a:lnTo>
                    <a:pt x="57302" y="1265174"/>
                  </a:lnTo>
                  <a:lnTo>
                    <a:pt x="58826" y="1267332"/>
                  </a:lnTo>
                  <a:lnTo>
                    <a:pt x="59740" y="1269111"/>
                  </a:lnTo>
                  <a:lnTo>
                    <a:pt x="60959" y="1271270"/>
                  </a:lnTo>
                  <a:lnTo>
                    <a:pt x="61569" y="1273682"/>
                  </a:lnTo>
                  <a:lnTo>
                    <a:pt x="62179" y="1275842"/>
                  </a:lnTo>
                  <a:lnTo>
                    <a:pt x="62788" y="1278636"/>
                  </a:lnTo>
                  <a:lnTo>
                    <a:pt x="63093" y="1281049"/>
                  </a:lnTo>
                  <a:lnTo>
                    <a:pt x="62788" y="1283843"/>
                  </a:lnTo>
                  <a:lnTo>
                    <a:pt x="62179" y="1286255"/>
                  </a:lnTo>
                  <a:lnTo>
                    <a:pt x="50901" y="1303654"/>
                  </a:lnTo>
                  <a:lnTo>
                    <a:pt x="49072" y="1305178"/>
                  </a:lnTo>
                  <a:lnTo>
                    <a:pt x="46939" y="1306322"/>
                  </a:lnTo>
                  <a:lnTo>
                    <a:pt x="44805" y="1307592"/>
                  </a:lnTo>
                  <a:lnTo>
                    <a:pt x="42671" y="1308480"/>
                  </a:lnTo>
                  <a:lnTo>
                    <a:pt x="40538" y="1309370"/>
                  </a:lnTo>
                  <a:lnTo>
                    <a:pt x="38100" y="1310004"/>
                  </a:lnTo>
                  <a:lnTo>
                    <a:pt x="35966" y="1310894"/>
                  </a:lnTo>
                  <a:lnTo>
                    <a:pt x="33223" y="1311528"/>
                  </a:lnTo>
                  <a:lnTo>
                    <a:pt x="31089" y="1311782"/>
                  </a:lnTo>
                  <a:lnTo>
                    <a:pt x="28346" y="1312418"/>
                  </a:lnTo>
                  <a:lnTo>
                    <a:pt x="25907" y="1312799"/>
                  </a:lnTo>
                  <a:lnTo>
                    <a:pt x="23164" y="1312799"/>
                  </a:lnTo>
                  <a:lnTo>
                    <a:pt x="20726" y="1313052"/>
                  </a:lnTo>
                  <a:lnTo>
                    <a:pt x="17983" y="1313052"/>
                  </a:lnTo>
                  <a:lnTo>
                    <a:pt x="15544" y="1313052"/>
                  </a:lnTo>
                  <a:lnTo>
                    <a:pt x="12801" y="1313052"/>
                  </a:lnTo>
                  <a:lnTo>
                    <a:pt x="10363" y="1312799"/>
                  </a:lnTo>
                  <a:lnTo>
                    <a:pt x="7619" y="1312799"/>
                  </a:lnTo>
                  <a:lnTo>
                    <a:pt x="5181" y="1312164"/>
                  </a:lnTo>
                  <a:lnTo>
                    <a:pt x="2438" y="1311782"/>
                  </a:lnTo>
                  <a:lnTo>
                    <a:pt x="0" y="1311528"/>
                  </a:lnTo>
                  <a:lnTo>
                    <a:pt x="304" y="1344168"/>
                  </a:lnTo>
                </a:path>
                <a:path w="6883400" h="10017125">
                  <a:moveTo>
                    <a:pt x="85343" y="1219200"/>
                  </a:moveTo>
                  <a:lnTo>
                    <a:pt x="85343" y="1344168"/>
                  </a:lnTo>
                </a:path>
                <a:path w="6883400" h="10017125">
                  <a:moveTo>
                    <a:pt x="304" y="1344168"/>
                  </a:moveTo>
                  <a:lnTo>
                    <a:pt x="0" y="1376806"/>
                  </a:lnTo>
                  <a:lnTo>
                    <a:pt x="2438" y="1376172"/>
                  </a:lnTo>
                  <a:lnTo>
                    <a:pt x="4876" y="1375537"/>
                  </a:lnTo>
                  <a:lnTo>
                    <a:pt x="7619" y="1374902"/>
                  </a:lnTo>
                  <a:lnTo>
                    <a:pt x="10058" y="1374648"/>
                  </a:lnTo>
                  <a:lnTo>
                    <a:pt x="12496" y="1374267"/>
                  </a:lnTo>
                  <a:lnTo>
                    <a:pt x="15239" y="1374267"/>
                  </a:lnTo>
                  <a:lnTo>
                    <a:pt x="17678" y="1374013"/>
                  </a:lnTo>
                  <a:lnTo>
                    <a:pt x="20421" y="1374013"/>
                  </a:lnTo>
                  <a:lnTo>
                    <a:pt x="22859" y="1374267"/>
                  </a:lnTo>
                  <a:lnTo>
                    <a:pt x="25603" y="1374267"/>
                  </a:lnTo>
                  <a:lnTo>
                    <a:pt x="28041" y="1374648"/>
                  </a:lnTo>
                  <a:lnTo>
                    <a:pt x="30784" y="1375282"/>
                  </a:lnTo>
                  <a:lnTo>
                    <a:pt x="33223" y="1375791"/>
                  </a:lnTo>
                  <a:lnTo>
                    <a:pt x="35661" y="1376426"/>
                  </a:lnTo>
                  <a:lnTo>
                    <a:pt x="38100" y="1377061"/>
                  </a:lnTo>
                  <a:lnTo>
                    <a:pt x="40233" y="1377950"/>
                  </a:lnTo>
                  <a:lnTo>
                    <a:pt x="42671" y="1378839"/>
                  </a:lnTo>
                  <a:lnTo>
                    <a:pt x="52730" y="1385316"/>
                  </a:lnTo>
                  <a:lnTo>
                    <a:pt x="54559" y="1386840"/>
                  </a:lnTo>
                  <a:lnTo>
                    <a:pt x="56083" y="1388364"/>
                  </a:lnTo>
                  <a:lnTo>
                    <a:pt x="57302" y="1390142"/>
                  </a:lnTo>
                  <a:lnTo>
                    <a:pt x="58826" y="1392301"/>
                  </a:lnTo>
                  <a:lnTo>
                    <a:pt x="59740" y="1394078"/>
                  </a:lnTo>
                  <a:lnTo>
                    <a:pt x="60959" y="1396238"/>
                  </a:lnTo>
                  <a:lnTo>
                    <a:pt x="61569" y="1398651"/>
                  </a:lnTo>
                  <a:lnTo>
                    <a:pt x="62179" y="1400810"/>
                  </a:lnTo>
                  <a:lnTo>
                    <a:pt x="62788" y="1403603"/>
                  </a:lnTo>
                  <a:lnTo>
                    <a:pt x="63093" y="1406017"/>
                  </a:lnTo>
                  <a:lnTo>
                    <a:pt x="62788" y="1408811"/>
                  </a:lnTo>
                  <a:lnTo>
                    <a:pt x="62179" y="1411224"/>
                  </a:lnTo>
                  <a:lnTo>
                    <a:pt x="61569" y="1413637"/>
                  </a:lnTo>
                  <a:lnTo>
                    <a:pt x="46939" y="1431290"/>
                  </a:lnTo>
                  <a:lnTo>
                    <a:pt x="44805" y="1432560"/>
                  </a:lnTo>
                  <a:lnTo>
                    <a:pt x="42671" y="1433449"/>
                  </a:lnTo>
                  <a:lnTo>
                    <a:pt x="40538" y="1434338"/>
                  </a:lnTo>
                  <a:lnTo>
                    <a:pt x="38100" y="1434973"/>
                  </a:lnTo>
                  <a:lnTo>
                    <a:pt x="35966" y="1435862"/>
                  </a:lnTo>
                  <a:lnTo>
                    <a:pt x="33223" y="1436497"/>
                  </a:lnTo>
                  <a:lnTo>
                    <a:pt x="31089" y="1436751"/>
                  </a:lnTo>
                  <a:lnTo>
                    <a:pt x="28346" y="1437386"/>
                  </a:lnTo>
                  <a:lnTo>
                    <a:pt x="25907" y="1437767"/>
                  </a:lnTo>
                  <a:lnTo>
                    <a:pt x="23164" y="1437767"/>
                  </a:lnTo>
                  <a:lnTo>
                    <a:pt x="20726" y="1438021"/>
                  </a:lnTo>
                  <a:lnTo>
                    <a:pt x="17983" y="1438021"/>
                  </a:lnTo>
                  <a:lnTo>
                    <a:pt x="15544" y="1438021"/>
                  </a:lnTo>
                  <a:lnTo>
                    <a:pt x="12801" y="1438021"/>
                  </a:lnTo>
                  <a:lnTo>
                    <a:pt x="10363" y="1437767"/>
                  </a:lnTo>
                  <a:lnTo>
                    <a:pt x="7619" y="1437767"/>
                  </a:lnTo>
                  <a:lnTo>
                    <a:pt x="5181" y="1437131"/>
                  </a:lnTo>
                  <a:lnTo>
                    <a:pt x="2438" y="1436751"/>
                  </a:lnTo>
                  <a:lnTo>
                    <a:pt x="0" y="1436497"/>
                  </a:lnTo>
                  <a:lnTo>
                    <a:pt x="304" y="1469136"/>
                  </a:lnTo>
                </a:path>
                <a:path w="6883400" h="10017125">
                  <a:moveTo>
                    <a:pt x="85343" y="1344168"/>
                  </a:moveTo>
                  <a:lnTo>
                    <a:pt x="85343" y="1469136"/>
                  </a:lnTo>
                </a:path>
                <a:path w="6883400" h="10017125">
                  <a:moveTo>
                    <a:pt x="304" y="1469136"/>
                  </a:moveTo>
                  <a:lnTo>
                    <a:pt x="0" y="1501775"/>
                  </a:lnTo>
                  <a:lnTo>
                    <a:pt x="2438" y="1501140"/>
                  </a:lnTo>
                  <a:lnTo>
                    <a:pt x="4876" y="1500504"/>
                  </a:lnTo>
                  <a:lnTo>
                    <a:pt x="7619" y="1500251"/>
                  </a:lnTo>
                  <a:lnTo>
                    <a:pt x="10058" y="1499616"/>
                  </a:lnTo>
                  <a:lnTo>
                    <a:pt x="12496" y="1499235"/>
                  </a:lnTo>
                  <a:lnTo>
                    <a:pt x="15239" y="1499235"/>
                  </a:lnTo>
                  <a:lnTo>
                    <a:pt x="17678" y="1498980"/>
                  </a:lnTo>
                  <a:lnTo>
                    <a:pt x="20421" y="1498980"/>
                  </a:lnTo>
                  <a:lnTo>
                    <a:pt x="22859" y="1499235"/>
                  </a:lnTo>
                  <a:lnTo>
                    <a:pt x="25603" y="1499235"/>
                  </a:lnTo>
                  <a:lnTo>
                    <a:pt x="28041" y="1499870"/>
                  </a:lnTo>
                  <a:lnTo>
                    <a:pt x="30784" y="1500251"/>
                  </a:lnTo>
                  <a:lnTo>
                    <a:pt x="33223" y="1500758"/>
                  </a:lnTo>
                  <a:lnTo>
                    <a:pt x="35661" y="1501394"/>
                  </a:lnTo>
                  <a:lnTo>
                    <a:pt x="38100" y="1502028"/>
                  </a:lnTo>
                  <a:lnTo>
                    <a:pt x="40233" y="1502918"/>
                  </a:lnTo>
                  <a:lnTo>
                    <a:pt x="42671" y="1503806"/>
                  </a:lnTo>
                  <a:lnTo>
                    <a:pt x="44805" y="1504823"/>
                  </a:lnTo>
                  <a:lnTo>
                    <a:pt x="46939" y="1505966"/>
                  </a:lnTo>
                  <a:lnTo>
                    <a:pt x="49072" y="1507236"/>
                  </a:lnTo>
                  <a:lnTo>
                    <a:pt x="50901" y="1508760"/>
                  </a:lnTo>
                  <a:lnTo>
                    <a:pt x="52730" y="1510283"/>
                  </a:lnTo>
                  <a:lnTo>
                    <a:pt x="54559" y="1511807"/>
                  </a:lnTo>
                  <a:lnTo>
                    <a:pt x="56083" y="1513331"/>
                  </a:lnTo>
                  <a:lnTo>
                    <a:pt x="57302" y="1515110"/>
                  </a:lnTo>
                  <a:lnTo>
                    <a:pt x="58826" y="1517269"/>
                  </a:lnTo>
                  <a:lnTo>
                    <a:pt x="59740" y="1519047"/>
                  </a:lnTo>
                  <a:lnTo>
                    <a:pt x="60959" y="1521205"/>
                  </a:lnTo>
                  <a:lnTo>
                    <a:pt x="61569" y="1523619"/>
                  </a:lnTo>
                  <a:lnTo>
                    <a:pt x="62179" y="1525777"/>
                  </a:lnTo>
                  <a:lnTo>
                    <a:pt x="62788" y="1528572"/>
                  </a:lnTo>
                  <a:lnTo>
                    <a:pt x="63093" y="1530985"/>
                  </a:lnTo>
                  <a:lnTo>
                    <a:pt x="46939" y="1556257"/>
                  </a:lnTo>
                  <a:lnTo>
                    <a:pt x="44805" y="1557527"/>
                  </a:lnTo>
                  <a:lnTo>
                    <a:pt x="42671" y="1558417"/>
                  </a:lnTo>
                  <a:lnTo>
                    <a:pt x="40538" y="1559305"/>
                  </a:lnTo>
                  <a:lnTo>
                    <a:pt x="38100" y="1559941"/>
                  </a:lnTo>
                  <a:lnTo>
                    <a:pt x="35966" y="1560829"/>
                  </a:lnTo>
                  <a:lnTo>
                    <a:pt x="33223" y="1561465"/>
                  </a:lnTo>
                  <a:lnTo>
                    <a:pt x="31089" y="1561719"/>
                  </a:lnTo>
                  <a:lnTo>
                    <a:pt x="28346" y="1562353"/>
                  </a:lnTo>
                  <a:lnTo>
                    <a:pt x="25907" y="1562735"/>
                  </a:lnTo>
                  <a:lnTo>
                    <a:pt x="23164" y="1562735"/>
                  </a:lnTo>
                  <a:lnTo>
                    <a:pt x="20726" y="1562989"/>
                  </a:lnTo>
                  <a:lnTo>
                    <a:pt x="17983" y="1562989"/>
                  </a:lnTo>
                  <a:lnTo>
                    <a:pt x="15544" y="1562989"/>
                  </a:lnTo>
                  <a:lnTo>
                    <a:pt x="12801" y="1562989"/>
                  </a:lnTo>
                  <a:lnTo>
                    <a:pt x="10363" y="1562735"/>
                  </a:lnTo>
                  <a:lnTo>
                    <a:pt x="7619" y="1562735"/>
                  </a:lnTo>
                  <a:lnTo>
                    <a:pt x="5181" y="1562353"/>
                  </a:lnTo>
                  <a:lnTo>
                    <a:pt x="2438" y="1562100"/>
                  </a:lnTo>
                  <a:lnTo>
                    <a:pt x="0" y="1561465"/>
                  </a:lnTo>
                  <a:lnTo>
                    <a:pt x="304" y="1594103"/>
                  </a:lnTo>
                </a:path>
                <a:path w="6883400" h="10017125">
                  <a:moveTo>
                    <a:pt x="85343" y="1469136"/>
                  </a:moveTo>
                  <a:lnTo>
                    <a:pt x="85343" y="1594103"/>
                  </a:lnTo>
                </a:path>
                <a:path w="6883400" h="10017125">
                  <a:moveTo>
                    <a:pt x="304" y="1594103"/>
                  </a:moveTo>
                  <a:lnTo>
                    <a:pt x="0" y="1626997"/>
                  </a:lnTo>
                  <a:lnTo>
                    <a:pt x="2438" y="1626107"/>
                  </a:lnTo>
                  <a:lnTo>
                    <a:pt x="4876" y="1625473"/>
                  </a:lnTo>
                  <a:lnTo>
                    <a:pt x="7619" y="1625219"/>
                  </a:lnTo>
                  <a:lnTo>
                    <a:pt x="10058" y="1624583"/>
                  </a:lnTo>
                  <a:lnTo>
                    <a:pt x="12496" y="1624202"/>
                  </a:lnTo>
                  <a:lnTo>
                    <a:pt x="25603" y="1624202"/>
                  </a:lnTo>
                  <a:lnTo>
                    <a:pt x="28041" y="1624838"/>
                  </a:lnTo>
                  <a:lnTo>
                    <a:pt x="30784" y="1625219"/>
                  </a:lnTo>
                  <a:lnTo>
                    <a:pt x="33223" y="1625727"/>
                  </a:lnTo>
                  <a:lnTo>
                    <a:pt x="35661" y="1626362"/>
                  </a:lnTo>
                  <a:lnTo>
                    <a:pt x="38100" y="1626997"/>
                  </a:lnTo>
                  <a:lnTo>
                    <a:pt x="40233" y="1627886"/>
                  </a:lnTo>
                  <a:lnTo>
                    <a:pt x="42671" y="1628775"/>
                  </a:lnTo>
                  <a:lnTo>
                    <a:pt x="44805" y="1629791"/>
                  </a:lnTo>
                  <a:lnTo>
                    <a:pt x="46939" y="1630933"/>
                  </a:lnTo>
                  <a:lnTo>
                    <a:pt x="49072" y="1632203"/>
                  </a:lnTo>
                  <a:lnTo>
                    <a:pt x="50901" y="1633727"/>
                  </a:lnTo>
                  <a:lnTo>
                    <a:pt x="52730" y="1635252"/>
                  </a:lnTo>
                  <a:lnTo>
                    <a:pt x="54559" y="1636776"/>
                  </a:lnTo>
                  <a:lnTo>
                    <a:pt x="63093" y="1655952"/>
                  </a:lnTo>
                  <a:lnTo>
                    <a:pt x="54254" y="1675765"/>
                  </a:lnTo>
                  <a:lnTo>
                    <a:pt x="52730" y="1677289"/>
                  </a:lnTo>
                  <a:lnTo>
                    <a:pt x="50901" y="1678813"/>
                  </a:lnTo>
                  <a:lnTo>
                    <a:pt x="49072" y="1680082"/>
                  </a:lnTo>
                  <a:lnTo>
                    <a:pt x="46939" y="1681226"/>
                  </a:lnTo>
                  <a:lnTo>
                    <a:pt x="44805" y="1682496"/>
                  </a:lnTo>
                  <a:lnTo>
                    <a:pt x="31089" y="1686687"/>
                  </a:lnTo>
                  <a:lnTo>
                    <a:pt x="28346" y="1687322"/>
                  </a:lnTo>
                  <a:lnTo>
                    <a:pt x="25907" y="1687702"/>
                  </a:lnTo>
                  <a:lnTo>
                    <a:pt x="23164" y="1687702"/>
                  </a:lnTo>
                  <a:lnTo>
                    <a:pt x="20726" y="1687956"/>
                  </a:lnTo>
                  <a:lnTo>
                    <a:pt x="17983" y="1687956"/>
                  </a:lnTo>
                  <a:lnTo>
                    <a:pt x="15544" y="1687956"/>
                  </a:lnTo>
                  <a:lnTo>
                    <a:pt x="12801" y="1687956"/>
                  </a:lnTo>
                  <a:lnTo>
                    <a:pt x="10363" y="1687702"/>
                  </a:lnTo>
                  <a:lnTo>
                    <a:pt x="7619" y="1687702"/>
                  </a:lnTo>
                  <a:lnTo>
                    <a:pt x="5181" y="1687322"/>
                  </a:lnTo>
                  <a:lnTo>
                    <a:pt x="2438" y="1687068"/>
                  </a:lnTo>
                  <a:lnTo>
                    <a:pt x="0" y="1686432"/>
                  </a:lnTo>
                  <a:lnTo>
                    <a:pt x="304" y="1719072"/>
                  </a:lnTo>
                </a:path>
                <a:path w="6883400" h="10017125">
                  <a:moveTo>
                    <a:pt x="85343" y="1594103"/>
                  </a:moveTo>
                  <a:lnTo>
                    <a:pt x="85343" y="1719072"/>
                  </a:lnTo>
                </a:path>
                <a:path w="6883400" h="10017125">
                  <a:moveTo>
                    <a:pt x="304" y="1719072"/>
                  </a:moveTo>
                  <a:lnTo>
                    <a:pt x="0" y="1751965"/>
                  </a:lnTo>
                  <a:lnTo>
                    <a:pt x="2438" y="1751076"/>
                  </a:lnTo>
                  <a:lnTo>
                    <a:pt x="4876" y="1750441"/>
                  </a:lnTo>
                  <a:lnTo>
                    <a:pt x="7619" y="1750187"/>
                  </a:lnTo>
                  <a:lnTo>
                    <a:pt x="10058" y="1749805"/>
                  </a:lnTo>
                  <a:lnTo>
                    <a:pt x="12496" y="1749552"/>
                  </a:lnTo>
                  <a:lnTo>
                    <a:pt x="15239" y="1749171"/>
                  </a:lnTo>
                  <a:lnTo>
                    <a:pt x="17678" y="1749171"/>
                  </a:lnTo>
                  <a:lnTo>
                    <a:pt x="20421" y="1749171"/>
                  </a:lnTo>
                  <a:lnTo>
                    <a:pt x="22859" y="1749171"/>
                  </a:lnTo>
                  <a:lnTo>
                    <a:pt x="25603" y="1749552"/>
                  </a:lnTo>
                  <a:lnTo>
                    <a:pt x="28041" y="1749805"/>
                  </a:lnTo>
                  <a:lnTo>
                    <a:pt x="40233" y="1752853"/>
                  </a:lnTo>
                  <a:lnTo>
                    <a:pt x="42671" y="1753743"/>
                  </a:lnTo>
                  <a:lnTo>
                    <a:pt x="44805" y="1755013"/>
                  </a:lnTo>
                  <a:lnTo>
                    <a:pt x="46939" y="1756282"/>
                  </a:lnTo>
                  <a:lnTo>
                    <a:pt x="49072" y="1757426"/>
                  </a:lnTo>
                  <a:lnTo>
                    <a:pt x="50901" y="1758696"/>
                  </a:lnTo>
                  <a:lnTo>
                    <a:pt x="52730" y="1760220"/>
                  </a:lnTo>
                  <a:lnTo>
                    <a:pt x="54559" y="1761744"/>
                  </a:lnTo>
                  <a:lnTo>
                    <a:pt x="56083" y="1763522"/>
                  </a:lnTo>
                  <a:lnTo>
                    <a:pt x="57302" y="1765427"/>
                  </a:lnTo>
                  <a:lnTo>
                    <a:pt x="58826" y="1767204"/>
                  </a:lnTo>
                  <a:lnTo>
                    <a:pt x="59740" y="1769364"/>
                  </a:lnTo>
                  <a:lnTo>
                    <a:pt x="60959" y="1771523"/>
                  </a:lnTo>
                  <a:lnTo>
                    <a:pt x="61569" y="1773554"/>
                  </a:lnTo>
                  <a:lnTo>
                    <a:pt x="62179" y="1776095"/>
                  </a:lnTo>
                  <a:lnTo>
                    <a:pt x="62788" y="1778507"/>
                  </a:lnTo>
                  <a:lnTo>
                    <a:pt x="63093" y="1780921"/>
                  </a:lnTo>
                  <a:lnTo>
                    <a:pt x="62788" y="1783715"/>
                  </a:lnTo>
                  <a:lnTo>
                    <a:pt x="62179" y="1786381"/>
                  </a:lnTo>
                  <a:lnTo>
                    <a:pt x="61569" y="1788795"/>
                  </a:lnTo>
                  <a:lnTo>
                    <a:pt x="60655" y="1790953"/>
                  </a:lnTo>
                  <a:lnTo>
                    <a:pt x="59740" y="1793367"/>
                  </a:lnTo>
                  <a:lnTo>
                    <a:pt x="58521" y="1795272"/>
                  </a:lnTo>
                  <a:lnTo>
                    <a:pt x="57302" y="1797430"/>
                  </a:lnTo>
                  <a:lnTo>
                    <a:pt x="55778" y="1799208"/>
                  </a:lnTo>
                  <a:lnTo>
                    <a:pt x="54254" y="1800732"/>
                  </a:lnTo>
                  <a:lnTo>
                    <a:pt x="52730" y="1802256"/>
                  </a:lnTo>
                  <a:lnTo>
                    <a:pt x="50901" y="1803780"/>
                  </a:lnTo>
                  <a:lnTo>
                    <a:pt x="49072" y="1805051"/>
                  </a:lnTo>
                  <a:lnTo>
                    <a:pt x="46939" y="1806194"/>
                  </a:lnTo>
                  <a:lnTo>
                    <a:pt x="44805" y="1807464"/>
                  </a:lnTo>
                  <a:lnTo>
                    <a:pt x="42671" y="1808352"/>
                  </a:lnTo>
                  <a:lnTo>
                    <a:pt x="40538" y="1809242"/>
                  </a:lnTo>
                  <a:lnTo>
                    <a:pt x="38100" y="1810130"/>
                  </a:lnTo>
                  <a:lnTo>
                    <a:pt x="35966" y="1810766"/>
                  </a:lnTo>
                  <a:lnTo>
                    <a:pt x="33223" y="1811401"/>
                  </a:lnTo>
                  <a:lnTo>
                    <a:pt x="31089" y="1812036"/>
                  </a:lnTo>
                  <a:lnTo>
                    <a:pt x="28346" y="1812290"/>
                  </a:lnTo>
                  <a:lnTo>
                    <a:pt x="25907" y="1812671"/>
                  </a:lnTo>
                  <a:lnTo>
                    <a:pt x="23164" y="1812925"/>
                  </a:lnTo>
                  <a:lnTo>
                    <a:pt x="20726" y="1812925"/>
                  </a:lnTo>
                  <a:lnTo>
                    <a:pt x="17983" y="1813178"/>
                  </a:lnTo>
                  <a:lnTo>
                    <a:pt x="15544" y="1813178"/>
                  </a:lnTo>
                  <a:lnTo>
                    <a:pt x="12801" y="1812925"/>
                  </a:lnTo>
                  <a:lnTo>
                    <a:pt x="10363" y="1812925"/>
                  </a:lnTo>
                  <a:lnTo>
                    <a:pt x="7619" y="1812671"/>
                  </a:lnTo>
                  <a:lnTo>
                    <a:pt x="5181" y="1812290"/>
                  </a:lnTo>
                  <a:lnTo>
                    <a:pt x="2438" y="1812036"/>
                  </a:lnTo>
                  <a:lnTo>
                    <a:pt x="0" y="1811401"/>
                  </a:lnTo>
                  <a:lnTo>
                    <a:pt x="304" y="1844040"/>
                  </a:lnTo>
                </a:path>
                <a:path w="6883400" h="10017125">
                  <a:moveTo>
                    <a:pt x="85343" y="1719072"/>
                  </a:moveTo>
                  <a:lnTo>
                    <a:pt x="85343" y="1844040"/>
                  </a:lnTo>
                </a:path>
                <a:path w="6883400" h="10017125">
                  <a:moveTo>
                    <a:pt x="304" y="1844040"/>
                  </a:moveTo>
                  <a:lnTo>
                    <a:pt x="0" y="1876932"/>
                  </a:lnTo>
                  <a:lnTo>
                    <a:pt x="2438" y="1876298"/>
                  </a:lnTo>
                  <a:lnTo>
                    <a:pt x="4876" y="1875408"/>
                  </a:lnTo>
                  <a:lnTo>
                    <a:pt x="7619" y="1875154"/>
                  </a:lnTo>
                  <a:lnTo>
                    <a:pt x="10058" y="1874774"/>
                  </a:lnTo>
                  <a:lnTo>
                    <a:pt x="12496" y="1874520"/>
                  </a:lnTo>
                  <a:lnTo>
                    <a:pt x="15239" y="1874139"/>
                  </a:lnTo>
                  <a:lnTo>
                    <a:pt x="17678" y="1874139"/>
                  </a:lnTo>
                  <a:lnTo>
                    <a:pt x="20421" y="1874139"/>
                  </a:lnTo>
                  <a:lnTo>
                    <a:pt x="22859" y="1874139"/>
                  </a:lnTo>
                  <a:lnTo>
                    <a:pt x="25603" y="1874520"/>
                  </a:lnTo>
                  <a:lnTo>
                    <a:pt x="28041" y="1874774"/>
                  </a:lnTo>
                  <a:lnTo>
                    <a:pt x="30784" y="1875154"/>
                  </a:lnTo>
                  <a:lnTo>
                    <a:pt x="33223" y="1875663"/>
                  </a:lnTo>
                  <a:lnTo>
                    <a:pt x="35661" y="1876298"/>
                  </a:lnTo>
                  <a:lnTo>
                    <a:pt x="38100" y="1876932"/>
                  </a:lnTo>
                  <a:lnTo>
                    <a:pt x="40233" y="1877822"/>
                  </a:lnTo>
                  <a:lnTo>
                    <a:pt x="42671" y="1878711"/>
                  </a:lnTo>
                  <a:lnTo>
                    <a:pt x="44805" y="1879980"/>
                  </a:lnTo>
                  <a:lnTo>
                    <a:pt x="46939" y="1881251"/>
                  </a:lnTo>
                  <a:lnTo>
                    <a:pt x="49072" y="1882394"/>
                  </a:lnTo>
                  <a:lnTo>
                    <a:pt x="50901" y="1883664"/>
                  </a:lnTo>
                  <a:lnTo>
                    <a:pt x="52730" y="1885188"/>
                  </a:lnTo>
                  <a:lnTo>
                    <a:pt x="54559" y="1886712"/>
                  </a:lnTo>
                  <a:lnTo>
                    <a:pt x="56083" y="1888490"/>
                  </a:lnTo>
                  <a:lnTo>
                    <a:pt x="57302" y="1890395"/>
                  </a:lnTo>
                  <a:lnTo>
                    <a:pt x="58826" y="1892173"/>
                  </a:lnTo>
                  <a:lnTo>
                    <a:pt x="59740" y="1894331"/>
                  </a:lnTo>
                  <a:lnTo>
                    <a:pt x="60959" y="1896491"/>
                  </a:lnTo>
                  <a:lnTo>
                    <a:pt x="61569" y="1898523"/>
                  </a:lnTo>
                  <a:lnTo>
                    <a:pt x="62179" y="1901063"/>
                  </a:lnTo>
                  <a:lnTo>
                    <a:pt x="62788" y="1903476"/>
                  </a:lnTo>
                  <a:lnTo>
                    <a:pt x="63093" y="1905889"/>
                  </a:lnTo>
                  <a:lnTo>
                    <a:pt x="62788" y="1908682"/>
                  </a:lnTo>
                  <a:lnTo>
                    <a:pt x="62179" y="1911350"/>
                  </a:lnTo>
                  <a:lnTo>
                    <a:pt x="61569" y="1913763"/>
                  </a:lnTo>
                  <a:lnTo>
                    <a:pt x="60655" y="1916302"/>
                  </a:lnTo>
                  <a:lnTo>
                    <a:pt x="59740" y="1918335"/>
                  </a:lnTo>
                  <a:lnTo>
                    <a:pt x="58521" y="1920240"/>
                  </a:lnTo>
                  <a:lnTo>
                    <a:pt x="57302" y="1922399"/>
                  </a:lnTo>
                  <a:lnTo>
                    <a:pt x="55778" y="1924177"/>
                  </a:lnTo>
                  <a:lnTo>
                    <a:pt x="54254" y="1925701"/>
                  </a:lnTo>
                  <a:lnTo>
                    <a:pt x="52730" y="1927225"/>
                  </a:lnTo>
                  <a:lnTo>
                    <a:pt x="50901" y="1928749"/>
                  </a:lnTo>
                  <a:lnTo>
                    <a:pt x="49072" y="1930019"/>
                  </a:lnTo>
                  <a:lnTo>
                    <a:pt x="46939" y="1931162"/>
                  </a:lnTo>
                  <a:lnTo>
                    <a:pt x="44805" y="1932431"/>
                  </a:lnTo>
                  <a:lnTo>
                    <a:pt x="33223" y="1936369"/>
                  </a:lnTo>
                  <a:lnTo>
                    <a:pt x="31089" y="1937003"/>
                  </a:lnTo>
                  <a:lnTo>
                    <a:pt x="28346" y="1937257"/>
                  </a:lnTo>
                  <a:lnTo>
                    <a:pt x="25907" y="1937639"/>
                  </a:lnTo>
                  <a:lnTo>
                    <a:pt x="23164" y="1937893"/>
                  </a:lnTo>
                  <a:lnTo>
                    <a:pt x="20726" y="1937893"/>
                  </a:lnTo>
                  <a:lnTo>
                    <a:pt x="17983" y="1938147"/>
                  </a:lnTo>
                  <a:lnTo>
                    <a:pt x="15544" y="1938147"/>
                  </a:lnTo>
                  <a:lnTo>
                    <a:pt x="12801" y="1937893"/>
                  </a:lnTo>
                  <a:lnTo>
                    <a:pt x="10363" y="1937893"/>
                  </a:lnTo>
                  <a:lnTo>
                    <a:pt x="7619" y="1937639"/>
                  </a:lnTo>
                  <a:lnTo>
                    <a:pt x="5181" y="1937257"/>
                  </a:lnTo>
                  <a:lnTo>
                    <a:pt x="2438" y="1937003"/>
                  </a:lnTo>
                  <a:lnTo>
                    <a:pt x="0" y="1936369"/>
                  </a:lnTo>
                  <a:lnTo>
                    <a:pt x="304" y="1969007"/>
                  </a:lnTo>
                </a:path>
                <a:path w="6883400" h="10017125">
                  <a:moveTo>
                    <a:pt x="85343" y="1844040"/>
                  </a:moveTo>
                  <a:lnTo>
                    <a:pt x="85343" y="1969007"/>
                  </a:lnTo>
                </a:path>
                <a:path w="6883400" h="10017125">
                  <a:moveTo>
                    <a:pt x="304" y="1969007"/>
                  </a:moveTo>
                  <a:lnTo>
                    <a:pt x="0" y="2001901"/>
                  </a:lnTo>
                  <a:lnTo>
                    <a:pt x="2438" y="2001266"/>
                  </a:lnTo>
                  <a:lnTo>
                    <a:pt x="4876" y="2000630"/>
                  </a:lnTo>
                  <a:lnTo>
                    <a:pt x="7619" y="2000123"/>
                  </a:lnTo>
                  <a:lnTo>
                    <a:pt x="10058" y="1999742"/>
                  </a:lnTo>
                  <a:lnTo>
                    <a:pt x="12496" y="1999488"/>
                  </a:lnTo>
                  <a:lnTo>
                    <a:pt x="15239" y="1999106"/>
                  </a:lnTo>
                  <a:lnTo>
                    <a:pt x="17678" y="1999106"/>
                  </a:lnTo>
                  <a:lnTo>
                    <a:pt x="20421" y="1999106"/>
                  </a:lnTo>
                  <a:lnTo>
                    <a:pt x="22859" y="1999106"/>
                  </a:lnTo>
                  <a:lnTo>
                    <a:pt x="25603" y="1999488"/>
                  </a:lnTo>
                  <a:lnTo>
                    <a:pt x="38100" y="2002154"/>
                  </a:lnTo>
                  <a:lnTo>
                    <a:pt x="40233" y="2002790"/>
                  </a:lnTo>
                  <a:lnTo>
                    <a:pt x="42671" y="2003678"/>
                  </a:lnTo>
                  <a:lnTo>
                    <a:pt x="44805" y="2004949"/>
                  </a:lnTo>
                  <a:lnTo>
                    <a:pt x="46939" y="2006219"/>
                  </a:lnTo>
                  <a:lnTo>
                    <a:pt x="49072" y="2007362"/>
                  </a:lnTo>
                  <a:lnTo>
                    <a:pt x="50901" y="2008886"/>
                  </a:lnTo>
                  <a:lnTo>
                    <a:pt x="52730" y="2010155"/>
                  </a:lnTo>
                  <a:lnTo>
                    <a:pt x="54559" y="2011679"/>
                  </a:lnTo>
                  <a:lnTo>
                    <a:pt x="56083" y="2013457"/>
                  </a:lnTo>
                  <a:lnTo>
                    <a:pt x="57302" y="2015363"/>
                  </a:lnTo>
                  <a:lnTo>
                    <a:pt x="58826" y="2017141"/>
                  </a:lnTo>
                  <a:lnTo>
                    <a:pt x="59740" y="2019300"/>
                  </a:lnTo>
                  <a:lnTo>
                    <a:pt x="60959" y="2021458"/>
                  </a:lnTo>
                  <a:lnTo>
                    <a:pt x="61569" y="2023491"/>
                  </a:lnTo>
                  <a:lnTo>
                    <a:pt x="62179" y="2026030"/>
                  </a:lnTo>
                  <a:lnTo>
                    <a:pt x="62788" y="2028444"/>
                  </a:lnTo>
                  <a:lnTo>
                    <a:pt x="63093" y="2031111"/>
                  </a:lnTo>
                  <a:lnTo>
                    <a:pt x="62788" y="2033904"/>
                  </a:lnTo>
                  <a:lnTo>
                    <a:pt x="62179" y="2036318"/>
                  </a:lnTo>
                  <a:lnTo>
                    <a:pt x="54254" y="2050669"/>
                  </a:lnTo>
                  <a:lnTo>
                    <a:pt x="52730" y="2052447"/>
                  </a:lnTo>
                  <a:lnTo>
                    <a:pt x="50901" y="2053717"/>
                  </a:lnTo>
                  <a:lnTo>
                    <a:pt x="49072" y="2054987"/>
                  </a:lnTo>
                  <a:lnTo>
                    <a:pt x="46939" y="2056511"/>
                  </a:lnTo>
                  <a:lnTo>
                    <a:pt x="44805" y="2057400"/>
                  </a:lnTo>
                  <a:lnTo>
                    <a:pt x="42671" y="2058289"/>
                  </a:lnTo>
                  <a:lnTo>
                    <a:pt x="40538" y="2059177"/>
                  </a:lnTo>
                  <a:lnTo>
                    <a:pt x="38100" y="2060067"/>
                  </a:lnTo>
                  <a:lnTo>
                    <a:pt x="35966" y="2060702"/>
                  </a:lnTo>
                  <a:lnTo>
                    <a:pt x="33223" y="2061337"/>
                  </a:lnTo>
                  <a:lnTo>
                    <a:pt x="31089" y="2061972"/>
                  </a:lnTo>
                  <a:lnTo>
                    <a:pt x="28346" y="2062226"/>
                  </a:lnTo>
                  <a:lnTo>
                    <a:pt x="25907" y="2062606"/>
                  </a:lnTo>
                  <a:lnTo>
                    <a:pt x="23164" y="2062861"/>
                  </a:lnTo>
                  <a:lnTo>
                    <a:pt x="20726" y="2062861"/>
                  </a:lnTo>
                  <a:lnTo>
                    <a:pt x="17983" y="2063115"/>
                  </a:lnTo>
                  <a:lnTo>
                    <a:pt x="15544" y="2063115"/>
                  </a:lnTo>
                  <a:lnTo>
                    <a:pt x="12801" y="2062861"/>
                  </a:lnTo>
                  <a:lnTo>
                    <a:pt x="10363" y="2062861"/>
                  </a:lnTo>
                  <a:lnTo>
                    <a:pt x="7619" y="2062606"/>
                  </a:lnTo>
                  <a:lnTo>
                    <a:pt x="5181" y="2062226"/>
                  </a:lnTo>
                  <a:lnTo>
                    <a:pt x="2438" y="2061972"/>
                  </a:lnTo>
                  <a:lnTo>
                    <a:pt x="0" y="2061591"/>
                  </a:lnTo>
                  <a:lnTo>
                    <a:pt x="304" y="2093976"/>
                  </a:lnTo>
                </a:path>
                <a:path w="6883400" h="10017125">
                  <a:moveTo>
                    <a:pt x="85343" y="1969007"/>
                  </a:moveTo>
                  <a:lnTo>
                    <a:pt x="85343" y="2093976"/>
                  </a:lnTo>
                </a:path>
                <a:path w="6883400" h="10017125">
                  <a:moveTo>
                    <a:pt x="304" y="2093976"/>
                  </a:moveTo>
                  <a:lnTo>
                    <a:pt x="0" y="2126869"/>
                  </a:lnTo>
                  <a:lnTo>
                    <a:pt x="2438" y="2126233"/>
                  </a:lnTo>
                  <a:lnTo>
                    <a:pt x="4876" y="2125599"/>
                  </a:lnTo>
                  <a:lnTo>
                    <a:pt x="7619" y="2125091"/>
                  </a:lnTo>
                  <a:lnTo>
                    <a:pt x="10058" y="2124710"/>
                  </a:lnTo>
                  <a:lnTo>
                    <a:pt x="12496" y="2124455"/>
                  </a:lnTo>
                  <a:lnTo>
                    <a:pt x="15239" y="2124075"/>
                  </a:lnTo>
                  <a:lnTo>
                    <a:pt x="17678" y="2124075"/>
                  </a:lnTo>
                  <a:lnTo>
                    <a:pt x="20421" y="2124075"/>
                  </a:lnTo>
                  <a:lnTo>
                    <a:pt x="22859" y="2124075"/>
                  </a:lnTo>
                  <a:lnTo>
                    <a:pt x="25603" y="2124455"/>
                  </a:lnTo>
                  <a:lnTo>
                    <a:pt x="38100" y="2127123"/>
                  </a:lnTo>
                  <a:lnTo>
                    <a:pt x="40233" y="2127757"/>
                  </a:lnTo>
                  <a:lnTo>
                    <a:pt x="42671" y="2129028"/>
                  </a:lnTo>
                  <a:lnTo>
                    <a:pt x="44805" y="2129917"/>
                  </a:lnTo>
                  <a:lnTo>
                    <a:pt x="46939" y="2131187"/>
                  </a:lnTo>
                  <a:lnTo>
                    <a:pt x="49072" y="2132329"/>
                  </a:lnTo>
                  <a:lnTo>
                    <a:pt x="50901" y="2133854"/>
                  </a:lnTo>
                  <a:lnTo>
                    <a:pt x="52730" y="2135124"/>
                  </a:lnTo>
                  <a:lnTo>
                    <a:pt x="54559" y="2136902"/>
                  </a:lnTo>
                  <a:lnTo>
                    <a:pt x="56083" y="2138426"/>
                  </a:lnTo>
                  <a:lnTo>
                    <a:pt x="57302" y="2140330"/>
                  </a:lnTo>
                  <a:lnTo>
                    <a:pt x="58826" y="2142108"/>
                  </a:lnTo>
                  <a:lnTo>
                    <a:pt x="59740" y="2144268"/>
                  </a:lnTo>
                  <a:lnTo>
                    <a:pt x="60959" y="2146427"/>
                  </a:lnTo>
                  <a:lnTo>
                    <a:pt x="61569" y="2148840"/>
                  </a:lnTo>
                  <a:lnTo>
                    <a:pt x="62179" y="2150999"/>
                  </a:lnTo>
                  <a:lnTo>
                    <a:pt x="62788" y="2153412"/>
                  </a:lnTo>
                  <a:lnTo>
                    <a:pt x="63093" y="2156079"/>
                  </a:lnTo>
                  <a:lnTo>
                    <a:pt x="54254" y="2175637"/>
                  </a:lnTo>
                  <a:lnTo>
                    <a:pt x="52730" y="2177415"/>
                  </a:lnTo>
                  <a:lnTo>
                    <a:pt x="50901" y="2178685"/>
                  </a:lnTo>
                  <a:lnTo>
                    <a:pt x="49072" y="2180208"/>
                  </a:lnTo>
                  <a:lnTo>
                    <a:pt x="46939" y="2181479"/>
                  </a:lnTo>
                  <a:lnTo>
                    <a:pt x="44805" y="2182368"/>
                  </a:lnTo>
                  <a:lnTo>
                    <a:pt x="42671" y="2183256"/>
                  </a:lnTo>
                  <a:lnTo>
                    <a:pt x="40538" y="2184527"/>
                  </a:lnTo>
                  <a:lnTo>
                    <a:pt x="38100" y="2185035"/>
                  </a:lnTo>
                  <a:lnTo>
                    <a:pt x="35966" y="2185670"/>
                  </a:lnTo>
                  <a:lnTo>
                    <a:pt x="33223" y="2186304"/>
                  </a:lnTo>
                  <a:lnTo>
                    <a:pt x="31089" y="2186940"/>
                  </a:lnTo>
                  <a:lnTo>
                    <a:pt x="28346" y="2187194"/>
                  </a:lnTo>
                  <a:lnTo>
                    <a:pt x="25907" y="2187575"/>
                  </a:lnTo>
                  <a:lnTo>
                    <a:pt x="23164" y="2187829"/>
                  </a:lnTo>
                  <a:lnTo>
                    <a:pt x="20726" y="2188082"/>
                  </a:lnTo>
                  <a:lnTo>
                    <a:pt x="17983" y="2188082"/>
                  </a:lnTo>
                  <a:lnTo>
                    <a:pt x="15544" y="2188082"/>
                  </a:lnTo>
                  <a:lnTo>
                    <a:pt x="12801" y="2188082"/>
                  </a:lnTo>
                  <a:lnTo>
                    <a:pt x="10363" y="2187829"/>
                  </a:lnTo>
                  <a:lnTo>
                    <a:pt x="7619" y="2187575"/>
                  </a:lnTo>
                  <a:lnTo>
                    <a:pt x="5181" y="2187194"/>
                  </a:lnTo>
                  <a:lnTo>
                    <a:pt x="2438" y="2186940"/>
                  </a:lnTo>
                  <a:lnTo>
                    <a:pt x="0" y="2186558"/>
                  </a:lnTo>
                  <a:lnTo>
                    <a:pt x="304" y="2218944"/>
                  </a:lnTo>
                </a:path>
                <a:path w="6883400" h="10017125">
                  <a:moveTo>
                    <a:pt x="85343" y="2093976"/>
                  </a:moveTo>
                  <a:lnTo>
                    <a:pt x="85343" y="2218944"/>
                  </a:lnTo>
                </a:path>
                <a:path w="6883400" h="10017125">
                  <a:moveTo>
                    <a:pt x="304" y="2218944"/>
                  </a:moveTo>
                  <a:lnTo>
                    <a:pt x="0" y="2251837"/>
                  </a:lnTo>
                  <a:lnTo>
                    <a:pt x="2438" y="2251202"/>
                  </a:lnTo>
                  <a:lnTo>
                    <a:pt x="4876" y="2250567"/>
                  </a:lnTo>
                  <a:lnTo>
                    <a:pt x="7619" y="2250058"/>
                  </a:lnTo>
                  <a:lnTo>
                    <a:pt x="10058" y="2249678"/>
                  </a:lnTo>
                  <a:lnTo>
                    <a:pt x="12496" y="2249424"/>
                  </a:lnTo>
                  <a:lnTo>
                    <a:pt x="15239" y="2249043"/>
                  </a:lnTo>
                  <a:lnTo>
                    <a:pt x="17678" y="2249043"/>
                  </a:lnTo>
                  <a:lnTo>
                    <a:pt x="20421" y="2249043"/>
                  </a:lnTo>
                  <a:lnTo>
                    <a:pt x="22859" y="2249043"/>
                  </a:lnTo>
                  <a:lnTo>
                    <a:pt x="25603" y="2249424"/>
                  </a:lnTo>
                  <a:lnTo>
                    <a:pt x="28041" y="2249678"/>
                  </a:lnTo>
                  <a:lnTo>
                    <a:pt x="30784" y="2250313"/>
                  </a:lnTo>
                  <a:lnTo>
                    <a:pt x="33223" y="2250567"/>
                  </a:lnTo>
                  <a:lnTo>
                    <a:pt x="35661" y="2251582"/>
                  </a:lnTo>
                  <a:lnTo>
                    <a:pt x="38100" y="2252091"/>
                  </a:lnTo>
                  <a:lnTo>
                    <a:pt x="40233" y="2253106"/>
                  </a:lnTo>
                  <a:lnTo>
                    <a:pt x="42671" y="2253996"/>
                  </a:lnTo>
                  <a:lnTo>
                    <a:pt x="44805" y="2254885"/>
                  </a:lnTo>
                  <a:lnTo>
                    <a:pt x="46939" y="2256154"/>
                  </a:lnTo>
                  <a:lnTo>
                    <a:pt x="49072" y="2257298"/>
                  </a:lnTo>
                  <a:lnTo>
                    <a:pt x="50901" y="2258822"/>
                  </a:lnTo>
                  <a:lnTo>
                    <a:pt x="52730" y="2260092"/>
                  </a:lnTo>
                  <a:lnTo>
                    <a:pt x="54559" y="2261870"/>
                  </a:lnTo>
                  <a:lnTo>
                    <a:pt x="56083" y="2263394"/>
                  </a:lnTo>
                  <a:lnTo>
                    <a:pt x="57302" y="2265299"/>
                  </a:lnTo>
                  <a:lnTo>
                    <a:pt x="58826" y="2267330"/>
                  </a:lnTo>
                  <a:lnTo>
                    <a:pt x="59740" y="2269236"/>
                  </a:lnTo>
                  <a:lnTo>
                    <a:pt x="60959" y="2271395"/>
                  </a:lnTo>
                  <a:lnTo>
                    <a:pt x="61569" y="2273807"/>
                  </a:lnTo>
                  <a:lnTo>
                    <a:pt x="62179" y="2275967"/>
                  </a:lnTo>
                  <a:lnTo>
                    <a:pt x="62788" y="2278379"/>
                  </a:lnTo>
                  <a:lnTo>
                    <a:pt x="63093" y="2281047"/>
                  </a:lnTo>
                  <a:lnTo>
                    <a:pt x="62788" y="2283841"/>
                  </a:lnTo>
                  <a:lnTo>
                    <a:pt x="62179" y="2286254"/>
                  </a:lnTo>
                  <a:lnTo>
                    <a:pt x="61569" y="2288667"/>
                  </a:lnTo>
                  <a:lnTo>
                    <a:pt x="54254" y="2300604"/>
                  </a:lnTo>
                  <a:lnTo>
                    <a:pt x="52730" y="2302382"/>
                  </a:lnTo>
                  <a:lnTo>
                    <a:pt x="50901" y="2303653"/>
                  </a:lnTo>
                  <a:lnTo>
                    <a:pt x="49072" y="2305177"/>
                  </a:lnTo>
                  <a:lnTo>
                    <a:pt x="46939" y="2306447"/>
                  </a:lnTo>
                  <a:lnTo>
                    <a:pt x="44805" y="2307336"/>
                  </a:lnTo>
                  <a:lnTo>
                    <a:pt x="42671" y="2308479"/>
                  </a:lnTo>
                  <a:lnTo>
                    <a:pt x="40538" y="2309495"/>
                  </a:lnTo>
                  <a:lnTo>
                    <a:pt x="38100" y="2310003"/>
                  </a:lnTo>
                  <a:lnTo>
                    <a:pt x="35966" y="2311019"/>
                  </a:lnTo>
                  <a:lnTo>
                    <a:pt x="33223" y="2311273"/>
                  </a:lnTo>
                  <a:lnTo>
                    <a:pt x="31089" y="2311907"/>
                  </a:lnTo>
                  <a:lnTo>
                    <a:pt x="28346" y="2312543"/>
                  </a:lnTo>
                  <a:lnTo>
                    <a:pt x="25907" y="2312543"/>
                  </a:lnTo>
                  <a:lnTo>
                    <a:pt x="23164" y="2312797"/>
                  </a:lnTo>
                  <a:lnTo>
                    <a:pt x="20726" y="2313051"/>
                  </a:lnTo>
                  <a:lnTo>
                    <a:pt x="17983" y="2313051"/>
                  </a:lnTo>
                  <a:lnTo>
                    <a:pt x="15544" y="2313051"/>
                  </a:lnTo>
                  <a:lnTo>
                    <a:pt x="12801" y="2313051"/>
                  </a:lnTo>
                  <a:lnTo>
                    <a:pt x="10363" y="2312797"/>
                  </a:lnTo>
                  <a:lnTo>
                    <a:pt x="7619" y="2312543"/>
                  </a:lnTo>
                  <a:lnTo>
                    <a:pt x="5181" y="2312162"/>
                  </a:lnTo>
                  <a:lnTo>
                    <a:pt x="2438" y="2311907"/>
                  </a:lnTo>
                  <a:lnTo>
                    <a:pt x="0" y="2311527"/>
                  </a:lnTo>
                  <a:lnTo>
                    <a:pt x="304" y="2344166"/>
                  </a:lnTo>
                </a:path>
                <a:path w="6883400" h="10017125">
                  <a:moveTo>
                    <a:pt x="85343" y="2218944"/>
                  </a:moveTo>
                  <a:lnTo>
                    <a:pt x="85343" y="2344166"/>
                  </a:lnTo>
                </a:path>
                <a:path w="6883400" h="10017125">
                  <a:moveTo>
                    <a:pt x="304" y="2344166"/>
                  </a:moveTo>
                  <a:lnTo>
                    <a:pt x="0" y="2376804"/>
                  </a:lnTo>
                  <a:lnTo>
                    <a:pt x="2438" y="2376170"/>
                  </a:lnTo>
                  <a:lnTo>
                    <a:pt x="4876" y="2375535"/>
                  </a:lnTo>
                  <a:lnTo>
                    <a:pt x="7619" y="2375027"/>
                  </a:lnTo>
                  <a:lnTo>
                    <a:pt x="10058" y="2374646"/>
                  </a:lnTo>
                  <a:lnTo>
                    <a:pt x="12496" y="2374392"/>
                  </a:lnTo>
                  <a:lnTo>
                    <a:pt x="15239" y="2374392"/>
                  </a:lnTo>
                  <a:lnTo>
                    <a:pt x="17678" y="2374011"/>
                  </a:lnTo>
                  <a:lnTo>
                    <a:pt x="20421" y="2374011"/>
                  </a:lnTo>
                  <a:lnTo>
                    <a:pt x="22859" y="2374392"/>
                  </a:lnTo>
                  <a:lnTo>
                    <a:pt x="25603" y="2374392"/>
                  </a:lnTo>
                  <a:lnTo>
                    <a:pt x="28041" y="2374646"/>
                  </a:lnTo>
                  <a:lnTo>
                    <a:pt x="30784" y="2375280"/>
                  </a:lnTo>
                  <a:lnTo>
                    <a:pt x="33223" y="2375916"/>
                  </a:lnTo>
                  <a:lnTo>
                    <a:pt x="35661" y="2376551"/>
                  </a:lnTo>
                  <a:lnTo>
                    <a:pt x="38100" y="2377058"/>
                  </a:lnTo>
                  <a:lnTo>
                    <a:pt x="40233" y="2378075"/>
                  </a:lnTo>
                  <a:lnTo>
                    <a:pt x="42671" y="2378964"/>
                  </a:lnTo>
                  <a:lnTo>
                    <a:pt x="44805" y="2379853"/>
                  </a:lnTo>
                  <a:lnTo>
                    <a:pt x="46939" y="2381123"/>
                  </a:lnTo>
                  <a:lnTo>
                    <a:pt x="49072" y="2382266"/>
                  </a:lnTo>
                  <a:lnTo>
                    <a:pt x="50901" y="2383790"/>
                  </a:lnTo>
                  <a:lnTo>
                    <a:pt x="52730" y="2385060"/>
                  </a:lnTo>
                  <a:lnTo>
                    <a:pt x="54559" y="2386838"/>
                  </a:lnTo>
                  <a:lnTo>
                    <a:pt x="56083" y="2388362"/>
                  </a:lnTo>
                  <a:lnTo>
                    <a:pt x="57302" y="2390267"/>
                  </a:lnTo>
                  <a:lnTo>
                    <a:pt x="58826" y="2392299"/>
                  </a:lnTo>
                  <a:lnTo>
                    <a:pt x="59740" y="2394204"/>
                  </a:lnTo>
                  <a:lnTo>
                    <a:pt x="60959" y="2396363"/>
                  </a:lnTo>
                  <a:lnTo>
                    <a:pt x="61569" y="2398776"/>
                  </a:lnTo>
                  <a:lnTo>
                    <a:pt x="62179" y="2400935"/>
                  </a:lnTo>
                  <a:lnTo>
                    <a:pt x="62788" y="2403602"/>
                  </a:lnTo>
                  <a:lnTo>
                    <a:pt x="63093" y="2406015"/>
                  </a:lnTo>
                  <a:lnTo>
                    <a:pt x="62788" y="2408808"/>
                  </a:lnTo>
                  <a:lnTo>
                    <a:pt x="62179" y="2411222"/>
                  </a:lnTo>
                  <a:lnTo>
                    <a:pt x="61569" y="2413635"/>
                  </a:lnTo>
                  <a:lnTo>
                    <a:pt x="50901" y="2428621"/>
                  </a:lnTo>
                  <a:lnTo>
                    <a:pt x="49072" y="2430145"/>
                  </a:lnTo>
                  <a:lnTo>
                    <a:pt x="46939" y="2431415"/>
                  </a:lnTo>
                  <a:lnTo>
                    <a:pt x="44805" y="2432557"/>
                  </a:lnTo>
                  <a:lnTo>
                    <a:pt x="42671" y="2433447"/>
                  </a:lnTo>
                  <a:lnTo>
                    <a:pt x="40538" y="2434463"/>
                  </a:lnTo>
                  <a:lnTo>
                    <a:pt x="38100" y="2434971"/>
                  </a:lnTo>
                  <a:lnTo>
                    <a:pt x="35966" y="2435987"/>
                  </a:lnTo>
                  <a:lnTo>
                    <a:pt x="33223" y="2436495"/>
                  </a:lnTo>
                  <a:lnTo>
                    <a:pt x="31089" y="2436876"/>
                  </a:lnTo>
                  <a:lnTo>
                    <a:pt x="28346" y="2437511"/>
                  </a:lnTo>
                  <a:lnTo>
                    <a:pt x="25907" y="2437765"/>
                  </a:lnTo>
                  <a:lnTo>
                    <a:pt x="23164" y="2437765"/>
                  </a:lnTo>
                  <a:lnTo>
                    <a:pt x="20726" y="2438019"/>
                  </a:lnTo>
                  <a:lnTo>
                    <a:pt x="17983" y="2438019"/>
                  </a:lnTo>
                  <a:lnTo>
                    <a:pt x="15544" y="2438019"/>
                  </a:lnTo>
                  <a:lnTo>
                    <a:pt x="12801" y="2438019"/>
                  </a:lnTo>
                  <a:lnTo>
                    <a:pt x="10363" y="2437765"/>
                  </a:lnTo>
                  <a:lnTo>
                    <a:pt x="7619" y="2437765"/>
                  </a:lnTo>
                  <a:lnTo>
                    <a:pt x="5181" y="2437129"/>
                  </a:lnTo>
                  <a:lnTo>
                    <a:pt x="2438" y="2436876"/>
                  </a:lnTo>
                  <a:lnTo>
                    <a:pt x="0" y="2436495"/>
                  </a:lnTo>
                  <a:lnTo>
                    <a:pt x="304" y="2469133"/>
                  </a:lnTo>
                </a:path>
                <a:path w="6883400" h="10017125">
                  <a:moveTo>
                    <a:pt x="85343" y="2344166"/>
                  </a:moveTo>
                  <a:lnTo>
                    <a:pt x="85343" y="2469133"/>
                  </a:lnTo>
                </a:path>
                <a:path w="6883400" h="10017125">
                  <a:moveTo>
                    <a:pt x="304" y="2469133"/>
                  </a:moveTo>
                  <a:lnTo>
                    <a:pt x="0" y="2501773"/>
                  </a:lnTo>
                  <a:lnTo>
                    <a:pt x="2438" y="2501138"/>
                  </a:lnTo>
                  <a:lnTo>
                    <a:pt x="4876" y="2500503"/>
                  </a:lnTo>
                  <a:lnTo>
                    <a:pt x="7619" y="2499995"/>
                  </a:lnTo>
                  <a:lnTo>
                    <a:pt x="10058" y="2499614"/>
                  </a:lnTo>
                  <a:lnTo>
                    <a:pt x="12496" y="2499360"/>
                  </a:lnTo>
                  <a:lnTo>
                    <a:pt x="15239" y="2499360"/>
                  </a:lnTo>
                  <a:lnTo>
                    <a:pt x="17678" y="2498979"/>
                  </a:lnTo>
                  <a:lnTo>
                    <a:pt x="20421" y="2498979"/>
                  </a:lnTo>
                  <a:lnTo>
                    <a:pt x="22859" y="2499360"/>
                  </a:lnTo>
                  <a:lnTo>
                    <a:pt x="25603" y="2499360"/>
                  </a:lnTo>
                  <a:lnTo>
                    <a:pt x="28041" y="2499995"/>
                  </a:lnTo>
                  <a:lnTo>
                    <a:pt x="30784" y="2500249"/>
                  </a:lnTo>
                  <a:lnTo>
                    <a:pt x="33223" y="2500883"/>
                  </a:lnTo>
                  <a:lnTo>
                    <a:pt x="35661" y="2501519"/>
                  </a:lnTo>
                  <a:lnTo>
                    <a:pt x="38100" y="2502027"/>
                  </a:lnTo>
                  <a:lnTo>
                    <a:pt x="40233" y="2503043"/>
                  </a:lnTo>
                  <a:lnTo>
                    <a:pt x="42671" y="2503931"/>
                  </a:lnTo>
                  <a:lnTo>
                    <a:pt x="44805" y="2504821"/>
                  </a:lnTo>
                  <a:lnTo>
                    <a:pt x="46939" y="2506091"/>
                  </a:lnTo>
                  <a:lnTo>
                    <a:pt x="49072" y="2507233"/>
                  </a:lnTo>
                  <a:lnTo>
                    <a:pt x="50901" y="2508757"/>
                  </a:lnTo>
                  <a:lnTo>
                    <a:pt x="52730" y="2510281"/>
                  </a:lnTo>
                  <a:lnTo>
                    <a:pt x="54559" y="2511805"/>
                  </a:lnTo>
                  <a:lnTo>
                    <a:pt x="56083" y="2513329"/>
                  </a:lnTo>
                  <a:lnTo>
                    <a:pt x="57302" y="2515235"/>
                  </a:lnTo>
                  <a:lnTo>
                    <a:pt x="58826" y="2517267"/>
                  </a:lnTo>
                  <a:lnTo>
                    <a:pt x="59740" y="2519172"/>
                  </a:lnTo>
                  <a:lnTo>
                    <a:pt x="60959" y="2521330"/>
                  </a:lnTo>
                  <a:lnTo>
                    <a:pt x="61569" y="2523744"/>
                  </a:lnTo>
                  <a:lnTo>
                    <a:pt x="62179" y="2525903"/>
                  </a:lnTo>
                  <a:lnTo>
                    <a:pt x="62788" y="2528570"/>
                  </a:lnTo>
                  <a:lnTo>
                    <a:pt x="63093" y="2530982"/>
                  </a:lnTo>
                  <a:lnTo>
                    <a:pt x="42671" y="2558415"/>
                  </a:lnTo>
                  <a:lnTo>
                    <a:pt x="40538" y="2559430"/>
                  </a:lnTo>
                  <a:lnTo>
                    <a:pt x="38100" y="2559939"/>
                  </a:lnTo>
                  <a:lnTo>
                    <a:pt x="35966" y="2560954"/>
                  </a:lnTo>
                  <a:lnTo>
                    <a:pt x="33223" y="2561463"/>
                  </a:lnTo>
                  <a:lnTo>
                    <a:pt x="31089" y="2561844"/>
                  </a:lnTo>
                  <a:lnTo>
                    <a:pt x="28346" y="2562479"/>
                  </a:lnTo>
                  <a:lnTo>
                    <a:pt x="25907" y="2562732"/>
                  </a:lnTo>
                  <a:lnTo>
                    <a:pt x="23164" y="2562732"/>
                  </a:lnTo>
                  <a:lnTo>
                    <a:pt x="20726" y="2562987"/>
                  </a:lnTo>
                  <a:lnTo>
                    <a:pt x="17983" y="2562987"/>
                  </a:lnTo>
                  <a:lnTo>
                    <a:pt x="15544" y="2562987"/>
                  </a:lnTo>
                  <a:lnTo>
                    <a:pt x="12801" y="2562987"/>
                  </a:lnTo>
                  <a:lnTo>
                    <a:pt x="10363" y="2562732"/>
                  </a:lnTo>
                  <a:lnTo>
                    <a:pt x="7619" y="2562732"/>
                  </a:lnTo>
                  <a:lnTo>
                    <a:pt x="5181" y="2562098"/>
                  </a:lnTo>
                  <a:lnTo>
                    <a:pt x="2438" y="2562098"/>
                  </a:lnTo>
                  <a:lnTo>
                    <a:pt x="0" y="2561463"/>
                  </a:lnTo>
                  <a:lnTo>
                    <a:pt x="304" y="2594102"/>
                  </a:lnTo>
                </a:path>
                <a:path w="6883400" h="10017125">
                  <a:moveTo>
                    <a:pt x="85343" y="2469133"/>
                  </a:moveTo>
                  <a:lnTo>
                    <a:pt x="85343" y="2594102"/>
                  </a:lnTo>
                </a:path>
                <a:path w="6883400" h="10017125">
                  <a:moveTo>
                    <a:pt x="304" y="2594102"/>
                  </a:moveTo>
                  <a:lnTo>
                    <a:pt x="0" y="2626741"/>
                  </a:lnTo>
                  <a:lnTo>
                    <a:pt x="2438" y="2626105"/>
                  </a:lnTo>
                  <a:lnTo>
                    <a:pt x="4876" y="2625471"/>
                  </a:lnTo>
                  <a:lnTo>
                    <a:pt x="7619" y="2625217"/>
                  </a:lnTo>
                  <a:lnTo>
                    <a:pt x="10058" y="2624581"/>
                  </a:lnTo>
                  <a:lnTo>
                    <a:pt x="12496" y="2624328"/>
                  </a:lnTo>
                  <a:lnTo>
                    <a:pt x="15239" y="2624328"/>
                  </a:lnTo>
                  <a:lnTo>
                    <a:pt x="17678" y="2623947"/>
                  </a:lnTo>
                  <a:lnTo>
                    <a:pt x="20421" y="2623947"/>
                  </a:lnTo>
                  <a:lnTo>
                    <a:pt x="22859" y="2624328"/>
                  </a:lnTo>
                  <a:lnTo>
                    <a:pt x="25603" y="2624328"/>
                  </a:lnTo>
                  <a:lnTo>
                    <a:pt x="28041" y="2624963"/>
                  </a:lnTo>
                  <a:lnTo>
                    <a:pt x="30784" y="2625217"/>
                  </a:lnTo>
                  <a:lnTo>
                    <a:pt x="33223" y="2625852"/>
                  </a:lnTo>
                  <a:lnTo>
                    <a:pt x="35661" y="2626487"/>
                  </a:lnTo>
                  <a:lnTo>
                    <a:pt x="38100" y="2626995"/>
                  </a:lnTo>
                  <a:lnTo>
                    <a:pt x="40233" y="2628011"/>
                  </a:lnTo>
                  <a:lnTo>
                    <a:pt x="42671" y="2628900"/>
                  </a:lnTo>
                  <a:lnTo>
                    <a:pt x="44805" y="2629789"/>
                  </a:lnTo>
                  <a:lnTo>
                    <a:pt x="46939" y="2631058"/>
                  </a:lnTo>
                  <a:lnTo>
                    <a:pt x="49072" y="2632202"/>
                  </a:lnTo>
                  <a:lnTo>
                    <a:pt x="50901" y="2633726"/>
                  </a:lnTo>
                  <a:lnTo>
                    <a:pt x="52730" y="2635250"/>
                  </a:lnTo>
                  <a:lnTo>
                    <a:pt x="54559" y="2636774"/>
                  </a:lnTo>
                  <a:lnTo>
                    <a:pt x="56083" y="2638679"/>
                  </a:lnTo>
                  <a:lnTo>
                    <a:pt x="57302" y="2640203"/>
                  </a:lnTo>
                  <a:lnTo>
                    <a:pt x="58826" y="2642235"/>
                  </a:lnTo>
                  <a:lnTo>
                    <a:pt x="59740" y="2644140"/>
                  </a:lnTo>
                  <a:lnTo>
                    <a:pt x="60959" y="2646553"/>
                  </a:lnTo>
                  <a:lnTo>
                    <a:pt x="61569" y="2648712"/>
                  </a:lnTo>
                  <a:lnTo>
                    <a:pt x="62179" y="2650871"/>
                  </a:lnTo>
                  <a:lnTo>
                    <a:pt x="62788" y="2653538"/>
                  </a:lnTo>
                  <a:lnTo>
                    <a:pt x="63093" y="2655951"/>
                  </a:lnTo>
                  <a:lnTo>
                    <a:pt x="62788" y="2658745"/>
                  </a:lnTo>
                  <a:lnTo>
                    <a:pt x="62179" y="2661157"/>
                  </a:lnTo>
                  <a:lnTo>
                    <a:pt x="54254" y="2675763"/>
                  </a:lnTo>
                  <a:lnTo>
                    <a:pt x="52730" y="2677287"/>
                  </a:lnTo>
                  <a:lnTo>
                    <a:pt x="42671" y="2683382"/>
                  </a:lnTo>
                  <a:lnTo>
                    <a:pt x="40538" y="2684399"/>
                  </a:lnTo>
                  <a:lnTo>
                    <a:pt x="38100" y="2684906"/>
                  </a:lnTo>
                  <a:lnTo>
                    <a:pt x="35966" y="2685923"/>
                  </a:lnTo>
                  <a:lnTo>
                    <a:pt x="33223" y="2686430"/>
                  </a:lnTo>
                  <a:lnTo>
                    <a:pt x="31089" y="2686812"/>
                  </a:lnTo>
                  <a:lnTo>
                    <a:pt x="28346" y="2687447"/>
                  </a:lnTo>
                  <a:lnTo>
                    <a:pt x="25907" y="2687701"/>
                  </a:lnTo>
                  <a:lnTo>
                    <a:pt x="23164" y="2687701"/>
                  </a:lnTo>
                  <a:lnTo>
                    <a:pt x="20726" y="2687954"/>
                  </a:lnTo>
                  <a:lnTo>
                    <a:pt x="17983" y="2687954"/>
                  </a:lnTo>
                  <a:lnTo>
                    <a:pt x="15544" y="2687954"/>
                  </a:lnTo>
                  <a:lnTo>
                    <a:pt x="12801" y="2687954"/>
                  </a:lnTo>
                  <a:lnTo>
                    <a:pt x="10363" y="2687701"/>
                  </a:lnTo>
                  <a:lnTo>
                    <a:pt x="7619" y="2687701"/>
                  </a:lnTo>
                  <a:lnTo>
                    <a:pt x="5181" y="2687447"/>
                  </a:lnTo>
                  <a:lnTo>
                    <a:pt x="2438" y="2687066"/>
                  </a:lnTo>
                  <a:lnTo>
                    <a:pt x="0" y="2686430"/>
                  </a:lnTo>
                  <a:lnTo>
                    <a:pt x="304" y="2719070"/>
                  </a:lnTo>
                </a:path>
                <a:path w="6883400" h="10017125">
                  <a:moveTo>
                    <a:pt x="85343" y="2594102"/>
                  </a:moveTo>
                  <a:lnTo>
                    <a:pt x="85343" y="2719070"/>
                  </a:lnTo>
                </a:path>
                <a:path w="6883400" h="10017125">
                  <a:moveTo>
                    <a:pt x="304" y="2719070"/>
                  </a:moveTo>
                  <a:lnTo>
                    <a:pt x="0" y="2751963"/>
                  </a:lnTo>
                  <a:lnTo>
                    <a:pt x="2438" y="2751074"/>
                  </a:lnTo>
                  <a:lnTo>
                    <a:pt x="4876" y="2750439"/>
                  </a:lnTo>
                  <a:lnTo>
                    <a:pt x="7619" y="2750185"/>
                  </a:lnTo>
                  <a:lnTo>
                    <a:pt x="10058" y="2749550"/>
                  </a:lnTo>
                  <a:lnTo>
                    <a:pt x="12496" y="2749550"/>
                  </a:lnTo>
                  <a:lnTo>
                    <a:pt x="15239" y="2749296"/>
                  </a:lnTo>
                  <a:lnTo>
                    <a:pt x="17678" y="2749296"/>
                  </a:lnTo>
                  <a:lnTo>
                    <a:pt x="20421" y="2749296"/>
                  </a:lnTo>
                  <a:lnTo>
                    <a:pt x="22859" y="2749296"/>
                  </a:lnTo>
                  <a:lnTo>
                    <a:pt x="25603" y="2749550"/>
                  </a:lnTo>
                  <a:lnTo>
                    <a:pt x="28041" y="2749930"/>
                  </a:lnTo>
                  <a:lnTo>
                    <a:pt x="30784" y="2750185"/>
                  </a:lnTo>
                  <a:lnTo>
                    <a:pt x="33223" y="2750820"/>
                  </a:lnTo>
                  <a:lnTo>
                    <a:pt x="35661" y="2751454"/>
                  </a:lnTo>
                  <a:lnTo>
                    <a:pt x="38100" y="2751963"/>
                  </a:lnTo>
                  <a:lnTo>
                    <a:pt x="40233" y="2752979"/>
                  </a:lnTo>
                  <a:lnTo>
                    <a:pt x="42671" y="2753868"/>
                  </a:lnTo>
                  <a:lnTo>
                    <a:pt x="44805" y="2755011"/>
                  </a:lnTo>
                  <a:lnTo>
                    <a:pt x="46939" y="2756280"/>
                  </a:lnTo>
                  <a:lnTo>
                    <a:pt x="49072" y="2757551"/>
                  </a:lnTo>
                  <a:lnTo>
                    <a:pt x="50901" y="2758694"/>
                  </a:lnTo>
                  <a:lnTo>
                    <a:pt x="52730" y="2760218"/>
                  </a:lnTo>
                  <a:lnTo>
                    <a:pt x="54559" y="2761742"/>
                  </a:lnTo>
                  <a:lnTo>
                    <a:pt x="56083" y="2763647"/>
                  </a:lnTo>
                  <a:lnTo>
                    <a:pt x="57302" y="2765425"/>
                  </a:lnTo>
                  <a:lnTo>
                    <a:pt x="58826" y="2767203"/>
                  </a:lnTo>
                  <a:lnTo>
                    <a:pt x="59740" y="2769362"/>
                  </a:lnTo>
                  <a:lnTo>
                    <a:pt x="60959" y="2771521"/>
                  </a:lnTo>
                  <a:lnTo>
                    <a:pt x="61569" y="2773679"/>
                  </a:lnTo>
                  <a:lnTo>
                    <a:pt x="62179" y="2776093"/>
                  </a:lnTo>
                  <a:lnTo>
                    <a:pt x="62788" y="2778505"/>
                  </a:lnTo>
                  <a:lnTo>
                    <a:pt x="63093" y="2780919"/>
                  </a:lnTo>
                  <a:lnTo>
                    <a:pt x="62788" y="2783713"/>
                  </a:lnTo>
                  <a:lnTo>
                    <a:pt x="62179" y="2786506"/>
                  </a:lnTo>
                  <a:lnTo>
                    <a:pt x="54254" y="2800730"/>
                  </a:lnTo>
                  <a:lnTo>
                    <a:pt x="52730" y="2802254"/>
                  </a:lnTo>
                  <a:lnTo>
                    <a:pt x="42671" y="2808351"/>
                  </a:lnTo>
                  <a:lnTo>
                    <a:pt x="40538" y="2809367"/>
                  </a:lnTo>
                  <a:lnTo>
                    <a:pt x="38100" y="2810255"/>
                  </a:lnTo>
                  <a:lnTo>
                    <a:pt x="35966" y="2810891"/>
                  </a:lnTo>
                  <a:lnTo>
                    <a:pt x="33223" y="2811399"/>
                  </a:lnTo>
                  <a:lnTo>
                    <a:pt x="31089" y="2811779"/>
                  </a:lnTo>
                  <a:lnTo>
                    <a:pt x="28346" y="2812415"/>
                  </a:lnTo>
                  <a:lnTo>
                    <a:pt x="25907" y="2812669"/>
                  </a:lnTo>
                  <a:lnTo>
                    <a:pt x="23164" y="2812923"/>
                  </a:lnTo>
                  <a:lnTo>
                    <a:pt x="20726" y="2812923"/>
                  </a:lnTo>
                  <a:lnTo>
                    <a:pt x="17983" y="2812923"/>
                  </a:lnTo>
                  <a:lnTo>
                    <a:pt x="15544" y="2812923"/>
                  </a:lnTo>
                  <a:lnTo>
                    <a:pt x="12801" y="2812923"/>
                  </a:lnTo>
                  <a:lnTo>
                    <a:pt x="10363" y="2812923"/>
                  </a:lnTo>
                  <a:lnTo>
                    <a:pt x="7619" y="2812669"/>
                  </a:lnTo>
                  <a:lnTo>
                    <a:pt x="5181" y="2812415"/>
                  </a:lnTo>
                  <a:lnTo>
                    <a:pt x="2438" y="2812033"/>
                  </a:lnTo>
                  <a:lnTo>
                    <a:pt x="0" y="2811399"/>
                  </a:lnTo>
                  <a:lnTo>
                    <a:pt x="304" y="2844038"/>
                  </a:lnTo>
                </a:path>
                <a:path w="6883400" h="10017125">
                  <a:moveTo>
                    <a:pt x="85343" y="2719070"/>
                  </a:moveTo>
                  <a:lnTo>
                    <a:pt x="85343" y="2844038"/>
                  </a:lnTo>
                </a:path>
                <a:path w="6883400" h="10017125">
                  <a:moveTo>
                    <a:pt x="304" y="2844038"/>
                  </a:moveTo>
                  <a:lnTo>
                    <a:pt x="0" y="2876930"/>
                  </a:lnTo>
                  <a:lnTo>
                    <a:pt x="2438" y="2876423"/>
                  </a:lnTo>
                  <a:lnTo>
                    <a:pt x="4876" y="2875406"/>
                  </a:lnTo>
                  <a:lnTo>
                    <a:pt x="7619" y="2875153"/>
                  </a:lnTo>
                  <a:lnTo>
                    <a:pt x="10058" y="2874899"/>
                  </a:lnTo>
                  <a:lnTo>
                    <a:pt x="12496" y="2874518"/>
                  </a:lnTo>
                  <a:lnTo>
                    <a:pt x="15239" y="2874264"/>
                  </a:lnTo>
                  <a:lnTo>
                    <a:pt x="17678" y="2874264"/>
                  </a:lnTo>
                  <a:lnTo>
                    <a:pt x="20421" y="2874264"/>
                  </a:lnTo>
                  <a:lnTo>
                    <a:pt x="22859" y="2874264"/>
                  </a:lnTo>
                  <a:lnTo>
                    <a:pt x="25603" y="2874518"/>
                  </a:lnTo>
                  <a:lnTo>
                    <a:pt x="28041" y="2874899"/>
                  </a:lnTo>
                  <a:lnTo>
                    <a:pt x="30784" y="2875153"/>
                  </a:lnTo>
                  <a:lnTo>
                    <a:pt x="33223" y="2875788"/>
                  </a:lnTo>
                  <a:lnTo>
                    <a:pt x="35661" y="2876423"/>
                  </a:lnTo>
                  <a:lnTo>
                    <a:pt x="38100" y="2876930"/>
                  </a:lnTo>
                  <a:lnTo>
                    <a:pt x="40233" y="2877947"/>
                  </a:lnTo>
                  <a:lnTo>
                    <a:pt x="42671" y="2878836"/>
                  </a:lnTo>
                  <a:lnTo>
                    <a:pt x="44805" y="2879979"/>
                  </a:lnTo>
                  <a:lnTo>
                    <a:pt x="46939" y="2881249"/>
                  </a:lnTo>
                  <a:lnTo>
                    <a:pt x="49072" y="2882519"/>
                  </a:lnTo>
                  <a:lnTo>
                    <a:pt x="50901" y="2883662"/>
                  </a:lnTo>
                  <a:lnTo>
                    <a:pt x="52730" y="2885186"/>
                  </a:lnTo>
                  <a:lnTo>
                    <a:pt x="54559" y="2886710"/>
                  </a:lnTo>
                  <a:lnTo>
                    <a:pt x="56083" y="2888615"/>
                  </a:lnTo>
                  <a:lnTo>
                    <a:pt x="57302" y="2890393"/>
                  </a:lnTo>
                  <a:lnTo>
                    <a:pt x="58826" y="2892171"/>
                  </a:lnTo>
                  <a:lnTo>
                    <a:pt x="59740" y="2894329"/>
                  </a:lnTo>
                  <a:lnTo>
                    <a:pt x="60959" y="2896489"/>
                  </a:lnTo>
                  <a:lnTo>
                    <a:pt x="61569" y="2898648"/>
                  </a:lnTo>
                  <a:lnTo>
                    <a:pt x="62179" y="2901061"/>
                  </a:lnTo>
                  <a:lnTo>
                    <a:pt x="62788" y="2903474"/>
                  </a:lnTo>
                  <a:lnTo>
                    <a:pt x="63093" y="2905887"/>
                  </a:lnTo>
                  <a:lnTo>
                    <a:pt x="62788" y="2908680"/>
                  </a:lnTo>
                  <a:lnTo>
                    <a:pt x="62179" y="2911475"/>
                  </a:lnTo>
                  <a:lnTo>
                    <a:pt x="61569" y="2913888"/>
                  </a:lnTo>
                  <a:lnTo>
                    <a:pt x="60655" y="2916047"/>
                  </a:lnTo>
                  <a:lnTo>
                    <a:pt x="59740" y="2918460"/>
                  </a:lnTo>
                  <a:lnTo>
                    <a:pt x="58521" y="2920238"/>
                  </a:lnTo>
                  <a:lnTo>
                    <a:pt x="57302" y="2922397"/>
                  </a:lnTo>
                  <a:lnTo>
                    <a:pt x="55778" y="2924175"/>
                  </a:lnTo>
                  <a:lnTo>
                    <a:pt x="54254" y="2925699"/>
                  </a:lnTo>
                  <a:lnTo>
                    <a:pt x="52730" y="2927223"/>
                  </a:lnTo>
                  <a:lnTo>
                    <a:pt x="50901" y="2928747"/>
                  </a:lnTo>
                  <a:lnTo>
                    <a:pt x="49072" y="2930017"/>
                  </a:lnTo>
                  <a:lnTo>
                    <a:pt x="46939" y="2931287"/>
                  </a:lnTo>
                  <a:lnTo>
                    <a:pt x="44805" y="2932429"/>
                  </a:lnTo>
                  <a:lnTo>
                    <a:pt x="42671" y="2933319"/>
                  </a:lnTo>
                  <a:lnTo>
                    <a:pt x="40538" y="2934335"/>
                  </a:lnTo>
                  <a:lnTo>
                    <a:pt x="38100" y="2935224"/>
                  </a:lnTo>
                  <a:lnTo>
                    <a:pt x="35966" y="2935858"/>
                  </a:lnTo>
                  <a:lnTo>
                    <a:pt x="33223" y="2936367"/>
                  </a:lnTo>
                  <a:lnTo>
                    <a:pt x="31089" y="2937002"/>
                  </a:lnTo>
                  <a:lnTo>
                    <a:pt x="28346" y="2937382"/>
                  </a:lnTo>
                  <a:lnTo>
                    <a:pt x="25907" y="2937637"/>
                  </a:lnTo>
                  <a:lnTo>
                    <a:pt x="23164" y="2937891"/>
                  </a:lnTo>
                  <a:lnTo>
                    <a:pt x="20726" y="2937891"/>
                  </a:lnTo>
                  <a:lnTo>
                    <a:pt x="17983" y="2938272"/>
                  </a:lnTo>
                  <a:lnTo>
                    <a:pt x="15544" y="2938272"/>
                  </a:lnTo>
                  <a:lnTo>
                    <a:pt x="12801" y="2937891"/>
                  </a:lnTo>
                  <a:lnTo>
                    <a:pt x="10363" y="2937891"/>
                  </a:lnTo>
                  <a:lnTo>
                    <a:pt x="7619" y="2937637"/>
                  </a:lnTo>
                  <a:lnTo>
                    <a:pt x="5181" y="2937382"/>
                  </a:lnTo>
                  <a:lnTo>
                    <a:pt x="2438" y="2937002"/>
                  </a:lnTo>
                  <a:lnTo>
                    <a:pt x="0" y="2936367"/>
                  </a:lnTo>
                  <a:lnTo>
                    <a:pt x="304" y="2969005"/>
                  </a:lnTo>
                </a:path>
                <a:path w="6883400" h="10017125">
                  <a:moveTo>
                    <a:pt x="85343" y="2844038"/>
                  </a:moveTo>
                  <a:lnTo>
                    <a:pt x="85343" y="2969005"/>
                  </a:lnTo>
                </a:path>
                <a:path w="6883400" h="10017125">
                  <a:moveTo>
                    <a:pt x="304" y="2969005"/>
                  </a:moveTo>
                  <a:lnTo>
                    <a:pt x="0" y="3001899"/>
                  </a:lnTo>
                  <a:lnTo>
                    <a:pt x="2438" y="3001391"/>
                  </a:lnTo>
                  <a:lnTo>
                    <a:pt x="4876" y="3000755"/>
                  </a:lnTo>
                  <a:lnTo>
                    <a:pt x="7619" y="3000121"/>
                  </a:lnTo>
                  <a:lnTo>
                    <a:pt x="10058" y="2999867"/>
                  </a:lnTo>
                  <a:lnTo>
                    <a:pt x="12496" y="2999486"/>
                  </a:lnTo>
                  <a:lnTo>
                    <a:pt x="15239" y="2999231"/>
                  </a:lnTo>
                  <a:lnTo>
                    <a:pt x="17678" y="2999231"/>
                  </a:lnTo>
                  <a:lnTo>
                    <a:pt x="20421" y="2999231"/>
                  </a:lnTo>
                  <a:lnTo>
                    <a:pt x="22859" y="2999231"/>
                  </a:lnTo>
                  <a:lnTo>
                    <a:pt x="25603" y="2999486"/>
                  </a:lnTo>
                  <a:lnTo>
                    <a:pt x="28041" y="2999867"/>
                  </a:lnTo>
                  <a:lnTo>
                    <a:pt x="30784" y="3000121"/>
                  </a:lnTo>
                  <a:lnTo>
                    <a:pt x="33223" y="3000755"/>
                  </a:lnTo>
                  <a:lnTo>
                    <a:pt x="35661" y="3001391"/>
                  </a:lnTo>
                  <a:lnTo>
                    <a:pt x="38100" y="3001899"/>
                  </a:lnTo>
                  <a:lnTo>
                    <a:pt x="40233" y="3002915"/>
                  </a:lnTo>
                  <a:lnTo>
                    <a:pt x="42671" y="3003804"/>
                  </a:lnTo>
                  <a:lnTo>
                    <a:pt x="44805" y="3004947"/>
                  </a:lnTo>
                  <a:lnTo>
                    <a:pt x="46939" y="3006217"/>
                  </a:lnTo>
                  <a:lnTo>
                    <a:pt x="49072" y="3007487"/>
                  </a:lnTo>
                  <a:lnTo>
                    <a:pt x="50901" y="3008629"/>
                  </a:lnTo>
                  <a:lnTo>
                    <a:pt x="52730" y="3010154"/>
                  </a:lnTo>
                  <a:lnTo>
                    <a:pt x="54559" y="3011678"/>
                  </a:lnTo>
                  <a:lnTo>
                    <a:pt x="56083" y="3013582"/>
                  </a:lnTo>
                  <a:lnTo>
                    <a:pt x="57302" y="3015361"/>
                  </a:lnTo>
                  <a:lnTo>
                    <a:pt x="58826" y="3017139"/>
                  </a:lnTo>
                  <a:lnTo>
                    <a:pt x="59740" y="3019298"/>
                  </a:lnTo>
                  <a:lnTo>
                    <a:pt x="63093" y="3030854"/>
                  </a:lnTo>
                  <a:lnTo>
                    <a:pt x="54254" y="3050667"/>
                  </a:lnTo>
                  <a:lnTo>
                    <a:pt x="52730" y="3052191"/>
                  </a:lnTo>
                  <a:lnTo>
                    <a:pt x="42671" y="3058287"/>
                  </a:lnTo>
                  <a:lnTo>
                    <a:pt x="40538" y="3059303"/>
                  </a:lnTo>
                  <a:lnTo>
                    <a:pt x="38100" y="3060192"/>
                  </a:lnTo>
                  <a:lnTo>
                    <a:pt x="35966" y="3060827"/>
                  </a:lnTo>
                  <a:lnTo>
                    <a:pt x="33223" y="3061335"/>
                  </a:lnTo>
                  <a:lnTo>
                    <a:pt x="31089" y="3061970"/>
                  </a:lnTo>
                  <a:lnTo>
                    <a:pt x="28346" y="3062351"/>
                  </a:lnTo>
                  <a:lnTo>
                    <a:pt x="25907" y="3062604"/>
                  </a:lnTo>
                  <a:lnTo>
                    <a:pt x="23164" y="3062858"/>
                  </a:lnTo>
                  <a:lnTo>
                    <a:pt x="20726" y="3062858"/>
                  </a:lnTo>
                  <a:lnTo>
                    <a:pt x="17983" y="3063240"/>
                  </a:lnTo>
                  <a:lnTo>
                    <a:pt x="15544" y="3063240"/>
                  </a:lnTo>
                  <a:lnTo>
                    <a:pt x="12801" y="3062858"/>
                  </a:lnTo>
                  <a:lnTo>
                    <a:pt x="10363" y="3062858"/>
                  </a:lnTo>
                  <a:lnTo>
                    <a:pt x="7619" y="3062604"/>
                  </a:lnTo>
                  <a:lnTo>
                    <a:pt x="5181" y="3062351"/>
                  </a:lnTo>
                  <a:lnTo>
                    <a:pt x="2438" y="3061970"/>
                  </a:lnTo>
                  <a:lnTo>
                    <a:pt x="0" y="3061335"/>
                  </a:lnTo>
                  <a:lnTo>
                    <a:pt x="304" y="3093974"/>
                  </a:lnTo>
                </a:path>
                <a:path w="6883400" h="10017125">
                  <a:moveTo>
                    <a:pt x="85343" y="2969005"/>
                  </a:moveTo>
                  <a:lnTo>
                    <a:pt x="85343" y="3093974"/>
                  </a:lnTo>
                </a:path>
                <a:path w="6883400" h="10017125">
                  <a:moveTo>
                    <a:pt x="304" y="3093974"/>
                  </a:moveTo>
                  <a:lnTo>
                    <a:pt x="0" y="3126867"/>
                  </a:lnTo>
                  <a:lnTo>
                    <a:pt x="2438" y="3126358"/>
                  </a:lnTo>
                  <a:lnTo>
                    <a:pt x="4876" y="3125724"/>
                  </a:lnTo>
                  <a:lnTo>
                    <a:pt x="7619" y="3125089"/>
                  </a:lnTo>
                  <a:lnTo>
                    <a:pt x="10058" y="3124835"/>
                  </a:lnTo>
                  <a:lnTo>
                    <a:pt x="12496" y="3124454"/>
                  </a:lnTo>
                  <a:lnTo>
                    <a:pt x="15239" y="3124200"/>
                  </a:lnTo>
                  <a:lnTo>
                    <a:pt x="17678" y="3124200"/>
                  </a:lnTo>
                  <a:lnTo>
                    <a:pt x="20421" y="3124200"/>
                  </a:lnTo>
                  <a:lnTo>
                    <a:pt x="22859" y="3124200"/>
                  </a:lnTo>
                  <a:lnTo>
                    <a:pt x="25603" y="3124454"/>
                  </a:lnTo>
                  <a:lnTo>
                    <a:pt x="28041" y="3124835"/>
                  </a:lnTo>
                  <a:lnTo>
                    <a:pt x="30784" y="3125089"/>
                  </a:lnTo>
                  <a:lnTo>
                    <a:pt x="33223" y="3125724"/>
                  </a:lnTo>
                  <a:lnTo>
                    <a:pt x="35661" y="3126358"/>
                  </a:lnTo>
                  <a:lnTo>
                    <a:pt x="38100" y="3127248"/>
                  </a:lnTo>
                  <a:lnTo>
                    <a:pt x="40233" y="3127882"/>
                  </a:lnTo>
                  <a:lnTo>
                    <a:pt x="42671" y="3128772"/>
                  </a:lnTo>
                  <a:lnTo>
                    <a:pt x="44805" y="3129915"/>
                  </a:lnTo>
                  <a:lnTo>
                    <a:pt x="46939" y="3131185"/>
                  </a:lnTo>
                  <a:lnTo>
                    <a:pt x="49072" y="3132454"/>
                  </a:lnTo>
                  <a:lnTo>
                    <a:pt x="50901" y="3133979"/>
                  </a:lnTo>
                  <a:lnTo>
                    <a:pt x="52730" y="3135122"/>
                  </a:lnTo>
                  <a:lnTo>
                    <a:pt x="54559" y="3136646"/>
                  </a:lnTo>
                  <a:lnTo>
                    <a:pt x="56083" y="3138551"/>
                  </a:lnTo>
                  <a:lnTo>
                    <a:pt x="57302" y="3140329"/>
                  </a:lnTo>
                  <a:lnTo>
                    <a:pt x="58826" y="3142106"/>
                  </a:lnTo>
                  <a:lnTo>
                    <a:pt x="59740" y="3144266"/>
                  </a:lnTo>
                  <a:lnTo>
                    <a:pt x="60959" y="3146425"/>
                  </a:lnTo>
                  <a:lnTo>
                    <a:pt x="61569" y="3148583"/>
                  </a:lnTo>
                  <a:lnTo>
                    <a:pt x="62179" y="3150997"/>
                  </a:lnTo>
                  <a:lnTo>
                    <a:pt x="62788" y="3153410"/>
                  </a:lnTo>
                  <a:lnTo>
                    <a:pt x="63093" y="3156204"/>
                  </a:lnTo>
                  <a:lnTo>
                    <a:pt x="62788" y="3158871"/>
                  </a:lnTo>
                  <a:lnTo>
                    <a:pt x="62179" y="3161411"/>
                  </a:lnTo>
                  <a:lnTo>
                    <a:pt x="54254" y="3175635"/>
                  </a:lnTo>
                  <a:lnTo>
                    <a:pt x="52730" y="3177540"/>
                  </a:lnTo>
                  <a:lnTo>
                    <a:pt x="50901" y="3178682"/>
                  </a:lnTo>
                  <a:lnTo>
                    <a:pt x="49072" y="3180206"/>
                  </a:lnTo>
                  <a:lnTo>
                    <a:pt x="46939" y="3181477"/>
                  </a:lnTo>
                  <a:lnTo>
                    <a:pt x="44805" y="3182366"/>
                  </a:lnTo>
                  <a:lnTo>
                    <a:pt x="42671" y="3183254"/>
                  </a:lnTo>
                  <a:lnTo>
                    <a:pt x="40538" y="3184271"/>
                  </a:lnTo>
                  <a:lnTo>
                    <a:pt x="38100" y="3185160"/>
                  </a:lnTo>
                  <a:lnTo>
                    <a:pt x="35966" y="3185795"/>
                  </a:lnTo>
                  <a:lnTo>
                    <a:pt x="33223" y="3186303"/>
                  </a:lnTo>
                  <a:lnTo>
                    <a:pt x="31089" y="3186938"/>
                  </a:lnTo>
                  <a:lnTo>
                    <a:pt x="28346" y="3187319"/>
                  </a:lnTo>
                  <a:lnTo>
                    <a:pt x="25907" y="3187573"/>
                  </a:lnTo>
                  <a:lnTo>
                    <a:pt x="23164" y="3187827"/>
                  </a:lnTo>
                  <a:lnTo>
                    <a:pt x="20726" y="3188207"/>
                  </a:lnTo>
                  <a:lnTo>
                    <a:pt x="17983" y="3188207"/>
                  </a:lnTo>
                  <a:lnTo>
                    <a:pt x="15544" y="3188207"/>
                  </a:lnTo>
                  <a:lnTo>
                    <a:pt x="12801" y="3188207"/>
                  </a:lnTo>
                  <a:lnTo>
                    <a:pt x="10363" y="3187827"/>
                  </a:lnTo>
                  <a:lnTo>
                    <a:pt x="7619" y="3187573"/>
                  </a:lnTo>
                  <a:lnTo>
                    <a:pt x="5181" y="3187319"/>
                  </a:lnTo>
                  <a:lnTo>
                    <a:pt x="2438" y="3186938"/>
                  </a:lnTo>
                  <a:lnTo>
                    <a:pt x="0" y="3186683"/>
                  </a:lnTo>
                  <a:lnTo>
                    <a:pt x="304" y="3218942"/>
                  </a:lnTo>
                </a:path>
                <a:path w="6883400" h="10017125">
                  <a:moveTo>
                    <a:pt x="85343" y="3093974"/>
                  </a:moveTo>
                  <a:lnTo>
                    <a:pt x="85343" y="3218942"/>
                  </a:lnTo>
                </a:path>
                <a:path w="6883400" h="10017125">
                  <a:moveTo>
                    <a:pt x="304" y="3218942"/>
                  </a:moveTo>
                  <a:lnTo>
                    <a:pt x="0" y="3251835"/>
                  </a:lnTo>
                  <a:lnTo>
                    <a:pt x="2438" y="3251327"/>
                  </a:lnTo>
                  <a:lnTo>
                    <a:pt x="4876" y="3250692"/>
                  </a:lnTo>
                  <a:lnTo>
                    <a:pt x="7619" y="3250056"/>
                  </a:lnTo>
                  <a:lnTo>
                    <a:pt x="10058" y="3249803"/>
                  </a:lnTo>
                  <a:lnTo>
                    <a:pt x="12496" y="3249422"/>
                  </a:lnTo>
                  <a:lnTo>
                    <a:pt x="15239" y="3249168"/>
                  </a:lnTo>
                  <a:lnTo>
                    <a:pt x="17678" y="3249168"/>
                  </a:lnTo>
                  <a:lnTo>
                    <a:pt x="20421" y="3249168"/>
                  </a:lnTo>
                  <a:lnTo>
                    <a:pt x="22859" y="3249168"/>
                  </a:lnTo>
                  <a:lnTo>
                    <a:pt x="25603" y="3249422"/>
                  </a:lnTo>
                  <a:lnTo>
                    <a:pt x="28041" y="3249803"/>
                  </a:lnTo>
                  <a:lnTo>
                    <a:pt x="30784" y="3250311"/>
                  </a:lnTo>
                  <a:lnTo>
                    <a:pt x="33223" y="3250692"/>
                  </a:lnTo>
                  <a:lnTo>
                    <a:pt x="35661" y="3251580"/>
                  </a:lnTo>
                  <a:lnTo>
                    <a:pt x="38100" y="3252216"/>
                  </a:lnTo>
                  <a:lnTo>
                    <a:pt x="40233" y="3253104"/>
                  </a:lnTo>
                  <a:lnTo>
                    <a:pt x="42671" y="3253994"/>
                  </a:lnTo>
                  <a:lnTo>
                    <a:pt x="44805" y="3254882"/>
                  </a:lnTo>
                  <a:lnTo>
                    <a:pt x="46939" y="3256153"/>
                  </a:lnTo>
                  <a:lnTo>
                    <a:pt x="49072" y="3257423"/>
                  </a:lnTo>
                  <a:lnTo>
                    <a:pt x="50901" y="3258947"/>
                  </a:lnTo>
                  <a:lnTo>
                    <a:pt x="52730" y="3260090"/>
                  </a:lnTo>
                  <a:lnTo>
                    <a:pt x="54559" y="3261995"/>
                  </a:lnTo>
                  <a:lnTo>
                    <a:pt x="56083" y="3263519"/>
                  </a:lnTo>
                  <a:lnTo>
                    <a:pt x="57302" y="3265297"/>
                  </a:lnTo>
                  <a:lnTo>
                    <a:pt x="58826" y="3267455"/>
                  </a:lnTo>
                  <a:lnTo>
                    <a:pt x="59740" y="3269233"/>
                  </a:lnTo>
                  <a:lnTo>
                    <a:pt x="60959" y="3271393"/>
                  </a:lnTo>
                  <a:lnTo>
                    <a:pt x="61569" y="3273805"/>
                  </a:lnTo>
                  <a:lnTo>
                    <a:pt x="62179" y="3275965"/>
                  </a:lnTo>
                  <a:lnTo>
                    <a:pt x="62788" y="3278378"/>
                  </a:lnTo>
                  <a:lnTo>
                    <a:pt x="63093" y="3281172"/>
                  </a:lnTo>
                  <a:lnTo>
                    <a:pt x="54254" y="3300603"/>
                  </a:lnTo>
                  <a:lnTo>
                    <a:pt x="52730" y="3302507"/>
                  </a:lnTo>
                  <a:lnTo>
                    <a:pt x="50901" y="3303651"/>
                  </a:lnTo>
                  <a:lnTo>
                    <a:pt x="49072" y="3305175"/>
                  </a:lnTo>
                  <a:lnTo>
                    <a:pt x="46939" y="3306445"/>
                  </a:lnTo>
                  <a:lnTo>
                    <a:pt x="44805" y="3307333"/>
                  </a:lnTo>
                  <a:lnTo>
                    <a:pt x="42671" y="3308604"/>
                  </a:lnTo>
                  <a:lnTo>
                    <a:pt x="40538" y="3309493"/>
                  </a:lnTo>
                  <a:lnTo>
                    <a:pt x="38100" y="3310128"/>
                  </a:lnTo>
                  <a:lnTo>
                    <a:pt x="35966" y="3311017"/>
                  </a:lnTo>
                  <a:lnTo>
                    <a:pt x="33223" y="3311271"/>
                  </a:lnTo>
                  <a:lnTo>
                    <a:pt x="31089" y="3311905"/>
                  </a:lnTo>
                  <a:lnTo>
                    <a:pt x="28346" y="3312541"/>
                  </a:lnTo>
                  <a:lnTo>
                    <a:pt x="25907" y="3312541"/>
                  </a:lnTo>
                  <a:lnTo>
                    <a:pt x="23164" y="3312795"/>
                  </a:lnTo>
                  <a:lnTo>
                    <a:pt x="20726" y="3313176"/>
                  </a:lnTo>
                  <a:lnTo>
                    <a:pt x="17983" y="3313176"/>
                  </a:lnTo>
                  <a:lnTo>
                    <a:pt x="15544" y="3313176"/>
                  </a:lnTo>
                  <a:lnTo>
                    <a:pt x="12801" y="3313176"/>
                  </a:lnTo>
                  <a:lnTo>
                    <a:pt x="10363" y="3312795"/>
                  </a:lnTo>
                  <a:lnTo>
                    <a:pt x="7619" y="3312541"/>
                  </a:lnTo>
                  <a:lnTo>
                    <a:pt x="5181" y="3312287"/>
                  </a:lnTo>
                  <a:lnTo>
                    <a:pt x="2438" y="3311905"/>
                  </a:lnTo>
                  <a:lnTo>
                    <a:pt x="0" y="3311652"/>
                  </a:lnTo>
                  <a:lnTo>
                    <a:pt x="304" y="3344291"/>
                  </a:lnTo>
                </a:path>
                <a:path w="6883400" h="10017125">
                  <a:moveTo>
                    <a:pt x="85343" y="3218942"/>
                  </a:moveTo>
                  <a:lnTo>
                    <a:pt x="85343" y="3344291"/>
                  </a:lnTo>
                </a:path>
                <a:path w="6883400" h="10017125">
                  <a:moveTo>
                    <a:pt x="304" y="3343910"/>
                  </a:moveTo>
                  <a:lnTo>
                    <a:pt x="0" y="3376803"/>
                  </a:lnTo>
                  <a:lnTo>
                    <a:pt x="2438" y="3376295"/>
                  </a:lnTo>
                  <a:lnTo>
                    <a:pt x="4876" y="3375660"/>
                  </a:lnTo>
                  <a:lnTo>
                    <a:pt x="7619" y="3375025"/>
                  </a:lnTo>
                  <a:lnTo>
                    <a:pt x="10058" y="3374771"/>
                  </a:lnTo>
                  <a:lnTo>
                    <a:pt x="12496" y="3374390"/>
                  </a:lnTo>
                  <a:lnTo>
                    <a:pt x="15239" y="3374136"/>
                  </a:lnTo>
                  <a:lnTo>
                    <a:pt x="17678" y="3374136"/>
                  </a:lnTo>
                  <a:lnTo>
                    <a:pt x="20421" y="3374136"/>
                  </a:lnTo>
                  <a:lnTo>
                    <a:pt x="22859" y="3374136"/>
                  </a:lnTo>
                  <a:lnTo>
                    <a:pt x="25603" y="3374390"/>
                  </a:lnTo>
                  <a:lnTo>
                    <a:pt x="28041" y="3374771"/>
                  </a:lnTo>
                  <a:lnTo>
                    <a:pt x="30784" y="3375279"/>
                  </a:lnTo>
                  <a:lnTo>
                    <a:pt x="33223" y="3375660"/>
                  </a:lnTo>
                  <a:lnTo>
                    <a:pt x="35661" y="3376549"/>
                  </a:lnTo>
                  <a:lnTo>
                    <a:pt x="38100" y="3377183"/>
                  </a:lnTo>
                  <a:lnTo>
                    <a:pt x="40233" y="3378073"/>
                  </a:lnTo>
                  <a:lnTo>
                    <a:pt x="42671" y="3378962"/>
                  </a:lnTo>
                  <a:lnTo>
                    <a:pt x="44805" y="3379851"/>
                  </a:lnTo>
                  <a:lnTo>
                    <a:pt x="46939" y="3381121"/>
                  </a:lnTo>
                  <a:lnTo>
                    <a:pt x="49072" y="3382391"/>
                  </a:lnTo>
                  <a:lnTo>
                    <a:pt x="50901" y="3383915"/>
                  </a:lnTo>
                  <a:lnTo>
                    <a:pt x="52730" y="3385057"/>
                  </a:lnTo>
                  <a:lnTo>
                    <a:pt x="54559" y="3386963"/>
                  </a:lnTo>
                  <a:lnTo>
                    <a:pt x="56083" y="3388487"/>
                  </a:lnTo>
                  <a:lnTo>
                    <a:pt x="57302" y="3390265"/>
                  </a:lnTo>
                  <a:lnTo>
                    <a:pt x="58826" y="3392424"/>
                  </a:lnTo>
                  <a:lnTo>
                    <a:pt x="59740" y="3394202"/>
                  </a:lnTo>
                  <a:lnTo>
                    <a:pt x="60959" y="3396361"/>
                  </a:lnTo>
                  <a:lnTo>
                    <a:pt x="61569" y="3398774"/>
                  </a:lnTo>
                  <a:lnTo>
                    <a:pt x="62179" y="3400932"/>
                  </a:lnTo>
                  <a:lnTo>
                    <a:pt x="62788" y="3403346"/>
                  </a:lnTo>
                  <a:lnTo>
                    <a:pt x="63093" y="3406140"/>
                  </a:lnTo>
                  <a:lnTo>
                    <a:pt x="54254" y="3425571"/>
                  </a:lnTo>
                  <a:lnTo>
                    <a:pt x="52730" y="3427476"/>
                  </a:lnTo>
                  <a:lnTo>
                    <a:pt x="50901" y="3428619"/>
                  </a:lnTo>
                  <a:lnTo>
                    <a:pt x="49072" y="3430143"/>
                  </a:lnTo>
                  <a:lnTo>
                    <a:pt x="46939" y="3431413"/>
                  </a:lnTo>
                  <a:lnTo>
                    <a:pt x="44805" y="3432302"/>
                  </a:lnTo>
                  <a:lnTo>
                    <a:pt x="42671" y="3433572"/>
                  </a:lnTo>
                  <a:lnTo>
                    <a:pt x="40538" y="3434461"/>
                  </a:lnTo>
                  <a:lnTo>
                    <a:pt x="38100" y="3435096"/>
                  </a:lnTo>
                  <a:lnTo>
                    <a:pt x="35966" y="3435985"/>
                  </a:lnTo>
                  <a:lnTo>
                    <a:pt x="33223" y="3436239"/>
                  </a:lnTo>
                  <a:lnTo>
                    <a:pt x="31089" y="3436874"/>
                  </a:lnTo>
                  <a:lnTo>
                    <a:pt x="28346" y="3437508"/>
                  </a:lnTo>
                  <a:lnTo>
                    <a:pt x="25907" y="3437508"/>
                  </a:lnTo>
                  <a:lnTo>
                    <a:pt x="23164" y="3437763"/>
                  </a:lnTo>
                  <a:lnTo>
                    <a:pt x="20726" y="3438144"/>
                  </a:lnTo>
                  <a:lnTo>
                    <a:pt x="17983" y="3438144"/>
                  </a:lnTo>
                  <a:lnTo>
                    <a:pt x="15544" y="3438144"/>
                  </a:lnTo>
                  <a:lnTo>
                    <a:pt x="12801" y="3438144"/>
                  </a:lnTo>
                  <a:lnTo>
                    <a:pt x="10363" y="3437763"/>
                  </a:lnTo>
                  <a:lnTo>
                    <a:pt x="7619" y="3437508"/>
                  </a:lnTo>
                  <a:lnTo>
                    <a:pt x="5181" y="3437254"/>
                  </a:lnTo>
                  <a:lnTo>
                    <a:pt x="2438" y="3436874"/>
                  </a:lnTo>
                  <a:lnTo>
                    <a:pt x="0" y="3436620"/>
                  </a:lnTo>
                  <a:lnTo>
                    <a:pt x="304" y="3469258"/>
                  </a:lnTo>
                </a:path>
                <a:path w="6883400" h="10017125">
                  <a:moveTo>
                    <a:pt x="85343" y="3343910"/>
                  </a:moveTo>
                  <a:lnTo>
                    <a:pt x="85343" y="3469258"/>
                  </a:lnTo>
                </a:path>
                <a:path w="6883400" h="10017125">
                  <a:moveTo>
                    <a:pt x="304" y="3469258"/>
                  </a:moveTo>
                  <a:lnTo>
                    <a:pt x="0" y="3501771"/>
                  </a:lnTo>
                  <a:lnTo>
                    <a:pt x="2438" y="3501263"/>
                  </a:lnTo>
                  <a:lnTo>
                    <a:pt x="4876" y="3500628"/>
                  </a:lnTo>
                  <a:lnTo>
                    <a:pt x="7619" y="3499993"/>
                  </a:lnTo>
                  <a:lnTo>
                    <a:pt x="10058" y="3499739"/>
                  </a:lnTo>
                  <a:lnTo>
                    <a:pt x="12496" y="3499357"/>
                  </a:lnTo>
                  <a:lnTo>
                    <a:pt x="15239" y="3499357"/>
                  </a:lnTo>
                  <a:lnTo>
                    <a:pt x="17678" y="3499104"/>
                  </a:lnTo>
                  <a:lnTo>
                    <a:pt x="20421" y="3499104"/>
                  </a:lnTo>
                  <a:lnTo>
                    <a:pt x="22859" y="3499357"/>
                  </a:lnTo>
                  <a:lnTo>
                    <a:pt x="25603" y="3499357"/>
                  </a:lnTo>
                  <a:lnTo>
                    <a:pt x="28041" y="3499739"/>
                  </a:lnTo>
                  <a:lnTo>
                    <a:pt x="30784" y="3500247"/>
                  </a:lnTo>
                  <a:lnTo>
                    <a:pt x="33223" y="3500881"/>
                  </a:lnTo>
                  <a:lnTo>
                    <a:pt x="35661" y="3501517"/>
                  </a:lnTo>
                  <a:lnTo>
                    <a:pt x="38100" y="3502152"/>
                  </a:lnTo>
                  <a:lnTo>
                    <a:pt x="40233" y="3503041"/>
                  </a:lnTo>
                  <a:lnTo>
                    <a:pt x="42671" y="3503929"/>
                  </a:lnTo>
                  <a:lnTo>
                    <a:pt x="44805" y="3504819"/>
                  </a:lnTo>
                  <a:lnTo>
                    <a:pt x="46939" y="3506089"/>
                  </a:lnTo>
                  <a:lnTo>
                    <a:pt x="49072" y="3507358"/>
                  </a:lnTo>
                  <a:lnTo>
                    <a:pt x="50901" y="3508882"/>
                  </a:lnTo>
                  <a:lnTo>
                    <a:pt x="52730" y="3510406"/>
                  </a:lnTo>
                  <a:lnTo>
                    <a:pt x="54559" y="3511930"/>
                  </a:lnTo>
                  <a:lnTo>
                    <a:pt x="56083" y="3513454"/>
                  </a:lnTo>
                  <a:lnTo>
                    <a:pt x="57302" y="3515232"/>
                  </a:lnTo>
                  <a:lnTo>
                    <a:pt x="58826" y="3517392"/>
                  </a:lnTo>
                  <a:lnTo>
                    <a:pt x="59740" y="3519170"/>
                  </a:lnTo>
                  <a:lnTo>
                    <a:pt x="60959" y="3521329"/>
                  </a:lnTo>
                  <a:lnTo>
                    <a:pt x="61569" y="3523742"/>
                  </a:lnTo>
                  <a:lnTo>
                    <a:pt x="62179" y="3525901"/>
                  </a:lnTo>
                  <a:lnTo>
                    <a:pt x="62788" y="3528695"/>
                  </a:lnTo>
                  <a:lnTo>
                    <a:pt x="63093" y="3531107"/>
                  </a:lnTo>
                  <a:lnTo>
                    <a:pt x="55778" y="3549015"/>
                  </a:lnTo>
                  <a:lnTo>
                    <a:pt x="54254" y="3550920"/>
                  </a:lnTo>
                  <a:lnTo>
                    <a:pt x="52730" y="3552444"/>
                  </a:lnTo>
                  <a:lnTo>
                    <a:pt x="50901" y="3553968"/>
                  </a:lnTo>
                  <a:lnTo>
                    <a:pt x="49072" y="3555111"/>
                  </a:lnTo>
                  <a:lnTo>
                    <a:pt x="46939" y="3556380"/>
                  </a:lnTo>
                  <a:lnTo>
                    <a:pt x="44805" y="3557651"/>
                  </a:lnTo>
                  <a:lnTo>
                    <a:pt x="42671" y="3558540"/>
                  </a:lnTo>
                  <a:lnTo>
                    <a:pt x="40538" y="3559429"/>
                  </a:lnTo>
                  <a:lnTo>
                    <a:pt x="38100" y="3560064"/>
                  </a:lnTo>
                  <a:lnTo>
                    <a:pt x="35966" y="3560953"/>
                  </a:lnTo>
                  <a:lnTo>
                    <a:pt x="33223" y="3561588"/>
                  </a:lnTo>
                  <a:lnTo>
                    <a:pt x="31089" y="3561842"/>
                  </a:lnTo>
                  <a:lnTo>
                    <a:pt x="28346" y="3562477"/>
                  </a:lnTo>
                  <a:lnTo>
                    <a:pt x="25907" y="3562730"/>
                  </a:lnTo>
                  <a:lnTo>
                    <a:pt x="23164" y="3562730"/>
                  </a:lnTo>
                  <a:lnTo>
                    <a:pt x="20726" y="3563112"/>
                  </a:lnTo>
                  <a:lnTo>
                    <a:pt x="17983" y="3563112"/>
                  </a:lnTo>
                  <a:lnTo>
                    <a:pt x="15544" y="3563112"/>
                  </a:lnTo>
                  <a:lnTo>
                    <a:pt x="12801" y="3563112"/>
                  </a:lnTo>
                  <a:lnTo>
                    <a:pt x="10363" y="3562730"/>
                  </a:lnTo>
                  <a:lnTo>
                    <a:pt x="7619" y="3562730"/>
                  </a:lnTo>
                  <a:lnTo>
                    <a:pt x="5181" y="3562223"/>
                  </a:lnTo>
                  <a:lnTo>
                    <a:pt x="2438" y="3561842"/>
                  </a:lnTo>
                  <a:lnTo>
                    <a:pt x="0" y="3561588"/>
                  </a:lnTo>
                  <a:lnTo>
                    <a:pt x="304" y="3594227"/>
                  </a:lnTo>
                </a:path>
                <a:path w="6883400" h="10017125">
                  <a:moveTo>
                    <a:pt x="85343" y="3469258"/>
                  </a:moveTo>
                  <a:lnTo>
                    <a:pt x="85343" y="3594227"/>
                  </a:lnTo>
                </a:path>
                <a:path w="6883400" h="10017125">
                  <a:moveTo>
                    <a:pt x="304" y="3594227"/>
                  </a:moveTo>
                  <a:lnTo>
                    <a:pt x="0" y="3626739"/>
                  </a:lnTo>
                  <a:lnTo>
                    <a:pt x="2438" y="3626230"/>
                  </a:lnTo>
                  <a:lnTo>
                    <a:pt x="4876" y="3625596"/>
                  </a:lnTo>
                  <a:lnTo>
                    <a:pt x="7619" y="3625215"/>
                  </a:lnTo>
                  <a:lnTo>
                    <a:pt x="10058" y="3624706"/>
                  </a:lnTo>
                  <a:lnTo>
                    <a:pt x="12496" y="3624326"/>
                  </a:lnTo>
                  <a:lnTo>
                    <a:pt x="15239" y="3624326"/>
                  </a:lnTo>
                  <a:lnTo>
                    <a:pt x="17678" y="3624072"/>
                  </a:lnTo>
                  <a:lnTo>
                    <a:pt x="20421" y="3624072"/>
                  </a:lnTo>
                  <a:lnTo>
                    <a:pt x="22859" y="3624326"/>
                  </a:lnTo>
                  <a:lnTo>
                    <a:pt x="25603" y="3624326"/>
                  </a:lnTo>
                  <a:lnTo>
                    <a:pt x="28041" y="3624961"/>
                  </a:lnTo>
                  <a:lnTo>
                    <a:pt x="30784" y="3625215"/>
                  </a:lnTo>
                  <a:lnTo>
                    <a:pt x="33223" y="3625850"/>
                  </a:lnTo>
                  <a:lnTo>
                    <a:pt x="35661" y="3626485"/>
                  </a:lnTo>
                  <a:lnTo>
                    <a:pt x="38100" y="3627120"/>
                  </a:lnTo>
                  <a:lnTo>
                    <a:pt x="40233" y="3628008"/>
                  </a:lnTo>
                  <a:lnTo>
                    <a:pt x="42671" y="3628898"/>
                  </a:lnTo>
                  <a:lnTo>
                    <a:pt x="44805" y="3629787"/>
                  </a:lnTo>
                  <a:lnTo>
                    <a:pt x="46939" y="3631056"/>
                  </a:lnTo>
                  <a:lnTo>
                    <a:pt x="49072" y="3632327"/>
                  </a:lnTo>
                  <a:lnTo>
                    <a:pt x="50901" y="3633851"/>
                  </a:lnTo>
                  <a:lnTo>
                    <a:pt x="52730" y="3635375"/>
                  </a:lnTo>
                  <a:lnTo>
                    <a:pt x="54559" y="3636899"/>
                  </a:lnTo>
                  <a:lnTo>
                    <a:pt x="56083" y="3638423"/>
                  </a:lnTo>
                  <a:lnTo>
                    <a:pt x="57302" y="3640201"/>
                  </a:lnTo>
                  <a:lnTo>
                    <a:pt x="58826" y="3642360"/>
                  </a:lnTo>
                  <a:lnTo>
                    <a:pt x="59740" y="3644138"/>
                  </a:lnTo>
                  <a:lnTo>
                    <a:pt x="60959" y="3646297"/>
                  </a:lnTo>
                  <a:lnTo>
                    <a:pt x="61569" y="3648710"/>
                  </a:lnTo>
                  <a:lnTo>
                    <a:pt x="62179" y="3650869"/>
                  </a:lnTo>
                  <a:lnTo>
                    <a:pt x="62788" y="3653663"/>
                  </a:lnTo>
                  <a:lnTo>
                    <a:pt x="63093" y="3656076"/>
                  </a:lnTo>
                  <a:lnTo>
                    <a:pt x="55778" y="3673982"/>
                  </a:lnTo>
                  <a:lnTo>
                    <a:pt x="54254" y="3675888"/>
                  </a:lnTo>
                  <a:lnTo>
                    <a:pt x="52730" y="3677412"/>
                  </a:lnTo>
                  <a:lnTo>
                    <a:pt x="50901" y="3678936"/>
                  </a:lnTo>
                  <a:lnTo>
                    <a:pt x="49072" y="3680079"/>
                  </a:lnTo>
                  <a:lnTo>
                    <a:pt x="46939" y="3681349"/>
                  </a:lnTo>
                  <a:lnTo>
                    <a:pt x="44805" y="3682619"/>
                  </a:lnTo>
                  <a:lnTo>
                    <a:pt x="42671" y="3683507"/>
                  </a:lnTo>
                  <a:lnTo>
                    <a:pt x="40538" y="3684397"/>
                  </a:lnTo>
                  <a:lnTo>
                    <a:pt x="38100" y="3685031"/>
                  </a:lnTo>
                  <a:lnTo>
                    <a:pt x="35966" y="3685921"/>
                  </a:lnTo>
                  <a:lnTo>
                    <a:pt x="33223" y="3686555"/>
                  </a:lnTo>
                  <a:lnTo>
                    <a:pt x="31089" y="3686810"/>
                  </a:lnTo>
                  <a:lnTo>
                    <a:pt x="28346" y="3687445"/>
                  </a:lnTo>
                  <a:lnTo>
                    <a:pt x="25907" y="3687699"/>
                  </a:lnTo>
                  <a:lnTo>
                    <a:pt x="23164" y="3687699"/>
                  </a:lnTo>
                  <a:lnTo>
                    <a:pt x="20726" y="3688079"/>
                  </a:lnTo>
                  <a:lnTo>
                    <a:pt x="17983" y="3688079"/>
                  </a:lnTo>
                  <a:lnTo>
                    <a:pt x="15544" y="3688079"/>
                  </a:lnTo>
                  <a:lnTo>
                    <a:pt x="12801" y="3688079"/>
                  </a:lnTo>
                  <a:lnTo>
                    <a:pt x="10363" y="3687699"/>
                  </a:lnTo>
                  <a:lnTo>
                    <a:pt x="7619" y="3687699"/>
                  </a:lnTo>
                  <a:lnTo>
                    <a:pt x="5181" y="3687445"/>
                  </a:lnTo>
                  <a:lnTo>
                    <a:pt x="2438" y="3687191"/>
                  </a:lnTo>
                  <a:lnTo>
                    <a:pt x="0" y="3686555"/>
                  </a:lnTo>
                  <a:lnTo>
                    <a:pt x="304" y="3719195"/>
                  </a:lnTo>
                </a:path>
                <a:path w="6883400" h="10017125">
                  <a:moveTo>
                    <a:pt x="85343" y="3594227"/>
                  </a:moveTo>
                  <a:lnTo>
                    <a:pt x="85343" y="3719195"/>
                  </a:lnTo>
                </a:path>
                <a:path w="6883400" h="10017125">
                  <a:moveTo>
                    <a:pt x="304" y="3719195"/>
                  </a:moveTo>
                  <a:lnTo>
                    <a:pt x="0" y="3752088"/>
                  </a:lnTo>
                  <a:lnTo>
                    <a:pt x="2438" y="3751199"/>
                  </a:lnTo>
                  <a:lnTo>
                    <a:pt x="4876" y="3750564"/>
                  </a:lnTo>
                  <a:lnTo>
                    <a:pt x="7619" y="3750182"/>
                  </a:lnTo>
                  <a:lnTo>
                    <a:pt x="10058" y="3749675"/>
                  </a:lnTo>
                  <a:lnTo>
                    <a:pt x="12496" y="3749294"/>
                  </a:lnTo>
                  <a:lnTo>
                    <a:pt x="25603" y="3749294"/>
                  </a:lnTo>
                  <a:lnTo>
                    <a:pt x="28041" y="3749929"/>
                  </a:lnTo>
                  <a:lnTo>
                    <a:pt x="30784" y="3750182"/>
                  </a:lnTo>
                  <a:lnTo>
                    <a:pt x="33223" y="3750818"/>
                  </a:lnTo>
                  <a:lnTo>
                    <a:pt x="35661" y="3751453"/>
                  </a:lnTo>
                  <a:lnTo>
                    <a:pt x="38100" y="3752088"/>
                  </a:lnTo>
                  <a:lnTo>
                    <a:pt x="40233" y="3752977"/>
                  </a:lnTo>
                  <a:lnTo>
                    <a:pt x="42671" y="3753866"/>
                  </a:lnTo>
                  <a:lnTo>
                    <a:pt x="44805" y="3754754"/>
                  </a:lnTo>
                  <a:lnTo>
                    <a:pt x="46939" y="3756025"/>
                  </a:lnTo>
                  <a:lnTo>
                    <a:pt x="49072" y="3757295"/>
                  </a:lnTo>
                  <a:lnTo>
                    <a:pt x="50901" y="3758819"/>
                  </a:lnTo>
                  <a:lnTo>
                    <a:pt x="52730" y="3760343"/>
                  </a:lnTo>
                  <a:lnTo>
                    <a:pt x="54559" y="3761867"/>
                  </a:lnTo>
                  <a:lnTo>
                    <a:pt x="63093" y="3781044"/>
                  </a:lnTo>
                  <a:lnTo>
                    <a:pt x="62788" y="3783711"/>
                  </a:lnTo>
                  <a:lnTo>
                    <a:pt x="62179" y="3786504"/>
                  </a:lnTo>
                  <a:lnTo>
                    <a:pt x="61569" y="3788918"/>
                  </a:lnTo>
                  <a:lnTo>
                    <a:pt x="60655" y="3791077"/>
                  </a:lnTo>
                  <a:lnTo>
                    <a:pt x="59740" y="3793236"/>
                  </a:lnTo>
                  <a:lnTo>
                    <a:pt x="58521" y="3795395"/>
                  </a:lnTo>
                  <a:lnTo>
                    <a:pt x="57302" y="3797173"/>
                  </a:lnTo>
                  <a:lnTo>
                    <a:pt x="55778" y="3799331"/>
                  </a:lnTo>
                  <a:lnTo>
                    <a:pt x="54254" y="3800855"/>
                  </a:lnTo>
                  <a:lnTo>
                    <a:pt x="52730" y="3802379"/>
                  </a:lnTo>
                  <a:lnTo>
                    <a:pt x="50901" y="3803904"/>
                  </a:lnTo>
                  <a:lnTo>
                    <a:pt x="49072" y="3805047"/>
                  </a:lnTo>
                  <a:lnTo>
                    <a:pt x="46939" y="3806317"/>
                  </a:lnTo>
                  <a:lnTo>
                    <a:pt x="44805" y="3807587"/>
                  </a:lnTo>
                  <a:lnTo>
                    <a:pt x="42671" y="3808476"/>
                  </a:lnTo>
                  <a:lnTo>
                    <a:pt x="40538" y="3809365"/>
                  </a:lnTo>
                  <a:lnTo>
                    <a:pt x="38100" y="3810254"/>
                  </a:lnTo>
                  <a:lnTo>
                    <a:pt x="35966" y="3810889"/>
                  </a:lnTo>
                  <a:lnTo>
                    <a:pt x="33223" y="3811524"/>
                  </a:lnTo>
                  <a:lnTo>
                    <a:pt x="31089" y="3811778"/>
                  </a:lnTo>
                  <a:lnTo>
                    <a:pt x="28346" y="3812413"/>
                  </a:lnTo>
                  <a:lnTo>
                    <a:pt x="25907" y="3812667"/>
                  </a:lnTo>
                  <a:lnTo>
                    <a:pt x="23164" y="3812667"/>
                  </a:lnTo>
                  <a:lnTo>
                    <a:pt x="20726" y="3813048"/>
                  </a:lnTo>
                  <a:lnTo>
                    <a:pt x="17983" y="3813048"/>
                  </a:lnTo>
                  <a:lnTo>
                    <a:pt x="15544" y="3813048"/>
                  </a:lnTo>
                  <a:lnTo>
                    <a:pt x="12801" y="3813048"/>
                  </a:lnTo>
                  <a:lnTo>
                    <a:pt x="10363" y="3812667"/>
                  </a:lnTo>
                  <a:lnTo>
                    <a:pt x="7619" y="3812667"/>
                  </a:lnTo>
                  <a:lnTo>
                    <a:pt x="5181" y="3812413"/>
                  </a:lnTo>
                  <a:lnTo>
                    <a:pt x="2438" y="3812158"/>
                  </a:lnTo>
                  <a:lnTo>
                    <a:pt x="0" y="3811524"/>
                  </a:lnTo>
                  <a:lnTo>
                    <a:pt x="304" y="3844163"/>
                  </a:lnTo>
                </a:path>
                <a:path w="6883400" h="10017125">
                  <a:moveTo>
                    <a:pt x="85343" y="3719195"/>
                  </a:moveTo>
                  <a:lnTo>
                    <a:pt x="85343" y="3844163"/>
                  </a:lnTo>
                </a:path>
                <a:path w="6883400" h="10017125">
                  <a:moveTo>
                    <a:pt x="304" y="3844163"/>
                  </a:moveTo>
                  <a:lnTo>
                    <a:pt x="0" y="3877056"/>
                  </a:lnTo>
                  <a:lnTo>
                    <a:pt x="2438" y="3876167"/>
                  </a:lnTo>
                  <a:lnTo>
                    <a:pt x="4876" y="3875532"/>
                  </a:lnTo>
                  <a:lnTo>
                    <a:pt x="7619" y="3875151"/>
                  </a:lnTo>
                  <a:lnTo>
                    <a:pt x="10058" y="3874897"/>
                  </a:lnTo>
                  <a:lnTo>
                    <a:pt x="12496" y="3874643"/>
                  </a:lnTo>
                  <a:lnTo>
                    <a:pt x="15239" y="3874262"/>
                  </a:lnTo>
                  <a:lnTo>
                    <a:pt x="17678" y="3874262"/>
                  </a:lnTo>
                  <a:lnTo>
                    <a:pt x="20421" y="3874262"/>
                  </a:lnTo>
                  <a:lnTo>
                    <a:pt x="22859" y="3874262"/>
                  </a:lnTo>
                  <a:lnTo>
                    <a:pt x="25603" y="3874643"/>
                  </a:lnTo>
                  <a:lnTo>
                    <a:pt x="28041" y="3874897"/>
                  </a:lnTo>
                  <a:lnTo>
                    <a:pt x="30784" y="3875151"/>
                  </a:lnTo>
                  <a:lnTo>
                    <a:pt x="33223" y="3875786"/>
                  </a:lnTo>
                  <a:lnTo>
                    <a:pt x="35661" y="3876421"/>
                  </a:lnTo>
                  <a:lnTo>
                    <a:pt x="38100" y="3877056"/>
                  </a:lnTo>
                  <a:lnTo>
                    <a:pt x="40233" y="3877945"/>
                  </a:lnTo>
                  <a:lnTo>
                    <a:pt x="42671" y="3878834"/>
                  </a:lnTo>
                  <a:lnTo>
                    <a:pt x="44805" y="3880104"/>
                  </a:lnTo>
                  <a:lnTo>
                    <a:pt x="46939" y="3881247"/>
                  </a:lnTo>
                  <a:lnTo>
                    <a:pt x="49072" y="3882517"/>
                  </a:lnTo>
                  <a:lnTo>
                    <a:pt x="50901" y="3883787"/>
                  </a:lnTo>
                  <a:lnTo>
                    <a:pt x="52730" y="3885311"/>
                  </a:lnTo>
                  <a:lnTo>
                    <a:pt x="54559" y="3886835"/>
                  </a:lnTo>
                  <a:lnTo>
                    <a:pt x="56083" y="3888613"/>
                  </a:lnTo>
                  <a:lnTo>
                    <a:pt x="57302" y="3890391"/>
                  </a:lnTo>
                  <a:lnTo>
                    <a:pt x="58826" y="3892296"/>
                  </a:lnTo>
                  <a:lnTo>
                    <a:pt x="59740" y="3894455"/>
                  </a:lnTo>
                  <a:lnTo>
                    <a:pt x="60959" y="3896487"/>
                  </a:lnTo>
                  <a:lnTo>
                    <a:pt x="61569" y="3898646"/>
                  </a:lnTo>
                  <a:lnTo>
                    <a:pt x="62179" y="3901059"/>
                  </a:lnTo>
                  <a:lnTo>
                    <a:pt x="62788" y="3903599"/>
                  </a:lnTo>
                  <a:lnTo>
                    <a:pt x="63093" y="3906012"/>
                  </a:lnTo>
                  <a:lnTo>
                    <a:pt x="62788" y="3908679"/>
                  </a:lnTo>
                  <a:lnTo>
                    <a:pt x="62179" y="3911473"/>
                  </a:lnTo>
                  <a:lnTo>
                    <a:pt x="61569" y="3913886"/>
                  </a:lnTo>
                  <a:lnTo>
                    <a:pt x="60655" y="3916045"/>
                  </a:lnTo>
                  <a:lnTo>
                    <a:pt x="59740" y="3918458"/>
                  </a:lnTo>
                  <a:lnTo>
                    <a:pt x="58521" y="3920363"/>
                  </a:lnTo>
                  <a:lnTo>
                    <a:pt x="57302" y="3922395"/>
                  </a:lnTo>
                  <a:lnTo>
                    <a:pt x="55778" y="3924300"/>
                  </a:lnTo>
                  <a:lnTo>
                    <a:pt x="54254" y="3925824"/>
                  </a:lnTo>
                  <a:lnTo>
                    <a:pt x="52730" y="3927348"/>
                  </a:lnTo>
                  <a:lnTo>
                    <a:pt x="50901" y="3928872"/>
                  </a:lnTo>
                  <a:lnTo>
                    <a:pt x="49072" y="3930015"/>
                  </a:lnTo>
                  <a:lnTo>
                    <a:pt x="46939" y="3931285"/>
                  </a:lnTo>
                  <a:lnTo>
                    <a:pt x="44805" y="3932555"/>
                  </a:lnTo>
                  <a:lnTo>
                    <a:pt x="33223" y="3936492"/>
                  </a:lnTo>
                  <a:lnTo>
                    <a:pt x="31089" y="3937127"/>
                  </a:lnTo>
                  <a:lnTo>
                    <a:pt x="28346" y="3937381"/>
                  </a:lnTo>
                  <a:lnTo>
                    <a:pt x="25907" y="3937635"/>
                  </a:lnTo>
                  <a:lnTo>
                    <a:pt x="23164" y="3938016"/>
                  </a:lnTo>
                  <a:lnTo>
                    <a:pt x="20726" y="3938016"/>
                  </a:lnTo>
                  <a:lnTo>
                    <a:pt x="17983" y="3938270"/>
                  </a:lnTo>
                  <a:lnTo>
                    <a:pt x="15544" y="3938270"/>
                  </a:lnTo>
                  <a:lnTo>
                    <a:pt x="12801" y="3938016"/>
                  </a:lnTo>
                  <a:lnTo>
                    <a:pt x="10363" y="3938016"/>
                  </a:lnTo>
                  <a:lnTo>
                    <a:pt x="7619" y="3937635"/>
                  </a:lnTo>
                  <a:lnTo>
                    <a:pt x="5181" y="3937381"/>
                  </a:lnTo>
                  <a:lnTo>
                    <a:pt x="2438" y="3937127"/>
                  </a:lnTo>
                  <a:lnTo>
                    <a:pt x="0" y="3936492"/>
                  </a:lnTo>
                  <a:lnTo>
                    <a:pt x="304" y="3969131"/>
                  </a:lnTo>
                </a:path>
                <a:path w="6883400" h="10017125">
                  <a:moveTo>
                    <a:pt x="85343" y="3844163"/>
                  </a:moveTo>
                  <a:lnTo>
                    <a:pt x="85343" y="3969131"/>
                  </a:lnTo>
                </a:path>
                <a:path w="6883400" h="10017125">
                  <a:moveTo>
                    <a:pt x="304" y="3969131"/>
                  </a:moveTo>
                  <a:lnTo>
                    <a:pt x="0" y="4002024"/>
                  </a:lnTo>
                  <a:lnTo>
                    <a:pt x="2438" y="4001389"/>
                  </a:lnTo>
                  <a:lnTo>
                    <a:pt x="4876" y="4000500"/>
                  </a:lnTo>
                  <a:lnTo>
                    <a:pt x="7619" y="4000119"/>
                  </a:lnTo>
                  <a:lnTo>
                    <a:pt x="10058" y="3999865"/>
                  </a:lnTo>
                  <a:lnTo>
                    <a:pt x="12496" y="3999611"/>
                  </a:lnTo>
                  <a:lnTo>
                    <a:pt x="15239" y="3999230"/>
                  </a:lnTo>
                  <a:lnTo>
                    <a:pt x="17678" y="3999230"/>
                  </a:lnTo>
                  <a:lnTo>
                    <a:pt x="20421" y="3999230"/>
                  </a:lnTo>
                  <a:lnTo>
                    <a:pt x="22859" y="3999230"/>
                  </a:lnTo>
                  <a:lnTo>
                    <a:pt x="25603" y="3999611"/>
                  </a:lnTo>
                  <a:lnTo>
                    <a:pt x="28041" y="3999865"/>
                  </a:lnTo>
                  <a:lnTo>
                    <a:pt x="30784" y="4000119"/>
                  </a:lnTo>
                  <a:lnTo>
                    <a:pt x="33223" y="4000754"/>
                  </a:lnTo>
                  <a:lnTo>
                    <a:pt x="35661" y="4001389"/>
                  </a:lnTo>
                  <a:lnTo>
                    <a:pt x="38100" y="4002024"/>
                  </a:lnTo>
                  <a:lnTo>
                    <a:pt x="40233" y="4002913"/>
                  </a:lnTo>
                  <a:lnTo>
                    <a:pt x="42671" y="4003802"/>
                  </a:lnTo>
                  <a:lnTo>
                    <a:pt x="44805" y="4005072"/>
                  </a:lnTo>
                  <a:lnTo>
                    <a:pt x="46939" y="4006215"/>
                  </a:lnTo>
                  <a:lnTo>
                    <a:pt x="49072" y="4007485"/>
                  </a:lnTo>
                  <a:lnTo>
                    <a:pt x="50901" y="4008755"/>
                  </a:lnTo>
                  <a:lnTo>
                    <a:pt x="52730" y="4010279"/>
                  </a:lnTo>
                  <a:lnTo>
                    <a:pt x="54559" y="4011803"/>
                  </a:lnTo>
                  <a:lnTo>
                    <a:pt x="56083" y="4013581"/>
                  </a:lnTo>
                  <a:lnTo>
                    <a:pt x="57302" y="4015359"/>
                  </a:lnTo>
                  <a:lnTo>
                    <a:pt x="58826" y="4017264"/>
                  </a:lnTo>
                  <a:lnTo>
                    <a:pt x="59740" y="4019423"/>
                  </a:lnTo>
                  <a:lnTo>
                    <a:pt x="60959" y="4021455"/>
                  </a:lnTo>
                  <a:lnTo>
                    <a:pt x="61569" y="4023614"/>
                  </a:lnTo>
                  <a:lnTo>
                    <a:pt x="62179" y="4026027"/>
                  </a:lnTo>
                  <a:lnTo>
                    <a:pt x="62788" y="4028567"/>
                  </a:lnTo>
                  <a:lnTo>
                    <a:pt x="63093" y="4030980"/>
                  </a:lnTo>
                  <a:lnTo>
                    <a:pt x="58521" y="4045331"/>
                  </a:lnTo>
                  <a:lnTo>
                    <a:pt x="57302" y="4047363"/>
                  </a:lnTo>
                  <a:lnTo>
                    <a:pt x="55778" y="4049268"/>
                  </a:lnTo>
                  <a:lnTo>
                    <a:pt x="54254" y="4050792"/>
                  </a:lnTo>
                  <a:lnTo>
                    <a:pt x="52730" y="4052316"/>
                  </a:lnTo>
                  <a:lnTo>
                    <a:pt x="50901" y="4053840"/>
                  </a:lnTo>
                  <a:lnTo>
                    <a:pt x="49072" y="4054983"/>
                  </a:lnTo>
                  <a:lnTo>
                    <a:pt x="46939" y="4056253"/>
                  </a:lnTo>
                  <a:lnTo>
                    <a:pt x="44805" y="4057523"/>
                  </a:lnTo>
                  <a:lnTo>
                    <a:pt x="33223" y="4061460"/>
                  </a:lnTo>
                  <a:lnTo>
                    <a:pt x="31089" y="4062095"/>
                  </a:lnTo>
                  <a:lnTo>
                    <a:pt x="28346" y="4062349"/>
                  </a:lnTo>
                  <a:lnTo>
                    <a:pt x="25907" y="4062603"/>
                  </a:lnTo>
                  <a:lnTo>
                    <a:pt x="23164" y="4062984"/>
                  </a:lnTo>
                  <a:lnTo>
                    <a:pt x="20726" y="4062984"/>
                  </a:lnTo>
                  <a:lnTo>
                    <a:pt x="17983" y="4063238"/>
                  </a:lnTo>
                  <a:lnTo>
                    <a:pt x="15544" y="4063238"/>
                  </a:lnTo>
                  <a:lnTo>
                    <a:pt x="12801" y="4062984"/>
                  </a:lnTo>
                  <a:lnTo>
                    <a:pt x="10363" y="4062984"/>
                  </a:lnTo>
                  <a:lnTo>
                    <a:pt x="7619" y="4062603"/>
                  </a:lnTo>
                  <a:lnTo>
                    <a:pt x="5181" y="4062349"/>
                  </a:lnTo>
                  <a:lnTo>
                    <a:pt x="2438" y="4062095"/>
                  </a:lnTo>
                  <a:lnTo>
                    <a:pt x="0" y="4061460"/>
                  </a:lnTo>
                  <a:lnTo>
                    <a:pt x="304" y="4094099"/>
                  </a:lnTo>
                </a:path>
                <a:path w="6883400" h="10017125">
                  <a:moveTo>
                    <a:pt x="85343" y="3969131"/>
                  </a:moveTo>
                  <a:lnTo>
                    <a:pt x="85343" y="4094099"/>
                  </a:lnTo>
                </a:path>
                <a:path w="6883400" h="10017125">
                  <a:moveTo>
                    <a:pt x="304" y="4094099"/>
                  </a:moveTo>
                  <a:lnTo>
                    <a:pt x="0" y="4126992"/>
                  </a:lnTo>
                  <a:lnTo>
                    <a:pt x="2438" y="4126357"/>
                  </a:lnTo>
                  <a:lnTo>
                    <a:pt x="4876" y="4125722"/>
                  </a:lnTo>
                  <a:lnTo>
                    <a:pt x="7619" y="4125087"/>
                  </a:lnTo>
                  <a:lnTo>
                    <a:pt x="10058" y="4124833"/>
                  </a:lnTo>
                  <a:lnTo>
                    <a:pt x="12496" y="4124579"/>
                  </a:lnTo>
                  <a:lnTo>
                    <a:pt x="15239" y="4124198"/>
                  </a:lnTo>
                  <a:lnTo>
                    <a:pt x="17678" y="4124198"/>
                  </a:lnTo>
                  <a:lnTo>
                    <a:pt x="20421" y="4124198"/>
                  </a:lnTo>
                  <a:lnTo>
                    <a:pt x="22859" y="4124198"/>
                  </a:lnTo>
                  <a:lnTo>
                    <a:pt x="25603" y="4124579"/>
                  </a:lnTo>
                  <a:lnTo>
                    <a:pt x="28041" y="4124833"/>
                  </a:lnTo>
                  <a:lnTo>
                    <a:pt x="30784" y="4125087"/>
                  </a:lnTo>
                  <a:lnTo>
                    <a:pt x="33223" y="4125722"/>
                  </a:lnTo>
                  <a:lnTo>
                    <a:pt x="35661" y="4126357"/>
                  </a:lnTo>
                  <a:lnTo>
                    <a:pt x="38100" y="4127246"/>
                  </a:lnTo>
                  <a:lnTo>
                    <a:pt x="40233" y="4127881"/>
                  </a:lnTo>
                  <a:lnTo>
                    <a:pt x="42671" y="4128770"/>
                  </a:lnTo>
                  <a:lnTo>
                    <a:pt x="44805" y="4130040"/>
                  </a:lnTo>
                  <a:lnTo>
                    <a:pt x="46939" y="4131183"/>
                  </a:lnTo>
                  <a:lnTo>
                    <a:pt x="49072" y="4132453"/>
                  </a:lnTo>
                  <a:lnTo>
                    <a:pt x="50901" y="4133977"/>
                  </a:lnTo>
                  <a:lnTo>
                    <a:pt x="52730" y="4135247"/>
                  </a:lnTo>
                  <a:lnTo>
                    <a:pt x="54559" y="4136771"/>
                  </a:lnTo>
                  <a:lnTo>
                    <a:pt x="56083" y="4138549"/>
                  </a:lnTo>
                  <a:lnTo>
                    <a:pt x="57302" y="4140327"/>
                  </a:lnTo>
                  <a:lnTo>
                    <a:pt x="58826" y="4142232"/>
                  </a:lnTo>
                  <a:lnTo>
                    <a:pt x="59740" y="4144391"/>
                  </a:lnTo>
                  <a:lnTo>
                    <a:pt x="60959" y="4146423"/>
                  </a:lnTo>
                  <a:lnTo>
                    <a:pt x="61569" y="4148582"/>
                  </a:lnTo>
                  <a:lnTo>
                    <a:pt x="62179" y="4150995"/>
                  </a:lnTo>
                  <a:lnTo>
                    <a:pt x="62788" y="4153535"/>
                  </a:lnTo>
                  <a:lnTo>
                    <a:pt x="63093" y="4156202"/>
                  </a:lnTo>
                  <a:lnTo>
                    <a:pt x="62788" y="4158996"/>
                  </a:lnTo>
                  <a:lnTo>
                    <a:pt x="62179" y="4161409"/>
                  </a:lnTo>
                  <a:lnTo>
                    <a:pt x="61569" y="4163822"/>
                  </a:lnTo>
                  <a:lnTo>
                    <a:pt x="54254" y="4175760"/>
                  </a:lnTo>
                  <a:lnTo>
                    <a:pt x="52730" y="4177538"/>
                  </a:lnTo>
                  <a:lnTo>
                    <a:pt x="50901" y="4178808"/>
                  </a:lnTo>
                  <a:lnTo>
                    <a:pt x="49072" y="4179951"/>
                  </a:lnTo>
                  <a:lnTo>
                    <a:pt x="46939" y="4181475"/>
                  </a:lnTo>
                  <a:lnTo>
                    <a:pt x="33223" y="4186428"/>
                  </a:lnTo>
                  <a:lnTo>
                    <a:pt x="31089" y="4187063"/>
                  </a:lnTo>
                  <a:lnTo>
                    <a:pt x="28346" y="4187317"/>
                  </a:lnTo>
                  <a:lnTo>
                    <a:pt x="25907" y="4187571"/>
                  </a:lnTo>
                  <a:lnTo>
                    <a:pt x="23164" y="4187952"/>
                  </a:lnTo>
                  <a:lnTo>
                    <a:pt x="20726" y="4187952"/>
                  </a:lnTo>
                  <a:lnTo>
                    <a:pt x="17983" y="4188206"/>
                  </a:lnTo>
                  <a:lnTo>
                    <a:pt x="15544" y="4188206"/>
                  </a:lnTo>
                  <a:lnTo>
                    <a:pt x="12801" y="4187952"/>
                  </a:lnTo>
                  <a:lnTo>
                    <a:pt x="10363" y="4187952"/>
                  </a:lnTo>
                  <a:lnTo>
                    <a:pt x="7619" y="4187571"/>
                  </a:lnTo>
                  <a:lnTo>
                    <a:pt x="5181" y="4187317"/>
                  </a:lnTo>
                  <a:lnTo>
                    <a:pt x="2438" y="4187063"/>
                  </a:lnTo>
                  <a:lnTo>
                    <a:pt x="0" y="4186682"/>
                  </a:lnTo>
                  <a:lnTo>
                    <a:pt x="304" y="4219067"/>
                  </a:lnTo>
                </a:path>
                <a:path w="6883400" h="10017125">
                  <a:moveTo>
                    <a:pt x="85343" y="4094099"/>
                  </a:moveTo>
                  <a:lnTo>
                    <a:pt x="85343" y="4219067"/>
                  </a:lnTo>
                </a:path>
                <a:path w="6883400" h="10017125">
                  <a:moveTo>
                    <a:pt x="304" y="4219067"/>
                  </a:moveTo>
                  <a:lnTo>
                    <a:pt x="0" y="4251960"/>
                  </a:lnTo>
                  <a:lnTo>
                    <a:pt x="2438" y="4251325"/>
                  </a:lnTo>
                  <a:lnTo>
                    <a:pt x="4876" y="4250690"/>
                  </a:lnTo>
                  <a:lnTo>
                    <a:pt x="7619" y="4250055"/>
                  </a:lnTo>
                  <a:lnTo>
                    <a:pt x="10058" y="4249801"/>
                  </a:lnTo>
                  <a:lnTo>
                    <a:pt x="12496" y="4249547"/>
                  </a:lnTo>
                  <a:lnTo>
                    <a:pt x="15239" y="4249166"/>
                  </a:lnTo>
                  <a:lnTo>
                    <a:pt x="17678" y="4249166"/>
                  </a:lnTo>
                  <a:lnTo>
                    <a:pt x="20421" y="4249166"/>
                  </a:lnTo>
                  <a:lnTo>
                    <a:pt x="22859" y="4249166"/>
                  </a:lnTo>
                  <a:lnTo>
                    <a:pt x="25603" y="4249547"/>
                  </a:lnTo>
                  <a:lnTo>
                    <a:pt x="28041" y="4249801"/>
                  </a:lnTo>
                  <a:lnTo>
                    <a:pt x="30784" y="4250055"/>
                  </a:lnTo>
                  <a:lnTo>
                    <a:pt x="33223" y="4250690"/>
                  </a:lnTo>
                  <a:lnTo>
                    <a:pt x="35661" y="4251325"/>
                  </a:lnTo>
                  <a:lnTo>
                    <a:pt x="38100" y="4252214"/>
                  </a:lnTo>
                  <a:lnTo>
                    <a:pt x="40233" y="4252849"/>
                  </a:lnTo>
                  <a:lnTo>
                    <a:pt x="42671" y="4254119"/>
                  </a:lnTo>
                  <a:lnTo>
                    <a:pt x="44805" y="4255008"/>
                  </a:lnTo>
                  <a:lnTo>
                    <a:pt x="46939" y="4256151"/>
                  </a:lnTo>
                  <a:lnTo>
                    <a:pt x="49072" y="4257421"/>
                  </a:lnTo>
                  <a:lnTo>
                    <a:pt x="50901" y="4258945"/>
                  </a:lnTo>
                  <a:lnTo>
                    <a:pt x="52730" y="4260215"/>
                  </a:lnTo>
                  <a:lnTo>
                    <a:pt x="54559" y="4261993"/>
                  </a:lnTo>
                  <a:lnTo>
                    <a:pt x="56083" y="4263517"/>
                  </a:lnTo>
                  <a:lnTo>
                    <a:pt x="57302" y="4265295"/>
                  </a:lnTo>
                  <a:lnTo>
                    <a:pt x="58826" y="4267200"/>
                  </a:lnTo>
                  <a:lnTo>
                    <a:pt x="59740" y="4269359"/>
                  </a:lnTo>
                  <a:lnTo>
                    <a:pt x="60959" y="4271391"/>
                  </a:lnTo>
                  <a:lnTo>
                    <a:pt x="61569" y="4273931"/>
                  </a:lnTo>
                  <a:lnTo>
                    <a:pt x="62179" y="4275963"/>
                  </a:lnTo>
                  <a:lnTo>
                    <a:pt x="62788" y="4278503"/>
                  </a:lnTo>
                  <a:lnTo>
                    <a:pt x="63093" y="4281170"/>
                  </a:lnTo>
                  <a:lnTo>
                    <a:pt x="62788" y="4283964"/>
                  </a:lnTo>
                  <a:lnTo>
                    <a:pt x="62179" y="4286377"/>
                  </a:lnTo>
                  <a:lnTo>
                    <a:pt x="61569" y="4288790"/>
                  </a:lnTo>
                  <a:lnTo>
                    <a:pt x="54254" y="4300728"/>
                  </a:lnTo>
                  <a:lnTo>
                    <a:pt x="52730" y="4302506"/>
                  </a:lnTo>
                  <a:lnTo>
                    <a:pt x="50901" y="4303776"/>
                  </a:lnTo>
                  <a:lnTo>
                    <a:pt x="49072" y="4305300"/>
                  </a:lnTo>
                  <a:lnTo>
                    <a:pt x="46939" y="4306443"/>
                  </a:lnTo>
                  <a:lnTo>
                    <a:pt x="44805" y="4307459"/>
                  </a:lnTo>
                  <a:lnTo>
                    <a:pt x="42671" y="4308348"/>
                  </a:lnTo>
                  <a:lnTo>
                    <a:pt x="40538" y="4309491"/>
                  </a:lnTo>
                  <a:lnTo>
                    <a:pt x="38100" y="4310126"/>
                  </a:lnTo>
                  <a:lnTo>
                    <a:pt x="35966" y="4310761"/>
                  </a:lnTo>
                  <a:lnTo>
                    <a:pt x="33223" y="4311396"/>
                  </a:lnTo>
                  <a:lnTo>
                    <a:pt x="31089" y="4312031"/>
                  </a:lnTo>
                  <a:lnTo>
                    <a:pt x="28346" y="4312285"/>
                  </a:lnTo>
                  <a:lnTo>
                    <a:pt x="25907" y="4312539"/>
                  </a:lnTo>
                  <a:lnTo>
                    <a:pt x="23164" y="4312920"/>
                  </a:lnTo>
                  <a:lnTo>
                    <a:pt x="20726" y="4313174"/>
                  </a:lnTo>
                  <a:lnTo>
                    <a:pt x="17983" y="4313174"/>
                  </a:lnTo>
                  <a:lnTo>
                    <a:pt x="15544" y="4313174"/>
                  </a:lnTo>
                  <a:lnTo>
                    <a:pt x="12801" y="4313174"/>
                  </a:lnTo>
                  <a:lnTo>
                    <a:pt x="10363" y="4312920"/>
                  </a:lnTo>
                  <a:lnTo>
                    <a:pt x="7619" y="4312539"/>
                  </a:lnTo>
                  <a:lnTo>
                    <a:pt x="5181" y="4312285"/>
                  </a:lnTo>
                  <a:lnTo>
                    <a:pt x="2438" y="4312031"/>
                  </a:lnTo>
                  <a:lnTo>
                    <a:pt x="0" y="4311650"/>
                  </a:lnTo>
                  <a:lnTo>
                    <a:pt x="304" y="4344035"/>
                  </a:lnTo>
                </a:path>
                <a:path w="6883400" h="10017125">
                  <a:moveTo>
                    <a:pt x="85343" y="4219067"/>
                  </a:moveTo>
                  <a:lnTo>
                    <a:pt x="85343" y="4344035"/>
                  </a:lnTo>
                </a:path>
                <a:path w="6883400" h="10017125">
                  <a:moveTo>
                    <a:pt x="304" y="4344035"/>
                  </a:moveTo>
                  <a:lnTo>
                    <a:pt x="0" y="4376928"/>
                  </a:lnTo>
                  <a:lnTo>
                    <a:pt x="2438" y="4376293"/>
                  </a:lnTo>
                  <a:lnTo>
                    <a:pt x="4876" y="4375658"/>
                  </a:lnTo>
                  <a:lnTo>
                    <a:pt x="7619" y="4375023"/>
                  </a:lnTo>
                  <a:lnTo>
                    <a:pt x="10058" y="4374769"/>
                  </a:lnTo>
                  <a:lnTo>
                    <a:pt x="12496" y="4374515"/>
                  </a:lnTo>
                  <a:lnTo>
                    <a:pt x="15239" y="4374134"/>
                  </a:lnTo>
                  <a:lnTo>
                    <a:pt x="17678" y="4374134"/>
                  </a:lnTo>
                  <a:lnTo>
                    <a:pt x="20421" y="4374134"/>
                  </a:lnTo>
                  <a:lnTo>
                    <a:pt x="22859" y="4374134"/>
                  </a:lnTo>
                  <a:lnTo>
                    <a:pt x="25603" y="4374515"/>
                  </a:lnTo>
                  <a:lnTo>
                    <a:pt x="28041" y="4374769"/>
                  </a:lnTo>
                  <a:lnTo>
                    <a:pt x="30784" y="4375404"/>
                  </a:lnTo>
                  <a:lnTo>
                    <a:pt x="33223" y="4375658"/>
                  </a:lnTo>
                  <a:lnTo>
                    <a:pt x="35661" y="4376547"/>
                  </a:lnTo>
                  <a:lnTo>
                    <a:pt x="38100" y="4377182"/>
                  </a:lnTo>
                  <a:lnTo>
                    <a:pt x="40233" y="4378071"/>
                  </a:lnTo>
                  <a:lnTo>
                    <a:pt x="42671" y="4379087"/>
                  </a:lnTo>
                  <a:lnTo>
                    <a:pt x="44805" y="4379976"/>
                  </a:lnTo>
                  <a:lnTo>
                    <a:pt x="46939" y="4381119"/>
                  </a:lnTo>
                  <a:lnTo>
                    <a:pt x="49072" y="4382389"/>
                  </a:lnTo>
                  <a:lnTo>
                    <a:pt x="50901" y="4383913"/>
                  </a:lnTo>
                  <a:lnTo>
                    <a:pt x="52730" y="4385183"/>
                  </a:lnTo>
                  <a:lnTo>
                    <a:pt x="54559" y="4386961"/>
                  </a:lnTo>
                  <a:lnTo>
                    <a:pt x="56083" y="4388485"/>
                  </a:lnTo>
                  <a:lnTo>
                    <a:pt x="57302" y="4390263"/>
                  </a:lnTo>
                  <a:lnTo>
                    <a:pt x="58826" y="4392422"/>
                  </a:lnTo>
                  <a:lnTo>
                    <a:pt x="59740" y="4394327"/>
                  </a:lnTo>
                  <a:lnTo>
                    <a:pt x="60959" y="4396359"/>
                  </a:lnTo>
                  <a:lnTo>
                    <a:pt x="61569" y="4398899"/>
                  </a:lnTo>
                  <a:lnTo>
                    <a:pt x="62179" y="4400931"/>
                  </a:lnTo>
                  <a:lnTo>
                    <a:pt x="62788" y="4403471"/>
                  </a:lnTo>
                  <a:lnTo>
                    <a:pt x="63093" y="4406138"/>
                  </a:lnTo>
                  <a:lnTo>
                    <a:pt x="62788" y="4408932"/>
                  </a:lnTo>
                  <a:lnTo>
                    <a:pt x="62179" y="4411345"/>
                  </a:lnTo>
                  <a:lnTo>
                    <a:pt x="61569" y="4413758"/>
                  </a:lnTo>
                  <a:lnTo>
                    <a:pt x="54254" y="4425696"/>
                  </a:lnTo>
                  <a:lnTo>
                    <a:pt x="52730" y="4427474"/>
                  </a:lnTo>
                  <a:lnTo>
                    <a:pt x="50901" y="4428744"/>
                  </a:lnTo>
                  <a:lnTo>
                    <a:pt x="49072" y="4430268"/>
                  </a:lnTo>
                  <a:lnTo>
                    <a:pt x="46939" y="4431411"/>
                  </a:lnTo>
                  <a:lnTo>
                    <a:pt x="44805" y="4432427"/>
                  </a:lnTo>
                  <a:lnTo>
                    <a:pt x="42671" y="4433570"/>
                  </a:lnTo>
                  <a:lnTo>
                    <a:pt x="40538" y="4434459"/>
                  </a:lnTo>
                  <a:lnTo>
                    <a:pt x="38100" y="4435094"/>
                  </a:lnTo>
                  <a:lnTo>
                    <a:pt x="35966" y="4435983"/>
                  </a:lnTo>
                  <a:lnTo>
                    <a:pt x="33223" y="4436364"/>
                  </a:lnTo>
                  <a:lnTo>
                    <a:pt x="31089" y="4436999"/>
                  </a:lnTo>
                  <a:lnTo>
                    <a:pt x="28346" y="4437507"/>
                  </a:lnTo>
                  <a:lnTo>
                    <a:pt x="25907" y="4437507"/>
                  </a:lnTo>
                  <a:lnTo>
                    <a:pt x="23164" y="4437888"/>
                  </a:lnTo>
                  <a:lnTo>
                    <a:pt x="20726" y="4438142"/>
                  </a:lnTo>
                  <a:lnTo>
                    <a:pt x="17983" y="4438142"/>
                  </a:lnTo>
                  <a:lnTo>
                    <a:pt x="15544" y="4438142"/>
                  </a:lnTo>
                  <a:lnTo>
                    <a:pt x="12801" y="4438142"/>
                  </a:lnTo>
                  <a:lnTo>
                    <a:pt x="10363" y="4437888"/>
                  </a:lnTo>
                  <a:lnTo>
                    <a:pt x="7619" y="4437507"/>
                  </a:lnTo>
                  <a:lnTo>
                    <a:pt x="5181" y="4437253"/>
                  </a:lnTo>
                  <a:lnTo>
                    <a:pt x="2438" y="4436999"/>
                  </a:lnTo>
                  <a:lnTo>
                    <a:pt x="0" y="4436618"/>
                  </a:lnTo>
                  <a:lnTo>
                    <a:pt x="304" y="4469257"/>
                  </a:lnTo>
                </a:path>
                <a:path w="6883400" h="10017125">
                  <a:moveTo>
                    <a:pt x="85343" y="4344035"/>
                  </a:moveTo>
                  <a:lnTo>
                    <a:pt x="85343" y="4469257"/>
                  </a:lnTo>
                </a:path>
                <a:path w="6883400" h="10017125">
                  <a:moveTo>
                    <a:pt x="304" y="4469257"/>
                  </a:moveTo>
                  <a:lnTo>
                    <a:pt x="0" y="4501896"/>
                  </a:lnTo>
                  <a:lnTo>
                    <a:pt x="2438" y="4501261"/>
                  </a:lnTo>
                  <a:lnTo>
                    <a:pt x="4876" y="4500626"/>
                  </a:lnTo>
                  <a:lnTo>
                    <a:pt x="7619" y="4499991"/>
                  </a:lnTo>
                  <a:lnTo>
                    <a:pt x="10058" y="4499737"/>
                  </a:lnTo>
                  <a:lnTo>
                    <a:pt x="12496" y="4499483"/>
                  </a:lnTo>
                  <a:lnTo>
                    <a:pt x="15239" y="4499483"/>
                  </a:lnTo>
                  <a:lnTo>
                    <a:pt x="17678" y="4499102"/>
                  </a:lnTo>
                  <a:lnTo>
                    <a:pt x="20421" y="4499102"/>
                  </a:lnTo>
                  <a:lnTo>
                    <a:pt x="22859" y="4499483"/>
                  </a:lnTo>
                  <a:lnTo>
                    <a:pt x="25603" y="4499483"/>
                  </a:lnTo>
                  <a:lnTo>
                    <a:pt x="28041" y="4499737"/>
                  </a:lnTo>
                  <a:lnTo>
                    <a:pt x="30784" y="4500372"/>
                  </a:lnTo>
                  <a:lnTo>
                    <a:pt x="33223" y="4501007"/>
                  </a:lnTo>
                  <a:lnTo>
                    <a:pt x="35661" y="4501515"/>
                  </a:lnTo>
                  <a:lnTo>
                    <a:pt x="38100" y="4502150"/>
                  </a:lnTo>
                  <a:lnTo>
                    <a:pt x="40233" y="4503039"/>
                  </a:lnTo>
                  <a:lnTo>
                    <a:pt x="42671" y="4504055"/>
                  </a:lnTo>
                  <a:lnTo>
                    <a:pt x="44805" y="4504944"/>
                  </a:lnTo>
                  <a:lnTo>
                    <a:pt x="46939" y="4506087"/>
                  </a:lnTo>
                  <a:lnTo>
                    <a:pt x="49072" y="4507357"/>
                  </a:lnTo>
                  <a:lnTo>
                    <a:pt x="50901" y="4508881"/>
                  </a:lnTo>
                  <a:lnTo>
                    <a:pt x="52730" y="4510151"/>
                  </a:lnTo>
                  <a:lnTo>
                    <a:pt x="54559" y="4511929"/>
                  </a:lnTo>
                  <a:lnTo>
                    <a:pt x="56083" y="4513453"/>
                  </a:lnTo>
                  <a:lnTo>
                    <a:pt x="57302" y="4515231"/>
                  </a:lnTo>
                  <a:lnTo>
                    <a:pt x="58826" y="4517390"/>
                  </a:lnTo>
                  <a:lnTo>
                    <a:pt x="59740" y="4519295"/>
                  </a:lnTo>
                  <a:lnTo>
                    <a:pt x="60959" y="4521327"/>
                  </a:lnTo>
                  <a:lnTo>
                    <a:pt x="61569" y="4523867"/>
                  </a:lnTo>
                  <a:lnTo>
                    <a:pt x="62179" y="4525899"/>
                  </a:lnTo>
                  <a:lnTo>
                    <a:pt x="62788" y="4528693"/>
                  </a:lnTo>
                  <a:lnTo>
                    <a:pt x="63093" y="4531106"/>
                  </a:lnTo>
                  <a:lnTo>
                    <a:pt x="62788" y="4533900"/>
                  </a:lnTo>
                  <a:lnTo>
                    <a:pt x="62179" y="4536313"/>
                  </a:lnTo>
                  <a:lnTo>
                    <a:pt x="61569" y="4538726"/>
                  </a:lnTo>
                  <a:lnTo>
                    <a:pt x="50901" y="4553712"/>
                  </a:lnTo>
                  <a:lnTo>
                    <a:pt x="49072" y="4555236"/>
                  </a:lnTo>
                  <a:lnTo>
                    <a:pt x="46939" y="4556379"/>
                  </a:lnTo>
                  <a:lnTo>
                    <a:pt x="44805" y="4557649"/>
                  </a:lnTo>
                  <a:lnTo>
                    <a:pt x="42671" y="4558538"/>
                  </a:lnTo>
                  <a:lnTo>
                    <a:pt x="40538" y="4559427"/>
                  </a:lnTo>
                  <a:lnTo>
                    <a:pt x="38100" y="4560062"/>
                  </a:lnTo>
                  <a:lnTo>
                    <a:pt x="35966" y="4560951"/>
                  </a:lnTo>
                  <a:lnTo>
                    <a:pt x="33223" y="4561586"/>
                  </a:lnTo>
                  <a:lnTo>
                    <a:pt x="31089" y="4561967"/>
                  </a:lnTo>
                  <a:lnTo>
                    <a:pt x="28346" y="4562475"/>
                  </a:lnTo>
                  <a:lnTo>
                    <a:pt x="25907" y="4562856"/>
                  </a:lnTo>
                  <a:lnTo>
                    <a:pt x="23164" y="4562856"/>
                  </a:lnTo>
                  <a:lnTo>
                    <a:pt x="20726" y="4563110"/>
                  </a:lnTo>
                  <a:lnTo>
                    <a:pt x="17983" y="4563110"/>
                  </a:lnTo>
                  <a:lnTo>
                    <a:pt x="15544" y="4563110"/>
                  </a:lnTo>
                  <a:lnTo>
                    <a:pt x="12801" y="4563110"/>
                  </a:lnTo>
                  <a:lnTo>
                    <a:pt x="10363" y="4562856"/>
                  </a:lnTo>
                  <a:lnTo>
                    <a:pt x="7619" y="4562856"/>
                  </a:lnTo>
                  <a:lnTo>
                    <a:pt x="5181" y="4562221"/>
                  </a:lnTo>
                  <a:lnTo>
                    <a:pt x="2438" y="4561967"/>
                  </a:lnTo>
                  <a:lnTo>
                    <a:pt x="0" y="4561586"/>
                  </a:lnTo>
                  <a:lnTo>
                    <a:pt x="304" y="4594225"/>
                  </a:lnTo>
                </a:path>
                <a:path w="6883400" h="10017125">
                  <a:moveTo>
                    <a:pt x="85343" y="4469257"/>
                  </a:moveTo>
                  <a:lnTo>
                    <a:pt x="85343" y="4594225"/>
                  </a:lnTo>
                </a:path>
                <a:path w="6883400" h="10017125">
                  <a:moveTo>
                    <a:pt x="304" y="4594225"/>
                  </a:moveTo>
                  <a:lnTo>
                    <a:pt x="0" y="4626864"/>
                  </a:lnTo>
                  <a:lnTo>
                    <a:pt x="2438" y="4626229"/>
                  </a:lnTo>
                  <a:lnTo>
                    <a:pt x="4876" y="4625594"/>
                  </a:lnTo>
                  <a:lnTo>
                    <a:pt x="7619" y="4624959"/>
                  </a:lnTo>
                  <a:lnTo>
                    <a:pt x="10058" y="4624705"/>
                  </a:lnTo>
                  <a:lnTo>
                    <a:pt x="12496" y="4624451"/>
                  </a:lnTo>
                  <a:lnTo>
                    <a:pt x="15239" y="4624451"/>
                  </a:lnTo>
                  <a:lnTo>
                    <a:pt x="17678" y="4624070"/>
                  </a:lnTo>
                  <a:lnTo>
                    <a:pt x="20421" y="4624070"/>
                  </a:lnTo>
                  <a:lnTo>
                    <a:pt x="22859" y="4624451"/>
                  </a:lnTo>
                  <a:lnTo>
                    <a:pt x="25603" y="4624451"/>
                  </a:lnTo>
                  <a:lnTo>
                    <a:pt x="28041" y="4624959"/>
                  </a:lnTo>
                  <a:lnTo>
                    <a:pt x="30784" y="4625340"/>
                  </a:lnTo>
                  <a:lnTo>
                    <a:pt x="33223" y="4625975"/>
                  </a:lnTo>
                  <a:lnTo>
                    <a:pt x="35661" y="4626483"/>
                  </a:lnTo>
                  <a:lnTo>
                    <a:pt x="38100" y="4627118"/>
                  </a:lnTo>
                  <a:lnTo>
                    <a:pt x="40233" y="4628007"/>
                  </a:lnTo>
                  <a:lnTo>
                    <a:pt x="42671" y="4629023"/>
                  </a:lnTo>
                  <a:lnTo>
                    <a:pt x="52730" y="4635373"/>
                  </a:lnTo>
                  <a:lnTo>
                    <a:pt x="54559" y="4636897"/>
                  </a:lnTo>
                  <a:lnTo>
                    <a:pt x="56083" y="4638421"/>
                  </a:lnTo>
                  <a:lnTo>
                    <a:pt x="57302" y="4640199"/>
                  </a:lnTo>
                  <a:lnTo>
                    <a:pt x="58826" y="4642358"/>
                  </a:lnTo>
                  <a:lnTo>
                    <a:pt x="59740" y="4644263"/>
                  </a:lnTo>
                  <a:lnTo>
                    <a:pt x="60959" y="4646295"/>
                  </a:lnTo>
                  <a:lnTo>
                    <a:pt x="61569" y="4648835"/>
                  </a:lnTo>
                  <a:lnTo>
                    <a:pt x="62179" y="4650867"/>
                  </a:lnTo>
                  <a:lnTo>
                    <a:pt x="62788" y="4653661"/>
                  </a:lnTo>
                  <a:lnTo>
                    <a:pt x="63093" y="4656074"/>
                  </a:lnTo>
                  <a:lnTo>
                    <a:pt x="62788" y="4658868"/>
                  </a:lnTo>
                  <a:lnTo>
                    <a:pt x="62179" y="4661281"/>
                  </a:lnTo>
                  <a:lnTo>
                    <a:pt x="61569" y="4663694"/>
                  </a:lnTo>
                  <a:lnTo>
                    <a:pt x="46939" y="4681347"/>
                  </a:lnTo>
                  <a:lnTo>
                    <a:pt x="44805" y="4682617"/>
                  </a:lnTo>
                  <a:lnTo>
                    <a:pt x="42671" y="4683506"/>
                  </a:lnTo>
                  <a:lnTo>
                    <a:pt x="40538" y="4684395"/>
                  </a:lnTo>
                  <a:lnTo>
                    <a:pt x="38100" y="4685030"/>
                  </a:lnTo>
                  <a:lnTo>
                    <a:pt x="35966" y="4685919"/>
                  </a:lnTo>
                  <a:lnTo>
                    <a:pt x="33223" y="4686554"/>
                  </a:lnTo>
                  <a:lnTo>
                    <a:pt x="31089" y="4686935"/>
                  </a:lnTo>
                  <a:lnTo>
                    <a:pt x="28346" y="4687443"/>
                  </a:lnTo>
                  <a:lnTo>
                    <a:pt x="25907" y="4687824"/>
                  </a:lnTo>
                  <a:lnTo>
                    <a:pt x="23164" y="4687824"/>
                  </a:lnTo>
                  <a:lnTo>
                    <a:pt x="20726" y="4688078"/>
                  </a:lnTo>
                  <a:lnTo>
                    <a:pt x="17983" y="4688078"/>
                  </a:lnTo>
                  <a:lnTo>
                    <a:pt x="15544" y="4688078"/>
                  </a:lnTo>
                  <a:lnTo>
                    <a:pt x="12801" y="4688078"/>
                  </a:lnTo>
                  <a:lnTo>
                    <a:pt x="10363" y="4687824"/>
                  </a:lnTo>
                  <a:lnTo>
                    <a:pt x="7619" y="4687824"/>
                  </a:lnTo>
                  <a:lnTo>
                    <a:pt x="5181" y="4687189"/>
                  </a:lnTo>
                  <a:lnTo>
                    <a:pt x="2438" y="4687189"/>
                  </a:lnTo>
                  <a:lnTo>
                    <a:pt x="0" y="4686554"/>
                  </a:lnTo>
                  <a:lnTo>
                    <a:pt x="304" y="4719193"/>
                  </a:lnTo>
                </a:path>
                <a:path w="6883400" h="10017125">
                  <a:moveTo>
                    <a:pt x="85343" y="4594225"/>
                  </a:moveTo>
                  <a:lnTo>
                    <a:pt x="85343" y="4719193"/>
                  </a:lnTo>
                </a:path>
                <a:path w="6883400" h="10017125">
                  <a:moveTo>
                    <a:pt x="304" y="4719193"/>
                  </a:moveTo>
                  <a:lnTo>
                    <a:pt x="0" y="4751832"/>
                  </a:lnTo>
                  <a:lnTo>
                    <a:pt x="2438" y="4751197"/>
                  </a:lnTo>
                  <a:lnTo>
                    <a:pt x="4876" y="4750562"/>
                  </a:lnTo>
                  <a:lnTo>
                    <a:pt x="7619" y="4750308"/>
                  </a:lnTo>
                  <a:lnTo>
                    <a:pt x="10058" y="4749673"/>
                  </a:lnTo>
                  <a:lnTo>
                    <a:pt x="12496" y="4749419"/>
                  </a:lnTo>
                  <a:lnTo>
                    <a:pt x="15239" y="4749419"/>
                  </a:lnTo>
                  <a:lnTo>
                    <a:pt x="17678" y="4749038"/>
                  </a:lnTo>
                  <a:lnTo>
                    <a:pt x="20421" y="4749038"/>
                  </a:lnTo>
                  <a:lnTo>
                    <a:pt x="22859" y="4749419"/>
                  </a:lnTo>
                  <a:lnTo>
                    <a:pt x="25603" y="4749419"/>
                  </a:lnTo>
                  <a:lnTo>
                    <a:pt x="28041" y="4749927"/>
                  </a:lnTo>
                  <a:lnTo>
                    <a:pt x="30784" y="4750308"/>
                  </a:lnTo>
                  <a:lnTo>
                    <a:pt x="33223" y="4750943"/>
                  </a:lnTo>
                  <a:lnTo>
                    <a:pt x="35661" y="4751451"/>
                  </a:lnTo>
                  <a:lnTo>
                    <a:pt x="38100" y="4752086"/>
                  </a:lnTo>
                  <a:lnTo>
                    <a:pt x="40233" y="4752975"/>
                  </a:lnTo>
                  <a:lnTo>
                    <a:pt x="42671" y="4753991"/>
                  </a:lnTo>
                  <a:lnTo>
                    <a:pt x="44805" y="4754880"/>
                  </a:lnTo>
                  <a:lnTo>
                    <a:pt x="46939" y="4756023"/>
                  </a:lnTo>
                  <a:lnTo>
                    <a:pt x="49072" y="4757293"/>
                  </a:lnTo>
                  <a:lnTo>
                    <a:pt x="50901" y="4758817"/>
                  </a:lnTo>
                  <a:lnTo>
                    <a:pt x="52730" y="4760341"/>
                  </a:lnTo>
                  <a:lnTo>
                    <a:pt x="54559" y="4761865"/>
                  </a:lnTo>
                  <a:lnTo>
                    <a:pt x="56083" y="4763643"/>
                  </a:lnTo>
                  <a:lnTo>
                    <a:pt x="57302" y="4765167"/>
                  </a:lnTo>
                  <a:lnTo>
                    <a:pt x="58826" y="4767326"/>
                  </a:lnTo>
                  <a:lnTo>
                    <a:pt x="59740" y="4769231"/>
                  </a:lnTo>
                  <a:lnTo>
                    <a:pt x="60959" y="4771644"/>
                  </a:lnTo>
                  <a:lnTo>
                    <a:pt x="61569" y="4773803"/>
                  </a:lnTo>
                  <a:lnTo>
                    <a:pt x="62179" y="4775835"/>
                  </a:lnTo>
                  <a:lnTo>
                    <a:pt x="62788" y="4778629"/>
                  </a:lnTo>
                  <a:lnTo>
                    <a:pt x="63093" y="4781042"/>
                  </a:lnTo>
                  <a:lnTo>
                    <a:pt x="62788" y="4783836"/>
                  </a:lnTo>
                  <a:lnTo>
                    <a:pt x="62179" y="4786249"/>
                  </a:lnTo>
                  <a:lnTo>
                    <a:pt x="46939" y="4806315"/>
                  </a:lnTo>
                  <a:lnTo>
                    <a:pt x="44805" y="4807585"/>
                  </a:lnTo>
                  <a:lnTo>
                    <a:pt x="42671" y="4808474"/>
                  </a:lnTo>
                  <a:lnTo>
                    <a:pt x="40538" y="4809363"/>
                  </a:lnTo>
                  <a:lnTo>
                    <a:pt x="38100" y="4809998"/>
                  </a:lnTo>
                  <a:lnTo>
                    <a:pt x="35966" y="4810887"/>
                  </a:lnTo>
                  <a:lnTo>
                    <a:pt x="33223" y="4811522"/>
                  </a:lnTo>
                  <a:lnTo>
                    <a:pt x="31089" y="4811903"/>
                  </a:lnTo>
                  <a:lnTo>
                    <a:pt x="28346" y="4812411"/>
                  </a:lnTo>
                  <a:lnTo>
                    <a:pt x="25907" y="4812792"/>
                  </a:lnTo>
                  <a:lnTo>
                    <a:pt x="23164" y="4812792"/>
                  </a:lnTo>
                  <a:lnTo>
                    <a:pt x="20726" y="4813046"/>
                  </a:lnTo>
                  <a:lnTo>
                    <a:pt x="17983" y="4813046"/>
                  </a:lnTo>
                  <a:lnTo>
                    <a:pt x="15544" y="4813046"/>
                  </a:lnTo>
                  <a:lnTo>
                    <a:pt x="12801" y="4813046"/>
                  </a:lnTo>
                  <a:lnTo>
                    <a:pt x="10363" y="4812792"/>
                  </a:lnTo>
                  <a:lnTo>
                    <a:pt x="7619" y="4812792"/>
                  </a:lnTo>
                  <a:lnTo>
                    <a:pt x="5181" y="4812411"/>
                  </a:lnTo>
                  <a:lnTo>
                    <a:pt x="2438" y="4812157"/>
                  </a:lnTo>
                  <a:lnTo>
                    <a:pt x="0" y="4811522"/>
                  </a:lnTo>
                  <a:lnTo>
                    <a:pt x="304" y="4844161"/>
                  </a:lnTo>
                </a:path>
                <a:path w="6883400" h="10017125">
                  <a:moveTo>
                    <a:pt x="85343" y="4719193"/>
                  </a:moveTo>
                  <a:lnTo>
                    <a:pt x="85343" y="4844161"/>
                  </a:lnTo>
                </a:path>
                <a:path w="6883400" h="10017125">
                  <a:moveTo>
                    <a:pt x="304" y="4844161"/>
                  </a:moveTo>
                  <a:lnTo>
                    <a:pt x="0" y="4877054"/>
                  </a:lnTo>
                  <a:lnTo>
                    <a:pt x="2438" y="4876165"/>
                  </a:lnTo>
                  <a:lnTo>
                    <a:pt x="4876" y="4875530"/>
                  </a:lnTo>
                  <a:lnTo>
                    <a:pt x="7619" y="4875276"/>
                  </a:lnTo>
                  <a:lnTo>
                    <a:pt x="10058" y="4874641"/>
                  </a:lnTo>
                  <a:lnTo>
                    <a:pt x="12496" y="4874641"/>
                  </a:lnTo>
                  <a:lnTo>
                    <a:pt x="15239" y="4874387"/>
                  </a:lnTo>
                  <a:lnTo>
                    <a:pt x="17678" y="4874387"/>
                  </a:lnTo>
                  <a:lnTo>
                    <a:pt x="20421" y="4874387"/>
                  </a:lnTo>
                  <a:lnTo>
                    <a:pt x="22859" y="4874387"/>
                  </a:lnTo>
                  <a:lnTo>
                    <a:pt x="25603" y="4874641"/>
                  </a:lnTo>
                  <a:lnTo>
                    <a:pt x="28041" y="4874895"/>
                  </a:lnTo>
                  <a:lnTo>
                    <a:pt x="30784" y="4875276"/>
                  </a:lnTo>
                  <a:lnTo>
                    <a:pt x="33223" y="4875911"/>
                  </a:lnTo>
                  <a:lnTo>
                    <a:pt x="35661" y="4876419"/>
                  </a:lnTo>
                  <a:lnTo>
                    <a:pt x="38100" y="4877054"/>
                  </a:lnTo>
                  <a:lnTo>
                    <a:pt x="40233" y="4877943"/>
                  </a:lnTo>
                  <a:lnTo>
                    <a:pt x="42671" y="4878959"/>
                  </a:lnTo>
                  <a:lnTo>
                    <a:pt x="44805" y="4880102"/>
                  </a:lnTo>
                  <a:lnTo>
                    <a:pt x="46939" y="4881372"/>
                  </a:lnTo>
                  <a:lnTo>
                    <a:pt x="49072" y="4882515"/>
                  </a:lnTo>
                  <a:lnTo>
                    <a:pt x="50901" y="4883785"/>
                  </a:lnTo>
                  <a:lnTo>
                    <a:pt x="52730" y="4885309"/>
                  </a:lnTo>
                  <a:lnTo>
                    <a:pt x="54559" y="4886833"/>
                  </a:lnTo>
                  <a:lnTo>
                    <a:pt x="56083" y="4888611"/>
                  </a:lnTo>
                  <a:lnTo>
                    <a:pt x="57302" y="4890516"/>
                  </a:lnTo>
                  <a:lnTo>
                    <a:pt x="58826" y="4892294"/>
                  </a:lnTo>
                  <a:lnTo>
                    <a:pt x="59740" y="4894453"/>
                  </a:lnTo>
                  <a:lnTo>
                    <a:pt x="60959" y="4896612"/>
                  </a:lnTo>
                  <a:lnTo>
                    <a:pt x="61569" y="4898771"/>
                  </a:lnTo>
                  <a:lnTo>
                    <a:pt x="62179" y="4901184"/>
                  </a:lnTo>
                  <a:lnTo>
                    <a:pt x="62788" y="4903597"/>
                  </a:lnTo>
                  <a:lnTo>
                    <a:pt x="63093" y="4906010"/>
                  </a:lnTo>
                  <a:lnTo>
                    <a:pt x="62788" y="4908804"/>
                  </a:lnTo>
                  <a:lnTo>
                    <a:pt x="62179" y="4911471"/>
                  </a:lnTo>
                  <a:lnTo>
                    <a:pt x="61569" y="4914011"/>
                  </a:lnTo>
                  <a:lnTo>
                    <a:pt x="60655" y="4916043"/>
                  </a:lnTo>
                  <a:lnTo>
                    <a:pt x="59740" y="4918202"/>
                  </a:lnTo>
                  <a:lnTo>
                    <a:pt x="58521" y="4920361"/>
                  </a:lnTo>
                  <a:lnTo>
                    <a:pt x="57302" y="4922139"/>
                  </a:lnTo>
                  <a:lnTo>
                    <a:pt x="55778" y="4924298"/>
                  </a:lnTo>
                  <a:lnTo>
                    <a:pt x="54254" y="4925822"/>
                  </a:lnTo>
                  <a:lnTo>
                    <a:pt x="52730" y="4927346"/>
                  </a:lnTo>
                  <a:lnTo>
                    <a:pt x="50901" y="4928870"/>
                  </a:lnTo>
                  <a:lnTo>
                    <a:pt x="49072" y="4930140"/>
                  </a:lnTo>
                  <a:lnTo>
                    <a:pt x="46939" y="4931283"/>
                  </a:lnTo>
                  <a:lnTo>
                    <a:pt x="44805" y="4932553"/>
                  </a:lnTo>
                  <a:lnTo>
                    <a:pt x="31089" y="4936871"/>
                  </a:lnTo>
                  <a:lnTo>
                    <a:pt x="28346" y="4937379"/>
                  </a:lnTo>
                  <a:lnTo>
                    <a:pt x="25907" y="4937760"/>
                  </a:lnTo>
                  <a:lnTo>
                    <a:pt x="23164" y="4938014"/>
                  </a:lnTo>
                  <a:lnTo>
                    <a:pt x="20726" y="4938014"/>
                  </a:lnTo>
                  <a:lnTo>
                    <a:pt x="17983" y="4938014"/>
                  </a:lnTo>
                  <a:lnTo>
                    <a:pt x="15544" y="4938014"/>
                  </a:lnTo>
                  <a:lnTo>
                    <a:pt x="12801" y="4938014"/>
                  </a:lnTo>
                  <a:lnTo>
                    <a:pt x="10363" y="4938014"/>
                  </a:lnTo>
                  <a:lnTo>
                    <a:pt x="7619" y="4937760"/>
                  </a:lnTo>
                  <a:lnTo>
                    <a:pt x="5181" y="4937379"/>
                  </a:lnTo>
                  <a:lnTo>
                    <a:pt x="2438" y="4937125"/>
                  </a:lnTo>
                  <a:lnTo>
                    <a:pt x="0" y="4936490"/>
                  </a:lnTo>
                  <a:lnTo>
                    <a:pt x="304" y="4969129"/>
                  </a:lnTo>
                </a:path>
                <a:path w="6883400" h="10017125">
                  <a:moveTo>
                    <a:pt x="85343" y="4844161"/>
                  </a:moveTo>
                  <a:lnTo>
                    <a:pt x="85343" y="4969129"/>
                  </a:lnTo>
                </a:path>
                <a:path w="6883400" h="10017125">
                  <a:moveTo>
                    <a:pt x="304" y="4969129"/>
                  </a:moveTo>
                  <a:lnTo>
                    <a:pt x="0" y="5002022"/>
                  </a:lnTo>
                  <a:lnTo>
                    <a:pt x="2438" y="5001387"/>
                  </a:lnTo>
                  <a:lnTo>
                    <a:pt x="4876" y="5000498"/>
                  </a:lnTo>
                  <a:lnTo>
                    <a:pt x="7619" y="5000244"/>
                  </a:lnTo>
                  <a:lnTo>
                    <a:pt x="10058" y="4999863"/>
                  </a:lnTo>
                  <a:lnTo>
                    <a:pt x="12496" y="4999609"/>
                  </a:lnTo>
                  <a:lnTo>
                    <a:pt x="15239" y="4999355"/>
                  </a:lnTo>
                  <a:lnTo>
                    <a:pt x="17678" y="4999355"/>
                  </a:lnTo>
                  <a:lnTo>
                    <a:pt x="20421" y="4999355"/>
                  </a:lnTo>
                  <a:lnTo>
                    <a:pt x="22859" y="4999355"/>
                  </a:lnTo>
                  <a:lnTo>
                    <a:pt x="25603" y="4999609"/>
                  </a:lnTo>
                  <a:lnTo>
                    <a:pt x="28041" y="4999863"/>
                  </a:lnTo>
                  <a:lnTo>
                    <a:pt x="30784" y="5000244"/>
                  </a:lnTo>
                  <a:lnTo>
                    <a:pt x="33223" y="5000879"/>
                  </a:lnTo>
                  <a:lnTo>
                    <a:pt x="35661" y="5001387"/>
                  </a:lnTo>
                  <a:lnTo>
                    <a:pt x="38100" y="5002022"/>
                  </a:lnTo>
                  <a:lnTo>
                    <a:pt x="40233" y="5002911"/>
                  </a:lnTo>
                  <a:lnTo>
                    <a:pt x="42671" y="5003927"/>
                  </a:lnTo>
                  <a:lnTo>
                    <a:pt x="44805" y="5005070"/>
                  </a:lnTo>
                  <a:lnTo>
                    <a:pt x="46939" y="5006340"/>
                  </a:lnTo>
                  <a:lnTo>
                    <a:pt x="49072" y="5007483"/>
                  </a:lnTo>
                  <a:lnTo>
                    <a:pt x="50901" y="5008753"/>
                  </a:lnTo>
                  <a:lnTo>
                    <a:pt x="52730" y="5010277"/>
                  </a:lnTo>
                  <a:lnTo>
                    <a:pt x="54559" y="5011801"/>
                  </a:lnTo>
                  <a:lnTo>
                    <a:pt x="56083" y="5013579"/>
                  </a:lnTo>
                  <a:lnTo>
                    <a:pt x="57302" y="5015484"/>
                  </a:lnTo>
                  <a:lnTo>
                    <a:pt x="58826" y="5017262"/>
                  </a:lnTo>
                  <a:lnTo>
                    <a:pt x="59740" y="5019421"/>
                  </a:lnTo>
                  <a:lnTo>
                    <a:pt x="60959" y="5021580"/>
                  </a:lnTo>
                  <a:lnTo>
                    <a:pt x="61569" y="5023739"/>
                  </a:lnTo>
                  <a:lnTo>
                    <a:pt x="62179" y="5026152"/>
                  </a:lnTo>
                  <a:lnTo>
                    <a:pt x="62788" y="5028565"/>
                  </a:lnTo>
                  <a:lnTo>
                    <a:pt x="63093" y="5030978"/>
                  </a:lnTo>
                  <a:lnTo>
                    <a:pt x="62788" y="5033772"/>
                  </a:lnTo>
                  <a:lnTo>
                    <a:pt x="62179" y="5036439"/>
                  </a:lnTo>
                  <a:lnTo>
                    <a:pt x="61569" y="5038979"/>
                  </a:lnTo>
                  <a:lnTo>
                    <a:pt x="60655" y="5041011"/>
                  </a:lnTo>
                  <a:lnTo>
                    <a:pt x="59740" y="5043551"/>
                  </a:lnTo>
                  <a:lnTo>
                    <a:pt x="58521" y="5045329"/>
                  </a:lnTo>
                  <a:lnTo>
                    <a:pt x="57302" y="5047488"/>
                  </a:lnTo>
                  <a:lnTo>
                    <a:pt x="55778" y="5049266"/>
                  </a:lnTo>
                  <a:lnTo>
                    <a:pt x="54254" y="5050790"/>
                  </a:lnTo>
                  <a:lnTo>
                    <a:pt x="52730" y="5052314"/>
                  </a:lnTo>
                  <a:lnTo>
                    <a:pt x="50901" y="5053838"/>
                  </a:lnTo>
                  <a:lnTo>
                    <a:pt x="49072" y="5055108"/>
                  </a:lnTo>
                  <a:lnTo>
                    <a:pt x="46939" y="5056251"/>
                  </a:lnTo>
                  <a:lnTo>
                    <a:pt x="44805" y="5057521"/>
                  </a:lnTo>
                  <a:lnTo>
                    <a:pt x="33223" y="5061458"/>
                  </a:lnTo>
                  <a:lnTo>
                    <a:pt x="31089" y="5062093"/>
                  </a:lnTo>
                  <a:lnTo>
                    <a:pt x="28346" y="5062347"/>
                  </a:lnTo>
                  <a:lnTo>
                    <a:pt x="25907" y="5062728"/>
                  </a:lnTo>
                  <a:lnTo>
                    <a:pt x="23164" y="5062982"/>
                  </a:lnTo>
                  <a:lnTo>
                    <a:pt x="20726" y="5062982"/>
                  </a:lnTo>
                  <a:lnTo>
                    <a:pt x="17983" y="5063363"/>
                  </a:lnTo>
                  <a:lnTo>
                    <a:pt x="15544" y="5063363"/>
                  </a:lnTo>
                  <a:lnTo>
                    <a:pt x="12801" y="5062982"/>
                  </a:lnTo>
                  <a:lnTo>
                    <a:pt x="10363" y="5062982"/>
                  </a:lnTo>
                  <a:lnTo>
                    <a:pt x="7619" y="5062728"/>
                  </a:lnTo>
                  <a:lnTo>
                    <a:pt x="5181" y="5062347"/>
                  </a:lnTo>
                  <a:lnTo>
                    <a:pt x="2438" y="5062093"/>
                  </a:lnTo>
                  <a:lnTo>
                    <a:pt x="0" y="5061458"/>
                  </a:lnTo>
                  <a:lnTo>
                    <a:pt x="304" y="5094097"/>
                  </a:lnTo>
                </a:path>
                <a:path w="6883400" h="10017125">
                  <a:moveTo>
                    <a:pt x="85343" y="4969129"/>
                  </a:moveTo>
                  <a:lnTo>
                    <a:pt x="85343" y="5094097"/>
                  </a:lnTo>
                </a:path>
                <a:path w="6883400" h="10017125">
                  <a:moveTo>
                    <a:pt x="304" y="5094097"/>
                  </a:moveTo>
                  <a:lnTo>
                    <a:pt x="0" y="5126990"/>
                  </a:lnTo>
                  <a:lnTo>
                    <a:pt x="2438" y="5126355"/>
                  </a:lnTo>
                  <a:lnTo>
                    <a:pt x="4876" y="5125847"/>
                  </a:lnTo>
                  <a:lnTo>
                    <a:pt x="7619" y="5125212"/>
                  </a:lnTo>
                  <a:lnTo>
                    <a:pt x="10058" y="5124831"/>
                  </a:lnTo>
                  <a:lnTo>
                    <a:pt x="12496" y="5124577"/>
                  </a:lnTo>
                  <a:lnTo>
                    <a:pt x="15239" y="5124323"/>
                  </a:lnTo>
                  <a:lnTo>
                    <a:pt x="17678" y="5124323"/>
                  </a:lnTo>
                  <a:lnTo>
                    <a:pt x="20421" y="5124323"/>
                  </a:lnTo>
                  <a:lnTo>
                    <a:pt x="22859" y="5124323"/>
                  </a:lnTo>
                  <a:lnTo>
                    <a:pt x="25603" y="5124577"/>
                  </a:lnTo>
                  <a:lnTo>
                    <a:pt x="28041" y="5124831"/>
                  </a:lnTo>
                  <a:lnTo>
                    <a:pt x="30784" y="5125212"/>
                  </a:lnTo>
                  <a:lnTo>
                    <a:pt x="33223" y="5125847"/>
                  </a:lnTo>
                  <a:lnTo>
                    <a:pt x="35661" y="5126355"/>
                  </a:lnTo>
                  <a:lnTo>
                    <a:pt x="38100" y="5126990"/>
                  </a:lnTo>
                  <a:lnTo>
                    <a:pt x="40233" y="5127879"/>
                  </a:lnTo>
                  <a:lnTo>
                    <a:pt x="42671" y="5128895"/>
                  </a:lnTo>
                  <a:lnTo>
                    <a:pt x="44805" y="5130038"/>
                  </a:lnTo>
                  <a:lnTo>
                    <a:pt x="46939" y="5131308"/>
                  </a:lnTo>
                  <a:lnTo>
                    <a:pt x="49072" y="5132451"/>
                  </a:lnTo>
                  <a:lnTo>
                    <a:pt x="50901" y="5133721"/>
                  </a:lnTo>
                  <a:lnTo>
                    <a:pt x="52730" y="5135245"/>
                  </a:lnTo>
                  <a:lnTo>
                    <a:pt x="54559" y="5136769"/>
                  </a:lnTo>
                  <a:lnTo>
                    <a:pt x="56083" y="5138547"/>
                  </a:lnTo>
                  <a:lnTo>
                    <a:pt x="57302" y="5140452"/>
                  </a:lnTo>
                  <a:lnTo>
                    <a:pt x="58826" y="5142230"/>
                  </a:lnTo>
                  <a:lnTo>
                    <a:pt x="59740" y="5144389"/>
                  </a:lnTo>
                  <a:lnTo>
                    <a:pt x="60959" y="5146548"/>
                  </a:lnTo>
                  <a:lnTo>
                    <a:pt x="61569" y="5148707"/>
                  </a:lnTo>
                  <a:lnTo>
                    <a:pt x="62179" y="5151120"/>
                  </a:lnTo>
                  <a:lnTo>
                    <a:pt x="62788" y="5153533"/>
                  </a:lnTo>
                  <a:lnTo>
                    <a:pt x="63093" y="5155946"/>
                  </a:lnTo>
                  <a:lnTo>
                    <a:pt x="62788" y="5158740"/>
                  </a:lnTo>
                  <a:lnTo>
                    <a:pt x="62179" y="5161407"/>
                  </a:lnTo>
                  <a:lnTo>
                    <a:pt x="54254" y="5175758"/>
                  </a:lnTo>
                  <a:lnTo>
                    <a:pt x="52730" y="5177282"/>
                  </a:lnTo>
                  <a:lnTo>
                    <a:pt x="50901" y="5178806"/>
                  </a:lnTo>
                  <a:lnTo>
                    <a:pt x="49072" y="5180076"/>
                  </a:lnTo>
                  <a:lnTo>
                    <a:pt x="46939" y="5181219"/>
                  </a:lnTo>
                  <a:lnTo>
                    <a:pt x="44805" y="5182489"/>
                  </a:lnTo>
                  <a:lnTo>
                    <a:pt x="42671" y="5183378"/>
                  </a:lnTo>
                  <a:lnTo>
                    <a:pt x="40538" y="5184267"/>
                  </a:lnTo>
                  <a:lnTo>
                    <a:pt x="38100" y="5185283"/>
                  </a:lnTo>
                  <a:lnTo>
                    <a:pt x="35966" y="5185791"/>
                  </a:lnTo>
                  <a:lnTo>
                    <a:pt x="33223" y="5186426"/>
                  </a:lnTo>
                  <a:lnTo>
                    <a:pt x="31089" y="5187061"/>
                  </a:lnTo>
                  <a:lnTo>
                    <a:pt x="28346" y="5187315"/>
                  </a:lnTo>
                  <a:lnTo>
                    <a:pt x="25907" y="5187696"/>
                  </a:lnTo>
                  <a:lnTo>
                    <a:pt x="23164" y="5187950"/>
                  </a:lnTo>
                  <a:lnTo>
                    <a:pt x="20726" y="5187950"/>
                  </a:lnTo>
                  <a:lnTo>
                    <a:pt x="17983" y="5188331"/>
                  </a:lnTo>
                  <a:lnTo>
                    <a:pt x="15544" y="5188331"/>
                  </a:lnTo>
                  <a:lnTo>
                    <a:pt x="12801" y="5187950"/>
                  </a:lnTo>
                  <a:lnTo>
                    <a:pt x="10363" y="5187950"/>
                  </a:lnTo>
                  <a:lnTo>
                    <a:pt x="7619" y="5187696"/>
                  </a:lnTo>
                  <a:lnTo>
                    <a:pt x="5181" y="5187315"/>
                  </a:lnTo>
                  <a:lnTo>
                    <a:pt x="2438" y="5187061"/>
                  </a:lnTo>
                  <a:lnTo>
                    <a:pt x="0" y="5186426"/>
                  </a:lnTo>
                  <a:lnTo>
                    <a:pt x="304" y="5219065"/>
                  </a:lnTo>
                </a:path>
                <a:path w="6883400" h="10017125">
                  <a:moveTo>
                    <a:pt x="85343" y="5094097"/>
                  </a:moveTo>
                  <a:lnTo>
                    <a:pt x="85343" y="5219065"/>
                  </a:lnTo>
                </a:path>
                <a:path w="6883400" h="10017125">
                  <a:moveTo>
                    <a:pt x="304" y="5219065"/>
                  </a:moveTo>
                  <a:lnTo>
                    <a:pt x="0" y="5251958"/>
                  </a:lnTo>
                  <a:lnTo>
                    <a:pt x="2438" y="5251323"/>
                  </a:lnTo>
                  <a:lnTo>
                    <a:pt x="4876" y="5250815"/>
                  </a:lnTo>
                  <a:lnTo>
                    <a:pt x="7619" y="5250180"/>
                  </a:lnTo>
                  <a:lnTo>
                    <a:pt x="10058" y="5249799"/>
                  </a:lnTo>
                  <a:lnTo>
                    <a:pt x="12496" y="5249545"/>
                  </a:lnTo>
                  <a:lnTo>
                    <a:pt x="15239" y="5249291"/>
                  </a:lnTo>
                  <a:lnTo>
                    <a:pt x="17678" y="5249291"/>
                  </a:lnTo>
                  <a:lnTo>
                    <a:pt x="20421" y="5249291"/>
                  </a:lnTo>
                  <a:lnTo>
                    <a:pt x="22859" y="5249291"/>
                  </a:lnTo>
                  <a:lnTo>
                    <a:pt x="25603" y="5249545"/>
                  </a:lnTo>
                  <a:lnTo>
                    <a:pt x="28041" y="5249799"/>
                  </a:lnTo>
                  <a:lnTo>
                    <a:pt x="30784" y="5250180"/>
                  </a:lnTo>
                  <a:lnTo>
                    <a:pt x="33223" y="5250815"/>
                  </a:lnTo>
                  <a:lnTo>
                    <a:pt x="35661" y="5251323"/>
                  </a:lnTo>
                  <a:lnTo>
                    <a:pt x="38100" y="5252339"/>
                  </a:lnTo>
                  <a:lnTo>
                    <a:pt x="40233" y="5252847"/>
                  </a:lnTo>
                  <a:lnTo>
                    <a:pt x="42671" y="5253863"/>
                  </a:lnTo>
                  <a:lnTo>
                    <a:pt x="44805" y="5255006"/>
                  </a:lnTo>
                  <a:lnTo>
                    <a:pt x="46939" y="5256276"/>
                  </a:lnTo>
                  <a:lnTo>
                    <a:pt x="49072" y="5257419"/>
                  </a:lnTo>
                  <a:lnTo>
                    <a:pt x="50901" y="5258943"/>
                  </a:lnTo>
                  <a:lnTo>
                    <a:pt x="52730" y="5260213"/>
                  </a:lnTo>
                  <a:lnTo>
                    <a:pt x="54559" y="5261737"/>
                  </a:lnTo>
                  <a:lnTo>
                    <a:pt x="56083" y="5263515"/>
                  </a:lnTo>
                  <a:lnTo>
                    <a:pt x="57302" y="5265420"/>
                  </a:lnTo>
                  <a:lnTo>
                    <a:pt x="58826" y="5267198"/>
                  </a:lnTo>
                  <a:lnTo>
                    <a:pt x="59740" y="5269357"/>
                  </a:lnTo>
                  <a:lnTo>
                    <a:pt x="60959" y="5271516"/>
                  </a:lnTo>
                  <a:lnTo>
                    <a:pt x="61569" y="5273675"/>
                  </a:lnTo>
                  <a:lnTo>
                    <a:pt x="62179" y="5276088"/>
                  </a:lnTo>
                  <a:lnTo>
                    <a:pt x="62788" y="5278501"/>
                  </a:lnTo>
                  <a:lnTo>
                    <a:pt x="63093" y="5281295"/>
                  </a:lnTo>
                  <a:lnTo>
                    <a:pt x="62788" y="5283962"/>
                  </a:lnTo>
                  <a:lnTo>
                    <a:pt x="62179" y="5286375"/>
                  </a:lnTo>
                  <a:lnTo>
                    <a:pt x="54254" y="5300726"/>
                  </a:lnTo>
                  <a:lnTo>
                    <a:pt x="52730" y="5302631"/>
                  </a:lnTo>
                  <a:lnTo>
                    <a:pt x="50901" y="5303774"/>
                  </a:lnTo>
                  <a:lnTo>
                    <a:pt x="49072" y="5305044"/>
                  </a:lnTo>
                  <a:lnTo>
                    <a:pt x="46939" y="5306568"/>
                  </a:lnTo>
                  <a:lnTo>
                    <a:pt x="44805" y="5307457"/>
                  </a:lnTo>
                  <a:lnTo>
                    <a:pt x="33223" y="5311394"/>
                  </a:lnTo>
                  <a:lnTo>
                    <a:pt x="31089" y="5312029"/>
                  </a:lnTo>
                  <a:lnTo>
                    <a:pt x="28346" y="5312283"/>
                  </a:lnTo>
                  <a:lnTo>
                    <a:pt x="25907" y="5312664"/>
                  </a:lnTo>
                  <a:lnTo>
                    <a:pt x="23164" y="5312918"/>
                  </a:lnTo>
                  <a:lnTo>
                    <a:pt x="20726" y="5312918"/>
                  </a:lnTo>
                  <a:lnTo>
                    <a:pt x="17983" y="5313299"/>
                  </a:lnTo>
                  <a:lnTo>
                    <a:pt x="15544" y="5313299"/>
                  </a:lnTo>
                  <a:lnTo>
                    <a:pt x="12801" y="5312918"/>
                  </a:lnTo>
                  <a:lnTo>
                    <a:pt x="10363" y="5312918"/>
                  </a:lnTo>
                  <a:lnTo>
                    <a:pt x="7619" y="5312664"/>
                  </a:lnTo>
                  <a:lnTo>
                    <a:pt x="5181" y="5312283"/>
                  </a:lnTo>
                  <a:lnTo>
                    <a:pt x="2438" y="5312029"/>
                  </a:lnTo>
                  <a:lnTo>
                    <a:pt x="0" y="5311775"/>
                  </a:lnTo>
                  <a:lnTo>
                    <a:pt x="304" y="5344033"/>
                  </a:lnTo>
                </a:path>
                <a:path w="6883400" h="10017125">
                  <a:moveTo>
                    <a:pt x="85343" y="5219065"/>
                  </a:moveTo>
                  <a:lnTo>
                    <a:pt x="85343" y="5344033"/>
                  </a:lnTo>
                </a:path>
                <a:path w="6883400" h="10017125">
                  <a:moveTo>
                    <a:pt x="304" y="5344033"/>
                  </a:moveTo>
                  <a:lnTo>
                    <a:pt x="0" y="5376926"/>
                  </a:lnTo>
                  <a:lnTo>
                    <a:pt x="2438" y="5376291"/>
                  </a:lnTo>
                  <a:lnTo>
                    <a:pt x="4876" y="5375783"/>
                  </a:lnTo>
                  <a:lnTo>
                    <a:pt x="7619" y="5375148"/>
                  </a:lnTo>
                  <a:lnTo>
                    <a:pt x="10058" y="5374767"/>
                  </a:lnTo>
                  <a:lnTo>
                    <a:pt x="12496" y="5374513"/>
                  </a:lnTo>
                  <a:lnTo>
                    <a:pt x="15239" y="5374259"/>
                  </a:lnTo>
                  <a:lnTo>
                    <a:pt x="17678" y="5374259"/>
                  </a:lnTo>
                  <a:lnTo>
                    <a:pt x="20421" y="5374259"/>
                  </a:lnTo>
                  <a:lnTo>
                    <a:pt x="22859" y="5374259"/>
                  </a:lnTo>
                  <a:lnTo>
                    <a:pt x="25603" y="5374513"/>
                  </a:lnTo>
                  <a:lnTo>
                    <a:pt x="28041" y="5374767"/>
                  </a:lnTo>
                  <a:lnTo>
                    <a:pt x="30784" y="5375148"/>
                  </a:lnTo>
                  <a:lnTo>
                    <a:pt x="33223" y="5375783"/>
                  </a:lnTo>
                  <a:lnTo>
                    <a:pt x="35661" y="5376291"/>
                  </a:lnTo>
                  <a:lnTo>
                    <a:pt x="38100" y="5377307"/>
                  </a:lnTo>
                  <a:lnTo>
                    <a:pt x="40233" y="5377815"/>
                  </a:lnTo>
                  <a:lnTo>
                    <a:pt x="42671" y="5379085"/>
                  </a:lnTo>
                  <a:lnTo>
                    <a:pt x="44805" y="5379974"/>
                  </a:lnTo>
                  <a:lnTo>
                    <a:pt x="46939" y="5381244"/>
                  </a:lnTo>
                  <a:lnTo>
                    <a:pt x="49072" y="5382387"/>
                  </a:lnTo>
                  <a:lnTo>
                    <a:pt x="50901" y="5383911"/>
                  </a:lnTo>
                  <a:lnTo>
                    <a:pt x="52730" y="5385181"/>
                  </a:lnTo>
                  <a:lnTo>
                    <a:pt x="54559" y="5386959"/>
                  </a:lnTo>
                  <a:lnTo>
                    <a:pt x="56083" y="5388483"/>
                  </a:lnTo>
                  <a:lnTo>
                    <a:pt x="57302" y="5390388"/>
                  </a:lnTo>
                  <a:lnTo>
                    <a:pt x="58826" y="5392166"/>
                  </a:lnTo>
                  <a:lnTo>
                    <a:pt x="59740" y="5394325"/>
                  </a:lnTo>
                  <a:lnTo>
                    <a:pt x="60959" y="5396484"/>
                  </a:lnTo>
                  <a:lnTo>
                    <a:pt x="61569" y="5398897"/>
                  </a:lnTo>
                  <a:lnTo>
                    <a:pt x="62179" y="5401056"/>
                  </a:lnTo>
                  <a:lnTo>
                    <a:pt x="62788" y="5403469"/>
                  </a:lnTo>
                  <a:lnTo>
                    <a:pt x="63093" y="5406263"/>
                  </a:lnTo>
                  <a:lnTo>
                    <a:pt x="62788" y="5408930"/>
                  </a:lnTo>
                  <a:lnTo>
                    <a:pt x="62179" y="5411343"/>
                  </a:lnTo>
                  <a:lnTo>
                    <a:pt x="61569" y="5413883"/>
                  </a:lnTo>
                  <a:lnTo>
                    <a:pt x="54254" y="5425694"/>
                  </a:lnTo>
                  <a:lnTo>
                    <a:pt x="52730" y="5427599"/>
                  </a:lnTo>
                  <a:lnTo>
                    <a:pt x="50901" y="5428742"/>
                  </a:lnTo>
                  <a:lnTo>
                    <a:pt x="49072" y="5430266"/>
                  </a:lnTo>
                  <a:lnTo>
                    <a:pt x="46939" y="5431536"/>
                  </a:lnTo>
                  <a:lnTo>
                    <a:pt x="44805" y="5432425"/>
                  </a:lnTo>
                  <a:lnTo>
                    <a:pt x="42671" y="5433314"/>
                  </a:lnTo>
                  <a:lnTo>
                    <a:pt x="40538" y="5434584"/>
                  </a:lnTo>
                  <a:lnTo>
                    <a:pt x="38100" y="5435219"/>
                  </a:lnTo>
                  <a:lnTo>
                    <a:pt x="35966" y="5435727"/>
                  </a:lnTo>
                  <a:lnTo>
                    <a:pt x="33223" y="5436362"/>
                  </a:lnTo>
                  <a:lnTo>
                    <a:pt x="31089" y="5436997"/>
                  </a:lnTo>
                  <a:lnTo>
                    <a:pt x="28346" y="5437251"/>
                  </a:lnTo>
                  <a:lnTo>
                    <a:pt x="25907" y="5437632"/>
                  </a:lnTo>
                  <a:lnTo>
                    <a:pt x="23164" y="5437886"/>
                  </a:lnTo>
                  <a:lnTo>
                    <a:pt x="20726" y="5438267"/>
                  </a:lnTo>
                  <a:lnTo>
                    <a:pt x="17983" y="5438267"/>
                  </a:lnTo>
                  <a:lnTo>
                    <a:pt x="15544" y="5438267"/>
                  </a:lnTo>
                  <a:lnTo>
                    <a:pt x="12801" y="5438267"/>
                  </a:lnTo>
                  <a:lnTo>
                    <a:pt x="10363" y="5437886"/>
                  </a:lnTo>
                  <a:lnTo>
                    <a:pt x="7619" y="5437632"/>
                  </a:lnTo>
                  <a:lnTo>
                    <a:pt x="5181" y="5437251"/>
                  </a:lnTo>
                  <a:lnTo>
                    <a:pt x="2438" y="5436997"/>
                  </a:lnTo>
                  <a:lnTo>
                    <a:pt x="0" y="5436743"/>
                  </a:lnTo>
                  <a:lnTo>
                    <a:pt x="304" y="5469001"/>
                  </a:lnTo>
                </a:path>
                <a:path w="6883400" h="10017125">
                  <a:moveTo>
                    <a:pt x="85343" y="5344033"/>
                  </a:moveTo>
                  <a:lnTo>
                    <a:pt x="85343" y="5469001"/>
                  </a:lnTo>
                </a:path>
                <a:path w="6883400" h="10017125">
                  <a:moveTo>
                    <a:pt x="304" y="5469001"/>
                  </a:moveTo>
                  <a:lnTo>
                    <a:pt x="0" y="5501894"/>
                  </a:lnTo>
                  <a:lnTo>
                    <a:pt x="2438" y="5501259"/>
                  </a:lnTo>
                  <a:lnTo>
                    <a:pt x="4876" y="5500751"/>
                  </a:lnTo>
                  <a:lnTo>
                    <a:pt x="7619" y="5500116"/>
                  </a:lnTo>
                  <a:lnTo>
                    <a:pt x="10058" y="5499735"/>
                  </a:lnTo>
                  <a:lnTo>
                    <a:pt x="12496" y="5499481"/>
                  </a:lnTo>
                  <a:lnTo>
                    <a:pt x="15239" y="5499227"/>
                  </a:lnTo>
                  <a:lnTo>
                    <a:pt x="17678" y="5499227"/>
                  </a:lnTo>
                  <a:lnTo>
                    <a:pt x="20421" y="5499227"/>
                  </a:lnTo>
                  <a:lnTo>
                    <a:pt x="22859" y="5499227"/>
                  </a:lnTo>
                  <a:lnTo>
                    <a:pt x="25603" y="5499481"/>
                  </a:lnTo>
                  <a:lnTo>
                    <a:pt x="28041" y="5499735"/>
                  </a:lnTo>
                  <a:lnTo>
                    <a:pt x="30784" y="5500370"/>
                  </a:lnTo>
                  <a:lnTo>
                    <a:pt x="33223" y="5500751"/>
                  </a:lnTo>
                  <a:lnTo>
                    <a:pt x="35661" y="5501640"/>
                  </a:lnTo>
                  <a:lnTo>
                    <a:pt x="38100" y="5502275"/>
                  </a:lnTo>
                  <a:lnTo>
                    <a:pt x="40233" y="5503164"/>
                  </a:lnTo>
                  <a:lnTo>
                    <a:pt x="42671" y="5504053"/>
                  </a:lnTo>
                  <a:lnTo>
                    <a:pt x="44805" y="5504942"/>
                  </a:lnTo>
                  <a:lnTo>
                    <a:pt x="46939" y="5506212"/>
                  </a:lnTo>
                  <a:lnTo>
                    <a:pt x="49072" y="5507355"/>
                  </a:lnTo>
                  <a:lnTo>
                    <a:pt x="50901" y="5508879"/>
                  </a:lnTo>
                  <a:lnTo>
                    <a:pt x="52730" y="5510149"/>
                  </a:lnTo>
                  <a:lnTo>
                    <a:pt x="54559" y="5511927"/>
                  </a:lnTo>
                  <a:lnTo>
                    <a:pt x="56083" y="5513451"/>
                  </a:lnTo>
                  <a:lnTo>
                    <a:pt x="57302" y="5515356"/>
                  </a:lnTo>
                  <a:lnTo>
                    <a:pt x="58826" y="5517515"/>
                  </a:lnTo>
                  <a:lnTo>
                    <a:pt x="59740" y="5519293"/>
                  </a:lnTo>
                  <a:lnTo>
                    <a:pt x="60959" y="5521452"/>
                  </a:lnTo>
                  <a:lnTo>
                    <a:pt x="61569" y="5523865"/>
                  </a:lnTo>
                  <a:lnTo>
                    <a:pt x="62179" y="5526024"/>
                  </a:lnTo>
                  <a:lnTo>
                    <a:pt x="62788" y="5528437"/>
                  </a:lnTo>
                  <a:lnTo>
                    <a:pt x="63093" y="5531231"/>
                  </a:lnTo>
                  <a:lnTo>
                    <a:pt x="62788" y="5533898"/>
                  </a:lnTo>
                  <a:lnTo>
                    <a:pt x="62179" y="5536311"/>
                  </a:lnTo>
                  <a:lnTo>
                    <a:pt x="61569" y="5538851"/>
                  </a:lnTo>
                  <a:lnTo>
                    <a:pt x="54254" y="5550662"/>
                  </a:lnTo>
                  <a:lnTo>
                    <a:pt x="52730" y="5552567"/>
                  </a:lnTo>
                  <a:lnTo>
                    <a:pt x="50901" y="5553710"/>
                  </a:lnTo>
                  <a:lnTo>
                    <a:pt x="49072" y="5555234"/>
                  </a:lnTo>
                  <a:lnTo>
                    <a:pt x="46939" y="5556504"/>
                  </a:lnTo>
                  <a:lnTo>
                    <a:pt x="44805" y="5557393"/>
                  </a:lnTo>
                  <a:lnTo>
                    <a:pt x="42671" y="5558663"/>
                  </a:lnTo>
                  <a:lnTo>
                    <a:pt x="40538" y="5559552"/>
                  </a:lnTo>
                  <a:lnTo>
                    <a:pt x="38100" y="5560187"/>
                  </a:lnTo>
                  <a:lnTo>
                    <a:pt x="35966" y="5561076"/>
                  </a:lnTo>
                  <a:lnTo>
                    <a:pt x="33223" y="5561330"/>
                  </a:lnTo>
                  <a:lnTo>
                    <a:pt x="31089" y="5561965"/>
                  </a:lnTo>
                  <a:lnTo>
                    <a:pt x="28346" y="5562600"/>
                  </a:lnTo>
                  <a:lnTo>
                    <a:pt x="25907" y="5562600"/>
                  </a:lnTo>
                  <a:lnTo>
                    <a:pt x="23164" y="5562854"/>
                  </a:lnTo>
                  <a:lnTo>
                    <a:pt x="20726" y="5563235"/>
                  </a:lnTo>
                  <a:lnTo>
                    <a:pt x="17983" y="5563235"/>
                  </a:lnTo>
                  <a:lnTo>
                    <a:pt x="15544" y="5563235"/>
                  </a:lnTo>
                  <a:lnTo>
                    <a:pt x="12801" y="5563235"/>
                  </a:lnTo>
                  <a:lnTo>
                    <a:pt x="10363" y="5562854"/>
                  </a:lnTo>
                  <a:lnTo>
                    <a:pt x="7619" y="5562600"/>
                  </a:lnTo>
                  <a:lnTo>
                    <a:pt x="5181" y="5562219"/>
                  </a:lnTo>
                  <a:lnTo>
                    <a:pt x="2438" y="5561965"/>
                  </a:lnTo>
                  <a:lnTo>
                    <a:pt x="0" y="5561711"/>
                  </a:lnTo>
                  <a:lnTo>
                    <a:pt x="304" y="5594223"/>
                  </a:lnTo>
                </a:path>
                <a:path w="6883400" h="10017125">
                  <a:moveTo>
                    <a:pt x="85343" y="5469001"/>
                  </a:moveTo>
                  <a:lnTo>
                    <a:pt x="85343" y="5594223"/>
                  </a:lnTo>
                </a:path>
                <a:path w="6883400" h="10017125">
                  <a:moveTo>
                    <a:pt x="304" y="5594223"/>
                  </a:moveTo>
                  <a:lnTo>
                    <a:pt x="0" y="5626862"/>
                  </a:lnTo>
                  <a:lnTo>
                    <a:pt x="2438" y="5626227"/>
                  </a:lnTo>
                  <a:lnTo>
                    <a:pt x="4876" y="5625719"/>
                  </a:lnTo>
                  <a:lnTo>
                    <a:pt x="7619" y="5625084"/>
                  </a:lnTo>
                  <a:lnTo>
                    <a:pt x="10058" y="5624703"/>
                  </a:lnTo>
                  <a:lnTo>
                    <a:pt x="12496" y="5624449"/>
                  </a:lnTo>
                  <a:lnTo>
                    <a:pt x="15239" y="5624449"/>
                  </a:lnTo>
                  <a:lnTo>
                    <a:pt x="17678" y="5624195"/>
                  </a:lnTo>
                  <a:lnTo>
                    <a:pt x="20421" y="5624195"/>
                  </a:lnTo>
                  <a:lnTo>
                    <a:pt x="22859" y="5624449"/>
                  </a:lnTo>
                  <a:lnTo>
                    <a:pt x="25603" y="5624449"/>
                  </a:lnTo>
                  <a:lnTo>
                    <a:pt x="28041" y="5624703"/>
                  </a:lnTo>
                  <a:lnTo>
                    <a:pt x="30784" y="5625338"/>
                  </a:lnTo>
                  <a:lnTo>
                    <a:pt x="33223" y="5625973"/>
                  </a:lnTo>
                  <a:lnTo>
                    <a:pt x="35661" y="5626608"/>
                  </a:lnTo>
                  <a:lnTo>
                    <a:pt x="38100" y="5627243"/>
                  </a:lnTo>
                  <a:lnTo>
                    <a:pt x="40233" y="5628132"/>
                  </a:lnTo>
                  <a:lnTo>
                    <a:pt x="42671" y="5629021"/>
                  </a:lnTo>
                  <a:lnTo>
                    <a:pt x="44805" y="5629910"/>
                  </a:lnTo>
                  <a:lnTo>
                    <a:pt x="46939" y="5631180"/>
                  </a:lnTo>
                  <a:lnTo>
                    <a:pt x="49072" y="5632323"/>
                  </a:lnTo>
                  <a:lnTo>
                    <a:pt x="50901" y="5633847"/>
                  </a:lnTo>
                  <a:lnTo>
                    <a:pt x="52730" y="5635371"/>
                  </a:lnTo>
                  <a:lnTo>
                    <a:pt x="54559" y="5636895"/>
                  </a:lnTo>
                  <a:lnTo>
                    <a:pt x="56083" y="5638419"/>
                  </a:lnTo>
                  <a:lnTo>
                    <a:pt x="57302" y="5640324"/>
                  </a:lnTo>
                  <a:lnTo>
                    <a:pt x="58826" y="5642483"/>
                  </a:lnTo>
                  <a:lnTo>
                    <a:pt x="59740" y="5644261"/>
                  </a:lnTo>
                  <a:lnTo>
                    <a:pt x="60959" y="5646420"/>
                  </a:lnTo>
                  <a:lnTo>
                    <a:pt x="61569" y="5648833"/>
                  </a:lnTo>
                  <a:lnTo>
                    <a:pt x="62179" y="5650992"/>
                  </a:lnTo>
                  <a:lnTo>
                    <a:pt x="62788" y="5653659"/>
                  </a:lnTo>
                  <a:lnTo>
                    <a:pt x="63093" y="5656199"/>
                  </a:lnTo>
                  <a:lnTo>
                    <a:pt x="62788" y="5658866"/>
                  </a:lnTo>
                  <a:lnTo>
                    <a:pt x="62179" y="5661279"/>
                  </a:lnTo>
                  <a:lnTo>
                    <a:pt x="61569" y="5663819"/>
                  </a:lnTo>
                  <a:lnTo>
                    <a:pt x="55778" y="5674106"/>
                  </a:lnTo>
                  <a:lnTo>
                    <a:pt x="54254" y="5676011"/>
                  </a:lnTo>
                  <a:lnTo>
                    <a:pt x="38100" y="5685155"/>
                  </a:lnTo>
                  <a:lnTo>
                    <a:pt x="35966" y="5686044"/>
                  </a:lnTo>
                  <a:lnTo>
                    <a:pt x="33223" y="5686679"/>
                  </a:lnTo>
                  <a:lnTo>
                    <a:pt x="31089" y="5686933"/>
                  </a:lnTo>
                  <a:lnTo>
                    <a:pt x="28346" y="5687568"/>
                  </a:lnTo>
                  <a:lnTo>
                    <a:pt x="25907" y="5687822"/>
                  </a:lnTo>
                  <a:lnTo>
                    <a:pt x="23164" y="5687822"/>
                  </a:lnTo>
                  <a:lnTo>
                    <a:pt x="20726" y="5688203"/>
                  </a:lnTo>
                  <a:lnTo>
                    <a:pt x="17983" y="5688203"/>
                  </a:lnTo>
                  <a:lnTo>
                    <a:pt x="15544" y="5688203"/>
                  </a:lnTo>
                  <a:lnTo>
                    <a:pt x="12801" y="5688203"/>
                  </a:lnTo>
                  <a:lnTo>
                    <a:pt x="10363" y="5687822"/>
                  </a:lnTo>
                  <a:lnTo>
                    <a:pt x="7619" y="5687822"/>
                  </a:lnTo>
                  <a:lnTo>
                    <a:pt x="5181" y="5687187"/>
                  </a:lnTo>
                  <a:lnTo>
                    <a:pt x="2438" y="5686933"/>
                  </a:lnTo>
                  <a:lnTo>
                    <a:pt x="0" y="5686679"/>
                  </a:lnTo>
                  <a:lnTo>
                    <a:pt x="304" y="5719191"/>
                  </a:lnTo>
                </a:path>
                <a:path w="6883400" h="10017125">
                  <a:moveTo>
                    <a:pt x="85343" y="5594223"/>
                  </a:moveTo>
                  <a:lnTo>
                    <a:pt x="85343" y="5719191"/>
                  </a:lnTo>
                </a:path>
                <a:path w="6883400" h="10017125">
                  <a:moveTo>
                    <a:pt x="304" y="5719191"/>
                  </a:moveTo>
                  <a:lnTo>
                    <a:pt x="0" y="5751830"/>
                  </a:lnTo>
                  <a:lnTo>
                    <a:pt x="2438" y="5751195"/>
                  </a:lnTo>
                  <a:lnTo>
                    <a:pt x="4876" y="5750687"/>
                  </a:lnTo>
                  <a:lnTo>
                    <a:pt x="7619" y="5750306"/>
                  </a:lnTo>
                  <a:lnTo>
                    <a:pt x="10058" y="5749671"/>
                  </a:lnTo>
                  <a:lnTo>
                    <a:pt x="12496" y="5749417"/>
                  </a:lnTo>
                  <a:lnTo>
                    <a:pt x="15239" y="5749417"/>
                  </a:lnTo>
                  <a:lnTo>
                    <a:pt x="17678" y="5749163"/>
                  </a:lnTo>
                  <a:lnTo>
                    <a:pt x="20421" y="5749163"/>
                  </a:lnTo>
                  <a:lnTo>
                    <a:pt x="22859" y="5749417"/>
                  </a:lnTo>
                  <a:lnTo>
                    <a:pt x="25603" y="5749417"/>
                  </a:lnTo>
                  <a:lnTo>
                    <a:pt x="28041" y="5750052"/>
                  </a:lnTo>
                  <a:lnTo>
                    <a:pt x="30784" y="5750306"/>
                  </a:lnTo>
                  <a:lnTo>
                    <a:pt x="33223" y="5750941"/>
                  </a:lnTo>
                  <a:lnTo>
                    <a:pt x="35661" y="5751576"/>
                  </a:lnTo>
                  <a:lnTo>
                    <a:pt x="38100" y="5752211"/>
                  </a:lnTo>
                  <a:lnTo>
                    <a:pt x="40233" y="5753100"/>
                  </a:lnTo>
                  <a:lnTo>
                    <a:pt x="42671" y="5753989"/>
                  </a:lnTo>
                  <a:lnTo>
                    <a:pt x="44805" y="5754878"/>
                  </a:lnTo>
                  <a:lnTo>
                    <a:pt x="46939" y="5756148"/>
                  </a:lnTo>
                  <a:lnTo>
                    <a:pt x="49072" y="5757291"/>
                  </a:lnTo>
                  <a:lnTo>
                    <a:pt x="50901" y="5758815"/>
                  </a:lnTo>
                  <a:lnTo>
                    <a:pt x="52730" y="5760339"/>
                  </a:lnTo>
                  <a:lnTo>
                    <a:pt x="54559" y="5761863"/>
                  </a:lnTo>
                  <a:lnTo>
                    <a:pt x="56083" y="5763387"/>
                  </a:lnTo>
                  <a:lnTo>
                    <a:pt x="57302" y="5765292"/>
                  </a:lnTo>
                  <a:lnTo>
                    <a:pt x="58826" y="5767451"/>
                  </a:lnTo>
                  <a:lnTo>
                    <a:pt x="59740" y="5769229"/>
                  </a:lnTo>
                  <a:lnTo>
                    <a:pt x="60959" y="5771388"/>
                  </a:lnTo>
                  <a:lnTo>
                    <a:pt x="61569" y="5773801"/>
                  </a:lnTo>
                  <a:lnTo>
                    <a:pt x="62179" y="5775960"/>
                  </a:lnTo>
                  <a:lnTo>
                    <a:pt x="62788" y="5778627"/>
                  </a:lnTo>
                  <a:lnTo>
                    <a:pt x="63093" y="5781167"/>
                  </a:lnTo>
                  <a:lnTo>
                    <a:pt x="62788" y="5783834"/>
                  </a:lnTo>
                  <a:lnTo>
                    <a:pt x="62179" y="5786247"/>
                  </a:lnTo>
                  <a:lnTo>
                    <a:pt x="61569" y="5788787"/>
                  </a:lnTo>
                  <a:lnTo>
                    <a:pt x="55778" y="5799074"/>
                  </a:lnTo>
                  <a:lnTo>
                    <a:pt x="54254" y="5800979"/>
                  </a:lnTo>
                  <a:lnTo>
                    <a:pt x="38100" y="5810123"/>
                  </a:lnTo>
                  <a:lnTo>
                    <a:pt x="35966" y="5811012"/>
                  </a:lnTo>
                  <a:lnTo>
                    <a:pt x="33223" y="5811647"/>
                  </a:lnTo>
                  <a:lnTo>
                    <a:pt x="31089" y="5811901"/>
                  </a:lnTo>
                  <a:lnTo>
                    <a:pt x="28346" y="5812536"/>
                  </a:lnTo>
                  <a:lnTo>
                    <a:pt x="25907" y="5812790"/>
                  </a:lnTo>
                  <a:lnTo>
                    <a:pt x="23164" y="5812790"/>
                  </a:lnTo>
                  <a:lnTo>
                    <a:pt x="20726" y="5813171"/>
                  </a:lnTo>
                  <a:lnTo>
                    <a:pt x="17983" y="5813171"/>
                  </a:lnTo>
                  <a:lnTo>
                    <a:pt x="15544" y="5813171"/>
                  </a:lnTo>
                  <a:lnTo>
                    <a:pt x="12801" y="5813171"/>
                  </a:lnTo>
                  <a:lnTo>
                    <a:pt x="10363" y="5812790"/>
                  </a:lnTo>
                  <a:lnTo>
                    <a:pt x="7619" y="5812790"/>
                  </a:lnTo>
                  <a:lnTo>
                    <a:pt x="5181" y="5812536"/>
                  </a:lnTo>
                  <a:lnTo>
                    <a:pt x="2438" y="5812155"/>
                  </a:lnTo>
                  <a:lnTo>
                    <a:pt x="0" y="5811647"/>
                  </a:lnTo>
                  <a:lnTo>
                    <a:pt x="304" y="5844159"/>
                  </a:lnTo>
                </a:path>
                <a:path w="6883400" h="10017125">
                  <a:moveTo>
                    <a:pt x="85343" y="5719191"/>
                  </a:moveTo>
                  <a:lnTo>
                    <a:pt x="85343" y="5844159"/>
                  </a:lnTo>
                </a:path>
                <a:path w="6883400" h="10017125">
                  <a:moveTo>
                    <a:pt x="304" y="5844159"/>
                  </a:moveTo>
                  <a:lnTo>
                    <a:pt x="0" y="5877179"/>
                  </a:lnTo>
                  <a:lnTo>
                    <a:pt x="2438" y="5876163"/>
                  </a:lnTo>
                  <a:lnTo>
                    <a:pt x="4876" y="5875655"/>
                  </a:lnTo>
                  <a:lnTo>
                    <a:pt x="7619" y="5875274"/>
                  </a:lnTo>
                  <a:lnTo>
                    <a:pt x="10058" y="5874639"/>
                  </a:lnTo>
                  <a:lnTo>
                    <a:pt x="12496" y="5874385"/>
                  </a:lnTo>
                  <a:lnTo>
                    <a:pt x="25603" y="5874385"/>
                  </a:lnTo>
                  <a:lnTo>
                    <a:pt x="28041" y="5875020"/>
                  </a:lnTo>
                  <a:lnTo>
                    <a:pt x="30784" y="5875274"/>
                  </a:lnTo>
                  <a:lnTo>
                    <a:pt x="33223" y="5875909"/>
                  </a:lnTo>
                  <a:lnTo>
                    <a:pt x="35661" y="5876544"/>
                  </a:lnTo>
                  <a:lnTo>
                    <a:pt x="38100" y="5877179"/>
                  </a:lnTo>
                  <a:lnTo>
                    <a:pt x="40233" y="5878068"/>
                  </a:lnTo>
                  <a:lnTo>
                    <a:pt x="42671" y="5878957"/>
                  </a:lnTo>
                  <a:lnTo>
                    <a:pt x="44805" y="5879846"/>
                  </a:lnTo>
                  <a:lnTo>
                    <a:pt x="46939" y="5881116"/>
                  </a:lnTo>
                  <a:lnTo>
                    <a:pt x="49072" y="5882259"/>
                  </a:lnTo>
                  <a:lnTo>
                    <a:pt x="50901" y="5883783"/>
                  </a:lnTo>
                  <a:lnTo>
                    <a:pt x="52730" y="5885307"/>
                  </a:lnTo>
                  <a:lnTo>
                    <a:pt x="54559" y="5886831"/>
                  </a:lnTo>
                  <a:lnTo>
                    <a:pt x="61569" y="5898769"/>
                  </a:lnTo>
                  <a:lnTo>
                    <a:pt x="62179" y="5900928"/>
                  </a:lnTo>
                  <a:lnTo>
                    <a:pt x="62788" y="5903595"/>
                  </a:lnTo>
                  <a:lnTo>
                    <a:pt x="63093" y="5906135"/>
                  </a:lnTo>
                  <a:lnTo>
                    <a:pt x="54254" y="5925947"/>
                  </a:lnTo>
                  <a:lnTo>
                    <a:pt x="52730" y="5927471"/>
                  </a:lnTo>
                  <a:lnTo>
                    <a:pt x="31089" y="5936869"/>
                  </a:lnTo>
                  <a:lnTo>
                    <a:pt x="28346" y="5937504"/>
                  </a:lnTo>
                  <a:lnTo>
                    <a:pt x="25907" y="5937758"/>
                  </a:lnTo>
                  <a:lnTo>
                    <a:pt x="23164" y="5937758"/>
                  </a:lnTo>
                  <a:lnTo>
                    <a:pt x="20726" y="5938139"/>
                  </a:lnTo>
                  <a:lnTo>
                    <a:pt x="17983" y="5938139"/>
                  </a:lnTo>
                  <a:lnTo>
                    <a:pt x="15544" y="5938139"/>
                  </a:lnTo>
                  <a:lnTo>
                    <a:pt x="12801" y="5938139"/>
                  </a:lnTo>
                  <a:lnTo>
                    <a:pt x="10363" y="5937758"/>
                  </a:lnTo>
                  <a:lnTo>
                    <a:pt x="7619" y="5937758"/>
                  </a:lnTo>
                  <a:lnTo>
                    <a:pt x="5181" y="5937504"/>
                  </a:lnTo>
                  <a:lnTo>
                    <a:pt x="2438" y="5937123"/>
                  </a:lnTo>
                  <a:lnTo>
                    <a:pt x="0" y="5936615"/>
                  </a:lnTo>
                  <a:lnTo>
                    <a:pt x="304" y="5969127"/>
                  </a:lnTo>
                </a:path>
                <a:path w="6883400" h="10017125">
                  <a:moveTo>
                    <a:pt x="85343" y="5844159"/>
                  </a:moveTo>
                  <a:lnTo>
                    <a:pt x="85343" y="5969127"/>
                  </a:lnTo>
                </a:path>
                <a:path w="6883400" h="10017125">
                  <a:moveTo>
                    <a:pt x="304" y="5969127"/>
                  </a:moveTo>
                  <a:lnTo>
                    <a:pt x="0" y="6002147"/>
                  </a:lnTo>
                  <a:lnTo>
                    <a:pt x="2438" y="6001131"/>
                  </a:lnTo>
                  <a:lnTo>
                    <a:pt x="4876" y="6000623"/>
                  </a:lnTo>
                  <a:lnTo>
                    <a:pt x="7619" y="6000242"/>
                  </a:lnTo>
                  <a:lnTo>
                    <a:pt x="10058" y="5999988"/>
                  </a:lnTo>
                  <a:lnTo>
                    <a:pt x="12496" y="5999607"/>
                  </a:lnTo>
                  <a:lnTo>
                    <a:pt x="15239" y="5999353"/>
                  </a:lnTo>
                  <a:lnTo>
                    <a:pt x="17678" y="5999353"/>
                  </a:lnTo>
                  <a:lnTo>
                    <a:pt x="20421" y="5999353"/>
                  </a:lnTo>
                  <a:lnTo>
                    <a:pt x="22859" y="5999353"/>
                  </a:lnTo>
                  <a:lnTo>
                    <a:pt x="25603" y="5999607"/>
                  </a:lnTo>
                  <a:lnTo>
                    <a:pt x="28041" y="5999988"/>
                  </a:lnTo>
                  <a:lnTo>
                    <a:pt x="30784" y="6000242"/>
                  </a:lnTo>
                  <a:lnTo>
                    <a:pt x="33223" y="6000877"/>
                  </a:lnTo>
                  <a:lnTo>
                    <a:pt x="35661" y="6001512"/>
                  </a:lnTo>
                  <a:lnTo>
                    <a:pt x="38100" y="6002147"/>
                  </a:lnTo>
                  <a:lnTo>
                    <a:pt x="40233" y="6003036"/>
                  </a:lnTo>
                  <a:lnTo>
                    <a:pt x="42671" y="6003925"/>
                  </a:lnTo>
                  <a:lnTo>
                    <a:pt x="44805" y="6005195"/>
                  </a:lnTo>
                  <a:lnTo>
                    <a:pt x="46939" y="6006338"/>
                  </a:lnTo>
                  <a:lnTo>
                    <a:pt x="49072" y="6007608"/>
                  </a:lnTo>
                  <a:lnTo>
                    <a:pt x="50901" y="6008751"/>
                  </a:lnTo>
                  <a:lnTo>
                    <a:pt x="52730" y="6010275"/>
                  </a:lnTo>
                  <a:lnTo>
                    <a:pt x="54559" y="6011799"/>
                  </a:lnTo>
                  <a:lnTo>
                    <a:pt x="56083" y="6013704"/>
                  </a:lnTo>
                  <a:lnTo>
                    <a:pt x="57302" y="6015482"/>
                  </a:lnTo>
                  <a:lnTo>
                    <a:pt x="58826" y="6017387"/>
                  </a:lnTo>
                  <a:lnTo>
                    <a:pt x="59740" y="6019419"/>
                  </a:lnTo>
                  <a:lnTo>
                    <a:pt x="60959" y="6021578"/>
                  </a:lnTo>
                  <a:lnTo>
                    <a:pt x="61569" y="6023737"/>
                  </a:lnTo>
                  <a:lnTo>
                    <a:pt x="62179" y="6026150"/>
                  </a:lnTo>
                  <a:lnTo>
                    <a:pt x="62788" y="6028563"/>
                  </a:lnTo>
                  <a:lnTo>
                    <a:pt x="63093" y="6031103"/>
                  </a:lnTo>
                  <a:lnTo>
                    <a:pt x="62788" y="6033770"/>
                  </a:lnTo>
                  <a:lnTo>
                    <a:pt x="62179" y="6036564"/>
                  </a:lnTo>
                  <a:lnTo>
                    <a:pt x="61569" y="6038977"/>
                  </a:lnTo>
                  <a:lnTo>
                    <a:pt x="60655" y="6041136"/>
                  </a:lnTo>
                  <a:lnTo>
                    <a:pt x="59740" y="6043549"/>
                  </a:lnTo>
                  <a:lnTo>
                    <a:pt x="58521" y="6045327"/>
                  </a:lnTo>
                  <a:lnTo>
                    <a:pt x="57302" y="6047486"/>
                  </a:lnTo>
                  <a:lnTo>
                    <a:pt x="55778" y="6049391"/>
                  </a:lnTo>
                  <a:lnTo>
                    <a:pt x="54254" y="6050915"/>
                  </a:lnTo>
                  <a:lnTo>
                    <a:pt x="52730" y="6052439"/>
                  </a:lnTo>
                  <a:lnTo>
                    <a:pt x="50901" y="6053963"/>
                  </a:lnTo>
                  <a:lnTo>
                    <a:pt x="33223" y="6061583"/>
                  </a:lnTo>
                  <a:lnTo>
                    <a:pt x="31089" y="6062091"/>
                  </a:lnTo>
                  <a:lnTo>
                    <a:pt x="28346" y="6062472"/>
                  </a:lnTo>
                  <a:lnTo>
                    <a:pt x="25907" y="6062726"/>
                  </a:lnTo>
                  <a:lnTo>
                    <a:pt x="23164" y="6063107"/>
                  </a:lnTo>
                  <a:lnTo>
                    <a:pt x="20726" y="6063107"/>
                  </a:lnTo>
                  <a:lnTo>
                    <a:pt x="17983" y="6063361"/>
                  </a:lnTo>
                  <a:lnTo>
                    <a:pt x="15544" y="6063361"/>
                  </a:lnTo>
                  <a:lnTo>
                    <a:pt x="12801" y="6063107"/>
                  </a:lnTo>
                  <a:lnTo>
                    <a:pt x="10363" y="6063107"/>
                  </a:lnTo>
                  <a:lnTo>
                    <a:pt x="7619" y="6062726"/>
                  </a:lnTo>
                  <a:lnTo>
                    <a:pt x="5181" y="6062472"/>
                  </a:lnTo>
                  <a:lnTo>
                    <a:pt x="2438" y="6062091"/>
                  </a:lnTo>
                  <a:lnTo>
                    <a:pt x="0" y="6061583"/>
                  </a:lnTo>
                  <a:lnTo>
                    <a:pt x="304" y="6094095"/>
                  </a:lnTo>
                </a:path>
                <a:path w="6883400" h="10017125">
                  <a:moveTo>
                    <a:pt x="85343" y="5969127"/>
                  </a:moveTo>
                  <a:lnTo>
                    <a:pt x="85343" y="6094095"/>
                  </a:lnTo>
                </a:path>
                <a:path w="6883400" h="10017125">
                  <a:moveTo>
                    <a:pt x="304" y="6094095"/>
                  </a:moveTo>
                  <a:lnTo>
                    <a:pt x="0" y="6127115"/>
                  </a:lnTo>
                  <a:lnTo>
                    <a:pt x="2438" y="6126480"/>
                  </a:lnTo>
                  <a:lnTo>
                    <a:pt x="4876" y="6125591"/>
                  </a:lnTo>
                  <a:lnTo>
                    <a:pt x="7619" y="6125210"/>
                  </a:lnTo>
                  <a:lnTo>
                    <a:pt x="10058" y="6124956"/>
                  </a:lnTo>
                  <a:lnTo>
                    <a:pt x="12496" y="6124575"/>
                  </a:lnTo>
                  <a:lnTo>
                    <a:pt x="15239" y="6124321"/>
                  </a:lnTo>
                  <a:lnTo>
                    <a:pt x="17678" y="6124321"/>
                  </a:lnTo>
                  <a:lnTo>
                    <a:pt x="20421" y="6124321"/>
                  </a:lnTo>
                  <a:lnTo>
                    <a:pt x="22859" y="6124321"/>
                  </a:lnTo>
                  <a:lnTo>
                    <a:pt x="25603" y="6124575"/>
                  </a:lnTo>
                  <a:lnTo>
                    <a:pt x="28041" y="6124956"/>
                  </a:lnTo>
                  <a:lnTo>
                    <a:pt x="30784" y="6125210"/>
                  </a:lnTo>
                  <a:lnTo>
                    <a:pt x="33223" y="6125845"/>
                  </a:lnTo>
                  <a:lnTo>
                    <a:pt x="35661" y="6126480"/>
                  </a:lnTo>
                  <a:lnTo>
                    <a:pt x="38100" y="6127115"/>
                  </a:lnTo>
                  <a:lnTo>
                    <a:pt x="40233" y="6128004"/>
                  </a:lnTo>
                  <a:lnTo>
                    <a:pt x="42671" y="6128893"/>
                  </a:lnTo>
                  <a:lnTo>
                    <a:pt x="44805" y="6130163"/>
                  </a:lnTo>
                  <a:lnTo>
                    <a:pt x="46939" y="6131306"/>
                  </a:lnTo>
                  <a:lnTo>
                    <a:pt x="49072" y="6132576"/>
                  </a:lnTo>
                  <a:lnTo>
                    <a:pt x="50901" y="6133719"/>
                  </a:lnTo>
                  <a:lnTo>
                    <a:pt x="52730" y="6135243"/>
                  </a:lnTo>
                  <a:lnTo>
                    <a:pt x="54559" y="6136767"/>
                  </a:lnTo>
                  <a:lnTo>
                    <a:pt x="56083" y="6138672"/>
                  </a:lnTo>
                  <a:lnTo>
                    <a:pt x="57302" y="6140450"/>
                  </a:lnTo>
                  <a:lnTo>
                    <a:pt x="58826" y="6142355"/>
                  </a:lnTo>
                  <a:lnTo>
                    <a:pt x="59740" y="6144387"/>
                  </a:lnTo>
                  <a:lnTo>
                    <a:pt x="60959" y="6146546"/>
                  </a:lnTo>
                  <a:lnTo>
                    <a:pt x="61569" y="6148705"/>
                  </a:lnTo>
                  <a:lnTo>
                    <a:pt x="62179" y="6151118"/>
                  </a:lnTo>
                  <a:lnTo>
                    <a:pt x="62788" y="6153531"/>
                  </a:lnTo>
                  <a:lnTo>
                    <a:pt x="63093" y="6156071"/>
                  </a:lnTo>
                  <a:lnTo>
                    <a:pt x="62788" y="6158738"/>
                  </a:lnTo>
                  <a:lnTo>
                    <a:pt x="62179" y="6161532"/>
                  </a:lnTo>
                  <a:lnTo>
                    <a:pt x="61569" y="6163945"/>
                  </a:lnTo>
                  <a:lnTo>
                    <a:pt x="60655" y="6166358"/>
                  </a:lnTo>
                  <a:lnTo>
                    <a:pt x="59740" y="6168517"/>
                  </a:lnTo>
                  <a:lnTo>
                    <a:pt x="58521" y="6170295"/>
                  </a:lnTo>
                  <a:lnTo>
                    <a:pt x="57302" y="6172454"/>
                  </a:lnTo>
                  <a:lnTo>
                    <a:pt x="55778" y="6174359"/>
                  </a:lnTo>
                  <a:lnTo>
                    <a:pt x="54254" y="6175883"/>
                  </a:lnTo>
                  <a:lnTo>
                    <a:pt x="52730" y="6177407"/>
                  </a:lnTo>
                  <a:lnTo>
                    <a:pt x="33223" y="6186551"/>
                  </a:lnTo>
                  <a:lnTo>
                    <a:pt x="31089" y="6187059"/>
                  </a:lnTo>
                  <a:lnTo>
                    <a:pt x="28346" y="6187440"/>
                  </a:lnTo>
                  <a:lnTo>
                    <a:pt x="25907" y="6187694"/>
                  </a:lnTo>
                  <a:lnTo>
                    <a:pt x="23164" y="6188075"/>
                  </a:lnTo>
                  <a:lnTo>
                    <a:pt x="20726" y="6188075"/>
                  </a:lnTo>
                  <a:lnTo>
                    <a:pt x="17983" y="6188329"/>
                  </a:lnTo>
                  <a:lnTo>
                    <a:pt x="15544" y="6188329"/>
                  </a:lnTo>
                  <a:lnTo>
                    <a:pt x="12801" y="6188075"/>
                  </a:lnTo>
                  <a:lnTo>
                    <a:pt x="10363" y="6188075"/>
                  </a:lnTo>
                  <a:lnTo>
                    <a:pt x="7619" y="6187694"/>
                  </a:lnTo>
                  <a:lnTo>
                    <a:pt x="5181" y="6187440"/>
                  </a:lnTo>
                  <a:lnTo>
                    <a:pt x="2438" y="6187059"/>
                  </a:lnTo>
                  <a:lnTo>
                    <a:pt x="0" y="6186551"/>
                  </a:lnTo>
                  <a:lnTo>
                    <a:pt x="304" y="6219063"/>
                  </a:lnTo>
                </a:path>
                <a:path w="6883400" h="10017125">
                  <a:moveTo>
                    <a:pt x="85343" y="6094095"/>
                  </a:moveTo>
                  <a:lnTo>
                    <a:pt x="85343" y="6219063"/>
                  </a:lnTo>
                </a:path>
                <a:path w="6883400" h="10017125">
                  <a:moveTo>
                    <a:pt x="304" y="6219063"/>
                  </a:moveTo>
                  <a:lnTo>
                    <a:pt x="0" y="6252083"/>
                  </a:lnTo>
                  <a:lnTo>
                    <a:pt x="2438" y="6251448"/>
                  </a:lnTo>
                  <a:lnTo>
                    <a:pt x="4876" y="6250813"/>
                  </a:lnTo>
                  <a:lnTo>
                    <a:pt x="7619" y="6250178"/>
                  </a:lnTo>
                  <a:lnTo>
                    <a:pt x="10058" y="6249924"/>
                  </a:lnTo>
                  <a:lnTo>
                    <a:pt x="12496" y="6249543"/>
                  </a:lnTo>
                  <a:lnTo>
                    <a:pt x="15239" y="6249289"/>
                  </a:lnTo>
                  <a:lnTo>
                    <a:pt x="17678" y="6249289"/>
                  </a:lnTo>
                  <a:lnTo>
                    <a:pt x="20421" y="6249289"/>
                  </a:lnTo>
                  <a:lnTo>
                    <a:pt x="22859" y="6249289"/>
                  </a:lnTo>
                  <a:lnTo>
                    <a:pt x="25603" y="6249543"/>
                  </a:lnTo>
                  <a:lnTo>
                    <a:pt x="28041" y="6249924"/>
                  </a:lnTo>
                  <a:lnTo>
                    <a:pt x="30784" y="6250178"/>
                  </a:lnTo>
                  <a:lnTo>
                    <a:pt x="33223" y="6250813"/>
                  </a:lnTo>
                  <a:lnTo>
                    <a:pt x="35661" y="6251448"/>
                  </a:lnTo>
                  <a:lnTo>
                    <a:pt x="38100" y="6252083"/>
                  </a:lnTo>
                  <a:lnTo>
                    <a:pt x="40233" y="6252972"/>
                  </a:lnTo>
                  <a:lnTo>
                    <a:pt x="42671" y="6253861"/>
                  </a:lnTo>
                  <a:lnTo>
                    <a:pt x="44805" y="6255131"/>
                  </a:lnTo>
                  <a:lnTo>
                    <a:pt x="46939" y="6256274"/>
                  </a:lnTo>
                  <a:lnTo>
                    <a:pt x="49072" y="6257544"/>
                  </a:lnTo>
                  <a:lnTo>
                    <a:pt x="50901" y="6258687"/>
                  </a:lnTo>
                  <a:lnTo>
                    <a:pt x="52730" y="6260211"/>
                  </a:lnTo>
                  <a:lnTo>
                    <a:pt x="54559" y="6261735"/>
                  </a:lnTo>
                  <a:lnTo>
                    <a:pt x="56083" y="6263640"/>
                  </a:lnTo>
                  <a:lnTo>
                    <a:pt x="57302" y="6265418"/>
                  </a:lnTo>
                  <a:lnTo>
                    <a:pt x="58826" y="6267323"/>
                  </a:lnTo>
                  <a:lnTo>
                    <a:pt x="59740" y="6269355"/>
                  </a:lnTo>
                  <a:lnTo>
                    <a:pt x="60959" y="6271514"/>
                  </a:lnTo>
                  <a:lnTo>
                    <a:pt x="61569" y="6273673"/>
                  </a:lnTo>
                  <a:lnTo>
                    <a:pt x="62179" y="6276086"/>
                  </a:lnTo>
                  <a:lnTo>
                    <a:pt x="62788" y="6278499"/>
                  </a:lnTo>
                  <a:lnTo>
                    <a:pt x="63093" y="6281039"/>
                  </a:lnTo>
                  <a:lnTo>
                    <a:pt x="62788" y="6283706"/>
                  </a:lnTo>
                  <a:lnTo>
                    <a:pt x="62179" y="6286500"/>
                  </a:lnTo>
                  <a:lnTo>
                    <a:pt x="54254" y="6300851"/>
                  </a:lnTo>
                  <a:lnTo>
                    <a:pt x="52730" y="6302375"/>
                  </a:lnTo>
                  <a:lnTo>
                    <a:pt x="33223" y="6311519"/>
                  </a:lnTo>
                  <a:lnTo>
                    <a:pt x="31089" y="6312027"/>
                  </a:lnTo>
                  <a:lnTo>
                    <a:pt x="28346" y="6312408"/>
                  </a:lnTo>
                  <a:lnTo>
                    <a:pt x="25907" y="6312662"/>
                  </a:lnTo>
                  <a:lnTo>
                    <a:pt x="23164" y="6313043"/>
                  </a:lnTo>
                  <a:lnTo>
                    <a:pt x="20726" y="6313043"/>
                  </a:lnTo>
                  <a:lnTo>
                    <a:pt x="17983" y="6313297"/>
                  </a:lnTo>
                  <a:lnTo>
                    <a:pt x="15544" y="6313297"/>
                  </a:lnTo>
                  <a:lnTo>
                    <a:pt x="12801" y="6313043"/>
                  </a:lnTo>
                  <a:lnTo>
                    <a:pt x="10363" y="6313043"/>
                  </a:lnTo>
                  <a:lnTo>
                    <a:pt x="7619" y="6312662"/>
                  </a:lnTo>
                  <a:lnTo>
                    <a:pt x="5181" y="6312408"/>
                  </a:lnTo>
                  <a:lnTo>
                    <a:pt x="2438" y="6312027"/>
                  </a:lnTo>
                  <a:lnTo>
                    <a:pt x="0" y="6311519"/>
                  </a:lnTo>
                  <a:lnTo>
                    <a:pt x="304" y="6344031"/>
                  </a:lnTo>
                </a:path>
                <a:path w="6883400" h="10017125">
                  <a:moveTo>
                    <a:pt x="85343" y="6219063"/>
                  </a:moveTo>
                  <a:lnTo>
                    <a:pt x="85343" y="6344031"/>
                  </a:lnTo>
                </a:path>
                <a:path w="6883400" h="10017125">
                  <a:moveTo>
                    <a:pt x="304" y="6344031"/>
                  </a:moveTo>
                  <a:lnTo>
                    <a:pt x="0" y="6377051"/>
                  </a:lnTo>
                  <a:lnTo>
                    <a:pt x="2438" y="6376416"/>
                  </a:lnTo>
                  <a:lnTo>
                    <a:pt x="4876" y="6375781"/>
                  </a:lnTo>
                  <a:lnTo>
                    <a:pt x="7619" y="6375146"/>
                  </a:lnTo>
                  <a:lnTo>
                    <a:pt x="10058" y="6374892"/>
                  </a:lnTo>
                  <a:lnTo>
                    <a:pt x="12496" y="6374511"/>
                  </a:lnTo>
                  <a:lnTo>
                    <a:pt x="15239" y="6374257"/>
                  </a:lnTo>
                  <a:lnTo>
                    <a:pt x="17678" y="6374257"/>
                  </a:lnTo>
                  <a:lnTo>
                    <a:pt x="20421" y="6374257"/>
                  </a:lnTo>
                  <a:lnTo>
                    <a:pt x="22859" y="6374257"/>
                  </a:lnTo>
                  <a:lnTo>
                    <a:pt x="25603" y="6374511"/>
                  </a:lnTo>
                  <a:lnTo>
                    <a:pt x="28041" y="6374892"/>
                  </a:lnTo>
                  <a:lnTo>
                    <a:pt x="30784" y="6375146"/>
                  </a:lnTo>
                  <a:lnTo>
                    <a:pt x="33223" y="6375781"/>
                  </a:lnTo>
                  <a:lnTo>
                    <a:pt x="35661" y="6376416"/>
                  </a:lnTo>
                  <a:lnTo>
                    <a:pt x="38100" y="6377305"/>
                  </a:lnTo>
                  <a:lnTo>
                    <a:pt x="40233" y="6377940"/>
                  </a:lnTo>
                  <a:lnTo>
                    <a:pt x="42671" y="6378829"/>
                  </a:lnTo>
                  <a:lnTo>
                    <a:pt x="44805" y="6380099"/>
                  </a:lnTo>
                  <a:lnTo>
                    <a:pt x="46939" y="6381242"/>
                  </a:lnTo>
                  <a:lnTo>
                    <a:pt x="49072" y="6382512"/>
                  </a:lnTo>
                  <a:lnTo>
                    <a:pt x="50901" y="6384036"/>
                  </a:lnTo>
                  <a:lnTo>
                    <a:pt x="52730" y="6385179"/>
                  </a:lnTo>
                  <a:lnTo>
                    <a:pt x="54559" y="6386703"/>
                  </a:lnTo>
                  <a:lnTo>
                    <a:pt x="56083" y="6388608"/>
                  </a:lnTo>
                  <a:lnTo>
                    <a:pt x="57302" y="6390386"/>
                  </a:lnTo>
                  <a:lnTo>
                    <a:pt x="58826" y="6392291"/>
                  </a:lnTo>
                  <a:lnTo>
                    <a:pt x="59740" y="6394323"/>
                  </a:lnTo>
                  <a:lnTo>
                    <a:pt x="60959" y="6396482"/>
                  </a:lnTo>
                  <a:lnTo>
                    <a:pt x="61569" y="6398641"/>
                  </a:lnTo>
                  <a:lnTo>
                    <a:pt x="62179" y="6401054"/>
                  </a:lnTo>
                  <a:lnTo>
                    <a:pt x="62788" y="6403467"/>
                  </a:lnTo>
                  <a:lnTo>
                    <a:pt x="63093" y="6406261"/>
                  </a:lnTo>
                  <a:lnTo>
                    <a:pt x="62788" y="6409055"/>
                  </a:lnTo>
                  <a:lnTo>
                    <a:pt x="62179" y="6411468"/>
                  </a:lnTo>
                  <a:lnTo>
                    <a:pt x="54254" y="6425819"/>
                  </a:lnTo>
                  <a:lnTo>
                    <a:pt x="52730" y="6427597"/>
                  </a:lnTo>
                  <a:lnTo>
                    <a:pt x="50901" y="6428867"/>
                  </a:lnTo>
                  <a:lnTo>
                    <a:pt x="49072" y="6430391"/>
                  </a:lnTo>
                  <a:lnTo>
                    <a:pt x="46939" y="6431534"/>
                  </a:lnTo>
                  <a:lnTo>
                    <a:pt x="44805" y="6432423"/>
                  </a:lnTo>
                  <a:lnTo>
                    <a:pt x="42671" y="6433439"/>
                  </a:lnTo>
                  <a:lnTo>
                    <a:pt x="40538" y="6434328"/>
                  </a:lnTo>
                  <a:lnTo>
                    <a:pt x="38100" y="6435217"/>
                  </a:lnTo>
                  <a:lnTo>
                    <a:pt x="35966" y="6435852"/>
                  </a:lnTo>
                  <a:lnTo>
                    <a:pt x="33223" y="6436487"/>
                  </a:lnTo>
                  <a:lnTo>
                    <a:pt x="31089" y="6436995"/>
                  </a:lnTo>
                  <a:lnTo>
                    <a:pt x="28346" y="6437376"/>
                  </a:lnTo>
                  <a:lnTo>
                    <a:pt x="25907" y="6437630"/>
                  </a:lnTo>
                  <a:lnTo>
                    <a:pt x="23164" y="6438011"/>
                  </a:lnTo>
                  <a:lnTo>
                    <a:pt x="20726" y="6438265"/>
                  </a:lnTo>
                  <a:lnTo>
                    <a:pt x="17983" y="6438265"/>
                  </a:lnTo>
                  <a:lnTo>
                    <a:pt x="15544" y="6438265"/>
                  </a:lnTo>
                  <a:lnTo>
                    <a:pt x="12801" y="6438265"/>
                  </a:lnTo>
                  <a:lnTo>
                    <a:pt x="10363" y="6438011"/>
                  </a:lnTo>
                  <a:lnTo>
                    <a:pt x="7619" y="6437630"/>
                  </a:lnTo>
                  <a:lnTo>
                    <a:pt x="5181" y="6437376"/>
                  </a:lnTo>
                  <a:lnTo>
                    <a:pt x="2438" y="6436995"/>
                  </a:lnTo>
                  <a:lnTo>
                    <a:pt x="0" y="6436741"/>
                  </a:lnTo>
                  <a:lnTo>
                    <a:pt x="304" y="6468999"/>
                  </a:lnTo>
                </a:path>
                <a:path w="6883400" h="10017125">
                  <a:moveTo>
                    <a:pt x="85343" y="6344031"/>
                  </a:moveTo>
                  <a:lnTo>
                    <a:pt x="85343" y="6468999"/>
                  </a:lnTo>
                </a:path>
                <a:path w="6883400" h="10017125">
                  <a:moveTo>
                    <a:pt x="304" y="6468999"/>
                  </a:moveTo>
                  <a:lnTo>
                    <a:pt x="0" y="6502019"/>
                  </a:lnTo>
                  <a:lnTo>
                    <a:pt x="2438" y="6501384"/>
                  </a:lnTo>
                  <a:lnTo>
                    <a:pt x="4876" y="6500749"/>
                  </a:lnTo>
                  <a:lnTo>
                    <a:pt x="7619" y="6500114"/>
                  </a:lnTo>
                  <a:lnTo>
                    <a:pt x="10058" y="6499860"/>
                  </a:lnTo>
                  <a:lnTo>
                    <a:pt x="12496" y="6499479"/>
                  </a:lnTo>
                  <a:lnTo>
                    <a:pt x="15239" y="6499225"/>
                  </a:lnTo>
                  <a:lnTo>
                    <a:pt x="17678" y="6499225"/>
                  </a:lnTo>
                  <a:lnTo>
                    <a:pt x="20421" y="6499225"/>
                  </a:lnTo>
                  <a:lnTo>
                    <a:pt x="22859" y="6499225"/>
                  </a:lnTo>
                  <a:lnTo>
                    <a:pt x="25603" y="6499479"/>
                  </a:lnTo>
                  <a:lnTo>
                    <a:pt x="28041" y="6499860"/>
                  </a:lnTo>
                  <a:lnTo>
                    <a:pt x="30784" y="6500495"/>
                  </a:lnTo>
                  <a:lnTo>
                    <a:pt x="33223" y="6500749"/>
                  </a:lnTo>
                  <a:lnTo>
                    <a:pt x="35661" y="6501638"/>
                  </a:lnTo>
                  <a:lnTo>
                    <a:pt x="38100" y="6502273"/>
                  </a:lnTo>
                  <a:lnTo>
                    <a:pt x="40233" y="6503161"/>
                  </a:lnTo>
                  <a:lnTo>
                    <a:pt x="50901" y="6509004"/>
                  </a:lnTo>
                  <a:lnTo>
                    <a:pt x="52730" y="6510147"/>
                  </a:lnTo>
                  <a:lnTo>
                    <a:pt x="54559" y="6512052"/>
                  </a:lnTo>
                  <a:lnTo>
                    <a:pt x="56083" y="6513576"/>
                  </a:lnTo>
                  <a:lnTo>
                    <a:pt x="57302" y="6515354"/>
                  </a:lnTo>
                  <a:lnTo>
                    <a:pt x="58826" y="6517513"/>
                  </a:lnTo>
                  <a:lnTo>
                    <a:pt x="59740" y="6519291"/>
                  </a:lnTo>
                  <a:lnTo>
                    <a:pt x="60959" y="6521450"/>
                  </a:lnTo>
                  <a:lnTo>
                    <a:pt x="61569" y="6523863"/>
                  </a:lnTo>
                  <a:lnTo>
                    <a:pt x="62179" y="6526022"/>
                  </a:lnTo>
                  <a:lnTo>
                    <a:pt x="62788" y="6528434"/>
                  </a:lnTo>
                  <a:lnTo>
                    <a:pt x="63093" y="6531229"/>
                  </a:lnTo>
                  <a:lnTo>
                    <a:pt x="62788" y="6534023"/>
                  </a:lnTo>
                  <a:lnTo>
                    <a:pt x="62179" y="6536436"/>
                  </a:lnTo>
                  <a:lnTo>
                    <a:pt x="54254" y="6550786"/>
                  </a:lnTo>
                  <a:lnTo>
                    <a:pt x="52730" y="6552565"/>
                  </a:lnTo>
                  <a:lnTo>
                    <a:pt x="50901" y="6553834"/>
                  </a:lnTo>
                  <a:lnTo>
                    <a:pt x="49072" y="6555359"/>
                  </a:lnTo>
                  <a:lnTo>
                    <a:pt x="46939" y="6556502"/>
                  </a:lnTo>
                  <a:lnTo>
                    <a:pt x="44805" y="6557391"/>
                  </a:lnTo>
                  <a:lnTo>
                    <a:pt x="42671" y="6558661"/>
                  </a:lnTo>
                  <a:lnTo>
                    <a:pt x="40538" y="6559550"/>
                  </a:lnTo>
                  <a:lnTo>
                    <a:pt x="38100" y="6560184"/>
                  </a:lnTo>
                  <a:lnTo>
                    <a:pt x="35966" y="6561074"/>
                  </a:lnTo>
                  <a:lnTo>
                    <a:pt x="33223" y="6561455"/>
                  </a:lnTo>
                  <a:lnTo>
                    <a:pt x="31089" y="6561963"/>
                  </a:lnTo>
                  <a:lnTo>
                    <a:pt x="28346" y="6562598"/>
                  </a:lnTo>
                  <a:lnTo>
                    <a:pt x="25907" y="6562598"/>
                  </a:lnTo>
                  <a:lnTo>
                    <a:pt x="23164" y="6562979"/>
                  </a:lnTo>
                  <a:lnTo>
                    <a:pt x="20726" y="6563233"/>
                  </a:lnTo>
                  <a:lnTo>
                    <a:pt x="17983" y="6563233"/>
                  </a:lnTo>
                  <a:lnTo>
                    <a:pt x="15544" y="6563233"/>
                  </a:lnTo>
                  <a:lnTo>
                    <a:pt x="12801" y="6563233"/>
                  </a:lnTo>
                  <a:lnTo>
                    <a:pt x="10363" y="6562979"/>
                  </a:lnTo>
                  <a:lnTo>
                    <a:pt x="7619" y="6562598"/>
                  </a:lnTo>
                  <a:lnTo>
                    <a:pt x="5181" y="6562344"/>
                  </a:lnTo>
                  <a:lnTo>
                    <a:pt x="2438" y="6561963"/>
                  </a:lnTo>
                  <a:lnTo>
                    <a:pt x="0" y="6561709"/>
                  </a:lnTo>
                  <a:lnTo>
                    <a:pt x="304" y="6594348"/>
                  </a:lnTo>
                </a:path>
                <a:path w="6883400" h="10017125">
                  <a:moveTo>
                    <a:pt x="85343" y="6468999"/>
                  </a:moveTo>
                  <a:lnTo>
                    <a:pt x="85343" y="6594348"/>
                  </a:lnTo>
                </a:path>
                <a:path w="6883400" h="10017125">
                  <a:moveTo>
                    <a:pt x="304" y="6594348"/>
                  </a:moveTo>
                  <a:lnTo>
                    <a:pt x="0" y="6627876"/>
                  </a:lnTo>
                  <a:lnTo>
                    <a:pt x="2438" y="6627241"/>
                  </a:lnTo>
                  <a:lnTo>
                    <a:pt x="4876" y="6626352"/>
                  </a:lnTo>
                  <a:lnTo>
                    <a:pt x="7619" y="6625971"/>
                  </a:lnTo>
                  <a:lnTo>
                    <a:pt x="10058" y="6625717"/>
                  </a:lnTo>
                  <a:lnTo>
                    <a:pt x="12496" y="6625463"/>
                  </a:lnTo>
                  <a:lnTo>
                    <a:pt x="15239" y="6625082"/>
                  </a:lnTo>
                  <a:lnTo>
                    <a:pt x="17678" y="6625082"/>
                  </a:lnTo>
                  <a:lnTo>
                    <a:pt x="20421" y="6625082"/>
                  </a:lnTo>
                  <a:lnTo>
                    <a:pt x="22859" y="6625082"/>
                  </a:lnTo>
                  <a:lnTo>
                    <a:pt x="25603" y="6625463"/>
                  </a:lnTo>
                  <a:lnTo>
                    <a:pt x="28041" y="6625717"/>
                  </a:lnTo>
                  <a:lnTo>
                    <a:pt x="30784" y="6625971"/>
                  </a:lnTo>
                  <a:lnTo>
                    <a:pt x="33223" y="6626606"/>
                  </a:lnTo>
                  <a:lnTo>
                    <a:pt x="35661" y="6627241"/>
                  </a:lnTo>
                  <a:lnTo>
                    <a:pt x="38100" y="6627876"/>
                  </a:lnTo>
                  <a:lnTo>
                    <a:pt x="40233" y="6628765"/>
                  </a:lnTo>
                  <a:lnTo>
                    <a:pt x="42671" y="6630034"/>
                  </a:lnTo>
                  <a:lnTo>
                    <a:pt x="44805" y="6630924"/>
                  </a:lnTo>
                  <a:lnTo>
                    <a:pt x="46939" y="6632067"/>
                  </a:lnTo>
                  <a:lnTo>
                    <a:pt x="49072" y="6633336"/>
                  </a:lnTo>
                  <a:lnTo>
                    <a:pt x="50901" y="6634861"/>
                  </a:lnTo>
                  <a:lnTo>
                    <a:pt x="52730" y="6636384"/>
                  </a:lnTo>
                  <a:lnTo>
                    <a:pt x="54559" y="6637909"/>
                  </a:lnTo>
                  <a:lnTo>
                    <a:pt x="56083" y="6639686"/>
                  </a:lnTo>
                  <a:lnTo>
                    <a:pt x="57302" y="6641592"/>
                  </a:lnTo>
                  <a:lnTo>
                    <a:pt x="58826" y="6643751"/>
                  </a:lnTo>
                  <a:lnTo>
                    <a:pt x="59740" y="6645529"/>
                  </a:lnTo>
                  <a:lnTo>
                    <a:pt x="60959" y="6647688"/>
                  </a:lnTo>
                  <a:lnTo>
                    <a:pt x="61569" y="6650101"/>
                  </a:lnTo>
                  <a:lnTo>
                    <a:pt x="62179" y="6652513"/>
                  </a:lnTo>
                  <a:lnTo>
                    <a:pt x="62788" y="6654927"/>
                  </a:lnTo>
                  <a:lnTo>
                    <a:pt x="63093" y="6657721"/>
                  </a:lnTo>
                  <a:lnTo>
                    <a:pt x="54254" y="6677786"/>
                  </a:lnTo>
                  <a:lnTo>
                    <a:pt x="52730" y="6679311"/>
                  </a:lnTo>
                  <a:lnTo>
                    <a:pt x="50901" y="6680834"/>
                  </a:lnTo>
                  <a:lnTo>
                    <a:pt x="49072" y="6682359"/>
                  </a:lnTo>
                  <a:lnTo>
                    <a:pt x="46939" y="6683629"/>
                  </a:lnTo>
                  <a:lnTo>
                    <a:pt x="44805" y="6684899"/>
                  </a:lnTo>
                  <a:lnTo>
                    <a:pt x="42671" y="6685788"/>
                  </a:lnTo>
                  <a:lnTo>
                    <a:pt x="40538" y="6686677"/>
                  </a:lnTo>
                  <a:lnTo>
                    <a:pt x="38100" y="6687311"/>
                  </a:lnTo>
                  <a:lnTo>
                    <a:pt x="35966" y="6688201"/>
                  </a:lnTo>
                  <a:lnTo>
                    <a:pt x="33223" y="6688836"/>
                  </a:lnTo>
                  <a:lnTo>
                    <a:pt x="31089" y="6689471"/>
                  </a:lnTo>
                  <a:lnTo>
                    <a:pt x="28346" y="6689725"/>
                  </a:lnTo>
                  <a:lnTo>
                    <a:pt x="25907" y="6689979"/>
                  </a:lnTo>
                  <a:lnTo>
                    <a:pt x="23164" y="6690359"/>
                  </a:lnTo>
                  <a:lnTo>
                    <a:pt x="20726" y="6690359"/>
                  </a:lnTo>
                  <a:lnTo>
                    <a:pt x="17983" y="6690613"/>
                  </a:lnTo>
                  <a:lnTo>
                    <a:pt x="15544" y="6690613"/>
                  </a:lnTo>
                  <a:lnTo>
                    <a:pt x="12801" y="6690359"/>
                  </a:lnTo>
                  <a:lnTo>
                    <a:pt x="10363" y="6690359"/>
                  </a:lnTo>
                  <a:lnTo>
                    <a:pt x="7619" y="6689979"/>
                  </a:lnTo>
                  <a:lnTo>
                    <a:pt x="5181" y="6689725"/>
                  </a:lnTo>
                  <a:lnTo>
                    <a:pt x="2438" y="6689471"/>
                  </a:lnTo>
                  <a:lnTo>
                    <a:pt x="0" y="6688836"/>
                  </a:lnTo>
                  <a:lnTo>
                    <a:pt x="304" y="6722363"/>
                  </a:lnTo>
                </a:path>
                <a:path w="6883400" h="10017125">
                  <a:moveTo>
                    <a:pt x="85343" y="6594348"/>
                  </a:moveTo>
                  <a:lnTo>
                    <a:pt x="85343" y="6722363"/>
                  </a:lnTo>
                </a:path>
                <a:path w="6883400" h="10017125">
                  <a:moveTo>
                    <a:pt x="304" y="6722363"/>
                  </a:moveTo>
                  <a:lnTo>
                    <a:pt x="0" y="6755892"/>
                  </a:lnTo>
                  <a:lnTo>
                    <a:pt x="2438" y="6755257"/>
                  </a:lnTo>
                  <a:lnTo>
                    <a:pt x="4876" y="6754622"/>
                  </a:lnTo>
                  <a:lnTo>
                    <a:pt x="7619" y="6753986"/>
                  </a:lnTo>
                  <a:lnTo>
                    <a:pt x="10058" y="6753733"/>
                  </a:lnTo>
                  <a:lnTo>
                    <a:pt x="12496" y="6753479"/>
                  </a:lnTo>
                  <a:lnTo>
                    <a:pt x="15239" y="6753098"/>
                  </a:lnTo>
                  <a:lnTo>
                    <a:pt x="17678" y="6753098"/>
                  </a:lnTo>
                  <a:lnTo>
                    <a:pt x="20421" y="6753098"/>
                  </a:lnTo>
                  <a:lnTo>
                    <a:pt x="22859" y="6753098"/>
                  </a:lnTo>
                  <a:lnTo>
                    <a:pt x="25603" y="6753479"/>
                  </a:lnTo>
                  <a:lnTo>
                    <a:pt x="28041" y="6753733"/>
                  </a:lnTo>
                  <a:lnTo>
                    <a:pt x="30784" y="6753986"/>
                  </a:lnTo>
                  <a:lnTo>
                    <a:pt x="33223" y="6754622"/>
                  </a:lnTo>
                  <a:lnTo>
                    <a:pt x="35661" y="6755257"/>
                  </a:lnTo>
                  <a:lnTo>
                    <a:pt x="38100" y="6756146"/>
                  </a:lnTo>
                  <a:lnTo>
                    <a:pt x="40233" y="6756781"/>
                  </a:lnTo>
                  <a:lnTo>
                    <a:pt x="42671" y="6758051"/>
                  </a:lnTo>
                  <a:lnTo>
                    <a:pt x="52730" y="6764401"/>
                  </a:lnTo>
                  <a:lnTo>
                    <a:pt x="54559" y="6765925"/>
                  </a:lnTo>
                  <a:lnTo>
                    <a:pt x="56083" y="6767703"/>
                  </a:lnTo>
                  <a:lnTo>
                    <a:pt x="57302" y="6769608"/>
                  </a:lnTo>
                  <a:lnTo>
                    <a:pt x="58826" y="6771767"/>
                  </a:lnTo>
                  <a:lnTo>
                    <a:pt x="59740" y="6773545"/>
                  </a:lnTo>
                  <a:lnTo>
                    <a:pt x="60959" y="6775958"/>
                  </a:lnTo>
                  <a:lnTo>
                    <a:pt x="61569" y="6778117"/>
                  </a:lnTo>
                  <a:lnTo>
                    <a:pt x="62179" y="6780530"/>
                  </a:lnTo>
                  <a:lnTo>
                    <a:pt x="62788" y="6782943"/>
                  </a:lnTo>
                  <a:lnTo>
                    <a:pt x="63093" y="6785736"/>
                  </a:lnTo>
                  <a:lnTo>
                    <a:pt x="62788" y="6788531"/>
                  </a:lnTo>
                  <a:lnTo>
                    <a:pt x="62179" y="6791198"/>
                  </a:lnTo>
                  <a:lnTo>
                    <a:pt x="54254" y="6805803"/>
                  </a:lnTo>
                  <a:lnTo>
                    <a:pt x="52730" y="6807708"/>
                  </a:lnTo>
                  <a:lnTo>
                    <a:pt x="50901" y="6808851"/>
                  </a:lnTo>
                  <a:lnTo>
                    <a:pt x="49072" y="6810375"/>
                  </a:lnTo>
                  <a:lnTo>
                    <a:pt x="46939" y="6811645"/>
                  </a:lnTo>
                  <a:lnTo>
                    <a:pt x="44805" y="6812915"/>
                  </a:lnTo>
                  <a:lnTo>
                    <a:pt x="42671" y="6813804"/>
                  </a:lnTo>
                  <a:lnTo>
                    <a:pt x="40538" y="6814693"/>
                  </a:lnTo>
                  <a:lnTo>
                    <a:pt x="38100" y="6815582"/>
                  </a:lnTo>
                  <a:lnTo>
                    <a:pt x="35966" y="6816217"/>
                  </a:lnTo>
                  <a:lnTo>
                    <a:pt x="33223" y="6816852"/>
                  </a:lnTo>
                  <a:lnTo>
                    <a:pt x="31089" y="6817486"/>
                  </a:lnTo>
                  <a:lnTo>
                    <a:pt x="28346" y="6817741"/>
                  </a:lnTo>
                  <a:lnTo>
                    <a:pt x="25907" y="6817995"/>
                  </a:lnTo>
                  <a:lnTo>
                    <a:pt x="23164" y="6818376"/>
                  </a:lnTo>
                  <a:lnTo>
                    <a:pt x="20726" y="6818376"/>
                  </a:lnTo>
                  <a:lnTo>
                    <a:pt x="17983" y="6818630"/>
                  </a:lnTo>
                  <a:lnTo>
                    <a:pt x="15544" y="6818630"/>
                  </a:lnTo>
                  <a:lnTo>
                    <a:pt x="12801" y="6818376"/>
                  </a:lnTo>
                  <a:lnTo>
                    <a:pt x="10363" y="6818376"/>
                  </a:lnTo>
                  <a:lnTo>
                    <a:pt x="7619" y="6817995"/>
                  </a:lnTo>
                  <a:lnTo>
                    <a:pt x="5181" y="6817741"/>
                  </a:lnTo>
                  <a:lnTo>
                    <a:pt x="2438" y="6817486"/>
                  </a:lnTo>
                  <a:lnTo>
                    <a:pt x="0" y="6816852"/>
                  </a:lnTo>
                  <a:lnTo>
                    <a:pt x="304" y="6850380"/>
                  </a:lnTo>
                </a:path>
                <a:path w="6883400" h="10017125">
                  <a:moveTo>
                    <a:pt x="85343" y="6722363"/>
                  </a:moveTo>
                  <a:lnTo>
                    <a:pt x="85343" y="6850380"/>
                  </a:lnTo>
                </a:path>
                <a:path w="6883400" h="10017125">
                  <a:moveTo>
                    <a:pt x="304" y="6850380"/>
                  </a:moveTo>
                  <a:lnTo>
                    <a:pt x="0" y="6883908"/>
                  </a:lnTo>
                  <a:lnTo>
                    <a:pt x="2438" y="6883273"/>
                  </a:lnTo>
                  <a:lnTo>
                    <a:pt x="4876" y="6882638"/>
                  </a:lnTo>
                  <a:lnTo>
                    <a:pt x="7619" y="6882003"/>
                  </a:lnTo>
                  <a:lnTo>
                    <a:pt x="10058" y="6881749"/>
                  </a:lnTo>
                  <a:lnTo>
                    <a:pt x="12496" y="6881495"/>
                  </a:lnTo>
                  <a:lnTo>
                    <a:pt x="15239" y="6881113"/>
                  </a:lnTo>
                  <a:lnTo>
                    <a:pt x="17678" y="6881113"/>
                  </a:lnTo>
                  <a:lnTo>
                    <a:pt x="20421" y="6881113"/>
                  </a:lnTo>
                  <a:lnTo>
                    <a:pt x="22859" y="6881113"/>
                  </a:lnTo>
                  <a:lnTo>
                    <a:pt x="25603" y="6881495"/>
                  </a:lnTo>
                  <a:lnTo>
                    <a:pt x="28041" y="6881749"/>
                  </a:lnTo>
                  <a:lnTo>
                    <a:pt x="30784" y="6882003"/>
                  </a:lnTo>
                  <a:lnTo>
                    <a:pt x="33223" y="6882638"/>
                  </a:lnTo>
                  <a:lnTo>
                    <a:pt x="35661" y="6883527"/>
                  </a:lnTo>
                  <a:lnTo>
                    <a:pt x="38100" y="6884161"/>
                  </a:lnTo>
                  <a:lnTo>
                    <a:pt x="40233" y="6885051"/>
                  </a:lnTo>
                  <a:lnTo>
                    <a:pt x="42671" y="6886067"/>
                  </a:lnTo>
                  <a:lnTo>
                    <a:pt x="44805" y="6886956"/>
                  </a:lnTo>
                  <a:lnTo>
                    <a:pt x="46939" y="6888099"/>
                  </a:lnTo>
                  <a:lnTo>
                    <a:pt x="49072" y="6889369"/>
                  </a:lnTo>
                  <a:lnTo>
                    <a:pt x="50901" y="6890893"/>
                  </a:lnTo>
                  <a:lnTo>
                    <a:pt x="52730" y="6892417"/>
                  </a:lnTo>
                  <a:lnTo>
                    <a:pt x="54559" y="6893941"/>
                  </a:lnTo>
                  <a:lnTo>
                    <a:pt x="56083" y="6895719"/>
                  </a:lnTo>
                  <a:lnTo>
                    <a:pt x="57302" y="6897624"/>
                  </a:lnTo>
                  <a:lnTo>
                    <a:pt x="58826" y="6899783"/>
                  </a:lnTo>
                  <a:lnTo>
                    <a:pt x="63093" y="6913753"/>
                  </a:lnTo>
                  <a:lnTo>
                    <a:pt x="58521" y="6928358"/>
                  </a:lnTo>
                  <a:lnTo>
                    <a:pt x="57302" y="6930517"/>
                  </a:lnTo>
                  <a:lnTo>
                    <a:pt x="55778" y="6932295"/>
                  </a:lnTo>
                  <a:lnTo>
                    <a:pt x="54254" y="6933819"/>
                  </a:lnTo>
                  <a:lnTo>
                    <a:pt x="52730" y="6935724"/>
                  </a:lnTo>
                  <a:lnTo>
                    <a:pt x="50901" y="6936867"/>
                  </a:lnTo>
                  <a:lnTo>
                    <a:pt x="49072" y="6938391"/>
                  </a:lnTo>
                  <a:lnTo>
                    <a:pt x="46939" y="6939661"/>
                  </a:lnTo>
                  <a:lnTo>
                    <a:pt x="33223" y="6944868"/>
                  </a:lnTo>
                  <a:lnTo>
                    <a:pt x="31089" y="6945503"/>
                  </a:lnTo>
                  <a:lnTo>
                    <a:pt x="28346" y="6945757"/>
                  </a:lnTo>
                  <a:lnTo>
                    <a:pt x="25907" y="6946011"/>
                  </a:lnTo>
                  <a:lnTo>
                    <a:pt x="23164" y="6946392"/>
                  </a:lnTo>
                  <a:lnTo>
                    <a:pt x="20726" y="6946646"/>
                  </a:lnTo>
                  <a:lnTo>
                    <a:pt x="17983" y="6946646"/>
                  </a:lnTo>
                  <a:lnTo>
                    <a:pt x="15544" y="6946646"/>
                  </a:lnTo>
                  <a:lnTo>
                    <a:pt x="12801" y="6946646"/>
                  </a:lnTo>
                  <a:lnTo>
                    <a:pt x="10363" y="6946392"/>
                  </a:lnTo>
                  <a:lnTo>
                    <a:pt x="7619" y="6946011"/>
                  </a:lnTo>
                  <a:lnTo>
                    <a:pt x="5181" y="6945757"/>
                  </a:lnTo>
                  <a:lnTo>
                    <a:pt x="2438" y="6945503"/>
                  </a:lnTo>
                  <a:lnTo>
                    <a:pt x="0" y="6944868"/>
                  </a:lnTo>
                  <a:lnTo>
                    <a:pt x="304" y="6978396"/>
                  </a:lnTo>
                </a:path>
                <a:path w="6883400" h="10017125">
                  <a:moveTo>
                    <a:pt x="85343" y="6850380"/>
                  </a:moveTo>
                  <a:lnTo>
                    <a:pt x="85343" y="6978396"/>
                  </a:lnTo>
                </a:path>
                <a:path w="6883400" h="10017125">
                  <a:moveTo>
                    <a:pt x="304" y="6978396"/>
                  </a:moveTo>
                  <a:lnTo>
                    <a:pt x="0" y="7011924"/>
                  </a:lnTo>
                  <a:lnTo>
                    <a:pt x="2438" y="7011288"/>
                  </a:lnTo>
                  <a:lnTo>
                    <a:pt x="4876" y="7010654"/>
                  </a:lnTo>
                  <a:lnTo>
                    <a:pt x="7619" y="7010019"/>
                  </a:lnTo>
                  <a:lnTo>
                    <a:pt x="10058" y="7009765"/>
                  </a:lnTo>
                  <a:lnTo>
                    <a:pt x="12496" y="7009511"/>
                  </a:lnTo>
                  <a:lnTo>
                    <a:pt x="15239" y="7009130"/>
                  </a:lnTo>
                  <a:lnTo>
                    <a:pt x="17678" y="7009130"/>
                  </a:lnTo>
                  <a:lnTo>
                    <a:pt x="20421" y="7009130"/>
                  </a:lnTo>
                  <a:lnTo>
                    <a:pt x="22859" y="7009130"/>
                  </a:lnTo>
                  <a:lnTo>
                    <a:pt x="25603" y="7009511"/>
                  </a:lnTo>
                  <a:lnTo>
                    <a:pt x="28041" y="7009765"/>
                  </a:lnTo>
                  <a:lnTo>
                    <a:pt x="30784" y="7010400"/>
                  </a:lnTo>
                  <a:lnTo>
                    <a:pt x="33223" y="7010654"/>
                  </a:lnTo>
                  <a:lnTo>
                    <a:pt x="35661" y="7011543"/>
                  </a:lnTo>
                  <a:lnTo>
                    <a:pt x="38100" y="7012178"/>
                  </a:lnTo>
                  <a:lnTo>
                    <a:pt x="40233" y="7013067"/>
                  </a:lnTo>
                  <a:lnTo>
                    <a:pt x="42671" y="7014083"/>
                  </a:lnTo>
                  <a:lnTo>
                    <a:pt x="44805" y="7014972"/>
                  </a:lnTo>
                  <a:lnTo>
                    <a:pt x="46939" y="7016115"/>
                  </a:lnTo>
                  <a:lnTo>
                    <a:pt x="49072" y="7017638"/>
                  </a:lnTo>
                  <a:lnTo>
                    <a:pt x="50901" y="7018909"/>
                  </a:lnTo>
                  <a:lnTo>
                    <a:pt x="52730" y="7020433"/>
                  </a:lnTo>
                  <a:lnTo>
                    <a:pt x="54559" y="7022211"/>
                  </a:lnTo>
                  <a:lnTo>
                    <a:pt x="56083" y="7023734"/>
                  </a:lnTo>
                  <a:lnTo>
                    <a:pt x="57302" y="7025640"/>
                  </a:lnTo>
                  <a:lnTo>
                    <a:pt x="58826" y="7027799"/>
                  </a:lnTo>
                  <a:lnTo>
                    <a:pt x="59740" y="7029831"/>
                  </a:lnTo>
                  <a:lnTo>
                    <a:pt x="60959" y="7031990"/>
                  </a:lnTo>
                  <a:lnTo>
                    <a:pt x="61569" y="7034149"/>
                  </a:lnTo>
                  <a:lnTo>
                    <a:pt x="62179" y="7036561"/>
                  </a:lnTo>
                  <a:lnTo>
                    <a:pt x="62788" y="7039356"/>
                  </a:lnTo>
                  <a:lnTo>
                    <a:pt x="63093" y="7041769"/>
                  </a:lnTo>
                  <a:lnTo>
                    <a:pt x="58521" y="7056374"/>
                  </a:lnTo>
                  <a:lnTo>
                    <a:pt x="57302" y="7058533"/>
                  </a:lnTo>
                  <a:lnTo>
                    <a:pt x="55778" y="7060311"/>
                  </a:lnTo>
                  <a:lnTo>
                    <a:pt x="54254" y="7061834"/>
                  </a:lnTo>
                  <a:lnTo>
                    <a:pt x="52730" y="7063740"/>
                  </a:lnTo>
                  <a:lnTo>
                    <a:pt x="50901" y="7065263"/>
                  </a:lnTo>
                  <a:lnTo>
                    <a:pt x="49072" y="7066407"/>
                  </a:lnTo>
                  <a:lnTo>
                    <a:pt x="46939" y="7067677"/>
                  </a:lnTo>
                  <a:lnTo>
                    <a:pt x="44805" y="7068947"/>
                  </a:lnTo>
                  <a:lnTo>
                    <a:pt x="33223" y="7072884"/>
                  </a:lnTo>
                  <a:lnTo>
                    <a:pt x="31089" y="7073519"/>
                  </a:lnTo>
                  <a:lnTo>
                    <a:pt x="28346" y="7073773"/>
                  </a:lnTo>
                  <a:lnTo>
                    <a:pt x="25907" y="7074027"/>
                  </a:lnTo>
                  <a:lnTo>
                    <a:pt x="23164" y="7074408"/>
                  </a:lnTo>
                  <a:lnTo>
                    <a:pt x="20726" y="7074661"/>
                  </a:lnTo>
                  <a:lnTo>
                    <a:pt x="17983" y="7074661"/>
                  </a:lnTo>
                  <a:lnTo>
                    <a:pt x="15544" y="7074661"/>
                  </a:lnTo>
                  <a:lnTo>
                    <a:pt x="12801" y="7074661"/>
                  </a:lnTo>
                  <a:lnTo>
                    <a:pt x="10363" y="7074408"/>
                  </a:lnTo>
                  <a:lnTo>
                    <a:pt x="7619" y="7074027"/>
                  </a:lnTo>
                  <a:lnTo>
                    <a:pt x="5181" y="7073773"/>
                  </a:lnTo>
                  <a:lnTo>
                    <a:pt x="2438" y="7073519"/>
                  </a:lnTo>
                  <a:lnTo>
                    <a:pt x="0" y="7073138"/>
                  </a:lnTo>
                  <a:lnTo>
                    <a:pt x="304" y="7106411"/>
                  </a:lnTo>
                </a:path>
                <a:path w="6883400" h="10017125">
                  <a:moveTo>
                    <a:pt x="85343" y="6978396"/>
                  </a:moveTo>
                  <a:lnTo>
                    <a:pt x="85343" y="7106411"/>
                  </a:lnTo>
                </a:path>
                <a:path w="6883400" h="10017125">
                  <a:moveTo>
                    <a:pt x="304" y="7106411"/>
                  </a:moveTo>
                  <a:lnTo>
                    <a:pt x="0" y="7139940"/>
                  </a:lnTo>
                  <a:lnTo>
                    <a:pt x="2438" y="7139305"/>
                  </a:lnTo>
                  <a:lnTo>
                    <a:pt x="4876" y="7138670"/>
                  </a:lnTo>
                  <a:lnTo>
                    <a:pt x="7619" y="7138034"/>
                  </a:lnTo>
                  <a:lnTo>
                    <a:pt x="10058" y="7137781"/>
                  </a:lnTo>
                  <a:lnTo>
                    <a:pt x="12496" y="7137527"/>
                  </a:lnTo>
                  <a:lnTo>
                    <a:pt x="15239" y="7137146"/>
                  </a:lnTo>
                  <a:lnTo>
                    <a:pt x="17678" y="7137146"/>
                  </a:lnTo>
                  <a:lnTo>
                    <a:pt x="20421" y="7137146"/>
                  </a:lnTo>
                  <a:lnTo>
                    <a:pt x="22859" y="7137146"/>
                  </a:lnTo>
                  <a:lnTo>
                    <a:pt x="25603" y="7137527"/>
                  </a:lnTo>
                  <a:lnTo>
                    <a:pt x="28041" y="7137781"/>
                  </a:lnTo>
                  <a:lnTo>
                    <a:pt x="30784" y="7138416"/>
                  </a:lnTo>
                  <a:lnTo>
                    <a:pt x="33223" y="7139051"/>
                  </a:lnTo>
                  <a:lnTo>
                    <a:pt x="35661" y="7139559"/>
                  </a:lnTo>
                  <a:lnTo>
                    <a:pt x="46939" y="7144511"/>
                  </a:lnTo>
                  <a:lnTo>
                    <a:pt x="49072" y="7145655"/>
                  </a:lnTo>
                  <a:lnTo>
                    <a:pt x="57302" y="7153656"/>
                  </a:lnTo>
                  <a:lnTo>
                    <a:pt x="58826" y="7155815"/>
                  </a:lnTo>
                  <a:lnTo>
                    <a:pt x="59740" y="7157847"/>
                  </a:lnTo>
                  <a:lnTo>
                    <a:pt x="60959" y="7160006"/>
                  </a:lnTo>
                  <a:lnTo>
                    <a:pt x="61569" y="7162419"/>
                  </a:lnTo>
                  <a:lnTo>
                    <a:pt x="62179" y="7164578"/>
                  </a:lnTo>
                  <a:lnTo>
                    <a:pt x="62788" y="7167372"/>
                  </a:lnTo>
                  <a:lnTo>
                    <a:pt x="63093" y="7169784"/>
                  </a:lnTo>
                  <a:lnTo>
                    <a:pt x="62788" y="7172833"/>
                  </a:lnTo>
                  <a:lnTo>
                    <a:pt x="62179" y="7175246"/>
                  </a:lnTo>
                  <a:lnTo>
                    <a:pt x="61569" y="7177659"/>
                  </a:lnTo>
                  <a:lnTo>
                    <a:pt x="55778" y="7188327"/>
                  </a:lnTo>
                  <a:lnTo>
                    <a:pt x="54254" y="7190232"/>
                  </a:lnTo>
                  <a:lnTo>
                    <a:pt x="52730" y="7191756"/>
                  </a:lnTo>
                  <a:lnTo>
                    <a:pt x="50901" y="7193280"/>
                  </a:lnTo>
                  <a:lnTo>
                    <a:pt x="49072" y="7194423"/>
                  </a:lnTo>
                  <a:lnTo>
                    <a:pt x="46939" y="7195693"/>
                  </a:lnTo>
                  <a:lnTo>
                    <a:pt x="44805" y="7196963"/>
                  </a:lnTo>
                  <a:lnTo>
                    <a:pt x="42671" y="7197852"/>
                  </a:lnTo>
                  <a:lnTo>
                    <a:pt x="40538" y="7198741"/>
                  </a:lnTo>
                  <a:lnTo>
                    <a:pt x="38100" y="7199630"/>
                  </a:lnTo>
                  <a:lnTo>
                    <a:pt x="35966" y="7200519"/>
                  </a:lnTo>
                  <a:lnTo>
                    <a:pt x="33223" y="7200900"/>
                  </a:lnTo>
                  <a:lnTo>
                    <a:pt x="31089" y="7201534"/>
                  </a:lnTo>
                  <a:lnTo>
                    <a:pt x="28346" y="7202043"/>
                  </a:lnTo>
                  <a:lnTo>
                    <a:pt x="25907" y="7202424"/>
                  </a:lnTo>
                  <a:lnTo>
                    <a:pt x="23164" y="7202424"/>
                  </a:lnTo>
                  <a:lnTo>
                    <a:pt x="20726" y="7202678"/>
                  </a:lnTo>
                  <a:lnTo>
                    <a:pt x="17983" y="7202678"/>
                  </a:lnTo>
                  <a:lnTo>
                    <a:pt x="15544" y="7202678"/>
                  </a:lnTo>
                  <a:lnTo>
                    <a:pt x="12801" y="7202678"/>
                  </a:lnTo>
                  <a:lnTo>
                    <a:pt x="10363" y="7202424"/>
                  </a:lnTo>
                  <a:lnTo>
                    <a:pt x="7619" y="7202424"/>
                  </a:lnTo>
                  <a:lnTo>
                    <a:pt x="5181" y="7201789"/>
                  </a:lnTo>
                  <a:lnTo>
                    <a:pt x="2438" y="7201534"/>
                  </a:lnTo>
                  <a:lnTo>
                    <a:pt x="0" y="7201154"/>
                  </a:lnTo>
                  <a:lnTo>
                    <a:pt x="304" y="7234428"/>
                  </a:lnTo>
                </a:path>
                <a:path w="6883400" h="10017125">
                  <a:moveTo>
                    <a:pt x="85343" y="7106411"/>
                  </a:moveTo>
                  <a:lnTo>
                    <a:pt x="85343" y="7234428"/>
                  </a:lnTo>
                </a:path>
                <a:path w="6883400" h="10017125">
                  <a:moveTo>
                    <a:pt x="304" y="7234428"/>
                  </a:moveTo>
                  <a:lnTo>
                    <a:pt x="0" y="7267956"/>
                  </a:lnTo>
                  <a:lnTo>
                    <a:pt x="2438" y="7267321"/>
                  </a:lnTo>
                  <a:lnTo>
                    <a:pt x="4876" y="7266686"/>
                  </a:lnTo>
                  <a:lnTo>
                    <a:pt x="7619" y="7266051"/>
                  </a:lnTo>
                  <a:lnTo>
                    <a:pt x="10058" y="7265797"/>
                  </a:lnTo>
                  <a:lnTo>
                    <a:pt x="12496" y="7265543"/>
                  </a:lnTo>
                  <a:lnTo>
                    <a:pt x="15239" y="7265543"/>
                  </a:lnTo>
                  <a:lnTo>
                    <a:pt x="17678" y="7265161"/>
                  </a:lnTo>
                  <a:lnTo>
                    <a:pt x="20421" y="7265161"/>
                  </a:lnTo>
                  <a:lnTo>
                    <a:pt x="22859" y="7265543"/>
                  </a:lnTo>
                  <a:lnTo>
                    <a:pt x="25603" y="7265543"/>
                  </a:lnTo>
                  <a:lnTo>
                    <a:pt x="28041" y="7265797"/>
                  </a:lnTo>
                  <a:lnTo>
                    <a:pt x="30784" y="7266432"/>
                  </a:lnTo>
                  <a:lnTo>
                    <a:pt x="33223" y="7267067"/>
                  </a:lnTo>
                  <a:lnTo>
                    <a:pt x="35661" y="7267575"/>
                  </a:lnTo>
                  <a:lnTo>
                    <a:pt x="38100" y="7268209"/>
                  </a:lnTo>
                  <a:lnTo>
                    <a:pt x="40233" y="7269099"/>
                  </a:lnTo>
                  <a:lnTo>
                    <a:pt x="42671" y="7270115"/>
                  </a:lnTo>
                  <a:lnTo>
                    <a:pt x="44805" y="7271258"/>
                  </a:lnTo>
                  <a:lnTo>
                    <a:pt x="46939" y="7272528"/>
                  </a:lnTo>
                  <a:lnTo>
                    <a:pt x="49072" y="7273671"/>
                  </a:lnTo>
                  <a:lnTo>
                    <a:pt x="50901" y="7275195"/>
                  </a:lnTo>
                  <a:lnTo>
                    <a:pt x="52730" y="7276465"/>
                  </a:lnTo>
                  <a:lnTo>
                    <a:pt x="54559" y="7278243"/>
                  </a:lnTo>
                  <a:lnTo>
                    <a:pt x="56083" y="7279767"/>
                  </a:lnTo>
                  <a:lnTo>
                    <a:pt x="57302" y="7281672"/>
                  </a:lnTo>
                  <a:lnTo>
                    <a:pt x="58826" y="7283831"/>
                  </a:lnTo>
                  <a:lnTo>
                    <a:pt x="59740" y="7285863"/>
                  </a:lnTo>
                  <a:lnTo>
                    <a:pt x="60959" y="7288022"/>
                  </a:lnTo>
                  <a:lnTo>
                    <a:pt x="61569" y="7290434"/>
                  </a:lnTo>
                  <a:lnTo>
                    <a:pt x="62179" y="7292594"/>
                  </a:lnTo>
                  <a:lnTo>
                    <a:pt x="62788" y="7295388"/>
                  </a:lnTo>
                  <a:lnTo>
                    <a:pt x="63093" y="7297801"/>
                  </a:lnTo>
                  <a:lnTo>
                    <a:pt x="62788" y="7300849"/>
                  </a:lnTo>
                  <a:lnTo>
                    <a:pt x="62179" y="7303261"/>
                  </a:lnTo>
                  <a:lnTo>
                    <a:pt x="61569" y="7305675"/>
                  </a:lnTo>
                  <a:lnTo>
                    <a:pt x="55778" y="7316343"/>
                  </a:lnTo>
                  <a:lnTo>
                    <a:pt x="54254" y="7318248"/>
                  </a:lnTo>
                  <a:lnTo>
                    <a:pt x="42671" y="7325868"/>
                  </a:lnTo>
                  <a:lnTo>
                    <a:pt x="40538" y="7327011"/>
                  </a:lnTo>
                  <a:lnTo>
                    <a:pt x="38100" y="7327646"/>
                  </a:lnTo>
                  <a:lnTo>
                    <a:pt x="35966" y="7328534"/>
                  </a:lnTo>
                  <a:lnTo>
                    <a:pt x="33223" y="7329170"/>
                  </a:lnTo>
                  <a:lnTo>
                    <a:pt x="31089" y="7329551"/>
                  </a:lnTo>
                  <a:lnTo>
                    <a:pt x="28346" y="7330059"/>
                  </a:lnTo>
                  <a:lnTo>
                    <a:pt x="25907" y="7330440"/>
                  </a:lnTo>
                  <a:lnTo>
                    <a:pt x="23164" y="7330440"/>
                  </a:lnTo>
                  <a:lnTo>
                    <a:pt x="20726" y="7330694"/>
                  </a:lnTo>
                  <a:lnTo>
                    <a:pt x="17983" y="7330694"/>
                  </a:lnTo>
                  <a:lnTo>
                    <a:pt x="15544" y="7330694"/>
                  </a:lnTo>
                  <a:lnTo>
                    <a:pt x="12801" y="7330694"/>
                  </a:lnTo>
                  <a:lnTo>
                    <a:pt x="10363" y="7330440"/>
                  </a:lnTo>
                  <a:lnTo>
                    <a:pt x="7619" y="7330440"/>
                  </a:lnTo>
                  <a:lnTo>
                    <a:pt x="5181" y="7329805"/>
                  </a:lnTo>
                  <a:lnTo>
                    <a:pt x="2438" y="7329551"/>
                  </a:lnTo>
                  <a:lnTo>
                    <a:pt x="0" y="7329170"/>
                  </a:lnTo>
                  <a:lnTo>
                    <a:pt x="304" y="7362444"/>
                  </a:lnTo>
                </a:path>
                <a:path w="6883400" h="10017125">
                  <a:moveTo>
                    <a:pt x="85343" y="7234428"/>
                  </a:moveTo>
                  <a:lnTo>
                    <a:pt x="85343" y="7362444"/>
                  </a:lnTo>
                </a:path>
                <a:path w="6883400" h="10017125">
                  <a:moveTo>
                    <a:pt x="304" y="7362444"/>
                  </a:moveTo>
                  <a:lnTo>
                    <a:pt x="0" y="7396226"/>
                  </a:lnTo>
                  <a:lnTo>
                    <a:pt x="2438" y="7395336"/>
                  </a:lnTo>
                  <a:lnTo>
                    <a:pt x="4876" y="7394702"/>
                  </a:lnTo>
                  <a:lnTo>
                    <a:pt x="7619" y="7394448"/>
                  </a:lnTo>
                  <a:lnTo>
                    <a:pt x="10058" y="7393813"/>
                  </a:lnTo>
                  <a:lnTo>
                    <a:pt x="12496" y="7393559"/>
                  </a:lnTo>
                  <a:lnTo>
                    <a:pt x="15239" y="7393559"/>
                  </a:lnTo>
                  <a:lnTo>
                    <a:pt x="17678" y="7393178"/>
                  </a:lnTo>
                  <a:lnTo>
                    <a:pt x="20421" y="7393178"/>
                  </a:lnTo>
                  <a:lnTo>
                    <a:pt x="22859" y="7393559"/>
                  </a:lnTo>
                  <a:lnTo>
                    <a:pt x="25603" y="7393559"/>
                  </a:lnTo>
                  <a:lnTo>
                    <a:pt x="28041" y="7394067"/>
                  </a:lnTo>
                  <a:lnTo>
                    <a:pt x="30784" y="7394448"/>
                  </a:lnTo>
                  <a:lnTo>
                    <a:pt x="33223" y="7395083"/>
                  </a:lnTo>
                  <a:lnTo>
                    <a:pt x="35661" y="7395591"/>
                  </a:lnTo>
                  <a:lnTo>
                    <a:pt x="38100" y="7396226"/>
                  </a:lnTo>
                  <a:lnTo>
                    <a:pt x="40233" y="7397115"/>
                  </a:lnTo>
                  <a:lnTo>
                    <a:pt x="42671" y="7398131"/>
                  </a:lnTo>
                  <a:lnTo>
                    <a:pt x="44805" y="7399274"/>
                  </a:lnTo>
                  <a:lnTo>
                    <a:pt x="46939" y="7400544"/>
                  </a:lnTo>
                  <a:lnTo>
                    <a:pt x="49072" y="7401686"/>
                  </a:lnTo>
                  <a:lnTo>
                    <a:pt x="50901" y="7403211"/>
                  </a:lnTo>
                  <a:lnTo>
                    <a:pt x="52730" y="7404734"/>
                  </a:lnTo>
                  <a:lnTo>
                    <a:pt x="54559" y="7406259"/>
                  </a:lnTo>
                  <a:lnTo>
                    <a:pt x="56083" y="7408164"/>
                  </a:lnTo>
                  <a:lnTo>
                    <a:pt x="57302" y="7409942"/>
                  </a:lnTo>
                  <a:lnTo>
                    <a:pt x="58826" y="7411847"/>
                  </a:lnTo>
                  <a:lnTo>
                    <a:pt x="59740" y="7413879"/>
                  </a:lnTo>
                  <a:lnTo>
                    <a:pt x="60959" y="7416038"/>
                  </a:lnTo>
                  <a:lnTo>
                    <a:pt x="61569" y="7418451"/>
                  </a:lnTo>
                  <a:lnTo>
                    <a:pt x="62179" y="7420609"/>
                  </a:lnTo>
                  <a:lnTo>
                    <a:pt x="62788" y="7423404"/>
                  </a:lnTo>
                  <a:lnTo>
                    <a:pt x="63093" y="7426071"/>
                  </a:lnTo>
                  <a:lnTo>
                    <a:pt x="62788" y="7428865"/>
                  </a:lnTo>
                  <a:lnTo>
                    <a:pt x="62179" y="7431278"/>
                  </a:lnTo>
                  <a:lnTo>
                    <a:pt x="61569" y="7434072"/>
                  </a:lnTo>
                  <a:lnTo>
                    <a:pt x="55778" y="7444359"/>
                  </a:lnTo>
                  <a:lnTo>
                    <a:pt x="54254" y="7446264"/>
                  </a:lnTo>
                  <a:lnTo>
                    <a:pt x="52730" y="7447788"/>
                  </a:lnTo>
                  <a:lnTo>
                    <a:pt x="50901" y="7449311"/>
                  </a:lnTo>
                  <a:lnTo>
                    <a:pt x="49072" y="7450455"/>
                  </a:lnTo>
                  <a:lnTo>
                    <a:pt x="46939" y="7451979"/>
                  </a:lnTo>
                  <a:lnTo>
                    <a:pt x="44805" y="7452995"/>
                  </a:lnTo>
                  <a:lnTo>
                    <a:pt x="42671" y="7454138"/>
                  </a:lnTo>
                  <a:lnTo>
                    <a:pt x="40538" y="7455027"/>
                  </a:lnTo>
                  <a:lnTo>
                    <a:pt x="38100" y="7455661"/>
                  </a:lnTo>
                  <a:lnTo>
                    <a:pt x="35966" y="7456551"/>
                  </a:lnTo>
                  <a:lnTo>
                    <a:pt x="33223" y="7457186"/>
                  </a:lnTo>
                  <a:lnTo>
                    <a:pt x="31089" y="7457567"/>
                  </a:lnTo>
                  <a:lnTo>
                    <a:pt x="28346" y="7458075"/>
                  </a:lnTo>
                  <a:lnTo>
                    <a:pt x="25907" y="7458456"/>
                  </a:lnTo>
                  <a:lnTo>
                    <a:pt x="23164" y="7458456"/>
                  </a:lnTo>
                  <a:lnTo>
                    <a:pt x="20726" y="7458709"/>
                  </a:lnTo>
                  <a:lnTo>
                    <a:pt x="17983" y="7458709"/>
                  </a:lnTo>
                  <a:lnTo>
                    <a:pt x="15544" y="7458709"/>
                  </a:lnTo>
                  <a:lnTo>
                    <a:pt x="12801" y="7458709"/>
                  </a:lnTo>
                  <a:lnTo>
                    <a:pt x="10363" y="7458456"/>
                  </a:lnTo>
                  <a:lnTo>
                    <a:pt x="7619" y="7458456"/>
                  </a:lnTo>
                  <a:lnTo>
                    <a:pt x="5181" y="7458075"/>
                  </a:lnTo>
                  <a:lnTo>
                    <a:pt x="2438" y="7457821"/>
                  </a:lnTo>
                  <a:lnTo>
                    <a:pt x="0" y="7457186"/>
                  </a:lnTo>
                  <a:lnTo>
                    <a:pt x="304" y="7490459"/>
                  </a:lnTo>
                </a:path>
                <a:path w="6883400" h="10017125">
                  <a:moveTo>
                    <a:pt x="85343" y="7362444"/>
                  </a:moveTo>
                  <a:lnTo>
                    <a:pt x="85343" y="7490459"/>
                  </a:lnTo>
                </a:path>
                <a:path w="6883400" h="10017125">
                  <a:moveTo>
                    <a:pt x="304" y="7490459"/>
                  </a:moveTo>
                  <a:lnTo>
                    <a:pt x="0" y="7524242"/>
                  </a:lnTo>
                  <a:lnTo>
                    <a:pt x="2438" y="7523607"/>
                  </a:lnTo>
                  <a:lnTo>
                    <a:pt x="4876" y="7522718"/>
                  </a:lnTo>
                  <a:lnTo>
                    <a:pt x="7619" y="7522464"/>
                  </a:lnTo>
                  <a:lnTo>
                    <a:pt x="10058" y="7521829"/>
                  </a:lnTo>
                  <a:lnTo>
                    <a:pt x="12496" y="7521575"/>
                  </a:lnTo>
                  <a:lnTo>
                    <a:pt x="25603" y="7521575"/>
                  </a:lnTo>
                  <a:lnTo>
                    <a:pt x="28041" y="7522083"/>
                  </a:lnTo>
                  <a:lnTo>
                    <a:pt x="30784" y="7522464"/>
                  </a:lnTo>
                  <a:lnTo>
                    <a:pt x="33223" y="7523099"/>
                  </a:lnTo>
                  <a:lnTo>
                    <a:pt x="35661" y="7523607"/>
                  </a:lnTo>
                  <a:lnTo>
                    <a:pt x="46939" y="7528559"/>
                  </a:lnTo>
                  <a:lnTo>
                    <a:pt x="49072" y="7529703"/>
                  </a:lnTo>
                  <a:lnTo>
                    <a:pt x="50901" y="7531227"/>
                  </a:lnTo>
                  <a:lnTo>
                    <a:pt x="52730" y="7532751"/>
                  </a:lnTo>
                  <a:lnTo>
                    <a:pt x="54559" y="7534275"/>
                  </a:lnTo>
                  <a:lnTo>
                    <a:pt x="56083" y="7536180"/>
                  </a:lnTo>
                  <a:lnTo>
                    <a:pt x="57302" y="7537958"/>
                  </a:lnTo>
                  <a:lnTo>
                    <a:pt x="58826" y="7539863"/>
                  </a:lnTo>
                  <a:lnTo>
                    <a:pt x="59740" y="7541895"/>
                  </a:lnTo>
                  <a:lnTo>
                    <a:pt x="60959" y="7544054"/>
                  </a:lnTo>
                  <a:lnTo>
                    <a:pt x="61569" y="7546467"/>
                  </a:lnTo>
                  <a:lnTo>
                    <a:pt x="62179" y="7549007"/>
                  </a:lnTo>
                  <a:lnTo>
                    <a:pt x="62788" y="7551420"/>
                  </a:lnTo>
                  <a:lnTo>
                    <a:pt x="63093" y="7554086"/>
                  </a:lnTo>
                  <a:lnTo>
                    <a:pt x="62788" y="7556881"/>
                  </a:lnTo>
                  <a:lnTo>
                    <a:pt x="62179" y="7559294"/>
                  </a:lnTo>
                  <a:lnTo>
                    <a:pt x="54254" y="7574280"/>
                  </a:lnTo>
                  <a:lnTo>
                    <a:pt x="52730" y="7575804"/>
                  </a:lnTo>
                  <a:lnTo>
                    <a:pt x="50901" y="7577328"/>
                  </a:lnTo>
                  <a:lnTo>
                    <a:pt x="49072" y="7578852"/>
                  </a:lnTo>
                  <a:lnTo>
                    <a:pt x="46939" y="7579995"/>
                  </a:lnTo>
                  <a:lnTo>
                    <a:pt x="44805" y="7581011"/>
                  </a:lnTo>
                  <a:lnTo>
                    <a:pt x="42671" y="7582154"/>
                  </a:lnTo>
                  <a:lnTo>
                    <a:pt x="40538" y="7583043"/>
                  </a:lnTo>
                  <a:lnTo>
                    <a:pt x="38100" y="7583678"/>
                  </a:lnTo>
                  <a:lnTo>
                    <a:pt x="35966" y="7584567"/>
                  </a:lnTo>
                  <a:lnTo>
                    <a:pt x="33223" y="7585202"/>
                  </a:lnTo>
                  <a:lnTo>
                    <a:pt x="31089" y="7585583"/>
                  </a:lnTo>
                  <a:lnTo>
                    <a:pt x="28346" y="7586091"/>
                  </a:lnTo>
                  <a:lnTo>
                    <a:pt x="25907" y="7586472"/>
                  </a:lnTo>
                  <a:lnTo>
                    <a:pt x="23164" y="7586726"/>
                  </a:lnTo>
                  <a:lnTo>
                    <a:pt x="20726" y="7586726"/>
                  </a:lnTo>
                  <a:lnTo>
                    <a:pt x="17983" y="7587107"/>
                  </a:lnTo>
                  <a:lnTo>
                    <a:pt x="15544" y="7587107"/>
                  </a:lnTo>
                  <a:lnTo>
                    <a:pt x="12801" y="7586726"/>
                  </a:lnTo>
                  <a:lnTo>
                    <a:pt x="10363" y="7586726"/>
                  </a:lnTo>
                  <a:lnTo>
                    <a:pt x="7619" y="7586472"/>
                  </a:lnTo>
                  <a:lnTo>
                    <a:pt x="5181" y="7586091"/>
                  </a:lnTo>
                  <a:lnTo>
                    <a:pt x="2438" y="7585836"/>
                  </a:lnTo>
                  <a:lnTo>
                    <a:pt x="0" y="7585202"/>
                  </a:lnTo>
                  <a:lnTo>
                    <a:pt x="304" y="7618730"/>
                  </a:lnTo>
                </a:path>
                <a:path w="6883400" h="10017125">
                  <a:moveTo>
                    <a:pt x="85343" y="7490459"/>
                  </a:moveTo>
                  <a:lnTo>
                    <a:pt x="85343" y="7618730"/>
                  </a:lnTo>
                </a:path>
                <a:path w="6883400" h="10017125">
                  <a:moveTo>
                    <a:pt x="304" y="7618476"/>
                  </a:moveTo>
                  <a:lnTo>
                    <a:pt x="0" y="7652258"/>
                  </a:lnTo>
                  <a:lnTo>
                    <a:pt x="2438" y="7651623"/>
                  </a:lnTo>
                  <a:lnTo>
                    <a:pt x="4876" y="7650734"/>
                  </a:lnTo>
                  <a:lnTo>
                    <a:pt x="7619" y="7650480"/>
                  </a:lnTo>
                  <a:lnTo>
                    <a:pt x="10058" y="7649845"/>
                  </a:lnTo>
                  <a:lnTo>
                    <a:pt x="12496" y="7649845"/>
                  </a:lnTo>
                  <a:lnTo>
                    <a:pt x="15239" y="7649591"/>
                  </a:lnTo>
                  <a:lnTo>
                    <a:pt x="17678" y="7649591"/>
                  </a:lnTo>
                  <a:lnTo>
                    <a:pt x="20421" y="7649591"/>
                  </a:lnTo>
                  <a:lnTo>
                    <a:pt x="22859" y="7649591"/>
                  </a:lnTo>
                  <a:lnTo>
                    <a:pt x="25603" y="7649845"/>
                  </a:lnTo>
                  <a:lnTo>
                    <a:pt x="28041" y="7650099"/>
                  </a:lnTo>
                  <a:lnTo>
                    <a:pt x="30784" y="7650480"/>
                  </a:lnTo>
                  <a:lnTo>
                    <a:pt x="33223" y="7651115"/>
                  </a:lnTo>
                  <a:lnTo>
                    <a:pt x="35661" y="7651623"/>
                  </a:lnTo>
                  <a:lnTo>
                    <a:pt x="38100" y="7652258"/>
                  </a:lnTo>
                  <a:lnTo>
                    <a:pt x="40233" y="7653147"/>
                  </a:lnTo>
                  <a:lnTo>
                    <a:pt x="42671" y="7654163"/>
                  </a:lnTo>
                  <a:lnTo>
                    <a:pt x="44805" y="7655306"/>
                  </a:lnTo>
                  <a:lnTo>
                    <a:pt x="46939" y="7656576"/>
                  </a:lnTo>
                  <a:lnTo>
                    <a:pt x="49072" y="7657719"/>
                  </a:lnTo>
                  <a:lnTo>
                    <a:pt x="50901" y="7659243"/>
                  </a:lnTo>
                  <a:lnTo>
                    <a:pt x="52730" y="7660767"/>
                  </a:lnTo>
                  <a:lnTo>
                    <a:pt x="54559" y="7662291"/>
                  </a:lnTo>
                  <a:lnTo>
                    <a:pt x="56083" y="7664196"/>
                  </a:lnTo>
                  <a:lnTo>
                    <a:pt x="57302" y="7665974"/>
                  </a:lnTo>
                  <a:lnTo>
                    <a:pt x="58826" y="7667879"/>
                  </a:lnTo>
                  <a:lnTo>
                    <a:pt x="59740" y="7669911"/>
                  </a:lnTo>
                  <a:lnTo>
                    <a:pt x="60959" y="7672070"/>
                  </a:lnTo>
                  <a:lnTo>
                    <a:pt x="61569" y="7674483"/>
                  </a:lnTo>
                  <a:lnTo>
                    <a:pt x="62179" y="7677023"/>
                  </a:lnTo>
                  <a:lnTo>
                    <a:pt x="62788" y="7679436"/>
                  </a:lnTo>
                  <a:lnTo>
                    <a:pt x="63093" y="7682103"/>
                  </a:lnTo>
                  <a:lnTo>
                    <a:pt x="62788" y="7684897"/>
                  </a:lnTo>
                  <a:lnTo>
                    <a:pt x="62179" y="7687691"/>
                  </a:lnTo>
                  <a:lnTo>
                    <a:pt x="54254" y="7702296"/>
                  </a:lnTo>
                  <a:lnTo>
                    <a:pt x="52730" y="7703820"/>
                  </a:lnTo>
                  <a:lnTo>
                    <a:pt x="50901" y="7705344"/>
                  </a:lnTo>
                  <a:lnTo>
                    <a:pt x="49072" y="7706868"/>
                  </a:lnTo>
                  <a:lnTo>
                    <a:pt x="46939" y="7708011"/>
                  </a:lnTo>
                  <a:lnTo>
                    <a:pt x="44805" y="7709281"/>
                  </a:lnTo>
                  <a:lnTo>
                    <a:pt x="42671" y="7710170"/>
                  </a:lnTo>
                  <a:lnTo>
                    <a:pt x="40538" y="7711059"/>
                  </a:lnTo>
                  <a:lnTo>
                    <a:pt x="38100" y="7711694"/>
                  </a:lnTo>
                  <a:lnTo>
                    <a:pt x="35966" y="7712583"/>
                  </a:lnTo>
                  <a:lnTo>
                    <a:pt x="33223" y="7713218"/>
                  </a:lnTo>
                  <a:lnTo>
                    <a:pt x="31089" y="7713599"/>
                  </a:lnTo>
                  <a:lnTo>
                    <a:pt x="28346" y="7714107"/>
                  </a:lnTo>
                  <a:lnTo>
                    <a:pt x="25907" y="7714488"/>
                  </a:lnTo>
                  <a:lnTo>
                    <a:pt x="23164" y="7714742"/>
                  </a:lnTo>
                  <a:lnTo>
                    <a:pt x="20726" y="7714742"/>
                  </a:lnTo>
                  <a:lnTo>
                    <a:pt x="17983" y="7715123"/>
                  </a:lnTo>
                  <a:lnTo>
                    <a:pt x="15544" y="7715123"/>
                  </a:lnTo>
                  <a:lnTo>
                    <a:pt x="12801" y="7714742"/>
                  </a:lnTo>
                  <a:lnTo>
                    <a:pt x="10363" y="7714742"/>
                  </a:lnTo>
                  <a:lnTo>
                    <a:pt x="7619" y="7714488"/>
                  </a:lnTo>
                  <a:lnTo>
                    <a:pt x="5181" y="7714107"/>
                  </a:lnTo>
                  <a:lnTo>
                    <a:pt x="2438" y="7713853"/>
                  </a:lnTo>
                  <a:lnTo>
                    <a:pt x="0" y="7713218"/>
                  </a:lnTo>
                  <a:lnTo>
                    <a:pt x="304" y="7746746"/>
                  </a:lnTo>
                </a:path>
                <a:path w="6883400" h="10017125">
                  <a:moveTo>
                    <a:pt x="85343" y="7618476"/>
                  </a:moveTo>
                  <a:lnTo>
                    <a:pt x="85343" y="7746746"/>
                  </a:lnTo>
                </a:path>
                <a:path w="6883400" h="10017125">
                  <a:moveTo>
                    <a:pt x="304" y="7746746"/>
                  </a:moveTo>
                  <a:lnTo>
                    <a:pt x="0" y="7780274"/>
                  </a:lnTo>
                  <a:lnTo>
                    <a:pt x="2438" y="7779639"/>
                  </a:lnTo>
                  <a:lnTo>
                    <a:pt x="4876" y="7778750"/>
                  </a:lnTo>
                  <a:lnTo>
                    <a:pt x="7619" y="7778496"/>
                  </a:lnTo>
                  <a:lnTo>
                    <a:pt x="10058" y="7778115"/>
                  </a:lnTo>
                  <a:lnTo>
                    <a:pt x="12496" y="7777861"/>
                  </a:lnTo>
                  <a:lnTo>
                    <a:pt x="15239" y="7777607"/>
                  </a:lnTo>
                  <a:lnTo>
                    <a:pt x="17678" y="7777607"/>
                  </a:lnTo>
                  <a:lnTo>
                    <a:pt x="20421" y="7777607"/>
                  </a:lnTo>
                  <a:lnTo>
                    <a:pt x="22859" y="7777607"/>
                  </a:lnTo>
                  <a:lnTo>
                    <a:pt x="25603" y="7777861"/>
                  </a:lnTo>
                  <a:lnTo>
                    <a:pt x="28041" y="7778115"/>
                  </a:lnTo>
                  <a:lnTo>
                    <a:pt x="30784" y="7778496"/>
                  </a:lnTo>
                  <a:lnTo>
                    <a:pt x="33223" y="7779131"/>
                  </a:lnTo>
                  <a:lnTo>
                    <a:pt x="35661" y="7779639"/>
                  </a:lnTo>
                  <a:lnTo>
                    <a:pt x="38100" y="7780655"/>
                  </a:lnTo>
                  <a:lnTo>
                    <a:pt x="40233" y="7781163"/>
                  </a:lnTo>
                  <a:lnTo>
                    <a:pt x="42671" y="7782433"/>
                  </a:lnTo>
                  <a:lnTo>
                    <a:pt x="44805" y="7783322"/>
                  </a:lnTo>
                  <a:lnTo>
                    <a:pt x="46939" y="7784592"/>
                  </a:lnTo>
                  <a:lnTo>
                    <a:pt x="49072" y="7785734"/>
                  </a:lnTo>
                  <a:lnTo>
                    <a:pt x="50901" y="7787259"/>
                  </a:lnTo>
                  <a:lnTo>
                    <a:pt x="52730" y="7788783"/>
                  </a:lnTo>
                  <a:lnTo>
                    <a:pt x="54559" y="7790307"/>
                  </a:lnTo>
                  <a:lnTo>
                    <a:pt x="56083" y="7792211"/>
                  </a:lnTo>
                  <a:lnTo>
                    <a:pt x="57302" y="7793990"/>
                  </a:lnTo>
                  <a:lnTo>
                    <a:pt x="58826" y="7796149"/>
                  </a:lnTo>
                  <a:lnTo>
                    <a:pt x="59740" y="7797927"/>
                  </a:lnTo>
                  <a:lnTo>
                    <a:pt x="60959" y="7800467"/>
                  </a:lnTo>
                  <a:lnTo>
                    <a:pt x="61569" y="7802499"/>
                  </a:lnTo>
                  <a:lnTo>
                    <a:pt x="62179" y="7805039"/>
                  </a:lnTo>
                  <a:lnTo>
                    <a:pt x="62788" y="7807452"/>
                  </a:lnTo>
                  <a:lnTo>
                    <a:pt x="63093" y="7810119"/>
                  </a:lnTo>
                  <a:lnTo>
                    <a:pt x="62788" y="7812913"/>
                  </a:lnTo>
                  <a:lnTo>
                    <a:pt x="62179" y="7815707"/>
                  </a:lnTo>
                  <a:lnTo>
                    <a:pt x="54254" y="7830311"/>
                  </a:lnTo>
                  <a:lnTo>
                    <a:pt x="52730" y="7832090"/>
                  </a:lnTo>
                  <a:lnTo>
                    <a:pt x="50901" y="7833359"/>
                  </a:lnTo>
                  <a:lnTo>
                    <a:pt x="49072" y="7834884"/>
                  </a:lnTo>
                  <a:lnTo>
                    <a:pt x="46939" y="7836027"/>
                  </a:lnTo>
                  <a:lnTo>
                    <a:pt x="44805" y="7837297"/>
                  </a:lnTo>
                  <a:lnTo>
                    <a:pt x="42671" y="7838186"/>
                  </a:lnTo>
                  <a:lnTo>
                    <a:pt x="40538" y="7839075"/>
                  </a:lnTo>
                  <a:lnTo>
                    <a:pt x="38100" y="7840091"/>
                  </a:lnTo>
                  <a:lnTo>
                    <a:pt x="35966" y="7840599"/>
                  </a:lnTo>
                  <a:lnTo>
                    <a:pt x="33223" y="7841234"/>
                  </a:lnTo>
                  <a:lnTo>
                    <a:pt x="31089" y="7841869"/>
                  </a:lnTo>
                  <a:lnTo>
                    <a:pt x="28346" y="7842123"/>
                  </a:lnTo>
                  <a:lnTo>
                    <a:pt x="25907" y="7842504"/>
                  </a:lnTo>
                  <a:lnTo>
                    <a:pt x="23164" y="7842758"/>
                  </a:lnTo>
                  <a:lnTo>
                    <a:pt x="20726" y="7842758"/>
                  </a:lnTo>
                  <a:lnTo>
                    <a:pt x="17983" y="7843139"/>
                  </a:lnTo>
                  <a:lnTo>
                    <a:pt x="15544" y="7843139"/>
                  </a:lnTo>
                  <a:lnTo>
                    <a:pt x="12801" y="7842758"/>
                  </a:lnTo>
                  <a:lnTo>
                    <a:pt x="10363" y="7842758"/>
                  </a:lnTo>
                  <a:lnTo>
                    <a:pt x="7619" y="7842504"/>
                  </a:lnTo>
                  <a:lnTo>
                    <a:pt x="5181" y="7842123"/>
                  </a:lnTo>
                  <a:lnTo>
                    <a:pt x="2438" y="7841869"/>
                  </a:lnTo>
                  <a:lnTo>
                    <a:pt x="0" y="7841234"/>
                  </a:lnTo>
                  <a:lnTo>
                    <a:pt x="304" y="7874761"/>
                  </a:lnTo>
                </a:path>
                <a:path w="6883400" h="10017125">
                  <a:moveTo>
                    <a:pt x="85343" y="7746746"/>
                  </a:moveTo>
                  <a:lnTo>
                    <a:pt x="85343" y="7874761"/>
                  </a:lnTo>
                </a:path>
                <a:path w="6883400" h="10017125">
                  <a:moveTo>
                    <a:pt x="304" y="7874761"/>
                  </a:moveTo>
                  <a:lnTo>
                    <a:pt x="0" y="7908290"/>
                  </a:lnTo>
                  <a:lnTo>
                    <a:pt x="2438" y="7907655"/>
                  </a:lnTo>
                  <a:lnTo>
                    <a:pt x="4876" y="7907147"/>
                  </a:lnTo>
                  <a:lnTo>
                    <a:pt x="7619" y="7906511"/>
                  </a:lnTo>
                  <a:lnTo>
                    <a:pt x="10058" y="7906131"/>
                  </a:lnTo>
                  <a:lnTo>
                    <a:pt x="12496" y="7905877"/>
                  </a:lnTo>
                  <a:lnTo>
                    <a:pt x="15239" y="7905623"/>
                  </a:lnTo>
                  <a:lnTo>
                    <a:pt x="17678" y="7905623"/>
                  </a:lnTo>
                  <a:lnTo>
                    <a:pt x="20421" y="7905623"/>
                  </a:lnTo>
                  <a:lnTo>
                    <a:pt x="22859" y="7905623"/>
                  </a:lnTo>
                  <a:lnTo>
                    <a:pt x="25603" y="7905877"/>
                  </a:lnTo>
                  <a:lnTo>
                    <a:pt x="28041" y="7906131"/>
                  </a:lnTo>
                  <a:lnTo>
                    <a:pt x="30784" y="7906511"/>
                  </a:lnTo>
                  <a:lnTo>
                    <a:pt x="33223" y="7907147"/>
                  </a:lnTo>
                  <a:lnTo>
                    <a:pt x="35661" y="7907655"/>
                  </a:lnTo>
                  <a:lnTo>
                    <a:pt x="38100" y="7908671"/>
                  </a:lnTo>
                  <a:lnTo>
                    <a:pt x="40233" y="7909559"/>
                  </a:lnTo>
                  <a:lnTo>
                    <a:pt x="42671" y="7910449"/>
                  </a:lnTo>
                  <a:lnTo>
                    <a:pt x="44805" y="7911338"/>
                  </a:lnTo>
                  <a:lnTo>
                    <a:pt x="46939" y="7912608"/>
                  </a:lnTo>
                  <a:lnTo>
                    <a:pt x="49072" y="7913751"/>
                  </a:lnTo>
                  <a:lnTo>
                    <a:pt x="50901" y="7915275"/>
                  </a:lnTo>
                  <a:lnTo>
                    <a:pt x="52730" y="7916799"/>
                  </a:lnTo>
                  <a:lnTo>
                    <a:pt x="54559" y="7918323"/>
                  </a:lnTo>
                  <a:lnTo>
                    <a:pt x="56083" y="7920228"/>
                  </a:lnTo>
                  <a:lnTo>
                    <a:pt x="57302" y="7922006"/>
                  </a:lnTo>
                  <a:lnTo>
                    <a:pt x="58826" y="7924165"/>
                  </a:lnTo>
                  <a:lnTo>
                    <a:pt x="59740" y="7925943"/>
                  </a:lnTo>
                  <a:lnTo>
                    <a:pt x="60959" y="7928483"/>
                  </a:lnTo>
                  <a:lnTo>
                    <a:pt x="61569" y="7930515"/>
                  </a:lnTo>
                  <a:lnTo>
                    <a:pt x="62179" y="7933055"/>
                  </a:lnTo>
                  <a:lnTo>
                    <a:pt x="62788" y="7935468"/>
                  </a:lnTo>
                  <a:lnTo>
                    <a:pt x="63093" y="7938134"/>
                  </a:lnTo>
                  <a:lnTo>
                    <a:pt x="62788" y="7940929"/>
                  </a:lnTo>
                  <a:lnTo>
                    <a:pt x="62179" y="7943723"/>
                  </a:lnTo>
                  <a:lnTo>
                    <a:pt x="54254" y="7958328"/>
                  </a:lnTo>
                  <a:lnTo>
                    <a:pt x="52730" y="7960106"/>
                  </a:lnTo>
                  <a:lnTo>
                    <a:pt x="50901" y="7961376"/>
                  </a:lnTo>
                  <a:lnTo>
                    <a:pt x="49072" y="7962900"/>
                  </a:lnTo>
                  <a:lnTo>
                    <a:pt x="46939" y="7964043"/>
                  </a:lnTo>
                  <a:lnTo>
                    <a:pt x="44805" y="7965313"/>
                  </a:lnTo>
                  <a:lnTo>
                    <a:pt x="42671" y="7966202"/>
                  </a:lnTo>
                  <a:lnTo>
                    <a:pt x="40538" y="7967091"/>
                  </a:lnTo>
                  <a:lnTo>
                    <a:pt x="38100" y="7968107"/>
                  </a:lnTo>
                  <a:lnTo>
                    <a:pt x="35966" y="7968615"/>
                  </a:lnTo>
                  <a:lnTo>
                    <a:pt x="33223" y="7969250"/>
                  </a:lnTo>
                  <a:lnTo>
                    <a:pt x="31089" y="7969884"/>
                  </a:lnTo>
                  <a:lnTo>
                    <a:pt x="28346" y="7970139"/>
                  </a:lnTo>
                  <a:lnTo>
                    <a:pt x="25907" y="7970520"/>
                  </a:lnTo>
                  <a:lnTo>
                    <a:pt x="23164" y="7970774"/>
                  </a:lnTo>
                  <a:lnTo>
                    <a:pt x="20726" y="7970774"/>
                  </a:lnTo>
                  <a:lnTo>
                    <a:pt x="17983" y="7971155"/>
                  </a:lnTo>
                  <a:lnTo>
                    <a:pt x="15544" y="7971155"/>
                  </a:lnTo>
                  <a:lnTo>
                    <a:pt x="12801" y="7970774"/>
                  </a:lnTo>
                  <a:lnTo>
                    <a:pt x="10363" y="7970774"/>
                  </a:lnTo>
                  <a:lnTo>
                    <a:pt x="7619" y="7970520"/>
                  </a:lnTo>
                  <a:lnTo>
                    <a:pt x="5181" y="7970139"/>
                  </a:lnTo>
                  <a:lnTo>
                    <a:pt x="2438" y="7969884"/>
                  </a:lnTo>
                  <a:lnTo>
                    <a:pt x="0" y="7969250"/>
                  </a:lnTo>
                  <a:lnTo>
                    <a:pt x="304" y="8002778"/>
                  </a:lnTo>
                </a:path>
                <a:path w="6883400" h="10017125">
                  <a:moveTo>
                    <a:pt x="85343" y="7874761"/>
                  </a:moveTo>
                  <a:lnTo>
                    <a:pt x="85343" y="8002778"/>
                  </a:lnTo>
                </a:path>
                <a:path w="6883400" h="10017125">
                  <a:moveTo>
                    <a:pt x="304" y="8002778"/>
                  </a:moveTo>
                  <a:lnTo>
                    <a:pt x="0" y="8036306"/>
                  </a:lnTo>
                  <a:lnTo>
                    <a:pt x="2438" y="8035671"/>
                  </a:lnTo>
                  <a:lnTo>
                    <a:pt x="4876" y="8035163"/>
                  </a:lnTo>
                  <a:lnTo>
                    <a:pt x="7619" y="8034528"/>
                  </a:lnTo>
                  <a:lnTo>
                    <a:pt x="10058" y="8034147"/>
                  </a:lnTo>
                  <a:lnTo>
                    <a:pt x="12496" y="8033893"/>
                  </a:lnTo>
                  <a:lnTo>
                    <a:pt x="15239" y="8033639"/>
                  </a:lnTo>
                  <a:lnTo>
                    <a:pt x="17678" y="8033639"/>
                  </a:lnTo>
                  <a:lnTo>
                    <a:pt x="20421" y="8033639"/>
                  </a:lnTo>
                  <a:lnTo>
                    <a:pt x="22859" y="8033639"/>
                  </a:lnTo>
                  <a:lnTo>
                    <a:pt x="25603" y="8033893"/>
                  </a:lnTo>
                  <a:lnTo>
                    <a:pt x="28041" y="8034147"/>
                  </a:lnTo>
                  <a:lnTo>
                    <a:pt x="30784" y="8034528"/>
                  </a:lnTo>
                  <a:lnTo>
                    <a:pt x="33223" y="8035163"/>
                  </a:lnTo>
                  <a:lnTo>
                    <a:pt x="35661" y="8036052"/>
                  </a:lnTo>
                  <a:lnTo>
                    <a:pt x="38100" y="8036686"/>
                  </a:lnTo>
                  <a:lnTo>
                    <a:pt x="40233" y="8037576"/>
                  </a:lnTo>
                  <a:lnTo>
                    <a:pt x="42671" y="8038465"/>
                  </a:lnTo>
                  <a:lnTo>
                    <a:pt x="44805" y="8039354"/>
                  </a:lnTo>
                  <a:lnTo>
                    <a:pt x="46939" y="8040624"/>
                  </a:lnTo>
                  <a:lnTo>
                    <a:pt x="49072" y="8042148"/>
                  </a:lnTo>
                  <a:lnTo>
                    <a:pt x="50901" y="8043291"/>
                  </a:lnTo>
                  <a:lnTo>
                    <a:pt x="52730" y="8044815"/>
                  </a:lnTo>
                  <a:lnTo>
                    <a:pt x="54559" y="8046339"/>
                  </a:lnTo>
                  <a:lnTo>
                    <a:pt x="56083" y="8048244"/>
                  </a:lnTo>
                  <a:lnTo>
                    <a:pt x="57302" y="8050022"/>
                  </a:lnTo>
                  <a:lnTo>
                    <a:pt x="58826" y="8052181"/>
                  </a:lnTo>
                  <a:lnTo>
                    <a:pt x="59740" y="8054340"/>
                  </a:lnTo>
                  <a:lnTo>
                    <a:pt x="63093" y="8066151"/>
                  </a:lnTo>
                  <a:lnTo>
                    <a:pt x="54254" y="8086344"/>
                  </a:lnTo>
                  <a:lnTo>
                    <a:pt x="52730" y="8088122"/>
                  </a:lnTo>
                  <a:lnTo>
                    <a:pt x="50901" y="8089646"/>
                  </a:lnTo>
                  <a:lnTo>
                    <a:pt x="49072" y="8090916"/>
                  </a:lnTo>
                  <a:lnTo>
                    <a:pt x="46939" y="8092059"/>
                  </a:lnTo>
                  <a:lnTo>
                    <a:pt x="44805" y="8093329"/>
                  </a:lnTo>
                  <a:lnTo>
                    <a:pt x="33223" y="8097266"/>
                  </a:lnTo>
                  <a:lnTo>
                    <a:pt x="31089" y="8097901"/>
                  </a:lnTo>
                  <a:lnTo>
                    <a:pt x="28346" y="8098155"/>
                  </a:lnTo>
                  <a:lnTo>
                    <a:pt x="25907" y="8098536"/>
                  </a:lnTo>
                  <a:lnTo>
                    <a:pt x="23164" y="8098790"/>
                  </a:lnTo>
                  <a:lnTo>
                    <a:pt x="20726" y="8099171"/>
                  </a:lnTo>
                  <a:lnTo>
                    <a:pt x="17983" y="8099171"/>
                  </a:lnTo>
                  <a:lnTo>
                    <a:pt x="15544" y="8099171"/>
                  </a:lnTo>
                  <a:lnTo>
                    <a:pt x="12801" y="8099171"/>
                  </a:lnTo>
                  <a:lnTo>
                    <a:pt x="10363" y="8098790"/>
                  </a:lnTo>
                  <a:lnTo>
                    <a:pt x="7619" y="8098536"/>
                  </a:lnTo>
                  <a:lnTo>
                    <a:pt x="5181" y="8098155"/>
                  </a:lnTo>
                  <a:lnTo>
                    <a:pt x="2438" y="8097901"/>
                  </a:lnTo>
                  <a:lnTo>
                    <a:pt x="0" y="8097647"/>
                  </a:lnTo>
                  <a:lnTo>
                    <a:pt x="304" y="8130794"/>
                  </a:lnTo>
                </a:path>
                <a:path w="6883400" h="10017125">
                  <a:moveTo>
                    <a:pt x="85343" y="8002778"/>
                  </a:moveTo>
                  <a:lnTo>
                    <a:pt x="85343" y="8130794"/>
                  </a:lnTo>
                </a:path>
                <a:path w="6883400" h="10017125">
                  <a:moveTo>
                    <a:pt x="304" y="8130794"/>
                  </a:moveTo>
                  <a:lnTo>
                    <a:pt x="0" y="8164322"/>
                  </a:lnTo>
                  <a:lnTo>
                    <a:pt x="2438" y="8163686"/>
                  </a:lnTo>
                  <a:lnTo>
                    <a:pt x="4876" y="8163179"/>
                  </a:lnTo>
                  <a:lnTo>
                    <a:pt x="7619" y="8162544"/>
                  </a:lnTo>
                  <a:lnTo>
                    <a:pt x="10058" y="8162163"/>
                  </a:lnTo>
                  <a:lnTo>
                    <a:pt x="12496" y="8161909"/>
                  </a:lnTo>
                  <a:lnTo>
                    <a:pt x="15239" y="8161655"/>
                  </a:lnTo>
                  <a:lnTo>
                    <a:pt x="17678" y="8161655"/>
                  </a:lnTo>
                  <a:lnTo>
                    <a:pt x="20421" y="8161655"/>
                  </a:lnTo>
                  <a:lnTo>
                    <a:pt x="22859" y="8161655"/>
                  </a:lnTo>
                  <a:lnTo>
                    <a:pt x="25603" y="8161909"/>
                  </a:lnTo>
                  <a:lnTo>
                    <a:pt x="28041" y="8162163"/>
                  </a:lnTo>
                  <a:lnTo>
                    <a:pt x="30784" y="8162798"/>
                  </a:lnTo>
                  <a:lnTo>
                    <a:pt x="33223" y="8163179"/>
                  </a:lnTo>
                  <a:lnTo>
                    <a:pt x="35661" y="8164068"/>
                  </a:lnTo>
                  <a:lnTo>
                    <a:pt x="38100" y="8164703"/>
                  </a:lnTo>
                  <a:lnTo>
                    <a:pt x="40233" y="8165592"/>
                  </a:lnTo>
                  <a:lnTo>
                    <a:pt x="42671" y="8166481"/>
                  </a:lnTo>
                  <a:lnTo>
                    <a:pt x="44805" y="8167370"/>
                  </a:lnTo>
                  <a:lnTo>
                    <a:pt x="46939" y="8168894"/>
                  </a:lnTo>
                  <a:lnTo>
                    <a:pt x="49072" y="8170164"/>
                  </a:lnTo>
                  <a:lnTo>
                    <a:pt x="50901" y="8171307"/>
                  </a:lnTo>
                  <a:lnTo>
                    <a:pt x="52730" y="8172831"/>
                  </a:lnTo>
                  <a:lnTo>
                    <a:pt x="54559" y="8174736"/>
                  </a:lnTo>
                  <a:lnTo>
                    <a:pt x="56083" y="8176259"/>
                  </a:lnTo>
                  <a:lnTo>
                    <a:pt x="57302" y="8178038"/>
                  </a:lnTo>
                  <a:lnTo>
                    <a:pt x="58826" y="8180197"/>
                  </a:lnTo>
                  <a:lnTo>
                    <a:pt x="59740" y="8182356"/>
                  </a:lnTo>
                  <a:lnTo>
                    <a:pt x="60959" y="8184515"/>
                  </a:lnTo>
                  <a:lnTo>
                    <a:pt x="61569" y="8186928"/>
                  </a:lnTo>
                  <a:lnTo>
                    <a:pt x="62179" y="8189086"/>
                  </a:lnTo>
                  <a:lnTo>
                    <a:pt x="62788" y="8191754"/>
                  </a:lnTo>
                  <a:lnTo>
                    <a:pt x="63093" y="8194167"/>
                  </a:lnTo>
                  <a:lnTo>
                    <a:pt x="46939" y="8220075"/>
                  </a:lnTo>
                  <a:lnTo>
                    <a:pt x="44805" y="8221345"/>
                  </a:lnTo>
                  <a:lnTo>
                    <a:pt x="42671" y="8222234"/>
                  </a:lnTo>
                  <a:lnTo>
                    <a:pt x="40538" y="8223123"/>
                  </a:lnTo>
                  <a:lnTo>
                    <a:pt x="38100" y="8224139"/>
                  </a:lnTo>
                  <a:lnTo>
                    <a:pt x="35966" y="8224647"/>
                  </a:lnTo>
                  <a:lnTo>
                    <a:pt x="33223" y="8225282"/>
                  </a:lnTo>
                  <a:lnTo>
                    <a:pt x="31089" y="8225917"/>
                  </a:lnTo>
                  <a:lnTo>
                    <a:pt x="28346" y="8226552"/>
                  </a:lnTo>
                  <a:lnTo>
                    <a:pt x="25907" y="8226552"/>
                  </a:lnTo>
                  <a:lnTo>
                    <a:pt x="23164" y="8226806"/>
                  </a:lnTo>
                  <a:lnTo>
                    <a:pt x="20726" y="8227186"/>
                  </a:lnTo>
                  <a:lnTo>
                    <a:pt x="17983" y="8227186"/>
                  </a:lnTo>
                  <a:lnTo>
                    <a:pt x="15544" y="8227186"/>
                  </a:lnTo>
                  <a:lnTo>
                    <a:pt x="12801" y="8227186"/>
                  </a:lnTo>
                  <a:lnTo>
                    <a:pt x="10363" y="8226806"/>
                  </a:lnTo>
                  <a:lnTo>
                    <a:pt x="7619" y="8226552"/>
                  </a:lnTo>
                  <a:lnTo>
                    <a:pt x="5181" y="8226171"/>
                  </a:lnTo>
                  <a:lnTo>
                    <a:pt x="2438" y="8225917"/>
                  </a:lnTo>
                  <a:lnTo>
                    <a:pt x="0" y="8225663"/>
                  </a:lnTo>
                  <a:lnTo>
                    <a:pt x="304" y="8258809"/>
                  </a:lnTo>
                </a:path>
                <a:path w="6883400" h="10017125">
                  <a:moveTo>
                    <a:pt x="85343" y="8130794"/>
                  </a:moveTo>
                  <a:lnTo>
                    <a:pt x="85343" y="8258809"/>
                  </a:lnTo>
                </a:path>
                <a:path w="6883400" h="10017125">
                  <a:moveTo>
                    <a:pt x="304" y="8258809"/>
                  </a:moveTo>
                  <a:lnTo>
                    <a:pt x="0" y="8292338"/>
                  </a:lnTo>
                  <a:lnTo>
                    <a:pt x="2438" y="8291703"/>
                  </a:lnTo>
                  <a:lnTo>
                    <a:pt x="4876" y="8291195"/>
                  </a:lnTo>
                  <a:lnTo>
                    <a:pt x="7619" y="8290559"/>
                  </a:lnTo>
                  <a:lnTo>
                    <a:pt x="10058" y="8290179"/>
                  </a:lnTo>
                  <a:lnTo>
                    <a:pt x="12496" y="8289925"/>
                  </a:lnTo>
                  <a:lnTo>
                    <a:pt x="15239" y="8289925"/>
                  </a:lnTo>
                  <a:lnTo>
                    <a:pt x="17678" y="8289671"/>
                  </a:lnTo>
                  <a:lnTo>
                    <a:pt x="20421" y="8289671"/>
                  </a:lnTo>
                  <a:lnTo>
                    <a:pt x="22859" y="8289925"/>
                  </a:lnTo>
                  <a:lnTo>
                    <a:pt x="25603" y="8289925"/>
                  </a:lnTo>
                  <a:lnTo>
                    <a:pt x="28041" y="8290179"/>
                  </a:lnTo>
                  <a:lnTo>
                    <a:pt x="30784" y="8290814"/>
                  </a:lnTo>
                  <a:lnTo>
                    <a:pt x="33223" y="8291449"/>
                  </a:lnTo>
                  <a:lnTo>
                    <a:pt x="35661" y="8292084"/>
                  </a:lnTo>
                  <a:lnTo>
                    <a:pt x="38100" y="8292719"/>
                  </a:lnTo>
                  <a:lnTo>
                    <a:pt x="40233" y="8293608"/>
                  </a:lnTo>
                  <a:lnTo>
                    <a:pt x="42671" y="8294497"/>
                  </a:lnTo>
                  <a:lnTo>
                    <a:pt x="44805" y="8295767"/>
                  </a:lnTo>
                  <a:lnTo>
                    <a:pt x="46939" y="8296909"/>
                  </a:lnTo>
                  <a:lnTo>
                    <a:pt x="49072" y="8298180"/>
                  </a:lnTo>
                  <a:lnTo>
                    <a:pt x="50901" y="8299704"/>
                  </a:lnTo>
                  <a:lnTo>
                    <a:pt x="52730" y="8300847"/>
                  </a:lnTo>
                  <a:lnTo>
                    <a:pt x="54559" y="8302752"/>
                  </a:lnTo>
                  <a:lnTo>
                    <a:pt x="56083" y="8304276"/>
                  </a:lnTo>
                  <a:lnTo>
                    <a:pt x="57302" y="8306054"/>
                  </a:lnTo>
                  <a:lnTo>
                    <a:pt x="58826" y="8308213"/>
                  </a:lnTo>
                  <a:lnTo>
                    <a:pt x="59740" y="8310372"/>
                  </a:lnTo>
                  <a:lnTo>
                    <a:pt x="60959" y="8312531"/>
                  </a:lnTo>
                  <a:lnTo>
                    <a:pt x="61569" y="8314944"/>
                  </a:lnTo>
                  <a:lnTo>
                    <a:pt x="62179" y="8317103"/>
                  </a:lnTo>
                  <a:lnTo>
                    <a:pt x="62788" y="8319770"/>
                  </a:lnTo>
                  <a:lnTo>
                    <a:pt x="63093" y="8322183"/>
                  </a:lnTo>
                  <a:lnTo>
                    <a:pt x="62788" y="8325231"/>
                  </a:lnTo>
                  <a:lnTo>
                    <a:pt x="62179" y="8327771"/>
                  </a:lnTo>
                  <a:lnTo>
                    <a:pt x="46939" y="8348091"/>
                  </a:lnTo>
                  <a:lnTo>
                    <a:pt x="44805" y="8349361"/>
                  </a:lnTo>
                  <a:lnTo>
                    <a:pt x="42671" y="8350250"/>
                  </a:lnTo>
                  <a:lnTo>
                    <a:pt x="40538" y="8351520"/>
                  </a:lnTo>
                  <a:lnTo>
                    <a:pt x="38100" y="8352155"/>
                  </a:lnTo>
                  <a:lnTo>
                    <a:pt x="35966" y="8353044"/>
                  </a:lnTo>
                  <a:lnTo>
                    <a:pt x="33223" y="8353298"/>
                  </a:lnTo>
                  <a:lnTo>
                    <a:pt x="31089" y="8353933"/>
                  </a:lnTo>
                  <a:lnTo>
                    <a:pt x="28346" y="8354568"/>
                  </a:lnTo>
                  <a:lnTo>
                    <a:pt x="25907" y="8354822"/>
                  </a:lnTo>
                  <a:lnTo>
                    <a:pt x="23164" y="8354822"/>
                  </a:lnTo>
                  <a:lnTo>
                    <a:pt x="20726" y="8355203"/>
                  </a:lnTo>
                  <a:lnTo>
                    <a:pt x="17983" y="8355203"/>
                  </a:lnTo>
                  <a:lnTo>
                    <a:pt x="15544" y="8355203"/>
                  </a:lnTo>
                  <a:lnTo>
                    <a:pt x="12801" y="8355203"/>
                  </a:lnTo>
                  <a:lnTo>
                    <a:pt x="10363" y="8354822"/>
                  </a:lnTo>
                  <a:lnTo>
                    <a:pt x="7619" y="8354822"/>
                  </a:lnTo>
                  <a:lnTo>
                    <a:pt x="5181" y="8354186"/>
                  </a:lnTo>
                  <a:lnTo>
                    <a:pt x="2438" y="8353933"/>
                  </a:lnTo>
                  <a:lnTo>
                    <a:pt x="0" y="8353679"/>
                  </a:lnTo>
                  <a:lnTo>
                    <a:pt x="304" y="8386826"/>
                  </a:lnTo>
                </a:path>
                <a:path w="6883400" h="10017125">
                  <a:moveTo>
                    <a:pt x="85343" y="8258809"/>
                  </a:moveTo>
                  <a:lnTo>
                    <a:pt x="85343" y="8386826"/>
                  </a:lnTo>
                </a:path>
                <a:path w="6883400" h="10017125">
                  <a:moveTo>
                    <a:pt x="304" y="8386826"/>
                  </a:moveTo>
                  <a:lnTo>
                    <a:pt x="0" y="8420735"/>
                  </a:lnTo>
                  <a:lnTo>
                    <a:pt x="2438" y="8419719"/>
                  </a:lnTo>
                  <a:lnTo>
                    <a:pt x="4876" y="8419211"/>
                  </a:lnTo>
                  <a:lnTo>
                    <a:pt x="7619" y="8418830"/>
                  </a:lnTo>
                  <a:lnTo>
                    <a:pt x="10058" y="8418195"/>
                  </a:lnTo>
                  <a:lnTo>
                    <a:pt x="12496" y="8417941"/>
                  </a:lnTo>
                  <a:lnTo>
                    <a:pt x="15239" y="8417941"/>
                  </a:lnTo>
                  <a:lnTo>
                    <a:pt x="17678" y="8417687"/>
                  </a:lnTo>
                  <a:lnTo>
                    <a:pt x="20421" y="8417687"/>
                  </a:lnTo>
                  <a:lnTo>
                    <a:pt x="22859" y="8417941"/>
                  </a:lnTo>
                  <a:lnTo>
                    <a:pt x="25603" y="8417941"/>
                  </a:lnTo>
                  <a:lnTo>
                    <a:pt x="28041" y="8418576"/>
                  </a:lnTo>
                  <a:lnTo>
                    <a:pt x="30784" y="8418830"/>
                  </a:lnTo>
                  <a:lnTo>
                    <a:pt x="33223" y="8419465"/>
                  </a:lnTo>
                  <a:lnTo>
                    <a:pt x="35661" y="8420100"/>
                  </a:lnTo>
                  <a:lnTo>
                    <a:pt x="38100" y="8420735"/>
                  </a:lnTo>
                  <a:lnTo>
                    <a:pt x="40233" y="8421624"/>
                  </a:lnTo>
                  <a:lnTo>
                    <a:pt x="42671" y="8422513"/>
                  </a:lnTo>
                  <a:lnTo>
                    <a:pt x="44805" y="8423783"/>
                  </a:lnTo>
                  <a:lnTo>
                    <a:pt x="46939" y="8424926"/>
                  </a:lnTo>
                  <a:lnTo>
                    <a:pt x="49072" y="8426196"/>
                  </a:lnTo>
                  <a:lnTo>
                    <a:pt x="50901" y="8427720"/>
                  </a:lnTo>
                  <a:lnTo>
                    <a:pt x="52730" y="8428863"/>
                  </a:lnTo>
                  <a:lnTo>
                    <a:pt x="54559" y="8430768"/>
                  </a:lnTo>
                  <a:lnTo>
                    <a:pt x="56083" y="8432546"/>
                  </a:lnTo>
                  <a:lnTo>
                    <a:pt x="57302" y="8434451"/>
                  </a:lnTo>
                  <a:lnTo>
                    <a:pt x="58826" y="8436229"/>
                  </a:lnTo>
                  <a:lnTo>
                    <a:pt x="59740" y="8438388"/>
                  </a:lnTo>
                  <a:lnTo>
                    <a:pt x="60959" y="8440547"/>
                  </a:lnTo>
                  <a:lnTo>
                    <a:pt x="61569" y="8442960"/>
                  </a:lnTo>
                  <a:lnTo>
                    <a:pt x="62179" y="8445119"/>
                  </a:lnTo>
                  <a:lnTo>
                    <a:pt x="62788" y="8447786"/>
                  </a:lnTo>
                  <a:lnTo>
                    <a:pt x="63093" y="8450580"/>
                  </a:lnTo>
                  <a:lnTo>
                    <a:pt x="62788" y="8453247"/>
                  </a:lnTo>
                  <a:lnTo>
                    <a:pt x="62179" y="8455787"/>
                  </a:lnTo>
                  <a:lnTo>
                    <a:pt x="61569" y="8458454"/>
                  </a:lnTo>
                  <a:lnTo>
                    <a:pt x="60655" y="8460613"/>
                  </a:lnTo>
                  <a:lnTo>
                    <a:pt x="59740" y="8463026"/>
                  </a:lnTo>
                  <a:lnTo>
                    <a:pt x="58521" y="8465185"/>
                  </a:lnTo>
                  <a:lnTo>
                    <a:pt x="46939" y="8476107"/>
                  </a:lnTo>
                  <a:lnTo>
                    <a:pt x="44805" y="8477377"/>
                  </a:lnTo>
                  <a:lnTo>
                    <a:pt x="42671" y="8478266"/>
                  </a:lnTo>
                  <a:lnTo>
                    <a:pt x="40538" y="8479536"/>
                  </a:lnTo>
                  <a:lnTo>
                    <a:pt x="38100" y="8480171"/>
                  </a:lnTo>
                  <a:lnTo>
                    <a:pt x="35966" y="8481060"/>
                  </a:lnTo>
                  <a:lnTo>
                    <a:pt x="33223" y="8481695"/>
                  </a:lnTo>
                  <a:lnTo>
                    <a:pt x="31089" y="8481949"/>
                  </a:lnTo>
                  <a:lnTo>
                    <a:pt x="28346" y="8482584"/>
                  </a:lnTo>
                  <a:lnTo>
                    <a:pt x="25907" y="8482838"/>
                  </a:lnTo>
                  <a:lnTo>
                    <a:pt x="23164" y="8482838"/>
                  </a:lnTo>
                  <a:lnTo>
                    <a:pt x="20726" y="8483219"/>
                  </a:lnTo>
                  <a:lnTo>
                    <a:pt x="17983" y="8483219"/>
                  </a:lnTo>
                  <a:lnTo>
                    <a:pt x="15544" y="8483219"/>
                  </a:lnTo>
                  <a:lnTo>
                    <a:pt x="12801" y="8483219"/>
                  </a:lnTo>
                  <a:lnTo>
                    <a:pt x="10363" y="8482838"/>
                  </a:lnTo>
                  <a:lnTo>
                    <a:pt x="7619" y="8482838"/>
                  </a:lnTo>
                  <a:lnTo>
                    <a:pt x="5181" y="8482203"/>
                  </a:lnTo>
                  <a:lnTo>
                    <a:pt x="2438" y="8482203"/>
                  </a:lnTo>
                  <a:lnTo>
                    <a:pt x="0" y="8481695"/>
                  </a:lnTo>
                  <a:lnTo>
                    <a:pt x="304" y="8514842"/>
                  </a:lnTo>
                </a:path>
                <a:path w="6883400" h="10017125">
                  <a:moveTo>
                    <a:pt x="85343" y="8386826"/>
                  </a:moveTo>
                  <a:lnTo>
                    <a:pt x="85343" y="8514842"/>
                  </a:lnTo>
                </a:path>
                <a:path w="6883400" h="10017125">
                  <a:moveTo>
                    <a:pt x="304" y="8514842"/>
                  </a:moveTo>
                  <a:lnTo>
                    <a:pt x="0" y="8548751"/>
                  </a:lnTo>
                  <a:lnTo>
                    <a:pt x="2438" y="8547735"/>
                  </a:lnTo>
                  <a:lnTo>
                    <a:pt x="4876" y="8547227"/>
                  </a:lnTo>
                  <a:lnTo>
                    <a:pt x="7619" y="8546846"/>
                  </a:lnTo>
                  <a:lnTo>
                    <a:pt x="10058" y="8546211"/>
                  </a:lnTo>
                  <a:lnTo>
                    <a:pt x="12496" y="8545957"/>
                  </a:lnTo>
                  <a:lnTo>
                    <a:pt x="15239" y="8545957"/>
                  </a:lnTo>
                  <a:lnTo>
                    <a:pt x="17678" y="8545703"/>
                  </a:lnTo>
                  <a:lnTo>
                    <a:pt x="20421" y="8545703"/>
                  </a:lnTo>
                  <a:lnTo>
                    <a:pt x="22859" y="8545957"/>
                  </a:lnTo>
                  <a:lnTo>
                    <a:pt x="25603" y="8545957"/>
                  </a:lnTo>
                  <a:lnTo>
                    <a:pt x="28041" y="8546592"/>
                  </a:lnTo>
                  <a:lnTo>
                    <a:pt x="30784" y="8546846"/>
                  </a:lnTo>
                  <a:lnTo>
                    <a:pt x="33223" y="8547481"/>
                  </a:lnTo>
                  <a:lnTo>
                    <a:pt x="35661" y="8548116"/>
                  </a:lnTo>
                  <a:lnTo>
                    <a:pt x="38100" y="8548751"/>
                  </a:lnTo>
                  <a:lnTo>
                    <a:pt x="40233" y="8549640"/>
                  </a:lnTo>
                  <a:lnTo>
                    <a:pt x="42671" y="8550529"/>
                  </a:lnTo>
                  <a:lnTo>
                    <a:pt x="44805" y="8551799"/>
                  </a:lnTo>
                  <a:lnTo>
                    <a:pt x="46939" y="8552942"/>
                  </a:lnTo>
                  <a:lnTo>
                    <a:pt x="49072" y="8554212"/>
                  </a:lnTo>
                  <a:lnTo>
                    <a:pt x="50901" y="8555736"/>
                  </a:lnTo>
                  <a:lnTo>
                    <a:pt x="52730" y="8557260"/>
                  </a:lnTo>
                  <a:lnTo>
                    <a:pt x="54559" y="8558784"/>
                  </a:lnTo>
                  <a:lnTo>
                    <a:pt x="56083" y="8560562"/>
                  </a:lnTo>
                  <a:lnTo>
                    <a:pt x="57302" y="8562467"/>
                  </a:lnTo>
                  <a:lnTo>
                    <a:pt x="58826" y="8564245"/>
                  </a:lnTo>
                  <a:lnTo>
                    <a:pt x="59740" y="8566404"/>
                  </a:lnTo>
                  <a:lnTo>
                    <a:pt x="60959" y="8568563"/>
                  </a:lnTo>
                  <a:lnTo>
                    <a:pt x="61569" y="8570976"/>
                  </a:lnTo>
                  <a:lnTo>
                    <a:pt x="62179" y="8573389"/>
                  </a:lnTo>
                  <a:lnTo>
                    <a:pt x="62788" y="8575802"/>
                  </a:lnTo>
                  <a:lnTo>
                    <a:pt x="63093" y="8578596"/>
                  </a:lnTo>
                  <a:lnTo>
                    <a:pt x="62788" y="8581263"/>
                  </a:lnTo>
                  <a:lnTo>
                    <a:pt x="62179" y="8583803"/>
                  </a:lnTo>
                  <a:lnTo>
                    <a:pt x="54254" y="8598662"/>
                  </a:lnTo>
                  <a:lnTo>
                    <a:pt x="52730" y="8600186"/>
                  </a:lnTo>
                  <a:lnTo>
                    <a:pt x="50901" y="8601710"/>
                  </a:lnTo>
                  <a:lnTo>
                    <a:pt x="49072" y="8602980"/>
                  </a:lnTo>
                  <a:lnTo>
                    <a:pt x="46939" y="8604504"/>
                  </a:lnTo>
                  <a:lnTo>
                    <a:pt x="44805" y="8605393"/>
                  </a:lnTo>
                  <a:lnTo>
                    <a:pt x="42671" y="8606663"/>
                  </a:lnTo>
                  <a:lnTo>
                    <a:pt x="40538" y="8607552"/>
                  </a:lnTo>
                  <a:lnTo>
                    <a:pt x="38100" y="8608187"/>
                  </a:lnTo>
                  <a:lnTo>
                    <a:pt x="35966" y="8609076"/>
                  </a:lnTo>
                  <a:lnTo>
                    <a:pt x="33223" y="8609711"/>
                  </a:lnTo>
                  <a:lnTo>
                    <a:pt x="31089" y="8609965"/>
                  </a:lnTo>
                  <a:lnTo>
                    <a:pt x="28346" y="8610600"/>
                  </a:lnTo>
                  <a:lnTo>
                    <a:pt x="25907" y="8610854"/>
                  </a:lnTo>
                  <a:lnTo>
                    <a:pt x="23164" y="8610854"/>
                  </a:lnTo>
                  <a:lnTo>
                    <a:pt x="20726" y="8611235"/>
                  </a:lnTo>
                  <a:lnTo>
                    <a:pt x="17983" y="8611235"/>
                  </a:lnTo>
                  <a:lnTo>
                    <a:pt x="15544" y="8611235"/>
                  </a:lnTo>
                  <a:lnTo>
                    <a:pt x="12801" y="8611235"/>
                  </a:lnTo>
                  <a:lnTo>
                    <a:pt x="10363" y="8610854"/>
                  </a:lnTo>
                  <a:lnTo>
                    <a:pt x="7619" y="8610854"/>
                  </a:lnTo>
                  <a:lnTo>
                    <a:pt x="5181" y="8610600"/>
                  </a:lnTo>
                  <a:lnTo>
                    <a:pt x="2438" y="8610219"/>
                  </a:lnTo>
                  <a:lnTo>
                    <a:pt x="0" y="8609711"/>
                  </a:lnTo>
                  <a:lnTo>
                    <a:pt x="304" y="8642858"/>
                  </a:lnTo>
                </a:path>
                <a:path w="6883400" h="10017125">
                  <a:moveTo>
                    <a:pt x="85343" y="8514842"/>
                  </a:moveTo>
                  <a:lnTo>
                    <a:pt x="85343" y="8642858"/>
                  </a:lnTo>
                </a:path>
                <a:path w="6883400" h="10017125">
                  <a:moveTo>
                    <a:pt x="304" y="8642858"/>
                  </a:moveTo>
                  <a:lnTo>
                    <a:pt x="0" y="8676767"/>
                  </a:lnTo>
                  <a:lnTo>
                    <a:pt x="2438" y="8676132"/>
                  </a:lnTo>
                  <a:lnTo>
                    <a:pt x="4876" y="8675243"/>
                  </a:lnTo>
                  <a:lnTo>
                    <a:pt x="7619" y="8674862"/>
                  </a:lnTo>
                  <a:lnTo>
                    <a:pt x="10058" y="8674227"/>
                  </a:lnTo>
                  <a:lnTo>
                    <a:pt x="12496" y="8674227"/>
                  </a:lnTo>
                  <a:lnTo>
                    <a:pt x="15239" y="8673973"/>
                  </a:lnTo>
                  <a:lnTo>
                    <a:pt x="17678" y="8673973"/>
                  </a:lnTo>
                  <a:lnTo>
                    <a:pt x="20421" y="8673973"/>
                  </a:lnTo>
                  <a:lnTo>
                    <a:pt x="22859" y="8673973"/>
                  </a:lnTo>
                  <a:lnTo>
                    <a:pt x="25603" y="8674227"/>
                  </a:lnTo>
                  <a:lnTo>
                    <a:pt x="28041" y="8674608"/>
                  </a:lnTo>
                  <a:lnTo>
                    <a:pt x="30784" y="8674862"/>
                  </a:lnTo>
                  <a:lnTo>
                    <a:pt x="33223" y="8675497"/>
                  </a:lnTo>
                  <a:lnTo>
                    <a:pt x="35661" y="8676132"/>
                  </a:lnTo>
                  <a:lnTo>
                    <a:pt x="38100" y="8676767"/>
                  </a:lnTo>
                  <a:lnTo>
                    <a:pt x="40233" y="8677656"/>
                  </a:lnTo>
                  <a:lnTo>
                    <a:pt x="42671" y="8678545"/>
                  </a:lnTo>
                  <a:lnTo>
                    <a:pt x="44805" y="8679815"/>
                  </a:lnTo>
                  <a:lnTo>
                    <a:pt x="46939" y="8680958"/>
                  </a:lnTo>
                  <a:lnTo>
                    <a:pt x="49072" y="8682228"/>
                  </a:lnTo>
                  <a:lnTo>
                    <a:pt x="50901" y="8683752"/>
                  </a:lnTo>
                  <a:lnTo>
                    <a:pt x="52730" y="8685276"/>
                  </a:lnTo>
                  <a:lnTo>
                    <a:pt x="54559" y="8686800"/>
                  </a:lnTo>
                  <a:lnTo>
                    <a:pt x="56083" y="8688578"/>
                  </a:lnTo>
                  <a:lnTo>
                    <a:pt x="57302" y="8690483"/>
                  </a:lnTo>
                  <a:lnTo>
                    <a:pt x="58826" y="8692261"/>
                  </a:lnTo>
                  <a:lnTo>
                    <a:pt x="59740" y="8694420"/>
                  </a:lnTo>
                  <a:lnTo>
                    <a:pt x="60959" y="8696579"/>
                  </a:lnTo>
                  <a:lnTo>
                    <a:pt x="61569" y="8698992"/>
                  </a:lnTo>
                  <a:lnTo>
                    <a:pt x="62179" y="8701405"/>
                  </a:lnTo>
                  <a:lnTo>
                    <a:pt x="62788" y="8703818"/>
                  </a:lnTo>
                  <a:lnTo>
                    <a:pt x="63093" y="8706612"/>
                  </a:lnTo>
                  <a:lnTo>
                    <a:pt x="54254" y="8726678"/>
                  </a:lnTo>
                  <a:lnTo>
                    <a:pt x="52730" y="8728202"/>
                  </a:lnTo>
                  <a:lnTo>
                    <a:pt x="38100" y="8736203"/>
                  </a:lnTo>
                  <a:lnTo>
                    <a:pt x="35966" y="8737092"/>
                  </a:lnTo>
                  <a:lnTo>
                    <a:pt x="33223" y="8737727"/>
                  </a:lnTo>
                  <a:lnTo>
                    <a:pt x="31089" y="8737981"/>
                  </a:lnTo>
                  <a:lnTo>
                    <a:pt x="28346" y="8738616"/>
                  </a:lnTo>
                  <a:lnTo>
                    <a:pt x="25907" y="8738870"/>
                  </a:lnTo>
                  <a:lnTo>
                    <a:pt x="23164" y="8739251"/>
                  </a:lnTo>
                  <a:lnTo>
                    <a:pt x="20726" y="8739251"/>
                  </a:lnTo>
                  <a:lnTo>
                    <a:pt x="17983" y="8739505"/>
                  </a:lnTo>
                  <a:lnTo>
                    <a:pt x="15544" y="8739505"/>
                  </a:lnTo>
                  <a:lnTo>
                    <a:pt x="12801" y="8739251"/>
                  </a:lnTo>
                  <a:lnTo>
                    <a:pt x="10363" y="8739251"/>
                  </a:lnTo>
                  <a:lnTo>
                    <a:pt x="7619" y="8738870"/>
                  </a:lnTo>
                  <a:lnTo>
                    <a:pt x="5181" y="8738616"/>
                  </a:lnTo>
                  <a:lnTo>
                    <a:pt x="2438" y="8738235"/>
                  </a:lnTo>
                  <a:lnTo>
                    <a:pt x="0" y="8737727"/>
                  </a:lnTo>
                  <a:lnTo>
                    <a:pt x="304" y="8771255"/>
                  </a:lnTo>
                </a:path>
                <a:path w="6883400" h="10017125">
                  <a:moveTo>
                    <a:pt x="85343" y="8642858"/>
                  </a:moveTo>
                  <a:lnTo>
                    <a:pt x="85343" y="8771255"/>
                  </a:lnTo>
                </a:path>
                <a:path w="6883400" h="10017125">
                  <a:moveTo>
                    <a:pt x="304" y="8771255"/>
                  </a:moveTo>
                  <a:lnTo>
                    <a:pt x="0" y="8804783"/>
                  </a:lnTo>
                  <a:lnTo>
                    <a:pt x="2438" y="8804148"/>
                  </a:lnTo>
                  <a:lnTo>
                    <a:pt x="4876" y="8803259"/>
                  </a:lnTo>
                  <a:lnTo>
                    <a:pt x="7619" y="8802878"/>
                  </a:lnTo>
                  <a:lnTo>
                    <a:pt x="10058" y="8802624"/>
                  </a:lnTo>
                  <a:lnTo>
                    <a:pt x="12496" y="8802243"/>
                  </a:lnTo>
                  <a:lnTo>
                    <a:pt x="15239" y="8801989"/>
                  </a:lnTo>
                  <a:lnTo>
                    <a:pt x="17678" y="8801989"/>
                  </a:lnTo>
                  <a:lnTo>
                    <a:pt x="20421" y="8801989"/>
                  </a:lnTo>
                  <a:lnTo>
                    <a:pt x="22859" y="8801989"/>
                  </a:lnTo>
                  <a:lnTo>
                    <a:pt x="25603" y="8802243"/>
                  </a:lnTo>
                  <a:lnTo>
                    <a:pt x="28041" y="8802624"/>
                  </a:lnTo>
                  <a:lnTo>
                    <a:pt x="30784" y="8802878"/>
                  </a:lnTo>
                  <a:lnTo>
                    <a:pt x="33223" y="8803513"/>
                  </a:lnTo>
                  <a:lnTo>
                    <a:pt x="35661" y="8804148"/>
                  </a:lnTo>
                  <a:lnTo>
                    <a:pt x="38100" y="8805037"/>
                  </a:lnTo>
                  <a:lnTo>
                    <a:pt x="52730" y="8813292"/>
                  </a:lnTo>
                  <a:lnTo>
                    <a:pt x="54559" y="8814816"/>
                  </a:lnTo>
                  <a:lnTo>
                    <a:pt x="56083" y="8816594"/>
                  </a:lnTo>
                  <a:lnTo>
                    <a:pt x="57302" y="8818499"/>
                  </a:lnTo>
                  <a:lnTo>
                    <a:pt x="58826" y="8820531"/>
                  </a:lnTo>
                  <a:lnTo>
                    <a:pt x="59740" y="8822436"/>
                  </a:lnTo>
                  <a:lnTo>
                    <a:pt x="60959" y="8824849"/>
                  </a:lnTo>
                  <a:lnTo>
                    <a:pt x="61569" y="8827008"/>
                  </a:lnTo>
                  <a:lnTo>
                    <a:pt x="62179" y="8829421"/>
                  </a:lnTo>
                  <a:lnTo>
                    <a:pt x="62788" y="8831834"/>
                  </a:lnTo>
                  <a:lnTo>
                    <a:pt x="63093" y="8834628"/>
                  </a:lnTo>
                  <a:lnTo>
                    <a:pt x="62788" y="8837295"/>
                  </a:lnTo>
                  <a:lnTo>
                    <a:pt x="62179" y="8840089"/>
                  </a:lnTo>
                  <a:lnTo>
                    <a:pt x="54254" y="8854694"/>
                  </a:lnTo>
                  <a:lnTo>
                    <a:pt x="52730" y="8856599"/>
                  </a:lnTo>
                  <a:lnTo>
                    <a:pt x="50901" y="8857742"/>
                  </a:lnTo>
                  <a:lnTo>
                    <a:pt x="49072" y="8859266"/>
                  </a:lnTo>
                  <a:lnTo>
                    <a:pt x="46939" y="8860536"/>
                  </a:lnTo>
                  <a:lnTo>
                    <a:pt x="33223" y="8865743"/>
                  </a:lnTo>
                  <a:lnTo>
                    <a:pt x="31089" y="8866251"/>
                  </a:lnTo>
                  <a:lnTo>
                    <a:pt x="28346" y="8866632"/>
                  </a:lnTo>
                  <a:lnTo>
                    <a:pt x="25907" y="8866886"/>
                  </a:lnTo>
                  <a:lnTo>
                    <a:pt x="23164" y="8867267"/>
                  </a:lnTo>
                  <a:lnTo>
                    <a:pt x="20726" y="8867267"/>
                  </a:lnTo>
                  <a:lnTo>
                    <a:pt x="17983" y="8867521"/>
                  </a:lnTo>
                  <a:lnTo>
                    <a:pt x="15544" y="8867521"/>
                  </a:lnTo>
                  <a:lnTo>
                    <a:pt x="12801" y="8867267"/>
                  </a:lnTo>
                  <a:lnTo>
                    <a:pt x="10363" y="8867267"/>
                  </a:lnTo>
                  <a:lnTo>
                    <a:pt x="7619" y="8866886"/>
                  </a:lnTo>
                  <a:lnTo>
                    <a:pt x="5181" y="8866632"/>
                  </a:lnTo>
                  <a:lnTo>
                    <a:pt x="2438" y="8866251"/>
                  </a:lnTo>
                  <a:lnTo>
                    <a:pt x="0" y="8865743"/>
                  </a:lnTo>
                  <a:lnTo>
                    <a:pt x="304" y="8899271"/>
                  </a:lnTo>
                </a:path>
                <a:path w="6883400" h="10017125">
                  <a:moveTo>
                    <a:pt x="85343" y="8771255"/>
                  </a:moveTo>
                  <a:lnTo>
                    <a:pt x="85343" y="8899271"/>
                  </a:lnTo>
                </a:path>
                <a:path w="6883400" h="10017125">
                  <a:moveTo>
                    <a:pt x="304" y="8899271"/>
                  </a:moveTo>
                  <a:lnTo>
                    <a:pt x="0" y="8932799"/>
                  </a:lnTo>
                  <a:lnTo>
                    <a:pt x="2438" y="8932164"/>
                  </a:lnTo>
                  <a:lnTo>
                    <a:pt x="4876" y="8931529"/>
                  </a:lnTo>
                  <a:lnTo>
                    <a:pt x="7619" y="8930894"/>
                  </a:lnTo>
                  <a:lnTo>
                    <a:pt x="10058" y="8930640"/>
                  </a:lnTo>
                  <a:lnTo>
                    <a:pt x="12496" y="8930259"/>
                  </a:lnTo>
                  <a:lnTo>
                    <a:pt x="15239" y="8930005"/>
                  </a:lnTo>
                  <a:lnTo>
                    <a:pt x="17678" y="8930005"/>
                  </a:lnTo>
                  <a:lnTo>
                    <a:pt x="20421" y="8930005"/>
                  </a:lnTo>
                  <a:lnTo>
                    <a:pt x="22859" y="8930005"/>
                  </a:lnTo>
                  <a:lnTo>
                    <a:pt x="25603" y="8930259"/>
                  </a:lnTo>
                  <a:lnTo>
                    <a:pt x="28041" y="8930640"/>
                  </a:lnTo>
                  <a:lnTo>
                    <a:pt x="30784" y="8930894"/>
                  </a:lnTo>
                  <a:lnTo>
                    <a:pt x="33223" y="8931529"/>
                  </a:lnTo>
                  <a:lnTo>
                    <a:pt x="35661" y="8932164"/>
                  </a:lnTo>
                  <a:lnTo>
                    <a:pt x="38100" y="8933053"/>
                  </a:lnTo>
                  <a:lnTo>
                    <a:pt x="40233" y="8933942"/>
                  </a:lnTo>
                  <a:lnTo>
                    <a:pt x="42671" y="8934831"/>
                  </a:lnTo>
                  <a:lnTo>
                    <a:pt x="44805" y="8935847"/>
                  </a:lnTo>
                  <a:lnTo>
                    <a:pt x="46939" y="8936990"/>
                  </a:lnTo>
                  <a:lnTo>
                    <a:pt x="49072" y="8938260"/>
                  </a:lnTo>
                  <a:lnTo>
                    <a:pt x="50901" y="8939784"/>
                  </a:lnTo>
                  <a:lnTo>
                    <a:pt x="52730" y="8941308"/>
                  </a:lnTo>
                  <a:lnTo>
                    <a:pt x="54559" y="8942832"/>
                  </a:lnTo>
                  <a:lnTo>
                    <a:pt x="56083" y="8944610"/>
                  </a:lnTo>
                  <a:lnTo>
                    <a:pt x="57302" y="8946515"/>
                  </a:lnTo>
                  <a:lnTo>
                    <a:pt x="58826" y="8948547"/>
                  </a:lnTo>
                  <a:lnTo>
                    <a:pt x="59740" y="8950452"/>
                  </a:lnTo>
                  <a:lnTo>
                    <a:pt x="60959" y="8952865"/>
                  </a:lnTo>
                  <a:lnTo>
                    <a:pt x="61569" y="8955024"/>
                  </a:lnTo>
                  <a:lnTo>
                    <a:pt x="62179" y="8957437"/>
                  </a:lnTo>
                  <a:lnTo>
                    <a:pt x="62788" y="8959850"/>
                  </a:lnTo>
                  <a:lnTo>
                    <a:pt x="63093" y="8962644"/>
                  </a:lnTo>
                  <a:lnTo>
                    <a:pt x="62788" y="8965311"/>
                  </a:lnTo>
                  <a:lnTo>
                    <a:pt x="62179" y="8968105"/>
                  </a:lnTo>
                  <a:lnTo>
                    <a:pt x="61569" y="8970518"/>
                  </a:lnTo>
                  <a:lnTo>
                    <a:pt x="60655" y="8972931"/>
                  </a:lnTo>
                  <a:lnTo>
                    <a:pt x="59740" y="8975090"/>
                  </a:lnTo>
                  <a:lnTo>
                    <a:pt x="58521" y="8977249"/>
                  </a:lnTo>
                  <a:lnTo>
                    <a:pt x="57302" y="8979408"/>
                  </a:lnTo>
                  <a:lnTo>
                    <a:pt x="55778" y="8981186"/>
                  </a:lnTo>
                  <a:lnTo>
                    <a:pt x="54254" y="8982710"/>
                  </a:lnTo>
                  <a:lnTo>
                    <a:pt x="52730" y="8984615"/>
                  </a:lnTo>
                  <a:lnTo>
                    <a:pt x="50901" y="8985758"/>
                  </a:lnTo>
                  <a:lnTo>
                    <a:pt x="49072" y="8987282"/>
                  </a:lnTo>
                  <a:lnTo>
                    <a:pt x="46939" y="8988552"/>
                  </a:lnTo>
                  <a:lnTo>
                    <a:pt x="33223" y="8993759"/>
                  </a:lnTo>
                  <a:lnTo>
                    <a:pt x="31089" y="8994267"/>
                  </a:lnTo>
                  <a:lnTo>
                    <a:pt x="28346" y="8994648"/>
                  </a:lnTo>
                  <a:lnTo>
                    <a:pt x="25907" y="8994902"/>
                  </a:lnTo>
                  <a:lnTo>
                    <a:pt x="23164" y="8995283"/>
                  </a:lnTo>
                  <a:lnTo>
                    <a:pt x="20726" y="8995283"/>
                  </a:lnTo>
                  <a:lnTo>
                    <a:pt x="17983" y="8995537"/>
                  </a:lnTo>
                  <a:lnTo>
                    <a:pt x="15544" y="8995537"/>
                  </a:lnTo>
                  <a:lnTo>
                    <a:pt x="12801" y="8995283"/>
                  </a:lnTo>
                  <a:lnTo>
                    <a:pt x="10363" y="8995283"/>
                  </a:lnTo>
                  <a:lnTo>
                    <a:pt x="7619" y="8994902"/>
                  </a:lnTo>
                  <a:lnTo>
                    <a:pt x="5181" y="8994648"/>
                  </a:lnTo>
                  <a:lnTo>
                    <a:pt x="2438" y="8994267"/>
                  </a:lnTo>
                  <a:lnTo>
                    <a:pt x="0" y="8993759"/>
                  </a:lnTo>
                  <a:lnTo>
                    <a:pt x="304" y="9027287"/>
                  </a:lnTo>
                </a:path>
                <a:path w="6883400" h="10017125">
                  <a:moveTo>
                    <a:pt x="85343" y="8899271"/>
                  </a:moveTo>
                  <a:lnTo>
                    <a:pt x="85343" y="9027287"/>
                  </a:lnTo>
                </a:path>
                <a:path w="6883400" h="10017125">
                  <a:moveTo>
                    <a:pt x="304" y="9027287"/>
                  </a:moveTo>
                  <a:lnTo>
                    <a:pt x="0" y="9060815"/>
                  </a:lnTo>
                  <a:lnTo>
                    <a:pt x="2438" y="9060180"/>
                  </a:lnTo>
                  <a:lnTo>
                    <a:pt x="4876" y="9059545"/>
                  </a:lnTo>
                  <a:lnTo>
                    <a:pt x="7619" y="9058910"/>
                  </a:lnTo>
                  <a:lnTo>
                    <a:pt x="10058" y="9058656"/>
                  </a:lnTo>
                  <a:lnTo>
                    <a:pt x="12496" y="9058275"/>
                  </a:lnTo>
                  <a:lnTo>
                    <a:pt x="15239" y="9058021"/>
                  </a:lnTo>
                  <a:lnTo>
                    <a:pt x="17678" y="9058021"/>
                  </a:lnTo>
                  <a:lnTo>
                    <a:pt x="20421" y="9058021"/>
                  </a:lnTo>
                  <a:lnTo>
                    <a:pt x="22859" y="9058021"/>
                  </a:lnTo>
                  <a:lnTo>
                    <a:pt x="25603" y="9058275"/>
                  </a:lnTo>
                  <a:lnTo>
                    <a:pt x="28041" y="9058656"/>
                  </a:lnTo>
                  <a:lnTo>
                    <a:pt x="30784" y="9058910"/>
                  </a:lnTo>
                  <a:lnTo>
                    <a:pt x="33223" y="9059545"/>
                  </a:lnTo>
                  <a:lnTo>
                    <a:pt x="35661" y="9060434"/>
                  </a:lnTo>
                  <a:lnTo>
                    <a:pt x="38100" y="9061069"/>
                  </a:lnTo>
                  <a:lnTo>
                    <a:pt x="40233" y="9061958"/>
                  </a:lnTo>
                  <a:lnTo>
                    <a:pt x="42671" y="9062847"/>
                  </a:lnTo>
                  <a:lnTo>
                    <a:pt x="44805" y="9063863"/>
                  </a:lnTo>
                  <a:lnTo>
                    <a:pt x="46939" y="9065006"/>
                  </a:lnTo>
                  <a:lnTo>
                    <a:pt x="49072" y="9066530"/>
                  </a:lnTo>
                  <a:lnTo>
                    <a:pt x="50901" y="9067800"/>
                  </a:lnTo>
                  <a:lnTo>
                    <a:pt x="52730" y="9069324"/>
                  </a:lnTo>
                  <a:lnTo>
                    <a:pt x="54559" y="9070848"/>
                  </a:lnTo>
                  <a:lnTo>
                    <a:pt x="56083" y="9072626"/>
                  </a:lnTo>
                  <a:lnTo>
                    <a:pt x="57302" y="9074531"/>
                  </a:lnTo>
                  <a:lnTo>
                    <a:pt x="58826" y="9076563"/>
                  </a:lnTo>
                  <a:lnTo>
                    <a:pt x="59740" y="9078722"/>
                  </a:lnTo>
                  <a:lnTo>
                    <a:pt x="63093" y="9090634"/>
                  </a:lnTo>
                  <a:lnTo>
                    <a:pt x="58521" y="9105265"/>
                  </a:lnTo>
                  <a:lnTo>
                    <a:pt x="57302" y="9107398"/>
                  </a:lnTo>
                  <a:lnTo>
                    <a:pt x="55778" y="9109227"/>
                  </a:lnTo>
                  <a:lnTo>
                    <a:pt x="54254" y="9110751"/>
                  </a:lnTo>
                  <a:lnTo>
                    <a:pt x="52730" y="9112580"/>
                  </a:lnTo>
                  <a:lnTo>
                    <a:pt x="50901" y="9114104"/>
                  </a:lnTo>
                  <a:lnTo>
                    <a:pt x="49072" y="9115323"/>
                  </a:lnTo>
                  <a:lnTo>
                    <a:pt x="46939" y="9116542"/>
                  </a:lnTo>
                  <a:lnTo>
                    <a:pt x="44805" y="9117761"/>
                  </a:lnTo>
                  <a:lnTo>
                    <a:pt x="33223" y="9121724"/>
                  </a:lnTo>
                  <a:lnTo>
                    <a:pt x="31089" y="9122333"/>
                  </a:lnTo>
                  <a:lnTo>
                    <a:pt x="28346" y="9122638"/>
                  </a:lnTo>
                  <a:lnTo>
                    <a:pt x="25907" y="9122943"/>
                  </a:lnTo>
                  <a:lnTo>
                    <a:pt x="23164" y="9123248"/>
                  </a:lnTo>
                  <a:lnTo>
                    <a:pt x="20726" y="9123553"/>
                  </a:lnTo>
                  <a:lnTo>
                    <a:pt x="17983" y="9123553"/>
                  </a:lnTo>
                  <a:lnTo>
                    <a:pt x="15544" y="9123553"/>
                  </a:lnTo>
                  <a:lnTo>
                    <a:pt x="12801" y="9123553"/>
                  </a:lnTo>
                  <a:lnTo>
                    <a:pt x="10363" y="9123248"/>
                  </a:lnTo>
                  <a:lnTo>
                    <a:pt x="7619" y="9122943"/>
                  </a:lnTo>
                  <a:lnTo>
                    <a:pt x="5181" y="9122638"/>
                  </a:lnTo>
                  <a:lnTo>
                    <a:pt x="2438" y="9122333"/>
                  </a:lnTo>
                  <a:lnTo>
                    <a:pt x="0" y="9122029"/>
                  </a:lnTo>
                  <a:lnTo>
                    <a:pt x="304" y="9155252"/>
                  </a:lnTo>
                </a:path>
                <a:path w="6883400" h="10017125">
                  <a:moveTo>
                    <a:pt x="85343" y="9027287"/>
                  </a:moveTo>
                  <a:lnTo>
                    <a:pt x="85343" y="9155252"/>
                  </a:lnTo>
                </a:path>
                <a:path w="6883400" h="10017125">
                  <a:moveTo>
                    <a:pt x="304" y="9155252"/>
                  </a:moveTo>
                  <a:lnTo>
                    <a:pt x="0" y="9188780"/>
                  </a:lnTo>
                  <a:lnTo>
                    <a:pt x="2438" y="9188170"/>
                  </a:lnTo>
                  <a:lnTo>
                    <a:pt x="4876" y="9187561"/>
                  </a:lnTo>
                  <a:lnTo>
                    <a:pt x="7619" y="9186951"/>
                  </a:lnTo>
                  <a:lnTo>
                    <a:pt x="10058" y="9186646"/>
                  </a:lnTo>
                  <a:lnTo>
                    <a:pt x="12496" y="9186341"/>
                  </a:lnTo>
                  <a:lnTo>
                    <a:pt x="15239" y="9186037"/>
                  </a:lnTo>
                  <a:lnTo>
                    <a:pt x="17678" y="9186037"/>
                  </a:lnTo>
                  <a:lnTo>
                    <a:pt x="20421" y="9186037"/>
                  </a:lnTo>
                  <a:lnTo>
                    <a:pt x="22859" y="9186037"/>
                  </a:lnTo>
                  <a:lnTo>
                    <a:pt x="25603" y="9186341"/>
                  </a:lnTo>
                  <a:lnTo>
                    <a:pt x="28041" y="9186646"/>
                  </a:lnTo>
                  <a:lnTo>
                    <a:pt x="30784" y="9187256"/>
                  </a:lnTo>
                  <a:lnTo>
                    <a:pt x="33223" y="9187561"/>
                  </a:lnTo>
                  <a:lnTo>
                    <a:pt x="35661" y="9188475"/>
                  </a:lnTo>
                  <a:lnTo>
                    <a:pt x="38100" y="9189085"/>
                  </a:lnTo>
                  <a:lnTo>
                    <a:pt x="40233" y="9189999"/>
                  </a:lnTo>
                  <a:lnTo>
                    <a:pt x="42671" y="9190913"/>
                  </a:lnTo>
                  <a:lnTo>
                    <a:pt x="44805" y="9191828"/>
                  </a:lnTo>
                  <a:lnTo>
                    <a:pt x="46939" y="9193047"/>
                  </a:lnTo>
                  <a:lnTo>
                    <a:pt x="49072" y="9194571"/>
                  </a:lnTo>
                  <a:lnTo>
                    <a:pt x="50901" y="9195790"/>
                  </a:lnTo>
                  <a:lnTo>
                    <a:pt x="52730" y="9197314"/>
                  </a:lnTo>
                  <a:lnTo>
                    <a:pt x="54559" y="9199143"/>
                  </a:lnTo>
                  <a:lnTo>
                    <a:pt x="56083" y="9200667"/>
                  </a:lnTo>
                  <a:lnTo>
                    <a:pt x="57302" y="9202496"/>
                  </a:lnTo>
                  <a:lnTo>
                    <a:pt x="58826" y="9204629"/>
                  </a:lnTo>
                  <a:lnTo>
                    <a:pt x="59740" y="9206763"/>
                  </a:lnTo>
                  <a:lnTo>
                    <a:pt x="60959" y="9208897"/>
                  </a:lnTo>
                  <a:lnTo>
                    <a:pt x="61569" y="9211030"/>
                  </a:lnTo>
                  <a:lnTo>
                    <a:pt x="62179" y="9213469"/>
                  </a:lnTo>
                  <a:lnTo>
                    <a:pt x="62788" y="9216212"/>
                  </a:lnTo>
                  <a:lnTo>
                    <a:pt x="63093" y="9218650"/>
                  </a:lnTo>
                  <a:lnTo>
                    <a:pt x="58521" y="9233281"/>
                  </a:lnTo>
                  <a:lnTo>
                    <a:pt x="57302" y="9235414"/>
                  </a:lnTo>
                  <a:lnTo>
                    <a:pt x="55778" y="9237243"/>
                  </a:lnTo>
                  <a:lnTo>
                    <a:pt x="54254" y="9238767"/>
                  </a:lnTo>
                  <a:lnTo>
                    <a:pt x="52730" y="9240596"/>
                  </a:lnTo>
                  <a:lnTo>
                    <a:pt x="50901" y="9242120"/>
                  </a:lnTo>
                  <a:lnTo>
                    <a:pt x="49072" y="9243339"/>
                  </a:lnTo>
                  <a:lnTo>
                    <a:pt x="46939" y="9244558"/>
                  </a:lnTo>
                  <a:lnTo>
                    <a:pt x="44805" y="9245777"/>
                  </a:lnTo>
                  <a:lnTo>
                    <a:pt x="33223" y="9249740"/>
                  </a:lnTo>
                  <a:lnTo>
                    <a:pt x="31089" y="9250349"/>
                  </a:lnTo>
                  <a:lnTo>
                    <a:pt x="28346" y="9250654"/>
                  </a:lnTo>
                  <a:lnTo>
                    <a:pt x="25907" y="9250959"/>
                  </a:lnTo>
                  <a:lnTo>
                    <a:pt x="23164" y="9251264"/>
                  </a:lnTo>
                  <a:lnTo>
                    <a:pt x="20726" y="9251569"/>
                  </a:lnTo>
                  <a:lnTo>
                    <a:pt x="17983" y="9251569"/>
                  </a:lnTo>
                  <a:lnTo>
                    <a:pt x="15544" y="9251569"/>
                  </a:lnTo>
                  <a:lnTo>
                    <a:pt x="12801" y="9251569"/>
                  </a:lnTo>
                  <a:lnTo>
                    <a:pt x="10363" y="9251264"/>
                  </a:lnTo>
                  <a:lnTo>
                    <a:pt x="7619" y="9250959"/>
                  </a:lnTo>
                  <a:lnTo>
                    <a:pt x="5181" y="9250654"/>
                  </a:lnTo>
                  <a:lnTo>
                    <a:pt x="2438" y="9250349"/>
                  </a:lnTo>
                  <a:lnTo>
                    <a:pt x="0" y="9250045"/>
                  </a:lnTo>
                  <a:lnTo>
                    <a:pt x="304" y="9283268"/>
                  </a:lnTo>
                </a:path>
                <a:path w="6883400" h="10017125">
                  <a:moveTo>
                    <a:pt x="85343" y="9155252"/>
                  </a:moveTo>
                  <a:lnTo>
                    <a:pt x="85343" y="9283268"/>
                  </a:lnTo>
                </a:path>
                <a:path w="6883400" h="10017125">
                  <a:moveTo>
                    <a:pt x="304" y="9283268"/>
                  </a:moveTo>
                  <a:lnTo>
                    <a:pt x="0" y="9316796"/>
                  </a:lnTo>
                  <a:lnTo>
                    <a:pt x="2438" y="9316186"/>
                  </a:lnTo>
                  <a:lnTo>
                    <a:pt x="4876" y="9315577"/>
                  </a:lnTo>
                  <a:lnTo>
                    <a:pt x="7619" y="9314967"/>
                  </a:lnTo>
                  <a:lnTo>
                    <a:pt x="10058" y="9314662"/>
                  </a:lnTo>
                  <a:lnTo>
                    <a:pt x="12496" y="9314357"/>
                  </a:lnTo>
                  <a:lnTo>
                    <a:pt x="15239" y="9314053"/>
                  </a:lnTo>
                  <a:lnTo>
                    <a:pt x="17678" y="9314053"/>
                  </a:lnTo>
                  <a:lnTo>
                    <a:pt x="20421" y="9314053"/>
                  </a:lnTo>
                  <a:lnTo>
                    <a:pt x="22859" y="9314053"/>
                  </a:lnTo>
                  <a:lnTo>
                    <a:pt x="25603" y="9314357"/>
                  </a:lnTo>
                  <a:lnTo>
                    <a:pt x="28041" y="9314662"/>
                  </a:lnTo>
                  <a:lnTo>
                    <a:pt x="30784" y="9315272"/>
                  </a:lnTo>
                  <a:lnTo>
                    <a:pt x="33223" y="9315881"/>
                  </a:lnTo>
                  <a:lnTo>
                    <a:pt x="35661" y="9316491"/>
                  </a:lnTo>
                  <a:lnTo>
                    <a:pt x="38100" y="9317101"/>
                  </a:lnTo>
                  <a:lnTo>
                    <a:pt x="40233" y="9318015"/>
                  </a:lnTo>
                  <a:lnTo>
                    <a:pt x="42671" y="9318929"/>
                  </a:lnTo>
                  <a:lnTo>
                    <a:pt x="44805" y="9319844"/>
                  </a:lnTo>
                  <a:lnTo>
                    <a:pt x="46939" y="9321368"/>
                  </a:lnTo>
                  <a:lnTo>
                    <a:pt x="49072" y="9322587"/>
                  </a:lnTo>
                  <a:lnTo>
                    <a:pt x="57302" y="9330512"/>
                  </a:lnTo>
                  <a:lnTo>
                    <a:pt x="58826" y="9332645"/>
                  </a:lnTo>
                  <a:lnTo>
                    <a:pt x="59740" y="9334779"/>
                  </a:lnTo>
                  <a:lnTo>
                    <a:pt x="60959" y="9336913"/>
                  </a:lnTo>
                  <a:lnTo>
                    <a:pt x="61569" y="9339351"/>
                  </a:lnTo>
                  <a:lnTo>
                    <a:pt x="62179" y="9341485"/>
                  </a:lnTo>
                  <a:lnTo>
                    <a:pt x="62788" y="9344228"/>
                  </a:lnTo>
                  <a:lnTo>
                    <a:pt x="63093" y="9346666"/>
                  </a:lnTo>
                  <a:lnTo>
                    <a:pt x="62788" y="9349714"/>
                  </a:lnTo>
                  <a:lnTo>
                    <a:pt x="62179" y="9352153"/>
                  </a:lnTo>
                  <a:lnTo>
                    <a:pt x="61569" y="9354591"/>
                  </a:lnTo>
                  <a:lnTo>
                    <a:pt x="46939" y="9372574"/>
                  </a:lnTo>
                  <a:lnTo>
                    <a:pt x="44805" y="9373793"/>
                  </a:lnTo>
                  <a:lnTo>
                    <a:pt x="42671" y="9374708"/>
                  </a:lnTo>
                  <a:lnTo>
                    <a:pt x="40538" y="9375622"/>
                  </a:lnTo>
                  <a:lnTo>
                    <a:pt x="38100" y="9376537"/>
                  </a:lnTo>
                  <a:lnTo>
                    <a:pt x="35966" y="9377451"/>
                  </a:lnTo>
                  <a:lnTo>
                    <a:pt x="33223" y="9377756"/>
                  </a:lnTo>
                  <a:lnTo>
                    <a:pt x="31089" y="9378365"/>
                  </a:lnTo>
                  <a:lnTo>
                    <a:pt x="28346" y="9378975"/>
                  </a:lnTo>
                  <a:lnTo>
                    <a:pt x="25907" y="9379280"/>
                  </a:lnTo>
                  <a:lnTo>
                    <a:pt x="23164" y="9379280"/>
                  </a:lnTo>
                  <a:lnTo>
                    <a:pt x="20726" y="9379585"/>
                  </a:lnTo>
                  <a:lnTo>
                    <a:pt x="17983" y="9379585"/>
                  </a:lnTo>
                  <a:lnTo>
                    <a:pt x="15544" y="9379585"/>
                  </a:lnTo>
                  <a:lnTo>
                    <a:pt x="12801" y="9379585"/>
                  </a:lnTo>
                  <a:lnTo>
                    <a:pt x="10363" y="9379280"/>
                  </a:lnTo>
                  <a:lnTo>
                    <a:pt x="7619" y="9379280"/>
                  </a:lnTo>
                  <a:lnTo>
                    <a:pt x="5181" y="9378670"/>
                  </a:lnTo>
                  <a:lnTo>
                    <a:pt x="2438" y="9378365"/>
                  </a:lnTo>
                  <a:lnTo>
                    <a:pt x="0" y="9378061"/>
                  </a:lnTo>
                  <a:lnTo>
                    <a:pt x="304" y="9411284"/>
                  </a:lnTo>
                </a:path>
                <a:path w="6883400" h="10017125">
                  <a:moveTo>
                    <a:pt x="85343" y="9283268"/>
                  </a:moveTo>
                  <a:lnTo>
                    <a:pt x="85343" y="9411284"/>
                  </a:lnTo>
                </a:path>
                <a:path w="6883400" h="10017125">
                  <a:moveTo>
                    <a:pt x="304" y="9411284"/>
                  </a:moveTo>
                  <a:lnTo>
                    <a:pt x="0" y="9444812"/>
                  </a:lnTo>
                  <a:lnTo>
                    <a:pt x="2438" y="9444202"/>
                  </a:lnTo>
                  <a:lnTo>
                    <a:pt x="4876" y="9443593"/>
                  </a:lnTo>
                  <a:lnTo>
                    <a:pt x="7619" y="9442983"/>
                  </a:lnTo>
                  <a:lnTo>
                    <a:pt x="10058" y="9442678"/>
                  </a:lnTo>
                  <a:lnTo>
                    <a:pt x="12496" y="9442373"/>
                  </a:lnTo>
                  <a:lnTo>
                    <a:pt x="15239" y="9442373"/>
                  </a:lnTo>
                  <a:lnTo>
                    <a:pt x="17678" y="9442069"/>
                  </a:lnTo>
                  <a:lnTo>
                    <a:pt x="20421" y="9442069"/>
                  </a:lnTo>
                  <a:lnTo>
                    <a:pt x="22859" y="9442373"/>
                  </a:lnTo>
                  <a:lnTo>
                    <a:pt x="25603" y="9442373"/>
                  </a:lnTo>
                  <a:lnTo>
                    <a:pt x="28041" y="9442678"/>
                  </a:lnTo>
                  <a:lnTo>
                    <a:pt x="30784" y="9443288"/>
                  </a:lnTo>
                  <a:lnTo>
                    <a:pt x="33223" y="9443897"/>
                  </a:lnTo>
                  <a:lnTo>
                    <a:pt x="35661" y="9444507"/>
                  </a:lnTo>
                  <a:lnTo>
                    <a:pt x="38100" y="9445117"/>
                  </a:lnTo>
                  <a:lnTo>
                    <a:pt x="40233" y="9446031"/>
                  </a:lnTo>
                  <a:lnTo>
                    <a:pt x="42671" y="9446945"/>
                  </a:lnTo>
                  <a:lnTo>
                    <a:pt x="44805" y="9448165"/>
                  </a:lnTo>
                  <a:lnTo>
                    <a:pt x="46939" y="9449384"/>
                  </a:lnTo>
                  <a:lnTo>
                    <a:pt x="49072" y="9450603"/>
                  </a:lnTo>
                  <a:lnTo>
                    <a:pt x="50901" y="9452127"/>
                  </a:lnTo>
                  <a:lnTo>
                    <a:pt x="52730" y="9453346"/>
                  </a:lnTo>
                  <a:lnTo>
                    <a:pt x="54559" y="9455175"/>
                  </a:lnTo>
                  <a:lnTo>
                    <a:pt x="56083" y="9456699"/>
                  </a:lnTo>
                  <a:lnTo>
                    <a:pt x="57302" y="9458528"/>
                  </a:lnTo>
                  <a:lnTo>
                    <a:pt x="58826" y="9460661"/>
                  </a:lnTo>
                  <a:lnTo>
                    <a:pt x="59740" y="9462795"/>
                  </a:lnTo>
                  <a:lnTo>
                    <a:pt x="60959" y="9464929"/>
                  </a:lnTo>
                  <a:lnTo>
                    <a:pt x="61569" y="9467367"/>
                  </a:lnTo>
                  <a:lnTo>
                    <a:pt x="62179" y="9469501"/>
                  </a:lnTo>
                  <a:lnTo>
                    <a:pt x="62788" y="9472244"/>
                  </a:lnTo>
                  <a:lnTo>
                    <a:pt x="63093" y="9474682"/>
                  </a:lnTo>
                  <a:lnTo>
                    <a:pt x="62788" y="9477730"/>
                  </a:lnTo>
                  <a:lnTo>
                    <a:pt x="62179" y="9480169"/>
                  </a:lnTo>
                  <a:lnTo>
                    <a:pt x="61569" y="9482607"/>
                  </a:lnTo>
                  <a:lnTo>
                    <a:pt x="55778" y="9493275"/>
                  </a:lnTo>
                  <a:lnTo>
                    <a:pt x="54254" y="9495104"/>
                  </a:lnTo>
                  <a:lnTo>
                    <a:pt x="52730" y="9496628"/>
                  </a:lnTo>
                  <a:lnTo>
                    <a:pt x="50901" y="9498152"/>
                  </a:lnTo>
                  <a:lnTo>
                    <a:pt x="49072" y="9499371"/>
                  </a:lnTo>
                  <a:lnTo>
                    <a:pt x="46939" y="9500590"/>
                  </a:lnTo>
                  <a:lnTo>
                    <a:pt x="44805" y="9501809"/>
                  </a:lnTo>
                  <a:lnTo>
                    <a:pt x="42671" y="9502724"/>
                  </a:lnTo>
                  <a:lnTo>
                    <a:pt x="40538" y="9503943"/>
                  </a:lnTo>
                  <a:lnTo>
                    <a:pt x="38100" y="9504553"/>
                  </a:lnTo>
                  <a:lnTo>
                    <a:pt x="35966" y="9505467"/>
                  </a:lnTo>
                  <a:lnTo>
                    <a:pt x="33223" y="9506077"/>
                  </a:lnTo>
                  <a:lnTo>
                    <a:pt x="31089" y="9506381"/>
                  </a:lnTo>
                  <a:lnTo>
                    <a:pt x="28346" y="9506991"/>
                  </a:lnTo>
                  <a:lnTo>
                    <a:pt x="25907" y="9507296"/>
                  </a:lnTo>
                  <a:lnTo>
                    <a:pt x="23164" y="9507296"/>
                  </a:lnTo>
                  <a:lnTo>
                    <a:pt x="20726" y="9507601"/>
                  </a:lnTo>
                  <a:lnTo>
                    <a:pt x="17983" y="9507601"/>
                  </a:lnTo>
                  <a:lnTo>
                    <a:pt x="15544" y="9507601"/>
                  </a:lnTo>
                  <a:lnTo>
                    <a:pt x="12801" y="9507601"/>
                  </a:lnTo>
                  <a:lnTo>
                    <a:pt x="10363" y="9507296"/>
                  </a:lnTo>
                  <a:lnTo>
                    <a:pt x="7619" y="9507296"/>
                  </a:lnTo>
                  <a:lnTo>
                    <a:pt x="5181" y="9506686"/>
                  </a:lnTo>
                  <a:lnTo>
                    <a:pt x="2438" y="9506381"/>
                  </a:lnTo>
                  <a:lnTo>
                    <a:pt x="0" y="9506077"/>
                  </a:lnTo>
                  <a:lnTo>
                    <a:pt x="304" y="9539300"/>
                  </a:lnTo>
                </a:path>
                <a:path w="6883400" h="10017125">
                  <a:moveTo>
                    <a:pt x="85343" y="9411284"/>
                  </a:moveTo>
                  <a:lnTo>
                    <a:pt x="85343" y="9539300"/>
                  </a:lnTo>
                </a:path>
                <a:path w="6883400" h="10017125">
                  <a:moveTo>
                    <a:pt x="304" y="9539300"/>
                  </a:moveTo>
                  <a:lnTo>
                    <a:pt x="0" y="9573133"/>
                  </a:lnTo>
                  <a:lnTo>
                    <a:pt x="2438" y="9572218"/>
                  </a:lnTo>
                  <a:lnTo>
                    <a:pt x="4876" y="9571609"/>
                  </a:lnTo>
                  <a:lnTo>
                    <a:pt x="7619" y="9571304"/>
                  </a:lnTo>
                  <a:lnTo>
                    <a:pt x="10058" y="9570694"/>
                  </a:lnTo>
                  <a:lnTo>
                    <a:pt x="12496" y="9570389"/>
                  </a:lnTo>
                  <a:lnTo>
                    <a:pt x="15239" y="9570389"/>
                  </a:lnTo>
                  <a:lnTo>
                    <a:pt x="17678" y="9570085"/>
                  </a:lnTo>
                  <a:lnTo>
                    <a:pt x="20421" y="9570085"/>
                  </a:lnTo>
                  <a:lnTo>
                    <a:pt x="22859" y="9570389"/>
                  </a:lnTo>
                  <a:lnTo>
                    <a:pt x="25603" y="9570389"/>
                  </a:lnTo>
                  <a:lnTo>
                    <a:pt x="28041" y="9570999"/>
                  </a:lnTo>
                  <a:lnTo>
                    <a:pt x="30784" y="9571304"/>
                  </a:lnTo>
                  <a:lnTo>
                    <a:pt x="33223" y="9571913"/>
                  </a:lnTo>
                  <a:lnTo>
                    <a:pt x="35661" y="9572523"/>
                  </a:lnTo>
                  <a:lnTo>
                    <a:pt x="38100" y="9573133"/>
                  </a:lnTo>
                  <a:lnTo>
                    <a:pt x="40233" y="9574047"/>
                  </a:lnTo>
                  <a:lnTo>
                    <a:pt x="42671" y="9574961"/>
                  </a:lnTo>
                  <a:lnTo>
                    <a:pt x="44805" y="9576181"/>
                  </a:lnTo>
                  <a:lnTo>
                    <a:pt x="46939" y="9577400"/>
                  </a:lnTo>
                  <a:lnTo>
                    <a:pt x="49072" y="9578619"/>
                  </a:lnTo>
                  <a:lnTo>
                    <a:pt x="50901" y="9580143"/>
                  </a:lnTo>
                  <a:lnTo>
                    <a:pt x="52730" y="9581667"/>
                  </a:lnTo>
                  <a:lnTo>
                    <a:pt x="54559" y="9583191"/>
                  </a:lnTo>
                  <a:lnTo>
                    <a:pt x="56083" y="9585020"/>
                  </a:lnTo>
                  <a:lnTo>
                    <a:pt x="57302" y="9586849"/>
                  </a:lnTo>
                  <a:lnTo>
                    <a:pt x="58826" y="9588677"/>
                  </a:lnTo>
                  <a:lnTo>
                    <a:pt x="59740" y="9590811"/>
                  </a:lnTo>
                  <a:lnTo>
                    <a:pt x="60959" y="9592945"/>
                  </a:lnTo>
                  <a:lnTo>
                    <a:pt x="61569" y="9595383"/>
                  </a:lnTo>
                  <a:lnTo>
                    <a:pt x="62179" y="9597517"/>
                  </a:lnTo>
                  <a:lnTo>
                    <a:pt x="62788" y="9600260"/>
                  </a:lnTo>
                  <a:lnTo>
                    <a:pt x="63093" y="9603003"/>
                  </a:lnTo>
                  <a:lnTo>
                    <a:pt x="62788" y="9605746"/>
                  </a:lnTo>
                  <a:lnTo>
                    <a:pt x="62179" y="9608185"/>
                  </a:lnTo>
                  <a:lnTo>
                    <a:pt x="61569" y="9610928"/>
                  </a:lnTo>
                  <a:lnTo>
                    <a:pt x="49072" y="9627387"/>
                  </a:lnTo>
                  <a:lnTo>
                    <a:pt x="46939" y="9628911"/>
                  </a:lnTo>
                  <a:lnTo>
                    <a:pt x="44805" y="9629825"/>
                  </a:lnTo>
                  <a:lnTo>
                    <a:pt x="42671" y="9631045"/>
                  </a:lnTo>
                  <a:lnTo>
                    <a:pt x="40538" y="9631959"/>
                  </a:lnTo>
                  <a:lnTo>
                    <a:pt x="38100" y="9632569"/>
                  </a:lnTo>
                  <a:lnTo>
                    <a:pt x="35966" y="9633483"/>
                  </a:lnTo>
                  <a:lnTo>
                    <a:pt x="33223" y="9634093"/>
                  </a:lnTo>
                  <a:lnTo>
                    <a:pt x="31089" y="9634397"/>
                  </a:lnTo>
                  <a:lnTo>
                    <a:pt x="28346" y="9635007"/>
                  </a:lnTo>
                  <a:lnTo>
                    <a:pt x="25907" y="9635312"/>
                  </a:lnTo>
                  <a:lnTo>
                    <a:pt x="23164" y="9635312"/>
                  </a:lnTo>
                  <a:lnTo>
                    <a:pt x="20726" y="9635617"/>
                  </a:lnTo>
                  <a:lnTo>
                    <a:pt x="17983" y="9635617"/>
                  </a:lnTo>
                  <a:lnTo>
                    <a:pt x="15544" y="9635617"/>
                  </a:lnTo>
                  <a:lnTo>
                    <a:pt x="12801" y="9635617"/>
                  </a:lnTo>
                  <a:lnTo>
                    <a:pt x="10363" y="9635312"/>
                  </a:lnTo>
                  <a:lnTo>
                    <a:pt x="7619" y="9635312"/>
                  </a:lnTo>
                  <a:lnTo>
                    <a:pt x="5181" y="9635007"/>
                  </a:lnTo>
                  <a:lnTo>
                    <a:pt x="2438" y="9634702"/>
                  </a:lnTo>
                  <a:lnTo>
                    <a:pt x="0" y="9634093"/>
                  </a:lnTo>
                  <a:lnTo>
                    <a:pt x="304" y="9667316"/>
                  </a:lnTo>
                </a:path>
                <a:path w="6883400" h="10017125">
                  <a:moveTo>
                    <a:pt x="85343" y="9539300"/>
                  </a:moveTo>
                  <a:lnTo>
                    <a:pt x="85343" y="9667316"/>
                  </a:lnTo>
                </a:path>
                <a:path w="6883400" h="10017125">
                  <a:moveTo>
                    <a:pt x="304" y="9667316"/>
                  </a:moveTo>
                  <a:lnTo>
                    <a:pt x="0" y="9701149"/>
                  </a:lnTo>
                  <a:lnTo>
                    <a:pt x="2438" y="9700539"/>
                  </a:lnTo>
                  <a:lnTo>
                    <a:pt x="4876" y="9699625"/>
                  </a:lnTo>
                  <a:lnTo>
                    <a:pt x="7619" y="9699320"/>
                  </a:lnTo>
                  <a:lnTo>
                    <a:pt x="10058" y="9698710"/>
                  </a:lnTo>
                  <a:lnTo>
                    <a:pt x="12496" y="9698405"/>
                  </a:lnTo>
                  <a:lnTo>
                    <a:pt x="25603" y="9698405"/>
                  </a:lnTo>
                  <a:lnTo>
                    <a:pt x="28041" y="9699015"/>
                  </a:lnTo>
                  <a:lnTo>
                    <a:pt x="30784" y="9699320"/>
                  </a:lnTo>
                  <a:lnTo>
                    <a:pt x="33223" y="9699929"/>
                  </a:lnTo>
                  <a:lnTo>
                    <a:pt x="35661" y="9700539"/>
                  </a:lnTo>
                  <a:lnTo>
                    <a:pt x="38100" y="9701149"/>
                  </a:lnTo>
                  <a:lnTo>
                    <a:pt x="40233" y="9702063"/>
                  </a:lnTo>
                  <a:lnTo>
                    <a:pt x="42671" y="9702977"/>
                  </a:lnTo>
                  <a:lnTo>
                    <a:pt x="44805" y="9704197"/>
                  </a:lnTo>
                  <a:lnTo>
                    <a:pt x="46939" y="9705416"/>
                  </a:lnTo>
                  <a:lnTo>
                    <a:pt x="49072" y="9706635"/>
                  </a:lnTo>
                  <a:lnTo>
                    <a:pt x="50901" y="9708159"/>
                  </a:lnTo>
                  <a:lnTo>
                    <a:pt x="52730" y="9709683"/>
                  </a:lnTo>
                  <a:lnTo>
                    <a:pt x="54559" y="9711207"/>
                  </a:lnTo>
                  <a:lnTo>
                    <a:pt x="56083" y="9713036"/>
                  </a:lnTo>
                  <a:lnTo>
                    <a:pt x="57302" y="9714865"/>
                  </a:lnTo>
                  <a:lnTo>
                    <a:pt x="58826" y="9716693"/>
                  </a:lnTo>
                  <a:lnTo>
                    <a:pt x="59740" y="9718827"/>
                  </a:lnTo>
                  <a:lnTo>
                    <a:pt x="60959" y="9720961"/>
                  </a:lnTo>
                  <a:lnTo>
                    <a:pt x="61569" y="9723399"/>
                  </a:lnTo>
                  <a:lnTo>
                    <a:pt x="62179" y="9725837"/>
                  </a:lnTo>
                  <a:lnTo>
                    <a:pt x="62788" y="9728276"/>
                  </a:lnTo>
                  <a:lnTo>
                    <a:pt x="63093" y="9731019"/>
                  </a:lnTo>
                  <a:lnTo>
                    <a:pt x="62788" y="9733762"/>
                  </a:lnTo>
                  <a:lnTo>
                    <a:pt x="62179" y="9736201"/>
                  </a:lnTo>
                  <a:lnTo>
                    <a:pt x="61569" y="9738944"/>
                  </a:lnTo>
                  <a:lnTo>
                    <a:pt x="54254" y="9751136"/>
                  </a:lnTo>
                  <a:lnTo>
                    <a:pt x="52730" y="9752660"/>
                  </a:lnTo>
                  <a:lnTo>
                    <a:pt x="50901" y="9754184"/>
                  </a:lnTo>
                  <a:lnTo>
                    <a:pt x="49072" y="9755708"/>
                  </a:lnTo>
                  <a:lnTo>
                    <a:pt x="46939" y="9756927"/>
                  </a:lnTo>
                  <a:lnTo>
                    <a:pt x="44805" y="9757841"/>
                  </a:lnTo>
                  <a:lnTo>
                    <a:pt x="42671" y="9759061"/>
                  </a:lnTo>
                  <a:lnTo>
                    <a:pt x="40538" y="9759975"/>
                  </a:lnTo>
                  <a:lnTo>
                    <a:pt x="38100" y="9760585"/>
                  </a:lnTo>
                  <a:lnTo>
                    <a:pt x="35966" y="9761499"/>
                  </a:lnTo>
                  <a:lnTo>
                    <a:pt x="33223" y="9762109"/>
                  </a:lnTo>
                  <a:lnTo>
                    <a:pt x="31089" y="9762413"/>
                  </a:lnTo>
                  <a:lnTo>
                    <a:pt x="28346" y="9763023"/>
                  </a:lnTo>
                  <a:lnTo>
                    <a:pt x="25907" y="9763328"/>
                  </a:lnTo>
                  <a:lnTo>
                    <a:pt x="23164" y="9763633"/>
                  </a:lnTo>
                  <a:lnTo>
                    <a:pt x="20726" y="9763633"/>
                  </a:lnTo>
                  <a:lnTo>
                    <a:pt x="17983" y="9763937"/>
                  </a:lnTo>
                  <a:lnTo>
                    <a:pt x="15544" y="9763937"/>
                  </a:lnTo>
                  <a:lnTo>
                    <a:pt x="12801" y="9763633"/>
                  </a:lnTo>
                  <a:lnTo>
                    <a:pt x="10363" y="9763633"/>
                  </a:lnTo>
                  <a:lnTo>
                    <a:pt x="7619" y="9763328"/>
                  </a:lnTo>
                  <a:lnTo>
                    <a:pt x="5181" y="9763023"/>
                  </a:lnTo>
                  <a:lnTo>
                    <a:pt x="2438" y="9762718"/>
                  </a:lnTo>
                  <a:lnTo>
                    <a:pt x="0" y="9762109"/>
                  </a:lnTo>
                  <a:lnTo>
                    <a:pt x="304" y="9795637"/>
                  </a:lnTo>
                </a:path>
                <a:path w="6883400" h="10017125">
                  <a:moveTo>
                    <a:pt x="85343" y="9667316"/>
                  </a:moveTo>
                  <a:lnTo>
                    <a:pt x="85343" y="9795637"/>
                  </a:lnTo>
                </a:path>
                <a:path w="6883400" h="10017125">
                  <a:moveTo>
                    <a:pt x="304" y="9795637"/>
                  </a:moveTo>
                  <a:lnTo>
                    <a:pt x="0" y="9829165"/>
                  </a:lnTo>
                  <a:lnTo>
                    <a:pt x="2438" y="9828555"/>
                  </a:lnTo>
                  <a:lnTo>
                    <a:pt x="4876" y="9827641"/>
                  </a:lnTo>
                  <a:lnTo>
                    <a:pt x="7619" y="9827336"/>
                  </a:lnTo>
                  <a:lnTo>
                    <a:pt x="10058" y="9827031"/>
                  </a:lnTo>
                  <a:lnTo>
                    <a:pt x="12496" y="9826726"/>
                  </a:lnTo>
                  <a:lnTo>
                    <a:pt x="15239" y="9826421"/>
                  </a:lnTo>
                  <a:lnTo>
                    <a:pt x="17678" y="9826421"/>
                  </a:lnTo>
                  <a:lnTo>
                    <a:pt x="20421" y="9826421"/>
                  </a:lnTo>
                  <a:lnTo>
                    <a:pt x="22859" y="9826421"/>
                  </a:lnTo>
                  <a:lnTo>
                    <a:pt x="25603" y="9826726"/>
                  </a:lnTo>
                  <a:lnTo>
                    <a:pt x="28041" y="9827031"/>
                  </a:lnTo>
                  <a:lnTo>
                    <a:pt x="30784" y="9827336"/>
                  </a:lnTo>
                  <a:lnTo>
                    <a:pt x="33223" y="9827945"/>
                  </a:lnTo>
                  <a:lnTo>
                    <a:pt x="35661" y="9828555"/>
                  </a:lnTo>
                  <a:lnTo>
                    <a:pt x="38100" y="9829165"/>
                  </a:lnTo>
                  <a:lnTo>
                    <a:pt x="40233" y="9830079"/>
                  </a:lnTo>
                  <a:lnTo>
                    <a:pt x="42671" y="9831298"/>
                  </a:lnTo>
                  <a:lnTo>
                    <a:pt x="44805" y="9832213"/>
                  </a:lnTo>
                  <a:lnTo>
                    <a:pt x="46939" y="9833432"/>
                  </a:lnTo>
                  <a:lnTo>
                    <a:pt x="49072" y="9834651"/>
                  </a:lnTo>
                  <a:lnTo>
                    <a:pt x="50901" y="9836175"/>
                  </a:lnTo>
                  <a:lnTo>
                    <a:pt x="52730" y="9837699"/>
                  </a:lnTo>
                  <a:lnTo>
                    <a:pt x="54559" y="9839223"/>
                  </a:lnTo>
                  <a:lnTo>
                    <a:pt x="56083" y="9841052"/>
                  </a:lnTo>
                  <a:lnTo>
                    <a:pt x="57302" y="9842881"/>
                  </a:lnTo>
                  <a:lnTo>
                    <a:pt x="58826" y="9845014"/>
                  </a:lnTo>
                  <a:lnTo>
                    <a:pt x="59740" y="9846843"/>
                  </a:lnTo>
                  <a:lnTo>
                    <a:pt x="60959" y="9848977"/>
                  </a:lnTo>
                  <a:lnTo>
                    <a:pt x="61569" y="9851415"/>
                  </a:lnTo>
                  <a:lnTo>
                    <a:pt x="62179" y="9853853"/>
                  </a:lnTo>
                  <a:lnTo>
                    <a:pt x="62788" y="9856292"/>
                  </a:lnTo>
                  <a:lnTo>
                    <a:pt x="63093" y="9859035"/>
                  </a:lnTo>
                  <a:lnTo>
                    <a:pt x="62788" y="9861778"/>
                  </a:lnTo>
                  <a:lnTo>
                    <a:pt x="62179" y="9864521"/>
                  </a:lnTo>
                  <a:lnTo>
                    <a:pt x="54254" y="9879152"/>
                  </a:lnTo>
                  <a:lnTo>
                    <a:pt x="52730" y="9880676"/>
                  </a:lnTo>
                  <a:lnTo>
                    <a:pt x="50901" y="9882200"/>
                  </a:lnTo>
                  <a:lnTo>
                    <a:pt x="49072" y="9883724"/>
                  </a:lnTo>
                  <a:lnTo>
                    <a:pt x="46939" y="9884943"/>
                  </a:lnTo>
                  <a:lnTo>
                    <a:pt x="44805" y="9886162"/>
                  </a:lnTo>
                  <a:lnTo>
                    <a:pt x="42671" y="9887077"/>
                  </a:lnTo>
                  <a:lnTo>
                    <a:pt x="40538" y="9887991"/>
                  </a:lnTo>
                  <a:lnTo>
                    <a:pt x="38100" y="9888601"/>
                  </a:lnTo>
                  <a:lnTo>
                    <a:pt x="35966" y="9889515"/>
                  </a:lnTo>
                  <a:lnTo>
                    <a:pt x="33223" y="9890125"/>
                  </a:lnTo>
                  <a:lnTo>
                    <a:pt x="31089" y="9890734"/>
                  </a:lnTo>
                  <a:lnTo>
                    <a:pt x="28346" y="9891039"/>
                  </a:lnTo>
                  <a:lnTo>
                    <a:pt x="25907" y="9891344"/>
                  </a:lnTo>
                  <a:lnTo>
                    <a:pt x="23164" y="9891649"/>
                  </a:lnTo>
                  <a:lnTo>
                    <a:pt x="20726" y="9891649"/>
                  </a:lnTo>
                  <a:lnTo>
                    <a:pt x="17983" y="9891953"/>
                  </a:lnTo>
                  <a:lnTo>
                    <a:pt x="15544" y="9891953"/>
                  </a:lnTo>
                  <a:lnTo>
                    <a:pt x="12801" y="9891649"/>
                  </a:lnTo>
                  <a:lnTo>
                    <a:pt x="10363" y="9891649"/>
                  </a:lnTo>
                  <a:lnTo>
                    <a:pt x="7619" y="9891344"/>
                  </a:lnTo>
                  <a:lnTo>
                    <a:pt x="5181" y="9891039"/>
                  </a:lnTo>
                  <a:lnTo>
                    <a:pt x="2438" y="9890734"/>
                  </a:lnTo>
                  <a:lnTo>
                    <a:pt x="0" y="9890125"/>
                  </a:lnTo>
                  <a:lnTo>
                    <a:pt x="304" y="9923653"/>
                  </a:lnTo>
                </a:path>
              </a:pathLst>
            </a:custGeom>
            <a:ln w="3175">
              <a:solidFill>
                <a:srgbClr val="00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/>
          <p:nvPr/>
        </p:nvSpPr>
        <p:spPr>
          <a:xfrm>
            <a:off x="426415" y="10136123"/>
            <a:ext cx="0" cy="128270"/>
          </a:xfrm>
          <a:custGeom>
            <a:avLst/>
            <a:gdLst/>
            <a:ahLst/>
            <a:cxnLst/>
            <a:rect l="l" t="t" r="r" b="b"/>
            <a:pathLst>
              <a:path h="128270">
                <a:moveTo>
                  <a:pt x="0" y="0"/>
                </a:moveTo>
                <a:lnTo>
                  <a:pt x="0" y="128015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439991" y="451103"/>
          <a:ext cx="6699250" cy="98185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890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326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754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56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60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поверхні;</a:t>
                      </a:r>
                      <a:r>
                        <a:rPr sz="1400" spc="-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видноколо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21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22960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Гриміти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8445" indent="-192405">
                        <a:lnSpc>
                          <a:spcPts val="1540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Створювати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або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видавати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гучні,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різкі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звуки,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гуркіт.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58445" indent="-192405">
                        <a:lnSpc>
                          <a:spcPts val="1610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Говорити голосно,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підвищеним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тоном.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66675" marR="135890">
                        <a:lnSpc>
                          <a:spcPts val="1610"/>
                        </a:lnSpc>
                        <a:spcBef>
                          <a:spcPts val="10"/>
                        </a:spcBef>
                        <a:buFont typeface="Times New Roman"/>
                        <a:buAutoNum type="arabicParenR"/>
                        <a:tabLst>
                          <a:tab pos="259715" algn="l"/>
                        </a:tabLst>
                      </a:pP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перен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Користуватися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великою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популярністю,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заслужити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славу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22173">
                <a:tc>
                  <a:txBody>
                    <a:bodyPr/>
                    <a:lstStyle/>
                    <a:p>
                      <a:pPr marL="78105">
                        <a:lnSpc>
                          <a:spcPts val="1605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Грім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505459">
                        <a:lnSpc>
                          <a:spcPts val="1610"/>
                        </a:lnSpc>
                        <a:spcBef>
                          <a:spcPts val="10"/>
                        </a:spcBef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Гуркіт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тріск,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супроводять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електричні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розряди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атмосфері.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58445" indent="-192405">
                        <a:lnSpc>
                          <a:spcPts val="1570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Сильні,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гучні</a:t>
                      </a:r>
                      <a:r>
                        <a:rPr sz="14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звуки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127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18998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Депутат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8445" indent="-192405">
                        <a:lnSpc>
                          <a:spcPts val="1540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Член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органу</a:t>
                      </a:r>
                      <a:r>
                        <a:rPr sz="14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державної</a:t>
                      </a:r>
                      <a:r>
                        <a:rPr sz="14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влади,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обраний виборцями.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66675" marR="852169">
                        <a:lnSpc>
                          <a:spcPts val="1610"/>
                        </a:lnSpc>
                        <a:spcBef>
                          <a:spcPts val="15"/>
                        </a:spcBef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Обрана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або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визначена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особа,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уповноважена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для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виконання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якого-небудь доручення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4527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Дециметр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512445">
                        <a:lnSpc>
                          <a:spcPts val="161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Одиниця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довжини,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дорівнює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одній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десятій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частині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метра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0311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Директор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Керівник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підприємства,</a:t>
                      </a:r>
                      <a:r>
                        <a:rPr sz="14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установи,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навчального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закладу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826389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Електрика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896619">
                        <a:lnSpc>
                          <a:spcPts val="1610"/>
                        </a:lnSpc>
                        <a:spcBef>
                          <a:spcPts val="5"/>
                        </a:spcBef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Форма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енергії,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зумовлена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рухом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частинок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матерії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(електронів,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позитронів,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протонів)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618998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Кипіти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506730">
                        <a:lnSpc>
                          <a:spcPts val="1610"/>
                        </a:lnSpc>
                        <a:spcBef>
                          <a:spcPts val="5"/>
                        </a:spcBef>
                        <a:buAutoNum type="arabicParenR"/>
                        <a:tabLst>
                          <a:tab pos="259715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Клекотіти,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пінитися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під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час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нагрівання,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випускаючи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пару,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нагрівшись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до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100°С.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58445" indent="-192405">
                        <a:lnSpc>
                          <a:spcPts val="1545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Бурхливо,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палко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 виявлятися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(про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почуття),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переживати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14527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Кишеня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304165">
                        <a:lnSpc>
                          <a:spcPts val="161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Частина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одягу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вигляді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пришитої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до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нього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торбинки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для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дрібних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речей,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грошей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14528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Колектив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396875">
                        <a:lnSpc>
                          <a:spcPts val="161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Група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людей,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об’єднаних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спільною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роботою,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спільними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інтересами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417829">
                <a:tc>
                  <a:txBody>
                    <a:bodyPr/>
                    <a:lstStyle/>
                    <a:p>
                      <a:pPr marL="78105">
                        <a:lnSpc>
                          <a:spcPts val="162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Картата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282575">
                        <a:lnSpc>
                          <a:spcPts val="161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Із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 чотирикутними візерунками,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малюнками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(про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 тканину,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одяг)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414527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Комбайн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391795">
                        <a:lnSpc>
                          <a:spcPts val="1610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Складна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машина,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одночасно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виконує</a:t>
                      </a:r>
                      <a:r>
                        <a:rPr sz="14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роботу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кількох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механізмів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0311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Комбайнер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Той,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хто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водить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комбайн,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керує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ним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Комп’ютер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Електронна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обчислювальна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машина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(ЕОМ)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417956">
                <a:tc>
                  <a:txBody>
                    <a:bodyPr/>
                    <a:lstStyle/>
                    <a:p>
                      <a:pPr marL="78105">
                        <a:lnSpc>
                          <a:spcPts val="160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Коридор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383540">
                        <a:lnSpc>
                          <a:spcPts val="161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Вузький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(переважно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довгий)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прохід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середині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будинку,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який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з’єднує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окремі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кімнати,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квартири,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тощо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414527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Космонавт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513080">
                        <a:lnSpc>
                          <a:spcPts val="161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Спеціально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підготовлена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людина,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здійснює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політ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космічному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просторі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літальному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апараті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618998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Кукурудза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141605">
                        <a:lnSpc>
                          <a:spcPts val="161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Однорічна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рослина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родини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злакових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із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дуже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високим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 стеблом,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широким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листям,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із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крупними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зернами,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зібраними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початок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618743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Метал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180975">
                        <a:lnSpc>
                          <a:spcPts val="161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Хімічно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проста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речовина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або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сплав,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який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відзначається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блиском,</a:t>
                      </a:r>
                      <a:r>
                        <a:rPr sz="14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ковкістю,</a:t>
                      </a:r>
                      <a:r>
                        <a:rPr sz="1400" spc="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плавкістю</a:t>
                      </a:r>
                      <a:r>
                        <a:rPr sz="14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і здатністю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проводити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тепло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електрику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13741">
                <a:tc>
                  <a:txBody>
                    <a:bodyPr/>
                    <a:lstStyle/>
                    <a:p>
                      <a:pPr marL="78105">
                        <a:lnSpc>
                          <a:spcPts val="158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Минулий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80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Час,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який 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минув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414477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Очерет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122555">
                        <a:lnSpc>
                          <a:spcPts val="1610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Багаторічна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водяна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чи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болотна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трав’яниста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рослина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родини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злакових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із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високим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стеблом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Пиріг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Печений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виріб</a:t>
                      </a:r>
                      <a:r>
                        <a:rPr sz="1400" spc="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із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тіста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начинкою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482803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  <a:p>
                      <a:pPr marR="16510" algn="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16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5080" marB="0"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99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448360" y="457148"/>
            <a:ext cx="6350" cy="9119870"/>
          </a:xfrm>
          <a:custGeom>
            <a:avLst/>
            <a:gdLst/>
            <a:ahLst/>
            <a:cxnLst/>
            <a:rect l="l" t="t" r="r" b="b"/>
            <a:pathLst>
              <a:path w="6350" h="9119870">
                <a:moveTo>
                  <a:pt x="6096" y="8710930"/>
                </a:moveTo>
                <a:lnTo>
                  <a:pt x="0" y="8710930"/>
                </a:lnTo>
                <a:lnTo>
                  <a:pt x="0" y="9119362"/>
                </a:lnTo>
                <a:lnTo>
                  <a:pt x="6096" y="9119362"/>
                </a:lnTo>
                <a:lnTo>
                  <a:pt x="6096" y="8710930"/>
                </a:lnTo>
                <a:close/>
              </a:path>
              <a:path w="6350" h="9119870">
                <a:moveTo>
                  <a:pt x="6096" y="8497316"/>
                </a:moveTo>
                <a:lnTo>
                  <a:pt x="0" y="8497316"/>
                </a:lnTo>
                <a:lnTo>
                  <a:pt x="0" y="8704885"/>
                </a:lnTo>
                <a:lnTo>
                  <a:pt x="6096" y="8704885"/>
                </a:lnTo>
                <a:lnTo>
                  <a:pt x="6096" y="8497316"/>
                </a:lnTo>
                <a:close/>
              </a:path>
              <a:path w="6350" h="9119870">
                <a:moveTo>
                  <a:pt x="6096" y="7878496"/>
                </a:moveTo>
                <a:lnTo>
                  <a:pt x="0" y="7878496"/>
                </a:lnTo>
                <a:lnTo>
                  <a:pt x="0" y="8491144"/>
                </a:lnTo>
                <a:lnTo>
                  <a:pt x="6096" y="8491144"/>
                </a:lnTo>
                <a:lnTo>
                  <a:pt x="6096" y="7878496"/>
                </a:lnTo>
                <a:close/>
              </a:path>
              <a:path w="6350" h="9119870">
                <a:moveTo>
                  <a:pt x="6096" y="7259447"/>
                </a:moveTo>
                <a:lnTo>
                  <a:pt x="0" y="7259447"/>
                </a:lnTo>
                <a:lnTo>
                  <a:pt x="0" y="7872400"/>
                </a:lnTo>
                <a:lnTo>
                  <a:pt x="6096" y="7872400"/>
                </a:lnTo>
                <a:lnTo>
                  <a:pt x="6096" y="7259447"/>
                </a:lnTo>
                <a:close/>
              </a:path>
              <a:path w="6350" h="9119870">
                <a:moveTo>
                  <a:pt x="6096" y="6844970"/>
                </a:moveTo>
                <a:lnTo>
                  <a:pt x="0" y="6844970"/>
                </a:lnTo>
                <a:lnTo>
                  <a:pt x="0" y="7253402"/>
                </a:lnTo>
                <a:lnTo>
                  <a:pt x="6096" y="7253402"/>
                </a:lnTo>
                <a:lnTo>
                  <a:pt x="6096" y="6844970"/>
                </a:lnTo>
                <a:close/>
              </a:path>
              <a:path w="6350" h="9119870">
                <a:moveTo>
                  <a:pt x="6096" y="6427089"/>
                </a:moveTo>
                <a:lnTo>
                  <a:pt x="0" y="6427089"/>
                </a:lnTo>
                <a:lnTo>
                  <a:pt x="0" y="6838874"/>
                </a:lnTo>
                <a:lnTo>
                  <a:pt x="6096" y="6838874"/>
                </a:lnTo>
                <a:lnTo>
                  <a:pt x="6096" y="6427089"/>
                </a:lnTo>
                <a:close/>
              </a:path>
              <a:path w="6350" h="9119870">
                <a:moveTo>
                  <a:pt x="6096" y="6216713"/>
                </a:moveTo>
                <a:lnTo>
                  <a:pt x="0" y="6216713"/>
                </a:lnTo>
                <a:lnTo>
                  <a:pt x="0" y="6420917"/>
                </a:lnTo>
                <a:lnTo>
                  <a:pt x="6096" y="6420917"/>
                </a:lnTo>
                <a:lnTo>
                  <a:pt x="6096" y="6216713"/>
                </a:lnTo>
                <a:close/>
              </a:path>
              <a:path w="6350" h="9119870">
                <a:moveTo>
                  <a:pt x="6096" y="6006401"/>
                </a:moveTo>
                <a:lnTo>
                  <a:pt x="0" y="6006401"/>
                </a:lnTo>
                <a:lnTo>
                  <a:pt x="0" y="6210605"/>
                </a:lnTo>
                <a:lnTo>
                  <a:pt x="6096" y="6210605"/>
                </a:lnTo>
                <a:lnTo>
                  <a:pt x="6096" y="6006401"/>
                </a:lnTo>
                <a:close/>
              </a:path>
              <a:path w="6350" h="9119870">
                <a:moveTo>
                  <a:pt x="6096" y="5591861"/>
                </a:moveTo>
                <a:lnTo>
                  <a:pt x="0" y="5591861"/>
                </a:lnTo>
                <a:lnTo>
                  <a:pt x="0" y="6000293"/>
                </a:lnTo>
                <a:lnTo>
                  <a:pt x="6096" y="6000293"/>
                </a:lnTo>
                <a:lnTo>
                  <a:pt x="6096" y="5591861"/>
                </a:lnTo>
                <a:close/>
              </a:path>
              <a:path w="6350" h="9119870">
                <a:moveTo>
                  <a:pt x="6096" y="5173980"/>
                </a:moveTo>
                <a:lnTo>
                  <a:pt x="0" y="5173980"/>
                </a:lnTo>
                <a:lnTo>
                  <a:pt x="0" y="5585765"/>
                </a:lnTo>
                <a:lnTo>
                  <a:pt x="6096" y="5585765"/>
                </a:lnTo>
                <a:lnTo>
                  <a:pt x="6096" y="5173980"/>
                </a:lnTo>
                <a:close/>
              </a:path>
              <a:path w="6350" h="9119870">
                <a:moveTo>
                  <a:pt x="6096" y="4759515"/>
                </a:moveTo>
                <a:lnTo>
                  <a:pt x="0" y="4759515"/>
                </a:lnTo>
                <a:lnTo>
                  <a:pt x="0" y="5167935"/>
                </a:lnTo>
                <a:lnTo>
                  <a:pt x="6096" y="5167935"/>
                </a:lnTo>
                <a:lnTo>
                  <a:pt x="6096" y="4759515"/>
                </a:lnTo>
                <a:close/>
              </a:path>
              <a:path w="6350" h="9119870">
                <a:moveTo>
                  <a:pt x="6096" y="4344987"/>
                </a:moveTo>
                <a:lnTo>
                  <a:pt x="0" y="4344987"/>
                </a:lnTo>
                <a:lnTo>
                  <a:pt x="0" y="4753407"/>
                </a:lnTo>
                <a:lnTo>
                  <a:pt x="6096" y="4753407"/>
                </a:lnTo>
                <a:lnTo>
                  <a:pt x="6096" y="4344987"/>
                </a:lnTo>
                <a:close/>
              </a:path>
              <a:path w="6350" h="9119870">
                <a:moveTo>
                  <a:pt x="6096" y="3725926"/>
                </a:moveTo>
                <a:lnTo>
                  <a:pt x="0" y="3725926"/>
                </a:lnTo>
                <a:lnTo>
                  <a:pt x="0" y="4338879"/>
                </a:lnTo>
                <a:lnTo>
                  <a:pt x="6096" y="4338879"/>
                </a:lnTo>
                <a:lnTo>
                  <a:pt x="6096" y="3725926"/>
                </a:lnTo>
                <a:close/>
              </a:path>
              <a:path w="6350" h="9119870">
                <a:moveTo>
                  <a:pt x="6096" y="2899664"/>
                </a:moveTo>
                <a:lnTo>
                  <a:pt x="0" y="2899664"/>
                </a:lnTo>
                <a:lnTo>
                  <a:pt x="0" y="3719880"/>
                </a:lnTo>
                <a:lnTo>
                  <a:pt x="6096" y="3719880"/>
                </a:lnTo>
                <a:lnTo>
                  <a:pt x="6096" y="2899664"/>
                </a:lnTo>
                <a:close/>
              </a:path>
              <a:path w="6350" h="9119870">
                <a:moveTo>
                  <a:pt x="6096" y="2689275"/>
                </a:moveTo>
                <a:lnTo>
                  <a:pt x="0" y="2689275"/>
                </a:lnTo>
                <a:lnTo>
                  <a:pt x="0" y="2893491"/>
                </a:lnTo>
                <a:lnTo>
                  <a:pt x="6096" y="2893491"/>
                </a:lnTo>
                <a:lnTo>
                  <a:pt x="6096" y="2689275"/>
                </a:lnTo>
                <a:close/>
              </a:path>
              <a:path w="6350" h="9119870">
                <a:moveTo>
                  <a:pt x="6096" y="2274747"/>
                </a:moveTo>
                <a:lnTo>
                  <a:pt x="0" y="2274747"/>
                </a:lnTo>
                <a:lnTo>
                  <a:pt x="0" y="2683179"/>
                </a:lnTo>
                <a:lnTo>
                  <a:pt x="6096" y="2683179"/>
                </a:lnTo>
                <a:lnTo>
                  <a:pt x="6096" y="2274747"/>
                </a:lnTo>
                <a:close/>
              </a:path>
              <a:path w="6350" h="9119870">
                <a:moveTo>
                  <a:pt x="6096" y="1655699"/>
                </a:moveTo>
                <a:lnTo>
                  <a:pt x="0" y="1655699"/>
                </a:lnTo>
                <a:lnTo>
                  <a:pt x="0" y="2268651"/>
                </a:lnTo>
                <a:lnTo>
                  <a:pt x="6096" y="2268651"/>
                </a:lnTo>
                <a:lnTo>
                  <a:pt x="6096" y="1655699"/>
                </a:lnTo>
                <a:close/>
              </a:path>
              <a:path w="6350" h="9119870">
                <a:moveTo>
                  <a:pt x="6096" y="1033653"/>
                </a:moveTo>
                <a:lnTo>
                  <a:pt x="0" y="1033653"/>
                </a:lnTo>
                <a:lnTo>
                  <a:pt x="0" y="1649653"/>
                </a:lnTo>
                <a:lnTo>
                  <a:pt x="6096" y="1649653"/>
                </a:lnTo>
                <a:lnTo>
                  <a:pt x="6096" y="1033653"/>
                </a:lnTo>
                <a:close/>
              </a:path>
              <a:path w="6350" h="9119870">
                <a:moveTo>
                  <a:pt x="6096" y="210629"/>
                </a:moveTo>
                <a:lnTo>
                  <a:pt x="0" y="210629"/>
                </a:lnTo>
                <a:lnTo>
                  <a:pt x="0" y="1027480"/>
                </a:lnTo>
                <a:lnTo>
                  <a:pt x="6096" y="1027480"/>
                </a:lnTo>
                <a:lnTo>
                  <a:pt x="6096" y="210629"/>
                </a:lnTo>
                <a:close/>
              </a:path>
              <a:path w="6350" h="9119870">
                <a:moveTo>
                  <a:pt x="6096" y="0"/>
                </a:moveTo>
                <a:lnTo>
                  <a:pt x="0" y="0"/>
                </a:lnTo>
                <a:lnTo>
                  <a:pt x="0" y="204520"/>
                </a:lnTo>
                <a:lnTo>
                  <a:pt x="6096" y="204520"/>
                </a:lnTo>
                <a:lnTo>
                  <a:pt x="60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7138669" y="10136123"/>
            <a:ext cx="0" cy="128270"/>
          </a:xfrm>
          <a:custGeom>
            <a:avLst/>
            <a:gdLst/>
            <a:ahLst/>
            <a:cxnLst/>
            <a:rect l="l" t="t" r="r" b="b"/>
            <a:pathLst>
              <a:path h="128270">
                <a:moveTo>
                  <a:pt x="0" y="128015"/>
                </a:moveTo>
                <a:lnTo>
                  <a:pt x="0" y="0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340182" y="339597"/>
            <a:ext cx="6885305" cy="10019030"/>
            <a:chOff x="340182" y="339597"/>
            <a:chExt cx="6885305" cy="10019030"/>
          </a:xfrm>
        </p:grpSpPr>
        <p:sp>
          <p:nvSpPr>
            <p:cNvPr id="6" name="object 6"/>
            <p:cNvSpPr/>
            <p:nvPr/>
          </p:nvSpPr>
          <p:spPr>
            <a:xfrm>
              <a:off x="448360" y="9582607"/>
              <a:ext cx="6350" cy="204470"/>
            </a:xfrm>
            <a:custGeom>
              <a:avLst/>
              <a:gdLst/>
              <a:ahLst/>
              <a:cxnLst/>
              <a:rect l="l" t="t" r="r" b="b"/>
              <a:pathLst>
                <a:path w="6350" h="204470">
                  <a:moveTo>
                    <a:pt x="6095" y="0"/>
                  </a:moveTo>
                  <a:lnTo>
                    <a:pt x="0" y="0"/>
                  </a:lnTo>
                  <a:lnTo>
                    <a:pt x="0" y="204216"/>
                  </a:lnTo>
                  <a:lnTo>
                    <a:pt x="6095" y="204216"/>
                  </a:lnTo>
                  <a:lnTo>
                    <a:pt x="60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41071" y="340486"/>
              <a:ext cx="6883400" cy="10017125"/>
            </a:xfrm>
            <a:custGeom>
              <a:avLst/>
              <a:gdLst/>
              <a:ahLst/>
              <a:cxnLst/>
              <a:rect l="l" t="t" r="r" b="b"/>
              <a:pathLst>
                <a:path w="6883400" h="10017125">
                  <a:moveTo>
                    <a:pt x="304" y="93852"/>
                  </a:moveTo>
                  <a:lnTo>
                    <a:pt x="304" y="60325"/>
                  </a:lnTo>
                  <a:lnTo>
                    <a:pt x="3352" y="60960"/>
                  </a:lnTo>
                  <a:lnTo>
                    <a:pt x="6705" y="61595"/>
                  </a:lnTo>
                  <a:lnTo>
                    <a:pt x="9753" y="61849"/>
                  </a:lnTo>
                  <a:lnTo>
                    <a:pt x="13106" y="62102"/>
                  </a:lnTo>
                  <a:lnTo>
                    <a:pt x="16459" y="62483"/>
                  </a:lnTo>
                  <a:lnTo>
                    <a:pt x="19507" y="62483"/>
                  </a:lnTo>
                  <a:lnTo>
                    <a:pt x="22555" y="62102"/>
                  </a:lnTo>
                  <a:lnTo>
                    <a:pt x="25907" y="61849"/>
                  </a:lnTo>
                  <a:lnTo>
                    <a:pt x="50291" y="46608"/>
                  </a:lnTo>
                  <a:lnTo>
                    <a:pt x="52730" y="43306"/>
                  </a:lnTo>
                  <a:lnTo>
                    <a:pt x="55168" y="40258"/>
                  </a:lnTo>
                  <a:lnTo>
                    <a:pt x="56997" y="37211"/>
                  </a:lnTo>
                  <a:lnTo>
                    <a:pt x="58826" y="34163"/>
                  </a:lnTo>
                  <a:lnTo>
                    <a:pt x="60350" y="31369"/>
                  </a:lnTo>
                  <a:lnTo>
                    <a:pt x="61569" y="28321"/>
                  </a:lnTo>
                  <a:lnTo>
                    <a:pt x="62483" y="25526"/>
                  </a:lnTo>
                  <a:lnTo>
                    <a:pt x="63398" y="22860"/>
                  </a:lnTo>
                  <a:lnTo>
                    <a:pt x="64007" y="20066"/>
                  </a:lnTo>
                  <a:lnTo>
                    <a:pt x="64007" y="17399"/>
                  </a:lnTo>
                  <a:lnTo>
                    <a:pt x="64312" y="14604"/>
                  </a:lnTo>
                  <a:lnTo>
                    <a:pt x="60655" y="0"/>
                  </a:lnTo>
                  <a:lnTo>
                    <a:pt x="93573" y="253"/>
                  </a:lnTo>
                </a:path>
                <a:path w="6883400" h="10017125">
                  <a:moveTo>
                    <a:pt x="85343" y="93852"/>
                  </a:moveTo>
                  <a:lnTo>
                    <a:pt x="85343" y="85344"/>
                  </a:lnTo>
                  <a:lnTo>
                    <a:pt x="93573" y="85344"/>
                  </a:lnTo>
                </a:path>
                <a:path w="6883400" h="10017125">
                  <a:moveTo>
                    <a:pt x="93573" y="253"/>
                  </a:moveTo>
                  <a:lnTo>
                    <a:pt x="126796" y="253"/>
                  </a:lnTo>
                  <a:lnTo>
                    <a:pt x="126187" y="2413"/>
                  </a:lnTo>
                  <a:lnTo>
                    <a:pt x="125577" y="5206"/>
                  </a:lnTo>
                  <a:lnTo>
                    <a:pt x="125272" y="7620"/>
                  </a:lnTo>
                  <a:lnTo>
                    <a:pt x="124663" y="10032"/>
                  </a:lnTo>
                  <a:lnTo>
                    <a:pt x="124358" y="12826"/>
                  </a:lnTo>
                  <a:lnTo>
                    <a:pt x="124358" y="15240"/>
                  </a:lnTo>
                  <a:lnTo>
                    <a:pt x="124053" y="17906"/>
                  </a:lnTo>
                  <a:lnTo>
                    <a:pt x="124053" y="20447"/>
                  </a:lnTo>
                  <a:lnTo>
                    <a:pt x="124358" y="23114"/>
                  </a:lnTo>
                  <a:lnTo>
                    <a:pt x="124358" y="25526"/>
                  </a:lnTo>
                  <a:lnTo>
                    <a:pt x="124967" y="28321"/>
                  </a:lnTo>
                  <a:lnTo>
                    <a:pt x="125272" y="30733"/>
                  </a:lnTo>
                  <a:lnTo>
                    <a:pt x="125882" y="33147"/>
                  </a:lnTo>
                  <a:lnTo>
                    <a:pt x="126492" y="35687"/>
                  </a:lnTo>
                  <a:lnTo>
                    <a:pt x="127101" y="38100"/>
                  </a:lnTo>
                  <a:lnTo>
                    <a:pt x="128015" y="40513"/>
                  </a:lnTo>
                  <a:lnTo>
                    <a:pt x="128930" y="42672"/>
                  </a:lnTo>
                  <a:lnTo>
                    <a:pt x="129844" y="45085"/>
                  </a:lnTo>
                  <a:lnTo>
                    <a:pt x="131064" y="47244"/>
                  </a:lnTo>
                  <a:lnTo>
                    <a:pt x="132283" y="49022"/>
                  </a:lnTo>
                  <a:lnTo>
                    <a:pt x="133807" y="50926"/>
                  </a:lnTo>
                  <a:lnTo>
                    <a:pt x="135026" y="52704"/>
                  </a:lnTo>
                  <a:lnTo>
                    <a:pt x="136855" y="54482"/>
                  </a:lnTo>
                  <a:lnTo>
                    <a:pt x="138379" y="56006"/>
                  </a:lnTo>
                  <a:lnTo>
                    <a:pt x="140208" y="57530"/>
                  </a:lnTo>
                  <a:lnTo>
                    <a:pt x="142036" y="58800"/>
                  </a:lnTo>
                  <a:lnTo>
                    <a:pt x="144170" y="60071"/>
                  </a:lnTo>
                  <a:lnTo>
                    <a:pt x="146303" y="60960"/>
                  </a:lnTo>
                  <a:lnTo>
                    <a:pt x="148437" y="61595"/>
                  </a:lnTo>
                  <a:lnTo>
                    <a:pt x="150875" y="62483"/>
                  </a:lnTo>
                  <a:lnTo>
                    <a:pt x="153314" y="62738"/>
                  </a:lnTo>
                  <a:lnTo>
                    <a:pt x="155752" y="63119"/>
                  </a:lnTo>
                  <a:lnTo>
                    <a:pt x="158495" y="62738"/>
                  </a:lnTo>
                  <a:lnTo>
                    <a:pt x="161239" y="62102"/>
                  </a:lnTo>
                  <a:lnTo>
                    <a:pt x="163677" y="61595"/>
                  </a:lnTo>
                  <a:lnTo>
                    <a:pt x="165811" y="60578"/>
                  </a:lnTo>
                  <a:lnTo>
                    <a:pt x="167944" y="59690"/>
                  </a:lnTo>
                  <a:lnTo>
                    <a:pt x="170078" y="58547"/>
                  </a:lnTo>
                  <a:lnTo>
                    <a:pt x="178308" y="50926"/>
                  </a:lnTo>
                  <a:lnTo>
                    <a:pt x="179831" y="49022"/>
                  </a:lnTo>
                  <a:lnTo>
                    <a:pt x="184708" y="38353"/>
                  </a:lnTo>
                  <a:lnTo>
                    <a:pt x="185623" y="35941"/>
                  </a:lnTo>
                  <a:lnTo>
                    <a:pt x="185928" y="33527"/>
                  </a:lnTo>
                  <a:lnTo>
                    <a:pt x="186537" y="31115"/>
                  </a:lnTo>
                  <a:lnTo>
                    <a:pt x="186842" y="28575"/>
                  </a:lnTo>
                  <a:lnTo>
                    <a:pt x="187147" y="25907"/>
                  </a:lnTo>
                  <a:lnTo>
                    <a:pt x="187451" y="23495"/>
                  </a:lnTo>
                  <a:lnTo>
                    <a:pt x="187756" y="20700"/>
                  </a:lnTo>
                  <a:lnTo>
                    <a:pt x="187756" y="18288"/>
                  </a:lnTo>
                  <a:lnTo>
                    <a:pt x="187756" y="15494"/>
                  </a:lnTo>
                  <a:lnTo>
                    <a:pt x="187756" y="13080"/>
                  </a:lnTo>
                  <a:lnTo>
                    <a:pt x="187451" y="10287"/>
                  </a:lnTo>
                  <a:lnTo>
                    <a:pt x="187147" y="7874"/>
                  </a:lnTo>
                  <a:lnTo>
                    <a:pt x="186842" y="5206"/>
                  </a:lnTo>
                  <a:lnTo>
                    <a:pt x="186537" y="2667"/>
                  </a:lnTo>
                  <a:lnTo>
                    <a:pt x="186232" y="253"/>
                  </a:lnTo>
                  <a:lnTo>
                    <a:pt x="218541" y="253"/>
                  </a:lnTo>
                </a:path>
                <a:path w="6883400" h="10017125">
                  <a:moveTo>
                    <a:pt x="93573" y="85344"/>
                  </a:moveTo>
                  <a:lnTo>
                    <a:pt x="218541" y="85344"/>
                  </a:lnTo>
                </a:path>
                <a:path w="6883400" h="10017125">
                  <a:moveTo>
                    <a:pt x="218541" y="253"/>
                  </a:moveTo>
                  <a:lnTo>
                    <a:pt x="251764" y="253"/>
                  </a:lnTo>
                  <a:lnTo>
                    <a:pt x="251155" y="2413"/>
                  </a:lnTo>
                  <a:lnTo>
                    <a:pt x="250545" y="5206"/>
                  </a:lnTo>
                  <a:lnTo>
                    <a:pt x="250240" y="7620"/>
                  </a:lnTo>
                  <a:lnTo>
                    <a:pt x="249631" y="10032"/>
                  </a:lnTo>
                  <a:lnTo>
                    <a:pt x="249326" y="12826"/>
                  </a:lnTo>
                  <a:lnTo>
                    <a:pt x="249326" y="25526"/>
                  </a:lnTo>
                  <a:lnTo>
                    <a:pt x="249936" y="28321"/>
                  </a:lnTo>
                  <a:lnTo>
                    <a:pt x="250240" y="30733"/>
                  </a:lnTo>
                  <a:lnTo>
                    <a:pt x="250850" y="33147"/>
                  </a:lnTo>
                  <a:lnTo>
                    <a:pt x="251459" y="35687"/>
                  </a:lnTo>
                  <a:lnTo>
                    <a:pt x="252069" y="38100"/>
                  </a:lnTo>
                  <a:lnTo>
                    <a:pt x="252984" y="40513"/>
                  </a:lnTo>
                  <a:lnTo>
                    <a:pt x="253898" y="42672"/>
                  </a:lnTo>
                  <a:lnTo>
                    <a:pt x="254812" y="45085"/>
                  </a:lnTo>
                  <a:lnTo>
                    <a:pt x="267309" y="58800"/>
                  </a:lnTo>
                  <a:lnTo>
                    <a:pt x="269138" y="60071"/>
                  </a:lnTo>
                  <a:lnTo>
                    <a:pt x="271272" y="60960"/>
                  </a:lnTo>
                  <a:lnTo>
                    <a:pt x="273710" y="61595"/>
                  </a:lnTo>
                  <a:lnTo>
                    <a:pt x="275844" y="62483"/>
                  </a:lnTo>
                  <a:lnTo>
                    <a:pt x="278282" y="62738"/>
                  </a:lnTo>
                  <a:lnTo>
                    <a:pt x="280720" y="63119"/>
                  </a:lnTo>
                  <a:lnTo>
                    <a:pt x="283464" y="62738"/>
                  </a:lnTo>
                  <a:lnTo>
                    <a:pt x="286207" y="62102"/>
                  </a:lnTo>
                  <a:lnTo>
                    <a:pt x="288645" y="61595"/>
                  </a:lnTo>
                  <a:lnTo>
                    <a:pt x="290779" y="60578"/>
                  </a:lnTo>
                  <a:lnTo>
                    <a:pt x="292912" y="59690"/>
                  </a:lnTo>
                  <a:lnTo>
                    <a:pt x="295046" y="58547"/>
                  </a:lnTo>
                  <a:lnTo>
                    <a:pt x="296875" y="57276"/>
                  </a:lnTo>
                  <a:lnTo>
                    <a:pt x="299008" y="56006"/>
                  </a:lnTo>
                  <a:lnTo>
                    <a:pt x="300532" y="54228"/>
                  </a:lnTo>
                  <a:lnTo>
                    <a:pt x="302056" y="52704"/>
                  </a:lnTo>
                  <a:lnTo>
                    <a:pt x="303580" y="50926"/>
                  </a:lnTo>
                  <a:lnTo>
                    <a:pt x="304800" y="49022"/>
                  </a:lnTo>
                  <a:lnTo>
                    <a:pt x="306019" y="46863"/>
                  </a:lnTo>
                  <a:lnTo>
                    <a:pt x="307238" y="45085"/>
                  </a:lnTo>
                  <a:lnTo>
                    <a:pt x="308152" y="42672"/>
                  </a:lnTo>
                  <a:lnTo>
                    <a:pt x="309067" y="40513"/>
                  </a:lnTo>
                  <a:lnTo>
                    <a:pt x="309676" y="38353"/>
                  </a:lnTo>
                  <a:lnTo>
                    <a:pt x="310591" y="35941"/>
                  </a:lnTo>
                  <a:lnTo>
                    <a:pt x="310895" y="33527"/>
                  </a:lnTo>
                  <a:lnTo>
                    <a:pt x="311505" y="31115"/>
                  </a:lnTo>
                  <a:lnTo>
                    <a:pt x="312115" y="28575"/>
                  </a:lnTo>
                  <a:lnTo>
                    <a:pt x="312115" y="25907"/>
                  </a:lnTo>
                  <a:lnTo>
                    <a:pt x="312420" y="23495"/>
                  </a:lnTo>
                  <a:lnTo>
                    <a:pt x="312724" y="20700"/>
                  </a:lnTo>
                  <a:lnTo>
                    <a:pt x="312724" y="18288"/>
                  </a:lnTo>
                  <a:lnTo>
                    <a:pt x="312724" y="15494"/>
                  </a:lnTo>
                  <a:lnTo>
                    <a:pt x="312724" y="13080"/>
                  </a:lnTo>
                  <a:lnTo>
                    <a:pt x="312420" y="10287"/>
                  </a:lnTo>
                  <a:lnTo>
                    <a:pt x="312115" y="7874"/>
                  </a:lnTo>
                  <a:lnTo>
                    <a:pt x="311810" y="5206"/>
                  </a:lnTo>
                  <a:lnTo>
                    <a:pt x="311505" y="2667"/>
                  </a:lnTo>
                  <a:lnTo>
                    <a:pt x="311200" y="253"/>
                  </a:lnTo>
                  <a:lnTo>
                    <a:pt x="343509" y="253"/>
                  </a:lnTo>
                </a:path>
                <a:path w="6883400" h="10017125">
                  <a:moveTo>
                    <a:pt x="218541" y="85344"/>
                  </a:moveTo>
                  <a:lnTo>
                    <a:pt x="343509" y="85344"/>
                  </a:lnTo>
                </a:path>
                <a:path w="6883400" h="10017125">
                  <a:moveTo>
                    <a:pt x="343509" y="253"/>
                  </a:moveTo>
                  <a:lnTo>
                    <a:pt x="377037" y="253"/>
                  </a:lnTo>
                  <a:lnTo>
                    <a:pt x="376428" y="2413"/>
                  </a:lnTo>
                  <a:lnTo>
                    <a:pt x="375513" y="5206"/>
                  </a:lnTo>
                  <a:lnTo>
                    <a:pt x="375208" y="7620"/>
                  </a:lnTo>
                  <a:lnTo>
                    <a:pt x="374903" y="10032"/>
                  </a:lnTo>
                  <a:lnTo>
                    <a:pt x="374599" y="12826"/>
                  </a:lnTo>
                  <a:lnTo>
                    <a:pt x="374294" y="15240"/>
                  </a:lnTo>
                  <a:lnTo>
                    <a:pt x="374294" y="17906"/>
                  </a:lnTo>
                  <a:lnTo>
                    <a:pt x="374294" y="20447"/>
                  </a:lnTo>
                  <a:lnTo>
                    <a:pt x="374294" y="23114"/>
                  </a:lnTo>
                  <a:lnTo>
                    <a:pt x="374599" y="25526"/>
                  </a:lnTo>
                  <a:lnTo>
                    <a:pt x="374903" y="28321"/>
                  </a:lnTo>
                  <a:lnTo>
                    <a:pt x="375208" y="30733"/>
                  </a:lnTo>
                  <a:lnTo>
                    <a:pt x="375818" y="33147"/>
                  </a:lnTo>
                  <a:lnTo>
                    <a:pt x="376428" y="35687"/>
                  </a:lnTo>
                  <a:lnTo>
                    <a:pt x="382523" y="49022"/>
                  </a:lnTo>
                  <a:lnTo>
                    <a:pt x="383743" y="50926"/>
                  </a:lnTo>
                  <a:lnTo>
                    <a:pt x="385267" y="52704"/>
                  </a:lnTo>
                  <a:lnTo>
                    <a:pt x="386791" y="54482"/>
                  </a:lnTo>
                  <a:lnTo>
                    <a:pt x="388315" y="56006"/>
                  </a:lnTo>
                  <a:lnTo>
                    <a:pt x="390144" y="57530"/>
                  </a:lnTo>
                  <a:lnTo>
                    <a:pt x="392277" y="58800"/>
                  </a:lnTo>
                  <a:lnTo>
                    <a:pt x="394106" y="60071"/>
                  </a:lnTo>
                  <a:lnTo>
                    <a:pt x="396239" y="60960"/>
                  </a:lnTo>
                  <a:lnTo>
                    <a:pt x="398678" y="61595"/>
                  </a:lnTo>
                  <a:lnTo>
                    <a:pt x="400811" y="62483"/>
                  </a:lnTo>
                  <a:lnTo>
                    <a:pt x="403250" y="62738"/>
                  </a:lnTo>
                  <a:lnTo>
                    <a:pt x="405993" y="63119"/>
                  </a:lnTo>
                  <a:lnTo>
                    <a:pt x="408736" y="62738"/>
                  </a:lnTo>
                  <a:lnTo>
                    <a:pt x="411175" y="62102"/>
                  </a:lnTo>
                  <a:lnTo>
                    <a:pt x="413613" y="61595"/>
                  </a:lnTo>
                  <a:lnTo>
                    <a:pt x="416052" y="60578"/>
                  </a:lnTo>
                  <a:lnTo>
                    <a:pt x="418185" y="59690"/>
                  </a:lnTo>
                  <a:lnTo>
                    <a:pt x="420014" y="58547"/>
                  </a:lnTo>
                  <a:lnTo>
                    <a:pt x="422147" y="57276"/>
                  </a:lnTo>
                  <a:lnTo>
                    <a:pt x="423976" y="56006"/>
                  </a:lnTo>
                  <a:lnTo>
                    <a:pt x="425500" y="54228"/>
                  </a:lnTo>
                  <a:lnTo>
                    <a:pt x="427024" y="52704"/>
                  </a:lnTo>
                  <a:lnTo>
                    <a:pt x="428548" y="50926"/>
                  </a:lnTo>
                  <a:lnTo>
                    <a:pt x="429767" y="49022"/>
                  </a:lnTo>
                  <a:lnTo>
                    <a:pt x="430987" y="46863"/>
                  </a:lnTo>
                  <a:lnTo>
                    <a:pt x="432206" y="45085"/>
                  </a:lnTo>
                  <a:lnTo>
                    <a:pt x="433120" y="42672"/>
                  </a:lnTo>
                  <a:lnTo>
                    <a:pt x="434035" y="40513"/>
                  </a:lnTo>
                  <a:lnTo>
                    <a:pt x="434644" y="38353"/>
                  </a:lnTo>
                  <a:lnTo>
                    <a:pt x="435559" y="35941"/>
                  </a:lnTo>
                  <a:lnTo>
                    <a:pt x="436168" y="33527"/>
                  </a:lnTo>
                  <a:lnTo>
                    <a:pt x="436473" y="31115"/>
                  </a:lnTo>
                  <a:lnTo>
                    <a:pt x="437083" y="28575"/>
                  </a:lnTo>
                  <a:lnTo>
                    <a:pt x="437388" y="25907"/>
                  </a:lnTo>
                  <a:lnTo>
                    <a:pt x="437388" y="23495"/>
                  </a:lnTo>
                  <a:lnTo>
                    <a:pt x="437692" y="20700"/>
                  </a:lnTo>
                  <a:lnTo>
                    <a:pt x="437692" y="18288"/>
                  </a:lnTo>
                  <a:lnTo>
                    <a:pt x="437692" y="15494"/>
                  </a:lnTo>
                  <a:lnTo>
                    <a:pt x="437692" y="13080"/>
                  </a:lnTo>
                  <a:lnTo>
                    <a:pt x="437388" y="10287"/>
                  </a:lnTo>
                  <a:lnTo>
                    <a:pt x="437388" y="7874"/>
                  </a:lnTo>
                  <a:lnTo>
                    <a:pt x="436778" y="5206"/>
                  </a:lnTo>
                  <a:lnTo>
                    <a:pt x="436778" y="2667"/>
                  </a:lnTo>
                  <a:lnTo>
                    <a:pt x="436168" y="253"/>
                  </a:lnTo>
                  <a:lnTo>
                    <a:pt x="468477" y="253"/>
                  </a:lnTo>
                </a:path>
                <a:path w="6883400" h="10017125">
                  <a:moveTo>
                    <a:pt x="343509" y="85344"/>
                  </a:moveTo>
                  <a:lnTo>
                    <a:pt x="468477" y="85344"/>
                  </a:lnTo>
                </a:path>
                <a:path w="6883400" h="10017125">
                  <a:moveTo>
                    <a:pt x="468477" y="253"/>
                  </a:moveTo>
                  <a:lnTo>
                    <a:pt x="502005" y="253"/>
                  </a:lnTo>
                  <a:lnTo>
                    <a:pt x="501395" y="2413"/>
                  </a:lnTo>
                  <a:lnTo>
                    <a:pt x="500481" y="5206"/>
                  </a:lnTo>
                  <a:lnTo>
                    <a:pt x="500176" y="7620"/>
                  </a:lnTo>
                  <a:lnTo>
                    <a:pt x="499871" y="10032"/>
                  </a:lnTo>
                  <a:lnTo>
                    <a:pt x="499567" y="12826"/>
                  </a:lnTo>
                  <a:lnTo>
                    <a:pt x="499262" y="15240"/>
                  </a:lnTo>
                  <a:lnTo>
                    <a:pt x="499262" y="17906"/>
                  </a:lnTo>
                  <a:lnTo>
                    <a:pt x="499262" y="20447"/>
                  </a:lnTo>
                  <a:lnTo>
                    <a:pt x="499262" y="23114"/>
                  </a:lnTo>
                  <a:lnTo>
                    <a:pt x="499567" y="25526"/>
                  </a:lnTo>
                  <a:lnTo>
                    <a:pt x="499871" y="28321"/>
                  </a:lnTo>
                  <a:lnTo>
                    <a:pt x="500176" y="30733"/>
                  </a:lnTo>
                  <a:lnTo>
                    <a:pt x="500786" y="33147"/>
                  </a:lnTo>
                  <a:lnTo>
                    <a:pt x="501395" y="35687"/>
                  </a:lnTo>
                  <a:lnTo>
                    <a:pt x="507492" y="49022"/>
                  </a:lnTo>
                  <a:lnTo>
                    <a:pt x="508711" y="50926"/>
                  </a:lnTo>
                  <a:lnTo>
                    <a:pt x="510235" y="52704"/>
                  </a:lnTo>
                  <a:lnTo>
                    <a:pt x="511759" y="54482"/>
                  </a:lnTo>
                  <a:lnTo>
                    <a:pt x="513588" y="56006"/>
                  </a:lnTo>
                  <a:lnTo>
                    <a:pt x="515111" y="57530"/>
                  </a:lnTo>
                  <a:lnTo>
                    <a:pt x="517245" y="58800"/>
                  </a:lnTo>
                  <a:lnTo>
                    <a:pt x="519074" y="60071"/>
                  </a:lnTo>
                  <a:lnTo>
                    <a:pt x="521208" y="60960"/>
                  </a:lnTo>
                  <a:lnTo>
                    <a:pt x="523646" y="61595"/>
                  </a:lnTo>
                  <a:lnTo>
                    <a:pt x="525780" y="62483"/>
                  </a:lnTo>
                  <a:lnTo>
                    <a:pt x="528218" y="62738"/>
                  </a:lnTo>
                  <a:lnTo>
                    <a:pt x="530961" y="63119"/>
                  </a:lnTo>
                  <a:lnTo>
                    <a:pt x="533704" y="62738"/>
                  </a:lnTo>
                  <a:lnTo>
                    <a:pt x="536143" y="62102"/>
                  </a:lnTo>
                  <a:lnTo>
                    <a:pt x="538581" y="61595"/>
                  </a:lnTo>
                  <a:lnTo>
                    <a:pt x="541020" y="60578"/>
                  </a:lnTo>
                  <a:lnTo>
                    <a:pt x="543153" y="59690"/>
                  </a:lnTo>
                  <a:lnTo>
                    <a:pt x="545287" y="58547"/>
                  </a:lnTo>
                  <a:lnTo>
                    <a:pt x="547116" y="57276"/>
                  </a:lnTo>
                  <a:lnTo>
                    <a:pt x="548944" y="56006"/>
                  </a:lnTo>
                  <a:lnTo>
                    <a:pt x="550468" y="54228"/>
                  </a:lnTo>
                  <a:lnTo>
                    <a:pt x="551992" y="52704"/>
                  </a:lnTo>
                  <a:lnTo>
                    <a:pt x="553516" y="50926"/>
                  </a:lnTo>
                  <a:lnTo>
                    <a:pt x="554736" y="49022"/>
                  </a:lnTo>
                  <a:lnTo>
                    <a:pt x="555955" y="46863"/>
                  </a:lnTo>
                  <a:lnTo>
                    <a:pt x="557174" y="45085"/>
                  </a:lnTo>
                  <a:lnTo>
                    <a:pt x="558088" y="42672"/>
                  </a:lnTo>
                  <a:lnTo>
                    <a:pt x="559003" y="40513"/>
                  </a:lnTo>
                  <a:lnTo>
                    <a:pt x="559612" y="38353"/>
                  </a:lnTo>
                  <a:lnTo>
                    <a:pt x="560527" y="35941"/>
                  </a:lnTo>
                  <a:lnTo>
                    <a:pt x="561136" y="33527"/>
                  </a:lnTo>
                  <a:lnTo>
                    <a:pt x="561441" y="31115"/>
                  </a:lnTo>
                  <a:lnTo>
                    <a:pt x="562051" y="28575"/>
                  </a:lnTo>
                  <a:lnTo>
                    <a:pt x="562355" y="25907"/>
                  </a:lnTo>
                  <a:lnTo>
                    <a:pt x="562355" y="23495"/>
                  </a:lnTo>
                  <a:lnTo>
                    <a:pt x="562660" y="20700"/>
                  </a:lnTo>
                  <a:lnTo>
                    <a:pt x="562660" y="18288"/>
                  </a:lnTo>
                  <a:lnTo>
                    <a:pt x="562660" y="15494"/>
                  </a:lnTo>
                  <a:lnTo>
                    <a:pt x="562660" y="13080"/>
                  </a:lnTo>
                  <a:lnTo>
                    <a:pt x="562355" y="10287"/>
                  </a:lnTo>
                  <a:lnTo>
                    <a:pt x="562355" y="7874"/>
                  </a:lnTo>
                  <a:lnTo>
                    <a:pt x="562051" y="5206"/>
                  </a:lnTo>
                  <a:lnTo>
                    <a:pt x="561746" y="2667"/>
                  </a:lnTo>
                  <a:lnTo>
                    <a:pt x="561136" y="253"/>
                  </a:lnTo>
                  <a:lnTo>
                    <a:pt x="593445" y="253"/>
                  </a:lnTo>
                </a:path>
                <a:path w="6883400" h="10017125">
                  <a:moveTo>
                    <a:pt x="468477" y="85344"/>
                  </a:moveTo>
                  <a:lnTo>
                    <a:pt x="593445" y="85344"/>
                  </a:lnTo>
                </a:path>
                <a:path w="6883400" h="10017125">
                  <a:moveTo>
                    <a:pt x="593445" y="253"/>
                  </a:moveTo>
                  <a:lnTo>
                    <a:pt x="626973" y="253"/>
                  </a:lnTo>
                  <a:lnTo>
                    <a:pt x="626364" y="2413"/>
                  </a:lnTo>
                  <a:lnTo>
                    <a:pt x="625754" y="5206"/>
                  </a:lnTo>
                  <a:lnTo>
                    <a:pt x="625144" y="7620"/>
                  </a:lnTo>
                  <a:lnTo>
                    <a:pt x="624840" y="10032"/>
                  </a:lnTo>
                  <a:lnTo>
                    <a:pt x="624535" y="12826"/>
                  </a:lnTo>
                  <a:lnTo>
                    <a:pt x="624230" y="15240"/>
                  </a:lnTo>
                  <a:lnTo>
                    <a:pt x="624230" y="17906"/>
                  </a:lnTo>
                  <a:lnTo>
                    <a:pt x="624230" y="20447"/>
                  </a:lnTo>
                  <a:lnTo>
                    <a:pt x="624230" y="23114"/>
                  </a:lnTo>
                  <a:lnTo>
                    <a:pt x="624535" y="25526"/>
                  </a:lnTo>
                  <a:lnTo>
                    <a:pt x="624840" y="28321"/>
                  </a:lnTo>
                  <a:lnTo>
                    <a:pt x="625144" y="30733"/>
                  </a:lnTo>
                  <a:lnTo>
                    <a:pt x="625754" y="33147"/>
                  </a:lnTo>
                  <a:lnTo>
                    <a:pt x="626364" y="35687"/>
                  </a:lnTo>
                  <a:lnTo>
                    <a:pt x="627278" y="38100"/>
                  </a:lnTo>
                  <a:lnTo>
                    <a:pt x="627888" y="40513"/>
                  </a:lnTo>
                  <a:lnTo>
                    <a:pt x="628802" y="42672"/>
                  </a:lnTo>
                  <a:lnTo>
                    <a:pt x="630021" y="45085"/>
                  </a:lnTo>
                  <a:lnTo>
                    <a:pt x="631240" y="47244"/>
                  </a:lnTo>
                  <a:lnTo>
                    <a:pt x="632460" y="49022"/>
                  </a:lnTo>
                  <a:lnTo>
                    <a:pt x="633679" y="50926"/>
                  </a:lnTo>
                  <a:lnTo>
                    <a:pt x="635203" y="52704"/>
                  </a:lnTo>
                  <a:lnTo>
                    <a:pt x="636727" y="54482"/>
                  </a:lnTo>
                  <a:lnTo>
                    <a:pt x="638555" y="56006"/>
                  </a:lnTo>
                  <a:lnTo>
                    <a:pt x="648614" y="61595"/>
                  </a:lnTo>
                  <a:lnTo>
                    <a:pt x="650748" y="62483"/>
                  </a:lnTo>
                  <a:lnTo>
                    <a:pt x="653491" y="62738"/>
                  </a:lnTo>
                  <a:lnTo>
                    <a:pt x="655929" y="63119"/>
                  </a:lnTo>
                  <a:lnTo>
                    <a:pt x="658672" y="62738"/>
                  </a:lnTo>
                  <a:lnTo>
                    <a:pt x="661111" y="62102"/>
                  </a:lnTo>
                  <a:lnTo>
                    <a:pt x="663549" y="61595"/>
                  </a:lnTo>
                  <a:lnTo>
                    <a:pt x="665988" y="60578"/>
                  </a:lnTo>
                  <a:lnTo>
                    <a:pt x="668121" y="59690"/>
                  </a:lnTo>
                  <a:lnTo>
                    <a:pt x="670255" y="58547"/>
                  </a:lnTo>
                  <a:lnTo>
                    <a:pt x="672083" y="57276"/>
                  </a:lnTo>
                  <a:lnTo>
                    <a:pt x="673912" y="56006"/>
                  </a:lnTo>
                  <a:lnTo>
                    <a:pt x="675436" y="54228"/>
                  </a:lnTo>
                  <a:lnTo>
                    <a:pt x="676960" y="52704"/>
                  </a:lnTo>
                  <a:lnTo>
                    <a:pt x="678484" y="50926"/>
                  </a:lnTo>
                  <a:lnTo>
                    <a:pt x="679704" y="49022"/>
                  </a:lnTo>
                  <a:lnTo>
                    <a:pt x="680923" y="46863"/>
                  </a:lnTo>
                  <a:lnTo>
                    <a:pt x="682142" y="45085"/>
                  </a:lnTo>
                  <a:lnTo>
                    <a:pt x="683056" y="42672"/>
                  </a:lnTo>
                  <a:lnTo>
                    <a:pt x="683971" y="40513"/>
                  </a:lnTo>
                  <a:lnTo>
                    <a:pt x="684885" y="38353"/>
                  </a:lnTo>
                  <a:lnTo>
                    <a:pt x="685495" y="35941"/>
                  </a:lnTo>
                  <a:lnTo>
                    <a:pt x="686104" y="33527"/>
                  </a:lnTo>
                  <a:lnTo>
                    <a:pt x="686714" y="31115"/>
                  </a:lnTo>
                  <a:lnTo>
                    <a:pt x="687019" y="28575"/>
                  </a:lnTo>
                  <a:lnTo>
                    <a:pt x="687324" y="25907"/>
                  </a:lnTo>
                  <a:lnTo>
                    <a:pt x="687628" y="23495"/>
                  </a:lnTo>
                  <a:lnTo>
                    <a:pt x="687628" y="20700"/>
                  </a:lnTo>
                  <a:lnTo>
                    <a:pt x="687933" y="18288"/>
                  </a:lnTo>
                  <a:lnTo>
                    <a:pt x="687933" y="15494"/>
                  </a:lnTo>
                  <a:lnTo>
                    <a:pt x="687628" y="13080"/>
                  </a:lnTo>
                  <a:lnTo>
                    <a:pt x="687628" y="10287"/>
                  </a:lnTo>
                  <a:lnTo>
                    <a:pt x="687324" y="7874"/>
                  </a:lnTo>
                  <a:lnTo>
                    <a:pt x="687019" y="5206"/>
                  </a:lnTo>
                  <a:lnTo>
                    <a:pt x="686714" y="2667"/>
                  </a:lnTo>
                  <a:lnTo>
                    <a:pt x="686104" y="253"/>
                  </a:lnTo>
                  <a:lnTo>
                    <a:pt x="718413" y="253"/>
                  </a:lnTo>
                </a:path>
                <a:path w="6883400" h="10017125">
                  <a:moveTo>
                    <a:pt x="593445" y="85344"/>
                  </a:moveTo>
                  <a:lnTo>
                    <a:pt x="718413" y="85344"/>
                  </a:lnTo>
                </a:path>
                <a:path w="6883400" h="10017125">
                  <a:moveTo>
                    <a:pt x="718413" y="253"/>
                  </a:moveTo>
                  <a:lnTo>
                    <a:pt x="751941" y="253"/>
                  </a:lnTo>
                  <a:lnTo>
                    <a:pt x="751332" y="2413"/>
                  </a:lnTo>
                  <a:lnTo>
                    <a:pt x="750722" y="5206"/>
                  </a:lnTo>
                  <a:lnTo>
                    <a:pt x="750112" y="7620"/>
                  </a:lnTo>
                  <a:lnTo>
                    <a:pt x="749808" y="10032"/>
                  </a:lnTo>
                  <a:lnTo>
                    <a:pt x="749503" y="12826"/>
                  </a:lnTo>
                  <a:lnTo>
                    <a:pt x="749198" y="15240"/>
                  </a:lnTo>
                  <a:lnTo>
                    <a:pt x="749198" y="17906"/>
                  </a:lnTo>
                  <a:lnTo>
                    <a:pt x="749198" y="20447"/>
                  </a:lnTo>
                  <a:lnTo>
                    <a:pt x="749198" y="23114"/>
                  </a:lnTo>
                  <a:lnTo>
                    <a:pt x="749503" y="25526"/>
                  </a:lnTo>
                  <a:lnTo>
                    <a:pt x="749808" y="28321"/>
                  </a:lnTo>
                  <a:lnTo>
                    <a:pt x="750417" y="30733"/>
                  </a:lnTo>
                  <a:lnTo>
                    <a:pt x="750722" y="33147"/>
                  </a:lnTo>
                  <a:lnTo>
                    <a:pt x="751636" y="35687"/>
                  </a:lnTo>
                  <a:lnTo>
                    <a:pt x="752246" y="38100"/>
                  </a:lnTo>
                  <a:lnTo>
                    <a:pt x="752855" y="40513"/>
                  </a:lnTo>
                  <a:lnTo>
                    <a:pt x="754075" y="42672"/>
                  </a:lnTo>
                  <a:lnTo>
                    <a:pt x="754989" y="45085"/>
                  </a:lnTo>
                  <a:lnTo>
                    <a:pt x="756208" y="47244"/>
                  </a:lnTo>
                  <a:lnTo>
                    <a:pt x="757427" y="49022"/>
                  </a:lnTo>
                  <a:lnTo>
                    <a:pt x="758952" y="50926"/>
                  </a:lnTo>
                  <a:lnTo>
                    <a:pt x="760171" y="52704"/>
                  </a:lnTo>
                  <a:lnTo>
                    <a:pt x="761695" y="54482"/>
                  </a:lnTo>
                  <a:lnTo>
                    <a:pt x="763524" y="56006"/>
                  </a:lnTo>
                  <a:lnTo>
                    <a:pt x="765352" y="57530"/>
                  </a:lnTo>
                  <a:lnTo>
                    <a:pt x="767181" y="58800"/>
                  </a:lnTo>
                  <a:lnTo>
                    <a:pt x="769315" y="60071"/>
                  </a:lnTo>
                  <a:lnTo>
                    <a:pt x="771448" y="60960"/>
                  </a:lnTo>
                  <a:lnTo>
                    <a:pt x="773582" y="61595"/>
                  </a:lnTo>
                  <a:lnTo>
                    <a:pt x="776020" y="62483"/>
                  </a:lnTo>
                  <a:lnTo>
                    <a:pt x="778459" y="62738"/>
                  </a:lnTo>
                  <a:lnTo>
                    <a:pt x="780897" y="63119"/>
                  </a:lnTo>
                  <a:lnTo>
                    <a:pt x="783640" y="62738"/>
                  </a:lnTo>
                  <a:lnTo>
                    <a:pt x="786079" y="62102"/>
                  </a:lnTo>
                  <a:lnTo>
                    <a:pt x="788517" y="61595"/>
                  </a:lnTo>
                  <a:lnTo>
                    <a:pt x="790955" y="60578"/>
                  </a:lnTo>
                  <a:lnTo>
                    <a:pt x="793089" y="59690"/>
                  </a:lnTo>
                  <a:lnTo>
                    <a:pt x="795223" y="58547"/>
                  </a:lnTo>
                  <a:lnTo>
                    <a:pt x="797052" y="57276"/>
                  </a:lnTo>
                  <a:lnTo>
                    <a:pt x="798880" y="56006"/>
                  </a:lnTo>
                  <a:lnTo>
                    <a:pt x="800404" y="54228"/>
                  </a:lnTo>
                  <a:lnTo>
                    <a:pt x="802233" y="52704"/>
                  </a:lnTo>
                  <a:lnTo>
                    <a:pt x="803452" y="50926"/>
                  </a:lnTo>
                  <a:lnTo>
                    <a:pt x="804976" y="49022"/>
                  </a:lnTo>
                  <a:lnTo>
                    <a:pt x="806196" y="46863"/>
                  </a:lnTo>
                  <a:lnTo>
                    <a:pt x="807110" y="45085"/>
                  </a:lnTo>
                  <a:lnTo>
                    <a:pt x="808024" y="42672"/>
                  </a:lnTo>
                  <a:lnTo>
                    <a:pt x="808939" y="40513"/>
                  </a:lnTo>
                  <a:lnTo>
                    <a:pt x="809853" y="38353"/>
                  </a:lnTo>
                  <a:lnTo>
                    <a:pt x="810463" y="35941"/>
                  </a:lnTo>
                  <a:lnTo>
                    <a:pt x="811072" y="33527"/>
                  </a:lnTo>
                  <a:lnTo>
                    <a:pt x="811682" y="31115"/>
                  </a:lnTo>
                  <a:lnTo>
                    <a:pt x="811987" y="28575"/>
                  </a:lnTo>
                  <a:lnTo>
                    <a:pt x="812292" y="25907"/>
                  </a:lnTo>
                  <a:lnTo>
                    <a:pt x="812596" y="23495"/>
                  </a:lnTo>
                  <a:lnTo>
                    <a:pt x="812596" y="20700"/>
                  </a:lnTo>
                  <a:lnTo>
                    <a:pt x="812901" y="18288"/>
                  </a:lnTo>
                  <a:lnTo>
                    <a:pt x="812901" y="15494"/>
                  </a:lnTo>
                  <a:lnTo>
                    <a:pt x="812596" y="13080"/>
                  </a:lnTo>
                  <a:lnTo>
                    <a:pt x="812596" y="10287"/>
                  </a:lnTo>
                  <a:lnTo>
                    <a:pt x="812292" y="7874"/>
                  </a:lnTo>
                  <a:lnTo>
                    <a:pt x="811987" y="5206"/>
                  </a:lnTo>
                  <a:lnTo>
                    <a:pt x="811682" y="2667"/>
                  </a:lnTo>
                  <a:lnTo>
                    <a:pt x="811072" y="253"/>
                  </a:lnTo>
                  <a:lnTo>
                    <a:pt x="843381" y="253"/>
                  </a:lnTo>
                </a:path>
                <a:path w="6883400" h="10017125">
                  <a:moveTo>
                    <a:pt x="718413" y="85344"/>
                  </a:moveTo>
                  <a:lnTo>
                    <a:pt x="843381" y="85344"/>
                  </a:lnTo>
                </a:path>
                <a:path w="6883400" h="10017125">
                  <a:moveTo>
                    <a:pt x="843686" y="253"/>
                  </a:moveTo>
                  <a:lnTo>
                    <a:pt x="876909" y="253"/>
                  </a:lnTo>
                  <a:lnTo>
                    <a:pt x="876300" y="2413"/>
                  </a:lnTo>
                  <a:lnTo>
                    <a:pt x="875690" y="5206"/>
                  </a:lnTo>
                  <a:lnTo>
                    <a:pt x="875080" y="7620"/>
                  </a:lnTo>
                  <a:lnTo>
                    <a:pt x="874776" y="10032"/>
                  </a:lnTo>
                  <a:lnTo>
                    <a:pt x="874471" y="12826"/>
                  </a:lnTo>
                  <a:lnTo>
                    <a:pt x="874471" y="15240"/>
                  </a:lnTo>
                  <a:lnTo>
                    <a:pt x="874166" y="17906"/>
                  </a:lnTo>
                  <a:lnTo>
                    <a:pt x="874166" y="20447"/>
                  </a:lnTo>
                  <a:lnTo>
                    <a:pt x="874471" y="23114"/>
                  </a:lnTo>
                  <a:lnTo>
                    <a:pt x="874471" y="25526"/>
                  </a:lnTo>
                  <a:lnTo>
                    <a:pt x="875080" y="28321"/>
                  </a:lnTo>
                  <a:lnTo>
                    <a:pt x="875385" y="30733"/>
                  </a:lnTo>
                  <a:lnTo>
                    <a:pt x="875995" y="33147"/>
                  </a:lnTo>
                  <a:lnTo>
                    <a:pt x="876604" y="35687"/>
                  </a:lnTo>
                  <a:lnTo>
                    <a:pt x="877214" y="38100"/>
                  </a:lnTo>
                  <a:lnTo>
                    <a:pt x="878128" y="40513"/>
                  </a:lnTo>
                  <a:lnTo>
                    <a:pt x="879043" y="42672"/>
                  </a:lnTo>
                  <a:lnTo>
                    <a:pt x="879957" y="45085"/>
                  </a:lnTo>
                  <a:lnTo>
                    <a:pt x="881176" y="47244"/>
                  </a:lnTo>
                  <a:lnTo>
                    <a:pt x="882395" y="49022"/>
                  </a:lnTo>
                  <a:lnTo>
                    <a:pt x="883919" y="50926"/>
                  </a:lnTo>
                  <a:lnTo>
                    <a:pt x="885139" y="52704"/>
                  </a:lnTo>
                  <a:lnTo>
                    <a:pt x="886968" y="54482"/>
                  </a:lnTo>
                  <a:lnTo>
                    <a:pt x="888492" y="56006"/>
                  </a:lnTo>
                  <a:lnTo>
                    <a:pt x="890320" y="57530"/>
                  </a:lnTo>
                  <a:lnTo>
                    <a:pt x="892149" y="58800"/>
                  </a:lnTo>
                  <a:lnTo>
                    <a:pt x="894283" y="60071"/>
                  </a:lnTo>
                  <a:lnTo>
                    <a:pt x="896416" y="60960"/>
                  </a:lnTo>
                  <a:lnTo>
                    <a:pt x="898550" y="61595"/>
                  </a:lnTo>
                  <a:lnTo>
                    <a:pt x="900988" y="62483"/>
                  </a:lnTo>
                  <a:lnTo>
                    <a:pt x="903427" y="62738"/>
                  </a:lnTo>
                  <a:lnTo>
                    <a:pt x="905865" y="63119"/>
                  </a:lnTo>
                  <a:lnTo>
                    <a:pt x="908608" y="62738"/>
                  </a:lnTo>
                  <a:lnTo>
                    <a:pt x="911351" y="62102"/>
                  </a:lnTo>
                  <a:lnTo>
                    <a:pt x="913790" y="61595"/>
                  </a:lnTo>
                  <a:lnTo>
                    <a:pt x="915924" y="60578"/>
                  </a:lnTo>
                  <a:lnTo>
                    <a:pt x="918057" y="59690"/>
                  </a:lnTo>
                  <a:lnTo>
                    <a:pt x="920191" y="58547"/>
                  </a:lnTo>
                  <a:lnTo>
                    <a:pt x="922019" y="57276"/>
                  </a:lnTo>
                  <a:lnTo>
                    <a:pt x="923848" y="56006"/>
                  </a:lnTo>
                  <a:lnTo>
                    <a:pt x="925677" y="54228"/>
                  </a:lnTo>
                  <a:lnTo>
                    <a:pt x="927201" y="52704"/>
                  </a:lnTo>
                  <a:lnTo>
                    <a:pt x="928420" y="50926"/>
                  </a:lnTo>
                  <a:lnTo>
                    <a:pt x="929944" y="49022"/>
                  </a:lnTo>
                  <a:lnTo>
                    <a:pt x="931214" y="46863"/>
                  </a:lnTo>
                  <a:lnTo>
                    <a:pt x="932103" y="45085"/>
                  </a:lnTo>
                  <a:lnTo>
                    <a:pt x="932992" y="42672"/>
                  </a:lnTo>
                  <a:lnTo>
                    <a:pt x="934262" y="40513"/>
                  </a:lnTo>
                  <a:lnTo>
                    <a:pt x="934770" y="38353"/>
                  </a:lnTo>
                  <a:lnTo>
                    <a:pt x="935405" y="35941"/>
                  </a:lnTo>
                  <a:lnTo>
                    <a:pt x="936040" y="33527"/>
                  </a:lnTo>
                  <a:lnTo>
                    <a:pt x="936675" y="31115"/>
                  </a:lnTo>
                  <a:lnTo>
                    <a:pt x="936929" y="28575"/>
                  </a:lnTo>
                  <a:lnTo>
                    <a:pt x="937310" y="25907"/>
                  </a:lnTo>
                  <a:lnTo>
                    <a:pt x="937564" y="23495"/>
                  </a:lnTo>
                  <a:lnTo>
                    <a:pt x="937818" y="20700"/>
                  </a:lnTo>
                  <a:lnTo>
                    <a:pt x="937818" y="18288"/>
                  </a:lnTo>
                  <a:lnTo>
                    <a:pt x="937818" y="15494"/>
                  </a:lnTo>
                  <a:lnTo>
                    <a:pt x="937818" y="13080"/>
                  </a:lnTo>
                  <a:lnTo>
                    <a:pt x="937564" y="10287"/>
                  </a:lnTo>
                  <a:lnTo>
                    <a:pt x="937310" y="7874"/>
                  </a:lnTo>
                  <a:lnTo>
                    <a:pt x="936929" y="5206"/>
                  </a:lnTo>
                  <a:lnTo>
                    <a:pt x="936675" y="2667"/>
                  </a:lnTo>
                  <a:lnTo>
                    <a:pt x="936294" y="253"/>
                  </a:lnTo>
                  <a:lnTo>
                    <a:pt x="968679" y="253"/>
                  </a:lnTo>
                </a:path>
                <a:path w="6883400" h="10017125">
                  <a:moveTo>
                    <a:pt x="843686" y="85344"/>
                  </a:moveTo>
                  <a:lnTo>
                    <a:pt x="968679" y="85344"/>
                  </a:lnTo>
                </a:path>
                <a:path w="6883400" h="10017125">
                  <a:moveTo>
                    <a:pt x="968679" y="253"/>
                  </a:moveTo>
                  <a:lnTo>
                    <a:pt x="1001826" y="253"/>
                  </a:lnTo>
                  <a:lnTo>
                    <a:pt x="1001318" y="2413"/>
                  </a:lnTo>
                  <a:lnTo>
                    <a:pt x="1000683" y="5206"/>
                  </a:lnTo>
                  <a:lnTo>
                    <a:pt x="1000302" y="7620"/>
                  </a:lnTo>
                  <a:lnTo>
                    <a:pt x="999794" y="10032"/>
                  </a:lnTo>
                  <a:lnTo>
                    <a:pt x="999413" y="12826"/>
                  </a:lnTo>
                  <a:lnTo>
                    <a:pt x="999413" y="25526"/>
                  </a:lnTo>
                  <a:lnTo>
                    <a:pt x="1000048" y="28321"/>
                  </a:lnTo>
                  <a:lnTo>
                    <a:pt x="1000302" y="30733"/>
                  </a:lnTo>
                  <a:lnTo>
                    <a:pt x="1000937" y="33147"/>
                  </a:lnTo>
                  <a:lnTo>
                    <a:pt x="1001572" y="35687"/>
                  </a:lnTo>
                  <a:lnTo>
                    <a:pt x="1002207" y="38100"/>
                  </a:lnTo>
                  <a:lnTo>
                    <a:pt x="1003096" y="40513"/>
                  </a:lnTo>
                  <a:lnTo>
                    <a:pt x="1003985" y="42672"/>
                  </a:lnTo>
                  <a:lnTo>
                    <a:pt x="1004874" y="45085"/>
                  </a:lnTo>
                  <a:lnTo>
                    <a:pt x="1006144" y="47244"/>
                  </a:lnTo>
                  <a:lnTo>
                    <a:pt x="1007414" y="49022"/>
                  </a:lnTo>
                  <a:lnTo>
                    <a:pt x="1008938" y="50926"/>
                  </a:lnTo>
                  <a:lnTo>
                    <a:pt x="1010081" y="52704"/>
                  </a:lnTo>
                  <a:lnTo>
                    <a:pt x="1011986" y="54482"/>
                  </a:lnTo>
                  <a:lnTo>
                    <a:pt x="1013510" y="56006"/>
                  </a:lnTo>
                  <a:lnTo>
                    <a:pt x="1015288" y="57530"/>
                  </a:lnTo>
                  <a:lnTo>
                    <a:pt x="1017447" y="58800"/>
                  </a:lnTo>
                  <a:lnTo>
                    <a:pt x="1019225" y="60071"/>
                  </a:lnTo>
                  <a:lnTo>
                    <a:pt x="1021384" y="60960"/>
                  </a:lnTo>
                  <a:lnTo>
                    <a:pt x="1023543" y="61595"/>
                  </a:lnTo>
                  <a:lnTo>
                    <a:pt x="1025956" y="62483"/>
                  </a:lnTo>
                  <a:lnTo>
                    <a:pt x="1028369" y="62738"/>
                  </a:lnTo>
                  <a:lnTo>
                    <a:pt x="1030782" y="63119"/>
                  </a:lnTo>
                  <a:lnTo>
                    <a:pt x="1033576" y="62738"/>
                  </a:lnTo>
                  <a:lnTo>
                    <a:pt x="1036370" y="62102"/>
                  </a:lnTo>
                  <a:lnTo>
                    <a:pt x="1038783" y="61595"/>
                  </a:lnTo>
                  <a:lnTo>
                    <a:pt x="1040942" y="60578"/>
                  </a:lnTo>
                  <a:lnTo>
                    <a:pt x="1042974" y="59690"/>
                  </a:lnTo>
                  <a:lnTo>
                    <a:pt x="1045133" y="58547"/>
                  </a:lnTo>
                  <a:lnTo>
                    <a:pt x="1047038" y="57276"/>
                  </a:lnTo>
                  <a:lnTo>
                    <a:pt x="1048816" y="56006"/>
                  </a:lnTo>
                  <a:lnTo>
                    <a:pt x="1050594" y="54228"/>
                  </a:lnTo>
                  <a:lnTo>
                    <a:pt x="1052118" y="52704"/>
                  </a:lnTo>
                  <a:lnTo>
                    <a:pt x="1053642" y="50926"/>
                  </a:lnTo>
                  <a:lnTo>
                    <a:pt x="1054912" y="49022"/>
                  </a:lnTo>
                  <a:lnTo>
                    <a:pt x="1056182" y="46863"/>
                  </a:lnTo>
                  <a:lnTo>
                    <a:pt x="1057325" y="45085"/>
                  </a:lnTo>
                  <a:lnTo>
                    <a:pt x="1058214" y="42672"/>
                  </a:lnTo>
                  <a:lnTo>
                    <a:pt x="1059230" y="40513"/>
                  </a:lnTo>
                  <a:lnTo>
                    <a:pt x="1059738" y="38353"/>
                  </a:lnTo>
                  <a:lnTo>
                    <a:pt x="1060754" y="35941"/>
                  </a:lnTo>
                  <a:lnTo>
                    <a:pt x="1061008" y="33527"/>
                  </a:lnTo>
                  <a:lnTo>
                    <a:pt x="1061643" y="31115"/>
                  </a:lnTo>
                  <a:lnTo>
                    <a:pt x="1062278" y="28575"/>
                  </a:lnTo>
                  <a:lnTo>
                    <a:pt x="1062278" y="25907"/>
                  </a:lnTo>
                  <a:lnTo>
                    <a:pt x="1062532" y="23495"/>
                  </a:lnTo>
                  <a:lnTo>
                    <a:pt x="1062786" y="20700"/>
                  </a:lnTo>
                  <a:lnTo>
                    <a:pt x="1062786" y="18288"/>
                  </a:lnTo>
                  <a:lnTo>
                    <a:pt x="1062786" y="15494"/>
                  </a:lnTo>
                  <a:lnTo>
                    <a:pt x="1062786" y="13080"/>
                  </a:lnTo>
                  <a:lnTo>
                    <a:pt x="1062532" y="10287"/>
                  </a:lnTo>
                  <a:lnTo>
                    <a:pt x="1062278" y="7874"/>
                  </a:lnTo>
                  <a:lnTo>
                    <a:pt x="1061897" y="5206"/>
                  </a:lnTo>
                  <a:lnTo>
                    <a:pt x="1061643" y="2667"/>
                  </a:lnTo>
                  <a:lnTo>
                    <a:pt x="1061262" y="253"/>
                  </a:lnTo>
                  <a:lnTo>
                    <a:pt x="1093647" y="253"/>
                  </a:lnTo>
                </a:path>
                <a:path w="6883400" h="10017125">
                  <a:moveTo>
                    <a:pt x="968679" y="85344"/>
                  </a:moveTo>
                  <a:lnTo>
                    <a:pt x="1093647" y="85344"/>
                  </a:lnTo>
                </a:path>
                <a:path w="6883400" h="10017125">
                  <a:moveTo>
                    <a:pt x="1093647" y="253"/>
                  </a:moveTo>
                  <a:lnTo>
                    <a:pt x="1127175" y="253"/>
                  </a:lnTo>
                  <a:lnTo>
                    <a:pt x="1126286" y="2413"/>
                  </a:lnTo>
                  <a:lnTo>
                    <a:pt x="1125651" y="5206"/>
                  </a:lnTo>
                  <a:lnTo>
                    <a:pt x="1125270" y="7620"/>
                  </a:lnTo>
                  <a:lnTo>
                    <a:pt x="1125016" y="10032"/>
                  </a:lnTo>
                  <a:lnTo>
                    <a:pt x="1124762" y="12826"/>
                  </a:lnTo>
                  <a:lnTo>
                    <a:pt x="1124381" y="15240"/>
                  </a:lnTo>
                  <a:lnTo>
                    <a:pt x="1124381" y="17906"/>
                  </a:lnTo>
                  <a:lnTo>
                    <a:pt x="1124381" y="20447"/>
                  </a:lnTo>
                  <a:lnTo>
                    <a:pt x="1124381" y="23114"/>
                  </a:lnTo>
                  <a:lnTo>
                    <a:pt x="1124762" y="25526"/>
                  </a:lnTo>
                  <a:lnTo>
                    <a:pt x="1125016" y="28321"/>
                  </a:lnTo>
                  <a:lnTo>
                    <a:pt x="1125270" y="30733"/>
                  </a:lnTo>
                  <a:lnTo>
                    <a:pt x="1125905" y="33147"/>
                  </a:lnTo>
                  <a:lnTo>
                    <a:pt x="1126540" y="35687"/>
                  </a:lnTo>
                  <a:lnTo>
                    <a:pt x="1127175" y="38100"/>
                  </a:lnTo>
                  <a:lnTo>
                    <a:pt x="1128064" y="40513"/>
                  </a:lnTo>
                  <a:lnTo>
                    <a:pt x="1128953" y="42672"/>
                  </a:lnTo>
                  <a:lnTo>
                    <a:pt x="1129842" y="45085"/>
                  </a:lnTo>
                  <a:lnTo>
                    <a:pt x="1131112" y="47244"/>
                  </a:lnTo>
                  <a:lnTo>
                    <a:pt x="1132382" y="49022"/>
                  </a:lnTo>
                  <a:lnTo>
                    <a:pt x="1133906" y="50926"/>
                  </a:lnTo>
                  <a:lnTo>
                    <a:pt x="1135430" y="52704"/>
                  </a:lnTo>
                  <a:lnTo>
                    <a:pt x="1136954" y="54482"/>
                  </a:lnTo>
                  <a:lnTo>
                    <a:pt x="1138478" y="56006"/>
                  </a:lnTo>
                  <a:lnTo>
                    <a:pt x="1140256" y="57530"/>
                  </a:lnTo>
                  <a:lnTo>
                    <a:pt x="1142415" y="58800"/>
                  </a:lnTo>
                  <a:lnTo>
                    <a:pt x="1144193" y="60071"/>
                  </a:lnTo>
                  <a:lnTo>
                    <a:pt x="1146352" y="60960"/>
                  </a:lnTo>
                  <a:lnTo>
                    <a:pt x="1148765" y="61595"/>
                  </a:lnTo>
                  <a:lnTo>
                    <a:pt x="1150924" y="62483"/>
                  </a:lnTo>
                  <a:lnTo>
                    <a:pt x="1153337" y="62738"/>
                  </a:lnTo>
                  <a:lnTo>
                    <a:pt x="1156131" y="63119"/>
                  </a:lnTo>
                  <a:lnTo>
                    <a:pt x="1158798" y="62738"/>
                  </a:lnTo>
                  <a:lnTo>
                    <a:pt x="1161338" y="62102"/>
                  </a:lnTo>
                  <a:lnTo>
                    <a:pt x="1163751" y="61595"/>
                  </a:lnTo>
                  <a:lnTo>
                    <a:pt x="1166164" y="60578"/>
                  </a:lnTo>
                  <a:lnTo>
                    <a:pt x="1168323" y="59690"/>
                  </a:lnTo>
                  <a:lnTo>
                    <a:pt x="1170101" y="58547"/>
                  </a:lnTo>
                  <a:lnTo>
                    <a:pt x="1172006" y="57276"/>
                  </a:lnTo>
                  <a:lnTo>
                    <a:pt x="1174038" y="56006"/>
                  </a:lnTo>
                  <a:lnTo>
                    <a:pt x="1175562" y="54228"/>
                  </a:lnTo>
                  <a:lnTo>
                    <a:pt x="1177086" y="52704"/>
                  </a:lnTo>
                  <a:lnTo>
                    <a:pt x="1178610" y="50926"/>
                  </a:lnTo>
                  <a:lnTo>
                    <a:pt x="1179880" y="49022"/>
                  </a:lnTo>
                  <a:lnTo>
                    <a:pt x="1181150" y="46863"/>
                  </a:lnTo>
                  <a:lnTo>
                    <a:pt x="1182293" y="45085"/>
                  </a:lnTo>
                  <a:lnTo>
                    <a:pt x="1183182" y="42672"/>
                  </a:lnTo>
                  <a:lnTo>
                    <a:pt x="1184198" y="40513"/>
                  </a:lnTo>
                  <a:lnTo>
                    <a:pt x="1184706" y="38353"/>
                  </a:lnTo>
                  <a:lnTo>
                    <a:pt x="1185722" y="35941"/>
                  </a:lnTo>
                  <a:lnTo>
                    <a:pt x="1186230" y="33527"/>
                  </a:lnTo>
                  <a:lnTo>
                    <a:pt x="1186611" y="31115"/>
                  </a:lnTo>
                  <a:lnTo>
                    <a:pt x="1187246" y="28575"/>
                  </a:lnTo>
                  <a:lnTo>
                    <a:pt x="1187500" y="25907"/>
                  </a:lnTo>
                  <a:lnTo>
                    <a:pt x="1187500" y="23495"/>
                  </a:lnTo>
                  <a:lnTo>
                    <a:pt x="1187754" y="20700"/>
                  </a:lnTo>
                  <a:lnTo>
                    <a:pt x="1187754" y="18288"/>
                  </a:lnTo>
                  <a:lnTo>
                    <a:pt x="1187754" y="15494"/>
                  </a:lnTo>
                  <a:lnTo>
                    <a:pt x="1187754" y="13080"/>
                  </a:lnTo>
                  <a:lnTo>
                    <a:pt x="1187500" y="10287"/>
                  </a:lnTo>
                  <a:lnTo>
                    <a:pt x="1187500" y="7874"/>
                  </a:lnTo>
                  <a:lnTo>
                    <a:pt x="1186865" y="5206"/>
                  </a:lnTo>
                  <a:lnTo>
                    <a:pt x="1186611" y="2667"/>
                  </a:lnTo>
                  <a:lnTo>
                    <a:pt x="1186230" y="253"/>
                  </a:lnTo>
                  <a:lnTo>
                    <a:pt x="1218615" y="253"/>
                  </a:lnTo>
                </a:path>
                <a:path w="6883400" h="10017125">
                  <a:moveTo>
                    <a:pt x="1093647" y="85344"/>
                  </a:moveTo>
                  <a:lnTo>
                    <a:pt x="1218615" y="85344"/>
                  </a:lnTo>
                </a:path>
                <a:path w="6883400" h="10017125">
                  <a:moveTo>
                    <a:pt x="1218615" y="253"/>
                  </a:moveTo>
                  <a:lnTo>
                    <a:pt x="1252143" y="253"/>
                  </a:lnTo>
                  <a:lnTo>
                    <a:pt x="1251508" y="2413"/>
                  </a:lnTo>
                  <a:lnTo>
                    <a:pt x="1250619" y="5206"/>
                  </a:lnTo>
                  <a:lnTo>
                    <a:pt x="1250238" y="7620"/>
                  </a:lnTo>
                  <a:lnTo>
                    <a:pt x="1249984" y="10032"/>
                  </a:lnTo>
                  <a:lnTo>
                    <a:pt x="1249730" y="12826"/>
                  </a:lnTo>
                  <a:lnTo>
                    <a:pt x="1249349" y="15240"/>
                  </a:lnTo>
                  <a:lnTo>
                    <a:pt x="1249349" y="17906"/>
                  </a:lnTo>
                  <a:lnTo>
                    <a:pt x="1249349" y="20447"/>
                  </a:lnTo>
                  <a:lnTo>
                    <a:pt x="1249349" y="23114"/>
                  </a:lnTo>
                  <a:lnTo>
                    <a:pt x="1249730" y="25526"/>
                  </a:lnTo>
                  <a:lnTo>
                    <a:pt x="1249984" y="28321"/>
                  </a:lnTo>
                  <a:lnTo>
                    <a:pt x="1250238" y="30733"/>
                  </a:lnTo>
                  <a:lnTo>
                    <a:pt x="1250873" y="33147"/>
                  </a:lnTo>
                  <a:lnTo>
                    <a:pt x="1251508" y="35687"/>
                  </a:lnTo>
                  <a:lnTo>
                    <a:pt x="1257604" y="49022"/>
                  </a:lnTo>
                  <a:lnTo>
                    <a:pt x="1258874" y="50926"/>
                  </a:lnTo>
                  <a:lnTo>
                    <a:pt x="1260398" y="52704"/>
                  </a:lnTo>
                  <a:lnTo>
                    <a:pt x="1261922" y="54482"/>
                  </a:lnTo>
                  <a:lnTo>
                    <a:pt x="1263700" y="56006"/>
                  </a:lnTo>
                  <a:lnTo>
                    <a:pt x="1265224" y="57530"/>
                  </a:lnTo>
                  <a:lnTo>
                    <a:pt x="1267383" y="58800"/>
                  </a:lnTo>
                  <a:lnTo>
                    <a:pt x="1269161" y="60071"/>
                  </a:lnTo>
                  <a:lnTo>
                    <a:pt x="1271320" y="60960"/>
                  </a:lnTo>
                  <a:lnTo>
                    <a:pt x="1273733" y="61595"/>
                  </a:lnTo>
                  <a:lnTo>
                    <a:pt x="1275892" y="62483"/>
                  </a:lnTo>
                  <a:lnTo>
                    <a:pt x="1278305" y="62738"/>
                  </a:lnTo>
                  <a:lnTo>
                    <a:pt x="1281099" y="63119"/>
                  </a:lnTo>
                  <a:lnTo>
                    <a:pt x="1283766" y="62738"/>
                  </a:lnTo>
                  <a:lnTo>
                    <a:pt x="1286306" y="62102"/>
                  </a:lnTo>
                  <a:lnTo>
                    <a:pt x="1288719" y="61595"/>
                  </a:lnTo>
                  <a:lnTo>
                    <a:pt x="1291132" y="60578"/>
                  </a:lnTo>
                  <a:lnTo>
                    <a:pt x="1293291" y="59690"/>
                  </a:lnTo>
                  <a:lnTo>
                    <a:pt x="1295069" y="58547"/>
                  </a:lnTo>
                  <a:lnTo>
                    <a:pt x="1297228" y="57276"/>
                  </a:lnTo>
                  <a:lnTo>
                    <a:pt x="1299006" y="56006"/>
                  </a:lnTo>
                  <a:lnTo>
                    <a:pt x="1300530" y="54228"/>
                  </a:lnTo>
                  <a:lnTo>
                    <a:pt x="1302054" y="52704"/>
                  </a:lnTo>
                  <a:lnTo>
                    <a:pt x="1303578" y="50926"/>
                  </a:lnTo>
                  <a:lnTo>
                    <a:pt x="1304848" y="49022"/>
                  </a:lnTo>
                  <a:lnTo>
                    <a:pt x="1306118" y="46863"/>
                  </a:lnTo>
                  <a:lnTo>
                    <a:pt x="1307261" y="45085"/>
                  </a:lnTo>
                  <a:lnTo>
                    <a:pt x="1308150" y="42672"/>
                  </a:lnTo>
                  <a:lnTo>
                    <a:pt x="1309166" y="40513"/>
                  </a:lnTo>
                  <a:lnTo>
                    <a:pt x="1309674" y="38353"/>
                  </a:lnTo>
                  <a:lnTo>
                    <a:pt x="1310690" y="35941"/>
                  </a:lnTo>
                  <a:lnTo>
                    <a:pt x="1311198" y="33527"/>
                  </a:lnTo>
                  <a:lnTo>
                    <a:pt x="1311579" y="31115"/>
                  </a:lnTo>
                  <a:lnTo>
                    <a:pt x="1312214" y="28575"/>
                  </a:lnTo>
                  <a:lnTo>
                    <a:pt x="1312468" y="25907"/>
                  </a:lnTo>
                  <a:lnTo>
                    <a:pt x="1312468" y="23495"/>
                  </a:lnTo>
                  <a:lnTo>
                    <a:pt x="1312722" y="20700"/>
                  </a:lnTo>
                  <a:lnTo>
                    <a:pt x="1312722" y="18288"/>
                  </a:lnTo>
                  <a:lnTo>
                    <a:pt x="1312722" y="15494"/>
                  </a:lnTo>
                  <a:lnTo>
                    <a:pt x="1312722" y="13080"/>
                  </a:lnTo>
                  <a:lnTo>
                    <a:pt x="1312468" y="10287"/>
                  </a:lnTo>
                  <a:lnTo>
                    <a:pt x="1312468" y="7874"/>
                  </a:lnTo>
                  <a:lnTo>
                    <a:pt x="1312214" y="5206"/>
                  </a:lnTo>
                  <a:lnTo>
                    <a:pt x="1311833" y="2667"/>
                  </a:lnTo>
                  <a:lnTo>
                    <a:pt x="1311198" y="253"/>
                  </a:lnTo>
                  <a:lnTo>
                    <a:pt x="1343583" y="253"/>
                  </a:lnTo>
                </a:path>
                <a:path w="6883400" h="10017125">
                  <a:moveTo>
                    <a:pt x="1218615" y="85344"/>
                  </a:moveTo>
                  <a:lnTo>
                    <a:pt x="1343583" y="85344"/>
                  </a:lnTo>
                </a:path>
                <a:path w="6883400" h="10017125">
                  <a:moveTo>
                    <a:pt x="1343583" y="253"/>
                  </a:moveTo>
                  <a:lnTo>
                    <a:pt x="1377111" y="253"/>
                  </a:lnTo>
                  <a:lnTo>
                    <a:pt x="1376476" y="2413"/>
                  </a:lnTo>
                  <a:lnTo>
                    <a:pt x="1375841" y="5206"/>
                  </a:lnTo>
                  <a:lnTo>
                    <a:pt x="1375206" y="7620"/>
                  </a:lnTo>
                  <a:lnTo>
                    <a:pt x="1374952" y="10032"/>
                  </a:lnTo>
                  <a:lnTo>
                    <a:pt x="1374698" y="12826"/>
                  </a:lnTo>
                  <a:lnTo>
                    <a:pt x="1374317" y="15240"/>
                  </a:lnTo>
                  <a:lnTo>
                    <a:pt x="1374317" y="17906"/>
                  </a:lnTo>
                  <a:lnTo>
                    <a:pt x="1374317" y="20447"/>
                  </a:lnTo>
                  <a:lnTo>
                    <a:pt x="1374317" y="23114"/>
                  </a:lnTo>
                  <a:lnTo>
                    <a:pt x="1374698" y="25526"/>
                  </a:lnTo>
                  <a:lnTo>
                    <a:pt x="1374952" y="28321"/>
                  </a:lnTo>
                  <a:lnTo>
                    <a:pt x="1375206" y="30733"/>
                  </a:lnTo>
                  <a:lnTo>
                    <a:pt x="1375841" y="33147"/>
                  </a:lnTo>
                  <a:lnTo>
                    <a:pt x="1376476" y="35687"/>
                  </a:lnTo>
                  <a:lnTo>
                    <a:pt x="1377365" y="38100"/>
                  </a:lnTo>
                  <a:lnTo>
                    <a:pt x="1378000" y="40513"/>
                  </a:lnTo>
                  <a:lnTo>
                    <a:pt x="1378889" y="42672"/>
                  </a:lnTo>
                  <a:lnTo>
                    <a:pt x="1380159" y="45085"/>
                  </a:lnTo>
                  <a:lnTo>
                    <a:pt x="1381302" y="47244"/>
                  </a:lnTo>
                  <a:lnTo>
                    <a:pt x="1382572" y="49022"/>
                  </a:lnTo>
                  <a:lnTo>
                    <a:pt x="1383842" y="50926"/>
                  </a:lnTo>
                  <a:lnTo>
                    <a:pt x="1385366" y="52704"/>
                  </a:lnTo>
                  <a:lnTo>
                    <a:pt x="1386890" y="54482"/>
                  </a:lnTo>
                  <a:lnTo>
                    <a:pt x="1388668" y="56006"/>
                  </a:lnTo>
                  <a:lnTo>
                    <a:pt x="1390446" y="57530"/>
                  </a:lnTo>
                  <a:lnTo>
                    <a:pt x="1392351" y="58800"/>
                  </a:lnTo>
                  <a:lnTo>
                    <a:pt x="1394129" y="60071"/>
                  </a:lnTo>
                  <a:lnTo>
                    <a:pt x="1396542" y="60960"/>
                  </a:lnTo>
                  <a:lnTo>
                    <a:pt x="1398701" y="61595"/>
                  </a:lnTo>
                  <a:lnTo>
                    <a:pt x="1400860" y="62483"/>
                  </a:lnTo>
                  <a:lnTo>
                    <a:pt x="1403654" y="62738"/>
                  </a:lnTo>
                  <a:lnTo>
                    <a:pt x="1406067" y="63119"/>
                  </a:lnTo>
                  <a:lnTo>
                    <a:pt x="1408734" y="62738"/>
                  </a:lnTo>
                  <a:lnTo>
                    <a:pt x="1411274" y="62102"/>
                  </a:lnTo>
                  <a:lnTo>
                    <a:pt x="1413687" y="61595"/>
                  </a:lnTo>
                  <a:lnTo>
                    <a:pt x="1416100" y="60578"/>
                  </a:lnTo>
                  <a:lnTo>
                    <a:pt x="1418259" y="59690"/>
                  </a:lnTo>
                  <a:lnTo>
                    <a:pt x="1420418" y="58547"/>
                  </a:lnTo>
                  <a:lnTo>
                    <a:pt x="1422196" y="57276"/>
                  </a:lnTo>
                  <a:lnTo>
                    <a:pt x="1423974" y="56006"/>
                  </a:lnTo>
                  <a:lnTo>
                    <a:pt x="1425498" y="54228"/>
                  </a:lnTo>
                  <a:lnTo>
                    <a:pt x="1427022" y="52704"/>
                  </a:lnTo>
                  <a:lnTo>
                    <a:pt x="1428546" y="50926"/>
                  </a:lnTo>
                  <a:lnTo>
                    <a:pt x="1429816" y="49022"/>
                  </a:lnTo>
                  <a:lnTo>
                    <a:pt x="1431086" y="46863"/>
                  </a:lnTo>
                  <a:lnTo>
                    <a:pt x="1432229" y="45085"/>
                  </a:lnTo>
                  <a:lnTo>
                    <a:pt x="1433118" y="42672"/>
                  </a:lnTo>
                  <a:lnTo>
                    <a:pt x="1434134" y="40513"/>
                  </a:lnTo>
                  <a:lnTo>
                    <a:pt x="1435023" y="38353"/>
                  </a:lnTo>
                  <a:lnTo>
                    <a:pt x="1435658" y="35941"/>
                  </a:lnTo>
                  <a:lnTo>
                    <a:pt x="1436166" y="33527"/>
                  </a:lnTo>
                  <a:lnTo>
                    <a:pt x="1436547" y="31115"/>
                  </a:lnTo>
                  <a:lnTo>
                    <a:pt x="1437182" y="28575"/>
                  </a:lnTo>
                  <a:lnTo>
                    <a:pt x="1437436" y="25907"/>
                  </a:lnTo>
                  <a:lnTo>
                    <a:pt x="1437690" y="23495"/>
                  </a:lnTo>
                  <a:lnTo>
                    <a:pt x="1437690" y="20700"/>
                  </a:lnTo>
                  <a:lnTo>
                    <a:pt x="1437690" y="18288"/>
                  </a:lnTo>
                  <a:lnTo>
                    <a:pt x="1437690" y="15494"/>
                  </a:lnTo>
                  <a:lnTo>
                    <a:pt x="1437690" y="13080"/>
                  </a:lnTo>
                  <a:lnTo>
                    <a:pt x="1437690" y="10287"/>
                  </a:lnTo>
                  <a:lnTo>
                    <a:pt x="1437436" y="7874"/>
                  </a:lnTo>
                  <a:lnTo>
                    <a:pt x="1437182" y="5206"/>
                  </a:lnTo>
                  <a:lnTo>
                    <a:pt x="1436801" y="2667"/>
                  </a:lnTo>
                  <a:lnTo>
                    <a:pt x="1436166" y="253"/>
                  </a:lnTo>
                  <a:lnTo>
                    <a:pt x="1468551" y="253"/>
                  </a:lnTo>
                </a:path>
                <a:path w="6883400" h="10017125">
                  <a:moveTo>
                    <a:pt x="1343583" y="85344"/>
                  </a:moveTo>
                  <a:lnTo>
                    <a:pt x="1468551" y="85344"/>
                  </a:lnTo>
                </a:path>
                <a:path w="6883400" h="10017125">
                  <a:moveTo>
                    <a:pt x="1468551" y="253"/>
                  </a:moveTo>
                  <a:lnTo>
                    <a:pt x="1502079" y="253"/>
                  </a:lnTo>
                  <a:lnTo>
                    <a:pt x="1501444" y="2413"/>
                  </a:lnTo>
                  <a:lnTo>
                    <a:pt x="1500809" y="5206"/>
                  </a:lnTo>
                  <a:lnTo>
                    <a:pt x="1500174" y="7620"/>
                  </a:lnTo>
                  <a:lnTo>
                    <a:pt x="1499920" y="10032"/>
                  </a:lnTo>
                  <a:lnTo>
                    <a:pt x="1499666" y="12826"/>
                  </a:lnTo>
                  <a:lnTo>
                    <a:pt x="1499285" y="15240"/>
                  </a:lnTo>
                  <a:lnTo>
                    <a:pt x="1499285" y="17906"/>
                  </a:lnTo>
                  <a:lnTo>
                    <a:pt x="1499285" y="20447"/>
                  </a:lnTo>
                  <a:lnTo>
                    <a:pt x="1499285" y="23114"/>
                  </a:lnTo>
                  <a:lnTo>
                    <a:pt x="1499666" y="25526"/>
                  </a:lnTo>
                  <a:lnTo>
                    <a:pt x="1499920" y="28321"/>
                  </a:lnTo>
                  <a:lnTo>
                    <a:pt x="1500555" y="30733"/>
                  </a:lnTo>
                  <a:lnTo>
                    <a:pt x="1500809" y="33147"/>
                  </a:lnTo>
                  <a:lnTo>
                    <a:pt x="1501698" y="35687"/>
                  </a:lnTo>
                  <a:lnTo>
                    <a:pt x="1502333" y="38100"/>
                  </a:lnTo>
                  <a:lnTo>
                    <a:pt x="1502968" y="40513"/>
                  </a:lnTo>
                  <a:lnTo>
                    <a:pt x="1504238" y="42672"/>
                  </a:lnTo>
                  <a:lnTo>
                    <a:pt x="1505127" y="45085"/>
                  </a:lnTo>
                  <a:lnTo>
                    <a:pt x="1506270" y="47244"/>
                  </a:lnTo>
                  <a:lnTo>
                    <a:pt x="1507540" y="49022"/>
                  </a:lnTo>
                  <a:lnTo>
                    <a:pt x="1508810" y="50926"/>
                  </a:lnTo>
                  <a:lnTo>
                    <a:pt x="1510334" y="52704"/>
                  </a:lnTo>
                  <a:lnTo>
                    <a:pt x="1511858" y="54482"/>
                  </a:lnTo>
                  <a:lnTo>
                    <a:pt x="1513636" y="56006"/>
                  </a:lnTo>
                  <a:lnTo>
                    <a:pt x="1523669" y="61595"/>
                  </a:lnTo>
                  <a:lnTo>
                    <a:pt x="1525828" y="62483"/>
                  </a:lnTo>
                  <a:lnTo>
                    <a:pt x="1528622" y="62738"/>
                  </a:lnTo>
                  <a:lnTo>
                    <a:pt x="1531035" y="63119"/>
                  </a:lnTo>
                  <a:lnTo>
                    <a:pt x="1533702" y="62738"/>
                  </a:lnTo>
                  <a:lnTo>
                    <a:pt x="1536242" y="62102"/>
                  </a:lnTo>
                  <a:lnTo>
                    <a:pt x="1538655" y="61595"/>
                  </a:lnTo>
                  <a:lnTo>
                    <a:pt x="1541068" y="60578"/>
                  </a:lnTo>
                  <a:lnTo>
                    <a:pt x="1543227" y="59690"/>
                  </a:lnTo>
                  <a:lnTo>
                    <a:pt x="1545386" y="58547"/>
                  </a:lnTo>
                  <a:lnTo>
                    <a:pt x="1547164" y="57276"/>
                  </a:lnTo>
                  <a:lnTo>
                    <a:pt x="1548942" y="56006"/>
                  </a:lnTo>
                  <a:lnTo>
                    <a:pt x="1550466" y="54228"/>
                  </a:lnTo>
                  <a:lnTo>
                    <a:pt x="1552371" y="52704"/>
                  </a:lnTo>
                  <a:lnTo>
                    <a:pt x="1553514" y="50926"/>
                  </a:lnTo>
                  <a:lnTo>
                    <a:pt x="1554784" y="49022"/>
                  </a:lnTo>
                  <a:lnTo>
                    <a:pt x="1556054" y="46863"/>
                  </a:lnTo>
                  <a:lnTo>
                    <a:pt x="1557197" y="45085"/>
                  </a:lnTo>
                  <a:lnTo>
                    <a:pt x="1558086" y="42672"/>
                  </a:lnTo>
                  <a:lnTo>
                    <a:pt x="1559102" y="40513"/>
                  </a:lnTo>
                  <a:lnTo>
                    <a:pt x="1559991" y="38353"/>
                  </a:lnTo>
                  <a:lnTo>
                    <a:pt x="1560626" y="35941"/>
                  </a:lnTo>
                  <a:lnTo>
                    <a:pt x="1561134" y="33527"/>
                  </a:lnTo>
                  <a:lnTo>
                    <a:pt x="1561769" y="31115"/>
                  </a:lnTo>
                  <a:lnTo>
                    <a:pt x="1562150" y="28575"/>
                  </a:lnTo>
                  <a:lnTo>
                    <a:pt x="1562404" y="25907"/>
                  </a:lnTo>
                  <a:lnTo>
                    <a:pt x="1562658" y="23495"/>
                  </a:lnTo>
                  <a:lnTo>
                    <a:pt x="1562658" y="20700"/>
                  </a:lnTo>
                  <a:lnTo>
                    <a:pt x="1563039" y="18288"/>
                  </a:lnTo>
                  <a:lnTo>
                    <a:pt x="1563039" y="15494"/>
                  </a:lnTo>
                  <a:lnTo>
                    <a:pt x="1562658" y="13080"/>
                  </a:lnTo>
                  <a:lnTo>
                    <a:pt x="1562658" y="10287"/>
                  </a:lnTo>
                  <a:lnTo>
                    <a:pt x="1562404" y="7874"/>
                  </a:lnTo>
                  <a:lnTo>
                    <a:pt x="1562150" y="5206"/>
                  </a:lnTo>
                  <a:lnTo>
                    <a:pt x="1561769" y="2667"/>
                  </a:lnTo>
                  <a:lnTo>
                    <a:pt x="1561134" y="253"/>
                  </a:lnTo>
                  <a:lnTo>
                    <a:pt x="1593519" y="253"/>
                  </a:lnTo>
                </a:path>
                <a:path w="6883400" h="10017125">
                  <a:moveTo>
                    <a:pt x="1468551" y="85344"/>
                  </a:moveTo>
                  <a:lnTo>
                    <a:pt x="1593519" y="85344"/>
                  </a:lnTo>
                </a:path>
                <a:path w="6883400" h="10017125">
                  <a:moveTo>
                    <a:pt x="1593519" y="253"/>
                  </a:moveTo>
                  <a:lnTo>
                    <a:pt x="1627047" y="253"/>
                  </a:lnTo>
                  <a:lnTo>
                    <a:pt x="1626412" y="2413"/>
                  </a:lnTo>
                  <a:lnTo>
                    <a:pt x="1625777" y="5206"/>
                  </a:lnTo>
                  <a:lnTo>
                    <a:pt x="1625142" y="7620"/>
                  </a:lnTo>
                  <a:lnTo>
                    <a:pt x="1624888" y="10032"/>
                  </a:lnTo>
                  <a:lnTo>
                    <a:pt x="1624634" y="12826"/>
                  </a:lnTo>
                  <a:lnTo>
                    <a:pt x="1624634" y="15240"/>
                  </a:lnTo>
                  <a:lnTo>
                    <a:pt x="1624253" y="17906"/>
                  </a:lnTo>
                  <a:lnTo>
                    <a:pt x="1624253" y="20447"/>
                  </a:lnTo>
                  <a:lnTo>
                    <a:pt x="1624634" y="23114"/>
                  </a:lnTo>
                  <a:lnTo>
                    <a:pt x="1624634" y="25526"/>
                  </a:lnTo>
                  <a:lnTo>
                    <a:pt x="1624888" y="28321"/>
                  </a:lnTo>
                  <a:lnTo>
                    <a:pt x="1625523" y="30733"/>
                  </a:lnTo>
                  <a:lnTo>
                    <a:pt x="1626158" y="33147"/>
                  </a:lnTo>
                  <a:lnTo>
                    <a:pt x="1626666" y="35687"/>
                  </a:lnTo>
                  <a:lnTo>
                    <a:pt x="1627301" y="38100"/>
                  </a:lnTo>
                  <a:lnTo>
                    <a:pt x="1628190" y="40513"/>
                  </a:lnTo>
                  <a:lnTo>
                    <a:pt x="1629206" y="42672"/>
                  </a:lnTo>
                  <a:lnTo>
                    <a:pt x="1630095" y="45085"/>
                  </a:lnTo>
                  <a:lnTo>
                    <a:pt x="1631238" y="47244"/>
                  </a:lnTo>
                  <a:lnTo>
                    <a:pt x="1632508" y="49022"/>
                  </a:lnTo>
                  <a:lnTo>
                    <a:pt x="1634032" y="50926"/>
                  </a:lnTo>
                  <a:lnTo>
                    <a:pt x="1635302" y="52704"/>
                  </a:lnTo>
                  <a:lnTo>
                    <a:pt x="1637080" y="54482"/>
                  </a:lnTo>
                  <a:lnTo>
                    <a:pt x="1638604" y="56006"/>
                  </a:lnTo>
                  <a:lnTo>
                    <a:pt x="1640382" y="57530"/>
                  </a:lnTo>
                  <a:lnTo>
                    <a:pt x="1642287" y="58800"/>
                  </a:lnTo>
                  <a:lnTo>
                    <a:pt x="1644446" y="60071"/>
                  </a:lnTo>
                  <a:lnTo>
                    <a:pt x="1646478" y="60960"/>
                  </a:lnTo>
                  <a:lnTo>
                    <a:pt x="1648637" y="61595"/>
                  </a:lnTo>
                  <a:lnTo>
                    <a:pt x="1651050" y="62483"/>
                  </a:lnTo>
                  <a:lnTo>
                    <a:pt x="1653590" y="62738"/>
                  </a:lnTo>
                  <a:lnTo>
                    <a:pt x="1656003" y="63119"/>
                  </a:lnTo>
                  <a:lnTo>
                    <a:pt x="1658670" y="62738"/>
                  </a:lnTo>
                  <a:lnTo>
                    <a:pt x="1661210" y="62102"/>
                  </a:lnTo>
                  <a:lnTo>
                    <a:pt x="1663623" y="61595"/>
                  </a:lnTo>
                  <a:lnTo>
                    <a:pt x="1666036" y="60578"/>
                  </a:lnTo>
                  <a:lnTo>
                    <a:pt x="1668195" y="59690"/>
                  </a:lnTo>
                  <a:lnTo>
                    <a:pt x="1670354" y="58547"/>
                  </a:lnTo>
                  <a:lnTo>
                    <a:pt x="1672132" y="57276"/>
                  </a:lnTo>
                  <a:lnTo>
                    <a:pt x="1673910" y="56006"/>
                  </a:lnTo>
                  <a:lnTo>
                    <a:pt x="1675434" y="54228"/>
                  </a:lnTo>
                  <a:lnTo>
                    <a:pt x="1677339" y="52704"/>
                  </a:lnTo>
                  <a:lnTo>
                    <a:pt x="1678482" y="50926"/>
                  </a:lnTo>
                  <a:lnTo>
                    <a:pt x="1680006" y="49022"/>
                  </a:lnTo>
                  <a:lnTo>
                    <a:pt x="1681276" y="46863"/>
                  </a:lnTo>
                  <a:lnTo>
                    <a:pt x="1682165" y="45085"/>
                  </a:lnTo>
                  <a:lnTo>
                    <a:pt x="1683054" y="42672"/>
                  </a:lnTo>
                  <a:lnTo>
                    <a:pt x="1684070" y="40513"/>
                  </a:lnTo>
                  <a:lnTo>
                    <a:pt x="1684959" y="38353"/>
                  </a:lnTo>
                  <a:lnTo>
                    <a:pt x="1685594" y="35941"/>
                  </a:lnTo>
                  <a:lnTo>
                    <a:pt x="1686102" y="33527"/>
                  </a:lnTo>
                  <a:lnTo>
                    <a:pt x="1686737" y="31115"/>
                  </a:lnTo>
                  <a:lnTo>
                    <a:pt x="1687118" y="28575"/>
                  </a:lnTo>
                  <a:lnTo>
                    <a:pt x="1687372" y="25907"/>
                  </a:lnTo>
                  <a:lnTo>
                    <a:pt x="1687626" y="23495"/>
                  </a:lnTo>
                  <a:lnTo>
                    <a:pt x="1687626" y="20700"/>
                  </a:lnTo>
                  <a:lnTo>
                    <a:pt x="1688007" y="18288"/>
                  </a:lnTo>
                  <a:lnTo>
                    <a:pt x="1688007" y="15494"/>
                  </a:lnTo>
                  <a:lnTo>
                    <a:pt x="1687626" y="13080"/>
                  </a:lnTo>
                  <a:lnTo>
                    <a:pt x="1687626" y="10287"/>
                  </a:lnTo>
                  <a:lnTo>
                    <a:pt x="1687372" y="7874"/>
                  </a:lnTo>
                  <a:lnTo>
                    <a:pt x="1687118" y="5206"/>
                  </a:lnTo>
                  <a:lnTo>
                    <a:pt x="1686737" y="2667"/>
                  </a:lnTo>
                  <a:lnTo>
                    <a:pt x="1686483" y="253"/>
                  </a:lnTo>
                  <a:lnTo>
                    <a:pt x="1718741" y="253"/>
                  </a:lnTo>
                </a:path>
                <a:path w="6883400" h="10017125">
                  <a:moveTo>
                    <a:pt x="1593519" y="85344"/>
                  </a:moveTo>
                  <a:lnTo>
                    <a:pt x="1718741" y="85344"/>
                  </a:lnTo>
                </a:path>
                <a:path w="6883400" h="10017125">
                  <a:moveTo>
                    <a:pt x="1718741" y="253"/>
                  </a:moveTo>
                  <a:lnTo>
                    <a:pt x="1752015" y="253"/>
                  </a:lnTo>
                  <a:lnTo>
                    <a:pt x="1751380" y="2413"/>
                  </a:lnTo>
                  <a:lnTo>
                    <a:pt x="1750745" y="5206"/>
                  </a:lnTo>
                  <a:lnTo>
                    <a:pt x="1750491" y="7620"/>
                  </a:lnTo>
                  <a:lnTo>
                    <a:pt x="1749856" y="10032"/>
                  </a:lnTo>
                  <a:lnTo>
                    <a:pt x="1749602" y="12826"/>
                  </a:lnTo>
                  <a:lnTo>
                    <a:pt x="1749602" y="15240"/>
                  </a:lnTo>
                  <a:lnTo>
                    <a:pt x="1749221" y="17906"/>
                  </a:lnTo>
                  <a:lnTo>
                    <a:pt x="1749221" y="20447"/>
                  </a:lnTo>
                  <a:lnTo>
                    <a:pt x="1749602" y="23114"/>
                  </a:lnTo>
                  <a:lnTo>
                    <a:pt x="1749602" y="25526"/>
                  </a:lnTo>
                  <a:lnTo>
                    <a:pt x="1750110" y="28321"/>
                  </a:lnTo>
                  <a:lnTo>
                    <a:pt x="1750491" y="30733"/>
                  </a:lnTo>
                  <a:lnTo>
                    <a:pt x="1751126" y="33147"/>
                  </a:lnTo>
                  <a:lnTo>
                    <a:pt x="1751634" y="35687"/>
                  </a:lnTo>
                  <a:lnTo>
                    <a:pt x="1752269" y="38100"/>
                  </a:lnTo>
                  <a:lnTo>
                    <a:pt x="1753158" y="40513"/>
                  </a:lnTo>
                  <a:lnTo>
                    <a:pt x="1754174" y="42672"/>
                  </a:lnTo>
                  <a:lnTo>
                    <a:pt x="1755063" y="45085"/>
                  </a:lnTo>
                  <a:lnTo>
                    <a:pt x="1756206" y="47244"/>
                  </a:lnTo>
                  <a:lnTo>
                    <a:pt x="1757476" y="49022"/>
                  </a:lnTo>
                  <a:lnTo>
                    <a:pt x="1759000" y="50926"/>
                  </a:lnTo>
                  <a:lnTo>
                    <a:pt x="1760270" y="52704"/>
                  </a:lnTo>
                  <a:lnTo>
                    <a:pt x="1762048" y="54482"/>
                  </a:lnTo>
                  <a:lnTo>
                    <a:pt x="1763572" y="56006"/>
                  </a:lnTo>
                  <a:lnTo>
                    <a:pt x="1765350" y="57530"/>
                  </a:lnTo>
                  <a:lnTo>
                    <a:pt x="1767255" y="58800"/>
                  </a:lnTo>
                  <a:lnTo>
                    <a:pt x="1769414" y="60071"/>
                  </a:lnTo>
                  <a:lnTo>
                    <a:pt x="1771446" y="60960"/>
                  </a:lnTo>
                  <a:lnTo>
                    <a:pt x="1773605" y="61595"/>
                  </a:lnTo>
                  <a:lnTo>
                    <a:pt x="1776018" y="62483"/>
                  </a:lnTo>
                  <a:lnTo>
                    <a:pt x="1778558" y="62738"/>
                  </a:lnTo>
                  <a:lnTo>
                    <a:pt x="1780971" y="63119"/>
                  </a:lnTo>
                  <a:lnTo>
                    <a:pt x="1783638" y="62738"/>
                  </a:lnTo>
                  <a:lnTo>
                    <a:pt x="1786432" y="62102"/>
                  </a:lnTo>
                  <a:lnTo>
                    <a:pt x="1788845" y="61595"/>
                  </a:lnTo>
                  <a:lnTo>
                    <a:pt x="1791004" y="60578"/>
                  </a:lnTo>
                  <a:lnTo>
                    <a:pt x="1793163" y="59690"/>
                  </a:lnTo>
                  <a:lnTo>
                    <a:pt x="1795322" y="58547"/>
                  </a:lnTo>
                  <a:lnTo>
                    <a:pt x="1803450" y="50926"/>
                  </a:lnTo>
                  <a:lnTo>
                    <a:pt x="1804974" y="49022"/>
                  </a:lnTo>
                  <a:lnTo>
                    <a:pt x="1806244" y="46863"/>
                  </a:lnTo>
                  <a:lnTo>
                    <a:pt x="1807133" y="45085"/>
                  </a:lnTo>
                  <a:lnTo>
                    <a:pt x="1808403" y="42672"/>
                  </a:lnTo>
                  <a:lnTo>
                    <a:pt x="1809292" y="40513"/>
                  </a:lnTo>
                  <a:lnTo>
                    <a:pt x="1809927" y="38353"/>
                  </a:lnTo>
                  <a:lnTo>
                    <a:pt x="1810816" y="35941"/>
                  </a:lnTo>
                  <a:lnTo>
                    <a:pt x="1811070" y="33527"/>
                  </a:lnTo>
                  <a:lnTo>
                    <a:pt x="1811705" y="31115"/>
                  </a:lnTo>
                  <a:lnTo>
                    <a:pt x="1812086" y="28575"/>
                  </a:lnTo>
                  <a:lnTo>
                    <a:pt x="1812340" y="25907"/>
                  </a:lnTo>
                  <a:lnTo>
                    <a:pt x="1812594" y="23495"/>
                  </a:lnTo>
                  <a:lnTo>
                    <a:pt x="1812975" y="20700"/>
                  </a:lnTo>
                  <a:lnTo>
                    <a:pt x="1812975" y="18288"/>
                  </a:lnTo>
                  <a:lnTo>
                    <a:pt x="1812975" y="15494"/>
                  </a:lnTo>
                  <a:lnTo>
                    <a:pt x="1812975" y="13080"/>
                  </a:lnTo>
                  <a:lnTo>
                    <a:pt x="1812594" y="10287"/>
                  </a:lnTo>
                  <a:lnTo>
                    <a:pt x="1812340" y="7874"/>
                  </a:lnTo>
                  <a:lnTo>
                    <a:pt x="1812086" y="5206"/>
                  </a:lnTo>
                  <a:lnTo>
                    <a:pt x="1811705" y="2667"/>
                  </a:lnTo>
                  <a:lnTo>
                    <a:pt x="1811451" y="253"/>
                  </a:lnTo>
                  <a:lnTo>
                    <a:pt x="1843709" y="253"/>
                  </a:lnTo>
                </a:path>
                <a:path w="6883400" h="10017125">
                  <a:moveTo>
                    <a:pt x="1718741" y="85344"/>
                  </a:moveTo>
                  <a:lnTo>
                    <a:pt x="1843709" y="85344"/>
                  </a:lnTo>
                </a:path>
                <a:path w="6883400" h="10017125">
                  <a:moveTo>
                    <a:pt x="1843709" y="253"/>
                  </a:moveTo>
                  <a:lnTo>
                    <a:pt x="1877237" y="253"/>
                  </a:lnTo>
                  <a:lnTo>
                    <a:pt x="1876348" y="2413"/>
                  </a:lnTo>
                  <a:lnTo>
                    <a:pt x="1875713" y="5206"/>
                  </a:lnTo>
                  <a:lnTo>
                    <a:pt x="1875459" y="7620"/>
                  </a:lnTo>
                  <a:lnTo>
                    <a:pt x="1874824" y="10032"/>
                  </a:lnTo>
                  <a:lnTo>
                    <a:pt x="1874824" y="12826"/>
                  </a:lnTo>
                  <a:lnTo>
                    <a:pt x="1874570" y="15240"/>
                  </a:lnTo>
                  <a:lnTo>
                    <a:pt x="1874570" y="17906"/>
                  </a:lnTo>
                  <a:lnTo>
                    <a:pt x="1874570" y="20447"/>
                  </a:lnTo>
                  <a:lnTo>
                    <a:pt x="1874570" y="23114"/>
                  </a:lnTo>
                  <a:lnTo>
                    <a:pt x="1874824" y="25526"/>
                  </a:lnTo>
                  <a:lnTo>
                    <a:pt x="1875078" y="28321"/>
                  </a:lnTo>
                  <a:lnTo>
                    <a:pt x="1875459" y="30733"/>
                  </a:lnTo>
                  <a:lnTo>
                    <a:pt x="1876094" y="33147"/>
                  </a:lnTo>
                  <a:lnTo>
                    <a:pt x="1876602" y="35687"/>
                  </a:lnTo>
                  <a:lnTo>
                    <a:pt x="1877237" y="38100"/>
                  </a:lnTo>
                  <a:lnTo>
                    <a:pt x="1878126" y="40513"/>
                  </a:lnTo>
                  <a:lnTo>
                    <a:pt x="1879142" y="42672"/>
                  </a:lnTo>
                  <a:lnTo>
                    <a:pt x="1880031" y="45085"/>
                  </a:lnTo>
                  <a:lnTo>
                    <a:pt x="1881174" y="47244"/>
                  </a:lnTo>
                  <a:lnTo>
                    <a:pt x="1882444" y="49022"/>
                  </a:lnTo>
                  <a:lnTo>
                    <a:pt x="1883968" y="50926"/>
                  </a:lnTo>
                  <a:lnTo>
                    <a:pt x="1885492" y="52704"/>
                  </a:lnTo>
                  <a:lnTo>
                    <a:pt x="1887016" y="54482"/>
                  </a:lnTo>
                  <a:lnTo>
                    <a:pt x="1888540" y="56006"/>
                  </a:lnTo>
                  <a:lnTo>
                    <a:pt x="1890318" y="57530"/>
                  </a:lnTo>
                  <a:lnTo>
                    <a:pt x="1892477" y="58800"/>
                  </a:lnTo>
                  <a:lnTo>
                    <a:pt x="1894382" y="60071"/>
                  </a:lnTo>
                  <a:lnTo>
                    <a:pt x="1896414" y="60960"/>
                  </a:lnTo>
                  <a:lnTo>
                    <a:pt x="1898954" y="61595"/>
                  </a:lnTo>
                  <a:lnTo>
                    <a:pt x="1900986" y="62483"/>
                  </a:lnTo>
                  <a:lnTo>
                    <a:pt x="1903526" y="62738"/>
                  </a:lnTo>
                  <a:lnTo>
                    <a:pt x="1906193" y="63119"/>
                  </a:lnTo>
                  <a:lnTo>
                    <a:pt x="1908606" y="62738"/>
                  </a:lnTo>
                  <a:lnTo>
                    <a:pt x="1911400" y="62102"/>
                  </a:lnTo>
                  <a:lnTo>
                    <a:pt x="1913813" y="61595"/>
                  </a:lnTo>
                  <a:lnTo>
                    <a:pt x="1915972" y="60578"/>
                  </a:lnTo>
                  <a:lnTo>
                    <a:pt x="1918385" y="59690"/>
                  </a:lnTo>
                  <a:lnTo>
                    <a:pt x="1920290" y="58547"/>
                  </a:lnTo>
                  <a:lnTo>
                    <a:pt x="1922068" y="57276"/>
                  </a:lnTo>
                  <a:lnTo>
                    <a:pt x="1924227" y="56006"/>
                  </a:lnTo>
                  <a:lnTo>
                    <a:pt x="1925751" y="54228"/>
                  </a:lnTo>
                  <a:lnTo>
                    <a:pt x="1927275" y="52704"/>
                  </a:lnTo>
                  <a:lnTo>
                    <a:pt x="1928799" y="50926"/>
                  </a:lnTo>
                  <a:lnTo>
                    <a:pt x="1929942" y="49022"/>
                  </a:lnTo>
                  <a:lnTo>
                    <a:pt x="1931212" y="46863"/>
                  </a:lnTo>
                  <a:lnTo>
                    <a:pt x="1932482" y="45085"/>
                  </a:lnTo>
                  <a:lnTo>
                    <a:pt x="1933371" y="42672"/>
                  </a:lnTo>
                  <a:lnTo>
                    <a:pt x="1934260" y="40513"/>
                  </a:lnTo>
                  <a:lnTo>
                    <a:pt x="1934895" y="38353"/>
                  </a:lnTo>
                  <a:lnTo>
                    <a:pt x="1935784" y="35941"/>
                  </a:lnTo>
                  <a:lnTo>
                    <a:pt x="1936419" y="33527"/>
                  </a:lnTo>
                  <a:lnTo>
                    <a:pt x="1936673" y="31115"/>
                  </a:lnTo>
                  <a:lnTo>
                    <a:pt x="1937308" y="28575"/>
                  </a:lnTo>
                  <a:lnTo>
                    <a:pt x="1937562" y="25907"/>
                  </a:lnTo>
                  <a:lnTo>
                    <a:pt x="1937562" y="23495"/>
                  </a:lnTo>
                  <a:lnTo>
                    <a:pt x="1937943" y="20700"/>
                  </a:lnTo>
                  <a:lnTo>
                    <a:pt x="1937943" y="18288"/>
                  </a:lnTo>
                  <a:lnTo>
                    <a:pt x="1937943" y="15494"/>
                  </a:lnTo>
                  <a:lnTo>
                    <a:pt x="1937943" y="13080"/>
                  </a:lnTo>
                  <a:lnTo>
                    <a:pt x="1937562" y="10287"/>
                  </a:lnTo>
                  <a:lnTo>
                    <a:pt x="1937562" y="7874"/>
                  </a:lnTo>
                  <a:lnTo>
                    <a:pt x="1937054" y="5206"/>
                  </a:lnTo>
                  <a:lnTo>
                    <a:pt x="1936673" y="2667"/>
                  </a:lnTo>
                  <a:lnTo>
                    <a:pt x="1936419" y="253"/>
                  </a:lnTo>
                  <a:lnTo>
                    <a:pt x="1968677" y="253"/>
                  </a:lnTo>
                </a:path>
                <a:path w="6883400" h="10017125">
                  <a:moveTo>
                    <a:pt x="1843709" y="85344"/>
                  </a:moveTo>
                  <a:lnTo>
                    <a:pt x="1968677" y="85344"/>
                  </a:lnTo>
                </a:path>
                <a:path w="6883400" h="10017125">
                  <a:moveTo>
                    <a:pt x="1968677" y="253"/>
                  </a:moveTo>
                  <a:lnTo>
                    <a:pt x="2002205" y="253"/>
                  </a:lnTo>
                  <a:lnTo>
                    <a:pt x="2001570" y="2413"/>
                  </a:lnTo>
                  <a:lnTo>
                    <a:pt x="2000681" y="5206"/>
                  </a:lnTo>
                  <a:lnTo>
                    <a:pt x="2000427" y="7620"/>
                  </a:lnTo>
                  <a:lnTo>
                    <a:pt x="2000046" y="10032"/>
                  </a:lnTo>
                  <a:lnTo>
                    <a:pt x="1999792" y="12826"/>
                  </a:lnTo>
                  <a:lnTo>
                    <a:pt x="1999538" y="15240"/>
                  </a:lnTo>
                  <a:lnTo>
                    <a:pt x="1999538" y="17906"/>
                  </a:lnTo>
                  <a:lnTo>
                    <a:pt x="1999538" y="20447"/>
                  </a:lnTo>
                  <a:lnTo>
                    <a:pt x="1999538" y="23114"/>
                  </a:lnTo>
                  <a:lnTo>
                    <a:pt x="1999792" y="25526"/>
                  </a:lnTo>
                  <a:lnTo>
                    <a:pt x="2000046" y="28321"/>
                  </a:lnTo>
                  <a:lnTo>
                    <a:pt x="2000427" y="30733"/>
                  </a:lnTo>
                  <a:lnTo>
                    <a:pt x="2001062" y="33147"/>
                  </a:lnTo>
                  <a:lnTo>
                    <a:pt x="2001570" y="35687"/>
                  </a:lnTo>
                  <a:lnTo>
                    <a:pt x="2010460" y="52704"/>
                  </a:lnTo>
                  <a:lnTo>
                    <a:pt x="2011984" y="54482"/>
                  </a:lnTo>
                  <a:lnTo>
                    <a:pt x="2013508" y="56006"/>
                  </a:lnTo>
                  <a:lnTo>
                    <a:pt x="2015286" y="57530"/>
                  </a:lnTo>
                  <a:lnTo>
                    <a:pt x="2017445" y="58800"/>
                  </a:lnTo>
                  <a:lnTo>
                    <a:pt x="2019350" y="60071"/>
                  </a:lnTo>
                  <a:lnTo>
                    <a:pt x="2021382" y="60960"/>
                  </a:lnTo>
                  <a:lnTo>
                    <a:pt x="2023922" y="61595"/>
                  </a:lnTo>
                  <a:lnTo>
                    <a:pt x="2025954" y="62483"/>
                  </a:lnTo>
                  <a:lnTo>
                    <a:pt x="2028494" y="62738"/>
                  </a:lnTo>
                  <a:lnTo>
                    <a:pt x="2031161" y="63119"/>
                  </a:lnTo>
                  <a:lnTo>
                    <a:pt x="2033955" y="62738"/>
                  </a:lnTo>
                  <a:lnTo>
                    <a:pt x="2036368" y="62102"/>
                  </a:lnTo>
                  <a:lnTo>
                    <a:pt x="2038781" y="61595"/>
                  </a:lnTo>
                  <a:lnTo>
                    <a:pt x="2041194" y="60578"/>
                  </a:lnTo>
                  <a:lnTo>
                    <a:pt x="2043353" y="59690"/>
                  </a:lnTo>
                  <a:lnTo>
                    <a:pt x="2045258" y="58547"/>
                  </a:lnTo>
                  <a:lnTo>
                    <a:pt x="2047290" y="57276"/>
                  </a:lnTo>
                  <a:lnTo>
                    <a:pt x="2049195" y="56006"/>
                  </a:lnTo>
                  <a:lnTo>
                    <a:pt x="2050719" y="54228"/>
                  </a:lnTo>
                  <a:lnTo>
                    <a:pt x="2052243" y="52704"/>
                  </a:lnTo>
                  <a:lnTo>
                    <a:pt x="2053767" y="50926"/>
                  </a:lnTo>
                  <a:lnTo>
                    <a:pt x="2054910" y="49022"/>
                  </a:lnTo>
                  <a:lnTo>
                    <a:pt x="2056180" y="46863"/>
                  </a:lnTo>
                  <a:lnTo>
                    <a:pt x="2057450" y="45085"/>
                  </a:lnTo>
                  <a:lnTo>
                    <a:pt x="2058339" y="42672"/>
                  </a:lnTo>
                  <a:lnTo>
                    <a:pt x="2059228" y="40513"/>
                  </a:lnTo>
                  <a:lnTo>
                    <a:pt x="2059863" y="38353"/>
                  </a:lnTo>
                  <a:lnTo>
                    <a:pt x="2060752" y="35941"/>
                  </a:lnTo>
                  <a:lnTo>
                    <a:pt x="2061387" y="33527"/>
                  </a:lnTo>
                  <a:lnTo>
                    <a:pt x="2061641" y="31115"/>
                  </a:lnTo>
                  <a:lnTo>
                    <a:pt x="2062276" y="28575"/>
                  </a:lnTo>
                  <a:lnTo>
                    <a:pt x="2062530" y="25907"/>
                  </a:lnTo>
                  <a:lnTo>
                    <a:pt x="2062530" y="23495"/>
                  </a:lnTo>
                  <a:lnTo>
                    <a:pt x="2062911" y="20700"/>
                  </a:lnTo>
                  <a:lnTo>
                    <a:pt x="2062911" y="18288"/>
                  </a:lnTo>
                  <a:lnTo>
                    <a:pt x="2062911" y="15494"/>
                  </a:lnTo>
                  <a:lnTo>
                    <a:pt x="2062911" y="13080"/>
                  </a:lnTo>
                  <a:lnTo>
                    <a:pt x="2062530" y="10287"/>
                  </a:lnTo>
                  <a:lnTo>
                    <a:pt x="2062530" y="7874"/>
                  </a:lnTo>
                  <a:lnTo>
                    <a:pt x="2062022" y="5206"/>
                  </a:lnTo>
                  <a:lnTo>
                    <a:pt x="2062022" y="2667"/>
                  </a:lnTo>
                  <a:lnTo>
                    <a:pt x="2061387" y="253"/>
                  </a:lnTo>
                  <a:lnTo>
                    <a:pt x="2093645" y="253"/>
                  </a:lnTo>
                </a:path>
                <a:path w="6883400" h="10017125">
                  <a:moveTo>
                    <a:pt x="1968677" y="85344"/>
                  </a:moveTo>
                  <a:lnTo>
                    <a:pt x="2093645" y="85344"/>
                  </a:lnTo>
                </a:path>
                <a:path w="6883400" h="10017125">
                  <a:moveTo>
                    <a:pt x="2093645" y="253"/>
                  </a:moveTo>
                  <a:lnTo>
                    <a:pt x="2127173" y="253"/>
                  </a:lnTo>
                  <a:lnTo>
                    <a:pt x="2126538" y="2413"/>
                  </a:lnTo>
                  <a:lnTo>
                    <a:pt x="2126030" y="5206"/>
                  </a:lnTo>
                  <a:lnTo>
                    <a:pt x="2125395" y="7620"/>
                  </a:lnTo>
                  <a:lnTo>
                    <a:pt x="2125014" y="10032"/>
                  </a:lnTo>
                  <a:lnTo>
                    <a:pt x="2124760" y="12826"/>
                  </a:lnTo>
                  <a:lnTo>
                    <a:pt x="2124506" y="15240"/>
                  </a:lnTo>
                  <a:lnTo>
                    <a:pt x="2124506" y="17906"/>
                  </a:lnTo>
                  <a:lnTo>
                    <a:pt x="2124506" y="20447"/>
                  </a:lnTo>
                  <a:lnTo>
                    <a:pt x="2124506" y="23114"/>
                  </a:lnTo>
                  <a:lnTo>
                    <a:pt x="2124760" y="25526"/>
                  </a:lnTo>
                  <a:lnTo>
                    <a:pt x="2125014" y="28321"/>
                  </a:lnTo>
                  <a:lnTo>
                    <a:pt x="2125395" y="30733"/>
                  </a:lnTo>
                  <a:lnTo>
                    <a:pt x="2126030" y="33147"/>
                  </a:lnTo>
                  <a:lnTo>
                    <a:pt x="2126538" y="35687"/>
                  </a:lnTo>
                  <a:lnTo>
                    <a:pt x="2135428" y="52704"/>
                  </a:lnTo>
                  <a:lnTo>
                    <a:pt x="2136952" y="54482"/>
                  </a:lnTo>
                  <a:lnTo>
                    <a:pt x="2148890" y="61595"/>
                  </a:lnTo>
                  <a:lnTo>
                    <a:pt x="2150922" y="62483"/>
                  </a:lnTo>
                  <a:lnTo>
                    <a:pt x="2153716" y="62738"/>
                  </a:lnTo>
                  <a:lnTo>
                    <a:pt x="2156129" y="63119"/>
                  </a:lnTo>
                  <a:lnTo>
                    <a:pt x="2158923" y="62738"/>
                  </a:lnTo>
                  <a:lnTo>
                    <a:pt x="2161336" y="62102"/>
                  </a:lnTo>
                  <a:lnTo>
                    <a:pt x="2163749" y="61595"/>
                  </a:lnTo>
                  <a:lnTo>
                    <a:pt x="2166162" y="60578"/>
                  </a:lnTo>
                  <a:lnTo>
                    <a:pt x="2168321" y="59690"/>
                  </a:lnTo>
                  <a:lnTo>
                    <a:pt x="2170480" y="58547"/>
                  </a:lnTo>
                  <a:lnTo>
                    <a:pt x="2172258" y="57276"/>
                  </a:lnTo>
                  <a:lnTo>
                    <a:pt x="2174163" y="56006"/>
                  </a:lnTo>
                  <a:lnTo>
                    <a:pt x="2175687" y="54228"/>
                  </a:lnTo>
                  <a:lnTo>
                    <a:pt x="2177211" y="52704"/>
                  </a:lnTo>
                  <a:lnTo>
                    <a:pt x="2178735" y="50926"/>
                  </a:lnTo>
                  <a:lnTo>
                    <a:pt x="2179878" y="49022"/>
                  </a:lnTo>
                  <a:lnTo>
                    <a:pt x="2181148" y="46863"/>
                  </a:lnTo>
                  <a:lnTo>
                    <a:pt x="2182418" y="45085"/>
                  </a:lnTo>
                  <a:lnTo>
                    <a:pt x="2183307" y="42672"/>
                  </a:lnTo>
                  <a:lnTo>
                    <a:pt x="2184196" y="40513"/>
                  </a:lnTo>
                  <a:lnTo>
                    <a:pt x="2185085" y="38353"/>
                  </a:lnTo>
                  <a:lnTo>
                    <a:pt x="2185720" y="35941"/>
                  </a:lnTo>
                  <a:lnTo>
                    <a:pt x="2186355" y="33527"/>
                  </a:lnTo>
                  <a:lnTo>
                    <a:pt x="2186609" y="31115"/>
                  </a:lnTo>
                  <a:lnTo>
                    <a:pt x="2187244" y="28575"/>
                  </a:lnTo>
                  <a:lnTo>
                    <a:pt x="2187498" y="25907"/>
                  </a:lnTo>
                  <a:lnTo>
                    <a:pt x="2187498" y="23495"/>
                  </a:lnTo>
                  <a:lnTo>
                    <a:pt x="2187879" y="20700"/>
                  </a:lnTo>
                  <a:lnTo>
                    <a:pt x="2187879" y="18288"/>
                  </a:lnTo>
                  <a:lnTo>
                    <a:pt x="2187879" y="15494"/>
                  </a:lnTo>
                  <a:lnTo>
                    <a:pt x="2187879" y="13080"/>
                  </a:lnTo>
                  <a:lnTo>
                    <a:pt x="2187498" y="10287"/>
                  </a:lnTo>
                  <a:lnTo>
                    <a:pt x="2187498" y="7874"/>
                  </a:lnTo>
                  <a:lnTo>
                    <a:pt x="2187244" y="5206"/>
                  </a:lnTo>
                  <a:lnTo>
                    <a:pt x="2186990" y="2667"/>
                  </a:lnTo>
                  <a:lnTo>
                    <a:pt x="2186355" y="253"/>
                  </a:lnTo>
                  <a:lnTo>
                    <a:pt x="2218613" y="253"/>
                  </a:lnTo>
                </a:path>
                <a:path w="6883400" h="10017125">
                  <a:moveTo>
                    <a:pt x="2093645" y="85344"/>
                  </a:moveTo>
                  <a:lnTo>
                    <a:pt x="2218613" y="85344"/>
                  </a:lnTo>
                </a:path>
                <a:path w="6883400" h="10017125">
                  <a:moveTo>
                    <a:pt x="2218613" y="253"/>
                  </a:moveTo>
                  <a:lnTo>
                    <a:pt x="2252141" y="253"/>
                  </a:lnTo>
                  <a:lnTo>
                    <a:pt x="2251506" y="2413"/>
                  </a:lnTo>
                  <a:lnTo>
                    <a:pt x="2250998" y="5206"/>
                  </a:lnTo>
                  <a:lnTo>
                    <a:pt x="2250363" y="7620"/>
                  </a:lnTo>
                  <a:lnTo>
                    <a:pt x="2249982" y="10032"/>
                  </a:lnTo>
                  <a:lnTo>
                    <a:pt x="2249728" y="12826"/>
                  </a:lnTo>
                  <a:lnTo>
                    <a:pt x="2249474" y="15240"/>
                  </a:lnTo>
                  <a:lnTo>
                    <a:pt x="2249474" y="17906"/>
                  </a:lnTo>
                  <a:lnTo>
                    <a:pt x="2249474" y="20447"/>
                  </a:lnTo>
                  <a:lnTo>
                    <a:pt x="2249474" y="23114"/>
                  </a:lnTo>
                  <a:lnTo>
                    <a:pt x="2249728" y="25526"/>
                  </a:lnTo>
                  <a:lnTo>
                    <a:pt x="2249982" y="28321"/>
                  </a:lnTo>
                  <a:lnTo>
                    <a:pt x="2250363" y="30733"/>
                  </a:lnTo>
                  <a:lnTo>
                    <a:pt x="2250998" y="33147"/>
                  </a:lnTo>
                  <a:lnTo>
                    <a:pt x="2251506" y="35687"/>
                  </a:lnTo>
                  <a:lnTo>
                    <a:pt x="2252522" y="38100"/>
                  </a:lnTo>
                  <a:lnTo>
                    <a:pt x="2253030" y="40513"/>
                  </a:lnTo>
                  <a:lnTo>
                    <a:pt x="2254046" y="42672"/>
                  </a:lnTo>
                  <a:lnTo>
                    <a:pt x="2260396" y="52704"/>
                  </a:lnTo>
                  <a:lnTo>
                    <a:pt x="2261920" y="54482"/>
                  </a:lnTo>
                  <a:lnTo>
                    <a:pt x="2273858" y="61595"/>
                  </a:lnTo>
                  <a:lnTo>
                    <a:pt x="2275890" y="62483"/>
                  </a:lnTo>
                  <a:lnTo>
                    <a:pt x="2278684" y="62738"/>
                  </a:lnTo>
                  <a:lnTo>
                    <a:pt x="2281097" y="63119"/>
                  </a:lnTo>
                  <a:lnTo>
                    <a:pt x="2283891" y="62738"/>
                  </a:lnTo>
                  <a:lnTo>
                    <a:pt x="2286304" y="62102"/>
                  </a:lnTo>
                  <a:lnTo>
                    <a:pt x="2288717" y="61595"/>
                  </a:lnTo>
                  <a:lnTo>
                    <a:pt x="2291130" y="60578"/>
                  </a:lnTo>
                  <a:lnTo>
                    <a:pt x="2293289" y="59690"/>
                  </a:lnTo>
                  <a:lnTo>
                    <a:pt x="2295448" y="58547"/>
                  </a:lnTo>
                  <a:lnTo>
                    <a:pt x="2297226" y="57276"/>
                  </a:lnTo>
                  <a:lnTo>
                    <a:pt x="2299131" y="56006"/>
                  </a:lnTo>
                  <a:lnTo>
                    <a:pt x="2300655" y="54228"/>
                  </a:lnTo>
                  <a:lnTo>
                    <a:pt x="2302179" y="52704"/>
                  </a:lnTo>
                  <a:lnTo>
                    <a:pt x="2303703" y="50926"/>
                  </a:lnTo>
                  <a:lnTo>
                    <a:pt x="2304846" y="49022"/>
                  </a:lnTo>
                  <a:lnTo>
                    <a:pt x="2306116" y="46863"/>
                  </a:lnTo>
                  <a:lnTo>
                    <a:pt x="2307386" y="45085"/>
                  </a:lnTo>
                  <a:lnTo>
                    <a:pt x="2308275" y="42672"/>
                  </a:lnTo>
                  <a:lnTo>
                    <a:pt x="2309164" y="40513"/>
                  </a:lnTo>
                  <a:lnTo>
                    <a:pt x="2310053" y="38353"/>
                  </a:lnTo>
                  <a:lnTo>
                    <a:pt x="2310688" y="35941"/>
                  </a:lnTo>
                  <a:lnTo>
                    <a:pt x="2311323" y="33527"/>
                  </a:lnTo>
                  <a:lnTo>
                    <a:pt x="2311958" y="31115"/>
                  </a:lnTo>
                  <a:lnTo>
                    <a:pt x="2312212" y="28575"/>
                  </a:lnTo>
                  <a:lnTo>
                    <a:pt x="2312466" y="25907"/>
                  </a:lnTo>
                  <a:lnTo>
                    <a:pt x="2312847" y="23495"/>
                  </a:lnTo>
                  <a:lnTo>
                    <a:pt x="2312847" y="20700"/>
                  </a:lnTo>
                  <a:lnTo>
                    <a:pt x="2313101" y="18288"/>
                  </a:lnTo>
                  <a:lnTo>
                    <a:pt x="2313101" y="15494"/>
                  </a:lnTo>
                  <a:lnTo>
                    <a:pt x="2312847" y="13080"/>
                  </a:lnTo>
                  <a:lnTo>
                    <a:pt x="2312847" y="10287"/>
                  </a:lnTo>
                  <a:lnTo>
                    <a:pt x="2312466" y="7874"/>
                  </a:lnTo>
                  <a:lnTo>
                    <a:pt x="2312212" y="5206"/>
                  </a:lnTo>
                  <a:lnTo>
                    <a:pt x="2311958" y="2667"/>
                  </a:lnTo>
                  <a:lnTo>
                    <a:pt x="2311323" y="253"/>
                  </a:lnTo>
                  <a:lnTo>
                    <a:pt x="2343581" y="253"/>
                  </a:lnTo>
                </a:path>
                <a:path w="6883400" h="10017125">
                  <a:moveTo>
                    <a:pt x="2218613" y="85344"/>
                  </a:moveTo>
                  <a:lnTo>
                    <a:pt x="2343581" y="85344"/>
                  </a:lnTo>
                </a:path>
                <a:path w="6883400" h="10017125">
                  <a:moveTo>
                    <a:pt x="2343581" y="253"/>
                  </a:moveTo>
                  <a:lnTo>
                    <a:pt x="2377109" y="253"/>
                  </a:lnTo>
                  <a:lnTo>
                    <a:pt x="2376474" y="2413"/>
                  </a:lnTo>
                  <a:lnTo>
                    <a:pt x="2375966" y="5206"/>
                  </a:lnTo>
                  <a:lnTo>
                    <a:pt x="2375331" y="7620"/>
                  </a:lnTo>
                  <a:lnTo>
                    <a:pt x="2374950" y="10032"/>
                  </a:lnTo>
                  <a:lnTo>
                    <a:pt x="2374696" y="12826"/>
                  </a:lnTo>
                  <a:lnTo>
                    <a:pt x="2374696" y="15240"/>
                  </a:lnTo>
                  <a:lnTo>
                    <a:pt x="2374442" y="17906"/>
                  </a:lnTo>
                  <a:lnTo>
                    <a:pt x="2374442" y="20447"/>
                  </a:lnTo>
                  <a:lnTo>
                    <a:pt x="2374696" y="23114"/>
                  </a:lnTo>
                  <a:lnTo>
                    <a:pt x="2374696" y="25526"/>
                  </a:lnTo>
                  <a:lnTo>
                    <a:pt x="2374950" y="28321"/>
                  </a:lnTo>
                  <a:lnTo>
                    <a:pt x="2375585" y="30733"/>
                  </a:lnTo>
                  <a:lnTo>
                    <a:pt x="2375966" y="33147"/>
                  </a:lnTo>
                  <a:lnTo>
                    <a:pt x="2376855" y="35687"/>
                  </a:lnTo>
                  <a:lnTo>
                    <a:pt x="2377490" y="38100"/>
                  </a:lnTo>
                  <a:lnTo>
                    <a:pt x="2378379" y="40513"/>
                  </a:lnTo>
                  <a:lnTo>
                    <a:pt x="2379268" y="42672"/>
                  </a:lnTo>
                  <a:lnTo>
                    <a:pt x="2380157" y="45085"/>
                  </a:lnTo>
                  <a:lnTo>
                    <a:pt x="2381427" y="47244"/>
                  </a:lnTo>
                  <a:lnTo>
                    <a:pt x="2382570" y="49022"/>
                  </a:lnTo>
                  <a:lnTo>
                    <a:pt x="2384094" y="50926"/>
                  </a:lnTo>
                  <a:lnTo>
                    <a:pt x="2385364" y="52704"/>
                  </a:lnTo>
                  <a:lnTo>
                    <a:pt x="2398826" y="61595"/>
                  </a:lnTo>
                  <a:lnTo>
                    <a:pt x="2401239" y="62483"/>
                  </a:lnTo>
                  <a:lnTo>
                    <a:pt x="2403652" y="62738"/>
                  </a:lnTo>
                  <a:lnTo>
                    <a:pt x="2406065" y="63119"/>
                  </a:lnTo>
                  <a:lnTo>
                    <a:pt x="2408859" y="62738"/>
                  </a:lnTo>
                  <a:lnTo>
                    <a:pt x="2411272" y="62102"/>
                  </a:lnTo>
                  <a:lnTo>
                    <a:pt x="2413685" y="61595"/>
                  </a:lnTo>
                  <a:lnTo>
                    <a:pt x="2416098" y="60578"/>
                  </a:lnTo>
                  <a:lnTo>
                    <a:pt x="2418257" y="59690"/>
                  </a:lnTo>
                  <a:lnTo>
                    <a:pt x="2420416" y="58547"/>
                  </a:lnTo>
                  <a:lnTo>
                    <a:pt x="2422194" y="57276"/>
                  </a:lnTo>
                  <a:lnTo>
                    <a:pt x="2424099" y="56006"/>
                  </a:lnTo>
                  <a:lnTo>
                    <a:pt x="2425623" y="54228"/>
                  </a:lnTo>
                  <a:lnTo>
                    <a:pt x="2427401" y="52704"/>
                  </a:lnTo>
                  <a:lnTo>
                    <a:pt x="2428671" y="50926"/>
                  </a:lnTo>
                  <a:lnTo>
                    <a:pt x="2430195" y="49022"/>
                  </a:lnTo>
                  <a:lnTo>
                    <a:pt x="2431338" y="46863"/>
                  </a:lnTo>
                  <a:lnTo>
                    <a:pt x="2432354" y="45085"/>
                  </a:lnTo>
                  <a:lnTo>
                    <a:pt x="2433243" y="42672"/>
                  </a:lnTo>
                  <a:lnTo>
                    <a:pt x="2434132" y="40513"/>
                  </a:lnTo>
                  <a:lnTo>
                    <a:pt x="2435021" y="38353"/>
                  </a:lnTo>
                  <a:lnTo>
                    <a:pt x="2435656" y="35941"/>
                  </a:lnTo>
                  <a:lnTo>
                    <a:pt x="2436291" y="33527"/>
                  </a:lnTo>
                  <a:lnTo>
                    <a:pt x="2436926" y="31115"/>
                  </a:lnTo>
                  <a:lnTo>
                    <a:pt x="2437180" y="28575"/>
                  </a:lnTo>
                  <a:lnTo>
                    <a:pt x="2437434" y="25907"/>
                  </a:lnTo>
                  <a:lnTo>
                    <a:pt x="2437815" y="23495"/>
                  </a:lnTo>
                  <a:lnTo>
                    <a:pt x="2437815" y="20700"/>
                  </a:lnTo>
                  <a:lnTo>
                    <a:pt x="2438069" y="18288"/>
                  </a:lnTo>
                  <a:lnTo>
                    <a:pt x="2438069" y="15494"/>
                  </a:lnTo>
                  <a:lnTo>
                    <a:pt x="2437815" y="13080"/>
                  </a:lnTo>
                  <a:lnTo>
                    <a:pt x="2437815" y="10287"/>
                  </a:lnTo>
                  <a:lnTo>
                    <a:pt x="2437434" y="7874"/>
                  </a:lnTo>
                  <a:lnTo>
                    <a:pt x="2437180" y="5206"/>
                  </a:lnTo>
                  <a:lnTo>
                    <a:pt x="2436926" y="2667"/>
                  </a:lnTo>
                  <a:lnTo>
                    <a:pt x="2436291" y="253"/>
                  </a:lnTo>
                  <a:lnTo>
                    <a:pt x="2468930" y="253"/>
                  </a:lnTo>
                </a:path>
                <a:path w="6883400" h="10017125">
                  <a:moveTo>
                    <a:pt x="2343581" y="85344"/>
                  </a:moveTo>
                  <a:lnTo>
                    <a:pt x="2468930" y="85344"/>
                  </a:lnTo>
                </a:path>
                <a:path w="6883400" h="10017125">
                  <a:moveTo>
                    <a:pt x="2468930" y="253"/>
                  </a:moveTo>
                  <a:lnTo>
                    <a:pt x="2502077" y="253"/>
                  </a:lnTo>
                  <a:lnTo>
                    <a:pt x="2501442" y="2413"/>
                  </a:lnTo>
                  <a:lnTo>
                    <a:pt x="2500934" y="5206"/>
                  </a:lnTo>
                  <a:lnTo>
                    <a:pt x="2500299" y="7620"/>
                  </a:lnTo>
                  <a:lnTo>
                    <a:pt x="2499918" y="10032"/>
                  </a:lnTo>
                  <a:lnTo>
                    <a:pt x="2499664" y="12826"/>
                  </a:lnTo>
                  <a:lnTo>
                    <a:pt x="2499664" y="15240"/>
                  </a:lnTo>
                  <a:lnTo>
                    <a:pt x="2499410" y="17906"/>
                  </a:lnTo>
                  <a:lnTo>
                    <a:pt x="2499410" y="20447"/>
                  </a:lnTo>
                  <a:lnTo>
                    <a:pt x="2499664" y="23114"/>
                  </a:lnTo>
                  <a:lnTo>
                    <a:pt x="2499664" y="25526"/>
                  </a:lnTo>
                  <a:lnTo>
                    <a:pt x="2500299" y="28321"/>
                  </a:lnTo>
                  <a:lnTo>
                    <a:pt x="2500553" y="30733"/>
                  </a:lnTo>
                  <a:lnTo>
                    <a:pt x="2501188" y="33147"/>
                  </a:lnTo>
                  <a:lnTo>
                    <a:pt x="2501823" y="35687"/>
                  </a:lnTo>
                  <a:lnTo>
                    <a:pt x="2502458" y="38100"/>
                  </a:lnTo>
                  <a:lnTo>
                    <a:pt x="2503347" y="40513"/>
                  </a:lnTo>
                  <a:lnTo>
                    <a:pt x="2504236" y="42672"/>
                  </a:lnTo>
                  <a:lnTo>
                    <a:pt x="2505125" y="45085"/>
                  </a:lnTo>
                  <a:lnTo>
                    <a:pt x="2506395" y="47244"/>
                  </a:lnTo>
                  <a:lnTo>
                    <a:pt x="2507538" y="49022"/>
                  </a:lnTo>
                  <a:lnTo>
                    <a:pt x="2509062" y="50926"/>
                  </a:lnTo>
                  <a:lnTo>
                    <a:pt x="2510332" y="52704"/>
                  </a:lnTo>
                  <a:lnTo>
                    <a:pt x="2512110" y="54482"/>
                  </a:lnTo>
                  <a:lnTo>
                    <a:pt x="2513634" y="56006"/>
                  </a:lnTo>
                  <a:lnTo>
                    <a:pt x="2515539" y="57530"/>
                  </a:lnTo>
                  <a:lnTo>
                    <a:pt x="2517317" y="58800"/>
                  </a:lnTo>
                  <a:lnTo>
                    <a:pt x="2519476" y="60071"/>
                  </a:lnTo>
                  <a:lnTo>
                    <a:pt x="2521635" y="60960"/>
                  </a:lnTo>
                  <a:lnTo>
                    <a:pt x="2523794" y="61595"/>
                  </a:lnTo>
                  <a:lnTo>
                    <a:pt x="2526207" y="62483"/>
                  </a:lnTo>
                  <a:lnTo>
                    <a:pt x="2528620" y="62738"/>
                  </a:lnTo>
                  <a:lnTo>
                    <a:pt x="2531033" y="63119"/>
                  </a:lnTo>
                  <a:lnTo>
                    <a:pt x="2533827" y="62738"/>
                  </a:lnTo>
                  <a:lnTo>
                    <a:pt x="2536494" y="62102"/>
                  </a:lnTo>
                  <a:lnTo>
                    <a:pt x="2539034" y="61595"/>
                  </a:lnTo>
                  <a:lnTo>
                    <a:pt x="2541066" y="60578"/>
                  </a:lnTo>
                  <a:lnTo>
                    <a:pt x="2543225" y="59690"/>
                  </a:lnTo>
                  <a:lnTo>
                    <a:pt x="2545384" y="58547"/>
                  </a:lnTo>
                  <a:lnTo>
                    <a:pt x="2547162" y="57276"/>
                  </a:lnTo>
                  <a:lnTo>
                    <a:pt x="2549067" y="56006"/>
                  </a:lnTo>
                  <a:lnTo>
                    <a:pt x="2550845" y="54228"/>
                  </a:lnTo>
                  <a:lnTo>
                    <a:pt x="2552369" y="52704"/>
                  </a:lnTo>
                  <a:lnTo>
                    <a:pt x="2553639" y="50926"/>
                  </a:lnTo>
                  <a:lnTo>
                    <a:pt x="2555163" y="49022"/>
                  </a:lnTo>
                  <a:lnTo>
                    <a:pt x="2556306" y="46863"/>
                  </a:lnTo>
                  <a:lnTo>
                    <a:pt x="2557322" y="45085"/>
                  </a:lnTo>
                  <a:lnTo>
                    <a:pt x="2558211" y="42672"/>
                  </a:lnTo>
                  <a:lnTo>
                    <a:pt x="2559354" y="40513"/>
                  </a:lnTo>
                  <a:lnTo>
                    <a:pt x="2559989" y="38353"/>
                  </a:lnTo>
                  <a:lnTo>
                    <a:pt x="2560624" y="35941"/>
                  </a:lnTo>
                  <a:lnTo>
                    <a:pt x="2561259" y="33527"/>
                  </a:lnTo>
                  <a:lnTo>
                    <a:pt x="2561894" y="31115"/>
                  </a:lnTo>
                  <a:lnTo>
                    <a:pt x="2562148" y="28575"/>
                  </a:lnTo>
                  <a:lnTo>
                    <a:pt x="2562402" y="25907"/>
                  </a:lnTo>
                  <a:lnTo>
                    <a:pt x="2562783" y="23495"/>
                  </a:lnTo>
                  <a:lnTo>
                    <a:pt x="2563037" y="20700"/>
                  </a:lnTo>
                  <a:lnTo>
                    <a:pt x="2563037" y="18288"/>
                  </a:lnTo>
                  <a:lnTo>
                    <a:pt x="2563037" y="15494"/>
                  </a:lnTo>
                  <a:lnTo>
                    <a:pt x="2563037" y="13080"/>
                  </a:lnTo>
                  <a:lnTo>
                    <a:pt x="2562783" y="10287"/>
                  </a:lnTo>
                  <a:lnTo>
                    <a:pt x="2562402" y="7874"/>
                  </a:lnTo>
                  <a:lnTo>
                    <a:pt x="2562148" y="5206"/>
                  </a:lnTo>
                  <a:lnTo>
                    <a:pt x="2561894" y="2667"/>
                  </a:lnTo>
                  <a:lnTo>
                    <a:pt x="2561513" y="253"/>
                  </a:lnTo>
                  <a:lnTo>
                    <a:pt x="2593898" y="253"/>
                  </a:lnTo>
                </a:path>
                <a:path w="6883400" h="10017125">
                  <a:moveTo>
                    <a:pt x="2468930" y="85344"/>
                  </a:moveTo>
                  <a:lnTo>
                    <a:pt x="2593898" y="85344"/>
                  </a:lnTo>
                </a:path>
                <a:path w="6883400" h="10017125">
                  <a:moveTo>
                    <a:pt x="2593898" y="253"/>
                  </a:moveTo>
                  <a:lnTo>
                    <a:pt x="2627045" y="253"/>
                  </a:lnTo>
                  <a:lnTo>
                    <a:pt x="2626410" y="2413"/>
                  </a:lnTo>
                  <a:lnTo>
                    <a:pt x="2625902" y="5206"/>
                  </a:lnTo>
                  <a:lnTo>
                    <a:pt x="2625521" y="7620"/>
                  </a:lnTo>
                  <a:lnTo>
                    <a:pt x="2624886" y="10032"/>
                  </a:lnTo>
                  <a:lnTo>
                    <a:pt x="2624632" y="12826"/>
                  </a:lnTo>
                  <a:lnTo>
                    <a:pt x="2624632" y="25526"/>
                  </a:lnTo>
                  <a:lnTo>
                    <a:pt x="2625267" y="28321"/>
                  </a:lnTo>
                  <a:lnTo>
                    <a:pt x="2625521" y="30733"/>
                  </a:lnTo>
                  <a:lnTo>
                    <a:pt x="2626156" y="33147"/>
                  </a:lnTo>
                  <a:lnTo>
                    <a:pt x="2626791" y="35687"/>
                  </a:lnTo>
                  <a:lnTo>
                    <a:pt x="2627426" y="38100"/>
                  </a:lnTo>
                  <a:lnTo>
                    <a:pt x="2628315" y="40513"/>
                  </a:lnTo>
                  <a:lnTo>
                    <a:pt x="2629204" y="42672"/>
                  </a:lnTo>
                  <a:lnTo>
                    <a:pt x="2630093" y="45085"/>
                  </a:lnTo>
                  <a:lnTo>
                    <a:pt x="2631363" y="47244"/>
                  </a:lnTo>
                  <a:lnTo>
                    <a:pt x="2632506" y="49022"/>
                  </a:lnTo>
                  <a:lnTo>
                    <a:pt x="2634030" y="50926"/>
                  </a:lnTo>
                  <a:lnTo>
                    <a:pt x="2635554" y="52704"/>
                  </a:lnTo>
                  <a:lnTo>
                    <a:pt x="2637078" y="54482"/>
                  </a:lnTo>
                  <a:lnTo>
                    <a:pt x="2638602" y="56006"/>
                  </a:lnTo>
                  <a:lnTo>
                    <a:pt x="2640507" y="57530"/>
                  </a:lnTo>
                  <a:lnTo>
                    <a:pt x="2642666" y="58800"/>
                  </a:lnTo>
                  <a:lnTo>
                    <a:pt x="2644444" y="60071"/>
                  </a:lnTo>
                  <a:lnTo>
                    <a:pt x="2646603" y="60960"/>
                  </a:lnTo>
                  <a:lnTo>
                    <a:pt x="2649016" y="61595"/>
                  </a:lnTo>
                  <a:lnTo>
                    <a:pt x="2651175" y="62483"/>
                  </a:lnTo>
                  <a:lnTo>
                    <a:pt x="2653588" y="62738"/>
                  </a:lnTo>
                  <a:lnTo>
                    <a:pt x="2656001" y="63119"/>
                  </a:lnTo>
                  <a:lnTo>
                    <a:pt x="2658795" y="62738"/>
                  </a:lnTo>
                  <a:lnTo>
                    <a:pt x="2661462" y="62102"/>
                  </a:lnTo>
                  <a:lnTo>
                    <a:pt x="2664002" y="61595"/>
                  </a:lnTo>
                  <a:lnTo>
                    <a:pt x="2666034" y="60578"/>
                  </a:lnTo>
                  <a:lnTo>
                    <a:pt x="2668193" y="59690"/>
                  </a:lnTo>
                  <a:lnTo>
                    <a:pt x="2670352" y="58547"/>
                  </a:lnTo>
                  <a:lnTo>
                    <a:pt x="2672130" y="57276"/>
                  </a:lnTo>
                  <a:lnTo>
                    <a:pt x="2674289" y="56006"/>
                  </a:lnTo>
                  <a:lnTo>
                    <a:pt x="2675813" y="54228"/>
                  </a:lnTo>
                  <a:lnTo>
                    <a:pt x="2677337" y="52704"/>
                  </a:lnTo>
                  <a:lnTo>
                    <a:pt x="2678861" y="50926"/>
                  </a:lnTo>
                  <a:lnTo>
                    <a:pt x="2680131" y="49022"/>
                  </a:lnTo>
                  <a:lnTo>
                    <a:pt x="2681274" y="46863"/>
                  </a:lnTo>
                  <a:lnTo>
                    <a:pt x="2682544" y="45085"/>
                  </a:lnTo>
                  <a:lnTo>
                    <a:pt x="2683433" y="42672"/>
                  </a:lnTo>
                  <a:lnTo>
                    <a:pt x="2684322" y="40513"/>
                  </a:lnTo>
                  <a:lnTo>
                    <a:pt x="2684957" y="38353"/>
                  </a:lnTo>
                  <a:lnTo>
                    <a:pt x="2685846" y="35941"/>
                  </a:lnTo>
                  <a:lnTo>
                    <a:pt x="2686227" y="33527"/>
                  </a:lnTo>
                  <a:lnTo>
                    <a:pt x="2686862" y="31115"/>
                  </a:lnTo>
                  <a:lnTo>
                    <a:pt x="2687370" y="28575"/>
                  </a:lnTo>
                  <a:lnTo>
                    <a:pt x="2687370" y="25907"/>
                  </a:lnTo>
                  <a:lnTo>
                    <a:pt x="2687751" y="23495"/>
                  </a:lnTo>
                  <a:lnTo>
                    <a:pt x="2688005" y="20700"/>
                  </a:lnTo>
                  <a:lnTo>
                    <a:pt x="2688005" y="18288"/>
                  </a:lnTo>
                  <a:lnTo>
                    <a:pt x="2688005" y="15494"/>
                  </a:lnTo>
                  <a:lnTo>
                    <a:pt x="2688005" y="13080"/>
                  </a:lnTo>
                  <a:lnTo>
                    <a:pt x="2687751" y="10287"/>
                  </a:lnTo>
                  <a:lnTo>
                    <a:pt x="2687370" y="7874"/>
                  </a:lnTo>
                  <a:lnTo>
                    <a:pt x="2687116" y="5206"/>
                  </a:lnTo>
                  <a:lnTo>
                    <a:pt x="2686862" y="2667"/>
                  </a:lnTo>
                  <a:lnTo>
                    <a:pt x="2686481" y="253"/>
                  </a:lnTo>
                  <a:lnTo>
                    <a:pt x="2718866" y="253"/>
                  </a:lnTo>
                </a:path>
                <a:path w="6883400" h="10017125">
                  <a:moveTo>
                    <a:pt x="2593898" y="85344"/>
                  </a:moveTo>
                  <a:lnTo>
                    <a:pt x="2718866" y="85344"/>
                  </a:lnTo>
                </a:path>
                <a:path w="6883400" h="10017125">
                  <a:moveTo>
                    <a:pt x="2718866" y="253"/>
                  </a:moveTo>
                  <a:lnTo>
                    <a:pt x="2752394" y="253"/>
                  </a:lnTo>
                  <a:lnTo>
                    <a:pt x="2751378" y="2413"/>
                  </a:lnTo>
                  <a:lnTo>
                    <a:pt x="2750870" y="5206"/>
                  </a:lnTo>
                  <a:lnTo>
                    <a:pt x="2750489" y="7620"/>
                  </a:lnTo>
                  <a:lnTo>
                    <a:pt x="2750235" y="10032"/>
                  </a:lnTo>
                  <a:lnTo>
                    <a:pt x="2749854" y="12826"/>
                  </a:lnTo>
                  <a:lnTo>
                    <a:pt x="2749600" y="15240"/>
                  </a:lnTo>
                  <a:lnTo>
                    <a:pt x="2749600" y="17906"/>
                  </a:lnTo>
                  <a:lnTo>
                    <a:pt x="2749600" y="20447"/>
                  </a:lnTo>
                  <a:lnTo>
                    <a:pt x="2749600" y="23114"/>
                  </a:lnTo>
                  <a:lnTo>
                    <a:pt x="2749854" y="25526"/>
                  </a:lnTo>
                  <a:lnTo>
                    <a:pt x="2750235" y="28321"/>
                  </a:lnTo>
                  <a:lnTo>
                    <a:pt x="2750489" y="30733"/>
                  </a:lnTo>
                  <a:lnTo>
                    <a:pt x="2751124" y="33147"/>
                  </a:lnTo>
                  <a:lnTo>
                    <a:pt x="2751759" y="35687"/>
                  </a:lnTo>
                  <a:lnTo>
                    <a:pt x="2752394" y="38100"/>
                  </a:lnTo>
                  <a:lnTo>
                    <a:pt x="2753283" y="40513"/>
                  </a:lnTo>
                  <a:lnTo>
                    <a:pt x="2754172" y="42672"/>
                  </a:lnTo>
                  <a:lnTo>
                    <a:pt x="2755061" y="45085"/>
                  </a:lnTo>
                  <a:lnTo>
                    <a:pt x="2756331" y="47244"/>
                  </a:lnTo>
                  <a:lnTo>
                    <a:pt x="2757474" y="49022"/>
                  </a:lnTo>
                  <a:lnTo>
                    <a:pt x="2758998" y="50926"/>
                  </a:lnTo>
                  <a:lnTo>
                    <a:pt x="2760522" y="52704"/>
                  </a:lnTo>
                  <a:lnTo>
                    <a:pt x="2762046" y="54482"/>
                  </a:lnTo>
                  <a:lnTo>
                    <a:pt x="2763570" y="56006"/>
                  </a:lnTo>
                  <a:lnTo>
                    <a:pt x="2765475" y="57530"/>
                  </a:lnTo>
                  <a:lnTo>
                    <a:pt x="2767634" y="58800"/>
                  </a:lnTo>
                  <a:lnTo>
                    <a:pt x="2769412" y="60071"/>
                  </a:lnTo>
                  <a:lnTo>
                    <a:pt x="2771571" y="60960"/>
                  </a:lnTo>
                  <a:lnTo>
                    <a:pt x="2773984" y="61595"/>
                  </a:lnTo>
                  <a:lnTo>
                    <a:pt x="2776143" y="62483"/>
                  </a:lnTo>
                  <a:lnTo>
                    <a:pt x="2778556" y="62738"/>
                  </a:lnTo>
                  <a:lnTo>
                    <a:pt x="2781350" y="63119"/>
                  </a:lnTo>
                  <a:lnTo>
                    <a:pt x="2784017" y="62738"/>
                  </a:lnTo>
                  <a:lnTo>
                    <a:pt x="2786430" y="62102"/>
                  </a:lnTo>
                  <a:lnTo>
                    <a:pt x="2788970" y="61595"/>
                  </a:lnTo>
                  <a:lnTo>
                    <a:pt x="2791383" y="60578"/>
                  </a:lnTo>
                  <a:lnTo>
                    <a:pt x="2793542" y="59690"/>
                  </a:lnTo>
                  <a:lnTo>
                    <a:pt x="2795320" y="58547"/>
                  </a:lnTo>
                  <a:lnTo>
                    <a:pt x="2797098" y="57276"/>
                  </a:lnTo>
                  <a:lnTo>
                    <a:pt x="2799257" y="56006"/>
                  </a:lnTo>
                  <a:lnTo>
                    <a:pt x="2800781" y="54228"/>
                  </a:lnTo>
                  <a:lnTo>
                    <a:pt x="2802305" y="52704"/>
                  </a:lnTo>
                  <a:lnTo>
                    <a:pt x="2803829" y="50926"/>
                  </a:lnTo>
                  <a:lnTo>
                    <a:pt x="2805099" y="49022"/>
                  </a:lnTo>
                  <a:lnTo>
                    <a:pt x="2806242" y="46863"/>
                  </a:lnTo>
                  <a:lnTo>
                    <a:pt x="2807512" y="45085"/>
                  </a:lnTo>
                  <a:lnTo>
                    <a:pt x="2808401" y="42672"/>
                  </a:lnTo>
                  <a:lnTo>
                    <a:pt x="2809290" y="40513"/>
                  </a:lnTo>
                  <a:lnTo>
                    <a:pt x="2809925" y="38353"/>
                  </a:lnTo>
                  <a:lnTo>
                    <a:pt x="2810814" y="35941"/>
                  </a:lnTo>
                  <a:lnTo>
                    <a:pt x="2811449" y="33527"/>
                  </a:lnTo>
                  <a:lnTo>
                    <a:pt x="2811830" y="31115"/>
                  </a:lnTo>
                  <a:lnTo>
                    <a:pt x="2812338" y="28575"/>
                  </a:lnTo>
                  <a:lnTo>
                    <a:pt x="2812719" y="25907"/>
                  </a:lnTo>
                  <a:lnTo>
                    <a:pt x="2812719" y="23495"/>
                  </a:lnTo>
                  <a:lnTo>
                    <a:pt x="2812973" y="20700"/>
                  </a:lnTo>
                  <a:lnTo>
                    <a:pt x="2812973" y="18288"/>
                  </a:lnTo>
                  <a:lnTo>
                    <a:pt x="2812973" y="15494"/>
                  </a:lnTo>
                  <a:lnTo>
                    <a:pt x="2812973" y="13080"/>
                  </a:lnTo>
                  <a:lnTo>
                    <a:pt x="2812719" y="10287"/>
                  </a:lnTo>
                  <a:lnTo>
                    <a:pt x="2812719" y="7874"/>
                  </a:lnTo>
                  <a:lnTo>
                    <a:pt x="2812084" y="5206"/>
                  </a:lnTo>
                  <a:lnTo>
                    <a:pt x="2811830" y="2667"/>
                  </a:lnTo>
                  <a:lnTo>
                    <a:pt x="2811449" y="253"/>
                  </a:lnTo>
                  <a:lnTo>
                    <a:pt x="2843834" y="253"/>
                  </a:lnTo>
                </a:path>
                <a:path w="6883400" h="10017125">
                  <a:moveTo>
                    <a:pt x="2718866" y="85344"/>
                  </a:moveTo>
                  <a:lnTo>
                    <a:pt x="2843834" y="85344"/>
                  </a:lnTo>
                </a:path>
                <a:path w="6883400" h="10017125">
                  <a:moveTo>
                    <a:pt x="2843834" y="253"/>
                  </a:moveTo>
                  <a:lnTo>
                    <a:pt x="2877362" y="253"/>
                  </a:lnTo>
                  <a:lnTo>
                    <a:pt x="2876727" y="2413"/>
                  </a:lnTo>
                  <a:lnTo>
                    <a:pt x="2875838" y="5206"/>
                  </a:lnTo>
                  <a:lnTo>
                    <a:pt x="2875457" y="7620"/>
                  </a:lnTo>
                  <a:lnTo>
                    <a:pt x="2875203" y="10032"/>
                  </a:lnTo>
                  <a:lnTo>
                    <a:pt x="2874822" y="12826"/>
                  </a:lnTo>
                  <a:lnTo>
                    <a:pt x="2874568" y="15240"/>
                  </a:lnTo>
                  <a:lnTo>
                    <a:pt x="2874568" y="17906"/>
                  </a:lnTo>
                  <a:lnTo>
                    <a:pt x="2874568" y="20447"/>
                  </a:lnTo>
                  <a:lnTo>
                    <a:pt x="2874568" y="23114"/>
                  </a:lnTo>
                  <a:lnTo>
                    <a:pt x="2874822" y="25526"/>
                  </a:lnTo>
                  <a:lnTo>
                    <a:pt x="2875203" y="28321"/>
                  </a:lnTo>
                  <a:lnTo>
                    <a:pt x="2875457" y="30733"/>
                  </a:lnTo>
                  <a:lnTo>
                    <a:pt x="2876092" y="33147"/>
                  </a:lnTo>
                  <a:lnTo>
                    <a:pt x="2876727" y="35687"/>
                  </a:lnTo>
                  <a:lnTo>
                    <a:pt x="2877362" y="38100"/>
                  </a:lnTo>
                  <a:lnTo>
                    <a:pt x="2882823" y="49022"/>
                  </a:lnTo>
                  <a:lnTo>
                    <a:pt x="2883966" y="50926"/>
                  </a:lnTo>
                  <a:lnTo>
                    <a:pt x="2885490" y="52704"/>
                  </a:lnTo>
                  <a:lnTo>
                    <a:pt x="2887014" y="54482"/>
                  </a:lnTo>
                  <a:lnTo>
                    <a:pt x="2888919" y="56006"/>
                  </a:lnTo>
                  <a:lnTo>
                    <a:pt x="2890443" y="57530"/>
                  </a:lnTo>
                  <a:lnTo>
                    <a:pt x="2892602" y="58800"/>
                  </a:lnTo>
                  <a:lnTo>
                    <a:pt x="2894380" y="60071"/>
                  </a:lnTo>
                  <a:lnTo>
                    <a:pt x="2896539" y="60960"/>
                  </a:lnTo>
                  <a:lnTo>
                    <a:pt x="2898952" y="61595"/>
                  </a:lnTo>
                  <a:lnTo>
                    <a:pt x="2901111" y="62483"/>
                  </a:lnTo>
                  <a:lnTo>
                    <a:pt x="2903524" y="62738"/>
                  </a:lnTo>
                  <a:lnTo>
                    <a:pt x="2906318" y="63119"/>
                  </a:lnTo>
                  <a:lnTo>
                    <a:pt x="2908985" y="62738"/>
                  </a:lnTo>
                  <a:lnTo>
                    <a:pt x="2911398" y="62102"/>
                  </a:lnTo>
                  <a:lnTo>
                    <a:pt x="2913938" y="61595"/>
                  </a:lnTo>
                  <a:lnTo>
                    <a:pt x="2916351" y="60578"/>
                  </a:lnTo>
                  <a:lnTo>
                    <a:pt x="2918510" y="59690"/>
                  </a:lnTo>
                  <a:lnTo>
                    <a:pt x="2920542" y="58547"/>
                  </a:lnTo>
                  <a:lnTo>
                    <a:pt x="2922447" y="57276"/>
                  </a:lnTo>
                  <a:lnTo>
                    <a:pt x="2924225" y="56006"/>
                  </a:lnTo>
                  <a:lnTo>
                    <a:pt x="2925749" y="54228"/>
                  </a:lnTo>
                  <a:lnTo>
                    <a:pt x="2927273" y="52704"/>
                  </a:lnTo>
                  <a:lnTo>
                    <a:pt x="2928797" y="50926"/>
                  </a:lnTo>
                  <a:lnTo>
                    <a:pt x="2930067" y="49022"/>
                  </a:lnTo>
                  <a:lnTo>
                    <a:pt x="2931210" y="46863"/>
                  </a:lnTo>
                  <a:lnTo>
                    <a:pt x="2932480" y="45085"/>
                  </a:lnTo>
                  <a:lnTo>
                    <a:pt x="2933369" y="42672"/>
                  </a:lnTo>
                  <a:lnTo>
                    <a:pt x="2934258" y="40513"/>
                  </a:lnTo>
                  <a:lnTo>
                    <a:pt x="2934893" y="38353"/>
                  </a:lnTo>
                  <a:lnTo>
                    <a:pt x="2935782" y="35941"/>
                  </a:lnTo>
                  <a:lnTo>
                    <a:pt x="2936417" y="33527"/>
                  </a:lnTo>
                  <a:lnTo>
                    <a:pt x="2936798" y="31115"/>
                  </a:lnTo>
                  <a:lnTo>
                    <a:pt x="2937306" y="28575"/>
                  </a:lnTo>
                  <a:lnTo>
                    <a:pt x="2937687" y="25907"/>
                  </a:lnTo>
                  <a:lnTo>
                    <a:pt x="2937687" y="23495"/>
                  </a:lnTo>
                  <a:lnTo>
                    <a:pt x="2937941" y="20700"/>
                  </a:lnTo>
                  <a:lnTo>
                    <a:pt x="2937941" y="18288"/>
                  </a:lnTo>
                  <a:lnTo>
                    <a:pt x="2937941" y="15494"/>
                  </a:lnTo>
                  <a:lnTo>
                    <a:pt x="2937941" y="13080"/>
                  </a:lnTo>
                  <a:lnTo>
                    <a:pt x="2937687" y="10287"/>
                  </a:lnTo>
                  <a:lnTo>
                    <a:pt x="2937687" y="7874"/>
                  </a:lnTo>
                  <a:lnTo>
                    <a:pt x="2937306" y="5206"/>
                  </a:lnTo>
                  <a:lnTo>
                    <a:pt x="2937052" y="2667"/>
                  </a:lnTo>
                  <a:lnTo>
                    <a:pt x="2936417" y="253"/>
                  </a:lnTo>
                  <a:lnTo>
                    <a:pt x="2968802" y="253"/>
                  </a:lnTo>
                </a:path>
                <a:path w="6883400" h="10017125">
                  <a:moveTo>
                    <a:pt x="2843834" y="85344"/>
                  </a:moveTo>
                  <a:lnTo>
                    <a:pt x="2968802" y="85344"/>
                  </a:lnTo>
                </a:path>
                <a:path w="6883400" h="10017125">
                  <a:moveTo>
                    <a:pt x="2968802" y="253"/>
                  </a:moveTo>
                  <a:lnTo>
                    <a:pt x="3002330" y="253"/>
                  </a:lnTo>
                  <a:lnTo>
                    <a:pt x="3001695" y="2413"/>
                  </a:lnTo>
                  <a:lnTo>
                    <a:pt x="3001060" y="5206"/>
                  </a:lnTo>
                  <a:lnTo>
                    <a:pt x="3000425" y="7620"/>
                  </a:lnTo>
                  <a:lnTo>
                    <a:pt x="3000171" y="10032"/>
                  </a:lnTo>
                  <a:lnTo>
                    <a:pt x="2999790" y="12826"/>
                  </a:lnTo>
                  <a:lnTo>
                    <a:pt x="2999536" y="15240"/>
                  </a:lnTo>
                  <a:lnTo>
                    <a:pt x="2999536" y="17906"/>
                  </a:lnTo>
                  <a:lnTo>
                    <a:pt x="2999536" y="20447"/>
                  </a:lnTo>
                  <a:lnTo>
                    <a:pt x="2999536" y="23114"/>
                  </a:lnTo>
                  <a:lnTo>
                    <a:pt x="2999790" y="25526"/>
                  </a:lnTo>
                  <a:lnTo>
                    <a:pt x="3000171" y="28321"/>
                  </a:lnTo>
                  <a:lnTo>
                    <a:pt x="3000425" y="30733"/>
                  </a:lnTo>
                  <a:lnTo>
                    <a:pt x="3001060" y="33147"/>
                  </a:lnTo>
                  <a:lnTo>
                    <a:pt x="3001695" y="35687"/>
                  </a:lnTo>
                  <a:lnTo>
                    <a:pt x="3002584" y="38100"/>
                  </a:lnTo>
                  <a:lnTo>
                    <a:pt x="3007791" y="49022"/>
                  </a:lnTo>
                  <a:lnTo>
                    <a:pt x="3008934" y="50926"/>
                  </a:lnTo>
                  <a:lnTo>
                    <a:pt x="3010458" y="52704"/>
                  </a:lnTo>
                  <a:lnTo>
                    <a:pt x="3011982" y="54482"/>
                  </a:lnTo>
                  <a:lnTo>
                    <a:pt x="3013887" y="56006"/>
                  </a:lnTo>
                  <a:lnTo>
                    <a:pt x="3015665" y="57530"/>
                  </a:lnTo>
                  <a:lnTo>
                    <a:pt x="3017570" y="58800"/>
                  </a:lnTo>
                  <a:lnTo>
                    <a:pt x="3019348" y="60071"/>
                  </a:lnTo>
                  <a:lnTo>
                    <a:pt x="3021761" y="60960"/>
                  </a:lnTo>
                  <a:lnTo>
                    <a:pt x="3023920" y="61595"/>
                  </a:lnTo>
                  <a:lnTo>
                    <a:pt x="3026079" y="62483"/>
                  </a:lnTo>
                  <a:lnTo>
                    <a:pt x="3028746" y="62738"/>
                  </a:lnTo>
                  <a:lnTo>
                    <a:pt x="3031286" y="63119"/>
                  </a:lnTo>
                  <a:lnTo>
                    <a:pt x="3033953" y="62738"/>
                  </a:lnTo>
                  <a:lnTo>
                    <a:pt x="3036366" y="62102"/>
                  </a:lnTo>
                  <a:lnTo>
                    <a:pt x="3038906" y="61595"/>
                  </a:lnTo>
                  <a:lnTo>
                    <a:pt x="3041319" y="60578"/>
                  </a:lnTo>
                  <a:lnTo>
                    <a:pt x="3043478" y="59690"/>
                  </a:lnTo>
                  <a:lnTo>
                    <a:pt x="3045510" y="58547"/>
                  </a:lnTo>
                  <a:lnTo>
                    <a:pt x="3047415" y="57276"/>
                  </a:lnTo>
                  <a:lnTo>
                    <a:pt x="3049193" y="56006"/>
                  </a:lnTo>
                  <a:lnTo>
                    <a:pt x="3050717" y="54228"/>
                  </a:lnTo>
                  <a:lnTo>
                    <a:pt x="3052241" y="52704"/>
                  </a:lnTo>
                  <a:lnTo>
                    <a:pt x="3053765" y="50926"/>
                  </a:lnTo>
                  <a:lnTo>
                    <a:pt x="3055035" y="49022"/>
                  </a:lnTo>
                  <a:lnTo>
                    <a:pt x="3056178" y="46863"/>
                  </a:lnTo>
                  <a:lnTo>
                    <a:pt x="3057448" y="45085"/>
                  </a:lnTo>
                  <a:lnTo>
                    <a:pt x="3058337" y="42672"/>
                  </a:lnTo>
                  <a:lnTo>
                    <a:pt x="3059226" y="40513"/>
                  </a:lnTo>
                  <a:lnTo>
                    <a:pt x="3060242" y="38353"/>
                  </a:lnTo>
                  <a:lnTo>
                    <a:pt x="3060750" y="35941"/>
                  </a:lnTo>
                  <a:lnTo>
                    <a:pt x="3061385" y="33527"/>
                  </a:lnTo>
                  <a:lnTo>
                    <a:pt x="3061766" y="31115"/>
                  </a:lnTo>
                  <a:lnTo>
                    <a:pt x="3062274" y="28575"/>
                  </a:lnTo>
                  <a:lnTo>
                    <a:pt x="3062655" y="25907"/>
                  </a:lnTo>
                  <a:lnTo>
                    <a:pt x="3062909" y="23495"/>
                  </a:lnTo>
                  <a:lnTo>
                    <a:pt x="3062909" y="20700"/>
                  </a:lnTo>
                  <a:lnTo>
                    <a:pt x="3062909" y="18288"/>
                  </a:lnTo>
                  <a:lnTo>
                    <a:pt x="3062909" y="15494"/>
                  </a:lnTo>
                  <a:lnTo>
                    <a:pt x="3062909" y="13080"/>
                  </a:lnTo>
                  <a:lnTo>
                    <a:pt x="3062909" y="10287"/>
                  </a:lnTo>
                  <a:lnTo>
                    <a:pt x="3062655" y="7874"/>
                  </a:lnTo>
                  <a:lnTo>
                    <a:pt x="3062274" y="5206"/>
                  </a:lnTo>
                  <a:lnTo>
                    <a:pt x="3062020" y="2667"/>
                  </a:lnTo>
                  <a:lnTo>
                    <a:pt x="3061385" y="253"/>
                  </a:lnTo>
                  <a:lnTo>
                    <a:pt x="3093770" y="253"/>
                  </a:lnTo>
                </a:path>
                <a:path w="6883400" h="10017125">
                  <a:moveTo>
                    <a:pt x="2968802" y="85344"/>
                  </a:moveTo>
                  <a:lnTo>
                    <a:pt x="3093770" y="85344"/>
                  </a:lnTo>
                </a:path>
                <a:path w="6883400" h="10017125">
                  <a:moveTo>
                    <a:pt x="3093770" y="253"/>
                  </a:moveTo>
                  <a:lnTo>
                    <a:pt x="3127298" y="253"/>
                  </a:lnTo>
                  <a:lnTo>
                    <a:pt x="3126663" y="2413"/>
                  </a:lnTo>
                  <a:lnTo>
                    <a:pt x="3126028" y="5206"/>
                  </a:lnTo>
                  <a:lnTo>
                    <a:pt x="3125393" y="7620"/>
                  </a:lnTo>
                  <a:lnTo>
                    <a:pt x="3125139" y="10032"/>
                  </a:lnTo>
                  <a:lnTo>
                    <a:pt x="3124758" y="12826"/>
                  </a:lnTo>
                  <a:lnTo>
                    <a:pt x="3124504" y="15240"/>
                  </a:lnTo>
                  <a:lnTo>
                    <a:pt x="3124504" y="17906"/>
                  </a:lnTo>
                  <a:lnTo>
                    <a:pt x="3124504" y="20447"/>
                  </a:lnTo>
                  <a:lnTo>
                    <a:pt x="3124504" y="23114"/>
                  </a:lnTo>
                  <a:lnTo>
                    <a:pt x="3124758" y="25526"/>
                  </a:lnTo>
                  <a:lnTo>
                    <a:pt x="3125139" y="28321"/>
                  </a:lnTo>
                  <a:lnTo>
                    <a:pt x="3125774" y="30733"/>
                  </a:lnTo>
                  <a:lnTo>
                    <a:pt x="3126028" y="33147"/>
                  </a:lnTo>
                  <a:lnTo>
                    <a:pt x="3126917" y="35687"/>
                  </a:lnTo>
                  <a:lnTo>
                    <a:pt x="3127552" y="38100"/>
                  </a:lnTo>
                  <a:lnTo>
                    <a:pt x="3128187" y="40513"/>
                  </a:lnTo>
                  <a:lnTo>
                    <a:pt x="3129330" y="42672"/>
                  </a:lnTo>
                  <a:lnTo>
                    <a:pt x="3130346" y="45085"/>
                  </a:lnTo>
                  <a:lnTo>
                    <a:pt x="3131489" y="47244"/>
                  </a:lnTo>
                  <a:lnTo>
                    <a:pt x="3132759" y="49022"/>
                  </a:lnTo>
                  <a:lnTo>
                    <a:pt x="3134283" y="50926"/>
                  </a:lnTo>
                  <a:lnTo>
                    <a:pt x="3135426" y="52704"/>
                  </a:lnTo>
                  <a:lnTo>
                    <a:pt x="3136950" y="54482"/>
                  </a:lnTo>
                  <a:lnTo>
                    <a:pt x="3138855" y="56006"/>
                  </a:lnTo>
                  <a:lnTo>
                    <a:pt x="3140633" y="57530"/>
                  </a:lnTo>
                  <a:lnTo>
                    <a:pt x="3142538" y="58800"/>
                  </a:lnTo>
                  <a:lnTo>
                    <a:pt x="3144570" y="60071"/>
                  </a:lnTo>
                  <a:lnTo>
                    <a:pt x="3146729" y="60960"/>
                  </a:lnTo>
                  <a:lnTo>
                    <a:pt x="3148888" y="61595"/>
                  </a:lnTo>
                  <a:lnTo>
                    <a:pt x="3151301" y="62483"/>
                  </a:lnTo>
                  <a:lnTo>
                    <a:pt x="3153714" y="62738"/>
                  </a:lnTo>
                  <a:lnTo>
                    <a:pt x="3156254" y="63119"/>
                  </a:lnTo>
                  <a:lnTo>
                    <a:pt x="3158921" y="62738"/>
                  </a:lnTo>
                  <a:lnTo>
                    <a:pt x="3161334" y="62102"/>
                  </a:lnTo>
                  <a:lnTo>
                    <a:pt x="3163874" y="61595"/>
                  </a:lnTo>
                  <a:lnTo>
                    <a:pt x="3166287" y="60578"/>
                  </a:lnTo>
                  <a:lnTo>
                    <a:pt x="3168446" y="59690"/>
                  </a:lnTo>
                  <a:lnTo>
                    <a:pt x="3170478" y="58547"/>
                  </a:lnTo>
                  <a:lnTo>
                    <a:pt x="3172383" y="57276"/>
                  </a:lnTo>
                  <a:lnTo>
                    <a:pt x="3174161" y="56006"/>
                  </a:lnTo>
                  <a:lnTo>
                    <a:pt x="3175685" y="54228"/>
                  </a:lnTo>
                  <a:lnTo>
                    <a:pt x="3177590" y="52704"/>
                  </a:lnTo>
                  <a:lnTo>
                    <a:pt x="3178733" y="50926"/>
                  </a:lnTo>
                  <a:lnTo>
                    <a:pt x="3180257" y="49022"/>
                  </a:lnTo>
                  <a:lnTo>
                    <a:pt x="3181527" y="46863"/>
                  </a:lnTo>
                  <a:lnTo>
                    <a:pt x="3182416" y="45085"/>
                  </a:lnTo>
                  <a:lnTo>
                    <a:pt x="3183305" y="42672"/>
                  </a:lnTo>
                  <a:lnTo>
                    <a:pt x="3184194" y="40513"/>
                  </a:lnTo>
                  <a:lnTo>
                    <a:pt x="3185210" y="38353"/>
                  </a:lnTo>
                  <a:lnTo>
                    <a:pt x="3185718" y="35941"/>
                  </a:lnTo>
                  <a:lnTo>
                    <a:pt x="3186353" y="33527"/>
                  </a:lnTo>
                  <a:lnTo>
                    <a:pt x="3186988" y="31115"/>
                  </a:lnTo>
                  <a:lnTo>
                    <a:pt x="3187242" y="28575"/>
                  </a:lnTo>
                  <a:lnTo>
                    <a:pt x="3187623" y="25907"/>
                  </a:lnTo>
                  <a:lnTo>
                    <a:pt x="3187877" y="23495"/>
                  </a:lnTo>
                  <a:lnTo>
                    <a:pt x="3187877" y="20700"/>
                  </a:lnTo>
                  <a:lnTo>
                    <a:pt x="3188258" y="18288"/>
                  </a:lnTo>
                  <a:lnTo>
                    <a:pt x="3188258" y="15494"/>
                  </a:lnTo>
                  <a:lnTo>
                    <a:pt x="3187877" y="13080"/>
                  </a:lnTo>
                  <a:lnTo>
                    <a:pt x="3187877" y="10287"/>
                  </a:lnTo>
                  <a:lnTo>
                    <a:pt x="3187623" y="7874"/>
                  </a:lnTo>
                  <a:lnTo>
                    <a:pt x="3187242" y="5206"/>
                  </a:lnTo>
                  <a:lnTo>
                    <a:pt x="3186988" y="2667"/>
                  </a:lnTo>
                  <a:lnTo>
                    <a:pt x="3186353" y="253"/>
                  </a:lnTo>
                  <a:lnTo>
                    <a:pt x="3218738" y="253"/>
                  </a:lnTo>
                </a:path>
                <a:path w="6883400" h="10017125">
                  <a:moveTo>
                    <a:pt x="3093770" y="85344"/>
                  </a:moveTo>
                  <a:lnTo>
                    <a:pt x="3218738" y="85344"/>
                  </a:lnTo>
                </a:path>
                <a:path w="6883400" h="10017125">
                  <a:moveTo>
                    <a:pt x="3218738" y="253"/>
                  </a:moveTo>
                  <a:lnTo>
                    <a:pt x="3252266" y="253"/>
                  </a:lnTo>
                  <a:lnTo>
                    <a:pt x="3251631" y="2413"/>
                  </a:lnTo>
                  <a:lnTo>
                    <a:pt x="3250996" y="5206"/>
                  </a:lnTo>
                  <a:lnTo>
                    <a:pt x="3250361" y="7620"/>
                  </a:lnTo>
                  <a:lnTo>
                    <a:pt x="3250107" y="10032"/>
                  </a:lnTo>
                  <a:lnTo>
                    <a:pt x="3249726" y="12826"/>
                  </a:lnTo>
                  <a:lnTo>
                    <a:pt x="3249726" y="15240"/>
                  </a:lnTo>
                  <a:lnTo>
                    <a:pt x="3249472" y="17906"/>
                  </a:lnTo>
                  <a:lnTo>
                    <a:pt x="3249472" y="20447"/>
                  </a:lnTo>
                  <a:lnTo>
                    <a:pt x="3249726" y="23114"/>
                  </a:lnTo>
                  <a:lnTo>
                    <a:pt x="3249726" y="25526"/>
                  </a:lnTo>
                  <a:lnTo>
                    <a:pt x="3250107" y="28321"/>
                  </a:lnTo>
                  <a:lnTo>
                    <a:pt x="3250742" y="30733"/>
                  </a:lnTo>
                  <a:lnTo>
                    <a:pt x="3251250" y="33147"/>
                  </a:lnTo>
                  <a:lnTo>
                    <a:pt x="3251885" y="35687"/>
                  </a:lnTo>
                  <a:lnTo>
                    <a:pt x="3259251" y="50926"/>
                  </a:lnTo>
                  <a:lnTo>
                    <a:pt x="3260394" y="52704"/>
                  </a:lnTo>
                  <a:lnTo>
                    <a:pt x="3262299" y="54482"/>
                  </a:lnTo>
                  <a:lnTo>
                    <a:pt x="3263823" y="56006"/>
                  </a:lnTo>
                  <a:lnTo>
                    <a:pt x="3265601" y="57530"/>
                  </a:lnTo>
                  <a:lnTo>
                    <a:pt x="3267506" y="58800"/>
                  </a:lnTo>
                  <a:lnTo>
                    <a:pt x="3269538" y="60071"/>
                  </a:lnTo>
                  <a:lnTo>
                    <a:pt x="3271697" y="60960"/>
                  </a:lnTo>
                  <a:lnTo>
                    <a:pt x="3273856" y="61595"/>
                  </a:lnTo>
                  <a:lnTo>
                    <a:pt x="3276269" y="62483"/>
                  </a:lnTo>
                  <a:lnTo>
                    <a:pt x="3278682" y="62738"/>
                  </a:lnTo>
                  <a:lnTo>
                    <a:pt x="3281222" y="63119"/>
                  </a:lnTo>
                  <a:lnTo>
                    <a:pt x="3283889" y="62738"/>
                  </a:lnTo>
                  <a:lnTo>
                    <a:pt x="3286302" y="62102"/>
                  </a:lnTo>
                  <a:lnTo>
                    <a:pt x="3288842" y="61595"/>
                  </a:lnTo>
                  <a:lnTo>
                    <a:pt x="3291255" y="60578"/>
                  </a:lnTo>
                  <a:lnTo>
                    <a:pt x="3293414" y="59690"/>
                  </a:lnTo>
                  <a:lnTo>
                    <a:pt x="3295446" y="58547"/>
                  </a:lnTo>
                  <a:lnTo>
                    <a:pt x="3297351" y="57276"/>
                  </a:lnTo>
                  <a:lnTo>
                    <a:pt x="3299129" y="56006"/>
                  </a:lnTo>
                  <a:lnTo>
                    <a:pt x="3300653" y="54228"/>
                  </a:lnTo>
                  <a:lnTo>
                    <a:pt x="3302558" y="52704"/>
                  </a:lnTo>
                  <a:lnTo>
                    <a:pt x="3303701" y="50926"/>
                  </a:lnTo>
                  <a:lnTo>
                    <a:pt x="3305225" y="49022"/>
                  </a:lnTo>
                  <a:lnTo>
                    <a:pt x="3306495" y="46863"/>
                  </a:lnTo>
                  <a:lnTo>
                    <a:pt x="3307384" y="45085"/>
                  </a:lnTo>
                  <a:lnTo>
                    <a:pt x="3308273" y="42672"/>
                  </a:lnTo>
                  <a:lnTo>
                    <a:pt x="3309162" y="40513"/>
                  </a:lnTo>
                  <a:lnTo>
                    <a:pt x="3310178" y="38353"/>
                  </a:lnTo>
                  <a:lnTo>
                    <a:pt x="3310686" y="35941"/>
                  </a:lnTo>
                  <a:lnTo>
                    <a:pt x="3311321" y="33527"/>
                  </a:lnTo>
                  <a:lnTo>
                    <a:pt x="3311956" y="31115"/>
                  </a:lnTo>
                  <a:lnTo>
                    <a:pt x="3312210" y="28575"/>
                  </a:lnTo>
                  <a:lnTo>
                    <a:pt x="3312591" y="25907"/>
                  </a:lnTo>
                  <a:lnTo>
                    <a:pt x="3312845" y="23495"/>
                  </a:lnTo>
                  <a:lnTo>
                    <a:pt x="3312845" y="20700"/>
                  </a:lnTo>
                  <a:lnTo>
                    <a:pt x="3313226" y="18288"/>
                  </a:lnTo>
                  <a:lnTo>
                    <a:pt x="3313226" y="15494"/>
                  </a:lnTo>
                  <a:lnTo>
                    <a:pt x="3312845" y="13080"/>
                  </a:lnTo>
                  <a:lnTo>
                    <a:pt x="3312845" y="10287"/>
                  </a:lnTo>
                  <a:lnTo>
                    <a:pt x="3312591" y="7874"/>
                  </a:lnTo>
                  <a:lnTo>
                    <a:pt x="3312210" y="5206"/>
                  </a:lnTo>
                  <a:lnTo>
                    <a:pt x="3311956" y="2667"/>
                  </a:lnTo>
                  <a:lnTo>
                    <a:pt x="3311702" y="253"/>
                  </a:lnTo>
                  <a:lnTo>
                    <a:pt x="3343960" y="253"/>
                  </a:lnTo>
                </a:path>
                <a:path w="6883400" h="10017125">
                  <a:moveTo>
                    <a:pt x="3218738" y="85344"/>
                  </a:moveTo>
                  <a:lnTo>
                    <a:pt x="3343960" y="85344"/>
                  </a:lnTo>
                </a:path>
                <a:path w="6883400" h="10017125">
                  <a:moveTo>
                    <a:pt x="3343960" y="253"/>
                  </a:moveTo>
                  <a:lnTo>
                    <a:pt x="3377234" y="253"/>
                  </a:lnTo>
                  <a:lnTo>
                    <a:pt x="3376599" y="2413"/>
                  </a:lnTo>
                  <a:lnTo>
                    <a:pt x="3375964" y="5206"/>
                  </a:lnTo>
                  <a:lnTo>
                    <a:pt x="3375710" y="7620"/>
                  </a:lnTo>
                  <a:lnTo>
                    <a:pt x="3375075" y="10032"/>
                  </a:lnTo>
                  <a:lnTo>
                    <a:pt x="3374694" y="12826"/>
                  </a:lnTo>
                  <a:lnTo>
                    <a:pt x="3374694" y="25526"/>
                  </a:lnTo>
                  <a:lnTo>
                    <a:pt x="3375329" y="28321"/>
                  </a:lnTo>
                  <a:lnTo>
                    <a:pt x="3384219" y="50926"/>
                  </a:lnTo>
                  <a:lnTo>
                    <a:pt x="3385362" y="52704"/>
                  </a:lnTo>
                  <a:lnTo>
                    <a:pt x="3387267" y="54482"/>
                  </a:lnTo>
                  <a:lnTo>
                    <a:pt x="3388791" y="56006"/>
                  </a:lnTo>
                  <a:lnTo>
                    <a:pt x="3390569" y="57530"/>
                  </a:lnTo>
                  <a:lnTo>
                    <a:pt x="3392728" y="58800"/>
                  </a:lnTo>
                  <a:lnTo>
                    <a:pt x="3394506" y="60071"/>
                  </a:lnTo>
                  <a:lnTo>
                    <a:pt x="3396665" y="60960"/>
                  </a:lnTo>
                  <a:lnTo>
                    <a:pt x="3398824" y="61595"/>
                  </a:lnTo>
                  <a:lnTo>
                    <a:pt x="3401237" y="62483"/>
                  </a:lnTo>
                  <a:lnTo>
                    <a:pt x="3403650" y="62738"/>
                  </a:lnTo>
                  <a:lnTo>
                    <a:pt x="3406190" y="63119"/>
                  </a:lnTo>
                  <a:lnTo>
                    <a:pt x="3408857" y="62738"/>
                  </a:lnTo>
                  <a:lnTo>
                    <a:pt x="3411651" y="62102"/>
                  </a:lnTo>
                  <a:lnTo>
                    <a:pt x="3414064" y="61595"/>
                  </a:lnTo>
                  <a:lnTo>
                    <a:pt x="3416223" y="60578"/>
                  </a:lnTo>
                  <a:lnTo>
                    <a:pt x="3418382" y="59690"/>
                  </a:lnTo>
                  <a:lnTo>
                    <a:pt x="3431463" y="46863"/>
                  </a:lnTo>
                  <a:lnTo>
                    <a:pt x="3432606" y="45085"/>
                  </a:lnTo>
                  <a:lnTo>
                    <a:pt x="3433622" y="42672"/>
                  </a:lnTo>
                  <a:lnTo>
                    <a:pt x="3434511" y="40513"/>
                  </a:lnTo>
                  <a:lnTo>
                    <a:pt x="3435146" y="38353"/>
                  </a:lnTo>
                  <a:lnTo>
                    <a:pt x="3436035" y="35941"/>
                  </a:lnTo>
                  <a:lnTo>
                    <a:pt x="3436289" y="33527"/>
                  </a:lnTo>
                  <a:lnTo>
                    <a:pt x="3436924" y="31115"/>
                  </a:lnTo>
                  <a:lnTo>
                    <a:pt x="3437559" y="28575"/>
                  </a:lnTo>
                  <a:lnTo>
                    <a:pt x="3437559" y="25907"/>
                  </a:lnTo>
                  <a:lnTo>
                    <a:pt x="3437813" y="23495"/>
                  </a:lnTo>
                  <a:lnTo>
                    <a:pt x="3438194" y="20700"/>
                  </a:lnTo>
                  <a:lnTo>
                    <a:pt x="3438194" y="18288"/>
                  </a:lnTo>
                  <a:lnTo>
                    <a:pt x="3438194" y="15494"/>
                  </a:lnTo>
                  <a:lnTo>
                    <a:pt x="3438194" y="13080"/>
                  </a:lnTo>
                  <a:lnTo>
                    <a:pt x="3437813" y="10287"/>
                  </a:lnTo>
                  <a:lnTo>
                    <a:pt x="3437559" y="7874"/>
                  </a:lnTo>
                  <a:lnTo>
                    <a:pt x="3437178" y="5206"/>
                  </a:lnTo>
                  <a:lnTo>
                    <a:pt x="3436924" y="2667"/>
                  </a:lnTo>
                  <a:lnTo>
                    <a:pt x="3436670" y="253"/>
                  </a:lnTo>
                  <a:lnTo>
                    <a:pt x="3468928" y="253"/>
                  </a:lnTo>
                </a:path>
                <a:path w="6883400" h="10017125">
                  <a:moveTo>
                    <a:pt x="3343960" y="85344"/>
                  </a:moveTo>
                  <a:lnTo>
                    <a:pt x="3468928" y="85344"/>
                  </a:lnTo>
                </a:path>
                <a:path w="6883400" h="10017125">
                  <a:moveTo>
                    <a:pt x="3468928" y="253"/>
                  </a:moveTo>
                  <a:lnTo>
                    <a:pt x="3502456" y="253"/>
                  </a:lnTo>
                  <a:lnTo>
                    <a:pt x="3501567" y="2413"/>
                  </a:lnTo>
                  <a:lnTo>
                    <a:pt x="3500932" y="5206"/>
                  </a:lnTo>
                  <a:lnTo>
                    <a:pt x="3500678" y="7620"/>
                  </a:lnTo>
                  <a:lnTo>
                    <a:pt x="3500043" y="10032"/>
                  </a:lnTo>
                  <a:lnTo>
                    <a:pt x="3500043" y="12826"/>
                  </a:lnTo>
                  <a:lnTo>
                    <a:pt x="3499662" y="15240"/>
                  </a:lnTo>
                  <a:lnTo>
                    <a:pt x="3499662" y="17906"/>
                  </a:lnTo>
                  <a:lnTo>
                    <a:pt x="3499662" y="20447"/>
                  </a:lnTo>
                  <a:lnTo>
                    <a:pt x="3499662" y="23114"/>
                  </a:lnTo>
                  <a:lnTo>
                    <a:pt x="3500043" y="25526"/>
                  </a:lnTo>
                  <a:lnTo>
                    <a:pt x="3500297" y="28321"/>
                  </a:lnTo>
                  <a:lnTo>
                    <a:pt x="3510711" y="52704"/>
                  </a:lnTo>
                  <a:lnTo>
                    <a:pt x="3512235" y="54482"/>
                  </a:lnTo>
                  <a:lnTo>
                    <a:pt x="3513759" y="56006"/>
                  </a:lnTo>
                  <a:lnTo>
                    <a:pt x="3515537" y="57530"/>
                  </a:lnTo>
                  <a:lnTo>
                    <a:pt x="3517696" y="58800"/>
                  </a:lnTo>
                  <a:lnTo>
                    <a:pt x="3519474" y="60071"/>
                  </a:lnTo>
                  <a:lnTo>
                    <a:pt x="3521633" y="60960"/>
                  </a:lnTo>
                  <a:lnTo>
                    <a:pt x="3524046" y="61595"/>
                  </a:lnTo>
                  <a:lnTo>
                    <a:pt x="3526205" y="62483"/>
                  </a:lnTo>
                  <a:lnTo>
                    <a:pt x="3528618" y="62738"/>
                  </a:lnTo>
                  <a:lnTo>
                    <a:pt x="3531412" y="63119"/>
                  </a:lnTo>
                  <a:lnTo>
                    <a:pt x="3533825" y="62738"/>
                  </a:lnTo>
                  <a:lnTo>
                    <a:pt x="3536619" y="62102"/>
                  </a:lnTo>
                  <a:lnTo>
                    <a:pt x="3539032" y="61595"/>
                  </a:lnTo>
                  <a:lnTo>
                    <a:pt x="3541191" y="60578"/>
                  </a:lnTo>
                  <a:lnTo>
                    <a:pt x="3543604" y="59690"/>
                  </a:lnTo>
                  <a:lnTo>
                    <a:pt x="3545382" y="58547"/>
                  </a:lnTo>
                  <a:lnTo>
                    <a:pt x="3547287" y="57276"/>
                  </a:lnTo>
                  <a:lnTo>
                    <a:pt x="3549446" y="56006"/>
                  </a:lnTo>
                  <a:lnTo>
                    <a:pt x="3550970" y="54228"/>
                  </a:lnTo>
                  <a:lnTo>
                    <a:pt x="3552494" y="52704"/>
                  </a:lnTo>
                  <a:lnTo>
                    <a:pt x="3554018" y="50926"/>
                  </a:lnTo>
                  <a:lnTo>
                    <a:pt x="3555161" y="49022"/>
                  </a:lnTo>
                  <a:lnTo>
                    <a:pt x="3556431" y="46863"/>
                  </a:lnTo>
                  <a:lnTo>
                    <a:pt x="3557574" y="45085"/>
                  </a:lnTo>
                  <a:lnTo>
                    <a:pt x="3558590" y="42672"/>
                  </a:lnTo>
                  <a:lnTo>
                    <a:pt x="3559479" y="40513"/>
                  </a:lnTo>
                  <a:lnTo>
                    <a:pt x="3560114" y="38353"/>
                  </a:lnTo>
                  <a:lnTo>
                    <a:pt x="3561003" y="35941"/>
                  </a:lnTo>
                  <a:lnTo>
                    <a:pt x="3561638" y="33527"/>
                  </a:lnTo>
                  <a:lnTo>
                    <a:pt x="3561892" y="31115"/>
                  </a:lnTo>
                  <a:lnTo>
                    <a:pt x="3562527" y="28575"/>
                  </a:lnTo>
                  <a:lnTo>
                    <a:pt x="3562781" y="25907"/>
                  </a:lnTo>
                  <a:lnTo>
                    <a:pt x="3562781" y="23495"/>
                  </a:lnTo>
                  <a:lnTo>
                    <a:pt x="3563162" y="20700"/>
                  </a:lnTo>
                  <a:lnTo>
                    <a:pt x="3563162" y="18288"/>
                  </a:lnTo>
                  <a:lnTo>
                    <a:pt x="3563162" y="15494"/>
                  </a:lnTo>
                  <a:lnTo>
                    <a:pt x="3563162" y="13080"/>
                  </a:lnTo>
                  <a:lnTo>
                    <a:pt x="3562781" y="10287"/>
                  </a:lnTo>
                  <a:lnTo>
                    <a:pt x="3562781" y="7874"/>
                  </a:lnTo>
                  <a:lnTo>
                    <a:pt x="3562146" y="5206"/>
                  </a:lnTo>
                  <a:lnTo>
                    <a:pt x="3561892" y="2667"/>
                  </a:lnTo>
                  <a:lnTo>
                    <a:pt x="3561638" y="253"/>
                  </a:lnTo>
                  <a:lnTo>
                    <a:pt x="3593896" y="253"/>
                  </a:lnTo>
                </a:path>
                <a:path w="6883400" h="10017125">
                  <a:moveTo>
                    <a:pt x="3468928" y="85344"/>
                  </a:moveTo>
                  <a:lnTo>
                    <a:pt x="3593896" y="85344"/>
                  </a:lnTo>
                </a:path>
                <a:path w="6883400" h="10017125">
                  <a:moveTo>
                    <a:pt x="3593896" y="253"/>
                  </a:moveTo>
                  <a:lnTo>
                    <a:pt x="3627424" y="253"/>
                  </a:lnTo>
                  <a:lnTo>
                    <a:pt x="3626789" y="2413"/>
                  </a:lnTo>
                  <a:lnTo>
                    <a:pt x="3625900" y="5206"/>
                  </a:lnTo>
                  <a:lnTo>
                    <a:pt x="3625646" y="7620"/>
                  </a:lnTo>
                  <a:lnTo>
                    <a:pt x="3625265" y="10032"/>
                  </a:lnTo>
                  <a:lnTo>
                    <a:pt x="3625011" y="12826"/>
                  </a:lnTo>
                  <a:lnTo>
                    <a:pt x="3624630" y="15240"/>
                  </a:lnTo>
                  <a:lnTo>
                    <a:pt x="3624630" y="17906"/>
                  </a:lnTo>
                  <a:lnTo>
                    <a:pt x="3624630" y="20447"/>
                  </a:lnTo>
                  <a:lnTo>
                    <a:pt x="3624630" y="23114"/>
                  </a:lnTo>
                  <a:lnTo>
                    <a:pt x="3625011" y="25526"/>
                  </a:lnTo>
                  <a:lnTo>
                    <a:pt x="3625265" y="28321"/>
                  </a:lnTo>
                  <a:lnTo>
                    <a:pt x="3635679" y="52704"/>
                  </a:lnTo>
                  <a:lnTo>
                    <a:pt x="3637203" y="54482"/>
                  </a:lnTo>
                  <a:lnTo>
                    <a:pt x="3638981" y="56006"/>
                  </a:lnTo>
                  <a:lnTo>
                    <a:pt x="3640505" y="57530"/>
                  </a:lnTo>
                  <a:lnTo>
                    <a:pt x="3642664" y="58800"/>
                  </a:lnTo>
                  <a:lnTo>
                    <a:pt x="3644442" y="60071"/>
                  </a:lnTo>
                  <a:lnTo>
                    <a:pt x="3646601" y="60960"/>
                  </a:lnTo>
                  <a:lnTo>
                    <a:pt x="3649014" y="61595"/>
                  </a:lnTo>
                  <a:lnTo>
                    <a:pt x="3651173" y="62483"/>
                  </a:lnTo>
                  <a:lnTo>
                    <a:pt x="3653586" y="62738"/>
                  </a:lnTo>
                  <a:lnTo>
                    <a:pt x="3656380" y="63119"/>
                  </a:lnTo>
                  <a:lnTo>
                    <a:pt x="3659174" y="62738"/>
                  </a:lnTo>
                  <a:lnTo>
                    <a:pt x="3661587" y="62102"/>
                  </a:lnTo>
                  <a:lnTo>
                    <a:pt x="3664000" y="61595"/>
                  </a:lnTo>
                  <a:lnTo>
                    <a:pt x="3666413" y="60578"/>
                  </a:lnTo>
                  <a:lnTo>
                    <a:pt x="3668572" y="59690"/>
                  </a:lnTo>
                  <a:lnTo>
                    <a:pt x="3670350" y="58547"/>
                  </a:lnTo>
                  <a:lnTo>
                    <a:pt x="3672509" y="57276"/>
                  </a:lnTo>
                  <a:lnTo>
                    <a:pt x="3674414" y="56006"/>
                  </a:lnTo>
                  <a:lnTo>
                    <a:pt x="3675938" y="54228"/>
                  </a:lnTo>
                  <a:lnTo>
                    <a:pt x="3677462" y="52704"/>
                  </a:lnTo>
                  <a:lnTo>
                    <a:pt x="3678986" y="50926"/>
                  </a:lnTo>
                  <a:lnTo>
                    <a:pt x="3680129" y="49022"/>
                  </a:lnTo>
                  <a:lnTo>
                    <a:pt x="3681399" y="46863"/>
                  </a:lnTo>
                  <a:lnTo>
                    <a:pt x="3682542" y="45085"/>
                  </a:lnTo>
                  <a:lnTo>
                    <a:pt x="3683558" y="42672"/>
                  </a:lnTo>
                  <a:lnTo>
                    <a:pt x="3684447" y="40513"/>
                  </a:lnTo>
                  <a:lnTo>
                    <a:pt x="3685082" y="38353"/>
                  </a:lnTo>
                  <a:lnTo>
                    <a:pt x="3685971" y="35941"/>
                  </a:lnTo>
                  <a:lnTo>
                    <a:pt x="3686606" y="33527"/>
                  </a:lnTo>
                  <a:lnTo>
                    <a:pt x="3686860" y="31115"/>
                  </a:lnTo>
                  <a:lnTo>
                    <a:pt x="3687495" y="28575"/>
                  </a:lnTo>
                  <a:lnTo>
                    <a:pt x="3687749" y="25907"/>
                  </a:lnTo>
                  <a:lnTo>
                    <a:pt x="3687749" y="23495"/>
                  </a:lnTo>
                  <a:lnTo>
                    <a:pt x="3688130" y="20700"/>
                  </a:lnTo>
                  <a:lnTo>
                    <a:pt x="3688130" y="18288"/>
                  </a:lnTo>
                  <a:lnTo>
                    <a:pt x="3688130" y="15494"/>
                  </a:lnTo>
                  <a:lnTo>
                    <a:pt x="3688130" y="13080"/>
                  </a:lnTo>
                  <a:lnTo>
                    <a:pt x="3687749" y="10287"/>
                  </a:lnTo>
                  <a:lnTo>
                    <a:pt x="3687749" y="7874"/>
                  </a:lnTo>
                  <a:lnTo>
                    <a:pt x="3687495" y="5206"/>
                  </a:lnTo>
                  <a:lnTo>
                    <a:pt x="3687114" y="2667"/>
                  </a:lnTo>
                  <a:lnTo>
                    <a:pt x="3686606" y="253"/>
                  </a:lnTo>
                  <a:lnTo>
                    <a:pt x="3718864" y="253"/>
                  </a:lnTo>
                </a:path>
                <a:path w="6883400" h="10017125">
                  <a:moveTo>
                    <a:pt x="3593896" y="85344"/>
                  </a:moveTo>
                  <a:lnTo>
                    <a:pt x="3718864" y="85344"/>
                  </a:lnTo>
                </a:path>
                <a:path w="6883400" h="10017125">
                  <a:moveTo>
                    <a:pt x="3718864" y="253"/>
                  </a:moveTo>
                  <a:lnTo>
                    <a:pt x="3752392" y="253"/>
                  </a:lnTo>
                  <a:lnTo>
                    <a:pt x="3751757" y="2413"/>
                  </a:lnTo>
                  <a:lnTo>
                    <a:pt x="3751122" y="5206"/>
                  </a:lnTo>
                  <a:lnTo>
                    <a:pt x="3750614" y="7620"/>
                  </a:lnTo>
                  <a:lnTo>
                    <a:pt x="3750233" y="10032"/>
                  </a:lnTo>
                  <a:lnTo>
                    <a:pt x="3749979" y="12826"/>
                  </a:lnTo>
                  <a:lnTo>
                    <a:pt x="3749598" y="15240"/>
                  </a:lnTo>
                  <a:lnTo>
                    <a:pt x="3749598" y="17906"/>
                  </a:lnTo>
                  <a:lnTo>
                    <a:pt x="3749598" y="20447"/>
                  </a:lnTo>
                  <a:lnTo>
                    <a:pt x="3749598" y="23114"/>
                  </a:lnTo>
                  <a:lnTo>
                    <a:pt x="3749979" y="25526"/>
                  </a:lnTo>
                  <a:lnTo>
                    <a:pt x="3760647" y="52704"/>
                  </a:lnTo>
                  <a:lnTo>
                    <a:pt x="3762171" y="54482"/>
                  </a:lnTo>
                  <a:lnTo>
                    <a:pt x="3773982" y="61595"/>
                  </a:lnTo>
                  <a:lnTo>
                    <a:pt x="3776141" y="62483"/>
                  </a:lnTo>
                  <a:lnTo>
                    <a:pt x="3778935" y="62738"/>
                  </a:lnTo>
                  <a:lnTo>
                    <a:pt x="3781348" y="63119"/>
                  </a:lnTo>
                  <a:lnTo>
                    <a:pt x="3784142" y="62738"/>
                  </a:lnTo>
                  <a:lnTo>
                    <a:pt x="3786555" y="62102"/>
                  </a:lnTo>
                  <a:lnTo>
                    <a:pt x="3788968" y="61595"/>
                  </a:lnTo>
                  <a:lnTo>
                    <a:pt x="3791381" y="60578"/>
                  </a:lnTo>
                  <a:lnTo>
                    <a:pt x="3793540" y="59690"/>
                  </a:lnTo>
                  <a:lnTo>
                    <a:pt x="3795699" y="58547"/>
                  </a:lnTo>
                  <a:lnTo>
                    <a:pt x="3797477" y="57276"/>
                  </a:lnTo>
                  <a:lnTo>
                    <a:pt x="3799382" y="56006"/>
                  </a:lnTo>
                  <a:lnTo>
                    <a:pt x="3800906" y="54228"/>
                  </a:lnTo>
                  <a:lnTo>
                    <a:pt x="3802430" y="52704"/>
                  </a:lnTo>
                  <a:lnTo>
                    <a:pt x="3803954" y="50926"/>
                  </a:lnTo>
                  <a:lnTo>
                    <a:pt x="3805097" y="49022"/>
                  </a:lnTo>
                  <a:lnTo>
                    <a:pt x="3806367" y="46863"/>
                  </a:lnTo>
                  <a:lnTo>
                    <a:pt x="3807510" y="45085"/>
                  </a:lnTo>
                  <a:lnTo>
                    <a:pt x="3811828" y="31115"/>
                  </a:lnTo>
                  <a:lnTo>
                    <a:pt x="3812463" y="28575"/>
                  </a:lnTo>
                  <a:lnTo>
                    <a:pt x="3812717" y="25907"/>
                  </a:lnTo>
                  <a:lnTo>
                    <a:pt x="3812717" y="23495"/>
                  </a:lnTo>
                  <a:lnTo>
                    <a:pt x="3813098" y="20700"/>
                  </a:lnTo>
                  <a:lnTo>
                    <a:pt x="3813098" y="18288"/>
                  </a:lnTo>
                  <a:lnTo>
                    <a:pt x="3813098" y="15494"/>
                  </a:lnTo>
                  <a:lnTo>
                    <a:pt x="3813098" y="13080"/>
                  </a:lnTo>
                  <a:lnTo>
                    <a:pt x="3812717" y="10287"/>
                  </a:lnTo>
                  <a:lnTo>
                    <a:pt x="3812717" y="7874"/>
                  </a:lnTo>
                  <a:lnTo>
                    <a:pt x="3812463" y="5206"/>
                  </a:lnTo>
                  <a:lnTo>
                    <a:pt x="3812082" y="2667"/>
                  </a:lnTo>
                  <a:lnTo>
                    <a:pt x="3811574" y="253"/>
                  </a:lnTo>
                  <a:lnTo>
                    <a:pt x="3843832" y="253"/>
                  </a:lnTo>
                </a:path>
                <a:path w="6883400" h="10017125">
                  <a:moveTo>
                    <a:pt x="3718864" y="85344"/>
                  </a:moveTo>
                  <a:lnTo>
                    <a:pt x="3843832" y="85344"/>
                  </a:lnTo>
                </a:path>
                <a:path w="6883400" h="10017125">
                  <a:moveTo>
                    <a:pt x="3843832" y="253"/>
                  </a:moveTo>
                  <a:lnTo>
                    <a:pt x="3878249" y="253"/>
                  </a:lnTo>
                  <a:lnTo>
                    <a:pt x="3877614" y="2413"/>
                  </a:lnTo>
                  <a:lnTo>
                    <a:pt x="3876725" y="5206"/>
                  </a:lnTo>
                  <a:lnTo>
                    <a:pt x="3876471" y="7620"/>
                  </a:lnTo>
                  <a:lnTo>
                    <a:pt x="3875836" y="10032"/>
                  </a:lnTo>
                  <a:lnTo>
                    <a:pt x="3875836" y="12826"/>
                  </a:lnTo>
                  <a:lnTo>
                    <a:pt x="3875582" y="15240"/>
                  </a:lnTo>
                  <a:lnTo>
                    <a:pt x="3875582" y="17906"/>
                  </a:lnTo>
                  <a:lnTo>
                    <a:pt x="3875582" y="20447"/>
                  </a:lnTo>
                  <a:lnTo>
                    <a:pt x="3875582" y="23114"/>
                  </a:lnTo>
                  <a:lnTo>
                    <a:pt x="3875836" y="25526"/>
                  </a:lnTo>
                  <a:lnTo>
                    <a:pt x="3876090" y="28321"/>
                  </a:lnTo>
                  <a:lnTo>
                    <a:pt x="3876471" y="30733"/>
                  </a:lnTo>
                  <a:lnTo>
                    <a:pt x="3877106" y="33147"/>
                  </a:lnTo>
                  <a:lnTo>
                    <a:pt x="3877614" y="35687"/>
                  </a:lnTo>
                  <a:lnTo>
                    <a:pt x="3885234" y="50926"/>
                  </a:lnTo>
                  <a:lnTo>
                    <a:pt x="3886504" y="52704"/>
                  </a:lnTo>
                  <a:lnTo>
                    <a:pt x="3888282" y="54482"/>
                  </a:lnTo>
                  <a:lnTo>
                    <a:pt x="3889806" y="56006"/>
                  </a:lnTo>
                  <a:lnTo>
                    <a:pt x="3891711" y="57530"/>
                  </a:lnTo>
                  <a:lnTo>
                    <a:pt x="3893870" y="58800"/>
                  </a:lnTo>
                  <a:lnTo>
                    <a:pt x="3895902" y="60071"/>
                  </a:lnTo>
                  <a:lnTo>
                    <a:pt x="3898061" y="60960"/>
                  </a:lnTo>
                  <a:lnTo>
                    <a:pt x="3900220" y="61595"/>
                  </a:lnTo>
                  <a:lnTo>
                    <a:pt x="3902633" y="62483"/>
                  </a:lnTo>
                  <a:lnTo>
                    <a:pt x="3905427" y="62738"/>
                  </a:lnTo>
                  <a:lnTo>
                    <a:pt x="3907840" y="63119"/>
                  </a:lnTo>
                  <a:lnTo>
                    <a:pt x="3910634" y="62738"/>
                  </a:lnTo>
                  <a:lnTo>
                    <a:pt x="3913301" y="62102"/>
                  </a:lnTo>
                  <a:lnTo>
                    <a:pt x="3924350" y="57276"/>
                  </a:lnTo>
                  <a:lnTo>
                    <a:pt x="3926382" y="56006"/>
                  </a:lnTo>
                  <a:lnTo>
                    <a:pt x="3927906" y="54228"/>
                  </a:lnTo>
                  <a:lnTo>
                    <a:pt x="3929430" y="52704"/>
                  </a:lnTo>
                  <a:lnTo>
                    <a:pt x="3930954" y="50926"/>
                  </a:lnTo>
                  <a:lnTo>
                    <a:pt x="3932224" y="49022"/>
                  </a:lnTo>
                  <a:lnTo>
                    <a:pt x="3933494" y="46863"/>
                  </a:lnTo>
                  <a:lnTo>
                    <a:pt x="3934637" y="45085"/>
                  </a:lnTo>
                  <a:lnTo>
                    <a:pt x="3935526" y="42672"/>
                  </a:lnTo>
                  <a:lnTo>
                    <a:pt x="3936796" y="40513"/>
                  </a:lnTo>
                  <a:lnTo>
                    <a:pt x="3937431" y="38353"/>
                  </a:lnTo>
                  <a:lnTo>
                    <a:pt x="3938320" y="35941"/>
                  </a:lnTo>
                  <a:lnTo>
                    <a:pt x="3938574" y="33527"/>
                  </a:lnTo>
                  <a:lnTo>
                    <a:pt x="3939209" y="31115"/>
                  </a:lnTo>
                  <a:lnTo>
                    <a:pt x="3939844" y="28575"/>
                  </a:lnTo>
                  <a:lnTo>
                    <a:pt x="3940098" y="25907"/>
                  </a:lnTo>
                  <a:lnTo>
                    <a:pt x="3940098" y="23495"/>
                  </a:lnTo>
                  <a:lnTo>
                    <a:pt x="3940479" y="20700"/>
                  </a:lnTo>
                  <a:lnTo>
                    <a:pt x="3940479" y="18288"/>
                  </a:lnTo>
                  <a:lnTo>
                    <a:pt x="3940479" y="15494"/>
                  </a:lnTo>
                  <a:lnTo>
                    <a:pt x="3940479" y="13080"/>
                  </a:lnTo>
                  <a:lnTo>
                    <a:pt x="3940098" y="10287"/>
                  </a:lnTo>
                  <a:lnTo>
                    <a:pt x="3940098" y="7874"/>
                  </a:lnTo>
                  <a:lnTo>
                    <a:pt x="3939590" y="5206"/>
                  </a:lnTo>
                  <a:lnTo>
                    <a:pt x="3939209" y="2667"/>
                  </a:lnTo>
                  <a:lnTo>
                    <a:pt x="3938955" y="253"/>
                  </a:lnTo>
                  <a:lnTo>
                    <a:pt x="3971848" y="253"/>
                  </a:lnTo>
                </a:path>
                <a:path w="6883400" h="10017125">
                  <a:moveTo>
                    <a:pt x="3843832" y="85344"/>
                  </a:moveTo>
                  <a:lnTo>
                    <a:pt x="3971848" y="85344"/>
                  </a:lnTo>
                </a:path>
                <a:path w="6883400" h="10017125">
                  <a:moveTo>
                    <a:pt x="3971848" y="253"/>
                  </a:moveTo>
                  <a:lnTo>
                    <a:pt x="4006265" y="253"/>
                  </a:lnTo>
                  <a:lnTo>
                    <a:pt x="4005630" y="2413"/>
                  </a:lnTo>
                  <a:lnTo>
                    <a:pt x="4004741" y="5206"/>
                  </a:lnTo>
                  <a:lnTo>
                    <a:pt x="4004487" y="7620"/>
                  </a:lnTo>
                  <a:lnTo>
                    <a:pt x="4004106" y="10032"/>
                  </a:lnTo>
                  <a:lnTo>
                    <a:pt x="4003852" y="12826"/>
                  </a:lnTo>
                  <a:lnTo>
                    <a:pt x="4003598" y="15240"/>
                  </a:lnTo>
                  <a:lnTo>
                    <a:pt x="4003598" y="17906"/>
                  </a:lnTo>
                  <a:lnTo>
                    <a:pt x="4003598" y="20447"/>
                  </a:lnTo>
                  <a:lnTo>
                    <a:pt x="4003598" y="23114"/>
                  </a:lnTo>
                  <a:lnTo>
                    <a:pt x="4003852" y="25526"/>
                  </a:lnTo>
                  <a:lnTo>
                    <a:pt x="4004106" y="28321"/>
                  </a:lnTo>
                  <a:lnTo>
                    <a:pt x="4004487" y="30733"/>
                  </a:lnTo>
                  <a:lnTo>
                    <a:pt x="4005122" y="33147"/>
                  </a:lnTo>
                  <a:lnTo>
                    <a:pt x="4005630" y="35687"/>
                  </a:lnTo>
                  <a:lnTo>
                    <a:pt x="4014774" y="52704"/>
                  </a:lnTo>
                  <a:lnTo>
                    <a:pt x="4016298" y="54482"/>
                  </a:lnTo>
                  <a:lnTo>
                    <a:pt x="4018203" y="56006"/>
                  </a:lnTo>
                  <a:lnTo>
                    <a:pt x="4019981" y="57530"/>
                  </a:lnTo>
                  <a:lnTo>
                    <a:pt x="4021886" y="58800"/>
                  </a:lnTo>
                  <a:lnTo>
                    <a:pt x="4023918" y="60071"/>
                  </a:lnTo>
                  <a:lnTo>
                    <a:pt x="4026077" y="60960"/>
                  </a:lnTo>
                  <a:lnTo>
                    <a:pt x="4028490" y="61595"/>
                  </a:lnTo>
                  <a:lnTo>
                    <a:pt x="4030649" y="62483"/>
                  </a:lnTo>
                  <a:lnTo>
                    <a:pt x="4033443" y="62738"/>
                  </a:lnTo>
                  <a:lnTo>
                    <a:pt x="4035856" y="63119"/>
                  </a:lnTo>
                  <a:lnTo>
                    <a:pt x="4038650" y="62738"/>
                  </a:lnTo>
                  <a:lnTo>
                    <a:pt x="4041317" y="62102"/>
                  </a:lnTo>
                  <a:lnTo>
                    <a:pt x="4043730" y="61595"/>
                  </a:lnTo>
                  <a:lnTo>
                    <a:pt x="4046270" y="60578"/>
                  </a:lnTo>
                  <a:lnTo>
                    <a:pt x="4048302" y="59690"/>
                  </a:lnTo>
                  <a:lnTo>
                    <a:pt x="4050461" y="58547"/>
                  </a:lnTo>
                  <a:lnTo>
                    <a:pt x="4052366" y="57276"/>
                  </a:lnTo>
                  <a:lnTo>
                    <a:pt x="4054398" y="56006"/>
                  </a:lnTo>
                  <a:lnTo>
                    <a:pt x="4055922" y="54228"/>
                  </a:lnTo>
                  <a:lnTo>
                    <a:pt x="4057446" y="52704"/>
                  </a:lnTo>
                  <a:lnTo>
                    <a:pt x="4058970" y="50926"/>
                  </a:lnTo>
                  <a:lnTo>
                    <a:pt x="4060240" y="49022"/>
                  </a:lnTo>
                  <a:lnTo>
                    <a:pt x="4061764" y="46863"/>
                  </a:lnTo>
                  <a:lnTo>
                    <a:pt x="4062653" y="45085"/>
                  </a:lnTo>
                  <a:lnTo>
                    <a:pt x="4063923" y="42672"/>
                  </a:lnTo>
                  <a:lnTo>
                    <a:pt x="4064812" y="40513"/>
                  </a:lnTo>
                  <a:lnTo>
                    <a:pt x="4065447" y="38353"/>
                  </a:lnTo>
                  <a:lnTo>
                    <a:pt x="4066336" y="35941"/>
                  </a:lnTo>
                  <a:lnTo>
                    <a:pt x="4066971" y="33527"/>
                  </a:lnTo>
                  <a:lnTo>
                    <a:pt x="4067225" y="31115"/>
                  </a:lnTo>
                  <a:lnTo>
                    <a:pt x="4067860" y="28575"/>
                  </a:lnTo>
                  <a:lnTo>
                    <a:pt x="4068114" y="25907"/>
                  </a:lnTo>
                  <a:lnTo>
                    <a:pt x="4068114" y="23495"/>
                  </a:lnTo>
                  <a:lnTo>
                    <a:pt x="4068495" y="20700"/>
                  </a:lnTo>
                  <a:lnTo>
                    <a:pt x="4068495" y="18288"/>
                  </a:lnTo>
                  <a:lnTo>
                    <a:pt x="4068495" y="15494"/>
                  </a:lnTo>
                  <a:lnTo>
                    <a:pt x="4068495" y="13080"/>
                  </a:lnTo>
                  <a:lnTo>
                    <a:pt x="4068114" y="10287"/>
                  </a:lnTo>
                  <a:lnTo>
                    <a:pt x="4068114" y="7874"/>
                  </a:lnTo>
                  <a:lnTo>
                    <a:pt x="4067606" y="5206"/>
                  </a:lnTo>
                  <a:lnTo>
                    <a:pt x="4067225" y="2667"/>
                  </a:lnTo>
                  <a:lnTo>
                    <a:pt x="4066971" y="253"/>
                  </a:lnTo>
                  <a:lnTo>
                    <a:pt x="4100118" y="253"/>
                  </a:lnTo>
                </a:path>
                <a:path w="6883400" h="10017125">
                  <a:moveTo>
                    <a:pt x="3971848" y="85344"/>
                  </a:moveTo>
                  <a:lnTo>
                    <a:pt x="4100118" y="85344"/>
                  </a:lnTo>
                </a:path>
                <a:path w="6883400" h="10017125">
                  <a:moveTo>
                    <a:pt x="4100118" y="253"/>
                  </a:moveTo>
                  <a:lnTo>
                    <a:pt x="4134281" y="253"/>
                  </a:lnTo>
                  <a:lnTo>
                    <a:pt x="4133646" y="2413"/>
                  </a:lnTo>
                  <a:lnTo>
                    <a:pt x="4133138" y="5206"/>
                  </a:lnTo>
                  <a:lnTo>
                    <a:pt x="4132503" y="7620"/>
                  </a:lnTo>
                  <a:lnTo>
                    <a:pt x="4132122" y="10032"/>
                  </a:lnTo>
                  <a:lnTo>
                    <a:pt x="4131868" y="12826"/>
                  </a:lnTo>
                  <a:lnTo>
                    <a:pt x="4131614" y="15240"/>
                  </a:lnTo>
                  <a:lnTo>
                    <a:pt x="4131614" y="17906"/>
                  </a:lnTo>
                  <a:lnTo>
                    <a:pt x="4131614" y="20447"/>
                  </a:lnTo>
                  <a:lnTo>
                    <a:pt x="4131614" y="23114"/>
                  </a:lnTo>
                  <a:lnTo>
                    <a:pt x="4131868" y="25526"/>
                  </a:lnTo>
                  <a:lnTo>
                    <a:pt x="4132122" y="28321"/>
                  </a:lnTo>
                  <a:lnTo>
                    <a:pt x="4132503" y="30733"/>
                  </a:lnTo>
                  <a:lnTo>
                    <a:pt x="4133138" y="33147"/>
                  </a:lnTo>
                  <a:lnTo>
                    <a:pt x="4133646" y="35687"/>
                  </a:lnTo>
                  <a:lnTo>
                    <a:pt x="4134662" y="38100"/>
                  </a:lnTo>
                  <a:lnTo>
                    <a:pt x="4135170" y="40513"/>
                  </a:lnTo>
                  <a:lnTo>
                    <a:pt x="4136440" y="42672"/>
                  </a:lnTo>
                  <a:lnTo>
                    <a:pt x="4142790" y="52704"/>
                  </a:lnTo>
                  <a:lnTo>
                    <a:pt x="4144314" y="54482"/>
                  </a:lnTo>
                  <a:lnTo>
                    <a:pt x="4146219" y="56006"/>
                  </a:lnTo>
                  <a:lnTo>
                    <a:pt x="4147997" y="57530"/>
                  </a:lnTo>
                  <a:lnTo>
                    <a:pt x="4149902" y="58800"/>
                  </a:lnTo>
                  <a:lnTo>
                    <a:pt x="4151934" y="60071"/>
                  </a:lnTo>
                  <a:lnTo>
                    <a:pt x="4154093" y="60960"/>
                  </a:lnTo>
                  <a:lnTo>
                    <a:pt x="4156506" y="61595"/>
                  </a:lnTo>
                  <a:lnTo>
                    <a:pt x="4158665" y="62483"/>
                  </a:lnTo>
                  <a:lnTo>
                    <a:pt x="4161459" y="62738"/>
                  </a:lnTo>
                  <a:lnTo>
                    <a:pt x="4163872" y="63119"/>
                  </a:lnTo>
                  <a:lnTo>
                    <a:pt x="4166666" y="62738"/>
                  </a:lnTo>
                  <a:lnTo>
                    <a:pt x="4169333" y="62102"/>
                  </a:lnTo>
                  <a:lnTo>
                    <a:pt x="4171746" y="61595"/>
                  </a:lnTo>
                  <a:lnTo>
                    <a:pt x="4183938" y="54228"/>
                  </a:lnTo>
                  <a:lnTo>
                    <a:pt x="4185843" y="52704"/>
                  </a:lnTo>
                  <a:lnTo>
                    <a:pt x="4186986" y="50926"/>
                  </a:lnTo>
                  <a:lnTo>
                    <a:pt x="4188510" y="49022"/>
                  </a:lnTo>
                  <a:lnTo>
                    <a:pt x="4189780" y="46863"/>
                  </a:lnTo>
                  <a:lnTo>
                    <a:pt x="4191050" y="45085"/>
                  </a:lnTo>
                  <a:lnTo>
                    <a:pt x="4191939" y="42672"/>
                  </a:lnTo>
                  <a:lnTo>
                    <a:pt x="4192828" y="40513"/>
                  </a:lnTo>
                  <a:lnTo>
                    <a:pt x="4193463" y="38353"/>
                  </a:lnTo>
                  <a:lnTo>
                    <a:pt x="4194352" y="35941"/>
                  </a:lnTo>
                  <a:lnTo>
                    <a:pt x="4194987" y="33527"/>
                  </a:lnTo>
                  <a:lnTo>
                    <a:pt x="4195241" y="31115"/>
                  </a:lnTo>
                  <a:lnTo>
                    <a:pt x="4195876" y="28575"/>
                  </a:lnTo>
                  <a:lnTo>
                    <a:pt x="4196130" y="25907"/>
                  </a:lnTo>
                  <a:lnTo>
                    <a:pt x="4196130" y="23495"/>
                  </a:lnTo>
                  <a:lnTo>
                    <a:pt x="4196511" y="20700"/>
                  </a:lnTo>
                  <a:lnTo>
                    <a:pt x="4196511" y="18288"/>
                  </a:lnTo>
                  <a:lnTo>
                    <a:pt x="4196511" y="15494"/>
                  </a:lnTo>
                  <a:lnTo>
                    <a:pt x="4196511" y="13080"/>
                  </a:lnTo>
                  <a:lnTo>
                    <a:pt x="4196130" y="10287"/>
                  </a:lnTo>
                  <a:lnTo>
                    <a:pt x="4196130" y="7874"/>
                  </a:lnTo>
                  <a:lnTo>
                    <a:pt x="4195876" y="5206"/>
                  </a:lnTo>
                  <a:lnTo>
                    <a:pt x="4195622" y="2667"/>
                  </a:lnTo>
                  <a:lnTo>
                    <a:pt x="4194987" y="253"/>
                  </a:lnTo>
                  <a:lnTo>
                    <a:pt x="4228134" y="253"/>
                  </a:lnTo>
                </a:path>
                <a:path w="6883400" h="10017125">
                  <a:moveTo>
                    <a:pt x="4100118" y="85344"/>
                  </a:moveTo>
                  <a:lnTo>
                    <a:pt x="4228134" y="85344"/>
                  </a:lnTo>
                </a:path>
                <a:path w="6883400" h="10017125">
                  <a:moveTo>
                    <a:pt x="4228134" y="253"/>
                  </a:moveTo>
                  <a:lnTo>
                    <a:pt x="4262297" y="253"/>
                  </a:lnTo>
                  <a:lnTo>
                    <a:pt x="4261662" y="2413"/>
                  </a:lnTo>
                  <a:lnTo>
                    <a:pt x="4261154" y="5206"/>
                  </a:lnTo>
                  <a:lnTo>
                    <a:pt x="4260519" y="7620"/>
                  </a:lnTo>
                  <a:lnTo>
                    <a:pt x="4260138" y="10032"/>
                  </a:lnTo>
                  <a:lnTo>
                    <a:pt x="4259884" y="12826"/>
                  </a:lnTo>
                  <a:lnTo>
                    <a:pt x="4259630" y="15240"/>
                  </a:lnTo>
                  <a:lnTo>
                    <a:pt x="4259630" y="17906"/>
                  </a:lnTo>
                  <a:lnTo>
                    <a:pt x="4259630" y="20447"/>
                  </a:lnTo>
                  <a:lnTo>
                    <a:pt x="4259630" y="23114"/>
                  </a:lnTo>
                  <a:lnTo>
                    <a:pt x="4259884" y="25526"/>
                  </a:lnTo>
                  <a:lnTo>
                    <a:pt x="4260138" y="28321"/>
                  </a:lnTo>
                  <a:lnTo>
                    <a:pt x="4260519" y="30733"/>
                  </a:lnTo>
                  <a:lnTo>
                    <a:pt x="4261154" y="33147"/>
                  </a:lnTo>
                  <a:lnTo>
                    <a:pt x="4262043" y="35687"/>
                  </a:lnTo>
                  <a:lnTo>
                    <a:pt x="4262678" y="38100"/>
                  </a:lnTo>
                  <a:lnTo>
                    <a:pt x="4263567" y="40513"/>
                  </a:lnTo>
                  <a:lnTo>
                    <a:pt x="4264456" y="42672"/>
                  </a:lnTo>
                  <a:lnTo>
                    <a:pt x="4265345" y="45085"/>
                  </a:lnTo>
                  <a:lnTo>
                    <a:pt x="4266615" y="47244"/>
                  </a:lnTo>
                  <a:lnTo>
                    <a:pt x="4267758" y="49022"/>
                  </a:lnTo>
                  <a:lnTo>
                    <a:pt x="4269282" y="50926"/>
                  </a:lnTo>
                  <a:lnTo>
                    <a:pt x="4270806" y="52704"/>
                  </a:lnTo>
                  <a:lnTo>
                    <a:pt x="4272330" y="54482"/>
                  </a:lnTo>
                  <a:lnTo>
                    <a:pt x="4274235" y="56006"/>
                  </a:lnTo>
                  <a:lnTo>
                    <a:pt x="4276013" y="57530"/>
                  </a:lnTo>
                  <a:lnTo>
                    <a:pt x="4277918" y="58800"/>
                  </a:lnTo>
                  <a:lnTo>
                    <a:pt x="4279950" y="60071"/>
                  </a:lnTo>
                  <a:lnTo>
                    <a:pt x="4282109" y="60960"/>
                  </a:lnTo>
                  <a:lnTo>
                    <a:pt x="4284522" y="61595"/>
                  </a:lnTo>
                  <a:lnTo>
                    <a:pt x="4286681" y="62483"/>
                  </a:lnTo>
                  <a:lnTo>
                    <a:pt x="4289475" y="62738"/>
                  </a:lnTo>
                  <a:lnTo>
                    <a:pt x="4291888" y="63119"/>
                  </a:lnTo>
                  <a:lnTo>
                    <a:pt x="4294936" y="62738"/>
                  </a:lnTo>
                  <a:lnTo>
                    <a:pt x="4297349" y="62102"/>
                  </a:lnTo>
                  <a:lnTo>
                    <a:pt x="4299762" y="61595"/>
                  </a:lnTo>
                  <a:lnTo>
                    <a:pt x="4311954" y="54228"/>
                  </a:lnTo>
                  <a:lnTo>
                    <a:pt x="4313859" y="52704"/>
                  </a:lnTo>
                  <a:lnTo>
                    <a:pt x="4315002" y="50926"/>
                  </a:lnTo>
                  <a:lnTo>
                    <a:pt x="4316526" y="49022"/>
                  </a:lnTo>
                  <a:lnTo>
                    <a:pt x="4317796" y="46863"/>
                  </a:lnTo>
                  <a:lnTo>
                    <a:pt x="4319066" y="45085"/>
                  </a:lnTo>
                  <a:lnTo>
                    <a:pt x="4319955" y="42672"/>
                  </a:lnTo>
                  <a:lnTo>
                    <a:pt x="4320844" y="40513"/>
                  </a:lnTo>
                  <a:lnTo>
                    <a:pt x="4321479" y="38353"/>
                  </a:lnTo>
                  <a:lnTo>
                    <a:pt x="4322368" y="35941"/>
                  </a:lnTo>
                  <a:lnTo>
                    <a:pt x="4323003" y="33527"/>
                  </a:lnTo>
                  <a:lnTo>
                    <a:pt x="4323257" y="31115"/>
                  </a:lnTo>
                  <a:lnTo>
                    <a:pt x="4323892" y="28575"/>
                  </a:lnTo>
                  <a:lnTo>
                    <a:pt x="4324146" y="25907"/>
                  </a:lnTo>
                  <a:lnTo>
                    <a:pt x="4324527" y="23495"/>
                  </a:lnTo>
                  <a:lnTo>
                    <a:pt x="4324527" y="20700"/>
                  </a:lnTo>
                  <a:lnTo>
                    <a:pt x="4324781" y="18288"/>
                  </a:lnTo>
                  <a:lnTo>
                    <a:pt x="4324781" y="15494"/>
                  </a:lnTo>
                  <a:lnTo>
                    <a:pt x="4324527" y="13080"/>
                  </a:lnTo>
                  <a:lnTo>
                    <a:pt x="4324527" y="10287"/>
                  </a:lnTo>
                  <a:lnTo>
                    <a:pt x="4324146" y="7874"/>
                  </a:lnTo>
                  <a:lnTo>
                    <a:pt x="4323892" y="5206"/>
                  </a:lnTo>
                  <a:lnTo>
                    <a:pt x="4323638" y="2667"/>
                  </a:lnTo>
                  <a:lnTo>
                    <a:pt x="4323003" y="253"/>
                  </a:lnTo>
                  <a:lnTo>
                    <a:pt x="4356150" y="253"/>
                  </a:lnTo>
                </a:path>
                <a:path w="6883400" h="10017125">
                  <a:moveTo>
                    <a:pt x="4228134" y="85344"/>
                  </a:moveTo>
                  <a:lnTo>
                    <a:pt x="4356150" y="85344"/>
                  </a:lnTo>
                </a:path>
                <a:path w="6883400" h="10017125">
                  <a:moveTo>
                    <a:pt x="4356150" y="253"/>
                  </a:moveTo>
                  <a:lnTo>
                    <a:pt x="4390313" y="253"/>
                  </a:lnTo>
                  <a:lnTo>
                    <a:pt x="4389678" y="2413"/>
                  </a:lnTo>
                  <a:lnTo>
                    <a:pt x="4389170" y="5206"/>
                  </a:lnTo>
                  <a:lnTo>
                    <a:pt x="4388535" y="7620"/>
                  </a:lnTo>
                  <a:lnTo>
                    <a:pt x="4388154" y="10032"/>
                  </a:lnTo>
                  <a:lnTo>
                    <a:pt x="4387900" y="12826"/>
                  </a:lnTo>
                  <a:lnTo>
                    <a:pt x="4387900" y="15240"/>
                  </a:lnTo>
                  <a:lnTo>
                    <a:pt x="4387646" y="17906"/>
                  </a:lnTo>
                  <a:lnTo>
                    <a:pt x="4387646" y="20447"/>
                  </a:lnTo>
                  <a:lnTo>
                    <a:pt x="4387900" y="23114"/>
                  </a:lnTo>
                  <a:lnTo>
                    <a:pt x="4387900" y="25526"/>
                  </a:lnTo>
                  <a:lnTo>
                    <a:pt x="4388154" y="28321"/>
                  </a:lnTo>
                  <a:lnTo>
                    <a:pt x="4388789" y="30733"/>
                  </a:lnTo>
                  <a:lnTo>
                    <a:pt x="4389424" y="33147"/>
                  </a:lnTo>
                  <a:lnTo>
                    <a:pt x="4390059" y="35687"/>
                  </a:lnTo>
                  <a:lnTo>
                    <a:pt x="4390694" y="38100"/>
                  </a:lnTo>
                  <a:lnTo>
                    <a:pt x="4391583" y="40513"/>
                  </a:lnTo>
                  <a:lnTo>
                    <a:pt x="4392472" y="42672"/>
                  </a:lnTo>
                  <a:lnTo>
                    <a:pt x="4393361" y="45085"/>
                  </a:lnTo>
                  <a:lnTo>
                    <a:pt x="4394885" y="47244"/>
                  </a:lnTo>
                  <a:lnTo>
                    <a:pt x="4396155" y="49022"/>
                  </a:lnTo>
                  <a:lnTo>
                    <a:pt x="4397298" y="50926"/>
                  </a:lnTo>
                  <a:lnTo>
                    <a:pt x="4398822" y="52704"/>
                  </a:lnTo>
                  <a:lnTo>
                    <a:pt x="4400346" y="54482"/>
                  </a:lnTo>
                  <a:lnTo>
                    <a:pt x="4402251" y="56006"/>
                  </a:lnTo>
                  <a:lnTo>
                    <a:pt x="4404029" y="57530"/>
                  </a:lnTo>
                  <a:lnTo>
                    <a:pt x="4406188" y="58800"/>
                  </a:lnTo>
                  <a:lnTo>
                    <a:pt x="4407966" y="60071"/>
                  </a:lnTo>
                  <a:lnTo>
                    <a:pt x="4410506" y="60960"/>
                  </a:lnTo>
                  <a:lnTo>
                    <a:pt x="4412538" y="61595"/>
                  </a:lnTo>
                  <a:lnTo>
                    <a:pt x="4415078" y="62483"/>
                  </a:lnTo>
                  <a:lnTo>
                    <a:pt x="4417491" y="62738"/>
                  </a:lnTo>
                  <a:lnTo>
                    <a:pt x="4420158" y="63119"/>
                  </a:lnTo>
                  <a:lnTo>
                    <a:pt x="4422952" y="62738"/>
                  </a:lnTo>
                  <a:lnTo>
                    <a:pt x="4425365" y="62102"/>
                  </a:lnTo>
                  <a:lnTo>
                    <a:pt x="4427778" y="61595"/>
                  </a:lnTo>
                  <a:lnTo>
                    <a:pt x="4430318" y="60578"/>
                  </a:lnTo>
                  <a:lnTo>
                    <a:pt x="4432731" y="59690"/>
                  </a:lnTo>
                  <a:lnTo>
                    <a:pt x="4434890" y="58547"/>
                  </a:lnTo>
                  <a:lnTo>
                    <a:pt x="4436668" y="57276"/>
                  </a:lnTo>
                  <a:lnTo>
                    <a:pt x="4438446" y="56006"/>
                  </a:lnTo>
                  <a:lnTo>
                    <a:pt x="4439970" y="54228"/>
                  </a:lnTo>
                  <a:lnTo>
                    <a:pt x="4441875" y="52704"/>
                  </a:lnTo>
                  <a:lnTo>
                    <a:pt x="4443399" y="50926"/>
                  </a:lnTo>
                  <a:lnTo>
                    <a:pt x="4444542" y="49022"/>
                  </a:lnTo>
                  <a:lnTo>
                    <a:pt x="4445812" y="46863"/>
                  </a:lnTo>
                  <a:lnTo>
                    <a:pt x="4447082" y="45085"/>
                  </a:lnTo>
                  <a:lnTo>
                    <a:pt x="4447971" y="42672"/>
                  </a:lnTo>
                  <a:lnTo>
                    <a:pt x="4448860" y="40513"/>
                  </a:lnTo>
                  <a:lnTo>
                    <a:pt x="4449749" y="38353"/>
                  </a:lnTo>
                  <a:lnTo>
                    <a:pt x="4450384" y="35941"/>
                  </a:lnTo>
                  <a:lnTo>
                    <a:pt x="4451019" y="33527"/>
                  </a:lnTo>
                  <a:lnTo>
                    <a:pt x="4451654" y="31115"/>
                  </a:lnTo>
                  <a:lnTo>
                    <a:pt x="4451908" y="28575"/>
                  </a:lnTo>
                  <a:lnTo>
                    <a:pt x="4452162" y="25907"/>
                  </a:lnTo>
                  <a:lnTo>
                    <a:pt x="4452543" y="23495"/>
                  </a:lnTo>
                  <a:lnTo>
                    <a:pt x="4452543" y="20700"/>
                  </a:lnTo>
                  <a:lnTo>
                    <a:pt x="4452797" y="18288"/>
                  </a:lnTo>
                  <a:lnTo>
                    <a:pt x="4452797" y="15494"/>
                  </a:lnTo>
                  <a:lnTo>
                    <a:pt x="4452543" y="13080"/>
                  </a:lnTo>
                  <a:lnTo>
                    <a:pt x="4452543" y="10287"/>
                  </a:lnTo>
                  <a:lnTo>
                    <a:pt x="4452162" y="7874"/>
                  </a:lnTo>
                  <a:lnTo>
                    <a:pt x="4451908" y="5206"/>
                  </a:lnTo>
                  <a:lnTo>
                    <a:pt x="4451654" y="2667"/>
                  </a:lnTo>
                  <a:lnTo>
                    <a:pt x="4451019" y="253"/>
                  </a:lnTo>
                  <a:lnTo>
                    <a:pt x="4484166" y="253"/>
                  </a:lnTo>
                </a:path>
                <a:path w="6883400" h="10017125">
                  <a:moveTo>
                    <a:pt x="4356150" y="85344"/>
                  </a:moveTo>
                  <a:lnTo>
                    <a:pt x="4484166" y="85344"/>
                  </a:lnTo>
                </a:path>
                <a:path w="6883400" h="10017125">
                  <a:moveTo>
                    <a:pt x="4484166" y="253"/>
                  </a:moveTo>
                  <a:lnTo>
                    <a:pt x="4518710" y="253"/>
                  </a:lnTo>
                  <a:lnTo>
                    <a:pt x="4517694" y="2413"/>
                  </a:lnTo>
                  <a:lnTo>
                    <a:pt x="4517186" y="5206"/>
                  </a:lnTo>
                  <a:lnTo>
                    <a:pt x="4516805" y="7620"/>
                  </a:lnTo>
                  <a:lnTo>
                    <a:pt x="4516170" y="10032"/>
                  </a:lnTo>
                  <a:lnTo>
                    <a:pt x="4515916" y="12826"/>
                  </a:lnTo>
                  <a:lnTo>
                    <a:pt x="4515916" y="15240"/>
                  </a:lnTo>
                  <a:lnTo>
                    <a:pt x="4515662" y="17906"/>
                  </a:lnTo>
                  <a:lnTo>
                    <a:pt x="4515662" y="20447"/>
                  </a:lnTo>
                  <a:lnTo>
                    <a:pt x="4515916" y="23114"/>
                  </a:lnTo>
                  <a:lnTo>
                    <a:pt x="4515916" y="25526"/>
                  </a:lnTo>
                  <a:lnTo>
                    <a:pt x="4516551" y="28321"/>
                  </a:lnTo>
                  <a:lnTo>
                    <a:pt x="4516805" y="30733"/>
                  </a:lnTo>
                  <a:lnTo>
                    <a:pt x="4517440" y="33147"/>
                  </a:lnTo>
                  <a:lnTo>
                    <a:pt x="4518075" y="35687"/>
                  </a:lnTo>
                  <a:lnTo>
                    <a:pt x="4525695" y="50926"/>
                  </a:lnTo>
                  <a:lnTo>
                    <a:pt x="4526838" y="52704"/>
                  </a:lnTo>
                  <a:lnTo>
                    <a:pt x="4528743" y="54482"/>
                  </a:lnTo>
                  <a:lnTo>
                    <a:pt x="4530267" y="56006"/>
                  </a:lnTo>
                  <a:lnTo>
                    <a:pt x="4532045" y="57530"/>
                  </a:lnTo>
                  <a:lnTo>
                    <a:pt x="4534204" y="58800"/>
                  </a:lnTo>
                  <a:lnTo>
                    <a:pt x="4535982" y="60071"/>
                  </a:lnTo>
                  <a:lnTo>
                    <a:pt x="4538522" y="60960"/>
                  </a:lnTo>
                  <a:lnTo>
                    <a:pt x="4540554" y="61595"/>
                  </a:lnTo>
                  <a:lnTo>
                    <a:pt x="4543094" y="62483"/>
                  </a:lnTo>
                  <a:lnTo>
                    <a:pt x="4545507" y="62738"/>
                  </a:lnTo>
                  <a:lnTo>
                    <a:pt x="4548174" y="63119"/>
                  </a:lnTo>
                  <a:lnTo>
                    <a:pt x="4550968" y="62738"/>
                  </a:lnTo>
                  <a:lnTo>
                    <a:pt x="4553381" y="62102"/>
                  </a:lnTo>
                  <a:lnTo>
                    <a:pt x="4556175" y="61595"/>
                  </a:lnTo>
                  <a:lnTo>
                    <a:pt x="4558588" y="60578"/>
                  </a:lnTo>
                  <a:lnTo>
                    <a:pt x="4560747" y="59690"/>
                  </a:lnTo>
                  <a:lnTo>
                    <a:pt x="4562906" y="58547"/>
                  </a:lnTo>
                  <a:lnTo>
                    <a:pt x="4564684" y="57276"/>
                  </a:lnTo>
                  <a:lnTo>
                    <a:pt x="4566462" y="56006"/>
                  </a:lnTo>
                  <a:lnTo>
                    <a:pt x="4573828" y="46863"/>
                  </a:lnTo>
                  <a:lnTo>
                    <a:pt x="4575098" y="45085"/>
                  </a:lnTo>
                  <a:lnTo>
                    <a:pt x="4575987" y="42672"/>
                  </a:lnTo>
                  <a:lnTo>
                    <a:pt x="4576876" y="40513"/>
                  </a:lnTo>
                  <a:lnTo>
                    <a:pt x="4577765" y="38353"/>
                  </a:lnTo>
                  <a:lnTo>
                    <a:pt x="4580178" y="25907"/>
                  </a:lnTo>
                  <a:lnTo>
                    <a:pt x="4580559" y="23495"/>
                  </a:lnTo>
                  <a:lnTo>
                    <a:pt x="4580813" y="20700"/>
                  </a:lnTo>
                  <a:lnTo>
                    <a:pt x="4580813" y="18288"/>
                  </a:lnTo>
                  <a:lnTo>
                    <a:pt x="4580813" y="15494"/>
                  </a:lnTo>
                  <a:lnTo>
                    <a:pt x="4580813" y="13080"/>
                  </a:lnTo>
                  <a:lnTo>
                    <a:pt x="4580559" y="10287"/>
                  </a:lnTo>
                  <a:lnTo>
                    <a:pt x="4580178" y="7874"/>
                  </a:lnTo>
                  <a:lnTo>
                    <a:pt x="4579924" y="5206"/>
                  </a:lnTo>
                  <a:lnTo>
                    <a:pt x="4579670" y="2667"/>
                  </a:lnTo>
                  <a:lnTo>
                    <a:pt x="4579289" y="253"/>
                  </a:lnTo>
                  <a:lnTo>
                    <a:pt x="4612182" y="253"/>
                  </a:lnTo>
                </a:path>
                <a:path w="6883400" h="10017125">
                  <a:moveTo>
                    <a:pt x="4484166" y="85344"/>
                  </a:moveTo>
                  <a:lnTo>
                    <a:pt x="4612182" y="85344"/>
                  </a:lnTo>
                </a:path>
                <a:path w="6883400" h="10017125">
                  <a:moveTo>
                    <a:pt x="4612182" y="253"/>
                  </a:moveTo>
                  <a:lnTo>
                    <a:pt x="4646726" y="253"/>
                  </a:lnTo>
                  <a:lnTo>
                    <a:pt x="4645710" y="2413"/>
                  </a:lnTo>
                  <a:lnTo>
                    <a:pt x="4645202" y="5206"/>
                  </a:lnTo>
                  <a:lnTo>
                    <a:pt x="4644821" y="7620"/>
                  </a:lnTo>
                  <a:lnTo>
                    <a:pt x="4644186" y="10032"/>
                  </a:lnTo>
                  <a:lnTo>
                    <a:pt x="4643932" y="12826"/>
                  </a:lnTo>
                  <a:lnTo>
                    <a:pt x="4643932" y="25526"/>
                  </a:lnTo>
                  <a:lnTo>
                    <a:pt x="4644567" y="28321"/>
                  </a:lnTo>
                  <a:lnTo>
                    <a:pt x="4644821" y="30733"/>
                  </a:lnTo>
                  <a:lnTo>
                    <a:pt x="4645456" y="33147"/>
                  </a:lnTo>
                  <a:lnTo>
                    <a:pt x="4646091" y="35687"/>
                  </a:lnTo>
                  <a:lnTo>
                    <a:pt x="4653711" y="50926"/>
                  </a:lnTo>
                  <a:lnTo>
                    <a:pt x="4654854" y="52704"/>
                  </a:lnTo>
                  <a:lnTo>
                    <a:pt x="4656759" y="54482"/>
                  </a:lnTo>
                  <a:lnTo>
                    <a:pt x="4658283" y="56006"/>
                  </a:lnTo>
                  <a:lnTo>
                    <a:pt x="4660061" y="57530"/>
                  </a:lnTo>
                  <a:lnTo>
                    <a:pt x="4662220" y="58800"/>
                  </a:lnTo>
                  <a:lnTo>
                    <a:pt x="4664379" y="60071"/>
                  </a:lnTo>
                  <a:lnTo>
                    <a:pt x="4666538" y="60960"/>
                  </a:lnTo>
                  <a:lnTo>
                    <a:pt x="4668570" y="61595"/>
                  </a:lnTo>
                  <a:lnTo>
                    <a:pt x="4671110" y="62483"/>
                  </a:lnTo>
                  <a:lnTo>
                    <a:pt x="4673523" y="62738"/>
                  </a:lnTo>
                  <a:lnTo>
                    <a:pt x="4676190" y="63119"/>
                  </a:lnTo>
                  <a:lnTo>
                    <a:pt x="4678984" y="62738"/>
                  </a:lnTo>
                  <a:lnTo>
                    <a:pt x="4681778" y="62102"/>
                  </a:lnTo>
                  <a:lnTo>
                    <a:pt x="4684191" y="61595"/>
                  </a:lnTo>
                  <a:lnTo>
                    <a:pt x="4686604" y="60578"/>
                  </a:lnTo>
                  <a:lnTo>
                    <a:pt x="4688763" y="59690"/>
                  </a:lnTo>
                  <a:lnTo>
                    <a:pt x="4690922" y="58547"/>
                  </a:lnTo>
                  <a:lnTo>
                    <a:pt x="4692700" y="57276"/>
                  </a:lnTo>
                  <a:lnTo>
                    <a:pt x="4694478" y="56006"/>
                  </a:lnTo>
                  <a:lnTo>
                    <a:pt x="4696383" y="54228"/>
                  </a:lnTo>
                  <a:lnTo>
                    <a:pt x="4697907" y="52704"/>
                  </a:lnTo>
                  <a:lnTo>
                    <a:pt x="4699431" y="50926"/>
                  </a:lnTo>
                  <a:lnTo>
                    <a:pt x="4700574" y="49022"/>
                  </a:lnTo>
                  <a:lnTo>
                    <a:pt x="4701844" y="46863"/>
                  </a:lnTo>
                  <a:lnTo>
                    <a:pt x="4703114" y="45085"/>
                  </a:lnTo>
                  <a:lnTo>
                    <a:pt x="4704003" y="42672"/>
                  </a:lnTo>
                  <a:lnTo>
                    <a:pt x="4704892" y="40513"/>
                  </a:lnTo>
                  <a:lnTo>
                    <a:pt x="4705781" y="38353"/>
                  </a:lnTo>
                  <a:lnTo>
                    <a:pt x="4706670" y="35941"/>
                  </a:lnTo>
                  <a:lnTo>
                    <a:pt x="4707051" y="33527"/>
                  </a:lnTo>
                  <a:lnTo>
                    <a:pt x="4707686" y="31115"/>
                  </a:lnTo>
                  <a:lnTo>
                    <a:pt x="4708194" y="28575"/>
                  </a:lnTo>
                  <a:lnTo>
                    <a:pt x="4708194" y="25907"/>
                  </a:lnTo>
                  <a:lnTo>
                    <a:pt x="4708575" y="23495"/>
                  </a:lnTo>
                  <a:lnTo>
                    <a:pt x="4708829" y="20700"/>
                  </a:lnTo>
                  <a:lnTo>
                    <a:pt x="4708829" y="18288"/>
                  </a:lnTo>
                  <a:lnTo>
                    <a:pt x="4708829" y="15494"/>
                  </a:lnTo>
                  <a:lnTo>
                    <a:pt x="4708829" y="13080"/>
                  </a:lnTo>
                  <a:lnTo>
                    <a:pt x="4708575" y="10287"/>
                  </a:lnTo>
                  <a:lnTo>
                    <a:pt x="4708194" y="7874"/>
                  </a:lnTo>
                  <a:lnTo>
                    <a:pt x="4707940" y="5206"/>
                  </a:lnTo>
                  <a:lnTo>
                    <a:pt x="4707686" y="2667"/>
                  </a:lnTo>
                  <a:lnTo>
                    <a:pt x="4707305" y="253"/>
                  </a:lnTo>
                  <a:lnTo>
                    <a:pt x="4740198" y="253"/>
                  </a:lnTo>
                </a:path>
                <a:path w="6883400" h="10017125">
                  <a:moveTo>
                    <a:pt x="4612182" y="85344"/>
                  </a:moveTo>
                  <a:lnTo>
                    <a:pt x="4740198" y="85344"/>
                  </a:lnTo>
                </a:path>
                <a:path w="6883400" h="10017125">
                  <a:moveTo>
                    <a:pt x="4740198" y="253"/>
                  </a:moveTo>
                  <a:lnTo>
                    <a:pt x="4774742" y="253"/>
                  </a:lnTo>
                  <a:lnTo>
                    <a:pt x="4774107" y="2413"/>
                  </a:lnTo>
                  <a:lnTo>
                    <a:pt x="4773218" y="5206"/>
                  </a:lnTo>
                  <a:lnTo>
                    <a:pt x="4772837" y="7620"/>
                  </a:lnTo>
                  <a:lnTo>
                    <a:pt x="4772583" y="10032"/>
                  </a:lnTo>
                  <a:lnTo>
                    <a:pt x="4772202" y="12826"/>
                  </a:lnTo>
                  <a:lnTo>
                    <a:pt x="4771948" y="15240"/>
                  </a:lnTo>
                  <a:lnTo>
                    <a:pt x="4771948" y="17906"/>
                  </a:lnTo>
                  <a:lnTo>
                    <a:pt x="4771948" y="20447"/>
                  </a:lnTo>
                  <a:lnTo>
                    <a:pt x="4771948" y="23114"/>
                  </a:lnTo>
                  <a:lnTo>
                    <a:pt x="4772202" y="25526"/>
                  </a:lnTo>
                  <a:lnTo>
                    <a:pt x="4772583" y="28321"/>
                  </a:lnTo>
                  <a:lnTo>
                    <a:pt x="4772837" y="30733"/>
                  </a:lnTo>
                  <a:lnTo>
                    <a:pt x="4773472" y="33147"/>
                  </a:lnTo>
                  <a:lnTo>
                    <a:pt x="4774107" y="35687"/>
                  </a:lnTo>
                  <a:lnTo>
                    <a:pt x="4774742" y="38100"/>
                  </a:lnTo>
                  <a:lnTo>
                    <a:pt x="4783251" y="52704"/>
                  </a:lnTo>
                  <a:lnTo>
                    <a:pt x="4784775" y="54482"/>
                  </a:lnTo>
                  <a:lnTo>
                    <a:pt x="4796967" y="61595"/>
                  </a:lnTo>
                  <a:lnTo>
                    <a:pt x="4799126" y="62483"/>
                  </a:lnTo>
                  <a:lnTo>
                    <a:pt x="4801793" y="62738"/>
                  </a:lnTo>
                  <a:lnTo>
                    <a:pt x="4804206" y="63119"/>
                  </a:lnTo>
                  <a:lnTo>
                    <a:pt x="4807000" y="62738"/>
                  </a:lnTo>
                  <a:lnTo>
                    <a:pt x="4809794" y="62102"/>
                  </a:lnTo>
                  <a:lnTo>
                    <a:pt x="4812207" y="61595"/>
                  </a:lnTo>
                  <a:lnTo>
                    <a:pt x="4814620" y="60578"/>
                  </a:lnTo>
                  <a:lnTo>
                    <a:pt x="4816779" y="59690"/>
                  </a:lnTo>
                  <a:lnTo>
                    <a:pt x="4818938" y="58547"/>
                  </a:lnTo>
                  <a:lnTo>
                    <a:pt x="4820716" y="57276"/>
                  </a:lnTo>
                  <a:lnTo>
                    <a:pt x="4822875" y="56006"/>
                  </a:lnTo>
                  <a:lnTo>
                    <a:pt x="4824399" y="54228"/>
                  </a:lnTo>
                  <a:lnTo>
                    <a:pt x="4825923" y="52704"/>
                  </a:lnTo>
                  <a:lnTo>
                    <a:pt x="4827447" y="50926"/>
                  </a:lnTo>
                  <a:lnTo>
                    <a:pt x="4828590" y="49022"/>
                  </a:lnTo>
                  <a:lnTo>
                    <a:pt x="4830114" y="46863"/>
                  </a:lnTo>
                  <a:lnTo>
                    <a:pt x="4831130" y="45085"/>
                  </a:lnTo>
                  <a:lnTo>
                    <a:pt x="4832273" y="42672"/>
                  </a:lnTo>
                  <a:lnTo>
                    <a:pt x="4833162" y="40513"/>
                  </a:lnTo>
                  <a:lnTo>
                    <a:pt x="4833797" y="38353"/>
                  </a:lnTo>
                  <a:lnTo>
                    <a:pt x="4834686" y="35941"/>
                  </a:lnTo>
                  <a:lnTo>
                    <a:pt x="4835321" y="33527"/>
                  </a:lnTo>
                  <a:lnTo>
                    <a:pt x="4835702" y="31115"/>
                  </a:lnTo>
                  <a:lnTo>
                    <a:pt x="4836210" y="28575"/>
                  </a:lnTo>
                  <a:lnTo>
                    <a:pt x="4836591" y="25907"/>
                  </a:lnTo>
                  <a:lnTo>
                    <a:pt x="4836591" y="23495"/>
                  </a:lnTo>
                  <a:lnTo>
                    <a:pt x="4836845" y="20700"/>
                  </a:lnTo>
                  <a:lnTo>
                    <a:pt x="4836845" y="18288"/>
                  </a:lnTo>
                  <a:lnTo>
                    <a:pt x="4836845" y="15494"/>
                  </a:lnTo>
                  <a:lnTo>
                    <a:pt x="4836845" y="13080"/>
                  </a:lnTo>
                  <a:lnTo>
                    <a:pt x="4836591" y="10287"/>
                  </a:lnTo>
                  <a:lnTo>
                    <a:pt x="4836591" y="7874"/>
                  </a:lnTo>
                  <a:lnTo>
                    <a:pt x="4835956" y="5206"/>
                  </a:lnTo>
                  <a:lnTo>
                    <a:pt x="4835702" y="2667"/>
                  </a:lnTo>
                  <a:lnTo>
                    <a:pt x="4835321" y="253"/>
                  </a:lnTo>
                  <a:lnTo>
                    <a:pt x="4868595" y="253"/>
                  </a:lnTo>
                </a:path>
                <a:path w="6883400" h="10017125">
                  <a:moveTo>
                    <a:pt x="4740198" y="85344"/>
                  </a:moveTo>
                  <a:lnTo>
                    <a:pt x="4868595" y="85344"/>
                  </a:lnTo>
                </a:path>
                <a:path w="6883400" h="10017125">
                  <a:moveTo>
                    <a:pt x="4868595" y="253"/>
                  </a:moveTo>
                  <a:lnTo>
                    <a:pt x="4902758" y="253"/>
                  </a:lnTo>
                  <a:lnTo>
                    <a:pt x="4902123" y="2413"/>
                  </a:lnTo>
                  <a:lnTo>
                    <a:pt x="4901488" y="5206"/>
                  </a:lnTo>
                  <a:lnTo>
                    <a:pt x="4900853" y="7620"/>
                  </a:lnTo>
                  <a:lnTo>
                    <a:pt x="4900599" y="10032"/>
                  </a:lnTo>
                  <a:lnTo>
                    <a:pt x="4900218" y="12826"/>
                  </a:lnTo>
                  <a:lnTo>
                    <a:pt x="4899964" y="15240"/>
                  </a:lnTo>
                  <a:lnTo>
                    <a:pt x="4899964" y="17906"/>
                  </a:lnTo>
                  <a:lnTo>
                    <a:pt x="4899964" y="20447"/>
                  </a:lnTo>
                  <a:lnTo>
                    <a:pt x="4899964" y="23114"/>
                  </a:lnTo>
                  <a:lnTo>
                    <a:pt x="4900218" y="25526"/>
                  </a:lnTo>
                  <a:lnTo>
                    <a:pt x="4900599" y="28321"/>
                  </a:lnTo>
                  <a:lnTo>
                    <a:pt x="4900853" y="30733"/>
                  </a:lnTo>
                  <a:lnTo>
                    <a:pt x="4901488" y="33147"/>
                  </a:lnTo>
                  <a:lnTo>
                    <a:pt x="4902123" y="35687"/>
                  </a:lnTo>
                  <a:lnTo>
                    <a:pt x="4903012" y="38100"/>
                  </a:lnTo>
                  <a:lnTo>
                    <a:pt x="4903647" y="40513"/>
                  </a:lnTo>
                  <a:lnTo>
                    <a:pt x="4904790" y="42672"/>
                  </a:lnTo>
                  <a:lnTo>
                    <a:pt x="4905806" y="45085"/>
                  </a:lnTo>
                  <a:lnTo>
                    <a:pt x="4906949" y="47244"/>
                  </a:lnTo>
                  <a:lnTo>
                    <a:pt x="4908219" y="49022"/>
                  </a:lnTo>
                  <a:lnTo>
                    <a:pt x="4909743" y="50926"/>
                  </a:lnTo>
                  <a:lnTo>
                    <a:pt x="4911267" y="52704"/>
                  </a:lnTo>
                  <a:lnTo>
                    <a:pt x="4912791" y="54482"/>
                  </a:lnTo>
                  <a:lnTo>
                    <a:pt x="4924983" y="61595"/>
                  </a:lnTo>
                  <a:lnTo>
                    <a:pt x="4927142" y="62483"/>
                  </a:lnTo>
                  <a:lnTo>
                    <a:pt x="4929809" y="62738"/>
                  </a:lnTo>
                  <a:lnTo>
                    <a:pt x="4932222" y="63119"/>
                  </a:lnTo>
                  <a:lnTo>
                    <a:pt x="4935016" y="62738"/>
                  </a:lnTo>
                  <a:lnTo>
                    <a:pt x="4937810" y="62102"/>
                  </a:lnTo>
                  <a:lnTo>
                    <a:pt x="4940223" y="61595"/>
                  </a:lnTo>
                  <a:lnTo>
                    <a:pt x="4942636" y="60578"/>
                  </a:lnTo>
                  <a:lnTo>
                    <a:pt x="4944795" y="59690"/>
                  </a:lnTo>
                  <a:lnTo>
                    <a:pt x="4946954" y="58547"/>
                  </a:lnTo>
                  <a:lnTo>
                    <a:pt x="4948732" y="57276"/>
                  </a:lnTo>
                  <a:lnTo>
                    <a:pt x="4950891" y="56006"/>
                  </a:lnTo>
                  <a:lnTo>
                    <a:pt x="4952415" y="54228"/>
                  </a:lnTo>
                  <a:lnTo>
                    <a:pt x="4953939" y="52704"/>
                  </a:lnTo>
                  <a:lnTo>
                    <a:pt x="4955463" y="50926"/>
                  </a:lnTo>
                  <a:lnTo>
                    <a:pt x="4956987" y="49022"/>
                  </a:lnTo>
                  <a:lnTo>
                    <a:pt x="4958130" y="46863"/>
                  </a:lnTo>
                  <a:lnTo>
                    <a:pt x="4959146" y="45085"/>
                  </a:lnTo>
                  <a:lnTo>
                    <a:pt x="4960289" y="42672"/>
                  </a:lnTo>
                  <a:lnTo>
                    <a:pt x="4961178" y="40513"/>
                  </a:lnTo>
                  <a:lnTo>
                    <a:pt x="4961813" y="38353"/>
                  </a:lnTo>
                  <a:lnTo>
                    <a:pt x="4962702" y="35941"/>
                  </a:lnTo>
                  <a:lnTo>
                    <a:pt x="4963337" y="33527"/>
                  </a:lnTo>
                  <a:lnTo>
                    <a:pt x="4963718" y="31115"/>
                  </a:lnTo>
                  <a:lnTo>
                    <a:pt x="4964226" y="28575"/>
                  </a:lnTo>
                  <a:lnTo>
                    <a:pt x="4964607" y="25907"/>
                  </a:lnTo>
                  <a:lnTo>
                    <a:pt x="4964607" y="23495"/>
                  </a:lnTo>
                  <a:lnTo>
                    <a:pt x="4964861" y="20700"/>
                  </a:lnTo>
                  <a:lnTo>
                    <a:pt x="4964861" y="18288"/>
                  </a:lnTo>
                  <a:lnTo>
                    <a:pt x="4964861" y="15494"/>
                  </a:lnTo>
                  <a:lnTo>
                    <a:pt x="4964861" y="13080"/>
                  </a:lnTo>
                  <a:lnTo>
                    <a:pt x="4964607" y="10287"/>
                  </a:lnTo>
                  <a:lnTo>
                    <a:pt x="4964607" y="7874"/>
                  </a:lnTo>
                  <a:lnTo>
                    <a:pt x="4964226" y="5206"/>
                  </a:lnTo>
                  <a:lnTo>
                    <a:pt x="4963972" y="2667"/>
                  </a:lnTo>
                  <a:lnTo>
                    <a:pt x="4963337" y="253"/>
                  </a:lnTo>
                  <a:lnTo>
                    <a:pt x="4996611" y="253"/>
                  </a:lnTo>
                </a:path>
                <a:path w="6883400" h="10017125">
                  <a:moveTo>
                    <a:pt x="4868595" y="85344"/>
                  </a:moveTo>
                  <a:lnTo>
                    <a:pt x="4996611" y="85344"/>
                  </a:lnTo>
                </a:path>
                <a:path w="6883400" h="10017125">
                  <a:moveTo>
                    <a:pt x="4996611" y="253"/>
                  </a:moveTo>
                  <a:lnTo>
                    <a:pt x="5030774" y="253"/>
                  </a:lnTo>
                  <a:lnTo>
                    <a:pt x="5030139" y="2413"/>
                  </a:lnTo>
                  <a:lnTo>
                    <a:pt x="5029504" y="5206"/>
                  </a:lnTo>
                  <a:lnTo>
                    <a:pt x="5028869" y="7620"/>
                  </a:lnTo>
                  <a:lnTo>
                    <a:pt x="5028615" y="10032"/>
                  </a:lnTo>
                  <a:lnTo>
                    <a:pt x="5028234" y="12826"/>
                  </a:lnTo>
                  <a:lnTo>
                    <a:pt x="5027980" y="15240"/>
                  </a:lnTo>
                  <a:lnTo>
                    <a:pt x="5027980" y="17906"/>
                  </a:lnTo>
                  <a:lnTo>
                    <a:pt x="5027980" y="20447"/>
                  </a:lnTo>
                  <a:lnTo>
                    <a:pt x="5027980" y="23114"/>
                  </a:lnTo>
                  <a:lnTo>
                    <a:pt x="5028234" y="25526"/>
                  </a:lnTo>
                  <a:lnTo>
                    <a:pt x="5028615" y="28321"/>
                  </a:lnTo>
                  <a:lnTo>
                    <a:pt x="5028869" y="30733"/>
                  </a:lnTo>
                  <a:lnTo>
                    <a:pt x="5029504" y="33147"/>
                  </a:lnTo>
                  <a:lnTo>
                    <a:pt x="5030393" y="35687"/>
                  </a:lnTo>
                  <a:lnTo>
                    <a:pt x="5031028" y="38100"/>
                  </a:lnTo>
                  <a:lnTo>
                    <a:pt x="5039283" y="52704"/>
                  </a:lnTo>
                  <a:lnTo>
                    <a:pt x="5040807" y="54482"/>
                  </a:lnTo>
                  <a:lnTo>
                    <a:pt x="5052999" y="61595"/>
                  </a:lnTo>
                  <a:lnTo>
                    <a:pt x="5055158" y="62483"/>
                  </a:lnTo>
                  <a:lnTo>
                    <a:pt x="5057825" y="62738"/>
                  </a:lnTo>
                  <a:lnTo>
                    <a:pt x="5060238" y="63119"/>
                  </a:lnTo>
                  <a:lnTo>
                    <a:pt x="5063286" y="62738"/>
                  </a:lnTo>
                  <a:lnTo>
                    <a:pt x="5065826" y="62102"/>
                  </a:lnTo>
                  <a:lnTo>
                    <a:pt x="5068239" y="61595"/>
                  </a:lnTo>
                  <a:lnTo>
                    <a:pt x="5070652" y="60578"/>
                  </a:lnTo>
                  <a:lnTo>
                    <a:pt x="5072811" y="59690"/>
                  </a:lnTo>
                  <a:lnTo>
                    <a:pt x="5074970" y="58547"/>
                  </a:lnTo>
                  <a:lnTo>
                    <a:pt x="5077002" y="57276"/>
                  </a:lnTo>
                  <a:lnTo>
                    <a:pt x="5078907" y="56006"/>
                  </a:lnTo>
                  <a:lnTo>
                    <a:pt x="5080431" y="54228"/>
                  </a:lnTo>
                  <a:lnTo>
                    <a:pt x="5082209" y="52704"/>
                  </a:lnTo>
                  <a:lnTo>
                    <a:pt x="5083479" y="50926"/>
                  </a:lnTo>
                  <a:lnTo>
                    <a:pt x="5085003" y="49022"/>
                  </a:lnTo>
                  <a:lnTo>
                    <a:pt x="5086146" y="46863"/>
                  </a:lnTo>
                  <a:lnTo>
                    <a:pt x="5087416" y="45085"/>
                  </a:lnTo>
                  <a:lnTo>
                    <a:pt x="5088305" y="42672"/>
                  </a:lnTo>
                  <a:lnTo>
                    <a:pt x="5089194" y="40513"/>
                  </a:lnTo>
                  <a:lnTo>
                    <a:pt x="5089829" y="38353"/>
                  </a:lnTo>
                  <a:lnTo>
                    <a:pt x="5090718" y="35941"/>
                  </a:lnTo>
                  <a:lnTo>
                    <a:pt x="5091353" y="33527"/>
                  </a:lnTo>
                  <a:lnTo>
                    <a:pt x="5091734" y="31115"/>
                  </a:lnTo>
                  <a:lnTo>
                    <a:pt x="5092242" y="28575"/>
                  </a:lnTo>
                  <a:lnTo>
                    <a:pt x="5092623" y="25907"/>
                  </a:lnTo>
                  <a:lnTo>
                    <a:pt x="5092877" y="23495"/>
                  </a:lnTo>
                  <a:lnTo>
                    <a:pt x="5092877" y="20700"/>
                  </a:lnTo>
                  <a:lnTo>
                    <a:pt x="5093258" y="18288"/>
                  </a:lnTo>
                  <a:lnTo>
                    <a:pt x="5093258" y="15494"/>
                  </a:lnTo>
                  <a:lnTo>
                    <a:pt x="5092877" y="13080"/>
                  </a:lnTo>
                  <a:lnTo>
                    <a:pt x="5092877" y="10287"/>
                  </a:lnTo>
                  <a:lnTo>
                    <a:pt x="5092623" y="7874"/>
                  </a:lnTo>
                  <a:lnTo>
                    <a:pt x="5092242" y="5206"/>
                  </a:lnTo>
                  <a:lnTo>
                    <a:pt x="5091988" y="2667"/>
                  </a:lnTo>
                  <a:lnTo>
                    <a:pt x="5091353" y="253"/>
                  </a:lnTo>
                  <a:lnTo>
                    <a:pt x="5124627" y="253"/>
                  </a:lnTo>
                </a:path>
                <a:path w="6883400" h="10017125">
                  <a:moveTo>
                    <a:pt x="4996611" y="85344"/>
                  </a:moveTo>
                  <a:lnTo>
                    <a:pt x="5124627" y="85344"/>
                  </a:lnTo>
                </a:path>
                <a:path w="6883400" h="10017125">
                  <a:moveTo>
                    <a:pt x="5124627" y="253"/>
                  </a:moveTo>
                  <a:lnTo>
                    <a:pt x="5158790" y="253"/>
                  </a:lnTo>
                  <a:lnTo>
                    <a:pt x="5158155" y="2413"/>
                  </a:lnTo>
                  <a:lnTo>
                    <a:pt x="5157520" y="5206"/>
                  </a:lnTo>
                  <a:lnTo>
                    <a:pt x="5156885" y="7620"/>
                  </a:lnTo>
                  <a:lnTo>
                    <a:pt x="5156631" y="10032"/>
                  </a:lnTo>
                  <a:lnTo>
                    <a:pt x="5156250" y="12826"/>
                  </a:lnTo>
                  <a:lnTo>
                    <a:pt x="5155996" y="15240"/>
                  </a:lnTo>
                  <a:lnTo>
                    <a:pt x="5155996" y="17906"/>
                  </a:lnTo>
                  <a:lnTo>
                    <a:pt x="5155996" y="20447"/>
                  </a:lnTo>
                  <a:lnTo>
                    <a:pt x="5155996" y="23114"/>
                  </a:lnTo>
                  <a:lnTo>
                    <a:pt x="5156250" y="25526"/>
                  </a:lnTo>
                  <a:lnTo>
                    <a:pt x="5156631" y="28321"/>
                  </a:lnTo>
                  <a:lnTo>
                    <a:pt x="5157266" y="30733"/>
                  </a:lnTo>
                  <a:lnTo>
                    <a:pt x="5157774" y="33147"/>
                  </a:lnTo>
                  <a:lnTo>
                    <a:pt x="5164505" y="49022"/>
                  </a:lnTo>
                  <a:lnTo>
                    <a:pt x="5165775" y="50926"/>
                  </a:lnTo>
                  <a:lnTo>
                    <a:pt x="5167299" y="52704"/>
                  </a:lnTo>
                  <a:lnTo>
                    <a:pt x="5168823" y="54482"/>
                  </a:lnTo>
                  <a:lnTo>
                    <a:pt x="5170601" y="56006"/>
                  </a:lnTo>
                  <a:lnTo>
                    <a:pt x="5172506" y="57530"/>
                  </a:lnTo>
                  <a:lnTo>
                    <a:pt x="5174538" y="58800"/>
                  </a:lnTo>
                  <a:lnTo>
                    <a:pt x="5176443" y="60071"/>
                  </a:lnTo>
                  <a:lnTo>
                    <a:pt x="5178602" y="60960"/>
                  </a:lnTo>
                  <a:lnTo>
                    <a:pt x="5181015" y="61595"/>
                  </a:lnTo>
                  <a:lnTo>
                    <a:pt x="5183428" y="62483"/>
                  </a:lnTo>
                  <a:lnTo>
                    <a:pt x="5185841" y="62738"/>
                  </a:lnTo>
                  <a:lnTo>
                    <a:pt x="5188635" y="63119"/>
                  </a:lnTo>
                  <a:lnTo>
                    <a:pt x="5191302" y="62738"/>
                  </a:lnTo>
                  <a:lnTo>
                    <a:pt x="5193842" y="62102"/>
                  </a:lnTo>
                  <a:lnTo>
                    <a:pt x="5196255" y="61595"/>
                  </a:lnTo>
                  <a:lnTo>
                    <a:pt x="5198668" y="60578"/>
                  </a:lnTo>
                  <a:lnTo>
                    <a:pt x="5201081" y="59690"/>
                  </a:lnTo>
                  <a:lnTo>
                    <a:pt x="5202986" y="58547"/>
                  </a:lnTo>
                  <a:lnTo>
                    <a:pt x="5205018" y="57276"/>
                  </a:lnTo>
                  <a:lnTo>
                    <a:pt x="5206923" y="56006"/>
                  </a:lnTo>
                  <a:lnTo>
                    <a:pt x="5208447" y="54228"/>
                  </a:lnTo>
                  <a:lnTo>
                    <a:pt x="5210225" y="52704"/>
                  </a:lnTo>
                  <a:lnTo>
                    <a:pt x="5211749" y="50926"/>
                  </a:lnTo>
                  <a:lnTo>
                    <a:pt x="5213019" y="49022"/>
                  </a:lnTo>
                  <a:lnTo>
                    <a:pt x="5214162" y="46863"/>
                  </a:lnTo>
                  <a:lnTo>
                    <a:pt x="5215432" y="45085"/>
                  </a:lnTo>
                  <a:lnTo>
                    <a:pt x="5216321" y="42672"/>
                  </a:lnTo>
                  <a:lnTo>
                    <a:pt x="5217210" y="40513"/>
                  </a:lnTo>
                  <a:lnTo>
                    <a:pt x="5218226" y="38353"/>
                  </a:lnTo>
                  <a:lnTo>
                    <a:pt x="5218734" y="35941"/>
                  </a:lnTo>
                  <a:lnTo>
                    <a:pt x="5219369" y="33527"/>
                  </a:lnTo>
                  <a:lnTo>
                    <a:pt x="5220004" y="31115"/>
                  </a:lnTo>
                  <a:lnTo>
                    <a:pt x="5220258" y="28575"/>
                  </a:lnTo>
                  <a:lnTo>
                    <a:pt x="5220639" y="25907"/>
                  </a:lnTo>
                  <a:lnTo>
                    <a:pt x="5220893" y="23495"/>
                  </a:lnTo>
                  <a:lnTo>
                    <a:pt x="5220893" y="20700"/>
                  </a:lnTo>
                  <a:lnTo>
                    <a:pt x="5221274" y="18288"/>
                  </a:lnTo>
                  <a:lnTo>
                    <a:pt x="5221274" y="15494"/>
                  </a:lnTo>
                  <a:lnTo>
                    <a:pt x="5220893" y="13080"/>
                  </a:lnTo>
                  <a:lnTo>
                    <a:pt x="5220893" y="10287"/>
                  </a:lnTo>
                  <a:lnTo>
                    <a:pt x="5220639" y="7874"/>
                  </a:lnTo>
                  <a:lnTo>
                    <a:pt x="5220258" y="5206"/>
                  </a:lnTo>
                  <a:lnTo>
                    <a:pt x="5220004" y="2667"/>
                  </a:lnTo>
                  <a:lnTo>
                    <a:pt x="5219369" y="253"/>
                  </a:lnTo>
                  <a:lnTo>
                    <a:pt x="5252643" y="253"/>
                  </a:lnTo>
                </a:path>
                <a:path w="6883400" h="10017125">
                  <a:moveTo>
                    <a:pt x="5124627" y="85344"/>
                  </a:moveTo>
                  <a:lnTo>
                    <a:pt x="5252643" y="85344"/>
                  </a:lnTo>
                </a:path>
                <a:path w="6883400" h="10017125">
                  <a:moveTo>
                    <a:pt x="5252643" y="253"/>
                  </a:moveTo>
                  <a:lnTo>
                    <a:pt x="5286806" y="253"/>
                  </a:lnTo>
                  <a:lnTo>
                    <a:pt x="5286171" y="2413"/>
                  </a:lnTo>
                  <a:lnTo>
                    <a:pt x="5285536" y="5206"/>
                  </a:lnTo>
                  <a:lnTo>
                    <a:pt x="5284901" y="7620"/>
                  </a:lnTo>
                  <a:lnTo>
                    <a:pt x="5284647" y="10032"/>
                  </a:lnTo>
                  <a:lnTo>
                    <a:pt x="5284266" y="12826"/>
                  </a:lnTo>
                  <a:lnTo>
                    <a:pt x="5284266" y="15240"/>
                  </a:lnTo>
                  <a:lnTo>
                    <a:pt x="5284012" y="17906"/>
                  </a:lnTo>
                  <a:lnTo>
                    <a:pt x="5284012" y="20447"/>
                  </a:lnTo>
                  <a:lnTo>
                    <a:pt x="5284266" y="23114"/>
                  </a:lnTo>
                  <a:lnTo>
                    <a:pt x="5284266" y="25526"/>
                  </a:lnTo>
                  <a:lnTo>
                    <a:pt x="5284901" y="28321"/>
                  </a:lnTo>
                  <a:lnTo>
                    <a:pt x="5297093" y="54482"/>
                  </a:lnTo>
                  <a:lnTo>
                    <a:pt x="5298617" y="56006"/>
                  </a:lnTo>
                  <a:lnTo>
                    <a:pt x="5300522" y="57530"/>
                  </a:lnTo>
                  <a:lnTo>
                    <a:pt x="5302554" y="58800"/>
                  </a:lnTo>
                  <a:lnTo>
                    <a:pt x="5304459" y="60071"/>
                  </a:lnTo>
                  <a:lnTo>
                    <a:pt x="5306872" y="60960"/>
                  </a:lnTo>
                  <a:lnTo>
                    <a:pt x="5309031" y="61595"/>
                  </a:lnTo>
                  <a:lnTo>
                    <a:pt x="5311444" y="62483"/>
                  </a:lnTo>
                  <a:lnTo>
                    <a:pt x="5313857" y="62738"/>
                  </a:lnTo>
                  <a:lnTo>
                    <a:pt x="5316651" y="63119"/>
                  </a:lnTo>
                  <a:lnTo>
                    <a:pt x="5319318" y="62738"/>
                  </a:lnTo>
                  <a:lnTo>
                    <a:pt x="5321858" y="62102"/>
                  </a:lnTo>
                  <a:lnTo>
                    <a:pt x="5324525" y="61595"/>
                  </a:lnTo>
                  <a:lnTo>
                    <a:pt x="5326684" y="60578"/>
                  </a:lnTo>
                  <a:lnTo>
                    <a:pt x="5329097" y="59690"/>
                  </a:lnTo>
                  <a:lnTo>
                    <a:pt x="5331256" y="58547"/>
                  </a:lnTo>
                  <a:lnTo>
                    <a:pt x="5333034" y="57276"/>
                  </a:lnTo>
                  <a:lnTo>
                    <a:pt x="5334939" y="56006"/>
                  </a:lnTo>
                  <a:lnTo>
                    <a:pt x="5336717" y="54228"/>
                  </a:lnTo>
                  <a:lnTo>
                    <a:pt x="5338241" y="52704"/>
                  </a:lnTo>
                  <a:lnTo>
                    <a:pt x="5339765" y="50926"/>
                  </a:lnTo>
                  <a:lnTo>
                    <a:pt x="5341035" y="49022"/>
                  </a:lnTo>
                  <a:lnTo>
                    <a:pt x="5342178" y="46863"/>
                  </a:lnTo>
                  <a:lnTo>
                    <a:pt x="5343448" y="45085"/>
                  </a:lnTo>
                  <a:lnTo>
                    <a:pt x="5344337" y="42672"/>
                  </a:lnTo>
                  <a:lnTo>
                    <a:pt x="5345226" y="40513"/>
                  </a:lnTo>
                  <a:lnTo>
                    <a:pt x="5346242" y="38353"/>
                  </a:lnTo>
                  <a:lnTo>
                    <a:pt x="5346750" y="35941"/>
                  </a:lnTo>
                  <a:lnTo>
                    <a:pt x="5347385" y="33527"/>
                  </a:lnTo>
                  <a:lnTo>
                    <a:pt x="5348020" y="31115"/>
                  </a:lnTo>
                  <a:lnTo>
                    <a:pt x="5348274" y="28575"/>
                  </a:lnTo>
                  <a:lnTo>
                    <a:pt x="5348655" y="25907"/>
                  </a:lnTo>
                  <a:lnTo>
                    <a:pt x="5348909" y="23495"/>
                  </a:lnTo>
                  <a:lnTo>
                    <a:pt x="5349290" y="20700"/>
                  </a:lnTo>
                  <a:lnTo>
                    <a:pt x="5349290" y="18288"/>
                  </a:lnTo>
                  <a:lnTo>
                    <a:pt x="5349290" y="15494"/>
                  </a:lnTo>
                  <a:lnTo>
                    <a:pt x="5349290" y="13080"/>
                  </a:lnTo>
                  <a:lnTo>
                    <a:pt x="5348909" y="10287"/>
                  </a:lnTo>
                  <a:lnTo>
                    <a:pt x="5348655" y="7874"/>
                  </a:lnTo>
                  <a:lnTo>
                    <a:pt x="5348274" y="5206"/>
                  </a:lnTo>
                  <a:lnTo>
                    <a:pt x="5348020" y="2667"/>
                  </a:lnTo>
                  <a:lnTo>
                    <a:pt x="5347766" y="253"/>
                  </a:lnTo>
                  <a:lnTo>
                    <a:pt x="5380659" y="253"/>
                  </a:lnTo>
                </a:path>
                <a:path w="6883400" h="10017125">
                  <a:moveTo>
                    <a:pt x="5252643" y="85344"/>
                  </a:moveTo>
                  <a:lnTo>
                    <a:pt x="5380659" y="85344"/>
                  </a:lnTo>
                </a:path>
                <a:path w="6883400" h="10017125">
                  <a:moveTo>
                    <a:pt x="5380659" y="253"/>
                  </a:moveTo>
                  <a:lnTo>
                    <a:pt x="5415076" y="253"/>
                  </a:lnTo>
                  <a:lnTo>
                    <a:pt x="5414187" y="2413"/>
                  </a:lnTo>
                  <a:lnTo>
                    <a:pt x="5413552" y="5206"/>
                  </a:lnTo>
                  <a:lnTo>
                    <a:pt x="5413298" y="7620"/>
                  </a:lnTo>
                  <a:lnTo>
                    <a:pt x="5412663" y="10032"/>
                  </a:lnTo>
                  <a:lnTo>
                    <a:pt x="5412282" y="12826"/>
                  </a:lnTo>
                  <a:lnTo>
                    <a:pt x="5412282" y="15240"/>
                  </a:lnTo>
                  <a:lnTo>
                    <a:pt x="5412028" y="17906"/>
                  </a:lnTo>
                  <a:lnTo>
                    <a:pt x="5412028" y="20447"/>
                  </a:lnTo>
                  <a:lnTo>
                    <a:pt x="5412282" y="23114"/>
                  </a:lnTo>
                  <a:lnTo>
                    <a:pt x="5412282" y="25526"/>
                  </a:lnTo>
                  <a:lnTo>
                    <a:pt x="5412917" y="28321"/>
                  </a:lnTo>
                  <a:lnTo>
                    <a:pt x="5422061" y="50926"/>
                  </a:lnTo>
                  <a:lnTo>
                    <a:pt x="5423331" y="52704"/>
                  </a:lnTo>
                  <a:lnTo>
                    <a:pt x="5425109" y="54482"/>
                  </a:lnTo>
                  <a:lnTo>
                    <a:pt x="5426633" y="56006"/>
                  </a:lnTo>
                  <a:lnTo>
                    <a:pt x="5428538" y="57530"/>
                  </a:lnTo>
                  <a:lnTo>
                    <a:pt x="5430570" y="58800"/>
                  </a:lnTo>
                  <a:lnTo>
                    <a:pt x="5432729" y="60071"/>
                  </a:lnTo>
                  <a:lnTo>
                    <a:pt x="5434888" y="60960"/>
                  </a:lnTo>
                  <a:lnTo>
                    <a:pt x="5437047" y="61595"/>
                  </a:lnTo>
                  <a:lnTo>
                    <a:pt x="5439460" y="62483"/>
                  </a:lnTo>
                  <a:lnTo>
                    <a:pt x="5441873" y="62738"/>
                  </a:lnTo>
                  <a:lnTo>
                    <a:pt x="5444667" y="63119"/>
                  </a:lnTo>
                  <a:lnTo>
                    <a:pt x="5447334" y="62738"/>
                  </a:lnTo>
                  <a:lnTo>
                    <a:pt x="5450128" y="62102"/>
                  </a:lnTo>
                  <a:lnTo>
                    <a:pt x="5452541" y="61595"/>
                  </a:lnTo>
                  <a:lnTo>
                    <a:pt x="5454954" y="60578"/>
                  </a:lnTo>
                  <a:lnTo>
                    <a:pt x="5457113" y="59690"/>
                  </a:lnTo>
                  <a:lnTo>
                    <a:pt x="5459272" y="58547"/>
                  </a:lnTo>
                  <a:lnTo>
                    <a:pt x="5461050" y="57276"/>
                  </a:lnTo>
                  <a:lnTo>
                    <a:pt x="5462955" y="56006"/>
                  </a:lnTo>
                  <a:lnTo>
                    <a:pt x="5464733" y="54228"/>
                  </a:lnTo>
                  <a:lnTo>
                    <a:pt x="5466257" y="52704"/>
                  </a:lnTo>
                  <a:lnTo>
                    <a:pt x="5467781" y="50926"/>
                  </a:lnTo>
                  <a:lnTo>
                    <a:pt x="5469051" y="49022"/>
                  </a:lnTo>
                  <a:lnTo>
                    <a:pt x="5470194" y="46863"/>
                  </a:lnTo>
                  <a:lnTo>
                    <a:pt x="5471464" y="45085"/>
                  </a:lnTo>
                  <a:lnTo>
                    <a:pt x="5472353" y="42672"/>
                  </a:lnTo>
                  <a:lnTo>
                    <a:pt x="5473242" y="40513"/>
                  </a:lnTo>
                  <a:lnTo>
                    <a:pt x="5474258" y="38353"/>
                  </a:lnTo>
                  <a:lnTo>
                    <a:pt x="5474766" y="35941"/>
                  </a:lnTo>
                  <a:lnTo>
                    <a:pt x="5475401" y="33527"/>
                  </a:lnTo>
                  <a:lnTo>
                    <a:pt x="5476036" y="31115"/>
                  </a:lnTo>
                  <a:lnTo>
                    <a:pt x="5476290" y="28575"/>
                  </a:lnTo>
                  <a:lnTo>
                    <a:pt x="5476671" y="25907"/>
                  </a:lnTo>
                  <a:lnTo>
                    <a:pt x="5476925" y="23495"/>
                  </a:lnTo>
                  <a:lnTo>
                    <a:pt x="5477306" y="20700"/>
                  </a:lnTo>
                  <a:lnTo>
                    <a:pt x="5477306" y="18288"/>
                  </a:lnTo>
                  <a:lnTo>
                    <a:pt x="5477306" y="15494"/>
                  </a:lnTo>
                  <a:lnTo>
                    <a:pt x="5477306" y="13080"/>
                  </a:lnTo>
                  <a:lnTo>
                    <a:pt x="5476925" y="10287"/>
                  </a:lnTo>
                  <a:lnTo>
                    <a:pt x="5476671" y="7874"/>
                  </a:lnTo>
                  <a:lnTo>
                    <a:pt x="5476290" y="5206"/>
                  </a:lnTo>
                  <a:lnTo>
                    <a:pt x="5476036" y="2667"/>
                  </a:lnTo>
                  <a:lnTo>
                    <a:pt x="5475782" y="253"/>
                  </a:lnTo>
                  <a:lnTo>
                    <a:pt x="5508675" y="253"/>
                  </a:lnTo>
                </a:path>
                <a:path w="6883400" h="10017125">
                  <a:moveTo>
                    <a:pt x="5380659" y="85344"/>
                  </a:moveTo>
                  <a:lnTo>
                    <a:pt x="5508675" y="85344"/>
                  </a:lnTo>
                </a:path>
                <a:path w="6883400" h="10017125">
                  <a:moveTo>
                    <a:pt x="5508675" y="253"/>
                  </a:moveTo>
                  <a:lnTo>
                    <a:pt x="5543092" y="253"/>
                  </a:lnTo>
                  <a:lnTo>
                    <a:pt x="5542457" y="2413"/>
                  </a:lnTo>
                  <a:lnTo>
                    <a:pt x="5541568" y="5206"/>
                  </a:lnTo>
                  <a:lnTo>
                    <a:pt x="5541314" y="7620"/>
                  </a:lnTo>
                  <a:lnTo>
                    <a:pt x="5540933" y="10032"/>
                  </a:lnTo>
                  <a:lnTo>
                    <a:pt x="5540679" y="12826"/>
                  </a:lnTo>
                  <a:lnTo>
                    <a:pt x="5540298" y="15240"/>
                  </a:lnTo>
                  <a:lnTo>
                    <a:pt x="5540298" y="17906"/>
                  </a:lnTo>
                  <a:lnTo>
                    <a:pt x="5540298" y="20447"/>
                  </a:lnTo>
                  <a:lnTo>
                    <a:pt x="5540298" y="23114"/>
                  </a:lnTo>
                  <a:lnTo>
                    <a:pt x="5540679" y="25526"/>
                  </a:lnTo>
                  <a:lnTo>
                    <a:pt x="5540933" y="28321"/>
                  </a:lnTo>
                  <a:lnTo>
                    <a:pt x="5550077" y="50926"/>
                  </a:lnTo>
                  <a:lnTo>
                    <a:pt x="5551347" y="52704"/>
                  </a:lnTo>
                  <a:lnTo>
                    <a:pt x="5553125" y="54482"/>
                  </a:lnTo>
                  <a:lnTo>
                    <a:pt x="5555030" y="56006"/>
                  </a:lnTo>
                  <a:lnTo>
                    <a:pt x="5556808" y="57530"/>
                  </a:lnTo>
                  <a:lnTo>
                    <a:pt x="5558586" y="58800"/>
                  </a:lnTo>
                  <a:lnTo>
                    <a:pt x="5560745" y="60071"/>
                  </a:lnTo>
                  <a:lnTo>
                    <a:pt x="5562904" y="60960"/>
                  </a:lnTo>
                  <a:lnTo>
                    <a:pt x="5565317" y="61595"/>
                  </a:lnTo>
                  <a:lnTo>
                    <a:pt x="5567476" y="62483"/>
                  </a:lnTo>
                  <a:lnTo>
                    <a:pt x="5570270" y="62738"/>
                  </a:lnTo>
                  <a:lnTo>
                    <a:pt x="5572683" y="63119"/>
                  </a:lnTo>
                  <a:lnTo>
                    <a:pt x="5575350" y="62738"/>
                  </a:lnTo>
                  <a:lnTo>
                    <a:pt x="5578144" y="62102"/>
                  </a:lnTo>
                  <a:lnTo>
                    <a:pt x="5580557" y="61595"/>
                  </a:lnTo>
                  <a:lnTo>
                    <a:pt x="5582970" y="60578"/>
                  </a:lnTo>
                  <a:lnTo>
                    <a:pt x="5585129" y="59690"/>
                  </a:lnTo>
                  <a:lnTo>
                    <a:pt x="5587288" y="58547"/>
                  </a:lnTo>
                  <a:lnTo>
                    <a:pt x="5589066" y="57276"/>
                  </a:lnTo>
                  <a:lnTo>
                    <a:pt x="5591225" y="56006"/>
                  </a:lnTo>
                  <a:lnTo>
                    <a:pt x="5592749" y="54228"/>
                  </a:lnTo>
                  <a:lnTo>
                    <a:pt x="5594273" y="52704"/>
                  </a:lnTo>
                  <a:lnTo>
                    <a:pt x="5595797" y="50926"/>
                  </a:lnTo>
                  <a:lnTo>
                    <a:pt x="5597067" y="49022"/>
                  </a:lnTo>
                  <a:lnTo>
                    <a:pt x="5598591" y="46863"/>
                  </a:lnTo>
                  <a:lnTo>
                    <a:pt x="5599480" y="45085"/>
                  </a:lnTo>
                  <a:lnTo>
                    <a:pt x="5600369" y="42672"/>
                  </a:lnTo>
                  <a:lnTo>
                    <a:pt x="5601639" y="40513"/>
                  </a:lnTo>
                  <a:lnTo>
                    <a:pt x="5602274" y="38353"/>
                  </a:lnTo>
                  <a:lnTo>
                    <a:pt x="5603163" y="35941"/>
                  </a:lnTo>
                  <a:lnTo>
                    <a:pt x="5603798" y="33527"/>
                  </a:lnTo>
                  <a:lnTo>
                    <a:pt x="5604052" y="31115"/>
                  </a:lnTo>
                  <a:lnTo>
                    <a:pt x="5604687" y="28575"/>
                  </a:lnTo>
                  <a:lnTo>
                    <a:pt x="5604941" y="25907"/>
                  </a:lnTo>
                  <a:lnTo>
                    <a:pt x="5604941" y="23495"/>
                  </a:lnTo>
                  <a:lnTo>
                    <a:pt x="5605322" y="20700"/>
                  </a:lnTo>
                  <a:lnTo>
                    <a:pt x="5605322" y="18288"/>
                  </a:lnTo>
                  <a:lnTo>
                    <a:pt x="5605322" y="15494"/>
                  </a:lnTo>
                  <a:lnTo>
                    <a:pt x="5605322" y="13080"/>
                  </a:lnTo>
                  <a:lnTo>
                    <a:pt x="5604941" y="10287"/>
                  </a:lnTo>
                  <a:lnTo>
                    <a:pt x="5604941" y="7874"/>
                  </a:lnTo>
                  <a:lnTo>
                    <a:pt x="5604306" y="5206"/>
                  </a:lnTo>
                  <a:lnTo>
                    <a:pt x="5604052" y="2667"/>
                  </a:lnTo>
                  <a:lnTo>
                    <a:pt x="5603798" y="253"/>
                  </a:lnTo>
                  <a:lnTo>
                    <a:pt x="5636691" y="253"/>
                  </a:lnTo>
                </a:path>
                <a:path w="6883400" h="10017125">
                  <a:moveTo>
                    <a:pt x="5508675" y="85344"/>
                  </a:moveTo>
                  <a:lnTo>
                    <a:pt x="5636691" y="85344"/>
                  </a:lnTo>
                </a:path>
                <a:path w="6883400" h="10017125">
                  <a:moveTo>
                    <a:pt x="5636945" y="253"/>
                  </a:moveTo>
                  <a:lnTo>
                    <a:pt x="5671108" y="253"/>
                  </a:lnTo>
                  <a:lnTo>
                    <a:pt x="5670473" y="2413"/>
                  </a:lnTo>
                  <a:lnTo>
                    <a:pt x="5669838" y="5206"/>
                  </a:lnTo>
                  <a:lnTo>
                    <a:pt x="5669330" y="7620"/>
                  </a:lnTo>
                  <a:lnTo>
                    <a:pt x="5668949" y="10032"/>
                  </a:lnTo>
                  <a:lnTo>
                    <a:pt x="5668695" y="12826"/>
                  </a:lnTo>
                  <a:lnTo>
                    <a:pt x="5668314" y="15240"/>
                  </a:lnTo>
                  <a:lnTo>
                    <a:pt x="5668314" y="17906"/>
                  </a:lnTo>
                  <a:lnTo>
                    <a:pt x="5668314" y="20447"/>
                  </a:lnTo>
                  <a:lnTo>
                    <a:pt x="5668314" y="23114"/>
                  </a:lnTo>
                  <a:lnTo>
                    <a:pt x="5668695" y="25526"/>
                  </a:lnTo>
                  <a:lnTo>
                    <a:pt x="5671362" y="38100"/>
                  </a:lnTo>
                  <a:lnTo>
                    <a:pt x="5671997" y="40513"/>
                  </a:lnTo>
                  <a:lnTo>
                    <a:pt x="5673267" y="42672"/>
                  </a:lnTo>
                  <a:lnTo>
                    <a:pt x="5674156" y="45085"/>
                  </a:lnTo>
                  <a:lnTo>
                    <a:pt x="5675426" y="47244"/>
                  </a:lnTo>
                  <a:lnTo>
                    <a:pt x="5676569" y="49022"/>
                  </a:lnTo>
                  <a:lnTo>
                    <a:pt x="5678093" y="50926"/>
                  </a:lnTo>
                  <a:lnTo>
                    <a:pt x="5679617" y="52704"/>
                  </a:lnTo>
                  <a:lnTo>
                    <a:pt x="5681141" y="54482"/>
                  </a:lnTo>
                  <a:lnTo>
                    <a:pt x="5683046" y="56006"/>
                  </a:lnTo>
                  <a:lnTo>
                    <a:pt x="5684824" y="57530"/>
                  </a:lnTo>
                  <a:lnTo>
                    <a:pt x="5686602" y="58800"/>
                  </a:lnTo>
                  <a:lnTo>
                    <a:pt x="5688761" y="60071"/>
                  </a:lnTo>
                  <a:lnTo>
                    <a:pt x="5690920" y="60960"/>
                  </a:lnTo>
                  <a:lnTo>
                    <a:pt x="5693333" y="61595"/>
                  </a:lnTo>
                  <a:lnTo>
                    <a:pt x="5695492" y="62483"/>
                  </a:lnTo>
                  <a:lnTo>
                    <a:pt x="5698286" y="62738"/>
                  </a:lnTo>
                  <a:lnTo>
                    <a:pt x="5700699" y="63119"/>
                  </a:lnTo>
                  <a:lnTo>
                    <a:pt x="5703366" y="62738"/>
                  </a:lnTo>
                  <a:lnTo>
                    <a:pt x="5706160" y="62102"/>
                  </a:lnTo>
                  <a:lnTo>
                    <a:pt x="5708573" y="61595"/>
                  </a:lnTo>
                  <a:lnTo>
                    <a:pt x="5710986" y="60578"/>
                  </a:lnTo>
                  <a:lnTo>
                    <a:pt x="5713145" y="59690"/>
                  </a:lnTo>
                  <a:lnTo>
                    <a:pt x="5715304" y="58547"/>
                  </a:lnTo>
                  <a:lnTo>
                    <a:pt x="5717082" y="57276"/>
                  </a:lnTo>
                  <a:lnTo>
                    <a:pt x="5719241" y="56006"/>
                  </a:lnTo>
                  <a:lnTo>
                    <a:pt x="5720765" y="54228"/>
                  </a:lnTo>
                  <a:lnTo>
                    <a:pt x="5727496" y="45085"/>
                  </a:lnTo>
                  <a:lnTo>
                    <a:pt x="5728766" y="42672"/>
                  </a:lnTo>
                  <a:lnTo>
                    <a:pt x="5729655" y="40513"/>
                  </a:lnTo>
                  <a:lnTo>
                    <a:pt x="5730290" y="38353"/>
                  </a:lnTo>
                  <a:lnTo>
                    <a:pt x="5731179" y="35941"/>
                  </a:lnTo>
                  <a:lnTo>
                    <a:pt x="5731814" y="33527"/>
                  </a:lnTo>
                  <a:lnTo>
                    <a:pt x="5732068" y="31115"/>
                  </a:lnTo>
                  <a:lnTo>
                    <a:pt x="5732703" y="28575"/>
                  </a:lnTo>
                  <a:lnTo>
                    <a:pt x="5732957" y="25907"/>
                  </a:lnTo>
                  <a:lnTo>
                    <a:pt x="5732957" y="23495"/>
                  </a:lnTo>
                  <a:lnTo>
                    <a:pt x="5733338" y="20700"/>
                  </a:lnTo>
                  <a:lnTo>
                    <a:pt x="5733338" y="18288"/>
                  </a:lnTo>
                  <a:lnTo>
                    <a:pt x="5733338" y="15494"/>
                  </a:lnTo>
                  <a:lnTo>
                    <a:pt x="5733338" y="13080"/>
                  </a:lnTo>
                  <a:lnTo>
                    <a:pt x="5732957" y="10287"/>
                  </a:lnTo>
                  <a:lnTo>
                    <a:pt x="5732957" y="7874"/>
                  </a:lnTo>
                  <a:lnTo>
                    <a:pt x="5732703" y="5206"/>
                  </a:lnTo>
                  <a:lnTo>
                    <a:pt x="5732322" y="2667"/>
                  </a:lnTo>
                  <a:lnTo>
                    <a:pt x="5731814" y="253"/>
                  </a:lnTo>
                  <a:lnTo>
                    <a:pt x="5764961" y="253"/>
                  </a:lnTo>
                </a:path>
                <a:path w="6883400" h="10017125">
                  <a:moveTo>
                    <a:pt x="5636945" y="85344"/>
                  </a:moveTo>
                  <a:lnTo>
                    <a:pt x="5764961" y="85344"/>
                  </a:lnTo>
                </a:path>
                <a:path w="6883400" h="10017125">
                  <a:moveTo>
                    <a:pt x="5764961" y="253"/>
                  </a:moveTo>
                  <a:lnTo>
                    <a:pt x="5799124" y="253"/>
                  </a:lnTo>
                  <a:lnTo>
                    <a:pt x="5798489" y="2413"/>
                  </a:lnTo>
                  <a:lnTo>
                    <a:pt x="5797854" y="5206"/>
                  </a:lnTo>
                  <a:lnTo>
                    <a:pt x="5797346" y="7620"/>
                  </a:lnTo>
                  <a:lnTo>
                    <a:pt x="5796965" y="10032"/>
                  </a:lnTo>
                  <a:lnTo>
                    <a:pt x="5796711" y="12826"/>
                  </a:lnTo>
                  <a:lnTo>
                    <a:pt x="5796330" y="15240"/>
                  </a:lnTo>
                  <a:lnTo>
                    <a:pt x="5796330" y="17906"/>
                  </a:lnTo>
                  <a:lnTo>
                    <a:pt x="5796330" y="20447"/>
                  </a:lnTo>
                  <a:lnTo>
                    <a:pt x="5796330" y="23114"/>
                  </a:lnTo>
                  <a:lnTo>
                    <a:pt x="5796711" y="25526"/>
                  </a:lnTo>
                  <a:lnTo>
                    <a:pt x="5796965" y="28321"/>
                  </a:lnTo>
                  <a:lnTo>
                    <a:pt x="5797346" y="30733"/>
                  </a:lnTo>
                  <a:lnTo>
                    <a:pt x="5797854" y="33147"/>
                  </a:lnTo>
                  <a:lnTo>
                    <a:pt x="5798870" y="35687"/>
                  </a:lnTo>
                  <a:lnTo>
                    <a:pt x="5799378" y="38100"/>
                  </a:lnTo>
                  <a:lnTo>
                    <a:pt x="5800394" y="40513"/>
                  </a:lnTo>
                  <a:lnTo>
                    <a:pt x="5801283" y="42672"/>
                  </a:lnTo>
                  <a:lnTo>
                    <a:pt x="5802172" y="45085"/>
                  </a:lnTo>
                  <a:lnTo>
                    <a:pt x="5803442" y="47244"/>
                  </a:lnTo>
                  <a:lnTo>
                    <a:pt x="5804585" y="49022"/>
                  </a:lnTo>
                  <a:lnTo>
                    <a:pt x="5806109" y="50926"/>
                  </a:lnTo>
                  <a:lnTo>
                    <a:pt x="5807633" y="52704"/>
                  </a:lnTo>
                  <a:lnTo>
                    <a:pt x="5809157" y="54482"/>
                  </a:lnTo>
                  <a:lnTo>
                    <a:pt x="5811062" y="56006"/>
                  </a:lnTo>
                  <a:lnTo>
                    <a:pt x="5812840" y="57530"/>
                  </a:lnTo>
                  <a:lnTo>
                    <a:pt x="5814618" y="58800"/>
                  </a:lnTo>
                  <a:lnTo>
                    <a:pt x="5816777" y="60071"/>
                  </a:lnTo>
                  <a:lnTo>
                    <a:pt x="5818936" y="60960"/>
                  </a:lnTo>
                  <a:lnTo>
                    <a:pt x="5821349" y="61595"/>
                  </a:lnTo>
                  <a:lnTo>
                    <a:pt x="5823508" y="62483"/>
                  </a:lnTo>
                  <a:lnTo>
                    <a:pt x="5826302" y="62738"/>
                  </a:lnTo>
                  <a:lnTo>
                    <a:pt x="5828715" y="63119"/>
                  </a:lnTo>
                  <a:lnTo>
                    <a:pt x="5831763" y="62738"/>
                  </a:lnTo>
                  <a:lnTo>
                    <a:pt x="5834176" y="62102"/>
                  </a:lnTo>
                  <a:lnTo>
                    <a:pt x="5836589" y="61595"/>
                  </a:lnTo>
                  <a:lnTo>
                    <a:pt x="5839002" y="60578"/>
                  </a:lnTo>
                  <a:lnTo>
                    <a:pt x="5841161" y="59690"/>
                  </a:lnTo>
                  <a:lnTo>
                    <a:pt x="5843320" y="58547"/>
                  </a:lnTo>
                  <a:lnTo>
                    <a:pt x="5845479" y="57276"/>
                  </a:lnTo>
                  <a:lnTo>
                    <a:pt x="5847257" y="56006"/>
                  </a:lnTo>
                  <a:lnTo>
                    <a:pt x="5848781" y="54228"/>
                  </a:lnTo>
                  <a:lnTo>
                    <a:pt x="5850686" y="52704"/>
                  </a:lnTo>
                  <a:lnTo>
                    <a:pt x="5851829" y="50926"/>
                  </a:lnTo>
                  <a:lnTo>
                    <a:pt x="5853353" y="49022"/>
                  </a:lnTo>
                  <a:lnTo>
                    <a:pt x="5854623" y="46863"/>
                  </a:lnTo>
                  <a:lnTo>
                    <a:pt x="5855766" y="45085"/>
                  </a:lnTo>
                  <a:lnTo>
                    <a:pt x="5856782" y="42672"/>
                  </a:lnTo>
                  <a:lnTo>
                    <a:pt x="5857671" y="40513"/>
                  </a:lnTo>
                  <a:lnTo>
                    <a:pt x="5858306" y="38353"/>
                  </a:lnTo>
                  <a:lnTo>
                    <a:pt x="5859195" y="35941"/>
                  </a:lnTo>
                  <a:lnTo>
                    <a:pt x="5859830" y="33527"/>
                  </a:lnTo>
                  <a:lnTo>
                    <a:pt x="5860084" y="31115"/>
                  </a:lnTo>
                  <a:lnTo>
                    <a:pt x="5860719" y="28575"/>
                  </a:lnTo>
                  <a:lnTo>
                    <a:pt x="5860973" y="25907"/>
                  </a:lnTo>
                  <a:lnTo>
                    <a:pt x="5861354" y="23495"/>
                  </a:lnTo>
                  <a:lnTo>
                    <a:pt x="5861354" y="20700"/>
                  </a:lnTo>
                  <a:lnTo>
                    <a:pt x="5861608" y="18288"/>
                  </a:lnTo>
                  <a:lnTo>
                    <a:pt x="5861608" y="15494"/>
                  </a:lnTo>
                  <a:lnTo>
                    <a:pt x="5861354" y="13080"/>
                  </a:lnTo>
                  <a:lnTo>
                    <a:pt x="5861354" y="10287"/>
                  </a:lnTo>
                  <a:lnTo>
                    <a:pt x="5860973" y="7874"/>
                  </a:lnTo>
                  <a:lnTo>
                    <a:pt x="5860719" y="5206"/>
                  </a:lnTo>
                  <a:lnTo>
                    <a:pt x="5860338" y="2667"/>
                  </a:lnTo>
                  <a:lnTo>
                    <a:pt x="5859830" y="253"/>
                  </a:lnTo>
                  <a:lnTo>
                    <a:pt x="5892977" y="253"/>
                  </a:lnTo>
                </a:path>
                <a:path w="6883400" h="10017125">
                  <a:moveTo>
                    <a:pt x="5764961" y="85344"/>
                  </a:moveTo>
                  <a:lnTo>
                    <a:pt x="5892977" y="85344"/>
                  </a:lnTo>
                </a:path>
                <a:path w="6883400" h="10017125">
                  <a:moveTo>
                    <a:pt x="5892977" y="253"/>
                  </a:moveTo>
                  <a:lnTo>
                    <a:pt x="5927140" y="253"/>
                  </a:lnTo>
                  <a:lnTo>
                    <a:pt x="5926505" y="2413"/>
                  </a:lnTo>
                  <a:lnTo>
                    <a:pt x="5925870" y="5206"/>
                  </a:lnTo>
                  <a:lnTo>
                    <a:pt x="5925362" y="7620"/>
                  </a:lnTo>
                  <a:lnTo>
                    <a:pt x="5924981" y="10032"/>
                  </a:lnTo>
                  <a:lnTo>
                    <a:pt x="5924727" y="12826"/>
                  </a:lnTo>
                  <a:lnTo>
                    <a:pt x="5924346" y="15240"/>
                  </a:lnTo>
                  <a:lnTo>
                    <a:pt x="5924346" y="17906"/>
                  </a:lnTo>
                  <a:lnTo>
                    <a:pt x="5924346" y="20447"/>
                  </a:lnTo>
                  <a:lnTo>
                    <a:pt x="5924346" y="23114"/>
                  </a:lnTo>
                  <a:lnTo>
                    <a:pt x="5924727" y="25526"/>
                  </a:lnTo>
                  <a:lnTo>
                    <a:pt x="5924981" y="28321"/>
                  </a:lnTo>
                  <a:lnTo>
                    <a:pt x="5925616" y="30733"/>
                  </a:lnTo>
                  <a:lnTo>
                    <a:pt x="5926251" y="33147"/>
                  </a:lnTo>
                  <a:lnTo>
                    <a:pt x="5926886" y="35687"/>
                  </a:lnTo>
                  <a:lnTo>
                    <a:pt x="5927394" y="38100"/>
                  </a:lnTo>
                  <a:lnTo>
                    <a:pt x="5928410" y="40513"/>
                  </a:lnTo>
                  <a:lnTo>
                    <a:pt x="5929299" y="42672"/>
                  </a:lnTo>
                  <a:lnTo>
                    <a:pt x="5930188" y="45085"/>
                  </a:lnTo>
                  <a:lnTo>
                    <a:pt x="5931458" y="47244"/>
                  </a:lnTo>
                  <a:lnTo>
                    <a:pt x="5932982" y="49022"/>
                  </a:lnTo>
                  <a:lnTo>
                    <a:pt x="5934125" y="50926"/>
                  </a:lnTo>
                  <a:lnTo>
                    <a:pt x="5935649" y="52704"/>
                  </a:lnTo>
                  <a:lnTo>
                    <a:pt x="5937173" y="54482"/>
                  </a:lnTo>
                  <a:lnTo>
                    <a:pt x="5939078" y="56006"/>
                  </a:lnTo>
                  <a:lnTo>
                    <a:pt x="5940856" y="57530"/>
                  </a:lnTo>
                  <a:lnTo>
                    <a:pt x="5943015" y="58800"/>
                  </a:lnTo>
                  <a:lnTo>
                    <a:pt x="5944793" y="60071"/>
                  </a:lnTo>
                  <a:lnTo>
                    <a:pt x="5946952" y="60960"/>
                  </a:lnTo>
                  <a:lnTo>
                    <a:pt x="5949365" y="61595"/>
                  </a:lnTo>
                  <a:lnTo>
                    <a:pt x="5951778" y="62483"/>
                  </a:lnTo>
                  <a:lnTo>
                    <a:pt x="5954318" y="62738"/>
                  </a:lnTo>
                  <a:lnTo>
                    <a:pt x="5956985" y="63119"/>
                  </a:lnTo>
                  <a:lnTo>
                    <a:pt x="5959779" y="62738"/>
                  </a:lnTo>
                  <a:lnTo>
                    <a:pt x="5962192" y="62102"/>
                  </a:lnTo>
                  <a:lnTo>
                    <a:pt x="5964605" y="61595"/>
                  </a:lnTo>
                  <a:lnTo>
                    <a:pt x="5967018" y="60578"/>
                  </a:lnTo>
                  <a:lnTo>
                    <a:pt x="5969558" y="59690"/>
                  </a:lnTo>
                  <a:lnTo>
                    <a:pt x="5971336" y="58547"/>
                  </a:lnTo>
                  <a:lnTo>
                    <a:pt x="5973495" y="57276"/>
                  </a:lnTo>
                  <a:lnTo>
                    <a:pt x="5975273" y="56006"/>
                  </a:lnTo>
                  <a:lnTo>
                    <a:pt x="5976797" y="54228"/>
                  </a:lnTo>
                  <a:lnTo>
                    <a:pt x="5978702" y="52704"/>
                  </a:lnTo>
                  <a:lnTo>
                    <a:pt x="5980226" y="50926"/>
                  </a:lnTo>
                  <a:lnTo>
                    <a:pt x="5981369" y="49022"/>
                  </a:lnTo>
                  <a:lnTo>
                    <a:pt x="5982639" y="46863"/>
                  </a:lnTo>
                  <a:lnTo>
                    <a:pt x="5983782" y="45085"/>
                  </a:lnTo>
                  <a:lnTo>
                    <a:pt x="5988989" y="25907"/>
                  </a:lnTo>
                  <a:lnTo>
                    <a:pt x="5989370" y="23495"/>
                  </a:lnTo>
                  <a:lnTo>
                    <a:pt x="5989370" y="20700"/>
                  </a:lnTo>
                  <a:lnTo>
                    <a:pt x="5989624" y="18288"/>
                  </a:lnTo>
                  <a:lnTo>
                    <a:pt x="5989624" y="15494"/>
                  </a:lnTo>
                  <a:lnTo>
                    <a:pt x="5989370" y="13080"/>
                  </a:lnTo>
                  <a:lnTo>
                    <a:pt x="5989370" y="10287"/>
                  </a:lnTo>
                  <a:lnTo>
                    <a:pt x="5988989" y="7874"/>
                  </a:lnTo>
                  <a:lnTo>
                    <a:pt x="5988735" y="5206"/>
                  </a:lnTo>
                  <a:lnTo>
                    <a:pt x="5988354" y="2667"/>
                  </a:lnTo>
                  <a:lnTo>
                    <a:pt x="5987846" y="253"/>
                  </a:lnTo>
                  <a:lnTo>
                    <a:pt x="6020993" y="253"/>
                  </a:lnTo>
                </a:path>
                <a:path w="6883400" h="10017125">
                  <a:moveTo>
                    <a:pt x="5892977" y="85344"/>
                  </a:moveTo>
                  <a:lnTo>
                    <a:pt x="6020993" y="85344"/>
                  </a:lnTo>
                </a:path>
                <a:path w="6883400" h="10017125">
                  <a:moveTo>
                    <a:pt x="6020993" y="253"/>
                  </a:moveTo>
                  <a:lnTo>
                    <a:pt x="6055156" y="253"/>
                  </a:lnTo>
                  <a:lnTo>
                    <a:pt x="6054521" y="2413"/>
                  </a:lnTo>
                  <a:lnTo>
                    <a:pt x="6053886" y="5206"/>
                  </a:lnTo>
                  <a:lnTo>
                    <a:pt x="6053378" y="7620"/>
                  </a:lnTo>
                  <a:lnTo>
                    <a:pt x="6052997" y="10032"/>
                  </a:lnTo>
                  <a:lnTo>
                    <a:pt x="6052743" y="12826"/>
                  </a:lnTo>
                  <a:lnTo>
                    <a:pt x="6052743" y="15240"/>
                  </a:lnTo>
                  <a:lnTo>
                    <a:pt x="6052362" y="17906"/>
                  </a:lnTo>
                  <a:lnTo>
                    <a:pt x="6052362" y="20447"/>
                  </a:lnTo>
                  <a:lnTo>
                    <a:pt x="6052743" y="23114"/>
                  </a:lnTo>
                  <a:lnTo>
                    <a:pt x="6052743" y="25526"/>
                  </a:lnTo>
                  <a:lnTo>
                    <a:pt x="6052997" y="28321"/>
                  </a:lnTo>
                  <a:lnTo>
                    <a:pt x="6053632" y="30733"/>
                  </a:lnTo>
                  <a:lnTo>
                    <a:pt x="6054267" y="33147"/>
                  </a:lnTo>
                  <a:lnTo>
                    <a:pt x="6054902" y="35687"/>
                  </a:lnTo>
                  <a:lnTo>
                    <a:pt x="6055410" y="38100"/>
                  </a:lnTo>
                  <a:lnTo>
                    <a:pt x="6056426" y="40513"/>
                  </a:lnTo>
                  <a:lnTo>
                    <a:pt x="6057315" y="42672"/>
                  </a:lnTo>
                  <a:lnTo>
                    <a:pt x="6058204" y="45085"/>
                  </a:lnTo>
                  <a:lnTo>
                    <a:pt x="6059728" y="47244"/>
                  </a:lnTo>
                  <a:lnTo>
                    <a:pt x="6060998" y="49022"/>
                  </a:lnTo>
                  <a:lnTo>
                    <a:pt x="6062141" y="50926"/>
                  </a:lnTo>
                  <a:lnTo>
                    <a:pt x="6063665" y="52704"/>
                  </a:lnTo>
                  <a:lnTo>
                    <a:pt x="6065189" y="54482"/>
                  </a:lnTo>
                  <a:lnTo>
                    <a:pt x="6067094" y="56006"/>
                  </a:lnTo>
                  <a:lnTo>
                    <a:pt x="6068872" y="57530"/>
                  </a:lnTo>
                  <a:lnTo>
                    <a:pt x="6071031" y="58800"/>
                  </a:lnTo>
                  <a:lnTo>
                    <a:pt x="6072809" y="60071"/>
                  </a:lnTo>
                  <a:lnTo>
                    <a:pt x="6075222" y="60960"/>
                  </a:lnTo>
                  <a:lnTo>
                    <a:pt x="6077381" y="61595"/>
                  </a:lnTo>
                  <a:lnTo>
                    <a:pt x="6079794" y="62483"/>
                  </a:lnTo>
                  <a:lnTo>
                    <a:pt x="6082334" y="62738"/>
                  </a:lnTo>
                  <a:lnTo>
                    <a:pt x="6085001" y="63119"/>
                  </a:lnTo>
                  <a:lnTo>
                    <a:pt x="6087795" y="62738"/>
                  </a:lnTo>
                  <a:lnTo>
                    <a:pt x="6090208" y="62102"/>
                  </a:lnTo>
                  <a:lnTo>
                    <a:pt x="6093002" y="61595"/>
                  </a:lnTo>
                  <a:lnTo>
                    <a:pt x="6095034" y="60578"/>
                  </a:lnTo>
                  <a:lnTo>
                    <a:pt x="6097574" y="59690"/>
                  </a:lnTo>
                  <a:lnTo>
                    <a:pt x="6099606" y="58547"/>
                  </a:lnTo>
                  <a:lnTo>
                    <a:pt x="6110655" y="46863"/>
                  </a:lnTo>
                  <a:lnTo>
                    <a:pt x="6111798" y="45085"/>
                  </a:lnTo>
                  <a:lnTo>
                    <a:pt x="6117005" y="25907"/>
                  </a:lnTo>
                  <a:lnTo>
                    <a:pt x="6117386" y="23495"/>
                  </a:lnTo>
                  <a:lnTo>
                    <a:pt x="6117640" y="20700"/>
                  </a:lnTo>
                  <a:lnTo>
                    <a:pt x="6117640" y="18288"/>
                  </a:lnTo>
                  <a:lnTo>
                    <a:pt x="6117640" y="15494"/>
                  </a:lnTo>
                  <a:lnTo>
                    <a:pt x="6117640" y="13080"/>
                  </a:lnTo>
                  <a:lnTo>
                    <a:pt x="6117386" y="10287"/>
                  </a:lnTo>
                  <a:lnTo>
                    <a:pt x="6117005" y="7874"/>
                  </a:lnTo>
                  <a:lnTo>
                    <a:pt x="6116751" y="5206"/>
                  </a:lnTo>
                  <a:lnTo>
                    <a:pt x="6116370" y="2667"/>
                  </a:lnTo>
                  <a:lnTo>
                    <a:pt x="6115862" y="253"/>
                  </a:lnTo>
                  <a:lnTo>
                    <a:pt x="6149009" y="253"/>
                  </a:lnTo>
                </a:path>
                <a:path w="6883400" h="10017125">
                  <a:moveTo>
                    <a:pt x="6020993" y="85344"/>
                  </a:moveTo>
                  <a:lnTo>
                    <a:pt x="6149009" y="85344"/>
                  </a:lnTo>
                </a:path>
                <a:path w="6883400" h="10017125">
                  <a:moveTo>
                    <a:pt x="6149009" y="253"/>
                  </a:moveTo>
                  <a:lnTo>
                    <a:pt x="6183426" y="253"/>
                  </a:lnTo>
                  <a:lnTo>
                    <a:pt x="6182537" y="2413"/>
                  </a:lnTo>
                  <a:lnTo>
                    <a:pt x="6181902" y="5206"/>
                  </a:lnTo>
                  <a:lnTo>
                    <a:pt x="6181648" y="7620"/>
                  </a:lnTo>
                  <a:lnTo>
                    <a:pt x="6181013" y="10032"/>
                  </a:lnTo>
                  <a:lnTo>
                    <a:pt x="6180759" y="12826"/>
                  </a:lnTo>
                  <a:lnTo>
                    <a:pt x="6180759" y="15240"/>
                  </a:lnTo>
                  <a:lnTo>
                    <a:pt x="6180378" y="17906"/>
                  </a:lnTo>
                  <a:lnTo>
                    <a:pt x="6180378" y="20447"/>
                  </a:lnTo>
                  <a:lnTo>
                    <a:pt x="6180759" y="23114"/>
                  </a:lnTo>
                  <a:lnTo>
                    <a:pt x="6180759" y="25526"/>
                  </a:lnTo>
                  <a:lnTo>
                    <a:pt x="6181394" y="28321"/>
                  </a:lnTo>
                  <a:lnTo>
                    <a:pt x="6181648" y="30733"/>
                  </a:lnTo>
                  <a:lnTo>
                    <a:pt x="6182283" y="33147"/>
                  </a:lnTo>
                  <a:lnTo>
                    <a:pt x="6182918" y="35687"/>
                  </a:lnTo>
                  <a:lnTo>
                    <a:pt x="6183426" y="38100"/>
                  </a:lnTo>
                  <a:lnTo>
                    <a:pt x="6184442" y="40513"/>
                  </a:lnTo>
                  <a:lnTo>
                    <a:pt x="6185331" y="42672"/>
                  </a:lnTo>
                  <a:lnTo>
                    <a:pt x="6186474" y="45085"/>
                  </a:lnTo>
                  <a:lnTo>
                    <a:pt x="6187744" y="47244"/>
                  </a:lnTo>
                  <a:lnTo>
                    <a:pt x="6189014" y="49022"/>
                  </a:lnTo>
                  <a:lnTo>
                    <a:pt x="6190538" y="50926"/>
                  </a:lnTo>
                  <a:lnTo>
                    <a:pt x="6191681" y="52704"/>
                  </a:lnTo>
                  <a:lnTo>
                    <a:pt x="6193586" y="54482"/>
                  </a:lnTo>
                  <a:lnTo>
                    <a:pt x="6195110" y="56006"/>
                  </a:lnTo>
                  <a:lnTo>
                    <a:pt x="6196888" y="57530"/>
                  </a:lnTo>
                  <a:lnTo>
                    <a:pt x="6199047" y="58800"/>
                  </a:lnTo>
                  <a:lnTo>
                    <a:pt x="6201206" y="60071"/>
                  </a:lnTo>
                  <a:lnTo>
                    <a:pt x="6203238" y="60960"/>
                  </a:lnTo>
                  <a:lnTo>
                    <a:pt x="6205397" y="61595"/>
                  </a:lnTo>
                  <a:lnTo>
                    <a:pt x="6207810" y="62483"/>
                  </a:lnTo>
                  <a:lnTo>
                    <a:pt x="6210350" y="62738"/>
                  </a:lnTo>
                  <a:lnTo>
                    <a:pt x="6213017" y="63119"/>
                  </a:lnTo>
                  <a:lnTo>
                    <a:pt x="6215811" y="62738"/>
                  </a:lnTo>
                  <a:lnTo>
                    <a:pt x="6218478" y="62102"/>
                  </a:lnTo>
                  <a:lnTo>
                    <a:pt x="6221018" y="61595"/>
                  </a:lnTo>
                  <a:lnTo>
                    <a:pt x="6223431" y="60578"/>
                  </a:lnTo>
                  <a:lnTo>
                    <a:pt x="6225590" y="59690"/>
                  </a:lnTo>
                  <a:lnTo>
                    <a:pt x="6238671" y="46863"/>
                  </a:lnTo>
                  <a:lnTo>
                    <a:pt x="6239814" y="45085"/>
                  </a:lnTo>
                  <a:lnTo>
                    <a:pt x="6245021" y="25907"/>
                  </a:lnTo>
                  <a:lnTo>
                    <a:pt x="6245402" y="23495"/>
                  </a:lnTo>
                  <a:lnTo>
                    <a:pt x="6245656" y="20700"/>
                  </a:lnTo>
                  <a:lnTo>
                    <a:pt x="6245656" y="18288"/>
                  </a:lnTo>
                  <a:lnTo>
                    <a:pt x="6245656" y="15494"/>
                  </a:lnTo>
                  <a:lnTo>
                    <a:pt x="6245656" y="13080"/>
                  </a:lnTo>
                  <a:lnTo>
                    <a:pt x="6245402" y="10287"/>
                  </a:lnTo>
                  <a:lnTo>
                    <a:pt x="6245021" y="7874"/>
                  </a:lnTo>
                  <a:lnTo>
                    <a:pt x="6244767" y="5206"/>
                  </a:lnTo>
                  <a:lnTo>
                    <a:pt x="6244386" y="2667"/>
                  </a:lnTo>
                  <a:lnTo>
                    <a:pt x="6244132" y="253"/>
                  </a:lnTo>
                  <a:lnTo>
                    <a:pt x="6277025" y="253"/>
                  </a:lnTo>
                </a:path>
                <a:path w="6883400" h="10017125">
                  <a:moveTo>
                    <a:pt x="6149009" y="85344"/>
                  </a:moveTo>
                  <a:lnTo>
                    <a:pt x="6277025" y="85344"/>
                  </a:lnTo>
                </a:path>
                <a:path w="6883400" h="10017125">
                  <a:moveTo>
                    <a:pt x="6277025" y="253"/>
                  </a:moveTo>
                  <a:lnTo>
                    <a:pt x="6311442" y="253"/>
                  </a:lnTo>
                  <a:lnTo>
                    <a:pt x="6310934" y="2413"/>
                  </a:lnTo>
                  <a:lnTo>
                    <a:pt x="6309918" y="5206"/>
                  </a:lnTo>
                  <a:lnTo>
                    <a:pt x="6309664" y="7620"/>
                  </a:lnTo>
                  <a:lnTo>
                    <a:pt x="6309029" y="10032"/>
                  </a:lnTo>
                  <a:lnTo>
                    <a:pt x="6309029" y="12826"/>
                  </a:lnTo>
                  <a:lnTo>
                    <a:pt x="6308775" y="15240"/>
                  </a:lnTo>
                  <a:lnTo>
                    <a:pt x="6308775" y="17906"/>
                  </a:lnTo>
                  <a:lnTo>
                    <a:pt x="6308775" y="20447"/>
                  </a:lnTo>
                  <a:lnTo>
                    <a:pt x="6308775" y="23114"/>
                  </a:lnTo>
                  <a:lnTo>
                    <a:pt x="6309029" y="25526"/>
                  </a:lnTo>
                  <a:lnTo>
                    <a:pt x="6309410" y="28321"/>
                  </a:lnTo>
                  <a:lnTo>
                    <a:pt x="6309664" y="30733"/>
                  </a:lnTo>
                  <a:lnTo>
                    <a:pt x="6310299" y="33147"/>
                  </a:lnTo>
                  <a:lnTo>
                    <a:pt x="6310934" y="35687"/>
                  </a:lnTo>
                  <a:lnTo>
                    <a:pt x="6311442" y="38100"/>
                  </a:lnTo>
                  <a:lnTo>
                    <a:pt x="6312458" y="40513"/>
                  </a:lnTo>
                  <a:lnTo>
                    <a:pt x="6318554" y="50926"/>
                  </a:lnTo>
                  <a:lnTo>
                    <a:pt x="6319697" y="52704"/>
                  </a:lnTo>
                  <a:lnTo>
                    <a:pt x="6321602" y="54482"/>
                  </a:lnTo>
                  <a:lnTo>
                    <a:pt x="6323126" y="56006"/>
                  </a:lnTo>
                  <a:lnTo>
                    <a:pt x="6324904" y="57530"/>
                  </a:lnTo>
                  <a:lnTo>
                    <a:pt x="6327063" y="58800"/>
                  </a:lnTo>
                  <a:lnTo>
                    <a:pt x="6329222" y="60071"/>
                  </a:lnTo>
                  <a:lnTo>
                    <a:pt x="6331254" y="60960"/>
                  </a:lnTo>
                  <a:lnTo>
                    <a:pt x="6333413" y="61595"/>
                  </a:lnTo>
                  <a:lnTo>
                    <a:pt x="6335826" y="62483"/>
                  </a:lnTo>
                  <a:lnTo>
                    <a:pt x="6338620" y="62738"/>
                  </a:lnTo>
                  <a:lnTo>
                    <a:pt x="6341033" y="63119"/>
                  </a:lnTo>
                  <a:lnTo>
                    <a:pt x="6343827" y="62738"/>
                  </a:lnTo>
                  <a:lnTo>
                    <a:pt x="6346494" y="62102"/>
                  </a:lnTo>
                  <a:lnTo>
                    <a:pt x="6349034" y="61595"/>
                  </a:lnTo>
                  <a:lnTo>
                    <a:pt x="6351447" y="60578"/>
                  </a:lnTo>
                  <a:lnTo>
                    <a:pt x="6353606" y="59690"/>
                  </a:lnTo>
                  <a:lnTo>
                    <a:pt x="6355638" y="58547"/>
                  </a:lnTo>
                  <a:lnTo>
                    <a:pt x="6357543" y="57276"/>
                  </a:lnTo>
                  <a:lnTo>
                    <a:pt x="6359702" y="56006"/>
                  </a:lnTo>
                  <a:lnTo>
                    <a:pt x="6361226" y="54228"/>
                  </a:lnTo>
                  <a:lnTo>
                    <a:pt x="6362750" y="52704"/>
                  </a:lnTo>
                  <a:lnTo>
                    <a:pt x="6364274" y="50926"/>
                  </a:lnTo>
                  <a:lnTo>
                    <a:pt x="6365417" y="49022"/>
                  </a:lnTo>
                  <a:lnTo>
                    <a:pt x="6366687" y="46863"/>
                  </a:lnTo>
                  <a:lnTo>
                    <a:pt x="6367830" y="45085"/>
                  </a:lnTo>
                  <a:lnTo>
                    <a:pt x="6368846" y="42672"/>
                  </a:lnTo>
                  <a:lnTo>
                    <a:pt x="6369989" y="40513"/>
                  </a:lnTo>
                  <a:lnTo>
                    <a:pt x="6370624" y="38353"/>
                  </a:lnTo>
                  <a:lnTo>
                    <a:pt x="6371513" y="35941"/>
                  </a:lnTo>
                  <a:lnTo>
                    <a:pt x="6371894" y="33527"/>
                  </a:lnTo>
                  <a:lnTo>
                    <a:pt x="6372402" y="31115"/>
                  </a:lnTo>
                  <a:lnTo>
                    <a:pt x="6373037" y="28575"/>
                  </a:lnTo>
                  <a:lnTo>
                    <a:pt x="6373418" y="25907"/>
                  </a:lnTo>
                  <a:lnTo>
                    <a:pt x="6373418" y="23495"/>
                  </a:lnTo>
                  <a:lnTo>
                    <a:pt x="6373672" y="20700"/>
                  </a:lnTo>
                  <a:lnTo>
                    <a:pt x="6373672" y="18288"/>
                  </a:lnTo>
                  <a:lnTo>
                    <a:pt x="6373672" y="15494"/>
                  </a:lnTo>
                  <a:lnTo>
                    <a:pt x="6373672" y="13080"/>
                  </a:lnTo>
                  <a:lnTo>
                    <a:pt x="6373418" y="10287"/>
                  </a:lnTo>
                  <a:lnTo>
                    <a:pt x="6373418" y="7874"/>
                  </a:lnTo>
                  <a:lnTo>
                    <a:pt x="6372783" y="5206"/>
                  </a:lnTo>
                  <a:lnTo>
                    <a:pt x="6372402" y="2667"/>
                  </a:lnTo>
                  <a:lnTo>
                    <a:pt x="6372148" y="253"/>
                  </a:lnTo>
                  <a:lnTo>
                    <a:pt x="6405041" y="253"/>
                  </a:lnTo>
                </a:path>
                <a:path w="6883400" h="10017125">
                  <a:moveTo>
                    <a:pt x="6277025" y="85344"/>
                  </a:moveTo>
                  <a:lnTo>
                    <a:pt x="6405041" y="85344"/>
                  </a:lnTo>
                </a:path>
                <a:path w="6883400" h="10017125">
                  <a:moveTo>
                    <a:pt x="6405041" y="253"/>
                  </a:moveTo>
                  <a:lnTo>
                    <a:pt x="6439458" y="253"/>
                  </a:lnTo>
                  <a:lnTo>
                    <a:pt x="6438950" y="2413"/>
                  </a:lnTo>
                  <a:lnTo>
                    <a:pt x="6437934" y="5206"/>
                  </a:lnTo>
                  <a:lnTo>
                    <a:pt x="6437680" y="7620"/>
                  </a:lnTo>
                  <a:lnTo>
                    <a:pt x="6437426" y="10032"/>
                  </a:lnTo>
                  <a:lnTo>
                    <a:pt x="6437045" y="12826"/>
                  </a:lnTo>
                  <a:lnTo>
                    <a:pt x="6436791" y="15240"/>
                  </a:lnTo>
                  <a:lnTo>
                    <a:pt x="6436791" y="17906"/>
                  </a:lnTo>
                  <a:lnTo>
                    <a:pt x="6436791" y="20447"/>
                  </a:lnTo>
                  <a:lnTo>
                    <a:pt x="6436791" y="23114"/>
                  </a:lnTo>
                  <a:lnTo>
                    <a:pt x="6437045" y="25526"/>
                  </a:lnTo>
                  <a:lnTo>
                    <a:pt x="6437426" y="28321"/>
                  </a:lnTo>
                  <a:lnTo>
                    <a:pt x="6437680" y="30733"/>
                  </a:lnTo>
                  <a:lnTo>
                    <a:pt x="6438315" y="33147"/>
                  </a:lnTo>
                  <a:lnTo>
                    <a:pt x="6438950" y="35687"/>
                  </a:lnTo>
                  <a:lnTo>
                    <a:pt x="6439839" y="38100"/>
                  </a:lnTo>
                  <a:lnTo>
                    <a:pt x="6440474" y="40513"/>
                  </a:lnTo>
                  <a:lnTo>
                    <a:pt x="6441617" y="42672"/>
                  </a:lnTo>
                  <a:lnTo>
                    <a:pt x="6442506" y="45085"/>
                  </a:lnTo>
                  <a:lnTo>
                    <a:pt x="6443776" y="47244"/>
                  </a:lnTo>
                  <a:lnTo>
                    <a:pt x="6445046" y="49022"/>
                  </a:lnTo>
                  <a:lnTo>
                    <a:pt x="6446570" y="50926"/>
                  </a:lnTo>
                  <a:lnTo>
                    <a:pt x="6448094" y="52704"/>
                  </a:lnTo>
                  <a:lnTo>
                    <a:pt x="6449618" y="54482"/>
                  </a:lnTo>
                  <a:lnTo>
                    <a:pt x="6451396" y="56006"/>
                  </a:lnTo>
                  <a:lnTo>
                    <a:pt x="6453174" y="57530"/>
                  </a:lnTo>
                  <a:lnTo>
                    <a:pt x="6455079" y="58800"/>
                  </a:lnTo>
                  <a:lnTo>
                    <a:pt x="6457238" y="60071"/>
                  </a:lnTo>
                  <a:lnTo>
                    <a:pt x="6459270" y="60960"/>
                  </a:lnTo>
                  <a:lnTo>
                    <a:pt x="6461810" y="61595"/>
                  </a:lnTo>
                  <a:lnTo>
                    <a:pt x="6463842" y="62483"/>
                  </a:lnTo>
                  <a:lnTo>
                    <a:pt x="6466636" y="62738"/>
                  </a:lnTo>
                  <a:lnTo>
                    <a:pt x="6469049" y="63119"/>
                  </a:lnTo>
                  <a:lnTo>
                    <a:pt x="6471843" y="62738"/>
                  </a:lnTo>
                  <a:lnTo>
                    <a:pt x="6474510" y="62102"/>
                  </a:lnTo>
                  <a:lnTo>
                    <a:pt x="6477050" y="61595"/>
                  </a:lnTo>
                  <a:lnTo>
                    <a:pt x="6479463" y="60578"/>
                  </a:lnTo>
                  <a:lnTo>
                    <a:pt x="6481622" y="59690"/>
                  </a:lnTo>
                  <a:lnTo>
                    <a:pt x="6483654" y="58547"/>
                  </a:lnTo>
                  <a:lnTo>
                    <a:pt x="6485559" y="57276"/>
                  </a:lnTo>
                  <a:lnTo>
                    <a:pt x="6487718" y="56006"/>
                  </a:lnTo>
                  <a:lnTo>
                    <a:pt x="6489242" y="54228"/>
                  </a:lnTo>
                  <a:lnTo>
                    <a:pt x="6495846" y="45085"/>
                  </a:lnTo>
                  <a:lnTo>
                    <a:pt x="6497116" y="42672"/>
                  </a:lnTo>
                  <a:lnTo>
                    <a:pt x="6498005" y="40513"/>
                  </a:lnTo>
                  <a:lnTo>
                    <a:pt x="6498640" y="38353"/>
                  </a:lnTo>
                  <a:lnTo>
                    <a:pt x="6499529" y="35941"/>
                  </a:lnTo>
                  <a:lnTo>
                    <a:pt x="6500164" y="33527"/>
                  </a:lnTo>
                  <a:lnTo>
                    <a:pt x="6500418" y="31115"/>
                  </a:lnTo>
                  <a:lnTo>
                    <a:pt x="6501053" y="28575"/>
                  </a:lnTo>
                  <a:lnTo>
                    <a:pt x="6501434" y="25907"/>
                  </a:lnTo>
                  <a:lnTo>
                    <a:pt x="6501434" y="23495"/>
                  </a:lnTo>
                  <a:lnTo>
                    <a:pt x="6501688" y="20700"/>
                  </a:lnTo>
                  <a:lnTo>
                    <a:pt x="6501688" y="18288"/>
                  </a:lnTo>
                  <a:lnTo>
                    <a:pt x="6501688" y="15494"/>
                  </a:lnTo>
                  <a:lnTo>
                    <a:pt x="6501688" y="13080"/>
                  </a:lnTo>
                  <a:lnTo>
                    <a:pt x="6501434" y="10287"/>
                  </a:lnTo>
                  <a:lnTo>
                    <a:pt x="6501434" y="7874"/>
                  </a:lnTo>
                  <a:lnTo>
                    <a:pt x="6500799" y="5206"/>
                  </a:lnTo>
                  <a:lnTo>
                    <a:pt x="6500799" y="2667"/>
                  </a:lnTo>
                  <a:lnTo>
                    <a:pt x="6500164" y="253"/>
                  </a:lnTo>
                  <a:lnTo>
                    <a:pt x="6533438" y="253"/>
                  </a:lnTo>
                </a:path>
                <a:path w="6883400" h="10017125">
                  <a:moveTo>
                    <a:pt x="6405041" y="85344"/>
                  </a:moveTo>
                  <a:lnTo>
                    <a:pt x="6533438" y="85344"/>
                  </a:lnTo>
                </a:path>
                <a:path w="6883400" h="10017125">
                  <a:moveTo>
                    <a:pt x="6533438" y="253"/>
                  </a:moveTo>
                  <a:lnTo>
                    <a:pt x="6567474" y="253"/>
                  </a:lnTo>
                  <a:lnTo>
                    <a:pt x="6566966" y="2413"/>
                  </a:lnTo>
                  <a:lnTo>
                    <a:pt x="6566331" y="5206"/>
                  </a:lnTo>
                  <a:lnTo>
                    <a:pt x="6565696" y="7620"/>
                  </a:lnTo>
                  <a:lnTo>
                    <a:pt x="6565442" y="10032"/>
                  </a:lnTo>
                  <a:lnTo>
                    <a:pt x="6565061" y="12826"/>
                  </a:lnTo>
                  <a:lnTo>
                    <a:pt x="6564807" y="15240"/>
                  </a:lnTo>
                  <a:lnTo>
                    <a:pt x="6564807" y="17906"/>
                  </a:lnTo>
                  <a:lnTo>
                    <a:pt x="6564807" y="20447"/>
                  </a:lnTo>
                  <a:lnTo>
                    <a:pt x="6564807" y="23114"/>
                  </a:lnTo>
                  <a:lnTo>
                    <a:pt x="6565061" y="25526"/>
                  </a:lnTo>
                  <a:lnTo>
                    <a:pt x="6565442" y="28321"/>
                  </a:lnTo>
                  <a:lnTo>
                    <a:pt x="6565696" y="30733"/>
                  </a:lnTo>
                  <a:lnTo>
                    <a:pt x="6566331" y="33147"/>
                  </a:lnTo>
                  <a:lnTo>
                    <a:pt x="6567220" y="35687"/>
                  </a:lnTo>
                  <a:lnTo>
                    <a:pt x="6567855" y="38100"/>
                  </a:lnTo>
                  <a:lnTo>
                    <a:pt x="6568744" y="40513"/>
                  </a:lnTo>
                  <a:lnTo>
                    <a:pt x="6569633" y="42672"/>
                  </a:lnTo>
                  <a:lnTo>
                    <a:pt x="6570522" y="45085"/>
                  </a:lnTo>
                  <a:lnTo>
                    <a:pt x="6571792" y="47244"/>
                  </a:lnTo>
                  <a:lnTo>
                    <a:pt x="6573062" y="49022"/>
                  </a:lnTo>
                  <a:lnTo>
                    <a:pt x="6574586" y="50926"/>
                  </a:lnTo>
                  <a:lnTo>
                    <a:pt x="6576110" y="52704"/>
                  </a:lnTo>
                  <a:lnTo>
                    <a:pt x="6577634" y="54482"/>
                  </a:lnTo>
                  <a:lnTo>
                    <a:pt x="6579412" y="56006"/>
                  </a:lnTo>
                  <a:lnTo>
                    <a:pt x="6581190" y="57530"/>
                  </a:lnTo>
                  <a:lnTo>
                    <a:pt x="6583095" y="58800"/>
                  </a:lnTo>
                  <a:lnTo>
                    <a:pt x="6585254" y="60071"/>
                  </a:lnTo>
                  <a:lnTo>
                    <a:pt x="6587286" y="60960"/>
                  </a:lnTo>
                  <a:lnTo>
                    <a:pt x="6589826" y="61595"/>
                  </a:lnTo>
                  <a:lnTo>
                    <a:pt x="6591858" y="62483"/>
                  </a:lnTo>
                  <a:lnTo>
                    <a:pt x="6594652" y="62738"/>
                  </a:lnTo>
                  <a:lnTo>
                    <a:pt x="6597065" y="63119"/>
                  </a:lnTo>
                  <a:lnTo>
                    <a:pt x="6600113" y="62738"/>
                  </a:lnTo>
                  <a:lnTo>
                    <a:pt x="6602526" y="62102"/>
                  </a:lnTo>
                  <a:lnTo>
                    <a:pt x="6605066" y="61595"/>
                  </a:lnTo>
                  <a:lnTo>
                    <a:pt x="6607479" y="60578"/>
                  </a:lnTo>
                  <a:lnTo>
                    <a:pt x="6609638" y="59690"/>
                  </a:lnTo>
                  <a:lnTo>
                    <a:pt x="6611670" y="58547"/>
                  </a:lnTo>
                  <a:lnTo>
                    <a:pt x="6613829" y="57276"/>
                  </a:lnTo>
                  <a:lnTo>
                    <a:pt x="6615734" y="56006"/>
                  </a:lnTo>
                  <a:lnTo>
                    <a:pt x="6617258" y="54228"/>
                  </a:lnTo>
                  <a:lnTo>
                    <a:pt x="6619036" y="52704"/>
                  </a:lnTo>
                  <a:lnTo>
                    <a:pt x="6620306" y="50926"/>
                  </a:lnTo>
                  <a:lnTo>
                    <a:pt x="6621830" y="49022"/>
                  </a:lnTo>
                  <a:lnTo>
                    <a:pt x="6622973" y="46863"/>
                  </a:lnTo>
                  <a:lnTo>
                    <a:pt x="6624243" y="45085"/>
                  </a:lnTo>
                  <a:lnTo>
                    <a:pt x="6625132" y="42672"/>
                  </a:lnTo>
                  <a:lnTo>
                    <a:pt x="6626021" y="40513"/>
                  </a:lnTo>
                  <a:lnTo>
                    <a:pt x="6626656" y="38353"/>
                  </a:lnTo>
                  <a:lnTo>
                    <a:pt x="6627545" y="35941"/>
                  </a:lnTo>
                  <a:lnTo>
                    <a:pt x="6628180" y="33527"/>
                  </a:lnTo>
                  <a:lnTo>
                    <a:pt x="6628434" y="31115"/>
                  </a:lnTo>
                  <a:lnTo>
                    <a:pt x="6629069" y="28575"/>
                  </a:lnTo>
                  <a:lnTo>
                    <a:pt x="6629450" y="25907"/>
                  </a:lnTo>
                  <a:lnTo>
                    <a:pt x="6629704" y="23495"/>
                  </a:lnTo>
                  <a:lnTo>
                    <a:pt x="6629704" y="20700"/>
                  </a:lnTo>
                  <a:lnTo>
                    <a:pt x="6629958" y="18288"/>
                  </a:lnTo>
                  <a:lnTo>
                    <a:pt x="6629958" y="15494"/>
                  </a:lnTo>
                  <a:lnTo>
                    <a:pt x="6629704" y="13080"/>
                  </a:lnTo>
                  <a:lnTo>
                    <a:pt x="6629704" y="10287"/>
                  </a:lnTo>
                  <a:lnTo>
                    <a:pt x="6629450" y="7874"/>
                  </a:lnTo>
                  <a:lnTo>
                    <a:pt x="6629069" y="5206"/>
                  </a:lnTo>
                  <a:lnTo>
                    <a:pt x="6628815" y="2667"/>
                  </a:lnTo>
                  <a:lnTo>
                    <a:pt x="6628180" y="253"/>
                  </a:lnTo>
                  <a:lnTo>
                    <a:pt x="6661454" y="253"/>
                  </a:lnTo>
                </a:path>
                <a:path w="6883400" h="10017125">
                  <a:moveTo>
                    <a:pt x="6533438" y="85344"/>
                  </a:moveTo>
                  <a:lnTo>
                    <a:pt x="6661454" y="85344"/>
                  </a:lnTo>
                </a:path>
                <a:path w="6883400" h="10017125">
                  <a:moveTo>
                    <a:pt x="6661454" y="253"/>
                  </a:moveTo>
                  <a:lnTo>
                    <a:pt x="6695490" y="253"/>
                  </a:lnTo>
                  <a:lnTo>
                    <a:pt x="6694982" y="2413"/>
                  </a:lnTo>
                  <a:lnTo>
                    <a:pt x="6694347" y="5206"/>
                  </a:lnTo>
                  <a:lnTo>
                    <a:pt x="6693712" y="7620"/>
                  </a:lnTo>
                  <a:lnTo>
                    <a:pt x="6693458" y="10032"/>
                  </a:lnTo>
                  <a:lnTo>
                    <a:pt x="6693077" y="12826"/>
                  </a:lnTo>
                  <a:lnTo>
                    <a:pt x="6692823" y="15240"/>
                  </a:lnTo>
                  <a:lnTo>
                    <a:pt x="6692823" y="17906"/>
                  </a:lnTo>
                  <a:lnTo>
                    <a:pt x="6692823" y="20447"/>
                  </a:lnTo>
                  <a:lnTo>
                    <a:pt x="6692823" y="23114"/>
                  </a:lnTo>
                  <a:lnTo>
                    <a:pt x="6693077" y="25526"/>
                  </a:lnTo>
                  <a:lnTo>
                    <a:pt x="6693458" y="28321"/>
                  </a:lnTo>
                  <a:lnTo>
                    <a:pt x="6693966" y="30733"/>
                  </a:lnTo>
                  <a:lnTo>
                    <a:pt x="6694347" y="33147"/>
                  </a:lnTo>
                  <a:lnTo>
                    <a:pt x="6695236" y="35687"/>
                  </a:lnTo>
                  <a:lnTo>
                    <a:pt x="6695871" y="38100"/>
                  </a:lnTo>
                  <a:lnTo>
                    <a:pt x="6696760" y="40513"/>
                  </a:lnTo>
                  <a:lnTo>
                    <a:pt x="6697649" y="42672"/>
                  </a:lnTo>
                  <a:lnTo>
                    <a:pt x="6698538" y="45085"/>
                  </a:lnTo>
                  <a:lnTo>
                    <a:pt x="6699808" y="47244"/>
                  </a:lnTo>
                  <a:lnTo>
                    <a:pt x="6701078" y="49022"/>
                  </a:lnTo>
                  <a:lnTo>
                    <a:pt x="6702602" y="50926"/>
                  </a:lnTo>
                  <a:lnTo>
                    <a:pt x="6704126" y="52704"/>
                  </a:lnTo>
                  <a:lnTo>
                    <a:pt x="6705650" y="54482"/>
                  </a:lnTo>
                  <a:lnTo>
                    <a:pt x="6707428" y="56006"/>
                  </a:lnTo>
                  <a:lnTo>
                    <a:pt x="6709206" y="57530"/>
                  </a:lnTo>
                  <a:lnTo>
                    <a:pt x="6711365" y="58800"/>
                  </a:lnTo>
                  <a:lnTo>
                    <a:pt x="6713270" y="60071"/>
                  </a:lnTo>
                  <a:lnTo>
                    <a:pt x="6715302" y="60960"/>
                  </a:lnTo>
                  <a:lnTo>
                    <a:pt x="6717842" y="61595"/>
                  </a:lnTo>
                  <a:lnTo>
                    <a:pt x="6720255" y="62483"/>
                  </a:lnTo>
                  <a:lnTo>
                    <a:pt x="6722668" y="62738"/>
                  </a:lnTo>
                  <a:lnTo>
                    <a:pt x="6725462" y="63119"/>
                  </a:lnTo>
                  <a:lnTo>
                    <a:pt x="6728129" y="62738"/>
                  </a:lnTo>
                  <a:lnTo>
                    <a:pt x="6730542" y="62102"/>
                  </a:lnTo>
                  <a:lnTo>
                    <a:pt x="6733082" y="61595"/>
                  </a:lnTo>
                  <a:lnTo>
                    <a:pt x="6735495" y="60578"/>
                  </a:lnTo>
                  <a:lnTo>
                    <a:pt x="6737654" y="59690"/>
                  </a:lnTo>
                  <a:lnTo>
                    <a:pt x="6739686" y="58547"/>
                  </a:lnTo>
                  <a:lnTo>
                    <a:pt x="6741845" y="57276"/>
                  </a:lnTo>
                  <a:lnTo>
                    <a:pt x="6743750" y="56006"/>
                  </a:lnTo>
                  <a:lnTo>
                    <a:pt x="6745274" y="54228"/>
                  </a:lnTo>
                  <a:lnTo>
                    <a:pt x="6747052" y="52704"/>
                  </a:lnTo>
                  <a:lnTo>
                    <a:pt x="6748322" y="50926"/>
                  </a:lnTo>
                  <a:lnTo>
                    <a:pt x="6749846" y="49022"/>
                  </a:lnTo>
                  <a:lnTo>
                    <a:pt x="6750989" y="46863"/>
                  </a:lnTo>
                  <a:lnTo>
                    <a:pt x="6752259" y="45085"/>
                  </a:lnTo>
                  <a:lnTo>
                    <a:pt x="6753148" y="42672"/>
                  </a:lnTo>
                  <a:lnTo>
                    <a:pt x="6754037" y="40513"/>
                  </a:lnTo>
                  <a:lnTo>
                    <a:pt x="6754926" y="38353"/>
                  </a:lnTo>
                  <a:lnTo>
                    <a:pt x="6755561" y="35941"/>
                  </a:lnTo>
                  <a:lnTo>
                    <a:pt x="6756196" y="33527"/>
                  </a:lnTo>
                  <a:lnTo>
                    <a:pt x="6756831" y="31115"/>
                  </a:lnTo>
                  <a:lnTo>
                    <a:pt x="6757085" y="28575"/>
                  </a:lnTo>
                  <a:lnTo>
                    <a:pt x="6757466" y="25907"/>
                  </a:lnTo>
                  <a:lnTo>
                    <a:pt x="6757720" y="23495"/>
                  </a:lnTo>
                  <a:lnTo>
                    <a:pt x="6757720" y="20700"/>
                  </a:lnTo>
                  <a:lnTo>
                    <a:pt x="6757974" y="18288"/>
                  </a:lnTo>
                  <a:lnTo>
                    <a:pt x="6757974" y="15494"/>
                  </a:lnTo>
                  <a:lnTo>
                    <a:pt x="6757720" y="13080"/>
                  </a:lnTo>
                  <a:lnTo>
                    <a:pt x="6757720" y="10287"/>
                  </a:lnTo>
                  <a:lnTo>
                    <a:pt x="6757466" y="7874"/>
                  </a:lnTo>
                  <a:lnTo>
                    <a:pt x="6757085" y="5206"/>
                  </a:lnTo>
                  <a:lnTo>
                    <a:pt x="6756831" y="2667"/>
                  </a:lnTo>
                  <a:lnTo>
                    <a:pt x="6756196" y="253"/>
                  </a:lnTo>
                  <a:lnTo>
                    <a:pt x="6789470" y="253"/>
                  </a:lnTo>
                </a:path>
                <a:path w="6883400" h="10017125">
                  <a:moveTo>
                    <a:pt x="6661454" y="85344"/>
                  </a:moveTo>
                  <a:lnTo>
                    <a:pt x="6789470" y="85344"/>
                  </a:lnTo>
                </a:path>
                <a:path w="6883400" h="10017125">
                  <a:moveTo>
                    <a:pt x="6883323" y="93852"/>
                  </a:moveTo>
                  <a:lnTo>
                    <a:pt x="6883323" y="60578"/>
                  </a:lnTo>
                  <a:lnTo>
                    <a:pt x="6879894" y="61214"/>
                  </a:lnTo>
                  <a:lnTo>
                    <a:pt x="6876846" y="61595"/>
                  </a:lnTo>
                  <a:lnTo>
                    <a:pt x="6873544" y="62102"/>
                  </a:lnTo>
                  <a:lnTo>
                    <a:pt x="6870242" y="62483"/>
                  </a:lnTo>
                  <a:lnTo>
                    <a:pt x="6866813" y="62738"/>
                  </a:lnTo>
                  <a:lnTo>
                    <a:pt x="6863765" y="62738"/>
                  </a:lnTo>
                  <a:lnTo>
                    <a:pt x="6860463" y="62483"/>
                  </a:lnTo>
                  <a:lnTo>
                    <a:pt x="6857415" y="61849"/>
                  </a:lnTo>
                  <a:lnTo>
                    <a:pt x="6853986" y="61214"/>
                  </a:lnTo>
                  <a:lnTo>
                    <a:pt x="6838492" y="52704"/>
                  </a:lnTo>
                  <a:lnTo>
                    <a:pt x="6835444" y="49911"/>
                  </a:lnTo>
                  <a:lnTo>
                    <a:pt x="6832396" y="46608"/>
                  </a:lnTo>
                  <a:lnTo>
                    <a:pt x="6829983" y="43561"/>
                  </a:lnTo>
                  <a:lnTo>
                    <a:pt x="6827570" y="40258"/>
                  </a:lnTo>
                  <a:lnTo>
                    <a:pt x="6818680" y="20447"/>
                  </a:lnTo>
                  <a:lnTo>
                    <a:pt x="6818680" y="17399"/>
                  </a:lnTo>
                  <a:lnTo>
                    <a:pt x="6818426" y="14604"/>
                  </a:lnTo>
                  <a:lnTo>
                    <a:pt x="6818680" y="11811"/>
                  </a:lnTo>
                  <a:lnTo>
                    <a:pt x="6819315" y="9144"/>
                  </a:lnTo>
                  <a:lnTo>
                    <a:pt x="6819950" y="6096"/>
                  </a:lnTo>
                  <a:lnTo>
                    <a:pt x="6820839" y="3301"/>
                  </a:lnTo>
                  <a:lnTo>
                    <a:pt x="6821982" y="253"/>
                  </a:lnTo>
                  <a:lnTo>
                    <a:pt x="6789470" y="253"/>
                  </a:lnTo>
                </a:path>
                <a:path w="6883400" h="10017125">
                  <a:moveTo>
                    <a:pt x="6797598" y="93852"/>
                  </a:moveTo>
                  <a:lnTo>
                    <a:pt x="6797598" y="85344"/>
                  </a:lnTo>
                  <a:lnTo>
                    <a:pt x="6789470" y="85344"/>
                  </a:lnTo>
                </a:path>
                <a:path w="6883400" h="10017125">
                  <a:moveTo>
                    <a:pt x="6883323" y="219075"/>
                  </a:moveTo>
                  <a:lnTo>
                    <a:pt x="6883323" y="185293"/>
                  </a:lnTo>
                  <a:lnTo>
                    <a:pt x="6880910" y="185927"/>
                  </a:lnTo>
                  <a:lnTo>
                    <a:pt x="6878370" y="186563"/>
                  </a:lnTo>
                  <a:lnTo>
                    <a:pt x="6875957" y="187071"/>
                  </a:lnTo>
                  <a:lnTo>
                    <a:pt x="6873290" y="187451"/>
                  </a:lnTo>
                  <a:lnTo>
                    <a:pt x="6870750" y="187705"/>
                  </a:lnTo>
                  <a:lnTo>
                    <a:pt x="6868083" y="188087"/>
                  </a:lnTo>
                  <a:lnTo>
                    <a:pt x="6865670" y="188087"/>
                  </a:lnTo>
                  <a:lnTo>
                    <a:pt x="6862876" y="188087"/>
                  </a:lnTo>
                  <a:lnTo>
                    <a:pt x="6860463" y="188087"/>
                  </a:lnTo>
                  <a:lnTo>
                    <a:pt x="6857669" y="187705"/>
                  </a:lnTo>
                  <a:lnTo>
                    <a:pt x="6845223" y="185039"/>
                  </a:lnTo>
                  <a:lnTo>
                    <a:pt x="6842810" y="184403"/>
                  </a:lnTo>
                  <a:lnTo>
                    <a:pt x="6840651" y="183515"/>
                  </a:lnTo>
                  <a:lnTo>
                    <a:pt x="6838492" y="182245"/>
                  </a:lnTo>
                  <a:lnTo>
                    <a:pt x="6836333" y="180975"/>
                  </a:lnTo>
                  <a:lnTo>
                    <a:pt x="6834174" y="179831"/>
                  </a:lnTo>
                  <a:lnTo>
                    <a:pt x="6832396" y="178307"/>
                  </a:lnTo>
                  <a:lnTo>
                    <a:pt x="6830618" y="177038"/>
                  </a:lnTo>
                  <a:lnTo>
                    <a:pt x="6821728" y="163702"/>
                  </a:lnTo>
                  <a:lnTo>
                    <a:pt x="6820839" y="161163"/>
                  </a:lnTo>
                  <a:lnTo>
                    <a:pt x="6820458" y="158750"/>
                  </a:lnTo>
                  <a:lnTo>
                    <a:pt x="6820204" y="156082"/>
                  </a:lnTo>
                  <a:lnTo>
                    <a:pt x="6820458" y="153289"/>
                  </a:lnTo>
                  <a:lnTo>
                    <a:pt x="6821093" y="150875"/>
                  </a:lnTo>
                  <a:lnTo>
                    <a:pt x="6821728" y="148463"/>
                  </a:lnTo>
                  <a:lnTo>
                    <a:pt x="6822617" y="145923"/>
                  </a:lnTo>
                  <a:lnTo>
                    <a:pt x="6823506" y="143891"/>
                  </a:lnTo>
                  <a:lnTo>
                    <a:pt x="6824776" y="141731"/>
                  </a:lnTo>
                  <a:lnTo>
                    <a:pt x="6826046" y="139826"/>
                  </a:lnTo>
                  <a:lnTo>
                    <a:pt x="6827189" y="138049"/>
                  </a:lnTo>
                  <a:lnTo>
                    <a:pt x="6829094" y="136525"/>
                  </a:lnTo>
                  <a:lnTo>
                    <a:pt x="6830618" y="134747"/>
                  </a:lnTo>
                  <a:lnTo>
                    <a:pt x="6832396" y="133476"/>
                  </a:lnTo>
                  <a:lnTo>
                    <a:pt x="6834174" y="131952"/>
                  </a:lnTo>
                  <a:lnTo>
                    <a:pt x="6836333" y="130682"/>
                  </a:lnTo>
                  <a:lnTo>
                    <a:pt x="6838492" y="129794"/>
                  </a:lnTo>
                  <a:lnTo>
                    <a:pt x="6840651" y="128904"/>
                  </a:lnTo>
                  <a:lnTo>
                    <a:pt x="6855002" y="124968"/>
                  </a:lnTo>
                  <a:lnTo>
                    <a:pt x="6857415" y="124587"/>
                  </a:lnTo>
                  <a:lnTo>
                    <a:pt x="6860082" y="124332"/>
                  </a:lnTo>
                  <a:lnTo>
                    <a:pt x="6862622" y="124078"/>
                  </a:lnTo>
                  <a:lnTo>
                    <a:pt x="6865289" y="124078"/>
                  </a:lnTo>
                  <a:lnTo>
                    <a:pt x="6867702" y="124078"/>
                  </a:lnTo>
                  <a:lnTo>
                    <a:pt x="6870496" y="124078"/>
                  </a:lnTo>
                  <a:lnTo>
                    <a:pt x="6872909" y="124332"/>
                  </a:lnTo>
                  <a:lnTo>
                    <a:pt x="6875703" y="124587"/>
                  </a:lnTo>
                  <a:lnTo>
                    <a:pt x="6878116" y="124968"/>
                  </a:lnTo>
                  <a:lnTo>
                    <a:pt x="6880910" y="125222"/>
                  </a:lnTo>
                  <a:lnTo>
                    <a:pt x="6883323" y="125602"/>
                  </a:lnTo>
                  <a:lnTo>
                    <a:pt x="6883323" y="93852"/>
                  </a:lnTo>
                </a:path>
                <a:path w="6883400" h="10017125">
                  <a:moveTo>
                    <a:pt x="6797598" y="219075"/>
                  </a:moveTo>
                  <a:lnTo>
                    <a:pt x="6797598" y="93852"/>
                  </a:lnTo>
                </a:path>
                <a:path w="6883400" h="10017125">
                  <a:moveTo>
                    <a:pt x="6883323" y="344043"/>
                  </a:moveTo>
                  <a:lnTo>
                    <a:pt x="6883323" y="310261"/>
                  </a:lnTo>
                  <a:lnTo>
                    <a:pt x="6880910" y="310896"/>
                  </a:lnTo>
                  <a:lnTo>
                    <a:pt x="6878370" y="311785"/>
                  </a:lnTo>
                  <a:lnTo>
                    <a:pt x="6875957" y="312039"/>
                  </a:lnTo>
                  <a:lnTo>
                    <a:pt x="6873290" y="312420"/>
                  </a:lnTo>
                  <a:lnTo>
                    <a:pt x="6870750" y="312674"/>
                  </a:lnTo>
                  <a:lnTo>
                    <a:pt x="6868083" y="313054"/>
                  </a:lnTo>
                  <a:lnTo>
                    <a:pt x="6865670" y="313054"/>
                  </a:lnTo>
                  <a:lnTo>
                    <a:pt x="6862876" y="313054"/>
                  </a:lnTo>
                  <a:lnTo>
                    <a:pt x="6860463" y="313054"/>
                  </a:lnTo>
                  <a:lnTo>
                    <a:pt x="6857669" y="312674"/>
                  </a:lnTo>
                  <a:lnTo>
                    <a:pt x="6855256" y="312420"/>
                  </a:lnTo>
                  <a:lnTo>
                    <a:pt x="6836333" y="305943"/>
                  </a:lnTo>
                  <a:lnTo>
                    <a:pt x="6834174" y="304800"/>
                  </a:lnTo>
                  <a:lnTo>
                    <a:pt x="6832396" y="303529"/>
                  </a:lnTo>
                  <a:lnTo>
                    <a:pt x="6830618" y="302005"/>
                  </a:lnTo>
                  <a:lnTo>
                    <a:pt x="6828713" y="300481"/>
                  </a:lnTo>
                  <a:lnTo>
                    <a:pt x="6821728" y="288671"/>
                  </a:lnTo>
                  <a:lnTo>
                    <a:pt x="6820839" y="286130"/>
                  </a:lnTo>
                  <a:lnTo>
                    <a:pt x="6820458" y="283718"/>
                  </a:lnTo>
                  <a:lnTo>
                    <a:pt x="6820204" y="281304"/>
                  </a:lnTo>
                  <a:lnTo>
                    <a:pt x="6824776" y="266953"/>
                  </a:lnTo>
                  <a:lnTo>
                    <a:pt x="6826046" y="264795"/>
                  </a:lnTo>
                  <a:lnTo>
                    <a:pt x="6827189" y="263017"/>
                  </a:lnTo>
                  <a:lnTo>
                    <a:pt x="6829094" y="261493"/>
                  </a:lnTo>
                  <a:lnTo>
                    <a:pt x="6830618" y="259969"/>
                  </a:lnTo>
                  <a:lnTo>
                    <a:pt x="6832396" y="258445"/>
                  </a:lnTo>
                  <a:lnTo>
                    <a:pt x="6834174" y="257175"/>
                  </a:lnTo>
                  <a:lnTo>
                    <a:pt x="6836333" y="256031"/>
                  </a:lnTo>
                  <a:lnTo>
                    <a:pt x="6838492" y="254762"/>
                  </a:lnTo>
                  <a:lnTo>
                    <a:pt x="6840651" y="253873"/>
                  </a:lnTo>
                  <a:lnTo>
                    <a:pt x="6842810" y="252983"/>
                  </a:lnTo>
                  <a:lnTo>
                    <a:pt x="6845223" y="252095"/>
                  </a:lnTo>
                  <a:lnTo>
                    <a:pt x="6847382" y="251460"/>
                  </a:lnTo>
                  <a:lnTo>
                    <a:pt x="6849795" y="250825"/>
                  </a:lnTo>
                  <a:lnTo>
                    <a:pt x="6852208" y="250190"/>
                  </a:lnTo>
                  <a:lnTo>
                    <a:pt x="6855002" y="249936"/>
                  </a:lnTo>
                  <a:lnTo>
                    <a:pt x="6857415" y="249554"/>
                  </a:lnTo>
                  <a:lnTo>
                    <a:pt x="6860082" y="249300"/>
                  </a:lnTo>
                  <a:lnTo>
                    <a:pt x="6862622" y="249300"/>
                  </a:lnTo>
                  <a:lnTo>
                    <a:pt x="6865289" y="249047"/>
                  </a:lnTo>
                  <a:lnTo>
                    <a:pt x="6867702" y="249047"/>
                  </a:lnTo>
                  <a:lnTo>
                    <a:pt x="6870496" y="249300"/>
                  </a:lnTo>
                  <a:lnTo>
                    <a:pt x="6872909" y="249300"/>
                  </a:lnTo>
                  <a:lnTo>
                    <a:pt x="6875703" y="249554"/>
                  </a:lnTo>
                  <a:lnTo>
                    <a:pt x="6878116" y="249936"/>
                  </a:lnTo>
                  <a:lnTo>
                    <a:pt x="6880910" y="250190"/>
                  </a:lnTo>
                  <a:lnTo>
                    <a:pt x="6883323" y="250825"/>
                  </a:lnTo>
                  <a:lnTo>
                    <a:pt x="6883323" y="219075"/>
                  </a:lnTo>
                </a:path>
                <a:path w="6883400" h="10017125">
                  <a:moveTo>
                    <a:pt x="6797598" y="344043"/>
                  </a:moveTo>
                  <a:lnTo>
                    <a:pt x="6797598" y="219075"/>
                  </a:lnTo>
                </a:path>
                <a:path w="6883400" h="10017125">
                  <a:moveTo>
                    <a:pt x="6883323" y="469011"/>
                  </a:moveTo>
                  <a:lnTo>
                    <a:pt x="6883323" y="435228"/>
                  </a:lnTo>
                  <a:lnTo>
                    <a:pt x="6880910" y="435864"/>
                  </a:lnTo>
                  <a:lnTo>
                    <a:pt x="6878370" y="436752"/>
                  </a:lnTo>
                  <a:lnTo>
                    <a:pt x="6875957" y="437006"/>
                  </a:lnTo>
                  <a:lnTo>
                    <a:pt x="6873290" y="437388"/>
                  </a:lnTo>
                  <a:lnTo>
                    <a:pt x="6870750" y="437642"/>
                  </a:lnTo>
                  <a:lnTo>
                    <a:pt x="6868083" y="438023"/>
                  </a:lnTo>
                  <a:lnTo>
                    <a:pt x="6865670" y="438023"/>
                  </a:lnTo>
                  <a:lnTo>
                    <a:pt x="6862876" y="438023"/>
                  </a:lnTo>
                  <a:lnTo>
                    <a:pt x="6860463" y="438023"/>
                  </a:lnTo>
                  <a:lnTo>
                    <a:pt x="6857669" y="437642"/>
                  </a:lnTo>
                  <a:lnTo>
                    <a:pt x="6855256" y="437388"/>
                  </a:lnTo>
                  <a:lnTo>
                    <a:pt x="6838492" y="432180"/>
                  </a:lnTo>
                  <a:lnTo>
                    <a:pt x="6836333" y="430911"/>
                  </a:lnTo>
                  <a:lnTo>
                    <a:pt x="6834174" y="429768"/>
                  </a:lnTo>
                  <a:lnTo>
                    <a:pt x="6832396" y="428498"/>
                  </a:lnTo>
                  <a:lnTo>
                    <a:pt x="6830618" y="426974"/>
                  </a:lnTo>
                  <a:lnTo>
                    <a:pt x="6828713" y="425450"/>
                  </a:lnTo>
                  <a:lnTo>
                    <a:pt x="6821728" y="413639"/>
                  </a:lnTo>
                  <a:lnTo>
                    <a:pt x="6820839" y="411099"/>
                  </a:lnTo>
                  <a:lnTo>
                    <a:pt x="6820458" y="408686"/>
                  </a:lnTo>
                  <a:lnTo>
                    <a:pt x="6820204" y="406273"/>
                  </a:lnTo>
                  <a:lnTo>
                    <a:pt x="6820458" y="403478"/>
                  </a:lnTo>
                  <a:lnTo>
                    <a:pt x="6821093" y="400812"/>
                  </a:lnTo>
                  <a:lnTo>
                    <a:pt x="6821728" y="398399"/>
                  </a:lnTo>
                  <a:lnTo>
                    <a:pt x="6822617" y="396240"/>
                  </a:lnTo>
                  <a:lnTo>
                    <a:pt x="6823506" y="393826"/>
                  </a:lnTo>
                  <a:lnTo>
                    <a:pt x="6824776" y="391922"/>
                  </a:lnTo>
                  <a:lnTo>
                    <a:pt x="6826046" y="389763"/>
                  </a:lnTo>
                  <a:lnTo>
                    <a:pt x="6827189" y="387985"/>
                  </a:lnTo>
                  <a:lnTo>
                    <a:pt x="6829094" y="386461"/>
                  </a:lnTo>
                  <a:lnTo>
                    <a:pt x="6830618" y="384937"/>
                  </a:lnTo>
                  <a:lnTo>
                    <a:pt x="6832396" y="383413"/>
                  </a:lnTo>
                  <a:lnTo>
                    <a:pt x="6834174" y="382143"/>
                  </a:lnTo>
                  <a:lnTo>
                    <a:pt x="6836333" y="381000"/>
                  </a:lnTo>
                  <a:lnTo>
                    <a:pt x="6838492" y="379729"/>
                  </a:lnTo>
                  <a:lnTo>
                    <a:pt x="6840651" y="378841"/>
                  </a:lnTo>
                  <a:lnTo>
                    <a:pt x="6842810" y="377951"/>
                  </a:lnTo>
                  <a:lnTo>
                    <a:pt x="6845223" y="377063"/>
                  </a:lnTo>
                  <a:lnTo>
                    <a:pt x="6847382" y="376427"/>
                  </a:lnTo>
                  <a:lnTo>
                    <a:pt x="6849795" y="375793"/>
                  </a:lnTo>
                  <a:lnTo>
                    <a:pt x="6852208" y="375157"/>
                  </a:lnTo>
                  <a:lnTo>
                    <a:pt x="6855002" y="374903"/>
                  </a:lnTo>
                  <a:lnTo>
                    <a:pt x="6857415" y="374523"/>
                  </a:lnTo>
                  <a:lnTo>
                    <a:pt x="6860082" y="374269"/>
                  </a:lnTo>
                  <a:lnTo>
                    <a:pt x="6862622" y="374269"/>
                  </a:lnTo>
                  <a:lnTo>
                    <a:pt x="6865289" y="374015"/>
                  </a:lnTo>
                  <a:lnTo>
                    <a:pt x="6867702" y="374015"/>
                  </a:lnTo>
                  <a:lnTo>
                    <a:pt x="6870496" y="374269"/>
                  </a:lnTo>
                  <a:lnTo>
                    <a:pt x="6872909" y="374269"/>
                  </a:lnTo>
                  <a:lnTo>
                    <a:pt x="6875703" y="374523"/>
                  </a:lnTo>
                  <a:lnTo>
                    <a:pt x="6878116" y="374903"/>
                  </a:lnTo>
                  <a:lnTo>
                    <a:pt x="6880910" y="375157"/>
                  </a:lnTo>
                  <a:lnTo>
                    <a:pt x="6883323" y="375793"/>
                  </a:lnTo>
                  <a:lnTo>
                    <a:pt x="6883323" y="344043"/>
                  </a:lnTo>
                </a:path>
                <a:path w="6883400" h="10017125">
                  <a:moveTo>
                    <a:pt x="6797598" y="469011"/>
                  </a:moveTo>
                  <a:lnTo>
                    <a:pt x="6797598" y="344043"/>
                  </a:lnTo>
                </a:path>
                <a:path w="6883400" h="10017125">
                  <a:moveTo>
                    <a:pt x="6883323" y="593978"/>
                  </a:moveTo>
                  <a:lnTo>
                    <a:pt x="6883323" y="560197"/>
                  </a:lnTo>
                  <a:lnTo>
                    <a:pt x="6880910" y="561086"/>
                  </a:lnTo>
                  <a:lnTo>
                    <a:pt x="6878370" y="561721"/>
                  </a:lnTo>
                  <a:lnTo>
                    <a:pt x="6875957" y="561975"/>
                  </a:lnTo>
                  <a:lnTo>
                    <a:pt x="6873290" y="562355"/>
                  </a:lnTo>
                  <a:lnTo>
                    <a:pt x="6870750" y="562610"/>
                  </a:lnTo>
                  <a:lnTo>
                    <a:pt x="6868083" y="562991"/>
                  </a:lnTo>
                  <a:lnTo>
                    <a:pt x="6865670" y="562991"/>
                  </a:lnTo>
                  <a:lnTo>
                    <a:pt x="6862876" y="562991"/>
                  </a:lnTo>
                  <a:lnTo>
                    <a:pt x="6860463" y="562991"/>
                  </a:lnTo>
                  <a:lnTo>
                    <a:pt x="6857669" y="562610"/>
                  </a:lnTo>
                  <a:lnTo>
                    <a:pt x="6855256" y="562355"/>
                  </a:lnTo>
                  <a:lnTo>
                    <a:pt x="6852462" y="561975"/>
                  </a:lnTo>
                  <a:lnTo>
                    <a:pt x="6850049" y="561467"/>
                  </a:lnTo>
                  <a:lnTo>
                    <a:pt x="6847636" y="560831"/>
                  </a:lnTo>
                  <a:lnTo>
                    <a:pt x="6845223" y="560197"/>
                  </a:lnTo>
                  <a:lnTo>
                    <a:pt x="6842810" y="559307"/>
                  </a:lnTo>
                  <a:lnTo>
                    <a:pt x="6840651" y="558419"/>
                  </a:lnTo>
                  <a:lnTo>
                    <a:pt x="6838492" y="557149"/>
                  </a:lnTo>
                  <a:lnTo>
                    <a:pt x="6836333" y="555878"/>
                  </a:lnTo>
                  <a:lnTo>
                    <a:pt x="6834174" y="554736"/>
                  </a:lnTo>
                  <a:lnTo>
                    <a:pt x="6832396" y="553466"/>
                  </a:lnTo>
                  <a:lnTo>
                    <a:pt x="6830618" y="551942"/>
                  </a:lnTo>
                  <a:lnTo>
                    <a:pt x="6828713" y="550418"/>
                  </a:lnTo>
                  <a:lnTo>
                    <a:pt x="6821728" y="538606"/>
                  </a:lnTo>
                  <a:lnTo>
                    <a:pt x="6820839" y="536067"/>
                  </a:lnTo>
                  <a:lnTo>
                    <a:pt x="6820458" y="533653"/>
                  </a:lnTo>
                  <a:lnTo>
                    <a:pt x="6820204" y="531241"/>
                  </a:lnTo>
                  <a:lnTo>
                    <a:pt x="6820458" y="528447"/>
                  </a:lnTo>
                  <a:lnTo>
                    <a:pt x="6821093" y="525779"/>
                  </a:lnTo>
                  <a:lnTo>
                    <a:pt x="6821728" y="523367"/>
                  </a:lnTo>
                  <a:lnTo>
                    <a:pt x="6822617" y="521207"/>
                  </a:lnTo>
                  <a:lnTo>
                    <a:pt x="6823506" y="518795"/>
                  </a:lnTo>
                  <a:lnTo>
                    <a:pt x="6824776" y="516890"/>
                  </a:lnTo>
                  <a:lnTo>
                    <a:pt x="6826046" y="514730"/>
                  </a:lnTo>
                  <a:lnTo>
                    <a:pt x="6827189" y="512952"/>
                  </a:lnTo>
                  <a:lnTo>
                    <a:pt x="6829094" y="511428"/>
                  </a:lnTo>
                  <a:lnTo>
                    <a:pt x="6830618" y="509904"/>
                  </a:lnTo>
                  <a:lnTo>
                    <a:pt x="6832396" y="508380"/>
                  </a:lnTo>
                  <a:lnTo>
                    <a:pt x="6834174" y="507111"/>
                  </a:lnTo>
                  <a:lnTo>
                    <a:pt x="6836333" y="505968"/>
                  </a:lnTo>
                  <a:lnTo>
                    <a:pt x="6838492" y="504698"/>
                  </a:lnTo>
                  <a:lnTo>
                    <a:pt x="6852208" y="500506"/>
                  </a:lnTo>
                  <a:lnTo>
                    <a:pt x="6855002" y="499872"/>
                  </a:lnTo>
                  <a:lnTo>
                    <a:pt x="6857415" y="499491"/>
                  </a:lnTo>
                  <a:lnTo>
                    <a:pt x="6860082" y="499237"/>
                  </a:lnTo>
                  <a:lnTo>
                    <a:pt x="6862622" y="499237"/>
                  </a:lnTo>
                  <a:lnTo>
                    <a:pt x="6865289" y="498982"/>
                  </a:lnTo>
                  <a:lnTo>
                    <a:pt x="6867702" y="498982"/>
                  </a:lnTo>
                  <a:lnTo>
                    <a:pt x="6870496" y="499237"/>
                  </a:lnTo>
                  <a:lnTo>
                    <a:pt x="6872909" y="499237"/>
                  </a:lnTo>
                  <a:lnTo>
                    <a:pt x="6875703" y="499491"/>
                  </a:lnTo>
                  <a:lnTo>
                    <a:pt x="6878116" y="499872"/>
                  </a:lnTo>
                  <a:lnTo>
                    <a:pt x="6880910" y="500125"/>
                  </a:lnTo>
                  <a:lnTo>
                    <a:pt x="6883323" y="500761"/>
                  </a:lnTo>
                  <a:lnTo>
                    <a:pt x="6883323" y="469011"/>
                  </a:lnTo>
                </a:path>
                <a:path w="6883400" h="10017125">
                  <a:moveTo>
                    <a:pt x="6797598" y="593978"/>
                  </a:moveTo>
                  <a:lnTo>
                    <a:pt x="6797598" y="469011"/>
                  </a:lnTo>
                </a:path>
                <a:path w="6883400" h="10017125">
                  <a:moveTo>
                    <a:pt x="6883323" y="718947"/>
                  </a:moveTo>
                  <a:lnTo>
                    <a:pt x="6883323" y="685419"/>
                  </a:lnTo>
                  <a:lnTo>
                    <a:pt x="6880910" y="686053"/>
                  </a:lnTo>
                  <a:lnTo>
                    <a:pt x="6878370" y="686689"/>
                  </a:lnTo>
                  <a:lnTo>
                    <a:pt x="6875957" y="686943"/>
                  </a:lnTo>
                  <a:lnTo>
                    <a:pt x="6873290" y="687577"/>
                  </a:lnTo>
                  <a:lnTo>
                    <a:pt x="6870750" y="687958"/>
                  </a:lnTo>
                  <a:lnTo>
                    <a:pt x="6857669" y="687958"/>
                  </a:lnTo>
                  <a:lnTo>
                    <a:pt x="6855256" y="687324"/>
                  </a:lnTo>
                  <a:lnTo>
                    <a:pt x="6852462" y="686943"/>
                  </a:lnTo>
                  <a:lnTo>
                    <a:pt x="6850049" y="686435"/>
                  </a:lnTo>
                  <a:lnTo>
                    <a:pt x="6847636" y="685800"/>
                  </a:lnTo>
                  <a:lnTo>
                    <a:pt x="6845223" y="685165"/>
                  </a:lnTo>
                  <a:lnTo>
                    <a:pt x="6832396" y="678433"/>
                  </a:lnTo>
                  <a:lnTo>
                    <a:pt x="6830618" y="676910"/>
                  </a:lnTo>
                  <a:lnTo>
                    <a:pt x="6828713" y="675386"/>
                  </a:lnTo>
                  <a:lnTo>
                    <a:pt x="6827189" y="673607"/>
                  </a:lnTo>
                  <a:lnTo>
                    <a:pt x="6825665" y="672083"/>
                  </a:lnTo>
                  <a:lnTo>
                    <a:pt x="6824522" y="669925"/>
                  </a:lnTo>
                  <a:lnTo>
                    <a:pt x="6823252" y="668147"/>
                  </a:lnTo>
                  <a:lnTo>
                    <a:pt x="6822363" y="665606"/>
                  </a:lnTo>
                  <a:lnTo>
                    <a:pt x="6821728" y="663575"/>
                  </a:lnTo>
                  <a:lnTo>
                    <a:pt x="6820839" y="661416"/>
                  </a:lnTo>
                  <a:lnTo>
                    <a:pt x="6820458" y="658622"/>
                  </a:lnTo>
                  <a:lnTo>
                    <a:pt x="6820204" y="656208"/>
                  </a:lnTo>
                  <a:lnTo>
                    <a:pt x="6820458" y="653415"/>
                  </a:lnTo>
                  <a:lnTo>
                    <a:pt x="6821093" y="651001"/>
                  </a:lnTo>
                  <a:lnTo>
                    <a:pt x="6821728" y="648335"/>
                  </a:lnTo>
                  <a:lnTo>
                    <a:pt x="6822617" y="646176"/>
                  </a:lnTo>
                  <a:lnTo>
                    <a:pt x="6823506" y="644017"/>
                  </a:lnTo>
                  <a:lnTo>
                    <a:pt x="6824776" y="641857"/>
                  </a:lnTo>
                  <a:lnTo>
                    <a:pt x="6826046" y="640079"/>
                  </a:lnTo>
                  <a:lnTo>
                    <a:pt x="6827189" y="637921"/>
                  </a:lnTo>
                  <a:lnTo>
                    <a:pt x="6829094" y="636397"/>
                  </a:lnTo>
                  <a:lnTo>
                    <a:pt x="6830618" y="634873"/>
                  </a:lnTo>
                  <a:lnTo>
                    <a:pt x="6832396" y="633349"/>
                  </a:lnTo>
                  <a:lnTo>
                    <a:pt x="6834174" y="632078"/>
                  </a:lnTo>
                  <a:lnTo>
                    <a:pt x="6836333" y="630936"/>
                  </a:lnTo>
                  <a:lnTo>
                    <a:pt x="6838492" y="629666"/>
                  </a:lnTo>
                  <a:lnTo>
                    <a:pt x="6840651" y="628776"/>
                  </a:lnTo>
                  <a:lnTo>
                    <a:pt x="6842810" y="627888"/>
                  </a:lnTo>
                  <a:lnTo>
                    <a:pt x="6845223" y="627252"/>
                  </a:lnTo>
                  <a:lnTo>
                    <a:pt x="6847382" y="626364"/>
                  </a:lnTo>
                  <a:lnTo>
                    <a:pt x="6849795" y="625728"/>
                  </a:lnTo>
                  <a:lnTo>
                    <a:pt x="6852208" y="625475"/>
                  </a:lnTo>
                  <a:lnTo>
                    <a:pt x="6855002" y="624840"/>
                  </a:lnTo>
                  <a:lnTo>
                    <a:pt x="6857415" y="624458"/>
                  </a:lnTo>
                  <a:lnTo>
                    <a:pt x="6860082" y="624458"/>
                  </a:lnTo>
                  <a:lnTo>
                    <a:pt x="6862622" y="624204"/>
                  </a:lnTo>
                  <a:lnTo>
                    <a:pt x="6865289" y="624204"/>
                  </a:lnTo>
                  <a:lnTo>
                    <a:pt x="6867702" y="624204"/>
                  </a:lnTo>
                  <a:lnTo>
                    <a:pt x="6870496" y="624204"/>
                  </a:lnTo>
                  <a:lnTo>
                    <a:pt x="6872909" y="624458"/>
                  </a:lnTo>
                  <a:lnTo>
                    <a:pt x="6875703" y="624458"/>
                  </a:lnTo>
                  <a:lnTo>
                    <a:pt x="6878116" y="624840"/>
                  </a:lnTo>
                  <a:lnTo>
                    <a:pt x="6880910" y="625094"/>
                  </a:lnTo>
                  <a:lnTo>
                    <a:pt x="6883323" y="625728"/>
                  </a:lnTo>
                  <a:lnTo>
                    <a:pt x="6883323" y="593978"/>
                  </a:lnTo>
                </a:path>
                <a:path w="6883400" h="10017125">
                  <a:moveTo>
                    <a:pt x="6797598" y="718947"/>
                  </a:moveTo>
                  <a:lnTo>
                    <a:pt x="6797598" y="593978"/>
                  </a:lnTo>
                </a:path>
                <a:path w="6883400" h="10017125">
                  <a:moveTo>
                    <a:pt x="6883323" y="843915"/>
                  </a:moveTo>
                  <a:lnTo>
                    <a:pt x="6883323" y="810387"/>
                  </a:lnTo>
                  <a:lnTo>
                    <a:pt x="6880910" y="811022"/>
                  </a:lnTo>
                  <a:lnTo>
                    <a:pt x="6878370" y="811656"/>
                  </a:lnTo>
                  <a:lnTo>
                    <a:pt x="6875957" y="812292"/>
                  </a:lnTo>
                  <a:lnTo>
                    <a:pt x="6873290" y="812546"/>
                  </a:lnTo>
                  <a:lnTo>
                    <a:pt x="6870750" y="812926"/>
                  </a:lnTo>
                  <a:lnTo>
                    <a:pt x="6868083" y="812926"/>
                  </a:lnTo>
                  <a:lnTo>
                    <a:pt x="6865670" y="813180"/>
                  </a:lnTo>
                  <a:lnTo>
                    <a:pt x="6862876" y="813180"/>
                  </a:lnTo>
                  <a:lnTo>
                    <a:pt x="6860463" y="812926"/>
                  </a:lnTo>
                  <a:lnTo>
                    <a:pt x="6857669" y="812926"/>
                  </a:lnTo>
                  <a:lnTo>
                    <a:pt x="6855256" y="812292"/>
                  </a:lnTo>
                  <a:lnTo>
                    <a:pt x="6832396" y="803401"/>
                  </a:lnTo>
                  <a:lnTo>
                    <a:pt x="6830618" y="801877"/>
                  </a:lnTo>
                  <a:lnTo>
                    <a:pt x="6828713" y="800353"/>
                  </a:lnTo>
                  <a:lnTo>
                    <a:pt x="6827189" y="798829"/>
                  </a:lnTo>
                  <a:lnTo>
                    <a:pt x="6825665" y="797051"/>
                  </a:lnTo>
                  <a:lnTo>
                    <a:pt x="6824522" y="794893"/>
                  </a:lnTo>
                  <a:lnTo>
                    <a:pt x="6823252" y="793115"/>
                  </a:lnTo>
                  <a:lnTo>
                    <a:pt x="6822363" y="790955"/>
                  </a:lnTo>
                  <a:lnTo>
                    <a:pt x="6821728" y="788543"/>
                  </a:lnTo>
                  <a:lnTo>
                    <a:pt x="6820839" y="786383"/>
                  </a:lnTo>
                  <a:lnTo>
                    <a:pt x="6820458" y="783590"/>
                  </a:lnTo>
                  <a:lnTo>
                    <a:pt x="6820204" y="781176"/>
                  </a:lnTo>
                  <a:lnTo>
                    <a:pt x="6820458" y="778382"/>
                  </a:lnTo>
                  <a:lnTo>
                    <a:pt x="6821093" y="775970"/>
                  </a:lnTo>
                  <a:lnTo>
                    <a:pt x="6821728" y="773556"/>
                  </a:lnTo>
                  <a:lnTo>
                    <a:pt x="6822617" y="771144"/>
                  </a:lnTo>
                  <a:lnTo>
                    <a:pt x="6823506" y="768985"/>
                  </a:lnTo>
                  <a:lnTo>
                    <a:pt x="6824776" y="766826"/>
                  </a:lnTo>
                  <a:lnTo>
                    <a:pt x="6826046" y="765048"/>
                  </a:lnTo>
                  <a:lnTo>
                    <a:pt x="6827189" y="763143"/>
                  </a:lnTo>
                  <a:lnTo>
                    <a:pt x="6829094" y="761365"/>
                  </a:lnTo>
                  <a:lnTo>
                    <a:pt x="6830618" y="759841"/>
                  </a:lnTo>
                  <a:lnTo>
                    <a:pt x="6832396" y="758317"/>
                  </a:lnTo>
                  <a:lnTo>
                    <a:pt x="6834174" y="757047"/>
                  </a:lnTo>
                  <a:lnTo>
                    <a:pt x="6836333" y="755903"/>
                  </a:lnTo>
                  <a:lnTo>
                    <a:pt x="6838492" y="754633"/>
                  </a:lnTo>
                  <a:lnTo>
                    <a:pt x="6840651" y="753745"/>
                  </a:lnTo>
                  <a:lnTo>
                    <a:pt x="6842810" y="752855"/>
                  </a:lnTo>
                  <a:lnTo>
                    <a:pt x="6845223" y="752221"/>
                  </a:lnTo>
                  <a:lnTo>
                    <a:pt x="6847382" y="751331"/>
                  </a:lnTo>
                  <a:lnTo>
                    <a:pt x="6849795" y="750697"/>
                  </a:lnTo>
                  <a:lnTo>
                    <a:pt x="6852208" y="750443"/>
                  </a:lnTo>
                  <a:lnTo>
                    <a:pt x="6855002" y="749807"/>
                  </a:lnTo>
                  <a:lnTo>
                    <a:pt x="6857415" y="749426"/>
                  </a:lnTo>
                  <a:lnTo>
                    <a:pt x="6860082" y="749426"/>
                  </a:lnTo>
                  <a:lnTo>
                    <a:pt x="6862622" y="749173"/>
                  </a:lnTo>
                  <a:lnTo>
                    <a:pt x="6865289" y="749173"/>
                  </a:lnTo>
                  <a:lnTo>
                    <a:pt x="6867702" y="749173"/>
                  </a:lnTo>
                  <a:lnTo>
                    <a:pt x="6870496" y="749173"/>
                  </a:lnTo>
                  <a:lnTo>
                    <a:pt x="6872909" y="749426"/>
                  </a:lnTo>
                  <a:lnTo>
                    <a:pt x="6875703" y="749426"/>
                  </a:lnTo>
                  <a:lnTo>
                    <a:pt x="6878116" y="750062"/>
                  </a:lnTo>
                  <a:lnTo>
                    <a:pt x="6880910" y="750062"/>
                  </a:lnTo>
                  <a:lnTo>
                    <a:pt x="6883323" y="750697"/>
                  </a:lnTo>
                  <a:lnTo>
                    <a:pt x="6883323" y="718947"/>
                  </a:lnTo>
                </a:path>
                <a:path w="6883400" h="10017125">
                  <a:moveTo>
                    <a:pt x="6797598" y="843915"/>
                  </a:moveTo>
                  <a:lnTo>
                    <a:pt x="6797598" y="718947"/>
                  </a:lnTo>
                </a:path>
                <a:path w="6883400" h="10017125">
                  <a:moveTo>
                    <a:pt x="6883323" y="968882"/>
                  </a:moveTo>
                  <a:lnTo>
                    <a:pt x="6883323" y="935354"/>
                  </a:lnTo>
                  <a:lnTo>
                    <a:pt x="6880910" y="935990"/>
                  </a:lnTo>
                  <a:lnTo>
                    <a:pt x="6878370" y="936625"/>
                  </a:lnTo>
                  <a:lnTo>
                    <a:pt x="6875957" y="937260"/>
                  </a:lnTo>
                  <a:lnTo>
                    <a:pt x="6873290" y="937514"/>
                  </a:lnTo>
                  <a:lnTo>
                    <a:pt x="6870750" y="937895"/>
                  </a:lnTo>
                  <a:lnTo>
                    <a:pt x="6868083" y="937895"/>
                  </a:lnTo>
                  <a:lnTo>
                    <a:pt x="6865670" y="938149"/>
                  </a:lnTo>
                  <a:lnTo>
                    <a:pt x="6862876" y="938149"/>
                  </a:lnTo>
                  <a:lnTo>
                    <a:pt x="6860463" y="937895"/>
                  </a:lnTo>
                  <a:lnTo>
                    <a:pt x="6857669" y="937895"/>
                  </a:lnTo>
                  <a:lnTo>
                    <a:pt x="6855256" y="937514"/>
                  </a:lnTo>
                  <a:lnTo>
                    <a:pt x="6852462" y="936878"/>
                  </a:lnTo>
                  <a:lnTo>
                    <a:pt x="6850049" y="936371"/>
                  </a:lnTo>
                  <a:lnTo>
                    <a:pt x="6847636" y="935736"/>
                  </a:lnTo>
                  <a:lnTo>
                    <a:pt x="6832396" y="928370"/>
                  </a:lnTo>
                  <a:lnTo>
                    <a:pt x="6830618" y="927226"/>
                  </a:lnTo>
                  <a:lnTo>
                    <a:pt x="6828713" y="925322"/>
                  </a:lnTo>
                  <a:lnTo>
                    <a:pt x="6827189" y="923798"/>
                  </a:lnTo>
                  <a:lnTo>
                    <a:pt x="6825665" y="922020"/>
                  </a:lnTo>
                  <a:lnTo>
                    <a:pt x="6824522" y="919861"/>
                  </a:lnTo>
                  <a:lnTo>
                    <a:pt x="6823252" y="918082"/>
                  </a:lnTo>
                  <a:lnTo>
                    <a:pt x="6822363" y="915924"/>
                  </a:lnTo>
                  <a:lnTo>
                    <a:pt x="6821728" y="913511"/>
                  </a:lnTo>
                  <a:lnTo>
                    <a:pt x="6820839" y="911351"/>
                  </a:lnTo>
                  <a:lnTo>
                    <a:pt x="6820458" y="908557"/>
                  </a:lnTo>
                  <a:lnTo>
                    <a:pt x="6820204" y="906145"/>
                  </a:lnTo>
                  <a:lnTo>
                    <a:pt x="6820458" y="903351"/>
                  </a:lnTo>
                  <a:lnTo>
                    <a:pt x="6821093" y="900938"/>
                  </a:lnTo>
                  <a:lnTo>
                    <a:pt x="6821728" y="898525"/>
                  </a:lnTo>
                  <a:lnTo>
                    <a:pt x="6822617" y="896112"/>
                  </a:lnTo>
                  <a:lnTo>
                    <a:pt x="6823506" y="893952"/>
                  </a:lnTo>
                  <a:lnTo>
                    <a:pt x="6824776" y="891794"/>
                  </a:lnTo>
                  <a:lnTo>
                    <a:pt x="6826046" y="890016"/>
                  </a:lnTo>
                  <a:lnTo>
                    <a:pt x="6827189" y="888111"/>
                  </a:lnTo>
                  <a:lnTo>
                    <a:pt x="6829094" y="886332"/>
                  </a:lnTo>
                  <a:lnTo>
                    <a:pt x="6830618" y="884808"/>
                  </a:lnTo>
                  <a:lnTo>
                    <a:pt x="6832396" y="883539"/>
                  </a:lnTo>
                  <a:lnTo>
                    <a:pt x="6834174" y="882015"/>
                  </a:lnTo>
                  <a:lnTo>
                    <a:pt x="6836333" y="880872"/>
                  </a:lnTo>
                  <a:lnTo>
                    <a:pt x="6838492" y="879601"/>
                  </a:lnTo>
                  <a:lnTo>
                    <a:pt x="6840651" y="878713"/>
                  </a:lnTo>
                  <a:lnTo>
                    <a:pt x="6842810" y="877824"/>
                  </a:lnTo>
                  <a:lnTo>
                    <a:pt x="6845223" y="877189"/>
                  </a:lnTo>
                  <a:lnTo>
                    <a:pt x="6847382" y="876300"/>
                  </a:lnTo>
                  <a:lnTo>
                    <a:pt x="6849795" y="875665"/>
                  </a:lnTo>
                  <a:lnTo>
                    <a:pt x="6852208" y="875411"/>
                  </a:lnTo>
                  <a:lnTo>
                    <a:pt x="6855002" y="874776"/>
                  </a:lnTo>
                  <a:lnTo>
                    <a:pt x="6857415" y="874395"/>
                  </a:lnTo>
                  <a:lnTo>
                    <a:pt x="6860082" y="874395"/>
                  </a:lnTo>
                  <a:lnTo>
                    <a:pt x="6862622" y="874141"/>
                  </a:lnTo>
                  <a:lnTo>
                    <a:pt x="6865289" y="874141"/>
                  </a:lnTo>
                  <a:lnTo>
                    <a:pt x="6867702" y="874141"/>
                  </a:lnTo>
                  <a:lnTo>
                    <a:pt x="6870496" y="874141"/>
                  </a:lnTo>
                  <a:lnTo>
                    <a:pt x="6872909" y="874395"/>
                  </a:lnTo>
                  <a:lnTo>
                    <a:pt x="6875703" y="874395"/>
                  </a:lnTo>
                  <a:lnTo>
                    <a:pt x="6878116" y="875029"/>
                  </a:lnTo>
                  <a:lnTo>
                    <a:pt x="6880910" y="875411"/>
                  </a:lnTo>
                  <a:lnTo>
                    <a:pt x="6883323" y="875665"/>
                  </a:lnTo>
                  <a:lnTo>
                    <a:pt x="6883323" y="843915"/>
                  </a:lnTo>
                </a:path>
                <a:path w="6883400" h="10017125">
                  <a:moveTo>
                    <a:pt x="6797598" y="968882"/>
                  </a:moveTo>
                  <a:lnTo>
                    <a:pt x="6797598" y="843915"/>
                  </a:lnTo>
                </a:path>
                <a:path w="6883400" h="10017125">
                  <a:moveTo>
                    <a:pt x="6883323" y="1093851"/>
                  </a:moveTo>
                  <a:lnTo>
                    <a:pt x="6883323" y="1060323"/>
                  </a:lnTo>
                  <a:lnTo>
                    <a:pt x="6880910" y="1060957"/>
                  </a:lnTo>
                  <a:lnTo>
                    <a:pt x="6878370" y="1061593"/>
                  </a:lnTo>
                  <a:lnTo>
                    <a:pt x="6875957" y="1062227"/>
                  </a:lnTo>
                  <a:lnTo>
                    <a:pt x="6873290" y="1062481"/>
                  </a:lnTo>
                  <a:lnTo>
                    <a:pt x="6870750" y="1062863"/>
                  </a:lnTo>
                  <a:lnTo>
                    <a:pt x="6868083" y="1063117"/>
                  </a:lnTo>
                  <a:lnTo>
                    <a:pt x="6865670" y="1063117"/>
                  </a:lnTo>
                  <a:lnTo>
                    <a:pt x="6862876" y="1063117"/>
                  </a:lnTo>
                  <a:lnTo>
                    <a:pt x="6860463" y="1063117"/>
                  </a:lnTo>
                  <a:lnTo>
                    <a:pt x="6857669" y="1062863"/>
                  </a:lnTo>
                  <a:lnTo>
                    <a:pt x="6855256" y="1062481"/>
                  </a:lnTo>
                  <a:lnTo>
                    <a:pt x="6852462" y="1061847"/>
                  </a:lnTo>
                  <a:lnTo>
                    <a:pt x="6850049" y="1061593"/>
                  </a:lnTo>
                  <a:lnTo>
                    <a:pt x="6847636" y="1060703"/>
                  </a:lnTo>
                  <a:lnTo>
                    <a:pt x="6845223" y="1060069"/>
                  </a:lnTo>
                  <a:lnTo>
                    <a:pt x="6842810" y="1059179"/>
                  </a:lnTo>
                  <a:lnTo>
                    <a:pt x="6832396" y="1053338"/>
                  </a:lnTo>
                  <a:lnTo>
                    <a:pt x="6830618" y="1052195"/>
                  </a:lnTo>
                  <a:lnTo>
                    <a:pt x="6828713" y="1050290"/>
                  </a:lnTo>
                  <a:lnTo>
                    <a:pt x="6827189" y="1048766"/>
                  </a:lnTo>
                  <a:lnTo>
                    <a:pt x="6825665" y="1046988"/>
                  </a:lnTo>
                  <a:lnTo>
                    <a:pt x="6824522" y="1044828"/>
                  </a:lnTo>
                  <a:lnTo>
                    <a:pt x="6823252" y="1043051"/>
                  </a:lnTo>
                  <a:lnTo>
                    <a:pt x="6822363" y="1040892"/>
                  </a:lnTo>
                  <a:lnTo>
                    <a:pt x="6821728" y="1038478"/>
                  </a:lnTo>
                  <a:lnTo>
                    <a:pt x="6820839" y="1036320"/>
                  </a:lnTo>
                  <a:lnTo>
                    <a:pt x="6820458" y="1033906"/>
                  </a:lnTo>
                  <a:lnTo>
                    <a:pt x="6820204" y="1031113"/>
                  </a:lnTo>
                  <a:lnTo>
                    <a:pt x="6820458" y="1028319"/>
                  </a:lnTo>
                  <a:lnTo>
                    <a:pt x="6821093" y="1025905"/>
                  </a:lnTo>
                  <a:lnTo>
                    <a:pt x="6821728" y="1023493"/>
                  </a:lnTo>
                  <a:lnTo>
                    <a:pt x="6822617" y="1021079"/>
                  </a:lnTo>
                  <a:lnTo>
                    <a:pt x="6823506" y="1018921"/>
                  </a:lnTo>
                  <a:lnTo>
                    <a:pt x="6824776" y="1016762"/>
                  </a:lnTo>
                  <a:lnTo>
                    <a:pt x="6826046" y="1014983"/>
                  </a:lnTo>
                  <a:lnTo>
                    <a:pt x="6827189" y="1013078"/>
                  </a:lnTo>
                  <a:lnTo>
                    <a:pt x="6829094" y="1011554"/>
                  </a:lnTo>
                  <a:lnTo>
                    <a:pt x="6830618" y="1009776"/>
                  </a:lnTo>
                  <a:lnTo>
                    <a:pt x="6832396" y="1008506"/>
                  </a:lnTo>
                  <a:lnTo>
                    <a:pt x="6834174" y="1006982"/>
                  </a:lnTo>
                  <a:lnTo>
                    <a:pt x="6836333" y="1005840"/>
                  </a:lnTo>
                  <a:lnTo>
                    <a:pt x="6838492" y="1004951"/>
                  </a:lnTo>
                  <a:lnTo>
                    <a:pt x="6840651" y="1003680"/>
                  </a:lnTo>
                  <a:lnTo>
                    <a:pt x="6842810" y="1002792"/>
                  </a:lnTo>
                  <a:lnTo>
                    <a:pt x="6845223" y="1002156"/>
                  </a:lnTo>
                  <a:lnTo>
                    <a:pt x="6847382" y="1001268"/>
                  </a:lnTo>
                  <a:lnTo>
                    <a:pt x="6849795" y="1000887"/>
                  </a:lnTo>
                  <a:lnTo>
                    <a:pt x="6852208" y="1000378"/>
                  </a:lnTo>
                  <a:lnTo>
                    <a:pt x="6855002" y="999744"/>
                  </a:lnTo>
                  <a:lnTo>
                    <a:pt x="6857415" y="999744"/>
                  </a:lnTo>
                  <a:lnTo>
                    <a:pt x="6860082" y="999363"/>
                  </a:lnTo>
                  <a:lnTo>
                    <a:pt x="6862622" y="999108"/>
                  </a:lnTo>
                  <a:lnTo>
                    <a:pt x="6865289" y="999108"/>
                  </a:lnTo>
                  <a:lnTo>
                    <a:pt x="6867702" y="999108"/>
                  </a:lnTo>
                  <a:lnTo>
                    <a:pt x="6870496" y="999108"/>
                  </a:lnTo>
                  <a:lnTo>
                    <a:pt x="6872909" y="999363"/>
                  </a:lnTo>
                  <a:lnTo>
                    <a:pt x="6875703" y="999744"/>
                  </a:lnTo>
                  <a:lnTo>
                    <a:pt x="6878116" y="999998"/>
                  </a:lnTo>
                  <a:lnTo>
                    <a:pt x="6880910" y="1000378"/>
                  </a:lnTo>
                  <a:lnTo>
                    <a:pt x="6883323" y="1000632"/>
                  </a:lnTo>
                  <a:lnTo>
                    <a:pt x="6883323" y="968882"/>
                  </a:lnTo>
                </a:path>
                <a:path w="6883400" h="10017125">
                  <a:moveTo>
                    <a:pt x="6797598" y="1093851"/>
                  </a:moveTo>
                  <a:lnTo>
                    <a:pt x="6797598" y="968882"/>
                  </a:lnTo>
                </a:path>
                <a:path w="6883400" h="10017125">
                  <a:moveTo>
                    <a:pt x="6883323" y="1219200"/>
                  </a:moveTo>
                  <a:lnTo>
                    <a:pt x="6883323" y="1185291"/>
                  </a:lnTo>
                  <a:lnTo>
                    <a:pt x="6880910" y="1185926"/>
                  </a:lnTo>
                  <a:lnTo>
                    <a:pt x="6878370" y="1186561"/>
                  </a:lnTo>
                  <a:lnTo>
                    <a:pt x="6875957" y="1187196"/>
                  </a:lnTo>
                  <a:lnTo>
                    <a:pt x="6873290" y="1187450"/>
                  </a:lnTo>
                  <a:lnTo>
                    <a:pt x="6870750" y="1187830"/>
                  </a:lnTo>
                  <a:lnTo>
                    <a:pt x="6868083" y="1188085"/>
                  </a:lnTo>
                  <a:lnTo>
                    <a:pt x="6865670" y="1188085"/>
                  </a:lnTo>
                  <a:lnTo>
                    <a:pt x="6862876" y="1188085"/>
                  </a:lnTo>
                  <a:lnTo>
                    <a:pt x="6860463" y="1188085"/>
                  </a:lnTo>
                  <a:lnTo>
                    <a:pt x="6857669" y="1187830"/>
                  </a:lnTo>
                  <a:lnTo>
                    <a:pt x="6855256" y="1187450"/>
                  </a:lnTo>
                  <a:lnTo>
                    <a:pt x="6852462" y="1187196"/>
                  </a:lnTo>
                  <a:lnTo>
                    <a:pt x="6850049" y="1186561"/>
                  </a:lnTo>
                  <a:lnTo>
                    <a:pt x="6847636" y="1185926"/>
                  </a:lnTo>
                  <a:lnTo>
                    <a:pt x="6845223" y="1185037"/>
                  </a:lnTo>
                  <a:lnTo>
                    <a:pt x="6842810" y="1184402"/>
                  </a:lnTo>
                  <a:lnTo>
                    <a:pt x="6840651" y="1183513"/>
                  </a:lnTo>
                  <a:lnTo>
                    <a:pt x="6838492" y="1182243"/>
                  </a:lnTo>
                  <a:lnTo>
                    <a:pt x="6836333" y="1181100"/>
                  </a:lnTo>
                  <a:lnTo>
                    <a:pt x="6834174" y="1179829"/>
                  </a:lnTo>
                  <a:lnTo>
                    <a:pt x="6832396" y="1178305"/>
                  </a:lnTo>
                  <a:lnTo>
                    <a:pt x="6830618" y="1177163"/>
                  </a:lnTo>
                  <a:lnTo>
                    <a:pt x="6828713" y="1175639"/>
                  </a:lnTo>
                  <a:lnTo>
                    <a:pt x="6827189" y="1173733"/>
                  </a:lnTo>
                  <a:lnTo>
                    <a:pt x="6825665" y="1171955"/>
                  </a:lnTo>
                  <a:lnTo>
                    <a:pt x="6824522" y="1170051"/>
                  </a:lnTo>
                  <a:lnTo>
                    <a:pt x="6823252" y="1168019"/>
                  </a:lnTo>
                  <a:lnTo>
                    <a:pt x="6822363" y="1165860"/>
                  </a:lnTo>
                  <a:lnTo>
                    <a:pt x="6821728" y="1163701"/>
                  </a:lnTo>
                  <a:lnTo>
                    <a:pt x="6820839" y="1161288"/>
                  </a:lnTo>
                  <a:lnTo>
                    <a:pt x="6820458" y="1158875"/>
                  </a:lnTo>
                  <a:lnTo>
                    <a:pt x="6820204" y="1156080"/>
                  </a:lnTo>
                  <a:lnTo>
                    <a:pt x="6820458" y="1153287"/>
                  </a:lnTo>
                  <a:lnTo>
                    <a:pt x="6821093" y="1150874"/>
                  </a:lnTo>
                  <a:lnTo>
                    <a:pt x="6826046" y="1139952"/>
                  </a:lnTo>
                  <a:lnTo>
                    <a:pt x="6827189" y="1138047"/>
                  </a:lnTo>
                  <a:lnTo>
                    <a:pt x="6829094" y="1136523"/>
                  </a:lnTo>
                  <a:lnTo>
                    <a:pt x="6830618" y="1134745"/>
                  </a:lnTo>
                  <a:lnTo>
                    <a:pt x="6832396" y="1133475"/>
                  </a:lnTo>
                  <a:lnTo>
                    <a:pt x="6834174" y="1131951"/>
                  </a:lnTo>
                  <a:lnTo>
                    <a:pt x="6836333" y="1130807"/>
                  </a:lnTo>
                  <a:lnTo>
                    <a:pt x="6838492" y="1129919"/>
                  </a:lnTo>
                  <a:lnTo>
                    <a:pt x="6840651" y="1128902"/>
                  </a:lnTo>
                  <a:lnTo>
                    <a:pt x="6857415" y="1124712"/>
                  </a:lnTo>
                  <a:lnTo>
                    <a:pt x="6860082" y="1124330"/>
                  </a:lnTo>
                  <a:lnTo>
                    <a:pt x="6862622" y="1124077"/>
                  </a:lnTo>
                  <a:lnTo>
                    <a:pt x="6865289" y="1124077"/>
                  </a:lnTo>
                  <a:lnTo>
                    <a:pt x="6867702" y="1124077"/>
                  </a:lnTo>
                  <a:lnTo>
                    <a:pt x="6870496" y="1124077"/>
                  </a:lnTo>
                  <a:lnTo>
                    <a:pt x="6872909" y="1124330"/>
                  </a:lnTo>
                  <a:lnTo>
                    <a:pt x="6875703" y="1124712"/>
                  </a:lnTo>
                  <a:lnTo>
                    <a:pt x="6878116" y="1124966"/>
                  </a:lnTo>
                  <a:lnTo>
                    <a:pt x="6880910" y="1125347"/>
                  </a:lnTo>
                  <a:lnTo>
                    <a:pt x="6883323" y="1125601"/>
                  </a:lnTo>
                  <a:lnTo>
                    <a:pt x="6883323" y="1093851"/>
                  </a:lnTo>
                </a:path>
                <a:path w="6883400" h="10017125">
                  <a:moveTo>
                    <a:pt x="6797598" y="1219200"/>
                  </a:moveTo>
                  <a:lnTo>
                    <a:pt x="6797598" y="1093851"/>
                  </a:lnTo>
                </a:path>
                <a:path w="6883400" h="10017125">
                  <a:moveTo>
                    <a:pt x="6883323" y="1344168"/>
                  </a:moveTo>
                  <a:lnTo>
                    <a:pt x="6883323" y="1310258"/>
                  </a:lnTo>
                  <a:lnTo>
                    <a:pt x="6880910" y="1310894"/>
                  </a:lnTo>
                  <a:lnTo>
                    <a:pt x="6878370" y="1311528"/>
                  </a:lnTo>
                  <a:lnTo>
                    <a:pt x="6875957" y="1312164"/>
                  </a:lnTo>
                  <a:lnTo>
                    <a:pt x="6873290" y="1312418"/>
                  </a:lnTo>
                  <a:lnTo>
                    <a:pt x="6870750" y="1312799"/>
                  </a:lnTo>
                  <a:lnTo>
                    <a:pt x="6868083" y="1313052"/>
                  </a:lnTo>
                  <a:lnTo>
                    <a:pt x="6865670" y="1313052"/>
                  </a:lnTo>
                  <a:lnTo>
                    <a:pt x="6862876" y="1313052"/>
                  </a:lnTo>
                  <a:lnTo>
                    <a:pt x="6860463" y="1313052"/>
                  </a:lnTo>
                  <a:lnTo>
                    <a:pt x="6857669" y="1312799"/>
                  </a:lnTo>
                  <a:lnTo>
                    <a:pt x="6855256" y="1312418"/>
                  </a:lnTo>
                  <a:lnTo>
                    <a:pt x="6852462" y="1312164"/>
                  </a:lnTo>
                  <a:lnTo>
                    <a:pt x="6850049" y="1311528"/>
                  </a:lnTo>
                  <a:lnTo>
                    <a:pt x="6847636" y="1310894"/>
                  </a:lnTo>
                  <a:lnTo>
                    <a:pt x="6845223" y="1310258"/>
                  </a:lnTo>
                  <a:lnTo>
                    <a:pt x="6842810" y="1309370"/>
                  </a:lnTo>
                  <a:lnTo>
                    <a:pt x="6840651" y="1308480"/>
                  </a:lnTo>
                  <a:lnTo>
                    <a:pt x="6838492" y="1307211"/>
                  </a:lnTo>
                  <a:lnTo>
                    <a:pt x="6836333" y="1306068"/>
                  </a:lnTo>
                  <a:lnTo>
                    <a:pt x="6834174" y="1304798"/>
                  </a:lnTo>
                  <a:lnTo>
                    <a:pt x="6832396" y="1303654"/>
                  </a:lnTo>
                  <a:lnTo>
                    <a:pt x="6830618" y="1302130"/>
                  </a:lnTo>
                  <a:lnTo>
                    <a:pt x="6828713" y="1300606"/>
                  </a:lnTo>
                  <a:lnTo>
                    <a:pt x="6827189" y="1298702"/>
                  </a:lnTo>
                  <a:lnTo>
                    <a:pt x="6825665" y="1296924"/>
                  </a:lnTo>
                  <a:lnTo>
                    <a:pt x="6824522" y="1295019"/>
                  </a:lnTo>
                  <a:lnTo>
                    <a:pt x="6823252" y="1292987"/>
                  </a:lnTo>
                  <a:lnTo>
                    <a:pt x="6822363" y="1290827"/>
                  </a:lnTo>
                  <a:lnTo>
                    <a:pt x="6821728" y="1288669"/>
                  </a:lnTo>
                  <a:lnTo>
                    <a:pt x="6820839" y="1286255"/>
                  </a:lnTo>
                  <a:lnTo>
                    <a:pt x="6820458" y="1283843"/>
                  </a:lnTo>
                  <a:lnTo>
                    <a:pt x="6820204" y="1281049"/>
                  </a:lnTo>
                  <a:lnTo>
                    <a:pt x="6826046" y="1264920"/>
                  </a:lnTo>
                  <a:lnTo>
                    <a:pt x="6827189" y="1263015"/>
                  </a:lnTo>
                  <a:lnTo>
                    <a:pt x="6829094" y="1261491"/>
                  </a:lnTo>
                  <a:lnTo>
                    <a:pt x="6830618" y="1259967"/>
                  </a:lnTo>
                  <a:lnTo>
                    <a:pt x="6832396" y="1258443"/>
                  </a:lnTo>
                  <a:lnTo>
                    <a:pt x="6857415" y="1249679"/>
                  </a:lnTo>
                  <a:lnTo>
                    <a:pt x="6860082" y="1249299"/>
                  </a:lnTo>
                  <a:lnTo>
                    <a:pt x="6862622" y="1249299"/>
                  </a:lnTo>
                  <a:lnTo>
                    <a:pt x="6865289" y="1249045"/>
                  </a:lnTo>
                  <a:lnTo>
                    <a:pt x="6867702" y="1249045"/>
                  </a:lnTo>
                  <a:lnTo>
                    <a:pt x="6870496" y="1249299"/>
                  </a:lnTo>
                  <a:lnTo>
                    <a:pt x="6872909" y="1249299"/>
                  </a:lnTo>
                  <a:lnTo>
                    <a:pt x="6875703" y="1249679"/>
                  </a:lnTo>
                  <a:lnTo>
                    <a:pt x="6878116" y="1249933"/>
                  </a:lnTo>
                  <a:lnTo>
                    <a:pt x="6880910" y="1250315"/>
                  </a:lnTo>
                  <a:lnTo>
                    <a:pt x="6883323" y="1250823"/>
                  </a:lnTo>
                  <a:lnTo>
                    <a:pt x="6883323" y="1219200"/>
                  </a:lnTo>
                </a:path>
                <a:path w="6883400" h="10017125">
                  <a:moveTo>
                    <a:pt x="6797598" y="1344168"/>
                  </a:moveTo>
                  <a:lnTo>
                    <a:pt x="6797598" y="1219200"/>
                  </a:lnTo>
                </a:path>
                <a:path w="6883400" h="10017125">
                  <a:moveTo>
                    <a:pt x="6883323" y="1469136"/>
                  </a:moveTo>
                  <a:lnTo>
                    <a:pt x="6883323" y="1435227"/>
                  </a:lnTo>
                  <a:lnTo>
                    <a:pt x="6880910" y="1435862"/>
                  </a:lnTo>
                  <a:lnTo>
                    <a:pt x="6878370" y="1436751"/>
                  </a:lnTo>
                  <a:lnTo>
                    <a:pt x="6875957" y="1437131"/>
                  </a:lnTo>
                  <a:lnTo>
                    <a:pt x="6873290" y="1437386"/>
                  </a:lnTo>
                  <a:lnTo>
                    <a:pt x="6870750" y="1437767"/>
                  </a:lnTo>
                  <a:lnTo>
                    <a:pt x="6868083" y="1438021"/>
                  </a:lnTo>
                  <a:lnTo>
                    <a:pt x="6865670" y="1438021"/>
                  </a:lnTo>
                  <a:lnTo>
                    <a:pt x="6862876" y="1438021"/>
                  </a:lnTo>
                  <a:lnTo>
                    <a:pt x="6860463" y="1438021"/>
                  </a:lnTo>
                  <a:lnTo>
                    <a:pt x="6857669" y="1437767"/>
                  </a:lnTo>
                  <a:lnTo>
                    <a:pt x="6855256" y="1437386"/>
                  </a:lnTo>
                  <a:lnTo>
                    <a:pt x="6852462" y="1437131"/>
                  </a:lnTo>
                  <a:lnTo>
                    <a:pt x="6850049" y="1436497"/>
                  </a:lnTo>
                  <a:lnTo>
                    <a:pt x="6847636" y="1435862"/>
                  </a:lnTo>
                  <a:lnTo>
                    <a:pt x="6845223" y="1435227"/>
                  </a:lnTo>
                  <a:lnTo>
                    <a:pt x="6842810" y="1434338"/>
                  </a:lnTo>
                  <a:lnTo>
                    <a:pt x="6840651" y="1433449"/>
                  </a:lnTo>
                  <a:lnTo>
                    <a:pt x="6838492" y="1432178"/>
                  </a:lnTo>
                  <a:lnTo>
                    <a:pt x="6836333" y="1431036"/>
                  </a:lnTo>
                  <a:lnTo>
                    <a:pt x="6834174" y="1429766"/>
                  </a:lnTo>
                  <a:lnTo>
                    <a:pt x="6832396" y="1428623"/>
                  </a:lnTo>
                  <a:lnTo>
                    <a:pt x="6830618" y="1427099"/>
                  </a:lnTo>
                  <a:lnTo>
                    <a:pt x="6828713" y="1425575"/>
                  </a:lnTo>
                  <a:lnTo>
                    <a:pt x="6827189" y="1423670"/>
                  </a:lnTo>
                  <a:lnTo>
                    <a:pt x="6825665" y="1421892"/>
                  </a:lnTo>
                  <a:lnTo>
                    <a:pt x="6824522" y="1419987"/>
                  </a:lnTo>
                  <a:lnTo>
                    <a:pt x="6823252" y="1417954"/>
                  </a:lnTo>
                  <a:lnTo>
                    <a:pt x="6822363" y="1415796"/>
                  </a:lnTo>
                  <a:lnTo>
                    <a:pt x="6821728" y="1413637"/>
                  </a:lnTo>
                  <a:lnTo>
                    <a:pt x="6820839" y="1411224"/>
                  </a:lnTo>
                  <a:lnTo>
                    <a:pt x="6820458" y="1408811"/>
                  </a:lnTo>
                  <a:lnTo>
                    <a:pt x="6820204" y="1406271"/>
                  </a:lnTo>
                  <a:lnTo>
                    <a:pt x="6824776" y="1392047"/>
                  </a:lnTo>
                  <a:lnTo>
                    <a:pt x="6826046" y="1389888"/>
                  </a:lnTo>
                  <a:lnTo>
                    <a:pt x="6827189" y="1387982"/>
                  </a:lnTo>
                  <a:lnTo>
                    <a:pt x="6829094" y="1386458"/>
                  </a:lnTo>
                  <a:lnTo>
                    <a:pt x="6830618" y="1384935"/>
                  </a:lnTo>
                  <a:lnTo>
                    <a:pt x="6857415" y="1374648"/>
                  </a:lnTo>
                  <a:lnTo>
                    <a:pt x="6860082" y="1374267"/>
                  </a:lnTo>
                  <a:lnTo>
                    <a:pt x="6862622" y="1374267"/>
                  </a:lnTo>
                  <a:lnTo>
                    <a:pt x="6865289" y="1374013"/>
                  </a:lnTo>
                  <a:lnTo>
                    <a:pt x="6867702" y="1374013"/>
                  </a:lnTo>
                  <a:lnTo>
                    <a:pt x="6870496" y="1374267"/>
                  </a:lnTo>
                  <a:lnTo>
                    <a:pt x="6872909" y="1374267"/>
                  </a:lnTo>
                  <a:lnTo>
                    <a:pt x="6875703" y="1374648"/>
                  </a:lnTo>
                  <a:lnTo>
                    <a:pt x="6878116" y="1374902"/>
                  </a:lnTo>
                  <a:lnTo>
                    <a:pt x="6880910" y="1375282"/>
                  </a:lnTo>
                  <a:lnTo>
                    <a:pt x="6883323" y="1375791"/>
                  </a:lnTo>
                  <a:lnTo>
                    <a:pt x="6883323" y="1344168"/>
                  </a:lnTo>
                </a:path>
                <a:path w="6883400" h="10017125">
                  <a:moveTo>
                    <a:pt x="6797598" y="1469136"/>
                  </a:moveTo>
                  <a:lnTo>
                    <a:pt x="6797598" y="1344168"/>
                  </a:lnTo>
                </a:path>
                <a:path w="6883400" h="10017125">
                  <a:moveTo>
                    <a:pt x="6883323" y="1594103"/>
                  </a:moveTo>
                  <a:lnTo>
                    <a:pt x="6883323" y="1560195"/>
                  </a:lnTo>
                  <a:lnTo>
                    <a:pt x="6880910" y="1560829"/>
                  </a:lnTo>
                  <a:lnTo>
                    <a:pt x="6878370" y="1561719"/>
                  </a:lnTo>
                  <a:lnTo>
                    <a:pt x="6875957" y="1562100"/>
                  </a:lnTo>
                  <a:lnTo>
                    <a:pt x="6873290" y="1562353"/>
                  </a:lnTo>
                  <a:lnTo>
                    <a:pt x="6870750" y="1562735"/>
                  </a:lnTo>
                  <a:lnTo>
                    <a:pt x="6868083" y="1562989"/>
                  </a:lnTo>
                  <a:lnTo>
                    <a:pt x="6865670" y="1562989"/>
                  </a:lnTo>
                  <a:lnTo>
                    <a:pt x="6862876" y="1562989"/>
                  </a:lnTo>
                  <a:lnTo>
                    <a:pt x="6860463" y="1562989"/>
                  </a:lnTo>
                  <a:lnTo>
                    <a:pt x="6857669" y="1562735"/>
                  </a:lnTo>
                  <a:lnTo>
                    <a:pt x="6855256" y="1562353"/>
                  </a:lnTo>
                  <a:lnTo>
                    <a:pt x="6852462" y="1562100"/>
                  </a:lnTo>
                  <a:lnTo>
                    <a:pt x="6850049" y="1561465"/>
                  </a:lnTo>
                  <a:lnTo>
                    <a:pt x="6847636" y="1560829"/>
                  </a:lnTo>
                  <a:lnTo>
                    <a:pt x="6845223" y="1560195"/>
                  </a:lnTo>
                  <a:lnTo>
                    <a:pt x="6842810" y="1559305"/>
                  </a:lnTo>
                  <a:lnTo>
                    <a:pt x="6840651" y="1558417"/>
                  </a:lnTo>
                  <a:lnTo>
                    <a:pt x="6838492" y="1557147"/>
                  </a:lnTo>
                  <a:lnTo>
                    <a:pt x="6836333" y="1556003"/>
                  </a:lnTo>
                  <a:lnTo>
                    <a:pt x="6834174" y="1554733"/>
                  </a:lnTo>
                  <a:lnTo>
                    <a:pt x="6832396" y="1553591"/>
                  </a:lnTo>
                  <a:lnTo>
                    <a:pt x="6830618" y="1552067"/>
                  </a:lnTo>
                  <a:lnTo>
                    <a:pt x="6828713" y="1550543"/>
                  </a:lnTo>
                  <a:lnTo>
                    <a:pt x="6827189" y="1548638"/>
                  </a:lnTo>
                  <a:lnTo>
                    <a:pt x="6825665" y="1546860"/>
                  </a:lnTo>
                  <a:lnTo>
                    <a:pt x="6824522" y="1544954"/>
                  </a:lnTo>
                  <a:lnTo>
                    <a:pt x="6823252" y="1542923"/>
                  </a:lnTo>
                  <a:lnTo>
                    <a:pt x="6822363" y="1540764"/>
                  </a:lnTo>
                  <a:lnTo>
                    <a:pt x="6821728" y="1538604"/>
                  </a:lnTo>
                  <a:lnTo>
                    <a:pt x="6820839" y="1536192"/>
                  </a:lnTo>
                  <a:lnTo>
                    <a:pt x="6820458" y="1533778"/>
                  </a:lnTo>
                  <a:lnTo>
                    <a:pt x="6820204" y="1531239"/>
                  </a:lnTo>
                  <a:lnTo>
                    <a:pt x="6820458" y="1528572"/>
                  </a:lnTo>
                  <a:lnTo>
                    <a:pt x="6821093" y="1525777"/>
                  </a:lnTo>
                  <a:lnTo>
                    <a:pt x="6821728" y="1523365"/>
                  </a:lnTo>
                  <a:lnTo>
                    <a:pt x="6822617" y="1521205"/>
                  </a:lnTo>
                  <a:lnTo>
                    <a:pt x="6823506" y="1518793"/>
                  </a:lnTo>
                  <a:lnTo>
                    <a:pt x="6824776" y="1517015"/>
                  </a:lnTo>
                  <a:lnTo>
                    <a:pt x="6826046" y="1514855"/>
                  </a:lnTo>
                  <a:lnTo>
                    <a:pt x="6827189" y="1512951"/>
                  </a:lnTo>
                  <a:lnTo>
                    <a:pt x="6829094" y="1511427"/>
                  </a:lnTo>
                  <a:lnTo>
                    <a:pt x="6830618" y="1509902"/>
                  </a:lnTo>
                  <a:lnTo>
                    <a:pt x="6832396" y="1508378"/>
                  </a:lnTo>
                  <a:lnTo>
                    <a:pt x="6857415" y="1499616"/>
                  </a:lnTo>
                  <a:lnTo>
                    <a:pt x="6860082" y="1499235"/>
                  </a:lnTo>
                  <a:lnTo>
                    <a:pt x="6862622" y="1499235"/>
                  </a:lnTo>
                  <a:lnTo>
                    <a:pt x="6865289" y="1498980"/>
                  </a:lnTo>
                  <a:lnTo>
                    <a:pt x="6867702" y="1498980"/>
                  </a:lnTo>
                  <a:lnTo>
                    <a:pt x="6870496" y="1499235"/>
                  </a:lnTo>
                  <a:lnTo>
                    <a:pt x="6872909" y="1499235"/>
                  </a:lnTo>
                  <a:lnTo>
                    <a:pt x="6875703" y="1499616"/>
                  </a:lnTo>
                  <a:lnTo>
                    <a:pt x="6878116" y="1499870"/>
                  </a:lnTo>
                  <a:lnTo>
                    <a:pt x="6880910" y="1500251"/>
                  </a:lnTo>
                  <a:lnTo>
                    <a:pt x="6883323" y="1500758"/>
                  </a:lnTo>
                  <a:lnTo>
                    <a:pt x="6883323" y="1469136"/>
                  </a:lnTo>
                </a:path>
                <a:path w="6883400" h="10017125">
                  <a:moveTo>
                    <a:pt x="6797598" y="1594103"/>
                  </a:moveTo>
                  <a:lnTo>
                    <a:pt x="6797598" y="1469136"/>
                  </a:lnTo>
                </a:path>
                <a:path w="6883400" h="10017125">
                  <a:moveTo>
                    <a:pt x="6883323" y="1719072"/>
                  </a:moveTo>
                  <a:lnTo>
                    <a:pt x="6883323" y="1685163"/>
                  </a:lnTo>
                  <a:lnTo>
                    <a:pt x="6880910" y="1686178"/>
                  </a:lnTo>
                  <a:lnTo>
                    <a:pt x="6878370" y="1686687"/>
                  </a:lnTo>
                  <a:lnTo>
                    <a:pt x="6875957" y="1687068"/>
                  </a:lnTo>
                  <a:lnTo>
                    <a:pt x="6873290" y="1687702"/>
                  </a:lnTo>
                  <a:lnTo>
                    <a:pt x="6870750" y="1687702"/>
                  </a:lnTo>
                  <a:lnTo>
                    <a:pt x="6868083" y="1687956"/>
                  </a:lnTo>
                  <a:lnTo>
                    <a:pt x="6865670" y="1687956"/>
                  </a:lnTo>
                  <a:lnTo>
                    <a:pt x="6862876" y="1687956"/>
                  </a:lnTo>
                  <a:lnTo>
                    <a:pt x="6860463" y="1687956"/>
                  </a:lnTo>
                  <a:lnTo>
                    <a:pt x="6857669" y="1687702"/>
                  </a:lnTo>
                  <a:lnTo>
                    <a:pt x="6855256" y="1687322"/>
                  </a:lnTo>
                  <a:lnTo>
                    <a:pt x="6852462" y="1687068"/>
                  </a:lnTo>
                  <a:lnTo>
                    <a:pt x="6850049" y="1686432"/>
                  </a:lnTo>
                  <a:lnTo>
                    <a:pt x="6847636" y="1685798"/>
                  </a:lnTo>
                  <a:lnTo>
                    <a:pt x="6845223" y="1685163"/>
                  </a:lnTo>
                  <a:lnTo>
                    <a:pt x="6834174" y="1679702"/>
                  </a:lnTo>
                  <a:lnTo>
                    <a:pt x="6832396" y="1678558"/>
                  </a:lnTo>
                  <a:lnTo>
                    <a:pt x="6830618" y="1677035"/>
                  </a:lnTo>
                  <a:lnTo>
                    <a:pt x="6828713" y="1675511"/>
                  </a:lnTo>
                  <a:lnTo>
                    <a:pt x="6827189" y="1673605"/>
                  </a:lnTo>
                  <a:lnTo>
                    <a:pt x="6825665" y="1671827"/>
                  </a:lnTo>
                  <a:lnTo>
                    <a:pt x="6824522" y="1669923"/>
                  </a:lnTo>
                  <a:lnTo>
                    <a:pt x="6823252" y="1667891"/>
                  </a:lnTo>
                  <a:lnTo>
                    <a:pt x="6822363" y="1665731"/>
                  </a:lnTo>
                  <a:lnTo>
                    <a:pt x="6821728" y="1663573"/>
                  </a:lnTo>
                  <a:lnTo>
                    <a:pt x="6820839" y="1661414"/>
                  </a:lnTo>
                  <a:lnTo>
                    <a:pt x="6820458" y="1658747"/>
                  </a:lnTo>
                  <a:lnTo>
                    <a:pt x="6820204" y="1656206"/>
                  </a:lnTo>
                  <a:lnTo>
                    <a:pt x="6820458" y="1653540"/>
                  </a:lnTo>
                  <a:lnTo>
                    <a:pt x="6821093" y="1650746"/>
                  </a:lnTo>
                  <a:lnTo>
                    <a:pt x="6821728" y="1648332"/>
                  </a:lnTo>
                  <a:lnTo>
                    <a:pt x="6822617" y="1646174"/>
                  </a:lnTo>
                  <a:lnTo>
                    <a:pt x="6823506" y="1644015"/>
                  </a:lnTo>
                  <a:lnTo>
                    <a:pt x="6824776" y="1641982"/>
                  </a:lnTo>
                  <a:lnTo>
                    <a:pt x="6826046" y="1640077"/>
                  </a:lnTo>
                  <a:lnTo>
                    <a:pt x="6827189" y="1637919"/>
                  </a:lnTo>
                  <a:lnTo>
                    <a:pt x="6829094" y="1636395"/>
                  </a:lnTo>
                  <a:lnTo>
                    <a:pt x="6830618" y="1634871"/>
                  </a:lnTo>
                  <a:lnTo>
                    <a:pt x="6832396" y="1633347"/>
                  </a:lnTo>
                  <a:lnTo>
                    <a:pt x="6852208" y="1625473"/>
                  </a:lnTo>
                  <a:lnTo>
                    <a:pt x="6855002" y="1624838"/>
                  </a:lnTo>
                  <a:lnTo>
                    <a:pt x="6857415" y="1624583"/>
                  </a:lnTo>
                  <a:lnTo>
                    <a:pt x="6860082" y="1624202"/>
                  </a:lnTo>
                  <a:lnTo>
                    <a:pt x="6862622" y="1624202"/>
                  </a:lnTo>
                  <a:lnTo>
                    <a:pt x="6865289" y="1624202"/>
                  </a:lnTo>
                  <a:lnTo>
                    <a:pt x="6867702" y="1624202"/>
                  </a:lnTo>
                  <a:lnTo>
                    <a:pt x="6870496" y="1624202"/>
                  </a:lnTo>
                  <a:lnTo>
                    <a:pt x="6872909" y="1624202"/>
                  </a:lnTo>
                  <a:lnTo>
                    <a:pt x="6875703" y="1624583"/>
                  </a:lnTo>
                  <a:lnTo>
                    <a:pt x="6878116" y="1624838"/>
                  </a:lnTo>
                  <a:lnTo>
                    <a:pt x="6880910" y="1625219"/>
                  </a:lnTo>
                  <a:lnTo>
                    <a:pt x="6883323" y="1625727"/>
                  </a:lnTo>
                  <a:lnTo>
                    <a:pt x="6883323" y="1594103"/>
                  </a:lnTo>
                </a:path>
                <a:path w="6883400" h="10017125">
                  <a:moveTo>
                    <a:pt x="6797598" y="1719072"/>
                  </a:moveTo>
                  <a:lnTo>
                    <a:pt x="6797598" y="1594103"/>
                  </a:lnTo>
                </a:path>
                <a:path w="6883400" h="10017125">
                  <a:moveTo>
                    <a:pt x="6883323" y="1844040"/>
                  </a:moveTo>
                  <a:lnTo>
                    <a:pt x="6883323" y="1810512"/>
                  </a:lnTo>
                  <a:lnTo>
                    <a:pt x="6880910" y="1811147"/>
                  </a:lnTo>
                  <a:lnTo>
                    <a:pt x="6878370" y="1811654"/>
                  </a:lnTo>
                  <a:lnTo>
                    <a:pt x="6875957" y="1812036"/>
                  </a:lnTo>
                  <a:lnTo>
                    <a:pt x="6873290" y="1812671"/>
                  </a:lnTo>
                  <a:lnTo>
                    <a:pt x="6870750" y="1812925"/>
                  </a:lnTo>
                  <a:lnTo>
                    <a:pt x="6868083" y="1812925"/>
                  </a:lnTo>
                  <a:lnTo>
                    <a:pt x="6865670" y="1813178"/>
                  </a:lnTo>
                  <a:lnTo>
                    <a:pt x="6862876" y="1813178"/>
                  </a:lnTo>
                  <a:lnTo>
                    <a:pt x="6860463" y="1812925"/>
                  </a:lnTo>
                  <a:lnTo>
                    <a:pt x="6857669" y="1812925"/>
                  </a:lnTo>
                  <a:lnTo>
                    <a:pt x="6855256" y="1812290"/>
                  </a:lnTo>
                  <a:lnTo>
                    <a:pt x="6852462" y="1812036"/>
                  </a:lnTo>
                  <a:lnTo>
                    <a:pt x="6850049" y="1811401"/>
                  </a:lnTo>
                  <a:lnTo>
                    <a:pt x="6847636" y="1810766"/>
                  </a:lnTo>
                  <a:lnTo>
                    <a:pt x="6845223" y="1810130"/>
                  </a:lnTo>
                  <a:lnTo>
                    <a:pt x="6842810" y="1809242"/>
                  </a:lnTo>
                  <a:lnTo>
                    <a:pt x="6840651" y="1808352"/>
                  </a:lnTo>
                  <a:lnTo>
                    <a:pt x="6838492" y="1807464"/>
                  </a:lnTo>
                  <a:lnTo>
                    <a:pt x="6836333" y="1806194"/>
                  </a:lnTo>
                  <a:lnTo>
                    <a:pt x="6834174" y="1805051"/>
                  </a:lnTo>
                  <a:lnTo>
                    <a:pt x="6832396" y="1803527"/>
                  </a:lnTo>
                  <a:lnTo>
                    <a:pt x="6830618" y="1802002"/>
                  </a:lnTo>
                  <a:lnTo>
                    <a:pt x="6828713" y="1800478"/>
                  </a:lnTo>
                  <a:lnTo>
                    <a:pt x="6827189" y="1798574"/>
                  </a:lnTo>
                  <a:lnTo>
                    <a:pt x="6825665" y="1797050"/>
                  </a:lnTo>
                  <a:lnTo>
                    <a:pt x="6824522" y="1794891"/>
                  </a:lnTo>
                  <a:lnTo>
                    <a:pt x="6823252" y="1793113"/>
                  </a:lnTo>
                  <a:lnTo>
                    <a:pt x="6822363" y="1790700"/>
                  </a:lnTo>
                  <a:lnTo>
                    <a:pt x="6821728" y="1788541"/>
                  </a:lnTo>
                  <a:lnTo>
                    <a:pt x="6820839" y="1786381"/>
                  </a:lnTo>
                  <a:lnTo>
                    <a:pt x="6820458" y="1783715"/>
                  </a:lnTo>
                  <a:lnTo>
                    <a:pt x="6820204" y="1781175"/>
                  </a:lnTo>
                  <a:lnTo>
                    <a:pt x="6820458" y="1778507"/>
                  </a:lnTo>
                  <a:lnTo>
                    <a:pt x="6821093" y="1776095"/>
                  </a:lnTo>
                  <a:lnTo>
                    <a:pt x="6821728" y="1773554"/>
                  </a:lnTo>
                  <a:lnTo>
                    <a:pt x="6822617" y="1771142"/>
                  </a:lnTo>
                  <a:lnTo>
                    <a:pt x="6823506" y="1768982"/>
                  </a:lnTo>
                  <a:lnTo>
                    <a:pt x="6824776" y="1766951"/>
                  </a:lnTo>
                  <a:lnTo>
                    <a:pt x="6826046" y="1765046"/>
                  </a:lnTo>
                  <a:lnTo>
                    <a:pt x="6827189" y="1762887"/>
                  </a:lnTo>
                  <a:lnTo>
                    <a:pt x="6829094" y="1761363"/>
                  </a:lnTo>
                  <a:lnTo>
                    <a:pt x="6830618" y="1759839"/>
                  </a:lnTo>
                  <a:lnTo>
                    <a:pt x="6832396" y="1758315"/>
                  </a:lnTo>
                  <a:lnTo>
                    <a:pt x="6845223" y="1752219"/>
                  </a:lnTo>
                  <a:lnTo>
                    <a:pt x="6847382" y="1751329"/>
                  </a:lnTo>
                  <a:lnTo>
                    <a:pt x="6849795" y="1750695"/>
                  </a:lnTo>
                  <a:lnTo>
                    <a:pt x="6852208" y="1750441"/>
                  </a:lnTo>
                  <a:lnTo>
                    <a:pt x="6855002" y="1749805"/>
                  </a:lnTo>
                  <a:lnTo>
                    <a:pt x="6857415" y="1749552"/>
                  </a:lnTo>
                  <a:lnTo>
                    <a:pt x="6860082" y="1749552"/>
                  </a:lnTo>
                  <a:lnTo>
                    <a:pt x="6862622" y="1749171"/>
                  </a:lnTo>
                  <a:lnTo>
                    <a:pt x="6865289" y="1749171"/>
                  </a:lnTo>
                  <a:lnTo>
                    <a:pt x="6867702" y="1749171"/>
                  </a:lnTo>
                  <a:lnTo>
                    <a:pt x="6870496" y="1749171"/>
                  </a:lnTo>
                  <a:lnTo>
                    <a:pt x="6872909" y="1749552"/>
                  </a:lnTo>
                  <a:lnTo>
                    <a:pt x="6875703" y="1749552"/>
                  </a:lnTo>
                  <a:lnTo>
                    <a:pt x="6878116" y="1749805"/>
                  </a:lnTo>
                  <a:lnTo>
                    <a:pt x="6880910" y="1750187"/>
                  </a:lnTo>
                  <a:lnTo>
                    <a:pt x="6883323" y="1750695"/>
                  </a:lnTo>
                  <a:lnTo>
                    <a:pt x="6883323" y="1719072"/>
                  </a:lnTo>
                </a:path>
                <a:path w="6883400" h="10017125">
                  <a:moveTo>
                    <a:pt x="6797598" y="1844040"/>
                  </a:moveTo>
                  <a:lnTo>
                    <a:pt x="6797598" y="1719072"/>
                  </a:lnTo>
                </a:path>
                <a:path w="6883400" h="10017125">
                  <a:moveTo>
                    <a:pt x="6883323" y="1969007"/>
                  </a:moveTo>
                  <a:lnTo>
                    <a:pt x="6883323" y="1935479"/>
                  </a:lnTo>
                  <a:lnTo>
                    <a:pt x="6880910" y="1936115"/>
                  </a:lnTo>
                  <a:lnTo>
                    <a:pt x="6878370" y="1936623"/>
                  </a:lnTo>
                  <a:lnTo>
                    <a:pt x="6875957" y="1937257"/>
                  </a:lnTo>
                  <a:lnTo>
                    <a:pt x="6873290" y="1937639"/>
                  </a:lnTo>
                  <a:lnTo>
                    <a:pt x="6870750" y="1937893"/>
                  </a:lnTo>
                  <a:lnTo>
                    <a:pt x="6868083" y="1937893"/>
                  </a:lnTo>
                  <a:lnTo>
                    <a:pt x="6865670" y="1938147"/>
                  </a:lnTo>
                  <a:lnTo>
                    <a:pt x="6862876" y="1938147"/>
                  </a:lnTo>
                  <a:lnTo>
                    <a:pt x="6860463" y="1937893"/>
                  </a:lnTo>
                  <a:lnTo>
                    <a:pt x="6857669" y="1937893"/>
                  </a:lnTo>
                  <a:lnTo>
                    <a:pt x="6855256" y="1937639"/>
                  </a:lnTo>
                  <a:lnTo>
                    <a:pt x="6852462" y="1937003"/>
                  </a:lnTo>
                  <a:lnTo>
                    <a:pt x="6850049" y="1936369"/>
                  </a:lnTo>
                  <a:lnTo>
                    <a:pt x="6847636" y="1935733"/>
                  </a:lnTo>
                  <a:lnTo>
                    <a:pt x="6845223" y="1935099"/>
                  </a:lnTo>
                  <a:lnTo>
                    <a:pt x="6842810" y="1934210"/>
                  </a:lnTo>
                  <a:lnTo>
                    <a:pt x="6840651" y="1933321"/>
                  </a:lnTo>
                  <a:lnTo>
                    <a:pt x="6838492" y="1932431"/>
                  </a:lnTo>
                  <a:lnTo>
                    <a:pt x="6836333" y="1931162"/>
                  </a:lnTo>
                  <a:lnTo>
                    <a:pt x="6834174" y="1930019"/>
                  </a:lnTo>
                  <a:lnTo>
                    <a:pt x="6832396" y="1928495"/>
                  </a:lnTo>
                  <a:lnTo>
                    <a:pt x="6830618" y="1926971"/>
                  </a:lnTo>
                  <a:lnTo>
                    <a:pt x="6828713" y="1925447"/>
                  </a:lnTo>
                  <a:lnTo>
                    <a:pt x="6827189" y="1923923"/>
                  </a:lnTo>
                  <a:lnTo>
                    <a:pt x="6825665" y="1922018"/>
                  </a:lnTo>
                  <a:lnTo>
                    <a:pt x="6824522" y="1919858"/>
                  </a:lnTo>
                  <a:lnTo>
                    <a:pt x="6823252" y="1918080"/>
                  </a:lnTo>
                  <a:lnTo>
                    <a:pt x="6822363" y="1915922"/>
                  </a:lnTo>
                  <a:lnTo>
                    <a:pt x="6821728" y="1913508"/>
                  </a:lnTo>
                  <a:lnTo>
                    <a:pt x="6820839" y="1911350"/>
                  </a:lnTo>
                  <a:lnTo>
                    <a:pt x="6820458" y="1908682"/>
                  </a:lnTo>
                  <a:lnTo>
                    <a:pt x="6820204" y="1906143"/>
                  </a:lnTo>
                  <a:lnTo>
                    <a:pt x="6820458" y="1903476"/>
                  </a:lnTo>
                  <a:lnTo>
                    <a:pt x="6821093" y="1901063"/>
                  </a:lnTo>
                  <a:lnTo>
                    <a:pt x="6821728" y="1898523"/>
                  </a:lnTo>
                  <a:lnTo>
                    <a:pt x="6822617" y="1896110"/>
                  </a:lnTo>
                  <a:lnTo>
                    <a:pt x="6823506" y="1893951"/>
                  </a:lnTo>
                  <a:lnTo>
                    <a:pt x="6824776" y="1891919"/>
                  </a:lnTo>
                  <a:lnTo>
                    <a:pt x="6826046" y="1890014"/>
                  </a:lnTo>
                  <a:lnTo>
                    <a:pt x="6827189" y="1888236"/>
                  </a:lnTo>
                  <a:lnTo>
                    <a:pt x="6829094" y="1886330"/>
                  </a:lnTo>
                  <a:lnTo>
                    <a:pt x="6830618" y="1884806"/>
                  </a:lnTo>
                  <a:lnTo>
                    <a:pt x="6832396" y="1883282"/>
                  </a:lnTo>
                  <a:lnTo>
                    <a:pt x="6845223" y="1877187"/>
                  </a:lnTo>
                  <a:lnTo>
                    <a:pt x="6847382" y="1876298"/>
                  </a:lnTo>
                  <a:lnTo>
                    <a:pt x="6849795" y="1875663"/>
                  </a:lnTo>
                  <a:lnTo>
                    <a:pt x="6852208" y="1875408"/>
                  </a:lnTo>
                  <a:lnTo>
                    <a:pt x="6855002" y="1874774"/>
                  </a:lnTo>
                  <a:lnTo>
                    <a:pt x="6857415" y="1874520"/>
                  </a:lnTo>
                  <a:lnTo>
                    <a:pt x="6860082" y="1874520"/>
                  </a:lnTo>
                  <a:lnTo>
                    <a:pt x="6862622" y="1874139"/>
                  </a:lnTo>
                  <a:lnTo>
                    <a:pt x="6865289" y="1874139"/>
                  </a:lnTo>
                  <a:lnTo>
                    <a:pt x="6867702" y="1874139"/>
                  </a:lnTo>
                  <a:lnTo>
                    <a:pt x="6870496" y="1874139"/>
                  </a:lnTo>
                  <a:lnTo>
                    <a:pt x="6872909" y="1874520"/>
                  </a:lnTo>
                  <a:lnTo>
                    <a:pt x="6875703" y="1874520"/>
                  </a:lnTo>
                  <a:lnTo>
                    <a:pt x="6878116" y="1875154"/>
                  </a:lnTo>
                  <a:lnTo>
                    <a:pt x="6880910" y="1875408"/>
                  </a:lnTo>
                  <a:lnTo>
                    <a:pt x="6883323" y="1875663"/>
                  </a:lnTo>
                  <a:lnTo>
                    <a:pt x="6883323" y="1844040"/>
                  </a:lnTo>
                </a:path>
                <a:path w="6883400" h="10017125">
                  <a:moveTo>
                    <a:pt x="6797598" y="1969007"/>
                  </a:moveTo>
                  <a:lnTo>
                    <a:pt x="6797598" y="1844040"/>
                  </a:lnTo>
                </a:path>
                <a:path w="6883400" h="10017125">
                  <a:moveTo>
                    <a:pt x="6883323" y="2093976"/>
                  </a:moveTo>
                  <a:lnTo>
                    <a:pt x="6883323" y="2060448"/>
                  </a:lnTo>
                  <a:lnTo>
                    <a:pt x="6880910" y="2061082"/>
                  </a:lnTo>
                  <a:lnTo>
                    <a:pt x="6878370" y="2061591"/>
                  </a:lnTo>
                  <a:lnTo>
                    <a:pt x="6875957" y="2062226"/>
                  </a:lnTo>
                  <a:lnTo>
                    <a:pt x="6873290" y="2062606"/>
                  </a:lnTo>
                  <a:lnTo>
                    <a:pt x="6870750" y="2062861"/>
                  </a:lnTo>
                  <a:lnTo>
                    <a:pt x="6868083" y="2062861"/>
                  </a:lnTo>
                  <a:lnTo>
                    <a:pt x="6865670" y="2063115"/>
                  </a:lnTo>
                  <a:lnTo>
                    <a:pt x="6862876" y="2063115"/>
                  </a:lnTo>
                  <a:lnTo>
                    <a:pt x="6860463" y="2062861"/>
                  </a:lnTo>
                  <a:lnTo>
                    <a:pt x="6857669" y="2062861"/>
                  </a:lnTo>
                  <a:lnTo>
                    <a:pt x="6855256" y="2062606"/>
                  </a:lnTo>
                  <a:lnTo>
                    <a:pt x="6852462" y="2061972"/>
                  </a:lnTo>
                  <a:lnTo>
                    <a:pt x="6850049" y="2061591"/>
                  </a:lnTo>
                  <a:lnTo>
                    <a:pt x="6847636" y="2060702"/>
                  </a:lnTo>
                  <a:lnTo>
                    <a:pt x="6845223" y="2060067"/>
                  </a:lnTo>
                  <a:lnTo>
                    <a:pt x="6842810" y="2059177"/>
                  </a:lnTo>
                  <a:lnTo>
                    <a:pt x="6840651" y="2058289"/>
                  </a:lnTo>
                  <a:lnTo>
                    <a:pt x="6838492" y="2057400"/>
                  </a:lnTo>
                  <a:lnTo>
                    <a:pt x="6836333" y="2056129"/>
                  </a:lnTo>
                  <a:lnTo>
                    <a:pt x="6834174" y="2054987"/>
                  </a:lnTo>
                  <a:lnTo>
                    <a:pt x="6832396" y="2053463"/>
                  </a:lnTo>
                  <a:lnTo>
                    <a:pt x="6830618" y="2052193"/>
                  </a:lnTo>
                  <a:lnTo>
                    <a:pt x="6828713" y="2050415"/>
                  </a:lnTo>
                  <a:lnTo>
                    <a:pt x="6827189" y="2048891"/>
                  </a:lnTo>
                  <a:lnTo>
                    <a:pt x="6825665" y="2046986"/>
                  </a:lnTo>
                  <a:lnTo>
                    <a:pt x="6824522" y="2044827"/>
                  </a:lnTo>
                  <a:lnTo>
                    <a:pt x="6823252" y="2043049"/>
                  </a:lnTo>
                  <a:lnTo>
                    <a:pt x="6822363" y="2040890"/>
                  </a:lnTo>
                  <a:lnTo>
                    <a:pt x="6821728" y="2038477"/>
                  </a:lnTo>
                  <a:lnTo>
                    <a:pt x="6820839" y="2036318"/>
                  </a:lnTo>
                  <a:lnTo>
                    <a:pt x="6820458" y="2033904"/>
                  </a:lnTo>
                  <a:lnTo>
                    <a:pt x="6820204" y="2031111"/>
                  </a:lnTo>
                  <a:lnTo>
                    <a:pt x="6820458" y="2028444"/>
                  </a:lnTo>
                  <a:lnTo>
                    <a:pt x="6821093" y="2026030"/>
                  </a:lnTo>
                  <a:lnTo>
                    <a:pt x="6821728" y="2023491"/>
                  </a:lnTo>
                  <a:lnTo>
                    <a:pt x="6822617" y="2021077"/>
                  </a:lnTo>
                  <a:lnTo>
                    <a:pt x="6823506" y="2018919"/>
                  </a:lnTo>
                  <a:lnTo>
                    <a:pt x="6824776" y="2016887"/>
                  </a:lnTo>
                  <a:lnTo>
                    <a:pt x="6826046" y="2014981"/>
                  </a:lnTo>
                  <a:lnTo>
                    <a:pt x="6827189" y="2013203"/>
                  </a:lnTo>
                  <a:lnTo>
                    <a:pt x="6829094" y="2011299"/>
                  </a:lnTo>
                  <a:lnTo>
                    <a:pt x="6830618" y="2009775"/>
                  </a:lnTo>
                  <a:lnTo>
                    <a:pt x="6832396" y="2008631"/>
                  </a:lnTo>
                  <a:lnTo>
                    <a:pt x="6834174" y="2007107"/>
                  </a:lnTo>
                  <a:lnTo>
                    <a:pt x="6836333" y="2005838"/>
                  </a:lnTo>
                  <a:lnTo>
                    <a:pt x="6838492" y="2004949"/>
                  </a:lnTo>
                  <a:lnTo>
                    <a:pt x="6840651" y="2003678"/>
                  </a:lnTo>
                  <a:lnTo>
                    <a:pt x="6842810" y="2002790"/>
                  </a:lnTo>
                  <a:lnTo>
                    <a:pt x="6845223" y="2002154"/>
                  </a:lnTo>
                  <a:lnTo>
                    <a:pt x="6847382" y="2001266"/>
                  </a:lnTo>
                  <a:lnTo>
                    <a:pt x="6849795" y="2001012"/>
                  </a:lnTo>
                  <a:lnTo>
                    <a:pt x="6852208" y="2000377"/>
                  </a:lnTo>
                  <a:lnTo>
                    <a:pt x="6855002" y="1999742"/>
                  </a:lnTo>
                  <a:lnTo>
                    <a:pt x="6857415" y="1999488"/>
                  </a:lnTo>
                  <a:lnTo>
                    <a:pt x="6860082" y="1999488"/>
                  </a:lnTo>
                  <a:lnTo>
                    <a:pt x="6862622" y="1999106"/>
                  </a:lnTo>
                  <a:lnTo>
                    <a:pt x="6865289" y="1999106"/>
                  </a:lnTo>
                  <a:lnTo>
                    <a:pt x="6867702" y="1999106"/>
                  </a:lnTo>
                  <a:lnTo>
                    <a:pt x="6870496" y="1999106"/>
                  </a:lnTo>
                  <a:lnTo>
                    <a:pt x="6872909" y="1999488"/>
                  </a:lnTo>
                  <a:lnTo>
                    <a:pt x="6875703" y="1999488"/>
                  </a:lnTo>
                  <a:lnTo>
                    <a:pt x="6878116" y="2000123"/>
                  </a:lnTo>
                  <a:lnTo>
                    <a:pt x="6880910" y="2000377"/>
                  </a:lnTo>
                  <a:lnTo>
                    <a:pt x="6883323" y="2000630"/>
                  </a:lnTo>
                  <a:lnTo>
                    <a:pt x="6883323" y="1969007"/>
                  </a:lnTo>
                </a:path>
                <a:path w="6883400" h="10017125">
                  <a:moveTo>
                    <a:pt x="6797598" y="2093976"/>
                  </a:moveTo>
                  <a:lnTo>
                    <a:pt x="6797598" y="1969007"/>
                  </a:lnTo>
                </a:path>
                <a:path w="6883400" h="10017125">
                  <a:moveTo>
                    <a:pt x="6883323" y="2218944"/>
                  </a:moveTo>
                  <a:lnTo>
                    <a:pt x="6883323" y="2185416"/>
                  </a:lnTo>
                  <a:lnTo>
                    <a:pt x="6880910" y="2186051"/>
                  </a:lnTo>
                  <a:lnTo>
                    <a:pt x="6878370" y="2186558"/>
                  </a:lnTo>
                  <a:lnTo>
                    <a:pt x="6875957" y="2187194"/>
                  </a:lnTo>
                  <a:lnTo>
                    <a:pt x="6873290" y="2187575"/>
                  </a:lnTo>
                  <a:lnTo>
                    <a:pt x="6870750" y="2187829"/>
                  </a:lnTo>
                  <a:lnTo>
                    <a:pt x="6868083" y="2188082"/>
                  </a:lnTo>
                  <a:lnTo>
                    <a:pt x="6865670" y="2188082"/>
                  </a:lnTo>
                  <a:lnTo>
                    <a:pt x="6862876" y="2188082"/>
                  </a:lnTo>
                  <a:lnTo>
                    <a:pt x="6860463" y="2188082"/>
                  </a:lnTo>
                  <a:lnTo>
                    <a:pt x="6857669" y="2187829"/>
                  </a:lnTo>
                  <a:lnTo>
                    <a:pt x="6855256" y="2187575"/>
                  </a:lnTo>
                  <a:lnTo>
                    <a:pt x="6852462" y="2187194"/>
                  </a:lnTo>
                  <a:lnTo>
                    <a:pt x="6850049" y="2186558"/>
                  </a:lnTo>
                  <a:lnTo>
                    <a:pt x="6847636" y="2185670"/>
                  </a:lnTo>
                  <a:lnTo>
                    <a:pt x="6845223" y="2185035"/>
                  </a:lnTo>
                  <a:lnTo>
                    <a:pt x="6842810" y="2184527"/>
                  </a:lnTo>
                  <a:lnTo>
                    <a:pt x="6840651" y="2183256"/>
                  </a:lnTo>
                  <a:lnTo>
                    <a:pt x="6838492" y="2182368"/>
                  </a:lnTo>
                  <a:lnTo>
                    <a:pt x="6836333" y="2181098"/>
                  </a:lnTo>
                  <a:lnTo>
                    <a:pt x="6834174" y="2179954"/>
                  </a:lnTo>
                  <a:lnTo>
                    <a:pt x="6832396" y="2178430"/>
                  </a:lnTo>
                  <a:lnTo>
                    <a:pt x="6824522" y="2169795"/>
                  </a:lnTo>
                  <a:lnTo>
                    <a:pt x="6823252" y="2168017"/>
                  </a:lnTo>
                  <a:lnTo>
                    <a:pt x="6822363" y="2165857"/>
                  </a:lnTo>
                  <a:lnTo>
                    <a:pt x="6821728" y="2163445"/>
                  </a:lnTo>
                  <a:lnTo>
                    <a:pt x="6820839" y="2161286"/>
                  </a:lnTo>
                  <a:lnTo>
                    <a:pt x="6820458" y="2158873"/>
                  </a:lnTo>
                  <a:lnTo>
                    <a:pt x="6820204" y="2156079"/>
                  </a:lnTo>
                  <a:lnTo>
                    <a:pt x="6820458" y="2153412"/>
                  </a:lnTo>
                  <a:lnTo>
                    <a:pt x="6821093" y="2150999"/>
                  </a:lnTo>
                  <a:lnTo>
                    <a:pt x="6821728" y="2148458"/>
                  </a:lnTo>
                  <a:lnTo>
                    <a:pt x="6822617" y="2146046"/>
                  </a:lnTo>
                  <a:lnTo>
                    <a:pt x="6823506" y="2143887"/>
                  </a:lnTo>
                  <a:lnTo>
                    <a:pt x="6824776" y="2141854"/>
                  </a:lnTo>
                  <a:lnTo>
                    <a:pt x="6826046" y="2139950"/>
                  </a:lnTo>
                  <a:lnTo>
                    <a:pt x="6827189" y="2138172"/>
                  </a:lnTo>
                  <a:lnTo>
                    <a:pt x="6829094" y="2136648"/>
                  </a:lnTo>
                  <a:lnTo>
                    <a:pt x="6830618" y="2134743"/>
                  </a:lnTo>
                  <a:lnTo>
                    <a:pt x="6832396" y="2133600"/>
                  </a:lnTo>
                  <a:lnTo>
                    <a:pt x="6834174" y="2132076"/>
                  </a:lnTo>
                  <a:lnTo>
                    <a:pt x="6836333" y="2130805"/>
                  </a:lnTo>
                  <a:lnTo>
                    <a:pt x="6838492" y="2129917"/>
                  </a:lnTo>
                  <a:lnTo>
                    <a:pt x="6840651" y="2129028"/>
                  </a:lnTo>
                  <a:lnTo>
                    <a:pt x="6842810" y="2127757"/>
                  </a:lnTo>
                  <a:lnTo>
                    <a:pt x="6845223" y="2127123"/>
                  </a:lnTo>
                  <a:lnTo>
                    <a:pt x="6847382" y="2126233"/>
                  </a:lnTo>
                  <a:lnTo>
                    <a:pt x="6849795" y="2125979"/>
                  </a:lnTo>
                  <a:lnTo>
                    <a:pt x="6852208" y="2125345"/>
                  </a:lnTo>
                  <a:lnTo>
                    <a:pt x="6855002" y="2125091"/>
                  </a:lnTo>
                  <a:lnTo>
                    <a:pt x="6857415" y="2124710"/>
                  </a:lnTo>
                  <a:lnTo>
                    <a:pt x="6860082" y="2124455"/>
                  </a:lnTo>
                  <a:lnTo>
                    <a:pt x="6862622" y="2124075"/>
                  </a:lnTo>
                  <a:lnTo>
                    <a:pt x="6865289" y="2124075"/>
                  </a:lnTo>
                  <a:lnTo>
                    <a:pt x="6867702" y="2124075"/>
                  </a:lnTo>
                  <a:lnTo>
                    <a:pt x="6870496" y="2124075"/>
                  </a:lnTo>
                  <a:lnTo>
                    <a:pt x="6872909" y="2124455"/>
                  </a:lnTo>
                  <a:lnTo>
                    <a:pt x="6875703" y="2124710"/>
                  </a:lnTo>
                  <a:lnTo>
                    <a:pt x="6878116" y="2125091"/>
                  </a:lnTo>
                  <a:lnTo>
                    <a:pt x="6880910" y="2125345"/>
                  </a:lnTo>
                  <a:lnTo>
                    <a:pt x="6883323" y="2125599"/>
                  </a:lnTo>
                  <a:lnTo>
                    <a:pt x="6883323" y="2093976"/>
                  </a:lnTo>
                </a:path>
                <a:path w="6883400" h="10017125">
                  <a:moveTo>
                    <a:pt x="6797598" y="2218944"/>
                  </a:moveTo>
                  <a:lnTo>
                    <a:pt x="6797598" y="2093976"/>
                  </a:lnTo>
                </a:path>
                <a:path w="6883400" h="10017125">
                  <a:moveTo>
                    <a:pt x="6883323" y="2344166"/>
                  </a:moveTo>
                  <a:lnTo>
                    <a:pt x="6883323" y="2310383"/>
                  </a:lnTo>
                  <a:lnTo>
                    <a:pt x="6880910" y="2311019"/>
                  </a:lnTo>
                  <a:lnTo>
                    <a:pt x="6878370" y="2311527"/>
                  </a:lnTo>
                  <a:lnTo>
                    <a:pt x="6875957" y="2312162"/>
                  </a:lnTo>
                  <a:lnTo>
                    <a:pt x="6873290" y="2312543"/>
                  </a:lnTo>
                  <a:lnTo>
                    <a:pt x="6870750" y="2312797"/>
                  </a:lnTo>
                  <a:lnTo>
                    <a:pt x="6868083" y="2313051"/>
                  </a:lnTo>
                  <a:lnTo>
                    <a:pt x="6865670" y="2313051"/>
                  </a:lnTo>
                  <a:lnTo>
                    <a:pt x="6862876" y="2313051"/>
                  </a:lnTo>
                  <a:lnTo>
                    <a:pt x="6860463" y="2313051"/>
                  </a:lnTo>
                  <a:lnTo>
                    <a:pt x="6857669" y="2312797"/>
                  </a:lnTo>
                  <a:lnTo>
                    <a:pt x="6855256" y="2312543"/>
                  </a:lnTo>
                  <a:lnTo>
                    <a:pt x="6852462" y="2312162"/>
                  </a:lnTo>
                  <a:lnTo>
                    <a:pt x="6850049" y="2311527"/>
                  </a:lnTo>
                  <a:lnTo>
                    <a:pt x="6847636" y="2311019"/>
                  </a:lnTo>
                  <a:lnTo>
                    <a:pt x="6845223" y="2310003"/>
                  </a:lnTo>
                  <a:lnTo>
                    <a:pt x="6842810" y="2309495"/>
                  </a:lnTo>
                  <a:lnTo>
                    <a:pt x="6840651" y="2308479"/>
                  </a:lnTo>
                  <a:lnTo>
                    <a:pt x="6838492" y="2307336"/>
                  </a:lnTo>
                  <a:lnTo>
                    <a:pt x="6836333" y="2306066"/>
                  </a:lnTo>
                  <a:lnTo>
                    <a:pt x="6834174" y="2304923"/>
                  </a:lnTo>
                  <a:lnTo>
                    <a:pt x="6832396" y="2303399"/>
                  </a:lnTo>
                  <a:lnTo>
                    <a:pt x="6830618" y="2302129"/>
                  </a:lnTo>
                  <a:lnTo>
                    <a:pt x="6828713" y="2300604"/>
                  </a:lnTo>
                  <a:lnTo>
                    <a:pt x="6821728" y="2288667"/>
                  </a:lnTo>
                  <a:lnTo>
                    <a:pt x="6820839" y="2286254"/>
                  </a:lnTo>
                  <a:lnTo>
                    <a:pt x="6820458" y="2283841"/>
                  </a:lnTo>
                  <a:lnTo>
                    <a:pt x="6820204" y="2281047"/>
                  </a:lnTo>
                  <a:lnTo>
                    <a:pt x="6820458" y="2278379"/>
                  </a:lnTo>
                  <a:lnTo>
                    <a:pt x="6821093" y="2275967"/>
                  </a:lnTo>
                  <a:lnTo>
                    <a:pt x="6821728" y="2273427"/>
                  </a:lnTo>
                  <a:lnTo>
                    <a:pt x="6822617" y="2271014"/>
                  </a:lnTo>
                  <a:lnTo>
                    <a:pt x="6823506" y="2268854"/>
                  </a:lnTo>
                  <a:lnTo>
                    <a:pt x="6824776" y="2266823"/>
                  </a:lnTo>
                  <a:lnTo>
                    <a:pt x="6826046" y="2264918"/>
                  </a:lnTo>
                  <a:lnTo>
                    <a:pt x="6827189" y="2263140"/>
                  </a:lnTo>
                  <a:lnTo>
                    <a:pt x="6829094" y="2261616"/>
                  </a:lnTo>
                  <a:lnTo>
                    <a:pt x="6830618" y="2259711"/>
                  </a:lnTo>
                  <a:lnTo>
                    <a:pt x="6832396" y="2258568"/>
                  </a:lnTo>
                  <a:lnTo>
                    <a:pt x="6834174" y="2257044"/>
                  </a:lnTo>
                  <a:lnTo>
                    <a:pt x="6836333" y="2255774"/>
                  </a:lnTo>
                  <a:lnTo>
                    <a:pt x="6838492" y="2254885"/>
                  </a:lnTo>
                  <a:lnTo>
                    <a:pt x="6840651" y="2253996"/>
                  </a:lnTo>
                  <a:lnTo>
                    <a:pt x="6842810" y="2253106"/>
                  </a:lnTo>
                  <a:lnTo>
                    <a:pt x="6845223" y="2252091"/>
                  </a:lnTo>
                  <a:lnTo>
                    <a:pt x="6847382" y="2251582"/>
                  </a:lnTo>
                  <a:lnTo>
                    <a:pt x="6849795" y="2250948"/>
                  </a:lnTo>
                  <a:lnTo>
                    <a:pt x="6852208" y="2250313"/>
                  </a:lnTo>
                  <a:lnTo>
                    <a:pt x="6855002" y="2250058"/>
                  </a:lnTo>
                  <a:lnTo>
                    <a:pt x="6857415" y="2249678"/>
                  </a:lnTo>
                  <a:lnTo>
                    <a:pt x="6860082" y="2249424"/>
                  </a:lnTo>
                  <a:lnTo>
                    <a:pt x="6862622" y="2249043"/>
                  </a:lnTo>
                  <a:lnTo>
                    <a:pt x="6865289" y="2249043"/>
                  </a:lnTo>
                  <a:lnTo>
                    <a:pt x="6867702" y="2249043"/>
                  </a:lnTo>
                  <a:lnTo>
                    <a:pt x="6870496" y="2249043"/>
                  </a:lnTo>
                  <a:lnTo>
                    <a:pt x="6872909" y="2249424"/>
                  </a:lnTo>
                  <a:lnTo>
                    <a:pt x="6875703" y="2249678"/>
                  </a:lnTo>
                  <a:lnTo>
                    <a:pt x="6878116" y="2250058"/>
                  </a:lnTo>
                  <a:lnTo>
                    <a:pt x="6880910" y="2250313"/>
                  </a:lnTo>
                  <a:lnTo>
                    <a:pt x="6883323" y="2250567"/>
                  </a:lnTo>
                  <a:lnTo>
                    <a:pt x="6883323" y="2218944"/>
                  </a:lnTo>
                </a:path>
                <a:path w="6883400" h="10017125">
                  <a:moveTo>
                    <a:pt x="6797598" y="2344166"/>
                  </a:moveTo>
                  <a:lnTo>
                    <a:pt x="6797598" y="2218944"/>
                  </a:lnTo>
                </a:path>
                <a:path w="6883400" h="10017125">
                  <a:moveTo>
                    <a:pt x="6883323" y="2469133"/>
                  </a:moveTo>
                  <a:lnTo>
                    <a:pt x="6883323" y="2435352"/>
                  </a:lnTo>
                  <a:lnTo>
                    <a:pt x="6880910" y="2435987"/>
                  </a:lnTo>
                  <a:lnTo>
                    <a:pt x="6878370" y="2436495"/>
                  </a:lnTo>
                  <a:lnTo>
                    <a:pt x="6875957" y="2437129"/>
                  </a:lnTo>
                  <a:lnTo>
                    <a:pt x="6873290" y="2437511"/>
                  </a:lnTo>
                  <a:lnTo>
                    <a:pt x="6870750" y="2437765"/>
                  </a:lnTo>
                  <a:lnTo>
                    <a:pt x="6868083" y="2438019"/>
                  </a:lnTo>
                  <a:lnTo>
                    <a:pt x="6865670" y="2438019"/>
                  </a:lnTo>
                  <a:lnTo>
                    <a:pt x="6862876" y="2438019"/>
                  </a:lnTo>
                  <a:lnTo>
                    <a:pt x="6860463" y="2438019"/>
                  </a:lnTo>
                  <a:lnTo>
                    <a:pt x="6857669" y="2437765"/>
                  </a:lnTo>
                  <a:lnTo>
                    <a:pt x="6855256" y="2437511"/>
                  </a:lnTo>
                  <a:lnTo>
                    <a:pt x="6852462" y="2437129"/>
                  </a:lnTo>
                  <a:lnTo>
                    <a:pt x="6850049" y="2436495"/>
                  </a:lnTo>
                  <a:lnTo>
                    <a:pt x="6847636" y="2435987"/>
                  </a:lnTo>
                  <a:lnTo>
                    <a:pt x="6836333" y="2431033"/>
                  </a:lnTo>
                  <a:lnTo>
                    <a:pt x="6834174" y="2429891"/>
                  </a:lnTo>
                  <a:lnTo>
                    <a:pt x="6832396" y="2428621"/>
                  </a:lnTo>
                  <a:lnTo>
                    <a:pt x="6830618" y="2427097"/>
                  </a:lnTo>
                  <a:lnTo>
                    <a:pt x="6828713" y="2425573"/>
                  </a:lnTo>
                  <a:lnTo>
                    <a:pt x="6821728" y="2413635"/>
                  </a:lnTo>
                  <a:lnTo>
                    <a:pt x="6820839" y="2411222"/>
                  </a:lnTo>
                  <a:lnTo>
                    <a:pt x="6820458" y="2408808"/>
                  </a:lnTo>
                  <a:lnTo>
                    <a:pt x="6820204" y="2406015"/>
                  </a:lnTo>
                  <a:lnTo>
                    <a:pt x="6826046" y="2389886"/>
                  </a:lnTo>
                  <a:lnTo>
                    <a:pt x="6827189" y="2388107"/>
                  </a:lnTo>
                  <a:lnTo>
                    <a:pt x="6829094" y="2386583"/>
                  </a:lnTo>
                  <a:lnTo>
                    <a:pt x="6830618" y="2385060"/>
                  </a:lnTo>
                  <a:lnTo>
                    <a:pt x="6832396" y="2383536"/>
                  </a:lnTo>
                  <a:lnTo>
                    <a:pt x="6834174" y="2382266"/>
                  </a:lnTo>
                  <a:lnTo>
                    <a:pt x="6836333" y="2381123"/>
                  </a:lnTo>
                  <a:lnTo>
                    <a:pt x="6838492" y="2379853"/>
                  </a:lnTo>
                  <a:lnTo>
                    <a:pt x="6840651" y="2378964"/>
                  </a:lnTo>
                  <a:lnTo>
                    <a:pt x="6842810" y="2378075"/>
                  </a:lnTo>
                  <a:lnTo>
                    <a:pt x="6845223" y="2377058"/>
                  </a:lnTo>
                  <a:lnTo>
                    <a:pt x="6847382" y="2376551"/>
                  </a:lnTo>
                  <a:lnTo>
                    <a:pt x="6849795" y="2375916"/>
                  </a:lnTo>
                  <a:lnTo>
                    <a:pt x="6852208" y="2375280"/>
                  </a:lnTo>
                  <a:lnTo>
                    <a:pt x="6855002" y="2375027"/>
                  </a:lnTo>
                  <a:lnTo>
                    <a:pt x="6857415" y="2374646"/>
                  </a:lnTo>
                  <a:lnTo>
                    <a:pt x="6860082" y="2374392"/>
                  </a:lnTo>
                  <a:lnTo>
                    <a:pt x="6862622" y="2374392"/>
                  </a:lnTo>
                  <a:lnTo>
                    <a:pt x="6865289" y="2374011"/>
                  </a:lnTo>
                  <a:lnTo>
                    <a:pt x="6867702" y="2374011"/>
                  </a:lnTo>
                  <a:lnTo>
                    <a:pt x="6870496" y="2374392"/>
                  </a:lnTo>
                  <a:lnTo>
                    <a:pt x="6872909" y="2374392"/>
                  </a:lnTo>
                  <a:lnTo>
                    <a:pt x="6875703" y="2374646"/>
                  </a:lnTo>
                  <a:lnTo>
                    <a:pt x="6878116" y="2375027"/>
                  </a:lnTo>
                  <a:lnTo>
                    <a:pt x="6880910" y="2375280"/>
                  </a:lnTo>
                  <a:lnTo>
                    <a:pt x="6883323" y="2375916"/>
                  </a:lnTo>
                  <a:lnTo>
                    <a:pt x="6883323" y="2344166"/>
                  </a:lnTo>
                </a:path>
                <a:path w="6883400" h="10017125">
                  <a:moveTo>
                    <a:pt x="6797598" y="2469133"/>
                  </a:moveTo>
                  <a:lnTo>
                    <a:pt x="6797598" y="2344166"/>
                  </a:lnTo>
                </a:path>
                <a:path w="6883400" h="10017125">
                  <a:moveTo>
                    <a:pt x="6883323" y="2594102"/>
                  </a:moveTo>
                  <a:lnTo>
                    <a:pt x="6883323" y="2560320"/>
                  </a:lnTo>
                  <a:lnTo>
                    <a:pt x="6880910" y="2560954"/>
                  </a:lnTo>
                  <a:lnTo>
                    <a:pt x="6878370" y="2561844"/>
                  </a:lnTo>
                  <a:lnTo>
                    <a:pt x="6875957" y="2562098"/>
                  </a:lnTo>
                  <a:lnTo>
                    <a:pt x="6873290" y="2562479"/>
                  </a:lnTo>
                  <a:lnTo>
                    <a:pt x="6870750" y="2562732"/>
                  </a:lnTo>
                  <a:lnTo>
                    <a:pt x="6868083" y="2562987"/>
                  </a:lnTo>
                  <a:lnTo>
                    <a:pt x="6865670" y="2562987"/>
                  </a:lnTo>
                  <a:lnTo>
                    <a:pt x="6862876" y="2562987"/>
                  </a:lnTo>
                  <a:lnTo>
                    <a:pt x="6860463" y="2562987"/>
                  </a:lnTo>
                  <a:lnTo>
                    <a:pt x="6857669" y="2562732"/>
                  </a:lnTo>
                  <a:lnTo>
                    <a:pt x="6855256" y="2562479"/>
                  </a:lnTo>
                  <a:lnTo>
                    <a:pt x="6852462" y="2562098"/>
                  </a:lnTo>
                  <a:lnTo>
                    <a:pt x="6850049" y="2561463"/>
                  </a:lnTo>
                  <a:lnTo>
                    <a:pt x="6847636" y="2560954"/>
                  </a:lnTo>
                  <a:lnTo>
                    <a:pt x="6836333" y="2556002"/>
                  </a:lnTo>
                  <a:lnTo>
                    <a:pt x="6834174" y="2554858"/>
                  </a:lnTo>
                  <a:lnTo>
                    <a:pt x="6832396" y="2553589"/>
                  </a:lnTo>
                  <a:lnTo>
                    <a:pt x="6830618" y="2552065"/>
                  </a:lnTo>
                  <a:lnTo>
                    <a:pt x="6828713" y="2550541"/>
                  </a:lnTo>
                  <a:lnTo>
                    <a:pt x="6821728" y="2538603"/>
                  </a:lnTo>
                  <a:lnTo>
                    <a:pt x="6820839" y="2536190"/>
                  </a:lnTo>
                  <a:lnTo>
                    <a:pt x="6820458" y="2533777"/>
                  </a:lnTo>
                  <a:lnTo>
                    <a:pt x="6820204" y="2531364"/>
                  </a:lnTo>
                  <a:lnTo>
                    <a:pt x="6824776" y="2517013"/>
                  </a:lnTo>
                  <a:lnTo>
                    <a:pt x="6826046" y="2514854"/>
                  </a:lnTo>
                  <a:lnTo>
                    <a:pt x="6827189" y="2513076"/>
                  </a:lnTo>
                  <a:lnTo>
                    <a:pt x="6829094" y="2511552"/>
                  </a:lnTo>
                  <a:lnTo>
                    <a:pt x="6830618" y="2510028"/>
                  </a:lnTo>
                  <a:lnTo>
                    <a:pt x="6832396" y="2508504"/>
                  </a:lnTo>
                  <a:lnTo>
                    <a:pt x="6834174" y="2507233"/>
                  </a:lnTo>
                  <a:lnTo>
                    <a:pt x="6836333" y="2506091"/>
                  </a:lnTo>
                  <a:lnTo>
                    <a:pt x="6838492" y="2504821"/>
                  </a:lnTo>
                  <a:lnTo>
                    <a:pt x="6840651" y="2503931"/>
                  </a:lnTo>
                  <a:lnTo>
                    <a:pt x="6842810" y="2503043"/>
                  </a:lnTo>
                  <a:lnTo>
                    <a:pt x="6845223" y="2502027"/>
                  </a:lnTo>
                  <a:lnTo>
                    <a:pt x="6847382" y="2501519"/>
                  </a:lnTo>
                  <a:lnTo>
                    <a:pt x="6849795" y="2500883"/>
                  </a:lnTo>
                  <a:lnTo>
                    <a:pt x="6852208" y="2500249"/>
                  </a:lnTo>
                  <a:lnTo>
                    <a:pt x="6855002" y="2499995"/>
                  </a:lnTo>
                  <a:lnTo>
                    <a:pt x="6857415" y="2499614"/>
                  </a:lnTo>
                  <a:lnTo>
                    <a:pt x="6860082" y="2499360"/>
                  </a:lnTo>
                  <a:lnTo>
                    <a:pt x="6862622" y="2499360"/>
                  </a:lnTo>
                  <a:lnTo>
                    <a:pt x="6865289" y="2498979"/>
                  </a:lnTo>
                  <a:lnTo>
                    <a:pt x="6867702" y="2498979"/>
                  </a:lnTo>
                  <a:lnTo>
                    <a:pt x="6870496" y="2499360"/>
                  </a:lnTo>
                  <a:lnTo>
                    <a:pt x="6872909" y="2499360"/>
                  </a:lnTo>
                  <a:lnTo>
                    <a:pt x="6875703" y="2499614"/>
                  </a:lnTo>
                  <a:lnTo>
                    <a:pt x="6878116" y="2499995"/>
                  </a:lnTo>
                  <a:lnTo>
                    <a:pt x="6880910" y="2500249"/>
                  </a:lnTo>
                  <a:lnTo>
                    <a:pt x="6883323" y="2500883"/>
                  </a:lnTo>
                  <a:lnTo>
                    <a:pt x="6883323" y="2469133"/>
                  </a:lnTo>
                </a:path>
                <a:path w="6883400" h="10017125">
                  <a:moveTo>
                    <a:pt x="6797598" y="2594102"/>
                  </a:moveTo>
                  <a:lnTo>
                    <a:pt x="6797598" y="2469133"/>
                  </a:lnTo>
                </a:path>
                <a:path w="6883400" h="10017125">
                  <a:moveTo>
                    <a:pt x="6883323" y="2719070"/>
                  </a:moveTo>
                  <a:lnTo>
                    <a:pt x="6883323" y="2685288"/>
                  </a:lnTo>
                  <a:lnTo>
                    <a:pt x="6880910" y="2686177"/>
                  </a:lnTo>
                  <a:lnTo>
                    <a:pt x="6878370" y="2686812"/>
                  </a:lnTo>
                  <a:lnTo>
                    <a:pt x="6875957" y="2687066"/>
                  </a:lnTo>
                  <a:lnTo>
                    <a:pt x="6873290" y="2687447"/>
                  </a:lnTo>
                  <a:lnTo>
                    <a:pt x="6870750" y="2687701"/>
                  </a:lnTo>
                  <a:lnTo>
                    <a:pt x="6868083" y="2687954"/>
                  </a:lnTo>
                  <a:lnTo>
                    <a:pt x="6865670" y="2687954"/>
                  </a:lnTo>
                  <a:lnTo>
                    <a:pt x="6862876" y="2687954"/>
                  </a:lnTo>
                  <a:lnTo>
                    <a:pt x="6860463" y="2687954"/>
                  </a:lnTo>
                  <a:lnTo>
                    <a:pt x="6857669" y="2687701"/>
                  </a:lnTo>
                  <a:lnTo>
                    <a:pt x="6855256" y="2687447"/>
                  </a:lnTo>
                  <a:lnTo>
                    <a:pt x="6852462" y="2687066"/>
                  </a:lnTo>
                  <a:lnTo>
                    <a:pt x="6850049" y="2686430"/>
                  </a:lnTo>
                  <a:lnTo>
                    <a:pt x="6847636" y="2685923"/>
                  </a:lnTo>
                  <a:lnTo>
                    <a:pt x="6836333" y="2680970"/>
                  </a:lnTo>
                  <a:lnTo>
                    <a:pt x="6834174" y="2679827"/>
                  </a:lnTo>
                  <a:lnTo>
                    <a:pt x="6832396" y="2678556"/>
                  </a:lnTo>
                  <a:lnTo>
                    <a:pt x="6830618" y="2677032"/>
                  </a:lnTo>
                  <a:lnTo>
                    <a:pt x="6828713" y="2675508"/>
                  </a:lnTo>
                  <a:lnTo>
                    <a:pt x="6821728" y="2663571"/>
                  </a:lnTo>
                  <a:lnTo>
                    <a:pt x="6820839" y="2661157"/>
                  </a:lnTo>
                  <a:lnTo>
                    <a:pt x="6820458" y="2658745"/>
                  </a:lnTo>
                  <a:lnTo>
                    <a:pt x="6820204" y="2656331"/>
                  </a:lnTo>
                  <a:lnTo>
                    <a:pt x="6820458" y="2653538"/>
                  </a:lnTo>
                  <a:lnTo>
                    <a:pt x="6821093" y="2650871"/>
                  </a:lnTo>
                  <a:lnTo>
                    <a:pt x="6821728" y="2648330"/>
                  </a:lnTo>
                  <a:lnTo>
                    <a:pt x="6822617" y="2646299"/>
                  </a:lnTo>
                  <a:lnTo>
                    <a:pt x="6823506" y="2643758"/>
                  </a:lnTo>
                  <a:lnTo>
                    <a:pt x="6824776" y="2641980"/>
                  </a:lnTo>
                  <a:lnTo>
                    <a:pt x="6826046" y="2639822"/>
                  </a:lnTo>
                  <a:lnTo>
                    <a:pt x="6827189" y="2638044"/>
                  </a:lnTo>
                  <a:lnTo>
                    <a:pt x="6829094" y="2636520"/>
                  </a:lnTo>
                  <a:lnTo>
                    <a:pt x="6830618" y="2634996"/>
                  </a:lnTo>
                  <a:lnTo>
                    <a:pt x="6832396" y="2633472"/>
                  </a:lnTo>
                  <a:lnTo>
                    <a:pt x="6834174" y="2632202"/>
                  </a:lnTo>
                  <a:lnTo>
                    <a:pt x="6836333" y="2631058"/>
                  </a:lnTo>
                  <a:lnTo>
                    <a:pt x="6838492" y="2629789"/>
                  </a:lnTo>
                  <a:lnTo>
                    <a:pt x="6840651" y="2628900"/>
                  </a:lnTo>
                  <a:lnTo>
                    <a:pt x="6842810" y="2628011"/>
                  </a:lnTo>
                  <a:lnTo>
                    <a:pt x="6845223" y="2626995"/>
                  </a:lnTo>
                  <a:lnTo>
                    <a:pt x="6847382" y="2626487"/>
                  </a:lnTo>
                  <a:lnTo>
                    <a:pt x="6849795" y="2625852"/>
                  </a:lnTo>
                  <a:lnTo>
                    <a:pt x="6852208" y="2625471"/>
                  </a:lnTo>
                  <a:lnTo>
                    <a:pt x="6855002" y="2624963"/>
                  </a:lnTo>
                  <a:lnTo>
                    <a:pt x="6857415" y="2624581"/>
                  </a:lnTo>
                  <a:lnTo>
                    <a:pt x="6860082" y="2624328"/>
                  </a:lnTo>
                  <a:lnTo>
                    <a:pt x="6862622" y="2624328"/>
                  </a:lnTo>
                  <a:lnTo>
                    <a:pt x="6865289" y="2623947"/>
                  </a:lnTo>
                  <a:lnTo>
                    <a:pt x="6867702" y="2623947"/>
                  </a:lnTo>
                  <a:lnTo>
                    <a:pt x="6870496" y="2624328"/>
                  </a:lnTo>
                  <a:lnTo>
                    <a:pt x="6872909" y="2624328"/>
                  </a:lnTo>
                  <a:lnTo>
                    <a:pt x="6875703" y="2624581"/>
                  </a:lnTo>
                  <a:lnTo>
                    <a:pt x="6878116" y="2624963"/>
                  </a:lnTo>
                  <a:lnTo>
                    <a:pt x="6880910" y="2625217"/>
                  </a:lnTo>
                  <a:lnTo>
                    <a:pt x="6883323" y="2625852"/>
                  </a:lnTo>
                  <a:lnTo>
                    <a:pt x="6883323" y="2594102"/>
                  </a:lnTo>
                </a:path>
                <a:path w="6883400" h="10017125">
                  <a:moveTo>
                    <a:pt x="6797598" y="2719070"/>
                  </a:moveTo>
                  <a:lnTo>
                    <a:pt x="6797598" y="2594102"/>
                  </a:lnTo>
                </a:path>
                <a:path w="6883400" h="10017125">
                  <a:moveTo>
                    <a:pt x="6883323" y="2844038"/>
                  </a:moveTo>
                  <a:lnTo>
                    <a:pt x="6883323" y="2810510"/>
                  </a:lnTo>
                  <a:lnTo>
                    <a:pt x="6880910" y="2811145"/>
                  </a:lnTo>
                  <a:lnTo>
                    <a:pt x="6878370" y="2811779"/>
                  </a:lnTo>
                  <a:lnTo>
                    <a:pt x="6875957" y="2812033"/>
                  </a:lnTo>
                  <a:lnTo>
                    <a:pt x="6873290" y="2812669"/>
                  </a:lnTo>
                  <a:lnTo>
                    <a:pt x="6870750" y="2812923"/>
                  </a:lnTo>
                  <a:lnTo>
                    <a:pt x="6857669" y="2812923"/>
                  </a:lnTo>
                  <a:lnTo>
                    <a:pt x="6855256" y="2812415"/>
                  </a:lnTo>
                  <a:lnTo>
                    <a:pt x="6852462" y="2812033"/>
                  </a:lnTo>
                  <a:lnTo>
                    <a:pt x="6850049" y="2811399"/>
                  </a:lnTo>
                  <a:lnTo>
                    <a:pt x="6847636" y="2810891"/>
                  </a:lnTo>
                  <a:lnTo>
                    <a:pt x="6845223" y="2810255"/>
                  </a:lnTo>
                  <a:lnTo>
                    <a:pt x="6842810" y="2809367"/>
                  </a:lnTo>
                  <a:lnTo>
                    <a:pt x="6840651" y="2808351"/>
                  </a:lnTo>
                  <a:lnTo>
                    <a:pt x="6838492" y="2807462"/>
                  </a:lnTo>
                  <a:lnTo>
                    <a:pt x="6836333" y="2806319"/>
                  </a:lnTo>
                  <a:lnTo>
                    <a:pt x="6834174" y="2805049"/>
                  </a:lnTo>
                  <a:lnTo>
                    <a:pt x="6832396" y="2803525"/>
                  </a:lnTo>
                  <a:lnTo>
                    <a:pt x="6830618" y="2802001"/>
                  </a:lnTo>
                  <a:lnTo>
                    <a:pt x="6828713" y="2800477"/>
                  </a:lnTo>
                  <a:lnTo>
                    <a:pt x="6827189" y="2798699"/>
                  </a:lnTo>
                  <a:lnTo>
                    <a:pt x="6825665" y="2797175"/>
                  </a:lnTo>
                  <a:lnTo>
                    <a:pt x="6824522" y="2795016"/>
                  </a:lnTo>
                  <a:lnTo>
                    <a:pt x="6823252" y="2793111"/>
                  </a:lnTo>
                  <a:lnTo>
                    <a:pt x="6822363" y="2790698"/>
                  </a:lnTo>
                  <a:lnTo>
                    <a:pt x="6821728" y="2788539"/>
                  </a:lnTo>
                  <a:lnTo>
                    <a:pt x="6820839" y="2786506"/>
                  </a:lnTo>
                  <a:lnTo>
                    <a:pt x="6820458" y="2783713"/>
                  </a:lnTo>
                  <a:lnTo>
                    <a:pt x="6820204" y="2781300"/>
                  </a:lnTo>
                  <a:lnTo>
                    <a:pt x="6820458" y="2778505"/>
                  </a:lnTo>
                  <a:lnTo>
                    <a:pt x="6821093" y="2776093"/>
                  </a:lnTo>
                  <a:lnTo>
                    <a:pt x="6821728" y="2773299"/>
                  </a:lnTo>
                  <a:lnTo>
                    <a:pt x="6822617" y="2771267"/>
                  </a:lnTo>
                  <a:lnTo>
                    <a:pt x="6823506" y="2769107"/>
                  </a:lnTo>
                  <a:lnTo>
                    <a:pt x="6824776" y="2766949"/>
                  </a:lnTo>
                  <a:lnTo>
                    <a:pt x="6826046" y="2765171"/>
                  </a:lnTo>
                  <a:lnTo>
                    <a:pt x="6827189" y="2763012"/>
                  </a:lnTo>
                  <a:lnTo>
                    <a:pt x="6829094" y="2761488"/>
                  </a:lnTo>
                  <a:lnTo>
                    <a:pt x="6830618" y="2759964"/>
                  </a:lnTo>
                  <a:lnTo>
                    <a:pt x="6832396" y="2758440"/>
                  </a:lnTo>
                  <a:lnTo>
                    <a:pt x="6834174" y="2757170"/>
                  </a:lnTo>
                  <a:lnTo>
                    <a:pt x="6836333" y="2756027"/>
                  </a:lnTo>
                  <a:lnTo>
                    <a:pt x="6838492" y="2754756"/>
                  </a:lnTo>
                  <a:lnTo>
                    <a:pt x="6840651" y="2753868"/>
                  </a:lnTo>
                  <a:lnTo>
                    <a:pt x="6842810" y="2752979"/>
                  </a:lnTo>
                  <a:lnTo>
                    <a:pt x="6845223" y="2752344"/>
                  </a:lnTo>
                  <a:lnTo>
                    <a:pt x="6847382" y="2751454"/>
                  </a:lnTo>
                  <a:lnTo>
                    <a:pt x="6849795" y="2750820"/>
                  </a:lnTo>
                  <a:lnTo>
                    <a:pt x="6852208" y="2750439"/>
                  </a:lnTo>
                  <a:lnTo>
                    <a:pt x="6855002" y="2749930"/>
                  </a:lnTo>
                  <a:lnTo>
                    <a:pt x="6857415" y="2749550"/>
                  </a:lnTo>
                  <a:lnTo>
                    <a:pt x="6860082" y="2749550"/>
                  </a:lnTo>
                  <a:lnTo>
                    <a:pt x="6862622" y="2749296"/>
                  </a:lnTo>
                  <a:lnTo>
                    <a:pt x="6865289" y="2749296"/>
                  </a:lnTo>
                  <a:lnTo>
                    <a:pt x="6867702" y="2749296"/>
                  </a:lnTo>
                  <a:lnTo>
                    <a:pt x="6870496" y="2749296"/>
                  </a:lnTo>
                  <a:lnTo>
                    <a:pt x="6872909" y="2749550"/>
                  </a:lnTo>
                  <a:lnTo>
                    <a:pt x="6875703" y="2749550"/>
                  </a:lnTo>
                  <a:lnTo>
                    <a:pt x="6878116" y="2749930"/>
                  </a:lnTo>
                  <a:lnTo>
                    <a:pt x="6880910" y="2750185"/>
                  </a:lnTo>
                  <a:lnTo>
                    <a:pt x="6883323" y="2750820"/>
                  </a:lnTo>
                  <a:lnTo>
                    <a:pt x="6883323" y="2719070"/>
                  </a:lnTo>
                </a:path>
                <a:path w="6883400" h="10017125">
                  <a:moveTo>
                    <a:pt x="6797598" y="2844038"/>
                  </a:moveTo>
                  <a:lnTo>
                    <a:pt x="6797598" y="2719070"/>
                  </a:lnTo>
                </a:path>
                <a:path w="6883400" h="10017125">
                  <a:moveTo>
                    <a:pt x="6883323" y="2969005"/>
                  </a:moveTo>
                  <a:lnTo>
                    <a:pt x="6883323" y="2935478"/>
                  </a:lnTo>
                  <a:lnTo>
                    <a:pt x="6880910" y="2936113"/>
                  </a:lnTo>
                  <a:lnTo>
                    <a:pt x="6878370" y="2936748"/>
                  </a:lnTo>
                  <a:lnTo>
                    <a:pt x="6875957" y="2937382"/>
                  </a:lnTo>
                  <a:lnTo>
                    <a:pt x="6873290" y="2937637"/>
                  </a:lnTo>
                  <a:lnTo>
                    <a:pt x="6870750" y="2937891"/>
                  </a:lnTo>
                  <a:lnTo>
                    <a:pt x="6868083" y="2937891"/>
                  </a:lnTo>
                  <a:lnTo>
                    <a:pt x="6865670" y="2938272"/>
                  </a:lnTo>
                  <a:lnTo>
                    <a:pt x="6862876" y="2938272"/>
                  </a:lnTo>
                  <a:lnTo>
                    <a:pt x="6860463" y="2937891"/>
                  </a:lnTo>
                  <a:lnTo>
                    <a:pt x="6857669" y="2937891"/>
                  </a:lnTo>
                  <a:lnTo>
                    <a:pt x="6855256" y="2937382"/>
                  </a:lnTo>
                  <a:lnTo>
                    <a:pt x="6852462" y="2937002"/>
                  </a:lnTo>
                  <a:lnTo>
                    <a:pt x="6850049" y="2936367"/>
                  </a:lnTo>
                  <a:lnTo>
                    <a:pt x="6847636" y="2935858"/>
                  </a:lnTo>
                  <a:lnTo>
                    <a:pt x="6845223" y="2935224"/>
                  </a:lnTo>
                  <a:lnTo>
                    <a:pt x="6842810" y="2934335"/>
                  </a:lnTo>
                  <a:lnTo>
                    <a:pt x="6840651" y="2933319"/>
                  </a:lnTo>
                  <a:lnTo>
                    <a:pt x="6838492" y="2932429"/>
                  </a:lnTo>
                  <a:lnTo>
                    <a:pt x="6836333" y="2931287"/>
                  </a:lnTo>
                  <a:lnTo>
                    <a:pt x="6834174" y="2930017"/>
                  </a:lnTo>
                  <a:lnTo>
                    <a:pt x="6832396" y="2928493"/>
                  </a:lnTo>
                  <a:lnTo>
                    <a:pt x="6830618" y="2926969"/>
                  </a:lnTo>
                  <a:lnTo>
                    <a:pt x="6828713" y="2925445"/>
                  </a:lnTo>
                  <a:lnTo>
                    <a:pt x="6827189" y="2923921"/>
                  </a:lnTo>
                  <a:lnTo>
                    <a:pt x="6825665" y="2922143"/>
                  </a:lnTo>
                  <a:lnTo>
                    <a:pt x="6824522" y="2919983"/>
                  </a:lnTo>
                  <a:lnTo>
                    <a:pt x="6823252" y="2918079"/>
                  </a:lnTo>
                  <a:lnTo>
                    <a:pt x="6822363" y="2916047"/>
                  </a:lnTo>
                  <a:lnTo>
                    <a:pt x="6821728" y="2913506"/>
                  </a:lnTo>
                  <a:lnTo>
                    <a:pt x="6820839" y="2911475"/>
                  </a:lnTo>
                  <a:lnTo>
                    <a:pt x="6820458" y="2908680"/>
                  </a:lnTo>
                  <a:lnTo>
                    <a:pt x="6820204" y="2906268"/>
                  </a:lnTo>
                  <a:lnTo>
                    <a:pt x="6820458" y="2903474"/>
                  </a:lnTo>
                  <a:lnTo>
                    <a:pt x="6821093" y="2901061"/>
                  </a:lnTo>
                  <a:lnTo>
                    <a:pt x="6821728" y="2898648"/>
                  </a:lnTo>
                  <a:lnTo>
                    <a:pt x="6822617" y="2896235"/>
                  </a:lnTo>
                  <a:lnTo>
                    <a:pt x="6823506" y="2894076"/>
                  </a:lnTo>
                  <a:lnTo>
                    <a:pt x="6824776" y="2891917"/>
                  </a:lnTo>
                  <a:lnTo>
                    <a:pt x="6826046" y="2890139"/>
                  </a:lnTo>
                  <a:lnTo>
                    <a:pt x="6827189" y="2888233"/>
                  </a:lnTo>
                  <a:lnTo>
                    <a:pt x="6829094" y="2886455"/>
                  </a:lnTo>
                  <a:lnTo>
                    <a:pt x="6830618" y="2884931"/>
                  </a:lnTo>
                  <a:lnTo>
                    <a:pt x="6832396" y="2883407"/>
                  </a:lnTo>
                  <a:lnTo>
                    <a:pt x="6834174" y="2882138"/>
                  </a:lnTo>
                  <a:lnTo>
                    <a:pt x="6836333" y="2880995"/>
                  </a:lnTo>
                  <a:lnTo>
                    <a:pt x="6838492" y="2879725"/>
                  </a:lnTo>
                  <a:lnTo>
                    <a:pt x="6840651" y="2878836"/>
                  </a:lnTo>
                  <a:lnTo>
                    <a:pt x="6842810" y="2877947"/>
                  </a:lnTo>
                  <a:lnTo>
                    <a:pt x="6845223" y="2877312"/>
                  </a:lnTo>
                  <a:lnTo>
                    <a:pt x="6847382" y="2876423"/>
                  </a:lnTo>
                  <a:lnTo>
                    <a:pt x="6849795" y="2875788"/>
                  </a:lnTo>
                  <a:lnTo>
                    <a:pt x="6852208" y="2875406"/>
                  </a:lnTo>
                  <a:lnTo>
                    <a:pt x="6855002" y="2874899"/>
                  </a:lnTo>
                  <a:lnTo>
                    <a:pt x="6857415" y="2874518"/>
                  </a:lnTo>
                  <a:lnTo>
                    <a:pt x="6860082" y="2874518"/>
                  </a:lnTo>
                  <a:lnTo>
                    <a:pt x="6862622" y="2874264"/>
                  </a:lnTo>
                  <a:lnTo>
                    <a:pt x="6865289" y="2874264"/>
                  </a:lnTo>
                  <a:lnTo>
                    <a:pt x="6867702" y="2874264"/>
                  </a:lnTo>
                  <a:lnTo>
                    <a:pt x="6870496" y="2874264"/>
                  </a:lnTo>
                  <a:lnTo>
                    <a:pt x="6872909" y="2874518"/>
                  </a:lnTo>
                  <a:lnTo>
                    <a:pt x="6875703" y="2874518"/>
                  </a:lnTo>
                  <a:lnTo>
                    <a:pt x="6878116" y="2875153"/>
                  </a:lnTo>
                  <a:lnTo>
                    <a:pt x="6880910" y="2875153"/>
                  </a:lnTo>
                  <a:lnTo>
                    <a:pt x="6883323" y="2875788"/>
                  </a:lnTo>
                  <a:lnTo>
                    <a:pt x="6883323" y="2844038"/>
                  </a:lnTo>
                </a:path>
                <a:path w="6883400" h="10017125">
                  <a:moveTo>
                    <a:pt x="6797598" y="2969005"/>
                  </a:moveTo>
                  <a:lnTo>
                    <a:pt x="6797598" y="2844038"/>
                  </a:lnTo>
                </a:path>
                <a:path w="6883400" h="10017125">
                  <a:moveTo>
                    <a:pt x="6883323" y="3093974"/>
                  </a:moveTo>
                  <a:lnTo>
                    <a:pt x="6883323" y="3060446"/>
                  </a:lnTo>
                  <a:lnTo>
                    <a:pt x="6880910" y="3061080"/>
                  </a:lnTo>
                  <a:lnTo>
                    <a:pt x="6878370" y="3061716"/>
                  </a:lnTo>
                  <a:lnTo>
                    <a:pt x="6875957" y="3062351"/>
                  </a:lnTo>
                  <a:lnTo>
                    <a:pt x="6873290" y="3062604"/>
                  </a:lnTo>
                  <a:lnTo>
                    <a:pt x="6870750" y="3062858"/>
                  </a:lnTo>
                  <a:lnTo>
                    <a:pt x="6868083" y="3062858"/>
                  </a:lnTo>
                  <a:lnTo>
                    <a:pt x="6865670" y="3063240"/>
                  </a:lnTo>
                  <a:lnTo>
                    <a:pt x="6862876" y="3063240"/>
                  </a:lnTo>
                  <a:lnTo>
                    <a:pt x="6860463" y="3062858"/>
                  </a:lnTo>
                  <a:lnTo>
                    <a:pt x="6857669" y="3062858"/>
                  </a:lnTo>
                  <a:lnTo>
                    <a:pt x="6855256" y="3062604"/>
                  </a:lnTo>
                  <a:lnTo>
                    <a:pt x="6852462" y="3061970"/>
                  </a:lnTo>
                  <a:lnTo>
                    <a:pt x="6850049" y="3061335"/>
                  </a:lnTo>
                  <a:lnTo>
                    <a:pt x="6847636" y="3060827"/>
                  </a:lnTo>
                  <a:lnTo>
                    <a:pt x="6845223" y="3060192"/>
                  </a:lnTo>
                  <a:lnTo>
                    <a:pt x="6842810" y="3059303"/>
                  </a:lnTo>
                  <a:lnTo>
                    <a:pt x="6840651" y="3058287"/>
                  </a:lnTo>
                  <a:lnTo>
                    <a:pt x="6838492" y="3057398"/>
                  </a:lnTo>
                  <a:lnTo>
                    <a:pt x="6836333" y="3056254"/>
                  </a:lnTo>
                  <a:lnTo>
                    <a:pt x="6834174" y="3054985"/>
                  </a:lnTo>
                  <a:lnTo>
                    <a:pt x="6832396" y="3053461"/>
                  </a:lnTo>
                  <a:lnTo>
                    <a:pt x="6830618" y="3052191"/>
                  </a:lnTo>
                  <a:lnTo>
                    <a:pt x="6828713" y="3050413"/>
                  </a:lnTo>
                  <a:lnTo>
                    <a:pt x="6827189" y="3048889"/>
                  </a:lnTo>
                  <a:lnTo>
                    <a:pt x="6825665" y="3047111"/>
                  </a:lnTo>
                  <a:lnTo>
                    <a:pt x="6824522" y="3044952"/>
                  </a:lnTo>
                  <a:lnTo>
                    <a:pt x="6823252" y="3043047"/>
                  </a:lnTo>
                  <a:lnTo>
                    <a:pt x="6822363" y="3041015"/>
                  </a:lnTo>
                  <a:lnTo>
                    <a:pt x="6821728" y="3038475"/>
                  </a:lnTo>
                  <a:lnTo>
                    <a:pt x="6820839" y="3036443"/>
                  </a:lnTo>
                  <a:lnTo>
                    <a:pt x="6820458" y="3033649"/>
                  </a:lnTo>
                  <a:lnTo>
                    <a:pt x="6820204" y="3031236"/>
                  </a:lnTo>
                  <a:lnTo>
                    <a:pt x="6820458" y="3028442"/>
                  </a:lnTo>
                  <a:lnTo>
                    <a:pt x="6821093" y="3026029"/>
                  </a:lnTo>
                  <a:lnTo>
                    <a:pt x="6821728" y="3023616"/>
                  </a:lnTo>
                  <a:lnTo>
                    <a:pt x="6822617" y="3021203"/>
                  </a:lnTo>
                  <a:lnTo>
                    <a:pt x="6823506" y="3019044"/>
                  </a:lnTo>
                  <a:lnTo>
                    <a:pt x="6824776" y="3016885"/>
                  </a:lnTo>
                  <a:lnTo>
                    <a:pt x="6826046" y="3015106"/>
                  </a:lnTo>
                  <a:lnTo>
                    <a:pt x="6827189" y="3013202"/>
                  </a:lnTo>
                  <a:lnTo>
                    <a:pt x="6829094" y="3011424"/>
                  </a:lnTo>
                  <a:lnTo>
                    <a:pt x="6830618" y="3009900"/>
                  </a:lnTo>
                  <a:lnTo>
                    <a:pt x="6832396" y="3008629"/>
                  </a:lnTo>
                  <a:lnTo>
                    <a:pt x="6834174" y="3007105"/>
                  </a:lnTo>
                  <a:lnTo>
                    <a:pt x="6836333" y="3005963"/>
                  </a:lnTo>
                  <a:lnTo>
                    <a:pt x="6838492" y="3004693"/>
                  </a:lnTo>
                  <a:lnTo>
                    <a:pt x="6840651" y="3003804"/>
                  </a:lnTo>
                  <a:lnTo>
                    <a:pt x="6842810" y="3002915"/>
                  </a:lnTo>
                  <a:lnTo>
                    <a:pt x="6845223" y="3002279"/>
                  </a:lnTo>
                  <a:lnTo>
                    <a:pt x="6847382" y="3001391"/>
                  </a:lnTo>
                  <a:lnTo>
                    <a:pt x="6849795" y="3000755"/>
                  </a:lnTo>
                  <a:lnTo>
                    <a:pt x="6852208" y="3000375"/>
                  </a:lnTo>
                  <a:lnTo>
                    <a:pt x="6855002" y="2999867"/>
                  </a:lnTo>
                  <a:lnTo>
                    <a:pt x="6857415" y="2999486"/>
                  </a:lnTo>
                  <a:lnTo>
                    <a:pt x="6860082" y="2999486"/>
                  </a:lnTo>
                  <a:lnTo>
                    <a:pt x="6862622" y="2999231"/>
                  </a:lnTo>
                  <a:lnTo>
                    <a:pt x="6865289" y="2999231"/>
                  </a:lnTo>
                  <a:lnTo>
                    <a:pt x="6867702" y="2999231"/>
                  </a:lnTo>
                  <a:lnTo>
                    <a:pt x="6870496" y="2999231"/>
                  </a:lnTo>
                  <a:lnTo>
                    <a:pt x="6872909" y="2999486"/>
                  </a:lnTo>
                  <a:lnTo>
                    <a:pt x="6875703" y="2999486"/>
                  </a:lnTo>
                  <a:lnTo>
                    <a:pt x="6878116" y="3000121"/>
                  </a:lnTo>
                  <a:lnTo>
                    <a:pt x="6880910" y="3000375"/>
                  </a:lnTo>
                  <a:lnTo>
                    <a:pt x="6883323" y="3000755"/>
                  </a:lnTo>
                  <a:lnTo>
                    <a:pt x="6883323" y="2969005"/>
                  </a:lnTo>
                </a:path>
                <a:path w="6883400" h="10017125">
                  <a:moveTo>
                    <a:pt x="6797598" y="3093974"/>
                  </a:moveTo>
                  <a:lnTo>
                    <a:pt x="6797598" y="2969005"/>
                  </a:lnTo>
                </a:path>
                <a:path w="6883400" h="10017125">
                  <a:moveTo>
                    <a:pt x="6883323" y="3218942"/>
                  </a:moveTo>
                  <a:lnTo>
                    <a:pt x="6883323" y="3185414"/>
                  </a:lnTo>
                  <a:lnTo>
                    <a:pt x="6880910" y="3186049"/>
                  </a:lnTo>
                  <a:lnTo>
                    <a:pt x="6878370" y="3186683"/>
                  </a:lnTo>
                  <a:lnTo>
                    <a:pt x="6875957" y="3187319"/>
                  </a:lnTo>
                  <a:lnTo>
                    <a:pt x="6873290" y="3187573"/>
                  </a:lnTo>
                  <a:lnTo>
                    <a:pt x="6870750" y="3187827"/>
                  </a:lnTo>
                  <a:lnTo>
                    <a:pt x="6868083" y="3188207"/>
                  </a:lnTo>
                  <a:lnTo>
                    <a:pt x="6865670" y="3188207"/>
                  </a:lnTo>
                  <a:lnTo>
                    <a:pt x="6862876" y="3188207"/>
                  </a:lnTo>
                  <a:lnTo>
                    <a:pt x="6860463" y="3188207"/>
                  </a:lnTo>
                  <a:lnTo>
                    <a:pt x="6857669" y="3187827"/>
                  </a:lnTo>
                  <a:lnTo>
                    <a:pt x="6855256" y="3187573"/>
                  </a:lnTo>
                  <a:lnTo>
                    <a:pt x="6852462" y="3186938"/>
                  </a:lnTo>
                  <a:lnTo>
                    <a:pt x="6850049" y="3186683"/>
                  </a:lnTo>
                  <a:lnTo>
                    <a:pt x="6847636" y="3185795"/>
                  </a:lnTo>
                  <a:lnTo>
                    <a:pt x="6845223" y="3185160"/>
                  </a:lnTo>
                  <a:lnTo>
                    <a:pt x="6842810" y="3184271"/>
                  </a:lnTo>
                  <a:lnTo>
                    <a:pt x="6840651" y="3183254"/>
                  </a:lnTo>
                  <a:lnTo>
                    <a:pt x="6838492" y="3182366"/>
                  </a:lnTo>
                  <a:lnTo>
                    <a:pt x="6836333" y="3181223"/>
                  </a:lnTo>
                  <a:lnTo>
                    <a:pt x="6834174" y="3179953"/>
                  </a:lnTo>
                  <a:lnTo>
                    <a:pt x="6832396" y="3178429"/>
                  </a:lnTo>
                  <a:lnTo>
                    <a:pt x="6830618" y="3177158"/>
                  </a:lnTo>
                  <a:lnTo>
                    <a:pt x="6828713" y="3175380"/>
                  </a:lnTo>
                  <a:lnTo>
                    <a:pt x="6827189" y="3173856"/>
                  </a:lnTo>
                  <a:lnTo>
                    <a:pt x="6825665" y="3172079"/>
                  </a:lnTo>
                  <a:lnTo>
                    <a:pt x="6824522" y="3169920"/>
                  </a:lnTo>
                  <a:lnTo>
                    <a:pt x="6823252" y="3168015"/>
                  </a:lnTo>
                  <a:lnTo>
                    <a:pt x="6822363" y="3165982"/>
                  </a:lnTo>
                  <a:lnTo>
                    <a:pt x="6821728" y="3163443"/>
                  </a:lnTo>
                  <a:lnTo>
                    <a:pt x="6820839" y="3161411"/>
                  </a:lnTo>
                  <a:lnTo>
                    <a:pt x="6820458" y="3158871"/>
                  </a:lnTo>
                  <a:lnTo>
                    <a:pt x="6820204" y="3156204"/>
                  </a:lnTo>
                  <a:lnTo>
                    <a:pt x="6820458" y="3153410"/>
                  </a:lnTo>
                  <a:lnTo>
                    <a:pt x="6821093" y="3150997"/>
                  </a:lnTo>
                  <a:lnTo>
                    <a:pt x="6821728" y="3148583"/>
                  </a:lnTo>
                  <a:lnTo>
                    <a:pt x="6822617" y="3146171"/>
                  </a:lnTo>
                  <a:lnTo>
                    <a:pt x="6823506" y="3144012"/>
                  </a:lnTo>
                  <a:lnTo>
                    <a:pt x="6824776" y="3141853"/>
                  </a:lnTo>
                  <a:lnTo>
                    <a:pt x="6826046" y="3140075"/>
                  </a:lnTo>
                  <a:lnTo>
                    <a:pt x="6827189" y="3138170"/>
                  </a:lnTo>
                  <a:lnTo>
                    <a:pt x="6829094" y="3136646"/>
                  </a:lnTo>
                  <a:lnTo>
                    <a:pt x="6830618" y="3134868"/>
                  </a:lnTo>
                  <a:lnTo>
                    <a:pt x="6832396" y="3133598"/>
                  </a:lnTo>
                  <a:lnTo>
                    <a:pt x="6834174" y="3132074"/>
                  </a:lnTo>
                  <a:lnTo>
                    <a:pt x="6836333" y="3130930"/>
                  </a:lnTo>
                  <a:lnTo>
                    <a:pt x="6838492" y="3129915"/>
                  </a:lnTo>
                  <a:lnTo>
                    <a:pt x="6840651" y="3128772"/>
                  </a:lnTo>
                  <a:lnTo>
                    <a:pt x="6842810" y="3127882"/>
                  </a:lnTo>
                  <a:lnTo>
                    <a:pt x="6845223" y="3127248"/>
                  </a:lnTo>
                  <a:lnTo>
                    <a:pt x="6847382" y="3126358"/>
                  </a:lnTo>
                  <a:lnTo>
                    <a:pt x="6849795" y="3125978"/>
                  </a:lnTo>
                  <a:lnTo>
                    <a:pt x="6852208" y="3125343"/>
                  </a:lnTo>
                  <a:lnTo>
                    <a:pt x="6855002" y="3124835"/>
                  </a:lnTo>
                  <a:lnTo>
                    <a:pt x="6857415" y="3124835"/>
                  </a:lnTo>
                  <a:lnTo>
                    <a:pt x="6860082" y="3124454"/>
                  </a:lnTo>
                  <a:lnTo>
                    <a:pt x="6862622" y="3124200"/>
                  </a:lnTo>
                  <a:lnTo>
                    <a:pt x="6865289" y="3124200"/>
                  </a:lnTo>
                  <a:lnTo>
                    <a:pt x="6867702" y="3124200"/>
                  </a:lnTo>
                  <a:lnTo>
                    <a:pt x="6870496" y="3124200"/>
                  </a:lnTo>
                  <a:lnTo>
                    <a:pt x="6872909" y="3124454"/>
                  </a:lnTo>
                  <a:lnTo>
                    <a:pt x="6875703" y="3124835"/>
                  </a:lnTo>
                  <a:lnTo>
                    <a:pt x="6878116" y="3125089"/>
                  </a:lnTo>
                  <a:lnTo>
                    <a:pt x="6880910" y="3125343"/>
                  </a:lnTo>
                  <a:lnTo>
                    <a:pt x="6883323" y="3125724"/>
                  </a:lnTo>
                  <a:lnTo>
                    <a:pt x="6883323" y="3093974"/>
                  </a:lnTo>
                </a:path>
                <a:path w="6883400" h="10017125">
                  <a:moveTo>
                    <a:pt x="6797598" y="3218942"/>
                  </a:moveTo>
                  <a:lnTo>
                    <a:pt x="6797598" y="3093974"/>
                  </a:lnTo>
                </a:path>
                <a:path w="6883400" h="10017125">
                  <a:moveTo>
                    <a:pt x="6883323" y="3344291"/>
                  </a:moveTo>
                  <a:lnTo>
                    <a:pt x="6883323" y="3310381"/>
                  </a:lnTo>
                  <a:lnTo>
                    <a:pt x="6880910" y="3311017"/>
                  </a:lnTo>
                  <a:lnTo>
                    <a:pt x="6878370" y="3311652"/>
                  </a:lnTo>
                  <a:lnTo>
                    <a:pt x="6875957" y="3312287"/>
                  </a:lnTo>
                  <a:lnTo>
                    <a:pt x="6873290" y="3312541"/>
                  </a:lnTo>
                  <a:lnTo>
                    <a:pt x="6870750" y="3312795"/>
                  </a:lnTo>
                  <a:lnTo>
                    <a:pt x="6868083" y="3313176"/>
                  </a:lnTo>
                  <a:lnTo>
                    <a:pt x="6865670" y="3313176"/>
                  </a:lnTo>
                  <a:lnTo>
                    <a:pt x="6862876" y="3313176"/>
                  </a:lnTo>
                  <a:lnTo>
                    <a:pt x="6860463" y="3313176"/>
                  </a:lnTo>
                  <a:lnTo>
                    <a:pt x="6857669" y="3312795"/>
                  </a:lnTo>
                  <a:lnTo>
                    <a:pt x="6855256" y="3312541"/>
                  </a:lnTo>
                  <a:lnTo>
                    <a:pt x="6852462" y="3312287"/>
                  </a:lnTo>
                  <a:lnTo>
                    <a:pt x="6850049" y="3311652"/>
                  </a:lnTo>
                  <a:lnTo>
                    <a:pt x="6847636" y="3311017"/>
                  </a:lnTo>
                  <a:lnTo>
                    <a:pt x="6845223" y="3310128"/>
                  </a:lnTo>
                  <a:lnTo>
                    <a:pt x="6842810" y="3309493"/>
                  </a:lnTo>
                  <a:lnTo>
                    <a:pt x="6840651" y="3308604"/>
                  </a:lnTo>
                  <a:lnTo>
                    <a:pt x="6838492" y="3307333"/>
                  </a:lnTo>
                  <a:lnTo>
                    <a:pt x="6836333" y="3306191"/>
                  </a:lnTo>
                  <a:lnTo>
                    <a:pt x="6834174" y="3304921"/>
                  </a:lnTo>
                  <a:lnTo>
                    <a:pt x="6832396" y="3303397"/>
                  </a:lnTo>
                  <a:lnTo>
                    <a:pt x="6830618" y="3302127"/>
                  </a:lnTo>
                  <a:lnTo>
                    <a:pt x="6828713" y="3300603"/>
                  </a:lnTo>
                  <a:lnTo>
                    <a:pt x="6827189" y="3298825"/>
                  </a:lnTo>
                  <a:lnTo>
                    <a:pt x="6825665" y="3297047"/>
                  </a:lnTo>
                  <a:lnTo>
                    <a:pt x="6824522" y="3295142"/>
                  </a:lnTo>
                  <a:lnTo>
                    <a:pt x="6823252" y="3292982"/>
                  </a:lnTo>
                  <a:lnTo>
                    <a:pt x="6822363" y="3290951"/>
                  </a:lnTo>
                  <a:lnTo>
                    <a:pt x="6821728" y="3288792"/>
                  </a:lnTo>
                  <a:lnTo>
                    <a:pt x="6820839" y="3286379"/>
                  </a:lnTo>
                  <a:lnTo>
                    <a:pt x="6820458" y="3283839"/>
                  </a:lnTo>
                  <a:lnTo>
                    <a:pt x="6820204" y="3281172"/>
                  </a:lnTo>
                  <a:lnTo>
                    <a:pt x="6820458" y="3278378"/>
                  </a:lnTo>
                  <a:lnTo>
                    <a:pt x="6821093" y="3275965"/>
                  </a:lnTo>
                  <a:lnTo>
                    <a:pt x="6821728" y="3273552"/>
                  </a:lnTo>
                  <a:lnTo>
                    <a:pt x="6822617" y="3271139"/>
                  </a:lnTo>
                  <a:lnTo>
                    <a:pt x="6823506" y="3268979"/>
                  </a:lnTo>
                  <a:lnTo>
                    <a:pt x="6824776" y="3266821"/>
                  </a:lnTo>
                  <a:lnTo>
                    <a:pt x="6826046" y="3265043"/>
                  </a:lnTo>
                  <a:lnTo>
                    <a:pt x="6827189" y="3263138"/>
                  </a:lnTo>
                  <a:lnTo>
                    <a:pt x="6829094" y="3261614"/>
                  </a:lnTo>
                  <a:lnTo>
                    <a:pt x="6830618" y="3259836"/>
                  </a:lnTo>
                  <a:lnTo>
                    <a:pt x="6832396" y="3258566"/>
                  </a:lnTo>
                  <a:lnTo>
                    <a:pt x="6834174" y="3257042"/>
                  </a:lnTo>
                  <a:lnTo>
                    <a:pt x="6836333" y="3255899"/>
                  </a:lnTo>
                  <a:lnTo>
                    <a:pt x="6838492" y="3254882"/>
                  </a:lnTo>
                  <a:lnTo>
                    <a:pt x="6840651" y="3253994"/>
                  </a:lnTo>
                  <a:lnTo>
                    <a:pt x="6842810" y="3253104"/>
                  </a:lnTo>
                  <a:lnTo>
                    <a:pt x="6845223" y="3252216"/>
                  </a:lnTo>
                  <a:lnTo>
                    <a:pt x="6847382" y="3251580"/>
                  </a:lnTo>
                  <a:lnTo>
                    <a:pt x="6849795" y="3250946"/>
                  </a:lnTo>
                  <a:lnTo>
                    <a:pt x="6852208" y="3250311"/>
                  </a:lnTo>
                  <a:lnTo>
                    <a:pt x="6855002" y="3250056"/>
                  </a:lnTo>
                  <a:lnTo>
                    <a:pt x="6857415" y="3249803"/>
                  </a:lnTo>
                  <a:lnTo>
                    <a:pt x="6860082" y="3249422"/>
                  </a:lnTo>
                  <a:lnTo>
                    <a:pt x="6862622" y="3249168"/>
                  </a:lnTo>
                  <a:lnTo>
                    <a:pt x="6865289" y="3249168"/>
                  </a:lnTo>
                  <a:lnTo>
                    <a:pt x="6867702" y="3249168"/>
                  </a:lnTo>
                  <a:lnTo>
                    <a:pt x="6870496" y="3249168"/>
                  </a:lnTo>
                  <a:lnTo>
                    <a:pt x="6872909" y="3249422"/>
                  </a:lnTo>
                  <a:lnTo>
                    <a:pt x="6875703" y="3249803"/>
                  </a:lnTo>
                  <a:lnTo>
                    <a:pt x="6878116" y="3250056"/>
                  </a:lnTo>
                  <a:lnTo>
                    <a:pt x="6880910" y="3250311"/>
                  </a:lnTo>
                  <a:lnTo>
                    <a:pt x="6883323" y="3250692"/>
                  </a:lnTo>
                  <a:lnTo>
                    <a:pt x="6883323" y="3218942"/>
                  </a:lnTo>
                </a:path>
                <a:path w="6883400" h="10017125">
                  <a:moveTo>
                    <a:pt x="6797598" y="3344291"/>
                  </a:moveTo>
                  <a:lnTo>
                    <a:pt x="6797598" y="3218942"/>
                  </a:lnTo>
                </a:path>
                <a:path w="6883400" h="10017125">
                  <a:moveTo>
                    <a:pt x="6883323" y="3469258"/>
                  </a:moveTo>
                  <a:lnTo>
                    <a:pt x="6883323" y="3435350"/>
                  </a:lnTo>
                  <a:lnTo>
                    <a:pt x="6880910" y="3435985"/>
                  </a:lnTo>
                  <a:lnTo>
                    <a:pt x="6878370" y="3436620"/>
                  </a:lnTo>
                  <a:lnTo>
                    <a:pt x="6875957" y="3437254"/>
                  </a:lnTo>
                  <a:lnTo>
                    <a:pt x="6873290" y="3437508"/>
                  </a:lnTo>
                  <a:lnTo>
                    <a:pt x="6870750" y="3437763"/>
                  </a:lnTo>
                  <a:lnTo>
                    <a:pt x="6868083" y="3438144"/>
                  </a:lnTo>
                  <a:lnTo>
                    <a:pt x="6865670" y="3438144"/>
                  </a:lnTo>
                  <a:lnTo>
                    <a:pt x="6862876" y="3438144"/>
                  </a:lnTo>
                  <a:lnTo>
                    <a:pt x="6860463" y="3438144"/>
                  </a:lnTo>
                  <a:lnTo>
                    <a:pt x="6857669" y="3437763"/>
                  </a:lnTo>
                  <a:lnTo>
                    <a:pt x="6855256" y="3437508"/>
                  </a:lnTo>
                  <a:lnTo>
                    <a:pt x="6852462" y="3437254"/>
                  </a:lnTo>
                  <a:lnTo>
                    <a:pt x="6850049" y="3436620"/>
                  </a:lnTo>
                  <a:lnTo>
                    <a:pt x="6847636" y="3435985"/>
                  </a:lnTo>
                  <a:lnTo>
                    <a:pt x="6845223" y="3435096"/>
                  </a:lnTo>
                  <a:lnTo>
                    <a:pt x="6842810" y="3434461"/>
                  </a:lnTo>
                  <a:lnTo>
                    <a:pt x="6840651" y="3433572"/>
                  </a:lnTo>
                  <a:lnTo>
                    <a:pt x="6838492" y="3432302"/>
                  </a:lnTo>
                  <a:lnTo>
                    <a:pt x="6836333" y="3431158"/>
                  </a:lnTo>
                  <a:lnTo>
                    <a:pt x="6834174" y="3429889"/>
                  </a:lnTo>
                  <a:lnTo>
                    <a:pt x="6832396" y="3428365"/>
                  </a:lnTo>
                  <a:lnTo>
                    <a:pt x="6830618" y="3427095"/>
                  </a:lnTo>
                  <a:lnTo>
                    <a:pt x="6828713" y="3425571"/>
                  </a:lnTo>
                  <a:lnTo>
                    <a:pt x="6827189" y="3423793"/>
                  </a:lnTo>
                  <a:lnTo>
                    <a:pt x="6825665" y="3422015"/>
                  </a:lnTo>
                  <a:lnTo>
                    <a:pt x="6824522" y="3420110"/>
                  </a:lnTo>
                  <a:lnTo>
                    <a:pt x="6823252" y="3417951"/>
                  </a:lnTo>
                  <a:lnTo>
                    <a:pt x="6822363" y="3415919"/>
                  </a:lnTo>
                  <a:lnTo>
                    <a:pt x="6821728" y="3413760"/>
                  </a:lnTo>
                  <a:lnTo>
                    <a:pt x="6820839" y="3411347"/>
                  </a:lnTo>
                  <a:lnTo>
                    <a:pt x="6820458" y="3408806"/>
                  </a:lnTo>
                  <a:lnTo>
                    <a:pt x="6820204" y="3406140"/>
                  </a:lnTo>
                  <a:lnTo>
                    <a:pt x="6820458" y="3403346"/>
                  </a:lnTo>
                  <a:lnTo>
                    <a:pt x="6821093" y="3400932"/>
                  </a:lnTo>
                  <a:lnTo>
                    <a:pt x="6821728" y="3398520"/>
                  </a:lnTo>
                  <a:lnTo>
                    <a:pt x="6822617" y="3396106"/>
                  </a:lnTo>
                  <a:lnTo>
                    <a:pt x="6823506" y="3393948"/>
                  </a:lnTo>
                  <a:lnTo>
                    <a:pt x="6824776" y="3391789"/>
                  </a:lnTo>
                  <a:lnTo>
                    <a:pt x="6826046" y="3390011"/>
                  </a:lnTo>
                  <a:lnTo>
                    <a:pt x="6827189" y="3388105"/>
                  </a:lnTo>
                  <a:lnTo>
                    <a:pt x="6829094" y="3386581"/>
                  </a:lnTo>
                  <a:lnTo>
                    <a:pt x="6830618" y="3384804"/>
                  </a:lnTo>
                  <a:lnTo>
                    <a:pt x="6832396" y="3383533"/>
                  </a:lnTo>
                  <a:lnTo>
                    <a:pt x="6834174" y="3382010"/>
                  </a:lnTo>
                  <a:lnTo>
                    <a:pt x="6836333" y="3380867"/>
                  </a:lnTo>
                  <a:lnTo>
                    <a:pt x="6838492" y="3379851"/>
                  </a:lnTo>
                  <a:lnTo>
                    <a:pt x="6840651" y="3378962"/>
                  </a:lnTo>
                  <a:lnTo>
                    <a:pt x="6842810" y="3378073"/>
                  </a:lnTo>
                  <a:lnTo>
                    <a:pt x="6845223" y="3377183"/>
                  </a:lnTo>
                  <a:lnTo>
                    <a:pt x="6847382" y="3376549"/>
                  </a:lnTo>
                  <a:lnTo>
                    <a:pt x="6849795" y="3375914"/>
                  </a:lnTo>
                  <a:lnTo>
                    <a:pt x="6852208" y="3375279"/>
                  </a:lnTo>
                  <a:lnTo>
                    <a:pt x="6855002" y="3375025"/>
                  </a:lnTo>
                  <a:lnTo>
                    <a:pt x="6857415" y="3374771"/>
                  </a:lnTo>
                  <a:lnTo>
                    <a:pt x="6860082" y="3374390"/>
                  </a:lnTo>
                  <a:lnTo>
                    <a:pt x="6862622" y="3374136"/>
                  </a:lnTo>
                  <a:lnTo>
                    <a:pt x="6865289" y="3374136"/>
                  </a:lnTo>
                  <a:lnTo>
                    <a:pt x="6867702" y="3374136"/>
                  </a:lnTo>
                  <a:lnTo>
                    <a:pt x="6870496" y="3374136"/>
                  </a:lnTo>
                  <a:lnTo>
                    <a:pt x="6872909" y="3374390"/>
                  </a:lnTo>
                  <a:lnTo>
                    <a:pt x="6875703" y="3374771"/>
                  </a:lnTo>
                  <a:lnTo>
                    <a:pt x="6878116" y="3375025"/>
                  </a:lnTo>
                  <a:lnTo>
                    <a:pt x="6880910" y="3375279"/>
                  </a:lnTo>
                  <a:lnTo>
                    <a:pt x="6883323" y="3375660"/>
                  </a:lnTo>
                  <a:lnTo>
                    <a:pt x="6883323" y="3343910"/>
                  </a:lnTo>
                </a:path>
                <a:path w="6883400" h="10017125">
                  <a:moveTo>
                    <a:pt x="6797598" y="3469258"/>
                  </a:moveTo>
                  <a:lnTo>
                    <a:pt x="6797598" y="3343910"/>
                  </a:lnTo>
                </a:path>
                <a:path w="6883400" h="10017125">
                  <a:moveTo>
                    <a:pt x="6883323" y="3594227"/>
                  </a:moveTo>
                  <a:lnTo>
                    <a:pt x="6883323" y="3560318"/>
                  </a:lnTo>
                  <a:lnTo>
                    <a:pt x="6880910" y="3560953"/>
                  </a:lnTo>
                  <a:lnTo>
                    <a:pt x="6878370" y="3561842"/>
                  </a:lnTo>
                  <a:lnTo>
                    <a:pt x="6875957" y="3562223"/>
                  </a:lnTo>
                  <a:lnTo>
                    <a:pt x="6873290" y="3562477"/>
                  </a:lnTo>
                  <a:lnTo>
                    <a:pt x="6870750" y="3562730"/>
                  </a:lnTo>
                  <a:lnTo>
                    <a:pt x="6868083" y="3563112"/>
                  </a:lnTo>
                  <a:lnTo>
                    <a:pt x="6865670" y="3563112"/>
                  </a:lnTo>
                  <a:lnTo>
                    <a:pt x="6862876" y="3563112"/>
                  </a:lnTo>
                  <a:lnTo>
                    <a:pt x="6860463" y="3563112"/>
                  </a:lnTo>
                  <a:lnTo>
                    <a:pt x="6857669" y="3562730"/>
                  </a:lnTo>
                  <a:lnTo>
                    <a:pt x="6855256" y="3562477"/>
                  </a:lnTo>
                  <a:lnTo>
                    <a:pt x="6852462" y="3562223"/>
                  </a:lnTo>
                  <a:lnTo>
                    <a:pt x="6850049" y="3561588"/>
                  </a:lnTo>
                  <a:lnTo>
                    <a:pt x="6847636" y="3560953"/>
                  </a:lnTo>
                  <a:lnTo>
                    <a:pt x="6845223" y="3560318"/>
                  </a:lnTo>
                  <a:lnTo>
                    <a:pt x="6842810" y="3559429"/>
                  </a:lnTo>
                  <a:lnTo>
                    <a:pt x="6840651" y="3558540"/>
                  </a:lnTo>
                  <a:lnTo>
                    <a:pt x="6838492" y="3557270"/>
                  </a:lnTo>
                  <a:lnTo>
                    <a:pt x="6836333" y="3556127"/>
                  </a:lnTo>
                  <a:lnTo>
                    <a:pt x="6834174" y="3554856"/>
                  </a:lnTo>
                  <a:lnTo>
                    <a:pt x="6832396" y="3553587"/>
                  </a:lnTo>
                  <a:lnTo>
                    <a:pt x="6830618" y="3552063"/>
                  </a:lnTo>
                  <a:lnTo>
                    <a:pt x="6828713" y="3550539"/>
                  </a:lnTo>
                  <a:lnTo>
                    <a:pt x="6821728" y="3538728"/>
                  </a:lnTo>
                  <a:lnTo>
                    <a:pt x="6820839" y="3536315"/>
                  </a:lnTo>
                  <a:lnTo>
                    <a:pt x="6820458" y="3533775"/>
                  </a:lnTo>
                  <a:lnTo>
                    <a:pt x="6820204" y="3531362"/>
                  </a:lnTo>
                  <a:lnTo>
                    <a:pt x="6824776" y="3517011"/>
                  </a:lnTo>
                  <a:lnTo>
                    <a:pt x="6826046" y="3514979"/>
                  </a:lnTo>
                  <a:lnTo>
                    <a:pt x="6827189" y="3513074"/>
                  </a:lnTo>
                  <a:lnTo>
                    <a:pt x="6829094" y="3511550"/>
                  </a:lnTo>
                  <a:lnTo>
                    <a:pt x="6830618" y="3510026"/>
                  </a:lnTo>
                  <a:lnTo>
                    <a:pt x="6832396" y="3508502"/>
                  </a:lnTo>
                  <a:lnTo>
                    <a:pt x="6834174" y="3507358"/>
                  </a:lnTo>
                  <a:lnTo>
                    <a:pt x="6836333" y="3506089"/>
                  </a:lnTo>
                  <a:lnTo>
                    <a:pt x="6838492" y="3504819"/>
                  </a:lnTo>
                  <a:lnTo>
                    <a:pt x="6855002" y="3499993"/>
                  </a:lnTo>
                  <a:lnTo>
                    <a:pt x="6857415" y="3499739"/>
                  </a:lnTo>
                  <a:lnTo>
                    <a:pt x="6860082" y="3499357"/>
                  </a:lnTo>
                  <a:lnTo>
                    <a:pt x="6862622" y="3499357"/>
                  </a:lnTo>
                  <a:lnTo>
                    <a:pt x="6865289" y="3499104"/>
                  </a:lnTo>
                  <a:lnTo>
                    <a:pt x="6867702" y="3499104"/>
                  </a:lnTo>
                  <a:lnTo>
                    <a:pt x="6870496" y="3499357"/>
                  </a:lnTo>
                  <a:lnTo>
                    <a:pt x="6872909" y="3499357"/>
                  </a:lnTo>
                  <a:lnTo>
                    <a:pt x="6875703" y="3499739"/>
                  </a:lnTo>
                  <a:lnTo>
                    <a:pt x="6878116" y="3499993"/>
                  </a:lnTo>
                  <a:lnTo>
                    <a:pt x="6880910" y="3500247"/>
                  </a:lnTo>
                  <a:lnTo>
                    <a:pt x="6883323" y="3500881"/>
                  </a:lnTo>
                  <a:lnTo>
                    <a:pt x="6883323" y="3469258"/>
                  </a:lnTo>
                </a:path>
                <a:path w="6883400" h="10017125">
                  <a:moveTo>
                    <a:pt x="6797598" y="3594227"/>
                  </a:moveTo>
                  <a:lnTo>
                    <a:pt x="6797598" y="3469258"/>
                  </a:lnTo>
                </a:path>
                <a:path w="6883400" h="10017125">
                  <a:moveTo>
                    <a:pt x="6883323" y="3719195"/>
                  </a:moveTo>
                  <a:lnTo>
                    <a:pt x="6883323" y="3685286"/>
                  </a:lnTo>
                  <a:lnTo>
                    <a:pt x="6880910" y="3685921"/>
                  </a:lnTo>
                  <a:lnTo>
                    <a:pt x="6878370" y="3686810"/>
                  </a:lnTo>
                  <a:lnTo>
                    <a:pt x="6875957" y="3687191"/>
                  </a:lnTo>
                  <a:lnTo>
                    <a:pt x="6873290" y="3687445"/>
                  </a:lnTo>
                  <a:lnTo>
                    <a:pt x="6870750" y="3687699"/>
                  </a:lnTo>
                  <a:lnTo>
                    <a:pt x="6868083" y="3688079"/>
                  </a:lnTo>
                  <a:lnTo>
                    <a:pt x="6865670" y="3688079"/>
                  </a:lnTo>
                  <a:lnTo>
                    <a:pt x="6862876" y="3688079"/>
                  </a:lnTo>
                  <a:lnTo>
                    <a:pt x="6860463" y="3688079"/>
                  </a:lnTo>
                  <a:lnTo>
                    <a:pt x="6857669" y="3687699"/>
                  </a:lnTo>
                  <a:lnTo>
                    <a:pt x="6855256" y="3687445"/>
                  </a:lnTo>
                  <a:lnTo>
                    <a:pt x="6852462" y="3687191"/>
                  </a:lnTo>
                  <a:lnTo>
                    <a:pt x="6850049" y="3686555"/>
                  </a:lnTo>
                  <a:lnTo>
                    <a:pt x="6847636" y="3685921"/>
                  </a:lnTo>
                  <a:lnTo>
                    <a:pt x="6845223" y="3685286"/>
                  </a:lnTo>
                  <a:lnTo>
                    <a:pt x="6842810" y="3684397"/>
                  </a:lnTo>
                  <a:lnTo>
                    <a:pt x="6840651" y="3683507"/>
                  </a:lnTo>
                  <a:lnTo>
                    <a:pt x="6838492" y="3682238"/>
                  </a:lnTo>
                  <a:lnTo>
                    <a:pt x="6836333" y="3681095"/>
                  </a:lnTo>
                  <a:lnTo>
                    <a:pt x="6834174" y="3679825"/>
                  </a:lnTo>
                  <a:lnTo>
                    <a:pt x="6832396" y="3678554"/>
                  </a:lnTo>
                  <a:lnTo>
                    <a:pt x="6830618" y="3677030"/>
                  </a:lnTo>
                  <a:lnTo>
                    <a:pt x="6828713" y="3675506"/>
                  </a:lnTo>
                  <a:lnTo>
                    <a:pt x="6827189" y="3673729"/>
                  </a:lnTo>
                  <a:lnTo>
                    <a:pt x="6825665" y="3671951"/>
                  </a:lnTo>
                  <a:lnTo>
                    <a:pt x="6824522" y="3670046"/>
                  </a:lnTo>
                  <a:lnTo>
                    <a:pt x="6823252" y="3667887"/>
                  </a:lnTo>
                  <a:lnTo>
                    <a:pt x="6822363" y="3665854"/>
                  </a:lnTo>
                  <a:lnTo>
                    <a:pt x="6821728" y="3663696"/>
                  </a:lnTo>
                  <a:lnTo>
                    <a:pt x="6820839" y="3661282"/>
                  </a:lnTo>
                  <a:lnTo>
                    <a:pt x="6820458" y="3658743"/>
                  </a:lnTo>
                  <a:lnTo>
                    <a:pt x="6820204" y="3656329"/>
                  </a:lnTo>
                  <a:lnTo>
                    <a:pt x="6820458" y="3653663"/>
                  </a:lnTo>
                  <a:lnTo>
                    <a:pt x="6821093" y="3650869"/>
                  </a:lnTo>
                  <a:lnTo>
                    <a:pt x="6821728" y="3648455"/>
                  </a:lnTo>
                  <a:lnTo>
                    <a:pt x="6822617" y="3646297"/>
                  </a:lnTo>
                  <a:lnTo>
                    <a:pt x="6823506" y="3643883"/>
                  </a:lnTo>
                  <a:lnTo>
                    <a:pt x="6824776" y="3641979"/>
                  </a:lnTo>
                  <a:lnTo>
                    <a:pt x="6826046" y="3639947"/>
                  </a:lnTo>
                  <a:lnTo>
                    <a:pt x="6827189" y="3638042"/>
                  </a:lnTo>
                  <a:lnTo>
                    <a:pt x="6829094" y="3636518"/>
                  </a:lnTo>
                  <a:lnTo>
                    <a:pt x="6840651" y="3628898"/>
                  </a:lnTo>
                  <a:lnTo>
                    <a:pt x="6842810" y="3628008"/>
                  </a:lnTo>
                  <a:lnTo>
                    <a:pt x="6855002" y="3624961"/>
                  </a:lnTo>
                  <a:lnTo>
                    <a:pt x="6857415" y="3624706"/>
                  </a:lnTo>
                  <a:lnTo>
                    <a:pt x="6860082" y="3624326"/>
                  </a:lnTo>
                  <a:lnTo>
                    <a:pt x="6862622" y="3624326"/>
                  </a:lnTo>
                  <a:lnTo>
                    <a:pt x="6865289" y="3624072"/>
                  </a:lnTo>
                  <a:lnTo>
                    <a:pt x="6867702" y="3624072"/>
                  </a:lnTo>
                  <a:lnTo>
                    <a:pt x="6870496" y="3624326"/>
                  </a:lnTo>
                  <a:lnTo>
                    <a:pt x="6872909" y="3624326"/>
                  </a:lnTo>
                  <a:lnTo>
                    <a:pt x="6875703" y="3624706"/>
                  </a:lnTo>
                  <a:lnTo>
                    <a:pt x="6878116" y="3624961"/>
                  </a:lnTo>
                  <a:lnTo>
                    <a:pt x="6880910" y="3625215"/>
                  </a:lnTo>
                  <a:lnTo>
                    <a:pt x="6883323" y="3625850"/>
                  </a:lnTo>
                  <a:lnTo>
                    <a:pt x="6883323" y="3594227"/>
                  </a:lnTo>
                </a:path>
                <a:path w="6883400" h="10017125">
                  <a:moveTo>
                    <a:pt x="6797598" y="3719195"/>
                  </a:moveTo>
                  <a:lnTo>
                    <a:pt x="6797598" y="3594227"/>
                  </a:lnTo>
                </a:path>
                <a:path w="6883400" h="10017125">
                  <a:moveTo>
                    <a:pt x="6883323" y="3844163"/>
                  </a:moveTo>
                  <a:lnTo>
                    <a:pt x="6883323" y="3810254"/>
                  </a:lnTo>
                  <a:lnTo>
                    <a:pt x="6880910" y="3811143"/>
                  </a:lnTo>
                  <a:lnTo>
                    <a:pt x="6878370" y="3811778"/>
                  </a:lnTo>
                  <a:lnTo>
                    <a:pt x="6875957" y="3812158"/>
                  </a:lnTo>
                  <a:lnTo>
                    <a:pt x="6873290" y="3812667"/>
                  </a:lnTo>
                  <a:lnTo>
                    <a:pt x="6870750" y="3812667"/>
                  </a:lnTo>
                  <a:lnTo>
                    <a:pt x="6868083" y="3813048"/>
                  </a:lnTo>
                  <a:lnTo>
                    <a:pt x="6865670" y="3813048"/>
                  </a:lnTo>
                  <a:lnTo>
                    <a:pt x="6862876" y="3813048"/>
                  </a:lnTo>
                  <a:lnTo>
                    <a:pt x="6860463" y="3813048"/>
                  </a:lnTo>
                  <a:lnTo>
                    <a:pt x="6857669" y="3812667"/>
                  </a:lnTo>
                  <a:lnTo>
                    <a:pt x="6855256" y="3812413"/>
                  </a:lnTo>
                  <a:lnTo>
                    <a:pt x="6852462" y="3812158"/>
                  </a:lnTo>
                  <a:lnTo>
                    <a:pt x="6850049" y="3811524"/>
                  </a:lnTo>
                  <a:lnTo>
                    <a:pt x="6847636" y="3810889"/>
                  </a:lnTo>
                  <a:lnTo>
                    <a:pt x="6845223" y="3810254"/>
                  </a:lnTo>
                  <a:lnTo>
                    <a:pt x="6842810" y="3809365"/>
                  </a:lnTo>
                  <a:lnTo>
                    <a:pt x="6840651" y="3808476"/>
                  </a:lnTo>
                  <a:lnTo>
                    <a:pt x="6838492" y="3807587"/>
                  </a:lnTo>
                  <a:lnTo>
                    <a:pt x="6836333" y="3806317"/>
                  </a:lnTo>
                  <a:lnTo>
                    <a:pt x="6834174" y="3804793"/>
                  </a:lnTo>
                  <a:lnTo>
                    <a:pt x="6832396" y="3803523"/>
                  </a:lnTo>
                  <a:lnTo>
                    <a:pt x="6830618" y="3801999"/>
                  </a:lnTo>
                  <a:lnTo>
                    <a:pt x="6828713" y="3800475"/>
                  </a:lnTo>
                  <a:lnTo>
                    <a:pt x="6827189" y="3798697"/>
                  </a:lnTo>
                  <a:lnTo>
                    <a:pt x="6825665" y="3796919"/>
                  </a:lnTo>
                  <a:lnTo>
                    <a:pt x="6824522" y="3795014"/>
                  </a:lnTo>
                  <a:lnTo>
                    <a:pt x="6823252" y="3792854"/>
                  </a:lnTo>
                  <a:lnTo>
                    <a:pt x="6822363" y="3790823"/>
                  </a:lnTo>
                  <a:lnTo>
                    <a:pt x="6821728" y="3788664"/>
                  </a:lnTo>
                  <a:lnTo>
                    <a:pt x="6820839" y="3786504"/>
                  </a:lnTo>
                  <a:lnTo>
                    <a:pt x="6820458" y="3783711"/>
                  </a:lnTo>
                  <a:lnTo>
                    <a:pt x="6820204" y="3781298"/>
                  </a:lnTo>
                  <a:lnTo>
                    <a:pt x="6820458" y="3778630"/>
                  </a:lnTo>
                  <a:lnTo>
                    <a:pt x="6821093" y="3775837"/>
                  </a:lnTo>
                  <a:lnTo>
                    <a:pt x="6821728" y="3773424"/>
                  </a:lnTo>
                  <a:lnTo>
                    <a:pt x="6822617" y="3771265"/>
                  </a:lnTo>
                  <a:lnTo>
                    <a:pt x="6823506" y="3769105"/>
                  </a:lnTo>
                  <a:lnTo>
                    <a:pt x="6824776" y="3766947"/>
                  </a:lnTo>
                  <a:lnTo>
                    <a:pt x="6826046" y="3765169"/>
                  </a:lnTo>
                  <a:lnTo>
                    <a:pt x="6827189" y="3763010"/>
                  </a:lnTo>
                  <a:lnTo>
                    <a:pt x="6829094" y="3761486"/>
                  </a:lnTo>
                  <a:lnTo>
                    <a:pt x="6830618" y="3759962"/>
                  </a:lnTo>
                  <a:lnTo>
                    <a:pt x="6832396" y="3758438"/>
                  </a:lnTo>
                  <a:lnTo>
                    <a:pt x="6834174" y="3757295"/>
                  </a:lnTo>
                  <a:lnTo>
                    <a:pt x="6836333" y="3756025"/>
                  </a:lnTo>
                  <a:lnTo>
                    <a:pt x="6838492" y="3754754"/>
                  </a:lnTo>
                  <a:lnTo>
                    <a:pt x="6840651" y="3753866"/>
                  </a:lnTo>
                  <a:lnTo>
                    <a:pt x="6842810" y="3752977"/>
                  </a:lnTo>
                  <a:lnTo>
                    <a:pt x="6845223" y="3752088"/>
                  </a:lnTo>
                  <a:lnTo>
                    <a:pt x="6847382" y="3751453"/>
                  </a:lnTo>
                  <a:lnTo>
                    <a:pt x="6849795" y="3750818"/>
                  </a:lnTo>
                  <a:lnTo>
                    <a:pt x="6852208" y="3750564"/>
                  </a:lnTo>
                  <a:lnTo>
                    <a:pt x="6855002" y="3749929"/>
                  </a:lnTo>
                  <a:lnTo>
                    <a:pt x="6857415" y="3749675"/>
                  </a:lnTo>
                  <a:lnTo>
                    <a:pt x="6860082" y="3749294"/>
                  </a:lnTo>
                  <a:lnTo>
                    <a:pt x="6862622" y="3749294"/>
                  </a:lnTo>
                  <a:lnTo>
                    <a:pt x="6865289" y="3749294"/>
                  </a:lnTo>
                  <a:lnTo>
                    <a:pt x="6867702" y="3749294"/>
                  </a:lnTo>
                  <a:lnTo>
                    <a:pt x="6870496" y="3749294"/>
                  </a:lnTo>
                  <a:lnTo>
                    <a:pt x="6872909" y="3749294"/>
                  </a:lnTo>
                  <a:lnTo>
                    <a:pt x="6875703" y="3749675"/>
                  </a:lnTo>
                  <a:lnTo>
                    <a:pt x="6878116" y="3749929"/>
                  </a:lnTo>
                  <a:lnTo>
                    <a:pt x="6880910" y="3750182"/>
                  </a:lnTo>
                  <a:lnTo>
                    <a:pt x="6883323" y="3750818"/>
                  </a:lnTo>
                  <a:lnTo>
                    <a:pt x="6883323" y="3719195"/>
                  </a:lnTo>
                </a:path>
                <a:path w="6883400" h="10017125">
                  <a:moveTo>
                    <a:pt x="6797598" y="3844163"/>
                  </a:moveTo>
                  <a:lnTo>
                    <a:pt x="6797598" y="3719195"/>
                  </a:lnTo>
                </a:path>
                <a:path w="6883400" h="10017125">
                  <a:moveTo>
                    <a:pt x="6883323" y="3969131"/>
                  </a:moveTo>
                  <a:lnTo>
                    <a:pt x="6883323" y="3935603"/>
                  </a:lnTo>
                  <a:lnTo>
                    <a:pt x="6880910" y="3936111"/>
                  </a:lnTo>
                  <a:lnTo>
                    <a:pt x="6878370" y="3936746"/>
                  </a:lnTo>
                  <a:lnTo>
                    <a:pt x="6875957" y="3937127"/>
                  </a:lnTo>
                  <a:lnTo>
                    <a:pt x="6873290" y="3937635"/>
                  </a:lnTo>
                  <a:lnTo>
                    <a:pt x="6870750" y="3938016"/>
                  </a:lnTo>
                  <a:lnTo>
                    <a:pt x="6868083" y="3938016"/>
                  </a:lnTo>
                  <a:lnTo>
                    <a:pt x="6865670" y="3938270"/>
                  </a:lnTo>
                  <a:lnTo>
                    <a:pt x="6862876" y="3938270"/>
                  </a:lnTo>
                  <a:lnTo>
                    <a:pt x="6860463" y="3938016"/>
                  </a:lnTo>
                  <a:lnTo>
                    <a:pt x="6857669" y="3938016"/>
                  </a:lnTo>
                  <a:lnTo>
                    <a:pt x="6855256" y="3937381"/>
                  </a:lnTo>
                  <a:lnTo>
                    <a:pt x="6840651" y="3933444"/>
                  </a:lnTo>
                  <a:lnTo>
                    <a:pt x="6838492" y="3932555"/>
                  </a:lnTo>
                  <a:lnTo>
                    <a:pt x="6836333" y="3931285"/>
                  </a:lnTo>
                  <a:lnTo>
                    <a:pt x="6834174" y="3930015"/>
                  </a:lnTo>
                  <a:lnTo>
                    <a:pt x="6832396" y="3928491"/>
                  </a:lnTo>
                  <a:lnTo>
                    <a:pt x="6830618" y="3926967"/>
                  </a:lnTo>
                  <a:lnTo>
                    <a:pt x="6828713" y="3925443"/>
                  </a:lnTo>
                  <a:lnTo>
                    <a:pt x="6827189" y="3923665"/>
                  </a:lnTo>
                  <a:lnTo>
                    <a:pt x="6825665" y="3922141"/>
                  </a:lnTo>
                  <a:lnTo>
                    <a:pt x="6824522" y="3919982"/>
                  </a:lnTo>
                  <a:lnTo>
                    <a:pt x="6823252" y="3918204"/>
                  </a:lnTo>
                  <a:lnTo>
                    <a:pt x="6822363" y="3915791"/>
                  </a:lnTo>
                  <a:lnTo>
                    <a:pt x="6821728" y="3913632"/>
                  </a:lnTo>
                  <a:lnTo>
                    <a:pt x="6820839" y="3911473"/>
                  </a:lnTo>
                  <a:lnTo>
                    <a:pt x="6820458" y="3908679"/>
                  </a:lnTo>
                  <a:lnTo>
                    <a:pt x="6820204" y="3906266"/>
                  </a:lnTo>
                  <a:lnTo>
                    <a:pt x="6826046" y="3890137"/>
                  </a:lnTo>
                  <a:lnTo>
                    <a:pt x="6827189" y="3887978"/>
                  </a:lnTo>
                  <a:lnTo>
                    <a:pt x="6829094" y="3886454"/>
                  </a:lnTo>
                  <a:lnTo>
                    <a:pt x="6830618" y="3884930"/>
                  </a:lnTo>
                  <a:lnTo>
                    <a:pt x="6832396" y="3883406"/>
                  </a:lnTo>
                  <a:lnTo>
                    <a:pt x="6834174" y="3882263"/>
                  </a:lnTo>
                  <a:lnTo>
                    <a:pt x="6836333" y="3880993"/>
                  </a:lnTo>
                  <a:lnTo>
                    <a:pt x="6838492" y="3879723"/>
                  </a:lnTo>
                  <a:lnTo>
                    <a:pt x="6840651" y="3878834"/>
                  </a:lnTo>
                  <a:lnTo>
                    <a:pt x="6842810" y="3877945"/>
                  </a:lnTo>
                  <a:lnTo>
                    <a:pt x="6845223" y="3877310"/>
                  </a:lnTo>
                  <a:lnTo>
                    <a:pt x="6847382" y="3876421"/>
                  </a:lnTo>
                  <a:lnTo>
                    <a:pt x="6849795" y="3875786"/>
                  </a:lnTo>
                  <a:lnTo>
                    <a:pt x="6852208" y="3875532"/>
                  </a:lnTo>
                  <a:lnTo>
                    <a:pt x="6855002" y="3874897"/>
                  </a:lnTo>
                  <a:lnTo>
                    <a:pt x="6857415" y="3874643"/>
                  </a:lnTo>
                  <a:lnTo>
                    <a:pt x="6860082" y="3874643"/>
                  </a:lnTo>
                  <a:lnTo>
                    <a:pt x="6862622" y="3874262"/>
                  </a:lnTo>
                  <a:lnTo>
                    <a:pt x="6865289" y="3874262"/>
                  </a:lnTo>
                  <a:lnTo>
                    <a:pt x="6867702" y="3874262"/>
                  </a:lnTo>
                  <a:lnTo>
                    <a:pt x="6870496" y="3874262"/>
                  </a:lnTo>
                  <a:lnTo>
                    <a:pt x="6872909" y="3874643"/>
                  </a:lnTo>
                  <a:lnTo>
                    <a:pt x="6875703" y="3874643"/>
                  </a:lnTo>
                  <a:lnTo>
                    <a:pt x="6878116" y="3874897"/>
                  </a:lnTo>
                  <a:lnTo>
                    <a:pt x="6880910" y="3875151"/>
                  </a:lnTo>
                  <a:lnTo>
                    <a:pt x="6883323" y="3875786"/>
                  </a:lnTo>
                  <a:lnTo>
                    <a:pt x="6883323" y="3844163"/>
                  </a:lnTo>
                </a:path>
                <a:path w="6883400" h="10017125">
                  <a:moveTo>
                    <a:pt x="6797598" y="3969131"/>
                  </a:moveTo>
                  <a:lnTo>
                    <a:pt x="6797598" y="3844163"/>
                  </a:lnTo>
                </a:path>
                <a:path w="6883400" h="10017125">
                  <a:moveTo>
                    <a:pt x="6883323" y="4094099"/>
                  </a:moveTo>
                  <a:lnTo>
                    <a:pt x="6883323" y="4060571"/>
                  </a:lnTo>
                  <a:lnTo>
                    <a:pt x="6880910" y="4061079"/>
                  </a:lnTo>
                  <a:lnTo>
                    <a:pt x="6878370" y="4061714"/>
                  </a:lnTo>
                  <a:lnTo>
                    <a:pt x="6875957" y="4062349"/>
                  </a:lnTo>
                  <a:lnTo>
                    <a:pt x="6873290" y="4062603"/>
                  </a:lnTo>
                  <a:lnTo>
                    <a:pt x="6870750" y="4062984"/>
                  </a:lnTo>
                  <a:lnTo>
                    <a:pt x="6868083" y="4062984"/>
                  </a:lnTo>
                  <a:lnTo>
                    <a:pt x="6865670" y="4063238"/>
                  </a:lnTo>
                  <a:lnTo>
                    <a:pt x="6862876" y="4063238"/>
                  </a:lnTo>
                  <a:lnTo>
                    <a:pt x="6860463" y="4062984"/>
                  </a:lnTo>
                  <a:lnTo>
                    <a:pt x="6857669" y="4062984"/>
                  </a:lnTo>
                  <a:lnTo>
                    <a:pt x="6855256" y="4062603"/>
                  </a:lnTo>
                  <a:lnTo>
                    <a:pt x="6852462" y="4062095"/>
                  </a:lnTo>
                  <a:lnTo>
                    <a:pt x="6850049" y="4061460"/>
                  </a:lnTo>
                  <a:lnTo>
                    <a:pt x="6847636" y="4060825"/>
                  </a:lnTo>
                  <a:lnTo>
                    <a:pt x="6845223" y="4060190"/>
                  </a:lnTo>
                  <a:lnTo>
                    <a:pt x="6842810" y="4059301"/>
                  </a:lnTo>
                  <a:lnTo>
                    <a:pt x="6840651" y="4058412"/>
                  </a:lnTo>
                  <a:lnTo>
                    <a:pt x="6838492" y="4057523"/>
                  </a:lnTo>
                  <a:lnTo>
                    <a:pt x="6836333" y="4056253"/>
                  </a:lnTo>
                  <a:lnTo>
                    <a:pt x="6834174" y="4054983"/>
                  </a:lnTo>
                  <a:lnTo>
                    <a:pt x="6832396" y="4053459"/>
                  </a:lnTo>
                  <a:lnTo>
                    <a:pt x="6830618" y="4051935"/>
                  </a:lnTo>
                  <a:lnTo>
                    <a:pt x="6828713" y="4050411"/>
                  </a:lnTo>
                  <a:lnTo>
                    <a:pt x="6827189" y="4048887"/>
                  </a:lnTo>
                  <a:lnTo>
                    <a:pt x="6825665" y="4047109"/>
                  </a:lnTo>
                  <a:lnTo>
                    <a:pt x="6824522" y="4044950"/>
                  </a:lnTo>
                  <a:lnTo>
                    <a:pt x="6823252" y="4043172"/>
                  </a:lnTo>
                  <a:lnTo>
                    <a:pt x="6822363" y="4041013"/>
                  </a:lnTo>
                  <a:lnTo>
                    <a:pt x="6821728" y="4038600"/>
                  </a:lnTo>
                  <a:lnTo>
                    <a:pt x="6820839" y="4036441"/>
                  </a:lnTo>
                  <a:lnTo>
                    <a:pt x="6820458" y="4033647"/>
                  </a:lnTo>
                  <a:lnTo>
                    <a:pt x="6820204" y="4031234"/>
                  </a:lnTo>
                  <a:lnTo>
                    <a:pt x="6826046" y="4015105"/>
                  </a:lnTo>
                  <a:lnTo>
                    <a:pt x="6827189" y="4013327"/>
                  </a:lnTo>
                  <a:lnTo>
                    <a:pt x="6829094" y="4011422"/>
                  </a:lnTo>
                  <a:lnTo>
                    <a:pt x="6830618" y="4009898"/>
                  </a:lnTo>
                  <a:lnTo>
                    <a:pt x="6832396" y="4008374"/>
                  </a:lnTo>
                  <a:lnTo>
                    <a:pt x="6845223" y="4002278"/>
                  </a:lnTo>
                  <a:lnTo>
                    <a:pt x="6847382" y="4001389"/>
                  </a:lnTo>
                  <a:lnTo>
                    <a:pt x="6849795" y="4000754"/>
                  </a:lnTo>
                  <a:lnTo>
                    <a:pt x="6852208" y="4000500"/>
                  </a:lnTo>
                  <a:lnTo>
                    <a:pt x="6855002" y="3999865"/>
                  </a:lnTo>
                  <a:lnTo>
                    <a:pt x="6857415" y="3999611"/>
                  </a:lnTo>
                  <a:lnTo>
                    <a:pt x="6860082" y="3999611"/>
                  </a:lnTo>
                  <a:lnTo>
                    <a:pt x="6862622" y="3999230"/>
                  </a:lnTo>
                  <a:lnTo>
                    <a:pt x="6865289" y="3999230"/>
                  </a:lnTo>
                  <a:lnTo>
                    <a:pt x="6867702" y="3999230"/>
                  </a:lnTo>
                  <a:lnTo>
                    <a:pt x="6870496" y="3999230"/>
                  </a:lnTo>
                  <a:lnTo>
                    <a:pt x="6872909" y="3999611"/>
                  </a:lnTo>
                  <a:lnTo>
                    <a:pt x="6875703" y="3999611"/>
                  </a:lnTo>
                  <a:lnTo>
                    <a:pt x="6878116" y="4000119"/>
                  </a:lnTo>
                  <a:lnTo>
                    <a:pt x="6880910" y="4000500"/>
                  </a:lnTo>
                  <a:lnTo>
                    <a:pt x="6883323" y="4000754"/>
                  </a:lnTo>
                  <a:lnTo>
                    <a:pt x="6883323" y="3969131"/>
                  </a:lnTo>
                </a:path>
                <a:path w="6883400" h="10017125">
                  <a:moveTo>
                    <a:pt x="6797598" y="4094099"/>
                  </a:moveTo>
                  <a:lnTo>
                    <a:pt x="6797598" y="3969131"/>
                  </a:lnTo>
                </a:path>
                <a:path w="6883400" h="10017125">
                  <a:moveTo>
                    <a:pt x="6883323" y="4219067"/>
                  </a:moveTo>
                  <a:lnTo>
                    <a:pt x="6883323" y="4185539"/>
                  </a:lnTo>
                  <a:lnTo>
                    <a:pt x="6880910" y="4186047"/>
                  </a:lnTo>
                  <a:lnTo>
                    <a:pt x="6878370" y="4186682"/>
                  </a:lnTo>
                  <a:lnTo>
                    <a:pt x="6875957" y="4187317"/>
                  </a:lnTo>
                  <a:lnTo>
                    <a:pt x="6873290" y="4187571"/>
                  </a:lnTo>
                  <a:lnTo>
                    <a:pt x="6870750" y="4187952"/>
                  </a:lnTo>
                  <a:lnTo>
                    <a:pt x="6868083" y="4187952"/>
                  </a:lnTo>
                  <a:lnTo>
                    <a:pt x="6865670" y="4188206"/>
                  </a:lnTo>
                  <a:lnTo>
                    <a:pt x="6862876" y="4188206"/>
                  </a:lnTo>
                  <a:lnTo>
                    <a:pt x="6860463" y="4187952"/>
                  </a:lnTo>
                  <a:lnTo>
                    <a:pt x="6857669" y="4187952"/>
                  </a:lnTo>
                  <a:lnTo>
                    <a:pt x="6855256" y="4187571"/>
                  </a:lnTo>
                  <a:lnTo>
                    <a:pt x="6852462" y="4187063"/>
                  </a:lnTo>
                  <a:lnTo>
                    <a:pt x="6850049" y="4186682"/>
                  </a:lnTo>
                  <a:lnTo>
                    <a:pt x="6847636" y="4185793"/>
                  </a:lnTo>
                  <a:lnTo>
                    <a:pt x="6845223" y="4185158"/>
                  </a:lnTo>
                  <a:lnTo>
                    <a:pt x="6842810" y="4184269"/>
                  </a:lnTo>
                  <a:lnTo>
                    <a:pt x="6840651" y="4183380"/>
                  </a:lnTo>
                  <a:lnTo>
                    <a:pt x="6838492" y="4182491"/>
                  </a:lnTo>
                  <a:lnTo>
                    <a:pt x="6836333" y="4181221"/>
                  </a:lnTo>
                  <a:lnTo>
                    <a:pt x="6834174" y="4179951"/>
                  </a:lnTo>
                  <a:lnTo>
                    <a:pt x="6832396" y="4178427"/>
                  </a:lnTo>
                  <a:lnTo>
                    <a:pt x="6830618" y="4177284"/>
                  </a:lnTo>
                  <a:lnTo>
                    <a:pt x="6828713" y="4175379"/>
                  </a:lnTo>
                  <a:lnTo>
                    <a:pt x="6827189" y="4173855"/>
                  </a:lnTo>
                  <a:lnTo>
                    <a:pt x="6825665" y="4172077"/>
                  </a:lnTo>
                  <a:lnTo>
                    <a:pt x="6824522" y="4169918"/>
                  </a:lnTo>
                  <a:lnTo>
                    <a:pt x="6823252" y="4168140"/>
                  </a:lnTo>
                  <a:lnTo>
                    <a:pt x="6822363" y="4165981"/>
                  </a:lnTo>
                  <a:lnTo>
                    <a:pt x="6821728" y="4163568"/>
                  </a:lnTo>
                  <a:lnTo>
                    <a:pt x="6820839" y="4161409"/>
                  </a:lnTo>
                  <a:lnTo>
                    <a:pt x="6820458" y="4158996"/>
                  </a:lnTo>
                  <a:lnTo>
                    <a:pt x="6820204" y="4156202"/>
                  </a:lnTo>
                  <a:lnTo>
                    <a:pt x="6826046" y="4140073"/>
                  </a:lnTo>
                  <a:lnTo>
                    <a:pt x="6827189" y="4138295"/>
                  </a:lnTo>
                  <a:lnTo>
                    <a:pt x="6829094" y="4136390"/>
                  </a:lnTo>
                  <a:lnTo>
                    <a:pt x="6830618" y="4134866"/>
                  </a:lnTo>
                  <a:lnTo>
                    <a:pt x="6832396" y="4133723"/>
                  </a:lnTo>
                  <a:lnTo>
                    <a:pt x="6834174" y="4132199"/>
                  </a:lnTo>
                  <a:lnTo>
                    <a:pt x="6836333" y="4130929"/>
                  </a:lnTo>
                  <a:lnTo>
                    <a:pt x="6838492" y="4130040"/>
                  </a:lnTo>
                  <a:lnTo>
                    <a:pt x="6840651" y="4128770"/>
                  </a:lnTo>
                  <a:lnTo>
                    <a:pt x="6842810" y="4127881"/>
                  </a:lnTo>
                  <a:lnTo>
                    <a:pt x="6845223" y="4127246"/>
                  </a:lnTo>
                  <a:lnTo>
                    <a:pt x="6847382" y="4126357"/>
                  </a:lnTo>
                  <a:lnTo>
                    <a:pt x="6849795" y="4126103"/>
                  </a:lnTo>
                  <a:lnTo>
                    <a:pt x="6852208" y="4125468"/>
                  </a:lnTo>
                  <a:lnTo>
                    <a:pt x="6855002" y="4124833"/>
                  </a:lnTo>
                  <a:lnTo>
                    <a:pt x="6857415" y="4124579"/>
                  </a:lnTo>
                  <a:lnTo>
                    <a:pt x="6860082" y="4124579"/>
                  </a:lnTo>
                  <a:lnTo>
                    <a:pt x="6862622" y="4124198"/>
                  </a:lnTo>
                  <a:lnTo>
                    <a:pt x="6865289" y="4124198"/>
                  </a:lnTo>
                  <a:lnTo>
                    <a:pt x="6867702" y="4124198"/>
                  </a:lnTo>
                  <a:lnTo>
                    <a:pt x="6870496" y="4124198"/>
                  </a:lnTo>
                  <a:lnTo>
                    <a:pt x="6872909" y="4124579"/>
                  </a:lnTo>
                  <a:lnTo>
                    <a:pt x="6875703" y="4124579"/>
                  </a:lnTo>
                  <a:lnTo>
                    <a:pt x="6878116" y="4125087"/>
                  </a:lnTo>
                  <a:lnTo>
                    <a:pt x="6880910" y="4125468"/>
                  </a:lnTo>
                  <a:lnTo>
                    <a:pt x="6883323" y="4125722"/>
                  </a:lnTo>
                  <a:lnTo>
                    <a:pt x="6883323" y="4094099"/>
                  </a:lnTo>
                </a:path>
                <a:path w="6883400" h="10017125">
                  <a:moveTo>
                    <a:pt x="6797598" y="4219067"/>
                  </a:moveTo>
                  <a:lnTo>
                    <a:pt x="6797598" y="4094099"/>
                  </a:lnTo>
                </a:path>
                <a:path w="6883400" h="10017125">
                  <a:moveTo>
                    <a:pt x="6883323" y="4344035"/>
                  </a:moveTo>
                  <a:lnTo>
                    <a:pt x="6883323" y="4310507"/>
                  </a:lnTo>
                  <a:lnTo>
                    <a:pt x="6880910" y="4311015"/>
                  </a:lnTo>
                  <a:lnTo>
                    <a:pt x="6878370" y="4311650"/>
                  </a:lnTo>
                  <a:lnTo>
                    <a:pt x="6875957" y="4312285"/>
                  </a:lnTo>
                  <a:lnTo>
                    <a:pt x="6873290" y="4312539"/>
                  </a:lnTo>
                  <a:lnTo>
                    <a:pt x="6870750" y="4312920"/>
                  </a:lnTo>
                  <a:lnTo>
                    <a:pt x="6868083" y="4313174"/>
                  </a:lnTo>
                  <a:lnTo>
                    <a:pt x="6865670" y="4313174"/>
                  </a:lnTo>
                  <a:lnTo>
                    <a:pt x="6862876" y="4313174"/>
                  </a:lnTo>
                  <a:lnTo>
                    <a:pt x="6860463" y="4313174"/>
                  </a:lnTo>
                  <a:lnTo>
                    <a:pt x="6857669" y="4312920"/>
                  </a:lnTo>
                  <a:lnTo>
                    <a:pt x="6855256" y="4312539"/>
                  </a:lnTo>
                  <a:lnTo>
                    <a:pt x="6852462" y="4312285"/>
                  </a:lnTo>
                  <a:lnTo>
                    <a:pt x="6850049" y="4311650"/>
                  </a:lnTo>
                  <a:lnTo>
                    <a:pt x="6847636" y="4310761"/>
                  </a:lnTo>
                  <a:lnTo>
                    <a:pt x="6845223" y="4310126"/>
                  </a:lnTo>
                  <a:lnTo>
                    <a:pt x="6842810" y="4309491"/>
                  </a:lnTo>
                  <a:lnTo>
                    <a:pt x="6840651" y="4308348"/>
                  </a:lnTo>
                  <a:lnTo>
                    <a:pt x="6838492" y="4307459"/>
                  </a:lnTo>
                  <a:lnTo>
                    <a:pt x="6836333" y="4306189"/>
                  </a:lnTo>
                  <a:lnTo>
                    <a:pt x="6834174" y="4304919"/>
                  </a:lnTo>
                  <a:lnTo>
                    <a:pt x="6832396" y="4303395"/>
                  </a:lnTo>
                  <a:lnTo>
                    <a:pt x="6830618" y="4302252"/>
                  </a:lnTo>
                  <a:lnTo>
                    <a:pt x="6828713" y="4300347"/>
                  </a:lnTo>
                  <a:lnTo>
                    <a:pt x="6827189" y="4298823"/>
                  </a:lnTo>
                  <a:lnTo>
                    <a:pt x="6825665" y="4297045"/>
                  </a:lnTo>
                  <a:lnTo>
                    <a:pt x="6824522" y="4294886"/>
                  </a:lnTo>
                  <a:lnTo>
                    <a:pt x="6823252" y="4293108"/>
                  </a:lnTo>
                  <a:lnTo>
                    <a:pt x="6822363" y="4290949"/>
                  </a:lnTo>
                  <a:lnTo>
                    <a:pt x="6821728" y="4288536"/>
                  </a:lnTo>
                  <a:lnTo>
                    <a:pt x="6820839" y="4286377"/>
                  </a:lnTo>
                  <a:lnTo>
                    <a:pt x="6820458" y="4283964"/>
                  </a:lnTo>
                  <a:lnTo>
                    <a:pt x="6820204" y="4281170"/>
                  </a:lnTo>
                  <a:lnTo>
                    <a:pt x="6826046" y="4265041"/>
                  </a:lnTo>
                  <a:lnTo>
                    <a:pt x="6827189" y="4263263"/>
                  </a:lnTo>
                  <a:lnTo>
                    <a:pt x="6829094" y="4261739"/>
                  </a:lnTo>
                  <a:lnTo>
                    <a:pt x="6830618" y="4259834"/>
                  </a:lnTo>
                  <a:lnTo>
                    <a:pt x="6832396" y="4258691"/>
                  </a:lnTo>
                  <a:lnTo>
                    <a:pt x="6834174" y="4257167"/>
                  </a:lnTo>
                  <a:lnTo>
                    <a:pt x="6836333" y="4255897"/>
                  </a:lnTo>
                  <a:lnTo>
                    <a:pt x="6838492" y="4255008"/>
                  </a:lnTo>
                  <a:lnTo>
                    <a:pt x="6840651" y="4254119"/>
                  </a:lnTo>
                  <a:lnTo>
                    <a:pt x="6842810" y="4252849"/>
                  </a:lnTo>
                  <a:lnTo>
                    <a:pt x="6845223" y="4252214"/>
                  </a:lnTo>
                  <a:lnTo>
                    <a:pt x="6847382" y="4251325"/>
                  </a:lnTo>
                  <a:lnTo>
                    <a:pt x="6849795" y="4251071"/>
                  </a:lnTo>
                  <a:lnTo>
                    <a:pt x="6852208" y="4250436"/>
                  </a:lnTo>
                  <a:lnTo>
                    <a:pt x="6855002" y="4250055"/>
                  </a:lnTo>
                  <a:lnTo>
                    <a:pt x="6857415" y="4249801"/>
                  </a:lnTo>
                  <a:lnTo>
                    <a:pt x="6860082" y="4249547"/>
                  </a:lnTo>
                  <a:lnTo>
                    <a:pt x="6862622" y="4249166"/>
                  </a:lnTo>
                  <a:lnTo>
                    <a:pt x="6865289" y="4249166"/>
                  </a:lnTo>
                  <a:lnTo>
                    <a:pt x="6867702" y="4249166"/>
                  </a:lnTo>
                  <a:lnTo>
                    <a:pt x="6870496" y="4249166"/>
                  </a:lnTo>
                  <a:lnTo>
                    <a:pt x="6872909" y="4249547"/>
                  </a:lnTo>
                  <a:lnTo>
                    <a:pt x="6875703" y="4249801"/>
                  </a:lnTo>
                  <a:lnTo>
                    <a:pt x="6878116" y="4250055"/>
                  </a:lnTo>
                  <a:lnTo>
                    <a:pt x="6880910" y="4250436"/>
                  </a:lnTo>
                  <a:lnTo>
                    <a:pt x="6883323" y="4250690"/>
                  </a:lnTo>
                  <a:lnTo>
                    <a:pt x="6883323" y="4219067"/>
                  </a:lnTo>
                </a:path>
                <a:path w="6883400" h="10017125">
                  <a:moveTo>
                    <a:pt x="6797598" y="4344035"/>
                  </a:moveTo>
                  <a:lnTo>
                    <a:pt x="6797598" y="4219067"/>
                  </a:lnTo>
                </a:path>
                <a:path w="6883400" h="10017125">
                  <a:moveTo>
                    <a:pt x="6883323" y="4469257"/>
                  </a:moveTo>
                  <a:lnTo>
                    <a:pt x="6883323" y="4435475"/>
                  </a:lnTo>
                  <a:lnTo>
                    <a:pt x="6880910" y="4435983"/>
                  </a:lnTo>
                  <a:lnTo>
                    <a:pt x="6878370" y="4436618"/>
                  </a:lnTo>
                  <a:lnTo>
                    <a:pt x="6875957" y="4437253"/>
                  </a:lnTo>
                  <a:lnTo>
                    <a:pt x="6873290" y="4437507"/>
                  </a:lnTo>
                  <a:lnTo>
                    <a:pt x="6870750" y="4437888"/>
                  </a:lnTo>
                  <a:lnTo>
                    <a:pt x="6868083" y="4438142"/>
                  </a:lnTo>
                  <a:lnTo>
                    <a:pt x="6865670" y="4438142"/>
                  </a:lnTo>
                  <a:lnTo>
                    <a:pt x="6862876" y="4438142"/>
                  </a:lnTo>
                  <a:lnTo>
                    <a:pt x="6860463" y="4438142"/>
                  </a:lnTo>
                  <a:lnTo>
                    <a:pt x="6857669" y="4437888"/>
                  </a:lnTo>
                  <a:lnTo>
                    <a:pt x="6855256" y="4437507"/>
                  </a:lnTo>
                  <a:lnTo>
                    <a:pt x="6852462" y="4437253"/>
                  </a:lnTo>
                  <a:lnTo>
                    <a:pt x="6850049" y="4436618"/>
                  </a:lnTo>
                  <a:lnTo>
                    <a:pt x="6847636" y="4435983"/>
                  </a:lnTo>
                  <a:lnTo>
                    <a:pt x="6845223" y="4435094"/>
                  </a:lnTo>
                  <a:lnTo>
                    <a:pt x="6842810" y="4434459"/>
                  </a:lnTo>
                  <a:lnTo>
                    <a:pt x="6832396" y="4428363"/>
                  </a:lnTo>
                  <a:lnTo>
                    <a:pt x="6830618" y="4427220"/>
                  </a:lnTo>
                  <a:lnTo>
                    <a:pt x="6828713" y="4425696"/>
                  </a:lnTo>
                  <a:lnTo>
                    <a:pt x="6827189" y="4423791"/>
                  </a:lnTo>
                  <a:lnTo>
                    <a:pt x="6825665" y="4422013"/>
                  </a:lnTo>
                  <a:lnTo>
                    <a:pt x="6824522" y="4420235"/>
                  </a:lnTo>
                  <a:lnTo>
                    <a:pt x="6823252" y="4418076"/>
                  </a:lnTo>
                  <a:lnTo>
                    <a:pt x="6822363" y="4415917"/>
                  </a:lnTo>
                  <a:lnTo>
                    <a:pt x="6821728" y="4413758"/>
                  </a:lnTo>
                  <a:lnTo>
                    <a:pt x="6820839" y="4411345"/>
                  </a:lnTo>
                  <a:lnTo>
                    <a:pt x="6820458" y="4408932"/>
                  </a:lnTo>
                  <a:lnTo>
                    <a:pt x="6820204" y="4406138"/>
                  </a:lnTo>
                  <a:lnTo>
                    <a:pt x="6826046" y="4390009"/>
                  </a:lnTo>
                  <a:lnTo>
                    <a:pt x="6827189" y="4388231"/>
                  </a:lnTo>
                  <a:lnTo>
                    <a:pt x="6829094" y="4386707"/>
                  </a:lnTo>
                  <a:lnTo>
                    <a:pt x="6830618" y="4384802"/>
                  </a:lnTo>
                  <a:lnTo>
                    <a:pt x="6832396" y="4383659"/>
                  </a:lnTo>
                  <a:lnTo>
                    <a:pt x="6834174" y="4382135"/>
                  </a:lnTo>
                  <a:lnTo>
                    <a:pt x="6836333" y="4380865"/>
                  </a:lnTo>
                  <a:lnTo>
                    <a:pt x="6838492" y="4379976"/>
                  </a:lnTo>
                  <a:lnTo>
                    <a:pt x="6840651" y="4379087"/>
                  </a:lnTo>
                  <a:lnTo>
                    <a:pt x="6842810" y="4378071"/>
                  </a:lnTo>
                  <a:lnTo>
                    <a:pt x="6845223" y="4377182"/>
                  </a:lnTo>
                  <a:lnTo>
                    <a:pt x="6847382" y="4376547"/>
                  </a:lnTo>
                  <a:lnTo>
                    <a:pt x="6849795" y="4376039"/>
                  </a:lnTo>
                  <a:lnTo>
                    <a:pt x="6852208" y="4375404"/>
                  </a:lnTo>
                  <a:lnTo>
                    <a:pt x="6855002" y="4375023"/>
                  </a:lnTo>
                  <a:lnTo>
                    <a:pt x="6857415" y="4374769"/>
                  </a:lnTo>
                  <a:lnTo>
                    <a:pt x="6860082" y="4374515"/>
                  </a:lnTo>
                  <a:lnTo>
                    <a:pt x="6862622" y="4374134"/>
                  </a:lnTo>
                  <a:lnTo>
                    <a:pt x="6865289" y="4374134"/>
                  </a:lnTo>
                  <a:lnTo>
                    <a:pt x="6867702" y="4374134"/>
                  </a:lnTo>
                  <a:lnTo>
                    <a:pt x="6870496" y="4374134"/>
                  </a:lnTo>
                  <a:lnTo>
                    <a:pt x="6872909" y="4374515"/>
                  </a:lnTo>
                  <a:lnTo>
                    <a:pt x="6875703" y="4374769"/>
                  </a:lnTo>
                  <a:lnTo>
                    <a:pt x="6878116" y="4375023"/>
                  </a:lnTo>
                  <a:lnTo>
                    <a:pt x="6880910" y="4375404"/>
                  </a:lnTo>
                  <a:lnTo>
                    <a:pt x="6883323" y="4375658"/>
                  </a:lnTo>
                  <a:lnTo>
                    <a:pt x="6883323" y="4344035"/>
                  </a:lnTo>
                </a:path>
                <a:path w="6883400" h="10017125">
                  <a:moveTo>
                    <a:pt x="6797598" y="4469257"/>
                  </a:moveTo>
                  <a:lnTo>
                    <a:pt x="6797598" y="4344035"/>
                  </a:lnTo>
                </a:path>
                <a:path w="6883400" h="10017125">
                  <a:moveTo>
                    <a:pt x="6883323" y="4594225"/>
                  </a:moveTo>
                  <a:lnTo>
                    <a:pt x="6883323" y="4560443"/>
                  </a:lnTo>
                  <a:lnTo>
                    <a:pt x="6880910" y="4560951"/>
                  </a:lnTo>
                  <a:lnTo>
                    <a:pt x="6878370" y="4561586"/>
                  </a:lnTo>
                  <a:lnTo>
                    <a:pt x="6875957" y="4562221"/>
                  </a:lnTo>
                  <a:lnTo>
                    <a:pt x="6873290" y="4562475"/>
                  </a:lnTo>
                  <a:lnTo>
                    <a:pt x="6870750" y="4562856"/>
                  </a:lnTo>
                  <a:lnTo>
                    <a:pt x="6868083" y="4563110"/>
                  </a:lnTo>
                  <a:lnTo>
                    <a:pt x="6865670" y="4563110"/>
                  </a:lnTo>
                  <a:lnTo>
                    <a:pt x="6862876" y="4563110"/>
                  </a:lnTo>
                  <a:lnTo>
                    <a:pt x="6860463" y="4563110"/>
                  </a:lnTo>
                  <a:lnTo>
                    <a:pt x="6857669" y="4562856"/>
                  </a:lnTo>
                  <a:lnTo>
                    <a:pt x="6855256" y="4562475"/>
                  </a:lnTo>
                  <a:lnTo>
                    <a:pt x="6852462" y="4562221"/>
                  </a:lnTo>
                  <a:lnTo>
                    <a:pt x="6850049" y="4561586"/>
                  </a:lnTo>
                  <a:lnTo>
                    <a:pt x="6847636" y="4560951"/>
                  </a:lnTo>
                  <a:lnTo>
                    <a:pt x="6845223" y="4560443"/>
                  </a:lnTo>
                  <a:lnTo>
                    <a:pt x="6842810" y="4559427"/>
                  </a:lnTo>
                  <a:lnTo>
                    <a:pt x="6830618" y="4552188"/>
                  </a:lnTo>
                  <a:lnTo>
                    <a:pt x="6828713" y="4550664"/>
                  </a:lnTo>
                  <a:lnTo>
                    <a:pt x="6827189" y="4548759"/>
                  </a:lnTo>
                  <a:lnTo>
                    <a:pt x="6825665" y="4546981"/>
                  </a:lnTo>
                  <a:lnTo>
                    <a:pt x="6824522" y="4545203"/>
                  </a:lnTo>
                  <a:lnTo>
                    <a:pt x="6823252" y="4543044"/>
                  </a:lnTo>
                  <a:lnTo>
                    <a:pt x="6822363" y="4540885"/>
                  </a:lnTo>
                  <a:lnTo>
                    <a:pt x="6821728" y="4538726"/>
                  </a:lnTo>
                  <a:lnTo>
                    <a:pt x="6820839" y="4536313"/>
                  </a:lnTo>
                  <a:lnTo>
                    <a:pt x="6820458" y="4533900"/>
                  </a:lnTo>
                  <a:lnTo>
                    <a:pt x="6820204" y="4531106"/>
                  </a:lnTo>
                  <a:lnTo>
                    <a:pt x="6826046" y="4514977"/>
                  </a:lnTo>
                  <a:lnTo>
                    <a:pt x="6827189" y="4513199"/>
                  </a:lnTo>
                  <a:lnTo>
                    <a:pt x="6829094" y="4511675"/>
                  </a:lnTo>
                  <a:lnTo>
                    <a:pt x="6830618" y="4510151"/>
                  </a:lnTo>
                  <a:lnTo>
                    <a:pt x="6832396" y="4508627"/>
                  </a:lnTo>
                  <a:lnTo>
                    <a:pt x="6834174" y="4507357"/>
                  </a:lnTo>
                  <a:lnTo>
                    <a:pt x="6836333" y="4506087"/>
                  </a:lnTo>
                  <a:lnTo>
                    <a:pt x="6838492" y="4504944"/>
                  </a:lnTo>
                  <a:lnTo>
                    <a:pt x="6840651" y="4504055"/>
                  </a:lnTo>
                  <a:lnTo>
                    <a:pt x="6842810" y="4503039"/>
                  </a:lnTo>
                  <a:lnTo>
                    <a:pt x="6845223" y="4502150"/>
                  </a:lnTo>
                  <a:lnTo>
                    <a:pt x="6847382" y="4501515"/>
                  </a:lnTo>
                  <a:lnTo>
                    <a:pt x="6849795" y="4501007"/>
                  </a:lnTo>
                  <a:lnTo>
                    <a:pt x="6852208" y="4500372"/>
                  </a:lnTo>
                  <a:lnTo>
                    <a:pt x="6855002" y="4499991"/>
                  </a:lnTo>
                  <a:lnTo>
                    <a:pt x="6857415" y="4499737"/>
                  </a:lnTo>
                  <a:lnTo>
                    <a:pt x="6860082" y="4499483"/>
                  </a:lnTo>
                  <a:lnTo>
                    <a:pt x="6862622" y="4499483"/>
                  </a:lnTo>
                  <a:lnTo>
                    <a:pt x="6865289" y="4499102"/>
                  </a:lnTo>
                  <a:lnTo>
                    <a:pt x="6867702" y="4499102"/>
                  </a:lnTo>
                  <a:lnTo>
                    <a:pt x="6870496" y="4499483"/>
                  </a:lnTo>
                  <a:lnTo>
                    <a:pt x="6872909" y="4499483"/>
                  </a:lnTo>
                  <a:lnTo>
                    <a:pt x="6875703" y="4499737"/>
                  </a:lnTo>
                  <a:lnTo>
                    <a:pt x="6878116" y="4499991"/>
                  </a:lnTo>
                  <a:lnTo>
                    <a:pt x="6880910" y="4500372"/>
                  </a:lnTo>
                  <a:lnTo>
                    <a:pt x="6883323" y="4501007"/>
                  </a:lnTo>
                  <a:lnTo>
                    <a:pt x="6883323" y="4469257"/>
                  </a:lnTo>
                </a:path>
                <a:path w="6883400" h="10017125">
                  <a:moveTo>
                    <a:pt x="6797598" y="4594225"/>
                  </a:moveTo>
                  <a:lnTo>
                    <a:pt x="6797598" y="4469257"/>
                  </a:lnTo>
                </a:path>
                <a:path w="6883400" h="10017125">
                  <a:moveTo>
                    <a:pt x="6883323" y="4719193"/>
                  </a:moveTo>
                  <a:lnTo>
                    <a:pt x="6883323" y="4685411"/>
                  </a:lnTo>
                  <a:lnTo>
                    <a:pt x="6880910" y="4685919"/>
                  </a:lnTo>
                  <a:lnTo>
                    <a:pt x="6878370" y="4686935"/>
                  </a:lnTo>
                  <a:lnTo>
                    <a:pt x="6875957" y="4687189"/>
                  </a:lnTo>
                  <a:lnTo>
                    <a:pt x="6873290" y="4687443"/>
                  </a:lnTo>
                  <a:lnTo>
                    <a:pt x="6870750" y="4687824"/>
                  </a:lnTo>
                  <a:lnTo>
                    <a:pt x="6868083" y="4688078"/>
                  </a:lnTo>
                  <a:lnTo>
                    <a:pt x="6865670" y="4688078"/>
                  </a:lnTo>
                  <a:lnTo>
                    <a:pt x="6862876" y="4688078"/>
                  </a:lnTo>
                  <a:lnTo>
                    <a:pt x="6860463" y="4688078"/>
                  </a:lnTo>
                  <a:lnTo>
                    <a:pt x="6857669" y="4687824"/>
                  </a:lnTo>
                  <a:lnTo>
                    <a:pt x="6855256" y="4687443"/>
                  </a:lnTo>
                  <a:lnTo>
                    <a:pt x="6852462" y="4687189"/>
                  </a:lnTo>
                  <a:lnTo>
                    <a:pt x="6850049" y="4686554"/>
                  </a:lnTo>
                  <a:lnTo>
                    <a:pt x="6847636" y="4685919"/>
                  </a:lnTo>
                  <a:lnTo>
                    <a:pt x="6845223" y="4685411"/>
                  </a:lnTo>
                  <a:lnTo>
                    <a:pt x="6842810" y="4684395"/>
                  </a:lnTo>
                  <a:lnTo>
                    <a:pt x="6840651" y="4683506"/>
                  </a:lnTo>
                  <a:lnTo>
                    <a:pt x="6838492" y="4682363"/>
                  </a:lnTo>
                  <a:lnTo>
                    <a:pt x="6836333" y="4681093"/>
                  </a:lnTo>
                  <a:lnTo>
                    <a:pt x="6834174" y="4679823"/>
                  </a:lnTo>
                  <a:lnTo>
                    <a:pt x="6832396" y="4678680"/>
                  </a:lnTo>
                  <a:lnTo>
                    <a:pt x="6830618" y="4677156"/>
                  </a:lnTo>
                  <a:lnTo>
                    <a:pt x="6828713" y="4675632"/>
                  </a:lnTo>
                  <a:lnTo>
                    <a:pt x="6827189" y="4673727"/>
                  </a:lnTo>
                  <a:lnTo>
                    <a:pt x="6825665" y="4671949"/>
                  </a:lnTo>
                  <a:lnTo>
                    <a:pt x="6824522" y="4670171"/>
                  </a:lnTo>
                  <a:lnTo>
                    <a:pt x="6823252" y="4668012"/>
                  </a:lnTo>
                  <a:lnTo>
                    <a:pt x="6822363" y="4665853"/>
                  </a:lnTo>
                  <a:lnTo>
                    <a:pt x="6821728" y="4663694"/>
                  </a:lnTo>
                  <a:lnTo>
                    <a:pt x="6820839" y="4661281"/>
                  </a:lnTo>
                  <a:lnTo>
                    <a:pt x="6820458" y="4658868"/>
                  </a:lnTo>
                  <a:lnTo>
                    <a:pt x="6820204" y="4656455"/>
                  </a:lnTo>
                  <a:lnTo>
                    <a:pt x="6824776" y="4642104"/>
                  </a:lnTo>
                  <a:lnTo>
                    <a:pt x="6826046" y="4639945"/>
                  </a:lnTo>
                  <a:lnTo>
                    <a:pt x="6827189" y="4638167"/>
                  </a:lnTo>
                  <a:lnTo>
                    <a:pt x="6829094" y="4636643"/>
                  </a:lnTo>
                  <a:lnTo>
                    <a:pt x="6830618" y="4635119"/>
                  </a:lnTo>
                  <a:lnTo>
                    <a:pt x="6840651" y="4629023"/>
                  </a:lnTo>
                  <a:lnTo>
                    <a:pt x="6842810" y="4628007"/>
                  </a:lnTo>
                  <a:lnTo>
                    <a:pt x="6845223" y="4627118"/>
                  </a:lnTo>
                  <a:lnTo>
                    <a:pt x="6847382" y="4626483"/>
                  </a:lnTo>
                  <a:lnTo>
                    <a:pt x="6849795" y="4625975"/>
                  </a:lnTo>
                  <a:lnTo>
                    <a:pt x="6852208" y="4625340"/>
                  </a:lnTo>
                  <a:lnTo>
                    <a:pt x="6855002" y="4624959"/>
                  </a:lnTo>
                  <a:lnTo>
                    <a:pt x="6857415" y="4624705"/>
                  </a:lnTo>
                  <a:lnTo>
                    <a:pt x="6860082" y="4624451"/>
                  </a:lnTo>
                  <a:lnTo>
                    <a:pt x="6862622" y="4624451"/>
                  </a:lnTo>
                  <a:lnTo>
                    <a:pt x="6865289" y="4624070"/>
                  </a:lnTo>
                  <a:lnTo>
                    <a:pt x="6867702" y="4624070"/>
                  </a:lnTo>
                  <a:lnTo>
                    <a:pt x="6870496" y="4624451"/>
                  </a:lnTo>
                  <a:lnTo>
                    <a:pt x="6872909" y="4624451"/>
                  </a:lnTo>
                  <a:lnTo>
                    <a:pt x="6875703" y="4624705"/>
                  </a:lnTo>
                  <a:lnTo>
                    <a:pt x="6878116" y="4624959"/>
                  </a:lnTo>
                  <a:lnTo>
                    <a:pt x="6880910" y="4625340"/>
                  </a:lnTo>
                  <a:lnTo>
                    <a:pt x="6883323" y="4625975"/>
                  </a:lnTo>
                  <a:lnTo>
                    <a:pt x="6883323" y="4594225"/>
                  </a:lnTo>
                </a:path>
                <a:path w="6883400" h="10017125">
                  <a:moveTo>
                    <a:pt x="6797598" y="4719193"/>
                  </a:moveTo>
                  <a:lnTo>
                    <a:pt x="6797598" y="4594225"/>
                  </a:lnTo>
                </a:path>
                <a:path w="6883400" h="10017125">
                  <a:moveTo>
                    <a:pt x="6883323" y="4844161"/>
                  </a:moveTo>
                  <a:lnTo>
                    <a:pt x="6883323" y="4810379"/>
                  </a:lnTo>
                  <a:lnTo>
                    <a:pt x="6880910" y="4811268"/>
                  </a:lnTo>
                  <a:lnTo>
                    <a:pt x="6878370" y="4811903"/>
                  </a:lnTo>
                  <a:lnTo>
                    <a:pt x="6875957" y="4812157"/>
                  </a:lnTo>
                  <a:lnTo>
                    <a:pt x="6873290" y="4812411"/>
                  </a:lnTo>
                  <a:lnTo>
                    <a:pt x="6870750" y="4812792"/>
                  </a:lnTo>
                  <a:lnTo>
                    <a:pt x="6868083" y="4813046"/>
                  </a:lnTo>
                  <a:lnTo>
                    <a:pt x="6865670" y="4813046"/>
                  </a:lnTo>
                  <a:lnTo>
                    <a:pt x="6862876" y="4813046"/>
                  </a:lnTo>
                  <a:lnTo>
                    <a:pt x="6860463" y="4813046"/>
                  </a:lnTo>
                  <a:lnTo>
                    <a:pt x="6857669" y="4812792"/>
                  </a:lnTo>
                  <a:lnTo>
                    <a:pt x="6855256" y="4812411"/>
                  </a:lnTo>
                  <a:lnTo>
                    <a:pt x="6852462" y="4812157"/>
                  </a:lnTo>
                  <a:lnTo>
                    <a:pt x="6850049" y="4811522"/>
                  </a:lnTo>
                  <a:lnTo>
                    <a:pt x="6847636" y="4810887"/>
                  </a:lnTo>
                  <a:lnTo>
                    <a:pt x="6845223" y="4810379"/>
                  </a:lnTo>
                  <a:lnTo>
                    <a:pt x="6842810" y="4809363"/>
                  </a:lnTo>
                  <a:lnTo>
                    <a:pt x="6830618" y="4802124"/>
                  </a:lnTo>
                  <a:lnTo>
                    <a:pt x="6828713" y="4800600"/>
                  </a:lnTo>
                  <a:lnTo>
                    <a:pt x="6827189" y="4798695"/>
                  </a:lnTo>
                  <a:lnTo>
                    <a:pt x="6825665" y="4796917"/>
                  </a:lnTo>
                  <a:lnTo>
                    <a:pt x="6824522" y="4795139"/>
                  </a:lnTo>
                  <a:lnTo>
                    <a:pt x="6823252" y="4792980"/>
                  </a:lnTo>
                  <a:lnTo>
                    <a:pt x="6822363" y="4790821"/>
                  </a:lnTo>
                  <a:lnTo>
                    <a:pt x="6821728" y="4788662"/>
                  </a:lnTo>
                  <a:lnTo>
                    <a:pt x="6820839" y="4786249"/>
                  </a:lnTo>
                  <a:lnTo>
                    <a:pt x="6820458" y="4783836"/>
                  </a:lnTo>
                  <a:lnTo>
                    <a:pt x="6820204" y="4781423"/>
                  </a:lnTo>
                  <a:lnTo>
                    <a:pt x="6820458" y="4778629"/>
                  </a:lnTo>
                  <a:lnTo>
                    <a:pt x="6821093" y="4775835"/>
                  </a:lnTo>
                  <a:lnTo>
                    <a:pt x="6821728" y="4773422"/>
                  </a:lnTo>
                  <a:lnTo>
                    <a:pt x="6822617" y="4771263"/>
                  </a:lnTo>
                  <a:lnTo>
                    <a:pt x="6823506" y="4768850"/>
                  </a:lnTo>
                  <a:lnTo>
                    <a:pt x="6824776" y="4767072"/>
                  </a:lnTo>
                  <a:lnTo>
                    <a:pt x="6826046" y="4764913"/>
                  </a:lnTo>
                  <a:lnTo>
                    <a:pt x="6827189" y="4763135"/>
                  </a:lnTo>
                  <a:lnTo>
                    <a:pt x="6829094" y="4761611"/>
                  </a:lnTo>
                  <a:lnTo>
                    <a:pt x="6830618" y="4760087"/>
                  </a:lnTo>
                  <a:lnTo>
                    <a:pt x="6832396" y="4758563"/>
                  </a:lnTo>
                  <a:lnTo>
                    <a:pt x="6834174" y="4757293"/>
                  </a:lnTo>
                  <a:lnTo>
                    <a:pt x="6836333" y="4756023"/>
                  </a:lnTo>
                  <a:lnTo>
                    <a:pt x="6838492" y="4754880"/>
                  </a:lnTo>
                  <a:lnTo>
                    <a:pt x="6840651" y="4753991"/>
                  </a:lnTo>
                  <a:lnTo>
                    <a:pt x="6842810" y="4752975"/>
                  </a:lnTo>
                  <a:lnTo>
                    <a:pt x="6845223" y="4752086"/>
                  </a:lnTo>
                  <a:lnTo>
                    <a:pt x="6847382" y="4751451"/>
                  </a:lnTo>
                  <a:lnTo>
                    <a:pt x="6849795" y="4750943"/>
                  </a:lnTo>
                  <a:lnTo>
                    <a:pt x="6852208" y="4750562"/>
                  </a:lnTo>
                  <a:lnTo>
                    <a:pt x="6855002" y="4749927"/>
                  </a:lnTo>
                  <a:lnTo>
                    <a:pt x="6857415" y="4749673"/>
                  </a:lnTo>
                  <a:lnTo>
                    <a:pt x="6860082" y="4749419"/>
                  </a:lnTo>
                  <a:lnTo>
                    <a:pt x="6862622" y="4749419"/>
                  </a:lnTo>
                  <a:lnTo>
                    <a:pt x="6865289" y="4749038"/>
                  </a:lnTo>
                  <a:lnTo>
                    <a:pt x="6867702" y="4749038"/>
                  </a:lnTo>
                  <a:lnTo>
                    <a:pt x="6870496" y="4749419"/>
                  </a:lnTo>
                  <a:lnTo>
                    <a:pt x="6872909" y="4749419"/>
                  </a:lnTo>
                  <a:lnTo>
                    <a:pt x="6875703" y="4749673"/>
                  </a:lnTo>
                  <a:lnTo>
                    <a:pt x="6878116" y="4749927"/>
                  </a:lnTo>
                  <a:lnTo>
                    <a:pt x="6880910" y="4750308"/>
                  </a:lnTo>
                  <a:lnTo>
                    <a:pt x="6883323" y="4750943"/>
                  </a:lnTo>
                  <a:lnTo>
                    <a:pt x="6883323" y="4719193"/>
                  </a:lnTo>
                </a:path>
                <a:path w="6883400" h="10017125">
                  <a:moveTo>
                    <a:pt x="6797598" y="4844161"/>
                  </a:moveTo>
                  <a:lnTo>
                    <a:pt x="6797598" y="4719193"/>
                  </a:lnTo>
                </a:path>
                <a:path w="6883400" h="10017125">
                  <a:moveTo>
                    <a:pt x="6883323" y="4969129"/>
                  </a:moveTo>
                  <a:lnTo>
                    <a:pt x="6883323" y="4935601"/>
                  </a:lnTo>
                  <a:lnTo>
                    <a:pt x="6880910" y="4936236"/>
                  </a:lnTo>
                  <a:lnTo>
                    <a:pt x="6878370" y="4936871"/>
                  </a:lnTo>
                  <a:lnTo>
                    <a:pt x="6875957" y="4937125"/>
                  </a:lnTo>
                  <a:lnTo>
                    <a:pt x="6873290" y="4937760"/>
                  </a:lnTo>
                  <a:lnTo>
                    <a:pt x="6870750" y="4938014"/>
                  </a:lnTo>
                  <a:lnTo>
                    <a:pt x="6857669" y="4938014"/>
                  </a:lnTo>
                  <a:lnTo>
                    <a:pt x="6855256" y="4937379"/>
                  </a:lnTo>
                  <a:lnTo>
                    <a:pt x="6852462" y="4937125"/>
                  </a:lnTo>
                  <a:lnTo>
                    <a:pt x="6850049" y="4936490"/>
                  </a:lnTo>
                  <a:lnTo>
                    <a:pt x="6847636" y="4935855"/>
                  </a:lnTo>
                  <a:lnTo>
                    <a:pt x="6845223" y="4935347"/>
                  </a:lnTo>
                  <a:lnTo>
                    <a:pt x="6842810" y="4934331"/>
                  </a:lnTo>
                  <a:lnTo>
                    <a:pt x="6840651" y="4933442"/>
                  </a:lnTo>
                  <a:lnTo>
                    <a:pt x="6838492" y="4932553"/>
                  </a:lnTo>
                  <a:lnTo>
                    <a:pt x="6836333" y="4931283"/>
                  </a:lnTo>
                  <a:lnTo>
                    <a:pt x="6834174" y="4930140"/>
                  </a:lnTo>
                  <a:lnTo>
                    <a:pt x="6832396" y="4928616"/>
                  </a:lnTo>
                  <a:lnTo>
                    <a:pt x="6830618" y="4927092"/>
                  </a:lnTo>
                  <a:lnTo>
                    <a:pt x="6828713" y="4925568"/>
                  </a:lnTo>
                  <a:lnTo>
                    <a:pt x="6827189" y="4923663"/>
                  </a:lnTo>
                  <a:lnTo>
                    <a:pt x="6825665" y="4922139"/>
                  </a:lnTo>
                  <a:lnTo>
                    <a:pt x="6824522" y="4920107"/>
                  </a:lnTo>
                  <a:lnTo>
                    <a:pt x="6823252" y="4918202"/>
                  </a:lnTo>
                  <a:lnTo>
                    <a:pt x="6822363" y="4915789"/>
                  </a:lnTo>
                  <a:lnTo>
                    <a:pt x="6821728" y="4913630"/>
                  </a:lnTo>
                  <a:lnTo>
                    <a:pt x="6820839" y="4911471"/>
                  </a:lnTo>
                  <a:lnTo>
                    <a:pt x="6820458" y="4908804"/>
                  </a:lnTo>
                  <a:lnTo>
                    <a:pt x="6820204" y="4906391"/>
                  </a:lnTo>
                  <a:lnTo>
                    <a:pt x="6820458" y="4903597"/>
                  </a:lnTo>
                  <a:lnTo>
                    <a:pt x="6821093" y="4901184"/>
                  </a:lnTo>
                  <a:lnTo>
                    <a:pt x="6821728" y="4898390"/>
                  </a:lnTo>
                  <a:lnTo>
                    <a:pt x="6822617" y="4896231"/>
                  </a:lnTo>
                  <a:lnTo>
                    <a:pt x="6823506" y="4894199"/>
                  </a:lnTo>
                  <a:lnTo>
                    <a:pt x="6824776" y="4892040"/>
                  </a:lnTo>
                  <a:lnTo>
                    <a:pt x="6826046" y="4890135"/>
                  </a:lnTo>
                  <a:lnTo>
                    <a:pt x="6827189" y="4888103"/>
                  </a:lnTo>
                  <a:lnTo>
                    <a:pt x="6829094" y="4886579"/>
                  </a:lnTo>
                  <a:lnTo>
                    <a:pt x="6830618" y="4885055"/>
                  </a:lnTo>
                  <a:lnTo>
                    <a:pt x="6832396" y="4883531"/>
                  </a:lnTo>
                  <a:lnTo>
                    <a:pt x="6834174" y="4882261"/>
                  </a:lnTo>
                  <a:lnTo>
                    <a:pt x="6836333" y="4880991"/>
                  </a:lnTo>
                  <a:lnTo>
                    <a:pt x="6838492" y="4879848"/>
                  </a:lnTo>
                  <a:lnTo>
                    <a:pt x="6840651" y="4878959"/>
                  </a:lnTo>
                  <a:lnTo>
                    <a:pt x="6842810" y="4877943"/>
                  </a:lnTo>
                  <a:lnTo>
                    <a:pt x="6845223" y="4877435"/>
                  </a:lnTo>
                  <a:lnTo>
                    <a:pt x="6847382" y="4876419"/>
                  </a:lnTo>
                  <a:lnTo>
                    <a:pt x="6849795" y="4875911"/>
                  </a:lnTo>
                  <a:lnTo>
                    <a:pt x="6852208" y="4875530"/>
                  </a:lnTo>
                  <a:lnTo>
                    <a:pt x="6855002" y="4874895"/>
                  </a:lnTo>
                  <a:lnTo>
                    <a:pt x="6857415" y="4874641"/>
                  </a:lnTo>
                  <a:lnTo>
                    <a:pt x="6860082" y="4874641"/>
                  </a:lnTo>
                  <a:lnTo>
                    <a:pt x="6862622" y="4874387"/>
                  </a:lnTo>
                  <a:lnTo>
                    <a:pt x="6865289" y="4874387"/>
                  </a:lnTo>
                  <a:lnTo>
                    <a:pt x="6867702" y="4874387"/>
                  </a:lnTo>
                  <a:lnTo>
                    <a:pt x="6870496" y="4874387"/>
                  </a:lnTo>
                  <a:lnTo>
                    <a:pt x="6872909" y="4874641"/>
                  </a:lnTo>
                  <a:lnTo>
                    <a:pt x="6875703" y="4874641"/>
                  </a:lnTo>
                  <a:lnTo>
                    <a:pt x="6878116" y="4874895"/>
                  </a:lnTo>
                  <a:lnTo>
                    <a:pt x="6880910" y="4875276"/>
                  </a:lnTo>
                  <a:lnTo>
                    <a:pt x="6883323" y="4875911"/>
                  </a:lnTo>
                  <a:lnTo>
                    <a:pt x="6883323" y="4844161"/>
                  </a:lnTo>
                </a:path>
                <a:path w="6883400" h="10017125">
                  <a:moveTo>
                    <a:pt x="6797598" y="4969129"/>
                  </a:moveTo>
                  <a:lnTo>
                    <a:pt x="6797598" y="4844161"/>
                  </a:lnTo>
                </a:path>
                <a:path w="6883400" h="10017125">
                  <a:moveTo>
                    <a:pt x="6883323" y="5094097"/>
                  </a:moveTo>
                  <a:lnTo>
                    <a:pt x="6883323" y="5060569"/>
                  </a:lnTo>
                  <a:lnTo>
                    <a:pt x="6880910" y="5061204"/>
                  </a:lnTo>
                  <a:lnTo>
                    <a:pt x="6878370" y="5061839"/>
                  </a:lnTo>
                  <a:lnTo>
                    <a:pt x="6875957" y="5062347"/>
                  </a:lnTo>
                  <a:lnTo>
                    <a:pt x="6873290" y="5062728"/>
                  </a:lnTo>
                  <a:lnTo>
                    <a:pt x="6870750" y="5062982"/>
                  </a:lnTo>
                  <a:lnTo>
                    <a:pt x="6868083" y="5062982"/>
                  </a:lnTo>
                  <a:lnTo>
                    <a:pt x="6865670" y="5063363"/>
                  </a:lnTo>
                  <a:lnTo>
                    <a:pt x="6862876" y="5063363"/>
                  </a:lnTo>
                  <a:lnTo>
                    <a:pt x="6860463" y="5062982"/>
                  </a:lnTo>
                  <a:lnTo>
                    <a:pt x="6857669" y="5062982"/>
                  </a:lnTo>
                  <a:lnTo>
                    <a:pt x="6855256" y="5062347"/>
                  </a:lnTo>
                  <a:lnTo>
                    <a:pt x="6852462" y="5062093"/>
                  </a:lnTo>
                  <a:lnTo>
                    <a:pt x="6850049" y="5061458"/>
                  </a:lnTo>
                  <a:lnTo>
                    <a:pt x="6847636" y="5060823"/>
                  </a:lnTo>
                  <a:lnTo>
                    <a:pt x="6845223" y="5060315"/>
                  </a:lnTo>
                  <a:lnTo>
                    <a:pt x="6842810" y="5059299"/>
                  </a:lnTo>
                  <a:lnTo>
                    <a:pt x="6840651" y="5058410"/>
                  </a:lnTo>
                  <a:lnTo>
                    <a:pt x="6838492" y="5057521"/>
                  </a:lnTo>
                  <a:lnTo>
                    <a:pt x="6836333" y="5056251"/>
                  </a:lnTo>
                  <a:lnTo>
                    <a:pt x="6834174" y="5055108"/>
                  </a:lnTo>
                  <a:lnTo>
                    <a:pt x="6832396" y="5053584"/>
                  </a:lnTo>
                  <a:lnTo>
                    <a:pt x="6830618" y="5052060"/>
                  </a:lnTo>
                  <a:lnTo>
                    <a:pt x="6828713" y="5050536"/>
                  </a:lnTo>
                  <a:lnTo>
                    <a:pt x="6827189" y="5049012"/>
                  </a:lnTo>
                  <a:lnTo>
                    <a:pt x="6825665" y="5047107"/>
                  </a:lnTo>
                  <a:lnTo>
                    <a:pt x="6824522" y="5045075"/>
                  </a:lnTo>
                  <a:lnTo>
                    <a:pt x="6823252" y="5043170"/>
                  </a:lnTo>
                  <a:lnTo>
                    <a:pt x="6822363" y="5041011"/>
                  </a:lnTo>
                  <a:lnTo>
                    <a:pt x="6821728" y="5038598"/>
                  </a:lnTo>
                  <a:lnTo>
                    <a:pt x="6820839" y="5036439"/>
                  </a:lnTo>
                  <a:lnTo>
                    <a:pt x="6820458" y="5033772"/>
                  </a:lnTo>
                  <a:lnTo>
                    <a:pt x="6820204" y="5031359"/>
                  </a:lnTo>
                  <a:lnTo>
                    <a:pt x="6820458" y="5028565"/>
                  </a:lnTo>
                  <a:lnTo>
                    <a:pt x="6821093" y="5026152"/>
                  </a:lnTo>
                  <a:lnTo>
                    <a:pt x="6821728" y="5023739"/>
                  </a:lnTo>
                  <a:lnTo>
                    <a:pt x="6822617" y="5021199"/>
                  </a:lnTo>
                  <a:lnTo>
                    <a:pt x="6823506" y="5019167"/>
                  </a:lnTo>
                  <a:lnTo>
                    <a:pt x="6824776" y="5017008"/>
                  </a:lnTo>
                  <a:lnTo>
                    <a:pt x="6826046" y="5015103"/>
                  </a:lnTo>
                  <a:lnTo>
                    <a:pt x="6827189" y="5013325"/>
                  </a:lnTo>
                  <a:lnTo>
                    <a:pt x="6829094" y="5011547"/>
                  </a:lnTo>
                  <a:lnTo>
                    <a:pt x="6830618" y="5010023"/>
                  </a:lnTo>
                  <a:lnTo>
                    <a:pt x="6832396" y="5008499"/>
                  </a:lnTo>
                  <a:lnTo>
                    <a:pt x="6834174" y="5007229"/>
                  </a:lnTo>
                  <a:lnTo>
                    <a:pt x="6836333" y="5005959"/>
                  </a:lnTo>
                  <a:lnTo>
                    <a:pt x="6838492" y="5004816"/>
                  </a:lnTo>
                  <a:lnTo>
                    <a:pt x="6840651" y="5003927"/>
                  </a:lnTo>
                  <a:lnTo>
                    <a:pt x="6842810" y="5002911"/>
                  </a:lnTo>
                  <a:lnTo>
                    <a:pt x="6845223" y="5002403"/>
                  </a:lnTo>
                  <a:lnTo>
                    <a:pt x="6847382" y="5001387"/>
                  </a:lnTo>
                  <a:lnTo>
                    <a:pt x="6849795" y="5000879"/>
                  </a:lnTo>
                  <a:lnTo>
                    <a:pt x="6852208" y="5000498"/>
                  </a:lnTo>
                  <a:lnTo>
                    <a:pt x="6855002" y="4999863"/>
                  </a:lnTo>
                  <a:lnTo>
                    <a:pt x="6857415" y="4999609"/>
                  </a:lnTo>
                  <a:lnTo>
                    <a:pt x="6860082" y="4999609"/>
                  </a:lnTo>
                  <a:lnTo>
                    <a:pt x="6862622" y="4999355"/>
                  </a:lnTo>
                  <a:lnTo>
                    <a:pt x="6865289" y="4999355"/>
                  </a:lnTo>
                  <a:lnTo>
                    <a:pt x="6867702" y="4999355"/>
                  </a:lnTo>
                  <a:lnTo>
                    <a:pt x="6870496" y="4999355"/>
                  </a:lnTo>
                  <a:lnTo>
                    <a:pt x="6872909" y="4999609"/>
                  </a:lnTo>
                  <a:lnTo>
                    <a:pt x="6875703" y="4999609"/>
                  </a:lnTo>
                  <a:lnTo>
                    <a:pt x="6878116" y="5000244"/>
                  </a:lnTo>
                  <a:lnTo>
                    <a:pt x="6880910" y="5000244"/>
                  </a:lnTo>
                  <a:lnTo>
                    <a:pt x="6883323" y="5000879"/>
                  </a:lnTo>
                  <a:lnTo>
                    <a:pt x="6883323" y="4969129"/>
                  </a:lnTo>
                </a:path>
                <a:path w="6883400" h="10017125">
                  <a:moveTo>
                    <a:pt x="6797598" y="5094097"/>
                  </a:moveTo>
                  <a:lnTo>
                    <a:pt x="6797598" y="4969129"/>
                  </a:lnTo>
                </a:path>
                <a:path w="6883400" h="10017125">
                  <a:moveTo>
                    <a:pt x="6883323" y="5219065"/>
                  </a:moveTo>
                  <a:lnTo>
                    <a:pt x="6883323" y="5185537"/>
                  </a:lnTo>
                  <a:lnTo>
                    <a:pt x="6880910" y="5186172"/>
                  </a:lnTo>
                  <a:lnTo>
                    <a:pt x="6878370" y="5186807"/>
                  </a:lnTo>
                  <a:lnTo>
                    <a:pt x="6875957" y="5187315"/>
                  </a:lnTo>
                  <a:lnTo>
                    <a:pt x="6873290" y="5187696"/>
                  </a:lnTo>
                  <a:lnTo>
                    <a:pt x="6870750" y="5187950"/>
                  </a:lnTo>
                  <a:lnTo>
                    <a:pt x="6868083" y="5187950"/>
                  </a:lnTo>
                  <a:lnTo>
                    <a:pt x="6865670" y="5188331"/>
                  </a:lnTo>
                  <a:lnTo>
                    <a:pt x="6862876" y="5188331"/>
                  </a:lnTo>
                  <a:lnTo>
                    <a:pt x="6860463" y="5187950"/>
                  </a:lnTo>
                  <a:lnTo>
                    <a:pt x="6857669" y="5187950"/>
                  </a:lnTo>
                  <a:lnTo>
                    <a:pt x="6855256" y="5187696"/>
                  </a:lnTo>
                  <a:lnTo>
                    <a:pt x="6852462" y="5187061"/>
                  </a:lnTo>
                  <a:lnTo>
                    <a:pt x="6850049" y="5186426"/>
                  </a:lnTo>
                  <a:lnTo>
                    <a:pt x="6847636" y="5185791"/>
                  </a:lnTo>
                  <a:lnTo>
                    <a:pt x="6845223" y="5185283"/>
                  </a:lnTo>
                  <a:lnTo>
                    <a:pt x="6842810" y="5184267"/>
                  </a:lnTo>
                  <a:lnTo>
                    <a:pt x="6840651" y="5183378"/>
                  </a:lnTo>
                  <a:lnTo>
                    <a:pt x="6838492" y="5182489"/>
                  </a:lnTo>
                  <a:lnTo>
                    <a:pt x="6836333" y="5181219"/>
                  </a:lnTo>
                  <a:lnTo>
                    <a:pt x="6834174" y="5180076"/>
                  </a:lnTo>
                  <a:lnTo>
                    <a:pt x="6832396" y="5178552"/>
                  </a:lnTo>
                  <a:lnTo>
                    <a:pt x="6830618" y="5177282"/>
                  </a:lnTo>
                  <a:lnTo>
                    <a:pt x="6828713" y="5175504"/>
                  </a:lnTo>
                  <a:lnTo>
                    <a:pt x="6827189" y="5173980"/>
                  </a:lnTo>
                  <a:lnTo>
                    <a:pt x="6825665" y="5172075"/>
                  </a:lnTo>
                  <a:lnTo>
                    <a:pt x="6824522" y="5170043"/>
                  </a:lnTo>
                  <a:lnTo>
                    <a:pt x="6823252" y="5168138"/>
                  </a:lnTo>
                  <a:lnTo>
                    <a:pt x="6822363" y="5165979"/>
                  </a:lnTo>
                  <a:lnTo>
                    <a:pt x="6821728" y="5163566"/>
                  </a:lnTo>
                  <a:lnTo>
                    <a:pt x="6820839" y="5161407"/>
                  </a:lnTo>
                  <a:lnTo>
                    <a:pt x="6820458" y="5158740"/>
                  </a:lnTo>
                  <a:lnTo>
                    <a:pt x="6820204" y="5156327"/>
                  </a:lnTo>
                  <a:lnTo>
                    <a:pt x="6820458" y="5153533"/>
                  </a:lnTo>
                  <a:lnTo>
                    <a:pt x="6821093" y="5151120"/>
                  </a:lnTo>
                  <a:lnTo>
                    <a:pt x="6821728" y="5148707"/>
                  </a:lnTo>
                  <a:lnTo>
                    <a:pt x="6822617" y="5146167"/>
                  </a:lnTo>
                  <a:lnTo>
                    <a:pt x="6823506" y="5144135"/>
                  </a:lnTo>
                  <a:lnTo>
                    <a:pt x="6824776" y="5141976"/>
                  </a:lnTo>
                  <a:lnTo>
                    <a:pt x="6826046" y="5140071"/>
                  </a:lnTo>
                  <a:lnTo>
                    <a:pt x="6827189" y="5138293"/>
                  </a:lnTo>
                  <a:lnTo>
                    <a:pt x="6829094" y="5136515"/>
                  </a:lnTo>
                  <a:lnTo>
                    <a:pt x="6830618" y="5134991"/>
                  </a:lnTo>
                  <a:lnTo>
                    <a:pt x="6832396" y="5133721"/>
                  </a:lnTo>
                  <a:lnTo>
                    <a:pt x="6834174" y="5132197"/>
                  </a:lnTo>
                  <a:lnTo>
                    <a:pt x="6836333" y="5130927"/>
                  </a:lnTo>
                  <a:lnTo>
                    <a:pt x="6838492" y="5129784"/>
                  </a:lnTo>
                  <a:lnTo>
                    <a:pt x="6840651" y="5128895"/>
                  </a:lnTo>
                  <a:lnTo>
                    <a:pt x="6842810" y="5127879"/>
                  </a:lnTo>
                  <a:lnTo>
                    <a:pt x="6845223" y="5127371"/>
                  </a:lnTo>
                  <a:lnTo>
                    <a:pt x="6847382" y="5126355"/>
                  </a:lnTo>
                  <a:lnTo>
                    <a:pt x="6849795" y="5125847"/>
                  </a:lnTo>
                  <a:lnTo>
                    <a:pt x="6852208" y="5125466"/>
                  </a:lnTo>
                  <a:lnTo>
                    <a:pt x="6855002" y="5124831"/>
                  </a:lnTo>
                  <a:lnTo>
                    <a:pt x="6857415" y="5124577"/>
                  </a:lnTo>
                  <a:lnTo>
                    <a:pt x="6860082" y="5124577"/>
                  </a:lnTo>
                  <a:lnTo>
                    <a:pt x="6862622" y="5124323"/>
                  </a:lnTo>
                  <a:lnTo>
                    <a:pt x="6865289" y="5124323"/>
                  </a:lnTo>
                  <a:lnTo>
                    <a:pt x="6867702" y="5124323"/>
                  </a:lnTo>
                  <a:lnTo>
                    <a:pt x="6870496" y="5124323"/>
                  </a:lnTo>
                  <a:lnTo>
                    <a:pt x="6872909" y="5124577"/>
                  </a:lnTo>
                  <a:lnTo>
                    <a:pt x="6875703" y="5124577"/>
                  </a:lnTo>
                  <a:lnTo>
                    <a:pt x="6878116" y="5125212"/>
                  </a:lnTo>
                  <a:lnTo>
                    <a:pt x="6880910" y="5125466"/>
                  </a:lnTo>
                  <a:lnTo>
                    <a:pt x="6883323" y="5125847"/>
                  </a:lnTo>
                  <a:lnTo>
                    <a:pt x="6883323" y="5094097"/>
                  </a:lnTo>
                </a:path>
                <a:path w="6883400" h="10017125">
                  <a:moveTo>
                    <a:pt x="6797598" y="5219065"/>
                  </a:moveTo>
                  <a:lnTo>
                    <a:pt x="6797598" y="5094097"/>
                  </a:lnTo>
                </a:path>
                <a:path w="6883400" h="10017125">
                  <a:moveTo>
                    <a:pt x="6883323" y="5344033"/>
                  </a:moveTo>
                  <a:lnTo>
                    <a:pt x="6883323" y="5310505"/>
                  </a:lnTo>
                  <a:lnTo>
                    <a:pt x="6880910" y="5311140"/>
                  </a:lnTo>
                  <a:lnTo>
                    <a:pt x="6878370" y="5311775"/>
                  </a:lnTo>
                  <a:lnTo>
                    <a:pt x="6875957" y="5312283"/>
                  </a:lnTo>
                  <a:lnTo>
                    <a:pt x="6873290" y="5312664"/>
                  </a:lnTo>
                  <a:lnTo>
                    <a:pt x="6870750" y="5312918"/>
                  </a:lnTo>
                  <a:lnTo>
                    <a:pt x="6868083" y="5312918"/>
                  </a:lnTo>
                  <a:lnTo>
                    <a:pt x="6865670" y="5313299"/>
                  </a:lnTo>
                  <a:lnTo>
                    <a:pt x="6862876" y="5313299"/>
                  </a:lnTo>
                  <a:lnTo>
                    <a:pt x="6860463" y="5312918"/>
                  </a:lnTo>
                  <a:lnTo>
                    <a:pt x="6857669" y="5312918"/>
                  </a:lnTo>
                  <a:lnTo>
                    <a:pt x="6855256" y="5312664"/>
                  </a:lnTo>
                  <a:lnTo>
                    <a:pt x="6852462" y="5312029"/>
                  </a:lnTo>
                  <a:lnTo>
                    <a:pt x="6850049" y="5311775"/>
                  </a:lnTo>
                  <a:lnTo>
                    <a:pt x="6847636" y="5310759"/>
                  </a:lnTo>
                  <a:lnTo>
                    <a:pt x="6845223" y="5310251"/>
                  </a:lnTo>
                  <a:lnTo>
                    <a:pt x="6842810" y="5309235"/>
                  </a:lnTo>
                  <a:lnTo>
                    <a:pt x="6840651" y="5308346"/>
                  </a:lnTo>
                  <a:lnTo>
                    <a:pt x="6838492" y="5307457"/>
                  </a:lnTo>
                  <a:lnTo>
                    <a:pt x="6836333" y="5306187"/>
                  </a:lnTo>
                  <a:lnTo>
                    <a:pt x="6834174" y="5305044"/>
                  </a:lnTo>
                  <a:lnTo>
                    <a:pt x="6832396" y="5303520"/>
                  </a:lnTo>
                  <a:lnTo>
                    <a:pt x="6830618" y="5302250"/>
                  </a:lnTo>
                  <a:lnTo>
                    <a:pt x="6828713" y="5300472"/>
                  </a:lnTo>
                  <a:lnTo>
                    <a:pt x="6827189" y="5298948"/>
                  </a:lnTo>
                  <a:lnTo>
                    <a:pt x="6825665" y="5297043"/>
                  </a:lnTo>
                  <a:lnTo>
                    <a:pt x="6824522" y="5295011"/>
                  </a:lnTo>
                  <a:lnTo>
                    <a:pt x="6823252" y="5293106"/>
                  </a:lnTo>
                  <a:lnTo>
                    <a:pt x="6822363" y="5290947"/>
                  </a:lnTo>
                  <a:lnTo>
                    <a:pt x="6821728" y="5288534"/>
                  </a:lnTo>
                  <a:lnTo>
                    <a:pt x="6820839" y="5286375"/>
                  </a:lnTo>
                  <a:lnTo>
                    <a:pt x="6820458" y="5283962"/>
                  </a:lnTo>
                  <a:lnTo>
                    <a:pt x="6820204" y="5281295"/>
                  </a:lnTo>
                  <a:lnTo>
                    <a:pt x="6820458" y="5278501"/>
                  </a:lnTo>
                  <a:lnTo>
                    <a:pt x="6821093" y="5276088"/>
                  </a:lnTo>
                  <a:lnTo>
                    <a:pt x="6821728" y="5273675"/>
                  </a:lnTo>
                  <a:lnTo>
                    <a:pt x="6822617" y="5271135"/>
                  </a:lnTo>
                  <a:lnTo>
                    <a:pt x="6823506" y="5269103"/>
                  </a:lnTo>
                  <a:lnTo>
                    <a:pt x="6824776" y="5266944"/>
                  </a:lnTo>
                  <a:lnTo>
                    <a:pt x="6826046" y="5265039"/>
                  </a:lnTo>
                  <a:lnTo>
                    <a:pt x="6827189" y="5263261"/>
                  </a:lnTo>
                  <a:lnTo>
                    <a:pt x="6829094" y="5261483"/>
                  </a:lnTo>
                  <a:lnTo>
                    <a:pt x="6830618" y="5259959"/>
                  </a:lnTo>
                  <a:lnTo>
                    <a:pt x="6832396" y="5258689"/>
                  </a:lnTo>
                  <a:lnTo>
                    <a:pt x="6834174" y="5257165"/>
                  </a:lnTo>
                  <a:lnTo>
                    <a:pt x="6836333" y="5255895"/>
                  </a:lnTo>
                  <a:lnTo>
                    <a:pt x="6838492" y="5255006"/>
                  </a:lnTo>
                  <a:lnTo>
                    <a:pt x="6840651" y="5253863"/>
                  </a:lnTo>
                  <a:lnTo>
                    <a:pt x="6842810" y="5252847"/>
                  </a:lnTo>
                  <a:lnTo>
                    <a:pt x="6845223" y="5252339"/>
                  </a:lnTo>
                  <a:lnTo>
                    <a:pt x="6847382" y="5251323"/>
                  </a:lnTo>
                  <a:lnTo>
                    <a:pt x="6849795" y="5251069"/>
                  </a:lnTo>
                  <a:lnTo>
                    <a:pt x="6852208" y="5250434"/>
                  </a:lnTo>
                  <a:lnTo>
                    <a:pt x="6855002" y="5249799"/>
                  </a:lnTo>
                  <a:lnTo>
                    <a:pt x="6857415" y="5249545"/>
                  </a:lnTo>
                  <a:lnTo>
                    <a:pt x="6860082" y="5249545"/>
                  </a:lnTo>
                  <a:lnTo>
                    <a:pt x="6862622" y="5249291"/>
                  </a:lnTo>
                  <a:lnTo>
                    <a:pt x="6865289" y="5249291"/>
                  </a:lnTo>
                  <a:lnTo>
                    <a:pt x="6867702" y="5249291"/>
                  </a:lnTo>
                  <a:lnTo>
                    <a:pt x="6870496" y="5249291"/>
                  </a:lnTo>
                  <a:lnTo>
                    <a:pt x="6872909" y="5249545"/>
                  </a:lnTo>
                  <a:lnTo>
                    <a:pt x="6875703" y="5249545"/>
                  </a:lnTo>
                  <a:lnTo>
                    <a:pt x="6878116" y="5250180"/>
                  </a:lnTo>
                  <a:lnTo>
                    <a:pt x="6880910" y="5250434"/>
                  </a:lnTo>
                  <a:lnTo>
                    <a:pt x="6883323" y="5250815"/>
                  </a:lnTo>
                  <a:lnTo>
                    <a:pt x="6883323" y="5219065"/>
                  </a:lnTo>
                </a:path>
                <a:path w="6883400" h="10017125">
                  <a:moveTo>
                    <a:pt x="6797598" y="5344033"/>
                  </a:moveTo>
                  <a:lnTo>
                    <a:pt x="6797598" y="5219065"/>
                  </a:lnTo>
                </a:path>
                <a:path w="6883400" h="10017125">
                  <a:moveTo>
                    <a:pt x="6883323" y="5469001"/>
                  </a:moveTo>
                  <a:lnTo>
                    <a:pt x="6883323" y="5435473"/>
                  </a:lnTo>
                  <a:lnTo>
                    <a:pt x="6880910" y="5436108"/>
                  </a:lnTo>
                  <a:lnTo>
                    <a:pt x="6878370" y="5436743"/>
                  </a:lnTo>
                  <a:lnTo>
                    <a:pt x="6875957" y="5437251"/>
                  </a:lnTo>
                  <a:lnTo>
                    <a:pt x="6873290" y="5437632"/>
                  </a:lnTo>
                  <a:lnTo>
                    <a:pt x="6870750" y="5437886"/>
                  </a:lnTo>
                  <a:lnTo>
                    <a:pt x="6868083" y="5438267"/>
                  </a:lnTo>
                  <a:lnTo>
                    <a:pt x="6865670" y="5438267"/>
                  </a:lnTo>
                  <a:lnTo>
                    <a:pt x="6862876" y="5438267"/>
                  </a:lnTo>
                  <a:lnTo>
                    <a:pt x="6860463" y="5438267"/>
                  </a:lnTo>
                  <a:lnTo>
                    <a:pt x="6857669" y="5437886"/>
                  </a:lnTo>
                  <a:lnTo>
                    <a:pt x="6855256" y="5437632"/>
                  </a:lnTo>
                  <a:lnTo>
                    <a:pt x="6852462" y="5437251"/>
                  </a:lnTo>
                  <a:lnTo>
                    <a:pt x="6850049" y="5436743"/>
                  </a:lnTo>
                  <a:lnTo>
                    <a:pt x="6847636" y="5435727"/>
                  </a:lnTo>
                  <a:lnTo>
                    <a:pt x="6845223" y="5435219"/>
                  </a:lnTo>
                  <a:lnTo>
                    <a:pt x="6842810" y="5434584"/>
                  </a:lnTo>
                  <a:lnTo>
                    <a:pt x="6840651" y="5433314"/>
                  </a:lnTo>
                  <a:lnTo>
                    <a:pt x="6838492" y="5432425"/>
                  </a:lnTo>
                  <a:lnTo>
                    <a:pt x="6836333" y="5431155"/>
                  </a:lnTo>
                  <a:lnTo>
                    <a:pt x="6834174" y="5430012"/>
                  </a:lnTo>
                  <a:lnTo>
                    <a:pt x="6832396" y="5428488"/>
                  </a:lnTo>
                  <a:lnTo>
                    <a:pt x="6824522" y="5419979"/>
                  </a:lnTo>
                  <a:lnTo>
                    <a:pt x="6823252" y="5418074"/>
                  </a:lnTo>
                  <a:lnTo>
                    <a:pt x="6822363" y="5415915"/>
                  </a:lnTo>
                  <a:lnTo>
                    <a:pt x="6821728" y="5413502"/>
                  </a:lnTo>
                  <a:lnTo>
                    <a:pt x="6820839" y="5411343"/>
                  </a:lnTo>
                  <a:lnTo>
                    <a:pt x="6820458" y="5408930"/>
                  </a:lnTo>
                  <a:lnTo>
                    <a:pt x="6820204" y="5406263"/>
                  </a:lnTo>
                  <a:lnTo>
                    <a:pt x="6820458" y="5403469"/>
                  </a:lnTo>
                  <a:lnTo>
                    <a:pt x="6821093" y="5401056"/>
                  </a:lnTo>
                  <a:lnTo>
                    <a:pt x="6821728" y="5398643"/>
                  </a:lnTo>
                  <a:lnTo>
                    <a:pt x="6822617" y="5396103"/>
                  </a:lnTo>
                  <a:lnTo>
                    <a:pt x="6823506" y="5394071"/>
                  </a:lnTo>
                  <a:lnTo>
                    <a:pt x="6824776" y="5391912"/>
                  </a:lnTo>
                  <a:lnTo>
                    <a:pt x="6826046" y="5390007"/>
                  </a:lnTo>
                  <a:lnTo>
                    <a:pt x="6827189" y="5388229"/>
                  </a:lnTo>
                  <a:lnTo>
                    <a:pt x="6829094" y="5386705"/>
                  </a:lnTo>
                  <a:lnTo>
                    <a:pt x="6830618" y="5384927"/>
                  </a:lnTo>
                  <a:lnTo>
                    <a:pt x="6832396" y="5383657"/>
                  </a:lnTo>
                  <a:lnTo>
                    <a:pt x="6834174" y="5382133"/>
                  </a:lnTo>
                  <a:lnTo>
                    <a:pt x="6836333" y="5380863"/>
                  </a:lnTo>
                  <a:lnTo>
                    <a:pt x="6838492" y="5379974"/>
                  </a:lnTo>
                  <a:lnTo>
                    <a:pt x="6840651" y="5379085"/>
                  </a:lnTo>
                  <a:lnTo>
                    <a:pt x="6842810" y="5377815"/>
                  </a:lnTo>
                  <a:lnTo>
                    <a:pt x="6845223" y="5377307"/>
                  </a:lnTo>
                  <a:lnTo>
                    <a:pt x="6847382" y="5376291"/>
                  </a:lnTo>
                  <a:lnTo>
                    <a:pt x="6849795" y="5376037"/>
                  </a:lnTo>
                  <a:lnTo>
                    <a:pt x="6852208" y="5375402"/>
                  </a:lnTo>
                  <a:lnTo>
                    <a:pt x="6855002" y="5375148"/>
                  </a:lnTo>
                  <a:lnTo>
                    <a:pt x="6857415" y="5374767"/>
                  </a:lnTo>
                  <a:lnTo>
                    <a:pt x="6860082" y="5374513"/>
                  </a:lnTo>
                  <a:lnTo>
                    <a:pt x="6862622" y="5374259"/>
                  </a:lnTo>
                  <a:lnTo>
                    <a:pt x="6865289" y="5374259"/>
                  </a:lnTo>
                  <a:lnTo>
                    <a:pt x="6867702" y="5374259"/>
                  </a:lnTo>
                  <a:lnTo>
                    <a:pt x="6870496" y="5374259"/>
                  </a:lnTo>
                  <a:lnTo>
                    <a:pt x="6872909" y="5374513"/>
                  </a:lnTo>
                  <a:lnTo>
                    <a:pt x="6875703" y="5374767"/>
                  </a:lnTo>
                  <a:lnTo>
                    <a:pt x="6878116" y="5375148"/>
                  </a:lnTo>
                  <a:lnTo>
                    <a:pt x="6880910" y="5375402"/>
                  </a:lnTo>
                  <a:lnTo>
                    <a:pt x="6883323" y="5375783"/>
                  </a:lnTo>
                  <a:lnTo>
                    <a:pt x="6883323" y="5344033"/>
                  </a:lnTo>
                </a:path>
                <a:path w="6883400" h="10017125">
                  <a:moveTo>
                    <a:pt x="6797598" y="5469001"/>
                  </a:moveTo>
                  <a:lnTo>
                    <a:pt x="6797598" y="5344033"/>
                  </a:lnTo>
                </a:path>
                <a:path w="6883400" h="10017125">
                  <a:moveTo>
                    <a:pt x="6883323" y="5594223"/>
                  </a:moveTo>
                  <a:lnTo>
                    <a:pt x="6883323" y="5560441"/>
                  </a:lnTo>
                  <a:lnTo>
                    <a:pt x="6880910" y="5561076"/>
                  </a:lnTo>
                  <a:lnTo>
                    <a:pt x="6878370" y="5561711"/>
                  </a:lnTo>
                  <a:lnTo>
                    <a:pt x="6875957" y="5562219"/>
                  </a:lnTo>
                  <a:lnTo>
                    <a:pt x="6873290" y="5562600"/>
                  </a:lnTo>
                  <a:lnTo>
                    <a:pt x="6870750" y="5562854"/>
                  </a:lnTo>
                  <a:lnTo>
                    <a:pt x="6868083" y="5563235"/>
                  </a:lnTo>
                  <a:lnTo>
                    <a:pt x="6865670" y="5563235"/>
                  </a:lnTo>
                  <a:lnTo>
                    <a:pt x="6862876" y="5563235"/>
                  </a:lnTo>
                  <a:lnTo>
                    <a:pt x="6860463" y="5563235"/>
                  </a:lnTo>
                  <a:lnTo>
                    <a:pt x="6857669" y="5562854"/>
                  </a:lnTo>
                  <a:lnTo>
                    <a:pt x="6845223" y="5560187"/>
                  </a:lnTo>
                  <a:lnTo>
                    <a:pt x="6842810" y="5559552"/>
                  </a:lnTo>
                  <a:lnTo>
                    <a:pt x="6840651" y="5558663"/>
                  </a:lnTo>
                  <a:lnTo>
                    <a:pt x="6838492" y="5557393"/>
                  </a:lnTo>
                  <a:lnTo>
                    <a:pt x="6836333" y="5556123"/>
                  </a:lnTo>
                  <a:lnTo>
                    <a:pt x="6834174" y="5554980"/>
                  </a:lnTo>
                  <a:lnTo>
                    <a:pt x="6832396" y="5553456"/>
                  </a:lnTo>
                  <a:lnTo>
                    <a:pt x="6830618" y="5552186"/>
                  </a:lnTo>
                  <a:lnTo>
                    <a:pt x="6821728" y="5538851"/>
                  </a:lnTo>
                  <a:lnTo>
                    <a:pt x="6820839" y="5536311"/>
                  </a:lnTo>
                  <a:lnTo>
                    <a:pt x="6820458" y="5533898"/>
                  </a:lnTo>
                  <a:lnTo>
                    <a:pt x="6820204" y="5531231"/>
                  </a:lnTo>
                  <a:lnTo>
                    <a:pt x="6820458" y="5528437"/>
                  </a:lnTo>
                  <a:lnTo>
                    <a:pt x="6821093" y="5526024"/>
                  </a:lnTo>
                  <a:lnTo>
                    <a:pt x="6821728" y="5523611"/>
                  </a:lnTo>
                  <a:lnTo>
                    <a:pt x="6822617" y="5521071"/>
                  </a:lnTo>
                  <a:lnTo>
                    <a:pt x="6823506" y="5519039"/>
                  </a:lnTo>
                  <a:lnTo>
                    <a:pt x="6824776" y="5516880"/>
                  </a:lnTo>
                  <a:lnTo>
                    <a:pt x="6826046" y="5514975"/>
                  </a:lnTo>
                  <a:lnTo>
                    <a:pt x="6827189" y="5513197"/>
                  </a:lnTo>
                  <a:lnTo>
                    <a:pt x="6829094" y="5511673"/>
                  </a:lnTo>
                  <a:lnTo>
                    <a:pt x="6830618" y="5509895"/>
                  </a:lnTo>
                  <a:lnTo>
                    <a:pt x="6832396" y="5508625"/>
                  </a:lnTo>
                  <a:lnTo>
                    <a:pt x="6834174" y="5507101"/>
                  </a:lnTo>
                  <a:lnTo>
                    <a:pt x="6836333" y="5505831"/>
                  </a:lnTo>
                  <a:lnTo>
                    <a:pt x="6838492" y="5504942"/>
                  </a:lnTo>
                  <a:lnTo>
                    <a:pt x="6840651" y="5504053"/>
                  </a:lnTo>
                  <a:lnTo>
                    <a:pt x="6842810" y="5503164"/>
                  </a:lnTo>
                  <a:lnTo>
                    <a:pt x="6845223" y="5502275"/>
                  </a:lnTo>
                  <a:lnTo>
                    <a:pt x="6847382" y="5501640"/>
                  </a:lnTo>
                  <a:lnTo>
                    <a:pt x="6849795" y="5501005"/>
                  </a:lnTo>
                  <a:lnTo>
                    <a:pt x="6852208" y="5500370"/>
                  </a:lnTo>
                  <a:lnTo>
                    <a:pt x="6855002" y="5500116"/>
                  </a:lnTo>
                  <a:lnTo>
                    <a:pt x="6857415" y="5499735"/>
                  </a:lnTo>
                  <a:lnTo>
                    <a:pt x="6860082" y="5499481"/>
                  </a:lnTo>
                  <a:lnTo>
                    <a:pt x="6862622" y="5499227"/>
                  </a:lnTo>
                  <a:lnTo>
                    <a:pt x="6865289" y="5499227"/>
                  </a:lnTo>
                  <a:lnTo>
                    <a:pt x="6867702" y="5499227"/>
                  </a:lnTo>
                  <a:lnTo>
                    <a:pt x="6870496" y="5499227"/>
                  </a:lnTo>
                  <a:lnTo>
                    <a:pt x="6872909" y="5499481"/>
                  </a:lnTo>
                  <a:lnTo>
                    <a:pt x="6875703" y="5499735"/>
                  </a:lnTo>
                  <a:lnTo>
                    <a:pt x="6878116" y="5500116"/>
                  </a:lnTo>
                  <a:lnTo>
                    <a:pt x="6880910" y="5500370"/>
                  </a:lnTo>
                  <a:lnTo>
                    <a:pt x="6883323" y="5500751"/>
                  </a:lnTo>
                  <a:lnTo>
                    <a:pt x="6883323" y="5469001"/>
                  </a:lnTo>
                </a:path>
                <a:path w="6883400" h="10017125">
                  <a:moveTo>
                    <a:pt x="6797598" y="5594223"/>
                  </a:moveTo>
                  <a:lnTo>
                    <a:pt x="6797598" y="5469001"/>
                  </a:lnTo>
                </a:path>
                <a:path w="6883400" h="10017125">
                  <a:moveTo>
                    <a:pt x="6883323" y="5719191"/>
                  </a:moveTo>
                  <a:lnTo>
                    <a:pt x="6883323" y="5685409"/>
                  </a:lnTo>
                  <a:lnTo>
                    <a:pt x="6880910" y="5686044"/>
                  </a:lnTo>
                  <a:lnTo>
                    <a:pt x="6878370" y="5686933"/>
                  </a:lnTo>
                  <a:lnTo>
                    <a:pt x="6875957" y="5687187"/>
                  </a:lnTo>
                  <a:lnTo>
                    <a:pt x="6873290" y="5687568"/>
                  </a:lnTo>
                  <a:lnTo>
                    <a:pt x="6870750" y="5687822"/>
                  </a:lnTo>
                  <a:lnTo>
                    <a:pt x="6868083" y="5688203"/>
                  </a:lnTo>
                  <a:lnTo>
                    <a:pt x="6865670" y="5688203"/>
                  </a:lnTo>
                  <a:lnTo>
                    <a:pt x="6862876" y="5688203"/>
                  </a:lnTo>
                  <a:lnTo>
                    <a:pt x="6860463" y="5688203"/>
                  </a:lnTo>
                  <a:lnTo>
                    <a:pt x="6857669" y="5687822"/>
                  </a:lnTo>
                  <a:lnTo>
                    <a:pt x="6855256" y="5687568"/>
                  </a:lnTo>
                  <a:lnTo>
                    <a:pt x="6838492" y="5682361"/>
                  </a:lnTo>
                  <a:lnTo>
                    <a:pt x="6836333" y="5681091"/>
                  </a:lnTo>
                  <a:lnTo>
                    <a:pt x="6834174" y="5679948"/>
                  </a:lnTo>
                  <a:lnTo>
                    <a:pt x="6832396" y="5678678"/>
                  </a:lnTo>
                  <a:lnTo>
                    <a:pt x="6830618" y="5677154"/>
                  </a:lnTo>
                  <a:lnTo>
                    <a:pt x="6828713" y="5675630"/>
                  </a:lnTo>
                  <a:lnTo>
                    <a:pt x="6821728" y="5663819"/>
                  </a:lnTo>
                  <a:lnTo>
                    <a:pt x="6820839" y="5661279"/>
                  </a:lnTo>
                  <a:lnTo>
                    <a:pt x="6820458" y="5658866"/>
                  </a:lnTo>
                  <a:lnTo>
                    <a:pt x="6820204" y="5656453"/>
                  </a:lnTo>
                  <a:lnTo>
                    <a:pt x="6824776" y="5642102"/>
                  </a:lnTo>
                  <a:lnTo>
                    <a:pt x="6826046" y="5639943"/>
                  </a:lnTo>
                  <a:lnTo>
                    <a:pt x="6827189" y="5638165"/>
                  </a:lnTo>
                  <a:lnTo>
                    <a:pt x="6829094" y="5636641"/>
                  </a:lnTo>
                  <a:lnTo>
                    <a:pt x="6830618" y="5635117"/>
                  </a:lnTo>
                  <a:lnTo>
                    <a:pt x="6832396" y="5633593"/>
                  </a:lnTo>
                  <a:lnTo>
                    <a:pt x="6834174" y="5632323"/>
                  </a:lnTo>
                  <a:lnTo>
                    <a:pt x="6836333" y="5631180"/>
                  </a:lnTo>
                  <a:lnTo>
                    <a:pt x="6838492" y="5629910"/>
                  </a:lnTo>
                  <a:lnTo>
                    <a:pt x="6840651" y="5629021"/>
                  </a:lnTo>
                  <a:lnTo>
                    <a:pt x="6842810" y="5628132"/>
                  </a:lnTo>
                  <a:lnTo>
                    <a:pt x="6845223" y="5627243"/>
                  </a:lnTo>
                  <a:lnTo>
                    <a:pt x="6847382" y="5626608"/>
                  </a:lnTo>
                  <a:lnTo>
                    <a:pt x="6849795" y="5625973"/>
                  </a:lnTo>
                  <a:lnTo>
                    <a:pt x="6852208" y="5625338"/>
                  </a:lnTo>
                  <a:lnTo>
                    <a:pt x="6855002" y="5625084"/>
                  </a:lnTo>
                  <a:lnTo>
                    <a:pt x="6857415" y="5624703"/>
                  </a:lnTo>
                  <a:lnTo>
                    <a:pt x="6860082" y="5624449"/>
                  </a:lnTo>
                  <a:lnTo>
                    <a:pt x="6862622" y="5624449"/>
                  </a:lnTo>
                  <a:lnTo>
                    <a:pt x="6865289" y="5624195"/>
                  </a:lnTo>
                  <a:lnTo>
                    <a:pt x="6867702" y="5624195"/>
                  </a:lnTo>
                  <a:lnTo>
                    <a:pt x="6870496" y="5624449"/>
                  </a:lnTo>
                  <a:lnTo>
                    <a:pt x="6872909" y="5624449"/>
                  </a:lnTo>
                  <a:lnTo>
                    <a:pt x="6875703" y="5624703"/>
                  </a:lnTo>
                  <a:lnTo>
                    <a:pt x="6878116" y="5625084"/>
                  </a:lnTo>
                  <a:lnTo>
                    <a:pt x="6880910" y="5625338"/>
                  </a:lnTo>
                  <a:lnTo>
                    <a:pt x="6883323" y="5625973"/>
                  </a:lnTo>
                  <a:lnTo>
                    <a:pt x="6883323" y="5594223"/>
                  </a:lnTo>
                </a:path>
                <a:path w="6883400" h="10017125">
                  <a:moveTo>
                    <a:pt x="6797598" y="5719191"/>
                  </a:moveTo>
                  <a:lnTo>
                    <a:pt x="6797598" y="5594223"/>
                  </a:lnTo>
                </a:path>
                <a:path w="6883400" h="10017125">
                  <a:moveTo>
                    <a:pt x="6883323" y="5844159"/>
                  </a:moveTo>
                  <a:lnTo>
                    <a:pt x="6883323" y="5810377"/>
                  </a:lnTo>
                  <a:lnTo>
                    <a:pt x="6880910" y="5811012"/>
                  </a:lnTo>
                  <a:lnTo>
                    <a:pt x="6878370" y="5811901"/>
                  </a:lnTo>
                  <a:lnTo>
                    <a:pt x="6875957" y="5812155"/>
                  </a:lnTo>
                  <a:lnTo>
                    <a:pt x="6873290" y="5812536"/>
                  </a:lnTo>
                  <a:lnTo>
                    <a:pt x="6870750" y="5812790"/>
                  </a:lnTo>
                  <a:lnTo>
                    <a:pt x="6868083" y="5813171"/>
                  </a:lnTo>
                  <a:lnTo>
                    <a:pt x="6865670" y="5813171"/>
                  </a:lnTo>
                  <a:lnTo>
                    <a:pt x="6862876" y="5813171"/>
                  </a:lnTo>
                  <a:lnTo>
                    <a:pt x="6860463" y="5813171"/>
                  </a:lnTo>
                  <a:lnTo>
                    <a:pt x="6857669" y="5812790"/>
                  </a:lnTo>
                  <a:lnTo>
                    <a:pt x="6855256" y="5812536"/>
                  </a:lnTo>
                  <a:lnTo>
                    <a:pt x="6838492" y="5807329"/>
                  </a:lnTo>
                  <a:lnTo>
                    <a:pt x="6836333" y="5806059"/>
                  </a:lnTo>
                  <a:lnTo>
                    <a:pt x="6834174" y="5804916"/>
                  </a:lnTo>
                  <a:lnTo>
                    <a:pt x="6832396" y="5803646"/>
                  </a:lnTo>
                  <a:lnTo>
                    <a:pt x="6830618" y="5802122"/>
                  </a:lnTo>
                  <a:lnTo>
                    <a:pt x="6828713" y="5800598"/>
                  </a:lnTo>
                  <a:lnTo>
                    <a:pt x="6821728" y="5788787"/>
                  </a:lnTo>
                  <a:lnTo>
                    <a:pt x="6820839" y="5786247"/>
                  </a:lnTo>
                  <a:lnTo>
                    <a:pt x="6820458" y="5783834"/>
                  </a:lnTo>
                  <a:lnTo>
                    <a:pt x="6820204" y="5781421"/>
                  </a:lnTo>
                  <a:lnTo>
                    <a:pt x="6820458" y="5778627"/>
                  </a:lnTo>
                  <a:lnTo>
                    <a:pt x="6821093" y="5775960"/>
                  </a:lnTo>
                  <a:lnTo>
                    <a:pt x="6821728" y="5773547"/>
                  </a:lnTo>
                  <a:lnTo>
                    <a:pt x="6822617" y="5771388"/>
                  </a:lnTo>
                  <a:lnTo>
                    <a:pt x="6823506" y="5768975"/>
                  </a:lnTo>
                  <a:lnTo>
                    <a:pt x="6824776" y="5767070"/>
                  </a:lnTo>
                  <a:lnTo>
                    <a:pt x="6826046" y="5764911"/>
                  </a:lnTo>
                  <a:lnTo>
                    <a:pt x="6827189" y="5763133"/>
                  </a:lnTo>
                  <a:lnTo>
                    <a:pt x="6829094" y="5761609"/>
                  </a:lnTo>
                  <a:lnTo>
                    <a:pt x="6830618" y="5760085"/>
                  </a:lnTo>
                  <a:lnTo>
                    <a:pt x="6832396" y="5758561"/>
                  </a:lnTo>
                  <a:lnTo>
                    <a:pt x="6834174" y="5757291"/>
                  </a:lnTo>
                  <a:lnTo>
                    <a:pt x="6836333" y="5756148"/>
                  </a:lnTo>
                  <a:lnTo>
                    <a:pt x="6838492" y="5754878"/>
                  </a:lnTo>
                  <a:lnTo>
                    <a:pt x="6840651" y="5753989"/>
                  </a:lnTo>
                  <a:lnTo>
                    <a:pt x="6842810" y="5753100"/>
                  </a:lnTo>
                  <a:lnTo>
                    <a:pt x="6845223" y="5752211"/>
                  </a:lnTo>
                  <a:lnTo>
                    <a:pt x="6847382" y="5751576"/>
                  </a:lnTo>
                  <a:lnTo>
                    <a:pt x="6849795" y="5750941"/>
                  </a:lnTo>
                  <a:lnTo>
                    <a:pt x="6852208" y="5750306"/>
                  </a:lnTo>
                  <a:lnTo>
                    <a:pt x="6855002" y="5750052"/>
                  </a:lnTo>
                  <a:lnTo>
                    <a:pt x="6857415" y="5749671"/>
                  </a:lnTo>
                  <a:lnTo>
                    <a:pt x="6860082" y="5749417"/>
                  </a:lnTo>
                  <a:lnTo>
                    <a:pt x="6862622" y="5749417"/>
                  </a:lnTo>
                  <a:lnTo>
                    <a:pt x="6865289" y="5749163"/>
                  </a:lnTo>
                  <a:lnTo>
                    <a:pt x="6867702" y="5749163"/>
                  </a:lnTo>
                  <a:lnTo>
                    <a:pt x="6870496" y="5749417"/>
                  </a:lnTo>
                  <a:lnTo>
                    <a:pt x="6872909" y="5749417"/>
                  </a:lnTo>
                  <a:lnTo>
                    <a:pt x="6875703" y="5749671"/>
                  </a:lnTo>
                  <a:lnTo>
                    <a:pt x="6878116" y="5750052"/>
                  </a:lnTo>
                  <a:lnTo>
                    <a:pt x="6880910" y="5750306"/>
                  </a:lnTo>
                  <a:lnTo>
                    <a:pt x="6883323" y="5750941"/>
                  </a:lnTo>
                  <a:lnTo>
                    <a:pt x="6883323" y="5719191"/>
                  </a:lnTo>
                </a:path>
                <a:path w="6883400" h="10017125">
                  <a:moveTo>
                    <a:pt x="6797598" y="5844159"/>
                  </a:moveTo>
                  <a:lnTo>
                    <a:pt x="6797598" y="5719191"/>
                  </a:lnTo>
                </a:path>
                <a:path w="6883400" h="10017125">
                  <a:moveTo>
                    <a:pt x="6883323" y="5969127"/>
                  </a:moveTo>
                  <a:lnTo>
                    <a:pt x="6883323" y="5935345"/>
                  </a:lnTo>
                  <a:lnTo>
                    <a:pt x="6880910" y="5936234"/>
                  </a:lnTo>
                  <a:lnTo>
                    <a:pt x="6878370" y="5936869"/>
                  </a:lnTo>
                  <a:lnTo>
                    <a:pt x="6875957" y="5937123"/>
                  </a:lnTo>
                  <a:lnTo>
                    <a:pt x="6873290" y="5937758"/>
                  </a:lnTo>
                  <a:lnTo>
                    <a:pt x="6870750" y="5937758"/>
                  </a:lnTo>
                  <a:lnTo>
                    <a:pt x="6868083" y="5938139"/>
                  </a:lnTo>
                  <a:lnTo>
                    <a:pt x="6865670" y="5938139"/>
                  </a:lnTo>
                  <a:lnTo>
                    <a:pt x="6862876" y="5938139"/>
                  </a:lnTo>
                  <a:lnTo>
                    <a:pt x="6860463" y="5938139"/>
                  </a:lnTo>
                  <a:lnTo>
                    <a:pt x="6857669" y="5937758"/>
                  </a:lnTo>
                  <a:lnTo>
                    <a:pt x="6855256" y="5937504"/>
                  </a:lnTo>
                  <a:lnTo>
                    <a:pt x="6830618" y="5927090"/>
                  </a:lnTo>
                  <a:lnTo>
                    <a:pt x="6828713" y="5925566"/>
                  </a:lnTo>
                  <a:lnTo>
                    <a:pt x="6821728" y="5913755"/>
                  </a:lnTo>
                  <a:lnTo>
                    <a:pt x="6820839" y="5911596"/>
                  </a:lnTo>
                  <a:lnTo>
                    <a:pt x="6820458" y="5908802"/>
                  </a:lnTo>
                  <a:lnTo>
                    <a:pt x="6820204" y="5906389"/>
                  </a:lnTo>
                  <a:lnTo>
                    <a:pt x="6820458" y="5903595"/>
                  </a:lnTo>
                  <a:lnTo>
                    <a:pt x="6821093" y="5900928"/>
                  </a:lnTo>
                  <a:lnTo>
                    <a:pt x="6821728" y="5898515"/>
                  </a:lnTo>
                  <a:lnTo>
                    <a:pt x="6822617" y="5896356"/>
                  </a:lnTo>
                  <a:lnTo>
                    <a:pt x="6823506" y="5894197"/>
                  </a:lnTo>
                  <a:lnTo>
                    <a:pt x="6824776" y="5892038"/>
                  </a:lnTo>
                  <a:lnTo>
                    <a:pt x="6826046" y="5890260"/>
                  </a:lnTo>
                  <a:lnTo>
                    <a:pt x="6827189" y="5888101"/>
                  </a:lnTo>
                  <a:lnTo>
                    <a:pt x="6829094" y="5886577"/>
                  </a:lnTo>
                  <a:lnTo>
                    <a:pt x="6830618" y="5885053"/>
                  </a:lnTo>
                  <a:lnTo>
                    <a:pt x="6832396" y="5883529"/>
                  </a:lnTo>
                  <a:lnTo>
                    <a:pt x="6834174" y="5882259"/>
                  </a:lnTo>
                  <a:lnTo>
                    <a:pt x="6836333" y="5881116"/>
                  </a:lnTo>
                  <a:lnTo>
                    <a:pt x="6838492" y="5879846"/>
                  </a:lnTo>
                  <a:lnTo>
                    <a:pt x="6840651" y="5878957"/>
                  </a:lnTo>
                  <a:lnTo>
                    <a:pt x="6842810" y="5878068"/>
                  </a:lnTo>
                  <a:lnTo>
                    <a:pt x="6845223" y="5877179"/>
                  </a:lnTo>
                  <a:lnTo>
                    <a:pt x="6847382" y="5876544"/>
                  </a:lnTo>
                  <a:lnTo>
                    <a:pt x="6849795" y="5875909"/>
                  </a:lnTo>
                  <a:lnTo>
                    <a:pt x="6852208" y="5875655"/>
                  </a:lnTo>
                  <a:lnTo>
                    <a:pt x="6855002" y="5875020"/>
                  </a:lnTo>
                  <a:lnTo>
                    <a:pt x="6857415" y="5874639"/>
                  </a:lnTo>
                  <a:lnTo>
                    <a:pt x="6860082" y="5874385"/>
                  </a:lnTo>
                  <a:lnTo>
                    <a:pt x="6862622" y="5874385"/>
                  </a:lnTo>
                  <a:lnTo>
                    <a:pt x="6865289" y="5874385"/>
                  </a:lnTo>
                  <a:lnTo>
                    <a:pt x="6867702" y="5874385"/>
                  </a:lnTo>
                  <a:lnTo>
                    <a:pt x="6870496" y="5874385"/>
                  </a:lnTo>
                  <a:lnTo>
                    <a:pt x="6872909" y="5874385"/>
                  </a:lnTo>
                  <a:lnTo>
                    <a:pt x="6875703" y="5874639"/>
                  </a:lnTo>
                  <a:lnTo>
                    <a:pt x="6878116" y="5875020"/>
                  </a:lnTo>
                  <a:lnTo>
                    <a:pt x="6880910" y="5875274"/>
                  </a:lnTo>
                  <a:lnTo>
                    <a:pt x="6883323" y="5875909"/>
                  </a:lnTo>
                  <a:lnTo>
                    <a:pt x="6883323" y="5844159"/>
                  </a:lnTo>
                </a:path>
                <a:path w="6883400" h="10017125">
                  <a:moveTo>
                    <a:pt x="6797598" y="5969127"/>
                  </a:moveTo>
                  <a:lnTo>
                    <a:pt x="6797598" y="5844159"/>
                  </a:lnTo>
                </a:path>
                <a:path w="6883400" h="10017125">
                  <a:moveTo>
                    <a:pt x="6883323" y="6094095"/>
                  </a:moveTo>
                  <a:lnTo>
                    <a:pt x="6883323" y="6060567"/>
                  </a:lnTo>
                  <a:lnTo>
                    <a:pt x="6880910" y="6061202"/>
                  </a:lnTo>
                  <a:lnTo>
                    <a:pt x="6878370" y="6061837"/>
                  </a:lnTo>
                  <a:lnTo>
                    <a:pt x="6875957" y="6062091"/>
                  </a:lnTo>
                  <a:lnTo>
                    <a:pt x="6873290" y="6062726"/>
                  </a:lnTo>
                  <a:lnTo>
                    <a:pt x="6870750" y="6063107"/>
                  </a:lnTo>
                  <a:lnTo>
                    <a:pt x="6868083" y="6063107"/>
                  </a:lnTo>
                  <a:lnTo>
                    <a:pt x="6865670" y="6063361"/>
                  </a:lnTo>
                  <a:lnTo>
                    <a:pt x="6862876" y="6063361"/>
                  </a:lnTo>
                  <a:lnTo>
                    <a:pt x="6860463" y="6063107"/>
                  </a:lnTo>
                  <a:lnTo>
                    <a:pt x="6857669" y="6063107"/>
                  </a:lnTo>
                  <a:lnTo>
                    <a:pt x="6855256" y="6062472"/>
                  </a:lnTo>
                  <a:lnTo>
                    <a:pt x="6832396" y="6053582"/>
                  </a:lnTo>
                  <a:lnTo>
                    <a:pt x="6830618" y="6052058"/>
                  </a:lnTo>
                  <a:lnTo>
                    <a:pt x="6828713" y="6050534"/>
                  </a:lnTo>
                  <a:lnTo>
                    <a:pt x="6827189" y="6048756"/>
                  </a:lnTo>
                  <a:lnTo>
                    <a:pt x="6825665" y="6047232"/>
                  </a:lnTo>
                  <a:lnTo>
                    <a:pt x="6824522" y="6045073"/>
                  </a:lnTo>
                  <a:lnTo>
                    <a:pt x="6823252" y="6043295"/>
                  </a:lnTo>
                  <a:lnTo>
                    <a:pt x="6822363" y="6040755"/>
                  </a:lnTo>
                  <a:lnTo>
                    <a:pt x="6821728" y="6038723"/>
                  </a:lnTo>
                  <a:lnTo>
                    <a:pt x="6820839" y="6036564"/>
                  </a:lnTo>
                  <a:lnTo>
                    <a:pt x="6820458" y="6033770"/>
                  </a:lnTo>
                  <a:lnTo>
                    <a:pt x="6820204" y="6031357"/>
                  </a:lnTo>
                  <a:lnTo>
                    <a:pt x="6820458" y="6028563"/>
                  </a:lnTo>
                  <a:lnTo>
                    <a:pt x="6821093" y="6026150"/>
                  </a:lnTo>
                  <a:lnTo>
                    <a:pt x="6826046" y="6015228"/>
                  </a:lnTo>
                  <a:lnTo>
                    <a:pt x="6827189" y="6013069"/>
                  </a:lnTo>
                  <a:lnTo>
                    <a:pt x="6829094" y="6011545"/>
                  </a:lnTo>
                  <a:lnTo>
                    <a:pt x="6830618" y="6010021"/>
                  </a:lnTo>
                  <a:lnTo>
                    <a:pt x="6832396" y="6008497"/>
                  </a:lnTo>
                  <a:lnTo>
                    <a:pt x="6834174" y="6007227"/>
                  </a:lnTo>
                  <a:lnTo>
                    <a:pt x="6836333" y="6006084"/>
                  </a:lnTo>
                  <a:lnTo>
                    <a:pt x="6838492" y="6004814"/>
                  </a:lnTo>
                  <a:lnTo>
                    <a:pt x="6840651" y="6003925"/>
                  </a:lnTo>
                  <a:lnTo>
                    <a:pt x="6842810" y="6003036"/>
                  </a:lnTo>
                  <a:lnTo>
                    <a:pt x="6845223" y="6002401"/>
                  </a:lnTo>
                  <a:lnTo>
                    <a:pt x="6847382" y="6001512"/>
                  </a:lnTo>
                  <a:lnTo>
                    <a:pt x="6849795" y="6000877"/>
                  </a:lnTo>
                  <a:lnTo>
                    <a:pt x="6852208" y="6000623"/>
                  </a:lnTo>
                  <a:lnTo>
                    <a:pt x="6855002" y="5999988"/>
                  </a:lnTo>
                  <a:lnTo>
                    <a:pt x="6857415" y="5999607"/>
                  </a:lnTo>
                  <a:lnTo>
                    <a:pt x="6860082" y="5999607"/>
                  </a:lnTo>
                  <a:lnTo>
                    <a:pt x="6862622" y="5999353"/>
                  </a:lnTo>
                  <a:lnTo>
                    <a:pt x="6865289" y="5999353"/>
                  </a:lnTo>
                  <a:lnTo>
                    <a:pt x="6867702" y="5999353"/>
                  </a:lnTo>
                  <a:lnTo>
                    <a:pt x="6870496" y="5999353"/>
                  </a:lnTo>
                  <a:lnTo>
                    <a:pt x="6872909" y="5999607"/>
                  </a:lnTo>
                  <a:lnTo>
                    <a:pt x="6875703" y="5999607"/>
                  </a:lnTo>
                  <a:lnTo>
                    <a:pt x="6878116" y="5999988"/>
                  </a:lnTo>
                  <a:lnTo>
                    <a:pt x="6880910" y="6000242"/>
                  </a:lnTo>
                  <a:lnTo>
                    <a:pt x="6883323" y="6000877"/>
                  </a:lnTo>
                  <a:lnTo>
                    <a:pt x="6883323" y="5969127"/>
                  </a:lnTo>
                </a:path>
                <a:path w="6883400" h="10017125">
                  <a:moveTo>
                    <a:pt x="6797598" y="6094095"/>
                  </a:moveTo>
                  <a:lnTo>
                    <a:pt x="6797598" y="5969127"/>
                  </a:lnTo>
                </a:path>
                <a:path w="6883400" h="10017125">
                  <a:moveTo>
                    <a:pt x="6883323" y="6219063"/>
                  </a:moveTo>
                  <a:lnTo>
                    <a:pt x="6883323" y="6185535"/>
                  </a:lnTo>
                  <a:lnTo>
                    <a:pt x="6880910" y="6186170"/>
                  </a:lnTo>
                  <a:lnTo>
                    <a:pt x="6878370" y="6186805"/>
                  </a:lnTo>
                  <a:lnTo>
                    <a:pt x="6875957" y="6187440"/>
                  </a:lnTo>
                  <a:lnTo>
                    <a:pt x="6873290" y="6187694"/>
                  </a:lnTo>
                  <a:lnTo>
                    <a:pt x="6870750" y="6188075"/>
                  </a:lnTo>
                  <a:lnTo>
                    <a:pt x="6868083" y="6188075"/>
                  </a:lnTo>
                  <a:lnTo>
                    <a:pt x="6865670" y="6188329"/>
                  </a:lnTo>
                  <a:lnTo>
                    <a:pt x="6862876" y="6188329"/>
                  </a:lnTo>
                  <a:lnTo>
                    <a:pt x="6860463" y="6188075"/>
                  </a:lnTo>
                  <a:lnTo>
                    <a:pt x="6857669" y="6188075"/>
                  </a:lnTo>
                  <a:lnTo>
                    <a:pt x="6855256" y="6187694"/>
                  </a:lnTo>
                  <a:lnTo>
                    <a:pt x="6852462" y="6187059"/>
                  </a:lnTo>
                  <a:lnTo>
                    <a:pt x="6850049" y="6186551"/>
                  </a:lnTo>
                  <a:lnTo>
                    <a:pt x="6847636" y="6185916"/>
                  </a:lnTo>
                  <a:lnTo>
                    <a:pt x="6832396" y="6178550"/>
                  </a:lnTo>
                  <a:lnTo>
                    <a:pt x="6830618" y="6177026"/>
                  </a:lnTo>
                  <a:lnTo>
                    <a:pt x="6828713" y="6175502"/>
                  </a:lnTo>
                  <a:lnTo>
                    <a:pt x="6827189" y="6173978"/>
                  </a:lnTo>
                  <a:lnTo>
                    <a:pt x="6825665" y="6172200"/>
                  </a:lnTo>
                  <a:lnTo>
                    <a:pt x="6824522" y="6170041"/>
                  </a:lnTo>
                  <a:lnTo>
                    <a:pt x="6823252" y="6168263"/>
                  </a:lnTo>
                  <a:lnTo>
                    <a:pt x="6822363" y="6166104"/>
                  </a:lnTo>
                  <a:lnTo>
                    <a:pt x="6821728" y="6163691"/>
                  </a:lnTo>
                  <a:lnTo>
                    <a:pt x="6820839" y="6161532"/>
                  </a:lnTo>
                  <a:lnTo>
                    <a:pt x="6820458" y="6158738"/>
                  </a:lnTo>
                  <a:lnTo>
                    <a:pt x="6820204" y="6156325"/>
                  </a:lnTo>
                  <a:lnTo>
                    <a:pt x="6820458" y="6153531"/>
                  </a:lnTo>
                  <a:lnTo>
                    <a:pt x="6821093" y="6151118"/>
                  </a:lnTo>
                  <a:lnTo>
                    <a:pt x="6821728" y="6148705"/>
                  </a:lnTo>
                  <a:lnTo>
                    <a:pt x="6822617" y="6146292"/>
                  </a:lnTo>
                  <a:lnTo>
                    <a:pt x="6823506" y="6144133"/>
                  </a:lnTo>
                  <a:lnTo>
                    <a:pt x="6824776" y="6141974"/>
                  </a:lnTo>
                  <a:lnTo>
                    <a:pt x="6826046" y="6140196"/>
                  </a:lnTo>
                  <a:lnTo>
                    <a:pt x="6827189" y="6138291"/>
                  </a:lnTo>
                  <a:lnTo>
                    <a:pt x="6829094" y="6136513"/>
                  </a:lnTo>
                  <a:lnTo>
                    <a:pt x="6830618" y="6134989"/>
                  </a:lnTo>
                  <a:lnTo>
                    <a:pt x="6832396" y="6133465"/>
                  </a:lnTo>
                  <a:lnTo>
                    <a:pt x="6834174" y="6132195"/>
                  </a:lnTo>
                  <a:lnTo>
                    <a:pt x="6836333" y="6131052"/>
                  </a:lnTo>
                  <a:lnTo>
                    <a:pt x="6838492" y="6129782"/>
                  </a:lnTo>
                  <a:lnTo>
                    <a:pt x="6840651" y="6128893"/>
                  </a:lnTo>
                  <a:lnTo>
                    <a:pt x="6842810" y="6128004"/>
                  </a:lnTo>
                  <a:lnTo>
                    <a:pt x="6845223" y="6127369"/>
                  </a:lnTo>
                  <a:lnTo>
                    <a:pt x="6847382" y="6126480"/>
                  </a:lnTo>
                  <a:lnTo>
                    <a:pt x="6849795" y="6125845"/>
                  </a:lnTo>
                  <a:lnTo>
                    <a:pt x="6852208" y="6125591"/>
                  </a:lnTo>
                  <a:lnTo>
                    <a:pt x="6855002" y="6124956"/>
                  </a:lnTo>
                  <a:lnTo>
                    <a:pt x="6857415" y="6124575"/>
                  </a:lnTo>
                  <a:lnTo>
                    <a:pt x="6860082" y="6124575"/>
                  </a:lnTo>
                  <a:lnTo>
                    <a:pt x="6862622" y="6124321"/>
                  </a:lnTo>
                  <a:lnTo>
                    <a:pt x="6865289" y="6124321"/>
                  </a:lnTo>
                  <a:lnTo>
                    <a:pt x="6867702" y="6124321"/>
                  </a:lnTo>
                  <a:lnTo>
                    <a:pt x="6870496" y="6124321"/>
                  </a:lnTo>
                  <a:lnTo>
                    <a:pt x="6872909" y="6124575"/>
                  </a:lnTo>
                  <a:lnTo>
                    <a:pt x="6875703" y="6124575"/>
                  </a:lnTo>
                  <a:lnTo>
                    <a:pt x="6878116" y="6125210"/>
                  </a:lnTo>
                  <a:lnTo>
                    <a:pt x="6880910" y="6125591"/>
                  </a:lnTo>
                  <a:lnTo>
                    <a:pt x="6883323" y="6125845"/>
                  </a:lnTo>
                  <a:lnTo>
                    <a:pt x="6883323" y="6094095"/>
                  </a:lnTo>
                </a:path>
                <a:path w="6883400" h="10017125">
                  <a:moveTo>
                    <a:pt x="6797598" y="6219063"/>
                  </a:moveTo>
                  <a:lnTo>
                    <a:pt x="6797598" y="6094095"/>
                  </a:lnTo>
                </a:path>
                <a:path w="6883400" h="10017125">
                  <a:moveTo>
                    <a:pt x="6883323" y="6344031"/>
                  </a:moveTo>
                  <a:lnTo>
                    <a:pt x="6883323" y="6310503"/>
                  </a:lnTo>
                  <a:lnTo>
                    <a:pt x="6880910" y="6311138"/>
                  </a:lnTo>
                  <a:lnTo>
                    <a:pt x="6878370" y="6311773"/>
                  </a:lnTo>
                  <a:lnTo>
                    <a:pt x="6875957" y="6312408"/>
                  </a:lnTo>
                  <a:lnTo>
                    <a:pt x="6873290" y="6312662"/>
                  </a:lnTo>
                  <a:lnTo>
                    <a:pt x="6870750" y="6313043"/>
                  </a:lnTo>
                  <a:lnTo>
                    <a:pt x="6868083" y="6313043"/>
                  </a:lnTo>
                  <a:lnTo>
                    <a:pt x="6865670" y="6313297"/>
                  </a:lnTo>
                  <a:lnTo>
                    <a:pt x="6862876" y="6313297"/>
                  </a:lnTo>
                  <a:lnTo>
                    <a:pt x="6860463" y="6313043"/>
                  </a:lnTo>
                  <a:lnTo>
                    <a:pt x="6857669" y="6313043"/>
                  </a:lnTo>
                  <a:lnTo>
                    <a:pt x="6855256" y="6312662"/>
                  </a:lnTo>
                  <a:lnTo>
                    <a:pt x="6852462" y="6312027"/>
                  </a:lnTo>
                  <a:lnTo>
                    <a:pt x="6850049" y="6311519"/>
                  </a:lnTo>
                  <a:lnTo>
                    <a:pt x="6847636" y="6310884"/>
                  </a:lnTo>
                  <a:lnTo>
                    <a:pt x="6832396" y="6303518"/>
                  </a:lnTo>
                  <a:lnTo>
                    <a:pt x="6830618" y="6302375"/>
                  </a:lnTo>
                  <a:lnTo>
                    <a:pt x="6828713" y="6300470"/>
                  </a:lnTo>
                  <a:lnTo>
                    <a:pt x="6827189" y="6298946"/>
                  </a:lnTo>
                  <a:lnTo>
                    <a:pt x="6825665" y="6297168"/>
                  </a:lnTo>
                  <a:lnTo>
                    <a:pt x="6824522" y="6295009"/>
                  </a:lnTo>
                  <a:lnTo>
                    <a:pt x="6823252" y="6293231"/>
                  </a:lnTo>
                  <a:lnTo>
                    <a:pt x="6822363" y="6291072"/>
                  </a:lnTo>
                  <a:lnTo>
                    <a:pt x="6821728" y="6288659"/>
                  </a:lnTo>
                  <a:lnTo>
                    <a:pt x="6820839" y="6286500"/>
                  </a:lnTo>
                  <a:lnTo>
                    <a:pt x="6820458" y="6283706"/>
                  </a:lnTo>
                  <a:lnTo>
                    <a:pt x="6820204" y="6281293"/>
                  </a:lnTo>
                  <a:lnTo>
                    <a:pt x="6820458" y="6278499"/>
                  </a:lnTo>
                  <a:lnTo>
                    <a:pt x="6821093" y="6276086"/>
                  </a:lnTo>
                  <a:lnTo>
                    <a:pt x="6821728" y="6273673"/>
                  </a:lnTo>
                  <a:lnTo>
                    <a:pt x="6822617" y="6271260"/>
                  </a:lnTo>
                  <a:lnTo>
                    <a:pt x="6823506" y="6269101"/>
                  </a:lnTo>
                  <a:lnTo>
                    <a:pt x="6824776" y="6266942"/>
                  </a:lnTo>
                  <a:lnTo>
                    <a:pt x="6826046" y="6265164"/>
                  </a:lnTo>
                  <a:lnTo>
                    <a:pt x="6827189" y="6263259"/>
                  </a:lnTo>
                  <a:lnTo>
                    <a:pt x="6829094" y="6261481"/>
                  </a:lnTo>
                  <a:lnTo>
                    <a:pt x="6830618" y="6259957"/>
                  </a:lnTo>
                  <a:lnTo>
                    <a:pt x="6832396" y="6258687"/>
                  </a:lnTo>
                  <a:lnTo>
                    <a:pt x="6834174" y="6257163"/>
                  </a:lnTo>
                  <a:lnTo>
                    <a:pt x="6836333" y="6256020"/>
                  </a:lnTo>
                  <a:lnTo>
                    <a:pt x="6838492" y="6254750"/>
                  </a:lnTo>
                  <a:lnTo>
                    <a:pt x="6840651" y="6253861"/>
                  </a:lnTo>
                  <a:lnTo>
                    <a:pt x="6842810" y="6252972"/>
                  </a:lnTo>
                  <a:lnTo>
                    <a:pt x="6845223" y="6252337"/>
                  </a:lnTo>
                  <a:lnTo>
                    <a:pt x="6847382" y="6251448"/>
                  </a:lnTo>
                  <a:lnTo>
                    <a:pt x="6849795" y="6250813"/>
                  </a:lnTo>
                  <a:lnTo>
                    <a:pt x="6852208" y="6250559"/>
                  </a:lnTo>
                  <a:lnTo>
                    <a:pt x="6855002" y="6249924"/>
                  </a:lnTo>
                  <a:lnTo>
                    <a:pt x="6857415" y="6249543"/>
                  </a:lnTo>
                  <a:lnTo>
                    <a:pt x="6860082" y="6249543"/>
                  </a:lnTo>
                  <a:lnTo>
                    <a:pt x="6862622" y="6249289"/>
                  </a:lnTo>
                  <a:lnTo>
                    <a:pt x="6865289" y="6249289"/>
                  </a:lnTo>
                  <a:lnTo>
                    <a:pt x="6867702" y="6249289"/>
                  </a:lnTo>
                  <a:lnTo>
                    <a:pt x="6870496" y="6249289"/>
                  </a:lnTo>
                  <a:lnTo>
                    <a:pt x="6872909" y="6249543"/>
                  </a:lnTo>
                  <a:lnTo>
                    <a:pt x="6875703" y="6249543"/>
                  </a:lnTo>
                  <a:lnTo>
                    <a:pt x="6878116" y="6250178"/>
                  </a:lnTo>
                  <a:lnTo>
                    <a:pt x="6880910" y="6250559"/>
                  </a:lnTo>
                  <a:lnTo>
                    <a:pt x="6883323" y="6250813"/>
                  </a:lnTo>
                  <a:lnTo>
                    <a:pt x="6883323" y="6219063"/>
                  </a:lnTo>
                </a:path>
                <a:path w="6883400" h="10017125">
                  <a:moveTo>
                    <a:pt x="6797598" y="6344031"/>
                  </a:moveTo>
                  <a:lnTo>
                    <a:pt x="6797598" y="6219063"/>
                  </a:lnTo>
                </a:path>
                <a:path w="6883400" h="10017125">
                  <a:moveTo>
                    <a:pt x="6883323" y="6468999"/>
                  </a:moveTo>
                  <a:lnTo>
                    <a:pt x="6883323" y="6435471"/>
                  </a:lnTo>
                  <a:lnTo>
                    <a:pt x="6880910" y="6436106"/>
                  </a:lnTo>
                  <a:lnTo>
                    <a:pt x="6878370" y="6436741"/>
                  </a:lnTo>
                  <a:lnTo>
                    <a:pt x="6875957" y="6437376"/>
                  </a:lnTo>
                  <a:lnTo>
                    <a:pt x="6873290" y="6437630"/>
                  </a:lnTo>
                  <a:lnTo>
                    <a:pt x="6870750" y="6438011"/>
                  </a:lnTo>
                  <a:lnTo>
                    <a:pt x="6868083" y="6438265"/>
                  </a:lnTo>
                  <a:lnTo>
                    <a:pt x="6865670" y="6438265"/>
                  </a:lnTo>
                  <a:lnTo>
                    <a:pt x="6862876" y="6438265"/>
                  </a:lnTo>
                  <a:lnTo>
                    <a:pt x="6860463" y="6438265"/>
                  </a:lnTo>
                  <a:lnTo>
                    <a:pt x="6857669" y="6438011"/>
                  </a:lnTo>
                  <a:lnTo>
                    <a:pt x="6855256" y="6437630"/>
                  </a:lnTo>
                  <a:lnTo>
                    <a:pt x="6852462" y="6436995"/>
                  </a:lnTo>
                  <a:lnTo>
                    <a:pt x="6850049" y="6436741"/>
                  </a:lnTo>
                  <a:lnTo>
                    <a:pt x="6847636" y="6435852"/>
                  </a:lnTo>
                  <a:lnTo>
                    <a:pt x="6845223" y="6435217"/>
                  </a:lnTo>
                  <a:lnTo>
                    <a:pt x="6842810" y="6434328"/>
                  </a:lnTo>
                  <a:lnTo>
                    <a:pt x="6832396" y="6428486"/>
                  </a:lnTo>
                  <a:lnTo>
                    <a:pt x="6830618" y="6427343"/>
                  </a:lnTo>
                  <a:lnTo>
                    <a:pt x="6828713" y="6425438"/>
                  </a:lnTo>
                  <a:lnTo>
                    <a:pt x="6827189" y="6423914"/>
                  </a:lnTo>
                  <a:lnTo>
                    <a:pt x="6825665" y="6422136"/>
                  </a:lnTo>
                  <a:lnTo>
                    <a:pt x="6824522" y="6419977"/>
                  </a:lnTo>
                  <a:lnTo>
                    <a:pt x="6823252" y="6418199"/>
                  </a:lnTo>
                  <a:lnTo>
                    <a:pt x="6822363" y="6416040"/>
                  </a:lnTo>
                  <a:lnTo>
                    <a:pt x="6821728" y="6413627"/>
                  </a:lnTo>
                  <a:lnTo>
                    <a:pt x="6820839" y="6411468"/>
                  </a:lnTo>
                  <a:lnTo>
                    <a:pt x="6820458" y="6409055"/>
                  </a:lnTo>
                  <a:lnTo>
                    <a:pt x="6820204" y="6406261"/>
                  </a:lnTo>
                  <a:lnTo>
                    <a:pt x="6820458" y="6403467"/>
                  </a:lnTo>
                  <a:lnTo>
                    <a:pt x="6821093" y="6401054"/>
                  </a:lnTo>
                  <a:lnTo>
                    <a:pt x="6821728" y="6398641"/>
                  </a:lnTo>
                  <a:lnTo>
                    <a:pt x="6822617" y="6396228"/>
                  </a:lnTo>
                  <a:lnTo>
                    <a:pt x="6823506" y="6394069"/>
                  </a:lnTo>
                  <a:lnTo>
                    <a:pt x="6824776" y="6391910"/>
                  </a:lnTo>
                  <a:lnTo>
                    <a:pt x="6826046" y="6390132"/>
                  </a:lnTo>
                  <a:lnTo>
                    <a:pt x="6827189" y="6388227"/>
                  </a:lnTo>
                  <a:lnTo>
                    <a:pt x="6829094" y="6386703"/>
                  </a:lnTo>
                  <a:lnTo>
                    <a:pt x="6830618" y="6384925"/>
                  </a:lnTo>
                  <a:lnTo>
                    <a:pt x="6832396" y="6383655"/>
                  </a:lnTo>
                  <a:lnTo>
                    <a:pt x="6834174" y="6382131"/>
                  </a:lnTo>
                  <a:lnTo>
                    <a:pt x="6836333" y="6380988"/>
                  </a:lnTo>
                  <a:lnTo>
                    <a:pt x="6838492" y="6380099"/>
                  </a:lnTo>
                  <a:lnTo>
                    <a:pt x="6840651" y="6378829"/>
                  </a:lnTo>
                  <a:lnTo>
                    <a:pt x="6842810" y="6377940"/>
                  </a:lnTo>
                  <a:lnTo>
                    <a:pt x="6845223" y="6377305"/>
                  </a:lnTo>
                  <a:lnTo>
                    <a:pt x="6847382" y="6376416"/>
                  </a:lnTo>
                  <a:lnTo>
                    <a:pt x="6849795" y="6376035"/>
                  </a:lnTo>
                  <a:lnTo>
                    <a:pt x="6852208" y="6375527"/>
                  </a:lnTo>
                  <a:lnTo>
                    <a:pt x="6855002" y="6374892"/>
                  </a:lnTo>
                  <a:lnTo>
                    <a:pt x="6857415" y="6374892"/>
                  </a:lnTo>
                  <a:lnTo>
                    <a:pt x="6860082" y="6374511"/>
                  </a:lnTo>
                  <a:lnTo>
                    <a:pt x="6862622" y="6374257"/>
                  </a:lnTo>
                  <a:lnTo>
                    <a:pt x="6865289" y="6374257"/>
                  </a:lnTo>
                  <a:lnTo>
                    <a:pt x="6867702" y="6374257"/>
                  </a:lnTo>
                  <a:lnTo>
                    <a:pt x="6870496" y="6374257"/>
                  </a:lnTo>
                  <a:lnTo>
                    <a:pt x="6872909" y="6374511"/>
                  </a:lnTo>
                  <a:lnTo>
                    <a:pt x="6875703" y="6374892"/>
                  </a:lnTo>
                  <a:lnTo>
                    <a:pt x="6878116" y="6375146"/>
                  </a:lnTo>
                  <a:lnTo>
                    <a:pt x="6880910" y="6375527"/>
                  </a:lnTo>
                  <a:lnTo>
                    <a:pt x="6883323" y="6375781"/>
                  </a:lnTo>
                  <a:lnTo>
                    <a:pt x="6883323" y="6344031"/>
                  </a:lnTo>
                </a:path>
                <a:path w="6883400" h="10017125">
                  <a:moveTo>
                    <a:pt x="6797598" y="6468999"/>
                  </a:moveTo>
                  <a:lnTo>
                    <a:pt x="6797598" y="6344031"/>
                  </a:lnTo>
                </a:path>
                <a:path w="6883400" h="10017125">
                  <a:moveTo>
                    <a:pt x="6883323" y="6594348"/>
                  </a:moveTo>
                  <a:lnTo>
                    <a:pt x="6883323" y="6560438"/>
                  </a:lnTo>
                  <a:lnTo>
                    <a:pt x="6880910" y="6561074"/>
                  </a:lnTo>
                  <a:lnTo>
                    <a:pt x="6878370" y="6561709"/>
                  </a:lnTo>
                  <a:lnTo>
                    <a:pt x="6875957" y="6562344"/>
                  </a:lnTo>
                  <a:lnTo>
                    <a:pt x="6873290" y="6562598"/>
                  </a:lnTo>
                  <a:lnTo>
                    <a:pt x="6870750" y="6562979"/>
                  </a:lnTo>
                  <a:lnTo>
                    <a:pt x="6868083" y="6563233"/>
                  </a:lnTo>
                  <a:lnTo>
                    <a:pt x="6865670" y="6563233"/>
                  </a:lnTo>
                  <a:lnTo>
                    <a:pt x="6862876" y="6563233"/>
                  </a:lnTo>
                  <a:lnTo>
                    <a:pt x="6860463" y="6563233"/>
                  </a:lnTo>
                  <a:lnTo>
                    <a:pt x="6857669" y="6562979"/>
                  </a:lnTo>
                  <a:lnTo>
                    <a:pt x="6855256" y="6562598"/>
                  </a:lnTo>
                  <a:lnTo>
                    <a:pt x="6852462" y="6562344"/>
                  </a:lnTo>
                  <a:lnTo>
                    <a:pt x="6850049" y="6561709"/>
                  </a:lnTo>
                  <a:lnTo>
                    <a:pt x="6847636" y="6561074"/>
                  </a:lnTo>
                  <a:lnTo>
                    <a:pt x="6845223" y="6560184"/>
                  </a:lnTo>
                  <a:lnTo>
                    <a:pt x="6842810" y="6559550"/>
                  </a:lnTo>
                  <a:lnTo>
                    <a:pt x="6840651" y="6558661"/>
                  </a:lnTo>
                  <a:lnTo>
                    <a:pt x="6838492" y="6557391"/>
                  </a:lnTo>
                  <a:lnTo>
                    <a:pt x="6836333" y="6556248"/>
                  </a:lnTo>
                  <a:lnTo>
                    <a:pt x="6834174" y="6554978"/>
                  </a:lnTo>
                  <a:lnTo>
                    <a:pt x="6832396" y="6553454"/>
                  </a:lnTo>
                  <a:lnTo>
                    <a:pt x="6830618" y="6552311"/>
                  </a:lnTo>
                  <a:lnTo>
                    <a:pt x="6828713" y="6550786"/>
                  </a:lnTo>
                  <a:lnTo>
                    <a:pt x="6827189" y="6548882"/>
                  </a:lnTo>
                  <a:lnTo>
                    <a:pt x="6825665" y="6547104"/>
                  </a:lnTo>
                  <a:lnTo>
                    <a:pt x="6824522" y="6545199"/>
                  </a:lnTo>
                  <a:lnTo>
                    <a:pt x="6823252" y="6543167"/>
                  </a:lnTo>
                  <a:lnTo>
                    <a:pt x="6822363" y="6541008"/>
                  </a:lnTo>
                  <a:lnTo>
                    <a:pt x="6821728" y="6538849"/>
                  </a:lnTo>
                  <a:lnTo>
                    <a:pt x="6820839" y="6536436"/>
                  </a:lnTo>
                  <a:lnTo>
                    <a:pt x="6820458" y="6534023"/>
                  </a:lnTo>
                  <a:lnTo>
                    <a:pt x="6820204" y="6531229"/>
                  </a:lnTo>
                  <a:lnTo>
                    <a:pt x="6820458" y="6528434"/>
                  </a:lnTo>
                  <a:lnTo>
                    <a:pt x="6821093" y="6526022"/>
                  </a:lnTo>
                  <a:lnTo>
                    <a:pt x="6826046" y="6515100"/>
                  </a:lnTo>
                  <a:lnTo>
                    <a:pt x="6827189" y="6513195"/>
                  </a:lnTo>
                  <a:lnTo>
                    <a:pt x="6829094" y="6511671"/>
                  </a:lnTo>
                  <a:lnTo>
                    <a:pt x="6830618" y="6509893"/>
                  </a:lnTo>
                  <a:lnTo>
                    <a:pt x="6832396" y="6508623"/>
                  </a:lnTo>
                  <a:lnTo>
                    <a:pt x="6834174" y="6507099"/>
                  </a:lnTo>
                  <a:lnTo>
                    <a:pt x="6836333" y="6505956"/>
                  </a:lnTo>
                  <a:lnTo>
                    <a:pt x="6838492" y="6505067"/>
                  </a:lnTo>
                  <a:lnTo>
                    <a:pt x="6840651" y="6504051"/>
                  </a:lnTo>
                  <a:lnTo>
                    <a:pt x="6857415" y="6499860"/>
                  </a:lnTo>
                  <a:lnTo>
                    <a:pt x="6860082" y="6499479"/>
                  </a:lnTo>
                  <a:lnTo>
                    <a:pt x="6862622" y="6499225"/>
                  </a:lnTo>
                  <a:lnTo>
                    <a:pt x="6865289" y="6499225"/>
                  </a:lnTo>
                  <a:lnTo>
                    <a:pt x="6867702" y="6499225"/>
                  </a:lnTo>
                  <a:lnTo>
                    <a:pt x="6870496" y="6499225"/>
                  </a:lnTo>
                  <a:lnTo>
                    <a:pt x="6872909" y="6499479"/>
                  </a:lnTo>
                  <a:lnTo>
                    <a:pt x="6875703" y="6499860"/>
                  </a:lnTo>
                  <a:lnTo>
                    <a:pt x="6878116" y="6500114"/>
                  </a:lnTo>
                  <a:lnTo>
                    <a:pt x="6880910" y="6500495"/>
                  </a:lnTo>
                  <a:lnTo>
                    <a:pt x="6883323" y="6500749"/>
                  </a:lnTo>
                  <a:lnTo>
                    <a:pt x="6883323" y="6468999"/>
                  </a:lnTo>
                </a:path>
                <a:path w="6883400" h="10017125">
                  <a:moveTo>
                    <a:pt x="6797598" y="6594348"/>
                  </a:moveTo>
                  <a:lnTo>
                    <a:pt x="6797598" y="6468999"/>
                  </a:lnTo>
                </a:path>
                <a:path w="6883400" h="10017125">
                  <a:moveTo>
                    <a:pt x="6883323" y="6722363"/>
                  </a:moveTo>
                  <a:lnTo>
                    <a:pt x="6883323" y="6687566"/>
                  </a:lnTo>
                  <a:lnTo>
                    <a:pt x="6880910" y="6688455"/>
                  </a:lnTo>
                  <a:lnTo>
                    <a:pt x="6878370" y="6689090"/>
                  </a:lnTo>
                  <a:lnTo>
                    <a:pt x="6875957" y="6689471"/>
                  </a:lnTo>
                  <a:lnTo>
                    <a:pt x="6873290" y="6689979"/>
                  </a:lnTo>
                  <a:lnTo>
                    <a:pt x="6870750" y="6690359"/>
                  </a:lnTo>
                  <a:lnTo>
                    <a:pt x="6868083" y="6690359"/>
                  </a:lnTo>
                  <a:lnTo>
                    <a:pt x="6865670" y="6690613"/>
                  </a:lnTo>
                  <a:lnTo>
                    <a:pt x="6862876" y="6690613"/>
                  </a:lnTo>
                  <a:lnTo>
                    <a:pt x="6860463" y="6690359"/>
                  </a:lnTo>
                  <a:lnTo>
                    <a:pt x="6857669" y="6690359"/>
                  </a:lnTo>
                  <a:lnTo>
                    <a:pt x="6855256" y="6689725"/>
                  </a:lnTo>
                  <a:lnTo>
                    <a:pt x="6852462" y="6689471"/>
                  </a:lnTo>
                  <a:lnTo>
                    <a:pt x="6850049" y="6688836"/>
                  </a:lnTo>
                  <a:lnTo>
                    <a:pt x="6847636" y="6688201"/>
                  </a:lnTo>
                  <a:lnTo>
                    <a:pt x="6845223" y="6687566"/>
                  </a:lnTo>
                  <a:lnTo>
                    <a:pt x="6842810" y="6686677"/>
                  </a:lnTo>
                  <a:lnTo>
                    <a:pt x="6840651" y="6685788"/>
                  </a:lnTo>
                  <a:lnTo>
                    <a:pt x="6838492" y="6684518"/>
                  </a:lnTo>
                  <a:lnTo>
                    <a:pt x="6836333" y="6683375"/>
                  </a:lnTo>
                  <a:lnTo>
                    <a:pt x="6834174" y="6682105"/>
                  </a:lnTo>
                  <a:lnTo>
                    <a:pt x="6832396" y="6680581"/>
                  </a:lnTo>
                  <a:lnTo>
                    <a:pt x="6830618" y="6679311"/>
                  </a:lnTo>
                  <a:lnTo>
                    <a:pt x="6821728" y="6665341"/>
                  </a:lnTo>
                  <a:lnTo>
                    <a:pt x="6820839" y="6663182"/>
                  </a:lnTo>
                  <a:lnTo>
                    <a:pt x="6820458" y="6660515"/>
                  </a:lnTo>
                  <a:lnTo>
                    <a:pt x="6820204" y="6657721"/>
                  </a:lnTo>
                  <a:lnTo>
                    <a:pt x="6820458" y="6654927"/>
                  </a:lnTo>
                  <a:lnTo>
                    <a:pt x="6821093" y="6652513"/>
                  </a:lnTo>
                  <a:lnTo>
                    <a:pt x="6821728" y="6649847"/>
                  </a:lnTo>
                  <a:lnTo>
                    <a:pt x="6822617" y="6647688"/>
                  </a:lnTo>
                  <a:lnTo>
                    <a:pt x="6823506" y="6645275"/>
                  </a:lnTo>
                  <a:lnTo>
                    <a:pt x="6824776" y="6643116"/>
                  </a:lnTo>
                  <a:lnTo>
                    <a:pt x="6826046" y="6641211"/>
                  </a:lnTo>
                  <a:lnTo>
                    <a:pt x="6827189" y="6639433"/>
                  </a:lnTo>
                  <a:lnTo>
                    <a:pt x="6829094" y="6637655"/>
                  </a:lnTo>
                  <a:lnTo>
                    <a:pt x="6838492" y="6630924"/>
                  </a:lnTo>
                  <a:lnTo>
                    <a:pt x="6840651" y="6630034"/>
                  </a:lnTo>
                  <a:lnTo>
                    <a:pt x="6842810" y="6628765"/>
                  </a:lnTo>
                  <a:lnTo>
                    <a:pt x="6845223" y="6628130"/>
                  </a:lnTo>
                  <a:lnTo>
                    <a:pt x="6847382" y="6627241"/>
                  </a:lnTo>
                  <a:lnTo>
                    <a:pt x="6849795" y="6626606"/>
                  </a:lnTo>
                  <a:lnTo>
                    <a:pt x="6852208" y="6626352"/>
                  </a:lnTo>
                  <a:lnTo>
                    <a:pt x="6855002" y="6625717"/>
                  </a:lnTo>
                  <a:lnTo>
                    <a:pt x="6857415" y="6625463"/>
                  </a:lnTo>
                  <a:lnTo>
                    <a:pt x="6860082" y="6625463"/>
                  </a:lnTo>
                  <a:lnTo>
                    <a:pt x="6862622" y="6625082"/>
                  </a:lnTo>
                  <a:lnTo>
                    <a:pt x="6865289" y="6625082"/>
                  </a:lnTo>
                  <a:lnTo>
                    <a:pt x="6867702" y="6625082"/>
                  </a:lnTo>
                  <a:lnTo>
                    <a:pt x="6870496" y="6625082"/>
                  </a:lnTo>
                  <a:lnTo>
                    <a:pt x="6872909" y="6625463"/>
                  </a:lnTo>
                  <a:lnTo>
                    <a:pt x="6875703" y="6625463"/>
                  </a:lnTo>
                  <a:lnTo>
                    <a:pt x="6878116" y="6625971"/>
                  </a:lnTo>
                  <a:lnTo>
                    <a:pt x="6880910" y="6625971"/>
                  </a:lnTo>
                  <a:lnTo>
                    <a:pt x="6883323" y="6626606"/>
                  </a:lnTo>
                  <a:lnTo>
                    <a:pt x="6883323" y="6594348"/>
                  </a:lnTo>
                </a:path>
                <a:path w="6883400" h="10017125">
                  <a:moveTo>
                    <a:pt x="6797598" y="6722363"/>
                  </a:moveTo>
                  <a:lnTo>
                    <a:pt x="6797598" y="6594348"/>
                  </a:lnTo>
                </a:path>
                <a:path w="6883400" h="10017125">
                  <a:moveTo>
                    <a:pt x="6883323" y="6850380"/>
                  </a:moveTo>
                  <a:lnTo>
                    <a:pt x="6883323" y="6815963"/>
                  </a:lnTo>
                  <a:lnTo>
                    <a:pt x="6880910" y="6816471"/>
                  </a:lnTo>
                  <a:lnTo>
                    <a:pt x="6878370" y="6817106"/>
                  </a:lnTo>
                  <a:lnTo>
                    <a:pt x="6875957" y="6817741"/>
                  </a:lnTo>
                  <a:lnTo>
                    <a:pt x="6873290" y="6817995"/>
                  </a:lnTo>
                  <a:lnTo>
                    <a:pt x="6870750" y="6818376"/>
                  </a:lnTo>
                  <a:lnTo>
                    <a:pt x="6868083" y="6818376"/>
                  </a:lnTo>
                  <a:lnTo>
                    <a:pt x="6865670" y="6818630"/>
                  </a:lnTo>
                  <a:lnTo>
                    <a:pt x="6862876" y="6818630"/>
                  </a:lnTo>
                  <a:lnTo>
                    <a:pt x="6860463" y="6818376"/>
                  </a:lnTo>
                  <a:lnTo>
                    <a:pt x="6857669" y="6818376"/>
                  </a:lnTo>
                  <a:lnTo>
                    <a:pt x="6855256" y="6817995"/>
                  </a:lnTo>
                  <a:lnTo>
                    <a:pt x="6852462" y="6817486"/>
                  </a:lnTo>
                  <a:lnTo>
                    <a:pt x="6850049" y="6816852"/>
                  </a:lnTo>
                  <a:lnTo>
                    <a:pt x="6847636" y="6816217"/>
                  </a:lnTo>
                  <a:lnTo>
                    <a:pt x="6845223" y="6815582"/>
                  </a:lnTo>
                  <a:lnTo>
                    <a:pt x="6842810" y="6814693"/>
                  </a:lnTo>
                  <a:lnTo>
                    <a:pt x="6840651" y="6813804"/>
                  </a:lnTo>
                  <a:lnTo>
                    <a:pt x="6838492" y="6812534"/>
                  </a:lnTo>
                  <a:lnTo>
                    <a:pt x="6836333" y="6811391"/>
                  </a:lnTo>
                  <a:lnTo>
                    <a:pt x="6834174" y="6810121"/>
                  </a:lnTo>
                  <a:lnTo>
                    <a:pt x="6832396" y="6808597"/>
                  </a:lnTo>
                  <a:lnTo>
                    <a:pt x="6830618" y="6807327"/>
                  </a:lnTo>
                  <a:lnTo>
                    <a:pt x="6828713" y="6805549"/>
                  </a:lnTo>
                  <a:lnTo>
                    <a:pt x="6827189" y="6804025"/>
                  </a:lnTo>
                  <a:lnTo>
                    <a:pt x="6825665" y="6802247"/>
                  </a:lnTo>
                  <a:lnTo>
                    <a:pt x="6824522" y="6800088"/>
                  </a:lnTo>
                  <a:lnTo>
                    <a:pt x="6823252" y="6797929"/>
                  </a:lnTo>
                  <a:lnTo>
                    <a:pt x="6822363" y="6795770"/>
                  </a:lnTo>
                  <a:lnTo>
                    <a:pt x="6821728" y="6793357"/>
                  </a:lnTo>
                  <a:lnTo>
                    <a:pt x="6820839" y="6791198"/>
                  </a:lnTo>
                  <a:lnTo>
                    <a:pt x="6820458" y="6788531"/>
                  </a:lnTo>
                  <a:lnTo>
                    <a:pt x="6820204" y="6785991"/>
                  </a:lnTo>
                  <a:lnTo>
                    <a:pt x="6820458" y="6782943"/>
                  </a:lnTo>
                  <a:lnTo>
                    <a:pt x="6821093" y="6780530"/>
                  </a:lnTo>
                  <a:lnTo>
                    <a:pt x="6821728" y="6778117"/>
                  </a:lnTo>
                  <a:lnTo>
                    <a:pt x="6822617" y="6775704"/>
                  </a:lnTo>
                  <a:lnTo>
                    <a:pt x="6823506" y="6773291"/>
                  </a:lnTo>
                  <a:lnTo>
                    <a:pt x="6824776" y="6771132"/>
                  </a:lnTo>
                  <a:lnTo>
                    <a:pt x="6826046" y="6769227"/>
                  </a:lnTo>
                  <a:lnTo>
                    <a:pt x="6827189" y="6767449"/>
                  </a:lnTo>
                  <a:lnTo>
                    <a:pt x="6829094" y="6765671"/>
                  </a:lnTo>
                  <a:lnTo>
                    <a:pt x="6840651" y="6758051"/>
                  </a:lnTo>
                  <a:lnTo>
                    <a:pt x="6842810" y="6756781"/>
                  </a:lnTo>
                  <a:lnTo>
                    <a:pt x="6845223" y="6756146"/>
                  </a:lnTo>
                  <a:lnTo>
                    <a:pt x="6847382" y="6755257"/>
                  </a:lnTo>
                  <a:lnTo>
                    <a:pt x="6849795" y="6754622"/>
                  </a:lnTo>
                  <a:lnTo>
                    <a:pt x="6852208" y="6754368"/>
                  </a:lnTo>
                  <a:lnTo>
                    <a:pt x="6855002" y="6753733"/>
                  </a:lnTo>
                  <a:lnTo>
                    <a:pt x="6857415" y="6753479"/>
                  </a:lnTo>
                  <a:lnTo>
                    <a:pt x="6860082" y="6753479"/>
                  </a:lnTo>
                  <a:lnTo>
                    <a:pt x="6862622" y="6753098"/>
                  </a:lnTo>
                  <a:lnTo>
                    <a:pt x="6865289" y="6753098"/>
                  </a:lnTo>
                  <a:lnTo>
                    <a:pt x="6867702" y="6753098"/>
                  </a:lnTo>
                  <a:lnTo>
                    <a:pt x="6870496" y="6753098"/>
                  </a:lnTo>
                  <a:lnTo>
                    <a:pt x="6872909" y="6753479"/>
                  </a:lnTo>
                  <a:lnTo>
                    <a:pt x="6875703" y="6753479"/>
                  </a:lnTo>
                  <a:lnTo>
                    <a:pt x="6878116" y="6753986"/>
                  </a:lnTo>
                  <a:lnTo>
                    <a:pt x="6880910" y="6754368"/>
                  </a:lnTo>
                  <a:lnTo>
                    <a:pt x="6883323" y="6754622"/>
                  </a:lnTo>
                  <a:lnTo>
                    <a:pt x="6883323" y="6722363"/>
                  </a:lnTo>
                </a:path>
                <a:path w="6883400" h="10017125">
                  <a:moveTo>
                    <a:pt x="6797598" y="6850380"/>
                  </a:moveTo>
                  <a:lnTo>
                    <a:pt x="6797598" y="6722363"/>
                  </a:lnTo>
                </a:path>
                <a:path w="6883400" h="10017125">
                  <a:moveTo>
                    <a:pt x="6883323" y="6978396"/>
                  </a:moveTo>
                  <a:lnTo>
                    <a:pt x="6883323" y="6943979"/>
                  </a:lnTo>
                  <a:lnTo>
                    <a:pt x="6880910" y="6944486"/>
                  </a:lnTo>
                  <a:lnTo>
                    <a:pt x="6878370" y="6945122"/>
                  </a:lnTo>
                  <a:lnTo>
                    <a:pt x="6875957" y="6945757"/>
                  </a:lnTo>
                  <a:lnTo>
                    <a:pt x="6873290" y="6946011"/>
                  </a:lnTo>
                  <a:lnTo>
                    <a:pt x="6870750" y="6946392"/>
                  </a:lnTo>
                  <a:lnTo>
                    <a:pt x="6868083" y="6946646"/>
                  </a:lnTo>
                  <a:lnTo>
                    <a:pt x="6865670" y="6946646"/>
                  </a:lnTo>
                  <a:lnTo>
                    <a:pt x="6862876" y="6946646"/>
                  </a:lnTo>
                  <a:lnTo>
                    <a:pt x="6860463" y="6946646"/>
                  </a:lnTo>
                  <a:lnTo>
                    <a:pt x="6857669" y="6946392"/>
                  </a:lnTo>
                  <a:lnTo>
                    <a:pt x="6855256" y="6946011"/>
                  </a:lnTo>
                  <a:lnTo>
                    <a:pt x="6852462" y="6945503"/>
                  </a:lnTo>
                  <a:lnTo>
                    <a:pt x="6850049" y="6944868"/>
                  </a:lnTo>
                  <a:lnTo>
                    <a:pt x="6847636" y="6944233"/>
                  </a:lnTo>
                  <a:lnTo>
                    <a:pt x="6845223" y="6943598"/>
                  </a:lnTo>
                  <a:lnTo>
                    <a:pt x="6842810" y="6942709"/>
                  </a:lnTo>
                  <a:lnTo>
                    <a:pt x="6840651" y="6941820"/>
                  </a:lnTo>
                  <a:lnTo>
                    <a:pt x="6838492" y="6940931"/>
                  </a:lnTo>
                  <a:lnTo>
                    <a:pt x="6836333" y="6939407"/>
                  </a:lnTo>
                  <a:lnTo>
                    <a:pt x="6834174" y="6938136"/>
                  </a:lnTo>
                  <a:lnTo>
                    <a:pt x="6832396" y="6936867"/>
                  </a:lnTo>
                  <a:lnTo>
                    <a:pt x="6824522" y="6928104"/>
                  </a:lnTo>
                  <a:lnTo>
                    <a:pt x="6823252" y="6925945"/>
                  </a:lnTo>
                  <a:lnTo>
                    <a:pt x="6822363" y="6923786"/>
                  </a:lnTo>
                  <a:lnTo>
                    <a:pt x="6821728" y="6921373"/>
                  </a:lnTo>
                  <a:lnTo>
                    <a:pt x="6820839" y="6919213"/>
                  </a:lnTo>
                  <a:lnTo>
                    <a:pt x="6820458" y="6916547"/>
                  </a:lnTo>
                  <a:lnTo>
                    <a:pt x="6820204" y="6914007"/>
                  </a:lnTo>
                  <a:lnTo>
                    <a:pt x="6820458" y="6911340"/>
                  </a:lnTo>
                  <a:lnTo>
                    <a:pt x="6821093" y="6908546"/>
                  </a:lnTo>
                  <a:lnTo>
                    <a:pt x="6821728" y="6906133"/>
                  </a:lnTo>
                  <a:lnTo>
                    <a:pt x="6822617" y="6903720"/>
                  </a:lnTo>
                  <a:lnTo>
                    <a:pt x="6823506" y="6901307"/>
                  </a:lnTo>
                  <a:lnTo>
                    <a:pt x="6824776" y="6899402"/>
                  </a:lnTo>
                  <a:lnTo>
                    <a:pt x="6826046" y="6897243"/>
                  </a:lnTo>
                  <a:lnTo>
                    <a:pt x="6827189" y="6895465"/>
                  </a:lnTo>
                  <a:lnTo>
                    <a:pt x="6829094" y="6893686"/>
                  </a:lnTo>
                  <a:lnTo>
                    <a:pt x="6830618" y="6892163"/>
                  </a:lnTo>
                  <a:lnTo>
                    <a:pt x="6832396" y="6890638"/>
                  </a:lnTo>
                  <a:lnTo>
                    <a:pt x="6834174" y="6889369"/>
                  </a:lnTo>
                  <a:lnTo>
                    <a:pt x="6836333" y="6888099"/>
                  </a:lnTo>
                  <a:lnTo>
                    <a:pt x="6838492" y="6886956"/>
                  </a:lnTo>
                  <a:lnTo>
                    <a:pt x="6840651" y="6886067"/>
                  </a:lnTo>
                  <a:lnTo>
                    <a:pt x="6842810" y="6885051"/>
                  </a:lnTo>
                  <a:lnTo>
                    <a:pt x="6845223" y="6884161"/>
                  </a:lnTo>
                  <a:lnTo>
                    <a:pt x="6847382" y="6883527"/>
                  </a:lnTo>
                  <a:lnTo>
                    <a:pt x="6849795" y="6883019"/>
                  </a:lnTo>
                  <a:lnTo>
                    <a:pt x="6852208" y="6882384"/>
                  </a:lnTo>
                  <a:lnTo>
                    <a:pt x="6855002" y="6881749"/>
                  </a:lnTo>
                  <a:lnTo>
                    <a:pt x="6857415" y="6881495"/>
                  </a:lnTo>
                  <a:lnTo>
                    <a:pt x="6860082" y="6881495"/>
                  </a:lnTo>
                  <a:lnTo>
                    <a:pt x="6862622" y="6881113"/>
                  </a:lnTo>
                  <a:lnTo>
                    <a:pt x="6865289" y="6881113"/>
                  </a:lnTo>
                  <a:lnTo>
                    <a:pt x="6867702" y="6881113"/>
                  </a:lnTo>
                  <a:lnTo>
                    <a:pt x="6870496" y="6881113"/>
                  </a:lnTo>
                  <a:lnTo>
                    <a:pt x="6872909" y="6881495"/>
                  </a:lnTo>
                  <a:lnTo>
                    <a:pt x="6875703" y="6881495"/>
                  </a:lnTo>
                  <a:lnTo>
                    <a:pt x="6878116" y="6882003"/>
                  </a:lnTo>
                  <a:lnTo>
                    <a:pt x="6880910" y="6882384"/>
                  </a:lnTo>
                  <a:lnTo>
                    <a:pt x="6883323" y="6882638"/>
                  </a:lnTo>
                  <a:lnTo>
                    <a:pt x="6883323" y="6850380"/>
                  </a:lnTo>
                </a:path>
                <a:path w="6883400" h="10017125">
                  <a:moveTo>
                    <a:pt x="6797598" y="6978396"/>
                  </a:moveTo>
                  <a:lnTo>
                    <a:pt x="6797598" y="6850380"/>
                  </a:lnTo>
                </a:path>
                <a:path w="6883400" h="10017125">
                  <a:moveTo>
                    <a:pt x="6883323" y="7106411"/>
                  </a:moveTo>
                  <a:lnTo>
                    <a:pt x="6883323" y="7071995"/>
                  </a:lnTo>
                  <a:lnTo>
                    <a:pt x="6880910" y="7072503"/>
                  </a:lnTo>
                  <a:lnTo>
                    <a:pt x="6878370" y="7073138"/>
                  </a:lnTo>
                  <a:lnTo>
                    <a:pt x="6875957" y="7073773"/>
                  </a:lnTo>
                  <a:lnTo>
                    <a:pt x="6873290" y="7074027"/>
                  </a:lnTo>
                  <a:lnTo>
                    <a:pt x="6870750" y="7074408"/>
                  </a:lnTo>
                  <a:lnTo>
                    <a:pt x="6868083" y="7074661"/>
                  </a:lnTo>
                  <a:lnTo>
                    <a:pt x="6865670" y="7074661"/>
                  </a:lnTo>
                  <a:lnTo>
                    <a:pt x="6862876" y="7074661"/>
                  </a:lnTo>
                  <a:lnTo>
                    <a:pt x="6860463" y="7074661"/>
                  </a:lnTo>
                  <a:lnTo>
                    <a:pt x="6857669" y="7074408"/>
                  </a:lnTo>
                  <a:lnTo>
                    <a:pt x="6855256" y="7074027"/>
                  </a:lnTo>
                  <a:lnTo>
                    <a:pt x="6852462" y="7073773"/>
                  </a:lnTo>
                  <a:lnTo>
                    <a:pt x="6850049" y="7073138"/>
                  </a:lnTo>
                  <a:lnTo>
                    <a:pt x="6847636" y="7072249"/>
                  </a:lnTo>
                  <a:lnTo>
                    <a:pt x="6845223" y="7071613"/>
                  </a:lnTo>
                  <a:lnTo>
                    <a:pt x="6830618" y="7063359"/>
                  </a:lnTo>
                  <a:lnTo>
                    <a:pt x="6828713" y="7061834"/>
                  </a:lnTo>
                  <a:lnTo>
                    <a:pt x="6827189" y="7060057"/>
                  </a:lnTo>
                  <a:lnTo>
                    <a:pt x="6825665" y="7058279"/>
                  </a:lnTo>
                  <a:lnTo>
                    <a:pt x="6824522" y="7056120"/>
                  </a:lnTo>
                  <a:lnTo>
                    <a:pt x="6823252" y="7053961"/>
                  </a:lnTo>
                  <a:lnTo>
                    <a:pt x="6822363" y="7051802"/>
                  </a:lnTo>
                  <a:lnTo>
                    <a:pt x="6821728" y="7049643"/>
                  </a:lnTo>
                  <a:lnTo>
                    <a:pt x="6820839" y="7047230"/>
                  </a:lnTo>
                  <a:lnTo>
                    <a:pt x="6820458" y="7044563"/>
                  </a:lnTo>
                  <a:lnTo>
                    <a:pt x="6820204" y="7042023"/>
                  </a:lnTo>
                  <a:lnTo>
                    <a:pt x="6824776" y="7027418"/>
                  </a:lnTo>
                  <a:lnTo>
                    <a:pt x="6826046" y="7025259"/>
                  </a:lnTo>
                  <a:lnTo>
                    <a:pt x="6827189" y="7023481"/>
                  </a:lnTo>
                  <a:lnTo>
                    <a:pt x="6829094" y="7021957"/>
                  </a:lnTo>
                  <a:lnTo>
                    <a:pt x="6830618" y="7020179"/>
                  </a:lnTo>
                  <a:lnTo>
                    <a:pt x="6840651" y="7014083"/>
                  </a:lnTo>
                  <a:lnTo>
                    <a:pt x="6842810" y="7013067"/>
                  </a:lnTo>
                  <a:lnTo>
                    <a:pt x="6845223" y="7012178"/>
                  </a:lnTo>
                  <a:lnTo>
                    <a:pt x="6847382" y="7011543"/>
                  </a:lnTo>
                  <a:lnTo>
                    <a:pt x="6849795" y="7011034"/>
                  </a:lnTo>
                  <a:lnTo>
                    <a:pt x="6852208" y="7010400"/>
                  </a:lnTo>
                  <a:lnTo>
                    <a:pt x="6855002" y="7010019"/>
                  </a:lnTo>
                  <a:lnTo>
                    <a:pt x="6857415" y="7009765"/>
                  </a:lnTo>
                  <a:lnTo>
                    <a:pt x="6860082" y="7009511"/>
                  </a:lnTo>
                  <a:lnTo>
                    <a:pt x="6862622" y="7009130"/>
                  </a:lnTo>
                  <a:lnTo>
                    <a:pt x="6865289" y="7009130"/>
                  </a:lnTo>
                  <a:lnTo>
                    <a:pt x="6867702" y="7009130"/>
                  </a:lnTo>
                  <a:lnTo>
                    <a:pt x="6870496" y="7009130"/>
                  </a:lnTo>
                  <a:lnTo>
                    <a:pt x="6872909" y="7009511"/>
                  </a:lnTo>
                  <a:lnTo>
                    <a:pt x="6875703" y="7009765"/>
                  </a:lnTo>
                  <a:lnTo>
                    <a:pt x="6878116" y="7010019"/>
                  </a:lnTo>
                  <a:lnTo>
                    <a:pt x="6880910" y="7010400"/>
                  </a:lnTo>
                  <a:lnTo>
                    <a:pt x="6883323" y="7010654"/>
                  </a:lnTo>
                  <a:lnTo>
                    <a:pt x="6883323" y="6978396"/>
                  </a:lnTo>
                </a:path>
                <a:path w="6883400" h="10017125">
                  <a:moveTo>
                    <a:pt x="6797598" y="7106411"/>
                  </a:moveTo>
                  <a:lnTo>
                    <a:pt x="6797598" y="6978396"/>
                  </a:lnTo>
                </a:path>
                <a:path w="6883400" h="10017125">
                  <a:moveTo>
                    <a:pt x="6883323" y="7234428"/>
                  </a:moveTo>
                  <a:lnTo>
                    <a:pt x="6883323" y="7200011"/>
                  </a:lnTo>
                  <a:lnTo>
                    <a:pt x="6880910" y="7200519"/>
                  </a:lnTo>
                  <a:lnTo>
                    <a:pt x="6878370" y="7201154"/>
                  </a:lnTo>
                  <a:lnTo>
                    <a:pt x="6875957" y="7201789"/>
                  </a:lnTo>
                  <a:lnTo>
                    <a:pt x="6873290" y="7202043"/>
                  </a:lnTo>
                  <a:lnTo>
                    <a:pt x="6870750" y="7202424"/>
                  </a:lnTo>
                  <a:lnTo>
                    <a:pt x="6868083" y="7202678"/>
                  </a:lnTo>
                  <a:lnTo>
                    <a:pt x="6865670" y="7202678"/>
                  </a:lnTo>
                  <a:lnTo>
                    <a:pt x="6862876" y="7202678"/>
                  </a:lnTo>
                  <a:lnTo>
                    <a:pt x="6860463" y="7202678"/>
                  </a:lnTo>
                  <a:lnTo>
                    <a:pt x="6857669" y="7202424"/>
                  </a:lnTo>
                  <a:lnTo>
                    <a:pt x="6855256" y="7202043"/>
                  </a:lnTo>
                  <a:lnTo>
                    <a:pt x="6852462" y="7201789"/>
                  </a:lnTo>
                  <a:lnTo>
                    <a:pt x="6850049" y="7201154"/>
                  </a:lnTo>
                  <a:lnTo>
                    <a:pt x="6847636" y="7200519"/>
                  </a:lnTo>
                  <a:lnTo>
                    <a:pt x="6845223" y="7199630"/>
                  </a:lnTo>
                  <a:lnTo>
                    <a:pt x="6842810" y="7198741"/>
                  </a:lnTo>
                  <a:lnTo>
                    <a:pt x="6840651" y="7197852"/>
                  </a:lnTo>
                  <a:lnTo>
                    <a:pt x="6838492" y="7196963"/>
                  </a:lnTo>
                  <a:lnTo>
                    <a:pt x="6836333" y="7195693"/>
                  </a:lnTo>
                  <a:lnTo>
                    <a:pt x="6834174" y="7194423"/>
                  </a:lnTo>
                  <a:lnTo>
                    <a:pt x="6832396" y="7192899"/>
                  </a:lnTo>
                  <a:lnTo>
                    <a:pt x="6830618" y="7191375"/>
                  </a:lnTo>
                  <a:lnTo>
                    <a:pt x="6828713" y="7189851"/>
                  </a:lnTo>
                  <a:lnTo>
                    <a:pt x="6827189" y="7188073"/>
                  </a:lnTo>
                  <a:lnTo>
                    <a:pt x="6825665" y="7186295"/>
                  </a:lnTo>
                  <a:lnTo>
                    <a:pt x="6824522" y="7184136"/>
                  </a:lnTo>
                  <a:lnTo>
                    <a:pt x="6823252" y="7182231"/>
                  </a:lnTo>
                  <a:lnTo>
                    <a:pt x="6822363" y="7179818"/>
                  </a:lnTo>
                  <a:lnTo>
                    <a:pt x="6821728" y="7177659"/>
                  </a:lnTo>
                  <a:lnTo>
                    <a:pt x="6820839" y="7175246"/>
                  </a:lnTo>
                  <a:lnTo>
                    <a:pt x="6820458" y="7172833"/>
                  </a:lnTo>
                  <a:lnTo>
                    <a:pt x="6820204" y="7170039"/>
                  </a:lnTo>
                  <a:lnTo>
                    <a:pt x="6820458" y="7167372"/>
                  </a:lnTo>
                  <a:lnTo>
                    <a:pt x="6821093" y="7164578"/>
                  </a:lnTo>
                  <a:lnTo>
                    <a:pt x="6821728" y="7162165"/>
                  </a:lnTo>
                  <a:lnTo>
                    <a:pt x="6822617" y="7159752"/>
                  </a:lnTo>
                  <a:lnTo>
                    <a:pt x="6823506" y="7157593"/>
                  </a:lnTo>
                  <a:lnTo>
                    <a:pt x="6824776" y="7155434"/>
                  </a:lnTo>
                  <a:lnTo>
                    <a:pt x="6826046" y="7153275"/>
                  </a:lnTo>
                  <a:lnTo>
                    <a:pt x="6827189" y="7151497"/>
                  </a:lnTo>
                  <a:lnTo>
                    <a:pt x="6829094" y="7149973"/>
                  </a:lnTo>
                  <a:lnTo>
                    <a:pt x="6830618" y="7148195"/>
                  </a:lnTo>
                  <a:lnTo>
                    <a:pt x="6832396" y="7146925"/>
                  </a:lnTo>
                  <a:lnTo>
                    <a:pt x="6834174" y="7145401"/>
                  </a:lnTo>
                  <a:lnTo>
                    <a:pt x="6836333" y="7144131"/>
                  </a:lnTo>
                  <a:lnTo>
                    <a:pt x="6838492" y="7142988"/>
                  </a:lnTo>
                  <a:lnTo>
                    <a:pt x="6840651" y="7142099"/>
                  </a:lnTo>
                  <a:lnTo>
                    <a:pt x="6842810" y="7141083"/>
                  </a:lnTo>
                  <a:lnTo>
                    <a:pt x="6845223" y="7140194"/>
                  </a:lnTo>
                  <a:lnTo>
                    <a:pt x="6847382" y="7139559"/>
                  </a:lnTo>
                  <a:lnTo>
                    <a:pt x="6849795" y="7139051"/>
                  </a:lnTo>
                  <a:lnTo>
                    <a:pt x="6852208" y="7138416"/>
                  </a:lnTo>
                  <a:lnTo>
                    <a:pt x="6855002" y="7138034"/>
                  </a:lnTo>
                  <a:lnTo>
                    <a:pt x="6857415" y="7137781"/>
                  </a:lnTo>
                  <a:lnTo>
                    <a:pt x="6860082" y="7137527"/>
                  </a:lnTo>
                  <a:lnTo>
                    <a:pt x="6862622" y="7137146"/>
                  </a:lnTo>
                  <a:lnTo>
                    <a:pt x="6865289" y="7137146"/>
                  </a:lnTo>
                  <a:lnTo>
                    <a:pt x="6867702" y="7137146"/>
                  </a:lnTo>
                  <a:lnTo>
                    <a:pt x="6870496" y="7137146"/>
                  </a:lnTo>
                  <a:lnTo>
                    <a:pt x="6872909" y="7137527"/>
                  </a:lnTo>
                  <a:lnTo>
                    <a:pt x="6875703" y="7137781"/>
                  </a:lnTo>
                  <a:lnTo>
                    <a:pt x="6878116" y="7138034"/>
                  </a:lnTo>
                  <a:lnTo>
                    <a:pt x="6880910" y="7138416"/>
                  </a:lnTo>
                  <a:lnTo>
                    <a:pt x="6883323" y="7139051"/>
                  </a:lnTo>
                  <a:lnTo>
                    <a:pt x="6883323" y="7106411"/>
                  </a:lnTo>
                </a:path>
                <a:path w="6883400" h="10017125">
                  <a:moveTo>
                    <a:pt x="6797598" y="7234428"/>
                  </a:moveTo>
                  <a:lnTo>
                    <a:pt x="6797598" y="7106411"/>
                  </a:lnTo>
                </a:path>
                <a:path w="6883400" h="10017125">
                  <a:moveTo>
                    <a:pt x="6883323" y="7362444"/>
                  </a:moveTo>
                  <a:lnTo>
                    <a:pt x="6883323" y="7328027"/>
                  </a:lnTo>
                  <a:lnTo>
                    <a:pt x="6880910" y="7328534"/>
                  </a:lnTo>
                  <a:lnTo>
                    <a:pt x="6878370" y="7329170"/>
                  </a:lnTo>
                  <a:lnTo>
                    <a:pt x="6875957" y="7329805"/>
                  </a:lnTo>
                  <a:lnTo>
                    <a:pt x="6873290" y="7330059"/>
                  </a:lnTo>
                  <a:lnTo>
                    <a:pt x="6870750" y="7330440"/>
                  </a:lnTo>
                  <a:lnTo>
                    <a:pt x="6868083" y="7330694"/>
                  </a:lnTo>
                  <a:lnTo>
                    <a:pt x="6865670" y="7330694"/>
                  </a:lnTo>
                  <a:lnTo>
                    <a:pt x="6862876" y="7330694"/>
                  </a:lnTo>
                  <a:lnTo>
                    <a:pt x="6860463" y="7330694"/>
                  </a:lnTo>
                  <a:lnTo>
                    <a:pt x="6857669" y="7330440"/>
                  </a:lnTo>
                  <a:lnTo>
                    <a:pt x="6855256" y="7330059"/>
                  </a:lnTo>
                  <a:lnTo>
                    <a:pt x="6852462" y="7329805"/>
                  </a:lnTo>
                  <a:lnTo>
                    <a:pt x="6850049" y="7329170"/>
                  </a:lnTo>
                  <a:lnTo>
                    <a:pt x="6847636" y="7328534"/>
                  </a:lnTo>
                  <a:lnTo>
                    <a:pt x="6845223" y="7327646"/>
                  </a:lnTo>
                  <a:lnTo>
                    <a:pt x="6842810" y="7327011"/>
                  </a:lnTo>
                  <a:lnTo>
                    <a:pt x="6840651" y="7325868"/>
                  </a:lnTo>
                  <a:lnTo>
                    <a:pt x="6838492" y="7324979"/>
                  </a:lnTo>
                  <a:lnTo>
                    <a:pt x="6836333" y="7323709"/>
                  </a:lnTo>
                  <a:lnTo>
                    <a:pt x="6834174" y="7322439"/>
                  </a:lnTo>
                  <a:lnTo>
                    <a:pt x="6832396" y="7320915"/>
                  </a:lnTo>
                  <a:lnTo>
                    <a:pt x="6830618" y="7319391"/>
                  </a:lnTo>
                  <a:lnTo>
                    <a:pt x="6828713" y="7317867"/>
                  </a:lnTo>
                  <a:lnTo>
                    <a:pt x="6827189" y="7316089"/>
                  </a:lnTo>
                  <a:lnTo>
                    <a:pt x="6825665" y="7314311"/>
                  </a:lnTo>
                  <a:lnTo>
                    <a:pt x="6824522" y="7312152"/>
                  </a:lnTo>
                  <a:lnTo>
                    <a:pt x="6823252" y="7310247"/>
                  </a:lnTo>
                  <a:lnTo>
                    <a:pt x="6822363" y="7307834"/>
                  </a:lnTo>
                  <a:lnTo>
                    <a:pt x="6821728" y="7305675"/>
                  </a:lnTo>
                  <a:lnTo>
                    <a:pt x="6820839" y="7303261"/>
                  </a:lnTo>
                  <a:lnTo>
                    <a:pt x="6820458" y="7300849"/>
                  </a:lnTo>
                  <a:lnTo>
                    <a:pt x="6820204" y="7298055"/>
                  </a:lnTo>
                  <a:lnTo>
                    <a:pt x="6820458" y="7295388"/>
                  </a:lnTo>
                  <a:lnTo>
                    <a:pt x="6821093" y="7292594"/>
                  </a:lnTo>
                  <a:lnTo>
                    <a:pt x="6826046" y="7281672"/>
                  </a:lnTo>
                  <a:lnTo>
                    <a:pt x="6827189" y="7279513"/>
                  </a:lnTo>
                  <a:lnTo>
                    <a:pt x="6829094" y="7277989"/>
                  </a:lnTo>
                  <a:lnTo>
                    <a:pt x="6830618" y="7276211"/>
                  </a:lnTo>
                  <a:lnTo>
                    <a:pt x="6832396" y="7274941"/>
                  </a:lnTo>
                  <a:lnTo>
                    <a:pt x="6834174" y="7273417"/>
                  </a:lnTo>
                  <a:lnTo>
                    <a:pt x="6836333" y="7272147"/>
                  </a:lnTo>
                  <a:lnTo>
                    <a:pt x="6838492" y="7271004"/>
                  </a:lnTo>
                  <a:lnTo>
                    <a:pt x="6840651" y="7270115"/>
                  </a:lnTo>
                  <a:lnTo>
                    <a:pt x="6842810" y="7269099"/>
                  </a:lnTo>
                  <a:lnTo>
                    <a:pt x="6845223" y="7268209"/>
                  </a:lnTo>
                  <a:lnTo>
                    <a:pt x="6847382" y="7267575"/>
                  </a:lnTo>
                  <a:lnTo>
                    <a:pt x="6849795" y="7267067"/>
                  </a:lnTo>
                  <a:lnTo>
                    <a:pt x="6852208" y="7266432"/>
                  </a:lnTo>
                  <a:lnTo>
                    <a:pt x="6855002" y="7266051"/>
                  </a:lnTo>
                  <a:lnTo>
                    <a:pt x="6857415" y="7265797"/>
                  </a:lnTo>
                  <a:lnTo>
                    <a:pt x="6860082" y="7265543"/>
                  </a:lnTo>
                  <a:lnTo>
                    <a:pt x="6862622" y="7265543"/>
                  </a:lnTo>
                  <a:lnTo>
                    <a:pt x="6865289" y="7265161"/>
                  </a:lnTo>
                  <a:lnTo>
                    <a:pt x="6867702" y="7265161"/>
                  </a:lnTo>
                  <a:lnTo>
                    <a:pt x="6870496" y="7265543"/>
                  </a:lnTo>
                  <a:lnTo>
                    <a:pt x="6872909" y="7265543"/>
                  </a:lnTo>
                  <a:lnTo>
                    <a:pt x="6875703" y="7265797"/>
                  </a:lnTo>
                  <a:lnTo>
                    <a:pt x="6878116" y="7266051"/>
                  </a:lnTo>
                  <a:lnTo>
                    <a:pt x="6880910" y="7266432"/>
                  </a:lnTo>
                  <a:lnTo>
                    <a:pt x="6883323" y="7267067"/>
                  </a:lnTo>
                  <a:lnTo>
                    <a:pt x="6883323" y="7234428"/>
                  </a:lnTo>
                </a:path>
                <a:path w="6883400" h="10017125">
                  <a:moveTo>
                    <a:pt x="6797598" y="7362444"/>
                  </a:moveTo>
                  <a:lnTo>
                    <a:pt x="6797598" y="7234428"/>
                  </a:lnTo>
                </a:path>
                <a:path w="6883400" h="10017125">
                  <a:moveTo>
                    <a:pt x="6883323" y="7490459"/>
                  </a:moveTo>
                  <a:lnTo>
                    <a:pt x="6883323" y="7456043"/>
                  </a:lnTo>
                  <a:lnTo>
                    <a:pt x="6880910" y="7456551"/>
                  </a:lnTo>
                  <a:lnTo>
                    <a:pt x="6878370" y="7457567"/>
                  </a:lnTo>
                  <a:lnTo>
                    <a:pt x="6875957" y="7457821"/>
                  </a:lnTo>
                  <a:lnTo>
                    <a:pt x="6873290" y="7458075"/>
                  </a:lnTo>
                  <a:lnTo>
                    <a:pt x="6870750" y="7458456"/>
                  </a:lnTo>
                  <a:lnTo>
                    <a:pt x="6868083" y="7458709"/>
                  </a:lnTo>
                  <a:lnTo>
                    <a:pt x="6865670" y="7458709"/>
                  </a:lnTo>
                  <a:lnTo>
                    <a:pt x="6862876" y="7458709"/>
                  </a:lnTo>
                  <a:lnTo>
                    <a:pt x="6860463" y="7458709"/>
                  </a:lnTo>
                  <a:lnTo>
                    <a:pt x="6857669" y="7458456"/>
                  </a:lnTo>
                  <a:lnTo>
                    <a:pt x="6855256" y="7458075"/>
                  </a:lnTo>
                  <a:lnTo>
                    <a:pt x="6852462" y="7457821"/>
                  </a:lnTo>
                  <a:lnTo>
                    <a:pt x="6850049" y="7457186"/>
                  </a:lnTo>
                  <a:lnTo>
                    <a:pt x="6847636" y="7456551"/>
                  </a:lnTo>
                  <a:lnTo>
                    <a:pt x="6845223" y="7456043"/>
                  </a:lnTo>
                  <a:lnTo>
                    <a:pt x="6842810" y="7455027"/>
                  </a:lnTo>
                  <a:lnTo>
                    <a:pt x="6840651" y="7454138"/>
                  </a:lnTo>
                  <a:lnTo>
                    <a:pt x="6838492" y="7452995"/>
                  </a:lnTo>
                  <a:lnTo>
                    <a:pt x="6836333" y="7451725"/>
                  </a:lnTo>
                  <a:lnTo>
                    <a:pt x="6834174" y="7450455"/>
                  </a:lnTo>
                  <a:lnTo>
                    <a:pt x="6832396" y="7448931"/>
                  </a:lnTo>
                  <a:lnTo>
                    <a:pt x="6830618" y="7447407"/>
                  </a:lnTo>
                  <a:lnTo>
                    <a:pt x="6828713" y="7445883"/>
                  </a:lnTo>
                  <a:lnTo>
                    <a:pt x="6827189" y="7444105"/>
                  </a:lnTo>
                  <a:lnTo>
                    <a:pt x="6825665" y="7442327"/>
                  </a:lnTo>
                  <a:lnTo>
                    <a:pt x="6824522" y="7440422"/>
                  </a:lnTo>
                  <a:lnTo>
                    <a:pt x="6823252" y="7438263"/>
                  </a:lnTo>
                  <a:lnTo>
                    <a:pt x="6822363" y="7436231"/>
                  </a:lnTo>
                  <a:lnTo>
                    <a:pt x="6821728" y="7433691"/>
                  </a:lnTo>
                  <a:lnTo>
                    <a:pt x="6820839" y="7431278"/>
                  </a:lnTo>
                  <a:lnTo>
                    <a:pt x="6820458" y="7428865"/>
                  </a:lnTo>
                  <a:lnTo>
                    <a:pt x="6820204" y="7426071"/>
                  </a:lnTo>
                  <a:lnTo>
                    <a:pt x="6826046" y="7409688"/>
                  </a:lnTo>
                  <a:lnTo>
                    <a:pt x="6827189" y="7407529"/>
                  </a:lnTo>
                  <a:lnTo>
                    <a:pt x="6829094" y="7406005"/>
                  </a:lnTo>
                  <a:lnTo>
                    <a:pt x="6830618" y="7404481"/>
                  </a:lnTo>
                  <a:lnTo>
                    <a:pt x="6832396" y="7402957"/>
                  </a:lnTo>
                  <a:lnTo>
                    <a:pt x="6834174" y="7401433"/>
                  </a:lnTo>
                  <a:lnTo>
                    <a:pt x="6836333" y="7400163"/>
                  </a:lnTo>
                  <a:lnTo>
                    <a:pt x="6838492" y="7399020"/>
                  </a:lnTo>
                  <a:lnTo>
                    <a:pt x="6840651" y="7398131"/>
                  </a:lnTo>
                  <a:lnTo>
                    <a:pt x="6842810" y="7397115"/>
                  </a:lnTo>
                  <a:lnTo>
                    <a:pt x="6845223" y="7396607"/>
                  </a:lnTo>
                  <a:lnTo>
                    <a:pt x="6847382" y="7395591"/>
                  </a:lnTo>
                  <a:lnTo>
                    <a:pt x="6849795" y="7395083"/>
                  </a:lnTo>
                  <a:lnTo>
                    <a:pt x="6852208" y="7394702"/>
                  </a:lnTo>
                  <a:lnTo>
                    <a:pt x="6855002" y="7394067"/>
                  </a:lnTo>
                  <a:lnTo>
                    <a:pt x="6857415" y="7393813"/>
                  </a:lnTo>
                  <a:lnTo>
                    <a:pt x="6860082" y="7393559"/>
                  </a:lnTo>
                  <a:lnTo>
                    <a:pt x="6862622" y="7393559"/>
                  </a:lnTo>
                  <a:lnTo>
                    <a:pt x="6865289" y="7393178"/>
                  </a:lnTo>
                  <a:lnTo>
                    <a:pt x="6867702" y="7393178"/>
                  </a:lnTo>
                  <a:lnTo>
                    <a:pt x="6870496" y="7393559"/>
                  </a:lnTo>
                  <a:lnTo>
                    <a:pt x="6872909" y="7393559"/>
                  </a:lnTo>
                  <a:lnTo>
                    <a:pt x="6875703" y="7393813"/>
                  </a:lnTo>
                  <a:lnTo>
                    <a:pt x="6878116" y="7394067"/>
                  </a:lnTo>
                  <a:lnTo>
                    <a:pt x="6880910" y="7394448"/>
                  </a:lnTo>
                  <a:lnTo>
                    <a:pt x="6883323" y="7395083"/>
                  </a:lnTo>
                  <a:lnTo>
                    <a:pt x="6883323" y="7362444"/>
                  </a:lnTo>
                </a:path>
                <a:path w="6883400" h="10017125">
                  <a:moveTo>
                    <a:pt x="6797598" y="7490459"/>
                  </a:moveTo>
                  <a:lnTo>
                    <a:pt x="6797598" y="7362444"/>
                  </a:lnTo>
                </a:path>
                <a:path w="6883400" h="10017125">
                  <a:moveTo>
                    <a:pt x="6883323" y="7618730"/>
                  </a:moveTo>
                  <a:lnTo>
                    <a:pt x="6883323" y="7584059"/>
                  </a:lnTo>
                  <a:lnTo>
                    <a:pt x="6880910" y="7584948"/>
                  </a:lnTo>
                  <a:lnTo>
                    <a:pt x="6878370" y="7585583"/>
                  </a:lnTo>
                  <a:lnTo>
                    <a:pt x="6875957" y="7585836"/>
                  </a:lnTo>
                  <a:lnTo>
                    <a:pt x="6873290" y="7586472"/>
                  </a:lnTo>
                  <a:lnTo>
                    <a:pt x="6870750" y="7586726"/>
                  </a:lnTo>
                  <a:lnTo>
                    <a:pt x="6868083" y="7586726"/>
                  </a:lnTo>
                  <a:lnTo>
                    <a:pt x="6865670" y="7587107"/>
                  </a:lnTo>
                  <a:lnTo>
                    <a:pt x="6862876" y="7587107"/>
                  </a:lnTo>
                  <a:lnTo>
                    <a:pt x="6860463" y="7586726"/>
                  </a:lnTo>
                  <a:lnTo>
                    <a:pt x="6857669" y="7586726"/>
                  </a:lnTo>
                  <a:lnTo>
                    <a:pt x="6855256" y="7586091"/>
                  </a:lnTo>
                  <a:lnTo>
                    <a:pt x="6852462" y="7585836"/>
                  </a:lnTo>
                  <a:lnTo>
                    <a:pt x="6850049" y="7585202"/>
                  </a:lnTo>
                  <a:lnTo>
                    <a:pt x="6847636" y="7584567"/>
                  </a:lnTo>
                  <a:lnTo>
                    <a:pt x="6845223" y="7584059"/>
                  </a:lnTo>
                  <a:lnTo>
                    <a:pt x="6842810" y="7583043"/>
                  </a:lnTo>
                  <a:lnTo>
                    <a:pt x="6840651" y="7582154"/>
                  </a:lnTo>
                  <a:lnTo>
                    <a:pt x="6838492" y="7581011"/>
                  </a:lnTo>
                  <a:lnTo>
                    <a:pt x="6836333" y="7579741"/>
                  </a:lnTo>
                  <a:lnTo>
                    <a:pt x="6834174" y="7578471"/>
                  </a:lnTo>
                  <a:lnTo>
                    <a:pt x="6832396" y="7576947"/>
                  </a:lnTo>
                  <a:lnTo>
                    <a:pt x="6830618" y="7575423"/>
                  </a:lnTo>
                  <a:lnTo>
                    <a:pt x="6828713" y="7573899"/>
                  </a:lnTo>
                  <a:lnTo>
                    <a:pt x="6827189" y="7572121"/>
                  </a:lnTo>
                  <a:lnTo>
                    <a:pt x="6825665" y="7570343"/>
                  </a:lnTo>
                  <a:lnTo>
                    <a:pt x="6824522" y="7568438"/>
                  </a:lnTo>
                  <a:lnTo>
                    <a:pt x="6823252" y="7566279"/>
                  </a:lnTo>
                  <a:lnTo>
                    <a:pt x="6822363" y="7564247"/>
                  </a:lnTo>
                  <a:lnTo>
                    <a:pt x="6821728" y="7561707"/>
                  </a:lnTo>
                  <a:lnTo>
                    <a:pt x="6820839" y="7559294"/>
                  </a:lnTo>
                  <a:lnTo>
                    <a:pt x="6820458" y="7556881"/>
                  </a:lnTo>
                  <a:lnTo>
                    <a:pt x="6820204" y="7554086"/>
                  </a:lnTo>
                  <a:lnTo>
                    <a:pt x="6820458" y="7551420"/>
                  </a:lnTo>
                  <a:lnTo>
                    <a:pt x="6821093" y="7549007"/>
                  </a:lnTo>
                  <a:lnTo>
                    <a:pt x="6821728" y="7546213"/>
                  </a:lnTo>
                  <a:lnTo>
                    <a:pt x="6822617" y="7543800"/>
                  </a:lnTo>
                  <a:lnTo>
                    <a:pt x="6823506" y="7541641"/>
                  </a:lnTo>
                  <a:lnTo>
                    <a:pt x="6824776" y="7539482"/>
                  </a:lnTo>
                  <a:lnTo>
                    <a:pt x="6826046" y="7537704"/>
                  </a:lnTo>
                  <a:lnTo>
                    <a:pt x="6827189" y="7535545"/>
                  </a:lnTo>
                  <a:lnTo>
                    <a:pt x="6829094" y="7534021"/>
                  </a:lnTo>
                  <a:lnTo>
                    <a:pt x="6830618" y="7532497"/>
                  </a:lnTo>
                  <a:lnTo>
                    <a:pt x="6832396" y="7530973"/>
                  </a:lnTo>
                  <a:lnTo>
                    <a:pt x="6834174" y="7529449"/>
                  </a:lnTo>
                  <a:lnTo>
                    <a:pt x="6836333" y="7528179"/>
                  </a:lnTo>
                  <a:lnTo>
                    <a:pt x="6838492" y="7527290"/>
                  </a:lnTo>
                  <a:lnTo>
                    <a:pt x="6840651" y="7526147"/>
                  </a:lnTo>
                  <a:lnTo>
                    <a:pt x="6842810" y="7525131"/>
                  </a:lnTo>
                  <a:lnTo>
                    <a:pt x="6845223" y="7524623"/>
                  </a:lnTo>
                  <a:lnTo>
                    <a:pt x="6847382" y="7523607"/>
                  </a:lnTo>
                  <a:lnTo>
                    <a:pt x="6849795" y="7523099"/>
                  </a:lnTo>
                  <a:lnTo>
                    <a:pt x="6852208" y="7522718"/>
                  </a:lnTo>
                  <a:lnTo>
                    <a:pt x="6855002" y="7522083"/>
                  </a:lnTo>
                  <a:lnTo>
                    <a:pt x="6857415" y="7521829"/>
                  </a:lnTo>
                  <a:lnTo>
                    <a:pt x="6860082" y="7521575"/>
                  </a:lnTo>
                  <a:lnTo>
                    <a:pt x="6862622" y="7521575"/>
                  </a:lnTo>
                  <a:lnTo>
                    <a:pt x="6865289" y="7521575"/>
                  </a:lnTo>
                  <a:lnTo>
                    <a:pt x="6867702" y="7521575"/>
                  </a:lnTo>
                  <a:lnTo>
                    <a:pt x="6870496" y="7521575"/>
                  </a:lnTo>
                  <a:lnTo>
                    <a:pt x="6872909" y="7521575"/>
                  </a:lnTo>
                  <a:lnTo>
                    <a:pt x="6875703" y="7521829"/>
                  </a:lnTo>
                  <a:lnTo>
                    <a:pt x="6878116" y="7522083"/>
                  </a:lnTo>
                  <a:lnTo>
                    <a:pt x="6880910" y="7522464"/>
                  </a:lnTo>
                  <a:lnTo>
                    <a:pt x="6883323" y="7523099"/>
                  </a:lnTo>
                  <a:lnTo>
                    <a:pt x="6883323" y="7490459"/>
                  </a:lnTo>
                </a:path>
                <a:path w="6883400" h="10017125">
                  <a:moveTo>
                    <a:pt x="6797598" y="7618730"/>
                  </a:moveTo>
                  <a:lnTo>
                    <a:pt x="6797598" y="7490459"/>
                  </a:lnTo>
                </a:path>
                <a:path w="6883400" h="10017125">
                  <a:moveTo>
                    <a:pt x="6883323" y="7746746"/>
                  </a:moveTo>
                  <a:lnTo>
                    <a:pt x="6883323" y="7712075"/>
                  </a:lnTo>
                  <a:lnTo>
                    <a:pt x="6880910" y="7712964"/>
                  </a:lnTo>
                  <a:lnTo>
                    <a:pt x="6878370" y="7713599"/>
                  </a:lnTo>
                  <a:lnTo>
                    <a:pt x="6875957" y="7713853"/>
                  </a:lnTo>
                  <a:lnTo>
                    <a:pt x="6873290" y="7714488"/>
                  </a:lnTo>
                  <a:lnTo>
                    <a:pt x="6870750" y="7714742"/>
                  </a:lnTo>
                  <a:lnTo>
                    <a:pt x="6868083" y="7714742"/>
                  </a:lnTo>
                  <a:lnTo>
                    <a:pt x="6865670" y="7715123"/>
                  </a:lnTo>
                  <a:lnTo>
                    <a:pt x="6862876" y="7715123"/>
                  </a:lnTo>
                  <a:lnTo>
                    <a:pt x="6860463" y="7714742"/>
                  </a:lnTo>
                  <a:lnTo>
                    <a:pt x="6857669" y="7714742"/>
                  </a:lnTo>
                  <a:lnTo>
                    <a:pt x="6855256" y="7714107"/>
                  </a:lnTo>
                  <a:lnTo>
                    <a:pt x="6852462" y="7713853"/>
                  </a:lnTo>
                  <a:lnTo>
                    <a:pt x="6850049" y="7713218"/>
                  </a:lnTo>
                  <a:lnTo>
                    <a:pt x="6847636" y="7712583"/>
                  </a:lnTo>
                  <a:lnTo>
                    <a:pt x="6845223" y="7712075"/>
                  </a:lnTo>
                  <a:lnTo>
                    <a:pt x="6842810" y="7711059"/>
                  </a:lnTo>
                  <a:lnTo>
                    <a:pt x="6840651" y="7710170"/>
                  </a:lnTo>
                  <a:lnTo>
                    <a:pt x="6838492" y="7709027"/>
                  </a:lnTo>
                  <a:lnTo>
                    <a:pt x="6836333" y="7707757"/>
                  </a:lnTo>
                  <a:lnTo>
                    <a:pt x="6834174" y="7706486"/>
                  </a:lnTo>
                  <a:lnTo>
                    <a:pt x="6832396" y="7704963"/>
                  </a:lnTo>
                  <a:lnTo>
                    <a:pt x="6830618" y="7703439"/>
                  </a:lnTo>
                  <a:lnTo>
                    <a:pt x="6828713" y="7701915"/>
                  </a:lnTo>
                  <a:lnTo>
                    <a:pt x="6827189" y="7700136"/>
                  </a:lnTo>
                  <a:lnTo>
                    <a:pt x="6825665" y="7698359"/>
                  </a:lnTo>
                  <a:lnTo>
                    <a:pt x="6824522" y="7696454"/>
                  </a:lnTo>
                  <a:lnTo>
                    <a:pt x="6823252" y="7694295"/>
                  </a:lnTo>
                  <a:lnTo>
                    <a:pt x="6822363" y="7692263"/>
                  </a:lnTo>
                  <a:lnTo>
                    <a:pt x="6821728" y="7689723"/>
                  </a:lnTo>
                  <a:lnTo>
                    <a:pt x="6820839" y="7687691"/>
                  </a:lnTo>
                  <a:lnTo>
                    <a:pt x="6820458" y="7684897"/>
                  </a:lnTo>
                  <a:lnTo>
                    <a:pt x="6820204" y="7682103"/>
                  </a:lnTo>
                  <a:lnTo>
                    <a:pt x="6820458" y="7679436"/>
                  </a:lnTo>
                  <a:lnTo>
                    <a:pt x="6821093" y="7677023"/>
                  </a:lnTo>
                  <a:lnTo>
                    <a:pt x="6821728" y="7674229"/>
                  </a:lnTo>
                  <a:lnTo>
                    <a:pt x="6822617" y="7671816"/>
                  </a:lnTo>
                  <a:lnTo>
                    <a:pt x="6823506" y="7669657"/>
                  </a:lnTo>
                  <a:lnTo>
                    <a:pt x="6824776" y="7667498"/>
                  </a:lnTo>
                  <a:lnTo>
                    <a:pt x="6826046" y="7665720"/>
                  </a:lnTo>
                  <a:lnTo>
                    <a:pt x="6827189" y="7663815"/>
                  </a:lnTo>
                  <a:lnTo>
                    <a:pt x="6829094" y="7662036"/>
                  </a:lnTo>
                  <a:lnTo>
                    <a:pt x="6830618" y="7660513"/>
                  </a:lnTo>
                  <a:lnTo>
                    <a:pt x="6832396" y="7658989"/>
                  </a:lnTo>
                  <a:lnTo>
                    <a:pt x="6834174" y="7657719"/>
                  </a:lnTo>
                  <a:lnTo>
                    <a:pt x="6836333" y="7656195"/>
                  </a:lnTo>
                  <a:lnTo>
                    <a:pt x="6838492" y="7655306"/>
                  </a:lnTo>
                  <a:lnTo>
                    <a:pt x="6840651" y="7654163"/>
                  </a:lnTo>
                  <a:lnTo>
                    <a:pt x="6842810" y="7653147"/>
                  </a:lnTo>
                  <a:lnTo>
                    <a:pt x="6845223" y="7652639"/>
                  </a:lnTo>
                  <a:lnTo>
                    <a:pt x="6847382" y="7651623"/>
                  </a:lnTo>
                  <a:lnTo>
                    <a:pt x="6849795" y="7651115"/>
                  </a:lnTo>
                  <a:lnTo>
                    <a:pt x="6852208" y="7650734"/>
                  </a:lnTo>
                  <a:lnTo>
                    <a:pt x="6855002" y="7650099"/>
                  </a:lnTo>
                  <a:lnTo>
                    <a:pt x="6857415" y="7649845"/>
                  </a:lnTo>
                  <a:lnTo>
                    <a:pt x="6860082" y="7649845"/>
                  </a:lnTo>
                  <a:lnTo>
                    <a:pt x="6862622" y="7649591"/>
                  </a:lnTo>
                  <a:lnTo>
                    <a:pt x="6865289" y="7649591"/>
                  </a:lnTo>
                  <a:lnTo>
                    <a:pt x="6867702" y="7649591"/>
                  </a:lnTo>
                  <a:lnTo>
                    <a:pt x="6870496" y="7649591"/>
                  </a:lnTo>
                  <a:lnTo>
                    <a:pt x="6872909" y="7649845"/>
                  </a:lnTo>
                  <a:lnTo>
                    <a:pt x="6875703" y="7649845"/>
                  </a:lnTo>
                  <a:lnTo>
                    <a:pt x="6878116" y="7650099"/>
                  </a:lnTo>
                  <a:lnTo>
                    <a:pt x="6880910" y="7650480"/>
                  </a:lnTo>
                  <a:lnTo>
                    <a:pt x="6883323" y="7651115"/>
                  </a:lnTo>
                  <a:lnTo>
                    <a:pt x="6883323" y="7618476"/>
                  </a:lnTo>
                </a:path>
                <a:path w="6883400" h="10017125">
                  <a:moveTo>
                    <a:pt x="6797598" y="7746746"/>
                  </a:moveTo>
                  <a:lnTo>
                    <a:pt x="6797598" y="7618476"/>
                  </a:lnTo>
                </a:path>
                <a:path w="6883400" h="10017125">
                  <a:moveTo>
                    <a:pt x="6883323" y="7874761"/>
                  </a:moveTo>
                  <a:lnTo>
                    <a:pt x="6883323" y="7840091"/>
                  </a:lnTo>
                  <a:lnTo>
                    <a:pt x="6880910" y="7840980"/>
                  </a:lnTo>
                  <a:lnTo>
                    <a:pt x="6878370" y="7841615"/>
                  </a:lnTo>
                  <a:lnTo>
                    <a:pt x="6875957" y="7842123"/>
                  </a:lnTo>
                  <a:lnTo>
                    <a:pt x="6873290" y="7842504"/>
                  </a:lnTo>
                  <a:lnTo>
                    <a:pt x="6870750" y="7842758"/>
                  </a:lnTo>
                  <a:lnTo>
                    <a:pt x="6868083" y="7842758"/>
                  </a:lnTo>
                  <a:lnTo>
                    <a:pt x="6865670" y="7843139"/>
                  </a:lnTo>
                  <a:lnTo>
                    <a:pt x="6862876" y="7843139"/>
                  </a:lnTo>
                  <a:lnTo>
                    <a:pt x="6860463" y="7842758"/>
                  </a:lnTo>
                  <a:lnTo>
                    <a:pt x="6857669" y="7842758"/>
                  </a:lnTo>
                  <a:lnTo>
                    <a:pt x="6855256" y="7842123"/>
                  </a:lnTo>
                  <a:lnTo>
                    <a:pt x="6852462" y="7841869"/>
                  </a:lnTo>
                  <a:lnTo>
                    <a:pt x="6850049" y="7841234"/>
                  </a:lnTo>
                  <a:lnTo>
                    <a:pt x="6847636" y="7840599"/>
                  </a:lnTo>
                  <a:lnTo>
                    <a:pt x="6845223" y="7840091"/>
                  </a:lnTo>
                  <a:lnTo>
                    <a:pt x="6842810" y="7839075"/>
                  </a:lnTo>
                  <a:lnTo>
                    <a:pt x="6832396" y="7832979"/>
                  </a:lnTo>
                  <a:lnTo>
                    <a:pt x="6830618" y="7831836"/>
                  </a:lnTo>
                  <a:lnTo>
                    <a:pt x="6828713" y="7829931"/>
                  </a:lnTo>
                  <a:lnTo>
                    <a:pt x="6827189" y="7828153"/>
                  </a:lnTo>
                  <a:lnTo>
                    <a:pt x="6825665" y="7826375"/>
                  </a:lnTo>
                  <a:lnTo>
                    <a:pt x="6824522" y="7824470"/>
                  </a:lnTo>
                  <a:lnTo>
                    <a:pt x="6823252" y="7822311"/>
                  </a:lnTo>
                  <a:lnTo>
                    <a:pt x="6822363" y="7820279"/>
                  </a:lnTo>
                  <a:lnTo>
                    <a:pt x="6821728" y="7817739"/>
                  </a:lnTo>
                  <a:lnTo>
                    <a:pt x="6820839" y="7815707"/>
                  </a:lnTo>
                  <a:lnTo>
                    <a:pt x="6820458" y="7812913"/>
                  </a:lnTo>
                  <a:lnTo>
                    <a:pt x="6820204" y="7810500"/>
                  </a:lnTo>
                  <a:lnTo>
                    <a:pt x="6820458" y="7807452"/>
                  </a:lnTo>
                  <a:lnTo>
                    <a:pt x="6821093" y="7805039"/>
                  </a:lnTo>
                  <a:lnTo>
                    <a:pt x="6821728" y="7802499"/>
                  </a:lnTo>
                  <a:lnTo>
                    <a:pt x="6822617" y="7800086"/>
                  </a:lnTo>
                  <a:lnTo>
                    <a:pt x="6823506" y="7797673"/>
                  </a:lnTo>
                  <a:lnTo>
                    <a:pt x="6824776" y="7795514"/>
                  </a:lnTo>
                  <a:lnTo>
                    <a:pt x="6826046" y="7793736"/>
                  </a:lnTo>
                  <a:lnTo>
                    <a:pt x="6827189" y="7791831"/>
                  </a:lnTo>
                  <a:lnTo>
                    <a:pt x="6829094" y="7790053"/>
                  </a:lnTo>
                  <a:lnTo>
                    <a:pt x="6830618" y="7788529"/>
                  </a:lnTo>
                  <a:lnTo>
                    <a:pt x="6832396" y="7787005"/>
                  </a:lnTo>
                  <a:lnTo>
                    <a:pt x="6834174" y="7785734"/>
                  </a:lnTo>
                  <a:lnTo>
                    <a:pt x="6836333" y="7784592"/>
                  </a:lnTo>
                  <a:lnTo>
                    <a:pt x="6838492" y="7783322"/>
                  </a:lnTo>
                  <a:lnTo>
                    <a:pt x="6840651" y="7782433"/>
                  </a:lnTo>
                  <a:lnTo>
                    <a:pt x="6842810" y="7781163"/>
                  </a:lnTo>
                  <a:lnTo>
                    <a:pt x="6845223" y="7780655"/>
                  </a:lnTo>
                  <a:lnTo>
                    <a:pt x="6847382" y="7779639"/>
                  </a:lnTo>
                  <a:lnTo>
                    <a:pt x="6849795" y="7779131"/>
                  </a:lnTo>
                  <a:lnTo>
                    <a:pt x="6852208" y="7778750"/>
                  </a:lnTo>
                  <a:lnTo>
                    <a:pt x="6855002" y="7778115"/>
                  </a:lnTo>
                  <a:lnTo>
                    <a:pt x="6857415" y="7777861"/>
                  </a:lnTo>
                  <a:lnTo>
                    <a:pt x="6860082" y="7777861"/>
                  </a:lnTo>
                  <a:lnTo>
                    <a:pt x="6862622" y="7777607"/>
                  </a:lnTo>
                  <a:lnTo>
                    <a:pt x="6865289" y="7777607"/>
                  </a:lnTo>
                  <a:lnTo>
                    <a:pt x="6867702" y="7777607"/>
                  </a:lnTo>
                  <a:lnTo>
                    <a:pt x="6870496" y="7777607"/>
                  </a:lnTo>
                  <a:lnTo>
                    <a:pt x="6872909" y="7777861"/>
                  </a:lnTo>
                  <a:lnTo>
                    <a:pt x="6875703" y="7777861"/>
                  </a:lnTo>
                  <a:lnTo>
                    <a:pt x="6878116" y="7778496"/>
                  </a:lnTo>
                  <a:lnTo>
                    <a:pt x="6880910" y="7778750"/>
                  </a:lnTo>
                  <a:lnTo>
                    <a:pt x="6883323" y="7779131"/>
                  </a:lnTo>
                  <a:lnTo>
                    <a:pt x="6883323" y="7746746"/>
                  </a:lnTo>
                </a:path>
                <a:path w="6883400" h="10017125">
                  <a:moveTo>
                    <a:pt x="6797598" y="7874761"/>
                  </a:moveTo>
                  <a:lnTo>
                    <a:pt x="6797598" y="7746746"/>
                  </a:lnTo>
                </a:path>
                <a:path w="6883400" h="10017125">
                  <a:moveTo>
                    <a:pt x="6883323" y="8002778"/>
                  </a:moveTo>
                  <a:lnTo>
                    <a:pt x="6883323" y="7968361"/>
                  </a:lnTo>
                  <a:lnTo>
                    <a:pt x="6880910" y="7968996"/>
                  </a:lnTo>
                  <a:lnTo>
                    <a:pt x="6878370" y="7969631"/>
                  </a:lnTo>
                  <a:lnTo>
                    <a:pt x="6875957" y="7970139"/>
                  </a:lnTo>
                  <a:lnTo>
                    <a:pt x="6873290" y="7970520"/>
                  </a:lnTo>
                  <a:lnTo>
                    <a:pt x="6870750" y="7970774"/>
                  </a:lnTo>
                  <a:lnTo>
                    <a:pt x="6868083" y="7970774"/>
                  </a:lnTo>
                  <a:lnTo>
                    <a:pt x="6865670" y="7971155"/>
                  </a:lnTo>
                  <a:lnTo>
                    <a:pt x="6862876" y="7971155"/>
                  </a:lnTo>
                  <a:lnTo>
                    <a:pt x="6860463" y="7970774"/>
                  </a:lnTo>
                  <a:lnTo>
                    <a:pt x="6857669" y="7970774"/>
                  </a:lnTo>
                  <a:lnTo>
                    <a:pt x="6855256" y="7970520"/>
                  </a:lnTo>
                  <a:lnTo>
                    <a:pt x="6852462" y="7969884"/>
                  </a:lnTo>
                  <a:lnTo>
                    <a:pt x="6850049" y="7969250"/>
                  </a:lnTo>
                  <a:lnTo>
                    <a:pt x="6847636" y="7968615"/>
                  </a:lnTo>
                  <a:lnTo>
                    <a:pt x="6845223" y="7968107"/>
                  </a:lnTo>
                  <a:lnTo>
                    <a:pt x="6842810" y="7967091"/>
                  </a:lnTo>
                  <a:lnTo>
                    <a:pt x="6840651" y="7966202"/>
                  </a:lnTo>
                  <a:lnTo>
                    <a:pt x="6838492" y="7965059"/>
                  </a:lnTo>
                  <a:lnTo>
                    <a:pt x="6836333" y="7963789"/>
                  </a:lnTo>
                  <a:lnTo>
                    <a:pt x="6834174" y="7962519"/>
                  </a:lnTo>
                  <a:lnTo>
                    <a:pt x="6832396" y="7960995"/>
                  </a:lnTo>
                  <a:lnTo>
                    <a:pt x="6830618" y="7959852"/>
                  </a:lnTo>
                  <a:lnTo>
                    <a:pt x="6828713" y="7957947"/>
                  </a:lnTo>
                  <a:lnTo>
                    <a:pt x="6827189" y="7956423"/>
                  </a:lnTo>
                  <a:lnTo>
                    <a:pt x="6825665" y="7954645"/>
                  </a:lnTo>
                  <a:lnTo>
                    <a:pt x="6824522" y="7952486"/>
                  </a:lnTo>
                  <a:lnTo>
                    <a:pt x="6823252" y="7950327"/>
                  </a:lnTo>
                  <a:lnTo>
                    <a:pt x="6822363" y="7948295"/>
                  </a:lnTo>
                  <a:lnTo>
                    <a:pt x="6821728" y="7945755"/>
                  </a:lnTo>
                  <a:lnTo>
                    <a:pt x="6820839" y="7943723"/>
                  </a:lnTo>
                  <a:lnTo>
                    <a:pt x="6820458" y="7940929"/>
                  </a:lnTo>
                  <a:lnTo>
                    <a:pt x="6820204" y="7938516"/>
                  </a:lnTo>
                  <a:lnTo>
                    <a:pt x="6820458" y="7935468"/>
                  </a:lnTo>
                  <a:lnTo>
                    <a:pt x="6821093" y="7933055"/>
                  </a:lnTo>
                  <a:lnTo>
                    <a:pt x="6821728" y="7930515"/>
                  </a:lnTo>
                  <a:lnTo>
                    <a:pt x="6822617" y="7928102"/>
                  </a:lnTo>
                  <a:lnTo>
                    <a:pt x="6823506" y="7925689"/>
                  </a:lnTo>
                  <a:lnTo>
                    <a:pt x="6824776" y="7923530"/>
                  </a:lnTo>
                  <a:lnTo>
                    <a:pt x="6826046" y="7921752"/>
                  </a:lnTo>
                  <a:lnTo>
                    <a:pt x="6827189" y="7919847"/>
                  </a:lnTo>
                  <a:lnTo>
                    <a:pt x="6829094" y="7918069"/>
                  </a:lnTo>
                  <a:lnTo>
                    <a:pt x="6830618" y="7916545"/>
                  </a:lnTo>
                  <a:lnTo>
                    <a:pt x="6832396" y="7915021"/>
                  </a:lnTo>
                  <a:lnTo>
                    <a:pt x="6834174" y="7913751"/>
                  </a:lnTo>
                  <a:lnTo>
                    <a:pt x="6836333" y="7912608"/>
                  </a:lnTo>
                  <a:lnTo>
                    <a:pt x="6838492" y="7911338"/>
                  </a:lnTo>
                  <a:lnTo>
                    <a:pt x="6840651" y="7910449"/>
                  </a:lnTo>
                  <a:lnTo>
                    <a:pt x="6842810" y="7909559"/>
                  </a:lnTo>
                  <a:lnTo>
                    <a:pt x="6845223" y="7908671"/>
                  </a:lnTo>
                  <a:lnTo>
                    <a:pt x="6847382" y="7907655"/>
                  </a:lnTo>
                  <a:lnTo>
                    <a:pt x="6849795" y="7907401"/>
                  </a:lnTo>
                  <a:lnTo>
                    <a:pt x="6852208" y="7906766"/>
                  </a:lnTo>
                  <a:lnTo>
                    <a:pt x="6855002" y="7906131"/>
                  </a:lnTo>
                  <a:lnTo>
                    <a:pt x="6857415" y="7905877"/>
                  </a:lnTo>
                  <a:lnTo>
                    <a:pt x="6860082" y="7905877"/>
                  </a:lnTo>
                  <a:lnTo>
                    <a:pt x="6862622" y="7905623"/>
                  </a:lnTo>
                  <a:lnTo>
                    <a:pt x="6865289" y="7905623"/>
                  </a:lnTo>
                  <a:lnTo>
                    <a:pt x="6867702" y="7905623"/>
                  </a:lnTo>
                  <a:lnTo>
                    <a:pt x="6870496" y="7905623"/>
                  </a:lnTo>
                  <a:lnTo>
                    <a:pt x="6872909" y="7905877"/>
                  </a:lnTo>
                  <a:lnTo>
                    <a:pt x="6875703" y="7905877"/>
                  </a:lnTo>
                  <a:lnTo>
                    <a:pt x="6878116" y="7906511"/>
                  </a:lnTo>
                  <a:lnTo>
                    <a:pt x="6880910" y="7906766"/>
                  </a:lnTo>
                  <a:lnTo>
                    <a:pt x="6883323" y="7907147"/>
                  </a:lnTo>
                  <a:lnTo>
                    <a:pt x="6883323" y="7874761"/>
                  </a:lnTo>
                </a:path>
                <a:path w="6883400" h="10017125">
                  <a:moveTo>
                    <a:pt x="6797598" y="8002778"/>
                  </a:moveTo>
                  <a:lnTo>
                    <a:pt x="6797598" y="7874761"/>
                  </a:lnTo>
                </a:path>
                <a:path w="6883400" h="10017125">
                  <a:moveTo>
                    <a:pt x="6883323" y="8130794"/>
                  </a:moveTo>
                  <a:lnTo>
                    <a:pt x="6883323" y="8096377"/>
                  </a:lnTo>
                  <a:lnTo>
                    <a:pt x="6880910" y="8097011"/>
                  </a:lnTo>
                  <a:lnTo>
                    <a:pt x="6878370" y="8097647"/>
                  </a:lnTo>
                  <a:lnTo>
                    <a:pt x="6875957" y="8098155"/>
                  </a:lnTo>
                  <a:lnTo>
                    <a:pt x="6873290" y="8098536"/>
                  </a:lnTo>
                  <a:lnTo>
                    <a:pt x="6870750" y="8098790"/>
                  </a:lnTo>
                  <a:lnTo>
                    <a:pt x="6868083" y="8099171"/>
                  </a:lnTo>
                  <a:lnTo>
                    <a:pt x="6865670" y="8099171"/>
                  </a:lnTo>
                  <a:lnTo>
                    <a:pt x="6862876" y="8099171"/>
                  </a:lnTo>
                  <a:lnTo>
                    <a:pt x="6860463" y="8099171"/>
                  </a:lnTo>
                  <a:lnTo>
                    <a:pt x="6857669" y="8098790"/>
                  </a:lnTo>
                  <a:lnTo>
                    <a:pt x="6855256" y="8098536"/>
                  </a:lnTo>
                  <a:lnTo>
                    <a:pt x="6852462" y="8097901"/>
                  </a:lnTo>
                  <a:lnTo>
                    <a:pt x="6850049" y="8097647"/>
                  </a:lnTo>
                  <a:lnTo>
                    <a:pt x="6847636" y="8096631"/>
                  </a:lnTo>
                  <a:lnTo>
                    <a:pt x="6845223" y="8096123"/>
                  </a:lnTo>
                  <a:lnTo>
                    <a:pt x="6842810" y="8095107"/>
                  </a:lnTo>
                  <a:lnTo>
                    <a:pt x="6840651" y="8094218"/>
                  </a:lnTo>
                  <a:lnTo>
                    <a:pt x="6838492" y="8093329"/>
                  </a:lnTo>
                  <a:lnTo>
                    <a:pt x="6836333" y="8091805"/>
                  </a:lnTo>
                  <a:lnTo>
                    <a:pt x="6824522" y="8080502"/>
                  </a:lnTo>
                  <a:lnTo>
                    <a:pt x="6823252" y="8078343"/>
                  </a:lnTo>
                  <a:lnTo>
                    <a:pt x="6822363" y="8076311"/>
                  </a:lnTo>
                  <a:lnTo>
                    <a:pt x="6821728" y="8074152"/>
                  </a:lnTo>
                  <a:lnTo>
                    <a:pt x="6820839" y="8071739"/>
                  </a:lnTo>
                  <a:lnTo>
                    <a:pt x="6820458" y="8068945"/>
                  </a:lnTo>
                  <a:lnTo>
                    <a:pt x="6820204" y="8066532"/>
                  </a:lnTo>
                  <a:lnTo>
                    <a:pt x="6824776" y="8051927"/>
                  </a:lnTo>
                  <a:lnTo>
                    <a:pt x="6826046" y="8049768"/>
                  </a:lnTo>
                  <a:lnTo>
                    <a:pt x="6827189" y="8047863"/>
                  </a:lnTo>
                  <a:lnTo>
                    <a:pt x="6829094" y="8046339"/>
                  </a:lnTo>
                  <a:lnTo>
                    <a:pt x="6830618" y="8044561"/>
                  </a:lnTo>
                  <a:lnTo>
                    <a:pt x="6832396" y="8043036"/>
                  </a:lnTo>
                  <a:lnTo>
                    <a:pt x="6834174" y="8041767"/>
                  </a:lnTo>
                  <a:lnTo>
                    <a:pt x="6836333" y="8040624"/>
                  </a:lnTo>
                  <a:lnTo>
                    <a:pt x="6838492" y="8039354"/>
                  </a:lnTo>
                  <a:lnTo>
                    <a:pt x="6840651" y="8038465"/>
                  </a:lnTo>
                  <a:lnTo>
                    <a:pt x="6842810" y="8037576"/>
                  </a:lnTo>
                  <a:lnTo>
                    <a:pt x="6845223" y="8036686"/>
                  </a:lnTo>
                  <a:lnTo>
                    <a:pt x="6847382" y="8036052"/>
                  </a:lnTo>
                  <a:lnTo>
                    <a:pt x="6849795" y="8035417"/>
                  </a:lnTo>
                  <a:lnTo>
                    <a:pt x="6852208" y="8034782"/>
                  </a:lnTo>
                  <a:lnTo>
                    <a:pt x="6855002" y="8034528"/>
                  </a:lnTo>
                  <a:lnTo>
                    <a:pt x="6857415" y="8034147"/>
                  </a:lnTo>
                  <a:lnTo>
                    <a:pt x="6860082" y="8033893"/>
                  </a:lnTo>
                  <a:lnTo>
                    <a:pt x="6862622" y="8033639"/>
                  </a:lnTo>
                  <a:lnTo>
                    <a:pt x="6865289" y="8033639"/>
                  </a:lnTo>
                  <a:lnTo>
                    <a:pt x="6867702" y="8033639"/>
                  </a:lnTo>
                  <a:lnTo>
                    <a:pt x="6870496" y="8033639"/>
                  </a:lnTo>
                  <a:lnTo>
                    <a:pt x="6872909" y="8033893"/>
                  </a:lnTo>
                  <a:lnTo>
                    <a:pt x="6875703" y="8034147"/>
                  </a:lnTo>
                  <a:lnTo>
                    <a:pt x="6878116" y="8034528"/>
                  </a:lnTo>
                  <a:lnTo>
                    <a:pt x="6880910" y="8034782"/>
                  </a:lnTo>
                  <a:lnTo>
                    <a:pt x="6883323" y="8035163"/>
                  </a:lnTo>
                  <a:lnTo>
                    <a:pt x="6883323" y="8002778"/>
                  </a:lnTo>
                </a:path>
                <a:path w="6883400" h="10017125">
                  <a:moveTo>
                    <a:pt x="6797598" y="8130794"/>
                  </a:moveTo>
                  <a:lnTo>
                    <a:pt x="6797598" y="8002778"/>
                  </a:lnTo>
                </a:path>
                <a:path w="6883400" h="10017125">
                  <a:moveTo>
                    <a:pt x="6883323" y="8258809"/>
                  </a:moveTo>
                  <a:lnTo>
                    <a:pt x="6883323" y="8224393"/>
                  </a:lnTo>
                  <a:lnTo>
                    <a:pt x="6880910" y="8225028"/>
                  </a:lnTo>
                  <a:lnTo>
                    <a:pt x="6878370" y="8225663"/>
                  </a:lnTo>
                  <a:lnTo>
                    <a:pt x="6875957" y="8226171"/>
                  </a:lnTo>
                  <a:lnTo>
                    <a:pt x="6873290" y="8226552"/>
                  </a:lnTo>
                  <a:lnTo>
                    <a:pt x="6870750" y="8226806"/>
                  </a:lnTo>
                  <a:lnTo>
                    <a:pt x="6868083" y="8227186"/>
                  </a:lnTo>
                  <a:lnTo>
                    <a:pt x="6865670" y="8227186"/>
                  </a:lnTo>
                  <a:lnTo>
                    <a:pt x="6862876" y="8227186"/>
                  </a:lnTo>
                  <a:lnTo>
                    <a:pt x="6860463" y="8227186"/>
                  </a:lnTo>
                  <a:lnTo>
                    <a:pt x="6857669" y="8226806"/>
                  </a:lnTo>
                  <a:lnTo>
                    <a:pt x="6855256" y="8226552"/>
                  </a:lnTo>
                  <a:lnTo>
                    <a:pt x="6852462" y="8226171"/>
                  </a:lnTo>
                  <a:lnTo>
                    <a:pt x="6850049" y="8225663"/>
                  </a:lnTo>
                  <a:lnTo>
                    <a:pt x="6847636" y="8224647"/>
                  </a:lnTo>
                  <a:lnTo>
                    <a:pt x="6845223" y="8224139"/>
                  </a:lnTo>
                  <a:lnTo>
                    <a:pt x="6842810" y="8223123"/>
                  </a:lnTo>
                  <a:lnTo>
                    <a:pt x="6840651" y="8222234"/>
                  </a:lnTo>
                  <a:lnTo>
                    <a:pt x="6838492" y="8221345"/>
                  </a:lnTo>
                  <a:lnTo>
                    <a:pt x="6836333" y="8220075"/>
                  </a:lnTo>
                  <a:lnTo>
                    <a:pt x="6834174" y="8218551"/>
                  </a:lnTo>
                  <a:lnTo>
                    <a:pt x="6832396" y="8217408"/>
                  </a:lnTo>
                  <a:lnTo>
                    <a:pt x="6830618" y="8215884"/>
                  </a:lnTo>
                  <a:lnTo>
                    <a:pt x="6828713" y="8214359"/>
                  </a:lnTo>
                  <a:lnTo>
                    <a:pt x="6827189" y="8212455"/>
                  </a:lnTo>
                  <a:lnTo>
                    <a:pt x="6825665" y="8210677"/>
                  </a:lnTo>
                  <a:lnTo>
                    <a:pt x="6824522" y="8208518"/>
                  </a:lnTo>
                  <a:lnTo>
                    <a:pt x="6823252" y="8206740"/>
                  </a:lnTo>
                  <a:lnTo>
                    <a:pt x="6822363" y="8204327"/>
                  </a:lnTo>
                  <a:lnTo>
                    <a:pt x="6821728" y="8202168"/>
                  </a:lnTo>
                  <a:lnTo>
                    <a:pt x="6820839" y="8199755"/>
                  </a:lnTo>
                  <a:lnTo>
                    <a:pt x="6820458" y="8196961"/>
                  </a:lnTo>
                  <a:lnTo>
                    <a:pt x="6820204" y="8194548"/>
                  </a:lnTo>
                  <a:lnTo>
                    <a:pt x="6824776" y="8179943"/>
                  </a:lnTo>
                  <a:lnTo>
                    <a:pt x="6826046" y="8177784"/>
                  </a:lnTo>
                  <a:lnTo>
                    <a:pt x="6827189" y="8175879"/>
                  </a:lnTo>
                  <a:lnTo>
                    <a:pt x="6829094" y="8174355"/>
                  </a:lnTo>
                  <a:lnTo>
                    <a:pt x="6830618" y="8172577"/>
                  </a:lnTo>
                  <a:lnTo>
                    <a:pt x="6832396" y="8171053"/>
                  </a:lnTo>
                  <a:lnTo>
                    <a:pt x="6834174" y="8169783"/>
                  </a:lnTo>
                  <a:lnTo>
                    <a:pt x="6836333" y="8168640"/>
                  </a:lnTo>
                  <a:lnTo>
                    <a:pt x="6838492" y="8167370"/>
                  </a:lnTo>
                  <a:lnTo>
                    <a:pt x="6855002" y="8162544"/>
                  </a:lnTo>
                  <a:lnTo>
                    <a:pt x="6857415" y="8162163"/>
                  </a:lnTo>
                  <a:lnTo>
                    <a:pt x="6860082" y="8161909"/>
                  </a:lnTo>
                  <a:lnTo>
                    <a:pt x="6862622" y="8161655"/>
                  </a:lnTo>
                  <a:lnTo>
                    <a:pt x="6865289" y="8161655"/>
                  </a:lnTo>
                  <a:lnTo>
                    <a:pt x="6867702" y="8161655"/>
                  </a:lnTo>
                  <a:lnTo>
                    <a:pt x="6870496" y="8161655"/>
                  </a:lnTo>
                  <a:lnTo>
                    <a:pt x="6872909" y="8161909"/>
                  </a:lnTo>
                  <a:lnTo>
                    <a:pt x="6875703" y="8162163"/>
                  </a:lnTo>
                  <a:lnTo>
                    <a:pt x="6878116" y="8162544"/>
                  </a:lnTo>
                  <a:lnTo>
                    <a:pt x="6880910" y="8162798"/>
                  </a:lnTo>
                  <a:lnTo>
                    <a:pt x="6883323" y="8163179"/>
                  </a:lnTo>
                  <a:lnTo>
                    <a:pt x="6883323" y="8130794"/>
                  </a:lnTo>
                </a:path>
                <a:path w="6883400" h="10017125">
                  <a:moveTo>
                    <a:pt x="6797598" y="8258809"/>
                  </a:moveTo>
                  <a:lnTo>
                    <a:pt x="6797598" y="8130794"/>
                  </a:lnTo>
                </a:path>
                <a:path w="6883400" h="10017125">
                  <a:moveTo>
                    <a:pt x="6883323" y="8386826"/>
                  </a:moveTo>
                  <a:lnTo>
                    <a:pt x="6883323" y="8352409"/>
                  </a:lnTo>
                  <a:lnTo>
                    <a:pt x="6880910" y="8353044"/>
                  </a:lnTo>
                  <a:lnTo>
                    <a:pt x="6878370" y="8353679"/>
                  </a:lnTo>
                  <a:lnTo>
                    <a:pt x="6875957" y="8354186"/>
                  </a:lnTo>
                  <a:lnTo>
                    <a:pt x="6873290" y="8354568"/>
                  </a:lnTo>
                  <a:lnTo>
                    <a:pt x="6870750" y="8354822"/>
                  </a:lnTo>
                  <a:lnTo>
                    <a:pt x="6868083" y="8355203"/>
                  </a:lnTo>
                  <a:lnTo>
                    <a:pt x="6865670" y="8355203"/>
                  </a:lnTo>
                  <a:lnTo>
                    <a:pt x="6862876" y="8355203"/>
                  </a:lnTo>
                  <a:lnTo>
                    <a:pt x="6860463" y="8355203"/>
                  </a:lnTo>
                  <a:lnTo>
                    <a:pt x="6857669" y="8354822"/>
                  </a:lnTo>
                  <a:lnTo>
                    <a:pt x="6845223" y="8352155"/>
                  </a:lnTo>
                  <a:lnTo>
                    <a:pt x="6842810" y="8351520"/>
                  </a:lnTo>
                  <a:lnTo>
                    <a:pt x="6840651" y="8350250"/>
                  </a:lnTo>
                  <a:lnTo>
                    <a:pt x="6838492" y="8349361"/>
                  </a:lnTo>
                  <a:lnTo>
                    <a:pt x="6836333" y="8348091"/>
                  </a:lnTo>
                  <a:lnTo>
                    <a:pt x="6834174" y="8346948"/>
                  </a:lnTo>
                  <a:lnTo>
                    <a:pt x="6832396" y="8345424"/>
                  </a:lnTo>
                  <a:lnTo>
                    <a:pt x="6830618" y="8343900"/>
                  </a:lnTo>
                  <a:lnTo>
                    <a:pt x="6828713" y="8342376"/>
                  </a:lnTo>
                  <a:lnTo>
                    <a:pt x="6827189" y="8340471"/>
                  </a:lnTo>
                  <a:lnTo>
                    <a:pt x="6825665" y="8338693"/>
                  </a:lnTo>
                  <a:lnTo>
                    <a:pt x="6824522" y="8336534"/>
                  </a:lnTo>
                  <a:lnTo>
                    <a:pt x="6823252" y="8334756"/>
                  </a:lnTo>
                  <a:lnTo>
                    <a:pt x="6822363" y="8332343"/>
                  </a:lnTo>
                  <a:lnTo>
                    <a:pt x="6821728" y="8330184"/>
                  </a:lnTo>
                  <a:lnTo>
                    <a:pt x="6820839" y="8327771"/>
                  </a:lnTo>
                  <a:lnTo>
                    <a:pt x="6820458" y="8325231"/>
                  </a:lnTo>
                  <a:lnTo>
                    <a:pt x="6820204" y="8322564"/>
                  </a:lnTo>
                  <a:lnTo>
                    <a:pt x="6820458" y="8319770"/>
                  </a:lnTo>
                  <a:lnTo>
                    <a:pt x="6821093" y="8317103"/>
                  </a:lnTo>
                  <a:lnTo>
                    <a:pt x="6821728" y="8314563"/>
                  </a:lnTo>
                  <a:lnTo>
                    <a:pt x="6822617" y="8312150"/>
                  </a:lnTo>
                  <a:lnTo>
                    <a:pt x="6823506" y="8309991"/>
                  </a:lnTo>
                  <a:lnTo>
                    <a:pt x="6824776" y="8307959"/>
                  </a:lnTo>
                  <a:lnTo>
                    <a:pt x="6826046" y="8305800"/>
                  </a:lnTo>
                  <a:lnTo>
                    <a:pt x="6827189" y="8303895"/>
                  </a:lnTo>
                  <a:lnTo>
                    <a:pt x="6829094" y="8302371"/>
                  </a:lnTo>
                  <a:lnTo>
                    <a:pt x="6830618" y="8300593"/>
                  </a:lnTo>
                  <a:lnTo>
                    <a:pt x="6832396" y="8299323"/>
                  </a:lnTo>
                  <a:lnTo>
                    <a:pt x="6834174" y="8297799"/>
                  </a:lnTo>
                  <a:lnTo>
                    <a:pt x="6836333" y="8296656"/>
                  </a:lnTo>
                  <a:lnTo>
                    <a:pt x="6838492" y="8295386"/>
                  </a:lnTo>
                  <a:lnTo>
                    <a:pt x="6840651" y="8294497"/>
                  </a:lnTo>
                  <a:lnTo>
                    <a:pt x="6842810" y="8293608"/>
                  </a:lnTo>
                  <a:lnTo>
                    <a:pt x="6855002" y="8290559"/>
                  </a:lnTo>
                  <a:lnTo>
                    <a:pt x="6857415" y="8290179"/>
                  </a:lnTo>
                  <a:lnTo>
                    <a:pt x="6860082" y="8289925"/>
                  </a:lnTo>
                  <a:lnTo>
                    <a:pt x="6862622" y="8289925"/>
                  </a:lnTo>
                  <a:lnTo>
                    <a:pt x="6865289" y="8289671"/>
                  </a:lnTo>
                  <a:lnTo>
                    <a:pt x="6867702" y="8289671"/>
                  </a:lnTo>
                  <a:lnTo>
                    <a:pt x="6870496" y="8289925"/>
                  </a:lnTo>
                  <a:lnTo>
                    <a:pt x="6872909" y="8289925"/>
                  </a:lnTo>
                  <a:lnTo>
                    <a:pt x="6875703" y="8290179"/>
                  </a:lnTo>
                  <a:lnTo>
                    <a:pt x="6878116" y="8290559"/>
                  </a:lnTo>
                  <a:lnTo>
                    <a:pt x="6880910" y="8290814"/>
                  </a:lnTo>
                  <a:lnTo>
                    <a:pt x="6883323" y="8291449"/>
                  </a:lnTo>
                  <a:lnTo>
                    <a:pt x="6883323" y="8258809"/>
                  </a:lnTo>
                </a:path>
                <a:path w="6883400" h="10017125">
                  <a:moveTo>
                    <a:pt x="6797598" y="8386826"/>
                  </a:moveTo>
                  <a:lnTo>
                    <a:pt x="6797598" y="8258809"/>
                  </a:lnTo>
                </a:path>
                <a:path w="6883400" h="10017125">
                  <a:moveTo>
                    <a:pt x="6883323" y="8514842"/>
                  </a:moveTo>
                  <a:lnTo>
                    <a:pt x="6883323" y="8480425"/>
                  </a:lnTo>
                  <a:lnTo>
                    <a:pt x="6880910" y="8481060"/>
                  </a:lnTo>
                  <a:lnTo>
                    <a:pt x="6878370" y="8481949"/>
                  </a:lnTo>
                  <a:lnTo>
                    <a:pt x="6875957" y="8482203"/>
                  </a:lnTo>
                  <a:lnTo>
                    <a:pt x="6873290" y="8482584"/>
                  </a:lnTo>
                  <a:lnTo>
                    <a:pt x="6870750" y="8482838"/>
                  </a:lnTo>
                  <a:lnTo>
                    <a:pt x="6868083" y="8483219"/>
                  </a:lnTo>
                  <a:lnTo>
                    <a:pt x="6865670" y="8483219"/>
                  </a:lnTo>
                  <a:lnTo>
                    <a:pt x="6862876" y="8483219"/>
                  </a:lnTo>
                  <a:lnTo>
                    <a:pt x="6860463" y="8483219"/>
                  </a:lnTo>
                  <a:lnTo>
                    <a:pt x="6857669" y="8482838"/>
                  </a:lnTo>
                  <a:lnTo>
                    <a:pt x="6855256" y="8482584"/>
                  </a:lnTo>
                  <a:lnTo>
                    <a:pt x="6852462" y="8482203"/>
                  </a:lnTo>
                  <a:lnTo>
                    <a:pt x="6850049" y="8481695"/>
                  </a:lnTo>
                  <a:lnTo>
                    <a:pt x="6847636" y="8481060"/>
                  </a:lnTo>
                  <a:lnTo>
                    <a:pt x="6845223" y="8480171"/>
                  </a:lnTo>
                  <a:lnTo>
                    <a:pt x="6842810" y="8479536"/>
                  </a:lnTo>
                  <a:lnTo>
                    <a:pt x="6840651" y="8478266"/>
                  </a:lnTo>
                  <a:lnTo>
                    <a:pt x="6838492" y="8477377"/>
                  </a:lnTo>
                  <a:lnTo>
                    <a:pt x="6836333" y="8476107"/>
                  </a:lnTo>
                  <a:lnTo>
                    <a:pt x="6834174" y="8474964"/>
                  </a:lnTo>
                  <a:lnTo>
                    <a:pt x="6832396" y="8473440"/>
                  </a:lnTo>
                  <a:lnTo>
                    <a:pt x="6830618" y="8471916"/>
                  </a:lnTo>
                  <a:lnTo>
                    <a:pt x="6828713" y="8470392"/>
                  </a:lnTo>
                  <a:lnTo>
                    <a:pt x="6827189" y="8468487"/>
                  </a:lnTo>
                  <a:lnTo>
                    <a:pt x="6825665" y="8466709"/>
                  </a:lnTo>
                  <a:lnTo>
                    <a:pt x="6824522" y="8464550"/>
                  </a:lnTo>
                  <a:lnTo>
                    <a:pt x="6823252" y="8462772"/>
                  </a:lnTo>
                  <a:lnTo>
                    <a:pt x="6822363" y="8460359"/>
                  </a:lnTo>
                  <a:lnTo>
                    <a:pt x="6821728" y="8458200"/>
                  </a:lnTo>
                  <a:lnTo>
                    <a:pt x="6820839" y="8455787"/>
                  </a:lnTo>
                  <a:lnTo>
                    <a:pt x="6820458" y="8453247"/>
                  </a:lnTo>
                  <a:lnTo>
                    <a:pt x="6820204" y="8450580"/>
                  </a:lnTo>
                  <a:lnTo>
                    <a:pt x="6820458" y="8447786"/>
                  </a:lnTo>
                  <a:lnTo>
                    <a:pt x="6821093" y="8445119"/>
                  </a:lnTo>
                  <a:lnTo>
                    <a:pt x="6826046" y="8434070"/>
                  </a:lnTo>
                  <a:lnTo>
                    <a:pt x="6827189" y="8431911"/>
                  </a:lnTo>
                  <a:lnTo>
                    <a:pt x="6829094" y="8430387"/>
                  </a:lnTo>
                  <a:lnTo>
                    <a:pt x="6830618" y="8428609"/>
                  </a:lnTo>
                  <a:lnTo>
                    <a:pt x="6832396" y="8427339"/>
                  </a:lnTo>
                  <a:lnTo>
                    <a:pt x="6834174" y="8425815"/>
                  </a:lnTo>
                  <a:lnTo>
                    <a:pt x="6836333" y="8424672"/>
                  </a:lnTo>
                  <a:lnTo>
                    <a:pt x="6838492" y="8423402"/>
                  </a:lnTo>
                  <a:lnTo>
                    <a:pt x="6840651" y="8422513"/>
                  </a:lnTo>
                  <a:lnTo>
                    <a:pt x="6842810" y="8421624"/>
                  </a:lnTo>
                  <a:lnTo>
                    <a:pt x="6845223" y="8420735"/>
                  </a:lnTo>
                  <a:lnTo>
                    <a:pt x="6847382" y="8420100"/>
                  </a:lnTo>
                  <a:lnTo>
                    <a:pt x="6849795" y="8419465"/>
                  </a:lnTo>
                  <a:lnTo>
                    <a:pt x="6852208" y="8418830"/>
                  </a:lnTo>
                  <a:lnTo>
                    <a:pt x="6855002" y="8418576"/>
                  </a:lnTo>
                  <a:lnTo>
                    <a:pt x="6857415" y="8418195"/>
                  </a:lnTo>
                  <a:lnTo>
                    <a:pt x="6860082" y="8417941"/>
                  </a:lnTo>
                  <a:lnTo>
                    <a:pt x="6862622" y="8417941"/>
                  </a:lnTo>
                  <a:lnTo>
                    <a:pt x="6865289" y="8417687"/>
                  </a:lnTo>
                  <a:lnTo>
                    <a:pt x="6867702" y="8417687"/>
                  </a:lnTo>
                  <a:lnTo>
                    <a:pt x="6870496" y="8417941"/>
                  </a:lnTo>
                  <a:lnTo>
                    <a:pt x="6872909" y="8417941"/>
                  </a:lnTo>
                  <a:lnTo>
                    <a:pt x="6875703" y="8418195"/>
                  </a:lnTo>
                  <a:lnTo>
                    <a:pt x="6878116" y="8418576"/>
                  </a:lnTo>
                  <a:lnTo>
                    <a:pt x="6880910" y="8418830"/>
                  </a:lnTo>
                  <a:lnTo>
                    <a:pt x="6883323" y="8419465"/>
                  </a:lnTo>
                  <a:lnTo>
                    <a:pt x="6883323" y="8386826"/>
                  </a:lnTo>
                </a:path>
                <a:path w="6883400" h="10017125">
                  <a:moveTo>
                    <a:pt x="6797598" y="8514842"/>
                  </a:moveTo>
                  <a:lnTo>
                    <a:pt x="6797598" y="8386826"/>
                  </a:lnTo>
                </a:path>
                <a:path w="6883400" h="10017125">
                  <a:moveTo>
                    <a:pt x="6883323" y="8642858"/>
                  </a:moveTo>
                  <a:lnTo>
                    <a:pt x="6883323" y="8608441"/>
                  </a:lnTo>
                  <a:lnTo>
                    <a:pt x="6880910" y="8609076"/>
                  </a:lnTo>
                  <a:lnTo>
                    <a:pt x="6878370" y="8609965"/>
                  </a:lnTo>
                  <a:lnTo>
                    <a:pt x="6875957" y="8610219"/>
                  </a:lnTo>
                  <a:lnTo>
                    <a:pt x="6873290" y="8610854"/>
                  </a:lnTo>
                  <a:lnTo>
                    <a:pt x="6870750" y="8610854"/>
                  </a:lnTo>
                  <a:lnTo>
                    <a:pt x="6868083" y="8611235"/>
                  </a:lnTo>
                  <a:lnTo>
                    <a:pt x="6865670" y="8611235"/>
                  </a:lnTo>
                  <a:lnTo>
                    <a:pt x="6862876" y="8611235"/>
                  </a:lnTo>
                  <a:lnTo>
                    <a:pt x="6860463" y="8611235"/>
                  </a:lnTo>
                  <a:lnTo>
                    <a:pt x="6857669" y="8610854"/>
                  </a:lnTo>
                  <a:lnTo>
                    <a:pt x="6855256" y="8610600"/>
                  </a:lnTo>
                  <a:lnTo>
                    <a:pt x="6852462" y="8610219"/>
                  </a:lnTo>
                  <a:lnTo>
                    <a:pt x="6850049" y="8609711"/>
                  </a:lnTo>
                  <a:lnTo>
                    <a:pt x="6847636" y="8609076"/>
                  </a:lnTo>
                  <a:lnTo>
                    <a:pt x="6845223" y="8608441"/>
                  </a:lnTo>
                  <a:lnTo>
                    <a:pt x="6842810" y="8607552"/>
                  </a:lnTo>
                  <a:lnTo>
                    <a:pt x="6840651" y="8606663"/>
                  </a:lnTo>
                  <a:lnTo>
                    <a:pt x="6838492" y="8605393"/>
                  </a:lnTo>
                  <a:lnTo>
                    <a:pt x="6836333" y="8604123"/>
                  </a:lnTo>
                  <a:lnTo>
                    <a:pt x="6834174" y="8602980"/>
                  </a:lnTo>
                  <a:lnTo>
                    <a:pt x="6832396" y="8601456"/>
                  </a:lnTo>
                  <a:lnTo>
                    <a:pt x="6830618" y="8599932"/>
                  </a:lnTo>
                  <a:lnTo>
                    <a:pt x="6828713" y="8598408"/>
                  </a:lnTo>
                  <a:lnTo>
                    <a:pt x="6827189" y="8596503"/>
                  </a:lnTo>
                  <a:lnTo>
                    <a:pt x="6825665" y="8594725"/>
                  </a:lnTo>
                  <a:lnTo>
                    <a:pt x="6824522" y="8592947"/>
                  </a:lnTo>
                  <a:lnTo>
                    <a:pt x="6823252" y="8590788"/>
                  </a:lnTo>
                  <a:lnTo>
                    <a:pt x="6822363" y="8588629"/>
                  </a:lnTo>
                  <a:lnTo>
                    <a:pt x="6821728" y="8586216"/>
                  </a:lnTo>
                  <a:lnTo>
                    <a:pt x="6820839" y="8583803"/>
                  </a:lnTo>
                  <a:lnTo>
                    <a:pt x="6820458" y="8581263"/>
                  </a:lnTo>
                  <a:lnTo>
                    <a:pt x="6820204" y="8578596"/>
                  </a:lnTo>
                  <a:lnTo>
                    <a:pt x="6820458" y="8575802"/>
                  </a:lnTo>
                  <a:lnTo>
                    <a:pt x="6821093" y="8573389"/>
                  </a:lnTo>
                  <a:lnTo>
                    <a:pt x="6821728" y="8570595"/>
                  </a:lnTo>
                  <a:lnTo>
                    <a:pt x="6822617" y="8568182"/>
                  </a:lnTo>
                  <a:lnTo>
                    <a:pt x="6823506" y="8566023"/>
                  </a:lnTo>
                  <a:lnTo>
                    <a:pt x="6824776" y="8563991"/>
                  </a:lnTo>
                  <a:lnTo>
                    <a:pt x="6826046" y="8562086"/>
                  </a:lnTo>
                  <a:lnTo>
                    <a:pt x="6827189" y="8559927"/>
                  </a:lnTo>
                  <a:lnTo>
                    <a:pt x="6829094" y="8558403"/>
                  </a:lnTo>
                  <a:lnTo>
                    <a:pt x="6830618" y="8556879"/>
                  </a:lnTo>
                  <a:lnTo>
                    <a:pt x="6832396" y="8555355"/>
                  </a:lnTo>
                  <a:lnTo>
                    <a:pt x="6834174" y="8553831"/>
                  </a:lnTo>
                  <a:lnTo>
                    <a:pt x="6836333" y="8552688"/>
                  </a:lnTo>
                  <a:lnTo>
                    <a:pt x="6838492" y="8551418"/>
                  </a:lnTo>
                  <a:lnTo>
                    <a:pt x="6840651" y="8550529"/>
                  </a:lnTo>
                  <a:lnTo>
                    <a:pt x="6842810" y="8549640"/>
                  </a:lnTo>
                  <a:lnTo>
                    <a:pt x="6845223" y="8549005"/>
                  </a:lnTo>
                  <a:lnTo>
                    <a:pt x="6847382" y="8548116"/>
                  </a:lnTo>
                  <a:lnTo>
                    <a:pt x="6849795" y="8547481"/>
                  </a:lnTo>
                  <a:lnTo>
                    <a:pt x="6852208" y="8547227"/>
                  </a:lnTo>
                  <a:lnTo>
                    <a:pt x="6855002" y="8546592"/>
                  </a:lnTo>
                  <a:lnTo>
                    <a:pt x="6857415" y="8546211"/>
                  </a:lnTo>
                  <a:lnTo>
                    <a:pt x="6860082" y="8545957"/>
                  </a:lnTo>
                  <a:lnTo>
                    <a:pt x="6862622" y="8545957"/>
                  </a:lnTo>
                  <a:lnTo>
                    <a:pt x="6865289" y="8545703"/>
                  </a:lnTo>
                  <a:lnTo>
                    <a:pt x="6867702" y="8545703"/>
                  </a:lnTo>
                  <a:lnTo>
                    <a:pt x="6870496" y="8545957"/>
                  </a:lnTo>
                  <a:lnTo>
                    <a:pt x="6872909" y="8545957"/>
                  </a:lnTo>
                  <a:lnTo>
                    <a:pt x="6875703" y="8546211"/>
                  </a:lnTo>
                  <a:lnTo>
                    <a:pt x="6878116" y="8546592"/>
                  </a:lnTo>
                  <a:lnTo>
                    <a:pt x="6880910" y="8546846"/>
                  </a:lnTo>
                  <a:lnTo>
                    <a:pt x="6883323" y="8547481"/>
                  </a:lnTo>
                  <a:lnTo>
                    <a:pt x="6883323" y="8514842"/>
                  </a:lnTo>
                </a:path>
                <a:path w="6883400" h="10017125">
                  <a:moveTo>
                    <a:pt x="6797598" y="8642858"/>
                  </a:moveTo>
                  <a:lnTo>
                    <a:pt x="6797598" y="8514842"/>
                  </a:lnTo>
                </a:path>
                <a:path w="6883400" h="10017125">
                  <a:moveTo>
                    <a:pt x="6883323" y="8771255"/>
                  </a:moveTo>
                  <a:lnTo>
                    <a:pt x="6883323" y="8736457"/>
                  </a:lnTo>
                  <a:lnTo>
                    <a:pt x="6880910" y="8737346"/>
                  </a:lnTo>
                  <a:lnTo>
                    <a:pt x="6878370" y="8737981"/>
                  </a:lnTo>
                  <a:lnTo>
                    <a:pt x="6875957" y="8738235"/>
                  </a:lnTo>
                  <a:lnTo>
                    <a:pt x="6873290" y="8738870"/>
                  </a:lnTo>
                  <a:lnTo>
                    <a:pt x="6870750" y="8739251"/>
                  </a:lnTo>
                  <a:lnTo>
                    <a:pt x="6868083" y="8739251"/>
                  </a:lnTo>
                  <a:lnTo>
                    <a:pt x="6865670" y="8739505"/>
                  </a:lnTo>
                  <a:lnTo>
                    <a:pt x="6862876" y="8739505"/>
                  </a:lnTo>
                  <a:lnTo>
                    <a:pt x="6860463" y="8739251"/>
                  </a:lnTo>
                  <a:lnTo>
                    <a:pt x="6857669" y="8739251"/>
                  </a:lnTo>
                  <a:lnTo>
                    <a:pt x="6855256" y="8738616"/>
                  </a:lnTo>
                  <a:lnTo>
                    <a:pt x="6836333" y="8732139"/>
                  </a:lnTo>
                  <a:lnTo>
                    <a:pt x="6834174" y="8730996"/>
                  </a:lnTo>
                  <a:lnTo>
                    <a:pt x="6832396" y="8729472"/>
                  </a:lnTo>
                  <a:lnTo>
                    <a:pt x="6830618" y="8727948"/>
                  </a:lnTo>
                  <a:lnTo>
                    <a:pt x="6828713" y="8726424"/>
                  </a:lnTo>
                  <a:lnTo>
                    <a:pt x="6827189" y="8724519"/>
                  </a:lnTo>
                  <a:lnTo>
                    <a:pt x="6825665" y="8722741"/>
                  </a:lnTo>
                  <a:lnTo>
                    <a:pt x="6824522" y="8720963"/>
                  </a:lnTo>
                  <a:lnTo>
                    <a:pt x="6823252" y="8718804"/>
                  </a:lnTo>
                  <a:lnTo>
                    <a:pt x="6822363" y="8716645"/>
                  </a:lnTo>
                  <a:lnTo>
                    <a:pt x="6821728" y="8714232"/>
                  </a:lnTo>
                  <a:lnTo>
                    <a:pt x="6820839" y="8712073"/>
                  </a:lnTo>
                  <a:lnTo>
                    <a:pt x="6820458" y="8709279"/>
                  </a:lnTo>
                  <a:lnTo>
                    <a:pt x="6820204" y="8706612"/>
                  </a:lnTo>
                  <a:lnTo>
                    <a:pt x="6820458" y="8703818"/>
                  </a:lnTo>
                  <a:lnTo>
                    <a:pt x="6821093" y="8701405"/>
                  </a:lnTo>
                  <a:lnTo>
                    <a:pt x="6821728" y="8698611"/>
                  </a:lnTo>
                  <a:lnTo>
                    <a:pt x="6822617" y="8696198"/>
                  </a:lnTo>
                  <a:lnTo>
                    <a:pt x="6823506" y="8694039"/>
                  </a:lnTo>
                  <a:lnTo>
                    <a:pt x="6824776" y="8692007"/>
                  </a:lnTo>
                  <a:lnTo>
                    <a:pt x="6826046" y="8690102"/>
                  </a:lnTo>
                  <a:lnTo>
                    <a:pt x="6827189" y="8688324"/>
                  </a:lnTo>
                  <a:lnTo>
                    <a:pt x="6829094" y="8686419"/>
                  </a:lnTo>
                  <a:lnTo>
                    <a:pt x="6830618" y="8684895"/>
                  </a:lnTo>
                  <a:lnTo>
                    <a:pt x="6832396" y="8683371"/>
                  </a:lnTo>
                  <a:lnTo>
                    <a:pt x="6834174" y="8682228"/>
                  </a:lnTo>
                  <a:lnTo>
                    <a:pt x="6836333" y="8680704"/>
                  </a:lnTo>
                  <a:lnTo>
                    <a:pt x="6838492" y="8679815"/>
                  </a:lnTo>
                  <a:lnTo>
                    <a:pt x="6840651" y="8678545"/>
                  </a:lnTo>
                  <a:lnTo>
                    <a:pt x="6842810" y="8677656"/>
                  </a:lnTo>
                  <a:lnTo>
                    <a:pt x="6845223" y="8677021"/>
                  </a:lnTo>
                  <a:lnTo>
                    <a:pt x="6847382" y="8676132"/>
                  </a:lnTo>
                  <a:lnTo>
                    <a:pt x="6849795" y="8675497"/>
                  </a:lnTo>
                  <a:lnTo>
                    <a:pt x="6852208" y="8675243"/>
                  </a:lnTo>
                  <a:lnTo>
                    <a:pt x="6855002" y="8674608"/>
                  </a:lnTo>
                  <a:lnTo>
                    <a:pt x="6857415" y="8674227"/>
                  </a:lnTo>
                  <a:lnTo>
                    <a:pt x="6860082" y="8674227"/>
                  </a:lnTo>
                  <a:lnTo>
                    <a:pt x="6862622" y="8673973"/>
                  </a:lnTo>
                  <a:lnTo>
                    <a:pt x="6865289" y="8673973"/>
                  </a:lnTo>
                  <a:lnTo>
                    <a:pt x="6867702" y="8673973"/>
                  </a:lnTo>
                  <a:lnTo>
                    <a:pt x="6870496" y="8673973"/>
                  </a:lnTo>
                  <a:lnTo>
                    <a:pt x="6872909" y="8674227"/>
                  </a:lnTo>
                  <a:lnTo>
                    <a:pt x="6875703" y="8674227"/>
                  </a:lnTo>
                  <a:lnTo>
                    <a:pt x="6878116" y="8674608"/>
                  </a:lnTo>
                  <a:lnTo>
                    <a:pt x="6880910" y="8674862"/>
                  </a:lnTo>
                  <a:lnTo>
                    <a:pt x="6883323" y="8675497"/>
                  </a:lnTo>
                  <a:lnTo>
                    <a:pt x="6883323" y="8642858"/>
                  </a:lnTo>
                </a:path>
                <a:path w="6883400" h="10017125">
                  <a:moveTo>
                    <a:pt x="6797598" y="8771255"/>
                  </a:moveTo>
                  <a:lnTo>
                    <a:pt x="6797598" y="8642858"/>
                  </a:lnTo>
                </a:path>
                <a:path w="6883400" h="10017125">
                  <a:moveTo>
                    <a:pt x="6883323" y="8899271"/>
                  </a:moveTo>
                  <a:lnTo>
                    <a:pt x="6883323" y="8864473"/>
                  </a:lnTo>
                  <a:lnTo>
                    <a:pt x="6880910" y="8865362"/>
                  </a:lnTo>
                  <a:lnTo>
                    <a:pt x="6878370" y="8865997"/>
                  </a:lnTo>
                  <a:lnTo>
                    <a:pt x="6875957" y="8866632"/>
                  </a:lnTo>
                  <a:lnTo>
                    <a:pt x="6873290" y="8866886"/>
                  </a:lnTo>
                  <a:lnTo>
                    <a:pt x="6870750" y="8867267"/>
                  </a:lnTo>
                  <a:lnTo>
                    <a:pt x="6868083" y="8867267"/>
                  </a:lnTo>
                  <a:lnTo>
                    <a:pt x="6865670" y="8867521"/>
                  </a:lnTo>
                  <a:lnTo>
                    <a:pt x="6862876" y="8867521"/>
                  </a:lnTo>
                  <a:lnTo>
                    <a:pt x="6860463" y="8867267"/>
                  </a:lnTo>
                  <a:lnTo>
                    <a:pt x="6857669" y="8867267"/>
                  </a:lnTo>
                  <a:lnTo>
                    <a:pt x="6855256" y="8866632"/>
                  </a:lnTo>
                  <a:lnTo>
                    <a:pt x="6852462" y="8866251"/>
                  </a:lnTo>
                  <a:lnTo>
                    <a:pt x="6850049" y="8865743"/>
                  </a:lnTo>
                  <a:lnTo>
                    <a:pt x="6847636" y="8865108"/>
                  </a:lnTo>
                  <a:lnTo>
                    <a:pt x="6845223" y="8864473"/>
                  </a:lnTo>
                  <a:lnTo>
                    <a:pt x="6842810" y="8863584"/>
                  </a:lnTo>
                  <a:lnTo>
                    <a:pt x="6840651" y="8862695"/>
                  </a:lnTo>
                  <a:lnTo>
                    <a:pt x="6838492" y="8861425"/>
                  </a:lnTo>
                  <a:lnTo>
                    <a:pt x="6836333" y="8860155"/>
                  </a:lnTo>
                  <a:lnTo>
                    <a:pt x="6834174" y="8859012"/>
                  </a:lnTo>
                  <a:lnTo>
                    <a:pt x="6832396" y="8857488"/>
                  </a:lnTo>
                  <a:lnTo>
                    <a:pt x="6830618" y="8856218"/>
                  </a:lnTo>
                  <a:lnTo>
                    <a:pt x="6828713" y="8854440"/>
                  </a:lnTo>
                  <a:lnTo>
                    <a:pt x="6827189" y="8852535"/>
                  </a:lnTo>
                  <a:lnTo>
                    <a:pt x="6825665" y="8850757"/>
                  </a:lnTo>
                  <a:lnTo>
                    <a:pt x="6824522" y="8848979"/>
                  </a:lnTo>
                  <a:lnTo>
                    <a:pt x="6823252" y="8846820"/>
                  </a:lnTo>
                  <a:lnTo>
                    <a:pt x="6822363" y="8844661"/>
                  </a:lnTo>
                  <a:lnTo>
                    <a:pt x="6821728" y="8842248"/>
                  </a:lnTo>
                  <a:lnTo>
                    <a:pt x="6820839" y="8840089"/>
                  </a:lnTo>
                  <a:lnTo>
                    <a:pt x="6820458" y="8837295"/>
                  </a:lnTo>
                  <a:lnTo>
                    <a:pt x="6820204" y="8834882"/>
                  </a:lnTo>
                  <a:lnTo>
                    <a:pt x="6820458" y="8831834"/>
                  </a:lnTo>
                  <a:lnTo>
                    <a:pt x="6821093" y="8829421"/>
                  </a:lnTo>
                  <a:lnTo>
                    <a:pt x="6821728" y="8827008"/>
                  </a:lnTo>
                  <a:lnTo>
                    <a:pt x="6822617" y="8824595"/>
                  </a:lnTo>
                  <a:lnTo>
                    <a:pt x="6823506" y="8822055"/>
                  </a:lnTo>
                  <a:lnTo>
                    <a:pt x="6824776" y="8820023"/>
                  </a:lnTo>
                  <a:lnTo>
                    <a:pt x="6826046" y="8818118"/>
                  </a:lnTo>
                  <a:lnTo>
                    <a:pt x="6827189" y="8816340"/>
                  </a:lnTo>
                  <a:lnTo>
                    <a:pt x="6829094" y="8814435"/>
                  </a:lnTo>
                  <a:lnTo>
                    <a:pt x="6840651" y="8806815"/>
                  </a:lnTo>
                  <a:lnTo>
                    <a:pt x="6842810" y="8805672"/>
                  </a:lnTo>
                  <a:lnTo>
                    <a:pt x="6845223" y="8805037"/>
                  </a:lnTo>
                  <a:lnTo>
                    <a:pt x="6847382" y="8804148"/>
                  </a:lnTo>
                  <a:lnTo>
                    <a:pt x="6849795" y="8803513"/>
                  </a:lnTo>
                  <a:lnTo>
                    <a:pt x="6852208" y="8803259"/>
                  </a:lnTo>
                  <a:lnTo>
                    <a:pt x="6855002" y="8802624"/>
                  </a:lnTo>
                  <a:lnTo>
                    <a:pt x="6857415" y="8802243"/>
                  </a:lnTo>
                  <a:lnTo>
                    <a:pt x="6860082" y="8802243"/>
                  </a:lnTo>
                  <a:lnTo>
                    <a:pt x="6862622" y="8801989"/>
                  </a:lnTo>
                  <a:lnTo>
                    <a:pt x="6865289" y="8801989"/>
                  </a:lnTo>
                  <a:lnTo>
                    <a:pt x="6867702" y="8801989"/>
                  </a:lnTo>
                  <a:lnTo>
                    <a:pt x="6870496" y="8801989"/>
                  </a:lnTo>
                  <a:lnTo>
                    <a:pt x="6872909" y="8802243"/>
                  </a:lnTo>
                  <a:lnTo>
                    <a:pt x="6875703" y="8802243"/>
                  </a:lnTo>
                  <a:lnTo>
                    <a:pt x="6878116" y="8802878"/>
                  </a:lnTo>
                  <a:lnTo>
                    <a:pt x="6880910" y="8803259"/>
                  </a:lnTo>
                  <a:lnTo>
                    <a:pt x="6883323" y="8803513"/>
                  </a:lnTo>
                  <a:lnTo>
                    <a:pt x="6883323" y="8771255"/>
                  </a:lnTo>
                </a:path>
                <a:path w="6883400" h="10017125">
                  <a:moveTo>
                    <a:pt x="6797598" y="8899271"/>
                  </a:moveTo>
                  <a:lnTo>
                    <a:pt x="6797598" y="8771255"/>
                  </a:lnTo>
                </a:path>
                <a:path w="6883400" h="10017125">
                  <a:moveTo>
                    <a:pt x="6883323" y="9027287"/>
                  </a:moveTo>
                  <a:lnTo>
                    <a:pt x="6883323" y="8992743"/>
                  </a:lnTo>
                  <a:lnTo>
                    <a:pt x="6880910" y="8993378"/>
                  </a:lnTo>
                  <a:lnTo>
                    <a:pt x="6878370" y="8994013"/>
                  </a:lnTo>
                  <a:lnTo>
                    <a:pt x="6875957" y="8994648"/>
                  </a:lnTo>
                  <a:lnTo>
                    <a:pt x="6873290" y="8994902"/>
                  </a:lnTo>
                  <a:lnTo>
                    <a:pt x="6870750" y="8995283"/>
                  </a:lnTo>
                  <a:lnTo>
                    <a:pt x="6868083" y="8995283"/>
                  </a:lnTo>
                  <a:lnTo>
                    <a:pt x="6865670" y="8995537"/>
                  </a:lnTo>
                  <a:lnTo>
                    <a:pt x="6862876" y="8995537"/>
                  </a:lnTo>
                  <a:lnTo>
                    <a:pt x="6860463" y="8995283"/>
                  </a:lnTo>
                  <a:lnTo>
                    <a:pt x="6857669" y="8995283"/>
                  </a:lnTo>
                  <a:lnTo>
                    <a:pt x="6855256" y="8994902"/>
                  </a:lnTo>
                  <a:lnTo>
                    <a:pt x="6852462" y="8994267"/>
                  </a:lnTo>
                  <a:lnTo>
                    <a:pt x="6850049" y="8993759"/>
                  </a:lnTo>
                  <a:lnTo>
                    <a:pt x="6847636" y="8993124"/>
                  </a:lnTo>
                  <a:lnTo>
                    <a:pt x="6845223" y="8992489"/>
                  </a:lnTo>
                  <a:lnTo>
                    <a:pt x="6842810" y="8991600"/>
                  </a:lnTo>
                  <a:lnTo>
                    <a:pt x="6840651" y="8990711"/>
                  </a:lnTo>
                  <a:lnTo>
                    <a:pt x="6838492" y="8989441"/>
                  </a:lnTo>
                  <a:lnTo>
                    <a:pt x="6836333" y="8988171"/>
                  </a:lnTo>
                  <a:lnTo>
                    <a:pt x="6834174" y="8987028"/>
                  </a:lnTo>
                  <a:lnTo>
                    <a:pt x="6832396" y="8985504"/>
                  </a:lnTo>
                  <a:lnTo>
                    <a:pt x="6830618" y="8984234"/>
                  </a:lnTo>
                  <a:lnTo>
                    <a:pt x="6828713" y="8982456"/>
                  </a:lnTo>
                  <a:lnTo>
                    <a:pt x="6827189" y="8980932"/>
                  </a:lnTo>
                  <a:lnTo>
                    <a:pt x="6825665" y="8979027"/>
                  </a:lnTo>
                  <a:lnTo>
                    <a:pt x="6824522" y="8976995"/>
                  </a:lnTo>
                  <a:lnTo>
                    <a:pt x="6823252" y="8974836"/>
                  </a:lnTo>
                  <a:lnTo>
                    <a:pt x="6822363" y="8972677"/>
                  </a:lnTo>
                  <a:lnTo>
                    <a:pt x="6821728" y="8970264"/>
                  </a:lnTo>
                  <a:lnTo>
                    <a:pt x="6820839" y="8968105"/>
                  </a:lnTo>
                  <a:lnTo>
                    <a:pt x="6820458" y="8965311"/>
                  </a:lnTo>
                  <a:lnTo>
                    <a:pt x="6820204" y="8962898"/>
                  </a:lnTo>
                  <a:lnTo>
                    <a:pt x="6820458" y="8959850"/>
                  </a:lnTo>
                  <a:lnTo>
                    <a:pt x="6821093" y="8957437"/>
                  </a:lnTo>
                  <a:lnTo>
                    <a:pt x="6821728" y="8955024"/>
                  </a:lnTo>
                  <a:lnTo>
                    <a:pt x="6822617" y="8952611"/>
                  </a:lnTo>
                  <a:lnTo>
                    <a:pt x="6823506" y="8950071"/>
                  </a:lnTo>
                  <a:lnTo>
                    <a:pt x="6824776" y="8948039"/>
                  </a:lnTo>
                  <a:lnTo>
                    <a:pt x="6826046" y="8946134"/>
                  </a:lnTo>
                  <a:lnTo>
                    <a:pt x="6827189" y="8944356"/>
                  </a:lnTo>
                  <a:lnTo>
                    <a:pt x="6829094" y="8942451"/>
                  </a:lnTo>
                  <a:lnTo>
                    <a:pt x="6845223" y="8933053"/>
                  </a:lnTo>
                  <a:lnTo>
                    <a:pt x="6847382" y="8932164"/>
                  </a:lnTo>
                  <a:lnTo>
                    <a:pt x="6849795" y="8931783"/>
                  </a:lnTo>
                  <a:lnTo>
                    <a:pt x="6852208" y="8931275"/>
                  </a:lnTo>
                  <a:lnTo>
                    <a:pt x="6855002" y="8930640"/>
                  </a:lnTo>
                  <a:lnTo>
                    <a:pt x="6857415" y="8930259"/>
                  </a:lnTo>
                  <a:lnTo>
                    <a:pt x="6860082" y="8930259"/>
                  </a:lnTo>
                  <a:lnTo>
                    <a:pt x="6862622" y="8930005"/>
                  </a:lnTo>
                  <a:lnTo>
                    <a:pt x="6865289" y="8930005"/>
                  </a:lnTo>
                  <a:lnTo>
                    <a:pt x="6867702" y="8930005"/>
                  </a:lnTo>
                  <a:lnTo>
                    <a:pt x="6870496" y="8930005"/>
                  </a:lnTo>
                  <a:lnTo>
                    <a:pt x="6872909" y="8930259"/>
                  </a:lnTo>
                  <a:lnTo>
                    <a:pt x="6875703" y="8930259"/>
                  </a:lnTo>
                  <a:lnTo>
                    <a:pt x="6878116" y="8930894"/>
                  </a:lnTo>
                  <a:lnTo>
                    <a:pt x="6880910" y="8931275"/>
                  </a:lnTo>
                  <a:lnTo>
                    <a:pt x="6883323" y="8931529"/>
                  </a:lnTo>
                  <a:lnTo>
                    <a:pt x="6883323" y="8899271"/>
                  </a:lnTo>
                </a:path>
                <a:path w="6883400" h="10017125">
                  <a:moveTo>
                    <a:pt x="6797598" y="9027287"/>
                  </a:moveTo>
                  <a:lnTo>
                    <a:pt x="6797598" y="8899271"/>
                  </a:lnTo>
                </a:path>
                <a:path w="6883400" h="10017125">
                  <a:moveTo>
                    <a:pt x="6883323" y="9155252"/>
                  </a:moveTo>
                  <a:lnTo>
                    <a:pt x="6883323" y="9120809"/>
                  </a:lnTo>
                  <a:lnTo>
                    <a:pt x="6880910" y="9121419"/>
                  </a:lnTo>
                  <a:lnTo>
                    <a:pt x="6878370" y="9122029"/>
                  </a:lnTo>
                  <a:lnTo>
                    <a:pt x="6875957" y="9122638"/>
                  </a:lnTo>
                  <a:lnTo>
                    <a:pt x="6873290" y="9122943"/>
                  </a:lnTo>
                  <a:lnTo>
                    <a:pt x="6870750" y="9123248"/>
                  </a:lnTo>
                  <a:lnTo>
                    <a:pt x="6868083" y="9123553"/>
                  </a:lnTo>
                  <a:lnTo>
                    <a:pt x="6865670" y="9123553"/>
                  </a:lnTo>
                  <a:lnTo>
                    <a:pt x="6862876" y="9123553"/>
                  </a:lnTo>
                  <a:lnTo>
                    <a:pt x="6860463" y="9123553"/>
                  </a:lnTo>
                  <a:lnTo>
                    <a:pt x="6857669" y="9123248"/>
                  </a:lnTo>
                  <a:lnTo>
                    <a:pt x="6855256" y="9122943"/>
                  </a:lnTo>
                  <a:lnTo>
                    <a:pt x="6852462" y="9122333"/>
                  </a:lnTo>
                  <a:lnTo>
                    <a:pt x="6850049" y="9122029"/>
                  </a:lnTo>
                  <a:lnTo>
                    <a:pt x="6847636" y="9121114"/>
                  </a:lnTo>
                  <a:lnTo>
                    <a:pt x="6845223" y="9120505"/>
                  </a:lnTo>
                  <a:lnTo>
                    <a:pt x="6842810" y="9119590"/>
                  </a:lnTo>
                  <a:lnTo>
                    <a:pt x="6840651" y="9118676"/>
                  </a:lnTo>
                  <a:lnTo>
                    <a:pt x="6838492" y="9117761"/>
                  </a:lnTo>
                  <a:lnTo>
                    <a:pt x="6836333" y="9116237"/>
                  </a:lnTo>
                  <a:lnTo>
                    <a:pt x="6824522" y="9104960"/>
                  </a:lnTo>
                  <a:lnTo>
                    <a:pt x="6823252" y="9102826"/>
                  </a:lnTo>
                  <a:lnTo>
                    <a:pt x="6822363" y="9100693"/>
                  </a:lnTo>
                  <a:lnTo>
                    <a:pt x="6821728" y="9098559"/>
                  </a:lnTo>
                  <a:lnTo>
                    <a:pt x="6820839" y="9096121"/>
                  </a:lnTo>
                  <a:lnTo>
                    <a:pt x="6820458" y="9093377"/>
                  </a:lnTo>
                  <a:lnTo>
                    <a:pt x="6820204" y="9090939"/>
                  </a:lnTo>
                  <a:lnTo>
                    <a:pt x="6824776" y="9076309"/>
                  </a:lnTo>
                  <a:lnTo>
                    <a:pt x="6826046" y="9074150"/>
                  </a:lnTo>
                  <a:lnTo>
                    <a:pt x="6827189" y="9072372"/>
                  </a:lnTo>
                  <a:lnTo>
                    <a:pt x="6829094" y="9070848"/>
                  </a:lnTo>
                  <a:lnTo>
                    <a:pt x="6830618" y="9068943"/>
                  </a:lnTo>
                  <a:lnTo>
                    <a:pt x="6857415" y="9058656"/>
                  </a:lnTo>
                  <a:lnTo>
                    <a:pt x="6860082" y="9058275"/>
                  </a:lnTo>
                  <a:lnTo>
                    <a:pt x="6862622" y="9058021"/>
                  </a:lnTo>
                  <a:lnTo>
                    <a:pt x="6865289" y="9058021"/>
                  </a:lnTo>
                  <a:lnTo>
                    <a:pt x="6867702" y="9058021"/>
                  </a:lnTo>
                  <a:lnTo>
                    <a:pt x="6870496" y="9058021"/>
                  </a:lnTo>
                  <a:lnTo>
                    <a:pt x="6872909" y="9058275"/>
                  </a:lnTo>
                  <a:lnTo>
                    <a:pt x="6875703" y="9058656"/>
                  </a:lnTo>
                  <a:lnTo>
                    <a:pt x="6878116" y="9058910"/>
                  </a:lnTo>
                  <a:lnTo>
                    <a:pt x="6880910" y="9059291"/>
                  </a:lnTo>
                  <a:lnTo>
                    <a:pt x="6883323" y="9059545"/>
                  </a:lnTo>
                  <a:lnTo>
                    <a:pt x="6883323" y="9027287"/>
                  </a:lnTo>
                </a:path>
                <a:path w="6883400" h="10017125">
                  <a:moveTo>
                    <a:pt x="6797598" y="9155252"/>
                  </a:moveTo>
                  <a:lnTo>
                    <a:pt x="6797598" y="9027287"/>
                  </a:lnTo>
                </a:path>
                <a:path w="6883400" h="10017125">
                  <a:moveTo>
                    <a:pt x="6883323" y="9283268"/>
                  </a:moveTo>
                  <a:lnTo>
                    <a:pt x="6883323" y="9248825"/>
                  </a:lnTo>
                  <a:lnTo>
                    <a:pt x="6880910" y="9249435"/>
                  </a:lnTo>
                  <a:lnTo>
                    <a:pt x="6878370" y="9250045"/>
                  </a:lnTo>
                  <a:lnTo>
                    <a:pt x="6875957" y="9250654"/>
                  </a:lnTo>
                  <a:lnTo>
                    <a:pt x="6873290" y="9250959"/>
                  </a:lnTo>
                  <a:lnTo>
                    <a:pt x="6870750" y="9251264"/>
                  </a:lnTo>
                  <a:lnTo>
                    <a:pt x="6868083" y="9251569"/>
                  </a:lnTo>
                  <a:lnTo>
                    <a:pt x="6865670" y="9251569"/>
                  </a:lnTo>
                  <a:lnTo>
                    <a:pt x="6862876" y="9251569"/>
                  </a:lnTo>
                  <a:lnTo>
                    <a:pt x="6860463" y="9251569"/>
                  </a:lnTo>
                  <a:lnTo>
                    <a:pt x="6857669" y="9251264"/>
                  </a:lnTo>
                  <a:lnTo>
                    <a:pt x="6855256" y="9250959"/>
                  </a:lnTo>
                  <a:lnTo>
                    <a:pt x="6852462" y="9250654"/>
                  </a:lnTo>
                  <a:lnTo>
                    <a:pt x="6850049" y="9250045"/>
                  </a:lnTo>
                  <a:lnTo>
                    <a:pt x="6847636" y="9249130"/>
                  </a:lnTo>
                  <a:lnTo>
                    <a:pt x="6845223" y="9248521"/>
                  </a:lnTo>
                  <a:lnTo>
                    <a:pt x="6842810" y="9247606"/>
                  </a:lnTo>
                  <a:lnTo>
                    <a:pt x="6840651" y="9246692"/>
                  </a:lnTo>
                  <a:lnTo>
                    <a:pt x="6838492" y="9245777"/>
                  </a:lnTo>
                  <a:lnTo>
                    <a:pt x="6836333" y="9244558"/>
                  </a:lnTo>
                  <a:lnTo>
                    <a:pt x="6834174" y="9243034"/>
                  </a:lnTo>
                  <a:lnTo>
                    <a:pt x="6832396" y="9241815"/>
                  </a:lnTo>
                  <a:lnTo>
                    <a:pt x="6830618" y="9240291"/>
                  </a:lnTo>
                  <a:lnTo>
                    <a:pt x="6828713" y="9238767"/>
                  </a:lnTo>
                  <a:lnTo>
                    <a:pt x="6827189" y="9236938"/>
                  </a:lnTo>
                  <a:lnTo>
                    <a:pt x="6825665" y="9235109"/>
                  </a:lnTo>
                  <a:lnTo>
                    <a:pt x="6824522" y="9232976"/>
                  </a:lnTo>
                  <a:lnTo>
                    <a:pt x="6823252" y="9230842"/>
                  </a:lnTo>
                  <a:lnTo>
                    <a:pt x="6822363" y="9228709"/>
                  </a:lnTo>
                  <a:lnTo>
                    <a:pt x="6821728" y="9226575"/>
                  </a:lnTo>
                  <a:lnTo>
                    <a:pt x="6820839" y="9224137"/>
                  </a:lnTo>
                  <a:lnTo>
                    <a:pt x="6820458" y="9221393"/>
                  </a:lnTo>
                  <a:lnTo>
                    <a:pt x="6820204" y="9218955"/>
                  </a:lnTo>
                  <a:lnTo>
                    <a:pt x="6824776" y="9204325"/>
                  </a:lnTo>
                  <a:lnTo>
                    <a:pt x="6826046" y="9202191"/>
                  </a:lnTo>
                  <a:lnTo>
                    <a:pt x="6827189" y="9200362"/>
                  </a:lnTo>
                  <a:lnTo>
                    <a:pt x="6829094" y="9198838"/>
                  </a:lnTo>
                  <a:lnTo>
                    <a:pt x="6830618" y="9197009"/>
                  </a:lnTo>
                  <a:lnTo>
                    <a:pt x="6855002" y="9186951"/>
                  </a:lnTo>
                  <a:lnTo>
                    <a:pt x="6857415" y="9186646"/>
                  </a:lnTo>
                  <a:lnTo>
                    <a:pt x="6860082" y="9186341"/>
                  </a:lnTo>
                  <a:lnTo>
                    <a:pt x="6862622" y="9186037"/>
                  </a:lnTo>
                  <a:lnTo>
                    <a:pt x="6865289" y="9186037"/>
                  </a:lnTo>
                  <a:lnTo>
                    <a:pt x="6867702" y="9186037"/>
                  </a:lnTo>
                  <a:lnTo>
                    <a:pt x="6870496" y="9186037"/>
                  </a:lnTo>
                  <a:lnTo>
                    <a:pt x="6872909" y="9186341"/>
                  </a:lnTo>
                  <a:lnTo>
                    <a:pt x="6875703" y="9186646"/>
                  </a:lnTo>
                  <a:lnTo>
                    <a:pt x="6878116" y="9186951"/>
                  </a:lnTo>
                  <a:lnTo>
                    <a:pt x="6880910" y="9187256"/>
                  </a:lnTo>
                  <a:lnTo>
                    <a:pt x="6883323" y="9187561"/>
                  </a:lnTo>
                  <a:lnTo>
                    <a:pt x="6883323" y="9155252"/>
                  </a:lnTo>
                </a:path>
                <a:path w="6883400" h="10017125">
                  <a:moveTo>
                    <a:pt x="6797598" y="9283268"/>
                  </a:moveTo>
                  <a:lnTo>
                    <a:pt x="6797598" y="9155252"/>
                  </a:lnTo>
                </a:path>
                <a:path w="6883400" h="10017125">
                  <a:moveTo>
                    <a:pt x="6883323" y="9411284"/>
                  </a:moveTo>
                  <a:lnTo>
                    <a:pt x="6883323" y="9376841"/>
                  </a:lnTo>
                  <a:lnTo>
                    <a:pt x="6880910" y="9377451"/>
                  </a:lnTo>
                  <a:lnTo>
                    <a:pt x="6878370" y="9378061"/>
                  </a:lnTo>
                  <a:lnTo>
                    <a:pt x="6875957" y="9378670"/>
                  </a:lnTo>
                  <a:lnTo>
                    <a:pt x="6873290" y="9378975"/>
                  </a:lnTo>
                  <a:lnTo>
                    <a:pt x="6870750" y="9379280"/>
                  </a:lnTo>
                  <a:lnTo>
                    <a:pt x="6868083" y="9379585"/>
                  </a:lnTo>
                  <a:lnTo>
                    <a:pt x="6865670" y="9379585"/>
                  </a:lnTo>
                  <a:lnTo>
                    <a:pt x="6862876" y="9379585"/>
                  </a:lnTo>
                  <a:lnTo>
                    <a:pt x="6860463" y="9379585"/>
                  </a:lnTo>
                  <a:lnTo>
                    <a:pt x="6857669" y="9379280"/>
                  </a:lnTo>
                  <a:lnTo>
                    <a:pt x="6855256" y="9378975"/>
                  </a:lnTo>
                  <a:lnTo>
                    <a:pt x="6852462" y="9378670"/>
                  </a:lnTo>
                  <a:lnTo>
                    <a:pt x="6850049" y="9378061"/>
                  </a:lnTo>
                  <a:lnTo>
                    <a:pt x="6847636" y="9377451"/>
                  </a:lnTo>
                  <a:lnTo>
                    <a:pt x="6845223" y="9376537"/>
                  </a:lnTo>
                  <a:lnTo>
                    <a:pt x="6842810" y="9375622"/>
                  </a:lnTo>
                  <a:lnTo>
                    <a:pt x="6840651" y="9374708"/>
                  </a:lnTo>
                  <a:lnTo>
                    <a:pt x="6838492" y="9373793"/>
                  </a:lnTo>
                  <a:lnTo>
                    <a:pt x="6836333" y="9372574"/>
                  </a:lnTo>
                  <a:lnTo>
                    <a:pt x="6834174" y="9371355"/>
                  </a:lnTo>
                  <a:lnTo>
                    <a:pt x="6832396" y="9369831"/>
                  </a:lnTo>
                  <a:lnTo>
                    <a:pt x="6830618" y="9368307"/>
                  </a:lnTo>
                  <a:lnTo>
                    <a:pt x="6828713" y="9366783"/>
                  </a:lnTo>
                  <a:lnTo>
                    <a:pt x="6827189" y="9364954"/>
                  </a:lnTo>
                  <a:lnTo>
                    <a:pt x="6825665" y="9363125"/>
                  </a:lnTo>
                  <a:lnTo>
                    <a:pt x="6824522" y="9360992"/>
                  </a:lnTo>
                  <a:lnTo>
                    <a:pt x="6823252" y="9359163"/>
                  </a:lnTo>
                  <a:lnTo>
                    <a:pt x="6822363" y="9356725"/>
                  </a:lnTo>
                  <a:lnTo>
                    <a:pt x="6821728" y="9354591"/>
                  </a:lnTo>
                  <a:lnTo>
                    <a:pt x="6820839" y="9352153"/>
                  </a:lnTo>
                  <a:lnTo>
                    <a:pt x="6820458" y="9349714"/>
                  </a:lnTo>
                  <a:lnTo>
                    <a:pt x="6820204" y="9346971"/>
                  </a:lnTo>
                  <a:lnTo>
                    <a:pt x="6820458" y="9344228"/>
                  </a:lnTo>
                  <a:lnTo>
                    <a:pt x="6821093" y="9341485"/>
                  </a:lnTo>
                  <a:lnTo>
                    <a:pt x="6821728" y="9339046"/>
                  </a:lnTo>
                  <a:lnTo>
                    <a:pt x="6822617" y="9336608"/>
                  </a:lnTo>
                  <a:lnTo>
                    <a:pt x="6823506" y="9334474"/>
                  </a:lnTo>
                  <a:lnTo>
                    <a:pt x="6824776" y="9332341"/>
                  </a:lnTo>
                  <a:lnTo>
                    <a:pt x="6826046" y="9330207"/>
                  </a:lnTo>
                  <a:lnTo>
                    <a:pt x="6827189" y="9328378"/>
                  </a:lnTo>
                  <a:lnTo>
                    <a:pt x="6829094" y="9326854"/>
                  </a:lnTo>
                  <a:lnTo>
                    <a:pt x="6830618" y="9325025"/>
                  </a:lnTo>
                  <a:lnTo>
                    <a:pt x="6832396" y="9323806"/>
                  </a:lnTo>
                  <a:lnTo>
                    <a:pt x="6834174" y="9322282"/>
                  </a:lnTo>
                  <a:lnTo>
                    <a:pt x="6836333" y="9321063"/>
                  </a:lnTo>
                  <a:lnTo>
                    <a:pt x="6838492" y="9319844"/>
                  </a:lnTo>
                  <a:lnTo>
                    <a:pt x="6840651" y="9318929"/>
                  </a:lnTo>
                  <a:lnTo>
                    <a:pt x="6842810" y="9318015"/>
                  </a:lnTo>
                  <a:lnTo>
                    <a:pt x="6845223" y="9317101"/>
                  </a:lnTo>
                  <a:lnTo>
                    <a:pt x="6847382" y="9316491"/>
                  </a:lnTo>
                  <a:lnTo>
                    <a:pt x="6849795" y="9315881"/>
                  </a:lnTo>
                  <a:lnTo>
                    <a:pt x="6852208" y="9315272"/>
                  </a:lnTo>
                  <a:lnTo>
                    <a:pt x="6855002" y="9314967"/>
                  </a:lnTo>
                  <a:lnTo>
                    <a:pt x="6857415" y="9314662"/>
                  </a:lnTo>
                  <a:lnTo>
                    <a:pt x="6860082" y="9314357"/>
                  </a:lnTo>
                  <a:lnTo>
                    <a:pt x="6862622" y="9314053"/>
                  </a:lnTo>
                  <a:lnTo>
                    <a:pt x="6865289" y="9314053"/>
                  </a:lnTo>
                  <a:lnTo>
                    <a:pt x="6867702" y="9314053"/>
                  </a:lnTo>
                  <a:lnTo>
                    <a:pt x="6870496" y="9314053"/>
                  </a:lnTo>
                  <a:lnTo>
                    <a:pt x="6872909" y="9314357"/>
                  </a:lnTo>
                  <a:lnTo>
                    <a:pt x="6875703" y="9314662"/>
                  </a:lnTo>
                  <a:lnTo>
                    <a:pt x="6878116" y="9314967"/>
                  </a:lnTo>
                  <a:lnTo>
                    <a:pt x="6880910" y="9315272"/>
                  </a:lnTo>
                  <a:lnTo>
                    <a:pt x="6883323" y="9315881"/>
                  </a:lnTo>
                  <a:lnTo>
                    <a:pt x="6883323" y="9283268"/>
                  </a:lnTo>
                </a:path>
                <a:path w="6883400" h="10017125">
                  <a:moveTo>
                    <a:pt x="6797598" y="9411284"/>
                  </a:moveTo>
                  <a:lnTo>
                    <a:pt x="6797598" y="9283268"/>
                  </a:lnTo>
                </a:path>
                <a:path w="6883400" h="10017125">
                  <a:moveTo>
                    <a:pt x="6883323" y="9539300"/>
                  </a:moveTo>
                  <a:lnTo>
                    <a:pt x="6883323" y="9504857"/>
                  </a:lnTo>
                  <a:lnTo>
                    <a:pt x="6880910" y="9505467"/>
                  </a:lnTo>
                  <a:lnTo>
                    <a:pt x="6878370" y="9506077"/>
                  </a:lnTo>
                  <a:lnTo>
                    <a:pt x="6875957" y="9506686"/>
                  </a:lnTo>
                  <a:lnTo>
                    <a:pt x="6873290" y="9506991"/>
                  </a:lnTo>
                  <a:lnTo>
                    <a:pt x="6870750" y="9507296"/>
                  </a:lnTo>
                  <a:lnTo>
                    <a:pt x="6868083" y="9507601"/>
                  </a:lnTo>
                  <a:lnTo>
                    <a:pt x="6865670" y="9507601"/>
                  </a:lnTo>
                  <a:lnTo>
                    <a:pt x="6862876" y="9507601"/>
                  </a:lnTo>
                  <a:lnTo>
                    <a:pt x="6860463" y="9507601"/>
                  </a:lnTo>
                  <a:lnTo>
                    <a:pt x="6857669" y="9507296"/>
                  </a:lnTo>
                  <a:lnTo>
                    <a:pt x="6855256" y="9506991"/>
                  </a:lnTo>
                  <a:lnTo>
                    <a:pt x="6852462" y="9506686"/>
                  </a:lnTo>
                  <a:lnTo>
                    <a:pt x="6850049" y="9506077"/>
                  </a:lnTo>
                  <a:lnTo>
                    <a:pt x="6847636" y="9505467"/>
                  </a:lnTo>
                  <a:lnTo>
                    <a:pt x="6845223" y="9504553"/>
                  </a:lnTo>
                  <a:lnTo>
                    <a:pt x="6842810" y="9503943"/>
                  </a:lnTo>
                  <a:lnTo>
                    <a:pt x="6840651" y="9502724"/>
                  </a:lnTo>
                  <a:lnTo>
                    <a:pt x="6838492" y="9501809"/>
                  </a:lnTo>
                  <a:lnTo>
                    <a:pt x="6836333" y="9500590"/>
                  </a:lnTo>
                  <a:lnTo>
                    <a:pt x="6834174" y="9499371"/>
                  </a:lnTo>
                  <a:lnTo>
                    <a:pt x="6832396" y="9497847"/>
                  </a:lnTo>
                  <a:lnTo>
                    <a:pt x="6830618" y="9496323"/>
                  </a:lnTo>
                  <a:lnTo>
                    <a:pt x="6828713" y="9494799"/>
                  </a:lnTo>
                  <a:lnTo>
                    <a:pt x="6827189" y="9492970"/>
                  </a:lnTo>
                  <a:lnTo>
                    <a:pt x="6825665" y="9491141"/>
                  </a:lnTo>
                  <a:lnTo>
                    <a:pt x="6824522" y="9489008"/>
                  </a:lnTo>
                  <a:lnTo>
                    <a:pt x="6823252" y="9487179"/>
                  </a:lnTo>
                  <a:lnTo>
                    <a:pt x="6822363" y="9484741"/>
                  </a:lnTo>
                  <a:lnTo>
                    <a:pt x="6821728" y="9482607"/>
                  </a:lnTo>
                  <a:lnTo>
                    <a:pt x="6820839" y="9480169"/>
                  </a:lnTo>
                  <a:lnTo>
                    <a:pt x="6820458" y="9477730"/>
                  </a:lnTo>
                  <a:lnTo>
                    <a:pt x="6820204" y="9474987"/>
                  </a:lnTo>
                  <a:lnTo>
                    <a:pt x="6820458" y="9472244"/>
                  </a:lnTo>
                  <a:lnTo>
                    <a:pt x="6821093" y="9469501"/>
                  </a:lnTo>
                  <a:lnTo>
                    <a:pt x="6826046" y="9458528"/>
                  </a:lnTo>
                  <a:lnTo>
                    <a:pt x="6827189" y="9456394"/>
                  </a:lnTo>
                  <a:lnTo>
                    <a:pt x="6829094" y="9454870"/>
                  </a:lnTo>
                  <a:lnTo>
                    <a:pt x="6830618" y="9453041"/>
                  </a:lnTo>
                  <a:lnTo>
                    <a:pt x="6832396" y="9451822"/>
                  </a:lnTo>
                  <a:lnTo>
                    <a:pt x="6834174" y="9450298"/>
                  </a:lnTo>
                  <a:lnTo>
                    <a:pt x="6836333" y="9449079"/>
                  </a:lnTo>
                  <a:lnTo>
                    <a:pt x="6838492" y="9447860"/>
                  </a:lnTo>
                  <a:lnTo>
                    <a:pt x="6840651" y="9446945"/>
                  </a:lnTo>
                  <a:lnTo>
                    <a:pt x="6842810" y="9446031"/>
                  </a:lnTo>
                  <a:lnTo>
                    <a:pt x="6845223" y="9445117"/>
                  </a:lnTo>
                  <a:lnTo>
                    <a:pt x="6847382" y="9444507"/>
                  </a:lnTo>
                  <a:lnTo>
                    <a:pt x="6849795" y="9443897"/>
                  </a:lnTo>
                  <a:lnTo>
                    <a:pt x="6852208" y="9443288"/>
                  </a:lnTo>
                  <a:lnTo>
                    <a:pt x="6855002" y="9442983"/>
                  </a:lnTo>
                  <a:lnTo>
                    <a:pt x="6857415" y="9442678"/>
                  </a:lnTo>
                  <a:lnTo>
                    <a:pt x="6860082" y="9442373"/>
                  </a:lnTo>
                  <a:lnTo>
                    <a:pt x="6862622" y="9442373"/>
                  </a:lnTo>
                  <a:lnTo>
                    <a:pt x="6865289" y="9442069"/>
                  </a:lnTo>
                  <a:lnTo>
                    <a:pt x="6867702" y="9442069"/>
                  </a:lnTo>
                  <a:lnTo>
                    <a:pt x="6870496" y="9442373"/>
                  </a:lnTo>
                  <a:lnTo>
                    <a:pt x="6872909" y="9442373"/>
                  </a:lnTo>
                  <a:lnTo>
                    <a:pt x="6875703" y="9442678"/>
                  </a:lnTo>
                  <a:lnTo>
                    <a:pt x="6878116" y="9442983"/>
                  </a:lnTo>
                  <a:lnTo>
                    <a:pt x="6880910" y="9443288"/>
                  </a:lnTo>
                  <a:lnTo>
                    <a:pt x="6883323" y="9443897"/>
                  </a:lnTo>
                  <a:lnTo>
                    <a:pt x="6883323" y="9411284"/>
                  </a:lnTo>
                </a:path>
                <a:path w="6883400" h="10017125">
                  <a:moveTo>
                    <a:pt x="6797598" y="9539300"/>
                  </a:moveTo>
                  <a:lnTo>
                    <a:pt x="6797598" y="9411284"/>
                  </a:lnTo>
                </a:path>
                <a:path w="6883400" h="10017125">
                  <a:moveTo>
                    <a:pt x="6883323" y="9667316"/>
                  </a:moveTo>
                  <a:lnTo>
                    <a:pt x="6883323" y="9632873"/>
                  </a:lnTo>
                  <a:lnTo>
                    <a:pt x="6880910" y="9633483"/>
                  </a:lnTo>
                  <a:lnTo>
                    <a:pt x="6878370" y="9634397"/>
                  </a:lnTo>
                  <a:lnTo>
                    <a:pt x="6875957" y="9634702"/>
                  </a:lnTo>
                  <a:lnTo>
                    <a:pt x="6873290" y="9635007"/>
                  </a:lnTo>
                  <a:lnTo>
                    <a:pt x="6870750" y="9635312"/>
                  </a:lnTo>
                  <a:lnTo>
                    <a:pt x="6868083" y="9635617"/>
                  </a:lnTo>
                  <a:lnTo>
                    <a:pt x="6865670" y="9635617"/>
                  </a:lnTo>
                  <a:lnTo>
                    <a:pt x="6862876" y="9635617"/>
                  </a:lnTo>
                  <a:lnTo>
                    <a:pt x="6860463" y="9635617"/>
                  </a:lnTo>
                  <a:lnTo>
                    <a:pt x="6857669" y="9635312"/>
                  </a:lnTo>
                  <a:lnTo>
                    <a:pt x="6855256" y="9635007"/>
                  </a:lnTo>
                  <a:lnTo>
                    <a:pt x="6852462" y="9634702"/>
                  </a:lnTo>
                  <a:lnTo>
                    <a:pt x="6850049" y="9634093"/>
                  </a:lnTo>
                  <a:lnTo>
                    <a:pt x="6847636" y="9633483"/>
                  </a:lnTo>
                  <a:lnTo>
                    <a:pt x="6845223" y="9632873"/>
                  </a:lnTo>
                  <a:lnTo>
                    <a:pt x="6842810" y="9631959"/>
                  </a:lnTo>
                  <a:lnTo>
                    <a:pt x="6840651" y="9631045"/>
                  </a:lnTo>
                  <a:lnTo>
                    <a:pt x="6838492" y="9629825"/>
                  </a:lnTo>
                  <a:lnTo>
                    <a:pt x="6836333" y="9628606"/>
                  </a:lnTo>
                  <a:lnTo>
                    <a:pt x="6834174" y="9627387"/>
                  </a:lnTo>
                  <a:lnTo>
                    <a:pt x="6832396" y="9625863"/>
                  </a:lnTo>
                  <a:lnTo>
                    <a:pt x="6830618" y="9624339"/>
                  </a:lnTo>
                  <a:lnTo>
                    <a:pt x="6828713" y="9622815"/>
                  </a:lnTo>
                  <a:lnTo>
                    <a:pt x="6827189" y="9620986"/>
                  </a:lnTo>
                  <a:lnTo>
                    <a:pt x="6825665" y="9619157"/>
                  </a:lnTo>
                  <a:lnTo>
                    <a:pt x="6824522" y="9617329"/>
                  </a:lnTo>
                  <a:lnTo>
                    <a:pt x="6823252" y="9615195"/>
                  </a:lnTo>
                  <a:lnTo>
                    <a:pt x="6822363" y="9613061"/>
                  </a:lnTo>
                  <a:lnTo>
                    <a:pt x="6821728" y="9610623"/>
                  </a:lnTo>
                  <a:lnTo>
                    <a:pt x="6820839" y="9608185"/>
                  </a:lnTo>
                  <a:lnTo>
                    <a:pt x="6820458" y="9605746"/>
                  </a:lnTo>
                  <a:lnTo>
                    <a:pt x="6820204" y="9603003"/>
                  </a:lnTo>
                  <a:lnTo>
                    <a:pt x="6826046" y="9586544"/>
                  </a:lnTo>
                  <a:lnTo>
                    <a:pt x="6827189" y="9584410"/>
                  </a:lnTo>
                  <a:lnTo>
                    <a:pt x="6829094" y="9582886"/>
                  </a:lnTo>
                  <a:lnTo>
                    <a:pt x="6830618" y="9581362"/>
                  </a:lnTo>
                  <a:lnTo>
                    <a:pt x="6832396" y="9579838"/>
                  </a:lnTo>
                  <a:lnTo>
                    <a:pt x="6834174" y="9578314"/>
                  </a:lnTo>
                  <a:lnTo>
                    <a:pt x="6836333" y="9577095"/>
                  </a:lnTo>
                  <a:lnTo>
                    <a:pt x="6838492" y="9575876"/>
                  </a:lnTo>
                  <a:lnTo>
                    <a:pt x="6840651" y="9574961"/>
                  </a:lnTo>
                  <a:lnTo>
                    <a:pt x="6842810" y="9574047"/>
                  </a:lnTo>
                  <a:lnTo>
                    <a:pt x="6845223" y="9573437"/>
                  </a:lnTo>
                  <a:lnTo>
                    <a:pt x="6847382" y="9572523"/>
                  </a:lnTo>
                  <a:lnTo>
                    <a:pt x="6849795" y="9571913"/>
                  </a:lnTo>
                  <a:lnTo>
                    <a:pt x="6852208" y="9571609"/>
                  </a:lnTo>
                  <a:lnTo>
                    <a:pt x="6855002" y="9570999"/>
                  </a:lnTo>
                  <a:lnTo>
                    <a:pt x="6857415" y="9570694"/>
                  </a:lnTo>
                  <a:lnTo>
                    <a:pt x="6860082" y="9570389"/>
                  </a:lnTo>
                  <a:lnTo>
                    <a:pt x="6862622" y="9570389"/>
                  </a:lnTo>
                  <a:lnTo>
                    <a:pt x="6865289" y="9570085"/>
                  </a:lnTo>
                  <a:lnTo>
                    <a:pt x="6867702" y="9570085"/>
                  </a:lnTo>
                  <a:lnTo>
                    <a:pt x="6870496" y="9570389"/>
                  </a:lnTo>
                  <a:lnTo>
                    <a:pt x="6872909" y="9570389"/>
                  </a:lnTo>
                  <a:lnTo>
                    <a:pt x="6875703" y="9570694"/>
                  </a:lnTo>
                  <a:lnTo>
                    <a:pt x="6878116" y="9570999"/>
                  </a:lnTo>
                  <a:lnTo>
                    <a:pt x="6880910" y="9571304"/>
                  </a:lnTo>
                  <a:lnTo>
                    <a:pt x="6883323" y="9571913"/>
                  </a:lnTo>
                  <a:lnTo>
                    <a:pt x="6883323" y="9539300"/>
                  </a:lnTo>
                </a:path>
                <a:path w="6883400" h="10017125">
                  <a:moveTo>
                    <a:pt x="6797598" y="9667316"/>
                  </a:moveTo>
                  <a:lnTo>
                    <a:pt x="6797598" y="9539300"/>
                  </a:lnTo>
                </a:path>
                <a:path w="6883400" h="10017125">
                  <a:moveTo>
                    <a:pt x="6883323" y="9795637"/>
                  </a:moveTo>
                  <a:lnTo>
                    <a:pt x="6883323" y="9760889"/>
                  </a:lnTo>
                  <a:lnTo>
                    <a:pt x="6880910" y="9761804"/>
                  </a:lnTo>
                  <a:lnTo>
                    <a:pt x="6878370" y="9762413"/>
                  </a:lnTo>
                  <a:lnTo>
                    <a:pt x="6875957" y="9762718"/>
                  </a:lnTo>
                  <a:lnTo>
                    <a:pt x="6873290" y="9763328"/>
                  </a:lnTo>
                  <a:lnTo>
                    <a:pt x="6870750" y="9763633"/>
                  </a:lnTo>
                  <a:lnTo>
                    <a:pt x="6868083" y="9763633"/>
                  </a:lnTo>
                  <a:lnTo>
                    <a:pt x="6865670" y="9763937"/>
                  </a:lnTo>
                  <a:lnTo>
                    <a:pt x="6862876" y="9763937"/>
                  </a:lnTo>
                  <a:lnTo>
                    <a:pt x="6860463" y="9763633"/>
                  </a:lnTo>
                  <a:lnTo>
                    <a:pt x="6857669" y="9763633"/>
                  </a:lnTo>
                  <a:lnTo>
                    <a:pt x="6855256" y="9763023"/>
                  </a:lnTo>
                  <a:lnTo>
                    <a:pt x="6838492" y="9757841"/>
                  </a:lnTo>
                  <a:lnTo>
                    <a:pt x="6836333" y="9756622"/>
                  </a:lnTo>
                  <a:lnTo>
                    <a:pt x="6834174" y="9755403"/>
                  </a:lnTo>
                  <a:lnTo>
                    <a:pt x="6832396" y="9753879"/>
                  </a:lnTo>
                  <a:lnTo>
                    <a:pt x="6830618" y="9752355"/>
                  </a:lnTo>
                  <a:lnTo>
                    <a:pt x="6828713" y="9750831"/>
                  </a:lnTo>
                  <a:lnTo>
                    <a:pt x="6827189" y="9749002"/>
                  </a:lnTo>
                  <a:lnTo>
                    <a:pt x="6825665" y="9747173"/>
                  </a:lnTo>
                  <a:lnTo>
                    <a:pt x="6824522" y="9745345"/>
                  </a:lnTo>
                  <a:lnTo>
                    <a:pt x="6823252" y="9743211"/>
                  </a:lnTo>
                  <a:lnTo>
                    <a:pt x="6822363" y="9741077"/>
                  </a:lnTo>
                  <a:lnTo>
                    <a:pt x="6821728" y="9738639"/>
                  </a:lnTo>
                  <a:lnTo>
                    <a:pt x="6820839" y="9736201"/>
                  </a:lnTo>
                  <a:lnTo>
                    <a:pt x="6820458" y="9733762"/>
                  </a:lnTo>
                  <a:lnTo>
                    <a:pt x="6820204" y="9731019"/>
                  </a:lnTo>
                  <a:lnTo>
                    <a:pt x="6820458" y="9728276"/>
                  </a:lnTo>
                  <a:lnTo>
                    <a:pt x="6821093" y="9725837"/>
                  </a:lnTo>
                  <a:lnTo>
                    <a:pt x="6821728" y="9723094"/>
                  </a:lnTo>
                  <a:lnTo>
                    <a:pt x="6822617" y="9720656"/>
                  </a:lnTo>
                  <a:lnTo>
                    <a:pt x="6823506" y="9718522"/>
                  </a:lnTo>
                  <a:lnTo>
                    <a:pt x="6824776" y="9716389"/>
                  </a:lnTo>
                  <a:lnTo>
                    <a:pt x="6826046" y="9714560"/>
                  </a:lnTo>
                  <a:lnTo>
                    <a:pt x="6827189" y="9712426"/>
                  </a:lnTo>
                  <a:lnTo>
                    <a:pt x="6829094" y="9710902"/>
                  </a:lnTo>
                  <a:lnTo>
                    <a:pt x="6830618" y="9709378"/>
                  </a:lnTo>
                  <a:lnTo>
                    <a:pt x="6832396" y="9707854"/>
                  </a:lnTo>
                  <a:lnTo>
                    <a:pt x="6834174" y="9706330"/>
                  </a:lnTo>
                  <a:lnTo>
                    <a:pt x="6836333" y="9705111"/>
                  </a:lnTo>
                  <a:lnTo>
                    <a:pt x="6838492" y="9704197"/>
                  </a:lnTo>
                  <a:lnTo>
                    <a:pt x="6840651" y="9702977"/>
                  </a:lnTo>
                  <a:lnTo>
                    <a:pt x="6842810" y="9702063"/>
                  </a:lnTo>
                  <a:lnTo>
                    <a:pt x="6845223" y="9701453"/>
                  </a:lnTo>
                  <a:lnTo>
                    <a:pt x="6847382" y="9700539"/>
                  </a:lnTo>
                  <a:lnTo>
                    <a:pt x="6849795" y="9699929"/>
                  </a:lnTo>
                  <a:lnTo>
                    <a:pt x="6852208" y="9699625"/>
                  </a:lnTo>
                  <a:lnTo>
                    <a:pt x="6855002" y="9699015"/>
                  </a:lnTo>
                  <a:lnTo>
                    <a:pt x="6857415" y="9698710"/>
                  </a:lnTo>
                  <a:lnTo>
                    <a:pt x="6860082" y="9698405"/>
                  </a:lnTo>
                  <a:lnTo>
                    <a:pt x="6862622" y="9698405"/>
                  </a:lnTo>
                  <a:lnTo>
                    <a:pt x="6865289" y="9698405"/>
                  </a:lnTo>
                  <a:lnTo>
                    <a:pt x="6867702" y="9698405"/>
                  </a:lnTo>
                  <a:lnTo>
                    <a:pt x="6870496" y="9698405"/>
                  </a:lnTo>
                  <a:lnTo>
                    <a:pt x="6872909" y="9698405"/>
                  </a:lnTo>
                  <a:lnTo>
                    <a:pt x="6875703" y="9698710"/>
                  </a:lnTo>
                  <a:lnTo>
                    <a:pt x="6878116" y="9699015"/>
                  </a:lnTo>
                  <a:lnTo>
                    <a:pt x="6880910" y="9699320"/>
                  </a:lnTo>
                  <a:lnTo>
                    <a:pt x="6883323" y="9699929"/>
                  </a:lnTo>
                  <a:lnTo>
                    <a:pt x="6883323" y="9667316"/>
                  </a:lnTo>
                </a:path>
                <a:path w="6883400" h="10017125">
                  <a:moveTo>
                    <a:pt x="304" y="9923653"/>
                  </a:moveTo>
                  <a:lnTo>
                    <a:pt x="304" y="9957181"/>
                  </a:lnTo>
                  <a:lnTo>
                    <a:pt x="3352" y="9956571"/>
                  </a:lnTo>
                  <a:lnTo>
                    <a:pt x="6705" y="9955961"/>
                  </a:lnTo>
                  <a:lnTo>
                    <a:pt x="9753" y="9955352"/>
                  </a:lnTo>
                  <a:lnTo>
                    <a:pt x="13106" y="9955047"/>
                  </a:lnTo>
                  <a:lnTo>
                    <a:pt x="16459" y="9955047"/>
                  </a:lnTo>
                  <a:lnTo>
                    <a:pt x="19507" y="9955047"/>
                  </a:lnTo>
                  <a:lnTo>
                    <a:pt x="22555" y="9955047"/>
                  </a:lnTo>
                  <a:lnTo>
                    <a:pt x="25907" y="9955657"/>
                  </a:lnTo>
                  <a:lnTo>
                    <a:pt x="50291" y="9970897"/>
                  </a:lnTo>
                  <a:lnTo>
                    <a:pt x="64007" y="9997109"/>
                  </a:lnTo>
                  <a:lnTo>
                    <a:pt x="64007" y="9999853"/>
                  </a:lnTo>
                  <a:lnTo>
                    <a:pt x="64312" y="10002596"/>
                  </a:lnTo>
                  <a:lnTo>
                    <a:pt x="60655" y="10016921"/>
                  </a:lnTo>
                  <a:lnTo>
                    <a:pt x="93573" y="10016921"/>
                  </a:lnTo>
                </a:path>
                <a:path w="6883400" h="10017125">
                  <a:moveTo>
                    <a:pt x="85343" y="9923653"/>
                  </a:moveTo>
                  <a:lnTo>
                    <a:pt x="85343" y="9932187"/>
                  </a:lnTo>
                  <a:lnTo>
                    <a:pt x="93573" y="9932187"/>
                  </a:lnTo>
                </a:path>
                <a:path w="6883400" h="10017125">
                  <a:moveTo>
                    <a:pt x="93573" y="10016921"/>
                  </a:moveTo>
                  <a:lnTo>
                    <a:pt x="126796" y="10016921"/>
                  </a:lnTo>
                  <a:lnTo>
                    <a:pt x="126187" y="10014483"/>
                  </a:lnTo>
                  <a:lnTo>
                    <a:pt x="125577" y="10012045"/>
                  </a:lnTo>
                  <a:lnTo>
                    <a:pt x="125272" y="10009606"/>
                  </a:lnTo>
                  <a:lnTo>
                    <a:pt x="124663" y="10007168"/>
                  </a:lnTo>
                  <a:lnTo>
                    <a:pt x="124358" y="10004425"/>
                  </a:lnTo>
                  <a:lnTo>
                    <a:pt x="124358" y="10001986"/>
                  </a:lnTo>
                  <a:lnTo>
                    <a:pt x="124053" y="9999243"/>
                  </a:lnTo>
                  <a:lnTo>
                    <a:pt x="124053" y="9996805"/>
                  </a:lnTo>
                  <a:lnTo>
                    <a:pt x="124358" y="9994366"/>
                  </a:lnTo>
                  <a:lnTo>
                    <a:pt x="124358" y="9991623"/>
                  </a:lnTo>
                  <a:lnTo>
                    <a:pt x="124967" y="9989185"/>
                  </a:lnTo>
                  <a:lnTo>
                    <a:pt x="125272" y="9986441"/>
                  </a:lnTo>
                  <a:lnTo>
                    <a:pt x="125882" y="9984003"/>
                  </a:lnTo>
                  <a:lnTo>
                    <a:pt x="126492" y="9981565"/>
                  </a:lnTo>
                  <a:lnTo>
                    <a:pt x="127101" y="9979126"/>
                  </a:lnTo>
                  <a:lnTo>
                    <a:pt x="128015" y="9976993"/>
                  </a:lnTo>
                  <a:lnTo>
                    <a:pt x="128930" y="9974554"/>
                  </a:lnTo>
                  <a:lnTo>
                    <a:pt x="129844" y="9972421"/>
                  </a:lnTo>
                  <a:lnTo>
                    <a:pt x="131064" y="9970287"/>
                  </a:lnTo>
                  <a:lnTo>
                    <a:pt x="132283" y="9968153"/>
                  </a:lnTo>
                  <a:lnTo>
                    <a:pt x="133807" y="9966325"/>
                  </a:lnTo>
                  <a:lnTo>
                    <a:pt x="135026" y="9964496"/>
                  </a:lnTo>
                  <a:lnTo>
                    <a:pt x="136855" y="9962972"/>
                  </a:lnTo>
                  <a:lnTo>
                    <a:pt x="146303" y="9956571"/>
                  </a:lnTo>
                  <a:lnTo>
                    <a:pt x="148437" y="9955657"/>
                  </a:lnTo>
                  <a:lnTo>
                    <a:pt x="150875" y="9955047"/>
                  </a:lnTo>
                  <a:lnTo>
                    <a:pt x="153314" y="9954437"/>
                  </a:lnTo>
                  <a:lnTo>
                    <a:pt x="155752" y="9954133"/>
                  </a:lnTo>
                  <a:lnTo>
                    <a:pt x="158495" y="9954742"/>
                  </a:lnTo>
                  <a:lnTo>
                    <a:pt x="161239" y="9955047"/>
                  </a:lnTo>
                  <a:lnTo>
                    <a:pt x="163677" y="9955961"/>
                  </a:lnTo>
                  <a:lnTo>
                    <a:pt x="165811" y="9956571"/>
                  </a:lnTo>
                  <a:lnTo>
                    <a:pt x="167944" y="9957485"/>
                  </a:lnTo>
                  <a:lnTo>
                    <a:pt x="170078" y="9958705"/>
                  </a:lnTo>
                  <a:lnTo>
                    <a:pt x="171907" y="9960229"/>
                  </a:lnTo>
                  <a:lnTo>
                    <a:pt x="173736" y="9961448"/>
                  </a:lnTo>
                  <a:lnTo>
                    <a:pt x="181965" y="9972421"/>
                  </a:lnTo>
                  <a:lnTo>
                    <a:pt x="183184" y="9974554"/>
                  </a:lnTo>
                  <a:lnTo>
                    <a:pt x="184099" y="9976688"/>
                  </a:lnTo>
                  <a:lnTo>
                    <a:pt x="184708" y="9979126"/>
                  </a:lnTo>
                  <a:lnTo>
                    <a:pt x="185623" y="9981260"/>
                  </a:lnTo>
                  <a:lnTo>
                    <a:pt x="185928" y="9984003"/>
                  </a:lnTo>
                  <a:lnTo>
                    <a:pt x="186537" y="9986137"/>
                  </a:lnTo>
                  <a:lnTo>
                    <a:pt x="186842" y="9988880"/>
                  </a:lnTo>
                  <a:lnTo>
                    <a:pt x="187147" y="9991318"/>
                  </a:lnTo>
                  <a:lnTo>
                    <a:pt x="187451" y="9994061"/>
                  </a:lnTo>
                  <a:lnTo>
                    <a:pt x="187756" y="9996500"/>
                  </a:lnTo>
                  <a:lnTo>
                    <a:pt x="187756" y="9999243"/>
                  </a:lnTo>
                  <a:lnTo>
                    <a:pt x="187756" y="10001681"/>
                  </a:lnTo>
                  <a:lnTo>
                    <a:pt x="187756" y="10004425"/>
                  </a:lnTo>
                  <a:lnTo>
                    <a:pt x="187451" y="10006863"/>
                  </a:lnTo>
                  <a:lnTo>
                    <a:pt x="187147" y="10009301"/>
                  </a:lnTo>
                  <a:lnTo>
                    <a:pt x="186842" y="10012045"/>
                  </a:lnTo>
                  <a:lnTo>
                    <a:pt x="186537" y="10014483"/>
                  </a:lnTo>
                  <a:lnTo>
                    <a:pt x="186232" y="10016921"/>
                  </a:lnTo>
                  <a:lnTo>
                    <a:pt x="218541" y="10016921"/>
                  </a:lnTo>
                </a:path>
                <a:path w="6883400" h="10017125">
                  <a:moveTo>
                    <a:pt x="218541" y="10016921"/>
                  </a:moveTo>
                  <a:lnTo>
                    <a:pt x="251764" y="10016921"/>
                  </a:lnTo>
                  <a:lnTo>
                    <a:pt x="251155" y="10014483"/>
                  </a:lnTo>
                  <a:lnTo>
                    <a:pt x="250545" y="10012045"/>
                  </a:lnTo>
                  <a:lnTo>
                    <a:pt x="250240" y="10009606"/>
                  </a:lnTo>
                  <a:lnTo>
                    <a:pt x="249631" y="10007168"/>
                  </a:lnTo>
                  <a:lnTo>
                    <a:pt x="249326" y="10004425"/>
                  </a:lnTo>
                  <a:lnTo>
                    <a:pt x="249326" y="9991623"/>
                  </a:lnTo>
                  <a:lnTo>
                    <a:pt x="249936" y="9989185"/>
                  </a:lnTo>
                  <a:lnTo>
                    <a:pt x="250240" y="9986441"/>
                  </a:lnTo>
                  <a:lnTo>
                    <a:pt x="250850" y="9984003"/>
                  </a:lnTo>
                  <a:lnTo>
                    <a:pt x="251459" y="9981565"/>
                  </a:lnTo>
                  <a:lnTo>
                    <a:pt x="252069" y="9979126"/>
                  </a:lnTo>
                  <a:lnTo>
                    <a:pt x="252984" y="9976993"/>
                  </a:lnTo>
                  <a:lnTo>
                    <a:pt x="253898" y="9974554"/>
                  </a:lnTo>
                  <a:lnTo>
                    <a:pt x="254812" y="9972421"/>
                  </a:lnTo>
                  <a:lnTo>
                    <a:pt x="256031" y="9970287"/>
                  </a:lnTo>
                  <a:lnTo>
                    <a:pt x="257251" y="9968153"/>
                  </a:lnTo>
                  <a:lnTo>
                    <a:pt x="258775" y="9966325"/>
                  </a:lnTo>
                  <a:lnTo>
                    <a:pt x="260299" y="9964496"/>
                  </a:lnTo>
                  <a:lnTo>
                    <a:pt x="261823" y="9962972"/>
                  </a:lnTo>
                  <a:lnTo>
                    <a:pt x="263347" y="9961448"/>
                  </a:lnTo>
                  <a:lnTo>
                    <a:pt x="265175" y="9959924"/>
                  </a:lnTo>
                  <a:lnTo>
                    <a:pt x="267309" y="9958705"/>
                  </a:lnTo>
                  <a:lnTo>
                    <a:pt x="269138" y="9957485"/>
                  </a:lnTo>
                  <a:lnTo>
                    <a:pt x="271272" y="9956571"/>
                  </a:lnTo>
                  <a:lnTo>
                    <a:pt x="273710" y="9955657"/>
                  </a:lnTo>
                  <a:lnTo>
                    <a:pt x="275844" y="9955047"/>
                  </a:lnTo>
                  <a:lnTo>
                    <a:pt x="278282" y="9954437"/>
                  </a:lnTo>
                  <a:lnTo>
                    <a:pt x="280720" y="9954133"/>
                  </a:lnTo>
                  <a:lnTo>
                    <a:pt x="283464" y="9954742"/>
                  </a:lnTo>
                  <a:lnTo>
                    <a:pt x="286207" y="9955047"/>
                  </a:lnTo>
                  <a:lnTo>
                    <a:pt x="288645" y="9955961"/>
                  </a:lnTo>
                  <a:lnTo>
                    <a:pt x="290779" y="9956571"/>
                  </a:lnTo>
                  <a:lnTo>
                    <a:pt x="292912" y="9957485"/>
                  </a:lnTo>
                  <a:lnTo>
                    <a:pt x="295046" y="9958705"/>
                  </a:lnTo>
                  <a:lnTo>
                    <a:pt x="296875" y="9960229"/>
                  </a:lnTo>
                  <a:lnTo>
                    <a:pt x="299008" y="9961448"/>
                  </a:lnTo>
                  <a:lnTo>
                    <a:pt x="300532" y="9962972"/>
                  </a:lnTo>
                  <a:lnTo>
                    <a:pt x="302056" y="9964801"/>
                  </a:lnTo>
                  <a:lnTo>
                    <a:pt x="303580" y="9966325"/>
                  </a:lnTo>
                  <a:lnTo>
                    <a:pt x="304800" y="9968458"/>
                  </a:lnTo>
                  <a:lnTo>
                    <a:pt x="306019" y="9970287"/>
                  </a:lnTo>
                  <a:lnTo>
                    <a:pt x="307238" y="9972421"/>
                  </a:lnTo>
                  <a:lnTo>
                    <a:pt x="308152" y="9974554"/>
                  </a:lnTo>
                  <a:lnTo>
                    <a:pt x="309067" y="9976688"/>
                  </a:lnTo>
                  <a:lnTo>
                    <a:pt x="309676" y="9979126"/>
                  </a:lnTo>
                  <a:lnTo>
                    <a:pt x="310591" y="9981260"/>
                  </a:lnTo>
                  <a:lnTo>
                    <a:pt x="310895" y="9984003"/>
                  </a:lnTo>
                  <a:lnTo>
                    <a:pt x="311505" y="9986137"/>
                  </a:lnTo>
                  <a:lnTo>
                    <a:pt x="312115" y="9988880"/>
                  </a:lnTo>
                  <a:lnTo>
                    <a:pt x="312115" y="9991318"/>
                  </a:lnTo>
                  <a:lnTo>
                    <a:pt x="312420" y="9994061"/>
                  </a:lnTo>
                  <a:lnTo>
                    <a:pt x="312724" y="9996500"/>
                  </a:lnTo>
                  <a:lnTo>
                    <a:pt x="312724" y="9999243"/>
                  </a:lnTo>
                  <a:lnTo>
                    <a:pt x="312724" y="10001681"/>
                  </a:lnTo>
                  <a:lnTo>
                    <a:pt x="312724" y="10004425"/>
                  </a:lnTo>
                  <a:lnTo>
                    <a:pt x="312420" y="10006863"/>
                  </a:lnTo>
                  <a:lnTo>
                    <a:pt x="312115" y="10009301"/>
                  </a:lnTo>
                  <a:lnTo>
                    <a:pt x="311810" y="10012045"/>
                  </a:lnTo>
                  <a:lnTo>
                    <a:pt x="311505" y="10014483"/>
                  </a:lnTo>
                  <a:lnTo>
                    <a:pt x="311200" y="10016921"/>
                  </a:lnTo>
                  <a:lnTo>
                    <a:pt x="343509" y="10016921"/>
                  </a:lnTo>
                </a:path>
                <a:path w="6883400" h="10017125">
                  <a:moveTo>
                    <a:pt x="343509" y="10016921"/>
                  </a:moveTo>
                  <a:lnTo>
                    <a:pt x="377037" y="10016921"/>
                  </a:lnTo>
                  <a:lnTo>
                    <a:pt x="376428" y="10014483"/>
                  </a:lnTo>
                  <a:lnTo>
                    <a:pt x="375513" y="10012045"/>
                  </a:lnTo>
                  <a:lnTo>
                    <a:pt x="375208" y="10009606"/>
                  </a:lnTo>
                  <a:lnTo>
                    <a:pt x="374903" y="10007168"/>
                  </a:lnTo>
                  <a:lnTo>
                    <a:pt x="374599" y="10004425"/>
                  </a:lnTo>
                  <a:lnTo>
                    <a:pt x="374294" y="10001986"/>
                  </a:lnTo>
                  <a:lnTo>
                    <a:pt x="374294" y="9999243"/>
                  </a:lnTo>
                  <a:lnTo>
                    <a:pt x="374294" y="9996805"/>
                  </a:lnTo>
                  <a:lnTo>
                    <a:pt x="374294" y="9994366"/>
                  </a:lnTo>
                  <a:lnTo>
                    <a:pt x="374599" y="9991623"/>
                  </a:lnTo>
                  <a:lnTo>
                    <a:pt x="374903" y="9989185"/>
                  </a:lnTo>
                  <a:lnTo>
                    <a:pt x="375208" y="9986441"/>
                  </a:lnTo>
                  <a:lnTo>
                    <a:pt x="375818" y="9984003"/>
                  </a:lnTo>
                  <a:lnTo>
                    <a:pt x="376428" y="9981565"/>
                  </a:lnTo>
                  <a:lnTo>
                    <a:pt x="377037" y="9979126"/>
                  </a:lnTo>
                  <a:lnTo>
                    <a:pt x="377952" y="9976993"/>
                  </a:lnTo>
                  <a:lnTo>
                    <a:pt x="378866" y="9974554"/>
                  </a:lnTo>
                  <a:lnTo>
                    <a:pt x="380085" y="9972421"/>
                  </a:lnTo>
                  <a:lnTo>
                    <a:pt x="381304" y="9970287"/>
                  </a:lnTo>
                  <a:lnTo>
                    <a:pt x="382523" y="9968153"/>
                  </a:lnTo>
                  <a:lnTo>
                    <a:pt x="383743" y="9966325"/>
                  </a:lnTo>
                  <a:lnTo>
                    <a:pt x="392277" y="9958705"/>
                  </a:lnTo>
                  <a:lnTo>
                    <a:pt x="394106" y="9957485"/>
                  </a:lnTo>
                  <a:lnTo>
                    <a:pt x="405993" y="9954133"/>
                  </a:lnTo>
                  <a:lnTo>
                    <a:pt x="408736" y="9954742"/>
                  </a:lnTo>
                  <a:lnTo>
                    <a:pt x="411175" y="9955047"/>
                  </a:lnTo>
                  <a:lnTo>
                    <a:pt x="413613" y="9955961"/>
                  </a:lnTo>
                  <a:lnTo>
                    <a:pt x="416052" y="9956571"/>
                  </a:lnTo>
                  <a:lnTo>
                    <a:pt x="418185" y="9957485"/>
                  </a:lnTo>
                  <a:lnTo>
                    <a:pt x="420014" y="9958705"/>
                  </a:lnTo>
                  <a:lnTo>
                    <a:pt x="422147" y="9960229"/>
                  </a:lnTo>
                  <a:lnTo>
                    <a:pt x="423976" y="9961448"/>
                  </a:lnTo>
                  <a:lnTo>
                    <a:pt x="425500" y="9962972"/>
                  </a:lnTo>
                  <a:lnTo>
                    <a:pt x="427024" y="9964801"/>
                  </a:lnTo>
                  <a:lnTo>
                    <a:pt x="428548" y="9966325"/>
                  </a:lnTo>
                  <a:lnTo>
                    <a:pt x="429767" y="9968458"/>
                  </a:lnTo>
                  <a:lnTo>
                    <a:pt x="430987" y="9970287"/>
                  </a:lnTo>
                  <a:lnTo>
                    <a:pt x="432206" y="9972421"/>
                  </a:lnTo>
                  <a:lnTo>
                    <a:pt x="433120" y="9974554"/>
                  </a:lnTo>
                  <a:lnTo>
                    <a:pt x="434035" y="9976688"/>
                  </a:lnTo>
                  <a:lnTo>
                    <a:pt x="434644" y="9979126"/>
                  </a:lnTo>
                  <a:lnTo>
                    <a:pt x="435559" y="9981260"/>
                  </a:lnTo>
                  <a:lnTo>
                    <a:pt x="436168" y="9984003"/>
                  </a:lnTo>
                  <a:lnTo>
                    <a:pt x="436473" y="9986137"/>
                  </a:lnTo>
                  <a:lnTo>
                    <a:pt x="437083" y="9988880"/>
                  </a:lnTo>
                  <a:lnTo>
                    <a:pt x="437388" y="9991318"/>
                  </a:lnTo>
                  <a:lnTo>
                    <a:pt x="437388" y="9994061"/>
                  </a:lnTo>
                  <a:lnTo>
                    <a:pt x="437692" y="9996500"/>
                  </a:lnTo>
                  <a:lnTo>
                    <a:pt x="437692" y="9999243"/>
                  </a:lnTo>
                  <a:lnTo>
                    <a:pt x="437692" y="10001681"/>
                  </a:lnTo>
                  <a:lnTo>
                    <a:pt x="437692" y="10004425"/>
                  </a:lnTo>
                  <a:lnTo>
                    <a:pt x="437388" y="10006863"/>
                  </a:lnTo>
                  <a:lnTo>
                    <a:pt x="437388" y="10009301"/>
                  </a:lnTo>
                  <a:lnTo>
                    <a:pt x="436778" y="10012045"/>
                  </a:lnTo>
                  <a:lnTo>
                    <a:pt x="436778" y="10014483"/>
                  </a:lnTo>
                  <a:lnTo>
                    <a:pt x="436168" y="10016921"/>
                  </a:lnTo>
                  <a:lnTo>
                    <a:pt x="468477" y="10016921"/>
                  </a:lnTo>
                </a:path>
                <a:path w="6883400" h="10017125">
                  <a:moveTo>
                    <a:pt x="468477" y="10016921"/>
                  </a:moveTo>
                  <a:lnTo>
                    <a:pt x="502005" y="10016921"/>
                  </a:lnTo>
                  <a:lnTo>
                    <a:pt x="501395" y="10014483"/>
                  </a:lnTo>
                  <a:lnTo>
                    <a:pt x="500481" y="10012045"/>
                  </a:lnTo>
                  <a:lnTo>
                    <a:pt x="500176" y="10009606"/>
                  </a:lnTo>
                  <a:lnTo>
                    <a:pt x="499871" y="10007168"/>
                  </a:lnTo>
                  <a:lnTo>
                    <a:pt x="499567" y="10004425"/>
                  </a:lnTo>
                  <a:lnTo>
                    <a:pt x="499262" y="10001986"/>
                  </a:lnTo>
                  <a:lnTo>
                    <a:pt x="499262" y="9999243"/>
                  </a:lnTo>
                  <a:lnTo>
                    <a:pt x="499262" y="9996805"/>
                  </a:lnTo>
                  <a:lnTo>
                    <a:pt x="499262" y="9994366"/>
                  </a:lnTo>
                  <a:lnTo>
                    <a:pt x="499567" y="9991623"/>
                  </a:lnTo>
                  <a:lnTo>
                    <a:pt x="499871" y="9989185"/>
                  </a:lnTo>
                  <a:lnTo>
                    <a:pt x="500176" y="9986441"/>
                  </a:lnTo>
                  <a:lnTo>
                    <a:pt x="500786" y="9984003"/>
                  </a:lnTo>
                  <a:lnTo>
                    <a:pt x="501395" y="9981565"/>
                  </a:lnTo>
                  <a:lnTo>
                    <a:pt x="502005" y="9979126"/>
                  </a:lnTo>
                  <a:lnTo>
                    <a:pt x="502920" y="9976993"/>
                  </a:lnTo>
                  <a:lnTo>
                    <a:pt x="503834" y="9974554"/>
                  </a:lnTo>
                  <a:lnTo>
                    <a:pt x="505053" y="9972421"/>
                  </a:lnTo>
                  <a:lnTo>
                    <a:pt x="506272" y="9970287"/>
                  </a:lnTo>
                  <a:lnTo>
                    <a:pt x="507492" y="9968153"/>
                  </a:lnTo>
                  <a:lnTo>
                    <a:pt x="508711" y="9966325"/>
                  </a:lnTo>
                  <a:lnTo>
                    <a:pt x="510235" y="9964496"/>
                  </a:lnTo>
                  <a:lnTo>
                    <a:pt x="511759" y="9962972"/>
                  </a:lnTo>
                  <a:lnTo>
                    <a:pt x="513588" y="9961448"/>
                  </a:lnTo>
                  <a:lnTo>
                    <a:pt x="515111" y="9959924"/>
                  </a:lnTo>
                  <a:lnTo>
                    <a:pt x="517245" y="9958705"/>
                  </a:lnTo>
                  <a:lnTo>
                    <a:pt x="519074" y="9957485"/>
                  </a:lnTo>
                  <a:lnTo>
                    <a:pt x="521208" y="9956571"/>
                  </a:lnTo>
                  <a:lnTo>
                    <a:pt x="523646" y="9955657"/>
                  </a:lnTo>
                  <a:lnTo>
                    <a:pt x="525780" y="9955047"/>
                  </a:lnTo>
                  <a:lnTo>
                    <a:pt x="528218" y="9954437"/>
                  </a:lnTo>
                  <a:lnTo>
                    <a:pt x="530961" y="9954133"/>
                  </a:lnTo>
                  <a:lnTo>
                    <a:pt x="533704" y="9954742"/>
                  </a:lnTo>
                  <a:lnTo>
                    <a:pt x="536143" y="9955047"/>
                  </a:lnTo>
                  <a:lnTo>
                    <a:pt x="538581" y="9955961"/>
                  </a:lnTo>
                  <a:lnTo>
                    <a:pt x="541020" y="9956571"/>
                  </a:lnTo>
                  <a:lnTo>
                    <a:pt x="543153" y="9957485"/>
                  </a:lnTo>
                  <a:lnTo>
                    <a:pt x="545287" y="9958705"/>
                  </a:lnTo>
                  <a:lnTo>
                    <a:pt x="547116" y="9960229"/>
                  </a:lnTo>
                  <a:lnTo>
                    <a:pt x="548944" y="9961448"/>
                  </a:lnTo>
                  <a:lnTo>
                    <a:pt x="550468" y="9962972"/>
                  </a:lnTo>
                  <a:lnTo>
                    <a:pt x="551992" y="9964801"/>
                  </a:lnTo>
                  <a:lnTo>
                    <a:pt x="553516" y="9966325"/>
                  </a:lnTo>
                  <a:lnTo>
                    <a:pt x="554736" y="9968458"/>
                  </a:lnTo>
                  <a:lnTo>
                    <a:pt x="555955" y="9970287"/>
                  </a:lnTo>
                  <a:lnTo>
                    <a:pt x="557174" y="9972421"/>
                  </a:lnTo>
                  <a:lnTo>
                    <a:pt x="558088" y="9974554"/>
                  </a:lnTo>
                  <a:lnTo>
                    <a:pt x="559003" y="9976688"/>
                  </a:lnTo>
                  <a:lnTo>
                    <a:pt x="559612" y="9979126"/>
                  </a:lnTo>
                  <a:lnTo>
                    <a:pt x="560527" y="9981260"/>
                  </a:lnTo>
                  <a:lnTo>
                    <a:pt x="561136" y="9984003"/>
                  </a:lnTo>
                  <a:lnTo>
                    <a:pt x="561441" y="9986137"/>
                  </a:lnTo>
                  <a:lnTo>
                    <a:pt x="562051" y="9988880"/>
                  </a:lnTo>
                  <a:lnTo>
                    <a:pt x="562355" y="9991318"/>
                  </a:lnTo>
                  <a:lnTo>
                    <a:pt x="562355" y="9994061"/>
                  </a:lnTo>
                  <a:lnTo>
                    <a:pt x="562660" y="9996500"/>
                  </a:lnTo>
                  <a:lnTo>
                    <a:pt x="562660" y="9999243"/>
                  </a:lnTo>
                  <a:lnTo>
                    <a:pt x="562660" y="10001681"/>
                  </a:lnTo>
                  <a:lnTo>
                    <a:pt x="562660" y="10004425"/>
                  </a:lnTo>
                  <a:lnTo>
                    <a:pt x="562355" y="10006863"/>
                  </a:lnTo>
                  <a:lnTo>
                    <a:pt x="562355" y="10009301"/>
                  </a:lnTo>
                  <a:lnTo>
                    <a:pt x="562051" y="10012045"/>
                  </a:lnTo>
                  <a:lnTo>
                    <a:pt x="561746" y="10014483"/>
                  </a:lnTo>
                  <a:lnTo>
                    <a:pt x="561136" y="10016921"/>
                  </a:lnTo>
                  <a:lnTo>
                    <a:pt x="593445" y="10016921"/>
                  </a:lnTo>
                </a:path>
                <a:path w="6883400" h="10017125">
                  <a:moveTo>
                    <a:pt x="593445" y="10016921"/>
                  </a:moveTo>
                  <a:lnTo>
                    <a:pt x="626973" y="10016921"/>
                  </a:lnTo>
                  <a:lnTo>
                    <a:pt x="626364" y="10014483"/>
                  </a:lnTo>
                  <a:lnTo>
                    <a:pt x="625754" y="10012045"/>
                  </a:lnTo>
                  <a:lnTo>
                    <a:pt x="625144" y="10009606"/>
                  </a:lnTo>
                  <a:lnTo>
                    <a:pt x="624840" y="10007168"/>
                  </a:lnTo>
                  <a:lnTo>
                    <a:pt x="624535" y="10004425"/>
                  </a:lnTo>
                  <a:lnTo>
                    <a:pt x="624230" y="10001986"/>
                  </a:lnTo>
                  <a:lnTo>
                    <a:pt x="624230" y="9999243"/>
                  </a:lnTo>
                  <a:lnTo>
                    <a:pt x="624230" y="9996805"/>
                  </a:lnTo>
                  <a:lnTo>
                    <a:pt x="624230" y="9994366"/>
                  </a:lnTo>
                  <a:lnTo>
                    <a:pt x="624535" y="9991623"/>
                  </a:lnTo>
                  <a:lnTo>
                    <a:pt x="624840" y="9989185"/>
                  </a:lnTo>
                  <a:lnTo>
                    <a:pt x="625144" y="9986441"/>
                  </a:lnTo>
                  <a:lnTo>
                    <a:pt x="625754" y="9984003"/>
                  </a:lnTo>
                  <a:lnTo>
                    <a:pt x="626364" y="9981565"/>
                  </a:lnTo>
                  <a:lnTo>
                    <a:pt x="627278" y="9979126"/>
                  </a:lnTo>
                  <a:lnTo>
                    <a:pt x="627888" y="9976993"/>
                  </a:lnTo>
                  <a:lnTo>
                    <a:pt x="628802" y="9974554"/>
                  </a:lnTo>
                  <a:lnTo>
                    <a:pt x="630021" y="9972421"/>
                  </a:lnTo>
                  <a:lnTo>
                    <a:pt x="631240" y="9970287"/>
                  </a:lnTo>
                  <a:lnTo>
                    <a:pt x="646480" y="9956571"/>
                  </a:lnTo>
                  <a:lnTo>
                    <a:pt x="648614" y="9955657"/>
                  </a:lnTo>
                  <a:lnTo>
                    <a:pt x="650748" y="9955047"/>
                  </a:lnTo>
                  <a:lnTo>
                    <a:pt x="653491" y="9954437"/>
                  </a:lnTo>
                  <a:lnTo>
                    <a:pt x="655929" y="9954133"/>
                  </a:lnTo>
                  <a:lnTo>
                    <a:pt x="658672" y="9954742"/>
                  </a:lnTo>
                  <a:lnTo>
                    <a:pt x="661111" y="9955047"/>
                  </a:lnTo>
                  <a:lnTo>
                    <a:pt x="663549" y="9955961"/>
                  </a:lnTo>
                  <a:lnTo>
                    <a:pt x="665988" y="9956571"/>
                  </a:lnTo>
                  <a:lnTo>
                    <a:pt x="668121" y="9957485"/>
                  </a:lnTo>
                  <a:lnTo>
                    <a:pt x="670255" y="9958705"/>
                  </a:lnTo>
                  <a:lnTo>
                    <a:pt x="672083" y="9960229"/>
                  </a:lnTo>
                  <a:lnTo>
                    <a:pt x="673912" y="9961448"/>
                  </a:lnTo>
                  <a:lnTo>
                    <a:pt x="675436" y="9962972"/>
                  </a:lnTo>
                  <a:lnTo>
                    <a:pt x="676960" y="9964801"/>
                  </a:lnTo>
                  <a:lnTo>
                    <a:pt x="678484" y="9966325"/>
                  </a:lnTo>
                  <a:lnTo>
                    <a:pt x="679704" y="9968458"/>
                  </a:lnTo>
                  <a:lnTo>
                    <a:pt x="680923" y="9970287"/>
                  </a:lnTo>
                  <a:lnTo>
                    <a:pt x="682142" y="9972421"/>
                  </a:lnTo>
                  <a:lnTo>
                    <a:pt x="683056" y="9974554"/>
                  </a:lnTo>
                  <a:lnTo>
                    <a:pt x="683971" y="9976688"/>
                  </a:lnTo>
                  <a:lnTo>
                    <a:pt x="684885" y="9979126"/>
                  </a:lnTo>
                  <a:lnTo>
                    <a:pt x="685495" y="9981260"/>
                  </a:lnTo>
                  <a:lnTo>
                    <a:pt x="686104" y="9984003"/>
                  </a:lnTo>
                  <a:lnTo>
                    <a:pt x="686714" y="9986137"/>
                  </a:lnTo>
                  <a:lnTo>
                    <a:pt x="687019" y="9988880"/>
                  </a:lnTo>
                  <a:lnTo>
                    <a:pt x="687324" y="9991318"/>
                  </a:lnTo>
                  <a:lnTo>
                    <a:pt x="687628" y="9994061"/>
                  </a:lnTo>
                  <a:lnTo>
                    <a:pt x="687628" y="9996500"/>
                  </a:lnTo>
                  <a:lnTo>
                    <a:pt x="687933" y="9999243"/>
                  </a:lnTo>
                  <a:lnTo>
                    <a:pt x="687933" y="10001681"/>
                  </a:lnTo>
                  <a:lnTo>
                    <a:pt x="687628" y="10004425"/>
                  </a:lnTo>
                  <a:lnTo>
                    <a:pt x="687628" y="10006863"/>
                  </a:lnTo>
                  <a:lnTo>
                    <a:pt x="687324" y="10009301"/>
                  </a:lnTo>
                  <a:lnTo>
                    <a:pt x="687019" y="10012045"/>
                  </a:lnTo>
                  <a:lnTo>
                    <a:pt x="686714" y="10014483"/>
                  </a:lnTo>
                  <a:lnTo>
                    <a:pt x="686104" y="10016921"/>
                  </a:lnTo>
                  <a:lnTo>
                    <a:pt x="718413" y="10016921"/>
                  </a:lnTo>
                </a:path>
                <a:path w="6883400" h="10017125">
                  <a:moveTo>
                    <a:pt x="718413" y="10016921"/>
                  </a:moveTo>
                  <a:lnTo>
                    <a:pt x="751941" y="10016921"/>
                  </a:lnTo>
                  <a:lnTo>
                    <a:pt x="751332" y="10014483"/>
                  </a:lnTo>
                  <a:lnTo>
                    <a:pt x="750722" y="10012045"/>
                  </a:lnTo>
                  <a:lnTo>
                    <a:pt x="750112" y="10009606"/>
                  </a:lnTo>
                  <a:lnTo>
                    <a:pt x="749808" y="10007168"/>
                  </a:lnTo>
                  <a:lnTo>
                    <a:pt x="749503" y="10004425"/>
                  </a:lnTo>
                  <a:lnTo>
                    <a:pt x="749198" y="10001986"/>
                  </a:lnTo>
                  <a:lnTo>
                    <a:pt x="749198" y="9999243"/>
                  </a:lnTo>
                  <a:lnTo>
                    <a:pt x="749198" y="9996805"/>
                  </a:lnTo>
                  <a:lnTo>
                    <a:pt x="749198" y="9994366"/>
                  </a:lnTo>
                  <a:lnTo>
                    <a:pt x="749503" y="9991623"/>
                  </a:lnTo>
                  <a:lnTo>
                    <a:pt x="749808" y="9989185"/>
                  </a:lnTo>
                  <a:lnTo>
                    <a:pt x="750417" y="9986441"/>
                  </a:lnTo>
                  <a:lnTo>
                    <a:pt x="750722" y="9984003"/>
                  </a:lnTo>
                  <a:lnTo>
                    <a:pt x="751636" y="9981565"/>
                  </a:lnTo>
                  <a:lnTo>
                    <a:pt x="752246" y="9979126"/>
                  </a:lnTo>
                  <a:lnTo>
                    <a:pt x="752855" y="9976993"/>
                  </a:lnTo>
                  <a:lnTo>
                    <a:pt x="754075" y="9974554"/>
                  </a:lnTo>
                  <a:lnTo>
                    <a:pt x="754989" y="9972421"/>
                  </a:lnTo>
                  <a:lnTo>
                    <a:pt x="756208" y="9970287"/>
                  </a:lnTo>
                  <a:lnTo>
                    <a:pt x="757427" y="9968153"/>
                  </a:lnTo>
                  <a:lnTo>
                    <a:pt x="758952" y="9966325"/>
                  </a:lnTo>
                  <a:lnTo>
                    <a:pt x="760171" y="9964496"/>
                  </a:lnTo>
                  <a:lnTo>
                    <a:pt x="761695" y="9962972"/>
                  </a:lnTo>
                  <a:lnTo>
                    <a:pt x="763524" y="9961448"/>
                  </a:lnTo>
                  <a:lnTo>
                    <a:pt x="765352" y="9959924"/>
                  </a:lnTo>
                  <a:lnTo>
                    <a:pt x="780897" y="9954133"/>
                  </a:lnTo>
                  <a:lnTo>
                    <a:pt x="783640" y="9954742"/>
                  </a:lnTo>
                  <a:lnTo>
                    <a:pt x="786079" y="9955047"/>
                  </a:lnTo>
                  <a:lnTo>
                    <a:pt x="788517" y="9955961"/>
                  </a:lnTo>
                  <a:lnTo>
                    <a:pt x="790955" y="9956571"/>
                  </a:lnTo>
                  <a:lnTo>
                    <a:pt x="793089" y="9957485"/>
                  </a:lnTo>
                  <a:lnTo>
                    <a:pt x="795223" y="9958705"/>
                  </a:lnTo>
                  <a:lnTo>
                    <a:pt x="797052" y="9960229"/>
                  </a:lnTo>
                  <a:lnTo>
                    <a:pt x="798880" y="9961448"/>
                  </a:lnTo>
                  <a:lnTo>
                    <a:pt x="800404" y="9962972"/>
                  </a:lnTo>
                  <a:lnTo>
                    <a:pt x="802233" y="9964801"/>
                  </a:lnTo>
                  <a:lnTo>
                    <a:pt x="803452" y="9966325"/>
                  </a:lnTo>
                  <a:lnTo>
                    <a:pt x="804976" y="9968458"/>
                  </a:lnTo>
                  <a:lnTo>
                    <a:pt x="806196" y="9970287"/>
                  </a:lnTo>
                  <a:lnTo>
                    <a:pt x="807110" y="9972421"/>
                  </a:lnTo>
                  <a:lnTo>
                    <a:pt x="808024" y="9974554"/>
                  </a:lnTo>
                  <a:lnTo>
                    <a:pt x="808939" y="9976688"/>
                  </a:lnTo>
                  <a:lnTo>
                    <a:pt x="809853" y="9979126"/>
                  </a:lnTo>
                  <a:lnTo>
                    <a:pt x="810463" y="9981260"/>
                  </a:lnTo>
                  <a:lnTo>
                    <a:pt x="811072" y="9984003"/>
                  </a:lnTo>
                  <a:lnTo>
                    <a:pt x="811682" y="9986137"/>
                  </a:lnTo>
                  <a:lnTo>
                    <a:pt x="811987" y="9988880"/>
                  </a:lnTo>
                  <a:lnTo>
                    <a:pt x="812292" y="9991318"/>
                  </a:lnTo>
                  <a:lnTo>
                    <a:pt x="812596" y="9994061"/>
                  </a:lnTo>
                  <a:lnTo>
                    <a:pt x="812596" y="9996500"/>
                  </a:lnTo>
                  <a:lnTo>
                    <a:pt x="812901" y="9999243"/>
                  </a:lnTo>
                  <a:lnTo>
                    <a:pt x="812901" y="10001681"/>
                  </a:lnTo>
                  <a:lnTo>
                    <a:pt x="812596" y="10004425"/>
                  </a:lnTo>
                  <a:lnTo>
                    <a:pt x="812596" y="10006863"/>
                  </a:lnTo>
                  <a:lnTo>
                    <a:pt x="812292" y="10009301"/>
                  </a:lnTo>
                  <a:lnTo>
                    <a:pt x="811987" y="10012045"/>
                  </a:lnTo>
                  <a:lnTo>
                    <a:pt x="811682" y="10014483"/>
                  </a:lnTo>
                  <a:lnTo>
                    <a:pt x="811072" y="10016921"/>
                  </a:lnTo>
                  <a:lnTo>
                    <a:pt x="843381" y="10016921"/>
                  </a:lnTo>
                </a:path>
                <a:path w="6883400" h="10017125">
                  <a:moveTo>
                    <a:pt x="843686" y="10016921"/>
                  </a:moveTo>
                  <a:lnTo>
                    <a:pt x="876909" y="10016921"/>
                  </a:lnTo>
                  <a:lnTo>
                    <a:pt x="876300" y="10014483"/>
                  </a:lnTo>
                  <a:lnTo>
                    <a:pt x="875690" y="10012045"/>
                  </a:lnTo>
                  <a:lnTo>
                    <a:pt x="875080" y="10009606"/>
                  </a:lnTo>
                  <a:lnTo>
                    <a:pt x="874776" y="10007168"/>
                  </a:lnTo>
                  <a:lnTo>
                    <a:pt x="874471" y="10004425"/>
                  </a:lnTo>
                  <a:lnTo>
                    <a:pt x="874471" y="10001986"/>
                  </a:lnTo>
                  <a:lnTo>
                    <a:pt x="874166" y="9999243"/>
                  </a:lnTo>
                  <a:lnTo>
                    <a:pt x="874166" y="9996805"/>
                  </a:lnTo>
                  <a:lnTo>
                    <a:pt x="874471" y="9994366"/>
                  </a:lnTo>
                  <a:lnTo>
                    <a:pt x="874471" y="9991623"/>
                  </a:lnTo>
                  <a:lnTo>
                    <a:pt x="875080" y="9989185"/>
                  </a:lnTo>
                  <a:lnTo>
                    <a:pt x="875385" y="9986441"/>
                  </a:lnTo>
                  <a:lnTo>
                    <a:pt x="875995" y="9984003"/>
                  </a:lnTo>
                  <a:lnTo>
                    <a:pt x="876604" y="9981565"/>
                  </a:lnTo>
                  <a:lnTo>
                    <a:pt x="877214" y="9979126"/>
                  </a:lnTo>
                  <a:lnTo>
                    <a:pt x="878128" y="9976993"/>
                  </a:lnTo>
                  <a:lnTo>
                    <a:pt x="883919" y="9966325"/>
                  </a:lnTo>
                  <a:lnTo>
                    <a:pt x="885139" y="9964496"/>
                  </a:lnTo>
                  <a:lnTo>
                    <a:pt x="886968" y="9962972"/>
                  </a:lnTo>
                  <a:lnTo>
                    <a:pt x="888492" y="9961448"/>
                  </a:lnTo>
                  <a:lnTo>
                    <a:pt x="890320" y="9959924"/>
                  </a:lnTo>
                  <a:lnTo>
                    <a:pt x="892149" y="9958705"/>
                  </a:lnTo>
                  <a:lnTo>
                    <a:pt x="894283" y="9957485"/>
                  </a:lnTo>
                  <a:lnTo>
                    <a:pt x="896416" y="9956571"/>
                  </a:lnTo>
                  <a:lnTo>
                    <a:pt x="898550" y="9955657"/>
                  </a:lnTo>
                  <a:lnTo>
                    <a:pt x="900988" y="9955047"/>
                  </a:lnTo>
                  <a:lnTo>
                    <a:pt x="903427" y="9954437"/>
                  </a:lnTo>
                  <a:lnTo>
                    <a:pt x="905865" y="9954133"/>
                  </a:lnTo>
                  <a:lnTo>
                    <a:pt x="908608" y="9954742"/>
                  </a:lnTo>
                  <a:lnTo>
                    <a:pt x="911351" y="9955047"/>
                  </a:lnTo>
                  <a:lnTo>
                    <a:pt x="913790" y="9955961"/>
                  </a:lnTo>
                  <a:lnTo>
                    <a:pt x="915924" y="9956571"/>
                  </a:lnTo>
                  <a:lnTo>
                    <a:pt x="918057" y="9957485"/>
                  </a:lnTo>
                  <a:lnTo>
                    <a:pt x="920191" y="9958705"/>
                  </a:lnTo>
                  <a:lnTo>
                    <a:pt x="922019" y="9960229"/>
                  </a:lnTo>
                  <a:lnTo>
                    <a:pt x="923848" y="9961448"/>
                  </a:lnTo>
                  <a:lnTo>
                    <a:pt x="932103" y="9972421"/>
                  </a:lnTo>
                  <a:lnTo>
                    <a:pt x="932992" y="9974554"/>
                  </a:lnTo>
                  <a:lnTo>
                    <a:pt x="934262" y="9976688"/>
                  </a:lnTo>
                  <a:lnTo>
                    <a:pt x="934770" y="9979126"/>
                  </a:lnTo>
                  <a:lnTo>
                    <a:pt x="935405" y="9981260"/>
                  </a:lnTo>
                  <a:lnTo>
                    <a:pt x="936040" y="9984003"/>
                  </a:lnTo>
                  <a:lnTo>
                    <a:pt x="936675" y="9986137"/>
                  </a:lnTo>
                  <a:lnTo>
                    <a:pt x="936929" y="9988880"/>
                  </a:lnTo>
                  <a:lnTo>
                    <a:pt x="937310" y="9991318"/>
                  </a:lnTo>
                  <a:lnTo>
                    <a:pt x="937564" y="9994061"/>
                  </a:lnTo>
                  <a:lnTo>
                    <a:pt x="937818" y="9996500"/>
                  </a:lnTo>
                  <a:lnTo>
                    <a:pt x="937818" y="9999243"/>
                  </a:lnTo>
                  <a:lnTo>
                    <a:pt x="937818" y="10001681"/>
                  </a:lnTo>
                  <a:lnTo>
                    <a:pt x="937818" y="10004425"/>
                  </a:lnTo>
                  <a:lnTo>
                    <a:pt x="937564" y="10006863"/>
                  </a:lnTo>
                  <a:lnTo>
                    <a:pt x="937310" y="10009301"/>
                  </a:lnTo>
                  <a:lnTo>
                    <a:pt x="936929" y="10012045"/>
                  </a:lnTo>
                  <a:lnTo>
                    <a:pt x="936675" y="10014483"/>
                  </a:lnTo>
                  <a:lnTo>
                    <a:pt x="936294" y="10016921"/>
                  </a:lnTo>
                  <a:lnTo>
                    <a:pt x="968679" y="10016921"/>
                  </a:lnTo>
                </a:path>
                <a:path w="6883400" h="10017125">
                  <a:moveTo>
                    <a:pt x="968679" y="10016921"/>
                  </a:moveTo>
                  <a:lnTo>
                    <a:pt x="1001826" y="10016921"/>
                  </a:lnTo>
                  <a:lnTo>
                    <a:pt x="1001318" y="10014483"/>
                  </a:lnTo>
                  <a:lnTo>
                    <a:pt x="1000683" y="10012045"/>
                  </a:lnTo>
                  <a:lnTo>
                    <a:pt x="1000302" y="10009606"/>
                  </a:lnTo>
                  <a:lnTo>
                    <a:pt x="999794" y="10007168"/>
                  </a:lnTo>
                  <a:lnTo>
                    <a:pt x="999413" y="10004425"/>
                  </a:lnTo>
                  <a:lnTo>
                    <a:pt x="999413" y="9991623"/>
                  </a:lnTo>
                  <a:lnTo>
                    <a:pt x="1000048" y="9989185"/>
                  </a:lnTo>
                  <a:lnTo>
                    <a:pt x="1000302" y="9986441"/>
                  </a:lnTo>
                  <a:lnTo>
                    <a:pt x="1000937" y="9984003"/>
                  </a:lnTo>
                  <a:lnTo>
                    <a:pt x="1001572" y="9981565"/>
                  </a:lnTo>
                  <a:lnTo>
                    <a:pt x="1002207" y="9979126"/>
                  </a:lnTo>
                  <a:lnTo>
                    <a:pt x="1003096" y="9976993"/>
                  </a:lnTo>
                  <a:lnTo>
                    <a:pt x="1003985" y="9974554"/>
                  </a:lnTo>
                  <a:lnTo>
                    <a:pt x="1004874" y="9972421"/>
                  </a:lnTo>
                  <a:lnTo>
                    <a:pt x="1006144" y="9970287"/>
                  </a:lnTo>
                  <a:lnTo>
                    <a:pt x="1007414" y="9968153"/>
                  </a:lnTo>
                  <a:lnTo>
                    <a:pt x="1008938" y="9966325"/>
                  </a:lnTo>
                  <a:lnTo>
                    <a:pt x="1010081" y="9964496"/>
                  </a:lnTo>
                  <a:lnTo>
                    <a:pt x="1011986" y="9962972"/>
                  </a:lnTo>
                  <a:lnTo>
                    <a:pt x="1013510" y="9961448"/>
                  </a:lnTo>
                  <a:lnTo>
                    <a:pt x="1015288" y="9959924"/>
                  </a:lnTo>
                  <a:lnTo>
                    <a:pt x="1017447" y="9958705"/>
                  </a:lnTo>
                  <a:lnTo>
                    <a:pt x="1019225" y="9957485"/>
                  </a:lnTo>
                  <a:lnTo>
                    <a:pt x="1021384" y="9956571"/>
                  </a:lnTo>
                  <a:lnTo>
                    <a:pt x="1023543" y="9955657"/>
                  </a:lnTo>
                  <a:lnTo>
                    <a:pt x="1025956" y="9955047"/>
                  </a:lnTo>
                  <a:lnTo>
                    <a:pt x="1028369" y="9954437"/>
                  </a:lnTo>
                  <a:lnTo>
                    <a:pt x="1030782" y="9954133"/>
                  </a:lnTo>
                  <a:lnTo>
                    <a:pt x="1033576" y="9954742"/>
                  </a:lnTo>
                  <a:lnTo>
                    <a:pt x="1036370" y="9955047"/>
                  </a:lnTo>
                  <a:lnTo>
                    <a:pt x="1038783" y="9955961"/>
                  </a:lnTo>
                  <a:lnTo>
                    <a:pt x="1040942" y="9956571"/>
                  </a:lnTo>
                  <a:lnTo>
                    <a:pt x="1042974" y="9957485"/>
                  </a:lnTo>
                  <a:lnTo>
                    <a:pt x="1045133" y="9958705"/>
                  </a:lnTo>
                  <a:lnTo>
                    <a:pt x="1047038" y="9960229"/>
                  </a:lnTo>
                  <a:lnTo>
                    <a:pt x="1048816" y="9961448"/>
                  </a:lnTo>
                  <a:lnTo>
                    <a:pt x="1050594" y="9962972"/>
                  </a:lnTo>
                  <a:lnTo>
                    <a:pt x="1052118" y="9964801"/>
                  </a:lnTo>
                  <a:lnTo>
                    <a:pt x="1053642" y="9966325"/>
                  </a:lnTo>
                  <a:lnTo>
                    <a:pt x="1054912" y="9968458"/>
                  </a:lnTo>
                  <a:lnTo>
                    <a:pt x="1056182" y="9970287"/>
                  </a:lnTo>
                  <a:lnTo>
                    <a:pt x="1057325" y="9972421"/>
                  </a:lnTo>
                  <a:lnTo>
                    <a:pt x="1058214" y="9974554"/>
                  </a:lnTo>
                  <a:lnTo>
                    <a:pt x="1059230" y="9976688"/>
                  </a:lnTo>
                  <a:lnTo>
                    <a:pt x="1059738" y="9979126"/>
                  </a:lnTo>
                  <a:lnTo>
                    <a:pt x="1060754" y="9981260"/>
                  </a:lnTo>
                  <a:lnTo>
                    <a:pt x="1061008" y="9984003"/>
                  </a:lnTo>
                  <a:lnTo>
                    <a:pt x="1061643" y="9986137"/>
                  </a:lnTo>
                  <a:lnTo>
                    <a:pt x="1062278" y="9988880"/>
                  </a:lnTo>
                  <a:lnTo>
                    <a:pt x="1062278" y="9991318"/>
                  </a:lnTo>
                  <a:lnTo>
                    <a:pt x="1062532" y="9994061"/>
                  </a:lnTo>
                  <a:lnTo>
                    <a:pt x="1062786" y="9996500"/>
                  </a:lnTo>
                  <a:lnTo>
                    <a:pt x="1062786" y="9999243"/>
                  </a:lnTo>
                  <a:lnTo>
                    <a:pt x="1062786" y="10001681"/>
                  </a:lnTo>
                  <a:lnTo>
                    <a:pt x="1062786" y="10004425"/>
                  </a:lnTo>
                  <a:lnTo>
                    <a:pt x="1062532" y="10006863"/>
                  </a:lnTo>
                  <a:lnTo>
                    <a:pt x="1062278" y="10009301"/>
                  </a:lnTo>
                  <a:lnTo>
                    <a:pt x="1061897" y="10012045"/>
                  </a:lnTo>
                  <a:lnTo>
                    <a:pt x="1061643" y="10014483"/>
                  </a:lnTo>
                  <a:lnTo>
                    <a:pt x="1061262" y="10016921"/>
                  </a:lnTo>
                  <a:lnTo>
                    <a:pt x="1093647" y="10016921"/>
                  </a:lnTo>
                </a:path>
                <a:path w="6883400" h="10017125">
                  <a:moveTo>
                    <a:pt x="1093647" y="10016921"/>
                  </a:moveTo>
                  <a:lnTo>
                    <a:pt x="1127175" y="10016921"/>
                  </a:lnTo>
                  <a:lnTo>
                    <a:pt x="1126286" y="10014483"/>
                  </a:lnTo>
                  <a:lnTo>
                    <a:pt x="1125651" y="10012045"/>
                  </a:lnTo>
                  <a:lnTo>
                    <a:pt x="1125270" y="10009606"/>
                  </a:lnTo>
                  <a:lnTo>
                    <a:pt x="1125016" y="10007168"/>
                  </a:lnTo>
                  <a:lnTo>
                    <a:pt x="1124762" y="10004425"/>
                  </a:lnTo>
                  <a:lnTo>
                    <a:pt x="1124381" y="10001986"/>
                  </a:lnTo>
                  <a:lnTo>
                    <a:pt x="1124381" y="9999243"/>
                  </a:lnTo>
                  <a:lnTo>
                    <a:pt x="1124381" y="9996805"/>
                  </a:lnTo>
                  <a:lnTo>
                    <a:pt x="1124381" y="9994366"/>
                  </a:lnTo>
                  <a:lnTo>
                    <a:pt x="1124762" y="9991623"/>
                  </a:lnTo>
                  <a:lnTo>
                    <a:pt x="1125016" y="9989185"/>
                  </a:lnTo>
                  <a:lnTo>
                    <a:pt x="1125270" y="9986441"/>
                  </a:lnTo>
                  <a:lnTo>
                    <a:pt x="1125905" y="9984003"/>
                  </a:lnTo>
                  <a:lnTo>
                    <a:pt x="1126540" y="9981565"/>
                  </a:lnTo>
                  <a:lnTo>
                    <a:pt x="1127175" y="9979126"/>
                  </a:lnTo>
                  <a:lnTo>
                    <a:pt x="1128064" y="9976993"/>
                  </a:lnTo>
                  <a:lnTo>
                    <a:pt x="1128953" y="9974554"/>
                  </a:lnTo>
                  <a:lnTo>
                    <a:pt x="1129842" y="9972421"/>
                  </a:lnTo>
                  <a:lnTo>
                    <a:pt x="1131112" y="9970287"/>
                  </a:lnTo>
                  <a:lnTo>
                    <a:pt x="1132382" y="9968153"/>
                  </a:lnTo>
                  <a:lnTo>
                    <a:pt x="1133906" y="9966325"/>
                  </a:lnTo>
                  <a:lnTo>
                    <a:pt x="1135430" y="9964496"/>
                  </a:lnTo>
                  <a:lnTo>
                    <a:pt x="1136954" y="9962972"/>
                  </a:lnTo>
                  <a:lnTo>
                    <a:pt x="1138478" y="9961448"/>
                  </a:lnTo>
                  <a:lnTo>
                    <a:pt x="1140256" y="9959924"/>
                  </a:lnTo>
                  <a:lnTo>
                    <a:pt x="1142415" y="9958705"/>
                  </a:lnTo>
                  <a:lnTo>
                    <a:pt x="1144193" y="9957485"/>
                  </a:lnTo>
                  <a:lnTo>
                    <a:pt x="1156131" y="9954133"/>
                  </a:lnTo>
                  <a:lnTo>
                    <a:pt x="1158798" y="9954742"/>
                  </a:lnTo>
                  <a:lnTo>
                    <a:pt x="1161338" y="9955047"/>
                  </a:lnTo>
                  <a:lnTo>
                    <a:pt x="1163751" y="9955961"/>
                  </a:lnTo>
                  <a:lnTo>
                    <a:pt x="1166164" y="9956571"/>
                  </a:lnTo>
                  <a:lnTo>
                    <a:pt x="1168323" y="9957485"/>
                  </a:lnTo>
                  <a:lnTo>
                    <a:pt x="1170101" y="9958705"/>
                  </a:lnTo>
                  <a:lnTo>
                    <a:pt x="1172006" y="9960229"/>
                  </a:lnTo>
                  <a:lnTo>
                    <a:pt x="1174038" y="9961448"/>
                  </a:lnTo>
                  <a:lnTo>
                    <a:pt x="1175562" y="9962972"/>
                  </a:lnTo>
                  <a:lnTo>
                    <a:pt x="1177086" y="9964801"/>
                  </a:lnTo>
                  <a:lnTo>
                    <a:pt x="1178610" y="9966325"/>
                  </a:lnTo>
                  <a:lnTo>
                    <a:pt x="1179880" y="9968458"/>
                  </a:lnTo>
                  <a:lnTo>
                    <a:pt x="1181150" y="9970287"/>
                  </a:lnTo>
                  <a:lnTo>
                    <a:pt x="1182293" y="9972421"/>
                  </a:lnTo>
                  <a:lnTo>
                    <a:pt x="1183182" y="9974554"/>
                  </a:lnTo>
                  <a:lnTo>
                    <a:pt x="1184198" y="9976688"/>
                  </a:lnTo>
                  <a:lnTo>
                    <a:pt x="1184706" y="9979126"/>
                  </a:lnTo>
                  <a:lnTo>
                    <a:pt x="1185722" y="9981260"/>
                  </a:lnTo>
                  <a:lnTo>
                    <a:pt x="1186230" y="9984003"/>
                  </a:lnTo>
                  <a:lnTo>
                    <a:pt x="1186611" y="9986137"/>
                  </a:lnTo>
                  <a:lnTo>
                    <a:pt x="1187246" y="9988880"/>
                  </a:lnTo>
                  <a:lnTo>
                    <a:pt x="1187500" y="9991318"/>
                  </a:lnTo>
                  <a:lnTo>
                    <a:pt x="1187500" y="9994061"/>
                  </a:lnTo>
                  <a:lnTo>
                    <a:pt x="1187754" y="9996500"/>
                  </a:lnTo>
                  <a:lnTo>
                    <a:pt x="1187754" y="9999243"/>
                  </a:lnTo>
                  <a:lnTo>
                    <a:pt x="1187754" y="10001681"/>
                  </a:lnTo>
                  <a:lnTo>
                    <a:pt x="1187754" y="10004425"/>
                  </a:lnTo>
                  <a:lnTo>
                    <a:pt x="1187500" y="10006863"/>
                  </a:lnTo>
                  <a:lnTo>
                    <a:pt x="1187500" y="10009301"/>
                  </a:lnTo>
                  <a:lnTo>
                    <a:pt x="1186865" y="10012045"/>
                  </a:lnTo>
                  <a:lnTo>
                    <a:pt x="1186611" y="10014483"/>
                  </a:lnTo>
                  <a:lnTo>
                    <a:pt x="1186230" y="10016921"/>
                  </a:lnTo>
                  <a:lnTo>
                    <a:pt x="1218615" y="10016921"/>
                  </a:lnTo>
                </a:path>
                <a:path w="6883400" h="10017125">
                  <a:moveTo>
                    <a:pt x="1218615" y="10016921"/>
                  </a:moveTo>
                  <a:lnTo>
                    <a:pt x="1252143" y="10016921"/>
                  </a:lnTo>
                  <a:lnTo>
                    <a:pt x="1251508" y="10014483"/>
                  </a:lnTo>
                  <a:lnTo>
                    <a:pt x="1250619" y="10012045"/>
                  </a:lnTo>
                  <a:lnTo>
                    <a:pt x="1250238" y="10009606"/>
                  </a:lnTo>
                  <a:lnTo>
                    <a:pt x="1249984" y="10007168"/>
                  </a:lnTo>
                  <a:lnTo>
                    <a:pt x="1249730" y="10004425"/>
                  </a:lnTo>
                  <a:lnTo>
                    <a:pt x="1249349" y="10001986"/>
                  </a:lnTo>
                  <a:lnTo>
                    <a:pt x="1249349" y="9999243"/>
                  </a:lnTo>
                  <a:lnTo>
                    <a:pt x="1249349" y="9996805"/>
                  </a:lnTo>
                  <a:lnTo>
                    <a:pt x="1249349" y="9994366"/>
                  </a:lnTo>
                  <a:lnTo>
                    <a:pt x="1249730" y="9991623"/>
                  </a:lnTo>
                  <a:lnTo>
                    <a:pt x="1249984" y="9989185"/>
                  </a:lnTo>
                  <a:lnTo>
                    <a:pt x="1250238" y="9986441"/>
                  </a:lnTo>
                  <a:lnTo>
                    <a:pt x="1250873" y="9984003"/>
                  </a:lnTo>
                  <a:lnTo>
                    <a:pt x="1251508" y="9981565"/>
                  </a:lnTo>
                  <a:lnTo>
                    <a:pt x="1252143" y="9979126"/>
                  </a:lnTo>
                  <a:lnTo>
                    <a:pt x="1253032" y="9976993"/>
                  </a:lnTo>
                  <a:lnTo>
                    <a:pt x="1253921" y="9974554"/>
                  </a:lnTo>
                  <a:lnTo>
                    <a:pt x="1255191" y="9972421"/>
                  </a:lnTo>
                  <a:lnTo>
                    <a:pt x="1256334" y="9970287"/>
                  </a:lnTo>
                  <a:lnTo>
                    <a:pt x="1263700" y="9961448"/>
                  </a:lnTo>
                  <a:lnTo>
                    <a:pt x="1265224" y="9959924"/>
                  </a:lnTo>
                  <a:lnTo>
                    <a:pt x="1267383" y="9958705"/>
                  </a:lnTo>
                  <a:lnTo>
                    <a:pt x="1269161" y="9957485"/>
                  </a:lnTo>
                  <a:lnTo>
                    <a:pt x="1271320" y="9956571"/>
                  </a:lnTo>
                  <a:lnTo>
                    <a:pt x="1273733" y="9955657"/>
                  </a:lnTo>
                  <a:lnTo>
                    <a:pt x="1275892" y="9955047"/>
                  </a:lnTo>
                  <a:lnTo>
                    <a:pt x="1278305" y="9954437"/>
                  </a:lnTo>
                  <a:lnTo>
                    <a:pt x="1281099" y="9954133"/>
                  </a:lnTo>
                  <a:lnTo>
                    <a:pt x="1283766" y="9954742"/>
                  </a:lnTo>
                  <a:lnTo>
                    <a:pt x="1286306" y="9955047"/>
                  </a:lnTo>
                  <a:lnTo>
                    <a:pt x="1288719" y="9955961"/>
                  </a:lnTo>
                  <a:lnTo>
                    <a:pt x="1291132" y="9956571"/>
                  </a:lnTo>
                  <a:lnTo>
                    <a:pt x="1293291" y="9957485"/>
                  </a:lnTo>
                  <a:lnTo>
                    <a:pt x="1295069" y="9958705"/>
                  </a:lnTo>
                  <a:lnTo>
                    <a:pt x="1297228" y="9960229"/>
                  </a:lnTo>
                  <a:lnTo>
                    <a:pt x="1299006" y="9961448"/>
                  </a:lnTo>
                  <a:lnTo>
                    <a:pt x="1300530" y="9962972"/>
                  </a:lnTo>
                  <a:lnTo>
                    <a:pt x="1302054" y="9964801"/>
                  </a:lnTo>
                  <a:lnTo>
                    <a:pt x="1303578" y="9966325"/>
                  </a:lnTo>
                  <a:lnTo>
                    <a:pt x="1304848" y="9968458"/>
                  </a:lnTo>
                  <a:lnTo>
                    <a:pt x="1306118" y="9970287"/>
                  </a:lnTo>
                  <a:lnTo>
                    <a:pt x="1307261" y="9972421"/>
                  </a:lnTo>
                  <a:lnTo>
                    <a:pt x="1308150" y="9974554"/>
                  </a:lnTo>
                  <a:lnTo>
                    <a:pt x="1309166" y="9976688"/>
                  </a:lnTo>
                  <a:lnTo>
                    <a:pt x="1309674" y="9979126"/>
                  </a:lnTo>
                  <a:lnTo>
                    <a:pt x="1310690" y="9981260"/>
                  </a:lnTo>
                  <a:lnTo>
                    <a:pt x="1311198" y="9984003"/>
                  </a:lnTo>
                  <a:lnTo>
                    <a:pt x="1311579" y="9986137"/>
                  </a:lnTo>
                  <a:lnTo>
                    <a:pt x="1312214" y="9988880"/>
                  </a:lnTo>
                  <a:lnTo>
                    <a:pt x="1312468" y="9991318"/>
                  </a:lnTo>
                  <a:lnTo>
                    <a:pt x="1312468" y="9994061"/>
                  </a:lnTo>
                  <a:lnTo>
                    <a:pt x="1312722" y="9996500"/>
                  </a:lnTo>
                  <a:lnTo>
                    <a:pt x="1312722" y="9999243"/>
                  </a:lnTo>
                  <a:lnTo>
                    <a:pt x="1312722" y="10001681"/>
                  </a:lnTo>
                  <a:lnTo>
                    <a:pt x="1312722" y="10004425"/>
                  </a:lnTo>
                  <a:lnTo>
                    <a:pt x="1312468" y="10006863"/>
                  </a:lnTo>
                  <a:lnTo>
                    <a:pt x="1312468" y="10009301"/>
                  </a:lnTo>
                  <a:lnTo>
                    <a:pt x="1312214" y="10012045"/>
                  </a:lnTo>
                  <a:lnTo>
                    <a:pt x="1311833" y="10014483"/>
                  </a:lnTo>
                  <a:lnTo>
                    <a:pt x="1311198" y="10016921"/>
                  </a:lnTo>
                  <a:lnTo>
                    <a:pt x="1343583" y="10016921"/>
                  </a:lnTo>
                </a:path>
                <a:path w="6883400" h="10017125">
                  <a:moveTo>
                    <a:pt x="1343583" y="10016921"/>
                  </a:moveTo>
                  <a:lnTo>
                    <a:pt x="1377111" y="10016921"/>
                  </a:lnTo>
                  <a:lnTo>
                    <a:pt x="1376476" y="10014483"/>
                  </a:lnTo>
                  <a:lnTo>
                    <a:pt x="1375841" y="10012045"/>
                  </a:lnTo>
                  <a:lnTo>
                    <a:pt x="1375206" y="10009606"/>
                  </a:lnTo>
                  <a:lnTo>
                    <a:pt x="1374952" y="10007168"/>
                  </a:lnTo>
                  <a:lnTo>
                    <a:pt x="1374698" y="10004425"/>
                  </a:lnTo>
                  <a:lnTo>
                    <a:pt x="1374317" y="10001986"/>
                  </a:lnTo>
                  <a:lnTo>
                    <a:pt x="1374317" y="9999243"/>
                  </a:lnTo>
                  <a:lnTo>
                    <a:pt x="1374317" y="9996805"/>
                  </a:lnTo>
                  <a:lnTo>
                    <a:pt x="1374317" y="9994366"/>
                  </a:lnTo>
                  <a:lnTo>
                    <a:pt x="1374698" y="9991623"/>
                  </a:lnTo>
                  <a:lnTo>
                    <a:pt x="1374952" y="9989185"/>
                  </a:lnTo>
                  <a:lnTo>
                    <a:pt x="1375206" y="9986441"/>
                  </a:lnTo>
                  <a:lnTo>
                    <a:pt x="1375841" y="9984003"/>
                  </a:lnTo>
                  <a:lnTo>
                    <a:pt x="1376476" y="9981565"/>
                  </a:lnTo>
                  <a:lnTo>
                    <a:pt x="1377365" y="9979126"/>
                  </a:lnTo>
                  <a:lnTo>
                    <a:pt x="1378000" y="9976993"/>
                  </a:lnTo>
                  <a:lnTo>
                    <a:pt x="1378889" y="9974554"/>
                  </a:lnTo>
                  <a:lnTo>
                    <a:pt x="1380159" y="9972421"/>
                  </a:lnTo>
                  <a:lnTo>
                    <a:pt x="1381302" y="9970287"/>
                  </a:lnTo>
                  <a:lnTo>
                    <a:pt x="1392351" y="9958705"/>
                  </a:lnTo>
                  <a:lnTo>
                    <a:pt x="1394129" y="9957485"/>
                  </a:lnTo>
                  <a:lnTo>
                    <a:pt x="1396542" y="9956571"/>
                  </a:lnTo>
                  <a:lnTo>
                    <a:pt x="1398701" y="9955657"/>
                  </a:lnTo>
                  <a:lnTo>
                    <a:pt x="1400860" y="9955047"/>
                  </a:lnTo>
                  <a:lnTo>
                    <a:pt x="1403654" y="9954437"/>
                  </a:lnTo>
                  <a:lnTo>
                    <a:pt x="1406067" y="9954133"/>
                  </a:lnTo>
                  <a:lnTo>
                    <a:pt x="1408734" y="9954742"/>
                  </a:lnTo>
                  <a:lnTo>
                    <a:pt x="1411274" y="9955047"/>
                  </a:lnTo>
                  <a:lnTo>
                    <a:pt x="1413687" y="9955961"/>
                  </a:lnTo>
                  <a:lnTo>
                    <a:pt x="1416100" y="9956571"/>
                  </a:lnTo>
                  <a:lnTo>
                    <a:pt x="1418259" y="9957485"/>
                  </a:lnTo>
                  <a:lnTo>
                    <a:pt x="1420418" y="9958705"/>
                  </a:lnTo>
                  <a:lnTo>
                    <a:pt x="1422196" y="9960229"/>
                  </a:lnTo>
                  <a:lnTo>
                    <a:pt x="1423974" y="9961448"/>
                  </a:lnTo>
                  <a:lnTo>
                    <a:pt x="1425498" y="9962972"/>
                  </a:lnTo>
                  <a:lnTo>
                    <a:pt x="1427022" y="9964801"/>
                  </a:lnTo>
                  <a:lnTo>
                    <a:pt x="1428546" y="9966325"/>
                  </a:lnTo>
                  <a:lnTo>
                    <a:pt x="1429816" y="9968458"/>
                  </a:lnTo>
                  <a:lnTo>
                    <a:pt x="1431086" y="9970287"/>
                  </a:lnTo>
                  <a:lnTo>
                    <a:pt x="1432229" y="9972421"/>
                  </a:lnTo>
                  <a:lnTo>
                    <a:pt x="1433118" y="9974554"/>
                  </a:lnTo>
                  <a:lnTo>
                    <a:pt x="1434134" y="9976688"/>
                  </a:lnTo>
                  <a:lnTo>
                    <a:pt x="1435023" y="9979126"/>
                  </a:lnTo>
                  <a:lnTo>
                    <a:pt x="1435658" y="9981260"/>
                  </a:lnTo>
                  <a:lnTo>
                    <a:pt x="1436166" y="9984003"/>
                  </a:lnTo>
                  <a:lnTo>
                    <a:pt x="1436547" y="9986137"/>
                  </a:lnTo>
                  <a:lnTo>
                    <a:pt x="1437182" y="9988880"/>
                  </a:lnTo>
                  <a:lnTo>
                    <a:pt x="1437436" y="9991318"/>
                  </a:lnTo>
                  <a:lnTo>
                    <a:pt x="1437690" y="9994061"/>
                  </a:lnTo>
                  <a:lnTo>
                    <a:pt x="1437690" y="9996500"/>
                  </a:lnTo>
                  <a:lnTo>
                    <a:pt x="1437690" y="9999243"/>
                  </a:lnTo>
                  <a:lnTo>
                    <a:pt x="1437690" y="10001681"/>
                  </a:lnTo>
                  <a:lnTo>
                    <a:pt x="1437690" y="10004425"/>
                  </a:lnTo>
                  <a:lnTo>
                    <a:pt x="1437690" y="10006863"/>
                  </a:lnTo>
                  <a:lnTo>
                    <a:pt x="1437436" y="10009301"/>
                  </a:lnTo>
                  <a:lnTo>
                    <a:pt x="1437182" y="10012045"/>
                  </a:lnTo>
                  <a:lnTo>
                    <a:pt x="1436801" y="10014483"/>
                  </a:lnTo>
                  <a:lnTo>
                    <a:pt x="1436166" y="10016921"/>
                  </a:lnTo>
                  <a:lnTo>
                    <a:pt x="1468551" y="10016921"/>
                  </a:lnTo>
                </a:path>
                <a:path w="6883400" h="10017125">
                  <a:moveTo>
                    <a:pt x="1468551" y="10016921"/>
                  </a:moveTo>
                  <a:lnTo>
                    <a:pt x="1502079" y="10016921"/>
                  </a:lnTo>
                  <a:lnTo>
                    <a:pt x="1501444" y="10014483"/>
                  </a:lnTo>
                  <a:lnTo>
                    <a:pt x="1500809" y="10012045"/>
                  </a:lnTo>
                  <a:lnTo>
                    <a:pt x="1500174" y="10009606"/>
                  </a:lnTo>
                  <a:lnTo>
                    <a:pt x="1499920" y="10007168"/>
                  </a:lnTo>
                  <a:lnTo>
                    <a:pt x="1499666" y="10004425"/>
                  </a:lnTo>
                  <a:lnTo>
                    <a:pt x="1499285" y="10001986"/>
                  </a:lnTo>
                  <a:lnTo>
                    <a:pt x="1499285" y="9999243"/>
                  </a:lnTo>
                  <a:lnTo>
                    <a:pt x="1499285" y="9996805"/>
                  </a:lnTo>
                  <a:lnTo>
                    <a:pt x="1499285" y="9994366"/>
                  </a:lnTo>
                  <a:lnTo>
                    <a:pt x="1499666" y="9991623"/>
                  </a:lnTo>
                  <a:lnTo>
                    <a:pt x="1499920" y="9989185"/>
                  </a:lnTo>
                  <a:lnTo>
                    <a:pt x="1500555" y="9986441"/>
                  </a:lnTo>
                  <a:lnTo>
                    <a:pt x="1500809" y="9984003"/>
                  </a:lnTo>
                  <a:lnTo>
                    <a:pt x="1501698" y="9981565"/>
                  </a:lnTo>
                  <a:lnTo>
                    <a:pt x="1502333" y="9979126"/>
                  </a:lnTo>
                  <a:lnTo>
                    <a:pt x="1502968" y="9976993"/>
                  </a:lnTo>
                  <a:lnTo>
                    <a:pt x="1504238" y="9974554"/>
                  </a:lnTo>
                  <a:lnTo>
                    <a:pt x="1505127" y="9972421"/>
                  </a:lnTo>
                  <a:lnTo>
                    <a:pt x="1506270" y="9970287"/>
                  </a:lnTo>
                  <a:lnTo>
                    <a:pt x="1531035" y="9954133"/>
                  </a:lnTo>
                  <a:lnTo>
                    <a:pt x="1533702" y="9954742"/>
                  </a:lnTo>
                  <a:lnTo>
                    <a:pt x="1536242" y="9955047"/>
                  </a:lnTo>
                  <a:lnTo>
                    <a:pt x="1538655" y="9955961"/>
                  </a:lnTo>
                  <a:lnTo>
                    <a:pt x="1541068" y="9956571"/>
                  </a:lnTo>
                  <a:lnTo>
                    <a:pt x="1543227" y="9957485"/>
                  </a:lnTo>
                  <a:lnTo>
                    <a:pt x="1545386" y="9958705"/>
                  </a:lnTo>
                  <a:lnTo>
                    <a:pt x="1547164" y="9960229"/>
                  </a:lnTo>
                  <a:lnTo>
                    <a:pt x="1548942" y="9961448"/>
                  </a:lnTo>
                  <a:lnTo>
                    <a:pt x="1550466" y="9962972"/>
                  </a:lnTo>
                  <a:lnTo>
                    <a:pt x="1552371" y="9964801"/>
                  </a:lnTo>
                  <a:lnTo>
                    <a:pt x="1553514" y="9966325"/>
                  </a:lnTo>
                  <a:lnTo>
                    <a:pt x="1554784" y="9968458"/>
                  </a:lnTo>
                  <a:lnTo>
                    <a:pt x="1556054" y="9970287"/>
                  </a:lnTo>
                  <a:lnTo>
                    <a:pt x="1557197" y="9972421"/>
                  </a:lnTo>
                  <a:lnTo>
                    <a:pt x="1558086" y="9974554"/>
                  </a:lnTo>
                  <a:lnTo>
                    <a:pt x="1559102" y="9976688"/>
                  </a:lnTo>
                  <a:lnTo>
                    <a:pt x="1559991" y="9979126"/>
                  </a:lnTo>
                  <a:lnTo>
                    <a:pt x="1560626" y="9981260"/>
                  </a:lnTo>
                  <a:lnTo>
                    <a:pt x="1561134" y="9984003"/>
                  </a:lnTo>
                  <a:lnTo>
                    <a:pt x="1561769" y="9986137"/>
                  </a:lnTo>
                  <a:lnTo>
                    <a:pt x="1562150" y="9988880"/>
                  </a:lnTo>
                  <a:lnTo>
                    <a:pt x="1562404" y="9991318"/>
                  </a:lnTo>
                  <a:lnTo>
                    <a:pt x="1562658" y="9994061"/>
                  </a:lnTo>
                  <a:lnTo>
                    <a:pt x="1562658" y="9996500"/>
                  </a:lnTo>
                  <a:lnTo>
                    <a:pt x="1563039" y="9999243"/>
                  </a:lnTo>
                  <a:lnTo>
                    <a:pt x="1563039" y="10001681"/>
                  </a:lnTo>
                  <a:lnTo>
                    <a:pt x="1562658" y="10004425"/>
                  </a:lnTo>
                  <a:lnTo>
                    <a:pt x="1562658" y="10006863"/>
                  </a:lnTo>
                  <a:lnTo>
                    <a:pt x="1562404" y="10009301"/>
                  </a:lnTo>
                  <a:lnTo>
                    <a:pt x="1562150" y="10012045"/>
                  </a:lnTo>
                  <a:lnTo>
                    <a:pt x="1561769" y="10014483"/>
                  </a:lnTo>
                  <a:lnTo>
                    <a:pt x="1561134" y="10016921"/>
                  </a:lnTo>
                  <a:lnTo>
                    <a:pt x="1593519" y="10016921"/>
                  </a:lnTo>
                </a:path>
                <a:path w="6883400" h="10017125">
                  <a:moveTo>
                    <a:pt x="1593519" y="10016921"/>
                  </a:moveTo>
                  <a:lnTo>
                    <a:pt x="1627047" y="10016921"/>
                  </a:lnTo>
                  <a:lnTo>
                    <a:pt x="1626412" y="10014483"/>
                  </a:lnTo>
                  <a:lnTo>
                    <a:pt x="1625777" y="10012045"/>
                  </a:lnTo>
                  <a:lnTo>
                    <a:pt x="1625142" y="10009606"/>
                  </a:lnTo>
                  <a:lnTo>
                    <a:pt x="1624888" y="10007168"/>
                  </a:lnTo>
                  <a:lnTo>
                    <a:pt x="1624634" y="10004425"/>
                  </a:lnTo>
                  <a:lnTo>
                    <a:pt x="1624634" y="10001986"/>
                  </a:lnTo>
                  <a:lnTo>
                    <a:pt x="1624253" y="9999243"/>
                  </a:lnTo>
                  <a:lnTo>
                    <a:pt x="1624253" y="9996805"/>
                  </a:lnTo>
                  <a:lnTo>
                    <a:pt x="1624634" y="9994366"/>
                  </a:lnTo>
                  <a:lnTo>
                    <a:pt x="1624634" y="9991623"/>
                  </a:lnTo>
                  <a:lnTo>
                    <a:pt x="1624888" y="9989185"/>
                  </a:lnTo>
                  <a:lnTo>
                    <a:pt x="1625523" y="9986441"/>
                  </a:lnTo>
                  <a:lnTo>
                    <a:pt x="1626158" y="9984003"/>
                  </a:lnTo>
                  <a:lnTo>
                    <a:pt x="1626666" y="9981565"/>
                  </a:lnTo>
                  <a:lnTo>
                    <a:pt x="1627301" y="9979126"/>
                  </a:lnTo>
                  <a:lnTo>
                    <a:pt x="1628190" y="9976993"/>
                  </a:lnTo>
                  <a:lnTo>
                    <a:pt x="1629206" y="9974554"/>
                  </a:lnTo>
                  <a:lnTo>
                    <a:pt x="1630095" y="9972421"/>
                  </a:lnTo>
                  <a:lnTo>
                    <a:pt x="1631238" y="9970287"/>
                  </a:lnTo>
                  <a:lnTo>
                    <a:pt x="1632508" y="9968153"/>
                  </a:lnTo>
                  <a:lnTo>
                    <a:pt x="1634032" y="9966325"/>
                  </a:lnTo>
                  <a:lnTo>
                    <a:pt x="1635302" y="9964496"/>
                  </a:lnTo>
                  <a:lnTo>
                    <a:pt x="1637080" y="9962972"/>
                  </a:lnTo>
                  <a:lnTo>
                    <a:pt x="1638604" y="9961448"/>
                  </a:lnTo>
                  <a:lnTo>
                    <a:pt x="1640382" y="9959924"/>
                  </a:lnTo>
                  <a:lnTo>
                    <a:pt x="1656003" y="9954133"/>
                  </a:lnTo>
                  <a:lnTo>
                    <a:pt x="1658670" y="9954742"/>
                  </a:lnTo>
                  <a:lnTo>
                    <a:pt x="1661210" y="9955047"/>
                  </a:lnTo>
                  <a:lnTo>
                    <a:pt x="1663623" y="9955961"/>
                  </a:lnTo>
                  <a:lnTo>
                    <a:pt x="1666036" y="9956571"/>
                  </a:lnTo>
                  <a:lnTo>
                    <a:pt x="1668195" y="9957485"/>
                  </a:lnTo>
                  <a:lnTo>
                    <a:pt x="1670354" y="9958705"/>
                  </a:lnTo>
                  <a:lnTo>
                    <a:pt x="1672132" y="9960229"/>
                  </a:lnTo>
                  <a:lnTo>
                    <a:pt x="1673910" y="9961448"/>
                  </a:lnTo>
                  <a:lnTo>
                    <a:pt x="1675434" y="9962972"/>
                  </a:lnTo>
                  <a:lnTo>
                    <a:pt x="1677339" y="9964801"/>
                  </a:lnTo>
                  <a:lnTo>
                    <a:pt x="1678482" y="9966325"/>
                  </a:lnTo>
                  <a:lnTo>
                    <a:pt x="1680006" y="9968458"/>
                  </a:lnTo>
                  <a:lnTo>
                    <a:pt x="1681276" y="9970287"/>
                  </a:lnTo>
                  <a:lnTo>
                    <a:pt x="1682165" y="9972421"/>
                  </a:lnTo>
                  <a:lnTo>
                    <a:pt x="1683054" y="9974554"/>
                  </a:lnTo>
                  <a:lnTo>
                    <a:pt x="1684070" y="9976688"/>
                  </a:lnTo>
                  <a:lnTo>
                    <a:pt x="1684959" y="9979126"/>
                  </a:lnTo>
                  <a:lnTo>
                    <a:pt x="1685594" y="9981260"/>
                  </a:lnTo>
                  <a:lnTo>
                    <a:pt x="1686102" y="9984003"/>
                  </a:lnTo>
                  <a:lnTo>
                    <a:pt x="1686737" y="9986137"/>
                  </a:lnTo>
                  <a:lnTo>
                    <a:pt x="1687118" y="9988880"/>
                  </a:lnTo>
                  <a:lnTo>
                    <a:pt x="1687372" y="9991318"/>
                  </a:lnTo>
                  <a:lnTo>
                    <a:pt x="1687626" y="9994061"/>
                  </a:lnTo>
                  <a:lnTo>
                    <a:pt x="1687626" y="9996500"/>
                  </a:lnTo>
                  <a:lnTo>
                    <a:pt x="1688007" y="9999243"/>
                  </a:lnTo>
                  <a:lnTo>
                    <a:pt x="1688007" y="10001681"/>
                  </a:lnTo>
                  <a:lnTo>
                    <a:pt x="1687626" y="10004425"/>
                  </a:lnTo>
                  <a:lnTo>
                    <a:pt x="1687626" y="10006863"/>
                  </a:lnTo>
                  <a:lnTo>
                    <a:pt x="1687372" y="10009301"/>
                  </a:lnTo>
                  <a:lnTo>
                    <a:pt x="1687118" y="10012045"/>
                  </a:lnTo>
                  <a:lnTo>
                    <a:pt x="1686737" y="10014483"/>
                  </a:lnTo>
                  <a:lnTo>
                    <a:pt x="1686483" y="10016921"/>
                  </a:lnTo>
                  <a:lnTo>
                    <a:pt x="1718741" y="10016921"/>
                  </a:lnTo>
                </a:path>
                <a:path w="6883400" h="10017125">
                  <a:moveTo>
                    <a:pt x="1718741" y="10016921"/>
                  </a:moveTo>
                  <a:lnTo>
                    <a:pt x="1752015" y="10016921"/>
                  </a:lnTo>
                  <a:lnTo>
                    <a:pt x="1751380" y="10014483"/>
                  </a:lnTo>
                  <a:lnTo>
                    <a:pt x="1750745" y="10012045"/>
                  </a:lnTo>
                  <a:lnTo>
                    <a:pt x="1750491" y="10009606"/>
                  </a:lnTo>
                  <a:lnTo>
                    <a:pt x="1749856" y="10007168"/>
                  </a:lnTo>
                  <a:lnTo>
                    <a:pt x="1749602" y="10004425"/>
                  </a:lnTo>
                  <a:lnTo>
                    <a:pt x="1749602" y="10001986"/>
                  </a:lnTo>
                  <a:lnTo>
                    <a:pt x="1749221" y="9999243"/>
                  </a:lnTo>
                  <a:lnTo>
                    <a:pt x="1749221" y="9996805"/>
                  </a:lnTo>
                  <a:lnTo>
                    <a:pt x="1749602" y="9994366"/>
                  </a:lnTo>
                  <a:lnTo>
                    <a:pt x="1749602" y="9991623"/>
                  </a:lnTo>
                  <a:lnTo>
                    <a:pt x="1750110" y="9989185"/>
                  </a:lnTo>
                  <a:lnTo>
                    <a:pt x="1750491" y="9986441"/>
                  </a:lnTo>
                  <a:lnTo>
                    <a:pt x="1751126" y="9984003"/>
                  </a:lnTo>
                  <a:lnTo>
                    <a:pt x="1751634" y="9981565"/>
                  </a:lnTo>
                  <a:lnTo>
                    <a:pt x="1752269" y="9979126"/>
                  </a:lnTo>
                  <a:lnTo>
                    <a:pt x="1753158" y="9976993"/>
                  </a:lnTo>
                  <a:lnTo>
                    <a:pt x="1754174" y="9974554"/>
                  </a:lnTo>
                  <a:lnTo>
                    <a:pt x="1755063" y="9972421"/>
                  </a:lnTo>
                  <a:lnTo>
                    <a:pt x="1756206" y="9970287"/>
                  </a:lnTo>
                  <a:lnTo>
                    <a:pt x="1757476" y="9968153"/>
                  </a:lnTo>
                  <a:lnTo>
                    <a:pt x="1759000" y="9966325"/>
                  </a:lnTo>
                  <a:lnTo>
                    <a:pt x="1760270" y="9964496"/>
                  </a:lnTo>
                  <a:lnTo>
                    <a:pt x="1762048" y="9962972"/>
                  </a:lnTo>
                  <a:lnTo>
                    <a:pt x="1763572" y="9961448"/>
                  </a:lnTo>
                  <a:lnTo>
                    <a:pt x="1765350" y="9959924"/>
                  </a:lnTo>
                  <a:lnTo>
                    <a:pt x="1780971" y="9954133"/>
                  </a:lnTo>
                  <a:lnTo>
                    <a:pt x="1783638" y="9954742"/>
                  </a:lnTo>
                  <a:lnTo>
                    <a:pt x="1786432" y="9955047"/>
                  </a:lnTo>
                  <a:lnTo>
                    <a:pt x="1788845" y="9955961"/>
                  </a:lnTo>
                  <a:lnTo>
                    <a:pt x="1791004" y="9956571"/>
                  </a:lnTo>
                  <a:lnTo>
                    <a:pt x="1793163" y="9957485"/>
                  </a:lnTo>
                  <a:lnTo>
                    <a:pt x="1795322" y="9958705"/>
                  </a:lnTo>
                  <a:lnTo>
                    <a:pt x="1797100" y="9960229"/>
                  </a:lnTo>
                  <a:lnTo>
                    <a:pt x="1798878" y="9961448"/>
                  </a:lnTo>
                  <a:lnTo>
                    <a:pt x="1807133" y="9972421"/>
                  </a:lnTo>
                  <a:lnTo>
                    <a:pt x="1808403" y="9974554"/>
                  </a:lnTo>
                  <a:lnTo>
                    <a:pt x="1809292" y="9976688"/>
                  </a:lnTo>
                  <a:lnTo>
                    <a:pt x="1809927" y="9979126"/>
                  </a:lnTo>
                  <a:lnTo>
                    <a:pt x="1810816" y="9981260"/>
                  </a:lnTo>
                  <a:lnTo>
                    <a:pt x="1811070" y="9984003"/>
                  </a:lnTo>
                  <a:lnTo>
                    <a:pt x="1811705" y="9986137"/>
                  </a:lnTo>
                  <a:lnTo>
                    <a:pt x="1812086" y="9988880"/>
                  </a:lnTo>
                  <a:lnTo>
                    <a:pt x="1812340" y="9991318"/>
                  </a:lnTo>
                  <a:lnTo>
                    <a:pt x="1812594" y="9994061"/>
                  </a:lnTo>
                  <a:lnTo>
                    <a:pt x="1812975" y="9996500"/>
                  </a:lnTo>
                  <a:lnTo>
                    <a:pt x="1812975" y="9999243"/>
                  </a:lnTo>
                  <a:lnTo>
                    <a:pt x="1812975" y="10001681"/>
                  </a:lnTo>
                  <a:lnTo>
                    <a:pt x="1812975" y="10004425"/>
                  </a:lnTo>
                  <a:lnTo>
                    <a:pt x="1812594" y="10006863"/>
                  </a:lnTo>
                  <a:lnTo>
                    <a:pt x="1812340" y="10009301"/>
                  </a:lnTo>
                  <a:lnTo>
                    <a:pt x="1812086" y="10012045"/>
                  </a:lnTo>
                  <a:lnTo>
                    <a:pt x="1811705" y="10014483"/>
                  </a:lnTo>
                  <a:lnTo>
                    <a:pt x="1811451" y="10016921"/>
                  </a:lnTo>
                  <a:lnTo>
                    <a:pt x="1843709" y="10016921"/>
                  </a:lnTo>
                </a:path>
                <a:path w="6883400" h="10017125">
                  <a:moveTo>
                    <a:pt x="1843709" y="10016921"/>
                  </a:moveTo>
                  <a:lnTo>
                    <a:pt x="1877237" y="10016921"/>
                  </a:lnTo>
                  <a:lnTo>
                    <a:pt x="1876348" y="10014483"/>
                  </a:lnTo>
                  <a:lnTo>
                    <a:pt x="1875713" y="10012045"/>
                  </a:lnTo>
                  <a:lnTo>
                    <a:pt x="1875459" y="10009606"/>
                  </a:lnTo>
                  <a:lnTo>
                    <a:pt x="1874824" y="10007168"/>
                  </a:lnTo>
                  <a:lnTo>
                    <a:pt x="1874824" y="10004425"/>
                  </a:lnTo>
                  <a:lnTo>
                    <a:pt x="1874570" y="10001986"/>
                  </a:lnTo>
                  <a:lnTo>
                    <a:pt x="1874570" y="9999243"/>
                  </a:lnTo>
                  <a:lnTo>
                    <a:pt x="1874570" y="9996805"/>
                  </a:lnTo>
                  <a:lnTo>
                    <a:pt x="1874570" y="9994366"/>
                  </a:lnTo>
                  <a:lnTo>
                    <a:pt x="1874824" y="9991623"/>
                  </a:lnTo>
                  <a:lnTo>
                    <a:pt x="1875078" y="9989185"/>
                  </a:lnTo>
                  <a:lnTo>
                    <a:pt x="1875459" y="9986441"/>
                  </a:lnTo>
                  <a:lnTo>
                    <a:pt x="1876094" y="9984003"/>
                  </a:lnTo>
                  <a:lnTo>
                    <a:pt x="1876602" y="9981565"/>
                  </a:lnTo>
                  <a:lnTo>
                    <a:pt x="1877237" y="9979126"/>
                  </a:lnTo>
                  <a:lnTo>
                    <a:pt x="1878126" y="9976993"/>
                  </a:lnTo>
                  <a:lnTo>
                    <a:pt x="1879142" y="9974554"/>
                  </a:lnTo>
                  <a:lnTo>
                    <a:pt x="1887016" y="9962972"/>
                  </a:lnTo>
                  <a:lnTo>
                    <a:pt x="1888540" y="9961448"/>
                  </a:lnTo>
                  <a:lnTo>
                    <a:pt x="1890318" y="9959924"/>
                  </a:lnTo>
                  <a:lnTo>
                    <a:pt x="1892477" y="9958705"/>
                  </a:lnTo>
                  <a:lnTo>
                    <a:pt x="1894382" y="9957485"/>
                  </a:lnTo>
                  <a:lnTo>
                    <a:pt x="1906193" y="9954133"/>
                  </a:lnTo>
                  <a:lnTo>
                    <a:pt x="1908606" y="9954742"/>
                  </a:lnTo>
                  <a:lnTo>
                    <a:pt x="1911400" y="9955047"/>
                  </a:lnTo>
                  <a:lnTo>
                    <a:pt x="1913813" y="9955961"/>
                  </a:lnTo>
                  <a:lnTo>
                    <a:pt x="1915972" y="9956571"/>
                  </a:lnTo>
                  <a:lnTo>
                    <a:pt x="1918385" y="9957485"/>
                  </a:lnTo>
                  <a:lnTo>
                    <a:pt x="1920290" y="9958705"/>
                  </a:lnTo>
                  <a:lnTo>
                    <a:pt x="1922068" y="9960229"/>
                  </a:lnTo>
                  <a:lnTo>
                    <a:pt x="1924227" y="9961448"/>
                  </a:lnTo>
                  <a:lnTo>
                    <a:pt x="1925751" y="9962972"/>
                  </a:lnTo>
                  <a:lnTo>
                    <a:pt x="1927275" y="9964801"/>
                  </a:lnTo>
                  <a:lnTo>
                    <a:pt x="1928799" y="9966325"/>
                  </a:lnTo>
                  <a:lnTo>
                    <a:pt x="1929942" y="9968458"/>
                  </a:lnTo>
                  <a:lnTo>
                    <a:pt x="1931212" y="9970287"/>
                  </a:lnTo>
                  <a:lnTo>
                    <a:pt x="1932482" y="9972421"/>
                  </a:lnTo>
                  <a:lnTo>
                    <a:pt x="1933371" y="9974554"/>
                  </a:lnTo>
                  <a:lnTo>
                    <a:pt x="1934260" y="9976688"/>
                  </a:lnTo>
                  <a:lnTo>
                    <a:pt x="1934895" y="9979126"/>
                  </a:lnTo>
                  <a:lnTo>
                    <a:pt x="1935784" y="9981260"/>
                  </a:lnTo>
                  <a:lnTo>
                    <a:pt x="1936419" y="9984003"/>
                  </a:lnTo>
                  <a:lnTo>
                    <a:pt x="1936673" y="9986137"/>
                  </a:lnTo>
                  <a:lnTo>
                    <a:pt x="1937308" y="9988880"/>
                  </a:lnTo>
                  <a:lnTo>
                    <a:pt x="1937562" y="9991318"/>
                  </a:lnTo>
                  <a:lnTo>
                    <a:pt x="1937562" y="9994061"/>
                  </a:lnTo>
                  <a:lnTo>
                    <a:pt x="1937943" y="9996500"/>
                  </a:lnTo>
                  <a:lnTo>
                    <a:pt x="1937943" y="9999243"/>
                  </a:lnTo>
                  <a:lnTo>
                    <a:pt x="1937943" y="10001681"/>
                  </a:lnTo>
                  <a:lnTo>
                    <a:pt x="1937943" y="10004425"/>
                  </a:lnTo>
                  <a:lnTo>
                    <a:pt x="1937562" y="10006863"/>
                  </a:lnTo>
                  <a:lnTo>
                    <a:pt x="1937562" y="10009301"/>
                  </a:lnTo>
                  <a:lnTo>
                    <a:pt x="1937054" y="10012045"/>
                  </a:lnTo>
                  <a:lnTo>
                    <a:pt x="1936673" y="10014483"/>
                  </a:lnTo>
                  <a:lnTo>
                    <a:pt x="1936419" y="10016921"/>
                  </a:lnTo>
                  <a:lnTo>
                    <a:pt x="1968677" y="10016921"/>
                  </a:lnTo>
                </a:path>
                <a:path w="6883400" h="10017125">
                  <a:moveTo>
                    <a:pt x="1968677" y="10016921"/>
                  </a:moveTo>
                  <a:lnTo>
                    <a:pt x="2002205" y="10016921"/>
                  </a:lnTo>
                  <a:lnTo>
                    <a:pt x="2001570" y="10014483"/>
                  </a:lnTo>
                  <a:lnTo>
                    <a:pt x="2000681" y="10012045"/>
                  </a:lnTo>
                  <a:lnTo>
                    <a:pt x="2000427" y="10009606"/>
                  </a:lnTo>
                  <a:lnTo>
                    <a:pt x="2000046" y="10007168"/>
                  </a:lnTo>
                  <a:lnTo>
                    <a:pt x="1999792" y="10004425"/>
                  </a:lnTo>
                  <a:lnTo>
                    <a:pt x="1999538" y="10001986"/>
                  </a:lnTo>
                  <a:lnTo>
                    <a:pt x="1999538" y="9999243"/>
                  </a:lnTo>
                  <a:lnTo>
                    <a:pt x="1999538" y="9996805"/>
                  </a:lnTo>
                  <a:lnTo>
                    <a:pt x="1999538" y="9994366"/>
                  </a:lnTo>
                  <a:lnTo>
                    <a:pt x="1999792" y="9991623"/>
                  </a:lnTo>
                  <a:lnTo>
                    <a:pt x="2000046" y="9989185"/>
                  </a:lnTo>
                  <a:lnTo>
                    <a:pt x="2000427" y="9986441"/>
                  </a:lnTo>
                  <a:lnTo>
                    <a:pt x="2001062" y="9984003"/>
                  </a:lnTo>
                  <a:lnTo>
                    <a:pt x="2001570" y="9981565"/>
                  </a:lnTo>
                  <a:lnTo>
                    <a:pt x="2002205" y="9979126"/>
                  </a:lnTo>
                  <a:lnTo>
                    <a:pt x="2003094" y="9976993"/>
                  </a:lnTo>
                  <a:lnTo>
                    <a:pt x="2004110" y="9974554"/>
                  </a:lnTo>
                  <a:lnTo>
                    <a:pt x="2005253" y="9972421"/>
                  </a:lnTo>
                  <a:lnTo>
                    <a:pt x="2006523" y="9970287"/>
                  </a:lnTo>
                  <a:lnTo>
                    <a:pt x="2007666" y="9968153"/>
                  </a:lnTo>
                  <a:lnTo>
                    <a:pt x="2008936" y="9966325"/>
                  </a:lnTo>
                  <a:lnTo>
                    <a:pt x="2010460" y="9964496"/>
                  </a:lnTo>
                  <a:lnTo>
                    <a:pt x="2011984" y="9962972"/>
                  </a:lnTo>
                  <a:lnTo>
                    <a:pt x="2013508" y="9961448"/>
                  </a:lnTo>
                  <a:lnTo>
                    <a:pt x="2015286" y="9959924"/>
                  </a:lnTo>
                  <a:lnTo>
                    <a:pt x="2017445" y="9958705"/>
                  </a:lnTo>
                  <a:lnTo>
                    <a:pt x="2019350" y="9957485"/>
                  </a:lnTo>
                  <a:lnTo>
                    <a:pt x="2031161" y="9954133"/>
                  </a:lnTo>
                  <a:lnTo>
                    <a:pt x="2033955" y="9954742"/>
                  </a:lnTo>
                  <a:lnTo>
                    <a:pt x="2036368" y="9955047"/>
                  </a:lnTo>
                  <a:lnTo>
                    <a:pt x="2038781" y="9955961"/>
                  </a:lnTo>
                  <a:lnTo>
                    <a:pt x="2041194" y="9956571"/>
                  </a:lnTo>
                  <a:lnTo>
                    <a:pt x="2043353" y="9957485"/>
                  </a:lnTo>
                  <a:lnTo>
                    <a:pt x="2045258" y="9958705"/>
                  </a:lnTo>
                  <a:lnTo>
                    <a:pt x="2047290" y="9960229"/>
                  </a:lnTo>
                  <a:lnTo>
                    <a:pt x="2049195" y="9961448"/>
                  </a:lnTo>
                  <a:lnTo>
                    <a:pt x="2050719" y="9962972"/>
                  </a:lnTo>
                  <a:lnTo>
                    <a:pt x="2052243" y="9964801"/>
                  </a:lnTo>
                  <a:lnTo>
                    <a:pt x="2053767" y="9966325"/>
                  </a:lnTo>
                  <a:lnTo>
                    <a:pt x="2054910" y="9968458"/>
                  </a:lnTo>
                  <a:lnTo>
                    <a:pt x="2056180" y="9970287"/>
                  </a:lnTo>
                  <a:lnTo>
                    <a:pt x="2057450" y="9972421"/>
                  </a:lnTo>
                  <a:lnTo>
                    <a:pt x="2058339" y="9974554"/>
                  </a:lnTo>
                  <a:lnTo>
                    <a:pt x="2059228" y="9976688"/>
                  </a:lnTo>
                  <a:lnTo>
                    <a:pt x="2059863" y="9979126"/>
                  </a:lnTo>
                  <a:lnTo>
                    <a:pt x="2060752" y="9981260"/>
                  </a:lnTo>
                  <a:lnTo>
                    <a:pt x="2061387" y="9984003"/>
                  </a:lnTo>
                  <a:lnTo>
                    <a:pt x="2061641" y="9986137"/>
                  </a:lnTo>
                  <a:lnTo>
                    <a:pt x="2062276" y="9988880"/>
                  </a:lnTo>
                  <a:lnTo>
                    <a:pt x="2062530" y="9991318"/>
                  </a:lnTo>
                  <a:lnTo>
                    <a:pt x="2062530" y="9994061"/>
                  </a:lnTo>
                  <a:lnTo>
                    <a:pt x="2062911" y="9996500"/>
                  </a:lnTo>
                  <a:lnTo>
                    <a:pt x="2062911" y="9999243"/>
                  </a:lnTo>
                  <a:lnTo>
                    <a:pt x="2062911" y="10001681"/>
                  </a:lnTo>
                  <a:lnTo>
                    <a:pt x="2062911" y="10004425"/>
                  </a:lnTo>
                  <a:lnTo>
                    <a:pt x="2062530" y="10006863"/>
                  </a:lnTo>
                  <a:lnTo>
                    <a:pt x="2062530" y="10009301"/>
                  </a:lnTo>
                  <a:lnTo>
                    <a:pt x="2062022" y="10012045"/>
                  </a:lnTo>
                  <a:lnTo>
                    <a:pt x="2062022" y="10014483"/>
                  </a:lnTo>
                  <a:lnTo>
                    <a:pt x="2061387" y="10016921"/>
                  </a:lnTo>
                  <a:lnTo>
                    <a:pt x="2093645" y="10016921"/>
                  </a:lnTo>
                </a:path>
                <a:path w="6883400" h="10017125">
                  <a:moveTo>
                    <a:pt x="2093645" y="10016921"/>
                  </a:moveTo>
                  <a:lnTo>
                    <a:pt x="2127173" y="10016921"/>
                  </a:lnTo>
                  <a:lnTo>
                    <a:pt x="2126538" y="10014483"/>
                  </a:lnTo>
                  <a:lnTo>
                    <a:pt x="2126030" y="10012045"/>
                  </a:lnTo>
                  <a:lnTo>
                    <a:pt x="2125395" y="10009606"/>
                  </a:lnTo>
                  <a:lnTo>
                    <a:pt x="2125014" y="10007168"/>
                  </a:lnTo>
                  <a:lnTo>
                    <a:pt x="2124760" y="10004425"/>
                  </a:lnTo>
                  <a:lnTo>
                    <a:pt x="2124506" y="10001986"/>
                  </a:lnTo>
                  <a:lnTo>
                    <a:pt x="2124506" y="9999243"/>
                  </a:lnTo>
                  <a:lnTo>
                    <a:pt x="2124506" y="9996805"/>
                  </a:lnTo>
                  <a:lnTo>
                    <a:pt x="2124506" y="9994366"/>
                  </a:lnTo>
                  <a:lnTo>
                    <a:pt x="2124760" y="9991623"/>
                  </a:lnTo>
                  <a:lnTo>
                    <a:pt x="2125014" y="9989185"/>
                  </a:lnTo>
                  <a:lnTo>
                    <a:pt x="2125395" y="9986441"/>
                  </a:lnTo>
                  <a:lnTo>
                    <a:pt x="2126030" y="9984003"/>
                  </a:lnTo>
                  <a:lnTo>
                    <a:pt x="2126538" y="9981565"/>
                  </a:lnTo>
                  <a:lnTo>
                    <a:pt x="2131491" y="9970287"/>
                  </a:lnTo>
                  <a:lnTo>
                    <a:pt x="2132634" y="9968153"/>
                  </a:lnTo>
                  <a:lnTo>
                    <a:pt x="2146731" y="9956571"/>
                  </a:lnTo>
                  <a:lnTo>
                    <a:pt x="2148890" y="9955657"/>
                  </a:lnTo>
                  <a:lnTo>
                    <a:pt x="2150922" y="9955047"/>
                  </a:lnTo>
                  <a:lnTo>
                    <a:pt x="2153716" y="9954437"/>
                  </a:lnTo>
                  <a:lnTo>
                    <a:pt x="2156129" y="9954133"/>
                  </a:lnTo>
                  <a:lnTo>
                    <a:pt x="2158923" y="9954742"/>
                  </a:lnTo>
                  <a:lnTo>
                    <a:pt x="2161336" y="9955047"/>
                  </a:lnTo>
                  <a:lnTo>
                    <a:pt x="2163749" y="9955961"/>
                  </a:lnTo>
                  <a:lnTo>
                    <a:pt x="2166162" y="9956571"/>
                  </a:lnTo>
                  <a:lnTo>
                    <a:pt x="2168321" y="9957485"/>
                  </a:lnTo>
                  <a:lnTo>
                    <a:pt x="2170480" y="9958705"/>
                  </a:lnTo>
                  <a:lnTo>
                    <a:pt x="2172258" y="9960229"/>
                  </a:lnTo>
                  <a:lnTo>
                    <a:pt x="2174163" y="9961448"/>
                  </a:lnTo>
                  <a:lnTo>
                    <a:pt x="2175687" y="9962972"/>
                  </a:lnTo>
                  <a:lnTo>
                    <a:pt x="2177211" y="9964801"/>
                  </a:lnTo>
                  <a:lnTo>
                    <a:pt x="2178735" y="9966325"/>
                  </a:lnTo>
                  <a:lnTo>
                    <a:pt x="2179878" y="9968458"/>
                  </a:lnTo>
                  <a:lnTo>
                    <a:pt x="2181148" y="9970287"/>
                  </a:lnTo>
                  <a:lnTo>
                    <a:pt x="2182418" y="9972421"/>
                  </a:lnTo>
                  <a:lnTo>
                    <a:pt x="2186609" y="9986137"/>
                  </a:lnTo>
                  <a:lnTo>
                    <a:pt x="2187244" y="9988880"/>
                  </a:lnTo>
                  <a:lnTo>
                    <a:pt x="2187498" y="9991318"/>
                  </a:lnTo>
                  <a:lnTo>
                    <a:pt x="2187498" y="9994061"/>
                  </a:lnTo>
                  <a:lnTo>
                    <a:pt x="2187879" y="9996500"/>
                  </a:lnTo>
                  <a:lnTo>
                    <a:pt x="2187879" y="9999243"/>
                  </a:lnTo>
                  <a:lnTo>
                    <a:pt x="2187879" y="10001681"/>
                  </a:lnTo>
                  <a:lnTo>
                    <a:pt x="2187879" y="10004425"/>
                  </a:lnTo>
                  <a:lnTo>
                    <a:pt x="2187498" y="10006863"/>
                  </a:lnTo>
                  <a:lnTo>
                    <a:pt x="2187498" y="10009301"/>
                  </a:lnTo>
                  <a:lnTo>
                    <a:pt x="2187244" y="10012045"/>
                  </a:lnTo>
                  <a:lnTo>
                    <a:pt x="2186990" y="10014483"/>
                  </a:lnTo>
                  <a:lnTo>
                    <a:pt x="2186355" y="10016921"/>
                  </a:lnTo>
                  <a:lnTo>
                    <a:pt x="2218613" y="10016921"/>
                  </a:lnTo>
                </a:path>
                <a:path w="6883400" h="10017125">
                  <a:moveTo>
                    <a:pt x="2218613" y="10016921"/>
                  </a:moveTo>
                  <a:lnTo>
                    <a:pt x="2252141" y="10016921"/>
                  </a:lnTo>
                  <a:lnTo>
                    <a:pt x="2251506" y="10014483"/>
                  </a:lnTo>
                  <a:lnTo>
                    <a:pt x="2250998" y="10012045"/>
                  </a:lnTo>
                  <a:lnTo>
                    <a:pt x="2250363" y="10009606"/>
                  </a:lnTo>
                  <a:lnTo>
                    <a:pt x="2249982" y="10007168"/>
                  </a:lnTo>
                  <a:lnTo>
                    <a:pt x="2249728" y="10004425"/>
                  </a:lnTo>
                  <a:lnTo>
                    <a:pt x="2249474" y="10001986"/>
                  </a:lnTo>
                  <a:lnTo>
                    <a:pt x="2249474" y="9999243"/>
                  </a:lnTo>
                  <a:lnTo>
                    <a:pt x="2249474" y="9996805"/>
                  </a:lnTo>
                  <a:lnTo>
                    <a:pt x="2249474" y="9994366"/>
                  </a:lnTo>
                  <a:lnTo>
                    <a:pt x="2249728" y="9991623"/>
                  </a:lnTo>
                  <a:lnTo>
                    <a:pt x="2249982" y="9989185"/>
                  </a:lnTo>
                  <a:lnTo>
                    <a:pt x="2250363" y="9986441"/>
                  </a:lnTo>
                  <a:lnTo>
                    <a:pt x="2250998" y="9984003"/>
                  </a:lnTo>
                  <a:lnTo>
                    <a:pt x="2251506" y="9981565"/>
                  </a:lnTo>
                  <a:lnTo>
                    <a:pt x="2252522" y="9979126"/>
                  </a:lnTo>
                  <a:lnTo>
                    <a:pt x="2253030" y="9976993"/>
                  </a:lnTo>
                  <a:lnTo>
                    <a:pt x="2254046" y="9974554"/>
                  </a:lnTo>
                  <a:lnTo>
                    <a:pt x="2255189" y="9972421"/>
                  </a:lnTo>
                  <a:lnTo>
                    <a:pt x="2256459" y="9970287"/>
                  </a:lnTo>
                  <a:lnTo>
                    <a:pt x="2257602" y="9968153"/>
                  </a:lnTo>
                  <a:lnTo>
                    <a:pt x="2281097" y="9954133"/>
                  </a:lnTo>
                  <a:lnTo>
                    <a:pt x="2283891" y="9954742"/>
                  </a:lnTo>
                  <a:lnTo>
                    <a:pt x="2286304" y="9955047"/>
                  </a:lnTo>
                  <a:lnTo>
                    <a:pt x="2288717" y="9955961"/>
                  </a:lnTo>
                  <a:lnTo>
                    <a:pt x="2291130" y="9956571"/>
                  </a:lnTo>
                  <a:lnTo>
                    <a:pt x="2293289" y="9957485"/>
                  </a:lnTo>
                  <a:lnTo>
                    <a:pt x="2295448" y="9958705"/>
                  </a:lnTo>
                  <a:lnTo>
                    <a:pt x="2297226" y="9960229"/>
                  </a:lnTo>
                  <a:lnTo>
                    <a:pt x="2299131" y="9961448"/>
                  </a:lnTo>
                  <a:lnTo>
                    <a:pt x="2300655" y="9962972"/>
                  </a:lnTo>
                  <a:lnTo>
                    <a:pt x="2302179" y="9964801"/>
                  </a:lnTo>
                  <a:lnTo>
                    <a:pt x="2303703" y="9966325"/>
                  </a:lnTo>
                  <a:lnTo>
                    <a:pt x="2304846" y="9968458"/>
                  </a:lnTo>
                  <a:lnTo>
                    <a:pt x="2306116" y="9970287"/>
                  </a:lnTo>
                  <a:lnTo>
                    <a:pt x="2307386" y="9972421"/>
                  </a:lnTo>
                  <a:lnTo>
                    <a:pt x="2311323" y="9984003"/>
                  </a:lnTo>
                  <a:lnTo>
                    <a:pt x="2311958" y="9986137"/>
                  </a:lnTo>
                  <a:lnTo>
                    <a:pt x="2312212" y="9988880"/>
                  </a:lnTo>
                  <a:lnTo>
                    <a:pt x="2312466" y="9991318"/>
                  </a:lnTo>
                  <a:lnTo>
                    <a:pt x="2312847" y="9994061"/>
                  </a:lnTo>
                  <a:lnTo>
                    <a:pt x="2312847" y="9996500"/>
                  </a:lnTo>
                  <a:lnTo>
                    <a:pt x="2313101" y="9999243"/>
                  </a:lnTo>
                  <a:lnTo>
                    <a:pt x="2313101" y="10001681"/>
                  </a:lnTo>
                  <a:lnTo>
                    <a:pt x="2312847" y="10004425"/>
                  </a:lnTo>
                  <a:lnTo>
                    <a:pt x="2312847" y="10006863"/>
                  </a:lnTo>
                  <a:lnTo>
                    <a:pt x="2312466" y="10009301"/>
                  </a:lnTo>
                  <a:lnTo>
                    <a:pt x="2312212" y="10012045"/>
                  </a:lnTo>
                  <a:lnTo>
                    <a:pt x="2311958" y="10014483"/>
                  </a:lnTo>
                  <a:lnTo>
                    <a:pt x="2311323" y="10016921"/>
                  </a:lnTo>
                  <a:lnTo>
                    <a:pt x="2343581" y="10016921"/>
                  </a:lnTo>
                </a:path>
                <a:path w="6883400" h="10017125">
                  <a:moveTo>
                    <a:pt x="2343581" y="10016921"/>
                  </a:moveTo>
                  <a:lnTo>
                    <a:pt x="2377109" y="10016921"/>
                  </a:lnTo>
                  <a:lnTo>
                    <a:pt x="2376474" y="10014483"/>
                  </a:lnTo>
                  <a:lnTo>
                    <a:pt x="2375966" y="10012045"/>
                  </a:lnTo>
                  <a:lnTo>
                    <a:pt x="2375331" y="10009606"/>
                  </a:lnTo>
                  <a:lnTo>
                    <a:pt x="2374950" y="10007168"/>
                  </a:lnTo>
                  <a:lnTo>
                    <a:pt x="2374696" y="10004425"/>
                  </a:lnTo>
                  <a:lnTo>
                    <a:pt x="2374696" y="10001986"/>
                  </a:lnTo>
                  <a:lnTo>
                    <a:pt x="2374442" y="9999243"/>
                  </a:lnTo>
                  <a:lnTo>
                    <a:pt x="2374442" y="9996805"/>
                  </a:lnTo>
                  <a:lnTo>
                    <a:pt x="2374696" y="9994366"/>
                  </a:lnTo>
                  <a:lnTo>
                    <a:pt x="2374696" y="9991623"/>
                  </a:lnTo>
                  <a:lnTo>
                    <a:pt x="2374950" y="9989185"/>
                  </a:lnTo>
                  <a:lnTo>
                    <a:pt x="2375585" y="9986441"/>
                  </a:lnTo>
                  <a:lnTo>
                    <a:pt x="2375966" y="9984003"/>
                  </a:lnTo>
                  <a:lnTo>
                    <a:pt x="2376855" y="9981565"/>
                  </a:lnTo>
                  <a:lnTo>
                    <a:pt x="2377490" y="9979126"/>
                  </a:lnTo>
                  <a:lnTo>
                    <a:pt x="2378379" y="9976993"/>
                  </a:lnTo>
                  <a:lnTo>
                    <a:pt x="2379268" y="9974554"/>
                  </a:lnTo>
                  <a:lnTo>
                    <a:pt x="2380157" y="9972421"/>
                  </a:lnTo>
                  <a:lnTo>
                    <a:pt x="2381427" y="9970287"/>
                  </a:lnTo>
                  <a:lnTo>
                    <a:pt x="2382570" y="9968153"/>
                  </a:lnTo>
                  <a:lnTo>
                    <a:pt x="2384094" y="9966325"/>
                  </a:lnTo>
                  <a:lnTo>
                    <a:pt x="2385364" y="9964496"/>
                  </a:lnTo>
                  <a:lnTo>
                    <a:pt x="2386888" y="9962972"/>
                  </a:lnTo>
                  <a:lnTo>
                    <a:pt x="2401239" y="9955047"/>
                  </a:lnTo>
                  <a:lnTo>
                    <a:pt x="2403652" y="9954437"/>
                  </a:lnTo>
                  <a:lnTo>
                    <a:pt x="2406065" y="9954133"/>
                  </a:lnTo>
                  <a:lnTo>
                    <a:pt x="2408859" y="9954742"/>
                  </a:lnTo>
                  <a:lnTo>
                    <a:pt x="2411272" y="9955047"/>
                  </a:lnTo>
                  <a:lnTo>
                    <a:pt x="2413685" y="9955961"/>
                  </a:lnTo>
                  <a:lnTo>
                    <a:pt x="2416098" y="9956571"/>
                  </a:lnTo>
                  <a:lnTo>
                    <a:pt x="2418257" y="9957485"/>
                  </a:lnTo>
                  <a:lnTo>
                    <a:pt x="2420416" y="9958705"/>
                  </a:lnTo>
                  <a:lnTo>
                    <a:pt x="2422194" y="9960229"/>
                  </a:lnTo>
                  <a:lnTo>
                    <a:pt x="2424099" y="9961448"/>
                  </a:lnTo>
                  <a:lnTo>
                    <a:pt x="2433243" y="9974554"/>
                  </a:lnTo>
                  <a:lnTo>
                    <a:pt x="2434132" y="9976688"/>
                  </a:lnTo>
                  <a:lnTo>
                    <a:pt x="2435021" y="9979126"/>
                  </a:lnTo>
                  <a:lnTo>
                    <a:pt x="2435656" y="9981260"/>
                  </a:lnTo>
                  <a:lnTo>
                    <a:pt x="2436291" y="9984003"/>
                  </a:lnTo>
                  <a:lnTo>
                    <a:pt x="2436926" y="9986137"/>
                  </a:lnTo>
                  <a:lnTo>
                    <a:pt x="2437180" y="9988880"/>
                  </a:lnTo>
                  <a:lnTo>
                    <a:pt x="2437434" y="9991318"/>
                  </a:lnTo>
                  <a:lnTo>
                    <a:pt x="2437815" y="9994061"/>
                  </a:lnTo>
                  <a:lnTo>
                    <a:pt x="2437815" y="9996500"/>
                  </a:lnTo>
                  <a:lnTo>
                    <a:pt x="2438069" y="9999243"/>
                  </a:lnTo>
                  <a:lnTo>
                    <a:pt x="2438069" y="10001681"/>
                  </a:lnTo>
                  <a:lnTo>
                    <a:pt x="2437815" y="10004425"/>
                  </a:lnTo>
                  <a:lnTo>
                    <a:pt x="2437815" y="10006863"/>
                  </a:lnTo>
                  <a:lnTo>
                    <a:pt x="2437434" y="10009301"/>
                  </a:lnTo>
                  <a:lnTo>
                    <a:pt x="2437180" y="10012045"/>
                  </a:lnTo>
                  <a:lnTo>
                    <a:pt x="2436926" y="10014483"/>
                  </a:lnTo>
                  <a:lnTo>
                    <a:pt x="2436291" y="10016921"/>
                  </a:lnTo>
                  <a:lnTo>
                    <a:pt x="2468930" y="10016921"/>
                  </a:lnTo>
                </a:path>
                <a:path w="6883400" h="10017125">
                  <a:moveTo>
                    <a:pt x="2468930" y="10016921"/>
                  </a:moveTo>
                  <a:lnTo>
                    <a:pt x="2502077" y="10016921"/>
                  </a:lnTo>
                  <a:lnTo>
                    <a:pt x="2501442" y="10014483"/>
                  </a:lnTo>
                  <a:lnTo>
                    <a:pt x="2500934" y="10012045"/>
                  </a:lnTo>
                  <a:lnTo>
                    <a:pt x="2500299" y="10009606"/>
                  </a:lnTo>
                  <a:lnTo>
                    <a:pt x="2499918" y="10007168"/>
                  </a:lnTo>
                  <a:lnTo>
                    <a:pt x="2499664" y="10004425"/>
                  </a:lnTo>
                  <a:lnTo>
                    <a:pt x="2499664" y="10001986"/>
                  </a:lnTo>
                  <a:lnTo>
                    <a:pt x="2499410" y="9999243"/>
                  </a:lnTo>
                  <a:lnTo>
                    <a:pt x="2499410" y="9996805"/>
                  </a:lnTo>
                  <a:lnTo>
                    <a:pt x="2499664" y="9994366"/>
                  </a:lnTo>
                  <a:lnTo>
                    <a:pt x="2499664" y="9991623"/>
                  </a:lnTo>
                  <a:lnTo>
                    <a:pt x="2500299" y="9989185"/>
                  </a:lnTo>
                  <a:lnTo>
                    <a:pt x="2500553" y="9986441"/>
                  </a:lnTo>
                  <a:lnTo>
                    <a:pt x="2501188" y="9984003"/>
                  </a:lnTo>
                  <a:lnTo>
                    <a:pt x="2501823" y="9981565"/>
                  </a:lnTo>
                  <a:lnTo>
                    <a:pt x="2502458" y="9979126"/>
                  </a:lnTo>
                  <a:lnTo>
                    <a:pt x="2503347" y="9976993"/>
                  </a:lnTo>
                  <a:lnTo>
                    <a:pt x="2504236" y="9974554"/>
                  </a:lnTo>
                  <a:lnTo>
                    <a:pt x="2505125" y="9972421"/>
                  </a:lnTo>
                  <a:lnTo>
                    <a:pt x="2506395" y="9970287"/>
                  </a:lnTo>
                  <a:lnTo>
                    <a:pt x="2507538" y="9968153"/>
                  </a:lnTo>
                  <a:lnTo>
                    <a:pt x="2509062" y="9966325"/>
                  </a:lnTo>
                  <a:lnTo>
                    <a:pt x="2510332" y="9964496"/>
                  </a:lnTo>
                  <a:lnTo>
                    <a:pt x="2512110" y="9962972"/>
                  </a:lnTo>
                  <a:lnTo>
                    <a:pt x="2526207" y="9955047"/>
                  </a:lnTo>
                  <a:lnTo>
                    <a:pt x="2528620" y="9954437"/>
                  </a:lnTo>
                  <a:lnTo>
                    <a:pt x="2531033" y="9954133"/>
                  </a:lnTo>
                  <a:lnTo>
                    <a:pt x="2533827" y="9954742"/>
                  </a:lnTo>
                  <a:lnTo>
                    <a:pt x="2536494" y="9955047"/>
                  </a:lnTo>
                  <a:lnTo>
                    <a:pt x="2539034" y="9955961"/>
                  </a:lnTo>
                  <a:lnTo>
                    <a:pt x="2541066" y="9956571"/>
                  </a:lnTo>
                  <a:lnTo>
                    <a:pt x="2543225" y="9957485"/>
                  </a:lnTo>
                  <a:lnTo>
                    <a:pt x="2545384" y="9958705"/>
                  </a:lnTo>
                  <a:lnTo>
                    <a:pt x="2547162" y="9960229"/>
                  </a:lnTo>
                  <a:lnTo>
                    <a:pt x="2549067" y="9961448"/>
                  </a:lnTo>
                  <a:lnTo>
                    <a:pt x="2558211" y="9974554"/>
                  </a:lnTo>
                  <a:lnTo>
                    <a:pt x="2559354" y="9976688"/>
                  </a:lnTo>
                  <a:lnTo>
                    <a:pt x="2559989" y="9979126"/>
                  </a:lnTo>
                  <a:lnTo>
                    <a:pt x="2560624" y="9981260"/>
                  </a:lnTo>
                  <a:lnTo>
                    <a:pt x="2561259" y="9984003"/>
                  </a:lnTo>
                  <a:lnTo>
                    <a:pt x="2561894" y="9986137"/>
                  </a:lnTo>
                  <a:lnTo>
                    <a:pt x="2562148" y="9988880"/>
                  </a:lnTo>
                  <a:lnTo>
                    <a:pt x="2562402" y="9991318"/>
                  </a:lnTo>
                  <a:lnTo>
                    <a:pt x="2562783" y="9994061"/>
                  </a:lnTo>
                  <a:lnTo>
                    <a:pt x="2563037" y="9996500"/>
                  </a:lnTo>
                  <a:lnTo>
                    <a:pt x="2563037" y="9999243"/>
                  </a:lnTo>
                  <a:lnTo>
                    <a:pt x="2563037" y="10001681"/>
                  </a:lnTo>
                  <a:lnTo>
                    <a:pt x="2563037" y="10004425"/>
                  </a:lnTo>
                  <a:lnTo>
                    <a:pt x="2562783" y="10006863"/>
                  </a:lnTo>
                  <a:lnTo>
                    <a:pt x="2562402" y="10009301"/>
                  </a:lnTo>
                  <a:lnTo>
                    <a:pt x="2562148" y="10012045"/>
                  </a:lnTo>
                  <a:lnTo>
                    <a:pt x="2561894" y="10014483"/>
                  </a:lnTo>
                  <a:lnTo>
                    <a:pt x="2561513" y="10016921"/>
                  </a:lnTo>
                  <a:lnTo>
                    <a:pt x="2593898" y="10016921"/>
                  </a:lnTo>
                </a:path>
                <a:path w="6883400" h="10017125">
                  <a:moveTo>
                    <a:pt x="2593898" y="10016921"/>
                  </a:moveTo>
                  <a:lnTo>
                    <a:pt x="2627045" y="10016921"/>
                  </a:lnTo>
                  <a:lnTo>
                    <a:pt x="2626410" y="10014483"/>
                  </a:lnTo>
                  <a:lnTo>
                    <a:pt x="2625902" y="10012045"/>
                  </a:lnTo>
                  <a:lnTo>
                    <a:pt x="2625521" y="10009606"/>
                  </a:lnTo>
                  <a:lnTo>
                    <a:pt x="2624886" y="10007168"/>
                  </a:lnTo>
                  <a:lnTo>
                    <a:pt x="2624632" y="10004425"/>
                  </a:lnTo>
                  <a:lnTo>
                    <a:pt x="2624632" y="9991623"/>
                  </a:lnTo>
                  <a:lnTo>
                    <a:pt x="2625267" y="9989185"/>
                  </a:lnTo>
                  <a:lnTo>
                    <a:pt x="2625521" y="9986441"/>
                  </a:lnTo>
                  <a:lnTo>
                    <a:pt x="2626156" y="9984003"/>
                  </a:lnTo>
                  <a:lnTo>
                    <a:pt x="2626791" y="9981565"/>
                  </a:lnTo>
                  <a:lnTo>
                    <a:pt x="2627426" y="9979126"/>
                  </a:lnTo>
                  <a:lnTo>
                    <a:pt x="2628315" y="9976993"/>
                  </a:lnTo>
                  <a:lnTo>
                    <a:pt x="2629204" y="9974554"/>
                  </a:lnTo>
                  <a:lnTo>
                    <a:pt x="2630093" y="9972421"/>
                  </a:lnTo>
                  <a:lnTo>
                    <a:pt x="2631363" y="9970287"/>
                  </a:lnTo>
                  <a:lnTo>
                    <a:pt x="2632506" y="9968153"/>
                  </a:lnTo>
                  <a:lnTo>
                    <a:pt x="2634030" y="9966325"/>
                  </a:lnTo>
                  <a:lnTo>
                    <a:pt x="2635554" y="9964496"/>
                  </a:lnTo>
                  <a:lnTo>
                    <a:pt x="2637078" y="9962972"/>
                  </a:lnTo>
                  <a:lnTo>
                    <a:pt x="2638602" y="9961448"/>
                  </a:lnTo>
                  <a:lnTo>
                    <a:pt x="2640507" y="9959924"/>
                  </a:lnTo>
                  <a:lnTo>
                    <a:pt x="2642666" y="9958705"/>
                  </a:lnTo>
                  <a:lnTo>
                    <a:pt x="2644444" y="9957485"/>
                  </a:lnTo>
                  <a:lnTo>
                    <a:pt x="2656001" y="9954133"/>
                  </a:lnTo>
                  <a:lnTo>
                    <a:pt x="2658795" y="9954742"/>
                  </a:lnTo>
                  <a:lnTo>
                    <a:pt x="2661462" y="9955047"/>
                  </a:lnTo>
                  <a:lnTo>
                    <a:pt x="2664002" y="9955961"/>
                  </a:lnTo>
                  <a:lnTo>
                    <a:pt x="2666034" y="9956571"/>
                  </a:lnTo>
                  <a:lnTo>
                    <a:pt x="2668193" y="9957485"/>
                  </a:lnTo>
                  <a:lnTo>
                    <a:pt x="2670352" y="9958705"/>
                  </a:lnTo>
                  <a:lnTo>
                    <a:pt x="2672130" y="9960229"/>
                  </a:lnTo>
                  <a:lnTo>
                    <a:pt x="2674289" y="9961448"/>
                  </a:lnTo>
                  <a:lnTo>
                    <a:pt x="2675813" y="9962972"/>
                  </a:lnTo>
                  <a:lnTo>
                    <a:pt x="2677337" y="9964801"/>
                  </a:lnTo>
                  <a:lnTo>
                    <a:pt x="2678861" y="9966325"/>
                  </a:lnTo>
                  <a:lnTo>
                    <a:pt x="2680131" y="9968458"/>
                  </a:lnTo>
                  <a:lnTo>
                    <a:pt x="2681274" y="9970287"/>
                  </a:lnTo>
                  <a:lnTo>
                    <a:pt x="2682544" y="9972421"/>
                  </a:lnTo>
                  <a:lnTo>
                    <a:pt x="2683433" y="9974554"/>
                  </a:lnTo>
                  <a:lnTo>
                    <a:pt x="2684322" y="9976688"/>
                  </a:lnTo>
                  <a:lnTo>
                    <a:pt x="2684957" y="9979126"/>
                  </a:lnTo>
                  <a:lnTo>
                    <a:pt x="2685846" y="9981260"/>
                  </a:lnTo>
                  <a:lnTo>
                    <a:pt x="2686227" y="9984003"/>
                  </a:lnTo>
                  <a:lnTo>
                    <a:pt x="2686862" y="9986137"/>
                  </a:lnTo>
                  <a:lnTo>
                    <a:pt x="2687370" y="9988880"/>
                  </a:lnTo>
                  <a:lnTo>
                    <a:pt x="2687370" y="9991318"/>
                  </a:lnTo>
                  <a:lnTo>
                    <a:pt x="2687751" y="9994061"/>
                  </a:lnTo>
                  <a:lnTo>
                    <a:pt x="2688005" y="9996500"/>
                  </a:lnTo>
                  <a:lnTo>
                    <a:pt x="2688005" y="9999243"/>
                  </a:lnTo>
                  <a:lnTo>
                    <a:pt x="2688005" y="10001681"/>
                  </a:lnTo>
                  <a:lnTo>
                    <a:pt x="2688005" y="10004425"/>
                  </a:lnTo>
                  <a:lnTo>
                    <a:pt x="2687751" y="10006863"/>
                  </a:lnTo>
                  <a:lnTo>
                    <a:pt x="2687370" y="10009301"/>
                  </a:lnTo>
                  <a:lnTo>
                    <a:pt x="2687116" y="10012045"/>
                  </a:lnTo>
                  <a:lnTo>
                    <a:pt x="2686862" y="10014483"/>
                  </a:lnTo>
                  <a:lnTo>
                    <a:pt x="2686481" y="10016921"/>
                  </a:lnTo>
                  <a:lnTo>
                    <a:pt x="2718866" y="10016921"/>
                  </a:lnTo>
                </a:path>
                <a:path w="6883400" h="10017125">
                  <a:moveTo>
                    <a:pt x="2718866" y="10016921"/>
                  </a:moveTo>
                  <a:lnTo>
                    <a:pt x="2752394" y="10016921"/>
                  </a:lnTo>
                  <a:lnTo>
                    <a:pt x="2751378" y="10014483"/>
                  </a:lnTo>
                  <a:lnTo>
                    <a:pt x="2750870" y="10012045"/>
                  </a:lnTo>
                  <a:lnTo>
                    <a:pt x="2750489" y="10009606"/>
                  </a:lnTo>
                  <a:lnTo>
                    <a:pt x="2750235" y="10007168"/>
                  </a:lnTo>
                  <a:lnTo>
                    <a:pt x="2749854" y="10004425"/>
                  </a:lnTo>
                  <a:lnTo>
                    <a:pt x="2749600" y="10001986"/>
                  </a:lnTo>
                  <a:lnTo>
                    <a:pt x="2749600" y="9999243"/>
                  </a:lnTo>
                  <a:lnTo>
                    <a:pt x="2749600" y="9996805"/>
                  </a:lnTo>
                  <a:lnTo>
                    <a:pt x="2749600" y="9994366"/>
                  </a:lnTo>
                  <a:lnTo>
                    <a:pt x="2749854" y="9991623"/>
                  </a:lnTo>
                  <a:lnTo>
                    <a:pt x="2750235" y="9989185"/>
                  </a:lnTo>
                  <a:lnTo>
                    <a:pt x="2750489" y="9986441"/>
                  </a:lnTo>
                  <a:lnTo>
                    <a:pt x="2751124" y="9984003"/>
                  </a:lnTo>
                  <a:lnTo>
                    <a:pt x="2751759" y="9981565"/>
                  </a:lnTo>
                  <a:lnTo>
                    <a:pt x="2752394" y="9979126"/>
                  </a:lnTo>
                  <a:lnTo>
                    <a:pt x="2753283" y="9976993"/>
                  </a:lnTo>
                  <a:lnTo>
                    <a:pt x="2754172" y="9974554"/>
                  </a:lnTo>
                  <a:lnTo>
                    <a:pt x="2755061" y="9972421"/>
                  </a:lnTo>
                  <a:lnTo>
                    <a:pt x="2756331" y="9970287"/>
                  </a:lnTo>
                  <a:lnTo>
                    <a:pt x="2757474" y="9968153"/>
                  </a:lnTo>
                  <a:lnTo>
                    <a:pt x="2758998" y="9966325"/>
                  </a:lnTo>
                  <a:lnTo>
                    <a:pt x="2760522" y="9964496"/>
                  </a:lnTo>
                  <a:lnTo>
                    <a:pt x="2762046" y="9962972"/>
                  </a:lnTo>
                  <a:lnTo>
                    <a:pt x="2763570" y="9961448"/>
                  </a:lnTo>
                  <a:lnTo>
                    <a:pt x="2765475" y="9959924"/>
                  </a:lnTo>
                  <a:lnTo>
                    <a:pt x="2767634" y="9958705"/>
                  </a:lnTo>
                  <a:lnTo>
                    <a:pt x="2769412" y="9957485"/>
                  </a:lnTo>
                  <a:lnTo>
                    <a:pt x="2781350" y="9954133"/>
                  </a:lnTo>
                  <a:lnTo>
                    <a:pt x="2784017" y="9954742"/>
                  </a:lnTo>
                  <a:lnTo>
                    <a:pt x="2786430" y="9955047"/>
                  </a:lnTo>
                  <a:lnTo>
                    <a:pt x="2788970" y="9955961"/>
                  </a:lnTo>
                  <a:lnTo>
                    <a:pt x="2791383" y="9956571"/>
                  </a:lnTo>
                  <a:lnTo>
                    <a:pt x="2793542" y="9957485"/>
                  </a:lnTo>
                  <a:lnTo>
                    <a:pt x="2795320" y="9958705"/>
                  </a:lnTo>
                  <a:lnTo>
                    <a:pt x="2797098" y="9960229"/>
                  </a:lnTo>
                  <a:lnTo>
                    <a:pt x="2799257" y="9961448"/>
                  </a:lnTo>
                  <a:lnTo>
                    <a:pt x="2800781" y="9962972"/>
                  </a:lnTo>
                  <a:lnTo>
                    <a:pt x="2802305" y="9964801"/>
                  </a:lnTo>
                  <a:lnTo>
                    <a:pt x="2803829" y="9966325"/>
                  </a:lnTo>
                  <a:lnTo>
                    <a:pt x="2805099" y="9968458"/>
                  </a:lnTo>
                  <a:lnTo>
                    <a:pt x="2806242" y="9970287"/>
                  </a:lnTo>
                  <a:lnTo>
                    <a:pt x="2807512" y="9972421"/>
                  </a:lnTo>
                  <a:lnTo>
                    <a:pt x="2808401" y="9974554"/>
                  </a:lnTo>
                  <a:lnTo>
                    <a:pt x="2809290" y="9976688"/>
                  </a:lnTo>
                  <a:lnTo>
                    <a:pt x="2809925" y="9979126"/>
                  </a:lnTo>
                  <a:lnTo>
                    <a:pt x="2810814" y="9981260"/>
                  </a:lnTo>
                  <a:lnTo>
                    <a:pt x="2811449" y="9984003"/>
                  </a:lnTo>
                  <a:lnTo>
                    <a:pt x="2811830" y="9986137"/>
                  </a:lnTo>
                  <a:lnTo>
                    <a:pt x="2812338" y="9988880"/>
                  </a:lnTo>
                  <a:lnTo>
                    <a:pt x="2812719" y="9991318"/>
                  </a:lnTo>
                  <a:lnTo>
                    <a:pt x="2812719" y="9994061"/>
                  </a:lnTo>
                  <a:lnTo>
                    <a:pt x="2812973" y="9996500"/>
                  </a:lnTo>
                  <a:lnTo>
                    <a:pt x="2812973" y="9999243"/>
                  </a:lnTo>
                  <a:lnTo>
                    <a:pt x="2812973" y="10001681"/>
                  </a:lnTo>
                  <a:lnTo>
                    <a:pt x="2812973" y="10004425"/>
                  </a:lnTo>
                  <a:lnTo>
                    <a:pt x="2812719" y="10006863"/>
                  </a:lnTo>
                  <a:lnTo>
                    <a:pt x="2812719" y="10009301"/>
                  </a:lnTo>
                  <a:lnTo>
                    <a:pt x="2812084" y="10012045"/>
                  </a:lnTo>
                  <a:lnTo>
                    <a:pt x="2811830" y="10014483"/>
                  </a:lnTo>
                  <a:lnTo>
                    <a:pt x="2811449" y="10016921"/>
                  </a:lnTo>
                  <a:lnTo>
                    <a:pt x="2843834" y="10016921"/>
                  </a:lnTo>
                </a:path>
                <a:path w="6883400" h="10017125">
                  <a:moveTo>
                    <a:pt x="2843834" y="10016921"/>
                  </a:moveTo>
                  <a:lnTo>
                    <a:pt x="2877362" y="10016921"/>
                  </a:lnTo>
                  <a:lnTo>
                    <a:pt x="2876727" y="10014483"/>
                  </a:lnTo>
                  <a:lnTo>
                    <a:pt x="2875838" y="10012045"/>
                  </a:lnTo>
                  <a:lnTo>
                    <a:pt x="2875457" y="10009606"/>
                  </a:lnTo>
                  <a:lnTo>
                    <a:pt x="2875203" y="10007168"/>
                  </a:lnTo>
                  <a:lnTo>
                    <a:pt x="2874822" y="10004425"/>
                  </a:lnTo>
                  <a:lnTo>
                    <a:pt x="2874568" y="10001986"/>
                  </a:lnTo>
                  <a:lnTo>
                    <a:pt x="2874568" y="9999243"/>
                  </a:lnTo>
                  <a:lnTo>
                    <a:pt x="2874568" y="9996805"/>
                  </a:lnTo>
                  <a:lnTo>
                    <a:pt x="2874568" y="9994366"/>
                  </a:lnTo>
                  <a:lnTo>
                    <a:pt x="2874822" y="9991623"/>
                  </a:lnTo>
                  <a:lnTo>
                    <a:pt x="2875203" y="9989185"/>
                  </a:lnTo>
                  <a:lnTo>
                    <a:pt x="2875457" y="9986441"/>
                  </a:lnTo>
                  <a:lnTo>
                    <a:pt x="2876092" y="9984003"/>
                  </a:lnTo>
                  <a:lnTo>
                    <a:pt x="2876727" y="9981565"/>
                  </a:lnTo>
                  <a:lnTo>
                    <a:pt x="2877362" y="9979126"/>
                  </a:lnTo>
                  <a:lnTo>
                    <a:pt x="2878251" y="9976993"/>
                  </a:lnTo>
                  <a:lnTo>
                    <a:pt x="2879140" y="9974554"/>
                  </a:lnTo>
                  <a:lnTo>
                    <a:pt x="2880410" y="9972421"/>
                  </a:lnTo>
                  <a:lnTo>
                    <a:pt x="2888919" y="9961448"/>
                  </a:lnTo>
                  <a:lnTo>
                    <a:pt x="2890443" y="9959924"/>
                  </a:lnTo>
                  <a:lnTo>
                    <a:pt x="2892602" y="9958705"/>
                  </a:lnTo>
                  <a:lnTo>
                    <a:pt x="2894380" y="9957485"/>
                  </a:lnTo>
                  <a:lnTo>
                    <a:pt x="2896539" y="9956571"/>
                  </a:lnTo>
                  <a:lnTo>
                    <a:pt x="2898952" y="9955657"/>
                  </a:lnTo>
                  <a:lnTo>
                    <a:pt x="2901111" y="9955047"/>
                  </a:lnTo>
                  <a:lnTo>
                    <a:pt x="2903524" y="9954437"/>
                  </a:lnTo>
                  <a:lnTo>
                    <a:pt x="2906318" y="9954133"/>
                  </a:lnTo>
                  <a:lnTo>
                    <a:pt x="2908985" y="9954742"/>
                  </a:lnTo>
                  <a:lnTo>
                    <a:pt x="2911398" y="9955047"/>
                  </a:lnTo>
                  <a:lnTo>
                    <a:pt x="2913938" y="9955961"/>
                  </a:lnTo>
                  <a:lnTo>
                    <a:pt x="2916351" y="9956571"/>
                  </a:lnTo>
                  <a:lnTo>
                    <a:pt x="2918510" y="9957485"/>
                  </a:lnTo>
                  <a:lnTo>
                    <a:pt x="2920542" y="9958705"/>
                  </a:lnTo>
                  <a:lnTo>
                    <a:pt x="2922447" y="9960229"/>
                  </a:lnTo>
                  <a:lnTo>
                    <a:pt x="2924225" y="9961448"/>
                  </a:lnTo>
                  <a:lnTo>
                    <a:pt x="2925749" y="9962972"/>
                  </a:lnTo>
                  <a:lnTo>
                    <a:pt x="2927273" y="9964801"/>
                  </a:lnTo>
                  <a:lnTo>
                    <a:pt x="2928797" y="9966325"/>
                  </a:lnTo>
                  <a:lnTo>
                    <a:pt x="2930067" y="9968458"/>
                  </a:lnTo>
                  <a:lnTo>
                    <a:pt x="2931210" y="9970287"/>
                  </a:lnTo>
                  <a:lnTo>
                    <a:pt x="2932480" y="9972421"/>
                  </a:lnTo>
                  <a:lnTo>
                    <a:pt x="2933369" y="9974554"/>
                  </a:lnTo>
                  <a:lnTo>
                    <a:pt x="2934258" y="9976688"/>
                  </a:lnTo>
                  <a:lnTo>
                    <a:pt x="2934893" y="9979126"/>
                  </a:lnTo>
                  <a:lnTo>
                    <a:pt x="2935782" y="9981260"/>
                  </a:lnTo>
                  <a:lnTo>
                    <a:pt x="2936417" y="9984003"/>
                  </a:lnTo>
                  <a:lnTo>
                    <a:pt x="2936798" y="9986137"/>
                  </a:lnTo>
                  <a:lnTo>
                    <a:pt x="2937306" y="9988880"/>
                  </a:lnTo>
                  <a:lnTo>
                    <a:pt x="2937687" y="9991318"/>
                  </a:lnTo>
                  <a:lnTo>
                    <a:pt x="2937687" y="9994061"/>
                  </a:lnTo>
                  <a:lnTo>
                    <a:pt x="2937941" y="9996500"/>
                  </a:lnTo>
                  <a:lnTo>
                    <a:pt x="2937941" y="9999243"/>
                  </a:lnTo>
                  <a:lnTo>
                    <a:pt x="2937941" y="10001681"/>
                  </a:lnTo>
                  <a:lnTo>
                    <a:pt x="2937941" y="10004425"/>
                  </a:lnTo>
                  <a:lnTo>
                    <a:pt x="2937687" y="10006863"/>
                  </a:lnTo>
                  <a:lnTo>
                    <a:pt x="2937687" y="10009301"/>
                  </a:lnTo>
                  <a:lnTo>
                    <a:pt x="2937306" y="10012045"/>
                  </a:lnTo>
                  <a:lnTo>
                    <a:pt x="2937052" y="10014483"/>
                  </a:lnTo>
                  <a:lnTo>
                    <a:pt x="2936417" y="10016921"/>
                  </a:lnTo>
                  <a:lnTo>
                    <a:pt x="2968802" y="10016921"/>
                  </a:lnTo>
                </a:path>
                <a:path w="6883400" h="10017125">
                  <a:moveTo>
                    <a:pt x="2968802" y="10016921"/>
                  </a:moveTo>
                  <a:lnTo>
                    <a:pt x="3002330" y="10016921"/>
                  </a:lnTo>
                  <a:lnTo>
                    <a:pt x="3001695" y="10014483"/>
                  </a:lnTo>
                  <a:lnTo>
                    <a:pt x="3001060" y="10012045"/>
                  </a:lnTo>
                  <a:lnTo>
                    <a:pt x="3000425" y="10009606"/>
                  </a:lnTo>
                  <a:lnTo>
                    <a:pt x="3000171" y="10007168"/>
                  </a:lnTo>
                  <a:lnTo>
                    <a:pt x="2999790" y="10004425"/>
                  </a:lnTo>
                  <a:lnTo>
                    <a:pt x="2999536" y="10001986"/>
                  </a:lnTo>
                  <a:lnTo>
                    <a:pt x="2999536" y="9999243"/>
                  </a:lnTo>
                  <a:lnTo>
                    <a:pt x="2999536" y="9996805"/>
                  </a:lnTo>
                  <a:lnTo>
                    <a:pt x="2999536" y="9994366"/>
                  </a:lnTo>
                  <a:lnTo>
                    <a:pt x="2999790" y="9991623"/>
                  </a:lnTo>
                  <a:lnTo>
                    <a:pt x="3000171" y="9989185"/>
                  </a:lnTo>
                  <a:lnTo>
                    <a:pt x="3000425" y="9986441"/>
                  </a:lnTo>
                  <a:lnTo>
                    <a:pt x="3001060" y="9984003"/>
                  </a:lnTo>
                  <a:lnTo>
                    <a:pt x="3001695" y="9981565"/>
                  </a:lnTo>
                  <a:lnTo>
                    <a:pt x="3002584" y="9979126"/>
                  </a:lnTo>
                  <a:lnTo>
                    <a:pt x="3003219" y="9976993"/>
                  </a:lnTo>
                  <a:lnTo>
                    <a:pt x="3004108" y="9974554"/>
                  </a:lnTo>
                  <a:lnTo>
                    <a:pt x="3005378" y="9972421"/>
                  </a:lnTo>
                  <a:lnTo>
                    <a:pt x="3006521" y="9970287"/>
                  </a:lnTo>
                  <a:lnTo>
                    <a:pt x="3013887" y="9961448"/>
                  </a:lnTo>
                  <a:lnTo>
                    <a:pt x="3015665" y="9959924"/>
                  </a:lnTo>
                  <a:lnTo>
                    <a:pt x="3017570" y="9958705"/>
                  </a:lnTo>
                  <a:lnTo>
                    <a:pt x="3019348" y="9957485"/>
                  </a:lnTo>
                  <a:lnTo>
                    <a:pt x="3021761" y="9956571"/>
                  </a:lnTo>
                  <a:lnTo>
                    <a:pt x="3023920" y="9955657"/>
                  </a:lnTo>
                  <a:lnTo>
                    <a:pt x="3026079" y="9955047"/>
                  </a:lnTo>
                  <a:lnTo>
                    <a:pt x="3028746" y="9954437"/>
                  </a:lnTo>
                  <a:lnTo>
                    <a:pt x="3031286" y="9954133"/>
                  </a:lnTo>
                  <a:lnTo>
                    <a:pt x="3033953" y="9954742"/>
                  </a:lnTo>
                  <a:lnTo>
                    <a:pt x="3036366" y="9955047"/>
                  </a:lnTo>
                  <a:lnTo>
                    <a:pt x="3038906" y="9955961"/>
                  </a:lnTo>
                  <a:lnTo>
                    <a:pt x="3041319" y="9956571"/>
                  </a:lnTo>
                  <a:lnTo>
                    <a:pt x="3043478" y="9957485"/>
                  </a:lnTo>
                  <a:lnTo>
                    <a:pt x="3045510" y="9958705"/>
                  </a:lnTo>
                  <a:lnTo>
                    <a:pt x="3047415" y="9960229"/>
                  </a:lnTo>
                  <a:lnTo>
                    <a:pt x="3049193" y="9961448"/>
                  </a:lnTo>
                  <a:lnTo>
                    <a:pt x="3050717" y="9962972"/>
                  </a:lnTo>
                  <a:lnTo>
                    <a:pt x="3052241" y="9964801"/>
                  </a:lnTo>
                  <a:lnTo>
                    <a:pt x="3053765" y="9966325"/>
                  </a:lnTo>
                  <a:lnTo>
                    <a:pt x="3055035" y="9968458"/>
                  </a:lnTo>
                  <a:lnTo>
                    <a:pt x="3056178" y="9970287"/>
                  </a:lnTo>
                  <a:lnTo>
                    <a:pt x="3057448" y="9972421"/>
                  </a:lnTo>
                  <a:lnTo>
                    <a:pt x="3058337" y="9974554"/>
                  </a:lnTo>
                  <a:lnTo>
                    <a:pt x="3059226" y="9976688"/>
                  </a:lnTo>
                  <a:lnTo>
                    <a:pt x="3060242" y="9979126"/>
                  </a:lnTo>
                  <a:lnTo>
                    <a:pt x="3060750" y="9981260"/>
                  </a:lnTo>
                  <a:lnTo>
                    <a:pt x="3061385" y="9984003"/>
                  </a:lnTo>
                  <a:lnTo>
                    <a:pt x="3061766" y="9986137"/>
                  </a:lnTo>
                  <a:lnTo>
                    <a:pt x="3062274" y="9988880"/>
                  </a:lnTo>
                  <a:lnTo>
                    <a:pt x="3062655" y="9991318"/>
                  </a:lnTo>
                  <a:lnTo>
                    <a:pt x="3062909" y="9994061"/>
                  </a:lnTo>
                  <a:lnTo>
                    <a:pt x="3062909" y="9996500"/>
                  </a:lnTo>
                  <a:lnTo>
                    <a:pt x="3062909" y="9999243"/>
                  </a:lnTo>
                  <a:lnTo>
                    <a:pt x="3062909" y="10001681"/>
                  </a:lnTo>
                  <a:lnTo>
                    <a:pt x="3062909" y="10004425"/>
                  </a:lnTo>
                  <a:lnTo>
                    <a:pt x="3062909" y="10006863"/>
                  </a:lnTo>
                  <a:lnTo>
                    <a:pt x="3062655" y="10009301"/>
                  </a:lnTo>
                  <a:lnTo>
                    <a:pt x="3062274" y="10012045"/>
                  </a:lnTo>
                  <a:lnTo>
                    <a:pt x="3062020" y="10014483"/>
                  </a:lnTo>
                  <a:lnTo>
                    <a:pt x="3061385" y="10016921"/>
                  </a:lnTo>
                  <a:lnTo>
                    <a:pt x="3093770" y="10016921"/>
                  </a:lnTo>
                </a:path>
                <a:path w="6883400" h="10017125">
                  <a:moveTo>
                    <a:pt x="3093770" y="10016921"/>
                  </a:moveTo>
                  <a:lnTo>
                    <a:pt x="3127298" y="10016921"/>
                  </a:lnTo>
                  <a:lnTo>
                    <a:pt x="3126663" y="10014483"/>
                  </a:lnTo>
                  <a:lnTo>
                    <a:pt x="3126028" y="10012045"/>
                  </a:lnTo>
                  <a:lnTo>
                    <a:pt x="3125393" y="10009606"/>
                  </a:lnTo>
                  <a:lnTo>
                    <a:pt x="3125139" y="10007168"/>
                  </a:lnTo>
                  <a:lnTo>
                    <a:pt x="3124758" y="10004425"/>
                  </a:lnTo>
                  <a:lnTo>
                    <a:pt x="3124504" y="10001986"/>
                  </a:lnTo>
                  <a:lnTo>
                    <a:pt x="3124504" y="9999243"/>
                  </a:lnTo>
                  <a:lnTo>
                    <a:pt x="3124504" y="9996805"/>
                  </a:lnTo>
                  <a:lnTo>
                    <a:pt x="3124504" y="9994366"/>
                  </a:lnTo>
                  <a:lnTo>
                    <a:pt x="3124758" y="9991623"/>
                  </a:lnTo>
                  <a:lnTo>
                    <a:pt x="3125139" y="9989185"/>
                  </a:lnTo>
                  <a:lnTo>
                    <a:pt x="3125774" y="9986441"/>
                  </a:lnTo>
                  <a:lnTo>
                    <a:pt x="3126028" y="9984003"/>
                  </a:lnTo>
                  <a:lnTo>
                    <a:pt x="3126917" y="9981565"/>
                  </a:lnTo>
                  <a:lnTo>
                    <a:pt x="3127552" y="9979126"/>
                  </a:lnTo>
                  <a:lnTo>
                    <a:pt x="3128187" y="9976993"/>
                  </a:lnTo>
                  <a:lnTo>
                    <a:pt x="3134283" y="9966325"/>
                  </a:lnTo>
                  <a:lnTo>
                    <a:pt x="3135426" y="9964496"/>
                  </a:lnTo>
                  <a:lnTo>
                    <a:pt x="3136950" y="9962972"/>
                  </a:lnTo>
                  <a:lnTo>
                    <a:pt x="3138855" y="9961448"/>
                  </a:lnTo>
                  <a:lnTo>
                    <a:pt x="3140633" y="9959924"/>
                  </a:lnTo>
                  <a:lnTo>
                    <a:pt x="3142538" y="9958705"/>
                  </a:lnTo>
                  <a:lnTo>
                    <a:pt x="3144570" y="9957485"/>
                  </a:lnTo>
                  <a:lnTo>
                    <a:pt x="3146729" y="9956571"/>
                  </a:lnTo>
                  <a:lnTo>
                    <a:pt x="3148888" y="9955657"/>
                  </a:lnTo>
                  <a:lnTo>
                    <a:pt x="3151301" y="9955047"/>
                  </a:lnTo>
                  <a:lnTo>
                    <a:pt x="3153714" y="9954437"/>
                  </a:lnTo>
                  <a:lnTo>
                    <a:pt x="3156254" y="9954133"/>
                  </a:lnTo>
                  <a:lnTo>
                    <a:pt x="3158921" y="9954742"/>
                  </a:lnTo>
                  <a:lnTo>
                    <a:pt x="3161334" y="9955047"/>
                  </a:lnTo>
                  <a:lnTo>
                    <a:pt x="3163874" y="9955961"/>
                  </a:lnTo>
                  <a:lnTo>
                    <a:pt x="3166287" y="9956571"/>
                  </a:lnTo>
                  <a:lnTo>
                    <a:pt x="3168446" y="9957485"/>
                  </a:lnTo>
                  <a:lnTo>
                    <a:pt x="3170478" y="9958705"/>
                  </a:lnTo>
                  <a:lnTo>
                    <a:pt x="3172383" y="9960229"/>
                  </a:lnTo>
                  <a:lnTo>
                    <a:pt x="3174161" y="9961448"/>
                  </a:lnTo>
                  <a:lnTo>
                    <a:pt x="3175685" y="9962972"/>
                  </a:lnTo>
                  <a:lnTo>
                    <a:pt x="3177590" y="9964801"/>
                  </a:lnTo>
                  <a:lnTo>
                    <a:pt x="3178733" y="9966325"/>
                  </a:lnTo>
                  <a:lnTo>
                    <a:pt x="3180257" y="9968458"/>
                  </a:lnTo>
                  <a:lnTo>
                    <a:pt x="3181527" y="9970287"/>
                  </a:lnTo>
                  <a:lnTo>
                    <a:pt x="3182416" y="9972421"/>
                  </a:lnTo>
                  <a:lnTo>
                    <a:pt x="3183305" y="9974554"/>
                  </a:lnTo>
                  <a:lnTo>
                    <a:pt x="3184194" y="9976688"/>
                  </a:lnTo>
                  <a:lnTo>
                    <a:pt x="3185210" y="9979126"/>
                  </a:lnTo>
                  <a:lnTo>
                    <a:pt x="3185718" y="9981260"/>
                  </a:lnTo>
                  <a:lnTo>
                    <a:pt x="3186353" y="9984003"/>
                  </a:lnTo>
                  <a:lnTo>
                    <a:pt x="3186988" y="9986137"/>
                  </a:lnTo>
                  <a:lnTo>
                    <a:pt x="3187242" y="9988880"/>
                  </a:lnTo>
                  <a:lnTo>
                    <a:pt x="3187623" y="9991318"/>
                  </a:lnTo>
                  <a:lnTo>
                    <a:pt x="3187877" y="9994061"/>
                  </a:lnTo>
                  <a:lnTo>
                    <a:pt x="3187877" y="9996500"/>
                  </a:lnTo>
                  <a:lnTo>
                    <a:pt x="3188258" y="9999243"/>
                  </a:lnTo>
                  <a:lnTo>
                    <a:pt x="3188258" y="10001681"/>
                  </a:lnTo>
                  <a:lnTo>
                    <a:pt x="3187877" y="10004425"/>
                  </a:lnTo>
                  <a:lnTo>
                    <a:pt x="3187877" y="10006863"/>
                  </a:lnTo>
                  <a:lnTo>
                    <a:pt x="3187623" y="10009301"/>
                  </a:lnTo>
                  <a:lnTo>
                    <a:pt x="3187242" y="10012045"/>
                  </a:lnTo>
                  <a:lnTo>
                    <a:pt x="3186988" y="10014483"/>
                  </a:lnTo>
                  <a:lnTo>
                    <a:pt x="3186353" y="10016921"/>
                  </a:lnTo>
                  <a:lnTo>
                    <a:pt x="3218738" y="10016921"/>
                  </a:lnTo>
                </a:path>
                <a:path w="6883400" h="10017125">
                  <a:moveTo>
                    <a:pt x="3218738" y="10016921"/>
                  </a:moveTo>
                  <a:lnTo>
                    <a:pt x="3252266" y="10016921"/>
                  </a:lnTo>
                  <a:lnTo>
                    <a:pt x="3251631" y="10014483"/>
                  </a:lnTo>
                  <a:lnTo>
                    <a:pt x="3250996" y="10012045"/>
                  </a:lnTo>
                  <a:lnTo>
                    <a:pt x="3250361" y="10009606"/>
                  </a:lnTo>
                  <a:lnTo>
                    <a:pt x="3250107" y="10007168"/>
                  </a:lnTo>
                  <a:lnTo>
                    <a:pt x="3249726" y="10004425"/>
                  </a:lnTo>
                  <a:lnTo>
                    <a:pt x="3249726" y="10001986"/>
                  </a:lnTo>
                  <a:lnTo>
                    <a:pt x="3249472" y="9999243"/>
                  </a:lnTo>
                  <a:lnTo>
                    <a:pt x="3249472" y="9996805"/>
                  </a:lnTo>
                  <a:lnTo>
                    <a:pt x="3249726" y="9994366"/>
                  </a:lnTo>
                  <a:lnTo>
                    <a:pt x="3249726" y="9991623"/>
                  </a:lnTo>
                  <a:lnTo>
                    <a:pt x="3250107" y="9989185"/>
                  </a:lnTo>
                  <a:lnTo>
                    <a:pt x="3250742" y="9986441"/>
                  </a:lnTo>
                  <a:lnTo>
                    <a:pt x="3251250" y="9984003"/>
                  </a:lnTo>
                  <a:lnTo>
                    <a:pt x="3251885" y="9981565"/>
                  </a:lnTo>
                  <a:lnTo>
                    <a:pt x="3252520" y="9979126"/>
                  </a:lnTo>
                  <a:lnTo>
                    <a:pt x="3253409" y="9976993"/>
                  </a:lnTo>
                  <a:lnTo>
                    <a:pt x="3259251" y="9966325"/>
                  </a:lnTo>
                  <a:lnTo>
                    <a:pt x="3260394" y="9964496"/>
                  </a:lnTo>
                  <a:lnTo>
                    <a:pt x="3262299" y="9962972"/>
                  </a:lnTo>
                  <a:lnTo>
                    <a:pt x="3263823" y="9961448"/>
                  </a:lnTo>
                  <a:lnTo>
                    <a:pt x="3265601" y="9959924"/>
                  </a:lnTo>
                  <a:lnTo>
                    <a:pt x="3267506" y="9958705"/>
                  </a:lnTo>
                  <a:lnTo>
                    <a:pt x="3269538" y="9957485"/>
                  </a:lnTo>
                  <a:lnTo>
                    <a:pt x="3271697" y="9956571"/>
                  </a:lnTo>
                  <a:lnTo>
                    <a:pt x="3273856" y="9955657"/>
                  </a:lnTo>
                  <a:lnTo>
                    <a:pt x="3276269" y="9955047"/>
                  </a:lnTo>
                  <a:lnTo>
                    <a:pt x="3278682" y="9954437"/>
                  </a:lnTo>
                  <a:lnTo>
                    <a:pt x="3281222" y="9954133"/>
                  </a:lnTo>
                  <a:lnTo>
                    <a:pt x="3283889" y="9954742"/>
                  </a:lnTo>
                  <a:lnTo>
                    <a:pt x="3286302" y="9955047"/>
                  </a:lnTo>
                  <a:lnTo>
                    <a:pt x="3288842" y="9955961"/>
                  </a:lnTo>
                  <a:lnTo>
                    <a:pt x="3291255" y="9956571"/>
                  </a:lnTo>
                  <a:lnTo>
                    <a:pt x="3293414" y="9957485"/>
                  </a:lnTo>
                  <a:lnTo>
                    <a:pt x="3295446" y="9958705"/>
                  </a:lnTo>
                  <a:lnTo>
                    <a:pt x="3297351" y="9960229"/>
                  </a:lnTo>
                  <a:lnTo>
                    <a:pt x="3299129" y="9961448"/>
                  </a:lnTo>
                  <a:lnTo>
                    <a:pt x="3300653" y="9962972"/>
                  </a:lnTo>
                  <a:lnTo>
                    <a:pt x="3302558" y="9964801"/>
                  </a:lnTo>
                  <a:lnTo>
                    <a:pt x="3303701" y="9966325"/>
                  </a:lnTo>
                  <a:lnTo>
                    <a:pt x="3305225" y="9968458"/>
                  </a:lnTo>
                  <a:lnTo>
                    <a:pt x="3306495" y="9970287"/>
                  </a:lnTo>
                  <a:lnTo>
                    <a:pt x="3307384" y="9972421"/>
                  </a:lnTo>
                  <a:lnTo>
                    <a:pt x="3308273" y="9974554"/>
                  </a:lnTo>
                  <a:lnTo>
                    <a:pt x="3309162" y="9976688"/>
                  </a:lnTo>
                  <a:lnTo>
                    <a:pt x="3310178" y="9979126"/>
                  </a:lnTo>
                  <a:lnTo>
                    <a:pt x="3310686" y="9981260"/>
                  </a:lnTo>
                  <a:lnTo>
                    <a:pt x="3311321" y="9984003"/>
                  </a:lnTo>
                  <a:lnTo>
                    <a:pt x="3311956" y="9986137"/>
                  </a:lnTo>
                  <a:lnTo>
                    <a:pt x="3312210" y="9988880"/>
                  </a:lnTo>
                  <a:lnTo>
                    <a:pt x="3312591" y="9991318"/>
                  </a:lnTo>
                  <a:lnTo>
                    <a:pt x="3312845" y="9994061"/>
                  </a:lnTo>
                  <a:lnTo>
                    <a:pt x="3312845" y="9996500"/>
                  </a:lnTo>
                  <a:lnTo>
                    <a:pt x="3313226" y="9999243"/>
                  </a:lnTo>
                  <a:lnTo>
                    <a:pt x="3313226" y="10001681"/>
                  </a:lnTo>
                  <a:lnTo>
                    <a:pt x="3312845" y="10004425"/>
                  </a:lnTo>
                  <a:lnTo>
                    <a:pt x="3312845" y="10006863"/>
                  </a:lnTo>
                  <a:lnTo>
                    <a:pt x="3312591" y="10009301"/>
                  </a:lnTo>
                  <a:lnTo>
                    <a:pt x="3312210" y="10012045"/>
                  </a:lnTo>
                  <a:lnTo>
                    <a:pt x="3311956" y="10014483"/>
                  </a:lnTo>
                  <a:lnTo>
                    <a:pt x="3311702" y="10016921"/>
                  </a:lnTo>
                  <a:lnTo>
                    <a:pt x="3343960" y="10016921"/>
                  </a:lnTo>
                </a:path>
                <a:path w="6883400" h="10017125">
                  <a:moveTo>
                    <a:pt x="3343960" y="10016921"/>
                  </a:moveTo>
                  <a:lnTo>
                    <a:pt x="3377234" y="10016921"/>
                  </a:lnTo>
                  <a:lnTo>
                    <a:pt x="3376599" y="10014483"/>
                  </a:lnTo>
                  <a:lnTo>
                    <a:pt x="3375964" y="10012045"/>
                  </a:lnTo>
                  <a:lnTo>
                    <a:pt x="3375710" y="10009606"/>
                  </a:lnTo>
                  <a:lnTo>
                    <a:pt x="3375075" y="10007168"/>
                  </a:lnTo>
                  <a:lnTo>
                    <a:pt x="3374694" y="10004425"/>
                  </a:lnTo>
                  <a:lnTo>
                    <a:pt x="3374694" y="9991623"/>
                  </a:lnTo>
                  <a:lnTo>
                    <a:pt x="3375329" y="9989185"/>
                  </a:lnTo>
                  <a:lnTo>
                    <a:pt x="3375710" y="9986441"/>
                  </a:lnTo>
                  <a:lnTo>
                    <a:pt x="3376218" y="9984003"/>
                  </a:lnTo>
                  <a:lnTo>
                    <a:pt x="3376853" y="9981565"/>
                  </a:lnTo>
                  <a:lnTo>
                    <a:pt x="3377488" y="9979126"/>
                  </a:lnTo>
                  <a:lnTo>
                    <a:pt x="3378377" y="9976993"/>
                  </a:lnTo>
                  <a:lnTo>
                    <a:pt x="3379266" y="9974554"/>
                  </a:lnTo>
                  <a:lnTo>
                    <a:pt x="3380282" y="9972421"/>
                  </a:lnTo>
                  <a:lnTo>
                    <a:pt x="3381425" y="9970287"/>
                  </a:lnTo>
                  <a:lnTo>
                    <a:pt x="3382695" y="9968153"/>
                  </a:lnTo>
                  <a:lnTo>
                    <a:pt x="3384219" y="9966325"/>
                  </a:lnTo>
                  <a:lnTo>
                    <a:pt x="3385362" y="9964496"/>
                  </a:lnTo>
                  <a:lnTo>
                    <a:pt x="3387267" y="9962972"/>
                  </a:lnTo>
                  <a:lnTo>
                    <a:pt x="3388791" y="9961448"/>
                  </a:lnTo>
                  <a:lnTo>
                    <a:pt x="3390569" y="9959924"/>
                  </a:lnTo>
                  <a:lnTo>
                    <a:pt x="3392728" y="9958705"/>
                  </a:lnTo>
                  <a:lnTo>
                    <a:pt x="3394506" y="9957485"/>
                  </a:lnTo>
                  <a:lnTo>
                    <a:pt x="3396665" y="9956571"/>
                  </a:lnTo>
                  <a:lnTo>
                    <a:pt x="3398824" y="9955657"/>
                  </a:lnTo>
                  <a:lnTo>
                    <a:pt x="3401237" y="9955047"/>
                  </a:lnTo>
                  <a:lnTo>
                    <a:pt x="3403650" y="9954437"/>
                  </a:lnTo>
                  <a:lnTo>
                    <a:pt x="3406190" y="9954133"/>
                  </a:lnTo>
                  <a:lnTo>
                    <a:pt x="3408857" y="9954742"/>
                  </a:lnTo>
                  <a:lnTo>
                    <a:pt x="3411651" y="9955047"/>
                  </a:lnTo>
                  <a:lnTo>
                    <a:pt x="3414064" y="9955961"/>
                  </a:lnTo>
                  <a:lnTo>
                    <a:pt x="3416223" y="9956571"/>
                  </a:lnTo>
                  <a:lnTo>
                    <a:pt x="3418382" y="9957485"/>
                  </a:lnTo>
                  <a:lnTo>
                    <a:pt x="3420414" y="9958705"/>
                  </a:lnTo>
                  <a:lnTo>
                    <a:pt x="3422319" y="9960229"/>
                  </a:lnTo>
                  <a:lnTo>
                    <a:pt x="3424097" y="9961448"/>
                  </a:lnTo>
                  <a:lnTo>
                    <a:pt x="3426002" y="9962972"/>
                  </a:lnTo>
                  <a:lnTo>
                    <a:pt x="3427526" y="9964801"/>
                  </a:lnTo>
                  <a:lnTo>
                    <a:pt x="3429050" y="9966325"/>
                  </a:lnTo>
                  <a:lnTo>
                    <a:pt x="3430193" y="9968458"/>
                  </a:lnTo>
                  <a:lnTo>
                    <a:pt x="3431463" y="9970287"/>
                  </a:lnTo>
                  <a:lnTo>
                    <a:pt x="3432606" y="9972421"/>
                  </a:lnTo>
                  <a:lnTo>
                    <a:pt x="3433622" y="9974554"/>
                  </a:lnTo>
                  <a:lnTo>
                    <a:pt x="3434511" y="9976688"/>
                  </a:lnTo>
                  <a:lnTo>
                    <a:pt x="3435146" y="9979126"/>
                  </a:lnTo>
                  <a:lnTo>
                    <a:pt x="3436035" y="9981260"/>
                  </a:lnTo>
                  <a:lnTo>
                    <a:pt x="3436289" y="9984003"/>
                  </a:lnTo>
                  <a:lnTo>
                    <a:pt x="3436924" y="9986137"/>
                  </a:lnTo>
                  <a:lnTo>
                    <a:pt x="3437559" y="9988880"/>
                  </a:lnTo>
                  <a:lnTo>
                    <a:pt x="3437559" y="9991318"/>
                  </a:lnTo>
                  <a:lnTo>
                    <a:pt x="3437813" y="9994061"/>
                  </a:lnTo>
                  <a:lnTo>
                    <a:pt x="3438194" y="9996500"/>
                  </a:lnTo>
                  <a:lnTo>
                    <a:pt x="3438194" y="9999243"/>
                  </a:lnTo>
                  <a:lnTo>
                    <a:pt x="3438194" y="10001681"/>
                  </a:lnTo>
                  <a:lnTo>
                    <a:pt x="3438194" y="10004425"/>
                  </a:lnTo>
                  <a:lnTo>
                    <a:pt x="3437813" y="10006863"/>
                  </a:lnTo>
                  <a:lnTo>
                    <a:pt x="3437559" y="10009301"/>
                  </a:lnTo>
                  <a:lnTo>
                    <a:pt x="3437178" y="10012045"/>
                  </a:lnTo>
                  <a:lnTo>
                    <a:pt x="3436924" y="10014483"/>
                  </a:lnTo>
                  <a:lnTo>
                    <a:pt x="3436670" y="10016921"/>
                  </a:lnTo>
                  <a:lnTo>
                    <a:pt x="3468928" y="10016921"/>
                  </a:lnTo>
                </a:path>
                <a:path w="6883400" h="10017125">
                  <a:moveTo>
                    <a:pt x="3468928" y="10016921"/>
                  </a:moveTo>
                  <a:lnTo>
                    <a:pt x="3502456" y="10016921"/>
                  </a:lnTo>
                  <a:lnTo>
                    <a:pt x="3501567" y="10014483"/>
                  </a:lnTo>
                  <a:lnTo>
                    <a:pt x="3500932" y="10012045"/>
                  </a:lnTo>
                  <a:lnTo>
                    <a:pt x="3500678" y="10009606"/>
                  </a:lnTo>
                  <a:lnTo>
                    <a:pt x="3500043" y="10007168"/>
                  </a:lnTo>
                  <a:lnTo>
                    <a:pt x="3500043" y="10004425"/>
                  </a:lnTo>
                  <a:lnTo>
                    <a:pt x="3499662" y="10001986"/>
                  </a:lnTo>
                  <a:lnTo>
                    <a:pt x="3499662" y="9999243"/>
                  </a:lnTo>
                  <a:lnTo>
                    <a:pt x="3499662" y="9996805"/>
                  </a:lnTo>
                  <a:lnTo>
                    <a:pt x="3499662" y="9994366"/>
                  </a:lnTo>
                  <a:lnTo>
                    <a:pt x="3500043" y="9991623"/>
                  </a:lnTo>
                  <a:lnTo>
                    <a:pt x="3500297" y="9989185"/>
                  </a:lnTo>
                  <a:lnTo>
                    <a:pt x="3503345" y="9976993"/>
                  </a:lnTo>
                  <a:lnTo>
                    <a:pt x="3504234" y="9974554"/>
                  </a:lnTo>
                  <a:lnTo>
                    <a:pt x="3505250" y="9972421"/>
                  </a:lnTo>
                  <a:lnTo>
                    <a:pt x="3506393" y="9970287"/>
                  </a:lnTo>
                  <a:lnTo>
                    <a:pt x="3507663" y="9968153"/>
                  </a:lnTo>
                  <a:lnTo>
                    <a:pt x="3509187" y="9966325"/>
                  </a:lnTo>
                  <a:lnTo>
                    <a:pt x="3510711" y="9964496"/>
                  </a:lnTo>
                  <a:lnTo>
                    <a:pt x="3512235" y="9962972"/>
                  </a:lnTo>
                  <a:lnTo>
                    <a:pt x="3513759" y="9961448"/>
                  </a:lnTo>
                  <a:lnTo>
                    <a:pt x="3515537" y="9959924"/>
                  </a:lnTo>
                  <a:lnTo>
                    <a:pt x="3517696" y="9958705"/>
                  </a:lnTo>
                  <a:lnTo>
                    <a:pt x="3519474" y="9957485"/>
                  </a:lnTo>
                  <a:lnTo>
                    <a:pt x="3521633" y="9956571"/>
                  </a:lnTo>
                  <a:lnTo>
                    <a:pt x="3524046" y="9955657"/>
                  </a:lnTo>
                  <a:lnTo>
                    <a:pt x="3526205" y="9955047"/>
                  </a:lnTo>
                  <a:lnTo>
                    <a:pt x="3528618" y="9954437"/>
                  </a:lnTo>
                  <a:lnTo>
                    <a:pt x="3531412" y="9954133"/>
                  </a:lnTo>
                  <a:lnTo>
                    <a:pt x="3533825" y="9954742"/>
                  </a:lnTo>
                  <a:lnTo>
                    <a:pt x="3536619" y="9955047"/>
                  </a:lnTo>
                  <a:lnTo>
                    <a:pt x="3539032" y="9955961"/>
                  </a:lnTo>
                  <a:lnTo>
                    <a:pt x="3541191" y="9956571"/>
                  </a:lnTo>
                  <a:lnTo>
                    <a:pt x="3543604" y="9957485"/>
                  </a:lnTo>
                  <a:lnTo>
                    <a:pt x="3545382" y="9958705"/>
                  </a:lnTo>
                  <a:lnTo>
                    <a:pt x="3547287" y="9960229"/>
                  </a:lnTo>
                  <a:lnTo>
                    <a:pt x="3549446" y="9961448"/>
                  </a:lnTo>
                  <a:lnTo>
                    <a:pt x="3550970" y="9962972"/>
                  </a:lnTo>
                  <a:lnTo>
                    <a:pt x="3552494" y="9964801"/>
                  </a:lnTo>
                  <a:lnTo>
                    <a:pt x="3554018" y="9966325"/>
                  </a:lnTo>
                  <a:lnTo>
                    <a:pt x="3555161" y="9968458"/>
                  </a:lnTo>
                  <a:lnTo>
                    <a:pt x="3556431" y="9970287"/>
                  </a:lnTo>
                  <a:lnTo>
                    <a:pt x="3557574" y="9972421"/>
                  </a:lnTo>
                  <a:lnTo>
                    <a:pt x="3558590" y="9974554"/>
                  </a:lnTo>
                  <a:lnTo>
                    <a:pt x="3559479" y="9976688"/>
                  </a:lnTo>
                  <a:lnTo>
                    <a:pt x="3560114" y="9979126"/>
                  </a:lnTo>
                  <a:lnTo>
                    <a:pt x="3561003" y="9981260"/>
                  </a:lnTo>
                  <a:lnTo>
                    <a:pt x="3561638" y="9984003"/>
                  </a:lnTo>
                  <a:lnTo>
                    <a:pt x="3561892" y="9986137"/>
                  </a:lnTo>
                  <a:lnTo>
                    <a:pt x="3562527" y="9988880"/>
                  </a:lnTo>
                  <a:lnTo>
                    <a:pt x="3562781" y="9991318"/>
                  </a:lnTo>
                  <a:lnTo>
                    <a:pt x="3562781" y="9994061"/>
                  </a:lnTo>
                  <a:lnTo>
                    <a:pt x="3563162" y="9996500"/>
                  </a:lnTo>
                  <a:lnTo>
                    <a:pt x="3563162" y="9999243"/>
                  </a:lnTo>
                  <a:lnTo>
                    <a:pt x="3563162" y="10001681"/>
                  </a:lnTo>
                  <a:lnTo>
                    <a:pt x="3563162" y="10004425"/>
                  </a:lnTo>
                  <a:lnTo>
                    <a:pt x="3562781" y="10006863"/>
                  </a:lnTo>
                  <a:lnTo>
                    <a:pt x="3562781" y="10009301"/>
                  </a:lnTo>
                  <a:lnTo>
                    <a:pt x="3562146" y="10012045"/>
                  </a:lnTo>
                  <a:lnTo>
                    <a:pt x="3561892" y="10014483"/>
                  </a:lnTo>
                  <a:lnTo>
                    <a:pt x="3561638" y="10016921"/>
                  </a:lnTo>
                  <a:lnTo>
                    <a:pt x="3593896" y="10016921"/>
                  </a:lnTo>
                </a:path>
                <a:path w="6883400" h="10017125">
                  <a:moveTo>
                    <a:pt x="3593896" y="10016921"/>
                  </a:moveTo>
                  <a:lnTo>
                    <a:pt x="3627424" y="10016921"/>
                  </a:lnTo>
                  <a:lnTo>
                    <a:pt x="3626789" y="10014483"/>
                  </a:lnTo>
                  <a:lnTo>
                    <a:pt x="3625900" y="10012045"/>
                  </a:lnTo>
                  <a:lnTo>
                    <a:pt x="3625646" y="10009606"/>
                  </a:lnTo>
                  <a:lnTo>
                    <a:pt x="3625265" y="10007168"/>
                  </a:lnTo>
                  <a:lnTo>
                    <a:pt x="3625011" y="10004425"/>
                  </a:lnTo>
                  <a:lnTo>
                    <a:pt x="3624630" y="10001986"/>
                  </a:lnTo>
                  <a:lnTo>
                    <a:pt x="3624630" y="9999243"/>
                  </a:lnTo>
                  <a:lnTo>
                    <a:pt x="3624630" y="9996805"/>
                  </a:lnTo>
                  <a:lnTo>
                    <a:pt x="3624630" y="9994366"/>
                  </a:lnTo>
                  <a:lnTo>
                    <a:pt x="3625011" y="9991623"/>
                  </a:lnTo>
                  <a:lnTo>
                    <a:pt x="3625265" y="9989185"/>
                  </a:lnTo>
                  <a:lnTo>
                    <a:pt x="3625646" y="9986441"/>
                  </a:lnTo>
                  <a:lnTo>
                    <a:pt x="3626154" y="9984003"/>
                  </a:lnTo>
                  <a:lnTo>
                    <a:pt x="3626789" y="9981565"/>
                  </a:lnTo>
                  <a:lnTo>
                    <a:pt x="3627424" y="9979126"/>
                  </a:lnTo>
                  <a:lnTo>
                    <a:pt x="3628313" y="9976993"/>
                  </a:lnTo>
                  <a:lnTo>
                    <a:pt x="3629202" y="9974554"/>
                  </a:lnTo>
                  <a:lnTo>
                    <a:pt x="3630472" y="9972421"/>
                  </a:lnTo>
                  <a:lnTo>
                    <a:pt x="3631742" y="9970287"/>
                  </a:lnTo>
                  <a:lnTo>
                    <a:pt x="3632885" y="9968153"/>
                  </a:lnTo>
                  <a:lnTo>
                    <a:pt x="3634155" y="9966325"/>
                  </a:lnTo>
                  <a:lnTo>
                    <a:pt x="3635679" y="9964496"/>
                  </a:lnTo>
                  <a:lnTo>
                    <a:pt x="3637203" y="9962972"/>
                  </a:lnTo>
                  <a:lnTo>
                    <a:pt x="3638981" y="9961448"/>
                  </a:lnTo>
                  <a:lnTo>
                    <a:pt x="3640505" y="9959924"/>
                  </a:lnTo>
                  <a:lnTo>
                    <a:pt x="3642664" y="9958705"/>
                  </a:lnTo>
                  <a:lnTo>
                    <a:pt x="3644442" y="9957485"/>
                  </a:lnTo>
                  <a:lnTo>
                    <a:pt x="3646601" y="9956571"/>
                  </a:lnTo>
                  <a:lnTo>
                    <a:pt x="3649014" y="9955657"/>
                  </a:lnTo>
                  <a:lnTo>
                    <a:pt x="3651173" y="9955047"/>
                  </a:lnTo>
                  <a:lnTo>
                    <a:pt x="3653586" y="9954437"/>
                  </a:lnTo>
                  <a:lnTo>
                    <a:pt x="3656380" y="9954133"/>
                  </a:lnTo>
                  <a:lnTo>
                    <a:pt x="3659174" y="9954742"/>
                  </a:lnTo>
                  <a:lnTo>
                    <a:pt x="3661587" y="9955047"/>
                  </a:lnTo>
                  <a:lnTo>
                    <a:pt x="3664000" y="9955961"/>
                  </a:lnTo>
                  <a:lnTo>
                    <a:pt x="3666413" y="9956571"/>
                  </a:lnTo>
                  <a:lnTo>
                    <a:pt x="3668572" y="9957485"/>
                  </a:lnTo>
                  <a:lnTo>
                    <a:pt x="3670350" y="9958705"/>
                  </a:lnTo>
                  <a:lnTo>
                    <a:pt x="3672509" y="9960229"/>
                  </a:lnTo>
                  <a:lnTo>
                    <a:pt x="3674414" y="9961448"/>
                  </a:lnTo>
                  <a:lnTo>
                    <a:pt x="3675938" y="9962972"/>
                  </a:lnTo>
                  <a:lnTo>
                    <a:pt x="3677462" y="9964801"/>
                  </a:lnTo>
                  <a:lnTo>
                    <a:pt x="3678986" y="9966325"/>
                  </a:lnTo>
                  <a:lnTo>
                    <a:pt x="3680129" y="9968458"/>
                  </a:lnTo>
                  <a:lnTo>
                    <a:pt x="3681399" y="9970287"/>
                  </a:lnTo>
                  <a:lnTo>
                    <a:pt x="3682542" y="9972421"/>
                  </a:lnTo>
                  <a:lnTo>
                    <a:pt x="3683558" y="9974554"/>
                  </a:lnTo>
                  <a:lnTo>
                    <a:pt x="3684447" y="9976688"/>
                  </a:lnTo>
                  <a:lnTo>
                    <a:pt x="3685082" y="9979126"/>
                  </a:lnTo>
                  <a:lnTo>
                    <a:pt x="3685971" y="9981260"/>
                  </a:lnTo>
                  <a:lnTo>
                    <a:pt x="3686606" y="9984003"/>
                  </a:lnTo>
                  <a:lnTo>
                    <a:pt x="3686860" y="9986137"/>
                  </a:lnTo>
                  <a:lnTo>
                    <a:pt x="3687495" y="9988880"/>
                  </a:lnTo>
                  <a:lnTo>
                    <a:pt x="3687749" y="9991318"/>
                  </a:lnTo>
                  <a:lnTo>
                    <a:pt x="3687749" y="9994061"/>
                  </a:lnTo>
                  <a:lnTo>
                    <a:pt x="3688130" y="9996500"/>
                  </a:lnTo>
                  <a:lnTo>
                    <a:pt x="3688130" y="9999243"/>
                  </a:lnTo>
                  <a:lnTo>
                    <a:pt x="3688130" y="10001681"/>
                  </a:lnTo>
                  <a:lnTo>
                    <a:pt x="3688130" y="10004425"/>
                  </a:lnTo>
                  <a:lnTo>
                    <a:pt x="3687749" y="10006863"/>
                  </a:lnTo>
                  <a:lnTo>
                    <a:pt x="3687749" y="10009301"/>
                  </a:lnTo>
                  <a:lnTo>
                    <a:pt x="3687495" y="10012045"/>
                  </a:lnTo>
                  <a:lnTo>
                    <a:pt x="3687114" y="10014483"/>
                  </a:lnTo>
                  <a:lnTo>
                    <a:pt x="3686606" y="10016921"/>
                  </a:lnTo>
                  <a:lnTo>
                    <a:pt x="3718864" y="10016921"/>
                  </a:lnTo>
                </a:path>
                <a:path w="6883400" h="10017125">
                  <a:moveTo>
                    <a:pt x="3718864" y="10016921"/>
                  </a:moveTo>
                  <a:lnTo>
                    <a:pt x="3752392" y="10016921"/>
                  </a:lnTo>
                  <a:lnTo>
                    <a:pt x="3751757" y="10014483"/>
                  </a:lnTo>
                  <a:lnTo>
                    <a:pt x="3751122" y="10012045"/>
                  </a:lnTo>
                  <a:lnTo>
                    <a:pt x="3750614" y="10009606"/>
                  </a:lnTo>
                  <a:lnTo>
                    <a:pt x="3750233" y="10007168"/>
                  </a:lnTo>
                  <a:lnTo>
                    <a:pt x="3749979" y="10004425"/>
                  </a:lnTo>
                  <a:lnTo>
                    <a:pt x="3749598" y="10001986"/>
                  </a:lnTo>
                  <a:lnTo>
                    <a:pt x="3749598" y="9999243"/>
                  </a:lnTo>
                  <a:lnTo>
                    <a:pt x="3749598" y="9996805"/>
                  </a:lnTo>
                  <a:lnTo>
                    <a:pt x="3749598" y="9994366"/>
                  </a:lnTo>
                  <a:lnTo>
                    <a:pt x="3749979" y="9991623"/>
                  </a:lnTo>
                  <a:lnTo>
                    <a:pt x="3753281" y="9976993"/>
                  </a:lnTo>
                  <a:lnTo>
                    <a:pt x="3754170" y="9974554"/>
                  </a:lnTo>
                  <a:lnTo>
                    <a:pt x="3755440" y="9972421"/>
                  </a:lnTo>
                  <a:lnTo>
                    <a:pt x="3756710" y="9970287"/>
                  </a:lnTo>
                  <a:lnTo>
                    <a:pt x="3757853" y="9968153"/>
                  </a:lnTo>
                  <a:lnTo>
                    <a:pt x="3771950" y="9956571"/>
                  </a:lnTo>
                  <a:lnTo>
                    <a:pt x="3773982" y="9955657"/>
                  </a:lnTo>
                  <a:lnTo>
                    <a:pt x="3776141" y="9955047"/>
                  </a:lnTo>
                  <a:lnTo>
                    <a:pt x="3778935" y="9954437"/>
                  </a:lnTo>
                  <a:lnTo>
                    <a:pt x="3781348" y="9954133"/>
                  </a:lnTo>
                  <a:lnTo>
                    <a:pt x="3784142" y="9954742"/>
                  </a:lnTo>
                  <a:lnTo>
                    <a:pt x="3786555" y="9955047"/>
                  </a:lnTo>
                  <a:lnTo>
                    <a:pt x="3788968" y="9955961"/>
                  </a:lnTo>
                  <a:lnTo>
                    <a:pt x="3791381" y="9956571"/>
                  </a:lnTo>
                  <a:lnTo>
                    <a:pt x="3793540" y="9957485"/>
                  </a:lnTo>
                  <a:lnTo>
                    <a:pt x="3795699" y="9958705"/>
                  </a:lnTo>
                  <a:lnTo>
                    <a:pt x="3797477" y="9960229"/>
                  </a:lnTo>
                  <a:lnTo>
                    <a:pt x="3799382" y="9961448"/>
                  </a:lnTo>
                  <a:lnTo>
                    <a:pt x="3800906" y="9962972"/>
                  </a:lnTo>
                  <a:lnTo>
                    <a:pt x="3802430" y="9964801"/>
                  </a:lnTo>
                  <a:lnTo>
                    <a:pt x="3803954" y="9966325"/>
                  </a:lnTo>
                  <a:lnTo>
                    <a:pt x="3805097" y="9968458"/>
                  </a:lnTo>
                  <a:lnTo>
                    <a:pt x="3806367" y="9970287"/>
                  </a:lnTo>
                  <a:lnTo>
                    <a:pt x="3807510" y="9972421"/>
                  </a:lnTo>
                  <a:lnTo>
                    <a:pt x="3811828" y="9986137"/>
                  </a:lnTo>
                  <a:lnTo>
                    <a:pt x="3812463" y="9988880"/>
                  </a:lnTo>
                  <a:lnTo>
                    <a:pt x="3812717" y="9991318"/>
                  </a:lnTo>
                  <a:lnTo>
                    <a:pt x="3812717" y="9994061"/>
                  </a:lnTo>
                  <a:lnTo>
                    <a:pt x="3813098" y="9996500"/>
                  </a:lnTo>
                  <a:lnTo>
                    <a:pt x="3813098" y="9999243"/>
                  </a:lnTo>
                  <a:lnTo>
                    <a:pt x="3813098" y="10001681"/>
                  </a:lnTo>
                  <a:lnTo>
                    <a:pt x="3813098" y="10004425"/>
                  </a:lnTo>
                  <a:lnTo>
                    <a:pt x="3812717" y="10006863"/>
                  </a:lnTo>
                  <a:lnTo>
                    <a:pt x="3812717" y="10009301"/>
                  </a:lnTo>
                  <a:lnTo>
                    <a:pt x="3812463" y="10012045"/>
                  </a:lnTo>
                  <a:lnTo>
                    <a:pt x="3812082" y="10014483"/>
                  </a:lnTo>
                  <a:lnTo>
                    <a:pt x="3811574" y="10016921"/>
                  </a:lnTo>
                  <a:lnTo>
                    <a:pt x="3843832" y="10016921"/>
                  </a:lnTo>
                </a:path>
                <a:path w="6883400" h="10017125">
                  <a:moveTo>
                    <a:pt x="3843832" y="10016921"/>
                  </a:moveTo>
                  <a:lnTo>
                    <a:pt x="3878249" y="10016921"/>
                  </a:lnTo>
                  <a:lnTo>
                    <a:pt x="3877614" y="10014483"/>
                  </a:lnTo>
                  <a:lnTo>
                    <a:pt x="3876725" y="10012045"/>
                  </a:lnTo>
                  <a:lnTo>
                    <a:pt x="3876471" y="10009606"/>
                  </a:lnTo>
                  <a:lnTo>
                    <a:pt x="3875836" y="10007168"/>
                  </a:lnTo>
                  <a:lnTo>
                    <a:pt x="3875836" y="10004425"/>
                  </a:lnTo>
                  <a:lnTo>
                    <a:pt x="3875582" y="10001986"/>
                  </a:lnTo>
                  <a:lnTo>
                    <a:pt x="3875582" y="9999243"/>
                  </a:lnTo>
                  <a:lnTo>
                    <a:pt x="3875582" y="9996805"/>
                  </a:lnTo>
                  <a:lnTo>
                    <a:pt x="3875582" y="9994366"/>
                  </a:lnTo>
                  <a:lnTo>
                    <a:pt x="3875836" y="9991623"/>
                  </a:lnTo>
                  <a:lnTo>
                    <a:pt x="3876090" y="9989185"/>
                  </a:lnTo>
                  <a:lnTo>
                    <a:pt x="3876471" y="9986441"/>
                  </a:lnTo>
                  <a:lnTo>
                    <a:pt x="3877106" y="9984003"/>
                  </a:lnTo>
                  <a:lnTo>
                    <a:pt x="3877614" y="9981565"/>
                  </a:lnTo>
                  <a:lnTo>
                    <a:pt x="3878249" y="9979126"/>
                  </a:lnTo>
                  <a:lnTo>
                    <a:pt x="3879138" y="9976993"/>
                  </a:lnTo>
                  <a:lnTo>
                    <a:pt x="3880154" y="9974554"/>
                  </a:lnTo>
                  <a:lnTo>
                    <a:pt x="3881297" y="9972421"/>
                  </a:lnTo>
                  <a:lnTo>
                    <a:pt x="3882567" y="9970287"/>
                  </a:lnTo>
                  <a:lnTo>
                    <a:pt x="3883710" y="9968153"/>
                  </a:lnTo>
                  <a:lnTo>
                    <a:pt x="3885234" y="9966325"/>
                  </a:lnTo>
                  <a:lnTo>
                    <a:pt x="3886504" y="9964496"/>
                  </a:lnTo>
                  <a:lnTo>
                    <a:pt x="3888282" y="9962972"/>
                  </a:lnTo>
                  <a:lnTo>
                    <a:pt x="3889806" y="9961448"/>
                  </a:lnTo>
                  <a:lnTo>
                    <a:pt x="3891711" y="9959924"/>
                  </a:lnTo>
                  <a:lnTo>
                    <a:pt x="3893870" y="9958705"/>
                  </a:lnTo>
                  <a:lnTo>
                    <a:pt x="3895902" y="9957485"/>
                  </a:lnTo>
                  <a:lnTo>
                    <a:pt x="3898061" y="9956571"/>
                  </a:lnTo>
                  <a:lnTo>
                    <a:pt x="3900220" y="9955657"/>
                  </a:lnTo>
                  <a:lnTo>
                    <a:pt x="3902633" y="9955047"/>
                  </a:lnTo>
                  <a:lnTo>
                    <a:pt x="3905427" y="9954437"/>
                  </a:lnTo>
                  <a:lnTo>
                    <a:pt x="3907840" y="9954133"/>
                  </a:lnTo>
                  <a:lnTo>
                    <a:pt x="3910634" y="9954742"/>
                  </a:lnTo>
                  <a:lnTo>
                    <a:pt x="3913301" y="9955047"/>
                  </a:lnTo>
                  <a:lnTo>
                    <a:pt x="3915714" y="9955961"/>
                  </a:lnTo>
                  <a:lnTo>
                    <a:pt x="3918254" y="9956571"/>
                  </a:lnTo>
                  <a:lnTo>
                    <a:pt x="3920286" y="9957485"/>
                  </a:lnTo>
                  <a:lnTo>
                    <a:pt x="3922445" y="9958705"/>
                  </a:lnTo>
                  <a:lnTo>
                    <a:pt x="3924350" y="9960229"/>
                  </a:lnTo>
                  <a:lnTo>
                    <a:pt x="3926382" y="9961448"/>
                  </a:lnTo>
                  <a:lnTo>
                    <a:pt x="3927906" y="9962972"/>
                  </a:lnTo>
                  <a:lnTo>
                    <a:pt x="3929430" y="9964801"/>
                  </a:lnTo>
                  <a:lnTo>
                    <a:pt x="3930954" y="9966325"/>
                  </a:lnTo>
                  <a:lnTo>
                    <a:pt x="3932224" y="9968458"/>
                  </a:lnTo>
                  <a:lnTo>
                    <a:pt x="3933494" y="9970287"/>
                  </a:lnTo>
                  <a:lnTo>
                    <a:pt x="3934637" y="9972421"/>
                  </a:lnTo>
                  <a:lnTo>
                    <a:pt x="3935526" y="9974554"/>
                  </a:lnTo>
                  <a:lnTo>
                    <a:pt x="3936796" y="9976688"/>
                  </a:lnTo>
                  <a:lnTo>
                    <a:pt x="3937431" y="9979126"/>
                  </a:lnTo>
                  <a:lnTo>
                    <a:pt x="3938320" y="9981260"/>
                  </a:lnTo>
                  <a:lnTo>
                    <a:pt x="3938574" y="9984003"/>
                  </a:lnTo>
                  <a:lnTo>
                    <a:pt x="3939209" y="9986137"/>
                  </a:lnTo>
                  <a:lnTo>
                    <a:pt x="3939844" y="9988880"/>
                  </a:lnTo>
                  <a:lnTo>
                    <a:pt x="3940098" y="9991318"/>
                  </a:lnTo>
                  <a:lnTo>
                    <a:pt x="3940098" y="9994061"/>
                  </a:lnTo>
                  <a:lnTo>
                    <a:pt x="3940479" y="9996500"/>
                  </a:lnTo>
                  <a:lnTo>
                    <a:pt x="3940479" y="9999243"/>
                  </a:lnTo>
                  <a:lnTo>
                    <a:pt x="3940479" y="10001681"/>
                  </a:lnTo>
                  <a:lnTo>
                    <a:pt x="3940479" y="10004425"/>
                  </a:lnTo>
                  <a:lnTo>
                    <a:pt x="3940098" y="10006863"/>
                  </a:lnTo>
                  <a:lnTo>
                    <a:pt x="3940098" y="10009301"/>
                  </a:lnTo>
                  <a:lnTo>
                    <a:pt x="3939590" y="10012045"/>
                  </a:lnTo>
                  <a:lnTo>
                    <a:pt x="3939209" y="10014483"/>
                  </a:lnTo>
                  <a:lnTo>
                    <a:pt x="3938955" y="10016921"/>
                  </a:lnTo>
                  <a:lnTo>
                    <a:pt x="3971848" y="10016921"/>
                  </a:lnTo>
                </a:path>
                <a:path w="6883400" h="10017125">
                  <a:moveTo>
                    <a:pt x="3971848" y="10016921"/>
                  </a:moveTo>
                  <a:lnTo>
                    <a:pt x="4006265" y="10016921"/>
                  </a:lnTo>
                  <a:lnTo>
                    <a:pt x="4005630" y="10014483"/>
                  </a:lnTo>
                  <a:lnTo>
                    <a:pt x="4004741" y="10012045"/>
                  </a:lnTo>
                  <a:lnTo>
                    <a:pt x="4004487" y="10009606"/>
                  </a:lnTo>
                  <a:lnTo>
                    <a:pt x="4004106" y="10007168"/>
                  </a:lnTo>
                  <a:lnTo>
                    <a:pt x="4003852" y="10004425"/>
                  </a:lnTo>
                  <a:lnTo>
                    <a:pt x="4003598" y="10001986"/>
                  </a:lnTo>
                  <a:lnTo>
                    <a:pt x="4003598" y="9999243"/>
                  </a:lnTo>
                  <a:lnTo>
                    <a:pt x="4003598" y="9996805"/>
                  </a:lnTo>
                  <a:lnTo>
                    <a:pt x="4003598" y="9994366"/>
                  </a:lnTo>
                  <a:lnTo>
                    <a:pt x="4003852" y="9991623"/>
                  </a:lnTo>
                  <a:lnTo>
                    <a:pt x="4004106" y="9989185"/>
                  </a:lnTo>
                  <a:lnTo>
                    <a:pt x="4004487" y="9986441"/>
                  </a:lnTo>
                  <a:lnTo>
                    <a:pt x="4005122" y="9984003"/>
                  </a:lnTo>
                  <a:lnTo>
                    <a:pt x="4005630" y="9981565"/>
                  </a:lnTo>
                  <a:lnTo>
                    <a:pt x="4006265" y="9979126"/>
                  </a:lnTo>
                  <a:lnTo>
                    <a:pt x="4007154" y="9976993"/>
                  </a:lnTo>
                  <a:lnTo>
                    <a:pt x="4008170" y="9974554"/>
                  </a:lnTo>
                  <a:lnTo>
                    <a:pt x="4009313" y="9972421"/>
                  </a:lnTo>
                  <a:lnTo>
                    <a:pt x="4010583" y="9970287"/>
                  </a:lnTo>
                  <a:lnTo>
                    <a:pt x="4011726" y="9968153"/>
                  </a:lnTo>
                  <a:lnTo>
                    <a:pt x="4013250" y="9966325"/>
                  </a:lnTo>
                  <a:lnTo>
                    <a:pt x="4014774" y="9964496"/>
                  </a:lnTo>
                  <a:lnTo>
                    <a:pt x="4016298" y="9962972"/>
                  </a:lnTo>
                  <a:lnTo>
                    <a:pt x="4018203" y="9961448"/>
                  </a:lnTo>
                  <a:lnTo>
                    <a:pt x="4019981" y="9959924"/>
                  </a:lnTo>
                  <a:lnTo>
                    <a:pt x="4021886" y="9958705"/>
                  </a:lnTo>
                  <a:lnTo>
                    <a:pt x="4035856" y="9954133"/>
                  </a:lnTo>
                  <a:lnTo>
                    <a:pt x="4038650" y="9954742"/>
                  </a:lnTo>
                  <a:lnTo>
                    <a:pt x="4041317" y="9955047"/>
                  </a:lnTo>
                  <a:lnTo>
                    <a:pt x="4043730" y="9955961"/>
                  </a:lnTo>
                  <a:lnTo>
                    <a:pt x="4046270" y="9956571"/>
                  </a:lnTo>
                  <a:lnTo>
                    <a:pt x="4048302" y="9957485"/>
                  </a:lnTo>
                  <a:lnTo>
                    <a:pt x="4050461" y="9958705"/>
                  </a:lnTo>
                  <a:lnTo>
                    <a:pt x="4052366" y="9960229"/>
                  </a:lnTo>
                  <a:lnTo>
                    <a:pt x="4054398" y="9961448"/>
                  </a:lnTo>
                  <a:lnTo>
                    <a:pt x="4055922" y="9962972"/>
                  </a:lnTo>
                  <a:lnTo>
                    <a:pt x="4057446" y="9964801"/>
                  </a:lnTo>
                  <a:lnTo>
                    <a:pt x="4058970" y="9966325"/>
                  </a:lnTo>
                  <a:lnTo>
                    <a:pt x="4060240" y="9968458"/>
                  </a:lnTo>
                  <a:lnTo>
                    <a:pt x="4061764" y="9970287"/>
                  </a:lnTo>
                  <a:lnTo>
                    <a:pt x="4062653" y="9972421"/>
                  </a:lnTo>
                  <a:lnTo>
                    <a:pt x="4063923" y="9974554"/>
                  </a:lnTo>
                  <a:lnTo>
                    <a:pt x="4064812" y="9976688"/>
                  </a:lnTo>
                  <a:lnTo>
                    <a:pt x="4065447" y="9979126"/>
                  </a:lnTo>
                  <a:lnTo>
                    <a:pt x="4066336" y="9981260"/>
                  </a:lnTo>
                  <a:lnTo>
                    <a:pt x="4066971" y="9984003"/>
                  </a:lnTo>
                  <a:lnTo>
                    <a:pt x="4067225" y="9986137"/>
                  </a:lnTo>
                  <a:lnTo>
                    <a:pt x="4067860" y="9988880"/>
                  </a:lnTo>
                  <a:lnTo>
                    <a:pt x="4068114" y="9991318"/>
                  </a:lnTo>
                  <a:lnTo>
                    <a:pt x="4068114" y="9994061"/>
                  </a:lnTo>
                  <a:lnTo>
                    <a:pt x="4068495" y="9996500"/>
                  </a:lnTo>
                  <a:lnTo>
                    <a:pt x="4068495" y="9999243"/>
                  </a:lnTo>
                  <a:lnTo>
                    <a:pt x="4068495" y="10001681"/>
                  </a:lnTo>
                  <a:lnTo>
                    <a:pt x="4068495" y="10004425"/>
                  </a:lnTo>
                  <a:lnTo>
                    <a:pt x="4068114" y="10006863"/>
                  </a:lnTo>
                  <a:lnTo>
                    <a:pt x="4068114" y="10009301"/>
                  </a:lnTo>
                  <a:lnTo>
                    <a:pt x="4067606" y="10012045"/>
                  </a:lnTo>
                  <a:lnTo>
                    <a:pt x="4067225" y="10014483"/>
                  </a:lnTo>
                  <a:lnTo>
                    <a:pt x="4066971" y="10016921"/>
                  </a:lnTo>
                  <a:lnTo>
                    <a:pt x="4100118" y="10016921"/>
                  </a:lnTo>
                </a:path>
                <a:path w="6883400" h="10017125">
                  <a:moveTo>
                    <a:pt x="4100118" y="10016921"/>
                  </a:moveTo>
                  <a:lnTo>
                    <a:pt x="4134281" y="10016921"/>
                  </a:lnTo>
                  <a:lnTo>
                    <a:pt x="4133646" y="10014483"/>
                  </a:lnTo>
                  <a:lnTo>
                    <a:pt x="4133138" y="10012045"/>
                  </a:lnTo>
                  <a:lnTo>
                    <a:pt x="4132503" y="10009606"/>
                  </a:lnTo>
                  <a:lnTo>
                    <a:pt x="4132122" y="10007168"/>
                  </a:lnTo>
                  <a:lnTo>
                    <a:pt x="4131868" y="10004425"/>
                  </a:lnTo>
                  <a:lnTo>
                    <a:pt x="4131614" y="10001986"/>
                  </a:lnTo>
                  <a:lnTo>
                    <a:pt x="4131614" y="9999243"/>
                  </a:lnTo>
                  <a:lnTo>
                    <a:pt x="4131614" y="9996805"/>
                  </a:lnTo>
                  <a:lnTo>
                    <a:pt x="4131614" y="9994366"/>
                  </a:lnTo>
                  <a:lnTo>
                    <a:pt x="4131868" y="9991623"/>
                  </a:lnTo>
                  <a:lnTo>
                    <a:pt x="4132122" y="9989185"/>
                  </a:lnTo>
                  <a:lnTo>
                    <a:pt x="4132503" y="9986441"/>
                  </a:lnTo>
                  <a:lnTo>
                    <a:pt x="4133138" y="9984003"/>
                  </a:lnTo>
                  <a:lnTo>
                    <a:pt x="4133646" y="9981565"/>
                  </a:lnTo>
                  <a:lnTo>
                    <a:pt x="4134662" y="9979126"/>
                  </a:lnTo>
                  <a:lnTo>
                    <a:pt x="4135170" y="9976993"/>
                  </a:lnTo>
                  <a:lnTo>
                    <a:pt x="4136440" y="9974554"/>
                  </a:lnTo>
                  <a:lnTo>
                    <a:pt x="4137329" y="9972421"/>
                  </a:lnTo>
                  <a:lnTo>
                    <a:pt x="4138599" y="9970287"/>
                  </a:lnTo>
                  <a:lnTo>
                    <a:pt x="4139742" y="9968153"/>
                  </a:lnTo>
                  <a:lnTo>
                    <a:pt x="4141266" y="9966325"/>
                  </a:lnTo>
                  <a:lnTo>
                    <a:pt x="4142790" y="9964496"/>
                  </a:lnTo>
                  <a:lnTo>
                    <a:pt x="4144314" y="9962972"/>
                  </a:lnTo>
                  <a:lnTo>
                    <a:pt x="4146219" y="9961448"/>
                  </a:lnTo>
                  <a:lnTo>
                    <a:pt x="4147997" y="9959924"/>
                  </a:lnTo>
                  <a:lnTo>
                    <a:pt x="4149902" y="9958705"/>
                  </a:lnTo>
                  <a:lnTo>
                    <a:pt x="4163872" y="9954133"/>
                  </a:lnTo>
                  <a:lnTo>
                    <a:pt x="4166666" y="9954742"/>
                  </a:lnTo>
                  <a:lnTo>
                    <a:pt x="4169333" y="9955047"/>
                  </a:lnTo>
                  <a:lnTo>
                    <a:pt x="4171746" y="9955961"/>
                  </a:lnTo>
                  <a:lnTo>
                    <a:pt x="4174286" y="9956571"/>
                  </a:lnTo>
                  <a:lnTo>
                    <a:pt x="4176318" y="9957485"/>
                  </a:lnTo>
                  <a:lnTo>
                    <a:pt x="4178477" y="9958705"/>
                  </a:lnTo>
                  <a:lnTo>
                    <a:pt x="4180636" y="9960229"/>
                  </a:lnTo>
                  <a:lnTo>
                    <a:pt x="4182414" y="9961448"/>
                  </a:lnTo>
                  <a:lnTo>
                    <a:pt x="4183938" y="9962972"/>
                  </a:lnTo>
                  <a:lnTo>
                    <a:pt x="4185843" y="9964801"/>
                  </a:lnTo>
                  <a:lnTo>
                    <a:pt x="4186986" y="9966325"/>
                  </a:lnTo>
                  <a:lnTo>
                    <a:pt x="4188510" y="9968458"/>
                  </a:lnTo>
                  <a:lnTo>
                    <a:pt x="4189780" y="9970287"/>
                  </a:lnTo>
                  <a:lnTo>
                    <a:pt x="4191050" y="9972421"/>
                  </a:lnTo>
                  <a:lnTo>
                    <a:pt x="4191939" y="9974554"/>
                  </a:lnTo>
                  <a:lnTo>
                    <a:pt x="4192828" y="9976688"/>
                  </a:lnTo>
                  <a:lnTo>
                    <a:pt x="4193463" y="9979126"/>
                  </a:lnTo>
                  <a:lnTo>
                    <a:pt x="4194352" y="9981260"/>
                  </a:lnTo>
                  <a:lnTo>
                    <a:pt x="4194987" y="9984003"/>
                  </a:lnTo>
                  <a:lnTo>
                    <a:pt x="4195241" y="9986137"/>
                  </a:lnTo>
                  <a:lnTo>
                    <a:pt x="4195876" y="9988880"/>
                  </a:lnTo>
                  <a:lnTo>
                    <a:pt x="4196130" y="9991318"/>
                  </a:lnTo>
                  <a:lnTo>
                    <a:pt x="4196130" y="9994061"/>
                  </a:lnTo>
                  <a:lnTo>
                    <a:pt x="4196511" y="9996500"/>
                  </a:lnTo>
                  <a:lnTo>
                    <a:pt x="4196511" y="9999243"/>
                  </a:lnTo>
                  <a:lnTo>
                    <a:pt x="4196511" y="10001681"/>
                  </a:lnTo>
                  <a:lnTo>
                    <a:pt x="4196511" y="10004425"/>
                  </a:lnTo>
                  <a:lnTo>
                    <a:pt x="4196130" y="10006863"/>
                  </a:lnTo>
                  <a:lnTo>
                    <a:pt x="4196130" y="10009301"/>
                  </a:lnTo>
                  <a:lnTo>
                    <a:pt x="4195876" y="10012045"/>
                  </a:lnTo>
                  <a:lnTo>
                    <a:pt x="4195622" y="10014483"/>
                  </a:lnTo>
                  <a:lnTo>
                    <a:pt x="4194987" y="10016921"/>
                  </a:lnTo>
                  <a:lnTo>
                    <a:pt x="4228134" y="10016921"/>
                  </a:lnTo>
                </a:path>
                <a:path w="6883400" h="10017125">
                  <a:moveTo>
                    <a:pt x="4228134" y="10016921"/>
                  </a:moveTo>
                  <a:lnTo>
                    <a:pt x="4262297" y="10016921"/>
                  </a:lnTo>
                  <a:lnTo>
                    <a:pt x="4261662" y="10014483"/>
                  </a:lnTo>
                  <a:lnTo>
                    <a:pt x="4261154" y="10012045"/>
                  </a:lnTo>
                  <a:lnTo>
                    <a:pt x="4260519" y="10009606"/>
                  </a:lnTo>
                  <a:lnTo>
                    <a:pt x="4260138" y="10007168"/>
                  </a:lnTo>
                  <a:lnTo>
                    <a:pt x="4259884" y="10004425"/>
                  </a:lnTo>
                  <a:lnTo>
                    <a:pt x="4259630" y="10001986"/>
                  </a:lnTo>
                  <a:lnTo>
                    <a:pt x="4259630" y="9999243"/>
                  </a:lnTo>
                  <a:lnTo>
                    <a:pt x="4259630" y="9996805"/>
                  </a:lnTo>
                  <a:lnTo>
                    <a:pt x="4259630" y="9994366"/>
                  </a:lnTo>
                  <a:lnTo>
                    <a:pt x="4259884" y="9991623"/>
                  </a:lnTo>
                  <a:lnTo>
                    <a:pt x="4260138" y="9989185"/>
                  </a:lnTo>
                  <a:lnTo>
                    <a:pt x="4260519" y="9986441"/>
                  </a:lnTo>
                  <a:lnTo>
                    <a:pt x="4261154" y="9984003"/>
                  </a:lnTo>
                  <a:lnTo>
                    <a:pt x="4262043" y="9981565"/>
                  </a:lnTo>
                  <a:lnTo>
                    <a:pt x="4262678" y="9979126"/>
                  </a:lnTo>
                  <a:lnTo>
                    <a:pt x="4263567" y="9976993"/>
                  </a:lnTo>
                  <a:lnTo>
                    <a:pt x="4264456" y="9974554"/>
                  </a:lnTo>
                  <a:lnTo>
                    <a:pt x="4265345" y="9972421"/>
                  </a:lnTo>
                  <a:lnTo>
                    <a:pt x="4266615" y="9970287"/>
                  </a:lnTo>
                  <a:lnTo>
                    <a:pt x="4267758" y="9968153"/>
                  </a:lnTo>
                  <a:lnTo>
                    <a:pt x="4269282" y="9966325"/>
                  </a:lnTo>
                  <a:lnTo>
                    <a:pt x="4270806" y="9964496"/>
                  </a:lnTo>
                  <a:lnTo>
                    <a:pt x="4272330" y="9962972"/>
                  </a:lnTo>
                  <a:lnTo>
                    <a:pt x="4274235" y="9961448"/>
                  </a:lnTo>
                  <a:lnTo>
                    <a:pt x="4276013" y="9959924"/>
                  </a:lnTo>
                  <a:lnTo>
                    <a:pt x="4291888" y="9954133"/>
                  </a:lnTo>
                  <a:lnTo>
                    <a:pt x="4294936" y="9954742"/>
                  </a:lnTo>
                  <a:lnTo>
                    <a:pt x="4297349" y="9955047"/>
                  </a:lnTo>
                  <a:lnTo>
                    <a:pt x="4299762" y="9955961"/>
                  </a:lnTo>
                  <a:lnTo>
                    <a:pt x="4302302" y="9956571"/>
                  </a:lnTo>
                  <a:lnTo>
                    <a:pt x="4304334" y="9957485"/>
                  </a:lnTo>
                  <a:lnTo>
                    <a:pt x="4306493" y="9958705"/>
                  </a:lnTo>
                  <a:lnTo>
                    <a:pt x="4308652" y="9960229"/>
                  </a:lnTo>
                  <a:lnTo>
                    <a:pt x="4310430" y="9961448"/>
                  </a:lnTo>
                  <a:lnTo>
                    <a:pt x="4311954" y="9962972"/>
                  </a:lnTo>
                  <a:lnTo>
                    <a:pt x="4313859" y="9964801"/>
                  </a:lnTo>
                  <a:lnTo>
                    <a:pt x="4315002" y="9966325"/>
                  </a:lnTo>
                  <a:lnTo>
                    <a:pt x="4316526" y="9968458"/>
                  </a:lnTo>
                  <a:lnTo>
                    <a:pt x="4317796" y="9970287"/>
                  </a:lnTo>
                  <a:lnTo>
                    <a:pt x="4319066" y="9972421"/>
                  </a:lnTo>
                  <a:lnTo>
                    <a:pt x="4319955" y="9974554"/>
                  </a:lnTo>
                  <a:lnTo>
                    <a:pt x="4320844" y="9976688"/>
                  </a:lnTo>
                  <a:lnTo>
                    <a:pt x="4321479" y="9979126"/>
                  </a:lnTo>
                  <a:lnTo>
                    <a:pt x="4322368" y="9981260"/>
                  </a:lnTo>
                  <a:lnTo>
                    <a:pt x="4323003" y="9984003"/>
                  </a:lnTo>
                  <a:lnTo>
                    <a:pt x="4323257" y="9986137"/>
                  </a:lnTo>
                  <a:lnTo>
                    <a:pt x="4323892" y="9988880"/>
                  </a:lnTo>
                  <a:lnTo>
                    <a:pt x="4324146" y="9991318"/>
                  </a:lnTo>
                  <a:lnTo>
                    <a:pt x="4324527" y="9994061"/>
                  </a:lnTo>
                  <a:lnTo>
                    <a:pt x="4324527" y="9996500"/>
                  </a:lnTo>
                  <a:lnTo>
                    <a:pt x="4324781" y="9999243"/>
                  </a:lnTo>
                  <a:lnTo>
                    <a:pt x="4324781" y="10001681"/>
                  </a:lnTo>
                  <a:lnTo>
                    <a:pt x="4324527" y="10004425"/>
                  </a:lnTo>
                  <a:lnTo>
                    <a:pt x="4324527" y="10006863"/>
                  </a:lnTo>
                  <a:lnTo>
                    <a:pt x="4324146" y="10009301"/>
                  </a:lnTo>
                  <a:lnTo>
                    <a:pt x="4323892" y="10012045"/>
                  </a:lnTo>
                  <a:lnTo>
                    <a:pt x="4323638" y="10014483"/>
                  </a:lnTo>
                  <a:lnTo>
                    <a:pt x="4323003" y="10016921"/>
                  </a:lnTo>
                  <a:lnTo>
                    <a:pt x="4356150" y="10016921"/>
                  </a:lnTo>
                </a:path>
                <a:path w="6883400" h="10017125">
                  <a:moveTo>
                    <a:pt x="4356150" y="10016921"/>
                  </a:moveTo>
                  <a:lnTo>
                    <a:pt x="4390313" y="10016921"/>
                  </a:lnTo>
                  <a:lnTo>
                    <a:pt x="4389678" y="10014483"/>
                  </a:lnTo>
                  <a:lnTo>
                    <a:pt x="4389170" y="10012045"/>
                  </a:lnTo>
                  <a:lnTo>
                    <a:pt x="4388535" y="10009606"/>
                  </a:lnTo>
                  <a:lnTo>
                    <a:pt x="4388154" y="10007168"/>
                  </a:lnTo>
                  <a:lnTo>
                    <a:pt x="4387900" y="10004425"/>
                  </a:lnTo>
                  <a:lnTo>
                    <a:pt x="4387900" y="10001986"/>
                  </a:lnTo>
                  <a:lnTo>
                    <a:pt x="4387646" y="9999243"/>
                  </a:lnTo>
                  <a:lnTo>
                    <a:pt x="4387646" y="9996805"/>
                  </a:lnTo>
                  <a:lnTo>
                    <a:pt x="4387900" y="9994366"/>
                  </a:lnTo>
                  <a:lnTo>
                    <a:pt x="4387900" y="9991623"/>
                  </a:lnTo>
                  <a:lnTo>
                    <a:pt x="4388154" y="9989185"/>
                  </a:lnTo>
                  <a:lnTo>
                    <a:pt x="4388789" y="9986441"/>
                  </a:lnTo>
                  <a:lnTo>
                    <a:pt x="4389424" y="9984003"/>
                  </a:lnTo>
                  <a:lnTo>
                    <a:pt x="4390059" y="9981565"/>
                  </a:lnTo>
                  <a:lnTo>
                    <a:pt x="4390694" y="9979126"/>
                  </a:lnTo>
                  <a:lnTo>
                    <a:pt x="4391583" y="9976993"/>
                  </a:lnTo>
                  <a:lnTo>
                    <a:pt x="4392472" y="9974554"/>
                  </a:lnTo>
                  <a:lnTo>
                    <a:pt x="4393361" y="9972421"/>
                  </a:lnTo>
                  <a:lnTo>
                    <a:pt x="4394885" y="9970287"/>
                  </a:lnTo>
                  <a:lnTo>
                    <a:pt x="4396155" y="9968153"/>
                  </a:lnTo>
                  <a:lnTo>
                    <a:pt x="4397298" y="9966325"/>
                  </a:lnTo>
                  <a:lnTo>
                    <a:pt x="4398822" y="9964496"/>
                  </a:lnTo>
                  <a:lnTo>
                    <a:pt x="4400346" y="9962972"/>
                  </a:lnTo>
                  <a:lnTo>
                    <a:pt x="4402251" y="9961448"/>
                  </a:lnTo>
                  <a:lnTo>
                    <a:pt x="4404029" y="9959924"/>
                  </a:lnTo>
                  <a:lnTo>
                    <a:pt x="4406188" y="9958705"/>
                  </a:lnTo>
                  <a:lnTo>
                    <a:pt x="4407966" y="9957485"/>
                  </a:lnTo>
                  <a:lnTo>
                    <a:pt x="4410506" y="9956571"/>
                  </a:lnTo>
                  <a:lnTo>
                    <a:pt x="4412538" y="9955657"/>
                  </a:lnTo>
                  <a:lnTo>
                    <a:pt x="4415078" y="9955047"/>
                  </a:lnTo>
                  <a:lnTo>
                    <a:pt x="4417491" y="9954437"/>
                  </a:lnTo>
                  <a:lnTo>
                    <a:pt x="4420158" y="9954133"/>
                  </a:lnTo>
                  <a:lnTo>
                    <a:pt x="4422952" y="9954742"/>
                  </a:lnTo>
                  <a:lnTo>
                    <a:pt x="4425365" y="9955047"/>
                  </a:lnTo>
                  <a:lnTo>
                    <a:pt x="4427778" y="9955961"/>
                  </a:lnTo>
                  <a:lnTo>
                    <a:pt x="4430318" y="9956571"/>
                  </a:lnTo>
                  <a:lnTo>
                    <a:pt x="4432731" y="9957485"/>
                  </a:lnTo>
                  <a:lnTo>
                    <a:pt x="4434890" y="9958705"/>
                  </a:lnTo>
                  <a:lnTo>
                    <a:pt x="4436668" y="9960229"/>
                  </a:lnTo>
                  <a:lnTo>
                    <a:pt x="4438446" y="9961448"/>
                  </a:lnTo>
                  <a:lnTo>
                    <a:pt x="4439970" y="9962972"/>
                  </a:lnTo>
                  <a:lnTo>
                    <a:pt x="4441875" y="9964801"/>
                  </a:lnTo>
                  <a:lnTo>
                    <a:pt x="4443399" y="9966325"/>
                  </a:lnTo>
                  <a:lnTo>
                    <a:pt x="4444542" y="9968458"/>
                  </a:lnTo>
                  <a:lnTo>
                    <a:pt x="4445812" y="9970287"/>
                  </a:lnTo>
                  <a:lnTo>
                    <a:pt x="4447082" y="9972421"/>
                  </a:lnTo>
                  <a:lnTo>
                    <a:pt x="4447971" y="9974554"/>
                  </a:lnTo>
                  <a:lnTo>
                    <a:pt x="4448860" y="9976688"/>
                  </a:lnTo>
                  <a:lnTo>
                    <a:pt x="4449749" y="9979126"/>
                  </a:lnTo>
                  <a:lnTo>
                    <a:pt x="4450384" y="9981260"/>
                  </a:lnTo>
                  <a:lnTo>
                    <a:pt x="4451019" y="9984003"/>
                  </a:lnTo>
                  <a:lnTo>
                    <a:pt x="4451654" y="9986137"/>
                  </a:lnTo>
                  <a:lnTo>
                    <a:pt x="4451908" y="9988880"/>
                  </a:lnTo>
                  <a:lnTo>
                    <a:pt x="4452162" y="9991318"/>
                  </a:lnTo>
                  <a:lnTo>
                    <a:pt x="4452543" y="9994061"/>
                  </a:lnTo>
                  <a:lnTo>
                    <a:pt x="4452543" y="9996500"/>
                  </a:lnTo>
                  <a:lnTo>
                    <a:pt x="4452797" y="9999243"/>
                  </a:lnTo>
                  <a:lnTo>
                    <a:pt x="4452797" y="10001681"/>
                  </a:lnTo>
                  <a:lnTo>
                    <a:pt x="4452543" y="10004425"/>
                  </a:lnTo>
                  <a:lnTo>
                    <a:pt x="4452543" y="10006863"/>
                  </a:lnTo>
                  <a:lnTo>
                    <a:pt x="4452162" y="10009301"/>
                  </a:lnTo>
                  <a:lnTo>
                    <a:pt x="4451908" y="10012045"/>
                  </a:lnTo>
                  <a:lnTo>
                    <a:pt x="4451654" y="10014483"/>
                  </a:lnTo>
                  <a:lnTo>
                    <a:pt x="4451019" y="10016921"/>
                  </a:lnTo>
                  <a:lnTo>
                    <a:pt x="4484166" y="10016921"/>
                  </a:lnTo>
                </a:path>
                <a:path w="6883400" h="10017125">
                  <a:moveTo>
                    <a:pt x="4484166" y="10016921"/>
                  </a:moveTo>
                  <a:lnTo>
                    <a:pt x="4518710" y="10016921"/>
                  </a:lnTo>
                  <a:lnTo>
                    <a:pt x="4517694" y="10014483"/>
                  </a:lnTo>
                  <a:lnTo>
                    <a:pt x="4517186" y="10012045"/>
                  </a:lnTo>
                  <a:lnTo>
                    <a:pt x="4516805" y="10009606"/>
                  </a:lnTo>
                  <a:lnTo>
                    <a:pt x="4516170" y="10007168"/>
                  </a:lnTo>
                  <a:lnTo>
                    <a:pt x="4515916" y="10004425"/>
                  </a:lnTo>
                  <a:lnTo>
                    <a:pt x="4515916" y="10001986"/>
                  </a:lnTo>
                  <a:lnTo>
                    <a:pt x="4515662" y="9999243"/>
                  </a:lnTo>
                  <a:lnTo>
                    <a:pt x="4515662" y="9996805"/>
                  </a:lnTo>
                  <a:lnTo>
                    <a:pt x="4515916" y="9994366"/>
                  </a:lnTo>
                  <a:lnTo>
                    <a:pt x="4515916" y="9991623"/>
                  </a:lnTo>
                  <a:lnTo>
                    <a:pt x="4516551" y="9989185"/>
                  </a:lnTo>
                  <a:lnTo>
                    <a:pt x="4516805" y="9986441"/>
                  </a:lnTo>
                  <a:lnTo>
                    <a:pt x="4517440" y="9984003"/>
                  </a:lnTo>
                  <a:lnTo>
                    <a:pt x="4518075" y="9981565"/>
                  </a:lnTo>
                  <a:lnTo>
                    <a:pt x="4518710" y="9979126"/>
                  </a:lnTo>
                  <a:lnTo>
                    <a:pt x="4519599" y="9976993"/>
                  </a:lnTo>
                  <a:lnTo>
                    <a:pt x="4520488" y="9974554"/>
                  </a:lnTo>
                  <a:lnTo>
                    <a:pt x="4521758" y="9972421"/>
                  </a:lnTo>
                  <a:lnTo>
                    <a:pt x="4522901" y="9970287"/>
                  </a:lnTo>
                  <a:lnTo>
                    <a:pt x="4524171" y="9968153"/>
                  </a:lnTo>
                  <a:lnTo>
                    <a:pt x="4525695" y="9966325"/>
                  </a:lnTo>
                  <a:lnTo>
                    <a:pt x="4526838" y="9964496"/>
                  </a:lnTo>
                  <a:lnTo>
                    <a:pt x="4528743" y="9962972"/>
                  </a:lnTo>
                  <a:lnTo>
                    <a:pt x="4530267" y="9961448"/>
                  </a:lnTo>
                  <a:lnTo>
                    <a:pt x="4532045" y="9959924"/>
                  </a:lnTo>
                  <a:lnTo>
                    <a:pt x="4534204" y="9958705"/>
                  </a:lnTo>
                  <a:lnTo>
                    <a:pt x="4535982" y="9957485"/>
                  </a:lnTo>
                  <a:lnTo>
                    <a:pt x="4538522" y="9956571"/>
                  </a:lnTo>
                  <a:lnTo>
                    <a:pt x="4540554" y="9955657"/>
                  </a:lnTo>
                  <a:lnTo>
                    <a:pt x="4543094" y="9955047"/>
                  </a:lnTo>
                  <a:lnTo>
                    <a:pt x="4545507" y="9954437"/>
                  </a:lnTo>
                  <a:lnTo>
                    <a:pt x="4548174" y="9954133"/>
                  </a:lnTo>
                  <a:lnTo>
                    <a:pt x="4550968" y="9954742"/>
                  </a:lnTo>
                  <a:lnTo>
                    <a:pt x="4553381" y="9955047"/>
                  </a:lnTo>
                  <a:lnTo>
                    <a:pt x="4556175" y="9955961"/>
                  </a:lnTo>
                  <a:lnTo>
                    <a:pt x="4558588" y="9956571"/>
                  </a:lnTo>
                  <a:lnTo>
                    <a:pt x="4560747" y="9957485"/>
                  </a:lnTo>
                  <a:lnTo>
                    <a:pt x="4562906" y="9958705"/>
                  </a:lnTo>
                  <a:lnTo>
                    <a:pt x="4564684" y="9960229"/>
                  </a:lnTo>
                  <a:lnTo>
                    <a:pt x="4566462" y="9961448"/>
                  </a:lnTo>
                  <a:lnTo>
                    <a:pt x="4568367" y="9962972"/>
                  </a:lnTo>
                  <a:lnTo>
                    <a:pt x="4569891" y="9964801"/>
                  </a:lnTo>
                  <a:lnTo>
                    <a:pt x="4571415" y="9966325"/>
                  </a:lnTo>
                  <a:lnTo>
                    <a:pt x="4572558" y="9968458"/>
                  </a:lnTo>
                  <a:lnTo>
                    <a:pt x="4573828" y="9970287"/>
                  </a:lnTo>
                  <a:lnTo>
                    <a:pt x="4575098" y="9972421"/>
                  </a:lnTo>
                  <a:lnTo>
                    <a:pt x="4575987" y="9974554"/>
                  </a:lnTo>
                  <a:lnTo>
                    <a:pt x="4576876" y="9976688"/>
                  </a:lnTo>
                  <a:lnTo>
                    <a:pt x="4577765" y="9979126"/>
                  </a:lnTo>
                  <a:lnTo>
                    <a:pt x="4578400" y="9981260"/>
                  </a:lnTo>
                  <a:lnTo>
                    <a:pt x="4579035" y="9984003"/>
                  </a:lnTo>
                  <a:lnTo>
                    <a:pt x="4579670" y="9986137"/>
                  </a:lnTo>
                  <a:lnTo>
                    <a:pt x="4579924" y="9988880"/>
                  </a:lnTo>
                  <a:lnTo>
                    <a:pt x="4580178" y="9991318"/>
                  </a:lnTo>
                  <a:lnTo>
                    <a:pt x="4580559" y="9994061"/>
                  </a:lnTo>
                  <a:lnTo>
                    <a:pt x="4580813" y="9996500"/>
                  </a:lnTo>
                  <a:lnTo>
                    <a:pt x="4580813" y="9999243"/>
                  </a:lnTo>
                  <a:lnTo>
                    <a:pt x="4580813" y="10001681"/>
                  </a:lnTo>
                  <a:lnTo>
                    <a:pt x="4580813" y="10004425"/>
                  </a:lnTo>
                  <a:lnTo>
                    <a:pt x="4580559" y="10006863"/>
                  </a:lnTo>
                  <a:lnTo>
                    <a:pt x="4580178" y="10009301"/>
                  </a:lnTo>
                  <a:lnTo>
                    <a:pt x="4579924" y="10012045"/>
                  </a:lnTo>
                  <a:lnTo>
                    <a:pt x="4579670" y="10014483"/>
                  </a:lnTo>
                  <a:lnTo>
                    <a:pt x="4579289" y="10016921"/>
                  </a:lnTo>
                  <a:lnTo>
                    <a:pt x="4612182" y="10016921"/>
                  </a:lnTo>
                </a:path>
                <a:path w="6883400" h="10017125">
                  <a:moveTo>
                    <a:pt x="4612182" y="10016921"/>
                  </a:moveTo>
                  <a:lnTo>
                    <a:pt x="4646726" y="10016921"/>
                  </a:lnTo>
                  <a:lnTo>
                    <a:pt x="4645710" y="10014483"/>
                  </a:lnTo>
                  <a:lnTo>
                    <a:pt x="4645202" y="10012045"/>
                  </a:lnTo>
                  <a:lnTo>
                    <a:pt x="4644821" y="10009606"/>
                  </a:lnTo>
                  <a:lnTo>
                    <a:pt x="4644186" y="10007168"/>
                  </a:lnTo>
                  <a:lnTo>
                    <a:pt x="4643932" y="10004425"/>
                  </a:lnTo>
                  <a:lnTo>
                    <a:pt x="4643932" y="9991623"/>
                  </a:lnTo>
                  <a:lnTo>
                    <a:pt x="4644567" y="9989185"/>
                  </a:lnTo>
                  <a:lnTo>
                    <a:pt x="4644821" y="9986441"/>
                  </a:lnTo>
                  <a:lnTo>
                    <a:pt x="4645456" y="9984003"/>
                  </a:lnTo>
                  <a:lnTo>
                    <a:pt x="4646091" y="9981565"/>
                  </a:lnTo>
                  <a:lnTo>
                    <a:pt x="4646726" y="9979126"/>
                  </a:lnTo>
                  <a:lnTo>
                    <a:pt x="4647615" y="9976993"/>
                  </a:lnTo>
                  <a:lnTo>
                    <a:pt x="4648504" y="9974554"/>
                  </a:lnTo>
                  <a:lnTo>
                    <a:pt x="4649774" y="9972421"/>
                  </a:lnTo>
                  <a:lnTo>
                    <a:pt x="4650917" y="9970287"/>
                  </a:lnTo>
                  <a:lnTo>
                    <a:pt x="4652187" y="9968153"/>
                  </a:lnTo>
                  <a:lnTo>
                    <a:pt x="4653711" y="9966325"/>
                  </a:lnTo>
                  <a:lnTo>
                    <a:pt x="4654854" y="9964496"/>
                  </a:lnTo>
                  <a:lnTo>
                    <a:pt x="4656759" y="9962972"/>
                  </a:lnTo>
                  <a:lnTo>
                    <a:pt x="4666538" y="9956571"/>
                  </a:lnTo>
                  <a:lnTo>
                    <a:pt x="4668570" y="9955657"/>
                  </a:lnTo>
                  <a:lnTo>
                    <a:pt x="4671110" y="9955047"/>
                  </a:lnTo>
                  <a:lnTo>
                    <a:pt x="4673523" y="9954437"/>
                  </a:lnTo>
                  <a:lnTo>
                    <a:pt x="4676190" y="9954133"/>
                  </a:lnTo>
                  <a:lnTo>
                    <a:pt x="4678984" y="9954742"/>
                  </a:lnTo>
                  <a:lnTo>
                    <a:pt x="4681778" y="9955047"/>
                  </a:lnTo>
                  <a:lnTo>
                    <a:pt x="4684191" y="9955961"/>
                  </a:lnTo>
                  <a:lnTo>
                    <a:pt x="4686604" y="9956571"/>
                  </a:lnTo>
                  <a:lnTo>
                    <a:pt x="4688763" y="9957485"/>
                  </a:lnTo>
                  <a:lnTo>
                    <a:pt x="4690922" y="9958705"/>
                  </a:lnTo>
                  <a:lnTo>
                    <a:pt x="4692700" y="9960229"/>
                  </a:lnTo>
                  <a:lnTo>
                    <a:pt x="4694478" y="9961448"/>
                  </a:lnTo>
                  <a:lnTo>
                    <a:pt x="4696383" y="9962972"/>
                  </a:lnTo>
                  <a:lnTo>
                    <a:pt x="4697907" y="9964801"/>
                  </a:lnTo>
                  <a:lnTo>
                    <a:pt x="4699431" y="9966325"/>
                  </a:lnTo>
                  <a:lnTo>
                    <a:pt x="4700574" y="9968458"/>
                  </a:lnTo>
                  <a:lnTo>
                    <a:pt x="4701844" y="9970287"/>
                  </a:lnTo>
                  <a:lnTo>
                    <a:pt x="4703114" y="9972421"/>
                  </a:lnTo>
                  <a:lnTo>
                    <a:pt x="4704003" y="9974554"/>
                  </a:lnTo>
                  <a:lnTo>
                    <a:pt x="4704892" y="9976688"/>
                  </a:lnTo>
                  <a:lnTo>
                    <a:pt x="4705781" y="9979126"/>
                  </a:lnTo>
                  <a:lnTo>
                    <a:pt x="4706670" y="9981260"/>
                  </a:lnTo>
                  <a:lnTo>
                    <a:pt x="4707051" y="9984003"/>
                  </a:lnTo>
                  <a:lnTo>
                    <a:pt x="4707686" y="9986137"/>
                  </a:lnTo>
                  <a:lnTo>
                    <a:pt x="4708194" y="9988880"/>
                  </a:lnTo>
                  <a:lnTo>
                    <a:pt x="4708194" y="9991318"/>
                  </a:lnTo>
                  <a:lnTo>
                    <a:pt x="4708575" y="9994061"/>
                  </a:lnTo>
                  <a:lnTo>
                    <a:pt x="4708829" y="9996500"/>
                  </a:lnTo>
                  <a:lnTo>
                    <a:pt x="4708829" y="9999243"/>
                  </a:lnTo>
                  <a:lnTo>
                    <a:pt x="4708829" y="10001681"/>
                  </a:lnTo>
                  <a:lnTo>
                    <a:pt x="4708829" y="10004425"/>
                  </a:lnTo>
                  <a:lnTo>
                    <a:pt x="4708575" y="10006863"/>
                  </a:lnTo>
                  <a:lnTo>
                    <a:pt x="4708194" y="10009301"/>
                  </a:lnTo>
                  <a:lnTo>
                    <a:pt x="4707940" y="10012045"/>
                  </a:lnTo>
                  <a:lnTo>
                    <a:pt x="4707686" y="10014483"/>
                  </a:lnTo>
                  <a:lnTo>
                    <a:pt x="4707305" y="10016921"/>
                  </a:lnTo>
                  <a:lnTo>
                    <a:pt x="4740198" y="10016921"/>
                  </a:lnTo>
                </a:path>
                <a:path w="6883400" h="10017125">
                  <a:moveTo>
                    <a:pt x="4740198" y="10016921"/>
                  </a:moveTo>
                  <a:lnTo>
                    <a:pt x="4774742" y="10016921"/>
                  </a:lnTo>
                  <a:lnTo>
                    <a:pt x="4774107" y="10014483"/>
                  </a:lnTo>
                  <a:lnTo>
                    <a:pt x="4773218" y="10012045"/>
                  </a:lnTo>
                  <a:lnTo>
                    <a:pt x="4772837" y="10009606"/>
                  </a:lnTo>
                  <a:lnTo>
                    <a:pt x="4772583" y="10007168"/>
                  </a:lnTo>
                  <a:lnTo>
                    <a:pt x="4772202" y="10004425"/>
                  </a:lnTo>
                  <a:lnTo>
                    <a:pt x="4771948" y="10001986"/>
                  </a:lnTo>
                  <a:lnTo>
                    <a:pt x="4771948" y="9999243"/>
                  </a:lnTo>
                  <a:lnTo>
                    <a:pt x="4771948" y="9996805"/>
                  </a:lnTo>
                  <a:lnTo>
                    <a:pt x="4771948" y="9994366"/>
                  </a:lnTo>
                  <a:lnTo>
                    <a:pt x="4772202" y="9991623"/>
                  </a:lnTo>
                  <a:lnTo>
                    <a:pt x="4772583" y="9989185"/>
                  </a:lnTo>
                  <a:lnTo>
                    <a:pt x="4772837" y="9986441"/>
                  </a:lnTo>
                  <a:lnTo>
                    <a:pt x="4773472" y="9984003"/>
                  </a:lnTo>
                  <a:lnTo>
                    <a:pt x="4774107" y="9981565"/>
                  </a:lnTo>
                  <a:lnTo>
                    <a:pt x="4774742" y="9979126"/>
                  </a:lnTo>
                  <a:lnTo>
                    <a:pt x="4775631" y="9976993"/>
                  </a:lnTo>
                  <a:lnTo>
                    <a:pt x="4776520" y="9974554"/>
                  </a:lnTo>
                  <a:lnTo>
                    <a:pt x="4777790" y="9972421"/>
                  </a:lnTo>
                  <a:lnTo>
                    <a:pt x="4778933" y="9970287"/>
                  </a:lnTo>
                  <a:lnTo>
                    <a:pt x="4780203" y="9968153"/>
                  </a:lnTo>
                  <a:lnTo>
                    <a:pt x="4781727" y="9966325"/>
                  </a:lnTo>
                  <a:lnTo>
                    <a:pt x="4783251" y="9964496"/>
                  </a:lnTo>
                  <a:lnTo>
                    <a:pt x="4804206" y="9954133"/>
                  </a:lnTo>
                  <a:lnTo>
                    <a:pt x="4807000" y="9954742"/>
                  </a:lnTo>
                  <a:lnTo>
                    <a:pt x="4809794" y="9955047"/>
                  </a:lnTo>
                  <a:lnTo>
                    <a:pt x="4812207" y="9955961"/>
                  </a:lnTo>
                  <a:lnTo>
                    <a:pt x="4814620" y="9956571"/>
                  </a:lnTo>
                  <a:lnTo>
                    <a:pt x="4816779" y="9957485"/>
                  </a:lnTo>
                  <a:lnTo>
                    <a:pt x="4818938" y="9958705"/>
                  </a:lnTo>
                  <a:lnTo>
                    <a:pt x="4820716" y="9960229"/>
                  </a:lnTo>
                  <a:lnTo>
                    <a:pt x="4822875" y="9961448"/>
                  </a:lnTo>
                  <a:lnTo>
                    <a:pt x="4824399" y="9962972"/>
                  </a:lnTo>
                  <a:lnTo>
                    <a:pt x="4825923" y="9964801"/>
                  </a:lnTo>
                  <a:lnTo>
                    <a:pt x="4827447" y="9966325"/>
                  </a:lnTo>
                  <a:lnTo>
                    <a:pt x="4828590" y="9968458"/>
                  </a:lnTo>
                  <a:lnTo>
                    <a:pt x="4830114" y="9970287"/>
                  </a:lnTo>
                  <a:lnTo>
                    <a:pt x="4831130" y="9972421"/>
                  </a:lnTo>
                  <a:lnTo>
                    <a:pt x="4832273" y="9974554"/>
                  </a:lnTo>
                  <a:lnTo>
                    <a:pt x="4833162" y="9976688"/>
                  </a:lnTo>
                  <a:lnTo>
                    <a:pt x="4833797" y="9979126"/>
                  </a:lnTo>
                  <a:lnTo>
                    <a:pt x="4834686" y="9981260"/>
                  </a:lnTo>
                  <a:lnTo>
                    <a:pt x="4835321" y="9984003"/>
                  </a:lnTo>
                  <a:lnTo>
                    <a:pt x="4835702" y="9986137"/>
                  </a:lnTo>
                  <a:lnTo>
                    <a:pt x="4836210" y="9988880"/>
                  </a:lnTo>
                  <a:lnTo>
                    <a:pt x="4836591" y="9991318"/>
                  </a:lnTo>
                  <a:lnTo>
                    <a:pt x="4836591" y="9994061"/>
                  </a:lnTo>
                  <a:lnTo>
                    <a:pt x="4836845" y="9996500"/>
                  </a:lnTo>
                  <a:lnTo>
                    <a:pt x="4836845" y="9999243"/>
                  </a:lnTo>
                  <a:lnTo>
                    <a:pt x="4836845" y="10001681"/>
                  </a:lnTo>
                  <a:lnTo>
                    <a:pt x="4836845" y="10004425"/>
                  </a:lnTo>
                  <a:lnTo>
                    <a:pt x="4836591" y="10006863"/>
                  </a:lnTo>
                  <a:lnTo>
                    <a:pt x="4836591" y="10009301"/>
                  </a:lnTo>
                  <a:lnTo>
                    <a:pt x="4835956" y="10012045"/>
                  </a:lnTo>
                  <a:lnTo>
                    <a:pt x="4835702" y="10014483"/>
                  </a:lnTo>
                  <a:lnTo>
                    <a:pt x="4835321" y="10016921"/>
                  </a:lnTo>
                  <a:lnTo>
                    <a:pt x="4868595" y="10016921"/>
                  </a:lnTo>
                </a:path>
                <a:path w="6883400" h="10017125">
                  <a:moveTo>
                    <a:pt x="4868595" y="10016921"/>
                  </a:moveTo>
                  <a:lnTo>
                    <a:pt x="4902758" y="10016921"/>
                  </a:lnTo>
                  <a:lnTo>
                    <a:pt x="4902123" y="10014483"/>
                  </a:lnTo>
                  <a:lnTo>
                    <a:pt x="4901488" y="10012045"/>
                  </a:lnTo>
                  <a:lnTo>
                    <a:pt x="4900853" y="10009606"/>
                  </a:lnTo>
                  <a:lnTo>
                    <a:pt x="4900599" y="10007168"/>
                  </a:lnTo>
                  <a:lnTo>
                    <a:pt x="4900218" y="10004425"/>
                  </a:lnTo>
                  <a:lnTo>
                    <a:pt x="4899964" y="10001986"/>
                  </a:lnTo>
                  <a:lnTo>
                    <a:pt x="4899964" y="9999243"/>
                  </a:lnTo>
                  <a:lnTo>
                    <a:pt x="4899964" y="9996805"/>
                  </a:lnTo>
                  <a:lnTo>
                    <a:pt x="4899964" y="9994366"/>
                  </a:lnTo>
                  <a:lnTo>
                    <a:pt x="4900218" y="9991623"/>
                  </a:lnTo>
                  <a:lnTo>
                    <a:pt x="4900599" y="9989185"/>
                  </a:lnTo>
                  <a:lnTo>
                    <a:pt x="4900853" y="9986441"/>
                  </a:lnTo>
                  <a:lnTo>
                    <a:pt x="4901488" y="9984003"/>
                  </a:lnTo>
                  <a:lnTo>
                    <a:pt x="4902123" y="9981565"/>
                  </a:lnTo>
                  <a:lnTo>
                    <a:pt x="4903012" y="9979126"/>
                  </a:lnTo>
                  <a:lnTo>
                    <a:pt x="4909743" y="9966325"/>
                  </a:lnTo>
                  <a:lnTo>
                    <a:pt x="4911267" y="9964496"/>
                  </a:lnTo>
                  <a:lnTo>
                    <a:pt x="4932222" y="9954133"/>
                  </a:lnTo>
                  <a:lnTo>
                    <a:pt x="4935016" y="9954742"/>
                  </a:lnTo>
                  <a:lnTo>
                    <a:pt x="4937810" y="9955047"/>
                  </a:lnTo>
                  <a:lnTo>
                    <a:pt x="4940223" y="9955961"/>
                  </a:lnTo>
                  <a:lnTo>
                    <a:pt x="4942636" y="9956571"/>
                  </a:lnTo>
                  <a:lnTo>
                    <a:pt x="4944795" y="9957485"/>
                  </a:lnTo>
                  <a:lnTo>
                    <a:pt x="4946954" y="9958705"/>
                  </a:lnTo>
                  <a:lnTo>
                    <a:pt x="4948732" y="9960229"/>
                  </a:lnTo>
                  <a:lnTo>
                    <a:pt x="4950891" y="9961448"/>
                  </a:lnTo>
                  <a:lnTo>
                    <a:pt x="4952415" y="9962972"/>
                  </a:lnTo>
                  <a:lnTo>
                    <a:pt x="4953939" y="9964801"/>
                  </a:lnTo>
                  <a:lnTo>
                    <a:pt x="4955463" y="9966325"/>
                  </a:lnTo>
                  <a:lnTo>
                    <a:pt x="4956987" y="9968458"/>
                  </a:lnTo>
                  <a:lnTo>
                    <a:pt x="4958130" y="9970287"/>
                  </a:lnTo>
                  <a:lnTo>
                    <a:pt x="4959146" y="9972421"/>
                  </a:lnTo>
                  <a:lnTo>
                    <a:pt x="4960289" y="9974554"/>
                  </a:lnTo>
                  <a:lnTo>
                    <a:pt x="4961178" y="9976688"/>
                  </a:lnTo>
                  <a:lnTo>
                    <a:pt x="4961813" y="9979126"/>
                  </a:lnTo>
                  <a:lnTo>
                    <a:pt x="4962702" y="9981260"/>
                  </a:lnTo>
                  <a:lnTo>
                    <a:pt x="4963337" y="9984003"/>
                  </a:lnTo>
                  <a:lnTo>
                    <a:pt x="4963718" y="9986137"/>
                  </a:lnTo>
                  <a:lnTo>
                    <a:pt x="4964226" y="9988880"/>
                  </a:lnTo>
                  <a:lnTo>
                    <a:pt x="4964607" y="9991318"/>
                  </a:lnTo>
                  <a:lnTo>
                    <a:pt x="4964607" y="9994061"/>
                  </a:lnTo>
                  <a:lnTo>
                    <a:pt x="4964861" y="9996500"/>
                  </a:lnTo>
                  <a:lnTo>
                    <a:pt x="4964861" y="9999243"/>
                  </a:lnTo>
                  <a:lnTo>
                    <a:pt x="4964861" y="10001681"/>
                  </a:lnTo>
                  <a:lnTo>
                    <a:pt x="4964861" y="10004425"/>
                  </a:lnTo>
                  <a:lnTo>
                    <a:pt x="4964607" y="10006863"/>
                  </a:lnTo>
                  <a:lnTo>
                    <a:pt x="4964607" y="10009301"/>
                  </a:lnTo>
                  <a:lnTo>
                    <a:pt x="4964226" y="10012045"/>
                  </a:lnTo>
                  <a:lnTo>
                    <a:pt x="4963972" y="10014483"/>
                  </a:lnTo>
                  <a:lnTo>
                    <a:pt x="4963337" y="10016921"/>
                  </a:lnTo>
                  <a:lnTo>
                    <a:pt x="4996611" y="10016921"/>
                  </a:lnTo>
                </a:path>
                <a:path w="6883400" h="10017125">
                  <a:moveTo>
                    <a:pt x="4996611" y="10016921"/>
                  </a:moveTo>
                  <a:lnTo>
                    <a:pt x="5030774" y="10016921"/>
                  </a:lnTo>
                  <a:lnTo>
                    <a:pt x="5030139" y="10014483"/>
                  </a:lnTo>
                  <a:lnTo>
                    <a:pt x="5029504" y="10012045"/>
                  </a:lnTo>
                  <a:lnTo>
                    <a:pt x="5028869" y="10009606"/>
                  </a:lnTo>
                  <a:lnTo>
                    <a:pt x="5028615" y="10007168"/>
                  </a:lnTo>
                  <a:lnTo>
                    <a:pt x="5028234" y="10004425"/>
                  </a:lnTo>
                  <a:lnTo>
                    <a:pt x="5027980" y="10001986"/>
                  </a:lnTo>
                  <a:lnTo>
                    <a:pt x="5027980" y="9999243"/>
                  </a:lnTo>
                  <a:lnTo>
                    <a:pt x="5027980" y="9996805"/>
                  </a:lnTo>
                  <a:lnTo>
                    <a:pt x="5027980" y="9994366"/>
                  </a:lnTo>
                  <a:lnTo>
                    <a:pt x="5028234" y="9991623"/>
                  </a:lnTo>
                  <a:lnTo>
                    <a:pt x="5028615" y="9989185"/>
                  </a:lnTo>
                  <a:lnTo>
                    <a:pt x="5028869" y="9986441"/>
                  </a:lnTo>
                  <a:lnTo>
                    <a:pt x="5029504" y="9984003"/>
                  </a:lnTo>
                  <a:lnTo>
                    <a:pt x="5030393" y="9981565"/>
                  </a:lnTo>
                  <a:lnTo>
                    <a:pt x="5031028" y="9979126"/>
                  </a:lnTo>
                  <a:lnTo>
                    <a:pt x="5031917" y="9976993"/>
                  </a:lnTo>
                  <a:lnTo>
                    <a:pt x="5032806" y="9974554"/>
                  </a:lnTo>
                  <a:lnTo>
                    <a:pt x="5033822" y="9972421"/>
                  </a:lnTo>
                  <a:lnTo>
                    <a:pt x="5060238" y="9954133"/>
                  </a:lnTo>
                  <a:lnTo>
                    <a:pt x="5063286" y="9954742"/>
                  </a:lnTo>
                  <a:lnTo>
                    <a:pt x="5065826" y="9955047"/>
                  </a:lnTo>
                  <a:lnTo>
                    <a:pt x="5068239" y="9955961"/>
                  </a:lnTo>
                  <a:lnTo>
                    <a:pt x="5070652" y="9956571"/>
                  </a:lnTo>
                  <a:lnTo>
                    <a:pt x="5072811" y="9957485"/>
                  </a:lnTo>
                  <a:lnTo>
                    <a:pt x="5074970" y="9958705"/>
                  </a:lnTo>
                  <a:lnTo>
                    <a:pt x="5077002" y="9960229"/>
                  </a:lnTo>
                  <a:lnTo>
                    <a:pt x="5078907" y="9961448"/>
                  </a:lnTo>
                  <a:lnTo>
                    <a:pt x="5088305" y="9974554"/>
                  </a:lnTo>
                  <a:lnTo>
                    <a:pt x="5089194" y="9976688"/>
                  </a:lnTo>
                  <a:lnTo>
                    <a:pt x="5089829" y="9979126"/>
                  </a:lnTo>
                  <a:lnTo>
                    <a:pt x="5090718" y="9981260"/>
                  </a:lnTo>
                  <a:lnTo>
                    <a:pt x="5091353" y="9984003"/>
                  </a:lnTo>
                  <a:lnTo>
                    <a:pt x="5091734" y="9986137"/>
                  </a:lnTo>
                  <a:lnTo>
                    <a:pt x="5092242" y="9988880"/>
                  </a:lnTo>
                  <a:lnTo>
                    <a:pt x="5092623" y="9991318"/>
                  </a:lnTo>
                  <a:lnTo>
                    <a:pt x="5092877" y="9994061"/>
                  </a:lnTo>
                  <a:lnTo>
                    <a:pt x="5092877" y="9996500"/>
                  </a:lnTo>
                  <a:lnTo>
                    <a:pt x="5093258" y="9999243"/>
                  </a:lnTo>
                  <a:lnTo>
                    <a:pt x="5093258" y="10001681"/>
                  </a:lnTo>
                  <a:lnTo>
                    <a:pt x="5092877" y="10004425"/>
                  </a:lnTo>
                  <a:lnTo>
                    <a:pt x="5092877" y="10006863"/>
                  </a:lnTo>
                  <a:lnTo>
                    <a:pt x="5092623" y="10009301"/>
                  </a:lnTo>
                  <a:lnTo>
                    <a:pt x="5092242" y="10012045"/>
                  </a:lnTo>
                  <a:lnTo>
                    <a:pt x="5091988" y="10014483"/>
                  </a:lnTo>
                  <a:lnTo>
                    <a:pt x="5091353" y="10016921"/>
                  </a:lnTo>
                  <a:lnTo>
                    <a:pt x="5124627" y="10016921"/>
                  </a:lnTo>
                </a:path>
                <a:path w="6883400" h="10017125">
                  <a:moveTo>
                    <a:pt x="5124627" y="10016921"/>
                  </a:moveTo>
                  <a:lnTo>
                    <a:pt x="5158790" y="10016921"/>
                  </a:lnTo>
                  <a:lnTo>
                    <a:pt x="5158155" y="10014483"/>
                  </a:lnTo>
                  <a:lnTo>
                    <a:pt x="5157520" y="10012045"/>
                  </a:lnTo>
                  <a:lnTo>
                    <a:pt x="5156885" y="10009606"/>
                  </a:lnTo>
                  <a:lnTo>
                    <a:pt x="5156631" y="10007168"/>
                  </a:lnTo>
                  <a:lnTo>
                    <a:pt x="5156250" y="10004425"/>
                  </a:lnTo>
                  <a:lnTo>
                    <a:pt x="5155996" y="10001986"/>
                  </a:lnTo>
                  <a:lnTo>
                    <a:pt x="5155996" y="9999243"/>
                  </a:lnTo>
                  <a:lnTo>
                    <a:pt x="5155996" y="9996805"/>
                  </a:lnTo>
                  <a:lnTo>
                    <a:pt x="5155996" y="9994366"/>
                  </a:lnTo>
                  <a:lnTo>
                    <a:pt x="5156250" y="9991623"/>
                  </a:lnTo>
                  <a:lnTo>
                    <a:pt x="5156631" y="9989185"/>
                  </a:lnTo>
                  <a:lnTo>
                    <a:pt x="5157266" y="9986441"/>
                  </a:lnTo>
                  <a:lnTo>
                    <a:pt x="5157774" y="9984003"/>
                  </a:lnTo>
                  <a:lnTo>
                    <a:pt x="5158409" y="9981565"/>
                  </a:lnTo>
                  <a:lnTo>
                    <a:pt x="5159044" y="9979126"/>
                  </a:lnTo>
                  <a:lnTo>
                    <a:pt x="5159933" y="9976993"/>
                  </a:lnTo>
                  <a:lnTo>
                    <a:pt x="5160822" y="9974554"/>
                  </a:lnTo>
                  <a:lnTo>
                    <a:pt x="5161838" y="9972421"/>
                  </a:lnTo>
                  <a:lnTo>
                    <a:pt x="5162981" y="9970287"/>
                  </a:lnTo>
                  <a:lnTo>
                    <a:pt x="5164505" y="9968153"/>
                  </a:lnTo>
                  <a:lnTo>
                    <a:pt x="5165775" y="9966325"/>
                  </a:lnTo>
                  <a:lnTo>
                    <a:pt x="5174538" y="9958705"/>
                  </a:lnTo>
                  <a:lnTo>
                    <a:pt x="5176443" y="9957485"/>
                  </a:lnTo>
                  <a:lnTo>
                    <a:pt x="5178602" y="9956571"/>
                  </a:lnTo>
                  <a:lnTo>
                    <a:pt x="5181015" y="9955657"/>
                  </a:lnTo>
                  <a:lnTo>
                    <a:pt x="5183428" y="9955047"/>
                  </a:lnTo>
                  <a:lnTo>
                    <a:pt x="5185841" y="9954437"/>
                  </a:lnTo>
                  <a:lnTo>
                    <a:pt x="5188635" y="9954133"/>
                  </a:lnTo>
                  <a:lnTo>
                    <a:pt x="5191302" y="9954742"/>
                  </a:lnTo>
                  <a:lnTo>
                    <a:pt x="5193842" y="9955047"/>
                  </a:lnTo>
                  <a:lnTo>
                    <a:pt x="5196255" y="9955961"/>
                  </a:lnTo>
                  <a:lnTo>
                    <a:pt x="5198668" y="9956571"/>
                  </a:lnTo>
                  <a:lnTo>
                    <a:pt x="5201081" y="9957485"/>
                  </a:lnTo>
                  <a:lnTo>
                    <a:pt x="5202986" y="9958705"/>
                  </a:lnTo>
                  <a:lnTo>
                    <a:pt x="5205018" y="9960229"/>
                  </a:lnTo>
                  <a:lnTo>
                    <a:pt x="5206923" y="9961448"/>
                  </a:lnTo>
                  <a:lnTo>
                    <a:pt x="5208447" y="9962972"/>
                  </a:lnTo>
                  <a:lnTo>
                    <a:pt x="5210225" y="9964801"/>
                  </a:lnTo>
                  <a:lnTo>
                    <a:pt x="5211749" y="9966325"/>
                  </a:lnTo>
                  <a:lnTo>
                    <a:pt x="5213019" y="9968458"/>
                  </a:lnTo>
                  <a:lnTo>
                    <a:pt x="5214162" y="9970287"/>
                  </a:lnTo>
                  <a:lnTo>
                    <a:pt x="5215432" y="9972421"/>
                  </a:lnTo>
                  <a:lnTo>
                    <a:pt x="5216321" y="9974554"/>
                  </a:lnTo>
                  <a:lnTo>
                    <a:pt x="5217210" y="9976688"/>
                  </a:lnTo>
                  <a:lnTo>
                    <a:pt x="5218226" y="9979126"/>
                  </a:lnTo>
                  <a:lnTo>
                    <a:pt x="5218734" y="9981260"/>
                  </a:lnTo>
                  <a:lnTo>
                    <a:pt x="5219369" y="9984003"/>
                  </a:lnTo>
                  <a:lnTo>
                    <a:pt x="5220004" y="9986137"/>
                  </a:lnTo>
                  <a:lnTo>
                    <a:pt x="5220258" y="9988880"/>
                  </a:lnTo>
                  <a:lnTo>
                    <a:pt x="5220639" y="9991318"/>
                  </a:lnTo>
                  <a:lnTo>
                    <a:pt x="5220893" y="9994061"/>
                  </a:lnTo>
                  <a:lnTo>
                    <a:pt x="5220893" y="9996500"/>
                  </a:lnTo>
                  <a:lnTo>
                    <a:pt x="5221274" y="9999243"/>
                  </a:lnTo>
                  <a:lnTo>
                    <a:pt x="5221274" y="10001681"/>
                  </a:lnTo>
                  <a:lnTo>
                    <a:pt x="5220893" y="10004425"/>
                  </a:lnTo>
                  <a:lnTo>
                    <a:pt x="5220893" y="10006863"/>
                  </a:lnTo>
                  <a:lnTo>
                    <a:pt x="5220639" y="10009301"/>
                  </a:lnTo>
                  <a:lnTo>
                    <a:pt x="5220258" y="10012045"/>
                  </a:lnTo>
                  <a:lnTo>
                    <a:pt x="5220004" y="10014483"/>
                  </a:lnTo>
                  <a:lnTo>
                    <a:pt x="5219369" y="10016921"/>
                  </a:lnTo>
                  <a:lnTo>
                    <a:pt x="5252643" y="10016921"/>
                  </a:lnTo>
                </a:path>
                <a:path w="6883400" h="10017125">
                  <a:moveTo>
                    <a:pt x="5252643" y="10016921"/>
                  </a:moveTo>
                  <a:lnTo>
                    <a:pt x="5286806" y="10016921"/>
                  </a:lnTo>
                  <a:lnTo>
                    <a:pt x="5286171" y="10014483"/>
                  </a:lnTo>
                  <a:lnTo>
                    <a:pt x="5285536" y="10012045"/>
                  </a:lnTo>
                  <a:lnTo>
                    <a:pt x="5284901" y="10009606"/>
                  </a:lnTo>
                  <a:lnTo>
                    <a:pt x="5284647" y="10007168"/>
                  </a:lnTo>
                  <a:lnTo>
                    <a:pt x="5284266" y="10004425"/>
                  </a:lnTo>
                  <a:lnTo>
                    <a:pt x="5284266" y="10001986"/>
                  </a:lnTo>
                  <a:lnTo>
                    <a:pt x="5284012" y="9999243"/>
                  </a:lnTo>
                  <a:lnTo>
                    <a:pt x="5284012" y="9996805"/>
                  </a:lnTo>
                  <a:lnTo>
                    <a:pt x="5284266" y="9994366"/>
                  </a:lnTo>
                  <a:lnTo>
                    <a:pt x="5284266" y="9991623"/>
                  </a:lnTo>
                  <a:lnTo>
                    <a:pt x="5284901" y="9989185"/>
                  </a:lnTo>
                  <a:lnTo>
                    <a:pt x="5285282" y="9986441"/>
                  </a:lnTo>
                  <a:lnTo>
                    <a:pt x="5285790" y="9984003"/>
                  </a:lnTo>
                  <a:lnTo>
                    <a:pt x="5286425" y="9981565"/>
                  </a:lnTo>
                  <a:lnTo>
                    <a:pt x="5287060" y="9979126"/>
                  </a:lnTo>
                  <a:lnTo>
                    <a:pt x="5287949" y="9976993"/>
                  </a:lnTo>
                  <a:lnTo>
                    <a:pt x="5288838" y="9974554"/>
                  </a:lnTo>
                  <a:lnTo>
                    <a:pt x="5290108" y="9972421"/>
                  </a:lnTo>
                  <a:lnTo>
                    <a:pt x="5291378" y="9970287"/>
                  </a:lnTo>
                  <a:lnTo>
                    <a:pt x="5292521" y="9968153"/>
                  </a:lnTo>
                  <a:lnTo>
                    <a:pt x="5293791" y="9966325"/>
                  </a:lnTo>
                  <a:lnTo>
                    <a:pt x="5295315" y="9964496"/>
                  </a:lnTo>
                  <a:lnTo>
                    <a:pt x="5297093" y="9962972"/>
                  </a:lnTo>
                  <a:lnTo>
                    <a:pt x="5298617" y="9961448"/>
                  </a:lnTo>
                  <a:lnTo>
                    <a:pt x="5300522" y="9959924"/>
                  </a:lnTo>
                  <a:lnTo>
                    <a:pt x="5302554" y="9958705"/>
                  </a:lnTo>
                  <a:lnTo>
                    <a:pt x="5304459" y="9957485"/>
                  </a:lnTo>
                  <a:lnTo>
                    <a:pt x="5306872" y="9956571"/>
                  </a:lnTo>
                  <a:lnTo>
                    <a:pt x="5309031" y="9955657"/>
                  </a:lnTo>
                  <a:lnTo>
                    <a:pt x="5311444" y="9955047"/>
                  </a:lnTo>
                  <a:lnTo>
                    <a:pt x="5313857" y="9954437"/>
                  </a:lnTo>
                  <a:lnTo>
                    <a:pt x="5316651" y="9954133"/>
                  </a:lnTo>
                  <a:lnTo>
                    <a:pt x="5319318" y="9954742"/>
                  </a:lnTo>
                  <a:lnTo>
                    <a:pt x="5321858" y="9955047"/>
                  </a:lnTo>
                  <a:lnTo>
                    <a:pt x="5324525" y="9955961"/>
                  </a:lnTo>
                  <a:lnTo>
                    <a:pt x="5326684" y="9956571"/>
                  </a:lnTo>
                  <a:lnTo>
                    <a:pt x="5329097" y="9957485"/>
                  </a:lnTo>
                  <a:lnTo>
                    <a:pt x="5331256" y="9958705"/>
                  </a:lnTo>
                  <a:lnTo>
                    <a:pt x="5333034" y="9960229"/>
                  </a:lnTo>
                  <a:lnTo>
                    <a:pt x="5334939" y="9961448"/>
                  </a:lnTo>
                  <a:lnTo>
                    <a:pt x="5336717" y="9962972"/>
                  </a:lnTo>
                  <a:lnTo>
                    <a:pt x="5338241" y="9964801"/>
                  </a:lnTo>
                  <a:lnTo>
                    <a:pt x="5339765" y="9966325"/>
                  </a:lnTo>
                  <a:lnTo>
                    <a:pt x="5341035" y="9968458"/>
                  </a:lnTo>
                  <a:lnTo>
                    <a:pt x="5342178" y="9970287"/>
                  </a:lnTo>
                  <a:lnTo>
                    <a:pt x="5343448" y="9972421"/>
                  </a:lnTo>
                  <a:lnTo>
                    <a:pt x="5344337" y="9974554"/>
                  </a:lnTo>
                  <a:lnTo>
                    <a:pt x="5345226" y="9976688"/>
                  </a:lnTo>
                  <a:lnTo>
                    <a:pt x="5346242" y="9979126"/>
                  </a:lnTo>
                  <a:lnTo>
                    <a:pt x="5346750" y="9981260"/>
                  </a:lnTo>
                  <a:lnTo>
                    <a:pt x="5347385" y="9984003"/>
                  </a:lnTo>
                  <a:lnTo>
                    <a:pt x="5348020" y="9986137"/>
                  </a:lnTo>
                  <a:lnTo>
                    <a:pt x="5348274" y="9988880"/>
                  </a:lnTo>
                  <a:lnTo>
                    <a:pt x="5348655" y="9991318"/>
                  </a:lnTo>
                  <a:lnTo>
                    <a:pt x="5348909" y="9994061"/>
                  </a:lnTo>
                  <a:lnTo>
                    <a:pt x="5349290" y="9996500"/>
                  </a:lnTo>
                  <a:lnTo>
                    <a:pt x="5349290" y="9999243"/>
                  </a:lnTo>
                  <a:lnTo>
                    <a:pt x="5349290" y="10001681"/>
                  </a:lnTo>
                  <a:lnTo>
                    <a:pt x="5349290" y="10004425"/>
                  </a:lnTo>
                  <a:lnTo>
                    <a:pt x="5348909" y="10006863"/>
                  </a:lnTo>
                  <a:lnTo>
                    <a:pt x="5348655" y="10009301"/>
                  </a:lnTo>
                  <a:lnTo>
                    <a:pt x="5348274" y="10012045"/>
                  </a:lnTo>
                  <a:lnTo>
                    <a:pt x="5348020" y="10014483"/>
                  </a:lnTo>
                  <a:lnTo>
                    <a:pt x="5347766" y="10016921"/>
                  </a:lnTo>
                  <a:lnTo>
                    <a:pt x="5380659" y="10016921"/>
                  </a:lnTo>
                </a:path>
                <a:path w="6883400" h="10017125">
                  <a:moveTo>
                    <a:pt x="5380659" y="10016921"/>
                  </a:moveTo>
                  <a:lnTo>
                    <a:pt x="5415076" y="10016921"/>
                  </a:lnTo>
                  <a:lnTo>
                    <a:pt x="5414187" y="10014483"/>
                  </a:lnTo>
                  <a:lnTo>
                    <a:pt x="5413552" y="10012045"/>
                  </a:lnTo>
                  <a:lnTo>
                    <a:pt x="5413298" y="10009606"/>
                  </a:lnTo>
                  <a:lnTo>
                    <a:pt x="5412663" y="10007168"/>
                  </a:lnTo>
                  <a:lnTo>
                    <a:pt x="5412282" y="10004425"/>
                  </a:lnTo>
                  <a:lnTo>
                    <a:pt x="5412282" y="10001986"/>
                  </a:lnTo>
                  <a:lnTo>
                    <a:pt x="5412028" y="9999243"/>
                  </a:lnTo>
                  <a:lnTo>
                    <a:pt x="5412028" y="9996805"/>
                  </a:lnTo>
                  <a:lnTo>
                    <a:pt x="5412282" y="9994366"/>
                  </a:lnTo>
                  <a:lnTo>
                    <a:pt x="5412282" y="9991623"/>
                  </a:lnTo>
                  <a:lnTo>
                    <a:pt x="5412917" y="9989185"/>
                  </a:lnTo>
                  <a:lnTo>
                    <a:pt x="5413298" y="9986441"/>
                  </a:lnTo>
                  <a:lnTo>
                    <a:pt x="5413806" y="9984003"/>
                  </a:lnTo>
                  <a:lnTo>
                    <a:pt x="5414441" y="9981565"/>
                  </a:lnTo>
                  <a:lnTo>
                    <a:pt x="5415076" y="9979126"/>
                  </a:lnTo>
                  <a:lnTo>
                    <a:pt x="5415965" y="9976993"/>
                  </a:lnTo>
                  <a:lnTo>
                    <a:pt x="5416854" y="9974554"/>
                  </a:lnTo>
                  <a:lnTo>
                    <a:pt x="5418124" y="9972421"/>
                  </a:lnTo>
                  <a:lnTo>
                    <a:pt x="5419394" y="9970287"/>
                  </a:lnTo>
                  <a:lnTo>
                    <a:pt x="5420537" y="9968153"/>
                  </a:lnTo>
                  <a:lnTo>
                    <a:pt x="5422061" y="9966325"/>
                  </a:lnTo>
                  <a:lnTo>
                    <a:pt x="5423331" y="9964496"/>
                  </a:lnTo>
                  <a:lnTo>
                    <a:pt x="5425109" y="9962972"/>
                  </a:lnTo>
                  <a:lnTo>
                    <a:pt x="5426633" y="9961448"/>
                  </a:lnTo>
                  <a:lnTo>
                    <a:pt x="5428538" y="9959924"/>
                  </a:lnTo>
                  <a:lnTo>
                    <a:pt x="5430570" y="9958705"/>
                  </a:lnTo>
                  <a:lnTo>
                    <a:pt x="5432729" y="9957485"/>
                  </a:lnTo>
                  <a:lnTo>
                    <a:pt x="5434888" y="9956571"/>
                  </a:lnTo>
                  <a:lnTo>
                    <a:pt x="5437047" y="9955657"/>
                  </a:lnTo>
                  <a:lnTo>
                    <a:pt x="5439460" y="9955047"/>
                  </a:lnTo>
                  <a:lnTo>
                    <a:pt x="5441873" y="9954437"/>
                  </a:lnTo>
                  <a:lnTo>
                    <a:pt x="5444667" y="9954133"/>
                  </a:lnTo>
                  <a:lnTo>
                    <a:pt x="5447334" y="9954742"/>
                  </a:lnTo>
                  <a:lnTo>
                    <a:pt x="5450128" y="9955047"/>
                  </a:lnTo>
                  <a:lnTo>
                    <a:pt x="5452541" y="9955961"/>
                  </a:lnTo>
                  <a:lnTo>
                    <a:pt x="5454954" y="9956571"/>
                  </a:lnTo>
                  <a:lnTo>
                    <a:pt x="5457113" y="9957485"/>
                  </a:lnTo>
                  <a:lnTo>
                    <a:pt x="5459272" y="9958705"/>
                  </a:lnTo>
                  <a:lnTo>
                    <a:pt x="5461050" y="9960229"/>
                  </a:lnTo>
                  <a:lnTo>
                    <a:pt x="5462955" y="9961448"/>
                  </a:lnTo>
                  <a:lnTo>
                    <a:pt x="5464733" y="9962972"/>
                  </a:lnTo>
                  <a:lnTo>
                    <a:pt x="5466257" y="9964801"/>
                  </a:lnTo>
                  <a:lnTo>
                    <a:pt x="5467781" y="9966325"/>
                  </a:lnTo>
                  <a:lnTo>
                    <a:pt x="5469051" y="9968458"/>
                  </a:lnTo>
                  <a:lnTo>
                    <a:pt x="5470194" y="9970287"/>
                  </a:lnTo>
                  <a:lnTo>
                    <a:pt x="5471464" y="9972421"/>
                  </a:lnTo>
                  <a:lnTo>
                    <a:pt x="5472353" y="9974554"/>
                  </a:lnTo>
                  <a:lnTo>
                    <a:pt x="5473242" y="9976688"/>
                  </a:lnTo>
                  <a:lnTo>
                    <a:pt x="5474258" y="9979126"/>
                  </a:lnTo>
                  <a:lnTo>
                    <a:pt x="5474766" y="9981260"/>
                  </a:lnTo>
                  <a:lnTo>
                    <a:pt x="5475401" y="9984003"/>
                  </a:lnTo>
                  <a:lnTo>
                    <a:pt x="5476036" y="9986137"/>
                  </a:lnTo>
                  <a:lnTo>
                    <a:pt x="5476290" y="9988880"/>
                  </a:lnTo>
                  <a:lnTo>
                    <a:pt x="5476671" y="9991318"/>
                  </a:lnTo>
                  <a:lnTo>
                    <a:pt x="5476925" y="9994061"/>
                  </a:lnTo>
                  <a:lnTo>
                    <a:pt x="5477306" y="9996500"/>
                  </a:lnTo>
                  <a:lnTo>
                    <a:pt x="5477306" y="9999243"/>
                  </a:lnTo>
                  <a:lnTo>
                    <a:pt x="5477306" y="10001681"/>
                  </a:lnTo>
                  <a:lnTo>
                    <a:pt x="5477306" y="10004425"/>
                  </a:lnTo>
                  <a:lnTo>
                    <a:pt x="5476925" y="10006863"/>
                  </a:lnTo>
                  <a:lnTo>
                    <a:pt x="5476671" y="10009301"/>
                  </a:lnTo>
                  <a:lnTo>
                    <a:pt x="5476290" y="10012045"/>
                  </a:lnTo>
                  <a:lnTo>
                    <a:pt x="5476036" y="10014483"/>
                  </a:lnTo>
                  <a:lnTo>
                    <a:pt x="5475782" y="10016921"/>
                  </a:lnTo>
                  <a:lnTo>
                    <a:pt x="5508675" y="10016921"/>
                  </a:lnTo>
                </a:path>
                <a:path w="6883400" h="10017125">
                  <a:moveTo>
                    <a:pt x="5508675" y="10016921"/>
                  </a:moveTo>
                  <a:lnTo>
                    <a:pt x="5543092" y="10016921"/>
                  </a:lnTo>
                  <a:lnTo>
                    <a:pt x="5542457" y="10014483"/>
                  </a:lnTo>
                  <a:lnTo>
                    <a:pt x="5541568" y="10012045"/>
                  </a:lnTo>
                  <a:lnTo>
                    <a:pt x="5541314" y="10009606"/>
                  </a:lnTo>
                  <a:lnTo>
                    <a:pt x="5540933" y="10007168"/>
                  </a:lnTo>
                  <a:lnTo>
                    <a:pt x="5540679" y="10004425"/>
                  </a:lnTo>
                  <a:lnTo>
                    <a:pt x="5540298" y="10001986"/>
                  </a:lnTo>
                  <a:lnTo>
                    <a:pt x="5540298" y="9999243"/>
                  </a:lnTo>
                  <a:lnTo>
                    <a:pt x="5540298" y="9996805"/>
                  </a:lnTo>
                  <a:lnTo>
                    <a:pt x="5540298" y="9994366"/>
                  </a:lnTo>
                  <a:lnTo>
                    <a:pt x="5540679" y="9991623"/>
                  </a:lnTo>
                  <a:lnTo>
                    <a:pt x="5540933" y="9989185"/>
                  </a:lnTo>
                  <a:lnTo>
                    <a:pt x="5543981" y="9976993"/>
                  </a:lnTo>
                  <a:lnTo>
                    <a:pt x="5544870" y="9974554"/>
                  </a:lnTo>
                  <a:lnTo>
                    <a:pt x="5546140" y="9972421"/>
                  </a:lnTo>
                  <a:lnTo>
                    <a:pt x="5547410" y="9970287"/>
                  </a:lnTo>
                  <a:lnTo>
                    <a:pt x="5548553" y="9968153"/>
                  </a:lnTo>
                  <a:lnTo>
                    <a:pt x="5550077" y="9966325"/>
                  </a:lnTo>
                  <a:lnTo>
                    <a:pt x="5551347" y="9964496"/>
                  </a:lnTo>
                  <a:lnTo>
                    <a:pt x="5553125" y="9962972"/>
                  </a:lnTo>
                  <a:lnTo>
                    <a:pt x="5555030" y="9961448"/>
                  </a:lnTo>
                  <a:lnTo>
                    <a:pt x="5556808" y="9959924"/>
                  </a:lnTo>
                  <a:lnTo>
                    <a:pt x="5558586" y="9958705"/>
                  </a:lnTo>
                  <a:lnTo>
                    <a:pt x="5572683" y="9954133"/>
                  </a:lnTo>
                  <a:lnTo>
                    <a:pt x="5575350" y="9954742"/>
                  </a:lnTo>
                  <a:lnTo>
                    <a:pt x="5578144" y="9955047"/>
                  </a:lnTo>
                  <a:lnTo>
                    <a:pt x="5580557" y="9955961"/>
                  </a:lnTo>
                  <a:lnTo>
                    <a:pt x="5582970" y="9956571"/>
                  </a:lnTo>
                  <a:lnTo>
                    <a:pt x="5585129" y="9957485"/>
                  </a:lnTo>
                  <a:lnTo>
                    <a:pt x="5587288" y="9958705"/>
                  </a:lnTo>
                  <a:lnTo>
                    <a:pt x="5589066" y="9960229"/>
                  </a:lnTo>
                  <a:lnTo>
                    <a:pt x="5591225" y="9961448"/>
                  </a:lnTo>
                  <a:lnTo>
                    <a:pt x="5592749" y="9962972"/>
                  </a:lnTo>
                  <a:lnTo>
                    <a:pt x="5594273" y="9964801"/>
                  </a:lnTo>
                  <a:lnTo>
                    <a:pt x="5595797" y="9966325"/>
                  </a:lnTo>
                  <a:lnTo>
                    <a:pt x="5597067" y="9968458"/>
                  </a:lnTo>
                  <a:lnTo>
                    <a:pt x="5598591" y="9970287"/>
                  </a:lnTo>
                  <a:lnTo>
                    <a:pt x="5599480" y="9972421"/>
                  </a:lnTo>
                  <a:lnTo>
                    <a:pt x="5600369" y="9974554"/>
                  </a:lnTo>
                  <a:lnTo>
                    <a:pt x="5601639" y="9976688"/>
                  </a:lnTo>
                  <a:lnTo>
                    <a:pt x="5602274" y="9979126"/>
                  </a:lnTo>
                  <a:lnTo>
                    <a:pt x="5603163" y="9981260"/>
                  </a:lnTo>
                  <a:lnTo>
                    <a:pt x="5603798" y="9984003"/>
                  </a:lnTo>
                  <a:lnTo>
                    <a:pt x="5604052" y="9986137"/>
                  </a:lnTo>
                  <a:lnTo>
                    <a:pt x="5604687" y="9988880"/>
                  </a:lnTo>
                  <a:lnTo>
                    <a:pt x="5604941" y="9991318"/>
                  </a:lnTo>
                  <a:lnTo>
                    <a:pt x="5604941" y="9994061"/>
                  </a:lnTo>
                  <a:lnTo>
                    <a:pt x="5605322" y="9996500"/>
                  </a:lnTo>
                  <a:lnTo>
                    <a:pt x="5605322" y="9999243"/>
                  </a:lnTo>
                  <a:lnTo>
                    <a:pt x="5605322" y="10001681"/>
                  </a:lnTo>
                  <a:lnTo>
                    <a:pt x="5605322" y="10004425"/>
                  </a:lnTo>
                  <a:lnTo>
                    <a:pt x="5604941" y="10006863"/>
                  </a:lnTo>
                  <a:lnTo>
                    <a:pt x="5604941" y="10009301"/>
                  </a:lnTo>
                  <a:lnTo>
                    <a:pt x="5604306" y="10012045"/>
                  </a:lnTo>
                  <a:lnTo>
                    <a:pt x="5604052" y="10014483"/>
                  </a:lnTo>
                  <a:lnTo>
                    <a:pt x="5603798" y="10016921"/>
                  </a:lnTo>
                  <a:lnTo>
                    <a:pt x="5636691" y="10016921"/>
                  </a:lnTo>
                </a:path>
                <a:path w="6883400" h="10017125">
                  <a:moveTo>
                    <a:pt x="5636945" y="10016921"/>
                  </a:moveTo>
                  <a:lnTo>
                    <a:pt x="5671108" y="10016921"/>
                  </a:lnTo>
                  <a:lnTo>
                    <a:pt x="5670473" y="10014483"/>
                  </a:lnTo>
                  <a:lnTo>
                    <a:pt x="5669838" y="10012045"/>
                  </a:lnTo>
                  <a:lnTo>
                    <a:pt x="5669330" y="10009606"/>
                  </a:lnTo>
                  <a:lnTo>
                    <a:pt x="5668949" y="10007168"/>
                  </a:lnTo>
                  <a:lnTo>
                    <a:pt x="5668695" y="10004425"/>
                  </a:lnTo>
                  <a:lnTo>
                    <a:pt x="5668314" y="10001986"/>
                  </a:lnTo>
                  <a:lnTo>
                    <a:pt x="5668314" y="9999243"/>
                  </a:lnTo>
                  <a:lnTo>
                    <a:pt x="5668314" y="9996805"/>
                  </a:lnTo>
                  <a:lnTo>
                    <a:pt x="5668314" y="9994366"/>
                  </a:lnTo>
                  <a:lnTo>
                    <a:pt x="5668695" y="9991623"/>
                  </a:lnTo>
                  <a:lnTo>
                    <a:pt x="5671362" y="9979126"/>
                  </a:lnTo>
                  <a:lnTo>
                    <a:pt x="5671997" y="9976993"/>
                  </a:lnTo>
                  <a:lnTo>
                    <a:pt x="5673267" y="9974554"/>
                  </a:lnTo>
                  <a:lnTo>
                    <a:pt x="5674156" y="9972421"/>
                  </a:lnTo>
                  <a:lnTo>
                    <a:pt x="5675426" y="9970287"/>
                  </a:lnTo>
                  <a:lnTo>
                    <a:pt x="5676569" y="9968153"/>
                  </a:lnTo>
                  <a:lnTo>
                    <a:pt x="5678093" y="9966325"/>
                  </a:lnTo>
                  <a:lnTo>
                    <a:pt x="5679617" y="9964496"/>
                  </a:lnTo>
                  <a:lnTo>
                    <a:pt x="5681141" y="9962972"/>
                  </a:lnTo>
                  <a:lnTo>
                    <a:pt x="5683046" y="9961448"/>
                  </a:lnTo>
                  <a:lnTo>
                    <a:pt x="5684824" y="9959924"/>
                  </a:lnTo>
                  <a:lnTo>
                    <a:pt x="5700699" y="9954133"/>
                  </a:lnTo>
                  <a:lnTo>
                    <a:pt x="5703366" y="9954742"/>
                  </a:lnTo>
                  <a:lnTo>
                    <a:pt x="5706160" y="9955047"/>
                  </a:lnTo>
                  <a:lnTo>
                    <a:pt x="5708573" y="9955961"/>
                  </a:lnTo>
                  <a:lnTo>
                    <a:pt x="5710986" y="9956571"/>
                  </a:lnTo>
                  <a:lnTo>
                    <a:pt x="5713145" y="9957485"/>
                  </a:lnTo>
                  <a:lnTo>
                    <a:pt x="5715304" y="9958705"/>
                  </a:lnTo>
                  <a:lnTo>
                    <a:pt x="5717082" y="9960229"/>
                  </a:lnTo>
                  <a:lnTo>
                    <a:pt x="5719241" y="9961448"/>
                  </a:lnTo>
                  <a:lnTo>
                    <a:pt x="5720765" y="9962972"/>
                  </a:lnTo>
                  <a:lnTo>
                    <a:pt x="5722289" y="9964801"/>
                  </a:lnTo>
                  <a:lnTo>
                    <a:pt x="5723813" y="9966325"/>
                  </a:lnTo>
                  <a:lnTo>
                    <a:pt x="5725337" y="9968458"/>
                  </a:lnTo>
                  <a:lnTo>
                    <a:pt x="5726607" y="9970287"/>
                  </a:lnTo>
                  <a:lnTo>
                    <a:pt x="5727496" y="9972421"/>
                  </a:lnTo>
                  <a:lnTo>
                    <a:pt x="5728766" y="9974554"/>
                  </a:lnTo>
                  <a:lnTo>
                    <a:pt x="5729655" y="9976688"/>
                  </a:lnTo>
                  <a:lnTo>
                    <a:pt x="5730290" y="9979126"/>
                  </a:lnTo>
                  <a:lnTo>
                    <a:pt x="5731179" y="9981260"/>
                  </a:lnTo>
                  <a:lnTo>
                    <a:pt x="5731814" y="9984003"/>
                  </a:lnTo>
                  <a:lnTo>
                    <a:pt x="5732068" y="9986137"/>
                  </a:lnTo>
                  <a:lnTo>
                    <a:pt x="5732703" y="9988880"/>
                  </a:lnTo>
                  <a:lnTo>
                    <a:pt x="5732957" y="9991318"/>
                  </a:lnTo>
                  <a:lnTo>
                    <a:pt x="5732957" y="9994061"/>
                  </a:lnTo>
                  <a:lnTo>
                    <a:pt x="5733338" y="9996500"/>
                  </a:lnTo>
                  <a:lnTo>
                    <a:pt x="5733338" y="9999243"/>
                  </a:lnTo>
                  <a:lnTo>
                    <a:pt x="5733338" y="10001681"/>
                  </a:lnTo>
                  <a:lnTo>
                    <a:pt x="5733338" y="10004425"/>
                  </a:lnTo>
                  <a:lnTo>
                    <a:pt x="5732957" y="10006863"/>
                  </a:lnTo>
                  <a:lnTo>
                    <a:pt x="5732957" y="10009301"/>
                  </a:lnTo>
                  <a:lnTo>
                    <a:pt x="5732703" y="10012045"/>
                  </a:lnTo>
                  <a:lnTo>
                    <a:pt x="5732322" y="10014483"/>
                  </a:lnTo>
                  <a:lnTo>
                    <a:pt x="5731814" y="10016921"/>
                  </a:lnTo>
                  <a:lnTo>
                    <a:pt x="5764961" y="10016921"/>
                  </a:lnTo>
                </a:path>
                <a:path w="6883400" h="10017125">
                  <a:moveTo>
                    <a:pt x="5764961" y="10016921"/>
                  </a:moveTo>
                  <a:lnTo>
                    <a:pt x="5799124" y="10016921"/>
                  </a:lnTo>
                  <a:lnTo>
                    <a:pt x="5798489" y="10014483"/>
                  </a:lnTo>
                  <a:lnTo>
                    <a:pt x="5797854" y="10012045"/>
                  </a:lnTo>
                  <a:lnTo>
                    <a:pt x="5797346" y="10009606"/>
                  </a:lnTo>
                  <a:lnTo>
                    <a:pt x="5796965" y="10007168"/>
                  </a:lnTo>
                  <a:lnTo>
                    <a:pt x="5796711" y="10004425"/>
                  </a:lnTo>
                  <a:lnTo>
                    <a:pt x="5796330" y="10001986"/>
                  </a:lnTo>
                  <a:lnTo>
                    <a:pt x="5796330" y="9999243"/>
                  </a:lnTo>
                  <a:lnTo>
                    <a:pt x="5796330" y="9996805"/>
                  </a:lnTo>
                  <a:lnTo>
                    <a:pt x="5796330" y="9994366"/>
                  </a:lnTo>
                  <a:lnTo>
                    <a:pt x="5796711" y="9991623"/>
                  </a:lnTo>
                  <a:lnTo>
                    <a:pt x="5796965" y="9989185"/>
                  </a:lnTo>
                  <a:lnTo>
                    <a:pt x="5797346" y="9986441"/>
                  </a:lnTo>
                  <a:lnTo>
                    <a:pt x="5797854" y="9984003"/>
                  </a:lnTo>
                  <a:lnTo>
                    <a:pt x="5798870" y="9981565"/>
                  </a:lnTo>
                  <a:lnTo>
                    <a:pt x="5799378" y="9979126"/>
                  </a:lnTo>
                  <a:lnTo>
                    <a:pt x="5800394" y="9976993"/>
                  </a:lnTo>
                  <a:lnTo>
                    <a:pt x="5801283" y="9974554"/>
                  </a:lnTo>
                  <a:lnTo>
                    <a:pt x="5802172" y="9972421"/>
                  </a:lnTo>
                  <a:lnTo>
                    <a:pt x="5803442" y="9970287"/>
                  </a:lnTo>
                  <a:lnTo>
                    <a:pt x="5804585" y="9968153"/>
                  </a:lnTo>
                  <a:lnTo>
                    <a:pt x="5806109" y="9966325"/>
                  </a:lnTo>
                  <a:lnTo>
                    <a:pt x="5807633" y="9964496"/>
                  </a:lnTo>
                  <a:lnTo>
                    <a:pt x="5809157" y="9962972"/>
                  </a:lnTo>
                  <a:lnTo>
                    <a:pt x="5811062" y="9961448"/>
                  </a:lnTo>
                  <a:lnTo>
                    <a:pt x="5812840" y="9959924"/>
                  </a:lnTo>
                  <a:lnTo>
                    <a:pt x="5828715" y="9954133"/>
                  </a:lnTo>
                  <a:lnTo>
                    <a:pt x="5831763" y="9954742"/>
                  </a:lnTo>
                  <a:lnTo>
                    <a:pt x="5834176" y="9955047"/>
                  </a:lnTo>
                  <a:lnTo>
                    <a:pt x="5836589" y="9955961"/>
                  </a:lnTo>
                  <a:lnTo>
                    <a:pt x="5839002" y="9956571"/>
                  </a:lnTo>
                  <a:lnTo>
                    <a:pt x="5841161" y="9957485"/>
                  </a:lnTo>
                  <a:lnTo>
                    <a:pt x="5843320" y="9958705"/>
                  </a:lnTo>
                  <a:lnTo>
                    <a:pt x="5845479" y="9960229"/>
                  </a:lnTo>
                  <a:lnTo>
                    <a:pt x="5847257" y="9961448"/>
                  </a:lnTo>
                  <a:lnTo>
                    <a:pt x="5848781" y="9962972"/>
                  </a:lnTo>
                  <a:lnTo>
                    <a:pt x="5850686" y="9964801"/>
                  </a:lnTo>
                  <a:lnTo>
                    <a:pt x="5851829" y="9966325"/>
                  </a:lnTo>
                  <a:lnTo>
                    <a:pt x="5858306" y="9979126"/>
                  </a:lnTo>
                  <a:lnTo>
                    <a:pt x="5859195" y="9981260"/>
                  </a:lnTo>
                  <a:lnTo>
                    <a:pt x="5859830" y="9984003"/>
                  </a:lnTo>
                  <a:lnTo>
                    <a:pt x="5860084" y="9986137"/>
                  </a:lnTo>
                  <a:lnTo>
                    <a:pt x="5860719" y="9988880"/>
                  </a:lnTo>
                  <a:lnTo>
                    <a:pt x="5860973" y="9991318"/>
                  </a:lnTo>
                  <a:lnTo>
                    <a:pt x="5861354" y="9994061"/>
                  </a:lnTo>
                  <a:lnTo>
                    <a:pt x="5861354" y="9996500"/>
                  </a:lnTo>
                  <a:lnTo>
                    <a:pt x="5861608" y="9999243"/>
                  </a:lnTo>
                  <a:lnTo>
                    <a:pt x="5861608" y="10001681"/>
                  </a:lnTo>
                  <a:lnTo>
                    <a:pt x="5861354" y="10004425"/>
                  </a:lnTo>
                  <a:lnTo>
                    <a:pt x="5861354" y="10006863"/>
                  </a:lnTo>
                  <a:lnTo>
                    <a:pt x="5860973" y="10009301"/>
                  </a:lnTo>
                  <a:lnTo>
                    <a:pt x="5860719" y="10012045"/>
                  </a:lnTo>
                  <a:lnTo>
                    <a:pt x="5860338" y="10014483"/>
                  </a:lnTo>
                  <a:lnTo>
                    <a:pt x="5859830" y="10016921"/>
                  </a:lnTo>
                  <a:lnTo>
                    <a:pt x="5892977" y="10016921"/>
                  </a:lnTo>
                </a:path>
                <a:path w="6883400" h="10017125">
                  <a:moveTo>
                    <a:pt x="5892977" y="10016921"/>
                  </a:moveTo>
                  <a:lnTo>
                    <a:pt x="5927140" y="10016921"/>
                  </a:lnTo>
                  <a:lnTo>
                    <a:pt x="5926505" y="10014483"/>
                  </a:lnTo>
                  <a:lnTo>
                    <a:pt x="5925870" y="10012045"/>
                  </a:lnTo>
                  <a:lnTo>
                    <a:pt x="5925362" y="10009606"/>
                  </a:lnTo>
                  <a:lnTo>
                    <a:pt x="5924981" y="10007168"/>
                  </a:lnTo>
                  <a:lnTo>
                    <a:pt x="5924727" y="10004425"/>
                  </a:lnTo>
                  <a:lnTo>
                    <a:pt x="5924346" y="10001986"/>
                  </a:lnTo>
                  <a:lnTo>
                    <a:pt x="5924346" y="9999243"/>
                  </a:lnTo>
                  <a:lnTo>
                    <a:pt x="5924346" y="9996805"/>
                  </a:lnTo>
                  <a:lnTo>
                    <a:pt x="5924346" y="9994366"/>
                  </a:lnTo>
                  <a:lnTo>
                    <a:pt x="5924727" y="9991623"/>
                  </a:lnTo>
                  <a:lnTo>
                    <a:pt x="5924981" y="9989185"/>
                  </a:lnTo>
                  <a:lnTo>
                    <a:pt x="5925616" y="9986441"/>
                  </a:lnTo>
                  <a:lnTo>
                    <a:pt x="5926251" y="9984003"/>
                  </a:lnTo>
                  <a:lnTo>
                    <a:pt x="5926886" y="9981565"/>
                  </a:lnTo>
                  <a:lnTo>
                    <a:pt x="5927394" y="9979126"/>
                  </a:lnTo>
                  <a:lnTo>
                    <a:pt x="5928410" y="9976993"/>
                  </a:lnTo>
                  <a:lnTo>
                    <a:pt x="5929299" y="9974554"/>
                  </a:lnTo>
                  <a:lnTo>
                    <a:pt x="5930188" y="9972421"/>
                  </a:lnTo>
                  <a:lnTo>
                    <a:pt x="5931458" y="9970287"/>
                  </a:lnTo>
                  <a:lnTo>
                    <a:pt x="5932982" y="9968153"/>
                  </a:lnTo>
                  <a:lnTo>
                    <a:pt x="5934125" y="9966325"/>
                  </a:lnTo>
                  <a:lnTo>
                    <a:pt x="5935649" y="9964496"/>
                  </a:lnTo>
                  <a:lnTo>
                    <a:pt x="5937173" y="9962972"/>
                  </a:lnTo>
                  <a:lnTo>
                    <a:pt x="5939078" y="9961448"/>
                  </a:lnTo>
                  <a:lnTo>
                    <a:pt x="5940856" y="9959924"/>
                  </a:lnTo>
                  <a:lnTo>
                    <a:pt x="5943015" y="9958705"/>
                  </a:lnTo>
                  <a:lnTo>
                    <a:pt x="5944793" y="9957485"/>
                  </a:lnTo>
                  <a:lnTo>
                    <a:pt x="5946952" y="9956571"/>
                  </a:lnTo>
                  <a:lnTo>
                    <a:pt x="5949365" y="9955657"/>
                  </a:lnTo>
                  <a:lnTo>
                    <a:pt x="5951778" y="9955047"/>
                  </a:lnTo>
                  <a:lnTo>
                    <a:pt x="5954318" y="9954437"/>
                  </a:lnTo>
                  <a:lnTo>
                    <a:pt x="5956985" y="9954133"/>
                  </a:lnTo>
                  <a:lnTo>
                    <a:pt x="5959779" y="9954742"/>
                  </a:lnTo>
                  <a:lnTo>
                    <a:pt x="5962192" y="9955047"/>
                  </a:lnTo>
                  <a:lnTo>
                    <a:pt x="5964605" y="9955961"/>
                  </a:lnTo>
                  <a:lnTo>
                    <a:pt x="5967018" y="9956571"/>
                  </a:lnTo>
                  <a:lnTo>
                    <a:pt x="5969558" y="9957485"/>
                  </a:lnTo>
                  <a:lnTo>
                    <a:pt x="5971336" y="9958705"/>
                  </a:lnTo>
                  <a:lnTo>
                    <a:pt x="5973495" y="9960229"/>
                  </a:lnTo>
                  <a:lnTo>
                    <a:pt x="5975273" y="9961448"/>
                  </a:lnTo>
                  <a:lnTo>
                    <a:pt x="5976797" y="9962972"/>
                  </a:lnTo>
                  <a:lnTo>
                    <a:pt x="5978702" y="9964801"/>
                  </a:lnTo>
                  <a:lnTo>
                    <a:pt x="5980226" y="9966325"/>
                  </a:lnTo>
                  <a:lnTo>
                    <a:pt x="5981369" y="9968458"/>
                  </a:lnTo>
                  <a:lnTo>
                    <a:pt x="5982639" y="9970287"/>
                  </a:lnTo>
                  <a:lnTo>
                    <a:pt x="5983782" y="9972421"/>
                  </a:lnTo>
                  <a:lnTo>
                    <a:pt x="5987846" y="9984003"/>
                  </a:lnTo>
                  <a:lnTo>
                    <a:pt x="5988354" y="9986137"/>
                  </a:lnTo>
                  <a:lnTo>
                    <a:pt x="5988735" y="9988880"/>
                  </a:lnTo>
                  <a:lnTo>
                    <a:pt x="5988989" y="9991318"/>
                  </a:lnTo>
                  <a:lnTo>
                    <a:pt x="5989370" y="9994061"/>
                  </a:lnTo>
                  <a:lnTo>
                    <a:pt x="5989370" y="9996500"/>
                  </a:lnTo>
                  <a:lnTo>
                    <a:pt x="5989624" y="9999243"/>
                  </a:lnTo>
                  <a:lnTo>
                    <a:pt x="5989624" y="10001681"/>
                  </a:lnTo>
                  <a:lnTo>
                    <a:pt x="5989370" y="10004425"/>
                  </a:lnTo>
                  <a:lnTo>
                    <a:pt x="5989370" y="10006863"/>
                  </a:lnTo>
                  <a:lnTo>
                    <a:pt x="5988989" y="10009301"/>
                  </a:lnTo>
                  <a:lnTo>
                    <a:pt x="5988735" y="10012045"/>
                  </a:lnTo>
                  <a:lnTo>
                    <a:pt x="5988354" y="10014483"/>
                  </a:lnTo>
                  <a:lnTo>
                    <a:pt x="5987846" y="10016921"/>
                  </a:lnTo>
                  <a:lnTo>
                    <a:pt x="6020993" y="10016921"/>
                  </a:lnTo>
                </a:path>
                <a:path w="6883400" h="10017125">
                  <a:moveTo>
                    <a:pt x="6020993" y="10016921"/>
                  </a:moveTo>
                  <a:lnTo>
                    <a:pt x="6055156" y="10016921"/>
                  </a:lnTo>
                  <a:lnTo>
                    <a:pt x="6054521" y="10014483"/>
                  </a:lnTo>
                  <a:lnTo>
                    <a:pt x="6053886" y="10012045"/>
                  </a:lnTo>
                  <a:lnTo>
                    <a:pt x="6053378" y="10009606"/>
                  </a:lnTo>
                  <a:lnTo>
                    <a:pt x="6052997" y="10007168"/>
                  </a:lnTo>
                  <a:lnTo>
                    <a:pt x="6052743" y="10004425"/>
                  </a:lnTo>
                  <a:lnTo>
                    <a:pt x="6052743" y="10001986"/>
                  </a:lnTo>
                  <a:lnTo>
                    <a:pt x="6052362" y="9999243"/>
                  </a:lnTo>
                  <a:lnTo>
                    <a:pt x="6052362" y="9996805"/>
                  </a:lnTo>
                  <a:lnTo>
                    <a:pt x="6052743" y="9994366"/>
                  </a:lnTo>
                  <a:lnTo>
                    <a:pt x="6052743" y="9991623"/>
                  </a:lnTo>
                  <a:lnTo>
                    <a:pt x="6052997" y="9989185"/>
                  </a:lnTo>
                  <a:lnTo>
                    <a:pt x="6053632" y="9986441"/>
                  </a:lnTo>
                  <a:lnTo>
                    <a:pt x="6054267" y="9984003"/>
                  </a:lnTo>
                  <a:lnTo>
                    <a:pt x="6054902" y="9981565"/>
                  </a:lnTo>
                  <a:lnTo>
                    <a:pt x="6055410" y="9979126"/>
                  </a:lnTo>
                  <a:lnTo>
                    <a:pt x="6056426" y="9976993"/>
                  </a:lnTo>
                  <a:lnTo>
                    <a:pt x="6057315" y="9974554"/>
                  </a:lnTo>
                  <a:lnTo>
                    <a:pt x="6058204" y="9972421"/>
                  </a:lnTo>
                  <a:lnTo>
                    <a:pt x="6059728" y="9970287"/>
                  </a:lnTo>
                  <a:lnTo>
                    <a:pt x="6060998" y="9968153"/>
                  </a:lnTo>
                  <a:lnTo>
                    <a:pt x="6062141" y="9966325"/>
                  </a:lnTo>
                  <a:lnTo>
                    <a:pt x="6063665" y="9964496"/>
                  </a:lnTo>
                  <a:lnTo>
                    <a:pt x="6065189" y="9962972"/>
                  </a:lnTo>
                  <a:lnTo>
                    <a:pt x="6067094" y="9961448"/>
                  </a:lnTo>
                  <a:lnTo>
                    <a:pt x="6068872" y="9959924"/>
                  </a:lnTo>
                  <a:lnTo>
                    <a:pt x="6071031" y="9958705"/>
                  </a:lnTo>
                  <a:lnTo>
                    <a:pt x="6072809" y="9957485"/>
                  </a:lnTo>
                  <a:lnTo>
                    <a:pt x="6075222" y="9956571"/>
                  </a:lnTo>
                  <a:lnTo>
                    <a:pt x="6077381" y="9955657"/>
                  </a:lnTo>
                  <a:lnTo>
                    <a:pt x="6079794" y="9955047"/>
                  </a:lnTo>
                  <a:lnTo>
                    <a:pt x="6082334" y="9954437"/>
                  </a:lnTo>
                  <a:lnTo>
                    <a:pt x="6085001" y="9954133"/>
                  </a:lnTo>
                  <a:lnTo>
                    <a:pt x="6087795" y="9954742"/>
                  </a:lnTo>
                  <a:lnTo>
                    <a:pt x="6090208" y="9955047"/>
                  </a:lnTo>
                  <a:lnTo>
                    <a:pt x="6093002" y="9955961"/>
                  </a:lnTo>
                  <a:lnTo>
                    <a:pt x="6095034" y="9956571"/>
                  </a:lnTo>
                  <a:lnTo>
                    <a:pt x="6097574" y="9957485"/>
                  </a:lnTo>
                  <a:lnTo>
                    <a:pt x="6099606" y="9958705"/>
                  </a:lnTo>
                  <a:lnTo>
                    <a:pt x="6101511" y="9960229"/>
                  </a:lnTo>
                  <a:lnTo>
                    <a:pt x="6103289" y="9961448"/>
                  </a:lnTo>
                  <a:lnTo>
                    <a:pt x="6105194" y="9962972"/>
                  </a:lnTo>
                  <a:lnTo>
                    <a:pt x="6106718" y="9964801"/>
                  </a:lnTo>
                  <a:lnTo>
                    <a:pt x="6108242" y="9966325"/>
                  </a:lnTo>
                  <a:lnTo>
                    <a:pt x="6109385" y="9968458"/>
                  </a:lnTo>
                  <a:lnTo>
                    <a:pt x="6110655" y="9970287"/>
                  </a:lnTo>
                  <a:lnTo>
                    <a:pt x="6111798" y="9972421"/>
                  </a:lnTo>
                  <a:lnTo>
                    <a:pt x="6115862" y="9984003"/>
                  </a:lnTo>
                  <a:lnTo>
                    <a:pt x="6116370" y="9986137"/>
                  </a:lnTo>
                  <a:lnTo>
                    <a:pt x="6116751" y="9988880"/>
                  </a:lnTo>
                  <a:lnTo>
                    <a:pt x="6117005" y="9991318"/>
                  </a:lnTo>
                  <a:lnTo>
                    <a:pt x="6117386" y="9994061"/>
                  </a:lnTo>
                  <a:lnTo>
                    <a:pt x="6117640" y="9996500"/>
                  </a:lnTo>
                  <a:lnTo>
                    <a:pt x="6117640" y="9999243"/>
                  </a:lnTo>
                  <a:lnTo>
                    <a:pt x="6117640" y="10001681"/>
                  </a:lnTo>
                  <a:lnTo>
                    <a:pt x="6117640" y="10004425"/>
                  </a:lnTo>
                  <a:lnTo>
                    <a:pt x="6117386" y="10006863"/>
                  </a:lnTo>
                  <a:lnTo>
                    <a:pt x="6117005" y="10009301"/>
                  </a:lnTo>
                  <a:lnTo>
                    <a:pt x="6116751" y="10012045"/>
                  </a:lnTo>
                  <a:lnTo>
                    <a:pt x="6116370" y="10014483"/>
                  </a:lnTo>
                  <a:lnTo>
                    <a:pt x="6115862" y="10016921"/>
                  </a:lnTo>
                  <a:lnTo>
                    <a:pt x="6149009" y="10016921"/>
                  </a:lnTo>
                </a:path>
                <a:path w="6883400" h="10017125">
                  <a:moveTo>
                    <a:pt x="6149009" y="10016921"/>
                  </a:moveTo>
                  <a:lnTo>
                    <a:pt x="6183426" y="10016921"/>
                  </a:lnTo>
                  <a:lnTo>
                    <a:pt x="6182537" y="10014483"/>
                  </a:lnTo>
                  <a:lnTo>
                    <a:pt x="6181902" y="10012045"/>
                  </a:lnTo>
                  <a:lnTo>
                    <a:pt x="6181648" y="10009606"/>
                  </a:lnTo>
                  <a:lnTo>
                    <a:pt x="6181013" y="10007168"/>
                  </a:lnTo>
                  <a:lnTo>
                    <a:pt x="6180759" y="10004425"/>
                  </a:lnTo>
                  <a:lnTo>
                    <a:pt x="6180759" y="10001986"/>
                  </a:lnTo>
                  <a:lnTo>
                    <a:pt x="6180378" y="9999243"/>
                  </a:lnTo>
                  <a:lnTo>
                    <a:pt x="6180378" y="9996805"/>
                  </a:lnTo>
                  <a:lnTo>
                    <a:pt x="6180759" y="9994366"/>
                  </a:lnTo>
                  <a:lnTo>
                    <a:pt x="6180759" y="9991623"/>
                  </a:lnTo>
                  <a:lnTo>
                    <a:pt x="6181394" y="9989185"/>
                  </a:lnTo>
                  <a:lnTo>
                    <a:pt x="6181648" y="9986441"/>
                  </a:lnTo>
                  <a:lnTo>
                    <a:pt x="6182283" y="9984003"/>
                  </a:lnTo>
                  <a:lnTo>
                    <a:pt x="6182918" y="9981565"/>
                  </a:lnTo>
                  <a:lnTo>
                    <a:pt x="6183426" y="9979126"/>
                  </a:lnTo>
                  <a:lnTo>
                    <a:pt x="6184442" y="9976993"/>
                  </a:lnTo>
                  <a:lnTo>
                    <a:pt x="6185331" y="9974554"/>
                  </a:lnTo>
                  <a:lnTo>
                    <a:pt x="6186474" y="9972421"/>
                  </a:lnTo>
                  <a:lnTo>
                    <a:pt x="6187744" y="9970287"/>
                  </a:lnTo>
                  <a:lnTo>
                    <a:pt x="6189014" y="9968153"/>
                  </a:lnTo>
                  <a:lnTo>
                    <a:pt x="6190538" y="9966325"/>
                  </a:lnTo>
                  <a:lnTo>
                    <a:pt x="6191681" y="9964496"/>
                  </a:lnTo>
                  <a:lnTo>
                    <a:pt x="6193586" y="9962972"/>
                  </a:lnTo>
                  <a:lnTo>
                    <a:pt x="6195110" y="9961448"/>
                  </a:lnTo>
                  <a:lnTo>
                    <a:pt x="6196888" y="9959924"/>
                  </a:lnTo>
                  <a:lnTo>
                    <a:pt x="6199047" y="9958705"/>
                  </a:lnTo>
                  <a:lnTo>
                    <a:pt x="6201206" y="9957485"/>
                  </a:lnTo>
                  <a:lnTo>
                    <a:pt x="6213017" y="9954133"/>
                  </a:lnTo>
                  <a:lnTo>
                    <a:pt x="6215811" y="9954742"/>
                  </a:lnTo>
                  <a:lnTo>
                    <a:pt x="6218478" y="9955047"/>
                  </a:lnTo>
                  <a:lnTo>
                    <a:pt x="6221018" y="9955961"/>
                  </a:lnTo>
                  <a:lnTo>
                    <a:pt x="6223431" y="9956571"/>
                  </a:lnTo>
                  <a:lnTo>
                    <a:pt x="6225590" y="9957485"/>
                  </a:lnTo>
                  <a:lnTo>
                    <a:pt x="6227622" y="9958705"/>
                  </a:lnTo>
                  <a:lnTo>
                    <a:pt x="6229527" y="9960229"/>
                  </a:lnTo>
                  <a:lnTo>
                    <a:pt x="6231305" y="9961448"/>
                  </a:lnTo>
                  <a:lnTo>
                    <a:pt x="6233210" y="9962972"/>
                  </a:lnTo>
                  <a:lnTo>
                    <a:pt x="6234734" y="9964801"/>
                  </a:lnTo>
                  <a:lnTo>
                    <a:pt x="6236258" y="9966325"/>
                  </a:lnTo>
                  <a:lnTo>
                    <a:pt x="6237401" y="9968458"/>
                  </a:lnTo>
                  <a:lnTo>
                    <a:pt x="6238671" y="9970287"/>
                  </a:lnTo>
                  <a:lnTo>
                    <a:pt x="6239814" y="9972421"/>
                  </a:lnTo>
                  <a:lnTo>
                    <a:pt x="6243878" y="9984003"/>
                  </a:lnTo>
                  <a:lnTo>
                    <a:pt x="6244386" y="9986137"/>
                  </a:lnTo>
                  <a:lnTo>
                    <a:pt x="6244767" y="9988880"/>
                  </a:lnTo>
                  <a:lnTo>
                    <a:pt x="6245021" y="9991318"/>
                  </a:lnTo>
                  <a:lnTo>
                    <a:pt x="6245402" y="9994061"/>
                  </a:lnTo>
                  <a:lnTo>
                    <a:pt x="6245656" y="9996500"/>
                  </a:lnTo>
                  <a:lnTo>
                    <a:pt x="6245656" y="9999243"/>
                  </a:lnTo>
                  <a:lnTo>
                    <a:pt x="6245656" y="10001681"/>
                  </a:lnTo>
                  <a:lnTo>
                    <a:pt x="6245656" y="10004425"/>
                  </a:lnTo>
                  <a:lnTo>
                    <a:pt x="6245402" y="10006863"/>
                  </a:lnTo>
                  <a:lnTo>
                    <a:pt x="6245021" y="10009301"/>
                  </a:lnTo>
                  <a:lnTo>
                    <a:pt x="6244767" y="10012045"/>
                  </a:lnTo>
                  <a:lnTo>
                    <a:pt x="6244386" y="10014483"/>
                  </a:lnTo>
                  <a:lnTo>
                    <a:pt x="6244132" y="10016921"/>
                  </a:lnTo>
                  <a:lnTo>
                    <a:pt x="6277025" y="10016921"/>
                  </a:lnTo>
                </a:path>
                <a:path w="6883400" h="10017125">
                  <a:moveTo>
                    <a:pt x="6277025" y="10016921"/>
                  </a:moveTo>
                  <a:lnTo>
                    <a:pt x="6311442" y="10016921"/>
                  </a:lnTo>
                  <a:lnTo>
                    <a:pt x="6310934" y="10014483"/>
                  </a:lnTo>
                  <a:lnTo>
                    <a:pt x="6309918" y="10012045"/>
                  </a:lnTo>
                  <a:lnTo>
                    <a:pt x="6309664" y="10009606"/>
                  </a:lnTo>
                  <a:lnTo>
                    <a:pt x="6309029" y="10007168"/>
                  </a:lnTo>
                  <a:lnTo>
                    <a:pt x="6309029" y="10004425"/>
                  </a:lnTo>
                  <a:lnTo>
                    <a:pt x="6308775" y="10001986"/>
                  </a:lnTo>
                  <a:lnTo>
                    <a:pt x="6308775" y="9999243"/>
                  </a:lnTo>
                  <a:lnTo>
                    <a:pt x="6308775" y="9996805"/>
                  </a:lnTo>
                  <a:lnTo>
                    <a:pt x="6308775" y="9994366"/>
                  </a:lnTo>
                  <a:lnTo>
                    <a:pt x="6309029" y="9991623"/>
                  </a:lnTo>
                  <a:lnTo>
                    <a:pt x="6309410" y="9989185"/>
                  </a:lnTo>
                  <a:lnTo>
                    <a:pt x="6309664" y="9986441"/>
                  </a:lnTo>
                  <a:lnTo>
                    <a:pt x="6310299" y="9984003"/>
                  </a:lnTo>
                  <a:lnTo>
                    <a:pt x="6310934" y="9981565"/>
                  </a:lnTo>
                  <a:lnTo>
                    <a:pt x="6311442" y="9979126"/>
                  </a:lnTo>
                  <a:lnTo>
                    <a:pt x="6312458" y="9976993"/>
                  </a:lnTo>
                  <a:lnTo>
                    <a:pt x="6313347" y="9974554"/>
                  </a:lnTo>
                  <a:lnTo>
                    <a:pt x="6314490" y="9972421"/>
                  </a:lnTo>
                  <a:lnTo>
                    <a:pt x="6315760" y="9970287"/>
                  </a:lnTo>
                  <a:lnTo>
                    <a:pt x="6317030" y="9968153"/>
                  </a:lnTo>
                  <a:lnTo>
                    <a:pt x="6318554" y="9966325"/>
                  </a:lnTo>
                  <a:lnTo>
                    <a:pt x="6319697" y="9964496"/>
                  </a:lnTo>
                  <a:lnTo>
                    <a:pt x="6321602" y="9962972"/>
                  </a:lnTo>
                  <a:lnTo>
                    <a:pt x="6341033" y="9954133"/>
                  </a:lnTo>
                  <a:lnTo>
                    <a:pt x="6343827" y="9954742"/>
                  </a:lnTo>
                  <a:lnTo>
                    <a:pt x="6346494" y="9955047"/>
                  </a:lnTo>
                  <a:lnTo>
                    <a:pt x="6349034" y="9955961"/>
                  </a:lnTo>
                  <a:lnTo>
                    <a:pt x="6351447" y="9956571"/>
                  </a:lnTo>
                  <a:lnTo>
                    <a:pt x="6353606" y="9957485"/>
                  </a:lnTo>
                  <a:lnTo>
                    <a:pt x="6355638" y="9958705"/>
                  </a:lnTo>
                  <a:lnTo>
                    <a:pt x="6357543" y="9960229"/>
                  </a:lnTo>
                  <a:lnTo>
                    <a:pt x="6359702" y="9961448"/>
                  </a:lnTo>
                  <a:lnTo>
                    <a:pt x="6361226" y="9962972"/>
                  </a:lnTo>
                  <a:lnTo>
                    <a:pt x="6362750" y="9964801"/>
                  </a:lnTo>
                  <a:lnTo>
                    <a:pt x="6364274" y="9966325"/>
                  </a:lnTo>
                  <a:lnTo>
                    <a:pt x="6365417" y="9968458"/>
                  </a:lnTo>
                  <a:lnTo>
                    <a:pt x="6366687" y="9970287"/>
                  </a:lnTo>
                  <a:lnTo>
                    <a:pt x="6367830" y="9972421"/>
                  </a:lnTo>
                  <a:lnTo>
                    <a:pt x="6368846" y="9974554"/>
                  </a:lnTo>
                  <a:lnTo>
                    <a:pt x="6369989" y="9976688"/>
                  </a:lnTo>
                  <a:lnTo>
                    <a:pt x="6370624" y="9979126"/>
                  </a:lnTo>
                  <a:lnTo>
                    <a:pt x="6371513" y="9981260"/>
                  </a:lnTo>
                  <a:lnTo>
                    <a:pt x="6371894" y="9984003"/>
                  </a:lnTo>
                  <a:lnTo>
                    <a:pt x="6372402" y="9986137"/>
                  </a:lnTo>
                  <a:lnTo>
                    <a:pt x="6373037" y="9988880"/>
                  </a:lnTo>
                  <a:lnTo>
                    <a:pt x="6373418" y="9991318"/>
                  </a:lnTo>
                  <a:lnTo>
                    <a:pt x="6373418" y="9994061"/>
                  </a:lnTo>
                  <a:lnTo>
                    <a:pt x="6373672" y="9996500"/>
                  </a:lnTo>
                  <a:lnTo>
                    <a:pt x="6373672" y="9999243"/>
                  </a:lnTo>
                  <a:lnTo>
                    <a:pt x="6373672" y="10001681"/>
                  </a:lnTo>
                  <a:lnTo>
                    <a:pt x="6373672" y="10004425"/>
                  </a:lnTo>
                  <a:lnTo>
                    <a:pt x="6373418" y="10006863"/>
                  </a:lnTo>
                  <a:lnTo>
                    <a:pt x="6373418" y="10009301"/>
                  </a:lnTo>
                  <a:lnTo>
                    <a:pt x="6372783" y="10012045"/>
                  </a:lnTo>
                  <a:lnTo>
                    <a:pt x="6372402" y="10014483"/>
                  </a:lnTo>
                  <a:lnTo>
                    <a:pt x="6372148" y="10016921"/>
                  </a:lnTo>
                  <a:lnTo>
                    <a:pt x="6405041" y="10016921"/>
                  </a:lnTo>
                </a:path>
                <a:path w="6883400" h="10017125">
                  <a:moveTo>
                    <a:pt x="6405041" y="10016921"/>
                  </a:moveTo>
                  <a:lnTo>
                    <a:pt x="6439458" y="10016921"/>
                  </a:lnTo>
                  <a:lnTo>
                    <a:pt x="6438950" y="10014483"/>
                  </a:lnTo>
                  <a:lnTo>
                    <a:pt x="6437934" y="10012045"/>
                  </a:lnTo>
                  <a:lnTo>
                    <a:pt x="6437680" y="10009606"/>
                  </a:lnTo>
                  <a:lnTo>
                    <a:pt x="6437426" y="10007168"/>
                  </a:lnTo>
                  <a:lnTo>
                    <a:pt x="6437045" y="10004425"/>
                  </a:lnTo>
                  <a:lnTo>
                    <a:pt x="6436791" y="10001986"/>
                  </a:lnTo>
                  <a:lnTo>
                    <a:pt x="6436791" y="9999243"/>
                  </a:lnTo>
                  <a:lnTo>
                    <a:pt x="6436791" y="9996805"/>
                  </a:lnTo>
                  <a:lnTo>
                    <a:pt x="6436791" y="9994366"/>
                  </a:lnTo>
                  <a:lnTo>
                    <a:pt x="6437045" y="9991623"/>
                  </a:lnTo>
                  <a:lnTo>
                    <a:pt x="6437426" y="9989185"/>
                  </a:lnTo>
                  <a:lnTo>
                    <a:pt x="6437680" y="9986441"/>
                  </a:lnTo>
                  <a:lnTo>
                    <a:pt x="6438315" y="9984003"/>
                  </a:lnTo>
                  <a:lnTo>
                    <a:pt x="6438950" y="9981565"/>
                  </a:lnTo>
                  <a:lnTo>
                    <a:pt x="6439839" y="9979126"/>
                  </a:lnTo>
                  <a:lnTo>
                    <a:pt x="6440474" y="9976993"/>
                  </a:lnTo>
                  <a:lnTo>
                    <a:pt x="6441617" y="9974554"/>
                  </a:lnTo>
                  <a:lnTo>
                    <a:pt x="6442506" y="9972421"/>
                  </a:lnTo>
                  <a:lnTo>
                    <a:pt x="6443776" y="9970287"/>
                  </a:lnTo>
                  <a:lnTo>
                    <a:pt x="6445046" y="9968153"/>
                  </a:lnTo>
                  <a:lnTo>
                    <a:pt x="6446570" y="9966325"/>
                  </a:lnTo>
                  <a:lnTo>
                    <a:pt x="6448094" y="9964496"/>
                  </a:lnTo>
                  <a:lnTo>
                    <a:pt x="6449618" y="9962972"/>
                  </a:lnTo>
                  <a:lnTo>
                    <a:pt x="6451396" y="9961448"/>
                  </a:lnTo>
                  <a:lnTo>
                    <a:pt x="6453174" y="9959924"/>
                  </a:lnTo>
                  <a:lnTo>
                    <a:pt x="6469049" y="9954133"/>
                  </a:lnTo>
                  <a:lnTo>
                    <a:pt x="6471843" y="9954742"/>
                  </a:lnTo>
                  <a:lnTo>
                    <a:pt x="6474510" y="9955047"/>
                  </a:lnTo>
                  <a:lnTo>
                    <a:pt x="6477050" y="9955961"/>
                  </a:lnTo>
                  <a:lnTo>
                    <a:pt x="6479463" y="9956571"/>
                  </a:lnTo>
                  <a:lnTo>
                    <a:pt x="6481622" y="9957485"/>
                  </a:lnTo>
                  <a:lnTo>
                    <a:pt x="6483654" y="9958705"/>
                  </a:lnTo>
                  <a:lnTo>
                    <a:pt x="6485559" y="9960229"/>
                  </a:lnTo>
                  <a:lnTo>
                    <a:pt x="6487718" y="9961448"/>
                  </a:lnTo>
                  <a:lnTo>
                    <a:pt x="6489242" y="9962972"/>
                  </a:lnTo>
                  <a:lnTo>
                    <a:pt x="6490766" y="9964801"/>
                  </a:lnTo>
                  <a:lnTo>
                    <a:pt x="6492290" y="9966325"/>
                  </a:lnTo>
                  <a:lnTo>
                    <a:pt x="6493814" y="9968458"/>
                  </a:lnTo>
                  <a:lnTo>
                    <a:pt x="6494957" y="9970287"/>
                  </a:lnTo>
                  <a:lnTo>
                    <a:pt x="6495846" y="9972421"/>
                  </a:lnTo>
                  <a:lnTo>
                    <a:pt x="6497116" y="9974554"/>
                  </a:lnTo>
                  <a:lnTo>
                    <a:pt x="6498005" y="9976688"/>
                  </a:lnTo>
                  <a:lnTo>
                    <a:pt x="6498640" y="9979126"/>
                  </a:lnTo>
                  <a:lnTo>
                    <a:pt x="6499529" y="9981260"/>
                  </a:lnTo>
                  <a:lnTo>
                    <a:pt x="6500164" y="9984003"/>
                  </a:lnTo>
                  <a:lnTo>
                    <a:pt x="6500418" y="9986137"/>
                  </a:lnTo>
                  <a:lnTo>
                    <a:pt x="6501053" y="9988880"/>
                  </a:lnTo>
                  <a:lnTo>
                    <a:pt x="6501434" y="9991318"/>
                  </a:lnTo>
                  <a:lnTo>
                    <a:pt x="6501434" y="9994061"/>
                  </a:lnTo>
                  <a:lnTo>
                    <a:pt x="6501688" y="9996500"/>
                  </a:lnTo>
                  <a:lnTo>
                    <a:pt x="6501688" y="9999243"/>
                  </a:lnTo>
                  <a:lnTo>
                    <a:pt x="6501688" y="10001681"/>
                  </a:lnTo>
                  <a:lnTo>
                    <a:pt x="6501688" y="10004425"/>
                  </a:lnTo>
                  <a:lnTo>
                    <a:pt x="6501434" y="10006863"/>
                  </a:lnTo>
                  <a:lnTo>
                    <a:pt x="6501434" y="10009301"/>
                  </a:lnTo>
                  <a:lnTo>
                    <a:pt x="6500799" y="10012045"/>
                  </a:lnTo>
                  <a:lnTo>
                    <a:pt x="6500799" y="10014483"/>
                  </a:lnTo>
                  <a:lnTo>
                    <a:pt x="6500164" y="10016921"/>
                  </a:lnTo>
                  <a:lnTo>
                    <a:pt x="6533438" y="10016921"/>
                  </a:lnTo>
                </a:path>
                <a:path w="6883400" h="10017125">
                  <a:moveTo>
                    <a:pt x="6533438" y="10016921"/>
                  </a:moveTo>
                  <a:lnTo>
                    <a:pt x="6567474" y="10016921"/>
                  </a:lnTo>
                  <a:lnTo>
                    <a:pt x="6566966" y="10014483"/>
                  </a:lnTo>
                  <a:lnTo>
                    <a:pt x="6566331" y="10012045"/>
                  </a:lnTo>
                  <a:lnTo>
                    <a:pt x="6565696" y="10009606"/>
                  </a:lnTo>
                  <a:lnTo>
                    <a:pt x="6565442" y="10007168"/>
                  </a:lnTo>
                  <a:lnTo>
                    <a:pt x="6565061" y="10004425"/>
                  </a:lnTo>
                  <a:lnTo>
                    <a:pt x="6564807" y="10001986"/>
                  </a:lnTo>
                  <a:lnTo>
                    <a:pt x="6564807" y="9999243"/>
                  </a:lnTo>
                  <a:lnTo>
                    <a:pt x="6564807" y="9996805"/>
                  </a:lnTo>
                  <a:lnTo>
                    <a:pt x="6564807" y="9994366"/>
                  </a:lnTo>
                  <a:lnTo>
                    <a:pt x="6565061" y="9991623"/>
                  </a:lnTo>
                  <a:lnTo>
                    <a:pt x="6565442" y="9989185"/>
                  </a:lnTo>
                  <a:lnTo>
                    <a:pt x="6565696" y="9986441"/>
                  </a:lnTo>
                  <a:lnTo>
                    <a:pt x="6566331" y="9984003"/>
                  </a:lnTo>
                  <a:lnTo>
                    <a:pt x="6567220" y="9981565"/>
                  </a:lnTo>
                  <a:lnTo>
                    <a:pt x="6567855" y="9979126"/>
                  </a:lnTo>
                  <a:lnTo>
                    <a:pt x="6568744" y="9976993"/>
                  </a:lnTo>
                  <a:lnTo>
                    <a:pt x="6569633" y="9974554"/>
                  </a:lnTo>
                  <a:lnTo>
                    <a:pt x="6570522" y="9972421"/>
                  </a:lnTo>
                  <a:lnTo>
                    <a:pt x="6571792" y="9970287"/>
                  </a:lnTo>
                  <a:lnTo>
                    <a:pt x="6573062" y="9968153"/>
                  </a:lnTo>
                  <a:lnTo>
                    <a:pt x="6574586" y="9966325"/>
                  </a:lnTo>
                  <a:lnTo>
                    <a:pt x="6576110" y="9964496"/>
                  </a:lnTo>
                  <a:lnTo>
                    <a:pt x="6577634" y="9962972"/>
                  </a:lnTo>
                  <a:lnTo>
                    <a:pt x="6579412" y="9961448"/>
                  </a:lnTo>
                  <a:lnTo>
                    <a:pt x="6581190" y="9959924"/>
                  </a:lnTo>
                  <a:lnTo>
                    <a:pt x="6597065" y="9954133"/>
                  </a:lnTo>
                  <a:lnTo>
                    <a:pt x="6600113" y="9954742"/>
                  </a:lnTo>
                  <a:lnTo>
                    <a:pt x="6602526" y="9955047"/>
                  </a:lnTo>
                  <a:lnTo>
                    <a:pt x="6605066" y="9955961"/>
                  </a:lnTo>
                  <a:lnTo>
                    <a:pt x="6607479" y="9956571"/>
                  </a:lnTo>
                  <a:lnTo>
                    <a:pt x="6609638" y="9957485"/>
                  </a:lnTo>
                  <a:lnTo>
                    <a:pt x="6611670" y="9958705"/>
                  </a:lnTo>
                  <a:lnTo>
                    <a:pt x="6613829" y="9960229"/>
                  </a:lnTo>
                  <a:lnTo>
                    <a:pt x="6615734" y="9961448"/>
                  </a:lnTo>
                  <a:lnTo>
                    <a:pt x="6625132" y="9974554"/>
                  </a:lnTo>
                  <a:lnTo>
                    <a:pt x="6626021" y="9976688"/>
                  </a:lnTo>
                  <a:lnTo>
                    <a:pt x="6626656" y="9979126"/>
                  </a:lnTo>
                  <a:lnTo>
                    <a:pt x="6627545" y="9981260"/>
                  </a:lnTo>
                  <a:lnTo>
                    <a:pt x="6628180" y="9984003"/>
                  </a:lnTo>
                  <a:lnTo>
                    <a:pt x="6628434" y="9986137"/>
                  </a:lnTo>
                  <a:lnTo>
                    <a:pt x="6629069" y="9988880"/>
                  </a:lnTo>
                  <a:lnTo>
                    <a:pt x="6629450" y="9991318"/>
                  </a:lnTo>
                  <a:lnTo>
                    <a:pt x="6629704" y="9994061"/>
                  </a:lnTo>
                  <a:lnTo>
                    <a:pt x="6629704" y="9996500"/>
                  </a:lnTo>
                  <a:lnTo>
                    <a:pt x="6629958" y="9999243"/>
                  </a:lnTo>
                  <a:lnTo>
                    <a:pt x="6629958" y="10001681"/>
                  </a:lnTo>
                  <a:lnTo>
                    <a:pt x="6629704" y="10004425"/>
                  </a:lnTo>
                  <a:lnTo>
                    <a:pt x="6629704" y="10006863"/>
                  </a:lnTo>
                  <a:lnTo>
                    <a:pt x="6629450" y="10009301"/>
                  </a:lnTo>
                  <a:lnTo>
                    <a:pt x="6629069" y="10012045"/>
                  </a:lnTo>
                  <a:lnTo>
                    <a:pt x="6628815" y="10014483"/>
                  </a:lnTo>
                  <a:lnTo>
                    <a:pt x="6628180" y="10016921"/>
                  </a:lnTo>
                  <a:lnTo>
                    <a:pt x="6661454" y="10016921"/>
                  </a:lnTo>
                </a:path>
                <a:path w="6883400" h="10017125">
                  <a:moveTo>
                    <a:pt x="6661454" y="10016921"/>
                  </a:moveTo>
                  <a:lnTo>
                    <a:pt x="6695490" y="10016921"/>
                  </a:lnTo>
                  <a:lnTo>
                    <a:pt x="6694982" y="10014483"/>
                  </a:lnTo>
                  <a:lnTo>
                    <a:pt x="6694347" y="10012045"/>
                  </a:lnTo>
                  <a:lnTo>
                    <a:pt x="6693712" y="10009606"/>
                  </a:lnTo>
                  <a:lnTo>
                    <a:pt x="6693458" y="10007168"/>
                  </a:lnTo>
                  <a:lnTo>
                    <a:pt x="6693077" y="10004425"/>
                  </a:lnTo>
                  <a:lnTo>
                    <a:pt x="6692823" y="10001986"/>
                  </a:lnTo>
                  <a:lnTo>
                    <a:pt x="6692823" y="9999243"/>
                  </a:lnTo>
                  <a:lnTo>
                    <a:pt x="6692823" y="9996805"/>
                  </a:lnTo>
                  <a:lnTo>
                    <a:pt x="6692823" y="9994366"/>
                  </a:lnTo>
                  <a:lnTo>
                    <a:pt x="6693077" y="9991623"/>
                  </a:lnTo>
                  <a:lnTo>
                    <a:pt x="6693458" y="9989185"/>
                  </a:lnTo>
                  <a:lnTo>
                    <a:pt x="6693966" y="9986441"/>
                  </a:lnTo>
                  <a:lnTo>
                    <a:pt x="6694347" y="9984003"/>
                  </a:lnTo>
                  <a:lnTo>
                    <a:pt x="6695236" y="9981565"/>
                  </a:lnTo>
                  <a:lnTo>
                    <a:pt x="6695871" y="9979126"/>
                  </a:lnTo>
                  <a:lnTo>
                    <a:pt x="6696760" y="9976993"/>
                  </a:lnTo>
                  <a:lnTo>
                    <a:pt x="6697649" y="9974554"/>
                  </a:lnTo>
                  <a:lnTo>
                    <a:pt x="6698538" y="9972421"/>
                  </a:lnTo>
                  <a:lnTo>
                    <a:pt x="6699808" y="9970287"/>
                  </a:lnTo>
                  <a:lnTo>
                    <a:pt x="6701078" y="9968153"/>
                  </a:lnTo>
                  <a:lnTo>
                    <a:pt x="6702602" y="9966325"/>
                  </a:lnTo>
                  <a:lnTo>
                    <a:pt x="6704126" y="9964496"/>
                  </a:lnTo>
                  <a:lnTo>
                    <a:pt x="6705650" y="9962972"/>
                  </a:lnTo>
                  <a:lnTo>
                    <a:pt x="6707428" y="9961448"/>
                  </a:lnTo>
                  <a:lnTo>
                    <a:pt x="6709206" y="9959924"/>
                  </a:lnTo>
                  <a:lnTo>
                    <a:pt x="6711365" y="9958705"/>
                  </a:lnTo>
                  <a:lnTo>
                    <a:pt x="6725462" y="9954133"/>
                  </a:lnTo>
                  <a:lnTo>
                    <a:pt x="6728129" y="9954742"/>
                  </a:lnTo>
                  <a:lnTo>
                    <a:pt x="6730542" y="9955047"/>
                  </a:lnTo>
                  <a:lnTo>
                    <a:pt x="6733082" y="9955961"/>
                  </a:lnTo>
                  <a:lnTo>
                    <a:pt x="6735495" y="9956571"/>
                  </a:lnTo>
                  <a:lnTo>
                    <a:pt x="6737654" y="9957485"/>
                  </a:lnTo>
                  <a:lnTo>
                    <a:pt x="6739686" y="9958705"/>
                  </a:lnTo>
                  <a:lnTo>
                    <a:pt x="6741845" y="9960229"/>
                  </a:lnTo>
                  <a:lnTo>
                    <a:pt x="6743750" y="9961448"/>
                  </a:lnTo>
                  <a:lnTo>
                    <a:pt x="6756196" y="9984003"/>
                  </a:lnTo>
                  <a:lnTo>
                    <a:pt x="6756831" y="9986137"/>
                  </a:lnTo>
                  <a:lnTo>
                    <a:pt x="6757085" y="9988880"/>
                  </a:lnTo>
                  <a:lnTo>
                    <a:pt x="6757466" y="9991318"/>
                  </a:lnTo>
                  <a:lnTo>
                    <a:pt x="6757720" y="9994061"/>
                  </a:lnTo>
                  <a:lnTo>
                    <a:pt x="6757720" y="9996500"/>
                  </a:lnTo>
                  <a:lnTo>
                    <a:pt x="6757974" y="9999243"/>
                  </a:lnTo>
                  <a:lnTo>
                    <a:pt x="6757974" y="10001681"/>
                  </a:lnTo>
                  <a:lnTo>
                    <a:pt x="6757720" y="10004425"/>
                  </a:lnTo>
                  <a:lnTo>
                    <a:pt x="6757720" y="10006863"/>
                  </a:lnTo>
                  <a:lnTo>
                    <a:pt x="6757466" y="10009301"/>
                  </a:lnTo>
                  <a:lnTo>
                    <a:pt x="6757085" y="10012045"/>
                  </a:lnTo>
                  <a:lnTo>
                    <a:pt x="6756831" y="10014483"/>
                  </a:lnTo>
                  <a:lnTo>
                    <a:pt x="6756196" y="10016921"/>
                  </a:lnTo>
                  <a:lnTo>
                    <a:pt x="6789470" y="10016921"/>
                  </a:lnTo>
                </a:path>
                <a:path w="6883400" h="10017125">
                  <a:moveTo>
                    <a:pt x="6883323" y="9923653"/>
                  </a:moveTo>
                  <a:lnTo>
                    <a:pt x="6883323" y="9956876"/>
                  </a:lnTo>
                  <a:lnTo>
                    <a:pt x="6879894" y="9956266"/>
                  </a:lnTo>
                  <a:lnTo>
                    <a:pt x="6876846" y="9955657"/>
                  </a:lnTo>
                  <a:lnTo>
                    <a:pt x="6873544" y="9955352"/>
                  </a:lnTo>
                  <a:lnTo>
                    <a:pt x="6870242" y="9955047"/>
                  </a:lnTo>
                  <a:lnTo>
                    <a:pt x="6866813" y="9954742"/>
                  </a:lnTo>
                  <a:lnTo>
                    <a:pt x="6863765" y="9954742"/>
                  </a:lnTo>
                  <a:lnTo>
                    <a:pt x="6860463" y="9955047"/>
                  </a:lnTo>
                  <a:lnTo>
                    <a:pt x="6832396" y="9970592"/>
                  </a:lnTo>
                  <a:lnTo>
                    <a:pt x="6829983" y="9973945"/>
                  </a:lnTo>
                  <a:lnTo>
                    <a:pt x="6827570" y="9976993"/>
                  </a:lnTo>
                  <a:lnTo>
                    <a:pt x="6825665" y="9980041"/>
                  </a:lnTo>
                  <a:lnTo>
                    <a:pt x="6818680" y="9997109"/>
                  </a:lnTo>
                  <a:lnTo>
                    <a:pt x="6818680" y="9999853"/>
                  </a:lnTo>
                  <a:lnTo>
                    <a:pt x="6818426" y="10002596"/>
                  </a:lnTo>
                  <a:lnTo>
                    <a:pt x="6818680" y="10005339"/>
                  </a:lnTo>
                  <a:lnTo>
                    <a:pt x="6819315" y="10008082"/>
                  </a:lnTo>
                  <a:lnTo>
                    <a:pt x="6819950" y="10011130"/>
                  </a:lnTo>
                  <a:lnTo>
                    <a:pt x="6820839" y="10013873"/>
                  </a:lnTo>
                  <a:lnTo>
                    <a:pt x="6821982" y="10016921"/>
                  </a:lnTo>
                  <a:lnTo>
                    <a:pt x="6789470" y="10016921"/>
                  </a:lnTo>
                </a:path>
                <a:path w="6883400" h="10017125">
                  <a:moveTo>
                    <a:pt x="6797598" y="9923653"/>
                  </a:moveTo>
                  <a:lnTo>
                    <a:pt x="6797598" y="9932187"/>
                  </a:lnTo>
                  <a:lnTo>
                    <a:pt x="6789470" y="9932187"/>
                  </a:lnTo>
                </a:path>
                <a:path w="6883400" h="10017125">
                  <a:moveTo>
                    <a:pt x="6797598" y="9795637"/>
                  </a:moveTo>
                  <a:lnTo>
                    <a:pt x="6797598" y="9667316"/>
                  </a:lnTo>
                </a:path>
                <a:path w="6883400" h="10017125">
                  <a:moveTo>
                    <a:pt x="6883323" y="9923653"/>
                  </a:moveTo>
                  <a:lnTo>
                    <a:pt x="6883323" y="9888905"/>
                  </a:lnTo>
                  <a:lnTo>
                    <a:pt x="6880910" y="9889820"/>
                  </a:lnTo>
                  <a:lnTo>
                    <a:pt x="6878370" y="9890429"/>
                  </a:lnTo>
                  <a:lnTo>
                    <a:pt x="6875957" y="9890734"/>
                  </a:lnTo>
                  <a:lnTo>
                    <a:pt x="6873290" y="9891344"/>
                  </a:lnTo>
                  <a:lnTo>
                    <a:pt x="6870750" y="9891649"/>
                  </a:lnTo>
                  <a:lnTo>
                    <a:pt x="6868083" y="9891649"/>
                  </a:lnTo>
                  <a:lnTo>
                    <a:pt x="6865670" y="9891953"/>
                  </a:lnTo>
                  <a:lnTo>
                    <a:pt x="6862876" y="9891953"/>
                  </a:lnTo>
                  <a:lnTo>
                    <a:pt x="6860463" y="9891649"/>
                  </a:lnTo>
                  <a:lnTo>
                    <a:pt x="6857669" y="9891649"/>
                  </a:lnTo>
                  <a:lnTo>
                    <a:pt x="6855256" y="9891039"/>
                  </a:lnTo>
                  <a:lnTo>
                    <a:pt x="6852462" y="9890734"/>
                  </a:lnTo>
                  <a:lnTo>
                    <a:pt x="6850049" y="9890125"/>
                  </a:lnTo>
                  <a:lnTo>
                    <a:pt x="6847636" y="9889515"/>
                  </a:lnTo>
                  <a:lnTo>
                    <a:pt x="6845223" y="9888905"/>
                  </a:lnTo>
                  <a:lnTo>
                    <a:pt x="6842810" y="9887991"/>
                  </a:lnTo>
                  <a:lnTo>
                    <a:pt x="6840651" y="9887077"/>
                  </a:lnTo>
                  <a:lnTo>
                    <a:pt x="6838492" y="9885857"/>
                  </a:lnTo>
                  <a:lnTo>
                    <a:pt x="6836333" y="9884638"/>
                  </a:lnTo>
                  <a:lnTo>
                    <a:pt x="6834174" y="9883419"/>
                  </a:lnTo>
                  <a:lnTo>
                    <a:pt x="6832396" y="9881895"/>
                  </a:lnTo>
                  <a:lnTo>
                    <a:pt x="6830618" y="9880676"/>
                  </a:lnTo>
                  <a:lnTo>
                    <a:pt x="6828713" y="9878847"/>
                  </a:lnTo>
                  <a:lnTo>
                    <a:pt x="6827189" y="9877018"/>
                  </a:lnTo>
                  <a:lnTo>
                    <a:pt x="6825665" y="9875189"/>
                  </a:lnTo>
                  <a:lnTo>
                    <a:pt x="6824522" y="9873361"/>
                  </a:lnTo>
                  <a:lnTo>
                    <a:pt x="6823252" y="9871227"/>
                  </a:lnTo>
                  <a:lnTo>
                    <a:pt x="6822363" y="9869093"/>
                  </a:lnTo>
                  <a:lnTo>
                    <a:pt x="6821728" y="9866655"/>
                  </a:lnTo>
                  <a:lnTo>
                    <a:pt x="6820839" y="9864521"/>
                  </a:lnTo>
                  <a:lnTo>
                    <a:pt x="6820458" y="9861778"/>
                  </a:lnTo>
                  <a:lnTo>
                    <a:pt x="6820204" y="9859035"/>
                  </a:lnTo>
                  <a:lnTo>
                    <a:pt x="6820458" y="9856292"/>
                  </a:lnTo>
                  <a:lnTo>
                    <a:pt x="6821093" y="9853853"/>
                  </a:lnTo>
                  <a:lnTo>
                    <a:pt x="6821728" y="9851110"/>
                  </a:lnTo>
                  <a:lnTo>
                    <a:pt x="6822617" y="9848977"/>
                  </a:lnTo>
                  <a:lnTo>
                    <a:pt x="6823506" y="9846538"/>
                  </a:lnTo>
                  <a:lnTo>
                    <a:pt x="6824776" y="9844405"/>
                  </a:lnTo>
                  <a:lnTo>
                    <a:pt x="6826046" y="9842576"/>
                  </a:lnTo>
                  <a:lnTo>
                    <a:pt x="6827189" y="9840747"/>
                  </a:lnTo>
                  <a:lnTo>
                    <a:pt x="6829094" y="9838918"/>
                  </a:lnTo>
                  <a:lnTo>
                    <a:pt x="6830618" y="9837394"/>
                  </a:lnTo>
                  <a:lnTo>
                    <a:pt x="6832396" y="9835870"/>
                  </a:lnTo>
                  <a:lnTo>
                    <a:pt x="6834174" y="9834651"/>
                  </a:lnTo>
                  <a:lnTo>
                    <a:pt x="6836333" y="9833127"/>
                  </a:lnTo>
                  <a:lnTo>
                    <a:pt x="6838492" y="9832213"/>
                  </a:lnTo>
                  <a:lnTo>
                    <a:pt x="6840651" y="9831298"/>
                  </a:lnTo>
                  <a:lnTo>
                    <a:pt x="6842810" y="9830079"/>
                  </a:lnTo>
                  <a:lnTo>
                    <a:pt x="6845223" y="9829469"/>
                  </a:lnTo>
                  <a:lnTo>
                    <a:pt x="6847382" y="9828555"/>
                  </a:lnTo>
                  <a:lnTo>
                    <a:pt x="6849795" y="9827945"/>
                  </a:lnTo>
                  <a:lnTo>
                    <a:pt x="6852208" y="9827641"/>
                  </a:lnTo>
                  <a:lnTo>
                    <a:pt x="6855002" y="9827031"/>
                  </a:lnTo>
                  <a:lnTo>
                    <a:pt x="6857415" y="9826726"/>
                  </a:lnTo>
                  <a:lnTo>
                    <a:pt x="6860082" y="9826726"/>
                  </a:lnTo>
                  <a:lnTo>
                    <a:pt x="6862622" y="9826421"/>
                  </a:lnTo>
                  <a:lnTo>
                    <a:pt x="6865289" y="9826421"/>
                  </a:lnTo>
                  <a:lnTo>
                    <a:pt x="6867702" y="9826421"/>
                  </a:lnTo>
                  <a:lnTo>
                    <a:pt x="6870496" y="9826421"/>
                  </a:lnTo>
                  <a:lnTo>
                    <a:pt x="6872909" y="9826726"/>
                  </a:lnTo>
                  <a:lnTo>
                    <a:pt x="6875703" y="9826726"/>
                  </a:lnTo>
                  <a:lnTo>
                    <a:pt x="6878116" y="9827336"/>
                  </a:lnTo>
                  <a:lnTo>
                    <a:pt x="6880910" y="9827336"/>
                  </a:lnTo>
                  <a:lnTo>
                    <a:pt x="6883323" y="9827945"/>
                  </a:lnTo>
                  <a:lnTo>
                    <a:pt x="6883323" y="9795637"/>
                  </a:lnTo>
                </a:path>
                <a:path w="6883400" h="10017125">
                  <a:moveTo>
                    <a:pt x="304" y="93852"/>
                  </a:moveTo>
                  <a:lnTo>
                    <a:pt x="0" y="126746"/>
                  </a:lnTo>
                  <a:lnTo>
                    <a:pt x="2438" y="126111"/>
                  </a:lnTo>
                  <a:lnTo>
                    <a:pt x="4876" y="125602"/>
                  </a:lnTo>
                  <a:lnTo>
                    <a:pt x="7619" y="124968"/>
                  </a:lnTo>
                  <a:lnTo>
                    <a:pt x="10058" y="124587"/>
                  </a:lnTo>
                  <a:lnTo>
                    <a:pt x="12496" y="124332"/>
                  </a:lnTo>
                  <a:lnTo>
                    <a:pt x="15239" y="124078"/>
                  </a:lnTo>
                  <a:lnTo>
                    <a:pt x="17678" y="124078"/>
                  </a:lnTo>
                  <a:lnTo>
                    <a:pt x="20421" y="124078"/>
                  </a:lnTo>
                  <a:lnTo>
                    <a:pt x="22859" y="124078"/>
                  </a:lnTo>
                  <a:lnTo>
                    <a:pt x="25603" y="124332"/>
                  </a:lnTo>
                  <a:lnTo>
                    <a:pt x="28041" y="124587"/>
                  </a:lnTo>
                  <a:lnTo>
                    <a:pt x="30784" y="125222"/>
                  </a:lnTo>
                  <a:lnTo>
                    <a:pt x="33223" y="125602"/>
                  </a:lnTo>
                  <a:lnTo>
                    <a:pt x="35661" y="126492"/>
                  </a:lnTo>
                  <a:lnTo>
                    <a:pt x="38100" y="127126"/>
                  </a:lnTo>
                  <a:lnTo>
                    <a:pt x="40233" y="128016"/>
                  </a:lnTo>
                  <a:lnTo>
                    <a:pt x="42671" y="128904"/>
                  </a:lnTo>
                  <a:lnTo>
                    <a:pt x="44805" y="129794"/>
                  </a:lnTo>
                  <a:lnTo>
                    <a:pt x="46939" y="131064"/>
                  </a:lnTo>
                  <a:lnTo>
                    <a:pt x="49072" y="132206"/>
                  </a:lnTo>
                  <a:lnTo>
                    <a:pt x="50901" y="133730"/>
                  </a:lnTo>
                  <a:lnTo>
                    <a:pt x="52730" y="135000"/>
                  </a:lnTo>
                  <a:lnTo>
                    <a:pt x="54559" y="136778"/>
                  </a:lnTo>
                  <a:lnTo>
                    <a:pt x="56083" y="138302"/>
                  </a:lnTo>
                  <a:lnTo>
                    <a:pt x="57302" y="140207"/>
                  </a:lnTo>
                  <a:lnTo>
                    <a:pt x="58826" y="142367"/>
                  </a:lnTo>
                  <a:lnTo>
                    <a:pt x="59740" y="144145"/>
                  </a:lnTo>
                  <a:lnTo>
                    <a:pt x="60959" y="146303"/>
                  </a:lnTo>
                  <a:lnTo>
                    <a:pt x="61569" y="148717"/>
                  </a:lnTo>
                  <a:lnTo>
                    <a:pt x="62179" y="150875"/>
                  </a:lnTo>
                  <a:lnTo>
                    <a:pt x="62788" y="153289"/>
                  </a:lnTo>
                  <a:lnTo>
                    <a:pt x="63093" y="156082"/>
                  </a:lnTo>
                  <a:lnTo>
                    <a:pt x="62788" y="158750"/>
                  </a:lnTo>
                  <a:lnTo>
                    <a:pt x="62179" y="161163"/>
                  </a:lnTo>
                  <a:lnTo>
                    <a:pt x="61569" y="163702"/>
                  </a:lnTo>
                  <a:lnTo>
                    <a:pt x="54254" y="175514"/>
                  </a:lnTo>
                  <a:lnTo>
                    <a:pt x="52730" y="177419"/>
                  </a:lnTo>
                  <a:lnTo>
                    <a:pt x="50901" y="178562"/>
                  </a:lnTo>
                  <a:lnTo>
                    <a:pt x="49072" y="180086"/>
                  </a:lnTo>
                  <a:lnTo>
                    <a:pt x="46939" y="181355"/>
                  </a:lnTo>
                  <a:lnTo>
                    <a:pt x="44805" y="182245"/>
                  </a:lnTo>
                  <a:lnTo>
                    <a:pt x="42671" y="183515"/>
                  </a:lnTo>
                  <a:lnTo>
                    <a:pt x="40538" y="184403"/>
                  </a:lnTo>
                  <a:lnTo>
                    <a:pt x="38100" y="185039"/>
                  </a:lnTo>
                  <a:lnTo>
                    <a:pt x="35966" y="185927"/>
                  </a:lnTo>
                  <a:lnTo>
                    <a:pt x="33223" y="186181"/>
                  </a:lnTo>
                  <a:lnTo>
                    <a:pt x="31089" y="186817"/>
                  </a:lnTo>
                  <a:lnTo>
                    <a:pt x="28346" y="187451"/>
                  </a:lnTo>
                  <a:lnTo>
                    <a:pt x="25907" y="187451"/>
                  </a:lnTo>
                  <a:lnTo>
                    <a:pt x="23164" y="187705"/>
                  </a:lnTo>
                  <a:lnTo>
                    <a:pt x="20726" y="188087"/>
                  </a:lnTo>
                  <a:lnTo>
                    <a:pt x="17983" y="188087"/>
                  </a:lnTo>
                  <a:lnTo>
                    <a:pt x="15544" y="188087"/>
                  </a:lnTo>
                  <a:lnTo>
                    <a:pt x="12801" y="188087"/>
                  </a:lnTo>
                  <a:lnTo>
                    <a:pt x="10363" y="187705"/>
                  </a:lnTo>
                  <a:lnTo>
                    <a:pt x="7619" y="187451"/>
                  </a:lnTo>
                  <a:lnTo>
                    <a:pt x="5181" y="187071"/>
                  </a:lnTo>
                  <a:lnTo>
                    <a:pt x="2438" y="186817"/>
                  </a:lnTo>
                  <a:lnTo>
                    <a:pt x="0" y="186563"/>
                  </a:lnTo>
                  <a:lnTo>
                    <a:pt x="304" y="219075"/>
                  </a:lnTo>
                </a:path>
                <a:path w="6883400" h="10017125">
                  <a:moveTo>
                    <a:pt x="85343" y="93852"/>
                  </a:moveTo>
                  <a:lnTo>
                    <a:pt x="85343" y="219075"/>
                  </a:lnTo>
                </a:path>
                <a:path w="6883400" h="10017125">
                  <a:moveTo>
                    <a:pt x="304" y="219075"/>
                  </a:moveTo>
                  <a:lnTo>
                    <a:pt x="0" y="251714"/>
                  </a:lnTo>
                  <a:lnTo>
                    <a:pt x="2438" y="251078"/>
                  </a:lnTo>
                  <a:lnTo>
                    <a:pt x="4876" y="250571"/>
                  </a:lnTo>
                  <a:lnTo>
                    <a:pt x="7619" y="249936"/>
                  </a:lnTo>
                  <a:lnTo>
                    <a:pt x="10058" y="249554"/>
                  </a:lnTo>
                  <a:lnTo>
                    <a:pt x="12496" y="249300"/>
                  </a:lnTo>
                  <a:lnTo>
                    <a:pt x="15239" y="249300"/>
                  </a:lnTo>
                  <a:lnTo>
                    <a:pt x="17678" y="249047"/>
                  </a:lnTo>
                  <a:lnTo>
                    <a:pt x="20421" y="249047"/>
                  </a:lnTo>
                  <a:lnTo>
                    <a:pt x="22859" y="249300"/>
                  </a:lnTo>
                  <a:lnTo>
                    <a:pt x="25603" y="249300"/>
                  </a:lnTo>
                  <a:lnTo>
                    <a:pt x="28041" y="249554"/>
                  </a:lnTo>
                  <a:lnTo>
                    <a:pt x="30784" y="250190"/>
                  </a:lnTo>
                  <a:lnTo>
                    <a:pt x="33223" y="250825"/>
                  </a:lnTo>
                  <a:lnTo>
                    <a:pt x="35661" y="251460"/>
                  </a:lnTo>
                  <a:lnTo>
                    <a:pt x="38100" y="252095"/>
                  </a:lnTo>
                  <a:lnTo>
                    <a:pt x="40233" y="252983"/>
                  </a:lnTo>
                  <a:lnTo>
                    <a:pt x="42671" y="253873"/>
                  </a:lnTo>
                  <a:lnTo>
                    <a:pt x="44805" y="254762"/>
                  </a:lnTo>
                  <a:lnTo>
                    <a:pt x="46939" y="256031"/>
                  </a:lnTo>
                  <a:lnTo>
                    <a:pt x="49072" y="257175"/>
                  </a:lnTo>
                  <a:lnTo>
                    <a:pt x="50901" y="258699"/>
                  </a:lnTo>
                  <a:lnTo>
                    <a:pt x="52730" y="260223"/>
                  </a:lnTo>
                  <a:lnTo>
                    <a:pt x="54559" y="261747"/>
                  </a:lnTo>
                  <a:lnTo>
                    <a:pt x="56083" y="263271"/>
                  </a:lnTo>
                  <a:lnTo>
                    <a:pt x="57302" y="265175"/>
                  </a:lnTo>
                  <a:lnTo>
                    <a:pt x="58826" y="267335"/>
                  </a:lnTo>
                  <a:lnTo>
                    <a:pt x="59740" y="269113"/>
                  </a:lnTo>
                  <a:lnTo>
                    <a:pt x="60959" y="271272"/>
                  </a:lnTo>
                  <a:lnTo>
                    <a:pt x="61569" y="273685"/>
                  </a:lnTo>
                  <a:lnTo>
                    <a:pt x="62179" y="275844"/>
                  </a:lnTo>
                  <a:lnTo>
                    <a:pt x="62788" y="278511"/>
                  </a:lnTo>
                  <a:lnTo>
                    <a:pt x="63093" y="281050"/>
                  </a:lnTo>
                  <a:lnTo>
                    <a:pt x="62788" y="283718"/>
                  </a:lnTo>
                  <a:lnTo>
                    <a:pt x="62179" y="286130"/>
                  </a:lnTo>
                  <a:lnTo>
                    <a:pt x="61569" y="288671"/>
                  </a:lnTo>
                  <a:lnTo>
                    <a:pt x="55778" y="298957"/>
                  </a:lnTo>
                  <a:lnTo>
                    <a:pt x="54254" y="300863"/>
                  </a:lnTo>
                  <a:lnTo>
                    <a:pt x="38100" y="310006"/>
                  </a:lnTo>
                  <a:lnTo>
                    <a:pt x="35966" y="310896"/>
                  </a:lnTo>
                  <a:lnTo>
                    <a:pt x="33223" y="311530"/>
                  </a:lnTo>
                  <a:lnTo>
                    <a:pt x="31089" y="311785"/>
                  </a:lnTo>
                  <a:lnTo>
                    <a:pt x="28346" y="312420"/>
                  </a:lnTo>
                  <a:lnTo>
                    <a:pt x="25907" y="312674"/>
                  </a:lnTo>
                  <a:lnTo>
                    <a:pt x="23164" y="312674"/>
                  </a:lnTo>
                  <a:lnTo>
                    <a:pt x="20726" y="313054"/>
                  </a:lnTo>
                  <a:lnTo>
                    <a:pt x="17983" y="313054"/>
                  </a:lnTo>
                  <a:lnTo>
                    <a:pt x="15544" y="313054"/>
                  </a:lnTo>
                  <a:lnTo>
                    <a:pt x="12801" y="313054"/>
                  </a:lnTo>
                  <a:lnTo>
                    <a:pt x="10363" y="312674"/>
                  </a:lnTo>
                  <a:lnTo>
                    <a:pt x="7619" y="312674"/>
                  </a:lnTo>
                  <a:lnTo>
                    <a:pt x="5181" y="312039"/>
                  </a:lnTo>
                  <a:lnTo>
                    <a:pt x="2438" y="311785"/>
                  </a:lnTo>
                  <a:lnTo>
                    <a:pt x="0" y="311530"/>
                  </a:lnTo>
                  <a:lnTo>
                    <a:pt x="304" y="344043"/>
                  </a:lnTo>
                </a:path>
                <a:path w="6883400" h="10017125">
                  <a:moveTo>
                    <a:pt x="85343" y="219075"/>
                  </a:moveTo>
                  <a:lnTo>
                    <a:pt x="85343" y="344043"/>
                  </a:lnTo>
                </a:path>
                <a:path w="6883400" h="10017125">
                  <a:moveTo>
                    <a:pt x="304" y="344043"/>
                  </a:moveTo>
                  <a:lnTo>
                    <a:pt x="0" y="376681"/>
                  </a:lnTo>
                  <a:lnTo>
                    <a:pt x="2438" y="376047"/>
                  </a:lnTo>
                  <a:lnTo>
                    <a:pt x="4876" y="375539"/>
                  </a:lnTo>
                  <a:lnTo>
                    <a:pt x="7619" y="375157"/>
                  </a:lnTo>
                  <a:lnTo>
                    <a:pt x="10058" y="374523"/>
                  </a:lnTo>
                  <a:lnTo>
                    <a:pt x="12496" y="374269"/>
                  </a:lnTo>
                  <a:lnTo>
                    <a:pt x="15239" y="374269"/>
                  </a:lnTo>
                  <a:lnTo>
                    <a:pt x="17678" y="374015"/>
                  </a:lnTo>
                  <a:lnTo>
                    <a:pt x="20421" y="374015"/>
                  </a:lnTo>
                  <a:lnTo>
                    <a:pt x="22859" y="374269"/>
                  </a:lnTo>
                  <a:lnTo>
                    <a:pt x="25603" y="374269"/>
                  </a:lnTo>
                  <a:lnTo>
                    <a:pt x="28041" y="374903"/>
                  </a:lnTo>
                  <a:lnTo>
                    <a:pt x="30784" y="375157"/>
                  </a:lnTo>
                  <a:lnTo>
                    <a:pt x="33223" y="375793"/>
                  </a:lnTo>
                  <a:lnTo>
                    <a:pt x="35661" y="376427"/>
                  </a:lnTo>
                  <a:lnTo>
                    <a:pt x="38100" y="377063"/>
                  </a:lnTo>
                  <a:lnTo>
                    <a:pt x="40233" y="377951"/>
                  </a:lnTo>
                  <a:lnTo>
                    <a:pt x="42671" y="378841"/>
                  </a:lnTo>
                  <a:lnTo>
                    <a:pt x="44805" y="379729"/>
                  </a:lnTo>
                  <a:lnTo>
                    <a:pt x="46939" y="381000"/>
                  </a:lnTo>
                  <a:lnTo>
                    <a:pt x="49072" y="382143"/>
                  </a:lnTo>
                  <a:lnTo>
                    <a:pt x="50901" y="383667"/>
                  </a:lnTo>
                  <a:lnTo>
                    <a:pt x="52730" y="385191"/>
                  </a:lnTo>
                  <a:lnTo>
                    <a:pt x="54559" y="386715"/>
                  </a:lnTo>
                  <a:lnTo>
                    <a:pt x="56083" y="388239"/>
                  </a:lnTo>
                  <a:lnTo>
                    <a:pt x="57302" y="390144"/>
                  </a:lnTo>
                  <a:lnTo>
                    <a:pt x="58826" y="392302"/>
                  </a:lnTo>
                  <a:lnTo>
                    <a:pt x="59740" y="394080"/>
                  </a:lnTo>
                  <a:lnTo>
                    <a:pt x="60959" y="396240"/>
                  </a:lnTo>
                  <a:lnTo>
                    <a:pt x="61569" y="398652"/>
                  </a:lnTo>
                  <a:lnTo>
                    <a:pt x="62179" y="400812"/>
                  </a:lnTo>
                  <a:lnTo>
                    <a:pt x="62788" y="403478"/>
                  </a:lnTo>
                  <a:lnTo>
                    <a:pt x="63093" y="406019"/>
                  </a:lnTo>
                  <a:lnTo>
                    <a:pt x="62788" y="408686"/>
                  </a:lnTo>
                  <a:lnTo>
                    <a:pt x="62179" y="411099"/>
                  </a:lnTo>
                  <a:lnTo>
                    <a:pt x="61569" y="413639"/>
                  </a:lnTo>
                  <a:lnTo>
                    <a:pt x="55778" y="423925"/>
                  </a:lnTo>
                  <a:lnTo>
                    <a:pt x="54254" y="425830"/>
                  </a:lnTo>
                  <a:lnTo>
                    <a:pt x="38100" y="434975"/>
                  </a:lnTo>
                  <a:lnTo>
                    <a:pt x="35966" y="435864"/>
                  </a:lnTo>
                  <a:lnTo>
                    <a:pt x="33223" y="436499"/>
                  </a:lnTo>
                  <a:lnTo>
                    <a:pt x="31089" y="436752"/>
                  </a:lnTo>
                  <a:lnTo>
                    <a:pt x="28346" y="437388"/>
                  </a:lnTo>
                  <a:lnTo>
                    <a:pt x="25907" y="437642"/>
                  </a:lnTo>
                  <a:lnTo>
                    <a:pt x="23164" y="437642"/>
                  </a:lnTo>
                  <a:lnTo>
                    <a:pt x="20726" y="438023"/>
                  </a:lnTo>
                  <a:lnTo>
                    <a:pt x="17983" y="438023"/>
                  </a:lnTo>
                  <a:lnTo>
                    <a:pt x="15544" y="438023"/>
                  </a:lnTo>
                  <a:lnTo>
                    <a:pt x="12801" y="438023"/>
                  </a:lnTo>
                  <a:lnTo>
                    <a:pt x="10363" y="437642"/>
                  </a:lnTo>
                  <a:lnTo>
                    <a:pt x="7619" y="437642"/>
                  </a:lnTo>
                  <a:lnTo>
                    <a:pt x="5181" y="437388"/>
                  </a:lnTo>
                  <a:lnTo>
                    <a:pt x="2438" y="437006"/>
                  </a:lnTo>
                  <a:lnTo>
                    <a:pt x="0" y="436499"/>
                  </a:lnTo>
                  <a:lnTo>
                    <a:pt x="304" y="469011"/>
                  </a:lnTo>
                </a:path>
                <a:path w="6883400" h="10017125">
                  <a:moveTo>
                    <a:pt x="85343" y="344043"/>
                  </a:moveTo>
                  <a:lnTo>
                    <a:pt x="85343" y="469011"/>
                  </a:lnTo>
                </a:path>
                <a:path w="6883400" h="10017125">
                  <a:moveTo>
                    <a:pt x="304" y="469011"/>
                  </a:moveTo>
                  <a:lnTo>
                    <a:pt x="0" y="501650"/>
                  </a:lnTo>
                  <a:lnTo>
                    <a:pt x="2438" y="501015"/>
                  </a:lnTo>
                  <a:lnTo>
                    <a:pt x="4876" y="500506"/>
                  </a:lnTo>
                  <a:lnTo>
                    <a:pt x="7619" y="500125"/>
                  </a:lnTo>
                  <a:lnTo>
                    <a:pt x="10058" y="499491"/>
                  </a:lnTo>
                  <a:lnTo>
                    <a:pt x="12496" y="499237"/>
                  </a:lnTo>
                  <a:lnTo>
                    <a:pt x="15239" y="499237"/>
                  </a:lnTo>
                  <a:lnTo>
                    <a:pt x="17678" y="498982"/>
                  </a:lnTo>
                  <a:lnTo>
                    <a:pt x="20421" y="498982"/>
                  </a:lnTo>
                  <a:lnTo>
                    <a:pt x="22859" y="499237"/>
                  </a:lnTo>
                  <a:lnTo>
                    <a:pt x="25603" y="499237"/>
                  </a:lnTo>
                  <a:lnTo>
                    <a:pt x="28041" y="499872"/>
                  </a:lnTo>
                  <a:lnTo>
                    <a:pt x="30784" y="500125"/>
                  </a:lnTo>
                  <a:lnTo>
                    <a:pt x="33223" y="500761"/>
                  </a:lnTo>
                  <a:lnTo>
                    <a:pt x="35661" y="501396"/>
                  </a:lnTo>
                  <a:lnTo>
                    <a:pt x="38100" y="502030"/>
                  </a:lnTo>
                  <a:lnTo>
                    <a:pt x="40233" y="502920"/>
                  </a:lnTo>
                  <a:lnTo>
                    <a:pt x="42671" y="503808"/>
                  </a:lnTo>
                  <a:lnTo>
                    <a:pt x="44805" y="504698"/>
                  </a:lnTo>
                  <a:lnTo>
                    <a:pt x="46939" y="505968"/>
                  </a:lnTo>
                  <a:lnTo>
                    <a:pt x="49072" y="507111"/>
                  </a:lnTo>
                  <a:lnTo>
                    <a:pt x="50901" y="508635"/>
                  </a:lnTo>
                  <a:lnTo>
                    <a:pt x="52730" y="510158"/>
                  </a:lnTo>
                  <a:lnTo>
                    <a:pt x="54559" y="511682"/>
                  </a:lnTo>
                  <a:lnTo>
                    <a:pt x="56083" y="513588"/>
                  </a:lnTo>
                  <a:lnTo>
                    <a:pt x="57302" y="515112"/>
                  </a:lnTo>
                  <a:lnTo>
                    <a:pt x="58826" y="517271"/>
                  </a:lnTo>
                  <a:lnTo>
                    <a:pt x="63093" y="530987"/>
                  </a:lnTo>
                  <a:lnTo>
                    <a:pt x="62788" y="533653"/>
                  </a:lnTo>
                  <a:lnTo>
                    <a:pt x="62179" y="536067"/>
                  </a:lnTo>
                  <a:lnTo>
                    <a:pt x="61569" y="538606"/>
                  </a:lnTo>
                  <a:lnTo>
                    <a:pt x="54254" y="550799"/>
                  </a:lnTo>
                  <a:lnTo>
                    <a:pt x="52730" y="552323"/>
                  </a:lnTo>
                  <a:lnTo>
                    <a:pt x="38100" y="559943"/>
                  </a:lnTo>
                  <a:lnTo>
                    <a:pt x="35966" y="560831"/>
                  </a:lnTo>
                  <a:lnTo>
                    <a:pt x="33223" y="561467"/>
                  </a:lnTo>
                  <a:lnTo>
                    <a:pt x="31089" y="561721"/>
                  </a:lnTo>
                  <a:lnTo>
                    <a:pt x="28346" y="562355"/>
                  </a:lnTo>
                  <a:lnTo>
                    <a:pt x="25907" y="562610"/>
                  </a:lnTo>
                  <a:lnTo>
                    <a:pt x="23164" y="562610"/>
                  </a:lnTo>
                  <a:lnTo>
                    <a:pt x="20726" y="562991"/>
                  </a:lnTo>
                  <a:lnTo>
                    <a:pt x="17983" y="562991"/>
                  </a:lnTo>
                  <a:lnTo>
                    <a:pt x="15544" y="562991"/>
                  </a:lnTo>
                  <a:lnTo>
                    <a:pt x="12801" y="562991"/>
                  </a:lnTo>
                  <a:lnTo>
                    <a:pt x="10363" y="562610"/>
                  </a:lnTo>
                  <a:lnTo>
                    <a:pt x="7619" y="562610"/>
                  </a:lnTo>
                  <a:lnTo>
                    <a:pt x="5181" y="562355"/>
                  </a:lnTo>
                  <a:lnTo>
                    <a:pt x="2438" y="561975"/>
                  </a:lnTo>
                  <a:lnTo>
                    <a:pt x="0" y="561467"/>
                  </a:lnTo>
                  <a:lnTo>
                    <a:pt x="304" y="593978"/>
                  </a:lnTo>
                </a:path>
                <a:path w="6883400" h="10017125">
                  <a:moveTo>
                    <a:pt x="85343" y="469011"/>
                  </a:moveTo>
                  <a:lnTo>
                    <a:pt x="85343" y="593978"/>
                  </a:lnTo>
                </a:path>
                <a:path w="6883400" h="10017125">
                  <a:moveTo>
                    <a:pt x="304" y="593978"/>
                  </a:moveTo>
                  <a:lnTo>
                    <a:pt x="0" y="626999"/>
                  </a:lnTo>
                  <a:lnTo>
                    <a:pt x="2438" y="625982"/>
                  </a:lnTo>
                  <a:lnTo>
                    <a:pt x="4876" y="625475"/>
                  </a:lnTo>
                  <a:lnTo>
                    <a:pt x="7619" y="625094"/>
                  </a:lnTo>
                  <a:lnTo>
                    <a:pt x="10058" y="624458"/>
                  </a:lnTo>
                  <a:lnTo>
                    <a:pt x="12496" y="624458"/>
                  </a:lnTo>
                  <a:lnTo>
                    <a:pt x="15239" y="624204"/>
                  </a:lnTo>
                  <a:lnTo>
                    <a:pt x="17678" y="624204"/>
                  </a:lnTo>
                  <a:lnTo>
                    <a:pt x="20421" y="624204"/>
                  </a:lnTo>
                  <a:lnTo>
                    <a:pt x="22859" y="624204"/>
                  </a:lnTo>
                  <a:lnTo>
                    <a:pt x="25603" y="624458"/>
                  </a:lnTo>
                  <a:lnTo>
                    <a:pt x="28041" y="624840"/>
                  </a:lnTo>
                  <a:lnTo>
                    <a:pt x="30784" y="625094"/>
                  </a:lnTo>
                  <a:lnTo>
                    <a:pt x="33223" y="625728"/>
                  </a:lnTo>
                  <a:lnTo>
                    <a:pt x="35661" y="626364"/>
                  </a:lnTo>
                  <a:lnTo>
                    <a:pt x="38100" y="626999"/>
                  </a:lnTo>
                  <a:lnTo>
                    <a:pt x="40233" y="627888"/>
                  </a:lnTo>
                  <a:lnTo>
                    <a:pt x="42671" y="628776"/>
                  </a:lnTo>
                  <a:lnTo>
                    <a:pt x="44805" y="630047"/>
                  </a:lnTo>
                  <a:lnTo>
                    <a:pt x="46939" y="631190"/>
                  </a:lnTo>
                  <a:lnTo>
                    <a:pt x="49072" y="632460"/>
                  </a:lnTo>
                  <a:lnTo>
                    <a:pt x="50901" y="633602"/>
                  </a:lnTo>
                  <a:lnTo>
                    <a:pt x="52730" y="635126"/>
                  </a:lnTo>
                  <a:lnTo>
                    <a:pt x="54559" y="636651"/>
                  </a:lnTo>
                  <a:lnTo>
                    <a:pt x="56083" y="638555"/>
                  </a:lnTo>
                  <a:lnTo>
                    <a:pt x="57302" y="640333"/>
                  </a:lnTo>
                  <a:lnTo>
                    <a:pt x="58826" y="642239"/>
                  </a:lnTo>
                  <a:lnTo>
                    <a:pt x="59740" y="644271"/>
                  </a:lnTo>
                  <a:lnTo>
                    <a:pt x="60959" y="646429"/>
                  </a:lnTo>
                  <a:lnTo>
                    <a:pt x="61569" y="648589"/>
                  </a:lnTo>
                  <a:lnTo>
                    <a:pt x="62179" y="651001"/>
                  </a:lnTo>
                  <a:lnTo>
                    <a:pt x="62788" y="653415"/>
                  </a:lnTo>
                  <a:lnTo>
                    <a:pt x="63093" y="655954"/>
                  </a:lnTo>
                  <a:lnTo>
                    <a:pt x="54254" y="675767"/>
                  </a:lnTo>
                  <a:lnTo>
                    <a:pt x="52730" y="677291"/>
                  </a:lnTo>
                  <a:lnTo>
                    <a:pt x="31089" y="686689"/>
                  </a:lnTo>
                  <a:lnTo>
                    <a:pt x="28346" y="687324"/>
                  </a:lnTo>
                  <a:lnTo>
                    <a:pt x="25907" y="687577"/>
                  </a:lnTo>
                  <a:lnTo>
                    <a:pt x="23164" y="687958"/>
                  </a:lnTo>
                  <a:lnTo>
                    <a:pt x="20726" y="687958"/>
                  </a:lnTo>
                  <a:lnTo>
                    <a:pt x="17983" y="687958"/>
                  </a:lnTo>
                  <a:lnTo>
                    <a:pt x="15544" y="687958"/>
                  </a:lnTo>
                  <a:lnTo>
                    <a:pt x="12801" y="687958"/>
                  </a:lnTo>
                  <a:lnTo>
                    <a:pt x="10363" y="687958"/>
                  </a:lnTo>
                  <a:lnTo>
                    <a:pt x="7619" y="687577"/>
                  </a:lnTo>
                  <a:lnTo>
                    <a:pt x="5181" y="687324"/>
                  </a:lnTo>
                  <a:lnTo>
                    <a:pt x="2438" y="686943"/>
                  </a:lnTo>
                  <a:lnTo>
                    <a:pt x="0" y="686435"/>
                  </a:lnTo>
                  <a:lnTo>
                    <a:pt x="304" y="718947"/>
                  </a:lnTo>
                </a:path>
                <a:path w="6883400" h="10017125">
                  <a:moveTo>
                    <a:pt x="85343" y="593978"/>
                  </a:moveTo>
                  <a:lnTo>
                    <a:pt x="85343" y="718947"/>
                  </a:lnTo>
                </a:path>
                <a:path w="6883400" h="10017125">
                  <a:moveTo>
                    <a:pt x="304" y="718947"/>
                  </a:moveTo>
                  <a:lnTo>
                    <a:pt x="0" y="751967"/>
                  </a:lnTo>
                  <a:lnTo>
                    <a:pt x="2438" y="751331"/>
                  </a:lnTo>
                  <a:lnTo>
                    <a:pt x="4876" y="750443"/>
                  </a:lnTo>
                  <a:lnTo>
                    <a:pt x="7619" y="750062"/>
                  </a:lnTo>
                  <a:lnTo>
                    <a:pt x="10058" y="749807"/>
                  </a:lnTo>
                  <a:lnTo>
                    <a:pt x="12496" y="749426"/>
                  </a:lnTo>
                  <a:lnTo>
                    <a:pt x="15239" y="749173"/>
                  </a:lnTo>
                  <a:lnTo>
                    <a:pt x="17678" y="749173"/>
                  </a:lnTo>
                  <a:lnTo>
                    <a:pt x="20421" y="749173"/>
                  </a:lnTo>
                  <a:lnTo>
                    <a:pt x="22859" y="749173"/>
                  </a:lnTo>
                  <a:lnTo>
                    <a:pt x="25603" y="749426"/>
                  </a:lnTo>
                  <a:lnTo>
                    <a:pt x="28041" y="749807"/>
                  </a:lnTo>
                  <a:lnTo>
                    <a:pt x="30784" y="750062"/>
                  </a:lnTo>
                  <a:lnTo>
                    <a:pt x="33223" y="750697"/>
                  </a:lnTo>
                  <a:lnTo>
                    <a:pt x="35661" y="751331"/>
                  </a:lnTo>
                  <a:lnTo>
                    <a:pt x="38100" y="751967"/>
                  </a:lnTo>
                  <a:lnTo>
                    <a:pt x="40233" y="752855"/>
                  </a:lnTo>
                  <a:lnTo>
                    <a:pt x="42671" y="753745"/>
                  </a:lnTo>
                  <a:lnTo>
                    <a:pt x="44805" y="755015"/>
                  </a:lnTo>
                  <a:lnTo>
                    <a:pt x="46939" y="756157"/>
                  </a:lnTo>
                  <a:lnTo>
                    <a:pt x="49072" y="757427"/>
                  </a:lnTo>
                  <a:lnTo>
                    <a:pt x="50901" y="758571"/>
                  </a:lnTo>
                  <a:lnTo>
                    <a:pt x="52730" y="760095"/>
                  </a:lnTo>
                  <a:lnTo>
                    <a:pt x="54559" y="761619"/>
                  </a:lnTo>
                  <a:lnTo>
                    <a:pt x="56083" y="763524"/>
                  </a:lnTo>
                  <a:lnTo>
                    <a:pt x="57302" y="765301"/>
                  </a:lnTo>
                  <a:lnTo>
                    <a:pt x="58826" y="767206"/>
                  </a:lnTo>
                  <a:lnTo>
                    <a:pt x="59740" y="769239"/>
                  </a:lnTo>
                  <a:lnTo>
                    <a:pt x="60959" y="771398"/>
                  </a:lnTo>
                  <a:lnTo>
                    <a:pt x="61569" y="773556"/>
                  </a:lnTo>
                  <a:lnTo>
                    <a:pt x="62179" y="775970"/>
                  </a:lnTo>
                  <a:lnTo>
                    <a:pt x="62788" y="778382"/>
                  </a:lnTo>
                  <a:lnTo>
                    <a:pt x="63093" y="780923"/>
                  </a:lnTo>
                  <a:lnTo>
                    <a:pt x="62788" y="783590"/>
                  </a:lnTo>
                  <a:lnTo>
                    <a:pt x="62179" y="786383"/>
                  </a:lnTo>
                  <a:lnTo>
                    <a:pt x="61569" y="788797"/>
                  </a:lnTo>
                  <a:lnTo>
                    <a:pt x="60655" y="790955"/>
                  </a:lnTo>
                  <a:lnTo>
                    <a:pt x="59740" y="793369"/>
                  </a:lnTo>
                  <a:lnTo>
                    <a:pt x="58521" y="795147"/>
                  </a:lnTo>
                  <a:lnTo>
                    <a:pt x="57302" y="797305"/>
                  </a:lnTo>
                  <a:lnTo>
                    <a:pt x="55778" y="799211"/>
                  </a:lnTo>
                  <a:lnTo>
                    <a:pt x="33223" y="811402"/>
                  </a:lnTo>
                  <a:lnTo>
                    <a:pt x="31089" y="811911"/>
                  </a:lnTo>
                  <a:lnTo>
                    <a:pt x="28346" y="812292"/>
                  </a:lnTo>
                  <a:lnTo>
                    <a:pt x="25907" y="812546"/>
                  </a:lnTo>
                  <a:lnTo>
                    <a:pt x="23164" y="812926"/>
                  </a:lnTo>
                  <a:lnTo>
                    <a:pt x="20726" y="812926"/>
                  </a:lnTo>
                  <a:lnTo>
                    <a:pt x="17983" y="813180"/>
                  </a:lnTo>
                  <a:lnTo>
                    <a:pt x="15544" y="813180"/>
                  </a:lnTo>
                  <a:lnTo>
                    <a:pt x="12801" y="812926"/>
                  </a:lnTo>
                  <a:lnTo>
                    <a:pt x="10363" y="812926"/>
                  </a:lnTo>
                  <a:lnTo>
                    <a:pt x="7619" y="812546"/>
                  </a:lnTo>
                  <a:lnTo>
                    <a:pt x="5181" y="812292"/>
                  </a:lnTo>
                  <a:lnTo>
                    <a:pt x="2438" y="811911"/>
                  </a:lnTo>
                  <a:lnTo>
                    <a:pt x="0" y="811402"/>
                  </a:lnTo>
                  <a:lnTo>
                    <a:pt x="304" y="843915"/>
                  </a:lnTo>
                </a:path>
                <a:path w="6883400" h="10017125">
                  <a:moveTo>
                    <a:pt x="85343" y="718947"/>
                  </a:moveTo>
                  <a:lnTo>
                    <a:pt x="85343" y="843915"/>
                  </a:lnTo>
                </a:path>
                <a:path w="6883400" h="10017125">
                  <a:moveTo>
                    <a:pt x="304" y="843915"/>
                  </a:moveTo>
                  <a:lnTo>
                    <a:pt x="0" y="876935"/>
                  </a:lnTo>
                  <a:lnTo>
                    <a:pt x="2438" y="876300"/>
                  </a:lnTo>
                  <a:lnTo>
                    <a:pt x="4876" y="875665"/>
                  </a:lnTo>
                  <a:lnTo>
                    <a:pt x="7619" y="875029"/>
                  </a:lnTo>
                  <a:lnTo>
                    <a:pt x="10058" y="874776"/>
                  </a:lnTo>
                  <a:lnTo>
                    <a:pt x="12496" y="874395"/>
                  </a:lnTo>
                  <a:lnTo>
                    <a:pt x="15239" y="874141"/>
                  </a:lnTo>
                  <a:lnTo>
                    <a:pt x="17678" y="874141"/>
                  </a:lnTo>
                  <a:lnTo>
                    <a:pt x="20421" y="874141"/>
                  </a:lnTo>
                  <a:lnTo>
                    <a:pt x="22859" y="874141"/>
                  </a:lnTo>
                  <a:lnTo>
                    <a:pt x="25603" y="874395"/>
                  </a:lnTo>
                  <a:lnTo>
                    <a:pt x="28041" y="874776"/>
                  </a:lnTo>
                  <a:lnTo>
                    <a:pt x="30784" y="875029"/>
                  </a:lnTo>
                  <a:lnTo>
                    <a:pt x="33223" y="875665"/>
                  </a:lnTo>
                  <a:lnTo>
                    <a:pt x="35661" y="876300"/>
                  </a:lnTo>
                  <a:lnTo>
                    <a:pt x="38100" y="876935"/>
                  </a:lnTo>
                  <a:lnTo>
                    <a:pt x="40233" y="877824"/>
                  </a:lnTo>
                  <a:lnTo>
                    <a:pt x="42671" y="878713"/>
                  </a:lnTo>
                  <a:lnTo>
                    <a:pt x="44805" y="879982"/>
                  </a:lnTo>
                  <a:lnTo>
                    <a:pt x="46939" y="881126"/>
                  </a:lnTo>
                  <a:lnTo>
                    <a:pt x="49072" y="882396"/>
                  </a:lnTo>
                  <a:lnTo>
                    <a:pt x="50901" y="883539"/>
                  </a:lnTo>
                  <a:lnTo>
                    <a:pt x="52730" y="885063"/>
                  </a:lnTo>
                  <a:lnTo>
                    <a:pt x="54559" y="886587"/>
                  </a:lnTo>
                  <a:lnTo>
                    <a:pt x="56083" y="888492"/>
                  </a:lnTo>
                  <a:lnTo>
                    <a:pt x="57302" y="890270"/>
                  </a:lnTo>
                  <a:lnTo>
                    <a:pt x="58826" y="892175"/>
                  </a:lnTo>
                  <a:lnTo>
                    <a:pt x="59740" y="894206"/>
                  </a:lnTo>
                  <a:lnTo>
                    <a:pt x="60959" y="896366"/>
                  </a:lnTo>
                  <a:lnTo>
                    <a:pt x="61569" y="898525"/>
                  </a:lnTo>
                  <a:lnTo>
                    <a:pt x="62179" y="900938"/>
                  </a:lnTo>
                  <a:lnTo>
                    <a:pt x="62788" y="903351"/>
                  </a:lnTo>
                  <a:lnTo>
                    <a:pt x="63093" y="905891"/>
                  </a:lnTo>
                  <a:lnTo>
                    <a:pt x="62788" y="908557"/>
                  </a:lnTo>
                  <a:lnTo>
                    <a:pt x="62179" y="911351"/>
                  </a:lnTo>
                  <a:lnTo>
                    <a:pt x="54254" y="925702"/>
                  </a:lnTo>
                  <a:lnTo>
                    <a:pt x="52730" y="927226"/>
                  </a:lnTo>
                  <a:lnTo>
                    <a:pt x="33223" y="936371"/>
                  </a:lnTo>
                  <a:lnTo>
                    <a:pt x="31089" y="936878"/>
                  </a:lnTo>
                  <a:lnTo>
                    <a:pt x="28346" y="937260"/>
                  </a:lnTo>
                  <a:lnTo>
                    <a:pt x="25907" y="937514"/>
                  </a:lnTo>
                  <a:lnTo>
                    <a:pt x="23164" y="937895"/>
                  </a:lnTo>
                  <a:lnTo>
                    <a:pt x="20726" y="937895"/>
                  </a:lnTo>
                  <a:lnTo>
                    <a:pt x="17983" y="938149"/>
                  </a:lnTo>
                  <a:lnTo>
                    <a:pt x="15544" y="938149"/>
                  </a:lnTo>
                  <a:lnTo>
                    <a:pt x="12801" y="937895"/>
                  </a:lnTo>
                  <a:lnTo>
                    <a:pt x="10363" y="937895"/>
                  </a:lnTo>
                  <a:lnTo>
                    <a:pt x="7619" y="937514"/>
                  </a:lnTo>
                  <a:lnTo>
                    <a:pt x="5181" y="937260"/>
                  </a:lnTo>
                  <a:lnTo>
                    <a:pt x="2438" y="936878"/>
                  </a:lnTo>
                  <a:lnTo>
                    <a:pt x="0" y="936371"/>
                  </a:lnTo>
                  <a:lnTo>
                    <a:pt x="304" y="968882"/>
                  </a:lnTo>
                </a:path>
                <a:path w="6883400" h="10017125">
                  <a:moveTo>
                    <a:pt x="85343" y="843915"/>
                  </a:moveTo>
                  <a:lnTo>
                    <a:pt x="85343" y="968882"/>
                  </a:lnTo>
                </a:path>
                <a:path w="6883400" h="10017125">
                  <a:moveTo>
                    <a:pt x="304" y="968882"/>
                  </a:moveTo>
                  <a:lnTo>
                    <a:pt x="0" y="1001902"/>
                  </a:lnTo>
                  <a:lnTo>
                    <a:pt x="2438" y="1001268"/>
                  </a:lnTo>
                  <a:lnTo>
                    <a:pt x="4876" y="1000632"/>
                  </a:lnTo>
                  <a:lnTo>
                    <a:pt x="7619" y="999998"/>
                  </a:lnTo>
                  <a:lnTo>
                    <a:pt x="10058" y="999744"/>
                  </a:lnTo>
                  <a:lnTo>
                    <a:pt x="12496" y="999363"/>
                  </a:lnTo>
                  <a:lnTo>
                    <a:pt x="15239" y="999108"/>
                  </a:lnTo>
                  <a:lnTo>
                    <a:pt x="17678" y="999108"/>
                  </a:lnTo>
                  <a:lnTo>
                    <a:pt x="20421" y="999108"/>
                  </a:lnTo>
                  <a:lnTo>
                    <a:pt x="22859" y="999108"/>
                  </a:lnTo>
                  <a:lnTo>
                    <a:pt x="25603" y="999363"/>
                  </a:lnTo>
                  <a:lnTo>
                    <a:pt x="28041" y="999744"/>
                  </a:lnTo>
                  <a:lnTo>
                    <a:pt x="30784" y="999998"/>
                  </a:lnTo>
                  <a:lnTo>
                    <a:pt x="33223" y="1000632"/>
                  </a:lnTo>
                  <a:lnTo>
                    <a:pt x="35661" y="1001268"/>
                  </a:lnTo>
                  <a:lnTo>
                    <a:pt x="38100" y="1002156"/>
                  </a:lnTo>
                  <a:lnTo>
                    <a:pt x="40233" y="1002792"/>
                  </a:lnTo>
                  <a:lnTo>
                    <a:pt x="42671" y="1003680"/>
                  </a:lnTo>
                  <a:lnTo>
                    <a:pt x="44805" y="1004951"/>
                  </a:lnTo>
                  <a:lnTo>
                    <a:pt x="46939" y="1006094"/>
                  </a:lnTo>
                  <a:lnTo>
                    <a:pt x="49072" y="1007364"/>
                  </a:lnTo>
                  <a:lnTo>
                    <a:pt x="50901" y="1008888"/>
                  </a:lnTo>
                  <a:lnTo>
                    <a:pt x="52730" y="1010030"/>
                  </a:lnTo>
                  <a:lnTo>
                    <a:pt x="54559" y="1011554"/>
                  </a:lnTo>
                  <a:lnTo>
                    <a:pt x="56083" y="1013460"/>
                  </a:lnTo>
                  <a:lnTo>
                    <a:pt x="57302" y="1015238"/>
                  </a:lnTo>
                  <a:lnTo>
                    <a:pt x="58826" y="1017143"/>
                  </a:lnTo>
                  <a:lnTo>
                    <a:pt x="59740" y="1019175"/>
                  </a:lnTo>
                  <a:lnTo>
                    <a:pt x="60959" y="1021333"/>
                  </a:lnTo>
                  <a:lnTo>
                    <a:pt x="61569" y="1023493"/>
                  </a:lnTo>
                  <a:lnTo>
                    <a:pt x="62179" y="1025905"/>
                  </a:lnTo>
                  <a:lnTo>
                    <a:pt x="62788" y="1028319"/>
                  </a:lnTo>
                  <a:lnTo>
                    <a:pt x="63093" y="1031113"/>
                  </a:lnTo>
                  <a:lnTo>
                    <a:pt x="54254" y="1050671"/>
                  </a:lnTo>
                  <a:lnTo>
                    <a:pt x="52730" y="1052449"/>
                  </a:lnTo>
                  <a:lnTo>
                    <a:pt x="50901" y="1053719"/>
                  </a:lnTo>
                  <a:lnTo>
                    <a:pt x="49072" y="1055243"/>
                  </a:lnTo>
                  <a:lnTo>
                    <a:pt x="46939" y="1056386"/>
                  </a:lnTo>
                  <a:lnTo>
                    <a:pt x="44805" y="1057275"/>
                  </a:lnTo>
                  <a:lnTo>
                    <a:pt x="42671" y="1058291"/>
                  </a:lnTo>
                  <a:lnTo>
                    <a:pt x="40538" y="1059179"/>
                  </a:lnTo>
                  <a:lnTo>
                    <a:pt x="38100" y="1060069"/>
                  </a:lnTo>
                  <a:lnTo>
                    <a:pt x="35966" y="1060703"/>
                  </a:lnTo>
                  <a:lnTo>
                    <a:pt x="33223" y="1061339"/>
                  </a:lnTo>
                  <a:lnTo>
                    <a:pt x="31089" y="1061847"/>
                  </a:lnTo>
                  <a:lnTo>
                    <a:pt x="28346" y="1062227"/>
                  </a:lnTo>
                  <a:lnTo>
                    <a:pt x="25907" y="1062481"/>
                  </a:lnTo>
                  <a:lnTo>
                    <a:pt x="23164" y="1062863"/>
                  </a:lnTo>
                  <a:lnTo>
                    <a:pt x="20726" y="1063117"/>
                  </a:lnTo>
                  <a:lnTo>
                    <a:pt x="17983" y="1063117"/>
                  </a:lnTo>
                  <a:lnTo>
                    <a:pt x="15544" y="1063117"/>
                  </a:lnTo>
                  <a:lnTo>
                    <a:pt x="12801" y="1063117"/>
                  </a:lnTo>
                  <a:lnTo>
                    <a:pt x="10363" y="1062863"/>
                  </a:lnTo>
                  <a:lnTo>
                    <a:pt x="7619" y="1062481"/>
                  </a:lnTo>
                  <a:lnTo>
                    <a:pt x="5181" y="1062227"/>
                  </a:lnTo>
                  <a:lnTo>
                    <a:pt x="2438" y="1061847"/>
                  </a:lnTo>
                  <a:lnTo>
                    <a:pt x="0" y="1061593"/>
                  </a:lnTo>
                  <a:lnTo>
                    <a:pt x="304" y="1093851"/>
                  </a:lnTo>
                </a:path>
                <a:path w="6883400" h="10017125">
                  <a:moveTo>
                    <a:pt x="85343" y="968882"/>
                  </a:moveTo>
                  <a:lnTo>
                    <a:pt x="85343" y="1093851"/>
                  </a:lnTo>
                </a:path>
                <a:path w="6883400" h="10017125">
                  <a:moveTo>
                    <a:pt x="304" y="1093851"/>
                  </a:moveTo>
                  <a:lnTo>
                    <a:pt x="0" y="1126871"/>
                  </a:lnTo>
                  <a:lnTo>
                    <a:pt x="2438" y="1126236"/>
                  </a:lnTo>
                  <a:lnTo>
                    <a:pt x="4876" y="1125601"/>
                  </a:lnTo>
                  <a:lnTo>
                    <a:pt x="7619" y="1124966"/>
                  </a:lnTo>
                  <a:lnTo>
                    <a:pt x="10058" y="1124712"/>
                  </a:lnTo>
                  <a:lnTo>
                    <a:pt x="12496" y="1124330"/>
                  </a:lnTo>
                  <a:lnTo>
                    <a:pt x="15239" y="1124077"/>
                  </a:lnTo>
                  <a:lnTo>
                    <a:pt x="17678" y="1124077"/>
                  </a:lnTo>
                  <a:lnTo>
                    <a:pt x="20421" y="1124077"/>
                  </a:lnTo>
                  <a:lnTo>
                    <a:pt x="22859" y="1124077"/>
                  </a:lnTo>
                  <a:lnTo>
                    <a:pt x="25603" y="1124330"/>
                  </a:lnTo>
                  <a:lnTo>
                    <a:pt x="28041" y="1124712"/>
                  </a:lnTo>
                  <a:lnTo>
                    <a:pt x="30784" y="1125347"/>
                  </a:lnTo>
                  <a:lnTo>
                    <a:pt x="33223" y="1125601"/>
                  </a:lnTo>
                  <a:lnTo>
                    <a:pt x="35661" y="1126490"/>
                  </a:lnTo>
                  <a:lnTo>
                    <a:pt x="38100" y="1127125"/>
                  </a:lnTo>
                  <a:lnTo>
                    <a:pt x="40233" y="1128014"/>
                  </a:lnTo>
                  <a:lnTo>
                    <a:pt x="50901" y="1133855"/>
                  </a:lnTo>
                  <a:lnTo>
                    <a:pt x="52730" y="1134999"/>
                  </a:lnTo>
                  <a:lnTo>
                    <a:pt x="54559" y="1136903"/>
                  </a:lnTo>
                  <a:lnTo>
                    <a:pt x="56083" y="1138427"/>
                  </a:lnTo>
                  <a:lnTo>
                    <a:pt x="57302" y="1140205"/>
                  </a:lnTo>
                  <a:lnTo>
                    <a:pt x="58826" y="1142365"/>
                  </a:lnTo>
                  <a:lnTo>
                    <a:pt x="59740" y="1144143"/>
                  </a:lnTo>
                  <a:lnTo>
                    <a:pt x="60959" y="1146302"/>
                  </a:lnTo>
                  <a:lnTo>
                    <a:pt x="61569" y="1148715"/>
                  </a:lnTo>
                  <a:lnTo>
                    <a:pt x="62179" y="1150874"/>
                  </a:lnTo>
                  <a:lnTo>
                    <a:pt x="62788" y="1153287"/>
                  </a:lnTo>
                  <a:lnTo>
                    <a:pt x="63093" y="1156080"/>
                  </a:lnTo>
                  <a:lnTo>
                    <a:pt x="62788" y="1158875"/>
                  </a:lnTo>
                  <a:lnTo>
                    <a:pt x="62179" y="1161288"/>
                  </a:lnTo>
                  <a:lnTo>
                    <a:pt x="54254" y="1175639"/>
                  </a:lnTo>
                  <a:lnTo>
                    <a:pt x="52730" y="1177417"/>
                  </a:lnTo>
                  <a:lnTo>
                    <a:pt x="50901" y="1178687"/>
                  </a:lnTo>
                  <a:lnTo>
                    <a:pt x="49072" y="1180211"/>
                  </a:lnTo>
                  <a:lnTo>
                    <a:pt x="46939" y="1181353"/>
                  </a:lnTo>
                  <a:lnTo>
                    <a:pt x="44805" y="1182243"/>
                  </a:lnTo>
                  <a:lnTo>
                    <a:pt x="42671" y="1183513"/>
                  </a:lnTo>
                  <a:lnTo>
                    <a:pt x="40538" y="1184402"/>
                  </a:lnTo>
                  <a:lnTo>
                    <a:pt x="38100" y="1185037"/>
                  </a:lnTo>
                  <a:lnTo>
                    <a:pt x="35966" y="1185926"/>
                  </a:lnTo>
                  <a:lnTo>
                    <a:pt x="33223" y="1186306"/>
                  </a:lnTo>
                  <a:lnTo>
                    <a:pt x="31089" y="1186815"/>
                  </a:lnTo>
                  <a:lnTo>
                    <a:pt x="28346" y="1187450"/>
                  </a:lnTo>
                  <a:lnTo>
                    <a:pt x="25907" y="1187450"/>
                  </a:lnTo>
                  <a:lnTo>
                    <a:pt x="23164" y="1187830"/>
                  </a:lnTo>
                  <a:lnTo>
                    <a:pt x="20726" y="1188085"/>
                  </a:lnTo>
                  <a:lnTo>
                    <a:pt x="17983" y="1188085"/>
                  </a:lnTo>
                  <a:lnTo>
                    <a:pt x="15544" y="1188085"/>
                  </a:lnTo>
                  <a:lnTo>
                    <a:pt x="12801" y="1188085"/>
                  </a:lnTo>
                  <a:lnTo>
                    <a:pt x="10363" y="1187830"/>
                  </a:lnTo>
                  <a:lnTo>
                    <a:pt x="7619" y="1187450"/>
                  </a:lnTo>
                  <a:lnTo>
                    <a:pt x="5181" y="1187196"/>
                  </a:lnTo>
                  <a:lnTo>
                    <a:pt x="2438" y="1186815"/>
                  </a:lnTo>
                  <a:lnTo>
                    <a:pt x="0" y="1186561"/>
                  </a:lnTo>
                  <a:lnTo>
                    <a:pt x="304" y="1219200"/>
                  </a:lnTo>
                </a:path>
                <a:path w="6883400" h="10017125">
                  <a:moveTo>
                    <a:pt x="85343" y="1093851"/>
                  </a:moveTo>
                  <a:lnTo>
                    <a:pt x="85343" y="1219200"/>
                  </a:lnTo>
                </a:path>
                <a:path w="6883400" h="10017125">
                  <a:moveTo>
                    <a:pt x="304" y="1219200"/>
                  </a:moveTo>
                  <a:lnTo>
                    <a:pt x="0" y="1251839"/>
                  </a:lnTo>
                  <a:lnTo>
                    <a:pt x="2438" y="1251203"/>
                  </a:lnTo>
                  <a:lnTo>
                    <a:pt x="4876" y="1250569"/>
                  </a:lnTo>
                  <a:lnTo>
                    <a:pt x="7619" y="1249933"/>
                  </a:lnTo>
                  <a:lnTo>
                    <a:pt x="10058" y="1249679"/>
                  </a:lnTo>
                  <a:lnTo>
                    <a:pt x="12496" y="1249299"/>
                  </a:lnTo>
                  <a:lnTo>
                    <a:pt x="15239" y="1249299"/>
                  </a:lnTo>
                  <a:lnTo>
                    <a:pt x="17678" y="1249045"/>
                  </a:lnTo>
                  <a:lnTo>
                    <a:pt x="20421" y="1249045"/>
                  </a:lnTo>
                  <a:lnTo>
                    <a:pt x="22859" y="1249299"/>
                  </a:lnTo>
                  <a:lnTo>
                    <a:pt x="25603" y="1249299"/>
                  </a:lnTo>
                  <a:lnTo>
                    <a:pt x="28041" y="1249679"/>
                  </a:lnTo>
                  <a:lnTo>
                    <a:pt x="30784" y="1250315"/>
                  </a:lnTo>
                  <a:lnTo>
                    <a:pt x="33223" y="1250823"/>
                  </a:lnTo>
                  <a:lnTo>
                    <a:pt x="35661" y="1251457"/>
                  </a:lnTo>
                  <a:lnTo>
                    <a:pt x="38100" y="1252093"/>
                  </a:lnTo>
                  <a:lnTo>
                    <a:pt x="40233" y="1252981"/>
                  </a:lnTo>
                  <a:lnTo>
                    <a:pt x="42671" y="1253871"/>
                  </a:lnTo>
                  <a:lnTo>
                    <a:pt x="44805" y="1254887"/>
                  </a:lnTo>
                  <a:lnTo>
                    <a:pt x="46939" y="1256029"/>
                  </a:lnTo>
                  <a:lnTo>
                    <a:pt x="49072" y="1257300"/>
                  </a:lnTo>
                  <a:lnTo>
                    <a:pt x="50901" y="1258824"/>
                  </a:lnTo>
                  <a:lnTo>
                    <a:pt x="52730" y="1259967"/>
                  </a:lnTo>
                  <a:lnTo>
                    <a:pt x="54559" y="1261872"/>
                  </a:lnTo>
                  <a:lnTo>
                    <a:pt x="56083" y="1263396"/>
                  </a:lnTo>
                  <a:lnTo>
                    <a:pt x="57302" y="1265174"/>
                  </a:lnTo>
                  <a:lnTo>
                    <a:pt x="58826" y="1267332"/>
                  </a:lnTo>
                  <a:lnTo>
                    <a:pt x="59740" y="1269111"/>
                  </a:lnTo>
                  <a:lnTo>
                    <a:pt x="60959" y="1271270"/>
                  </a:lnTo>
                  <a:lnTo>
                    <a:pt x="61569" y="1273682"/>
                  </a:lnTo>
                  <a:lnTo>
                    <a:pt x="62179" y="1275842"/>
                  </a:lnTo>
                  <a:lnTo>
                    <a:pt x="62788" y="1278636"/>
                  </a:lnTo>
                  <a:lnTo>
                    <a:pt x="63093" y="1281049"/>
                  </a:lnTo>
                  <a:lnTo>
                    <a:pt x="62788" y="1283843"/>
                  </a:lnTo>
                  <a:lnTo>
                    <a:pt x="62179" y="1286255"/>
                  </a:lnTo>
                  <a:lnTo>
                    <a:pt x="50901" y="1303654"/>
                  </a:lnTo>
                  <a:lnTo>
                    <a:pt x="49072" y="1305178"/>
                  </a:lnTo>
                  <a:lnTo>
                    <a:pt x="46939" y="1306322"/>
                  </a:lnTo>
                  <a:lnTo>
                    <a:pt x="44805" y="1307592"/>
                  </a:lnTo>
                  <a:lnTo>
                    <a:pt x="42671" y="1308480"/>
                  </a:lnTo>
                  <a:lnTo>
                    <a:pt x="40538" y="1309370"/>
                  </a:lnTo>
                  <a:lnTo>
                    <a:pt x="38100" y="1310004"/>
                  </a:lnTo>
                  <a:lnTo>
                    <a:pt x="35966" y="1310894"/>
                  </a:lnTo>
                  <a:lnTo>
                    <a:pt x="33223" y="1311528"/>
                  </a:lnTo>
                  <a:lnTo>
                    <a:pt x="31089" y="1311782"/>
                  </a:lnTo>
                  <a:lnTo>
                    <a:pt x="28346" y="1312418"/>
                  </a:lnTo>
                  <a:lnTo>
                    <a:pt x="25907" y="1312799"/>
                  </a:lnTo>
                  <a:lnTo>
                    <a:pt x="23164" y="1312799"/>
                  </a:lnTo>
                  <a:lnTo>
                    <a:pt x="20726" y="1313052"/>
                  </a:lnTo>
                  <a:lnTo>
                    <a:pt x="17983" y="1313052"/>
                  </a:lnTo>
                  <a:lnTo>
                    <a:pt x="15544" y="1313052"/>
                  </a:lnTo>
                  <a:lnTo>
                    <a:pt x="12801" y="1313052"/>
                  </a:lnTo>
                  <a:lnTo>
                    <a:pt x="10363" y="1312799"/>
                  </a:lnTo>
                  <a:lnTo>
                    <a:pt x="7619" y="1312799"/>
                  </a:lnTo>
                  <a:lnTo>
                    <a:pt x="5181" y="1312164"/>
                  </a:lnTo>
                  <a:lnTo>
                    <a:pt x="2438" y="1311782"/>
                  </a:lnTo>
                  <a:lnTo>
                    <a:pt x="0" y="1311528"/>
                  </a:lnTo>
                  <a:lnTo>
                    <a:pt x="304" y="1344168"/>
                  </a:lnTo>
                </a:path>
                <a:path w="6883400" h="10017125">
                  <a:moveTo>
                    <a:pt x="85343" y="1219200"/>
                  </a:moveTo>
                  <a:lnTo>
                    <a:pt x="85343" y="1344168"/>
                  </a:lnTo>
                </a:path>
                <a:path w="6883400" h="10017125">
                  <a:moveTo>
                    <a:pt x="304" y="1344168"/>
                  </a:moveTo>
                  <a:lnTo>
                    <a:pt x="0" y="1376806"/>
                  </a:lnTo>
                  <a:lnTo>
                    <a:pt x="2438" y="1376172"/>
                  </a:lnTo>
                  <a:lnTo>
                    <a:pt x="4876" y="1375537"/>
                  </a:lnTo>
                  <a:lnTo>
                    <a:pt x="7619" y="1374902"/>
                  </a:lnTo>
                  <a:lnTo>
                    <a:pt x="10058" y="1374648"/>
                  </a:lnTo>
                  <a:lnTo>
                    <a:pt x="12496" y="1374267"/>
                  </a:lnTo>
                  <a:lnTo>
                    <a:pt x="15239" y="1374267"/>
                  </a:lnTo>
                  <a:lnTo>
                    <a:pt x="17678" y="1374013"/>
                  </a:lnTo>
                  <a:lnTo>
                    <a:pt x="20421" y="1374013"/>
                  </a:lnTo>
                  <a:lnTo>
                    <a:pt x="22859" y="1374267"/>
                  </a:lnTo>
                  <a:lnTo>
                    <a:pt x="25603" y="1374267"/>
                  </a:lnTo>
                  <a:lnTo>
                    <a:pt x="28041" y="1374648"/>
                  </a:lnTo>
                  <a:lnTo>
                    <a:pt x="30784" y="1375282"/>
                  </a:lnTo>
                  <a:lnTo>
                    <a:pt x="33223" y="1375791"/>
                  </a:lnTo>
                  <a:lnTo>
                    <a:pt x="35661" y="1376426"/>
                  </a:lnTo>
                  <a:lnTo>
                    <a:pt x="38100" y="1377061"/>
                  </a:lnTo>
                  <a:lnTo>
                    <a:pt x="40233" y="1377950"/>
                  </a:lnTo>
                  <a:lnTo>
                    <a:pt x="42671" y="1378839"/>
                  </a:lnTo>
                  <a:lnTo>
                    <a:pt x="52730" y="1385316"/>
                  </a:lnTo>
                  <a:lnTo>
                    <a:pt x="54559" y="1386840"/>
                  </a:lnTo>
                  <a:lnTo>
                    <a:pt x="56083" y="1388364"/>
                  </a:lnTo>
                  <a:lnTo>
                    <a:pt x="57302" y="1390142"/>
                  </a:lnTo>
                  <a:lnTo>
                    <a:pt x="58826" y="1392301"/>
                  </a:lnTo>
                  <a:lnTo>
                    <a:pt x="59740" y="1394078"/>
                  </a:lnTo>
                  <a:lnTo>
                    <a:pt x="60959" y="1396238"/>
                  </a:lnTo>
                  <a:lnTo>
                    <a:pt x="61569" y="1398651"/>
                  </a:lnTo>
                  <a:lnTo>
                    <a:pt x="62179" y="1400810"/>
                  </a:lnTo>
                  <a:lnTo>
                    <a:pt x="62788" y="1403603"/>
                  </a:lnTo>
                  <a:lnTo>
                    <a:pt x="63093" y="1406017"/>
                  </a:lnTo>
                  <a:lnTo>
                    <a:pt x="62788" y="1408811"/>
                  </a:lnTo>
                  <a:lnTo>
                    <a:pt x="62179" y="1411224"/>
                  </a:lnTo>
                  <a:lnTo>
                    <a:pt x="61569" y="1413637"/>
                  </a:lnTo>
                  <a:lnTo>
                    <a:pt x="46939" y="1431290"/>
                  </a:lnTo>
                  <a:lnTo>
                    <a:pt x="44805" y="1432560"/>
                  </a:lnTo>
                  <a:lnTo>
                    <a:pt x="42671" y="1433449"/>
                  </a:lnTo>
                  <a:lnTo>
                    <a:pt x="40538" y="1434338"/>
                  </a:lnTo>
                  <a:lnTo>
                    <a:pt x="38100" y="1434973"/>
                  </a:lnTo>
                  <a:lnTo>
                    <a:pt x="35966" y="1435862"/>
                  </a:lnTo>
                  <a:lnTo>
                    <a:pt x="33223" y="1436497"/>
                  </a:lnTo>
                  <a:lnTo>
                    <a:pt x="31089" y="1436751"/>
                  </a:lnTo>
                  <a:lnTo>
                    <a:pt x="28346" y="1437386"/>
                  </a:lnTo>
                  <a:lnTo>
                    <a:pt x="25907" y="1437767"/>
                  </a:lnTo>
                  <a:lnTo>
                    <a:pt x="23164" y="1437767"/>
                  </a:lnTo>
                  <a:lnTo>
                    <a:pt x="20726" y="1438021"/>
                  </a:lnTo>
                  <a:lnTo>
                    <a:pt x="17983" y="1438021"/>
                  </a:lnTo>
                  <a:lnTo>
                    <a:pt x="15544" y="1438021"/>
                  </a:lnTo>
                  <a:lnTo>
                    <a:pt x="12801" y="1438021"/>
                  </a:lnTo>
                  <a:lnTo>
                    <a:pt x="10363" y="1437767"/>
                  </a:lnTo>
                  <a:lnTo>
                    <a:pt x="7619" y="1437767"/>
                  </a:lnTo>
                  <a:lnTo>
                    <a:pt x="5181" y="1437131"/>
                  </a:lnTo>
                  <a:lnTo>
                    <a:pt x="2438" y="1436751"/>
                  </a:lnTo>
                  <a:lnTo>
                    <a:pt x="0" y="1436497"/>
                  </a:lnTo>
                  <a:lnTo>
                    <a:pt x="304" y="1469136"/>
                  </a:lnTo>
                </a:path>
                <a:path w="6883400" h="10017125">
                  <a:moveTo>
                    <a:pt x="85343" y="1344168"/>
                  </a:moveTo>
                  <a:lnTo>
                    <a:pt x="85343" y="1469136"/>
                  </a:lnTo>
                </a:path>
                <a:path w="6883400" h="10017125">
                  <a:moveTo>
                    <a:pt x="304" y="1469136"/>
                  </a:moveTo>
                  <a:lnTo>
                    <a:pt x="0" y="1501775"/>
                  </a:lnTo>
                  <a:lnTo>
                    <a:pt x="2438" y="1501140"/>
                  </a:lnTo>
                  <a:lnTo>
                    <a:pt x="4876" y="1500504"/>
                  </a:lnTo>
                  <a:lnTo>
                    <a:pt x="7619" y="1500251"/>
                  </a:lnTo>
                  <a:lnTo>
                    <a:pt x="10058" y="1499616"/>
                  </a:lnTo>
                  <a:lnTo>
                    <a:pt x="12496" y="1499235"/>
                  </a:lnTo>
                  <a:lnTo>
                    <a:pt x="15239" y="1499235"/>
                  </a:lnTo>
                  <a:lnTo>
                    <a:pt x="17678" y="1498980"/>
                  </a:lnTo>
                  <a:lnTo>
                    <a:pt x="20421" y="1498980"/>
                  </a:lnTo>
                  <a:lnTo>
                    <a:pt x="22859" y="1499235"/>
                  </a:lnTo>
                  <a:lnTo>
                    <a:pt x="25603" y="1499235"/>
                  </a:lnTo>
                  <a:lnTo>
                    <a:pt x="28041" y="1499870"/>
                  </a:lnTo>
                  <a:lnTo>
                    <a:pt x="30784" y="1500251"/>
                  </a:lnTo>
                  <a:lnTo>
                    <a:pt x="33223" y="1500758"/>
                  </a:lnTo>
                  <a:lnTo>
                    <a:pt x="35661" y="1501394"/>
                  </a:lnTo>
                  <a:lnTo>
                    <a:pt x="38100" y="1502028"/>
                  </a:lnTo>
                  <a:lnTo>
                    <a:pt x="40233" y="1502918"/>
                  </a:lnTo>
                  <a:lnTo>
                    <a:pt x="42671" y="1503806"/>
                  </a:lnTo>
                  <a:lnTo>
                    <a:pt x="44805" y="1504823"/>
                  </a:lnTo>
                  <a:lnTo>
                    <a:pt x="46939" y="1505966"/>
                  </a:lnTo>
                  <a:lnTo>
                    <a:pt x="49072" y="1507236"/>
                  </a:lnTo>
                  <a:lnTo>
                    <a:pt x="50901" y="1508760"/>
                  </a:lnTo>
                  <a:lnTo>
                    <a:pt x="52730" y="1510283"/>
                  </a:lnTo>
                  <a:lnTo>
                    <a:pt x="54559" y="1511807"/>
                  </a:lnTo>
                  <a:lnTo>
                    <a:pt x="56083" y="1513331"/>
                  </a:lnTo>
                  <a:lnTo>
                    <a:pt x="57302" y="1515110"/>
                  </a:lnTo>
                  <a:lnTo>
                    <a:pt x="58826" y="1517269"/>
                  </a:lnTo>
                  <a:lnTo>
                    <a:pt x="59740" y="1519047"/>
                  </a:lnTo>
                  <a:lnTo>
                    <a:pt x="60959" y="1521205"/>
                  </a:lnTo>
                  <a:lnTo>
                    <a:pt x="61569" y="1523619"/>
                  </a:lnTo>
                  <a:lnTo>
                    <a:pt x="62179" y="1525777"/>
                  </a:lnTo>
                  <a:lnTo>
                    <a:pt x="62788" y="1528572"/>
                  </a:lnTo>
                  <a:lnTo>
                    <a:pt x="63093" y="1530985"/>
                  </a:lnTo>
                  <a:lnTo>
                    <a:pt x="46939" y="1556257"/>
                  </a:lnTo>
                  <a:lnTo>
                    <a:pt x="44805" y="1557527"/>
                  </a:lnTo>
                  <a:lnTo>
                    <a:pt x="42671" y="1558417"/>
                  </a:lnTo>
                  <a:lnTo>
                    <a:pt x="40538" y="1559305"/>
                  </a:lnTo>
                  <a:lnTo>
                    <a:pt x="38100" y="1559941"/>
                  </a:lnTo>
                  <a:lnTo>
                    <a:pt x="35966" y="1560829"/>
                  </a:lnTo>
                  <a:lnTo>
                    <a:pt x="33223" y="1561465"/>
                  </a:lnTo>
                  <a:lnTo>
                    <a:pt x="31089" y="1561719"/>
                  </a:lnTo>
                  <a:lnTo>
                    <a:pt x="28346" y="1562353"/>
                  </a:lnTo>
                  <a:lnTo>
                    <a:pt x="25907" y="1562735"/>
                  </a:lnTo>
                  <a:lnTo>
                    <a:pt x="23164" y="1562735"/>
                  </a:lnTo>
                  <a:lnTo>
                    <a:pt x="20726" y="1562989"/>
                  </a:lnTo>
                  <a:lnTo>
                    <a:pt x="17983" y="1562989"/>
                  </a:lnTo>
                  <a:lnTo>
                    <a:pt x="15544" y="1562989"/>
                  </a:lnTo>
                  <a:lnTo>
                    <a:pt x="12801" y="1562989"/>
                  </a:lnTo>
                  <a:lnTo>
                    <a:pt x="10363" y="1562735"/>
                  </a:lnTo>
                  <a:lnTo>
                    <a:pt x="7619" y="1562735"/>
                  </a:lnTo>
                  <a:lnTo>
                    <a:pt x="5181" y="1562353"/>
                  </a:lnTo>
                  <a:lnTo>
                    <a:pt x="2438" y="1562100"/>
                  </a:lnTo>
                  <a:lnTo>
                    <a:pt x="0" y="1561465"/>
                  </a:lnTo>
                  <a:lnTo>
                    <a:pt x="304" y="1594103"/>
                  </a:lnTo>
                </a:path>
                <a:path w="6883400" h="10017125">
                  <a:moveTo>
                    <a:pt x="85343" y="1469136"/>
                  </a:moveTo>
                  <a:lnTo>
                    <a:pt x="85343" y="1594103"/>
                  </a:lnTo>
                </a:path>
                <a:path w="6883400" h="10017125">
                  <a:moveTo>
                    <a:pt x="304" y="1594103"/>
                  </a:moveTo>
                  <a:lnTo>
                    <a:pt x="0" y="1626997"/>
                  </a:lnTo>
                  <a:lnTo>
                    <a:pt x="2438" y="1626107"/>
                  </a:lnTo>
                  <a:lnTo>
                    <a:pt x="4876" y="1625473"/>
                  </a:lnTo>
                  <a:lnTo>
                    <a:pt x="7619" y="1625219"/>
                  </a:lnTo>
                  <a:lnTo>
                    <a:pt x="10058" y="1624583"/>
                  </a:lnTo>
                  <a:lnTo>
                    <a:pt x="12496" y="1624202"/>
                  </a:lnTo>
                  <a:lnTo>
                    <a:pt x="25603" y="1624202"/>
                  </a:lnTo>
                  <a:lnTo>
                    <a:pt x="28041" y="1624838"/>
                  </a:lnTo>
                  <a:lnTo>
                    <a:pt x="30784" y="1625219"/>
                  </a:lnTo>
                  <a:lnTo>
                    <a:pt x="33223" y="1625727"/>
                  </a:lnTo>
                  <a:lnTo>
                    <a:pt x="35661" y="1626362"/>
                  </a:lnTo>
                  <a:lnTo>
                    <a:pt x="38100" y="1626997"/>
                  </a:lnTo>
                  <a:lnTo>
                    <a:pt x="40233" y="1627886"/>
                  </a:lnTo>
                  <a:lnTo>
                    <a:pt x="42671" y="1628775"/>
                  </a:lnTo>
                  <a:lnTo>
                    <a:pt x="44805" y="1629791"/>
                  </a:lnTo>
                  <a:lnTo>
                    <a:pt x="46939" y="1630933"/>
                  </a:lnTo>
                  <a:lnTo>
                    <a:pt x="49072" y="1632203"/>
                  </a:lnTo>
                  <a:lnTo>
                    <a:pt x="50901" y="1633727"/>
                  </a:lnTo>
                  <a:lnTo>
                    <a:pt x="52730" y="1635252"/>
                  </a:lnTo>
                  <a:lnTo>
                    <a:pt x="54559" y="1636776"/>
                  </a:lnTo>
                  <a:lnTo>
                    <a:pt x="63093" y="1655952"/>
                  </a:lnTo>
                  <a:lnTo>
                    <a:pt x="54254" y="1675765"/>
                  </a:lnTo>
                  <a:lnTo>
                    <a:pt x="52730" y="1677289"/>
                  </a:lnTo>
                  <a:lnTo>
                    <a:pt x="50901" y="1678813"/>
                  </a:lnTo>
                  <a:lnTo>
                    <a:pt x="49072" y="1680082"/>
                  </a:lnTo>
                  <a:lnTo>
                    <a:pt x="46939" y="1681226"/>
                  </a:lnTo>
                  <a:lnTo>
                    <a:pt x="44805" y="1682496"/>
                  </a:lnTo>
                  <a:lnTo>
                    <a:pt x="31089" y="1686687"/>
                  </a:lnTo>
                  <a:lnTo>
                    <a:pt x="28346" y="1687322"/>
                  </a:lnTo>
                  <a:lnTo>
                    <a:pt x="25907" y="1687702"/>
                  </a:lnTo>
                  <a:lnTo>
                    <a:pt x="23164" y="1687702"/>
                  </a:lnTo>
                  <a:lnTo>
                    <a:pt x="20726" y="1687956"/>
                  </a:lnTo>
                  <a:lnTo>
                    <a:pt x="17983" y="1687956"/>
                  </a:lnTo>
                  <a:lnTo>
                    <a:pt x="15544" y="1687956"/>
                  </a:lnTo>
                  <a:lnTo>
                    <a:pt x="12801" y="1687956"/>
                  </a:lnTo>
                  <a:lnTo>
                    <a:pt x="10363" y="1687702"/>
                  </a:lnTo>
                  <a:lnTo>
                    <a:pt x="7619" y="1687702"/>
                  </a:lnTo>
                  <a:lnTo>
                    <a:pt x="5181" y="1687322"/>
                  </a:lnTo>
                  <a:lnTo>
                    <a:pt x="2438" y="1687068"/>
                  </a:lnTo>
                  <a:lnTo>
                    <a:pt x="0" y="1686432"/>
                  </a:lnTo>
                  <a:lnTo>
                    <a:pt x="304" y="1719072"/>
                  </a:lnTo>
                </a:path>
                <a:path w="6883400" h="10017125">
                  <a:moveTo>
                    <a:pt x="85343" y="1594103"/>
                  </a:moveTo>
                  <a:lnTo>
                    <a:pt x="85343" y="1719072"/>
                  </a:lnTo>
                </a:path>
                <a:path w="6883400" h="10017125">
                  <a:moveTo>
                    <a:pt x="304" y="1719072"/>
                  </a:moveTo>
                  <a:lnTo>
                    <a:pt x="0" y="1751965"/>
                  </a:lnTo>
                  <a:lnTo>
                    <a:pt x="2438" y="1751076"/>
                  </a:lnTo>
                  <a:lnTo>
                    <a:pt x="4876" y="1750441"/>
                  </a:lnTo>
                  <a:lnTo>
                    <a:pt x="7619" y="1750187"/>
                  </a:lnTo>
                  <a:lnTo>
                    <a:pt x="10058" y="1749805"/>
                  </a:lnTo>
                  <a:lnTo>
                    <a:pt x="12496" y="1749552"/>
                  </a:lnTo>
                  <a:lnTo>
                    <a:pt x="15239" y="1749171"/>
                  </a:lnTo>
                  <a:lnTo>
                    <a:pt x="17678" y="1749171"/>
                  </a:lnTo>
                  <a:lnTo>
                    <a:pt x="20421" y="1749171"/>
                  </a:lnTo>
                  <a:lnTo>
                    <a:pt x="22859" y="1749171"/>
                  </a:lnTo>
                  <a:lnTo>
                    <a:pt x="25603" y="1749552"/>
                  </a:lnTo>
                  <a:lnTo>
                    <a:pt x="28041" y="1749805"/>
                  </a:lnTo>
                  <a:lnTo>
                    <a:pt x="40233" y="1752853"/>
                  </a:lnTo>
                  <a:lnTo>
                    <a:pt x="42671" y="1753743"/>
                  </a:lnTo>
                  <a:lnTo>
                    <a:pt x="44805" y="1755013"/>
                  </a:lnTo>
                  <a:lnTo>
                    <a:pt x="46939" y="1756282"/>
                  </a:lnTo>
                  <a:lnTo>
                    <a:pt x="49072" y="1757426"/>
                  </a:lnTo>
                  <a:lnTo>
                    <a:pt x="50901" y="1758696"/>
                  </a:lnTo>
                  <a:lnTo>
                    <a:pt x="52730" y="1760220"/>
                  </a:lnTo>
                  <a:lnTo>
                    <a:pt x="54559" y="1761744"/>
                  </a:lnTo>
                  <a:lnTo>
                    <a:pt x="56083" y="1763522"/>
                  </a:lnTo>
                  <a:lnTo>
                    <a:pt x="57302" y="1765427"/>
                  </a:lnTo>
                  <a:lnTo>
                    <a:pt x="58826" y="1767204"/>
                  </a:lnTo>
                  <a:lnTo>
                    <a:pt x="59740" y="1769364"/>
                  </a:lnTo>
                  <a:lnTo>
                    <a:pt x="60959" y="1771523"/>
                  </a:lnTo>
                  <a:lnTo>
                    <a:pt x="61569" y="1773554"/>
                  </a:lnTo>
                  <a:lnTo>
                    <a:pt x="62179" y="1776095"/>
                  </a:lnTo>
                  <a:lnTo>
                    <a:pt x="62788" y="1778507"/>
                  </a:lnTo>
                  <a:lnTo>
                    <a:pt x="63093" y="1780921"/>
                  </a:lnTo>
                  <a:lnTo>
                    <a:pt x="62788" y="1783715"/>
                  </a:lnTo>
                  <a:lnTo>
                    <a:pt x="62179" y="1786381"/>
                  </a:lnTo>
                  <a:lnTo>
                    <a:pt x="61569" y="1788795"/>
                  </a:lnTo>
                  <a:lnTo>
                    <a:pt x="60655" y="1790953"/>
                  </a:lnTo>
                  <a:lnTo>
                    <a:pt x="59740" y="1793367"/>
                  </a:lnTo>
                  <a:lnTo>
                    <a:pt x="58521" y="1795272"/>
                  </a:lnTo>
                  <a:lnTo>
                    <a:pt x="57302" y="1797430"/>
                  </a:lnTo>
                  <a:lnTo>
                    <a:pt x="55778" y="1799208"/>
                  </a:lnTo>
                  <a:lnTo>
                    <a:pt x="54254" y="1800732"/>
                  </a:lnTo>
                  <a:lnTo>
                    <a:pt x="52730" y="1802256"/>
                  </a:lnTo>
                  <a:lnTo>
                    <a:pt x="50901" y="1803780"/>
                  </a:lnTo>
                  <a:lnTo>
                    <a:pt x="49072" y="1805051"/>
                  </a:lnTo>
                  <a:lnTo>
                    <a:pt x="46939" y="1806194"/>
                  </a:lnTo>
                  <a:lnTo>
                    <a:pt x="44805" y="1807464"/>
                  </a:lnTo>
                  <a:lnTo>
                    <a:pt x="42671" y="1808352"/>
                  </a:lnTo>
                  <a:lnTo>
                    <a:pt x="40538" y="1809242"/>
                  </a:lnTo>
                  <a:lnTo>
                    <a:pt x="38100" y="1810130"/>
                  </a:lnTo>
                  <a:lnTo>
                    <a:pt x="35966" y="1810766"/>
                  </a:lnTo>
                  <a:lnTo>
                    <a:pt x="33223" y="1811401"/>
                  </a:lnTo>
                  <a:lnTo>
                    <a:pt x="31089" y="1812036"/>
                  </a:lnTo>
                  <a:lnTo>
                    <a:pt x="28346" y="1812290"/>
                  </a:lnTo>
                  <a:lnTo>
                    <a:pt x="25907" y="1812671"/>
                  </a:lnTo>
                  <a:lnTo>
                    <a:pt x="23164" y="1812925"/>
                  </a:lnTo>
                  <a:lnTo>
                    <a:pt x="20726" y="1812925"/>
                  </a:lnTo>
                  <a:lnTo>
                    <a:pt x="17983" y="1813178"/>
                  </a:lnTo>
                  <a:lnTo>
                    <a:pt x="15544" y="1813178"/>
                  </a:lnTo>
                  <a:lnTo>
                    <a:pt x="12801" y="1812925"/>
                  </a:lnTo>
                  <a:lnTo>
                    <a:pt x="10363" y="1812925"/>
                  </a:lnTo>
                  <a:lnTo>
                    <a:pt x="7619" y="1812671"/>
                  </a:lnTo>
                  <a:lnTo>
                    <a:pt x="5181" y="1812290"/>
                  </a:lnTo>
                  <a:lnTo>
                    <a:pt x="2438" y="1812036"/>
                  </a:lnTo>
                  <a:lnTo>
                    <a:pt x="0" y="1811401"/>
                  </a:lnTo>
                  <a:lnTo>
                    <a:pt x="304" y="1844040"/>
                  </a:lnTo>
                </a:path>
                <a:path w="6883400" h="10017125">
                  <a:moveTo>
                    <a:pt x="85343" y="1719072"/>
                  </a:moveTo>
                  <a:lnTo>
                    <a:pt x="85343" y="1844040"/>
                  </a:lnTo>
                </a:path>
                <a:path w="6883400" h="10017125">
                  <a:moveTo>
                    <a:pt x="304" y="1844040"/>
                  </a:moveTo>
                  <a:lnTo>
                    <a:pt x="0" y="1876932"/>
                  </a:lnTo>
                  <a:lnTo>
                    <a:pt x="2438" y="1876298"/>
                  </a:lnTo>
                  <a:lnTo>
                    <a:pt x="4876" y="1875408"/>
                  </a:lnTo>
                  <a:lnTo>
                    <a:pt x="7619" y="1875154"/>
                  </a:lnTo>
                  <a:lnTo>
                    <a:pt x="10058" y="1874774"/>
                  </a:lnTo>
                  <a:lnTo>
                    <a:pt x="12496" y="1874520"/>
                  </a:lnTo>
                  <a:lnTo>
                    <a:pt x="15239" y="1874139"/>
                  </a:lnTo>
                  <a:lnTo>
                    <a:pt x="17678" y="1874139"/>
                  </a:lnTo>
                  <a:lnTo>
                    <a:pt x="20421" y="1874139"/>
                  </a:lnTo>
                  <a:lnTo>
                    <a:pt x="22859" y="1874139"/>
                  </a:lnTo>
                  <a:lnTo>
                    <a:pt x="25603" y="1874520"/>
                  </a:lnTo>
                  <a:lnTo>
                    <a:pt x="28041" y="1874774"/>
                  </a:lnTo>
                  <a:lnTo>
                    <a:pt x="30784" y="1875154"/>
                  </a:lnTo>
                  <a:lnTo>
                    <a:pt x="33223" y="1875663"/>
                  </a:lnTo>
                  <a:lnTo>
                    <a:pt x="35661" y="1876298"/>
                  </a:lnTo>
                  <a:lnTo>
                    <a:pt x="38100" y="1876932"/>
                  </a:lnTo>
                  <a:lnTo>
                    <a:pt x="40233" y="1877822"/>
                  </a:lnTo>
                  <a:lnTo>
                    <a:pt x="42671" y="1878711"/>
                  </a:lnTo>
                  <a:lnTo>
                    <a:pt x="44805" y="1879980"/>
                  </a:lnTo>
                  <a:lnTo>
                    <a:pt x="46939" y="1881251"/>
                  </a:lnTo>
                  <a:lnTo>
                    <a:pt x="49072" y="1882394"/>
                  </a:lnTo>
                  <a:lnTo>
                    <a:pt x="50901" y="1883664"/>
                  </a:lnTo>
                  <a:lnTo>
                    <a:pt x="52730" y="1885188"/>
                  </a:lnTo>
                  <a:lnTo>
                    <a:pt x="54559" y="1886712"/>
                  </a:lnTo>
                  <a:lnTo>
                    <a:pt x="56083" y="1888490"/>
                  </a:lnTo>
                  <a:lnTo>
                    <a:pt x="57302" y="1890395"/>
                  </a:lnTo>
                  <a:lnTo>
                    <a:pt x="58826" y="1892173"/>
                  </a:lnTo>
                  <a:lnTo>
                    <a:pt x="59740" y="1894331"/>
                  </a:lnTo>
                  <a:lnTo>
                    <a:pt x="60959" y="1896491"/>
                  </a:lnTo>
                  <a:lnTo>
                    <a:pt x="61569" y="1898523"/>
                  </a:lnTo>
                  <a:lnTo>
                    <a:pt x="62179" y="1901063"/>
                  </a:lnTo>
                  <a:lnTo>
                    <a:pt x="62788" y="1903476"/>
                  </a:lnTo>
                  <a:lnTo>
                    <a:pt x="63093" y="1905889"/>
                  </a:lnTo>
                  <a:lnTo>
                    <a:pt x="62788" y="1908682"/>
                  </a:lnTo>
                  <a:lnTo>
                    <a:pt x="62179" y="1911350"/>
                  </a:lnTo>
                  <a:lnTo>
                    <a:pt x="61569" y="1913763"/>
                  </a:lnTo>
                  <a:lnTo>
                    <a:pt x="60655" y="1916302"/>
                  </a:lnTo>
                  <a:lnTo>
                    <a:pt x="59740" y="1918335"/>
                  </a:lnTo>
                  <a:lnTo>
                    <a:pt x="58521" y="1920240"/>
                  </a:lnTo>
                  <a:lnTo>
                    <a:pt x="57302" y="1922399"/>
                  </a:lnTo>
                  <a:lnTo>
                    <a:pt x="55778" y="1924177"/>
                  </a:lnTo>
                  <a:lnTo>
                    <a:pt x="54254" y="1925701"/>
                  </a:lnTo>
                  <a:lnTo>
                    <a:pt x="52730" y="1927225"/>
                  </a:lnTo>
                  <a:lnTo>
                    <a:pt x="50901" y="1928749"/>
                  </a:lnTo>
                  <a:lnTo>
                    <a:pt x="49072" y="1930019"/>
                  </a:lnTo>
                  <a:lnTo>
                    <a:pt x="46939" y="1931162"/>
                  </a:lnTo>
                  <a:lnTo>
                    <a:pt x="44805" y="1932431"/>
                  </a:lnTo>
                  <a:lnTo>
                    <a:pt x="33223" y="1936369"/>
                  </a:lnTo>
                  <a:lnTo>
                    <a:pt x="31089" y="1937003"/>
                  </a:lnTo>
                  <a:lnTo>
                    <a:pt x="28346" y="1937257"/>
                  </a:lnTo>
                  <a:lnTo>
                    <a:pt x="25907" y="1937639"/>
                  </a:lnTo>
                  <a:lnTo>
                    <a:pt x="23164" y="1937893"/>
                  </a:lnTo>
                  <a:lnTo>
                    <a:pt x="20726" y="1937893"/>
                  </a:lnTo>
                  <a:lnTo>
                    <a:pt x="17983" y="1938147"/>
                  </a:lnTo>
                  <a:lnTo>
                    <a:pt x="15544" y="1938147"/>
                  </a:lnTo>
                  <a:lnTo>
                    <a:pt x="12801" y="1937893"/>
                  </a:lnTo>
                  <a:lnTo>
                    <a:pt x="10363" y="1937893"/>
                  </a:lnTo>
                  <a:lnTo>
                    <a:pt x="7619" y="1937639"/>
                  </a:lnTo>
                  <a:lnTo>
                    <a:pt x="5181" y="1937257"/>
                  </a:lnTo>
                  <a:lnTo>
                    <a:pt x="2438" y="1937003"/>
                  </a:lnTo>
                  <a:lnTo>
                    <a:pt x="0" y="1936369"/>
                  </a:lnTo>
                  <a:lnTo>
                    <a:pt x="304" y="1969007"/>
                  </a:lnTo>
                </a:path>
                <a:path w="6883400" h="10017125">
                  <a:moveTo>
                    <a:pt x="85343" y="1844040"/>
                  </a:moveTo>
                  <a:lnTo>
                    <a:pt x="85343" y="1969007"/>
                  </a:lnTo>
                </a:path>
                <a:path w="6883400" h="10017125">
                  <a:moveTo>
                    <a:pt x="304" y="1969007"/>
                  </a:moveTo>
                  <a:lnTo>
                    <a:pt x="0" y="2001901"/>
                  </a:lnTo>
                  <a:lnTo>
                    <a:pt x="2438" y="2001266"/>
                  </a:lnTo>
                  <a:lnTo>
                    <a:pt x="4876" y="2000630"/>
                  </a:lnTo>
                  <a:lnTo>
                    <a:pt x="7619" y="2000123"/>
                  </a:lnTo>
                  <a:lnTo>
                    <a:pt x="10058" y="1999742"/>
                  </a:lnTo>
                  <a:lnTo>
                    <a:pt x="12496" y="1999488"/>
                  </a:lnTo>
                  <a:lnTo>
                    <a:pt x="15239" y="1999106"/>
                  </a:lnTo>
                  <a:lnTo>
                    <a:pt x="17678" y="1999106"/>
                  </a:lnTo>
                  <a:lnTo>
                    <a:pt x="20421" y="1999106"/>
                  </a:lnTo>
                  <a:lnTo>
                    <a:pt x="22859" y="1999106"/>
                  </a:lnTo>
                  <a:lnTo>
                    <a:pt x="25603" y="1999488"/>
                  </a:lnTo>
                  <a:lnTo>
                    <a:pt x="38100" y="2002154"/>
                  </a:lnTo>
                  <a:lnTo>
                    <a:pt x="40233" y="2002790"/>
                  </a:lnTo>
                  <a:lnTo>
                    <a:pt x="42671" y="2003678"/>
                  </a:lnTo>
                  <a:lnTo>
                    <a:pt x="44805" y="2004949"/>
                  </a:lnTo>
                  <a:lnTo>
                    <a:pt x="46939" y="2006219"/>
                  </a:lnTo>
                  <a:lnTo>
                    <a:pt x="49072" y="2007362"/>
                  </a:lnTo>
                  <a:lnTo>
                    <a:pt x="50901" y="2008886"/>
                  </a:lnTo>
                  <a:lnTo>
                    <a:pt x="52730" y="2010155"/>
                  </a:lnTo>
                  <a:lnTo>
                    <a:pt x="54559" y="2011679"/>
                  </a:lnTo>
                  <a:lnTo>
                    <a:pt x="56083" y="2013457"/>
                  </a:lnTo>
                  <a:lnTo>
                    <a:pt x="57302" y="2015363"/>
                  </a:lnTo>
                  <a:lnTo>
                    <a:pt x="58826" y="2017141"/>
                  </a:lnTo>
                  <a:lnTo>
                    <a:pt x="59740" y="2019300"/>
                  </a:lnTo>
                  <a:lnTo>
                    <a:pt x="60959" y="2021458"/>
                  </a:lnTo>
                  <a:lnTo>
                    <a:pt x="61569" y="2023491"/>
                  </a:lnTo>
                  <a:lnTo>
                    <a:pt x="62179" y="2026030"/>
                  </a:lnTo>
                  <a:lnTo>
                    <a:pt x="62788" y="2028444"/>
                  </a:lnTo>
                  <a:lnTo>
                    <a:pt x="63093" y="2031111"/>
                  </a:lnTo>
                  <a:lnTo>
                    <a:pt x="62788" y="2033904"/>
                  </a:lnTo>
                  <a:lnTo>
                    <a:pt x="62179" y="2036318"/>
                  </a:lnTo>
                  <a:lnTo>
                    <a:pt x="54254" y="2050669"/>
                  </a:lnTo>
                  <a:lnTo>
                    <a:pt x="52730" y="2052447"/>
                  </a:lnTo>
                  <a:lnTo>
                    <a:pt x="50901" y="2053717"/>
                  </a:lnTo>
                  <a:lnTo>
                    <a:pt x="49072" y="2054987"/>
                  </a:lnTo>
                  <a:lnTo>
                    <a:pt x="46939" y="2056511"/>
                  </a:lnTo>
                  <a:lnTo>
                    <a:pt x="44805" y="2057400"/>
                  </a:lnTo>
                  <a:lnTo>
                    <a:pt x="42671" y="2058289"/>
                  </a:lnTo>
                  <a:lnTo>
                    <a:pt x="40538" y="2059177"/>
                  </a:lnTo>
                  <a:lnTo>
                    <a:pt x="38100" y="2060067"/>
                  </a:lnTo>
                  <a:lnTo>
                    <a:pt x="35966" y="2060702"/>
                  </a:lnTo>
                  <a:lnTo>
                    <a:pt x="33223" y="2061337"/>
                  </a:lnTo>
                  <a:lnTo>
                    <a:pt x="31089" y="2061972"/>
                  </a:lnTo>
                  <a:lnTo>
                    <a:pt x="28346" y="2062226"/>
                  </a:lnTo>
                  <a:lnTo>
                    <a:pt x="25907" y="2062606"/>
                  </a:lnTo>
                  <a:lnTo>
                    <a:pt x="23164" y="2062861"/>
                  </a:lnTo>
                  <a:lnTo>
                    <a:pt x="20726" y="2062861"/>
                  </a:lnTo>
                  <a:lnTo>
                    <a:pt x="17983" y="2063115"/>
                  </a:lnTo>
                  <a:lnTo>
                    <a:pt x="15544" y="2063115"/>
                  </a:lnTo>
                  <a:lnTo>
                    <a:pt x="12801" y="2062861"/>
                  </a:lnTo>
                  <a:lnTo>
                    <a:pt x="10363" y="2062861"/>
                  </a:lnTo>
                  <a:lnTo>
                    <a:pt x="7619" y="2062606"/>
                  </a:lnTo>
                  <a:lnTo>
                    <a:pt x="5181" y="2062226"/>
                  </a:lnTo>
                  <a:lnTo>
                    <a:pt x="2438" y="2061972"/>
                  </a:lnTo>
                  <a:lnTo>
                    <a:pt x="0" y="2061591"/>
                  </a:lnTo>
                  <a:lnTo>
                    <a:pt x="304" y="2093976"/>
                  </a:lnTo>
                </a:path>
                <a:path w="6883400" h="10017125">
                  <a:moveTo>
                    <a:pt x="85343" y="1969007"/>
                  </a:moveTo>
                  <a:lnTo>
                    <a:pt x="85343" y="2093976"/>
                  </a:lnTo>
                </a:path>
                <a:path w="6883400" h="10017125">
                  <a:moveTo>
                    <a:pt x="304" y="2093976"/>
                  </a:moveTo>
                  <a:lnTo>
                    <a:pt x="0" y="2126869"/>
                  </a:lnTo>
                  <a:lnTo>
                    <a:pt x="2438" y="2126233"/>
                  </a:lnTo>
                  <a:lnTo>
                    <a:pt x="4876" y="2125599"/>
                  </a:lnTo>
                  <a:lnTo>
                    <a:pt x="7619" y="2125091"/>
                  </a:lnTo>
                  <a:lnTo>
                    <a:pt x="10058" y="2124710"/>
                  </a:lnTo>
                  <a:lnTo>
                    <a:pt x="12496" y="2124455"/>
                  </a:lnTo>
                  <a:lnTo>
                    <a:pt x="15239" y="2124075"/>
                  </a:lnTo>
                  <a:lnTo>
                    <a:pt x="17678" y="2124075"/>
                  </a:lnTo>
                  <a:lnTo>
                    <a:pt x="20421" y="2124075"/>
                  </a:lnTo>
                  <a:lnTo>
                    <a:pt x="22859" y="2124075"/>
                  </a:lnTo>
                  <a:lnTo>
                    <a:pt x="25603" y="2124455"/>
                  </a:lnTo>
                  <a:lnTo>
                    <a:pt x="38100" y="2127123"/>
                  </a:lnTo>
                  <a:lnTo>
                    <a:pt x="40233" y="2127757"/>
                  </a:lnTo>
                  <a:lnTo>
                    <a:pt x="42671" y="2129028"/>
                  </a:lnTo>
                  <a:lnTo>
                    <a:pt x="44805" y="2129917"/>
                  </a:lnTo>
                  <a:lnTo>
                    <a:pt x="46939" y="2131187"/>
                  </a:lnTo>
                  <a:lnTo>
                    <a:pt x="49072" y="2132329"/>
                  </a:lnTo>
                  <a:lnTo>
                    <a:pt x="50901" y="2133854"/>
                  </a:lnTo>
                  <a:lnTo>
                    <a:pt x="52730" y="2135124"/>
                  </a:lnTo>
                  <a:lnTo>
                    <a:pt x="54559" y="2136902"/>
                  </a:lnTo>
                  <a:lnTo>
                    <a:pt x="56083" y="2138426"/>
                  </a:lnTo>
                  <a:lnTo>
                    <a:pt x="57302" y="2140330"/>
                  </a:lnTo>
                  <a:lnTo>
                    <a:pt x="58826" y="2142108"/>
                  </a:lnTo>
                  <a:lnTo>
                    <a:pt x="59740" y="2144268"/>
                  </a:lnTo>
                  <a:lnTo>
                    <a:pt x="60959" y="2146427"/>
                  </a:lnTo>
                  <a:lnTo>
                    <a:pt x="61569" y="2148840"/>
                  </a:lnTo>
                  <a:lnTo>
                    <a:pt x="62179" y="2150999"/>
                  </a:lnTo>
                  <a:lnTo>
                    <a:pt x="62788" y="2153412"/>
                  </a:lnTo>
                  <a:lnTo>
                    <a:pt x="63093" y="2156079"/>
                  </a:lnTo>
                  <a:lnTo>
                    <a:pt x="54254" y="2175637"/>
                  </a:lnTo>
                  <a:lnTo>
                    <a:pt x="52730" y="2177415"/>
                  </a:lnTo>
                  <a:lnTo>
                    <a:pt x="50901" y="2178685"/>
                  </a:lnTo>
                  <a:lnTo>
                    <a:pt x="49072" y="2180208"/>
                  </a:lnTo>
                  <a:lnTo>
                    <a:pt x="46939" y="2181479"/>
                  </a:lnTo>
                  <a:lnTo>
                    <a:pt x="44805" y="2182368"/>
                  </a:lnTo>
                  <a:lnTo>
                    <a:pt x="42671" y="2183256"/>
                  </a:lnTo>
                  <a:lnTo>
                    <a:pt x="40538" y="2184527"/>
                  </a:lnTo>
                  <a:lnTo>
                    <a:pt x="38100" y="2185035"/>
                  </a:lnTo>
                  <a:lnTo>
                    <a:pt x="35966" y="2185670"/>
                  </a:lnTo>
                  <a:lnTo>
                    <a:pt x="33223" y="2186304"/>
                  </a:lnTo>
                  <a:lnTo>
                    <a:pt x="31089" y="2186940"/>
                  </a:lnTo>
                  <a:lnTo>
                    <a:pt x="28346" y="2187194"/>
                  </a:lnTo>
                  <a:lnTo>
                    <a:pt x="25907" y="2187575"/>
                  </a:lnTo>
                  <a:lnTo>
                    <a:pt x="23164" y="2187829"/>
                  </a:lnTo>
                  <a:lnTo>
                    <a:pt x="20726" y="2188082"/>
                  </a:lnTo>
                  <a:lnTo>
                    <a:pt x="17983" y="2188082"/>
                  </a:lnTo>
                  <a:lnTo>
                    <a:pt x="15544" y="2188082"/>
                  </a:lnTo>
                  <a:lnTo>
                    <a:pt x="12801" y="2188082"/>
                  </a:lnTo>
                  <a:lnTo>
                    <a:pt x="10363" y="2187829"/>
                  </a:lnTo>
                  <a:lnTo>
                    <a:pt x="7619" y="2187575"/>
                  </a:lnTo>
                  <a:lnTo>
                    <a:pt x="5181" y="2187194"/>
                  </a:lnTo>
                  <a:lnTo>
                    <a:pt x="2438" y="2186940"/>
                  </a:lnTo>
                  <a:lnTo>
                    <a:pt x="0" y="2186558"/>
                  </a:lnTo>
                  <a:lnTo>
                    <a:pt x="304" y="2218944"/>
                  </a:lnTo>
                </a:path>
                <a:path w="6883400" h="10017125">
                  <a:moveTo>
                    <a:pt x="85343" y="2093976"/>
                  </a:moveTo>
                  <a:lnTo>
                    <a:pt x="85343" y="2218944"/>
                  </a:lnTo>
                </a:path>
                <a:path w="6883400" h="10017125">
                  <a:moveTo>
                    <a:pt x="304" y="2218944"/>
                  </a:moveTo>
                  <a:lnTo>
                    <a:pt x="0" y="2251837"/>
                  </a:lnTo>
                  <a:lnTo>
                    <a:pt x="2438" y="2251202"/>
                  </a:lnTo>
                  <a:lnTo>
                    <a:pt x="4876" y="2250567"/>
                  </a:lnTo>
                  <a:lnTo>
                    <a:pt x="7619" y="2250058"/>
                  </a:lnTo>
                  <a:lnTo>
                    <a:pt x="10058" y="2249678"/>
                  </a:lnTo>
                  <a:lnTo>
                    <a:pt x="12496" y="2249424"/>
                  </a:lnTo>
                  <a:lnTo>
                    <a:pt x="15239" y="2249043"/>
                  </a:lnTo>
                  <a:lnTo>
                    <a:pt x="17678" y="2249043"/>
                  </a:lnTo>
                  <a:lnTo>
                    <a:pt x="20421" y="2249043"/>
                  </a:lnTo>
                  <a:lnTo>
                    <a:pt x="22859" y="2249043"/>
                  </a:lnTo>
                  <a:lnTo>
                    <a:pt x="25603" y="2249424"/>
                  </a:lnTo>
                  <a:lnTo>
                    <a:pt x="28041" y="2249678"/>
                  </a:lnTo>
                  <a:lnTo>
                    <a:pt x="30784" y="2250313"/>
                  </a:lnTo>
                  <a:lnTo>
                    <a:pt x="33223" y="2250567"/>
                  </a:lnTo>
                  <a:lnTo>
                    <a:pt x="35661" y="2251582"/>
                  </a:lnTo>
                  <a:lnTo>
                    <a:pt x="38100" y="2252091"/>
                  </a:lnTo>
                  <a:lnTo>
                    <a:pt x="40233" y="2253106"/>
                  </a:lnTo>
                  <a:lnTo>
                    <a:pt x="42671" y="2253996"/>
                  </a:lnTo>
                  <a:lnTo>
                    <a:pt x="44805" y="2254885"/>
                  </a:lnTo>
                  <a:lnTo>
                    <a:pt x="46939" y="2256154"/>
                  </a:lnTo>
                  <a:lnTo>
                    <a:pt x="49072" y="2257298"/>
                  </a:lnTo>
                  <a:lnTo>
                    <a:pt x="50901" y="2258822"/>
                  </a:lnTo>
                  <a:lnTo>
                    <a:pt x="52730" y="2260092"/>
                  </a:lnTo>
                  <a:lnTo>
                    <a:pt x="54559" y="2261870"/>
                  </a:lnTo>
                  <a:lnTo>
                    <a:pt x="56083" y="2263394"/>
                  </a:lnTo>
                  <a:lnTo>
                    <a:pt x="57302" y="2265299"/>
                  </a:lnTo>
                  <a:lnTo>
                    <a:pt x="58826" y="2267330"/>
                  </a:lnTo>
                  <a:lnTo>
                    <a:pt x="59740" y="2269236"/>
                  </a:lnTo>
                  <a:lnTo>
                    <a:pt x="60959" y="2271395"/>
                  </a:lnTo>
                  <a:lnTo>
                    <a:pt x="61569" y="2273807"/>
                  </a:lnTo>
                  <a:lnTo>
                    <a:pt x="62179" y="2275967"/>
                  </a:lnTo>
                  <a:lnTo>
                    <a:pt x="62788" y="2278379"/>
                  </a:lnTo>
                  <a:lnTo>
                    <a:pt x="63093" y="2281047"/>
                  </a:lnTo>
                  <a:lnTo>
                    <a:pt x="62788" y="2283841"/>
                  </a:lnTo>
                  <a:lnTo>
                    <a:pt x="62179" y="2286254"/>
                  </a:lnTo>
                  <a:lnTo>
                    <a:pt x="61569" y="2288667"/>
                  </a:lnTo>
                  <a:lnTo>
                    <a:pt x="54254" y="2300604"/>
                  </a:lnTo>
                  <a:lnTo>
                    <a:pt x="52730" y="2302382"/>
                  </a:lnTo>
                  <a:lnTo>
                    <a:pt x="50901" y="2303653"/>
                  </a:lnTo>
                  <a:lnTo>
                    <a:pt x="49072" y="2305177"/>
                  </a:lnTo>
                  <a:lnTo>
                    <a:pt x="46939" y="2306447"/>
                  </a:lnTo>
                  <a:lnTo>
                    <a:pt x="44805" y="2307336"/>
                  </a:lnTo>
                  <a:lnTo>
                    <a:pt x="42671" y="2308479"/>
                  </a:lnTo>
                  <a:lnTo>
                    <a:pt x="40538" y="2309495"/>
                  </a:lnTo>
                  <a:lnTo>
                    <a:pt x="38100" y="2310003"/>
                  </a:lnTo>
                  <a:lnTo>
                    <a:pt x="35966" y="2311019"/>
                  </a:lnTo>
                  <a:lnTo>
                    <a:pt x="33223" y="2311273"/>
                  </a:lnTo>
                  <a:lnTo>
                    <a:pt x="31089" y="2311907"/>
                  </a:lnTo>
                  <a:lnTo>
                    <a:pt x="28346" y="2312543"/>
                  </a:lnTo>
                  <a:lnTo>
                    <a:pt x="25907" y="2312543"/>
                  </a:lnTo>
                  <a:lnTo>
                    <a:pt x="23164" y="2312797"/>
                  </a:lnTo>
                  <a:lnTo>
                    <a:pt x="20726" y="2313051"/>
                  </a:lnTo>
                  <a:lnTo>
                    <a:pt x="17983" y="2313051"/>
                  </a:lnTo>
                  <a:lnTo>
                    <a:pt x="15544" y="2313051"/>
                  </a:lnTo>
                  <a:lnTo>
                    <a:pt x="12801" y="2313051"/>
                  </a:lnTo>
                  <a:lnTo>
                    <a:pt x="10363" y="2312797"/>
                  </a:lnTo>
                  <a:lnTo>
                    <a:pt x="7619" y="2312543"/>
                  </a:lnTo>
                  <a:lnTo>
                    <a:pt x="5181" y="2312162"/>
                  </a:lnTo>
                  <a:lnTo>
                    <a:pt x="2438" y="2311907"/>
                  </a:lnTo>
                  <a:lnTo>
                    <a:pt x="0" y="2311527"/>
                  </a:lnTo>
                  <a:lnTo>
                    <a:pt x="304" y="2344166"/>
                  </a:lnTo>
                </a:path>
                <a:path w="6883400" h="10017125">
                  <a:moveTo>
                    <a:pt x="85343" y="2218944"/>
                  </a:moveTo>
                  <a:lnTo>
                    <a:pt x="85343" y="2344166"/>
                  </a:lnTo>
                </a:path>
                <a:path w="6883400" h="10017125">
                  <a:moveTo>
                    <a:pt x="304" y="2344166"/>
                  </a:moveTo>
                  <a:lnTo>
                    <a:pt x="0" y="2376804"/>
                  </a:lnTo>
                  <a:lnTo>
                    <a:pt x="2438" y="2376170"/>
                  </a:lnTo>
                  <a:lnTo>
                    <a:pt x="4876" y="2375535"/>
                  </a:lnTo>
                  <a:lnTo>
                    <a:pt x="7619" y="2375027"/>
                  </a:lnTo>
                  <a:lnTo>
                    <a:pt x="10058" y="2374646"/>
                  </a:lnTo>
                  <a:lnTo>
                    <a:pt x="12496" y="2374392"/>
                  </a:lnTo>
                  <a:lnTo>
                    <a:pt x="15239" y="2374392"/>
                  </a:lnTo>
                  <a:lnTo>
                    <a:pt x="17678" y="2374011"/>
                  </a:lnTo>
                  <a:lnTo>
                    <a:pt x="20421" y="2374011"/>
                  </a:lnTo>
                  <a:lnTo>
                    <a:pt x="22859" y="2374392"/>
                  </a:lnTo>
                  <a:lnTo>
                    <a:pt x="25603" y="2374392"/>
                  </a:lnTo>
                  <a:lnTo>
                    <a:pt x="28041" y="2374646"/>
                  </a:lnTo>
                  <a:lnTo>
                    <a:pt x="30784" y="2375280"/>
                  </a:lnTo>
                  <a:lnTo>
                    <a:pt x="33223" y="2375916"/>
                  </a:lnTo>
                  <a:lnTo>
                    <a:pt x="35661" y="2376551"/>
                  </a:lnTo>
                  <a:lnTo>
                    <a:pt x="38100" y="2377058"/>
                  </a:lnTo>
                  <a:lnTo>
                    <a:pt x="40233" y="2378075"/>
                  </a:lnTo>
                  <a:lnTo>
                    <a:pt x="42671" y="2378964"/>
                  </a:lnTo>
                  <a:lnTo>
                    <a:pt x="44805" y="2379853"/>
                  </a:lnTo>
                  <a:lnTo>
                    <a:pt x="46939" y="2381123"/>
                  </a:lnTo>
                  <a:lnTo>
                    <a:pt x="49072" y="2382266"/>
                  </a:lnTo>
                  <a:lnTo>
                    <a:pt x="50901" y="2383790"/>
                  </a:lnTo>
                  <a:lnTo>
                    <a:pt x="52730" y="2385060"/>
                  </a:lnTo>
                  <a:lnTo>
                    <a:pt x="54559" y="2386838"/>
                  </a:lnTo>
                  <a:lnTo>
                    <a:pt x="56083" y="2388362"/>
                  </a:lnTo>
                  <a:lnTo>
                    <a:pt x="57302" y="2390267"/>
                  </a:lnTo>
                  <a:lnTo>
                    <a:pt x="58826" y="2392299"/>
                  </a:lnTo>
                  <a:lnTo>
                    <a:pt x="59740" y="2394204"/>
                  </a:lnTo>
                  <a:lnTo>
                    <a:pt x="60959" y="2396363"/>
                  </a:lnTo>
                  <a:lnTo>
                    <a:pt x="61569" y="2398776"/>
                  </a:lnTo>
                  <a:lnTo>
                    <a:pt x="62179" y="2400935"/>
                  </a:lnTo>
                  <a:lnTo>
                    <a:pt x="62788" y="2403602"/>
                  </a:lnTo>
                  <a:lnTo>
                    <a:pt x="63093" y="2406015"/>
                  </a:lnTo>
                  <a:lnTo>
                    <a:pt x="62788" y="2408808"/>
                  </a:lnTo>
                  <a:lnTo>
                    <a:pt x="62179" y="2411222"/>
                  </a:lnTo>
                  <a:lnTo>
                    <a:pt x="61569" y="2413635"/>
                  </a:lnTo>
                  <a:lnTo>
                    <a:pt x="50901" y="2428621"/>
                  </a:lnTo>
                  <a:lnTo>
                    <a:pt x="49072" y="2430145"/>
                  </a:lnTo>
                  <a:lnTo>
                    <a:pt x="46939" y="2431415"/>
                  </a:lnTo>
                  <a:lnTo>
                    <a:pt x="44805" y="2432557"/>
                  </a:lnTo>
                  <a:lnTo>
                    <a:pt x="42671" y="2433447"/>
                  </a:lnTo>
                  <a:lnTo>
                    <a:pt x="40538" y="2434463"/>
                  </a:lnTo>
                  <a:lnTo>
                    <a:pt x="38100" y="2434971"/>
                  </a:lnTo>
                  <a:lnTo>
                    <a:pt x="35966" y="2435987"/>
                  </a:lnTo>
                  <a:lnTo>
                    <a:pt x="33223" y="2436495"/>
                  </a:lnTo>
                  <a:lnTo>
                    <a:pt x="31089" y="2436876"/>
                  </a:lnTo>
                  <a:lnTo>
                    <a:pt x="28346" y="2437511"/>
                  </a:lnTo>
                  <a:lnTo>
                    <a:pt x="25907" y="2437765"/>
                  </a:lnTo>
                  <a:lnTo>
                    <a:pt x="23164" y="2437765"/>
                  </a:lnTo>
                  <a:lnTo>
                    <a:pt x="20726" y="2438019"/>
                  </a:lnTo>
                  <a:lnTo>
                    <a:pt x="17983" y="2438019"/>
                  </a:lnTo>
                  <a:lnTo>
                    <a:pt x="15544" y="2438019"/>
                  </a:lnTo>
                  <a:lnTo>
                    <a:pt x="12801" y="2438019"/>
                  </a:lnTo>
                  <a:lnTo>
                    <a:pt x="10363" y="2437765"/>
                  </a:lnTo>
                  <a:lnTo>
                    <a:pt x="7619" y="2437765"/>
                  </a:lnTo>
                  <a:lnTo>
                    <a:pt x="5181" y="2437129"/>
                  </a:lnTo>
                  <a:lnTo>
                    <a:pt x="2438" y="2436876"/>
                  </a:lnTo>
                  <a:lnTo>
                    <a:pt x="0" y="2436495"/>
                  </a:lnTo>
                  <a:lnTo>
                    <a:pt x="304" y="2469133"/>
                  </a:lnTo>
                </a:path>
                <a:path w="6883400" h="10017125">
                  <a:moveTo>
                    <a:pt x="85343" y="2344166"/>
                  </a:moveTo>
                  <a:lnTo>
                    <a:pt x="85343" y="2469133"/>
                  </a:lnTo>
                </a:path>
                <a:path w="6883400" h="10017125">
                  <a:moveTo>
                    <a:pt x="304" y="2469133"/>
                  </a:moveTo>
                  <a:lnTo>
                    <a:pt x="0" y="2501773"/>
                  </a:lnTo>
                  <a:lnTo>
                    <a:pt x="2438" y="2501138"/>
                  </a:lnTo>
                  <a:lnTo>
                    <a:pt x="4876" y="2500503"/>
                  </a:lnTo>
                  <a:lnTo>
                    <a:pt x="7619" y="2499995"/>
                  </a:lnTo>
                  <a:lnTo>
                    <a:pt x="10058" y="2499614"/>
                  </a:lnTo>
                  <a:lnTo>
                    <a:pt x="12496" y="2499360"/>
                  </a:lnTo>
                  <a:lnTo>
                    <a:pt x="15239" y="2499360"/>
                  </a:lnTo>
                  <a:lnTo>
                    <a:pt x="17678" y="2498979"/>
                  </a:lnTo>
                  <a:lnTo>
                    <a:pt x="20421" y="2498979"/>
                  </a:lnTo>
                  <a:lnTo>
                    <a:pt x="22859" y="2499360"/>
                  </a:lnTo>
                  <a:lnTo>
                    <a:pt x="25603" y="2499360"/>
                  </a:lnTo>
                  <a:lnTo>
                    <a:pt x="28041" y="2499995"/>
                  </a:lnTo>
                  <a:lnTo>
                    <a:pt x="30784" y="2500249"/>
                  </a:lnTo>
                  <a:lnTo>
                    <a:pt x="33223" y="2500883"/>
                  </a:lnTo>
                  <a:lnTo>
                    <a:pt x="35661" y="2501519"/>
                  </a:lnTo>
                  <a:lnTo>
                    <a:pt x="38100" y="2502027"/>
                  </a:lnTo>
                  <a:lnTo>
                    <a:pt x="40233" y="2503043"/>
                  </a:lnTo>
                  <a:lnTo>
                    <a:pt x="42671" y="2503931"/>
                  </a:lnTo>
                  <a:lnTo>
                    <a:pt x="44805" y="2504821"/>
                  </a:lnTo>
                  <a:lnTo>
                    <a:pt x="46939" y="2506091"/>
                  </a:lnTo>
                  <a:lnTo>
                    <a:pt x="49072" y="2507233"/>
                  </a:lnTo>
                  <a:lnTo>
                    <a:pt x="50901" y="2508757"/>
                  </a:lnTo>
                  <a:lnTo>
                    <a:pt x="52730" y="2510281"/>
                  </a:lnTo>
                  <a:lnTo>
                    <a:pt x="54559" y="2511805"/>
                  </a:lnTo>
                  <a:lnTo>
                    <a:pt x="56083" y="2513329"/>
                  </a:lnTo>
                  <a:lnTo>
                    <a:pt x="57302" y="2515235"/>
                  </a:lnTo>
                  <a:lnTo>
                    <a:pt x="58826" y="2517267"/>
                  </a:lnTo>
                  <a:lnTo>
                    <a:pt x="59740" y="2519172"/>
                  </a:lnTo>
                  <a:lnTo>
                    <a:pt x="60959" y="2521330"/>
                  </a:lnTo>
                  <a:lnTo>
                    <a:pt x="61569" y="2523744"/>
                  </a:lnTo>
                  <a:lnTo>
                    <a:pt x="62179" y="2525903"/>
                  </a:lnTo>
                  <a:lnTo>
                    <a:pt x="62788" y="2528570"/>
                  </a:lnTo>
                  <a:lnTo>
                    <a:pt x="63093" y="2530982"/>
                  </a:lnTo>
                  <a:lnTo>
                    <a:pt x="42671" y="2558415"/>
                  </a:lnTo>
                  <a:lnTo>
                    <a:pt x="40538" y="2559430"/>
                  </a:lnTo>
                  <a:lnTo>
                    <a:pt x="38100" y="2559939"/>
                  </a:lnTo>
                  <a:lnTo>
                    <a:pt x="35966" y="2560954"/>
                  </a:lnTo>
                  <a:lnTo>
                    <a:pt x="33223" y="2561463"/>
                  </a:lnTo>
                  <a:lnTo>
                    <a:pt x="31089" y="2561844"/>
                  </a:lnTo>
                  <a:lnTo>
                    <a:pt x="28346" y="2562479"/>
                  </a:lnTo>
                  <a:lnTo>
                    <a:pt x="25907" y="2562732"/>
                  </a:lnTo>
                  <a:lnTo>
                    <a:pt x="23164" y="2562732"/>
                  </a:lnTo>
                  <a:lnTo>
                    <a:pt x="20726" y="2562987"/>
                  </a:lnTo>
                  <a:lnTo>
                    <a:pt x="17983" y="2562987"/>
                  </a:lnTo>
                  <a:lnTo>
                    <a:pt x="15544" y="2562987"/>
                  </a:lnTo>
                  <a:lnTo>
                    <a:pt x="12801" y="2562987"/>
                  </a:lnTo>
                  <a:lnTo>
                    <a:pt x="10363" y="2562732"/>
                  </a:lnTo>
                  <a:lnTo>
                    <a:pt x="7619" y="2562732"/>
                  </a:lnTo>
                  <a:lnTo>
                    <a:pt x="5181" y="2562098"/>
                  </a:lnTo>
                  <a:lnTo>
                    <a:pt x="2438" y="2562098"/>
                  </a:lnTo>
                  <a:lnTo>
                    <a:pt x="0" y="2561463"/>
                  </a:lnTo>
                  <a:lnTo>
                    <a:pt x="304" y="2594102"/>
                  </a:lnTo>
                </a:path>
                <a:path w="6883400" h="10017125">
                  <a:moveTo>
                    <a:pt x="85343" y="2469133"/>
                  </a:moveTo>
                  <a:lnTo>
                    <a:pt x="85343" y="2594102"/>
                  </a:lnTo>
                </a:path>
                <a:path w="6883400" h="10017125">
                  <a:moveTo>
                    <a:pt x="304" y="2594102"/>
                  </a:moveTo>
                  <a:lnTo>
                    <a:pt x="0" y="2626741"/>
                  </a:lnTo>
                  <a:lnTo>
                    <a:pt x="2438" y="2626105"/>
                  </a:lnTo>
                  <a:lnTo>
                    <a:pt x="4876" y="2625471"/>
                  </a:lnTo>
                  <a:lnTo>
                    <a:pt x="7619" y="2625217"/>
                  </a:lnTo>
                  <a:lnTo>
                    <a:pt x="10058" y="2624581"/>
                  </a:lnTo>
                  <a:lnTo>
                    <a:pt x="12496" y="2624328"/>
                  </a:lnTo>
                  <a:lnTo>
                    <a:pt x="15239" y="2624328"/>
                  </a:lnTo>
                  <a:lnTo>
                    <a:pt x="17678" y="2623947"/>
                  </a:lnTo>
                  <a:lnTo>
                    <a:pt x="20421" y="2623947"/>
                  </a:lnTo>
                  <a:lnTo>
                    <a:pt x="22859" y="2624328"/>
                  </a:lnTo>
                  <a:lnTo>
                    <a:pt x="25603" y="2624328"/>
                  </a:lnTo>
                  <a:lnTo>
                    <a:pt x="28041" y="2624963"/>
                  </a:lnTo>
                  <a:lnTo>
                    <a:pt x="30784" y="2625217"/>
                  </a:lnTo>
                  <a:lnTo>
                    <a:pt x="33223" y="2625852"/>
                  </a:lnTo>
                  <a:lnTo>
                    <a:pt x="35661" y="2626487"/>
                  </a:lnTo>
                  <a:lnTo>
                    <a:pt x="38100" y="2626995"/>
                  </a:lnTo>
                  <a:lnTo>
                    <a:pt x="40233" y="2628011"/>
                  </a:lnTo>
                  <a:lnTo>
                    <a:pt x="42671" y="2628900"/>
                  </a:lnTo>
                  <a:lnTo>
                    <a:pt x="44805" y="2629789"/>
                  </a:lnTo>
                  <a:lnTo>
                    <a:pt x="46939" y="2631058"/>
                  </a:lnTo>
                  <a:lnTo>
                    <a:pt x="49072" y="2632202"/>
                  </a:lnTo>
                  <a:lnTo>
                    <a:pt x="50901" y="2633726"/>
                  </a:lnTo>
                  <a:lnTo>
                    <a:pt x="52730" y="2635250"/>
                  </a:lnTo>
                  <a:lnTo>
                    <a:pt x="54559" y="2636774"/>
                  </a:lnTo>
                  <a:lnTo>
                    <a:pt x="56083" y="2638679"/>
                  </a:lnTo>
                  <a:lnTo>
                    <a:pt x="57302" y="2640203"/>
                  </a:lnTo>
                  <a:lnTo>
                    <a:pt x="58826" y="2642235"/>
                  </a:lnTo>
                  <a:lnTo>
                    <a:pt x="59740" y="2644140"/>
                  </a:lnTo>
                  <a:lnTo>
                    <a:pt x="60959" y="2646553"/>
                  </a:lnTo>
                  <a:lnTo>
                    <a:pt x="61569" y="2648712"/>
                  </a:lnTo>
                  <a:lnTo>
                    <a:pt x="62179" y="2650871"/>
                  </a:lnTo>
                  <a:lnTo>
                    <a:pt x="62788" y="2653538"/>
                  </a:lnTo>
                  <a:lnTo>
                    <a:pt x="63093" y="2655951"/>
                  </a:lnTo>
                  <a:lnTo>
                    <a:pt x="62788" y="2658745"/>
                  </a:lnTo>
                  <a:lnTo>
                    <a:pt x="62179" y="2661157"/>
                  </a:lnTo>
                  <a:lnTo>
                    <a:pt x="54254" y="2675763"/>
                  </a:lnTo>
                  <a:lnTo>
                    <a:pt x="52730" y="2677287"/>
                  </a:lnTo>
                  <a:lnTo>
                    <a:pt x="42671" y="2683382"/>
                  </a:lnTo>
                  <a:lnTo>
                    <a:pt x="40538" y="2684399"/>
                  </a:lnTo>
                  <a:lnTo>
                    <a:pt x="38100" y="2684906"/>
                  </a:lnTo>
                  <a:lnTo>
                    <a:pt x="35966" y="2685923"/>
                  </a:lnTo>
                  <a:lnTo>
                    <a:pt x="33223" y="2686430"/>
                  </a:lnTo>
                  <a:lnTo>
                    <a:pt x="31089" y="2686812"/>
                  </a:lnTo>
                  <a:lnTo>
                    <a:pt x="28346" y="2687447"/>
                  </a:lnTo>
                  <a:lnTo>
                    <a:pt x="25907" y="2687701"/>
                  </a:lnTo>
                  <a:lnTo>
                    <a:pt x="23164" y="2687701"/>
                  </a:lnTo>
                  <a:lnTo>
                    <a:pt x="20726" y="2687954"/>
                  </a:lnTo>
                  <a:lnTo>
                    <a:pt x="17983" y="2687954"/>
                  </a:lnTo>
                  <a:lnTo>
                    <a:pt x="15544" y="2687954"/>
                  </a:lnTo>
                  <a:lnTo>
                    <a:pt x="12801" y="2687954"/>
                  </a:lnTo>
                  <a:lnTo>
                    <a:pt x="10363" y="2687701"/>
                  </a:lnTo>
                  <a:lnTo>
                    <a:pt x="7619" y="2687701"/>
                  </a:lnTo>
                  <a:lnTo>
                    <a:pt x="5181" y="2687447"/>
                  </a:lnTo>
                  <a:lnTo>
                    <a:pt x="2438" y="2687066"/>
                  </a:lnTo>
                  <a:lnTo>
                    <a:pt x="0" y="2686430"/>
                  </a:lnTo>
                  <a:lnTo>
                    <a:pt x="304" y="2719070"/>
                  </a:lnTo>
                </a:path>
                <a:path w="6883400" h="10017125">
                  <a:moveTo>
                    <a:pt x="85343" y="2594102"/>
                  </a:moveTo>
                  <a:lnTo>
                    <a:pt x="85343" y="2719070"/>
                  </a:lnTo>
                </a:path>
                <a:path w="6883400" h="10017125">
                  <a:moveTo>
                    <a:pt x="304" y="2719070"/>
                  </a:moveTo>
                  <a:lnTo>
                    <a:pt x="0" y="2751963"/>
                  </a:lnTo>
                  <a:lnTo>
                    <a:pt x="2438" y="2751074"/>
                  </a:lnTo>
                  <a:lnTo>
                    <a:pt x="4876" y="2750439"/>
                  </a:lnTo>
                  <a:lnTo>
                    <a:pt x="7619" y="2750185"/>
                  </a:lnTo>
                  <a:lnTo>
                    <a:pt x="10058" y="2749550"/>
                  </a:lnTo>
                  <a:lnTo>
                    <a:pt x="12496" y="2749550"/>
                  </a:lnTo>
                  <a:lnTo>
                    <a:pt x="15239" y="2749296"/>
                  </a:lnTo>
                  <a:lnTo>
                    <a:pt x="17678" y="2749296"/>
                  </a:lnTo>
                  <a:lnTo>
                    <a:pt x="20421" y="2749296"/>
                  </a:lnTo>
                  <a:lnTo>
                    <a:pt x="22859" y="2749296"/>
                  </a:lnTo>
                  <a:lnTo>
                    <a:pt x="25603" y="2749550"/>
                  </a:lnTo>
                  <a:lnTo>
                    <a:pt x="28041" y="2749930"/>
                  </a:lnTo>
                  <a:lnTo>
                    <a:pt x="30784" y="2750185"/>
                  </a:lnTo>
                  <a:lnTo>
                    <a:pt x="33223" y="2750820"/>
                  </a:lnTo>
                  <a:lnTo>
                    <a:pt x="35661" y="2751454"/>
                  </a:lnTo>
                  <a:lnTo>
                    <a:pt x="38100" y="2751963"/>
                  </a:lnTo>
                  <a:lnTo>
                    <a:pt x="40233" y="2752979"/>
                  </a:lnTo>
                  <a:lnTo>
                    <a:pt x="42671" y="2753868"/>
                  </a:lnTo>
                  <a:lnTo>
                    <a:pt x="44805" y="2755011"/>
                  </a:lnTo>
                  <a:lnTo>
                    <a:pt x="46939" y="2756280"/>
                  </a:lnTo>
                  <a:lnTo>
                    <a:pt x="49072" y="2757551"/>
                  </a:lnTo>
                  <a:lnTo>
                    <a:pt x="50901" y="2758694"/>
                  </a:lnTo>
                  <a:lnTo>
                    <a:pt x="52730" y="2760218"/>
                  </a:lnTo>
                  <a:lnTo>
                    <a:pt x="54559" y="2761742"/>
                  </a:lnTo>
                  <a:lnTo>
                    <a:pt x="56083" y="2763647"/>
                  </a:lnTo>
                  <a:lnTo>
                    <a:pt x="57302" y="2765425"/>
                  </a:lnTo>
                  <a:lnTo>
                    <a:pt x="58826" y="2767203"/>
                  </a:lnTo>
                  <a:lnTo>
                    <a:pt x="59740" y="2769362"/>
                  </a:lnTo>
                  <a:lnTo>
                    <a:pt x="60959" y="2771521"/>
                  </a:lnTo>
                  <a:lnTo>
                    <a:pt x="61569" y="2773679"/>
                  </a:lnTo>
                  <a:lnTo>
                    <a:pt x="62179" y="2776093"/>
                  </a:lnTo>
                  <a:lnTo>
                    <a:pt x="62788" y="2778505"/>
                  </a:lnTo>
                  <a:lnTo>
                    <a:pt x="63093" y="2780919"/>
                  </a:lnTo>
                  <a:lnTo>
                    <a:pt x="62788" y="2783713"/>
                  </a:lnTo>
                  <a:lnTo>
                    <a:pt x="62179" y="2786506"/>
                  </a:lnTo>
                  <a:lnTo>
                    <a:pt x="54254" y="2800730"/>
                  </a:lnTo>
                  <a:lnTo>
                    <a:pt x="52730" y="2802254"/>
                  </a:lnTo>
                  <a:lnTo>
                    <a:pt x="42671" y="2808351"/>
                  </a:lnTo>
                  <a:lnTo>
                    <a:pt x="40538" y="2809367"/>
                  </a:lnTo>
                  <a:lnTo>
                    <a:pt x="38100" y="2810255"/>
                  </a:lnTo>
                  <a:lnTo>
                    <a:pt x="35966" y="2810891"/>
                  </a:lnTo>
                  <a:lnTo>
                    <a:pt x="33223" y="2811399"/>
                  </a:lnTo>
                  <a:lnTo>
                    <a:pt x="31089" y="2811779"/>
                  </a:lnTo>
                  <a:lnTo>
                    <a:pt x="28346" y="2812415"/>
                  </a:lnTo>
                  <a:lnTo>
                    <a:pt x="25907" y="2812669"/>
                  </a:lnTo>
                  <a:lnTo>
                    <a:pt x="23164" y="2812923"/>
                  </a:lnTo>
                  <a:lnTo>
                    <a:pt x="20726" y="2812923"/>
                  </a:lnTo>
                  <a:lnTo>
                    <a:pt x="17983" y="2812923"/>
                  </a:lnTo>
                  <a:lnTo>
                    <a:pt x="15544" y="2812923"/>
                  </a:lnTo>
                  <a:lnTo>
                    <a:pt x="12801" y="2812923"/>
                  </a:lnTo>
                  <a:lnTo>
                    <a:pt x="10363" y="2812923"/>
                  </a:lnTo>
                  <a:lnTo>
                    <a:pt x="7619" y="2812669"/>
                  </a:lnTo>
                  <a:lnTo>
                    <a:pt x="5181" y="2812415"/>
                  </a:lnTo>
                  <a:lnTo>
                    <a:pt x="2438" y="2812033"/>
                  </a:lnTo>
                  <a:lnTo>
                    <a:pt x="0" y="2811399"/>
                  </a:lnTo>
                  <a:lnTo>
                    <a:pt x="304" y="2844038"/>
                  </a:lnTo>
                </a:path>
                <a:path w="6883400" h="10017125">
                  <a:moveTo>
                    <a:pt x="85343" y="2719070"/>
                  </a:moveTo>
                  <a:lnTo>
                    <a:pt x="85343" y="2844038"/>
                  </a:lnTo>
                </a:path>
                <a:path w="6883400" h="10017125">
                  <a:moveTo>
                    <a:pt x="304" y="2844038"/>
                  </a:moveTo>
                  <a:lnTo>
                    <a:pt x="0" y="2876930"/>
                  </a:lnTo>
                  <a:lnTo>
                    <a:pt x="2438" y="2876423"/>
                  </a:lnTo>
                  <a:lnTo>
                    <a:pt x="4876" y="2875406"/>
                  </a:lnTo>
                  <a:lnTo>
                    <a:pt x="7619" y="2875153"/>
                  </a:lnTo>
                  <a:lnTo>
                    <a:pt x="10058" y="2874899"/>
                  </a:lnTo>
                  <a:lnTo>
                    <a:pt x="12496" y="2874518"/>
                  </a:lnTo>
                  <a:lnTo>
                    <a:pt x="15239" y="2874264"/>
                  </a:lnTo>
                  <a:lnTo>
                    <a:pt x="17678" y="2874264"/>
                  </a:lnTo>
                  <a:lnTo>
                    <a:pt x="20421" y="2874264"/>
                  </a:lnTo>
                  <a:lnTo>
                    <a:pt x="22859" y="2874264"/>
                  </a:lnTo>
                  <a:lnTo>
                    <a:pt x="25603" y="2874518"/>
                  </a:lnTo>
                  <a:lnTo>
                    <a:pt x="28041" y="2874899"/>
                  </a:lnTo>
                  <a:lnTo>
                    <a:pt x="30784" y="2875153"/>
                  </a:lnTo>
                  <a:lnTo>
                    <a:pt x="33223" y="2875788"/>
                  </a:lnTo>
                  <a:lnTo>
                    <a:pt x="35661" y="2876423"/>
                  </a:lnTo>
                  <a:lnTo>
                    <a:pt x="38100" y="2876930"/>
                  </a:lnTo>
                  <a:lnTo>
                    <a:pt x="40233" y="2877947"/>
                  </a:lnTo>
                  <a:lnTo>
                    <a:pt x="42671" y="2878836"/>
                  </a:lnTo>
                  <a:lnTo>
                    <a:pt x="44805" y="2879979"/>
                  </a:lnTo>
                  <a:lnTo>
                    <a:pt x="46939" y="2881249"/>
                  </a:lnTo>
                  <a:lnTo>
                    <a:pt x="49072" y="2882519"/>
                  </a:lnTo>
                  <a:lnTo>
                    <a:pt x="50901" y="2883662"/>
                  </a:lnTo>
                  <a:lnTo>
                    <a:pt x="52730" y="2885186"/>
                  </a:lnTo>
                  <a:lnTo>
                    <a:pt x="54559" y="2886710"/>
                  </a:lnTo>
                  <a:lnTo>
                    <a:pt x="56083" y="2888615"/>
                  </a:lnTo>
                  <a:lnTo>
                    <a:pt x="57302" y="2890393"/>
                  </a:lnTo>
                  <a:lnTo>
                    <a:pt x="58826" y="2892171"/>
                  </a:lnTo>
                  <a:lnTo>
                    <a:pt x="59740" y="2894329"/>
                  </a:lnTo>
                  <a:lnTo>
                    <a:pt x="60959" y="2896489"/>
                  </a:lnTo>
                  <a:lnTo>
                    <a:pt x="61569" y="2898648"/>
                  </a:lnTo>
                  <a:lnTo>
                    <a:pt x="62179" y="2901061"/>
                  </a:lnTo>
                  <a:lnTo>
                    <a:pt x="62788" y="2903474"/>
                  </a:lnTo>
                  <a:lnTo>
                    <a:pt x="63093" y="2905887"/>
                  </a:lnTo>
                  <a:lnTo>
                    <a:pt x="62788" y="2908680"/>
                  </a:lnTo>
                  <a:lnTo>
                    <a:pt x="62179" y="2911475"/>
                  </a:lnTo>
                  <a:lnTo>
                    <a:pt x="61569" y="2913888"/>
                  </a:lnTo>
                  <a:lnTo>
                    <a:pt x="60655" y="2916047"/>
                  </a:lnTo>
                  <a:lnTo>
                    <a:pt x="59740" y="2918460"/>
                  </a:lnTo>
                  <a:lnTo>
                    <a:pt x="58521" y="2920238"/>
                  </a:lnTo>
                  <a:lnTo>
                    <a:pt x="57302" y="2922397"/>
                  </a:lnTo>
                  <a:lnTo>
                    <a:pt x="55778" y="2924175"/>
                  </a:lnTo>
                  <a:lnTo>
                    <a:pt x="54254" y="2925699"/>
                  </a:lnTo>
                  <a:lnTo>
                    <a:pt x="52730" y="2927223"/>
                  </a:lnTo>
                  <a:lnTo>
                    <a:pt x="50901" y="2928747"/>
                  </a:lnTo>
                  <a:lnTo>
                    <a:pt x="49072" y="2930017"/>
                  </a:lnTo>
                  <a:lnTo>
                    <a:pt x="46939" y="2931287"/>
                  </a:lnTo>
                  <a:lnTo>
                    <a:pt x="44805" y="2932429"/>
                  </a:lnTo>
                  <a:lnTo>
                    <a:pt x="42671" y="2933319"/>
                  </a:lnTo>
                  <a:lnTo>
                    <a:pt x="40538" y="2934335"/>
                  </a:lnTo>
                  <a:lnTo>
                    <a:pt x="38100" y="2935224"/>
                  </a:lnTo>
                  <a:lnTo>
                    <a:pt x="35966" y="2935858"/>
                  </a:lnTo>
                  <a:lnTo>
                    <a:pt x="33223" y="2936367"/>
                  </a:lnTo>
                  <a:lnTo>
                    <a:pt x="31089" y="2937002"/>
                  </a:lnTo>
                  <a:lnTo>
                    <a:pt x="28346" y="2937382"/>
                  </a:lnTo>
                  <a:lnTo>
                    <a:pt x="25907" y="2937637"/>
                  </a:lnTo>
                  <a:lnTo>
                    <a:pt x="23164" y="2937891"/>
                  </a:lnTo>
                  <a:lnTo>
                    <a:pt x="20726" y="2937891"/>
                  </a:lnTo>
                  <a:lnTo>
                    <a:pt x="17983" y="2938272"/>
                  </a:lnTo>
                  <a:lnTo>
                    <a:pt x="15544" y="2938272"/>
                  </a:lnTo>
                  <a:lnTo>
                    <a:pt x="12801" y="2937891"/>
                  </a:lnTo>
                  <a:lnTo>
                    <a:pt x="10363" y="2937891"/>
                  </a:lnTo>
                  <a:lnTo>
                    <a:pt x="7619" y="2937637"/>
                  </a:lnTo>
                  <a:lnTo>
                    <a:pt x="5181" y="2937382"/>
                  </a:lnTo>
                  <a:lnTo>
                    <a:pt x="2438" y="2937002"/>
                  </a:lnTo>
                  <a:lnTo>
                    <a:pt x="0" y="2936367"/>
                  </a:lnTo>
                  <a:lnTo>
                    <a:pt x="304" y="2969005"/>
                  </a:lnTo>
                </a:path>
                <a:path w="6883400" h="10017125">
                  <a:moveTo>
                    <a:pt x="85343" y="2844038"/>
                  </a:moveTo>
                  <a:lnTo>
                    <a:pt x="85343" y="2969005"/>
                  </a:lnTo>
                </a:path>
                <a:path w="6883400" h="10017125">
                  <a:moveTo>
                    <a:pt x="304" y="2969005"/>
                  </a:moveTo>
                  <a:lnTo>
                    <a:pt x="0" y="3001899"/>
                  </a:lnTo>
                  <a:lnTo>
                    <a:pt x="2438" y="3001391"/>
                  </a:lnTo>
                  <a:lnTo>
                    <a:pt x="4876" y="3000755"/>
                  </a:lnTo>
                  <a:lnTo>
                    <a:pt x="7619" y="3000121"/>
                  </a:lnTo>
                  <a:lnTo>
                    <a:pt x="10058" y="2999867"/>
                  </a:lnTo>
                  <a:lnTo>
                    <a:pt x="12496" y="2999486"/>
                  </a:lnTo>
                  <a:lnTo>
                    <a:pt x="15239" y="2999231"/>
                  </a:lnTo>
                  <a:lnTo>
                    <a:pt x="17678" y="2999231"/>
                  </a:lnTo>
                  <a:lnTo>
                    <a:pt x="20421" y="2999231"/>
                  </a:lnTo>
                  <a:lnTo>
                    <a:pt x="22859" y="2999231"/>
                  </a:lnTo>
                  <a:lnTo>
                    <a:pt x="25603" y="2999486"/>
                  </a:lnTo>
                  <a:lnTo>
                    <a:pt x="28041" y="2999867"/>
                  </a:lnTo>
                  <a:lnTo>
                    <a:pt x="30784" y="3000121"/>
                  </a:lnTo>
                  <a:lnTo>
                    <a:pt x="33223" y="3000755"/>
                  </a:lnTo>
                  <a:lnTo>
                    <a:pt x="35661" y="3001391"/>
                  </a:lnTo>
                  <a:lnTo>
                    <a:pt x="38100" y="3001899"/>
                  </a:lnTo>
                  <a:lnTo>
                    <a:pt x="40233" y="3002915"/>
                  </a:lnTo>
                  <a:lnTo>
                    <a:pt x="42671" y="3003804"/>
                  </a:lnTo>
                  <a:lnTo>
                    <a:pt x="44805" y="3004947"/>
                  </a:lnTo>
                  <a:lnTo>
                    <a:pt x="46939" y="3006217"/>
                  </a:lnTo>
                  <a:lnTo>
                    <a:pt x="49072" y="3007487"/>
                  </a:lnTo>
                  <a:lnTo>
                    <a:pt x="50901" y="3008629"/>
                  </a:lnTo>
                  <a:lnTo>
                    <a:pt x="52730" y="3010154"/>
                  </a:lnTo>
                  <a:lnTo>
                    <a:pt x="54559" y="3011678"/>
                  </a:lnTo>
                  <a:lnTo>
                    <a:pt x="56083" y="3013582"/>
                  </a:lnTo>
                  <a:lnTo>
                    <a:pt x="57302" y="3015361"/>
                  </a:lnTo>
                  <a:lnTo>
                    <a:pt x="58826" y="3017139"/>
                  </a:lnTo>
                  <a:lnTo>
                    <a:pt x="59740" y="3019298"/>
                  </a:lnTo>
                  <a:lnTo>
                    <a:pt x="63093" y="3030854"/>
                  </a:lnTo>
                  <a:lnTo>
                    <a:pt x="54254" y="3050667"/>
                  </a:lnTo>
                  <a:lnTo>
                    <a:pt x="52730" y="3052191"/>
                  </a:lnTo>
                  <a:lnTo>
                    <a:pt x="42671" y="3058287"/>
                  </a:lnTo>
                  <a:lnTo>
                    <a:pt x="40538" y="3059303"/>
                  </a:lnTo>
                  <a:lnTo>
                    <a:pt x="38100" y="3060192"/>
                  </a:lnTo>
                  <a:lnTo>
                    <a:pt x="35966" y="3060827"/>
                  </a:lnTo>
                  <a:lnTo>
                    <a:pt x="33223" y="3061335"/>
                  </a:lnTo>
                  <a:lnTo>
                    <a:pt x="31089" y="3061970"/>
                  </a:lnTo>
                  <a:lnTo>
                    <a:pt x="28346" y="3062351"/>
                  </a:lnTo>
                  <a:lnTo>
                    <a:pt x="25907" y="3062604"/>
                  </a:lnTo>
                  <a:lnTo>
                    <a:pt x="23164" y="3062858"/>
                  </a:lnTo>
                  <a:lnTo>
                    <a:pt x="20726" y="3062858"/>
                  </a:lnTo>
                  <a:lnTo>
                    <a:pt x="17983" y="3063240"/>
                  </a:lnTo>
                  <a:lnTo>
                    <a:pt x="15544" y="3063240"/>
                  </a:lnTo>
                  <a:lnTo>
                    <a:pt x="12801" y="3062858"/>
                  </a:lnTo>
                  <a:lnTo>
                    <a:pt x="10363" y="3062858"/>
                  </a:lnTo>
                  <a:lnTo>
                    <a:pt x="7619" y="3062604"/>
                  </a:lnTo>
                  <a:lnTo>
                    <a:pt x="5181" y="3062351"/>
                  </a:lnTo>
                  <a:lnTo>
                    <a:pt x="2438" y="3061970"/>
                  </a:lnTo>
                  <a:lnTo>
                    <a:pt x="0" y="3061335"/>
                  </a:lnTo>
                  <a:lnTo>
                    <a:pt x="304" y="3093974"/>
                  </a:lnTo>
                </a:path>
                <a:path w="6883400" h="10017125">
                  <a:moveTo>
                    <a:pt x="85343" y="2969005"/>
                  </a:moveTo>
                  <a:lnTo>
                    <a:pt x="85343" y="3093974"/>
                  </a:lnTo>
                </a:path>
                <a:path w="6883400" h="10017125">
                  <a:moveTo>
                    <a:pt x="304" y="3093974"/>
                  </a:moveTo>
                  <a:lnTo>
                    <a:pt x="0" y="3126867"/>
                  </a:lnTo>
                  <a:lnTo>
                    <a:pt x="2438" y="3126358"/>
                  </a:lnTo>
                  <a:lnTo>
                    <a:pt x="4876" y="3125724"/>
                  </a:lnTo>
                  <a:lnTo>
                    <a:pt x="7619" y="3125089"/>
                  </a:lnTo>
                  <a:lnTo>
                    <a:pt x="10058" y="3124835"/>
                  </a:lnTo>
                  <a:lnTo>
                    <a:pt x="12496" y="3124454"/>
                  </a:lnTo>
                  <a:lnTo>
                    <a:pt x="15239" y="3124200"/>
                  </a:lnTo>
                  <a:lnTo>
                    <a:pt x="17678" y="3124200"/>
                  </a:lnTo>
                  <a:lnTo>
                    <a:pt x="20421" y="3124200"/>
                  </a:lnTo>
                  <a:lnTo>
                    <a:pt x="22859" y="3124200"/>
                  </a:lnTo>
                  <a:lnTo>
                    <a:pt x="25603" y="3124454"/>
                  </a:lnTo>
                  <a:lnTo>
                    <a:pt x="28041" y="3124835"/>
                  </a:lnTo>
                  <a:lnTo>
                    <a:pt x="30784" y="3125089"/>
                  </a:lnTo>
                  <a:lnTo>
                    <a:pt x="33223" y="3125724"/>
                  </a:lnTo>
                  <a:lnTo>
                    <a:pt x="35661" y="3126358"/>
                  </a:lnTo>
                  <a:lnTo>
                    <a:pt x="38100" y="3127248"/>
                  </a:lnTo>
                  <a:lnTo>
                    <a:pt x="40233" y="3127882"/>
                  </a:lnTo>
                  <a:lnTo>
                    <a:pt x="42671" y="3128772"/>
                  </a:lnTo>
                  <a:lnTo>
                    <a:pt x="44805" y="3129915"/>
                  </a:lnTo>
                  <a:lnTo>
                    <a:pt x="46939" y="3131185"/>
                  </a:lnTo>
                  <a:lnTo>
                    <a:pt x="49072" y="3132454"/>
                  </a:lnTo>
                  <a:lnTo>
                    <a:pt x="50901" y="3133979"/>
                  </a:lnTo>
                  <a:lnTo>
                    <a:pt x="52730" y="3135122"/>
                  </a:lnTo>
                  <a:lnTo>
                    <a:pt x="54559" y="3136646"/>
                  </a:lnTo>
                  <a:lnTo>
                    <a:pt x="56083" y="3138551"/>
                  </a:lnTo>
                  <a:lnTo>
                    <a:pt x="57302" y="3140329"/>
                  </a:lnTo>
                  <a:lnTo>
                    <a:pt x="58826" y="3142106"/>
                  </a:lnTo>
                  <a:lnTo>
                    <a:pt x="59740" y="3144266"/>
                  </a:lnTo>
                  <a:lnTo>
                    <a:pt x="60959" y="3146425"/>
                  </a:lnTo>
                  <a:lnTo>
                    <a:pt x="61569" y="3148583"/>
                  </a:lnTo>
                  <a:lnTo>
                    <a:pt x="62179" y="3150997"/>
                  </a:lnTo>
                  <a:lnTo>
                    <a:pt x="62788" y="3153410"/>
                  </a:lnTo>
                  <a:lnTo>
                    <a:pt x="63093" y="3156204"/>
                  </a:lnTo>
                  <a:lnTo>
                    <a:pt x="62788" y="3158871"/>
                  </a:lnTo>
                  <a:lnTo>
                    <a:pt x="62179" y="3161411"/>
                  </a:lnTo>
                  <a:lnTo>
                    <a:pt x="54254" y="3175635"/>
                  </a:lnTo>
                  <a:lnTo>
                    <a:pt x="52730" y="3177540"/>
                  </a:lnTo>
                  <a:lnTo>
                    <a:pt x="50901" y="3178682"/>
                  </a:lnTo>
                  <a:lnTo>
                    <a:pt x="49072" y="3180206"/>
                  </a:lnTo>
                  <a:lnTo>
                    <a:pt x="46939" y="3181477"/>
                  </a:lnTo>
                  <a:lnTo>
                    <a:pt x="44805" y="3182366"/>
                  </a:lnTo>
                  <a:lnTo>
                    <a:pt x="42671" y="3183254"/>
                  </a:lnTo>
                  <a:lnTo>
                    <a:pt x="40538" y="3184271"/>
                  </a:lnTo>
                  <a:lnTo>
                    <a:pt x="38100" y="3185160"/>
                  </a:lnTo>
                  <a:lnTo>
                    <a:pt x="35966" y="3185795"/>
                  </a:lnTo>
                  <a:lnTo>
                    <a:pt x="33223" y="3186303"/>
                  </a:lnTo>
                  <a:lnTo>
                    <a:pt x="31089" y="3186938"/>
                  </a:lnTo>
                  <a:lnTo>
                    <a:pt x="28346" y="3187319"/>
                  </a:lnTo>
                  <a:lnTo>
                    <a:pt x="25907" y="3187573"/>
                  </a:lnTo>
                  <a:lnTo>
                    <a:pt x="23164" y="3187827"/>
                  </a:lnTo>
                  <a:lnTo>
                    <a:pt x="20726" y="3188207"/>
                  </a:lnTo>
                  <a:lnTo>
                    <a:pt x="17983" y="3188207"/>
                  </a:lnTo>
                  <a:lnTo>
                    <a:pt x="15544" y="3188207"/>
                  </a:lnTo>
                  <a:lnTo>
                    <a:pt x="12801" y="3188207"/>
                  </a:lnTo>
                  <a:lnTo>
                    <a:pt x="10363" y="3187827"/>
                  </a:lnTo>
                  <a:lnTo>
                    <a:pt x="7619" y="3187573"/>
                  </a:lnTo>
                  <a:lnTo>
                    <a:pt x="5181" y="3187319"/>
                  </a:lnTo>
                  <a:lnTo>
                    <a:pt x="2438" y="3186938"/>
                  </a:lnTo>
                  <a:lnTo>
                    <a:pt x="0" y="3186683"/>
                  </a:lnTo>
                  <a:lnTo>
                    <a:pt x="304" y="3218942"/>
                  </a:lnTo>
                </a:path>
                <a:path w="6883400" h="10017125">
                  <a:moveTo>
                    <a:pt x="85343" y="3093974"/>
                  </a:moveTo>
                  <a:lnTo>
                    <a:pt x="85343" y="3218942"/>
                  </a:lnTo>
                </a:path>
                <a:path w="6883400" h="10017125">
                  <a:moveTo>
                    <a:pt x="304" y="3218942"/>
                  </a:moveTo>
                  <a:lnTo>
                    <a:pt x="0" y="3251835"/>
                  </a:lnTo>
                  <a:lnTo>
                    <a:pt x="2438" y="3251327"/>
                  </a:lnTo>
                  <a:lnTo>
                    <a:pt x="4876" y="3250692"/>
                  </a:lnTo>
                  <a:lnTo>
                    <a:pt x="7619" y="3250056"/>
                  </a:lnTo>
                  <a:lnTo>
                    <a:pt x="10058" y="3249803"/>
                  </a:lnTo>
                  <a:lnTo>
                    <a:pt x="12496" y="3249422"/>
                  </a:lnTo>
                  <a:lnTo>
                    <a:pt x="15239" y="3249168"/>
                  </a:lnTo>
                  <a:lnTo>
                    <a:pt x="17678" y="3249168"/>
                  </a:lnTo>
                  <a:lnTo>
                    <a:pt x="20421" y="3249168"/>
                  </a:lnTo>
                  <a:lnTo>
                    <a:pt x="22859" y="3249168"/>
                  </a:lnTo>
                  <a:lnTo>
                    <a:pt x="25603" y="3249422"/>
                  </a:lnTo>
                  <a:lnTo>
                    <a:pt x="28041" y="3249803"/>
                  </a:lnTo>
                  <a:lnTo>
                    <a:pt x="30784" y="3250311"/>
                  </a:lnTo>
                  <a:lnTo>
                    <a:pt x="33223" y="3250692"/>
                  </a:lnTo>
                  <a:lnTo>
                    <a:pt x="35661" y="3251580"/>
                  </a:lnTo>
                  <a:lnTo>
                    <a:pt x="38100" y="3252216"/>
                  </a:lnTo>
                  <a:lnTo>
                    <a:pt x="40233" y="3253104"/>
                  </a:lnTo>
                  <a:lnTo>
                    <a:pt x="42671" y="3253994"/>
                  </a:lnTo>
                  <a:lnTo>
                    <a:pt x="44805" y="3254882"/>
                  </a:lnTo>
                  <a:lnTo>
                    <a:pt x="46939" y="3256153"/>
                  </a:lnTo>
                  <a:lnTo>
                    <a:pt x="49072" y="3257423"/>
                  </a:lnTo>
                  <a:lnTo>
                    <a:pt x="50901" y="3258947"/>
                  </a:lnTo>
                  <a:lnTo>
                    <a:pt x="52730" y="3260090"/>
                  </a:lnTo>
                  <a:lnTo>
                    <a:pt x="54559" y="3261995"/>
                  </a:lnTo>
                  <a:lnTo>
                    <a:pt x="56083" y="3263519"/>
                  </a:lnTo>
                  <a:lnTo>
                    <a:pt x="57302" y="3265297"/>
                  </a:lnTo>
                  <a:lnTo>
                    <a:pt x="58826" y="3267455"/>
                  </a:lnTo>
                  <a:lnTo>
                    <a:pt x="59740" y="3269233"/>
                  </a:lnTo>
                  <a:lnTo>
                    <a:pt x="60959" y="3271393"/>
                  </a:lnTo>
                  <a:lnTo>
                    <a:pt x="61569" y="3273805"/>
                  </a:lnTo>
                  <a:lnTo>
                    <a:pt x="62179" y="3275965"/>
                  </a:lnTo>
                  <a:lnTo>
                    <a:pt x="62788" y="3278378"/>
                  </a:lnTo>
                  <a:lnTo>
                    <a:pt x="63093" y="3281172"/>
                  </a:lnTo>
                  <a:lnTo>
                    <a:pt x="54254" y="3300603"/>
                  </a:lnTo>
                  <a:lnTo>
                    <a:pt x="52730" y="3302507"/>
                  </a:lnTo>
                  <a:lnTo>
                    <a:pt x="50901" y="3303651"/>
                  </a:lnTo>
                  <a:lnTo>
                    <a:pt x="49072" y="3305175"/>
                  </a:lnTo>
                  <a:lnTo>
                    <a:pt x="46939" y="3306445"/>
                  </a:lnTo>
                  <a:lnTo>
                    <a:pt x="44805" y="3307333"/>
                  </a:lnTo>
                  <a:lnTo>
                    <a:pt x="42671" y="3308604"/>
                  </a:lnTo>
                  <a:lnTo>
                    <a:pt x="40538" y="3309493"/>
                  </a:lnTo>
                  <a:lnTo>
                    <a:pt x="38100" y="3310128"/>
                  </a:lnTo>
                  <a:lnTo>
                    <a:pt x="35966" y="3311017"/>
                  </a:lnTo>
                  <a:lnTo>
                    <a:pt x="33223" y="3311271"/>
                  </a:lnTo>
                  <a:lnTo>
                    <a:pt x="31089" y="3311905"/>
                  </a:lnTo>
                  <a:lnTo>
                    <a:pt x="28346" y="3312541"/>
                  </a:lnTo>
                  <a:lnTo>
                    <a:pt x="25907" y="3312541"/>
                  </a:lnTo>
                  <a:lnTo>
                    <a:pt x="23164" y="3312795"/>
                  </a:lnTo>
                  <a:lnTo>
                    <a:pt x="20726" y="3313176"/>
                  </a:lnTo>
                  <a:lnTo>
                    <a:pt x="17983" y="3313176"/>
                  </a:lnTo>
                  <a:lnTo>
                    <a:pt x="15544" y="3313176"/>
                  </a:lnTo>
                  <a:lnTo>
                    <a:pt x="12801" y="3313176"/>
                  </a:lnTo>
                  <a:lnTo>
                    <a:pt x="10363" y="3312795"/>
                  </a:lnTo>
                  <a:lnTo>
                    <a:pt x="7619" y="3312541"/>
                  </a:lnTo>
                  <a:lnTo>
                    <a:pt x="5181" y="3312287"/>
                  </a:lnTo>
                  <a:lnTo>
                    <a:pt x="2438" y="3311905"/>
                  </a:lnTo>
                  <a:lnTo>
                    <a:pt x="0" y="3311652"/>
                  </a:lnTo>
                  <a:lnTo>
                    <a:pt x="304" y="3344291"/>
                  </a:lnTo>
                </a:path>
                <a:path w="6883400" h="10017125">
                  <a:moveTo>
                    <a:pt x="85343" y="3218942"/>
                  </a:moveTo>
                  <a:lnTo>
                    <a:pt x="85343" y="3344291"/>
                  </a:lnTo>
                </a:path>
                <a:path w="6883400" h="10017125">
                  <a:moveTo>
                    <a:pt x="304" y="3343910"/>
                  </a:moveTo>
                  <a:lnTo>
                    <a:pt x="0" y="3376803"/>
                  </a:lnTo>
                  <a:lnTo>
                    <a:pt x="2438" y="3376295"/>
                  </a:lnTo>
                  <a:lnTo>
                    <a:pt x="4876" y="3375660"/>
                  </a:lnTo>
                  <a:lnTo>
                    <a:pt x="7619" y="3375025"/>
                  </a:lnTo>
                  <a:lnTo>
                    <a:pt x="10058" y="3374771"/>
                  </a:lnTo>
                  <a:lnTo>
                    <a:pt x="12496" y="3374390"/>
                  </a:lnTo>
                  <a:lnTo>
                    <a:pt x="15239" y="3374136"/>
                  </a:lnTo>
                  <a:lnTo>
                    <a:pt x="17678" y="3374136"/>
                  </a:lnTo>
                  <a:lnTo>
                    <a:pt x="20421" y="3374136"/>
                  </a:lnTo>
                  <a:lnTo>
                    <a:pt x="22859" y="3374136"/>
                  </a:lnTo>
                  <a:lnTo>
                    <a:pt x="25603" y="3374390"/>
                  </a:lnTo>
                  <a:lnTo>
                    <a:pt x="28041" y="3374771"/>
                  </a:lnTo>
                  <a:lnTo>
                    <a:pt x="30784" y="3375279"/>
                  </a:lnTo>
                  <a:lnTo>
                    <a:pt x="33223" y="3375660"/>
                  </a:lnTo>
                  <a:lnTo>
                    <a:pt x="35661" y="3376549"/>
                  </a:lnTo>
                  <a:lnTo>
                    <a:pt x="38100" y="3377183"/>
                  </a:lnTo>
                  <a:lnTo>
                    <a:pt x="40233" y="3378073"/>
                  </a:lnTo>
                  <a:lnTo>
                    <a:pt x="42671" y="3378962"/>
                  </a:lnTo>
                  <a:lnTo>
                    <a:pt x="44805" y="3379851"/>
                  </a:lnTo>
                  <a:lnTo>
                    <a:pt x="46939" y="3381121"/>
                  </a:lnTo>
                  <a:lnTo>
                    <a:pt x="49072" y="3382391"/>
                  </a:lnTo>
                  <a:lnTo>
                    <a:pt x="50901" y="3383915"/>
                  </a:lnTo>
                  <a:lnTo>
                    <a:pt x="52730" y="3385057"/>
                  </a:lnTo>
                  <a:lnTo>
                    <a:pt x="54559" y="3386963"/>
                  </a:lnTo>
                  <a:lnTo>
                    <a:pt x="56083" y="3388487"/>
                  </a:lnTo>
                  <a:lnTo>
                    <a:pt x="57302" y="3390265"/>
                  </a:lnTo>
                  <a:lnTo>
                    <a:pt x="58826" y="3392424"/>
                  </a:lnTo>
                  <a:lnTo>
                    <a:pt x="59740" y="3394202"/>
                  </a:lnTo>
                  <a:lnTo>
                    <a:pt x="60959" y="3396361"/>
                  </a:lnTo>
                  <a:lnTo>
                    <a:pt x="61569" y="3398774"/>
                  </a:lnTo>
                  <a:lnTo>
                    <a:pt x="62179" y="3400932"/>
                  </a:lnTo>
                  <a:lnTo>
                    <a:pt x="62788" y="3403346"/>
                  </a:lnTo>
                  <a:lnTo>
                    <a:pt x="63093" y="3406140"/>
                  </a:lnTo>
                  <a:lnTo>
                    <a:pt x="54254" y="3425571"/>
                  </a:lnTo>
                  <a:lnTo>
                    <a:pt x="52730" y="3427476"/>
                  </a:lnTo>
                  <a:lnTo>
                    <a:pt x="50901" y="3428619"/>
                  </a:lnTo>
                  <a:lnTo>
                    <a:pt x="49072" y="3430143"/>
                  </a:lnTo>
                  <a:lnTo>
                    <a:pt x="46939" y="3431413"/>
                  </a:lnTo>
                  <a:lnTo>
                    <a:pt x="44805" y="3432302"/>
                  </a:lnTo>
                  <a:lnTo>
                    <a:pt x="42671" y="3433572"/>
                  </a:lnTo>
                  <a:lnTo>
                    <a:pt x="40538" y="3434461"/>
                  </a:lnTo>
                  <a:lnTo>
                    <a:pt x="38100" y="3435096"/>
                  </a:lnTo>
                  <a:lnTo>
                    <a:pt x="35966" y="3435985"/>
                  </a:lnTo>
                  <a:lnTo>
                    <a:pt x="33223" y="3436239"/>
                  </a:lnTo>
                  <a:lnTo>
                    <a:pt x="31089" y="3436874"/>
                  </a:lnTo>
                  <a:lnTo>
                    <a:pt x="28346" y="3437508"/>
                  </a:lnTo>
                  <a:lnTo>
                    <a:pt x="25907" y="3437508"/>
                  </a:lnTo>
                  <a:lnTo>
                    <a:pt x="23164" y="3437763"/>
                  </a:lnTo>
                  <a:lnTo>
                    <a:pt x="20726" y="3438144"/>
                  </a:lnTo>
                  <a:lnTo>
                    <a:pt x="17983" y="3438144"/>
                  </a:lnTo>
                  <a:lnTo>
                    <a:pt x="15544" y="3438144"/>
                  </a:lnTo>
                  <a:lnTo>
                    <a:pt x="12801" y="3438144"/>
                  </a:lnTo>
                  <a:lnTo>
                    <a:pt x="10363" y="3437763"/>
                  </a:lnTo>
                  <a:lnTo>
                    <a:pt x="7619" y="3437508"/>
                  </a:lnTo>
                  <a:lnTo>
                    <a:pt x="5181" y="3437254"/>
                  </a:lnTo>
                  <a:lnTo>
                    <a:pt x="2438" y="3436874"/>
                  </a:lnTo>
                  <a:lnTo>
                    <a:pt x="0" y="3436620"/>
                  </a:lnTo>
                  <a:lnTo>
                    <a:pt x="304" y="3469258"/>
                  </a:lnTo>
                </a:path>
                <a:path w="6883400" h="10017125">
                  <a:moveTo>
                    <a:pt x="85343" y="3343910"/>
                  </a:moveTo>
                  <a:lnTo>
                    <a:pt x="85343" y="3469258"/>
                  </a:lnTo>
                </a:path>
                <a:path w="6883400" h="10017125">
                  <a:moveTo>
                    <a:pt x="304" y="3469258"/>
                  </a:moveTo>
                  <a:lnTo>
                    <a:pt x="0" y="3501771"/>
                  </a:lnTo>
                  <a:lnTo>
                    <a:pt x="2438" y="3501263"/>
                  </a:lnTo>
                  <a:lnTo>
                    <a:pt x="4876" y="3500628"/>
                  </a:lnTo>
                  <a:lnTo>
                    <a:pt x="7619" y="3499993"/>
                  </a:lnTo>
                  <a:lnTo>
                    <a:pt x="10058" y="3499739"/>
                  </a:lnTo>
                  <a:lnTo>
                    <a:pt x="12496" y="3499357"/>
                  </a:lnTo>
                  <a:lnTo>
                    <a:pt x="15239" y="3499357"/>
                  </a:lnTo>
                  <a:lnTo>
                    <a:pt x="17678" y="3499104"/>
                  </a:lnTo>
                  <a:lnTo>
                    <a:pt x="20421" y="3499104"/>
                  </a:lnTo>
                  <a:lnTo>
                    <a:pt x="22859" y="3499357"/>
                  </a:lnTo>
                  <a:lnTo>
                    <a:pt x="25603" y="3499357"/>
                  </a:lnTo>
                  <a:lnTo>
                    <a:pt x="28041" y="3499739"/>
                  </a:lnTo>
                  <a:lnTo>
                    <a:pt x="30784" y="3500247"/>
                  </a:lnTo>
                  <a:lnTo>
                    <a:pt x="33223" y="3500881"/>
                  </a:lnTo>
                  <a:lnTo>
                    <a:pt x="35661" y="3501517"/>
                  </a:lnTo>
                  <a:lnTo>
                    <a:pt x="38100" y="3502152"/>
                  </a:lnTo>
                  <a:lnTo>
                    <a:pt x="40233" y="3503041"/>
                  </a:lnTo>
                  <a:lnTo>
                    <a:pt x="42671" y="3503929"/>
                  </a:lnTo>
                  <a:lnTo>
                    <a:pt x="44805" y="3504819"/>
                  </a:lnTo>
                  <a:lnTo>
                    <a:pt x="46939" y="3506089"/>
                  </a:lnTo>
                  <a:lnTo>
                    <a:pt x="49072" y="3507358"/>
                  </a:lnTo>
                  <a:lnTo>
                    <a:pt x="50901" y="3508882"/>
                  </a:lnTo>
                  <a:lnTo>
                    <a:pt x="52730" y="3510406"/>
                  </a:lnTo>
                  <a:lnTo>
                    <a:pt x="54559" y="3511930"/>
                  </a:lnTo>
                  <a:lnTo>
                    <a:pt x="56083" y="3513454"/>
                  </a:lnTo>
                  <a:lnTo>
                    <a:pt x="57302" y="3515232"/>
                  </a:lnTo>
                  <a:lnTo>
                    <a:pt x="58826" y="3517392"/>
                  </a:lnTo>
                  <a:lnTo>
                    <a:pt x="59740" y="3519170"/>
                  </a:lnTo>
                  <a:lnTo>
                    <a:pt x="60959" y="3521329"/>
                  </a:lnTo>
                  <a:lnTo>
                    <a:pt x="61569" y="3523742"/>
                  </a:lnTo>
                  <a:lnTo>
                    <a:pt x="62179" y="3525901"/>
                  </a:lnTo>
                  <a:lnTo>
                    <a:pt x="62788" y="3528695"/>
                  </a:lnTo>
                  <a:lnTo>
                    <a:pt x="63093" y="3531107"/>
                  </a:lnTo>
                  <a:lnTo>
                    <a:pt x="55778" y="3549015"/>
                  </a:lnTo>
                  <a:lnTo>
                    <a:pt x="54254" y="3550920"/>
                  </a:lnTo>
                  <a:lnTo>
                    <a:pt x="52730" y="3552444"/>
                  </a:lnTo>
                  <a:lnTo>
                    <a:pt x="50901" y="3553968"/>
                  </a:lnTo>
                  <a:lnTo>
                    <a:pt x="49072" y="3555111"/>
                  </a:lnTo>
                  <a:lnTo>
                    <a:pt x="46939" y="3556380"/>
                  </a:lnTo>
                  <a:lnTo>
                    <a:pt x="44805" y="3557651"/>
                  </a:lnTo>
                  <a:lnTo>
                    <a:pt x="42671" y="3558540"/>
                  </a:lnTo>
                  <a:lnTo>
                    <a:pt x="40538" y="3559429"/>
                  </a:lnTo>
                  <a:lnTo>
                    <a:pt x="38100" y="3560064"/>
                  </a:lnTo>
                  <a:lnTo>
                    <a:pt x="35966" y="3560953"/>
                  </a:lnTo>
                  <a:lnTo>
                    <a:pt x="33223" y="3561588"/>
                  </a:lnTo>
                  <a:lnTo>
                    <a:pt x="31089" y="3561842"/>
                  </a:lnTo>
                  <a:lnTo>
                    <a:pt x="28346" y="3562477"/>
                  </a:lnTo>
                  <a:lnTo>
                    <a:pt x="25907" y="3562730"/>
                  </a:lnTo>
                  <a:lnTo>
                    <a:pt x="23164" y="3562730"/>
                  </a:lnTo>
                  <a:lnTo>
                    <a:pt x="20726" y="3563112"/>
                  </a:lnTo>
                  <a:lnTo>
                    <a:pt x="17983" y="3563112"/>
                  </a:lnTo>
                  <a:lnTo>
                    <a:pt x="15544" y="3563112"/>
                  </a:lnTo>
                  <a:lnTo>
                    <a:pt x="12801" y="3563112"/>
                  </a:lnTo>
                  <a:lnTo>
                    <a:pt x="10363" y="3562730"/>
                  </a:lnTo>
                  <a:lnTo>
                    <a:pt x="7619" y="3562730"/>
                  </a:lnTo>
                  <a:lnTo>
                    <a:pt x="5181" y="3562223"/>
                  </a:lnTo>
                  <a:lnTo>
                    <a:pt x="2438" y="3561842"/>
                  </a:lnTo>
                  <a:lnTo>
                    <a:pt x="0" y="3561588"/>
                  </a:lnTo>
                  <a:lnTo>
                    <a:pt x="304" y="3594227"/>
                  </a:lnTo>
                </a:path>
                <a:path w="6883400" h="10017125">
                  <a:moveTo>
                    <a:pt x="85343" y="3469258"/>
                  </a:moveTo>
                  <a:lnTo>
                    <a:pt x="85343" y="3594227"/>
                  </a:lnTo>
                </a:path>
                <a:path w="6883400" h="10017125">
                  <a:moveTo>
                    <a:pt x="304" y="3594227"/>
                  </a:moveTo>
                  <a:lnTo>
                    <a:pt x="0" y="3626739"/>
                  </a:lnTo>
                  <a:lnTo>
                    <a:pt x="2438" y="3626230"/>
                  </a:lnTo>
                  <a:lnTo>
                    <a:pt x="4876" y="3625596"/>
                  </a:lnTo>
                  <a:lnTo>
                    <a:pt x="7619" y="3625215"/>
                  </a:lnTo>
                  <a:lnTo>
                    <a:pt x="10058" y="3624706"/>
                  </a:lnTo>
                  <a:lnTo>
                    <a:pt x="12496" y="3624326"/>
                  </a:lnTo>
                  <a:lnTo>
                    <a:pt x="15239" y="3624326"/>
                  </a:lnTo>
                  <a:lnTo>
                    <a:pt x="17678" y="3624072"/>
                  </a:lnTo>
                  <a:lnTo>
                    <a:pt x="20421" y="3624072"/>
                  </a:lnTo>
                  <a:lnTo>
                    <a:pt x="22859" y="3624326"/>
                  </a:lnTo>
                  <a:lnTo>
                    <a:pt x="25603" y="3624326"/>
                  </a:lnTo>
                  <a:lnTo>
                    <a:pt x="28041" y="3624961"/>
                  </a:lnTo>
                  <a:lnTo>
                    <a:pt x="30784" y="3625215"/>
                  </a:lnTo>
                  <a:lnTo>
                    <a:pt x="33223" y="3625850"/>
                  </a:lnTo>
                  <a:lnTo>
                    <a:pt x="35661" y="3626485"/>
                  </a:lnTo>
                  <a:lnTo>
                    <a:pt x="38100" y="3627120"/>
                  </a:lnTo>
                  <a:lnTo>
                    <a:pt x="40233" y="3628008"/>
                  </a:lnTo>
                  <a:lnTo>
                    <a:pt x="42671" y="3628898"/>
                  </a:lnTo>
                  <a:lnTo>
                    <a:pt x="44805" y="3629787"/>
                  </a:lnTo>
                  <a:lnTo>
                    <a:pt x="46939" y="3631056"/>
                  </a:lnTo>
                  <a:lnTo>
                    <a:pt x="49072" y="3632327"/>
                  </a:lnTo>
                  <a:lnTo>
                    <a:pt x="50901" y="3633851"/>
                  </a:lnTo>
                  <a:lnTo>
                    <a:pt x="52730" y="3635375"/>
                  </a:lnTo>
                  <a:lnTo>
                    <a:pt x="54559" y="3636899"/>
                  </a:lnTo>
                  <a:lnTo>
                    <a:pt x="56083" y="3638423"/>
                  </a:lnTo>
                  <a:lnTo>
                    <a:pt x="57302" y="3640201"/>
                  </a:lnTo>
                  <a:lnTo>
                    <a:pt x="58826" y="3642360"/>
                  </a:lnTo>
                  <a:lnTo>
                    <a:pt x="59740" y="3644138"/>
                  </a:lnTo>
                  <a:lnTo>
                    <a:pt x="60959" y="3646297"/>
                  </a:lnTo>
                  <a:lnTo>
                    <a:pt x="61569" y="3648710"/>
                  </a:lnTo>
                  <a:lnTo>
                    <a:pt x="62179" y="3650869"/>
                  </a:lnTo>
                  <a:lnTo>
                    <a:pt x="62788" y="3653663"/>
                  </a:lnTo>
                  <a:lnTo>
                    <a:pt x="63093" y="3656076"/>
                  </a:lnTo>
                  <a:lnTo>
                    <a:pt x="55778" y="3673982"/>
                  </a:lnTo>
                  <a:lnTo>
                    <a:pt x="54254" y="3675888"/>
                  </a:lnTo>
                  <a:lnTo>
                    <a:pt x="52730" y="3677412"/>
                  </a:lnTo>
                  <a:lnTo>
                    <a:pt x="50901" y="3678936"/>
                  </a:lnTo>
                  <a:lnTo>
                    <a:pt x="49072" y="3680079"/>
                  </a:lnTo>
                  <a:lnTo>
                    <a:pt x="46939" y="3681349"/>
                  </a:lnTo>
                  <a:lnTo>
                    <a:pt x="44805" y="3682619"/>
                  </a:lnTo>
                  <a:lnTo>
                    <a:pt x="42671" y="3683507"/>
                  </a:lnTo>
                  <a:lnTo>
                    <a:pt x="40538" y="3684397"/>
                  </a:lnTo>
                  <a:lnTo>
                    <a:pt x="38100" y="3685031"/>
                  </a:lnTo>
                  <a:lnTo>
                    <a:pt x="35966" y="3685921"/>
                  </a:lnTo>
                  <a:lnTo>
                    <a:pt x="33223" y="3686555"/>
                  </a:lnTo>
                  <a:lnTo>
                    <a:pt x="31089" y="3686810"/>
                  </a:lnTo>
                  <a:lnTo>
                    <a:pt x="28346" y="3687445"/>
                  </a:lnTo>
                  <a:lnTo>
                    <a:pt x="25907" y="3687699"/>
                  </a:lnTo>
                  <a:lnTo>
                    <a:pt x="23164" y="3687699"/>
                  </a:lnTo>
                  <a:lnTo>
                    <a:pt x="20726" y="3688079"/>
                  </a:lnTo>
                  <a:lnTo>
                    <a:pt x="17983" y="3688079"/>
                  </a:lnTo>
                  <a:lnTo>
                    <a:pt x="15544" y="3688079"/>
                  </a:lnTo>
                  <a:lnTo>
                    <a:pt x="12801" y="3688079"/>
                  </a:lnTo>
                  <a:lnTo>
                    <a:pt x="10363" y="3687699"/>
                  </a:lnTo>
                  <a:lnTo>
                    <a:pt x="7619" y="3687699"/>
                  </a:lnTo>
                  <a:lnTo>
                    <a:pt x="5181" y="3687445"/>
                  </a:lnTo>
                  <a:lnTo>
                    <a:pt x="2438" y="3687191"/>
                  </a:lnTo>
                  <a:lnTo>
                    <a:pt x="0" y="3686555"/>
                  </a:lnTo>
                  <a:lnTo>
                    <a:pt x="304" y="3719195"/>
                  </a:lnTo>
                </a:path>
                <a:path w="6883400" h="10017125">
                  <a:moveTo>
                    <a:pt x="85343" y="3594227"/>
                  </a:moveTo>
                  <a:lnTo>
                    <a:pt x="85343" y="3719195"/>
                  </a:lnTo>
                </a:path>
                <a:path w="6883400" h="10017125">
                  <a:moveTo>
                    <a:pt x="304" y="3719195"/>
                  </a:moveTo>
                  <a:lnTo>
                    <a:pt x="0" y="3752088"/>
                  </a:lnTo>
                  <a:lnTo>
                    <a:pt x="2438" y="3751199"/>
                  </a:lnTo>
                  <a:lnTo>
                    <a:pt x="4876" y="3750564"/>
                  </a:lnTo>
                  <a:lnTo>
                    <a:pt x="7619" y="3750182"/>
                  </a:lnTo>
                  <a:lnTo>
                    <a:pt x="10058" y="3749675"/>
                  </a:lnTo>
                  <a:lnTo>
                    <a:pt x="12496" y="3749294"/>
                  </a:lnTo>
                  <a:lnTo>
                    <a:pt x="25603" y="3749294"/>
                  </a:lnTo>
                  <a:lnTo>
                    <a:pt x="28041" y="3749929"/>
                  </a:lnTo>
                  <a:lnTo>
                    <a:pt x="30784" y="3750182"/>
                  </a:lnTo>
                  <a:lnTo>
                    <a:pt x="33223" y="3750818"/>
                  </a:lnTo>
                  <a:lnTo>
                    <a:pt x="35661" y="3751453"/>
                  </a:lnTo>
                  <a:lnTo>
                    <a:pt x="38100" y="3752088"/>
                  </a:lnTo>
                  <a:lnTo>
                    <a:pt x="40233" y="3752977"/>
                  </a:lnTo>
                  <a:lnTo>
                    <a:pt x="42671" y="3753866"/>
                  </a:lnTo>
                  <a:lnTo>
                    <a:pt x="44805" y="3754754"/>
                  </a:lnTo>
                  <a:lnTo>
                    <a:pt x="46939" y="3756025"/>
                  </a:lnTo>
                  <a:lnTo>
                    <a:pt x="49072" y="3757295"/>
                  </a:lnTo>
                  <a:lnTo>
                    <a:pt x="50901" y="3758819"/>
                  </a:lnTo>
                  <a:lnTo>
                    <a:pt x="52730" y="3760343"/>
                  </a:lnTo>
                  <a:lnTo>
                    <a:pt x="54559" y="3761867"/>
                  </a:lnTo>
                  <a:lnTo>
                    <a:pt x="63093" y="3781044"/>
                  </a:lnTo>
                  <a:lnTo>
                    <a:pt x="62788" y="3783711"/>
                  </a:lnTo>
                  <a:lnTo>
                    <a:pt x="62179" y="3786504"/>
                  </a:lnTo>
                  <a:lnTo>
                    <a:pt x="61569" y="3788918"/>
                  </a:lnTo>
                  <a:lnTo>
                    <a:pt x="60655" y="3791077"/>
                  </a:lnTo>
                  <a:lnTo>
                    <a:pt x="59740" y="3793236"/>
                  </a:lnTo>
                  <a:lnTo>
                    <a:pt x="58521" y="3795395"/>
                  </a:lnTo>
                  <a:lnTo>
                    <a:pt x="57302" y="3797173"/>
                  </a:lnTo>
                  <a:lnTo>
                    <a:pt x="55778" y="3799331"/>
                  </a:lnTo>
                  <a:lnTo>
                    <a:pt x="54254" y="3800855"/>
                  </a:lnTo>
                  <a:lnTo>
                    <a:pt x="52730" y="3802379"/>
                  </a:lnTo>
                  <a:lnTo>
                    <a:pt x="50901" y="3803904"/>
                  </a:lnTo>
                  <a:lnTo>
                    <a:pt x="49072" y="3805047"/>
                  </a:lnTo>
                  <a:lnTo>
                    <a:pt x="46939" y="3806317"/>
                  </a:lnTo>
                  <a:lnTo>
                    <a:pt x="44805" y="3807587"/>
                  </a:lnTo>
                  <a:lnTo>
                    <a:pt x="42671" y="3808476"/>
                  </a:lnTo>
                  <a:lnTo>
                    <a:pt x="40538" y="3809365"/>
                  </a:lnTo>
                  <a:lnTo>
                    <a:pt x="38100" y="3810254"/>
                  </a:lnTo>
                  <a:lnTo>
                    <a:pt x="35966" y="3810889"/>
                  </a:lnTo>
                  <a:lnTo>
                    <a:pt x="33223" y="3811524"/>
                  </a:lnTo>
                  <a:lnTo>
                    <a:pt x="31089" y="3811778"/>
                  </a:lnTo>
                  <a:lnTo>
                    <a:pt x="28346" y="3812413"/>
                  </a:lnTo>
                  <a:lnTo>
                    <a:pt x="25907" y="3812667"/>
                  </a:lnTo>
                  <a:lnTo>
                    <a:pt x="23164" y="3812667"/>
                  </a:lnTo>
                  <a:lnTo>
                    <a:pt x="20726" y="3813048"/>
                  </a:lnTo>
                  <a:lnTo>
                    <a:pt x="17983" y="3813048"/>
                  </a:lnTo>
                  <a:lnTo>
                    <a:pt x="15544" y="3813048"/>
                  </a:lnTo>
                  <a:lnTo>
                    <a:pt x="12801" y="3813048"/>
                  </a:lnTo>
                  <a:lnTo>
                    <a:pt x="10363" y="3812667"/>
                  </a:lnTo>
                  <a:lnTo>
                    <a:pt x="7619" y="3812667"/>
                  </a:lnTo>
                  <a:lnTo>
                    <a:pt x="5181" y="3812413"/>
                  </a:lnTo>
                  <a:lnTo>
                    <a:pt x="2438" y="3812158"/>
                  </a:lnTo>
                  <a:lnTo>
                    <a:pt x="0" y="3811524"/>
                  </a:lnTo>
                  <a:lnTo>
                    <a:pt x="304" y="3844163"/>
                  </a:lnTo>
                </a:path>
                <a:path w="6883400" h="10017125">
                  <a:moveTo>
                    <a:pt x="85343" y="3719195"/>
                  </a:moveTo>
                  <a:lnTo>
                    <a:pt x="85343" y="3844163"/>
                  </a:lnTo>
                </a:path>
                <a:path w="6883400" h="10017125">
                  <a:moveTo>
                    <a:pt x="304" y="3844163"/>
                  </a:moveTo>
                  <a:lnTo>
                    <a:pt x="0" y="3877056"/>
                  </a:lnTo>
                  <a:lnTo>
                    <a:pt x="2438" y="3876167"/>
                  </a:lnTo>
                  <a:lnTo>
                    <a:pt x="4876" y="3875532"/>
                  </a:lnTo>
                  <a:lnTo>
                    <a:pt x="7619" y="3875151"/>
                  </a:lnTo>
                  <a:lnTo>
                    <a:pt x="10058" y="3874897"/>
                  </a:lnTo>
                  <a:lnTo>
                    <a:pt x="12496" y="3874643"/>
                  </a:lnTo>
                  <a:lnTo>
                    <a:pt x="15239" y="3874262"/>
                  </a:lnTo>
                  <a:lnTo>
                    <a:pt x="17678" y="3874262"/>
                  </a:lnTo>
                  <a:lnTo>
                    <a:pt x="20421" y="3874262"/>
                  </a:lnTo>
                  <a:lnTo>
                    <a:pt x="22859" y="3874262"/>
                  </a:lnTo>
                  <a:lnTo>
                    <a:pt x="25603" y="3874643"/>
                  </a:lnTo>
                  <a:lnTo>
                    <a:pt x="28041" y="3874897"/>
                  </a:lnTo>
                  <a:lnTo>
                    <a:pt x="30784" y="3875151"/>
                  </a:lnTo>
                  <a:lnTo>
                    <a:pt x="33223" y="3875786"/>
                  </a:lnTo>
                  <a:lnTo>
                    <a:pt x="35661" y="3876421"/>
                  </a:lnTo>
                  <a:lnTo>
                    <a:pt x="38100" y="3877056"/>
                  </a:lnTo>
                  <a:lnTo>
                    <a:pt x="40233" y="3877945"/>
                  </a:lnTo>
                  <a:lnTo>
                    <a:pt x="42671" y="3878834"/>
                  </a:lnTo>
                  <a:lnTo>
                    <a:pt x="44805" y="3880104"/>
                  </a:lnTo>
                  <a:lnTo>
                    <a:pt x="46939" y="3881247"/>
                  </a:lnTo>
                  <a:lnTo>
                    <a:pt x="49072" y="3882517"/>
                  </a:lnTo>
                  <a:lnTo>
                    <a:pt x="50901" y="3883787"/>
                  </a:lnTo>
                  <a:lnTo>
                    <a:pt x="52730" y="3885311"/>
                  </a:lnTo>
                  <a:lnTo>
                    <a:pt x="54559" y="3886835"/>
                  </a:lnTo>
                  <a:lnTo>
                    <a:pt x="56083" y="3888613"/>
                  </a:lnTo>
                  <a:lnTo>
                    <a:pt x="57302" y="3890391"/>
                  </a:lnTo>
                  <a:lnTo>
                    <a:pt x="58826" y="3892296"/>
                  </a:lnTo>
                  <a:lnTo>
                    <a:pt x="59740" y="3894455"/>
                  </a:lnTo>
                  <a:lnTo>
                    <a:pt x="60959" y="3896487"/>
                  </a:lnTo>
                  <a:lnTo>
                    <a:pt x="61569" y="3898646"/>
                  </a:lnTo>
                  <a:lnTo>
                    <a:pt x="62179" y="3901059"/>
                  </a:lnTo>
                  <a:lnTo>
                    <a:pt x="62788" y="3903599"/>
                  </a:lnTo>
                  <a:lnTo>
                    <a:pt x="63093" y="3906012"/>
                  </a:lnTo>
                  <a:lnTo>
                    <a:pt x="62788" y="3908679"/>
                  </a:lnTo>
                  <a:lnTo>
                    <a:pt x="62179" y="3911473"/>
                  </a:lnTo>
                  <a:lnTo>
                    <a:pt x="61569" y="3913886"/>
                  </a:lnTo>
                  <a:lnTo>
                    <a:pt x="60655" y="3916045"/>
                  </a:lnTo>
                  <a:lnTo>
                    <a:pt x="59740" y="3918458"/>
                  </a:lnTo>
                  <a:lnTo>
                    <a:pt x="58521" y="3920363"/>
                  </a:lnTo>
                  <a:lnTo>
                    <a:pt x="57302" y="3922395"/>
                  </a:lnTo>
                  <a:lnTo>
                    <a:pt x="55778" y="3924300"/>
                  </a:lnTo>
                  <a:lnTo>
                    <a:pt x="54254" y="3925824"/>
                  </a:lnTo>
                  <a:lnTo>
                    <a:pt x="52730" y="3927348"/>
                  </a:lnTo>
                  <a:lnTo>
                    <a:pt x="50901" y="3928872"/>
                  </a:lnTo>
                  <a:lnTo>
                    <a:pt x="49072" y="3930015"/>
                  </a:lnTo>
                  <a:lnTo>
                    <a:pt x="46939" y="3931285"/>
                  </a:lnTo>
                  <a:lnTo>
                    <a:pt x="44805" y="3932555"/>
                  </a:lnTo>
                  <a:lnTo>
                    <a:pt x="33223" y="3936492"/>
                  </a:lnTo>
                  <a:lnTo>
                    <a:pt x="31089" y="3937127"/>
                  </a:lnTo>
                  <a:lnTo>
                    <a:pt x="28346" y="3937381"/>
                  </a:lnTo>
                  <a:lnTo>
                    <a:pt x="25907" y="3937635"/>
                  </a:lnTo>
                  <a:lnTo>
                    <a:pt x="23164" y="3938016"/>
                  </a:lnTo>
                  <a:lnTo>
                    <a:pt x="20726" y="3938016"/>
                  </a:lnTo>
                  <a:lnTo>
                    <a:pt x="17983" y="3938270"/>
                  </a:lnTo>
                  <a:lnTo>
                    <a:pt x="15544" y="3938270"/>
                  </a:lnTo>
                  <a:lnTo>
                    <a:pt x="12801" y="3938016"/>
                  </a:lnTo>
                  <a:lnTo>
                    <a:pt x="10363" y="3938016"/>
                  </a:lnTo>
                  <a:lnTo>
                    <a:pt x="7619" y="3937635"/>
                  </a:lnTo>
                  <a:lnTo>
                    <a:pt x="5181" y="3937381"/>
                  </a:lnTo>
                  <a:lnTo>
                    <a:pt x="2438" y="3937127"/>
                  </a:lnTo>
                  <a:lnTo>
                    <a:pt x="0" y="3936492"/>
                  </a:lnTo>
                  <a:lnTo>
                    <a:pt x="304" y="3969131"/>
                  </a:lnTo>
                </a:path>
                <a:path w="6883400" h="10017125">
                  <a:moveTo>
                    <a:pt x="85343" y="3844163"/>
                  </a:moveTo>
                  <a:lnTo>
                    <a:pt x="85343" y="3969131"/>
                  </a:lnTo>
                </a:path>
                <a:path w="6883400" h="10017125">
                  <a:moveTo>
                    <a:pt x="304" y="3969131"/>
                  </a:moveTo>
                  <a:lnTo>
                    <a:pt x="0" y="4002024"/>
                  </a:lnTo>
                  <a:lnTo>
                    <a:pt x="2438" y="4001389"/>
                  </a:lnTo>
                  <a:lnTo>
                    <a:pt x="4876" y="4000500"/>
                  </a:lnTo>
                  <a:lnTo>
                    <a:pt x="7619" y="4000119"/>
                  </a:lnTo>
                  <a:lnTo>
                    <a:pt x="10058" y="3999865"/>
                  </a:lnTo>
                  <a:lnTo>
                    <a:pt x="12496" y="3999611"/>
                  </a:lnTo>
                  <a:lnTo>
                    <a:pt x="15239" y="3999230"/>
                  </a:lnTo>
                  <a:lnTo>
                    <a:pt x="17678" y="3999230"/>
                  </a:lnTo>
                  <a:lnTo>
                    <a:pt x="20421" y="3999230"/>
                  </a:lnTo>
                  <a:lnTo>
                    <a:pt x="22859" y="3999230"/>
                  </a:lnTo>
                  <a:lnTo>
                    <a:pt x="25603" y="3999611"/>
                  </a:lnTo>
                  <a:lnTo>
                    <a:pt x="28041" y="3999865"/>
                  </a:lnTo>
                  <a:lnTo>
                    <a:pt x="30784" y="4000119"/>
                  </a:lnTo>
                  <a:lnTo>
                    <a:pt x="33223" y="4000754"/>
                  </a:lnTo>
                  <a:lnTo>
                    <a:pt x="35661" y="4001389"/>
                  </a:lnTo>
                  <a:lnTo>
                    <a:pt x="38100" y="4002024"/>
                  </a:lnTo>
                  <a:lnTo>
                    <a:pt x="40233" y="4002913"/>
                  </a:lnTo>
                  <a:lnTo>
                    <a:pt x="42671" y="4003802"/>
                  </a:lnTo>
                  <a:lnTo>
                    <a:pt x="44805" y="4005072"/>
                  </a:lnTo>
                  <a:lnTo>
                    <a:pt x="46939" y="4006215"/>
                  </a:lnTo>
                  <a:lnTo>
                    <a:pt x="49072" y="4007485"/>
                  </a:lnTo>
                  <a:lnTo>
                    <a:pt x="50901" y="4008755"/>
                  </a:lnTo>
                  <a:lnTo>
                    <a:pt x="52730" y="4010279"/>
                  </a:lnTo>
                  <a:lnTo>
                    <a:pt x="54559" y="4011803"/>
                  </a:lnTo>
                  <a:lnTo>
                    <a:pt x="56083" y="4013581"/>
                  </a:lnTo>
                  <a:lnTo>
                    <a:pt x="57302" y="4015359"/>
                  </a:lnTo>
                  <a:lnTo>
                    <a:pt x="58826" y="4017264"/>
                  </a:lnTo>
                  <a:lnTo>
                    <a:pt x="59740" y="4019423"/>
                  </a:lnTo>
                  <a:lnTo>
                    <a:pt x="60959" y="4021455"/>
                  </a:lnTo>
                  <a:lnTo>
                    <a:pt x="61569" y="4023614"/>
                  </a:lnTo>
                  <a:lnTo>
                    <a:pt x="62179" y="4026027"/>
                  </a:lnTo>
                  <a:lnTo>
                    <a:pt x="62788" y="4028567"/>
                  </a:lnTo>
                  <a:lnTo>
                    <a:pt x="63093" y="4030980"/>
                  </a:lnTo>
                  <a:lnTo>
                    <a:pt x="58521" y="4045331"/>
                  </a:lnTo>
                  <a:lnTo>
                    <a:pt x="57302" y="4047363"/>
                  </a:lnTo>
                  <a:lnTo>
                    <a:pt x="55778" y="4049268"/>
                  </a:lnTo>
                  <a:lnTo>
                    <a:pt x="54254" y="4050792"/>
                  </a:lnTo>
                  <a:lnTo>
                    <a:pt x="52730" y="4052316"/>
                  </a:lnTo>
                  <a:lnTo>
                    <a:pt x="50901" y="4053840"/>
                  </a:lnTo>
                  <a:lnTo>
                    <a:pt x="49072" y="4054983"/>
                  </a:lnTo>
                  <a:lnTo>
                    <a:pt x="46939" y="4056253"/>
                  </a:lnTo>
                  <a:lnTo>
                    <a:pt x="44805" y="4057523"/>
                  </a:lnTo>
                  <a:lnTo>
                    <a:pt x="33223" y="4061460"/>
                  </a:lnTo>
                  <a:lnTo>
                    <a:pt x="31089" y="4062095"/>
                  </a:lnTo>
                  <a:lnTo>
                    <a:pt x="28346" y="4062349"/>
                  </a:lnTo>
                  <a:lnTo>
                    <a:pt x="25907" y="4062603"/>
                  </a:lnTo>
                  <a:lnTo>
                    <a:pt x="23164" y="4062984"/>
                  </a:lnTo>
                  <a:lnTo>
                    <a:pt x="20726" y="4062984"/>
                  </a:lnTo>
                  <a:lnTo>
                    <a:pt x="17983" y="4063238"/>
                  </a:lnTo>
                  <a:lnTo>
                    <a:pt x="15544" y="4063238"/>
                  </a:lnTo>
                  <a:lnTo>
                    <a:pt x="12801" y="4062984"/>
                  </a:lnTo>
                  <a:lnTo>
                    <a:pt x="10363" y="4062984"/>
                  </a:lnTo>
                  <a:lnTo>
                    <a:pt x="7619" y="4062603"/>
                  </a:lnTo>
                  <a:lnTo>
                    <a:pt x="5181" y="4062349"/>
                  </a:lnTo>
                  <a:lnTo>
                    <a:pt x="2438" y="4062095"/>
                  </a:lnTo>
                  <a:lnTo>
                    <a:pt x="0" y="4061460"/>
                  </a:lnTo>
                  <a:lnTo>
                    <a:pt x="304" y="4094099"/>
                  </a:lnTo>
                </a:path>
                <a:path w="6883400" h="10017125">
                  <a:moveTo>
                    <a:pt x="85343" y="3969131"/>
                  </a:moveTo>
                  <a:lnTo>
                    <a:pt x="85343" y="4094099"/>
                  </a:lnTo>
                </a:path>
                <a:path w="6883400" h="10017125">
                  <a:moveTo>
                    <a:pt x="304" y="4094099"/>
                  </a:moveTo>
                  <a:lnTo>
                    <a:pt x="0" y="4126992"/>
                  </a:lnTo>
                  <a:lnTo>
                    <a:pt x="2438" y="4126357"/>
                  </a:lnTo>
                  <a:lnTo>
                    <a:pt x="4876" y="4125722"/>
                  </a:lnTo>
                  <a:lnTo>
                    <a:pt x="7619" y="4125087"/>
                  </a:lnTo>
                  <a:lnTo>
                    <a:pt x="10058" y="4124833"/>
                  </a:lnTo>
                  <a:lnTo>
                    <a:pt x="12496" y="4124579"/>
                  </a:lnTo>
                  <a:lnTo>
                    <a:pt x="15239" y="4124198"/>
                  </a:lnTo>
                  <a:lnTo>
                    <a:pt x="17678" y="4124198"/>
                  </a:lnTo>
                  <a:lnTo>
                    <a:pt x="20421" y="4124198"/>
                  </a:lnTo>
                  <a:lnTo>
                    <a:pt x="22859" y="4124198"/>
                  </a:lnTo>
                  <a:lnTo>
                    <a:pt x="25603" y="4124579"/>
                  </a:lnTo>
                  <a:lnTo>
                    <a:pt x="28041" y="4124833"/>
                  </a:lnTo>
                  <a:lnTo>
                    <a:pt x="30784" y="4125087"/>
                  </a:lnTo>
                  <a:lnTo>
                    <a:pt x="33223" y="4125722"/>
                  </a:lnTo>
                  <a:lnTo>
                    <a:pt x="35661" y="4126357"/>
                  </a:lnTo>
                  <a:lnTo>
                    <a:pt x="38100" y="4127246"/>
                  </a:lnTo>
                  <a:lnTo>
                    <a:pt x="40233" y="4127881"/>
                  </a:lnTo>
                  <a:lnTo>
                    <a:pt x="42671" y="4128770"/>
                  </a:lnTo>
                  <a:lnTo>
                    <a:pt x="44805" y="4130040"/>
                  </a:lnTo>
                  <a:lnTo>
                    <a:pt x="46939" y="4131183"/>
                  </a:lnTo>
                  <a:lnTo>
                    <a:pt x="49072" y="4132453"/>
                  </a:lnTo>
                  <a:lnTo>
                    <a:pt x="50901" y="4133977"/>
                  </a:lnTo>
                  <a:lnTo>
                    <a:pt x="52730" y="4135247"/>
                  </a:lnTo>
                  <a:lnTo>
                    <a:pt x="54559" y="4136771"/>
                  </a:lnTo>
                  <a:lnTo>
                    <a:pt x="56083" y="4138549"/>
                  </a:lnTo>
                  <a:lnTo>
                    <a:pt x="57302" y="4140327"/>
                  </a:lnTo>
                  <a:lnTo>
                    <a:pt x="58826" y="4142232"/>
                  </a:lnTo>
                  <a:lnTo>
                    <a:pt x="59740" y="4144391"/>
                  </a:lnTo>
                  <a:lnTo>
                    <a:pt x="60959" y="4146423"/>
                  </a:lnTo>
                  <a:lnTo>
                    <a:pt x="61569" y="4148582"/>
                  </a:lnTo>
                  <a:lnTo>
                    <a:pt x="62179" y="4150995"/>
                  </a:lnTo>
                  <a:lnTo>
                    <a:pt x="62788" y="4153535"/>
                  </a:lnTo>
                  <a:lnTo>
                    <a:pt x="63093" y="4156202"/>
                  </a:lnTo>
                  <a:lnTo>
                    <a:pt x="62788" y="4158996"/>
                  </a:lnTo>
                  <a:lnTo>
                    <a:pt x="62179" y="4161409"/>
                  </a:lnTo>
                  <a:lnTo>
                    <a:pt x="61569" y="4163822"/>
                  </a:lnTo>
                  <a:lnTo>
                    <a:pt x="54254" y="4175760"/>
                  </a:lnTo>
                  <a:lnTo>
                    <a:pt x="52730" y="4177538"/>
                  </a:lnTo>
                  <a:lnTo>
                    <a:pt x="50901" y="4178808"/>
                  </a:lnTo>
                  <a:lnTo>
                    <a:pt x="49072" y="4179951"/>
                  </a:lnTo>
                  <a:lnTo>
                    <a:pt x="46939" y="4181475"/>
                  </a:lnTo>
                  <a:lnTo>
                    <a:pt x="33223" y="4186428"/>
                  </a:lnTo>
                  <a:lnTo>
                    <a:pt x="31089" y="4187063"/>
                  </a:lnTo>
                  <a:lnTo>
                    <a:pt x="28346" y="4187317"/>
                  </a:lnTo>
                  <a:lnTo>
                    <a:pt x="25907" y="4187571"/>
                  </a:lnTo>
                  <a:lnTo>
                    <a:pt x="23164" y="4187952"/>
                  </a:lnTo>
                  <a:lnTo>
                    <a:pt x="20726" y="4187952"/>
                  </a:lnTo>
                  <a:lnTo>
                    <a:pt x="17983" y="4188206"/>
                  </a:lnTo>
                  <a:lnTo>
                    <a:pt x="15544" y="4188206"/>
                  </a:lnTo>
                  <a:lnTo>
                    <a:pt x="12801" y="4187952"/>
                  </a:lnTo>
                  <a:lnTo>
                    <a:pt x="10363" y="4187952"/>
                  </a:lnTo>
                  <a:lnTo>
                    <a:pt x="7619" y="4187571"/>
                  </a:lnTo>
                  <a:lnTo>
                    <a:pt x="5181" y="4187317"/>
                  </a:lnTo>
                  <a:lnTo>
                    <a:pt x="2438" y="4187063"/>
                  </a:lnTo>
                  <a:lnTo>
                    <a:pt x="0" y="4186682"/>
                  </a:lnTo>
                  <a:lnTo>
                    <a:pt x="304" y="4219067"/>
                  </a:lnTo>
                </a:path>
                <a:path w="6883400" h="10017125">
                  <a:moveTo>
                    <a:pt x="85343" y="4094099"/>
                  </a:moveTo>
                  <a:lnTo>
                    <a:pt x="85343" y="4219067"/>
                  </a:lnTo>
                </a:path>
                <a:path w="6883400" h="10017125">
                  <a:moveTo>
                    <a:pt x="304" y="4219067"/>
                  </a:moveTo>
                  <a:lnTo>
                    <a:pt x="0" y="4251960"/>
                  </a:lnTo>
                  <a:lnTo>
                    <a:pt x="2438" y="4251325"/>
                  </a:lnTo>
                  <a:lnTo>
                    <a:pt x="4876" y="4250690"/>
                  </a:lnTo>
                  <a:lnTo>
                    <a:pt x="7619" y="4250055"/>
                  </a:lnTo>
                  <a:lnTo>
                    <a:pt x="10058" y="4249801"/>
                  </a:lnTo>
                  <a:lnTo>
                    <a:pt x="12496" y="4249547"/>
                  </a:lnTo>
                  <a:lnTo>
                    <a:pt x="15239" y="4249166"/>
                  </a:lnTo>
                  <a:lnTo>
                    <a:pt x="17678" y="4249166"/>
                  </a:lnTo>
                  <a:lnTo>
                    <a:pt x="20421" y="4249166"/>
                  </a:lnTo>
                  <a:lnTo>
                    <a:pt x="22859" y="4249166"/>
                  </a:lnTo>
                  <a:lnTo>
                    <a:pt x="25603" y="4249547"/>
                  </a:lnTo>
                  <a:lnTo>
                    <a:pt x="28041" y="4249801"/>
                  </a:lnTo>
                  <a:lnTo>
                    <a:pt x="30784" y="4250055"/>
                  </a:lnTo>
                  <a:lnTo>
                    <a:pt x="33223" y="4250690"/>
                  </a:lnTo>
                  <a:lnTo>
                    <a:pt x="35661" y="4251325"/>
                  </a:lnTo>
                  <a:lnTo>
                    <a:pt x="38100" y="4252214"/>
                  </a:lnTo>
                  <a:lnTo>
                    <a:pt x="40233" y="4252849"/>
                  </a:lnTo>
                  <a:lnTo>
                    <a:pt x="42671" y="4254119"/>
                  </a:lnTo>
                  <a:lnTo>
                    <a:pt x="44805" y="4255008"/>
                  </a:lnTo>
                  <a:lnTo>
                    <a:pt x="46939" y="4256151"/>
                  </a:lnTo>
                  <a:lnTo>
                    <a:pt x="49072" y="4257421"/>
                  </a:lnTo>
                  <a:lnTo>
                    <a:pt x="50901" y="4258945"/>
                  </a:lnTo>
                  <a:lnTo>
                    <a:pt x="52730" y="4260215"/>
                  </a:lnTo>
                  <a:lnTo>
                    <a:pt x="54559" y="4261993"/>
                  </a:lnTo>
                  <a:lnTo>
                    <a:pt x="56083" y="4263517"/>
                  </a:lnTo>
                  <a:lnTo>
                    <a:pt x="57302" y="4265295"/>
                  </a:lnTo>
                  <a:lnTo>
                    <a:pt x="58826" y="4267200"/>
                  </a:lnTo>
                  <a:lnTo>
                    <a:pt x="59740" y="4269359"/>
                  </a:lnTo>
                  <a:lnTo>
                    <a:pt x="60959" y="4271391"/>
                  </a:lnTo>
                  <a:lnTo>
                    <a:pt x="61569" y="4273931"/>
                  </a:lnTo>
                  <a:lnTo>
                    <a:pt x="62179" y="4275963"/>
                  </a:lnTo>
                  <a:lnTo>
                    <a:pt x="62788" y="4278503"/>
                  </a:lnTo>
                  <a:lnTo>
                    <a:pt x="63093" y="4281170"/>
                  </a:lnTo>
                  <a:lnTo>
                    <a:pt x="62788" y="4283964"/>
                  </a:lnTo>
                  <a:lnTo>
                    <a:pt x="62179" y="4286377"/>
                  </a:lnTo>
                  <a:lnTo>
                    <a:pt x="61569" y="4288790"/>
                  </a:lnTo>
                  <a:lnTo>
                    <a:pt x="54254" y="4300728"/>
                  </a:lnTo>
                  <a:lnTo>
                    <a:pt x="52730" y="4302506"/>
                  </a:lnTo>
                  <a:lnTo>
                    <a:pt x="50901" y="4303776"/>
                  </a:lnTo>
                  <a:lnTo>
                    <a:pt x="49072" y="4305300"/>
                  </a:lnTo>
                  <a:lnTo>
                    <a:pt x="46939" y="4306443"/>
                  </a:lnTo>
                  <a:lnTo>
                    <a:pt x="44805" y="4307459"/>
                  </a:lnTo>
                  <a:lnTo>
                    <a:pt x="42671" y="4308348"/>
                  </a:lnTo>
                  <a:lnTo>
                    <a:pt x="40538" y="4309491"/>
                  </a:lnTo>
                  <a:lnTo>
                    <a:pt x="38100" y="4310126"/>
                  </a:lnTo>
                  <a:lnTo>
                    <a:pt x="35966" y="4310761"/>
                  </a:lnTo>
                  <a:lnTo>
                    <a:pt x="33223" y="4311396"/>
                  </a:lnTo>
                  <a:lnTo>
                    <a:pt x="31089" y="4312031"/>
                  </a:lnTo>
                  <a:lnTo>
                    <a:pt x="28346" y="4312285"/>
                  </a:lnTo>
                  <a:lnTo>
                    <a:pt x="25907" y="4312539"/>
                  </a:lnTo>
                  <a:lnTo>
                    <a:pt x="23164" y="4312920"/>
                  </a:lnTo>
                  <a:lnTo>
                    <a:pt x="20726" y="4313174"/>
                  </a:lnTo>
                  <a:lnTo>
                    <a:pt x="17983" y="4313174"/>
                  </a:lnTo>
                  <a:lnTo>
                    <a:pt x="15544" y="4313174"/>
                  </a:lnTo>
                  <a:lnTo>
                    <a:pt x="12801" y="4313174"/>
                  </a:lnTo>
                  <a:lnTo>
                    <a:pt x="10363" y="4312920"/>
                  </a:lnTo>
                  <a:lnTo>
                    <a:pt x="7619" y="4312539"/>
                  </a:lnTo>
                  <a:lnTo>
                    <a:pt x="5181" y="4312285"/>
                  </a:lnTo>
                  <a:lnTo>
                    <a:pt x="2438" y="4312031"/>
                  </a:lnTo>
                  <a:lnTo>
                    <a:pt x="0" y="4311650"/>
                  </a:lnTo>
                  <a:lnTo>
                    <a:pt x="304" y="4344035"/>
                  </a:lnTo>
                </a:path>
                <a:path w="6883400" h="10017125">
                  <a:moveTo>
                    <a:pt x="85343" y="4219067"/>
                  </a:moveTo>
                  <a:lnTo>
                    <a:pt x="85343" y="4344035"/>
                  </a:lnTo>
                </a:path>
                <a:path w="6883400" h="10017125">
                  <a:moveTo>
                    <a:pt x="304" y="4344035"/>
                  </a:moveTo>
                  <a:lnTo>
                    <a:pt x="0" y="4376928"/>
                  </a:lnTo>
                  <a:lnTo>
                    <a:pt x="2438" y="4376293"/>
                  </a:lnTo>
                  <a:lnTo>
                    <a:pt x="4876" y="4375658"/>
                  </a:lnTo>
                  <a:lnTo>
                    <a:pt x="7619" y="4375023"/>
                  </a:lnTo>
                  <a:lnTo>
                    <a:pt x="10058" y="4374769"/>
                  </a:lnTo>
                  <a:lnTo>
                    <a:pt x="12496" y="4374515"/>
                  </a:lnTo>
                  <a:lnTo>
                    <a:pt x="15239" y="4374134"/>
                  </a:lnTo>
                  <a:lnTo>
                    <a:pt x="17678" y="4374134"/>
                  </a:lnTo>
                  <a:lnTo>
                    <a:pt x="20421" y="4374134"/>
                  </a:lnTo>
                  <a:lnTo>
                    <a:pt x="22859" y="4374134"/>
                  </a:lnTo>
                  <a:lnTo>
                    <a:pt x="25603" y="4374515"/>
                  </a:lnTo>
                  <a:lnTo>
                    <a:pt x="28041" y="4374769"/>
                  </a:lnTo>
                  <a:lnTo>
                    <a:pt x="30784" y="4375404"/>
                  </a:lnTo>
                  <a:lnTo>
                    <a:pt x="33223" y="4375658"/>
                  </a:lnTo>
                  <a:lnTo>
                    <a:pt x="35661" y="4376547"/>
                  </a:lnTo>
                  <a:lnTo>
                    <a:pt x="38100" y="4377182"/>
                  </a:lnTo>
                  <a:lnTo>
                    <a:pt x="40233" y="4378071"/>
                  </a:lnTo>
                  <a:lnTo>
                    <a:pt x="42671" y="4379087"/>
                  </a:lnTo>
                  <a:lnTo>
                    <a:pt x="44805" y="4379976"/>
                  </a:lnTo>
                  <a:lnTo>
                    <a:pt x="46939" y="4381119"/>
                  </a:lnTo>
                  <a:lnTo>
                    <a:pt x="49072" y="4382389"/>
                  </a:lnTo>
                  <a:lnTo>
                    <a:pt x="50901" y="4383913"/>
                  </a:lnTo>
                  <a:lnTo>
                    <a:pt x="52730" y="4385183"/>
                  </a:lnTo>
                  <a:lnTo>
                    <a:pt x="54559" y="4386961"/>
                  </a:lnTo>
                  <a:lnTo>
                    <a:pt x="56083" y="4388485"/>
                  </a:lnTo>
                  <a:lnTo>
                    <a:pt x="57302" y="4390263"/>
                  </a:lnTo>
                  <a:lnTo>
                    <a:pt x="58826" y="4392422"/>
                  </a:lnTo>
                  <a:lnTo>
                    <a:pt x="59740" y="4394327"/>
                  </a:lnTo>
                  <a:lnTo>
                    <a:pt x="60959" y="4396359"/>
                  </a:lnTo>
                  <a:lnTo>
                    <a:pt x="61569" y="4398899"/>
                  </a:lnTo>
                  <a:lnTo>
                    <a:pt x="62179" y="4400931"/>
                  </a:lnTo>
                  <a:lnTo>
                    <a:pt x="62788" y="4403471"/>
                  </a:lnTo>
                  <a:lnTo>
                    <a:pt x="63093" y="4406138"/>
                  </a:lnTo>
                  <a:lnTo>
                    <a:pt x="62788" y="4408932"/>
                  </a:lnTo>
                  <a:lnTo>
                    <a:pt x="62179" y="4411345"/>
                  </a:lnTo>
                  <a:lnTo>
                    <a:pt x="61569" y="4413758"/>
                  </a:lnTo>
                  <a:lnTo>
                    <a:pt x="54254" y="4425696"/>
                  </a:lnTo>
                  <a:lnTo>
                    <a:pt x="52730" y="4427474"/>
                  </a:lnTo>
                  <a:lnTo>
                    <a:pt x="50901" y="4428744"/>
                  </a:lnTo>
                  <a:lnTo>
                    <a:pt x="49072" y="4430268"/>
                  </a:lnTo>
                  <a:lnTo>
                    <a:pt x="46939" y="4431411"/>
                  </a:lnTo>
                  <a:lnTo>
                    <a:pt x="44805" y="4432427"/>
                  </a:lnTo>
                  <a:lnTo>
                    <a:pt x="42671" y="4433570"/>
                  </a:lnTo>
                  <a:lnTo>
                    <a:pt x="40538" y="4434459"/>
                  </a:lnTo>
                  <a:lnTo>
                    <a:pt x="38100" y="4435094"/>
                  </a:lnTo>
                  <a:lnTo>
                    <a:pt x="35966" y="4435983"/>
                  </a:lnTo>
                  <a:lnTo>
                    <a:pt x="33223" y="4436364"/>
                  </a:lnTo>
                  <a:lnTo>
                    <a:pt x="31089" y="4436999"/>
                  </a:lnTo>
                  <a:lnTo>
                    <a:pt x="28346" y="4437507"/>
                  </a:lnTo>
                  <a:lnTo>
                    <a:pt x="25907" y="4437507"/>
                  </a:lnTo>
                  <a:lnTo>
                    <a:pt x="23164" y="4437888"/>
                  </a:lnTo>
                  <a:lnTo>
                    <a:pt x="20726" y="4438142"/>
                  </a:lnTo>
                  <a:lnTo>
                    <a:pt x="17983" y="4438142"/>
                  </a:lnTo>
                  <a:lnTo>
                    <a:pt x="15544" y="4438142"/>
                  </a:lnTo>
                  <a:lnTo>
                    <a:pt x="12801" y="4438142"/>
                  </a:lnTo>
                  <a:lnTo>
                    <a:pt x="10363" y="4437888"/>
                  </a:lnTo>
                  <a:lnTo>
                    <a:pt x="7619" y="4437507"/>
                  </a:lnTo>
                  <a:lnTo>
                    <a:pt x="5181" y="4437253"/>
                  </a:lnTo>
                  <a:lnTo>
                    <a:pt x="2438" y="4436999"/>
                  </a:lnTo>
                  <a:lnTo>
                    <a:pt x="0" y="4436618"/>
                  </a:lnTo>
                  <a:lnTo>
                    <a:pt x="304" y="4469257"/>
                  </a:lnTo>
                </a:path>
                <a:path w="6883400" h="10017125">
                  <a:moveTo>
                    <a:pt x="85343" y="4344035"/>
                  </a:moveTo>
                  <a:lnTo>
                    <a:pt x="85343" y="4469257"/>
                  </a:lnTo>
                </a:path>
                <a:path w="6883400" h="10017125">
                  <a:moveTo>
                    <a:pt x="304" y="4469257"/>
                  </a:moveTo>
                  <a:lnTo>
                    <a:pt x="0" y="4501896"/>
                  </a:lnTo>
                  <a:lnTo>
                    <a:pt x="2438" y="4501261"/>
                  </a:lnTo>
                  <a:lnTo>
                    <a:pt x="4876" y="4500626"/>
                  </a:lnTo>
                  <a:lnTo>
                    <a:pt x="7619" y="4499991"/>
                  </a:lnTo>
                  <a:lnTo>
                    <a:pt x="10058" y="4499737"/>
                  </a:lnTo>
                  <a:lnTo>
                    <a:pt x="12496" y="4499483"/>
                  </a:lnTo>
                  <a:lnTo>
                    <a:pt x="15239" y="4499483"/>
                  </a:lnTo>
                  <a:lnTo>
                    <a:pt x="17678" y="4499102"/>
                  </a:lnTo>
                  <a:lnTo>
                    <a:pt x="20421" y="4499102"/>
                  </a:lnTo>
                  <a:lnTo>
                    <a:pt x="22859" y="4499483"/>
                  </a:lnTo>
                  <a:lnTo>
                    <a:pt x="25603" y="4499483"/>
                  </a:lnTo>
                  <a:lnTo>
                    <a:pt x="28041" y="4499737"/>
                  </a:lnTo>
                  <a:lnTo>
                    <a:pt x="30784" y="4500372"/>
                  </a:lnTo>
                  <a:lnTo>
                    <a:pt x="33223" y="4501007"/>
                  </a:lnTo>
                  <a:lnTo>
                    <a:pt x="35661" y="4501515"/>
                  </a:lnTo>
                  <a:lnTo>
                    <a:pt x="38100" y="4502150"/>
                  </a:lnTo>
                  <a:lnTo>
                    <a:pt x="40233" y="4503039"/>
                  </a:lnTo>
                  <a:lnTo>
                    <a:pt x="42671" y="4504055"/>
                  </a:lnTo>
                  <a:lnTo>
                    <a:pt x="44805" y="4504944"/>
                  </a:lnTo>
                  <a:lnTo>
                    <a:pt x="46939" y="4506087"/>
                  </a:lnTo>
                  <a:lnTo>
                    <a:pt x="49072" y="4507357"/>
                  </a:lnTo>
                  <a:lnTo>
                    <a:pt x="50901" y="4508881"/>
                  </a:lnTo>
                  <a:lnTo>
                    <a:pt x="52730" y="4510151"/>
                  </a:lnTo>
                  <a:lnTo>
                    <a:pt x="54559" y="4511929"/>
                  </a:lnTo>
                  <a:lnTo>
                    <a:pt x="56083" y="4513453"/>
                  </a:lnTo>
                  <a:lnTo>
                    <a:pt x="57302" y="4515231"/>
                  </a:lnTo>
                  <a:lnTo>
                    <a:pt x="58826" y="4517390"/>
                  </a:lnTo>
                  <a:lnTo>
                    <a:pt x="59740" y="4519295"/>
                  </a:lnTo>
                  <a:lnTo>
                    <a:pt x="60959" y="4521327"/>
                  </a:lnTo>
                  <a:lnTo>
                    <a:pt x="61569" y="4523867"/>
                  </a:lnTo>
                  <a:lnTo>
                    <a:pt x="62179" y="4525899"/>
                  </a:lnTo>
                  <a:lnTo>
                    <a:pt x="62788" y="4528693"/>
                  </a:lnTo>
                  <a:lnTo>
                    <a:pt x="63093" y="4531106"/>
                  </a:lnTo>
                  <a:lnTo>
                    <a:pt x="62788" y="4533900"/>
                  </a:lnTo>
                  <a:lnTo>
                    <a:pt x="62179" y="4536313"/>
                  </a:lnTo>
                  <a:lnTo>
                    <a:pt x="61569" y="4538726"/>
                  </a:lnTo>
                  <a:lnTo>
                    <a:pt x="50901" y="4553712"/>
                  </a:lnTo>
                  <a:lnTo>
                    <a:pt x="49072" y="4555236"/>
                  </a:lnTo>
                  <a:lnTo>
                    <a:pt x="46939" y="4556379"/>
                  </a:lnTo>
                  <a:lnTo>
                    <a:pt x="44805" y="4557649"/>
                  </a:lnTo>
                  <a:lnTo>
                    <a:pt x="42671" y="4558538"/>
                  </a:lnTo>
                  <a:lnTo>
                    <a:pt x="40538" y="4559427"/>
                  </a:lnTo>
                  <a:lnTo>
                    <a:pt x="38100" y="4560062"/>
                  </a:lnTo>
                  <a:lnTo>
                    <a:pt x="35966" y="4560951"/>
                  </a:lnTo>
                  <a:lnTo>
                    <a:pt x="33223" y="4561586"/>
                  </a:lnTo>
                  <a:lnTo>
                    <a:pt x="31089" y="4561967"/>
                  </a:lnTo>
                  <a:lnTo>
                    <a:pt x="28346" y="4562475"/>
                  </a:lnTo>
                  <a:lnTo>
                    <a:pt x="25907" y="4562856"/>
                  </a:lnTo>
                  <a:lnTo>
                    <a:pt x="23164" y="4562856"/>
                  </a:lnTo>
                  <a:lnTo>
                    <a:pt x="20726" y="4563110"/>
                  </a:lnTo>
                  <a:lnTo>
                    <a:pt x="17983" y="4563110"/>
                  </a:lnTo>
                  <a:lnTo>
                    <a:pt x="15544" y="4563110"/>
                  </a:lnTo>
                  <a:lnTo>
                    <a:pt x="12801" y="4563110"/>
                  </a:lnTo>
                  <a:lnTo>
                    <a:pt x="10363" y="4562856"/>
                  </a:lnTo>
                  <a:lnTo>
                    <a:pt x="7619" y="4562856"/>
                  </a:lnTo>
                  <a:lnTo>
                    <a:pt x="5181" y="4562221"/>
                  </a:lnTo>
                  <a:lnTo>
                    <a:pt x="2438" y="4561967"/>
                  </a:lnTo>
                  <a:lnTo>
                    <a:pt x="0" y="4561586"/>
                  </a:lnTo>
                  <a:lnTo>
                    <a:pt x="304" y="4594225"/>
                  </a:lnTo>
                </a:path>
                <a:path w="6883400" h="10017125">
                  <a:moveTo>
                    <a:pt x="85343" y="4469257"/>
                  </a:moveTo>
                  <a:lnTo>
                    <a:pt x="85343" y="4594225"/>
                  </a:lnTo>
                </a:path>
                <a:path w="6883400" h="10017125">
                  <a:moveTo>
                    <a:pt x="304" y="4594225"/>
                  </a:moveTo>
                  <a:lnTo>
                    <a:pt x="0" y="4626864"/>
                  </a:lnTo>
                  <a:lnTo>
                    <a:pt x="2438" y="4626229"/>
                  </a:lnTo>
                  <a:lnTo>
                    <a:pt x="4876" y="4625594"/>
                  </a:lnTo>
                  <a:lnTo>
                    <a:pt x="7619" y="4624959"/>
                  </a:lnTo>
                  <a:lnTo>
                    <a:pt x="10058" y="4624705"/>
                  </a:lnTo>
                  <a:lnTo>
                    <a:pt x="12496" y="4624451"/>
                  </a:lnTo>
                  <a:lnTo>
                    <a:pt x="15239" y="4624451"/>
                  </a:lnTo>
                  <a:lnTo>
                    <a:pt x="17678" y="4624070"/>
                  </a:lnTo>
                  <a:lnTo>
                    <a:pt x="20421" y="4624070"/>
                  </a:lnTo>
                  <a:lnTo>
                    <a:pt x="22859" y="4624451"/>
                  </a:lnTo>
                  <a:lnTo>
                    <a:pt x="25603" y="4624451"/>
                  </a:lnTo>
                  <a:lnTo>
                    <a:pt x="28041" y="4624959"/>
                  </a:lnTo>
                  <a:lnTo>
                    <a:pt x="30784" y="4625340"/>
                  </a:lnTo>
                  <a:lnTo>
                    <a:pt x="33223" y="4625975"/>
                  </a:lnTo>
                  <a:lnTo>
                    <a:pt x="35661" y="4626483"/>
                  </a:lnTo>
                  <a:lnTo>
                    <a:pt x="38100" y="4627118"/>
                  </a:lnTo>
                  <a:lnTo>
                    <a:pt x="40233" y="4628007"/>
                  </a:lnTo>
                  <a:lnTo>
                    <a:pt x="42671" y="4629023"/>
                  </a:lnTo>
                  <a:lnTo>
                    <a:pt x="52730" y="4635373"/>
                  </a:lnTo>
                  <a:lnTo>
                    <a:pt x="54559" y="4636897"/>
                  </a:lnTo>
                  <a:lnTo>
                    <a:pt x="56083" y="4638421"/>
                  </a:lnTo>
                  <a:lnTo>
                    <a:pt x="57302" y="4640199"/>
                  </a:lnTo>
                  <a:lnTo>
                    <a:pt x="58826" y="4642358"/>
                  </a:lnTo>
                  <a:lnTo>
                    <a:pt x="59740" y="4644263"/>
                  </a:lnTo>
                  <a:lnTo>
                    <a:pt x="60959" y="4646295"/>
                  </a:lnTo>
                  <a:lnTo>
                    <a:pt x="61569" y="4648835"/>
                  </a:lnTo>
                  <a:lnTo>
                    <a:pt x="62179" y="4650867"/>
                  </a:lnTo>
                  <a:lnTo>
                    <a:pt x="62788" y="4653661"/>
                  </a:lnTo>
                  <a:lnTo>
                    <a:pt x="63093" y="4656074"/>
                  </a:lnTo>
                  <a:lnTo>
                    <a:pt x="62788" y="4658868"/>
                  </a:lnTo>
                  <a:lnTo>
                    <a:pt x="62179" y="4661281"/>
                  </a:lnTo>
                  <a:lnTo>
                    <a:pt x="61569" y="4663694"/>
                  </a:lnTo>
                  <a:lnTo>
                    <a:pt x="46939" y="4681347"/>
                  </a:lnTo>
                  <a:lnTo>
                    <a:pt x="44805" y="4682617"/>
                  </a:lnTo>
                  <a:lnTo>
                    <a:pt x="42671" y="4683506"/>
                  </a:lnTo>
                  <a:lnTo>
                    <a:pt x="40538" y="4684395"/>
                  </a:lnTo>
                  <a:lnTo>
                    <a:pt x="38100" y="4685030"/>
                  </a:lnTo>
                  <a:lnTo>
                    <a:pt x="35966" y="4685919"/>
                  </a:lnTo>
                  <a:lnTo>
                    <a:pt x="33223" y="4686554"/>
                  </a:lnTo>
                  <a:lnTo>
                    <a:pt x="31089" y="4686935"/>
                  </a:lnTo>
                  <a:lnTo>
                    <a:pt x="28346" y="4687443"/>
                  </a:lnTo>
                  <a:lnTo>
                    <a:pt x="25907" y="4687824"/>
                  </a:lnTo>
                  <a:lnTo>
                    <a:pt x="23164" y="4687824"/>
                  </a:lnTo>
                  <a:lnTo>
                    <a:pt x="20726" y="4688078"/>
                  </a:lnTo>
                  <a:lnTo>
                    <a:pt x="17983" y="4688078"/>
                  </a:lnTo>
                  <a:lnTo>
                    <a:pt x="15544" y="4688078"/>
                  </a:lnTo>
                  <a:lnTo>
                    <a:pt x="12801" y="4688078"/>
                  </a:lnTo>
                  <a:lnTo>
                    <a:pt x="10363" y="4687824"/>
                  </a:lnTo>
                  <a:lnTo>
                    <a:pt x="7619" y="4687824"/>
                  </a:lnTo>
                  <a:lnTo>
                    <a:pt x="5181" y="4687189"/>
                  </a:lnTo>
                  <a:lnTo>
                    <a:pt x="2438" y="4687189"/>
                  </a:lnTo>
                  <a:lnTo>
                    <a:pt x="0" y="4686554"/>
                  </a:lnTo>
                  <a:lnTo>
                    <a:pt x="304" y="4719193"/>
                  </a:lnTo>
                </a:path>
                <a:path w="6883400" h="10017125">
                  <a:moveTo>
                    <a:pt x="85343" y="4594225"/>
                  </a:moveTo>
                  <a:lnTo>
                    <a:pt x="85343" y="4719193"/>
                  </a:lnTo>
                </a:path>
                <a:path w="6883400" h="10017125">
                  <a:moveTo>
                    <a:pt x="304" y="4719193"/>
                  </a:moveTo>
                  <a:lnTo>
                    <a:pt x="0" y="4751832"/>
                  </a:lnTo>
                  <a:lnTo>
                    <a:pt x="2438" y="4751197"/>
                  </a:lnTo>
                  <a:lnTo>
                    <a:pt x="4876" y="4750562"/>
                  </a:lnTo>
                  <a:lnTo>
                    <a:pt x="7619" y="4750308"/>
                  </a:lnTo>
                  <a:lnTo>
                    <a:pt x="10058" y="4749673"/>
                  </a:lnTo>
                  <a:lnTo>
                    <a:pt x="12496" y="4749419"/>
                  </a:lnTo>
                  <a:lnTo>
                    <a:pt x="15239" y="4749419"/>
                  </a:lnTo>
                  <a:lnTo>
                    <a:pt x="17678" y="4749038"/>
                  </a:lnTo>
                  <a:lnTo>
                    <a:pt x="20421" y="4749038"/>
                  </a:lnTo>
                  <a:lnTo>
                    <a:pt x="22859" y="4749419"/>
                  </a:lnTo>
                  <a:lnTo>
                    <a:pt x="25603" y="4749419"/>
                  </a:lnTo>
                  <a:lnTo>
                    <a:pt x="28041" y="4749927"/>
                  </a:lnTo>
                  <a:lnTo>
                    <a:pt x="30784" y="4750308"/>
                  </a:lnTo>
                  <a:lnTo>
                    <a:pt x="33223" y="4750943"/>
                  </a:lnTo>
                  <a:lnTo>
                    <a:pt x="35661" y="4751451"/>
                  </a:lnTo>
                  <a:lnTo>
                    <a:pt x="38100" y="4752086"/>
                  </a:lnTo>
                  <a:lnTo>
                    <a:pt x="40233" y="4752975"/>
                  </a:lnTo>
                  <a:lnTo>
                    <a:pt x="42671" y="4753991"/>
                  </a:lnTo>
                  <a:lnTo>
                    <a:pt x="44805" y="4754880"/>
                  </a:lnTo>
                  <a:lnTo>
                    <a:pt x="46939" y="4756023"/>
                  </a:lnTo>
                  <a:lnTo>
                    <a:pt x="49072" y="4757293"/>
                  </a:lnTo>
                  <a:lnTo>
                    <a:pt x="50901" y="4758817"/>
                  </a:lnTo>
                  <a:lnTo>
                    <a:pt x="52730" y="4760341"/>
                  </a:lnTo>
                  <a:lnTo>
                    <a:pt x="54559" y="4761865"/>
                  </a:lnTo>
                  <a:lnTo>
                    <a:pt x="56083" y="4763643"/>
                  </a:lnTo>
                  <a:lnTo>
                    <a:pt x="57302" y="4765167"/>
                  </a:lnTo>
                  <a:lnTo>
                    <a:pt x="58826" y="4767326"/>
                  </a:lnTo>
                  <a:lnTo>
                    <a:pt x="59740" y="4769231"/>
                  </a:lnTo>
                  <a:lnTo>
                    <a:pt x="60959" y="4771644"/>
                  </a:lnTo>
                  <a:lnTo>
                    <a:pt x="61569" y="4773803"/>
                  </a:lnTo>
                  <a:lnTo>
                    <a:pt x="62179" y="4775835"/>
                  </a:lnTo>
                  <a:lnTo>
                    <a:pt x="62788" y="4778629"/>
                  </a:lnTo>
                  <a:lnTo>
                    <a:pt x="63093" y="4781042"/>
                  </a:lnTo>
                  <a:lnTo>
                    <a:pt x="62788" y="4783836"/>
                  </a:lnTo>
                  <a:lnTo>
                    <a:pt x="62179" y="4786249"/>
                  </a:lnTo>
                  <a:lnTo>
                    <a:pt x="46939" y="4806315"/>
                  </a:lnTo>
                  <a:lnTo>
                    <a:pt x="44805" y="4807585"/>
                  </a:lnTo>
                  <a:lnTo>
                    <a:pt x="42671" y="4808474"/>
                  </a:lnTo>
                  <a:lnTo>
                    <a:pt x="40538" y="4809363"/>
                  </a:lnTo>
                  <a:lnTo>
                    <a:pt x="38100" y="4809998"/>
                  </a:lnTo>
                  <a:lnTo>
                    <a:pt x="35966" y="4810887"/>
                  </a:lnTo>
                  <a:lnTo>
                    <a:pt x="33223" y="4811522"/>
                  </a:lnTo>
                  <a:lnTo>
                    <a:pt x="31089" y="4811903"/>
                  </a:lnTo>
                  <a:lnTo>
                    <a:pt x="28346" y="4812411"/>
                  </a:lnTo>
                  <a:lnTo>
                    <a:pt x="25907" y="4812792"/>
                  </a:lnTo>
                  <a:lnTo>
                    <a:pt x="23164" y="4812792"/>
                  </a:lnTo>
                  <a:lnTo>
                    <a:pt x="20726" y="4813046"/>
                  </a:lnTo>
                  <a:lnTo>
                    <a:pt x="17983" y="4813046"/>
                  </a:lnTo>
                  <a:lnTo>
                    <a:pt x="15544" y="4813046"/>
                  </a:lnTo>
                  <a:lnTo>
                    <a:pt x="12801" y="4813046"/>
                  </a:lnTo>
                  <a:lnTo>
                    <a:pt x="10363" y="4812792"/>
                  </a:lnTo>
                  <a:lnTo>
                    <a:pt x="7619" y="4812792"/>
                  </a:lnTo>
                  <a:lnTo>
                    <a:pt x="5181" y="4812411"/>
                  </a:lnTo>
                  <a:lnTo>
                    <a:pt x="2438" y="4812157"/>
                  </a:lnTo>
                  <a:lnTo>
                    <a:pt x="0" y="4811522"/>
                  </a:lnTo>
                  <a:lnTo>
                    <a:pt x="304" y="4844161"/>
                  </a:lnTo>
                </a:path>
                <a:path w="6883400" h="10017125">
                  <a:moveTo>
                    <a:pt x="85343" y="4719193"/>
                  </a:moveTo>
                  <a:lnTo>
                    <a:pt x="85343" y="4844161"/>
                  </a:lnTo>
                </a:path>
                <a:path w="6883400" h="10017125">
                  <a:moveTo>
                    <a:pt x="304" y="4844161"/>
                  </a:moveTo>
                  <a:lnTo>
                    <a:pt x="0" y="4877054"/>
                  </a:lnTo>
                  <a:lnTo>
                    <a:pt x="2438" y="4876165"/>
                  </a:lnTo>
                  <a:lnTo>
                    <a:pt x="4876" y="4875530"/>
                  </a:lnTo>
                  <a:lnTo>
                    <a:pt x="7619" y="4875276"/>
                  </a:lnTo>
                  <a:lnTo>
                    <a:pt x="10058" y="4874641"/>
                  </a:lnTo>
                  <a:lnTo>
                    <a:pt x="12496" y="4874641"/>
                  </a:lnTo>
                  <a:lnTo>
                    <a:pt x="15239" y="4874387"/>
                  </a:lnTo>
                  <a:lnTo>
                    <a:pt x="17678" y="4874387"/>
                  </a:lnTo>
                  <a:lnTo>
                    <a:pt x="20421" y="4874387"/>
                  </a:lnTo>
                  <a:lnTo>
                    <a:pt x="22859" y="4874387"/>
                  </a:lnTo>
                  <a:lnTo>
                    <a:pt x="25603" y="4874641"/>
                  </a:lnTo>
                  <a:lnTo>
                    <a:pt x="28041" y="4874895"/>
                  </a:lnTo>
                  <a:lnTo>
                    <a:pt x="30784" y="4875276"/>
                  </a:lnTo>
                  <a:lnTo>
                    <a:pt x="33223" y="4875911"/>
                  </a:lnTo>
                  <a:lnTo>
                    <a:pt x="35661" y="4876419"/>
                  </a:lnTo>
                  <a:lnTo>
                    <a:pt x="38100" y="4877054"/>
                  </a:lnTo>
                  <a:lnTo>
                    <a:pt x="40233" y="4877943"/>
                  </a:lnTo>
                  <a:lnTo>
                    <a:pt x="42671" y="4878959"/>
                  </a:lnTo>
                  <a:lnTo>
                    <a:pt x="44805" y="4880102"/>
                  </a:lnTo>
                  <a:lnTo>
                    <a:pt x="46939" y="4881372"/>
                  </a:lnTo>
                  <a:lnTo>
                    <a:pt x="49072" y="4882515"/>
                  </a:lnTo>
                  <a:lnTo>
                    <a:pt x="50901" y="4883785"/>
                  </a:lnTo>
                  <a:lnTo>
                    <a:pt x="52730" y="4885309"/>
                  </a:lnTo>
                  <a:lnTo>
                    <a:pt x="54559" y="4886833"/>
                  </a:lnTo>
                  <a:lnTo>
                    <a:pt x="56083" y="4888611"/>
                  </a:lnTo>
                  <a:lnTo>
                    <a:pt x="57302" y="4890516"/>
                  </a:lnTo>
                  <a:lnTo>
                    <a:pt x="58826" y="4892294"/>
                  </a:lnTo>
                  <a:lnTo>
                    <a:pt x="59740" y="4894453"/>
                  </a:lnTo>
                  <a:lnTo>
                    <a:pt x="60959" y="4896612"/>
                  </a:lnTo>
                  <a:lnTo>
                    <a:pt x="61569" y="4898771"/>
                  </a:lnTo>
                  <a:lnTo>
                    <a:pt x="62179" y="4901184"/>
                  </a:lnTo>
                  <a:lnTo>
                    <a:pt x="62788" y="4903597"/>
                  </a:lnTo>
                  <a:lnTo>
                    <a:pt x="63093" y="4906010"/>
                  </a:lnTo>
                  <a:lnTo>
                    <a:pt x="62788" y="4908804"/>
                  </a:lnTo>
                  <a:lnTo>
                    <a:pt x="62179" y="4911471"/>
                  </a:lnTo>
                  <a:lnTo>
                    <a:pt x="61569" y="4914011"/>
                  </a:lnTo>
                  <a:lnTo>
                    <a:pt x="60655" y="4916043"/>
                  </a:lnTo>
                  <a:lnTo>
                    <a:pt x="59740" y="4918202"/>
                  </a:lnTo>
                  <a:lnTo>
                    <a:pt x="58521" y="4920361"/>
                  </a:lnTo>
                  <a:lnTo>
                    <a:pt x="57302" y="4922139"/>
                  </a:lnTo>
                  <a:lnTo>
                    <a:pt x="55778" y="4924298"/>
                  </a:lnTo>
                  <a:lnTo>
                    <a:pt x="54254" y="4925822"/>
                  </a:lnTo>
                  <a:lnTo>
                    <a:pt x="52730" y="4927346"/>
                  </a:lnTo>
                  <a:lnTo>
                    <a:pt x="50901" y="4928870"/>
                  </a:lnTo>
                  <a:lnTo>
                    <a:pt x="49072" y="4930140"/>
                  </a:lnTo>
                  <a:lnTo>
                    <a:pt x="46939" y="4931283"/>
                  </a:lnTo>
                  <a:lnTo>
                    <a:pt x="44805" y="4932553"/>
                  </a:lnTo>
                  <a:lnTo>
                    <a:pt x="31089" y="4936871"/>
                  </a:lnTo>
                  <a:lnTo>
                    <a:pt x="28346" y="4937379"/>
                  </a:lnTo>
                  <a:lnTo>
                    <a:pt x="25907" y="4937760"/>
                  </a:lnTo>
                  <a:lnTo>
                    <a:pt x="23164" y="4938014"/>
                  </a:lnTo>
                  <a:lnTo>
                    <a:pt x="20726" y="4938014"/>
                  </a:lnTo>
                  <a:lnTo>
                    <a:pt x="17983" y="4938014"/>
                  </a:lnTo>
                  <a:lnTo>
                    <a:pt x="15544" y="4938014"/>
                  </a:lnTo>
                  <a:lnTo>
                    <a:pt x="12801" y="4938014"/>
                  </a:lnTo>
                  <a:lnTo>
                    <a:pt x="10363" y="4938014"/>
                  </a:lnTo>
                  <a:lnTo>
                    <a:pt x="7619" y="4937760"/>
                  </a:lnTo>
                  <a:lnTo>
                    <a:pt x="5181" y="4937379"/>
                  </a:lnTo>
                  <a:lnTo>
                    <a:pt x="2438" y="4937125"/>
                  </a:lnTo>
                  <a:lnTo>
                    <a:pt x="0" y="4936490"/>
                  </a:lnTo>
                  <a:lnTo>
                    <a:pt x="304" y="4969129"/>
                  </a:lnTo>
                </a:path>
                <a:path w="6883400" h="10017125">
                  <a:moveTo>
                    <a:pt x="85343" y="4844161"/>
                  </a:moveTo>
                  <a:lnTo>
                    <a:pt x="85343" y="4969129"/>
                  </a:lnTo>
                </a:path>
                <a:path w="6883400" h="10017125">
                  <a:moveTo>
                    <a:pt x="304" y="4969129"/>
                  </a:moveTo>
                  <a:lnTo>
                    <a:pt x="0" y="5002022"/>
                  </a:lnTo>
                  <a:lnTo>
                    <a:pt x="2438" y="5001387"/>
                  </a:lnTo>
                  <a:lnTo>
                    <a:pt x="4876" y="5000498"/>
                  </a:lnTo>
                  <a:lnTo>
                    <a:pt x="7619" y="5000244"/>
                  </a:lnTo>
                  <a:lnTo>
                    <a:pt x="10058" y="4999863"/>
                  </a:lnTo>
                  <a:lnTo>
                    <a:pt x="12496" y="4999609"/>
                  </a:lnTo>
                  <a:lnTo>
                    <a:pt x="15239" y="4999355"/>
                  </a:lnTo>
                  <a:lnTo>
                    <a:pt x="17678" y="4999355"/>
                  </a:lnTo>
                  <a:lnTo>
                    <a:pt x="20421" y="4999355"/>
                  </a:lnTo>
                  <a:lnTo>
                    <a:pt x="22859" y="4999355"/>
                  </a:lnTo>
                  <a:lnTo>
                    <a:pt x="25603" y="4999609"/>
                  </a:lnTo>
                  <a:lnTo>
                    <a:pt x="28041" y="4999863"/>
                  </a:lnTo>
                  <a:lnTo>
                    <a:pt x="30784" y="5000244"/>
                  </a:lnTo>
                  <a:lnTo>
                    <a:pt x="33223" y="5000879"/>
                  </a:lnTo>
                  <a:lnTo>
                    <a:pt x="35661" y="5001387"/>
                  </a:lnTo>
                  <a:lnTo>
                    <a:pt x="38100" y="5002022"/>
                  </a:lnTo>
                  <a:lnTo>
                    <a:pt x="40233" y="5002911"/>
                  </a:lnTo>
                  <a:lnTo>
                    <a:pt x="42671" y="5003927"/>
                  </a:lnTo>
                  <a:lnTo>
                    <a:pt x="44805" y="5005070"/>
                  </a:lnTo>
                  <a:lnTo>
                    <a:pt x="46939" y="5006340"/>
                  </a:lnTo>
                  <a:lnTo>
                    <a:pt x="49072" y="5007483"/>
                  </a:lnTo>
                  <a:lnTo>
                    <a:pt x="50901" y="5008753"/>
                  </a:lnTo>
                  <a:lnTo>
                    <a:pt x="52730" y="5010277"/>
                  </a:lnTo>
                  <a:lnTo>
                    <a:pt x="54559" y="5011801"/>
                  </a:lnTo>
                  <a:lnTo>
                    <a:pt x="56083" y="5013579"/>
                  </a:lnTo>
                  <a:lnTo>
                    <a:pt x="57302" y="5015484"/>
                  </a:lnTo>
                  <a:lnTo>
                    <a:pt x="58826" y="5017262"/>
                  </a:lnTo>
                  <a:lnTo>
                    <a:pt x="59740" y="5019421"/>
                  </a:lnTo>
                  <a:lnTo>
                    <a:pt x="60959" y="5021580"/>
                  </a:lnTo>
                  <a:lnTo>
                    <a:pt x="61569" y="5023739"/>
                  </a:lnTo>
                  <a:lnTo>
                    <a:pt x="62179" y="5026152"/>
                  </a:lnTo>
                  <a:lnTo>
                    <a:pt x="62788" y="5028565"/>
                  </a:lnTo>
                  <a:lnTo>
                    <a:pt x="63093" y="5030978"/>
                  </a:lnTo>
                  <a:lnTo>
                    <a:pt x="62788" y="5033772"/>
                  </a:lnTo>
                  <a:lnTo>
                    <a:pt x="62179" y="5036439"/>
                  </a:lnTo>
                  <a:lnTo>
                    <a:pt x="61569" y="5038979"/>
                  </a:lnTo>
                  <a:lnTo>
                    <a:pt x="60655" y="5041011"/>
                  </a:lnTo>
                  <a:lnTo>
                    <a:pt x="59740" y="5043551"/>
                  </a:lnTo>
                  <a:lnTo>
                    <a:pt x="58521" y="5045329"/>
                  </a:lnTo>
                  <a:lnTo>
                    <a:pt x="57302" y="5047488"/>
                  </a:lnTo>
                  <a:lnTo>
                    <a:pt x="55778" y="5049266"/>
                  </a:lnTo>
                  <a:lnTo>
                    <a:pt x="54254" y="5050790"/>
                  </a:lnTo>
                  <a:lnTo>
                    <a:pt x="52730" y="5052314"/>
                  </a:lnTo>
                  <a:lnTo>
                    <a:pt x="50901" y="5053838"/>
                  </a:lnTo>
                  <a:lnTo>
                    <a:pt x="49072" y="5055108"/>
                  </a:lnTo>
                  <a:lnTo>
                    <a:pt x="46939" y="5056251"/>
                  </a:lnTo>
                  <a:lnTo>
                    <a:pt x="44805" y="5057521"/>
                  </a:lnTo>
                  <a:lnTo>
                    <a:pt x="33223" y="5061458"/>
                  </a:lnTo>
                  <a:lnTo>
                    <a:pt x="31089" y="5062093"/>
                  </a:lnTo>
                  <a:lnTo>
                    <a:pt x="28346" y="5062347"/>
                  </a:lnTo>
                  <a:lnTo>
                    <a:pt x="25907" y="5062728"/>
                  </a:lnTo>
                  <a:lnTo>
                    <a:pt x="23164" y="5062982"/>
                  </a:lnTo>
                  <a:lnTo>
                    <a:pt x="20726" y="5062982"/>
                  </a:lnTo>
                  <a:lnTo>
                    <a:pt x="17983" y="5063363"/>
                  </a:lnTo>
                  <a:lnTo>
                    <a:pt x="15544" y="5063363"/>
                  </a:lnTo>
                  <a:lnTo>
                    <a:pt x="12801" y="5062982"/>
                  </a:lnTo>
                  <a:lnTo>
                    <a:pt x="10363" y="5062982"/>
                  </a:lnTo>
                  <a:lnTo>
                    <a:pt x="7619" y="5062728"/>
                  </a:lnTo>
                  <a:lnTo>
                    <a:pt x="5181" y="5062347"/>
                  </a:lnTo>
                  <a:lnTo>
                    <a:pt x="2438" y="5062093"/>
                  </a:lnTo>
                  <a:lnTo>
                    <a:pt x="0" y="5061458"/>
                  </a:lnTo>
                  <a:lnTo>
                    <a:pt x="304" y="5094097"/>
                  </a:lnTo>
                </a:path>
                <a:path w="6883400" h="10017125">
                  <a:moveTo>
                    <a:pt x="85343" y="4969129"/>
                  </a:moveTo>
                  <a:lnTo>
                    <a:pt x="85343" y="5094097"/>
                  </a:lnTo>
                </a:path>
                <a:path w="6883400" h="10017125">
                  <a:moveTo>
                    <a:pt x="304" y="5094097"/>
                  </a:moveTo>
                  <a:lnTo>
                    <a:pt x="0" y="5126990"/>
                  </a:lnTo>
                  <a:lnTo>
                    <a:pt x="2438" y="5126355"/>
                  </a:lnTo>
                  <a:lnTo>
                    <a:pt x="4876" y="5125847"/>
                  </a:lnTo>
                  <a:lnTo>
                    <a:pt x="7619" y="5125212"/>
                  </a:lnTo>
                  <a:lnTo>
                    <a:pt x="10058" y="5124831"/>
                  </a:lnTo>
                  <a:lnTo>
                    <a:pt x="12496" y="5124577"/>
                  </a:lnTo>
                  <a:lnTo>
                    <a:pt x="15239" y="5124323"/>
                  </a:lnTo>
                  <a:lnTo>
                    <a:pt x="17678" y="5124323"/>
                  </a:lnTo>
                  <a:lnTo>
                    <a:pt x="20421" y="5124323"/>
                  </a:lnTo>
                  <a:lnTo>
                    <a:pt x="22859" y="5124323"/>
                  </a:lnTo>
                  <a:lnTo>
                    <a:pt x="25603" y="5124577"/>
                  </a:lnTo>
                  <a:lnTo>
                    <a:pt x="28041" y="5124831"/>
                  </a:lnTo>
                  <a:lnTo>
                    <a:pt x="30784" y="5125212"/>
                  </a:lnTo>
                  <a:lnTo>
                    <a:pt x="33223" y="5125847"/>
                  </a:lnTo>
                  <a:lnTo>
                    <a:pt x="35661" y="5126355"/>
                  </a:lnTo>
                  <a:lnTo>
                    <a:pt x="38100" y="5126990"/>
                  </a:lnTo>
                  <a:lnTo>
                    <a:pt x="40233" y="5127879"/>
                  </a:lnTo>
                  <a:lnTo>
                    <a:pt x="42671" y="5128895"/>
                  </a:lnTo>
                  <a:lnTo>
                    <a:pt x="44805" y="5130038"/>
                  </a:lnTo>
                  <a:lnTo>
                    <a:pt x="46939" y="5131308"/>
                  </a:lnTo>
                  <a:lnTo>
                    <a:pt x="49072" y="5132451"/>
                  </a:lnTo>
                  <a:lnTo>
                    <a:pt x="50901" y="5133721"/>
                  </a:lnTo>
                  <a:lnTo>
                    <a:pt x="52730" y="5135245"/>
                  </a:lnTo>
                  <a:lnTo>
                    <a:pt x="54559" y="5136769"/>
                  </a:lnTo>
                  <a:lnTo>
                    <a:pt x="56083" y="5138547"/>
                  </a:lnTo>
                  <a:lnTo>
                    <a:pt x="57302" y="5140452"/>
                  </a:lnTo>
                  <a:lnTo>
                    <a:pt x="58826" y="5142230"/>
                  </a:lnTo>
                  <a:lnTo>
                    <a:pt x="59740" y="5144389"/>
                  </a:lnTo>
                  <a:lnTo>
                    <a:pt x="60959" y="5146548"/>
                  </a:lnTo>
                  <a:lnTo>
                    <a:pt x="61569" y="5148707"/>
                  </a:lnTo>
                  <a:lnTo>
                    <a:pt x="62179" y="5151120"/>
                  </a:lnTo>
                  <a:lnTo>
                    <a:pt x="62788" y="5153533"/>
                  </a:lnTo>
                  <a:lnTo>
                    <a:pt x="63093" y="5155946"/>
                  </a:lnTo>
                  <a:lnTo>
                    <a:pt x="62788" y="5158740"/>
                  </a:lnTo>
                  <a:lnTo>
                    <a:pt x="62179" y="5161407"/>
                  </a:lnTo>
                  <a:lnTo>
                    <a:pt x="54254" y="5175758"/>
                  </a:lnTo>
                  <a:lnTo>
                    <a:pt x="52730" y="5177282"/>
                  </a:lnTo>
                  <a:lnTo>
                    <a:pt x="50901" y="5178806"/>
                  </a:lnTo>
                  <a:lnTo>
                    <a:pt x="49072" y="5180076"/>
                  </a:lnTo>
                  <a:lnTo>
                    <a:pt x="46939" y="5181219"/>
                  </a:lnTo>
                  <a:lnTo>
                    <a:pt x="44805" y="5182489"/>
                  </a:lnTo>
                  <a:lnTo>
                    <a:pt x="42671" y="5183378"/>
                  </a:lnTo>
                  <a:lnTo>
                    <a:pt x="40538" y="5184267"/>
                  </a:lnTo>
                  <a:lnTo>
                    <a:pt x="38100" y="5185283"/>
                  </a:lnTo>
                  <a:lnTo>
                    <a:pt x="35966" y="5185791"/>
                  </a:lnTo>
                  <a:lnTo>
                    <a:pt x="33223" y="5186426"/>
                  </a:lnTo>
                  <a:lnTo>
                    <a:pt x="31089" y="5187061"/>
                  </a:lnTo>
                  <a:lnTo>
                    <a:pt x="28346" y="5187315"/>
                  </a:lnTo>
                  <a:lnTo>
                    <a:pt x="25907" y="5187696"/>
                  </a:lnTo>
                  <a:lnTo>
                    <a:pt x="23164" y="5187950"/>
                  </a:lnTo>
                  <a:lnTo>
                    <a:pt x="20726" y="5187950"/>
                  </a:lnTo>
                  <a:lnTo>
                    <a:pt x="17983" y="5188331"/>
                  </a:lnTo>
                  <a:lnTo>
                    <a:pt x="15544" y="5188331"/>
                  </a:lnTo>
                  <a:lnTo>
                    <a:pt x="12801" y="5187950"/>
                  </a:lnTo>
                  <a:lnTo>
                    <a:pt x="10363" y="5187950"/>
                  </a:lnTo>
                  <a:lnTo>
                    <a:pt x="7619" y="5187696"/>
                  </a:lnTo>
                  <a:lnTo>
                    <a:pt x="5181" y="5187315"/>
                  </a:lnTo>
                  <a:lnTo>
                    <a:pt x="2438" y="5187061"/>
                  </a:lnTo>
                  <a:lnTo>
                    <a:pt x="0" y="5186426"/>
                  </a:lnTo>
                  <a:lnTo>
                    <a:pt x="304" y="5219065"/>
                  </a:lnTo>
                </a:path>
                <a:path w="6883400" h="10017125">
                  <a:moveTo>
                    <a:pt x="85343" y="5094097"/>
                  </a:moveTo>
                  <a:lnTo>
                    <a:pt x="85343" y="5219065"/>
                  </a:lnTo>
                </a:path>
                <a:path w="6883400" h="10017125">
                  <a:moveTo>
                    <a:pt x="304" y="5219065"/>
                  </a:moveTo>
                  <a:lnTo>
                    <a:pt x="0" y="5251958"/>
                  </a:lnTo>
                  <a:lnTo>
                    <a:pt x="2438" y="5251323"/>
                  </a:lnTo>
                  <a:lnTo>
                    <a:pt x="4876" y="5250815"/>
                  </a:lnTo>
                  <a:lnTo>
                    <a:pt x="7619" y="5250180"/>
                  </a:lnTo>
                  <a:lnTo>
                    <a:pt x="10058" y="5249799"/>
                  </a:lnTo>
                  <a:lnTo>
                    <a:pt x="12496" y="5249545"/>
                  </a:lnTo>
                  <a:lnTo>
                    <a:pt x="15239" y="5249291"/>
                  </a:lnTo>
                  <a:lnTo>
                    <a:pt x="17678" y="5249291"/>
                  </a:lnTo>
                  <a:lnTo>
                    <a:pt x="20421" y="5249291"/>
                  </a:lnTo>
                  <a:lnTo>
                    <a:pt x="22859" y="5249291"/>
                  </a:lnTo>
                  <a:lnTo>
                    <a:pt x="25603" y="5249545"/>
                  </a:lnTo>
                  <a:lnTo>
                    <a:pt x="28041" y="5249799"/>
                  </a:lnTo>
                  <a:lnTo>
                    <a:pt x="30784" y="5250180"/>
                  </a:lnTo>
                  <a:lnTo>
                    <a:pt x="33223" y="5250815"/>
                  </a:lnTo>
                  <a:lnTo>
                    <a:pt x="35661" y="5251323"/>
                  </a:lnTo>
                  <a:lnTo>
                    <a:pt x="38100" y="5252339"/>
                  </a:lnTo>
                  <a:lnTo>
                    <a:pt x="40233" y="5252847"/>
                  </a:lnTo>
                  <a:lnTo>
                    <a:pt x="42671" y="5253863"/>
                  </a:lnTo>
                  <a:lnTo>
                    <a:pt x="44805" y="5255006"/>
                  </a:lnTo>
                  <a:lnTo>
                    <a:pt x="46939" y="5256276"/>
                  </a:lnTo>
                  <a:lnTo>
                    <a:pt x="49072" y="5257419"/>
                  </a:lnTo>
                  <a:lnTo>
                    <a:pt x="50901" y="5258943"/>
                  </a:lnTo>
                  <a:lnTo>
                    <a:pt x="52730" y="5260213"/>
                  </a:lnTo>
                  <a:lnTo>
                    <a:pt x="54559" y="5261737"/>
                  </a:lnTo>
                  <a:lnTo>
                    <a:pt x="56083" y="5263515"/>
                  </a:lnTo>
                  <a:lnTo>
                    <a:pt x="57302" y="5265420"/>
                  </a:lnTo>
                  <a:lnTo>
                    <a:pt x="58826" y="5267198"/>
                  </a:lnTo>
                  <a:lnTo>
                    <a:pt x="59740" y="5269357"/>
                  </a:lnTo>
                  <a:lnTo>
                    <a:pt x="60959" y="5271516"/>
                  </a:lnTo>
                  <a:lnTo>
                    <a:pt x="61569" y="5273675"/>
                  </a:lnTo>
                  <a:lnTo>
                    <a:pt x="62179" y="5276088"/>
                  </a:lnTo>
                  <a:lnTo>
                    <a:pt x="62788" y="5278501"/>
                  </a:lnTo>
                  <a:lnTo>
                    <a:pt x="63093" y="5281295"/>
                  </a:lnTo>
                  <a:lnTo>
                    <a:pt x="62788" y="5283962"/>
                  </a:lnTo>
                  <a:lnTo>
                    <a:pt x="62179" y="5286375"/>
                  </a:lnTo>
                  <a:lnTo>
                    <a:pt x="54254" y="5300726"/>
                  </a:lnTo>
                  <a:lnTo>
                    <a:pt x="52730" y="5302631"/>
                  </a:lnTo>
                  <a:lnTo>
                    <a:pt x="50901" y="5303774"/>
                  </a:lnTo>
                  <a:lnTo>
                    <a:pt x="49072" y="5305044"/>
                  </a:lnTo>
                  <a:lnTo>
                    <a:pt x="46939" y="5306568"/>
                  </a:lnTo>
                  <a:lnTo>
                    <a:pt x="44805" y="5307457"/>
                  </a:lnTo>
                  <a:lnTo>
                    <a:pt x="33223" y="5311394"/>
                  </a:lnTo>
                  <a:lnTo>
                    <a:pt x="31089" y="5312029"/>
                  </a:lnTo>
                  <a:lnTo>
                    <a:pt x="28346" y="5312283"/>
                  </a:lnTo>
                  <a:lnTo>
                    <a:pt x="25907" y="5312664"/>
                  </a:lnTo>
                  <a:lnTo>
                    <a:pt x="23164" y="5312918"/>
                  </a:lnTo>
                  <a:lnTo>
                    <a:pt x="20726" y="5312918"/>
                  </a:lnTo>
                  <a:lnTo>
                    <a:pt x="17983" y="5313299"/>
                  </a:lnTo>
                  <a:lnTo>
                    <a:pt x="15544" y="5313299"/>
                  </a:lnTo>
                  <a:lnTo>
                    <a:pt x="12801" y="5312918"/>
                  </a:lnTo>
                  <a:lnTo>
                    <a:pt x="10363" y="5312918"/>
                  </a:lnTo>
                  <a:lnTo>
                    <a:pt x="7619" y="5312664"/>
                  </a:lnTo>
                  <a:lnTo>
                    <a:pt x="5181" y="5312283"/>
                  </a:lnTo>
                  <a:lnTo>
                    <a:pt x="2438" y="5312029"/>
                  </a:lnTo>
                  <a:lnTo>
                    <a:pt x="0" y="5311775"/>
                  </a:lnTo>
                  <a:lnTo>
                    <a:pt x="304" y="5344033"/>
                  </a:lnTo>
                </a:path>
                <a:path w="6883400" h="10017125">
                  <a:moveTo>
                    <a:pt x="85343" y="5219065"/>
                  </a:moveTo>
                  <a:lnTo>
                    <a:pt x="85343" y="5344033"/>
                  </a:lnTo>
                </a:path>
                <a:path w="6883400" h="10017125">
                  <a:moveTo>
                    <a:pt x="304" y="5344033"/>
                  </a:moveTo>
                  <a:lnTo>
                    <a:pt x="0" y="5376926"/>
                  </a:lnTo>
                  <a:lnTo>
                    <a:pt x="2438" y="5376291"/>
                  </a:lnTo>
                  <a:lnTo>
                    <a:pt x="4876" y="5375783"/>
                  </a:lnTo>
                  <a:lnTo>
                    <a:pt x="7619" y="5375148"/>
                  </a:lnTo>
                  <a:lnTo>
                    <a:pt x="10058" y="5374767"/>
                  </a:lnTo>
                  <a:lnTo>
                    <a:pt x="12496" y="5374513"/>
                  </a:lnTo>
                  <a:lnTo>
                    <a:pt x="15239" y="5374259"/>
                  </a:lnTo>
                  <a:lnTo>
                    <a:pt x="17678" y="5374259"/>
                  </a:lnTo>
                  <a:lnTo>
                    <a:pt x="20421" y="5374259"/>
                  </a:lnTo>
                  <a:lnTo>
                    <a:pt x="22859" y="5374259"/>
                  </a:lnTo>
                  <a:lnTo>
                    <a:pt x="25603" y="5374513"/>
                  </a:lnTo>
                  <a:lnTo>
                    <a:pt x="28041" y="5374767"/>
                  </a:lnTo>
                  <a:lnTo>
                    <a:pt x="30784" y="5375148"/>
                  </a:lnTo>
                  <a:lnTo>
                    <a:pt x="33223" y="5375783"/>
                  </a:lnTo>
                  <a:lnTo>
                    <a:pt x="35661" y="5376291"/>
                  </a:lnTo>
                  <a:lnTo>
                    <a:pt x="38100" y="5377307"/>
                  </a:lnTo>
                  <a:lnTo>
                    <a:pt x="40233" y="5377815"/>
                  </a:lnTo>
                  <a:lnTo>
                    <a:pt x="42671" y="5379085"/>
                  </a:lnTo>
                  <a:lnTo>
                    <a:pt x="44805" y="5379974"/>
                  </a:lnTo>
                  <a:lnTo>
                    <a:pt x="46939" y="5381244"/>
                  </a:lnTo>
                  <a:lnTo>
                    <a:pt x="49072" y="5382387"/>
                  </a:lnTo>
                  <a:lnTo>
                    <a:pt x="50901" y="5383911"/>
                  </a:lnTo>
                  <a:lnTo>
                    <a:pt x="52730" y="5385181"/>
                  </a:lnTo>
                  <a:lnTo>
                    <a:pt x="54559" y="5386959"/>
                  </a:lnTo>
                  <a:lnTo>
                    <a:pt x="56083" y="5388483"/>
                  </a:lnTo>
                  <a:lnTo>
                    <a:pt x="57302" y="5390388"/>
                  </a:lnTo>
                  <a:lnTo>
                    <a:pt x="58826" y="5392166"/>
                  </a:lnTo>
                  <a:lnTo>
                    <a:pt x="59740" y="5394325"/>
                  </a:lnTo>
                  <a:lnTo>
                    <a:pt x="60959" y="5396484"/>
                  </a:lnTo>
                  <a:lnTo>
                    <a:pt x="61569" y="5398897"/>
                  </a:lnTo>
                  <a:lnTo>
                    <a:pt x="62179" y="5401056"/>
                  </a:lnTo>
                  <a:lnTo>
                    <a:pt x="62788" y="5403469"/>
                  </a:lnTo>
                  <a:lnTo>
                    <a:pt x="63093" y="5406263"/>
                  </a:lnTo>
                  <a:lnTo>
                    <a:pt x="62788" y="5408930"/>
                  </a:lnTo>
                  <a:lnTo>
                    <a:pt x="62179" y="5411343"/>
                  </a:lnTo>
                  <a:lnTo>
                    <a:pt x="61569" y="5413883"/>
                  </a:lnTo>
                  <a:lnTo>
                    <a:pt x="54254" y="5425694"/>
                  </a:lnTo>
                  <a:lnTo>
                    <a:pt x="52730" y="5427599"/>
                  </a:lnTo>
                  <a:lnTo>
                    <a:pt x="50901" y="5428742"/>
                  </a:lnTo>
                  <a:lnTo>
                    <a:pt x="49072" y="5430266"/>
                  </a:lnTo>
                  <a:lnTo>
                    <a:pt x="46939" y="5431536"/>
                  </a:lnTo>
                  <a:lnTo>
                    <a:pt x="44805" y="5432425"/>
                  </a:lnTo>
                  <a:lnTo>
                    <a:pt x="42671" y="5433314"/>
                  </a:lnTo>
                  <a:lnTo>
                    <a:pt x="40538" y="5434584"/>
                  </a:lnTo>
                  <a:lnTo>
                    <a:pt x="38100" y="5435219"/>
                  </a:lnTo>
                  <a:lnTo>
                    <a:pt x="35966" y="5435727"/>
                  </a:lnTo>
                  <a:lnTo>
                    <a:pt x="33223" y="5436362"/>
                  </a:lnTo>
                  <a:lnTo>
                    <a:pt x="31089" y="5436997"/>
                  </a:lnTo>
                  <a:lnTo>
                    <a:pt x="28346" y="5437251"/>
                  </a:lnTo>
                  <a:lnTo>
                    <a:pt x="25907" y="5437632"/>
                  </a:lnTo>
                  <a:lnTo>
                    <a:pt x="23164" y="5437886"/>
                  </a:lnTo>
                  <a:lnTo>
                    <a:pt x="20726" y="5438267"/>
                  </a:lnTo>
                  <a:lnTo>
                    <a:pt x="17983" y="5438267"/>
                  </a:lnTo>
                  <a:lnTo>
                    <a:pt x="15544" y="5438267"/>
                  </a:lnTo>
                  <a:lnTo>
                    <a:pt x="12801" y="5438267"/>
                  </a:lnTo>
                  <a:lnTo>
                    <a:pt x="10363" y="5437886"/>
                  </a:lnTo>
                  <a:lnTo>
                    <a:pt x="7619" y="5437632"/>
                  </a:lnTo>
                  <a:lnTo>
                    <a:pt x="5181" y="5437251"/>
                  </a:lnTo>
                  <a:lnTo>
                    <a:pt x="2438" y="5436997"/>
                  </a:lnTo>
                  <a:lnTo>
                    <a:pt x="0" y="5436743"/>
                  </a:lnTo>
                  <a:lnTo>
                    <a:pt x="304" y="5469001"/>
                  </a:lnTo>
                </a:path>
                <a:path w="6883400" h="10017125">
                  <a:moveTo>
                    <a:pt x="85343" y="5344033"/>
                  </a:moveTo>
                  <a:lnTo>
                    <a:pt x="85343" y="5469001"/>
                  </a:lnTo>
                </a:path>
                <a:path w="6883400" h="10017125">
                  <a:moveTo>
                    <a:pt x="304" y="5469001"/>
                  </a:moveTo>
                  <a:lnTo>
                    <a:pt x="0" y="5501894"/>
                  </a:lnTo>
                  <a:lnTo>
                    <a:pt x="2438" y="5501259"/>
                  </a:lnTo>
                  <a:lnTo>
                    <a:pt x="4876" y="5500751"/>
                  </a:lnTo>
                  <a:lnTo>
                    <a:pt x="7619" y="5500116"/>
                  </a:lnTo>
                  <a:lnTo>
                    <a:pt x="10058" y="5499735"/>
                  </a:lnTo>
                  <a:lnTo>
                    <a:pt x="12496" y="5499481"/>
                  </a:lnTo>
                  <a:lnTo>
                    <a:pt x="15239" y="5499227"/>
                  </a:lnTo>
                  <a:lnTo>
                    <a:pt x="17678" y="5499227"/>
                  </a:lnTo>
                  <a:lnTo>
                    <a:pt x="20421" y="5499227"/>
                  </a:lnTo>
                  <a:lnTo>
                    <a:pt x="22859" y="5499227"/>
                  </a:lnTo>
                  <a:lnTo>
                    <a:pt x="25603" y="5499481"/>
                  </a:lnTo>
                  <a:lnTo>
                    <a:pt x="28041" y="5499735"/>
                  </a:lnTo>
                  <a:lnTo>
                    <a:pt x="30784" y="5500370"/>
                  </a:lnTo>
                  <a:lnTo>
                    <a:pt x="33223" y="5500751"/>
                  </a:lnTo>
                  <a:lnTo>
                    <a:pt x="35661" y="5501640"/>
                  </a:lnTo>
                  <a:lnTo>
                    <a:pt x="38100" y="5502275"/>
                  </a:lnTo>
                  <a:lnTo>
                    <a:pt x="40233" y="5503164"/>
                  </a:lnTo>
                  <a:lnTo>
                    <a:pt x="42671" y="5504053"/>
                  </a:lnTo>
                  <a:lnTo>
                    <a:pt x="44805" y="5504942"/>
                  </a:lnTo>
                  <a:lnTo>
                    <a:pt x="46939" y="5506212"/>
                  </a:lnTo>
                  <a:lnTo>
                    <a:pt x="49072" y="5507355"/>
                  </a:lnTo>
                  <a:lnTo>
                    <a:pt x="50901" y="5508879"/>
                  </a:lnTo>
                  <a:lnTo>
                    <a:pt x="52730" y="5510149"/>
                  </a:lnTo>
                  <a:lnTo>
                    <a:pt x="54559" y="5511927"/>
                  </a:lnTo>
                  <a:lnTo>
                    <a:pt x="56083" y="5513451"/>
                  </a:lnTo>
                  <a:lnTo>
                    <a:pt x="57302" y="5515356"/>
                  </a:lnTo>
                  <a:lnTo>
                    <a:pt x="58826" y="5517515"/>
                  </a:lnTo>
                  <a:lnTo>
                    <a:pt x="59740" y="5519293"/>
                  </a:lnTo>
                  <a:lnTo>
                    <a:pt x="60959" y="5521452"/>
                  </a:lnTo>
                  <a:lnTo>
                    <a:pt x="61569" y="5523865"/>
                  </a:lnTo>
                  <a:lnTo>
                    <a:pt x="62179" y="5526024"/>
                  </a:lnTo>
                  <a:lnTo>
                    <a:pt x="62788" y="5528437"/>
                  </a:lnTo>
                  <a:lnTo>
                    <a:pt x="63093" y="5531231"/>
                  </a:lnTo>
                  <a:lnTo>
                    <a:pt x="62788" y="5533898"/>
                  </a:lnTo>
                  <a:lnTo>
                    <a:pt x="62179" y="5536311"/>
                  </a:lnTo>
                  <a:lnTo>
                    <a:pt x="61569" y="5538851"/>
                  </a:lnTo>
                  <a:lnTo>
                    <a:pt x="54254" y="5550662"/>
                  </a:lnTo>
                  <a:lnTo>
                    <a:pt x="52730" y="5552567"/>
                  </a:lnTo>
                  <a:lnTo>
                    <a:pt x="50901" y="5553710"/>
                  </a:lnTo>
                  <a:lnTo>
                    <a:pt x="49072" y="5555234"/>
                  </a:lnTo>
                  <a:lnTo>
                    <a:pt x="46939" y="5556504"/>
                  </a:lnTo>
                  <a:lnTo>
                    <a:pt x="44805" y="5557393"/>
                  </a:lnTo>
                  <a:lnTo>
                    <a:pt x="42671" y="5558663"/>
                  </a:lnTo>
                  <a:lnTo>
                    <a:pt x="40538" y="5559552"/>
                  </a:lnTo>
                  <a:lnTo>
                    <a:pt x="38100" y="5560187"/>
                  </a:lnTo>
                  <a:lnTo>
                    <a:pt x="35966" y="5561076"/>
                  </a:lnTo>
                  <a:lnTo>
                    <a:pt x="33223" y="5561330"/>
                  </a:lnTo>
                  <a:lnTo>
                    <a:pt x="31089" y="5561965"/>
                  </a:lnTo>
                  <a:lnTo>
                    <a:pt x="28346" y="5562600"/>
                  </a:lnTo>
                  <a:lnTo>
                    <a:pt x="25907" y="5562600"/>
                  </a:lnTo>
                  <a:lnTo>
                    <a:pt x="23164" y="5562854"/>
                  </a:lnTo>
                  <a:lnTo>
                    <a:pt x="20726" y="5563235"/>
                  </a:lnTo>
                  <a:lnTo>
                    <a:pt x="17983" y="5563235"/>
                  </a:lnTo>
                  <a:lnTo>
                    <a:pt x="15544" y="5563235"/>
                  </a:lnTo>
                  <a:lnTo>
                    <a:pt x="12801" y="5563235"/>
                  </a:lnTo>
                  <a:lnTo>
                    <a:pt x="10363" y="5562854"/>
                  </a:lnTo>
                  <a:lnTo>
                    <a:pt x="7619" y="5562600"/>
                  </a:lnTo>
                  <a:lnTo>
                    <a:pt x="5181" y="5562219"/>
                  </a:lnTo>
                  <a:lnTo>
                    <a:pt x="2438" y="5561965"/>
                  </a:lnTo>
                  <a:lnTo>
                    <a:pt x="0" y="5561711"/>
                  </a:lnTo>
                  <a:lnTo>
                    <a:pt x="304" y="5594223"/>
                  </a:lnTo>
                </a:path>
                <a:path w="6883400" h="10017125">
                  <a:moveTo>
                    <a:pt x="85343" y="5469001"/>
                  </a:moveTo>
                  <a:lnTo>
                    <a:pt x="85343" y="5594223"/>
                  </a:lnTo>
                </a:path>
                <a:path w="6883400" h="10017125">
                  <a:moveTo>
                    <a:pt x="304" y="5594223"/>
                  </a:moveTo>
                  <a:lnTo>
                    <a:pt x="0" y="5626862"/>
                  </a:lnTo>
                  <a:lnTo>
                    <a:pt x="2438" y="5626227"/>
                  </a:lnTo>
                  <a:lnTo>
                    <a:pt x="4876" y="5625719"/>
                  </a:lnTo>
                  <a:lnTo>
                    <a:pt x="7619" y="5625084"/>
                  </a:lnTo>
                  <a:lnTo>
                    <a:pt x="10058" y="5624703"/>
                  </a:lnTo>
                  <a:lnTo>
                    <a:pt x="12496" y="5624449"/>
                  </a:lnTo>
                  <a:lnTo>
                    <a:pt x="15239" y="5624449"/>
                  </a:lnTo>
                  <a:lnTo>
                    <a:pt x="17678" y="5624195"/>
                  </a:lnTo>
                  <a:lnTo>
                    <a:pt x="20421" y="5624195"/>
                  </a:lnTo>
                  <a:lnTo>
                    <a:pt x="22859" y="5624449"/>
                  </a:lnTo>
                  <a:lnTo>
                    <a:pt x="25603" y="5624449"/>
                  </a:lnTo>
                  <a:lnTo>
                    <a:pt x="28041" y="5624703"/>
                  </a:lnTo>
                  <a:lnTo>
                    <a:pt x="30784" y="5625338"/>
                  </a:lnTo>
                  <a:lnTo>
                    <a:pt x="33223" y="5625973"/>
                  </a:lnTo>
                  <a:lnTo>
                    <a:pt x="35661" y="5626608"/>
                  </a:lnTo>
                  <a:lnTo>
                    <a:pt x="38100" y="5627243"/>
                  </a:lnTo>
                  <a:lnTo>
                    <a:pt x="40233" y="5628132"/>
                  </a:lnTo>
                  <a:lnTo>
                    <a:pt x="42671" y="5629021"/>
                  </a:lnTo>
                  <a:lnTo>
                    <a:pt x="44805" y="5629910"/>
                  </a:lnTo>
                  <a:lnTo>
                    <a:pt x="46939" y="5631180"/>
                  </a:lnTo>
                  <a:lnTo>
                    <a:pt x="49072" y="5632323"/>
                  </a:lnTo>
                  <a:lnTo>
                    <a:pt x="50901" y="5633847"/>
                  </a:lnTo>
                  <a:lnTo>
                    <a:pt x="52730" y="5635371"/>
                  </a:lnTo>
                  <a:lnTo>
                    <a:pt x="54559" y="5636895"/>
                  </a:lnTo>
                  <a:lnTo>
                    <a:pt x="56083" y="5638419"/>
                  </a:lnTo>
                  <a:lnTo>
                    <a:pt x="57302" y="5640324"/>
                  </a:lnTo>
                  <a:lnTo>
                    <a:pt x="58826" y="5642483"/>
                  </a:lnTo>
                  <a:lnTo>
                    <a:pt x="59740" y="5644261"/>
                  </a:lnTo>
                  <a:lnTo>
                    <a:pt x="60959" y="5646420"/>
                  </a:lnTo>
                  <a:lnTo>
                    <a:pt x="61569" y="5648833"/>
                  </a:lnTo>
                  <a:lnTo>
                    <a:pt x="62179" y="5650992"/>
                  </a:lnTo>
                  <a:lnTo>
                    <a:pt x="62788" y="5653659"/>
                  </a:lnTo>
                  <a:lnTo>
                    <a:pt x="63093" y="5656199"/>
                  </a:lnTo>
                  <a:lnTo>
                    <a:pt x="62788" y="5658866"/>
                  </a:lnTo>
                  <a:lnTo>
                    <a:pt x="62179" y="5661279"/>
                  </a:lnTo>
                  <a:lnTo>
                    <a:pt x="61569" y="5663819"/>
                  </a:lnTo>
                  <a:lnTo>
                    <a:pt x="55778" y="5674106"/>
                  </a:lnTo>
                  <a:lnTo>
                    <a:pt x="54254" y="5676011"/>
                  </a:lnTo>
                  <a:lnTo>
                    <a:pt x="38100" y="5685155"/>
                  </a:lnTo>
                  <a:lnTo>
                    <a:pt x="35966" y="5686044"/>
                  </a:lnTo>
                  <a:lnTo>
                    <a:pt x="33223" y="5686679"/>
                  </a:lnTo>
                  <a:lnTo>
                    <a:pt x="31089" y="5686933"/>
                  </a:lnTo>
                  <a:lnTo>
                    <a:pt x="28346" y="5687568"/>
                  </a:lnTo>
                  <a:lnTo>
                    <a:pt x="25907" y="5687822"/>
                  </a:lnTo>
                  <a:lnTo>
                    <a:pt x="23164" y="5687822"/>
                  </a:lnTo>
                  <a:lnTo>
                    <a:pt x="20726" y="5688203"/>
                  </a:lnTo>
                  <a:lnTo>
                    <a:pt x="17983" y="5688203"/>
                  </a:lnTo>
                  <a:lnTo>
                    <a:pt x="15544" y="5688203"/>
                  </a:lnTo>
                  <a:lnTo>
                    <a:pt x="12801" y="5688203"/>
                  </a:lnTo>
                  <a:lnTo>
                    <a:pt x="10363" y="5687822"/>
                  </a:lnTo>
                  <a:lnTo>
                    <a:pt x="7619" y="5687822"/>
                  </a:lnTo>
                  <a:lnTo>
                    <a:pt x="5181" y="5687187"/>
                  </a:lnTo>
                  <a:lnTo>
                    <a:pt x="2438" y="5686933"/>
                  </a:lnTo>
                  <a:lnTo>
                    <a:pt x="0" y="5686679"/>
                  </a:lnTo>
                  <a:lnTo>
                    <a:pt x="304" y="5719191"/>
                  </a:lnTo>
                </a:path>
                <a:path w="6883400" h="10017125">
                  <a:moveTo>
                    <a:pt x="85343" y="5594223"/>
                  </a:moveTo>
                  <a:lnTo>
                    <a:pt x="85343" y="5719191"/>
                  </a:lnTo>
                </a:path>
                <a:path w="6883400" h="10017125">
                  <a:moveTo>
                    <a:pt x="304" y="5719191"/>
                  </a:moveTo>
                  <a:lnTo>
                    <a:pt x="0" y="5751830"/>
                  </a:lnTo>
                  <a:lnTo>
                    <a:pt x="2438" y="5751195"/>
                  </a:lnTo>
                  <a:lnTo>
                    <a:pt x="4876" y="5750687"/>
                  </a:lnTo>
                  <a:lnTo>
                    <a:pt x="7619" y="5750306"/>
                  </a:lnTo>
                  <a:lnTo>
                    <a:pt x="10058" y="5749671"/>
                  </a:lnTo>
                  <a:lnTo>
                    <a:pt x="12496" y="5749417"/>
                  </a:lnTo>
                  <a:lnTo>
                    <a:pt x="15239" y="5749417"/>
                  </a:lnTo>
                  <a:lnTo>
                    <a:pt x="17678" y="5749163"/>
                  </a:lnTo>
                  <a:lnTo>
                    <a:pt x="20421" y="5749163"/>
                  </a:lnTo>
                  <a:lnTo>
                    <a:pt x="22859" y="5749417"/>
                  </a:lnTo>
                  <a:lnTo>
                    <a:pt x="25603" y="5749417"/>
                  </a:lnTo>
                  <a:lnTo>
                    <a:pt x="28041" y="5750052"/>
                  </a:lnTo>
                  <a:lnTo>
                    <a:pt x="30784" y="5750306"/>
                  </a:lnTo>
                  <a:lnTo>
                    <a:pt x="33223" y="5750941"/>
                  </a:lnTo>
                  <a:lnTo>
                    <a:pt x="35661" y="5751576"/>
                  </a:lnTo>
                  <a:lnTo>
                    <a:pt x="38100" y="5752211"/>
                  </a:lnTo>
                  <a:lnTo>
                    <a:pt x="40233" y="5753100"/>
                  </a:lnTo>
                  <a:lnTo>
                    <a:pt x="42671" y="5753989"/>
                  </a:lnTo>
                  <a:lnTo>
                    <a:pt x="44805" y="5754878"/>
                  </a:lnTo>
                  <a:lnTo>
                    <a:pt x="46939" y="5756148"/>
                  </a:lnTo>
                  <a:lnTo>
                    <a:pt x="49072" y="5757291"/>
                  </a:lnTo>
                  <a:lnTo>
                    <a:pt x="50901" y="5758815"/>
                  </a:lnTo>
                  <a:lnTo>
                    <a:pt x="52730" y="5760339"/>
                  </a:lnTo>
                  <a:lnTo>
                    <a:pt x="54559" y="5761863"/>
                  </a:lnTo>
                  <a:lnTo>
                    <a:pt x="56083" y="5763387"/>
                  </a:lnTo>
                  <a:lnTo>
                    <a:pt x="57302" y="5765292"/>
                  </a:lnTo>
                  <a:lnTo>
                    <a:pt x="58826" y="5767451"/>
                  </a:lnTo>
                  <a:lnTo>
                    <a:pt x="59740" y="5769229"/>
                  </a:lnTo>
                  <a:lnTo>
                    <a:pt x="60959" y="5771388"/>
                  </a:lnTo>
                  <a:lnTo>
                    <a:pt x="61569" y="5773801"/>
                  </a:lnTo>
                  <a:lnTo>
                    <a:pt x="62179" y="5775960"/>
                  </a:lnTo>
                  <a:lnTo>
                    <a:pt x="62788" y="5778627"/>
                  </a:lnTo>
                  <a:lnTo>
                    <a:pt x="63093" y="5781167"/>
                  </a:lnTo>
                  <a:lnTo>
                    <a:pt x="62788" y="5783834"/>
                  </a:lnTo>
                  <a:lnTo>
                    <a:pt x="62179" y="5786247"/>
                  </a:lnTo>
                  <a:lnTo>
                    <a:pt x="61569" y="5788787"/>
                  </a:lnTo>
                  <a:lnTo>
                    <a:pt x="55778" y="5799074"/>
                  </a:lnTo>
                  <a:lnTo>
                    <a:pt x="54254" y="5800979"/>
                  </a:lnTo>
                  <a:lnTo>
                    <a:pt x="38100" y="5810123"/>
                  </a:lnTo>
                  <a:lnTo>
                    <a:pt x="35966" y="5811012"/>
                  </a:lnTo>
                  <a:lnTo>
                    <a:pt x="33223" y="5811647"/>
                  </a:lnTo>
                  <a:lnTo>
                    <a:pt x="31089" y="5811901"/>
                  </a:lnTo>
                  <a:lnTo>
                    <a:pt x="28346" y="5812536"/>
                  </a:lnTo>
                  <a:lnTo>
                    <a:pt x="25907" y="5812790"/>
                  </a:lnTo>
                  <a:lnTo>
                    <a:pt x="23164" y="5812790"/>
                  </a:lnTo>
                  <a:lnTo>
                    <a:pt x="20726" y="5813171"/>
                  </a:lnTo>
                  <a:lnTo>
                    <a:pt x="17983" y="5813171"/>
                  </a:lnTo>
                  <a:lnTo>
                    <a:pt x="15544" y="5813171"/>
                  </a:lnTo>
                  <a:lnTo>
                    <a:pt x="12801" y="5813171"/>
                  </a:lnTo>
                  <a:lnTo>
                    <a:pt x="10363" y="5812790"/>
                  </a:lnTo>
                  <a:lnTo>
                    <a:pt x="7619" y="5812790"/>
                  </a:lnTo>
                  <a:lnTo>
                    <a:pt x="5181" y="5812536"/>
                  </a:lnTo>
                  <a:lnTo>
                    <a:pt x="2438" y="5812155"/>
                  </a:lnTo>
                  <a:lnTo>
                    <a:pt x="0" y="5811647"/>
                  </a:lnTo>
                  <a:lnTo>
                    <a:pt x="304" y="5844159"/>
                  </a:lnTo>
                </a:path>
                <a:path w="6883400" h="10017125">
                  <a:moveTo>
                    <a:pt x="85343" y="5719191"/>
                  </a:moveTo>
                  <a:lnTo>
                    <a:pt x="85343" y="5844159"/>
                  </a:lnTo>
                </a:path>
                <a:path w="6883400" h="10017125">
                  <a:moveTo>
                    <a:pt x="304" y="5844159"/>
                  </a:moveTo>
                  <a:lnTo>
                    <a:pt x="0" y="5877179"/>
                  </a:lnTo>
                  <a:lnTo>
                    <a:pt x="2438" y="5876163"/>
                  </a:lnTo>
                  <a:lnTo>
                    <a:pt x="4876" y="5875655"/>
                  </a:lnTo>
                  <a:lnTo>
                    <a:pt x="7619" y="5875274"/>
                  </a:lnTo>
                  <a:lnTo>
                    <a:pt x="10058" y="5874639"/>
                  </a:lnTo>
                  <a:lnTo>
                    <a:pt x="12496" y="5874385"/>
                  </a:lnTo>
                  <a:lnTo>
                    <a:pt x="25603" y="5874385"/>
                  </a:lnTo>
                  <a:lnTo>
                    <a:pt x="28041" y="5875020"/>
                  </a:lnTo>
                  <a:lnTo>
                    <a:pt x="30784" y="5875274"/>
                  </a:lnTo>
                  <a:lnTo>
                    <a:pt x="33223" y="5875909"/>
                  </a:lnTo>
                  <a:lnTo>
                    <a:pt x="35661" y="5876544"/>
                  </a:lnTo>
                  <a:lnTo>
                    <a:pt x="38100" y="5877179"/>
                  </a:lnTo>
                  <a:lnTo>
                    <a:pt x="40233" y="5878068"/>
                  </a:lnTo>
                  <a:lnTo>
                    <a:pt x="42671" y="5878957"/>
                  </a:lnTo>
                  <a:lnTo>
                    <a:pt x="44805" y="5879846"/>
                  </a:lnTo>
                  <a:lnTo>
                    <a:pt x="46939" y="5881116"/>
                  </a:lnTo>
                  <a:lnTo>
                    <a:pt x="49072" y="5882259"/>
                  </a:lnTo>
                  <a:lnTo>
                    <a:pt x="50901" y="5883783"/>
                  </a:lnTo>
                  <a:lnTo>
                    <a:pt x="52730" y="5885307"/>
                  </a:lnTo>
                  <a:lnTo>
                    <a:pt x="54559" y="5886831"/>
                  </a:lnTo>
                  <a:lnTo>
                    <a:pt x="61569" y="5898769"/>
                  </a:lnTo>
                  <a:lnTo>
                    <a:pt x="62179" y="5900928"/>
                  </a:lnTo>
                  <a:lnTo>
                    <a:pt x="62788" y="5903595"/>
                  </a:lnTo>
                  <a:lnTo>
                    <a:pt x="63093" y="5906135"/>
                  </a:lnTo>
                  <a:lnTo>
                    <a:pt x="54254" y="5925947"/>
                  </a:lnTo>
                  <a:lnTo>
                    <a:pt x="52730" y="5927471"/>
                  </a:lnTo>
                  <a:lnTo>
                    <a:pt x="31089" y="5936869"/>
                  </a:lnTo>
                  <a:lnTo>
                    <a:pt x="28346" y="5937504"/>
                  </a:lnTo>
                  <a:lnTo>
                    <a:pt x="25907" y="5937758"/>
                  </a:lnTo>
                  <a:lnTo>
                    <a:pt x="23164" y="5937758"/>
                  </a:lnTo>
                  <a:lnTo>
                    <a:pt x="20726" y="5938139"/>
                  </a:lnTo>
                  <a:lnTo>
                    <a:pt x="17983" y="5938139"/>
                  </a:lnTo>
                  <a:lnTo>
                    <a:pt x="15544" y="5938139"/>
                  </a:lnTo>
                  <a:lnTo>
                    <a:pt x="12801" y="5938139"/>
                  </a:lnTo>
                  <a:lnTo>
                    <a:pt x="10363" y="5937758"/>
                  </a:lnTo>
                  <a:lnTo>
                    <a:pt x="7619" y="5937758"/>
                  </a:lnTo>
                  <a:lnTo>
                    <a:pt x="5181" y="5937504"/>
                  </a:lnTo>
                  <a:lnTo>
                    <a:pt x="2438" y="5937123"/>
                  </a:lnTo>
                  <a:lnTo>
                    <a:pt x="0" y="5936615"/>
                  </a:lnTo>
                  <a:lnTo>
                    <a:pt x="304" y="5969127"/>
                  </a:lnTo>
                </a:path>
                <a:path w="6883400" h="10017125">
                  <a:moveTo>
                    <a:pt x="85343" y="5844159"/>
                  </a:moveTo>
                  <a:lnTo>
                    <a:pt x="85343" y="5969127"/>
                  </a:lnTo>
                </a:path>
                <a:path w="6883400" h="10017125">
                  <a:moveTo>
                    <a:pt x="304" y="5969127"/>
                  </a:moveTo>
                  <a:lnTo>
                    <a:pt x="0" y="6002147"/>
                  </a:lnTo>
                  <a:lnTo>
                    <a:pt x="2438" y="6001131"/>
                  </a:lnTo>
                  <a:lnTo>
                    <a:pt x="4876" y="6000623"/>
                  </a:lnTo>
                  <a:lnTo>
                    <a:pt x="7619" y="6000242"/>
                  </a:lnTo>
                  <a:lnTo>
                    <a:pt x="10058" y="5999988"/>
                  </a:lnTo>
                  <a:lnTo>
                    <a:pt x="12496" y="5999607"/>
                  </a:lnTo>
                  <a:lnTo>
                    <a:pt x="15239" y="5999353"/>
                  </a:lnTo>
                  <a:lnTo>
                    <a:pt x="17678" y="5999353"/>
                  </a:lnTo>
                  <a:lnTo>
                    <a:pt x="20421" y="5999353"/>
                  </a:lnTo>
                  <a:lnTo>
                    <a:pt x="22859" y="5999353"/>
                  </a:lnTo>
                  <a:lnTo>
                    <a:pt x="25603" y="5999607"/>
                  </a:lnTo>
                  <a:lnTo>
                    <a:pt x="28041" y="5999988"/>
                  </a:lnTo>
                  <a:lnTo>
                    <a:pt x="30784" y="6000242"/>
                  </a:lnTo>
                  <a:lnTo>
                    <a:pt x="33223" y="6000877"/>
                  </a:lnTo>
                  <a:lnTo>
                    <a:pt x="35661" y="6001512"/>
                  </a:lnTo>
                  <a:lnTo>
                    <a:pt x="38100" y="6002147"/>
                  </a:lnTo>
                  <a:lnTo>
                    <a:pt x="40233" y="6003036"/>
                  </a:lnTo>
                  <a:lnTo>
                    <a:pt x="42671" y="6003925"/>
                  </a:lnTo>
                  <a:lnTo>
                    <a:pt x="44805" y="6005195"/>
                  </a:lnTo>
                  <a:lnTo>
                    <a:pt x="46939" y="6006338"/>
                  </a:lnTo>
                  <a:lnTo>
                    <a:pt x="49072" y="6007608"/>
                  </a:lnTo>
                  <a:lnTo>
                    <a:pt x="50901" y="6008751"/>
                  </a:lnTo>
                  <a:lnTo>
                    <a:pt x="52730" y="6010275"/>
                  </a:lnTo>
                  <a:lnTo>
                    <a:pt x="54559" y="6011799"/>
                  </a:lnTo>
                  <a:lnTo>
                    <a:pt x="56083" y="6013704"/>
                  </a:lnTo>
                  <a:lnTo>
                    <a:pt x="57302" y="6015482"/>
                  </a:lnTo>
                  <a:lnTo>
                    <a:pt x="58826" y="6017387"/>
                  </a:lnTo>
                  <a:lnTo>
                    <a:pt x="59740" y="6019419"/>
                  </a:lnTo>
                  <a:lnTo>
                    <a:pt x="60959" y="6021578"/>
                  </a:lnTo>
                  <a:lnTo>
                    <a:pt x="61569" y="6023737"/>
                  </a:lnTo>
                  <a:lnTo>
                    <a:pt x="62179" y="6026150"/>
                  </a:lnTo>
                  <a:lnTo>
                    <a:pt x="62788" y="6028563"/>
                  </a:lnTo>
                  <a:lnTo>
                    <a:pt x="63093" y="6031103"/>
                  </a:lnTo>
                  <a:lnTo>
                    <a:pt x="62788" y="6033770"/>
                  </a:lnTo>
                  <a:lnTo>
                    <a:pt x="62179" y="6036564"/>
                  </a:lnTo>
                  <a:lnTo>
                    <a:pt x="61569" y="6038977"/>
                  </a:lnTo>
                  <a:lnTo>
                    <a:pt x="60655" y="6041136"/>
                  </a:lnTo>
                  <a:lnTo>
                    <a:pt x="59740" y="6043549"/>
                  </a:lnTo>
                  <a:lnTo>
                    <a:pt x="58521" y="6045327"/>
                  </a:lnTo>
                  <a:lnTo>
                    <a:pt x="57302" y="6047486"/>
                  </a:lnTo>
                  <a:lnTo>
                    <a:pt x="55778" y="6049391"/>
                  </a:lnTo>
                  <a:lnTo>
                    <a:pt x="54254" y="6050915"/>
                  </a:lnTo>
                  <a:lnTo>
                    <a:pt x="52730" y="6052439"/>
                  </a:lnTo>
                  <a:lnTo>
                    <a:pt x="50901" y="6053963"/>
                  </a:lnTo>
                  <a:lnTo>
                    <a:pt x="33223" y="6061583"/>
                  </a:lnTo>
                  <a:lnTo>
                    <a:pt x="31089" y="6062091"/>
                  </a:lnTo>
                  <a:lnTo>
                    <a:pt x="28346" y="6062472"/>
                  </a:lnTo>
                  <a:lnTo>
                    <a:pt x="25907" y="6062726"/>
                  </a:lnTo>
                  <a:lnTo>
                    <a:pt x="23164" y="6063107"/>
                  </a:lnTo>
                  <a:lnTo>
                    <a:pt x="20726" y="6063107"/>
                  </a:lnTo>
                  <a:lnTo>
                    <a:pt x="17983" y="6063361"/>
                  </a:lnTo>
                  <a:lnTo>
                    <a:pt x="15544" y="6063361"/>
                  </a:lnTo>
                  <a:lnTo>
                    <a:pt x="12801" y="6063107"/>
                  </a:lnTo>
                  <a:lnTo>
                    <a:pt x="10363" y="6063107"/>
                  </a:lnTo>
                  <a:lnTo>
                    <a:pt x="7619" y="6062726"/>
                  </a:lnTo>
                  <a:lnTo>
                    <a:pt x="5181" y="6062472"/>
                  </a:lnTo>
                  <a:lnTo>
                    <a:pt x="2438" y="6062091"/>
                  </a:lnTo>
                  <a:lnTo>
                    <a:pt x="0" y="6061583"/>
                  </a:lnTo>
                  <a:lnTo>
                    <a:pt x="304" y="6094095"/>
                  </a:lnTo>
                </a:path>
                <a:path w="6883400" h="10017125">
                  <a:moveTo>
                    <a:pt x="85343" y="5969127"/>
                  </a:moveTo>
                  <a:lnTo>
                    <a:pt x="85343" y="6094095"/>
                  </a:lnTo>
                </a:path>
                <a:path w="6883400" h="10017125">
                  <a:moveTo>
                    <a:pt x="304" y="6094095"/>
                  </a:moveTo>
                  <a:lnTo>
                    <a:pt x="0" y="6127115"/>
                  </a:lnTo>
                  <a:lnTo>
                    <a:pt x="2438" y="6126480"/>
                  </a:lnTo>
                  <a:lnTo>
                    <a:pt x="4876" y="6125591"/>
                  </a:lnTo>
                  <a:lnTo>
                    <a:pt x="7619" y="6125210"/>
                  </a:lnTo>
                  <a:lnTo>
                    <a:pt x="10058" y="6124956"/>
                  </a:lnTo>
                  <a:lnTo>
                    <a:pt x="12496" y="6124575"/>
                  </a:lnTo>
                  <a:lnTo>
                    <a:pt x="15239" y="6124321"/>
                  </a:lnTo>
                  <a:lnTo>
                    <a:pt x="17678" y="6124321"/>
                  </a:lnTo>
                  <a:lnTo>
                    <a:pt x="20421" y="6124321"/>
                  </a:lnTo>
                  <a:lnTo>
                    <a:pt x="22859" y="6124321"/>
                  </a:lnTo>
                  <a:lnTo>
                    <a:pt x="25603" y="6124575"/>
                  </a:lnTo>
                  <a:lnTo>
                    <a:pt x="28041" y="6124956"/>
                  </a:lnTo>
                  <a:lnTo>
                    <a:pt x="30784" y="6125210"/>
                  </a:lnTo>
                  <a:lnTo>
                    <a:pt x="33223" y="6125845"/>
                  </a:lnTo>
                  <a:lnTo>
                    <a:pt x="35661" y="6126480"/>
                  </a:lnTo>
                  <a:lnTo>
                    <a:pt x="38100" y="6127115"/>
                  </a:lnTo>
                  <a:lnTo>
                    <a:pt x="40233" y="6128004"/>
                  </a:lnTo>
                  <a:lnTo>
                    <a:pt x="42671" y="6128893"/>
                  </a:lnTo>
                  <a:lnTo>
                    <a:pt x="44805" y="6130163"/>
                  </a:lnTo>
                  <a:lnTo>
                    <a:pt x="46939" y="6131306"/>
                  </a:lnTo>
                  <a:lnTo>
                    <a:pt x="49072" y="6132576"/>
                  </a:lnTo>
                  <a:lnTo>
                    <a:pt x="50901" y="6133719"/>
                  </a:lnTo>
                  <a:lnTo>
                    <a:pt x="52730" y="6135243"/>
                  </a:lnTo>
                  <a:lnTo>
                    <a:pt x="54559" y="6136767"/>
                  </a:lnTo>
                  <a:lnTo>
                    <a:pt x="56083" y="6138672"/>
                  </a:lnTo>
                  <a:lnTo>
                    <a:pt x="57302" y="6140450"/>
                  </a:lnTo>
                  <a:lnTo>
                    <a:pt x="58826" y="6142355"/>
                  </a:lnTo>
                  <a:lnTo>
                    <a:pt x="59740" y="6144387"/>
                  </a:lnTo>
                  <a:lnTo>
                    <a:pt x="60959" y="6146546"/>
                  </a:lnTo>
                  <a:lnTo>
                    <a:pt x="61569" y="6148705"/>
                  </a:lnTo>
                  <a:lnTo>
                    <a:pt x="62179" y="6151118"/>
                  </a:lnTo>
                  <a:lnTo>
                    <a:pt x="62788" y="6153531"/>
                  </a:lnTo>
                  <a:lnTo>
                    <a:pt x="63093" y="6156071"/>
                  </a:lnTo>
                  <a:lnTo>
                    <a:pt x="62788" y="6158738"/>
                  </a:lnTo>
                  <a:lnTo>
                    <a:pt x="62179" y="6161532"/>
                  </a:lnTo>
                  <a:lnTo>
                    <a:pt x="61569" y="6163945"/>
                  </a:lnTo>
                  <a:lnTo>
                    <a:pt x="60655" y="6166358"/>
                  </a:lnTo>
                  <a:lnTo>
                    <a:pt x="59740" y="6168517"/>
                  </a:lnTo>
                  <a:lnTo>
                    <a:pt x="58521" y="6170295"/>
                  </a:lnTo>
                  <a:lnTo>
                    <a:pt x="57302" y="6172454"/>
                  </a:lnTo>
                  <a:lnTo>
                    <a:pt x="55778" y="6174359"/>
                  </a:lnTo>
                  <a:lnTo>
                    <a:pt x="54254" y="6175883"/>
                  </a:lnTo>
                  <a:lnTo>
                    <a:pt x="52730" y="6177407"/>
                  </a:lnTo>
                  <a:lnTo>
                    <a:pt x="33223" y="6186551"/>
                  </a:lnTo>
                  <a:lnTo>
                    <a:pt x="31089" y="6187059"/>
                  </a:lnTo>
                  <a:lnTo>
                    <a:pt x="28346" y="6187440"/>
                  </a:lnTo>
                  <a:lnTo>
                    <a:pt x="25907" y="6187694"/>
                  </a:lnTo>
                  <a:lnTo>
                    <a:pt x="23164" y="6188075"/>
                  </a:lnTo>
                  <a:lnTo>
                    <a:pt x="20726" y="6188075"/>
                  </a:lnTo>
                  <a:lnTo>
                    <a:pt x="17983" y="6188329"/>
                  </a:lnTo>
                  <a:lnTo>
                    <a:pt x="15544" y="6188329"/>
                  </a:lnTo>
                  <a:lnTo>
                    <a:pt x="12801" y="6188075"/>
                  </a:lnTo>
                  <a:lnTo>
                    <a:pt x="10363" y="6188075"/>
                  </a:lnTo>
                  <a:lnTo>
                    <a:pt x="7619" y="6187694"/>
                  </a:lnTo>
                  <a:lnTo>
                    <a:pt x="5181" y="6187440"/>
                  </a:lnTo>
                  <a:lnTo>
                    <a:pt x="2438" y="6187059"/>
                  </a:lnTo>
                  <a:lnTo>
                    <a:pt x="0" y="6186551"/>
                  </a:lnTo>
                  <a:lnTo>
                    <a:pt x="304" y="6219063"/>
                  </a:lnTo>
                </a:path>
                <a:path w="6883400" h="10017125">
                  <a:moveTo>
                    <a:pt x="85343" y="6094095"/>
                  </a:moveTo>
                  <a:lnTo>
                    <a:pt x="85343" y="6219063"/>
                  </a:lnTo>
                </a:path>
                <a:path w="6883400" h="10017125">
                  <a:moveTo>
                    <a:pt x="304" y="6219063"/>
                  </a:moveTo>
                  <a:lnTo>
                    <a:pt x="0" y="6252083"/>
                  </a:lnTo>
                  <a:lnTo>
                    <a:pt x="2438" y="6251448"/>
                  </a:lnTo>
                  <a:lnTo>
                    <a:pt x="4876" y="6250813"/>
                  </a:lnTo>
                  <a:lnTo>
                    <a:pt x="7619" y="6250178"/>
                  </a:lnTo>
                  <a:lnTo>
                    <a:pt x="10058" y="6249924"/>
                  </a:lnTo>
                  <a:lnTo>
                    <a:pt x="12496" y="6249543"/>
                  </a:lnTo>
                  <a:lnTo>
                    <a:pt x="15239" y="6249289"/>
                  </a:lnTo>
                  <a:lnTo>
                    <a:pt x="17678" y="6249289"/>
                  </a:lnTo>
                  <a:lnTo>
                    <a:pt x="20421" y="6249289"/>
                  </a:lnTo>
                  <a:lnTo>
                    <a:pt x="22859" y="6249289"/>
                  </a:lnTo>
                  <a:lnTo>
                    <a:pt x="25603" y="6249543"/>
                  </a:lnTo>
                  <a:lnTo>
                    <a:pt x="28041" y="6249924"/>
                  </a:lnTo>
                  <a:lnTo>
                    <a:pt x="30784" y="6250178"/>
                  </a:lnTo>
                  <a:lnTo>
                    <a:pt x="33223" y="6250813"/>
                  </a:lnTo>
                  <a:lnTo>
                    <a:pt x="35661" y="6251448"/>
                  </a:lnTo>
                  <a:lnTo>
                    <a:pt x="38100" y="6252083"/>
                  </a:lnTo>
                  <a:lnTo>
                    <a:pt x="40233" y="6252972"/>
                  </a:lnTo>
                  <a:lnTo>
                    <a:pt x="42671" y="6253861"/>
                  </a:lnTo>
                  <a:lnTo>
                    <a:pt x="44805" y="6255131"/>
                  </a:lnTo>
                  <a:lnTo>
                    <a:pt x="46939" y="6256274"/>
                  </a:lnTo>
                  <a:lnTo>
                    <a:pt x="49072" y="6257544"/>
                  </a:lnTo>
                  <a:lnTo>
                    <a:pt x="50901" y="6258687"/>
                  </a:lnTo>
                  <a:lnTo>
                    <a:pt x="52730" y="6260211"/>
                  </a:lnTo>
                  <a:lnTo>
                    <a:pt x="54559" y="6261735"/>
                  </a:lnTo>
                  <a:lnTo>
                    <a:pt x="56083" y="6263640"/>
                  </a:lnTo>
                  <a:lnTo>
                    <a:pt x="57302" y="6265418"/>
                  </a:lnTo>
                  <a:lnTo>
                    <a:pt x="58826" y="6267323"/>
                  </a:lnTo>
                  <a:lnTo>
                    <a:pt x="59740" y="6269355"/>
                  </a:lnTo>
                  <a:lnTo>
                    <a:pt x="60959" y="6271514"/>
                  </a:lnTo>
                  <a:lnTo>
                    <a:pt x="61569" y="6273673"/>
                  </a:lnTo>
                  <a:lnTo>
                    <a:pt x="62179" y="6276086"/>
                  </a:lnTo>
                  <a:lnTo>
                    <a:pt x="62788" y="6278499"/>
                  </a:lnTo>
                  <a:lnTo>
                    <a:pt x="63093" y="6281039"/>
                  </a:lnTo>
                  <a:lnTo>
                    <a:pt x="62788" y="6283706"/>
                  </a:lnTo>
                  <a:lnTo>
                    <a:pt x="62179" y="6286500"/>
                  </a:lnTo>
                  <a:lnTo>
                    <a:pt x="54254" y="6300851"/>
                  </a:lnTo>
                  <a:lnTo>
                    <a:pt x="52730" y="6302375"/>
                  </a:lnTo>
                  <a:lnTo>
                    <a:pt x="33223" y="6311519"/>
                  </a:lnTo>
                  <a:lnTo>
                    <a:pt x="31089" y="6312027"/>
                  </a:lnTo>
                  <a:lnTo>
                    <a:pt x="28346" y="6312408"/>
                  </a:lnTo>
                  <a:lnTo>
                    <a:pt x="25907" y="6312662"/>
                  </a:lnTo>
                  <a:lnTo>
                    <a:pt x="23164" y="6313043"/>
                  </a:lnTo>
                  <a:lnTo>
                    <a:pt x="20726" y="6313043"/>
                  </a:lnTo>
                  <a:lnTo>
                    <a:pt x="17983" y="6313297"/>
                  </a:lnTo>
                  <a:lnTo>
                    <a:pt x="15544" y="6313297"/>
                  </a:lnTo>
                  <a:lnTo>
                    <a:pt x="12801" y="6313043"/>
                  </a:lnTo>
                  <a:lnTo>
                    <a:pt x="10363" y="6313043"/>
                  </a:lnTo>
                  <a:lnTo>
                    <a:pt x="7619" y="6312662"/>
                  </a:lnTo>
                  <a:lnTo>
                    <a:pt x="5181" y="6312408"/>
                  </a:lnTo>
                  <a:lnTo>
                    <a:pt x="2438" y="6312027"/>
                  </a:lnTo>
                  <a:lnTo>
                    <a:pt x="0" y="6311519"/>
                  </a:lnTo>
                  <a:lnTo>
                    <a:pt x="304" y="6344031"/>
                  </a:lnTo>
                </a:path>
                <a:path w="6883400" h="10017125">
                  <a:moveTo>
                    <a:pt x="85343" y="6219063"/>
                  </a:moveTo>
                  <a:lnTo>
                    <a:pt x="85343" y="6344031"/>
                  </a:lnTo>
                </a:path>
                <a:path w="6883400" h="10017125">
                  <a:moveTo>
                    <a:pt x="304" y="6344031"/>
                  </a:moveTo>
                  <a:lnTo>
                    <a:pt x="0" y="6377051"/>
                  </a:lnTo>
                  <a:lnTo>
                    <a:pt x="2438" y="6376416"/>
                  </a:lnTo>
                  <a:lnTo>
                    <a:pt x="4876" y="6375781"/>
                  </a:lnTo>
                  <a:lnTo>
                    <a:pt x="7619" y="6375146"/>
                  </a:lnTo>
                  <a:lnTo>
                    <a:pt x="10058" y="6374892"/>
                  </a:lnTo>
                  <a:lnTo>
                    <a:pt x="12496" y="6374511"/>
                  </a:lnTo>
                  <a:lnTo>
                    <a:pt x="15239" y="6374257"/>
                  </a:lnTo>
                  <a:lnTo>
                    <a:pt x="17678" y="6374257"/>
                  </a:lnTo>
                  <a:lnTo>
                    <a:pt x="20421" y="6374257"/>
                  </a:lnTo>
                  <a:lnTo>
                    <a:pt x="22859" y="6374257"/>
                  </a:lnTo>
                  <a:lnTo>
                    <a:pt x="25603" y="6374511"/>
                  </a:lnTo>
                  <a:lnTo>
                    <a:pt x="28041" y="6374892"/>
                  </a:lnTo>
                  <a:lnTo>
                    <a:pt x="30784" y="6375146"/>
                  </a:lnTo>
                  <a:lnTo>
                    <a:pt x="33223" y="6375781"/>
                  </a:lnTo>
                  <a:lnTo>
                    <a:pt x="35661" y="6376416"/>
                  </a:lnTo>
                  <a:lnTo>
                    <a:pt x="38100" y="6377305"/>
                  </a:lnTo>
                  <a:lnTo>
                    <a:pt x="40233" y="6377940"/>
                  </a:lnTo>
                  <a:lnTo>
                    <a:pt x="42671" y="6378829"/>
                  </a:lnTo>
                  <a:lnTo>
                    <a:pt x="44805" y="6380099"/>
                  </a:lnTo>
                  <a:lnTo>
                    <a:pt x="46939" y="6381242"/>
                  </a:lnTo>
                  <a:lnTo>
                    <a:pt x="49072" y="6382512"/>
                  </a:lnTo>
                  <a:lnTo>
                    <a:pt x="50901" y="6384036"/>
                  </a:lnTo>
                  <a:lnTo>
                    <a:pt x="52730" y="6385179"/>
                  </a:lnTo>
                  <a:lnTo>
                    <a:pt x="54559" y="6386703"/>
                  </a:lnTo>
                  <a:lnTo>
                    <a:pt x="56083" y="6388608"/>
                  </a:lnTo>
                  <a:lnTo>
                    <a:pt x="57302" y="6390386"/>
                  </a:lnTo>
                  <a:lnTo>
                    <a:pt x="58826" y="6392291"/>
                  </a:lnTo>
                  <a:lnTo>
                    <a:pt x="59740" y="6394323"/>
                  </a:lnTo>
                  <a:lnTo>
                    <a:pt x="60959" y="6396482"/>
                  </a:lnTo>
                  <a:lnTo>
                    <a:pt x="61569" y="6398641"/>
                  </a:lnTo>
                  <a:lnTo>
                    <a:pt x="62179" y="6401054"/>
                  </a:lnTo>
                  <a:lnTo>
                    <a:pt x="62788" y="6403467"/>
                  </a:lnTo>
                  <a:lnTo>
                    <a:pt x="63093" y="6406261"/>
                  </a:lnTo>
                  <a:lnTo>
                    <a:pt x="62788" y="6409055"/>
                  </a:lnTo>
                  <a:lnTo>
                    <a:pt x="62179" y="6411468"/>
                  </a:lnTo>
                  <a:lnTo>
                    <a:pt x="54254" y="6425819"/>
                  </a:lnTo>
                  <a:lnTo>
                    <a:pt x="52730" y="6427597"/>
                  </a:lnTo>
                  <a:lnTo>
                    <a:pt x="50901" y="6428867"/>
                  </a:lnTo>
                  <a:lnTo>
                    <a:pt x="49072" y="6430391"/>
                  </a:lnTo>
                  <a:lnTo>
                    <a:pt x="46939" y="6431534"/>
                  </a:lnTo>
                  <a:lnTo>
                    <a:pt x="44805" y="6432423"/>
                  </a:lnTo>
                  <a:lnTo>
                    <a:pt x="42671" y="6433439"/>
                  </a:lnTo>
                  <a:lnTo>
                    <a:pt x="40538" y="6434328"/>
                  </a:lnTo>
                  <a:lnTo>
                    <a:pt x="38100" y="6435217"/>
                  </a:lnTo>
                  <a:lnTo>
                    <a:pt x="35966" y="6435852"/>
                  </a:lnTo>
                  <a:lnTo>
                    <a:pt x="33223" y="6436487"/>
                  </a:lnTo>
                  <a:lnTo>
                    <a:pt x="31089" y="6436995"/>
                  </a:lnTo>
                  <a:lnTo>
                    <a:pt x="28346" y="6437376"/>
                  </a:lnTo>
                  <a:lnTo>
                    <a:pt x="25907" y="6437630"/>
                  </a:lnTo>
                  <a:lnTo>
                    <a:pt x="23164" y="6438011"/>
                  </a:lnTo>
                  <a:lnTo>
                    <a:pt x="20726" y="6438265"/>
                  </a:lnTo>
                  <a:lnTo>
                    <a:pt x="17983" y="6438265"/>
                  </a:lnTo>
                  <a:lnTo>
                    <a:pt x="15544" y="6438265"/>
                  </a:lnTo>
                  <a:lnTo>
                    <a:pt x="12801" y="6438265"/>
                  </a:lnTo>
                  <a:lnTo>
                    <a:pt x="10363" y="6438011"/>
                  </a:lnTo>
                  <a:lnTo>
                    <a:pt x="7619" y="6437630"/>
                  </a:lnTo>
                  <a:lnTo>
                    <a:pt x="5181" y="6437376"/>
                  </a:lnTo>
                  <a:lnTo>
                    <a:pt x="2438" y="6436995"/>
                  </a:lnTo>
                  <a:lnTo>
                    <a:pt x="0" y="6436741"/>
                  </a:lnTo>
                  <a:lnTo>
                    <a:pt x="304" y="6468999"/>
                  </a:lnTo>
                </a:path>
                <a:path w="6883400" h="10017125">
                  <a:moveTo>
                    <a:pt x="85343" y="6344031"/>
                  </a:moveTo>
                  <a:lnTo>
                    <a:pt x="85343" y="6468999"/>
                  </a:lnTo>
                </a:path>
                <a:path w="6883400" h="10017125">
                  <a:moveTo>
                    <a:pt x="304" y="6468999"/>
                  </a:moveTo>
                  <a:lnTo>
                    <a:pt x="0" y="6502019"/>
                  </a:lnTo>
                  <a:lnTo>
                    <a:pt x="2438" y="6501384"/>
                  </a:lnTo>
                  <a:lnTo>
                    <a:pt x="4876" y="6500749"/>
                  </a:lnTo>
                  <a:lnTo>
                    <a:pt x="7619" y="6500114"/>
                  </a:lnTo>
                  <a:lnTo>
                    <a:pt x="10058" y="6499860"/>
                  </a:lnTo>
                  <a:lnTo>
                    <a:pt x="12496" y="6499479"/>
                  </a:lnTo>
                  <a:lnTo>
                    <a:pt x="15239" y="6499225"/>
                  </a:lnTo>
                  <a:lnTo>
                    <a:pt x="17678" y="6499225"/>
                  </a:lnTo>
                  <a:lnTo>
                    <a:pt x="20421" y="6499225"/>
                  </a:lnTo>
                  <a:lnTo>
                    <a:pt x="22859" y="6499225"/>
                  </a:lnTo>
                  <a:lnTo>
                    <a:pt x="25603" y="6499479"/>
                  </a:lnTo>
                  <a:lnTo>
                    <a:pt x="28041" y="6499860"/>
                  </a:lnTo>
                  <a:lnTo>
                    <a:pt x="30784" y="6500495"/>
                  </a:lnTo>
                  <a:lnTo>
                    <a:pt x="33223" y="6500749"/>
                  </a:lnTo>
                  <a:lnTo>
                    <a:pt x="35661" y="6501638"/>
                  </a:lnTo>
                  <a:lnTo>
                    <a:pt x="38100" y="6502273"/>
                  </a:lnTo>
                  <a:lnTo>
                    <a:pt x="40233" y="6503161"/>
                  </a:lnTo>
                  <a:lnTo>
                    <a:pt x="50901" y="6509004"/>
                  </a:lnTo>
                  <a:lnTo>
                    <a:pt x="52730" y="6510147"/>
                  </a:lnTo>
                  <a:lnTo>
                    <a:pt x="54559" y="6512052"/>
                  </a:lnTo>
                  <a:lnTo>
                    <a:pt x="56083" y="6513576"/>
                  </a:lnTo>
                  <a:lnTo>
                    <a:pt x="57302" y="6515354"/>
                  </a:lnTo>
                  <a:lnTo>
                    <a:pt x="58826" y="6517513"/>
                  </a:lnTo>
                  <a:lnTo>
                    <a:pt x="59740" y="6519291"/>
                  </a:lnTo>
                  <a:lnTo>
                    <a:pt x="60959" y="6521450"/>
                  </a:lnTo>
                  <a:lnTo>
                    <a:pt x="61569" y="6523863"/>
                  </a:lnTo>
                  <a:lnTo>
                    <a:pt x="62179" y="6526022"/>
                  </a:lnTo>
                  <a:lnTo>
                    <a:pt x="62788" y="6528434"/>
                  </a:lnTo>
                  <a:lnTo>
                    <a:pt x="63093" y="6531229"/>
                  </a:lnTo>
                  <a:lnTo>
                    <a:pt x="62788" y="6534023"/>
                  </a:lnTo>
                  <a:lnTo>
                    <a:pt x="62179" y="6536436"/>
                  </a:lnTo>
                  <a:lnTo>
                    <a:pt x="54254" y="6550786"/>
                  </a:lnTo>
                  <a:lnTo>
                    <a:pt x="52730" y="6552565"/>
                  </a:lnTo>
                  <a:lnTo>
                    <a:pt x="50901" y="6553834"/>
                  </a:lnTo>
                  <a:lnTo>
                    <a:pt x="49072" y="6555359"/>
                  </a:lnTo>
                  <a:lnTo>
                    <a:pt x="46939" y="6556502"/>
                  </a:lnTo>
                  <a:lnTo>
                    <a:pt x="44805" y="6557391"/>
                  </a:lnTo>
                  <a:lnTo>
                    <a:pt x="42671" y="6558661"/>
                  </a:lnTo>
                  <a:lnTo>
                    <a:pt x="40538" y="6559550"/>
                  </a:lnTo>
                  <a:lnTo>
                    <a:pt x="38100" y="6560184"/>
                  </a:lnTo>
                  <a:lnTo>
                    <a:pt x="35966" y="6561074"/>
                  </a:lnTo>
                  <a:lnTo>
                    <a:pt x="33223" y="6561455"/>
                  </a:lnTo>
                  <a:lnTo>
                    <a:pt x="31089" y="6561963"/>
                  </a:lnTo>
                  <a:lnTo>
                    <a:pt x="28346" y="6562598"/>
                  </a:lnTo>
                  <a:lnTo>
                    <a:pt x="25907" y="6562598"/>
                  </a:lnTo>
                  <a:lnTo>
                    <a:pt x="23164" y="6562979"/>
                  </a:lnTo>
                  <a:lnTo>
                    <a:pt x="20726" y="6563233"/>
                  </a:lnTo>
                  <a:lnTo>
                    <a:pt x="17983" y="6563233"/>
                  </a:lnTo>
                  <a:lnTo>
                    <a:pt x="15544" y="6563233"/>
                  </a:lnTo>
                  <a:lnTo>
                    <a:pt x="12801" y="6563233"/>
                  </a:lnTo>
                  <a:lnTo>
                    <a:pt x="10363" y="6562979"/>
                  </a:lnTo>
                  <a:lnTo>
                    <a:pt x="7619" y="6562598"/>
                  </a:lnTo>
                  <a:lnTo>
                    <a:pt x="5181" y="6562344"/>
                  </a:lnTo>
                  <a:lnTo>
                    <a:pt x="2438" y="6561963"/>
                  </a:lnTo>
                  <a:lnTo>
                    <a:pt x="0" y="6561709"/>
                  </a:lnTo>
                  <a:lnTo>
                    <a:pt x="304" y="6594348"/>
                  </a:lnTo>
                </a:path>
                <a:path w="6883400" h="10017125">
                  <a:moveTo>
                    <a:pt x="85343" y="6468999"/>
                  </a:moveTo>
                  <a:lnTo>
                    <a:pt x="85343" y="6594348"/>
                  </a:lnTo>
                </a:path>
                <a:path w="6883400" h="10017125">
                  <a:moveTo>
                    <a:pt x="304" y="6594348"/>
                  </a:moveTo>
                  <a:lnTo>
                    <a:pt x="0" y="6627876"/>
                  </a:lnTo>
                  <a:lnTo>
                    <a:pt x="2438" y="6627241"/>
                  </a:lnTo>
                  <a:lnTo>
                    <a:pt x="4876" y="6626352"/>
                  </a:lnTo>
                  <a:lnTo>
                    <a:pt x="7619" y="6625971"/>
                  </a:lnTo>
                  <a:lnTo>
                    <a:pt x="10058" y="6625717"/>
                  </a:lnTo>
                  <a:lnTo>
                    <a:pt x="12496" y="6625463"/>
                  </a:lnTo>
                  <a:lnTo>
                    <a:pt x="15239" y="6625082"/>
                  </a:lnTo>
                  <a:lnTo>
                    <a:pt x="17678" y="6625082"/>
                  </a:lnTo>
                  <a:lnTo>
                    <a:pt x="20421" y="6625082"/>
                  </a:lnTo>
                  <a:lnTo>
                    <a:pt x="22859" y="6625082"/>
                  </a:lnTo>
                  <a:lnTo>
                    <a:pt x="25603" y="6625463"/>
                  </a:lnTo>
                  <a:lnTo>
                    <a:pt x="28041" y="6625717"/>
                  </a:lnTo>
                  <a:lnTo>
                    <a:pt x="30784" y="6625971"/>
                  </a:lnTo>
                  <a:lnTo>
                    <a:pt x="33223" y="6626606"/>
                  </a:lnTo>
                  <a:lnTo>
                    <a:pt x="35661" y="6627241"/>
                  </a:lnTo>
                  <a:lnTo>
                    <a:pt x="38100" y="6627876"/>
                  </a:lnTo>
                  <a:lnTo>
                    <a:pt x="40233" y="6628765"/>
                  </a:lnTo>
                  <a:lnTo>
                    <a:pt x="42671" y="6630034"/>
                  </a:lnTo>
                  <a:lnTo>
                    <a:pt x="44805" y="6630924"/>
                  </a:lnTo>
                  <a:lnTo>
                    <a:pt x="46939" y="6632067"/>
                  </a:lnTo>
                  <a:lnTo>
                    <a:pt x="49072" y="6633336"/>
                  </a:lnTo>
                  <a:lnTo>
                    <a:pt x="50901" y="6634861"/>
                  </a:lnTo>
                  <a:lnTo>
                    <a:pt x="52730" y="6636384"/>
                  </a:lnTo>
                  <a:lnTo>
                    <a:pt x="54559" y="6637909"/>
                  </a:lnTo>
                  <a:lnTo>
                    <a:pt x="56083" y="6639686"/>
                  </a:lnTo>
                  <a:lnTo>
                    <a:pt x="57302" y="6641592"/>
                  </a:lnTo>
                  <a:lnTo>
                    <a:pt x="58826" y="6643751"/>
                  </a:lnTo>
                  <a:lnTo>
                    <a:pt x="59740" y="6645529"/>
                  </a:lnTo>
                  <a:lnTo>
                    <a:pt x="60959" y="6647688"/>
                  </a:lnTo>
                  <a:lnTo>
                    <a:pt x="61569" y="6650101"/>
                  </a:lnTo>
                  <a:lnTo>
                    <a:pt x="62179" y="6652513"/>
                  </a:lnTo>
                  <a:lnTo>
                    <a:pt x="62788" y="6654927"/>
                  </a:lnTo>
                  <a:lnTo>
                    <a:pt x="63093" y="6657721"/>
                  </a:lnTo>
                  <a:lnTo>
                    <a:pt x="54254" y="6677786"/>
                  </a:lnTo>
                  <a:lnTo>
                    <a:pt x="52730" y="6679311"/>
                  </a:lnTo>
                  <a:lnTo>
                    <a:pt x="50901" y="6680834"/>
                  </a:lnTo>
                  <a:lnTo>
                    <a:pt x="49072" y="6682359"/>
                  </a:lnTo>
                  <a:lnTo>
                    <a:pt x="46939" y="6683629"/>
                  </a:lnTo>
                  <a:lnTo>
                    <a:pt x="44805" y="6684899"/>
                  </a:lnTo>
                  <a:lnTo>
                    <a:pt x="42671" y="6685788"/>
                  </a:lnTo>
                  <a:lnTo>
                    <a:pt x="40538" y="6686677"/>
                  </a:lnTo>
                  <a:lnTo>
                    <a:pt x="38100" y="6687311"/>
                  </a:lnTo>
                  <a:lnTo>
                    <a:pt x="35966" y="6688201"/>
                  </a:lnTo>
                  <a:lnTo>
                    <a:pt x="33223" y="6688836"/>
                  </a:lnTo>
                  <a:lnTo>
                    <a:pt x="31089" y="6689471"/>
                  </a:lnTo>
                  <a:lnTo>
                    <a:pt x="28346" y="6689725"/>
                  </a:lnTo>
                  <a:lnTo>
                    <a:pt x="25907" y="6689979"/>
                  </a:lnTo>
                  <a:lnTo>
                    <a:pt x="23164" y="6690359"/>
                  </a:lnTo>
                  <a:lnTo>
                    <a:pt x="20726" y="6690359"/>
                  </a:lnTo>
                  <a:lnTo>
                    <a:pt x="17983" y="6690613"/>
                  </a:lnTo>
                  <a:lnTo>
                    <a:pt x="15544" y="6690613"/>
                  </a:lnTo>
                  <a:lnTo>
                    <a:pt x="12801" y="6690359"/>
                  </a:lnTo>
                  <a:lnTo>
                    <a:pt x="10363" y="6690359"/>
                  </a:lnTo>
                  <a:lnTo>
                    <a:pt x="7619" y="6689979"/>
                  </a:lnTo>
                  <a:lnTo>
                    <a:pt x="5181" y="6689725"/>
                  </a:lnTo>
                  <a:lnTo>
                    <a:pt x="2438" y="6689471"/>
                  </a:lnTo>
                  <a:lnTo>
                    <a:pt x="0" y="6688836"/>
                  </a:lnTo>
                  <a:lnTo>
                    <a:pt x="304" y="6722363"/>
                  </a:lnTo>
                </a:path>
                <a:path w="6883400" h="10017125">
                  <a:moveTo>
                    <a:pt x="85343" y="6594348"/>
                  </a:moveTo>
                  <a:lnTo>
                    <a:pt x="85343" y="6722363"/>
                  </a:lnTo>
                </a:path>
                <a:path w="6883400" h="10017125">
                  <a:moveTo>
                    <a:pt x="304" y="6722363"/>
                  </a:moveTo>
                  <a:lnTo>
                    <a:pt x="0" y="6755892"/>
                  </a:lnTo>
                  <a:lnTo>
                    <a:pt x="2438" y="6755257"/>
                  </a:lnTo>
                  <a:lnTo>
                    <a:pt x="4876" y="6754622"/>
                  </a:lnTo>
                  <a:lnTo>
                    <a:pt x="7619" y="6753986"/>
                  </a:lnTo>
                  <a:lnTo>
                    <a:pt x="10058" y="6753733"/>
                  </a:lnTo>
                  <a:lnTo>
                    <a:pt x="12496" y="6753479"/>
                  </a:lnTo>
                  <a:lnTo>
                    <a:pt x="15239" y="6753098"/>
                  </a:lnTo>
                  <a:lnTo>
                    <a:pt x="17678" y="6753098"/>
                  </a:lnTo>
                  <a:lnTo>
                    <a:pt x="20421" y="6753098"/>
                  </a:lnTo>
                  <a:lnTo>
                    <a:pt x="22859" y="6753098"/>
                  </a:lnTo>
                  <a:lnTo>
                    <a:pt x="25603" y="6753479"/>
                  </a:lnTo>
                  <a:lnTo>
                    <a:pt x="28041" y="6753733"/>
                  </a:lnTo>
                  <a:lnTo>
                    <a:pt x="30784" y="6753986"/>
                  </a:lnTo>
                  <a:lnTo>
                    <a:pt x="33223" y="6754622"/>
                  </a:lnTo>
                  <a:lnTo>
                    <a:pt x="35661" y="6755257"/>
                  </a:lnTo>
                  <a:lnTo>
                    <a:pt x="38100" y="6756146"/>
                  </a:lnTo>
                  <a:lnTo>
                    <a:pt x="40233" y="6756781"/>
                  </a:lnTo>
                  <a:lnTo>
                    <a:pt x="42671" y="6758051"/>
                  </a:lnTo>
                  <a:lnTo>
                    <a:pt x="52730" y="6764401"/>
                  </a:lnTo>
                  <a:lnTo>
                    <a:pt x="54559" y="6765925"/>
                  </a:lnTo>
                  <a:lnTo>
                    <a:pt x="56083" y="6767703"/>
                  </a:lnTo>
                  <a:lnTo>
                    <a:pt x="57302" y="6769608"/>
                  </a:lnTo>
                  <a:lnTo>
                    <a:pt x="58826" y="6771767"/>
                  </a:lnTo>
                  <a:lnTo>
                    <a:pt x="59740" y="6773545"/>
                  </a:lnTo>
                  <a:lnTo>
                    <a:pt x="60959" y="6775958"/>
                  </a:lnTo>
                  <a:lnTo>
                    <a:pt x="61569" y="6778117"/>
                  </a:lnTo>
                  <a:lnTo>
                    <a:pt x="62179" y="6780530"/>
                  </a:lnTo>
                  <a:lnTo>
                    <a:pt x="62788" y="6782943"/>
                  </a:lnTo>
                  <a:lnTo>
                    <a:pt x="63093" y="6785736"/>
                  </a:lnTo>
                  <a:lnTo>
                    <a:pt x="62788" y="6788531"/>
                  </a:lnTo>
                  <a:lnTo>
                    <a:pt x="62179" y="6791198"/>
                  </a:lnTo>
                  <a:lnTo>
                    <a:pt x="54254" y="6805803"/>
                  </a:lnTo>
                  <a:lnTo>
                    <a:pt x="52730" y="6807708"/>
                  </a:lnTo>
                  <a:lnTo>
                    <a:pt x="50901" y="6808851"/>
                  </a:lnTo>
                  <a:lnTo>
                    <a:pt x="49072" y="6810375"/>
                  </a:lnTo>
                  <a:lnTo>
                    <a:pt x="46939" y="6811645"/>
                  </a:lnTo>
                  <a:lnTo>
                    <a:pt x="44805" y="6812915"/>
                  </a:lnTo>
                  <a:lnTo>
                    <a:pt x="42671" y="6813804"/>
                  </a:lnTo>
                  <a:lnTo>
                    <a:pt x="40538" y="6814693"/>
                  </a:lnTo>
                  <a:lnTo>
                    <a:pt x="38100" y="6815582"/>
                  </a:lnTo>
                  <a:lnTo>
                    <a:pt x="35966" y="6816217"/>
                  </a:lnTo>
                  <a:lnTo>
                    <a:pt x="33223" y="6816852"/>
                  </a:lnTo>
                  <a:lnTo>
                    <a:pt x="31089" y="6817486"/>
                  </a:lnTo>
                  <a:lnTo>
                    <a:pt x="28346" y="6817741"/>
                  </a:lnTo>
                  <a:lnTo>
                    <a:pt x="25907" y="6817995"/>
                  </a:lnTo>
                  <a:lnTo>
                    <a:pt x="23164" y="6818376"/>
                  </a:lnTo>
                  <a:lnTo>
                    <a:pt x="20726" y="6818376"/>
                  </a:lnTo>
                  <a:lnTo>
                    <a:pt x="17983" y="6818630"/>
                  </a:lnTo>
                  <a:lnTo>
                    <a:pt x="15544" y="6818630"/>
                  </a:lnTo>
                  <a:lnTo>
                    <a:pt x="12801" y="6818376"/>
                  </a:lnTo>
                  <a:lnTo>
                    <a:pt x="10363" y="6818376"/>
                  </a:lnTo>
                  <a:lnTo>
                    <a:pt x="7619" y="6817995"/>
                  </a:lnTo>
                  <a:lnTo>
                    <a:pt x="5181" y="6817741"/>
                  </a:lnTo>
                  <a:lnTo>
                    <a:pt x="2438" y="6817486"/>
                  </a:lnTo>
                  <a:lnTo>
                    <a:pt x="0" y="6816852"/>
                  </a:lnTo>
                  <a:lnTo>
                    <a:pt x="304" y="6850380"/>
                  </a:lnTo>
                </a:path>
                <a:path w="6883400" h="10017125">
                  <a:moveTo>
                    <a:pt x="85343" y="6722363"/>
                  </a:moveTo>
                  <a:lnTo>
                    <a:pt x="85343" y="6850380"/>
                  </a:lnTo>
                </a:path>
                <a:path w="6883400" h="10017125">
                  <a:moveTo>
                    <a:pt x="304" y="6850380"/>
                  </a:moveTo>
                  <a:lnTo>
                    <a:pt x="0" y="6883908"/>
                  </a:lnTo>
                  <a:lnTo>
                    <a:pt x="2438" y="6883273"/>
                  </a:lnTo>
                  <a:lnTo>
                    <a:pt x="4876" y="6882638"/>
                  </a:lnTo>
                  <a:lnTo>
                    <a:pt x="7619" y="6882003"/>
                  </a:lnTo>
                  <a:lnTo>
                    <a:pt x="10058" y="6881749"/>
                  </a:lnTo>
                  <a:lnTo>
                    <a:pt x="12496" y="6881495"/>
                  </a:lnTo>
                  <a:lnTo>
                    <a:pt x="15239" y="6881113"/>
                  </a:lnTo>
                  <a:lnTo>
                    <a:pt x="17678" y="6881113"/>
                  </a:lnTo>
                  <a:lnTo>
                    <a:pt x="20421" y="6881113"/>
                  </a:lnTo>
                  <a:lnTo>
                    <a:pt x="22859" y="6881113"/>
                  </a:lnTo>
                  <a:lnTo>
                    <a:pt x="25603" y="6881495"/>
                  </a:lnTo>
                  <a:lnTo>
                    <a:pt x="28041" y="6881749"/>
                  </a:lnTo>
                  <a:lnTo>
                    <a:pt x="30784" y="6882003"/>
                  </a:lnTo>
                  <a:lnTo>
                    <a:pt x="33223" y="6882638"/>
                  </a:lnTo>
                  <a:lnTo>
                    <a:pt x="35661" y="6883527"/>
                  </a:lnTo>
                  <a:lnTo>
                    <a:pt x="38100" y="6884161"/>
                  </a:lnTo>
                  <a:lnTo>
                    <a:pt x="40233" y="6885051"/>
                  </a:lnTo>
                  <a:lnTo>
                    <a:pt x="42671" y="6886067"/>
                  </a:lnTo>
                  <a:lnTo>
                    <a:pt x="44805" y="6886956"/>
                  </a:lnTo>
                  <a:lnTo>
                    <a:pt x="46939" y="6888099"/>
                  </a:lnTo>
                  <a:lnTo>
                    <a:pt x="49072" y="6889369"/>
                  </a:lnTo>
                  <a:lnTo>
                    <a:pt x="50901" y="6890893"/>
                  </a:lnTo>
                  <a:lnTo>
                    <a:pt x="52730" y="6892417"/>
                  </a:lnTo>
                  <a:lnTo>
                    <a:pt x="54559" y="6893941"/>
                  </a:lnTo>
                  <a:lnTo>
                    <a:pt x="56083" y="6895719"/>
                  </a:lnTo>
                  <a:lnTo>
                    <a:pt x="57302" y="6897624"/>
                  </a:lnTo>
                  <a:lnTo>
                    <a:pt x="58826" y="6899783"/>
                  </a:lnTo>
                  <a:lnTo>
                    <a:pt x="63093" y="6913753"/>
                  </a:lnTo>
                  <a:lnTo>
                    <a:pt x="58521" y="6928358"/>
                  </a:lnTo>
                  <a:lnTo>
                    <a:pt x="57302" y="6930517"/>
                  </a:lnTo>
                  <a:lnTo>
                    <a:pt x="55778" y="6932295"/>
                  </a:lnTo>
                  <a:lnTo>
                    <a:pt x="54254" y="6933819"/>
                  </a:lnTo>
                  <a:lnTo>
                    <a:pt x="52730" y="6935724"/>
                  </a:lnTo>
                  <a:lnTo>
                    <a:pt x="50901" y="6936867"/>
                  </a:lnTo>
                  <a:lnTo>
                    <a:pt x="49072" y="6938391"/>
                  </a:lnTo>
                  <a:lnTo>
                    <a:pt x="46939" y="6939661"/>
                  </a:lnTo>
                  <a:lnTo>
                    <a:pt x="33223" y="6944868"/>
                  </a:lnTo>
                  <a:lnTo>
                    <a:pt x="31089" y="6945503"/>
                  </a:lnTo>
                  <a:lnTo>
                    <a:pt x="28346" y="6945757"/>
                  </a:lnTo>
                  <a:lnTo>
                    <a:pt x="25907" y="6946011"/>
                  </a:lnTo>
                  <a:lnTo>
                    <a:pt x="23164" y="6946392"/>
                  </a:lnTo>
                  <a:lnTo>
                    <a:pt x="20726" y="6946646"/>
                  </a:lnTo>
                  <a:lnTo>
                    <a:pt x="17983" y="6946646"/>
                  </a:lnTo>
                  <a:lnTo>
                    <a:pt x="15544" y="6946646"/>
                  </a:lnTo>
                  <a:lnTo>
                    <a:pt x="12801" y="6946646"/>
                  </a:lnTo>
                  <a:lnTo>
                    <a:pt x="10363" y="6946392"/>
                  </a:lnTo>
                  <a:lnTo>
                    <a:pt x="7619" y="6946011"/>
                  </a:lnTo>
                  <a:lnTo>
                    <a:pt x="5181" y="6945757"/>
                  </a:lnTo>
                  <a:lnTo>
                    <a:pt x="2438" y="6945503"/>
                  </a:lnTo>
                  <a:lnTo>
                    <a:pt x="0" y="6944868"/>
                  </a:lnTo>
                  <a:lnTo>
                    <a:pt x="304" y="6978396"/>
                  </a:lnTo>
                </a:path>
                <a:path w="6883400" h="10017125">
                  <a:moveTo>
                    <a:pt x="85343" y="6850380"/>
                  </a:moveTo>
                  <a:lnTo>
                    <a:pt x="85343" y="6978396"/>
                  </a:lnTo>
                </a:path>
                <a:path w="6883400" h="10017125">
                  <a:moveTo>
                    <a:pt x="304" y="6978396"/>
                  </a:moveTo>
                  <a:lnTo>
                    <a:pt x="0" y="7011924"/>
                  </a:lnTo>
                  <a:lnTo>
                    <a:pt x="2438" y="7011288"/>
                  </a:lnTo>
                  <a:lnTo>
                    <a:pt x="4876" y="7010654"/>
                  </a:lnTo>
                  <a:lnTo>
                    <a:pt x="7619" y="7010019"/>
                  </a:lnTo>
                  <a:lnTo>
                    <a:pt x="10058" y="7009765"/>
                  </a:lnTo>
                  <a:lnTo>
                    <a:pt x="12496" y="7009511"/>
                  </a:lnTo>
                  <a:lnTo>
                    <a:pt x="15239" y="7009130"/>
                  </a:lnTo>
                  <a:lnTo>
                    <a:pt x="17678" y="7009130"/>
                  </a:lnTo>
                  <a:lnTo>
                    <a:pt x="20421" y="7009130"/>
                  </a:lnTo>
                  <a:lnTo>
                    <a:pt x="22859" y="7009130"/>
                  </a:lnTo>
                  <a:lnTo>
                    <a:pt x="25603" y="7009511"/>
                  </a:lnTo>
                  <a:lnTo>
                    <a:pt x="28041" y="7009765"/>
                  </a:lnTo>
                  <a:lnTo>
                    <a:pt x="30784" y="7010400"/>
                  </a:lnTo>
                  <a:lnTo>
                    <a:pt x="33223" y="7010654"/>
                  </a:lnTo>
                  <a:lnTo>
                    <a:pt x="35661" y="7011543"/>
                  </a:lnTo>
                  <a:lnTo>
                    <a:pt x="38100" y="7012178"/>
                  </a:lnTo>
                  <a:lnTo>
                    <a:pt x="40233" y="7013067"/>
                  </a:lnTo>
                  <a:lnTo>
                    <a:pt x="42671" y="7014083"/>
                  </a:lnTo>
                  <a:lnTo>
                    <a:pt x="44805" y="7014972"/>
                  </a:lnTo>
                  <a:lnTo>
                    <a:pt x="46939" y="7016115"/>
                  </a:lnTo>
                  <a:lnTo>
                    <a:pt x="49072" y="7017638"/>
                  </a:lnTo>
                  <a:lnTo>
                    <a:pt x="50901" y="7018909"/>
                  </a:lnTo>
                  <a:lnTo>
                    <a:pt x="52730" y="7020433"/>
                  </a:lnTo>
                  <a:lnTo>
                    <a:pt x="54559" y="7022211"/>
                  </a:lnTo>
                  <a:lnTo>
                    <a:pt x="56083" y="7023734"/>
                  </a:lnTo>
                  <a:lnTo>
                    <a:pt x="57302" y="7025640"/>
                  </a:lnTo>
                  <a:lnTo>
                    <a:pt x="58826" y="7027799"/>
                  </a:lnTo>
                  <a:lnTo>
                    <a:pt x="59740" y="7029831"/>
                  </a:lnTo>
                  <a:lnTo>
                    <a:pt x="60959" y="7031990"/>
                  </a:lnTo>
                  <a:lnTo>
                    <a:pt x="61569" y="7034149"/>
                  </a:lnTo>
                  <a:lnTo>
                    <a:pt x="62179" y="7036561"/>
                  </a:lnTo>
                  <a:lnTo>
                    <a:pt x="62788" y="7039356"/>
                  </a:lnTo>
                  <a:lnTo>
                    <a:pt x="63093" y="7041769"/>
                  </a:lnTo>
                  <a:lnTo>
                    <a:pt x="58521" y="7056374"/>
                  </a:lnTo>
                  <a:lnTo>
                    <a:pt x="57302" y="7058533"/>
                  </a:lnTo>
                  <a:lnTo>
                    <a:pt x="55778" y="7060311"/>
                  </a:lnTo>
                  <a:lnTo>
                    <a:pt x="54254" y="7061834"/>
                  </a:lnTo>
                  <a:lnTo>
                    <a:pt x="52730" y="7063740"/>
                  </a:lnTo>
                  <a:lnTo>
                    <a:pt x="50901" y="7065263"/>
                  </a:lnTo>
                  <a:lnTo>
                    <a:pt x="49072" y="7066407"/>
                  </a:lnTo>
                  <a:lnTo>
                    <a:pt x="46939" y="7067677"/>
                  </a:lnTo>
                  <a:lnTo>
                    <a:pt x="44805" y="7068947"/>
                  </a:lnTo>
                  <a:lnTo>
                    <a:pt x="33223" y="7072884"/>
                  </a:lnTo>
                  <a:lnTo>
                    <a:pt x="31089" y="7073519"/>
                  </a:lnTo>
                  <a:lnTo>
                    <a:pt x="28346" y="7073773"/>
                  </a:lnTo>
                  <a:lnTo>
                    <a:pt x="25907" y="7074027"/>
                  </a:lnTo>
                  <a:lnTo>
                    <a:pt x="23164" y="7074408"/>
                  </a:lnTo>
                  <a:lnTo>
                    <a:pt x="20726" y="7074661"/>
                  </a:lnTo>
                  <a:lnTo>
                    <a:pt x="17983" y="7074661"/>
                  </a:lnTo>
                  <a:lnTo>
                    <a:pt x="15544" y="7074661"/>
                  </a:lnTo>
                  <a:lnTo>
                    <a:pt x="12801" y="7074661"/>
                  </a:lnTo>
                  <a:lnTo>
                    <a:pt x="10363" y="7074408"/>
                  </a:lnTo>
                  <a:lnTo>
                    <a:pt x="7619" y="7074027"/>
                  </a:lnTo>
                  <a:lnTo>
                    <a:pt x="5181" y="7073773"/>
                  </a:lnTo>
                  <a:lnTo>
                    <a:pt x="2438" y="7073519"/>
                  </a:lnTo>
                  <a:lnTo>
                    <a:pt x="0" y="7073138"/>
                  </a:lnTo>
                  <a:lnTo>
                    <a:pt x="304" y="7106411"/>
                  </a:lnTo>
                </a:path>
                <a:path w="6883400" h="10017125">
                  <a:moveTo>
                    <a:pt x="85343" y="6978396"/>
                  </a:moveTo>
                  <a:lnTo>
                    <a:pt x="85343" y="7106411"/>
                  </a:lnTo>
                </a:path>
                <a:path w="6883400" h="10017125">
                  <a:moveTo>
                    <a:pt x="304" y="7106411"/>
                  </a:moveTo>
                  <a:lnTo>
                    <a:pt x="0" y="7139940"/>
                  </a:lnTo>
                  <a:lnTo>
                    <a:pt x="2438" y="7139305"/>
                  </a:lnTo>
                  <a:lnTo>
                    <a:pt x="4876" y="7138670"/>
                  </a:lnTo>
                  <a:lnTo>
                    <a:pt x="7619" y="7138034"/>
                  </a:lnTo>
                  <a:lnTo>
                    <a:pt x="10058" y="7137781"/>
                  </a:lnTo>
                  <a:lnTo>
                    <a:pt x="12496" y="7137527"/>
                  </a:lnTo>
                  <a:lnTo>
                    <a:pt x="15239" y="7137146"/>
                  </a:lnTo>
                  <a:lnTo>
                    <a:pt x="17678" y="7137146"/>
                  </a:lnTo>
                  <a:lnTo>
                    <a:pt x="20421" y="7137146"/>
                  </a:lnTo>
                  <a:lnTo>
                    <a:pt x="22859" y="7137146"/>
                  </a:lnTo>
                  <a:lnTo>
                    <a:pt x="25603" y="7137527"/>
                  </a:lnTo>
                  <a:lnTo>
                    <a:pt x="28041" y="7137781"/>
                  </a:lnTo>
                  <a:lnTo>
                    <a:pt x="30784" y="7138416"/>
                  </a:lnTo>
                  <a:lnTo>
                    <a:pt x="33223" y="7139051"/>
                  </a:lnTo>
                  <a:lnTo>
                    <a:pt x="35661" y="7139559"/>
                  </a:lnTo>
                  <a:lnTo>
                    <a:pt x="46939" y="7144511"/>
                  </a:lnTo>
                  <a:lnTo>
                    <a:pt x="49072" y="7145655"/>
                  </a:lnTo>
                  <a:lnTo>
                    <a:pt x="57302" y="7153656"/>
                  </a:lnTo>
                  <a:lnTo>
                    <a:pt x="58826" y="7155815"/>
                  </a:lnTo>
                  <a:lnTo>
                    <a:pt x="59740" y="7157847"/>
                  </a:lnTo>
                  <a:lnTo>
                    <a:pt x="60959" y="7160006"/>
                  </a:lnTo>
                  <a:lnTo>
                    <a:pt x="61569" y="7162419"/>
                  </a:lnTo>
                  <a:lnTo>
                    <a:pt x="62179" y="7164578"/>
                  </a:lnTo>
                  <a:lnTo>
                    <a:pt x="62788" y="7167372"/>
                  </a:lnTo>
                  <a:lnTo>
                    <a:pt x="63093" y="7169784"/>
                  </a:lnTo>
                  <a:lnTo>
                    <a:pt x="62788" y="7172833"/>
                  </a:lnTo>
                  <a:lnTo>
                    <a:pt x="62179" y="7175246"/>
                  </a:lnTo>
                  <a:lnTo>
                    <a:pt x="61569" y="7177659"/>
                  </a:lnTo>
                  <a:lnTo>
                    <a:pt x="55778" y="7188327"/>
                  </a:lnTo>
                  <a:lnTo>
                    <a:pt x="54254" y="7190232"/>
                  </a:lnTo>
                  <a:lnTo>
                    <a:pt x="52730" y="7191756"/>
                  </a:lnTo>
                  <a:lnTo>
                    <a:pt x="50901" y="7193280"/>
                  </a:lnTo>
                  <a:lnTo>
                    <a:pt x="49072" y="7194423"/>
                  </a:lnTo>
                  <a:lnTo>
                    <a:pt x="46939" y="7195693"/>
                  </a:lnTo>
                  <a:lnTo>
                    <a:pt x="44805" y="7196963"/>
                  </a:lnTo>
                  <a:lnTo>
                    <a:pt x="42671" y="7197852"/>
                  </a:lnTo>
                  <a:lnTo>
                    <a:pt x="40538" y="7198741"/>
                  </a:lnTo>
                  <a:lnTo>
                    <a:pt x="38100" y="7199630"/>
                  </a:lnTo>
                  <a:lnTo>
                    <a:pt x="35966" y="7200519"/>
                  </a:lnTo>
                  <a:lnTo>
                    <a:pt x="33223" y="7200900"/>
                  </a:lnTo>
                  <a:lnTo>
                    <a:pt x="31089" y="7201534"/>
                  </a:lnTo>
                  <a:lnTo>
                    <a:pt x="28346" y="7202043"/>
                  </a:lnTo>
                  <a:lnTo>
                    <a:pt x="25907" y="7202424"/>
                  </a:lnTo>
                  <a:lnTo>
                    <a:pt x="23164" y="7202424"/>
                  </a:lnTo>
                  <a:lnTo>
                    <a:pt x="20726" y="7202678"/>
                  </a:lnTo>
                  <a:lnTo>
                    <a:pt x="17983" y="7202678"/>
                  </a:lnTo>
                  <a:lnTo>
                    <a:pt x="15544" y="7202678"/>
                  </a:lnTo>
                  <a:lnTo>
                    <a:pt x="12801" y="7202678"/>
                  </a:lnTo>
                  <a:lnTo>
                    <a:pt x="10363" y="7202424"/>
                  </a:lnTo>
                  <a:lnTo>
                    <a:pt x="7619" y="7202424"/>
                  </a:lnTo>
                  <a:lnTo>
                    <a:pt x="5181" y="7201789"/>
                  </a:lnTo>
                  <a:lnTo>
                    <a:pt x="2438" y="7201534"/>
                  </a:lnTo>
                  <a:lnTo>
                    <a:pt x="0" y="7201154"/>
                  </a:lnTo>
                  <a:lnTo>
                    <a:pt x="304" y="7234428"/>
                  </a:lnTo>
                </a:path>
                <a:path w="6883400" h="10017125">
                  <a:moveTo>
                    <a:pt x="85343" y="7106411"/>
                  </a:moveTo>
                  <a:lnTo>
                    <a:pt x="85343" y="7234428"/>
                  </a:lnTo>
                </a:path>
                <a:path w="6883400" h="10017125">
                  <a:moveTo>
                    <a:pt x="304" y="7234428"/>
                  </a:moveTo>
                  <a:lnTo>
                    <a:pt x="0" y="7267956"/>
                  </a:lnTo>
                  <a:lnTo>
                    <a:pt x="2438" y="7267321"/>
                  </a:lnTo>
                  <a:lnTo>
                    <a:pt x="4876" y="7266686"/>
                  </a:lnTo>
                  <a:lnTo>
                    <a:pt x="7619" y="7266051"/>
                  </a:lnTo>
                  <a:lnTo>
                    <a:pt x="10058" y="7265797"/>
                  </a:lnTo>
                  <a:lnTo>
                    <a:pt x="12496" y="7265543"/>
                  </a:lnTo>
                  <a:lnTo>
                    <a:pt x="15239" y="7265543"/>
                  </a:lnTo>
                  <a:lnTo>
                    <a:pt x="17678" y="7265161"/>
                  </a:lnTo>
                  <a:lnTo>
                    <a:pt x="20421" y="7265161"/>
                  </a:lnTo>
                  <a:lnTo>
                    <a:pt x="22859" y="7265543"/>
                  </a:lnTo>
                  <a:lnTo>
                    <a:pt x="25603" y="7265543"/>
                  </a:lnTo>
                  <a:lnTo>
                    <a:pt x="28041" y="7265797"/>
                  </a:lnTo>
                  <a:lnTo>
                    <a:pt x="30784" y="7266432"/>
                  </a:lnTo>
                  <a:lnTo>
                    <a:pt x="33223" y="7267067"/>
                  </a:lnTo>
                  <a:lnTo>
                    <a:pt x="35661" y="7267575"/>
                  </a:lnTo>
                  <a:lnTo>
                    <a:pt x="38100" y="7268209"/>
                  </a:lnTo>
                  <a:lnTo>
                    <a:pt x="40233" y="7269099"/>
                  </a:lnTo>
                  <a:lnTo>
                    <a:pt x="42671" y="7270115"/>
                  </a:lnTo>
                  <a:lnTo>
                    <a:pt x="44805" y="7271258"/>
                  </a:lnTo>
                  <a:lnTo>
                    <a:pt x="46939" y="7272528"/>
                  </a:lnTo>
                  <a:lnTo>
                    <a:pt x="49072" y="7273671"/>
                  </a:lnTo>
                  <a:lnTo>
                    <a:pt x="50901" y="7275195"/>
                  </a:lnTo>
                  <a:lnTo>
                    <a:pt x="52730" y="7276465"/>
                  </a:lnTo>
                  <a:lnTo>
                    <a:pt x="54559" y="7278243"/>
                  </a:lnTo>
                  <a:lnTo>
                    <a:pt x="56083" y="7279767"/>
                  </a:lnTo>
                  <a:lnTo>
                    <a:pt x="57302" y="7281672"/>
                  </a:lnTo>
                  <a:lnTo>
                    <a:pt x="58826" y="7283831"/>
                  </a:lnTo>
                  <a:lnTo>
                    <a:pt x="59740" y="7285863"/>
                  </a:lnTo>
                  <a:lnTo>
                    <a:pt x="60959" y="7288022"/>
                  </a:lnTo>
                  <a:lnTo>
                    <a:pt x="61569" y="7290434"/>
                  </a:lnTo>
                  <a:lnTo>
                    <a:pt x="62179" y="7292594"/>
                  </a:lnTo>
                  <a:lnTo>
                    <a:pt x="62788" y="7295388"/>
                  </a:lnTo>
                  <a:lnTo>
                    <a:pt x="63093" y="7297801"/>
                  </a:lnTo>
                  <a:lnTo>
                    <a:pt x="62788" y="7300849"/>
                  </a:lnTo>
                  <a:lnTo>
                    <a:pt x="62179" y="7303261"/>
                  </a:lnTo>
                  <a:lnTo>
                    <a:pt x="61569" y="7305675"/>
                  </a:lnTo>
                  <a:lnTo>
                    <a:pt x="55778" y="7316343"/>
                  </a:lnTo>
                  <a:lnTo>
                    <a:pt x="54254" y="7318248"/>
                  </a:lnTo>
                  <a:lnTo>
                    <a:pt x="42671" y="7325868"/>
                  </a:lnTo>
                  <a:lnTo>
                    <a:pt x="40538" y="7327011"/>
                  </a:lnTo>
                  <a:lnTo>
                    <a:pt x="38100" y="7327646"/>
                  </a:lnTo>
                  <a:lnTo>
                    <a:pt x="35966" y="7328534"/>
                  </a:lnTo>
                  <a:lnTo>
                    <a:pt x="33223" y="7329170"/>
                  </a:lnTo>
                  <a:lnTo>
                    <a:pt x="31089" y="7329551"/>
                  </a:lnTo>
                  <a:lnTo>
                    <a:pt x="28346" y="7330059"/>
                  </a:lnTo>
                  <a:lnTo>
                    <a:pt x="25907" y="7330440"/>
                  </a:lnTo>
                  <a:lnTo>
                    <a:pt x="23164" y="7330440"/>
                  </a:lnTo>
                  <a:lnTo>
                    <a:pt x="20726" y="7330694"/>
                  </a:lnTo>
                  <a:lnTo>
                    <a:pt x="17983" y="7330694"/>
                  </a:lnTo>
                  <a:lnTo>
                    <a:pt x="15544" y="7330694"/>
                  </a:lnTo>
                  <a:lnTo>
                    <a:pt x="12801" y="7330694"/>
                  </a:lnTo>
                  <a:lnTo>
                    <a:pt x="10363" y="7330440"/>
                  </a:lnTo>
                  <a:lnTo>
                    <a:pt x="7619" y="7330440"/>
                  </a:lnTo>
                  <a:lnTo>
                    <a:pt x="5181" y="7329805"/>
                  </a:lnTo>
                  <a:lnTo>
                    <a:pt x="2438" y="7329551"/>
                  </a:lnTo>
                  <a:lnTo>
                    <a:pt x="0" y="7329170"/>
                  </a:lnTo>
                  <a:lnTo>
                    <a:pt x="304" y="7362444"/>
                  </a:lnTo>
                </a:path>
                <a:path w="6883400" h="10017125">
                  <a:moveTo>
                    <a:pt x="85343" y="7234428"/>
                  </a:moveTo>
                  <a:lnTo>
                    <a:pt x="85343" y="7362444"/>
                  </a:lnTo>
                </a:path>
                <a:path w="6883400" h="10017125">
                  <a:moveTo>
                    <a:pt x="304" y="7362444"/>
                  </a:moveTo>
                  <a:lnTo>
                    <a:pt x="0" y="7396226"/>
                  </a:lnTo>
                  <a:lnTo>
                    <a:pt x="2438" y="7395336"/>
                  </a:lnTo>
                  <a:lnTo>
                    <a:pt x="4876" y="7394702"/>
                  </a:lnTo>
                  <a:lnTo>
                    <a:pt x="7619" y="7394448"/>
                  </a:lnTo>
                  <a:lnTo>
                    <a:pt x="10058" y="7393813"/>
                  </a:lnTo>
                  <a:lnTo>
                    <a:pt x="12496" y="7393559"/>
                  </a:lnTo>
                  <a:lnTo>
                    <a:pt x="15239" y="7393559"/>
                  </a:lnTo>
                  <a:lnTo>
                    <a:pt x="17678" y="7393178"/>
                  </a:lnTo>
                  <a:lnTo>
                    <a:pt x="20421" y="7393178"/>
                  </a:lnTo>
                  <a:lnTo>
                    <a:pt x="22859" y="7393559"/>
                  </a:lnTo>
                  <a:lnTo>
                    <a:pt x="25603" y="7393559"/>
                  </a:lnTo>
                  <a:lnTo>
                    <a:pt x="28041" y="7394067"/>
                  </a:lnTo>
                  <a:lnTo>
                    <a:pt x="30784" y="7394448"/>
                  </a:lnTo>
                  <a:lnTo>
                    <a:pt x="33223" y="7395083"/>
                  </a:lnTo>
                  <a:lnTo>
                    <a:pt x="35661" y="7395591"/>
                  </a:lnTo>
                  <a:lnTo>
                    <a:pt x="38100" y="7396226"/>
                  </a:lnTo>
                  <a:lnTo>
                    <a:pt x="40233" y="7397115"/>
                  </a:lnTo>
                  <a:lnTo>
                    <a:pt x="42671" y="7398131"/>
                  </a:lnTo>
                  <a:lnTo>
                    <a:pt x="44805" y="7399274"/>
                  </a:lnTo>
                  <a:lnTo>
                    <a:pt x="46939" y="7400544"/>
                  </a:lnTo>
                  <a:lnTo>
                    <a:pt x="49072" y="7401686"/>
                  </a:lnTo>
                  <a:lnTo>
                    <a:pt x="50901" y="7403211"/>
                  </a:lnTo>
                  <a:lnTo>
                    <a:pt x="52730" y="7404734"/>
                  </a:lnTo>
                  <a:lnTo>
                    <a:pt x="54559" y="7406259"/>
                  </a:lnTo>
                  <a:lnTo>
                    <a:pt x="56083" y="7408164"/>
                  </a:lnTo>
                  <a:lnTo>
                    <a:pt x="57302" y="7409942"/>
                  </a:lnTo>
                  <a:lnTo>
                    <a:pt x="58826" y="7411847"/>
                  </a:lnTo>
                  <a:lnTo>
                    <a:pt x="59740" y="7413879"/>
                  </a:lnTo>
                  <a:lnTo>
                    <a:pt x="60959" y="7416038"/>
                  </a:lnTo>
                  <a:lnTo>
                    <a:pt x="61569" y="7418451"/>
                  </a:lnTo>
                  <a:lnTo>
                    <a:pt x="62179" y="7420609"/>
                  </a:lnTo>
                  <a:lnTo>
                    <a:pt x="62788" y="7423404"/>
                  </a:lnTo>
                  <a:lnTo>
                    <a:pt x="63093" y="7426071"/>
                  </a:lnTo>
                  <a:lnTo>
                    <a:pt x="62788" y="7428865"/>
                  </a:lnTo>
                  <a:lnTo>
                    <a:pt x="62179" y="7431278"/>
                  </a:lnTo>
                  <a:lnTo>
                    <a:pt x="61569" y="7434072"/>
                  </a:lnTo>
                  <a:lnTo>
                    <a:pt x="55778" y="7444359"/>
                  </a:lnTo>
                  <a:lnTo>
                    <a:pt x="54254" y="7446264"/>
                  </a:lnTo>
                  <a:lnTo>
                    <a:pt x="52730" y="7447788"/>
                  </a:lnTo>
                  <a:lnTo>
                    <a:pt x="50901" y="7449311"/>
                  </a:lnTo>
                  <a:lnTo>
                    <a:pt x="49072" y="7450455"/>
                  </a:lnTo>
                  <a:lnTo>
                    <a:pt x="46939" y="7451979"/>
                  </a:lnTo>
                  <a:lnTo>
                    <a:pt x="44805" y="7452995"/>
                  </a:lnTo>
                  <a:lnTo>
                    <a:pt x="42671" y="7454138"/>
                  </a:lnTo>
                  <a:lnTo>
                    <a:pt x="40538" y="7455027"/>
                  </a:lnTo>
                  <a:lnTo>
                    <a:pt x="38100" y="7455661"/>
                  </a:lnTo>
                  <a:lnTo>
                    <a:pt x="35966" y="7456551"/>
                  </a:lnTo>
                  <a:lnTo>
                    <a:pt x="33223" y="7457186"/>
                  </a:lnTo>
                  <a:lnTo>
                    <a:pt x="31089" y="7457567"/>
                  </a:lnTo>
                  <a:lnTo>
                    <a:pt x="28346" y="7458075"/>
                  </a:lnTo>
                  <a:lnTo>
                    <a:pt x="25907" y="7458456"/>
                  </a:lnTo>
                  <a:lnTo>
                    <a:pt x="23164" y="7458456"/>
                  </a:lnTo>
                  <a:lnTo>
                    <a:pt x="20726" y="7458709"/>
                  </a:lnTo>
                  <a:lnTo>
                    <a:pt x="17983" y="7458709"/>
                  </a:lnTo>
                  <a:lnTo>
                    <a:pt x="15544" y="7458709"/>
                  </a:lnTo>
                  <a:lnTo>
                    <a:pt x="12801" y="7458709"/>
                  </a:lnTo>
                  <a:lnTo>
                    <a:pt x="10363" y="7458456"/>
                  </a:lnTo>
                  <a:lnTo>
                    <a:pt x="7619" y="7458456"/>
                  </a:lnTo>
                  <a:lnTo>
                    <a:pt x="5181" y="7458075"/>
                  </a:lnTo>
                  <a:lnTo>
                    <a:pt x="2438" y="7457821"/>
                  </a:lnTo>
                  <a:lnTo>
                    <a:pt x="0" y="7457186"/>
                  </a:lnTo>
                  <a:lnTo>
                    <a:pt x="304" y="7490459"/>
                  </a:lnTo>
                </a:path>
                <a:path w="6883400" h="10017125">
                  <a:moveTo>
                    <a:pt x="85343" y="7362444"/>
                  </a:moveTo>
                  <a:lnTo>
                    <a:pt x="85343" y="7490459"/>
                  </a:lnTo>
                </a:path>
                <a:path w="6883400" h="10017125">
                  <a:moveTo>
                    <a:pt x="304" y="7490459"/>
                  </a:moveTo>
                  <a:lnTo>
                    <a:pt x="0" y="7524242"/>
                  </a:lnTo>
                  <a:lnTo>
                    <a:pt x="2438" y="7523607"/>
                  </a:lnTo>
                  <a:lnTo>
                    <a:pt x="4876" y="7522718"/>
                  </a:lnTo>
                  <a:lnTo>
                    <a:pt x="7619" y="7522464"/>
                  </a:lnTo>
                  <a:lnTo>
                    <a:pt x="10058" y="7521829"/>
                  </a:lnTo>
                  <a:lnTo>
                    <a:pt x="12496" y="7521575"/>
                  </a:lnTo>
                  <a:lnTo>
                    <a:pt x="25603" y="7521575"/>
                  </a:lnTo>
                  <a:lnTo>
                    <a:pt x="28041" y="7522083"/>
                  </a:lnTo>
                  <a:lnTo>
                    <a:pt x="30784" y="7522464"/>
                  </a:lnTo>
                  <a:lnTo>
                    <a:pt x="33223" y="7523099"/>
                  </a:lnTo>
                  <a:lnTo>
                    <a:pt x="35661" y="7523607"/>
                  </a:lnTo>
                  <a:lnTo>
                    <a:pt x="46939" y="7528559"/>
                  </a:lnTo>
                  <a:lnTo>
                    <a:pt x="49072" y="7529703"/>
                  </a:lnTo>
                  <a:lnTo>
                    <a:pt x="50901" y="7531227"/>
                  </a:lnTo>
                  <a:lnTo>
                    <a:pt x="52730" y="7532751"/>
                  </a:lnTo>
                  <a:lnTo>
                    <a:pt x="54559" y="7534275"/>
                  </a:lnTo>
                  <a:lnTo>
                    <a:pt x="56083" y="7536180"/>
                  </a:lnTo>
                  <a:lnTo>
                    <a:pt x="57302" y="7537958"/>
                  </a:lnTo>
                  <a:lnTo>
                    <a:pt x="58826" y="7539863"/>
                  </a:lnTo>
                  <a:lnTo>
                    <a:pt x="59740" y="7541895"/>
                  </a:lnTo>
                  <a:lnTo>
                    <a:pt x="60959" y="7544054"/>
                  </a:lnTo>
                  <a:lnTo>
                    <a:pt x="61569" y="7546467"/>
                  </a:lnTo>
                  <a:lnTo>
                    <a:pt x="62179" y="7549007"/>
                  </a:lnTo>
                  <a:lnTo>
                    <a:pt x="62788" y="7551420"/>
                  </a:lnTo>
                  <a:lnTo>
                    <a:pt x="63093" y="7554086"/>
                  </a:lnTo>
                  <a:lnTo>
                    <a:pt x="62788" y="7556881"/>
                  </a:lnTo>
                  <a:lnTo>
                    <a:pt x="62179" y="7559294"/>
                  </a:lnTo>
                  <a:lnTo>
                    <a:pt x="54254" y="7574280"/>
                  </a:lnTo>
                  <a:lnTo>
                    <a:pt x="52730" y="7575804"/>
                  </a:lnTo>
                  <a:lnTo>
                    <a:pt x="50901" y="7577328"/>
                  </a:lnTo>
                  <a:lnTo>
                    <a:pt x="49072" y="7578852"/>
                  </a:lnTo>
                  <a:lnTo>
                    <a:pt x="46939" y="7579995"/>
                  </a:lnTo>
                  <a:lnTo>
                    <a:pt x="44805" y="7581011"/>
                  </a:lnTo>
                  <a:lnTo>
                    <a:pt x="42671" y="7582154"/>
                  </a:lnTo>
                  <a:lnTo>
                    <a:pt x="40538" y="7583043"/>
                  </a:lnTo>
                  <a:lnTo>
                    <a:pt x="38100" y="7583678"/>
                  </a:lnTo>
                  <a:lnTo>
                    <a:pt x="35966" y="7584567"/>
                  </a:lnTo>
                  <a:lnTo>
                    <a:pt x="33223" y="7585202"/>
                  </a:lnTo>
                  <a:lnTo>
                    <a:pt x="31089" y="7585583"/>
                  </a:lnTo>
                  <a:lnTo>
                    <a:pt x="28346" y="7586091"/>
                  </a:lnTo>
                  <a:lnTo>
                    <a:pt x="25907" y="7586472"/>
                  </a:lnTo>
                  <a:lnTo>
                    <a:pt x="23164" y="7586726"/>
                  </a:lnTo>
                  <a:lnTo>
                    <a:pt x="20726" y="7586726"/>
                  </a:lnTo>
                  <a:lnTo>
                    <a:pt x="17983" y="7587107"/>
                  </a:lnTo>
                  <a:lnTo>
                    <a:pt x="15544" y="7587107"/>
                  </a:lnTo>
                  <a:lnTo>
                    <a:pt x="12801" y="7586726"/>
                  </a:lnTo>
                  <a:lnTo>
                    <a:pt x="10363" y="7586726"/>
                  </a:lnTo>
                  <a:lnTo>
                    <a:pt x="7619" y="7586472"/>
                  </a:lnTo>
                  <a:lnTo>
                    <a:pt x="5181" y="7586091"/>
                  </a:lnTo>
                  <a:lnTo>
                    <a:pt x="2438" y="7585836"/>
                  </a:lnTo>
                  <a:lnTo>
                    <a:pt x="0" y="7585202"/>
                  </a:lnTo>
                  <a:lnTo>
                    <a:pt x="304" y="7618730"/>
                  </a:lnTo>
                </a:path>
                <a:path w="6883400" h="10017125">
                  <a:moveTo>
                    <a:pt x="85343" y="7490459"/>
                  </a:moveTo>
                  <a:lnTo>
                    <a:pt x="85343" y="7618730"/>
                  </a:lnTo>
                </a:path>
                <a:path w="6883400" h="10017125">
                  <a:moveTo>
                    <a:pt x="304" y="7618476"/>
                  </a:moveTo>
                  <a:lnTo>
                    <a:pt x="0" y="7652258"/>
                  </a:lnTo>
                  <a:lnTo>
                    <a:pt x="2438" y="7651623"/>
                  </a:lnTo>
                  <a:lnTo>
                    <a:pt x="4876" y="7650734"/>
                  </a:lnTo>
                  <a:lnTo>
                    <a:pt x="7619" y="7650480"/>
                  </a:lnTo>
                  <a:lnTo>
                    <a:pt x="10058" y="7649845"/>
                  </a:lnTo>
                  <a:lnTo>
                    <a:pt x="12496" y="7649845"/>
                  </a:lnTo>
                  <a:lnTo>
                    <a:pt x="15239" y="7649591"/>
                  </a:lnTo>
                  <a:lnTo>
                    <a:pt x="17678" y="7649591"/>
                  </a:lnTo>
                  <a:lnTo>
                    <a:pt x="20421" y="7649591"/>
                  </a:lnTo>
                  <a:lnTo>
                    <a:pt x="22859" y="7649591"/>
                  </a:lnTo>
                  <a:lnTo>
                    <a:pt x="25603" y="7649845"/>
                  </a:lnTo>
                  <a:lnTo>
                    <a:pt x="28041" y="7650099"/>
                  </a:lnTo>
                  <a:lnTo>
                    <a:pt x="30784" y="7650480"/>
                  </a:lnTo>
                  <a:lnTo>
                    <a:pt x="33223" y="7651115"/>
                  </a:lnTo>
                  <a:lnTo>
                    <a:pt x="35661" y="7651623"/>
                  </a:lnTo>
                  <a:lnTo>
                    <a:pt x="38100" y="7652258"/>
                  </a:lnTo>
                  <a:lnTo>
                    <a:pt x="40233" y="7653147"/>
                  </a:lnTo>
                  <a:lnTo>
                    <a:pt x="42671" y="7654163"/>
                  </a:lnTo>
                  <a:lnTo>
                    <a:pt x="44805" y="7655306"/>
                  </a:lnTo>
                  <a:lnTo>
                    <a:pt x="46939" y="7656576"/>
                  </a:lnTo>
                  <a:lnTo>
                    <a:pt x="49072" y="7657719"/>
                  </a:lnTo>
                  <a:lnTo>
                    <a:pt x="50901" y="7659243"/>
                  </a:lnTo>
                  <a:lnTo>
                    <a:pt x="52730" y="7660767"/>
                  </a:lnTo>
                  <a:lnTo>
                    <a:pt x="54559" y="7662291"/>
                  </a:lnTo>
                  <a:lnTo>
                    <a:pt x="56083" y="7664196"/>
                  </a:lnTo>
                  <a:lnTo>
                    <a:pt x="57302" y="7665974"/>
                  </a:lnTo>
                  <a:lnTo>
                    <a:pt x="58826" y="7667879"/>
                  </a:lnTo>
                  <a:lnTo>
                    <a:pt x="59740" y="7669911"/>
                  </a:lnTo>
                  <a:lnTo>
                    <a:pt x="60959" y="7672070"/>
                  </a:lnTo>
                  <a:lnTo>
                    <a:pt x="61569" y="7674483"/>
                  </a:lnTo>
                  <a:lnTo>
                    <a:pt x="62179" y="7677023"/>
                  </a:lnTo>
                  <a:lnTo>
                    <a:pt x="62788" y="7679436"/>
                  </a:lnTo>
                  <a:lnTo>
                    <a:pt x="63093" y="7682103"/>
                  </a:lnTo>
                  <a:lnTo>
                    <a:pt x="62788" y="7684897"/>
                  </a:lnTo>
                  <a:lnTo>
                    <a:pt x="62179" y="7687691"/>
                  </a:lnTo>
                  <a:lnTo>
                    <a:pt x="54254" y="7702296"/>
                  </a:lnTo>
                  <a:lnTo>
                    <a:pt x="52730" y="7703820"/>
                  </a:lnTo>
                  <a:lnTo>
                    <a:pt x="50901" y="7705344"/>
                  </a:lnTo>
                  <a:lnTo>
                    <a:pt x="49072" y="7706868"/>
                  </a:lnTo>
                  <a:lnTo>
                    <a:pt x="46939" y="7708011"/>
                  </a:lnTo>
                  <a:lnTo>
                    <a:pt x="44805" y="7709281"/>
                  </a:lnTo>
                  <a:lnTo>
                    <a:pt x="42671" y="7710170"/>
                  </a:lnTo>
                  <a:lnTo>
                    <a:pt x="40538" y="7711059"/>
                  </a:lnTo>
                  <a:lnTo>
                    <a:pt x="38100" y="7711694"/>
                  </a:lnTo>
                  <a:lnTo>
                    <a:pt x="35966" y="7712583"/>
                  </a:lnTo>
                  <a:lnTo>
                    <a:pt x="33223" y="7713218"/>
                  </a:lnTo>
                  <a:lnTo>
                    <a:pt x="31089" y="7713599"/>
                  </a:lnTo>
                  <a:lnTo>
                    <a:pt x="28346" y="7714107"/>
                  </a:lnTo>
                  <a:lnTo>
                    <a:pt x="25907" y="7714488"/>
                  </a:lnTo>
                  <a:lnTo>
                    <a:pt x="23164" y="7714742"/>
                  </a:lnTo>
                  <a:lnTo>
                    <a:pt x="20726" y="7714742"/>
                  </a:lnTo>
                  <a:lnTo>
                    <a:pt x="17983" y="7715123"/>
                  </a:lnTo>
                  <a:lnTo>
                    <a:pt x="15544" y="7715123"/>
                  </a:lnTo>
                  <a:lnTo>
                    <a:pt x="12801" y="7714742"/>
                  </a:lnTo>
                  <a:lnTo>
                    <a:pt x="10363" y="7714742"/>
                  </a:lnTo>
                  <a:lnTo>
                    <a:pt x="7619" y="7714488"/>
                  </a:lnTo>
                  <a:lnTo>
                    <a:pt x="5181" y="7714107"/>
                  </a:lnTo>
                  <a:lnTo>
                    <a:pt x="2438" y="7713853"/>
                  </a:lnTo>
                  <a:lnTo>
                    <a:pt x="0" y="7713218"/>
                  </a:lnTo>
                  <a:lnTo>
                    <a:pt x="304" y="7746746"/>
                  </a:lnTo>
                </a:path>
                <a:path w="6883400" h="10017125">
                  <a:moveTo>
                    <a:pt x="85343" y="7618476"/>
                  </a:moveTo>
                  <a:lnTo>
                    <a:pt x="85343" y="7746746"/>
                  </a:lnTo>
                </a:path>
                <a:path w="6883400" h="10017125">
                  <a:moveTo>
                    <a:pt x="304" y="7746746"/>
                  </a:moveTo>
                  <a:lnTo>
                    <a:pt x="0" y="7780274"/>
                  </a:lnTo>
                  <a:lnTo>
                    <a:pt x="2438" y="7779639"/>
                  </a:lnTo>
                  <a:lnTo>
                    <a:pt x="4876" y="7778750"/>
                  </a:lnTo>
                  <a:lnTo>
                    <a:pt x="7619" y="7778496"/>
                  </a:lnTo>
                  <a:lnTo>
                    <a:pt x="10058" y="7778115"/>
                  </a:lnTo>
                  <a:lnTo>
                    <a:pt x="12496" y="7777861"/>
                  </a:lnTo>
                  <a:lnTo>
                    <a:pt x="15239" y="7777607"/>
                  </a:lnTo>
                  <a:lnTo>
                    <a:pt x="17678" y="7777607"/>
                  </a:lnTo>
                  <a:lnTo>
                    <a:pt x="20421" y="7777607"/>
                  </a:lnTo>
                  <a:lnTo>
                    <a:pt x="22859" y="7777607"/>
                  </a:lnTo>
                  <a:lnTo>
                    <a:pt x="25603" y="7777861"/>
                  </a:lnTo>
                  <a:lnTo>
                    <a:pt x="28041" y="7778115"/>
                  </a:lnTo>
                  <a:lnTo>
                    <a:pt x="30784" y="7778496"/>
                  </a:lnTo>
                  <a:lnTo>
                    <a:pt x="33223" y="7779131"/>
                  </a:lnTo>
                  <a:lnTo>
                    <a:pt x="35661" y="7779639"/>
                  </a:lnTo>
                  <a:lnTo>
                    <a:pt x="38100" y="7780655"/>
                  </a:lnTo>
                  <a:lnTo>
                    <a:pt x="40233" y="7781163"/>
                  </a:lnTo>
                  <a:lnTo>
                    <a:pt x="42671" y="7782433"/>
                  </a:lnTo>
                  <a:lnTo>
                    <a:pt x="44805" y="7783322"/>
                  </a:lnTo>
                  <a:lnTo>
                    <a:pt x="46939" y="7784592"/>
                  </a:lnTo>
                  <a:lnTo>
                    <a:pt x="49072" y="7785734"/>
                  </a:lnTo>
                  <a:lnTo>
                    <a:pt x="50901" y="7787259"/>
                  </a:lnTo>
                  <a:lnTo>
                    <a:pt x="52730" y="7788783"/>
                  </a:lnTo>
                  <a:lnTo>
                    <a:pt x="54559" y="7790307"/>
                  </a:lnTo>
                  <a:lnTo>
                    <a:pt x="56083" y="7792211"/>
                  </a:lnTo>
                  <a:lnTo>
                    <a:pt x="57302" y="7793990"/>
                  </a:lnTo>
                  <a:lnTo>
                    <a:pt x="58826" y="7796149"/>
                  </a:lnTo>
                  <a:lnTo>
                    <a:pt x="59740" y="7797927"/>
                  </a:lnTo>
                  <a:lnTo>
                    <a:pt x="60959" y="7800467"/>
                  </a:lnTo>
                  <a:lnTo>
                    <a:pt x="61569" y="7802499"/>
                  </a:lnTo>
                  <a:lnTo>
                    <a:pt x="62179" y="7805039"/>
                  </a:lnTo>
                  <a:lnTo>
                    <a:pt x="62788" y="7807452"/>
                  </a:lnTo>
                  <a:lnTo>
                    <a:pt x="63093" y="7810119"/>
                  </a:lnTo>
                  <a:lnTo>
                    <a:pt x="62788" y="7812913"/>
                  </a:lnTo>
                  <a:lnTo>
                    <a:pt x="62179" y="7815707"/>
                  </a:lnTo>
                  <a:lnTo>
                    <a:pt x="54254" y="7830311"/>
                  </a:lnTo>
                  <a:lnTo>
                    <a:pt x="52730" y="7832090"/>
                  </a:lnTo>
                  <a:lnTo>
                    <a:pt x="50901" y="7833359"/>
                  </a:lnTo>
                  <a:lnTo>
                    <a:pt x="49072" y="7834884"/>
                  </a:lnTo>
                  <a:lnTo>
                    <a:pt x="46939" y="7836027"/>
                  </a:lnTo>
                  <a:lnTo>
                    <a:pt x="44805" y="7837297"/>
                  </a:lnTo>
                  <a:lnTo>
                    <a:pt x="42671" y="7838186"/>
                  </a:lnTo>
                  <a:lnTo>
                    <a:pt x="40538" y="7839075"/>
                  </a:lnTo>
                  <a:lnTo>
                    <a:pt x="38100" y="7840091"/>
                  </a:lnTo>
                  <a:lnTo>
                    <a:pt x="35966" y="7840599"/>
                  </a:lnTo>
                  <a:lnTo>
                    <a:pt x="33223" y="7841234"/>
                  </a:lnTo>
                  <a:lnTo>
                    <a:pt x="31089" y="7841869"/>
                  </a:lnTo>
                  <a:lnTo>
                    <a:pt x="28346" y="7842123"/>
                  </a:lnTo>
                  <a:lnTo>
                    <a:pt x="25907" y="7842504"/>
                  </a:lnTo>
                  <a:lnTo>
                    <a:pt x="23164" y="7842758"/>
                  </a:lnTo>
                  <a:lnTo>
                    <a:pt x="20726" y="7842758"/>
                  </a:lnTo>
                  <a:lnTo>
                    <a:pt x="17983" y="7843139"/>
                  </a:lnTo>
                  <a:lnTo>
                    <a:pt x="15544" y="7843139"/>
                  </a:lnTo>
                  <a:lnTo>
                    <a:pt x="12801" y="7842758"/>
                  </a:lnTo>
                  <a:lnTo>
                    <a:pt x="10363" y="7842758"/>
                  </a:lnTo>
                  <a:lnTo>
                    <a:pt x="7619" y="7842504"/>
                  </a:lnTo>
                  <a:lnTo>
                    <a:pt x="5181" y="7842123"/>
                  </a:lnTo>
                  <a:lnTo>
                    <a:pt x="2438" y="7841869"/>
                  </a:lnTo>
                  <a:lnTo>
                    <a:pt x="0" y="7841234"/>
                  </a:lnTo>
                  <a:lnTo>
                    <a:pt x="304" y="7874761"/>
                  </a:lnTo>
                </a:path>
                <a:path w="6883400" h="10017125">
                  <a:moveTo>
                    <a:pt x="85343" y="7746746"/>
                  </a:moveTo>
                  <a:lnTo>
                    <a:pt x="85343" y="7874761"/>
                  </a:lnTo>
                </a:path>
                <a:path w="6883400" h="10017125">
                  <a:moveTo>
                    <a:pt x="304" y="7874761"/>
                  </a:moveTo>
                  <a:lnTo>
                    <a:pt x="0" y="7908290"/>
                  </a:lnTo>
                  <a:lnTo>
                    <a:pt x="2438" y="7907655"/>
                  </a:lnTo>
                  <a:lnTo>
                    <a:pt x="4876" y="7907147"/>
                  </a:lnTo>
                  <a:lnTo>
                    <a:pt x="7619" y="7906511"/>
                  </a:lnTo>
                  <a:lnTo>
                    <a:pt x="10058" y="7906131"/>
                  </a:lnTo>
                  <a:lnTo>
                    <a:pt x="12496" y="7905877"/>
                  </a:lnTo>
                  <a:lnTo>
                    <a:pt x="15239" y="7905623"/>
                  </a:lnTo>
                  <a:lnTo>
                    <a:pt x="17678" y="7905623"/>
                  </a:lnTo>
                  <a:lnTo>
                    <a:pt x="20421" y="7905623"/>
                  </a:lnTo>
                  <a:lnTo>
                    <a:pt x="22859" y="7905623"/>
                  </a:lnTo>
                  <a:lnTo>
                    <a:pt x="25603" y="7905877"/>
                  </a:lnTo>
                  <a:lnTo>
                    <a:pt x="28041" y="7906131"/>
                  </a:lnTo>
                  <a:lnTo>
                    <a:pt x="30784" y="7906511"/>
                  </a:lnTo>
                  <a:lnTo>
                    <a:pt x="33223" y="7907147"/>
                  </a:lnTo>
                  <a:lnTo>
                    <a:pt x="35661" y="7907655"/>
                  </a:lnTo>
                  <a:lnTo>
                    <a:pt x="38100" y="7908671"/>
                  </a:lnTo>
                  <a:lnTo>
                    <a:pt x="40233" y="7909559"/>
                  </a:lnTo>
                  <a:lnTo>
                    <a:pt x="42671" y="7910449"/>
                  </a:lnTo>
                  <a:lnTo>
                    <a:pt x="44805" y="7911338"/>
                  </a:lnTo>
                  <a:lnTo>
                    <a:pt x="46939" y="7912608"/>
                  </a:lnTo>
                  <a:lnTo>
                    <a:pt x="49072" y="7913751"/>
                  </a:lnTo>
                  <a:lnTo>
                    <a:pt x="50901" y="7915275"/>
                  </a:lnTo>
                  <a:lnTo>
                    <a:pt x="52730" y="7916799"/>
                  </a:lnTo>
                  <a:lnTo>
                    <a:pt x="54559" y="7918323"/>
                  </a:lnTo>
                  <a:lnTo>
                    <a:pt x="56083" y="7920228"/>
                  </a:lnTo>
                  <a:lnTo>
                    <a:pt x="57302" y="7922006"/>
                  </a:lnTo>
                  <a:lnTo>
                    <a:pt x="58826" y="7924165"/>
                  </a:lnTo>
                  <a:lnTo>
                    <a:pt x="59740" y="7925943"/>
                  </a:lnTo>
                  <a:lnTo>
                    <a:pt x="60959" y="7928483"/>
                  </a:lnTo>
                  <a:lnTo>
                    <a:pt x="61569" y="7930515"/>
                  </a:lnTo>
                  <a:lnTo>
                    <a:pt x="62179" y="7933055"/>
                  </a:lnTo>
                  <a:lnTo>
                    <a:pt x="62788" y="7935468"/>
                  </a:lnTo>
                  <a:lnTo>
                    <a:pt x="63093" y="7938134"/>
                  </a:lnTo>
                  <a:lnTo>
                    <a:pt x="62788" y="7940929"/>
                  </a:lnTo>
                  <a:lnTo>
                    <a:pt x="62179" y="7943723"/>
                  </a:lnTo>
                  <a:lnTo>
                    <a:pt x="54254" y="7958328"/>
                  </a:lnTo>
                  <a:lnTo>
                    <a:pt x="52730" y="7960106"/>
                  </a:lnTo>
                  <a:lnTo>
                    <a:pt x="50901" y="7961376"/>
                  </a:lnTo>
                  <a:lnTo>
                    <a:pt x="49072" y="7962900"/>
                  </a:lnTo>
                  <a:lnTo>
                    <a:pt x="46939" y="7964043"/>
                  </a:lnTo>
                  <a:lnTo>
                    <a:pt x="44805" y="7965313"/>
                  </a:lnTo>
                  <a:lnTo>
                    <a:pt x="42671" y="7966202"/>
                  </a:lnTo>
                  <a:lnTo>
                    <a:pt x="40538" y="7967091"/>
                  </a:lnTo>
                  <a:lnTo>
                    <a:pt x="38100" y="7968107"/>
                  </a:lnTo>
                  <a:lnTo>
                    <a:pt x="35966" y="7968615"/>
                  </a:lnTo>
                  <a:lnTo>
                    <a:pt x="33223" y="7969250"/>
                  </a:lnTo>
                  <a:lnTo>
                    <a:pt x="31089" y="7969884"/>
                  </a:lnTo>
                  <a:lnTo>
                    <a:pt x="28346" y="7970139"/>
                  </a:lnTo>
                  <a:lnTo>
                    <a:pt x="25907" y="7970520"/>
                  </a:lnTo>
                  <a:lnTo>
                    <a:pt x="23164" y="7970774"/>
                  </a:lnTo>
                  <a:lnTo>
                    <a:pt x="20726" y="7970774"/>
                  </a:lnTo>
                  <a:lnTo>
                    <a:pt x="17983" y="7971155"/>
                  </a:lnTo>
                  <a:lnTo>
                    <a:pt x="15544" y="7971155"/>
                  </a:lnTo>
                  <a:lnTo>
                    <a:pt x="12801" y="7970774"/>
                  </a:lnTo>
                  <a:lnTo>
                    <a:pt x="10363" y="7970774"/>
                  </a:lnTo>
                  <a:lnTo>
                    <a:pt x="7619" y="7970520"/>
                  </a:lnTo>
                  <a:lnTo>
                    <a:pt x="5181" y="7970139"/>
                  </a:lnTo>
                  <a:lnTo>
                    <a:pt x="2438" y="7969884"/>
                  </a:lnTo>
                  <a:lnTo>
                    <a:pt x="0" y="7969250"/>
                  </a:lnTo>
                  <a:lnTo>
                    <a:pt x="304" y="8002778"/>
                  </a:lnTo>
                </a:path>
                <a:path w="6883400" h="10017125">
                  <a:moveTo>
                    <a:pt x="85343" y="7874761"/>
                  </a:moveTo>
                  <a:lnTo>
                    <a:pt x="85343" y="8002778"/>
                  </a:lnTo>
                </a:path>
                <a:path w="6883400" h="10017125">
                  <a:moveTo>
                    <a:pt x="304" y="8002778"/>
                  </a:moveTo>
                  <a:lnTo>
                    <a:pt x="0" y="8036306"/>
                  </a:lnTo>
                  <a:lnTo>
                    <a:pt x="2438" y="8035671"/>
                  </a:lnTo>
                  <a:lnTo>
                    <a:pt x="4876" y="8035163"/>
                  </a:lnTo>
                  <a:lnTo>
                    <a:pt x="7619" y="8034528"/>
                  </a:lnTo>
                  <a:lnTo>
                    <a:pt x="10058" y="8034147"/>
                  </a:lnTo>
                  <a:lnTo>
                    <a:pt x="12496" y="8033893"/>
                  </a:lnTo>
                  <a:lnTo>
                    <a:pt x="15239" y="8033639"/>
                  </a:lnTo>
                  <a:lnTo>
                    <a:pt x="17678" y="8033639"/>
                  </a:lnTo>
                  <a:lnTo>
                    <a:pt x="20421" y="8033639"/>
                  </a:lnTo>
                  <a:lnTo>
                    <a:pt x="22859" y="8033639"/>
                  </a:lnTo>
                  <a:lnTo>
                    <a:pt x="25603" y="8033893"/>
                  </a:lnTo>
                  <a:lnTo>
                    <a:pt x="28041" y="8034147"/>
                  </a:lnTo>
                  <a:lnTo>
                    <a:pt x="30784" y="8034528"/>
                  </a:lnTo>
                  <a:lnTo>
                    <a:pt x="33223" y="8035163"/>
                  </a:lnTo>
                  <a:lnTo>
                    <a:pt x="35661" y="8036052"/>
                  </a:lnTo>
                  <a:lnTo>
                    <a:pt x="38100" y="8036686"/>
                  </a:lnTo>
                  <a:lnTo>
                    <a:pt x="40233" y="8037576"/>
                  </a:lnTo>
                  <a:lnTo>
                    <a:pt x="42671" y="8038465"/>
                  </a:lnTo>
                  <a:lnTo>
                    <a:pt x="44805" y="8039354"/>
                  </a:lnTo>
                  <a:lnTo>
                    <a:pt x="46939" y="8040624"/>
                  </a:lnTo>
                  <a:lnTo>
                    <a:pt x="49072" y="8042148"/>
                  </a:lnTo>
                  <a:lnTo>
                    <a:pt x="50901" y="8043291"/>
                  </a:lnTo>
                  <a:lnTo>
                    <a:pt x="52730" y="8044815"/>
                  </a:lnTo>
                  <a:lnTo>
                    <a:pt x="54559" y="8046339"/>
                  </a:lnTo>
                  <a:lnTo>
                    <a:pt x="56083" y="8048244"/>
                  </a:lnTo>
                  <a:lnTo>
                    <a:pt x="57302" y="8050022"/>
                  </a:lnTo>
                  <a:lnTo>
                    <a:pt x="58826" y="8052181"/>
                  </a:lnTo>
                  <a:lnTo>
                    <a:pt x="59740" y="8054340"/>
                  </a:lnTo>
                  <a:lnTo>
                    <a:pt x="63093" y="8066151"/>
                  </a:lnTo>
                  <a:lnTo>
                    <a:pt x="54254" y="8086344"/>
                  </a:lnTo>
                  <a:lnTo>
                    <a:pt x="52730" y="8088122"/>
                  </a:lnTo>
                  <a:lnTo>
                    <a:pt x="50901" y="8089646"/>
                  </a:lnTo>
                  <a:lnTo>
                    <a:pt x="49072" y="8090916"/>
                  </a:lnTo>
                  <a:lnTo>
                    <a:pt x="46939" y="8092059"/>
                  </a:lnTo>
                  <a:lnTo>
                    <a:pt x="44805" y="8093329"/>
                  </a:lnTo>
                  <a:lnTo>
                    <a:pt x="33223" y="8097266"/>
                  </a:lnTo>
                  <a:lnTo>
                    <a:pt x="31089" y="8097901"/>
                  </a:lnTo>
                  <a:lnTo>
                    <a:pt x="28346" y="8098155"/>
                  </a:lnTo>
                  <a:lnTo>
                    <a:pt x="25907" y="8098536"/>
                  </a:lnTo>
                  <a:lnTo>
                    <a:pt x="23164" y="8098790"/>
                  </a:lnTo>
                  <a:lnTo>
                    <a:pt x="20726" y="8099171"/>
                  </a:lnTo>
                  <a:lnTo>
                    <a:pt x="17983" y="8099171"/>
                  </a:lnTo>
                  <a:lnTo>
                    <a:pt x="15544" y="8099171"/>
                  </a:lnTo>
                  <a:lnTo>
                    <a:pt x="12801" y="8099171"/>
                  </a:lnTo>
                  <a:lnTo>
                    <a:pt x="10363" y="8098790"/>
                  </a:lnTo>
                  <a:lnTo>
                    <a:pt x="7619" y="8098536"/>
                  </a:lnTo>
                  <a:lnTo>
                    <a:pt x="5181" y="8098155"/>
                  </a:lnTo>
                  <a:lnTo>
                    <a:pt x="2438" y="8097901"/>
                  </a:lnTo>
                  <a:lnTo>
                    <a:pt x="0" y="8097647"/>
                  </a:lnTo>
                  <a:lnTo>
                    <a:pt x="304" y="8130794"/>
                  </a:lnTo>
                </a:path>
                <a:path w="6883400" h="10017125">
                  <a:moveTo>
                    <a:pt x="85343" y="8002778"/>
                  </a:moveTo>
                  <a:lnTo>
                    <a:pt x="85343" y="8130794"/>
                  </a:lnTo>
                </a:path>
                <a:path w="6883400" h="10017125">
                  <a:moveTo>
                    <a:pt x="304" y="8130794"/>
                  </a:moveTo>
                  <a:lnTo>
                    <a:pt x="0" y="8164322"/>
                  </a:lnTo>
                  <a:lnTo>
                    <a:pt x="2438" y="8163686"/>
                  </a:lnTo>
                  <a:lnTo>
                    <a:pt x="4876" y="8163179"/>
                  </a:lnTo>
                  <a:lnTo>
                    <a:pt x="7619" y="8162544"/>
                  </a:lnTo>
                  <a:lnTo>
                    <a:pt x="10058" y="8162163"/>
                  </a:lnTo>
                  <a:lnTo>
                    <a:pt x="12496" y="8161909"/>
                  </a:lnTo>
                  <a:lnTo>
                    <a:pt x="15239" y="8161655"/>
                  </a:lnTo>
                  <a:lnTo>
                    <a:pt x="17678" y="8161655"/>
                  </a:lnTo>
                  <a:lnTo>
                    <a:pt x="20421" y="8161655"/>
                  </a:lnTo>
                  <a:lnTo>
                    <a:pt x="22859" y="8161655"/>
                  </a:lnTo>
                  <a:lnTo>
                    <a:pt x="25603" y="8161909"/>
                  </a:lnTo>
                  <a:lnTo>
                    <a:pt x="28041" y="8162163"/>
                  </a:lnTo>
                  <a:lnTo>
                    <a:pt x="30784" y="8162798"/>
                  </a:lnTo>
                  <a:lnTo>
                    <a:pt x="33223" y="8163179"/>
                  </a:lnTo>
                  <a:lnTo>
                    <a:pt x="35661" y="8164068"/>
                  </a:lnTo>
                  <a:lnTo>
                    <a:pt x="38100" y="8164703"/>
                  </a:lnTo>
                  <a:lnTo>
                    <a:pt x="40233" y="8165592"/>
                  </a:lnTo>
                  <a:lnTo>
                    <a:pt x="42671" y="8166481"/>
                  </a:lnTo>
                  <a:lnTo>
                    <a:pt x="44805" y="8167370"/>
                  </a:lnTo>
                  <a:lnTo>
                    <a:pt x="46939" y="8168894"/>
                  </a:lnTo>
                  <a:lnTo>
                    <a:pt x="49072" y="8170164"/>
                  </a:lnTo>
                  <a:lnTo>
                    <a:pt x="50901" y="8171307"/>
                  </a:lnTo>
                  <a:lnTo>
                    <a:pt x="52730" y="8172831"/>
                  </a:lnTo>
                  <a:lnTo>
                    <a:pt x="54559" y="8174736"/>
                  </a:lnTo>
                  <a:lnTo>
                    <a:pt x="56083" y="8176259"/>
                  </a:lnTo>
                  <a:lnTo>
                    <a:pt x="57302" y="8178038"/>
                  </a:lnTo>
                  <a:lnTo>
                    <a:pt x="58826" y="8180197"/>
                  </a:lnTo>
                  <a:lnTo>
                    <a:pt x="59740" y="8182356"/>
                  </a:lnTo>
                  <a:lnTo>
                    <a:pt x="60959" y="8184515"/>
                  </a:lnTo>
                  <a:lnTo>
                    <a:pt x="61569" y="8186928"/>
                  </a:lnTo>
                  <a:lnTo>
                    <a:pt x="62179" y="8189086"/>
                  </a:lnTo>
                  <a:lnTo>
                    <a:pt x="62788" y="8191754"/>
                  </a:lnTo>
                  <a:lnTo>
                    <a:pt x="63093" y="8194167"/>
                  </a:lnTo>
                  <a:lnTo>
                    <a:pt x="46939" y="8220075"/>
                  </a:lnTo>
                  <a:lnTo>
                    <a:pt x="44805" y="8221345"/>
                  </a:lnTo>
                  <a:lnTo>
                    <a:pt x="42671" y="8222234"/>
                  </a:lnTo>
                  <a:lnTo>
                    <a:pt x="40538" y="8223123"/>
                  </a:lnTo>
                  <a:lnTo>
                    <a:pt x="38100" y="8224139"/>
                  </a:lnTo>
                  <a:lnTo>
                    <a:pt x="35966" y="8224647"/>
                  </a:lnTo>
                  <a:lnTo>
                    <a:pt x="33223" y="8225282"/>
                  </a:lnTo>
                  <a:lnTo>
                    <a:pt x="31089" y="8225917"/>
                  </a:lnTo>
                  <a:lnTo>
                    <a:pt x="28346" y="8226552"/>
                  </a:lnTo>
                  <a:lnTo>
                    <a:pt x="25907" y="8226552"/>
                  </a:lnTo>
                  <a:lnTo>
                    <a:pt x="23164" y="8226806"/>
                  </a:lnTo>
                  <a:lnTo>
                    <a:pt x="20726" y="8227186"/>
                  </a:lnTo>
                  <a:lnTo>
                    <a:pt x="17983" y="8227186"/>
                  </a:lnTo>
                  <a:lnTo>
                    <a:pt x="15544" y="8227186"/>
                  </a:lnTo>
                  <a:lnTo>
                    <a:pt x="12801" y="8227186"/>
                  </a:lnTo>
                  <a:lnTo>
                    <a:pt x="10363" y="8226806"/>
                  </a:lnTo>
                  <a:lnTo>
                    <a:pt x="7619" y="8226552"/>
                  </a:lnTo>
                  <a:lnTo>
                    <a:pt x="5181" y="8226171"/>
                  </a:lnTo>
                  <a:lnTo>
                    <a:pt x="2438" y="8225917"/>
                  </a:lnTo>
                  <a:lnTo>
                    <a:pt x="0" y="8225663"/>
                  </a:lnTo>
                  <a:lnTo>
                    <a:pt x="304" y="8258809"/>
                  </a:lnTo>
                </a:path>
                <a:path w="6883400" h="10017125">
                  <a:moveTo>
                    <a:pt x="85343" y="8130794"/>
                  </a:moveTo>
                  <a:lnTo>
                    <a:pt x="85343" y="8258809"/>
                  </a:lnTo>
                </a:path>
                <a:path w="6883400" h="10017125">
                  <a:moveTo>
                    <a:pt x="304" y="8258809"/>
                  </a:moveTo>
                  <a:lnTo>
                    <a:pt x="0" y="8292338"/>
                  </a:lnTo>
                  <a:lnTo>
                    <a:pt x="2438" y="8291703"/>
                  </a:lnTo>
                  <a:lnTo>
                    <a:pt x="4876" y="8291195"/>
                  </a:lnTo>
                  <a:lnTo>
                    <a:pt x="7619" y="8290559"/>
                  </a:lnTo>
                  <a:lnTo>
                    <a:pt x="10058" y="8290179"/>
                  </a:lnTo>
                  <a:lnTo>
                    <a:pt x="12496" y="8289925"/>
                  </a:lnTo>
                  <a:lnTo>
                    <a:pt x="15239" y="8289925"/>
                  </a:lnTo>
                  <a:lnTo>
                    <a:pt x="17678" y="8289671"/>
                  </a:lnTo>
                  <a:lnTo>
                    <a:pt x="20421" y="8289671"/>
                  </a:lnTo>
                  <a:lnTo>
                    <a:pt x="22859" y="8289925"/>
                  </a:lnTo>
                  <a:lnTo>
                    <a:pt x="25603" y="8289925"/>
                  </a:lnTo>
                  <a:lnTo>
                    <a:pt x="28041" y="8290179"/>
                  </a:lnTo>
                  <a:lnTo>
                    <a:pt x="30784" y="8290814"/>
                  </a:lnTo>
                  <a:lnTo>
                    <a:pt x="33223" y="8291449"/>
                  </a:lnTo>
                  <a:lnTo>
                    <a:pt x="35661" y="8292084"/>
                  </a:lnTo>
                  <a:lnTo>
                    <a:pt x="38100" y="8292719"/>
                  </a:lnTo>
                  <a:lnTo>
                    <a:pt x="40233" y="8293608"/>
                  </a:lnTo>
                  <a:lnTo>
                    <a:pt x="42671" y="8294497"/>
                  </a:lnTo>
                  <a:lnTo>
                    <a:pt x="44805" y="8295767"/>
                  </a:lnTo>
                  <a:lnTo>
                    <a:pt x="46939" y="8296909"/>
                  </a:lnTo>
                  <a:lnTo>
                    <a:pt x="49072" y="8298180"/>
                  </a:lnTo>
                  <a:lnTo>
                    <a:pt x="50901" y="8299704"/>
                  </a:lnTo>
                  <a:lnTo>
                    <a:pt x="52730" y="8300847"/>
                  </a:lnTo>
                  <a:lnTo>
                    <a:pt x="54559" y="8302752"/>
                  </a:lnTo>
                  <a:lnTo>
                    <a:pt x="56083" y="8304276"/>
                  </a:lnTo>
                  <a:lnTo>
                    <a:pt x="57302" y="8306054"/>
                  </a:lnTo>
                  <a:lnTo>
                    <a:pt x="58826" y="8308213"/>
                  </a:lnTo>
                  <a:lnTo>
                    <a:pt x="59740" y="8310372"/>
                  </a:lnTo>
                  <a:lnTo>
                    <a:pt x="60959" y="8312531"/>
                  </a:lnTo>
                  <a:lnTo>
                    <a:pt x="61569" y="8314944"/>
                  </a:lnTo>
                  <a:lnTo>
                    <a:pt x="62179" y="8317103"/>
                  </a:lnTo>
                  <a:lnTo>
                    <a:pt x="62788" y="8319770"/>
                  </a:lnTo>
                  <a:lnTo>
                    <a:pt x="63093" y="8322183"/>
                  </a:lnTo>
                  <a:lnTo>
                    <a:pt x="62788" y="8325231"/>
                  </a:lnTo>
                  <a:lnTo>
                    <a:pt x="62179" y="8327771"/>
                  </a:lnTo>
                  <a:lnTo>
                    <a:pt x="46939" y="8348091"/>
                  </a:lnTo>
                  <a:lnTo>
                    <a:pt x="44805" y="8349361"/>
                  </a:lnTo>
                  <a:lnTo>
                    <a:pt x="42671" y="8350250"/>
                  </a:lnTo>
                  <a:lnTo>
                    <a:pt x="40538" y="8351520"/>
                  </a:lnTo>
                  <a:lnTo>
                    <a:pt x="38100" y="8352155"/>
                  </a:lnTo>
                  <a:lnTo>
                    <a:pt x="35966" y="8353044"/>
                  </a:lnTo>
                  <a:lnTo>
                    <a:pt x="33223" y="8353298"/>
                  </a:lnTo>
                  <a:lnTo>
                    <a:pt x="31089" y="8353933"/>
                  </a:lnTo>
                  <a:lnTo>
                    <a:pt x="28346" y="8354568"/>
                  </a:lnTo>
                  <a:lnTo>
                    <a:pt x="25907" y="8354822"/>
                  </a:lnTo>
                  <a:lnTo>
                    <a:pt x="23164" y="8354822"/>
                  </a:lnTo>
                  <a:lnTo>
                    <a:pt x="20726" y="8355203"/>
                  </a:lnTo>
                  <a:lnTo>
                    <a:pt x="17983" y="8355203"/>
                  </a:lnTo>
                  <a:lnTo>
                    <a:pt x="15544" y="8355203"/>
                  </a:lnTo>
                  <a:lnTo>
                    <a:pt x="12801" y="8355203"/>
                  </a:lnTo>
                  <a:lnTo>
                    <a:pt x="10363" y="8354822"/>
                  </a:lnTo>
                  <a:lnTo>
                    <a:pt x="7619" y="8354822"/>
                  </a:lnTo>
                  <a:lnTo>
                    <a:pt x="5181" y="8354186"/>
                  </a:lnTo>
                  <a:lnTo>
                    <a:pt x="2438" y="8353933"/>
                  </a:lnTo>
                  <a:lnTo>
                    <a:pt x="0" y="8353679"/>
                  </a:lnTo>
                  <a:lnTo>
                    <a:pt x="304" y="8386826"/>
                  </a:lnTo>
                </a:path>
                <a:path w="6883400" h="10017125">
                  <a:moveTo>
                    <a:pt x="85343" y="8258809"/>
                  </a:moveTo>
                  <a:lnTo>
                    <a:pt x="85343" y="8386826"/>
                  </a:lnTo>
                </a:path>
                <a:path w="6883400" h="10017125">
                  <a:moveTo>
                    <a:pt x="304" y="8386826"/>
                  </a:moveTo>
                  <a:lnTo>
                    <a:pt x="0" y="8420735"/>
                  </a:lnTo>
                  <a:lnTo>
                    <a:pt x="2438" y="8419719"/>
                  </a:lnTo>
                  <a:lnTo>
                    <a:pt x="4876" y="8419211"/>
                  </a:lnTo>
                  <a:lnTo>
                    <a:pt x="7619" y="8418830"/>
                  </a:lnTo>
                  <a:lnTo>
                    <a:pt x="10058" y="8418195"/>
                  </a:lnTo>
                  <a:lnTo>
                    <a:pt x="12496" y="8417941"/>
                  </a:lnTo>
                  <a:lnTo>
                    <a:pt x="15239" y="8417941"/>
                  </a:lnTo>
                  <a:lnTo>
                    <a:pt x="17678" y="8417687"/>
                  </a:lnTo>
                  <a:lnTo>
                    <a:pt x="20421" y="8417687"/>
                  </a:lnTo>
                  <a:lnTo>
                    <a:pt x="22859" y="8417941"/>
                  </a:lnTo>
                  <a:lnTo>
                    <a:pt x="25603" y="8417941"/>
                  </a:lnTo>
                  <a:lnTo>
                    <a:pt x="28041" y="8418576"/>
                  </a:lnTo>
                  <a:lnTo>
                    <a:pt x="30784" y="8418830"/>
                  </a:lnTo>
                  <a:lnTo>
                    <a:pt x="33223" y="8419465"/>
                  </a:lnTo>
                  <a:lnTo>
                    <a:pt x="35661" y="8420100"/>
                  </a:lnTo>
                  <a:lnTo>
                    <a:pt x="38100" y="8420735"/>
                  </a:lnTo>
                  <a:lnTo>
                    <a:pt x="40233" y="8421624"/>
                  </a:lnTo>
                  <a:lnTo>
                    <a:pt x="42671" y="8422513"/>
                  </a:lnTo>
                  <a:lnTo>
                    <a:pt x="44805" y="8423783"/>
                  </a:lnTo>
                  <a:lnTo>
                    <a:pt x="46939" y="8424926"/>
                  </a:lnTo>
                  <a:lnTo>
                    <a:pt x="49072" y="8426196"/>
                  </a:lnTo>
                  <a:lnTo>
                    <a:pt x="50901" y="8427720"/>
                  </a:lnTo>
                  <a:lnTo>
                    <a:pt x="52730" y="8428863"/>
                  </a:lnTo>
                  <a:lnTo>
                    <a:pt x="54559" y="8430768"/>
                  </a:lnTo>
                  <a:lnTo>
                    <a:pt x="56083" y="8432546"/>
                  </a:lnTo>
                  <a:lnTo>
                    <a:pt x="57302" y="8434451"/>
                  </a:lnTo>
                  <a:lnTo>
                    <a:pt x="58826" y="8436229"/>
                  </a:lnTo>
                  <a:lnTo>
                    <a:pt x="59740" y="8438388"/>
                  </a:lnTo>
                  <a:lnTo>
                    <a:pt x="60959" y="8440547"/>
                  </a:lnTo>
                  <a:lnTo>
                    <a:pt x="61569" y="8442960"/>
                  </a:lnTo>
                  <a:lnTo>
                    <a:pt x="62179" y="8445119"/>
                  </a:lnTo>
                  <a:lnTo>
                    <a:pt x="62788" y="8447786"/>
                  </a:lnTo>
                  <a:lnTo>
                    <a:pt x="63093" y="8450580"/>
                  </a:lnTo>
                  <a:lnTo>
                    <a:pt x="62788" y="8453247"/>
                  </a:lnTo>
                  <a:lnTo>
                    <a:pt x="62179" y="8455787"/>
                  </a:lnTo>
                  <a:lnTo>
                    <a:pt x="61569" y="8458454"/>
                  </a:lnTo>
                  <a:lnTo>
                    <a:pt x="60655" y="8460613"/>
                  </a:lnTo>
                  <a:lnTo>
                    <a:pt x="59740" y="8463026"/>
                  </a:lnTo>
                  <a:lnTo>
                    <a:pt x="58521" y="8465185"/>
                  </a:lnTo>
                  <a:lnTo>
                    <a:pt x="46939" y="8476107"/>
                  </a:lnTo>
                  <a:lnTo>
                    <a:pt x="44805" y="8477377"/>
                  </a:lnTo>
                  <a:lnTo>
                    <a:pt x="42671" y="8478266"/>
                  </a:lnTo>
                  <a:lnTo>
                    <a:pt x="40538" y="8479536"/>
                  </a:lnTo>
                  <a:lnTo>
                    <a:pt x="38100" y="8480171"/>
                  </a:lnTo>
                  <a:lnTo>
                    <a:pt x="35966" y="8481060"/>
                  </a:lnTo>
                  <a:lnTo>
                    <a:pt x="33223" y="8481695"/>
                  </a:lnTo>
                  <a:lnTo>
                    <a:pt x="31089" y="8481949"/>
                  </a:lnTo>
                  <a:lnTo>
                    <a:pt x="28346" y="8482584"/>
                  </a:lnTo>
                  <a:lnTo>
                    <a:pt x="25907" y="8482838"/>
                  </a:lnTo>
                  <a:lnTo>
                    <a:pt x="23164" y="8482838"/>
                  </a:lnTo>
                  <a:lnTo>
                    <a:pt x="20726" y="8483219"/>
                  </a:lnTo>
                  <a:lnTo>
                    <a:pt x="17983" y="8483219"/>
                  </a:lnTo>
                  <a:lnTo>
                    <a:pt x="15544" y="8483219"/>
                  </a:lnTo>
                  <a:lnTo>
                    <a:pt x="12801" y="8483219"/>
                  </a:lnTo>
                  <a:lnTo>
                    <a:pt x="10363" y="8482838"/>
                  </a:lnTo>
                  <a:lnTo>
                    <a:pt x="7619" y="8482838"/>
                  </a:lnTo>
                  <a:lnTo>
                    <a:pt x="5181" y="8482203"/>
                  </a:lnTo>
                  <a:lnTo>
                    <a:pt x="2438" y="8482203"/>
                  </a:lnTo>
                  <a:lnTo>
                    <a:pt x="0" y="8481695"/>
                  </a:lnTo>
                  <a:lnTo>
                    <a:pt x="304" y="8514842"/>
                  </a:lnTo>
                </a:path>
                <a:path w="6883400" h="10017125">
                  <a:moveTo>
                    <a:pt x="85343" y="8386826"/>
                  </a:moveTo>
                  <a:lnTo>
                    <a:pt x="85343" y="8514842"/>
                  </a:lnTo>
                </a:path>
                <a:path w="6883400" h="10017125">
                  <a:moveTo>
                    <a:pt x="304" y="8514842"/>
                  </a:moveTo>
                  <a:lnTo>
                    <a:pt x="0" y="8548751"/>
                  </a:lnTo>
                  <a:lnTo>
                    <a:pt x="2438" y="8547735"/>
                  </a:lnTo>
                  <a:lnTo>
                    <a:pt x="4876" y="8547227"/>
                  </a:lnTo>
                  <a:lnTo>
                    <a:pt x="7619" y="8546846"/>
                  </a:lnTo>
                  <a:lnTo>
                    <a:pt x="10058" y="8546211"/>
                  </a:lnTo>
                  <a:lnTo>
                    <a:pt x="12496" y="8545957"/>
                  </a:lnTo>
                  <a:lnTo>
                    <a:pt x="15239" y="8545957"/>
                  </a:lnTo>
                  <a:lnTo>
                    <a:pt x="17678" y="8545703"/>
                  </a:lnTo>
                  <a:lnTo>
                    <a:pt x="20421" y="8545703"/>
                  </a:lnTo>
                  <a:lnTo>
                    <a:pt x="22859" y="8545957"/>
                  </a:lnTo>
                  <a:lnTo>
                    <a:pt x="25603" y="8545957"/>
                  </a:lnTo>
                  <a:lnTo>
                    <a:pt x="28041" y="8546592"/>
                  </a:lnTo>
                  <a:lnTo>
                    <a:pt x="30784" y="8546846"/>
                  </a:lnTo>
                  <a:lnTo>
                    <a:pt x="33223" y="8547481"/>
                  </a:lnTo>
                  <a:lnTo>
                    <a:pt x="35661" y="8548116"/>
                  </a:lnTo>
                  <a:lnTo>
                    <a:pt x="38100" y="8548751"/>
                  </a:lnTo>
                  <a:lnTo>
                    <a:pt x="40233" y="8549640"/>
                  </a:lnTo>
                  <a:lnTo>
                    <a:pt x="42671" y="8550529"/>
                  </a:lnTo>
                  <a:lnTo>
                    <a:pt x="44805" y="8551799"/>
                  </a:lnTo>
                  <a:lnTo>
                    <a:pt x="46939" y="8552942"/>
                  </a:lnTo>
                  <a:lnTo>
                    <a:pt x="49072" y="8554212"/>
                  </a:lnTo>
                  <a:lnTo>
                    <a:pt x="50901" y="8555736"/>
                  </a:lnTo>
                  <a:lnTo>
                    <a:pt x="52730" y="8557260"/>
                  </a:lnTo>
                  <a:lnTo>
                    <a:pt x="54559" y="8558784"/>
                  </a:lnTo>
                  <a:lnTo>
                    <a:pt x="56083" y="8560562"/>
                  </a:lnTo>
                  <a:lnTo>
                    <a:pt x="57302" y="8562467"/>
                  </a:lnTo>
                  <a:lnTo>
                    <a:pt x="58826" y="8564245"/>
                  </a:lnTo>
                  <a:lnTo>
                    <a:pt x="59740" y="8566404"/>
                  </a:lnTo>
                  <a:lnTo>
                    <a:pt x="60959" y="8568563"/>
                  </a:lnTo>
                  <a:lnTo>
                    <a:pt x="61569" y="8570976"/>
                  </a:lnTo>
                  <a:lnTo>
                    <a:pt x="62179" y="8573389"/>
                  </a:lnTo>
                  <a:lnTo>
                    <a:pt x="62788" y="8575802"/>
                  </a:lnTo>
                  <a:lnTo>
                    <a:pt x="63093" y="8578596"/>
                  </a:lnTo>
                  <a:lnTo>
                    <a:pt x="62788" y="8581263"/>
                  </a:lnTo>
                  <a:lnTo>
                    <a:pt x="62179" y="8583803"/>
                  </a:lnTo>
                  <a:lnTo>
                    <a:pt x="54254" y="8598662"/>
                  </a:lnTo>
                  <a:lnTo>
                    <a:pt x="52730" y="8600186"/>
                  </a:lnTo>
                  <a:lnTo>
                    <a:pt x="50901" y="8601710"/>
                  </a:lnTo>
                  <a:lnTo>
                    <a:pt x="49072" y="8602980"/>
                  </a:lnTo>
                  <a:lnTo>
                    <a:pt x="46939" y="8604504"/>
                  </a:lnTo>
                  <a:lnTo>
                    <a:pt x="44805" y="8605393"/>
                  </a:lnTo>
                  <a:lnTo>
                    <a:pt x="42671" y="8606663"/>
                  </a:lnTo>
                  <a:lnTo>
                    <a:pt x="40538" y="8607552"/>
                  </a:lnTo>
                  <a:lnTo>
                    <a:pt x="38100" y="8608187"/>
                  </a:lnTo>
                  <a:lnTo>
                    <a:pt x="35966" y="8609076"/>
                  </a:lnTo>
                  <a:lnTo>
                    <a:pt x="33223" y="8609711"/>
                  </a:lnTo>
                  <a:lnTo>
                    <a:pt x="31089" y="8609965"/>
                  </a:lnTo>
                  <a:lnTo>
                    <a:pt x="28346" y="8610600"/>
                  </a:lnTo>
                  <a:lnTo>
                    <a:pt x="25907" y="8610854"/>
                  </a:lnTo>
                  <a:lnTo>
                    <a:pt x="23164" y="8610854"/>
                  </a:lnTo>
                  <a:lnTo>
                    <a:pt x="20726" y="8611235"/>
                  </a:lnTo>
                  <a:lnTo>
                    <a:pt x="17983" y="8611235"/>
                  </a:lnTo>
                  <a:lnTo>
                    <a:pt x="15544" y="8611235"/>
                  </a:lnTo>
                  <a:lnTo>
                    <a:pt x="12801" y="8611235"/>
                  </a:lnTo>
                  <a:lnTo>
                    <a:pt x="10363" y="8610854"/>
                  </a:lnTo>
                  <a:lnTo>
                    <a:pt x="7619" y="8610854"/>
                  </a:lnTo>
                  <a:lnTo>
                    <a:pt x="5181" y="8610600"/>
                  </a:lnTo>
                  <a:lnTo>
                    <a:pt x="2438" y="8610219"/>
                  </a:lnTo>
                  <a:lnTo>
                    <a:pt x="0" y="8609711"/>
                  </a:lnTo>
                  <a:lnTo>
                    <a:pt x="304" y="8642858"/>
                  </a:lnTo>
                </a:path>
                <a:path w="6883400" h="10017125">
                  <a:moveTo>
                    <a:pt x="85343" y="8514842"/>
                  </a:moveTo>
                  <a:lnTo>
                    <a:pt x="85343" y="8642858"/>
                  </a:lnTo>
                </a:path>
                <a:path w="6883400" h="10017125">
                  <a:moveTo>
                    <a:pt x="304" y="8642858"/>
                  </a:moveTo>
                  <a:lnTo>
                    <a:pt x="0" y="8676767"/>
                  </a:lnTo>
                  <a:lnTo>
                    <a:pt x="2438" y="8676132"/>
                  </a:lnTo>
                  <a:lnTo>
                    <a:pt x="4876" y="8675243"/>
                  </a:lnTo>
                  <a:lnTo>
                    <a:pt x="7619" y="8674862"/>
                  </a:lnTo>
                  <a:lnTo>
                    <a:pt x="10058" y="8674227"/>
                  </a:lnTo>
                  <a:lnTo>
                    <a:pt x="12496" y="8674227"/>
                  </a:lnTo>
                  <a:lnTo>
                    <a:pt x="15239" y="8673973"/>
                  </a:lnTo>
                  <a:lnTo>
                    <a:pt x="17678" y="8673973"/>
                  </a:lnTo>
                  <a:lnTo>
                    <a:pt x="20421" y="8673973"/>
                  </a:lnTo>
                  <a:lnTo>
                    <a:pt x="22859" y="8673973"/>
                  </a:lnTo>
                  <a:lnTo>
                    <a:pt x="25603" y="8674227"/>
                  </a:lnTo>
                  <a:lnTo>
                    <a:pt x="28041" y="8674608"/>
                  </a:lnTo>
                  <a:lnTo>
                    <a:pt x="30784" y="8674862"/>
                  </a:lnTo>
                  <a:lnTo>
                    <a:pt x="33223" y="8675497"/>
                  </a:lnTo>
                  <a:lnTo>
                    <a:pt x="35661" y="8676132"/>
                  </a:lnTo>
                  <a:lnTo>
                    <a:pt x="38100" y="8676767"/>
                  </a:lnTo>
                  <a:lnTo>
                    <a:pt x="40233" y="8677656"/>
                  </a:lnTo>
                  <a:lnTo>
                    <a:pt x="42671" y="8678545"/>
                  </a:lnTo>
                  <a:lnTo>
                    <a:pt x="44805" y="8679815"/>
                  </a:lnTo>
                  <a:lnTo>
                    <a:pt x="46939" y="8680958"/>
                  </a:lnTo>
                  <a:lnTo>
                    <a:pt x="49072" y="8682228"/>
                  </a:lnTo>
                  <a:lnTo>
                    <a:pt x="50901" y="8683752"/>
                  </a:lnTo>
                  <a:lnTo>
                    <a:pt x="52730" y="8685276"/>
                  </a:lnTo>
                  <a:lnTo>
                    <a:pt x="54559" y="8686800"/>
                  </a:lnTo>
                  <a:lnTo>
                    <a:pt x="56083" y="8688578"/>
                  </a:lnTo>
                  <a:lnTo>
                    <a:pt x="57302" y="8690483"/>
                  </a:lnTo>
                  <a:lnTo>
                    <a:pt x="58826" y="8692261"/>
                  </a:lnTo>
                  <a:lnTo>
                    <a:pt x="59740" y="8694420"/>
                  </a:lnTo>
                  <a:lnTo>
                    <a:pt x="60959" y="8696579"/>
                  </a:lnTo>
                  <a:lnTo>
                    <a:pt x="61569" y="8698992"/>
                  </a:lnTo>
                  <a:lnTo>
                    <a:pt x="62179" y="8701405"/>
                  </a:lnTo>
                  <a:lnTo>
                    <a:pt x="62788" y="8703818"/>
                  </a:lnTo>
                  <a:lnTo>
                    <a:pt x="63093" y="8706612"/>
                  </a:lnTo>
                  <a:lnTo>
                    <a:pt x="54254" y="8726678"/>
                  </a:lnTo>
                  <a:lnTo>
                    <a:pt x="52730" y="8728202"/>
                  </a:lnTo>
                  <a:lnTo>
                    <a:pt x="38100" y="8736203"/>
                  </a:lnTo>
                  <a:lnTo>
                    <a:pt x="35966" y="8737092"/>
                  </a:lnTo>
                  <a:lnTo>
                    <a:pt x="33223" y="8737727"/>
                  </a:lnTo>
                  <a:lnTo>
                    <a:pt x="31089" y="8737981"/>
                  </a:lnTo>
                  <a:lnTo>
                    <a:pt x="28346" y="8738616"/>
                  </a:lnTo>
                  <a:lnTo>
                    <a:pt x="25907" y="8738870"/>
                  </a:lnTo>
                  <a:lnTo>
                    <a:pt x="23164" y="8739251"/>
                  </a:lnTo>
                  <a:lnTo>
                    <a:pt x="20726" y="8739251"/>
                  </a:lnTo>
                  <a:lnTo>
                    <a:pt x="17983" y="8739505"/>
                  </a:lnTo>
                  <a:lnTo>
                    <a:pt x="15544" y="8739505"/>
                  </a:lnTo>
                  <a:lnTo>
                    <a:pt x="12801" y="8739251"/>
                  </a:lnTo>
                  <a:lnTo>
                    <a:pt x="10363" y="8739251"/>
                  </a:lnTo>
                  <a:lnTo>
                    <a:pt x="7619" y="8738870"/>
                  </a:lnTo>
                  <a:lnTo>
                    <a:pt x="5181" y="8738616"/>
                  </a:lnTo>
                  <a:lnTo>
                    <a:pt x="2438" y="8738235"/>
                  </a:lnTo>
                  <a:lnTo>
                    <a:pt x="0" y="8737727"/>
                  </a:lnTo>
                  <a:lnTo>
                    <a:pt x="304" y="8771255"/>
                  </a:lnTo>
                </a:path>
                <a:path w="6883400" h="10017125">
                  <a:moveTo>
                    <a:pt x="85343" y="8642858"/>
                  </a:moveTo>
                  <a:lnTo>
                    <a:pt x="85343" y="8771255"/>
                  </a:lnTo>
                </a:path>
                <a:path w="6883400" h="10017125">
                  <a:moveTo>
                    <a:pt x="304" y="8771255"/>
                  </a:moveTo>
                  <a:lnTo>
                    <a:pt x="0" y="8804783"/>
                  </a:lnTo>
                  <a:lnTo>
                    <a:pt x="2438" y="8804148"/>
                  </a:lnTo>
                  <a:lnTo>
                    <a:pt x="4876" y="8803259"/>
                  </a:lnTo>
                  <a:lnTo>
                    <a:pt x="7619" y="8802878"/>
                  </a:lnTo>
                  <a:lnTo>
                    <a:pt x="10058" y="8802624"/>
                  </a:lnTo>
                  <a:lnTo>
                    <a:pt x="12496" y="8802243"/>
                  </a:lnTo>
                  <a:lnTo>
                    <a:pt x="15239" y="8801989"/>
                  </a:lnTo>
                  <a:lnTo>
                    <a:pt x="17678" y="8801989"/>
                  </a:lnTo>
                  <a:lnTo>
                    <a:pt x="20421" y="8801989"/>
                  </a:lnTo>
                  <a:lnTo>
                    <a:pt x="22859" y="8801989"/>
                  </a:lnTo>
                  <a:lnTo>
                    <a:pt x="25603" y="8802243"/>
                  </a:lnTo>
                  <a:lnTo>
                    <a:pt x="28041" y="8802624"/>
                  </a:lnTo>
                  <a:lnTo>
                    <a:pt x="30784" y="8802878"/>
                  </a:lnTo>
                  <a:lnTo>
                    <a:pt x="33223" y="8803513"/>
                  </a:lnTo>
                  <a:lnTo>
                    <a:pt x="35661" y="8804148"/>
                  </a:lnTo>
                  <a:lnTo>
                    <a:pt x="38100" y="8805037"/>
                  </a:lnTo>
                  <a:lnTo>
                    <a:pt x="52730" y="8813292"/>
                  </a:lnTo>
                  <a:lnTo>
                    <a:pt x="54559" y="8814816"/>
                  </a:lnTo>
                  <a:lnTo>
                    <a:pt x="56083" y="8816594"/>
                  </a:lnTo>
                  <a:lnTo>
                    <a:pt x="57302" y="8818499"/>
                  </a:lnTo>
                  <a:lnTo>
                    <a:pt x="58826" y="8820531"/>
                  </a:lnTo>
                  <a:lnTo>
                    <a:pt x="59740" y="8822436"/>
                  </a:lnTo>
                  <a:lnTo>
                    <a:pt x="60959" y="8824849"/>
                  </a:lnTo>
                  <a:lnTo>
                    <a:pt x="61569" y="8827008"/>
                  </a:lnTo>
                  <a:lnTo>
                    <a:pt x="62179" y="8829421"/>
                  </a:lnTo>
                  <a:lnTo>
                    <a:pt x="62788" y="8831834"/>
                  </a:lnTo>
                  <a:lnTo>
                    <a:pt x="63093" y="8834628"/>
                  </a:lnTo>
                  <a:lnTo>
                    <a:pt x="62788" y="8837295"/>
                  </a:lnTo>
                  <a:lnTo>
                    <a:pt x="62179" y="8840089"/>
                  </a:lnTo>
                  <a:lnTo>
                    <a:pt x="54254" y="8854694"/>
                  </a:lnTo>
                  <a:lnTo>
                    <a:pt x="52730" y="8856599"/>
                  </a:lnTo>
                  <a:lnTo>
                    <a:pt x="50901" y="8857742"/>
                  </a:lnTo>
                  <a:lnTo>
                    <a:pt x="49072" y="8859266"/>
                  </a:lnTo>
                  <a:lnTo>
                    <a:pt x="46939" y="8860536"/>
                  </a:lnTo>
                  <a:lnTo>
                    <a:pt x="33223" y="8865743"/>
                  </a:lnTo>
                  <a:lnTo>
                    <a:pt x="31089" y="8866251"/>
                  </a:lnTo>
                  <a:lnTo>
                    <a:pt x="28346" y="8866632"/>
                  </a:lnTo>
                  <a:lnTo>
                    <a:pt x="25907" y="8866886"/>
                  </a:lnTo>
                  <a:lnTo>
                    <a:pt x="23164" y="8867267"/>
                  </a:lnTo>
                  <a:lnTo>
                    <a:pt x="20726" y="8867267"/>
                  </a:lnTo>
                  <a:lnTo>
                    <a:pt x="17983" y="8867521"/>
                  </a:lnTo>
                  <a:lnTo>
                    <a:pt x="15544" y="8867521"/>
                  </a:lnTo>
                  <a:lnTo>
                    <a:pt x="12801" y="8867267"/>
                  </a:lnTo>
                  <a:lnTo>
                    <a:pt x="10363" y="8867267"/>
                  </a:lnTo>
                  <a:lnTo>
                    <a:pt x="7619" y="8866886"/>
                  </a:lnTo>
                  <a:lnTo>
                    <a:pt x="5181" y="8866632"/>
                  </a:lnTo>
                  <a:lnTo>
                    <a:pt x="2438" y="8866251"/>
                  </a:lnTo>
                  <a:lnTo>
                    <a:pt x="0" y="8865743"/>
                  </a:lnTo>
                  <a:lnTo>
                    <a:pt x="304" y="8899271"/>
                  </a:lnTo>
                </a:path>
                <a:path w="6883400" h="10017125">
                  <a:moveTo>
                    <a:pt x="85343" y="8771255"/>
                  </a:moveTo>
                  <a:lnTo>
                    <a:pt x="85343" y="8899271"/>
                  </a:lnTo>
                </a:path>
                <a:path w="6883400" h="10017125">
                  <a:moveTo>
                    <a:pt x="304" y="8899271"/>
                  </a:moveTo>
                  <a:lnTo>
                    <a:pt x="0" y="8932799"/>
                  </a:lnTo>
                  <a:lnTo>
                    <a:pt x="2438" y="8932164"/>
                  </a:lnTo>
                  <a:lnTo>
                    <a:pt x="4876" y="8931529"/>
                  </a:lnTo>
                  <a:lnTo>
                    <a:pt x="7619" y="8930894"/>
                  </a:lnTo>
                  <a:lnTo>
                    <a:pt x="10058" y="8930640"/>
                  </a:lnTo>
                  <a:lnTo>
                    <a:pt x="12496" y="8930259"/>
                  </a:lnTo>
                  <a:lnTo>
                    <a:pt x="15239" y="8930005"/>
                  </a:lnTo>
                  <a:lnTo>
                    <a:pt x="17678" y="8930005"/>
                  </a:lnTo>
                  <a:lnTo>
                    <a:pt x="20421" y="8930005"/>
                  </a:lnTo>
                  <a:lnTo>
                    <a:pt x="22859" y="8930005"/>
                  </a:lnTo>
                  <a:lnTo>
                    <a:pt x="25603" y="8930259"/>
                  </a:lnTo>
                  <a:lnTo>
                    <a:pt x="28041" y="8930640"/>
                  </a:lnTo>
                  <a:lnTo>
                    <a:pt x="30784" y="8930894"/>
                  </a:lnTo>
                  <a:lnTo>
                    <a:pt x="33223" y="8931529"/>
                  </a:lnTo>
                  <a:lnTo>
                    <a:pt x="35661" y="8932164"/>
                  </a:lnTo>
                  <a:lnTo>
                    <a:pt x="38100" y="8933053"/>
                  </a:lnTo>
                  <a:lnTo>
                    <a:pt x="40233" y="8933942"/>
                  </a:lnTo>
                  <a:lnTo>
                    <a:pt x="42671" y="8934831"/>
                  </a:lnTo>
                  <a:lnTo>
                    <a:pt x="44805" y="8935847"/>
                  </a:lnTo>
                  <a:lnTo>
                    <a:pt x="46939" y="8936990"/>
                  </a:lnTo>
                  <a:lnTo>
                    <a:pt x="49072" y="8938260"/>
                  </a:lnTo>
                  <a:lnTo>
                    <a:pt x="50901" y="8939784"/>
                  </a:lnTo>
                  <a:lnTo>
                    <a:pt x="52730" y="8941308"/>
                  </a:lnTo>
                  <a:lnTo>
                    <a:pt x="54559" y="8942832"/>
                  </a:lnTo>
                  <a:lnTo>
                    <a:pt x="56083" y="8944610"/>
                  </a:lnTo>
                  <a:lnTo>
                    <a:pt x="57302" y="8946515"/>
                  </a:lnTo>
                  <a:lnTo>
                    <a:pt x="58826" y="8948547"/>
                  </a:lnTo>
                  <a:lnTo>
                    <a:pt x="59740" y="8950452"/>
                  </a:lnTo>
                  <a:lnTo>
                    <a:pt x="60959" y="8952865"/>
                  </a:lnTo>
                  <a:lnTo>
                    <a:pt x="61569" y="8955024"/>
                  </a:lnTo>
                  <a:lnTo>
                    <a:pt x="62179" y="8957437"/>
                  </a:lnTo>
                  <a:lnTo>
                    <a:pt x="62788" y="8959850"/>
                  </a:lnTo>
                  <a:lnTo>
                    <a:pt x="63093" y="8962644"/>
                  </a:lnTo>
                  <a:lnTo>
                    <a:pt x="62788" y="8965311"/>
                  </a:lnTo>
                  <a:lnTo>
                    <a:pt x="62179" y="8968105"/>
                  </a:lnTo>
                  <a:lnTo>
                    <a:pt x="61569" y="8970518"/>
                  </a:lnTo>
                  <a:lnTo>
                    <a:pt x="60655" y="8972931"/>
                  </a:lnTo>
                  <a:lnTo>
                    <a:pt x="59740" y="8975090"/>
                  </a:lnTo>
                  <a:lnTo>
                    <a:pt x="58521" y="8977249"/>
                  </a:lnTo>
                  <a:lnTo>
                    <a:pt x="57302" y="8979408"/>
                  </a:lnTo>
                  <a:lnTo>
                    <a:pt x="55778" y="8981186"/>
                  </a:lnTo>
                  <a:lnTo>
                    <a:pt x="54254" y="8982710"/>
                  </a:lnTo>
                  <a:lnTo>
                    <a:pt x="52730" y="8984615"/>
                  </a:lnTo>
                  <a:lnTo>
                    <a:pt x="50901" y="8985758"/>
                  </a:lnTo>
                  <a:lnTo>
                    <a:pt x="49072" y="8987282"/>
                  </a:lnTo>
                  <a:lnTo>
                    <a:pt x="46939" y="8988552"/>
                  </a:lnTo>
                  <a:lnTo>
                    <a:pt x="33223" y="8993759"/>
                  </a:lnTo>
                  <a:lnTo>
                    <a:pt x="31089" y="8994267"/>
                  </a:lnTo>
                  <a:lnTo>
                    <a:pt x="28346" y="8994648"/>
                  </a:lnTo>
                  <a:lnTo>
                    <a:pt x="25907" y="8994902"/>
                  </a:lnTo>
                  <a:lnTo>
                    <a:pt x="23164" y="8995283"/>
                  </a:lnTo>
                  <a:lnTo>
                    <a:pt x="20726" y="8995283"/>
                  </a:lnTo>
                  <a:lnTo>
                    <a:pt x="17983" y="8995537"/>
                  </a:lnTo>
                  <a:lnTo>
                    <a:pt x="15544" y="8995537"/>
                  </a:lnTo>
                  <a:lnTo>
                    <a:pt x="12801" y="8995283"/>
                  </a:lnTo>
                  <a:lnTo>
                    <a:pt x="10363" y="8995283"/>
                  </a:lnTo>
                  <a:lnTo>
                    <a:pt x="7619" y="8994902"/>
                  </a:lnTo>
                  <a:lnTo>
                    <a:pt x="5181" y="8994648"/>
                  </a:lnTo>
                  <a:lnTo>
                    <a:pt x="2438" y="8994267"/>
                  </a:lnTo>
                  <a:lnTo>
                    <a:pt x="0" y="8993759"/>
                  </a:lnTo>
                  <a:lnTo>
                    <a:pt x="304" y="9027287"/>
                  </a:lnTo>
                </a:path>
                <a:path w="6883400" h="10017125">
                  <a:moveTo>
                    <a:pt x="85343" y="8899271"/>
                  </a:moveTo>
                  <a:lnTo>
                    <a:pt x="85343" y="9027287"/>
                  </a:lnTo>
                </a:path>
                <a:path w="6883400" h="10017125">
                  <a:moveTo>
                    <a:pt x="304" y="9027287"/>
                  </a:moveTo>
                  <a:lnTo>
                    <a:pt x="0" y="9060815"/>
                  </a:lnTo>
                  <a:lnTo>
                    <a:pt x="2438" y="9060180"/>
                  </a:lnTo>
                  <a:lnTo>
                    <a:pt x="4876" y="9059545"/>
                  </a:lnTo>
                  <a:lnTo>
                    <a:pt x="7619" y="9058910"/>
                  </a:lnTo>
                  <a:lnTo>
                    <a:pt x="10058" y="9058656"/>
                  </a:lnTo>
                  <a:lnTo>
                    <a:pt x="12496" y="9058275"/>
                  </a:lnTo>
                  <a:lnTo>
                    <a:pt x="15239" y="9058021"/>
                  </a:lnTo>
                  <a:lnTo>
                    <a:pt x="17678" y="9058021"/>
                  </a:lnTo>
                  <a:lnTo>
                    <a:pt x="20421" y="9058021"/>
                  </a:lnTo>
                  <a:lnTo>
                    <a:pt x="22859" y="9058021"/>
                  </a:lnTo>
                  <a:lnTo>
                    <a:pt x="25603" y="9058275"/>
                  </a:lnTo>
                  <a:lnTo>
                    <a:pt x="28041" y="9058656"/>
                  </a:lnTo>
                  <a:lnTo>
                    <a:pt x="30784" y="9058910"/>
                  </a:lnTo>
                  <a:lnTo>
                    <a:pt x="33223" y="9059545"/>
                  </a:lnTo>
                  <a:lnTo>
                    <a:pt x="35661" y="9060434"/>
                  </a:lnTo>
                  <a:lnTo>
                    <a:pt x="38100" y="9061069"/>
                  </a:lnTo>
                  <a:lnTo>
                    <a:pt x="40233" y="9061958"/>
                  </a:lnTo>
                  <a:lnTo>
                    <a:pt x="42671" y="9062847"/>
                  </a:lnTo>
                  <a:lnTo>
                    <a:pt x="44805" y="9063863"/>
                  </a:lnTo>
                  <a:lnTo>
                    <a:pt x="46939" y="9065006"/>
                  </a:lnTo>
                  <a:lnTo>
                    <a:pt x="49072" y="9066530"/>
                  </a:lnTo>
                  <a:lnTo>
                    <a:pt x="50901" y="9067800"/>
                  </a:lnTo>
                  <a:lnTo>
                    <a:pt x="52730" y="9069324"/>
                  </a:lnTo>
                  <a:lnTo>
                    <a:pt x="54559" y="9070848"/>
                  </a:lnTo>
                  <a:lnTo>
                    <a:pt x="56083" y="9072626"/>
                  </a:lnTo>
                  <a:lnTo>
                    <a:pt x="57302" y="9074531"/>
                  </a:lnTo>
                  <a:lnTo>
                    <a:pt x="58826" y="9076563"/>
                  </a:lnTo>
                  <a:lnTo>
                    <a:pt x="59740" y="9078722"/>
                  </a:lnTo>
                  <a:lnTo>
                    <a:pt x="63093" y="9090634"/>
                  </a:lnTo>
                  <a:lnTo>
                    <a:pt x="58521" y="9105265"/>
                  </a:lnTo>
                  <a:lnTo>
                    <a:pt x="57302" y="9107398"/>
                  </a:lnTo>
                  <a:lnTo>
                    <a:pt x="55778" y="9109227"/>
                  </a:lnTo>
                  <a:lnTo>
                    <a:pt x="54254" y="9110751"/>
                  </a:lnTo>
                  <a:lnTo>
                    <a:pt x="52730" y="9112580"/>
                  </a:lnTo>
                  <a:lnTo>
                    <a:pt x="50901" y="9114104"/>
                  </a:lnTo>
                  <a:lnTo>
                    <a:pt x="49072" y="9115323"/>
                  </a:lnTo>
                  <a:lnTo>
                    <a:pt x="46939" y="9116542"/>
                  </a:lnTo>
                  <a:lnTo>
                    <a:pt x="44805" y="9117761"/>
                  </a:lnTo>
                  <a:lnTo>
                    <a:pt x="33223" y="9121724"/>
                  </a:lnTo>
                  <a:lnTo>
                    <a:pt x="31089" y="9122333"/>
                  </a:lnTo>
                  <a:lnTo>
                    <a:pt x="28346" y="9122638"/>
                  </a:lnTo>
                  <a:lnTo>
                    <a:pt x="25907" y="9122943"/>
                  </a:lnTo>
                  <a:lnTo>
                    <a:pt x="23164" y="9123248"/>
                  </a:lnTo>
                  <a:lnTo>
                    <a:pt x="20726" y="9123553"/>
                  </a:lnTo>
                  <a:lnTo>
                    <a:pt x="17983" y="9123553"/>
                  </a:lnTo>
                  <a:lnTo>
                    <a:pt x="15544" y="9123553"/>
                  </a:lnTo>
                  <a:lnTo>
                    <a:pt x="12801" y="9123553"/>
                  </a:lnTo>
                  <a:lnTo>
                    <a:pt x="10363" y="9123248"/>
                  </a:lnTo>
                  <a:lnTo>
                    <a:pt x="7619" y="9122943"/>
                  </a:lnTo>
                  <a:lnTo>
                    <a:pt x="5181" y="9122638"/>
                  </a:lnTo>
                  <a:lnTo>
                    <a:pt x="2438" y="9122333"/>
                  </a:lnTo>
                  <a:lnTo>
                    <a:pt x="0" y="9122029"/>
                  </a:lnTo>
                  <a:lnTo>
                    <a:pt x="304" y="9155252"/>
                  </a:lnTo>
                </a:path>
                <a:path w="6883400" h="10017125">
                  <a:moveTo>
                    <a:pt x="85343" y="9027287"/>
                  </a:moveTo>
                  <a:lnTo>
                    <a:pt x="85343" y="9155252"/>
                  </a:lnTo>
                </a:path>
                <a:path w="6883400" h="10017125">
                  <a:moveTo>
                    <a:pt x="304" y="9155252"/>
                  </a:moveTo>
                  <a:lnTo>
                    <a:pt x="0" y="9188780"/>
                  </a:lnTo>
                  <a:lnTo>
                    <a:pt x="2438" y="9188170"/>
                  </a:lnTo>
                  <a:lnTo>
                    <a:pt x="4876" y="9187561"/>
                  </a:lnTo>
                  <a:lnTo>
                    <a:pt x="7619" y="9186951"/>
                  </a:lnTo>
                  <a:lnTo>
                    <a:pt x="10058" y="9186646"/>
                  </a:lnTo>
                  <a:lnTo>
                    <a:pt x="12496" y="9186341"/>
                  </a:lnTo>
                  <a:lnTo>
                    <a:pt x="15239" y="9186037"/>
                  </a:lnTo>
                  <a:lnTo>
                    <a:pt x="17678" y="9186037"/>
                  </a:lnTo>
                  <a:lnTo>
                    <a:pt x="20421" y="9186037"/>
                  </a:lnTo>
                  <a:lnTo>
                    <a:pt x="22859" y="9186037"/>
                  </a:lnTo>
                  <a:lnTo>
                    <a:pt x="25603" y="9186341"/>
                  </a:lnTo>
                  <a:lnTo>
                    <a:pt x="28041" y="9186646"/>
                  </a:lnTo>
                  <a:lnTo>
                    <a:pt x="30784" y="9187256"/>
                  </a:lnTo>
                  <a:lnTo>
                    <a:pt x="33223" y="9187561"/>
                  </a:lnTo>
                  <a:lnTo>
                    <a:pt x="35661" y="9188475"/>
                  </a:lnTo>
                  <a:lnTo>
                    <a:pt x="38100" y="9189085"/>
                  </a:lnTo>
                  <a:lnTo>
                    <a:pt x="40233" y="9189999"/>
                  </a:lnTo>
                  <a:lnTo>
                    <a:pt x="42671" y="9190913"/>
                  </a:lnTo>
                  <a:lnTo>
                    <a:pt x="44805" y="9191828"/>
                  </a:lnTo>
                  <a:lnTo>
                    <a:pt x="46939" y="9193047"/>
                  </a:lnTo>
                  <a:lnTo>
                    <a:pt x="49072" y="9194571"/>
                  </a:lnTo>
                  <a:lnTo>
                    <a:pt x="50901" y="9195790"/>
                  </a:lnTo>
                  <a:lnTo>
                    <a:pt x="52730" y="9197314"/>
                  </a:lnTo>
                  <a:lnTo>
                    <a:pt x="54559" y="9199143"/>
                  </a:lnTo>
                  <a:lnTo>
                    <a:pt x="56083" y="9200667"/>
                  </a:lnTo>
                  <a:lnTo>
                    <a:pt x="57302" y="9202496"/>
                  </a:lnTo>
                  <a:lnTo>
                    <a:pt x="58826" y="9204629"/>
                  </a:lnTo>
                  <a:lnTo>
                    <a:pt x="59740" y="9206763"/>
                  </a:lnTo>
                  <a:lnTo>
                    <a:pt x="60959" y="9208897"/>
                  </a:lnTo>
                  <a:lnTo>
                    <a:pt x="61569" y="9211030"/>
                  </a:lnTo>
                  <a:lnTo>
                    <a:pt x="62179" y="9213469"/>
                  </a:lnTo>
                  <a:lnTo>
                    <a:pt x="62788" y="9216212"/>
                  </a:lnTo>
                  <a:lnTo>
                    <a:pt x="63093" y="9218650"/>
                  </a:lnTo>
                  <a:lnTo>
                    <a:pt x="58521" y="9233281"/>
                  </a:lnTo>
                  <a:lnTo>
                    <a:pt x="57302" y="9235414"/>
                  </a:lnTo>
                  <a:lnTo>
                    <a:pt x="55778" y="9237243"/>
                  </a:lnTo>
                  <a:lnTo>
                    <a:pt x="54254" y="9238767"/>
                  </a:lnTo>
                  <a:lnTo>
                    <a:pt x="52730" y="9240596"/>
                  </a:lnTo>
                  <a:lnTo>
                    <a:pt x="50901" y="9242120"/>
                  </a:lnTo>
                  <a:lnTo>
                    <a:pt x="49072" y="9243339"/>
                  </a:lnTo>
                  <a:lnTo>
                    <a:pt x="46939" y="9244558"/>
                  </a:lnTo>
                  <a:lnTo>
                    <a:pt x="44805" y="9245777"/>
                  </a:lnTo>
                  <a:lnTo>
                    <a:pt x="33223" y="9249740"/>
                  </a:lnTo>
                  <a:lnTo>
                    <a:pt x="31089" y="9250349"/>
                  </a:lnTo>
                  <a:lnTo>
                    <a:pt x="28346" y="9250654"/>
                  </a:lnTo>
                  <a:lnTo>
                    <a:pt x="25907" y="9250959"/>
                  </a:lnTo>
                  <a:lnTo>
                    <a:pt x="23164" y="9251264"/>
                  </a:lnTo>
                  <a:lnTo>
                    <a:pt x="20726" y="9251569"/>
                  </a:lnTo>
                  <a:lnTo>
                    <a:pt x="17983" y="9251569"/>
                  </a:lnTo>
                  <a:lnTo>
                    <a:pt x="15544" y="9251569"/>
                  </a:lnTo>
                  <a:lnTo>
                    <a:pt x="12801" y="9251569"/>
                  </a:lnTo>
                  <a:lnTo>
                    <a:pt x="10363" y="9251264"/>
                  </a:lnTo>
                  <a:lnTo>
                    <a:pt x="7619" y="9250959"/>
                  </a:lnTo>
                  <a:lnTo>
                    <a:pt x="5181" y="9250654"/>
                  </a:lnTo>
                  <a:lnTo>
                    <a:pt x="2438" y="9250349"/>
                  </a:lnTo>
                  <a:lnTo>
                    <a:pt x="0" y="9250045"/>
                  </a:lnTo>
                  <a:lnTo>
                    <a:pt x="304" y="9283268"/>
                  </a:lnTo>
                </a:path>
                <a:path w="6883400" h="10017125">
                  <a:moveTo>
                    <a:pt x="85343" y="9155252"/>
                  </a:moveTo>
                  <a:lnTo>
                    <a:pt x="85343" y="9283268"/>
                  </a:lnTo>
                </a:path>
                <a:path w="6883400" h="10017125">
                  <a:moveTo>
                    <a:pt x="304" y="9283268"/>
                  </a:moveTo>
                  <a:lnTo>
                    <a:pt x="0" y="9316796"/>
                  </a:lnTo>
                  <a:lnTo>
                    <a:pt x="2438" y="9316186"/>
                  </a:lnTo>
                  <a:lnTo>
                    <a:pt x="4876" y="9315577"/>
                  </a:lnTo>
                  <a:lnTo>
                    <a:pt x="7619" y="9314967"/>
                  </a:lnTo>
                  <a:lnTo>
                    <a:pt x="10058" y="9314662"/>
                  </a:lnTo>
                  <a:lnTo>
                    <a:pt x="12496" y="9314357"/>
                  </a:lnTo>
                  <a:lnTo>
                    <a:pt x="15239" y="9314053"/>
                  </a:lnTo>
                  <a:lnTo>
                    <a:pt x="17678" y="9314053"/>
                  </a:lnTo>
                  <a:lnTo>
                    <a:pt x="20421" y="9314053"/>
                  </a:lnTo>
                  <a:lnTo>
                    <a:pt x="22859" y="9314053"/>
                  </a:lnTo>
                  <a:lnTo>
                    <a:pt x="25603" y="9314357"/>
                  </a:lnTo>
                  <a:lnTo>
                    <a:pt x="28041" y="9314662"/>
                  </a:lnTo>
                  <a:lnTo>
                    <a:pt x="30784" y="9315272"/>
                  </a:lnTo>
                  <a:lnTo>
                    <a:pt x="33223" y="9315881"/>
                  </a:lnTo>
                  <a:lnTo>
                    <a:pt x="35661" y="9316491"/>
                  </a:lnTo>
                  <a:lnTo>
                    <a:pt x="38100" y="9317101"/>
                  </a:lnTo>
                  <a:lnTo>
                    <a:pt x="40233" y="9318015"/>
                  </a:lnTo>
                  <a:lnTo>
                    <a:pt x="42671" y="9318929"/>
                  </a:lnTo>
                  <a:lnTo>
                    <a:pt x="44805" y="9319844"/>
                  </a:lnTo>
                  <a:lnTo>
                    <a:pt x="46939" y="9321368"/>
                  </a:lnTo>
                  <a:lnTo>
                    <a:pt x="49072" y="9322587"/>
                  </a:lnTo>
                  <a:lnTo>
                    <a:pt x="57302" y="9330512"/>
                  </a:lnTo>
                  <a:lnTo>
                    <a:pt x="58826" y="9332645"/>
                  </a:lnTo>
                  <a:lnTo>
                    <a:pt x="59740" y="9334779"/>
                  </a:lnTo>
                  <a:lnTo>
                    <a:pt x="60959" y="9336913"/>
                  </a:lnTo>
                  <a:lnTo>
                    <a:pt x="61569" y="9339351"/>
                  </a:lnTo>
                  <a:lnTo>
                    <a:pt x="62179" y="9341485"/>
                  </a:lnTo>
                  <a:lnTo>
                    <a:pt x="62788" y="9344228"/>
                  </a:lnTo>
                  <a:lnTo>
                    <a:pt x="63093" y="9346666"/>
                  </a:lnTo>
                  <a:lnTo>
                    <a:pt x="62788" y="9349714"/>
                  </a:lnTo>
                  <a:lnTo>
                    <a:pt x="62179" y="9352153"/>
                  </a:lnTo>
                  <a:lnTo>
                    <a:pt x="61569" y="9354591"/>
                  </a:lnTo>
                  <a:lnTo>
                    <a:pt x="46939" y="9372574"/>
                  </a:lnTo>
                  <a:lnTo>
                    <a:pt x="44805" y="9373793"/>
                  </a:lnTo>
                  <a:lnTo>
                    <a:pt x="42671" y="9374708"/>
                  </a:lnTo>
                  <a:lnTo>
                    <a:pt x="40538" y="9375622"/>
                  </a:lnTo>
                  <a:lnTo>
                    <a:pt x="38100" y="9376537"/>
                  </a:lnTo>
                  <a:lnTo>
                    <a:pt x="35966" y="9377451"/>
                  </a:lnTo>
                  <a:lnTo>
                    <a:pt x="33223" y="9377756"/>
                  </a:lnTo>
                  <a:lnTo>
                    <a:pt x="31089" y="9378365"/>
                  </a:lnTo>
                  <a:lnTo>
                    <a:pt x="28346" y="9378975"/>
                  </a:lnTo>
                  <a:lnTo>
                    <a:pt x="25907" y="9379280"/>
                  </a:lnTo>
                  <a:lnTo>
                    <a:pt x="23164" y="9379280"/>
                  </a:lnTo>
                  <a:lnTo>
                    <a:pt x="20726" y="9379585"/>
                  </a:lnTo>
                  <a:lnTo>
                    <a:pt x="17983" y="9379585"/>
                  </a:lnTo>
                  <a:lnTo>
                    <a:pt x="15544" y="9379585"/>
                  </a:lnTo>
                  <a:lnTo>
                    <a:pt x="12801" y="9379585"/>
                  </a:lnTo>
                  <a:lnTo>
                    <a:pt x="10363" y="9379280"/>
                  </a:lnTo>
                  <a:lnTo>
                    <a:pt x="7619" y="9379280"/>
                  </a:lnTo>
                  <a:lnTo>
                    <a:pt x="5181" y="9378670"/>
                  </a:lnTo>
                  <a:lnTo>
                    <a:pt x="2438" y="9378365"/>
                  </a:lnTo>
                  <a:lnTo>
                    <a:pt x="0" y="9378061"/>
                  </a:lnTo>
                  <a:lnTo>
                    <a:pt x="304" y="9411284"/>
                  </a:lnTo>
                </a:path>
                <a:path w="6883400" h="10017125">
                  <a:moveTo>
                    <a:pt x="85343" y="9283268"/>
                  </a:moveTo>
                  <a:lnTo>
                    <a:pt x="85343" y="9411284"/>
                  </a:lnTo>
                </a:path>
                <a:path w="6883400" h="10017125">
                  <a:moveTo>
                    <a:pt x="304" y="9411284"/>
                  </a:moveTo>
                  <a:lnTo>
                    <a:pt x="0" y="9444812"/>
                  </a:lnTo>
                  <a:lnTo>
                    <a:pt x="2438" y="9444202"/>
                  </a:lnTo>
                  <a:lnTo>
                    <a:pt x="4876" y="9443593"/>
                  </a:lnTo>
                  <a:lnTo>
                    <a:pt x="7619" y="9442983"/>
                  </a:lnTo>
                  <a:lnTo>
                    <a:pt x="10058" y="9442678"/>
                  </a:lnTo>
                  <a:lnTo>
                    <a:pt x="12496" y="9442373"/>
                  </a:lnTo>
                  <a:lnTo>
                    <a:pt x="15239" y="9442373"/>
                  </a:lnTo>
                  <a:lnTo>
                    <a:pt x="17678" y="9442069"/>
                  </a:lnTo>
                  <a:lnTo>
                    <a:pt x="20421" y="9442069"/>
                  </a:lnTo>
                  <a:lnTo>
                    <a:pt x="22859" y="9442373"/>
                  </a:lnTo>
                  <a:lnTo>
                    <a:pt x="25603" y="9442373"/>
                  </a:lnTo>
                  <a:lnTo>
                    <a:pt x="28041" y="9442678"/>
                  </a:lnTo>
                  <a:lnTo>
                    <a:pt x="30784" y="9443288"/>
                  </a:lnTo>
                  <a:lnTo>
                    <a:pt x="33223" y="9443897"/>
                  </a:lnTo>
                  <a:lnTo>
                    <a:pt x="35661" y="9444507"/>
                  </a:lnTo>
                  <a:lnTo>
                    <a:pt x="38100" y="9445117"/>
                  </a:lnTo>
                  <a:lnTo>
                    <a:pt x="40233" y="9446031"/>
                  </a:lnTo>
                  <a:lnTo>
                    <a:pt x="42671" y="9446945"/>
                  </a:lnTo>
                  <a:lnTo>
                    <a:pt x="44805" y="9448165"/>
                  </a:lnTo>
                  <a:lnTo>
                    <a:pt x="46939" y="9449384"/>
                  </a:lnTo>
                  <a:lnTo>
                    <a:pt x="49072" y="9450603"/>
                  </a:lnTo>
                  <a:lnTo>
                    <a:pt x="50901" y="9452127"/>
                  </a:lnTo>
                  <a:lnTo>
                    <a:pt x="52730" y="9453346"/>
                  </a:lnTo>
                  <a:lnTo>
                    <a:pt x="54559" y="9455175"/>
                  </a:lnTo>
                  <a:lnTo>
                    <a:pt x="56083" y="9456699"/>
                  </a:lnTo>
                  <a:lnTo>
                    <a:pt x="57302" y="9458528"/>
                  </a:lnTo>
                  <a:lnTo>
                    <a:pt x="58826" y="9460661"/>
                  </a:lnTo>
                  <a:lnTo>
                    <a:pt x="59740" y="9462795"/>
                  </a:lnTo>
                  <a:lnTo>
                    <a:pt x="60959" y="9464929"/>
                  </a:lnTo>
                  <a:lnTo>
                    <a:pt x="61569" y="9467367"/>
                  </a:lnTo>
                  <a:lnTo>
                    <a:pt x="62179" y="9469501"/>
                  </a:lnTo>
                  <a:lnTo>
                    <a:pt x="62788" y="9472244"/>
                  </a:lnTo>
                  <a:lnTo>
                    <a:pt x="63093" y="9474682"/>
                  </a:lnTo>
                  <a:lnTo>
                    <a:pt x="62788" y="9477730"/>
                  </a:lnTo>
                  <a:lnTo>
                    <a:pt x="62179" y="9480169"/>
                  </a:lnTo>
                  <a:lnTo>
                    <a:pt x="61569" y="9482607"/>
                  </a:lnTo>
                  <a:lnTo>
                    <a:pt x="55778" y="9493275"/>
                  </a:lnTo>
                  <a:lnTo>
                    <a:pt x="54254" y="9495104"/>
                  </a:lnTo>
                  <a:lnTo>
                    <a:pt x="52730" y="9496628"/>
                  </a:lnTo>
                  <a:lnTo>
                    <a:pt x="50901" y="9498152"/>
                  </a:lnTo>
                  <a:lnTo>
                    <a:pt x="49072" y="9499371"/>
                  </a:lnTo>
                  <a:lnTo>
                    <a:pt x="46939" y="9500590"/>
                  </a:lnTo>
                  <a:lnTo>
                    <a:pt x="44805" y="9501809"/>
                  </a:lnTo>
                  <a:lnTo>
                    <a:pt x="42671" y="9502724"/>
                  </a:lnTo>
                  <a:lnTo>
                    <a:pt x="40538" y="9503943"/>
                  </a:lnTo>
                  <a:lnTo>
                    <a:pt x="38100" y="9504553"/>
                  </a:lnTo>
                  <a:lnTo>
                    <a:pt x="35966" y="9505467"/>
                  </a:lnTo>
                  <a:lnTo>
                    <a:pt x="33223" y="9506077"/>
                  </a:lnTo>
                  <a:lnTo>
                    <a:pt x="31089" y="9506381"/>
                  </a:lnTo>
                  <a:lnTo>
                    <a:pt x="28346" y="9506991"/>
                  </a:lnTo>
                  <a:lnTo>
                    <a:pt x="25907" y="9507296"/>
                  </a:lnTo>
                  <a:lnTo>
                    <a:pt x="23164" y="9507296"/>
                  </a:lnTo>
                  <a:lnTo>
                    <a:pt x="20726" y="9507601"/>
                  </a:lnTo>
                  <a:lnTo>
                    <a:pt x="17983" y="9507601"/>
                  </a:lnTo>
                  <a:lnTo>
                    <a:pt x="15544" y="9507601"/>
                  </a:lnTo>
                  <a:lnTo>
                    <a:pt x="12801" y="9507601"/>
                  </a:lnTo>
                  <a:lnTo>
                    <a:pt x="10363" y="9507296"/>
                  </a:lnTo>
                  <a:lnTo>
                    <a:pt x="7619" y="9507296"/>
                  </a:lnTo>
                  <a:lnTo>
                    <a:pt x="5181" y="9506686"/>
                  </a:lnTo>
                  <a:lnTo>
                    <a:pt x="2438" y="9506381"/>
                  </a:lnTo>
                  <a:lnTo>
                    <a:pt x="0" y="9506077"/>
                  </a:lnTo>
                  <a:lnTo>
                    <a:pt x="304" y="9539300"/>
                  </a:lnTo>
                </a:path>
                <a:path w="6883400" h="10017125">
                  <a:moveTo>
                    <a:pt x="85343" y="9411284"/>
                  </a:moveTo>
                  <a:lnTo>
                    <a:pt x="85343" y="9539300"/>
                  </a:lnTo>
                </a:path>
                <a:path w="6883400" h="10017125">
                  <a:moveTo>
                    <a:pt x="304" y="9539300"/>
                  </a:moveTo>
                  <a:lnTo>
                    <a:pt x="0" y="9573133"/>
                  </a:lnTo>
                  <a:lnTo>
                    <a:pt x="2438" y="9572218"/>
                  </a:lnTo>
                  <a:lnTo>
                    <a:pt x="4876" y="9571609"/>
                  </a:lnTo>
                  <a:lnTo>
                    <a:pt x="7619" y="9571304"/>
                  </a:lnTo>
                  <a:lnTo>
                    <a:pt x="10058" y="9570694"/>
                  </a:lnTo>
                  <a:lnTo>
                    <a:pt x="12496" y="9570389"/>
                  </a:lnTo>
                  <a:lnTo>
                    <a:pt x="15239" y="9570389"/>
                  </a:lnTo>
                  <a:lnTo>
                    <a:pt x="17678" y="9570085"/>
                  </a:lnTo>
                  <a:lnTo>
                    <a:pt x="20421" y="9570085"/>
                  </a:lnTo>
                  <a:lnTo>
                    <a:pt x="22859" y="9570389"/>
                  </a:lnTo>
                  <a:lnTo>
                    <a:pt x="25603" y="9570389"/>
                  </a:lnTo>
                  <a:lnTo>
                    <a:pt x="28041" y="9570999"/>
                  </a:lnTo>
                  <a:lnTo>
                    <a:pt x="30784" y="9571304"/>
                  </a:lnTo>
                  <a:lnTo>
                    <a:pt x="33223" y="9571913"/>
                  </a:lnTo>
                  <a:lnTo>
                    <a:pt x="35661" y="9572523"/>
                  </a:lnTo>
                  <a:lnTo>
                    <a:pt x="38100" y="9573133"/>
                  </a:lnTo>
                  <a:lnTo>
                    <a:pt x="40233" y="9574047"/>
                  </a:lnTo>
                  <a:lnTo>
                    <a:pt x="42671" y="9574961"/>
                  </a:lnTo>
                  <a:lnTo>
                    <a:pt x="44805" y="9576181"/>
                  </a:lnTo>
                  <a:lnTo>
                    <a:pt x="46939" y="9577400"/>
                  </a:lnTo>
                  <a:lnTo>
                    <a:pt x="49072" y="9578619"/>
                  </a:lnTo>
                  <a:lnTo>
                    <a:pt x="50901" y="9580143"/>
                  </a:lnTo>
                  <a:lnTo>
                    <a:pt x="52730" y="9581667"/>
                  </a:lnTo>
                  <a:lnTo>
                    <a:pt x="54559" y="9583191"/>
                  </a:lnTo>
                  <a:lnTo>
                    <a:pt x="56083" y="9585020"/>
                  </a:lnTo>
                  <a:lnTo>
                    <a:pt x="57302" y="9586849"/>
                  </a:lnTo>
                  <a:lnTo>
                    <a:pt x="58826" y="9588677"/>
                  </a:lnTo>
                  <a:lnTo>
                    <a:pt x="59740" y="9590811"/>
                  </a:lnTo>
                  <a:lnTo>
                    <a:pt x="60959" y="9592945"/>
                  </a:lnTo>
                  <a:lnTo>
                    <a:pt x="61569" y="9595383"/>
                  </a:lnTo>
                  <a:lnTo>
                    <a:pt x="62179" y="9597517"/>
                  </a:lnTo>
                  <a:lnTo>
                    <a:pt x="62788" y="9600260"/>
                  </a:lnTo>
                  <a:lnTo>
                    <a:pt x="63093" y="9603003"/>
                  </a:lnTo>
                  <a:lnTo>
                    <a:pt x="62788" y="9605746"/>
                  </a:lnTo>
                  <a:lnTo>
                    <a:pt x="62179" y="9608185"/>
                  </a:lnTo>
                  <a:lnTo>
                    <a:pt x="61569" y="9610928"/>
                  </a:lnTo>
                  <a:lnTo>
                    <a:pt x="49072" y="9627387"/>
                  </a:lnTo>
                  <a:lnTo>
                    <a:pt x="46939" y="9628911"/>
                  </a:lnTo>
                  <a:lnTo>
                    <a:pt x="44805" y="9629825"/>
                  </a:lnTo>
                  <a:lnTo>
                    <a:pt x="42671" y="9631045"/>
                  </a:lnTo>
                  <a:lnTo>
                    <a:pt x="40538" y="9631959"/>
                  </a:lnTo>
                  <a:lnTo>
                    <a:pt x="38100" y="9632569"/>
                  </a:lnTo>
                  <a:lnTo>
                    <a:pt x="35966" y="9633483"/>
                  </a:lnTo>
                  <a:lnTo>
                    <a:pt x="33223" y="9634093"/>
                  </a:lnTo>
                  <a:lnTo>
                    <a:pt x="31089" y="9634397"/>
                  </a:lnTo>
                  <a:lnTo>
                    <a:pt x="28346" y="9635007"/>
                  </a:lnTo>
                  <a:lnTo>
                    <a:pt x="25907" y="9635312"/>
                  </a:lnTo>
                  <a:lnTo>
                    <a:pt x="23164" y="9635312"/>
                  </a:lnTo>
                  <a:lnTo>
                    <a:pt x="20726" y="9635617"/>
                  </a:lnTo>
                  <a:lnTo>
                    <a:pt x="17983" y="9635617"/>
                  </a:lnTo>
                  <a:lnTo>
                    <a:pt x="15544" y="9635617"/>
                  </a:lnTo>
                  <a:lnTo>
                    <a:pt x="12801" y="9635617"/>
                  </a:lnTo>
                  <a:lnTo>
                    <a:pt x="10363" y="9635312"/>
                  </a:lnTo>
                  <a:lnTo>
                    <a:pt x="7619" y="9635312"/>
                  </a:lnTo>
                  <a:lnTo>
                    <a:pt x="5181" y="9635007"/>
                  </a:lnTo>
                  <a:lnTo>
                    <a:pt x="2438" y="9634702"/>
                  </a:lnTo>
                  <a:lnTo>
                    <a:pt x="0" y="9634093"/>
                  </a:lnTo>
                  <a:lnTo>
                    <a:pt x="304" y="9667316"/>
                  </a:lnTo>
                </a:path>
                <a:path w="6883400" h="10017125">
                  <a:moveTo>
                    <a:pt x="85343" y="9539300"/>
                  </a:moveTo>
                  <a:lnTo>
                    <a:pt x="85343" y="9667316"/>
                  </a:lnTo>
                </a:path>
                <a:path w="6883400" h="10017125">
                  <a:moveTo>
                    <a:pt x="304" y="9667316"/>
                  </a:moveTo>
                  <a:lnTo>
                    <a:pt x="0" y="9701149"/>
                  </a:lnTo>
                  <a:lnTo>
                    <a:pt x="2438" y="9700539"/>
                  </a:lnTo>
                  <a:lnTo>
                    <a:pt x="4876" y="9699625"/>
                  </a:lnTo>
                  <a:lnTo>
                    <a:pt x="7619" y="9699320"/>
                  </a:lnTo>
                  <a:lnTo>
                    <a:pt x="10058" y="9698710"/>
                  </a:lnTo>
                  <a:lnTo>
                    <a:pt x="12496" y="9698405"/>
                  </a:lnTo>
                  <a:lnTo>
                    <a:pt x="25603" y="9698405"/>
                  </a:lnTo>
                  <a:lnTo>
                    <a:pt x="28041" y="9699015"/>
                  </a:lnTo>
                  <a:lnTo>
                    <a:pt x="30784" y="9699320"/>
                  </a:lnTo>
                  <a:lnTo>
                    <a:pt x="33223" y="9699929"/>
                  </a:lnTo>
                  <a:lnTo>
                    <a:pt x="35661" y="9700539"/>
                  </a:lnTo>
                  <a:lnTo>
                    <a:pt x="38100" y="9701149"/>
                  </a:lnTo>
                  <a:lnTo>
                    <a:pt x="40233" y="9702063"/>
                  </a:lnTo>
                  <a:lnTo>
                    <a:pt x="42671" y="9702977"/>
                  </a:lnTo>
                  <a:lnTo>
                    <a:pt x="44805" y="9704197"/>
                  </a:lnTo>
                  <a:lnTo>
                    <a:pt x="46939" y="9705416"/>
                  </a:lnTo>
                  <a:lnTo>
                    <a:pt x="49072" y="9706635"/>
                  </a:lnTo>
                  <a:lnTo>
                    <a:pt x="50901" y="9708159"/>
                  </a:lnTo>
                  <a:lnTo>
                    <a:pt x="52730" y="9709683"/>
                  </a:lnTo>
                  <a:lnTo>
                    <a:pt x="54559" y="9711207"/>
                  </a:lnTo>
                  <a:lnTo>
                    <a:pt x="56083" y="9713036"/>
                  </a:lnTo>
                  <a:lnTo>
                    <a:pt x="57302" y="9714865"/>
                  </a:lnTo>
                  <a:lnTo>
                    <a:pt x="58826" y="9716693"/>
                  </a:lnTo>
                  <a:lnTo>
                    <a:pt x="59740" y="9718827"/>
                  </a:lnTo>
                  <a:lnTo>
                    <a:pt x="60959" y="9720961"/>
                  </a:lnTo>
                  <a:lnTo>
                    <a:pt x="61569" y="9723399"/>
                  </a:lnTo>
                  <a:lnTo>
                    <a:pt x="62179" y="9725837"/>
                  </a:lnTo>
                  <a:lnTo>
                    <a:pt x="62788" y="9728276"/>
                  </a:lnTo>
                  <a:lnTo>
                    <a:pt x="63093" y="9731019"/>
                  </a:lnTo>
                  <a:lnTo>
                    <a:pt x="62788" y="9733762"/>
                  </a:lnTo>
                  <a:lnTo>
                    <a:pt x="62179" y="9736201"/>
                  </a:lnTo>
                  <a:lnTo>
                    <a:pt x="61569" y="9738944"/>
                  </a:lnTo>
                  <a:lnTo>
                    <a:pt x="54254" y="9751136"/>
                  </a:lnTo>
                  <a:lnTo>
                    <a:pt x="52730" y="9752660"/>
                  </a:lnTo>
                  <a:lnTo>
                    <a:pt x="50901" y="9754184"/>
                  </a:lnTo>
                  <a:lnTo>
                    <a:pt x="49072" y="9755708"/>
                  </a:lnTo>
                  <a:lnTo>
                    <a:pt x="46939" y="9756927"/>
                  </a:lnTo>
                  <a:lnTo>
                    <a:pt x="44805" y="9757841"/>
                  </a:lnTo>
                  <a:lnTo>
                    <a:pt x="42671" y="9759061"/>
                  </a:lnTo>
                  <a:lnTo>
                    <a:pt x="40538" y="9759975"/>
                  </a:lnTo>
                  <a:lnTo>
                    <a:pt x="38100" y="9760585"/>
                  </a:lnTo>
                  <a:lnTo>
                    <a:pt x="35966" y="9761499"/>
                  </a:lnTo>
                  <a:lnTo>
                    <a:pt x="33223" y="9762109"/>
                  </a:lnTo>
                  <a:lnTo>
                    <a:pt x="31089" y="9762413"/>
                  </a:lnTo>
                  <a:lnTo>
                    <a:pt x="28346" y="9763023"/>
                  </a:lnTo>
                  <a:lnTo>
                    <a:pt x="25907" y="9763328"/>
                  </a:lnTo>
                  <a:lnTo>
                    <a:pt x="23164" y="9763633"/>
                  </a:lnTo>
                  <a:lnTo>
                    <a:pt x="20726" y="9763633"/>
                  </a:lnTo>
                  <a:lnTo>
                    <a:pt x="17983" y="9763937"/>
                  </a:lnTo>
                  <a:lnTo>
                    <a:pt x="15544" y="9763937"/>
                  </a:lnTo>
                  <a:lnTo>
                    <a:pt x="12801" y="9763633"/>
                  </a:lnTo>
                  <a:lnTo>
                    <a:pt x="10363" y="9763633"/>
                  </a:lnTo>
                  <a:lnTo>
                    <a:pt x="7619" y="9763328"/>
                  </a:lnTo>
                  <a:lnTo>
                    <a:pt x="5181" y="9763023"/>
                  </a:lnTo>
                  <a:lnTo>
                    <a:pt x="2438" y="9762718"/>
                  </a:lnTo>
                  <a:lnTo>
                    <a:pt x="0" y="9762109"/>
                  </a:lnTo>
                  <a:lnTo>
                    <a:pt x="304" y="9795637"/>
                  </a:lnTo>
                </a:path>
                <a:path w="6883400" h="10017125">
                  <a:moveTo>
                    <a:pt x="85343" y="9667316"/>
                  </a:moveTo>
                  <a:lnTo>
                    <a:pt x="85343" y="9795637"/>
                  </a:lnTo>
                </a:path>
                <a:path w="6883400" h="10017125">
                  <a:moveTo>
                    <a:pt x="304" y="9795637"/>
                  </a:moveTo>
                  <a:lnTo>
                    <a:pt x="0" y="9829165"/>
                  </a:lnTo>
                  <a:lnTo>
                    <a:pt x="2438" y="9828555"/>
                  </a:lnTo>
                  <a:lnTo>
                    <a:pt x="4876" y="9827641"/>
                  </a:lnTo>
                  <a:lnTo>
                    <a:pt x="7619" y="9827336"/>
                  </a:lnTo>
                  <a:lnTo>
                    <a:pt x="10058" y="9827031"/>
                  </a:lnTo>
                  <a:lnTo>
                    <a:pt x="12496" y="9826726"/>
                  </a:lnTo>
                  <a:lnTo>
                    <a:pt x="15239" y="9826421"/>
                  </a:lnTo>
                  <a:lnTo>
                    <a:pt x="17678" y="9826421"/>
                  </a:lnTo>
                  <a:lnTo>
                    <a:pt x="20421" y="9826421"/>
                  </a:lnTo>
                  <a:lnTo>
                    <a:pt x="22859" y="9826421"/>
                  </a:lnTo>
                  <a:lnTo>
                    <a:pt x="25603" y="9826726"/>
                  </a:lnTo>
                  <a:lnTo>
                    <a:pt x="28041" y="9827031"/>
                  </a:lnTo>
                  <a:lnTo>
                    <a:pt x="30784" y="9827336"/>
                  </a:lnTo>
                  <a:lnTo>
                    <a:pt x="33223" y="9827945"/>
                  </a:lnTo>
                  <a:lnTo>
                    <a:pt x="35661" y="9828555"/>
                  </a:lnTo>
                  <a:lnTo>
                    <a:pt x="38100" y="9829165"/>
                  </a:lnTo>
                  <a:lnTo>
                    <a:pt x="40233" y="9830079"/>
                  </a:lnTo>
                  <a:lnTo>
                    <a:pt x="42671" y="9831298"/>
                  </a:lnTo>
                  <a:lnTo>
                    <a:pt x="44805" y="9832213"/>
                  </a:lnTo>
                  <a:lnTo>
                    <a:pt x="46939" y="9833432"/>
                  </a:lnTo>
                  <a:lnTo>
                    <a:pt x="49072" y="9834651"/>
                  </a:lnTo>
                  <a:lnTo>
                    <a:pt x="50901" y="9836175"/>
                  </a:lnTo>
                  <a:lnTo>
                    <a:pt x="52730" y="9837699"/>
                  </a:lnTo>
                  <a:lnTo>
                    <a:pt x="54559" y="9839223"/>
                  </a:lnTo>
                  <a:lnTo>
                    <a:pt x="56083" y="9841052"/>
                  </a:lnTo>
                  <a:lnTo>
                    <a:pt x="57302" y="9842881"/>
                  </a:lnTo>
                  <a:lnTo>
                    <a:pt x="58826" y="9845014"/>
                  </a:lnTo>
                  <a:lnTo>
                    <a:pt x="59740" y="9846843"/>
                  </a:lnTo>
                  <a:lnTo>
                    <a:pt x="60959" y="9848977"/>
                  </a:lnTo>
                  <a:lnTo>
                    <a:pt x="61569" y="9851415"/>
                  </a:lnTo>
                  <a:lnTo>
                    <a:pt x="62179" y="9853853"/>
                  </a:lnTo>
                  <a:lnTo>
                    <a:pt x="62788" y="9856292"/>
                  </a:lnTo>
                  <a:lnTo>
                    <a:pt x="63093" y="9859035"/>
                  </a:lnTo>
                  <a:lnTo>
                    <a:pt x="62788" y="9861778"/>
                  </a:lnTo>
                  <a:lnTo>
                    <a:pt x="62179" y="9864521"/>
                  </a:lnTo>
                  <a:lnTo>
                    <a:pt x="54254" y="9879152"/>
                  </a:lnTo>
                  <a:lnTo>
                    <a:pt x="52730" y="9880676"/>
                  </a:lnTo>
                  <a:lnTo>
                    <a:pt x="50901" y="9882200"/>
                  </a:lnTo>
                  <a:lnTo>
                    <a:pt x="49072" y="9883724"/>
                  </a:lnTo>
                  <a:lnTo>
                    <a:pt x="46939" y="9884943"/>
                  </a:lnTo>
                  <a:lnTo>
                    <a:pt x="44805" y="9886162"/>
                  </a:lnTo>
                  <a:lnTo>
                    <a:pt x="42671" y="9887077"/>
                  </a:lnTo>
                  <a:lnTo>
                    <a:pt x="40538" y="9887991"/>
                  </a:lnTo>
                  <a:lnTo>
                    <a:pt x="38100" y="9888601"/>
                  </a:lnTo>
                  <a:lnTo>
                    <a:pt x="35966" y="9889515"/>
                  </a:lnTo>
                  <a:lnTo>
                    <a:pt x="33223" y="9890125"/>
                  </a:lnTo>
                  <a:lnTo>
                    <a:pt x="31089" y="9890734"/>
                  </a:lnTo>
                  <a:lnTo>
                    <a:pt x="28346" y="9891039"/>
                  </a:lnTo>
                  <a:lnTo>
                    <a:pt x="25907" y="9891344"/>
                  </a:lnTo>
                  <a:lnTo>
                    <a:pt x="23164" y="9891649"/>
                  </a:lnTo>
                  <a:lnTo>
                    <a:pt x="20726" y="9891649"/>
                  </a:lnTo>
                  <a:lnTo>
                    <a:pt x="17983" y="9891953"/>
                  </a:lnTo>
                  <a:lnTo>
                    <a:pt x="15544" y="9891953"/>
                  </a:lnTo>
                  <a:lnTo>
                    <a:pt x="12801" y="9891649"/>
                  </a:lnTo>
                  <a:lnTo>
                    <a:pt x="10363" y="9891649"/>
                  </a:lnTo>
                  <a:lnTo>
                    <a:pt x="7619" y="9891344"/>
                  </a:lnTo>
                  <a:lnTo>
                    <a:pt x="5181" y="9891039"/>
                  </a:lnTo>
                  <a:lnTo>
                    <a:pt x="2438" y="9890734"/>
                  </a:lnTo>
                  <a:lnTo>
                    <a:pt x="0" y="9890125"/>
                  </a:lnTo>
                  <a:lnTo>
                    <a:pt x="304" y="9923653"/>
                  </a:lnTo>
                </a:path>
              </a:pathLst>
            </a:custGeom>
            <a:ln w="3175">
              <a:solidFill>
                <a:srgbClr val="00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/>
          <p:nvPr/>
        </p:nvSpPr>
        <p:spPr>
          <a:xfrm>
            <a:off x="426415" y="10136123"/>
            <a:ext cx="0" cy="128270"/>
          </a:xfrm>
          <a:custGeom>
            <a:avLst/>
            <a:gdLst/>
            <a:ahLst/>
            <a:cxnLst/>
            <a:rect l="l" t="t" r="r" b="b"/>
            <a:pathLst>
              <a:path h="128270">
                <a:moveTo>
                  <a:pt x="0" y="0"/>
                </a:moveTo>
                <a:lnTo>
                  <a:pt x="0" y="128015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948678" y="10045700"/>
            <a:ext cx="17780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latin typeface="Times New Roman"/>
                <a:cs typeface="Times New Roman"/>
              </a:rPr>
              <a:t>17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05764" y="432561"/>
            <a:ext cx="871219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П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р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е</a:t>
            </a:r>
            <a:r>
              <a:rPr sz="1400" b="1" spc="10" dirty="0">
                <a:solidFill>
                  <a:srgbClr val="006600"/>
                </a:solidFill>
                <a:latin typeface="Times New Roman"/>
                <a:cs typeface="Times New Roman"/>
              </a:rPr>
              <a:t>з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ид</a:t>
            </a:r>
            <a:r>
              <a:rPr sz="1400" b="1" spc="20" dirty="0">
                <a:solidFill>
                  <a:srgbClr val="006600"/>
                </a:solidFill>
                <a:latin typeface="Times New Roman"/>
                <a:cs typeface="Times New Roman"/>
              </a:rPr>
              <a:t>е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н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т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783207" y="429513"/>
            <a:ext cx="4283075" cy="85026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338455">
              <a:lnSpc>
                <a:spcPts val="1610"/>
              </a:lnSpc>
              <a:spcBef>
                <a:spcPts val="200"/>
              </a:spcBef>
              <a:buAutoNum type="arabicParenR"/>
              <a:tabLst>
                <a:tab pos="205104" algn="l"/>
              </a:tabLst>
            </a:pPr>
            <a:r>
              <a:rPr sz="1400" spc="-5" dirty="0">
                <a:latin typeface="Times New Roman"/>
                <a:cs typeface="Times New Roman"/>
              </a:rPr>
              <a:t>Вибраний голова,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керівник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установи,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організації,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товариства.</a:t>
            </a:r>
            <a:endParaRPr sz="1400">
              <a:latin typeface="Times New Roman"/>
              <a:cs typeface="Times New Roman"/>
            </a:endParaRPr>
          </a:p>
          <a:p>
            <a:pPr marL="204470" indent="-192405">
              <a:lnSpc>
                <a:spcPts val="1530"/>
              </a:lnSpc>
              <a:buAutoNum type="arabicParenR"/>
              <a:tabLst>
                <a:tab pos="205104" algn="l"/>
              </a:tabLst>
            </a:pPr>
            <a:r>
              <a:rPr sz="1400" spc="-10" dirty="0">
                <a:latin typeface="Times New Roman"/>
                <a:cs typeface="Times New Roman"/>
              </a:rPr>
              <a:t>У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багатьох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країнах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обраний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певний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строк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голова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45"/>
              </a:lnSpc>
            </a:pPr>
            <a:r>
              <a:rPr sz="1400" spc="-5" dirty="0">
                <a:latin typeface="Times New Roman"/>
                <a:cs typeface="Times New Roman"/>
              </a:rPr>
              <a:t>держави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448360" y="451103"/>
            <a:ext cx="6019165" cy="823594"/>
          </a:xfrm>
          <a:custGeom>
            <a:avLst/>
            <a:gdLst/>
            <a:ahLst/>
            <a:cxnLst/>
            <a:rect l="l" t="t" r="r" b="b"/>
            <a:pathLst>
              <a:path w="6019165" h="823594">
                <a:moveTo>
                  <a:pt x="1277366" y="0"/>
                </a:moveTo>
                <a:lnTo>
                  <a:pt x="6096" y="0"/>
                </a:lnTo>
                <a:lnTo>
                  <a:pt x="0" y="0"/>
                </a:lnTo>
                <a:lnTo>
                  <a:pt x="0" y="6045"/>
                </a:lnTo>
                <a:lnTo>
                  <a:pt x="0" y="823214"/>
                </a:lnTo>
                <a:lnTo>
                  <a:pt x="6096" y="823214"/>
                </a:lnTo>
                <a:lnTo>
                  <a:pt x="6096" y="6096"/>
                </a:lnTo>
                <a:lnTo>
                  <a:pt x="1277366" y="6096"/>
                </a:lnTo>
                <a:lnTo>
                  <a:pt x="1277366" y="0"/>
                </a:lnTo>
                <a:close/>
              </a:path>
              <a:path w="6019165" h="823594">
                <a:moveTo>
                  <a:pt x="1283525" y="0"/>
                </a:moveTo>
                <a:lnTo>
                  <a:pt x="1277442" y="0"/>
                </a:lnTo>
                <a:lnTo>
                  <a:pt x="1277442" y="6045"/>
                </a:lnTo>
                <a:lnTo>
                  <a:pt x="1277442" y="823214"/>
                </a:lnTo>
                <a:lnTo>
                  <a:pt x="1283525" y="823214"/>
                </a:lnTo>
                <a:lnTo>
                  <a:pt x="1283525" y="6096"/>
                </a:lnTo>
                <a:lnTo>
                  <a:pt x="1283525" y="0"/>
                </a:lnTo>
                <a:close/>
              </a:path>
              <a:path w="6019165" h="823594">
                <a:moveTo>
                  <a:pt x="6018847" y="0"/>
                </a:moveTo>
                <a:lnTo>
                  <a:pt x="6012764" y="0"/>
                </a:lnTo>
                <a:lnTo>
                  <a:pt x="1283538" y="0"/>
                </a:lnTo>
                <a:lnTo>
                  <a:pt x="1283538" y="6096"/>
                </a:lnTo>
                <a:lnTo>
                  <a:pt x="6012764" y="6096"/>
                </a:lnTo>
                <a:lnTo>
                  <a:pt x="6012764" y="823214"/>
                </a:lnTo>
                <a:lnTo>
                  <a:pt x="6018847" y="823214"/>
                </a:lnTo>
                <a:lnTo>
                  <a:pt x="6018847" y="6096"/>
                </a:lnTo>
                <a:lnTo>
                  <a:pt x="60188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505764" y="1255521"/>
            <a:ext cx="79438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П</a:t>
            </a:r>
            <a:r>
              <a:rPr sz="1400" b="1" spc="-35" dirty="0">
                <a:solidFill>
                  <a:srgbClr val="006600"/>
                </a:solidFill>
                <a:latin typeface="Times New Roman"/>
                <a:cs typeface="Times New Roman"/>
              </a:rPr>
              <a:t>ш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е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н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и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ц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я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783207" y="1252473"/>
            <a:ext cx="4288155" cy="44259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>
              <a:lnSpc>
                <a:spcPts val="1610"/>
              </a:lnSpc>
              <a:spcBef>
                <a:spcPts val="200"/>
              </a:spcBef>
            </a:pPr>
            <a:r>
              <a:rPr sz="1400" spc="-10" dirty="0">
                <a:latin typeface="Times New Roman"/>
                <a:cs typeface="Times New Roman"/>
              </a:rPr>
              <a:t>Рослина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родини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злакових,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із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зерна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якої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виробляють </a:t>
            </a:r>
            <a:r>
              <a:rPr sz="1400" spc="-10" dirty="0">
                <a:latin typeface="Times New Roman"/>
                <a:cs typeface="Times New Roman"/>
              </a:rPr>
              <a:t>біле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борошно,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крупу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інші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продукти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448360" y="1274317"/>
            <a:ext cx="6019165" cy="415290"/>
          </a:xfrm>
          <a:custGeom>
            <a:avLst/>
            <a:gdLst/>
            <a:ahLst/>
            <a:cxnLst/>
            <a:rect l="l" t="t" r="r" b="b"/>
            <a:pathLst>
              <a:path w="6019165" h="415289">
                <a:moveTo>
                  <a:pt x="6096" y="6184"/>
                </a:moveTo>
                <a:lnTo>
                  <a:pt x="0" y="6184"/>
                </a:lnTo>
                <a:lnTo>
                  <a:pt x="0" y="414909"/>
                </a:lnTo>
                <a:lnTo>
                  <a:pt x="6096" y="414909"/>
                </a:lnTo>
                <a:lnTo>
                  <a:pt x="6096" y="6184"/>
                </a:lnTo>
                <a:close/>
              </a:path>
              <a:path w="6019165" h="415289">
                <a:moveTo>
                  <a:pt x="1277366" y="0"/>
                </a:moveTo>
                <a:lnTo>
                  <a:pt x="6096" y="0"/>
                </a:lnTo>
                <a:lnTo>
                  <a:pt x="0" y="0"/>
                </a:lnTo>
                <a:lnTo>
                  <a:pt x="0" y="6096"/>
                </a:lnTo>
                <a:lnTo>
                  <a:pt x="6096" y="6096"/>
                </a:lnTo>
                <a:lnTo>
                  <a:pt x="1277366" y="6096"/>
                </a:lnTo>
                <a:lnTo>
                  <a:pt x="1277366" y="0"/>
                </a:lnTo>
                <a:close/>
              </a:path>
              <a:path w="6019165" h="415289">
                <a:moveTo>
                  <a:pt x="1283525" y="6184"/>
                </a:moveTo>
                <a:lnTo>
                  <a:pt x="1277442" y="6184"/>
                </a:lnTo>
                <a:lnTo>
                  <a:pt x="1277442" y="414909"/>
                </a:lnTo>
                <a:lnTo>
                  <a:pt x="1283525" y="414909"/>
                </a:lnTo>
                <a:lnTo>
                  <a:pt x="1283525" y="6184"/>
                </a:lnTo>
                <a:close/>
              </a:path>
              <a:path w="6019165" h="415289">
                <a:moveTo>
                  <a:pt x="1283525" y="0"/>
                </a:moveTo>
                <a:lnTo>
                  <a:pt x="1277442" y="0"/>
                </a:lnTo>
                <a:lnTo>
                  <a:pt x="1277442" y="6096"/>
                </a:lnTo>
                <a:lnTo>
                  <a:pt x="1283525" y="6096"/>
                </a:lnTo>
                <a:lnTo>
                  <a:pt x="1283525" y="0"/>
                </a:lnTo>
                <a:close/>
              </a:path>
              <a:path w="6019165" h="415289">
                <a:moveTo>
                  <a:pt x="6018847" y="6184"/>
                </a:moveTo>
                <a:lnTo>
                  <a:pt x="6012764" y="6184"/>
                </a:lnTo>
                <a:lnTo>
                  <a:pt x="6012764" y="414909"/>
                </a:lnTo>
                <a:lnTo>
                  <a:pt x="6018847" y="414909"/>
                </a:lnTo>
                <a:lnTo>
                  <a:pt x="6018847" y="6184"/>
                </a:lnTo>
                <a:close/>
              </a:path>
              <a:path w="6019165" h="415289">
                <a:moveTo>
                  <a:pt x="6018847" y="0"/>
                </a:moveTo>
                <a:lnTo>
                  <a:pt x="6012764" y="0"/>
                </a:lnTo>
                <a:lnTo>
                  <a:pt x="1283538" y="0"/>
                </a:lnTo>
                <a:lnTo>
                  <a:pt x="1283538" y="6096"/>
                </a:lnTo>
                <a:lnTo>
                  <a:pt x="6012764" y="6096"/>
                </a:lnTo>
                <a:lnTo>
                  <a:pt x="6018847" y="6096"/>
                </a:lnTo>
                <a:lnTo>
                  <a:pt x="60188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505764" y="1670431"/>
            <a:ext cx="918844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Са</a:t>
            </a:r>
            <a:r>
              <a:rPr sz="1400" b="1" spc="10" dirty="0">
                <a:solidFill>
                  <a:srgbClr val="006600"/>
                </a:solidFill>
                <a:latin typeface="Times New Roman"/>
                <a:cs typeface="Times New Roman"/>
              </a:rPr>
              <a:t>н</a:t>
            </a:r>
            <a:r>
              <a:rPr sz="1400" b="1" spc="-20" dirty="0">
                <a:solidFill>
                  <a:srgbClr val="006600"/>
                </a:solidFill>
                <a:latin typeface="Times New Roman"/>
                <a:cs typeface="Times New Roman"/>
              </a:rPr>
              <a:t>т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и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м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е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т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р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783207" y="1667382"/>
            <a:ext cx="4134485" cy="649605"/>
          </a:xfrm>
          <a:prstGeom prst="rect">
            <a:avLst/>
          </a:prstGeom>
        </p:spPr>
        <p:txBody>
          <a:bodyPr vert="horz" wrap="square" lIns="0" tIns="23495" rIns="0" bIns="0" rtlCol="0">
            <a:spAutoFit/>
          </a:bodyPr>
          <a:lstStyle/>
          <a:p>
            <a:pPr marL="12700" marR="5080">
              <a:lnSpc>
                <a:spcPts val="1630"/>
              </a:lnSpc>
              <a:spcBef>
                <a:spcPts val="185"/>
              </a:spcBef>
              <a:buAutoNum type="arabicParenR"/>
              <a:tabLst>
                <a:tab pos="205104" algn="l"/>
              </a:tabLst>
            </a:pPr>
            <a:r>
              <a:rPr sz="1400" spc="-10" dirty="0">
                <a:latin typeface="Times New Roman"/>
                <a:cs typeface="Times New Roman"/>
              </a:rPr>
              <a:t>Одиниця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виміру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довжини,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що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дорівнює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одній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сотій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метра.</a:t>
            </a:r>
            <a:endParaRPr sz="1400">
              <a:latin typeface="Times New Roman"/>
              <a:cs typeface="Times New Roman"/>
            </a:endParaRPr>
          </a:p>
          <a:p>
            <a:pPr marL="204470" indent="-192405">
              <a:lnSpc>
                <a:spcPts val="1565"/>
              </a:lnSpc>
              <a:buAutoNum type="arabicParenR"/>
              <a:tabLst>
                <a:tab pos="205104" algn="l"/>
              </a:tabLst>
            </a:pPr>
            <a:r>
              <a:rPr sz="1400" spc="-5" dirty="0">
                <a:latin typeface="Times New Roman"/>
                <a:cs typeface="Times New Roman"/>
              </a:rPr>
              <a:t>Лінійка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або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стрічка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поділками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сантиметри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448360" y="1689226"/>
            <a:ext cx="6019165" cy="622300"/>
          </a:xfrm>
          <a:custGeom>
            <a:avLst/>
            <a:gdLst/>
            <a:ahLst/>
            <a:cxnLst/>
            <a:rect l="l" t="t" r="r" b="b"/>
            <a:pathLst>
              <a:path w="6019165" h="622300">
                <a:moveTo>
                  <a:pt x="1277366" y="0"/>
                </a:moveTo>
                <a:lnTo>
                  <a:pt x="6096" y="0"/>
                </a:lnTo>
                <a:lnTo>
                  <a:pt x="0" y="0"/>
                </a:lnTo>
                <a:lnTo>
                  <a:pt x="0" y="6096"/>
                </a:lnTo>
                <a:lnTo>
                  <a:pt x="0" y="621792"/>
                </a:lnTo>
                <a:lnTo>
                  <a:pt x="6096" y="621792"/>
                </a:lnTo>
                <a:lnTo>
                  <a:pt x="6096" y="6096"/>
                </a:lnTo>
                <a:lnTo>
                  <a:pt x="1277366" y="6096"/>
                </a:lnTo>
                <a:lnTo>
                  <a:pt x="1277366" y="0"/>
                </a:lnTo>
                <a:close/>
              </a:path>
              <a:path w="6019165" h="622300">
                <a:moveTo>
                  <a:pt x="1283525" y="0"/>
                </a:moveTo>
                <a:lnTo>
                  <a:pt x="1277442" y="0"/>
                </a:lnTo>
                <a:lnTo>
                  <a:pt x="1277442" y="6096"/>
                </a:lnTo>
                <a:lnTo>
                  <a:pt x="1277442" y="621792"/>
                </a:lnTo>
                <a:lnTo>
                  <a:pt x="1283525" y="621792"/>
                </a:lnTo>
                <a:lnTo>
                  <a:pt x="1283525" y="6096"/>
                </a:lnTo>
                <a:lnTo>
                  <a:pt x="1283525" y="0"/>
                </a:lnTo>
                <a:close/>
              </a:path>
              <a:path w="6019165" h="622300">
                <a:moveTo>
                  <a:pt x="6018847" y="0"/>
                </a:moveTo>
                <a:lnTo>
                  <a:pt x="6012764" y="0"/>
                </a:lnTo>
                <a:lnTo>
                  <a:pt x="1283538" y="0"/>
                </a:lnTo>
                <a:lnTo>
                  <a:pt x="1283538" y="6096"/>
                </a:lnTo>
                <a:lnTo>
                  <a:pt x="6012764" y="6096"/>
                </a:lnTo>
                <a:lnTo>
                  <a:pt x="6012764" y="621792"/>
                </a:lnTo>
                <a:lnTo>
                  <a:pt x="6018847" y="621792"/>
                </a:lnTo>
                <a:lnTo>
                  <a:pt x="6018847" y="6096"/>
                </a:lnTo>
                <a:lnTo>
                  <a:pt x="60188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505764" y="2292222"/>
            <a:ext cx="70167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Секунда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783207" y="2289174"/>
            <a:ext cx="3968115" cy="44259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204470" indent="-192405">
              <a:lnSpc>
                <a:spcPts val="1645"/>
              </a:lnSpc>
              <a:spcBef>
                <a:spcPts val="90"/>
              </a:spcBef>
              <a:buAutoNum type="arabicParenR"/>
              <a:tabLst>
                <a:tab pos="205104" algn="l"/>
              </a:tabLst>
            </a:pPr>
            <a:r>
              <a:rPr sz="1400" spc="-10" dirty="0">
                <a:latin typeface="Times New Roman"/>
                <a:cs typeface="Times New Roman"/>
              </a:rPr>
              <a:t>Одиниця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часу,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короткий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проміжок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часу,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мить</a:t>
            </a:r>
            <a:r>
              <a:rPr sz="1400" spc="-10" dirty="0">
                <a:latin typeface="Times New Roman"/>
                <a:cs typeface="Times New Roman"/>
              </a:rPr>
              <a:t> (с).</a:t>
            </a:r>
            <a:endParaRPr sz="1400">
              <a:latin typeface="Times New Roman"/>
              <a:cs typeface="Times New Roman"/>
            </a:endParaRPr>
          </a:p>
          <a:p>
            <a:pPr marL="204470" indent="-192405">
              <a:lnSpc>
                <a:spcPts val="1645"/>
              </a:lnSpc>
              <a:buAutoNum type="arabicParenR"/>
              <a:tabLst>
                <a:tab pos="205104" algn="l"/>
              </a:tabLst>
            </a:pPr>
            <a:r>
              <a:rPr sz="1400" spc="-10" dirty="0">
                <a:latin typeface="Times New Roman"/>
                <a:cs typeface="Times New Roman"/>
              </a:rPr>
              <a:t>Одиниця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вимірювання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кутів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дуг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(´)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448360" y="2311018"/>
            <a:ext cx="6019165" cy="415290"/>
          </a:xfrm>
          <a:custGeom>
            <a:avLst/>
            <a:gdLst/>
            <a:ahLst/>
            <a:cxnLst/>
            <a:rect l="l" t="t" r="r" b="b"/>
            <a:pathLst>
              <a:path w="6019165" h="415289">
                <a:moveTo>
                  <a:pt x="1277366" y="0"/>
                </a:moveTo>
                <a:lnTo>
                  <a:pt x="6096" y="0"/>
                </a:lnTo>
                <a:lnTo>
                  <a:pt x="0" y="0"/>
                </a:lnTo>
                <a:lnTo>
                  <a:pt x="0" y="6057"/>
                </a:lnTo>
                <a:lnTo>
                  <a:pt x="0" y="414782"/>
                </a:lnTo>
                <a:lnTo>
                  <a:pt x="6096" y="414782"/>
                </a:lnTo>
                <a:lnTo>
                  <a:pt x="6096" y="6096"/>
                </a:lnTo>
                <a:lnTo>
                  <a:pt x="1277366" y="6096"/>
                </a:lnTo>
                <a:lnTo>
                  <a:pt x="1277366" y="0"/>
                </a:lnTo>
                <a:close/>
              </a:path>
              <a:path w="6019165" h="415289">
                <a:moveTo>
                  <a:pt x="1283525" y="0"/>
                </a:moveTo>
                <a:lnTo>
                  <a:pt x="1277442" y="0"/>
                </a:lnTo>
                <a:lnTo>
                  <a:pt x="1277442" y="6057"/>
                </a:lnTo>
                <a:lnTo>
                  <a:pt x="1277442" y="414782"/>
                </a:lnTo>
                <a:lnTo>
                  <a:pt x="1283525" y="414782"/>
                </a:lnTo>
                <a:lnTo>
                  <a:pt x="1283525" y="6096"/>
                </a:lnTo>
                <a:lnTo>
                  <a:pt x="1283525" y="0"/>
                </a:lnTo>
                <a:close/>
              </a:path>
              <a:path w="6019165" h="415289">
                <a:moveTo>
                  <a:pt x="6018847" y="0"/>
                </a:moveTo>
                <a:lnTo>
                  <a:pt x="6012764" y="0"/>
                </a:lnTo>
                <a:lnTo>
                  <a:pt x="1283538" y="0"/>
                </a:lnTo>
                <a:lnTo>
                  <a:pt x="1283538" y="6096"/>
                </a:lnTo>
                <a:lnTo>
                  <a:pt x="6012764" y="6096"/>
                </a:lnTo>
                <a:lnTo>
                  <a:pt x="6012764" y="414782"/>
                </a:lnTo>
                <a:lnTo>
                  <a:pt x="6018847" y="414782"/>
                </a:lnTo>
                <a:lnTo>
                  <a:pt x="6018847" y="6096"/>
                </a:lnTo>
                <a:lnTo>
                  <a:pt x="60188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505764" y="2707005"/>
            <a:ext cx="66230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Сп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ас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и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бі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783207" y="2703956"/>
            <a:ext cx="444690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Висловлення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вдячності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зроблене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добро,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виявлену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увагу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448360" y="2725800"/>
            <a:ext cx="6019165" cy="210820"/>
          </a:xfrm>
          <a:custGeom>
            <a:avLst/>
            <a:gdLst/>
            <a:ahLst/>
            <a:cxnLst/>
            <a:rect l="l" t="t" r="r" b="b"/>
            <a:pathLst>
              <a:path w="6019165" h="210819">
                <a:moveTo>
                  <a:pt x="1277366" y="0"/>
                </a:moveTo>
                <a:lnTo>
                  <a:pt x="6096" y="0"/>
                </a:lnTo>
                <a:lnTo>
                  <a:pt x="0" y="0"/>
                </a:lnTo>
                <a:lnTo>
                  <a:pt x="0" y="6096"/>
                </a:lnTo>
                <a:lnTo>
                  <a:pt x="0" y="210312"/>
                </a:lnTo>
                <a:lnTo>
                  <a:pt x="6096" y="210312"/>
                </a:lnTo>
                <a:lnTo>
                  <a:pt x="6096" y="6096"/>
                </a:lnTo>
                <a:lnTo>
                  <a:pt x="1277366" y="6096"/>
                </a:lnTo>
                <a:lnTo>
                  <a:pt x="1277366" y="0"/>
                </a:lnTo>
                <a:close/>
              </a:path>
              <a:path w="6019165" h="210819">
                <a:moveTo>
                  <a:pt x="1283525" y="0"/>
                </a:moveTo>
                <a:lnTo>
                  <a:pt x="1277442" y="0"/>
                </a:lnTo>
                <a:lnTo>
                  <a:pt x="1277442" y="6096"/>
                </a:lnTo>
                <a:lnTo>
                  <a:pt x="1277442" y="210312"/>
                </a:lnTo>
                <a:lnTo>
                  <a:pt x="1283525" y="210312"/>
                </a:lnTo>
                <a:lnTo>
                  <a:pt x="1283525" y="6096"/>
                </a:lnTo>
                <a:lnTo>
                  <a:pt x="1283525" y="0"/>
                </a:lnTo>
                <a:close/>
              </a:path>
              <a:path w="6019165" h="210819">
                <a:moveTo>
                  <a:pt x="6018847" y="0"/>
                </a:moveTo>
                <a:lnTo>
                  <a:pt x="6012764" y="0"/>
                </a:lnTo>
                <a:lnTo>
                  <a:pt x="1283538" y="0"/>
                </a:lnTo>
                <a:lnTo>
                  <a:pt x="1283538" y="6096"/>
                </a:lnTo>
                <a:lnTo>
                  <a:pt x="6012764" y="6096"/>
                </a:lnTo>
                <a:lnTo>
                  <a:pt x="6012764" y="210312"/>
                </a:lnTo>
                <a:lnTo>
                  <a:pt x="6018847" y="210312"/>
                </a:lnTo>
                <a:lnTo>
                  <a:pt x="6018847" y="6096"/>
                </a:lnTo>
                <a:lnTo>
                  <a:pt x="60188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 txBox="1"/>
          <p:nvPr/>
        </p:nvSpPr>
        <p:spPr>
          <a:xfrm>
            <a:off x="505764" y="2917317"/>
            <a:ext cx="69596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Тривога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783207" y="2914268"/>
            <a:ext cx="4424045" cy="441959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>
              <a:lnSpc>
                <a:spcPts val="1610"/>
              </a:lnSpc>
              <a:spcBef>
                <a:spcPts val="200"/>
              </a:spcBef>
            </a:pPr>
            <a:r>
              <a:rPr sz="1400" spc="-10" dirty="0">
                <a:latin typeface="Times New Roman"/>
                <a:cs typeface="Times New Roman"/>
              </a:rPr>
              <a:t>Неспокій,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збентеження,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викликані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якимось побоюванням,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страхом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перед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чимось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448360" y="2936112"/>
            <a:ext cx="6019165" cy="414655"/>
          </a:xfrm>
          <a:custGeom>
            <a:avLst/>
            <a:gdLst/>
            <a:ahLst/>
            <a:cxnLst/>
            <a:rect l="l" t="t" r="r" b="b"/>
            <a:pathLst>
              <a:path w="6019165" h="414654">
                <a:moveTo>
                  <a:pt x="1277366" y="0"/>
                </a:moveTo>
                <a:lnTo>
                  <a:pt x="6096" y="0"/>
                </a:lnTo>
                <a:lnTo>
                  <a:pt x="0" y="0"/>
                </a:lnTo>
                <a:lnTo>
                  <a:pt x="0" y="6096"/>
                </a:lnTo>
                <a:lnTo>
                  <a:pt x="0" y="414528"/>
                </a:lnTo>
                <a:lnTo>
                  <a:pt x="6096" y="414528"/>
                </a:lnTo>
                <a:lnTo>
                  <a:pt x="6096" y="6096"/>
                </a:lnTo>
                <a:lnTo>
                  <a:pt x="1277366" y="6096"/>
                </a:lnTo>
                <a:lnTo>
                  <a:pt x="1277366" y="0"/>
                </a:lnTo>
                <a:close/>
              </a:path>
              <a:path w="6019165" h="414654">
                <a:moveTo>
                  <a:pt x="1283525" y="0"/>
                </a:moveTo>
                <a:lnTo>
                  <a:pt x="1277442" y="0"/>
                </a:lnTo>
                <a:lnTo>
                  <a:pt x="1277442" y="6096"/>
                </a:lnTo>
                <a:lnTo>
                  <a:pt x="1277442" y="414528"/>
                </a:lnTo>
                <a:lnTo>
                  <a:pt x="1283525" y="414528"/>
                </a:lnTo>
                <a:lnTo>
                  <a:pt x="1283525" y="6096"/>
                </a:lnTo>
                <a:lnTo>
                  <a:pt x="1283525" y="0"/>
                </a:lnTo>
                <a:close/>
              </a:path>
              <a:path w="6019165" h="414654">
                <a:moveTo>
                  <a:pt x="6018847" y="0"/>
                </a:moveTo>
                <a:lnTo>
                  <a:pt x="6012764" y="0"/>
                </a:lnTo>
                <a:lnTo>
                  <a:pt x="1283538" y="0"/>
                </a:lnTo>
                <a:lnTo>
                  <a:pt x="1283538" y="6096"/>
                </a:lnTo>
                <a:lnTo>
                  <a:pt x="6012764" y="6096"/>
                </a:lnTo>
                <a:lnTo>
                  <a:pt x="6012764" y="414528"/>
                </a:lnTo>
                <a:lnTo>
                  <a:pt x="6018847" y="414528"/>
                </a:lnTo>
                <a:lnTo>
                  <a:pt x="6018847" y="6096"/>
                </a:lnTo>
                <a:lnTo>
                  <a:pt x="60188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505764" y="3331844"/>
            <a:ext cx="56197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b="1" spc="-30" dirty="0">
                <a:solidFill>
                  <a:srgbClr val="006600"/>
                </a:solidFill>
                <a:latin typeface="Times New Roman"/>
                <a:cs typeface="Times New Roman"/>
              </a:rPr>
              <a:t>Ф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е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р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м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а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783207" y="3328796"/>
            <a:ext cx="4342130" cy="44259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>
              <a:lnSpc>
                <a:spcPts val="1610"/>
              </a:lnSpc>
              <a:spcBef>
                <a:spcPts val="200"/>
              </a:spcBef>
            </a:pPr>
            <a:r>
              <a:rPr sz="1400" spc="-10" dirty="0">
                <a:latin typeface="Times New Roman"/>
                <a:cs typeface="Times New Roman"/>
              </a:rPr>
              <a:t>Приватне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сільськогосподарське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підприємство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власній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або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орендованій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землі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448360" y="3350640"/>
            <a:ext cx="6019165" cy="418465"/>
          </a:xfrm>
          <a:custGeom>
            <a:avLst/>
            <a:gdLst/>
            <a:ahLst/>
            <a:cxnLst/>
            <a:rect l="l" t="t" r="r" b="b"/>
            <a:pathLst>
              <a:path w="6019165" h="418464">
                <a:moveTo>
                  <a:pt x="6096" y="6184"/>
                </a:moveTo>
                <a:lnTo>
                  <a:pt x="0" y="6184"/>
                </a:lnTo>
                <a:lnTo>
                  <a:pt x="0" y="417957"/>
                </a:lnTo>
                <a:lnTo>
                  <a:pt x="6096" y="417957"/>
                </a:lnTo>
                <a:lnTo>
                  <a:pt x="6096" y="6184"/>
                </a:lnTo>
                <a:close/>
              </a:path>
              <a:path w="6019165" h="418464">
                <a:moveTo>
                  <a:pt x="1277366" y="0"/>
                </a:moveTo>
                <a:lnTo>
                  <a:pt x="6096" y="0"/>
                </a:lnTo>
                <a:lnTo>
                  <a:pt x="0" y="0"/>
                </a:lnTo>
                <a:lnTo>
                  <a:pt x="0" y="6096"/>
                </a:lnTo>
                <a:lnTo>
                  <a:pt x="6096" y="6096"/>
                </a:lnTo>
                <a:lnTo>
                  <a:pt x="1277366" y="6096"/>
                </a:lnTo>
                <a:lnTo>
                  <a:pt x="1277366" y="0"/>
                </a:lnTo>
                <a:close/>
              </a:path>
              <a:path w="6019165" h="418464">
                <a:moveTo>
                  <a:pt x="1283525" y="6184"/>
                </a:moveTo>
                <a:lnTo>
                  <a:pt x="1277442" y="6184"/>
                </a:lnTo>
                <a:lnTo>
                  <a:pt x="1277442" y="417957"/>
                </a:lnTo>
                <a:lnTo>
                  <a:pt x="1283525" y="417957"/>
                </a:lnTo>
                <a:lnTo>
                  <a:pt x="1283525" y="6184"/>
                </a:lnTo>
                <a:close/>
              </a:path>
              <a:path w="6019165" h="418464">
                <a:moveTo>
                  <a:pt x="1283525" y="0"/>
                </a:moveTo>
                <a:lnTo>
                  <a:pt x="1277442" y="0"/>
                </a:lnTo>
                <a:lnTo>
                  <a:pt x="1277442" y="6096"/>
                </a:lnTo>
                <a:lnTo>
                  <a:pt x="1283525" y="6096"/>
                </a:lnTo>
                <a:lnTo>
                  <a:pt x="1283525" y="0"/>
                </a:lnTo>
                <a:close/>
              </a:path>
              <a:path w="6019165" h="418464">
                <a:moveTo>
                  <a:pt x="6018847" y="6184"/>
                </a:moveTo>
                <a:lnTo>
                  <a:pt x="6012764" y="6184"/>
                </a:lnTo>
                <a:lnTo>
                  <a:pt x="6012764" y="417957"/>
                </a:lnTo>
                <a:lnTo>
                  <a:pt x="6018847" y="417957"/>
                </a:lnTo>
                <a:lnTo>
                  <a:pt x="6018847" y="6184"/>
                </a:lnTo>
                <a:close/>
              </a:path>
              <a:path w="6019165" h="418464">
                <a:moveTo>
                  <a:pt x="6018847" y="0"/>
                </a:moveTo>
                <a:lnTo>
                  <a:pt x="6012764" y="0"/>
                </a:lnTo>
                <a:lnTo>
                  <a:pt x="1283538" y="0"/>
                </a:lnTo>
                <a:lnTo>
                  <a:pt x="1283538" y="6096"/>
                </a:lnTo>
                <a:lnTo>
                  <a:pt x="6012764" y="6096"/>
                </a:lnTo>
                <a:lnTo>
                  <a:pt x="6018847" y="6096"/>
                </a:lnTo>
                <a:lnTo>
                  <a:pt x="60188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 txBox="1"/>
          <p:nvPr/>
        </p:nvSpPr>
        <p:spPr>
          <a:xfrm>
            <a:off x="505764" y="3749801"/>
            <a:ext cx="65087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b="1" spc="-30" dirty="0">
                <a:solidFill>
                  <a:srgbClr val="006600"/>
                </a:solidFill>
                <a:latin typeface="Times New Roman"/>
                <a:cs typeface="Times New Roman"/>
              </a:rPr>
              <a:t>Ф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е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р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м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ер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783207" y="3746753"/>
            <a:ext cx="216281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5" dirty="0">
                <a:latin typeface="Times New Roman"/>
                <a:cs typeface="Times New Roman"/>
              </a:rPr>
              <a:t>Орендар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або</a:t>
            </a:r>
            <a:r>
              <a:rPr sz="1400" spc="-10" dirty="0">
                <a:latin typeface="Times New Roman"/>
                <a:cs typeface="Times New Roman"/>
              </a:rPr>
              <a:t> власник </a:t>
            </a:r>
            <a:r>
              <a:rPr sz="1400" spc="-5" dirty="0">
                <a:latin typeface="Times New Roman"/>
                <a:cs typeface="Times New Roman"/>
              </a:rPr>
              <a:t>ферми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448360" y="3768597"/>
            <a:ext cx="6019165" cy="210820"/>
          </a:xfrm>
          <a:custGeom>
            <a:avLst/>
            <a:gdLst/>
            <a:ahLst/>
            <a:cxnLst/>
            <a:rect l="l" t="t" r="r" b="b"/>
            <a:pathLst>
              <a:path w="6019165" h="210820">
                <a:moveTo>
                  <a:pt x="1277366" y="0"/>
                </a:moveTo>
                <a:lnTo>
                  <a:pt x="6096" y="0"/>
                </a:lnTo>
                <a:lnTo>
                  <a:pt x="0" y="0"/>
                </a:lnTo>
                <a:lnTo>
                  <a:pt x="0" y="6096"/>
                </a:lnTo>
                <a:lnTo>
                  <a:pt x="0" y="210312"/>
                </a:lnTo>
                <a:lnTo>
                  <a:pt x="6096" y="210312"/>
                </a:lnTo>
                <a:lnTo>
                  <a:pt x="6096" y="6096"/>
                </a:lnTo>
                <a:lnTo>
                  <a:pt x="1277366" y="6096"/>
                </a:lnTo>
                <a:lnTo>
                  <a:pt x="1277366" y="0"/>
                </a:lnTo>
                <a:close/>
              </a:path>
              <a:path w="6019165" h="210820">
                <a:moveTo>
                  <a:pt x="1283525" y="0"/>
                </a:moveTo>
                <a:lnTo>
                  <a:pt x="1277442" y="0"/>
                </a:lnTo>
                <a:lnTo>
                  <a:pt x="1277442" y="6096"/>
                </a:lnTo>
                <a:lnTo>
                  <a:pt x="1277442" y="210312"/>
                </a:lnTo>
                <a:lnTo>
                  <a:pt x="1283525" y="210312"/>
                </a:lnTo>
                <a:lnTo>
                  <a:pt x="1283525" y="6096"/>
                </a:lnTo>
                <a:lnTo>
                  <a:pt x="1283525" y="0"/>
                </a:lnTo>
                <a:close/>
              </a:path>
              <a:path w="6019165" h="210820">
                <a:moveTo>
                  <a:pt x="6018847" y="0"/>
                </a:moveTo>
                <a:lnTo>
                  <a:pt x="6012764" y="0"/>
                </a:lnTo>
                <a:lnTo>
                  <a:pt x="1283538" y="0"/>
                </a:lnTo>
                <a:lnTo>
                  <a:pt x="1283538" y="6096"/>
                </a:lnTo>
                <a:lnTo>
                  <a:pt x="6012764" y="6096"/>
                </a:lnTo>
                <a:lnTo>
                  <a:pt x="6012764" y="210312"/>
                </a:lnTo>
                <a:lnTo>
                  <a:pt x="6018847" y="210312"/>
                </a:lnTo>
                <a:lnTo>
                  <a:pt x="6018847" y="6096"/>
                </a:lnTo>
                <a:lnTo>
                  <a:pt x="60188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 txBox="1"/>
          <p:nvPr/>
        </p:nvSpPr>
        <p:spPr>
          <a:xfrm>
            <a:off x="505764" y="3960113"/>
            <a:ext cx="75755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Че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р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е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шн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я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783207" y="3957065"/>
            <a:ext cx="4279900" cy="441959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204470" indent="-192405">
              <a:lnSpc>
                <a:spcPts val="1645"/>
              </a:lnSpc>
              <a:spcBef>
                <a:spcPts val="90"/>
              </a:spcBef>
              <a:buAutoNum type="arabicParenR"/>
              <a:tabLst>
                <a:tab pos="205104" algn="l"/>
              </a:tabLst>
            </a:pPr>
            <a:r>
              <a:rPr sz="1400" spc="-10" dirty="0">
                <a:latin typeface="Times New Roman"/>
                <a:cs typeface="Times New Roman"/>
              </a:rPr>
              <a:t>Плодове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дерево роду </a:t>
            </a:r>
            <a:r>
              <a:rPr sz="1400" spc="-10" dirty="0">
                <a:latin typeface="Times New Roman"/>
                <a:cs typeface="Times New Roman"/>
              </a:rPr>
              <a:t>вишень.</a:t>
            </a:r>
            <a:endParaRPr sz="1400">
              <a:latin typeface="Times New Roman"/>
              <a:cs typeface="Times New Roman"/>
            </a:endParaRPr>
          </a:p>
          <a:p>
            <a:pPr marL="204470" indent="-192405">
              <a:lnSpc>
                <a:spcPts val="1645"/>
              </a:lnSpc>
              <a:buAutoNum type="arabicParenR"/>
              <a:tabLst>
                <a:tab pos="205104" algn="l"/>
              </a:tabLst>
            </a:pPr>
            <a:r>
              <a:rPr sz="1400" spc="-5" dirty="0">
                <a:latin typeface="Times New Roman"/>
                <a:cs typeface="Times New Roman"/>
              </a:rPr>
              <a:t>Соковита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ягода,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схожа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вишню,</a:t>
            </a:r>
            <a:r>
              <a:rPr sz="1400" spc="4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- </a:t>
            </a:r>
            <a:r>
              <a:rPr sz="1400" spc="-10" dirty="0">
                <a:latin typeface="Times New Roman"/>
                <a:cs typeface="Times New Roman"/>
              </a:rPr>
              <a:t>плід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цього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дерева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448360" y="3978909"/>
            <a:ext cx="6019165" cy="5610225"/>
            <a:chOff x="448360" y="3978909"/>
            <a:chExt cx="6019165" cy="5610225"/>
          </a:xfrm>
        </p:grpSpPr>
        <p:sp>
          <p:nvSpPr>
            <p:cNvPr id="30" name="object 30"/>
            <p:cNvSpPr/>
            <p:nvPr/>
          </p:nvSpPr>
          <p:spPr>
            <a:xfrm>
              <a:off x="448360" y="3978909"/>
              <a:ext cx="6019165" cy="3533775"/>
            </a:xfrm>
            <a:custGeom>
              <a:avLst/>
              <a:gdLst/>
              <a:ahLst/>
              <a:cxnLst/>
              <a:rect l="l" t="t" r="r" b="b"/>
              <a:pathLst>
                <a:path w="6019165" h="3533775">
                  <a:moveTo>
                    <a:pt x="6096" y="3329317"/>
                  </a:moveTo>
                  <a:lnTo>
                    <a:pt x="0" y="3329317"/>
                  </a:lnTo>
                  <a:lnTo>
                    <a:pt x="0" y="3533521"/>
                  </a:lnTo>
                  <a:lnTo>
                    <a:pt x="6096" y="3533521"/>
                  </a:lnTo>
                  <a:lnTo>
                    <a:pt x="6096" y="3329317"/>
                  </a:lnTo>
                  <a:close/>
                </a:path>
                <a:path w="6019165" h="3533775">
                  <a:moveTo>
                    <a:pt x="6096" y="2911437"/>
                  </a:moveTo>
                  <a:lnTo>
                    <a:pt x="0" y="2911437"/>
                  </a:lnTo>
                  <a:lnTo>
                    <a:pt x="0" y="3323209"/>
                  </a:lnTo>
                  <a:lnTo>
                    <a:pt x="6096" y="3323209"/>
                  </a:lnTo>
                  <a:lnTo>
                    <a:pt x="6096" y="2911437"/>
                  </a:lnTo>
                  <a:close/>
                </a:path>
                <a:path w="6019165" h="3533775">
                  <a:moveTo>
                    <a:pt x="6096" y="1243850"/>
                  </a:moveTo>
                  <a:lnTo>
                    <a:pt x="0" y="1243850"/>
                  </a:lnTo>
                  <a:lnTo>
                    <a:pt x="0" y="1655318"/>
                  </a:lnTo>
                  <a:lnTo>
                    <a:pt x="6096" y="1655318"/>
                  </a:lnTo>
                  <a:lnTo>
                    <a:pt x="6096" y="1243850"/>
                  </a:lnTo>
                  <a:close/>
                </a:path>
                <a:path w="6019165" h="3533775">
                  <a:moveTo>
                    <a:pt x="1277366" y="3323221"/>
                  </a:moveTo>
                  <a:lnTo>
                    <a:pt x="6096" y="3323221"/>
                  </a:lnTo>
                  <a:lnTo>
                    <a:pt x="0" y="3323221"/>
                  </a:lnTo>
                  <a:lnTo>
                    <a:pt x="0" y="3329305"/>
                  </a:lnTo>
                  <a:lnTo>
                    <a:pt x="6096" y="3329305"/>
                  </a:lnTo>
                  <a:lnTo>
                    <a:pt x="1277366" y="3329305"/>
                  </a:lnTo>
                  <a:lnTo>
                    <a:pt x="1277366" y="3323221"/>
                  </a:lnTo>
                  <a:close/>
                </a:path>
                <a:path w="6019165" h="3533775">
                  <a:moveTo>
                    <a:pt x="1277366" y="2905264"/>
                  </a:moveTo>
                  <a:lnTo>
                    <a:pt x="6096" y="2905264"/>
                  </a:lnTo>
                  <a:lnTo>
                    <a:pt x="0" y="2905264"/>
                  </a:lnTo>
                  <a:lnTo>
                    <a:pt x="0" y="2911348"/>
                  </a:lnTo>
                  <a:lnTo>
                    <a:pt x="6096" y="2911348"/>
                  </a:lnTo>
                  <a:lnTo>
                    <a:pt x="1277366" y="2911348"/>
                  </a:lnTo>
                  <a:lnTo>
                    <a:pt x="1277366" y="2905264"/>
                  </a:lnTo>
                  <a:close/>
                </a:path>
                <a:path w="6019165" h="3533775">
                  <a:moveTo>
                    <a:pt x="1277366" y="2490736"/>
                  </a:moveTo>
                  <a:lnTo>
                    <a:pt x="6096" y="2490736"/>
                  </a:lnTo>
                  <a:lnTo>
                    <a:pt x="0" y="2490736"/>
                  </a:lnTo>
                  <a:lnTo>
                    <a:pt x="0" y="2496820"/>
                  </a:lnTo>
                  <a:lnTo>
                    <a:pt x="0" y="2905252"/>
                  </a:lnTo>
                  <a:lnTo>
                    <a:pt x="6096" y="2905252"/>
                  </a:lnTo>
                  <a:lnTo>
                    <a:pt x="6096" y="2496820"/>
                  </a:lnTo>
                  <a:lnTo>
                    <a:pt x="1277366" y="2496820"/>
                  </a:lnTo>
                  <a:lnTo>
                    <a:pt x="1277366" y="2490736"/>
                  </a:lnTo>
                  <a:close/>
                </a:path>
                <a:path w="6019165" h="3533775">
                  <a:moveTo>
                    <a:pt x="1277366" y="2280424"/>
                  </a:moveTo>
                  <a:lnTo>
                    <a:pt x="6096" y="2280424"/>
                  </a:lnTo>
                  <a:lnTo>
                    <a:pt x="0" y="2280424"/>
                  </a:lnTo>
                  <a:lnTo>
                    <a:pt x="0" y="2286508"/>
                  </a:lnTo>
                  <a:lnTo>
                    <a:pt x="0" y="2490724"/>
                  </a:lnTo>
                  <a:lnTo>
                    <a:pt x="6096" y="2490724"/>
                  </a:lnTo>
                  <a:lnTo>
                    <a:pt x="6096" y="2286508"/>
                  </a:lnTo>
                  <a:lnTo>
                    <a:pt x="1277366" y="2286508"/>
                  </a:lnTo>
                  <a:lnTo>
                    <a:pt x="1277366" y="2280424"/>
                  </a:lnTo>
                  <a:close/>
                </a:path>
                <a:path w="6019165" h="3533775">
                  <a:moveTo>
                    <a:pt x="1277366" y="1655330"/>
                  </a:moveTo>
                  <a:lnTo>
                    <a:pt x="6096" y="1655330"/>
                  </a:lnTo>
                  <a:lnTo>
                    <a:pt x="0" y="1655330"/>
                  </a:lnTo>
                  <a:lnTo>
                    <a:pt x="0" y="1661414"/>
                  </a:lnTo>
                  <a:lnTo>
                    <a:pt x="0" y="1865579"/>
                  </a:lnTo>
                  <a:lnTo>
                    <a:pt x="0" y="1871980"/>
                  </a:lnTo>
                  <a:lnTo>
                    <a:pt x="0" y="2280412"/>
                  </a:lnTo>
                  <a:lnTo>
                    <a:pt x="6096" y="2280412"/>
                  </a:lnTo>
                  <a:lnTo>
                    <a:pt x="6096" y="1871980"/>
                  </a:lnTo>
                  <a:lnTo>
                    <a:pt x="1277366" y="1871980"/>
                  </a:lnTo>
                  <a:lnTo>
                    <a:pt x="1277366" y="1865579"/>
                  </a:lnTo>
                  <a:lnTo>
                    <a:pt x="6096" y="1865579"/>
                  </a:lnTo>
                  <a:lnTo>
                    <a:pt x="6096" y="1661414"/>
                  </a:lnTo>
                  <a:lnTo>
                    <a:pt x="1277366" y="1661414"/>
                  </a:lnTo>
                  <a:lnTo>
                    <a:pt x="1277366" y="1655330"/>
                  </a:lnTo>
                  <a:close/>
                </a:path>
                <a:path w="6019165" h="3533775">
                  <a:moveTo>
                    <a:pt x="1277366" y="1237754"/>
                  </a:moveTo>
                  <a:lnTo>
                    <a:pt x="6096" y="1237754"/>
                  </a:lnTo>
                  <a:lnTo>
                    <a:pt x="0" y="1237754"/>
                  </a:lnTo>
                  <a:lnTo>
                    <a:pt x="0" y="1243838"/>
                  </a:lnTo>
                  <a:lnTo>
                    <a:pt x="6096" y="1243838"/>
                  </a:lnTo>
                  <a:lnTo>
                    <a:pt x="1277366" y="1243838"/>
                  </a:lnTo>
                  <a:lnTo>
                    <a:pt x="1277366" y="1237754"/>
                  </a:lnTo>
                  <a:close/>
                </a:path>
                <a:path w="6019165" h="3533775">
                  <a:moveTo>
                    <a:pt x="1277366" y="0"/>
                  </a:moveTo>
                  <a:lnTo>
                    <a:pt x="6096" y="0"/>
                  </a:lnTo>
                  <a:lnTo>
                    <a:pt x="0" y="0"/>
                  </a:lnTo>
                  <a:lnTo>
                    <a:pt x="0" y="6096"/>
                  </a:lnTo>
                  <a:lnTo>
                    <a:pt x="0" y="414528"/>
                  </a:lnTo>
                  <a:lnTo>
                    <a:pt x="0" y="420624"/>
                  </a:lnTo>
                  <a:lnTo>
                    <a:pt x="6096" y="420624"/>
                  </a:lnTo>
                  <a:lnTo>
                    <a:pt x="1277366" y="420624"/>
                  </a:lnTo>
                  <a:lnTo>
                    <a:pt x="1277366" y="414528"/>
                  </a:lnTo>
                  <a:lnTo>
                    <a:pt x="6096" y="414528"/>
                  </a:lnTo>
                  <a:lnTo>
                    <a:pt x="6096" y="6096"/>
                  </a:lnTo>
                  <a:lnTo>
                    <a:pt x="1277366" y="6096"/>
                  </a:lnTo>
                  <a:lnTo>
                    <a:pt x="1277366" y="0"/>
                  </a:lnTo>
                  <a:close/>
                </a:path>
                <a:path w="6019165" h="3533775">
                  <a:moveTo>
                    <a:pt x="1283525" y="3323221"/>
                  </a:moveTo>
                  <a:lnTo>
                    <a:pt x="1277442" y="3323221"/>
                  </a:lnTo>
                  <a:lnTo>
                    <a:pt x="1277442" y="3329305"/>
                  </a:lnTo>
                  <a:lnTo>
                    <a:pt x="1283525" y="3329305"/>
                  </a:lnTo>
                  <a:lnTo>
                    <a:pt x="1283525" y="3323221"/>
                  </a:lnTo>
                  <a:close/>
                </a:path>
                <a:path w="6019165" h="3533775">
                  <a:moveTo>
                    <a:pt x="1283525" y="2911437"/>
                  </a:moveTo>
                  <a:lnTo>
                    <a:pt x="1277442" y="2911437"/>
                  </a:lnTo>
                  <a:lnTo>
                    <a:pt x="1277442" y="3323209"/>
                  </a:lnTo>
                  <a:lnTo>
                    <a:pt x="1283525" y="3323209"/>
                  </a:lnTo>
                  <a:lnTo>
                    <a:pt x="1283525" y="2911437"/>
                  </a:lnTo>
                  <a:close/>
                </a:path>
                <a:path w="6019165" h="3533775">
                  <a:moveTo>
                    <a:pt x="1283525" y="2905264"/>
                  </a:moveTo>
                  <a:lnTo>
                    <a:pt x="1277442" y="2905264"/>
                  </a:lnTo>
                  <a:lnTo>
                    <a:pt x="1277442" y="2911348"/>
                  </a:lnTo>
                  <a:lnTo>
                    <a:pt x="1283525" y="2911348"/>
                  </a:lnTo>
                  <a:lnTo>
                    <a:pt x="1283525" y="2905264"/>
                  </a:lnTo>
                  <a:close/>
                </a:path>
                <a:path w="6019165" h="3533775">
                  <a:moveTo>
                    <a:pt x="1283525" y="2490736"/>
                  </a:moveTo>
                  <a:lnTo>
                    <a:pt x="1277442" y="2490736"/>
                  </a:lnTo>
                  <a:lnTo>
                    <a:pt x="1277442" y="2496820"/>
                  </a:lnTo>
                  <a:lnTo>
                    <a:pt x="1277442" y="2905252"/>
                  </a:lnTo>
                  <a:lnTo>
                    <a:pt x="1283525" y="2905252"/>
                  </a:lnTo>
                  <a:lnTo>
                    <a:pt x="1283525" y="2496820"/>
                  </a:lnTo>
                  <a:lnTo>
                    <a:pt x="1283525" y="2490736"/>
                  </a:lnTo>
                  <a:close/>
                </a:path>
                <a:path w="6019165" h="3533775">
                  <a:moveTo>
                    <a:pt x="1283525" y="2280424"/>
                  </a:moveTo>
                  <a:lnTo>
                    <a:pt x="1277442" y="2280424"/>
                  </a:lnTo>
                  <a:lnTo>
                    <a:pt x="1277442" y="2286508"/>
                  </a:lnTo>
                  <a:lnTo>
                    <a:pt x="1277442" y="2490724"/>
                  </a:lnTo>
                  <a:lnTo>
                    <a:pt x="1283525" y="2490724"/>
                  </a:lnTo>
                  <a:lnTo>
                    <a:pt x="1283525" y="2286508"/>
                  </a:lnTo>
                  <a:lnTo>
                    <a:pt x="1283525" y="2280424"/>
                  </a:lnTo>
                  <a:close/>
                </a:path>
                <a:path w="6019165" h="3533775">
                  <a:moveTo>
                    <a:pt x="1283525" y="1655330"/>
                  </a:moveTo>
                  <a:lnTo>
                    <a:pt x="1277442" y="1655330"/>
                  </a:lnTo>
                  <a:lnTo>
                    <a:pt x="1277442" y="1661414"/>
                  </a:lnTo>
                  <a:lnTo>
                    <a:pt x="1277442" y="1865579"/>
                  </a:lnTo>
                  <a:lnTo>
                    <a:pt x="1277442" y="1871980"/>
                  </a:lnTo>
                  <a:lnTo>
                    <a:pt x="1277442" y="2280412"/>
                  </a:lnTo>
                  <a:lnTo>
                    <a:pt x="1283525" y="2280412"/>
                  </a:lnTo>
                  <a:lnTo>
                    <a:pt x="1283525" y="1871980"/>
                  </a:lnTo>
                  <a:lnTo>
                    <a:pt x="1283525" y="1865630"/>
                  </a:lnTo>
                  <a:lnTo>
                    <a:pt x="1283525" y="1661414"/>
                  </a:lnTo>
                  <a:lnTo>
                    <a:pt x="1283525" y="1655330"/>
                  </a:lnTo>
                  <a:close/>
                </a:path>
                <a:path w="6019165" h="3533775">
                  <a:moveTo>
                    <a:pt x="1283525" y="1243850"/>
                  </a:moveTo>
                  <a:lnTo>
                    <a:pt x="1277442" y="1243850"/>
                  </a:lnTo>
                  <a:lnTo>
                    <a:pt x="1277442" y="1655318"/>
                  </a:lnTo>
                  <a:lnTo>
                    <a:pt x="1283525" y="1655318"/>
                  </a:lnTo>
                  <a:lnTo>
                    <a:pt x="1283525" y="1243850"/>
                  </a:lnTo>
                  <a:close/>
                </a:path>
                <a:path w="6019165" h="3533775">
                  <a:moveTo>
                    <a:pt x="1283525" y="1237754"/>
                  </a:moveTo>
                  <a:lnTo>
                    <a:pt x="1277442" y="1237754"/>
                  </a:lnTo>
                  <a:lnTo>
                    <a:pt x="1277442" y="1243838"/>
                  </a:lnTo>
                  <a:lnTo>
                    <a:pt x="1283525" y="1243838"/>
                  </a:lnTo>
                  <a:lnTo>
                    <a:pt x="1283525" y="1237754"/>
                  </a:lnTo>
                  <a:close/>
                </a:path>
                <a:path w="6019165" h="3533775">
                  <a:moveTo>
                    <a:pt x="1283525" y="0"/>
                  </a:moveTo>
                  <a:lnTo>
                    <a:pt x="1277442" y="0"/>
                  </a:lnTo>
                  <a:lnTo>
                    <a:pt x="1277442" y="6096"/>
                  </a:lnTo>
                  <a:lnTo>
                    <a:pt x="1277442" y="414528"/>
                  </a:lnTo>
                  <a:lnTo>
                    <a:pt x="1277442" y="420624"/>
                  </a:lnTo>
                  <a:lnTo>
                    <a:pt x="1283525" y="420624"/>
                  </a:lnTo>
                  <a:lnTo>
                    <a:pt x="1283525" y="414528"/>
                  </a:lnTo>
                  <a:lnTo>
                    <a:pt x="1283525" y="6096"/>
                  </a:lnTo>
                  <a:lnTo>
                    <a:pt x="1283525" y="0"/>
                  </a:lnTo>
                  <a:close/>
                </a:path>
                <a:path w="6019165" h="3533775">
                  <a:moveTo>
                    <a:pt x="6018847" y="3323221"/>
                  </a:moveTo>
                  <a:lnTo>
                    <a:pt x="6012764" y="3323221"/>
                  </a:lnTo>
                  <a:lnTo>
                    <a:pt x="1283538" y="3323221"/>
                  </a:lnTo>
                  <a:lnTo>
                    <a:pt x="1283538" y="3329305"/>
                  </a:lnTo>
                  <a:lnTo>
                    <a:pt x="6012764" y="3329305"/>
                  </a:lnTo>
                  <a:lnTo>
                    <a:pt x="6018847" y="3329305"/>
                  </a:lnTo>
                  <a:lnTo>
                    <a:pt x="6018847" y="3323221"/>
                  </a:lnTo>
                  <a:close/>
                </a:path>
                <a:path w="6019165" h="3533775">
                  <a:moveTo>
                    <a:pt x="6018847" y="2911437"/>
                  </a:moveTo>
                  <a:lnTo>
                    <a:pt x="6012764" y="2911437"/>
                  </a:lnTo>
                  <a:lnTo>
                    <a:pt x="6012764" y="3323209"/>
                  </a:lnTo>
                  <a:lnTo>
                    <a:pt x="6018847" y="3323209"/>
                  </a:lnTo>
                  <a:lnTo>
                    <a:pt x="6018847" y="2911437"/>
                  </a:lnTo>
                  <a:close/>
                </a:path>
                <a:path w="6019165" h="3533775">
                  <a:moveTo>
                    <a:pt x="6018847" y="2905264"/>
                  </a:moveTo>
                  <a:lnTo>
                    <a:pt x="6012764" y="2905264"/>
                  </a:lnTo>
                  <a:lnTo>
                    <a:pt x="1283538" y="2905264"/>
                  </a:lnTo>
                  <a:lnTo>
                    <a:pt x="1283538" y="2911348"/>
                  </a:lnTo>
                  <a:lnTo>
                    <a:pt x="6012764" y="2911348"/>
                  </a:lnTo>
                  <a:lnTo>
                    <a:pt x="6018847" y="2911348"/>
                  </a:lnTo>
                  <a:lnTo>
                    <a:pt x="6018847" y="2905264"/>
                  </a:lnTo>
                  <a:close/>
                </a:path>
                <a:path w="6019165" h="3533775">
                  <a:moveTo>
                    <a:pt x="6018847" y="2490736"/>
                  </a:moveTo>
                  <a:lnTo>
                    <a:pt x="6012764" y="2490736"/>
                  </a:lnTo>
                  <a:lnTo>
                    <a:pt x="1283538" y="2490736"/>
                  </a:lnTo>
                  <a:lnTo>
                    <a:pt x="1283538" y="2496820"/>
                  </a:lnTo>
                  <a:lnTo>
                    <a:pt x="6012764" y="2496820"/>
                  </a:lnTo>
                  <a:lnTo>
                    <a:pt x="6012764" y="2905252"/>
                  </a:lnTo>
                  <a:lnTo>
                    <a:pt x="6018847" y="2905252"/>
                  </a:lnTo>
                  <a:lnTo>
                    <a:pt x="6018847" y="2496820"/>
                  </a:lnTo>
                  <a:lnTo>
                    <a:pt x="6018847" y="2490736"/>
                  </a:lnTo>
                  <a:close/>
                </a:path>
                <a:path w="6019165" h="3533775">
                  <a:moveTo>
                    <a:pt x="6018847" y="2280424"/>
                  </a:moveTo>
                  <a:lnTo>
                    <a:pt x="6012764" y="2280424"/>
                  </a:lnTo>
                  <a:lnTo>
                    <a:pt x="1283538" y="2280424"/>
                  </a:lnTo>
                  <a:lnTo>
                    <a:pt x="1283538" y="2286508"/>
                  </a:lnTo>
                  <a:lnTo>
                    <a:pt x="6012764" y="2286508"/>
                  </a:lnTo>
                  <a:lnTo>
                    <a:pt x="6012764" y="2490724"/>
                  </a:lnTo>
                  <a:lnTo>
                    <a:pt x="6018847" y="2490724"/>
                  </a:lnTo>
                  <a:lnTo>
                    <a:pt x="6018847" y="2286508"/>
                  </a:lnTo>
                  <a:lnTo>
                    <a:pt x="6018847" y="2280424"/>
                  </a:lnTo>
                  <a:close/>
                </a:path>
                <a:path w="6019165" h="3533775">
                  <a:moveTo>
                    <a:pt x="6018847" y="1655330"/>
                  </a:moveTo>
                  <a:lnTo>
                    <a:pt x="6012764" y="1655330"/>
                  </a:lnTo>
                  <a:lnTo>
                    <a:pt x="1283538" y="1655330"/>
                  </a:lnTo>
                  <a:lnTo>
                    <a:pt x="1283538" y="1661414"/>
                  </a:lnTo>
                  <a:lnTo>
                    <a:pt x="6012764" y="1661414"/>
                  </a:lnTo>
                  <a:lnTo>
                    <a:pt x="6012764" y="1865579"/>
                  </a:lnTo>
                  <a:lnTo>
                    <a:pt x="1283538" y="1865579"/>
                  </a:lnTo>
                  <a:lnTo>
                    <a:pt x="1283538" y="1871980"/>
                  </a:lnTo>
                  <a:lnTo>
                    <a:pt x="6012764" y="1871980"/>
                  </a:lnTo>
                  <a:lnTo>
                    <a:pt x="6012764" y="2280412"/>
                  </a:lnTo>
                  <a:lnTo>
                    <a:pt x="6018847" y="2280412"/>
                  </a:lnTo>
                  <a:lnTo>
                    <a:pt x="6018847" y="1871980"/>
                  </a:lnTo>
                  <a:lnTo>
                    <a:pt x="6018847" y="1865630"/>
                  </a:lnTo>
                  <a:lnTo>
                    <a:pt x="6018847" y="1661414"/>
                  </a:lnTo>
                  <a:lnTo>
                    <a:pt x="6018847" y="1655330"/>
                  </a:lnTo>
                  <a:close/>
                </a:path>
                <a:path w="6019165" h="3533775">
                  <a:moveTo>
                    <a:pt x="6018847" y="1243850"/>
                  </a:moveTo>
                  <a:lnTo>
                    <a:pt x="6012764" y="1243850"/>
                  </a:lnTo>
                  <a:lnTo>
                    <a:pt x="6012764" y="1655318"/>
                  </a:lnTo>
                  <a:lnTo>
                    <a:pt x="6018847" y="1655318"/>
                  </a:lnTo>
                  <a:lnTo>
                    <a:pt x="6018847" y="1243850"/>
                  </a:lnTo>
                  <a:close/>
                </a:path>
                <a:path w="6019165" h="3533775">
                  <a:moveTo>
                    <a:pt x="6018847" y="1237754"/>
                  </a:moveTo>
                  <a:lnTo>
                    <a:pt x="6012764" y="1237754"/>
                  </a:lnTo>
                  <a:lnTo>
                    <a:pt x="1283538" y="1237754"/>
                  </a:lnTo>
                  <a:lnTo>
                    <a:pt x="1283538" y="1243838"/>
                  </a:lnTo>
                  <a:lnTo>
                    <a:pt x="6012764" y="1243838"/>
                  </a:lnTo>
                  <a:lnTo>
                    <a:pt x="6018847" y="1243838"/>
                  </a:lnTo>
                  <a:lnTo>
                    <a:pt x="6018847" y="1237754"/>
                  </a:lnTo>
                  <a:close/>
                </a:path>
                <a:path w="6019165" h="3533775">
                  <a:moveTo>
                    <a:pt x="6018847" y="0"/>
                  </a:moveTo>
                  <a:lnTo>
                    <a:pt x="6012764" y="0"/>
                  </a:lnTo>
                  <a:lnTo>
                    <a:pt x="1283538" y="0"/>
                  </a:lnTo>
                  <a:lnTo>
                    <a:pt x="1283538" y="6096"/>
                  </a:lnTo>
                  <a:lnTo>
                    <a:pt x="6012764" y="6096"/>
                  </a:lnTo>
                  <a:lnTo>
                    <a:pt x="6012764" y="414528"/>
                  </a:lnTo>
                  <a:lnTo>
                    <a:pt x="1283538" y="414528"/>
                  </a:lnTo>
                  <a:lnTo>
                    <a:pt x="1283538" y="420624"/>
                  </a:lnTo>
                  <a:lnTo>
                    <a:pt x="6012764" y="420624"/>
                  </a:lnTo>
                  <a:lnTo>
                    <a:pt x="6018847" y="420624"/>
                  </a:lnTo>
                  <a:lnTo>
                    <a:pt x="6018847" y="414528"/>
                  </a:lnTo>
                  <a:lnTo>
                    <a:pt x="6018847" y="6096"/>
                  </a:lnTo>
                  <a:lnTo>
                    <a:pt x="60188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48360" y="7308227"/>
              <a:ext cx="6019165" cy="2280920"/>
            </a:xfrm>
            <a:custGeom>
              <a:avLst/>
              <a:gdLst/>
              <a:ahLst/>
              <a:cxnLst/>
              <a:rect l="l" t="t" r="r" b="b"/>
              <a:pathLst>
                <a:path w="6019165" h="2280920">
                  <a:moveTo>
                    <a:pt x="6096" y="1463306"/>
                  </a:moveTo>
                  <a:lnTo>
                    <a:pt x="0" y="1463306"/>
                  </a:lnTo>
                  <a:lnTo>
                    <a:pt x="0" y="2280475"/>
                  </a:lnTo>
                  <a:lnTo>
                    <a:pt x="6096" y="2280475"/>
                  </a:lnTo>
                  <a:lnTo>
                    <a:pt x="6096" y="1463306"/>
                  </a:lnTo>
                  <a:close/>
                </a:path>
                <a:path w="6019165" h="2280920">
                  <a:moveTo>
                    <a:pt x="6096" y="1249934"/>
                  </a:moveTo>
                  <a:lnTo>
                    <a:pt x="0" y="1249934"/>
                  </a:lnTo>
                  <a:lnTo>
                    <a:pt x="0" y="1457185"/>
                  </a:lnTo>
                  <a:lnTo>
                    <a:pt x="6096" y="1457185"/>
                  </a:lnTo>
                  <a:lnTo>
                    <a:pt x="6096" y="1249934"/>
                  </a:lnTo>
                  <a:close/>
                </a:path>
                <a:path w="6019165" h="2280920">
                  <a:moveTo>
                    <a:pt x="6096" y="0"/>
                  </a:moveTo>
                  <a:lnTo>
                    <a:pt x="0" y="0"/>
                  </a:lnTo>
                  <a:lnTo>
                    <a:pt x="0" y="204203"/>
                  </a:lnTo>
                  <a:lnTo>
                    <a:pt x="6096" y="204203"/>
                  </a:lnTo>
                  <a:lnTo>
                    <a:pt x="6096" y="0"/>
                  </a:lnTo>
                  <a:close/>
                </a:path>
                <a:path w="6019165" h="2280920">
                  <a:moveTo>
                    <a:pt x="1277366" y="1457198"/>
                  </a:moveTo>
                  <a:lnTo>
                    <a:pt x="6096" y="1457198"/>
                  </a:lnTo>
                  <a:lnTo>
                    <a:pt x="0" y="1457198"/>
                  </a:lnTo>
                  <a:lnTo>
                    <a:pt x="0" y="1463281"/>
                  </a:lnTo>
                  <a:lnTo>
                    <a:pt x="6096" y="1463281"/>
                  </a:lnTo>
                  <a:lnTo>
                    <a:pt x="1277366" y="1463281"/>
                  </a:lnTo>
                  <a:lnTo>
                    <a:pt x="1277366" y="1457198"/>
                  </a:lnTo>
                  <a:close/>
                </a:path>
                <a:path w="6019165" h="2280920">
                  <a:moveTo>
                    <a:pt x="1277366" y="1243838"/>
                  </a:moveTo>
                  <a:lnTo>
                    <a:pt x="6096" y="1243838"/>
                  </a:lnTo>
                  <a:lnTo>
                    <a:pt x="0" y="1243838"/>
                  </a:lnTo>
                  <a:lnTo>
                    <a:pt x="0" y="1249921"/>
                  </a:lnTo>
                  <a:lnTo>
                    <a:pt x="6096" y="1249921"/>
                  </a:lnTo>
                  <a:lnTo>
                    <a:pt x="1277366" y="1249921"/>
                  </a:lnTo>
                  <a:lnTo>
                    <a:pt x="1277366" y="1243838"/>
                  </a:lnTo>
                  <a:close/>
                </a:path>
                <a:path w="6019165" h="2280920">
                  <a:moveTo>
                    <a:pt x="1277366" y="1033526"/>
                  </a:moveTo>
                  <a:lnTo>
                    <a:pt x="6096" y="1033526"/>
                  </a:lnTo>
                  <a:lnTo>
                    <a:pt x="0" y="1033526"/>
                  </a:lnTo>
                  <a:lnTo>
                    <a:pt x="0" y="1039609"/>
                  </a:lnTo>
                  <a:lnTo>
                    <a:pt x="0" y="1243825"/>
                  </a:lnTo>
                  <a:lnTo>
                    <a:pt x="6096" y="1243825"/>
                  </a:lnTo>
                  <a:lnTo>
                    <a:pt x="6096" y="1039609"/>
                  </a:lnTo>
                  <a:lnTo>
                    <a:pt x="1277366" y="1039609"/>
                  </a:lnTo>
                  <a:lnTo>
                    <a:pt x="1277366" y="1033526"/>
                  </a:lnTo>
                  <a:close/>
                </a:path>
                <a:path w="6019165" h="2280920">
                  <a:moveTo>
                    <a:pt x="1277366" y="618744"/>
                  </a:moveTo>
                  <a:lnTo>
                    <a:pt x="6096" y="618744"/>
                  </a:lnTo>
                  <a:lnTo>
                    <a:pt x="0" y="618744"/>
                  </a:lnTo>
                  <a:lnTo>
                    <a:pt x="0" y="624776"/>
                  </a:lnTo>
                  <a:lnTo>
                    <a:pt x="0" y="1033513"/>
                  </a:lnTo>
                  <a:lnTo>
                    <a:pt x="6096" y="1033513"/>
                  </a:lnTo>
                  <a:lnTo>
                    <a:pt x="6096" y="624827"/>
                  </a:lnTo>
                  <a:lnTo>
                    <a:pt x="1277366" y="624827"/>
                  </a:lnTo>
                  <a:lnTo>
                    <a:pt x="1277366" y="618744"/>
                  </a:lnTo>
                  <a:close/>
                </a:path>
                <a:path w="6019165" h="2280920">
                  <a:moveTo>
                    <a:pt x="1277366" y="204216"/>
                  </a:moveTo>
                  <a:lnTo>
                    <a:pt x="6096" y="204216"/>
                  </a:lnTo>
                  <a:lnTo>
                    <a:pt x="0" y="204216"/>
                  </a:lnTo>
                  <a:lnTo>
                    <a:pt x="0" y="210299"/>
                  </a:lnTo>
                  <a:lnTo>
                    <a:pt x="0" y="618731"/>
                  </a:lnTo>
                  <a:lnTo>
                    <a:pt x="6096" y="618731"/>
                  </a:lnTo>
                  <a:lnTo>
                    <a:pt x="6096" y="210299"/>
                  </a:lnTo>
                  <a:lnTo>
                    <a:pt x="1277366" y="210299"/>
                  </a:lnTo>
                  <a:lnTo>
                    <a:pt x="1277366" y="204216"/>
                  </a:lnTo>
                  <a:close/>
                </a:path>
                <a:path w="6019165" h="2280920">
                  <a:moveTo>
                    <a:pt x="1283525" y="1463306"/>
                  </a:moveTo>
                  <a:lnTo>
                    <a:pt x="1277442" y="1463306"/>
                  </a:lnTo>
                  <a:lnTo>
                    <a:pt x="1277442" y="2280475"/>
                  </a:lnTo>
                  <a:lnTo>
                    <a:pt x="1283525" y="2280475"/>
                  </a:lnTo>
                  <a:lnTo>
                    <a:pt x="1283525" y="1463306"/>
                  </a:lnTo>
                  <a:close/>
                </a:path>
                <a:path w="6019165" h="2280920">
                  <a:moveTo>
                    <a:pt x="1283525" y="1457198"/>
                  </a:moveTo>
                  <a:lnTo>
                    <a:pt x="1277442" y="1457198"/>
                  </a:lnTo>
                  <a:lnTo>
                    <a:pt x="1277442" y="1463281"/>
                  </a:lnTo>
                  <a:lnTo>
                    <a:pt x="1283525" y="1463281"/>
                  </a:lnTo>
                  <a:lnTo>
                    <a:pt x="1283525" y="1457198"/>
                  </a:lnTo>
                  <a:close/>
                </a:path>
                <a:path w="6019165" h="2280920">
                  <a:moveTo>
                    <a:pt x="1283525" y="1249934"/>
                  </a:moveTo>
                  <a:lnTo>
                    <a:pt x="1277442" y="1249934"/>
                  </a:lnTo>
                  <a:lnTo>
                    <a:pt x="1277442" y="1457185"/>
                  </a:lnTo>
                  <a:lnTo>
                    <a:pt x="1283525" y="1457185"/>
                  </a:lnTo>
                  <a:lnTo>
                    <a:pt x="1283525" y="1249934"/>
                  </a:lnTo>
                  <a:close/>
                </a:path>
                <a:path w="6019165" h="2280920">
                  <a:moveTo>
                    <a:pt x="1283525" y="1243838"/>
                  </a:moveTo>
                  <a:lnTo>
                    <a:pt x="1277442" y="1243838"/>
                  </a:lnTo>
                  <a:lnTo>
                    <a:pt x="1277442" y="1249921"/>
                  </a:lnTo>
                  <a:lnTo>
                    <a:pt x="1283525" y="1249921"/>
                  </a:lnTo>
                  <a:lnTo>
                    <a:pt x="1283525" y="1243838"/>
                  </a:lnTo>
                  <a:close/>
                </a:path>
                <a:path w="6019165" h="2280920">
                  <a:moveTo>
                    <a:pt x="1283525" y="1033526"/>
                  </a:moveTo>
                  <a:lnTo>
                    <a:pt x="1277442" y="1033526"/>
                  </a:lnTo>
                  <a:lnTo>
                    <a:pt x="1277442" y="1039609"/>
                  </a:lnTo>
                  <a:lnTo>
                    <a:pt x="1277442" y="1243825"/>
                  </a:lnTo>
                  <a:lnTo>
                    <a:pt x="1283525" y="1243825"/>
                  </a:lnTo>
                  <a:lnTo>
                    <a:pt x="1283525" y="1039609"/>
                  </a:lnTo>
                  <a:lnTo>
                    <a:pt x="1283525" y="1033526"/>
                  </a:lnTo>
                  <a:close/>
                </a:path>
                <a:path w="6019165" h="2280920">
                  <a:moveTo>
                    <a:pt x="1283525" y="618744"/>
                  </a:moveTo>
                  <a:lnTo>
                    <a:pt x="1277442" y="618744"/>
                  </a:lnTo>
                  <a:lnTo>
                    <a:pt x="1277442" y="624776"/>
                  </a:lnTo>
                  <a:lnTo>
                    <a:pt x="1277442" y="1033513"/>
                  </a:lnTo>
                  <a:lnTo>
                    <a:pt x="1283525" y="1033513"/>
                  </a:lnTo>
                  <a:lnTo>
                    <a:pt x="1283525" y="624827"/>
                  </a:lnTo>
                  <a:lnTo>
                    <a:pt x="1283525" y="618744"/>
                  </a:lnTo>
                  <a:close/>
                </a:path>
                <a:path w="6019165" h="2280920">
                  <a:moveTo>
                    <a:pt x="1283525" y="204216"/>
                  </a:moveTo>
                  <a:lnTo>
                    <a:pt x="1277442" y="204216"/>
                  </a:lnTo>
                  <a:lnTo>
                    <a:pt x="1277442" y="210299"/>
                  </a:lnTo>
                  <a:lnTo>
                    <a:pt x="1277442" y="618731"/>
                  </a:lnTo>
                  <a:lnTo>
                    <a:pt x="1283525" y="618731"/>
                  </a:lnTo>
                  <a:lnTo>
                    <a:pt x="1283525" y="210299"/>
                  </a:lnTo>
                  <a:lnTo>
                    <a:pt x="1283525" y="204216"/>
                  </a:lnTo>
                  <a:close/>
                </a:path>
                <a:path w="6019165" h="2280920">
                  <a:moveTo>
                    <a:pt x="1283525" y="0"/>
                  </a:moveTo>
                  <a:lnTo>
                    <a:pt x="1277442" y="0"/>
                  </a:lnTo>
                  <a:lnTo>
                    <a:pt x="1277442" y="204203"/>
                  </a:lnTo>
                  <a:lnTo>
                    <a:pt x="1283525" y="204203"/>
                  </a:lnTo>
                  <a:lnTo>
                    <a:pt x="1283525" y="0"/>
                  </a:lnTo>
                  <a:close/>
                </a:path>
                <a:path w="6019165" h="2280920">
                  <a:moveTo>
                    <a:pt x="6018847" y="1463306"/>
                  </a:moveTo>
                  <a:lnTo>
                    <a:pt x="6012764" y="1463306"/>
                  </a:lnTo>
                  <a:lnTo>
                    <a:pt x="6012764" y="2280475"/>
                  </a:lnTo>
                  <a:lnTo>
                    <a:pt x="6018847" y="2280475"/>
                  </a:lnTo>
                  <a:lnTo>
                    <a:pt x="6018847" y="1463306"/>
                  </a:lnTo>
                  <a:close/>
                </a:path>
                <a:path w="6019165" h="2280920">
                  <a:moveTo>
                    <a:pt x="6018847" y="1457198"/>
                  </a:moveTo>
                  <a:lnTo>
                    <a:pt x="6012764" y="1457198"/>
                  </a:lnTo>
                  <a:lnTo>
                    <a:pt x="1283538" y="1457198"/>
                  </a:lnTo>
                  <a:lnTo>
                    <a:pt x="1283538" y="1463281"/>
                  </a:lnTo>
                  <a:lnTo>
                    <a:pt x="6012764" y="1463281"/>
                  </a:lnTo>
                  <a:lnTo>
                    <a:pt x="6018847" y="1463281"/>
                  </a:lnTo>
                  <a:lnTo>
                    <a:pt x="6018847" y="1457198"/>
                  </a:lnTo>
                  <a:close/>
                </a:path>
                <a:path w="6019165" h="2280920">
                  <a:moveTo>
                    <a:pt x="6018847" y="1249934"/>
                  </a:moveTo>
                  <a:lnTo>
                    <a:pt x="6012764" y="1249934"/>
                  </a:lnTo>
                  <a:lnTo>
                    <a:pt x="6012764" y="1457185"/>
                  </a:lnTo>
                  <a:lnTo>
                    <a:pt x="6018847" y="1457185"/>
                  </a:lnTo>
                  <a:lnTo>
                    <a:pt x="6018847" y="1249934"/>
                  </a:lnTo>
                  <a:close/>
                </a:path>
                <a:path w="6019165" h="2280920">
                  <a:moveTo>
                    <a:pt x="6018847" y="1243838"/>
                  </a:moveTo>
                  <a:lnTo>
                    <a:pt x="6012764" y="1243838"/>
                  </a:lnTo>
                  <a:lnTo>
                    <a:pt x="1283538" y="1243838"/>
                  </a:lnTo>
                  <a:lnTo>
                    <a:pt x="1283538" y="1249921"/>
                  </a:lnTo>
                  <a:lnTo>
                    <a:pt x="6012764" y="1249921"/>
                  </a:lnTo>
                  <a:lnTo>
                    <a:pt x="6018847" y="1249921"/>
                  </a:lnTo>
                  <a:lnTo>
                    <a:pt x="6018847" y="1243838"/>
                  </a:lnTo>
                  <a:close/>
                </a:path>
                <a:path w="6019165" h="2280920">
                  <a:moveTo>
                    <a:pt x="6018847" y="1033526"/>
                  </a:moveTo>
                  <a:lnTo>
                    <a:pt x="6012764" y="1033526"/>
                  </a:lnTo>
                  <a:lnTo>
                    <a:pt x="1283538" y="1033526"/>
                  </a:lnTo>
                  <a:lnTo>
                    <a:pt x="1283538" y="1039609"/>
                  </a:lnTo>
                  <a:lnTo>
                    <a:pt x="6012764" y="1039609"/>
                  </a:lnTo>
                  <a:lnTo>
                    <a:pt x="6012764" y="1243825"/>
                  </a:lnTo>
                  <a:lnTo>
                    <a:pt x="6018847" y="1243825"/>
                  </a:lnTo>
                  <a:lnTo>
                    <a:pt x="6018847" y="1039609"/>
                  </a:lnTo>
                  <a:lnTo>
                    <a:pt x="6018847" y="1033526"/>
                  </a:lnTo>
                  <a:close/>
                </a:path>
                <a:path w="6019165" h="2280920">
                  <a:moveTo>
                    <a:pt x="6018847" y="618744"/>
                  </a:moveTo>
                  <a:lnTo>
                    <a:pt x="6012764" y="618744"/>
                  </a:lnTo>
                  <a:lnTo>
                    <a:pt x="1283538" y="618744"/>
                  </a:lnTo>
                  <a:lnTo>
                    <a:pt x="1283538" y="624827"/>
                  </a:lnTo>
                  <a:lnTo>
                    <a:pt x="6012764" y="624827"/>
                  </a:lnTo>
                  <a:lnTo>
                    <a:pt x="6012764" y="1033513"/>
                  </a:lnTo>
                  <a:lnTo>
                    <a:pt x="6018847" y="1033513"/>
                  </a:lnTo>
                  <a:lnTo>
                    <a:pt x="6018847" y="624827"/>
                  </a:lnTo>
                  <a:lnTo>
                    <a:pt x="6018847" y="618744"/>
                  </a:lnTo>
                  <a:close/>
                </a:path>
                <a:path w="6019165" h="2280920">
                  <a:moveTo>
                    <a:pt x="6018847" y="204216"/>
                  </a:moveTo>
                  <a:lnTo>
                    <a:pt x="6012764" y="204216"/>
                  </a:lnTo>
                  <a:lnTo>
                    <a:pt x="1283538" y="204216"/>
                  </a:lnTo>
                  <a:lnTo>
                    <a:pt x="1283538" y="210299"/>
                  </a:lnTo>
                  <a:lnTo>
                    <a:pt x="6012764" y="210299"/>
                  </a:lnTo>
                  <a:lnTo>
                    <a:pt x="6012764" y="618731"/>
                  </a:lnTo>
                  <a:lnTo>
                    <a:pt x="6018847" y="618731"/>
                  </a:lnTo>
                  <a:lnTo>
                    <a:pt x="6018847" y="210299"/>
                  </a:lnTo>
                  <a:lnTo>
                    <a:pt x="6018847" y="204216"/>
                  </a:lnTo>
                  <a:close/>
                </a:path>
                <a:path w="6019165" h="2280920">
                  <a:moveTo>
                    <a:pt x="6018847" y="0"/>
                  </a:moveTo>
                  <a:lnTo>
                    <a:pt x="6012764" y="0"/>
                  </a:lnTo>
                  <a:lnTo>
                    <a:pt x="6012764" y="204203"/>
                  </a:lnTo>
                  <a:lnTo>
                    <a:pt x="6018847" y="204203"/>
                  </a:lnTo>
                  <a:lnTo>
                    <a:pt x="60188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" name="object 32"/>
          <p:cNvSpPr txBox="1"/>
          <p:nvPr/>
        </p:nvSpPr>
        <p:spPr>
          <a:xfrm>
            <a:off x="3606800" y="4783327"/>
            <a:ext cx="52768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b="1" spc="-5" dirty="0">
                <a:solidFill>
                  <a:srgbClr val="000080"/>
                </a:solidFill>
                <a:latin typeface="Times New Roman"/>
                <a:cs typeface="Times New Roman"/>
              </a:rPr>
              <a:t>4</a:t>
            </a:r>
            <a:r>
              <a:rPr sz="1400" b="1" spc="-60" dirty="0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0080"/>
                </a:solidFill>
                <a:latin typeface="Times New Roman"/>
                <a:cs typeface="Times New Roman"/>
              </a:rPr>
              <a:t>клас</a:t>
            </a:r>
            <a:endParaRPr sz="1400">
              <a:latin typeface="Times New Roman"/>
              <a:cs typeface="Times New Roman"/>
            </a:endParaRPr>
          </a:p>
        </p:txBody>
      </p:sp>
      <p:graphicFrame>
        <p:nvGraphicFramePr>
          <p:cNvPr id="33" name="object 33"/>
          <p:cNvGraphicFramePr>
            <a:graphicFrameLocks noGrp="1"/>
          </p:cNvGraphicFramePr>
          <p:nvPr/>
        </p:nvGraphicFramePr>
        <p:xfrm>
          <a:off x="448360" y="5219700"/>
          <a:ext cx="6016625" cy="45823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807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358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17575">
                <a:tc>
                  <a:txBody>
                    <a:bodyPr/>
                    <a:lstStyle/>
                    <a:p>
                      <a:pPr marL="69850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Аеродром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6675" marR="742950">
                        <a:lnSpc>
                          <a:spcPts val="1610"/>
                        </a:lnSpc>
                      </a:pP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Місце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стоянки,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злітання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посадки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літаків,</a:t>
                      </a:r>
                      <a:r>
                        <a:rPr sz="1400" spc="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також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сукупність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споруд,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забезпечують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польоти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0413">
                <a:tc>
                  <a:txBody>
                    <a:bodyPr/>
                    <a:lstStyle/>
                    <a:p>
                      <a:pPr marL="69850">
                        <a:lnSpc>
                          <a:spcPts val="155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Будь</a:t>
                      </a:r>
                      <a:r>
                        <a:rPr sz="1400" b="1" spc="-4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ласка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Ввічливе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слово,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яке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вживають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мовленні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4680">
                <a:tc>
                  <a:txBody>
                    <a:bodyPr/>
                    <a:lstStyle/>
                    <a:p>
                      <a:pPr marL="69850" marR="495300">
                        <a:lnSpc>
                          <a:spcPts val="161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Ввечері </a:t>
                      </a: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(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ч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spc="1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75"/>
                        </a:lnSpc>
                      </a:pP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присл.</a:t>
                      </a:r>
                      <a:r>
                        <a:rPr sz="1400" i="1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Вечірньою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порою,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вечірній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час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0311">
                <a:tc>
                  <a:txBody>
                    <a:bodyPr/>
                    <a:lstStyle/>
                    <a:p>
                      <a:pPr marL="69850">
                        <a:lnSpc>
                          <a:spcPts val="155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Вдень</a:t>
                      </a:r>
                      <a:r>
                        <a:rPr sz="1400" b="1" spc="-5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(удень)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присл.</a:t>
                      </a:r>
                      <a:r>
                        <a:rPr sz="1400" i="1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 денний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час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4527">
                <a:tc>
                  <a:txBody>
                    <a:bodyPr/>
                    <a:lstStyle/>
                    <a:p>
                      <a:pPr marL="69850" marR="509905">
                        <a:lnSpc>
                          <a:spcPts val="161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Взимку </a:t>
                      </a: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(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b="1" spc="1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r>
                        <a:rPr sz="1400" b="1" spc="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м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к</a:t>
                      </a:r>
                      <a:r>
                        <a:rPr sz="1400" b="1" spc="2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75"/>
                        </a:lnSpc>
                      </a:pP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присл.</a:t>
                      </a:r>
                      <a:r>
                        <a:rPr sz="1400" i="1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зимовий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час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7956">
                <a:tc>
                  <a:txBody>
                    <a:bodyPr/>
                    <a:lstStyle/>
                    <a:p>
                      <a:pPr marL="69850" marR="570865">
                        <a:lnSpc>
                          <a:spcPts val="163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Влітку </a:t>
                      </a: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(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b="1" spc="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л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b="1" spc="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к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у)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80"/>
                        </a:lnSpc>
                      </a:pP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присл.</a:t>
                      </a:r>
                      <a:r>
                        <a:rPr sz="1400" i="1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літній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час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69850">
                        <a:lnSpc>
                          <a:spcPts val="1555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Восени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присл.</a:t>
                      </a:r>
                      <a:r>
                        <a:rPr sz="1400" i="1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осінній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час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14527">
                <a:tc>
                  <a:txBody>
                    <a:bodyPr/>
                    <a:lstStyle/>
                    <a:p>
                      <a:pPr marL="69850" marR="549275">
                        <a:lnSpc>
                          <a:spcPts val="161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Вперед </a:t>
                      </a: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(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п</a:t>
                      </a:r>
                      <a:r>
                        <a:rPr sz="1400" b="1" spc="2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д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75"/>
                        </a:lnSpc>
                      </a:pP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присл.</a:t>
                      </a:r>
                      <a:r>
                        <a:rPr sz="1400" i="1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 напрямі</a:t>
                      </a:r>
                      <a:r>
                        <a:rPr sz="14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поступального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руху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14781">
                <a:tc>
                  <a:txBody>
                    <a:bodyPr/>
                    <a:lstStyle/>
                    <a:p>
                      <a:pPr marL="69850" marR="554990">
                        <a:lnSpc>
                          <a:spcPts val="161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Вранці 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(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b="1" spc="2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spc="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ц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і)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80"/>
                        </a:lnSpc>
                      </a:pP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присл.</a:t>
                      </a:r>
                      <a:r>
                        <a:rPr sz="1400" i="1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ранковий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час.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(Рано-вранці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–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</a:t>
                      </a:r>
                      <a:r>
                        <a:rPr sz="1400" spc="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світанку)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69850">
                        <a:lnSpc>
                          <a:spcPts val="155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Вчора</a:t>
                      </a:r>
                      <a:r>
                        <a:rPr sz="1400" b="1" spc="-3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(учора)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присл.</a:t>
                      </a:r>
                      <a:r>
                        <a:rPr sz="1400" i="1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день,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який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передує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сьогоднішньому;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напередодні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69850">
                        <a:lnSpc>
                          <a:spcPts val="158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Вісімдесят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75"/>
                        </a:lnSpc>
                      </a:pP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числ.</a:t>
                      </a:r>
                      <a:r>
                        <a:rPr sz="1400" i="1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кільк.</a:t>
                      </a:r>
                      <a:r>
                        <a:rPr sz="1400" i="1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Назва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числа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80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його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цифрового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позначення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823289">
                <a:tc>
                  <a:txBody>
                    <a:bodyPr/>
                    <a:lstStyle/>
                    <a:p>
                      <a:pPr marL="69850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Гектар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6675" marR="663575">
                        <a:lnSpc>
                          <a:spcPts val="1610"/>
                        </a:lnSpc>
                        <a:spcBef>
                          <a:spcPts val="5"/>
                        </a:spcBef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Позасистемна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одиниця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площі</a:t>
                      </a:r>
                      <a:r>
                        <a:rPr sz="14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(1га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10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000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метрів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квадратних)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66675" marR="314960">
                        <a:lnSpc>
                          <a:spcPts val="1610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Одиниця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земельної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площі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метричній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системі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мір,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дорівнює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100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арам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35" marB="0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69850">
                        <a:lnSpc>
                          <a:spcPts val="155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Гвинтівка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Рушниця,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стволі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якої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є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гвинтова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різь (спіральна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різьба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grpSp>
        <p:nvGrpSpPr>
          <p:cNvPr id="34" name="object 34"/>
          <p:cNvGrpSpPr/>
          <p:nvPr/>
        </p:nvGrpSpPr>
        <p:grpSpPr>
          <a:xfrm>
            <a:off x="340182" y="339597"/>
            <a:ext cx="6885305" cy="10019030"/>
            <a:chOff x="340182" y="339597"/>
            <a:chExt cx="6885305" cy="10019030"/>
          </a:xfrm>
        </p:grpSpPr>
        <p:sp>
          <p:nvSpPr>
            <p:cNvPr id="35" name="object 35"/>
            <p:cNvSpPr/>
            <p:nvPr/>
          </p:nvSpPr>
          <p:spPr>
            <a:xfrm>
              <a:off x="341071" y="340486"/>
              <a:ext cx="6883400" cy="10017125"/>
            </a:xfrm>
            <a:custGeom>
              <a:avLst/>
              <a:gdLst/>
              <a:ahLst/>
              <a:cxnLst/>
              <a:rect l="l" t="t" r="r" b="b"/>
              <a:pathLst>
                <a:path w="6883400" h="10017125">
                  <a:moveTo>
                    <a:pt x="304" y="93852"/>
                  </a:moveTo>
                  <a:lnTo>
                    <a:pt x="304" y="60325"/>
                  </a:lnTo>
                  <a:lnTo>
                    <a:pt x="3352" y="60960"/>
                  </a:lnTo>
                  <a:lnTo>
                    <a:pt x="6705" y="61595"/>
                  </a:lnTo>
                  <a:lnTo>
                    <a:pt x="9753" y="61849"/>
                  </a:lnTo>
                  <a:lnTo>
                    <a:pt x="13106" y="62102"/>
                  </a:lnTo>
                  <a:lnTo>
                    <a:pt x="16459" y="62483"/>
                  </a:lnTo>
                  <a:lnTo>
                    <a:pt x="19507" y="62483"/>
                  </a:lnTo>
                  <a:lnTo>
                    <a:pt x="22555" y="62102"/>
                  </a:lnTo>
                  <a:lnTo>
                    <a:pt x="25907" y="61849"/>
                  </a:lnTo>
                  <a:lnTo>
                    <a:pt x="50291" y="46608"/>
                  </a:lnTo>
                  <a:lnTo>
                    <a:pt x="52730" y="43306"/>
                  </a:lnTo>
                  <a:lnTo>
                    <a:pt x="55168" y="40258"/>
                  </a:lnTo>
                  <a:lnTo>
                    <a:pt x="56997" y="37211"/>
                  </a:lnTo>
                  <a:lnTo>
                    <a:pt x="58826" y="34163"/>
                  </a:lnTo>
                  <a:lnTo>
                    <a:pt x="60350" y="31369"/>
                  </a:lnTo>
                  <a:lnTo>
                    <a:pt x="61569" y="28321"/>
                  </a:lnTo>
                  <a:lnTo>
                    <a:pt x="62483" y="25526"/>
                  </a:lnTo>
                  <a:lnTo>
                    <a:pt x="63398" y="22860"/>
                  </a:lnTo>
                  <a:lnTo>
                    <a:pt x="64007" y="20066"/>
                  </a:lnTo>
                  <a:lnTo>
                    <a:pt x="64007" y="17399"/>
                  </a:lnTo>
                  <a:lnTo>
                    <a:pt x="64312" y="14604"/>
                  </a:lnTo>
                  <a:lnTo>
                    <a:pt x="60655" y="0"/>
                  </a:lnTo>
                  <a:lnTo>
                    <a:pt x="93573" y="253"/>
                  </a:lnTo>
                </a:path>
                <a:path w="6883400" h="10017125">
                  <a:moveTo>
                    <a:pt x="85343" y="93852"/>
                  </a:moveTo>
                  <a:lnTo>
                    <a:pt x="85343" y="85344"/>
                  </a:lnTo>
                  <a:lnTo>
                    <a:pt x="93573" y="85344"/>
                  </a:lnTo>
                </a:path>
                <a:path w="6883400" h="10017125">
                  <a:moveTo>
                    <a:pt x="93573" y="253"/>
                  </a:moveTo>
                  <a:lnTo>
                    <a:pt x="126796" y="253"/>
                  </a:lnTo>
                  <a:lnTo>
                    <a:pt x="126187" y="2413"/>
                  </a:lnTo>
                  <a:lnTo>
                    <a:pt x="125577" y="5206"/>
                  </a:lnTo>
                  <a:lnTo>
                    <a:pt x="125272" y="7620"/>
                  </a:lnTo>
                  <a:lnTo>
                    <a:pt x="124663" y="10032"/>
                  </a:lnTo>
                  <a:lnTo>
                    <a:pt x="124358" y="12826"/>
                  </a:lnTo>
                  <a:lnTo>
                    <a:pt x="124358" y="15240"/>
                  </a:lnTo>
                  <a:lnTo>
                    <a:pt x="124053" y="17906"/>
                  </a:lnTo>
                  <a:lnTo>
                    <a:pt x="124053" y="20447"/>
                  </a:lnTo>
                  <a:lnTo>
                    <a:pt x="124358" y="23114"/>
                  </a:lnTo>
                  <a:lnTo>
                    <a:pt x="124358" y="25526"/>
                  </a:lnTo>
                  <a:lnTo>
                    <a:pt x="124967" y="28321"/>
                  </a:lnTo>
                  <a:lnTo>
                    <a:pt x="125272" y="30733"/>
                  </a:lnTo>
                  <a:lnTo>
                    <a:pt x="125882" y="33147"/>
                  </a:lnTo>
                  <a:lnTo>
                    <a:pt x="126492" y="35687"/>
                  </a:lnTo>
                  <a:lnTo>
                    <a:pt x="127101" y="38100"/>
                  </a:lnTo>
                  <a:lnTo>
                    <a:pt x="128015" y="40513"/>
                  </a:lnTo>
                  <a:lnTo>
                    <a:pt x="128930" y="42672"/>
                  </a:lnTo>
                  <a:lnTo>
                    <a:pt x="129844" y="45085"/>
                  </a:lnTo>
                  <a:lnTo>
                    <a:pt x="131064" y="47244"/>
                  </a:lnTo>
                  <a:lnTo>
                    <a:pt x="132283" y="49022"/>
                  </a:lnTo>
                  <a:lnTo>
                    <a:pt x="133807" y="50926"/>
                  </a:lnTo>
                  <a:lnTo>
                    <a:pt x="135026" y="52704"/>
                  </a:lnTo>
                  <a:lnTo>
                    <a:pt x="136855" y="54482"/>
                  </a:lnTo>
                  <a:lnTo>
                    <a:pt x="138379" y="56006"/>
                  </a:lnTo>
                  <a:lnTo>
                    <a:pt x="140208" y="57530"/>
                  </a:lnTo>
                  <a:lnTo>
                    <a:pt x="142036" y="58800"/>
                  </a:lnTo>
                  <a:lnTo>
                    <a:pt x="144170" y="60071"/>
                  </a:lnTo>
                  <a:lnTo>
                    <a:pt x="146303" y="60960"/>
                  </a:lnTo>
                  <a:lnTo>
                    <a:pt x="148437" y="61595"/>
                  </a:lnTo>
                  <a:lnTo>
                    <a:pt x="150875" y="62483"/>
                  </a:lnTo>
                  <a:lnTo>
                    <a:pt x="153314" y="62738"/>
                  </a:lnTo>
                  <a:lnTo>
                    <a:pt x="155752" y="63119"/>
                  </a:lnTo>
                  <a:lnTo>
                    <a:pt x="158495" y="62738"/>
                  </a:lnTo>
                  <a:lnTo>
                    <a:pt x="161239" y="62102"/>
                  </a:lnTo>
                  <a:lnTo>
                    <a:pt x="163677" y="61595"/>
                  </a:lnTo>
                  <a:lnTo>
                    <a:pt x="165811" y="60578"/>
                  </a:lnTo>
                  <a:lnTo>
                    <a:pt x="167944" y="59690"/>
                  </a:lnTo>
                  <a:lnTo>
                    <a:pt x="170078" y="58547"/>
                  </a:lnTo>
                  <a:lnTo>
                    <a:pt x="178308" y="50926"/>
                  </a:lnTo>
                  <a:lnTo>
                    <a:pt x="179831" y="49022"/>
                  </a:lnTo>
                  <a:lnTo>
                    <a:pt x="184708" y="38353"/>
                  </a:lnTo>
                  <a:lnTo>
                    <a:pt x="185623" y="35941"/>
                  </a:lnTo>
                  <a:lnTo>
                    <a:pt x="185928" y="33527"/>
                  </a:lnTo>
                  <a:lnTo>
                    <a:pt x="186537" y="31115"/>
                  </a:lnTo>
                  <a:lnTo>
                    <a:pt x="186842" y="28575"/>
                  </a:lnTo>
                  <a:lnTo>
                    <a:pt x="187147" y="25907"/>
                  </a:lnTo>
                  <a:lnTo>
                    <a:pt x="187451" y="23495"/>
                  </a:lnTo>
                  <a:lnTo>
                    <a:pt x="187756" y="20700"/>
                  </a:lnTo>
                  <a:lnTo>
                    <a:pt x="187756" y="18288"/>
                  </a:lnTo>
                  <a:lnTo>
                    <a:pt x="187756" y="15494"/>
                  </a:lnTo>
                  <a:lnTo>
                    <a:pt x="187756" y="13080"/>
                  </a:lnTo>
                  <a:lnTo>
                    <a:pt x="187451" y="10287"/>
                  </a:lnTo>
                  <a:lnTo>
                    <a:pt x="187147" y="7874"/>
                  </a:lnTo>
                  <a:lnTo>
                    <a:pt x="186842" y="5206"/>
                  </a:lnTo>
                  <a:lnTo>
                    <a:pt x="186537" y="2667"/>
                  </a:lnTo>
                  <a:lnTo>
                    <a:pt x="186232" y="253"/>
                  </a:lnTo>
                  <a:lnTo>
                    <a:pt x="218541" y="253"/>
                  </a:lnTo>
                </a:path>
                <a:path w="6883400" h="10017125">
                  <a:moveTo>
                    <a:pt x="93573" y="85344"/>
                  </a:moveTo>
                  <a:lnTo>
                    <a:pt x="218541" y="85344"/>
                  </a:lnTo>
                </a:path>
                <a:path w="6883400" h="10017125">
                  <a:moveTo>
                    <a:pt x="218541" y="253"/>
                  </a:moveTo>
                  <a:lnTo>
                    <a:pt x="251764" y="253"/>
                  </a:lnTo>
                  <a:lnTo>
                    <a:pt x="251155" y="2413"/>
                  </a:lnTo>
                  <a:lnTo>
                    <a:pt x="250545" y="5206"/>
                  </a:lnTo>
                  <a:lnTo>
                    <a:pt x="250240" y="7620"/>
                  </a:lnTo>
                  <a:lnTo>
                    <a:pt x="249631" y="10032"/>
                  </a:lnTo>
                  <a:lnTo>
                    <a:pt x="249326" y="12826"/>
                  </a:lnTo>
                  <a:lnTo>
                    <a:pt x="249326" y="25526"/>
                  </a:lnTo>
                  <a:lnTo>
                    <a:pt x="249936" y="28321"/>
                  </a:lnTo>
                  <a:lnTo>
                    <a:pt x="250240" y="30733"/>
                  </a:lnTo>
                  <a:lnTo>
                    <a:pt x="250850" y="33147"/>
                  </a:lnTo>
                  <a:lnTo>
                    <a:pt x="251459" y="35687"/>
                  </a:lnTo>
                  <a:lnTo>
                    <a:pt x="252069" y="38100"/>
                  </a:lnTo>
                  <a:lnTo>
                    <a:pt x="252984" y="40513"/>
                  </a:lnTo>
                  <a:lnTo>
                    <a:pt x="253898" y="42672"/>
                  </a:lnTo>
                  <a:lnTo>
                    <a:pt x="254812" y="45085"/>
                  </a:lnTo>
                  <a:lnTo>
                    <a:pt x="267309" y="58800"/>
                  </a:lnTo>
                  <a:lnTo>
                    <a:pt x="269138" y="60071"/>
                  </a:lnTo>
                  <a:lnTo>
                    <a:pt x="271272" y="60960"/>
                  </a:lnTo>
                  <a:lnTo>
                    <a:pt x="273710" y="61595"/>
                  </a:lnTo>
                  <a:lnTo>
                    <a:pt x="275844" y="62483"/>
                  </a:lnTo>
                  <a:lnTo>
                    <a:pt x="278282" y="62738"/>
                  </a:lnTo>
                  <a:lnTo>
                    <a:pt x="280720" y="63119"/>
                  </a:lnTo>
                  <a:lnTo>
                    <a:pt x="283464" y="62738"/>
                  </a:lnTo>
                  <a:lnTo>
                    <a:pt x="286207" y="62102"/>
                  </a:lnTo>
                  <a:lnTo>
                    <a:pt x="288645" y="61595"/>
                  </a:lnTo>
                  <a:lnTo>
                    <a:pt x="290779" y="60578"/>
                  </a:lnTo>
                  <a:lnTo>
                    <a:pt x="292912" y="59690"/>
                  </a:lnTo>
                  <a:lnTo>
                    <a:pt x="295046" y="58547"/>
                  </a:lnTo>
                  <a:lnTo>
                    <a:pt x="296875" y="57276"/>
                  </a:lnTo>
                  <a:lnTo>
                    <a:pt x="299008" y="56006"/>
                  </a:lnTo>
                  <a:lnTo>
                    <a:pt x="300532" y="54228"/>
                  </a:lnTo>
                  <a:lnTo>
                    <a:pt x="302056" y="52704"/>
                  </a:lnTo>
                  <a:lnTo>
                    <a:pt x="303580" y="50926"/>
                  </a:lnTo>
                  <a:lnTo>
                    <a:pt x="304800" y="49022"/>
                  </a:lnTo>
                  <a:lnTo>
                    <a:pt x="306019" y="46863"/>
                  </a:lnTo>
                  <a:lnTo>
                    <a:pt x="307238" y="45085"/>
                  </a:lnTo>
                  <a:lnTo>
                    <a:pt x="308152" y="42672"/>
                  </a:lnTo>
                  <a:lnTo>
                    <a:pt x="309067" y="40513"/>
                  </a:lnTo>
                  <a:lnTo>
                    <a:pt x="309676" y="38353"/>
                  </a:lnTo>
                  <a:lnTo>
                    <a:pt x="310591" y="35941"/>
                  </a:lnTo>
                  <a:lnTo>
                    <a:pt x="310895" y="33527"/>
                  </a:lnTo>
                  <a:lnTo>
                    <a:pt x="311505" y="31115"/>
                  </a:lnTo>
                  <a:lnTo>
                    <a:pt x="312115" y="28575"/>
                  </a:lnTo>
                  <a:lnTo>
                    <a:pt x="312115" y="25907"/>
                  </a:lnTo>
                  <a:lnTo>
                    <a:pt x="312420" y="23495"/>
                  </a:lnTo>
                  <a:lnTo>
                    <a:pt x="312724" y="20700"/>
                  </a:lnTo>
                  <a:lnTo>
                    <a:pt x="312724" y="18288"/>
                  </a:lnTo>
                  <a:lnTo>
                    <a:pt x="312724" y="15494"/>
                  </a:lnTo>
                  <a:lnTo>
                    <a:pt x="312724" y="13080"/>
                  </a:lnTo>
                  <a:lnTo>
                    <a:pt x="312420" y="10287"/>
                  </a:lnTo>
                  <a:lnTo>
                    <a:pt x="312115" y="7874"/>
                  </a:lnTo>
                  <a:lnTo>
                    <a:pt x="311810" y="5206"/>
                  </a:lnTo>
                  <a:lnTo>
                    <a:pt x="311505" y="2667"/>
                  </a:lnTo>
                  <a:lnTo>
                    <a:pt x="311200" y="253"/>
                  </a:lnTo>
                  <a:lnTo>
                    <a:pt x="343509" y="253"/>
                  </a:lnTo>
                </a:path>
                <a:path w="6883400" h="10017125">
                  <a:moveTo>
                    <a:pt x="218541" y="85344"/>
                  </a:moveTo>
                  <a:lnTo>
                    <a:pt x="343509" y="85344"/>
                  </a:lnTo>
                </a:path>
                <a:path w="6883400" h="10017125">
                  <a:moveTo>
                    <a:pt x="343509" y="253"/>
                  </a:moveTo>
                  <a:lnTo>
                    <a:pt x="377037" y="253"/>
                  </a:lnTo>
                  <a:lnTo>
                    <a:pt x="376428" y="2413"/>
                  </a:lnTo>
                  <a:lnTo>
                    <a:pt x="375513" y="5206"/>
                  </a:lnTo>
                  <a:lnTo>
                    <a:pt x="375208" y="7620"/>
                  </a:lnTo>
                  <a:lnTo>
                    <a:pt x="374903" y="10032"/>
                  </a:lnTo>
                  <a:lnTo>
                    <a:pt x="374599" y="12826"/>
                  </a:lnTo>
                  <a:lnTo>
                    <a:pt x="374294" y="15240"/>
                  </a:lnTo>
                  <a:lnTo>
                    <a:pt x="374294" y="17906"/>
                  </a:lnTo>
                  <a:lnTo>
                    <a:pt x="374294" y="20447"/>
                  </a:lnTo>
                  <a:lnTo>
                    <a:pt x="374294" y="23114"/>
                  </a:lnTo>
                  <a:lnTo>
                    <a:pt x="374599" y="25526"/>
                  </a:lnTo>
                  <a:lnTo>
                    <a:pt x="374903" y="28321"/>
                  </a:lnTo>
                  <a:lnTo>
                    <a:pt x="375208" y="30733"/>
                  </a:lnTo>
                  <a:lnTo>
                    <a:pt x="375818" y="33147"/>
                  </a:lnTo>
                  <a:lnTo>
                    <a:pt x="376428" y="35687"/>
                  </a:lnTo>
                  <a:lnTo>
                    <a:pt x="382523" y="49022"/>
                  </a:lnTo>
                  <a:lnTo>
                    <a:pt x="383743" y="50926"/>
                  </a:lnTo>
                  <a:lnTo>
                    <a:pt x="385267" y="52704"/>
                  </a:lnTo>
                  <a:lnTo>
                    <a:pt x="386791" y="54482"/>
                  </a:lnTo>
                  <a:lnTo>
                    <a:pt x="388315" y="56006"/>
                  </a:lnTo>
                  <a:lnTo>
                    <a:pt x="390144" y="57530"/>
                  </a:lnTo>
                  <a:lnTo>
                    <a:pt x="392277" y="58800"/>
                  </a:lnTo>
                  <a:lnTo>
                    <a:pt x="394106" y="60071"/>
                  </a:lnTo>
                  <a:lnTo>
                    <a:pt x="396239" y="60960"/>
                  </a:lnTo>
                  <a:lnTo>
                    <a:pt x="398678" y="61595"/>
                  </a:lnTo>
                  <a:lnTo>
                    <a:pt x="400811" y="62483"/>
                  </a:lnTo>
                  <a:lnTo>
                    <a:pt x="403250" y="62738"/>
                  </a:lnTo>
                  <a:lnTo>
                    <a:pt x="405993" y="63119"/>
                  </a:lnTo>
                  <a:lnTo>
                    <a:pt x="408736" y="62738"/>
                  </a:lnTo>
                  <a:lnTo>
                    <a:pt x="411175" y="62102"/>
                  </a:lnTo>
                  <a:lnTo>
                    <a:pt x="413613" y="61595"/>
                  </a:lnTo>
                  <a:lnTo>
                    <a:pt x="416052" y="60578"/>
                  </a:lnTo>
                  <a:lnTo>
                    <a:pt x="418185" y="59690"/>
                  </a:lnTo>
                  <a:lnTo>
                    <a:pt x="420014" y="58547"/>
                  </a:lnTo>
                  <a:lnTo>
                    <a:pt x="422147" y="57276"/>
                  </a:lnTo>
                  <a:lnTo>
                    <a:pt x="423976" y="56006"/>
                  </a:lnTo>
                  <a:lnTo>
                    <a:pt x="425500" y="54228"/>
                  </a:lnTo>
                  <a:lnTo>
                    <a:pt x="427024" y="52704"/>
                  </a:lnTo>
                  <a:lnTo>
                    <a:pt x="428548" y="50926"/>
                  </a:lnTo>
                  <a:lnTo>
                    <a:pt x="429767" y="49022"/>
                  </a:lnTo>
                  <a:lnTo>
                    <a:pt x="430987" y="46863"/>
                  </a:lnTo>
                  <a:lnTo>
                    <a:pt x="432206" y="45085"/>
                  </a:lnTo>
                  <a:lnTo>
                    <a:pt x="433120" y="42672"/>
                  </a:lnTo>
                  <a:lnTo>
                    <a:pt x="434035" y="40513"/>
                  </a:lnTo>
                  <a:lnTo>
                    <a:pt x="434644" y="38353"/>
                  </a:lnTo>
                  <a:lnTo>
                    <a:pt x="435559" y="35941"/>
                  </a:lnTo>
                  <a:lnTo>
                    <a:pt x="436168" y="33527"/>
                  </a:lnTo>
                  <a:lnTo>
                    <a:pt x="436473" y="31115"/>
                  </a:lnTo>
                  <a:lnTo>
                    <a:pt x="437083" y="28575"/>
                  </a:lnTo>
                  <a:lnTo>
                    <a:pt x="437388" y="25907"/>
                  </a:lnTo>
                  <a:lnTo>
                    <a:pt x="437388" y="23495"/>
                  </a:lnTo>
                  <a:lnTo>
                    <a:pt x="437692" y="20700"/>
                  </a:lnTo>
                  <a:lnTo>
                    <a:pt x="437692" y="18288"/>
                  </a:lnTo>
                  <a:lnTo>
                    <a:pt x="437692" y="15494"/>
                  </a:lnTo>
                  <a:lnTo>
                    <a:pt x="437692" y="13080"/>
                  </a:lnTo>
                  <a:lnTo>
                    <a:pt x="437388" y="10287"/>
                  </a:lnTo>
                  <a:lnTo>
                    <a:pt x="437388" y="7874"/>
                  </a:lnTo>
                  <a:lnTo>
                    <a:pt x="436778" y="5206"/>
                  </a:lnTo>
                  <a:lnTo>
                    <a:pt x="436778" y="2667"/>
                  </a:lnTo>
                  <a:lnTo>
                    <a:pt x="436168" y="253"/>
                  </a:lnTo>
                  <a:lnTo>
                    <a:pt x="468477" y="253"/>
                  </a:lnTo>
                </a:path>
                <a:path w="6883400" h="10017125">
                  <a:moveTo>
                    <a:pt x="343509" y="85344"/>
                  </a:moveTo>
                  <a:lnTo>
                    <a:pt x="468477" y="85344"/>
                  </a:lnTo>
                </a:path>
                <a:path w="6883400" h="10017125">
                  <a:moveTo>
                    <a:pt x="468477" y="253"/>
                  </a:moveTo>
                  <a:lnTo>
                    <a:pt x="502005" y="253"/>
                  </a:lnTo>
                  <a:lnTo>
                    <a:pt x="501395" y="2413"/>
                  </a:lnTo>
                  <a:lnTo>
                    <a:pt x="500481" y="5206"/>
                  </a:lnTo>
                  <a:lnTo>
                    <a:pt x="500176" y="7620"/>
                  </a:lnTo>
                  <a:lnTo>
                    <a:pt x="499871" y="10032"/>
                  </a:lnTo>
                  <a:lnTo>
                    <a:pt x="499567" y="12826"/>
                  </a:lnTo>
                  <a:lnTo>
                    <a:pt x="499262" y="15240"/>
                  </a:lnTo>
                  <a:lnTo>
                    <a:pt x="499262" y="17906"/>
                  </a:lnTo>
                  <a:lnTo>
                    <a:pt x="499262" y="20447"/>
                  </a:lnTo>
                  <a:lnTo>
                    <a:pt x="499262" y="23114"/>
                  </a:lnTo>
                  <a:lnTo>
                    <a:pt x="499567" y="25526"/>
                  </a:lnTo>
                  <a:lnTo>
                    <a:pt x="499871" y="28321"/>
                  </a:lnTo>
                  <a:lnTo>
                    <a:pt x="500176" y="30733"/>
                  </a:lnTo>
                  <a:lnTo>
                    <a:pt x="500786" y="33147"/>
                  </a:lnTo>
                  <a:lnTo>
                    <a:pt x="501395" y="35687"/>
                  </a:lnTo>
                  <a:lnTo>
                    <a:pt x="507492" y="49022"/>
                  </a:lnTo>
                  <a:lnTo>
                    <a:pt x="508711" y="50926"/>
                  </a:lnTo>
                  <a:lnTo>
                    <a:pt x="510235" y="52704"/>
                  </a:lnTo>
                  <a:lnTo>
                    <a:pt x="511759" y="54482"/>
                  </a:lnTo>
                  <a:lnTo>
                    <a:pt x="513588" y="56006"/>
                  </a:lnTo>
                  <a:lnTo>
                    <a:pt x="515111" y="57530"/>
                  </a:lnTo>
                  <a:lnTo>
                    <a:pt x="517245" y="58800"/>
                  </a:lnTo>
                  <a:lnTo>
                    <a:pt x="519074" y="60071"/>
                  </a:lnTo>
                  <a:lnTo>
                    <a:pt x="521208" y="60960"/>
                  </a:lnTo>
                  <a:lnTo>
                    <a:pt x="523646" y="61595"/>
                  </a:lnTo>
                  <a:lnTo>
                    <a:pt x="525780" y="62483"/>
                  </a:lnTo>
                  <a:lnTo>
                    <a:pt x="528218" y="62738"/>
                  </a:lnTo>
                  <a:lnTo>
                    <a:pt x="530961" y="63119"/>
                  </a:lnTo>
                  <a:lnTo>
                    <a:pt x="533704" y="62738"/>
                  </a:lnTo>
                  <a:lnTo>
                    <a:pt x="536143" y="62102"/>
                  </a:lnTo>
                  <a:lnTo>
                    <a:pt x="538581" y="61595"/>
                  </a:lnTo>
                  <a:lnTo>
                    <a:pt x="541020" y="60578"/>
                  </a:lnTo>
                  <a:lnTo>
                    <a:pt x="543153" y="59690"/>
                  </a:lnTo>
                  <a:lnTo>
                    <a:pt x="545287" y="58547"/>
                  </a:lnTo>
                  <a:lnTo>
                    <a:pt x="547116" y="57276"/>
                  </a:lnTo>
                  <a:lnTo>
                    <a:pt x="548944" y="56006"/>
                  </a:lnTo>
                  <a:lnTo>
                    <a:pt x="550468" y="54228"/>
                  </a:lnTo>
                  <a:lnTo>
                    <a:pt x="551992" y="52704"/>
                  </a:lnTo>
                  <a:lnTo>
                    <a:pt x="553516" y="50926"/>
                  </a:lnTo>
                  <a:lnTo>
                    <a:pt x="554736" y="49022"/>
                  </a:lnTo>
                  <a:lnTo>
                    <a:pt x="555955" y="46863"/>
                  </a:lnTo>
                  <a:lnTo>
                    <a:pt x="557174" y="45085"/>
                  </a:lnTo>
                  <a:lnTo>
                    <a:pt x="558088" y="42672"/>
                  </a:lnTo>
                  <a:lnTo>
                    <a:pt x="559003" y="40513"/>
                  </a:lnTo>
                  <a:lnTo>
                    <a:pt x="559612" y="38353"/>
                  </a:lnTo>
                  <a:lnTo>
                    <a:pt x="560527" y="35941"/>
                  </a:lnTo>
                  <a:lnTo>
                    <a:pt x="561136" y="33527"/>
                  </a:lnTo>
                  <a:lnTo>
                    <a:pt x="561441" y="31115"/>
                  </a:lnTo>
                  <a:lnTo>
                    <a:pt x="562051" y="28575"/>
                  </a:lnTo>
                  <a:lnTo>
                    <a:pt x="562355" y="25907"/>
                  </a:lnTo>
                  <a:lnTo>
                    <a:pt x="562355" y="23495"/>
                  </a:lnTo>
                  <a:lnTo>
                    <a:pt x="562660" y="20700"/>
                  </a:lnTo>
                  <a:lnTo>
                    <a:pt x="562660" y="18288"/>
                  </a:lnTo>
                  <a:lnTo>
                    <a:pt x="562660" y="15494"/>
                  </a:lnTo>
                  <a:lnTo>
                    <a:pt x="562660" y="13080"/>
                  </a:lnTo>
                  <a:lnTo>
                    <a:pt x="562355" y="10287"/>
                  </a:lnTo>
                  <a:lnTo>
                    <a:pt x="562355" y="7874"/>
                  </a:lnTo>
                  <a:lnTo>
                    <a:pt x="562051" y="5206"/>
                  </a:lnTo>
                  <a:lnTo>
                    <a:pt x="561746" y="2667"/>
                  </a:lnTo>
                  <a:lnTo>
                    <a:pt x="561136" y="253"/>
                  </a:lnTo>
                  <a:lnTo>
                    <a:pt x="593445" y="253"/>
                  </a:lnTo>
                </a:path>
                <a:path w="6883400" h="10017125">
                  <a:moveTo>
                    <a:pt x="468477" y="85344"/>
                  </a:moveTo>
                  <a:lnTo>
                    <a:pt x="593445" y="85344"/>
                  </a:lnTo>
                </a:path>
                <a:path w="6883400" h="10017125">
                  <a:moveTo>
                    <a:pt x="593445" y="253"/>
                  </a:moveTo>
                  <a:lnTo>
                    <a:pt x="626973" y="253"/>
                  </a:lnTo>
                  <a:lnTo>
                    <a:pt x="626364" y="2413"/>
                  </a:lnTo>
                  <a:lnTo>
                    <a:pt x="625754" y="5206"/>
                  </a:lnTo>
                  <a:lnTo>
                    <a:pt x="625144" y="7620"/>
                  </a:lnTo>
                  <a:lnTo>
                    <a:pt x="624840" y="10032"/>
                  </a:lnTo>
                  <a:lnTo>
                    <a:pt x="624535" y="12826"/>
                  </a:lnTo>
                  <a:lnTo>
                    <a:pt x="624230" y="15240"/>
                  </a:lnTo>
                  <a:lnTo>
                    <a:pt x="624230" y="17906"/>
                  </a:lnTo>
                  <a:lnTo>
                    <a:pt x="624230" y="20447"/>
                  </a:lnTo>
                  <a:lnTo>
                    <a:pt x="624230" y="23114"/>
                  </a:lnTo>
                  <a:lnTo>
                    <a:pt x="624535" y="25526"/>
                  </a:lnTo>
                  <a:lnTo>
                    <a:pt x="624840" y="28321"/>
                  </a:lnTo>
                  <a:lnTo>
                    <a:pt x="625144" y="30733"/>
                  </a:lnTo>
                  <a:lnTo>
                    <a:pt x="625754" y="33147"/>
                  </a:lnTo>
                  <a:lnTo>
                    <a:pt x="626364" y="35687"/>
                  </a:lnTo>
                  <a:lnTo>
                    <a:pt x="627278" y="38100"/>
                  </a:lnTo>
                  <a:lnTo>
                    <a:pt x="627888" y="40513"/>
                  </a:lnTo>
                  <a:lnTo>
                    <a:pt x="628802" y="42672"/>
                  </a:lnTo>
                  <a:lnTo>
                    <a:pt x="630021" y="45085"/>
                  </a:lnTo>
                  <a:lnTo>
                    <a:pt x="631240" y="47244"/>
                  </a:lnTo>
                  <a:lnTo>
                    <a:pt x="632460" y="49022"/>
                  </a:lnTo>
                  <a:lnTo>
                    <a:pt x="633679" y="50926"/>
                  </a:lnTo>
                  <a:lnTo>
                    <a:pt x="635203" y="52704"/>
                  </a:lnTo>
                  <a:lnTo>
                    <a:pt x="636727" y="54482"/>
                  </a:lnTo>
                  <a:lnTo>
                    <a:pt x="638555" y="56006"/>
                  </a:lnTo>
                  <a:lnTo>
                    <a:pt x="648614" y="61595"/>
                  </a:lnTo>
                  <a:lnTo>
                    <a:pt x="650748" y="62483"/>
                  </a:lnTo>
                  <a:lnTo>
                    <a:pt x="653491" y="62738"/>
                  </a:lnTo>
                  <a:lnTo>
                    <a:pt x="655929" y="63119"/>
                  </a:lnTo>
                  <a:lnTo>
                    <a:pt x="658672" y="62738"/>
                  </a:lnTo>
                  <a:lnTo>
                    <a:pt x="661111" y="62102"/>
                  </a:lnTo>
                  <a:lnTo>
                    <a:pt x="663549" y="61595"/>
                  </a:lnTo>
                  <a:lnTo>
                    <a:pt x="665988" y="60578"/>
                  </a:lnTo>
                  <a:lnTo>
                    <a:pt x="668121" y="59690"/>
                  </a:lnTo>
                  <a:lnTo>
                    <a:pt x="670255" y="58547"/>
                  </a:lnTo>
                  <a:lnTo>
                    <a:pt x="672083" y="57276"/>
                  </a:lnTo>
                  <a:lnTo>
                    <a:pt x="673912" y="56006"/>
                  </a:lnTo>
                  <a:lnTo>
                    <a:pt x="675436" y="54228"/>
                  </a:lnTo>
                  <a:lnTo>
                    <a:pt x="676960" y="52704"/>
                  </a:lnTo>
                  <a:lnTo>
                    <a:pt x="678484" y="50926"/>
                  </a:lnTo>
                  <a:lnTo>
                    <a:pt x="679704" y="49022"/>
                  </a:lnTo>
                  <a:lnTo>
                    <a:pt x="680923" y="46863"/>
                  </a:lnTo>
                  <a:lnTo>
                    <a:pt x="682142" y="45085"/>
                  </a:lnTo>
                  <a:lnTo>
                    <a:pt x="683056" y="42672"/>
                  </a:lnTo>
                  <a:lnTo>
                    <a:pt x="683971" y="40513"/>
                  </a:lnTo>
                  <a:lnTo>
                    <a:pt x="684885" y="38353"/>
                  </a:lnTo>
                  <a:lnTo>
                    <a:pt x="685495" y="35941"/>
                  </a:lnTo>
                  <a:lnTo>
                    <a:pt x="686104" y="33527"/>
                  </a:lnTo>
                  <a:lnTo>
                    <a:pt x="686714" y="31115"/>
                  </a:lnTo>
                  <a:lnTo>
                    <a:pt x="687019" y="28575"/>
                  </a:lnTo>
                  <a:lnTo>
                    <a:pt x="687324" y="25907"/>
                  </a:lnTo>
                  <a:lnTo>
                    <a:pt x="687628" y="23495"/>
                  </a:lnTo>
                  <a:lnTo>
                    <a:pt x="687628" y="20700"/>
                  </a:lnTo>
                  <a:lnTo>
                    <a:pt x="687933" y="18288"/>
                  </a:lnTo>
                  <a:lnTo>
                    <a:pt x="687933" y="15494"/>
                  </a:lnTo>
                  <a:lnTo>
                    <a:pt x="687628" y="13080"/>
                  </a:lnTo>
                  <a:lnTo>
                    <a:pt x="687628" y="10287"/>
                  </a:lnTo>
                  <a:lnTo>
                    <a:pt x="687324" y="7874"/>
                  </a:lnTo>
                  <a:lnTo>
                    <a:pt x="687019" y="5206"/>
                  </a:lnTo>
                  <a:lnTo>
                    <a:pt x="686714" y="2667"/>
                  </a:lnTo>
                  <a:lnTo>
                    <a:pt x="686104" y="253"/>
                  </a:lnTo>
                  <a:lnTo>
                    <a:pt x="718413" y="253"/>
                  </a:lnTo>
                </a:path>
                <a:path w="6883400" h="10017125">
                  <a:moveTo>
                    <a:pt x="593445" y="85344"/>
                  </a:moveTo>
                  <a:lnTo>
                    <a:pt x="718413" y="85344"/>
                  </a:lnTo>
                </a:path>
                <a:path w="6883400" h="10017125">
                  <a:moveTo>
                    <a:pt x="718413" y="253"/>
                  </a:moveTo>
                  <a:lnTo>
                    <a:pt x="751941" y="253"/>
                  </a:lnTo>
                  <a:lnTo>
                    <a:pt x="751332" y="2413"/>
                  </a:lnTo>
                  <a:lnTo>
                    <a:pt x="750722" y="5206"/>
                  </a:lnTo>
                  <a:lnTo>
                    <a:pt x="750112" y="7620"/>
                  </a:lnTo>
                  <a:lnTo>
                    <a:pt x="749808" y="10032"/>
                  </a:lnTo>
                  <a:lnTo>
                    <a:pt x="749503" y="12826"/>
                  </a:lnTo>
                  <a:lnTo>
                    <a:pt x="749198" y="15240"/>
                  </a:lnTo>
                  <a:lnTo>
                    <a:pt x="749198" y="17906"/>
                  </a:lnTo>
                  <a:lnTo>
                    <a:pt x="749198" y="20447"/>
                  </a:lnTo>
                  <a:lnTo>
                    <a:pt x="749198" y="23114"/>
                  </a:lnTo>
                  <a:lnTo>
                    <a:pt x="749503" y="25526"/>
                  </a:lnTo>
                  <a:lnTo>
                    <a:pt x="749808" y="28321"/>
                  </a:lnTo>
                  <a:lnTo>
                    <a:pt x="750417" y="30733"/>
                  </a:lnTo>
                  <a:lnTo>
                    <a:pt x="750722" y="33147"/>
                  </a:lnTo>
                  <a:lnTo>
                    <a:pt x="751636" y="35687"/>
                  </a:lnTo>
                  <a:lnTo>
                    <a:pt x="752246" y="38100"/>
                  </a:lnTo>
                  <a:lnTo>
                    <a:pt x="752855" y="40513"/>
                  </a:lnTo>
                  <a:lnTo>
                    <a:pt x="754075" y="42672"/>
                  </a:lnTo>
                  <a:lnTo>
                    <a:pt x="754989" y="45085"/>
                  </a:lnTo>
                  <a:lnTo>
                    <a:pt x="756208" y="47244"/>
                  </a:lnTo>
                  <a:lnTo>
                    <a:pt x="757427" y="49022"/>
                  </a:lnTo>
                  <a:lnTo>
                    <a:pt x="758952" y="50926"/>
                  </a:lnTo>
                  <a:lnTo>
                    <a:pt x="760171" y="52704"/>
                  </a:lnTo>
                  <a:lnTo>
                    <a:pt x="761695" y="54482"/>
                  </a:lnTo>
                  <a:lnTo>
                    <a:pt x="763524" y="56006"/>
                  </a:lnTo>
                  <a:lnTo>
                    <a:pt x="765352" y="57530"/>
                  </a:lnTo>
                  <a:lnTo>
                    <a:pt x="767181" y="58800"/>
                  </a:lnTo>
                  <a:lnTo>
                    <a:pt x="769315" y="60071"/>
                  </a:lnTo>
                  <a:lnTo>
                    <a:pt x="771448" y="60960"/>
                  </a:lnTo>
                  <a:lnTo>
                    <a:pt x="773582" y="61595"/>
                  </a:lnTo>
                  <a:lnTo>
                    <a:pt x="776020" y="62483"/>
                  </a:lnTo>
                  <a:lnTo>
                    <a:pt x="778459" y="62738"/>
                  </a:lnTo>
                  <a:lnTo>
                    <a:pt x="780897" y="63119"/>
                  </a:lnTo>
                  <a:lnTo>
                    <a:pt x="783640" y="62738"/>
                  </a:lnTo>
                  <a:lnTo>
                    <a:pt x="786079" y="62102"/>
                  </a:lnTo>
                  <a:lnTo>
                    <a:pt x="788517" y="61595"/>
                  </a:lnTo>
                  <a:lnTo>
                    <a:pt x="790955" y="60578"/>
                  </a:lnTo>
                  <a:lnTo>
                    <a:pt x="793089" y="59690"/>
                  </a:lnTo>
                  <a:lnTo>
                    <a:pt x="795223" y="58547"/>
                  </a:lnTo>
                  <a:lnTo>
                    <a:pt x="797052" y="57276"/>
                  </a:lnTo>
                  <a:lnTo>
                    <a:pt x="798880" y="56006"/>
                  </a:lnTo>
                  <a:lnTo>
                    <a:pt x="800404" y="54228"/>
                  </a:lnTo>
                  <a:lnTo>
                    <a:pt x="802233" y="52704"/>
                  </a:lnTo>
                  <a:lnTo>
                    <a:pt x="803452" y="50926"/>
                  </a:lnTo>
                  <a:lnTo>
                    <a:pt x="804976" y="49022"/>
                  </a:lnTo>
                  <a:lnTo>
                    <a:pt x="806196" y="46863"/>
                  </a:lnTo>
                  <a:lnTo>
                    <a:pt x="807110" y="45085"/>
                  </a:lnTo>
                  <a:lnTo>
                    <a:pt x="808024" y="42672"/>
                  </a:lnTo>
                  <a:lnTo>
                    <a:pt x="808939" y="40513"/>
                  </a:lnTo>
                  <a:lnTo>
                    <a:pt x="809853" y="38353"/>
                  </a:lnTo>
                  <a:lnTo>
                    <a:pt x="810463" y="35941"/>
                  </a:lnTo>
                  <a:lnTo>
                    <a:pt x="811072" y="33527"/>
                  </a:lnTo>
                  <a:lnTo>
                    <a:pt x="811682" y="31115"/>
                  </a:lnTo>
                  <a:lnTo>
                    <a:pt x="811987" y="28575"/>
                  </a:lnTo>
                  <a:lnTo>
                    <a:pt x="812292" y="25907"/>
                  </a:lnTo>
                  <a:lnTo>
                    <a:pt x="812596" y="23495"/>
                  </a:lnTo>
                  <a:lnTo>
                    <a:pt x="812596" y="20700"/>
                  </a:lnTo>
                  <a:lnTo>
                    <a:pt x="812901" y="18288"/>
                  </a:lnTo>
                  <a:lnTo>
                    <a:pt x="812901" y="15494"/>
                  </a:lnTo>
                  <a:lnTo>
                    <a:pt x="812596" y="13080"/>
                  </a:lnTo>
                  <a:lnTo>
                    <a:pt x="812596" y="10287"/>
                  </a:lnTo>
                  <a:lnTo>
                    <a:pt x="812292" y="7874"/>
                  </a:lnTo>
                  <a:lnTo>
                    <a:pt x="811987" y="5206"/>
                  </a:lnTo>
                  <a:lnTo>
                    <a:pt x="811682" y="2667"/>
                  </a:lnTo>
                  <a:lnTo>
                    <a:pt x="811072" y="253"/>
                  </a:lnTo>
                  <a:lnTo>
                    <a:pt x="843381" y="253"/>
                  </a:lnTo>
                </a:path>
                <a:path w="6883400" h="10017125">
                  <a:moveTo>
                    <a:pt x="718413" y="85344"/>
                  </a:moveTo>
                  <a:lnTo>
                    <a:pt x="843381" y="85344"/>
                  </a:lnTo>
                </a:path>
                <a:path w="6883400" h="10017125">
                  <a:moveTo>
                    <a:pt x="843686" y="253"/>
                  </a:moveTo>
                  <a:lnTo>
                    <a:pt x="876909" y="253"/>
                  </a:lnTo>
                  <a:lnTo>
                    <a:pt x="876300" y="2413"/>
                  </a:lnTo>
                  <a:lnTo>
                    <a:pt x="875690" y="5206"/>
                  </a:lnTo>
                  <a:lnTo>
                    <a:pt x="875080" y="7620"/>
                  </a:lnTo>
                  <a:lnTo>
                    <a:pt x="874776" y="10032"/>
                  </a:lnTo>
                  <a:lnTo>
                    <a:pt x="874471" y="12826"/>
                  </a:lnTo>
                  <a:lnTo>
                    <a:pt x="874471" y="15240"/>
                  </a:lnTo>
                  <a:lnTo>
                    <a:pt x="874166" y="17906"/>
                  </a:lnTo>
                  <a:lnTo>
                    <a:pt x="874166" y="20447"/>
                  </a:lnTo>
                  <a:lnTo>
                    <a:pt x="874471" y="23114"/>
                  </a:lnTo>
                  <a:lnTo>
                    <a:pt x="874471" y="25526"/>
                  </a:lnTo>
                  <a:lnTo>
                    <a:pt x="875080" y="28321"/>
                  </a:lnTo>
                  <a:lnTo>
                    <a:pt x="875385" y="30733"/>
                  </a:lnTo>
                  <a:lnTo>
                    <a:pt x="875995" y="33147"/>
                  </a:lnTo>
                  <a:lnTo>
                    <a:pt x="876604" y="35687"/>
                  </a:lnTo>
                  <a:lnTo>
                    <a:pt x="877214" y="38100"/>
                  </a:lnTo>
                  <a:lnTo>
                    <a:pt x="878128" y="40513"/>
                  </a:lnTo>
                  <a:lnTo>
                    <a:pt x="879043" y="42672"/>
                  </a:lnTo>
                  <a:lnTo>
                    <a:pt x="879957" y="45085"/>
                  </a:lnTo>
                  <a:lnTo>
                    <a:pt x="881176" y="47244"/>
                  </a:lnTo>
                  <a:lnTo>
                    <a:pt x="882395" y="49022"/>
                  </a:lnTo>
                  <a:lnTo>
                    <a:pt x="883919" y="50926"/>
                  </a:lnTo>
                  <a:lnTo>
                    <a:pt x="885139" y="52704"/>
                  </a:lnTo>
                  <a:lnTo>
                    <a:pt x="886968" y="54482"/>
                  </a:lnTo>
                  <a:lnTo>
                    <a:pt x="888492" y="56006"/>
                  </a:lnTo>
                  <a:lnTo>
                    <a:pt x="890320" y="57530"/>
                  </a:lnTo>
                  <a:lnTo>
                    <a:pt x="892149" y="58800"/>
                  </a:lnTo>
                  <a:lnTo>
                    <a:pt x="894283" y="60071"/>
                  </a:lnTo>
                  <a:lnTo>
                    <a:pt x="896416" y="60960"/>
                  </a:lnTo>
                  <a:lnTo>
                    <a:pt x="898550" y="61595"/>
                  </a:lnTo>
                  <a:lnTo>
                    <a:pt x="900988" y="62483"/>
                  </a:lnTo>
                  <a:lnTo>
                    <a:pt x="903427" y="62738"/>
                  </a:lnTo>
                  <a:lnTo>
                    <a:pt x="905865" y="63119"/>
                  </a:lnTo>
                  <a:lnTo>
                    <a:pt x="908608" y="62738"/>
                  </a:lnTo>
                  <a:lnTo>
                    <a:pt x="911351" y="62102"/>
                  </a:lnTo>
                  <a:lnTo>
                    <a:pt x="913790" y="61595"/>
                  </a:lnTo>
                  <a:lnTo>
                    <a:pt x="915924" y="60578"/>
                  </a:lnTo>
                  <a:lnTo>
                    <a:pt x="918057" y="59690"/>
                  </a:lnTo>
                  <a:lnTo>
                    <a:pt x="920191" y="58547"/>
                  </a:lnTo>
                  <a:lnTo>
                    <a:pt x="922019" y="57276"/>
                  </a:lnTo>
                  <a:lnTo>
                    <a:pt x="923848" y="56006"/>
                  </a:lnTo>
                  <a:lnTo>
                    <a:pt x="925677" y="54228"/>
                  </a:lnTo>
                  <a:lnTo>
                    <a:pt x="927201" y="52704"/>
                  </a:lnTo>
                  <a:lnTo>
                    <a:pt x="928420" y="50926"/>
                  </a:lnTo>
                  <a:lnTo>
                    <a:pt x="929944" y="49022"/>
                  </a:lnTo>
                  <a:lnTo>
                    <a:pt x="931214" y="46863"/>
                  </a:lnTo>
                  <a:lnTo>
                    <a:pt x="932103" y="45085"/>
                  </a:lnTo>
                  <a:lnTo>
                    <a:pt x="932992" y="42672"/>
                  </a:lnTo>
                  <a:lnTo>
                    <a:pt x="934262" y="40513"/>
                  </a:lnTo>
                  <a:lnTo>
                    <a:pt x="934770" y="38353"/>
                  </a:lnTo>
                  <a:lnTo>
                    <a:pt x="935405" y="35941"/>
                  </a:lnTo>
                  <a:lnTo>
                    <a:pt x="936040" y="33527"/>
                  </a:lnTo>
                  <a:lnTo>
                    <a:pt x="936675" y="31115"/>
                  </a:lnTo>
                  <a:lnTo>
                    <a:pt x="936929" y="28575"/>
                  </a:lnTo>
                  <a:lnTo>
                    <a:pt x="937310" y="25907"/>
                  </a:lnTo>
                  <a:lnTo>
                    <a:pt x="937564" y="23495"/>
                  </a:lnTo>
                  <a:lnTo>
                    <a:pt x="937818" y="20700"/>
                  </a:lnTo>
                  <a:lnTo>
                    <a:pt x="937818" y="18288"/>
                  </a:lnTo>
                  <a:lnTo>
                    <a:pt x="937818" y="15494"/>
                  </a:lnTo>
                  <a:lnTo>
                    <a:pt x="937818" y="13080"/>
                  </a:lnTo>
                  <a:lnTo>
                    <a:pt x="937564" y="10287"/>
                  </a:lnTo>
                  <a:lnTo>
                    <a:pt x="937310" y="7874"/>
                  </a:lnTo>
                  <a:lnTo>
                    <a:pt x="936929" y="5206"/>
                  </a:lnTo>
                  <a:lnTo>
                    <a:pt x="936675" y="2667"/>
                  </a:lnTo>
                  <a:lnTo>
                    <a:pt x="936294" y="253"/>
                  </a:lnTo>
                  <a:lnTo>
                    <a:pt x="968679" y="253"/>
                  </a:lnTo>
                </a:path>
                <a:path w="6883400" h="10017125">
                  <a:moveTo>
                    <a:pt x="843686" y="85344"/>
                  </a:moveTo>
                  <a:lnTo>
                    <a:pt x="968679" y="85344"/>
                  </a:lnTo>
                </a:path>
                <a:path w="6883400" h="10017125">
                  <a:moveTo>
                    <a:pt x="968679" y="253"/>
                  </a:moveTo>
                  <a:lnTo>
                    <a:pt x="1001826" y="253"/>
                  </a:lnTo>
                  <a:lnTo>
                    <a:pt x="1001318" y="2413"/>
                  </a:lnTo>
                  <a:lnTo>
                    <a:pt x="1000683" y="5206"/>
                  </a:lnTo>
                  <a:lnTo>
                    <a:pt x="1000302" y="7620"/>
                  </a:lnTo>
                  <a:lnTo>
                    <a:pt x="999794" y="10032"/>
                  </a:lnTo>
                  <a:lnTo>
                    <a:pt x="999413" y="12826"/>
                  </a:lnTo>
                  <a:lnTo>
                    <a:pt x="999413" y="25526"/>
                  </a:lnTo>
                  <a:lnTo>
                    <a:pt x="1000048" y="28321"/>
                  </a:lnTo>
                  <a:lnTo>
                    <a:pt x="1000302" y="30733"/>
                  </a:lnTo>
                  <a:lnTo>
                    <a:pt x="1000937" y="33147"/>
                  </a:lnTo>
                  <a:lnTo>
                    <a:pt x="1001572" y="35687"/>
                  </a:lnTo>
                  <a:lnTo>
                    <a:pt x="1002207" y="38100"/>
                  </a:lnTo>
                  <a:lnTo>
                    <a:pt x="1003096" y="40513"/>
                  </a:lnTo>
                  <a:lnTo>
                    <a:pt x="1003985" y="42672"/>
                  </a:lnTo>
                  <a:lnTo>
                    <a:pt x="1004874" y="45085"/>
                  </a:lnTo>
                  <a:lnTo>
                    <a:pt x="1006144" y="47244"/>
                  </a:lnTo>
                  <a:lnTo>
                    <a:pt x="1007414" y="49022"/>
                  </a:lnTo>
                  <a:lnTo>
                    <a:pt x="1008938" y="50926"/>
                  </a:lnTo>
                  <a:lnTo>
                    <a:pt x="1010081" y="52704"/>
                  </a:lnTo>
                  <a:lnTo>
                    <a:pt x="1011986" y="54482"/>
                  </a:lnTo>
                  <a:lnTo>
                    <a:pt x="1013510" y="56006"/>
                  </a:lnTo>
                  <a:lnTo>
                    <a:pt x="1015288" y="57530"/>
                  </a:lnTo>
                  <a:lnTo>
                    <a:pt x="1017447" y="58800"/>
                  </a:lnTo>
                  <a:lnTo>
                    <a:pt x="1019225" y="60071"/>
                  </a:lnTo>
                  <a:lnTo>
                    <a:pt x="1021384" y="60960"/>
                  </a:lnTo>
                  <a:lnTo>
                    <a:pt x="1023543" y="61595"/>
                  </a:lnTo>
                  <a:lnTo>
                    <a:pt x="1025956" y="62483"/>
                  </a:lnTo>
                  <a:lnTo>
                    <a:pt x="1028369" y="62738"/>
                  </a:lnTo>
                  <a:lnTo>
                    <a:pt x="1030782" y="63119"/>
                  </a:lnTo>
                  <a:lnTo>
                    <a:pt x="1033576" y="62738"/>
                  </a:lnTo>
                  <a:lnTo>
                    <a:pt x="1036370" y="62102"/>
                  </a:lnTo>
                  <a:lnTo>
                    <a:pt x="1038783" y="61595"/>
                  </a:lnTo>
                  <a:lnTo>
                    <a:pt x="1040942" y="60578"/>
                  </a:lnTo>
                  <a:lnTo>
                    <a:pt x="1042974" y="59690"/>
                  </a:lnTo>
                  <a:lnTo>
                    <a:pt x="1045133" y="58547"/>
                  </a:lnTo>
                  <a:lnTo>
                    <a:pt x="1047038" y="57276"/>
                  </a:lnTo>
                  <a:lnTo>
                    <a:pt x="1048816" y="56006"/>
                  </a:lnTo>
                  <a:lnTo>
                    <a:pt x="1050594" y="54228"/>
                  </a:lnTo>
                  <a:lnTo>
                    <a:pt x="1052118" y="52704"/>
                  </a:lnTo>
                  <a:lnTo>
                    <a:pt x="1053642" y="50926"/>
                  </a:lnTo>
                  <a:lnTo>
                    <a:pt x="1054912" y="49022"/>
                  </a:lnTo>
                  <a:lnTo>
                    <a:pt x="1056182" y="46863"/>
                  </a:lnTo>
                  <a:lnTo>
                    <a:pt x="1057325" y="45085"/>
                  </a:lnTo>
                  <a:lnTo>
                    <a:pt x="1058214" y="42672"/>
                  </a:lnTo>
                  <a:lnTo>
                    <a:pt x="1059230" y="40513"/>
                  </a:lnTo>
                  <a:lnTo>
                    <a:pt x="1059738" y="38353"/>
                  </a:lnTo>
                  <a:lnTo>
                    <a:pt x="1060754" y="35941"/>
                  </a:lnTo>
                  <a:lnTo>
                    <a:pt x="1061008" y="33527"/>
                  </a:lnTo>
                  <a:lnTo>
                    <a:pt x="1061643" y="31115"/>
                  </a:lnTo>
                  <a:lnTo>
                    <a:pt x="1062278" y="28575"/>
                  </a:lnTo>
                  <a:lnTo>
                    <a:pt x="1062278" y="25907"/>
                  </a:lnTo>
                  <a:lnTo>
                    <a:pt x="1062532" y="23495"/>
                  </a:lnTo>
                  <a:lnTo>
                    <a:pt x="1062786" y="20700"/>
                  </a:lnTo>
                  <a:lnTo>
                    <a:pt x="1062786" y="18288"/>
                  </a:lnTo>
                  <a:lnTo>
                    <a:pt x="1062786" y="15494"/>
                  </a:lnTo>
                  <a:lnTo>
                    <a:pt x="1062786" y="13080"/>
                  </a:lnTo>
                  <a:lnTo>
                    <a:pt x="1062532" y="10287"/>
                  </a:lnTo>
                  <a:lnTo>
                    <a:pt x="1062278" y="7874"/>
                  </a:lnTo>
                  <a:lnTo>
                    <a:pt x="1061897" y="5206"/>
                  </a:lnTo>
                  <a:lnTo>
                    <a:pt x="1061643" y="2667"/>
                  </a:lnTo>
                  <a:lnTo>
                    <a:pt x="1061262" y="253"/>
                  </a:lnTo>
                  <a:lnTo>
                    <a:pt x="1093647" y="253"/>
                  </a:lnTo>
                </a:path>
                <a:path w="6883400" h="10017125">
                  <a:moveTo>
                    <a:pt x="968679" y="85344"/>
                  </a:moveTo>
                  <a:lnTo>
                    <a:pt x="1093647" y="85344"/>
                  </a:lnTo>
                </a:path>
                <a:path w="6883400" h="10017125">
                  <a:moveTo>
                    <a:pt x="1093647" y="253"/>
                  </a:moveTo>
                  <a:lnTo>
                    <a:pt x="1127175" y="253"/>
                  </a:lnTo>
                  <a:lnTo>
                    <a:pt x="1126286" y="2413"/>
                  </a:lnTo>
                  <a:lnTo>
                    <a:pt x="1125651" y="5206"/>
                  </a:lnTo>
                  <a:lnTo>
                    <a:pt x="1125270" y="7620"/>
                  </a:lnTo>
                  <a:lnTo>
                    <a:pt x="1125016" y="10032"/>
                  </a:lnTo>
                  <a:lnTo>
                    <a:pt x="1124762" y="12826"/>
                  </a:lnTo>
                  <a:lnTo>
                    <a:pt x="1124381" y="15240"/>
                  </a:lnTo>
                  <a:lnTo>
                    <a:pt x="1124381" y="17906"/>
                  </a:lnTo>
                  <a:lnTo>
                    <a:pt x="1124381" y="20447"/>
                  </a:lnTo>
                  <a:lnTo>
                    <a:pt x="1124381" y="23114"/>
                  </a:lnTo>
                  <a:lnTo>
                    <a:pt x="1124762" y="25526"/>
                  </a:lnTo>
                  <a:lnTo>
                    <a:pt x="1125016" y="28321"/>
                  </a:lnTo>
                  <a:lnTo>
                    <a:pt x="1125270" y="30733"/>
                  </a:lnTo>
                  <a:lnTo>
                    <a:pt x="1125905" y="33147"/>
                  </a:lnTo>
                  <a:lnTo>
                    <a:pt x="1126540" y="35687"/>
                  </a:lnTo>
                  <a:lnTo>
                    <a:pt x="1127175" y="38100"/>
                  </a:lnTo>
                  <a:lnTo>
                    <a:pt x="1128064" y="40513"/>
                  </a:lnTo>
                  <a:lnTo>
                    <a:pt x="1128953" y="42672"/>
                  </a:lnTo>
                  <a:lnTo>
                    <a:pt x="1129842" y="45085"/>
                  </a:lnTo>
                  <a:lnTo>
                    <a:pt x="1131112" y="47244"/>
                  </a:lnTo>
                  <a:lnTo>
                    <a:pt x="1132382" y="49022"/>
                  </a:lnTo>
                  <a:lnTo>
                    <a:pt x="1133906" y="50926"/>
                  </a:lnTo>
                  <a:lnTo>
                    <a:pt x="1135430" y="52704"/>
                  </a:lnTo>
                  <a:lnTo>
                    <a:pt x="1136954" y="54482"/>
                  </a:lnTo>
                  <a:lnTo>
                    <a:pt x="1138478" y="56006"/>
                  </a:lnTo>
                  <a:lnTo>
                    <a:pt x="1140256" y="57530"/>
                  </a:lnTo>
                  <a:lnTo>
                    <a:pt x="1142415" y="58800"/>
                  </a:lnTo>
                  <a:lnTo>
                    <a:pt x="1144193" y="60071"/>
                  </a:lnTo>
                  <a:lnTo>
                    <a:pt x="1146352" y="60960"/>
                  </a:lnTo>
                  <a:lnTo>
                    <a:pt x="1148765" y="61595"/>
                  </a:lnTo>
                  <a:lnTo>
                    <a:pt x="1150924" y="62483"/>
                  </a:lnTo>
                  <a:lnTo>
                    <a:pt x="1153337" y="62738"/>
                  </a:lnTo>
                  <a:lnTo>
                    <a:pt x="1156131" y="63119"/>
                  </a:lnTo>
                  <a:lnTo>
                    <a:pt x="1158798" y="62738"/>
                  </a:lnTo>
                  <a:lnTo>
                    <a:pt x="1161338" y="62102"/>
                  </a:lnTo>
                  <a:lnTo>
                    <a:pt x="1163751" y="61595"/>
                  </a:lnTo>
                  <a:lnTo>
                    <a:pt x="1166164" y="60578"/>
                  </a:lnTo>
                  <a:lnTo>
                    <a:pt x="1168323" y="59690"/>
                  </a:lnTo>
                  <a:lnTo>
                    <a:pt x="1170101" y="58547"/>
                  </a:lnTo>
                  <a:lnTo>
                    <a:pt x="1172006" y="57276"/>
                  </a:lnTo>
                  <a:lnTo>
                    <a:pt x="1174038" y="56006"/>
                  </a:lnTo>
                  <a:lnTo>
                    <a:pt x="1175562" y="54228"/>
                  </a:lnTo>
                  <a:lnTo>
                    <a:pt x="1177086" y="52704"/>
                  </a:lnTo>
                  <a:lnTo>
                    <a:pt x="1178610" y="50926"/>
                  </a:lnTo>
                  <a:lnTo>
                    <a:pt x="1179880" y="49022"/>
                  </a:lnTo>
                  <a:lnTo>
                    <a:pt x="1181150" y="46863"/>
                  </a:lnTo>
                  <a:lnTo>
                    <a:pt x="1182293" y="45085"/>
                  </a:lnTo>
                  <a:lnTo>
                    <a:pt x="1183182" y="42672"/>
                  </a:lnTo>
                  <a:lnTo>
                    <a:pt x="1184198" y="40513"/>
                  </a:lnTo>
                  <a:lnTo>
                    <a:pt x="1184706" y="38353"/>
                  </a:lnTo>
                  <a:lnTo>
                    <a:pt x="1185722" y="35941"/>
                  </a:lnTo>
                  <a:lnTo>
                    <a:pt x="1186230" y="33527"/>
                  </a:lnTo>
                  <a:lnTo>
                    <a:pt x="1186611" y="31115"/>
                  </a:lnTo>
                  <a:lnTo>
                    <a:pt x="1187246" y="28575"/>
                  </a:lnTo>
                  <a:lnTo>
                    <a:pt x="1187500" y="25907"/>
                  </a:lnTo>
                  <a:lnTo>
                    <a:pt x="1187500" y="23495"/>
                  </a:lnTo>
                  <a:lnTo>
                    <a:pt x="1187754" y="20700"/>
                  </a:lnTo>
                  <a:lnTo>
                    <a:pt x="1187754" y="18288"/>
                  </a:lnTo>
                  <a:lnTo>
                    <a:pt x="1187754" y="15494"/>
                  </a:lnTo>
                  <a:lnTo>
                    <a:pt x="1187754" y="13080"/>
                  </a:lnTo>
                  <a:lnTo>
                    <a:pt x="1187500" y="10287"/>
                  </a:lnTo>
                  <a:lnTo>
                    <a:pt x="1187500" y="7874"/>
                  </a:lnTo>
                  <a:lnTo>
                    <a:pt x="1186865" y="5206"/>
                  </a:lnTo>
                  <a:lnTo>
                    <a:pt x="1186611" y="2667"/>
                  </a:lnTo>
                  <a:lnTo>
                    <a:pt x="1186230" y="253"/>
                  </a:lnTo>
                  <a:lnTo>
                    <a:pt x="1218615" y="253"/>
                  </a:lnTo>
                </a:path>
                <a:path w="6883400" h="10017125">
                  <a:moveTo>
                    <a:pt x="1093647" y="85344"/>
                  </a:moveTo>
                  <a:lnTo>
                    <a:pt x="1218615" y="85344"/>
                  </a:lnTo>
                </a:path>
                <a:path w="6883400" h="10017125">
                  <a:moveTo>
                    <a:pt x="1218615" y="253"/>
                  </a:moveTo>
                  <a:lnTo>
                    <a:pt x="1252143" y="253"/>
                  </a:lnTo>
                  <a:lnTo>
                    <a:pt x="1251508" y="2413"/>
                  </a:lnTo>
                  <a:lnTo>
                    <a:pt x="1250619" y="5206"/>
                  </a:lnTo>
                  <a:lnTo>
                    <a:pt x="1250238" y="7620"/>
                  </a:lnTo>
                  <a:lnTo>
                    <a:pt x="1249984" y="10032"/>
                  </a:lnTo>
                  <a:lnTo>
                    <a:pt x="1249730" y="12826"/>
                  </a:lnTo>
                  <a:lnTo>
                    <a:pt x="1249349" y="15240"/>
                  </a:lnTo>
                  <a:lnTo>
                    <a:pt x="1249349" y="17906"/>
                  </a:lnTo>
                  <a:lnTo>
                    <a:pt x="1249349" y="20447"/>
                  </a:lnTo>
                  <a:lnTo>
                    <a:pt x="1249349" y="23114"/>
                  </a:lnTo>
                  <a:lnTo>
                    <a:pt x="1249730" y="25526"/>
                  </a:lnTo>
                  <a:lnTo>
                    <a:pt x="1249984" y="28321"/>
                  </a:lnTo>
                  <a:lnTo>
                    <a:pt x="1250238" y="30733"/>
                  </a:lnTo>
                  <a:lnTo>
                    <a:pt x="1250873" y="33147"/>
                  </a:lnTo>
                  <a:lnTo>
                    <a:pt x="1251508" y="35687"/>
                  </a:lnTo>
                  <a:lnTo>
                    <a:pt x="1257604" y="49022"/>
                  </a:lnTo>
                  <a:lnTo>
                    <a:pt x="1258874" y="50926"/>
                  </a:lnTo>
                  <a:lnTo>
                    <a:pt x="1260398" y="52704"/>
                  </a:lnTo>
                  <a:lnTo>
                    <a:pt x="1261922" y="54482"/>
                  </a:lnTo>
                  <a:lnTo>
                    <a:pt x="1263700" y="56006"/>
                  </a:lnTo>
                  <a:lnTo>
                    <a:pt x="1265224" y="57530"/>
                  </a:lnTo>
                  <a:lnTo>
                    <a:pt x="1267383" y="58800"/>
                  </a:lnTo>
                  <a:lnTo>
                    <a:pt x="1269161" y="60071"/>
                  </a:lnTo>
                  <a:lnTo>
                    <a:pt x="1271320" y="60960"/>
                  </a:lnTo>
                  <a:lnTo>
                    <a:pt x="1273733" y="61595"/>
                  </a:lnTo>
                  <a:lnTo>
                    <a:pt x="1275892" y="62483"/>
                  </a:lnTo>
                  <a:lnTo>
                    <a:pt x="1278305" y="62738"/>
                  </a:lnTo>
                  <a:lnTo>
                    <a:pt x="1281099" y="63119"/>
                  </a:lnTo>
                  <a:lnTo>
                    <a:pt x="1283766" y="62738"/>
                  </a:lnTo>
                  <a:lnTo>
                    <a:pt x="1286306" y="62102"/>
                  </a:lnTo>
                  <a:lnTo>
                    <a:pt x="1288719" y="61595"/>
                  </a:lnTo>
                  <a:lnTo>
                    <a:pt x="1291132" y="60578"/>
                  </a:lnTo>
                  <a:lnTo>
                    <a:pt x="1293291" y="59690"/>
                  </a:lnTo>
                  <a:lnTo>
                    <a:pt x="1295069" y="58547"/>
                  </a:lnTo>
                  <a:lnTo>
                    <a:pt x="1297228" y="57276"/>
                  </a:lnTo>
                  <a:lnTo>
                    <a:pt x="1299006" y="56006"/>
                  </a:lnTo>
                  <a:lnTo>
                    <a:pt x="1300530" y="54228"/>
                  </a:lnTo>
                  <a:lnTo>
                    <a:pt x="1302054" y="52704"/>
                  </a:lnTo>
                  <a:lnTo>
                    <a:pt x="1303578" y="50926"/>
                  </a:lnTo>
                  <a:lnTo>
                    <a:pt x="1304848" y="49022"/>
                  </a:lnTo>
                  <a:lnTo>
                    <a:pt x="1306118" y="46863"/>
                  </a:lnTo>
                  <a:lnTo>
                    <a:pt x="1307261" y="45085"/>
                  </a:lnTo>
                  <a:lnTo>
                    <a:pt x="1308150" y="42672"/>
                  </a:lnTo>
                  <a:lnTo>
                    <a:pt x="1309166" y="40513"/>
                  </a:lnTo>
                  <a:lnTo>
                    <a:pt x="1309674" y="38353"/>
                  </a:lnTo>
                  <a:lnTo>
                    <a:pt x="1310690" y="35941"/>
                  </a:lnTo>
                  <a:lnTo>
                    <a:pt x="1311198" y="33527"/>
                  </a:lnTo>
                  <a:lnTo>
                    <a:pt x="1311579" y="31115"/>
                  </a:lnTo>
                  <a:lnTo>
                    <a:pt x="1312214" y="28575"/>
                  </a:lnTo>
                  <a:lnTo>
                    <a:pt x="1312468" y="25907"/>
                  </a:lnTo>
                  <a:lnTo>
                    <a:pt x="1312468" y="23495"/>
                  </a:lnTo>
                  <a:lnTo>
                    <a:pt x="1312722" y="20700"/>
                  </a:lnTo>
                  <a:lnTo>
                    <a:pt x="1312722" y="18288"/>
                  </a:lnTo>
                  <a:lnTo>
                    <a:pt x="1312722" y="15494"/>
                  </a:lnTo>
                  <a:lnTo>
                    <a:pt x="1312722" y="13080"/>
                  </a:lnTo>
                  <a:lnTo>
                    <a:pt x="1312468" y="10287"/>
                  </a:lnTo>
                  <a:lnTo>
                    <a:pt x="1312468" y="7874"/>
                  </a:lnTo>
                  <a:lnTo>
                    <a:pt x="1312214" y="5206"/>
                  </a:lnTo>
                  <a:lnTo>
                    <a:pt x="1311833" y="2667"/>
                  </a:lnTo>
                  <a:lnTo>
                    <a:pt x="1311198" y="253"/>
                  </a:lnTo>
                  <a:lnTo>
                    <a:pt x="1343583" y="253"/>
                  </a:lnTo>
                </a:path>
                <a:path w="6883400" h="10017125">
                  <a:moveTo>
                    <a:pt x="1218615" y="85344"/>
                  </a:moveTo>
                  <a:lnTo>
                    <a:pt x="1343583" y="85344"/>
                  </a:lnTo>
                </a:path>
                <a:path w="6883400" h="10017125">
                  <a:moveTo>
                    <a:pt x="1343583" y="253"/>
                  </a:moveTo>
                  <a:lnTo>
                    <a:pt x="1377111" y="253"/>
                  </a:lnTo>
                  <a:lnTo>
                    <a:pt x="1376476" y="2413"/>
                  </a:lnTo>
                  <a:lnTo>
                    <a:pt x="1375841" y="5206"/>
                  </a:lnTo>
                  <a:lnTo>
                    <a:pt x="1375206" y="7620"/>
                  </a:lnTo>
                  <a:lnTo>
                    <a:pt x="1374952" y="10032"/>
                  </a:lnTo>
                  <a:lnTo>
                    <a:pt x="1374698" y="12826"/>
                  </a:lnTo>
                  <a:lnTo>
                    <a:pt x="1374317" y="15240"/>
                  </a:lnTo>
                  <a:lnTo>
                    <a:pt x="1374317" y="17906"/>
                  </a:lnTo>
                  <a:lnTo>
                    <a:pt x="1374317" y="20447"/>
                  </a:lnTo>
                  <a:lnTo>
                    <a:pt x="1374317" y="23114"/>
                  </a:lnTo>
                  <a:lnTo>
                    <a:pt x="1374698" y="25526"/>
                  </a:lnTo>
                  <a:lnTo>
                    <a:pt x="1374952" y="28321"/>
                  </a:lnTo>
                  <a:lnTo>
                    <a:pt x="1375206" y="30733"/>
                  </a:lnTo>
                  <a:lnTo>
                    <a:pt x="1375841" y="33147"/>
                  </a:lnTo>
                  <a:lnTo>
                    <a:pt x="1376476" y="35687"/>
                  </a:lnTo>
                  <a:lnTo>
                    <a:pt x="1377365" y="38100"/>
                  </a:lnTo>
                  <a:lnTo>
                    <a:pt x="1378000" y="40513"/>
                  </a:lnTo>
                  <a:lnTo>
                    <a:pt x="1378889" y="42672"/>
                  </a:lnTo>
                  <a:lnTo>
                    <a:pt x="1380159" y="45085"/>
                  </a:lnTo>
                  <a:lnTo>
                    <a:pt x="1381302" y="47244"/>
                  </a:lnTo>
                  <a:lnTo>
                    <a:pt x="1382572" y="49022"/>
                  </a:lnTo>
                  <a:lnTo>
                    <a:pt x="1383842" y="50926"/>
                  </a:lnTo>
                  <a:lnTo>
                    <a:pt x="1385366" y="52704"/>
                  </a:lnTo>
                  <a:lnTo>
                    <a:pt x="1386890" y="54482"/>
                  </a:lnTo>
                  <a:lnTo>
                    <a:pt x="1388668" y="56006"/>
                  </a:lnTo>
                  <a:lnTo>
                    <a:pt x="1390446" y="57530"/>
                  </a:lnTo>
                  <a:lnTo>
                    <a:pt x="1392351" y="58800"/>
                  </a:lnTo>
                  <a:lnTo>
                    <a:pt x="1394129" y="60071"/>
                  </a:lnTo>
                  <a:lnTo>
                    <a:pt x="1396542" y="60960"/>
                  </a:lnTo>
                  <a:lnTo>
                    <a:pt x="1398701" y="61595"/>
                  </a:lnTo>
                  <a:lnTo>
                    <a:pt x="1400860" y="62483"/>
                  </a:lnTo>
                  <a:lnTo>
                    <a:pt x="1403654" y="62738"/>
                  </a:lnTo>
                  <a:lnTo>
                    <a:pt x="1406067" y="63119"/>
                  </a:lnTo>
                  <a:lnTo>
                    <a:pt x="1408734" y="62738"/>
                  </a:lnTo>
                  <a:lnTo>
                    <a:pt x="1411274" y="62102"/>
                  </a:lnTo>
                  <a:lnTo>
                    <a:pt x="1413687" y="61595"/>
                  </a:lnTo>
                  <a:lnTo>
                    <a:pt x="1416100" y="60578"/>
                  </a:lnTo>
                  <a:lnTo>
                    <a:pt x="1418259" y="59690"/>
                  </a:lnTo>
                  <a:lnTo>
                    <a:pt x="1420418" y="58547"/>
                  </a:lnTo>
                  <a:lnTo>
                    <a:pt x="1422196" y="57276"/>
                  </a:lnTo>
                  <a:lnTo>
                    <a:pt x="1423974" y="56006"/>
                  </a:lnTo>
                  <a:lnTo>
                    <a:pt x="1425498" y="54228"/>
                  </a:lnTo>
                  <a:lnTo>
                    <a:pt x="1427022" y="52704"/>
                  </a:lnTo>
                  <a:lnTo>
                    <a:pt x="1428546" y="50926"/>
                  </a:lnTo>
                  <a:lnTo>
                    <a:pt x="1429816" y="49022"/>
                  </a:lnTo>
                  <a:lnTo>
                    <a:pt x="1431086" y="46863"/>
                  </a:lnTo>
                  <a:lnTo>
                    <a:pt x="1432229" y="45085"/>
                  </a:lnTo>
                  <a:lnTo>
                    <a:pt x="1433118" y="42672"/>
                  </a:lnTo>
                  <a:lnTo>
                    <a:pt x="1434134" y="40513"/>
                  </a:lnTo>
                  <a:lnTo>
                    <a:pt x="1435023" y="38353"/>
                  </a:lnTo>
                  <a:lnTo>
                    <a:pt x="1435658" y="35941"/>
                  </a:lnTo>
                  <a:lnTo>
                    <a:pt x="1436166" y="33527"/>
                  </a:lnTo>
                  <a:lnTo>
                    <a:pt x="1436547" y="31115"/>
                  </a:lnTo>
                  <a:lnTo>
                    <a:pt x="1437182" y="28575"/>
                  </a:lnTo>
                  <a:lnTo>
                    <a:pt x="1437436" y="25907"/>
                  </a:lnTo>
                  <a:lnTo>
                    <a:pt x="1437690" y="23495"/>
                  </a:lnTo>
                  <a:lnTo>
                    <a:pt x="1437690" y="20700"/>
                  </a:lnTo>
                  <a:lnTo>
                    <a:pt x="1437690" y="18288"/>
                  </a:lnTo>
                  <a:lnTo>
                    <a:pt x="1437690" y="15494"/>
                  </a:lnTo>
                  <a:lnTo>
                    <a:pt x="1437690" y="13080"/>
                  </a:lnTo>
                  <a:lnTo>
                    <a:pt x="1437690" y="10287"/>
                  </a:lnTo>
                  <a:lnTo>
                    <a:pt x="1437436" y="7874"/>
                  </a:lnTo>
                  <a:lnTo>
                    <a:pt x="1437182" y="5206"/>
                  </a:lnTo>
                  <a:lnTo>
                    <a:pt x="1436801" y="2667"/>
                  </a:lnTo>
                  <a:lnTo>
                    <a:pt x="1436166" y="253"/>
                  </a:lnTo>
                  <a:lnTo>
                    <a:pt x="1468551" y="253"/>
                  </a:lnTo>
                </a:path>
                <a:path w="6883400" h="10017125">
                  <a:moveTo>
                    <a:pt x="1343583" y="85344"/>
                  </a:moveTo>
                  <a:lnTo>
                    <a:pt x="1468551" y="85344"/>
                  </a:lnTo>
                </a:path>
                <a:path w="6883400" h="10017125">
                  <a:moveTo>
                    <a:pt x="1468551" y="253"/>
                  </a:moveTo>
                  <a:lnTo>
                    <a:pt x="1502079" y="253"/>
                  </a:lnTo>
                  <a:lnTo>
                    <a:pt x="1501444" y="2413"/>
                  </a:lnTo>
                  <a:lnTo>
                    <a:pt x="1500809" y="5206"/>
                  </a:lnTo>
                  <a:lnTo>
                    <a:pt x="1500174" y="7620"/>
                  </a:lnTo>
                  <a:lnTo>
                    <a:pt x="1499920" y="10032"/>
                  </a:lnTo>
                  <a:lnTo>
                    <a:pt x="1499666" y="12826"/>
                  </a:lnTo>
                  <a:lnTo>
                    <a:pt x="1499285" y="15240"/>
                  </a:lnTo>
                  <a:lnTo>
                    <a:pt x="1499285" y="17906"/>
                  </a:lnTo>
                  <a:lnTo>
                    <a:pt x="1499285" y="20447"/>
                  </a:lnTo>
                  <a:lnTo>
                    <a:pt x="1499285" y="23114"/>
                  </a:lnTo>
                  <a:lnTo>
                    <a:pt x="1499666" y="25526"/>
                  </a:lnTo>
                  <a:lnTo>
                    <a:pt x="1499920" y="28321"/>
                  </a:lnTo>
                  <a:lnTo>
                    <a:pt x="1500555" y="30733"/>
                  </a:lnTo>
                  <a:lnTo>
                    <a:pt x="1500809" y="33147"/>
                  </a:lnTo>
                  <a:lnTo>
                    <a:pt x="1501698" y="35687"/>
                  </a:lnTo>
                  <a:lnTo>
                    <a:pt x="1502333" y="38100"/>
                  </a:lnTo>
                  <a:lnTo>
                    <a:pt x="1502968" y="40513"/>
                  </a:lnTo>
                  <a:lnTo>
                    <a:pt x="1504238" y="42672"/>
                  </a:lnTo>
                  <a:lnTo>
                    <a:pt x="1505127" y="45085"/>
                  </a:lnTo>
                  <a:lnTo>
                    <a:pt x="1506270" y="47244"/>
                  </a:lnTo>
                  <a:lnTo>
                    <a:pt x="1507540" y="49022"/>
                  </a:lnTo>
                  <a:lnTo>
                    <a:pt x="1508810" y="50926"/>
                  </a:lnTo>
                  <a:lnTo>
                    <a:pt x="1510334" y="52704"/>
                  </a:lnTo>
                  <a:lnTo>
                    <a:pt x="1511858" y="54482"/>
                  </a:lnTo>
                  <a:lnTo>
                    <a:pt x="1513636" y="56006"/>
                  </a:lnTo>
                  <a:lnTo>
                    <a:pt x="1523669" y="61595"/>
                  </a:lnTo>
                  <a:lnTo>
                    <a:pt x="1525828" y="62483"/>
                  </a:lnTo>
                  <a:lnTo>
                    <a:pt x="1528622" y="62738"/>
                  </a:lnTo>
                  <a:lnTo>
                    <a:pt x="1531035" y="63119"/>
                  </a:lnTo>
                  <a:lnTo>
                    <a:pt x="1533702" y="62738"/>
                  </a:lnTo>
                  <a:lnTo>
                    <a:pt x="1536242" y="62102"/>
                  </a:lnTo>
                  <a:lnTo>
                    <a:pt x="1538655" y="61595"/>
                  </a:lnTo>
                  <a:lnTo>
                    <a:pt x="1541068" y="60578"/>
                  </a:lnTo>
                  <a:lnTo>
                    <a:pt x="1543227" y="59690"/>
                  </a:lnTo>
                  <a:lnTo>
                    <a:pt x="1545386" y="58547"/>
                  </a:lnTo>
                  <a:lnTo>
                    <a:pt x="1547164" y="57276"/>
                  </a:lnTo>
                  <a:lnTo>
                    <a:pt x="1548942" y="56006"/>
                  </a:lnTo>
                  <a:lnTo>
                    <a:pt x="1550466" y="54228"/>
                  </a:lnTo>
                  <a:lnTo>
                    <a:pt x="1552371" y="52704"/>
                  </a:lnTo>
                  <a:lnTo>
                    <a:pt x="1553514" y="50926"/>
                  </a:lnTo>
                  <a:lnTo>
                    <a:pt x="1554784" y="49022"/>
                  </a:lnTo>
                  <a:lnTo>
                    <a:pt x="1556054" y="46863"/>
                  </a:lnTo>
                  <a:lnTo>
                    <a:pt x="1557197" y="45085"/>
                  </a:lnTo>
                  <a:lnTo>
                    <a:pt x="1558086" y="42672"/>
                  </a:lnTo>
                  <a:lnTo>
                    <a:pt x="1559102" y="40513"/>
                  </a:lnTo>
                  <a:lnTo>
                    <a:pt x="1559991" y="38353"/>
                  </a:lnTo>
                  <a:lnTo>
                    <a:pt x="1560626" y="35941"/>
                  </a:lnTo>
                  <a:lnTo>
                    <a:pt x="1561134" y="33527"/>
                  </a:lnTo>
                  <a:lnTo>
                    <a:pt x="1561769" y="31115"/>
                  </a:lnTo>
                  <a:lnTo>
                    <a:pt x="1562150" y="28575"/>
                  </a:lnTo>
                  <a:lnTo>
                    <a:pt x="1562404" y="25907"/>
                  </a:lnTo>
                  <a:lnTo>
                    <a:pt x="1562658" y="23495"/>
                  </a:lnTo>
                  <a:lnTo>
                    <a:pt x="1562658" y="20700"/>
                  </a:lnTo>
                  <a:lnTo>
                    <a:pt x="1563039" y="18288"/>
                  </a:lnTo>
                  <a:lnTo>
                    <a:pt x="1563039" y="15494"/>
                  </a:lnTo>
                  <a:lnTo>
                    <a:pt x="1562658" y="13080"/>
                  </a:lnTo>
                  <a:lnTo>
                    <a:pt x="1562658" y="10287"/>
                  </a:lnTo>
                  <a:lnTo>
                    <a:pt x="1562404" y="7874"/>
                  </a:lnTo>
                  <a:lnTo>
                    <a:pt x="1562150" y="5206"/>
                  </a:lnTo>
                  <a:lnTo>
                    <a:pt x="1561769" y="2667"/>
                  </a:lnTo>
                  <a:lnTo>
                    <a:pt x="1561134" y="253"/>
                  </a:lnTo>
                  <a:lnTo>
                    <a:pt x="1593519" y="253"/>
                  </a:lnTo>
                </a:path>
                <a:path w="6883400" h="10017125">
                  <a:moveTo>
                    <a:pt x="1468551" y="85344"/>
                  </a:moveTo>
                  <a:lnTo>
                    <a:pt x="1593519" y="85344"/>
                  </a:lnTo>
                </a:path>
                <a:path w="6883400" h="10017125">
                  <a:moveTo>
                    <a:pt x="1593519" y="253"/>
                  </a:moveTo>
                  <a:lnTo>
                    <a:pt x="1627047" y="253"/>
                  </a:lnTo>
                  <a:lnTo>
                    <a:pt x="1626412" y="2413"/>
                  </a:lnTo>
                  <a:lnTo>
                    <a:pt x="1625777" y="5206"/>
                  </a:lnTo>
                  <a:lnTo>
                    <a:pt x="1625142" y="7620"/>
                  </a:lnTo>
                  <a:lnTo>
                    <a:pt x="1624888" y="10032"/>
                  </a:lnTo>
                  <a:lnTo>
                    <a:pt x="1624634" y="12826"/>
                  </a:lnTo>
                  <a:lnTo>
                    <a:pt x="1624634" y="15240"/>
                  </a:lnTo>
                  <a:lnTo>
                    <a:pt x="1624253" y="17906"/>
                  </a:lnTo>
                  <a:lnTo>
                    <a:pt x="1624253" y="20447"/>
                  </a:lnTo>
                  <a:lnTo>
                    <a:pt x="1624634" y="23114"/>
                  </a:lnTo>
                  <a:lnTo>
                    <a:pt x="1624634" y="25526"/>
                  </a:lnTo>
                  <a:lnTo>
                    <a:pt x="1624888" y="28321"/>
                  </a:lnTo>
                  <a:lnTo>
                    <a:pt x="1625523" y="30733"/>
                  </a:lnTo>
                  <a:lnTo>
                    <a:pt x="1626158" y="33147"/>
                  </a:lnTo>
                  <a:lnTo>
                    <a:pt x="1626666" y="35687"/>
                  </a:lnTo>
                  <a:lnTo>
                    <a:pt x="1627301" y="38100"/>
                  </a:lnTo>
                  <a:lnTo>
                    <a:pt x="1628190" y="40513"/>
                  </a:lnTo>
                  <a:lnTo>
                    <a:pt x="1629206" y="42672"/>
                  </a:lnTo>
                  <a:lnTo>
                    <a:pt x="1630095" y="45085"/>
                  </a:lnTo>
                  <a:lnTo>
                    <a:pt x="1631238" y="47244"/>
                  </a:lnTo>
                  <a:lnTo>
                    <a:pt x="1632508" y="49022"/>
                  </a:lnTo>
                  <a:lnTo>
                    <a:pt x="1634032" y="50926"/>
                  </a:lnTo>
                  <a:lnTo>
                    <a:pt x="1635302" y="52704"/>
                  </a:lnTo>
                  <a:lnTo>
                    <a:pt x="1637080" y="54482"/>
                  </a:lnTo>
                  <a:lnTo>
                    <a:pt x="1638604" y="56006"/>
                  </a:lnTo>
                  <a:lnTo>
                    <a:pt x="1640382" y="57530"/>
                  </a:lnTo>
                  <a:lnTo>
                    <a:pt x="1642287" y="58800"/>
                  </a:lnTo>
                  <a:lnTo>
                    <a:pt x="1644446" y="60071"/>
                  </a:lnTo>
                  <a:lnTo>
                    <a:pt x="1646478" y="60960"/>
                  </a:lnTo>
                  <a:lnTo>
                    <a:pt x="1648637" y="61595"/>
                  </a:lnTo>
                  <a:lnTo>
                    <a:pt x="1651050" y="62483"/>
                  </a:lnTo>
                  <a:lnTo>
                    <a:pt x="1653590" y="62738"/>
                  </a:lnTo>
                  <a:lnTo>
                    <a:pt x="1656003" y="63119"/>
                  </a:lnTo>
                  <a:lnTo>
                    <a:pt x="1658670" y="62738"/>
                  </a:lnTo>
                  <a:lnTo>
                    <a:pt x="1661210" y="62102"/>
                  </a:lnTo>
                  <a:lnTo>
                    <a:pt x="1663623" y="61595"/>
                  </a:lnTo>
                  <a:lnTo>
                    <a:pt x="1666036" y="60578"/>
                  </a:lnTo>
                  <a:lnTo>
                    <a:pt x="1668195" y="59690"/>
                  </a:lnTo>
                  <a:lnTo>
                    <a:pt x="1670354" y="58547"/>
                  </a:lnTo>
                  <a:lnTo>
                    <a:pt x="1672132" y="57276"/>
                  </a:lnTo>
                  <a:lnTo>
                    <a:pt x="1673910" y="56006"/>
                  </a:lnTo>
                  <a:lnTo>
                    <a:pt x="1675434" y="54228"/>
                  </a:lnTo>
                  <a:lnTo>
                    <a:pt x="1677339" y="52704"/>
                  </a:lnTo>
                  <a:lnTo>
                    <a:pt x="1678482" y="50926"/>
                  </a:lnTo>
                  <a:lnTo>
                    <a:pt x="1680006" y="49022"/>
                  </a:lnTo>
                  <a:lnTo>
                    <a:pt x="1681276" y="46863"/>
                  </a:lnTo>
                  <a:lnTo>
                    <a:pt x="1682165" y="45085"/>
                  </a:lnTo>
                  <a:lnTo>
                    <a:pt x="1683054" y="42672"/>
                  </a:lnTo>
                  <a:lnTo>
                    <a:pt x="1684070" y="40513"/>
                  </a:lnTo>
                  <a:lnTo>
                    <a:pt x="1684959" y="38353"/>
                  </a:lnTo>
                  <a:lnTo>
                    <a:pt x="1685594" y="35941"/>
                  </a:lnTo>
                  <a:lnTo>
                    <a:pt x="1686102" y="33527"/>
                  </a:lnTo>
                  <a:lnTo>
                    <a:pt x="1686737" y="31115"/>
                  </a:lnTo>
                  <a:lnTo>
                    <a:pt x="1687118" y="28575"/>
                  </a:lnTo>
                  <a:lnTo>
                    <a:pt x="1687372" y="25907"/>
                  </a:lnTo>
                  <a:lnTo>
                    <a:pt x="1687626" y="23495"/>
                  </a:lnTo>
                  <a:lnTo>
                    <a:pt x="1687626" y="20700"/>
                  </a:lnTo>
                  <a:lnTo>
                    <a:pt x="1688007" y="18288"/>
                  </a:lnTo>
                  <a:lnTo>
                    <a:pt x="1688007" y="15494"/>
                  </a:lnTo>
                  <a:lnTo>
                    <a:pt x="1687626" y="13080"/>
                  </a:lnTo>
                  <a:lnTo>
                    <a:pt x="1687626" y="10287"/>
                  </a:lnTo>
                  <a:lnTo>
                    <a:pt x="1687372" y="7874"/>
                  </a:lnTo>
                  <a:lnTo>
                    <a:pt x="1687118" y="5206"/>
                  </a:lnTo>
                  <a:lnTo>
                    <a:pt x="1686737" y="2667"/>
                  </a:lnTo>
                  <a:lnTo>
                    <a:pt x="1686483" y="253"/>
                  </a:lnTo>
                  <a:lnTo>
                    <a:pt x="1718741" y="253"/>
                  </a:lnTo>
                </a:path>
                <a:path w="6883400" h="10017125">
                  <a:moveTo>
                    <a:pt x="1593519" y="85344"/>
                  </a:moveTo>
                  <a:lnTo>
                    <a:pt x="1718741" y="85344"/>
                  </a:lnTo>
                </a:path>
                <a:path w="6883400" h="10017125">
                  <a:moveTo>
                    <a:pt x="1718741" y="253"/>
                  </a:moveTo>
                  <a:lnTo>
                    <a:pt x="1752015" y="253"/>
                  </a:lnTo>
                  <a:lnTo>
                    <a:pt x="1751380" y="2413"/>
                  </a:lnTo>
                  <a:lnTo>
                    <a:pt x="1750745" y="5206"/>
                  </a:lnTo>
                  <a:lnTo>
                    <a:pt x="1750491" y="7620"/>
                  </a:lnTo>
                  <a:lnTo>
                    <a:pt x="1749856" y="10032"/>
                  </a:lnTo>
                  <a:lnTo>
                    <a:pt x="1749602" y="12826"/>
                  </a:lnTo>
                  <a:lnTo>
                    <a:pt x="1749602" y="15240"/>
                  </a:lnTo>
                  <a:lnTo>
                    <a:pt x="1749221" y="17906"/>
                  </a:lnTo>
                  <a:lnTo>
                    <a:pt x="1749221" y="20447"/>
                  </a:lnTo>
                  <a:lnTo>
                    <a:pt x="1749602" y="23114"/>
                  </a:lnTo>
                  <a:lnTo>
                    <a:pt x="1749602" y="25526"/>
                  </a:lnTo>
                  <a:lnTo>
                    <a:pt x="1750110" y="28321"/>
                  </a:lnTo>
                  <a:lnTo>
                    <a:pt x="1750491" y="30733"/>
                  </a:lnTo>
                  <a:lnTo>
                    <a:pt x="1751126" y="33147"/>
                  </a:lnTo>
                  <a:lnTo>
                    <a:pt x="1751634" y="35687"/>
                  </a:lnTo>
                  <a:lnTo>
                    <a:pt x="1752269" y="38100"/>
                  </a:lnTo>
                  <a:lnTo>
                    <a:pt x="1753158" y="40513"/>
                  </a:lnTo>
                  <a:lnTo>
                    <a:pt x="1754174" y="42672"/>
                  </a:lnTo>
                  <a:lnTo>
                    <a:pt x="1755063" y="45085"/>
                  </a:lnTo>
                  <a:lnTo>
                    <a:pt x="1756206" y="47244"/>
                  </a:lnTo>
                  <a:lnTo>
                    <a:pt x="1757476" y="49022"/>
                  </a:lnTo>
                  <a:lnTo>
                    <a:pt x="1759000" y="50926"/>
                  </a:lnTo>
                  <a:lnTo>
                    <a:pt x="1760270" y="52704"/>
                  </a:lnTo>
                  <a:lnTo>
                    <a:pt x="1762048" y="54482"/>
                  </a:lnTo>
                  <a:lnTo>
                    <a:pt x="1763572" y="56006"/>
                  </a:lnTo>
                  <a:lnTo>
                    <a:pt x="1765350" y="57530"/>
                  </a:lnTo>
                  <a:lnTo>
                    <a:pt x="1767255" y="58800"/>
                  </a:lnTo>
                  <a:lnTo>
                    <a:pt x="1769414" y="60071"/>
                  </a:lnTo>
                  <a:lnTo>
                    <a:pt x="1771446" y="60960"/>
                  </a:lnTo>
                  <a:lnTo>
                    <a:pt x="1773605" y="61595"/>
                  </a:lnTo>
                  <a:lnTo>
                    <a:pt x="1776018" y="62483"/>
                  </a:lnTo>
                  <a:lnTo>
                    <a:pt x="1778558" y="62738"/>
                  </a:lnTo>
                  <a:lnTo>
                    <a:pt x="1780971" y="63119"/>
                  </a:lnTo>
                  <a:lnTo>
                    <a:pt x="1783638" y="62738"/>
                  </a:lnTo>
                  <a:lnTo>
                    <a:pt x="1786432" y="62102"/>
                  </a:lnTo>
                  <a:lnTo>
                    <a:pt x="1788845" y="61595"/>
                  </a:lnTo>
                  <a:lnTo>
                    <a:pt x="1791004" y="60578"/>
                  </a:lnTo>
                  <a:lnTo>
                    <a:pt x="1793163" y="59690"/>
                  </a:lnTo>
                  <a:lnTo>
                    <a:pt x="1795322" y="58547"/>
                  </a:lnTo>
                  <a:lnTo>
                    <a:pt x="1803450" y="50926"/>
                  </a:lnTo>
                  <a:lnTo>
                    <a:pt x="1804974" y="49022"/>
                  </a:lnTo>
                  <a:lnTo>
                    <a:pt x="1806244" y="46863"/>
                  </a:lnTo>
                  <a:lnTo>
                    <a:pt x="1807133" y="45085"/>
                  </a:lnTo>
                  <a:lnTo>
                    <a:pt x="1808403" y="42672"/>
                  </a:lnTo>
                  <a:lnTo>
                    <a:pt x="1809292" y="40513"/>
                  </a:lnTo>
                  <a:lnTo>
                    <a:pt x="1809927" y="38353"/>
                  </a:lnTo>
                  <a:lnTo>
                    <a:pt x="1810816" y="35941"/>
                  </a:lnTo>
                  <a:lnTo>
                    <a:pt x="1811070" y="33527"/>
                  </a:lnTo>
                  <a:lnTo>
                    <a:pt x="1811705" y="31115"/>
                  </a:lnTo>
                  <a:lnTo>
                    <a:pt x="1812086" y="28575"/>
                  </a:lnTo>
                  <a:lnTo>
                    <a:pt x="1812340" y="25907"/>
                  </a:lnTo>
                  <a:lnTo>
                    <a:pt x="1812594" y="23495"/>
                  </a:lnTo>
                  <a:lnTo>
                    <a:pt x="1812975" y="20700"/>
                  </a:lnTo>
                  <a:lnTo>
                    <a:pt x="1812975" y="18288"/>
                  </a:lnTo>
                  <a:lnTo>
                    <a:pt x="1812975" y="15494"/>
                  </a:lnTo>
                  <a:lnTo>
                    <a:pt x="1812975" y="13080"/>
                  </a:lnTo>
                  <a:lnTo>
                    <a:pt x="1812594" y="10287"/>
                  </a:lnTo>
                  <a:lnTo>
                    <a:pt x="1812340" y="7874"/>
                  </a:lnTo>
                  <a:lnTo>
                    <a:pt x="1812086" y="5206"/>
                  </a:lnTo>
                  <a:lnTo>
                    <a:pt x="1811705" y="2667"/>
                  </a:lnTo>
                  <a:lnTo>
                    <a:pt x="1811451" y="253"/>
                  </a:lnTo>
                  <a:lnTo>
                    <a:pt x="1843709" y="253"/>
                  </a:lnTo>
                </a:path>
                <a:path w="6883400" h="10017125">
                  <a:moveTo>
                    <a:pt x="1718741" y="85344"/>
                  </a:moveTo>
                  <a:lnTo>
                    <a:pt x="1843709" y="85344"/>
                  </a:lnTo>
                </a:path>
                <a:path w="6883400" h="10017125">
                  <a:moveTo>
                    <a:pt x="1843709" y="253"/>
                  </a:moveTo>
                  <a:lnTo>
                    <a:pt x="1877237" y="253"/>
                  </a:lnTo>
                  <a:lnTo>
                    <a:pt x="1876348" y="2413"/>
                  </a:lnTo>
                  <a:lnTo>
                    <a:pt x="1875713" y="5206"/>
                  </a:lnTo>
                  <a:lnTo>
                    <a:pt x="1875459" y="7620"/>
                  </a:lnTo>
                  <a:lnTo>
                    <a:pt x="1874824" y="10032"/>
                  </a:lnTo>
                  <a:lnTo>
                    <a:pt x="1874824" y="12826"/>
                  </a:lnTo>
                  <a:lnTo>
                    <a:pt x="1874570" y="15240"/>
                  </a:lnTo>
                  <a:lnTo>
                    <a:pt x="1874570" y="17906"/>
                  </a:lnTo>
                  <a:lnTo>
                    <a:pt x="1874570" y="20447"/>
                  </a:lnTo>
                  <a:lnTo>
                    <a:pt x="1874570" y="23114"/>
                  </a:lnTo>
                  <a:lnTo>
                    <a:pt x="1874824" y="25526"/>
                  </a:lnTo>
                  <a:lnTo>
                    <a:pt x="1875078" y="28321"/>
                  </a:lnTo>
                  <a:lnTo>
                    <a:pt x="1875459" y="30733"/>
                  </a:lnTo>
                  <a:lnTo>
                    <a:pt x="1876094" y="33147"/>
                  </a:lnTo>
                  <a:lnTo>
                    <a:pt x="1876602" y="35687"/>
                  </a:lnTo>
                  <a:lnTo>
                    <a:pt x="1877237" y="38100"/>
                  </a:lnTo>
                  <a:lnTo>
                    <a:pt x="1878126" y="40513"/>
                  </a:lnTo>
                  <a:lnTo>
                    <a:pt x="1879142" y="42672"/>
                  </a:lnTo>
                  <a:lnTo>
                    <a:pt x="1880031" y="45085"/>
                  </a:lnTo>
                  <a:lnTo>
                    <a:pt x="1881174" y="47244"/>
                  </a:lnTo>
                  <a:lnTo>
                    <a:pt x="1882444" y="49022"/>
                  </a:lnTo>
                  <a:lnTo>
                    <a:pt x="1883968" y="50926"/>
                  </a:lnTo>
                  <a:lnTo>
                    <a:pt x="1885492" y="52704"/>
                  </a:lnTo>
                  <a:lnTo>
                    <a:pt x="1887016" y="54482"/>
                  </a:lnTo>
                  <a:lnTo>
                    <a:pt x="1888540" y="56006"/>
                  </a:lnTo>
                  <a:lnTo>
                    <a:pt x="1890318" y="57530"/>
                  </a:lnTo>
                  <a:lnTo>
                    <a:pt x="1892477" y="58800"/>
                  </a:lnTo>
                  <a:lnTo>
                    <a:pt x="1894382" y="60071"/>
                  </a:lnTo>
                  <a:lnTo>
                    <a:pt x="1896414" y="60960"/>
                  </a:lnTo>
                  <a:lnTo>
                    <a:pt x="1898954" y="61595"/>
                  </a:lnTo>
                  <a:lnTo>
                    <a:pt x="1900986" y="62483"/>
                  </a:lnTo>
                  <a:lnTo>
                    <a:pt x="1903526" y="62738"/>
                  </a:lnTo>
                  <a:lnTo>
                    <a:pt x="1906193" y="63119"/>
                  </a:lnTo>
                  <a:lnTo>
                    <a:pt x="1908606" y="62738"/>
                  </a:lnTo>
                  <a:lnTo>
                    <a:pt x="1911400" y="62102"/>
                  </a:lnTo>
                  <a:lnTo>
                    <a:pt x="1913813" y="61595"/>
                  </a:lnTo>
                  <a:lnTo>
                    <a:pt x="1915972" y="60578"/>
                  </a:lnTo>
                  <a:lnTo>
                    <a:pt x="1918385" y="59690"/>
                  </a:lnTo>
                  <a:lnTo>
                    <a:pt x="1920290" y="58547"/>
                  </a:lnTo>
                  <a:lnTo>
                    <a:pt x="1922068" y="57276"/>
                  </a:lnTo>
                  <a:lnTo>
                    <a:pt x="1924227" y="56006"/>
                  </a:lnTo>
                  <a:lnTo>
                    <a:pt x="1925751" y="54228"/>
                  </a:lnTo>
                  <a:lnTo>
                    <a:pt x="1927275" y="52704"/>
                  </a:lnTo>
                  <a:lnTo>
                    <a:pt x="1928799" y="50926"/>
                  </a:lnTo>
                  <a:lnTo>
                    <a:pt x="1929942" y="49022"/>
                  </a:lnTo>
                  <a:lnTo>
                    <a:pt x="1931212" y="46863"/>
                  </a:lnTo>
                  <a:lnTo>
                    <a:pt x="1932482" y="45085"/>
                  </a:lnTo>
                  <a:lnTo>
                    <a:pt x="1933371" y="42672"/>
                  </a:lnTo>
                  <a:lnTo>
                    <a:pt x="1934260" y="40513"/>
                  </a:lnTo>
                  <a:lnTo>
                    <a:pt x="1934895" y="38353"/>
                  </a:lnTo>
                  <a:lnTo>
                    <a:pt x="1935784" y="35941"/>
                  </a:lnTo>
                  <a:lnTo>
                    <a:pt x="1936419" y="33527"/>
                  </a:lnTo>
                  <a:lnTo>
                    <a:pt x="1936673" y="31115"/>
                  </a:lnTo>
                  <a:lnTo>
                    <a:pt x="1937308" y="28575"/>
                  </a:lnTo>
                  <a:lnTo>
                    <a:pt x="1937562" y="25907"/>
                  </a:lnTo>
                  <a:lnTo>
                    <a:pt x="1937562" y="23495"/>
                  </a:lnTo>
                  <a:lnTo>
                    <a:pt x="1937943" y="20700"/>
                  </a:lnTo>
                  <a:lnTo>
                    <a:pt x="1937943" y="18288"/>
                  </a:lnTo>
                  <a:lnTo>
                    <a:pt x="1937943" y="15494"/>
                  </a:lnTo>
                  <a:lnTo>
                    <a:pt x="1937943" y="13080"/>
                  </a:lnTo>
                  <a:lnTo>
                    <a:pt x="1937562" y="10287"/>
                  </a:lnTo>
                  <a:lnTo>
                    <a:pt x="1937562" y="7874"/>
                  </a:lnTo>
                  <a:lnTo>
                    <a:pt x="1937054" y="5206"/>
                  </a:lnTo>
                  <a:lnTo>
                    <a:pt x="1936673" y="2667"/>
                  </a:lnTo>
                  <a:lnTo>
                    <a:pt x="1936419" y="253"/>
                  </a:lnTo>
                  <a:lnTo>
                    <a:pt x="1968677" y="253"/>
                  </a:lnTo>
                </a:path>
                <a:path w="6883400" h="10017125">
                  <a:moveTo>
                    <a:pt x="1843709" y="85344"/>
                  </a:moveTo>
                  <a:lnTo>
                    <a:pt x="1968677" y="85344"/>
                  </a:lnTo>
                </a:path>
                <a:path w="6883400" h="10017125">
                  <a:moveTo>
                    <a:pt x="1968677" y="253"/>
                  </a:moveTo>
                  <a:lnTo>
                    <a:pt x="2002205" y="253"/>
                  </a:lnTo>
                  <a:lnTo>
                    <a:pt x="2001570" y="2413"/>
                  </a:lnTo>
                  <a:lnTo>
                    <a:pt x="2000681" y="5206"/>
                  </a:lnTo>
                  <a:lnTo>
                    <a:pt x="2000427" y="7620"/>
                  </a:lnTo>
                  <a:lnTo>
                    <a:pt x="2000046" y="10032"/>
                  </a:lnTo>
                  <a:lnTo>
                    <a:pt x="1999792" y="12826"/>
                  </a:lnTo>
                  <a:lnTo>
                    <a:pt x="1999538" y="15240"/>
                  </a:lnTo>
                  <a:lnTo>
                    <a:pt x="1999538" y="17906"/>
                  </a:lnTo>
                  <a:lnTo>
                    <a:pt x="1999538" y="20447"/>
                  </a:lnTo>
                  <a:lnTo>
                    <a:pt x="1999538" y="23114"/>
                  </a:lnTo>
                  <a:lnTo>
                    <a:pt x="1999792" y="25526"/>
                  </a:lnTo>
                  <a:lnTo>
                    <a:pt x="2000046" y="28321"/>
                  </a:lnTo>
                  <a:lnTo>
                    <a:pt x="2000427" y="30733"/>
                  </a:lnTo>
                  <a:lnTo>
                    <a:pt x="2001062" y="33147"/>
                  </a:lnTo>
                  <a:lnTo>
                    <a:pt x="2001570" y="35687"/>
                  </a:lnTo>
                  <a:lnTo>
                    <a:pt x="2010460" y="52704"/>
                  </a:lnTo>
                  <a:lnTo>
                    <a:pt x="2011984" y="54482"/>
                  </a:lnTo>
                  <a:lnTo>
                    <a:pt x="2013508" y="56006"/>
                  </a:lnTo>
                  <a:lnTo>
                    <a:pt x="2015286" y="57530"/>
                  </a:lnTo>
                  <a:lnTo>
                    <a:pt x="2017445" y="58800"/>
                  </a:lnTo>
                  <a:lnTo>
                    <a:pt x="2019350" y="60071"/>
                  </a:lnTo>
                  <a:lnTo>
                    <a:pt x="2021382" y="60960"/>
                  </a:lnTo>
                  <a:lnTo>
                    <a:pt x="2023922" y="61595"/>
                  </a:lnTo>
                  <a:lnTo>
                    <a:pt x="2025954" y="62483"/>
                  </a:lnTo>
                  <a:lnTo>
                    <a:pt x="2028494" y="62738"/>
                  </a:lnTo>
                  <a:lnTo>
                    <a:pt x="2031161" y="63119"/>
                  </a:lnTo>
                  <a:lnTo>
                    <a:pt x="2033955" y="62738"/>
                  </a:lnTo>
                  <a:lnTo>
                    <a:pt x="2036368" y="62102"/>
                  </a:lnTo>
                  <a:lnTo>
                    <a:pt x="2038781" y="61595"/>
                  </a:lnTo>
                  <a:lnTo>
                    <a:pt x="2041194" y="60578"/>
                  </a:lnTo>
                  <a:lnTo>
                    <a:pt x="2043353" y="59690"/>
                  </a:lnTo>
                  <a:lnTo>
                    <a:pt x="2045258" y="58547"/>
                  </a:lnTo>
                  <a:lnTo>
                    <a:pt x="2047290" y="57276"/>
                  </a:lnTo>
                  <a:lnTo>
                    <a:pt x="2049195" y="56006"/>
                  </a:lnTo>
                  <a:lnTo>
                    <a:pt x="2050719" y="54228"/>
                  </a:lnTo>
                  <a:lnTo>
                    <a:pt x="2052243" y="52704"/>
                  </a:lnTo>
                  <a:lnTo>
                    <a:pt x="2053767" y="50926"/>
                  </a:lnTo>
                  <a:lnTo>
                    <a:pt x="2054910" y="49022"/>
                  </a:lnTo>
                  <a:lnTo>
                    <a:pt x="2056180" y="46863"/>
                  </a:lnTo>
                  <a:lnTo>
                    <a:pt x="2057450" y="45085"/>
                  </a:lnTo>
                  <a:lnTo>
                    <a:pt x="2058339" y="42672"/>
                  </a:lnTo>
                  <a:lnTo>
                    <a:pt x="2059228" y="40513"/>
                  </a:lnTo>
                  <a:lnTo>
                    <a:pt x="2059863" y="38353"/>
                  </a:lnTo>
                  <a:lnTo>
                    <a:pt x="2060752" y="35941"/>
                  </a:lnTo>
                  <a:lnTo>
                    <a:pt x="2061387" y="33527"/>
                  </a:lnTo>
                  <a:lnTo>
                    <a:pt x="2061641" y="31115"/>
                  </a:lnTo>
                  <a:lnTo>
                    <a:pt x="2062276" y="28575"/>
                  </a:lnTo>
                  <a:lnTo>
                    <a:pt x="2062530" y="25907"/>
                  </a:lnTo>
                  <a:lnTo>
                    <a:pt x="2062530" y="23495"/>
                  </a:lnTo>
                  <a:lnTo>
                    <a:pt x="2062911" y="20700"/>
                  </a:lnTo>
                  <a:lnTo>
                    <a:pt x="2062911" y="18288"/>
                  </a:lnTo>
                  <a:lnTo>
                    <a:pt x="2062911" y="15494"/>
                  </a:lnTo>
                  <a:lnTo>
                    <a:pt x="2062911" y="13080"/>
                  </a:lnTo>
                  <a:lnTo>
                    <a:pt x="2062530" y="10287"/>
                  </a:lnTo>
                  <a:lnTo>
                    <a:pt x="2062530" y="7874"/>
                  </a:lnTo>
                  <a:lnTo>
                    <a:pt x="2062022" y="5206"/>
                  </a:lnTo>
                  <a:lnTo>
                    <a:pt x="2062022" y="2667"/>
                  </a:lnTo>
                  <a:lnTo>
                    <a:pt x="2061387" y="253"/>
                  </a:lnTo>
                  <a:lnTo>
                    <a:pt x="2093645" y="253"/>
                  </a:lnTo>
                </a:path>
                <a:path w="6883400" h="10017125">
                  <a:moveTo>
                    <a:pt x="1968677" y="85344"/>
                  </a:moveTo>
                  <a:lnTo>
                    <a:pt x="2093645" y="85344"/>
                  </a:lnTo>
                </a:path>
                <a:path w="6883400" h="10017125">
                  <a:moveTo>
                    <a:pt x="2093645" y="253"/>
                  </a:moveTo>
                  <a:lnTo>
                    <a:pt x="2127173" y="253"/>
                  </a:lnTo>
                  <a:lnTo>
                    <a:pt x="2126538" y="2413"/>
                  </a:lnTo>
                  <a:lnTo>
                    <a:pt x="2126030" y="5206"/>
                  </a:lnTo>
                  <a:lnTo>
                    <a:pt x="2125395" y="7620"/>
                  </a:lnTo>
                  <a:lnTo>
                    <a:pt x="2125014" y="10032"/>
                  </a:lnTo>
                  <a:lnTo>
                    <a:pt x="2124760" y="12826"/>
                  </a:lnTo>
                  <a:lnTo>
                    <a:pt x="2124506" y="15240"/>
                  </a:lnTo>
                  <a:lnTo>
                    <a:pt x="2124506" y="17906"/>
                  </a:lnTo>
                  <a:lnTo>
                    <a:pt x="2124506" y="20447"/>
                  </a:lnTo>
                  <a:lnTo>
                    <a:pt x="2124506" y="23114"/>
                  </a:lnTo>
                  <a:lnTo>
                    <a:pt x="2124760" y="25526"/>
                  </a:lnTo>
                  <a:lnTo>
                    <a:pt x="2125014" y="28321"/>
                  </a:lnTo>
                  <a:lnTo>
                    <a:pt x="2125395" y="30733"/>
                  </a:lnTo>
                  <a:lnTo>
                    <a:pt x="2126030" y="33147"/>
                  </a:lnTo>
                  <a:lnTo>
                    <a:pt x="2126538" y="35687"/>
                  </a:lnTo>
                  <a:lnTo>
                    <a:pt x="2135428" y="52704"/>
                  </a:lnTo>
                  <a:lnTo>
                    <a:pt x="2136952" y="54482"/>
                  </a:lnTo>
                  <a:lnTo>
                    <a:pt x="2148890" y="61595"/>
                  </a:lnTo>
                  <a:lnTo>
                    <a:pt x="2150922" y="62483"/>
                  </a:lnTo>
                  <a:lnTo>
                    <a:pt x="2153716" y="62738"/>
                  </a:lnTo>
                  <a:lnTo>
                    <a:pt x="2156129" y="63119"/>
                  </a:lnTo>
                  <a:lnTo>
                    <a:pt x="2158923" y="62738"/>
                  </a:lnTo>
                  <a:lnTo>
                    <a:pt x="2161336" y="62102"/>
                  </a:lnTo>
                  <a:lnTo>
                    <a:pt x="2163749" y="61595"/>
                  </a:lnTo>
                  <a:lnTo>
                    <a:pt x="2166162" y="60578"/>
                  </a:lnTo>
                  <a:lnTo>
                    <a:pt x="2168321" y="59690"/>
                  </a:lnTo>
                  <a:lnTo>
                    <a:pt x="2170480" y="58547"/>
                  </a:lnTo>
                  <a:lnTo>
                    <a:pt x="2172258" y="57276"/>
                  </a:lnTo>
                  <a:lnTo>
                    <a:pt x="2174163" y="56006"/>
                  </a:lnTo>
                  <a:lnTo>
                    <a:pt x="2175687" y="54228"/>
                  </a:lnTo>
                  <a:lnTo>
                    <a:pt x="2177211" y="52704"/>
                  </a:lnTo>
                  <a:lnTo>
                    <a:pt x="2178735" y="50926"/>
                  </a:lnTo>
                  <a:lnTo>
                    <a:pt x="2179878" y="49022"/>
                  </a:lnTo>
                  <a:lnTo>
                    <a:pt x="2181148" y="46863"/>
                  </a:lnTo>
                  <a:lnTo>
                    <a:pt x="2182418" y="45085"/>
                  </a:lnTo>
                  <a:lnTo>
                    <a:pt x="2183307" y="42672"/>
                  </a:lnTo>
                  <a:lnTo>
                    <a:pt x="2184196" y="40513"/>
                  </a:lnTo>
                  <a:lnTo>
                    <a:pt x="2185085" y="38353"/>
                  </a:lnTo>
                  <a:lnTo>
                    <a:pt x="2185720" y="35941"/>
                  </a:lnTo>
                  <a:lnTo>
                    <a:pt x="2186355" y="33527"/>
                  </a:lnTo>
                  <a:lnTo>
                    <a:pt x="2186609" y="31115"/>
                  </a:lnTo>
                  <a:lnTo>
                    <a:pt x="2187244" y="28575"/>
                  </a:lnTo>
                  <a:lnTo>
                    <a:pt x="2187498" y="25907"/>
                  </a:lnTo>
                  <a:lnTo>
                    <a:pt x="2187498" y="23495"/>
                  </a:lnTo>
                  <a:lnTo>
                    <a:pt x="2187879" y="20700"/>
                  </a:lnTo>
                  <a:lnTo>
                    <a:pt x="2187879" y="18288"/>
                  </a:lnTo>
                  <a:lnTo>
                    <a:pt x="2187879" y="15494"/>
                  </a:lnTo>
                  <a:lnTo>
                    <a:pt x="2187879" y="13080"/>
                  </a:lnTo>
                  <a:lnTo>
                    <a:pt x="2187498" y="10287"/>
                  </a:lnTo>
                  <a:lnTo>
                    <a:pt x="2187498" y="7874"/>
                  </a:lnTo>
                  <a:lnTo>
                    <a:pt x="2187244" y="5206"/>
                  </a:lnTo>
                  <a:lnTo>
                    <a:pt x="2186990" y="2667"/>
                  </a:lnTo>
                  <a:lnTo>
                    <a:pt x="2186355" y="253"/>
                  </a:lnTo>
                  <a:lnTo>
                    <a:pt x="2218613" y="253"/>
                  </a:lnTo>
                </a:path>
                <a:path w="6883400" h="10017125">
                  <a:moveTo>
                    <a:pt x="2093645" y="85344"/>
                  </a:moveTo>
                  <a:lnTo>
                    <a:pt x="2218613" y="85344"/>
                  </a:lnTo>
                </a:path>
                <a:path w="6883400" h="10017125">
                  <a:moveTo>
                    <a:pt x="2218613" y="253"/>
                  </a:moveTo>
                  <a:lnTo>
                    <a:pt x="2252141" y="253"/>
                  </a:lnTo>
                  <a:lnTo>
                    <a:pt x="2251506" y="2413"/>
                  </a:lnTo>
                  <a:lnTo>
                    <a:pt x="2250998" y="5206"/>
                  </a:lnTo>
                  <a:lnTo>
                    <a:pt x="2250363" y="7620"/>
                  </a:lnTo>
                  <a:lnTo>
                    <a:pt x="2249982" y="10032"/>
                  </a:lnTo>
                  <a:lnTo>
                    <a:pt x="2249728" y="12826"/>
                  </a:lnTo>
                  <a:lnTo>
                    <a:pt x="2249474" y="15240"/>
                  </a:lnTo>
                  <a:lnTo>
                    <a:pt x="2249474" y="17906"/>
                  </a:lnTo>
                  <a:lnTo>
                    <a:pt x="2249474" y="20447"/>
                  </a:lnTo>
                  <a:lnTo>
                    <a:pt x="2249474" y="23114"/>
                  </a:lnTo>
                  <a:lnTo>
                    <a:pt x="2249728" y="25526"/>
                  </a:lnTo>
                  <a:lnTo>
                    <a:pt x="2249982" y="28321"/>
                  </a:lnTo>
                  <a:lnTo>
                    <a:pt x="2250363" y="30733"/>
                  </a:lnTo>
                  <a:lnTo>
                    <a:pt x="2250998" y="33147"/>
                  </a:lnTo>
                  <a:lnTo>
                    <a:pt x="2251506" y="35687"/>
                  </a:lnTo>
                  <a:lnTo>
                    <a:pt x="2252522" y="38100"/>
                  </a:lnTo>
                  <a:lnTo>
                    <a:pt x="2253030" y="40513"/>
                  </a:lnTo>
                  <a:lnTo>
                    <a:pt x="2254046" y="42672"/>
                  </a:lnTo>
                  <a:lnTo>
                    <a:pt x="2260396" y="52704"/>
                  </a:lnTo>
                  <a:lnTo>
                    <a:pt x="2261920" y="54482"/>
                  </a:lnTo>
                  <a:lnTo>
                    <a:pt x="2273858" y="61595"/>
                  </a:lnTo>
                  <a:lnTo>
                    <a:pt x="2275890" y="62483"/>
                  </a:lnTo>
                  <a:lnTo>
                    <a:pt x="2278684" y="62738"/>
                  </a:lnTo>
                  <a:lnTo>
                    <a:pt x="2281097" y="63119"/>
                  </a:lnTo>
                  <a:lnTo>
                    <a:pt x="2283891" y="62738"/>
                  </a:lnTo>
                  <a:lnTo>
                    <a:pt x="2286304" y="62102"/>
                  </a:lnTo>
                  <a:lnTo>
                    <a:pt x="2288717" y="61595"/>
                  </a:lnTo>
                  <a:lnTo>
                    <a:pt x="2291130" y="60578"/>
                  </a:lnTo>
                  <a:lnTo>
                    <a:pt x="2293289" y="59690"/>
                  </a:lnTo>
                  <a:lnTo>
                    <a:pt x="2295448" y="58547"/>
                  </a:lnTo>
                  <a:lnTo>
                    <a:pt x="2297226" y="57276"/>
                  </a:lnTo>
                  <a:lnTo>
                    <a:pt x="2299131" y="56006"/>
                  </a:lnTo>
                  <a:lnTo>
                    <a:pt x="2300655" y="54228"/>
                  </a:lnTo>
                  <a:lnTo>
                    <a:pt x="2302179" y="52704"/>
                  </a:lnTo>
                  <a:lnTo>
                    <a:pt x="2303703" y="50926"/>
                  </a:lnTo>
                  <a:lnTo>
                    <a:pt x="2304846" y="49022"/>
                  </a:lnTo>
                  <a:lnTo>
                    <a:pt x="2306116" y="46863"/>
                  </a:lnTo>
                  <a:lnTo>
                    <a:pt x="2307386" y="45085"/>
                  </a:lnTo>
                  <a:lnTo>
                    <a:pt x="2308275" y="42672"/>
                  </a:lnTo>
                  <a:lnTo>
                    <a:pt x="2309164" y="40513"/>
                  </a:lnTo>
                  <a:lnTo>
                    <a:pt x="2310053" y="38353"/>
                  </a:lnTo>
                  <a:lnTo>
                    <a:pt x="2310688" y="35941"/>
                  </a:lnTo>
                  <a:lnTo>
                    <a:pt x="2311323" y="33527"/>
                  </a:lnTo>
                  <a:lnTo>
                    <a:pt x="2311958" y="31115"/>
                  </a:lnTo>
                  <a:lnTo>
                    <a:pt x="2312212" y="28575"/>
                  </a:lnTo>
                  <a:lnTo>
                    <a:pt x="2312466" y="25907"/>
                  </a:lnTo>
                  <a:lnTo>
                    <a:pt x="2312847" y="23495"/>
                  </a:lnTo>
                  <a:lnTo>
                    <a:pt x="2312847" y="20700"/>
                  </a:lnTo>
                  <a:lnTo>
                    <a:pt x="2313101" y="18288"/>
                  </a:lnTo>
                  <a:lnTo>
                    <a:pt x="2313101" y="15494"/>
                  </a:lnTo>
                  <a:lnTo>
                    <a:pt x="2312847" y="13080"/>
                  </a:lnTo>
                  <a:lnTo>
                    <a:pt x="2312847" y="10287"/>
                  </a:lnTo>
                  <a:lnTo>
                    <a:pt x="2312466" y="7874"/>
                  </a:lnTo>
                  <a:lnTo>
                    <a:pt x="2312212" y="5206"/>
                  </a:lnTo>
                  <a:lnTo>
                    <a:pt x="2311958" y="2667"/>
                  </a:lnTo>
                  <a:lnTo>
                    <a:pt x="2311323" y="253"/>
                  </a:lnTo>
                  <a:lnTo>
                    <a:pt x="2343581" y="253"/>
                  </a:lnTo>
                </a:path>
                <a:path w="6883400" h="10017125">
                  <a:moveTo>
                    <a:pt x="2218613" y="85344"/>
                  </a:moveTo>
                  <a:lnTo>
                    <a:pt x="2343581" y="85344"/>
                  </a:lnTo>
                </a:path>
                <a:path w="6883400" h="10017125">
                  <a:moveTo>
                    <a:pt x="2343581" y="253"/>
                  </a:moveTo>
                  <a:lnTo>
                    <a:pt x="2377109" y="253"/>
                  </a:lnTo>
                  <a:lnTo>
                    <a:pt x="2376474" y="2413"/>
                  </a:lnTo>
                  <a:lnTo>
                    <a:pt x="2375966" y="5206"/>
                  </a:lnTo>
                  <a:lnTo>
                    <a:pt x="2375331" y="7620"/>
                  </a:lnTo>
                  <a:lnTo>
                    <a:pt x="2374950" y="10032"/>
                  </a:lnTo>
                  <a:lnTo>
                    <a:pt x="2374696" y="12826"/>
                  </a:lnTo>
                  <a:lnTo>
                    <a:pt x="2374696" y="15240"/>
                  </a:lnTo>
                  <a:lnTo>
                    <a:pt x="2374442" y="17906"/>
                  </a:lnTo>
                  <a:lnTo>
                    <a:pt x="2374442" y="20447"/>
                  </a:lnTo>
                  <a:lnTo>
                    <a:pt x="2374696" y="23114"/>
                  </a:lnTo>
                  <a:lnTo>
                    <a:pt x="2374696" y="25526"/>
                  </a:lnTo>
                  <a:lnTo>
                    <a:pt x="2374950" y="28321"/>
                  </a:lnTo>
                  <a:lnTo>
                    <a:pt x="2375585" y="30733"/>
                  </a:lnTo>
                  <a:lnTo>
                    <a:pt x="2375966" y="33147"/>
                  </a:lnTo>
                  <a:lnTo>
                    <a:pt x="2376855" y="35687"/>
                  </a:lnTo>
                  <a:lnTo>
                    <a:pt x="2377490" y="38100"/>
                  </a:lnTo>
                  <a:lnTo>
                    <a:pt x="2378379" y="40513"/>
                  </a:lnTo>
                  <a:lnTo>
                    <a:pt x="2379268" y="42672"/>
                  </a:lnTo>
                  <a:lnTo>
                    <a:pt x="2380157" y="45085"/>
                  </a:lnTo>
                  <a:lnTo>
                    <a:pt x="2381427" y="47244"/>
                  </a:lnTo>
                  <a:lnTo>
                    <a:pt x="2382570" y="49022"/>
                  </a:lnTo>
                  <a:lnTo>
                    <a:pt x="2384094" y="50926"/>
                  </a:lnTo>
                  <a:lnTo>
                    <a:pt x="2385364" y="52704"/>
                  </a:lnTo>
                  <a:lnTo>
                    <a:pt x="2398826" y="61595"/>
                  </a:lnTo>
                  <a:lnTo>
                    <a:pt x="2401239" y="62483"/>
                  </a:lnTo>
                  <a:lnTo>
                    <a:pt x="2403652" y="62738"/>
                  </a:lnTo>
                  <a:lnTo>
                    <a:pt x="2406065" y="63119"/>
                  </a:lnTo>
                  <a:lnTo>
                    <a:pt x="2408859" y="62738"/>
                  </a:lnTo>
                  <a:lnTo>
                    <a:pt x="2411272" y="62102"/>
                  </a:lnTo>
                  <a:lnTo>
                    <a:pt x="2413685" y="61595"/>
                  </a:lnTo>
                  <a:lnTo>
                    <a:pt x="2416098" y="60578"/>
                  </a:lnTo>
                  <a:lnTo>
                    <a:pt x="2418257" y="59690"/>
                  </a:lnTo>
                  <a:lnTo>
                    <a:pt x="2420416" y="58547"/>
                  </a:lnTo>
                  <a:lnTo>
                    <a:pt x="2422194" y="57276"/>
                  </a:lnTo>
                  <a:lnTo>
                    <a:pt x="2424099" y="56006"/>
                  </a:lnTo>
                  <a:lnTo>
                    <a:pt x="2425623" y="54228"/>
                  </a:lnTo>
                  <a:lnTo>
                    <a:pt x="2427401" y="52704"/>
                  </a:lnTo>
                  <a:lnTo>
                    <a:pt x="2428671" y="50926"/>
                  </a:lnTo>
                  <a:lnTo>
                    <a:pt x="2430195" y="49022"/>
                  </a:lnTo>
                  <a:lnTo>
                    <a:pt x="2431338" y="46863"/>
                  </a:lnTo>
                  <a:lnTo>
                    <a:pt x="2432354" y="45085"/>
                  </a:lnTo>
                  <a:lnTo>
                    <a:pt x="2433243" y="42672"/>
                  </a:lnTo>
                  <a:lnTo>
                    <a:pt x="2434132" y="40513"/>
                  </a:lnTo>
                  <a:lnTo>
                    <a:pt x="2435021" y="38353"/>
                  </a:lnTo>
                  <a:lnTo>
                    <a:pt x="2435656" y="35941"/>
                  </a:lnTo>
                  <a:lnTo>
                    <a:pt x="2436291" y="33527"/>
                  </a:lnTo>
                  <a:lnTo>
                    <a:pt x="2436926" y="31115"/>
                  </a:lnTo>
                  <a:lnTo>
                    <a:pt x="2437180" y="28575"/>
                  </a:lnTo>
                  <a:lnTo>
                    <a:pt x="2437434" y="25907"/>
                  </a:lnTo>
                  <a:lnTo>
                    <a:pt x="2437815" y="23495"/>
                  </a:lnTo>
                  <a:lnTo>
                    <a:pt x="2437815" y="20700"/>
                  </a:lnTo>
                  <a:lnTo>
                    <a:pt x="2438069" y="18288"/>
                  </a:lnTo>
                  <a:lnTo>
                    <a:pt x="2438069" y="15494"/>
                  </a:lnTo>
                  <a:lnTo>
                    <a:pt x="2437815" y="13080"/>
                  </a:lnTo>
                  <a:lnTo>
                    <a:pt x="2437815" y="10287"/>
                  </a:lnTo>
                  <a:lnTo>
                    <a:pt x="2437434" y="7874"/>
                  </a:lnTo>
                  <a:lnTo>
                    <a:pt x="2437180" y="5206"/>
                  </a:lnTo>
                  <a:lnTo>
                    <a:pt x="2436926" y="2667"/>
                  </a:lnTo>
                  <a:lnTo>
                    <a:pt x="2436291" y="253"/>
                  </a:lnTo>
                  <a:lnTo>
                    <a:pt x="2468930" y="253"/>
                  </a:lnTo>
                </a:path>
                <a:path w="6883400" h="10017125">
                  <a:moveTo>
                    <a:pt x="2343581" y="85344"/>
                  </a:moveTo>
                  <a:lnTo>
                    <a:pt x="2468930" y="85344"/>
                  </a:lnTo>
                </a:path>
                <a:path w="6883400" h="10017125">
                  <a:moveTo>
                    <a:pt x="2468930" y="253"/>
                  </a:moveTo>
                  <a:lnTo>
                    <a:pt x="2502077" y="253"/>
                  </a:lnTo>
                  <a:lnTo>
                    <a:pt x="2501442" y="2413"/>
                  </a:lnTo>
                  <a:lnTo>
                    <a:pt x="2500934" y="5206"/>
                  </a:lnTo>
                  <a:lnTo>
                    <a:pt x="2500299" y="7620"/>
                  </a:lnTo>
                  <a:lnTo>
                    <a:pt x="2499918" y="10032"/>
                  </a:lnTo>
                  <a:lnTo>
                    <a:pt x="2499664" y="12826"/>
                  </a:lnTo>
                  <a:lnTo>
                    <a:pt x="2499664" y="15240"/>
                  </a:lnTo>
                  <a:lnTo>
                    <a:pt x="2499410" y="17906"/>
                  </a:lnTo>
                  <a:lnTo>
                    <a:pt x="2499410" y="20447"/>
                  </a:lnTo>
                  <a:lnTo>
                    <a:pt x="2499664" y="23114"/>
                  </a:lnTo>
                  <a:lnTo>
                    <a:pt x="2499664" y="25526"/>
                  </a:lnTo>
                  <a:lnTo>
                    <a:pt x="2500299" y="28321"/>
                  </a:lnTo>
                  <a:lnTo>
                    <a:pt x="2500553" y="30733"/>
                  </a:lnTo>
                  <a:lnTo>
                    <a:pt x="2501188" y="33147"/>
                  </a:lnTo>
                  <a:lnTo>
                    <a:pt x="2501823" y="35687"/>
                  </a:lnTo>
                  <a:lnTo>
                    <a:pt x="2502458" y="38100"/>
                  </a:lnTo>
                  <a:lnTo>
                    <a:pt x="2503347" y="40513"/>
                  </a:lnTo>
                  <a:lnTo>
                    <a:pt x="2504236" y="42672"/>
                  </a:lnTo>
                  <a:lnTo>
                    <a:pt x="2505125" y="45085"/>
                  </a:lnTo>
                  <a:lnTo>
                    <a:pt x="2506395" y="47244"/>
                  </a:lnTo>
                  <a:lnTo>
                    <a:pt x="2507538" y="49022"/>
                  </a:lnTo>
                  <a:lnTo>
                    <a:pt x="2509062" y="50926"/>
                  </a:lnTo>
                  <a:lnTo>
                    <a:pt x="2510332" y="52704"/>
                  </a:lnTo>
                  <a:lnTo>
                    <a:pt x="2512110" y="54482"/>
                  </a:lnTo>
                  <a:lnTo>
                    <a:pt x="2513634" y="56006"/>
                  </a:lnTo>
                  <a:lnTo>
                    <a:pt x="2515539" y="57530"/>
                  </a:lnTo>
                  <a:lnTo>
                    <a:pt x="2517317" y="58800"/>
                  </a:lnTo>
                  <a:lnTo>
                    <a:pt x="2519476" y="60071"/>
                  </a:lnTo>
                  <a:lnTo>
                    <a:pt x="2521635" y="60960"/>
                  </a:lnTo>
                  <a:lnTo>
                    <a:pt x="2523794" y="61595"/>
                  </a:lnTo>
                  <a:lnTo>
                    <a:pt x="2526207" y="62483"/>
                  </a:lnTo>
                  <a:lnTo>
                    <a:pt x="2528620" y="62738"/>
                  </a:lnTo>
                  <a:lnTo>
                    <a:pt x="2531033" y="63119"/>
                  </a:lnTo>
                  <a:lnTo>
                    <a:pt x="2533827" y="62738"/>
                  </a:lnTo>
                  <a:lnTo>
                    <a:pt x="2536494" y="62102"/>
                  </a:lnTo>
                  <a:lnTo>
                    <a:pt x="2539034" y="61595"/>
                  </a:lnTo>
                  <a:lnTo>
                    <a:pt x="2541066" y="60578"/>
                  </a:lnTo>
                  <a:lnTo>
                    <a:pt x="2543225" y="59690"/>
                  </a:lnTo>
                  <a:lnTo>
                    <a:pt x="2545384" y="58547"/>
                  </a:lnTo>
                  <a:lnTo>
                    <a:pt x="2547162" y="57276"/>
                  </a:lnTo>
                  <a:lnTo>
                    <a:pt x="2549067" y="56006"/>
                  </a:lnTo>
                  <a:lnTo>
                    <a:pt x="2550845" y="54228"/>
                  </a:lnTo>
                  <a:lnTo>
                    <a:pt x="2552369" y="52704"/>
                  </a:lnTo>
                  <a:lnTo>
                    <a:pt x="2553639" y="50926"/>
                  </a:lnTo>
                  <a:lnTo>
                    <a:pt x="2555163" y="49022"/>
                  </a:lnTo>
                  <a:lnTo>
                    <a:pt x="2556306" y="46863"/>
                  </a:lnTo>
                  <a:lnTo>
                    <a:pt x="2557322" y="45085"/>
                  </a:lnTo>
                  <a:lnTo>
                    <a:pt x="2558211" y="42672"/>
                  </a:lnTo>
                  <a:lnTo>
                    <a:pt x="2559354" y="40513"/>
                  </a:lnTo>
                  <a:lnTo>
                    <a:pt x="2559989" y="38353"/>
                  </a:lnTo>
                  <a:lnTo>
                    <a:pt x="2560624" y="35941"/>
                  </a:lnTo>
                  <a:lnTo>
                    <a:pt x="2561259" y="33527"/>
                  </a:lnTo>
                  <a:lnTo>
                    <a:pt x="2561894" y="31115"/>
                  </a:lnTo>
                  <a:lnTo>
                    <a:pt x="2562148" y="28575"/>
                  </a:lnTo>
                  <a:lnTo>
                    <a:pt x="2562402" y="25907"/>
                  </a:lnTo>
                  <a:lnTo>
                    <a:pt x="2562783" y="23495"/>
                  </a:lnTo>
                  <a:lnTo>
                    <a:pt x="2563037" y="20700"/>
                  </a:lnTo>
                  <a:lnTo>
                    <a:pt x="2563037" y="18288"/>
                  </a:lnTo>
                  <a:lnTo>
                    <a:pt x="2563037" y="15494"/>
                  </a:lnTo>
                  <a:lnTo>
                    <a:pt x="2563037" y="13080"/>
                  </a:lnTo>
                  <a:lnTo>
                    <a:pt x="2562783" y="10287"/>
                  </a:lnTo>
                  <a:lnTo>
                    <a:pt x="2562402" y="7874"/>
                  </a:lnTo>
                  <a:lnTo>
                    <a:pt x="2562148" y="5206"/>
                  </a:lnTo>
                  <a:lnTo>
                    <a:pt x="2561894" y="2667"/>
                  </a:lnTo>
                  <a:lnTo>
                    <a:pt x="2561513" y="253"/>
                  </a:lnTo>
                  <a:lnTo>
                    <a:pt x="2593898" y="253"/>
                  </a:lnTo>
                </a:path>
                <a:path w="6883400" h="10017125">
                  <a:moveTo>
                    <a:pt x="2468930" y="85344"/>
                  </a:moveTo>
                  <a:lnTo>
                    <a:pt x="2593898" y="85344"/>
                  </a:lnTo>
                </a:path>
                <a:path w="6883400" h="10017125">
                  <a:moveTo>
                    <a:pt x="2593898" y="253"/>
                  </a:moveTo>
                  <a:lnTo>
                    <a:pt x="2627045" y="253"/>
                  </a:lnTo>
                  <a:lnTo>
                    <a:pt x="2626410" y="2413"/>
                  </a:lnTo>
                  <a:lnTo>
                    <a:pt x="2625902" y="5206"/>
                  </a:lnTo>
                  <a:lnTo>
                    <a:pt x="2625521" y="7620"/>
                  </a:lnTo>
                  <a:lnTo>
                    <a:pt x="2624886" y="10032"/>
                  </a:lnTo>
                  <a:lnTo>
                    <a:pt x="2624632" y="12826"/>
                  </a:lnTo>
                  <a:lnTo>
                    <a:pt x="2624632" y="25526"/>
                  </a:lnTo>
                  <a:lnTo>
                    <a:pt x="2625267" y="28321"/>
                  </a:lnTo>
                  <a:lnTo>
                    <a:pt x="2625521" y="30733"/>
                  </a:lnTo>
                  <a:lnTo>
                    <a:pt x="2626156" y="33147"/>
                  </a:lnTo>
                  <a:lnTo>
                    <a:pt x="2626791" y="35687"/>
                  </a:lnTo>
                  <a:lnTo>
                    <a:pt x="2627426" y="38100"/>
                  </a:lnTo>
                  <a:lnTo>
                    <a:pt x="2628315" y="40513"/>
                  </a:lnTo>
                  <a:lnTo>
                    <a:pt x="2629204" y="42672"/>
                  </a:lnTo>
                  <a:lnTo>
                    <a:pt x="2630093" y="45085"/>
                  </a:lnTo>
                  <a:lnTo>
                    <a:pt x="2631363" y="47244"/>
                  </a:lnTo>
                  <a:lnTo>
                    <a:pt x="2632506" y="49022"/>
                  </a:lnTo>
                  <a:lnTo>
                    <a:pt x="2634030" y="50926"/>
                  </a:lnTo>
                  <a:lnTo>
                    <a:pt x="2635554" y="52704"/>
                  </a:lnTo>
                  <a:lnTo>
                    <a:pt x="2637078" y="54482"/>
                  </a:lnTo>
                  <a:lnTo>
                    <a:pt x="2638602" y="56006"/>
                  </a:lnTo>
                  <a:lnTo>
                    <a:pt x="2640507" y="57530"/>
                  </a:lnTo>
                  <a:lnTo>
                    <a:pt x="2642666" y="58800"/>
                  </a:lnTo>
                  <a:lnTo>
                    <a:pt x="2644444" y="60071"/>
                  </a:lnTo>
                  <a:lnTo>
                    <a:pt x="2646603" y="60960"/>
                  </a:lnTo>
                  <a:lnTo>
                    <a:pt x="2649016" y="61595"/>
                  </a:lnTo>
                  <a:lnTo>
                    <a:pt x="2651175" y="62483"/>
                  </a:lnTo>
                  <a:lnTo>
                    <a:pt x="2653588" y="62738"/>
                  </a:lnTo>
                  <a:lnTo>
                    <a:pt x="2656001" y="63119"/>
                  </a:lnTo>
                  <a:lnTo>
                    <a:pt x="2658795" y="62738"/>
                  </a:lnTo>
                  <a:lnTo>
                    <a:pt x="2661462" y="62102"/>
                  </a:lnTo>
                  <a:lnTo>
                    <a:pt x="2664002" y="61595"/>
                  </a:lnTo>
                  <a:lnTo>
                    <a:pt x="2666034" y="60578"/>
                  </a:lnTo>
                  <a:lnTo>
                    <a:pt x="2668193" y="59690"/>
                  </a:lnTo>
                  <a:lnTo>
                    <a:pt x="2670352" y="58547"/>
                  </a:lnTo>
                  <a:lnTo>
                    <a:pt x="2672130" y="57276"/>
                  </a:lnTo>
                  <a:lnTo>
                    <a:pt x="2674289" y="56006"/>
                  </a:lnTo>
                  <a:lnTo>
                    <a:pt x="2675813" y="54228"/>
                  </a:lnTo>
                  <a:lnTo>
                    <a:pt x="2677337" y="52704"/>
                  </a:lnTo>
                  <a:lnTo>
                    <a:pt x="2678861" y="50926"/>
                  </a:lnTo>
                  <a:lnTo>
                    <a:pt x="2680131" y="49022"/>
                  </a:lnTo>
                  <a:lnTo>
                    <a:pt x="2681274" y="46863"/>
                  </a:lnTo>
                  <a:lnTo>
                    <a:pt x="2682544" y="45085"/>
                  </a:lnTo>
                  <a:lnTo>
                    <a:pt x="2683433" y="42672"/>
                  </a:lnTo>
                  <a:lnTo>
                    <a:pt x="2684322" y="40513"/>
                  </a:lnTo>
                  <a:lnTo>
                    <a:pt x="2684957" y="38353"/>
                  </a:lnTo>
                  <a:lnTo>
                    <a:pt x="2685846" y="35941"/>
                  </a:lnTo>
                  <a:lnTo>
                    <a:pt x="2686227" y="33527"/>
                  </a:lnTo>
                  <a:lnTo>
                    <a:pt x="2686862" y="31115"/>
                  </a:lnTo>
                  <a:lnTo>
                    <a:pt x="2687370" y="28575"/>
                  </a:lnTo>
                  <a:lnTo>
                    <a:pt x="2687370" y="25907"/>
                  </a:lnTo>
                  <a:lnTo>
                    <a:pt x="2687751" y="23495"/>
                  </a:lnTo>
                  <a:lnTo>
                    <a:pt x="2688005" y="20700"/>
                  </a:lnTo>
                  <a:lnTo>
                    <a:pt x="2688005" y="18288"/>
                  </a:lnTo>
                  <a:lnTo>
                    <a:pt x="2688005" y="15494"/>
                  </a:lnTo>
                  <a:lnTo>
                    <a:pt x="2688005" y="13080"/>
                  </a:lnTo>
                  <a:lnTo>
                    <a:pt x="2687751" y="10287"/>
                  </a:lnTo>
                  <a:lnTo>
                    <a:pt x="2687370" y="7874"/>
                  </a:lnTo>
                  <a:lnTo>
                    <a:pt x="2687116" y="5206"/>
                  </a:lnTo>
                  <a:lnTo>
                    <a:pt x="2686862" y="2667"/>
                  </a:lnTo>
                  <a:lnTo>
                    <a:pt x="2686481" y="253"/>
                  </a:lnTo>
                  <a:lnTo>
                    <a:pt x="2718866" y="253"/>
                  </a:lnTo>
                </a:path>
                <a:path w="6883400" h="10017125">
                  <a:moveTo>
                    <a:pt x="2593898" y="85344"/>
                  </a:moveTo>
                  <a:lnTo>
                    <a:pt x="2718866" y="85344"/>
                  </a:lnTo>
                </a:path>
                <a:path w="6883400" h="10017125">
                  <a:moveTo>
                    <a:pt x="2718866" y="253"/>
                  </a:moveTo>
                  <a:lnTo>
                    <a:pt x="2752394" y="253"/>
                  </a:lnTo>
                  <a:lnTo>
                    <a:pt x="2751378" y="2413"/>
                  </a:lnTo>
                  <a:lnTo>
                    <a:pt x="2750870" y="5206"/>
                  </a:lnTo>
                  <a:lnTo>
                    <a:pt x="2750489" y="7620"/>
                  </a:lnTo>
                  <a:lnTo>
                    <a:pt x="2750235" y="10032"/>
                  </a:lnTo>
                  <a:lnTo>
                    <a:pt x="2749854" y="12826"/>
                  </a:lnTo>
                  <a:lnTo>
                    <a:pt x="2749600" y="15240"/>
                  </a:lnTo>
                  <a:lnTo>
                    <a:pt x="2749600" y="17906"/>
                  </a:lnTo>
                  <a:lnTo>
                    <a:pt x="2749600" y="20447"/>
                  </a:lnTo>
                  <a:lnTo>
                    <a:pt x="2749600" y="23114"/>
                  </a:lnTo>
                  <a:lnTo>
                    <a:pt x="2749854" y="25526"/>
                  </a:lnTo>
                  <a:lnTo>
                    <a:pt x="2750235" y="28321"/>
                  </a:lnTo>
                  <a:lnTo>
                    <a:pt x="2750489" y="30733"/>
                  </a:lnTo>
                  <a:lnTo>
                    <a:pt x="2751124" y="33147"/>
                  </a:lnTo>
                  <a:lnTo>
                    <a:pt x="2751759" y="35687"/>
                  </a:lnTo>
                  <a:lnTo>
                    <a:pt x="2752394" y="38100"/>
                  </a:lnTo>
                  <a:lnTo>
                    <a:pt x="2753283" y="40513"/>
                  </a:lnTo>
                  <a:lnTo>
                    <a:pt x="2754172" y="42672"/>
                  </a:lnTo>
                  <a:lnTo>
                    <a:pt x="2755061" y="45085"/>
                  </a:lnTo>
                  <a:lnTo>
                    <a:pt x="2756331" y="47244"/>
                  </a:lnTo>
                  <a:lnTo>
                    <a:pt x="2757474" y="49022"/>
                  </a:lnTo>
                  <a:lnTo>
                    <a:pt x="2758998" y="50926"/>
                  </a:lnTo>
                  <a:lnTo>
                    <a:pt x="2760522" y="52704"/>
                  </a:lnTo>
                  <a:lnTo>
                    <a:pt x="2762046" y="54482"/>
                  </a:lnTo>
                  <a:lnTo>
                    <a:pt x="2763570" y="56006"/>
                  </a:lnTo>
                  <a:lnTo>
                    <a:pt x="2765475" y="57530"/>
                  </a:lnTo>
                  <a:lnTo>
                    <a:pt x="2767634" y="58800"/>
                  </a:lnTo>
                  <a:lnTo>
                    <a:pt x="2769412" y="60071"/>
                  </a:lnTo>
                  <a:lnTo>
                    <a:pt x="2771571" y="60960"/>
                  </a:lnTo>
                  <a:lnTo>
                    <a:pt x="2773984" y="61595"/>
                  </a:lnTo>
                  <a:lnTo>
                    <a:pt x="2776143" y="62483"/>
                  </a:lnTo>
                  <a:lnTo>
                    <a:pt x="2778556" y="62738"/>
                  </a:lnTo>
                  <a:lnTo>
                    <a:pt x="2781350" y="63119"/>
                  </a:lnTo>
                  <a:lnTo>
                    <a:pt x="2784017" y="62738"/>
                  </a:lnTo>
                  <a:lnTo>
                    <a:pt x="2786430" y="62102"/>
                  </a:lnTo>
                  <a:lnTo>
                    <a:pt x="2788970" y="61595"/>
                  </a:lnTo>
                  <a:lnTo>
                    <a:pt x="2791383" y="60578"/>
                  </a:lnTo>
                  <a:lnTo>
                    <a:pt x="2793542" y="59690"/>
                  </a:lnTo>
                  <a:lnTo>
                    <a:pt x="2795320" y="58547"/>
                  </a:lnTo>
                  <a:lnTo>
                    <a:pt x="2797098" y="57276"/>
                  </a:lnTo>
                  <a:lnTo>
                    <a:pt x="2799257" y="56006"/>
                  </a:lnTo>
                  <a:lnTo>
                    <a:pt x="2800781" y="54228"/>
                  </a:lnTo>
                  <a:lnTo>
                    <a:pt x="2802305" y="52704"/>
                  </a:lnTo>
                  <a:lnTo>
                    <a:pt x="2803829" y="50926"/>
                  </a:lnTo>
                  <a:lnTo>
                    <a:pt x="2805099" y="49022"/>
                  </a:lnTo>
                  <a:lnTo>
                    <a:pt x="2806242" y="46863"/>
                  </a:lnTo>
                  <a:lnTo>
                    <a:pt x="2807512" y="45085"/>
                  </a:lnTo>
                  <a:lnTo>
                    <a:pt x="2808401" y="42672"/>
                  </a:lnTo>
                  <a:lnTo>
                    <a:pt x="2809290" y="40513"/>
                  </a:lnTo>
                  <a:lnTo>
                    <a:pt x="2809925" y="38353"/>
                  </a:lnTo>
                  <a:lnTo>
                    <a:pt x="2810814" y="35941"/>
                  </a:lnTo>
                  <a:lnTo>
                    <a:pt x="2811449" y="33527"/>
                  </a:lnTo>
                  <a:lnTo>
                    <a:pt x="2811830" y="31115"/>
                  </a:lnTo>
                  <a:lnTo>
                    <a:pt x="2812338" y="28575"/>
                  </a:lnTo>
                  <a:lnTo>
                    <a:pt x="2812719" y="25907"/>
                  </a:lnTo>
                  <a:lnTo>
                    <a:pt x="2812719" y="23495"/>
                  </a:lnTo>
                  <a:lnTo>
                    <a:pt x="2812973" y="20700"/>
                  </a:lnTo>
                  <a:lnTo>
                    <a:pt x="2812973" y="18288"/>
                  </a:lnTo>
                  <a:lnTo>
                    <a:pt x="2812973" y="15494"/>
                  </a:lnTo>
                  <a:lnTo>
                    <a:pt x="2812973" y="13080"/>
                  </a:lnTo>
                  <a:lnTo>
                    <a:pt x="2812719" y="10287"/>
                  </a:lnTo>
                  <a:lnTo>
                    <a:pt x="2812719" y="7874"/>
                  </a:lnTo>
                  <a:lnTo>
                    <a:pt x="2812084" y="5206"/>
                  </a:lnTo>
                  <a:lnTo>
                    <a:pt x="2811830" y="2667"/>
                  </a:lnTo>
                  <a:lnTo>
                    <a:pt x="2811449" y="253"/>
                  </a:lnTo>
                  <a:lnTo>
                    <a:pt x="2843834" y="253"/>
                  </a:lnTo>
                </a:path>
                <a:path w="6883400" h="10017125">
                  <a:moveTo>
                    <a:pt x="2718866" y="85344"/>
                  </a:moveTo>
                  <a:lnTo>
                    <a:pt x="2843834" y="85344"/>
                  </a:lnTo>
                </a:path>
                <a:path w="6883400" h="10017125">
                  <a:moveTo>
                    <a:pt x="2843834" y="253"/>
                  </a:moveTo>
                  <a:lnTo>
                    <a:pt x="2877362" y="253"/>
                  </a:lnTo>
                  <a:lnTo>
                    <a:pt x="2876727" y="2413"/>
                  </a:lnTo>
                  <a:lnTo>
                    <a:pt x="2875838" y="5206"/>
                  </a:lnTo>
                  <a:lnTo>
                    <a:pt x="2875457" y="7620"/>
                  </a:lnTo>
                  <a:lnTo>
                    <a:pt x="2875203" y="10032"/>
                  </a:lnTo>
                  <a:lnTo>
                    <a:pt x="2874822" y="12826"/>
                  </a:lnTo>
                  <a:lnTo>
                    <a:pt x="2874568" y="15240"/>
                  </a:lnTo>
                  <a:lnTo>
                    <a:pt x="2874568" y="17906"/>
                  </a:lnTo>
                  <a:lnTo>
                    <a:pt x="2874568" y="20447"/>
                  </a:lnTo>
                  <a:lnTo>
                    <a:pt x="2874568" y="23114"/>
                  </a:lnTo>
                  <a:lnTo>
                    <a:pt x="2874822" y="25526"/>
                  </a:lnTo>
                  <a:lnTo>
                    <a:pt x="2875203" y="28321"/>
                  </a:lnTo>
                  <a:lnTo>
                    <a:pt x="2875457" y="30733"/>
                  </a:lnTo>
                  <a:lnTo>
                    <a:pt x="2876092" y="33147"/>
                  </a:lnTo>
                  <a:lnTo>
                    <a:pt x="2876727" y="35687"/>
                  </a:lnTo>
                  <a:lnTo>
                    <a:pt x="2877362" y="38100"/>
                  </a:lnTo>
                  <a:lnTo>
                    <a:pt x="2882823" y="49022"/>
                  </a:lnTo>
                  <a:lnTo>
                    <a:pt x="2883966" y="50926"/>
                  </a:lnTo>
                  <a:lnTo>
                    <a:pt x="2885490" y="52704"/>
                  </a:lnTo>
                  <a:lnTo>
                    <a:pt x="2887014" y="54482"/>
                  </a:lnTo>
                  <a:lnTo>
                    <a:pt x="2888919" y="56006"/>
                  </a:lnTo>
                  <a:lnTo>
                    <a:pt x="2890443" y="57530"/>
                  </a:lnTo>
                  <a:lnTo>
                    <a:pt x="2892602" y="58800"/>
                  </a:lnTo>
                  <a:lnTo>
                    <a:pt x="2894380" y="60071"/>
                  </a:lnTo>
                  <a:lnTo>
                    <a:pt x="2896539" y="60960"/>
                  </a:lnTo>
                  <a:lnTo>
                    <a:pt x="2898952" y="61595"/>
                  </a:lnTo>
                  <a:lnTo>
                    <a:pt x="2901111" y="62483"/>
                  </a:lnTo>
                  <a:lnTo>
                    <a:pt x="2903524" y="62738"/>
                  </a:lnTo>
                  <a:lnTo>
                    <a:pt x="2906318" y="63119"/>
                  </a:lnTo>
                  <a:lnTo>
                    <a:pt x="2908985" y="62738"/>
                  </a:lnTo>
                  <a:lnTo>
                    <a:pt x="2911398" y="62102"/>
                  </a:lnTo>
                  <a:lnTo>
                    <a:pt x="2913938" y="61595"/>
                  </a:lnTo>
                  <a:lnTo>
                    <a:pt x="2916351" y="60578"/>
                  </a:lnTo>
                  <a:lnTo>
                    <a:pt x="2918510" y="59690"/>
                  </a:lnTo>
                  <a:lnTo>
                    <a:pt x="2920542" y="58547"/>
                  </a:lnTo>
                  <a:lnTo>
                    <a:pt x="2922447" y="57276"/>
                  </a:lnTo>
                  <a:lnTo>
                    <a:pt x="2924225" y="56006"/>
                  </a:lnTo>
                  <a:lnTo>
                    <a:pt x="2925749" y="54228"/>
                  </a:lnTo>
                  <a:lnTo>
                    <a:pt x="2927273" y="52704"/>
                  </a:lnTo>
                  <a:lnTo>
                    <a:pt x="2928797" y="50926"/>
                  </a:lnTo>
                  <a:lnTo>
                    <a:pt x="2930067" y="49022"/>
                  </a:lnTo>
                  <a:lnTo>
                    <a:pt x="2931210" y="46863"/>
                  </a:lnTo>
                  <a:lnTo>
                    <a:pt x="2932480" y="45085"/>
                  </a:lnTo>
                  <a:lnTo>
                    <a:pt x="2933369" y="42672"/>
                  </a:lnTo>
                  <a:lnTo>
                    <a:pt x="2934258" y="40513"/>
                  </a:lnTo>
                  <a:lnTo>
                    <a:pt x="2934893" y="38353"/>
                  </a:lnTo>
                  <a:lnTo>
                    <a:pt x="2935782" y="35941"/>
                  </a:lnTo>
                  <a:lnTo>
                    <a:pt x="2936417" y="33527"/>
                  </a:lnTo>
                  <a:lnTo>
                    <a:pt x="2936798" y="31115"/>
                  </a:lnTo>
                  <a:lnTo>
                    <a:pt x="2937306" y="28575"/>
                  </a:lnTo>
                  <a:lnTo>
                    <a:pt x="2937687" y="25907"/>
                  </a:lnTo>
                  <a:lnTo>
                    <a:pt x="2937687" y="23495"/>
                  </a:lnTo>
                  <a:lnTo>
                    <a:pt x="2937941" y="20700"/>
                  </a:lnTo>
                  <a:lnTo>
                    <a:pt x="2937941" y="18288"/>
                  </a:lnTo>
                  <a:lnTo>
                    <a:pt x="2937941" y="15494"/>
                  </a:lnTo>
                  <a:lnTo>
                    <a:pt x="2937941" y="13080"/>
                  </a:lnTo>
                  <a:lnTo>
                    <a:pt x="2937687" y="10287"/>
                  </a:lnTo>
                  <a:lnTo>
                    <a:pt x="2937687" y="7874"/>
                  </a:lnTo>
                  <a:lnTo>
                    <a:pt x="2937306" y="5206"/>
                  </a:lnTo>
                  <a:lnTo>
                    <a:pt x="2937052" y="2667"/>
                  </a:lnTo>
                  <a:lnTo>
                    <a:pt x="2936417" y="253"/>
                  </a:lnTo>
                  <a:lnTo>
                    <a:pt x="2968802" y="253"/>
                  </a:lnTo>
                </a:path>
                <a:path w="6883400" h="10017125">
                  <a:moveTo>
                    <a:pt x="2843834" y="85344"/>
                  </a:moveTo>
                  <a:lnTo>
                    <a:pt x="2968802" y="85344"/>
                  </a:lnTo>
                </a:path>
                <a:path w="6883400" h="10017125">
                  <a:moveTo>
                    <a:pt x="2968802" y="253"/>
                  </a:moveTo>
                  <a:lnTo>
                    <a:pt x="3002330" y="253"/>
                  </a:lnTo>
                  <a:lnTo>
                    <a:pt x="3001695" y="2413"/>
                  </a:lnTo>
                  <a:lnTo>
                    <a:pt x="3001060" y="5206"/>
                  </a:lnTo>
                  <a:lnTo>
                    <a:pt x="3000425" y="7620"/>
                  </a:lnTo>
                  <a:lnTo>
                    <a:pt x="3000171" y="10032"/>
                  </a:lnTo>
                  <a:lnTo>
                    <a:pt x="2999790" y="12826"/>
                  </a:lnTo>
                  <a:lnTo>
                    <a:pt x="2999536" y="15240"/>
                  </a:lnTo>
                  <a:lnTo>
                    <a:pt x="2999536" y="17906"/>
                  </a:lnTo>
                  <a:lnTo>
                    <a:pt x="2999536" y="20447"/>
                  </a:lnTo>
                  <a:lnTo>
                    <a:pt x="2999536" y="23114"/>
                  </a:lnTo>
                  <a:lnTo>
                    <a:pt x="2999790" y="25526"/>
                  </a:lnTo>
                  <a:lnTo>
                    <a:pt x="3000171" y="28321"/>
                  </a:lnTo>
                  <a:lnTo>
                    <a:pt x="3000425" y="30733"/>
                  </a:lnTo>
                  <a:lnTo>
                    <a:pt x="3001060" y="33147"/>
                  </a:lnTo>
                  <a:lnTo>
                    <a:pt x="3001695" y="35687"/>
                  </a:lnTo>
                  <a:lnTo>
                    <a:pt x="3002584" y="38100"/>
                  </a:lnTo>
                  <a:lnTo>
                    <a:pt x="3007791" y="49022"/>
                  </a:lnTo>
                  <a:lnTo>
                    <a:pt x="3008934" y="50926"/>
                  </a:lnTo>
                  <a:lnTo>
                    <a:pt x="3010458" y="52704"/>
                  </a:lnTo>
                  <a:lnTo>
                    <a:pt x="3011982" y="54482"/>
                  </a:lnTo>
                  <a:lnTo>
                    <a:pt x="3013887" y="56006"/>
                  </a:lnTo>
                  <a:lnTo>
                    <a:pt x="3015665" y="57530"/>
                  </a:lnTo>
                  <a:lnTo>
                    <a:pt x="3017570" y="58800"/>
                  </a:lnTo>
                  <a:lnTo>
                    <a:pt x="3019348" y="60071"/>
                  </a:lnTo>
                  <a:lnTo>
                    <a:pt x="3021761" y="60960"/>
                  </a:lnTo>
                  <a:lnTo>
                    <a:pt x="3023920" y="61595"/>
                  </a:lnTo>
                  <a:lnTo>
                    <a:pt x="3026079" y="62483"/>
                  </a:lnTo>
                  <a:lnTo>
                    <a:pt x="3028746" y="62738"/>
                  </a:lnTo>
                  <a:lnTo>
                    <a:pt x="3031286" y="63119"/>
                  </a:lnTo>
                  <a:lnTo>
                    <a:pt x="3033953" y="62738"/>
                  </a:lnTo>
                  <a:lnTo>
                    <a:pt x="3036366" y="62102"/>
                  </a:lnTo>
                  <a:lnTo>
                    <a:pt x="3038906" y="61595"/>
                  </a:lnTo>
                  <a:lnTo>
                    <a:pt x="3041319" y="60578"/>
                  </a:lnTo>
                  <a:lnTo>
                    <a:pt x="3043478" y="59690"/>
                  </a:lnTo>
                  <a:lnTo>
                    <a:pt x="3045510" y="58547"/>
                  </a:lnTo>
                  <a:lnTo>
                    <a:pt x="3047415" y="57276"/>
                  </a:lnTo>
                  <a:lnTo>
                    <a:pt x="3049193" y="56006"/>
                  </a:lnTo>
                  <a:lnTo>
                    <a:pt x="3050717" y="54228"/>
                  </a:lnTo>
                  <a:lnTo>
                    <a:pt x="3052241" y="52704"/>
                  </a:lnTo>
                  <a:lnTo>
                    <a:pt x="3053765" y="50926"/>
                  </a:lnTo>
                  <a:lnTo>
                    <a:pt x="3055035" y="49022"/>
                  </a:lnTo>
                  <a:lnTo>
                    <a:pt x="3056178" y="46863"/>
                  </a:lnTo>
                  <a:lnTo>
                    <a:pt x="3057448" y="45085"/>
                  </a:lnTo>
                  <a:lnTo>
                    <a:pt x="3058337" y="42672"/>
                  </a:lnTo>
                  <a:lnTo>
                    <a:pt x="3059226" y="40513"/>
                  </a:lnTo>
                  <a:lnTo>
                    <a:pt x="3060242" y="38353"/>
                  </a:lnTo>
                  <a:lnTo>
                    <a:pt x="3060750" y="35941"/>
                  </a:lnTo>
                  <a:lnTo>
                    <a:pt x="3061385" y="33527"/>
                  </a:lnTo>
                  <a:lnTo>
                    <a:pt x="3061766" y="31115"/>
                  </a:lnTo>
                  <a:lnTo>
                    <a:pt x="3062274" y="28575"/>
                  </a:lnTo>
                  <a:lnTo>
                    <a:pt x="3062655" y="25907"/>
                  </a:lnTo>
                  <a:lnTo>
                    <a:pt x="3062909" y="23495"/>
                  </a:lnTo>
                  <a:lnTo>
                    <a:pt x="3062909" y="20700"/>
                  </a:lnTo>
                  <a:lnTo>
                    <a:pt x="3062909" y="18288"/>
                  </a:lnTo>
                  <a:lnTo>
                    <a:pt x="3062909" y="15494"/>
                  </a:lnTo>
                  <a:lnTo>
                    <a:pt x="3062909" y="13080"/>
                  </a:lnTo>
                  <a:lnTo>
                    <a:pt x="3062909" y="10287"/>
                  </a:lnTo>
                  <a:lnTo>
                    <a:pt x="3062655" y="7874"/>
                  </a:lnTo>
                  <a:lnTo>
                    <a:pt x="3062274" y="5206"/>
                  </a:lnTo>
                  <a:lnTo>
                    <a:pt x="3062020" y="2667"/>
                  </a:lnTo>
                  <a:lnTo>
                    <a:pt x="3061385" y="253"/>
                  </a:lnTo>
                  <a:lnTo>
                    <a:pt x="3093770" y="253"/>
                  </a:lnTo>
                </a:path>
                <a:path w="6883400" h="10017125">
                  <a:moveTo>
                    <a:pt x="2968802" y="85344"/>
                  </a:moveTo>
                  <a:lnTo>
                    <a:pt x="3093770" y="85344"/>
                  </a:lnTo>
                </a:path>
                <a:path w="6883400" h="10017125">
                  <a:moveTo>
                    <a:pt x="3093770" y="253"/>
                  </a:moveTo>
                  <a:lnTo>
                    <a:pt x="3127298" y="253"/>
                  </a:lnTo>
                  <a:lnTo>
                    <a:pt x="3126663" y="2413"/>
                  </a:lnTo>
                  <a:lnTo>
                    <a:pt x="3126028" y="5206"/>
                  </a:lnTo>
                  <a:lnTo>
                    <a:pt x="3125393" y="7620"/>
                  </a:lnTo>
                  <a:lnTo>
                    <a:pt x="3125139" y="10032"/>
                  </a:lnTo>
                  <a:lnTo>
                    <a:pt x="3124758" y="12826"/>
                  </a:lnTo>
                  <a:lnTo>
                    <a:pt x="3124504" y="15240"/>
                  </a:lnTo>
                  <a:lnTo>
                    <a:pt x="3124504" y="17906"/>
                  </a:lnTo>
                  <a:lnTo>
                    <a:pt x="3124504" y="20447"/>
                  </a:lnTo>
                  <a:lnTo>
                    <a:pt x="3124504" y="23114"/>
                  </a:lnTo>
                  <a:lnTo>
                    <a:pt x="3124758" y="25526"/>
                  </a:lnTo>
                  <a:lnTo>
                    <a:pt x="3125139" y="28321"/>
                  </a:lnTo>
                  <a:lnTo>
                    <a:pt x="3125774" y="30733"/>
                  </a:lnTo>
                  <a:lnTo>
                    <a:pt x="3126028" y="33147"/>
                  </a:lnTo>
                  <a:lnTo>
                    <a:pt x="3126917" y="35687"/>
                  </a:lnTo>
                  <a:lnTo>
                    <a:pt x="3127552" y="38100"/>
                  </a:lnTo>
                  <a:lnTo>
                    <a:pt x="3128187" y="40513"/>
                  </a:lnTo>
                  <a:lnTo>
                    <a:pt x="3129330" y="42672"/>
                  </a:lnTo>
                  <a:lnTo>
                    <a:pt x="3130346" y="45085"/>
                  </a:lnTo>
                  <a:lnTo>
                    <a:pt x="3131489" y="47244"/>
                  </a:lnTo>
                  <a:lnTo>
                    <a:pt x="3132759" y="49022"/>
                  </a:lnTo>
                  <a:lnTo>
                    <a:pt x="3134283" y="50926"/>
                  </a:lnTo>
                  <a:lnTo>
                    <a:pt x="3135426" y="52704"/>
                  </a:lnTo>
                  <a:lnTo>
                    <a:pt x="3136950" y="54482"/>
                  </a:lnTo>
                  <a:lnTo>
                    <a:pt x="3138855" y="56006"/>
                  </a:lnTo>
                  <a:lnTo>
                    <a:pt x="3140633" y="57530"/>
                  </a:lnTo>
                  <a:lnTo>
                    <a:pt x="3142538" y="58800"/>
                  </a:lnTo>
                  <a:lnTo>
                    <a:pt x="3144570" y="60071"/>
                  </a:lnTo>
                  <a:lnTo>
                    <a:pt x="3146729" y="60960"/>
                  </a:lnTo>
                  <a:lnTo>
                    <a:pt x="3148888" y="61595"/>
                  </a:lnTo>
                  <a:lnTo>
                    <a:pt x="3151301" y="62483"/>
                  </a:lnTo>
                  <a:lnTo>
                    <a:pt x="3153714" y="62738"/>
                  </a:lnTo>
                  <a:lnTo>
                    <a:pt x="3156254" y="63119"/>
                  </a:lnTo>
                  <a:lnTo>
                    <a:pt x="3158921" y="62738"/>
                  </a:lnTo>
                  <a:lnTo>
                    <a:pt x="3161334" y="62102"/>
                  </a:lnTo>
                  <a:lnTo>
                    <a:pt x="3163874" y="61595"/>
                  </a:lnTo>
                  <a:lnTo>
                    <a:pt x="3166287" y="60578"/>
                  </a:lnTo>
                  <a:lnTo>
                    <a:pt x="3168446" y="59690"/>
                  </a:lnTo>
                  <a:lnTo>
                    <a:pt x="3170478" y="58547"/>
                  </a:lnTo>
                  <a:lnTo>
                    <a:pt x="3172383" y="57276"/>
                  </a:lnTo>
                  <a:lnTo>
                    <a:pt x="3174161" y="56006"/>
                  </a:lnTo>
                  <a:lnTo>
                    <a:pt x="3175685" y="54228"/>
                  </a:lnTo>
                  <a:lnTo>
                    <a:pt x="3177590" y="52704"/>
                  </a:lnTo>
                  <a:lnTo>
                    <a:pt x="3178733" y="50926"/>
                  </a:lnTo>
                  <a:lnTo>
                    <a:pt x="3180257" y="49022"/>
                  </a:lnTo>
                  <a:lnTo>
                    <a:pt x="3181527" y="46863"/>
                  </a:lnTo>
                  <a:lnTo>
                    <a:pt x="3182416" y="45085"/>
                  </a:lnTo>
                  <a:lnTo>
                    <a:pt x="3183305" y="42672"/>
                  </a:lnTo>
                  <a:lnTo>
                    <a:pt x="3184194" y="40513"/>
                  </a:lnTo>
                  <a:lnTo>
                    <a:pt x="3185210" y="38353"/>
                  </a:lnTo>
                  <a:lnTo>
                    <a:pt x="3185718" y="35941"/>
                  </a:lnTo>
                  <a:lnTo>
                    <a:pt x="3186353" y="33527"/>
                  </a:lnTo>
                  <a:lnTo>
                    <a:pt x="3186988" y="31115"/>
                  </a:lnTo>
                  <a:lnTo>
                    <a:pt x="3187242" y="28575"/>
                  </a:lnTo>
                  <a:lnTo>
                    <a:pt x="3187623" y="25907"/>
                  </a:lnTo>
                  <a:lnTo>
                    <a:pt x="3187877" y="23495"/>
                  </a:lnTo>
                  <a:lnTo>
                    <a:pt x="3187877" y="20700"/>
                  </a:lnTo>
                  <a:lnTo>
                    <a:pt x="3188258" y="18288"/>
                  </a:lnTo>
                  <a:lnTo>
                    <a:pt x="3188258" y="15494"/>
                  </a:lnTo>
                  <a:lnTo>
                    <a:pt x="3187877" y="13080"/>
                  </a:lnTo>
                  <a:lnTo>
                    <a:pt x="3187877" y="10287"/>
                  </a:lnTo>
                  <a:lnTo>
                    <a:pt x="3187623" y="7874"/>
                  </a:lnTo>
                  <a:lnTo>
                    <a:pt x="3187242" y="5206"/>
                  </a:lnTo>
                  <a:lnTo>
                    <a:pt x="3186988" y="2667"/>
                  </a:lnTo>
                  <a:lnTo>
                    <a:pt x="3186353" y="253"/>
                  </a:lnTo>
                  <a:lnTo>
                    <a:pt x="3218738" y="253"/>
                  </a:lnTo>
                </a:path>
                <a:path w="6883400" h="10017125">
                  <a:moveTo>
                    <a:pt x="3093770" y="85344"/>
                  </a:moveTo>
                  <a:lnTo>
                    <a:pt x="3218738" y="85344"/>
                  </a:lnTo>
                </a:path>
                <a:path w="6883400" h="10017125">
                  <a:moveTo>
                    <a:pt x="3218738" y="253"/>
                  </a:moveTo>
                  <a:lnTo>
                    <a:pt x="3252266" y="253"/>
                  </a:lnTo>
                  <a:lnTo>
                    <a:pt x="3251631" y="2413"/>
                  </a:lnTo>
                  <a:lnTo>
                    <a:pt x="3250996" y="5206"/>
                  </a:lnTo>
                  <a:lnTo>
                    <a:pt x="3250361" y="7620"/>
                  </a:lnTo>
                  <a:lnTo>
                    <a:pt x="3250107" y="10032"/>
                  </a:lnTo>
                  <a:lnTo>
                    <a:pt x="3249726" y="12826"/>
                  </a:lnTo>
                  <a:lnTo>
                    <a:pt x="3249726" y="15240"/>
                  </a:lnTo>
                  <a:lnTo>
                    <a:pt x="3249472" y="17906"/>
                  </a:lnTo>
                  <a:lnTo>
                    <a:pt x="3249472" y="20447"/>
                  </a:lnTo>
                  <a:lnTo>
                    <a:pt x="3249726" y="23114"/>
                  </a:lnTo>
                  <a:lnTo>
                    <a:pt x="3249726" y="25526"/>
                  </a:lnTo>
                  <a:lnTo>
                    <a:pt x="3250107" y="28321"/>
                  </a:lnTo>
                  <a:lnTo>
                    <a:pt x="3250742" y="30733"/>
                  </a:lnTo>
                  <a:lnTo>
                    <a:pt x="3251250" y="33147"/>
                  </a:lnTo>
                  <a:lnTo>
                    <a:pt x="3251885" y="35687"/>
                  </a:lnTo>
                  <a:lnTo>
                    <a:pt x="3259251" y="50926"/>
                  </a:lnTo>
                  <a:lnTo>
                    <a:pt x="3260394" y="52704"/>
                  </a:lnTo>
                  <a:lnTo>
                    <a:pt x="3262299" y="54482"/>
                  </a:lnTo>
                  <a:lnTo>
                    <a:pt x="3263823" y="56006"/>
                  </a:lnTo>
                  <a:lnTo>
                    <a:pt x="3265601" y="57530"/>
                  </a:lnTo>
                  <a:lnTo>
                    <a:pt x="3267506" y="58800"/>
                  </a:lnTo>
                  <a:lnTo>
                    <a:pt x="3269538" y="60071"/>
                  </a:lnTo>
                  <a:lnTo>
                    <a:pt x="3271697" y="60960"/>
                  </a:lnTo>
                  <a:lnTo>
                    <a:pt x="3273856" y="61595"/>
                  </a:lnTo>
                  <a:lnTo>
                    <a:pt x="3276269" y="62483"/>
                  </a:lnTo>
                  <a:lnTo>
                    <a:pt x="3278682" y="62738"/>
                  </a:lnTo>
                  <a:lnTo>
                    <a:pt x="3281222" y="63119"/>
                  </a:lnTo>
                  <a:lnTo>
                    <a:pt x="3283889" y="62738"/>
                  </a:lnTo>
                  <a:lnTo>
                    <a:pt x="3286302" y="62102"/>
                  </a:lnTo>
                  <a:lnTo>
                    <a:pt x="3288842" y="61595"/>
                  </a:lnTo>
                  <a:lnTo>
                    <a:pt x="3291255" y="60578"/>
                  </a:lnTo>
                  <a:lnTo>
                    <a:pt x="3293414" y="59690"/>
                  </a:lnTo>
                  <a:lnTo>
                    <a:pt x="3295446" y="58547"/>
                  </a:lnTo>
                  <a:lnTo>
                    <a:pt x="3297351" y="57276"/>
                  </a:lnTo>
                  <a:lnTo>
                    <a:pt x="3299129" y="56006"/>
                  </a:lnTo>
                  <a:lnTo>
                    <a:pt x="3300653" y="54228"/>
                  </a:lnTo>
                  <a:lnTo>
                    <a:pt x="3302558" y="52704"/>
                  </a:lnTo>
                  <a:lnTo>
                    <a:pt x="3303701" y="50926"/>
                  </a:lnTo>
                  <a:lnTo>
                    <a:pt x="3305225" y="49022"/>
                  </a:lnTo>
                  <a:lnTo>
                    <a:pt x="3306495" y="46863"/>
                  </a:lnTo>
                  <a:lnTo>
                    <a:pt x="3307384" y="45085"/>
                  </a:lnTo>
                  <a:lnTo>
                    <a:pt x="3308273" y="42672"/>
                  </a:lnTo>
                  <a:lnTo>
                    <a:pt x="3309162" y="40513"/>
                  </a:lnTo>
                  <a:lnTo>
                    <a:pt x="3310178" y="38353"/>
                  </a:lnTo>
                  <a:lnTo>
                    <a:pt x="3310686" y="35941"/>
                  </a:lnTo>
                  <a:lnTo>
                    <a:pt x="3311321" y="33527"/>
                  </a:lnTo>
                  <a:lnTo>
                    <a:pt x="3311956" y="31115"/>
                  </a:lnTo>
                  <a:lnTo>
                    <a:pt x="3312210" y="28575"/>
                  </a:lnTo>
                  <a:lnTo>
                    <a:pt x="3312591" y="25907"/>
                  </a:lnTo>
                  <a:lnTo>
                    <a:pt x="3312845" y="23495"/>
                  </a:lnTo>
                  <a:lnTo>
                    <a:pt x="3312845" y="20700"/>
                  </a:lnTo>
                  <a:lnTo>
                    <a:pt x="3313226" y="18288"/>
                  </a:lnTo>
                  <a:lnTo>
                    <a:pt x="3313226" y="15494"/>
                  </a:lnTo>
                  <a:lnTo>
                    <a:pt x="3312845" y="13080"/>
                  </a:lnTo>
                  <a:lnTo>
                    <a:pt x="3312845" y="10287"/>
                  </a:lnTo>
                  <a:lnTo>
                    <a:pt x="3312591" y="7874"/>
                  </a:lnTo>
                  <a:lnTo>
                    <a:pt x="3312210" y="5206"/>
                  </a:lnTo>
                  <a:lnTo>
                    <a:pt x="3311956" y="2667"/>
                  </a:lnTo>
                  <a:lnTo>
                    <a:pt x="3311702" y="253"/>
                  </a:lnTo>
                  <a:lnTo>
                    <a:pt x="3343960" y="253"/>
                  </a:lnTo>
                </a:path>
                <a:path w="6883400" h="10017125">
                  <a:moveTo>
                    <a:pt x="3218738" y="85344"/>
                  </a:moveTo>
                  <a:lnTo>
                    <a:pt x="3343960" y="85344"/>
                  </a:lnTo>
                </a:path>
                <a:path w="6883400" h="10017125">
                  <a:moveTo>
                    <a:pt x="3343960" y="253"/>
                  </a:moveTo>
                  <a:lnTo>
                    <a:pt x="3377234" y="253"/>
                  </a:lnTo>
                  <a:lnTo>
                    <a:pt x="3376599" y="2413"/>
                  </a:lnTo>
                  <a:lnTo>
                    <a:pt x="3375964" y="5206"/>
                  </a:lnTo>
                  <a:lnTo>
                    <a:pt x="3375710" y="7620"/>
                  </a:lnTo>
                  <a:lnTo>
                    <a:pt x="3375075" y="10032"/>
                  </a:lnTo>
                  <a:lnTo>
                    <a:pt x="3374694" y="12826"/>
                  </a:lnTo>
                  <a:lnTo>
                    <a:pt x="3374694" y="25526"/>
                  </a:lnTo>
                  <a:lnTo>
                    <a:pt x="3375329" y="28321"/>
                  </a:lnTo>
                  <a:lnTo>
                    <a:pt x="3384219" y="50926"/>
                  </a:lnTo>
                  <a:lnTo>
                    <a:pt x="3385362" y="52704"/>
                  </a:lnTo>
                  <a:lnTo>
                    <a:pt x="3387267" y="54482"/>
                  </a:lnTo>
                  <a:lnTo>
                    <a:pt x="3388791" y="56006"/>
                  </a:lnTo>
                  <a:lnTo>
                    <a:pt x="3390569" y="57530"/>
                  </a:lnTo>
                  <a:lnTo>
                    <a:pt x="3392728" y="58800"/>
                  </a:lnTo>
                  <a:lnTo>
                    <a:pt x="3394506" y="60071"/>
                  </a:lnTo>
                  <a:lnTo>
                    <a:pt x="3396665" y="60960"/>
                  </a:lnTo>
                  <a:lnTo>
                    <a:pt x="3398824" y="61595"/>
                  </a:lnTo>
                  <a:lnTo>
                    <a:pt x="3401237" y="62483"/>
                  </a:lnTo>
                  <a:lnTo>
                    <a:pt x="3403650" y="62738"/>
                  </a:lnTo>
                  <a:lnTo>
                    <a:pt x="3406190" y="63119"/>
                  </a:lnTo>
                  <a:lnTo>
                    <a:pt x="3408857" y="62738"/>
                  </a:lnTo>
                  <a:lnTo>
                    <a:pt x="3411651" y="62102"/>
                  </a:lnTo>
                  <a:lnTo>
                    <a:pt x="3414064" y="61595"/>
                  </a:lnTo>
                  <a:lnTo>
                    <a:pt x="3416223" y="60578"/>
                  </a:lnTo>
                  <a:lnTo>
                    <a:pt x="3418382" y="59690"/>
                  </a:lnTo>
                  <a:lnTo>
                    <a:pt x="3431463" y="46863"/>
                  </a:lnTo>
                  <a:lnTo>
                    <a:pt x="3432606" y="45085"/>
                  </a:lnTo>
                  <a:lnTo>
                    <a:pt x="3433622" y="42672"/>
                  </a:lnTo>
                  <a:lnTo>
                    <a:pt x="3434511" y="40513"/>
                  </a:lnTo>
                  <a:lnTo>
                    <a:pt x="3435146" y="38353"/>
                  </a:lnTo>
                  <a:lnTo>
                    <a:pt x="3436035" y="35941"/>
                  </a:lnTo>
                  <a:lnTo>
                    <a:pt x="3436289" y="33527"/>
                  </a:lnTo>
                  <a:lnTo>
                    <a:pt x="3436924" y="31115"/>
                  </a:lnTo>
                  <a:lnTo>
                    <a:pt x="3437559" y="28575"/>
                  </a:lnTo>
                  <a:lnTo>
                    <a:pt x="3437559" y="25907"/>
                  </a:lnTo>
                  <a:lnTo>
                    <a:pt x="3437813" y="23495"/>
                  </a:lnTo>
                  <a:lnTo>
                    <a:pt x="3438194" y="20700"/>
                  </a:lnTo>
                  <a:lnTo>
                    <a:pt x="3438194" y="18288"/>
                  </a:lnTo>
                  <a:lnTo>
                    <a:pt x="3438194" y="15494"/>
                  </a:lnTo>
                  <a:lnTo>
                    <a:pt x="3438194" y="13080"/>
                  </a:lnTo>
                  <a:lnTo>
                    <a:pt x="3437813" y="10287"/>
                  </a:lnTo>
                  <a:lnTo>
                    <a:pt x="3437559" y="7874"/>
                  </a:lnTo>
                  <a:lnTo>
                    <a:pt x="3437178" y="5206"/>
                  </a:lnTo>
                  <a:lnTo>
                    <a:pt x="3436924" y="2667"/>
                  </a:lnTo>
                  <a:lnTo>
                    <a:pt x="3436670" y="253"/>
                  </a:lnTo>
                  <a:lnTo>
                    <a:pt x="3468928" y="253"/>
                  </a:lnTo>
                </a:path>
                <a:path w="6883400" h="10017125">
                  <a:moveTo>
                    <a:pt x="3343960" y="85344"/>
                  </a:moveTo>
                  <a:lnTo>
                    <a:pt x="3468928" y="85344"/>
                  </a:lnTo>
                </a:path>
                <a:path w="6883400" h="10017125">
                  <a:moveTo>
                    <a:pt x="3468928" y="253"/>
                  </a:moveTo>
                  <a:lnTo>
                    <a:pt x="3502456" y="253"/>
                  </a:lnTo>
                  <a:lnTo>
                    <a:pt x="3501567" y="2413"/>
                  </a:lnTo>
                  <a:lnTo>
                    <a:pt x="3500932" y="5206"/>
                  </a:lnTo>
                  <a:lnTo>
                    <a:pt x="3500678" y="7620"/>
                  </a:lnTo>
                  <a:lnTo>
                    <a:pt x="3500043" y="10032"/>
                  </a:lnTo>
                  <a:lnTo>
                    <a:pt x="3500043" y="12826"/>
                  </a:lnTo>
                  <a:lnTo>
                    <a:pt x="3499662" y="15240"/>
                  </a:lnTo>
                  <a:lnTo>
                    <a:pt x="3499662" y="17906"/>
                  </a:lnTo>
                  <a:lnTo>
                    <a:pt x="3499662" y="20447"/>
                  </a:lnTo>
                  <a:lnTo>
                    <a:pt x="3499662" y="23114"/>
                  </a:lnTo>
                  <a:lnTo>
                    <a:pt x="3500043" y="25526"/>
                  </a:lnTo>
                  <a:lnTo>
                    <a:pt x="3500297" y="28321"/>
                  </a:lnTo>
                  <a:lnTo>
                    <a:pt x="3510711" y="52704"/>
                  </a:lnTo>
                  <a:lnTo>
                    <a:pt x="3512235" y="54482"/>
                  </a:lnTo>
                  <a:lnTo>
                    <a:pt x="3513759" y="56006"/>
                  </a:lnTo>
                  <a:lnTo>
                    <a:pt x="3515537" y="57530"/>
                  </a:lnTo>
                  <a:lnTo>
                    <a:pt x="3517696" y="58800"/>
                  </a:lnTo>
                  <a:lnTo>
                    <a:pt x="3519474" y="60071"/>
                  </a:lnTo>
                  <a:lnTo>
                    <a:pt x="3521633" y="60960"/>
                  </a:lnTo>
                  <a:lnTo>
                    <a:pt x="3524046" y="61595"/>
                  </a:lnTo>
                  <a:lnTo>
                    <a:pt x="3526205" y="62483"/>
                  </a:lnTo>
                  <a:lnTo>
                    <a:pt x="3528618" y="62738"/>
                  </a:lnTo>
                  <a:lnTo>
                    <a:pt x="3531412" y="63119"/>
                  </a:lnTo>
                  <a:lnTo>
                    <a:pt x="3533825" y="62738"/>
                  </a:lnTo>
                  <a:lnTo>
                    <a:pt x="3536619" y="62102"/>
                  </a:lnTo>
                  <a:lnTo>
                    <a:pt x="3539032" y="61595"/>
                  </a:lnTo>
                  <a:lnTo>
                    <a:pt x="3541191" y="60578"/>
                  </a:lnTo>
                  <a:lnTo>
                    <a:pt x="3543604" y="59690"/>
                  </a:lnTo>
                  <a:lnTo>
                    <a:pt x="3545382" y="58547"/>
                  </a:lnTo>
                  <a:lnTo>
                    <a:pt x="3547287" y="57276"/>
                  </a:lnTo>
                  <a:lnTo>
                    <a:pt x="3549446" y="56006"/>
                  </a:lnTo>
                  <a:lnTo>
                    <a:pt x="3550970" y="54228"/>
                  </a:lnTo>
                  <a:lnTo>
                    <a:pt x="3552494" y="52704"/>
                  </a:lnTo>
                  <a:lnTo>
                    <a:pt x="3554018" y="50926"/>
                  </a:lnTo>
                  <a:lnTo>
                    <a:pt x="3555161" y="49022"/>
                  </a:lnTo>
                  <a:lnTo>
                    <a:pt x="3556431" y="46863"/>
                  </a:lnTo>
                  <a:lnTo>
                    <a:pt x="3557574" y="45085"/>
                  </a:lnTo>
                  <a:lnTo>
                    <a:pt x="3558590" y="42672"/>
                  </a:lnTo>
                  <a:lnTo>
                    <a:pt x="3559479" y="40513"/>
                  </a:lnTo>
                  <a:lnTo>
                    <a:pt x="3560114" y="38353"/>
                  </a:lnTo>
                  <a:lnTo>
                    <a:pt x="3561003" y="35941"/>
                  </a:lnTo>
                  <a:lnTo>
                    <a:pt x="3561638" y="33527"/>
                  </a:lnTo>
                  <a:lnTo>
                    <a:pt x="3561892" y="31115"/>
                  </a:lnTo>
                  <a:lnTo>
                    <a:pt x="3562527" y="28575"/>
                  </a:lnTo>
                  <a:lnTo>
                    <a:pt x="3562781" y="25907"/>
                  </a:lnTo>
                  <a:lnTo>
                    <a:pt x="3562781" y="23495"/>
                  </a:lnTo>
                  <a:lnTo>
                    <a:pt x="3563162" y="20700"/>
                  </a:lnTo>
                  <a:lnTo>
                    <a:pt x="3563162" y="18288"/>
                  </a:lnTo>
                  <a:lnTo>
                    <a:pt x="3563162" y="15494"/>
                  </a:lnTo>
                  <a:lnTo>
                    <a:pt x="3563162" y="13080"/>
                  </a:lnTo>
                  <a:lnTo>
                    <a:pt x="3562781" y="10287"/>
                  </a:lnTo>
                  <a:lnTo>
                    <a:pt x="3562781" y="7874"/>
                  </a:lnTo>
                  <a:lnTo>
                    <a:pt x="3562146" y="5206"/>
                  </a:lnTo>
                  <a:lnTo>
                    <a:pt x="3561892" y="2667"/>
                  </a:lnTo>
                  <a:lnTo>
                    <a:pt x="3561638" y="253"/>
                  </a:lnTo>
                  <a:lnTo>
                    <a:pt x="3593896" y="253"/>
                  </a:lnTo>
                </a:path>
                <a:path w="6883400" h="10017125">
                  <a:moveTo>
                    <a:pt x="3468928" y="85344"/>
                  </a:moveTo>
                  <a:lnTo>
                    <a:pt x="3593896" y="85344"/>
                  </a:lnTo>
                </a:path>
                <a:path w="6883400" h="10017125">
                  <a:moveTo>
                    <a:pt x="3593896" y="253"/>
                  </a:moveTo>
                  <a:lnTo>
                    <a:pt x="3627424" y="253"/>
                  </a:lnTo>
                  <a:lnTo>
                    <a:pt x="3626789" y="2413"/>
                  </a:lnTo>
                  <a:lnTo>
                    <a:pt x="3625900" y="5206"/>
                  </a:lnTo>
                  <a:lnTo>
                    <a:pt x="3625646" y="7620"/>
                  </a:lnTo>
                  <a:lnTo>
                    <a:pt x="3625265" y="10032"/>
                  </a:lnTo>
                  <a:lnTo>
                    <a:pt x="3625011" y="12826"/>
                  </a:lnTo>
                  <a:lnTo>
                    <a:pt x="3624630" y="15240"/>
                  </a:lnTo>
                  <a:lnTo>
                    <a:pt x="3624630" y="17906"/>
                  </a:lnTo>
                  <a:lnTo>
                    <a:pt x="3624630" y="20447"/>
                  </a:lnTo>
                  <a:lnTo>
                    <a:pt x="3624630" y="23114"/>
                  </a:lnTo>
                  <a:lnTo>
                    <a:pt x="3625011" y="25526"/>
                  </a:lnTo>
                  <a:lnTo>
                    <a:pt x="3625265" y="28321"/>
                  </a:lnTo>
                  <a:lnTo>
                    <a:pt x="3635679" y="52704"/>
                  </a:lnTo>
                  <a:lnTo>
                    <a:pt x="3637203" y="54482"/>
                  </a:lnTo>
                  <a:lnTo>
                    <a:pt x="3638981" y="56006"/>
                  </a:lnTo>
                  <a:lnTo>
                    <a:pt x="3640505" y="57530"/>
                  </a:lnTo>
                  <a:lnTo>
                    <a:pt x="3642664" y="58800"/>
                  </a:lnTo>
                  <a:lnTo>
                    <a:pt x="3644442" y="60071"/>
                  </a:lnTo>
                  <a:lnTo>
                    <a:pt x="3646601" y="60960"/>
                  </a:lnTo>
                  <a:lnTo>
                    <a:pt x="3649014" y="61595"/>
                  </a:lnTo>
                  <a:lnTo>
                    <a:pt x="3651173" y="62483"/>
                  </a:lnTo>
                  <a:lnTo>
                    <a:pt x="3653586" y="62738"/>
                  </a:lnTo>
                  <a:lnTo>
                    <a:pt x="3656380" y="63119"/>
                  </a:lnTo>
                  <a:lnTo>
                    <a:pt x="3659174" y="62738"/>
                  </a:lnTo>
                  <a:lnTo>
                    <a:pt x="3661587" y="62102"/>
                  </a:lnTo>
                  <a:lnTo>
                    <a:pt x="3664000" y="61595"/>
                  </a:lnTo>
                  <a:lnTo>
                    <a:pt x="3666413" y="60578"/>
                  </a:lnTo>
                  <a:lnTo>
                    <a:pt x="3668572" y="59690"/>
                  </a:lnTo>
                  <a:lnTo>
                    <a:pt x="3670350" y="58547"/>
                  </a:lnTo>
                  <a:lnTo>
                    <a:pt x="3672509" y="57276"/>
                  </a:lnTo>
                  <a:lnTo>
                    <a:pt x="3674414" y="56006"/>
                  </a:lnTo>
                  <a:lnTo>
                    <a:pt x="3675938" y="54228"/>
                  </a:lnTo>
                  <a:lnTo>
                    <a:pt x="3677462" y="52704"/>
                  </a:lnTo>
                  <a:lnTo>
                    <a:pt x="3678986" y="50926"/>
                  </a:lnTo>
                  <a:lnTo>
                    <a:pt x="3680129" y="49022"/>
                  </a:lnTo>
                  <a:lnTo>
                    <a:pt x="3681399" y="46863"/>
                  </a:lnTo>
                  <a:lnTo>
                    <a:pt x="3682542" y="45085"/>
                  </a:lnTo>
                  <a:lnTo>
                    <a:pt x="3683558" y="42672"/>
                  </a:lnTo>
                  <a:lnTo>
                    <a:pt x="3684447" y="40513"/>
                  </a:lnTo>
                  <a:lnTo>
                    <a:pt x="3685082" y="38353"/>
                  </a:lnTo>
                  <a:lnTo>
                    <a:pt x="3685971" y="35941"/>
                  </a:lnTo>
                  <a:lnTo>
                    <a:pt x="3686606" y="33527"/>
                  </a:lnTo>
                  <a:lnTo>
                    <a:pt x="3686860" y="31115"/>
                  </a:lnTo>
                  <a:lnTo>
                    <a:pt x="3687495" y="28575"/>
                  </a:lnTo>
                  <a:lnTo>
                    <a:pt x="3687749" y="25907"/>
                  </a:lnTo>
                  <a:lnTo>
                    <a:pt x="3687749" y="23495"/>
                  </a:lnTo>
                  <a:lnTo>
                    <a:pt x="3688130" y="20700"/>
                  </a:lnTo>
                  <a:lnTo>
                    <a:pt x="3688130" y="18288"/>
                  </a:lnTo>
                  <a:lnTo>
                    <a:pt x="3688130" y="15494"/>
                  </a:lnTo>
                  <a:lnTo>
                    <a:pt x="3688130" y="13080"/>
                  </a:lnTo>
                  <a:lnTo>
                    <a:pt x="3687749" y="10287"/>
                  </a:lnTo>
                  <a:lnTo>
                    <a:pt x="3687749" y="7874"/>
                  </a:lnTo>
                  <a:lnTo>
                    <a:pt x="3687495" y="5206"/>
                  </a:lnTo>
                  <a:lnTo>
                    <a:pt x="3687114" y="2667"/>
                  </a:lnTo>
                  <a:lnTo>
                    <a:pt x="3686606" y="253"/>
                  </a:lnTo>
                  <a:lnTo>
                    <a:pt x="3718864" y="253"/>
                  </a:lnTo>
                </a:path>
                <a:path w="6883400" h="10017125">
                  <a:moveTo>
                    <a:pt x="3593896" y="85344"/>
                  </a:moveTo>
                  <a:lnTo>
                    <a:pt x="3718864" y="85344"/>
                  </a:lnTo>
                </a:path>
                <a:path w="6883400" h="10017125">
                  <a:moveTo>
                    <a:pt x="3718864" y="253"/>
                  </a:moveTo>
                  <a:lnTo>
                    <a:pt x="3752392" y="253"/>
                  </a:lnTo>
                  <a:lnTo>
                    <a:pt x="3751757" y="2413"/>
                  </a:lnTo>
                  <a:lnTo>
                    <a:pt x="3751122" y="5206"/>
                  </a:lnTo>
                  <a:lnTo>
                    <a:pt x="3750614" y="7620"/>
                  </a:lnTo>
                  <a:lnTo>
                    <a:pt x="3750233" y="10032"/>
                  </a:lnTo>
                  <a:lnTo>
                    <a:pt x="3749979" y="12826"/>
                  </a:lnTo>
                  <a:lnTo>
                    <a:pt x="3749598" y="15240"/>
                  </a:lnTo>
                  <a:lnTo>
                    <a:pt x="3749598" y="17906"/>
                  </a:lnTo>
                  <a:lnTo>
                    <a:pt x="3749598" y="20447"/>
                  </a:lnTo>
                  <a:lnTo>
                    <a:pt x="3749598" y="23114"/>
                  </a:lnTo>
                  <a:lnTo>
                    <a:pt x="3749979" y="25526"/>
                  </a:lnTo>
                  <a:lnTo>
                    <a:pt x="3760647" y="52704"/>
                  </a:lnTo>
                  <a:lnTo>
                    <a:pt x="3762171" y="54482"/>
                  </a:lnTo>
                  <a:lnTo>
                    <a:pt x="3773982" y="61595"/>
                  </a:lnTo>
                  <a:lnTo>
                    <a:pt x="3776141" y="62483"/>
                  </a:lnTo>
                  <a:lnTo>
                    <a:pt x="3778935" y="62738"/>
                  </a:lnTo>
                  <a:lnTo>
                    <a:pt x="3781348" y="63119"/>
                  </a:lnTo>
                  <a:lnTo>
                    <a:pt x="3784142" y="62738"/>
                  </a:lnTo>
                  <a:lnTo>
                    <a:pt x="3786555" y="62102"/>
                  </a:lnTo>
                  <a:lnTo>
                    <a:pt x="3788968" y="61595"/>
                  </a:lnTo>
                  <a:lnTo>
                    <a:pt x="3791381" y="60578"/>
                  </a:lnTo>
                  <a:lnTo>
                    <a:pt x="3793540" y="59690"/>
                  </a:lnTo>
                  <a:lnTo>
                    <a:pt x="3795699" y="58547"/>
                  </a:lnTo>
                  <a:lnTo>
                    <a:pt x="3797477" y="57276"/>
                  </a:lnTo>
                  <a:lnTo>
                    <a:pt x="3799382" y="56006"/>
                  </a:lnTo>
                  <a:lnTo>
                    <a:pt x="3800906" y="54228"/>
                  </a:lnTo>
                  <a:lnTo>
                    <a:pt x="3802430" y="52704"/>
                  </a:lnTo>
                  <a:lnTo>
                    <a:pt x="3803954" y="50926"/>
                  </a:lnTo>
                  <a:lnTo>
                    <a:pt x="3805097" y="49022"/>
                  </a:lnTo>
                  <a:lnTo>
                    <a:pt x="3806367" y="46863"/>
                  </a:lnTo>
                  <a:lnTo>
                    <a:pt x="3807510" y="45085"/>
                  </a:lnTo>
                  <a:lnTo>
                    <a:pt x="3811828" y="31115"/>
                  </a:lnTo>
                  <a:lnTo>
                    <a:pt x="3812463" y="28575"/>
                  </a:lnTo>
                  <a:lnTo>
                    <a:pt x="3812717" y="25907"/>
                  </a:lnTo>
                  <a:lnTo>
                    <a:pt x="3812717" y="23495"/>
                  </a:lnTo>
                  <a:lnTo>
                    <a:pt x="3813098" y="20700"/>
                  </a:lnTo>
                  <a:lnTo>
                    <a:pt x="3813098" y="18288"/>
                  </a:lnTo>
                  <a:lnTo>
                    <a:pt x="3813098" y="15494"/>
                  </a:lnTo>
                  <a:lnTo>
                    <a:pt x="3813098" y="13080"/>
                  </a:lnTo>
                  <a:lnTo>
                    <a:pt x="3812717" y="10287"/>
                  </a:lnTo>
                  <a:lnTo>
                    <a:pt x="3812717" y="7874"/>
                  </a:lnTo>
                  <a:lnTo>
                    <a:pt x="3812463" y="5206"/>
                  </a:lnTo>
                  <a:lnTo>
                    <a:pt x="3812082" y="2667"/>
                  </a:lnTo>
                  <a:lnTo>
                    <a:pt x="3811574" y="253"/>
                  </a:lnTo>
                  <a:lnTo>
                    <a:pt x="3843832" y="253"/>
                  </a:lnTo>
                </a:path>
                <a:path w="6883400" h="10017125">
                  <a:moveTo>
                    <a:pt x="3718864" y="85344"/>
                  </a:moveTo>
                  <a:lnTo>
                    <a:pt x="3843832" y="85344"/>
                  </a:lnTo>
                </a:path>
                <a:path w="6883400" h="10017125">
                  <a:moveTo>
                    <a:pt x="3843832" y="253"/>
                  </a:moveTo>
                  <a:lnTo>
                    <a:pt x="3878249" y="253"/>
                  </a:lnTo>
                  <a:lnTo>
                    <a:pt x="3877614" y="2413"/>
                  </a:lnTo>
                  <a:lnTo>
                    <a:pt x="3876725" y="5206"/>
                  </a:lnTo>
                  <a:lnTo>
                    <a:pt x="3876471" y="7620"/>
                  </a:lnTo>
                  <a:lnTo>
                    <a:pt x="3875836" y="10032"/>
                  </a:lnTo>
                  <a:lnTo>
                    <a:pt x="3875836" y="12826"/>
                  </a:lnTo>
                  <a:lnTo>
                    <a:pt x="3875582" y="15240"/>
                  </a:lnTo>
                  <a:lnTo>
                    <a:pt x="3875582" y="17906"/>
                  </a:lnTo>
                  <a:lnTo>
                    <a:pt x="3875582" y="20447"/>
                  </a:lnTo>
                  <a:lnTo>
                    <a:pt x="3875582" y="23114"/>
                  </a:lnTo>
                  <a:lnTo>
                    <a:pt x="3875836" y="25526"/>
                  </a:lnTo>
                  <a:lnTo>
                    <a:pt x="3876090" y="28321"/>
                  </a:lnTo>
                  <a:lnTo>
                    <a:pt x="3876471" y="30733"/>
                  </a:lnTo>
                  <a:lnTo>
                    <a:pt x="3877106" y="33147"/>
                  </a:lnTo>
                  <a:lnTo>
                    <a:pt x="3877614" y="35687"/>
                  </a:lnTo>
                  <a:lnTo>
                    <a:pt x="3885234" y="50926"/>
                  </a:lnTo>
                  <a:lnTo>
                    <a:pt x="3886504" y="52704"/>
                  </a:lnTo>
                  <a:lnTo>
                    <a:pt x="3888282" y="54482"/>
                  </a:lnTo>
                  <a:lnTo>
                    <a:pt x="3889806" y="56006"/>
                  </a:lnTo>
                  <a:lnTo>
                    <a:pt x="3891711" y="57530"/>
                  </a:lnTo>
                  <a:lnTo>
                    <a:pt x="3893870" y="58800"/>
                  </a:lnTo>
                  <a:lnTo>
                    <a:pt x="3895902" y="60071"/>
                  </a:lnTo>
                  <a:lnTo>
                    <a:pt x="3898061" y="60960"/>
                  </a:lnTo>
                  <a:lnTo>
                    <a:pt x="3900220" y="61595"/>
                  </a:lnTo>
                  <a:lnTo>
                    <a:pt x="3902633" y="62483"/>
                  </a:lnTo>
                  <a:lnTo>
                    <a:pt x="3905427" y="62738"/>
                  </a:lnTo>
                  <a:lnTo>
                    <a:pt x="3907840" y="63119"/>
                  </a:lnTo>
                  <a:lnTo>
                    <a:pt x="3910634" y="62738"/>
                  </a:lnTo>
                  <a:lnTo>
                    <a:pt x="3913301" y="62102"/>
                  </a:lnTo>
                  <a:lnTo>
                    <a:pt x="3924350" y="57276"/>
                  </a:lnTo>
                  <a:lnTo>
                    <a:pt x="3926382" y="56006"/>
                  </a:lnTo>
                  <a:lnTo>
                    <a:pt x="3927906" y="54228"/>
                  </a:lnTo>
                  <a:lnTo>
                    <a:pt x="3929430" y="52704"/>
                  </a:lnTo>
                  <a:lnTo>
                    <a:pt x="3930954" y="50926"/>
                  </a:lnTo>
                  <a:lnTo>
                    <a:pt x="3932224" y="49022"/>
                  </a:lnTo>
                  <a:lnTo>
                    <a:pt x="3933494" y="46863"/>
                  </a:lnTo>
                  <a:lnTo>
                    <a:pt x="3934637" y="45085"/>
                  </a:lnTo>
                  <a:lnTo>
                    <a:pt x="3935526" y="42672"/>
                  </a:lnTo>
                  <a:lnTo>
                    <a:pt x="3936796" y="40513"/>
                  </a:lnTo>
                  <a:lnTo>
                    <a:pt x="3937431" y="38353"/>
                  </a:lnTo>
                  <a:lnTo>
                    <a:pt x="3938320" y="35941"/>
                  </a:lnTo>
                  <a:lnTo>
                    <a:pt x="3938574" y="33527"/>
                  </a:lnTo>
                  <a:lnTo>
                    <a:pt x="3939209" y="31115"/>
                  </a:lnTo>
                  <a:lnTo>
                    <a:pt x="3939844" y="28575"/>
                  </a:lnTo>
                  <a:lnTo>
                    <a:pt x="3940098" y="25907"/>
                  </a:lnTo>
                  <a:lnTo>
                    <a:pt x="3940098" y="23495"/>
                  </a:lnTo>
                  <a:lnTo>
                    <a:pt x="3940479" y="20700"/>
                  </a:lnTo>
                  <a:lnTo>
                    <a:pt x="3940479" y="18288"/>
                  </a:lnTo>
                  <a:lnTo>
                    <a:pt x="3940479" y="15494"/>
                  </a:lnTo>
                  <a:lnTo>
                    <a:pt x="3940479" y="13080"/>
                  </a:lnTo>
                  <a:lnTo>
                    <a:pt x="3940098" y="10287"/>
                  </a:lnTo>
                  <a:lnTo>
                    <a:pt x="3940098" y="7874"/>
                  </a:lnTo>
                  <a:lnTo>
                    <a:pt x="3939590" y="5206"/>
                  </a:lnTo>
                  <a:lnTo>
                    <a:pt x="3939209" y="2667"/>
                  </a:lnTo>
                  <a:lnTo>
                    <a:pt x="3938955" y="253"/>
                  </a:lnTo>
                  <a:lnTo>
                    <a:pt x="3971848" y="253"/>
                  </a:lnTo>
                </a:path>
                <a:path w="6883400" h="10017125">
                  <a:moveTo>
                    <a:pt x="3843832" y="85344"/>
                  </a:moveTo>
                  <a:lnTo>
                    <a:pt x="3971848" y="85344"/>
                  </a:lnTo>
                </a:path>
                <a:path w="6883400" h="10017125">
                  <a:moveTo>
                    <a:pt x="3971848" y="253"/>
                  </a:moveTo>
                  <a:lnTo>
                    <a:pt x="4006265" y="253"/>
                  </a:lnTo>
                  <a:lnTo>
                    <a:pt x="4005630" y="2413"/>
                  </a:lnTo>
                  <a:lnTo>
                    <a:pt x="4004741" y="5206"/>
                  </a:lnTo>
                  <a:lnTo>
                    <a:pt x="4004487" y="7620"/>
                  </a:lnTo>
                  <a:lnTo>
                    <a:pt x="4004106" y="10032"/>
                  </a:lnTo>
                  <a:lnTo>
                    <a:pt x="4003852" y="12826"/>
                  </a:lnTo>
                  <a:lnTo>
                    <a:pt x="4003598" y="15240"/>
                  </a:lnTo>
                  <a:lnTo>
                    <a:pt x="4003598" y="17906"/>
                  </a:lnTo>
                  <a:lnTo>
                    <a:pt x="4003598" y="20447"/>
                  </a:lnTo>
                  <a:lnTo>
                    <a:pt x="4003598" y="23114"/>
                  </a:lnTo>
                  <a:lnTo>
                    <a:pt x="4003852" y="25526"/>
                  </a:lnTo>
                  <a:lnTo>
                    <a:pt x="4004106" y="28321"/>
                  </a:lnTo>
                  <a:lnTo>
                    <a:pt x="4004487" y="30733"/>
                  </a:lnTo>
                  <a:lnTo>
                    <a:pt x="4005122" y="33147"/>
                  </a:lnTo>
                  <a:lnTo>
                    <a:pt x="4005630" y="35687"/>
                  </a:lnTo>
                  <a:lnTo>
                    <a:pt x="4014774" y="52704"/>
                  </a:lnTo>
                  <a:lnTo>
                    <a:pt x="4016298" y="54482"/>
                  </a:lnTo>
                  <a:lnTo>
                    <a:pt x="4018203" y="56006"/>
                  </a:lnTo>
                  <a:lnTo>
                    <a:pt x="4019981" y="57530"/>
                  </a:lnTo>
                  <a:lnTo>
                    <a:pt x="4021886" y="58800"/>
                  </a:lnTo>
                  <a:lnTo>
                    <a:pt x="4023918" y="60071"/>
                  </a:lnTo>
                  <a:lnTo>
                    <a:pt x="4026077" y="60960"/>
                  </a:lnTo>
                  <a:lnTo>
                    <a:pt x="4028490" y="61595"/>
                  </a:lnTo>
                  <a:lnTo>
                    <a:pt x="4030649" y="62483"/>
                  </a:lnTo>
                  <a:lnTo>
                    <a:pt x="4033443" y="62738"/>
                  </a:lnTo>
                  <a:lnTo>
                    <a:pt x="4035856" y="63119"/>
                  </a:lnTo>
                  <a:lnTo>
                    <a:pt x="4038650" y="62738"/>
                  </a:lnTo>
                  <a:lnTo>
                    <a:pt x="4041317" y="62102"/>
                  </a:lnTo>
                  <a:lnTo>
                    <a:pt x="4043730" y="61595"/>
                  </a:lnTo>
                  <a:lnTo>
                    <a:pt x="4046270" y="60578"/>
                  </a:lnTo>
                  <a:lnTo>
                    <a:pt x="4048302" y="59690"/>
                  </a:lnTo>
                  <a:lnTo>
                    <a:pt x="4050461" y="58547"/>
                  </a:lnTo>
                  <a:lnTo>
                    <a:pt x="4052366" y="57276"/>
                  </a:lnTo>
                  <a:lnTo>
                    <a:pt x="4054398" y="56006"/>
                  </a:lnTo>
                  <a:lnTo>
                    <a:pt x="4055922" y="54228"/>
                  </a:lnTo>
                  <a:lnTo>
                    <a:pt x="4057446" y="52704"/>
                  </a:lnTo>
                  <a:lnTo>
                    <a:pt x="4058970" y="50926"/>
                  </a:lnTo>
                  <a:lnTo>
                    <a:pt x="4060240" y="49022"/>
                  </a:lnTo>
                  <a:lnTo>
                    <a:pt x="4061764" y="46863"/>
                  </a:lnTo>
                  <a:lnTo>
                    <a:pt x="4062653" y="45085"/>
                  </a:lnTo>
                  <a:lnTo>
                    <a:pt x="4063923" y="42672"/>
                  </a:lnTo>
                  <a:lnTo>
                    <a:pt x="4064812" y="40513"/>
                  </a:lnTo>
                  <a:lnTo>
                    <a:pt x="4065447" y="38353"/>
                  </a:lnTo>
                  <a:lnTo>
                    <a:pt x="4066336" y="35941"/>
                  </a:lnTo>
                  <a:lnTo>
                    <a:pt x="4066971" y="33527"/>
                  </a:lnTo>
                  <a:lnTo>
                    <a:pt x="4067225" y="31115"/>
                  </a:lnTo>
                  <a:lnTo>
                    <a:pt x="4067860" y="28575"/>
                  </a:lnTo>
                  <a:lnTo>
                    <a:pt x="4068114" y="25907"/>
                  </a:lnTo>
                  <a:lnTo>
                    <a:pt x="4068114" y="23495"/>
                  </a:lnTo>
                  <a:lnTo>
                    <a:pt x="4068495" y="20700"/>
                  </a:lnTo>
                  <a:lnTo>
                    <a:pt x="4068495" y="18288"/>
                  </a:lnTo>
                  <a:lnTo>
                    <a:pt x="4068495" y="15494"/>
                  </a:lnTo>
                  <a:lnTo>
                    <a:pt x="4068495" y="13080"/>
                  </a:lnTo>
                  <a:lnTo>
                    <a:pt x="4068114" y="10287"/>
                  </a:lnTo>
                  <a:lnTo>
                    <a:pt x="4068114" y="7874"/>
                  </a:lnTo>
                  <a:lnTo>
                    <a:pt x="4067606" y="5206"/>
                  </a:lnTo>
                  <a:lnTo>
                    <a:pt x="4067225" y="2667"/>
                  </a:lnTo>
                  <a:lnTo>
                    <a:pt x="4066971" y="253"/>
                  </a:lnTo>
                  <a:lnTo>
                    <a:pt x="4100118" y="253"/>
                  </a:lnTo>
                </a:path>
                <a:path w="6883400" h="10017125">
                  <a:moveTo>
                    <a:pt x="3971848" y="85344"/>
                  </a:moveTo>
                  <a:lnTo>
                    <a:pt x="4100118" y="85344"/>
                  </a:lnTo>
                </a:path>
                <a:path w="6883400" h="10017125">
                  <a:moveTo>
                    <a:pt x="4100118" y="253"/>
                  </a:moveTo>
                  <a:lnTo>
                    <a:pt x="4134281" y="253"/>
                  </a:lnTo>
                  <a:lnTo>
                    <a:pt x="4133646" y="2413"/>
                  </a:lnTo>
                  <a:lnTo>
                    <a:pt x="4133138" y="5206"/>
                  </a:lnTo>
                  <a:lnTo>
                    <a:pt x="4132503" y="7620"/>
                  </a:lnTo>
                  <a:lnTo>
                    <a:pt x="4132122" y="10032"/>
                  </a:lnTo>
                  <a:lnTo>
                    <a:pt x="4131868" y="12826"/>
                  </a:lnTo>
                  <a:lnTo>
                    <a:pt x="4131614" y="15240"/>
                  </a:lnTo>
                  <a:lnTo>
                    <a:pt x="4131614" y="17906"/>
                  </a:lnTo>
                  <a:lnTo>
                    <a:pt x="4131614" y="20447"/>
                  </a:lnTo>
                  <a:lnTo>
                    <a:pt x="4131614" y="23114"/>
                  </a:lnTo>
                  <a:lnTo>
                    <a:pt x="4131868" y="25526"/>
                  </a:lnTo>
                  <a:lnTo>
                    <a:pt x="4132122" y="28321"/>
                  </a:lnTo>
                  <a:lnTo>
                    <a:pt x="4132503" y="30733"/>
                  </a:lnTo>
                  <a:lnTo>
                    <a:pt x="4133138" y="33147"/>
                  </a:lnTo>
                  <a:lnTo>
                    <a:pt x="4133646" y="35687"/>
                  </a:lnTo>
                  <a:lnTo>
                    <a:pt x="4134662" y="38100"/>
                  </a:lnTo>
                  <a:lnTo>
                    <a:pt x="4135170" y="40513"/>
                  </a:lnTo>
                  <a:lnTo>
                    <a:pt x="4136440" y="42672"/>
                  </a:lnTo>
                  <a:lnTo>
                    <a:pt x="4142790" y="52704"/>
                  </a:lnTo>
                  <a:lnTo>
                    <a:pt x="4144314" y="54482"/>
                  </a:lnTo>
                  <a:lnTo>
                    <a:pt x="4146219" y="56006"/>
                  </a:lnTo>
                  <a:lnTo>
                    <a:pt x="4147997" y="57530"/>
                  </a:lnTo>
                  <a:lnTo>
                    <a:pt x="4149902" y="58800"/>
                  </a:lnTo>
                  <a:lnTo>
                    <a:pt x="4151934" y="60071"/>
                  </a:lnTo>
                  <a:lnTo>
                    <a:pt x="4154093" y="60960"/>
                  </a:lnTo>
                  <a:lnTo>
                    <a:pt x="4156506" y="61595"/>
                  </a:lnTo>
                  <a:lnTo>
                    <a:pt x="4158665" y="62483"/>
                  </a:lnTo>
                  <a:lnTo>
                    <a:pt x="4161459" y="62738"/>
                  </a:lnTo>
                  <a:lnTo>
                    <a:pt x="4163872" y="63119"/>
                  </a:lnTo>
                  <a:lnTo>
                    <a:pt x="4166666" y="62738"/>
                  </a:lnTo>
                  <a:lnTo>
                    <a:pt x="4169333" y="62102"/>
                  </a:lnTo>
                  <a:lnTo>
                    <a:pt x="4171746" y="61595"/>
                  </a:lnTo>
                  <a:lnTo>
                    <a:pt x="4183938" y="54228"/>
                  </a:lnTo>
                  <a:lnTo>
                    <a:pt x="4185843" y="52704"/>
                  </a:lnTo>
                  <a:lnTo>
                    <a:pt x="4186986" y="50926"/>
                  </a:lnTo>
                  <a:lnTo>
                    <a:pt x="4188510" y="49022"/>
                  </a:lnTo>
                  <a:lnTo>
                    <a:pt x="4189780" y="46863"/>
                  </a:lnTo>
                  <a:lnTo>
                    <a:pt x="4191050" y="45085"/>
                  </a:lnTo>
                  <a:lnTo>
                    <a:pt x="4191939" y="42672"/>
                  </a:lnTo>
                  <a:lnTo>
                    <a:pt x="4192828" y="40513"/>
                  </a:lnTo>
                  <a:lnTo>
                    <a:pt x="4193463" y="38353"/>
                  </a:lnTo>
                  <a:lnTo>
                    <a:pt x="4194352" y="35941"/>
                  </a:lnTo>
                  <a:lnTo>
                    <a:pt x="4194987" y="33527"/>
                  </a:lnTo>
                  <a:lnTo>
                    <a:pt x="4195241" y="31115"/>
                  </a:lnTo>
                  <a:lnTo>
                    <a:pt x="4195876" y="28575"/>
                  </a:lnTo>
                  <a:lnTo>
                    <a:pt x="4196130" y="25907"/>
                  </a:lnTo>
                  <a:lnTo>
                    <a:pt x="4196130" y="23495"/>
                  </a:lnTo>
                  <a:lnTo>
                    <a:pt x="4196511" y="20700"/>
                  </a:lnTo>
                  <a:lnTo>
                    <a:pt x="4196511" y="18288"/>
                  </a:lnTo>
                  <a:lnTo>
                    <a:pt x="4196511" y="15494"/>
                  </a:lnTo>
                  <a:lnTo>
                    <a:pt x="4196511" y="13080"/>
                  </a:lnTo>
                  <a:lnTo>
                    <a:pt x="4196130" y="10287"/>
                  </a:lnTo>
                  <a:lnTo>
                    <a:pt x="4196130" y="7874"/>
                  </a:lnTo>
                  <a:lnTo>
                    <a:pt x="4195876" y="5206"/>
                  </a:lnTo>
                  <a:lnTo>
                    <a:pt x="4195622" y="2667"/>
                  </a:lnTo>
                  <a:lnTo>
                    <a:pt x="4194987" y="253"/>
                  </a:lnTo>
                  <a:lnTo>
                    <a:pt x="4228134" y="253"/>
                  </a:lnTo>
                </a:path>
                <a:path w="6883400" h="10017125">
                  <a:moveTo>
                    <a:pt x="4100118" y="85344"/>
                  </a:moveTo>
                  <a:lnTo>
                    <a:pt x="4228134" y="85344"/>
                  </a:lnTo>
                </a:path>
                <a:path w="6883400" h="10017125">
                  <a:moveTo>
                    <a:pt x="4228134" y="253"/>
                  </a:moveTo>
                  <a:lnTo>
                    <a:pt x="4262297" y="253"/>
                  </a:lnTo>
                  <a:lnTo>
                    <a:pt x="4261662" y="2413"/>
                  </a:lnTo>
                  <a:lnTo>
                    <a:pt x="4261154" y="5206"/>
                  </a:lnTo>
                  <a:lnTo>
                    <a:pt x="4260519" y="7620"/>
                  </a:lnTo>
                  <a:lnTo>
                    <a:pt x="4260138" y="10032"/>
                  </a:lnTo>
                  <a:lnTo>
                    <a:pt x="4259884" y="12826"/>
                  </a:lnTo>
                  <a:lnTo>
                    <a:pt x="4259630" y="15240"/>
                  </a:lnTo>
                  <a:lnTo>
                    <a:pt x="4259630" y="17906"/>
                  </a:lnTo>
                  <a:lnTo>
                    <a:pt x="4259630" y="20447"/>
                  </a:lnTo>
                  <a:lnTo>
                    <a:pt x="4259630" y="23114"/>
                  </a:lnTo>
                  <a:lnTo>
                    <a:pt x="4259884" y="25526"/>
                  </a:lnTo>
                  <a:lnTo>
                    <a:pt x="4260138" y="28321"/>
                  </a:lnTo>
                  <a:lnTo>
                    <a:pt x="4260519" y="30733"/>
                  </a:lnTo>
                  <a:lnTo>
                    <a:pt x="4261154" y="33147"/>
                  </a:lnTo>
                  <a:lnTo>
                    <a:pt x="4262043" y="35687"/>
                  </a:lnTo>
                  <a:lnTo>
                    <a:pt x="4262678" y="38100"/>
                  </a:lnTo>
                  <a:lnTo>
                    <a:pt x="4263567" y="40513"/>
                  </a:lnTo>
                  <a:lnTo>
                    <a:pt x="4264456" y="42672"/>
                  </a:lnTo>
                  <a:lnTo>
                    <a:pt x="4265345" y="45085"/>
                  </a:lnTo>
                  <a:lnTo>
                    <a:pt x="4266615" y="47244"/>
                  </a:lnTo>
                  <a:lnTo>
                    <a:pt x="4267758" y="49022"/>
                  </a:lnTo>
                  <a:lnTo>
                    <a:pt x="4269282" y="50926"/>
                  </a:lnTo>
                  <a:lnTo>
                    <a:pt x="4270806" y="52704"/>
                  </a:lnTo>
                  <a:lnTo>
                    <a:pt x="4272330" y="54482"/>
                  </a:lnTo>
                  <a:lnTo>
                    <a:pt x="4274235" y="56006"/>
                  </a:lnTo>
                  <a:lnTo>
                    <a:pt x="4276013" y="57530"/>
                  </a:lnTo>
                  <a:lnTo>
                    <a:pt x="4277918" y="58800"/>
                  </a:lnTo>
                  <a:lnTo>
                    <a:pt x="4279950" y="60071"/>
                  </a:lnTo>
                  <a:lnTo>
                    <a:pt x="4282109" y="60960"/>
                  </a:lnTo>
                  <a:lnTo>
                    <a:pt x="4284522" y="61595"/>
                  </a:lnTo>
                  <a:lnTo>
                    <a:pt x="4286681" y="62483"/>
                  </a:lnTo>
                  <a:lnTo>
                    <a:pt x="4289475" y="62738"/>
                  </a:lnTo>
                  <a:lnTo>
                    <a:pt x="4291888" y="63119"/>
                  </a:lnTo>
                  <a:lnTo>
                    <a:pt x="4294936" y="62738"/>
                  </a:lnTo>
                  <a:lnTo>
                    <a:pt x="4297349" y="62102"/>
                  </a:lnTo>
                  <a:lnTo>
                    <a:pt x="4299762" y="61595"/>
                  </a:lnTo>
                  <a:lnTo>
                    <a:pt x="4311954" y="54228"/>
                  </a:lnTo>
                  <a:lnTo>
                    <a:pt x="4313859" y="52704"/>
                  </a:lnTo>
                  <a:lnTo>
                    <a:pt x="4315002" y="50926"/>
                  </a:lnTo>
                  <a:lnTo>
                    <a:pt x="4316526" y="49022"/>
                  </a:lnTo>
                  <a:lnTo>
                    <a:pt x="4317796" y="46863"/>
                  </a:lnTo>
                  <a:lnTo>
                    <a:pt x="4319066" y="45085"/>
                  </a:lnTo>
                  <a:lnTo>
                    <a:pt x="4319955" y="42672"/>
                  </a:lnTo>
                  <a:lnTo>
                    <a:pt x="4320844" y="40513"/>
                  </a:lnTo>
                  <a:lnTo>
                    <a:pt x="4321479" y="38353"/>
                  </a:lnTo>
                  <a:lnTo>
                    <a:pt x="4322368" y="35941"/>
                  </a:lnTo>
                  <a:lnTo>
                    <a:pt x="4323003" y="33527"/>
                  </a:lnTo>
                  <a:lnTo>
                    <a:pt x="4323257" y="31115"/>
                  </a:lnTo>
                  <a:lnTo>
                    <a:pt x="4323892" y="28575"/>
                  </a:lnTo>
                  <a:lnTo>
                    <a:pt x="4324146" y="25907"/>
                  </a:lnTo>
                  <a:lnTo>
                    <a:pt x="4324527" y="23495"/>
                  </a:lnTo>
                  <a:lnTo>
                    <a:pt x="4324527" y="20700"/>
                  </a:lnTo>
                  <a:lnTo>
                    <a:pt x="4324781" y="18288"/>
                  </a:lnTo>
                  <a:lnTo>
                    <a:pt x="4324781" y="15494"/>
                  </a:lnTo>
                  <a:lnTo>
                    <a:pt x="4324527" y="13080"/>
                  </a:lnTo>
                  <a:lnTo>
                    <a:pt x="4324527" y="10287"/>
                  </a:lnTo>
                  <a:lnTo>
                    <a:pt x="4324146" y="7874"/>
                  </a:lnTo>
                  <a:lnTo>
                    <a:pt x="4323892" y="5206"/>
                  </a:lnTo>
                  <a:lnTo>
                    <a:pt x="4323638" y="2667"/>
                  </a:lnTo>
                  <a:lnTo>
                    <a:pt x="4323003" y="253"/>
                  </a:lnTo>
                  <a:lnTo>
                    <a:pt x="4356150" y="253"/>
                  </a:lnTo>
                </a:path>
                <a:path w="6883400" h="10017125">
                  <a:moveTo>
                    <a:pt x="4228134" y="85344"/>
                  </a:moveTo>
                  <a:lnTo>
                    <a:pt x="4356150" y="85344"/>
                  </a:lnTo>
                </a:path>
                <a:path w="6883400" h="10017125">
                  <a:moveTo>
                    <a:pt x="4356150" y="253"/>
                  </a:moveTo>
                  <a:lnTo>
                    <a:pt x="4390313" y="253"/>
                  </a:lnTo>
                  <a:lnTo>
                    <a:pt x="4389678" y="2413"/>
                  </a:lnTo>
                  <a:lnTo>
                    <a:pt x="4389170" y="5206"/>
                  </a:lnTo>
                  <a:lnTo>
                    <a:pt x="4388535" y="7620"/>
                  </a:lnTo>
                  <a:lnTo>
                    <a:pt x="4388154" y="10032"/>
                  </a:lnTo>
                  <a:lnTo>
                    <a:pt x="4387900" y="12826"/>
                  </a:lnTo>
                  <a:lnTo>
                    <a:pt x="4387900" y="15240"/>
                  </a:lnTo>
                  <a:lnTo>
                    <a:pt x="4387646" y="17906"/>
                  </a:lnTo>
                  <a:lnTo>
                    <a:pt x="4387646" y="20447"/>
                  </a:lnTo>
                  <a:lnTo>
                    <a:pt x="4387900" y="23114"/>
                  </a:lnTo>
                  <a:lnTo>
                    <a:pt x="4387900" y="25526"/>
                  </a:lnTo>
                  <a:lnTo>
                    <a:pt x="4388154" y="28321"/>
                  </a:lnTo>
                  <a:lnTo>
                    <a:pt x="4388789" y="30733"/>
                  </a:lnTo>
                  <a:lnTo>
                    <a:pt x="4389424" y="33147"/>
                  </a:lnTo>
                  <a:lnTo>
                    <a:pt x="4390059" y="35687"/>
                  </a:lnTo>
                  <a:lnTo>
                    <a:pt x="4390694" y="38100"/>
                  </a:lnTo>
                  <a:lnTo>
                    <a:pt x="4391583" y="40513"/>
                  </a:lnTo>
                  <a:lnTo>
                    <a:pt x="4392472" y="42672"/>
                  </a:lnTo>
                  <a:lnTo>
                    <a:pt x="4393361" y="45085"/>
                  </a:lnTo>
                  <a:lnTo>
                    <a:pt x="4394885" y="47244"/>
                  </a:lnTo>
                  <a:lnTo>
                    <a:pt x="4396155" y="49022"/>
                  </a:lnTo>
                  <a:lnTo>
                    <a:pt x="4397298" y="50926"/>
                  </a:lnTo>
                  <a:lnTo>
                    <a:pt x="4398822" y="52704"/>
                  </a:lnTo>
                  <a:lnTo>
                    <a:pt x="4400346" y="54482"/>
                  </a:lnTo>
                  <a:lnTo>
                    <a:pt x="4402251" y="56006"/>
                  </a:lnTo>
                  <a:lnTo>
                    <a:pt x="4404029" y="57530"/>
                  </a:lnTo>
                  <a:lnTo>
                    <a:pt x="4406188" y="58800"/>
                  </a:lnTo>
                  <a:lnTo>
                    <a:pt x="4407966" y="60071"/>
                  </a:lnTo>
                  <a:lnTo>
                    <a:pt x="4410506" y="60960"/>
                  </a:lnTo>
                  <a:lnTo>
                    <a:pt x="4412538" y="61595"/>
                  </a:lnTo>
                  <a:lnTo>
                    <a:pt x="4415078" y="62483"/>
                  </a:lnTo>
                  <a:lnTo>
                    <a:pt x="4417491" y="62738"/>
                  </a:lnTo>
                  <a:lnTo>
                    <a:pt x="4420158" y="63119"/>
                  </a:lnTo>
                  <a:lnTo>
                    <a:pt x="4422952" y="62738"/>
                  </a:lnTo>
                  <a:lnTo>
                    <a:pt x="4425365" y="62102"/>
                  </a:lnTo>
                  <a:lnTo>
                    <a:pt x="4427778" y="61595"/>
                  </a:lnTo>
                  <a:lnTo>
                    <a:pt x="4430318" y="60578"/>
                  </a:lnTo>
                  <a:lnTo>
                    <a:pt x="4432731" y="59690"/>
                  </a:lnTo>
                  <a:lnTo>
                    <a:pt x="4434890" y="58547"/>
                  </a:lnTo>
                  <a:lnTo>
                    <a:pt x="4436668" y="57276"/>
                  </a:lnTo>
                  <a:lnTo>
                    <a:pt x="4438446" y="56006"/>
                  </a:lnTo>
                  <a:lnTo>
                    <a:pt x="4439970" y="54228"/>
                  </a:lnTo>
                  <a:lnTo>
                    <a:pt x="4441875" y="52704"/>
                  </a:lnTo>
                  <a:lnTo>
                    <a:pt x="4443399" y="50926"/>
                  </a:lnTo>
                  <a:lnTo>
                    <a:pt x="4444542" y="49022"/>
                  </a:lnTo>
                  <a:lnTo>
                    <a:pt x="4445812" y="46863"/>
                  </a:lnTo>
                  <a:lnTo>
                    <a:pt x="4447082" y="45085"/>
                  </a:lnTo>
                  <a:lnTo>
                    <a:pt x="4447971" y="42672"/>
                  </a:lnTo>
                  <a:lnTo>
                    <a:pt x="4448860" y="40513"/>
                  </a:lnTo>
                  <a:lnTo>
                    <a:pt x="4449749" y="38353"/>
                  </a:lnTo>
                  <a:lnTo>
                    <a:pt x="4450384" y="35941"/>
                  </a:lnTo>
                  <a:lnTo>
                    <a:pt x="4451019" y="33527"/>
                  </a:lnTo>
                  <a:lnTo>
                    <a:pt x="4451654" y="31115"/>
                  </a:lnTo>
                  <a:lnTo>
                    <a:pt x="4451908" y="28575"/>
                  </a:lnTo>
                  <a:lnTo>
                    <a:pt x="4452162" y="25907"/>
                  </a:lnTo>
                  <a:lnTo>
                    <a:pt x="4452543" y="23495"/>
                  </a:lnTo>
                  <a:lnTo>
                    <a:pt x="4452543" y="20700"/>
                  </a:lnTo>
                  <a:lnTo>
                    <a:pt x="4452797" y="18288"/>
                  </a:lnTo>
                  <a:lnTo>
                    <a:pt x="4452797" y="15494"/>
                  </a:lnTo>
                  <a:lnTo>
                    <a:pt x="4452543" y="13080"/>
                  </a:lnTo>
                  <a:lnTo>
                    <a:pt x="4452543" y="10287"/>
                  </a:lnTo>
                  <a:lnTo>
                    <a:pt x="4452162" y="7874"/>
                  </a:lnTo>
                  <a:lnTo>
                    <a:pt x="4451908" y="5206"/>
                  </a:lnTo>
                  <a:lnTo>
                    <a:pt x="4451654" y="2667"/>
                  </a:lnTo>
                  <a:lnTo>
                    <a:pt x="4451019" y="253"/>
                  </a:lnTo>
                  <a:lnTo>
                    <a:pt x="4484166" y="253"/>
                  </a:lnTo>
                </a:path>
                <a:path w="6883400" h="10017125">
                  <a:moveTo>
                    <a:pt x="4356150" y="85344"/>
                  </a:moveTo>
                  <a:lnTo>
                    <a:pt x="4484166" y="85344"/>
                  </a:lnTo>
                </a:path>
                <a:path w="6883400" h="10017125">
                  <a:moveTo>
                    <a:pt x="4484166" y="253"/>
                  </a:moveTo>
                  <a:lnTo>
                    <a:pt x="4518710" y="253"/>
                  </a:lnTo>
                  <a:lnTo>
                    <a:pt x="4517694" y="2413"/>
                  </a:lnTo>
                  <a:lnTo>
                    <a:pt x="4517186" y="5206"/>
                  </a:lnTo>
                  <a:lnTo>
                    <a:pt x="4516805" y="7620"/>
                  </a:lnTo>
                  <a:lnTo>
                    <a:pt x="4516170" y="10032"/>
                  </a:lnTo>
                  <a:lnTo>
                    <a:pt x="4515916" y="12826"/>
                  </a:lnTo>
                  <a:lnTo>
                    <a:pt x="4515916" y="15240"/>
                  </a:lnTo>
                  <a:lnTo>
                    <a:pt x="4515662" y="17906"/>
                  </a:lnTo>
                  <a:lnTo>
                    <a:pt x="4515662" y="20447"/>
                  </a:lnTo>
                  <a:lnTo>
                    <a:pt x="4515916" y="23114"/>
                  </a:lnTo>
                  <a:lnTo>
                    <a:pt x="4515916" y="25526"/>
                  </a:lnTo>
                  <a:lnTo>
                    <a:pt x="4516551" y="28321"/>
                  </a:lnTo>
                  <a:lnTo>
                    <a:pt x="4516805" y="30733"/>
                  </a:lnTo>
                  <a:lnTo>
                    <a:pt x="4517440" y="33147"/>
                  </a:lnTo>
                  <a:lnTo>
                    <a:pt x="4518075" y="35687"/>
                  </a:lnTo>
                  <a:lnTo>
                    <a:pt x="4525695" y="50926"/>
                  </a:lnTo>
                  <a:lnTo>
                    <a:pt x="4526838" y="52704"/>
                  </a:lnTo>
                  <a:lnTo>
                    <a:pt x="4528743" y="54482"/>
                  </a:lnTo>
                  <a:lnTo>
                    <a:pt x="4530267" y="56006"/>
                  </a:lnTo>
                  <a:lnTo>
                    <a:pt x="4532045" y="57530"/>
                  </a:lnTo>
                  <a:lnTo>
                    <a:pt x="4534204" y="58800"/>
                  </a:lnTo>
                  <a:lnTo>
                    <a:pt x="4535982" y="60071"/>
                  </a:lnTo>
                  <a:lnTo>
                    <a:pt x="4538522" y="60960"/>
                  </a:lnTo>
                  <a:lnTo>
                    <a:pt x="4540554" y="61595"/>
                  </a:lnTo>
                  <a:lnTo>
                    <a:pt x="4543094" y="62483"/>
                  </a:lnTo>
                  <a:lnTo>
                    <a:pt x="4545507" y="62738"/>
                  </a:lnTo>
                  <a:lnTo>
                    <a:pt x="4548174" y="63119"/>
                  </a:lnTo>
                  <a:lnTo>
                    <a:pt x="4550968" y="62738"/>
                  </a:lnTo>
                  <a:lnTo>
                    <a:pt x="4553381" y="62102"/>
                  </a:lnTo>
                  <a:lnTo>
                    <a:pt x="4556175" y="61595"/>
                  </a:lnTo>
                  <a:lnTo>
                    <a:pt x="4558588" y="60578"/>
                  </a:lnTo>
                  <a:lnTo>
                    <a:pt x="4560747" y="59690"/>
                  </a:lnTo>
                  <a:lnTo>
                    <a:pt x="4562906" y="58547"/>
                  </a:lnTo>
                  <a:lnTo>
                    <a:pt x="4564684" y="57276"/>
                  </a:lnTo>
                  <a:lnTo>
                    <a:pt x="4566462" y="56006"/>
                  </a:lnTo>
                  <a:lnTo>
                    <a:pt x="4573828" y="46863"/>
                  </a:lnTo>
                  <a:lnTo>
                    <a:pt x="4575098" y="45085"/>
                  </a:lnTo>
                  <a:lnTo>
                    <a:pt x="4575987" y="42672"/>
                  </a:lnTo>
                  <a:lnTo>
                    <a:pt x="4576876" y="40513"/>
                  </a:lnTo>
                  <a:lnTo>
                    <a:pt x="4577765" y="38353"/>
                  </a:lnTo>
                  <a:lnTo>
                    <a:pt x="4580178" y="25907"/>
                  </a:lnTo>
                  <a:lnTo>
                    <a:pt x="4580559" y="23495"/>
                  </a:lnTo>
                  <a:lnTo>
                    <a:pt x="4580813" y="20700"/>
                  </a:lnTo>
                  <a:lnTo>
                    <a:pt x="4580813" y="18288"/>
                  </a:lnTo>
                  <a:lnTo>
                    <a:pt x="4580813" y="15494"/>
                  </a:lnTo>
                  <a:lnTo>
                    <a:pt x="4580813" y="13080"/>
                  </a:lnTo>
                  <a:lnTo>
                    <a:pt x="4580559" y="10287"/>
                  </a:lnTo>
                  <a:lnTo>
                    <a:pt x="4580178" y="7874"/>
                  </a:lnTo>
                  <a:lnTo>
                    <a:pt x="4579924" y="5206"/>
                  </a:lnTo>
                  <a:lnTo>
                    <a:pt x="4579670" y="2667"/>
                  </a:lnTo>
                  <a:lnTo>
                    <a:pt x="4579289" y="253"/>
                  </a:lnTo>
                  <a:lnTo>
                    <a:pt x="4612182" y="253"/>
                  </a:lnTo>
                </a:path>
                <a:path w="6883400" h="10017125">
                  <a:moveTo>
                    <a:pt x="4484166" y="85344"/>
                  </a:moveTo>
                  <a:lnTo>
                    <a:pt x="4612182" y="85344"/>
                  </a:lnTo>
                </a:path>
                <a:path w="6883400" h="10017125">
                  <a:moveTo>
                    <a:pt x="4612182" y="253"/>
                  </a:moveTo>
                  <a:lnTo>
                    <a:pt x="4646726" y="253"/>
                  </a:lnTo>
                  <a:lnTo>
                    <a:pt x="4645710" y="2413"/>
                  </a:lnTo>
                  <a:lnTo>
                    <a:pt x="4645202" y="5206"/>
                  </a:lnTo>
                  <a:lnTo>
                    <a:pt x="4644821" y="7620"/>
                  </a:lnTo>
                  <a:lnTo>
                    <a:pt x="4644186" y="10032"/>
                  </a:lnTo>
                  <a:lnTo>
                    <a:pt x="4643932" y="12826"/>
                  </a:lnTo>
                  <a:lnTo>
                    <a:pt x="4643932" y="25526"/>
                  </a:lnTo>
                  <a:lnTo>
                    <a:pt x="4644567" y="28321"/>
                  </a:lnTo>
                  <a:lnTo>
                    <a:pt x="4644821" y="30733"/>
                  </a:lnTo>
                  <a:lnTo>
                    <a:pt x="4645456" y="33147"/>
                  </a:lnTo>
                  <a:lnTo>
                    <a:pt x="4646091" y="35687"/>
                  </a:lnTo>
                  <a:lnTo>
                    <a:pt x="4653711" y="50926"/>
                  </a:lnTo>
                  <a:lnTo>
                    <a:pt x="4654854" y="52704"/>
                  </a:lnTo>
                  <a:lnTo>
                    <a:pt x="4656759" y="54482"/>
                  </a:lnTo>
                  <a:lnTo>
                    <a:pt x="4658283" y="56006"/>
                  </a:lnTo>
                  <a:lnTo>
                    <a:pt x="4660061" y="57530"/>
                  </a:lnTo>
                  <a:lnTo>
                    <a:pt x="4662220" y="58800"/>
                  </a:lnTo>
                  <a:lnTo>
                    <a:pt x="4664379" y="60071"/>
                  </a:lnTo>
                  <a:lnTo>
                    <a:pt x="4666538" y="60960"/>
                  </a:lnTo>
                  <a:lnTo>
                    <a:pt x="4668570" y="61595"/>
                  </a:lnTo>
                  <a:lnTo>
                    <a:pt x="4671110" y="62483"/>
                  </a:lnTo>
                  <a:lnTo>
                    <a:pt x="4673523" y="62738"/>
                  </a:lnTo>
                  <a:lnTo>
                    <a:pt x="4676190" y="63119"/>
                  </a:lnTo>
                  <a:lnTo>
                    <a:pt x="4678984" y="62738"/>
                  </a:lnTo>
                  <a:lnTo>
                    <a:pt x="4681778" y="62102"/>
                  </a:lnTo>
                  <a:lnTo>
                    <a:pt x="4684191" y="61595"/>
                  </a:lnTo>
                  <a:lnTo>
                    <a:pt x="4686604" y="60578"/>
                  </a:lnTo>
                  <a:lnTo>
                    <a:pt x="4688763" y="59690"/>
                  </a:lnTo>
                  <a:lnTo>
                    <a:pt x="4690922" y="58547"/>
                  </a:lnTo>
                  <a:lnTo>
                    <a:pt x="4692700" y="57276"/>
                  </a:lnTo>
                  <a:lnTo>
                    <a:pt x="4694478" y="56006"/>
                  </a:lnTo>
                  <a:lnTo>
                    <a:pt x="4696383" y="54228"/>
                  </a:lnTo>
                  <a:lnTo>
                    <a:pt x="4697907" y="52704"/>
                  </a:lnTo>
                  <a:lnTo>
                    <a:pt x="4699431" y="50926"/>
                  </a:lnTo>
                  <a:lnTo>
                    <a:pt x="4700574" y="49022"/>
                  </a:lnTo>
                  <a:lnTo>
                    <a:pt x="4701844" y="46863"/>
                  </a:lnTo>
                  <a:lnTo>
                    <a:pt x="4703114" y="45085"/>
                  </a:lnTo>
                  <a:lnTo>
                    <a:pt x="4704003" y="42672"/>
                  </a:lnTo>
                  <a:lnTo>
                    <a:pt x="4704892" y="40513"/>
                  </a:lnTo>
                  <a:lnTo>
                    <a:pt x="4705781" y="38353"/>
                  </a:lnTo>
                  <a:lnTo>
                    <a:pt x="4706670" y="35941"/>
                  </a:lnTo>
                  <a:lnTo>
                    <a:pt x="4707051" y="33527"/>
                  </a:lnTo>
                  <a:lnTo>
                    <a:pt x="4707686" y="31115"/>
                  </a:lnTo>
                  <a:lnTo>
                    <a:pt x="4708194" y="28575"/>
                  </a:lnTo>
                  <a:lnTo>
                    <a:pt x="4708194" y="25907"/>
                  </a:lnTo>
                  <a:lnTo>
                    <a:pt x="4708575" y="23495"/>
                  </a:lnTo>
                  <a:lnTo>
                    <a:pt x="4708829" y="20700"/>
                  </a:lnTo>
                  <a:lnTo>
                    <a:pt x="4708829" y="18288"/>
                  </a:lnTo>
                  <a:lnTo>
                    <a:pt x="4708829" y="15494"/>
                  </a:lnTo>
                  <a:lnTo>
                    <a:pt x="4708829" y="13080"/>
                  </a:lnTo>
                  <a:lnTo>
                    <a:pt x="4708575" y="10287"/>
                  </a:lnTo>
                  <a:lnTo>
                    <a:pt x="4708194" y="7874"/>
                  </a:lnTo>
                  <a:lnTo>
                    <a:pt x="4707940" y="5206"/>
                  </a:lnTo>
                  <a:lnTo>
                    <a:pt x="4707686" y="2667"/>
                  </a:lnTo>
                  <a:lnTo>
                    <a:pt x="4707305" y="253"/>
                  </a:lnTo>
                  <a:lnTo>
                    <a:pt x="4740198" y="253"/>
                  </a:lnTo>
                </a:path>
                <a:path w="6883400" h="10017125">
                  <a:moveTo>
                    <a:pt x="4612182" y="85344"/>
                  </a:moveTo>
                  <a:lnTo>
                    <a:pt x="4740198" y="85344"/>
                  </a:lnTo>
                </a:path>
                <a:path w="6883400" h="10017125">
                  <a:moveTo>
                    <a:pt x="4740198" y="253"/>
                  </a:moveTo>
                  <a:lnTo>
                    <a:pt x="4774742" y="253"/>
                  </a:lnTo>
                  <a:lnTo>
                    <a:pt x="4774107" y="2413"/>
                  </a:lnTo>
                  <a:lnTo>
                    <a:pt x="4773218" y="5206"/>
                  </a:lnTo>
                  <a:lnTo>
                    <a:pt x="4772837" y="7620"/>
                  </a:lnTo>
                  <a:lnTo>
                    <a:pt x="4772583" y="10032"/>
                  </a:lnTo>
                  <a:lnTo>
                    <a:pt x="4772202" y="12826"/>
                  </a:lnTo>
                  <a:lnTo>
                    <a:pt x="4771948" y="15240"/>
                  </a:lnTo>
                  <a:lnTo>
                    <a:pt x="4771948" y="17906"/>
                  </a:lnTo>
                  <a:lnTo>
                    <a:pt x="4771948" y="20447"/>
                  </a:lnTo>
                  <a:lnTo>
                    <a:pt x="4771948" y="23114"/>
                  </a:lnTo>
                  <a:lnTo>
                    <a:pt x="4772202" y="25526"/>
                  </a:lnTo>
                  <a:lnTo>
                    <a:pt x="4772583" y="28321"/>
                  </a:lnTo>
                  <a:lnTo>
                    <a:pt x="4772837" y="30733"/>
                  </a:lnTo>
                  <a:lnTo>
                    <a:pt x="4773472" y="33147"/>
                  </a:lnTo>
                  <a:lnTo>
                    <a:pt x="4774107" y="35687"/>
                  </a:lnTo>
                  <a:lnTo>
                    <a:pt x="4774742" y="38100"/>
                  </a:lnTo>
                  <a:lnTo>
                    <a:pt x="4783251" y="52704"/>
                  </a:lnTo>
                  <a:lnTo>
                    <a:pt x="4784775" y="54482"/>
                  </a:lnTo>
                  <a:lnTo>
                    <a:pt x="4796967" y="61595"/>
                  </a:lnTo>
                  <a:lnTo>
                    <a:pt x="4799126" y="62483"/>
                  </a:lnTo>
                  <a:lnTo>
                    <a:pt x="4801793" y="62738"/>
                  </a:lnTo>
                  <a:lnTo>
                    <a:pt x="4804206" y="63119"/>
                  </a:lnTo>
                  <a:lnTo>
                    <a:pt x="4807000" y="62738"/>
                  </a:lnTo>
                  <a:lnTo>
                    <a:pt x="4809794" y="62102"/>
                  </a:lnTo>
                  <a:lnTo>
                    <a:pt x="4812207" y="61595"/>
                  </a:lnTo>
                  <a:lnTo>
                    <a:pt x="4814620" y="60578"/>
                  </a:lnTo>
                  <a:lnTo>
                    <a:pt x="4816779" y="59690"/>
                  </a:lnTo>
                  <a:lnTo>
                    <a:pt x="4818938" y="58547"/>
                  </a:lnTo>
                  <a:lnTo>
                    <a:pt x="4820716" y="57276"/>
                  </a:lnTo>
                  <a:lnTo>
                    <a:pt x="4822875" y="56006"/>
                  </a:lnTo>
                  <a:lnTo>
                    <a:pt x="4824399" y="54228"/>
                  </a:lnTo>
                  <a:lnTo>
                    <a:pt x="4825923" y="52704"/>
                  </a:lnTo>
                  <a:lnTo>
                    <a:pt x="4827447" y="50926"/>
                  </a:lnTo>
                  <a:lnTo>
                    <a:pt x="4828590" y="49022"/>
                  </a:lnTo>
                  <a:lnTo>
                    <a:pt x="4830114" y="46863"/>
                  </a:lnTo>
                  <a:lnTo>
                    <a:pt x="4831130" y="45085"/>
                  </a:lnTo>
                  <a:lnTo>
                    <a:pt x="4832273" y="42672"/>
                  </a:lnTo>
                  <a:lnTo>
                    <a:pt x="4833162" y="40513"/>
                  </a:lnTo>
                  <a:lnTo>
                    <a:pt x="4833797" y="38353"/>
                  </a:lnTo>
                  <a:lnTo>
                    <a:pt x="4834686" y="35941"/>
                  </a:lnTo>
                  <a:lnTo>
                    <a:pt x="4835321" y="33527"/>
                  </a:lnTo>
                  <a:lnTo>
                    <a:pt x="4835702" y="31115"/>
                  </a:lnTo>
                  <a:lnTo>
                    <a:pt x="4836210" y="28575"/>
                  </a:lnTo>
                  <a:lnTo>
                    <a:pt x="4836591" y="25907"/>
                  </a:lnTo>
                  <a:lnTo>
                    <a:pt x="4836591" y="23495"/>
                  </a:lnTo>
                  <a:lnTo>
                    <a:pt x="4836845" y="20700"/>
                  </a:lnTo>
                  <a:lnTo>
                    <a:pt x="4836845" y="18288"/>
                  </a:lnTo>
                  <a:lnTo>
                    <a:pt x="4836845" y="15494"/>
                  </a:lnTo>
                  <a:lnTo>
                    <a:pt x="4836845" y="13080"/>
                  </a:lnTo>
                  <a:lnTo>
                    <a:pt x="4836591" y="10287"/>
                  </a:lnTo>
                  <a:lnTo>
                    <a:pt x="4836591" y="7874"/>
                  </a:lnTo>
                  <a:lnTo>
                    <a:pt x="4835956" y="5206"/>
                  </a:lnTo>
                  <a:lnTo>
                    <a:pt x="4835702" y="2667"/>
                  </a:lnTo>
                  <a:lnTo>
                    <a:pt x="4835321" y="253"/>
                  </a:lnTo>
                  <a:lnTo>
                    <a:pt x="4868595" y="253"/>
                  </a:lnTo>
                </a:path>
                <a:path w="6883400" h="10017125">
                  <a:moveTo>
                    <a:pt x="4740198" y="85344"/>
                  </a:moveTo>
                  <a:lnTo>
                    <a:pt x="4868595" y="85344"/>
                  </a:lnTo>
                </a:path>
                <a:path w="6883400" h="10017125">
                  <a:moveTo>
                    <a:pt x="4868595" y="253"/>
                  </a:moveTo>
                  <a:lnTo>
                    <a:pt x="4902758" y="253"/>
                  </a:lnTo>
                  <a:lnTo>
                    <a:pt x="4902123" y="2413"/>
                  </a:lnTo>
                  <a:lnTo>
                    <a:pt x="4901488" y="5206"/>
                  </a:lnTo>
                  <a:lnTo>
                    <a:pt x="4900853" y="7620"/>
                  </a:lnTo>
                  <a:lnTo>
                    <a:pt x="4900599" y="10032"/>
                  </a:lnTo>
                  <a:lnTo>
                    <a:pt x="4900218" y="12826"/>
                  </a:lnTo>
                  <a:lnTo>
                    <a:pt x="4899964" y="15240"/>
                  </a:lnTo>
                  <a:lnTo>
                    <a:pt x="4899964" y="17906"/>
                  </a:lnTo>
                  <a:lnTo>
                    <a:pt x="4899964" y="20447"/>
                  </a:lnTo>
                  <a:lnTo>
                    <a:pt x="4899964" y="23114"/>
                  </a:lnTo>
                  <a:lnTo>
                    <a:pt x="4900218" y="25526"/>
                  </a:lnTo>
                  <a:lnTo>
                    <a:pt x="4900599" y="28321"/>
                  </a:lnTo>
                  <a:lnTo>
                    <a:pt x="4900853" y="30733"/>
                  </a:lnTo>
                  <a:lnTo>
                    <a:pt x="4901488" y="33147"/>
                  </a:lnTo>
                  <a:lnTo>
                    <a:pt x="4902123" y="35687"/>
                  </a:lnTo>
                  <a:lnTo>
                    <a:pt x="4903012" y="38100"/>
                  </a:lnTo>
                  <a:lnTo>
                    <a:pt x="4903647" y="40513"/>
                  </a:lnTo>
                  <a:lnTo>
                    <a:pt x="4904790" y="42672"/>
                  </a:lnTo>
                  <a:lnTo>
                    <a:pt x="4905806" y="45085"/>
                  </a:lnTo>
                  <a:lnTo>
                    <a:pt x="4906949" y="47244"/>
                  </a:lnTo>
                  <a:lnTo>
                    <a:pt x="4908219" y="49022"/>
                  </a:lnTo>
                  <a:lnTo>
                    <a:pt x="4909743" y="50926"/>
                  </a:lnTo>
                  <a:lnTo>
                    <a:pt x="4911267" y="52704"/>
                  </a:lnTo>
                  <a:lnTo>
                    <a:pt x="4912791" y="54482"/>
                  </a:lnTo>
                  <a:lnTo>
                    <a:pt x="4924983" y="61595"/>
                  </a:lnTo>
                  <a:lnTo>
                    <a:pt x="4927142" y="62483"/>
                  </a:lnTo>
                  <a:lnTo>
                    <a:pt x="4929809" y="62738"/>
                  </a:lnTo>
                  <a:lnTo>
                    <a:pt x="4932222" y="63119"/>
                  </a:lnTo>
                  <a:lnTo>
                    <a:pt x="4935016" y="62738"/>
                  </a:lnTo>
                  <a:lnTo>
                    <a:pt x="4937810" y="62102"/>
                  </a:lnTo>
                  <a:lnTo>
                    <a:pt x="4940223" y="61595"/>
                  </a:lnTo>
                  <a:lnTo>
                    <a:pt x="4942636" y="60578"/>
                  </a:lnTo>
                  <a:lnTo>
                    <a:pt x="4944795" y="59690"/>
                  </a:lnTo>
                  <a:lnTo>
                    <a:pt x="4946954" y="58547"/>
                  </a:lnTo>
                  <a:lnTo>
                    <a:pt x="4948732" y="57276"/>
                  </a:lnTo>
                  <a:lnTo>
                    <a:pt x="4950891" y="56006"/>
                  </a:lnTo>
                  <a:lnTo>
                    <a:pt x="4952415" y="54228"/>
                  </a:lnTo>
                  <a:lnTo>
                    <a:pt x="4953939" y="52704"/>
                  </a:lnTo>
                  <a:lnTo>
                    <a:pt x="4955463" y="50926"/>
                  </a:lnTo>
                  <a:lnTo>
                    <a:pt x="4956987" y="49022"/>
                  </a:lnTo>
                  <a:lnTo>
                    <a:pt x="4958130" y="46863"/>
                  </a:lnTo>
                  <a:lnTo>
                    <a:pt x="4959146" y="45085"/>
                  </a:lnTo>
                  <a:lnTo>
                    <a:pt x="4960289" y="42672"/>
                  </a:lnTo>
                  <a:lnTo>
                    <a:pt x="4961178" y="40513"/>
                  </a:lnTo>
                  <a:lnTo>
                    <a:pt x="4961813" y="38353"/>
                  </a:lnTo>
                  <a:lnTo>
                    <a:pt x="4962702" y="35941"/>
                  </a:lnTo>
                  <a:lnTo>
                    <a:pt x="4963337" y="33527"/>
                  </a:lnTo>
                  <a:lnTo>
                    <a:pt x="4963718" y="31115"/>
                  </a:lnTo>
                  <a:lnTo>
                    <a:pt x="4964226" y="28575"/>
                  </a:lnTo>
                  <a:lnTo>
                    <a:pt x="4964607" y="25907"/>
                  </a:lnTo>
                  <a:lnTo>
                    <a:pt x="4964607" y="23495"/>
                  </a:lnTo>
                  <a:lnTo>
                    <a:pt x="4964861" y="20700"/>
                  </a:lnTo>
                  <a:lnTo>
                    <a:pt x="4964861" y="18288"/>
                  </a:lnTo>
                  <a:lnTo>
                    <a:pt x="4964861" y="15494"/>
                  </a:lnTo>
                  <a:lnTo>
                    <a:pt x="4964861" y="13080"/>
                  </a:lnTo>
                  <a:lnTo>
                    <a:pt x="4964607" y="10287"/>
                  </a:lnTo>
                  <a:lnTo>
                    <a:pt x="4964607" y="7874"/>
                  </a:lnTo>
                  <a:lnTo>
                    <a:pt x="4964226" y="5206"/>
                  </a:lnTo>
                  <a:lnTo>
                    <a:pt x="4963972" y="2667"/>
                  </a:lnTo>
                  <a:lnTo>
                    <a:pt x="4963337" y="253"/>
                  </a:lnTo>
                  <a:lnTo>
                    <a:pt x="4996611" y="253"/>
                  </a:lnTo>
                </a:path>
                <a:path w="6883400" h="10017125">
                  <a:moveTo>
                    <a:pt x="4868595" y="85344"/>
                  </a:moveTo>
                  <a:lnTo>
                    <a:pt x="4996611" y="85344"/>
                  </a:lnTo>
                </a:path>
                <a:path w="6883400" h="10017125">
                  <a:moveTo>
                    <a:pt x="4996611" y="253"/>
                  </a:moveTo>
                  <a:lnTo>
                    <a:pt x="5030774" y="253"/>
                  </a:lnTo>
                  <a:lnTo>
                    <a:pt x="5030139" y="2413"/>
                  </a:lnTo>
                  <a:lnTo>
                    <a:pt x="5029504" y="5206"/>
                  </a:lnTo>
                  <a:lnTo>
                    <a:pt x="5028869" y="7620"/>
                  </a:lnTo>
                  <a:lnTo>
                    <a:pt x="5028615" y="10032"/>
                  </a:lnTo>
                  <a:lnTo>
                    <a:pt x="5028234" y="12826"/>
                  </a:lnTo>
                  <a:lnTo>
                    <a:pt x="5027980" y="15240"/>
                  </a:lnTo>
                  <a:lnTo>
                    <a:pt x="5027980" y="17906"/>
                  </a:lnTo>
                  <a:lnTo>
                    <a:pt x="5027980" y="20447"/>
                  </a:lnTo>
                  <a:lnTo>
                    <a:pt x="5027980" y="23114"/>
                  </a:lnTo>
                  <a:lnTo>
                    <a:pt x="5028234" y="25526"/>
                  </a:lnTo>
                  <a:lnTo>
                    <a:pt x="5028615" y="28321"/>
                  </a:lnTo>
                  <a:lnTo>
                    <a:pt x="5028869" y="30733"/>
                  </a:lnTo>
                  <a:lnTo>
                    <a:pt x="5029504" y="33147"/>
                  </a:lnTo>
                  <a:lnTo>
                    <a:pt x="5030393" y="35687"/>
                  </a:lnTo>
                  <a:lnTo>
                    <a:pt x="5031028" y="38100"/>
                  </a:lnTo>
                  <a:lnTo>
                    <a:pt x="5039283" y="52704"/>
                  </a:lnTo>
                  <a:lnTo>
                    <a:pt x="5040807" y="54482"/>
                  </a:lnTo>
                  <a:lnTo>
                    <a:pt x="5052999" y="61595"/>
                  </a:lnTo>
                  <a:lnTo>
                    <a:pt x="5055158" y="62483"/>
                  </a:lnTo>
                  <a:lnTo>
                    <a:pt x="5057825" y="62738"/>
                  </a:lnTo>
                  <a:lnTo>
                    <a:pt x="5060238" y="63119"/>
                  </a:lnTo>
                  <a:lnTo>
                    <a:pt x="5063286" y="62738"/>
                  </a:lnTo>
                  <a:lnTo>
                    <a:pt x="5065826" y="62102"/>
                  </a:lnTo>
                  <a:lnTo>
                    <a:pt x="5068239" y="61595"/>
                  </a:lnTo>
                  <a:lnTo>
                    <a:pt x="5070652" y="60578"/>
                  </a:lnTo>
                  <a:lnTo>
                    <a:pt x="5072811" y="59690"/>
                  </a:lnTo>
                  <a:lnTo>
                    <a:pt x="5074970" y="58547"/>
                  </a:lnTo>
                  <a:lnTo>
                    <a:pt x="5077002" y="57276"/>
                  </a:lnTo>
                  <a:lnTo>
                    <a:pt x="5078907" y="56006"/>
                  </a:lnTo>
                  <a:lnTo>
                    <a:pt x="5080431" y="54228"/>
                  </a:lnTo>
                  <a:lnTo>
                    <a:pt x="5082209" y="52704"/>
                  </a:lnTo>
                  <a:lnTo>
                    <a:pt x="5083479" y="50926"/>
                  </a:lnTo>
                  <a:lnTo>
                    <a:pt x="5085003" y="49022"/>
                  </a:lnTo>
                  <a:lnTo>
                    <a:pt x="5086146" y="46863"/>
                  </a:lnTo>
                  <a:lnTo>
                    <a:pt x="5087416" y="45085"/>
                  </a:lnTo>
                  <a:lnTo>
                    <a:pt x="5088305" y="42672"/>
                  </a:lnTo>
                  <a:lnTo>
                    <a:pt x="5089194" y="40513"/>
                  </a:lnTo>
                  <a:lnTo>
                    <a:pt x="5089829" y="38353"/>
                  </a:lnTo>
                  <a:lnTo>
                    <a:pt x="5090718" y="35941"/>
                  </a:lnTo>
                  <a:lnTo>
                    <a:pt x="5091353" y="33527"/>
                  </a:lnTo>
                  <a:lnTo>
                    <a:pt x="5091734" y="31115"/>
                  </a:lnTo>
                  <a:lnTo>
                    <a:pt x="5092242" y="28575"/>
                  </a:lnTo>
                  <a:lnTo>
                    <a:pt x="5092623" y="25907"/>
                  </a:lnTo>
                  <a:lnTo>
                    <a:pt x="5092877" y="23495"/>
                  </a:lnTo>
                  <a:lnTo>
                    <a:pt x="5092877" y="20700"/>
                  </a:lnTo>
                  <a:lnTo>
                    <a:pt x="5093258" y="18288"/>
                  </a:lnTo>
                  <a:lnTo>
                    <a:pt x="5093258" y="15494"/>
                  </a:lnTo>
                  <a:lnTo>
                    <a:pt x="5092877" y="13080"/>
                  </a:lnTo>
                  <a:lnTo>
                    <a:pt x="5092877" y="10287"/>
                  </a:lnTo>
                  <a:lnTo>
                    <a:pt x="5092623" y="7874"/>
                  </a:lnTo>
                  <a:lnTo>
                    <a:pt x="5092242" y="5206"/>
                  </a:lnTo>
                  <a:lnTo>
                    <a:pt x="5091988" y="2667"/>
                  </a:lnTo>
                  <a:lnTo>
                    <a:pt x="5091353" y="253"/>
                  </a:lnTo>
                  <a:lnTo>
                    <a:pt x="5124627" y="253"/>
                  </a:lnTo>
                </a:path>
                <a:path w="6883400" h="10017125">
                  <a:moveTo>
                    <a:pt x="4996611" y="85344"/>
                  </a:moveTo>
                  <a:lnTo>
                    <a:pt x="5124627" y="85344"/>
                  </a:lnTo>
                </a:path>
                <a:path w="6883400" h="10017125">
                  <a:moveTo>
                    <a:pt x="5124627" y="253"/>
                  </a:moveTo>
                  <a:lnTo>
                    <a:pt x="5158790" y="253"/>
                  </a:lnTo>
                  <a:lnTo>
                    <a:pt x="5158155" y="2413"/>
                  </a:lnTo>
                  <a:lnTo>
                    <a:pt x="5157520" y="5206"/>
                  </a:lnTo>
                  <a:lnTo>
                    <a:pt x="5156885" y="7620"/>
                  </a:lnTo>
                  <a:lnTo>
                    <a:pt x="5156631" y="10032"/>
                  </a:lnTo>
                  <a:lnTo>
                    <a:pt x="5156250" y="12826"/>
                  </a:lnTo>
                  <a:lnTo>
                    <a:pt x="5155996" y="15240"/>
                  </a:lnTo>
                  <a:lnTo>
                    <a:pt x="5155996" y="17906"/>
                  </a:lnTo>
                  <a:lnTo>
                    <a:pt x="5155996" y="20447"/>
                  </a:lnTo>
                  <a:lnTo>
                    <a:pt x="5155996" y="23114"/>
                  </a:lnTo>
                  <a:lnTo>
                    <a:pt x="5156250" y="25526"/>
                  </a:lnTo>
                  <a:lnTo>
                    <a:pt x="5156631" y="28321"/>
                  </a:lnTo>
                  <a:lnTo>
                    <a:pt x="5157266" y="30733"/>
                  </a:lnTo>
                  <a:lnTo>
                    <a:pt x="5157774" y="33147"/>
                  </a:lnTo>
                  <a:lnTo>
                    <a:pt x="5164505" y="49022"/>
                  </a:lnTo>
                  <a:lnTo>
                    <a:pt x="5165775" y="50926"/>
                  </a:lnTo>
                  <a:lnTo>
                    <a:pt x="5167299" y="52704"/>
                  </a:lnTo>
                  <a:lnTo>
                    <a:pt x="5168823" y="54482"/>
                  </a:lnTo>
                  <a:lnTo>
                    <a:pt x="5170601" y="56006"/>
                  </a:lnTo>
                  <a:lnTo>
                    <a:pt x="5172506" y="57530"/>
                  </a:lnTo>
                  <a:lnTo>
                    <a:pt x="5174538" y="58800"/>
                  </a:lnTo>
                  <a:lnTo>
                    <a:pt x="5176443" y="60071"/>
                  </a:lnTo>
                  <a:lnTo>
                    <a:pt x="5178602" y="60960"/>
                  </a:lnTo>
                  <a:lnTo>
                    <a:pt x="5181015" y="61595"/>
                  </a:lnTo>
                  <a:lnTo>
                    <a:pt x="5183428" y="62483"/>
                  </a:lnTo>
                  <a:lnTo>
                    <a:pt x="5185841" y="62738"/>
                  </a:lnTo>
                  <a:lnTo>
                    <a:pt x="5188635" y="63119"/>
                  </a:lnTo>
                  <a:lnTo>
                    <a:pt x="5191302" y="62738"/>
                  </a:lnTo>
                  <a:lnTo>
                    <a:pt x="5193842" y="62102"/>
                  </a:lnTo>
                  <a:lnTo>
                    <a:pt x="5196255" y="61595"/>
                  </a:lnTo>
                  <a:lnTo>
                    <a:pt x="5198668" y="60578"/>
                  </a:lnTo>
                  <a:lnTo>
                    <a:pt x="5201081" y="59690"/>
                  </a:lnTo>
                  <a:lnTo>
                    <a:pt x="5202986" y="58547"/>
                  </a:lnTo>
                  <a:lnTo>
                    <a:pt x="5205018" y="57276"/>
                  </a:lnTo>
                  <a:lnTo>
                    <a:pt x="5206923" y="56006"/>
                  </a:lnTo>
                  <a:lnTo>
                    <a:pt x="5208447" y="54228"/>
                  </a:lnTo>
                  <a:lnTo>
                    <a:pt x="5210225" y="52704"/>
                  </a:lnTo>
                  <a:lnTo>
                    <a:pt x="5211749" y="50926"/>
                  </a:lnTo>
                  <a:lnTo>
                    <a:pt x="5213019" y="49022"/>
                  </a:lnTo>
                  <a:lnTo>
                    <a:pt x="5214162" y="46863"/>
                  </a:lnTo>
                  <a:lnTo>
                    <a:pt x="5215432" y="45085"/>
                  </a:lnTo>
                  <a:lnTo>
                    <a:pt x="5216321" y="42672"/>
                  </a:lnTo>
                  <a:lnTo>
                    <a:pt x="5217210" y="40513"/>
                  </a:lnTo>
                  <a:lnTo>
                    <a:pt x="5218226" y="38353"/>
                  </a:lnTo>
                  <a:lnTo>
                    <a:pt x="5218734" y="35941"/>
                  </a:lnTo>
                  <a:lnTo>
                    <a:pt x="5219369" y="33527"/>
                  </a:lnTo>
                  <a:lnTo>
                    <a:pt x="5220004" y="31115"/>
                  </a:lnTo>
                  <a:lnTo>
                    <a:pt x="5220258" y="28575"/>
                  </a:lnTo>
                  <a:lnTo>
                    <a:pt x="5220639" y="25907"/>
                  </a:lnTo>
                  <a:lnTo>
                    <a:pt x="5220893" y="23495"/>
                  </a:lnTo>
                  <a:lnTo>
                    <a:pt x="5220893" y="20700"/>
                  </a:lnTo>
                  <a:lnTo>
                    <a:pt x="5221274" y="18288"/>
                  </a:lnTo>
                  <a:lnTo>
                    <a:pt x="5221274" y="15494"/>
                  </a:lnTo>
                  <a:lnTo>
                    <a:pt x="5220893" y="13080"/>
                  </a:lnTo>
                  <a:lnTo>
                    <a:pt x="5220893" y="10287"/>
                  </a:lnTo>
                  <a:lnTo>
                    <a:pt x="5220639" y="7874"/>
                  </a:lnTo>
                  <a:lnTo>
                    <a:pt x="5220258" y="5206"/>
                  </a:lnTo>
                  <a:lnTo>
                    <a:pt x="5220004" y="2667"/>
                  </a:lnTo>
                  <a:lnTo>
                    <a:pt x="5219369" y="253"/>
                  </a:lnTo>
                  <a:lnTo>
                    <a:pt x="5252643" y="253"/>
                  </a:lnTo>
                </a:path>
                <a:path w="6883400" h="10017125">
                  <a:moveTo>
                    <a:pt x="5124627" y="85344"/>
                  </a:moveTo>
                  <a:lnTo>
                    <a:pt x="5252643" y="85344"/>
                  </a:lnTo>
                </a:path>
                <a:path w="6883400" h="10017125">
                  <a:moveTo>
                    <a:pt x="5252643" y="253"/>
                  </a:moveTo>
                  <a:lnTo>
                    <a:pt x="5286806" y="253"/>
                  </a:lnTo>
                  <a:lnTo>
                    <a:pt x="5286171" y="2413"/>
                  </a:lnTo>
                  <a:lnTo>
                    <a:pt x="5285536" y="5206"/>
                  </a:lnTo>
                  <a:lnTo>
                    <a:pt x="5284901" y="7620"/>
                  </a:lnTo>
                  <a:lnTo>
                    <a:pt x="5284647" y="10032"/>
                  </a:lnTo>
                  <a:lnTo>
                    <a:pt x="5284266" y="12826"/>
                  </a:lnTo>
                  <a:lnTo>
                    <a:pt x="5284266" y="15240"/>
                  </a:lnTo>
                  <a:lnTo>
                    <a:pt x="5284012" y="17906"/>
                  </a:lnTo>
                  <a:lnTo>
                    <a:pt x="5284012" y="20447"/>
                  </a:lnTo>
                  <a:lnTo>
                    <a:pt x="5284266" y="23114"/>
                  </a:lnTo>
                  <a:lnTo>
                    <a:pt x="5284266" y="25526"/>
                  </a:lnTo>
                  <a:lnTo>
                    <a:pt x="5284901" y="28321"/>
                  </a:lnTo>
                  <a:lnTo>
                    <a:pt x="5297093" y="54482"/>
                  </a:lnTo>
                  <a:lnTo>
                    <a:pt x="5298617" y="56006"/>
                  </a:lnTo>
                  <a:lnTo>
                    <a:pt x="5300522" y="57530"/>
                  </a:lnTo>
                  <a:lnTo>
                    <a:pt x="5302554" y="58800"/>
                  </a:lnTo>
                  <a:lnTo>
                    <a:pt x="5304459" y="60071"/>
                  </a:lnTo>
                  <a:lnTo>
                    <a:pt x="5306872" y="60960"/>
                  </a:lnTo>
                  <a:lnTo>
                    <a:pt x="5309031" y="61595"/>
                  </a:lnTo>
                  <a:lnTo>
                    <a:pt x="5311444" y="62483"/>
                  </a:lnTo>
                  <a:lnTo>
                    <a:pt x="5313857" y="62738"/>
                  </a:lnTo>
                  <a:lnTo>
                    <a:pt x="5316651" y="63119"/>
                  </a:lnTo>
                  <a:lnTo>
                    <a:pt x="5319318" y="62738"/>
                  </a:lnTo>
                  <a:lnTo>
                    <a:pt x="5321858" y="62102"/>
                  </a:lnTo>
                  <a:lnTo>
                    <a:pt x="5324525" y="61595"/>
                  </a:lnTo>
                  <a:lnTo>
                    <a:pt x="5326684" y="60578"/>
                  </a:lnTo>
                  <a:lnTo>
                    <a:pt x="5329097" y="59690"/>
                  </a:lnTo>
                  <a:lnTo>
                    <a:pt x="5331256" y="58547"/>
                  </a:lnTo>
                  <a:lnTo>
                    <a:pt x="5333034" y="57276"/>
                  </a:lnTo>
                  <a:lnTo>
                    <a:pt x="5334939" y="56006"/>
                  </a:lnTo>
                  <a:lnTo>
                    <a:pt x="5336717" y="54228"/>
                  </a:lnTo>
                  <a:lnTo>
                    <a:pt x="5338241" y="52704"/>
                  </a:lnTo>
                  <a:lnTo>
                    <a:pt x="5339765" y="50926"/>
                  </a:lnTo>
                  <a:lnTo>
                    <a:pt x="5341035" y="49022"/>
                  </a:lnTo>
                  <a:lnTo>
                    <a:pt x="5342178" y="46863"/>
                  </a:lnTo>
                  <a:lnTo>
                    <a:pt x="5343448" y="45085"/>
                  </a:lnTo>
                  <a:lnTo>
                    <a:pt x="5344337" y="42672"/>
                  </a:lnTo>
                  <a:lnTo>
                    <a:pt x="5345226" y="40513"/>
                  </a:lnTo>
                  <a:lnTo>
                    <a:pt x="5346242" y="38353"/>
                  </a:lnTo>
                  <a:lnTo>
                    <a:pt x="5346750" y="35941"/>
                  </a:lnTo>
                  <a:lnTo>
                    <a:pt x="5347385" y="33527"/>
                  </a:lnTo>
                  <a:lnTo>
                    <a:pt x="5348020" y="31115"/>
                  </a:lnTo>
                  <a:lnTo>
                    <a:pt x="5348274" y="28575"/>
                  </a:lnTo>
                  <a:lnTo>
                    <a:pt x="5348655" y="25907"/>
                  </a:lnTo>
                  <a:lnTo>
                    <a:pt x="5348909" y="23495"/>
                  </a:lnTo>
                  <a:lnTo>
                    <a:pt x="5349290" y="20700"/>
                  </a:lnTo>
                  <a:lnTo>
                    <a:pt x="5349290" y="18288"/>
                  </a:lnTo>
                  <a:lnTo>
                    <a:pt x="5349290" y="15494"/>
                  </a:lnTo>
                  <a:lnTo>
                    <a:pt x="5349290" y="13080"/>
                  </a:lnTo>
                  <a:lnTo>
                    <a:pt x="5348909" y="10287"/>
                  </a:lnTo>
                  <a:lnTo>
                    <a:pt x="5348655" y="7874"/>
                  </a:lnTo>
                  <a:lnTo>
                    <a:pt x="5348274" y="5206"/>
                  </a:lnTo>
                  <a:lnTo>
                    <a:pt x="5348020" y="2667"/>
                  </a:lnTo>
                  <a:lnTo>
                    <a:pt x="5347766" y="253"/>
                  </a:lnTo>
                  <a:lnTo>
                    <a:pt x="5380659" y="253"/>
                  </a:lnTo>
                </a:path>
                <a:path w="6883400" h="10017125">
                  <a:moveTo>
                    <a:pt x="5252643" y="85344"/>
                  </a:moveTo>
                  <a:lnTo>
                    <a:pt x="5380659" y="85344"/>
                  </a:lnTo>
                </a:path>
                <a:path w="6883400" h="10017125">
                  <a:moveTo>
                    <a:pt x="5380659" y="253"/>
                  </a:moveTo>
                  <a:lnTo>
                    <a:pt x="5415076" y="253"/>
                  </a:lnTo>
                  <a:lnTo>
                    <a:pt x="5414187" y="2413"/>
                  </a:lnTo>
                  <a:lnTo>
                    <a:pt x="5413552" y="5206"/>
                  </a:lnTo>
                  <a:lnTo>
                    <a:pt x="5413298" y="7620"/>
                  </a:lnTo>
                  <a:lnTo>
                    <a:pt x="5412663" y="10032"/>
                  </a:lnTo>
                  <a:lnTo>
                    <a:pt x="5412282" y="12826"/>
                  </a:lnTo>
                  <a:lnTo>
                    <a:pt x="5412282" y="15240"/>
                  </a:lnTo>
                  <a:lnTo>
                    <a:pt x="5412028" y="17906"/>
                  </a:lnTo>
                  <a:lnTo>
                    <a:pt x="5412028" y="20447"/>
                  </a:lnTo>
                  <a:lnTo>
                    <a:pt x="5412282" y="23114"/>
                  </a:lnTo>
                  <a:lnTo>
                    <a:pt x="5412282" y="25526"/>
                  </a:lnTo>
                  <a:lnTo>
                    <a:pt x="5412917" y="28321"/>
                  </a:lnTo>
                  <a:lnTo>
                    <a:pt x="5422061" y="50926"/>
                  </a:lnTo>
                  <a:lnTo>
                    <a:pt x="5423331" y="52704"/>
                  </a:lnTo>
                  <a:lnTo>
                    <a:pt x="5425109" y="54482"/>
                  </a:lnTo>
                  <a:lnTo>
                    <a:pt x="5426633" y="56006"/>
                  </a:lnTo>
                  <a:lnTo>
                    <a:pt x="5428538" y="57530"/>
                  </a:lnTo>
                  <a:lnTo>
                    <a:pt x="5430570" y="58800"/>
                  </a:lnTo>
                  <a:lnTo>
                    <a:pt x="5432729" y="60071"/>
                  </a:lnTo>
                  <a:lnTo>
                    <a:pt x="5434888" y="60960"/>
                  </a:lnTo>
                  <a:lnTo>
                    <a:pt x="5437047" y="61595"/>
                  </a:lnTo>
                  <a:lnTo>
                    <a:pt x="5439460" y="62483"/>
                  </a:lnTo>
                  <a:lnTo>
                    <a:pt x="5441873" y="62738"/>
                  </a:lnTo>
                  <a:lnTo>
                    <a:pt x="5444667" y="63119"/>
                  </a:lnTo>
                  <a:lnTo>
                    <a:pt x="5447334" y="62738"/>
                  </a:lnTo>
                  <a:lnTo>
                    <a:pt x="5450128" y="62102"/>
                  </a:lnTo>
                  <a:lnTo>
                    <a:pt x="5452541" y="61595"/>
                  </a:lnTo>
                  <a:lnTo>
                    <a:pt x="5454954" y="60578"/>
                  </a:lnTo>
                  <a:lnTo>
                    <a:pt x="5457113" y="59690"/>
                  </a:lnTo>
                  <a:lnTo>
                    <a:pt x="5459272" y="58547"/>
                  </a:lnTo>
                  <a:lnTo>
                    <a:pt x="5461050" y="57276"/>
                  </a:lnTo>
                  <a:lnTo>
                    <a:pt x="5462955" y="56006"/>
                  </a:lnTo>
                  <a:lnTo>
                    <a:pt x="5464733" y="54228"/>
                  </a:lnTo>
                  <a:lnTo>
                    <a:pt x="5466257" y="52704"/>
                  </a:lnTo>
                  <a:lnTo>
                    <a:pt x="5467781" y="50926"/>
                  </a:lnTo>
                  <a:lnTo>
                    <a:pt x="5469051" y="49022"/>
                  </a:lnTo>
                  <a:lnTo>
                    <a:pt x="5470194" y="46863"/>
                  </a:lnTo>
                  <a:lnTo>
                    <a:pt x="5471464" y="45085"/>
                  </a:lnTo>
                  <a:lnTo>
                    <a:pt x="5472353" y="42672"/>
                  </a:lnTo>
                  <a:lnTo>
                    <a:pt x="5473242" y="40513"/>
                  </a:lnTo>
                  <a:lnTo>
                    <a:pt x="5474258" y="38353"/>
                  </a:lnTo>
                  <a:lnTo>
                    <a:pt x="5474766" y="35941"/>
                  </a:lnTo>
                  <a:lnTo>
                    <a:pt x="5475401" y="33527"/>
                  </a:lnTo>
                  <a:lnTo>
                    <a:pt x="5476036" y="31115"/>
                  </a:lnTo>
                  <a:lnTo>
                    <a:pt x="5476290" y="28575"/>
                  </a:lnTo>
                  <a:lnTo>
                    <a:pt x="5476671" y="25907"/>
                  </a:lnTo>
                  <a:lnTo>
                    <a:pt x="5476925" y="23495"/>
                  </a:lnTo>
                  <a:lnTo>
                    <a:pt x="5477306" y="20700"/>
                  </a:lnTo>
                  <a:lnTo>
                    <a:pt x="5477306" y="18288"/>
                  </a:lnTo>
                  <a:lnTo>
                    <a:pt x="5477306" y="15494"/>
                  </a:lnTo>
                  <a:lnTo>
                    <a:pt x="5477306" y="13080"/>
                  </a:lnTo>
                  <a:lnTo>
                    <a:pt x="5476925" y="10287"/>
                  </a:lnTo>
                  <a:lnTo>
                    <a:pt x="5476671" y="7874"/>
                  </a:lnTo>
                  <a:lnTo>
                    <a:pt x="5476290" y="5206"/>
                  </a:lnTo>
                  <a:lnTo>
                    <a:pt x="5476036" y="2667"/>
                  </a:lnTo>
                  <a:lnTo>
                    <a:pt x="5475782" y="253"/>
                  </a:lnTo>
                  <a:lnTo>
                    <a:pt x="5508675" y="253"/>
                  </a:lnTo>
                </a:path>
                <a:path w="6883400" h="10017125">
                  <a:moveTo>
                    <a:pt x="5380659" y="85344"/>
                  </a:moveTo>
                  <a:lnTo>
                    <a:pt x="5508675" y="85344"/>
                  </a:lnTo>
                </a:path>
                <a:path w="6883400" h="10017125">
                  <a:moveTo>
                    <a:pt x="5508675" y="253"/>
                  </a:moveTo>
                  <a:lnTo>
                    <a:pt x="5543092" y="253"/>
                  </a:lnTo>
                  <a:lnTo>
                    <a:pt x="5542457" y="2413"/>
                  </a:lnTo>
                  <a:lnTo>
                    <a:pt x="5541568" y="5206"/>
                  </a:lnTo>
                  <a:lnTo>
                    <a:pt x="5541314" y="7620"/>
                  </a:lnTo>
                  <a:lnTo>
                    <a:pt x="5540933" y="10032"/>
                  </a:lnTo>
                  <a:lnTo>
                    <a:pt x="5540679" y="12826"/>
                  </a:lnTo>
                  <a:lnTo>
                    <a:pt x="5540298" y="15240"/>
                  </a:lnTo>
                  <a:lnTo>
                    <a:pt x="5540298" y="17906"/>
                  </a:lnTo>
                  <a:lnTo>
                    <a:pt x="5540298" y="20447"/>
                  </a:lnTo>
                  <a:lnTo>
                    <a:pt x="5540298" y="23114"/>
                  </a:lnTo>
                  <a:lnTo>
                    <a:pt x="5540679" y="25526"/>
                  </a:lnTo>
                  <a:lnTo>
                    <a:pt x="5540933" y="28321"/>
                  </a:lnTo>
                  <a:lnTo>
                    <a:pt x="5550077" y="50926"/>
                  </a:lnTo>
                  <a:lnTo>
                    <a:pt x="5551347" y="52704"/>
                  </a:lnTo>
                  <a:lnTo>
                    <a:pt x="5553125" y="54482"/>
                  </a:lnTo>
                  <a:lnTo>
                    <a:pt x="5555030" y="56006"/>
                  </a:lnTo>
                  <a:lnTo>
                    <a:pt x="5556808" y="57530"/>
                  </a:lnTo>
                  <a:lnTo>
                    <a:pt x="5558586" y="58800"/>
                  </a:lnTo>
                  <a:lnTo>
                    <a:pt x="5560745" y="60071"/>
                  </a:lnTo>
                  <a:lnTo>
                    <a:pt x="5562904" y="60960"/>
                  </a:lnTo>
                  <a:lnTo>
                    <a:pt x="5565317" y="61595"/>
                  </a:lnTo>
                  <a:lnTo>
                    <a:pt x="5567476" y="62483"/>
                  </a:lnTo>
                  <a:lnTo>
                    <a:pt x="5570270" y="62738"/>
                  </a:lnTo>
                  <a:lnTo>
                    <a:pt x="5572683" y="63119"/>
                  </a:lnTo>
                  <a:lnTo>
                    <a:pt x="5575350" y="62738"/>
                  </a:lnTo>
                  <a:lnTo>
                    <a:pt x="5578144" y="62102"/>
                  </a:lnTo>
                  <a:lnTo>
                    <a:pt x="5580557" y="61595"/>
                  </a:lnTo>
                  <a:lnTo>
                    <a:pt x="5582970" y="60578"/>
                  </a:lnTo>
                  <a:lnTo>
                    <a:pt x="5585129" y="59690"/>
                  </a:lnTo>
                  <a:lnTo>
                    <a:pt x="5587288" y="58547"/>
                  </a:lnTo>
                  <a:lnTo>
                    <a:pt x="5589066" y="57276"/>
                  </a:lnTo>
                  <a:lnTo>
                    <a:pt x="5591225" y="56006"/>
                  </a:lnTo>
                  <a:lnTo>
                    <a:pt x="5592749" y="54228"/>
                  </a:lnTo>
                  <a:lnTo>
                    <a:pt x="5594273" y="52704"/>
                  </a:lnTo>
                  <a:lnTo>
                    <a:pt x="5595797" y="50926"/>
                  </a:lnTo>
                  <a:lnTo>
                    <a:pt x="5597067" y="49022"/>
                  </a:lnTo>
                  <a:lnTo>
                    <a:pt x="5598591" y="46863"/>
                  </a:lnTo>
                  <a:lnTo>
                    <a:pt x="5599480" y="45085"/>
                  </a:lnTo>
                  <a:lnTo>
                    <a:pt x="5600369" y="42672"/>
                  </a:lnTo>
                  <a:lnTo>
                    <a:pt x="5601639" y="40513"/>
                  </a:lnTo>
                  <a:lnTo>
                    <a:pt x="5602274" y="38353"/>
                  </a:lnTo>
                  <a:lnTo>
                    <a:pt x="5603163" y="35941"/>
                  </a:lnTo>
                  <a:lnTo>
                    <a:pt x="5603798" y="33527"/>
                  </a:lnTo>
                  <a:lnTo>
                    <a:pt x="5604052" y="31115"/>
                  </a:lnTo>
                  <a:lnTo>
                    <a:pt x="5604687" y="28575"/>
                  </a:lnTo>
                  <a:lnTo>
                    <a:pt x="5604941" y="25907"/>
                  </a:lnTo>
                  <a:lnTo>
                    <a:pt x="5604941" y="23495"/>
                  </a:lnTo>
                  <a:lnTo>
                    <a:pt x="5605322" y="20700"/>
                  </a:lnTo>
                  <a:lnTo>
                    <a:pt x="5605322" y="18288"/>
                  </a:lnTo>
                  <a:lnTo>
                    <a:pt x="5605322" y="15494"/>
                  </a:lnTo>
                  <a:lnTo>
                    <a:pt x="5605322" y="13080"/>
                  </a:lnTo>
                  <a:lnTo>
                    <a:pt x="5604941" y="10287"/>
                  </a:lnTo>
                  <a:lnTo>
                    <a:pt x="5604941" y="7874"/>
                  </a:lnTo>
                  <a:lnTo>
                    <a:pt x="5604306" y="5206"/>
                  </a:lnTo>
                  <a:lnTo>
                    <a:pt x="5604052" y="2667"/>
                  </a:lnTo>
                  <a:lnTo>
                    <a:pt x="5603798" y="253"/>
                  </a:lnTo>
                  <a:lnTo>
                    <a:pt x="5636691" y="253"/>
                  </a:lnTo>
                </a:path>
                <a:path w="6883400" h="10017125">
                  <a:moveTo>
                    <a:pt x="5508675" y="85344"/>
                  </a:moveTo>
                  <a:lnTo>
                    <a:pt x="5636691" y="85344"/>
                  </a:lnTo>
                </a:path>
                <a:path w="6883400" h="10017125">
                  <a:moveTo>
                    <a:pt x="5636945" y="253"/>
                  </a:moveTo>
                  <a:lnTo>
                    <a:pt x="5671108" y="253"/>
                  </a:lnTo>
                  <a:lnTo>
                    <a:pt x="5670473" y="2413"/>
                  </a:lnTo>
                  <a:lnTo>
                    <a:pt x="5669838" y="5206"/>
                  </a:lnTo>
                  <a:lnTo>
                    <a:pt x="5669330" y="7620"/>
                  </a:lnTo>
                  <a:lnTo>
                    <a:pt x="5668949" y="10032"/>
                  </a:lnTo>
                  <a:lnTo>
                    <a:pt x="5668695" y="12826"/>
                  </a:lnTo>
                  <a:lnTo>
                    <a:pt x="5668314" y="15240"/>
                  </a:lnTo>
                  <a:lnTo>
                    <a:pt x="5668314" y="17906"/>
                  </a:lnTo>
                  <a:lnTo>
                    <a:pt x="5668314" y="20447"/>
                  </a:lnTo>
                  <a:lnTo>
                    <a:pt x="5668314" y="23114"/>
                  </a:lnTo>
                  <a:lnTo>
                    <a:pt x="5668695" y="25526"/>
                  </a:lnTo>
                  <a:lnTo>
                    <a:pt x="5671362" y="38100"/>
                  </a:lnTo>
                  <a:lnTo>
                    <a:pt x="5671997" y="40513"/>
                  </a:lnTo>
                  <a:lnTo>
                    <a:pt x="5673267" y="42672"/>
                  </a:lnTo>
                  <a:lnTo>
                    <a:pt x="5674156" y="45085"/>
                  </a:lnTo>
                  <a:lnTo>
                    <a:pt x="5675426" y="47244"/>
                  </a:lnTo>
                  <a:lnTo>
                    <a:pt x="5676569" y="49022"/>
                  </a:lnTo>
                  <a:lnTo>
                    <a:pt x="5678093" y="50926"/>
                  </a:lnTo>
                  <a:lnTo>
                    <a:pt x="5679617" y="52704"/>
                  </a:lnTo>
                  <a:lnTo>
                    <a:pt x="5681141" y="54482"/>
                  </a:lnTo>
                  <a:lnTo>
                    <a:pt x="5683046" y="56006"/>
                  </a:lnTo>
                  <a:lnTo>
                    <a:pt x="5684824" y="57530"/>
                  </a:lnTo>
                  <a:lnTo>
                    <a:pt x="5686602" y="58800"/>
                  </a:lnTo>
                  <a:lnTo>
                    <a:pt x="5688761" y="60071"/>
                  </a:lnTo>
                  <a:lnTo>
                    <a:pt x="5690920" y="60960"/>
                  </a:lnTo>
                  <a:lnTo>
                    <a:pt x="5693333" y="61595"/>
                  </a:lnTo>
                  <a:lnTo>
                    <a:pt x="5695492" y="62483"/>
                  </a:lnTo>
                  <a:lnTo>
                    <a:pt x="5698286" y="62738"/>
                  </a:lnTo>
                  <a:lnTo>
                    <a:pt x="5700699" y="63119"/>
                  </a:lnTo>
                  <a:lnTo>
                    <a:pt x="5703366" y="62738"/>
                  </a:lnTo>
                  <a:lnTo>
                    <a:pt x="5706160" y="62102"/>
                  </a:lnTo>
                  <a:lnTo>
                    <a:pt x="5708573" y="61595"/>
                  </a:lnTo>
                  <a:lnTo>
                    <a:pt x="5710986" y="60578"/>
                  </a:lnTo>
                  <a:lnTo>
                    <a:pt x="5713145" y="59690"/>
                  </a:lnTo>
                  <a:lnTo>
                    <a:pt x="5715304" y="58547"/>
                  </a:lnTo>
                  <a:lnTo>
                    <a:pt x="5717082" y="57276"/>
                  </a:lnTo>
                  <a:lnTo>
                    <a:pt x="5719241" y="56006"/>
                  </a:lnTo>
                  <a:lnTo>
                    <a:pt x="5720765" y="54228"/>
                  </a:lnTo>
                  <a:lnTo>
                    <a:pt x="5727496" y="45085"/>
                  </a:lnTo>
                  <a:lnTo>
                    <a:pt x="5728766" y="42672"/>
                  </a:lnTo>
                  <a:lnTo>
                    <a:pt x="5729655" y="40513"/>
                  </a:lnTo>
                  <a:lnTo>
                    <a:pt x="5730290" y="38353"/>
                  </a:lnTo>
                  <a:lnTo>
                    <a:pt x="5731179" y="35941"/>
                  </a:lnTo>
                  <a:lnTo>
                    <a:pt x="5731814" y="33527"/>
                  </a:lnTo>
                  <a:lnTo>
                    <a:pt x="5732068" y="31115"/>
                  </a:lnTo>
                  <a:lnTo>
                    <a:pt x="5732703" y="28575"/>
                  </a:lnTo>
                  <a:lnTo>
                    <a:pt x="5732957" y="25907"/>
                  </a:lnTo>
                  <a:lnTo>
                    <a:pt x="5732957" y="23495"/>
                  </a:lnTo>
                  <a:lnTo>
                    <a:pt x="5733338" y="20700"/>
                  </a:lnTo>
                  <a:lnTo>
                    <a:pt x="5733338" y="18288"/>
                  </a:lnTo>
                  <a:lnTo>
                    <a:pt x="5733338" y="15494"/>
                  </a:lnTo>
                  <a:lnTo>
                    <a:pt x="5733338" y="13080"/>
                  </a:lnTo>
                  <a:lnTo>
                    <a:pt x="5732957" y="10287"/>
                  </a:lnTo>
                  <a:lnTo>
                    <a:pt x="5732957" y="7874"/>
                  </a:lnTo>
                  <a:lnTo>
                    <a:pt x="5732703" y="5206"/>
                  </a:lnTo>
                  <a:lnTo>
                    <a:pt x="5732322" y="2667"/>
                  </a:lnTo>
                  <a:lnTo>
                    <a:pt x="5731814" y="253"/>
                  </a:lnTo>
                  <a:lnTo>
                    <a:pt x="5764961" y="253"/>
                  </a:lnTo>
                </a:path>
                <a:path w="6883400" h="10017125">
                  <a:moveTo>
                    <a:pt x="5636945" y="85344"/>
                  </a:moveTo>
                  <a:lnTo>
                    <a:pt x="5764961" y="85344"/>
                  </a:lnTo>
                </a:path>
                <a:path w="6883400" h="10017125">
                  <a:moveTo>
                    <a:pt x="5764961" y="253"/>
                  </a:moveTo>
                  <a:lnTo>
                    <a:pt x="5799124" y="253"/>
                  </a:lnTo>
                  <a:lnTo>
                    <a:pt x="5798489" y="2413"/>
                  </a:lnTo>
                  <a:lnTo>
                    <a:pt x="5797854" y="5206"/>
                  </a:lnTo>
                  <a:lnTo>
                    <a:pt x="5797346" y="7620"/>
                  </a:lnTo>
                  <a:lnTo>
                    <a:pt x="5796965" y="10032"/>
                  </a:lnTo>
                  <a:lnTo>
                    <a:pt x="5796711" y="12826"/>
                  </a:lnTo>
                  <a:lnTo>
                    <a:pt x="5796330" y="15240"/>
                  </a:lnTo>
                  <a:lnTo>
                    <a:pt x="5796330" y="17906"/>
                  </a:lnTo>
                  <a:lnTo>
                    <a:pt x="5796330" y="20447"/>
                  </a:lnTo>
                  <a:lnTo>
                    <a:pt x="5796330" y="23114"/>
                  </a:lnTo>
                  <a:lnTo>
                    <a:pt x="5796711" y="25526"/>
                  </a:lnTo>
                  <a:lnTo>
                    <a:pt x="5796965" y="28321"/>
                  </a:lnTo>
                  <a:lnTo>
                    <a:pt x="5797346" y="30733"/>
                  </a:lnTo>
                  <a:lnTo>
                    <a:pt x="5797854" y="33147"/>
                  </a:lnTo>
                  <a:lnTo>
                    <a:pt x="5798870" y="35687"/>
                  </a:lnTo>
                  <a:lnTo>
                    <a:pt x="5799378" y="38100"/>
                  </a:lnTo>
                  <a:lnTo>
                    <a:pt x="5800394" y="40513"/>
                  </a:lnTo>
                  <a:lnTo>
                    <a:pt x="5801283" y="42672"/>
                  </a:lnTo>
                  <a:lnTo>
                    <a:pt x="5802172" y="45085"/>
                  </a:lnTo>
                  <a:lnTo>
                    <a:pt x="5803442" y="47244"/>
                  </a:lnTo>
                  <a:lnTo>
                    <a:pt x="5804585" y="49022"/>
                  </a:lnTo>
                  <a:lnTo>
                    <a:pt x="5806109" y="50926"/>
                  </a:lnTo>
                  <a:lnTo>
                    <a:pt x="5807633" y="52704"/>
                  </a:lnTo>
                  <a:lnTo>
                    <a:pt x="5809157" y="54482"/>
                  </a:lnTo>
                  <a:lnTo>
                    <a:pt x="5811062" y="56006"/>
                  </a:lnTo>
                  <a:lnTo>
                    <a:pt x="5812840" y="57530"/>
                  </a:lnTo>
                  <a:lnTo>
                    <a:pt x="5814618" y="58800"/>
                  </a:lnTo>
                  <a:lnTo>
                    <a:pt x="5816777" y="60071"/>
                  </a:lnTo>
                  <a:lnTo>
                    <a:pt x="5818936" y="60960"/>
                  </a:lnTo>
                  <a:lnTo>
                    <a:pt x="5821349" y="61595"/>
                  </a:lnTo>
                  <a:lnTo>
                    <a:pt x="5823508" y="62483"/>
                  </a:lnTo>
                  <a:lnTo>
                    <a:pt x="5826302" y="62738"/>
                  </a:lnTo>
                  <a:lnTo>
                    <a:pt x="5828715" y="63119"/>
                  </a:lnTo>
                  <a:lnTo>
                    <a:pt x="5831763" y="62738"/>
                  </a:lnTo>
                  <a:lnTo>
                    <a:pt x="5834176" y="62102"/>
                  </a:lnTo>
                  <a:lnTo>
                    <a:pt x="5836589" y="61595"/>
                  </a:lnTo>
                  <a:lnTo>
                    <a:pt x="5839002" y="60578"/>
                  </a:lnTo>
                  <a:lnTo>
                    <a:pt x="5841161" y="59690"/>
                  </a:lnTo>
                  <a:lnTo>
                    <a:pt x="5843320" y="58547"/>
                  </a:lnTo>
                  <a:lnTo>
                    <a:pt x="5845479" y="57276"/>
                  </a:lnTo>
                  <a:lnTo>
                    <a:pt x="5847257" y="56006"/>
                  </a:lnTo>
                  <a:lnTo>
                    <a:pt x="5848781" y="54228"/>
                  </a:lnTo>
                  <a:lnTo>
                    <a:pt x="5850686" y="52704"/>
                  </a:lnTo>
                  <a:lnTo>
                    <a:pt x="5851829" y="50926"/>
                  </a:lnTo>
                  <a:lnTo>
                    <a:pt x="5853353" y="49022"/>
                  </a:lnTo>
                  <a:lnTo>
                    <a:pt x="5854623" y="46863"/>
                  </a:lnTo>
                  <a:lnTo>
                    <a:pt x="5855766" y="45085"/>
                  </a:lnTo>
                  <a:lnTo>
                    <a:pt x="5856782" y="42672"/>
                  </a:lnTo>
                  <a:lnTo>
                    <a:pt x="5857671" y="40513"/>
                  </a:lnTo>
                  <a:lnTo>
                    <a:pt x="5858306" y="38353"/>
                  </a:lnTo>
                  <a:lnTo>
                    <a:pt x="5859195" y="35941"/>
                  </a:lnTo>
                  <a:lnTo>
                    <a:pt x="5859830" y="33527"/>
                  </a:lnTo>
                  <a:lnTo>
                    <a:pt x="5860084" y="31115"/>
                  </a:lnTo>
                  <a:lnTo>
                    <a:pt x="5860719" y="28575"/>
                  </a:lnTo>
                  <a:lnTo>
                    <a:pt x="5860973" y="25907"/>
                  </a:lnTo>
                  <a:lnTo>
                    <a:pt x="5861354" y="23495"/>
                  </a:lnTo>
                  <a:lnTo>
                    <a:pt x="5861354" y="20700"/>
                  </a:lnTo>
                  <a:lnTo>
                    <a:pt x="5861608" y="18288"/>
                  </a:lnTo>
                  <a:lnTo>
                    <a:pt x="5861608" y="15494"/>
                  </a:lnTo>
                  <a:lnTo>
                    <a:pt x="5861354" y="13080"/>
                  </a:lnTo>
                  <a:lnTo>
                    <a:pt x="5861354" y="10287"/>
                  </a:lnTo>
                  <a:lnTo>
                    <a:pt x="5860973" y="7874"/>
                  </a:lnTo>
                  <a:lnTo>
                    <a:pt x="5860719" y="5206"/>
                  </a:lnTo>
                  <a:lnTo>
                    <a:pt x="5860338" y="2667"/>
                  </a:lnTo>
                  <a:lnTo>
                    <a:pt x="5859830" y="253"/>
                  </a:lnTo>
                  <a:lnTo>
                    <a:pt x="5892977" y="253"/>
                  </a:lnTo>
                </a:path>
                <a:path w="6883400" h="10017125">
                  <a:moveTo>
                    <a:pt x="5764961" y="85344"/>
                  </a:moveTo>
                  <a:lnTo>
                    <a:pt x="5892977" y="85344"/>
                  </a:lnTo>
                </a:path>
                <a:path w="6883400" h="10017125">
                  <a:moveTo>
                    <a:pt x="5892977" y="253"/>
                  </a:moveTo>
                  <a:lnTo>
                    <a:pt x="5927140" y="253"/>
                  </a:lnTo>
                  <a:lnTo>
                    <a:pt x="5926505" y="2413"/>
                  </a:lnTo>
                  <a:lnTo>
                    <a:pt x="5925870" y="5206"/>
                  </a:lnTo>
                  <a:lnTo>
                    <a:pt x="5925362" y="7620"/>
                  </a:lnTo>
                  <a:lnTo>
                    <a:pt x="5924981" y="10032"/>
                  </a:lnTo>
                  <a:lnTo>
                    <a:pt x="5924727" y="12826"/>
                  </a:lnTo>
                  <a:lnTo>
                    <a:pt x="5924346" y="15240"/>
                  </a:lnTo>
                  <a:lnTo>
                    <a:pt x="5924346" y="17906"/>
                  </a:lnTo>
                  <a:lnTo>
                    <a:pt x="5924346" y="20447"/>
                  </a:lnTo>
                  <a:lnTo>
                    <a:pt x="5924346" y="23114"/>
                  </a:lnTo>
                  <a:lnTo>
                    <a:pt x="5924727" y="25526"/>
                  </a:lnTo>
                  <a:lnTo>
                    <a:pt x="5924981" y="28321"/>
                  </a:lnTo>
                  <a:lnTo>
                    <a:pt x="5925616" y="30733"/>
                  </a:lnTo>
                  <a:lnTo>
                    <a:pt x="5926251" y="33147"/>
                  </a:lnTo>
                  <a:lnTo>
                    <a:pt x="5926886" y="35687"/>
                  </a:lnTo>
                  <a:lnTo>
                    <a:pt x="5927394" y="38100"/>
                  </a:lnTo>
                  <a:lnTo>
                    <a:pt x="5928410" y="40513"/>
                  </a:lnTo>
                  <a:lnTo>
                    <a:pt x="5929299" y="42672"/>
                  </a:lnTo>
                  <a:lnTo>
                    <a:pt x="5930188" y="45085"/>
                  </a:lnTo>
                  <a:lnTo>
                    <a:pt x="5931458" y="47244"/>
                  </a:lnTo>
                  <a:lnTo>
                    <a:pt x="5932982" y="49022"/>
                  </a:lnTo>
                  <a:lnTo>
                    <a:pt x="5934125" y="50926"/>
                  </a:lnTo>
                  <a:lnTo>
                    <a:pt x="5935649" y="52704"/>
                  </a:lnTo>
                  <a:lnTo>
                    <a:pt x="5937173" y="54482"/>
                  </a:lnTo>
                  <a:lnTo>
                    <a:pt x="5939078" y="56006"/>
                  </a:lnTo>
                  <a:lnTo>
                    <a:pt x="5940856" y="57530"/>
                  </a:lnTo>
                  <a:lnTo>
                    <a:pt x="5943015" y="58800"/>
                  </a:lnTo>
                  <a:lnTo>
                    <a:pt x="5944793" y="60071"/>
                  </a:lnTo>
                  <a:lnTo>
                    <a:pt x="5946952" y="60960"/>
                  </a:lnTo>
                  <a:lnTo>
                    <a:pt x="5949365" y="61595"/>
                  </a:lnTo>
                  <a:lnTo>
                    <a:pt x="5951778" y="62483"/>
                  </a:lnTo>
                  <a:lnTo>
                    <a:pt x="5954318" y="62738"/>
                  </a:lnTo>
                  <a:lnTo>
                    <a:pt x="5956985" y="63119"/>
                  </a:lnTo>
                  <a:lnTo>
                    <a:pt x="5959779" y="62738"/>
                  </a:lnTo>
                  <a:lnTo>
                    <a:pt x="5962192" y="62102"/>
                  </a:lnTo>
                  <a:lnTo>
                    <a:pt x="5964605" y="61595"/>
                  </a:lnTo>
                  <a:lnTo>
                    <a:pt x="5967018" y="60578"/>
                  </a:lnTo>
                  <a:lnTo>
                    <a:pt x="5969558" y="59690"/>
                  </a:lnTo>
                  <a:lnTo>
                    <a:pt x="5971336" y="58547"/>
                  </a:lnTo>
                  <a:lnTo>
                    <a:pt x="5973495" y="57276"/>
                  </a:lnTo>
                  <a:lnTo>
                    <a:pt x="5975273" y="56006"/>
                  </a:lnTo>
                  <a:lnTo>
                    <a:pt x="5976797" y="54228"/>
                  </a:lnTo>
                  <a:lnTo>
                    <a:pt x="5978702" y="52704"/>
                  </a:lnTo>
                  <a:lnTo>
                    <a:pt x="5980226" y="50926"/>
                  </a:lnTo>
                  <a:lnTo>
                    <a:pt x="5981369" y="49022"/>
                  </a:lnTo>
                  <a:lnTo>
                    <a:pt x="5982639" y="46863"/>
                  </a:lnTo>
                  <a:lnTo>
                    <a:pt x="5983782" y="45085"/>
                  </a:lnTo>
                  <a:lnTo>
                    <a:pt x="5988989" y="25907"/>
                  </a:lnTo>
                  <a:lnTo>
                    <a:pt x="5989370" y="23495"/>
                  </a:lnTo>
                  <a:lnTo>
                    <a:pt x="5989370" y="20700"/>
                  </a:lnTo>
                  <a:lnTo>
                    <a:pt x="5989624" y="18288"/>
                  </a:lnTo>
                  <a:lnTo>
                    <a:pt x="5989624" y="15494"/>
                  </a:lnTo>
                  <a:lnTo>
                    <a:pt x="5989370" y="13080"/>
                  </a:lnTo>
                  <a:lnTo>
                    <a:pt x="5989370" y="10287"/>
                  </a:lnTo>
                  <a:lnTo>
                    <a:pt x="5988989" y="7874"/>
                  </a:lnTo>
                  <a:lnTo>
                    <a:pt x="5988735" y="5206"/>
                  </a:lnTo>
                  <a:lnTo>
                    <a:pt x="5988354" y="2667"/>
                  </a:lnTo>
                  <a:lnTo>
                    <a:pt x="5987846" y="253"/>
                  </a:lnTo>
                  <a:lnTo>
                    <a:pt x="6020993" y="253"/>
                  </a:lnTo>
                </a:path>
                <a:path w="6883400" h="10017125">
                  <a:moveTo>
                    <a:pt x="5892977" y="85344"/>
                  </a:moveTo>
                  <a:lnTo>
                    <a:pt x="6020993" y="85344"/>
                  </a:lnTo>
                </a:path>
                <a:path w="6883400" h="10017125">
                  <a:moveTo>
                    <a:pt x="6020993" y="253"/>
                  </a:moveTo>
                  <a:lnTo>
                    <a:pt x="6055156" y="253"/>
                  </a:lnTo>
                  <a:lnTo>
                    <a:pt x="6054521" y="2413"/>
                  </a:lnTo>
                  <a:lnTo>
                    <a:pt x="6053886" y="5206"/>
                  </a:lnTo>
                  <a:lnTo>
                    <a:pt x="6053378" y="7620"/>
                  </a:lnTo>
                  <a:lnTo>
                    <a:pt x="6052997" y="10032"/>
                  </a:lnTo>
                  <a:lnTo>
                    <a:pt x="6052743" y="12826"/>
                  </a:lnTo>
                  <a:lnTo>
                    <a:pt x="6052743" y="15240"/>
                  </a:lnTo>
                  <a:lnTo>
                    <a:pt x="6052362" y="17906"/>
                  </a:lnTo>
                  <a:lnTo>
                    <a:pt x="6052362" y="20447"/>
                  </a:lnTo>
                  <a:lnTo>
                    <a:pt x="6052743" y="23114"/>
                  </a:lnTo>
                  <a:lnTo>
                    <a:pt x="6052743" y="25526"/>
                  </a:lnTo>
                  <a:lnTo>
                    <a:pt x="6052997" y="28321"/>
                  </a:lnTo>
                  <a:lnTo>
                    <a:pt x="6053632" y="30733"/>
                  </a:lnTo>
                  <a:lnTo>
                    <a:pt x="6054267" y="33147"/>
                  </a:lnTo>
                  <a:lnTo>
                    <a:pt x="6054902" y="35687"/>
                  </a:lnTo>
                  <a:lnTo>
                    <a:pt x="6055410" y="38100"/>
                  </a:lnTo>
                  <a:lnTo>
                    <a:pt x="6056426" y="40513"/>
                  </a:lnTo>
                  <a:lnTo>
                    <a:pt x="6057315" y="42672"/>
                  </a:lnTo>
                  <a:lnTo>
                    <a:pt x="6058204" y="45085"/>
                  </a:lnTo>
                  <a:lnTo>
                    <a:pt x="6059728" y="47244"/>
                  </a:lnTo>
                  <a:lnTo>
                    <a:pt x="6060998" y="49022"/>
                  </a:lnTo>
                  <a:lnTo>
                    <a:pt x="6062141" y="50926"/>
                  </a:lnTo>
                  <a:lnTo>
                    <a:pt x="6063665" y="52704"/>
                  </a:lnTo>
                  <a:lnTo>
                    <a:pt x="6065189" y="54482"/>
                  </a:lnTo>
                  <a:lnTo>
                    <a:pt x="6067094" y="56006"/>
                  </a:lnTo>
                  <a:lnTo>
                    <a:pt x="6068872" y="57530"/>
                  </a:lnTo>
                  <a:lnTo>
                    <a:pt x="6071031" y="58800"/>
                  </a:lnTo>
                  <a:lnTo>
                    <a:pt x="6072809" y="60071"/>
                  </a:lnTo>
                  <a:lnTo>
                    <a:pt x="6075222" y="60960"/>
                  </a:lnTo>
                  <a:lnTo>
                    <a:pt x="6077381" y="61595"/>
                  </a:lnTo>
                  <a:lnTo>
                    <a:pt x="6079794" y="62483"/>
                  </a:lnTo>
                  <a:lnTo>
                    <a:pt x="6082334" y="62738"/>
                  </a:lnTo>
                  <a:lnTo>
                    <a:pt x="6085001" y="63119"/>
                  </a:lnTo>
                  <a:lnTo>
                    <a:pt x="6087795" y="62738"/>
                  </a:lnTo>
                  <a:lnTo>
                    <a:pt x="6090208" y="62102"/>
                  </a:lnTo>
                  <a:lnTo>
                    <a:pt x="6093002" y="61595"/>
                  </a:lnTo>
                  <a:lnTo>
                    <a:pt x="6095034" y="60578"/>
                  </a:lnTo>
                  <a:lnTo>
                    <a:pt x="6097574" y="59690"/>
                  </a:lnTo>
                  <a:lnTo>
                    <a:pt x="6099606" y="58547"/>
                  </a:lnTo>
                  <a:lnTo>
                    <a:pt x="6110655" y="46863"/>
                  </a:lnTo>
                  <a:lnTo>
                    <a:pt x="6111798" y="45085"/>
                  </a:lnTo>
                  <a:lnTo>
                    <a:pt x="6117005" y="25907"/>
                  </a:lnTo>
                  <a:lnTo>
                    <a:pt x="6117386" y="23495"/>
                  </a:lnTo>
                  <a:lnTo>
                    <a:pt x="6117640" y="20700"/>
                  </a:lnTo>
                  <a:lnTo>
                    <a:pt x="6117640" y="18288"/>
                  </a:lnTo>
                  <a:lnTo>
                    <a:pt x="6117640" y="15494"/>
                  </a:lnTo>
                  <a:lnTo>
                    <a:pt x="6117640" y="13080"/>
                  </a:lnTo>
                  <a:lnTo>
                    <a:pt x="6117386" y="10287"/>
                  </a:lnTo>
                  <a:lnTo>
                    <a:pt x="6117005" y="7874"/>
                  </a:lnTo>
                  <a:lnTo>
                    <a:pt x="6116751" y="5206"/>
                  </a:lnTo>
                  <a:lnTo>
                    <a:pt x="6116370" y="2667"/>
                  </a:lnTo>
                  <a:lnTo>
                    <a:pt x="6115862" y="253"/>
                  </a:lnTo>
                  <a:lnTo>
                    <a:pt x="6149009" y="253"/>
                  </a:lnTo>
                </a:path>
                <a:path w="6883400" h="10017125">
                  <a:moveTo>
                    <a:pt x="6020993" y="85344"/>
                  </a:moveTo>
                  <a:lnTo>
                    <a:pt x="6149009" y="85344"/>
                  </a:lnTo>
                </a:path>
                <a:path w="6883400" h="10017125">
                  <a:moveTo>
                    <a:pt x="6149009" y="253"/>
                  </a:moveTo>
                  <a:lnTo>
                    <a:pt x="6183426" y="253"/>
                  </a:lnTo>
                  <a:lnTo>
                    <a:pt x="6182537" y="2413"/>
                  </a:lnTo>
                  <a:lnTo>
                    <a:pt x="6181902" y="5206"/>
                  </a:lnTo>
                  <a:lnTo>
                    <a:pt x="6181648" y="7620"/>
                  </a:lnTo>
                  <a:lnTo>
                    <a:pt x="6181013" y="10032"/>
                  </a:lnTo>
                  <a:lnTo>
                    <a:pt x="6180759" y="12826"/>
                  </a:lnTo>
                  <a:lnTo>
                    <a:pt x="6180759" y="15240"/>
                  </a:lnTo>
                  <a:lnTo>
                    <a:pt x="6180378" y="17906"/>
                  </a:lnTo>
                  <a:lnTo>
                    <a:pt x="6180378" y="20447"/>
                  </a:lnTo>
                  <a:lnTo>
                    <a:pt x="6180759" y="23114"/>
                  </a:lnTo>
                  <a:lnTo>
                    <a:pt x="6180759" y="25526"/>
                  </a:lnTo>
                  <a:lnTo>
                    <a:pt x="6181394" y="28321"/>
                  </a:lnTo>
                  <a:lnTo>
                    <a:pt x="6181648" y="30733"/>
                  </a:lnTo>
                  <a:lnTo>
                    <a:pt x="6182283" y="33147"/>
                  </a:lnTo>
                  <a:lnTo>
                    <a:pt x="6182918" y="35687"/>
                  </a:lnTo>
                  <a:lnTo>
                    <a:pt x="6183426" y="38100"/>
                  </a:lnTo>
                  <a:lnTo>
                    <a:pt x="6184442" y="40513"/>
                  </a:lnTo>
                  <a:lnTo>
                    <a:pt x="6185331" y="42672"/>
                  </a:lnTo>
                  <a:lnTo>
                    <a:pt x="6186474" y="45085"/>
                  </a:lnTo>
                  <a:lnTo>
                    <a:pt x="6187744" y="47244"/>
                  </a:lnTo>
                  <a:lnTo>
                    <a:pt x="6189014" y="49022"/>
                  </a:lnTo>
                  <a:lnTo>
                    <a:pt x="6190538" y="50926"/>
                  </a:lnTo>
                  <a:lnTo>
                    <a:pt x="6191681" y="52704"/>
                  </a:lnTo>
                  <a:lnTo>
                    <a:pt x="6193586" y="54482"/>
                  </a:lnTo>
                  <a:lnTo>
                    <a:pt x="6195110" y="56006"/>
                  </a:lnTo>
                  <a:lnTo>
                    <a:pt x="6196888" y="57530"/>
                  </a:lnTo>
                  <a:lnTo>
                    <a:pt x="6199047" y="58800"/>
                  </a:lnTo>
                  <a:lnTo>
                    <a:pt x="6201206" y="60071"/>
                  </a:lnTo>
                  <a:lnTo>
                    <a:pt x="6203238" y="60960"/>
                  </a:lnTo>
                  <a:lnTo>
                    <a:pt x="6205397" y="61595"/>
                  </a:lnTo>
                  <a:lnTo>
                    <a:pt x="6207810" y="62483"/>
                  </a:lnTo>
                  <a:lnTo>
                    <a:pt x="6210350" y="62738"/>
                  </a:lnTo>
                  <a:lnTo>
                    <a:pt x="6213017" y="63119"/>
                  </a:lnTo>
                  <a:lnTo>
                    <a:pt x="6215811" y="62738"/>
                  </a:lnTo>
                  <a:lnTo>
                    <a:pt x="6218478" y="62102"/>
                  </a:lnTo>
                  <a:lnTo>
                    <a:pt x="6221018" y="61595"/>
                  </a:lnTo>
                  <a:lnTo>
                    <a:pt x="6223431" y="60578"/>
                  </a:lnTo>
                  <a:lnTo>
                    <a:pt x="6225590" y="59690"/>
                  </a:lnTo>
                  <a:lnTo>
                    <a:pt x="6238671" y="46863"/>
                  </a:lnTo>
                  <a:lnTo>
                    <a:pt x="6239814" y="45085"/>
                  </a:lnTo>
                  <a:lnTo>
                    <a:pt x="6245021" y="25907"/>
                  </a:lnTo>
                  <a:lnTo>
                    <a:pt x="6245402" y="23495"/>
                  </a:lnTo>
                  <a:lnTo>
                    <a:pt x="6245656" y="20700"/>
                  </a:lnTo>
                  <a:lnTo>
                    <a:pt x="6245656" y="18288"/>
                  </a:lnTo>
                  <a:lnTo>
                    <a:pt x="6245656" y="15494"/>
                  </a:lnTo>
                  <a:lnTo>
                    <a:pt x="6245656" y="13080"/>
                  </a:lnTo>
                  <a:lnTo>
                    <a:pt x="6245402" y="10287"/>
                  </a:lnTo>
                  <a:lnTo>
                    <a:pt x="6245021" y="7874"/>
                  </a:lnTo>
                  <a:lnTo>
                    <a:pt x="6244767" y="5206"/>
                  </a:lnTo>
                  <a:lnTo>
                    <a:pt x="6244386" y="2667"/>
                  </a:lnTo>
                  <a:lnTo>
                    <a:pt x="6244132" y="253"/>
                  </a:lnTo>
                  <a:lnTo>
                    <a:pt x="6277025" y="253"/>
                  </a:lnTo>
                </a:path>
                <a:path w="6883400" h="10017125">
                  <a:moveTo>
                    <a:pt x="6149009" y="85344"/>
                  </a:moveTo>
                  <a:lnTo>
                    <a:pt x="6277025" y="85344"/>
                  </a:lnTo>
                </a:path>
                <a:path w="6883400" h="10017125">
                  <a:moveTo>
                    <a:pt x="6277025" y="253"/>
                  </a:moveTo>
                  <a:lnTo>
                    <a:pt x="6311442" y="253"/>
                  </a:lnTo>
                  <a:lnTo>
                    <a:pt x="6310934" y="2413"/>
                  </a:lnTo>
                  <a:lnTo>
                    <a:pt x="6309918" y="5206"/>
                  </a:lnTo>
                  <a:lnTo>
                    <a:pt x="6309664" y="7620"/>
                  </a:lnTo>
                  <a:lnTo>
                    <a:pt x="6309029" y="10032"/>
                  </a:lnTo>
                  <a:lnTo>
                    <a:pt x="6309029" y="12826"/>
                  </a:lnTo>
                  <a:lnTo>
                    <a:pt x="6308775" y="15240"/>
                  </a:lnTo>
                  <a:lnTo>
                    <a:pt x="6308775" y="17906"/>
                  </a:lnTo>
                  <a:lnTo>
                    <a:pt x="6308775" y="20447"/>
                  </a:lnTo>
                  <a:lnTo>
                    <a:pt x="6308775" y="23114"/>
                  </a:lnTo>
                  <a:lnTo>
                    <a:pt x="6309029" y="25526"/>
                  </a:lnTo>
                  <a:lnTo>
                    <a:pt x="6309410" y="28321"/>
                  </a:lnTo>
                  <a:lnTo>
                    <a:pt x="6309664" y="30733"/>
                  </a:lnTo>
                  <a:lnTo>
                    <a:pt x="6310299" y="33147"/>
                  </a:lnTo>
                  <a:lnTo>
                    <a:pt x="6310934" y="35687"/>
                  </a:lnTo>
                  <a:lnTo>
                    <a:pt x="6311442" y="38100"/>
                  </a:lnTo>
                  <a:lnTo>
                    <a:pt x="6312458" y="40513"/>
                  </a:lnTo>
                  <a:lnTo>
                    <a:pt x="6318554" y="50926"/>
                  </a:lnTo>
                  <a:lnTo>
                    <a:pt x="6319697" y="52704"/>
                  </a:lnTo>
                  <a:lnTo>
                    <a:pt x="6321602" y="54482"/>
                  </a:lnTo>
                  <a:lnTo>
                    <a:pt x="6323126" y="56006"/>
                  </a:lnTo>
                  <a:lnTo>
                    <a:pt x="6324904" y="57530"/>
                  </a:lnTo>
                  <a:lnTo>
                    <a:pt x="6327063" y="58800"/>
                  </a:lnTo>
                  <a:lnTo>
                    <a:pt x="6329222" y="60071"/>
                  </a:lnTo>
                  <a:lnTo>
                    <a:pt x="6331254" y="60960"/>
                  </a:lnTo>
                  <a:lnTo>
                    <a:pt x="6333413" y="61595"/>
                  </a:lnTo>
                  <a:lnTo>
                    <a:pt x="6335826" y="62483"/>
                  </a:lnTo>
                  <a:lnTo>
                    <a:pt x="6338620" y="62738"/>
                  </a:lnTo>
                  <a:lnTo>
                    <a:pt x="6341033" y="63119"/>
                  </a:lnTo>
                  <a:lnTo>
                    <a:pt x="6343827" y="62738"/>
                  </a:lnTo>
                  <a:lnTo>
                    <a:pt x="6346494" y="62102"/>
                  </a:lnTo>
                  <a:lnTo>
                    <a:pt x="6349034" y="61595"/>
                  </a:lnTo>
                  <a:lnTo>
                    <a:pt x="6351447" y="60578"/>
                  </a:lnTo>
                  <a:lnTo>
                    <a:pt x="6353606" y="59690"/>
                  </a:lnTo>
                  <a:lnTo>
                    <a:pt x="6355638" y="58547"/>
                  </a:lnTo>
                  <a:lnTo>
                    <a:pt x="6357543" y="57276"/>
                  </a:lnTo>
                  <a:lnTo>
                    <a:pt x="6359702" y="56006"/>
                  </a:lnTo>
                  <a:lnTo>
                    <a:pt x="6361226" y="54228"/>
                  </a:lnTo>
                  <a:lnTo>
                    <a:pt x="6362750" y="52704"/>
                  </a:lnTo>
                  <a:lnTo>
                    <a:pt x="6364274" y="50926"/>
                  </a:lnTo>
                  <a:lnTo>
                    <a:pt x="6365417" y="49022"/>
                  </a:lnTo>
                  <a:lnTo>
                    <a:pt x="6366687" y="46863"/>
                  </a:lnTo>
                  <a:lnTo>
                    <a:pt x="6367830" y="45085"/>
                  </a:lnTo>
                  <a:lnTo>
                    <a:pt x="6368846" y="42672"/>
                  </a:lnTo>
                  <a:lnTo>
                    <a:pt x="6369989" y="40513"/>
                  </a:lnTo>
                  <a:lnTo>
                    <a:pt x="6370624" y="38353"/>
                  </a:lnTo>
                  <a:lnTo>
                    <a:pt x="6371513" y="35941"/>
                  </a:lnTo>
                  <a:lnTo>
                    <a:pt x="6371894" y="33527"/>
                  </a:lnTo>
                  <a:lnTo>
                    <a:pt x="6372402" y="31115"/>
                  </a:lnTo>
                  <a:lnTo>
                    <a:pt x="6373037" y="28575"/>
                  </a:lnTo>
                  <a:lnTo>
                    <a:pt x="6373418" y="25907"/>
                  </a:lnTo>
                  <a:lnTo>
                    <a:pt x="6373418" y="23495"/>
                  </a:lnTo>
                  <a:lnTo>
                    <a:pt x="6373672" y="20700"/>
                  </a:lnTo>
                  <a:lnTo>
                    <a:pt x="6373672" y="18288"/>
                  </a:lnTo>
                  <a:lnTo>
                    <a:pt x="6373672" y="15494"/>
                  </a:lnTo>
                  <a:lnTo>
                    <a:pt x="6373672" y="13080"/>
                  </a:lnTo>
                  <a:lnTo>
                    <a:pt x="6373418" y="10287"/>
                  </a:lnTo>
                  <a:lnTo>
                    <a:pt x="6373418" y="7874"/>
                  </a:lnTo>
                  <a:lnTo>
                    <a:pt x="6372783" y="5206"/>
                  </a:lnTo>
                  <a:lnTo>
                    <a:pt x="6372402" y="2667"/>
                  </a:lnTo>
                  <a:lnTo>
                    <a:pt x="6372148" y="253"/>
                  </a:lnTo>
                  <a:lnTo>
                    <a:pt x="6405041" y="253"/>
                  </a:lnTo>
                </a:path>
                <a:path w="6883400" h="10017125">
                  <a:moveTo>
                    <a:pt x="6277025" y="85344"/>
                  </a:moveTo>
                  <a:lnTo>
                    <a:pt x="6405041" y="85344"/>
                  </a:lnTo>
                </a:path>
                <a:path w="6883400" h="10017125">
                  <a:moveTo>
                    <a:pt x="6405041" y="253"/>
                  </a:moveTo>
                  <a:lnTo>
                    <a:pt x="6439458" y="253"/>
                  </a:lnTo>
                  <a:lnTo>
                    <a:pt x="6438950" y="2413"/>
                  </a:lnTo>
                  <a:lnTo>
                    <a:pt x="6437934" y="5206"/>
                  </a:lnTo>
                  <a:lnTo>
                    <a:pt x="6437680" y="7620"/>
                  </a:lnTo>
                  <a:lnTo>
                    <a:pt x="6437426" y="10032"/>
                  </a:lnTo>
                  <a:lnTo>
                    <a:pt x="6437045" y="12826"/>
                  </a:lnTo>
                  <a:lnTo>
                    <a:pt x="6436791" y="15240"/>
                  </a:lnTo>
                  <a:lnTo>
                    <a:pt x="6436791" y="17906"/>
                  </a:lnTo>
                  <a:lnTo>
                    <a:pt x="6436791" y="20447"/>
                  </a:lnTo>
                  <a:lnTo>
                    <a:pt x="6436791" y="23114"/>
                  </a:lnTo>
                  <a:lnTo>
                    <a:pt x="6437045" y="25526"/>
                  </a:lnTo>
                  <a:lnTo>
                    <a:pt x="6437426" y="28321"/>
                  </a:lnTo>
                  <a:lnTo>
                    <a:pt x="6437680" y="30733"/>
                  </a:lnTo>
                  <a:lnTo>
                    <a:pt x="6438315" y="33147"/>
                  </a:lnTo>
                  <a:lnTo>
                    <a:pt x="6438950" y="35687"/>
                  </a:lnTo>
                  <a:lnTo>
                    <a:pt x="6439839" y="38100"/>
                  </a:lnTo>
                  <a:lnTo>
                    <a:pt x="6440474" y="40513"/>
                  </a:lnTo>
                  <a:lnTo>
                    <a:pt x="6441617" y="42672"/>
                  </a:lnTo>
                  <a:lnTo>
                    <a:pt x="6442506" y="45085"/>
                  </a:lnTo>
                  <a:lnTo>
                    <a:pt x="6443776" y="47244"/>
                  </a:lnTo>
                  <a:lnTo>
                    <a:pt x="6445046" y="49022"/>
                  </a:lnTo>
                  <a:lnTo>
                    <a:pt x="6446570" y="50926"/>
                  </a:lnTo>
                  <a:lnTo>
                    <a:pt x="6448094" y="52704"/>
                  </a:lnTo>
                  <a:lnTo>
                    <a:pt x="6449618" y="54482"/>
                  </a:lnTo>
                  <a:lnTo>
                    <a:pt x="6451396" y="56006"/>
                  </a:lnTo>
                  <a:lnTo>
                    <a:pt x="6453174" y="57530"/>
                  </a:lnTo>
                  <a:lnTo>
                    <a:pt x="6455079" y="58800"/>
                  </a:lnTo>
                  <a:lnTo>
                    <a:pt x="6457238" y="60071"/>
                  </a:lnTo>
                  <a:lnTo>
                    <a:pt x="6459270" y="60960"/>
                  </a:lnTo>
                  <a:lnTo>
                    <a:pt x="6461810" y="61595"/>
                  </a:lnTo>
                  <a:lnTo>
                    <a:pt x="6463842" y="62483"/>
                  </a:lnTo>
                  <a:lnTo>
                    <a:pt x="6466636" y="62738"/>
                  </a:lnTo>
                  <a:lnTo>
                    <a:pt x="6469049" y="63119"/>
                  </a:lnTo>
                  <a:lnTo>
                    <a:pt x="6471843" y="62738"/>
                  </a:lnTo>
                  <a:lnTo>
                    <a:pt x="6474510" y="62102"/>
                  </a:lnTo>
                  <a:lnTo>
                    <a:pt x="6477050" y="61595"/>
                  </a:lnTo>
                  <a:lnTo>
                    <a:pt x="6479463" y="60578"/>
                  </a:lnTo>
                  <a:lnTo>
                    <a:pt x="6481622" y="59690"/>
                  </a:lnTo>
                  <a:lnTo>
                    <a:pt x="6483654" y="58547"/>
                  </a:lnTo>
                  <a:lnTo>
                    <a:pt x="6485559" y="57276"/>
                  </a:lnTo>
                  <a:lnTo>
                    <a:pt x="6487718" y="56006"/>
                  </a:lnTo>
                  <a:lnTo>
                    <a:pt x="6489242" y="54228"/>
                  </a:lnTo>
                  <a:lnTo>
                    <a:pt x="6495846" y="45085"/>
                  </a:lnTo>
                  <a:lnTo>
                    <a:pt x="6497116" y="42672"/>
                  </a:lnTo>
                  <a:lnTo>
                    <a:pt x="6498005" y="40513"/>
                  </a:lnTo>
                  <a:lnTo>
                    <a:pt x="6498640" y="38353"/>
                  </a:lnTo>
                  <a:lnTo>
                    <a:pt x="6499529" y="35941"/>
                  </a:lnTo>
                  <a:lnTo>
                    <a:pt x="6500164" y="33527"/>
                  </a:lnTo>
                  <a:lnTo>
                    <a:pt x="6500418" y="31115"/>
                  </a:lnTo>
                  <a:lnTo>
                    <a:pt x="6501053" y="28575"/>
                  </a:lnTo>
                  <a:lnTo>
                    <a:pt x="6501434" y="25907"/>
                  </a:lnTo>
                  <a:lnTo>
                    <a:pt x="6501434" y="23495"/>
                  </a:lnTo>
                  <a:lnTo>
                    <a:pt x="6501688" y="20700"/>
                  </a:lnTo>
                  <a:lnTo>
                    <a:pt x="6501688" y="18288"/>
                  </a:lnTo>
                  <a:lnTo>
                    <a:pt x="6501688" y="15494"/>
                  </a:lnTo>
                  <a:lnTo>
                    <a:pt x="6501688" y="13080"/>
                  </a:lnTo>
                  <a:lnTo>
                    <a:pt x="6501434" y="10287"/>
                  </a:lnTo>
                  <a:lnTo>
                    <a:pt x="6501434" y="7874"/>
                  </a:lnTo>
                  <a:lnTo>
                    <a:pt x="6500799" y="5206"/>
                  </a:lnTo>
                  <a:lnTo>
                    <a:pt x="6500799" y="2667"/>
                  </a:lnTo>
                  <a:lnTo>
                    <a:pt x="6500164" y="253"/>
                  </a:lnTo>
                  <a:lnTo>
                    <a:pt x="6533438" y="253"/>
                  </a:lnTo>
                </a:path>
                <a:path w="6883400" h="10017125">
                  <a:moveTo>
                    <a:pt x="6405041" y="85344"/>
                  </a:moveTo>
                  <a:lnTo>
                    <a:pt x="6533438" y="85344"/>
                  </a:lnTo>
                </a:path>
                <a:path w="6883400" h="10017125">
                  <a:moveTo>
                    <a:pt x="6533438" y="253"/>
                  </a:moveTo>
                  <a:lnTo>
                    <a:pt x="6567474" y="253"/>
                  </a:lnTo>
                  <a:lnTo>
                    <a:pt x="6566966" y="2413"/>
                  </a:lnTo>
                  <a:lnTo>
                    <a:pt x="6566331" y="5206"/>
                  </a:lnTo>
                  <a:lnTo>
                    <a:pt x="6565696" y="7620"/>
                  </a:lnTo>
                  <a:lnTo>
                    <a:pt x="6565442" y="10032"/>
                  </a:lnTo>
                  <a:lnTo>
                    <a:pt x="6565061" y="12826"/>
                  </a:lnTo>
                  <a:lnTo>
                    <a:pt x="6564807" y="15240"/>
                  </a:lnTo>
                  <a:lnTo>
                    <a:pt x="6564807" y="17906"/>
                  </a:lnTo>
                  <a:lnTo>
                    <a:pt x="6564807" y="20447"/>
                  </a:lnTo>
                  <a:lnTo>
                    <a:pt x="6564807" y="23114"/>
                  </a:lnTo>
                  <a:lnTo>
                    <a:pt x="6565061" y="25526"/>
                  </a:lnTo>
                  <a:lnTo>
                    <a:pt x="6565442" y="28321"/>
                  </a:lnTo>
                  <a:lnTo>
                    <a:pt x="6565696" y="30733"/>
                  </a:lnTo>
                  <a:lnTo>
                    <a:pt x="6566331" y="33147"/>
                  </a:lnTo>
                  <a:lnTo>
                    <a:pt x="6567220" y="35687"/>
                  </a:lnTo>
                  <a:lnTo>
                    <a:pt x="6567855" y="38100"/>
                  </a:lnTo>
                  <a:lnTo>
                    <a:pt x="6568744" y="40513"/>
                  </a:lnTo>
                  <a:lnTo>
                    <a:pt x="6569633" y="42672"/>
                  </a:lnTo>
                  <a:lnTo>
                    <a:pt x="6570522" y="45085"/>
                  </a:lnTo>
                  <a:lnTo>
                    <a:pt x="6571792" y="47244"/>
                  </a:lnTo>
                  <a:lnTo>
                    <a:pt x="6573062" y="49022"/>
                  </a:lnTo>
                  <a:lnTo>
                    <a:pt x="6574586" y="50926"/>
                  </a:lnTo>
                  <a:lnTo>
                    <a:pt x="6576110" y="52704"/>
                  </a:lnTo>
                  <a:lnTo>
                    <a:pt x="6577634" y="54482"/>
                  </a:lnTo>
                  <a:lnTo>
                    <a:pt x="6579412" y="56006"/>
                  </a:lnTo>
                  <a:lnTo>
                    <a:pt x="6581190" y="57530"/>
                  </a:lnTo>
                  <a:lnTo>
                    <a:pt x="6583095" y="58800"/>
                  </a:lnTo>
                  <a:lnTo>
                    <a:pt x="6585254" y="60071"/>
                  </a:lnTo>
                  <a:lnTo>
                    <a:pt x="6587286" y="60960"/>
                  </a:lnTo>
                  <a:lnTo>
                    <a:pt x="6589826" y="61595"/>
                  </a:lnTo>
                  <a:lnTo>
                    <a:pt x="6591858" y="62483"/>
                  </a:lnTo>
                  <a:lnTo>
                    <a:pt x="6594652" y="62738"/>
                  </a:lnTo>
                  <a:lnTo>
                    <a:pt x="6597065" y="63119"/>
                  </a:lnTo>
                  <a:lnTo>
                    <a:pt x="6600113" y="62738"/>
                  </a:lnTo>
                  <a:lnTo>
                    <a:pt x="6602526" y="62102"/>
                  </a:lnTo>
                  <a:lnTo>
                    <a:pt x="6605066" y="61595"/>
                  </a:lnTo>
                  <a:lnTo>
                    <a:pt x="6607479" y="60578"/>
                  </a:lnTo>
                  <a:lnTo>
                    <a:pt x="6609638" y="59690"/>
                  </a:lnTo>
                  <a:lnTo>
                    <a:pt x="6611670" y="58547"/>
                  </a:lnTo>
                  <a:lnTo>
                    <a:pt x="6613829" y="57276"/>
                  </a:lnTo>
                  <a:lnTo>
                    <a:pt x="6615734" y="56006"/>
                  </a:lnTo>
                  <a:lnTo>
                    <a:pt x="6617258" y="54228"/>
                  </a:lnTo>
                  <a:lnTo>
                    <a:pt x="6619036" y="52704"/>
                  </a:lnTo>
                  <a:lnTo>
                    <a:pt x="6620306" y="50926"/>
                  </a:lnTo>
                  <a:lnTo>
                    <a:pt x="6621830" y="49022"/>
                  </a:lnTo>
                  <a:lnTo>
                    <a:pt x="6622973" y="46863"/>
                  </a:lnTo>
                  <a:lnTo>
                    <a:pt x="6624243" y="45085"/>
                  </a:lnTo>
                  <a:lnTo>
                    <a:pt x="6625132" y="42672"/>
                  </a:lnTo>
                  <a:lnTo>
                    <a:pt x="6626021" y="40513"/>
                  </a:lnTo>
                  <a:lnTo>
                    <a:pt x="6626656" y="38353"/>
                  </a:lnTo>
                  <a:lnTo>
                    <a:pt x="6627545" y="35941"/>
                  </a:lnTo>
                  <a:lnTo>
                    <a:pt x="6628180" y="33527"/>
                  </a:lnTo>
                  <a:lnTo>
                    <a:pt x="6628434" y="31115"/>
                  </a:lnTo>
                  <a:lnTo>
                    <a:pt x="6629069" y="28575"/>
                  </a:lnTo>
                  <a:lnTo>
                    <a:pt x="6629450" y="25907"/>
                  </a:lnTo>
                  <a:lnTo>
                    <a:pt x="6629704" y="23495"/>
                  </a:lnTo>
                  <a:lnTo>
                    <a:pt x="6629704" y="20700"/>
                  </a:lnTo>
                  <a:lnTo>
                    <a:pt x="6629958" y="18288"/>
                  </a:lnTo>
                  <a:lnTo>
                    <a:pt x="6629958" y="15494"/>
                  </a:lnTo>
                  <a:lnTo>
                    <a:pt x="6629704" y="13080"/>
                  </a:lnTo>
                  <a:lnTo>
                    <a:pt x="6629704" y="10287"/>
                  </a:lnTo>
                  <a:lnTo>
                    <a:pt x="6629450" y="7874"/>
                  </a:lnTo>
                  <a:lnTo>
                    <a:pt x="6629069" y="5206"/>
                  </a:lnTo>
                  <a:lnTo>
                    <a:pt x="6628815" y="2667"/>
                  </a:lnTo>
                  <a:lnTo>
                    <a:pt x="6628180" y="253"/>
                  </a:lnTo>
                  <a:lnTo>
                    <a:pt x="6661454" y="253"/>
                  </a:lnTo>
                </a:path>
                <a:path w="6883400" h="10017125">
                  <a:moveTo>
                    <a:pt x="6533438" y="85344"/>
                  </a:moveTo>
                  <a:lnTo>
                    <a:pt x="6661454" y="85344"/>
                  </a:lnTo>
                </a:path>
                <a:path w="6883400" h="10017125">
                  <a:moveTo>
                    <a:pt x="6661454" y="253"/>
                  </a:moveTo>
                  <a:lnTo>
                    <a:pt x="6695490" y="253"/>
                  </a:lnTo>
                  <a:lnTo>
                    <a:pt x="6694982" y="2413"/>
                  </a:lnTo>
                  <a:lnTo>
                    <a:pt x="6694347" y="5206"/>
                  </a:lnTo>
                  <a:lnTo>
                    <a:pt x="6693712" y="7620"/>
                  </a:lnTo>
                  <a:lnTo>
                    <a:pt x="6693458" y="10032"/>
                  </a:lnTo>
                  <a:lnTo>
                    <a:pt x="6693077" y="12826"/>
                  </a:lnTo>
                  <a:lnTo>
                    <a:pt x="6692823" y="15240"/>
                  </a:lnTo>
                  <a:lnTo>
                    <a:pt x="6692823" y="17906"/>
                  </a:lnTo>
                  <a:lnTo>
                    <a:pt x="6692823" y="20447"/>
                  </a:lnTo>
                  <a:lnTo>
                    <a:pt x="6692823" y="23114"/>
                  </a:lnTo>
                  <a:lnTo>
                    <a:pt x="6693077" y="25526"/>
                  </a:lnTo>
                  <a:lnTo>
                    <a:pt x="6693458" y="28321"/>
                  </a:lnTo>
                  <a:lnTo>
                    <a:pt x="6693966" y="30733"/>
                  </a:lnTo>
                  <a:lnTo>
                    <a:pt x="6694347" y="33147"/>
                  </a:lnTo>
                  <a:lnTo>
                    <a:pt x="6695236" y="35687"/>
                  </a:lnTo>
                  <a:lnTo>
                    <a:pt x="6695871" y="38100"/>
                  </a:lnTo>
                  <a:lnTo>
                    <a:pt x="6696760" y="40513"/>
                  </a:lnTo>
                  <a:lnTo>
                    <a:pt x="6697649" y="42672"/>
                  </a:lnTo>
                  <a:lnTo>
                    <a:pt x="6698538" y="45085"/>
                  </a:lnTo>
                  <a:lnTo>
                    <a:pt x="6699808" y="47244"/>
                  </a:lnTo>
                  <a:lnTo>
                    <a:pt x="6701078" y="49022"/>
                  </a:lnTo>
                  <a:lnTo>
                    <a:pt x="6702602" y="50926"/>
                  </a:lnTo>
                  <a:lnTo>
                    <a:pt x="6704126" y="52704"/>
                  </a:lnTo>
                  <a:lnTo>
                    <a:pt x="6705650" y="54482"/>
                  </a:lnTo>
                  <a:lnTo>
                    <a:pt x="6707428" y="56006"/>
                  </a:lnTo>
                  <a:lnTo>
                    <a:pt x="6709206" y="57530"/>
                  </a:lnTo>
                  <a:lnTo>
                    <a:pt x="6711365" y="58800"/>
                  </a:lnTo>
                  <a:lnTo>
                    <a:pt x="6713270" y="60071"/>
                  </a:lnTo>
                  <a:lnTo>
                    <a:pt x="6715302" y="60960"/>
                  </a:lnTo>
                  <a:lnTo>
                    <a:pt x="6717842" y="61595"/>
                  </a:lnTo>
                  <a:lnTo>
                    <a:pt x="6720255" y="62483"/>
                  </a:lnTo>
                  <a:lnTo>
                    <a:pt x="6722668" y="62738"/>
                  </a:lnTo>
                  <a:lnTo>
                    <a:pt x="6725462" y="63119"/>
                  </a:lnTo>
                  <a:lnTo>
                    <a:pt x="6728129" y="62738"/>
                  </a:lnTo>
                  <a:lnTo>
                    <a:pt x="6730542" y="62102"/>
                  </a:lnTo>
                  <a:lnTo>
                    <a:pt x="6733082" y="61595"/>
                  </a:lnTo>
                  <a:lnTo>
                    <a:pt x="6735495" y="60578"/>
                  </a:lnTo>
                  <a:lnTo>
                    <a:pt x="6737654" y="59690"/>
                  </a:lnTo>
                  <a:lnTo>
                    <a:pt x="6739686" y="58547"/>
                  </a:lnTo>
                  <a:lnTo>
                    <a:pt x="6741845" y="57276"/>
                  </a:lnTo>
                  <a:lnTo>
                    <a:pt x="6743750" y="56006"/>
                  </a:lnTo>
                  <a:lnTo>
                    <a:pt x="6745274" y="54228"/>
                  </a:lnTo>
                  <a:lnTo>
                    <a:pt x="6747052" y="52704"/>
                  </a:lnTo>
                  <a:lnTo>
                    <a:pt x="6748322" y="50926"/>
                  </a:lnTo>
                  <a:lnTo>
                    <a:pt x="6749846" y="49022"/>
                  </a:lnTo>
                  <a:lnTo>
                    <a:pt x="6750989" y="46863"/>
                  </a:lnTo>
                  <a:lnTo>
                    <a:pt x="6752259" y="45085"/>
                  </a:lnTo>
                  <a:lnTo>
                    <a:pt x="6753148" y="42672"/>
                  </a:lnTo>
                  <a:lnTo>
                    <a:pt x="6754037" y="40513"/>
                  </a:lnTo>
                  <a:lnTo>
                    <a:pt x="6754926" y="38353"/>
                  </a:lnTo>
                  <a:lnTo>
                    <a:pt x="6755561" y="35941"/>
                  </a:lnTo>
                  <a:lnTo>
                    <a:pt x="6756196" y="33527"/>
                  </a:lnTo>
                  <a:lnTo>
                    <a:pt x="6756831" y="31115"/>
                  </a:lnTo>
                  <a:lnTo>
                    <a:pt x="6757085" y="28575"/>
                  </a:lnTo>
                  <a:lnTo>
                    <a:pt x="6757466" y="25907"/>
                  </a:lnTo>
                  <a:lnTo>
                    <a:pt x="6757720" y="23495"/>
                  </a:lnTo>
                  <a:lnTo>
                    <a:pt x="6757720" y="20700"/>
                  </a:lnTo>
                  <a:lnTo>
                    <a:pt x="6757974" y="18288"/>
                  </a:lnTo>
                  <a:lnTo>
                    <a:pt x="6757974" y="15494"/>
                  </a:lnTo>
                  <a:lnTo>
                    <a:pt x="6757720" y="13080"/>
                  </a:lnTo>
                  <a:lnTo>
                    <a:pt x="6757720" y="10287"/>
                  </a:lnTo>
                  <a:lnTo>
                    <a:pt x="6757466" y="7874"/>
                  </a:lnTo>
                  <a:lnTo>
                    <a:pt x="6757085" y="5206"/>
                  </a:lnTo>
                  <a:lnTo>
                    <a:pt x="6756831" y="2667"/>
                  </a:lnTo>
                  <a:lnTo>
                    <a:pt x="6756196" y="253"/>
                  </a:lnTo>
                  <a:lnTo>
                    <a:pt x="6789470" y="253"/>
                  </a:lnTo>
                </a:path>
                <a:path w="6883400" h="10017125">
                  <a:moveTo>
                    <a:pt x="6661454" y="85344"/>
                  </a:moveTo>
                  <a:lnTo>
                    <a:pt x="6789470" y="85344"/>
                  </a:lnTo>
                </a:path>
                <a:path w="6883400" h="10017125">
                  <a:moveTo>
                    <a:pt x="6883323" y="93852"/>
                  </a:moveTo>
                  <a:lnTo>
                    <a:pt x="6883323" y="60578"/>
                  </a:lnTo>
                  <a:lnTo>
                    <a:pt x="6879894" y="61214"/>
                  </a:lnTo>
                  <a:lnTo>
                    <a:pt x="6876846" y="61595"/>
                  </a:lnTo>
                  <a:lnTo>
                    <a:pt x="6873544" y="62102"/>
                  </a:lnTo>
                  <a:lnTo>
                    <a:pt x="6870242" y="62483"/>
                  </a:lnTo>
                  <a:lnTo>
                    <a:pt x="6866813" y="62738"/>
                  </a:lnTo>
                  <a:lnTo>
                    <a:pt x="6863765" y="62738"/>
                  </a:lnTo>
                  <a:lnTo>
                    <a:pt x="6860463" y="62483"/>
                  </a:lnTo>
                  <a:lnTo>
                    <a:pt x="6857415" y="61849"/>
                  </a:lnTo>
                  <a:lnTo>
                    <a:pt x="6853986" y="61214"/>
                  </a:lnTo>
                  <a:lnTo>
                    <a:pt x="6838492" y="52704"/>
                  </a:lnTo>
                  <a:lnTo>
                    <a:pt x="6835444" y="49911"/>
                  </a:lnTo>
                  <a:lnTo>
                    <a:pt x="6832396" y="46608"/>
                  </a:lnTo>
                  <a:lnTo>
                    <a:pt x="6829983" y="43561"/>
                  </a:lnTo>
                  <a:lnTo>
                    <a:pt x="6827570" y="40258"/>
                  </a:lnTo>
                  <a:lnTo>
                    <a:pt x="6818680" y="20447"/>
                  </a:lnTo>
                  <a:lnTo>
                    <a:pt x="6818680" y="17399"/>
                  </a:lnTo>
                  <a:lnTo>
                    <a:pt x="6818426" y="14604"/>
                  </a:lnTo>
                  <a:lnTo>
                    <a:pt x="6818680" y="11811"/>
                  </a:lnTo>
                  <a:lnTo>
                    <a:pt x="6819315" y="9144"/>
                  </a:lnTo>
                  <a:lnTo>
                    <a:pt x="6819950" y="6096"/>
                  </a:lnTo>
                  <a:lnTo>
                    <a:pt x="6820839" y="3301"/>
                  </a:lnTo>
                  <a:lnTo>
                    <a:pt x="6821982" y="253"/>
                  </a:lnTo>
                  <a:lnTo>
                    <a:pt x="6789470" y="253"/>
                  </a:lnTo>
                </a:path>
                <a:path w="6883400" h="10017125">
                  <a:moveTo>
                    <a:pt x="6797598" y="93852"/>
                  </a:moveTo>
                  <a:lnTo>
                    <a:pt x="6797598" y="85344"/>
                  </a:lnTo>
                  <a:lnTo>
                    <a:pt x="6789470" y="85344"/>
                  </a:lnTo>
                </a:path>
                <a:path w="6883400" h="10017125">
                  <a:moveTo>
                    <a:pt x="6883323" y="219075"/>
                  </a:moveTo>
                  <a:lnTo>
                    <a:pt x="6883323" y="185293"/>
                  </a:lnTo>
                  <a:lnTo>
                    <a:pt x="6880910" y="185927"/>
                  </a:lnTo>
                  <a:lnTo>
                    <a:pt x="6878370" y="186563"/>
                  </a:lnTo>
                  <a:lnTo>
                    <a:pt x="6875957" y="187071"/>
                  </a:lnTo>
                  <a:lnTo>
                    <a:pt x="6873290" y="187451"/>
                  </a:lnTo>
                  <a:lnTo>
                    <a:pt x="6870750" y="187705"/>
                  </a:lnTo>
                  <a:lnTo>
                    <a:pt x="6868083" y="188087"/>
                  </a:lnTo>
                  <a:lnTo>
                    <a:pt x="6865670" y="188087"/>
                  </a:lnTo>
                  <a:lnTo>
                    <a:pt x="6862876" y="188087"/>
                  </a:lnTo>
                  <a:lnTo>
                    <a:pt x="6860463" y="188087"/>
                  </a:lnTo>
                  <a:lnTo>
                    <a:pt x="6857669" y="187705"/>
                  </a:lnTo>
                  <a:lnTo>
                    <a:pt x="6845223" y="185039"/>
                  </a:lnTo>
                  <a:lnTo>
                    <a:pt x="6842810" y="184403"/>
                  </a:lnTo>
                  <a:lnTo>
                    <a:pt x="6840651" y="183515"/>
                  </a:lnTo>
                  <a:lnTo>
                    <a:pt x="6838492" y="182245"/>
                  </a:lnTo>
                  <a:lnTo>
                    <a:pt x="6836333" y="180975"/>
                  </a:lnTo>
                  <a:lnTo>
                    <a:pt x="6834174" y="179831"/>
                  </a:lnTo>
                  <a:lnTo>
                    <a:pt x="6832396" y="178307"/>
                  </a:lnTo>
                  <a:lnTo>
                    <a:pt x="6830618" y="177038"/>
                  </a:lnTo>
                  <a:lnTo>
                    <a:pt x="6821728" y="163702"/>
                  </a:lnTo>
                  <a:lnTo>
                    <a:pt x="6820839" y="161163"/>
                  </a:lnTo>
                  <a:lnTo>
                    <a:pt x="6820458" y="158750"/>
                  </a:lnTo>
                  <a:lnTo>
                    <a:pt x="6820204" y="156082"/>
                  </a:lnTo>
                  <a:lnTo>
                    <a:pt x="6820458" y="153289"/>
                  </a:lnTo>
                  <a:lnTo>
                    <a:pt x="6821093" y="150875"/>
                  </a:lnTo>
                  <a:lnTo>
                    <a:pt x="6821728" y="148463"/>
                  </a:lnTo>
                  <a:lnTo>
                    <a:pt x="6822617" y="145923"/>
                  </a:lnTo>
                  <a:lnTo>
                    <a:pt x="6823506" y="143891"/>
                  </a:lnTo>
                  <a:lnTo>
                    <a:pt x="6824776" y="141731"/>
                  </a:lnTo>
                  <a:lnTo>
                    <a:pt x="6826046" y="139826"/>
                  </a:lnTo>
                  <a:lnTo>
                    <a:pt x="6827189" y="138049"/>
                  </a:lnTo>
                  <a:lnTo>
                    <a:pt x="6829094" y="136525"/>
                  </a:lnTo>
                  <a:lnTo>
                    <a:pt x="6830618" y="134747"/>
                  </a:lnTo>
                  <a:lnTo>
                    <a:pt x="6832396" y="133476"/>
                  </a:lnTo>
                  <a:lnTo>
                    <a:pt x="6834174" y="131952"/>
                  </a:lnTo>
                  <a:lnTo>
                    <a:pt x="6836333" y="130682"/>
                  </a:lnTo>
                  <a:lnTo>
                    <a:pt x="6838492" y="129794"/>
                  </a:lnTo>
                  <a:lnTo>
                    <a:pt x="6840651" y="128904"/>
                  </a:lnTo>
                  <a:lnTo>
                    <a:pt x="6855002" y="124968"/>
                  </a:lnTo>
                  <a:lnTo>
                    <a:pt x="6857415" y="124587"/>
                  </a:lnTo>
                  <a:lnTo>
                    <a:pt x="6860082" y="124332"/>
                  </a:lnTo>
                  <a:lnTo>
                    <a:pt x="6862622" y="124078"/>
                  </a:lnTo>
                  <a:lnTo>
                    <a:pt x="6865289" y="124078"/>
                  </a:lnTo>
                  <a:lnTo>
                    <a:pt x="6867702" y="124078"/>
                  </a:lnTo>
                  <a:lnTo>
                    <a:pt x="6870496" y="124078"/>
                  </a:lnTo>
                  <a:lnTo>
                    <a:pt x="6872909" y="124332"/>
                  </a:lnTo>
                  <a:lnTo>
                    <a:pt x="6875703" y="124587"/>
                  </a:lnTo>
                  <a:lnTo>
                    <a:pt x="6878116" y="124968"/>
                  </a:lnTo>
                  <a:lnTo>
                    <a:pt x="6880910" y="125222"/>
                  </a:lnTo>
                  <a:lnTo>
                    <a:pt x="6883323" y="125602"/>
                  </a:lnTo>
                  <a:lnTo>
                    <a:pt x="6883323" y="93852"/>
                  </a:lnTo>
                </a:path>
                <a:path w="6883400" h="10017125">
                  <a:moveTo>
                    <a:pt x="6797598" y="219075"/>
                  </a:moveTo>
                  <a:lnTo>
                    <a:pt x="6797598" y="93852"/>
                  </a:lnTo>
                </a:path>
                <a:path w="6883400" h="10017125">
                  <a:moveTo>
                    <a:pt x="6883323" y="344043"/>
                  </a:moveTo>
                  <a:lnTo>
                    <a:pt x="6883323" y="310261"/>
                  </a:lnTo>
                  <a:lnTo>
                    <a:pt x="6880910" y="310896"/>
                  </a:lnTo>
                  <a:lnTo>
                    <a:pt x="6878370" y="311785"/>
                  </a:lnTo>
                  <a:lnTo>
                    <a:pt x="6875957" y="312039"/>
                  </a:lnTo>
                  <a:lnTo>
                    <a:pt x="6873290" y="312420"/>
                  </a:lnTo>
                  <a:lnTo>
                    <a:pt x="6870750" y="312674"/>
                  </a:lnTo>
                  <a:lnTo>
                    <a:pt x="6868083" y="313054"/>
                  </a:lnTo>
                  <a:lnTo>
                    <a:pt x="6865670" y="313054"/>
                  </a:lnTo>
                  <a:lnTo>
                    <a:pt x="6862876" y="313054"/>
                  </a:lnTo>
                  <a:lnTo>
                    <a:pt x="6860463" y="313054"/>
                  </a:lnTo>
                  <a:lnTo>
                    <a:pt x="6857669" y="312674"/>
                  </a:lnTo>
                  <a:lnTo>
                    <a:pt x="6855256" y="312420"/>
                  </a:lnTo>
                  <a:lnTo>
                    <a:pt x="6836333" y="305943"/>
                  </a:lnTo>
                  <a:lnTo>
                    <a:pt x="6834174" y="304800"/>
                  </a:lnTo>
                  <a:lnTo>
                    <a:pt x="6832396" y="303529"/>
                  </a:lnTo>
                  <a:lnTo>
                    <a:pt x="6830618" y="302005"/>
                  </a:lnTo>
                  <a:lnTo>
                    <a:pt x="6828713" y="300481"/>
                  </a:lnTo>
                  <a:lnTo>
                    <a:pt x="6821728" y="288671"/>
                  </a:lnTo>
                  <a:lnTo>
                    <a:pt x="6820839" y="286130"/>
                  </a:lnTo>
                  <a:lnTo>
                    <a:pt x="6820458" y="283718"/>
                  </a:lnTo>
                  <a:lnTo>
                    <a:pt x="6820204" y="281304"/>
                  </a:lnTo>
                  <a:lnTo>
                    <a:pt x="6824776" y="266953"/>
                  </a:lnTo>
                  <a:lnTo>
                    <a:pt x="6826046" y="264795"/>
                  </a:lnTo>
                  <a:lnTo>
                    <a:pt x="6827189" y="263017"/>
                  </a:lnTo>
                  <a:lnTo>
                    <a:pt x="6829094" y="261493"/>
                  </a:lnTo>
                  <a:lnTo>
                    <a:pt x="6830618" y="259969"/>
                  </a:lnTo>
                  <a:lnTo>
                    <a:pt x="6832396" y="258445"/>
                  </a:lnTo>
                  <a:lnTo>
                    <a:pt x="6834174" y="257175"/>
                  </a:lnTo>
                  <a:lnTo>
                    <a:pt x="6836333" y="256031"/>
                  </a:lnTo>
                  <a:lnTo>
                    <a:pt x="6838492" y="254762"/>
                  </a:lnTo>
                  <a:lnTo>
                    <a:pt x="6840651" y="253873"/>
                  </a:lnTo>
                  <a:lnTo>
                    <a:pt x="6842810" y="252983"/>
                  </a:lnTo>
                  <a:lnTo>
                    <a:pt x="6845223" y="252095"/>
                  </a:lnTo>
                  <a:lnTo>
                    <a:pt x="6847382" y="251460"/>
                  </a:lnTo>
                  <a:lnTo>
                    <a:pt x="6849795" y="250825"/>
                  </a:lnTo>
                  <a:lnTo>
                    <a:pt x="6852208" y="250190"/>
                  </a:lnTo>
                  <a:lnTo>
                    <a:pt x="6855002" y="249936"/>
                  </a:lnTo>
                  <a:lnTo>
                    <a:pt x="6857415" y="249554"/>
                  </a:lnTo>
                  <a:lnTo>
                    <a:pt x="6860082" y="249300"/>
                  </a:lnTo>
                  <a:lnTo>
                    <a:pt x="6862622" y="249300"/>
                  </a:lnTo>
                  <a:lnTo>
                    <a:pt x="6865289" y="249047"/>
                  </a:lnTo>
                  <a:lnTo>
                    <a:pt x="6867702" y="249047"/>
                  </a:lnTo>
                  <a:lnTo>
                    <a:pt x="6870496" y="249300"/>
                  </a:lnTo>
                  <a:lnTo>
                    <a:pt x="6872909" y="249300"/>
                  </a:lnTo>
                  <a:lnTo>
                    <a:pt x="6875703" y="249554"/>
                  </a:lnTo>
                  <a:lnTo>
                    <a:pt x="6878116" y="249936"/>
                  </a:lnTo>
                  <a:lnTo>
                    <a:pt x="6880910" y="250190"/>
                  </a:lnTo>
                  <a:lnTo>
                    <a:pt x="6883323" y="250825"/>
                  </a:lnTo>
                  <a:lnTo>
                    <a:pt x="6883323" y="219075"/>
                  </a:lnTo>
                </a:path>
                <a:path w="6883400" h="10017125">
                  <a:moveTo>
                    <a:pt x="6797598" y="344043"/>
                  </a:moveTo>
                  <a:lnTo>
                    <a:pt x="6797598" y="219075"/>
                  </a:lnTo>
                </a:path>
                <a:path w="6883400" h="10017125">
                  <a:moveTo>
                    <a:pt x="6883323" y="469011"/>
                  </a:moveTo>
                  <a:lnTo>
                    <a:pt x="6883323" y="435228"/>
                  </a:lnTo>
                  <a:lnTo>
                    <a:pt x="6880910" y="435864"/>
                  </a:lnTo>
                  <a:lnTo>
                    <a:pt x="6878370" y="436752"/>
                  </a:lnTo>
                  <a:lnTo>
                    <a:pt x="6875957" y="437006"/>
                  </a:lnTo>
                  <a:lnTo>
                    <a:pt x="6873290" y="437388"/>
                  </a:lnTo>
                  <a:lnTo>
                    <a:pt x="6870750" y="437642"/>
                  </a:lnTo>
                  <a:lnTo>
                    <a:pt x="6868083" y="438023"/>
                  </a:lnTo>
                  <a:lnTo>
                    <a:pt x="6865670" y="438023"/>
                  </a:lnTo>
                  <a:lnTo>
                    <a:pt x="6862876" y="438023"/>
                  </a:lnTo>
                  <a:lnTo>
                    <a:pt x="6860463" y="438023"/>
                  </a:lnTo>
                  <a:lnTo>
                    <a:pt x="6857669" y="437642"/>
                  </a:lnTo>
                  <a:lnTo>
                    <a:pt x="6855256" y="437388"/>
                  </a:lnTo>
                  <a:lnTo>
                    <a:pt x="6838492" y="432180"/>
                  </a:lnTo>
                  <a:lnTo>
                    <a:pt x="6836333" y="430911"/>
                  </a:lnTo>
                  <a:lnTo>
                    <a:pt x="6834174" y="429768"/>
                  </a:lnTo>
                  <a:lnTo>
                    <a:pt x="6832396" y="428498"/>
                  </a:lnTo>
                  <a:lnTo>
                    <a:pt x="6830618" y="426974"/>
                  </a:lnTo>
                  <a:lnTo>
                    <a:pt x="6828713" y="425450"/>
                  </a:lnTo>
                  <a:lnTo>
                    <a:pt x="6821728" y="413639"/>
                  </a:lnTo>
                  <a:lnTo>
                    <a:pt x="6820839" y="411099"/>
                  </a:lnTo>
                  <a:lnTo>
                    <a:pt x="6820458" y="408686"/>
                  </a:lnTo>
                  <a:lnTo>
                    <a:pt x="6820204" y="406273"/>
                  </a:lnTo>
                  <a:lnTo>
                    <a:pt x="6820458" y="403478"/>
                  </a:lnTo>
                  <a:lnTo>
                    <a:pt x="6821093" y="400812"/>
                  </a:lnTo>
                  <a:lnTo>
                    <a:pt x="6821728" y="398399"/>
                  </a:lnTo>
                  <a:lnTo>
                    <a:pt x="6822617" y="396240"/>
                  </a:lnTo>
                  <a:lnTo>
                    <a:pt x="6823506" y="393826"/>
                  </a:lnTo>
                  <a:lnTo>
                    <a:pt x="6824776" y="391922"/>
                  </a:lnTo>
                  <a:lnTo>
                    <a:pt x="6826046" y="389763"/>
                  </a:lnTo>
                  <a:lnTo>
                    <a:pt x="6827189" y="387985"/>
                  </a:lnTo>
                  <a:lnTo>
                    <a:pt x="6829094" y="386461"/>
                  </a:lnTo>
                  <a:lnTo>
                    <a:pt x="6830618" y="384937"/>
                  </a:lnTo>
                  <a:lnTo>
                    <a:pt x="6832396" y="383413"/>
                  </a:lnTo>
                  <a:lnTo>
                    <a:pt x="6834174" y="382143"/>
                  </a:lnTo>
                  <a:lnTo>
                    <a:pt x="6836333" y="381000"/>
                  </a:lnTo>
                  <a:lnTo>
                    <a:pt x="6838492" y="379729"/>
                  </a:lnTo>
                  <a:lnTo>
                    <a:pt x="6840651" y="378841"/>
                  </a:lnTo>
                  <a:lnTo>
                    <a:pt x="6842810" y="377951"/>
                  </a:lnTo>
                  <a:lnTo>
                    <a:pt x="6845223" y="377063"/>
                  </a:lnTo>
                  <a:lnTo>
                    <a:pt x="6847382" y="376427"/>
                  </a:lnTo>
                  <a:lnTo>
                    <a:pt x="6849795" y="375793"/>
                  </a:lnTo>
                  <a:lnTo>
                    <a:pt x="6852208" y="375157"/>
                  </a:lnTo>
                  <a:lnTo>
                    <a:pt x="6855002" y="374903"/>
                  </a:lnTo>
                  <a:lnTo>
                    <a:pt x="6857415" y="374523"/>
                  </a:lnTo>
                  <a:lnTo>
                    <a:pt x="6860082" y="374269"/>
                  </a:lnTo>
                  <a:lnTo>
                    <a:pt x="6862622" y="374269"/>
                  </a:lnTo>
                  <a:lnTo>
                    <a:pt x="6865289" y="374015"/>
                  </a:lnTo>
                  <a:lnTo>
                    <a:pt x="6867702" y="374015"/>
                  </a:lnTo>
                  <a:lnTo>
                    <a:pt x="6870496" y="374269"/>
                  </a:lnTo>
                  <a:lnTo>
                    <a:pt x="6872909" y="374269"/>
                  </a:lnTo>
                  <a:lnTo>
                    <a:pt x="6875703" y="374523"/>
                  </a:lnTo>
                  <a:lnTo>
                    <a:pt x="6878116" y="374903"/>
                  </a:lnTo>
                  <a:lnTo>
                    <a:pt x="6880910" y="375157"/>
                  </a:lnTo>
                  <a:lnTo>
                    <a:pt x="6883323" y="375793"/>
                  </a:lnTo>
                  <a:lnTo>
                    <a:pt x="6883323" y="344043"/>
                  </a:lnTo>
                </a:path>
                <a:path w="6883400" h="10017125">
                  <a:moveTo>
                    <a:pt x="6797598" y="469011"/>
                  </a:moveTo>
                  <a:lnTo>
                    <a:pt x="6797598" y="344043"/>
                  </a:lnTo>
                </a:path>
                <a:path w="6883400" h="10017125">
                  <a:moveTo>
                    <a:pt x="6883323" y="593978"/>
                  </a:moveTo>
                  <a:lnTo>
                    <a:pt x="6883323" y="560197"/>
                  </a:lnTo>
                  <a:lnTo>
                    <a:pt x="6880910" y="561086"/>
                  </a:lnTo>
                  <a:lnTo>
                    <a:pt x="6878370" y="561721"/>
                  </a:lnTo>
                  <a:lnTo>
                    <a:pt x="6875957" y="561975"/>
                  </a:lnTo>
                  <a:lnTo>
                    <a:pt x="6873290" y="562355"/>
                  </a:lnTo>
                  <a:lnTo>
                    <a:pt x="6870750" y="562610"/>
                  </a:lnTo>
                  <a:lnTo>
                    <a:pt x="6868083" y="562991"/>
                  </a:lnTo>
                  <a:lnTo>
                    <a:pt x="6865670" y="562991"/>
                  </a:lnTo>
                  <a:lnTo>
                    <a:pt x="6862876" y="562991"/>
                  </a:lnTo>
                  <a:lnTo>
                    <a:pt x="6860463" y="562991"/>
                  </a:lnTo>
                  <a:lnTo>
                    <a:pt x="6857669" y="562610"/>
                  </a:lnTo>
                  <a:lnTo>
                    <a:pt x="6855256" y="562355"/>
                  </a:lnTo>
                  <a:lnTo>
                    <a:pt x="6852462" y="561975"/>
                  </a:lnTo>
                  <a:lnTo>
                    <a:pt x="6850049" y="561467"/>
                  </a:lnTo>
                  <a:lnTo>
                    <a:pt x="6847636" y="560831"/>
                  </a:lnTo>
                  <a:lnTo>
                    <a:pt x="6845223" y="560197"/>
                  </a:lnTo>
                  <a:lnTo>
                    <a:pt x="6842810" y="559307"/>
                  </a:lnTo>
                  <a:lnTo>
                    <a:pt x="6840651" y="558419"/>
                  </a:lnTo>
                  <a:lnTo>
                    <a:pt x="6838492" y="557149"/>
                  </a:lnTo>
                  <a:lnTo>
                    <a:pt x="6836333" y="555878"/>
                  </a:lnTo>
                  <a:lnTo>
                    <a:pt x="6834174" y="554736"/>
                  </a:lnTo>
                  <a:lnTo>
                    <a:pt x="6832396" y="553466"/>
                  </a:lnTo>
                  <a:lnTo>
                    <a:pt x="6830618" y="551942"/>
                  </a:lnTo>
                  <a:lnTo>
                    <a:pt x="6828713" y="550418"/>
                  </a:lnTo>
                  <a:lnTo>
                    <a:pt x="6821728" y="538606"/>
                  </a:lnTo>
                  <a:lnTo>
                    <a:pt x="6820839" y="536067"/>
                  </a:lnTo>
                  <a:lnTo>
                    <a:pt x="6820458" y="533653"/>
                  </a:lnTo>
                  <a:lnTo>
                    <a:pt x="6820204" y="531241"/>
                  </a:lnTo>
                  <a:lnTo>
                    <a:pt x="6820458" y="528447"/>
                  </a:lnTo>
                  <a:lnTo>
                    <a:pt x="6821093" y="525779"/>
                  </a:lnTo>
                  <a:lnTo>
                    <a:pt x="6821728" y="523367"/>
                  </a:lnTo>
                  <a:lnTo>
                    <a:pt x="6822617" y="521207"/>
                  </a:lnTo>
                  <a:lnTo>
                    <a:pt x="6823506" y="518795"/>
                  </a:lnTo>
                  <a:lnTo>
                    <a:pt x="6824776" y="516890"/>
                  </a:lnTo>
                  <a:lnTo>
                    <a:pt x="6826046" y="514730"/>
                  </a:lnTo>
                  <a:lnTo>
                    <a:pt x="6827189" y="512952"/>
                  </a:lnTo>
                  <a:lnTo>
                    <a:pt x="6829094" y="511428"/>
                  </a:lnTo>
                  <a:lnTo>
                    <a:pt x="6830618" y="509904"/>
                  </a:lnTo>
                  <a:lnTo>
                    <a:pt x="6832396" y="508380"/>
                  </a:lnTo>
                  <a:lnTo>
                    <a:pt x="6834174" y="507111"/>
                  </a:lnTo>
                  <a:lnTo>
                    <a:pt x="6836333" y="505968"/>
                  </a:lnTo>
                  <a:lnTo>
                    <a:pt x="6838492" y="504698"/>
                  </a:lnTo>
                  <a:lnTo>
                    <a:pt x="6852208" y="500506"/>
                  </a:lnTo>
                  <a:lnTo>
                    <a:pt x="6855002" y="499872"/>
                  </a:lnTo>
                  <a:lnTo>
                    <a:pt x="6857415" y="499491"/>
                  </a:lnTo>
                  <a:lnTo>
                    <a:pt x="6860082" y="499237"/>
                  </a:lnTo>
                  <a:lnTo>
                    <a:pt x="6862622" y="499237"/>
                  </a:lnTo>
                  <a:lnTo>
                    <a:pt x="6865289" y="498982"/>
                  </a:lnTo>
                  <a:lnTo>
                    <a:pt x="6867702" y="498982"/>
                  </a:lnTo>
                  <a:lnTo>
                    <a:pt x="6870496" y="499237"/>
                  </a:lnTo>
                  <a:lnTo>
                    <a:pt x="6872909" y="499237"/>
                  </a:lnTo>
                  <a:lnTo>
                    <a:pt x="6875703" y="499491"/>
                  </a:lnTo>
                  <a:lnTo>
                    <a:pt x="6878116" y="499872"/>
                  </a:lnTo>
                  <a:lnTo>
                    <a:pt x="6880910" y="500125"/>
                  </a:lnTo>
                  <a:lnTo>
                    <a:pt x="6883323" y="500761"/>
                  </a:lnTo>
                  <a:lnTo>
                    <a:pt x="6883323" y="469011"/>
                  </a:lnTo>
                </a:path>
                <a:path w="6883400" h="10017125">
                  <a:moveTo>
                    <a:pt x="6797598" y="593978"/>
                  </a:moveTo>
                  <a:lnTo>
                    <a:pt x="6797598" y="469011"/>
                  </a:lnTo>
                </a:path>
                <a:path w="6883400" h="10017125">
                  <a:moveTo>
                    <a:pt x="6883323" y="718947"/>
                  </a:moveTo>
                  <a:lnTo>
                    <a:pt x="6883323" y="685419"/>
                  </a:lnTo>
                  <a:lnTo>
                    <a:pt x="6880910" y="686053"/>
                  </a:lnTo>
                  <a:lnTo>
                    <a:pt x="6878370" y="686689"/>
                  </a:lnTo>
                  <a:lnTo>
                    <a:pt x="6875957" y="686943"/>
                  </a:lnTo>
                  <a:lnTo>
                    <a:pt x="6873290" y="687577"/>
                  </a:lnTo>
                  <a:lnTo>
                    <a:pt x="6870750" y="687958"/>
                  </a:lnTo>
                  <a:lnTo>
                    <a:pt x="6857669" y="687958"/>
                  </a:lnTo>
                  <a:lnTo>
                    <a:pt x="6855256" y="687324"/>
                  </a:lnTo>
                  <a:lnTo>
                    <a:pt x="6852462" y="686943"/>
                  </a:lnTo>
                  <a:lnTo>
                    <a:pt x="6850049" y="686435"/>
                  </a:lnTo>
                  <a:lnTo>
                    <a:pt x="6847636" y="685800"/>
                  </a:lnTo>
                  <a:lnTo>
                    <a:pt x="6845223" y="685165"/>
                  </a:lnTo>
                  <a:lnTo>
                    <a:pt x="6832396" y="678433"/>
                  </a:lnTo>
                  <a:lnTo>
                    <a:pt x="6830618" y="676910"/>
                  </a:lnTo>
                  <a:lnTo>
                    <a:pt x="6828713" y="675386"/>
                  </a:lnTo>
                  <a:lnTo>
                    <a:pt x="6827189" y="673607"/>
                  </a:lnTo>
                  <a:lnTo>
                    <a:pt x="6825665" y="672083"/>
                  </a:lnTo>
                  <a:lnTo>
                    <a:pt x="6824522" y="669925"/>
                  </a:lnTo>
                  <a:lnTo>
                    <a:pt x="6823252" y="668147"/>
                  </a:lnTo>
                  <a:lnTo>
                    <a:pt x="6822363" y="665606"/>
                  </a:lnTo>
                  <a:lnTo>
                    <a:pt x="6821728" y="663575"/>
                  </a:lnTo>
                  <a:lnTo>
                    <a:pt x="6820839" y="661416"/>
                  </a:lnTo>
                  <a:lnTo>
                    <a:pt x="6820458" y="658622"/>
                  </a:lnTo>
                  <a:lnTo>
                    <a:pt x="6820204" y="656208"/>
                  </a:lnTo>
                  <a:lnTo>
                    <a:pt x="6820458" y="653415"/>
                  </a:lnTo>
                  <a:lnTo>
                    <a:pt x="6821093" y="651001"/>
                  </a:lnTo>
                  <a:lnTo>
                    <a:pt x="6821728" y="648335"/>
                  </a:lnTo>
                  <a:lnTo>
                    <a:pt x="6822617" y="646176"/>
                  </a:lnTo>
                  <a:lnTo>
                    <a:pt x="6823506" y="644017"/>
                  </a:lnTo>
                  <a:lnTo>
                    <a:pt x="6824776" y="641857"/>
                  </a:lnTo>
                  <a:lnTo>
                    <a:pt x="6826046" y="640079"/>
                  </a:lnTo>
                  <a:lnTo>
                    <a:pt x="6827189" y="637921"/>
                  </a:lnTo>
                  <a:lnTo>
                    <a:pt x="6829094" y="636397"/>
                  </a:lnTo>
                  <a:lnTo>
                    <a:pt x="6830618" y="634873"/>
                  </a:lnTo>
                  <a:lnTo>
                    <a:pt x="6832396" y="633349"/>
                  </a:lnTo>
                  <a:lnTo>
                    <a:pt x="6834174" y="632078"/>
                  </a:lnTo>
                  <a:lnTo>
                    <a:pt x="6836333" y="630936"/>
                  </a:lnTo>
                  <a:lnTo>
                    <a:pt x="6838492" y="629666"/>
                  </a:lnTo>
                  <a:lnTo>
                    <a:pt x="6840651" y="628776"/>
                  </a:lnTo>
                  <a:lnTo>
                    <a:pt x="6842810" y="627888"/>
                  </a:lnTo>
                  <a:lnTo>
                    <a:pt x="6845223" y="627252"/>
                  </a:lnTo>
                  <a:lnTo>
                    <a:pt x="6847382" y="626364"/>
                  </a:lnTo>
                  <a:lnTo>
                    <a:pt x="6849795" y="625728"/>
                  </a:lnTo>
                  <a:lnTo>
                    <a:pt x="6852208" y="625475"/>
                  </a:lnTo>
                  <a:lnTo>
                    <a:pt x="6855002" y="624840"/>
                  </a:lnTo>
                  <a:lnTo>
                    <a:pt x="6857415" y="624458"/>
                  </a:lnTo>
                  <a:lnTo>
                    <a:pt x="6860082" y="624458"/>
                  </a:lnTo>
                  <a:lnTo>
                    <a:pt x="6862622" y="624204"/>
                  </a:lnTo>
                  <a:lnTo>
                    <a:pt x="6865289" y="624204"/>
                  </a:lnTo>
                  <a:lnTo>
                    <a:pt x="6867702" y="624204"/>
                  </a:lnTo>
                  <a:lnTo>
                    <a:pt x="6870496" y="624204"/>
                  </a:lnTo>
                  <a:lnTo>
                    <a:pt x="6872909" y="624458"/>
                  </a:lnTo>
                  <a:lnTo>
                    <a:pt x="6875703" y="624458"/>
                  </a:lnTo>
                  <a:lnTo>
                    <a:pt x="6878116" y="624840"/>
                  </a:lnTo>
                  <a:lnTo>
                    <a:pt x="6880910" y="625094"/>
                  </a:lnTo>
                  <a:lnTo>
                    <a:pt x="6883323" y="625728"/>
                  </a:lnTo>
                  <a:lnTo>
                    <a:pt x="6883323" y="593978"/>
                  </a:lnTo>
                </a:path>
                <a:path w="6883400" h="10017125">
                  <a:moveTo>
                    <a:pt x="6797598" y="718947"/>
                  </a:moveTo>
                  <a:lnTo>
                    <a:pt x="6797598" y="593978"/>
                  </a:lnTo>
                </a:path>
                <a:path w="6883400" h="10017125">
                  <a:moveTo>
                    <a:pt x="6883323" y="843915"/>
                  </a:moveTo>
                  <a:lnTo>
                    <a:pt x="6883323" y="810387"/>
                  </a:lnTo>
                  <a:lnTo>
                    <a:pt x="6880910" y="811022"/>
                  </a:lnTo>
                  <a:lnTo>
                    <a:pt x="6878370" y="811656"/>
                  </a:lnTo>
                  <a:lnTo>
                    <a:pt x="6875957" y="812292"/>
                  </a:lnTo>
                  <a:lnTo>
                    <a:pt x="6873290" y="812546"/>
                  </a:lnTo>
                  <a:lnTo>
                    <a:pt x="6870750" y="812926"/>
                  </a:lnTo>
                  <a:lnTo>
                    <a:pt x="6868083" y="812926"/>
                  </a:lnTo>
                  <a:lnTo>
                    <a:pt x="6865670" y="813180"/>
                  </a:lnTo>
                  <a:lnTo>
                    <a:pt x="6862876" y="813180"/>
                  </a:lnTo>
                  <a:lnTo>
                    <a:pt x="6860463" y="812926"/>
                  </a:lnTo>
                  <a:lnTo>
                    <a:pt x="6857669" y="812926"/>
                  </a:lnTo>
                  <a:lnTo>
                    <a:pt x="6855256" y="812292"/>
                  </a:lnTo>
                  <a:lnTo>
                    <a:pt x="6832396" y="803401"/>
                  </a:lnTo>
                  <a:lnTo>
                    <a:pt x="6830618" y="801877"/>
                  </a:lnTo>
                  <a:lnTo>
                    <a:pt x="6828713" y="800353"/>
                  </a:lnTo>
                  <a:lnTo>
                    <a:pt x="6827189" y="798829"/>
                  </a:lnTo>
                  <a:lnTo>
                    <a:pt x="6825665" y="797051"/>
                  </a:lnTo>
                  <a:lnTo>
                    <a:pt x="6824522" y="794893"/>
                  </a:lnTo>
                  <a:lnTo>
                    <a:pt x="6823252" y="793115"/>
                  </a:lnTo>
                  <a:lnTo>
                    <a:pt x="6822363" y="790955"/>
                  </a:lnTo>
                  <a:lnTo>
                    <a:pt x="6821728" y="788543"/>
                  </a:lnTo>
                  <a:lnTo>
                    <a:pt x="6820839" y="786383"/>
                  </a:lnTo>
                  <a:lnTo>
                    <a:pt x="6820458" y="783590"/>
                  </a:lnTo>
                  <a:lnTo>
                    <a:pt x="6820204" y="781176"/>
                  </a:lnTo>
                  <a:lnTo>
                    <a:pt x="6820458" y="778382"/>
                  </a:lnTo>
                  <a:lnTo>
                    <a:pt x="6821093" y="775970"/>
                  </a:lnTo>
                  <a:lnTo>
                    <a:pt x="6821728" y="773556"/>
                  </a:lnTo>
                  <a:lnTo>
                    <a:pt x="6822617" y="771144"/>
                  </a:lnTo>
                  <a:lnTo>
                    <a:pt x="6823506" y="768985"/>
                  </a:lnTo>
                  <a:lnTo>
                    <a:pt x="6824776" y="766826"/>
                  </a:lnTo>
                  <a:lnTo>
                    <a:pt x="6826046" y="765048"/>
                  </a:lnTo>
                  <a:lnTo>
                    <a:pt x="6827189" y="763143"/>
                  </a:lnTo>
                  <a:lnTo>
                    <a:pt x="6829094" y="761365"/>
                  </a:lnTo>
                  <a:lnTo>
                    <a:pt x="6830618" y="759841"/>
                  </a:lnTo>
                  <a:lnTo>
                    <a:pt x="6832396" y="758317"/>
                  </a:lnTo>
                  <a:lnTo>
                    <a:pt x="6834174" y="757047"/>
                  </a:lnTo>
                  <a:lnTo>
                    <a:pt x="6836333" y="755903"/>
                  </a:lnTo>
                  <a:lnTo>
                    <a:pt x="6838492" y="754633"/>
                  </a:lnTo>
                  <a:lnTo>
                    <a:pt x="6840651" y="753745"/>
                  </a:lnTo>
                  <a:lnTo>
                    <a:pt x="6842810" y="752855"/>
                  </a:lnTo>
                  <a:lnTo>
                    <a:pt x="6845223" y="752221"/>
                  </a:lnTo>
                  <a:lnTo>
                    <a:pt x="6847382" y="751331"/>
                  </a:lnTo>
                  <a:lnTo>
                    <a:pt x="6849795" y="750697"/>
                  </a:lnTo>
                  <a:lnTo>
                    <a:pt x="6852208" y="750443"/>
                  </a:lnTo>
                  <a:lnTo>
                    <a:pt x="6855002" y="749807"/>
                  </a:lnTo>
                  <a:lnTo>
                    <a:pt x="6857415" y="749426"/>
                  </a:lnTo>
                  <a:lnTo>
                    <a:pt x="6860082" y="749426"/>
                  </a:lnTo>
                  <a:lnTo>
                    <a:pt x="6862622" y="749173"/>
                  </a:lnTo>
                  <a:lnTo>
                    <a:pt x="6865289" y="749173"/>
                  </a:lnTo>
                  <a:lnTo>
                    <a:pt x="6867702" y="749173"/>
                  </a:lnTo>
                  <a:lnTo>
                    <a:pt x="6870496" y="749173"/>
                  </a:lnTo>
                  <a:lnTo>
                    <a:pt x="6872909" y="749426"/>
                  </a:lnTo>
                  <a:lnTo>
                    <a:pt x="6875703" y="749426"/>
                  </a:lnTo>
                  <a:lnTo>
                    <a:pt x="6878116" y="750062"/>
                  </a:lnTo>
                  <a:lnTo>
                    <a:pt x="6880910" y="750062"/>
                  </a:lnTo>
                  <a:lnTo>
                    <a:pt x="6883323" y="750697"/>
                  </a:lnTo>
                  <a:lnTo>
                    <a:pt x="6883323" y="718947"/>
                  </a:lnTo>
                </a:path>
                <a:path w="6883400" h="10017125">
                  <a:moveTo>
                    <a:pt x="6797598" y="843915"/>
                  </a:moveTo>
                  <a:lnTo>
                    <a:pt x="6797598" y="718947"/>
                  </a:lnTo>
                </a:path>
                <a:path w="6883400" h="10017125">
                  <a:moveTo>
                    <a:pt x="6883323" y="968882"/>
                  </a:moveTo>
                  <a:lnTo>
                    <a:pt x="6883323" y="935354"/>
                  </a:lnTo>
                  <a:lnTo>
                    <a:pt x="6880910" y="935990"/>
                  </a:lnTo>
                  <a:lnTo>
                    <a:pt x="6878370" y="936625"/>
                  </a:lnTo>
                  <a:lnTo>
                    <a:pt x="6875957" y="937260"/>
                  </a:lnTo>
                  <a:lnTo>
                    <a:pt x="6873290" y="937514"/>
                  </a:lnTo>
                  <a:lnTo>
                    <a:pt x="6870750" y="937895"/>
                  </a:lnTo>
                  <a:lnTo>
                    <a:pt x="6868083" y="937895"/>
                  </a:lnTo>
                  <a:lnTo>
                    <a:pt x="6865670" y="938149"/>
                  </a:lnTo>
                  <a:lnTo>
                    <a:pt x="6862876" y="938149"/>
                  </a:lnTo>
                  <a:lnTo>
                    <a:pt x="6860463" y="937895"/>
                  </a:lnTo>
                  <a:lnTo>
                    <a:pt x="6857669" y="937895"/>
                  </a:lnTo>
                  <a:lnTo>
                    <a:pt x="6855256" y="937514"/>
                  </a:lnTo>
                  <a:lnTo>
                    <a:pt x="6852462" y="936878"/>
                  </a:lnTo>
                  <a:lnTo>
                    <a:pt x="6850049" y="936371"/>
                  </a:lnTo>
                  <a:lnTo>
                    <a:pt x="6847636" y="935736"/>
                  </a:lnTo>
                  <a:lnTo>
                    <a:pt x="6832396" y="928370"/>
                  </a:lnTo>
                  <a:lnTo>
                    <a:pt x="6830618" y="927226"/>
                  </a:lnTo>
                  <a:lnTo>
                    <a:pt x="6828713" y="925322"/>
                  </a:lnTo>
                  <a:lnTo>
                    <a:pt x="6827189" y="923798"/>
                  </a:lnTo>
                  <a:lnTo>
                    <a:pt x="6825665" y="922020"/>
                  </a:lnTo>
                  <a:lnTo>
                    <a:pt x="6824522" y="919861"/>
                  </a:lnTo>
                  <a:lnTo>
                    <a:pt x="6823252" y="918082"/>
                  </a:lnTo>
                  <a:lnTo>
                    <a:pt x="6822363" y="915924"/>
                  </a:lnTo>
                  <a:lnTo>
                    <a:pt x="6821728" y="913511"/>
                  </a:lnTo>
                  <a:lnTo>
                    <a:pt x="6820839" y="911351"/>
                  </a:lnTo>
                  <a:lnTo>
                    <a:pt x="6820458" y="908557"/>
                  </a:lnTo>
                  <a:lnTo>
                    <a:pt x="6820204" y="906145"/>
                  </a:lnTo>
                  <a:lnTo>
                    <a:pt x="6820458" y="903351"/>
                  </a:lnTo>
                  <a:lnTo>
                    <a:pt x="6821093" y="900938"/>
                  </a:lnTo>
                  <a:lnTo>
                    <a:pt x="6821728" y="898525"/>
                  </a:lnTo>
                  <a:lnTo>
                    <a:pt x="6822617" y="896112"/>
                  </a:lnTo>
                  <a:lnTo>
                    <a:pt x="6823506" y="893952"/>
                  </a:lnTo>
                  <a:lnTo>
                    <a:pt x="6824776" y="891794"/>
                  </a:lnTo>
                  <a:lnTo>
                    <a:pt x="6826046" y="890016"/>
                  </a:lnTo>
                  <a:lnTo>
                    <a:pt x="6827189" y="888111"/>
                  </a:lnTo>
                  <a:lnTo>
                    <a:pt x="6829094" y="886332"/>
                  </a:lnTo>
                  <a:lnTo>
                    <a:pt x="6830618" y="884808"/>
                  </a:lnTo>
                  <a:lnTo>
                    <a:pt x="6832396" y="883539"/>
                  </a:lnTo>
                  <a:lnTo>
                    <a:pt x="6834174" y="882015"/>
                  </a:lnTo>
                  <a:lnTo>
                    <a:pt x="6836333" y="880872"/>
                  </a:lnTo>
                  <a:lnTo>
                    <a:pt x="6838492" y="879601"/>
                  </a:lnTo>
                  <a:lnTo>
                    <a:pt x="6840651" y="878713"/>
                  </a:lnTo>
                  <a:lnTo>
                    <a:pt x="6842810" y="877824"/>
                  </a:lnTo>
                  <a:lnTo>
                    <a:pt x="6845223" y="877189"/>
                  </a:lnTo>
                  <a:lnTo>
                    <a:pt x="6847382" y="876300"/>
                  </a:lnTo>
                  <a:lnTo>
                    <a:pt x="6849795" y="875665"/>
                  </a:lnTo>
                  <a:lnTo>
                    <a:pt x="6852208" y="875411"/>
                  </a:lnTo>
                  <a:lnTo>
                    <a:pt x="6855002" y="874776"/>
                  </a:lnTo>
                  <a:lnTo>
                    <a:pt x="6857415" y="874395"/>
                  </a:lnTo>
                  <a:lnTo>
                    <a:pt x="6860082" y="874395"/>
                  </a:lnTo>
                  <a:lnTo>
                    <a:pt x="6862622" y="874141"/>
                  </a:lnTo>
                  <a:lnTo>
                    <a:pt x="6865289" y="874141"/>
                  </a:lnTo>
                  <a:lnTo>
                    <a:pt x="6867702" y="874141"/>
                  </a:lnTo>
                  <a:lnTo>
                    <a:pt x="6870496" y="874141"/>
                  </a:lnTo>
                  <a:lnTo>
                    <a:pt x="6872909" y="874395"/>
                  </a:lnTo>
                  <a:lnTo>
                    <a:pt x="6875703" y="874395"/>
                  </a:lnTo>
                  <a:lnTo>
                    <a:pt x="6878116" y="875029"/>
                  </a:lnTo>
                  <a:lnTo>
                    <a:pt x="6880910" y="875411"/>
                  </a:lnTo>
                  <a:lnTo>
                    <a:pt x="6883323" y="875665"/>
                  </a:lnTo>
                  <a:lnTo>
                    <a:pt x="6883323" y="843915"/>
                  </a:lnTo>
                </a:path>
                <a:path w="6883400" h="10017125">
                  <a:moveTo>
                    <a:pt x="6797598" y="968882"/>
                  </a:moveTo>
                  <a:lnTo>
                    <a:pt x="6797598" y="843915"/>
                  </a:lnTo>
                </a:path>
                <a:path w="6883400" h="10017125">
                  <a:moveTo>
                    <a:pt x="6883323" y="1093851"/>
                  </a:moveTo>
                  <a:lnTo>
                    <a:pt x="6883323" y="1060323"/>
                  </a:lnTo>
                  <a:lnTo>
                    <a:pt x="6880910" y="1060957"/>
                  </a:lnTo>
                  <a:lnTo>
                    <a:pt x="6878370" y="1061593"/>
                  </a:lnTo>
                  <a:lnTo>
                    <a:pt x="6875957" y="1062227"/>
                  </a:lnTo>
                  <a:lnTo>
                    <a:pt x="6873290" y="1062481"/>
                  </a:lnTo>
                  <a:lnTo>
                    <a:pt x="6870750" y="1062863"/>
                  </a:lnTo>
                  <a:lnTo>
                    <a:pt x="6868083" y="1063117"/>
                  </a:lnTo>
                  <a:lnTo>
                    <a:pt x="6865670" y="1063117"/>
                  </a:lnTo>
                  <a:lnTo>
                    <a:pt x="6862876" y="1063117"/>
                  </a:lnTo>
                  <a:lnTo>
                    <a:pt x="6860463" y="1063117"/>
                  </a:lnTo>
                  <a:lnTo>
                    <a:pt x="6857669" y="1062863"/>
                  </a:lnTo>
                  <a:lnTo>
                    <a:pt x="6855256" y="1062481"/>
                  </a:lnTo>
                  <a:lnTo>
                    <a:pt x="6852462" y="1061847"/>
                  </a:lnTo>
                  <a:lnTo>
                    <a:pt x="6850049" y="1061593"/>
                  </a:lnTo>
                  <a:lnTo>
                    <a:pt x="6847636" y="1060703"/>
                  </a:lnTo>
                  <a:lnTo>
                    <a:pt x="6845223" y="1060069"/>
                  </a:lnTo>
                  <a:lnTo>
                    <a:pt x="6842810" y="1059179"/>
                  </a:lnTo>
                  <a:lnTo>
                    <a:pt x="6832396" y="1053338"/>
                  </a:lnTo>
                  <a:lnTo>
                    <a:pt x="6830618" y="1052195"/>
                  </a:lnTo>
                  <a:lnTo>
                    <a:pt x="6828713" y="1050290"/>
                  </a:lnTo>
                  <a:lnTo>
                    <a:pt x="6827189" y="1048766"/>
                  </a:lnTo>
                  <a:lnTo>
                    <a:pt x="6825665" y="1046988"/>
                  </a:lnTo>
                  <a:lnTo>
                    <a:pt x="6824522" y="1044828"/>
                  </a:lnTo>
                  <a:lnTo>
                    <a:pt x="6823252" y="1043051"/>
                  </a:lnTo>
                  <a:lnTo>
                    <a:pt x="6822363" y="1040892"/>
                  </a:lnTo>
                  <a:lnTo>
                    <a:pt x="6821728" y="1038478"/>
                  </a:lnTo>
                  <a:lnTo>
                    <a:pt x="6820839" y="1036320"/>
                  </a:lnTo>
                  <a:lnTo>
                    <a:pt x="6820458" y="1033906"/>
                  </a:lnTo>
                  <a:lnTo>
                    <a:pt x="6820204" y="1031113"/>
                  </a:lnTo>
                  <a:lnTo>
                    <a:pt x="6820458" y="1028319"/>
                  </a:lnTo>
                  <a:lnTo>
                    <a:pt x="6821093" y="1025905"/>
                  </a:lnTo>
                  <a:lnTo>
                    <a:pt x="6821728" y="1023493"/>
                  </a:lnTo>
                  <a:lnTo>
                    <a:pt x="6822617" y="1021079"/>
                  </a:lnTo>
                  <a:lnTo>
                    <a:pt x="6823506" y="1018921"/>
                  </a:lnTo>
                  <a:lnTo>
                    <a:pt x="6824776" y="1016762"/>
                  </a:lnTo>
                  <a:lnTo>
                    <a:pt x="6826046" y="1014983"/>
                  </a:lnTo>
                  <a:lnTo>
                    <a:pt x="6827189" y="1013078"/>
                  </a:lnTo>
                  <a:lnTo>
                    <a:pt x="6829094" y="1011554"/>
                  </a:lnTo>
                  <a:lnTo>
                    <a:pt x="6830618" y="1009776"/>
                  </a:lnTo>
                  <a:lnTo>
                    <a:pt x="6832396" y="1008506"/>
                  </a:lnTo>
                  <a:lnTo>
                    <a:pt x="6834174" y="1006982"/>
                  </a:lnTo>
                  <a:lnTo>
                    <a:pt x="6836333" y="1005840"/>
                  </a:lnTo>
                  <a:lnTo>
                    <a:pt x="6838492" y="1004951"/>
                  </a:lnTo>
                  <a:lnTo>
                    <a:pt x="6840651" y="1003680"/>
                  </a:lnTo>
                  <a:lnTo>
                    <a:pt x="6842810" y="1002792"/>
                  </a:lnTo>
                  <a:lnTo>
                    <a:pt x="6845223" y="1002156"/>
                  </a:lnTo>
                  <a:lnTo>
                    <a:pt x="6847382" y="1001268"/>
                  </a:lnTo>
                  <a:lnTo>
                    <a:pt x="6849795" y="1000887"/>
                  </a:lnTo>
                  <a:lnTo>
                    <a:pt x="6852208" y="1000378"/>
                  </a:lnTo>
                  <a:lnTo>
                    <a:pt x="6855002" y="999744"/>
                  </a:lnTo>
                  <a:lnTo>
                    <a:pt x="6857415" y="999744"/>
                  </a:lnTo>
                  <a:lnTo>
                    <a:pt x="6860082" y="999363"/>
                  </a:lnTo>
                  <a:lnTo>
                    <a:pt x="6862622" y="999108"/>
                  </a:lnTo>
                  <a:lnTo>
                    <a:pt x="6865289" y="999108"/>
                  </a:lnTo>
                  <a:lnTo>
                    <a:pt x="6867702" y="999108"/>
                  </a:lnTo>
                  <a:lnTo>
                    <a:pt x="6870496" y="999108"/>
                  </a:lnTo>
                  <a:lnTo>
                    <a:pt x="6872909" y="999363"/>
                  </a:lnTo>
                  <a:lnTo>
                    <a:pt x="6875703" y="999744"/>
                  </a:lnTo>
                  <a:lnTo>
                    <a:pt x="6878116" y="999998"/>
                  </a:lnTo>
                  <a:lnTo>
                    <a:pt x="6880910" y="1000378"/>
                  </a:lnTo>
                  <a:lnTo>
                    <a:pt x="6883323" y="1000632"/>
                  </a:lnTo>
                  <a:lnTo>
                    <a:pt x="6883323" y="968882"/>
                  </a:lnTo>
                </a:path>
                <a:path w="6883400" h="10017125">
                  <a:moveTo>
                    <a:pt x="6797598" y="1093851"/>
                  </a:moveTo>
                  <a:lnTo>
                    <a:pt x="6797598" y="968882"/>
                  </a:lnTo>
                </a:path>
                <a:path w="6883400" h="10017125">
                  <a:moveTo>
                    <a:pt x="6883323" y="1219200"/>
                  </a:moveTo>
                  <a:lnTo>
                    <a:pt x="6883323" y="1185291"/>
                  </a:lnTo>
                  <a:lnTo>
                    <a:pt x="6880910" y="1185926"/>
                  </a:lnTo>
                  <a:lnTo>
                    <a:pt x="6878370" y="1186561"/>
                  </a:lnTo>
                  <a:lnTo>
                    <a:pt x="6875957" y="1187196"/>
                  </a:lnTo>
                  <a:lnTo>
                    <a:pt x="6873290" y="1187450"/>
                  </a:lnTo>
                  <a:lnTo>
                    <a:pt x="6870750" y="1187830"/>
                  </a:lnTo>
                  <a:lnTo>
                    <a:pt x="6868083" y="1188085"/>
                  </a:lnTo>
                  <a:lnTo>
                    <a:pt x="6865670" y="1188085"/>
                  </a:lnTo>
                  <a:lnTo>
                    <a:pt x="6862876" y="1188085"/>
                  </a:lnTo>
                  <a:lnTo>
                    <a:pt x="6860463" y="1188085"/>
                  </a:lnTo>
                  <a:lnTo>
                    <a:pt x="6857669" y="1187830"/>
                  </a:lnTo>
                  <a:lnTo>
                    <a:pt x="6855256" y="1187450"/>
                  </a:lnTo>
                  <a:lnTo>
                    <a:pt x="6852462" y="1187196"/>
                  </a:lnTo>
                  <a:lnTo>
                    <a:pt x="6850049" y="1186561"/>
                  </a:lnTo>
                  <a:lnTo>
                    <a:pt x="6847636" y="1185926"/>
                  </a:lnTo>
                  <a:lnTo>
                    <a:pt x="6845223" y="1185037"/>
                  </a:lnTo>
                  <a:lnTo>
                    <a:pt x="6842810" y="1184402"/>
                  </a:lnTo>
                  <a:lnTo>
                    <a:pt x="6840651" y="1183513"/>
                  </a:lnTo>
                  <a:lnTo>
                    <a:pt x="6838492" y="1182243"/>
                  </a:lnTo>
                  <a:lnTo>
                    <a:pt x="6836333" y="1181100"/>
                  </a:lnTo>
                  <a:lnTo>
                    <a:pt x="6834174" y="1179829"/>
                  </a:lnTo>
                  <a:lnTo>
                    <a:pt x="6832396" y="1178305"/>
                  </a:lnTo>
                  <a:lnTo>
                    <a:pt x="6830618" y="1177163"/>
                  </a:lnTo>
                  <a:lnTo>
                    <a:pt x="6828713" y="1175639"/>
                  </a:lnTo>
                  <a:lnTo>
                    <a:pt x="6827189" y="1173733"/>
                  </a:lnTo>
                  <a:lnTo>
                    <a:pt x="6825665" y="1171955"/>
                  </a:lnTo>
                  <a:lnTo>
                    <a:pt x="6824522" y="1170051"/>
                  </a:lnTo>
                  <a:lnTo>
                    <a:pt x="6823252" y="1168019"/>
                  </a:lnTo>
                  <a:lnTo>
                    <a:pt x="6822363" y="1165860"/>
                  </a:lnTo>
                  <a:lnTo>
                    <a:pt x="6821728" y="1163701"/>
                  </a:lnTo>
                  <a:lnTo>
                    <a:pt x="6820839" y="1161288"/>
                  </a:lnTo>
                  <a:lnTo>
                    <a:pt x="6820458" y="1158875"/>
                  </a:lnTo>
                  <a:lnTo>
                    <a:pt x="6820204" y="1156080"/>
                  </a:lnTo>
                  <a:lnTo>
                    <a:pt x="6820458" y="1153287"/>
                  </a:lnTo>
                  <a:lnTo>
                    <a:pt x="6821093" y="1150874"/>
                  </a:lnTo>
                  <a:lnTo>
                    <a:pt x="6826046" y="1139952"/>
                  </a:lnTo>
                  <a:lnTo>
                    <a:pt x="6827189" y="1138047"/>
                  </a:lnTo>
                  <a:lnTo>
                    <a:pt x="6829094" y="1136523"/>
                  </a:lnTo>
                  <a:lnTo>
                    <a:pt x="6830618" y="1134745"/>
                  </a:lnTo>
                  <a:lnTo>
                    <a:pt x="6832396" y="1133475"/>
                  </a:lnTo>
                  <a:lnTo>
                    <a:pt x="6834174" y="1131951"/>
                  </a:lnTo>
                  <a:lnTo>
                    <a:pt x="6836333" y="1130807"/>
                  </a:lnTo>
                  <a:lnTo>
                    <a:pt x="6838492" y="1129919"/>
                  </a:lnTo>
                  <a:lnTo>
                    <a:pt x="6840651" y="1128902"/>
                  </a:lnTo>
                  <a:lnTo>
                    <a:pt x="6857415" y="1124712"/>
                  </a:lnTo>
                  <a:lnTo>
                    <a:pt x="6860082" y="1124330"/>
                  </a:lnTo>
                  <a:lnTo>
                    <a:pt x="6862622" y="1124077"/>
                  </a:lnTo>
                  <a:lnTo>
                    <a:pt x="6865289" y="1124077"/>
                  </a:lnTo>
                  <a:lnTo>
                    <a:pt x="6867702" y="1124077"/>
                  </a:lnTo>
                  <a:lnTo>
                    <a:pt x="6870496" y="1124077"/>
                  </a:lnTo>
                  <a:lnTo>
                    <a:pt x="6872909" y="1124330"/>
                  </a:lnTo>
                  <a:lnTo>
                    <a:pt x="6875703" y="1124712"/>
                  </a:lnTo>
                  <a:lnTo>
                    <a:pt x="6878116" y="1124966"/>
                  </a:lnTo>
                  <a:lnTo>
                    <a:pt x="6880910" y="1125347"/>
                  </a:lnTo>
                  <a:lnTo>
                    <a:pt x="6883323" y="1125601"/>
                  </a:lnTo>
                  <a:lnTo>
                    <a:pt x="6883323" y="1093851"/>
                  </a:lnTo>
                </a:path>
                <a:path w="6883400" h="10017125">
                  <a:moveTo>
                    <a:pt x="6797598" y="1219200"/>
                  </a:moveTo>
                  <a:lnTo>
                    <a:pt x="6797598" y="1093851"/>
                  </a:lnTo>
                </a:path>
                <a:path w="6883400" h="10017125">
                  <a:moveTo>
                    <a:pt x="6883323" y="1344168"/>
                  </a:moveTo>
                  <a:lnTo>
                    <a:pt x="6883323" y="1310258"/>
                  </a:lnTo>
                  <a:lnTo>
                    <a:pt x="6880910" y="1310894"/>
                  </a:lnTo>
                  <a:lnTo>
                    <a:pt x="6878370" y="1311528"/>
                  </a:lnTo>
                  <a:lnTo>
                    <a:pt x="6875957" y="1312164"/>
                  </a:lnTo>
                  <a:lnTo>
                    <a:pt x="6873290" y="1312418"/>
                  </a:lnTo>
                  <a:lnTo>
                    <a:pt x="6870750" y="1312799"/>
                  </a:lnTo>
                  <a:lnTo>
                    <a:pt x="6868083" y="1313052"/>
                  </a:lnTo>
                  <a:lnTo>
                    <a:pt x="6865670" y="1313052"/>
                  </a:lnTo>
                  <a:lnTo>
                    <a:pt x="6862876" y="1313052"/>
                  </a:lnTo>
                  <a:lnTo>
                    <a:pt x="6860463" y="1313052"/>
                  </a:lnTo>
                  <a:lnTo>
                    <a:pt x="6857669" y="1312799"/>
                  </a:lnTo>
                  <a:lnTo>
                    <a:pt x="6855256" y="1312418"/>
                  </a:lnTo>
                  <a:lnTo>
                    <a:pt x="6852462" y="1312164"/>
                  </a:lnTo>
                  <a:lnTo>
                    <a:pt x="6850049" y="1311528"/>
                  </a:lnTo>
                  <a:lnTo>
                    <a:pt x="6847636" y="1310894"/>
                  </a:lnTo>
                  <a:lnTo>
                    <a:pt x="6845223" y="1310258"/>
                  </a:lnTo>
                  <a:lnTo>
                    <a:pt x="6842810" y="1309370"/>
                  </a:lnTo>
                  <a:lnTo>
                    <a:pt x="6840651" y="1308480"/>
                  </a:lnTo>
                  <a:lnTo>
                    <a:pt x="6838492" y="1307211"/>
                  </a:lnTo>
                  <a:lnTo>
                    <a:pt x="6836333" y="1306068"/>
                  </a:lnTo>
                  <a:lnTo>
                    <a:pt x="6834174" y="1304798"/>
                  </a:lnTo>
                  <a:lnTo>
                    <a:pt x="6832396" y="1303654"/>
                  </a:lnTo>
                  <a:lnTo>
                    <a:pt x="6830618" y="1302130"/>
                  </a:lnTo>
                  <a:lnTo>
                    <a:pt x="6828713" y="1300606"/>
                  </a:lnTo>
                  <a:lnTo>
                    <a:pt x="6827189" y="1298702"/>
                  </a:lnTo>
                  <a:lnTo>
                    <a:pt x="6825665" y="1296924"/>
                  </a:lnTo>
                  <a:lnTo>
                    <a:pt x="6824522" y="1295019"/>
                  </a:lnTo>
                  <a:lnTo>
                    <a:pt x="6823252" y="1292987"/>
                  </a:lnTo>
                  <a:lnTo>
                    <a:pt x="6822363" y="1290827"/>
                  </a:lnTo>
                  <a:lnTo>
                    <a:pt x="6821728" y="1288669"/>
                  </a:lnTo>
                  <a:lnTo>
                    <a:pt x="6820839" y="1286255"/>
                  </a:lnTo>
                  <a:lnTo>
                    <a:pt x="6820458" y="1283843"/>
                  </a:lnTo>
                  <a:lnTo>
                    <a:pt x="6820204" y="1281049"/>
                  </a:lnTo>
                  <a:lnTo>
                    <a:pt x="6826046" y="1264920"/>
                  </a:lnTo>
                  <a:lnTo>
                    <a:pt x="6827189" y="1263015"/>
                  </a:lnTo>
                  <a:lnTo>
                    <a:pt x="6829094" y="1261491"/>
                  </a:lnTo>
                  <a:lnTo>
                    <a:pt x="6830618" y="1259967"/>
                  </a:lnTo>
                  <a:lnTo>
                    <a:pt x="6832396" y="1258443"/>
                  </a:lnTo>
                  <a:lnTo>
                    <a:pt x="6857415" y="1249679"/>
                  </a:lnTo>
                  <a:lnTo>
                    <a:pt x="6860082" y="1249299"/>
                  </a:lnTo>
                  <a:lnTo>
                    <a:pt x="6862622" y="1249299"/>
                  </a:lnTo>
                  <a:lnTo>
                    <a:pt x="6865289" y="1249045"/>
                  </a:lnTo>
                  <a:lnTo>
                    <a:pt x="6867702" y="1249045"/>
                  </a:lnTo>
                  <a:lnTo>
                    <a:pt x="6870496" y="1249299"/>
                  </a:lnTo>
                  <a:lnTo>
                    <a:pt x="6872909" y="1249299"/>
                  </a:lnTo>
                  <a:lnTo>
                    <a:pt x="6875703" y="1249679"/>
                  </a:lnTo>
                  <a:lnTo>
                    <a:pt x="6878116" y="1249933"/>
                  </a:lnTo>
                  <a:lnTo>
                    <a:pt x="6880910" y="1250315"/>
                  </a:lnTo>
                  <a:lnTo>
                    <a:pt x="6883323" y="1250823"/>
                  </a:lnTo>
                  <a:lnTo>
                    <a:pt x="6883323" y="1219200"/>
                  </a:lnTo>
                </a:path>
                <a:path w="6883400" h="10017125">
                  <a:moveTo>
                    <a:pt x="6797598" y="1344168"/>
                  </a:moveTo>
                  <a:lnTo>
                    <a:pt x="6797598" y="1219200"/>
                  </a:lnTo>
                </a:path>
                <a:path w="6883400" h="10017125">
                  <a:moveTo>
                    <a:pt x="6883323" y="1469136"/>
                  </a:moveTo>
                  <a:lnTo>
                    <a:pt x="6883323" y="1435227"/>
                  </a:lnTo>
                  <a:lnTo>
                    <a:pt x="6880910" y="1435862"/>
                  </a:lnTo>
                  <a:lnTo>
                    <a:pt x="6878370" y="1436751"/>
                  </a:lnTo>
                  <a:lnTo>
                    <a:pt x="6875957" y="1437131"/>
                  </a:lnTo>
                  <a:lnTo>
                    <a:pt x="6873290" y="1437386"/>
                  </a:lnTo>
                  <a:lnTo>
                    <a:pt x="6870750" y="1437767"/>
                  </a:lnTo>
                  <a:lnTo>
                    <a:pt x="6868083" y="1438021"/>
                  </a:lnTo>
                  <a:lnTo>
                    <a:pt x="6865670" y="1438021"/>
                  </a:lnTo>
                  <a:lnTo>
                    <a:pt x="6862876" y="1438021"/>
                  </a:lnTo>
                  <a:lnTo>
                    <a:pt x="6860463" y="1438021"/>
                  </a:lnTo>
                  <a:lnTo>
                    <a:pt x="6857669" y="1437767"/>
                  </a:lnTo>
                  <a:lnTo>
                    <a:pt x="6855256" y="1437386"/>
                  </a:lnTo>
                  <a:lnTo>
                    <a:pt x="6852462" y="1437131"/>
                  </a:lnTo>
                  <a:lnTo>
                    <a:pt x="6850049" y="1436497"/>
                  </a:lnTo>
                  <a:lnTo>
                    <a:pt x="6847636" y="1435862"/>
                  </a:lnTo>
                  <a:lnTo>
                    <a:pt x="6845223" y="1435227"/>
                  </a:lnTo>
                  <a:lnTo>
                    <a:pt x="6842810" y="1434338"/>
                  </a:lnTo>
                  <a:lnTo>
                    <a:pt x="6840651" y="1433449"/>
                  </a:lnTo>
                  <a:lnTo>
                    <a:pt x="6838492" y="1432178"/>
                  </a:lnTo>
                  <a:lnTo>
                    <a:pt x="6836333" y="1431036"/>
                  </a:lnTo>
                  <a:lnTo>
                    <a:pt x="6834174" y="1429766"/>
                  </a:lnTo>
                  <a:lnTo>
                    <a:pt x="6832396" y="1428623"/>
                  </a:lnTo>
                  <a:lnTo>
                    <a:pt x="6830618" y="1427099"/>
                  </a:lnTo>
                  <a:lnTo>
                    <a:pt x="6828713" y="1425575"/>
                  </a:lnTo>
                  <a:lnTo>
                    <a:pt x="6827189" y="1423670"/>
                  </a:lnTo>
                  <a:lnTo>
                    <a:pt x="6825665" y="1421892"/>
                  </a:lnTo>
                  <a:lnTo>
                    <a:pt x="6824522" y="1419987"/>
                  </a:lnTo>
                  <a:lnTo>
                    <a:pt x="6823252" y="1417954"/>
                  </a:lnTo>
                  <a:lnTo>
                    <a:pt x="6822363" y="1415796"/>
                  </a:lnTo>
                  <a:lnTo>
                    <a:pt x="6821728" y="1413637"/>
                  </a:lnTo>
                  <a:lnTo>
                    <a:pt x="6820839" y="1411224"/>
                  </a:lnTo>
                  <a:lnTo>
                    <a:pt x="6820458" y="1408811"/>
                  </a:lnTo>
                  <a:lnTo>
                    <a:pt x="6820204" y="1406271"/>
                  </a:lnTo>
                  <a:lnTo>
                    <a:pt x="6824776" y="1392047"/>
                  </a:lnTo>
                  <a:lnTo>
                    <a:pt x="6826046" y="1389888"/>
                  </a:lnTo>
                  <a:lnTo>
                    <a:pt x="6827189" y="1387982"/>
                  </a:lnTo>
                  <a:lnTo>
                    <a:pt x="6829094" y="1386458"/>
                  </a:lnTo>
                  <a:lnTo>
                    <a:pt x="6830618" y="1384935"/>
                  </a:lnTo>
                  <a:lnTo>
                    <a:pt x="6857415" y="1374648"/>
                  </a:lnTo>
                  <a:lnTo>
                    <a:pt x="6860082" y="1374267"/>
                  </a:lnTo>
                  <a:lnTo>
                    <a:pt x="6862622" y="1374267"/>
                  </a:lnTo>
                  <a:lnTo>
                    <a:pt x="6865289" y="1374013"/>
                  </a:lnTo>
                  <a:lnTo>
                    <a:pt x="6867702" y="1374013"/>
                  </a:lnTo>
                  <a:lnTo>
                    <a:pt x="6870496" y="1374267"/>
                  </a:lnTo>
                  <a:lnTo>
                    <a:pt x="6872909" y="1374267"/>
                  </a:lnTo>
                  <a:lnTo>
                    <a:pt x="6875703" y="1374648"/>
                  </a:lnTo>
                  <a:lnTo>
                    <a:pt x="6878116" y="1374902"/>
                  </a:lnTo>
                  <a:lnTo>
                    <a:pt x="6880910" y="1375282"/>
                  </a:lnTo>
                  <a:lnTo>
                    <a:pt x="6883323" y="1375791"/>
                  </a:lnTo>
                  <a:lnTo>
                    <a:pt x="6883323" y="1344168"/>
                  </a:lnTo>
                </a:path>
                <a:path w="6883400" h="10017125">
                  <a:moveTo>
                    <a:pt x="6797598" y="1469136"/>
                  </a:moveTo>
                  <a:lnTo>
                    <a:pt x="6797598" y="1344168"/>
                  </a:lnTo>
                </a:path>
                <a:path w="6883400" h="10017125">
                  <a:moveTo>
                    <a:pt x="6883323" y="1594103"/>
                  </a:moveTo>
                  <a:lnTo>
                    <a:pt x="6883323" y="1560195"/>
                  </a:lnTo>
                  <a:lnTo>
                    <a:pt x="6880910" y="1560829"/>
                  </a:lnTo>
                  <a:lnTo>
                    <a:pt x="6878370" y="1561719"/>
                  </a:lnTo>
                  <a:lnTo>
                    <a:pt x="6875957" y="1562100"/>
                  </a:lnTo>
                  <a:lnTo>
                    <a:pt x="6873290" y="1562353"/>
                  </a:lnTo>
                  <a:lnTo>
                    <a:pt x="6870750" y="1562735"/>
                  </a:lnTo>
                  <a:lnTo>
                    <a:pt x="6868083" y="1562989"/>
                  </a:lnTo>
                  <a:lnTo>
                    <a:pt x="6865670" y="1562989"/>
                  </a:lnTo>
                  <a:lnTo>
                    <a:pt x="6862876" y="1562989"/>
                  </a:lnTo>
                  <a:lnTo>
                    <a:pt x="6860463" y="1562989"/>
                  </a:lnTo>
                  <a:lnTo>
                    <a:pt x="6857669" y="1562735"/>
                  </a:lnTo>
                  <a:lnTo>
                    <a:pt x="6855256" y="1562353"/>
                  </a:lnTo>
                  <a:lnTo>
                    <a:pt x="6852462" y="1562100"/>
                  </a:lnTo>
                  <a:lnTo>
                    <a:pt x="6850049" y="1561465"/>
                  </a:lnTo>
                  <a:lnTo>
                    <a:pt x="6847636" y="1560829"/>
                  </a:lnTo>
                  <a:lnTo>
                    <a:pt x="6845223" y="1560195"/>
                  </a:lnTo>
                  <a:lnTo>
                    <a:pt x="6842810" y="1559305"/>
                  </a:lnTo>
                  <a:lnTo>
                    <a:pt x="6840651" y="1558417"/>
                  </a:lnTo>
                  <a:lnTo>
                    <a:pt x="6838492" y="1557147"/>
                  </a:lnTo>
                  <a:lnTo>
                    <a:pt x="6836333" y="1556003"/>
                  </a:lnTo>
                  <a:lnTo>
                    <a:pt x="6834174" y="1554733"/>
                  </a:lnTo>
                  <a:lnTo>
                    <a:pt x="6832396" y="1553591"/>
                  </a:lnTo>
                  <a:lnTo>
                    <a:pt x="6830618" y="1552067"/>
                  </a:lnTo>
                  <a:lnTo>
                    <a:pt x="6828713" y="1550543"/>
                  </a:lnTo>
                  <a:lnTo>
                    <a:pt x="6827189" y="1548638"/>
                  </a:lnTo>
                  <a:lnTo>
                    <a:pt x="6825665" y="1546860"/>
                  </a:lnTo>
                  <a:lnTo>
                    <a:pt x="6824522" y="1544954"/>
                  </a:lnTo>
                  <a:lnTo>
                    <a:pt x="6823252" y="1542923"/>
                  </a:lnTo>
                  <a:lnTo>
                    <a:pt x="6822363" y="1540764"/>
                  </a:lnTo>
                  <a:lnTo>
                    <a:pt x="6821728" y="1538604"/>
                  </a:lnTo>
                  <a:lnTo>
                    <a:pt x="6820839" y="1536192"/>
                  </a:lnTo>
                  <a:lnTo>
                    <a:pt x="6820458" y="1533778"/>
                  </a:lnTo>
                  <a:lnTo>
                    <a:pt x="6820204" y="1531239"/>
                  </a:lnTo>
                  <a:lnTo>
                    <a:pt x="6820458" y="1528572"/>
                  </a:lnTo>
                  <a:lnTo>
                    <a:pt x="6821093" y="1525777"/>
                  </a:lnTo>
                  <a:lnTo>
                    <a:pt x="6821728" y="1523365"/>
                  </a:lnTo>
                  <a:lnTo>
                    <a:pt x="6822617" y="1521205"/>
                  </a:lnTo>
                  <a:lnTo>
                    <a:pt x="6823506" y="1518793"/>
                  </a:lnTo>
                  <a:lnTo>
                    <a:pt x="6824776" y="1517015"/>
                  </a:lnTo>
                  <a:lnTo>
                    <a:pt x="6826046" y="1514855"/>
                  </a:lnTo>
                  <a:lnTo>
                    <a:pt x="6827189" y="1512951"/>
                  </a:lnTo>
                  <a:lnTo>
                    <a:pt x="6829094" y="1511427"/>
                  </a:lnTo>
                  <a:lnTo>
                    <a:pt x="6830618" y="1509902"/>
                  </a:lnTo>
                  <a:lnTo>
                    <a:pt x="6832396" y="1508378"/>
                  </a:lnTo>
                  <a:lnTo>
                    <a:pt x="6857415" y="1499616"/>
                  </a:lnTo>
                  <a:lnTo>
                    <a:pt x="6860082" y="1499235"/>
                  </a:lnTo>
                  <a:lnTo>
                    <a:pt x="6862622" y="1499235"/>
                  </a:lnTo>
                  <a:lnTo>
                    <a:pt x="6865289" y="1498980"/>
                  </a:lnTo>
                  <a:lnTo>
                    <a:pt x="6867702" y="1498980"/>
                  </a:lnTo>
                  <a:lnTo>
                    <a:pt x="6870496" y="1499235"/>
                  </a:lnTo>
                  <a:lnTo>
                    <a:pt x="6872909" y="1499235"/>
                  </a:lnTo>
                  <a:lnTo>
                    <a:pt x="6875703" y="1499616"/>
                  </a:lnTo>
                  <a:lnTo>
                    <a:pt x="6878116" y="1499870"/>
                  </a:lnTo>
                  <a:lnTo>
                    <a:pt x="6880910" y="1500251"/>
                  </a:lnTo>
                  <a:lnTo>
                    <a:pt x="6883323" y="1500758"/>
                  </a:lnTo>
                  <a:lnTo>
                    <a:pt x="6883323" y="1469136"/>
                  </a:lnTo>
                </a:path>
                <a:path w="6883400" h="10017125">
                  <a:moveTo>
                    <a:pt x="6797598" y="1594103"/>
                  </a:moveTo>
                  <a:lnTo>
                    <a:pt x="6797598" y="1469136"/>
                  </a:lnTo>
                </a:path>
                <a:path w="6883400" h="10017125">
                  <a:moveTo>
                    <a:pt x="6883323" y="1719072"/>
                  </a:moveTo>
                  <a:lnTo>
                    <a:pt x="6883323" y="1685163"/>
                  </a:lnTo>
                  <a:lnTo>
                    <a:pt x="6880910" y="1686178"/>
                  </a:lnTo>
                  <a:lnTo>
                    <a:pt x="6878370" y="1686687"/>
                  </a:lnTo>
                  <a:lnTo>
                    <a:pt x="6875957" y="1687068"/>
                  </a:lnTo>
                  <a:lnTo>
                    <a:pt x="6873290" y="1687702"/>
                  </a:lnTo>
                  <a:lnTo>
                    <a:pt x="6870750" y="1687702"/>
                  </a:lnTo>
                  <a:lnTo>
                    <a:pt x="6868083" y="1687956"/>
                  </a:lnTo>
                  <a:lnTo>
                    <a:pt x="6865670" y="1687956"/>
                  </a:lnTo>
                  <a:lnTo>
                    <a:pt x="6862876" y="1687956"/>
                  </a:lnTo>
                  <a:lnTo>
                    <a:pt x="6860463" y="1687956"/>
                  </a:lnTo>
                  <a:lnTo>
                    <a:pt x="6857669" y="1687702"/>
                  </a:lnTo>
                  <a:lnTo>
                    <a:pt x="6855256" y="1687322"/>
                  </a:lnTo>
                  <a:lnTo>
                    <a:pt x="6852462" y="1687068"/>
                  </a:lnTo>
                  <a:lnTo>
                    <a:pt x="6850049" y="1686432"/>
                  </a:lnTo>
                  <a:lnTo>
                    <a:pt x="6847636" y="1685798"/>
                  </a:lnTo>
                  <a:lnTo>
                    <a:pt x="6845223" y="1685163"/>
                  </a:lnTo>
                  <a:lnTo>
                    <a:pt x="6834174" y="1679702"/>
                  </a:lnTo>
                  <a:lnTo>
                    <a:pt x="6832396" y="1678558"/>
                  </a:lnTo>
                  <a:lnTo>
                    <a:pt x="6830618" y="1677035"/>
                  </a:lnTo>
                  <a:lnTo>
                    <a:pt x="6828713" y="1675511"/>
                  </a:lnTo>
                  <a:lnTo>
                    <a:pt x="6827189" y="1673605"/>
                  </a:lnTo>
                  <a:lnTo>
                    <a:pt x="6825665" y="1671827"/>
                  </a:lnTo>
                  <a:lnTo>
                    <a:pt x="6824522" y="1669923"/>
                  </a:lnTo>
                  <a:lnTo>
                    <a:pt x="6823252" y="1667891"/>
                  </a:lnTo>
                  <a:lnTo>
                    <a:pt x="6822363" y="1665731"/>
                  </a:lnTo>
                  <a:lnTo>
                    <a:pt x="6821728" y="1663573"/>
                  </a:lnTo>
                  <a:lnTo>
                    <a:pt x="6820839" y="1661414"/>
                  </a:lnTo>
                  <a:lnTo>
                    <a:pt x="6820458" y="1658747"/>
                  </a:lnTo>
                  <a:lnTo>
                    <a:pt x="6820204" y="1656206"/>
                  </a:lnTo>
                  <a:lnTo>
                    <a:pt x="6820458" y="1653540"/>
                  </a:lnTo>
                  <a:lnTo>
                    <a:pt x="6821093" y="1650746"/>
                  </a:lnTo>
                  <a:lnTo>
                    <a:pt x="6821728" y="1648332"/>
                  </a:lnTo>
                  <a:lnTo>
                    <a:pt x="6822617" y="1646174"/>
                  </a:lnTo>
                  <a:lnTo>
                    <a:pt x="6823506" y="1644015"/>
                  </a:lnTo>
                  <a:lnTo>
                    <a:pt x="6824776" y="1641982"/>
                  </a:lnTo>
                  <a:lnTo>
                    <a:pt x="6826046" y="1640077"/>
                  </a:lnTo>
                  <a:lnTo>
                    <a:pt x="6827189" y="1637919"/>
                  </a:lnTo>
                  <a:lnTo>
                    <a:pt x="6829094" y="1636395"/>
                  </a:lnTo>
                  <a:lnTo>
                    <a:pt x="6830618" y="1634871"/>
                  </a:lnTo>
                  <a:lnTo>
                    <a:pt x="6832396" y="1633347"/>
                  </a:lnTo>
                  <a:lnTo>
                    <a:pt x="6852208" y="1625473"/>
                  </a:lnTo>
                  <a:lnTo>
                    <a:pt x="6855002" y="1624838"/>
                  </a:lnTo>
                  <a:lnTo>
                    <a:pt x="6857415" y="1624583"/>
                  </a:lnTo>
                  <a:lnTo>
                    <a:pt x="6860082" y="1624202"/>
                  </a:lnTo>
                  <a:lnTo>
                    <a:pt x="6862622" y="1624202"/>
                  </a:lnTo>
                  <a:lnTo>
                    <a:pt x="6865289" y="1624202"/>
                  </a:lnTo>
                  <a:lnTo>
                    <a:pt x="6867702" y="1624202"/>
                  </a:lnTo>
                  <a:lnTo>
                    <a:pt x="6870496" y="1624202"/>
                  </a:lnTo>
                  <a:lnTo>
                    <a:pt x="6872909" y="1624202"/>
                  </a:lnTo>
                  <a:lnTo>
                    <a:pt x="6875703" y="1624583"/>
                  </a:lnTo>
                  <a:lnTo>
                    <a:pt x="6878116" y="1624838"/>
                  </a:lnTo>
                  <a:lnTo>
                    <a:pt x="6880910" y="1625219"/>
                  </a:lnTo>
                  <a:lnTo>
                    <a:pt x="6883323" y="1625727"/>
                  </a:lnTo>
                  <a:lnTo>
                    <a:pt x="6883323" y="1594103"/>
                  </a:lnTo>
                </a:path>
                <a:path w="6883400" h="10017125">
                  <a:moveTo>
                    <a:pt x="6797598" y="1719072"/>
                  </a:moveTo>
                  <a:lnTo>
                    <a:pt x="6797598" y="1594103"/>
                  </a:lnTo>
                </a:path>
                <a:path w="6883400" h="10017125">
                  <a:moveTo>
                    <a:pt x="6883323" y="1844040"/>
                  </a:moveTo>
                  <a:lnTo>
                    <a:pt x="6883323" y="1810512"/>
                  </a:lnTo>
                  <a:lnTo>
                    <a:pt x="6880910" y="1811147"/>
                  </a:lnTo>
                  <a:lnTo>
                    <a:pt x="6878370" y="1811654"/>
                  </a:lnTo>
                  <a:lnTo>
                    <a:pt x="6875957" y="1812036"/>
                  </a:lnTo>
                  <a:lnTo>
                    <a:pt x="6873290" y="1812671"/>
                  </a:lnTo>
                  <a:lnTo>
                    <a:pt x="6870750" y="1812925"/>
                  </a:lnTo>
                  <a:lnTo>
                    <a:pt x="6868083" y="1812925"/>
                  </a:lnTo>
                  <a:lnTo>
                    <a:pt x="6865670" y="1813178"/>
                  </a:lnTo>
                  <a:lnTo>
                    <a:pt x="6862876" y="1813178"/>
                  </a:lnTo>
                  <a:lnTo>
                    <a:pt x="6860463" y="1812925"/>
                  </a:lnTo>
                  <a:lnTo>
                    <a:pt x="6857669" y="1812925"/>
                  </a:lnTo>
                  <a:lnTo>
                    <a:pt x="6855256" y="1812290"/>
                  </a:lnTo>
                  <a:lnTo>
                    <a:pt x="6852462" y="1812036"/>
                  </a:lnTo>
                  <a:lnTo>
                    <a:pt x="6850049" y="1811401"/>
                  </a:lnTo>
                  <a:lnTo>
                    <a:pt x="6847636" y="1810766"/>
                  </a:lnTo>
                  <a:lnTo>
                    <a:pt x="6845223" y="1810130"/>
                  </a:lnTo>
                  <a:lnTo>
                    <a:pt x="6842810" y="1809242"/>
                  </a:lnTo>
                  <a:lnTo>
                    <a:pt x="6840651" y="1808352"/>
                  </a:lnTo>
                  <a:lnTo>
                    <a:pt x="6838492" y="1807464"/>
                  </a:lnTo>
                  <a:lnTo>
                    <a:pt x="6836333" y="1806194"/>
                  </a:lnTo>
                  <a:lnTo>
                    <a:pt x="6834174" y="1805051"/>
                  </a:lnTo>
                  <a:lnTo>
                    <a:pt x="6832396" y="1803527"/>
                  </a:lnTo>
                  <a:lnTo>
                    <a:pt x="6830618" y="1802002"/>
                  </a:lnTo>
                  <a:lnTo>
                    <a:pt x="6828713" y="1800478"/>
                  </a:lnTo>
                  <a:lnTo>
                    <a:pt x="6827189" y="1798574"/>
                  </a:lnTo>
                  <a:lnTo>
                    <a:pt x="6825665" y="1797050"/>
                  </a:lnTo>
                  <a:lnTo>
                    <a:pt x="6824522" y="1794891"/>
                  </a:lnTo>
                  <a:lnTo>
                    <a:pt x="6823252" y="1793113"/>
                  </a:lnTo>
                  <a:lnTo>
                    <a:pt x="6822363" y="1790700"/>
                  </a:lnTo>
                  <a:lnTo>
                    <a:pt x="6821728" y="1788541"/>
                  </a:lnTo>
                  <a:lnTo>
                    <a:pt x="6820839" y="1786381"/>
                  </a:lnTo>
                  <a:lnTo>
                    <a:pt x="6820458" y="1783715"/>
                  </a:lnTo>
                  <a:lnTo>
                    <a:pt x="6820204" y="1781175"/>
                  </a:lnTo>
                  <a:lnTo>
                    <a:pt x="6820458" y="1778507"/>
                  </a:lnTo>
                  <a:lnTo>
                    <a:pt x="6821093" y="1776095"/>
                  </a:lnTo>
                  <a:lnTo>
                    <a:pt x="6821728" y="1773554"/>
                  </a:lnTo>
                  <a:lnTo>
                    <a:pt x="6822617" y="1771142"/>
                  </a:lnTo>
                  <a:lnTo>
                    <a:pt x="6823506" y="1768982"/>
                  </a:lnTo>
                  <a:lnTo>
                    <a:pt x="6824776" y="1766951"/>
                  </a:lnTo>
                  <a:lnTo>
                    <a:pt x="6826046" y="1765046"/>
                  </a:lnTo>
                  <a:lnTo>
                    <a:pt x="6827189" y="1762887"/>
                  </a:lnTo>
                  <a:lnTo>
                    <a:pt x="6829094" y="1761363"/>
                  </a:lnTo>
                  <a:lnTo>
                    <a:pt x="6830618" y="1759839"/>
                  </a:lnTo>
                  <a:lnTo>
                    <a:pt x="6832396" y="1758315"/>
                  </a:lnTo>
                  <a:lnTo>
                    <a:pt x="6845223" y="1752219"/>
                  </a:lnTo>
                  <a:lnTo>
                    <a:pt x="6847382" y="1751329"/>
                  </a:lnTo>
                  <a:lnTo>
                    <a:pt x="6849795" y="1750695"/>
                  </a:lnTo>
                  <a:lnTo>
                    <a:pt x="6852208" y="1750441"/>
                  </a:lnTo>
                  <a:lnTo>
                    <a:pt x="6855002" y="1749805"/>
                  </a:lnTo>
                  <a:lnTo>
                    <a:pt x="6857415" y="1749552"/>
                  </a:lnTo>
                  <a:lnTo>
                    <a:pt x="6860082" y="1749552"/>
                  </a:lnTo>
                  <a:lnTo>
                    <a:pt x="6862622" y="1749171"/>
                  </a:lnTo>
                  <a:lnTo>
                    <a:pt x="6865289" y="1749171"/>
                  </a:lnTo>
                  <a:lnTo>
                    <a:pt x="6867702" y="1749171"/>
                  </a:lnTo>
                  <a:lnTo>
                    <a:pt x="6870496" y="1749171"/>
                  </a:lnTo>
                  <a:lnTo>
                    <a:pt x="6872909" y="1749552"/>
                  </a:lnTo>
                  <a:lnTo>
                    <a:pt x="6875703" y="1749552"/>
                  </a:lnTo>
                  <a:lnTo>
                    <a:pt x="6878116" y="1749805"/>
                  </a:lnTo>
                  <a:lnTo>
                    <a:pt x="6880910" y="1750187"/>
                  </a:lnTo>
                  <a:lnTo>
                    <a:pt x="6883323" y="1750695"/>
                  </a:lnTo>
                  <a:lnTo>
                    <a:pt x="6883323" y="1719072"/>
                  </a:lnTo>
                </a:path>
                <a:path w="6883400" h="10017125">
                  <a:moveTo>
                    <a:pt x="6797598" y="1844040"/>
                  </a:moveTo>
                  <a:lnTo>
                    <a:pt x="6797598" y="1719072"/>
                  </a:lnTo>
                </a:path>
                <a:path w="6883400" h="10017125">
                  <a:moveTo>
                    <a:pt x="6883323" y="1969007"/>
                  </a:moveTo>
                  <a:lnTo>
                    <a:pt x="6883323" y="1935479"/>
                  </a:lnTo>
                  <a:lnTo>
                    <a:pt x="6880910" y="1936115"/>
                  </a:lnTo>
                  <a:lnTo>
                    <a:pt x="6878370" y="1936623"/>
                  </a:lnTo>
                  <a:lnTo>
                    <a:pt x="6875957" y="1937257"/>
                  </a:lnTo>
                  <a:lnTo>
                    <a:pt x="6873290" y="1937639"/>
                  </a:lnTo>
                  <a:lnTo>
                    <a:pt x="6870750" y="1937893"/>
                  </a:lnTo>
                  <a:lnTo>
                    <a:pt x="6868083" y="1937893"/>
                  </a:lnTo>
                  <a:lnTo>
                    <a:pt x="6865670" y="1938147"/>
                  </a:lnTo>
                  <a:lnTo>
                    <a:pt x="6862876" y="1938147"/>
                  </a:lnTo>
                  <a:lnTo>
                    <a:pt x="6860463" y="1937893"/>
                  </a:lnTo>
                  <a:lnTo>
                    <a:pt x="6857669" y="1937893"/>
                  </a:lnTo>
                  <a:lnTo>
                    <a:pt x="6855256" y="1937639"/>
                  </a:lnTo>
                  <a:lnTo>
                    <a:pt x="6852462" y="1937003"/>
                  </a:lnTo>
                  <a:lnTo>
                    <a:pt x="6850049" y="1936369"/>
                  </a:lnTo>
                  <a:lnTo>
                    <a:pt x="6847636" y="1935733"/>
                  </a:lnTo>
                  <a:lnTo>
                    <a:pt x="6845223" y="1935099"/>
                  </a:lnTo>
                  <a:lnTo>
                    <a:pt x="6842810" y="1934210"/>
                  </a:lnTo>
                  <a:lnTo>
                    <a:pt x="6840651" y="1933321"/>
                  </a:lnTo>
                  <a:lnTo>
                    <a:pt x="6838492" y="1932431"/>
                  </a:lnTo>
                  <a:lnTo>
                    <a:pt x="6836333" y="1931162"/>
                  </a:lnTo>
                  <a:lnTo>
                    <a:pt x="6834174" y="1930019"/>
                  </a:lnTo>
                  <a:lnTo>
                    <a:pt x="6832396" y="1928495"/>
                  </a:lnTo>
                  <a:lnTo>
                    <a:pt x="6830618" y="1926971"/>
                  </a:lnTo>
                  <a:lnTo>
                    <a:pt x="6828713" y="1925447"/>
                  </a:lnTo>
                  <a:lnTo>
                    <a:pt x="6827189" y="1923923"/>
                  </a:lnTo>
                  <a:lnTo>
                    <a:pt x="6825665" y="1922018"/>
                  </a:lnTo>
                  <a:lnTo>
                    <a:pt x="6824522" y="1919858"/>
                  </a:lnTo>
                  <a:lnTo>
                    <a:pt x="6823252" y="1918080"/>
                  </a:lnTo>
                  <a:lnTo>
                    <a:pt x="6822363" y="1915922"/>
                  </a:lnTo>
                  <a:lnTo>
                    <a:pt x="6821728" y="1913508"/>
                  </a:lnTo>
                  <a:lnTo>
                    <a:pt x="6820839" y="1911350"/>
                  </a:lnTo>
                  <a:lnTo>
                    <a:pt x="6820458" y="1908682"/>
                  </a:lnTo>
                  <a:lnTo>
                    <a:pt x="6820204" y="1906143"/>
                  </a:lnTo>
                  <a:lnTo>
                    <a:pt x="6820458" y="1903476"/>
                  </a:lnTo>
                  <a:lnTo>
                    <a:pt x="6821093" y="1901063"/>
                  </a:lnTo>
                  <a:lnTo>
                    <a:pt x="6821728" y="1898523"/>
                  </a:lnTo>
                  <a:lnTo>
                    <a:pt x="6822617" y="1896110"/>
                  </a:lnTo>
                  <a:lnTo>
                    <a:pt x="6823506" y="1893951"/>
                  </a:lnTo>
                  <a:lnTo>
                    <a:pt x="6824776" y="1891919"/>
                  </a:lnTo>
                  <a:lnTo>
                    <a:pt x="6826046" y="1890014"/>
                  </a:lnTo>
                  <a:lnTo>
                    <a:pt x="6827189" y="1888236"/>
                  </a:lnTo>
                  <a:lnTo>
                    <a:pt x="6829094" y="1886330"/>
                  </a:lnTo>
                  <a:lnTo>
                    <a:pt x="6830618" y="1884806"/>
                  </a:lnTo>
                  <a:lnTo>
                    <a:pt x="6832396" y="1883282"/>
                  </a:lnTo>
                  <a:lnTo>
                    <a:pt x="6845223" y="1877187"/>
                  </a:lnTo>
                  <a:lnTo>
                    <a:pt x="6847382" y="1876298"/>
                  </a:lnTo>
                  <a:lnTo>
                    <a:pt x="6849795" y="1875663"/>
                  </a:lnTo>
                  <a:lnTo>
                    <a:pt x="6852208" y="1875408"/>
                  </a:lnTo>
                  <a:lnTo>
                    <a:pt x="6855002" y="1874774"/>
                  </a:lnTo>
                  <a:lnTo>
                    <a:pt x="6857415" y="1874520"/>
                  </a:lnTo>
                  <a:lnTo>
                    <a:pt x="6860082" y="1874520"/>
                  </a:lnTo>
                  <a:lnTo>
                    <a:pt x="6862622" y="1874139"/>
                  </a:lnTo>
                  <a:lnTo>
                    <a:pt x="6865289" y="1874139"/>
                  </a:lnTo>
                  <a:lnTo>
                    <a:pt x="6867702" y="1874139"/>
                  </a:lnTo>
                  <a:lnTo>
                    <a:pt x="6870496" y="1874139"/>
                  </a:lnTo>
                  <a:lnTo>
                    <a:pt x="6872909" y="1874520"/>
                  </a:lnTo>
                  <a:lnTo>
                    <a:pt x="6875703" y="1874520"/>
                  </a:lnTo>
                  <a:lnTo>
                    <a:pt x="6878116" y="1875154"/>
                  </a:lnTo>
                  <a:lnTo>
                    <a:pt x="6880910" y="1875408"/>
                  </a:lnTo>
                  <a:lnTo>
                    <a:pt x="6883323" y="1875663"/>
                  </a:lnTo>
                  <a:lnTo>
                    <a:pt x="6883323" y="1844040"/>
                  </a:lnTo>
                </a:path>
                <a:path w="6883400" h="10017125">
                  <a:moveTo>
                    <a:pt x="6797598" y="1969007"/>
                  </a:moveTo>
                  <a:lnTo>
                    <a:pt x="6797598" y="1844040"/>
                  </a:lnTo>
                </a:path>
                <a:path w="6883400" h="10017125">
                  <a:moveTo>
                    <a:pt x="6883323" y="2093976"/>
                  </a:moveTo>
                  <a:lnTo>
                    <a:pt x="6883323" y="2060448"/>
                  </a:lnTo>
                  <a:lnTo>
                    <a:pt x="6880910" y="2061082"/>
                  </a:lnTo>
                  <a:lnTo>
                    <a:pt x="6878370" y="2061591"/>
                  </a:lnTo>
                  <a:lnTo>
                    <a:pt x="6875957" y="2062226"/>
                  </a:lnTo>
                  <a:lnTo>
                    <a:pt x="6873290" y="2062606"/>
                  </a:lnTo>
                  <a:lnTo>
                    <a:pt x="6870750" y="2062861"/>
                  </a:lnTo>
                  <a:lnTo>
                    <a:pt x="6868083" y="2062861"/>
                  </a:lnTo>
                  <a:lnTo>
                    <a:pt x="6865670" y="2063115"/>
                  </a:lnTo>
                  <a:lnTo>
                    <a:pt x="6862876" y="2063115"/>
                  </a:lnTo>
                  <a:lnTo>
                    <a:pt x="6860463" y="2062861"/>
                  </a:lnTo>
                  <a:lnTo>
                    <a:pt x="6857669" y="2062861"/>
                  </a:lnTo>
                  <a:lnTo>
                    <a:pt x="6855256" y="2062606"/>
                  </a:lnTo>
                  <a:lnTo>
                    <a:pt x="6852462" y="2061972"/>
                  </a:lnTo>
                  <a:lnTo>
                    <a:pt x="6850049" y="2061591"/>
                  </a:lnTo>
                  <a:lnTo>
                    <a:pt x="6847636" y="2060702"/>
                  </a:lnTo>
                  <a:lnTo>
                    <a:pt x="6845223" y="2060067"/>
                  </a:lnTo>
                  <a:lnTo>
                    <a:pt x="6842810" y="2059177"/>
                  </a:lnTo>
                  <a:lnTo>
                    <a:pt x="6840651" y="2058289"/>
                  </a:lnTo>
                  <a:lnTo>
                    <a:pt x="6838492" y="2057400"/>
                  </a:lnTo>
                  <a:lnTo>
                    <a:pt x="6836333" y="2056129"/>
                  </a:lnTo>
                  <a:lnTo>
                    <a:pt x="6834174" y="2054987"/>
                  </a:lnTo>
                  <a:lnTo>
                    <a:pt x="6832396" y="2053463"/>
                  </a:lnTo>
                  <a:lnTo>
                    <a:pt x="6830618" y="2052193"/>
                  </a:lnTo>
                  <a:lnTo>
                    <a:pt x="6828713" y="2050415"/>
                  </a:lnTo>
                  <a:lnTo>
                    <a:pt x="6827189" y="2048891"/>
                  </a:lnTo>
                  <a:lnTo>
                    <a:pt x="6825665" y="2046986"/>
                  </a:lnTo>
                  <a:lnTo>
                    <a:pt x="6824522" y="2044827"/>
                  </a:lnTo>
                  <a:lnTo>
                    <a:pt x="6823252" y="2043049"/>
                  </a:lnTo>
                  <a:lnTo>
                    <a:pt x="6822363" y="2040890"/>
                  </a:lnTo>
                  <a:lnTo>
                    <a:pt x="6821728" y="2038477"/>
                  </a:lnTo>
                  <a:lnTo>
                    <a:pt x="6820839" y="2036318"/>
                  </a:lnTo>
                  <a:lnTo>
                    <a:pt x="6820458" y="2033904"/>
                  </a:lnTo>
                  <a:lnTo>
                    <a:pt x="6820204" y="2031111"/>
                  </a:lnTo>
                  <a:lnTo>
                    <a:pt x="6820458" y="2028444"/>
                  </a:lnTo>
                  <a:lnTo>
                    <a:pt x="6821093" y="2026030"/>
                  </a:lnTo>
                  <a:lnTo>
                    <a:pt x="6821728" y="2023491"/>
                  </a:lnTo>
                  <a:lnTo>
                    <a:pt x="6822617" y="2021077"/>
                  </a:lnTo>
                  <a:lnTo>
                    <a:pt x="6823506" y="2018919"/>
                  </a:lnTo>
                  <a:lnTo>
                    <a:pt x="6824776" y="2016887"/>
                  </a:lnTo>
                  <a:lnTo>
                    <a:pt x="6826046" y="2014981"/>
                  </a:lnTo>
                  <a:lnTo>
                    <a:pt x="6827189" y="2013203"/>
                  </a:lnTo>
                  <a:lnTo>
                    <a:pt x="6829094" y="2011299"/>
                  </a:lnTo>
                  <a:lnTo>
                    <a:pt x="6830618" y="2009775"/>
                  </a:lnTo>
                  <a:lnTo>
                    <a:pt x="6832396" y="2008631"/>
                  </a:lnTo>
                  <a:lnTo>
                    <a:pt x="6834174" y="2007107"/>
                  </a:lnTo>
                  <a:lnTo>
                    <a:pt x="6836333" y="2005838"/>
                  </a:lnTo>
                  <a:lnTo>
                    <a:pt x="6838492" y="2004949"/>
                  </a:lnTo>
                  <a:lnTo>
                    <a:pt x="6840651" y="2003678"/>
                  </a:lnTo>
                  <a:lnTo>
                    <a:pt x="6842810" y="2002790"/>
                  </a:lnTo>
                  <a:lnTo>
                    <a:pt x="6845223" y="2002154"/>
                  </a:lnTo>
                  <a:lnTo>
                    <a:pt x="6847382" y="2001266"/>
                  </a:lnTo>
                  <a:lnTo>
                    <a:pt x="6849795" y="2001012"/>
                  </a:lnTo>
                  <a:lnTo>
                    <a:pt x="6852208" y="2000377"/>
                  </a:lnTo>
                  <a:lnTo>
                    <a:pt x="6855002" y="1999742"/>
                  </a:lnTo>
                  <a:lnTo>
                    <a:pt x="6857415" y="1999488"/>
                  </a:lnTo>
                  <a:lnTo>
                    <a:pt x="6860082" y="1999488"/>
                  </a:lnTo>
                  <a:lnTo>
                    <a:pt x="6862622" y="1999106"/>
                  </a:lnTo>
                  <a:lnTo>
                    <a:pt x="6865289" y="1999106"/>
                  </a:lnTo>
                  <a:lnTo>
                    <a:pt x="6867702" y="1999106"/>
                  </a:lnTo>
                  <a:lnTo>
                    <a:pt x="6870496" y="1999106"/>
                  </a:lnTo>
                  <a:lnTo>
                    <a:pt x="6872909" y="1999488"/>
                  </a:lnTo>
                  <a:lnTo>
                    <a:pt x="6875703" y="1999488"/>
                  </a:lnTo>
                  <a:lnTo>
                    <a:pt x="6878116" y="2000123"/>
                  </a:lnTo>
                  <a:lnTo>
                    <a:pt x="6880910" y="2000377"/>
                  </a:lnTo>
                  <a:lnTo>
                    <a:pt x="6883323" y="2000630"/>
                  </a:lnTo>
                  <a:lnTo>
                    <a:pt x="6883323" y="1969007"/>
                  </a:lnTo>
                </a:path>
                <a:path w="6883400" h="10017125">
                  <a:moveTo>
                    <a:pt x="6797598" y="2093976"/>
                  </a:moveTo>
                  <a:lnTo>
                    <a:pt x="6797598" y="1969007"/>
                  </a:lnTo>
                </a:path>
                <a:path w="6883400" h="10017125">
                  <a:moveTo>
                    <a:pt x="6883323" y="2218944"/>
                  </a:moveTo>
                  <a:lnTo>
                    <a:pt x="6883323" y="2185416"/>
                  </a:lnTo>
                  <a:lnTo>
                    <a:pt x="6880910" y="2186051"/>
                  </a:lnTo>
                  <a:lnTo>
                    <a:pt x="6878370" y="2186558"/>
                  </a:lnTo>
                  <a:lnTo>
                    <a:pt x="6875957" y="2187194"/>
                  </a:lnTo>
                  <a:lnTo>
                    <a:pt x="6873290" y="2187575"/>
                  </a:lnTo>
                  <a:lnTo>
                    <a:pt x="6870750" y="2187829"/>
                  </a:lnTo>
                  <a:lnTo>
                    <a:pt x="6868083" y="2188082"/>
                  </a:lnTo>
                  <a:lnTo>
                    <a:pt x="6865670" y="2188082"/>
                  </a:lnTo>
                  <a:lnTo>
                    <a:pt x="6862876" y="2188082"/>
                  </a:lnTo>
                  <a:lnTo>
                    <a:pt x="6860463" y="2188082"/>
                  </a:lnTo>
                  <a:lnTo>
                    <a:pt x="6857669" y="2187829"/>
                  </a:lnTo>
                  <a:lnTo>
                    <a:pt x="6855256" y="2187575"/>
                  </a:lnTo>
                  <a:lnTo>
                    <a:pt x="6852462" y="2187194"/>
                  </a:lnTo>
                  <a:lnTo>
                    <a:pt x="6850049" y="2186558"/>
                  </a:lnTo>
                  <a:lnTo>
                    <a:pt x="6847636" y="2185670"/>
                  </a:lnTo>
                  <a:lnTo>
                    <a:pt x="6845223" y="2185035"/>
                  </a:lnTo>
                  <a:lnTo>
                    <a:pt x="6842810" y="2184527"/>
                  </a:lnTo>
                  <a:lnTo>
                    <a:pt x="6840651" y="2183256"/>
                  </a:lnTo>
                  <a:lnTo>
                    <a:pt x="6838492" y="2182368"/>
                  </a:lnTo>
                  <a:lnTo>
                    <a:pt x="6836333" y="2181098"/>
                  </a:lnTo>
                  <a:lnTo>
                    <a:pt x="6834174" y="2179954"/>
                  </a:lnTo>
                  <a:lnTo>
                    <a:pt x="6832396" y="2178430"/>
                  </a:lnTo>
                  <a:lnTo>
                    <a:pt x="6824522" y="2169795"/>
                  </a:lnTo>
                  <a:lnTo>
                    <a:pt x="6823252" y="2168017"/>
                  </a:lnTo>
                  <a:lnTo>
                    <a:pt x="6822363" y="2165857"/>
                  </a:lnTo>
                  <a:lnTo>
                    <a:pt x="6821728" y="2163445"/>
                  </a:lnTo>
                  <a:lnTo>
                    <a:pt x="6820839" y="2161286"/>
                  </a:lnTo>
                  <a:lnTo>
                    <a:pt x="6820458" y="2158873"/>
                  </a:lnTo>
                  <a:lnTo>
                    <a:pt x="6820204" y="2156079"/>
                  </a:lnTo>
                  <a:lnTo>
                    <a:pt x="6820458" y="2153412"/>
                  </a:lnTo>
                  <a:lnTo>
                    <a:pt x="6821093" y="2150999"/>
                  </a:lnTo>
                  <a:lnTo>
                    <a:pt x="6821728" y="2148458"/>
                  </a:lnTo>
                  <a:lnTo>
                    <a:pt x="6822617" y="2146046"/>
                  </a:lnTo>
                  <a:lnTo>
                    <a:pt x="6823506" y="2143887"/>
                  </a:lnTo>
                  <a:lnTo>
                    <a:pt x="6824776" y="2141854"/>
                  </a:lnTo>
                  <a:lnTo>
                    <a:pt x="6826046" y="2139950"/>
                  </a:lnTo>
                  <a:lnTo>
                    <a:pt x="6827189" y="2138172"/>
                  </a:lnTo>
                  <a:lnTo>
                    <a:pt x="6829094" y="2136648"/>
                  </a:lnTo>
                  <a:lnTo>
                    <a:pt x="6830618" y="2134743"/>
                  </a:lnTo>
                  <a:lnTo>
                    <a:pt x="6832396" y="2133600"/>
                  </a:lnTo>
                  <a:lnTo>
                    <a:pt x="6834174" y="2132076"/>
                  </a:lnTo>
                  <a:lnTo>
                    <a:pt x="6836333" y="2130805"/>
                  </a:lnTo>
                  <a:lnTo>
                    <a:pt x="6838492" y="2129917"/>
                  </a:lnTo>
                  <a:lnTo>
                    <a:pt x="6840651" y="2129028"/>
                  </a:lnTo>
                  <a:lnTo>
                    <a:pt x="6842810" y="2127757"/>
                  </a:lnTo>
                  <a:lnTo>
                    <a:pt x="6845223" y="2127123"/>
                  </a:lnTo>
                  <a:lnTo>
                    <a:pt x="6847382" y="2126233"/>
                  </a:lnTo>
                  <a:lnTo>
                    <a:pt x="6849795" y="2125979"/>
                  </a:lnTo>
                  <a:lnTo>
                    <a:pt x="6852208" y="2125345"/>
                  </a:lnTo>
                  <a:lnTo>
                    <a:pt x="6855002" y="2125091"/>
                  </a:lnTo>
                  <a:lnTo>
                    <a:pt x="6857415" y="2124710"/>
                  </a:lnTo>
                  <a:lnTo>
                    <a:pt x="6860082" y="2124455"/>
                  </a:lnTo>
                  <a:lnTo>
                    <a:pt x="6862622" y="2124075"/>
                  </a:lnTo>
                  <a:lnTo>
                    <a:pt x="6865289" y="2124075"/>
                  </a:lnTo>
                  <a:lnTo>
                    <a:pt x="6867702" y="2124075"/>
                  </a:lnTo>
                  <a:lnTo>
                    <a:pt x="6870496" y="2124075"/>
                  </a:lnTo>
                  <a:lnTo>
                    <a:pt x="6872909" y="2124455"/>
                  </a:lnTo>
                  <a:lnTo>
                    <a:pt x="6875703" y="2124710"/>
                  </a:lnTo>
                  <a:lnTo>
                    <a:pt x="6878116" y="2125091"/>
                  </a:lnTo>
                  <a:lnTo>
                    <a:pt x="6880910" y="2125345"/>
                  </a:lnTo>
                  <a:lnTo>
                    <a:pt x="6883323" y="2125599"/>
                  </a:lnTo>
                  <a:lnTo>
                    <a:pt x="6883323" y="2093976"/>
                  </a:lnTo>
                </a:path>
                <a:path w="6883400" h="10017125">
                  <a:moveTo>
                    <a:pt x="6797598" y="2218944"/>
                  </a:moveTo>
                  <a:lnTo>
                    <a:pt x="6797598" y="2093976"/>
                  </a:lnTo>
                </a:path>
                <a:path w="6883400" h="10017125">
                  <a:moveTo>
                    <a:pt x="6883323" y="2344166"/>
                  </a:moveTo>
                  <a:lnTo>
                    <a:pt x="6883323" y="2310383"/>
                  </a:lnTo>
                  <a:lnTo>
                    <a:pt x="6880910" y="2311019"/>
                  </a:lnTo>
                  <a:lnTo>
                    <a:pt x="6878370" y="2311527"/>
                  </a:lnTo>
                  <a:lnTo>
                    <a:pt x="6875957" y="2312162"/>
                  </a:lnTo>
                  <a:lnTo>
                    <a:pt x="6873290" y="2312543"/>
                  </a:lnTo>
                  <a:lnTo>
                    <a:pt x="6870750" y="2312797"/>
                  </a:lnTo>
                  <a:lnTo>
                    <a:pt x="6868083" y="2313051"/>
                  </a:lnTo>
                  <a:lnTo>
                    <a:pt x="6865670" y="2313051"/>
                  </a:lnTo>
                  <a:lnTo>
                    <a:pt x="6862876" y="2313051"/>
                  </a:lnTo>
                  <a:lnTo>
                    <a:pt x="6860463" y="2313051"/>
                  </a:lnTo>
                  <a:lnTo>
                    <a:pt x="6857669" y="2312797"/>
                  </a:lnTo>
                  <a:lnTo>
                    <a:pt x="6855256" y="2312543"/>
                  </a:lnTo>
                  <a:lnTo>
                    <a:pt x="6852462" y="2312162"/>
                  </a:lnTo>
                  <a:lnTo>
                    <a:pt x="6850049" y="2311527"/>
                  </a:lnTo>
                  <a:lnTo>
                    <a:pt x="6847636" y="2311019"/>
                  </a:lnTo>
                  <a:lnTo>
                    <a:pt x="6845223" y="2310003"/>
                  </a:lnTo>
                  <a:lnTo>
                    <a:pt x="6842810" y="2309495"/>
                  </a:lnTo>
                  <a:lnTo>
                    <a:pt x="6840651" y="2308479"/>
                  </a:lnTo>
                  <a:lnTo>
                    <a:pt x="6838492" y="2307336"/>
                  </a:lnTo>
                  <a:lnTo>
                    <a:pt x="6836333" y="2306066"/>
                  </a:lnTo>
                  <a:lnTo>
                    <a:pt x="6834174" y="2304923"/>
                  </a:lnTo>
                  <a:lnTo>
                    <a:pt x="6832396" y="2303399"/>
                  </a:lnTo>
                  <a:lnTo>
                    <a:pt x="6830618" y="2302129"/>
                  </a:lnTo>
                  <a:lnTo>
                    <a:pt x="6828713" y="2300604"/>
                  </a:lnTo>
                  <a:lnTo>
                    <a:pt x="6821728" y="2288667"/>
                  </a:lnTo>
                  <a:lnTo>
                    <a:pt x="6820839" y="2286254"/>
                  </a:lnTo>
                  <a:lnTo>
                    <a:pt x="6820458" y="2283841"/>
                  </a:lnTo>
                  <a:lnTo>
                    <a:pt x="6820204" y="2281047"/>
                  </a:lnTo>
                  <a:lnTo>
                    <a:pt x="6820458" y="2278379"/>
                  </a:lnTo>
                  <a:lnTo>
                    <a:pt x="6821093" y="2275967"/>
                  </a:lnTo>
                  <a:lnTo>
                    <a:pt x="6821728" y="2273427"/>
                  </a:lnTo>
                  <a:lnTo>
                    <a:pt x="6822617" y="2271014"/>
                  </a:lnTo>
                  <a:lnTo>
                    <a:pt x="6823506" y="2268854"/>
                  </a:lnTo>
                  <a:lnTo>
                    <a:pt x="6824776" y="2266823"/>
                  </a:lnTo>
                  <a:lnTo>
                    <a:pt x="6826046" y="2264918"/>
                  </a:lnTo>
                  <a:lnTo>
                    <a:pt x="6827189" y="2263140"/>
                  </a:lnTo>
                  <a:lnTo>
                    <a:pt x="6829094" y="2261616"/>
                  </a:lnTo>
                  <a:lnTo>
                    <a:pt x="6830618" y="2259711"/>
                  </a:lnTo>
                  <a:lnTo>
                    <a:pt x="6832396" y="2258568"/>
                  </a:lnTo>
                  <a:lnTo>
                    <a:pt x="6834174" y="2257044"/>
                  </a:lnTo>
                  <a:lnTo>
                    <a:pt x="6836333" y="2255774"/>
                  </a:lnTo>
                  <a:lnTo>
                    <a:pt x="6838492" y="2254885"/>
                  </a:lnTo>
                  <a:lnTo>
                    <a:pt x="6840651" y="2253996"/>
                  </a:lnTo>
                  <a:lnTo>
                    <a:pt x="6842810" y="2253106"/>
                  </a:lnTo>
                  <a:lnTo>
                    <a:pt x="6845223" y="2252091"/>
                  </a:lnTo>
                  <a:lnTo>
                    <a:pt x="6847382" y="2251582"/>
                  </a:lnTo>
                  <a:lnTo>
                    <a:pt x="6849795" y="2250948"/>
                  </a:lnTo>
                  <a:lnTo>
                    <a:pt x="6852208" y="2250313"/>
                  </a:lnTo>
                  <a:lnTo>
                    <a:pt x="6855002" y="2250058"/>
                  </a:lnTo>
                  <a:lnTo>
                    <a:pt x="6857415" y="2249678"/>
                  </a:lnTo>
                  <a:lnTo>
                    <a:pt x="6860082" y="2249424"/>
                  </a:lnTo>
                  <a:lnTo>
                    <a:pt x="6862622" y="2249043"/>
                  </a:lnTo>
                  <a:lnTo>
                    <a:pt x="6865289" y="2249043"/>
                  </a:lnTo>
                  <a:lnTo>
                    <a:pt x="6867702" y="2249043"/>
                  </a:lnTo>
                  <a:lnTo>
                    <a:pt x="6870496" y="2249043"/>
                  </a:lnTo>
                  <a:lnTo>
                    <a:pt x="6872909" y="2249424"/>
                  </a:lnTo>
                  <a:lnTo>
                    <a:pt x="6875703" y="2249678"/>
                  </a:lnTo>
                  <a:lnTo>
                    <a:pt x="6878116" y="2250058"/>
                  </a:lnTo>
                  <a:lnTo>
                    <a:pt x="6880910" y="2250313"/>
                  </a:lnTo>
                  <a:lnTo>
                    <a:pt x="6883323" y="2250567"/>
                  </a:lnTo>
                  <a:lnTo>
                    <a:pt x="6883323" y="2218944"/>
                  </a:lnTo>
                </a:path>
                <a:path w="6883400" h="10017125">
                  <a:moveTo>
                    <a:pt x="6797598" y="2344166"/>
                  </a:moveTo>
                  <a:lnTo>
                    <a:pt x="6797598" y="2218944"/>
                  </a:lnTo>
                </a:path>
                <a:path w="6883400" h="10017125">
                  <a:moveTo>
                    <a:pt x="6883323" y="2469133"/>
                  </a:moveTo>
                  <a:lnTo>
                    <a:pt x="6883323" y="2435352"/>
                  </a:lnTo>
                  <a:lnTo>
                    <a:pt x="6880910" y="2435987"/>
                  </a:lnTo>
                  <a:lnTo>
                    <a:pt x="6878370" y="2436495"/>
                  </a:lnTo>
                  <a:lnTo>
                    <a:pt x="6875957" y="2437129"/>
                  </a:lnTo>
                  <a:lnTo>
                    <a:pt x="6873290" y="2437511"/>
                  </a:lnTo>
                  <a:lnTo>
                    <a:pt x="6870750" y="2437765"/>
                  </a:lnTo>
                  <a:lnTo>
                    <a:pt x="6868083" y="2438019"/>
                  </a:lnTo>
                  <a:lnTo>
                    <a:pt x="6865670" y="2438019"/>
                  </a:lnTo>
                  <a:lnTo>
                    <a:pt x="6862876" y="2438019"/>
                  </a:lnTo>
                  <a:lnTo>
                    <a:pt x="6860463" y="2438019"/>
                  </a:lnTo>
                  <a:lnTo>
                    <a:pt x="6857669" y="2437765"/>
                  </a:lnTo>
                  <a:lnTo>
                    <a:pt x="6855256" y="2437511"/>
                  </a:lnTo>
                  <a:lnTo>
                    <a:pt x="6852462" y="2437129"/>
                  </a:lnTo>
                  <a:lnTo>
                    <a:pt x="6850049" y="2436495"/>
                  </a:lnTo>
                  <a:lnTo>
                    <a:pt x="6847636" y="2435987"/>
                  </a:lnTo>
                  <a:lnTo>
                    <a:pt x="6836333" y="2431033"/>
                  </a:lnTo>
                  <a:lnTo>
                    <a:pt x="6834174" y="2429891"/>
                  </a:lnTo>
                  <a:lnTo>
                    <a:pt x="6832396" y="2428621"/>
                  </a:lnTo>
                  <a:lnTo>
                    <a:pt x="6830618" y="2427097"/>
                  </a:lnTo>
                  <a:lnTo>
                    <a:pt x="6828713" y="2425573"/>
                  </a:lnTo>
                  <a:lnTo>
                    <a:pt x="6821728" y="2413635"/>
                  </a:lnTo>
                  <a:lnTo>
                    <a:pt x="6820839" y="2411222"/>
                  </a:lnTo>
                  <a:lnTo>
                    <a:pt x="6820458" y="2408808"/>
                  </a:lnTo>
                  <a:lnTo>
                    <a:pt x="6820204" y="2406015"/>
                  </a:lnTo>
                  <a:lnTo>
                    <a:pt x="6826046" y="2389886"/>
                  </a:lnTo>
                  <a:lnTo>
                    <a:pt x="6827189" y="2388107"/>
                  </a:lnTo>
                  <a:lnTo>
                    <a:pt x="6829094" y="2386583"/>
                  </a:lnTo>
                  <a:lnTo>
                    <a:pt x="6830618" y="2385060"/>
                  </a:lnTo>
                  <a:lnTo>
                    <a:pt x="6832396" y="2383536"/>
                  </a:lnTo>
                  <a:lnTo>
                    <a:pt x="6834174" y="2382266"/>
                  </a:lnTo>
                  <a:lnTo>
                    <a:pt x="6836333" y="2381123"/>
                  </a:lnTo>
                  <a:lnTo>
                    <a:pt x="6838492" y="2379853"/>
                  </a:lnTo>
                  <a:lnTo>
                    <a:pt x="6840651" y="2378964"/>
                  </a:lnTo>
                  <a:lnTo>
                    <a:pt x="6842810" y="2378075"/>
                  </a:lnTo>
                  <a:lnTo>
                    <a:pt x="6845223" y="2377058"/>
                  </a:lnTo>
                  <a:lnTo>
                    <a:pt x="6847382" y="2376551"/>
                  </a:lnTo>
                  <a:lnTo>
                    <a:pt x="6849795" y="2375916"/>
                  </a:lnTo>
                  <a:lnTo>
                    <a:pt x="6852208" y="2375280"/>
                  </a:lnTo>
                  <a:lnTo>
                    <a:pt x="6855002" y="2375027"/>
                  </a:lnTo>
                  <a:lnTo>
                    <a:pt x="6857415" y="2374646"/>
                  </a:lnTo>
                  <a:lnTo>
                    <a:pt x="6860082" y="2374392"/>
                  </a:lnTo>
                  <a:lnTo>
                    <a:pt x="6862622" y="2374392"/>
                  </a:lnTo>
                  <a:lnTo>
                    <a:pt x="6865289" y="2374011"/>
                  </a:lnTo>
                  <a:lnTo>
                    <a:pt x="6867702" y="2374011"/>
                  </a:lnTo>
                  <a:lnTo>
                    <a:pt x="6870496" y="2374392"/>
                  </a:lnTo>
                  <a:lnTo>
                    <a:pt x="6872909" y="2374392"/>
                  </a:lnTo>
                  <a:lnTo>
                    <a:pt x="6875703" y="2374646"/>
                  </a:lnTo>
                  <a:lnTo>
                    <a:pt x="6878116" y="2375027"/>
                  </a:lnTo>
                  <a:lnTo>
                    <a:pt x="6880910" y="2375280"/>
                  </a:lnTo>
                  <a:lnTo>
                    <a:pt x="6883323" y="2375916"/>
                  </a:lnTo>
                  <a:lnTo>
                    <a:pt x="6883323" y="2344166"/>
                  </a:lnTo>
                </a:path>
                <a:path w="6883400" h="10017125">
                  <a:moveTo>
                    <a:pt x="6797598" y="2469133"/>
                  </a:moveTo>
                  <a:lnTo>
                    <a:pt x="6797598" y="2344166"/>
                  </a:lnTo>
                </a:path>
                <a:path w="6883400" h="10017125">
                  <a:moveTo>
                    <a:pt x="6883323" y="2594102"/>
                  </a:moveTo>
                  <a:lnTo>
                    <a:pt x="6883323" y="2560320"/>
                  </a:lnTo>
                  <a:lnTo>
                    <a:pt x="6880910" y="2560954"/>
                  </a:lnTo>
                  <a:lnTo>
                    <a:pt x="6878370" y="2561844"/>
                  </a:lnTo>
                  <a:lnTo>
                    <a:pt x="6875957" y="2562098"/>
                  </a:lnTo>
                  <a:lnTo>
                    <a:pt x="6873290" y="2562479"/>
                  </a:lnTo>
                  <a:lnTo>
                    <a:pt x="6870750" y="2562732"/>
                  </a:lnTo>
                  <a:lnTo>
                    <a:pt x="6868083" y="2562987"/>
                  </a:lnTo>
                  <a:lnTo>
                    <a:pt x="6865670" y="2562987"/>
                  </a:lnTo>
                  <a:lnTo>
                    <a:pt x="6862876" y="2562987"/>
                  </a:lnTo>
                  <a:lnTo>
                    <a:pt x="6860463" y="2562987"/>
                  </a:lnTo>
                  <a:lnTo>
                    <a:pt x="6857669" y="2562732"/>
                  </a:lnTo>
                  <a:lnTo>
                    <a:pt x="6855256" y="2562479"/>
                  </a:lnTo>
                  <a:lnTo>
                    <a:pt x="6852462" y="2562098"/>
                  </a:lnTo>
                  <a:lnTo>
                    <a:pt x="6850049" y="2561463"/>
                  </a:lnTo>
                  <a:lnTo>
                    <a:pt x="6847636" y="2560954"/>
                  </a:lnTo>
                  <a:lnTo>
                    <a:pt x="6836333" y="2556002"/>
                  </a:lnTo>
                  <a:lnTo>
                    <a:pt x="6834174" y="2554858"/>
                  </a:lnTo>
                  <a:lnTo>
                    <a:pt x="6832396" y="2553589"/>
                  </a:lnTo>
                  <a:lnTo>
                    <a:pt x="6830618" y="2552065"/>
                  </a:lnTo>
                  <a:lnTo>
                    <a:pt x="6828713" y="2550541"/>
                  </a:lnTo>
                  <a:lnTo>
                    <a:pt x="6821728" y="2538603"/>
                  </a:lnTo>
                  <a:lnTo>
                    <a:pt x="6820839" y="2536190"/>
                  </a:lnTo>
                  <a:lnTo>
                    <a:pt x="6820458" y="2533777"/>
                  </a:lnTo>
                  <a:lnTo>
                    <a:pt x="6820204" y="2531364"/>
                  </a:lnTo>
                  <a:lnTo>
                    <a:pt x="6824776" y="2517013"/>
                  </a:lnTo>
                  <a:lnTo>
                    <a:pt x="6826046" y="2514854"/>
                  </a:lnTo>
                  <a:lnTo>
                    <a:pt x="6827189" y="2513076"/>
                  </a:lnTo>
                  <a:lnTo>
                    <a:pt x="6829094" y="2511552"/>
                  </a:lnTo>
                  <a:lnTo>
                    <a:pt x="6830618" y="2510028"/>
                  </a:lnTo>
                  <a:lnTo>
                    <a:pt x="6832396" y="2508504"/>
                  </a:lnTo>
                  <a:lnTo>
                    <a:pt x="6834174" y="2507233"/>
                  </a:lnTo>
                  <a:lnTo>
                    <a:pt x="6836333" y="2506091"/>
                  </a:lnTo>
                  <a:lnTo>
                    <a:pt x="6838492" y="2504821"/>
                  </a:lnTo>
                  <a:lnTo>
                    <a:pt x="6840651" y="2503931"/>
                  </a:lnTo>
                  <a:lnTo>
                    <a:pt x="6842810" y="2503043"/>
                  </a:lnTo>
                  <a:lnTo>
                    <a:pt x="6845223" y="2502027"/>
                  </a:lnTo>
                  <a:lnTo>
                    <a:pt x="6847382" y="2501519"/>
                  </a:lnTo>
                  <a:lnTo>
                    <a:pt x="6849795" y="2500883"/>
                  </a:lnTo>
                  <a:lnTo>
                    <a:pt x="6852208" y="2500249"/>
                  </a:lnTo>
                  <a:lnTo>
                    <a:pt x="6855002" y="2499995"/>
                  </a:lnTo>
                  <a:lnTo>
                    <a:pt x="6857415" y="2499614"/>
                  </a:lnTo>
                  <a:lnTo>
                    <a:pt x="6860082" y="2499360"/>
                  </a:lnTo>
                  <a:lnTo>
                    <a:pt x="6862622" y="2499360"/>
                  </a:lnTo>
                  <a:lnTo>
                    <a:pt x="6865289" y="2498979"/>
                  </a:lnTo>
                  <a:lnTo>
                    <a:pt x="6867702" y="2498979"/>
                  </a:lnTo>
                  <a:lnTo>
                    <a:pt x="6870496" y="2499360"/>
                  </a:lnTo>
                  <a:lnTo>
                    <a:pt x="6872909" y="2499360"/>
                  </a:lnTo>
                  <a:lnTo>
                    <a:pt x="6875703" y="2499614"/>
                  </a:lnTo>
                  <a:lnTo>
                    <a:pt x="6878116" y="2499995"/>
                  </a:lnTo>
                  <a:lnTo>
                    <a:pt x="6880910" y="2500249"/>
                  </a:lnTo>
                  <a:lnTo>
                    <a:pt x="6883323" y="2500883"/>
                  </a:lnTo>
                  <a:lnTo>
                    <a:pt x="6883323" y="2469133"/>
                  </a:lnTo>
                </a:path>
                <a:path w="6883400" h="10017125">
                  <a:moveTo>
                    <a:pt x="6797598" y="2594102"/>
                  </a:moveTo>
                  <a:lnTo>
                    <a:pt x="6797598" y="2469133"/>
                  </a:lnTo>
                </a:path>
                <a:path w="6883400" h="10017125">
                  <a:moveTo>
                    <a:pt x="6883323" y="2719070"/>
                  </a:moveTo>
                  <a:lnTo>
                    <a:pt x="6883323" y="2685288"/>
                  </a:lnTo>
                  <a:lnTo>
                    <a:pt x="6880910" y="2686177"/>
                  </a:lnTo>
                  <a:lnTo>
                    <a:pt x="6878370" y="2686812"/>
                  </a:lnTo>
                  <a:lnTo>
                    <a:pt x="6875957" y="2687066"/>
                  </a:lnTo>
                  <a:lnTo>
                    <a:pt x="6873290" y="2687447"/>
                  </a:lnTo>
                  <a:lnTo>
                    <a:pt x="6870750" y="2687701"/>
                  </a:lnTo>
                  <a:lnTo>
                    <a:pt x="6868083" y="2687954"/>
                  </a:lnTo>
                  <a:lnTo>
                    <a:pt x="6865670" y="2687954"/>
                  </a:lnTo>
                  <a:lnTo>
                    <a:pt x="6862876" y="2687954"/>
                  </a:lnTo>
                  <a:lnTo>
                    <a:pt x="6860463" y="2687954"/>
                  </a:lnTo>
                  <a:lnTo>
                    <a:pt x="6857669" y="2687701"/>
                  </a:lnTo>
                  <a:lnTo>
                    <a:pt x="6855256" y="2687447"/>
                  </a:lnTo>
                  <a:lnTo>
                    <a:pt x="6852462" y="2687066"/>
                  </a:lnTo>
                  <a:lnTo>
                    <a:pt x="6850049" y="2686430"/>
                  </a:lnTo>
                  <a:lnTo>
                    <a:pt x="6847636" y="2685923"/>
                  </a:lnTo>
                  <a:lnTo>
                    <a:pt x="6836333" y="2680970"/>
                  </a:lnTo>
                  <a:lnTo>
                    <a:pt x="6834174" y="2679827"/>
                  </a:lnTo>
                  <a:lnTo>
                    <a:pt x="6832396" y="2678556"/>
                  </a:lnTo>
                  <a:lnTo>
                    <a:pt x="6830618" y="2677032"/>
                  </a:lnTo>
                  <a:lnTo>
                    <a:pt x="6828713" y="2675508"/>
                  </a:lnTo>
                  <a:lnTo>
                    <a:pt x="6821728" y="2663571"/>
                  </a:lnTo>
                  <a:lnTo>
                    <a:pt x="6820839" y="2661157"/>
                  </a:lnTo>
                  <a:lnTo>
                    <a:pt x="6820458" y="2658745"/>
                  </a:lnTo>
                  <a:lnTo>
                    <a:pt x="6820204" y="2656331"/>
                  </a:lnTo>
                  <a:lnTo>
                    <a:pt x="6820458" y="2653538"/>
                  </a:lnTo>
                  <a:lnTo>
                    <a:pt x="6821093" y="2650871"/>
                  </a:lnTo>
                  <a:lnTo>
                    <a:pt x="6821728" y="2648330"/>
                  </a:lnTo>
                  <a:lnTo>
                    <a:pt x="6822617" y="2646299"/>
                  </a:lnTo>
                  <a:lnTo>
                    <a:pt x="6823506" y="2643758"/>
                  </a:lnTo>
                  <a:lnTo>
                    <a:pt x="6824776" y="2641980"/>
                  </a:lnTo>
                  <a:lnTo>
                    <a:pt x="6826046" y="2639822"/>
                  </a:lnTo>
                  <a:lnTo>
                    <a:pt x="6827189" y="2638044"/>
                  </a:lnTo>
                  <a:lnTo>
                    <a:pt x="6829094" y="2636520"/>
                  </a:lnTo>
                  <a:lnTo>
                    <a:pt x="6830618" y="2634996"/>
                  </a:lnTo>
                  <a:lnTo>
                    <a:pt x="6832396" y="2633472"/>
                  </a:lnTo>
                  <a:lnTo>
                    <a:pt x="6834174" y="2632202"/>
                  </a:lnTo>
                  <a:lnTo>
                    <a:pt x="6836333" y="2631058"/>
                  </a:lnTo>
                  <a:lnTo>
                    <a:pt x="6838492" y="2629789"/>
                  </a:lnTo>
                  <a:lnTo>
                    <a:pt x="6840651" y="2628900"/>
                  </a:lnTo>
                  <a:lnTo>
                    <a:pt x="6842810" y="2628011"/>
                  </a:lnTo>
                  <a:lnTo>
                    <a:pt x="6845223" y="2626995"/>
                  </a:lnTo>
                  <a:lnTo>
                    <a:pt x="6847382" y="2626487"/>
                  </a:lnTo>
                  <a:lnTo>
                    <a:pt x="6849795" y="2625852"/>
                  </a:lnTo>
                  <a:lnTo>
                    <a:pt x="6852208" y="2625471"/>
                  </a:lnTo>
                  <a:lnTo>
                    <a:pt x="6855002" y="2624963"/>
                  </a:lnTo>
                  <a:lnTo>
                    <a:pt x="6857415" y="2624581"/>
                  </a:lnTo>
                  <a:lnTo>
                    <a:pt x="6860082" y="2624328"/>
                  </a:lnTo>
                  <a:lnTo>
                    <a:pt x="6862622" y="2624328"/>
                  </a:lnTo>
                  <a:lnTo>
                    <a:pt x="6865289" y="2623947"/>
                  </a:lnTo>
                  <a:lnTo>
                    <a:pt x="6867702" y="2623947"/>
                  </a:lnTo>
                  <a:lnTo>
                    <a:pt x="6870496" y="2624328"/>
                  </a:lnTo>
                  <a:lnTo>
                    <a:pt x="6872909" y="2624328"/>
                  </a:lnTo>
                  <a:lnTo>
                    <a:pt x="6875703" y="2624581"/>
                  </a:lnTo>
                  <a:lnTo>
                    <a:pt x="6878116" y="2624963"/>
                  </a:lnTo>
                  <a:lnTo>
                    <a:pt x="6880910" y="2625217"/>
                  </a:lnTo>
                  <a:lnTo>
                    <a:pt x="6883323" y="2625852"/>
                  </a:lnTo>
                  <a:lnTo>
                    <a:pt x="6883323" y="2594102"/>
                  </a:lnTo>
                </a:path>
                <a:path w="6883400" h="10017125">
                  <a:moveTo>
                    <a:pt x="6797598" y="2719070"/>
                  </a:moveTo>
                  <a:lnTo>
                    <a:pt x="6797598" y="2594102"/>
                  </a:lnTo>
                </a:path>
                <a:path w="6883400" h="10017125">
                  <a:moveTo>
                    <a:pt x="6883323" y="2844038"/>
                  </a:moveTo>
                  <a:lnTo>
                    <a:pt x="6883323" y="2810510"/>
                  </a:lnTo>
                  <a:lnTo>
                    <a:pt x="6880910" y="2811145"/>
                  </a:lnTo>
                  <a:lnTo>
                    <a:pt x="6878370" y="2811779"/>
                  </a:lnTo>
                  <a:lnTo>
                    <a:pt x="6875957" y="2812033"/>
                  </a:lnTo>
                  <a:lnTo>
                    <a:pt x="6873290" y="2812669"/>
                  </a:lnTo>
                  <a:lnTo>
                    <a:pt x="6870750" y="2812923"/>
                  </a:lnTo>
                  <a:lnTo>
                    <a:pt x="6857669" y="2812923"/>
                  </a:lnTo>
                  <a:lnTo>
                    <a:pt x="6855256" y="2812415"/>
                  </a:lnTo>
                  <a:lnTo>
                    <a:pt x="6852462" y="2812033"/>
                  </a:lnTo>
                  <a:lnTo>
                    <a:pt x="6850049" y="2811399"/>
                  </a:lnTo>
                  <a:lnTo>
                    <a:pt x="6847636" y="2810891"/>
                  </a:lnTo>
                  <a:lnTo>
                    <a:pt x="6845223" y="2810255"/>
                  </a:lnTo>
                  <a:lnTo>
                    <a:pt x="6842810" y="2809367"/>
                  </a:lnTo>
                  <a:lnTo>
                    <a:pt x="6840651" y="2808351"/>
                  </a:lnTo>
                  <a:lnTo>
                    <a:pt x="6838492" y="2807462"/>
                  </a:lnTo>
                  <a:lnTo>
                    <a:pt x="6836333" y="2806319"/>
                  </a:lnTo>
                  <a:lnTo>
                    <a:pt x="6834174" y="2805049"/>
                  </a:lnTo>
                  <a:lnTo>
                    <a:pt x="6832396" y="2803525"/>
                  </a:lnTo>
                  <a:lnTo>
                    <a:pt x="6830618" y="2802001"/>
                  </a:lnTo>
                  <a:lnTo>
                    <a:pt x="6828713" y="2800477"/>
                  </a:lnTo>
                  <a:lnTo>
                    <a:pt x="6827189" y="2798699"/>
                  </a:lnTo>
                  <a:lnTo>
                    <a:pt x="6825665" y="2797175"/>
                  </a:lnTo>
                  <a:lnTo>
                    <a:pt x="6824522" y="2795016"/>
                  </a:lnTo>
                  <a:lnTo>
                    <a:pt x="6823252" y="2793111"/>
                  </a:lnTo>
                  <a:lnTo>
                    <a:pt x="6822363" y="2790698"/>
                  </a:lnTo>
                  <a:lnTo>
                    <a:pt x="6821728" y="2788539"/>
                  </a:lnTo>
                  <a:lnTo>
                    <a:pt x="6820839" y="2786506"/>
                  </a:lnTo>
                  <a:lnTo>
                    <a:pt x="6820458" y="2783713"/>
                  </a:lnTo>
                  <a:lnTo>
                    <a:pt x="6820204" y="2781300"/>
                  </a:lnTo>
                  <a:lnTo>
                    <a:pt x="6820458" y="2778505"/>
                  </a:lnTo>
                  <a:lnTo>
                    <a:pt x="6821093" y="2776093"/>
                  </a:lnTo>
                  <a:lnTo>
                    <a:pt x="6821728" y="2773299"/>
                  </a:lnTo>
                  <a:lnTo>
                    <a:pt x="6822617" y="2771267"/>
                  </a:lnTo>
                  <a:lnTo>
                    <a:pt x="6823506" y="2769107"/>
                  </a:lnTo>
                  <a:lnTo>
                    <a:pt x="6824776" y="2766949"/>
                  </a:lnTo>
                  <a:lnTo>
                    <a:pt x="6826046" y="2765171"/>
                  </a:lnTo>
                  <a:lnTo>
                    <a:pt x="6827189" y="2763012"/>
                  </a:lnTo>
                  <a:lnTo>
                    <a:pt x="6829094" y="2761488"/>
                  </a:lnTo>
                  <a:lnTo>
                    <a:pt x="6830618" y="2759964"/>
                  </a:lnTo>
                  <a:lnTo>
                    <a:pt x="6832396" y="2758440"/>
                  </a:lnTo>
                  <a:lnTo>
                    <a:pt x="6834174" y="2757170"/>
                  </a:lnTo>
                  <a:lnTo>
                    <a:pt x="6836333" y="2756027"/>
                  </a:lnTo>
                  <a:lnTo>
                    <a:pt x="6838492" y="2754756"/>
                  </a:lnTo>
                  <a:lnTo>
                    <a:pt x="6840651" y="2753868"/>
                  </a:lnTo>
                  <a:lnTo>
                    <a:pt x="6842810" y="2752979"/>
                  </a:lnTo>
                  <a:lnTo>
                    <a:pt x="6845223" y="2752344"/>
                  </a:lnTo>
                  <a:lnTo>
                    <a:pt x="6847382" y="2751454"/>
                  </a:lnTo>
                  <a:lnTo>
                    <a:pt x="6849795" y="2750820"/>
                  </a:lnTo>
                  <a:lnTo>
                    <a:pt x="6852208" y="2750439"/>
                  </a:lnTo>
                  <a:lnTo>
                    <a:pt x="6855002" y="2749930"/>
                  </a:lnTo>
                  <a:lnTo>
                    <a:pt x="6857415" y="2749550"/>
                  </a:lnTo>
                  <a:lnTo>
                    <a:pt x="6860082" y="2749550"/>
                  </a:lnTo>
                  <a:lnTo>
                    <a:pt x="6862622" y="2749296"/>
                  </a:lnTo>
                  <a:lnTo>
                    <a:pt x="6865289" y="2749296"/>
                  </a:lnTo>
                  <a:lnTo>
                    <a:pt x="6867702" y="2749296"/>
                  </a:lnTo>
                  <a:lnTo>
                    <a:pt x="6870496" y="2749296"/>
                  </a:lnTo>
                  <a:lnTo>
                    <a:pt x="6872909" y="2749550"/>
                  </a:lnTo>
                  <a:lnTo>
                    <a:pt x="6875703" y="2749550"/>
                  </a:lnTo>
                  <a:lnTo>
                    <a:pt x="6878116" y="2749930"/>
                  </a:lnTo>
                  <a:lnTo>
                    <a:pt x="6880910" y="2750185"/>
                  </a:lnTo>
                  <a:lnTo>
                    <a:pt x="6883323" y="2750820"/>
                  </a:lnTo>
                  <a:lnTo>
                    <a:pt x="6883323" y="2719070"/>
                  </a:lnTo>
                </a:path>
                <a:path w="6883400" h="10017125">
                  <a:moveTo>
                    <a:pt x="6797598" y="2844038"/>
                  </a:moveTo>
                  <a:lnTo>
                    <a:pt x="6797598" y="2719070"/>
                  </a:lnTo>
                </a:path>
                <a:path w="6883400" h="10017125">
                  <a:moveTo>
                    <a:pt x="6883323" y="2969005"/>
                  </a:moveTo>
                  <a:lnTo>
                    <a:pt x="6883323" y="2935478"/>
                  </a:lnTo>
                  <a:lnTo>
                    <a:pt x="6880910" y="2936113"/>
                  </a:lnTo>
                  <a:lnTo>
                    <a:pt x="6878370" y="2936748"/>
                  </a:lnTo>
                  <a:lnTo>
                    <a:pt x="6875957" y="2937382"/>
                  </a:lnTo>
                  <a:lnTo>
                    <a:pt x="6873290" y="2937637"/>
                  </a:lnTo>
                  <a:lnTo>
                    <a:pt x="6870750" y="2937891"/>
                  </a:lnTo>
                  <a:lnTo>
                    <a:pt x="6868083" y="2937891"/>
                  </a:lnTo>
                  <a:lnTo>
                    <a:pt x="6865670" y="2938272"/>
                  </a:lnTo>
                  <a:lnTo>
                    <a:pt x="6862876" y="2938272"/>
                  </a:lnTo>
                  <a:lnTo>
                    <a:pt x="6860463" y="2937891"/>
                  </a:lnTo>
                  <a:lnTo>
                    <a:pt x="6857669" y="2937891"/>
                  </a:lnTo>
                  <a:lnTo>
                    <a:pt x="6855256" y="2937382"/>
                  </a:lnTo>
                  <a:lnTo>
                    <a:pt x="6852462" y="2937002"/>
                  </a:lnTo>
                  <a:lnTo>
                    <a:pt x="6850049" y="2936367"/>
                  </a:lnTo>
                  <a:lnTo>
                    <a:pt x="6847636" y="2935858"/>
                  </a:lnTo>
                  <a:lnTo>
                    <a:pt x="6845223" y="2935224"/>
                  </a:lnTo>
                  <a:lnTo>
                    <a:pt x="6842810" y="2934335"/>
                  </a:lnTo>
                  <a:lnTo>
                    <a:pt x="6840651" y="2933319"/>
                  </a:lnTo>
                  <a:lnTo>
                    <a:pt x="6838492" y="2932429"/>
                  </a:lnTo>
                  <a:lnTo>
                    <a:pt x="6836333" y="2931287"/>
                  </a:lnTo>
                  <a:lnTo>
                    <a:pt x="6834174" y="2930017"/>
                  </a:lnTo>
                  <a:lnTo>
                    <a:pt x="6832396" y="2928493"/>
                  </a:lnTo>
                  <a:lnTo>
                    <a:pt x="6830618" y="2926969"/>
                  </a:lnTo>
                  <a:lnTo>
                    <a:pt x="6828713" y="2925445"/>
                  </a:lnTo>
                  <a:lnTo>
                    <a:pt x="6827189" y="2923921"/>
                  </a:lnTo>
                  <a:lnTo>
                    <a:pt x="6825665" y="2922143"/>
                  </a:lnTo>
                  <a:lnTo>
                    <a:pt x="6824522" y="2919983"/>
                  </a:lnTo>
                  <a:lnTo>
                    <a:pt x="6823252" y="2918079"/>
                  </a:lnTo>
                  <a:lnTo>
                    <a:pt x="6822363" y="2916047"/>
                  </a:lnTo>
                  <a:lnTo>
                    <a:pt x="6821728" y="2913506"/>
                  </a:lnTo>
                  <a:lnTo>
                    <a:pt x="6820839" y="2911475"/>
                  </a:lnTo>
                  <a:lnTo>
                    <a:pt x="6820458" y="2908680"/>
                  </a:lnTo>
                  <a:lnTo>
                    <a:pt x="6820204" y="2906268"/>
                  </a:lnTo>
                  <a:lnTo>
                    <a:pt x="6820458" y="2903474"/>
                  </a:lnTo>
                  <a:lnTo>
                    <a:pt x="6821093" y="2901061"/>
                  </a:lnTo>
                  <a:lnTo>
                    <a:pt x="6821728" y="2898648"/>
                  </a:lnTo>
                  <a:lnTo>
                    <a:pt x="6822617" y="2896235"/>
                  </a:lnTo>
                  <a:lnTo>
                    <a:pt x="6823506" y="2894076"/>
                  </a:lnTo>
                  <a:lnTo>
                    <a:pt x="6824776" y="2891917"/>
                  </a:lnTo>
                  <a:lnTo>
                    <a:pt x="6826046" y="2890139"/>
                  </a:lnTo>
                  <a:lnTo>
                    <a:pt x="6827189" y="2888233"/>
                  </a:lnTo>
                  <a:lnTo>
                    <a:pt x="6829094" y="2886455"/>
                  </a:lnTo>
                  <a:lnTo>
                    <a:pt x="6830618" y="2884931"/>
                  </a:lnTo>
                  <a:lnTo>
                    <a:pt x="6832396" y="2883407"/>
                  </a:lnTo>
                  <a:lnTo>
                    <a:pt x="6834174" y="2882138"/>
                  </a:lnTo>
                  <a:lnTo>
                    <a:pt x="6836333" y="2880995"/>
                  </a:lnTo>
                  <a:lnTo>
                    <a:pt x="6838492" y="2879725"/>
                  </a:lnTo>
                  <a:lnTo>
                    <a:pt x="6840651" y="2878836"/>
                  </a:lnTo>
                  <a:lnTo>
                    <a:pt x="6842810" y="2877947"/>
                  </a:lnTo>
                  <a:lnTo>
                    <a:pt x="6845223" y="2877312"/>
                  </a:lnTo>
                  <a:lnTo>
                    <a:pt x="6847382" y="2876423"/>
                  </a:lnTo>
                  <a:lnTo>
                    <a:pt x="6849795" y="2875788"/>
                  </a:lnTo>
                  <a:lnTo>
                    <a:pt x="6852208" y="2875406"/>
                  </a:lnTo>
                  <a:lnTo>
                    <a:pt x="6855002" y="2874899"/>
                  </a:lnTo>
                  <a:lnTo>
                    <a:pt x="6857415" y="2874518"/>
                  </a:lnTo>
                  <a:lnTo>
                    <a:pt x="6860082" y="2874518"/>
                  </a:lnTo>
                  <a:lnTo>
                    <a:pt x="6862622" y="2874264"/>
                  </a:lnTo>
                  <a:lnTo>
                    <a:pt x="6865289" y="2874264"/>
                  </a:lnTo>
                  <a:lnTo>
                    <a:pt x="6867702" y="2874264"/>
                  </a:lnTo>
                  <a:lnTo>
                    <a:pt x="6870496" y="2874264"/>
                  </a:lnTo>
                  <a:lnTo>
                    <a:pt x="6872909" y="2874518"/>
                  </a:lnTo>
                  <a:lnTo>
                    <a:pt x="6875703" y="2874518"/>
                  </a:lnTo>
                  <a:lnTo>
                    <a:pt x="6878116" y="2875153"/>
                  </a:lnTo>
                  <a:lnTo>
                    <a:pt x="6880910" y="2875153"/>
                  </a:lnTo>
                  <a:lnTo>
                    <a:pt x="6883323" y="2875788"/>
                  </a:lnTo>
                  <a:lnTo>
                    <a:pt x="6883323" y="2844038"/>
                  </a:lnTo>
                </a:path>
                <a:path w="6883400" h="10017125">
                  <a:moveTo>
                    <a:pt x="6797598" y="2969005"/>
                  </a:moveTo>
                  <a:lnTo>
                    <a:pt x="6797598" y="2844038"/>
                  </a:lnTo>
                </a:path>
                <a:path w="6883400" h="10017125">
                  <a:moveTo>
                    <a:pt x="6883323" y="3093974"/>
                  </a:moveTo>
                  <a:lnTo>
                    <a:pt x="6883323" y="3060446"/>
                  </a:lnTo>
                  <a:lnTo>
                    <a:pt x="6880910" y="3061080"/>
                  </a:lnTo>
                  <a:lnTo>
                    <a:pt x="6878370" y="3061716"/>
                  </a:lnTo>
                  <a:lnTo>
                    <a:pt x="6875957" y="3062351"/>
                  </a:lnTo>
                  <a:lnTo>
                    <a:pt x="6873290" y="3062604"/>
                  </a:lnTo>
                  <a:lnTo>
                    <a:pt x="6870750" y="3062858"/>
                  </a:lnTo>
                  <a:lnTo>
                    <a:pt x="6868083" y="3062858"/>
                  </a:lnTo>
                  <a:lnTo>
                    <a:pt x="6865670" y="3063240"/>
                  </a:lnTo>
                  <a:lnTo>
                    <a:pt x="6862876" y="3063240"/>
                  </a:lnTo>
                  <a:lnTo>
                    <a:pt x="6860463" y="3062858"/>
                  </a:lnTo>
                  <a:lnTo>
                    <a:pt x="6857669" y="3062858"/>
                  </a:lnTo>
                  <a:lnTo>
                    <a:pt x="6855256" y="3062604"/>
                  </a:lnTo>
                  <a:lnTo>
                    <a:pt x="6852462" y="3061970"/>
                  </a:lnTo>
                  <a:lnTo>
                    <a:pt x="6850049" y="3061335"/>
                  </a:lnTo>
                  <a:lnTo>
                    <a:pt x="6847636" y="3060827"/>
                  </a:lnTo>
                  <a:lnTo>
                    <a:pt x="6845223" y="3060192"/>
                  </a:lnTo>
                  <a:lnTo>
                    <a:pt x="6842810" y="3059303"/>
                  </a:lnTo>
                  <a:lnTo>
                    <a:pt x="6840651" y="3058287"/>
                  </a:lnTo>
                  <a:lnTo>
                    <a:pt x="6838492" y="3057398"/>
                  </a:lnTo>
                  <a:lnTo>
                    <a:pt x="6836333" y="3056254"/>
                  </a:lnTo>
                  <a:lnTo>
                    <a:pt x="6834174" y="3054985"/>
                  </a:lnTo>
                  <a:lnTo>
                    <a:pt x="6832396" y="3053461"/>
                  </a:lnTo>
                  <a:lnTo>
                    <a:pt x="6830618" y="3052191"/>
                  </a:lnTo>
                  <a:lnTo>
                    <a:pt x="6828713" y="3050413"/>
                  </a:lnTo>
                  <a:lnTo>
                    <a:pt x="6827189" y="3048889"/>
                  </a:lnTo>
                  <a:lnTo>
                    <a:pt x="6825665" y="3047111"/>
                  </a:lnTo>
                  <a:lnTo>
                    <a:pt x="6824522" y="3044952"/>
                  </a:lnTo>
                  <a:lnTo>
                    <a:pt x="6823252" y="3043047"/>
                  </a:lnTo>
                  <a:lnTo>
                    <a:pt x="6822363" y="3041015"/>
                  </a:lnTo>
                  <a:lnTo>
                    <a:pt x="6821728" y="3038475"/>
                  </a:lnTo>
                  <a:lnTo>
                    <a:pt x="6820839" y="3036443"/>
                  </a:lnTo>
                  <a:lnTo>
                    <a:pt x="6820458" y="3033649"/>
                  </a:lnTo>
                  <a:lnTo>
                    <a:pt x="6820204" y="3031236"/>
                  </a:lnTo>
                  <a:lnTo>
                    <a:pt x="6820458" y="3028442"/>
                  </a:lnTo>
                  <a:lnTo>
                    <a:pt x="6821093" y="3026029"/>
                  </a:lnTo>
                  <a:lnTo>
                    <a:pt x="6821728" y="3023616"/>
                  </a:lnTo>
                  <a:lnTo>
                    <a:pt x="6822617" y="3021203"/>
                  </a:lnTo>
                  <a:lnTo>
                    <a:pt x="6823506" y="3019044"/>
                  </a:lnTo>
                  <a:lnTo>
                    <a:pt x="6824776" y="3016885"/>
                  </a:lnTo>
                  <a:lnTo>
                    <a:pt x="6826046" y="3015106"/>
                  </a:lnTo>
                  <a:lnTo>
                    <a:pt x="6827189" y="3013202"/>
                  </a:lnTo>
                  <a:lnTo>
                    <a:pt x="6829094" y="3011424"/>
                  </a:lnTo>
                  <a:lnTo>
                    <a:pt x="6830618" y="3009900"/>
                  </a:lnTo>
                  <a:lnTo>
                    <a:pt x="6832396" y="3008629"/>
                  </a:lnTo>
                  <a:lnTo>
                    <a:pt x="6834174" y="3007105"/>
                  </a:lnTo>
                  <a:lnTo>
                    <a:pt x="6836333" y="3005963"/>
                  </a:lnTo>
                  <a:lnTo>
                    <a:pt x="6838492" y="3004693"/>
                  </a:lnTo>
                  <a:lnTo>
                    <a:pt x="6840651" y="3003804"/>
                  </a:lnTo>
                  <a:lnTo>
                    <a:pt x="6842810" y="3002915"/>
                  </a:lnTo>
                  <a:lnTo>
                    <a:pt x="6845223" y="3002279"/>
                  </a:lnTo>
                  <a:lnTo>
                    <a:pt x="6847382" y="3001391"/>
                  </a:lnTo>
                  <a:lnTo>
                    <a:pt x="6849795" y="3000755"/>
                  </a:lnTo>
                  <a:lnTo>
                    <a:pt x="6852208" y="3000375"/>
                  </a:lnTo>
                  <a:lnTo>
                    <a:pt x="6855002" y="2999867"/>
                  </a:lnTo>
                  <a:lnTo>
                    <a:pt x="6857415" y="2999486"/>
                  </a:lnTo>
                  <a:lnTo>
                    <a:pt x="6860082" y="2999486"/>
                  </a:lnTo>
                  <a:lnTo>
                    <a:pt x="6862622" y="2999231"/>
                  </a:lnTo>
                  <a:lnTo>
                    <a:pt x="6865289" y="2999231"/>
                  </a:lnTo>
                  <a:lnTo>
                    <a:pt x="6867702" y="2999231"/>
                  </a:lnTo>
                  <a:lnTo>
                    <a:pt x="6870496" y="2999231"/>
                  </a:lnTo>
                  <a:lnTo>
                    <a:pt x="6872909" y="2999486"/>
                  </a:lnTo>
                  <a:lnTo>
                    <a:pt x="6875703" y="2999486"/>
                  </a:lnTo>
                  <a:lnTo>
                    <a:pt x="6878116" y="3000121"/>
                  </a:lnTo>
                  <a:lnTo>
                    <a:pt x="6880910" y="3000375"/>
                  </a:lnTo>
                  <a:lnTo>
                    <a:pt x="6883323" y="3000755"/>
                  </a:lnTo>
                  <a:lnTo>
                    <a:pt x="6883323" y="2969005"/>
                  </a:lnTo>
                </a:path>
                <a:path w="6883400" h="10017125">
                  <a:moveTo>
                    <a:pt x="6797598" y="3093974"/>
                  </a:moveTo>
                  <a:lnTo>
                    <a:pt x="6797598" y="2969005"/>
                  </a:lnTo>
                </a:path>
                <a:path w="6883400" h="10017125">
                  <a:moveTo>
                    <a:pt x="6883323" y="3218942"/>
                  </a:moveTo>
                  <a:lnTo>
                    <a:pt x="6883323" y="3185414"/>
                  </a:lnTo>
                  <a:lnTo>
                    <a:pt x="6880910" y="3186049"/>
                  </a:lnTo>
                  <a:lnTo>
                    <a:pt x="6878370" y="3186683"/>
                  </a:lnTo>
                  <a:lnTo>
                    <a:pt x="6875957" y="3187319"/>
                  </a:lnTo>
                  <a:lnTo>
                    <a:pt x="6873290" y="3187573"/>
                  </a:lnTo>
                  <a:lnTo>
                    <a:pt x="6870750" y="3187827"/>
                  </a:lnTo>
                  <a:lnTo>
                    <a:pt x="6868083" y="3188207"/>
                  </a:lnTo>
                  <a:lnTo>
                    <a:pt x="6865670" y="3188207"/>
                  </a:lnTo>
                  <a:lnTo>
                    <a:pt x="6862876" y="3188207"/>
                  </a:lnTo>
                  <a:lnTo>
                    <a:pt x="6860463" y="3188207"/>
                  </a:lnTo>
                  <a:lnTo>
                    <a:pt x="6857669" y="3187827"/>
                  </a:lnTo>
                  <a:lnTo>
                    <a:pt x="6855256" y="3187573"/>
                  </a:lnTo>
                  <a:lnTo>
                    <a:pt x="6852462" y="3186938"/>
                  </a:lnTo>
                  <a:lnTo>
                    <a:pt x="6850049" y="3186683"/>
                  </a:lnTo>
                  <a:lnTo>
                    <a:pt x="6847636" y="3185795"/>
                  </a:lnTo>
                  <a:lnTo>
                    <a:pt x="6845223" y="3185160"/>
                  </a:lnTo>
                  <a:lnTo>
                    <a:pt x="6842810" y="3184271"/>
                  </a:lnTo>
                  <a:lnTo>
                    <a:pt x="6840651" y="3183254"/>
                  </a:lnTo>
                  <a:lnTo>
                    <a:pt x="6838492" y="3182366"/>
                  </a:lnTo>
                  <a:lnTo>
                    <a:pt x="6836333" y="3181223"/>
                  </a:lnTo>
                  <a:lnTo>
                    <a:pt x="6834174" y="3179953"/>
                  </a:lnTo>
                  <a:lnTo>
                    <a:pt x="6832396" y="3178429"/>
                  </a:lnTo>
                  <a:lnTo>
                    <a:pt x="6830618" y="3177158"/>
                  </a:lnTo>
                  <a:lnTo>
                    <a:pt x="6828713" y="3175380"/>
                  </a:lnTo>
                  <a:lnTo>
                    <a:pt x="6827189" y="3173856"/>
                  </a:lnTo>
                  <a:lnTo>
                    <a:pt x="6825665" y="3172079"/>
                  </a:lnTo>
                  <a:lnTo>
                    <a:pt x="6824522" y="3169920"/>
                  </a:lnTo>
                  <a:lnTo>
                    <a:pt x="6823252" y="3168015"/>
                  </a:lnTo>
                  <a:lnTo>
                    <a:pt x="6822363" y="3165982"/>
                  </a:lnTo>
                  <a:lnTo>
                    <a:pt x="6821728" y="3163443"/>
                  </a:lnTo>
                  <a:lnTo>
                    <a:pt x="6820839" y="3161411"/>
                  </a:lnTo>
                  <a:lnTo>
                    <a:pt x="6820458" y="3158871"/>
                  </a:lnTo>
                  <a:lnTo>
                    <a:pt x="6820204" y="3156204"/>
                  </a:lnTo>
                  <a:lnTo>
                    <a:pt x="6820458" y="3153410"/>
                  </a:lnTo>
                  <a:lnTo>
                    <a:pt x="6821093" y="3150997"/>
                  </a:lnTo>
                  <a:lnTo>
                    <a:pt x="6821728" y="3148583"/>
                  </a:lnTo>
                  <a:lnTo>
                    <a:pt x="6822617" y="3146171"/>
                  </a:lnTo>
                  <a:lnTo>
                    <a:pt x="6823506" y="3144012"/>
                  </a:lnTo>
                  <a:lnTo>
                    <a:pt x="6824776" y="3141853"/>
                  </a:lnTo>
                  <a:lnTo>
                    <a:pt x="6826046" y="3140075"/>
                  </a:lnTo>
                  <a:lnTo>
                    <a:pt x="6827189" y="3138170"/>
                  </a:lnTo>
                  <a:lnTo>
                    <a:pt x="6829094" y="3136646"/>
                  </a:lnTo>
                  <a:lnTo>
                    <a:pt x="6830618" y="3134868"/>
                  </a:lnTo>
                  <a:lnTo>
                    <a:pt x="6832396" y="3133598"/>
                  </a:lnTo>
                  <a:lnTo>
                    <a:pt x="6834174" y="3132074"/>
                  </a:lnTo>
                  <a:lnTo>
                    <a:pt x="6836333" y="3130930"/>
                  </a:lnTo>
                  <a:lnTo>
                    <a:pt x="6838492" y="3129915"/>
                  </a:lnTo>
                  <a:lnTo>
                    <a:pt x="6840651" y="3128772"/>
                  </a:lnTo>
                  <a:lnTo>
                    <a:pt x="6842810" y="3127882"/>
                  </a:lnTo>
                  <a:lnTo>
                    <a:pt x="6845223" y="3127248"/>
                  </a:lnTo>
                  <a:lnTo>
                    <a:pt x="6847382" y="3126358"/>
                  </a:lnTo>
                  <a:lnTo>
                    <a:pt x="6849795" y="3125978"/>
                  </a:lnTo>
                  <a:lnTo>
                    <a:pt x="6852208" y="3125343"/>
                  </a:lnTo>
                  <a:lnTo>
                    <a:pt x="6855002" y="3124835"/>
                  </a:lnTo>
                  <a:lnTo>
                    <a:pt x="6857415" y="3124835"/>
                  </a:lnTo>
                  <a:lnTo>
                    <a:pt x="6860082" y="3124454"/>
                  </a:lnTo>
                  <a:lnTo>
                    <a:pt x="6862622" y="3124200"/>
                  </a:lnTo>
                  <a:lnTo>
                    <a:pt x="6865289" y="3124200"/>
                  </a:lnTo>
                  <a:lnTo>
                    <a:pt x="6867702" y="3124200"/>
                  </a:lnTo>
                  <a:lnTo>
                    <a:pt x="6870496" y="3124200"/>
                  </a:lnTo>
                  <a:lnTo>
                    <a:pt x="6872909" y="3124454"/>
                  </a:lnTo>
                  <a:lnTo>
                    <a:pt x="6875703" y="3124835"/>
                  </a:lnTo>
                  <a:lnTo>
                    <a:pt x="6878116" y="3125089"/>
                  </a:lnTo>
                  <a:lnTo>
                    <a:pt x="6880910" y="3125343"/>
                  </a:lnTo>
                  <a:lnTo>
                    <a:pt x="6883323" y="3125724"/>
                  </a:lnTo>
                  <a:lnTo>
                    <a:pt x="6883323" y="3093974"/>
                  </a:lnTo>
                </a:path>
                <a:path w="6883400" h="10017125">
                  <a:moveTo>
                    <a:pt x="6797598" y="3218942"/>
                  </a:moveTo>
                  <a:lnTo>
                    <a:pt x="6797598" y="3093974"/>
                  </a:lnTo>
                </a:path>
                <a:path w="6883400" h="10017125">
                  <a:moveTo>
                    <a:pt x="6883323" y="3344291"/>
                  </a:moveTo>
                  <a:lnTo>
                    <a:pt x="6883323" y="3310381"/>
                  </a:lnTo>
                  <a:lnTo>
                    <a:pt x="6880910" y="3311017"/>
                  </a:lnTo>
                  <a:lnTo>
                    <a:pt x="6878370" y="3311652"/>
                  </a:lnTo>
                  <a:lnTo>
                    <a:pt x="6875957" y="3312287"/>
                  </a:lnTo>
                  <a:lnTo>
                    <a:pt x="6873290" y="3312541"/>
                  </a:lnTo>
                  <a:lnTo>
                    <a:pt x="6870750" y="3312795"/>
                  </a:lnTo>
                  <a:lnTo>
                    <a:pt x="6868083" y="3313176"/>
                  </a:lnTo>
                  <a:lnTo>
                    <a:pt x="6865670" y="3313176"/>
                  </a:lnTo>
                  <a:lnTo>
                    <a:pt x="6862876" y="3313176"/>
                  </a:lnTo>
                  <a:lnTo>
                    <a:pt x="6860463" y="3313176"/>
                  </a:lnTo>
                  <a:lnTo>
                    <a:pt x="6857669" y="3312795"/>
                  </a:lnTo>
                  <a:lnTo>
                    <a:pt x="6855256" y="3312541"/>
                  </a:lnTo>
                  <a:lnTo>
                    <a:pt x="6852462" y="3312287"/>
                  </a:lnTo>
                  <a:lnTo>
                    <a:pt x="6850049" y="3311652"/>
                  </a:lnTo>
                  <a:lnTo>
                    <a:pt x="6847636" y="3311017"/>
                  </a:lnTo>
                  <a:lnTo>
                    <a:pt x="6845223" y="3310128"/>
                  </a:lnTo>
                  <a:lnTo>
                    <a:pt x="6842810" y="3309493"/>
                  </a:lnTo>
                  <a:lnTo>
                    <a:pt x="6840651" y="3308604"/>
                  </a:lnTo>
                  <a:lnTo>
                    <a:pt x="6838492" y="3307333"/>
                  </a:lnTo>
                  <a:lnTo>
                    <a:pt x="6836333" y="3306191"/>
                  </a:lnTo>
                  <a:lnTo>
                    <a:pt x="6834174" y="3304921"/>
                  </a:lnTo>
                  <a:lnTo>
                    <a:pt x="6832396" y="3303397"/>
                  </a:lnTo>
                  <a:lnTo>
                    <a:pt x="6830618" y="3302127"/>
                  </a:lnTo>
                  <a:lnTo>
                    <a:pt x="6828713" y="3300603"/>
                  </a:lnTo>
                  <a:lnTo>
                    <a:pt x="6827189" y="3298825"/>
                  </a:lnTo>
                  <a:lnTo>
                    <a:pt x="6825665" y="3297047"/>
                  </a:lnTo>
                  <a:lnTo>
                    <a:pt x="6824522" y="3295142"/>
                  </a:lnTo>
                  <a:lnTo>
                    <a:pt x="6823252" y="3292982"/>
                  </a:lnTo>
                  <a:lnTo>
                    <a:pt x="6822363" y="3290951"/>
                  </a:lnTo>
                  <a:lnTo>
                    <a:pt x="6821728" y="3288792"/>
                  </a:lnTo>
                  <a:lnTo>
                    <a:pt x="6820839" y="3286379"/>
                  </a:lnTo>
                  <a:lnTo>
                    <a:pt x="6820458" y="3283839"/>
                  </a:lnTo>
                  <a:lnTo>
                    <a:pt x="6820204" y="3281172"/>
                  </a:lnTo>
                  <a:lnTo>
                    <a:pt x="6820458" y="3278378"/>
                  </a:lnTo>
                  <a:lnTo>
                    <a:pt x="6821093" y="3275965"/>
                  </a:lnTo>
                  <a:lnTo>
                    <a:pt x="6821728" y="3273552"/>
                  </a:lnTo>
                  <a:lnTo>
                    <a:pt x="6822617" y="3271139"/>
                  </a:lnTo>
                  <a:lnTo>
                    <a:pt x="6823506" y="3268979"/>
                  </a:lnTo>
                  <a:lnTo>
                    <a:pt x="6824776" y="3266821"/>
                  </a:lnTo>
                  <a:lnTo>
                    <a:pt x="6826046" y="3265043"/>
                  </a:lnTo>
                  <a:lnTo>
                    <a:pt x="6827189" y="3263138"/>
                  </a:lnTo>
                  <a:lnTo>
                    <a:pt x="6829094" y="3261614"/>
                  </a:lnTo>
                  <a:lnTo>
                    <a:pt x="6830618" y="3259836"/>
                  </a:lnTo>
                  <a:lnTo>
                    <a:pt x="6832396" y="3258566"/>
                  </a:lnTo>
                  <a:lnTo>
                    <a:pt x="6834174" y="3257042"/>
                  </a:lnTo>
                  <a:lnTo>
                    <a:pt x="6836333" y="3255899"/>
                  </a:lnTo>
                  <a:lnTo>
                    <a:pt x="6838492" y="3254882"/>
                  </a:lnTo>
                  <a:lnTo>
                    <a:pt x="6840651" y="3253994"/>
                  </a:lnTo>
                  <a:lnTo>
                    <a:pt x="6842810" y="3253104"/>
                  </a:lnTo>
                  <a:lnTo>
                    <a:pt x="6845223" y="3252216"/>
                  </a:lnTo>
                  <a:lnTo>
                    <a:pt x="6847382" y="3251580"/>
                  </a:lnTo>
                  <a:lnTo>
                    <a:pt x="6849795" y="3250946"/>
                  </a:lnTo>
                  <a:lnTo>
                    <a:pt x="6852208" y="3250311"/>
                  </a:lnTo>
                  <a:lnTo>
                    <a:pt x="6855002" y="3250056"/>
                  </a:lnTo>
                  <a:lnTo>
                    <a:pt x="6857415" y="3249803"/>
                  </a:lnTo>
                  <a:lnTo>
                    <a:pt x="6860082" y="3249422"/>
                  </a:lnTo>
                  <a:lnTo>
                    <a:pt x="6862622" y="3249168"/>
                  </a:lnTo>
                  <a:lnTo>
                    <a:pt x="6865289" y="3249168"/>
                  </a:lnTo>
                  <a:lnTo>
                    <a:pt x="6867702" y="3249168"/>
                  </a:lnTo>
                  <a:lnTo>
                    <a:pt x="6870496" y="3249168"/>
                  </a:lnTo>
                  <a:lnTo>
                    <a:pt x="6872909" y="3249422"/>
                  </a:lnTo>
                  <a:lnTo>
                    <a:pt x="6875703" y="3249803"/>
                  </a:lnTo>
                  <a:lnTo>
                    <a:pt x="6878116" y="3250056"/>
                  </a:lnTo>
                  <a:lnTo>
                    <a:pt x="6880910" y="3250311"/>
                  </a:lnTo>
                  <a:lnTo>
                    <a:pt x="6883323" y="3250692"/>
                  </a:lnTo>
                  <a:lnTo>
                    <a:pt x="6883323" y="3218942"/>
                  </a:lnTo>
                </a:path>
                <a:path w="6883400" h="10017125">
                  <a:moveTo>
                    <a:pt x="6797598" y="3344291"/>
                  </a:moveTo>
                  <a:lnTo>
                    <a:pt x="6797598" y="3218942"/>
                  </a:lnTo>
                </a:path>
                <a:path w="6883400" h="10017125">
                  <a:moveTo>
                    <a:pt x="6883323" y="3469258"/>
                  </a:moveTo>
                  <a:lnTo>
                    <a:pt x="6883323" y="3435350"/>
                  </a:lnTo>
                  <a:lnTo>
                    <a:pt x="6880910" y="3435985"/>
                  </a:lnTo>
                  <a:lnTo>
                    <a:pt x="6878370" y="3436620"/>
                  </a:lnTo>
                  <a:lnTo>
                    <a:pt x="6875957" y="3437254"/>
                  </a:lnTo>
                  <a:lnTo>
                    <a:pt x="6873290" y="3437508"/>
                  </a:lnTo>
                  <a:lnTo>
                    <a:pt x="6870750" y="3437763"/>
                  </a:lnTo>
                  <a:lnTo>
                    <a:pt x="6868083" y="3438144"/>
                  </a:lnTo>
                  <a:lnTo>
                    <a:pt x="6865670" y="3438144"/>
                  </a:lnTo>
                  <a:lnTo>
                    <a:pt x="6862876" y="3438144"/>
                  </a:lnTo>
                  <a:lnTo>
                    <a:pt x="6860463" y="3438144"/>
                  </a:lnTo>
                  <a:lnTo>
                    <a:pt x="6857669" y="3437763"/>
                  </a:lnTo>
                  <a:lnTo>
                    <a:pt x="6855256" y="3437508"/>
                  </a:lnTo>
                  <a:lnTo>
                    <a:pt x="6852462" y="3437254"/>
                  </a:lnTo>
                  <a:lnTo>
                    <a:pt x="6850049" y="3436620"/>
                  </a:lnTo>
                  <a:lnTo>
                    <a:pt x="6847636" y="3435985"/>
                  </a:lnTo>
                  <a:lnTo>
                    <a:pt x="6845223" y="3435096"/>
                  </a:lnTo>
                  <a:lnTo>
                    <a:pt x="6842810" y="3434461"/>
                  </a:lnTo>
                  <a:lnTo>
                    <a:pt x="6840651" y="3433572"/>
                  </a:lnTo>
                  <a:lnTo>
                    <a:pt x="6838492" y="3432302"/>
                  </a:lnTo>
                  <a:lnTo>
                    <a:pt x="6836333" y="3431158"/>
                  </a:lnTo>
                  <a:lnTo>
                    <a:pt x="6834174" y="3429889"/>
                  </a:lnTo>
                  <a:lnTo>
                    <a:pt x="6832396" y="3428365"/>
                  </a:lnTo>
                  <a:lnTo>
                    <a:pt x="6830618" y="3427095"/>
                  </a:lnTo>
                  <a:lnTo>
                    <a:pt x="6828713" y="3425571"/>
                  </a:lnTo>
                  <a:lnTo>
                    <a:pt x="6827189" y="3423793"/>
                  </a:lnTo>
                  <a:lnTo>
                    <a:pt x="6825665" y="3422015"/>
                  </a:lnTo>
                  <a:lnTo>
                    <a:pt x="6824522" y="3420110"/>
                  </a:lnTo>
                  <a:lnTo>
                    <a:pt x="6823252" y="3417951"/>
                  </a:lnTo>
                  <a:lnTo>
                    <a:pt x="6822363" y="3415919"/>
                  </a:lnTo>
                  <a:lnTo>
                    <a:pt x="6821728" y="3413760"/>
                  </a:lnTo>
                  <a:lnTo>
                    <a:pt x="6820839" y="3411347"/>
                  </a:lnTo>
                  <a:lnTo>
                    <a:pt x="6820458" y="3408806"/>
                  </a:lnTo>
                  <a:lnTo>
                    <a:pt x="6820204" y="3406140"/>
                  </a:lnTo>
                  <a:lnTo>
                    <a:pt x="6820458" y="3403346"/>
                  </a:lnTo>
                  <a:lnTo>
                    <a:pt x="6821093" y="3400932"/>
                  </a:lnTo>
                  <a:lnTo>
                    <a:pt x="6821728" y="3398520"/>
                  </a:lnTo>
                  <a:lnTo>
                    <a:pt x="6822617" y="3396106"/>
                  </a:lnTo>
                  <a:lnTo>
                    <a:pt x="6823506" y="3393948"/>
                  </a:lnTo>
                  <a:lnTo>
                    <a:pt x="6824776" y="3391789"/>
                  </a:lnTo>
                  <a:lnTo>
                    <a:pt x="6826046" y="3390011"/>
                  </a:lnTo>
                  <a:lnTo>
                    <a:pt x="6827189" y="3388105"/>
                  </a:lnTo>
                  <a:lnTo>
                    <a:pt x="6829094" y="3386581"/>
                  </a:lnTo>
                  <a:lnTo>
                    <a:pt x="6830618" y="3384804"/>
                  </a:lnTo>
                  <a:lnTo>
                    <a:pt x="6832396" y="3383533"/>
                  </a:lnTo>
                  <a:lnTo>
                    <a:pt x="6834174" y="3382010"/>
                  </a:lnTo>
                  <a:lnTo>
                    <a:pt x="6836333" y="3380867"/>
                  </a:lnTo>
                  <a:lnTo>
                    <a:pt x="6838492" y="3379851"/>
                  </a:lnTo>
                  <a:lnTo>
                    <a:pt x="6840651" y="3378962"/>
                  </a:lnTo>
                  <a:lnTo>
                    <a:pt x="6842810" y="3378073"/>
                  </a:lnTo>
                  <a:lnTo>
                    <a:pt x="6845223" y="3377183"/>
                  </a:lnTo>
                  <a:lnTo>
                    <a:pt x="6847382" y="3376549"/>
                  </a:lnTo>
                  <a:lnTo>
                    <a:pt x="6849795" y="3375914"/>
                  </a:lnTo>
                  <a:lnTo>
                    <a:pt x="6852208" y="3375279"/>
                  </a:lnTo>
                  <a:lnTo>
                    <a:pt x="6855002" y="3375025"/>
                  </a:lnTo>
                  <a:lnTo>
                    <a:pt x="6857415" y="3374771"/>
                  </a:lnTo>
                  <a:lnTo>
                    <a:pt x="6860082" y="3374390"/>
                  </a:lnTo>
                  <a:lnTo>
                    <a:pt x="6862622" y="3374136"/>
                  </a:lnTo>
                  <a:lnTo>
                    <a:pt x="6865289" y="3374136"/>
                  </a:lnTo>
                  <a:lnTo>
                    <a:pt x="6867702" y="3374136"/>
                  </a:lnTo>
                  <a:lnTo>
                    <a:pt x="6870496" y="3374136"/>
                  </a:lnTo>
                  <a:lnTo>
                    <a:pt x="6872909" y="3374390"/>
                  </a:lnTo>
                  <a:lnTo>
                    <a:pt x="6875703" y="3374771"/>
                  </a:lnTo>
                  <a:lnTo>
                    <a:pt x="6878116" y="3375025"/>
                  </a:lnTo>
                  <a:lnTo>
                    <a:pt x="6880910" y="3375279"/>
                  </a:lnTo>
                  <a:lnTo>
                    <a:pt x="6883323" y="3375660"/>
                  </a:lnTo>
                  <a:lnTo>
                    <a:pt x="6883323" y="3343910"/>
                  </a:lnTo>
                </a:path>
                <a:path w="6883400" h="10017125">
                  <a:moveTo>
                    <a:pt x="6797598" y="3469258"/>
                  </a:moveTo>
                  <a:lnTo>
                    <a:pt x="6797598" y="3343910"/>
                  </a:lnTo>
                </a:path>
                <a:path w="6883400" h="10017125">
                  <a:moveTo>
                    <a:pt x="6883323" y="3594227"/>
                  </a:moveTo>
                  <a:lnTo>
                    <a:pt x="6883323" y="3560318"/>
                  </a:lnTo>
                  <a:lnTo>
                    <a:pt x="6880910" y="3560953"/>
                  </a:lnTo>
                  <a:lnTo>
                    <a:pt x="6878370" y="3561842"/>
                  </a:lnTo>
                  <a:lnTo>
                    <a:pt x="6875957" y="3562223"/>
                  </a:lnTo>
                  <a:lnTo>
                    <a:pt x="6873290" y="3562477"/>
                  </a:lnTo>
                  <a:lnTo>
                    <a:pt x="6870750" y="3562730"/>
                  </a:lnTo>
                  <a:lnTo>
                    <a:pt x="6868083" y="3563112"/>
                  </a:lnTo>
                  <a:lnTo>
                    <a:pt x="6865670" y="3563112"/>
                  </a:lnTo>
                  <a:lnTo>
                    <a:pt x="6862876" y="3563112"/>
                  </a:lnTo>
                  <a:lnTo>
                    <a:pt x="6860463" y="3563112"/>
                  </a:lnTo>
                  <a:lnTo>
                    <a:pt x="6857669" y="3562730"/>
                  </a:lnTo>
                  <a:lnTo>
                    <a:pt x="6855256" y="3562477"/>
                  </a:lnTo>
                  <a:lnTo>
                    <a:pt x="6852462" y="3562223"/>
                  </a:lnTo>
                  <a:lnTo>
                    <a:pt x="6850049" y="3561588"/>
                  </a:lnTo>
                  <a:lnTo>
                    <a:pt x="6847636" y="3560953"/>
                  </a:lnTo>
                  <a:lnTo>
                    <a:pt x="6845223" y="3560318"/>
                  </a:lnTo>
                  <a:lnTo>
                    <a:pt x="6842810" y="3559429"/>
                  </a:lnTo>
                  <a:lnTo>
                    <a:pt x="6840651" y="3558540"/>
                  </a:lnTo>
                  <a:lnTo>
                    <a:pt x="6838492" y="3557270"/>
                  </a:lnTo>
                  <a:lnTo>
                    <a:pt x="6836333" y="3556127"/>
                  </a:lnTo>
                  <a:lnTo>
                    <a:pt x="6834174" y="3554856"/>
                  </a:lnTo>
                  <a:lnTo>
                    <a:pt x="6832396" y="3553587"/>
                  </a:lnTo>
                  <a:lnTo>
                    <a:pt x="6830618" y="3552063"/>
                  </a:lnTo>
                  <a:lnTo>
                    <a:pt x="6828713" y="3550539"/>
                  </a:lnTo>
                  <a:lnTo>
                    <a:pt x="6821728" y="3538728"/>
                  </a:lnTo>
                  <a:lnTo>
                    <a:pt x="6820839" y="3536315"/>
                  </a:lnTo>
                  <a:lnTo>
                    <a:pt x="6820458" y="3533775"/>
                  </a:lnTo>
                  <a:lnTo>
                    <a:pt x="6820204" y="3531362"/>
                  </a:lnTo>
                  <a:lnTo>
                    <a:pt x="6824776" y="3517011"/>
                  </a:lnTo>
                  <a:lnTo>
                    <a:pt x="6826046" y="3514979"/>
                  </a:lnTo>
                  <a:lnTo>
                    <a:pt x="6827189" y="3513074"/>
                  </a:lnTo>
                  <a:lnTo>
                    <a:pt x="6829094" y="3511550"/>
                  </a:lnTo>
                  <a:lnTo>
                    <a:pt x="6830618" y="3510026"/>
                  </a:lnTo>
                  <a:lnTo>
                    <a:pt x="6832396" y="3508502"/>
                  </a:lnTo>
                  <a:lnTo>
                    <a:pt x="6834174" y="3507358"/>
                  </a:lnTo>
                  <a:lnTo>
                    <a:pt x="6836333" y="3506089"/>
                  </a:lnTo>
                  <a:lnTo>
                    <a:pt x="6838492" y="3504819"/>
                  </a:lnTo>
                  <a:lnTo>
                    <a:pt x="6855002" y="3499993"/>
                  </a:lnTo>
                  <a:lnTo>
                    <a:pt x="6857415" y="3499739"/>
                  </a:lnTo>
                  <a:lnTo>
                    <a:pt x="6860082" y="3499357"/>
                  </a:lnTo>
                  <a:lnTo>
                    <a:pt x="6862622" y="3499357"/>
                  </a:lnTo>
                  <a:lnTo>
                    <a:pt x="6865289" y="3499104"/>
                  </a:lnTo>
                  <a:lnTo>
                    <a:pt x="6867702" y="3499104"/>
                  </a:lnTo>
                  <a:lnTo>
                    <a:pt x="6870496" y="3499357"/>
                  </a:lnTo>
                  <a:lnTo>
                    <a:pt x="6872909" y="3499357"/>
                  </a:lnTo>
                  <a:lnTo>
                    <a:pt x="6875703" y="3499739"/>
                  </a:lnTo>
                  <a:lnTo>
                    <a:pt x="6878116" y="3499993"/>
                  </a:lnTo>
                  <a:lnTo>
                    <a:pt x="6880910" y="3500247"/>
                  </a:lnTo>
                  <a:lnTo>
                    <a:pt x="6883323" y="3500881"/>
                  </a:lnTo>
                  <a:lnTo>
                    <a:pt x="6883323" y="3469258"/>
                  </a:lnTo>
                </a:path>
                <a:path w="6883400" h="10017125">
                  <a:moveTo>
                    <a:pt x="6797598" y="3594227"/>
                  </a:moveTo>
                  <a:lnTo>
                    <a:pt x="6797598" y="3469258"/>
                  </a:lnTo>
                </a:path>
                <a:path w="6883400" h="10017125">
                  <a:moveTo>
                    <a:pt x="6883323" y="3719195"/>
                  </a:moveTo>
                  <a:lnTo>
                    <a:pt x="6883323" y="3685286"/>
                  </a:lnTo>
                  <a:lnTo>
                    <a:pt x="6880910" y="3685921"/>
                  </a:lnTo>
                  <a:lnTo>
                    <a:pt x="6878370" y="3686810"/>
                  </a:lnTo>
                  <a:lnTo>
                    <a:pt x="6875957" y="3687191"/>
                  </a:lnTo>
                  <a:lnTo>
                    <a:pt x="6873290" y="3687445"/>
                  </a:lnTo>
                  <a:lnTo>
                    <a:pt x="6870750" y="3687699"/>
                  </a:lnTo>
                  <a:lnTo>
                    <a:pt x="6868083" y="3688079"/>
                  </a:lnTo>
                  <a:lnTo>
                    <a:pt x="6865670" y="3688079"/>
                  </a:lnTo>
                  <a:lnTo>
                    <a:pt x="6862876" y="3688079"/>
                  </a:lnTo>
                  <a:lnTo>
                    <a:pt x="6860463" y="3688079"/>
                  </a:lnTo>
                  <a:lnTo>
                    <a:pt x="6857669" y="3687699"/>
                  </a:lnTo>
                  <a:lnTo>
                    <a:pt x="6855256" y="3687445"/>
                  </a:lnTo>
                  <a:lnTo>
                    <a:pt x="6852462" y="3687191"/>
                  </a:lnTo>
                  <a:lnTo>
                    <a:pt x="6850049" y="3686555"/>
                  </a:lnTo>
                  <a:lnTo>
                    <a:pt x="6847636" y="3685921"/>
                  </a:lnTo>
                  <a:lnTo>
                    <a:pt x="6845223" y="3685286"/>
                  </a:lnTo>
                  <a:lnTo>
                    <a:pt x="6842810" y="3684397"/>
                  </a:lnTo>
                  <a:lnTo>
                    <a:pt x="6840651" y="3683507"/>
                  </a:lnTo>
                  <a:lnTo>
                    <a:pt x="6838492" y="3682238"/>
                  </a:lnTo>
                  <a:lnTo>
                    <a:pt x="6836333" y="3681095"/>
                  </a:lnTo>
                  <a:lnTo>
                    <a:pt x="6834174" y="3679825"/>
                  </a:lnTo>
                  <a:lnTo>
                    <a:pt x="6832396" y="3678554"/>
                  </a:lnTo>
                  <a:lnTo>
                    <a:pt x="6830618" y="3677030"/>
                  </a:lnTo>
                  <a:lnTo>
                    <a:pt x="6828713" y="3675506"/>
                  </a:lnTo>
                  <a:lnTo>
                    <a:pt x="6827189" y="3673729"/>
                  </a:lnTo>
                  <a:lnTo>
                    <a:pt x="6825665" y="3671951"/>
                  </a:lnTo>
                  <a:lnTo>
                    <a:pt x="6824522" y="3670046"/>
                  </a:lnTo>
                  <a:lnTo>
                    <a:pt x="6823252" y="3667887"/>
                  </a:lnTo>
                  <a:lnTo>
                    <a:pt x="6822363" y="3665854"/>
                  </a:lnTo>
                  <a:lnTo>
                    <a:pt x="6821728" y="3663696"/>
                  </a:lnTo>
                  <a:lnTo>
                    <a:pt x="6820839" y="3661282"/>
                  </a:lnTo>
                  <a:lnTo>
                    <a:pt x="6820458" y="3658743"/>
                  </a:lnTo>
                  <a:lnTo>
                    <a:pt x="6820204" y="3656329"/>
                  </a:lnTo>
                  <a:lnTo>
                    <a:pt x="6820458" y="3653663"/>
                  </a:lnTo>
                  <a:lnTo>
                    <a:pt x="6821093" y="3650869"/>
                  </a:lnTo>
                  <a:lnTo>
                    <a:pt x="6821728" y="3648455"/>
                  </a:lnTo>
                  <a:lnTo>
                    <a:pt x="6822617" y="3646297"/>
                  </a:lnTo>
                  <a:lnTo>
                    <a:pt x="6823506" y="3643883"/>
                  </a:lnTo>
                  <a:lnTo>
                    <a:pt x="6824776" y="3641979"/>
                  </a:lnTo>
                  <a:lnTo>
                    <a:pt x="6826046" y="3639947"/>
                  </a:lnTo>
                  <a:lnTo>
                    <a:pt x="6827189" y="3638042"/>
                  </a:lnTo>
                  <a:lnTo>
                    <a:pt x="6829094" y="3636518"/>
                  </a:lnTo>
                  <a:lnTo>
                    <a:pt x="6840651" y="3628898"/>
                  </a:lnTo>
                  <a:lnTo>
                    <a:pt x="6842810" y="3628008"/>
                  </a:lnTo>
                  <a:lnTo>
                    <a:pt x="6855002" y="3624961"/>
                  </a:lnTo>
                  <a:lnTo>
                    <a:pt x="6857415" y="3624706"/>
                  </a:lnTo>
                  <a:lnTo>
                    <a:pt x="6860082" y="3624326"/>
                  </a:lnTo>
                  <a:lnTo>
                    <a:pt x="6862622" y="3624326"/>
                  </a:lnTo>
                  <a:lnTo>
                    <a:pt x="6865289" y="3624072"/>
                  </a:lnTo>
                  <a:lnTo>
                    <a:pt x="6867702" y="3624072"/>
                  </a:lnTo>
                  <a:lnTo>
                    <a:pt x="6870496" y="3624326"/>
                  </a:lnTo>
                  <a:lnTo>
                    <a:pt x="6872909" y="3624326"/>
                  </a:lnTo>
                  <a:lnTo>
                    <a:pt x="6875703" y="3624706"/>
                  </a:lnTo>
                  <a:lnTo>
                    <a:pt x="6878116" y="3624961"/>
                  </a:lnTo>
                  <a:lnTo>
                    <a:pt x="6880910" y="3625215"/>
                  </a:lnTo>
                  <a:lnTo>
                    <a:pt x="6883323" y="3625850"/>
                  </a:lnTo>
                  <a:lnTo>
                    <a:pt x="6883323" y="3594227"/>
                  </a:lnTo>
                </a:path>
                <a:path w="6883400" h="10017125">
                  <a:moveTo>
                    <a:pt x="6797598" y="3719195"/>
                  </a:moveTo>
                  <a:lnTo>
                    <a:pt x="6797598" y="3594227"/>
                  </a:lnTo>
                </a:path>
                <a:path w="6883400" h="10017125">
                  <a:moveTo>
                    <a:pt x="6883323" y="3844163"/>
                  </a:moveTo>
                  <a:lnTo>
                    <a:pt x="6883323" y="3810254"/>
                  </a:lnTo>
                  <a:lnTo>
                    <a:pt x="6880910" y="3811143"/>
                  </a:lnTo>
                  <a:lnTo>
                    <a:pt x="6878370" y="3811778"/>
                  </a:lnTo>
                  <a:lnTo>
                    <a:pt x="6875957" y="3812158"/>
                  </a:lnTo>
                  <a:lnTo>
                    <a:pt x="6873290" y="3812667"/>
                  </a:lnTo>
                  <a:lnTo>
                    <a:pt x="6870750" y="3812667"/>
                  </a:lnTo>
                  <a:lnTo>
                    <a:pt x="6868083" y="3813048"/>
                  </a:lnTo>
                  <a:lnTo>
                    <a:pt x="6865670" y="3813048"/>
                  </a:lnTo>
                  <a:lnTo>
                    <a:pt x="6862876" y="3813048"/>
                  </a:lnTo>
                  <a:lnTo>
                    <a:pt x="6860463" y="3813048"/>
                  </a:lnTo>
                  <a:lnTo>
                    <a:pt x="6857669" y="3812667"/>
                  </a:lnTo>
                  <a:lnTo>
                    <a:pt x="6855256" y="3812413"/>
                  </a:lnTo>
                  <a:lnTo>
                    <a:pt x="6852462" y="3812158"/>
                  </a:lnTo>
                  <a:lnTo>
                    <a:pt x="6850049" y="3811524"/>
                  </a:lnTo>
                  <a:lnTo>
                    <a:pt x="6847636" y="3810889"/>
                  </a:lnTo>
                  <a:lnTo>
                    <a:pt x="6845223" y="3810254"/>
                  </a:lnTo>
                  <a:lnTo>
                    <a:pt x="6842810" y="3809365"/>
                  </a:lnTo>
                  <a:lnTo>
                    <a:pt x="6840651" y="3808476"/>
                  </a:lnTo>
                  <a:lnTo>
                    <a:pt x="6838492" y="3807587"/>
                  </a:lnTo>
                  <a:lnTo>
                    <a:pt x="6836333" y="3806317"/>
                  </a:lnTo>
                  <a:lnTo>
                    <a:pt x="6834174" y="3804793"/>
                  </a:lnTo>
                  <a:lnTo>
                    <a:pt x="6832396" y="3803523"/>
                  </a:lnTo>
                  <a:lnTo>
                    <a:pt x="6830618" y="3801999"/>
                  </a:lnTo>
                  <a:lnTo>
                    <a:pt x="6828713" y="3800475"/>
                  </a:lnTo>
                  <a:lnTo>
                    <a:pt x="6827189" y="3798697"/>
                  </a:lnTo>
                  <a:lnTo>
                    <a:pt x="6825665" y="3796919"/>
                  </a:lnTo>
                  <a:lnTo>
                    <a:pt x="6824522" y="3795014"/>
                  </a:lnTo>
                  <a:lnTo>
                    <a:pt x="6823252" y="3792854"/>
                  </a:lnTo>
                  <a:lnTo>
                    <a:pt x="6822363" y="3790823"/>
                  </a:lnTo>
                  <a:lnTo>
                    <a:pt x="6821728" y="3788664"/>
                  </a:lnTo>
                  <a:lnTo>
                    <a:pt x="6820839" y="3786504"/>
                  </a:lnTo>
                  <a:lnTo>
                    <a:pt x="6820458" y="3783711"/>
                  </a:lnTo>
                  <a:lnTo>
                    <a:pt x="6820204" y="3781298"/>
                  </a:lnTo>
                  <a:lnTo>
                    <a:pt x="6820458" y="3778630"/>
                  </a:lnTo>
                  <a:lnTo>
                    <a:pt x="6821093" y="3775837"/>
                  </a:lnTo>
                  <a:lnTo>
                    <a:pt x="6821728" y="3773424"/>
                  </a:lnTo>
                  <a:lnTo>
                    <a:pt x="6822617" y="3771265"/>
                  </a:lnTo>
                  <a:lnTo>
                    <a:pt x="6823506" y="3769105"/>
                  </a:lnTo>
                  <a:lnTo>
                    <a:pt x="6824776" y="3766947"/>
                  </a:lnTo>
                  <a:lnTo>
                    <a:pt x="6826046" y="3765169"/>
                  </a:lnTo>
                  <a:lnTo>
                    <a:pt x="6827189" y="3763010"/>
                  </a:lnTo>
                  <a:lnTo>
                    <a:pt x="6829094" y="3761486"/>
                  </a:lnTo>
                  <a:lnTo>
                    <a:pt x="6830618" y="3759962"/>
                  </a:lnTo>
                  <a:lnTo>
                    <a:pt x="6832396" y="3758438"/>
                  </a:lnTo>
                  <a:lnTo>
                    <a:pt x="6834174" y="3757295"/>
                  </a:lnTo>
                  <a:lnTo>
                    <a:pt x="6836333" y="3756025"/>
                  </a:lnTo>
                  <a:lnTo>
                    <a:pt x="6838492" y="3754754"/>
                  </a:lnTo>
                  <a:lnTo>
                    <a:pt x="6840651" y="3753866"/>
                  </a:lnTo>
                  <a:lnTo>
                    <a:pt x="6842810" y="3752977"/>
                  </a:lnTo>
                  <a:lnTo>
                    <a:pt x="6845223" y="3752088"/>
                  </a:lnTo>
                  <a:lnTo>
                    <a:pt x="6847382" y="3751453"/>
                  </a:lnTo>
                  <a:lnTo>
                    <a:pt x="6849795" y="3750818"/>
                  </a:lnTo>
                  <a:lnTo>
                    <a:pt x="6852208" y="3750564"/>
                  </a:lnTo>
                  <a:lnTo>
                    <a:pt x="6855002" y="3749929"/>
                  </a:lnTo>
                  <a:lnTo>
                    <a:pt x="6857415" y="3749675"/>
                  </a:lnTo>
                  <a:lnTo>
                    <a:pt x="6860082" y="3749294"/>
                  </a:lnTo>
                  <a:lnTo>
                    <a:pt x="6862622" y="3749294"/>
                  </a:lnTo>
                  <a:lnTo>
                    <a:pt x="6865289" y="3749294"/>
                  </a:lnTo>
                  <a:lnTo>
                    <a:pt x="6867702" y="3749294"/>
                  </a:lnTo>
                  <a:lnTo>
                    <a:pt x="6870496" y="3749294"/>
                  </a:lnTo>
                  <a:lnTo>
                    <a:pt x="6872909" y="3749294"/>
                  </a:lnTo>
                  <a:lnTo>
                    <a:pt x="6875703" y="3749675"/>
                  </a:lnTo>
                  <a:lnTo>
                    <a:pt x="6878116" y="3749929"/>
                  </a:lnTo>
                  <a:lnTo>
                    <a:pt x="6880910" y="3750182"/>
                  </a:lnTo>
                  <a:lnTo>
                    <a:pt x="6883323" y="3750818"/>
                  </a:lnTo>
                  <a:lnTo>
                    <a:pt x="6883323" y="3719195"/>
                  </a:lnTo>
                </a:path>
                <a:path w="6883400" h="10017125">
                  <a:moveTo>
                    <a:pt x="6797598" y="3844163"/>
                  </a:moveTo>
                  <a:lnTo>
                    <a:pt x="6797598" y="3719195"/>
                  </a:lnTo>
                </a:path>
                <a:path w="6883400" h="10017125">
                  <a:moveTo>
                    <a:pt x="6883323" y="3969131"/>
                  </a:moveTo>
                  <a:lnTo>
                    <a:pt x="6883323" y="3935603"/>
                  </a:lnTo>
                  <a:lnTo>
                    <a:pt x="6880910" y="3936111"/>
                  </a:lnTo>
                  <a:lnTo>
                    <a:pt x="6878370" y="3936746"/>
                  </a:lnTo>
                  <a:lnTo>
                    <a:pt x="6875957" y="3937127"/>
                  </a:lnTo>
                  <a:lnTo>
                    <a:pt x="6873290" y="3937635"/>
                  </a:lnTo>
                  <a:lnTo>
                    <a:pt x="6870750" y="3938016"/>
                  </a:lnTo>
                  <a:lnTo>
                    <a:pt x="6868083" y="3938016"/>
                  </a:lnTo>
                  <a:lnTo>
                    <a:pt x="6865670" y="3938270"/>
                  </a:lnTo>
                  <a:lnTo>
                    <a:pt x="6862876" y="3938270"/>
                  </a:lnTo>
                  <a:lnTo>
                    <a:pt x="6860463" y="3938016"/>
                  </a:lnTo>
                  <a:lnTo>
                    <a:pt x="6857669" y="3938016"/>
                  </a:lnTo>
                  <a:lnTo>
                    <a:pt x="6855256" y="3937381"/>
                  </a:lnTo>
                  <a:lnTo>
                    <a:pt x="6840651" y="3933444"/>
                  </a:lnTo>
                  <a:lnTo>
                    <a:pt x="6838492" y="3932555"/>
                  </a:lnTo>
                  <a:lnTo>
                    <a:pt x="6836333" y="3931285"/>
                  </a:lnTo>
                  <a:lnTo>
                    <a:pt x="6834174" y="3930015"/>
                  </a:lnTo>
                  <a:lnTo>
                    <a:pt x="6832396" y="3928491"/>
                  </a:lnTo>
                  <a:lnTo>
                    <a:pt x="6830618" y="3926967"/>
                  </a:lnTo>
                  <a:lnTo>
                    <a:pt x="6828713" y="3925443"/>
                  </a:lnTo>
                  <a:lnTo>
                    <a:pt x="6827189" y="3923665"/>
                  </a:lnTo>
                  <a:lnTo>
                    <a:pt x="6825665" y="3922141"/>
                  </a:lnTo>
                  <a:lnTo>
                    <a:pt x="6824522" y="3919982"/>
                  </a:lnTo>
                  <a:lnTo>
                    <a:pt x="6823252" y="3918204"/>
                  </a:lnTo>
                  <a:lnTo>
                    <a:pt x="6822363" y="3915791"/>
                  </a:lnTo>
                  <a:lnTo>
                    <a:pt x="6821728" y="3913632"/>
                  </a:lnTo>
                  <a:lnTo>
                    <a:pt x="6820839" y="3911473"/>
                  </a:lnTo>
                  <a:lnTo>
                    <a:pt x="6820458" y="3908679"/>
                  </a:lnTo>
                  <a:lnTo>
                    <a:pt x="6820204" y="3906266"/>
                  </a:lnTo>
                  <a:lnTo>
                    <a:pt x="6826046" y="3890137"/>
                  </a:lnTo>
                  <a:lnTo>
                    <a:pt x="6827189" y="3887978"/>
                  </a:lnTo>
                  <a:lnTo>
                    <a:pt x="6829094" y="3886454"/>
                  </a:lnTo>
                  <a:lnTo>
                    <a:pt x="6830618" y="3884930"/>
                  </a:lnTo>
                  <a:lnTo>
                    <a:pt x="6832396" y="3883406"/>
                  </a:lnTo>
                  <a:lnTo>
                    <a:pt x="6834174" y="3882263"/>
                  </a:lnTo>
                  <a:lnTo>
                    <a:pt x="6836333" y="3880993"/>
                  </a:lnTo>
                  <a:lnTo>
                    <a:pt x="6838492" y="3879723"/>
                  </a:lnTo>
                  <a:lnTo>
                    <a:pt x="6840651" y="3878834"/>
                  </a:lnTo>
                  <a:lnTo>
                    <a:pt x="6842810" y="3877945"/>
                  </a:lnTo>
                  <a:lnTo>
                    <a:pt x="6845223" y="3877310"/>
                  </a:lnTo>
                  <a:lnTo>
                    <a:pt x="6847382" y="3876421"/>
                  </a:lnTo>
                  <a:lnTo>
                    <a:pt x="6849795" y="3875786"/>
                  </a:lnTo>
                  <a:lnTo>
                    <a:pt x="6852208" y="3875532"/>
                  </a:lnTo>
                  <a:lnTo>
                    <a:pt x="6855002" y="3874897"/>
                  </a:lnTo>
                  <a:lnTo>
                    <a:pt x="6857415" y="3874643"/>
                  </a:lnTo>
                  <a:lnTo>
                    <a:pt x="6860082" y="3874643"/>
                  </a:lnTo>
                  <a:lnTo>
                    <a:pt x="6862622" y="3874262"/>
                  </a:lnTo>
                  <a:lnTo>
                    <a:pt x="6865289" y="3874262"/>
                  </a:lnTo>
                  <a:lnTo>
                    <a:pt x="6867702" y="3874262"/>
                  </a:lnTo>
                  <a:lnTo>
                    <a:pt x="6870496" y="3874262"/>
                  </a:lnTo>
                  <a:lnTo>
                    <a:pt x="6872909" y="3874643"/>
                  </a:lnTo>
                  <a:lnTo>
                    <a:pt x="6875703" y="3874643"/>
                  </a:lnTo>
                  <a:lnTo>
                    <a:pt x="6878116" y="3874897"/>
                  </a:lnTo>
                  <a:lnTo>
                    <a:pt x="6880910" y="3875151"/>
                  </a:lnTo>
                  <a:lnTo>
                    <a:pt x="6883323" y="3875786"/>
                  </a:lnTo>
                  <a:lnTo>
                    <a:pt x="6883323" y="3844163"/>
                  </a:lnTo>
                </a:path>
                <a:path w="6883400" h="10017125">
                  <a:moveTo>
                    <a:pt x="6797598" y="3969131"/>
                  </a:moveTo>
                  <a:lnTo>
                    <a:pt x="6797598" y="3844163"/>
                  </a:lnTo>
                </a:path>
                <a:path w="6883400" h="10017125">
                  <a:moveTo>
                    <a:pt x="6883323" y="4094099"/>
                  </a:moveTo>
                  <a:lnTo>
                    <a:pt x="6883323" y="4060571"/>
                  </a:lnTo>
                  <a:lnTo>
                    <a:pt x="6880910" y="4061079"/>
                  </a:lnTo>
                  <a:lnTo>
                    <a:pt x="6878370" y="4061714"/>
                  </a:lnTo>
                  <a:lnTo>
                    <a:pt x="6875957" y="4062349"/>
                  </a:lnTo>
                  <a:lnTo>
                    <a:pt x="6873290" y="4062603"/>
                  </a:lnTo>
                  <a:lnTo>
                    <a:pt x="6870750" y="4062984"/>
                  </a:lnTo>
                  <a:lnTo>
                    <a:pt x="6868083" y="4062984"/>
                  </a:lnTo>
                  <a:lnTo>
                    <a:pt x="6865670" y="4063238"/>
                  </a:lnTo>
                  <a:lnTo>
                    <a:pt x="6862876" y="4063238"/>
                  </a:lnTo>
                  <a:lnTo>
                    <a:pt x="6860463" y="4062984"/>
                  </a:lnTo>
                  <a:lnTo>
                    <a:pt x="6857669" y="4062984"/>
                  </a:lnTo>
                  <a:lnTo>
                    <a:pt x="6855256" y="4062603"/>
                  </a:lnTo>
                  <a:lnTo>
                    <a:pt x="6852462" y="4062095"/>
                  </a:lnTo>
                  <a:lnTo>
                    <a:pt x="6850049" y="4061460"/>
                  </a:lnTo>
                  <a:lnTo>
                    <a:pt x="6847636" y="4060825"/>
                  </a:lnTo>
                  <a:lnTo>
                    <a:pt x="6845223" y="4060190"/>
                  </a:lnTo>
                  <a:lnTo>
                    <a:pt x="6842810" y="4059301"/>
                  </a:lnTo>
                  <a:lnTo>
                    <a:pt x="6840651" y="4058412"/>
                  </a:lnTo>
                  <a:lnTo>
                    <a:pt x="6838492" y="4057523"/>
                  </a:lnTo>
                  <a:lnTo>
                    <a:pt x="6836333" y="4056253"/>
                  </a:lnTo>
                  <a:lnTo>
                    <a:pt x="6834174" y="4054983"/>
                  </a:lnTo>
                  <a:lnTo>
                    <a:pt x="6832396" y="4053459"/>
                  </a:lnTo>
                  <a:lnTo>
                    <a:pt x="6830618" y="4051935"/>
                  </a:lnTo>
                  <a:lnTo>
                    <a:pt x="6828713" y="4050411"/>
                  </a:lnTo>
                  <a:lnTo>
                    <a:pt x="6827189" y="4048887"/>
                  </a:lnTo>
                  <a:lnTo>
                    <a:pt x="6825665" y="4047109"/>
                  </a:lnTo>
                  <a:lnTo>
                    <a:pt x="6824522" y="4044950"/>
                  </a:lnTo>
                  <a:lnTo>
                    <a:pt x="6823252" y="4043172"/>
                  </a:lnTo>
                  <a:lnTo>
                    <a:pt x="6822363" y="4041013"/>
                  </a:lnTo>
                  <a:lnTo>
                    <a:pt x="6821728" y="4038600"/>
                  </a:lnTo>
                  <a:lnTo>
                    <a:pt x="6820839" y="4036441"/>
                  </a:lnTo>
                  <a:lnTo>
                    <a:pt x="6820458" y="4033647"/>
                  </a:lnTo>
                  <a:lnTo>
                    <a:pt x="6820204" y="4031234"/>
                  </a:lnTo>
                  <a:lnTo>
                    <a:pt x="6826046" y="4015105"/>
                  </a:lnTo>
                  <a:lnTo>
                    <a:pt x="6827189" y="4013327"/>
                  </a:lnTo>
                  <a:lnTo>
                    <a:pt x="6829094" y="4011422"/>
                  </a:lnTo>
                  <a:lnTo>
                    <a:pt x="6830618" y="4009898"/>
                  </a:lnTo>
                  <a:lnTo>
                    <a:pt x="6832396" y="4008374"/>
                  </a:lnTo>
                  <a:lnTo>
                    <a:pt x="6845223" y="4002278"/>
                  </a:lnTo>
                  <a:lnTo>
                    <a:pt x="6847382" y="4001389"/>
                  </a:lnTo>
                  <a:lnTo>
                    <a:pt x="6849795" y="4000754"/>
                  </a:lnTo>
                  <a:lnTo>
                    <a:pt x="6852208" y="4000500"/>
                  </a:lnTo>
                  <a:lnTo>
                    <a:pt x="6855002" y="3999865"/>
                  </a:lnTo>
                  <a:lnTo>
                    <a:pt x="6857415" y="3999611"/>
                  </a:lnTo>
                  <a:lnTo>
                    <a:pt x="6860082" y="3999611"/>
                  </a:lnTo>
                  <a:lnTo>
                    <a:pt x="6862622" y="3999230"/>
                  </a:lnTo>
                  <a:lnTo>
                    <a:pt x="6865289" y="3999230"/>
                  </a:lnTo>
                  <a:lnTo>
                    <a:pt x="6867702" y="3999230"/>
                  </a:lnTo>
                  <a:lnTo>
                    <a:pt x="6870496" y="3999230"/>
                  </a:lnTo>
                  <a:lnTo>
                    <a:pt x="6872909" y="3999611"/>
                  </a:lnTo>
                  <a:lnTo>
                    <a:pt x="6875703" y="3999611"/>
                  </a:lnTo>
                  <a:lnTo>
                    <a:pt x="6878116" y="4000119"/>
                  </a:lnTo>
                  <a:lnTo>
                    <a:pt x="6880910" y="4000500"/>
                  </a:lnTo>
                  <a:lnTo>
                    <a:pt x="6883323" y="4000754"/>
                  </a:lnTo>
                  <a:lnTo>
                    <a:pt x="6883323" y="3969131"/>
                  </a:lnTo>
                </a:path>
                <a:path w="6883400" h="10017125">
                  <a:moveTo>
                    <a:pt x="6797598" y="4094099"/>
                  </a:moveTo>
                  <a:lnTo>
                    <a:pt x="6797598" y="3969131"/>
                  </a:lnTo>
                </a:path>
                <a:path w="6883400" h="10017125">
                  <a:moveTo>
                    <a:pt x="6883323" y="4219067"/>
                  </a:moveTo>
                  <a:lnTo>
                    <a:pt x="6883323" y="4185539"/>
                  </a:lnTo>
                  <a:lnTo>
                    <a:pt x="6880910" y="4186047"/>
                  </a:lnTo>
                  <a:lnTo>
                    <a:pt x="6878370" y="4186682"/>
                  </a:lnTo>
                  <a:lnTo>
                    <a:pt x="6875957" y="4187317"/>
                  </a:lnTo>
                  <a:lnTo>
                    <a:pt x="6873290" y="4187571"/>
                  </a:lnTo>
                  <a:lnTo>
                    <a:pt x="6870750" y="4187952"/>
                  </a:lnTo>
                  <a:lnTo>
                    <a:pt x="6868083" y="4187952"/>
                  </a:lnTo>
                  <a:lnTo>
                    <a:pt x="6865670" y="4188206"/>
                  </a:lnTo>
                  <a:lnTo>
                    <a:pt x="6862876" y="4188206"/>
                  </a:lnTo>
                  <a:lnTo>
                    <a:pt x="6860463" y="4187952"/>
                  </a:lnTo>
                  <a:lnTo>
                    <a:pt x="6857669" y="4187952"/>
                  </a:lnTo>
                  <a:lnTo>
                    <a:pt x="6855256" y="4187571"/>
                  </a:lnTo>
                  <a:lnTo>
                    <a:pt x="6852462" y="4187063"/>
                  </a:lnTo>
                  <a:lnTo>
                    <a:pt x="6850049" y="4186682"/>
                  </a:lnTo>
                  <a:lnTo>
                    <a:pt x="6847636" y="4185793"/>
                  </a:lnTo>
                  <a:lnTo>
                    <a:pt x="6845223" y="4185158"/>
                  </a:lnTo>
                  <a:lnTo>
                    <a:pt x="6842810" y="4184269"/>
                  </a:lnTo>
                  <a:lnTo>
                    <a:pt x="6840651" y="4183380"/>
                  </a:lnTo>
                  <a:lnTo>
                    <a:pt x="6838492" y="4182491"/>
                  </a:lnTo>
                  <a:lnTo>
                    <a:pt x="6836333" y="4181221"/>
                  </a:lnTo>
                  <a:lnTo>
                    <a:pt x="6834174" y="4179951"/>
                  </a:lnTo>
                  <a:lnTo>
                    <a:pt x="6832396" y="4178427"/>
                  </a:lnTo>
                  <a:lnTo>
                    <a:pt x="6830618" y="4177284"/>
                  </a:lnTo>
                  <a:lnTo>
                    <a:pt x="6828713" y="4175379"/>
                  </a:lnTo>
                  <a:lnTo>
                    <a:pt x="6827189" y="4173855"/>
                  </a:lnTo>
                  <a:lnTo>
                    <a:pt x="6825665" y="4172077"/>
                  </a:lnTo>
                  <a:lnTo>
                    <a:pt x="6824522" y="4169918"/>
                  </a:lnTo>
                  <a:lnTo>
                    <a:pt x="6823252" y="4168140"/>
                  </a:lnTo>
                  <a:lnTo>
                    <a:pt x="6822363" y="4165981"/>
                  </a:lnTo>
                  <a:lnTo>
                    <a:pt x="6821728" y="4163568"/>
                  </a:lnTo>
                  <a:lnTo>
                    <a:pt x="6820839" y="4161409"/>
                  </a:lnTo>
                  <a:lnTo>
                    <a:pt x="6820458" y="4158996"/>
                  </a:lnTo>
                  <a:lnTo>
                    <a:pt x="6820204" y="4156202"/>
                  </a:lnTo>
                  <a:lnTo>
                    <a:pt x="6826046" y="4140073"/>
                  </a:lnTo>
                  <a:lnTo>
                    <a:pt x="6827189" y="4138295"/>
                  </a:lnTo>
                  <a:lnTo>
                    <a:pt x="6829094" y="4136390"/>
                  </a:lnTo>
                  <a:lnTo>
                    <a:pt x="6830618" y="4134866"/>
                  </a:lnTo>
                  <a:lnTo>
                    <a:pt x="6832396" y="4133723"/>
                  </a:lnTo>
                  <a:lnTo>
                    <a:pt x="6834174" y="4132199"/>
                  </a:lnTo>
                  <a:lnTo>
                    <a:pt x="6836333" y="4130929"/>
                  </a:lnTo>
                  <a:lnTo>
                    <a:pt x="6838492" y="4130040"/>
                  </a:lnTo>
                  <a:lnTo>
                    <a:pt x="6840651" y="4128770"/>
                  </a:lnTo>
                  <a:lnTo>
                    <a:pt x="6842810" y="4127881"/>
                  </a:lnTo>
                  <a:lnTo>
                    <a:pt x="6845223" y="4127246"/>
                  </a:lnTo>
                  <a:lnTo>
                    <a:pt x="6847382" y="4126357"/>
                  </a:lnTo>
                  <a:lnTo>
                    <a:pt x="6849795" y="4126103"/>
                  </a:lnTo>
                  <a:lnTo>
                    <a:pt x="6852208" y="4125468"/>
                  </a:lnTo>
                  <a:lnTo>
                    <a:pt x="6855002" y="4124833"/>
                  </a:lnTo>
                  <a:lnTo>
                    <a:pt x="6857415" y="4124579"/>
                  </a:lnTo>
                  <a:lnTo>
                    <a:pt x="6860082" y="4124579"/>
                  </a:lnTo>
                  <a:lnTo>
                    <a:pt x="6862622" y="4124198"/>
                  </a:lnTo>
                  <a:lnTo>
                    <a:pt x="6865289" y="4124198"/>
                  </a:lnTo>
                  <a:lnTo>
                    <a:pt x="6867702" y="4124198"/>
                  </a:lnTo>
                  <a:lnTo>
                    <a:pt x="6870496" y="4124198"/>
                  </a:lnTo>
                  <a:lnTo>
                    <a:pt x="6872909" y="4124579"/>
                  </a:lnTo>
                  <a:lnTo>
                    <a:pt x="6875703" y="4124579"/>
                  </a:lnTo>
                  <a:lnTo>
                    <a:pt x="6878116" y="4125087"/>
                  </a:lnTo>
                  <a:lnTo>
                    <a:pt x="6880910" y="4125468"/>
                  </a:lnTo>
                  <a:lnTo>
                    <a:pt x="6883323" y="4125722"/>
                  </a:lnTo>
                  <a:lnTo>
                    <a:pt x="6883323" y="4094099"/>
                  </a:lnTo>
                </a:path>
                <a:path w="6883400" h="10017125">
                  <a:moveTo>
                    <a:pt x="6797598" y="4219067"/>
                  </a:moveTo>
                  <a:lnTo>
                    <a:pt x="6797598" y="4094099"/>
                  </a:lnTo>
                </a:path>
                <a:path w="6883400" h="10017125">
                  <a:moveTo>
                    <a:pt x="6883323" y="4344035"/>
                  </a:moveTo>
                  <a:lnTo>
                    <a:pt x="6883323" y="4310507"/>
                  </a:lnTo>
                  <a:lnTo>
                    <a:pt x="6880910" y="4311015"/>
                  </a:lnTo>
                  <a:lnTo>
                    <a:pt x="6878370" y="4311650"/>
                  </a:lnTo>
                  <a:lnTo>
                    <a:pt x="6875957" y="4312285"/>
                  </a:lnTo>
                  <a:lnTo>
                    <a:pt x="6873290" y="4312539"/>
                  </a:lnTo>
                  <a:lnTo>
                    <a:pt x="6870750" y="4312920"/>
                  </a:lnTo>
                  <a:lnTo>
                    <a:pt x="6868083" y="4313174"/>
                  </a:lnTo>
                  <a:lnTo>
                    <a:pt x="6865670" y="4313174"/>
                  </a:lnTo>
                  <a:lnTo>
                    <a:pt x="6862876" y="4313174"/>
                  </a:lnTo>
                  <a:lnTo>
                    <a:pt x="6860463" y="4313174"/>
                  </a:lnTo>
                  <a:lnTo>
                    <a:pt x="6857669" y="4312920"/>
                  </a:lnTo>
                  <a:lnTo>
                    <a:pt x="6855256" y="4312539"/>
                  </a:lnTo>
                  <a:lnTo>
                    <a:pt x="6852462" y="4312285"/>
                  </a:lnTo>
                  <a:lnTo>
                    <a:pt x="6850049" y="4311650"/>
                  </a:lnTo>
                  <a:lnTo>
                    <a:pt x="6847636" y="4310761"/>
                  </a:lnTo>
                  <a:lnTo>
                    <a:pt x="6845223" y="4310126"/>
                  </a:lnTo>
                  <a:lnTo>
                    <a:pt x="6842810" y="4309491"/>
                  </a:lnTo>
                  <a:lnTo>
                    <a:pt x="6840651" y="4308348"/>
                  </a:lnTo>
                  <a:lnTo>
                    <a:pt x="6838492" y="4307459"/>
                  </a:lnTo>
                  <a:lnTo>
                    <a:pt x="6836333" y="4306189"/>
                  </a:lnTo>
                  <a:lnTo>
                    <a:pt x="6834174" y="4304919"/>
                  </a:lnTo>
                  <a:lnTo>
                    <a:pt x="6832396" y="4303395"/>
                  </a:lnTo>
                  <a:lnTo>
                    <a:pt x="6830618" y="4302252"/>
                  </a:lnTo>
                  <a:lnTo>
                    <a:pt x="6828713" y="4300347"/>
                  </a:lnTo>
                  <a:lnTo>
                    <a:pt x="6827189" y="4298823"/>
                  </a:lnTo>
                  <a:lnTo>
                    <a:pt x="6825665" y="4297045"/>
                  </a:lnTo>
                  <a:lnTo>
                    <a:pt x="6824522" y="4294886"/>
                  </a:lnTo>
                  <a:lnTo>
                    <a:pt x="6823252" y="4293108"/>
                  </a:lnTo>
                  <a:lnTo>
                    <a:pt x="6822363" y="4290949"/>
                  </a:lnTo>
                  <a:lnTo>
                    <a:pt x="6821728" y="4288536"/>
                  </a:lnTo>
                  <a:lnTo>
                    <a:pt x="6820839" y="4286377"/>
                  </a:lnTo>
                  <a:lnTo>
                    <a:pt x="6820458" y="4283964"/>
                  </a:lnTo>
                  <a:lnTo>
                    <a:pt x="6820204" y="4281170"/>
                  </a:lnTo>
                  <a:lnTo>
                    <a:pt x="6826046" y="4265041"/>
                  </a:lnTo>
                  <a:lnTo>
                    <a:pt x="6827189" y="4263263"/>
                  </a:lnTo>
                  <a:lnTo>
                    <a:pt x="6829094" y="4261739"/>
                  </a:lnTo>
                  <a:lnTo>
                    <a:pt x="6830618" y="4259834"/>
                  </a:lnTo>
                  <a:lnTo>
                    <a:pt x="6832396" y="4258691"/>
                  </a:lnTo>
                  <a:lnTo>
                    <a:pt x="6834174" y="4257167"/>
                  </a:lnTo>
                  <a:lnTo>
                    <a:pt x="6836333" y="4255897"/>
                  </a:lnTo>
                  <a:lnTo>
                    <a:pt x="6838492" y="4255008"/>
                  </a:lnTo>
                  <a:lnTo>
                    <a:pt x="6840651" y="4254119"/>
                  </a:lnTo>
                  <a:lnTo>
                    <a:pt x="6842810" y="4252849"/>
                  </a:lnTo>
                  <a:lnTo>
                    <a:pt x="6845223" y="4252214"/>
                  </a:lnTo>
                  <a:lnTo>
                    <a:pt x="6847382" y="4251325"/>
                  </a:lnTo>
                  <a:lnTo>
                    <a:pt x="6849795" y="4251071"/>
                  </a:lnTo>
                  <a:lnTo>
                    <a:pt x="6852208" y="4250436"/>
                  </a:lnTo>
                  <a:lnTo>
                    <a:pt x="6855002" y="4250055"/>
                  </a:lnTo>
                  <a:lnTo>
                    <a:pt x="6857415" y="4249801"/>
                  </a:lnTo>
                  <a:lnTo>
                    <a:pt x="6860082" y="4249547"/>
                  </a:lnTo>
                  <a:lnTo>
                    <a:pt x="6862622" y="4249166"/>
                  </a:lnTo>
                  <a:lnTo>
                    <a:pt x="6865289" y="4249166"/>
                  </a:lnTo>
                  <a:lnTo>
                    <a:pt x="6867702" y="4249166"/>
                  </a:lnTo>
                  <a:lnTo>
                    <a:pt x="6870496" y="4249166"/>
                  </a:lnTo>
                  <a:lnTo>
                    <a:pt x="6872909" y="4249547"/>
                  </a:lnTo>
                  <a:lnTo>
                    <a:pt x="6875703" y="4249801"/>
                  </a:lnTo>
                  <a:lnTo>
                    <a:pt x="6878116" y="4250055"/>
                  </a:lnTo>
                  <a:lnTo>
                    <a:pt x="6880910" y="4250436"/>
                  </a:lnTo>
                  <a:lnTo>
                    <a:pt x="6883323" y="4250690"/>
                  </a:lnTo>
                  <a:lnTo>
                    <a:pt x="6883323" y="4219067"/>
                  </a:lnTo>
                </a:path>
                <a:path w="6883400" h="10017125">
                  <a:moveTo>
                    <a:pt x="6797598" y="4344035"/>
                  </a:moveTo>
                  <a:lnTo>
                    <a:pt x="6797598" y="4219067"/>
                  </a:lnTo>
                </a:path>
                <a:path w="6883400" h="10017125">
                  <a:moveTo>
                    <a:pt x="6883323" y="4469257"/>
                  </a:moveTo>
                  <a:lnTo>
                    <a:pt x="6883323" y="4435475"/>
                  </a:lnTo>
                  <a:lnTo>
                    <a:pt x="6880910" y="4435983"/>
                  </a:lnTo>
                  <a:lnTo>
                    <a:pt x="6878370" y="4436618"/>
                  </a:lnTo>
                  <a:lnTo>
                    <a:pt x="6875957" y="4437253"/>
                  </a:lnTo>
                  <a:lnTo>
                    <a:pt x="6873290" y="4437507"/>
                  </a:lnTo>
                  <a:lnTo>
                    <a:pt x="6870750" y="4437888"/>
                  </a:lnTo>
                  <a:lnTo>
                    <a:pt x="6868083" y="4438142"/>
                  </a:lnTo>
                  <a:lnTo>
                    <a:pt x="6865670" y="4438142"/>
                  </a:lnTo>
                  <a:lnTo>
                    <a:pt x="6862876" y="4438142"/>
                  </a:lnTo>
                  <a:lnTo>
                    <a:pt x="6860463" y="4438142"/>
                  </a:lnTo>
                  <a:lnTo>
                    <a:pt x="6857669" y="4437888"/>
                  </a:lnTo>
                  <a:lnTo>
                    <a:pt x="6855256" y="4437507"/>
                  </a:lnTo>
                  <a:lnTo>
                    <a:pt x="6852462" y="4437253"/>
                  </a:lnTo>
                  <a:lnTo>
                    <a:pt x="6850049" y="4436618"/>
                  </a:lnTo>
                  <a:lnTo>
                    <a:pt x="6847636" y="4435983"/>
                  </a:lnTo>
                  <a:lnTo>
                    <a:pt x="6845223" y="4435094"/>
                  </a:lnTo>
                  <a:lnTo>
                    <a:pt x="6842810" y="4434459"/>
                  </a:lnTo>
                  <a:lnTo>
                    <a:pt x="6832396" y="4428363"/>
                  </a:lnTo>
                  <a:lnTo>
                    <a:pt x="6830618" y="4427220"/>
                  </a:lnTo>
                  <a:lnTo>
                    <a:pt x="6828713" y="4425696"/>
                  </a:lnTo>
                  <a:lnTo>
                    <a:pt x="6827189" y="4423791"/>
                  </a:lnTo>
                  <a:lnTo>
                    <a:pt x="6825665" y="4422013"/>
                  </a:lnTo>
                  <a:lnTo>
                    <a:pt x="6824522" y="4420235"/>
                  </a:lnTo>
                  <a:lnTo>
                    <a:pt x="6823252" y="4418076"/>
                  </a:lnTo>
                  <a:lnTo>
                    <a:pt x="6822363" y="4415917"/>
                  </a:lnTo>
                  <a:lnTo>
                    <a:pt x="6821728" y="4413758"/>
                  </a:lnTo>
                  <a:lnTo>
                    <a:pt x="6820839" y="4411345"/>
                  </a:lnTo>
                  <a:lnTo>
                    <a:pt x="6820458" y="4408932"/>
                  </a:lnTo>
                  <a:lnTo>
                    <a:pt x="6820204" y="4406138"/>
                  </a:lnTo>
                  <a:lnTo>
                    <a:pt x="6826046" y="4390009"/>
                  </a:lnTo>
                  <a:lnTo>
                    <a:pt x="6827189" y="4388231"/>
                  </a:lnTo>
                  <a:lnTo>
                    <a:pt x="6829094" y="4386707"/>
                  </a:lnTo>
                  <a:lnTo>
                    <a:pt x="6830618" y="4384802"/>
                  </a:lnTo>
                  <a:lnTo>
                    <a:pt x="6832396" y="4383659"/>
                  </a:lnTo>
                  <a:lnTo>
                    <a:pt x="6834174" y="4382135"/>
                  </a:lnTo>
                  <a:lnTo>
                    <a:pt x="6836333" y="4380865"/>
                  </a:lnTo>
                  <a:lnTo>
                    <a:pt x="6838492" y="4379976"/>
                  </a:lnTo>
                  <a:lnTo>
                    <a:pt x="6840651" y="4379087"/>
                  </a:lnTo>
                  <a:lnTo>
                    <a:pt x="6842810" y="4378071"/>
                  </a:lnTo>
                  <a:lnTo>
                    <a:pt x="6845223" y="4377182"/>
                  </a:lnTo>
                  <a:lnTo>
                    <a:pt x="6847382" y="4376547"/>
                  </a:lnTo>
                  <a:lnTo>
                    <a:pt x="6849795" y="4376039"/>
                  </a:lnTo>
                  <a:lnTo>
                    <a:pt x="6852208" y="4375404"/>
                  </a:lnTo>
                  <a:lnTo>
                    <a:pt x="6855002" y="4375023"/>
                  </a:lnTo>
                  <a:lnTo>
                    <a:pt x="6857415" y="4374769"/>
                  </a:lnTo>
                  <a:lnTo>
                    <a:pt x="6860082" y="4374515"/>
                  </a:lnTo>
                  <a:lnTo>
                    <a:pt x="6862622" y="4374134"/>
                  </a:lnTo>
                  <a:lnTo>
                    <a:pt x="6865289" y="4374134"/>
                  </a:lnTo>
                  <a:lnTo>
                    <a:pt x="6867702" y="4374134"/>
                  </a:lnTo>
                  <a:lnTo>
                    <a:pt x="6870496" y="4374134"/>
                  </a:lnTo>
                  <a:lnTo>
                    <a:pt x="6872909" y="4374515"/>
                  </a:lnTo>
                  <a:lnTo>
                    <a:pt x="6875703" y="4374769"/>
                  </a:lnTo>
                  <a:lnTo>
                    <a:pt x="6878116" y="4375023"/>
                  </a:lnTo>
                  <a:lnTo>
                    <a:pt x="6880910" y="4375404"/>
                  </a:lnTo>
                  <a:lnTo>
                    <a:pt x="6883323" y="4375658"/>
                  </a:lnTo>
                  <a:lnTo>
                    <a:pt x="6883323" y="4344035"/>
                  </a:lnTo>
                </a:path>
                <a:path w="6883400" h="10017125">
                  <a:moveTo>
                    <a:pt x="6797598" y="4469257"/>
                  </a:moveTo>
                  <a:lnTo>
                    <a:pt x="6797598" y="4344035"/>
                  </a:lnTo>
                </a:path>
                <a:path w="6883400" h="10017125">
                  <a:moveTo>
                    <a:pt x="6883323" y="4594225"/>
                  </a:moveTo>
                  <a:lnTo>
                    <a:pt x="6883323" y="4560443"/>
                  </a:lnTo>
                  <a:lnTo>
                    <a:pt x="6880910" y="4560951"/>
                  </a:lnTo>
                  <a:lnTo>
                    <a:pt x="6878370" y="4561586"/>
                  </a:lnTo>
                  <a:lnTo>
                    <a:pt x="6875957" y="4562221"/>
                  </a:lnTo>
                  <a:lnTo>
                    <a:pt x="6873290" y="4562475"/>
                  </a:lnTo>
                  <a:lnTo>
                    <a:pt x="6870750" y="4562856"/>
                  </a:lnTo>
                  <a:lnTo>
                    <a:pt x="6868083" y="4563110"/>
                  </a:lnTo>
                  <a:lnTo>
                    <a:pt x="6865670" y="4563110"/>
                  </a:lnTo>
                  <a:lnTo>
                    <a:pt x="6862876" y="4563110"/>
                  </a:lnTo>
                  <a:lnTo>
                    <a:pt x="6860463" y="4563110"/>
                  </a:lnTo>
                  <a:lnTo>
                    <a:pt x="6857669" y="4562856"/>
                  </a:lnTo>
                  <a:lnTo>
                    <a:pt x="6855256" y="4562475"/>
                  </a:lnTo>
                  <a:lnTo>
                    <a:pt x="6852462" y="4562221"/>
                  </a:lnTo>
                  <a:lnTo>
                    <a:pt x="6850049" y="4561586"/>
                  </a:lnTo>
                  <a:lnTo>
                    <a:pt x="6847636" y="4560951"/>
                  </a:lnTo>
                  <a:lnTo>
                    <a:pt x="6845223" y="4560443"/>
                  </a:lnTo>
                  <a:lnTo>
                    <a:pt x="6842810" y="4559427"/>
                  </a:lnTo>
                  <a:lnTo>
                    <a:pt x="6830618" y="4552188"/>
                  </a:lnTo>
                  <a:lnTo>
                    <a:pt x="6828713" y="4550664"/>
                  </a:lnTo>
                  <a:lnTo>
                    <a:pt x="6827189" y="4548759"/>
                  </a:lnTo>
                  <a:lnTo>
                    <a:pt x="6825665" y="4546981"/>
                  </a:lnTo>
                  <a:lnTo>
                    <a:pt x="6824522" y="4545203"/>
                  </a:lnTo>
                  <a:lnTo>
                    <a:pt x="6823252" y="4543044"/>
                  </a:lnTo>
                  <a:lnTo>
                    <a:pt x="6822363" y="4540885"/>
                  </a:lnTo>
                  <a:lnTo>
                    <a:pt x="6821728" y="4538726"/>
                  </a:lnTo>
                  <a:lnTo>
                    <a:pt x="6820839" y="4536313"/>
                  </a:lnTo>
                  <a:lnTo>
                    <a:pt x="6820458" y="4533900"/>
                  </a:lnTo>
                  <a:lnTo>
                    <a:pt x="6820204" y="4531106"/>
                  </a:lnTo>
                  <a:lnTo>
                    <a:pt x="6826046" y="4514977"/>
                  </a:lnTo>
                  <a:lnTo>
                    <a:pt x="6827189" y="4513199"/>
                  </a:lnTo>
                  <a:lnTo>
                    <a:pt x="6829094" y="4511675"/>
                  </a:lnTo>
                  <a:lnTo>
                    <a:pt x="6830618" y="4510151"/>
                  </a:lnTo>
                  <a:lnTo>
                    <a:pt x="6832396" y="4508627"/>
                  </a:lnTo>
                  <a:lnTo>
                    <a:pt x="6834174" y="4507357"/>
                  </a:lnTo>
                  <a:lnTo>
                    <a:pt x="6836333" y="4506087"/>
                  </a:lnTo>
                  <a:lnTo>
                    <a:pt x="6838492" y="4504944"/>
                  </a:lnTo>
                  <a:lnTo>
                    <a:pt x="6840651" y="4504055"/>
                  </a:lnTo>
                  <a:lnTo>
                    <a:pt x="6842810" y="4503039"/>
                  </a:lnTo>
                  <a:lnTo>
                    <a:pt x="6845223" y="4502150"/>
                  </a:lnTo>
                  <a:lnTo>
                    <a:pt x="6847382" y="4501515"/>
                  </a:lnTo>
                  <a:lnTo>
                    <a:pt x="6849795" y="4501007"/>
                  </a:lnTo>
                  <a:lnTo>
                    <a:pt x="6852208" y="4500372"/>
                  </a:lnTo>
                  <a:lnTo>
                    <a:pt x="6855002" y="4499991"/>
                  </a:lnTo>
                  <a:lnTo>
                    <a:pt x="6857415" y="4499737"/>
                  </a:lnTo>
                  <a:lnTo>
                    <a:pt x="6860082" y="4499483"/>
                  </a:lnTo>
                  <a:lnTo>
                    <a:pt x="6862622" y="4499483"/>
                  </a:lnTo>
                  <a:lnTo>
                    <a:pt x="6865289" y="4499102"/>
                  </a:lnTo>
                  <a:lnTo>
                    <a:pt x="6867702" y="4499102"/>
                  </a:lnTo>
                  <a:lnTo>
                    <a:pt x="6870496" y="4499483"/>
                  </a:lnTo>
                  <a:lnTo>
                    <a:pt x="6872909" y="4499483"/>
                  </a:lnTo>
                  <a:lnTo>
                    <a:pt x="6875703" y="4499737"/>
                  </a:lnTo>
                  <a:lnTo>
                    <a:pt x="6878116" y="4499991"/>
                  </a:lnTo>
                  <a:lnTo>
                    <a:pt x="6880910" y="4500372"/>
                  </a:lnTo>
                  <a:lnTo>
                    <a:pt x="6883323" y="4501007"/>
                  </a:lnTo>
                  <a:lnTo>
                    <a:pt x="6883323" y="4469257"/>
                  </a:lnTo>
                </a:path>
                <a:path w="6883400" h="10017125">
                  <a:moveTo>
                    <a:pt x="6797598" y="4594225"/>
                  </a:moveTo>
                  <a:lnTo>
                    <a:pt x="6797598" y="4469257"/>
                  </a:lnTo>
                </a:path>
                <a:path w="6883400" h="10017125">
                  <a:moveTo>
                    <a:pt x="6883323" y="4719193"/>
                  </a:moveTo>
                  <a:lnTo>
                    <a:pt x="6883323" y="4685411"/>
                  </a:lnTo>
                  <a:lnTo>
                    <a:pt x="6880910" y="4685919"/>
                  </a:lnTo>
                  <a:lnTo>
                    <a:pt x="6878370" y="4686935"/>
                  </a:lnTo>
                  <a:lnTo>
                    <a:pt x="6875957" y="4687189"/>
                  </a:lnTo>
                  <a:lnTo>
                    <a:pt x="6873290" y="4687443"/>
                  </a:lnTo>
                  <a:lnTo>
                    <a:pt x="6870750" y="4687824"/>
                  </a:lnTo>
                  <a:lnTo>
                    <a:pt x="6868083" y="4688078"/>
                  </a:lnTo>
                  <a:lnTo>
                    <a:pt x="6865670" y="4688078"/>
                  </a:lnTo>
                  <a:lnTo>
                    <a:pt x="6862876" y="4688078"/>
                  </a:lnTo>
                  <a:lnTo>
                    <a:pt x="6860463" y="4688078"/>
                  </a:lnTo>
                  <a:lnTo>
                    <a:pt x="6857669" y="4687824"/>
                  </a:lnTo>
                  <a:lnTo>
                    <a:pt x="6855256" y="4687443"/>
                  </a:lnTo>
                  <a:lnTo>
                    <a:pt x="6852462" y="4687189"/>
                  </a:lnTo>
                  <a:lnTo>
                    <a:pt x="6850049" y="4686554"/>
                  </a:lnTo>
                  <a:lnTo>
                    <a:pt x="6847636" y="4685919"/>
                  </a:lnTo>
                  <a:lnTo>
                    <a:pt x="6845223" y="4685411"/>
                  </a:lnTo>
                  <a:lnTo>
                    <a:pt x="6842810" y="4684395"/>
                  </a:lnTo>
                  <a:lnTo>
                    <a:pt x="6840651" y="4683506"/>
                  </a:lnTo>
                  <a:lnTo>
                    <a:pt x="6838492" y="4682363"/>
                  </a:lnTo>
                  <a:lnTo>
                    <a:pt x="6836333" y="4681093"/>
                  </a:lnTo>
                  <a:lnTo>
                    <a:pt x="6834174" y="4679823"/>
                  </a:lnTo>
                  <a:lnTo>
                    <a:pt x="6832396" y="4678680"/>
                  </a:lnTo>
                  <a:lnTo>
                    <a:pt x="6830618" y="4677156"/>
                  </a:lnTo>
                  <a:lnTo>
                    <a:pt x="6828713" y="4675632"/>
                  </a:lnTo>
                  <a:lnTo>
                    <a:pt x="6827189" y="4673727"/>
                  </a:lnTo>
                  <a:lnTo>
                    <a:pt x="6825665" y="4671949"/>
                  </a:lnTo>
                  <a:lnTo>
                    <a:pt x="6824522" y="4670171"/>
                  </a:lnTo>
                  <a:lnTo>
                    <a:pt x="6823252" y="4668012"/>
                  </a:lnTo>
                  <a:lnTo>
                    <a:pt x="6822363" y="4665853"/>
                  </a:lnTo>
                  <a:lnTo>
                    <a:pt x="6821728" y="4663694"/>
                  </a:lnTo>
                  <a:lnTo>
                    <a:pt x="6820839" y="4661281"/>
                  </a:lnTo>
                  <a:lnTo>
                    <a:pt x="6820458" y="4658868"/>
                  </a:lnTo>
                  <a:lnTo>
                    <a:pt x="6820204" y="4656455"/>
                  </a:lnTo>
                  <a:lnTo>
                    <a:pt x="6824776" y="4642104"/>
                  </a:lnTo>
                  <a:lnTo>
                    <a:pt x="6826046" y="4639945"/>
                  </a:lnTo>
                  <a:lnTo>
                    <a:pt x="6827189" y="4638167"/>
                  </a:lnTo>
                  <a:lnTo>
                    <a:pt x="6829094" y="4636643"/>
                  </a:lnTo>
                  <a:lnTo>
                    <a:pt x="6830618" y="4635119"/>
                  </a:lnTo>
                  <a:lnTo>
                    <a:pt x="6840651" y="4629023"/>
                  </a:lnTo>
                  <a:lnTo>
                    <a:pt x="6842810" y="4628007"/>
                  </a:lnTo>
                  <a:lnTo>
                    <a:pt x="6845223" y="4627118"/>
                  </a:lnTo>
                  <a:lnTo>
                    <a:pt x="6847382" y="4626483"/>
                  </a:lnTo>
                  <a:lnTo>
                    <a:pt x="6849795" y="4625975"/>
                  </a:lnTo>
                  <a:lnTo>
                    <a:pt x="6852208" y="4625340"/>
                  </a:lnTo>
                  <a:lnTo>
                    <a:pt x="6855002" y="4624959"/>
                  </a:lnTo>
                  <a:lnTo>
                    <a:pt x="6857415" y="4624705"/>
                  </a:lnTo>
                  <a:lnTo>
                    <a:pt x="6860082" y="4624451"/>
                  </a:lnTo>
                  <a:lnTo>
                    <a:pt x="6862622" y="4624451"/>
                  </a:lnTo>
                  <a:lnTo>
                    <a:pt x="6865289" y="4624070"/>
                  </a:lnTo>
                  <a:lnTo>
                    <a:pt x="6867702" y="4624070"/>
                  </a:lnTo>
                  <a:lnTo>
                    <a:pt x="6870496" y="4624451"/>
                  </a:lnTo>
                  <a:lnTo>
                    <a:pt x="6872909" y="4624451"/>
                  </a:lnTo>
                  <a:lnTo>
                    <a:pt x="6875703" y="4624705"/>
                  </a:lnTo>
                  <a:lnTo>
                    <a:pt x="6878116" y="4624959"/>
                  </a:lnTo>
                  <a:lnTo>
                    <a:pt x="6880910" y="4625340"/>
                  </a:lnTo>
                  <a:lnTo>
                    <a:pt x="6883323" y="4625975"/>
                  </a:lnTo>
                  <a:lnTo>
                    <a:pt x="6883323" y="4594225"/>
                  </a:lnTo>
                </a:path>
                <a:path w="6883400" h="10017125">
                  <a:moveTo>
                    <a:pt x="6797598" y="4719193"/>
                  </a:moveTo>
                  <a:lnTo>
                    <a:pt x="6797598" y="4594225"/>
                  </a:lnTo>
                </a:path>
                <a:path w="6883400" h="10017125">
                  <a:moveTo>
                    <a:pt x="6883323" y="4844161"/>
                  </a:moveTo>
                  <a:lnTo>
                    <a:pt x="6883323" y="4810379"/>
                  </a:lnTo>
                  <a:lnTo>
                    <a:pt x="6880910" y="4811268"/>
                  </a:lnTo>
                  <a:lnTo>
                    <a:pt x="6878370" y="4811903"/>
                  </a:lnTo>
                  <a:lnTo>
                    <a:pt x="6875957" y="4812157"/>
                  </a:lnTo>
                  <a:lnTo>
                    <a:pt x="6873290" y="4812411"/>
                  </a:lnTo>
                  <a:lnTo>
                    <a:pt x="6870750" y="4812792"/>
                  </a:lnTo>
                  <a:lnTo>
                    <a:pt x="6868083" y="4813046"/>
                  </a:lnTo>
                  <a:lnTo>
                    <a:pt x="6865670" y="4813046"/>
                  </a:lnTo>
                  <a:lnTo>
                    <a:pt x="6862876" y="4813046"/>
                  </a:lnTo>
                  <a:lnTo>
                    <a:pt x="6860463" y="4813046"/>
                  </a:lnTo>
                  <a:lnTo>
                    <a:pt x="6857669" y="4812792"/>
                  </a:lnTo>
                  <a:lnTo>
                    <a:pt x="6855256" y="4812411"/>
                  </a:lnTo>
                  <a:lnTo>
                    <a:pt x="6852462" y="4812157"/>
                  </a:lnTo>
                  <a:lnTo>
                    <a:pt x="6850049" y="4811522"/>
                  </a:lnTo>
                  <a:lnTo>
                    <a:pt x="6847636" y="4810887"/>
                  </a:lnTo>
                  <a:lnTo>
                    <a:pt x="6845223" y="4810379"/>
                  </a:lnTo>
                  <a:lnTo>
                    <a:pt x="6842810" y="4809363"/>
                  </a:lnTo>
                  <a:lnTo>
                    <a:pt x="6830618" y="4802124"/>
                  </a:lnTo>
                  <a:lnTo>
                    <a:pt x="6828713" y="4800600"/>
                  </a:lnTo>
                  <a:lnTo>
                    <a:pt x="6827189" y="4798695"/>
                  </a:lnTo>
                  <a:lnTo>
                    <a:pt x="6825665" y="4796917"/>
                  </a:lnTo>
                  <a:lnTo>
                    <a:pt x="6824522" y="4795139"/>
                  </a:lnTo>
                  <a:lnTo>
                    <a:pt x="6823252" y="4792980"/>
                  </a:lnTo>
                  <a:lnTo>
                    <a:pt x="6822363" y="4790821"/>
                  </a:lnTo>
                  <a:lnTo>
                    <a:pt x="6821728" y="4788662"/>
                  </a:lnTo>
                  <a:lnTo>
                    <a:pt x="6820839" y="4786249"/>
                  </a:lnTo>
                  <a:lnTo>
                    <a:pt x="6820458" y="4783836"/>
                  </a:lnTo>
                  <a:lnTo>
                    <a:pt x="6820204" y="4781423"/>
                  </a:lnTo>
                  <a:lnTo>
                    <a:pt x="6820458" y="4778629"/>
                  </a:lnTo>
                  <a:lnTo>
                    <a:pt x="6821093" y="4775835"/>
                  </a:lnTo>
                  <a:lnTo>
                    <a:pt x="6821728" y="4773422"/>
                  </a:lnTo>
                  <a:lnTo>
                    <a:pt x="6822617" y="4771263"/>
                  </a:lnTo>
                  <a:lnTo>
                    <a:pt x="6823506" y="4768850"/>
                  </a:lnTo>
                  <a:lnTo>
                    <a:pt x="6824776" y="4767072"/>
                  </a:lnTo>
                  <a:lnTo>
                    <a:pt x="6826046" y="4764913"/>
                  </a:lnTo>
                  <a:lnTo>
                    <a:pt x="6827189" y="4763135"/>
                  </a:lnTo>
                  <a:lnTo>
                    <a:pt x="6829094" y="4761611"/>
                  </a:lnTo>
                  <a:lnTo>
                    <a:pt x="6830618" y="4760087"/>
                  </a:lnTo>
                  <a:lnTo>
                    <a:pt x="6832396" y="4758563"/>
                  </a:lnTo>
                  <a:lnTo>
                    <a:pt x="6834174" y="4757293"/>
                  </a:lnTo>
                  <a:lnTo>
                    <a:pt x="6836333" y="4756023"/>
                  </a:lnTo>
                  <a:lnTo>
                    <a:pt x="6838492" y="4754880"/>
                  </a:lnTo>
                  <a:lnTo>
                    <a:pt x="6840651" y="4753991"/>
                  </a:lnTo>
                  <a:lnTo>
                    <a:pt x="6842810" y="4752975"/>
                  </a:lnTo>
                  <a:lnTo>
                    <a:pt x="6845223" y="4752086"/>
                  </a:lnTo>
                  <a:lnTo>
                    <a:pt x="6847382" y="4751451"/>
                  </a:lnTo>
                  <a:lnTo>
                    <a:pt x="6849795" y="4750943"/>
                  </a:lnTo>
                  <a:lnTo>
                    <a:pt x="6852208" y="4750562"/>
                  </a:lnTo>
                  <a:lnTo>
                    <a:pt x="6855002" y="4749927"/>
                  </a:lnTo>
                  <a:lnTo>
                    <a:pt x="6857415" y="4749673"/>
                  </a:lnTo>
                  <a:lnTo>
                    <a:pt x="6860082" y="4749419"/>
                  </a:lnTo>
                  <a:lnTo>
                    <a:pt x="6862622" y="4749419"/>
                  </a:lnTo>
                  <a:lnTo>
                    <a:pt x="6865289" y="4749038"/>
                  </a:lnTo>
                  <a:lnTo>
                    <a:pt x="6867702" y="4749038"/>
                  </a:lnTo>
                  <a:lnTo>
                    <a:pt x="6870496" y="4749419"/>
                  </a:lnTo>
                  <a:lnTo>
                    <a:pt x="6872909" y="4749419"/>
                  </a:lnTo>
                  <a:lnTo>
                    <a:pt x="6875703" y="4749673"/>
                  </a:lnTo>
                  <a:lnTo>
                    <a:pt x="6878116" y="4749927"/>
                  </a:lnTo>
                  <a:lnTo>
                    <a:pt x="6880910" y="4750308"/>
                  </a:lnTo>
                  <a:lnTo>
                    <a:pt x="6883323" y="4750943"/>
                  </a:lnTo>
                  <a:lnTo>
                    <a:pt x="6883323" y="4719193"/>
                  </a:lnTo>
                </a:path>
                <a:path w="6883400" h="10017125">
                  <a:moveTo>
                    <a:pt x="6797598" y="4844161"/>
                  </a:moveTo>
                  <a:lnTo>
                    <a:pt x="6797598" y="4719193"/>
                  </a:lnTo>
                </a:path>
                <a:path w="6883400" h="10017125">
                  <a:moveTo>
                    <a:pt x="6883323" y="4969129"/>
                  </a:moveTo>
                  <a:lnTo>
                    <a:pt x="6883323" y="4935601"/>
                  </a:lnTo>
                  <a:lnTo>
                    <a:pt x="6880910" y="4936236"/>
                  </a:lnTo>
                  <a:lnTo>
                    <a:pt x="6878370" y="4936871"/>
                  </a:lnTo>
                  <a:lnTo>
                    <a:pt x="6875957" y="4937125"/>
                  </a:lnTo>
                  <a:lnTo>
                    <a:pt x="6873290" y="4937760"/>
                  </a:lnTo>
                  <a:lnTo>
                    <a:pt x="6870750" y="4938014"/>
                  </a:lnTo>
                  <a:lnTo>
                    <a:pt x="6857669" y="4938014"/>
                  </a:lnTo>
                  <a:lnTo>
                    <a:pt x="6855256" y="4937379"/>
                  </a:lnTo>
                  <a:lnTo>
                    <a:pt x="6852462" y="4937125"/>
                  </a:lnTo>
                  <a:lnTo>
                    <a:pt x="6850049" y="4936490"/>
                  </a:lnTo>
                  <a:lnTo>
                    <a:pt x="6847636" y="4935855"/>
                  </a:lnTo>
                  <a:lnTo>
                    <a:pt x="6845223" y="4935347"/>
                  </a:lnTo>
                  <a:lnTo>
                    <a:pt x="6842810" y="4934331"/>
                  </a:lnTo>
                  <a:lnTo>
                    <a:pt x="6840651" y="4933442"/>
                  </a:lnTo>
                  <a:lnTo>
                    <a:pt x="6838492" y="4932553"/>
                  </a:lnTo>
                  <a:lnTo>
                    <a:pt x="6836333" y="4931283"/>
                  </a:lnTo>
                  <a:lnTo>
                    <a:pt x="6834174" y="4930140"/>
                  </a:lnTo>
                  <a:lnTo>
                    <a:pt x="6832396" y="4928616"/>
                  </a:lnTo>
                  <a:lnTo>
                    <a:pt x="6830618" y="4927092"/>
                  </a:lnTo>
                  <a:lnTo>
                    <a:pt x="6828713" y="4925568"/>
                  </a:lnTo>
                  <a:lnTo>
                    <a:pt x="6827189" y="4923663"/>
                  </a:lnTo>
                  <a:lnTo>
                    <a:pt x="6825665" y="4922139"/>
                  </a:lnTo>
                  <a:lnTo>
                    <a:pt x="6824522" y="4920107"/>
                  </a:lnTo>
                  <a:lnTo>
                    <a:pt x="6823252" y="4918202"/>
                  </a:lnTo>
                  <a:lnTo>
                    <a:pt x="6822363" y="4915789"/>
                  </a:lnTo>
                  <a:lnTo>
                    <a:pt x="6821728" y="4913630"/>
                  </a:lnTo>
                  <a:lnTo>
                    <a:pt x="6820839" y="4911471"/>
                  </a:lnTo>
                  <a:lnTo>
                    <a:pt x="6820458" y="4908804"/>
                  </a:lnTo>
                  <a:lnTo>
                    <a:pt x="6820204" y="4906391"/>
                  </a:lnTo>
                  <a:lnTo>
                    <a:pt x="6820458" y="4903597"/>
                  </a:lnTo>
                  <a:lnTo>
                    <a:pt x="6821093" y="4901184"/>
                  </a:lnTo>
                  <a:lnTo>
                    <a:pt x="6821728" y="4898390"/>
                  </a:lnTo>
                  <a:lnTo>
                    <a:pt x="6822617" y="4896231"/>
                  </a:lnTo>
                  <a:lnTo>
                    <a:pt x="6823506" y="4894199"/>
                  </a:lnTo>
                  <a:lnTo>
                    <a:pt x="6824776" y="4892040"/>
                  </a:lnTo>
                  <a:lnTo>
                    <a:pt x="6826046" y="4890135"/>
                  </a:lnTo>
                  <a:lnTo>
                    <a:pt x="6827189" y="4888103"/>
                  </a:lnTo>
                  <a:lnTo>
                    <a:pt x="6829094" y="4886579"/>
                  </a:lnTo>
                  <a:lnTo>
                    <a:pt x="6830618" y="4885055"/>
                  </a:lnTo>
                  <a:lnTo>
                    <a:pt x="6832396" y="4883531"/>
                  </a:lnTo>
                  <a:lnTo>
                    <a:pt x="6834174" y="4882261"/>
                  </a:lnTo>
                  <a:lnTo>
                    <a:pt x="6836333" y="4880991"/>
                  </a:lnTo>
                  <a:lnTo>
                    <a:pt x="6838492" y="4879848"/>
                  </a:lnTo>
                  <a:lnTo>
                    <a:pt x="6840651" y="4878959"/>
                  </a:lnTo>
                  <a:lnTo>
                    <a:pt x="6842810" y="4877943"/>
                  </a:lnTo>
                  <a:lnTo>
                    <a:pt x="6845223" y="4877435"/>
                  </a:lnTo>
                  <a:lnTo>
                    <a:pt x="6847382" y="4876419"/>
                  </a:lnTo>
                  <a:lnTo>
                    <a:pt x="6849795" y="4875911"/>
                  </a:lnTo>
                  <a:lnTo>
                    <a:pt x="6852208" y="4875530"/>
                  </a:lnTo>
                  <a:lnTo>
                    <a:pt x="6855002" y="4874895"/>
                  </a:lnTo>
                  <a:lnTo>
                    <a:pt x="6857415" y="4874641"/>
                  </a:lnTo>
                  <a:lnTo>
                    <a:pt x="6860082" y="4874641"/>
                  </a:lnTo>
                  <a:lnTo>
                    <a:pt x="6862622" y="4874387"/>
                  </a:lnTo>
                  <a:lnTo>
                    <a:pt x="6865289" y="4874387"/>
                  </a:lnTo>
                  <a:lnTo>
                    <a:pt x="6867702" y="4874387"/>
                  </a:lnTo>
                  <a:lnTo>
                    <a:pt x="6870496" y="4874387"/>
                  </a:lnTo>
                  <a:lnTo>
                    <a:pt x="6872909" y="4874641"/>
                  </a:lnTo>
                  <a:lnTo>
                    <a:pt x="6875703" y="4874641"/>
                  </a:lnTo>
                  <a:lnTo>
                    <a:pt x="6878116" y="4874895"/>
                  </a:lnTo>
                  <a:lnTo>
                    <a:pt x="6880910" y="4875276"/>
                  </a:lnTo>
                  <a:lnTo>
                    <a:pt x="6883323" y="4875911"/>
                  </a:lnTo>
                  <a:lnTo>
                    <a:pt x="6883323" y="4844161"/>
                  </a:lnTo>
                </a:path>
                <a:path w="6883400" h="10017125">
                  <a:moveTo>
                    <a:pt x="6797598" y="4969129"/>
                  </a:moveTo>
                  <a:lnTo>
                    <a:pt x="6797598" y="4844161"/>
                  </a:lnTo>
                </a:path>
                <a:path w="6883400" h="10017125">
                  <a:moveTo>
                    <a:pt x="6883323" y="5094097"/>
                  </a:moveTo>
                  <a:lnTo>
                    <a:pt x="6883323" y="5060569"/>
                  </a:lnTo>
                  <a:lnTo>
                    <a:pt x="6880910" y="5061204"/>
                  </a:lnTo>
                  <a:lnTo>
                    <a:pt x="6878370" y="5061839"/>
                  </a:lnTo>
                  <a:lnTo>
                    <a:pt x="6875957" y="5062347"/>
                  </a:lnTo>
                  <a:lnTo>
                    <a:pt x="6873290" y="5062728"/>
                  </a:lnTo>
                  <a:lnTo>
                    <a:pt x="6870750" y="5062982"/>
                  </a:lnTo>
                  <a:lnTo>
                    <a:pt x="6868083" y="5062982"/>
                  </a:lnTo>
                  <a:lnTo>
                    <a:pt x="6865670" y="5063363"/>
                  </a:lnTo>
                  <a:lnTo>
                    <a:pt x="6862876" y="5063363"/>
                  </a:lnTo>
                  <a:lnTo>
                    <a:pt x="6860463" y="5062982"/>
                  </a:lnTo>
                  <a:lnTo>
                    <a:pt x="6857669" y="5062982"/>
                  </a:lnTo>
                  <a:lnTo>
                    <a:pt x="6855256" y="5062347"/>
                  </a:lnTo>
                  <a:lnTo>
                    <a:pt x="6852462" y="5062093"/>
                  </a:lnTo>
                  <a:lnTo>
                    <a:pt x="6850049" y="5061458"/>
                  </a:lnTo>
                  <a:lnTo>
                    <a:pt x="6847636" y="5060823"/>
                  </a:lnTo>
                  <a:lnTo>
                    <a:pt x="6845223" y="5060315"/>
                  </a:lnTo>
                  <a:lnTo>
                    <a:pt x="6842810" y="5059299"/>
                  </a:lnTo>
                  <a:lnTo>
                    <a:pt x="6840651" y="5058410"/>
                  </a:lnTo>
                  <a:lnTo>
                    <a:pt x="6838492" y="5057521"/>
                  </a:lnTo>
                  <a:lnTo>
                    <a:pt x="6836333" y="5056251"/>
                  </a:lnTo>
                  <a:lnTo>
                    <a:pt x="6834174" y="5055108"/>
                  </a:lnTo>
                  <a:lnTo>
                    <a:pt x="6832396" y="5053584"/>
                  </a:lnTo>
                  <a:lnTo>
                    <a:pt x="6830618" y="5052060"/>
                  </a:lnTo>
                  <a:lnTo>
                    <a:pt x="6828713" y="5050536"/>
                  </a:lnTo>
                  <a:lnTo>
                    <a:pt x="6827189" y="5049012"/>
                  </a:lnTo>
                  <a:lnTo>
                    <a:pt x="6825665" y="5047107"/>
                  </a:lnTo>
                  <a:lnTo>
                    <a:pt x="6824522" y="5045075"/>
                  </a:lnTo>
                  <a:lnTo>
                    <a:pt x="6823252" y="5043170"/>
                  </a:lnTo>
                  <a:lnTo>
                    <a:pt x="6822363" y="5041011"/>
                  </a:lnTo>
                  <a:lnTo>
                    <a:pt x="6821728" y="5038598"/>
                  </a:lnTo>
                  <a:lnTo>
                    <a:pt x="6820839" y="5036439"/>
                  </a:lnTo>
                  <a:lnTo>
                    <a:pt x="6820458" y="5033772"/>
                  </a:lnTo>
                  <a:lnTo>
                    <a:pt x="6820204" y="5031359"/>
                  </a:lnTo>
                  <a:lnTo>
                    <a:pt x="6820458" y="5028565"/>
                  </a:lnTo>
                  <a:lnTo>
                    <a:pt x="6821093" y="5026152"/>
                  </a:lnTo>
                  <a:lnTo>
                    <a:pt x="6821728" y="5023739"/>
                  </a:lnTo>
                  <a:lnTo>
                    <a:pt x="6822617" y="5021199"/>
                  </a:lnTo>
                  <a:lnTo>
                    <a:pt x="6823506" y="5019167"/>
                  </a:lnTo>
                  <a:lnTo>
                    <a:pt x="6824776" y="5017008"/>
                  </a:lnTo>
                  <a:lnTo>
                    <a:pt x="6826046" y="5015103"/>
                  </a:lnTo>
                  <a:lnTo>
                    <a:pt x="6827189" y="5013325"/>
                  </a:lnTo>
                  <a:lnTo>
                    <a:pt x="6829094" y="5011547"/>
                  </a:lnTo>
                  <a:lnTo>
                    <a:pt x="6830618" y="5010023"/>
                  </a:lnTo>
                  <a:lnTo>
                    <a:pt x="6832396" y="5008499"/>
                  </a:lnTo>
                  <a:lnTo>
                    <a:pt x="6834174" y="5007229"/>
                  </a:lnTo>
                  <a:lnTo>
                    <a:pt x="6836333" y="5005959"/>
                  </a:lnTo>
                  <a:lnTo>
                    <a:pt x="6838492" y="5004816"/>
                  </a:lnTo>
                  <a:lnTo>
                    <a:pt x="6840651" y="5003927"/>
                  </a:lnTo>
                  <a:lnTo>
                    <a:pt x="6842810" y="5002911"/>
                  </a:lnTo>
                  <a:lnTo>
                    <a:pt x="6845223" y="5002403"/>
                  </a:lnTo>
                  <a:lnTo>
                    <a:pt x="6847382" y="5001387"/>
                  </a:lnTo>
                  <a:lnTo>
                    <a:pt x="6849795" y="5000879"/>
                  </a:lnTo>
                  <a:lnTo>
                    <a:pt x="6852208" y="5000498"/>
                  </a:lnTo>
                  <a:lnTo>
                    <a:pt x="6855002" y="4999863"/>
                  </a:lnTo>
                  <a:lnTo>
                    <a:pt x="6857415" y="4999609"/>
                  </a:lnTo>
                  <a:lnTo>
                    <a:pt x="6860082" y="4999609"/>
                  </a:lnTo>
                  <a:lnTo>
                    <a:pt x="6862622" y="4999355"/>
                  </a:lnTo>
                  <a:lnTo>
                    <a:pt x="6865289" y="4999355"/>
                  </a:lnTo>
                  <a:lnTo>
                    <a:pt x="6867702" y="4999355"/>
                  </a:lnTo>
                  <a:lnTo>
                    <a:pt x="6870496" y="4999355"/>
                  </a:lnTo>
                  <a:lnTo>
                    <a:pt x="6872909" y="4999609"/>
                  </a:lnTo>
                  <a:lnTo>
                    <a:pt x="6875703" y="4999609"/>
                  </a:lnTo>
                  <a:lnTo>
                    <a:pt x="6878116" y="5000244"/>
                  </a:lnTo>
                  <a:lnTo>
                    <a:pt x="6880910" y="5000244"/>
                  </a:lnTo>
                  <a:lnTo>
                    <a:pt x="6883323" y="5000879"/>
                  </a:lnTo>
                  <a:lnTo>
                    <a:pt x="6883323" y="4969129"/>
                  </a:lnTo>
                </a:path>
                <a:path w="6883400" h="10017125">
                  <a:moveTo>
                    <a:pt x="6797598" y="5094097"/>
                  </a:moveTo>
                  <a:lnTo>
                    <a:pt x="6797598" y="4969129"/>
                  </a:lnTo>
                </a:path>
                <a:path w="6883400" h="10017125">
                  <a:moveTo>
                    <a:pt x="6883323" y="5219065"/>
                  </a:moveTo>
                  <a:lnTo>
                    <a:pt x="6883323" y="5185537"/>
                  </a:lnTo>
                  <a:lnTo>
                    <a:pt x="6880910" y="5186172"/>
                  </a:lnTo>
                  <a:lnTo>
                    <a:pt x="6878370" y="5186807"/>
                  </a:lnTo>
                  <a:lnTo>
                    <a:pt x="6875957" y="5187315"/>
                  </a:lnTo>
                  <a:lnTo>
                    <a:pt x="6873290" y="5187696"/>
                  </a:lnTo>
                  <a:lnTo>
                    <a:pt x="6870750" y="5187950"/>
                  </a:lnTo>
                  <a:lnTo>
                    <a:pt x="6868083" y="5187950"/>
                  </a:lnTo>
                  <a:lnTo>
                    <a:pt x="6865670" y="5188331"/>
                  </a:lnTo>
                  <a:lnTo>
                    <a:pt x="6862876" y="5188331"/>
                  </a:lnTo>
                  <a:lnTo>
                    <a:pt x="6860463" y="5187950"/>
                  </a:lnTo>
                  <a:lnTo>
                    <a:pt x="6857669" y="5187950"/>
                  </a:lnTo>
                  <a:lnTo>
                    <a:pt x="6855256" y="5187696"/>
                  </a:lnTo>
                  <a:lnTo>
                    <a:pt x="6852462" y="5187061"/>
                  </a:lnTo>
                  <a:lnTo>
                    <a:pt x="6850049" y="5186426"/>
                  </a:lnTo>
                  <a:lnTo>
                    <a:pt x="6847636" y="5185791"/>
                  </a:lnTo>
                  <a:lnTo>
                    <a:pt x="6845223" y="5185283"/>
                  </a:lnTo>
                  <a:lnTo>
                    <a:pt x="6842810" y="5184267"/>
                  </a:lnTo>
                  <a:lnTo>
                    <a:pt x="6840651" y="5183378"/>
                  </a:lnTo>
                  <a:lnTo>
                    <a:pt x="6838492" y="5182489"/>
                  </a:lnTo>
                  <a:lnTo>
                    <a:pt x="6836333" y="5181219"/>
                  </a:lnTo>
                  <a:lnTo>
                    <a:pt x="6834174" y="5180076"/>
                  </a:lnTo>
                  <a:lnTo>
                    <a:pt x="6832396" y="5178552"/>
                  </a:lnTo>
                  <a:lnTo>
                    <a:pt x="6830618" y="5177282"/>
                  </a:lnTo>
                  <a:lnTo>
                    <a:pt x="6828713" y="5175504"/>
                  </a:lnTo>
                  <a:lnTo>
                    <a:pt x="6827189" y="5173980"/>
                  </a:lnTo>
                  <a:lnTo>
                    <a:pt x="6825665" y="5172075"/>
                  </a:lnTo>
                  <a:lnTo>
                    <a:pt x="6824522" y="5170043"/>
                  </a:lnTo>
                  <a:lnTo>
                    <a:pt x="6823252" y="5168138"/>
                  </a:lnTo>
                  <a:lnTo>
                    <a:pt x="6822363" y="5165979"/>
                  </a:lnTo>
                  <a:lnTo>
                    <a:pt x="6821728" y="5163566"/>
                  </a:lnTo>
                  <a:lnTo>
                    <a:pt x="6820839" y="5161407"/>
                  </a:lnTo>
                  <a:lnTo>
                    <a:pt x="6820458" y="5158740"/>
                  </a:lnTo>
                  <a:lnTo>
                    <a:pt x="6820204" y="5156327"/>
                  </a:lnTo>
                  <a:lnTo>
                    <a:pt x="6820458" y="5153533"/>
                  </a:lnTo>
                  <a:lnTo>
                    <a:pt x="6821093" y="5151120"/>
                  </a:lnTo>
                  <a:lnTo>
                    <a:pt x="6821728" y="5148707"/>
                  </a:lnTo>
                  <a:lnTo>
                    <a:pt x="6822617" y="5146167"/>
                  </a:lnTo>
                  <a:lnTo>
                    <a:pt x="6823506" y="5144135"/>
                  </a:lnTo>
                  <a:lnTo>
                    <a:pt x="6824776" y="5141976"/>
                  </a:lnTo>
                  <a:lnTo>
                    <a:pt x="6826046" y="5140071"/>
                  </a:lnTo>
                  <a:lnTo>
                    <a:pt x="6827189" y="5138293"/>
                  </a:lnTo>
                  <a:lnTo>
                    <a:pt x="6829094" y="5136515"/>
                  </a:lnTo>
                  <a:lnTo>
                    <a:pt x="6830618" y="5134991"/>
                  </a:lnTo>
                  <a:lnTo>
                    <a:pt x="6832396" y="5133721"/>
                  </a:lnTo>
                  <a:lnTo>
                    <a:pt x="6834174" y="5132197"/>
                  </a:lnTo>
                  <a:lnTo>
                    <a:pt x="6836333" y="5130927"/>
                  </a:lnTo>
                  <a:lnTo>
                    <a:pt x="6838492" y="5129784"/>
                  </a:lnTo>
                  <a:lnTo>
                    <a:pt x="6840651" y="5128895"/>
                  </a:lnTo>
                  <a:lnTo>
                    <a:pt x="6842810" y="5127879"/>
                  </a:lnTo>
                  <a:lnTo>
                    <a:pt x="6845223" y="5127371"/>
                  </a:lnTo>
                  <a:lnTo>
                    <a:pt x="6847382" y="5126355"/>
                  </a:lnTo>
                  <a:lnTo>
                    <a:pt x="6849795" y="5125847"/>
                  </a:lnTo>
                  <a:lnTo>
                    <a:pt x="6852208" y="5125466"/>
                  </a:lnTo>
                  <a:lnTo>
                    <a:pt x="6855002" y="5124831"/>
                  </a:lnTo>
                  <a:lnTo>
                    <a:pt x="6857415" y="5124577"/>
                  </a:lnTo>
                  <a:lnTo>
                    <a:pt x="6860082" y="5124577"/>
                  </a:lnTo>
                  <a:lnTo>
                    <a:pt x="6862622" y="5124323"/>
                  </a:lnTo>
                  <a:lnTo>
                    <a:pt x="6865289" y="5124323"/>
                  </a:lnTo>
                  <a:lnTo>
                    <a:pt x="6867702" y="5124323"/>
                  </a:lnTo>
                  <a:lnTo>
                    <a:pt x="6870496" y="5124323"/>
                  </a:lnTo>
                  <a:lnTo>
                    <a:pt x="6872909" y="5124577"/>
                  </a:lnTo>
                  <a:lnTo>
                    <a:pt x="6875703" y="5124577"/>
                  </a:lnTo>
                  <a:lnTo>
                    <a:pt x="6878116" y="5125212"/>
                  </a:lnTo>
                  <a:lnTo>
                    <a:pt x="6880910" y="5125466"/>
                  </a:lnTo>
                  <a:lnTo>
                    <a:pt x="6883323" y="5125847"/>
                  </a:lnTo>
                  <a:lnTo>
                    <a:pt x="6883323" y="5094097"/>
                  </a:lnTo>
                </a:path>
                <a:path w="6883400" h="10017125">
                  <a:moveTo>
                    <a:pt x="6797598" y="5219065"/>
                  </a:moveTo>
                  <a:lnTo>
                    <a:pt x="6797598" y="5094097"/>
                  </a:lnTo>
                </a:path>
                <a:path w="6883400" h="10017125">
                  <a:moveTo>
                    <a:pt x="6883323" y="5344033"/>
                  </a:moveTo>
                  <a:lnTo>
                    <a:pt x="6883323" y="5310505"/>
                  </a:lnTo>
                  <a:lnTo>
                    <a:pt x="6880910" y="5311140"/>
                  </a:lnTo>
                  <a:lnTo>
                    <a:pt x="6878370" y="5311775"/>
                  </a:lnTo>
                  <a:lnTo>
                    <a:pt x="6875957" y="5312283"/>
                  </a:lnTo>
                  <a:lnTo>
                    <a:pt x="6873290" y="5312664"/>
                  </a:lnTo>
                  <a:lnTo>
                    <a:pt x="6870750" y="5312918"/>
                  </a:lnTo>
                  <a:lnTo>
                    <a:pt x="6868083" y="5312918"/>
                  </a:lnTo>
                  <a:lnTo>
                    <a:pt x="6865670" y="5313299"/>
                  </a:lnTo>
                  <a:lnTo>
                    <a:pt x="6862876" y="5313299"/>
                  </a:lnTo>
                  <a:lnTo>
                    <a:pt x="6860463" y="5312918"/>
                  </a:lnTo>
                  <a:lnTo>
                    <a:pt x="6857669" y="5312918"/>
                  </a:lnTo>
                  <a:lnTo>
                    <a:pt x="6855256" y="5312664"/>
                  </a:lnTo>
                  <a:lnTo>
                    <a:pt x="6852462" y="5312029"/>
                  </a:lnTo>
                  <a:lnTo>
                    <a:pt x="6850049" y="5311775"/>
                  </a:lnTo>
                  <a:lnTo>
                    <a:pt x="6847636" y="5310759"/>
                  </a:lnTo>
                  <a:lnTo>
                    <a:pt x="6845223" y="5310251"/>
                  </a:lnTo>
                  <a:lnTo>
                    <a:pt x="6842810" y="5309235"/>
                  </a:lnTo>
                  <a:lnTo>
                    <a:pt x="6840651" y="5308346"/>
                  </a:lnTo>
                  <a:lnTo>
                    <a:pt x="6838492" y="5307457"/>
                  </a:lnTo>
                  <a:lnTo>
                    <a:pt x="6836333" y="5306187"/>
                  </a:lnTo>
                  <a:lnTo>
                    <a:pt x="6834174" y="5305044"/>
                  </a:lnTo>
                  <a:lnTo>
                    <a:pt x="6832396" y="5303520"/>
                  </a:lnTo>
                  <a:lnTo>
                    <a:pt x="6830618" y="5302250"/>
                  </a:lnTo>
                  <a:lnTo>
                    <a:pt x="6828713" y="5300472"/>
                  </a:lnTo>
                  <a:lnTo>
                    <a:pt x="6827189" y="5298948"/>
                  </a:lnTo>
                  <a:lnTo>
                    <a:pt x="6825665" y="5297043"/>
                  </a:lnTo>
                  <a:lnTo>
                    <a:pt x="6824522" y="5295011"/>
                  </a:lnTo>
                  <a:lnTo>
                    <a:pt x="6823252" y="5293106"/>
                  </a:lnTo>
                  <a:lnTo>
                    <a:pt x="6822363" y="5290947"/>
                  </a:lnTo>
                  <a:lnTo>
                    <a:pt x="6821728" y="5288534"/>
                  </a:lnTo>
                  <a:lnTo>
                    <a:pt x="6820839" y="5286375"/>
                  </a:lnTo>
                  <a:lnTo>
                    <a:pt x="6820458" y="5283962"/>
                  </a:lnTo>
                  <a:lnTo>
                    <a:pt x="6820204" y="5281295"/>
                  </a:lnTo>
                  <a:lnTo>
                    <a:pt x="6820458" y="5278501"/>
                  </a:lnTo>
                  <a:lnTo>
                    <a:pt x="6821093" y="5276088"/>
                  </a:lnTo>
                  <a:lnTo>
                    <a:pt x="6821728" y="5273675"/>
                  </a:lnTo>
                  <a:lnTo>
                    <a:pt x="6822617" y="5271135"/>
                  </a:lnTo>
                  <a:lnTo>
                    <a:pt x="6823506" y="5269103"/>
                  </a:lnTo>
                  <a:lnTo>
                    <a:pt x="6824776" y="5266944"/>
                  </a:lnTo>
                  <a:lnTo>
                    <a:pt x="6826046" y="5265039"/>
                  </a:lnTo>
                  <a:lnTo>
                    <a:pt x="6827189" y="5263261"/>
                  </a:lnTo>
                  <a:lnTo>
                    <a:pt x="6829094" y="5261483"/>
                  </a:lnTo>
                  <a:lnTo>
                    <a:pt x="6830618" y="5259959"/>
                  </a:lnTo>
                  <a:lnTo>
                    <a:pt x="6832396" y="5258689"/>
                  </a:lnTo>
                  <a:lnTo>
                    <a:pt x="6834174" y="5257165"/>
                  </a:lnTo>
                  <a:lnTo>
                    <a:pt x="6836333" y="5255895"/>
                  </a:lnTo>
                  <a:lnTo>
                    <a:pt x="6838492" y="5255006"/>
                  </a:lnTo>
                  <a:lnTo>
                    <a:pt x="6840651" y="5253863"/>
                  </a:lnTo>
                  <a:lnTo>
                    <a:pt x="6842810" y="5252847"/>
                  </a:lnTo>
                  <a:lnTo>
                    <a:pt x="6845223" y="5252339"/>
                  </a:lnTo>
                  <a:lnTo>
                    <a:pt x="6847382" y="5251323"/>
                  </a:lnTo>
                  <a:lnTo>
                    <a:pt x="6849795" y="5251069"/>
                  </a:lnTo>
                  <a:lnTo>
                    <a:pt x="6852208" y="5250434"/>
                  </a:lnTo>
                  <a:lnTo>
                    <a:pt x="6855002" y="5249799"/>
                  </a:lnTo>
                  <a:lnTo>
                    <a:pt x="6857415" y="5249545"/>
                  </a:lnTo>
                  <a:lnTo>
                    <a:pt x="6860082" y="5249545"/>
                  </a:lnTo>
                  <a:lnTo>
                    <a:pt x="6862622" y="5249291"/>
                  </a:lnTo>
                  <a:lnTo>
                    <a:pt x="6865289" y="5249291"/>
                  </a:lnTo>
                  <a:lnTo>
                    <a:pt x="6867702" y="5249291"/>
                  </a:lnTo>
                  <a:lnTo>
                    <a:pt x="6870496" y="5249291"/>
                  </a:lnTo>
                  <a:lnTo>
                    <a:pt x="6872909" y="5249545"/>
                  </a:lnTo>
                  <a:lnTo>
                    <a:pt x="6875703" y="5249545"/>
                  </a:lnTo>
                  <a:lnTo>
                    <a:pt x="6878116" y="5250180"/>
                  </a:lnTo>
                  <a:lnTo>
                    <a:pt x="6880910" y="5250434"/>
                  </a:lnTo>
                  <a:lnTo>
                    <a:pt x="6883323" y="5250815"/>
                  </a:lnTo>
                  <a:lnTo>
                    <a:pt x="6883323" y="5219065"/>
                  </a:lnTo>
                </a:path>
                <a:path w="6883400" h="10017125">
                  <a:moveTo>
                    <a:pt x="6797598" y="5344033"/>
                  </a:moveTo>
                  <a:lnTo>
                    <a:pt x="6797598" y="5219065"/>
                  </a:lnTo>
                </a:path>
                <a:path w="6883400" h="10017125">
                  <a:moveTo>
                    <a:pt x="6883323" y="5469001"/>
                  </a:moveTo>
                  <a:lnTo>
                    <a:pt x="6883323" y="5435473"/>
                  </a:lnTo>
                  <a:lnTo>
                    <a:pt x="6880910" y="5436108"/>
                  </a:lnTo>
                  <a:lnTo>
                    <a:pt x="6878370" y="5436743"/>
                  </a:lnTo>
                  <a:lnTo>
                    <a:pt x="6875957" y="5437251"/>
                  </a:lnTo>
                  <a:lnTo>
                    <a:pt x="6873290" y="5437632"/>
                  </a:lnTo>
                  <a:lnTo>
                    <a:pt x="6870750" y="5437886"/>
                  </a:lnTo>
                  <a:lnTo>
                    <a:pt x="6868083" y="5438267"/>
                  </a:lnTo>
                  <a:lnTo>
                    <a:pt x="6865670" y="5438267"/>
                  </a:lnTo>
                  <a:lnTo>
                    <a:pt x="6862876" y="5438267"/>
                  </a:lnTo>
                  <a:lnTo>
                    <a:pt x="6860463" y="5438267"/>
                  </a:lnTo>
                  <a:lnTo>
                    <a:pt x="6857669" y="5437886"/>
                  </a:lnTo>
                  <a:lnTo>
                    <a:pt x="6855256" y="5437632"/>
                  </a:lnTo>
                  <a:lnTo>
                    <a:pt x="6852462" y="5437251"/>
                  </a:lnTo>
                  <a:lnTo>
                    <a:pt x="6850049" y="5436743"/>
                  </a:lnTo>
                  <a:lnTo>
                    <a:pt x="6847636" y="5435727"/>
                  </a:lnTo>
                  <a:lnTo>
                    <a:pt x="6845223" y="5435219"/>
                  </a:lnTo>
                  <a:lnTo>
                    <a:pt x="6842810" y="5434584"/>
                  </a:lnTo>
                  <a:lnTo>
                    <a:pt x="6840651" y="5433314"/>
                  </a:lnTo>
                  <a:lnTo>
                    <a:pt x="6838492" y="5432425"/>
                  </a:lnTo>
                  <a:lnTo>
                    <a:pt x="6836333" y="5431155"/>
                  </a:lnTo>
                  <a:lnTo>
                    <a:pt x="6834174" y="5430012"/>
                  </a:lnTo>
                  <a:lnTo>
                    <a:pt x="6832396" y="5428488"/>
                  </a:lnTo>
                  <a:lnTo>
                    <a:pt x="6824522" y="5419979"/>
                  </a:lnTo>
                  <a:lnTo>
                    <a:pt x="6823252" y="5418074"/>
                  </a:lnTo>
                  <a:lnTo>
                    <a:pt x="6822363" y="5415915"/>
                  </a:lnTo>
                  <a:lnTo>
                    <a:pt x="6821728" y="5413502"/>
                  </a:lnTo>
                  <a:lnTo>
                    <a:pt x="6820839" y="5411343"/>
                  </a:lnTo>
                  <a:lnTo>
                    <a:pt x="6820458" y="5408930"/>
                  </a:lnTo>
                  <a:lnTo>
                    <a:pt x="6820204" y="5406263"/>
                  </a:lnTo>
                  <a:lnTo>
                    <a:pt x="6820458" y="5403469"/>
                  </a:lnTo>
                  <a:lnTo>
                    <a:pt x="6821093" y="5401056"/>
                  </a:lnTo>
                  <a:lnTo>
                    <a:pt x="6821728" y="5398643"/>
                  </a:lnTo>
                  <a:lnTo>
                    <a:pt x="6822617" y="5396103"/>
                  </a:lnTo>
                  <a:lnTo>
                    <a:pt x="6823506" y="5394071"/>
                  </a:lnTo>
                  <a:lnTo>
                    <a:pt x="6824776" y="5391912"/>
                  </a:lnTo>
                  <a:lnTo>
                    <a:pt x="6826046" y="5390007"/>
                  </a:lnTo>
                  <a:lnTo>
                    <a:pt x="6827189" y="5388229"/>
                  </a:lnTo>
                  <a:lnTo>
                    <a:pt x="6829094" y="5386705"/>
                  </a:lnTo>
                  <a:lnTo>
                    <a:pt x="6830618" y="5384927"/>
                  </a:lnTo>
                  <a:lnTo>
                    <a:pt x="6832396" y="5383657"/>
                  </a:lnTo>
                  <a:lnTo>
                    <a:pt x="6834174" y="5382133"/>
                  </a:lnTo>
                  <a:lnTo>
                    <a:pt x="6836333" y="5380863"/>
                  </a:lnTo>
                  <a:lnTo>
                    <a:pt x="6838492" y="5379974"/>
                  </a:lnTo>
                  <a:lnTo>
                    <a:pt x="6840651" y="5379085"/>
                  </a:lnTo>
                  <a:lnTo>
                    <a:pt x="6842810" y="5377815"/>
                  </a:lnTo>
                  <a:lnTo>
                    <a:pt x="6845223" y="5377307"/>
                  </a:lnTo>
                  <a:lnTo>
                    <a:pt x="6847382" y="5376291"/>
                  </a:lnTo>
                  <a:lnTo>
                    <a:pt x="6849795" y="5376037"/>
                  </a:lnTo>
                  <a:lnTo>
                    <a:pt x="6852208" y="5375402"/>
                  </a:lnTo>
                  <a:lnTo>
                    <a:pt x="6855002" y="5375148"/>
                  </a:lnTo>
                  <a:lnTo>
                    <a:pt x="6857415" y="5374767"/>
                  </a:lnTo>
                  <a:lnTo>
                    <a:pt x="6860082" y="5374513"/>
                  </a:lnTo>
                  <a:lnTo>
                    <a:pt x="6862622" y="5374259"/>
                  </a:lnTo>
                  <a:lnTo>
                    <a:pt x="6865289" y="5374259"/>
                  </a:lnTo>
                  <a:lnTo>
                    <a:pt x="6867702" y="5374259"/>
                  </a:lnTo>
                  <a:lnTo>
                    <a:pt x="6870496" y="5374259"/>
                  </a:lnTo>
                  <a:lnTo>
                    <a:pt x="6872909" y="5374513"/>
                  </a:lnTo>
                  <a:lnTo>
                    <a:pt x="6875703" y="5374767"/>
                  </a:lnTo>
                  <a:lnTo>
                    <a:pt x="6878116" y="5375148"/>
                  </a:lnTo>
                  <a:lnTo>
                    <a:pt x="6880910" y="5375402"/>
                  </a:lnTo>
                  <a:lnTo>
                    <a:pt x="6883323" y="5375783"/>
                  </a:lnTo>
                  <a:lnTo>
                    <a:pt x="6883323" y="5344033"/>
                  </a:lnTo>
                </a:path>
                <a:path w="6883400" h="10017125">
                  <a:moveTo>
                    <a:pt x="6797598" y="5469001"/>
                  </a:moveTo>
                  <a:lnTo>
                    <a:pt x="6797598" y="5344033"/>
                  </a:lnTo>
                </a:path>
                <a:path w="6883400" h="10017125">
                  <a:moveTo>
                    <a:pt x="6883323" y="5594223"/>
                  </a:moveTo>
                  <a:lnTo>
                    <a:pt x="6883323" y="5560441"/>
                  </a:lnTo>
                  <a:lnTo>
                    <a:pt x="6880910" y="5561076"/>
                  </a:lnTo>
                  <a:lnTo>
                    <a:pt x="6878370" y="5561711"/>
                  </a:lnTo>
                  <a:lnTo>
                    <a:pt x="6875957" y="5562219"/>
                  </a:lnTo>
                  <a:lnTo>
                    <a:pt x="6873290" y="5562600"/>
                  </a:lnTo>
                  <a:lnTo>
                    <a:pt x="6870750" y="5562854"/>
                  </a:lnTo>
                  <a:lnTo>
                    <a:pt x="6868083" y="5563235"/>
                  </a:lnTo>
                  <a:lnTo>
                    <a:pt x="6865670" y="5563235"/>
                  </a:lnTo>
                  <a:lnTo>
                    <a:pt x="6862876" y="5563235"/>
                  </a:lnTo>
                  <a:lnTo>
                    <a:pt x="6860463" y="5563235"/>
                  </a:lnTo>
                  <a:lnTo>
                    <a:pt x="6857669" y="5562854"/>
                  </a:lnTo>
                  <a:lnTo>
                    <a:pt x="6845223" y="5560187"/>
                  </a:lnTo>
                  <a:lnTo>
                    <a:pt x="6842810" y="5559552"/>
                  </a:lnTo>
                  <a:lnTo>
                    <a:pt x="6840651" y="5558663"/>
                  </a:lnTo>
                  <a:lnTo>
                    <a:pt x="6838492" y="5557393"/>
                  </a:lnTo>
                  <a:lnTo>
                    <a:pt x="6836333" y="5556123"/>
                  </a:lnTo>
                  <a:lnTo>
                    <a:pt x="6834174" y="5554980"/>
                  </a:lnTo>
                  <a:lnTo>
                    <a:pt x="6832396" y="5553456"/>
                  </a:lnTo>
                  <a:lnTo>
                    <a:pt x="6830618" y="5552186"/>
                  </a:lnTo>
                  <a:lnTo>
                    <a:pt x="6821728" y="5538851"/>
                  </a:lnTo>
                  <a:lnTo>
                    <a:pt x="6820839" y="5536311"/>
                  </a:lnTo>
                  <a:lnTo>
                    <a:pt x="6820458" y="5533898"/>
                  </a:lnTo>
                  <a:lnTo>
                    <a:pt x="6820204" y="5531231"/>
                  </a:lnTo>
                  <a:lnTo>
                    <a:pt x="6820458" y="5528437"/>
                  </a:lnTo>
                  <a:lnTo>
                    <a:pt x="6821093" y="5526024"/>
                  </a:lnTo>
                  <a:lnTo>
                    <a:pt x="6821728" y="5523611"/>
                  </a:lnTo>
                  <a:lnTo>
                    <a:pt x="6822617" y="5521071"/>
                  </a:lnTo>
                  <a:lnTo>
                    <a:pt x="6823506" y="5519039"/>
                  </a:lnTo>
                  <a:lnTo>
                    <a:pt x="6824776" y="5516880"/>
                  </a:lnTo>
                  <a:lnTo>
                    <a:pt x="6826046" y="5514975"/>
                  </a:lnTo>
                  <a:lnTo>
                    <a:pt x="6827189" y="5513197"/>
                  </a:lnTo>
                  <a:lnTo>
                    <a:pt x="6829094" y="5511673"/>
                  </a:lnTo>
                  <a:lnTo>
                    <a:pt x="6830618" y="5509895"/>
                  </a:lnTo>
                  <a:lnTo>
                    <a:pt x="6832396" y="5508625"/>
                  </a:lnTo>
                  <a:lnTo>
                    <a:pt x="6834174" y="5507101"/>
                  </a:lnTo>
                  <a:lnTo>
                    <a:pt x="6836333" y="5505831"/>
                  </a:lnTo>
                  <a:lnTo>
                    <a:pt x="6838492" y="5504942"/>
                  </a:lnTo>
                  <a:lnTo>
                    <a:pt x="6840651" y="5504053"/>
                  </a:lnTo>
                  <a:lnTo>
                    <a:pt x="6842810" y="5503164"/>
                  </a:lnTo>
                  <a:lnTo>
                    <a:pt x="6845223" y="5502275"/>
                  </a:lnTo>
                  <a:lnTo>
                    <a:pt x="6847382" y="5501640"/>
                  </a:lnTo>
                  <a:lnTo>
                    <a:pt x="6849795" y="5501005"/>
                  </a:lnTo>
                  <a:lnTo>
                    <a:pt x="6852208" y="5500370"/>
                  </a:lnTo>
                  <a:lnTo>
                    <a:pt x="6855002" y="5500116"/>
                  </a:lnTo>
                  <a:lnTo>
                    <a:pt x="6857415" y="5499735"/>
                  </a:lnTo>
                  <a:lnTo>
                    <a:pt x="6860082" y="5499481"/>
                  </a:lnTo>
                  <a:lnTo>
                    <a:pt x="6862622" y="5499227"/>
                  </a:lnTo>
                  <a:lnTo>
                    <a:pt x="6865289" y="5499227"/>
                  </a:lnTo>
                  <a:lnTo>
                    <a:pt x="6867702" y="5499227"/>
                  </a:lnTo>
                  <a:lnTo>
                    <a:pt x="6870496" y="5499227"/>
                  </a:lnTo>
                  <a:lnTo>
                    <a:pt x="6872909" y="5499481"/>
                  </a:lnTo>
                  <a:lnTo>
                    <a:pt x="6875703" y="5499735"/>
                  </a:lnTo>
                  <a:lnTo>
                    <a:pt x="6878116" y="5500116"/>
                  </a:lnTo>
                  <a:lnTo>
                    <a:pt x="6880910" y="5500370"/>
                  </a:lnTo>
                  <a:lnTo>
                    <a:pt x="6883323" y="5500751"/>
                  </a:lnTo>
                  <a:lnTo>
                    <a:pt x="6883323" y="5469001"/>
                  </a:lnTo>
                </a:path>
                <a:path w="6883400" h="10017125">
                  <a:moveTo>
                    <a:pt x="6797598" y="5594223"/>
                  </a:moveTo>
                  <a:lnTo>
                    <a:pt x="6797598" y="5469001"/>
                  </a:lnTo>
                </a:path>
                <a:path w="6883400" h="10017125">
                  <a:moveTo>
                    <a:pt x="6883323" y="5719191"/>
                  </a:moveTo>
                  <a:lnTo>
                    <a:pt x="6883323" y="5685409"/>
                  </a:lnTo>
                  <a:lnTo>
                    <a:pt x="6880910" y="5686044"/>
                  </a:lnTo>
                  <a:lnTo>
                    <a:pt x="6878370" y="5686933"/>
                  </a:lnTo>
                  <a:lnTo>
                    <a:pt x="6875957" y="5687187"/>
                  </a:lnTo>
                  <a:lnTo>
                    <a:pt x="6873290" y="5687568"/>
                  </a:lnTo>
                  <a:lnTo>
                    <a:pt x="6870750" y="5687822"/>
                  </a:lnTo>
                  <a:lnTo>
                    <a:pt x="6868083" y="5688203"/>
                  </a:lnTo>
                  <a:lnTo>
                    <a:pt x="6865670" y="5688203"/>
                  </a:lnTo>
                  <a:lnTo>
                    <a:pt x="6862876" y="5688203"/>
                  </a:lnTo>
                  <a:lnTo>
                    <a:pt x="6860463" y="5688203"/>
                  </a:lnTo>
                  <a:lnTo>
                    <a:pt x="6857669" y="5687822"/>
                  </a:lnTo>
                  <a:lnTo>
                    <a:pt x="6855256" y="5687568"/>
                  </a:lnTo>
                  <a:lnTo>
                    <a:pt x="6838492" y="5682361"/>
                  </a:lnTo>
                  <a:lnTo>
                    <a:pt x="6836333" y="5681091"/>
                  </a:lnTo>
                  <a:lnTo>
                    <a:pt x="6834174" y="5679948"/>
                  </a:lnTo>
                  <a:lnTo>
                    <a:pt x="6832396" y="5678678"/>
                  </a:lnTo>
                  <a:lnTo>
                    <a:pt x="6830618" y="5677154"/>
                  </a:lnTo>
                  <a:lnTo>
                    <a:pt x="6828713" y="5675630"/>
                  </a:lnTo>
                  <a:lnTo>
                    <a:pt x="6821728" y="5663819"/>
                  </a:lnTo>
                  <a:lnTo>
                    <a:pt x="6820839" y="5661279"/>
                  </a:lnTo>
                  <a:lnTo>
                    <a:pt x="6820458" y="5658866"/>
                  </a:lnTo>
                  <a:lnTo>
                    <a:pt x="6820204" y="5656453"/>
                  </a:lnTo>
                  <a:lnTo>
                    <a:pt x="6824776" y="5642102"/>
                  </a:lnTo>
                  <a:lnTo>
                    <a:pt x="6826046" y="5639943"/>
                  </a:lnTo>
                  <a:lnTo>
                    <a:pt x="6827189" y="5638165"/>
                  </a:lnTo>
                  <a:lnTo>
                    <a:pt x="6829094" y="5636641"/>
                  </a:lnTo>
                  <a:lnTo>
                    <a:pt x="6830618" y="5635117"/>
                  </a:lnTo>
                  <a:lnTo>
                    <a:pt x="6832396" y="5633593"/>
                  </a:lnTo>
                  <a:lnTo>
                    <a:pt x="6834174" y="5632323"/>
                  </a:lnTo>
                  <a:lnTo>
                    <a:pt x="6836333" y="5631180"/>
                  </a:lnTo>
                  <a:lnTo>
                    <a:pt x="6838492" y="5629910"/>
                  </a:lnTo>
                  <a:lnTo>
                    <a:pt x="6840651" y="5629021"/>
                  </a:lnTo>
                  <a:lnTo>
                    <a:pt x="6842810" y="5628132"/>
                  </a:lnTo>
                  <a:lnTo>
                    <a:pt x="6845223" y="5627243"/>
                  </a:lnTo>
                  <a:lnTo>
                    <a:pt x="6847382" y="5626608"/>
                  </a:lnTo>
                  <a:lnTo>
                    <a:pt x="6849795" y="5625973"/>
                  </a:lnTo>
                  <a:lnTo>
                    <a:pt x="6852208" y="5625338"/>
                  </a:lnTo>
                  <a:lnTo>
                    <a:pt x="6855002" y="5625084"/>
                  </a:lnTo>
                  <a:lnTo>
                    <a:pt x="6857415" y="5624703"/>
                  </a:lnTo>
                  <a:lnTo>
                    <a:pt x="6860082" y="5624449"/>
                  </a:lnTo>
                  <a:lnTo>
                    <a:pt x="6862622" y="5624449"/>
                  </a:lnTo>
                  <a:lnTo>
                    <a:pt x="6865289" y="5624195"/>
                  </a:lnTo>
                  <a:lnTo>
                    <a:pt x="6867702" y="5624195"/>
                  </a:lnTo>
                  <a:lnTo>
                    <a:pt x="6870496" y="5624449"/>
                  </a:lnTo>
                  <a:lnTo>
                    <a:pt x="6872909" y="5624449"/>
                  </a:lnTo>
                  <a:lnTo>
                    <a:pt x="6875703" y="5624703"/>
                  </a:lnTo>
                  <a:lnTo>
                    <a:pt x="6878116" y="5625084"/>
                  </a:lnTo>
                  <a:lnTo>
                    <a:pt x="6880910" y="5625338"/>
                  </a:lnTo>
                  <a:lnTo>
                    <a:pt x="6883323" y="5625973"/>
                  </a:lnTo>
                  <a:lnTo>
                    <a:pt x="6883323" y="5594223"/>
                  </a:lnTo>
                </a:path>
                <a:path w="6883400" h="10017125">
                  <a:moveTo>
                    <a:pt x="6797598" y="5719191"/>
                  </a:moveTo>
                  <a:lnTo>
                    <a:pt x="6797598" y="5594223"/>
                  </a:lnTo>
                </a:path>
                <a:path w="6883400" h="10017125">
                  <a:moveTo>
                    <a:pt x="6883323" y="5844159"/>
                  </a:moveTo>
                  <a:lnTo>
                    <a:pt x="6883323" y="5810377"/>
                  </a:lnTo>
                  <a:lnTo>
                    <a:pt x="6880910" y="5811012"/>
                  </a:lnTo>
                  <a:lnTo>
                    <a:pt x="6878370" y="5811901"/>
                  </a:lnTo>
                  <a:lnTo>
                    <a:pt x="6875957" y="5812155"/>
                  </a:lnTo>
                  <a:lnTo>
                    <a:pt x="6873290" y="5812536"/>
                  </a:lnTo>
                  <a:lnTo>
                    <a:pt x="6870750" y="5812790"/>
                  </a:lnTo>
                  <a:lnTo>
                    <a:pt x="6868083" y="5813171"/>
                  </a:lnTo>
                  <a:lnTo>
                    <a:pt x="6865670" y="5813171"/>
                  </a:lnTo>
                  <a:lnTo>
                    <a:pt x="6862876" y="5813171"/>
                  </a:lnTo>
                  <a:lnTo>
                    <a:pt x="6860463" y="5813171"/>
                  </a:lnTo>
                  <a:lnTo>
                    <a:pt x="6857669" y="5812790"/>
                  </a:lnTo>
                  <a:lnTo>
                    <a:pt x="6855256" y="5812536"/>
                  </a:lnTo>
                  <a:lnTo>
                    <a:pt x="6838492" y="5807329"/>
                  </a:lnTo>
                  <a:lnTo>
                    <a:pt x="6836333" y="5806059"/>
                  </a:lnTo>
                  <a:lnTo>
                    <a:pt x="6834174" y="5804916"/>
                  </a:lnTo>
                  <a:lnTo>
                    <a:pt x="6832396" y="5803646"/>
                  </a:lnTo>
                  <a:lnTo>
                    <a:pt x="6830618" y="5802122"/>
                  </a:lnTo>
                  <a:lnTo>
                    <a:pt x="6828713" y="5800598"/>
                  </a:lnTo>
                  <a:lnTo>
                    <a:pt x="6821728" y="5788787"/>
                  </a:lnTo>
                  <a:lnTo>
                    <a:pt x="6820839" y="5786247"/>
                  </a:lnTo>
                  <a:lnTo>
                    <a:pt x="6820458" y="5783834"/>
                  </a:lnTo>
                  <a:lnTo>
                    <a:pt x="6820204" y="5781421"/>
                  </a:lnTo>
                  <a:lnTo>
                    <a:pt x="6820458" y="5778627"/>
                  </a:lnTo>
                  <a:lnTo>
                    <a:pt x="6821093" y="5775960"/>
                  </a:lnTo>
                  <a:lnTo>
                    <a:pt x="6821728" y="5773547"/>
                  </a:lnTo>
                  <a:lnTo>
                    <a:pt x="6822617" y="5771388"/>
                  </a:lnTo>
                  <a:lnTo>
                    <a:pt x="6823506" y="5768975"/>
                  </a:lnTo>
                  <a:lnTo>
                    <a:pt x="6824776" y="5767070"/>
                  </a:lnTo>
                  <a:lnTo>
                    <a:pt x="6826046" y="5764911"/>
                  </a:lnTo>
                  <a:lnTo>
                    <a:pt x="6827189" y="5763133"/>
                  </a:lnTo>
                  <a:lnTo>
                    <a:pt x="6829094" y="5761609"/>
                  </a:lnTo>
                  <a:lnTo>
                    <a:pt x="6830618" y="5760085"/>
                  </a:lnTo>
                  <a:lnTo>
                    <a:pt x="6832396" y="5758561"/>
                  </a:lnTo>
                  <a:lnTo>
                    <a:pt x="6834174" y="5757291"/>
                  </a:lnTo>
                  <a:lnTo>
                    <a:pt x="6836333" y="5756148"/>
                  </a:lnTo>
                  <a:lnTo>
                    <a:pt x="6838492" y="5754878"/>
                  </a:lnTo>
                  <a:lnTo>
                    <a:pt x="6840651" y="5753989"/>
                  </a:lnTo>
                  <a:lnTo>
                    <a:pt x="6842810" y="5753100"/>
                  </a:lnTo>
                  <a:lnTo>
                    <a:pt x="6845223" y="5752211"/>
                  </a:lnTo>
                  <a:lnTo>
                    <a:pt x="6847382" y="5751576"/>
                  </a:lnTo>
                  <a:lnTo>
                    <a:pt x="6849795" y="5750941"/>
                  </a:lnTo>
                  <a:lnTo>
                    <a:pt x="6852208" y="5750306"/>
                  </a:lnTo>
                  <a:lnTo>
                    <a:pt x="6855002" y="5750052"/>
                  </a:lnTo>
                  <a:lnTo>
                    <a:pt x="6857415" y="5749671"/>
                  </a:lnTo>
                  <a:lnTo>
                    <a:pt x="6860082" y="5749417"/>
                  </a:lnTo>
                  <a:lnTo>
                    <a:pt x="6862622" y="5749417"/>
                  </a:lnTo>
                  <a:lnTo>
                    <a:pt x="6865289" y="5749163"/>
                  </a:lnTo>
                  <a:lnTo>
                    <a:pt x="6867702" y="5749163"/>
                  </a:lnTo>
                  <a:lnTo>
                    <a:pt x="6870496" y="5749417"/>
                  </a:lnTo>
                  <a:lnTo>
                    <a:pt x="6872909" y="5749417"/>
                  </a:lnTo>
                  <a:lnTo>
                    <a:pt x="6875703" y="5749671"/>
                  </a:lnTo>
                  <a:lnTo>
                    <a:pt x="6878116" y="5750052"/>
                  </a:lnTo>
                  <a:lnTo>
                    <a:pt x="6880910" y="5750306"/>
                  </a:lnTo>
                  <a:lnTo>
                    <a:pt x="6883323" y="5750941"/>
                  </a:lnTo>
                  <a:lnTo>
                    <a:pt x="6883323" y="5719191"/>
                  </a:lnTo>
                </a:path>
                <a:path w="6883400" h="10017125">
                  <a:moveTo>
                    <a:pt x="6797598" y="5844159"/>
                  </a:moveTo>
                  <a:lnTo>
                    <a:pt x="6797598" y="5719191"/>
                  </a:lnTo>
                </a:path>
                <a:path w="6883400" h="10017125">
                  <a:moveTo>
                    <a:pt x="6883323" y="5969127"/>
                  </a:moveTo>
                  <a:lnTo>
                    <a:pt x="6883323" y="5935345"/>
                  </a:lnTo>
                  <a:lnTo>
                    <a:pt x="6880910" y="5936234"/>
                  </a:lnTo>
                  <a:lnTo>
                    <a:pt x="6878370" y="5936869"/>
                  </a:lnTo>
                  <a:lnTo>
                    <a:pt x="6875957" y="5937123"/>
                  </a:lnTo>
                  <a:lnTo>
                    <a:pt x="6873290" y="5937758"/>
                  </a:lnTo>
                  <a:lnTo>
                    <a:pt x="6870750" y="5937758"/>
                  </a:lnTo>
                  <a:lnTo>
                    <a:pt x="6868083" y="5938139"/>
                  </a:lnTo>
                  <a:lnTo>
                    <a:pt x="6865670" y="5938139"/>
                  </a:lnTo>
                  <a:lnTo>
                    <a:pt x="6862876" y="5938139"/>
                  </a:lnTo>
                  <a:lnTo>
                    <a:pt x="6860463" y="5938139"/>
                  </a:lnTo>
                  <a:lnTo>
                    <a:pt x="6857669" y="5937758"/>
                  </a:lnTo>
                  <a:lnTo>
                    <a:pt x="6855256" y="5937504"/>
                  </a:lnTo>
                  <a:lnTo>
                    <a:pt x="6830618" y="5927090"/>
                  </a:lnTo>
                  <a:lnTo>
                    <a:pt x="6828713" y="5925566"/>
                  </a:lnTo>
                  <a:lnTo>
                    <a:pt x="6821728" y="5913755"/>
                  </a:lnTo>
                  <a:lnTo>
                    <a:pt x="6820839" y="5911596"/>
                  </a:lnTo>
                  <a:lnTo>
                    <a:pt x="6820458" y="5908802"/>
                  </a:lnTo>
                  <a:lnTo>
                    <a:pt x="6820204" y="5906389"/>
                  </a:lnTo>
                  <a:lnTo>
                    <a:pt x="6820458" y="5903595"/>
                  </a:lnTo>
                  <a:lnTo>
                    <a:pt x="6821093" y="5900928"/>
                  </a:lnTo>
                  <a:lnTo>
                    <a:pt x="6821728" y="5898515"/>
                  </a:lnTo>
                  <a:lnTo>
                    <a:pt x="6822617" y="5896356"/>
                  </a:lnTo>
                  <a:lnTo>
                    <a:pt x="6823506" y="5894197"/>
                  </a:lnTo>
                  <a:lnTo>
                    <a:pt x="6824776" y="5892038"/>
                  </a:lnTo>
                  <a:lnTo>
                    <a:pt x="6826046" y="5890260"/>
                  </a:lnTo>
                  <a:lnTo>
                    <a:pt x="6827189" y="5888101"/>
                  </a:lnTo>
                  <a:lnTo>
                    <a:pt x="6829094" y="5886577"/>
                  </a:lnTo>
                  <a:lnTo>
                    <a:pt x="6830618" y="5885053"/>
                  </a:lnTo>
                  <a:lnTo>
                    <a:pt x="6832396" y="5883529"/>
                  </a:lnTo>
                  <a:lnTo>
                    <a:pt x="6834174" y="5882259"/>
                  </a:lnTo>
                  <a:lnTo>
                    <a:pt x="6836333" y="5881116"/>
                  </a:lnTo>
                  <a:lnTo>
                    <a:pt x="6838492" y="5879846"/>
                  </a:lnTo>
                  <a:lnTo>
                    <a:pt x="6840651" y="5878957"/>
                  </a:lnTo>
                  <a:lnTo>
                    <a:pt x="6842810" y="5878068"/>
                  </a:lnTo>
                  <a:lnTo>
                    <a:pt x="6845223" y="5877179"/>
                  </a:lnTo>
                  <a:lnTo>
                    <a:pt x="6847382" y="5876544"/>
                  </a:lnTo>
                  <a:lnTo>
                    <a:pt x="6849795" y="5875909"/>
                  </a:lnTo>
                  <a:lnTo>
                    <a:pt x="6852208" y="5875655"/>
                  </a:lnTo>
                  <a:lnTo>
                    <a:pt x="6855002" y="5875020"/>
                  </a:lnTo>
                  <a:lnTo>
                    <a:pt x="6857415" y="5874639"/>
                  </a:lnTo>
                  <a:lnTo>
                    <a:pt x="6860082" y="5874385"/>
                  </a:lnTo>
                  <a:lnTo>
                    <a:pt x="6862622" y="5874385"/>
                  </a:lnTo>
                  <a:lnTo>
                    <a:pt x="6865289" y="5874385"/>
                  </a:lnTo>
                  <a:lnTo>
                    <a:pt x="6867702" y="5874385"/>
                  </a:lnTo>
                  <a:lnTo>
                    <a:pt x="6870496" y="5874385"/>
                  </a:lnTo>
                  <a:lnTo>
                    <a:pt x="6872909" y="5874385"/>
                  </a:lnTo>
                  <a:lnTo>
                    <a:pt x="6875703" y="5874639"/>
                  </a:lnTo>
                  <a:lnTo>
                    <a:pt x="6878116" y="5875020"/>
                  </a:lnTo>
                  <a:lnTo>
                    <a:pt x="6880910" y="5875274"/>
                  </a:lnTo>
                  <a:lnTo>
                    <a:pt x="6883323" y="5875909"/>
                  </a:lnTo>
                  <a:lnTo>
                    <a:pt x="6883323" y="5844159"/>
                  </a:lnTo>
                </a:path>
                <a:path w="6883400" h="10017125">
                  <a:moveTo>
                    <a:pt x="6797598" y="5969127"/>
                  </a:moveTo>
                  <a:lnTo>
                    <a:pt x="6797598" y="5844159"/>
                  </a:lnTo>
                </a:path>
                <a:path w="6883400" h="10017125">
                  <a:moveTo>
                    <a:pt x="6883323" y="6094095"/>
                  </a:moveTo>
                  <a:lnTo>
                    <a:pt x="6883323" y="6060567"/>
                  </a:lnTo>
                  <a:lnTo>
                    <a:pt x="6880910" y="6061202"/>
                  </a:lnTo>
                  <a:lnTo>
                    <a:pt x="6878370" y="6061837"/>
                  </a:lnTo>
                  <a:lnTo>
                    <a:pt x="6875957" y="6062091"/>
                  </a:lnTo>
                  <a:lnTo>
                    <a:pt x="6873290" y="6062726"/>
                  </a:lnTo>
                  <a:lnTo>
                    <a:pt x="6870750" y="6063107"/>
                  </a:lnTo>
                  <a:lnTo>
                    <a:pt x="6868083" y="6063107"/>
                  </a:lnTo>
                  <a:lnTo>
                    <a:pt x="6865670" y="6063361"/>
                  </a:lnTo>
                  <a:lnTo>
                    <a:pt x="6862876" y="6063361"/>
                  </a:lnTo>
                  <a:lnTo>
                    <a:pt x="6860463" y="6063107"/>
                  </a:lnTo>
                  <a:lnTo>
                    <a:pt x="6857669" y="6063107"/>
                  </a:lnTo>
                  <a:lnTo>
                    <a:pt x="6855256" y="6062472"/>
                  </a:lnTo>
                  <a:lnTo>
                    <a:pt x="6832396" y="6053582"/>
                  </a:lnTo>
                  <a:lnTo>
                    <a:pt x="6830618" y="6052058"/>
                  </a:lnTo>
                  <a:lnTo>
                    <a:pt x="6828713" y="6050534"/>
                  </a:lnTo>
                  <a:lnTo>
                    <a:pt x="6827189" y="6048756"/>
                  </a:lnTo>
                  <a:lnTo>
                    <a:pt x="6825665" y="6047232"/>
                  </a:lnTo>
                  <a:lnTo>
                    <a:pt x="6824522" y="6045073"/>
                  </a:lnTo>
                  <a:lnTo>
                    <a:pt x="6823252" y="6043295"/>
                  </a:lnTo>
                  <a:lnTo>
                    <a:pt x="6822363" y="6040755"/>
                  </a:lnTo>
                  <a:lnTo>
                    <a:pt x="6821728" y="6038723"/>
                  </a:lnTo>
                  <a:lnTo>
                    <a:pt x="6820839" y="6036564"/>
                  </a:lnTo>
                  <a:lnTo>
                    <a:pt x="6820458" y="6033770"/>
                  </a:lnTo>
                  <a:lnTo>
                    <a:pt x="6820204" y="6031357"/>
                  </a:lnTo>
                  <a:lnTo>
                    <a:pt x="6820458" y="6028563"/>
                  </a:lnTo>
                  <a:lnTo>
                    <a:pt x="6821093" y="6026150"/>
                  </a:lnTo>
                  <a:lnTo>
                    <a:pt x="6826046" y="6015228"/>
                  </a:lnTo>
                  <a:lnTo>
                    <a:pt x="6827189" y="6013069"/>
                  </a:lnTo>
                  <a:lnTo>
                    <a:pt x="6829094" y="6011545"/>
                  </a:lnTo>
                  <a:lnTo>
                    <a:pt x="6830618" y="6010021"/>
                  </a:lnTo>
                  <a:lnTo>
                    <a:pt x="6832396" y="6008497"/>
                  </a:lnTo>
                  <a:lnTo>
                    <a:pt x="6834174" y="6007227"/>
                  </a:lnTo>
                  <a:lnTo>
                    <a:pt x="6836333" y="6006084"/>
                  </a:lnTo>
                  <a:lnTo>
                    <a:pt x="6838492" y="6004814"/>
                  </a:lnTo>
                  <a:lnTo>
                    <a:pt x="6840651" y="6003925"/>
                  </a:lnTo>
                  <a:lnTo>
                    <a:pt x="6842810" y="6003036"/>
                  </a:lnTo>
                  <a:lnTo>
                    <a:pt x="6845223" y="6002401"/>
                  </a:lnTo>
                  <a:lnTo>
                    <a:pt x="6847382" y="6001512"/>
                  </a:lnTo>
                  <a:lnTo>
                    <a:pt x="6849795" y="6000877"/>
                  </a:lnTo>
                  <a:lnTo>
                    <a:pt x="6852208" y="6000623"/>
                  </a:lnTo>
                  <a:lnTo>
                    <a:pt x="6855002" y="5999988"/>
                  </a:lnTo>
                  <a:lnTo>
                    <a:pt x="6857415" y="5999607"/>
                  </a:lnTo>
                  <a:lnTo>
                    <a:pt x="6860082" y="5999607"/>
                  </a:lnTo>
                  <a:lnTo>
                    <a:pt x="6862622" y="5999353"/>
                  </a:lnTo>
                  <a:lnTo>
                    <a:pt x="6865289" y="5999353"/>
                  </a:lnTo>
                  <a:lnTo>
                    <a:pt x="6867702" y="5999353"/>
                  </a:lnTo>
                  <a:lnTo>
                    <a:pt x="6870496" y="5999353"/>
                  </a:lnTo>
                  <a:lnTo>
                    <a:pt x="6872909" y="5999607"/>
                  </a:lnTo>
                  <a:lnTo>
                    <a:pt x="6875703" y="5999607"/>
                  </a:lnTo>
                  <a:lnTo>
                    <a:pt x="6878116" y="5999988"/>
                  </a:lnTo>
                  <a:lnTo>
                    <a:pt x="6880910" y="6000242"/>
                  </a:lnTo>
                  <a:lnTo>
                    <a:pt x="6883323" y="6000877"/>
                  </a:lnTo>
                  <a:lnTo>
                    <a:pt x="6883323" y="5969127"/>
                  </a:lnTo>
                </a:path>
                <a:path w="6883400" h="10017125">
                  <a:moveTo>
                    <a:pt x="6797598" y="6094095"/>
                  </a:moveTo>
                  <a:lnTo>
                    <a:pt x="6797598" y="5969127"/>
                  </a:lnTo>
                </a:path>
                <a:path w="6883400" h="10017125">
                  <a:moveTo>
                    <a:pt x="6883323" y="6219063"/>
                  </a:moveTo>
                  <a:lnTo>
                    <a:pt x="6883323" y="6185535"/>
                  </a:lnTo>
                  <a:lnTo>
                    <a:pt x="6880910" y="6186170"/>
                  </a:lnTo>
                  <a:lnTo>
                    <a:pt x="6878370" y="6186805"/>
                  </a:lnTo>
                  <a:lnTo>
                    <a:pt x="6875957" y="6187440"/>
                  </a:lnTo>
                  <a:lnTo>
                    <a:pt x="6873290" y="6187694"/>
                  </a:lnTo>
                  <a:lnTo>
                    <a:pt x="6870750" y="6188075"/>
                  </a:lnTo>
                  <a:lnTo>
                    <a:pt x="6868083" y="6188075"/>
                  </a:lnTo>
                  <a:lnTo>
                    <a:pt x="6865670" y="6188329"/>
                  </a:lnTo>
                  <a:lnTo>
                    <a:pt x="6862876" y="6188329"/>
                  </a:lnTo>
                  <a:lnTo>
                    <a:pt x="6860463" y="6188075"/>
                  </a:lnTo>
                  <a:lnTo>
                    <a:pt x="6857669" y="6188075"/>
                  </a:lnTo>
                  <a:lnTo>
                    <a:pt x="6855256" y="6187694"/>
                  </a:lnTo>
                  <a:lnTo>
                    <a:pt x="6852462" y="6187059"/>
                  </a:lnTo>
                  <a:lnTo>
                    <a:pt x="6850049" y="6186551"/>
                  </a:lnTo>
                  <a:lnTo>
                    <a:pt x="6847636" y="6185916"/>
                  </a:lnTo>
                  <a:lnTo>
                    <a:pt x="6832396" y="6178550"/>
                  </a:lnTo>
                  <a:lnTo>
                    <a:pt x="6830618" y="6177026"/>
                  </a:lnTo>
                  <a:lnTo>
                    <a:pt x="6828713" y="6175502"/>
                  </a:lnTo>
                  <a:lnTo>
                    <a:pt x="6827189" y="6173978"/>
                  </a:lnTo>
                  <a:lnTo>
                    <a:pt x="6825665" y="6172200"/>
                  </a:lnTo>
                  <a:lnTo>
                    <a:pt x="6824522" y="6170041"/>
                  </a:lnTo>
                  <a:lnTo>
                    <a:pt x="6823252" y="6168263"/>
                  </a:lnTo>
                  <a:lnTo>
                    <a:pt x="6822363" y="6166104"/>
                  </a:lnTo>
                  <a:lnTo>
                    <a:pt x="6821728" y="6163691"/>
                  </a:lnTo>
                  <a:lnTo>
                    <a:pt x="6820839" y="6161532"/>
                  </a:lnTo>
                  <a:lnTo>
                    <a:pt x="6820458" y="6158738"/>
                  </a:lnTo>
                  <a:lnTo>
                    <a:pt x="6820204" y="6156325"/>
                  </a:lnTo>
                  <a:lnTo>
                    <a:pt x="6820458" y="6153531"/>
                  </a:lnTo>
                  <a:lnTo>
                    <a:pt x="6821093" y="6151118"/>
                  </a:lnTo>
                  <a:lnTo>
                    <a:pt x="6821728" y="6148705"/>
                  </a:lnTo>
                  <a:lnTo>
                    <a:pt x="6822617" y="6146292"/>
                  </a:lnTo>
                  <a:lnTo>
                    <a:pt x="6823506" y="6144133"/>
                  </a:lnTo>
                  <a:lnTo>
                    <a:pt x="6824776" y="6141974"/>
                  </a:lnTo>
                  <a:lnTo>
                    <a:pt x="6826046" y="6140196"/>
                  </a:lnTo>
                  <a:lnTo>
                    <a:pt x="6827189" y="6138291"/>
                  </a:lnTo>
                  <a:lnTo>
                    <a:pt x="6829094" y="6136513"/>
                  </a:lnTo>
                  <a:lnTo>
                    <a:pt x="6830618" y="6134989"/>
                  </a:lnTo>
                  <a:lnTo>
                    <a:pt x="6832396" y="6133465"/>
                  </a:lnTo>
                  <a:lnTo>
                    <a:pt x="6834174" y="6132195"/>
                  </a:lnTo>
                  <a:lnTo>
                    <a:pt x="6836333" y="6131052"/>
                  </a:lnTo>
                  <a:lnTo>
                    <a:pt x="6838492" y="6129782"/>
                  </a:lnTo>
                  <a:lnTo>
                    <a:pt x="6840651" y="6128893"/>
                  </a:lnTo>
                  <a:lnTo>
                    <a:pt x="6842810" y="6128004"/>
                  </a:lnTo>
                  <a:lnTo>
                    <a:pt x="6845223" y="6127369"/>
                  </a:lnTo>
                  <a:lnTo>
                    <a:pt x="6847382" y="6126480"/>
                  </a:lnTo>
                  <a:lnTo>
                    <a:pt x="6849795" y="6125845"/>
                  </a:lnTo>
                  <a:lnTo>
                    <a:pt x="6852208" y="6125591"/>
                  </a:lnTo>
                  <a:lnTo>
                    <a:pt x="6855002" y="6124956"/>
                  </a:lnTo>
                  <a:lnTo>
                    <a:pt x="6857415" y="6124575"/>
                  </a:lnTo>
                  <a:lnTo>
                    <a:pt x="6860082" y="6124575"/>
                  </a:lnTo>
                  <a:lnTo>
                    <a:pt x="6862622" y="6124321"/>
                  </a:lnTo>
                  <a:lnTo>
                    <a:pt x="6865289" y="6124321"/>
                  </a:lnTo>
                  <a:lnTo>
                    <a:pt x="6867702" y="6124321"/>
                  </a:lnTo>
                  <a:lnTo>
                    <a:pt x="6870496" y="6124321"/>
                  </a:lnTo>
                  <a:lnTo>
                    <a:pt x="6872909" y="6124575"/>
                  </a:lnTo>
                  <a:lnTo>
                    <a:pt x="6875703" y="6124575"/>
                  </a:lnTo>
                  <a:lnTo>
                    <a:pt x="6878116" y="6125210"/>
                  </a:lnTo>
                  <a:lnTo>
                    <a:pt x="6880910" y="6125591"/>
                  </a:lnTo>
                  <a:lnTo>
                    <a:pt x="6883323" y="6125845"/>
                  </a:lnTo>
                  <a:lnTo>
                    <a:pt x="6883323" y="6094095"/>
                  </a:lnTo>
                </a:path>
                <a:path w="6883400" h="10017125">
                  <a:moveTo>
                    <a:pt x="6797598" y="6219063"/>
                  </a:moveTo>
                  <a:lnTo>
                    <a:pt x="6797598" y="6094095"/>
                  </a:lnTo>
                </a:path>
                <a:path w="6883400" h="10017125">
                  <a:moveTo>
                    <a:pt x="6883323" y="6344031"/>
                  </a:moveTo>
                  <a:lnTo>
                    <a:pt x="6883323" y="6310503"/>
                  </a:lnTo>
                  <a:lnTo>
                    <a:pt x="6880910" y="6311138"/>
                  </a:lnTo>
                  <a:lnTo>
                    <a:pt x="6878370" y="6311773"/>
                  </a:lnTo>
                  <a:lnTo>
                    <a:pt x="6875957" y="6312408"/>
                  </a:lnTo>
                  <a:lnTo>
                    <a:pt x="6873290" y="6312662"/>
                  </a:lnTo>
                  <a:lnTo>
                    <a:pt x="6870750" y="6313043"/>
                  </a:lnTo>
                  <a:lnTo>
                    <a:pt x="6868083" y="6313043"/>
                  </a:lnTo>
                  <a:lnTo>
                    <a:pt x="6865670" y="6313297"/>
                  </a:lnTo>
                  <a:lnTo>
                    <a:pt x="6862876" y="6313297"/>
                  </a:lnTo>
                  <a:lnTo>
                    <a:pt x="6860463" y="6313043"/>
                  </a:lnTo>
                  <a:lnTo>
                    <a:pt x="6857669" y="6313043"/>
                  </a:lnTo>
                  <a:lnTo>
                    <a:pt x="6855256" y="6312662"/>
                  </a:lnTo>
                  <a:lnTo>
                    <a:pt x="6852462" y="6312027"/>
                  </a:lnTo>
                  <a:lnTo>
                    <a:pt x="6850049" y="6311519"/>
                  </a:lnTo>
                  <a:lnTo>
                    <a:pt x="6847636" y="6310884"/>
                  </a:lnTo>
                  <a:lnTo>
                    <a:pt x="6832396" y="6303518"/>
                  </a:lnTo>
                  <a:lnTo>
                    <a:pt x="6830618" y="6302375"/>
                  </a:lnTo>
                  <a:lnTo>
                    <a:pt x="6828713" y="6300470"/>
                  </a:lnTo>
                  <a:lnTo>
                    <a:pt x="6827189" y="6298946"/>
                  </a:lnTo>
                  <a:lnTo>
                    <a:pt x="6825665" y="6297168"/>
                  </a:lnTo>
                  <a:lnTo>
                    <a:pt x="6824522" y="6295009"/>
                  </a:lnTo>
                  <a:lnTo>
                    <a:pt x="6823252" y="6293231"/>
                  </a:lnTo>
                  <a:lnTo>
                    <a:pt x="6822363" y="6291072"/>
                  </a:lnTo>
                  <a:lnTo>
                    <a:pt x="6821728" y="6288659"/>
                  </a:lnTo>
                  <a:lnTo>
                    <a:pt x="6820839" y="6286500"/>
                  </a:lnTo>
                  <a:lnTo>
                    <a:pt x="6820458" y="6283706"/>
                  </a:lnTo>
                  <a:lnTo>
                    <a:pt x="6820204" y="6281293"/>
                  </a:lnTo>
                  <a:lnTo>
                    <a:pt x="6820458" y="6278499"/>
                  </a:lnTo>
                  <a:lnTo>
                    <a:pt x="6821093" y="6276086"/>
                  </a:lnTo>
                  <a:lnTo>
                    <a:pt x="6821728" y="6273673"/>
                  </a:lnTo>
                  <a:lnTo>
                    <a:pt x="6822617" y="6271260"/>
                  </a:lnTo>
                  <a:lnTo>
                    <a:pt x="6823506" y="6269101"/>
                  </a:lnTo>
                  <a:lnTo>
                    <a:pt x="6824776" y="6266942"/>
                  </a:lnTo>
                  <a:lnTo>
                    <a:pt x="6826046" y="6265164"/>
                  </a:lnTo>
                  <a:lnTo>
                    <a:pt x="6827189" y="6263259"/>
                  </a:lnTo>
                  <a:lnTo>
                    <a:pt x="6829094" y="6261481"/>
                  </a:lnTo>
                  <a:lnTo>
                    <a:pt x="6830618" y="6259957"/>
                  </a:lnTo>
                  <a:lnTo>
                    <a:pt x="6832396" y="6258687"/>
                  </a:lnTo>
                  <a:lnTo>
                    <a:pt x="6834174" y="6257163"/>
                  </a:lnTo>
                  <a:lnTo>
                    <a:pt x="6836333" y="6256020"/>
                  </a:lnTo>
                  <a:lnTo>
                    <a:pt x="6838492" y="6254750"/>
                  </a:lnTo>
                  <a:lnTo>
                    <a:pt x="6840651" y="6253861"/>
                  </a:lnTo>
                  <a:lnTo>
                    <a:pt x="6842810" y="6252972"/>
                  </a:lnTo>
                  <a:lnTo>
                    <a:pt x="6845223" y="6252337"/>
                  </a:lnTo>
                  <a:lnTo>
                    <a:pt x="6847382" y="6251448"/>
                  </a:lnTo>
                  <a:lnTo>
                    <a:pt x="6849795" y="6250813"/>
                  </a:lnTo>
                  <a:lnTo>
                    <a:pt x="6852208" y="6250559"/>
                  </a:lnTo>
                  <a:lnTo>
                    <a:pt x="6855002" y="6249924"/>
                  </a:lnTo>
                  <a:lnTo>
                    <a:pt x="6857415" y="6249543"/>
                  </a:lnTo>
                  <a:lnTo>
                    <a:pt x="6860082" y="6249543"/>
                  </a:lnTo>
                  <a:lnTo>
                    <a:pt x="6862622" y="6249289"/>
                  </a:lnTo>
                  <a:lnTo>
                    <a:pt x="6865289" y="6249289"/>
                  </a:lnTo>
                  <a:lnTo>
                    <a:pt x="6867702" y="6249289"/>
                  </a:lnTo>
                  <a:lnTo>
                    <a:pt x="6870496" y="6249289"/>
                  </a:lnTo>
                  <a:lnTo>
                    <a:pt x="6872909" y="6249543"/>
                  </a:lnTo>
                  <a:lnTo>
                    <a:pt x="6875703" y="6249543"/>
                  </a:lnTo>
                  <a:lnTo>
                    <a:pt x="6878116" y="6250178"/>
                  </a:lnTo>
                  <a:lnTo>
                    <a:pt x="6880910" y="6250559"/>
                  </a:lnTo>
                  <a:lnTo>
                    <a:pt x="6883323" y="6250813"/>
                  </a:lnTo>
                  <a:lnTo>
                    <a:pt x="6883323" y="6219063"/>
                  </a:lnTo>
                </a:path>
                <a:path w="6883400" h="10017125">
                  <a:moveTo>
                    <a:pt x="6797598" y="6344031"/>
                  </a:moveTo>
                  <a:lnTo>
                    <a:pt x="6797598" y="6219063"/>
                  </a:lnTo>
                </a:path>
                <a:path w="6883400" h="10017125">
                  <a:moveTo>
                    <a:pt x="6883323" y="6468999"/>
                  </a:moveTo>
                  <a:lnTo>
                    <a:pt x="6883323" y="6435471"/>
                  </a:lnTo>
                  <a:lnTo>
                    <a:pt x="6880910" y="6436106"/>
                  </a:lnTo>
                  <a:lnTo>
                    <a:pt x="6878370" y="6436741"/>
                  </a:lnTo>
                  <a:lnTo>
                    <a:pt x="6875957" y="6437376"/>
                  </a:lnTo>
                  <a:lnTo>
                    <a:pt x="6873290" y="6437630"/>
                  </a:lnTo>
                  <a:lnTo>
                    <a:pt x="6870750" y="6438011"/>
                  </a:lnTo>
                  <a:lnTo>
                    <a:pt x="6868083" y="6438265"/>
                  </a:lnTo>
                  <a:lnTo>
                    <a:pt x="6865670" y="6438265"/>
                  </a:lnTo>
                  <a:lnTo>
                    <a:pt x="6862876" y="6438265"/>
                  </a:lnTo>
                  <a:lnTo>
                    <a:pt x="6860463" y="6438265"/>
                  </a:lnTo>
                  <a:lnTo>
                    <a:pt x="6857669" y="6438011"/>
                  </a:lnTo>
                  <a:lnTo>
                    <a:pt x="6855256" y="6437630"/>
                  </a:lnTo>
                  <a:lnTo>
                    <a:pt x="6852462" y="6436995"/>
                  </a:lnTo>
                  <a:lnTo>
                    <a:pt x="6850049" y="6436741"/>
                  </a:lnTo>
                  <a:lnTo>
                    <a:pt x="6847636" y="6435852"/>
                  </a:lnTo>
                  <a:lnTo>
                    <a:pt x="6845223" y="6435217"/>
                  </a:lnTo>
                  <a:lnTo>
                    <a:pt x="6842810" y="6434328"/>
                  </a:lnTo>
                  <a:lnTo>
                    <a:pt x="6832396" y="6428486"/>
                  </a:lnTo>
                  <a:lnTo>
                    <a:pt x="6830618" y="6427343"/>
                  </a:lnTo>
                  <a:lnTo>
                    <a:pt x="6828713" y="6425438"/>
                  </a:lnTo>
                  <a:lnTo>
                    <a:pt x="6827189" y="6423914"/>
                  </a:lnTo>
                  <a:lnTo>
                    <a:pt x="6825665" y="6422136"/>
                  </a:lnTo>
                  <a:lnTo>
                    <a:pt x="6824522" y="6419977"/>
                  </a:lnTo>
                  <a:lnTo>
                    <a:pt x="6823252" y="6418199"/>
                  </a:lnTo>
                  <a:lnTo>
                    <a:pt x="6822363" y="6416040"/>
                  </a:lnTo>
                  <a:lnTo>
                    <a:pt x="6821728" y="6413627"/>
                  </a:lnTo>
                  <a:lnTo>
                    <a:pt x="6820839" y="6411468"/>
                  </a:lnTo>
                  <a:lnTo>
                    <a:pt x="6820458" y="6409055"/>
                  </a:lnTo>
                  <a:lnTo>
                    <a:pt x="6820204" y="6406261"/>
                  </a:lnTo>
                  <a:lnTo>
                    <a:pt x="6820458" y="6403467"/>
                  </a:lnTo>
                  <a:lnTo>
                    <a:pt x="6821093" y="6401054"/>
                  </a:lnTo>
                  <a:lnTo>
                    <a:pt x="6821728" y="6398641"/>
                  </a:lnTo>
                  <a:lnTo>
                    <a:pt x="6822617" y="6396228"/>
                  </a:lnTo>
                  <a:lnTo>
                    <a:pt x="6823506" y="6394069"/>
                  </a:lnTo>
                  <a:lnTo>
                    <a:pt x="6824776" y="6391910"/>
                  </a:lnTo>
                  <a:lnTo>
                    <a:pt x="6826046" y="6390132"/>
                  </a:lnTo>
                  <a:lnTo>
                    <a:pt x="6827189" y="6388227"/>
                  </a:lnTo>
                  <a:lnTo>
                    <a:pt x="6829094" y="6386703"/>
                  </a:lnTo>
                  <a:lnTo>
                    <a:pt x="6830618" y="6384925"/>
                  </a:lnTo>
                  <a:lnTo>
                    <a:pt x="6832396" y="6383655"/>
                  </a:lnTo>
                  <a:lnTo>
                    <a:pt x="6834174" y="6382131"/>
                  </a:lnTo>
                  <a:lnTo>
                    <a:pt x="6836333" y="6380988"/>
                  </a:lnTo>
                  <a:lnTo>
                    <a:pt x="6838492" y="6380099"/>
                  </a:lnTo>
                  <a:lnTo>
                    <a:pt x="6840651" y="6378829"/>
                  </a:lnTo>
                  <a:lnTo>
                    <a:pt x="6842810" y="6377940"/>
                  </a:lnTo>
                  <a:lnTo>
                    <a:pt x="6845223" y="6377305"/>
                  </a:lnTo>
                  <a:lnTo>
                    <a:pt x="6847382" y="6376416"/>
                  </a:lnTo>
                  <a:lnTo>
                    <a:pt x="6849795" y="6376035"/>
                  </a:lnTo>
                  <a:lnTo>
                    <a:pt x="6852208" y="6375527"/>
                  </a:lnTo>
                  <a:lnTo>
                    <a:pt x="6855002" y="6374892"/>
                  </a:lnTo>
                  <a:lnTo>
                    <a:pt x="6857415" y="6374892"/>
                  </a:lnTo>
                  <a:lnTo>
                    <a:pt x="6860082" y="6374511"/>
                  </a:lnTo>
                  <a:lnTo>
                    <a:pt x="6862622" y="6374257"/>
                  </a:lnTo>
                  <a:lnTo>
                    <a:pt x="6865289" y="6374257"/>
                  </a:lnTo>
                  <a:lnTo>
                    <a:pt x="6867702" y="6374257"/>
                  </a:lnTo>
                  <a:lnTo>
                    <a:pt x="6870496" y="6374257"/>
                  </a:lnTo>
                  <a:lnTo>
                    <a:pt x="6872909" y="6374511"/>
                  </a:lnTo>
                  <a:lnTo>
                    <a:pt x="6875703" y="6374892"/>
                  </a:lnTo>
                  <a:lnTo>
                    <a:pt x="6878116" y="6375146"/>
                  </a:lnTo>
                  <a:lnTo>
                    <a:pt x="6880910" y="6375527"/>
                  </a:lnTo>
                  <a:lnTo>
                    <a:pt x="6883323" y="6375781"/>
                  </a:lnTo>
                  <a:lnTo>
                    <a:pt x="6883323" y="6344031"/>
                  </a:lnTo>
                </a:path>
                <a:path w="6883400" h="10017125">
                  <a:moveTo>
                    <a:pt x="6797598" y="6468999"/>
                  </a:moveTo>
                  <a:lnTo>
                    <a:pt x="6797598" y="6344031"/>
                  </a:lnTo>
                </a:path>
                <a:path w="6883400" h="10017125">
                  <a:moveTo>
                    <a:pt x="6883323" y="6594348"/>
                  </a:moveTo>
                  <a:lnTo>
                    <a:pt x="6883323" y="6560438"/>
                  </a:lnTo>
                  <a:lnTo>
                    <a:pt x="6880910" y="6561074"/>
                  </a:lnTo>
                  <a:lnTo>
                    <a:pt x="6878370" y="6561709"/>
                  </a:lnTo>
                  <a:lnTo>
                    <a:pt x="6875957" y="6562344"/>
                  </a:lnTo>
                  <a:lnTo>
                    <a:pt x="6873290" y="6562598"/>
                  </a:lnTo>
                  <a:lnTo>
                    <a:pt x="6870750" y="6562979"/>
                  </a:lnTo>
                  <a:lnTo>
                    <a:pt x="6868083" y="6563233"/>
                  </a:lnTo>
                  <a:lnTo>
                    <a:pt x="6865670" y="6563233"/>
                  </a:lnTo>
                  <a:lnTo>
                    <a:pt x="6862876" y="6563233"/>
                  </a:lnTo>
                  <a:lnTo>
                    <a:pt x="6860463" y="6563233"/>
                  </a:lnTo>
                  <a:lnTo>
                    <a:pt x="6857669" y="6562979"/>
                  </a:lnTo>
                  <a:lnTo>
                    <a:pt x="6855256" y="6562598"/>
                  </a:lnTo>
                  <a:lnTo>
                    <a:pt x="6852462" y="6562344"/>
                  </a:lnTo>
                  <a:lnTo>
                    <a:pt x="6850049" y="6561709"/>
                  </a:lnTo>
                  <a:lnTo>
                    <a:pt x="6847636" y="6561074"/>
                  </a:lnTo>
                  <a:lnTo>
                    <a:pt x="6845223" y="6560184"/>
                  </a:lnTo>
                  <a:lnTo>
                    <a:pt x="6842810" y="6559550"/>
                  </a:lnTo>
                  <a:lnTo>
                    <a:pt x="6840651" y="6558661"/>
                  </a:lnTo>
                  <a:lnTo>
                    <a:pt x="6838492" y="6557391"/>
                  </a:lnTo>
                  <a:lnTo>
                    <a:pt x="6836333" y="6556248"/>
                  </a:lnTo>
                  <a:lnTo>
                    <a:pt x="6834174" y="6554978"/>
                  </a:lnTo>
                  <a:lnTo>
                    <a:pt x="6832396" y="6553454"/>
                  </a:lnTo>
                  <a:lnTo>
                    <a:pt x="6830618" y="6552311"/>
                  </a:lnTo>
                  <a:lnTo>
                    <a:pt x="6828713" y="6550786"/>
                  </a:lnTo>
                  <a:lnTo>
                    <a:pt x="6827189" y="6548882"/>
                  </a:lnTo>
                  <a:lnTo>
                    <a:pt x="6825665" y="6547104"/>
                  </a:lnTo>
                  <a:lnTo>
                    <a:pt x="6824522" y="6545199"/>
                  </a:lnTo>
                  <a:lnTo>
                    <a:pt x="6823252" y="6543167"/>
                  </a:lnTo>
                  <a:lnTo>
                    <a:pt x="6822363" y="6541008"/>
                  </a:lnTo>
                  <a:lnTo>
                    <a:pt x="6821728" y="6538849"/>
                  </a:lnTo>
                  <a:lnTo>
                    <a:pt x="6820839" y="6536436"/>
                  </a:lnTo>
                  <a:lnTo>
                    <a:pt x="6820458" y="6534023"/>
                  </a:lnTo>
                  <a:lnTo>
                    <a:pt x="6820204" y="6531229"/>
                  </a:lnTo>
                  <a:lnTo>
                    <a:pt x="6820458" y="6528434"/>
                  </a:lnTo>
                  <a:lnTo>
                    <a:pt x="6821093" y="6526022"/>
                  </a:lnTo>
                  <a:lnTo>
                    <a:pt x="6826046" y="6515100"/>
                  </a:lnTo>
                  <a:lnTo>
                    <a:pt x="6827189" y="6513195"/>
                  </a:lnTo>
                  <a:lnTo>
                    <a:pt x="6829094" y="6511671"/>
                  </a:lnTo>
                  <a:lnTo>
                    <a:pt x="6830618" y="6509893"/>
                  </a:lnTo>
                  <a:lnTo>
                    <a:pt x="6832396" y="6508623"/>
                  </a:lnTo>
                  <a:lnTo>
                    <a:pt x="6834174" y="6507099"/>
                  </a:lnTo>
                  <a:lnTo>
                    <a:pt x="6836333" y="6505956"/>
                  </a:lnTo>
                  <a:lnTo>
                    <a:pt x="6838492" y="6505067"/>
                  </a:lnTo>
                  <a:lnTo>
                    <a:pt x="6840651" y="6504051"/>
                  </a:lnTo>
                  <a:lnTo>
                    <a:pt x="6857415" y="6499860"/>
                  </a:lnTo>
                  <a:lnTo>
                    <a:pt x="6860082" y="6499479"/>
                  </a:lnTo>
                  <a:lnTo>
                    <a:pt x="6862622" y="6499225"/>
                  </a:lnTo>
                  <a:lnTo>
                    <a:pt x="6865289" y="6499225"/>
                  </a:lnTo>
                  <a:lnTo>
                    <a:pt x="6867702" y="6499225"/>
                  </a:lnTo>
                  <a:lnTo>
                    <a:pt x="6870496" y="6499225"/>
                  </a:lnTo>
                  <a:lnTo>
                    <a:pt x="6872909" y="6499479"/>
                  </a:lnTo>
                  <a:lnTo>
                    <a:pt x="6875703" y="6499860"/>
                  </a:lnTo>
                  <a:lnTo>
                    <a:pt x="6878116" y="6500114"/>
                  </a:lnTo>
                  <a:lnTo>
                    <a:pt x="6880910" y="6500495"/>
                  </a:lnTo>
                  <a:lnTo>
                    <a:pt x="6883323" y="6500749"/>
                  </a:lnTo>
                  <a:lnTo>
                    <a:pt x="6883323" y="6468999"/>
                  </a:lnTo>
                </a:path>
                <a:path w="6883400" h="10017125">
                  <a:moveTo>
                    <a:pt x="6797598" y="6594348"/>
                  </a:moveTo>
                  <a:lnTo>
                    <a:pt x="6797598" y="6468999"/>
                  </a:lnTo>
                </a:path>
                <a:path w="6883400" h="10017125">
                  <a:moveTo>
                    <a:pt x="6883323" y="6722363"/>
                  </a:moveTo>
                  <a:lnTo>
                    <a:pt x="6883323" y="6687566"/>
                  </a:lnTo>
                  <a:lnTo>
                    <a:pt x="6880910" y="6688455"/>
                  </a:lnTo>
                  <a:lnTo>
                    <a:pt x="6878370" y="6689090"/>
                  </a:lnTo>
                  <a:lnTo>
                    <a:pt x="6875957" y="6689471"/>
                  </a:lnTo>
                  <a:lnTo>
                    <a:pt x="6873290" y="6689979"/>
                  </a:lnTo>
                  <a:lnTo>
                    <a:pt x="6870750" y="6690359"/>
                  </a:lnTo>
                  <a:lnTo>
                    <a:pt x="6868083" y="6690359"/>
                  </a:lnTo>
                  <a:lnTo>
                    <a:pt x="6865670" y="6690613"/>
                  </a:lnTo>
                  <a:lnTo>
                    <a:pt x="6862876" y="6690613"/>
                  </a:lnTo>
                  <a:lnTo>
                    <a:pt x="6860463" y="6690359"/>
                  </a:lnTo>
                  <a:lnTo>
                    <a:pt x="6857669" y="6690359"/>
                  </a:lnTo>
                  <a:lnTo>
                    <a:pt x="6855256" y="6689725"/>
                  </a:lnTo>
                  <a:lnTo>
                    <a:pt x="6852462" y="6689471"/>
                  </a:lnTo>
                  <a:lnTo>
                    <a:pt x="6850049" y="6688836"/>
                  </a:lnTo>
                  <a:lnTo>
                    <a:pt x="6847636" y="6688201"/>
                  </a:lnTo>
                  <a:lnTo>
                    <a:pt x="6845223" y="6687566"/>
                  </a:lnTo>
                  <a:lnTo>
                    <a:pt x="6842810" y="6686677"/>
                  </a:lnTo>
                  <a:lnTo>
                    <a:pt x="6840651" y="6685788"/>
                  </a:lnTo>
                  <a:lnTo>
                    <a:pt x="6838492" y="6684518"/>
                  </a:lnTo>
                  <a:lnTo>
                    <a:pt x="6836333" y="6683375"/>
                  </a:lnTo>
                  <a:lnTo>
                    <a:pt x="6834174" y="6682105"/>
                  </a:lnTo>
                  <a:lnTo>
                    <a:pt x="6832396" y="6680581"/>
                  </a:lnTo>
                  <a:lnTo>
                    <a:pt x="6830618" y="6679311"/>
                  </a:lnTo>
                  <a:lnTo>
                    <a:pt x="6821728" y="6665341"/>
                  </a:lnTo>
                  <a:lnTo>
                    <a:pt x="6820839" y="6663182"/>
                  </a:lnTo>
                  <a:lnTo>
                    <a:pt x="6820458" y="6660515"/>
                  </a:lnTo>
                  <a:lnTo>
                    <a:pt x="6820204" y="6657721"/>
                  </a:lnTo>
                  <a:lnTo>
                    <a:pt x="6820458" y="6654927"/>
                  </a:lnTo>
                  <a:lnTo>
                    <a:pt x="6821093" y="6652513"/>
                  </a:lnTo>
                  <a:lnTo>
                    <a:pt x="6821728" y="6649847"/>
                  </a:lnTo>
                  <a:lnTo>
                    <a:pt x="6822617" y="6647688"/>
                  </a:lnTo>
                  <a:lnTo>
                    <a:pt x="6823506" y="6645275"/>
                  </a:lnTo>
                  <a:lnTo>
                    <a:pt x="6824776" y="6643116"/>
                  </a:lnTo>
                  <a:lnTo>
                    <a:pt x="6826046" y="6641211"/>
                  </a:lnTo>
                  <a:lnTo>
                    <a:pt x="6827189" y="6639433"/>
                  </a:lnTo>
                  <a:lnTo>
                    <a:pt x="6829094" y="6637655"/>
                  </a:lnTo>
                  <a:lnTo>
                    <a:pt x="6838492" y="6630924"/>
                  </a:lnTo>
                  <a:lnTo>
                    <a:pt x="6840651" y="6630034"/>
                  </a:lnTo>
                  <a:lnTo>
                    <a:pt x="6842810" y="6628765"/>
                  </a:lnTo>
                  <a:lnTo>
                    <a:pt x="6845223" y="6628130"/>
                  </a:lnTo>
                  <a:lnTo>
                    <a:pt x="6847382" y="6627241"/>
                  </a:lnTo>
                  <a:lnTo>
                    <a:pt x="6849795" y="6626606"/>
                  </a:lnTo>
                  <a:lnTo>
                    <a:pt x="6852208" y="6626352"/>
                  </a:lnTo>
                  <a:lnTo>
                    <a:pt x="6855002" y="6625717"/>
                  </a:lnTo>
                  <a:lnTo>
                    <a:pt x="6857415" y="6625463"/>
                  </a:lnTo>
                  <a:lnTo>
                    <a:pt x="6860082" y="6625463"/>
                  </a:lnTo>
                  <a:lnTo>
                    <a:pt x="6862622" y="6625082"/>
                  </a:lnTo>
                  <a:lnTo>
                    <a:pt x="6865289" y="6625082"/>
                  </a:lnTo>
                  <a:lnTo>
                    <a:pt x="6867702" y="6625082"/>
                  </a:lnTo>
                  <a:lnTo>
                    <a:pt x="6870496" y="6625082"/>
                  </a:lnTo>
                  <a:lnTo>
                    <a:pt x="6872909" y="6625463"/>
                  </a:lnTo>
                  <a:lnTo>
                    <a:pt x="6875703" y="6625463"/>
                  </a:lnTo>
                  <a:lnTo>
                    <a:pt x="6878116" y="6625971"/>
                  </a:lnTo>
                  <a:lnTo>
                    <a:pt x="6880910" y="6625971"/>
                  </a:lnTo>
                  <a:lnTo>
                    <a:pt x="6883323" y="6626606"/>
                  </a:lnTo>
                  <a:lnTo>
                    <a:pt x="6883323" y="6594348"/>
                  </a:lnTo>
                </a:path>
                <a:path w="6883400" h="10017125">
                  <a:moveTo>
                    <a:pt x="6797598" y="6722363"/>
                  </a:moveTo>
                  <a:lnTo>
                    <a:pt x="6797598" y="6594348"/>
                  </a:lnTo>
                </a:path>
                <a:path w="6883400" h="10017125">
                  <a:moveTo>
                    <a:pt x="6883323" y="6850380"/>
                  </a:moveTo>
                  <a:lnTo>
                    <a:pt x="6883323" y="6815963"/>
                  </a:lnTo>
                  <a:lnTo>
                    <a:pt x="6880910" y="6816471"/>
                  </a:lnTo>
                  <a:lnTo>
                    <a:pt x="6878370" y="6817106"/>
                  </a:lnTo>
                  <a:lnTo>
                    <a:pt x="6875957" y="6817741"/>
                  </a:lnTo>
                  <a:lnTo>
                    <a:pt x="6873290" y="6817995"/>
                  </a:lnTo>
                  <a:lnTo>
                    <a:pt x="6870750" y="6818376"/>
                  </a:lnTo>
                  <a:lnTo>
                    <a:pt x="6868083" y="6818376"/>
                  </a:lnTo>
                  <a:lnTo>
                    <a:pt x="6865670" y="6818630"/>
                  </a:lnTo>
                  <a:lnTo>
                    <a:pt x="6862876" y="6818630"/>
                  </a:lnTo>
                  <a:lnTo>
                    <a:pt x="6860463" y="6818376"/>
                  </a:lnTo>
                  <a:lnTo>
                    <a:pt x="6857669" y="6818376"/>
                  </a:lnTo>
                  <a:lnTo>
                    <a:pt x="6855256" y="6817995"/>
                  </a:lnTo>
                  <a:lnTo>
                    <a:pt x="6852462" y="6817486"/>
                  </a:lnTo>
                  <a:lnTo>
                    <a:pt x="6850049" y="6816852"/>
                  </a:lnTo>
                  <a:lnTo>
                    <a:pt x="6847636" y="6816217"/>
                  </a:lnTo>
                  <a:lnTo>
                    <a:pt x="6845223" y="6815582"/>
                  </a:lnTo>
                  <a:lnTo>
                    <a:pt x="6842810" y="6814693"/>
                  </a:lnTo>
                  <a:lnTo>
                    <a:pt x="6840651" y="6813804"/>
                  </a:lnTo>
                  <a:lnTo>
                    <a:pt x="6838492" y="6812534"/>
                  </a:lnTo>
                  <a:lnTo>
                    <a:pt x="6836333" y="6811391"/>
                  </a:lnTo>
                  <a:lnTo>
                    <a:pt x="6834174" y="6810121"/>
                  </a:lnTo>
                  <a:lnTo>
                    <a:pt x="6832396" y="6808597"/>
                  </a:lnTo>
                  <a:lnTo>
                    <a:pt x="6830618" y="6807327"/>
                  </a:lnTo>
                  <a:lnTo>
                    <a:pt x="6828713" y="6805549"/>
                  </a:lnTo>
                  <a:lnTo>
                    <a:pt x="6827189" y="6804025"/>
                  </a:lnTo>
                  <a:lnTo>
                    <a:pt x="6825665" y="6802247"/>
                  </a:lnTo>
                  <a:lnTo>
                    <a:pt x="6824522" y="6800088"/>
                  </a:lnTo>
                  <a:lnTo>
                    <a:pt x="6823252" y="6797929"/>
                  </a:lnTo>
                  <a:lnTo>
                    <a:pt x="6822363" y="6795770"/>
                  </a:lnTo>
                  <a:lnTo>
                    <a:pt x="6821728" y="6793357"/>
                  </a:lnTo>
                  <a:lnTo>
                    <a:pt x="6820839" y="6791198"/>
                  </a:lnTo>
                  <a:lnTo>
                    <a:pt x="6820458" y="6788531"/>
                  </a:lnTo>
                  <a:lnTo>
                    <a:pt x="6820204" y="6785991"/>
                  </a:lnTo>
                  <a:lnTo>
                    <a:pt x="6820458" y="6782943"/>
                  </a:lnTo>
                  <a:lnTo>
                    <a:pt x="6821093" y="6780530"/>
                  </a:lnTo>
                  <a:lnTo>
                    <a:pt x="6821728" y="6778117"/>
                  </a:lnTo>
                  <a:lnTo>
                    <a:pt x="6822617" y="6775704"/>
                  </a:lnTo>
                  <a:lnTo>
                    <a:pt x="6823506" y="6773291"/>
                  </a:lnTo>
                  <a:lnTo>
                    <a:pt x="6824776" y="6771132"/>
                  </a:lnTo>
                  <a:lnTo>
                    <a:pt x="6826046" y="6769227"/>
                  </a:lnTo>
                  <a:lnTo>
                    <a:pt x="6827189" y="6767449"/>
                  </a:lnTo>
                  <a:lnTo>
                    <a:pt x="6829094" y="6765671"/>
                  </a:lnTo>
                  <a:lnTo>
                    <a:pt x="6840651" y="6758051"/>
                  </a:lnTo>
                  <a:lnTo>
                    <a:pt x="6842810" y="6756781"/>
                  </a:lnTo>
                  <a:lnTo>
                    <a:pt x="6845223" y="6756146"/>
                  </a:lnTo>
                  <a:lnTo>
                    <a:pt x="6847382" y="6755257"/>
                  </a:lnTo>
                  <a:lnTo>
                    <a:pt x="6849795" y="6754622"/>
                  </a:lnTo>
                  <a:lnTo>
                    <a:pt x="6852208" y="6754368"/>
                  </a:lnTo>
                  <a:lnTo>
                    <a:pt x="6855002" y="6753733"/>
                  </a:lnTo>
                  <a:lnTo>
                    <a:pt x="6857415" y="6753479"/>
                  </a:lnTo>
                  <a:lnTo>
                    <a:pt x="6860082" y="6753479"/>
                  </a:lnTo>
                  <a:lnTo>
                    <a:pt x="6862622" y="6753098"/>
                  </a:lnTo>
                  <a:lnTo>
                    <a:pt x="6865289" y="6753098"/>
                  </a:lnTo>
                  <a:lnTo>
                    <a:pt x="6867702" y="6753098"/>
                  </a:lnTo>
                  <a:lnTo>
                    <a:pt x="6870496" y="6753098"/>
                  </a:lnTo>
                  <a:lnTo>
                    <a:pt x="6872909" y="6753479"/>
                  </a:lnTo>
                  <a:lnTo>
                    <a:pt x="6875703" y="6753479"/>
                  </a:lnTo>
                  <a:lnTo>
                    <a:pt x="6878116" y="6753986"/>
                  </a:lnTo>
                  <a:lnTo>
                    <a:pt x="6880910" y="6754368"/>
                  </a:lnTo>
                  <a:lnTo>
                    <a:pt x="6883323" y="6754622"/>
                  </a:lnTo>
                  <a:lnTo>
                    <a:pt x="6883323" y="6722363"/>
                  </a:lnTo>
                </a:path>
                <a:path w="6883400" h="10017125">
                  <a:moveTo>
                    <a:pt x="6797598" y="6850380"/>
                  </a:moveTo>
                  <a:lnTo>
                    <a:pt x="6797598" y="6722363"/>
                  </a:lnTo>
                </a:path>
                <a:path w="6883400" h="10017125">
                  <a:moveTo>
                    <a:pt x="6883323" y="6978396"/>
                  </a:moveTo>
                  <a:lnTo>
                    <a:pt x="6883323" y="6943979"/>
                  </a:lnTo>
                  <a:lnTo>
                    <a:pt x="6880910" y="6944486"/>
                  </a:lnTo>
                  <a:lnTo>
                    <a:pt x="6878370" y="6945122"/>
                  </a:lnTo>
                  <a:lnTo>
                    <a:pt x="6875957" y="6945757"/>
                  </a:lnTo>
                  <a:lnTo>
                    <a:pt x="6873290" y="6946011"/>
                  </a:lnTo>
                  <a:lnTo>
                    <a:pt x="6870750" y="6946392"/>
                  </a:lnTo>
                  <a:lnTo>
                    <a:pt x="6868083" y="6946646"/>
                  </a:lnTo>
                  <a:lnTo>
                    <a:pt x="6865670" y="6946646"/>
                  </a:lnTo>
                  <a:lnTo>
                    <a:pt x="6862876" y="6946646"/>
                  </a:lnTo>
                  <a:lnTo>
                    <a:pt x="6860463" y="6946646"/>
                  </a:lnTo>
                  <a:lnTo>
                    <a:pt x="6857669" y="6946392"/>
                  </a:lnTo>
                  <a:lnTo>
                    <a:pt x="6855256" y="6946011"/>
                  </a:lnTo>
                  <a:lnTo>
                    <a:pt x="6852462" y="6945503"/>
                  </a:lnTo>
                  <a:lnTo>
                    <a:pt x="6850049" y="6944868"/>
                  </a:lnTo>
                  <a:lnTo>
                    <a:pt x="6847636" y="6944233"/>
                  </a:lnTo>
                  <a:lnTo>
                    <a:pt x="6845223" y="6943598"/>
                  </a:lnTo>
                  <a:lnTo>
                    <a:pt x="6842810" y="6942709"/>
                  </a:lnTo>
                  <a:lnTo>
                    <a:pt x="6840651" y="6941820"/>
                  </a:lnTo>
                  <a:lnTo>
                    <a:pt x="6838492" y="6940931"/>
                  </a:lnTo>
                  <a:lnTo>
                    <a:pt x="6836333" y="6939407"/>
                  </a:lnTo>
                  <a:lnTo>
                    <a:pt x="6834174" y="6938136"/>
                  </a:lnTo>
                  <a:lnTo>
                    <a:pt x="6832396" y="6936867"/>
                  </a:lnTo>
                  <a:lnTo>
                    <a:pt x="6824522" y="6928104"/>
                  </a:lnTo>
                  <a:lnTo>
                    <a:pt x="6823252" y="6925945"/>
                  </a:lnTo>
                  <a:lnTo>
                    <a:pt x="6822363" y="6923786"/>
                  </a:lnTo>
                  <a:lnTo>
                    <a:pt x="6821728" y="6921373"/>
                  </a:lnTo>
                  <a:lnTo>
                    <a:pt x="6820839" y="6919213"/>
                  </a:lnTo>
                  <a:lnTo>
                    <a:pt x="6820458" y="6916547"/>
                  </a:lnTo>
                  <a:lnTo>
                    <a:pt x="6820204" y="6914007"/>
                  </a:lnTo>
                  <a:lnTo>
                    <a:pt x="6820458" y="6911340"/>
                  </a:lnTo>
                  <a:lnTo>
                    <a:pt x="6821093" y="6908546"/>
                  </a:lnTo>
                  <a:lnTo>
                    <a:pt x="6821728" y="6906133"/>
                  </a:lnTo>
                  <a:lnTo>
                    <a:pt x="6822617" y="6903720"/>
                  </a:lnTo>
                  <a:lnTo>
                    <a:pt x="6823506" y="6901307"/>
                  </a:lnTo>
                  <a:lnTo>
                    <a:pt x="6824776" y="6899402"/>
                  </a:lnTo>
                  <a:lnTo>
                    <a:pt x="6826046" y="6897243"/>
                  </a:lnTo>
                  <a:lnTo>
                    <a:pt x="6827189" y="6895465"/>
                  </a:lnTo>
                  <a:lnTo>
                    <a:pt x="6829094" y="6893686"/>
                  </a:lnTo>
                  <a:lnTo>
                    <a:pt x="6830618" y="6892163"/>
                  </a:lnTo>
                  <a:lnTo>
                    <a:pt x="6832396" y="6890638"/>
                  </a:lnTo>
                  <a:lnTo>
                    <a:pt x="6834174" y="6889369"/>
                  </a:lnTo>
                  <a:lnTo>
                    <a:pt x="6836333" y="6888099"/>
                  </a:lnTo>
                  <a:lnTo>
                    <a:pt x="6838492" y="6886956"/>
                  </a:lnTo>
                  <a:lnTo>
                    <a:pt x="6840651" y="6886067"/>
                  </a:lnTo>
                  <a:lnTo>
                    <a:pt x="6842810" y="6885051"/>
                  </a:lnTo>
                  <a:lnTo>
                    <a:pt x="6845223" y="6884161"/>
                  </a:lnTo>
                  <a:lnTo>
                    <a:pt x="6847382" y="6883527"/>
                  </a:lnTo>
                  <a:lnTo>
                    <a:pt x="6849795" y="6883019"/>
                  </a:lnTo>
                  <a:lnTo>
                    <a:pt x="6852208" y="6882384"/>
                  </a:lnTo>
                  <a:lnTo>
                    <a:pt x="6855002" y="6881749"/>
                  </a:lnTo>
                  <a:lnTo>
                    <a:pt x="6857415" y="6881495"/>
                  </a:lnTo>
                  <a:lnTo>
                    <a:pt x="6860082" y="6881495"/>
                  </a:lnTo>
                  <a:lnTo>
                    <a:pt x="6862622" y="6881113"/>
                  </a:lnTo>
                  <a:lnTo>
                    <a:pt x="6865289" y="6881113"/>
                  </a:lnTo>
                  <a:lnTo>
                    <a:pt x="6867702" y="6881113"/>
                  </a:lnTo>
                  <a:lnTo>
                    <a:pt x="6870496" y="6881113"/>
                  </a:lnTo>
                  <a:lnTo>
                    <a:pt x="6872909" y="6881495"/>
                  </a:lnTo>
                  <a:lnTo>
                    <a:pt x="6875703" y="6881495"/>
                  </a:lnTo>
                  <a:lnTo>
                    <a:pt x="6878116" y="6882003"/>
                  </a:lnTo>
                  <a:lnTo>
                    <a:pt x="6880910" y="6882384"/>
                  </a:lnTo>
                  <a:lnTo>
                    <a:pt x="6883323" y="6882638"/>
                  </a:lnTo>
                  <a:lnTo>
                    <a:pt x="6883323" y="6850380"/>
                  </a:lnTo>
                </a:path>
                <a:path w="6883400" h="10017125">
                  <a:moveTo>
                    <a:pt x="6797598" y="6978396"/>
                  </a:moveTo>
                  <a:lnTo>
                    <a:pt x="6797598" y="6850380"/>
                  </a:lnTo>
                </a:path>
                <a:path w="6883400" h="10017125">
                  <a:moveTo>
                    <a:pt x="6883323" y="7106411"/>
                  </a:moveTo>
                  <a:lnTo>
                    <a:pt x="6883323" y="7071995"/>
                  </a:lnTo>
                  <a:lnTo>
                    <a:pt x="6880910" y="7072503"/>
                  </a:lnTo>
                  <a:lnTo>
                    <a:pt x="6878370" y="7073138"/>
                  </a:lnTo>
                  <a:lnTo>
                    <a:pt x="6875957" y="7073773"/>
                  </a:lnTo>
                  <a:lnTo>
                    <a:pt x="6873290" y="7074027"/>
                  </a:lnTo>
                  <a:lnTo>
                    <a:pt x="6870750" y="7074408"/>
                  </a:lnTo>
                  <a:lnTo>
                    <a:pt x="6868083" y="7074661"/>
                  </a:lnTo>
                  <a:lnTo>
                    <a:pt x="6865670" y="7074661"/>
                  </a:lnTo>
                  <a:lnTo>
                    <a:pt x="6862876" y="7074661"/>
                  </a:lnTo>
                  <a:lnTo>
                    <a:pt x="6860463" y="7074661"/>
                  </a:lnTo>
                  <a:lnTo>
                    <a:pt x="6857669" y="7074408"/>
                  </a:lnTo>
                  <a:lnTo>
                    <a:pt x="6855256" y="7074027"/>
                  </a:lnTo>
                  <a:lnTo>
                    <a:pt x="6852462" y="7073773"/>
                  </a:lnTo>
                  <a:lnTo>
                    <a:pt x="6850049" y="7073138"/>
                  </a:lnTo>
                  <a:lnTo>
                    <a:pt x="6847636" y="7072249"/>
                  </a:lnTo>
                  <a:lnTo>
                    <a:pt x="6845223" y="7071613"/>
                  </a:lnTo>
                  <a:lnTo>
                    <a:pt x="6830618" y="7063359"/>
                  </a:lnTo>
                  <a:lnTo>
                    <a:pt x="6828713" y="7061834"/>
                  </a:lnTo>
                  <a:lnTo>
                    <a:pt x="6827189" y="7060057"/>
                  </a:lnTo>
                  <a:lnTo>
                    <a:pt x="6825665" y="7058279"/>
                  </a:lnTo>
                  <a:lnTo>
                    <a:pt x="6824522" y="7056120"/>
                  </a:lnTo>
                  <a:lnTo>
                    <a:pt x="6823252" y="7053961"/>
                  </a:lnTo>
                  <a:lnTo>
                    <a:pt x="6822363" y="7051802"/>
                  </a:lnTo>
                  <a:lnTo>
                    <a:pt x="6821728" y="7049643"/>
                  </a:lnTo>
                  <a:lnTo>
                    <a:pt x="6820839" y="7047230"/>
                  </a:lnTo>
                  <a:lnTo>
                    <a:pt x="6820458" y="7044563"/>
                  </a:lnTo>
                  <a:lnTo>
                    <a:pt x="6820204" y="7042023"/>
                  </a:lnTo>
                  <a:lnTo>
                    <a:pt x="6824776" y="7027418"/>
                  </a:lnTo>
                  <a:lnTo>
                    <a:pt x="6826046" y="7025259"/>
                  </a:lnTo>
                  <a:lnTo>
                    <a:pt x="6827189" y="7023481"/>
                  </a:lnTo>
                  <a:lnTo>
                    <a:pt x="6829094" y="7021957"/>
                  </a:lnTo>
                  <a:lnTo>
                    <a:pt x="6830618" y="7020179"/>
                  </a:lnTo>
                  <a:lnTo>
                    <a:pt x="6840651" y="7014083"/>
                  </a:lnTo>
                  <a:lnTo>
                    <a:pt x="6842810" y="7013067"/>
                  </a:lnTo>
                  <a:lnTo>
                    <a:pt x="6845223" y="7012178"/>
                  </a:lnTo>
                  <a:lnTo>
                    <a:pt x="6847382" y="7011543"/>
                  </a:lnTo>
                  <a:lnTo>
                    <a:pt x="6849795" y="7011034"/>
                  </a:lnTo>
                  <a:lnTo>
                    <a:pt x="6852208" y="7010400"/>
                  </a:lnTo>
                  <a:lnTo>
                    <a:pt x="6855002" y="7010019"/>
                  </a:lnTo>
                  <a:lnTo>
                    <a:pt x="6857415" y="7009765"/>
                  </a:lnTo>
                  <a:lnTo>
                    <a:pt x="6860082" y="7009511"/>
                  </a:lnTo>
                  <a:lnTo>
                    <a:pt x="6862622" y="7009130"/>
                  </a:lnTo>
                  <a:lnTo>
                    <a:pt x="6865289" y="7009130"/>
                  </a:lnTo>
                  <a:lnTo>
                    <a:pt x="6867702" y="7009130"/>
                  </a:lnTo>
                  <a:lnTo>
                    <a:pt x="6870496" y="7009130"/>
                  </a:lnTo>
                  <a:lnTo>
                    <a:pt x="6872909" y="7009511"/>
                  </a:lnTo>
                  <a:lnTo>
                    <a:pt x="6875703" y="7009765"/>
                  </a:lnTo>
                  <a:lnTo>
                    <a:pt x="6878116" y="7010019"/>
                  </a:lnTo>
                  <a:lnTo>
                    <a:pt x="6880910" y="7010400"/>
                  </a:lnTo>
                  <a:lnTo>
                    <a:pt x="6883323" y="7010654"/>
                  </a:lnTo>
                  <a:lnTo>
                    <a:pt x="6883323" y="6978396"/>
                  </a:lnTo>
                </a:path>
                <a:path w="6883400" h="10017125">
                  <a:moveTo>
                    <a:pt x="6797598" y="7106411"/>
                  </a:moveTo>
                  <a:lnTo>
                    <a:pt x="6797598" y="6978396"/>
                  </a:lnTo>
                </a:path>
                <a:path w="6883400" h="10017125">
                  <a:moveTo>
                    <a:pt x="6883323" y="7234428"/>
                  </a:moveTo>
                  <a:lnTo>
                    <a:pt x="6883323" y="7200011"/>
                  </a:lnTo>
                  <a:lnTo>
                    <a:pt x="6880910" y="7200519"/>
                  </a:lnTo>
                  <a:lnTo>
                    <a:pt x="6878370" y="7201154"/>
                  </a:lnTo>
                  <a:lnTo>
                    <a:pt x="6875957" y="7201789"/>
                  </a:lnTo>
                  <a:lnTo>
                    <a:pt x="6873290" y="7202043"/>
                  </a:lnTo>
                  <a:lnTo>
                    <a:pt x="6870750" y="7202424"/>
                  </a:lnTo>
                  <a:lnTo>
                    <a:pt x="6868083" y="7202678"/>
                  </a:lnTo>
                  <a:lnTo>
                    <a:pt x="6865670" y="7202678"/>
                  </a:lnTo>
                  <a:lnTo>
                    <a:pt x="6862876" y="7202678"/>
                  </a:lnTo>
                  <a:lnTo>
                    <a:pt x="6860463" y="7202678"/>
                  </a:lnTo>
                  <a:lnTo>
                    <a:pt x="6857669" y="7202424"/>
                  </a:lnTo>
                  <a:lnTo>
                    <a:pt x="6855256" y="7202043"/>
                  </a:lnTo>
                  <a:lnTo>
                    <a:pt x="6852462" y="7201789"/>
                  </a:lnTo>
                  <a:lnTo>
                    <a:pt x="6850049" y="7201154"/>
                  </a:lnTo>
                  <a:lnTo>
                    <a:pt x="6847636" y="7200519"/>
                  </a:lnTo>
                  <a:lnTo>
                    <a:pt x="6845223" y="7199630"/>
                  </a:lnTo>
                  <a:lnTo>
                    <a:pt x="6842810" y="7198741"/>
                  </a:lnTo>
                  <a:lnTo>
                    <a:pt x="6840651" y="7197852"/>
                  </a:lnTo>
                  <a:lnTo>
                    <a:pt x="6838492" y="7196963"/>
                  </a:lnTo>
                  <a:lnTo>
                    <a:pt x="6836333" y="7195693"/>
                  </a:lnTo>
                  <a:lnTo>
                    <a:pt x="6834174" y="7194423"/>
                  </a:lnTo>
                  <a:lnTo>
                    <a:pt x="6832396" y="7192899"/>
                  </a:lnTo>
                  <a:lnTo>
                    <a:pt x="6830618" y="7191375"/>
                  </a:lnTo>
                  <a:lnTo>
                    <a:pt x="6828713" y="7189851"/>
                  </a:lnTo>
                  <a:lnTo>
                    <a:pt x="6827189" y="7188073"/>
                  </a:lnTo>
                  <a:lnTo>
                    <a:pt x="6825665" y="7186295"/>
                  </a:lnTo>
                  <a:lnTo>
                    <a:pt x="6824522" y="7184136"/>
                  </a:lnTo>
                  <a:lnTo>
                    <a:pt x="6823252" y="7182231"/>
                  </a:lnTo>
                  <a:lnTo>
                    <a:pt x="6822363" y="7179818"/>
                  </a:lnTo>
                  <a:lnTo>
                    <a:pt x="6821728" y="7177659"/>
                  </a:lnTo>
                  <a:lnTo>
                    <a:pt x="6820839" y="7175246"/>
                  </a:lnTo>
                  <a:lnTo>
                    <a:pt x="6820458" y="7172833"/>
                  </a:lnTo>
                  <a:lnTo>
                    <a:pt x="6820204" y="7170039"/>
                  </a:lnTo>
                  <a:lnTo>
                    <a:pt x="6820458" y="7167372"/>
                  </a:lnTo>
                  <a:lnTo>
                    <a:pt x="6821093" y="7164578"/>
                  </a:lnTo>
                  <a:lnTo>
                    <a:pt x="6821728" y="7162165"/>
                  </a:lnTo>
                  <a:lnTo>
                    <a:pt x="6822617" y="7159752"/>
                  </a:lnTo>
                  <a:lnTo>
                    <a:pt x="6823506" y="7157593"/>
                  </a:lnTo>
                  <a:lnTo>
                    <a:pt x="6824776" y="7155434"/>
                  </a:lnTo>
                  <a:lnTo>
                    <a:pt x="6826046" y="7153275"/>
                  </a:lnTo>
                  <a:lnTo>
                    <a:pt x="6827189" y="7151497"/>
                  </a:lnTo>
                  <a:lnTo>
                    <a:pt x="6829094" y="7149973"/>
                  </a:lnTo>
                  <a:lnTo>
                    <a:pt x="6830618" y="7148195"/>
                  </a:lnTo>
                  <a:lnTo>
                    <a:pt x="6832396" y="7146925"/>
                  </a:lnTo>
                  <a:lnTo>
                    <a:pt x="6834174" y="7145401"/>
                  </a:lnTo>
                  <a:lnTo>
                    <a:pt x="6836333" y="7144131"/>
                  </a:lnTo>
                  <a:lnTo>
                    <a:pt x="6838492" y="7142988"/>
                  </a:lnTo>
                  <a:lnTo>
                    <a:pt x="6840651" y="7142099"/>
                  </a:lnTo>
                  <a:lnTo>
                    <a:pt x="6842810" y="7141083"/>
                  </a:lnTo>
                  <a:lnTo>
                    <a:pt x="6845223" y="7140194"/>
                  </a:lnTo>
                  <a:lnTo>
                    <a:pt x="6847382" y="7139559"/>
                  </a:lnTo>
                  <a:lnTo>
                    <a:pt x="6849795" y="7139051"/>
                  </a:lnTo>
                  <a:lnTo>
                    <a:pt x="6852208" y="7138416"/>
                  </a:lnTo>
                  <a:lnTo>
                    <a:pt x="6855002" y="7138034"/>
                  </a:lnTo>
                  <a:lnTo>
                    <a:pt x="6857415" y="7137781"/>
                  </a:lnTo>
                  <a:lnTo>
                    <a:pt x="6860082" y="7137527"/>
                  </a:lnTo>
                  <a:lnTo>
                    <a:pt x="6862622" y="7137146"/>
                  </a:lnTo>
                  <a:lnTo>
                    <a:pt x="6865289" y="7137146"/>
                  </a:lnTo>
                  <a:lnTo>
                    <a:pt x="6867702" y="7137146"/>
                  </a:lnTo>
                  <a:lnTo>
                    <a:pt x="6870496" y="7137146"/>
                  </a:lnTo>
                  <a:lnTo>
                    <a:pt x="6872909" y="7137527"/>
                  </a:lnTo>
                  <a:lnTo>
                    <a:pt x="6875703" y="7137781"/>
                  </a:lnTo>
                  <a:lnTo>
                    <a:pt x="6878116" y="7138034"/>
                  </a:lnTo>
                  <a:lnTo>
                    <a:pt x="6880910" y="7138416"/>
                  </a:lnTo>
                  <a:lnTo>
                    <a:pt x="6883323" y="7139051"/>
                  </a:lnTo>
                  <a:lnTo>
                    <a:pt x="6883323" y="7106411"/>
                  </a:lnTo>
                </a:path>
                <a:path w="6883400" h="10017125">
                  <a:moveTo>
                    <a:pt x="6797598" y="7234428"/>
                  </a:moveTo>
                  <a:lnTo>
                    <a:pt x="6797598" y="7106411"/>
                  </a:lnTo>
                </a:path>
                <a:path w="6883400" h="10017125">
                  <a:moveTo>
                    <a:pt x="6883323" y="7362444"/>
                  </a:moveTo>
                  <a:lnTo>
                    <a:pt x="6883323" y="7328027"/>
                  </a:lnTo>
                  <a:lnTo>
                    <a:pt x="6880910" y="7328534"/>
                  </a:lnTo>
                  <a:lnTo>
                    <a:pt x="6878370" y="7329170"/>
                  </a:lnTo>
                  <a:lnTo>
                    <a:pt x="6875957" y="7329805"/>
                  </a:lnTo>
                  <a:lnTo>
                    <a:pt x="6873290" y="7330059"/>
                  </a:lnTo>
                  <a:lnTo>
                    <a:pt x="6870750" y="7330440"/>
                  </a:lnTo>
                  <a:lnTo>
                    <a:pt x="6868083" y="7330694"/>
                  </a:lnTo>
                  <a:lnTo>
                    <a:pt x="6865670" y="7330694"/>
                  </a:lnTo>
                  <a:lnTo>
                    <a:pt x="6862876" y="7330694"/>
                  </a:lnTo>
                  <a:lnTo>
                    <a:pt x="6860463" y="7330694"/>
                  </a:lnTo>
                  <a:lnTo>
                    <a:pt x="6857669" y="7330440"/>
                  </a:lnTo>
                  <a:lnTo>
                    <a:pt x="6855256" y="7330059"/>
                  </a:lnTo>
                  <a:lnTo>
                    <a:pt x="6852462" y="7329805"/>
                  </a:lnTo>
                  <a:lnTo>
                    <a:pt x="6850049" y="7329170"/>
                  </a:lnTo>
                  <a:lnTo>
                    <a:pt x="6847636" y="7328534"/>
                  </a:lnTo>
                  <a:lnTo>
                    <a:pt x="6845223" y="7327646"/>
                  </a:lnTo>
                  <a:lnTo>
                    <a:pt x="6842810" y="7327011"/>
                  </a:lnTo>
                  <a:lnTo>
                    <a:pt x="6840651" y="7325868"/>
                  </a:lnTo>
                  <a:lnTo>
                    <a:pt x="6838492" y="7324979"/>
                  </a:lnTo>
                  <a:lnTo>
                    <a:pt x="6836333" y="7323709"/>
                  </a:lnTo>
                  <a:lnTo>
                    <a:pt x="6834174" y="7322439"/>
                  </a:lnTo>
                  <a:lnTo>
                    <a:pt x="6832396" y="7320915"/>
                  </a:lnTo>
                  <a:lnTo>
                    <a:pt x="6830618" y="7319391"/>
                  </a:lnTo>
                  <a:lnTo>
                    <a:pt x="6828713" y="7317867"/>
                  </a:lnTo>
                  <a:lnTo>
                    <a:pt x="6827189" y="7316089"/>
                  </a:lnTo>
                  <a:lnTo>
                    <a:pt x="6825665" y="7314311"/>
                  </a:lnTo>
                  <a:lnTo>
                    <a:pt x="6824522" y="7312152"/>
                  </a:lnTo>
                  <a:lnTo>
                    <a:pt x="6823252" y="7310247"/>
                  </a:lnTo>
                  <a:lnTo>
                    <a:pt x="6822363" y="7307834"/>
                  </a:lnTo>
                  <a:lnTo>
                    <a:pt x="6821728" y="7305675"/>
                  </a:lnTo>
                  <a:lnTo>
                    <a:pt x="6820839" y="7303261"/>
                  </a:lnTo>
                  <a:lnTo>
                    <a:pt x="6820458" y="7300849"/>
                  </a:lnTo>
                  <a:lnTo>
                    <a:pt x="6820204" y="7298055"/>
                  </a:lnTo>
                  <a:lnTo>
                    <a:pt x="6820458" y="7295388"/>
                  </a:lnTo>
                  <a:lnTo>
                    <a:pt x="6821093" y="7292594"/>
                  </a:lnTo>
                  <a:lnTo>
                    <a:pt x="6826046" y="7281672"/>
                  </a:lnTo>
                  <a:lnTo>
                    <a:pt x="6827189" y="7279513"/>
                  </a:lnTo>
                  <a:lnTo>
                    <a:pt x="6829094" y="7277989"/>
                  </a:lnTo>
                  <a:lnTo>
                    <a:pt x="6830618" y="7276211"/>
                  </a:lnTo>
                  <a:lnTo>
                    <a:pt x="6832396" y="7274941"/>
                  </a:lnTo>
                  <a:lnTo>
                    <a:pt x="6834174" y="7273417"/>
                  </a:lnTo>
                  <a:lnTo>
                    <a:pt x="6836333" y="7272147"/>
                  </a:lnTo>
                  <a:lnTo>
                    <a:pt x="6838492" y="7271004"/>
                  </a:lnTo>
                  <a:lnTo>
                    <a:pt x="6840651" y="7270115"/>
                  </a:lnTo>
                  <a:lnTo>
                    <a:pt x="6842810" y="7269099"/>
                  </a:lnTo>
                  <a:lnTo>
                    <a:pt x="6845223" y="7268209"/>
                  </a:lnTo>
                  <a:lnTo>
                    <a:pt x="6847382" y="7267575"/>
                  </a:lnTo>
                  <a:lnTo>
                    <a:pt x="6849795" y="7267067"/>
                  </a:lnTo>
                  <a:lnTo>
                    <a:pt x="6852208" y="7266432"/>
                  </a:lnTo>
                  <a:lnTo>
                    <a:pt x="6855002" y="7266051"/>
                  </a:lnTo>
                  <a:lnTo>
                    <a:pt x="6857415" y="7265797"/>
                  </a:lnTo>
                  <a:lnTo>
                    <a:pt x="6860082" y="7265543"/>
                  </a:lnTo>
                  <a:lnTo>
                    <a:pt x="6862622" y="7265543"/>
                  </a:lnTo>
                  <a:lnTo>
                    <a:pt x="6865289" y="7265161"/>
                  </a:lnTo>
                  <a:lnTo>
                    <a:pt x="6867702" y="7265161"/>
                  </a:lnTo>
                  <a:lnTo>
                    <a:pt x="6870496" y="7265543"/>
                  </a:lnTo>
                  <a:lnTo>
                    <a:pt x="6872909" y="7265543"/>
                  </a:lnTo>
                  <a:lnTo>
                    <a:pt x="6875703" y="7265797"/>
                  </a:lnTo>
                  <a:lnTo>
                    <a:pt x="6878116" y="7266051"/>
                  </a:lnTo>
                  <a:lnTo>
                    <a:pt x="6880910" y="7266432"/>
                  </a:lnTo>
                  <a:lnTo>
                    <a:pt x="6883323" y="7267067"/>
                  </a:lnTo>
                  <a:lnTo>
                    <a:pt x="6883323" y="7234428"/>
                  </a:lnTo>
                </a:path>
                <a:path w="6883400" h="10017125">
                  <a:moveTo>
                    <a:pt x="6797598" y="7362444"/>
                  </a:moveTo>
                  <a:lnTo>
                    <a:pt x="6797598" y="7234428"/>
                  </a:lnTo>
                </a:path>
                <a:path w="6883400" h="10017125">
                  <a:moveTo>
                    <a:pt x="6883323" y="7490459"/>
                  </a:moveTo>
                  <a:lnTo>
                    <a:pt x="6883323" y="7456043"/>
                  </a:lnTo>
                  <a:lnTo>
                    <a:pt x="6880910" y="7456551"/>
                  </a:lnTo>
                  <a:lnTo>
                    <a:pt x="6878370" y="7457567"/>
                  </a:lnTo>
                  <a:lnTo>
                    <a:pt x="6875957" y="7457821"/>
                  </a:lnTo>
                  <a:lnTo>
                    <a:pt x="6873290" y="7458075"/>
                  </a:lnTo>
                  <a:lnTo>
                    <a:pt x="6870750" y="7458456"/>
                  </a:lnTo>
                  <a:lnTo>
                    <a:pt x="6868083" y="7458709"/>
                  </a:lnTo>
                  <a:lnTo>
                    <a:pt x="6865670" y="7458709"/>
                  </a:lnTo>
                  <a:lnTo>
                    <a:pt x="6862876" y="7458709"/>
                  </a:lnTo>
                  <a:lnTo>
                    <a:pt x="6860463" y="7458709"/>
                  </a:lnTo>
                  <a:lnTo>
                    <a:pt x="6857669" y="7458456"/>
                  </a:lnTo>
                  <a:lnTo>
                    <a:pt x="6855256" y="7458075"/>
                  </a:lnTo>
                  <a:lnTo>
                    <a:pt x="6852462" y="7457821"/>
                  </a:lnTo>
                  <a:lnTo>
                    <a:pt x="6850049" y="7457186"/>
                  </a:lnTo>
                  <a:lnTo>
                    <a:pt x="6847636" y="7456551"/>
                  </a:lnTo>
                  <a:lnTo>
                    <a:pt x="6845223" y="7456043"/>
                  </a:lnTo>
                  <a:lnTo>
                    <a:pt x="6842810" y="7455027"/>
                  </a:lnTo>
                  <a:lnTo>
                    <a:pt x="6840651" y="7454138"/>
                  </a:lnTo>
                  <a:lnTo>
                    <a:pt x="6838492" y="7452995"/>
                  </a:lnTo>
                  <a:lnTo>
                    <a:pt x="6836333" y="7451725"/>
                  </a:lnTo>
                  <a:lnTo>
                    <a:pt x="6834174" y="7450455"/>
                  </a:lnTo>
                  <a:lnTo>
                    <a:pt x="6832396" y="7448931"/>
                  </a:lnTo>
                  <a:lnTo>
                    <a:pt x="6830618" y="7447407"/>
                  </a:lnTo>
                  <a:lnTo>
                    <a:pt x="6828713" y="7445883"/>
                  </a:lnTo>
                  <a:lnTo>
                    <a:pt x="6827189" y="7444105"/>
                  </a:lnTo>
                  <a:lnTo>
                    <a:pt x="6825665" y="7442327"/>
                  </a:lnTo>
                  <a:lnTo>
                    <a:pt x="6824522" y="7440422"/>
                  </a:lnTo>
                  <a:lnTo>
                    <a:pt x="6823252" y="7438263"/>
                  </a:lnTo>
                  <a:lnTo>
                    <a:pt x="6822363" y="7436231"/>
                  </a:lnTo>
                  <a:lnTo>
                    <a:pt x="6821728" y="7433691"/>
                  </a:lnTo>
                  <a:lnTo>
                    <a:pt x="6820839" y="7431278"/>
                  </a:lnTo>
                  <a:lnTo>
                    <a:pt x="6820458" y="7428865"/>
                  </a:lnTo>
                  <a:lnTo>
                    <a:pt x="6820204" y="7426071"/>
                  </a:lnTo>
                  <a:lnTo>
                    <a:pt x="6826046" y="7409688"/>
                  </a:lnTo>
                  <a:lnTo>
                    <a:pt x="6827189" y="7407529"/>
                  </a:lnTo>
                  <a:lnTo>
                    <a:pt x="6829094" y="7406005"/>
                  </a:lnTo>
                  <a:lnTo>
                    <a:pt x="6830618" y="7404481"/>
                  </a:lnTo>
                  <a:lnTo>
                    <a:pt x="6832396" y="7402957"/>
                  </a:lnTo>
                  <a:lnTo>
                    <a:pt x="6834174" y="7401433"/>
                  </a:lnTo>
                  <a:lnTo>
                    <a:pt x="6836333" y="7400163"/>
                  </a:lnTo>
                  <a:lnTo>
                    <a:pt x="6838492" y="7399020"/>
                  </a:lnTo>
                  <a:lnTo>
                    <a:pt x="6840651" y="7398131"/>
                  </a:lnTo>
                  <a:lnTo>
                    <a:pt x="6842810" y="7397115"/>
                  </a:lnTo>
                  <a:lnTo>
                    <a:pt x="6845223" y="7396607"/>
                  </a:lnTo>
                  <a:lnTo>
                    <a:pt x="6847382" y="7395591"/>
                  </a:lnTo>
                  <a:lnTo>
                    <a:pt x="6849795" y="7395083"/>
                  </a:lnTo>
                  <a:lnTo>
                    <a:pt x="6852208" y="7394702"/>
                  </a:lnTo>
                  <a:lnTo>
                    <a:pt x="6855002" y="7394067"/>
                  </a:lnTo>
                  <a:lnTo>
                    <a:pt x="6857415" y="7393813"/>
                  </a:lnTo>
                  <a:lnTo>
                    <a:pt x="6860082" y="7393559"/>
                  </a:lnTo>
                  <a:lnTo>
                    <a:pt x="6862622" y="7393559"/>
                  </a:lnTo>
                  <a:lnTo>
                    <a:pt x="6865289" y="7393178"/>
                  </a:lnTo>
                  <a:lnTo>
                    <a:pt x="6867702" y="7393178"/>
                  </a:lnTo>
                  <a:lnTo>
                    <a:pt x="6870496" y="7393559"/>
                  </a:lnTo>
                  <a:lnTo>
                    <a:pt x="6872909" y="7393559"/>
                  </a:lnTo>
                  <a:lnTo>
                    <a:pt x="6875703" y="7393813"/>
                  </a:lnTo>
                  <a:lnTo>
                    <a:pt x="6878116" y="7394067"/>
                  </a:lnTo>
                  <a:lnTo>
                    <a:pt x="6880910" y="7394448"/>
                  </a:lnTo>
                  <a:lnTo>
                    <a:pt x="6883323" y="7395083"/>
                  </a:lnTo>
                  <a:lnTo>
                    <a:pt x="6883323" y="7362444"/>
                  </a:lnTo>
                </a:path>
                <a:path w="6883400" h="10017125">
                  <a:moveTo>
                    <a:pt x="6797598" y="7490459"/>
                  </a:moveTo>
                  <a:lnTo>
                    <a:pt x="6797598" y="7362444"/>
                  </a:lnTo>
                </a:path>
                <a:path w="6883400" h="10017125">
                  <a:moveTo>
                    <a:pt x="6883323" y="7618730"/>
                  </a:moveTo>
                  <a:lnTo>
                    <a:pt x="6883323" y="7584059"/>
                  </a:lnTo>
                  <a:lnTo>
                    <a:pt x="6880910" y="7584948"/>
                  </a:lnTo>
                  <a:lnTo>
                    <a:pt x="6878370" y="7585583"/>
                  </a:lnTo>
                  <a:lnTo>
                    <a:pt x="6875957" y="7585836"/>
                  </a:lnTo>
                  <a:lnTo>
                    <a:pt x="6873290" y="7586472"/>
                  </a:lnTo>
                  <a:lnTo>
                    <a:pt x="6870750" y="7586726"/>
                  </a:lnTo>
                  <a:lnTo>
                    <a:pt x="6868083" y="7586726"/>
                  </a:lnTo>
                  <a:lnTo>
                    <a:pt x="6865670" y="7587107"/>
                  </a:lnTo>
                  <a:lnTo>
                    <a:pt x="6862876" y="7587107"/>
                  </a:lnTo>
                  <a:lnTo>
                    <a:pt x="6860463" y="7586726"/>
                  </a:lnTo>
                  <a:lnTo>
                    <a:pt x="6857669" y="7586726"/>
                  </a:lnTo>
                  <a:lnTo>
                    <a:pt x="6855256" y="7586091"/>
                  </a:lnTo>
                  <a:lnTo>
                    <a:pt x="6852462" y="7585836"/>
                  </a:lnTo>
                  <a:lnTo>
                    <a:pt x="6850049" y="7585202"/>
                  </a:lnTo>
                  <a:lnTo>
                    <a:pt x="6847636" y="7584567"/>
                  </a:lnTo>
                  <a:lnTo>
                    <a:pt x="6845223" y="7584059"/>
                  </a:lnTo>
                  <a:lnTo>
                    <a:pt x="6842810" y="7583043"/>
                  </a:lnTo>
                  <a:lnTo>
                    <a:pt x="6840651" y="7582154"/>
                  </a:lnTo>
                  <a:lnTo>
                    <a:pt x="6838492" y="7581011"/>
                  </a:lnTo>
                  <a:lnTo>
                    <a:pt x="6836333" y="7579741"/>
                  </a:lnTo>
                  <a:lnTo>
                    <a:pt x="6834174" y="7578471"/>
                  </a:lnTo>
                  <a:lnTo>
                    <a:pt x="6832396" y="7576947"/>
                  </a:lnTo>
                  <a:lnTo>
                    <a:pt x="6830618" y="7575423"/>
                  </a:lnTo>
                  <a:lnTo>
                    <a:pt x="6828713" y="7573899"/>
                  </a:lnTo>
                  <a:lnTo>
                    <a:pt x="6827189" y="7572121"/>
                  </a:lnTo>
                  <a:lnTo>
                    <a:pt x="6825665" y="7570343"/>
                  </a:lnTo>
                  <a:lnTo>
                    <a:pt x="6824522" y="7568438"/>
                  </a:lnTo>
                  <a:lnTo>
                    <a:pt x="6823252" y="7566279"/>
                  </a:lnTo>
                  <a:lnTo>
                    <a:pt x="6822363" y="7564247"/>
                  </a:lnTo>
                  <a:lnTo>
                    <a:pt x="6821728" y="7561707"/>
                  </a:lnTo>
                  <a:lnTo>
                    <a:pt x="6820839" y="7559294"/>
                  </a:lnTo>
                  <a:lnTo>
                    <a:pt x="6820458" y="7556881"/>
                  </a:lnTo>
                  <a:lnTo>
                    <a:pt x="6820204" y="7554086"/>
                  </a:lnTo>
                  <a:lnTo>
                    <a:pt x="6820458" y="7551420"/>
                  </a:lnTo>
                  <a:lnTo>
                    <a:pt x="6821093" y="7549007"/>
                  </a:lnTo>
                  <a:lnTo>
                    <a:pt x="6821728" y="7546213"/>
                  </a:lnTo>
                  <a:lnTo>
                    <a:pt x="6822617" y="7543800"/>
                  </a:lnTo>
                  <a:lnTo>
                    <a:pt x="6823506" y="7541641"/>
                  </a:lnTo>
                  <a:lnTo>
                    <a:pt x="6824776" y="7539482"/>
                  </a:lnTo>
                  <a:lnTo>
                    <a:pt x="6826046" y="7537704"/>
                  </a:lnTo>
                  <a:lnTo>
                    <a:pt x="6827189" y="7535545"/>
                  </a:lnTo>
                  <a:lnTo>
                    <a:pt x="6829094" y="7534021"/>
                  </a:lnTo>
                  <a:lnTo>
                    <a:pt x="6830618" y="7532497"/>
                  </a:lnTo>
                  <a:lnTo>
                    <a:pt x="6832396" y="7530973"/>
                  </a:lnTo>
                  <a:lnTo>
                    <a:pt x="6834174" y="7529449"/>
                  </a:lnTo>
                  <a:lnTo>
                    <a:pt x="6836333" y="7528179"/>
                  </a:lnTo>
                  <a:lnTo>
                    <a:pt x="6838492" y="7527290"/>
                  </a:lnTo>
                  <a:lnTo>
                    <a:pt x="6840651" y="7526147"/>
                  </a:lnTo>
                  <a:lnTo>
                    <a:pt x="6842810" y="7525131"/>
                  </a:lnTo>
                  <a:lnTo>
                    <a:pt x="6845223" y="7524623"/>
                  </a:lnTo>
                  <a:lnTo>
                    <a:pt x="6847382" y="7523607"/>
                  </a:lnTo>
                  <a:lnTo>
                    <a:pt x="6849795" y="7523099"/>
                  </a:lnTo>
                  <a:lnTo>
                    <a:pt x="6852208" y="7522718"/>
                  </a:lnTo>
                  <a:lnTo>
                    <a:pt x="6855002" y="7522083"/>
                  </a:lnTo>
                  <a:lnTo>
                    <a:pt x="6857415" y="7521829"/>
                  </a:lnTo>
                  <a:lnTo>
                    <a:pt x="6860082" y="7521575"/>
                  </a:lnTo>
                  <a:lnTo>
                    <a:pt x="6862622" y="7521575"/>
                  </a:lnTo>
                  <a:lnTo>
                    <a:pt x="6865289" y="7521575"/>
                  </a:lnTo>
                  <a:lnTo>
                    <a:pt x="6867702" y="7521575"/>
                  </a:lnTo>
                  <a:lnTo>
                    <a:pt x="6870496" y="7521575"/>
                  </a:lnTo>
                  <a:lnTo>
                    <a:pt x="6872909" y="7521575"/>
                  </a:lnTo>
                  <a:lnTo>
                    <a:pt x="6875703" y="7521829"/>
                  </a:lnTo>
                  <a:lnTo>
                    <a:pt x="6878116" y="7522083"/>
                  </a:lnTo>
                  <a:lnTo>
                    <a:pt x="6880910" y="7522464"/>
                  </a:lnTo>
                  <a:lnTo>
                    <a:pt x="6883323" y="7523099"/>
                  </a:lnTo>
                  <a:lnTo>
                    <a:pt x="6883323" y="7490459"/>
                  </a:lnTo>
                </a:path>
                <a:path w="6883400" h="10017125">
                  <a:moveTo>
                    <a:pt x="6797598" y="7618730"/>
                  </a:moveTo>
                  <a:lnTo>
                    <a:pt x="6797598" y="7490459"/>
                  </a:lnTo>
                </a:path>
                <a:path w="6883400" h="10017125">
                  <a:moveTo>
                    <a:pt x="6883323" y="7746746"/>
                  </a:moveTo>
                  <a:lnTo>
                    <a:pt x="6883323" y="7712075"/>
                  </a:lnTo>
                  <a:lnTo>
                    <a:pt x="6880910" y="7712964"/>
                  </a:lnTo>
                  <a:lnTo>
                    <a:pt x="6878370" y="7713599"/>
                  </a:lnTo>
                  <a:lnTo>
                    <a:pt x="6875957" y="7713853"/>
                  </a:lnTo>
                  <a:lnTo>
                    <a:pt x="6873290" y="7714488"/>
                  </a:lnTo>
                  <a:lnTo>
                    <a:pt x="6870750" y="7714742"/>
                  </a:lnTo>
                  <a:lnTo>
                    <a:pt x="6868083" y="7714742"/>
                  </a:lnTo>
                  <a:lnTo>
                    <a:pt x="6865670" y="7715123"/>
                  </a:lnTo>
                  <a:lnTo>
                    <a:pt x="6862876" y="7715123"/>
                  </a:lnTo>
                  <a:lnTo>
                    <a:pt x="6860463" y="7714742"/>
                  </a:lnTo>
                  <a:lnTo>
                    <a:pt x="6857669" y="7714742"/>
                  </a:lnTo>
                  <a:lnTo>
                    <a:pt x="6855256" y="7714107"/>
                  </a:lnTo>
                  <a:lnTo>
                    <a:pt x="6852462" y="7713853"/>
                  </a:lnTo>
                  <a:lnTo>
                    <a:pt x="6850049" y="7713218"/>
                  </a:lnTo>
                  <a:lnTo>
                    <a:pt x="6847636" y="7712583"/>
                  </a:lnTo>
                  <a:lnTo>
                    <a:pt x="6845223" y="7712075"/>
                  </a:lnTo>
                  <a:lnTo>
                    <a:pt x="6842810" y="7711059"/>
                  </a:lnTo>
                  <a:lnTo>
                    <a:pt x="6840651" y="7710170"/>
                  </a:lnTo>
                  <a:lnTo>
                    <a:pt x="6838492" y="7709027"/>
                  </a:lnTo>
                  <a:lnTo>
                    <a:pt x="6836333" y="7707757"/>
                  </a:lnTo>
                  <a:lnTo>
                    <a:pt x="6834174" y="7706486"/>
                  </a:lnTo>
                  <a:lnTo>
                    <a:pt x="6832396" y="7704963"/>
                  </a:lnTo>
                  <a:lnTo>
                    <a:pt x="6830618" y="7703439"/>
                  </a:lnTo>
                  <a:lnTo>
                    <a:pt x="6828713" y="7701915"/>
                  </a:lnTo>
                  <a:lnTo>
                    <a:pt x="6827189" y="7700136"/>
                  </a:lnTo>
                  <a:lnTo>
                    <a:pt x="6825665" y="7698359"/>
                  </a:lnTo>
                  <a:lnTo>
                    <a:pt x="6824522" y="7696454"/>
                  </a:lnTo>
                  <a:lnTo>
                    <a:pt x="6823252" y="7694295"/>
                  </a:lnTo>
                  <a:lnTo>
                    <a:pt x="6822363" y="7692263"/>
                  </a:lnTo>
                  <a:lnTo>
                    <a:pt x="6821728" y="7689723"/>
                  </a:lnTo>
                  <a:lnTo>
                    <a:pt x="6820839" y="7687691"/>
                  </a:lnTo>
                  <a:lnTo>
                    <a:pt x="6820458" y="7684897"/>
                  </a:lnTo>
                  <a:lnTo>
                    <a:pt x="6820204" y="7682103"/>
                  </a:lnTo>
                  <a:lnTo>
                    <a:pt x="6820458" y="7679436"/>
                  </a:lnTo>
                  <a:lnTo>
                    <a:pt x="6821093" y="7677023"/>
                  </a:lnTo>
                  <a:lnTo>
                    <a:pt x="6821728" y="7674229"/>
                  </a:lnTo>
                  <a:lnTo>
                    <a:pt x="6822617" y="7671816"/>
                  </a:lnTo>
                  <a:lnTo>
                    <a:pt x="6823506" y="7669657"/>
                  </a:lnTo>
                  <a:lnTo>
                    <a:pt x="6824776" y="7667498"/>
                  </a:lnTo>
                  <a:lnTo>
                    <a:pt x="6826046" y="7665720"/>
                  </a:lnTo>
                  <a:lnTo>
                    <a:pt x="6827189" y="7663815"/>
                  </a:lnTo>
                  <a:lnTo>
                    <a:pt x="6829094" y="7662036"/>
                  </a:lnTo>
                  <a:lnTo>
                    <a:pt x="6830618" y="7660513"/>
                  </a:lnTo>
                  <a:lnTo>
                    <a:pt x="6832396" y="7658989"/>
                  </a:lnTo>
                  <a:lnTo>
                    <a:pt x="6834174" y="7657719"/>
                  </a:lnTo>
                  <a:lnTo>
                    <a:pt x="6836333" y="7656195"/>
                  </a:lnTo>
                  <a:lnTo>
                    <a:pt x="6838492" y="7655306"/>
                  </a:lnTo>
                  <a:lnTo>
                    <a:pt x="6840651" y="7654163"/>
                  </a:lnTo>
                  <a:lnTo>
                    <a:pt x="6842810" y="7653147"/>
                  </a:lnTo>
                  <a:lnTo>
                    <a:pt x="6845223" y="7652639"/>
                  </a:lnTo>
                  <a:lnTo>
                    <a:pt x="6847382" y="7651623"/>
                  </a:lnTo>
                  <a:lnTo>
                    <a:pt x="6849795" y="7651115"/>
                  </a:lnTo>
                  <a:lnTo>
                    <a:pt x="6852208" y="7650734"/>
                  </a:lnTo>
                  <a:lnTo>
                    <a:pt x="6855002" y="7650099"/>
                  </a:lnTo>
                  <a:lnTo>
                    <a:pt x="6857415" y="7649845"/>
                  </a:lnTo>
                  <a:lnTo>
                    <a:pt x="6860082" y="7649845"/>
                  </a:lnTo>
                  <a:lnTo>
                    <a:pt x="6862622" y="7649591"/>
                  </a:lnTo>
                  <a:lnTo>
                    <a:pt x="6865289" y="7649591"/>
                  </a:lnTo>
                  <a:lnTo>
                    <a:pt x="6867702" y="7649591"/>
                  </a:lnTo>
                  <a:lnTo>
                    <a:pt x="6870496" y="7649591"/>
                  </a:lnTo>
                  <a:lnTo>
                    <a:pt x="6872909" y="7649845"/>
                  </a:lnTo>
                  <a:lnTo>
                    <a:pt x="6875703" y="7649845"/>
                  </a:lnTo>
                  <a:lnTo>
                    <a:pt x="6878116" y="7650099"/>
                  </a:lnTo>
                  <a:lnTo>
                    <a:pt x="6880910" y="7650480"/>
                  </a:lnTo>
                  <a:lnTo>
                    <a:pt x="6883323" y="7651115"/>
                  </a:lnTo>
                  <a:lnTo>
                    <a:pt x="6883323" y="7618476"/>
                  </a:lnTo>
                </a:path>
                <a:path w="6883400" h="10017125">
                  <a:moveTo>
                    <a:pt x="6797598" y="7746746"/>
                  </a:moveTo>
                  <a:lnTo>
                    <a:pt x="6797598" y="7618476"/>
                  </a:lnTo>
                </a:path>
                <a:path w="6883400" h="10017125">
                  <a:moveTo>
                    <a:pt x="6883323" y="7874761"/>
                  </a:moveTo>
                  <a:lnTo>
                    <a:pt x="6883323" y="7840091"/>
                  </a:lnTo>
                  <a:lnTo>
                    <a:pt x="6880910" y="7840980"/>
                  </a:lnTo>
                  <a:lnTo>
                    <a:pt x="6878370" y="7841615"/>
                  </a:lnTo>
                  <a:lnTo>
                    <a:pt x="6875957" y="7842123"/>
                  </a:lnTo>
                  <a:lnTo>
                    <a:pt x="6873290" y="7842504"/>
                  </a:lnTo>
                  <a:lnTo>
                    <a:pt x="6870750" y="7842758"/>
                  </a:lnTo>
                  <a:lnTo>
                    <a:pt x="6868083" y="7842758"/>
                  </a:lnTo>
                  <a:lnTo>
                    <a:pt x="6865670" y="7843139"/>
                  </a:lnTo>
                  <a:lnTo>
                    <a:pt x="6862876" y="7843139"/>
                  </a:lnTo>
                  <a:lnTo>
                    <a:pt x="6860463" y="7842758"/>
                  </a:lnTo>
                  <a:lnTo>
                    <a:pt x="6857669" y="7842758"/>
                  </a:lnTo>
                  <a:lnTo>
                    <a:pt x="6855256" y="7842123"/>
                  </a:lnTo>
                  <a:lnTo>
                    <a:pt x="6852462" y="7841869"/>
                  </a:lnTo>
                  <a:lnTo>
                    <a:pt x="6850049" y="7841234"/>
                  </a:lnTo>
                  <a:lnTo>
                    <a:pt x="6847636" y="7840599"/>
                  </a:lnTo>
                  <a:lnTo>
                    <a:pt x="6845223" y="7840091"/>
                  </a:lnTo>
                  <a:lnTo>
                    <a:pt x="6842810" y="7839075"/>
                  </a:lnTo>
                  <a:lnTo>
                    <a:pt x="6832396" y="7832979"/>
                  </a:lnTo>
                  <a:lnTo>
                    <a:pt x="6830618" y="7831836"/>
                  </a:lnTo>
                  <a:lnTo>
                    <a:pt x="6828713" y="7829931"/>
                  </a:lnTo>
                  <a:lnTo>
                    <a:pt x="6827189" y="7828153"/>
                  </a:lnTo>
                  <a:lnTo>
                    <a:pt x="6825665" y="7826375"/>
                  </a:lnTo>
                  <a:lnTo>
                    <a:pt x="6824522" y="7824470"/>
                  </a:lnTo>
                  <a:lnTo>
                    <a:pt x="6823252" y="7822311"/>
                  </a:lnTo>
                  <a:lnTo>
                    <a:pt x="6822363" y="7820279"/>
                  </a:lnTo>
                  <a:lnTo>
                    <a:pt x="6821728" y="7817739"/>
                  </a:lnTo>
                  <a:lnTo>
                    <a:pt x="6820839" y="7815707"/>
                  </a:lnTo>
                  <a:lnTo>
                    <a:pt x="6820458" y="7812913"/>
                  </a:lnTo>
                  <a:lnTo>
                    <a:pt x="6820204" y="7810500"/>
                  </a:lnTo>
                  <a:lnTo>
                    <a:pt x="6820458" y="7807452"/>
                  </a:lnTo>
                  <a:lnTo>
                    <a:pt x="6821093" y="7805039"/>
                  </a:lnTo>
                  <a:lnTo>
                    <a:pt x="6821728" y="7802499"/>
                  </a:lnTo>
                  <a:lnTo>
                    <a:pt x="6822617" y="7800086"/>
                  </a:lnTo>
                  <a:lnTo>
                    <a:pt x="6823506" y="7797673"/>
                  </a:lnTo>
                  <a:lnTo>
                    <a:pt x="6824776" y="7795514"/>
                  </a:lnTo>
                  <a:lnTo>
                    <a:pt x="6826046" y="7793736"/>
                  </a:lnTo>
                  <a:lnTo>
                    <a:pt x="6827189" y="7791831"/>
                  </a:lnTo>
                  <a:lnTo>
                    <a:pt x="6829094" y="7790053"/>
                  </a:lnTo>
                  <a:lnTo>
                    <a:pt x="6830618" y="7788529"/>
                  </a:lnTo>
                  <a:lnTo>
                    <a:pt x="6832396" y="7787005"/>
                  </a:lnTo>
                  <a:lnTo>
                    <a:pt x="6834174" y="7785734"/>
                  </a:lnTo>
                  <a:lnTo>
                    <a:pt x="6836333" y="7784592"/>
                  </a:lnTo>
                  <a:lnTo>
                    <a:pt x="6838492" y="7783322"/>
                  </a:lnTo>
                  <a:lnTo>
                    <a:pt x="6840651" y="7782433"/>
                  </a:lnTo>
                  <a:lnTo>
                    <a:pt x="6842810" y="7781163"/>
                  </a:lnTo>
                  <a:lnTo>
                    <a:pt x="6845223" y="7780655"/>
                  </a:lnTo>
                  <a:lnTo>
                    <a:pt x="6847382" y="7779639"/>
                  </a:lnTo>
                  <a:lnTo>
                    <a:pt x="6849795" y="7779131"/>
                  </a:lnTo>
                  <a:lnTo>
                    <a:pt x="6852208" y="7778750"/>
                  </a:lnTo>
                  <a:lnTo>
                    <a:pt x="6855002" y="7778115"/>
                  </a:lnTo>
                  <a:lnTo>
                    <a:pt x="6857415" y="7777861"/>
                  </a:lnTo>
                  <a:lnTo>
                    <a:pt x="6860082" y="7777861"/>
                  </a:lnTo>
                  <a:lnTo>
                    <a:pt x="6862622" y="7777607"/>
                  </a:lnTo>
                  <a:lnTo>
                    <a:pt x="6865289" y="7777607"/>
                  </a:lnTo>
                  <a:lnTo>
                    <a:pt x="6867702" y="7777607"/>
                  </a:lnTo>
                  <a:lnTo>
                    <a:pt x="6870496" y="7777607"/>
                  </a:lnTo>
                  <a:lnTo>
                    <a:pt x="6872909" y="7777861"/>
                  </a:lnTo>
                  <a:lnTo>
                    <a:pt x="6875703" y="7777861"/>
                  </a:lnTo>
                  <a:lnTo>
                    <a:pt x="6878116" y="7778496"/>
                  </a:lnTo>
                  <a:lnTo>
                    <a:pt x="6880910" y="7778750"/>
                  </a:lnTo>
                  <a:lnTo>
                    <a:pt x="6883323" y="7779131"/>
                  </a:lnTo>
                  <a:lnTo>
                    <a:pt x="6883323" y="7746746"/>
                  </a:lnTo>
                </a:path>
                <a:path w="6883400" h="10017125">
                  <a:moveTo>
                    <a:pt x="6797598" y="7874761"/>
                  </a:moveTo>
                  <a:lnTo>
                    <a:pt x="6797598" y="7746746"/>
                  </a:lnTo>
                </a:path>
                <a:path w="6883400" h="10017125">
                  <a:moveTo>
                    <a:pt x="6883323" y="8002778"/>
                  </a:moveTo>
                  <a:lnTo>
                    <a:pt x="6883323" y="7968361"/>
                  </a:lnTo>
                  <a:lnTo>
                    <a:pt x="6880910" y="7968996"/>
                  </a:lnTo>
                  <a:lnTo>
                    <a:pt x="6878370" y="7969631"/>
                  </a:lnTo>
                  <a:lnTo>
                    <a:pt x="6875957" y="7970139"/>
                  </a:lnTo>
                  <a:lnTo>
                    <a:pt x="6873290" y="7970520"/>
                  </a:lnTo>
                  <a:lnTo>
                    <a:pt x="6870750" y="7970774"/>
                  </a:lnTo>
                  <a:lnTo>
                    <a:pt x="6868083" y="7970774"/>
                  </a:lnTo>
                  <a:lnTo>
                    <a:pt x="6865670" y="7971155"/>
                  </a:lnTo>
                  <a:lnTo>
                    <a:pt x="6862876" y="7971155"/>
                  </a:lnTo>
                  <a:lnTo>
                    <a:pt x="6860463" y="7970774"/>
                  </a:lnTo>
                  <a:lnTo>
                    <a:pt x="6857669" y="7970774"/>
                  </a:lnTo>
                  <a:lnTo>
                    <a:pt x="6855256" y="7970520"/>
                  </a:lnTo>
                  <a:lnTo>
                    <a:pt x="6852462" y="7969884"/>
                  </a:lnTo>
                  <a:lnTo>
                    <a:pt x="6850049" y="7969250"/>
                  </a:lnTo>
                  <a:lnTo>
                    <a:pt x="6847636" y="7968615"/>
                  </a:lnTo>
                  <a:lnTo>
                    <a:pt x="6845223" y="7968107"/>
                  </a:lnTo>
                  <a:lnTo>
                    <a:pt x="6842810" y="7967091"/>
                  </a:lnTo>
                  <a:lnTo>
                    <a:pt x="6840651" y="7966202"/>
                  </a:lnTo>
                  <a:lnTo>
                    <a:pt x="6838492" y="7965059"/>
                  </a:lnTo>
                  <a:lnTo>
                    <a:pt x="6836333" y="7963789"/>
                  </a:lnTo>
                  <a:lnTo>
                    <a:pt x="6834174" y="7962519"/>
                  </a:lnTo>
                  <a:lnTo>
                    <a:pt x="6832396" y="7960995"/>
                  </a:lnTo>
                  <a:lnTo>
                    <a:pt x="6830618" y="7959852"/>
                  </a:lnTo>
                  <a:lnTo>
                    <a:pt x="6828713" y="7957947"/>
                  </a:lnTo>
                  <a:lnTo>
                    <a:pt x="6827189" y="7956423"/>
                  </a:lnTo>
                  <a:lnTo>
                    <a:pt x="6825665" y="7954645"/>
                  </a:lnTo>
                  <a:lnTo>
                    <a:pt x="6824522" y="7952486"/>
                  </a:lnTo>
                  <a:lnTo>
                    <a:pt x="6823252" y="7950327"/>
                  </a:lnTo>
                  <a:lnTo>
                    <a:pt x="6822363" y="7948295"/>
                  </a:lnTo>
                  <a:lnTo>
                    <a:pt x="6821728" y="7945755"/>
                  </a:lnTo>
                  <a:lnTo>
                    <a:pt x="6820839" y="7943723"/>
                  </a:lnTo>
                  <a:lnTo>
                    <a:pt x="6820458" y="7940929"/>
                  </a:lnTo>
                  <a:lnTo>
                    <a:pt x="6820204" y="7938516"/>
                  </a:lnTo>
                  <a:lnTo>
                    <a:pt x="6820458" y="7935468"/>
                  </a:lnTo>
                  <a:lnTo>
                    <a:pt x="6821093" y="7933055"/>
                  </a:lnTo>
                  <a:lnTo>
                    <a:pt x="6821728" y="7930515"/>
                  </a:lnTo>
                  <a:lnTo>
                    <a:pt x="6822617" y="7928102"/>
                  </a:lnTo>
                  <a:lnTo>
                    <a:pt x="6823506" y="7925689"/>
                  </a:lnTo>
                  <a:lnTo>
                    <a:pt x="6824776" y="7923530"/>
                  </a:lnTo>
                  <a:lnTo>
                    <a:pt x="6826046" y="7921752"/>
                  </a:lnTo>
                  <a:lnTo>
                    <a:pt x="6827189" y="7919847"/>
                  </a:lnTo>
                  <a:lnTo>
                    <a:pt x="6829094" y="7918069"/>
                  </a:lnTo>
                  <a:lnTo>
                    <a:pt x="6830618" y="7916545"/>
                  </a:lnTo>
                  <a:lnTo>
                    <a:pt x="6832396" y="7915021"/>
                  </a:lnTo>
                  <a:lnTo>
                    <a:pt x="6834174" y="7913751"/>
                  </a:lnTo>
                  <a:lnTo>
                    <a:pt x="6836333" y="7912608"/>
                  </a:lnTo>
                  <a:lnTo>
                    <a:pt x="6838492" y="7911338"/>
                  </a:lnTo>
                  <a:lnTo>
                    <a:pt x="6840651" y="7910449"/>
                  </a:lnTo>
                  <a:lnTo>
                    <a:pt x="6842810" y="7909559"/>
                  </a:lnTo>
                  <a:lnTo>
                    <a:pt x="6845223" y="7908671"/>
                  </a:lnTo>
                  <a:lnTo>
                    <a:pt x="6847382" y="7907655"/>
                  </a:lnTo>
                  <a:lnTo>
                    <a:pt x="6849795" y="7907401"/>
                  </a:lnTo>
                  <a:lnTo>
                    <a:pt x="6852208" y="7906766"/>
                  </a:lnTo>
                  <a:lnTo>
                    <a:pt x="6855002" y="7906131"/>
                  </a:lnTo>
                  <a:lnTo>
                    <a:pt x="6857415" y="7905877"/>
                  </a:lnTo>
                  <a:lnTo>
                    <a:pt x="6860082" y="7905877"/>
                  </a:lnTo>
                  <a:lnTo>
                    <a:pt x="6862622" y="7905623"/>
                  </a:lnTo>
                  <a:lnTo>
                    <a:pt x="6865289" y="7905623"/>
                  </a:lnTo>
                  <a:lnTo>
                    <a:pt x="6867702" y="7905623"/>
                  </a:lnTo>
                  <a:lnTo>
                    <a:pt x="6870496" y="7905623"/>
                  </a:lnTo>
                  <a:lnTo>
                    <a:pt x="6872909" y="7905877"/>
                  </a:lnTo>
                  <a:lnTo>
                    <a:pt x="6875703" y="7905877"/>
                  </a:lnTo>
                  <a:lnTo>
                    <a:pt x="6878116" y="7906511"/>
                  </a:lnTo>
                  <a:lnTo>
                    <a:pt x="6880910" y="7906766"/>
                  </a:lnTo>
                  <a:lnTo>
                    <a:pt x="6883323" y="7907147"/>
                  </a:lnTo>
                  <a:lnTo>
                    <a:pt x="6883323" y="7874761"/>
                  </a:lnTo>
                </a:path>
                <a:path w="6883400" h="10017125">
                  <a:moveTo>
                    <a:pt x="6797598" y="8002778"/>
                  </a:moveTo>
                  <a:lnTo>
                    <a:pt x="6797598" y="7874761"/>
                  </a:lnTo>
                </a:path>
                <a:path w="6883400" h="10017125">
                  <a:moveTo>
                    <a:pt x="6883323" y="8130794"/>
                  </a:moveTo>
                  <a:lnTo>
                    <a:pt x="6883323" y="8096377"/>
                  </a:lnTo>
                  <a:lnTo>
                    <a:pt x="6880910" y="8097011"/>
                  </a:lnTo>
                  <a:lnTo>
                    <a:pt x="6878370" y="8097647"/>
                  </a:lnTo>
                  <a:lnTo>
                    <a:pt x="6875957" y="8098155"/>
                  </a:lnTo>
                  <a:lnTo>
                    <a:pt x="6873290" y="8098536"/>
                  </a:lnTo>
                  <a:lnTo>
                    <a:pt x="6870750" y="8098790"/>
                  </a:lnTo>
                  <a:lnTo>
                    <a:pt x="6868083" y="8099171"/>
                  </a:lnTo>
                  <a:lnTo>
                    <a:pt x="6865670" y="8099171"/>
                  </a:lnTo>
                  <a:lnTo>
                    <a:pt x="6862876" y="8099171"/>
                  </a:lnTo>
                  <a:lnTo>
                    <a:pt x="6860463" y="8099171"/>
                  </a:lnTo>
                  <a:lnTo>
                    <a:pt x="6857669" y="8098790"/>
                  </a:lnTo>
                  <a:lnTo>
                    <a:pt x="6855256" y="8098536"/>
                  </a:lnTo>
                  <a:lnTo>
                    <a:pt x="6852462" y="8097901"/>
                  </a:lnTo>
                  <a:lnTo>
                    <a:pt x="6850049" y="8097647"/>
                  </a:lnTo>
                  <a:lnTo>
                    <a:pt x="6847636" y="8096631"/>
                  </a:lnTo>
                  <a:lnTo>
                    <a:pt x="6845223" y="8096123"/>
                  </a:lnTo>
                  <a:lnTo>
                    <a:pt x="6842810" y="8095107"/>
                  </a:lnTo>
                  <a:lnTo>
                    <a:pt x="6840651" y="8094218"/>
                  </a:lnTo>
                  <a:lnTo>
                    <a:pt x="6838492" y="8093329"/>
                  </a:lnTo>
                  <a:lnTo>
                    <a:pt x="6836333" y="8091805"/>
                  </a:lnTo>
                  <a:lnTo>
                    <a:pt x="6824522" y="8080502"/>
                  </a:lnTo>
                  <a:lnTo>
                    <a:pt x="6823252" y="8078343"/>
                  </a:lnTo>
                  <a:lnTo>
                    <a:pt x="6822363" y="8076311"/>
                  </a:lnTo>
                  <a:lnTo>
                    <a:pt x="6821728" y="8074152"/>
                  </a:lnTo>
                  <a:lnTo>
                    <a:pt x="6820839" y="8071739"/>
                  </a:lnTo>
                  <a:lnTo>
                    <a:pt x="6820458" y="8068945"/>
                  </a:lnTo>
                  <a:lnTo>
                    <a:pt x="6820204" y="8066532"/>
                  </a:lnTo>
                  <a:lnTo>
                    <a:pt x="6824776" y="8051927"/>
                  </a:lnTo>
                  <a:lnTo>
                    <a:pt x="6826046" y="8049768"/>
                  </a:lnTo>
                  <a:lnTo>
                    <a:pt x="6827189" y="8047863"/>
                  </a:lnTo>
                  <a:lnTo>
                    <a:pt x="6829094" y="8046339"/>
                  </a:lnTo>
                  <a:lnTo>
                    <a:pt x="6830618" y="8044561"/>
                  </a:lnTo>
                  <a:lnTo>
                    <a:pt x="6832396" y="8043036"/>
                  </a:lnTo>
                  <a:lnTo>
                    <a:pt x="6834174" y="8041767"/>
                  </a:lnTo>
                  <a:lnTo>
                    <a:pt x="6836333" y="8040624"/>
                  </a:lnTo>
                  <a:lnTo>
                    <a:pt x="6838492" y="8039354"/>
                  </a:lnTo>
                  <a:lnTo>
                    <a:pt x="6840651" y="8038465"/>
                  </a:lnTo>
                  <a:lnTo>
                    <a:pt x="6842810" y="8037576"/>
                  </a:lnTo>
                  <a:lnTo>
                    <a:pt x="6845223" y="8036686"/>
                  </a:lnTo>
                  <a:lnTo>
                    <a:pt x="6847382" y="8036052"/>
                  </a:lnTo>
                  <a:lnTo>
                    <a:pt x="6849795" y="8035417"/>
                  </a:lnTo>
                  <a:lnTo>
                    <a:pt x="6852208" y="8034782"/>
                  </a:lnTo>
                  <a:lnTo>
                    <a:pt x="6855002" y="8034528"/>
                  </a:lnTo>
                  <a:lnTo>
                    <a:pt x="6857415" y="8034147"/>
                  </a:lnTo>
                  <a:lnTo>
                    <a:pt x="6860082" y="8033893"/>
                  </a:lnTo>
                  <a:lnTo>
                    <a:pt x="6862622" y="8033639"/>
                  </a:lnTo>
                  <a:lnTo>
                    <a:pt x="6865289" y="8033639"/>
                  </a:lnTo>
                  <a:lnTo>
                    <a:pt x="6867702" y="8033639"/>
                  </a:lnTo>
                  <a:lnTo>
                    <a:pt x="6870496" y="8033639"/>
                  </a:lnTo>
                  <a:lnTo>
                    <a:pt x="6872909" y="8033893"/>
                  </a:lnTo>
                  <a:lnTo>
                    <a:pt x="6875703" y="8034147"/>
                  </a:lnTo>
                  <a:lnTo>
                    <a:pt x="6878116" y="8034528"/>
                  </a:lnTo>
                  <a:lnTo>
                    <a:pt x="6880910" y="8034782"/>
                  </a:lnTo>
                  <a:lnTo>
                    <a:pt x="6883323" y="8035163"/>
                  </a:lnTo>
                  <a:lnTo>
                    <a:pt x="6883323" y="8002778"/>
                  </a:lnTo>
                </a:path>
                <a:path w="6883400" h="10017125">
                  <a:moveTo>
                    <a:pt x="6797598" y="8130794"/>
                  </a:moveTo>
                  <a:lnTo>
                    <a:pt x="6797598" y="8002778"/>
                  </a:lnTo>
                </a:path>
                <a:path w="6883400" h="10017125">
                  <a:moveTo>
                    <a:pt x="6883323" y="8258809"/>
                  </a:moveTo>
                  <a:lnTo>
                    <a:pt x="6883323" y="8224393"/>
                  </a:lnTo>
                  <a:lnTo>
                    <a:pt x="6880910" y="8225028"/>
                  </a:lnTo>
                  <a:lnTo>
                    <a:pt x="6878370" y="8225663"/>
                  </a:lnTo>
                  <a:lnTo>
                    <a:pt x="6875957" y="8226171"/>
                  </a:lnTo>
                  <a:lnTo>
                    <a:pt x="6873290" y="8226552"/>
                  </a:lnTo>
                  <a:lnTo>
                    <a:pt x="6870750" y="8226806"/>
                  </a:lnTo>
                  <a:lnTo>
                    <a:pt x="6868083" y="8227186"/>
                  </a:lnTo>
                  <a:lnTo>
                    <a:pt x="6865670" y="8227186"/>
                  </a:lnTo>
                  <a:lnTo>
                    <a:pt x="6862876" y="8227186"/>
                  </a:lnTo>
                  <a:lnTo>
                    <a:pt x="6860463" y="8227186"/>
                  </a:lnTo>
                  <a:lnTo>
                    <a:pt x="6857669" y="8226806"/>
                  </a:lnTo>
                  <a:lnTo>
                    <a:pt x="6855256" y="8226552"/>
                  </a:lnTo>
                  <a:lnTo>
                    <a:pt x="6852462" y="8226171"/>
                  </a:lnTo>
                  <a:lnTo>
                    <a:pt x="6850049" y="8225663"/>
                  </a:lnTo>
                  <a:lnTo>
                    <a:pt x="6847636" y="8224647"/>
                  </a:lnTo>
                  <a:lnTo>
                    <a:pt x="6845223" y="8224139"/>
                  </a:lnTo>
                  <a:lnTo>
                    <a:pt x="6842810" y="8223123"/>
                  </a:lnTo>
                  <a:lnTo>
                    <a:pt x="6840651" y="8222234"/>
                  </a:lnTo>
                  <a:lnTo>
                    <a:pt x="6838492" y="8221345"/>
                  </a:lnTo>
                  <a:lnTo>
                    <a:pt x="6836333" y="8220075"/>
                  </a:lnTo>
                  <a:lnTo>
                    <a:pt x="6834174" y="8218551"/>
                  </a:lnTo>
                  <a:lnTo>
                    <a:pt x="6832396" y="8217408"/>
                  </a:lnTo>
                  <a:lnTo>
                    <a:pt x="6830618" y="8215884"/>
                  </a:lnTo>
                  <a:lnTo>
                    <a:pt x="6828713" y="8214359"/>
                  </a:lnTo>
                  <a:lnTo>
                    <a:pt x="6827189" y="8212455"/>
                  </a:lnTo>
                  <a:lnTo>
                    <a:pt x="6825665" y="8210677"/>
                  </a:lnTo>
                  <a:lnTo>
                    <a:pt x="6824522" y="8208518"/>
                  </a:lnTo>
                  <a:lnTo>
                    <a:pt x="6823252" y="8206740"/>
                  </a:lnTo>
                  <a:lnTo>
                    <a:pt x="6822363" y="8204327"/>
                  </a:lnTo>
                  <a:lnTo>
                    <a:pt x="6821728" y="8202168"/>
                  </a:lnTo>
                  <a:lnTo>
                    <a:pt x="6820839" y="8199755"/>
                  </a:lnTo>
                  <a:lnTo>
                    <a:pt x="6820458" y="8196961"/>
                  </a:lnTo>
                  <a:lnTo>
                    <a:pt x="6820204" y="8194548"/>
                  </a:lnTo>
                  <a:lnTo>
                    <a:pt x="6824776" y="8179943"/>
                  </a:lnTo>
                  <a:lnTo>
                    <a:pt x="6826046" y="8177784"/>
                  </a:lnTo>
                  <a:lnTo>
                    <a:pt x="6827189" y="8175879"/>
                  </a:lnTo>
                  <a:lnTo>
                    <a:pt x="6829094" y="8174355"/>
                  </a:lnTo>
                  <a:lnTo>
                    <a:pt x="6830618" y="8172577"/>
                  </a:lnTo>
                  <a:lnTo>
                    <a:pt x="6832396" y="8171053"/>
                  </a:lnTo>
                  <a:lnTo>
                    <a:pt x="6834174" y="8169783"/>
                  </a:lnTo>
                  <a:lnTo>
                    <a:pt x="6836333" y="8168640"/>
                  </a:lnTo>
                  <a:lnTo>
                    <a:pt x="6838492" y="8167370"/>
                  </a:lnTo>
                  <a:lnTo>
                    <a:pt x="6855002" y="8162544"/>
                  </a:lnTo>
                  <a:lnTo>
                    <a:pt x="6857415" y="8162163"/>
                  </a:lnTo>
                  <a:lnTo>
                    <a:pt x="6860082" y="8161909"/>
                  </a:lnTo>
                  <a:lnTo>
                    <a:pt x="6862622" y="8161655"/>
                  </a:lnTo>
                  <a:lnTo>
                    <a:pt x="6865289" y="8161655"/>
                  </a:lnTo>
                  <a:lnTo>
                    <a:pt x="6867702" y="8161655"/>
                  </a:lnTo>
                  <a:lnTo>
                    <a:pt x="6870496" y="8161655"/>
                  </a:lnTo>
                  <a:lnTo>
                    <a:pt x="6872909" y="8161909"/>
                  </a:lnTo>
                  <a:lnTo>
                    <a:pt x="6875703" y="8162163"/>
                  </a:lnTo>
                  <a:lnTo>
                    <a:pt x="6878116" y="8162544"/>
                  </a:lnTo>
                  <a:lnTo>
                    <a:pt x="6880910" y="8162798"/>
                  </a:lnTo>
                  <a:lnTo>
                    <a:pt x="6883323" y="8163179"/>
                  </a:lnTo>
                  <a:lnTo>
                    <a:pt x="6883323" y="8130794"/>
                  </a:lnTo>
                </a:path>
                <a:path w="6883400" h="10017125">
                  <a:moveTo>
                    <a:pt x="6797598" y="8258809"/>
                  </a:moveTo>
                  <a:lnTo>
                    <a:pt x="6797598" y="8130794"/>
                  </a:lnTo>
                </a:path>
                <a:path w="6883400" h="10017125">
                  <a:moveTo>
                    <a:pt x="6883323" y="8386826"/>
                  </a:moveTo>
                  <a:lnTo>
                    <a:pt x="6883323" y="8352409"/>
                  </a:lnTo>
                  <a:lnTo>
                    <a:pt x="6880910" y="8353044"/>
                  </a:lnTo>
                  <a:lnTo>
                    <a:pt x="6878370" y="8353679"/>
                  </a:lnTo>
                  <a:lnTo>
                    <a:pt x="6875957" y="8354186"/>
                  </a:lnTo>
                  <a:lnTo>
                    <a:pt x="6873290" y="8354568"/>
                  </a:lnTo>
                  <a:lnTo>
                    <a:pt x="6870750" y="8354822"/>
                  </a:lnTo>
                  <a:lnTo>
                    <a:pt x="6868083" y="8355203"/>
                  </a:lnTo>
                  <a:lnTo>
                    <a:pt x="6865670" y="8355203"/>
                  </a:lnTo>
                  <a:lnTo>
                    <a:pt x="6862876" y="8355203"/>
                  </a:lnTo>
                  <a:lnTo>
                    <a:pt x="6860463" y="8355203"/>
                  </a:lnTo>
                  <a:lnTo>
                    <a:pt x="6857669" y="8354822"/>
                  </a:lnTo>
                  <a:lnTo>
                    <a:pt x="6845223" y="8352155"/>
                  </a:lnTo>
                  <a:lnTo>
                    <a:pt x="6842810" y="8351520"/>
                  </a:lnTo>
                  <a:lnTo>
                    <a:pt x="6840651" y="8350250"/>
                  </a:lnTo>
                  <a:lnTo>
                    <a:pt x="6838492" y="8349361"/>
                  </a:lnTo>
                  <a:lnTo>
                    <a:pt x="6836333" y="8348091"/>
                  </a:lnTo>
                  <a:lnTo>
                    <a:pt x="6834174" y="8346948"/>
                  </a:lnTo>
                  <a:lnTo>
                    <a:pt x="6832396" y="8345424"/>
                  </a:lnTo>
                  <a:lnTo>
                    <a:pt x="6830618" y="8343900"/>
                  </a:lnTo>
                  <a:lnTo>
                    <a:pt x="6828713" y="8342376"/>
                  </a:lnTo>
                  <a:lnTo>
                    <a:pt x="6827189" y="8340471"/>
                  </a:lnTo>
                  <a:lnTo>
                    <a:pt x="6825665" y="8338693"/>
                  </a:lnTo>
                  <a:lnTo>
                    <a:pt x="6824522" y="8336534"/>
                  </a:lnTo>
                  <a:lnTo>
                    <a:pt x="6823252" y="8334756"/>
                  </a:lnTo>
                  <a:lnTo>
                    <a:pt x="6822363" y="8332343"/>
                  </a:lnTo>
                  <a:lnTo>
                    <a:pt x="6821728" y="8330184"/>
                  </a:lnTo>
                  <a:lnTo>
                    <a:pt x="6820839" y="8327771"/>
                  </a:lnTo>
                  <a:lnTo>
                    <a:pt x="6820458" y="8325231"/>
                  </a:lnTo>
                  <a:lnTo>
                    <a:pt x="6820204" y="8322564"/>
                  </a:lnTo>
                  <a:lnTo>
                    <a:pt x="6820458" y="8319770"/>
                  </a:lnTo>
                  <a:lnTo>
                    <a:pt x="6821093" y="8317103"/>
                  </a:lnTo>
                  <a:lnTo>
                    <a:pt x="6821728" y="8314563"/>
                  </a:lnTo>
                  <a:lnTo>
                    <a:pt x="6822617" y="8312150"/>
                  </a:lnTo>
                  <a:lnTo>
                    <a:pt x="6823506" y="8309991"/>
                  </a:lnTo>
                  <a:lnTo>
                    <a:pt x="6824776" y="8307959"/>
                  </a:lnTo>
                  <a:lnTo>
                    <a:pt x="6826046" y="8305800"/>
                  </a:lnTo>
                  <a:lnTo>
                    <a:pt x="6827189" y="8303895"/>
                  </a:lnTo>
                  <a:lnTo>
                    <a:pt x="6829094" y="8302371"/>
                  </a:lnTo>
                  <a:lnTo>
                    <a:pt x="6830618" y="8300593"/>
                  </a:lnTo>
                  <a:lnTo>
                    <a:pt x="6832396" y="8299323"/>
                  </a:lnTo>
                  <a:lnTo>
                    <a:pt x="6834174" y="8297799"/>
                  </a:lnTo>
                  <a:lnTo>
                    <a:pt x="6836333" y="8296656"/>
                  </a:lnTo>
                  <a:lnTo>
                    <a:pt x="6838492" y="8295386"/>
                  </a:lnTo>
                  <a:lnTo>
                    <a:pt x="6840651" y="8294497"/>
                  </a:lnTo>
                  <a:lnTo>
                    <a:pt x="6842810" y="8293608"/>
                  </a:lnTo>
                  <a:lnTo>
                    <a:pt x="6855002" y="8290559"/>
                  </a:lnTo>
                  <a:lnTo>
                    <a:pt x="6857415" y="8290179"/>
                  </a:lnTo>
                  <a:lnTo>
                    <a:pt x="6860082" y="8289925"/>
                  </a:lnTo>
                  <a:lnTo>
                    <a:pt x="6862622" y="8289925"/>
                  </a:lnTo>
                  <a:lnTo>
                    <a:pt x="6865289" y="8289671"/>
                  </a:lnTo>
                  <a:lnTo>
                    <a:pt x="6867702" y="8289671"/>
                  </a:lnTo>
                  <a:lnTo>
                    <a:pt x="6870496" y="8289925"/>
                  </a:lnTo>
                  <a:lnTo>
                    <a:pt x="6872909" y="8289925"/>
                  </a:lnTo>
                  <a:lnTo>
                    <a:pt x="6875703" y="8290179"/>
                  </a:lnTo>
                  <a:lnTo>
                    <a:pt x="6878116" y="8290559"/>
                  </a:lnTo>
                  <a:lnTo>
                    <a:pt x="6880910" y="8290814"/>
                  </a:lnTo>
                  <a:lnTo>
                    <a:pt x="6883323" y="8291449"/>
                  </a:lnTo>
                  <a:lnTo>
                    <a:pt x="6883323" y="8258809"/>
                  </a:lnTo>
                </a:path>
                <a:path w="6883400" h="10017125">
                  <a:moveTo>
                    <a:pt x="6797598" y="8386826"/>
                  </a:moveTo>
                  <a:lnTo>
                    <a:pt x="6797598" y="8258809"/>
                  </a:lnTo>
                </a:path>
                <a:path w="6883400" h="10017125">
                  <a:moveTo>
                    <a:pt x="6883323" y="8514842"/>
                  </a:moveTo>
                  <a:lnTo>
                    <a:pt x="6883323" y="8480425"/>
                  </a:lnTo>
                  <a:lnTo>
                    <a:pt x="6880910" y="8481060"/>
                  </a:lnTo>
                  <a:lnTo>
                    <a:pt x="6878370" y="8481949"/>
                  </a:lnTo>
                  <a:lnTo>
                    <a:pt x="6875957" y="8482203"/>
                  </a:lnTo>
                  <a:lnTo>
                    <a:pt x="6873290" y="8482584"/>
                  </a:lnTo>
                  <a:lnTo>
                    <a:pt x="6870750" y="8482838"/>
                  </a:lnTo>
                  <a:lnTo>
                    <a:pt x="6868083" y="8483219"/>
                  </a:lnTo>
                  <a:lnTo>
                    <a:pt x="6865670" y="8483219"/>
                  </a:lnTo>
                  <a:lnTo>
                    <a:pt x="6862876" y="8483219"/>
                  </a:lnTo>
                  <a:lnTo>
                    <a:pt x="6860463" y="8483219"/>
                  </a:lnTo>
                  <a:lnTo>
                    <a:pt x="6857669" y="8482838"/>
                  </a:lnTo>
                  <a:lnTo>
                    <a:pt x="6855256" y="8482584"/>
                  </a:lnTo>
                  <a:lnTo>
                    <a:pt x="6852462" y="8482203"/>
                  </a:lnTo>
                  <a:lnTo>
                    <a:pt x="6850049" y="8481695"/>
                  </a:lnTo>
                  <a:lnTo>
                    <a:pt x="6847636" y="8481060"/>
                  </a:lnTo>
                  <a:lnTo>
                    <a:pt x="6845223" y="8480171"/>
                  </a:lnTo>
                  <a:lnTo>
                    <a:pt x="6842810" y="8479536"/>
                  </a:lnTo>
                  <a:lnTo>
                    <a:pt x="6840651" y="8478266"/>
                  </a:lnTo>
                  <a:lnTo>
                    <a:pt x="6838492" y="8477377"/>
                  </a:lnTo>
                  <a:lnTo>
                    <a:pt x="6836333" y="8476107"/>
                  </a:lnTo>
                  <a:lnTo>
                    <a:pt x="6834174" y="8474964"/>
                  </a:lnTo>
                  <a:lnTo>
                    <a:pt x="6832396" y="8473440"/>
                  </a:lnTo>
                  <a:lnTo>
                    <a:pt x="6830618" y="8471916"/>
                  </a:lnTo>
                  <a:lnTo>
                    <a:pt x="6828713" y="8470392"/>
                  </a:lnTo>
                  <a:lnTo>
                    <a:pt x="6827189" y="8468487"/>
                  </a:lnTo>
                  <a:lnTo>
                    <a:pt x="6825665" y="8466709"/>
                  </a:lnTo>
                  <a:lnTo>
                    <a:pt x="6824522" y="8464550"/>
                  </a:lnTo>
                  <a:lnTo>
                    <a:pt x="6823252" y="8462772"/>
                  </a:lnTo>
                  <a:lnTo>
                    <a:pt x="6822363" y="8460359"/>
                  </a:lnTo>
                  <a:lnTo>
                    <a:pt x="6821728" y="8458200"/>
                  </a:lnTo>
                  <a:lnTo>
                    <a:pt x="6820839" y="8455787"/>
                  </a:lnTo>
                  <a:lnTo>
                    <a:pt x="6820458" y="8453247"/>
                  </a:lnTo>
                  <a:lnTo>
                    <a:pt x="6820204" y="8450580"/>
                  </a:lnTo>
                  <a:lnTo>
                    <a:pt x="6820458" y="8447786"/>
                  </a:lnTo>
                  <a:lnTo>
                    <a:pt x="6821093" y="8445119"/>
                  </a:lnTo>
                  <a:lnTo>
                    <a:pt x="6826046" y="8434070"/>
                  </a:lnTo>
                  <a:lnTo>
                    <a:pt x="6827189" y="8431911"/>
                  </a:lnTo>
                  <a:lnTo>
                    <a:pt x="6829094" y="8430387"/>
                  </a:lnTo>
                  <a:lnTo>
                    <a:pt x="6830618" y="8428609"/>
                  </a:lnTo>
                  <a:lnTo>
                    <a:pt x="6832396" y="8427339"/>
                  </a:lnTo>
                  <a:lnTo>
                    <a:pt x="6834174" y="8425815"/>
                  </a:lnTo>
                  <a:lnTo>
                    <a:pt x="6836333" y="8424672"/>
                  </a:lnTo>
                  <a:lnTo>
                    <a:pt x="6838492" y="8423402"/>
                  </a:lnTo>
                  <a:lnTo>
                    <a:pt x="6840651" y="8422513"/>
                  </a:lnTo>
                  <a:lnTo>
                    <a:pt x="6842810" y="8421624"/>
                  </a:lnTo>
                  <a:lnTo>
                    <a:pt x="6845223" y="8420735"/>
                  </a:lnTo>
                  <a:lnTo>
                    <a:pt x="6847382" y="8420100"/>
                  </a:lnTo>
                  <a:lnTo>
                    <a:pt x="6849795" y="8419465"/>
                  </a:lnTo>
                  <a:lnTo>
                    <a:pt x="6852208" y="8418830"/>
                  </a:lnTo>
                  <a:lnTo>
                    <a:pt x="6855002" y="8418576"/>
                  </a:lnTo>
                  <a:lnTo>
                    <a:pt x="6857415" y="8418195"/>
                  </a:lnTo>
                  <a:lnTo>
                    <a:pt x="6860082" y="8417941"/>
                  </a:lnTo>
                  <a:lnTo>
                    <a:pt x="6862622" y="8417941"/>
                  </a:lnTo>
                  <a:lnTo>
                    <a:pt x="6865289" y="8417687"/>
                  </a:lnTo>
                  <a:lnTo>
                    <a:pt x="6867702" y="8417687"/>
                  </a:lnTo>
                  <a:lnTo>
                    <a:pt x="6870496" y="8417941"/>
                  </a:lnTo>
                  <a:lnTo>
                    <a:pt x="6872909" y="8417941"/>
                  </a:lnTo>
                  <a:lnTo>
                    <a:pt x="6875703" y="8418195"/>
                  </a:lnTo>
                  <a:lnTo>
                    <a:pt x="6878116" y="8418576"/>
                  </a:lnTo>
                  <a:lnTo>
                    <a:pt x="6880910" y="8418830"/>
                  </a:lnTo>
                  <a:lnTo>
                    <a:pt x="6883323" y="8419465"/>
                  </a:lnTo>
                  <a:lnTo>
                    <a:pt x="6883323" y="8386826"/>
                  </a:lnTo>
                </a:path>
                <a:path w="6883400" h="10017125">
                  <a:moveTo>
                    <a:pt x="6797598" y="8514842"/>
                  </a:moveTo>
                  <a:lnTo>
                    <a:pt x="6797598" y="8386826"/>
                  </a:lnTo>
                </a:path>
                <a:path w="6883400" h="10017125">
                  <a:moveTo>
                    <a:pt x="6883323" y="8642858"/>
                  </a:moveTo>
                  <a:lnTo>
                    <a:pt x="6883323" y="8608441"/>
                  </a:lnTo>
                  <a:lnTo>
                    <a:pt x="6880910" y="8609076"/>
                  </a:lnTo>
                  <a:lnTo>
                    <a:pt x="6878370" y="8609965"/>
                  </a:lnTo>
                  <a:lnTo>
                    <a:pt x="6875957" y="8610219"/>
                  </a:lnTo>
                  <a:lnTo>
                    <a:pt x="6873290" y="8610854"/>
                  </a:lnTo>
                  <a:lnTo>
                    <a:pt x="6870750" y="8610854"/>
                  </a:lnTo>
                  <a:lnTo>
                    <a:pt x="6868083" y="8611235"/>
                  </a:lnTo>
                  <a:lnTo>
                    <a:pt x="6865670" y="8611235"/>
                  </a:lnTo>
                  <a:lnTo>
                    <a:pt x="6862876" y="8611235"/>
                  </a:lnTo>
                  <a:lnTo>
                    <a:pt x="6860463" y="8611235"/>
                  </a:lnTo>
                  <a:lnTo>
                    <a:pt x="6857669" y="8610854"/>
                  </a:lnTo>
                  <a:lnTo>
                    <a:pt x="6855256" y="8610600"/>
                  </a:lnTo>
                  <a:lnTo>
                    <a:pt x="6852462" y="8610219"/>
                  </a:lnTo>
                  <a:lnTo>
                    <a:pt x="6850049" y="8609711"/>
                  </a:lnTo>
                  <a:lnTo>
                    <a:pt x="6847636" y="8609076"/>
                  </a:lnTo>
                  <a:lnTo>
                    <a:pt x="6845223" y="8608441"/>
                  </a:lnTo>
                  <a:lnTo>
                    <a:pt x="6842810" y="8607552"/>
                  </a:lnTo>
                  <a:lnTo>
                    <a:pt x="6840651" y="8606663"/>
                  </a:lnTo>
                  <a:lnTo>
                    <a:pt x="6838492" y="8605393"/>
                  </a:lnTo>
                  <a:lnTo>
                    <a:pt x="6836333" y="8604123"/>
                  </a:lnTo>
                  <a:lnTo>
                    <a:pt x="6834174" y="8602980"/>
                  </a:lnTo>
                  <a:lnTo>
                    <a:pt x="6832396" y="8601456"/>
                  </a:lnTo>
                  <a:lnTo>
                    <a:pt x="6830618" y="8599932"/>
                  </a:lnTo>
                  <a:lnTo>
                    <a:pt x="6828713" y="8598408"/>
                  </a:lnTo>
                  <a:lnTo>
                    <a:pt x="6827189" y="8596503"/>
                  </a:lnTo>
                  <a:lnTo>
                    <a:pt x="6825665" y="8594725"/>
                  </a:lnTo>
                  <a:lnTo>
                    <a:pt x="6824522" y="8592947"/>
                  </a:lnTo>
                  <a:lnTo>
                    <a:pt x="6823252" y="8590788"/>
                  </a:lnTo>
                  <a:lnTo>
                    <a:pt x="6822363" y="8588629"/>
                  </a:lnTo>
                  <a:lnTo>
                    <a:pt x="6821728" y="8586216"/>
                  </a:lnTo>
                  <a:lnTo>
                    <a:pt x="6820839" y="8583803"/>
                  </a:lnTo>
                  <a:lnTo>
                    <a:pt x="6820458" y="8581263"/>
                  </a:lnTo>
                  <a:lnTo>
                    <a:pt x="6820204" y="8578596"/>
                  </a:lnTo>
                  <a:lnTo>
                    <a:pt x="6820458" y="8575802"/>
                  </a:lnTo>
                  <a:lnTo>
                    <a:pt x="6821093" y="8573389"/>
                  </a:lnTo>
                  <a:lnTo>
                    <a:pt x="6821728" y="8570595"/>
                  </a:lnTo>
                  <a:lnTo>
                    <a:pt x="6822617" y="8568182"/>
                  </a:lnTo>
                  <a:lnTo>
                    <a:pt x="6823506" y="8566023"/>
                  </a:lnTo>
                  <a:lnTo>
                    <a:pt x="6824776" y="8563991"/>
                  </a:lnTo>
                  <a:lnTo>
                    <a:pt x="6826046" y="8562086"/>
                  </a:lnTo>
                  <a:lnTo>
                    <a:pt x="6827189" y="8559927"/>
                  </a:lnTo>
                  <a:lnTo>
                    <a:pt x="6829094" y="8558403"/>
                  </a:lnTo>
                  <a:lnTo>
                    <a:pt x="6830618" y="8556879"/>
                  </a:lnTo>
                  <a:lnTo>
                    <a:pt x="6832396" y="8555355"/>
                  </a:lnTo>
                  <a:lnTo>
                    <a:pt x="6834174" y="8553831"/>
                  </a:lnTo>
                  <a:lnTo>
                    <a:pt x="6836333" y="8552688"/>
                  </a:lnTo>
                  <a:lnTo>
                    <a:pt x="6838492" y="8551418"/>
                  </a:lnTo>
                  <a:lnTo>
                    <a:pt x="6840651" y="8550529"/>
                  </a:lnTo>
                  <a:lnTo>
                    <a:pt x="6842810" y="8549640"/>
                  </a:lnTo>
                  <a:lnTo>
                    <a:pt x="6845223" y="8549005"/>
                  </a:lnTo>
                  <a:lnTo>
                    <a:pt x="6847382" y="8548116"/>
                  </a:lnTo>
                  <a:lnTo>
                    <a:pt x="6849795" y="8547481"/>
                  </a:lnTo>
                  <a:lnTo>
                    <a:pt x="6852208" y="8547227"/>
                  </a:lnTo>
                  <a:lnTo>
                    <a:pt x="6855002" y="8546592"/>
                  </a:lnTo>
                  <a:lnTo>
                    <a:pt x="6857415" y="8546211"/>
                  </a:lnTo>
                  <a:lnTo>
                    <a:pt x="6860082" y="8545957"/>
                  </a:lnTo>
                  <a:lnTo>
                    <a:pt x="6862622" y="8545957"/>
                  </a:lnTo>
                  <a:lnTo>
                    <a:pt x="6865289" y="8545703"/>
                  </a:lnTo>
                  <a:lnTo>
                    <a:pt x="6867702" y="8545703"/>
                  </a:lnTo>
                  <a:lnTo>
                    <a:pt x="6870496" y="8545957"/>
                  </a:lnTo>
                  <a:lnTo>
                    <a:pt x="6872909" y="8545957"/>
                  </a:lnTo>
                  <a:lnTo>
                    <a:pt x="6875703" y="8546211"/>
                  </a:lnTo>
                  <a:lnTo>
                    <a:pt x="6878116" y="8546592"/>
                  </a:lnTo>
                  <a:lnTo>
                    <a:pt x="6880910" y="8546846"/>
                  </a:lnTo>
                  <a:lnTo>
                    <a:pt x="6883323" y="8547481"/>
                  </a:lnTo>
                  <a:lnTo>
                    <a:pt x="6883323" y="8514842"/>
                  </a:lnTo>
                </a:path>
                <a:path w="6883400" h="10017125">
                  <a:moveTo>
                    <a:pt x="6797598" y="8642858"/>
                  </a:moveTo>
                  <a:lnTo>
                    <a:pt x="6797598" y="8514842"/>
                  </a:lnTo>
                </a:path>
                <a:path w="6883400" h="10017125">
                  <a:moveTo>
                    <a:pt x="6883323" y="8771255"/>
                  </a:moveTo>
                  <a:lnTo>
                    <a:pt x="6883323" y="8736457"/>
                  </a:lnTo>
                  <a:lnTo>
                    <a:pt x="6880910" y="8737346"/>
                  </a:lnTo>
                  <a:lnTo>
                    <a:pt x="6878370" y="8737981"/>
                  </a:lnTo>
                  <a:lnTo>
                    <a:pt x="6875957" y="8738235"/>
                  </a:lnTo>
                  <a:lnTo>
                    <a:pt x="6873290" y="8738870"/>
                  </a:lnTo>
                  <a:lnTo>
                    <a:pt x="6870750" y="8739251"/>
                  </a:lnTo>
                  <a:lnTo>
                    <a:pt x="6868083" y="8739251"/>
                  </a:lnTo>
                  <a:lnTo>
                    <a:pt x="6865670" y="8739505"/>
                  </a:lnTo>
                  <a:lnTo>
                    <a:pt x="6862876" y="8739505"/>
                  </a:lnTo>
                  <a:lnTo>
                    <a:pt x="6860463" y="8739251"/>
                  </a:lnTo>
                  <a:lnTo>
                    <a:pt x="6857669" y="8739251"/>
                  </a:lnTo>
                  <a:lnTo>
                    <a:pt x="6855256" y="8738616"/>
                  </a:lnTo>
                  <a:lnTo>
                    <a:pt x="6836333" y="8732139"/>
                  </a:lnTo>
                  <a:lnTo>
                    <a:pt x="6834174" y="8730996"/>
                  </a:lnTo>
                  <a:lnTo>
                    <a:pt x="6832396" y="8729472"/>
                  </a:lnTo>
                  <a:lnTo>
                    <a:pt x="6830618" y="8727948"/>
                  </a:lnTo>
                  <a:lnTo>
                    <a:pt x="6828713" y="8726424"/>
                  </a:lnTo>
                  <a:lnTo>
                    <a:pt x="6827189" y="8724519"/>
                  </a:lnTo>
                  <a:lnTo>
                    <a:pt x="6825665" y="8722741"/>
                  </a:lnTo>
                  <a:lnTo>
                    <a:pt x="6824522" y="8720963"/>
                  </a:lnTo>
                  <a:lnTo>
                    <a:pt x="6823252" y="8718804"/>
                  </a:lnTo>
                  <a:lnTo>
                    <a:pt x="6822363" y="8716645"/>
                  </a:lnTo>
                  <a:lnTo>
                    <a:pt x="6821728" y="8714232"/>
                  </a:lnTo>
                  <a:lnTo>
                    <a:pt x="6820839" y="8712073"/>
                  </a:lnTo>
                  <a:lnTo>
                    <a:pt x="6820458" y="8709279"/>
                  </a:lnTo>
                  <a:lnTo>
                    <a:pt x="6820204" y="8706612"/>
                  </a:lnTo>
                  <a:lnTo>
                    <a:pt x="6820458" y="8703818"/>
                  </a:lnTo>
                  <a:lnTo>
                    <a:pt x="6821093" y="8701405"/>
                  </a:lnTo>
                  <a:lnTo>
                    <a:pt x="6821728" y="8698611"/>
                  </a:lnTo>
                  <a:lnTo>
                    <a:pt x="6822617" y="8696198"/>
                  </a:lnTo>
                  <a:lnTo>
                    <a:pt x="6823506" y="8694039"/>
                  </a:lnTo>
                  <a:lnTo>
                    <a:pt x="6824776" y="8692007"/>
                  </a:lnTo>
                  <a:lnTo>
                    <a:pt x="6826046" y="8690102"/>
                  </a:lnTo>
                  <a:lnTo>
                    <a:pt x="6827189" y="8688324"/>
                  </a:lnTo>
                  <a:lnTo>
                    <a:pt x="6829094" y="8686419"/>
                  </a:lnTo>
                  <a:lnTo>
                    <a:pt x="6830618" y="8684895"/>
                  </a:lnTo>
                  <a:lnTo>
                    <a:pt x="6832396" y="8683371"/>
                  </a:lnTo>
                  <a:lnTo>
                    <a:pt x="6834174" y="8682228"/>
                  </a:lnTo>
                  <a:lnTo>
                    <a:pt x="6836333" y="8680704"/>
                  </a:lnTo>
                  <a:lnTo>
                    <a:pt x="6838492" y="8679815"/>
                  </a:lnTo>
                  <a:lnTo>
                    <a:pt x="6840651" y="8678545"/>
                  </a:lnTo>
                  <a:lnTo>
                    <a:pt x="6842810" y="8677656"/>
                  </a:lnTo>
                  <a:lnTo>
                    <a:pt x="6845223" y="8677021"/>
                  </a:lnTo>
                  <a:lnTo>
                    <a:pt x="6847382" y="8676132"/>
                  </a:lnTo>
                  <a:lnTo>
                    <a:pt x="6849795" y="8675497"/>
                  </a:lnTo>
                  <a:lnTo>
                    <a:pt x="6852208" y="8675243"/>
                  </a:lnTo>
                  <a:lnTo>
                    <a:pt x="6855002" y="8674608"/>
                  </a:lnTo>
                  <a:lnTo>
                    <a:pt x="6857415" y="8674227"/>
                  </a:lnTo>
                  <a:lnTo>
                    <a:pt x="6860082" y="8674227"/>
                  </a:lnTo>
                  <a:lnTo>
                    <a:pt x="6862622" y="8673973"/>
                  </a:lnTo>
                  <a:lnTo>
                    <a:pt x="6865289" y="8673973"/>
                  </a:lnTo>
                  <a:lnTo>
                    <a:pt x="6867702" y="8673973"/>
                  </a:lnTo>
                  <a:lnTo>
                    <a:pt x="6870496" y="8673973"/>
                  </a:lnTo>
                  <a:lnTo>
                    <a:pt x="6872909" y="8674227"/>
                  </a:lnTo>
                  <a:lnTo>
                    <a:pt x="6875703" y="8674227"/>
                  </a:lnTo>
                  <a:lnTo>
                    <a:pt x="6878116" y="8674608"/>
                  </a:lnTo>
                  <a:lnTo>
                    <a:pt x="6880910" y="8674862"/>
                  </a:lnTo>
                  <a:lnTo>
                    <a:pt x="6883323" y="8675497"/>
                  </a:lnTo>
                  <a:lnTo>
                    <a:pt x="6883323" y="8642858"/>
                  </a:lnTo>
                </a:path>
                <a:path w="6883400" h="10017125">
                  <a:moveTo>
                    <a:pt x="6797598" y="8771255"/>
                  </a:moveTo>
                  <a:lnTo>
                    <a:pt x="6797598" y="8642858"/>
                  </a:lnTo>
                </a:path>
                <a:path w="6883400" h="10017125">
                  <a:moveTo>
                    <a:pt x="6883323" y="8899271"/>
                  </a:moveTo>
                  <a:lnTo>
                    <a:pt x="6883323" y="8864473"/>
                  </a:lnTo>
                  <a:lnTo>
                    <a:pt x="6880910" y="8865362"/>
                  </a:lnTo>
                  <a:lnTo>
                    <a:pt x="6878370" y="8865997"/>
                  </a:lnTo>
                  <a:lnTo>
                    <a:pt x="6875957" y="8866632"/>
                  </a:lnTo>
                  <a:lnTo>
                    <a:pt x="6873290" y="8866886"/>
                  </a:lnTo>
                  <a:lnTo>
                    <a:pt x="6870750" y="8867267"/>
                  </a:lnTo>
                  <a:lnTo>
                    <a:pt x="6868083" y="8867267"/>
                  </a:lnTo>
                  <a:lnTo>
                    <a:pt x="6865670" y="8867521"/>
                  </a:lnTo>
                  <a:lnTo>
                    <a:pt x="6862876" y="8867521"/>
                  </a:lnTo>
                  <a:lnTo>
                    <a:pt x="6860463" y="8867267"/>
                  </a:lnTo>
                  <a:lnTo>
                    <a:pt x="6857669" y="8867267"/>
                  </a:lnTo>
                  <a:lnTo>
                    <a:pt x="6855256" y="8866632"/>
                  </a:lnTo>
                  <a:lnTo>
                    <a:pt x="6852462" y="8866251"/>
                  </a:lnTo>
                  <a:lnTo>
                    <a:pt x="6850049" y="8865743"/>
                  </a:lnTo>
                  <a:lnTo>
                    <a:pt x="6847636" y="8865108"/>
                  </a:lnTo>
                  <a:lnTo>
                    <a:pt x="6845223" y="8864473"/>
                  </a:lnTo>
                  <a:lnTo>
                    <a:pt x="6842810" y="8863584"/>
                  </a:lnTo>
                  <a:lnTo>
                    <a:pt x="6840651" y="8862695"/>
                  </a:lnTo>
                  <a:lnTo>
                    <a:pt x="6838492" y="8861425"/>
                  </a:lnTo>
                  <a:lnTo>
                    <a:pt x="6836333" y="8860155"/>
                  </a:lnTo>
                  <a:lnTo>
                    <a:pt x="6834174" y="8859012"/>
                  </a:lnTo>
                  <a:lnTo>
                    <a:pt x="6832396" y="8857488"/>
                  </a:lnTo>
                  <a:lnTo>
                    <a:pt x="6830618" y="8856218"/>
                  </a:lnTo>
                  <a:lnTo>
                    <a:pt x="6828713" y="8854440"/>
                  </a:lnTo>
                  <a:lnTo>
                    <a:pt x="6827189" y="8852535"/>
                  </a:lnTo>
                  <a:lnTo>
                    <a:pt x="6825665" y="8850757"/>
                  </a:lnTo>
                  <a:lnTo>
                    <a:pt x="6824522" y="8848979"/>
                  </a:lnTo>
                  <a:lnTo>
                    <a:pt x="6823252" y="8846820"/>
                  </a:lnTo>
                  <a:lnTo>
                    <a:pt x="6822363" y="8844661"/>
                  </a:lnTo>
                  <a:lnTo>
                    <a:pt x="6821728" y="8842248"/>
                  </a:lnTo>
                  <a:lnTo>
                    <a:pt x="6820839" y="8840089"/>
                  </a:lnTo>
                  <a:lnTo>
                    <a:pt x="6820458" y="8837295"/>
                  </a:lnTo>
                  <a:lnTo>
                    <a:pt x="6820204" y="8834882"/>
                  </a:lnTo>
                  <a:lnTo>
                    <a:pt x="6820458" y="8831834"/>
                  </a:lnTo>
                  <a:lnTo>
                    <a:pt x="6821093" y="8829421"/>
                  </a:lnTo>
                  <a:lnTo>
                    <a:pt x="6821728" y="8827008"/>
                  </a:lnTo>
                  <a:lnTo>
                    <a:pt x="6822617" y="8824595"/>
                  </a:lnTo>
                  <a:lnTo>
                    <a:pt x="6823506" y="8822055"/>
                  </a:lnTo>
                  <a:lnTo>
                    <a:pt x="6824776" y="8820023"/>
                  </a:lnTo>
                  <a:lnTo>
                    <a:pt x="6826046" y="8818118"/>
                  </a:lnTo>
                  <a:lnTo>
                    <a:pt x="6827189" y="8816340"/>
                  </a:lnTo>
                  <a:lnTo>
                    <a:pt x="6829094" y="8814435"/>
                  </a:lnTo>
                  <a:lnTo>
                    <a:pt x="6840651" y="8806815"/>
                  </a:lnTo>
                  <a:lnTo>
                    <a:pt x="6842810" y="8805672"/>
                  </a:lnTo>
                  <a:lnTo>
                    <a:pt x="6845223" y="8805037"/>
                  </a:lnTo>
                  <a:lnTo>
                    <a:pt x="6847382" y="8804148"/>
                  </a:lnTo>
                  <a:lnTo>
                    <a:pt x="6849795" y="8803513"/>
                  </a:lnTo>
                  <a:lnTo>
                    <a:pt x="6852208" y="8803259"/>
                  </a:lnTo>
                  <a:lnTo>
                    <a:pt x="6855002" y="8802624"/>
                  </a:lnTo>
                  <a:lnTo>
                    <a:pt x="6857415" y="8802243"/>
                  </a:lnTo>
                  <a:lnTo>
                    <a:pt x="6860082" y="8802243"/>
                  </a:lnTo>
                  <a:lnTo>
                    <a:pt x="6862622" y="8801989"/>
                  </a:lnTo>
                  <a:lnTo>
                    <a:pt x="6865289" y="8801989"/>
                  </a:lnTo>
                  <a:lnTo>
                    <a:pt x="6867702" y="8801989"/>
                  </a:lnTo>
                  <a:lnTo>
                    <a:pt x="6870496" y="8801989"/>
                  </a:lnTo>
                  <a:lnTo>
                    <a:pt x="6872909" y="8802243"/>
                  </a:lnTo>
                  <a:lnTo>
                    <a:pt x="6875703" y="8802243"/>
                  </a:lnTo>
                  <a:lnTo>
                    <a:pt x="6878116" y="8802878"/>
                  </a:lnTo>
                  <a:lnTo>
                    <a:pt x="6880910" y="8803259"/>
                  </a:lnTo>
                  <a:lnTo>
                    <a:pt x="6883323" y="8803513"/>
                  </a:lnTo>
                  <a:lnTo>
                    <a:pt x="6883323" y="8771255"/>
                  </a:lnTo>
                </a:path>
                <a:path w="6883400" h="10017125">
                  <a:moveTo>
                    <a:pt x="6797598" y="8899271"/>
                  </a:moveTo>
                  <a:lnTo>
                    <a:pt x="6797598" y="8771255"/>
                  </a:lnTo>
                </a:path>
                <a:path w="6883400" h="10017125">
                  <a:moveTo>
                    <a:pt x="6883323" y="9027287"/>
                  </a:moveTo>
                  <a:lnTo>
                    <a:pt x="6883323" y="8992743"/>
                  </a:lnTo>
                  <a:lnTo>
                    <a:pt x="6880910" y="8993378"/>
                  </a:lnTo>
                  <a:lnTo>
                    <a:pt x="6878370" y="8994013"/>
                  </a:lnTo>
                  <a:lnTo>
                    <a:pt x="6875957" y="8994648"/>
                  </a:lnTo>
                  <a:lnTo>
                    <a:pt x="6873290" y="8994902"/>
                  </a:lnTo>
                  <a:lnTo>
                    <a:pt x="6870750" y="8995283"/>
                  </a:lnTo>
                  <a:lnTo>
                    <a:pt x="6868083" y="8995283"/>
                  </a:lnTo>
                  <a:lnTo>
                    <a:pt x="6865670" y="8995537"/>
                  </a:lnTo>
                  <a:lnTo>
                    <a:pt x="6862876" y="8995537"/>
                  </a:lnTo>
                  <a:lnTo>
                    <a:pt x="6860463" y="8995283"/>
                  </a:lnTo>
                  <a:lnTo>
                    <a:pt x="6857669" y="8995283"/>
                  </a:lnTo>
                  <a:lnTo>
                    <a:pt x="6855256" y="8994902"/>
                  </a:lnTo>
                  <a:lnTo>
                    <a:pt x="6852462" y="8994267"/>
                  </a:lnTo>
                  <a:lnTo>
                    <a:pt x="6850049" y="8993759"/>
                  </a:lnTo>
                  <a:lnTo>
                    <a:pt x="6847636" y="8993124"/>
                  </a:lnTo>
                  <a:lnTo>
                    <a:pt x="6845223" y="8992489"/>
                  </a:lnTo>
                  <a:lnTo>
                    <a:pt x="6842810" y="8991600"/>
                  </a:lnTo>
                  <a:lnTo>
                    <a:pt x="6840651" y="8990711"/>
                  </a:lnTo>
                  <a:lnTo>
                    <a:pt x="6838492" y="8989441"/>
                  </a:lnTo>
                  <a:lnTo>
                    <a:pt x="6836333" y="8988171"/>
                  </a:lnTo>
                  <a:lnTo>
                    <a:pt x="6834174" y="8987028"/>
                  </a:lnTo>
                  <a:lnTo>
                    <a:pt x="6832396" y="8985504"/>
                  </a:lnTo>
                  <a:lnTo>
                    <a:pt x="6830618" y="8984234"/>
                  </a:lnTo>
                  <a:lnTo>
                    <a:pt x="6828713" y="8982456"/>
                  </a:lnTo>
                  <a:lnTo>
                    <a:pt x="6827189" y="8980932"/>
                  </a:lnTo>
                  <a:lnTo>
                    <a:pt x="6825665" y="8979027"/>
                  </a:lnTo>
                  <a:lnTo>
                    <a:pt x="6824522" y="8976995"/>
                  </a:lnTo>
                  <a:lnTo>
                    <a:pt x="6823252" y="8974836"/>
                  </a:lnTo>
                  <a:lnTo>
                    <a:pt x="6822363" y="8972677"/>
                  </a:lnTo>
                  <a:lnTo>
                    <a:pt x="6821728" y="8970264"/>
                  </a:lnTo>
                  <a:lnTo>
                    <a:pt x="6820839" y="8968105"/>
                  </a:lnTo>
                  <a:lnTo>
                    <a:pt x="6820458" y="8965311"/>
                  </a:lnTo>
                  <a:lnTo>
                    <a:pt x="6820204" y="8962898"/>
                  </a:lnTo>
                  <a:lnTo>
                    <a:pt x="6820458" y="8959850"/>
                  </a:lnTo>
                  <a:lnTo>
                    <a:pt x="6821093" y="8957437"/>
                  </a:lnTo>
                  <a:lnTo>
                    <a:pt x="6821728" y="8955024"/>
                  </a:lnTo>
                  <a:lnTo>
                    <a:pt x="6822617" y="8952611"/>
                  </a:lnTo>
                  <a:lnTo>
                    <a:pt x="6823506" y="8950071"/>
                  </a:lnTo>
                  <a:lnTo>
                    <a:pt x="6824776" y="8948039"/>
                  </a:lnTo>
                  <a:lnTo>
                    <a:pt x="6826046" y="8946134"/>
                  </a:lnTo>
                  <a:lnTo>
                    <a:pt x="6827189" y="8944356"/>
                  </a:lnTo>
                  <a:lnTo>
                    <a:pt x="6829094" y="8942451"/>
                  </a:lnTo>
                  <a:lnTo>
                    <a:pt x="6845223" y="8933053"/>
                  </a:lnTo>
                  <a:lnTo>
                    <a:pt x="6847382" y="8932164"/>
                  </a:lnTo>
                  <a:lnTo>
                    <a:pt x="6849795" y="8931783"/>
                  </a:lnTo>
                  <a:lnTo>
                    <a:pt x="6852208" y="8931275"/>
                  </a:lnTo>
                  <a:lnTo>
                    <a:pt x="6855002" y="8930640"/>
                  </a:lnTo>
                  <a:lnTo>
                    <a:pt x="6857415" y="8930259"/>
                  </a:lnTo>
                  <a:lnTo>
                    <a:pt x="6860082" y="8930259"/>
                  </a:lnTo>
                  <a:lnTo>
                    <a:pt x="6862622" y="8930005"/>
                  </a:lnTo>
                  <a:lnTo>
                    <a:pt x="6865289" y="8930005"/>
                  </a:lnTo>
                  <a:lnTo>
                    <a:pt x="6867702" y="8930005"/>
                  </a:lnTo>
                  <a:lnTo>
                    <a:pt x="6870496" y="8930005"/>
                  </a:lnTo>
                  <a:lnTo>
                    <a:pt x="6872909" y="8930259"/>
                  </a:lnTo>
                  <a:lnTo>
                    <a:pt x="6875703" y="8930259"/>
                  </a:lnTo>
                  <a:lnTo>
                    <a:pt x="6878116" y="8930894"/>
                  </a:lnTo>
                  <a:lnTo>
                    <a:pt x="6880910" y="8931275"/>
                  </a:lnTo>
                  <a:lnTo>
                    <a:pt x="6883323" y="8931529"/>
                  </a:lnTo>
                  <a:lnTo>
                    <a:pt x="6883323" y="8899271"/>
                  </a:lnTo>
                </a:path>
                <a:path w="6883400" h="10017125">
                  <a:moveTo>
                    <a:pt x="6797598" y="9027287"/>
                  </a:moveTo>
                  <a:lnTo>
                    <a:pt x="6797598" y="8899271"/>
                  </a:lnTo>
                </a:path>
                <a:path w="6883400" h="10017125">
                  <a:moveTo>
                    <a:pt x="6883323" y="9155252"/>
                  </a:moveTo>
                  <a:lnTo>
                    <a:pt x="6883323" y="9120809"/>
                  </a:lnTo>
                  <a:lnTo>
                    <a:pt x="6880910" y="9121419"/>
                  </a:lnTo>
                  <a:lnTo>
                    <a:pt x="6878370" y="9122029"/>
                  </a:lnTo>
                  <a:lnTo>
                    <a:pt x="6875957" y="9122638"/>
                  </a:lnTo>
                  <a:lnTo>
                    <a:pt x="6873290" y="9122943"/>
                  </a:lnTo>
                  <a:lnTo>
                    <a:pt x="6870750" y="9123248"/>
                  </a:lnTo>
                  <a:lnTo>
                    <a:pt x="6868083" y="9123553"/>
                  </a:lnTo>
                  <a:lnTo>
                    <a:pt x="6865670" y="9123553"/>
                  </a:lnTo>
                  <a:lnTo>
                    <a:pt x="6862876" y="9123553"/>
                  </a:lnTo>
                  <a:lnTo>
                    <a:pt x="6860463" y="9123553"/>
                  </a:lnTo>
                  <a:lnTo>
                    <a:pt x="6857669" y="9123248"/>
                  </a:lnTo>
                  <a:lnTo>
                    <a:pt x="6855256" y="9122943"/>
                  </a:lnTo>
                  <a:lnTo>
                    <a:pt x="6852462" y="9122333"/>
                  </a:lnTo>
                  <a:lnTo>
                    <a:pt x="6850049" y="9122029"/>
                  </a:lnTo>
                  <a:lnTo>
                    <a:pt x="6847636" y="9121114"/>
                  </a:lnTo>
                  <a:lnTo>
                    <a:pt x="6845223" y="9120505"/>
                  </a:lnTo>
                  <a:lnTo>
                    <a:pt x="6842810" y="9119590"/>
                  </a:lnTo>
                  <a:lnTo>
                    <a:pt x="6840651" y="9118676"/>
                  </a:lnTo>
                  <a:lnTo>
                    <a:pt x="6838492" y="9117761"/>
                  </a:lnTo>
                  <a:lnTo>
                    <a:pt x="6836333" y="9116237"/>
                  </a:lnTo>
                  <a:lnTo>
                    <a:pt x="6824522" y="9104960"/>
                  </a:lnTo>
                  <a:lnTo>
                    <a:pt x="6823252" y="9102826"/>
                  </a:lnTo>
                  <a:lnTo>
                    <a:pt x="6822363" y="9100693"/>
                  </a:lnTo>
                  <a:lnTo>
                    <a:pt x="6821728" y="9098559"/>
                  </a:lnTo>
                  <a:lnTo>
                    <a:pt x="6820839" y="9096121"/>
                  </a:lnTo>
                  <a:lnTo>
                    <a:pt x="6820458" y="9093377"/>
                  </a:lnTo>
                  <a:lnTo>
                    <a:pt x="6820204" y="9090939"/>
                  </a:lnTo>
                  <a:lnTo>
                    <a:pt x="6824776" y="9076309"/>
                  </a:lnTo>
                  <a:lnTo>
                    <a:pt x="6826046" y="9074150"/>
                  </a:lnTo>
                  <a:lnTo>
                    <a:pt x="6827189" y="9072372"/>
                  </a:lnTo>
                  <a:lnTo>
                    <a:pt x="6829094" y="9070848"/>
                  </a:lnTo>
                  <a:lnTo>
                    <a:pt x="6830618" y="9068943"/>
                  </a:lnTo>
                  <a:lnTo>
                    <a:pt x="6857415" y="9058656"/>
                  </a:lnTo>
                  <a:lnTo>
                    <a:pt x="6860082" y="9058275"/>
                  </a:lnTo>
                  <a:lnTo>
                    <a:pt x="6862622" y="9058021"/>
                  </a:lnTo>
                  <a:lnTo>
                    <a:pt x="6865289" y="9058021"/>
                  </a:lnTo>
                  <a:lnTo>
                    <a:pt x="6867702" y="9058021"/>
                  </a:lnTo>
                  <a:lnTo>
                    <a:pt x="6870496" y="9058021"/>
                  </a:lnTo>
                  <a:lnTo>
                    <a:pt x="6872909" y="9058275"/>
                  </a:lnTo>
                  <a:lnTo>
                    <a:pt x="6875703" y="9058656"/>
                  </a:lnTo>
                  <a:lnTo>
                    <a:pt x="6878116" y="9058910"/>
                  </a:lnTo>
                  <a:lnTo>
                    <a:pt x="6880910" y="9059291"/>
                  </a:lnTo>
                  <a:lnTo>
                    <a:pt x="6883323" y="9059545"/>
                  </a:lnTo>
                  <a:lnTo>
                    <a:pt x="6883323" y="9027287"/>
                  </a:lnTo>
                </a:path>
                <a:path w="6883400" h="10017125">
                  <a:moveTo>
                    <a:pt x="6797598" y="9155252"/>
                  </a:moveTo>
                  <a:lnTo>
                    <a:pt x="6797598" y="9027287"/>
                  </a:lnTo>
                </a:path>
                <a:path w="6883400" h="10017125">
                  <a:moveTo>
                    <a:pt x="6883323" y="9283268"/>
                  </a:moveTo>
                  <a:lnTo>
                    <a:pt x="6883323" y="9248825"/>
                  </a:lnTo>
                  <a:lnTo>
                    <a:pt x="6880910" y="9249435"/>
                  </a:lnTo>
                  <a:lnTo>
                    <a:pt x="6878370" y="9250045"/>
                  </a:lnTo>
                  <a:lnTo>
                    <a:pt x="6875957" y="9250654"/>
                  </a:lnTo>
                  <a:lnTo>
                    <a:pt x="6873290" y="9250959"/>
                  </a:lnTo>
                  <a:lnTo>
                    <a:pt x="6870750" y="9251264"/>
                  </a:lnTo>
                  <a:lnTo>
                    <a:pt x="6868083" y="9251569"/>
                  </a:lnTo>
                  <a:lnTo>
                    <a:pt x="6865670" y="9251569"/>
                  </a:lnTo>
                  <a:lnTo>
                    <a:pt x="6862876" y="9251569"/>
                  </a:lnTo>
                  <a:lnTo>
                    <a:pt x="6860463" y="9251569"/>
                  </a:lnTo>
                  <a:lnTo>
                    <a:pt x="6857669" y="9251264"/>
                  </a:lnTo>
                  <a:lnTo>
                    <a:pt x="6855256" y="9250959"/>
                  </a:lnTo>
                  <a:lnTo>
                    <a:pt x="6852462" y="9250654"/>
                  </a:lnTo>
                  <a:lnTo>
                    <a:pt x="6850049" y="9250045"/>
                  </a:lnTo>
                  <a:lnTo>
                    <a:pt x="6847636" y="9249130"/>
                  </a:lnTo>
                  <a:lnTo>
                    <a:pt x="6845223" y="9248521"/>
                  </a:lnTo>
                  <a:lnTo>
                    <a:pt x="6842810" y="9247606"/>
                  </a:lnTo>
                  <a:lnTo>
                    <a:pt x="6840651" y="9246692"/>
                  </a:lnTo>
                  <a:lnTo>
                    <a:pt x="6838492" y="9245777"/>
                  </a:lnTo>
                  <a:lnTo>
                    <a:pt x="6836333" y="9244558"/>
                  </a:lnTo>
                  <a:lnTo>
                    <a:pt x="6834174" y="9243034"/>
                  </a:lnTo>
                  <a:lnTo>
                    <a:pt x="6832396" y="9241815"/>
                  </a:lnTo>
                  <a:lnTo>
                    <a:pt x="6830618" y="9240291"/>
                  </a:lnTo>
                  <a:lnTo>
                    <a:pt x="6828713" y="9238767"/>
                  </a:lnTo>
                  <a:lnTo>
                    <a:pt x="6827189" y="9236938"/>
                  </a:lnTo>
                  <a:lnTo>
                    <a:pt x="6825665" y="9235109"/>
                  </a:lnTo>
                  <a:lnTo>
                    <a:pt x="6824522" y="9232976"/>
                  </a:lnTo>
                  <a:lnTo>
                    <a:pt x="6823252" y="9230842"/>
                  </a:lnTo>
                  <a:lnTo>
                    <a:pt x="6822363" y="9228709"/>
                  </a:lnTo>
                  <a:lnTo>
                    <a:pt x="6821728" y="9226575"/>
                  </a:lnTo>
                  <a:lnTo>
                    <a:pt x="6820839" y="9224137"/>
                  </a:lnTo>
                  <a:lnTo>
                    <a:pt x="6820458" y="9221393"/>
                  </a:lnTo>
                  <a:lnTo>
                    <a:pt x="6820204" y="9218955"/>
                  </a:lnTo>
                  <a:lnTo>
                    <a:pt x="6824776" y="9204325"/>
                  </a:lnTo>
                  <a:lnTo>
                    <a:pt x="6826046" y="9202191"/>
                  </a:lnTo>
                  <a:lnTo>
                    <a:pt x="6827189" y="9200362"/>
                  </a:lnTo>
                  <a:lnTo>
                    <a:pt x="6829094" y="9198838"/>
                  </a:lnTo>
                  <a:lnTo>
                    <a:pt x="6830618" y="9197009"/>
                  </a:lnTo>
                  <a:lnTo>
                    <a:pt x="6855002" y="9186951"/>
                  </a:lnTo>
                  <a:lnTo>
                    <a:pt x="6857415" y="9186646"/>
                  </a:lnTo>
                  <a:lnTo>
                    <a:pt x="6860082" y="9186341"/>
                  </a:lnTo>
                  <a:lnTo>
                    <a:pt x="6862622" y="9186037"/>
                  </a:lnTo>
                  <a:lnTo>
                    <a:pt x="6865289" y="9186037"/>
                  </a:lnTo>
                  <a:lnTo>
                    <a:pt x="6867702" y="9186037"/>
                  </a:lnTo>
                  <a:lnTo>
                    <a:pt x="6870496" y="9186037"/>
                  </a:lnTo>
                  <a:lnTo>
                    <a:pt x="6872909" y="9186341"/>
                  </a:lnTo>
                  <a:lnTo>
                    <a:pt x="6875703" y="9186646"/>
                  </a:lnTo>
                  <a:lnTo>
                    <a:pt x="6878116" y="9186951"/>
                  </a:lnTo>
                  <a:lnTo>
                    <a:pt x="6880910" y="9187256"/>
                  </a:lnTo>
                  <a:lnTo>
                    <a:pt x="6883323" y="9187561"/>
                  </a:lnTo>
                  <a:lnTo>
                    <a:pt x="6883323" y="9155252"/>
                  </a:lnTo>
                </a:path>
                <a:path w="6883400" h="10017125">
                  <a:moveTo>
                    <a:pt x="6797598" y="9283268"/>
                  </a:moveTo>
                  <a:lnTo>
                    <a:pt x="6797598" y="9155252"/>
                  </a:lnTo>
                </a:path>
                <a:path w="6883400" h="10017125">
                  <a:moveTo>
                    <a:pt x="6883323" y="9411284"/>
                  </a:moveTo>
                  <a:lnTo>
                    <a:pt x="6883323" y="9376841"/>
                  </a:lnTo>
                  <a:lnTo>
                    <a:pt x="6880910" y="9377451"/>
                  </a:lnTo>
                  <a:lnTo>
                    <a:pt x="6878370" y="9378061"/>
                  </a:lnTo>
                  <a:lnTo>
                    <a:pt x="6875957" y="9378670"/>
                  </a:lnTo>
                  <a:lnTo>
                    <a:pt x="6873290" y="9378975"/>
                  </a:lnTo>
                  <a:lnTo>
                    <a:pt x="6870750" y="9379280"/>
                  </a:lnTo>
                  <a:lnTo>
                    <a:pt x="6868083" y="9379585"/>
                  </a:lnTo>
                  <a:lnTo>
                    <a:pt x="6865670" y="9379585"/>
                  </a:lnTo>
                  <a:lnTo>
                    <a:pt x="6862876" y="9379585"/>
                  </a:lnTo>
                  <a:lnTo>
                    <a:pt x="6860463" y="9379585"/>
                  </a:lnTo>
                  <a:lnTo>
                    <a:pt x="6857669" y="9379280"/>
                  </a:lnTo>
                  <a:lnTo>
                    <a:pt x="6855256" y="9378975"/>
                  </a:lnTo>
                  <a:lnTo>
                    <a:pt x="6852462" y="9378670"/>
                  </a:lnTo>
                  <a:lnTo>
                    <a:pt x="6850049" y="9378061"/>
                  </a:lnTo>
                  <a:lnTo>
                    <a:pt x="6847636" y="9377451"/>
                  </a:lnTo>
                  <a:lnTo>
                    <a:pt x="6845223" y="9376537"/>
                  </a:lnTo>
                  <a:lnTo>
                    <a:pt x="6842810" y="9375622"/>
                  </a:lnTo>
                  <a:lnTo>
                    <a:pt x="6840651" y="9374708"/>
                  </a:lnTo>
                  <a:lnTo>
                    <a:pt x="6838492" y="9373793"/>
                  </a:lnTo>
                  <a:lnTo>
                    <a:pt x="6836333" y="9372574"/>
                  </a:lnTo>
                  <a:lnTo>
                    <a:pt x="6834174" y="9371355"/>
                  </a:lnTo>
                  <a:lnTo>
                    <a:pt x="6832396" y="9369831"/>
                  </a:lnTo>
                  <a:lnTo>
                    <a:pt x="6830618" y="9368307"/>
                  </a:lnTo>
                  <a:lnTo>
                    <a:pt x="6828713" y="9366783"/>
                  </a:lnTo>
                  <a:lnTo>
                    <a:pt x="6827189" y="9364954"/>
                  </a:lnTo>
                  <a:lnTo>
                    <a:pt x="6825665" y="9363125"/>
                  </a:lnTo>
                  <a:lnTo>
                    <a:pt x="6824522" y="9360992"/>
                  </a:lnTo>
                  <a:lnTo>
                    <a:pt x="6823252" y="9359163"/>
                  </a:lnTo>
                  <a:lnTo>
                    <a:pt x="6822363" y="9356725"/>
                  </a:lnTo>
                  <a:lnTo>
                    <a:pt x="6821728" y="9354591"/>
                  </a:lnTo>
                  <a:lnTo>
                    <a:pt x="6820839" y="9352153"/>
                  </a:lnTo>
                  <a:lnTo>
                    <a:pt x="6820458" y="9349714"/>
                  </a:lnTo>
                  <a:lnTo>
                    <a:pt x="6820204" y="9346971"/>
                  </a:lnTo>
                  <a:lnTo>
                    <a:pt x="6820458" y="9344228"/>
                  </a:lnTo>
                  <a:lnTo>
                    <a:pt x="6821093" y="9341485"/>
                  </a:lnTo>
                  <a:lnTo>
                    <a:pt x="6821728" y="9339046"/>
                  </a:lnTo>
                  <a:lnTo>
                    <a:pt x="6822617" y="9336608"/>
                  </a:lnTo>
                  <a:lnTo>
                    <a:pt x="6823506" y="9334474"/>
                  </a:lnTo>
                  <a:lnTo>
                    <a:pt x="6824776" y="9332341"/>
                  </a:lnTo>
                  <a:lnTo>
                    <a:pt x="6826046" y="9330207"/>
                  </a:lnTo>
                  <a:lnTo>
                    <a:pt x="6827189" y="9328378"/>
                  </a:lnTo>
                  <a:lnTo>
                    <a:pt x="6829094" y="9326854"/>
                  </a:lnTo>
                  <a:lnTo>
                    <a:pt x="6830618" y="9325025"/>
                  </a:lnTo>
                  <a:lnTo>
                    <a:pt x="6832396" y="9323806"/>
                  </a:lnTo>
                  <a:lnTo>
                    <a:pt x="6834174" y="9322282"/>
                  </a:lnTo>
                  <a:lnTo>
                    <a:pt x="6836333" y="9321063"/>
                  </a:lnTo>
                  <a:lnTo>
                    <a:pt x="6838492" y="9319844"/>
                  </a:lnTo>
                  <a:lnTo>
                    <a:pt x="6840651" y="9318929"/>
                  </a:lnTo>
                  <a:lnTo>
                    <a:pt x="6842810" y="9318015"/>
                  </a:lnTo>
                  <a:lnTo>
                    <a:pt x="6845223" y="9317101"/>
                  </a:lnTo>
                  <a:lnTo>
                    <a:pt x="6847382" y="9316491"/>
                  </a:lnTo>
                  <a:lnTo>
                    <a:pt x="6849795" y="9315881"/>
                  </a:lnTo>
                  <a:lnTo>
                    <a:pt x="6852208" y="9315272"/>
                  </a:lnTo>
                  <a:lnTo>
                    <a:pt x="6855002" y="9314967"/>
                  </a:lnTo>
                  <a:lnTo>
                    <a:pt x="6857415" y="9314662"/>
                  </a:lnTo>
                  <a:lnTo>
                    <a:pt x="6860082" y="9314357"/>
                  </a:lnTo>
                  <a:lnTo>
                    <a:pt x="6862622" y="9314053"/>
                  </a:lnTo>
                  <a:lnTo>
                    <a:pt x="6865289" y="9314053"/>
                  </a:lnTo>
                  <a:lnTo>
                    <a:pt x="6867702" y="9314053"/>
                  </a:lnTo>
                  <a:lnTo>
                    <a:pt x="6870496" y="9314053"/>
                  </a:lnTo>
                  <a:lnTo>
                    <a:pt x="6872909" y="9314357"/>
                  </a:lnTo>
                  <a:lnTo>
                    <a:pt x="6875703" y="9314662"/>
                  </a:lnTo>
                  <a:lnTo>
                    <a:pt x="6878116" y="9314967"/>
                  </a:lnTo>
                  <a:lnTo>
                    <a:pt x="6880910" y="9315272"/>
                  </a:lnTo>
                  <a:lnTo>
                    <a:pt x="6883323" y="9315881"/>
                  </a:lnTo>
                  <a:lnTo>
                    <a:pt x="6883323" y="9283268"/>
                  </a:lnTo>
                </a:path>
                <a:path w="6883400" h="10017125">
                  <a:moveTo>
                    <a:pt x="6797598" y="9411284"/>
                  </a:moveTo>
                  <a:lnTo>
                    <a:pt x="6797598" y="9283268"/>
                  </a:lnTo>
                </a:path>
                <a:path w="6883400" h="10017125">
                  <a:moveTo>
                    <a:pt x="6883323" y="9539300"/>
                  </a:moveTo>
                  <a:lnTo>
                    <a:pt x="6883323" y="9504857"/>
                  </a:lnTo>
                  <a:lnTo>
                    <a:pt x="6880910" y="9505467"/>
                  </a:lnTo>
                  <a:lnTo>
                    <a:pt x="6878370" y="9506077"/>
                  </a:lnTo>
                  <a:lnTo>
                    <a:pt x="6875957" y="9506686"/>
                  </a:lnTo>
                  <a:lnTo>
                    <a:pt x="6873290" y="9506991"/>
                  </a:lnTo>
                  <a:lnTo>
                    <a:pt x="6870750" y="9507296"/>
                  </a:lnTo>
                  <a:lnTo>
                    <a:pt x="6868083" y="9507601"/>
                  </a:lnTo>
                  <a:lnTo>
                    <a:pt x="6865670" y="9507601"/>
                  </a:lnTo>
                  <a:lnTo>
                    <a:pt x="6862876" y="9507601"/>
                  </a:lnTo>
                  <a:lnTo>
                    <a:pt x="6860463" y="9507601"/>
                  </a:lnTo>
                  <a:lnTo>
                    <a:pt x="6857669" y="9507296"/>
                  </a:lnTo>
                  <a:lnTo>
                    <a:pt x="6855256" y="9506991"/>
                  </a:lnTo>
                  <a:lnTo>
                    <a:pt x="6852462" y="9506686"/>
                  </a:lnTo>
                  <a:lnTo>
                    <a:pt x="6850049" y="9506077"/>
                  </a:lnTo>
                  <a:lnTo>
                    <a:pt x="6847636" y="9505467"/>
                  </a:lnTo>
                  <a:lnTo>
                    <a:pt x="6845223" y="9504553"/>
                  </a:lnTo>
                  <a:lnTo>
                    <a:pt x="6842810" y="9503943"/>
                  </a:lnTo>
                  <a:lnTo>
                    <a:pt x="6840651" y="9502724"/>
                  </a:lnTo>
                  <a:lnTo>
                    <a:pt x="6838492" y="9501809"/>
                  </a:lnTo>
                  <a:lnTo>
                    <a:pt x="6836333" y="9500590"/>
                  </a:lnTo>
                  <a:lnTo>
                    <a:pt x="6834174" y="9499371"/>
                  </a:lnTo>
                  <a:lnTo>
                    <a:pt x="6832396" y="9497847"/>
                  </a:lnTo>
                  <a:lnTo>
                    <a:pt x="6830618" y="9496323"/>
                  </a:lnTo>
                  <a:lnTo>
                    <a:pt x="6828713" y="9494799"/>
                  </a:lnTo>
                  <a:lnTo>
                    <a:pt x="6827189" y="9492970"/>
                  </a:lnTo>
                  <a:lnTo>
                    <a:pt x="6825665" y="9491141"/>
                  </a:lnTo>
                  <a:lnTo>
                    <a:pt x="6824522" y="9489008"/>
                  </a:lnTo>
                  <a:lnTo>
                    <a:pt x="6823252" y="9487179"/>
                  </a:lnTo>
                  <a:lnTo>
                    <a:pt x="6822363" y="9484741"/>
                  </a:lnTo>
                  <a:lnTo>
                    <a:pt x="6821728" y="9482607"/>
                  </a:lnTo>
                  <a:lnTo>
                    <a:pt x="6820839" y="9480169"/>
                  </a:lnTo>
                  <a:lnTo>
                    <a:pt x="6820458" y="9477730"/>
                  </a:lnTo>
                  <a:lnTo>
                    <a:pt x="6820204" y="9474987"/>
                  </a:lnTo>
                  <a:lnTo>
                    <a:pt x="6820458" y="9472244"/>
                  </a:lnTo>
                  <a:lnTo>
                    <a:pt x="6821093" y="9469501"/>
                  </a:lnTo>
                  <a:lnTo>
                    <a:pt x="6826046" y="9458528"/>
                  </a:lnTo>
                  <a:lnTo>
                    <a:pt x="6827189" y="9456394"/>
                  </a:lnTo>
                  <a:lnTo>
                    <a:pt x="6829094" y="9454870"/>
                  </a:lnTo>
                  <a:lnTo>
                    <a:pt x="6830618" y="9453041"/>
                  </a:lnTo>
                  <a:lnTo>
                    <a:pt x="6832396" y="9451822"/>
                  </a:lnTo>
                  <a:lnTo>
                    <a:pt x="6834174" y="9450298"/>
                  </a:lnTo>
                  <a:lnTo>
                    <a:pt x="6836333" y="9449079"/>
                  </a:lnTo>
                  <a:lnTo>
                    <a:pt x="6838492" y="9447860"/>
                  </a:lnTo>
                  <a:lnTo>
                    <a:pt x="6840651" y="9446945"/>
                  </a:lnTo>
                  <a:lnTo>
                    <a:pt x="6842810" y="9446031"/>
                  </a:lnTo>
                  <a:lnTo>
                    <a:pt x="6845223" y="9445117"/>
                  </a:lnTo>
                  <a:lnTo>
                    <a:pt x="6847382" y="9444507"/>
                  </a:lnTo>
                  <a:lnTo>
                    <a:pt x="6849795" y="9443897"/>
                  </a:lnTo>
                  <a:lnTo>
                    <a:pt x="6852208" y="9443288"/>
                  </a:lnTo>
                  <a:lnTo>
                    <a:pt x="6855002" y="9442983"/>
                  </a:lnTo>
                  <a:lnTo>
                    <a:pt x="6857415" y="9442678"/>
                  </a:lnTo>
                  <a:lnTo>
                    <a:pt x="6860082" y="9442373"/>
                  </a:lnTo>
                  <a:lnTo>
                    <a:pt x="6862622" y="9442373"/>
                  </a:lnTo>
                  <a:lnTo>
                    <a:pt x="6865289" y="9442069"/>
                  </a:lnTo>
                  <a:lnTo>
                    <a:pt x="6867702" y="9442069"/>
                  </a:lnTo>
                  <a:lnTo>
                    <a:pt x="6870496" y="9442373"/>
                  </a:lnTo>
                  <a:lnTo>
                    <a:pt x="6872909" y="9442373"/>
                  </a:lnTo>
                  <a:lnTo>
                    <a:pt x="6875703" y="9442678"/>
                  </a:lnTo>
                  <a:lnTo>
                    <a:pt x="6878116" y="9442983"/>
                  </a:lnTo>
                  <a:lnTo>
                    <a:pt x="6880910" y="9443288"/>
                  </a:lnTo>
                  <a:lnTo>
                    <a:pt x="6883323" y="9443897"/>
                  </a:lnTo>
                  <a:lnTo>
                    <a:pt x="6883323" y="9411284"/>
                  </a:lnTo>
                </a:path>
                <a:path w="6883400" h="10017125">
                  <a:moveTo>
                    <a:pt x="6797598" y="9539300"/>
                  </a:moveTo>
                  <a:lnTo>
                    <a:pt x="6797598" y="9411284"/>
                  </a:lnTo>
                </a:path>
                <a:path w="6883400" h="10017125">
                  <a:moveTo>
                    <a:pt x="6883323" y="9667316"/>
                  </a:moveTo>
                  <a:lnTo>
                    <a:pt x="6883323" y="9632873"/>
                  </a:lnTo>
                  <a:lnTo>
                    <a:pt x="6880910" y="9633483"/>
                  </a:lnTo>
                  <a:lnTo>
                    <a:pt x="6878370" y="9634397"/>
                  </a:lnTo>
                  <a:lnTo>
                    <a:pt x="6875957" y="9634702"/>
                  </a:lnTo>
                  <a:lnTo>
                    <a:pt x="6873290" y="9635007"/>
                  </a:lnTo>
                  <a:lnTo>
                    <a:pt x="6870750" y="9635312"/>
                  </a:lnTo>
                  <a:lnTo>
                    <a:pt x="6868083" y="9635617"/>
                  </a:lnTo>
                  <a:lnTo>
                    <a:pt x="6865670" y="9635617"/>
                  </a:lnTo>
                  <a:lnTo>
                    <a:pt x="6862876" y="9635617"/>
                  </a:lnTo>
                  <a:lnTo>
                    <a:pt x="6860463" y="9635617"/>
                  </a:lnTo>
                  <a:lnTo>
                    <a:pt x="6857669" y="9635312"/>
                  </a:lnTo>
                  <a:lnTo>
                    <a:pt x="6855256" y="9635007"/>
                  </a:lnTo>
                  <a:lnTo>
                    <a:pt x="6852462" y="9634702"/>
                  </a:lnTo>
                  <a:lnTo>
                    <a:pt x="6850049" y="9634093"/>
                  </a:lnTo>
                  <a:lnTo>
                    <a:pt x="6847636" y="9633483"/>
                  </a:lnTo>
                  <a:lnTo>
                    <a:pt x="6845223" y="9632873"/>
                  </a:lnTo>
                  <a:lnTo>
                    <a:pt x="6842810" y="9631959"/>
                  </a:lnTo>
                  <a:lnTo>
                    <a:pt x="6840651" y="9631045"/>
                  </a:lnTo>
                  <a:lnTo>
                    <a:pt x="6838492" y="9629825"/>
                  </a:lnTo>
                  <a:lnTo>
                    <a:pt x="6836333" y="9628606"/>
                  </a:lnTo>
                  <a:lnTo>
                    <a:pt x="6834174" y="9627387"/>
                  </a:lnTo>
                  <a:lnTo>
                    <a:pt x="6832396" y="9625863"/>
                  </a:lnTo>
                  <a:lnTo>
                    <a:pt x="6830618" y="9624339"/>
                  </a:lnTo>
                  <a:lnTo>
                    <a:pt x="6828713" y="9622815"/>
                  </a:lnTo>
                  <a:lnTo>
                    <a:pt x="6827189" y="9620986"/>
                  </a:lnTo>
                  <a:lnTo>
                    <a:pt x="6825665" y="9619157"/>
                  </a:lnTo>
                  <a:lnTo>
                    <a:pt x="6824522" y="9617329"/>
                  </a:lnTo>
                  <a:lnTo>
                    <a:pt x="6823252" y="9615195"/>
                  </a:lnTo>
                  <a:lnTo>
                    <a:pt x="6822363" y="9613061"/>
                  </a:lnTo>
                  <a:lnTo>
                    <a:pt x="6821728" y="9610623"/>
                  </a:lnTo>
                  <a:lnTo>
                    <a:pt x="6820839" y="9608185"/>
                  </a:lnTo>
                  <a:lnTo>
                    <a:pt x="6820458" y="9605746"/>
                  </a:lnTo>
                  <a:lnTo>
                    <a:pt x="6820204" y="9603003"/>
                  </a:lnTo>
                  <a:lnTo>
                    <a:pt x="6826046" y="9586544"/>
                  </a:lnTo>
                  <a:lnTo>
                    <a:pt x="6827189" y="9584410"/>
                  </a:lnTo>
                  <a:lnTo>
                    <a:pt x="6829094" y="9582886"/>
                  </a:lnTo>
                  <a:lnTo>
                    <a:pt x="6830618" y="9581362"/>
                  </a:lnTo>
                  <a:lnTo>
                    <a:pt x="6832396" y="9579838"/>
                  </a:lnTo>
                  <a:lnTo>
                    <a:pt x="6834174" y="9578314"/>
                  </a:lnTo>
                  <a:lnTo>
                    <a:pt x="6836333" y="9577095"/>
                  </a:lnTo>
                  <a:lnTo>
                    <a:pt x="6838492" y="9575876"/>
                  </a:lnTo>
                  <a:lnTo>
                    <a:pt x="6840651" y="9574961"/>
                  </a:lnTo>
                  <a:lnTo>
                    <a:pt x="6842810" y="9574047"/>
                  </a:lnTo>
                  <a:lnTo>
                    <a:pt x="6845223" y="9573437"/>
                  </a:lnTo>
                  <a:lnTo>
                    <a:pt x="6847382" y="9572523"/>
                  </a:lnTo>
                  <a:lnTo>
                    <a:pt x="6849795" y="9571913"/>
                  </a:lnTo>
                  <a:lnTo>
                    <a:pt x="6852208" y="9571609"/>
                  </a:lnTo>
                  <a:lnTo>
                    <a:pt x="6855002" y="9570999"/>
                  </a:lnTo>
                  <a:lnTo>
                    <a:pt x="6857415" y="9570694"/>
                  </a:lnTo>
                  <a:lnTo>
                    <a:pt x="6860082" y="9570389"/>
                  </a:lnTo>
                  <a:lnTo>
                    <a:pt x="6862622" y="9570389"/>
                  </a:lnTo>
                  <a:lnTo>
                    <a:pt x="6865289" y="9570085"/>
                  </a:lnTo>
                  <a:lnTo>
                    <a:pt x="6867702" y="9570085"/>
                  </a:lnTo>
                  <a:lnTo>
                    <a:pt x="6870496" y="9570389"/>
                  </a:lnTo>
                  <a:lnTo>
                    <a:pt x="6872909" y="9570389"/>
                  </a:lnTo>
                  <a:lnTo>
                    <a:pt x="6875703" y="9570694"/>
                  </a:lnTo>
                  <a:lnTo>
                    <a:pt x="6878116" y="9570999"/>
                  </a:lnTo>
                  <a:lnTo>
                    <a:pt x="6880910" y="9571304"/>
                  </a:lnTo>
                  <a:lnTo>
                    <a:pt x="6883323" y="9571913"/>
                  </a:lnTo>
                  <a:lnTo>
                    <a:pt x="6883323" y="9539300"/>
                  </a:lnTo>
                </a:path>
                <a:path w="6883400" h="10017125">
                  <a:moveTo>
                    <a:pt x="6797598" y="9667316"/>
                  </a:moveTo>
                  <a:lnTo>
                    <a:pt x="6797598" y="9539300"/>
                  </a:lnTo>
                </a:path>
                <a:path w="6883400" h="10017125">
                  <a:moveTo>
                    <a:pt x="6883323" y="9795637"/>
                  </a:moveTo>
                  <a:lnTo>
                    <a:pt x="6883323" y="9760889"/>
                  </a:lnTo>
                  <a:lnTo>
                    <a:pt x="6880910" y="9761804"/>
                  </a:lnTo>
                  <a:lnTo>
                    <a:pt x="6878370" y="9762413"/>
                  </a:lnTo>
                  <a:lnTo>
                    <a:pt x="6875957" y="9762718"/>
                  </a:lnTo>
                  <a:lnTo>
                    <a:pt x="6873290" y="9763328"/>
                  </a:lnTo>
                  <a:lnTo>
                    <a:pt x="6870750" y="9763633"/>
                  </a:lnTo>
                  <a:lnTo>
                    <a:pt x="6868083" y="9763633"/>
                  </a:lnTo>
                  <a:lnTo>
                    <a:pt x="6865670" y="9763937"/>
                  </a:lnTo>
                  <a:lnTo>
                    <a:pt x="6862876" y="9763937"/>
                  </a:lnTo>
                  <a:lnTo>
                    <a:pt x="6860463" y="9763633"/>
                  </a:lnTo>
                  <a:lnTo>
                    <a:pt x="6857669" y="9763633"/>
                  </a:lnTo>
                  <a:lnTo>
                    <a:pt x="6855256" y="9763023"/>
                  </a:lnTo>
                  <a:lnTo>
                    <a:pt x="6838492" y="9757841"/>
                  </a:lnTo>
                  <a:lnTo>
                    <a:pt x="6836333" y="9756622"/>
                  </a:lnTo>
                  <a:lnTo>
                    <a:pt x="6834174" y="9755403"/>
                  </a:lnTo>
                  <a:lnTo>
                    <a:pt x="6832396" y="9753879"/>
                  </a:lnTo>
                  <a:lnTo>
                    <a:pt x="6830618" y="9752355"/>
                  </a:lnTo>
                  <a:lnTo>
                    <a:pt x="6828713" y="9750831"/>
                  </a:lnTo>
                  <a:lnTo>
                    <a:pt x="6827189" y="9749002"/>
                  </a:lnTo>
                  <a:lnTo>
                    <a:pt x="6825665" y="9747173"/>
                  </a:lnTo>
                  <a:lnTo>
                    <a:pt x="6824522" y="9745345"/>
                  </a:lnTo>
                  <a:lnTo>
                    <a:pt x="6823252" y="9743211"/>
                  </a:lnTo>
                  <a:lnTo>
                    <a:pt x="6822363" y="9741077"/>
                  </a:lnTo>
                  <a:lnTo>
                    <a:pt x="6821728" y="9738639"/>
                  </a:lnTo>
                  <a:lnTo>
                    <a:pt x="6820839" y="9736201"/>
                  </a:lnTo>
                  <a:lnTo>
                    <a:pt x="6820458" y="9733762"/>
                  </a:lnTo>
                  <a:lnTo>
                    <a:pt x="6820204" y="9731019"/>
                  </a:lnTo>
                  <a:lnTo>
                    <a:pt x="6820458" y="9728276"/>
                  </a:lnTo>
                  <a:lnTo>
                    <a:pt x="6821093" y="9725837"/>
                  </a:lnTo>
                  <a:lnTo>
                    <a:pt x="6821728" y="9723094"/>
                  </a:lnTo>
                  <a:lnTo>
                    <a:pt x="6822617" y="9720656"/>
                  </a:lnTo>
                  <a:lnTo>
                    <a:pt x="6823506" y="9718522"/>
                  </a:lnTo>
                  <a:lnTo>
                    <a:pt x="6824776" y="9716389"/>
                  </a:lnTo>
                  <a:lnTo>
                    <a:pt x="6826046" y="9714560"/>
                  </a:lnTo>
                  <a:lnTo>
                    <a:pt x="6827189" y="9712426"/>
                  </a:lnTo>
                  <a:lnTo>
                    <a:pt x="6829094" y="9710902"/>
                  </a:lnTo>
                  <a:lnTo>
                    <a:pt x="6830618" y="9709378"/>
                  </a:lnTo>
                  <a:lnTo>
                    <a:pt x="6832396" y="9707854"/>
                  </a:lnTo>
                  <a:lnTo>
                    <a:pt x="6834174" y="9706330"/>
                  </a:lnTo>
                  <a:lnTo>
                    <a:pt x="6836333" y="9705111"/>
                  </a:lnTo>
                  <a:lnTo>
                    <a:pt x="6838492" y="9704197"/>
                  </a:lnTo>
                  <a:lnTo>
                    <a:pt x="6840651" y="9702977"/>
                  </a:lnTo>
                  <a:lnTo>
                    <a:pt x="6842810" y="9702063"/>
                  </a:lnTo>
                  <a:lnTo>
                    <a:pt x="6845223" y="9701453"/>
                  </a:lnTo>
                  <a:lnTo>
                    <a:pt x="6847382" y="9700539"/>
                  </a:lnTo>
                  <a:lnTo>
                    <a:pt x="6849795" y="9699929"/>
                  </a:lnTo>
                  <a:lnTo>
                    <a:pt x="6852208" y="9699625"/>
                  </a:lnTo>
                  <a:lnTo>
                    <a:pt x="6855002" y="9699015"/>
                  </a:lnTo>
                  <a:lnTo>
                    <a:pt x="6857415" y="9698710"/>
                  </a:lnTo>
                  <a:lnTo>
                    <a:pt x="6860082" y="9698405"/>
                  </a:lnTo>
                  <a:lnTo>
                    <a:pt x="6862622" y="9698405"/>
                  </a:lnTo>
                  <a:lnTo>
                    <a:pt x="6865289" y="9698405"/>
                  </a:lnTo>
                  <a:lnTo>
                    <a:pt x="6867702" y="9698405"/>
                  </a:lnTo>
                  <a:lnTo>
                    <a:pt x="6870496" y="9698405"/>
                  </a:lnTo>
                  <a:lnTo>
                    <a:pt x="6872909" y="9698405"/>
                  </a:lnTo>
                  <a:lnTo>
                    <a:pt x="6875703" y="9698710"/>
                  </a:lnTo>
                  <a:lnTo>
                    <a:pt x="6878116" y="9699015"/>
                  </a:lnTo>
                  <a:lnTo>
                    <a:pt x="6880910" y="9699320"/>
                  </a:lnTo>
                  <a:lnTo>
                    <a:pt x="6883323" y="9699929"/>
                  </a:lnTo>
                  <a:lnTo>
                    <a:pt x="6883323" y="9667316"/>
                  </a:lnTo>
                </a:path>
                <a:path w="6883400" h="10017125">
                  <a:moveTo>
                    <a:pt x="6797598" y="9795637"/>
                  </a:moveTo>
                  <a:lnTo>
                    <a:pt x="6797598" y="9667316"/>
                  </a:lnTo>
                </a:path>
                <a:path w="6883400" h="10017125">
                  <a:moveTo>
                    <a:pt x="304" y="9923653"/>
                  </a:moveTo>
                  <a:lnTo>
                    <a:pt x="304" y="9957181"/>
                  </a:lnTo>
                  <a:lnTo>
                    <a:pt x="3352" y="9956571"/>
                  </a:lnTo>
                  <a:lnTo>
                    <a:pt x="6705" y="9955961"/>
                  </a:lnTo>
                  <a:lnTo>
                    <a:pt x="9753" y="9955352"/>
                  </a:lnTo>
                  <a:lnTo>
                    <a:pt x="13106" y="9955047"/>
                  </a:lnTo>
                  <a:lnTo>
                    <a:pt x="16459" y="9955047"/>
                  </a:lnTo>
                  <a:lnTo>
                    <a:pt x="19507" y="9955047"/>
                  </a:lnTo>
                  <a:lnTo>
                    <a:pt x="22555" y="9955047"/>
                  </a:lnTo>
                  <a:lnTo>
                    <a:pt x="25907" y="9955657"/>
                  </a:lnTo>
                  <a:lnTo>
                    <a:pt x="50291" y="9970897"/>
                  </a:lnTo>
                  <a:lnTo>
                    <a:pt x="64007" y="9997109"/>
                  </a:lnTo>
                  <a:lnTo>
                    <a:pt x="64007" y="9999853"/>
                  </a:lnTo>
                  <a:lnTo>
                    <a:pt x="64312" y="10002596"/>
                  </a:lnTo>
                  <a:lnTo>
                    <a:pt x="60655" y="10016921"/>
                  </a:lnTo>
                  <a:lnTo>
                    <a:pt x="93573" y="10016921"/>
                  </a:lnTo>
                </a:path>
                <a:path w="6883400" h="10017125">
                  <a:moveTo>
                    <a:pt x="85343" y="9923653"/>
                  </a:moveTo>
                  <a:lnTo>
                    <a:pt x="85343" y="9932187"/>
                  </a:lnTo>
                  <a:lnTo>
                    <a:pt x="93573" y="9932187"/>
                  </a:lnTo>
                </a:path>
                <a:path w="6883400" h="10017125">
                  <a:moveTo>
                    <a:pt x="93573" y="10016921"/>
                  </a:moveTo>
                  <a:lnTo>
                    <a:pt x="126796" y="10016921"/>
                  </a:lnTo>
                  <a:lnTo>
                    <a:pt x="126187" y="10014483"/>
                  </a:lnTo>
                  <a:lnTo>
                    <a:pt x="125577" y="10012045"/>
                  </a:lnTo>
                  <a:lnTo>
                    <a:pt x="125272" y="10009606"/>
                  </a:lnTo>
                  <a:lnTo>
                    <a:pt x="124663" y="10007168"/>
                  </a:lnTo>
                  <a:lnTo>
                    <a:pt x="124358" y="10004425"/>
                  </a:lnTo>
                  <a:lnTo>
                    <a:pt x="124358" y="10001986"/>
                  </a:lnTo>
                  <a:lnTo>
                    <a:pt x="124053" y="9999243"/>
                  </a:lnTo>
                  <a:lnTo>
                    <a:pt x="124053" y="9996805"/>
                  </a:lnTo>
                  <a:lnTo>
                    <a:pt x="124358" y="9994366"/>
                  </a:lnTo>
                  <a:lnTo>
                    <a:pt x="124358" y="9991623"/>
                  </a:lnTo>
                  <a:lnTo>
                    <a:pt x="124967" y="9989185"/>
                  </a:lnTo>
                  <a:lnTo>
                    <a:pt x="125272" y="9986441"/>
                  </a:lnTo>
                  <a:lnTo>
                    <a:pt x="125882" y="9984003"/>
                  </a:lnTo>
                  <a:lnTo>
                    <a:pt x="126492" y="9981565"/>
                  </a:lnTo>
                  <a:lnTo>
                    <a:pt x="127101" y="9979126"/>
                  </a:lnTo>
                  <a:lnTo>
                    <a:pt x="128015" y="9976993"/>
                  </a:lnTo>
                  <a:lnTo>
                    <a:pt x="128930" y="9974554"/>
                  </a:lnTo>
                  <a:lnTo>
                    <a:pt x="129844" y="9972421"/>
                  </a:lnTo>
                  <a:lnTo>
                    <a:pt x="131064" y="9970287"/>
                  </a:lnTo>
                  <a:lnTo>
                    <a:pt x="132283" y="9968153"/>
                  </a:lnTo>
                  <a:lnTo>
                    <a:pt x="133807" y="9966325"/>
                  </a:lnTo>
                  <a:lnTo>
                    <a:pt x="135026" y="9964496"/>
                  </a:lnTo>
                  <a:lnTo>
                    <a:pt x="136855" y="9962972"/>
                  </a:lnTo>
                  <a:lnTo>
                    <a:pt x="146303" y="9956571"/>
                  </a:lnTo>
                  <a:lnTo>
                    <a:pt x="148437" y="9955657"/>
                  </a:lnTo>
                  <a:lnTo>
                    <a:pt x="150875" y="9955047"/>
                  </a:lnTo>
                  <a:lnTo>
                    <a:pt x="153314" y="9954437"/>
                  </a:lnTo>
                  <a:lnTo>
                    <a:pt x="155752" y="9954133"/>
                  </a:lnTo>
                  <a:lnTo>
                    <a:pt x="158495" y="9954742"/>
                  </a:lnTo>
                  <a:lnTo>
                    <a:pt x="161239" y="9955047"/>
                  </a:lnTo>
                  <a:lnTo>
                    <a:pt x="163677" y="9955961"/>
                  </a:lnTo>
                  <a:lnTo>
                    <a:pt x="165811" y="9956571"/>
                  </a:lnTo>
                  <a:lnTo>
                    <a:pt x="167944" y="9957485"/>
                  </a:lnTo>
                  <a:lnTo>
                    <a:pt x="170078" y="9958705"/>
                  </a:lnTo>
                  <a:lnTo>
                    <a:pt x="171907" y="9960229"/>
                  </a:lnTo>
                  <a:lnTo>
                    <a:pt x="173736" y="9961448"/>
                  </a:lnTo>
                  <a:lnTo>
                    <a:pt x="181965" y="9972421"/>
                  </a:lnTo>
                  <a:lnTo>
                    <a:pt x="183184" y="9974554"/>
                  </a:lnTo>
                  <a:lnTo>
                    <a:pt x="184099" y="9976688"/>
                  </a:lnTo>
                  <a:lnTo>
                    <a:pt x="184708" y="9979126"/>
                  </a:lnTo>
                  <a:lnTo>
                    <a:pt x="185623" y="9981260"/>
                  </a:lnTo>
                  <a:lnTo>
                    <a:pt x="185928" y="9984003"/>
                  </a:lnTo>
                  <a:lnTo>
                    <a:pt x="186537" y="9986137"/>
                  </a:lnTo>
                  <a:lnTo>
                    <a:pt x="186842" y="9988880"/>
                  </a:lnTo>
                  <a:lnTo>
                    <a:pt x="187147" y="9991318"/>
                  </a:lnTo>
                  <a:lnTo>
                    <a:pt x="187451" y="9994061"/>
                  </a:lnTo>
                  <a:lnTo>
                    <a:pt x="187756" y="9996500"/>
                  </a:lnTo>
                  <a:lnTo>
                    <a:pt x="187756" y="9999243"/>
                  </a:lnTo>
                  <a:lnTo>
                    <a:pt x="187756" y="10001681"/>
                  </a:lnTo>
                  <a:lnTo>
                    <a:pt x="187756" y="10004425"/>
                  </a:lnTo>
                  <a:lnTo>
                    <a:pt x="187451" y="10006863"/>
                  </a:lnTo>
                  <a:lnTo>
                    <a:pt x="187147" y="10009301"/>
                  </a:lnTo>
                  <a:lnTo>
                    <a:pt x="186842" y="10012045"/>
                  </a:lnTo>
                  <a:lnTo>
                    <a:pt x="186537" y="10014483"/>
                  </a:lnTo>
                  <a:lnTo>
                    <a:pt x="186232" y="10016921"/>
                  </a:lnTo>
                  <a:lnTo>
                    <a:pt x="218541" y="10016921"/>
                  </a:lnTo>
                </a:path>
                <a:path w="6883400" h="10017125">
                  <a:moveTo>
                    <a:pt x="93573" y="9932187"/>
                  </a:moveTo>
                  <a:lnTo>
                    <a:pt x="218541" y="9932187"/>
                  </a:lnTo>
                </a:path>
                <a:path w="6883400" h="10017125">
                  <a:moveTo>
                    <a:pt x="218541" y="10016921"/>
                  </a:moveTo>
                  <a:lnTo>
                    <a:pt x="251764" y="10016921"/>
                  </a:lnTo>
                  <a:lnTo>
                    <a:pt x="251155" y="10014483"/>
                  </a:lnTo>
                  <a:lnTo>
                    <a:pt x="250545" y="10012045"/>
                  </a:lnTo>
                  <a:lnTo>
                    <a:pt x="250240" y="10009606"/>
                  </a:lnTo>
                  <a:lnTo>
                    <a:pt x="249631" y="10007168"/>
                  </a:lnTo>
                  <a:lnTo>
                    <a:pt x="249326" y="10004425"/>
                  </a:lnTo>
                  <a:lnTo>
                    <a:pt x="249326" y="9991623"/>
                  </a:lnTo>
                  <a:lnTo>
                    <a:pt x="249936" y="9989185"/>
                  </a:lnTo>
                  <a:lnTo>
                    <a:pt x="250240" y="9986441"/>
                  </a:lnTo>
                  <a:lnTo>
                    <a:pt x="250850" y="9984003"/>
                  </a:lnTo>
                  <a:lnTo>
                    <a:pt x="251459" y="9981565"/>
                  </a:lnTo>
                  <a:lnTo>
                    <a:pt x="252069" y="9979126"/>
                  </a:lnTo>
                  <a:lnTo>
                    <a:pt x="252984" y="9976993"/>
                  </a:lnTo>
                  <a:lnTo>
                    <a:pt x="253898" y="9974554"/>
                  </a:lnTo>
                  <a:lnTo>
                    <a:pt x="254812" y="9972421"/>
                  </a:lnTo>
                  <a:lnTo>
                    <a:pt x="256031" y="9970287"/>
                  </a:lnTo>
                  <a:lnTo>
                    <a:pt x="257251" y="9968153"/>
                  </a:lnTo>
                  <a:lnTo>
                    <a:pt x="258775" y="9966325"/>
                  </a:lnTo>
                  <a:lnTo>
                    <a:pt x="260299" y="9964496"/>
                  </a:lnTo>
                  <a:lnTo>
                    <a:pt x="261823" y="9962972"/>
                  </a:lnTo>
                  <a:lnTo>
                    <a:pt x="263347" y="9961448"/>
                  </a:lnTo>
                  <a:lnTo>
                    <a:pt x="265175" y="9959924"/>
                  </a:lnTo>
                  <a:lnTo>
                    <a:pt x="267309" y="9958705"/>
                  </a:lnTo>
                  <a:lnTo>
                    <a:pt x="269138" y="9957485"/>
                  </a:lnTo>
                  <a:lnTo>
                    <a:pt x="271272" y="9956571"/>
                  </a:lnTo>
                  <a:lnTo>
                    <a:pt x="273710" y="9955657"/>
                  </a:lnTo>
                  <a:lnTo>
                    <a:pt x="275844" y="9955047"/>
                  </a:lnTo>
                  <a:lnTo>
                    <a:pt x="278282" y="9954437"/>
                  </a:lnTo>
                  <a:lnTo>
                    <a:pt x="280720" y="9954133"/>
                  </a:lnTo>
                  <a:lnTo>
                    <a:pt x="283464" y="9954742"/>
                  </a:lnTo>
                  <a:lnTo>
                    <a:pt x="286207" y="9955047"/>
                  </a:lnTo>
                  <a:lnTo>
                    <a:pt x="288645" y="9955961"/>
                  </a:lnTo>
                  <a:lnTo>
                    <a:pt x="290779" y="9956571"/>
                  </a:lnTo>
                  <a:lnTo>
                    <a:pt x="292912" y="9957485"/>
                  </a:lnTo>
                  <a:lnTo>
                    <a:pt x="295046" y="9958705"/>
                  </a:lnTo>
                  <a:lnTo>
                    <a:pt x="296875" y="9960229"/>
                  </a:lnTo>
                  <a:lnTo>
                    <a:pt x="299008" y="9961448"/>
                  </a:lnTo>
                  <a:lnTo>
                    <a:pt x="300532" y="9962972"/>
                  </a:lnTo>
                  <a:lnTo>
                    <a:pt x="302056" y="9964801"/>
                  </a:lnTo>
                  <a:lnTo>
                    <a:pt x="303580" y="9966325"/>
                  </a:lnTo>
                  <a:lnTo>
                    <a:pt x="304800" y="9968458"/>
                  </a:lnTo>
                  <a:lnTo>
                    <a:pt x="306019" y="9970287"/>
                  </a:lnTo>
                  <a:lnTo>
                    <a:pt x="307238" y="9972421"/>
                  </a:lnTo>
                  <a:lnTo>
                    <a:pt x="308152" y="9974554"/>
                  </a:lnTo>
                  <a:lnTo>
                    <a:pt x="309067" y="9976688"/>
                  </a:lnTo>
                  <a:lnTo>
                    <a:pt x="309676" y="9979126"/>
                  </a:lnTo>
                  <a:lnTo>
                    <a:pt x="310591" y="9981260"/>
                  </a:lnTo>
                  <a:lnTo>
                    <a:pt x="310895" y="9984003"/>
                  </a:lnTo>
                  <a:lnTo>
                    <a:pt x="311505" y="9986137"/>
                  </a:lnTo>
                  <a:lnTo>
                    <a:pt x="312115" y="9988880"/>
                  </a:lnTo>
                  <a:lnTo>
                    <a:pt x="312115" y="9991318"/>
                  </a:lnTo>
                  <a:lnTo>
                    <a:pt x="312420" y="9994061"/>
                  </a:lnTo>
                  <a:lnTo>
                    <a:pt x="312724" y="9996500"/>
                  </a:lnTo>
                  <a:lnTo>
                    <a:pt x="312724" y="9999243"/>
                  </a:lnTo>
                  <a:lnTo>
                    <a:pt x="312724" y="10001681"/>
                  </a:lnTo>
                  <a:lnTo>
                    <a:pt x="312724" y="10004425"/>
                  </a:lnTo>
                  <a:lnTo>
                    <a:pt x="312420" y="10006863"/>
                  </a:lnTo>
                  <a:lnTo>
                    <a:pt x="312115" y="10009301"/>
                  </a:lnTo>
                  <a:lnTo>
                    <a:pt x="311810" y="10012045"/>
                  </a:lnTo>
                  <a:lnTo>
                    <a:pt x="311505" y="10014483"/>
                  </a:lnTo>
                  <a:lnTo>
                    <a:pt x="311200" y="10016921"/>
                  </a:lnTo>
                  <a:lnTo>
                    <a:pt x="343509" y="10016921"/>
                  </a:lnTo>
                </a:path>
                <a:path w="6883400" h="10017125">
                  <a:moveTo>
                    <a:pt x="218541" y="9932187"/>
                  </a:moveTo>
                  <a:lnTo>
                    <a:pt x="343509" y="9932187"/>
                  </a:lnTo>
                </a:path>
                <a:path w="6883400" h="10017125">
                  <a:moveTo>
                    <a:pt x="343509" y="10016921"/>
                  </a:moveTo>
                  <a:lnTo>
                    <a:pt x="377037" y="10016921"/>
                  </a:lnTo>
                  <a:lnTo>
                    <a:pt x="376428" y="10014483"/>
                  </a:lnTo>
                  <a:lnTo>
                    <a:pt x="375513" y="10012045"/>
                  </a:lnTo>
                  <a:lnTo>
                    <a:pt x="375208" y="10009606"/>
                  </a:lnTo>
                  <a:lnTo>
                    <a:pt x="374903" y="10007168"/>
                  </a:lnTo>
                  <a:lnTo>
                    <a:pt x="374599" y="10004425"/>
                  </a:lnTo>
                  <a:lnTo>
                    <a:pt x="374294" y="10001986"/>
                  </a:lnTo>
                  <a:lnTo>
                    <a:pt x="374294" y="9999243"/>
                  </a:lnTo>
                  <a:lnTo>
                    <a:pt x="374294" y="9996805"/>
                  </a:lnTo>
                  <a:lnTo>
                    <a:pt x="374294" y="9994366"/>
                  </a:lnTo>
                  <a:lnTo>
                    <a:pt x="374599" y="9991623"/>
                  </a:lnTo>
                  <a:lnTo>
                    <a:pt x="374903" y="9989185"/>
                  </a:lnTo>
                  <a:lnTo>
                    <a:pt x="375208" y="9986441"/>
                  </a:lnTo>
                  <a:lnTo>
                    <a:pt x="375818" y="9984003"/>
                  </a:lnTo>
                  <a:lnTo>
                    <a:pt x="376428" y="9981565"/>
                  </a:lnTo>
                  <a:lnTo>
                    <a:pt x="377037" y="9979126"/>
                  </a:lnTo>
                  <a:lnTo>
                    <a:pt x="377952" y="9976993"/>
                  </a:lnTo>
                  <a:lnTo>
                    <a:pt x="378866" y="9974554"/>
                  </a:lnTo>
                  <a:lnTo>
                    <a:pt x="380085" y="9972421"/>
                  </a:lnTo>
                  <a:lnTo>
                    <a:pt x="381304" y="9970287"/>
                  </a:lnTo>
                  <a:lnTo>
                    <a:pt x="382523" y="9968153"/>
                  </a:lnTo>
                  <a:lnTo>
                    <a:pt x="383743" y="9966325"/>
                  </a:lnTo>
                  <a:lnTo>
                    <a:pt x="392277" y="9958705"/>
                  </a:lnTo>
                  <a:lnTo>
                    <a:pt x="394106" y="9957485"/>
                  </a:lnTo>
                  <a:lnTo>
                    <a:pt x="405993" y="9954133"/>
                  </a:lnTo>
                  <a:lnTo>
                    <a:pt x="408736" y="9954742"/>
                  </a:lnTo>
                  <a:lnTo>
                    <a:pt x="411175" y="9955047"/>
                  </a:lnTo>
                  <a:lnTo>
                    <a:pt x="413613" y="9955961"/>
                  </a:lnTo>
                  <a:lnTo>
                    <a:pt x="416052" y="9956571"/>
                  </a:lnTo>
                  <a:lnTo>
                    <a:pt x="418185" y="9957485"/>
                  </a:lnTo>
                  <a:lnTo>
                    <a:pt x="420014" y="9958705"/>
                  </a:lnTo>
                  <a:lnTo>
                    <a:pt x="422147" y="9960229"/>
                  </a:lnTo>
                  <a:lnTo>
                    <a:pt x="423976" y="9961448"/>
                  </a:lnTo>
                  <a:lnTo>
                    <a:pt x="425500" y="9962972"/>
                  </a:lnTo>
                  <a:lnTo>
                    <a:pt x="427024" y="9964801"/>
                  </a:lnTo>
                  <a:lnTo>
                    <a:pt x="428548" y="9966325"/>
                  </a:lnTo>
                  <a:lnTo>
                    <a:pt x="429767" y="9968458"/>
                  </a:lnTo>
                  <a:lnTo>
                    <a:pt x="430987" y="9970287"/>
                  </a:lnTo>
                  <a:lnTo>
                    <a:pt x="432206" y="9972421"/>
                  </a:lnTo>
                  <a:lnTo>
                    <a:pt x="433120" y="9974554"/>
                  </a:lnTo>
                  <a:lnTo>
                    <a:pt x="434035" y="9976688"/>
                  </a:lnTo>
                  <a:lnTo>
                    <a:pt x="434644" y="9979126"/>
                  </a:lnTo>
                  <a:lnTo>
                    <a:pt x="435559" y="9981260"/>
                  </a:lnTo>
                  <a:lnTo>
                    <a:pt x="436168" y="9984003"/>
                  </a:lnTo>
                  <a:lnTo>
                    <a:pt x="436473" y="9986137"/>
                  </a:lnTo>
                  <a:lnTo>
                    <a:pt x="437083" y="9988880"/>
                  </a:lnTo>
                  <a:lnTo>
                    <a:pt x="437388" y="9991318"/>
                  </a:lnTo>
                  <a:lnTo>
                    <a:pt x="437388" y="9994061"/>
                  </a:lnTo>
                  <a:lnTo>
                    <a:pt x="437692" y="9996500"/>
                  </a:lnTo>
                  <a:lnTo>
                    <a:pt x="437692" y="9999243"/>
                  </a:lnTo>
                  <a:lnTo>
                    <a:pt x="437692" y="10001681"/>
                  </a:lnTo>
                  <a:lnTo>
                    <a:pt x="437692" y="10004425"/>
                  </a:lnTo>
                  <a:lnTo>
                    <a:pt x="437388" y="10006863"/>
                  </a:lnTo>
                  <a:lnTo>
                    <a:pt x="437388" y="10009301"/>
                  </a:lnTo>
                  <a:lnTo>
                    <a:pt x="436778" y="10012045"/>
                  </a:lnTo>
                  <a:lnTo>
                    <a:pt x="436778" y="10014483"/>
                  </a:lnTo>
                  <a:lnTo>
                    <a:pt x="436168" y="10016921"/>
                  </a:lnTo>
                  <a:lnTo>
                    <a:pt x="468477" y="10016921"/>
                  </a:lnTo>
                </a:path>
                <a:path w="6883400" h="10017125">
                  <a:moveTo>
                    <a:pt x="343509" y="9932187"/>
                  </a:moveTo>
                  <a:lnTo>
                    <a:pt x="468477" y="9932187"/>
                  </a:lnTo>
                </a:path>
                <a:path w="6883400" h="10017125">
                  <a:moveTo>
                    <a:pt x="468477" y="10016921"/>
                  </a:moveTo>
                  <a:lnTo>
                    <a:pt x="502005" y="10016921"/>
                  </a:lnTo>
                  <a:lnTo>
                    <a:pt x="501395" y="10014483"/>
                  </a:lnTo>
                  <a:lnTo>
                    <a:pt x="500481" y="10012045"/>
                  </a:lnTo>
                  <a:lnTo>
                    <a:pt x="500176" y="10009606"/>
                  </a:lnTo>
                  <a:lnTo>
                    <a:pt x="499871" y="10007168"/>
                  </a:lnTo>
                  <a:lnTo>
                    <a:pt x="499567" y="10004425"/>
                  </a:lnTo>
                  <a:lnTo>
                    <a:pt x="499262" y="10001986"/>
                  </a:lnTo>
                  <a:lnTo>
                    <a:pt x="499262" y="9999243"/>
                  </a:lnTo>
                  <a:lnTo>
                    <a:pt x="499262" y="9996805"/>
                  </a:lnTo>
                  <a:lnTo>
                    <a:pt x="499262" y="9994366"/>
                  </a:lnTo>
                  <a:lnTo>
                    <a:pt x="499567" y="9991623"/>
                  </a:lnTo>
                  <a:lnTo>
                    <a:pt x="499871" y="9989185"/>
                  </a:lnTo>
                  <a:lnTo>
                    <a:pt x="500176" y="9986441"/>
                  </a:lnTo>
                  <a:lnTo>
                    <a:pt x="500786" y="9984003"/>
                  </a:lnTo>
                  <a:lnTo>
                    <a:pt x="501395" y="9981565"/>
                  </a:lnTo>
                  <a:lnTo>
                    <a:pt x="502005" y="9979126"/>
                  </a:lnTo>
                  <a:lnTo>
                    <a:pt x="502920" y="9976993"/>
                  </a:lnTo>
                  <a:lnTo>
                    <a:pt x="503834" y="9974554"/>
                  </a:lnTo>
                  <a:lnTo>
                    <a:pt x="505053" y="9972421"/>
                  </a:lnTo>
                  <a:lnTo>
                    <a:pt x="506272" y="9970287"/>
                  </a:lnTo>
                  <a:lnTo>
                    <a:pt x="507492" y="9968153"/>
                  </a:lnTo>
                  <a:lnTo>
                    <a:pt x="508711" y="9966325"/>
                  </a:lnTo>
                  <a:lnTo>
                    <a:pt x="510235" y="9964496"/>
                  </a:lnTo>
                  <a:lnTo>
                    <a:pt x="511759" y="9962972"/>
                  </a:lnTo>
                  <a:lnTo>
                    <a:pt x="513588" y="9961448"/>
                  </a:lnTo>
                  <a:lnTo>
                    <a:pt x="515111" y="9959924"/>
                  </a:lnTo>
                  <a:lnTo>
                    <a:pt x="517245" y="9958705"/>
                  </a:lnTo>
                  <a:lnTo>
                    <a:pt x="519074" y="9957485"/>
                  </a:lnTo>
                  <a:lnTo>
                    <a:pt x="521208" y="9956571"/>
                  </a:lnTo>
                  <a:lnTo>
                    <a:pt x="523646" y="9955657"/>
                  </a:lnTo>
                  <a:lnTo>
                    <a:pt x="525780" y="9955047"/>
                  </a:lnTo>
                  <a:lnTo>
                    <a:pt x="528218" y="9954437"/>
                  </a:lnTo>
                  <a:lnTo>
                    <a:pt x="530961" y="9954133"/>
                  </a:lnTo>
                  <a:lnTo>
                    <a:pt x="533704" y="9954742"/>
                  </a:lnTo>
                  <a:lnTo>
                    <a:pt x="536143" y="9955047"/>
                  </a:lnTo>
                  <a:lnTo>
                    <a:pt x="538581" y="9955961"/>
                  </a:lnTo>
                  <a:lnTo>
                    <a:pt x="541020" y="9956571"/>
                  </a:lnTo>
                  <a:lnTo>
                    <a:pt x="543153" y="9957485"/>
                  </a:lnTo>
                  <a:lnTo>
                    <a:pt x="545287" y="9958705"/>
                  </a:lnTo>
                  <a:lnTo>
                    <a:pt x="547116" y="9960229"/>
                  </a:lnTo>
                  <a:lnTo>
                    <a:pt x="548944" y="9961448"/>
                  </a:lnTo>
                  <a:lnTo>
                    <a:pt x="550468" y="9962972"/>
                  </a:lnTo>
                  <a:lnTo>
                    <a:pt x="551992" y="9964801"/>
                  </a:lnTo>
                  <a:lnTo>
                    <a:pt x="553516" y="9966325"/>
                  </a:lnTo>
                  <a:lnTo>
                    <a:pt x="554736" y="9968458"/>
                  </a:lnTo>
                  <a:lnTo>
                    <a:pt x="555955" y="9970287"/>
                  </a:lnTo>
                  <a:lnTo>
                    <a:pt x="557174" y="9972421"/>
                  </a:lnTo>
                  <a:lnTo>
                    <a:pt x="558088" y="9974554"/>
                  </a:lnTo>
                  <a:lnTo>
                    <a:pt x="559003" y="9976688"/>
                  </a:lnTo>
                  <a:lnTo>
                    <a:pt x="559612" y="9979126"/>
                  </a:lnTo>
                  <a:lnTo>
                    <a:pt x="560527" y="9981260"/>
                  </a:lnTo>
                  <a:lnTo>
                    <a:pt x="561136" y="9984003"/>
                  </a:lnTo>
                  <a:lnTo>
                    <a:pt x="561441" y="9986137"/>
                  </a:lnTo>
                  <a:lnTo>
                    <a:pt x="562051" y="9988880"/>
                  </a:lnTo>
                  <a:lnTo>
                    <a:pt x="562355" y="9991318"/>
                  </a:lnTo>
                  <a:lnTo>
                    <a:pt x="562355" y="9994061"/>
                  </a:lnTo>
                  <a:lnTo>
                    <a:pt x="562660" y="9996500"/>
                  </a:lnTo>
                  <a:lnTo>
                    <a:pt x="562660" y="9999243"/>
                  </a:lnTo>
                  <a:lnTo>
                    <a:pt x="562660" y="10001681"/>
                  </a:lnTo>
                  <a:lnTo>
                    <a:pt x="562660" y="10004425"/>
                  </a:lnTo>
                  <a:lnTo>
                    <a:pt x="562355" y="10006863"/>
                  </a:lnTo>
                  <a:lnTo>
                    <a:pt x="562355" y="10009301"/>
                  </a:lnTo>
                  <a:lnTo>
                    <a:pt x="562051" y="10012045"/>
                  </a:lnTo>
                  <a:lnTo>
                    <a:pt x="561746" y="10014483"/>
                  </a:lnTo>
                  <a:lnTo>
                    <a:pt x="561136" y="10016921"/>
                  </a:lnTo>
                  <a:lnTo>
                    <a:pt x="593445" y="10016921"/>
                  </a:lnTo>
                </a:path>
                <a:path w="6883400" h="10017125">
                  <a:moveTo>
                    <a:pt x="468477" y="9932187"/>
                  </a:moveTo>
                  <a:lnTo>
                    <a:pt x="593445" y="9932187"/>
                  </a:lnTo>
                </a:path>
                <a:path w="6883400" h="10017125">
                  <a:moveTo>
                    <a:pt x="593445" y="10016921"/>
                  </a:moveTo>
                  <a:lnTo>
                    <a:pt x="626973" y="10016921"/>
                  </a:lnTo>
                  <a:lnTo>
                    <a:pt x="626364" y="10014483"/>
                  </a:lnTo>
                  <a:lnTo>
                    <a:pt x="625754" y="10012045"/>
                  </a:lnTo>
                  <a:lnTo>
                    <a:pt x="625144" y="10009606"/>
                  </a:lnTo>
                  <a:lnTo>
                    <a:pt x="624840" y="10007168"/>
                  </a:lnTo>
                  <a:lnTo>
                    <a:pt x="624535" y="10004425"/>
                  </a:lnTo>
                  <a:lnTo>
                    <a:pt x="624230" y="10001986"/>
                  </a:lnTo>
                  <a:lnTo>
                    <a:pt x="624230" y="9999243"/>
                  </a:lnTo>
                  <a:lnTo>
                    <a:pt x="624230" y="9996805"/>
                  </a:lnTo>
                  <a:lnTo>
                    <a:pt x="624230" y="9994366"/>
                  </a:lnTo>
                  <a:lnTo>
                    <a:pt x="624535" y="9991623"/>
                  </a:lnTo>
                  <a:lnTo>
                    <a:pt x="624840" y="9989185"/>
                  </a:lnTo>
                  <a:lnTo>
                    <a:pt x="625144" y="9986441"/>
                  </a:lnTo>
                  <a:lnTo>
                    <a:pt x="625754" y="9984003"/>
                  </a:lnTo>
                  <a:lnTo>
                    <a:pt x="626364" y="9981565"/>
                  </a:lnTo>
                  <a:lnTo>
                    <a:pt x="627278" y="9979126"/>
                  </a:lnTo>
                  <a:lnTo>
                    <a:pt x="627888" y="9976993"/>
                  </a:lnTo>
                  <a:lnTo>
                    <a:pt x="628802" y="9974554"/>
                  </a:lnTo>
                  <a:lnTo>
                    <a:pt x="630021" y="9972421"/>
                  </a:lnTo>
                  <a:lnTo>
                    <a:pt x="631240" y="9970287"/>
                  </a:lnTo>
                  <a:lnTo>
                    <a:pt x="646480" y="9956571"/>
                  </a:lnTo>
                  <a:lnTo>
                    <a:pt x="648614" y="9955657"/>
                  </a:lnTo>
                  <a:lnTo>
                    <a:pt x="650748" y="9955047"/>
                  </a:lnTo>
                  <a:lnTo>
                    <a:pt x="653491" y="9954437"/>
                  </a:lnTo>
                  <a:lnTo>
                    <a:pt x="655929" y="9954133"/>
                  </a:lnTo>
                  <a:lnTo>
                    <a:pt x="658672" y="9954742"/>
                  </a:lnTo>
                  <a:lnTo>
                    <a:pt x="661111" y="9955047"/>
                  </a:lnTo>
                  <a:lnTo>
                    <a:pt x="663549" y="9955961"/>
                  </a:lnTo>
                  <a:lnTo>
                    <a:pt x="665988" y="9956571"/>
                  </a:lnTo>
                  <a:lnTo>
                    <a:pt x="668121" y="9957485"/>
                  </a:lnTo>
                  <a:lnTo>
                    <a:pt x="670255" y="9958705"/>
                  </a:lnTo>
                  <a:lnTo>
                    <a:pt x="672083" y="9960229"/>
                  </a:lnTo>
                  <a:lnTo>
                    <a:pt x="673912" y="9961448"/>
                  </a:lnTo>
                  <a:lnTo>
                    <a:pt x="675436" y="9962972"/>
                  </a:lnTo>
                  <a:lnTo>
                    <a:pt x="676960" y="9964801"/>
                  </a:lnTo>
                  <a:lnTo>
                    <a:pt x="678484" y="9966325"/>
                  </a:lnTo>
                  <a:lnTo>
                    <a:pt x="679704" y="9968458"/>
                  </a:lnTo>
                  <a:lnTo>
                    <a:pt x="680923" y="9970287"/>
                  </a:lnTo>
                  <a:lnTo>
                    <a:pt x="682142" y="9972421"/>
                  </a:lnTo>
                  <a:lnTo>
                    <a:pt x="683056" y="9974554"/>
                  </a:lnTo>
                  <a:lnTo>
                    <a:pt x="683971" y="9976688"/>
                  </a:lnTo>
                  <a:lnTo>
                    <a:pt x="684885" y="9979126"/>
                  </a:lnTo>
                  <a:lnTo>
                    <a:pt x="685495" y="9981260"/>
                  </a:lnTo>
                  <a:lnTo>
                    <a:pt x="686104" y="9984003"/>
                  </a:lnTo>
                  <a:lnTo>
                    <a:pt x="686714" y="9986137"/>
                  </a:lnTo>
                  <a:lnTo>
                    <a:pt x="687019" y="9988880"/>
                  </a:lnTo>
                  <a:lnTo>
                    <a:pt x="687324" y="9991318"/>
                  </a:lnTo>
                  <a:lnTo>
                    <a:pt x="687628" y="9994061"/>
                  </a:lnTo>
                  <a:lnTo>
                    <a:pt x="687628" y="9996500"/>
                  </a:lnTo>
                  <a:lnTo>
                    <a:pt x="687933" y="9999243"/>
                  </a:lnTo>
                  <a:lnTo>
                    <a:pt x="687933" y="10001681"/>
                  </a:lnTo>
                  <a:lnTo>
                    <a:pt x="687628" y="10004425"/>
                  </a:lnTo>
                  <a:lnTo>
                    <a:pt x="687628" y="10006863"/>
                  </a:lnTo>
                  <a:lnTo>
                    <a:pt x="687324" y="10009301"/>
                  </a:lnTo>
                  <a:lnTo>
                    <a:pt x="687019" y="10012045"/>
                  </a:lnTo>
                  <a:lnTo>
                    <a:pt x="686714" y="10014483"/>
                  </a:lnTo>
                  <a:lnTo>
                    <a:pt x="686104" y="10016921"/>
                  </a:lnTo>
                  <a:lnTo>
                    <a:pt x="718413" y="10016921"/>
                  </a:lnTo>
                </a:path>
                <a:path w="6883400" h="10017125">
                  <a:moveTo>
                    <a:pt x="593445" y="9932187"/>
                  </a:moveTo>
                  <a:lnTo>
                    <a:pt x="718413" y="9932187"/>
                  </a:lnTo>
                </a:path>
                <a:path w="6883400" h="10017125">
                  <a:moveTo>
                    <a:pt x="718413" y="10016921"/>
                  </a:moveTo>
                  <a:lnTo>
                    <a:pt x="751941" y="10016921"/>
                  </a:lnTo>
                  <a:lnTo>
                    <a:pt x="751332" y="10014483"/>
                  </a:lnTo>
                  <a:lnTo>
                    <a:pt x="750722" y="10012045"/>
                  </a:lnTo>
                  <a:lnTo>
                    <a:pt x="750112" y="10009606"/>
                  </a:lnTo>
                  <a:lnTo>
                    <a:pt x="749808" y="10007168"/>
                  </a:lnTo>
                  <a:lnTo>
                    <a:pt x="749503" y="10004425"/>
                  </a:lnTo>
                  <a:lnTo>
                    <a:pt x="749198" y="10001986"/>
                  </a:lnTo>
                  <a:lnTo>
                    <a:pt x="749198" y="9999243"/>
                  </a:lnTo>
                  <a:lnTo>
                    <a:pt x="749198" y="9996805"/>
                  </a:lnTo>
                  <a:lnTo>
                    <a:pt x="749198" y="9994366"/>
                  </a:lnTo>
                  <a:lnTo>
                    <a:pt x="749503" y="9991623"/>
                  </a:lnTo>
                  <a:lnTo>
                    <a:pt x="749808" y="9989185"/>
                  </a:lnTo>
                  <a:lnTo>
                    <a:pt x="750417" y="9986441"/>
                  </a:lnTo>
                  <a:lnTo>
                    <a:pt x="750722" y="9984003"/>
                  </a:lnTo>
                  <a:lnTo>
                    <a:pt x="751636" y="9981565"/>
                  </a:lnTo>
                  <a:lnTo>
                    <a:pt x="752246" y="9979126"/>
                  </a:lnTo>
                  <a:lnTo>
                    <a:pt x="752855" y="9976993"/>
                  </a:lnTo>
                  <a:lnTo>
                    <a:pt x="754075" y="9974554"/>
                  </a:lnTo>
                  <a:lnTo>
                    <a:pt x="754989" y="9972421"/>
                  </a:lnTo>
                  <a:lnTo>
                    <a:pt x="756208" y="9970287"/>
                  </a:lnTo>
                  <a:lnTo>
                    <a:pt x="757427" y="9968153"/>
                  </a:lnTo>
                  <a:lnTo>
                    <a:pt x="758952" y="9966325"/>
                  </a:lnTo>
                  <a:lnTo>
                    <a:pt x="760171" y="9964496"/>
                  </a:lnTo>
                  <a:lnTo>
                    <a:pt x="761695" y="9962972"/>
                  </a:lnTo>
                  <a:lnTo>
                    <a:pt x="763524" y="9961448"/>
                  </a:lnTo>
                  <a:lnTo>
                    <a:pt x="765352" y="9959924"/>
                  </a:lnTo>
                  <a:lnTo>
                    <a:pt x="780897" y="9954133"/>
                  </a:lnTo>
                  <a:lnTo>
                    <a:pt x="783640" y="9954742"/>
                  </a:lnTo>
                  <a:lnTo>
                    <a:pt x="786079" y="9955047"/>
                  </a:lnTo>
                  <a:lnTo>
                    <a:pt x="788517" y="9955961"/>
                  </a:lnTo>
                  <a:lnTo>
                    <a:pt x="790955" y="9956571"/>
                  </a:lnTo>
                  <a:lnTo>
                    <a:pt x="793089" y="9957485"/>
                  </a:lnTo>
                  <a:lnTo>
                    <a:pt x="795223" y="9958705"/>
                  </a:lnTo>
                  <a:lnTo>
                    <a:pt x="797052" y="9960229"/>
                  </a:lnTo>
                  <a:lnTo>
                    <a:pt x="798880" y="9961448"/>
                  </a:lnTo>
                  <a:lnTo>
                    <a:pt x="800404" y="9962972"/>
                  </a:lnTo>
                  <a:lnTo>
                    <a:pt x="802233" y="9964801"/>
                  </a:lnTo>
                  <a:lnTo>
                    <a:pt x="803452" y="9966325"/>
                  </a:lnTo>
                  <a:lnTo>
                    <a:pt x="804976" y="9968458"/>
                  </a:lnTo>
                  <a:lnTo>
                    <a:pt x="806196" y="9970287"/>
                  </a:lnTo>
                  <a:lnTo>
                    <a:pt x="807110" y="9972421"/>
                  </a:lnTo>
                  <a:lnTo>
                    <a:pt x="808024" y="9974554"/>
                  </a:lnTo>
                  <a:lnTo>
                    <a:pt x="808939" y="9976688"/>
                  </a:lnTo>
                  <a:lnTo>
                    <a:pt x="809853" y="9979126"/>
                  </a:lnTo>
                  <a:lnTo>
                    <a:pt x="810463" y="9981260"/>
                  </a:lnTo>
                  <a:lnTo>
                    <a:pt x="811072" y="9984003"/>
                  </a:lnTo>
                  <a:lnTo>
                    <a:pt x="811682" y="9986137"/>
                  </a:lnTo>
                  <a:lnTo>
                    <a:pt x="811987" y="9988880"/>
                  </a:lnTo>
                  <a:lnTo>
                    <a:pt x="812292" y="9991318"/>
                  </a:lnTo>
                  <a:lnTo>
                    <a:pt x="812596" y="9994061"/>
                  </a:lnTo>
                  <a:lnTo>
                    <a:pt x="812596" y="9996500"/>
                  </a:lnTo>
                  <a:lnTo>
                    <a:pt x="812901" y="9999243"/>
                  </a:lnTo>
                  <a:lnTo>
                    <a:pt x="812901" y="10001681"/>
                  </a:lnTo>
                  <a:lnTo>
                    <a:pt x="812596" y="10004425"/>
                  </a:lnTo>
                  <a:lnTo>
                    <a:pt x="812596" y="10006863"/>
                  </a:lnTo>
                  <a:lnTo>
                    <a:pt x="812292" y="10009301"/>
                  </a:lnTo>
                  <a:lnTo>
                    <a:pt x="811987" y="10012045"/>
                  </a:lnTo>
                  <a:lnTo>
                    <a:pt x="811682" y="10014483"/>
                  </a:lnTo>
                  <a:lnTo>
                    <a:pt x="811072" y="10016921"/>
                  </a:lnTo>
                  <a:lnTo>
                    <a:pt x="843381" y="10016921"/>
                  </a:lnTo>
                </a:path>
                <a:path w="6883400" h="10017125">
                  <a:moveTo>
                    <a:pt x="718413" y="9932187"/>
                  </a:moveTo>
                  <a:lnTo>
                    <a:pt x="843381" y="9932187"/>
                  </a:lnTo>
                </a:path>
                <a:path w="6883400" h="10017125">
                  <a:moveTo>
                    <a:pt x="843686" y="10016921"/>
                  </a:moveTo>
                  <a:lnTo>
                    <a:pt x="876909" y="10016921"/>
                  </a:lnTo>
                  <a:lnTo>
                    <a:pt x="876300" y="10014483"/>
                  </a:lnTo>
                  <a:lnTo>
                    <a:pt x="875690" y="10012045"/>
                  </a:lnTo>
                  <a:lnTo>
                    <a:pt x="875080" y="10009606"/>
                  </a:lnTo>
                  <a:lnTo>
                    <a:pt x="874776" y="10007168"/>
                  </a:lnTo>
                  <a:lnTo>
                    <a:pt x="874471" y="10004425"/>
                  </a:lnTo>
                  <a:lnTo>
                    <a:pt x="874471" y="10001986"/>
                  </a:lnTo>
                  <a:lnTo>
                    <a:pt x="874166" y="9999243"/>
                  </a:lnTo>
                  <a:lnTo>
                    <a:pt x="874166" y="9996805"/>
                  </a:lnTo>
                  <a:lnTo>
                    <a:pt x="874471" y="9994366"/>
                  </a:lnTo>
                  <a:lnTo>
                    <a:pt x="874471" y="9991623"/>
                  </a:lnTo>
                  <a:lnTo>
                    <a:pt x="875080" y="9989185"/>
                  </a:lnTo>
                  <a:lnTo>
                    <a:pt x="875385" y="9986441"/>
                  </a:lnTo>
                  <a:lnTo>
                    <a:pt x="875995" y="9984003"/>
                  </a:lnTo>
                  <a:lnTo>
                    <a:pt x="876604" y="9981565"/>
                  </a:lnTo>
                  <a:lnTo>
                    <a:pt x="877214" y="9979126"/>
                  </a:lnTo>
                  <a:lnTo>
                    <a:pt x="878128" y="9976993"/>
                  </a:lnTo>
                  <a:lnTo>
                    <a:pt x="883919" y="9966325"/>
                  </a:lnTo>
                  <a:lnTo>
                    <a:pt x="885139" y="9964496"/>
                  </a:lnTo>
                  <a:lnTo>
                    <a:pt x="886968" y="9962972"/>
                  </a:lnTo>
                  <a:lnTo>
                    <a:pt x="888492" y="9961448"/>
                  </a:lnTo>
                  <a:lnTo>
                    <a:pt x="890320" y="9959924"/>
                  </a:lnTo>
                  <a:lnTo>
                    <a:pt x="892149" y="9958705"/>
                  </a:lnTo>
                  <a:lnTo>
                    <a:pt x="894283" y="9957485"/>
                  </a:lnTo>
                  <a:lnTo>
                    <a:pt x="896416" y="9956571"/>
                  </a:lnTo>
                  <a:lnTo>
                    <a:pt x="898550" y="9955657"/>
                  </a:lnTo>
                  <a:lnTo>
                    <a:pt x="900988" y="9955047"/>
                  </a:lnTo>
                  <a:lnTo>
                    <a:pt x="903427" y="9954437"/>
                  </a:lnTo>
                  <a:lnTo>
                    <a:pt x="905865" y="9954133"/>
                  </a:lnTo>
                  <a:lnTo>
                    <a:pt x="908608" y="9954742"/>
                  </a:lnTo>
                  <a:lnTo>
                    <a:pt x="911351" y="9955047"/>
                  </a:lnTo>
                  <a:lnTo>
                    <a:pt x="913790" y="9955961"/>
                  </a:lnTo>
                  <a:lnTo>
                    <a:pt x="915924" y="9956571"/>
                  </a:lnTo>
                  <a:lnTo>
                    <a:pt x="918057" y="9957485"/>
                  </a:lnTo>
                  <a:lnTo>
                    <a:pt x="920191" y="9958705"/>
                  </a:lnTo>
                  <a:lnTo>
                    <a:pt x="922019" y="9960229"/>
                  </a:lnTo>
                  <a:lnTo>
                    <a:pt x="923848" y="9961448"/>
                  </a:lnTo>
                  <a:lnTo>
                    <a:pt x="932103" y="9972421"/>
                  </a:lnTo>
                  <a:lnTo>
                    <a:pt x="932992" y="9974554"/>
                  </a:lnTo>
                  <a:lnTo>
                    <a:pt x="934262" y="9976688"/>
                  </a:lnTo>
                  <a:lnTo>
                    <a:pt x="934770" y="9979126"/>
                  </a:lnTo>
                  <a:lnTo>
                    <a:pt x="935405" y="9981260"/>
                  </a:lnTo>
                  <a:lnTo>
                    <a:pt x="936040" y="9984003"/>
                  </a:lnTo>
                  <a:lnTo>
                    <a:pt x="936675" y="9986137"/>
                  </a:lnTo>
                  <a:lnTo>
                    <a:pt x="936929" y="9988880"/>
                  </a:lnTo>
                  <a:lnTo>
                    <a:pt x="937310" y="9991318"/>
                  </a:lnTo>
                  <a:lnTo>
                    <a:pt x="937564" y="9994061"/>
                  </a:lnTo>
                  <a:lnTo>
                    <a:pt x="937818" y="9996500"/>
                  </a:lnTo>
                  <a:lnTo>
                    <a:pt x="937818" y="9999243"/>
                  </a:lnTo>
                  <a:lnTo>
                    <a:pt x="937818" y="10001681"/>
                  </a:lnTo>
                  <a:lnTo>
                    <a:pt x="937818" y="10004425"/>
                  </a:lnTo>
                  <a:lnTo>
                    <a:pt x="937564" y="10006863"/>
                  </a:lnTo>
                  <a:lnTo>
                    <a:pt x="937310" y="10009301"/>
                  </a:lnTo>
                  <a:lnTo>
                    <a:pt x="936929" y="10012045"/>
                  </a:lnTo>
                  <a:lnTo>
                    <a:pt x="936675" y="10014483"/>
                  </a:lnTo>
                  <a:lnTo>
                    <a:pt x="936294" y="10016921"/>
                  </a:lnTo>
                  <a:lnTo>
                    <a:pt x="968679" y="10016921"/>
                  </a:lnTo>
                </a:path>
                <a:path w="6883400" h="10017125">
                  <a:moveTo>
                    <a:pt x="843686" y="9932187"/>
                  </a:moveTo>
                  <a:lnTo>
                    <a:pt x="968679" y="9932187"/>
                  </a:lnTo>
                </a:path>
                <a:path w="6883400" h="10017125">
                  <a:moveTo>
                    <a:pt x="968679" y="10016921"/>
                  </a:moveTo>
                  <a:lnTo>
                    <a:pt x="1001826" y="10016921"/>
                  </a:lnTo>
                  <a:lnTo>
                    <a:pt x="1001318" y="10014483"/>
                  </a:lnTo>
                  <a:lnTo>
                    <a:pt x="1000683" y="10012045"/>
                  </a:lnTo>
                  <a:lnTo>
                    <a:pt x="1000302" y="10009606"/>
                  </a:lnTo>
                  <a:lnTo>
                    <a:pt x="999794" y="10007168"/>
                  </a:lnTo>
                  <a:lnTo>
                    <a:pt x="999413" y="10004425"/>
                  </a:lnTo>
                  <a:lnTo>
                    <a:pt x="999413" y="9991623"/>
                  </a:lnTo>
                  <a:lnTo>
                    <a:pt x="1000048" y="9989185"/>
                  </a:lnTo>
                  <a:lnTo>
                    <a:pt x="1000302" y="9986441"/>
                  </a:lnTo>
                  <a:lnTo>
                    <a:pt x="1000937" y="9984003"/>
                  </a:lnTo>
                  <a:lnTo>
                    <a:pt x="1001572" y="9981565"/>
                  </a:lnTo>
                  <a:lnTo>
                    <a:pt x="1002207" y="9979126"/>
                  </a:lnTo>
                  <a:lnTo>
                    <a:pt x="1003096" y="9976993"/>
                  </a:lnTo>
                  <a:lnTo>
                    <a:pt x="1003985" y="9974554"/>
                  </a:lnTo>
                  <a:lnTo>
                    <a:pt x="1004874" y="9972421"/>
                  </a:lnTo>
                  <a:lnTo>
                    <a:pt x="1006144" y="9970287"/>
                  </a:lnTo>
                  <a:lnTo>
                    <a:pt x="1007414" y="9968153"/>
                  </a:lnTo>
                  <a:lnTo>
                    <a:pt x="1008938" y="9966325"/>
                  </a:lnTo>
                  <a:lnTo>
                    <a:pt x="1010081" y="9964496"/>
                  </a:lnTo>
                  <a:lnTo>
                    <a:pt x="1011986" y="9962972"/>
                  </a:lnTo>
                  <a:lnTo>
                    <a:pt x="1013510" y="9961448"/>
                  </a:lnTo>
                  <a:lnTo>
                    <a:pt x="1015288" y="9959924"/>
                  </a:lnTo>
                  <a:lnTo>
                    <a:pt x="1017447" y="9958705"/>
                  </a:lnTo>
                  <a:lnTo>
                    <a:pt x="1019225" y="9957485"/>
                  </a:lnTo>
                  <a:lnTo>
                    <a:pt x="1021384" y="9956571"/>
                  </a:lnTo>
                  <a:lnTo>
                    <a:pt x="1023543" y="9955657"/>
                  </a:lnTo>
                  <a:lnTo>
                    <a:pt x="1025956" y="9955047"/>
                  </a:lnTo>
                  <a:lnTo>
                    <a:pt x="1028369" y="9954437"/>
                  </a:lnTo>
                  <a:lnTo>
                    <a:pt x="1030782" y="9954133"/>
                  </a:lnTo>
                  <a:lnTo>
                    <a:pt x="1033576" y="9954742"/>
                  </a:lnTo>
                  <a:lnTo>
                    <a:pt x="1036370" y="9955047"/>
                  </a:lnTo>
                  <a:lnTo>
                    <a:pt x="1038783" y="9955961"/>
                  </a:lnTo>
                  <a:lnTo>
                    <a:pt x="1040942" y="9956571"/>
                  </a:lnTo>
                  <a:lnTo>
                    <a:pt x="1042974" y="9957485"/>
                  </a:lnTo>
                  <a:lnTo>
                    <a:pt x="1045133" y="9958705"/>
                  </a:lnTo>
                  <a:lnTo>
                    <a:pt x="1047038" y="9960229"/>
                  </a:lnTo>
                  <a:lnTo>
                    <a:pt x="1048816" y="9961448"/>
                  </a:lnTo>
                  <a:lnTo>
                    <a:pt x="1050594" y="9962972"/>
                  </a:lnTo>
                  <a:lnTo>
                    <a:pt x="1052118" y="9964801"/>
                  </a:lnTo>
                  <a:lnTo>
                    <a:pt x="1053642" y="9966325"/>
                  </a:lnTo>
                  <a:lnTo>
                    <a:pt x="1054912" y="9968458"/>
                  </a:lnTo>
                  <a:lnTo>
                    <a:pt x="1056182" y="9970287"/>
                  </a:lnTo>
                  <a:lnTo>
                    <a:pt x="1057325" y="9972421"/>
                  </a:lnTo>
                  <a:lnTo>
                    <a:pt x="1058214" y="9974554"/>
                  </a:lnTo>
                  <a:lnTo>
                    <a:pt x="1059230" y="9976688"/>
                  </a:lnTo>
                  <a:lnTo>
                    <a:pt x="1059738" y="9979126"/>
                  </a:lnTo>
                  <a:lnTo>
                    <a:pt x="1060754" y="9981260"/>
                  </a:lnTo>
                  <a:lnTo>
                    <a:pt x="1061008" y="9984003"/>
                  </a:lnTo>
                  <a:lnTo>
                    <a:pt x="1061643" y="9986137"/>
                  </a:lnTo>
                  <a:lnTo>
                    <a:pt x="1062278" y="9988880"/>
                  </a:lnTo>
                  <a:lnTo>
                    <a:pt x="1062278" y="9991318"/>
                  </a:lnTo>
                  <a:lnTo>
                    <a:pt x="1062532" y="9994061"/>
                  </a:lnTo>
                  <a:lnTo>
                    <a:pt x="1062786" y="9996500"/>
                  </a:lnTo>
                  <a:lnTo>
                    <a:pt x="1062786" y="9999243"/>
                  </a:lnTo>
                  <a:lnTo>
                    <a:pt x="1062786" y="10001681"/>
                  </a:lnTo>
                  <a:lnTo>
                    <a:pt x="1062786" y="10004425"/>
                  </a:lnTo>
                  <a:lnTo>
                    <a:pt x="1062532" y="10006863"/>
                  </a:lnTo>
                  <a:lnTo>
                    <a:pt x="1062278" y="10009301"/>
                  </a:lnTo>
                  <a:lnTo>
                    <a:pt x="1061897" y="10012045"/>
                  </a:lnTo>
                  <a:lnTo>
                    <a:pt x="1061643" y="10014483"/>
                  </a:lnTo>
                  <a:lnTo>
                    <a:pt x="1061262" y="10016921"/>
                  </a:lnTo>
                  <a:lnTo>
                    <a:pt x="1093647" y="10016921"/>
                  </a:lnTo>
                </a:path>
                <a:path w="6883400" h="10017125">
                  <a:moveTo>
                    <a:pt x="968679" y="9932187"/>
                  </a:moveTo>
                  <a:lnTo>
                    <a:pt x="1093647" y="9932187"/>
                  </a:lnTo>
                </a:path>
                <a:path w="6883400" h="10017125">
                  <a:moveTo>
                    <a:pt x="1093647" y="10016921"/>
                  </a:moveTo>
                  <a:lnTo>
                    <a:pt x="1127175" y="10016921"/>
                  </a:lnTo>
                  <a:lnTo>
                    <a:pt x="1126286" y="10014483"/>
                  </a:lnTo>
                  <a:lnTo>
                    <a:pt x="1125651" y="10012045"/>
                  </a:lnTo>
                  <a:lnTo>
                    <a:pt x="1125270" y="10009606"/>
                  </a:lnTo>
                  <a:lnTo>
                    <a:pt x="1125016" y="10007168"/>
                  </a:lnTo>
                  <a:lnTo>
                    <a:pt x="1124762" y="10004425"/>
                  </a:lnTo>
                  <a:lnTo>
                    <a:pt x="1124381" y="10001986"/>
                  </a:lnTo>
                  <a:lnTo>
                    <a:pt x="1124381" y="9999243"/>
                  </a:lnTo>
                  <a:lnTo>
                    <a:pt x="1124381" y="9996805"/>
                  </a:lnTo>
                  <a:lnTo>
                    <a:pt x="1124381" y="9994366"/>
                  </a:lnTo>
                  <a:lnTo>
                    <a:pt x="1124762" y="9991623"/>
                  </a:lnTo>
                  <a:lnTo>
                    <a:pt x="1125016" y="9989185"/>
                  </a:lnTo>
                  <a:lnTo>
                    <a:pt x="1125270" y="9986441"/>
                  </a:lnTo>
                  <a:lnTo>
                    <a:pt x="1125905" y="9984003"/>
                  </a:lnTo>
                  <a:lnTo>
                    <a:pt x="1126540" y="9981565"/>
                  </a:lnTo>
                  <a:lnTo>
                    <a:pt x="1127175" y="9979126"/>
                  </a:lnTo>
                  <a:lnTo>
                    <a:pt x="1128064" y="9976993"/>
                  </a:lnTo>
                  <a:lnTo>
                    <a:pt x="1128953" y="9974554"/>
                  </a:lnTo>
                  <a:lnTo>
                    <a:pt x="1129842" y="9972421"/>
                  </a:lnTo>
                  <a:lnTo>
                    <a:pt x="1131112" y="9970287"/>
                  </a:lnTo>
                  <a:lnTo>
                    <a:pt x="1132382" y="9968153"/>
                  </a:lnTo>
                  <a:lnTo>
                    <a:pt x="1133906" y="9966325"/>
                  </a:lnTo>
                  <a:lnTo>
                    <a:pt x="1135430" y="9964496"/>
                  </a:lnTo>
                  <a:lnTo>
                    <a:pt x="1136954" y="9962972"/>
                  </a:lnTo>
                  <a:lnTo>
                    <a:pt x="1138478" y="9961448"/>
                  </a:lnTo>
                  <a:lnTo>
                    <a:pt x="1140256" y="9959924"/>
                  </a:lnTo>
                  <a:lnTo>
                    <a:pt x="1142415" y="9958705"/>
                  </a:lnTo>
                  <a:lnTo>
                    <a:pt x="1144193" y="9957485"/>
                  </a:lnTo>
                  <a:lnTo>
                    <a:pt x="1156131" y="9954133"/>
                  </a:lnTo>
                  <a:lnTo>
                    <a:pt x="1158798" y="9954742"/>
                  </a:lnTo>
                  <a:lnTo>
                    <a:pt x="1161338" y="9955047"/>
                  </a:lnTo>
                  <a:lnTo>
                    <a:pt x="1163751" y="9955961"/>
                  </a:lnTo>
                  <a:lnTo>
                    <a:pt x="1166164" y="9956571"/>
                  </a:lnTo>
                  <a:lnTo>
                    <a:pt x="1168323" y="9957485"/>
                  </a:lnTo>
                  <a:lnTo>
                    <a:pt x="1170101" y="9958705"/>
                  </a:lnTo>
                  <a:lnTo>
                    <a:pt x="1172006" y="9960229"/>
                  </a:lnTo>
                  <a:lnTo>
                    <a:pt x="1174038" y="9961448"/>
                  </a:lnTo>
                  <a:lnTo>
                    <a:pt x="1175562" y="9962972"/>
                  </a:lnTo>
                  <a:lnTo>
                    <a:pt x="1177086" y="9964801"/>
                  </a:lnTo>
                  <a:lnTo>
                    <a:pt x="1178610" y="9966325"/>
                  </a:lnTo>
                  <a:lnTo>
                    <a:pt x="1179880" y="9968458"/>
                  </a:lnTo>
                  <a:lnTo>
                    <a:pt x="1181150" y="9970287"/>
                  </a:lnTo>
                  <a:lnTo>
                    <a:pt x="1182293" y="9972421"/>
                  </a:lnTo>
                  <a:lnTo>
                    <a:pt x="1183182" y="9974554"/>
                  </a:lnTo>
                  <a:lnTo>
                    <a:pt x="1184198" y="9976688"/>
                  </a:lnTo>
                  <a:lnTo>
                    <a:pt x="1184706" y="9979126"/>
                  </a:lnTo>
                  <a:lnTo>
                    <a:pt x="1185722" y="9981260"/>
                  </a:lnTo>
                  <a:lnTo>
                    <a:pt x="1186230" y="9984003"/>
                  </a:lnTo>
                  <a:lnTo>
                    <a:pt x="1186611" y="9986137"/>
                  </a:lnTo>
                  <a:lnTo>
                    <a:pt x="1187246" y="9988880"/>
                  </a:lnTo>
                  <a:lnTo>
                    <a:pt x="1187500" y="9991318"/>
                  </a:lnTo>
                  <a:lnTo>
                    <a:pt x="1187500" y="9994061"/>
                  </a:lnTo>
                  <a:lnTo>
                    <a:pt x="1187754" y="9996500"/>
                  </a:lnTo>
                  <a:lnTo>
                    <a:pt x="1187754" y="9999243"/>
                  </a:lnTo>
                  <a:lnTo>
                    <a:pt x="1187754" y="10001681"/>
                  </a:lnTo>
                  <a:lnTo>
                    <a:pt x="1187754" y="10004425"/>
                  </a:lnTo>
                  <a:lnTo>
                    <a:pt x="1187500" y="10006863"/>
                  </a:lnTo>
                  <a:lnTo>
                    <a:pt x="1187500" y="10009301"/>
                  </a:lnTo>
                  <a:lnTo>
                    <a:pt x="1186865" y="10012045"/>
                  </a:lnTo>
                  <a:lnTo>
                    <a:pt x="1186611" y="10014483"/>
                  </a:lnTo>
                  <a:lnTo>
                    <a:pt x="1186230" y="10016921"/>
                  </a:lnTo>
                  <a:lnTo>
                    <a:pt x="1218615" y="10016921"/>
                  </a:lnTo>
                </a:path>
                <a:path w="6883400" h="10017125">
                  <a:moveTo>
                    <a:pt x="1093647" y="9932187"/>
                  </a:moveTo>
                  <a:lnTo>
                    <a:pt x="1218615" y="9932187"/>
                  </a:lnTo>
                </a:path>
                <a:path w="6883400" h="10017125">
                  <a:moveTo>
                    <a:pt x="1218615" y="10016921"/>
                  </a:moveTo>
                  <a:lnTo>
                    <a:pt x="1252143" y="10016921"/>
                  </a:lnTo>
                  <a:lnTo>
                    <a:pt x="1251508" y="10014483"/>
                  </a:lnTo>
                  <a:lnTo>
                    <a:pt x="1250619" y="10012045"/>
                  </a:lnTo>
                  <a:lnTo>
                    <a:pt x="1250238" y="10009606"/>
                  </a:lnTo>
                  <a:lnTo>
                    <a:pt x="1249984" y="10007168"/>
                  </a:lnTo>
                  <a:lnTo>
                    <a:pt x="1249730" y="10004425"/>
                  </a:lnTo>
                  <a:lnTo>
                    <a:pt x="1249349" y="10001986"/>
                  </a:lnTo>
                  <a:lnTo>
                    <a:pt x="1249349" y="9999243"/>
                  </a:lnTo>
                  <a:lnTo>
                    <a:pt x="1249349" y="9996805"/>
                  </a:lnTo>
                  <a:lnTo>
                    <a:pt x="1249349" y="9994366"/>
                  </a:lnTo>
                  <a:lnTo>
                    <a:pt x="1249730" y="9991623"/>
                  </a:lnTo>
                  <a:lnTo>
                    <a:pt x="1249984" y="9989185"/>
                  </a:lnTo>
                  <a:lnTo>
                    <a:pt x="1250238" y="9986441"/>
                  </a:lnTo>
                  <a:lnTo>
                    <a:pt x="1250873" y="9984003"/>
                  </a:lnTo>
                  <a:lnTo>
                    <a:pt x="1251508" y="9981565"/>
                  </a:lnTo>
                  <a:lnTo>
                    <a:pt x="1252143" y="9979126"/>
                  </a:lnTo>
                  <a:lnTo>
                    <a:pt x="1253032" y="9976993"/>
                  </a:lnTo>
                  <a:lnTo>
                    <a:pt x="1253921" y="9974554"/>
                  </a:lnTo>
                  <a:lnTo>
                    <a:pt x="1255191" y="9972421"/>
                  </a:lnTo>
                  <a:lnTo>
                    <a:pt x="1256334" y="9970287"/>
                  </a:lnTo>
                  <a:lnTo>
                    <a:pt x="1263700" y="9961448"/>
                  </a:lnTo>
                  <a:lnTo>
                    <a:pt x="1265224" y="9959924"/>
                  </a:lnTo>
                  <a:lnTo>
                    <a:pt x="1267383" y="9958705"/>
                  </a:lnTo>
                  <a:lnTo>
                    <a:pt x="1269161" y="9957485"/>
                  </a:lnTo>
                  <a:lnTo>
                    <a:pt x="1271320" y="9956571"/>
                  </a:lnTo>
                  <a:lnTo>
                    <a:pt x="1273733" y="9955657"/>
                  </a:lnTo>
                  <a:lnTo>
                    <a:pt x="1275892" y="9955047"/>
                  </a:lnTo>
                  <a:lnTo>
                    <a:pt x="1278305" y="9954437"/>
                  </a:lnTo>
                  <a:lnTo>
                    <a:pt x="1281099" y="9954133"/>
                  </a:lnTo>
                  <a:lnTo>
                    <a:pt x="1283766" y="9954742"/>
                  </a:lnTo>
                  <a:lnTo>
                    <a:pt x="1286306" y="9955047"/>
                  </a:lnTo>
                  <a:lnTo>
                    <a:pt x="1288719" y="9955961"/>
                  </a:lnTo>
                  <a:lnTo>
                    <a:pt x="1291132" y="9956571"/>
                  </a:lnTo>
                  <a:lnTo>
                    <a:pt x="1293291" y="9957485"/>
                  </a:lnTo>
                  <a:lnTo>
                    <a:pt x="1295069" y="9958705"/>
                  </a:lnTo>
                  <a:lnTo>
                    <a:pt x="1297228" y="9960229"/>
                  </a:lnTo>
                  <a:lnTo>
                    <a:pt x="1299006" y="9961448"/>
                  </a:lnTo>
                  <a:lnTo>
                    <a:pt x="1300530" y="9962972"/>
                  </a:lnTo>
                  <a:lnTo>
                    <a:pt x="1302054" y="9964801"/>
                  </a:lnTo>
                  <a:lnTo>
                    <a:pt x="1303578" y="9966325"/>
                  </a:lnTo>
                  <a:lnTo>
                    <a:pt x="1304848" y="9968458"/>
                  </a:lnTo>
                  <a:lnTo>
                    <a:pt x="1306118" y="9970287"/>
                  </a:lnTo>
                  <a:lnTo>
                    <a:pt x="1307261" y="9972421"/>
                  </a:lnTo>
                  <a:lnTo>
                    <a:pt x="1308150" y="9974554"/>
                  </a:lnTo>
                  <a:lnTo>
                    <a:pt x="1309166" y="9976688"/>
                  </a:lnTo>
                  <a:lnTo>
                    <a:pt x="1309674" y="9979126"/>
                  </a:lnTo>
                  <a:lnTo>
                    <a:pt x="1310690" y="9981260"/>
                  </a:lnTo>
                  <a:lnTo>
                    <a:pt x="1311198" y="9984003"/>
                  </a:lnTo>
                  <a:lnTo>
                    <a:pt x="1311579" y="9986137"/>
                  </a:lnTo>
                  <a:lnTo>
                    <a:pt x="1312214" y="9988880"/>
                  </a:lnTo>
                  <a:lnTo>
                    <a:pt x="1312468" y="9991318"/>
                  </a:lnTo>
                  <a:lnTo>
                    <a:pt x="1312468" y="9994061"/>
                  </a:lnTo>
                  <a:lnTo>
                    <a:pt x="1312722" y="9996500"/>
                  </a:lnTo>
                  <a:lnTo>
                    <a:pt x="1312722" y="9999243"/>
                  </a:lnTo>
                  <a:lnTo>
                    <a:pt x="1312722" y="10001681"/>
                  </a:lnTo>
                  <a:lnTo>
                    <a:pt x="1312722" y="10004425"/>
                  </a:lnTo>
                  <a:lnTo>
                    <a:pt x="1312468" y="10006863"/>
                  </a:lnTo>
                  <a:lnTo>
                    <a:pt x="1312468" y="10009301"/>
                  </a:lnTo>
                  <a:lnTo>
                    <a:pt x="1312214" y="10012045"/>
                  </a:lnTo>
                  <a:lnTo>
                    <a:pt x="1311833" y="10014483"/>
                  </a:lnTo>
                  <a:lnTo>
                    <a:pt x="1311198" y="10016921"/>
                  </a:lnTo>
                  <a:lnTo>
                    <a:pt x="1343583" y="10016921"/>
                  </a:lnTo>
                </a:path>
                <a:path w="6883400" h="10017125">
                  <a:moveTo>
                    <a:pt x="1218615" y="9932187"/>
                  </a:moveTo>
                  <a:lnTo>
                    <a:pt x="1343583" y="9932187"/>
                  </a:lnTo>
                </a:path>
                <a:path w="6883400" h="10017125">
                  <a:moveTo>
                    <a:pt x="1343583" y="10016921"/>
                  </a:moveTo>
                  <a:lnTo>
                    <a:pt x="1377111" y="10016921"/>
                  </a:lnTo>
                  <a:lnTo>
                    <a:pt x="1376476" y="10014483"/>
                  </a:lnTo>
                  <a:lnTo>
                    <a:pt x="1375841" y="10012045"/>
                  </a:lnTo>
                  <a:lnTo>
                    <a:pt x="1375206" y="10009606"/>
                  </a:lnTo>
                  <a:lnTo>
                    <a:pt x="1374952" y="10007168"/>
                  </a:lnTo>
                  <a:lnTo>
                    <a:pt x="1374698" y="10004425"/>
                  </a:lnTo>
                  <a:lnTo>
                    <a:pt x="1374317" y="10001986"/>
                  </a:lnTo>
                  <a:lnTo>
                    <a:pt x="1374317" y="9999243"/>
                  </a:lnTo>
                  <a:lnTo>
                    <a:pt x="1374317" y="9996805"/>
                  </a:lnTo>
                  <a:lnTo>
                    <a:pt x="1374317" y="9994366"/>
                  </a:lnTo>
                  <a:lnTo>
                    <a:pt x="1374698" y="9991623"/>
                  </a:lnTo>
                  <a:lnTo>
                    <a:pt x="1374952" y="9989185"/>
                  </a:lnTo>
                  <a:lnTo>
                    <a:pt x="1375206" y="9986441"/>
                  </a:lnTo>
                  <a:lnTo>
                    <a:pt x="1375841" y="9984003"/>
                  </a:lnTo>
                  <a:lnTo>
                    <a:pt x="1376476" y="9981565"/>
                  </a:lnTo>
                  <a:lnTo>
                    <a:pt x="1377365" y="9979126"/>
                  </a:lnTo>
                  <a:lnTo>
                    <a:pt x="1378000" y="9976993"/>
                  </a:lnTo>
                  <a:lnTo>
                    <a:pt x="1378889" y="9974554"/>
                  </a:lnTo>
                  <a:lnTo>
                    <a:pt x="1380159" y="9972421"/>
                  </a:lnTo>
                  <a:lnTo>
                    <a:pt x="1381302" y="9970287"/>
                  </a:lnTo>
                  <a:lnTo>
                    <a:pt x="1392351" y="9958705"/>
                  </a:lnTo>
                  <a:lnTo>
                    <a:pt x="1394129" y="9957485"/>
                  </a:lnTo>
                  <a:lnTo>
                    <a:pt x="1396542" y="9956571"/>
                  </a:lnTo>
                  <a:lnTo>
                    <a:pt x="1398701" y="9955657"/>
                  </a:lnTo>
                  <a:lnTo>
                    <a:pt x="1400860" y="9955047"/>
                  </a:lnTo>
                  <a:lnTo>
                    <a:pt x="1403654" y="9954437"/>
                  </a:lnTo>
                  <a:lnTo>
                    <a:pt x="1406067" y="9954133"/>
                  </a:lnTo>
                  <a:lnTo>
                    <a:pt x="1408734" y="9954742"/>
                  </a:lnTo>
                  <a:lnTo>
                    <a:pt x="1411274" y="9955047"/>
                  </a:lnTo>
                  <a:lnTo>
                    <a:pt x="1413687" y="9955961"/>
                  </a:lnTo>
                  <a:lnTo>
                    <a:pt x="1416100" y="9956571"/>
                  </a:lnTo>
                  <a:lnTo>
                    <a:pt x="1418259" y="9957485"/>
                  </a:lnTo>
                  <a:lnTo>
                    <a:pt x="1420418" y="9958705"/>
                  </a:lnTo>
                  <a:lnTo>
                    <a:pt x="1422196" y="9960229"/>
                  </a:lnTo>
                  <a:lnTo>
                    <a:pt x="1423974" y="9961448"/>
                  </a:lnTo>
                  <a:lnTo>
                    <a:pt x="1425498" y="9962972"/>
                  </a:lnTo>
                  <a:lnTo>
                    <a:pt x="1427022" y="9964801"/>
                  </a:lnTo>
                  <a:lnTo>
                    <a:pt x="1428546" y="9966325"/>
                  </a:lnTo>
                  <a:lnTo>
                    <a:pt x="1429816" y="9968458"/>
                  </a:lnTo>
                  <a:lnTo>
                    <a:pt x="1431086" y="9970287"/>
                  </a:lnTo>
                  <a:lnTo>
                    <a:pt x="1432229" y="9972421"/>
                  </a:lnTo>
                  <a:lnTo>
                    <a:pt x="1433118" y="9974554"/>
                  </a:lnTo>
                  <a:lnTo>
                    <a:pt x="1434134" y="9976688"/>
                  </a:lnTo>
                  <a:lnTo>
                    <a:pt x="1435023" y="9979126"/>
                  </a:lnTo>
                  <a:lnTo>
                    <a:pt x="1435658" y="9981260"/>
                  </a:lnTo>
                  <a:lnTo>
                    <a:pt x="1436166" y="9984003"/>
                  </a:lnTo>
                  <a:lnTo>
                    <a:pt x="1436547" y="9986137"/>
                  </a:lnTo>
                  <a:lnTo>
                    <a:pt x="1437182" y="9988880"/>
                  </a:lnTo>
                  <a:lnTo>
                    <a:pt x="1437436" y="9991318"/>
                  </a:lnTo>
                  <a:lnTo>
                    <a:pt x="1437690" y="9994061"/>
                  </a:lnTo>
                  <a:lnTo>
                    <a:pt x="1437690" y="9996500"/>
                  </a:lnTo>
                  <a:lnTo>
                    <a:pt x="1437690" y="9999243"/>
                  </a:lnTo>
                  <a:lnTo>
                    <a:pt x="1437690" y="10001681"/>
                  </a:lnTo>
                  <a:lnTo>
                    <a:pt x="1437690" y="10004425"/>
                  </a:lnTo>
                  <a:lnTo>
                    <a:pt x="1437690" y="10006863"/>
                  </a:lnTo>
                  <a:lnTo>
                    <a:pt x="1437436" y="10009301"/>
                  </a:lnTo>
                  <a:lnTo>
                    <a:pt x="1437182" y="10012045"/>
                  </a:lnTo>
                  <a:lnTo>
                    <a:pt x="1436801" y="10014483"/>
                  </a:lnTo>
                  <a:lnTo>
                    <a:pt x="1436166" y="10016921"/>
                  </a:lnTo>
                  <a:lnTo>
                    <a:pt x="1468551" y="10016921"/>
                  </a:lnTo>
                </a:path>
                <a:path w="6883400" h="10017125">
                  <a:moveTo>
                    <a:pt x="1343583" y="9932187"/>
                  </a:moveTo>
                  <a:lnTo>
                    <a:pt x="1468551" y="9932187"/>
                  </a:lnTo>
                </a:path>
                <a:path w="6883400" h="10017125">
                  <a:moveTo>
                    <a:pt x="1468551" y="10016921"/>
                  </a:moveTo>
                  <a:lnTo>
                    <a:pt x="1502079" y="10016921"/>
                  </a:lnTo>
                  <a:lnTo>
                    <a:pt x="1501444" y="10014483"/>
                  </a:lnTo>
                  <a:lnTo>
                    <a:pt x="1500809" y="10012045"/>
                  </a:lnTo>
                  <a:lnTo>
                    <a:pt x="1500174" y="10009606"/>
                  </a:lnTo>
                  <a:lnTo>
                    <a:pt x="1499920" y="10007168"/>
                  </a:lnTo>
                  <a:lnTo>
                    <a:pt x="1499666" y="10004425"/>
                  </a:lnTo>
                  <a:lnTo>
                    <a:pt x="1499285" y="10001986"/>
                  </a:lnTo>
                  <a:lnTo>
                    <a:pt x="1499285" y="9999243"/>
                  </a:lnTo>
                  <a:lnTo>
                    <a:pt x="1499285" y="9996805"/>
                  </a:lnTo>
                  <a:lnTo>
                    <a:pt x="1499285" y="9994366"/>
                  </a:lnTo>
                  <a:lnTo>
                    <a:pt x="1499666" y="9991623"/>
                  </a:lnTo>
                  <a:lnTo>
                    <a:pt x="1499920" y="9989185"/>
                  </a:lnTo>
                  <a:lnTo>
                    <a:pt x="1500555" y="9986441"/>
                  </a:lnTo>
                  <a:lnTo>
                    <a:pt x="1500809" y="9984003"/>
                  </a:lnTo>
                  <a:lnTo>
                    <a:pt x="1501698" y="9981565"/>
                  </a:lnTo>
                  <a:lnTo>
                    <a:pt x="1502333" y="9979126"/>
                  </a:lnTo>
                  <a:lnTo>
                    <a:pt x="1502968" y="9976993"/>
                  </a:lnTo>
                  <a:lnTo>
                    <a:pt x="1504238" y="9974554"/>
                  </a:lnTo>
                  <a:lnTo>
                    <a:pt x="1505127" y="9972421"/>
                  </a:lnTo>
                  <a:lnTo>
                    <a:pt x="1506270" y="9970287"/>
                  </a:lnTo>
                  <a:lnTo>
                    <a:pt x="1531035" y="9954133"/>
                  </a:lnTo>
                  <a:lnTo>
                    <a:pt x="1533702" y="9954742"/>
                  </a:lnTo>
                  <a:lnTo>
                    <a:pt x="1536242" y="9955047"/>
                  </a:lnTo>
                  <a:lnTo>
                    <a:pt x="1538655" y="9955961"/>
                  </a:lnTo>
                  <a:lnTo>
                    <a:pt x="1541068" y="9956571"/>
                  </a:lnTo>
                  <a:lnTo>
                    <a:pt x="1543227" y="9957485"/>
                  </a:lnTo>
                  <a:lnTo>
                    <a:pt x="1545386" y="9958705"/>
                  </a:lnTo>
                  <a:lnTo>
                    <a:pt x="1547164" y="9960229"/>
                  </a:lnTo>
                  <a:lnTo>
                    <a:pt x="1548942" y="9961448"/>
                  </a:lnTo>
                  <a:lnTo>
                    <a:pt x="1550466" y="9962972"/>
                  </a:lnTo>
                  <a:lnTo>
                    <a:pt x="1552371" y="9964801"/>
                  </a:lnTo>
                  <a:lnTo>
                    <a:pt x="1553514" y="9966325"/>
                  </a:lnTo>
                  <a:lnTo>
                    <a:pt x="1554784" y="9968458"/>
                  </a:lnTo>
                  <a:lnTo>
                    <a:pt x="1556054" y="9970287"/>
                  </a:lnTo>
                  <a:lnTo>
                    <a:pt x="1557197" y="9972421"/>
                  </a:lnTo>
                  <a:lnTo>
                    <a:pt x="1558086" y="9974554"/>
                  </a:lnTo>
                  <a:lnTo>
                    <a:pt x="1559102" y="9976688"/>
                  </a:lnTo>
                  <a:lnTo>
                    <a:pt x="1559991" y="9979126"/>
                  </a:lnTo>
                  <a:lnTo>
                    <a:pt x="1560626" y="9981260"/>
                  </a:lnTo>
                  <a:lnTo>
                    <a:pt x="1561134" y="9984003"/>
                  </a:lnTo>
                  <a:lnTo>
                    <a:pt x="1561769" y="9986137"/>
                  </a:lnTo>
                  <a:lnTo>
                    <a:pt x="1562150" y="9988880"/>
                  </a:lnTo>
                  <a:lnTo>
                    <a:pt x="1562404" y="9991318"/>
                  </a:lnTo>
                  <a:lnTo>
                    <a:pt x="1562658" y="9994061"/>
                  </a:lnTo>
                  <a:lnTo>
                    <a:pt x="1562658" y="9996500"/>
                  </a:lnTo>
                  <a:lnTo>
                    <a:pt x="1563039" y="9999243"/>
                  </a:lnTo>
                  <a:lnTo>
                    <a:pt x="1563039" y="10001681"/>
                  </a:lnTo>
                  <a:lnTo>
                    <a:pt x="1562658" y="10004425"/>
                  </a:lnTo>
                  <a:lnTo>
                    <a:pt x="1562658" y="10006863"/>
                  </a:lnTo>
                  <a:lnTo>
                    <a:pt x="1562404" y="10009301"/>
                  </a:lnTo>
                  <a:lnTo>
                    <a:pt x="1562150" y="10012045"/>
                  </a:lnTo>
                  <a:lnTo>
                    <a:pt x="1561769" y="10014483"/>
                  </a:lnTo>
                  <a:lnTo>
                    <a:pt x="1561134" y="10016921"/>
                  </a:lnTo>
                  <a:lnTo>
                    <a:pt x="1593519" y="10016921"/>
                  </a:lnTo>
                </a:path>
                <a:path w="6883400" h="10017125">
                  <a:moveTo>
                    <a:pt x="1468551" y="9932187"/>
                  </a:moveTo>
                  <a:lnTo>
                    <a:pt x="1593519" y="9932187"/>
                  </a:lnTo>
                </a:path>
                <a:path w="6883400" h="10017125">
                  <a:moveTo>
                    <a:pt x="1593519" y="10016921"/>
                  </a:moveTo>
                  <a:lnTo>
                    <a:pt x="1627047" y="10016921"/>
                  </a:lnTo>
                  <a:lnTo>
                    <a:pt x="1626412" y="10014483"/>
                  </a:lnTo>
                  <a:lnTo>
                    <a:pt x="1625777" y="10012045"/>
                  </a:lnTo>
                  <a:lnTo>
                    <a:pt x="1625142" y="10009606"/>
                  </a:lnTo>
                  <a:lnTo>
                    <a:pt x="1624888" y="10007168"/>
                  </a:lnTo>
                  <a:lnTo>
                    <a:pt x="1624634" y="10004425"/>
                  </a:lnTo>
                  <a:lnTo>
                    <a:pt x="1624634" y="10001986"/>
                  </a:lnTo>
                  <a:lnTo>
                    <a:pt x="1624253" y="9999243"/>
                  </a:lnTo>
                  <a:lnTo>
                    <a:pt x="1624253" y="9996805"/>
                  </a:lnTo>
                  <a:lnTo>
                    <a:pt x="1624634" y="9994366"/>
                  </a:lnTo>
                  <a:lnTo>
                    <a:pt x="1624634" y="9991623"/>
                  </a:lnTo>
                  <a:lnTo>
                    <a:pt x="1624888" y="9989185"/>
                  </a:lnTo>
                  <a:lnTo>
                    <a:pt x="1625523" y="9986441"/>
                  </a:lnTo>
                  <a:lnTo>
                    <a:pt x="1626158" y="9984003"/>
                  </a:lnTo>
                  <a:lnTo>
                    <a:pt x="1626666" y="9981565"/>
                  </a:lnTo>
                  <a:lnTo>
                    <a:pt x="1627301" y="9979126"/>
                  </a:lnTo>
                  <a:lnTo>
                    <a:pt x="1628190" y="9976993"/>
                  </a:lnTo>
                  <a:lnTo>
                    <a:pt x="1629206" y="9974554"/>
                  </a:lnTo>
                  <a:lnTo>
                    <a:pt x="1630095" y="9972421"/>
                  </a:lnTo>
                  <a:lnTo>
                    <a:pt x="1631238" y="9970287"/>
                  </a:lnTo>
                  <a:lnTo>
                    <a:pt x="1632508" y="9968153"/>
                  </a:lnTo>
                  <a:lnTo>
                    <a:pt x="1634032" y="9966325"/>
                  </a:lnTo>
                  <a:lnTo>
                    <a:pt x="1635302" y="9964496"/>
                  </a:lnTo>
                  <a:lnTo>
                    <a:pt x="1637080" y="9962972"/>
                  </a:lnTo>
                  <a:lnTo>
                    <a:pt x="1638604" y="9961448"/>
                  </a:lnTo>
                  <a:lnTo>
                    <a:pt x="1640382" y="9959924"/>
                  </a:lnTo>
                  <a:lnTo>
                    <a:pt x="1656003" y="9954133"/>
                  </a:lnTo>
                  <a:lnTo>
                    <a:pt x="1658670" y="9954742"/>
                  </a:lnTo>
                  <a:lnTo>
                    <a:pt x="1661210" y="9955047"/>
                  </a:lnTo>
                  <a:lnTo>
                    <a:pt x="1663623" y="9955961"/>
                  </a:lnTo>
                  <a:lnTo>
                    <a:pt x="1666036" y="9956571"/>
                  </a:lnTo>
                  <a:lnTo>
                    <a:pt x="1668195" y="9957485"/>
                  </a:lnTo>
                  <a:lnTo>
                    <a:pt x="1670354" y="9958705"/>
                  </a:lnTo>
                  <a:lnTo>
                    <a:pt x="1672132" y="9960229"/>
                  </a:lnTo>
                  <a:lnTo>
                    <a:pt x="1673910" y="9961448"/>
                  </a:lnTo>
                  <a:lnTo>
                    <a:pt x="1675434" y="9962972"/>
                  </a:lnTo>
                  <a:lnTo>
                    <a:pt x="1677339" y="9964801"/>
                  </a:lnTo>
                  <a:lnTo>
                    <a:pt x="1678482" y="9966325"/>
                  </a:lnTo>
                  <a:lnTo>
                    <a:pt x="1680006" y="9968458"/>
                  </a:lnTo>
                  <a:lnTo>
                    <a:pt x="1681276" y="9970287"/>
                  </a:lnTo>
                  <a:lnTo>
                    <a:pt x="1682165" y="9972421"/>
                  </a:lnTo>
                  <a:lnTo>
                    <a:pt x="1683054" y="9974554"/>
                  </a:lnTo>
                  <a:lnTo>
                    <a:pt x="1684070" y="9976688"/>
                  </a:lnTo>
                  <a:lnTo>
                    <a:pt x="1684959" y="9979126"/>
                  </a:lnTo>
                  <a:lnTo>
                    <a:pt x="1685594" y="9981260"/>
                  </a:lnTo>
                  <a:lnTo>
                    <a:pt x="1686102" y="9984003"/>
                  </a:lnTo>
                  <a:lnTo>
                    <a:pt x="1686737" y="9986137"/>
                  </a:lnTo>
                  <a:lnTo>
                    <a:pt x="1687118" y="9988880"/>
                  </a:lnTo>
                  <a:lnTo>
                    <a:pt x="1687372" y="9991318"/>
                  </a:lnTo>
                  <a:lnTo>
                    <a:pt x="1687626" y="9994061"/>
                  </a:lnTo>
                  <a:lnTo>
                    <a:pt x="1687626" y="9996500"/>
                  </a:lnTo>
                  <a:lnTo>
                    <a:pt x="1688007" y="9999243"/>
                  </a:lnTo>
                  <a:lnTo>
                    <a:pt x="1688007" y="10001681"/>
                  </a:lnTo>
                  <a:lnTo>
                    <a:pt x="1687626" y="10004425"/>
                  </a:lnTo>
                  <a:lnTo>
                    <a:pt x="1687626" y="10006863"/>
                  </a:lnTo>
                  <a:lnTo>
                    <a:pt x="1687372" y="10009301"/>
                  </a:lnTo>
                  <a:lnTo>
                    <a:pt x="1687118" y="10012045"/>
                  </a:lnTo>
                  <a:lnTo>
                    <a:pt x="1686737" y="10014483"/>
                  </a:lnTo>
                  <a:lnTo>
                    <a:pt x="1686483" y="10016921"/>
                  </a:lnTo>
                  <a:lnTo>
                    <a:pt x="1718741" y="10016921"/>
                  </a:lnTo>
                </a:path>
                <a:path w="6883400" h="10017125">
                  <a:moveTo>
                    <a:pt x="1593519" y="9932187"/>
                  </a:moveTo>
                  <a:lnTo>
                    <a:pt x="1718741" y="9932187"/>
                  </a:lnTo>
                </a:path>
                <a:path w="6883400" h="10017125">
                  <a:moveTo>
                    <a:pt x="1718741" y="10016921"/>
                  </a:moveTo>
                  <a:lnTo>
                    <a:pt x="1752015" y="10016921"/>
                  </a:lnTo>
                  <a:lnTo>
                    <a:pt x="1751380" y="10014483"/>
                  </a:lnTo>
                  <a:lnTo>
                    <a:pt x="1750745" y="10012045"/>
                  </a:lnTo>
                  <a:lnTo>
                    <a:pt x="1750491" y="10009606"/>
                  </a:lnTo>
                  <a:lnTo>
                    <a:pt x="1749856" y="10007168"/>
                  </a:lnTo>
                  <a:lnTo>
                    <a:pt x="1749602" y="10004425"/>
                  </a:lnTo>
                  <a:lnTo>
                    <a:pt x="1749602" y="10001986"/>
                  </a:lnTo>
                  <a:lnTo>
                    <a:pt x="1749221" y="9999243"/>
                  </a:lnTo>
                  <a:lnTo>
                    <a:pt x="1749221" y="9996805"/>
                  </a:lnTo>
                  <a:lnTo>
                    <a:pt x="1749602" y="9994366"/>
                  </a:lnTo>
                  <a:lnTo>
                    <a:pt x="1749602" y="9991623"/>
                  </a:lnTo>
                  <a:lnTo>
                    <a:pt x="1750110" y="9989185"/>
                  </a:lnTo>
                  <a:lnTo>
                    <a:pt x="1750491" y="9986441"/>
                  </a:lnTo>
                  <a:lnTo>
                    <a:pt x="1751126" y="9984003"/>
                  </a:lnTo>
                  <a:lnTo>
                    <a:pt x="1751634" y="9981565"/>
                  </a:lnTo>
                  <a:lnTo>
                    <a:pt x="1752269" y="9979126"/>
                  </a:lnTo>
                  <a:lnTo>
                    <a:pt x="1753158" y="9976993"/>
                  </a:lnTo>
                  <a:lnTo>
                    <a:pt x="1754174" y="9974554"/>
                  </a:lnTo>
                  <a:lnTo>
                    <a:pt x="1755063" y="9972421"/>
                  </a:lnTo>
                  <a:lnTo>
                    <a:pt x="1756206" y="9970287"/>
                  </a:lnTo>
                  <a:lnTo>
                    <a:pt x="1757476" y="9968153"/>
                  </a:lnTo>
                  <a:lnTo>
                    <a:pt x="1759000" y="9966325"/>
                  </a:lnTo>
                  <a:lnTo>
                    <a:pt x="1760270" y="9964496"/>
                  </a:lnTo>
                  <a:lnTo>
                    <a:pt x="1762048" y="9962972"/>
                  </a:lnTo>
                  <a:lnTo>
                    <a:pt x="1763572" y="9961448"/>
                  </a:lnTo>
                  <a:lnTo>
                    <a:pt x="1765350" y="9959924"/>
                  </a:lnTo>
                  <a:lnTo>
                    <a:pt x="1780971" y="9954133"/>
                  </a:lnTo>
                  <a:lnTo>
                    <a:pt x="1783638" y="9954742"/>
                  </a:lnTo>
                  <a:lnTo>
                    <a:pt x="1786432" y="9955047"/>
                  </a:lnTo>
                  <a:lnTo>
                    <a:pt x="1788845" y="9955961"/>
                  </a:lnTo>
                  <a:lnTo>
                    <a:pt x="1791004" y="9956571"/>
                  </a:lnTo>
                  <a:lnTo>
                    <a:pt x="1793163" y="9957485"/>
                  </a:lnTo>
                  <a:lnTo>
                    <a:pt x="1795322" y="9958705"/>
                  </a:lnTo>
                  <a:lnTo>
                    <a:pt x="1797100" y="9960229"/>
                  </a:lnTo>
                  <a:lnTo>
                    <a:pt x="1798878" y="9961448"/>
                  </a:lnTo>
                  <a:lnTo>
                    <a:pt x="1807133" y="9972421"/>
                  </a:lnTo>
                  <a:lnTo>
                    <a:pt x="1808403" y="9974554"/>
                  </a:lnTo>
                  <a:lnTo>
                    <a:pt x="1809292" y="9976688"/>
                  </a:lnTo>
                  <a:lnTo>
                    <a:pt x="1809927" y="9979126"/>
                  </a:lnTo>
                  <a:lnTo>
                    <a:pt x="1810816" y="9981260"/>
                  </a:lnTo>
                  <a:lnTo>
                    <a:pt x="1811070" y="9984003"/>
                  </a:lnTo>
                  <a:lnTo>
                    <a:pt x="1811705" y="9986137"/>
                  </a:lnTo>
                  <a:lnTo>
                    <a:pt x="1812086" y="9988880"/>
                  </a:lnTo>
                  <a:lnTo>
                    <a:pt x="1812340" y="9991318"/>
                  </a:lnTo>
                  <a:lnTo>
                    <a:pt x="1812594" y="9994061"/>
                  </a:lnTo>
                  <a:lnTo>
                    <a:pt x="1812975" y="9996500"/>
                  </a:lnTo>
                  <a:lnTo>
                    <a:pt x="1812975" y="9999243"/>
                  </a:lnTo>
                  <a:lnTo>
                    <a:pt x="1812975" y="10001681"/>
                  </a:lnTo>
                  <a:lnTo>
                    <a:pt x="1812975" y="10004425"/>
                  </a:lnTo>
                  <a:lnTo>
                    <a:pt x="1812594" y="10006863"/>
                  </a:lnTo>
                  <a:lnTo>
                    <a:pt x="1812340" y="10009301"/>
                  </a:lnTo>
                  <a:lnTo>
                    <a:pt x="1812086" y="10012045"/>
                  </a:lnTo>
                  <a:lnTo>
                    <a:pt x="1811705" y="10014483"/>
                  </a:lnTo>
                  <a:lnTo>
                    <a:pt x="1811451" y="10016921"/>
                  </a:lnTo>
                  <a:lnTo>
                    <a:pt x="1843709" y="10016921"/>
                  </a:lnTo>
                </a:path>
                <a:path w="6883400" h="10017125">
                  <a:moveTo>
                    <a:pt x="1718741" y="9932187"/>
                  </a:moveTo>
                  <a:lnTo>
                    <a:pt x="1843709" y="9932187"/>
                  </a:lnTo>
                </a:path>
                <a:path w="6883400" h="10017125">
                  <a:moveTo>
                    <a:pt x="1843709" y="10016921"/>
                  </a:moveTo>
                  <a:lnTo>
                    <a:pt x="1877237" y="10016921"/>
                  </a:lnTo>
                  <a:lnTo>
                    <a:pt x="1876348" y="10014483"/>
                  </a:lnTo>
                  <a:lnTo>
                    <a:pt x="1875713" y="10012045"/>
                  </a:lnTo>
                  <a:lnTo>
                    <a:pt x="1875459" y="10009606"/>
                  </a:lnTo>
                  <a:lnTo>
                    <a:pt x="1874824" y="10007168"/>
                  </a:lnTo>
                  <a:lnTo>
                    <a:pt x="1874824" y="10004425"/>
                  </a:lnTo>
                  <a:lnTo>
                    <a:pt x="1874570" y="10001986"/>
                  </a:lnTo>
                  <a:lnTo>
                    <a:pt x="1874570" y="9999243"/>
                  </a:lnTo>
                  <a:lnTo>
                    <a:pt x="1874570" y="9996805"/>
                  </a:lnTo>
                  <a:lnTo>
                    <a:pt x="1874570" y="9994366"/>
                  </a:lnTo>
                  <a:lnTo>
                    <a:pt x="1874824" y="9991623"/>
                  </a:lnTo>
                  <a:lnTo>
                    <a:pt x="1875078" y="9989185"/>
                  </a:lnTo>
                  <a:lnTo>
                    <a:pt x="1875459" y="9986441"/>
                  </a:lnTo>
                  <a:lnTo>
                    <a:pt x="1876094" y="9984003"/>
                  </a:lnTo>
                  <a:lnTo>
                    <a:pt x="1876602" y="9981565"/>
                  </a:lnTo>
                  <a:lnTo>
                    <a:pt x="1877237" y="9979126"/>
                  </a:lnTo>
                  <a:lnTo>
                    <a:pt x="1878126" y="9976993"/>
                  </a:lnTo>
                  <a:lnTo>
                    <a:pt x="1879142" y="9974554"/>
                  </a:lnTo>
                  <a:lnTo>
                    <a:pt x="1887016" y="9962972"/>
                  </a:lnTo>
                  <a:lnTo>
                    <a:pt x="1888540" y="9961448"/>
                  </a:lnTo>
                  <a:lnTo>
                    <a:pt x="1890318" y="9959924"/>
                  </a:lnTo>
                  <a:lnTo>
                    <a:pt x="1892477" y="9958705"/>
                  </a:lnTo>
                  <a:lnTo>
                    <a:pt x="1894382" y="9957485"/>
                  </a:lnTo>
                  <a:lnTo>
                    <a:pt x="1906193" y="9954133"/>
                  </a:lnTo>
                  <a:lnTo>
                    <a:pt x="1908606" y="9954742"/>
                  </a:lnTo>
                  <a:lnTo>
                    <a:pt x="1911400" y="9955047"/>
                  </a:lnTo>
                  <a:lnTo>
                    <a:pt x="1913813" y="9955961"/>
                  </a:lnTo>
                  <a:lnTo>
                    <a:pt x="1915972" y="9956571"/>
                  </a:lnTo>
                  <a:lnTo>
                    <a:pt x="1918385" y="9957485"/>
                  </a:lnTo>
                  <a:lnTo>
                    <a:pt x="1920290" y="9958705"/>
                  </a:lnTo>
                  <a:lnTo>
                    <a:pt x="1922068" y="9960229"/>
                  </a:lnTo>
                  <a:lnTo>
                    <a:pt x="1924227" y="9961448"/>
                  </a:lnTo>
                  <a:lnTo>
                    <a:pt x="1925751" y="9962972"/>
                  </a:lnTo>
                  <a:lnTo>
                    <a:pt x="1927275" y="9964801"/>
                  </a:lnTo>
                  <a:lnTo>
                    <a:pt x="1928799" y="9966325"/>
                  </a:lnTo>
                  <a:lnTo>
                    <a:pt x="1929942" y="9968458"/>
                  </a:lnTo>
                  <a:lnTo>
                    <a:pt x="1931212" y="9970287"/>
                  </a:lnTo>
                  <a:lnTo>
                    <a:pt x="1932482" y="9972421"/>
                  </a:lnTo>
                  <a:lnTo>
                    <a:pt x="1933371" y="9974554"/>
                  </a:lnTo>
                  <a:lnTo>
                    <a:pt x="1934260" y="9976688"/>
                  </a:lnTo>
                  <a:lnTo>
                    <a:pt x="1934895" y="9979126"/>
                  </a:lnTo>
                  <a:lnTo>
                    <a:pt x="1935784" y="9981260"/>
                  </a:lnTo>
                  <a:lnTo>
                    <a:pt x="1936419" y="9984003"/>
                  </a:lnTo>
                  <a:lnTo>
                    <a:pt x="1936673" y="9986137"/>
                  </a:lnTo>
                  <a:lnTo>
                    <a:pt x="1937308" y="9988880"/>
                  </a:lnTo>
                  <a:lnTo>
                    <a:pt x="1937562" y="9991318"/>
                  </a:lnTo>
                  <a:lnTo>
                    <a:pt x="1937562" y="9994061"/>
                  </a:lnTo>
                  <a:lnTo>
                    <a:pt x="1937943" y="9996500"/>
                  </a:lnTo>
                  <a:lnTo>
                    <a:pt x="1937943" y="9999243"/>
                  </a:lnTo>
                  <a:lnTo>
                    <a:pt x="1937943" y="10001681"/>
                  </a:lnTo>
                  <a:lnTo>
                    <a:pt x="1937943" y="10004425"/>
                  </a:lnTo>
                  <a:lnTo>
                    <a:pt x="1937562" y="10006863"/>
                  </a:lnTo>
                  <a:lnTo>
                    <a:pt x="1937562" y="10009301"/>
                  </a:lnTo>
                  <a:lnTo>
                    <a:pt x="1937054" y="10012045"/>
                  </a:lnTo>
                  <a:lnTo>
                    <a:pt x="1936673" y="10014483"/>
                  </a:lnTo>
                  <a:lnTo>
                    <a:pt x="1936419" y="10016921"/>
                  </a:lnTo>
                  <a:lnTo>
                    <a:pt x="1968677" y="10016921"/>
                  </a:lnTo>
                </a:path>
                <a:path w="6883400" h="10017125">
                  <a:moveTo>
                    <a:pt x="1843709" y="9932187"/>
                  </a:moveTo>
                  <a:lnTo>
                    <a:pt x="1968677" y="9932187"/>
                  </a:lnTo>
                </a:path>
                <a:path w="6883400" h="10017125">
                  <a:moveTo>
                    <a:pt x="1968677" y="10016921"/>
                  </a:moveTo>
                  <a:lnTo>
                    <a:pt x="2002205" y="10016921"/>
                  </a:lnTo>
                  <a:lnTo>
                    <a:pt x="2001570" y="10014483"/>
                  </a:lnTo>
                  <a:lnTo>
                    <a:pt x="2000681" y="10012045"/>
                  </a:lnTo>
                  <a:lnTo>
                    <a:pt x="2000427" y="10009606"/>
                  </a:lnTo>
                  <a:lnTo>
                    <a:pt x="2000046" y="10007168"/>
                  </a:lnTo>
                  <a:lnTo>
                    <a:pt x="1999792" y="10004425"/>
                  </a:lnTo>
                  <a:lnTo>
                    <a:pt x="1999538" y="10001986"/>
                  </a:lnTo>
                  <a:lnTo>
                    <a:pt x="1999538" y="9999243"/>
                  </a:lnTo>
                  <a:lnTo>
                    <a:pt x="1999538" y="9996805"/>
                  </a:lnTo>
                  <a:lnTo>
                    <a:pt x="1999538" y="9994366"/>
                  </a:lnTo>
                  <a:lnTo>
                    <a:pt x="1999792" y="9991623"/>
                  </a:lnTo>
                  <a:lnTo>
                    <a:pt x="2000046" y="9989185"/>
                  </a:lnTo>
                  <a:lnTo>
                    <a:pt x="2000427" y="9986441"/>
                  </a:lnTo>
                  <a:lnTo>
                    <a:pt x="2001062" y="9984003"/>
                  </a:lnTo>
                  <a:lnTo>
                    <a:pt x="2001570" y="9981565"/>
                  </a:lnTo>
                  <a:lnTo>
                    <a:pt x="2002205" y="9979126"/>
                  </a:lnTo>
                  <a:lnTo>
                    <a:pt x="2003094" y="9976993"/>
                  </a:lnTo>
                  <a:lnTo>
                    <a:pt x="2004110" y="9974554"/>
                  </a:lnTo>
                  <a:lnTo>
                    <a:pt x="2005253" y="9972421"/>
                  </a:lnTo>
                  <a:lnTo>
                    <a:pt x="2006523" y="9970287"/>
                  </a:lnTo>
                  <a:lnTo>
                    <a:pt x="2007666" y="9968153"/>
                  </a:lnTo>
                  <a:lnTo>
                    <a:pt x="2008936" y="9966325"/>
                  </a:lnTo>
                  <a:lnTo>
                    <a:pt x="2010460" y="9964496"/>
                  </a:lnTo>
                  <a:lnTo>
                    <a:pt x="2011984" y="9962972"/>
                  </a:lnTo>
                  <a:lnTo>
                    <a:pt x="2013508" y="9961448"/>
                  </a:lnTo>
                  <a:lnTo>
                    <a:pt x="2015286" y="9959924"/>
                  </a:lnTo>
                  <a:lnTo>
                    <a:pt x="2017445" y="9958705"/>
                  </a:lnTo>
                  <a:lnTo>
                    <a:pt x="2019350" y="9957485"/>
                  </a:lnTo>
                  <a:lnTo>
                    <a:pt x="2031161" y="9954133"/>
                  </a:lnTo>
                  <a:lnTo>
                    <a:pt x="2033955" y="9954742"/>
                  </a:lnTo>
                  <a:lnTo>
                    <a:pt x="2036368" y="9955047"/>
                  </a:lnTo>
                  <a:lnTo>
                    <a:pt x="2038781" y="9955961"/>
                  </a:lnTo>
                  <a:lnTo>
                    <a:pt x="2041194" y="9956571"/>
                  </a:lnTo>
                  <a:lnTo>
                    <a:pt x="2043353" y="9957485"/>
                  </a:lnTo>
                  <a:lnTo>
                    <a:pt x="2045258" y="9958705"/>
                  </a:lnTo>
                  <a:lnTo>
                    <a:pt x="2047290" y="9960229"/>
                  </a:lnTo>
                  <a:lnTo>
                    <a:pt x="2049195" y="9961448"/>
                  </a:lnTo>
                  <a:lnTo>
                    <a:pt x="2050719" y="9962972"/>
                  </a:lnTo>
                  <a:lnTo>
                    <a:pt x="2052243" y="9964801"/>
                  </a:lnTo>
                  <a:lnTo>
                    <a:pt x="2053767" y="9966325"/>
                  </a:lnTo>
                  <a:lnTo>
                    <a:pt x="2054910" y="9968458"/>
                  </a:lnTo>
                  <a:lnTo>
                    <a:pt x="2056180" y="9970287"/>
                  </a:lnTo>
                  <a:lnTo>
                    <a:pt x="2057450" y="9972421"/>
                  </a:lnTo>
                  <a:lnTo>
                    <a:pt x="2058339" y="9974554"/>
                  </a:lnTo>
                  <a:lnTo>
                    <a:pt x="2059228" y="9976688"/>
                  </a:lnTo>
                  <a:lnTo>
                    <a:pt x="2059863" y="9979126"/>
                  </a:lnTo>
                  <a:lnTo>
                    <a:pt x="2060752" y="9981260"/>
                  </a:lnTo>
                  <a:lnTo>
                    <a:pt x="2061387" y="9984003"/>
                  </a:lnTo>
                  <a:lnTo>
                    <a:pt x="2061641" y="9986137"/>
                  </a:lnTo>
                  <a:lnTo>
                    <a:pt x="2062276" y="9988880"/>
                  </a:lnTo>
                  <a:lnTo>
                    <a:pt x="2062530" y="9991318"/>
                  </a:lnTo>
                  <a:lnTo>
                    <a:pt x="2062530" y="9994061"/>
                  </a:lnTo>
                  <a:lnTo>
                    <a:pt x="2062911" y="9996500"/>
                  </a:lnTo>
                  <a:lnTo>
                    <a:pt x="2062911" y="9999243"/>
                  </a:lnTo>
                  <a:lnTo>
                    <a:pt x="2062911" y="10001681"/>
                  </a:lnTo>
                  <a:lnTo>
                    <a:pt x="2062911" y="10004425"/>
                  </a:lnTo>
                  <a:lnTo>
                    <a:pt x="2062530" y="10006863"/>
                  </a:lnTo>
                  <a:lnTo>
                    <a:pt x="2062530" y="10009301"/>
                  </a:lnTo>
                  <a:lnTo>
                    <a:pt x="2062022" y="10012045"/>
                  </a:lnTo>
                  <a:lnTo>
                    <a:pt x="2062022" y="10014483"/>
                  </a:lnTo>
                  <a:lnTo>
                    <a:pt x="2061387" y="10016921"/>
                  </a:lnTo>
                  <a:lnTo>
                    <a:pt x="2093645" y="10016921"/>
                  </a:lnTo>
                </a:path>
                <a:path w="6883400" h="10017125">
                  <a:moveTo>
                    <a:pt x="1968677" y="9932187"/>
                  </a:moveTo>
                  <a:lnTo>
                    <a:pt x="2093645" y="9932187"/>
                  </a:lnTo>
                </a:path>
                <a:path w="6883400" h="10017125">
                  <a:moveTo>
                    <a:pt x="2093645" y="10016921"/>
                  </a:moveTo>
                  <a:lnTo>
                    <a:pt x="2127173" y="10016921"/>
                  </a:lnTo>
                  <a:lnTo>
                    <a:pt x="2126538" y="10014483"/>
                  </a:lnTo>
                  <a:lnTo>
                    <a:pt x="2126030" y="10012045"/>
                  </a:lnTo>
                  <a:lnTo>
                    <a:pt x="2125395" y="10009606"/>
                  </a:lnTo>
                  <a:lnTo>
                    <a:pt x="2125014" y="10007168"/>
                  </a:lnTo>
                  <a:lnTo>
                    <a:pt x="2124760" y="10004425"/>
                  </a:lnTo>
                  <a:lnTo>
                    <a:pt x="2124506" y="10001986"/>
                  </a:lnTo>
                  <a:lnTo>
                    <a:pt x="2124506" y="9999243"/>
                  </a:lnTo>
                  <a:lnTo>
                    <a:pt x="2124506" y="9996805"/>
                  </a:lnTo>
                  <a:lnTo>
                    <a:pt x="2124506" y="9994366"/>
                  </a:lnTo>
                  <a:lnTo>
                    <a:pt x="2124760" y="9991623"/>
                  </a:lnTo>
                  <a:lnTo>
                    <a:pt x="2125014" y="9989185"/>
                  </a:lnTo>
                  <a:lnTo>
                    <a:pt x="2125395" y="9986441"/>
                  </a:lnTo>
                  <a:lnTo>
                    <a:pt x="2126030" y="9984003"/>
                  </a:lnTo>
                  <a:lnTo>
                    <a:pt x="2126538" y="9981565"/>
                  </a:lnTo>
                  <a:lnTo>
                    <a:pt x="2131491" y="9970287"/>
                  </a:lnTo>
                  <a:lnTo>
                    <a:pt x="2132634" y="9968153"/>
                  </a:lnTo>
                  <a:lnTo>
                    <a:pt x="2146731" y="9956571"/>
                  </a:lnTo>
                  <a:lnTo>
                    <a:pt x="2148890" y="9955657"/>
                  </a:lnTo>
                  <a:lnTo>
                    <a:pt x="2150922" y="9955047"/>
                  </a:lnTo>
                  <a:lnTo>
                    <a:pt x="2153716" y="9954437"/>
                  </a:lnTo>
                  <a:lnTo>
                    <a:pt x="2156129" y="9954133"/>
                  </a:lnTo>
                  <a:lnTo>
                    <a:pt x="2158923" y="9954742"/>
                  </a:lnTo>
                  <a:lnTo>
                    <a:pt x="2161336" y="9955047"/>
                  </a:lnTo>
                  <a:lnTo>
                    <a:pt x="2163749" y="9955961"/>
                  </a:lnTo>
                  <a:lnTo>
                    <a:pt x="2166162" y="9956571"/>
                  </a:lnTo>
                  <a:lnTo>
                    <a:pt x="2168321" y="9957485"/>
                  </a:lnTo>
                  <a:lnTo>
                    <a:pt x="2170480" y="9958705"/>
                  </a:lnTo>
                  <a:lnTo>
                    <a:pt x="2172258" y="9960229"/>
                  </a:lnTo>
                  <a:lnTo>
                    <a:pt x="2174163" y="9961448"/>
                  </a:lnTo>
                  <a:lnTo>
                    <a:pt x="2175687" y="9962972"/>
                  </a:lnTo>
                  <a:lnTo>
                    <a:pt x="2177211" y="9964801"/>
                  </a:lnTo>
                  <a:lnTo>
                    <a:pt x="2178735" y="9966325"/>
                  </a:lnTo>
                  <a:lnTo>
                    <a:pt x="2179878" y="9968458"/>
                  </a:lnTo>
                  <a:lnTo>
                    <a:pt x="2181148" y="9970287"/>
                  </a:lnTo>
                  <a:lnTo>
                    <a:pt x="2182418" y="9972421"/>
                  </a:lnTo>
                  <a:lnTo>
                    <a:pt x="2186609" y="9986137"/>
                  </a:lnTo>
                  <a:lnTo>
                    <a:pt x="2187244" y="9988880"/>
                  </a:lnTo>
                  <a:lnTo>
                    <a:pt x="2187498" y="9991318"/>
                  </a:lnTo>
                  <a:lnTo>
                    <a:pt x="2187498" y="9994061"/>
                  </a:lnTo>
                  <a:lnTo>
                    <a:pt x="2187879" y="9996500"/>
                  </a:lnTo>
                  <a:lnTo>
                    <a:pt x="2187879" y="9999243"/>
                  </a:lnTo>
                  <a:lnTo>
                    <a:pt x="2187879" y="10001681"/>
                  </a:lnTo>
                  <a:lnTo>
                    <a:pt x="2187879" y="10004425"/>
                  </a:lnTo>
                  <a:lnTo>
                    <a:pt x="2187498" y="10006863"/>
                  </a:lnTo>
                  <a:lnTo>
                    <a:pt x="2187498" y="10009301"/>
                  </a:lnTo>
                  <a:lnTo>
                    <a:pt x="2187244" y="10012045"/>
                  </a:lnTo>
                  <a:lnTo>
                    <a:pt x="2186990" y="10014483"/>
                  </a:lnTo>
                  <a:lnTo>
                    <a:pt x="2186355" y="10016921"/>
                  </a:lnTo>
                  <a:lnTo>
                    <a:pt x="2218613" y="10016921"/>
                  </a:lnTo>
                </a:path>
                <a:path w="6883400" h="10017125">
                  <a:moveTo>
                    <a:pt x="2093645" y="9932187"/>
                  </a:moveTo>
                  <a:lnTo>
                    <a:pt x="2218613" y="9932187"/>
                  </a:lnTo>
                </a:path>
                <a:path w="6883400" h="10017125">
                  <a:moveTo>
                    <a:pt x="2218613" y="10016921"/>
                  </a:moveTo>
                  <a:lnTo>
                    <a:pt x="2252141" y="10016921"/>
                  </a:lnTo>
                  <a:lnTo>
                    <a:pt x="2251506" y="10014483"/>
                  </a:lnTo>
                  <a:lnTo>
                    <a:pt x="2250998" y="10012045"/>
                  </a:lnTo>
                  <a:lnTo>
                    <a:pt x="2250363" y="10009606"/>
                  </a:lnTo>
                  <a:lnTo>
                    <a:pt x="2249982" y="10007168"/>
                  </a:lnTo>
                  <a:lnTo>
                    <a:pt x="2249728" y="10004425"/>
                  </a:lnTo>
                  <a:lnTo>
                    <a:pt x="2249474" y="10001986"/>
                  </a:lnTo>
                  <a:lnTo>
                    <a:pt x="2249474" y="9999243"/>
                  </a:lnTo>
                  <a:lnTo>
                    <a:pt x="2249474" y="9996805"/>
                  </a:lnTo>
                  <a:lnTo>
                    <a:pt x="2249474" y="9994366"/>
                  </a:lnTo>
                  <a:lnTo>
                    <a:pt x="2249728" y="9991623"/>
                  </a:lnTo>
                  <a:lnTo>
                    <a:pt x="2249982" y="9989185"/>
                  </a:lnTo>
                  <a:lnTo>
                    <a:pt x="2250363" y="9986441"/>
                  </a:lnTo>
                  <a:lnTo>
                    <a:pt x="2250998" y="9984003"/>
                  </a:lnTo>
                  <a:lnTo>
                    <a:pt x="2251506" y="9981565"/>
                  </a:lnTo>
                  <a:lnTo>
                    <a:pt x="2252522" y="9979126"/>
                  </a:lnTo>
                  <a:lnTo>
                    <a:pt x="2253030" y="9976993"/>
                  </a:lnTo>
                  <a:lnTo>
                    <a:pt x="2254046" y="9974554"/>
                  </a:lnTo>
                  <a:lnTo>
                    <a:pt x="2255189" y="9972421"/>
                  </a:lnTo>
                  <a:lnTo>
                    <a:pt x="2256459" y="9970287"/>
                  </a:lnTo>
                  <a:lnTo>
                    <a:pt x="2257602" y="9968153"/>
                  </a:lnTo>
                  <a:lnTo>
                    <a:pt x="2281097" y="9954133"/>
                  </a:lnTo>
                  <a:lnTo>
                    <a:pt x="2283891" y="9954742"/>
                  </a:lnTo>
                  <a:lnTo>
                    <a:pt x="2286304" y="9955047"/>
                  </a:lnTo>
                  <a:lnTo>
                    <a:pt x="2288717" y="9955961"/>
                  </a:lnTo>
                  <a:lnTo>
                    <a:pt x="2291130" y="9956571"/>
                  </a:lnTo>
                  <a:lnTo>
                    <a:pt x="2293289" y="9957485"/>
                  </a:lnTo>
                  <a:lnTo>
                    <a:pt x="2295448" y="9958705"/>
                  </a:lnTo>
                  <a:lnTo>
                    <a:pt x="2297226" y="9960229"/>
                  </a:lnTo>
                  <a:lnTo>
                    <a:pt x="2299131" y="9961448"/>
                  </a:lnTo>
                  <a:lnTo>
                    <a:pt x="2300655" y="9962972"/>
                  </a:lnTo>
                  <a:lnTo>
                    <a:pt x="2302179" y="9964801"/>
                  </a:lnTo>
                  <a:lnTo>
                    <a:pt x="2303703" y="9966325"/>
                  </a:lnTo>
                  <a:lnTo>
                    <a:pt x="2304846" y="9968458"/>
                  </a:lnTo>
                  <a:lnTo>
                    <a:pt x="2306116" y="9970287"/>
                  </a:lnTo>
                  <a:lnTo>
                    <a:pt x="2307386" y="9972421"/>
                  </a:lnTo>
                  <a:lnTo>
                    <a:pt x="2311323" y="9984003"/>
                  </a:lnTo>
                  <a:lnTo>
                    <a:pt x="2311958" y="9986137"/>
                  </a:lnTo>
                  <a:lnTo>
                    <a:pt x="2312212" y="9988880"/>
                  </a:lnTo>
                  <a:lnTo>
                    <a:pt x="2312466" y="9991318"/>
                  </a:lnTo>
                  <a:lnTo>
                    <a:pt x="2312847" y="9994061"/>
                  </a:lnTo>
                  <a:lnTo>
                    <a:pt x="2312847" y="9996500"/>
                  </a:lnTo>
                  <a:lnTo>
                    <a:pt x="2313101" y="9999243"/>
                  </a:lnTo>
                  <a:lnTo>
                    <a:pt x="2313101" y="10001681"/>
                  </a:lnTo>
                  <a:lnTo>
                    <a:pt x="2312847" y="10004425"/>
                  </a:lnTo>
                  <a:lnTo>
                    <a:pt x="2312847" y="10006863"/>
                  </a:lnTo>
                  <a:lnTo>
                    <a:pt x="2312466" y="10009301"/>
                  </a:lnTo>
                  <a:lnTo>
                    <a:pt x="2312212" y="10012045"/>
                  </a:lnTo>
                  <a:lnTo>
                    <a:pt x="2311958" y="10014483"/>
                  </a:lnTo>
                  <a:lnTo>
                    <a:pt x="2311323" y="10016921"/>
                  </a:lnTo>
                  <a:lnTo>
                    <a:pt x="2343581" y="10016921"/>
                  </a:lnTo>
                </a:path>
                <a:path w="6883400" h="10017125">
                  <a:moveTo>
                    <a:pt x="2218613" y="9932187"/>
                  </a:moveTo>
                  <a:lnTo>
                    <a:pt x="2343581" y="9932187"/>
                  </a:lnTo>
                </a:path>
                <a:path w="6883400" h="10017125">
                  <a:moveTo>
                    <a:pt x="2343581" y="10016921"/>
                  </a:moveTo>
                  <a:lnTo>
                    <a:pt x="2377109" y="10016921"/>
                  </a:lnTo>
                  <a:lnTo>
                    <a:pt x="2376474" y="10014483"/>
                  </a:lnTo>
                  <a:lnTo>
                    <a:pt x="2375966" y="10012045"/>
                  </a:lnTo>
                  <a:lnTo>
                    <a:pt x="2375331" y="10009606"/>
                  </a:lnTo>
                  <a:lnTo>
                    <a:pt x="2374950" y="10007168"/>
                  </a:lnTo>
                  <a:lnTo>
                    <a:pt x="2374696" y="10004425"/>
                  </a:lnTo>
                  <a:lnTo>
                    <a:pt x="2374696" y="10001986"/>
                  </a:lnTo>
                  <a:lnTo>
                    <a:pt x="2374442" y="9999243"/>
                  </a:lnTo>
                  <a:lnTo>
                    <a:pt x="2374442" y="9996805"/>
                  </a:lnTo>
                  <a:lnTo>
                    <a:pt x="2374696" y="9994366"/>
                  </a:lnTo>
                  <a:lnTo>
                    <a:pt x="2374696" y="9991623"/>
                  </a:lnTo>
                  <a:lnTo>
                    <a:pt x="2374950" y="9989185"/>
                  </a:lnTo>
                  <a:lnTo>
                    <a:pt x="2375585" y="9986441"/>
                  </a:lnTo>
                  <a:lnTo>
                    <a:pt x="2375966" y="9984003"/>
                  </a:lnTo>
                  <a:lnTo>
                    <a:pt x="2376855" y="9981565"/>
                  </a:lnTo>
                  <a:lnTo>
                    <a:pt x="2377490" y="9979126"/>
                  </a:lnTo>
                  <a:lnTo>
                    <a:pt x="2378379" y="9976993"/>
                  </a:lnTo>
                  <a:lnTo>
                    <a:pt x="2379268" y="9974554"/>
                  </a:lnTo>
                  <a:lnTo>
                    <a:pt x="2380157" y="9972421"/>
                  </a:lnTo>
                  <a:lnTo>
                    <a:pt x="2381427" y="9970287"/>
                  </a:lnTo>
                  <a:lnTo>
                    <a:pt x="2382570" y="9968153"/>
                  </a:lnTo>
                  <a:lnTo>
                    <a:pt x="2384094" y="9966325"/>
                  </a:lnTo>
                  <a:lnTo>
                    <a:pt x="2385364" y="9964496"/>
                  </a:lnTo>
                  <a:lnTo>
                    <a:pt x="2386888" y="9962972"/>
                  </a:lnTo>
                  <a:lnTo>
                    <a:pt x="2401239" y="9955047"/>
                  </a:lnTo>
                  <a:lnTo>
                    <a:pt x="2403652" y="9954437"/>
                  </a:lnTo>
                  <a:lnTo>
                    <a:pt x="2406065" y="9954133"/>
                  </a:lnTo>
                  <a:lnTo>
                    <a:pt x="2408859" y="9954742"/>
                  </a:lnTo>
                  <a:lnTo>
                    <a:pt x="2411272" y="9955047"/>
                  </a:lnTo>
                  <a:lnTo>
                    <a:pt x="2413685" y="9955961"/>
                  </a:lnTo>
                  <a:lnTo>
                    <a:pt x="2416098" y="9956571"/>
                  </a:lnTo>
                  <a:lnTo>
                    <a:pt x="2418257" y="9957485"/>
                  </a:lnTo>
                  <a:lnTo>
                    <a:pt x="2420416" y="9958705"/>
                  </a:lnTo>
                  <a:lnTo>
                    <a:pt x="2422194" y="9960229"/>
                  </a:lnTo>
                  <a:lnTo>
                    <a:pt x="2424099" y="9961448"/>
                  </a:lnTo>
                  <a:lnTo>
                    <a:pt x="2433243" y="9974554"/>
                  </a:lnTo>
                  <a:lnTo>
                    <a:pt x="2434132" y="9976688"/>
                  </a:lnTo>
                  <a:lnTo>
                    <a:pt x="2435021" y="9979126"/>
                  </a:lnTo>
                  <a:lnTo>
                    <a:pt x="2435656" y="9981260"/>
                  </a:lnTo>
                  <a:lnTo>
                    <a:pt x="2436291" y="9984003"/>
                  </a:lnTo>
                  <a:lnTo>
                    <a:pt x="2436926" y="9986137"/>
                  </a:lnTo>
                  <a:lnTo>
                    <a:pt x="2437180" y="9988880"/>
                  </a:lnTo>
                  <a:lnTo>
                    <a:pt x="2437434" y="9991318"/>
                  </a:lnTo>
                  <a:lnTo>
                    <a:pt x="2437815" y="9994061"/>
                  </a:lnTo>
                  <a:lnTo>
                    <a:pt x="2437815" y="9996500"/>
                  </a:lnTo>
                  <a:lnTo>
                    <a:pt x="2438069" y="9999243"/>
                  </a:lnTo>
                  <a:lnTo>
                    <a:pt x="2438069" y="10001681"/>
                  </a:lnTo>
                  <a:lnTo>
                    <a:pt x="2437815" y="10004425"/>
                  </a:lnTo>
                  <a:lnTo>
                    <a:pt x="2437815" y="10006863"/>
                  </a:lnTo>
                  <a:lnTo>
                    <a:pt x="2437434" y="10009301"/>
                  </a:lnTo>
                  <a:lnTo>
                    <a:pt x="2437180" y="10012045"/>
                  </a:lnTo>
                  <a:lnTo>
                    <a:pt x="2436926" y="10014483"/>
                  </a:lnTo>
                  <a:lnTo>
                    <a:pt x="2436291" y="10016921"/>
                  </a:lnTo>
                  <a:lnTo>
                    <a:pt x="2468930" y="10016921"/>
                  </a:lnTo>
                </a:path>
                <a:path w="6883400" h="10017125">
                  <a:moveTo>
                    <a:pt x="2343581" y="9932187"/>
                  </a:moveTo>
                  <a:lnTo>
                    <a:pt x="2468930" y="9932187"/>
                  </a:lnTo>
                </a:path>
                <a:path w="6883400" h="10017125">
                  <a:moveTo>
                    <a:pt x="2468930" y="10016921"/>
                  </a:moveTo>
                  <a:lnTo>
                    <a:pt x="2502077" y="10016921"/>
                  </a:lnTo>
                  <a:lnTo>
                    <a:pt x="2501442" y="10014483"/>
                  </a:lnTo>
                  <a:lnTo>
                    <a:pt x="2500934" y="10012045"/>
                  </a:lnTo>
                  <a:lnTo>
                    <a:pt x="2500299" y="10009606"/>
                  </a:lnTo>
                  <a:lnTo>
                    <a:pt x="2499918" y="10007168"/>
                  </a:lnTo>
                  <a:lnTo>
                    <a:pt x="2499664" y="10004425"/>
                  </a:lnTo>
                  <a:lnTo>
                    <a:pt x="2499664" y="10001986"/>
                  </a:lnTo>
                  <a:lnTo>
                    <a:pt x="2499410" y="9999243"/>
                  </a:lnTo>
                  <a:lnTo>
                    <a:pt x="2499410" y="9996805"/>
                  </a:lnTo>
                  <a:lnTo>
                    <a:pt x="2499664" y="9994366"/>
                  </a:lnTo>
                  <a:lnTo>
                    <a:pt x="2499664" y="9991623"/>
                  </a:lnTo>
                  <a:lnTo>
                    <a:pt x="2500299" y="9989185"/>
                  </a:lnTo>
                  <a:lnTo>
                    <a:pt x="2500553" y="9986441"/>
                  </a:lnTo>
                  <a:lnTo>
                    <a:pt x="2501188" y="9984003"/>
                  </a:lnTo>
                  <a:lnTo>
                    <a:pt x="2501823" y="9981565"/>
                  </a:lnTo>
                  <a:lnTo>
                    <a:pt x="2502458" y="9979126"/>
                  </a:lnTo>
                  <a:lnTo>
                    <a:pt x="2503347" y="9976993"/>
                  </a:lnTo>
                  <a:lnTo>
                    <a:pt x="2504236" y="9974554"/>
                  </a:lnTo>
                  <a:lnTo>
                    <a:pt x="2505125" y="9972421"/>
                  </a:lnTo>
                  <a:lnTo>
                    <a:pt x="2506395" y="9970287"/>
                  </a:lnTo>
                  <a:lnTo>
                    <a:pt x="2507538" y="9968153"/>
                  </a:lnTo>
                  <a:lnTo>
                    <a:pt x="2509062" y="9966325"/>
                  </a:lnTo>
                  <a:lnTo>
                    <a:pt x="2510332" y="9964496"/>
                  </a:lnTo>
                  <a:lnTo>
                    <a:pt x="2512110" y="9962972"/>
                  </a:lnTo>
                  <a:lnTo>
                    <a:pt x="2526207" y="9955047"/>
                  </a:lnTo>
                  <a:lnTo>
                    <a:pt x="2528620" y="9954437"/>
                  </a:lnTo>
                  <a:lnTo>
                    <a:pt x="2531033" y="9954133"/>
                  </a:lnTo>
                  <a:lnTo>
                    <a:pt x="2533827" y="9954742"/>
                  </a:lnTo>
                  <a:lnTo>
                    <a:pt x="2536494" y="9955047"/>
                  </a:lnTo>
                  <a:lnTo>
                    <a:pt x="2539034" y="9955961"/>
                  </a:lnTo>
                  <a:lnTo>
                    <a:pt x="2541066" y="9956571"/>
                  </a:lnTo>
                  <a:lnTo>
                    <a:pt x="2543225" y="9957485"/>
                  </a:lnTo>
                  <a:lnTo>
                    <a:pt x="2545384" y="9958705"/>
                  </a:lnTo>
                  <a:lnTo>
                    <a:pt x="2547162" y="9960229"/>
                  </a:lnTo>
                  <a:lnTo>
                    <a:pt x="2549067" y="9961448"/>
                  </a:lnTo>
                  <a:lnTo>
                    <a:pt x="2558211" y="9974554"/>
                  </a:lnTo>
                  <a:lnTo>
                    <a:pt x="2559354" y="9976688"/>
                  </a:lnTo>
                  <a:lnTo>
                    <a:pt x="2559989" y="9979126"/>
                  </a:lnTo>
                  <a:lnTo>
                    <a:pt x="2560624" y="9981260"/>
                  </a:lnTo>
                  <a:lnTo>
                    <a:pt x="2561259" y="9984003"/>
                  </a:lnTo>
                  <a:lnTo>
                    <a:pt x="2561894" y="9986137"/>
                  </a:lnTo>
                  <a:lnTo>
                    <a:pt x="2562148" y="9988880"/>
                  </a:lnTo>
                  <a:lnTo>
                    <a:pt x="2562402" y="9991318"/>
                  </a:lnTo>
                  <a:lnTo>
                    <a:pt x="2562783" y="9994061"/>
                  </a:lnTo>
                  <a:lnTo>
                    <a:pt x="2563037" y="9996500"/>
                  </a:lnTo>
                  <a:lnTo>
                    <a:pt x="2563037" y="9999243"/>
                  </a:lnTo>
                  <a:lnTo>
                    <a:pt x="2563037" y="10001681"/>
                  </a:lnTo>
                  <a:lnTo>
                    <a:pt x="2563037" y="10004425"/>
                  </a:lnTo>
                  <a:lnTo>
                    <a:pt x="2562783" y="10006863"/>
                  </a:lnTo>
                  <a:lnTo>
                    <a:pt x="2562402" y="10009301"/>
                  </a:lnTo>
                  <a:lnTo>
                    <a:pt x="2562148" y="10012045"/>
                  </a:lnTo>
                  <a:lnTo>
                    <a:pt x="2561894" y="10014483"/>
                  </a:lnTo>
                  <a:lnTo>
                    <a:pt x="2561513" y="10016921"/>
                  </a:lnTo>
                  <a:lnTo>
                    <a:pt x="2593898" y="10016921"/>
                  </a:lnTo>
                </a:path>
                <a:path w="6883400" h="10017125">
                  <a:moveTo>
                    <a:pt x="2468930" y="9932187"/>
                  </a:moveTo>
                  <a:lnTo>
                    <a:pt x="2593898" y="9932187"/>
                  </a:lnTo>
                </a:path>
                <a:path w="6883400" h="10017125">
                  <a:moveTo>
                    <a:pt x="2593898" y="10016921"/>
                  </a:moveTo>
                  <a:lnTo>
                    <a:pt x="2627045" y="10016921"/>
                  </a:lnTo>
                  <a:lnTo>
                    <a:pt x="2626410" y="10014483"/>
                  </a:lnTo>
                  <a:lnTo>
                    <a:pt x="2625902" y="10012045"/>
                  </a:lnTo>
                  <a:lnTo>
                    <a:pt x="2625521" y="10009606"/>
                  </a:lnTo>
                  <a:lnTo>
                    <a:pt x="2624886" y="10007168"/>
                  </a:lnTo>
                  <a:lnTo>
                    <a:pt x="2624632" y="10004425"/>
                  </a:lnTo>
                  <a:lnTo>
                    <a:pt x="2624632" y="9991623"/>
                  </a:lnTo>
                  <a:lnTo>
                    <a:pt x="2625267" y="9989185"/>
                  </a:lnTo>
                  <a:lnTo>
                    <a:pt x="2625521" y="9986441"/>
                  </a:lnTo>
                  <a:lnTo>
                    <a:pt x="2626156" y="9984003"/>
                  </a:lnTo>
                  <a:lnTo>
                    <a:pt x="2626791" y="9981565"/>
                  </a:lnTo>
                  <a:lnTo>
                    <a:pt x="2627426" y="9979126"/>
                  </a:lnTo>
                  <a:lnTo>
                    <a:pt x="2628315" y="9976993"/>
                  </a:lnTo>
                  <a:lnTo>
                    <a:pt x="2629204" y="9974554"/>
                  </a:lnTo>
                  <a:lnTo>
                    <a:pt x="2630093" y="9972421"/>
                  </a:lnTo>
                  <a:lnTo>
                    <a:pt x="2631363" y="9970287"/>
                  </a:lnTo>
                  <a:lnTo>
                    <a:pt x="2632506" y="9968153"/>
                  </a:lnTo>
                  <a:lnTo>
                    <a:pt x="2634030" y="9966325"/>
                  </a:lnTo>
                  <a:lnTo>
                    <a:pt x="2635554" y="9964496"/>
                  </a:lnTo>
                  <a:lnTo>
                    <a:pt x="2637078" y="9962972"/>
                  </a:lnTo>
                  <a:lnTo>
                    <a:pt x="2638602" y="9961448"/>
                  </a:lnTo>
                  <a:lnTo>
                    <a:pt x="2640507" y="9959924"/>
                  </a:lnTo>
                  <a:lnTo>
                    <a:pt x="2642666" y="9958705"/>
                  </a:lnTo>
                  <a:lnTo>
                    <a:pt x="2644444" y="9957485"/>
                  </a:lnTo>
                  <a:lnTo>
                    <a:pt x="2656001" y="9954133"/>
                  </a:lnTo>
                  <a:lnTo>
                    <a:pt x="2658795" y="9954742"/>
                  </a:lnTo>
                  <a:lnTo>
                    <a:pt x="2661462" y="9955047"/>
                  </a:lnTo>
                  <a:lnTo>
                    <a:pt x="2664002" y="9955961"/>
                  </a:lnTo>
                  <a:lnTo>
                    <a:pt x="2666034" y="9956571"/>
                  </a:lnTo>
                  <a:lnTo>
                    <a:pt x="2668193" y="9957485"/>
                  </a:lnTo>
                  <a:lnTo>
                    <a:pt x="2670352" y="9958705"/>
                  </a:lnTo>
                  <a:lnTo>
                    <a:pt x="2672130" y="9960229"/>
                  </a:lnTo>
                  <a:lnTo>
                    <a:pt x="2674289" y="9961448"/>
                  </a:lnTo>
                  <a:lnTo>
                    <a:pt x="2675813" y="9962972"/>
                  </a:lnTo>
                  <a:lnTo>
                    <a:pt x="2677337" y="9964801"/>
                  </a:lnTo>
                  <a:lnTo>
                    <a:pt x="2678861" y="9966325"/>
                  </a:lnTo>
                  <a:lnTo>
                    <a:pt x="2680131" y="9968458"/>
                  </a:lnTo>
                  <a:lnTo>
                    <a:pt x="2681274" y="9970287"/>
                  </a:lnTo>
                  <a:lnTo>
                    <a:pt x="2682544" y="9972421"/>
                  </a:lnTo>
                  <a:lnTo>
                    <a:pt x="2683433" y="9974554"/>
                  </a:lnTo>
                  <a:lnTo>
                    <a:pt x="2684322" y="9976688"/>
                  </a:lnTo>
                  <a:lnTo>
                    <a:pt x="2684957" y="9979126"/>
                  </a:lnTo>
                  <a:lnTo>
                    <a:pt x="2685846" y="9981260"/>
                  </a:lnTo>
                  <a:lnTo>
                    <a:pt x="2686227" y="9984003"/>
                  </a:lnTo>
                  <a:lnTo>
                    <a:pt x="2686862" y="9986137"/>
                  </a:lnTo>
                  <a:lnTo>
                    <a:pt x="2687370" y="9988880"/>
                  </a:lnTo>
                  <a:lnTo>
                    <a:pt x="2687370" y="9991318"/>
                  </a:lnTo>
                  <a:lnTo>
                    <a:pt x="2687751" y="9994061"/>
                  </a:lnTo>
                  <a:lnTo>
                    <a:pt x="2688005" y="9996500"/>
                  </a:lnTo>
                  <a:lnTo>
                    <a:pt x="2688005" y="9999243"/>
                  </a:lnTo>
                  <a:lnTo>
                    <a:pt x="2688005" y="10001681"/>
                  </a:lnTo>
                  <a:lnTo>
                    <a:pt x="2688005" y="10004425"/>
                  </a:lnTo>
                  <a:lnTo>
                    <a:pt x="2687751" y="10006863"/>
                  </a:lnTo>
                  <a:lnTo>
                    <a:pt x="2687370" y="10009301"/>
                  </a:lnTo>
                  <a:lnTo>
                    <a:pt x="2687116" y="10012045"/>
                  </a:lnTo>
                  <a:lnTo>
                    <a:pt x="2686862" y="10014483"/>
                  </a:lnTo>
                  <a:lnTo>
                    <a:pt x="2686481" y="10016921"/>
                  </a:lnTo>
                  <a:lnTo>
                    <a:pt x="2718866" y="10016921"/>
                  </a:lnTo>
                </a:path>
                <a:path w="6883400" h="10017125">
                  <a:moveTo>
                    <a:pt x="2593898" y="9932187"/>
                  </a:moveTo>
                  <a:lnTo>
                    <a:pt x="2718866" y="9932187"/>
                  </a:lnTo>
                </a:path>
                <a:path w="6883400" h="10017125">
                  <a:moveTo>
                    <a:pt x="2718866" y="10016921"/>
                  </a:moveTo>
                  <a:lnTo>
                    <a:pt x="2752394" y="10016921"/>
                  </a:lnTo>
                  <a:lnTo>
                    <a:pt x="2751378" y="10014483"/>
                  </a:lnTo>
                  <a:lnTo>
                    <a:pt x="2750870" y="10012045"/>
                  </a:lnTo>
                  <a:lnTo>
                    <a:pt x="2750489" y="10009606"/>
                  </a:lnTo>
                  <a:lnTo>
                    <a:pt x="2750235" y="10007168"/>
                  </a:lnTo>
                  <a:lnTo>
                    <a:pt x="2749854" y="10004425"/>
                  </a:lnTo>
                  <a:lnTo>
                    <a:pt x="2749600" y="10001986"/>
                  </a:lnTo>
                  <a:lnTo>
                    <a:pt x="2749600" y="9999243"/>
                  </a:lnTo>
                  <a:lnTo>
                    <a:pt x="2749600" y="9996805"/>
                  </a:lnTo>
                  <a:lnTo>
                    <a:pt x="2749600" y="9994366"/>
                  </a:lnTo>
                  <a:lnTo>
                    <a:pt x="2749854" y="9991623"/>
                  </a:lnTo>
                  <a:lnTo>
                    <a:pt x="2750235" y="9989185"/>
                  </a:lnTo>
                  <a:lnTo>
                    <a:pt x="2750489" y="9986441"/>
                  </a:lnTo>
                  <a:lnTo>
                    <a:pt x="2751124" y="9984003"/>
                  </a:lnTo>
                  <a:lnTo>
                    <a:pt x="2751759" y="9981565"/>
                  </a:lnTo>
                  <a:lnTo>
                    <a:pt x="2752394" y="9979126"/>
                  </a:lnTo>
                  <a:lnTo>
                    <a:pt x="2753283" y="9976993"/>
                  </a:lnTo>
                  <a:lnTo>
                    <a:pt x="2754172" y="9974554"/>
                  </a:lnTo>
                  <a:lnTo>
                    <a:pt x="2755061" y="9972421"/>
                  </a:lnTo>
                  <a:lnTo>
                    <a:pt x="2756331" y="9970287"/>
                  </a:lnTo>
                  <a:lnTo>
                    <a:pt x="2757474" y="9968153"/>
                  </a:lnTo>
                  <a:lnTo>
                    <a:pt x="2758998" y="9966325"/>
                  </a:lnTo>
                  <a:lnTo>
                    <a:pt x="2760522" y="9964496"/>
                  </a:lnTo>
                  <a:lnTo>
                    <a:pt x="2762046" y="9962972"/>
                  </a:lnTo>
                  <a:lnTo>
                    <a:pt x="2763570" y="9961448"/>
                  </a:lnTo>
                  <a:lnTo>
                    <a:pt x="2765475" y="9959924"/>
                  </a:lnTo>
                  <a:lnTo>
                    <a:pt x="2767634" y="9958705"/>
                  </a:lnTo>
                  <a:lnTo>
                    <a:pt x="2769412" y="9957485"/>
                  </a:lnTo>
                  <a:lnTo>
                    <a:pt x="2781350" y="9954133"/>
                  </a:lnTo>
                  <a:lnTo>
                    <a:pt x="2784017" y="9954742"/>
                  </a:lnTo>
                  <a:lnTo>
                    <a:pt x="2786430" y="9955047"/>
                  </a:lnTo>
                  <a:lnTo>
                    <a:pt x="2788970" y="9955961"/>
                  </a:lnTo>
                  <a:lnTo>
                    <a:pt x="2791383" y="9956571"/>
                  </a:lnTo>
                  <a:lnTo>
                    <a:pt x="2793542" y="9957485"/>
                  </a:lnTo>
                  <a:lnTo>
                    <a:pt x="2795320" y="9958705"/>
                  </a:lnTo>
                  <a:lnTo>
                    <a:pt x="2797098" y="9960229"/>
                  </a:lnTo>
                  <a:lnTo>
                    <a:pt x="2799257" y="9961448"/>
                  </a:lnTo>
                  <a:lnTo>
                    <a:pt x="2800781" y="9962972"/>
                  </a:lnTo>
                  <a:lnTo>
                    <a:pt x="2802305" y="9964801"/>
                  </a:lnTo>
                  <a:lnTo>
                    <a:pt x="2803829" y="9966325"/>
                  </a:lnTo>
                  <a:lnTo>
                    <a:pt x="2805099" y="9968458"/>
                  </a:lnTo>
                  <a:lnTo>
                    <a:pt x="2806242" y="9970287"/>
                  </a:lnTo>
                  <a:lnTo>
                    <a:pt x="2807512" y="9972421"/>
                  </a:lnTo>
                  <a:lnTo>
                    <a:pt x="2808401" y="9974554"/>
                  </a:lnTo>
                  <a:lnTo>
                    <a:pt x="2809290" y="9976688"/>
                  </a:lnTo>
                  <a:lnTo>
                    <a:pt x="2809925" y="9979126"/>
                  </a:lnTo>
                  <a:lnTo>
                    <a:pt x="2810814" y="9981260"/>
                  </a:lnTo>
                  <a:lnTo>
                    <a:pt x="2811449" y="9984003"/>
                  </a:lnTo>
                  <a:lnTo>
                    <a:pt x="2811830" y="9986137"/>
                  </a:lnTo>
                  <a:lnTo>
                    <a:pt x="2812338" y="9988880"/>
                  </a:lnTo>
                  <a:lnTo>
                    <a:pt x="2812719" y="9991318"/>
                  </a:lnTo>
                  <a:lnTo>
                    <a:pt x="2812719" y="9994061"/>
                  </a:lnTo>
                  <a:lnTo>
                    <a:pt x="2812973" y="9996500"/>
                  </a:lnTo>
                  <a:lnTo>
                    <a:pt x="2812973" y="9999243"/>
                  </a:lnTo>
                  <a:lnTo>
                    <a:pt x="2812973" y="10001681"/>
                  </a:lnTo>
                  <a:lnTo>
                    <a:pt x="2812973" y="10004425"/>
                  </a:lnTo>
                  <a:lnTo>
                    <a:pt x="2812719" y="10006863"/>
                  </a:lnTo>
                  <a:lnTo>
                    <a:pt x="2812719" y="10009301"/>
                  </a:lnTo>
                  <a:lnTo>
                    <a:pt x="2812084" y="10012045"/>
                  </a:lnTo>
                  <a:lnTo>
                    <a:pt x="2811830" y="10014483"/>
                  </a:lnTo>
                  <a:lnTo>
                    <a:pt x="2811449" y="10016921"/>
                  </a:lnTo>
                  <a:lnTo>
                    <a:pt x="2843834" y="10016921"/>
                  </a:lnTo>
                </a:path>
                <a:path w="6883400" h="10017125">
                  <a:moveTo>
                    <a:pt x="2718866" y="9932187"/>
                  </a:moveTo>
                  <a:lnTo>
                    <a:pt x="2843834" y="9932187"/>
                  </a:lnTo>
                </a:path>
                <a:path w="6883400" h="10017125">
                  <a:moveTo>
                    <a:pt x="2843834" y="10016921"/>
                  </a:moveTo>
                  <a:lnTo>
                    <a:pt x="2877362" y="10016921"/>
                  </a:lnTo>
                  <a:lnTo>
                    <a:pt x="2876727" y="10014483"/>
                  </a:lnTo>
                  <a:lnTo>
                    <a:pt x="2875838" y="10012045"/>
                  </a:lnTo>
                  <a:lnTo>
                    <a:pt x="2875457" y="10009606"/>
                  </a:lnTo>
                  <a:lnTo>
                    <a:pt x="2875203" y="10007168"/>
                  </a:lnTo>
                  <a:lnTo>
                    <a:pt x="2874822" y="10004425"/>
                  </a:lnTo>
                  <a:lnTo>
                    <a:pt x="2874568" y="10001986"/>
                  </a:lnTo>
                  <a:lnTo>
                    <a:pt x="2874568" y="9999243"/>
                  </a:lnTo>
                  <a:lnTo>
                    <a:pt x="2874568" y="9996805"/>
                  </a:lnTo>
                  <a:lnTo>
                    <a:pt x="2874568" y="9994366"/>
                  </a:lnTo>
                  <a:lnTo>
                    <a:pt x="2874822" y="9991623"/>
                  </a:lnTo>
                  <a:lnTo>
                    <a:pt x="2875203" y="9989185"/>
                  </a:lnTo>
                  <a:lnTo>
                    <a:pt x="2875457" y="9986441"/>
                  </a:lnTo>
                  <a:lnTo>
                    <a:pt x="2876092" y="9984003"/>
                  </a:lnTo>
                  <a:lnTo>
                    <a:pt x="2876727" y="9981565"/>
                  </a:lnTo>
                  <a:lnTo>
                    <a:pt x="2877362" y="9979126"/>
                  </a:lnTo>
                  <a:lnTo>
                    <a:pt x="2878251" y="9976993"/>
                  </a:lnTo>
                  <a:lnTo>
                    <a:pt x="2879140" y="9974554"/>
                  </a:lnTo>
                  <a:lnTo>
                    <a:pt x="2880410" y="9972421"/>
                  </a:lnTo>
                  <a:lnTo>
                    <a:pt x="2888919" y="9961448"/>
                  </a:lnTo>
                  <a:lnTo>
                    <a:pt x="2890443" y="9959924"/>
                  </a:lnTo>
                  <a:lnTo>
                    <a:pt x="2892602" y="9958705"/>
                  </a:lnTo>
                  <a:lnTo>
                    <a:pt x="2894380" y="9957485"/>
                  </a:lnTo>
                  <a:lnTo>
                    <a:pt x="2896539" y="9956571"/>
                  </a:lnTo>
                  <a:lnTo>
                    <a:pt x="2898952" y="9955657"/>
                  </a:lnTo>
                  <a:lnTo>
                    <a:pt x="2901111" y="9955047"/>
                  </a:lnTo>
                  <a:lnTo>
                    <a:pt x="2903524" y="9954437"/>
                  </a:lnTo>
                  <a:lnTo>
                    <a:pt x="2906318" y="9954133"/>
                  </a:lnTo>
                  <a:lnTo>
                    <a:pt x="2908985" y="9954742"/>
                  </a:lnTo>
                  <a:lnTo>
                    <a:pt x="2911398" y="9955047"/>
                  </a:lnTo>
                  <a:lnTo>
                    <a:pt x="2913938" y="9955961"/>
                  </a:lnTo>
                  <a:lnTo>
                    <a:pt x="2916351" y="9956571"/>
                  </a:lnTo>
                  <a:lnTo>
                    <a:pt x="2918510" y="9957485"/>
                  </a:lnTo>
                  <a:lnTo>
                    <a:pt x="2920542" y="9958705"/>
                  </a:lnTo>
                  <a:lnTo>
                    <a:pt x="2922447" y="9960229"/>
                  </a:lnTo>
                  <a:lnTo>
                    <a:pt x="2924225" y="9961448"/>
                  </a:lnTo>
                  <a:lnTo>
                    <a:pt x="2925749" y="9962972"/>
                  </a:lnTo>
                  <a:lnTo>
                    <a:pt x="2927273" y="9964801"/>
                  </a:lnTo>
                  <a:lnTo>
                    <a:pt x="2928797" y="9966325"/>
                  </a:lnTo>
                  <a:lnTo>
                    <a:pt x="2930067" y="9968458"/>
                  </a:lnTo>
                  <a:lnTo>
                    <a:pt x="2931210" y="9970287"/>
                  </a:lnTo>
                  <a:lnTo>
                    <a:pt x="2932480" y="9972421"/>
                  </a:lnTo>
                  <a:lnTo>
                    <a:pt x="2933369" y="9974554"/>
                  </a:lnTo>
                  <a:lnTo>
                    <a:pt x="2934258" y="9976688"/>
                  </a:lnTo>
                  <a:lnTo>
                    <a:pt x="2934893" y="9979126"/>
                  </a:lnTo>
                  <a:lnTo>
                    <a:pt x="2935782" y="9981260"/>
                  </a:lnTo>
                  <a:lnTo>
                    <a:pt x="2936417" y="9984003"/>
                  </a:lnTo>
                  <a:lnTo>
                    <a:pt x="2936798" y="9986137"/>
                  </a:lnTo>
                  <a:lnTo>
                    <a:pt x="2937306" y="9988880"/>
                  </a:lnTo>
                  <a:lnTo>
                    <a:pt x="2937687" y="9991318"/>
                  </a:lnTo>
                  <a:lnTo>
                    <a:pt x="2937687" y="9994061"/>
                  </a:lnTo>
                  <a:lnTo>
                    <a:pt x="2937941" y="9996500"/>
                  </a:lnTo>
                  <a:lnTo>
                    <a:pt x="2937941" y="9999243"/>
                  </a:lnTo>
                  <a:lnTo>
                    <a:pt x="2937941" y="10001681"/>
                  </a:lnTo>
                  <a:lnTo>
                    <a:pt x="2937941" y="10004425"/>
                  </a:lnTo>
                  <a:lnTo>
                    <a:pt x="2937687" y="10006863"/>
                  </a:lnTo>
                  <a:lnTo>
                    <a:pt x="2937687" y="10009301"/>
                  </a:lnTo>
                  <a:lnTo>
                    <a:pt x="2937306" y="10012045"/>
                  </a:lnTo>
                  <a:lnTo>
                    <a:pt x="2937052" y="10014483"/>
                  </a:lnTo>
                  <a:lnTo>
                    <a:pt x="2936417" y="10016921"/>
                  </a:lnTo>
                  <a:lnTo>
                    <a:pt x="2968802" y="10016921"/>
                  </a:lnTo>
                </a:path>
                <a:path w="6883400" h="10017125">
                  <a:moveTo>
                    <a:pt x="2843834" y="9932187"/>
                  </a:moveTo>
                  <a:lnTo>
                    <a:pt x="2968802" y="9932187"/>
                  </a:lnTo>
                </a:path>
                <a:path w="6883400" h="10017125">
                  <a:moveTo>
                    <a:pt x="2968802" y="10016921"/>
                  </a:moveTo>
                  <a:lnTo>
                    <a:pt x="3002330" y="10016921"/>
                  </a:lnTo>
                  <a:lnTo>
                    <a:pt x="3001695" y="10014483"/>
                  </a:lnTo>
                  <a:lnTo>
                    <a:pt x="3001060" y="10012045"/>
                  </a:lnTo>
                  <a:lnTo>
                    <a:pt x="3000425" y="10009606"/>
                  </a:lnTo>
                  <a:lnTo>
                    <a:pt x="3000171" y="10007168"/>
                  </a:lnTo>
                  <a:lnTo>
                    <a:pt x="2999790" y="10004425"/>
                  </a:lnTo>
                  <a:lnTo>
                    <a:pt x="2999536" y="10001986"/>
                  </a:lnTo>
                  <a:lnTo>
                    <a:pt x="2999536" y="9999243"/>
                  </a:lnTo>
                  <a:lnTo>
                    <a:pt x="2999536" y="9996805"/>
                  </a:lnTo>
                  <a:lnTo>
                    <a:pt x="2999536" y="9994366"/>
                  </a:lnTo>
                  <a:lnTo>
                    <a:pt x="2999790" y="9991623"/>
                  </a:lnTo>
                  <a:lnTo>
                    <a:pt x="3000171" y="9989185"/>
                  </a:lnTo>
                  <a:lnTo>
                    <a:pt x="3000425" y="9986441"/>
                  </a:lnTo>
                  <a:lnTo>
                    <a:pt x="3001060" y="9984003"/>
                  </a:lnTo>
                  <a:lnTo>
                    <a:pt x="3001695" y="9981565"/>
                  </a:lnTo>
                  <a:lnTo>
                    <a:pt x="3002584" y="9979126"/>
                  </a:lnTo>
                  <a:lnTo>
                    <a:pt x="3003219" y="9976993"/>
                  </a:lnTo>
                  <a:lnTo>
                    <a:pt x="3004108" y="9974554"/>
                  </a:lnTo>
                  <a:lnTo>
                    <a:pt x="3005378" y="9972421"/>
                  </a:lnTo>
                  <a:lnTo>
                    <a:pt x="3006521" y="9970287"/>
                  </a:lnTo>
                  <a:lnTo>
                    <a:pt x="3013887" y="9961448"/>
                  </a:lnTo>
                  <a:lnTo>
                    <a:pt x="3015665" y="9959924"/>
                  </a:lnTo>
                  <a:lnTo>
                    <a:pt x="3017570" y="9958705"/>
                  </a:lnTo>
                  <a:lnTo>
                    <a:pt x="3019348" y="9957485"/>
                  </a:lnTo>
                  <a:lnTo>
                    <a:pt x="3021761" y="9956571"/>
                  </a:lnTo>
                  <a:lnTo>
                    <a:pt x="3023920" y="9955657"/>
                  </a:lnTo>
                  <a:lnTo>
                    <a:pt x="3026079" y="9955047"/>
                  </a:lnTo>
                  <a:lnTo>
                    <a:pt x="3028746" y="9954437"/>
                  </a:lnTo>
                  <a:lnTo>
                    <a:pt x="3031286" y="9954133"/>
                  </a:lnTo>
                  <a:lnTo>
                    <a:pt x="3033953" y="9954742"/>
                  </a:lnTo>
                  <a:lnTo>
                    <a:pt x="3036366" y="9955047"/>
                  </a:lnTo>
                  <a:lnTo>
                    <a:pt x="3038906" y="9955961"/>
                  </a:lnTo>
                  <a:lnTo>
                    <a:pt x="3041319" y="9956571"/>
                  </a:lnTo>
                  <a:lnTo>
                    <a:pt x="3043478" y="9957485"/>
                  </a:lnTo>
                  <a:lnTo>
                    <a:pt x="3045510" y="9958705"/>
                  </a:lnTo>
                  <a:lnTo>
                    <a:pt x="3047415" y="9960229"/>
                  </a:lnTo>
                  <a:lnTo>
                    <a:pt x="3049193" y="9961448"/>
                  </a:lnTo>
                  <a:lnTo>
                    <a:pt x="3050717" y="9962972"/>
                  </a:lnTo>
                  <a:lnTo>
                    <a:pt x="3052241" y="9964801"/>
                  </a:lnTo>
                  <a:lnTo>
                    <a:pt x="3053765" y="9966325"/>
                  </a:lnTo>
                  <a:lnTo>
                    <a:pt x="3055035" y="9968458"/>
                  </a:lnTo>
                  <a:lnTo>
                    <a:pt x="3056178" y="9970287"/>
                  </a:lnTo>
                  <a:lnTo>
                    <a:pt x="3057448" y="9972421"/>
                  </a:lnTo>
                  <a:lnTo>
                    <a:pt x="3058337" y="9974554"/>
                  </a:lnTo>
                  <a:lnTo>
                    <a:pt x="3059226" y="9976688"/>
                  </a:lnTo>
                  <a:lnTo>
                    <a:pt x="3060242" y="9979126"/>
                  </a:lnTo>
                  <a:lnTo>
                    <a:pt x="3060750" y="9981260"/>
                  </a:lnTo>
                  <a:lnTo>
                    <a:pt x="3061385" y="9984003"/>
                  </a:lnTo>
                  <a:lnTo>
                    <a:pt x="3061766" y="9986137"/>
                  </a:lnTo>
                  <a:lnTo>
                    <a:pt x="3062274" y="9988880"/>
                  </a:lnTo>
                  <a:lnTo>
                    <a:pt x="3062655" y="9991318"/>
                  </a:lnTo>
                  <a:lnTo>
                    <a:pt x="3062909" y="9994061"/>
                  </a:lnTo>
                  <a:lnTo>
                    <a:pt x="3062909" y="9996500"/>
                  </a:lnTo>
                  <a:lnTo>
                    <a:pt x="3062909" y="9999243"/>
                  </a:lnTo>
                  <a:lnTo>
                    <a:pt x="3062909" y="10001681"/>
                  </a:lnTo>
                  <a:lnTo>
                    <a:pt x="3062909" y="10004425"/>
                  </a:lnTo>
                  <a:lnTo>
                    <a:pt x="3062909" y="10006863"/>
                  </a:lnTo>
                  <a:lnTo>
                    <a:pt x="3062655" y="10009301"/>
                  </a:lnTo>
                  <a:lnTo>
                    <a:pt x="3062274" y="10012045"/>
                  </a:lnTo>
                  <a:lnTo>
                    <a:pt x="3062020" y="10014483"/>
                  </a:lnTo>
                  <a:lnTo>
                    <a:pt x="3061385" y="10016921"/>
                  </a:lnTo>
                  <a:lnTo>
                    <a:pt x="3093770" y="10016921"/>
                  </a:lnTo>
                </a:path>
                <a:path w="6883400" h="10017125">
                  <a:moveTo>
                    <a:pt x="2968802" y="9932187"/>
                  </a:moveTo>
                  <a:lnTo>
                    <a:pt x="3093770" y="9932187"/>
                  </a:lnTo>
                </a:path>
                <a:path w="6883400" h="10017125">
                  <a:moveTo>
                    <a:pt x="3093770" y="10016921"/>
                  </a:moveTo>
                  <a:lnTo>
                    <a:pt x="3127298" y="10016921"/>
                  </a:lnTo>
                  <a:lnTo>
                    <a:pt x="3126663" y="10014483"/>
                  </a:lnTo>
                  <a:lnTo>
                    <a:pt x="3126028" y="10012045"/>
                  </a:lnTo>
                  <a:lnTo>
                    <a:pt x="3125393" y="10009606"/>
                  </a:lnTo>
                  <a:lnTo>
                    <a:pt x="3125139" y="10007168"/>
                  </a:lnTo>
                  <a:lnTo>
                    <a:pt x="3124758" y="10004425"/>
                  </a:lnTo>
                  <a:lnTo>
                    <a:pt x="3124504" y="10001986"/>
                  </a:lnTo>
                  <a:lnTo>
                    <a:pt x="3124504" y="9999243"/>
                  </a:lnTo>
                  <a:lnTo>
                    <a:pt x="3124504" y="9996805"/>
                  </a:lnTo>
                  <a:lnTo>
                    <a:pt x="3124504" y="9994366"/>
                  </a:lnTo>
                  <a:lnTo>
                    <a:pt x="3124758" y="9991623"/>
                  </a:lnTo>
                  <a:lnTo>
                    <a:pt x="3125139" y="9989185"/>
                  </a:lnTo>
                  <a:lnTo>
                    <a:pt x="3125774" y="9986441"/>
                  </a:lnTo>
                  <a:lnTo>
                    <a:pt x="3126028" y="9984003"/>
                  </a:lnTo>
                  <a:lnTo>
                    <a:pt x="3126917" y="9981565"/>
                  </a:lnTo>
                  <a:lnTo>
                    <a:pt x="3127552" y="9979126"/>
                  </a:lnTo>
                  <a:lnTo>
                    <a:pt x="3128187" y="9976993"/>
                  </a:lnTo>
                  <a:lnTo>
                    <a:pt x="3134283" y="9966325"/>
                  </a:lnTo>
                  <a:lnTo>
                    <a:pt x="3135426" y="9964496"/>
                  </a:lnTo>
                  <a:lnTo>
                    <a:pt x="3136950" y="9962972"/>
                  </a:lnTo>
                  <a:lnTo>
                    <a:pt x="3138855" y="9961448"/>
                  </a:lnTo>
                  <a:lnTo>
                    <a:pt x="3140633" y="9959924"/>
                  </a:lnTo>
                  <a:lnTo>
                    <a:pt x="3142538" y="9958705"/>
                  </a:lnTo>
                  <a:lnTo>
                    <a:pt x="3144570" y="9957485"/>
                  </a:lnTo>
                  <a:lnTo>
                    <a:pt x="3146729" y="9956571"/>
                  </a:lnTo>
                  <a:lnTo>
                    <a:pt x="3148888" y="9955657"/>
                  </a:lnTo>
                  <a:lnTo>
                    <a:pt x="3151301" y="9955047"/>
                  </a:lnTo>
                  <a:lnTo>
                    <a:pt x="3153714" y="9954437"/>
                  </a:lnTo>
                  <a:lnTo>
                    <a:pt x="3156254" y="9954133"/>
                  </a:lnTo>
                  <a:lnTo>
                    <a:pt x="3158921" y="9954742"/>
                  </a:lnTo>
                  <a:lnTo>
                    <a:pt x="3161334" y="9955047"/>
                  </a:lnTo>
                  <a:lnTo>
                    <a:pt x="3163874" y="9955961"/>
                  </a:lnTo>
                  <a:lnTo>
                    <a:pt x="3166287" y="9956571"/>
                  </a:lnTo>
                  <a:lnTo>
                    <a:pt x="3168446" y="9957485"/>
                  </a:lnTo>
                  <a:lnTo>
                    <a:pt x="3170478" y="9958705"/>
                  </a:lnTo>
                  <a:lnTo>
                    <a:pt x="3172383" y="9960229"/>
                  </a:lnTo>
                  <a:lnTo>
                    <a:pt x="3174161" y="9961448"/>
                  </a:lnTo>
                  <a:lnTo>
                    <a:pt x="3175685" y="9962972"/>
                  </a:lnTo>
                  <a:lnTo>
                    <a:pt x="3177590" y="9964801"/>
                  </a:lnTo>
                  <a:lnTo>
                    <a:pt x="3178733" y="9966325"/>
                  </a:lnTo>
                  <a:lnTo>
                    <a:pt x="3180257" y="9968458"/>
                  </a:lnTo>
                  <a:lnTo>
                    <a:pt x="3181527" y="9970287"/>
                  </a:lnTo>
                  <a:lnTo>
                    <a:pt x="3182416" y="9972421"/>
                  </a:lnTo>
                  <a:lnTo>
                    <a:pt x="3183305" y="9974554"/>
                  </a:lnTo>
                  <a:lnTo>
                    <a:pt x="3184194" y="9976688"/>
                  </a:lnTo>
                  <a:lnTo>
                    <a:pt x="3185210" y="9979126"/>
                  </a:lnTo>
                  <a:lnTo>
                    <a:pt x="3185718" y="9981260"/>
                  </a:lnTo>
                  <a:lnTo>
                    <a:pt x="3186353" y="9984003"/>
                  </a:lnTo>
                  <a:lnTo>
                    <a:pt x="3186988" y="9986137"/>
                  </a:lnTo>
                  <a:lnTo>
                    <a:pt x="3187242" y="9988880"/>
                  </a:lnTo>
                  <a:lnTo>
                    <a:pt x="3187623" y="9991318"/>
                  </a:lnTo>
                  <a:lnTo>
                    <a:pt x="3187877" y="9994061"/>
                  </a:lnTo>
                  <a:lnTo>
                    <a:pt x="3187877" y="9996500"/>
                  </a:lnTo>
                  <a:lnTo>
                    <a:pt x="3188258" y="9999243"/>
                  </a:lnTo>
                  <a:lnTo>
                    <a:pt x="3188258" y="10001681"/>
                  </a:lnTo>
                  <a:lnTo>
                    <a:pt x="3187877" y="10004425"/>
                  </a:lnTo>
                  <a:lnTo>
                    <a:pt x="3187877" y="10006863"/>
                  </a:lnTo>
                  <a:lnTo>
                    <a:pt x="3187623" y="10009301"/>
                  </a:lnTo>
                  <a:lnTo>
                    <a:pt x="3187242" y="10012045"/>
                  </a:lnTo>
                  <a:lnTo>
                    <a:pt x="3186988" y="10014483"/>
                  </a:lnTo>
                  <a:lnTo>
                    <a:pt x="3186353" y="10016921"/>
                  </a:lnTo>
                  <a:lnTo>
                    <a:pt x="3218738" y="10016921"/>
                  </a:lnTo>
                </a:path>
                <a:path w="6883400" h="10017125">
                  <a:moveTo>
                    <a:pt x="3093770" y="9932187"/>
                  </a:moveTo>
                  <a:lnTo>
                    <a:pt x="3218738" y="9932187"/>
                  </a:lnTo>
                </a:path>
                <a:path w="6883400" h="10017125">
                  <a:moveTo>
                    <a:pt x="3218738" y="10016921"/>
                  </a:moveTo>
                  <a:lnTo>
                    <a:pt x="3252266" y="10016921"/>
                  </a:lnTo>
                  <a:lnTo>
                    <a:pt x="3251631" y="10014483"/>
                  </a:lnTo>
                  <a:lnTo>
                    <a:pt x="3250996" y="10012045"/>
                  </a:lnTo>
                  <a:lnTo>
                    <a:pt x="3250361" y="10009606"/>
                  </a:lnTo>
                  <a:lnTo>
                    <a:pt x="3250107" y="10007168"/>
                  </a:lnTo>
                  <a:lnTo>
                    <a:pt x="3249726" y="10004425"/>
                  </a:lnTo>
                  <a:lnTo>
                    <a:pt x="3249726" y="10001986"/>
                  </a:lnTo>
                  <a:lnTo>
                    <a:pt x="3249472" y="9999243"/>
                  </a:lnTo>
                  <a:lnTo>
                    <a:pt x="3249472" y="9996805"/>
                  </a:lnTo>
                  <a:lnTo>
                    <a:pt x="3249726" y="9994366"/>
                  </a:lnTo>
                  <a:lnTo>
                    <a:pt x="3249726" y="9991623"/>
                  </a:lnTo>
                  <a:lnTo>
                    <a:pt x="3250107" y="9989185"/>
                  </a:lnTo>
                  <a:lnTo>
                    <a:pt x="3250742" y="9986441"/>
                  </a:lnTo>
                  <a:lnTo>
                    <a:pt x="3251250" y="9984003"/>
                  </a:lnTo>
                  <a:lnTo>
                    <a:pt x="3251885" y="9981565"/>
                  </a:lnTo>
                  <a:lnTo>
                    <a:pt x="3252520" y="9979126"/>
                  </a:lnTo>
                  <a:lnTo>
                    <a:pt x="3253409" y="9976993"/>
                  </a:lnTo>
                  <a:lnTo>
                    <a:pt x="3259251" y="9966325"/>
                  </a:lnTo>
                  <a:lnTo>
                    <a:pt x="3260394" y="9964496"/>
                  </a:lnTo>
                  <a:lnTo>
                    <a:pt x="3262299" y="9962972"/>
                  </a:lnTo>
                  <a:lnTo>
                    <a:pt x="3263823" y="9961448"/>
                  </a:lnTo>
                  <a:lnTo>
                    <a:pt x="3265601" y="9959924"/>
                  </a:lnTo>
                  <a:lnTo>
                    <a:pt x="3267506" y="9958705"/>
                  </a:lnTo>
                  <a:lnTo>
                    <a:pt x="3269538" y="9957485"/>
                  </a:lnTo>
                  <a:lnTo>
                    <a:pt x="3271697" y="9956571"/>
                  </a:lnTo>
                  <a:lnTo>
                    <a:pt x="3273856" y="9955657"/>
                  </a:lnTo>
                  <a:lnTo>
                    <a:pt x="3276269" y="9955047"/>
                  </a:lnTo>
                  <a:lnTo>
                    <a:pt x="3278682" y="9954437"/>
                  </a:lnTo>
                  <a:lnTo>
                    <a:pt x="3281222" y="9954133"/>
                  </a:lnTo>
                  <a:lnTo>
                    <a:pt x="3283889" y="9954742"/>
                  </a:lnTo>
                  <a:lnTo>
                    <a:pt x="3286302" y="9955047"/>
                  </a:lnTo>
                  <a:lnTo>
                    <a:pt x="3288842" y="9955961"/>
                  </a:lnTo>
                  <a:lnTo>
                    <a:pt x="3291255" y="9956571"/>
                  </a:lnTo>
                  <a:lnTo>
                    <a:pt x="3293414" y="9957485"/>
                  </a:lnTo>
                  <a:lnTo>
                    <a:pt x="3295446" y="9958705"/>
                  </a:lnTo>
                  <a:lnTo>
                    <a:pt x="3297351" y="9960229"/>
                  </a:lnTo>
                  <a:lnTo>
                    <a:pt x="3299129" y="9961448"/>
                  </a:lnTo>
                  <a:lnTo>
                    <a:pt x="3300653" y="9962972"/>
                  </a:lnTo>
                  <a:lnTo>
                    <a:pt x="3302558" y="9964801"/>
                  </a:lnTo>
                  <a:lnTo>
                    <a:pt x="3303701" y="9966325"/>
                  </a:lnTo>
                  <a:lnTo>
                    <a:pt x="3305225" y="9968458"/>
                  </a:lnTo>
                  <a:lnTo>
                    <a:pt x="3306495" y="9970287"/>
                  </a:lnTo>
                  <a:lnTo>
                    <a:pt x="3307384" y="9972421"/>
                  </a:lnTo>
                  <a:lnTo>
                    <a:pt x="3308273" y="9974554"/>
                  </a:lnTo>
                  <a:lnTo>
                    <a:pt x="3309162" y="9976688"/>
                  </a:lnTo>
                  <a:lnTo>
                    <a:pt x="3310178" y="9979126"/>
                  </a:lnTo>
                  <a:lnTo>
                    <a:pt x="3310686" y="9981260"/>
                  </a:lnTo>
                  <a:lnTo>
                    <a:pt x="3311321" y="9984003"/>
                  </a:lnTo>
                  <a:lnTo>
                    <a:pt x="3311956" y="9986137"/>
                  </a:lnTo>
                  <a:lnTo>
                    <a:pt x="3312210" y="9988880"/>
                  </a:lnTo>
                  <a:lnTo>
                    <a:pt x="3312591" y="9991318"/>
                  </a:lnTo>
                  <a:lnTo>
                    <a:pt x="3312845" y="9994061"/>
                  </a:lnTo>
                  <a:lnTo>
                    <a:pt x="3312845" y="9996500"/>
                  </a:lnTo>
                  <a:lnTo>
                    <a:pt x="3313226" y="9999243"/>
                  </a:lnTo>
                  <a:lnTo>
                    <a:pt x="3313226" y="10001681"/>
                  </a:lnTo>
                  <a:lnTo>
                    <a:pt x="3312845" y="10004425"/>
                  </a:lnTo>
                  <a:lnTo>
                    <a:pt x="3312845" y="10006863"/>
                  </a:lnTo>
                  <a:lnTo>
                    <a:pt x="3312591" y="10009301"/>
                  </a:lnTo>
                  <a:lnTo>
                    <a:pt x="3312210" y="10012045"/>
                  </a:lnTo>
                  <a:lnTo>
                    <a:pt x="3311956" y="10014483"/>
                  </a:lnTo>
                  <a:lnTo>
                    <a:pt x="3311702" y="10016921"/>
                  </a:lnTo>
                  <a:lnTo>
                    <a:pt x="3343960" y="10016921"/>
                  </a:lnTo>
                </a:path>
                <a:path w="6883400" h="10017125">
                  <a:moveTo>
                    <a:pt x="3218738" y="9932187"/>
                  </a:moveTo>
                  <a:lnTo>
                    <a:pt x="3343960" y="9932187"/>
                  </a:lnTo>
                </a:path>
                <a:path w="6883400" h="10017125">
                  <a:moveTo>
                    <a:pt x="3343960" y="10016921"/>
                  </a:moveTo>
                  <a:lnTo>
                    <a:pt x="3377234" y="10016921"/>
                  </a:lnTo>
                  <a:lnTo>
                    <a:pt x="3376599" y="10014483"/>
                  </a:lnTo>
                  <a:lnTo>
                    <a:pt x="3375964" y="10012045"/>
                  </a:lnTo>
                  <a:lnTo>
                    <a:pt x="3375710" y="10009606"/>
                  </a:lnTo>
                  <a:lnTo>
                    <a:pt x="3375075" y="10007168"/>
                  </a:lnTo>
                  <a:lnTo>
                    <a:pt x="3374694" y="10004425"/>
                  </a:lnTo>
                  <a:lnTo>
                    <a:pt x="3374694" y="9991623"/>
                  </a:lnTo>
                  <a:lnTo>
                    <a:pt x="3375329" y="9989185"/>
                  </a:lnTo>
                  <a:lnTo>
                    <a:pt x="3375710" y="9986441"/>
                  </a:lnTo>
                  <a:lnTo>
                    <a:pt x="3376218" y="9984003"/>
                  </a:lnTo>
                  <a:lnTo>
                    <a:pt x="3376853" y="9981565"/>
                  </a:lnTo>
                  <a:lnTo>
                    <a:pt x="3377488" y="9979126"/>
                  </a:lnTo>
                  <a:lnTo>
                    <a:pt x="3378377" y="9976993"/>
                  </a:lnTo>
                  <a:lnTo>
                    <a:pt x="3379266" y="9974554"/>
                  </a:lnTo>
                  <a:lnTo>
                    <a:pt x="3380282" y="9972421"/>
                  </a:lnTo>
                  <a:lnTo>
                    <a:pt x="3381425" y="9970287"/>
                  </a:lnTo>
                  <a:lnTo>
                    <a:pt x="3382695" y="9968153"/>
                  </a:lnTo>
                  <a:lnTo>
                    <a:pt x="3384219" y="9966325"/>
                  </a:lnTo>
                  <a:lnTo>
                    <a:pt x="3385362" y="9964496"/>
                  </a:lnTo>
                  <a:lnTo>
                    <a:pt x="3387267" y="9962972"/>
                  </a:lnTo>
                  <a:lnTo>
                    <a:pt x="3388791" y="9961448"/>
                  </a:lnTo>
                  <a:lnTo>
                    <a:pt x="3390569" y="9959924"/>
                  </a:lnTo>
                  <a:lnTo>
                    <a:pt x="3392728" y="9958705"/>
                  </a:lnTo>
                  <a:lnTo>
                    <a:pt x="3394506" y="9957485"/>
                  </a:lnTo>
                  <a:lnTo>
                    <a:pt x="3396665" y="9956571"/>
                  </a:lnTo>
                  <a:lnTo>
                    <a:pt x="3398824" y="9955657"/>
                  </a:lnTo>
                  <a:lnTo>
                    <a:pt x="3401237" y="9955047"/>
                  </a:lnTo>
                  <a:lnTo>
                    <a:pt x="3403650" y="9954437"/>
                  </a:lnTo>
                  <a:lnTo>
                    <a:pt x="3406190" y="9954133"/>
                  </a:lnTo>
                  <a:lnTo>
                    <a:pt x="3408857" y="9954742"/>
                  </a:lnTo>
                  <a:lnTo>
                    <a:pt x="3411651" y="9955047"/>
                  </a:lnTo>
                  <a:lnTo>
                    <a:pt x="3414064" y="9955961"/>
                  </a:lnTo>
                  <a:lnTo>
                    <a:pt x="3416223" y="9956571"/>
                  </a:lnTo>
                  <a:lnTo>
                    <a:pt x="3418382" y="9957485"/>
                  </a:lnTo>
                  <a:lnTo>
                    <a:pt x="3420414" y="9958705"/>
                  </a:lnTo>
                  <a:lnTo>
                    <a:pt x="3422319" y="9960229"/>
                  </a:lnTo>
                  <a:lnTo>
                    <a:pt x="3424097" y="9961448"/>
                  </a:lnTo>
                  <a:lnTo>
                    <a:pt x="3426002" y="9962972"/>
                  </a:lnTo>
                  <a:lnTo>
                    <a:pt x="3427526" y="9964801"/>
                  </a:lnTo>
                  <a:lnTo>
                    <a:pt x="3429050" y="9966325"/>
                  </a:lnTo>
                  <a:lnTo>
                    <a:pt x="3430193" y="9968458"/>
                  </a:lnTo>
                  <a:lnTo>
                    <a:pt x="3431463" y="9970287"/>
                  </a:lnTo>
                  <a:lnTo>
                    <a:pt x="3432606" y="9972421"/>
                  </a:lnTo>
                  <a:lnTo>
                    <a:pt x="3433622" y="9974554"/>
                  </a:lnTo>
                  <a:lnTo>
                    <a:pt x="3434511" y="9976688"/>
                  </a:lnTo>
                  <a:lnTo>
                    <a:pt x="3435146" y="9979126"/>
                  </a:lnTo>
                  <a:lnTo>
                    <a:pt x="3436035" y="9981260"/>
                  </a:lnTo>
                  <a:lnTo>
                    <a:pt x="3436289" y="9984003"/>
                  </a:lnTo>
                  <a:lnTo>
                    <a:pt x="3436924" y="9986137"/>
                  </a:lnTo>
                  <a:lnTo>
                    <a:pt x="3437559" y="9988880"/>
                  </a:lnTo>
                  <a:lnTo>
                    <a:pt x="3437559" y="9991318"/>
                  </a:lnTo>
                  <a:lnTo>
                    <a:pt x="3437813" y="9994061"/>
                  </a:lnTo>
                  <a:lnTo>
                    <a:pt x="3438194" y="9996500"/>
                  </a:lnTo>
                  <a:lnTo>
                    <a:pt x="3438194" y="9999243"/>
                  </a:lnTo>
                  <a:lnTo>
                    <a:pt x="3438194" y="10001681"/>
                  </a:lnTo>
                  <a:lnTo>
                    <a:pt x="3438194" y="10004425"/>
                  </a:lnTo>
                  <a:lnTo>
                    <a:pt x="3437813" y="10006863"/>
                  </a:lnTo>
                  <a:lnTo>
                    <a:pt x="3437559" y="10009301"/>
                  </a:lnTo>
                  <a:lnTo>
                    <a:pt x="3437178" y="10012045"/>
                  </a:lnTo>
                  <a:lnTo>
                    <a:pt x="3436924" y="10014483"/>
                  </a:lnTo>
                  <a:lnTo>
                    <a:pt x="3436670" y="10016921"/>
                  </a:lnTo>
                  <a:lnTo>
                    <a:pt x="3468928" y="10016921"/>
                  </a:lnTo>
                </a:path>
                <a:path w="6883400" h="10017125">
                  <a:moveTo>
                    <a:pt x="3343960" y="9932187"/>
                  </a:moveTo>
                  <a:lnTo>
                    <a:pt x="3468928" y="9932187"/>
                  </a:lnTo>
                </a:path>
                <a:path w="6883400" h="10017125">
                  <a:moveTo>
                    <a:pt x="3468928" y="10016921"/>
                  </a:moveTo>
                  <a:lnTo>
                    <a:pt x="3502456" y="10016921"/>
                  </a:lnTo>
                  <a:lnTo>
                    <a:pt x="3501567" y="10014483"/>
                  </a:lnTo>
                  <a:lnTo>
                    <a:pt x="3500932" y="10012045"/>
                  </a:lnTo>
                  <a:lnTo>
                    <a:pt x="3500678" y="10009606"/>
                  </a:lnTo>
                  <a:lnTo>
                    <a:pt x="3500043" y="10007168"/>
                  </a:lnTo>
                  <a:lnTo>
                    <a:pt x="3500043" y="10004425"/>
                  </a:lnTo>
                  <a:lnTo>
                    <a:pt x="3499662" y="10001986"/>
                  </a:lnTo>
                  <a:lnTo>
                    <a:pt x="3499662" y="9999243"/>
                  </a:lnTo>
                  <a:lnTo>
                    <a:pt x="3499662" y="9996805"/>
                  </a:lnTo>
                  <a:lnTo>
                    <a:pt x="3499662" y="9994366"/>
                  </a:lnTo>
                  <a:lnTo>
                    <a:pt x="3500043" y="9991623"/>
                  </a:lnTo>
                  <a:lnTo>
                    <a:pt x="3500297" y="9989185"/>
                  </a:lnTo>
                  <a:lnTo>
                    <a:pt x="3503345" y="9976993"/>
                  </a:lnTo>
                  <a:lnTo>
                    <a:pt x="3504234" y="9974554"/>
                  </a:lnTo>
                  <a:lnTo>
                    <a:pt x="3505250" y="9972421"/>
                  </a:lnTo>
                  <a:lnTo>
                    <a:pt x="3506393" y="9970287"/>
                  </a:lnTo>
                  <a:lnTo>
                    <a:pt x="3507663" y="9968153"/>
                  </a:lnTo>
                  <a:lnTo>
                    <a:pt x="3509187" y="9966325"/>
                  </a:lnTo>
                  <a:lnTo>
                    <a:pt x="3510711" y="9964496"/>
                  </a:lnTo>
                  <a:lnTo>
                    <a:pt x="3512235" y="9962972"/>
                  </a:lnTo>
                  <a:lnTo>
                    <a:pt x="3513759" y="9961448"/>
                  </a:lnTo>
                  <a:lnTo>
                    <a:pt x="3515537" y="9959924"/>
                  </a:lnTo>
                  <a:lnTo>
                    <a:pt x="3517696" y="9958705"/>
                  </a:lnTo>
                  <a:lnTo>
                    <a:pt x="3519474" y="9957485"/>
                  </a:lnTo>
                  <a:lnTo>
                    <a:pt x="3521633" y="9956571"/>
                  </a:lnTo>
                  <a:lnTo>
                    <a:pt x="3524046" y="9955657"/>
                  </a:lnTo>
                  <a:lnTo>
                    <a:pt x="3526205" y="9955047"/>
                  </a:lnTo>
                  <a:lnTo>
                    <a:pt x="3528618" y="9954437"/>
                  </a:lnTo>
                  <a:lnTo>
                    <a:pt x="3531412" y="9954133"/>
                  </a:lnTo>
                  <a:lnTo>
                    <a:pt x="3533825" y="9954742"/>
                  </a:lnTo>
                  <a:lnTo>
                    <a:pt x="3536619" y="9955047"/>
                  </a:lnTo>
                  <a:lnTo>
                    <a:pt x="3539032" y="9955961"/>
                  </a:lnTo>
                  <a:lnTo>
                    <a:pt x="3541191" y="9956571"/>
                  </a:lnTo>
                  <a:lnTo>
                    <a:pt x="3543604" y="9957485"/>
                  </a:lnTo>
                  <a:lnTo>
                    <a:pt x="3545382" y="9958705"/>
                  </a:lnTo>
                  <a:lnTo>
                    <a:pt x="3547287" y="9960229"/>
                  </a:lnTo>
                  <a:lnTo>
                    <a:pt x="3549446" y="9961448"/>
                  </a:lnTo>
                  <a:lnTo>
                    <a:pt x="3550970" y="9962972"/>
                  </a:lnTo>
                  <a:lnTo>
                    <a:pt x="3552494" y="9964801"/>
                  </a:lnTo>
                  <a:lnTo>
                    <a:pt x="3554018" y="9966325"/>
                  </a:lnTo>
                  <a:lnTo>
                    <a:pt x="3555161" y="9968458"/>
                  </a:lnTo>
                  <a:lnTo>
                    <a:pt x="3556431" y="9970287"/>
                  </a:lnTo>
                  <a:lnTo>
                    <a:pt x="3557574" y="9972421"/>
                  </a:lnTo>
                  <a:lnTo>
                    <a:pt x="3558590" y="9974554"/>
                  </a:lnTo>
                  <a:lnTo>
                    <a:pt x="3559479" y="9976688"/>
                  </a:lnTo>
                  <a:lnTo>
                    <a:pt x="3560114" y="9979126"/>
                  </a:lnTo>
                  <a:lnTo>
                    <a:pt x="3561003" y="9981260"/>
                  </a:lnTo>
                  <a:lnTo>
                    <a:pt x="3561638" y="9984003"/>
                  </a:lnTo>
                  <a:lnTo>
                    <a:pt x="3561892" y="9986137"/>
                  </a:lnTo>
                  <a:lnTo>
                    <a:pt x="3562527" y="9988880"/>
                  </a:lnTo>
                  <a:lnTo>
                    <a:pt x="3562781" y="9991318"/>
                  </a:lnTo>
                  <a:lnTo>
                    <a:pt x="3562781" y="9994061"/>
                  </a:lnTo>
                  <a:lnTo>
                    <a:pt x="3563162" y="9996500"/>
                  </a:lnTo>
                  <a:lnTo>
                    <a:pt x="3563162" y="9999243"/>
                  </a:lnTo>
                  <a:lnTo>
                    <a:pt x="3563162" y="10001681"/>
                  </a:lnTo>
                  <a:lnTo>
                    <a:pt x="3563162" y="10004425"/>
                  </a:lnTo>
                  <a:lnTo>
                    <a:pt x="3562781" y="10006863"/>
                  </a:lnTo>
                  <a:lnTo>
                    <a:pt x="3562781" y="10009301"/>
                  </a:lnTo>
                  <a:lnTo>
                    <a:pt x="3562146" y="10012045"/>
                  </a:lnTo>
                  <a:lnTo>
                    <a:pt x="3561892" y="10014483"/>
                  </a:lnTo>
                  <a:lnTo>
                    <a:pt x="3561638" y="10016921"/>
                  </a:lnTo>
                  <a:lnTo>
                    <a:pt x="3593896" y="10016921"/>
                  </a:lnTo>
                </a:path>
                <a:path w="6883400" h="10017125">
                  <a:moveTo>
                    <a:pt x="3468928" y="9932187"/>
                  </a:moveTo>
                  <a:lnTo>
                    <a:pt x="3593896" y="9932187"/>
                  </a:lnTo>
                </a:path>
                <a:path w="6883400" h="10017125">
                  <a:moveTo>
                    <a:pt x="3593896" y="10016921"/>
                  </a:moveTo>
                  <a:lnTo>
                    <a:pt x="3627424" y="10016921"/>
                  </a:lnTo>
                  <a:lnTo>
                    <a:pt x="3626789" y="10014483"/>
                  </a:lnTo>
                  <a:lnTo>
                    <a:pt x="3625900" y="10012045"/>
                  </a:lnTo>
                  <a:lnTo>
                    <a:pt x="3625646" y="10009606"/>
                  </a:lnTo>
                  <a:lnTo>
                    <a:pt x="3625265" y="10007168"/>
                  </a:lnTo>
                  <a:lnTo>
                    <a:pt x="3625011" y="10004425"/>
                  </a:lnTo>
                  <a:lnTo>
                    <a:pt x="3624630" y="10001986"/>
                  </a:lnTo>
                  <a:lnTo>
                    <a:pt x="3624630" y="9999243"/>
                  </a:lnTo>
                  <a:lnTo>
                    <a:pt x="3624630" y="9996805"/>
                  </a:lnTo>
                  <a:lnTo>
                    <a:pt x="3624630" y="9994366"/>
                  </a:lnTo>
                  <a:lnTo>
                    <a:pt x="3625011" y="9991623"/>
                  </a:lnTo>
                  <a:lnTo>
                    <a:pt x="3625265" y="9989185"/>
                  </a:lnTo>
                  <a:lnTo>
                    <a:pt x="3625646" y="9986441"/>
                  </a:lnTo>
                  <a:lnTo>
                    <a:pt x="3626154" y="9984003"/>
                  </a:lnTo>
                  <a:lnTo>
                    <a:pt x="3626789" y="9981565"/>
                  </a:lnTo>
                  <a:lnTo>
                    <a:pt x="3627424" y="9979126"/>
                  </a:lnTo>
                  <a:lnTo>
                    <a:pt x="3628313" y="9976993"/>
                  </a:lnTo>
                  <a:lnTo>
                    <a:pt x="3629202" y="9974554"/>
                  </a:lnTo>
                  <a:lnTo>
                    <a:pt x="3630472" y="9972421"/>
                  </a:lnTo>
                  <a:lnTo>
                    <a:pt x="3631742" y="9970287"/>
                  </a:lnTo>
                  <a:lnTo>
                    <a:pt x="3632885" y="9968153"/>
                  </a:lnTo>
                  <a:lnTo>
                    <a:pt x="3634155" y="9966325"/>
                  </a:lnTo>
                  <a:lnTo>
                    <a:pt x="3635679" y="9964496"/>
                  </a:lnTo>
                  <a:lnTo>
                    <a:pt x="3637203" y="9962972"/>
                  </a:lnTo>
                  <a:lnTo>
                    <a:pt x="3638981" y="9961448"/>
                  </a:lnTo>
                  <a:lnTo>
                    <a:pt x="3640505" y="9959924"/>
                  </a:lnTo>
                  <a:lnTo>
                    <a:pt x="3642664" y="9958705"/>
                  </a:lnTo>
                  <a:lnTo>
                    <a:pt x="3644442" y="9957485"/>
                  </a:lnTo>
                  <a:lnTo>
                    <a:pt x="3646601" y="9956571"/>
                  </a:lnTo>
                  <a:lnTo>
                    <a:pt x="3649014" y="9955657"/>
                  </a:lnTo>
                  <a:lnTo>
                    <a:pt x="3651173" y="9955047"/>
                  </a:lnTo>
                  <a:lnTo>
                    <a:pt x="3653586" y="9954437"/>
                  </a:lnTo>
                  <a:lnTo>
                    <a:pt x="3656380" y="9954133"/>
                  </a:lnTo>
                  <a:lnTo>
                    <a:pt x="3659174" y="9954742"/>
                  </a:lnTo>
                  <a:lnTo>
                    <a:pt x="3661587" y="9955047"/>
                  </a:lnTo>
                  <a:lnTo>
                    <a:pt x="3664000" y="9955961"/>
                  </a:lnTo>
                  <a:lnTo>
                    <a:pt x="3666413" y="9956571"/>
                  </a:lnTo>
                  <a:lnTo>
                    <a:pt x="3668572" y="9957485"/>
                  </a:lnTo>
                  <a:lnTo>
                    <a:pt x="3670350" y="9958705"/>
                  </a:lnTo>
                  <a:lnTo>
                    <a:pt x="3672509" y="9960229"/>
                  </a:lnTo>
                  <a:lnTo>
                    <a:pt x="3674414" y="9961448"/>
                  </a:lnTo>
                  <a:lnTo>
                    <a:pt x="3675938" y="9962972"/>
                  </a:lnTo>
                  <a:lnTo>
                    <a:pt x="3677462" y="9964801"/>
                  </a:lnTo>
                  <a:lnTo>
                    <a:pt x="3678986" y="9966325"/>
                  </a:lnTo>
                  <a:lnTo>
                    <a:pt x="3680129" y="9968458"/>
                  </a:lnTo>
                  <a:lnTo>
                    <a:pt x="3681399" y="9970287"/>
                  </a:lnTo>
                  <a:lnTo>
                    <a:pt x="3682542" y="9972421"/>
                  </a:lnTo>
                  <a:lnTo>
                    <a:pt x="3683558" y="9974554"/>
                  </a:lnTo>
                  <a:lnTo>
                    <a:pt x="3684447" y="9976688"/>
                  </a:lnTo>
                  <a:lnTo>
                    <a:pt x="3685082" y="9979126"/>
                  </a:lnTo>
                  <a:lnTo>
                    <a:pt x="3685971" y="9981260"/>
                  </a:lnTo>
                  <a:lnTo>
                    <a:pt x="3686606" y="9984003"/>
                  </a:lnTo>
                  <a:lnTo>
                    <a:pt x="3686860" y="9986137"/>
                  </a:lnTo>
                  <a:lnTo>
                    <a:pt x="3687495" y="9988880"/>
                  </a:lnTo>
                  <a:lnTo>
                    <a:pt x="3687749" y="9991318"/>
                  </a:lnTo>
                  <a:lnTo>
                    <a:pt x="3687749" y="9994061"/>
                  </a:lnTo>
                  <a:lnTo>
                    <a:pt x="3688130" y="9996500"/>
                  </a:lnTo>
                  <a:lnTo>
                    <a:pt x="3688130" y="9999243"/>
                  </a:lnTo>
                  <a:lnTo>
                    <a:pt x="3688130" y="10001681"/>
                  </a:lnTo>
                  <a:lnTo>
                    <a:pt x="3688130" y="10004425"/>
                  </a:lnTo>
                  <a:lnTo>
                    <a:pt x="3687749" y="10006863"/>
                  </a:lnTo>
                  <a:lnTo>
                    <a:pt x="3687749" y="10009301"/>
                  </a:lnTo>
                  <a:lnTo>
                    <a:pt x="3687495" y="10012045"/>
                  </a:lnTo>
                  <a:lnTo>
                    <a:pt x="3687114" y="10014483"/>
                  </a:lnTo>
                  <a:lnTo>
                    <a:pt x="3686606" y="10016921"/>
                  </a:lnTo>
                  <a:lnTo>
                    <a:pt x="3718864" y="10016921"/>
                  </a:lnTo>
                </a:path>
                <a:path w="6883400" h="10017125">
                  <a:moveTo>
                    <a:pt x="3593896" y="9932187"/>
                  </a:moveTo>
                  <a:lnTo>
                    <a:pt x="3718864" y="9932187"/>
                  </a:lnTo>
                </a:path>
                <a:path w="6883400" h="10017125">
                  <a:moveTo>
                    <a:pt x="3718864" y="10016921"/>
                  </a:moveTo>
                  <a:lnTo>
                    <a:pt x="3752392" y="10016921"/>
                  </a:lnTo>
                  <a:lnTo>
                    <a:pt x="3751757" y="10014483"/>
                  </a:lnTo>
                  <a:lnTo>
                    <a:pt x="3751122" y="10012045"/>
                  </a:lnTo>
                  <a:lnTo>
                    <a:pt x="3750614" y="10009606"/>
                  </a:lnTo>
                  <a:lnTo>
                    <a:pt x="3750233" y="10007168"/>
                  </a:lnTo>
                  <a:lnTo>
                    <a:pt x="3749979" y="10004425"/>
                  </a:lnTo>
                  <a:lnTo>
                    <a:pt x="3749598" y="10001986"/>
                  </a:lnTo>
                  <a:lnTo>
                    <a:pt x="3749598" y="9999243"/>
                  </a:lnTo>
                  <a:lnTo>
                    <a:pt x="3749598" y="9996805"/>
                  </a:lnTo>
                  <a:lnTo>
                    <a:pt x="3749598" y="9994366"/>
                  </a:lnTo>
                  <a:lnTo>
                    <a:pt x="3749979" y="9991623"/>
                  </a:lnTo>
                  <a:lnTo>
                    <a:pt x="3753281" y="9976993"/>
                  </a:lnTo>
                  <a:lnTo>
                    <a:pt x="3754170" y="9974554"/>
                  </a:lnTo>
                  <a:lnTo>
                    <a:pt x="3755440" y="9972421"/>
                  </a:lnTo>
                  <a:lnTo>
                    <a:pt x="3756710" y="9970287"/>
                  </a:lnTo>
                  <a:lnTo>
                    <a:pt x="3757853" y="9968153"/>
                  </a:lnTo>
                  <a:lnTo>
                    <a:pt x="3771950" y="9956571"/>
                  </a:lnTo>
                  <a:lnTo>
                    <a:pt x="3773982" y="9955657"/>
                  </a:lnTo>
                  <a:lnTo>
                    <a:pt x="3776141" y="9955047"/>
                  </a:lnTo>
                  <a:lnTo>
                    <a:pt x="3778935" y="9954437"/>
                  </a:lnTo>
                  <a:lnTo>
                    <a:pt x="3781348" y="9954133"/>
                  </a:lnTo>
                  <a:lnTo>
                    <a:pt x="3784142" y="9954742"/>
                  </a:lnTo>
                  <a:lnTo>
                    <a:pt x="3786555" y="9955047"/>
                  </a:lnTo>
                  <a:lnTo>
                    <a:pt x="3788968" y="9955961"/>
                  </a:lnTo>
                  <a:lnTo>
                    <a:pt x="3791381" y="9956571"/>
                  </a:lnTo>
                  <a:lnTo>
                    <a:pt x="3793540" y="9957485"/>
                  </a:lnTo>
                  <a:lnTo>
                    <a:pt x="3795699" y="9958705"/>
                  </a:lnTo>
                  <a:lnTo>
                    <a:pt x="3797477" y="9960229"/>
                  </a:lnTo>
                  <a:lnTo>
                    <a:pt x="3799382" y="9961448"/>
                  </a:lnTo>
                  <a:lnTo>
                    <a:pt x="3800906" y="9962972"/>
                  </a:lnTo>
                  <a:lnTo>
                    <a:pt x="3802430" y="9964801"/>
                  </a:lnTo>
                  <a:lnTo>
                    <a:pt x="3803954" y="9966325"/>
                  </a:lnTo>
                  <a:lnTo>
                    <a:pt x="3805097" y="9968458"/>
                  </a:lnTo>
                  <a:lnTo>
                    <a:pt x="3806367" y="9970287"/>
                  </a:lnTo>
                  <a:lnTo>
                    <a:pt x="3807510" y="9972421"/>
                  </a:lnTo>
                  <a:lnTo>
                    <a:pt x="3811828" y="9986137"/>
                  </a:lnTo>
                  <a:lnTo>
                    <a:pt x="3812463" y="9988880"/>
                  </a:lnTo>
                  <a:lnTo>
                    <a:pt x="3812717" y="9991318"/>
                  </a:lnTo>
                  <a:lnTo>
                    <a:pt x="3812717" y="9994061"/>
                  </a:lnTo>
                  <a:lnTo>
                    <a:pt x="3813098" y="9996500"/>
                  </a:lnTo>
                  <a:lnTo>
                    <a:pt x="3813098" y="9999243"/>
                  </a:lnTo>
                  <a:lnTo>
                    <a:pt x="3813098" y="10001681"/>
                  </a:lnTo>
                  <a:lnTo>
                    <a:pt x="3813098" y="10004425"/>
                  </a:lnTo>
                  <a:lnTo>
                    <a:pt x="3812717" y="10006863"/>
                  </a:lnTo>
                  <a:lnTo>
                    <a:pt x="3812717" y="10009301"/>
                  </a:lnTo>
                  <a:lnTo>
                    <a:pt x="3812463" y="10012045"/>
                  </a:lnTo>
                  <a:lnTo>
                    <a:pt x="3812082" y="10014483"/>
                  </a:lnTo>
                  <a:lnTo>
                    <a:pt x="3811574" y="10016921"/>
                  </a:lnTo>
                  <a:lnTo>
                    <a:pt x="3843832" y="10016921"/>
                  </a:lnTo>
                </a:path>
                <a:path w="6883400" h="10017125">
                  <a:moveTo>
                    <a:pt x="3718864" y="9932187"/>
                  </a:moveTo>
                  <a:lnTo>
                    <a:pt x="3843832" y="9932187"/>
                  </a:lnTo>
                </a:path>
                <a:path w="6883400" h="10017125">
                  <a:moveTo>
                    <a:pt x="3843832" y="10016921"/>
                  </a:moveTo>
                  <a:lnTo>
                    <a:pt x="3878249" y="10016921"/>
                  </a:lnTo>
                  <a:lnTo>
                    <a:pt x="3877614" y="10014483"/>
                  </a:lnTo>
                  <a:lnTo>
                    <a:pt x="3876725" y="10012045"/>
                  </a:lnTo>
                  <a:lnTo>
                    <a:pt x="3876471" y="10009606"/>
                  </a:lnTo>
                  <a:lnTo>
                    <a:pt x="3875836" y="10007168"/>
                  </a:lnTo>
                  <a:lnTo>
                    <a:pt x="3875836" y="10004425"/>
                  </a:lnTo>
                  <a:lnTo>
                    <a:pt x="3875582" y="10001986"/>
                  </a:lnTo>
                  <a:lnTo>
                    <a:pt x="3875582" y="9999243"/>
                  </a:lnTo>
                  <a:lnTo>
                    <a:pt x="3875582" y="9996805"/>
                  </a:lnTo>
                  <a:lnTo>
                    <a:pt x="3875582" y="9994366"/>
                  </a:lnTo>
                  <a:lnTo>
                    <a:pt x="3875836" y="9991623"/>
                  </a:lnTo>
                  <a:lnTo>
                    <a:pt x="3876090" y="9989185"/>
                  </a:lnTo>
                  <a:lnTo>
                    <a:pt x="3876471" y="9986441"/>
                  </a:lnTo>
                  <a:lnTo>
                    <a:pt x="3877106" y="9984003"/>
                  </a:lnTo>
                  <a:lnTo>
                    <a:pt x="3877614" y="9981565"/>
                  </a:lnTo>
                  <a:lnTo>
                    <a:pt x="3878249" y="9979126"/>
                  </a:lnTo>
                  <a:lnTo>
                    <a:pt x="3879138" y="9976993"/>
                  </a:lnTo>
                  <a:lnTo>
                    <a:pt x="3880154" y="9974554"/>
                  </a:lnTo>
                  <a:lnTo>
                    <a:pt x="3881297" y="9972421"/>
                  </a:lnTo>
                  <a:lnTo>
                    <a:pt x="3882567" y="9970287"/>
                  </a:lnTo>
                  <a:lnTo>
                    <a:pt x="3883710" y="9968153"/>
                  </a:lnTo>
                  <a:lnTo>
                    <a:pt x="3885234" y="9966325"/>
                  </a:lnTo>
                  <a:lnTo>
                    <a:pt x="3886504" y="9964496"/>
                  </a:lnTo>
                  <a:lnTo>
                    <a:pt x="3888282" y="9962972"/>
                  </a:lnTo>
                  <a:lnTo>
                    <a:pt x="3889806" y="9961448"/>
                  </a:lnTo>
                  <a:lnTo>
                    <a:pt x="3891711" y="9959924"/>
                  </a:lnTo>
                  <a:lnTo>
                    <a:pt x="3893870" y="9958705"/>
                  </a:lnTo>
                  <a:lnTo>
                    <a:pt x="3895902" y="9957485"/>
                  </a:lnTo>
                  <a:lnTo>
                    <a:pt x="3898061" y="9956571"/>
                  </a:lnTo>
                  <a:lnTo>
                    <a:pt x="3900220" y="9955657"/>
                  </a:lnTo>
                  <a:lnTo>
                    <a:pt x="3902633" y="9955047"/>
                  </a:lnTo>
                  <a:lnTo>
                    <a:pt x="3905427" y="9954437"/>
                  </a:lnTo>
                  <a:lnTo>
                    <a:pt x="3907840" y="9954133"/>
                  </a:lnTo>
                  <a:lnTo>
                    <a:pt x="3910634" y="9954742"/>
                  </a:lnTo>
                  <a:lnTo>
                    <a:pt x="3913301" y="9955047"/>
                  </a:lnTo>
                  <a:lnTo>
                    <a:pt x="3915714" y="9955961"/>
                  </a:lnTo>
                  <a:lnTo>
                    <a:pt x="3918254" y="9956571"/>
                  </a:lnTo>
                  <a:lnTo>
                    <a:pt x="3920286" y="9957485"/>
                  </a:lnTo>
                  <a:lnTo>
                    <a:pt x="3922445" y="9958705"/>
                  </a:lnTo>
                  <a:lnTo>
                    <a:pt x="3924350" y="9960229"/>
                  </a:lnTo>
                  <a:lnTo>
                    <a:pt x="3926382" y="9961448"/>
                  </a:lnTo>
                  <a:lnTo>
                    <a:pt x="3927906" y="9962972"/>
                  </a:lnTo>
                  <a:lnTo>
                    <a:pt x="3929430" y="9964801"/>
                  </a:lnTo>
                  <a:lnTo>
                    <a:pt x="3930954" y="9966325"/>
                  </a:lnTo>
                  <a:lnTo>
                    <a:pt x="3932224" y="9968458"/>
                  </a:lnTo>
                  <a:lnTo>
                    <a:pt x="3933494" y="9970287"/>
                  </a:lnTo>
                  <a:lnTo>
                    <a:pt x="3934637" y="9972421"/>
                  </a:lnTo>
                  <a:lnTo>
                    <a:pt x="3935526" y="9974554"/>
                  </a:lnTo>
                  <a:lnTo>
                    <a:pt x="3936796" y="9976688"/>
                  </a:lnTo>
                  <a:lnTo>
                    <a:pt x="3937431" y="9979126"/>
                  </a:lnTo>
                  <a:lnTo>
                    <a:pt x="3938320" y="9981260"/>
                  </a:lnTo>
                  <a:lnTo>
                    <a:pt x="3938574" y="9984003"/>
                  </a:lnTo>
                  <a:lnTo>
                    <a:pt x="3939209" y="9986137"/>
                  </a:lnTo>
                  <a:lnTo>
                    <a:pt x="3939844" y="9988880"/>
                  </a:lnTo>
                  <a:lnTo>
                    <a:pt x="3940098" y="9991318"/>
                  </a:lnTo>
                  <a:lnTo>
                    <a:pt x="3940098" y="9994061"/>
                  </a:lnTo>
                  <a:lnTo>
                    <a:pt x="3940479" y="9996500"/>
                  </a:lnTo>
                  <a:lnTo>
                    <a:pt x="3940479" y="9999243"/>
                  </a:lnTo>
                  <a:lnTo>
                    <a:pt x="3940479" y="10001681"/>
                  </a:lnTo>
                  <a:lnTo>
                    <a:pt x="3940479" y="10004425"/>
                  </a:lnTo>
                  <a:lnTo>
                    <a:pt x="3940098" y="10006863"/>
                  </a:lnTo>
                  <a:lnTo>
                    <a:pt x="3940098" y="10009301"/>
                  </a:lnTo>
                  <a:lnTo>
                    <a:pt x="3939590" y="10012045"/>
                  </a:lnTo>
                  <a:lnTo>
                    <a:pt x="3939209" y="10014483"/>
                  </a:lnTo>
                  <a:lnTo>
                    <a:pt x="3938955" y="10016921"/>
                  </a:lnTo>
                  <a:lnTo>
                    <a:pt x="3971848" y="10016921"/>
                  </a:lnTo>
                </a:path>
                <a:path w="6883400" h="10017125">
                  <a:moveTo>
                    <a:pt x="3843832" y="9932187"/>
                  </a:moveTo>
                  <a:lnTo>
                    <a:pt x="3971848" y="9932187"/>
                  </a:lnTo>
                </a:path>
                <a:path w="6883400" h="10017125">
                  <a:moveTo>
                    <a:pt x="3971848" y="10016921"/>
                  </a:moveTo>
                  <a:lnTo>
                    <a:pt x="4006265" y="10016921"/>
                  </a:lnTo>
                  <a:lnTo>
                    <a:pt x="4005630" y="10014483"/>
                  </a:lnTo>
                  <a:lnTo>
                    <a:pt x="4004741" y="10012045"/>
                  </a:lnTo>
                  <a:lnTo>
                    <a:pt x="4004487" y="10009606"/>
                  </a:lnTo>
                  <a:lnTo>
                    <a:pt x="4004106" y="10007168"/>
                  </a:lnTo>
                  <a:lnTo>
                    <a:pt x="4003852" y="10004425"/>
                  </a:lnTo>
                  <a:lnTo>
                    <a:pt x="4003598" y="10001986"/>
                  </a:lnTo>
                  <a:lnTo>
                    <a:pt x="4003598" y="9999243"/>
                  </a:lnTo>
                  <a:lnTo>
                    <a:pt x="4003598" y="9996805"/>
                  </a:lnTo>
                  <a:lnTo>
                    <a:pt x="4003598" y="9994366"/>
                  </a:lnTo>
                  <a:lnTo>
                    <a:pt x="4003852" y="9991623"/>
                  </a:lnTo>
                  <a:lnTo>
                    <a:pt x="4004106" y="9989185"/>
                  </a:lnTo>
                  <a:lnTo>
                    <a:pt x="4004487" y="9986441"/>
                  </a:lnTo>
                  <a:lnTo>
                    <a:pt x="4005122" y="9984003"/>
                  </a:lnTo>
                  <a:lnTo>
                    <a:pt x="4005630" y="9981565"/>
                  </a:lnTo>
                  <a:lnTo>
                    <a:pt x="4006265" y="9979126"/>
                  </a:lnTo>
                  <a:lnTo>
                    <a:pt x="4007154" y="9976993"/>
                  </a:lnTo>
                  <a:lnTo>
                    <a:pt x="4008170" y="9974554"/>
                  </a:lnTo>
                  <a:lnTo>
                    <a:pt x="4009313" y="9972421"/>
                  </a:lnTo>
                  <a:lnTo>
                    <a:pt x="4010583" y="9970287"/>
                  </a:lnTo>
                  <a:lnTo>
                    <a:pt x="4011726" y="9968153"/>
                  </a:lnTo>
                  <a:lnTo>
                    <a:pt x="4013250" y="9966325"/>
                  </a:lnTo>
                  <a:lnTo>
                    <a:pt x="4014774" y="9964496"/>
                  </a:lnTo>
                  <a:lnTo>
                    <a:pt x="4016298" y="9962972"/>
                  </a:lnTo>
                  <a:lnTo>
                    <a:pt x="4018203" y="9961448"/>
                  </a:lnTo>
                  <a:lnTo>
                    <a:pt x="4019981" y="9959924"/>
                  </a:lnTo>
                  <a:lnTo>
                    <a:pt x="4021886" y="9958705"/>
                  </a:lnTo>
                  <a:lnTo>
                    <a:pt x="4035856" y="9954133"/>
                  </a:lnTo>
                  <a:lnTo>
                    <a:pt x="4038650" y="9954742"/>
                  </a:lnTo>
                  <a:lnTo>
                    <a:pt x="4041317" y="9955047"/>
                  </a:lnTo>
                  <a:lnTo>
                    <a:pt x="4043730" y="9955961"/>
                  </a:lnTo>
                  <a:lnTo>
                    <a:pt x="4046270" y="9956571"/>
                  </a:lnTo>
                  <a:lnTo>
                    <a:pt x="4048302" y="9957485"/>
                  </a:lnTo>
                  <a:lnTo>
                    <a:pt x="4050461" y="9958705"/>
                  </a:lnTo>
                  <a:lnTo>
                    <a:pt x="4052366" y="9960229"/>
                  </a:lnTo>
                  <a:lnTo>
                    <a:pt x="4054398" y="9961448"/>
                  </a:lnTo>
                  <a:lnTo>
                    <a:pt x="4055922" y="9962972"/>
                  </a:lnTo>
                  <a:lnTo>
                    <a:pt x="4057446" y="9964801"/>
                  </a:lnTo>
                  <a:lnTo>
                    <a:pt x="4058970" y="9966325"/>
                  </a:lnTo>
                  <a:lnTo>
                    <a:pt x="4060240" y="9968458"/>
                  </a:lnTo>
                  <a:lnTo>
                    <a:pt x="4061764" y="9970287"/>
                  </a:lnTo>
                  <a:lnTo>
                    <a:pt x="4062653" y="9972421"/>
                  </a:lnTo>
                  <a:lnTo>
                    <a:pt x="4063923" y="9974554"/>
                  </a:lnTo>
                  <a:lnTo>
                    <a:pt x="4064812" y="9976688"/>
                  </a:lnTo>
                  <a:lnTo>
                    <a:pt x="4065447" y="9979126"/>
                  </a:lnTo>
                  <a:lnTo>
                    <a:pt x="4066336" y="9981260"/>
                  </a:lnTo>
                  <a:lnTo>
                    <a:pt x="4066971" y="9984003"/>
                  </a:lnTo>
                  <a:lnTo>
                    <a:pt x="4067225" y="9986137"/>
                  </a:lnTo>
                  <a:lnTo>
                    <a:pt x="4067860" y="9988880"/>
                  </a:lnTo>
                  <a:lnTo>
                    <a:pt x="4068114" y="9991318"/>
                  </a:lnTo>
                  <a:lnTo>
                    <a:pt x="4068114" y="9994061"/>
                  </a:lnTo>
                  <a:lnTo>
                    <a:pt x="4068495" y="9996500"/>
                  </a:lnTo>
                  <a:lnTo>
                    <a:pt x="4068495" y="9999243"/>
                  </a:lnTo>
                  <a:lnTo>
                    <a:pt x="4068495" y="10001681"/>
                  </a:lnTo>
                  <a:lnTo>
                    <a:pt x="4068495" y="10004425"/>
                  </a:lnTo>
                  <a:lnTo>
                    <a:pt x="4068114" y="10006863"/>
                  </a:lnTo>
                  <a:lnTo>
                    <a:pt x="4068114" y="10009301"/>
                  </a:lnTo>
                  <a:lnTo>
                    <a:pt x="4067606" y="10012045"/>
                  </a:lnTo>
                  <a:lnTo>
                    <a:pt x="4067225" y="10014483"/>
                  </a:lnTo>
                  <a:lnTo>
                    <a:pt x="4066971" y="10016921"/>
                  </a:lnTo>
                  <a:lnTo>
                    <a:pt x="4100118" y="10016921"/>
                  </a:lnTo>
                </a:path>
                <a:path w="6883400" h="10017125">
                  <a:moveTo>
                    <a:pt x="3971848" y="9932187"/>
                  </a:moveTo>
                  <a:lnTo>
                    <a:pt x="4100118" y="9932187"/>
                  </a:lnTo>
                </a:path>
                <a:path w="6883400" h="10017125">
                  <a:moveTo>
                    <a:pt x="4100118" y="10016921"/>
                  </a:moveTo>
                  <a:lnTo>
                    <a:pt x="4134281" y="10016921"/>
                  </a:lnTo>
                  <a:lnTo>
                    <a:pt x="4133646" y="10014483"/>
                  </a:lnTo>
                  <a:lnTo>
                    <a:pt x="4133138" y="10012045"/>
                  </a:lnTo>
                  <a:lnTo>
                    <a:pt x="4132503" y="10009606"/>
                  </a:lnTo>
                  <a:lnTo>
                    <a:pt x="4132122" y="10007168"/>
                  </a:lnTo>
                  <a:lnTo>
                    <a:pt x="4131868" y="10004425"/>
                  </a:lnTo>
                  <a:lnTo>
                    <a:pt x="4131614" y="10001986"/>
                  </a:lnTo>
                  <a:lnTo>
                    <a:pt x="4131614" y="9999243"/>
                  </a:lnTo>
                  <a:lnTo>
                    <a:pt x="4131614" y="9996805"/>
                  </a:lnTo>
                  <a:lnTo>
                    <a:pt x="4131614" y="9994366"/>
                  </a:lnTo>
                  <a:lnTo>
                    <a:pt x="4131868" y="9991623"/>
                  </a:lnTo>
                  <a:lnTo>
                    <a:pt x="4132122" y="9989185"/>
                  </a:lnTo>
                  <a:lnTo>
                    <a:pt x="4132503" y="9986441"/>
                  </a:lnTo>
                  <a:lnTo>
                    <a:pt x="4133138" y="9984003"/>
                  </a:lnTo>
                  <a:lnTo>
                    <a:pt x="4133646" y="9981565"/>
                  </a:lnTo>
                  <a:lnTo>
                    <a:pt x="4134662" y="9979126"/>
                  </a:lnTo>
                  <a:lnTo>
                    <a:pt x="4135170" y="9976993"/>
                  </a:lnTo>
                  <a:lnTo>
                    <a:pt x="4136440" y="9974554"/>
                  </a:lnTo>
                  <a:lnTo>
                    <a:pt x="4137329" y="9972421"/>
                  </a:lnTo>
                  <a:lnTo>
                    <a:pt x="4138599" y="9970287"/>
                  </a:lnTo>
                  <a:lnTo>
                    <a:pt x="4139742" y="9968153"/>
                  </a:lnTo>
                  <a:lnTo>
                    <a:pt x="4141266" y="9966325"/>
                  </a:lnTo>
                  <a:lnTo>
                    <a:pt x="4142790" y="9964496"/>
                  </a:lnTo>
                  <a:lnTo>
                    <a:pt x="4144314" y="9962972"/>
                  </a:lnTo>
                  <a:lnTo>
                    <a:pt x="4146219" y="9961448"/>
                  </a:lnTo>
                  <a:lnTo>
                    <a:pt x="4147997" y="9959924"/>
                  </a:lnTo>
                  <a:lnTo>
                    <a:pt x="4149902" y="9958705"/>
                  </a:lnTo>
                  <a:lnTo>
                    <a:pt x="4163872" y="9954133"/>
                  </a:lnTo>
                  <a:lnTo>
                    <a:pt x="4166666" y="9954742"/>
                  </a:lnTo>
                  <a:lnTo>
                    <a:pt x="4169333" y="9955047"/>
                  </a:lnTo>
                  <a:lnTo>
                    <a:pt x="4171746" y="9955961"/>
                  </a:lnTo>
                  <a:lnTo>
                    <a:pt x="4174286" y="9956571"/>
                  </a:lnTo>
                  <a:lnTo>
                    <a:pt x="4176318" y="9957485"/>
                  </a:lnTo>
                  <a:lnTo>
                    <a:pt x="4178477" y="9958705"/>
                  </a:lnTo>
                  <a:lnTo>
                    <a:pt x="4180636" y="9960229"/>
                  </a:lnTo>
                  <a:lnTo>
                    <a:pt x="4182414" y="9961448"/>
                  </a:lnTo>
                  <a:lnTo>
                    <a:pt x="4183938" y="9962972"/>
                  </a:lnTo>
                  <a:lnTo>
                    <a:pt x="4185843" y="9964801"/>
                  </a:lnTo>
                  <a:lnTo>
                    <a:pt x="4186986" y="9966325"/>
                  </a:lnTo>
                  <a:lnTo>
                    <a:pt x="4188510" y="9968458"/>
                  </a:lnTo>
                  <a:lnTo>
                    <a:pt x="4189780" y="9970287"/>
                  </a:lnTo>
                  <a:lnTo>
                    <a:pt x="4191050" y="9972421"/>
                  </a:lnTo>
                  <a:lnTo>
                    <a:pt x="4191939" y="9974554"/>
                  </a:lnTo>
                  <a:lnTo>
                    <a:pt x="4192828" y="9976688"/>
                  </a:lnTo>
                  <a:lnTo>
                    <a:pt x="4193463" y="9979126"/>
                  </a:lnTo>
                  <a:lnTo>
                    <a:pt x="4194352" y="9981260"/>
                  </a:lnTo>
                  <a:lnTo>
                    <a:pt x="4194987" y="9984003"/>
                  </a:lnTo>
                  <a:lnTo>
                    <a:pt x="4195241" y="9986137"/>
                  </a:lnTo>
                  <a:lnTo>
                    <a:pt x="4195876" y="9988880"/>
                  </a:lnTo>
                  <a:lnTo>
                    <a:pt x="4196130" y="9991318"/>
                  </a:lnTo>
                  <a:lnTo>
                    <a:pt x="4196130" y="9994061"/>
                  </a:lnTo>
                  <a:lnTo>
                    <a:pt x="4196511" y="9996500"/>
                  </a:lnTo>
                  <a:lnTo>
                    <a:pt x="4196511" y="9999243"/>
                  </a:lnTo>
                  <a:lnTo>
                    <a:pt x="4196511" y="10001681"/>
                  </a:lnTo>
                  <a:lnTo>
                    <a:pt x="4196511" y="10004425"/>
                  </a:lnTo>
                  <a:lnTo>
                    <a:pt x="4196130" y="10006863"/>
                  </a:lnTo>
                  <a:lnTo>
                    <a:pt x="4196130" y="10009301"/>
                  </a:lnTo>
                  <a:lnTo>
                    <a:pt x="4195876" y="10012045"/>
                  </a:lnTo>
                  <a:lnTo>
                    <a:pt x="4195622" y="10014483"/>
                  </a:lnTo>
                  <a:lnTo>
                    <a:pt x="4194987" y="10016921"/>
                  </a:lnTo>
                  <a:lnTo>
                    <a:pt x="4228134" y="10016921"/>
                  </a:lnTo>
                </a:path>
                <a:path w="6883400" h="10017125">
                  <a:moveTo>
                    <a:pt x="4100118" y="9932187"/>
                  </a:moveTo>
                  <a:lnTo>
                    <a:pt x="4228134" y="9932187"/>
                  </a:lnTo>
                </a:path>
                <a:path w="6883400" h="10017125">
                  <a:moveTo>
                    <a:pt x="4228134" y="10016921"/>
                  </a:moveTo>
                  <a:lnTo>
                    <a:pt x="4262297" y="10016921"/>
                  </a:lnTo>
                  <a:lnTo>
                    <a:pt x="4261662" y="10014483"/>
                  </a:lnTo>
                  <a:lnTo>
                    <a:pt x="4261154" y="10012045"/>
                  </a:lnTo>
                  <a:lnTo>
                    <a:pt x="4260519" y="10009606"/>
                  </a:lnTo>
                  <a:lnTo>
                    <a:pt x="4260138" y="10007168"/>
                  </a:lnTo>
                  <a:lnTo>
                    <a:pt x="4259884" y="10004425"/>
                  </a:lnTo>
                  <a:lnTo>
                    <a:pt x="4259630" y="10001986"/>
                  </a:lnTo>
                  <a:lnTo>
                    <a:pt x="4259630" y="9999243"/>
                  </a:lnTo>
                  <a:lnTo>
                    <a:pt x="4259630" y="9996805"/>
                  </a:lnTo>
                  <a:lnTo>
                    <a:pt x="4259630" y="9994366"/>
                  </a:lnTo>
                  <a:lnTo>
                    <a:pt x="4259884" y="9991623"/>
                  </a:lnTo>
                  <a:lnTo>
                    <a:pt x="4260138" y="9989185"/>
                  </a:lnTo>
                  <a:lnTo>
                    <a:pt x="4260519" y="9986441"/>
                  </a:lnTo>
                  <a:lnTo>
                    <a:pt x="4261154" y="9984003"/>
                  </a:lnTo>
                  <a:lnTo>
                    <a:pt x="4262043" y="9981565"/>
                  </a:lnTo>
                  <a:lnTo>
                    <a:pt x="4262678" y="9979126"/>
                  </a:lnTo>
                  <a:lnTo>
                    <a:pt x="4263567" y="9976993"/>
                  </a:lnTo>
                  <a:lnTo>
                    <a:pt x="4264456" y="9974554"/>
                  </a:lnTo>
                  <a:lnTo>
                    <a:pt x="4265345" y="9972421"/>
                  </a:lnTo>
                  <a:lnTo>
                    <a:pt x="4266615" y="9970287"/>
                  </a:lnTo>
                  <a:lnTo>
                    <a:pt x="4267758" y="9968153"/>
                  </a:lnTo>
                  <a:lnTo>
                    <a:pt x="4269282" y="9966325"/>
                  </a:lnTo>
                  <a:lnTo>
                    <a:pt x="4270806" y="9964496"/>
                  </a:lnTo>
                  <a:lnTo>
                    <a:pt x="4272330" y="9962972"/>
                  </a:lnTo>
                  <a:lnTo>
                    <a:pt x="4274235" y="9961448"/>
                  </a:lnTo>
                  <a:lnTo>
                    <a:pt x="4276013" y="9959924"/>
                  </a:lnTo>
                  <a:lnTo>
                    <a:pt x="4291888" y="9954133"/>
                  </a:lnTo>
                  <a:lnTo>
                    <a:pt x="4294936" y="9954742"/>
                  </a:lnTo>
                  <a:lnTo>
                    <a:pt x="4297349" y="9955047"/>
                  </a:lnTo>
                  <a:lnTo>
                    <a:pt x="4299762" y="9955961"/>
                  </a:lnTo>
                  <a:lnTo>
                    <a:pt x="4302302" y="9956571"/>
                  </a:lnTo>
                  <a:lnTo>
                    <a:pt x="4304334" y="9957485"/>
                  </a:lnTo>
                  <a:lnTo>
                    <a:pt x="4306493" y="9958705"/>
                  </a:lnTo>
                  <a:lnTo>
                    <a:pt x="4308652" y="9960229"/>
                  </a:lnTo>
                  <a:lnTo>
                    <a:pt x="4310430" y="9961448"/>
                  </a:lnTo>
                  <a:lnTo>
                    <a:pt x="4311954" y="9962972"/>
                  </a:lnTo>
                  <a:lnTo>
                    <a:pt x="4313859" y="9964801"/>
                  </a:lnTo>
                  <a:lnTo>
                    <a:pt x="4315002" y="9966325"/>
                  </a:lnTo>
                  <a:lnTo>
                    <a:pt x="4316526" y="9968458"/>
                  </a:lnTo>
                  <a:lnTo>
                    <a:pt x="4317796" y="9970287"/>
                  </a:lnTo>
                  <a:lnTo>
                    <a:pt x="4319066" y="9972421"/>
                  </a:lnTo>
                  <a:lnTo>
                    <a:pt x="4319955" y="9974554"/>
                  </a:lnTo>
                  <a:lnTo>
                    <a:pt x="4320844" y="9976688"/>
                  </a:lnTo>
                  <a:lnTo>
                    <a:pt x="4321479" y="9979126"/>
                  </a:lnTo>
                  <a:lnTo>
                    <a:pt x="4322368" y="9981260"/>
                  </a:lnTo>
                  <a:lnTo>
                    <a:pt x="4323003" y="9984003"/>
                  </a:lnTo>
                  <a:lnTo>
                    <a:pt x="4323257" y="9986137"/>
                  </a:lnTo>
                  <a:lnTo>
                    <a:pt x="4323892" y="9988880"/>
                  </a:lnTo>
                  <a:lnTo>
                    <a:pt x="4324146" y="9991318"/>
                  </a:lnTo>
                  <a:lnTo>
                    <a:pt x="4324527" y="9994061"/>
                  </a:lnTo>
                  <a:lnTo>
                    <a:pt x="4324527" y="9996500"/>
                  </a:lnTo>
                  <a:lnTo>
                    <a:pt x="4324781" y="9999243"/>
                  </a:lnTo>
                  <a:lnTo>
                    <a:pt x="4324781" y="10001681"/>
                  </a:lnTo>
                  <a:lnTo>
                    <a:pt x="4324527" y="10004425"/>
                  </a:lnTo>
                  <a:lnTo>
                    <a:pt x="4324527" y="10006863"/>
                  </a:lnTo>
                  <a:lnTo>
                    <a:pt x="4324146" y="10009301"/>
                  </a:lnTo>
                  <a:lnTo>
                    <a:pt x="4323892" y="10012045"/>
                  </a:lnTo>
                  <a:lnTo>
                    <a:pt x="4323638" y="10014483"/>
                  </a:lnTo>
                  <a:lnTo>
                    <a:pt x="4323003" y="10016921"/>
                  </a:lnTo>
                  <a:lnTo>
                    <a:pt x="4356150" y="10016921"/>
                  </a:lnTo>
                </a:path>
                <a:path w="6883400" h="10017125">
                  <a:moveTo>
                    <a:pt x="4228134" y="9932187"/>
                  </a:moveTo>
                  <a:lnTo>
                    <a:pt x="4356150" y="9932187"/>
                  </a:lnTo>
                </a:path>
                <a:path w="6883400" h="10017125">
                  <a:moveTo>
                    <a:pt x="4356150" y="10016921"/>
                  </a:moveTo>
                  <a:lnTo>
                    <a:pt x="4390313" y="10016921"/>
                  </a:lnTo>
                  <a:lnTo>
                    <a:pt x="4389678" y="10014483"/>
                  </a:lnTo>
                  <a:lnTo>
                    <a:pt x="4389170" y="10012045"/>
                  </a:lnTo>
                  <a:lnTo>
                    <a:pt x="4388535" y="10009606"/>
                  </a:lnTo>
                  <a:lnTo>
                    <a:pt x="4388154" y="10007168"/>
                  </a:lnTo>
                  <a:lnTo>
                    <a:pt x="4387900" y="10004425"/>
                  </a:lnTo>
                  <a:lnTo>
                    <a:pt x="4387900" y="10001986"/>
                  </a:lnTo>
                  <a:lnTo>
                    <a:pt x="4387646" y="9999243"/>
                  </a:lnTo>
                  <a:lnTo>
                    <a:pt x="4387646" y="9996805"/>
                  </a:lnTo>
                  <a:lnTo>
                    <a:pt x="4387900" y="9994366"/>
                  </a:lnTo>
                  <a:lnTo>
                    <a:pt x="4387900" y="9991623"/>
                  </a:lnTo>
                  <a:lnTo>
                    <a:pt x="4388154" y="9989185"/>
                  </a:lnTo>
                  <a:lnTo>
                    <a:pt x="4388789" y="9986441"/>
                  </a:lnTo>
                  <a:lnTo>
                    <a:pt x="4389424" y="9984003"/>
                  </a:lnTo>
                  <a:lnTo>
                    <a:pt x="4390059" y="9981565"/>
                  </a:lnTo>
                  <a:lnTo>
                    <a:pt x="4390694" y="9979126"/>
                  </a:lnTo>
                  <a:lnTo>
                    <a:pt x="4391583" y="9976993"/>
                  </a:lnTo>
                  <a:lnTo>
                    <a:pt x="4392472" y="9974554"/>
                  </a:lnTo>
                  <a:lnTo>
                    <a:pt x="4393361" y="9972421"/>
                  </a:lnTo>
                  <a:lnTo>
                    <a:pt x="4394885" y="9970287"/>
                  </a:lnTo>
                  <a:lnTo>
                    <a:pt x="4396155" y="9968153"/>
                  </a:lnTo>
                  <a:lnTo>
                    <a:pt x="4397298" y="9966325"/>
                  </a:lnTo>
                  <a:lnTo>
                    <a:pt x="4398822" y="9964496"/>
                  </a:lnTo>
                  <a:lnTo>
                    <a:pt x="4400346" y="9962972"/>
                  </a:lnTo>
                  <a:lnTo>
                    <a:pt x="4402251" y="9961448"/>
                  </a:lnTo>
                  <a:lnTo>
                    <a:pt x="4404029" y="9959924"/>
                  </a:lnTo>
                  <a:lnTo>
                    <a:pt x="4406188" y="9958705"/>
                  </a:lnTo>
                  <a:lnTo>
                    <a:pt x="4407966" y="9957485"/>
                  </a:lnTo>
                  <a:lnTo>
                    <a:pt x="4410506" y="9956571"/>
                  </a:lnTo>
                  <a:lnTo>
                    <a:pt x="4412538" y="9955657"/>
                  </a:lnTo>
                  <a:lnTo>
                    <a:pt x="4415078" y="9955047"/>
                  </a:lnTo>
                  <a:lnTo>
                    <a:pt x="4417491" y="9954437"/>
                  </a:lnTo>
                  <a:lnTo>
                    <a:pt x="4420158" y="9954133"/>
                  </a:lnTo>
                  <a:lnTo>
                    <a:pt x="4422952" y="9954742"/>
                  </a:lnTo>
                  <a:lnTo>
                    <a:pt x="4425365" y="9955047"/>
                  </a:lnTo>
                  <a:lnTo>
                    <a:pt x="4427778" y="9955961"/>
                  </a:lnTo>
                  <a:lnTo>
                    <a:pt x="4430318" y="9956571"/>
                  </a:lnTo>
                  <a:lnTo>
                    <a:pt x="4432731" y="9957485"/>
                  </a:lnTo>
                  <a:lnTo>
                    <a:pt x="4434890" y="9958705"/>
                  </a:lnTo>
                  <a:lnTo>
                    <a:pt x="4436668" y="9960229"/>
                  </a:lnTo>
                  <a:lnTo>
                    <a:pt x="4438446" y="9961448"/>
                  </a:lnTo>
                  <a:lnTo>
                    <a:pt x="4439970" y="9962972"/>
                  </a:lnTo>
                  <a:lnTo>
                    <a:pt x="4441875" y="9964801"/>
                  </a:lnTo>
                  <a:lnTo>
                    <a:pt x="4443399" y="9966325"/>
                  </a:lnTo>
                  <a:lnTo>
                    <a:pt x="4444542" y="9968458"/>
                  </a:lnTo>
                  <a:lnTo>
                    <a:pt x="4445812" y="9970287"/>
                  </a:lnTo>
                  <a:lnTo>
                    <a:pt x="4447082" y="9972421"/>
                  </a:lnTo>
                  <a:lnTo>
                    <a:pt x="4447971" y="9974554"/>
                  </a:lnTo>
                  <a:lnTo>
                    <a:pt x="4448860" y="9976688"/>
                  </a:lnTo>
                  <a:lnTo>
                    <a:pt x="4449749" y="9979126"/>
                  </a:lnTo>
                  <a:lnTo>
                    <a:pt x="4450384" y="9981260"/>
                  </a:lnTo>
                  <a:lnTo>
                    <a:pt x="4451019" y="9984003"/>
                  </a:lnTo>
                  <a:lnTo>
                    <a:pt x="4451654" y="9986137"/>
                  </a:lnTo>
                  <a:lnTo>
                    <a:pt x="4451908" y="9988880"/>
                  </a:lnTo>
                  <a:lnTo>
                    <a:pt x="4452162" y="9991318"/>
                  </a:lnTo>
                  <a:lnTo>
                    <a:pt x="4452543" y="9994061"/>
                  </a:lnTo>
                  <a:lnTo>
                    <a:pt x="4452543" y="9996500"/>
                  </a:lnTo>
                  <a:lnTo>
                    <a:pt x="4452797" y="9999243"/>
                  </a:lnTo>
                  <a:lnTo>
                    <a:pt x="4452797" y="10001681"/>
                  </a:lnTo>
                  <a:lnTo>
                    <a:pt x="4452543" y="10004425"/>
                  </a:lnTo>
                  <a:lnTo>
                    <a:pt x="4452543" y="10006863"/>
                  </a:lnTo>
                  <a:lnTo>
                    <a:pt x="4452162" y="10009301"/>
                  </a:lnTo>
                  <a:lnTo>
                    <a:pt x="4451908" y="10012045"/>
                  </a:lnTo>
                  <a:lnTo>
                    <a:pt x="4451654" y="10014483"/>
                  </a:lnTo>
                  <a:lnTo>
                    <a:pt x="4451019" y="10016921"/>
                  </a:lnTo>
                  <a:lnTo>
                    <a:pt x="4484166" y="10016921"/>
                  </a:lnTo>
                </a:path>
                <a:path w="6883400" h="10017125">
                  <a:moveTo>
                    <a:pt x="4356150" y="9932187"/>
                  </a:moveTo>
                  <a:lnTo>
                    <a:pt x="4484166" y="9932187"/>
                  </a:lnTo>
                </a:path>
                <a:path w="6883400" h="10017125">
                  <a:moveTo>
                    <a:pt x="4484166" y="10016921"/>
                  </a:moveTo>
                  <a:lnTo>
                    <a:pt x="4518710" y="10016921"/>
                  </a:lnTo>
                  <a:lnTo>
                    <a:pt x="4517694" y="10014483"/>
                  </a:lnTo>
                  <a:lnTo>
                    <a:pt x="4517186" y="10012045"/>
                  </a:lnTo>
                  <a:lnTo>
                    <a:pt x="4516805" y="10009606"/>
                  </a:lnTo>
                  <a:lnTo>
                    <a:pt x="4516170" y="10007168"/>
                  </a:lnTo>
                  <a:lnTo>
                    <a:pt x="4515916" y="10004425"/>
                  </a:lnTo>
                  <a:lnTo>
                    <a:pt x="4515916" y="10001986"/>
                  </a:lnTo>
                  <a:lnTo>
                    <a:pt x="4515662" y="9999243"/>
                  </a:lnTo>
                  <a:lnTo>
                    <a:pt x="4515662" y="9996805"/>
                  </a:lnTo>
                  <a:lnTo>
                    <a:pt x="4515916" y="9994366"/>
                  </a:lnTo>
                  <a:lnTo>
                    <a:pt x="4515916" y="9991623"/>
                  </a:lnTo>
                  <a:lnTo>
                    <a:pt x="4516551" y="9989185"/>
                  </a:lnTo>
                  <a:lnTo>
                    <a:pt x="4516805" y="9986441"/>
                  </a:lnTo>
                  <a:lnTo>
                    <a:pt x="4517440" y="9984003"/>
                  </a:lnTo>
                  <a:lnTo>
                    <a:pt x="4518075" y="9981565"/>
                  </a:lnTo>
                  <a:lnTo>
                    <a:pt x="4518710" y="9979126"/>
                  </a:lnTo>
                  <a:lnTo>
                    <a:pt x="4519599" y="9976993"/>
                  </a:lnTo>
                  <a:lnTo>
                    <a:pt x="4520488" y="9974554"/>
                  </a:lnTo>
                  <a:lnTo>
                    <a:pt x="4521758" y="9972421"/>
                  </a:lnTo>
                  <a:lnTo>
                    <a:pt x="4522901" y="9970287"/>
                  </a:lnTo>
                  <a:lnTo>
                    <a:pt x="4524171" y="9968153"/>
                  </a:lnTo>
                  <a:lnTo>
                    <a:pt x="4525695" y="9966325"/>
                  </a:lnTo>
                  <a:lnTo>
                    <a:pt x="4526838" y="9964496"/>
                  </a:lnTo>
                  <a:lnTo>
                    <a:pt x="4528743" y="9962972"/>
                  </a:lnTo>
                  <a:lnTo>
                    <a:pt x="4530267" y="9961448"/>
                  </a:lnTo>
                  <a:lnTo>
                    <a:pt x="4532045" y="9959924"/>
                  </a:lnTo>
                  <a:lnTo>
                    <a:pt x="4534204" y="9958705"/>
                  </a:lnTo>
                  <a:lnTo>
                    <a:pt x="4535982" y="9957485"/>
                  </a:lnTo>
                  <a:lnTo>
                    <a:pt x="4538522" y="9956571"/>
                  </a:lnTo>
                  <a:lnTo>
                    <a:pt x="4540554" y="9955657"/>
                  </a:lnTo>
                  <a:lnTo>
                    <a:pt x="4543094" y="9955047"/>
                  </a:lnTo>
                  <a:lnTo>
                    <a:pt x="4545507" y="9954437"/>
                  </a:lnTo>
                  <a:lnTo>
                    <a:pt x="4548174" y="9954133"/>
                  </a:lnTo>
                  <a:lnTo>
                    <a:pt x="4550968" y="9954742"/>
                  </a:lnTo>
                  <a:lnTo>
                    <a:pt x="4553381" y="9955047"/>
                  </a:lnTo>
                  <a:lnTo>
                    <a:pt x="4556175" y="9955961"/>
                  </a:lnTo>
                  <a:lnTo>
                    <a:pt x="4558588" y="9956571"/>
                  </a:lnTo>
                  <a:lnTo>
                    <a:pt x="4560747" y="9957485"/>
                  </a:lnTo>
                  <a:lnTo>
                    <a:pt x="4562906" y="9958705"/>
                  </a:lnTo>
                  <a:lnTo>
                    <a:pt x="4564684" y="9960229"/>
                  </a:lnTo>
                  <a:lnTo>
                    <a:pt x="4566462" y="9961448"/>
                  </a:lnTo>
                  <a:lnTo>
                    <a:pt x="4568367" y="9962972"/>
                  </a:lnTo>
                  <a:lnTo>
                    <a:pt x="4569891" y="9964801"/>
                  </a:lnTo>
                  <a:lnTo>
                    <a:pt x="4571415" y="9966325"/>
                  </a:lnTo>
                  <a:lnTo>
                    <a:pt x="4572558" y="9968458"/>
                  </a:lnTo>
                  <a:lnTo>
                    <a:pt x="4573828" y="9970287"/>
                  </a:lnTo>
                  <a:lnTo>
                    <a:pt x="4575098" y="9972421"/>
                  </a:lnTo>
                  <a:lnTo>
                    <a:pt x="4575987" y="9974554"/>
                  </a:lnTo>
                  <a:lnTo>
                    <a:pt x="4576876" y="9976688"/>
                  </a:lnTo>
                  <a:lnTo>
                    <a:pt x="4577765" y="9979126"/>
                  </a:lnTo>
                  <a:lnTo>
                    <a:pt x="4578400" y="9981260"/>
                  </a:lnTo>
                  <a:lnTo>
                    <a:pt x="4579035" y="9984003"/>
                  </a:lnTo>
                  <a:lnTo>
                    <a:pt x="4579670" y="9986137"/>
                  </a:lnTo>
                  <a:lnTo>
                    <a:pt x="4579924" y="9988880"/>
                  </a:lnTo>
                  <a:lnTo>
                    <a:pt x="4580178" y="9991318"/>
                  </a:lnTo>
                  <a:lnTo>
                    <a:pt x="4580559" y="9994061"/>
                  </a:lnTo>
                  <a:lnTo>
                    <a:pt x="4580813" y="9996500"/>
                  </a:lnTo>
                  <a:lnTo>
                    <a:pt x="4580813" y="9999243"/>
                  </a:lnTo>
                  <a:lnTo>
                    <a:pt x="4580813" y="10001681"/>
                  </a:lnTo>
                  <a:lnTo>
                    <a:pt x="4580813" y="10004425"/>
                  </a:lnTo>
                  <a:lnTo>
                    <a:pt x="4580559" y="10006863"/>
                  </a:lnTo>
                  <a:lnTo>
                    <a:pt x="4580178" y="10009301"/>
                  </a:lnTo>
                  <a:lnTo>
                    <a:pt x="4579924" y="10012045"/>
                  </a:lnTo>
                  <a:lnTo>
                    <a:pt x="4579670" y="10014483"/>
                  </a:lnTo>
                  <a:lnTo>
                    <a:pt x="4579289" y="10016921"/>
                  </a:lnTo>
                  <a:lnTo>
                    <a:pt x="4612182" y="10016921"/>
                  </a:lnTo>
                </a:path>
                <a:path w="6883400" h="10017125">
                  <a:moveTo>
                    <a:pt x="4484166" y="9932187"/>
                  </a:moveTo>
                  <a:lnTo>
                    <a:pt x="4612182" y="9932187"/>
                  </a:lnTo>
                </a:path>
                <a:path w="6883400" h="10017125">
                  <a:moveTo>
                    <a:pt x="4612182" y="10016921"/>
                  </a:moveTo>
                  <a:lnTo>
                    <a:pt x="4646726" y="10016921"/>
                  </a:lnTo>
                  <a:lnTo>
                    <a:pt x="4645710" y="10014483"/>
                  </a:lnTo>
                  <a:lnTo>
                    <a:pt x="4645202" y="10012045"/>
                  </a:lnTo>
                  <a:lnTo>
                    <a:pt x="4644821" y="10009606"/>
                  </a:lnTo>
                  <a:lnTo>
                    <a:pt x="4644186" y="10007168"/>
                  </a:lnTo>
                  <a:lnTo>
                    <a:pt x="4643932" y="10004425"/>
                  </a:lnTo>
                  <a:lnTo>
                    <a:pt x="4643932" y="9991623"/>
                  </a:lnTo>
                  <a:lnTo>
                    <a:pt x="4644567" y="9989185"/>
                  </a:lnTo>
                  <a:lnTo>
                    <a:pt x="4644821" y="9986441"/>
                  </a:lnTo>
                  <a:lnTo>
                    <a:pt x="4645456" y="9984003"/>
                  </a:lnTo>
                  <a:lnTo>
                    <a:pt x="4646091" y="9981565"/>
                  </a:lnTo>
                  <a:lnTo>
                    <a:pt x="4646726" y="9979126"/>
                  </a:lnTo>
                  <a:lnTo>
                    <a:pt x="4647615" y="9976993"/>
                  </a:lnTo>
                  <a:lnTo>
                    <a:pt x="4648504" y="9974554"/>
                  </a:lnTo>
                  <a:lnTo>
                    <a:pt x="4649774" y="9972421"/>
                  </a:lnTo>
                  <a:lnTo>
                    <a:pt x="4650917" y="9970287"/>
                  </a:lnTo>
                  <a:lnTo>
                    <a:pt x="4652187" y="9968153"/>
                  </a:lnTo>
                  <a:lnTo>
                    <a:pt x="4653711" y="9966325"/>
                  </a:lnTo>
                  <a:lnTo>
                    <a:pt x="4654854" y="9964496"/>
                  </a:lnTo>
                  <a:lnTo>
                    <a:pt x="4656759" y="9962972"/>
                  </a:lnTo>
                  <a:lnTo>
                    <a:pt x="4666538" y="9956571"/>
                  </a:lnTo>
                  <a:lnTo>
                    <a:pt x="4668570" y="9955657"/>
                  </a:lnTo>
                  <a:lnTo>
                    <a:pt x="4671110" y="9955047"/>
                  </a:lnTo>
                  <a:lnTo>
                    <a:pt x="4673523" y="9954437"/>
                  </a:lnTo>
                  <a:lnTo>
                    <a:pt x="4676190" y="9954133"/>
                  </a:lnTo>
                  <a:lnTo>
                    <a:pt x="4678984" y="9954742"/>
                  </a:lnTo>
                  <a:lnTo>
                    <a:pt x="4681778" y="9955047"/>
                  </a:lnTo>
                  <a:lnTo>
                    <a:pt x="4684191" y="9955961"/>
                  </a:lnTo>
                  <a:lnTo>
                    <a:pt x="4686604" y="9956571"/>
                  </a:lnTo>
                  <a:lnTo>
                    <a:pt x="4688763" y="9957485"/>
                  </a:lnTo>
                  <a:lnTo>
                    <a:pt x="4690922" y="9958705"/>
                  </a:lnTo>
                  <a:lnTo>
                    <a:pt x="4692700" y="9960229"/>
                  </a:lnTo>
                  <a:lnTo>
                    <a:pt x="4694478" y="9961448"/>
                  </a:lnTo>
                  <a:lnTo>
                    <a:pt x="4696383" y="9962972"/>
                  </a:lnTo>
                  <a:lnTo>
                    <a:pt x="4697907" y="9964801"/>
                  </a:lnTo>
                  <a:lnTo>
                    <a:pt x="4699431" y="9966325"/>
                  </a:lnTo>
                  <a:lnTo>
                    <a:pt x="4700574" y="9968458"/>
                  </a:lnTo>
                  <a:lnTo>
                    <a:pt x="4701844" y="9970287"/>
                  </a:lnTo>
                  <a:lnTo>
                    <a:pt x="4703114" y="9972421"/>
                  </a:lnTo>
                  <a:lnTo>
                    <a:pt x="4704003" y="9974554"/>
                  </a:lnTo>
                  <a:lnTo>
                    <a:pt x="4704892" y="9976688"/>
                  </a:lnTo>
                  <a:lnTo>
                    <a:pt x="4705781" y="9979126"/>
                  </a:lnTo>
                  <a:lnTo>
                    <a:pt x="4706670" y="9981260"/>
                  </a:lnTo>
                  <a:lnTo>
                    <a:pt x="4707051" y="9984003"/>
                  </a:lnTo>
                  <a:lnTo>
                    <a:pt x="4707686" y="9986137"/>
                  </a:lnTo>
                  <a:lnTo>
                    <a:pt x="4708194" y="9988880"/>
                  </a:lnTo>
                  <a:lnTo>
                    <a:pt x="4708194" y="9991318"/>
                  </a:lnTo>
                  <a:lnTo>
                    <a:pt x="4708575" y="9994061"/>
                  </a:lnTo>
                  <a:lnTo>
                    <a:pt x="4708829" y="9996500"/>
                  </a:lnTo>
                  <a:lnTo>
                    <a:pt x="4708829" y="9999243"/>
                  </a:lnTo>
                  <a:lnTo>
                    <a:pt x="4708829" y="10001681"/>
                  </a:lnTo>
                  <a:lnTo>
                    <a:pt x="4708829" y="10004425"/>
                  </a:lnTo>
                  <a:lnTo>
                    <a:pt x="4708575" y="10006863"/>
                  </a:lnTo>
                  <a:lnTo>
                    <a:pt x="4708194" y="10009301"/>
                  </a:lnTo>
                  <a:lnTo>
                    <a:pt x="4707940" y="10012045"/>
                  </a:lnTo>
                  <a:lnTo>
                    <a:pt x="4707686" y="10014483"/>
                  </a:lnTo>
                  <a:lnTo>
                    <a:pt x="4707305" y="10016921"/>
                  </a:lnTo>
                  <a:lnTo>
                    <a:pt x="4740198" y="10016921"/>
                  </a:lnTo>
                </a:path>
                <a:path w="6883400" h="10017125">
                  <a:moveTo>
                    <a:pt x="4612182" y="9932187"/>
                  </a:moveTo>
                  <a:lnTo>
                    <a:pt x="4740198" y="9932187"/>
                  </a:lnTo>
                </a:path>
                <a:path w="6883400" h="10017125">
                  <a:moveTo>
                    <a:pt x="4740198" y="10016921"/>
                  </a:moveTo>
                  <a:lnTo>
                    <a:pt x="4774742" y="10016921"/>
                  </a:lnTo>
                  <a:lnTo>
                    <a:pt x="4774107" y="10014483"/>
                  </a:lnTo>
                  <a:lnTo>
                    <a:pt x="4773218" y="10012045"/>
                  </a:lnTo>
                  <a:lnTo>
                    <a:pt x="4772837" y="10009606"/>
                  </a:lnTo>
                  <a:lnTo>
                    <a:pt x="4772583" y="10007168"/>
                  </a:lnTo>
                  <a:lnTo>
                    <a:pt x="4772202" y="10004425"/>
                  </a:lnTo>
                  <a:lnTo>
                    <a:pt x="4771948" y="10001986"/>
                  </a:lnTo>
                  <a:lnTo>
                    <a:pt x="4771948" y="9999243"/>
                  </a:lnTo>
                  <a:lnTo>
                    <a:pt x="4771948" y="9996805"/>
                  </a:lnTo>
                  <a:lnTo>
                    <a:pt x="4771948" y="9994366"/>
                  </a:lnTo>
                  <a:lnTo>
                    <a:pt x="4772202" y="9991623"/>
                  </a:lnTo>
                  <a:lnTo>
                    <a:pt x="4772583" y="9989185"/>
                  </a:lnTo>
                  <a:lnTo>
                    <a:pt x="4772837" y="9986441"/>
                  </a:lnTo>
                  <a:lnTo>
                    <a:pt x="4773472" y="9984003"/>
                  </a:lnTo>
                  <a:lnTo>
                    <a:pt x="4774107" y="9981565"/>
                  </a:lnTo>
                  <a:lnTo>
                    <a:pt x="4774742" y="9979126"/>
                  </a:lnTo>
                  <a:lnTo>
                    <a:pt x="4775631" y="9976993"/>
                  </a:lnTo>
                  <a:lnTo>
                    <a:pt x="4776520" y="9974554"/>
                  </a:lnTo>
                  <a:lnTo>
                    <a:pt x="4777790" y="9972421"/>
                  </a:lnTo>
                  <a:lnTo>
                    <a:pt x="4778933" y="9970287"/>
                  </a:lnTo>
                  <a:lnTo>
                    <a:pt x="4780203" y="9968153"/>
                  </a:lnTo>
                  <a:lnTo>
                    <a:pt x="4781727" y="9966325"/>
                  </a:lnTo>
                  <a:lnTo>
                    <a:pt x="4783251" y="9964496"/>
                  </a:lnTo>
                  <a:lnTo>
                    <a:pt x="4804206" y="9954133"/>
                  </a:lnTo>
                  <a:lnTo>
                    <a:pt x="4807000" y="9954742"/>
                  </a:lnTo>
                  <a:lnTo>
                    <a:pt x="4809794" y="9955047"/>
                  </a:lnTo>
                  <a:lnTo>
                    <a:pt x="4812207" y="9955961"/>
                  </a:lnTo>
                  <a:lnTo>
                    <a:pt x="4814620" y="9956571"/>
                  </a:lnTo>
                  <a:lnTo>
                    <a:pt x="4816779" y="9957485"/>
                  </a:lnTo>
                  <a:lnTo>
                    <a:pt x="4818938" y="9958705"/>
                  </a:lnTo>
                  <a:lnTo>
                    <a:pt x="4820716" y="9960229"/>
                  </a:lnTo>
                  <a:lnTo>
                    <a:pt x="4822875" y="9961448"/>
                  </a:lnTo>
                  <a:lnTo>
                    <a:pt x="4824399" y="9962972"/>
                  </a:lnTo>
                  <a:lnTo>
                    <a:pt x="4825923" y="9964801"/>
                  </a:lnTo>
                  <a:lnTo>
                    <a:pt x="4827447" y="9966325"/>
                  </a:lnTo>
                  <a:lnTo>
                    <a:pt x="4828590" y="9968458"/>
                  </a:lnTo>
                  <a:lnTo>
                    <a:pt x="4830114" y="9970287"/>
                  </a:lnTo>
                  <a:lnTo>
                    <a:pt x="4831130" y="9972421"/>
                  </a:lnTo>
                  <a:lnTo>
                    <a:pt x="4832273" y="9974554"/>
                  </a:lnTo>
                  <a:lnTo>
                    <a:pt x="4833162" y="9976688"/>
                  </a:lnTo>
                  <a:lnTo>
                    <a:pt x="4833797" y="9979126"/>
                  </a:lnTo>
                  <a:lnTo>
                    <a:pt x="4834686" y="9981260"/>
                  </a:lnTo>
                  <a:lnTo>
                    <a:pt x="4835321" y="9984003"/>
                  </a:lnTo>
                  <a:lnTo>
                    <a:pt x="4835702" y="9986137"/>
                  </a:lnTo>
                  <a:lnTo>
                    <a:pt x="4836210" y="9988880"/>
                  </a:lnTo>
                  <a:lnTo>
                    <a:pt x="4836591" y="9991318"/>
                  </a:lnTo>
                  <a:lnTo>
                    <a:pt x="4836591" y="9994061"/>
                  </a:lnTo>
                  <a:lnTo>
                    <a:pt x="4836845" y="9996500"/>
                  </a:lnTo>
                  <a:lnTo>
                    <a:pt x="4836845" y="9999243"/>
                  </a:lnTo>
                  <a:lnTo>
                    <a:pt x="4836845" y="10001681"/>
                  </a:lnTo>
                  <a:lnTo>
                    <a:pt x="4836845" y="10004425"/>
                  </a:lnTo>
                  <a:lnTo>
                    <a:pt x="4836591" y="10006863"/>
                  </a:lnTo>
                  <a:lnTo>
                    <a:pt x="4836591" y="10009301"/>
                  </a:lnTo>
                  <a:lnTo>
                    <a:pt x="4835956" y="10012045"/>
                  </a:lnTo>
                  <a:lnTo>
                    <a:pt x="4835702" y="10014483"/>
                  </a:lnTo>
                  <a:lnTo>
                    <a:pt x="4835321" y="10016921"/>
                  </a:lnTo>
                  <a:lnTo>
                    <a:pt x="4868595" y="10016921"/>
                  </a:lnTo>
                </a:path>
                <a:path w="6883400" h="10017125">
                  <a:moveTo>
                    <a:pt x="4740198" y="9932187"/>
                  </a:moveTo>
                  <a:lnTo>
                    <a:pt x="4868595" y="9932187"/>
                  </a:lnTo>
                </a:path>
                <a:path w="6883400" h="10017125">
                  <a:moveTo>
                    <a:pt x="4868595" y="10016921"/>
                  </a:moveTo>
                  <a:lnTo>
                    <a:pt x="4902758" y="10016921"/>
                  </a:lnTo>
                  <a:lnTo>
                    <a:pt x="4902123" y="10014483"/>
                  </a:lnTo>
                  <a:lnTo>
                    <a:pt x="4901488" y="10012045"/>
                  </a:lnTo>
                  <a:lnTo>
                    <a:pt x="4900853" y="10009606"/>
                  </a:lnTo>
                  <a:lnTo>
                    <a:pt x="4900599" y="10007168"/>
                  </a:lnTo>
                  <a:lnTo>
                    <a:pt x="4900218" y="10004425"/>
                  </a:lnTo>
                  <a:lnTo>
                    <a:pt x="4899964" y="10001986"/>
                  </a:lnTo>
                  <a:lnTo>
                    <a:pt x="4899964" y="9999243"/>
                  </a:lnTo>
                  <a:lnTo>
                    <a:pt x="4899964" y="9996805"/>
                  </a:lnTo>
                  <a:lnTo>
                    <a:pt x="4899964" y="9994366"/>
                  </a:lnTo>
                  <a:lnTo>
                    <a:pt x="4900218" y="9991623"/>
                  </a:lnTo>
                  <a:lnTo>
                    <a:pt x="4900599" y="9989185"/>
                  </a:lnTo>
                  <a:lnTo>
                    <a:pt x="4900853" y="9986441"/>
                  </a:lnTo>
                  <a:lnTo>
                    <a:pt x="4901488" y="9984003"/>
                  </a:lnTo>
                  <a:lnTo>
                    <a:pt x="4902123" y="9981565"/>
                  </a:lnTo>
                  <a:lnTo>
                    <a:pt x="4903012" y="9979126"/>
                  </a:lnTo>
                  <a:lnTo>
                    <a:pt x="4909743" y="9966325"/>
                  </a:lnTo>
                  <a:lnTo>
                    <a:pt x="4911267" y="9964496"/>
                  </a:lnTo>
                  <a:lnTo>
                    <a:pt x="4932222" y="9954133"/>
                  </a:lnTo>
                  <a:lnTo>
                    <a:pt x="4935016" y="9954742"/>
                  </a:lnTo>
                  <a:lnTo>
                    <a:pt x="4937810" y="9955047"/>
                  </a:lnTo>
                  <a:lnTo>
                    <a:pt x="4940223" y="9955961"/>
                  </a:lnTo>
                  <a:lnTo>
                    <a:pt x="4942636" y="9956571"/>
                  </a:lnTo>
                  <a:lnTo>
                    <a:pt x="4944795" y="9957485"/>
                  </a:lnTo>
                  <a:lnTo>
                    <a:pt x="4946954" y="9958705"/>
                  </a:lnTo>
                  <a:lnTo>
                    <a:pt x="4948732" y="9960229"/>
                  </a:lnTo>
                  <a:lnTo>
                    <a:pt x="4950891" y="9961448"/>
                  </a:lnTo>
                  <a:lnTo>
                    <a:pt x="4952415" y="9962972"/>
                  </a:lnTo>
                  <a:lnTo>
                    <a:pt x="4953939" y="9964801"/>
                  </a:lnTo>
                  <a:lnTo>
                    <a:pt x="4955463" y="9966325"/>
                  </a:lnTo>
                  <a:lnTo>
                    <a:pt x="4956987" y="9968458"/>
                  </a:lnTo>
                  <a:lnTo>
                    <a:pt x="4958130" y="9970287"/>
                  </a:lnTo>
                  <a:lnTo>
                    <a:pt x="4959146" y="9972421"/>
                  </a:lnTo>
                  <a:lnTo>
                    <a:pt x="4960289" y="9974554"/>
                  </a:lnTo>
                  <a:lnTo>
                    <a:pt x="4961178" y="9976688"/>
                  </a:lnTo>
                  <a:lnTo>
                    <a:pt x="4961813" y="9979126"/>
                  </a:lnTo>
                  <a:lnTo>
                    <a:pt x="4962702" y="9981260"/>
                  </a:lnTo>
                  <a:lnTo>
                    <a:pt x="4963337" y="9984003"/>
                  </a:lnTo>
                  <a:lnTo>
                    <a:pt x="4963718" y="9986137"/>
                  </a:lnTo>
                  <a:lnTo>
                    <a:pt x="4964226" y="9988880"/>
                  </a:lnTo>
                  <a:lnTo>
                    <a:pt x="4964607" y="9991318"/>
                  </a:lnTo>
                  <a:lnTo>
                    <a:pt x="4964607" y="9994061"/>
                  </a:lnTo>
                  <a:lnTo>
                    <a:pt x="4964861" y="9996500"/>
                  </a:lnTo>
                  <a:lnTo>
                    <a:pt x="4964861" y="9999243"/>
                  </a:lnTo>
                  <a:lnTo>
                    <a:pt x="4964861" y="10001681"/>
                  </a:lnTo>
                  <a:lnTo>
                    <a:pt x="4964861" y="10004425"/>
                  </a:lnTo>
                  <a:lnTo>
                    <a:pt x="4964607" y="10006863"/>
                  </a:lnTo>
                  <a:lnTo>
                    <a:pt x="4964607" y="10009301"/>
                  </a:lnTo>
                  <a:lnTo>
                    <a:pt x="4964226" y="10012045"/>
                  </a:lnTo>
                  <a:lnTo>
                    <a:pt x="4963972" y="10014483"/>
                  </a:lnTo>
                  <a:lnTo>
                    <a:pt x="4963337" y="10016921"/>
                  </a:lnTo>
                  <a:lnTo>
                    <a:pt x="4996611" y="10016921"/>
                  </a:lnTo>
                </a:path>
                <a:path w="6883400" h="10017125">
                  <a:moveTo>
                    <a:pt x="4868595" y="9932187"/>
                  </a:moveTo>
                  <a:lnTo>
                    <a:pt x="4996611" y="9932187"/>
                  </a:lnTo>
                </a:path>
                <a:path w="6883400" h="10017125">
                  <a:moveTo>
                    <a:pt x="4996611" y="10016921"/>
                  </a:moveTo>
                  <a:lnTo>
                    <a:pt x="5030774" y="10016921"/>
                  </a:lnTo>
                  <a:lnTo>
                    <a:pt x="5030139" y="10014483"/>
                  </a:lnTo>
                  <a:lnTo>
                    <a:pt x="5029504" y="10012045"/>
                  </a:lnTo>
                  <a:lnTo>
                    <a:pt x="5028869" y="10009606"/>
                  </a:lnTo>
                  <a:lnTo>
                    <a:pt x="5028615" y="10007168"/>
                  </a:lnTo>
                  <a:lnTo>
                    <a:pt x="5028234" y="10004425"/>
                  </a:lnTo>
                  <a:lnTo>
                    <a:pt x="5027980" y="10001986"/>
                  </a:lnTo>
                  <a:lnTo>
                    <a:pt x="5027980" y="9999243"/>
                  </a:lnTo>
                  <a:lnTo>
                    <a:pt x="5027980" y="9996805"/>
                  </a:lnTo>
                  <a:lnTo>
                    <a:pt x="5027980" y="9994366"/>
                  </a:lnTo>
                  <a:lnTo>
                    <a:pt x="5028234" y="9991623"/>
                  </a:lnTo>
                  <a:lnTo>
                    <a:pt x="5028615" y="9989185"/>
                  </a:lnTo>
                  <a:lnTo>
                    <a:pt x="5028869" y="9986441"/>
                  </a:lnTo>
                  <a:lnTo>
                    <a:pt x="5029504" y="9984003"/>
                  </a:lnTo>
                  <a:lnTo>
                    <a:pt x="5030393" y="9981565"/>
                  </a:lnTo>
                  <a:lnTo>
                    <a:pt x="5031028" y="9979126"/>
                  </a:lnTo>
                  <a:lnTo>
                    <a:pt x="5031917" y="9976993"/>
                  </a:lnTo>
                  <a:lnTo>
                    <a:pt x="5032806" y="9974554"/>
                  </a:lnTo>
                  <a:lnTo>
                    <a:pt x="5033822" y="9972421"/>
                  </a:lnTo>
                  <a:lnTo>
                    <a:pt x="5060238" y="9954133"/>
                  </a:lnTo>
                  <a:lnTo>
                    <a:pt x="5063286" y="9954742"/>
                  </a:lnTo>
                  <a:lnTo>
                    <a:pt x="5065826" y="9955047"/>
                  </a:lnTo>
                  <a:lnTo>
                    <a:pt x="5068239" y="9955961"/>
                  </a:lnTo>
                  <a:lnTo>
                    <a:pt x="5070652" y="9956571"/>
                  </a:lnTo>
                  <a:lnTo>
                    <a:pt x="5072811" y="9957485"/>
                  </a:lnTo>
                  <a:lnTo>
                    <a:pt x="5074970" y="9958705"/>
                  </a:lnTo>
                  <a:lnTo>
                    <a:pt x="5077002" y="9960229"/>
                  </a:lnTo>
                  <a:lnTo>
                    <a:pt x="5078907" y="9961448"/>
                  </a:lnTo>
                  <a:lnTo>
                    <a:pt x="5088305" y="9974554"/>
                  </a:lnTo>
                  <a:lnTo>
                    <a:pt x="5089194" y="9976688"/>
                  </a:lnTo>
                  <a:lnTo>
                    <a:pt x="5089829" y="9979126"/>
                  </a:lnTo>
                  <a:lnTo>
                    <a:pt x="5090718" y="9981260"/>
                  </a:lnTo>
                  <a:lnTo>
                    <a:pt x="5091353" y="9984003"/>
                  </a:lnTo>
                  <a:lnTo>
                    <a:pt x="5091734" y="9986137"/>
                  </a:lnTo>
                  <a:lnTo>
                    <a:pt x="5092242" y="9988880"/>
                  </a:lnTo>
                  <a:lnTo>
                    <a:pt x="5092623" y="9991318"/>
                  </a:lnTo>
                  <a:lnTo>
                    <a:pt x="5092877" y="9994061"/>
                  </a:lnTo>
                  <a:lnTo>
                    <a:pt x="5092877" y="9996500"/>
                  </a:lnTo>
                  <a:lnTo>
                    <a:pt x="5093258" y="9999243"/>
                  </a:lnTo>
                  <a:lnTo>
                    <a:pt x="5093258" y="10001681"/>
                  </a:lnTo>
                  <a:lnTo>
                    <a:pt x="5092877" y="10004425"/>
                  </a:lnTo>
                  <a:lnTo>
                    <a:pt x="5092877" y="10006863"/>
                  </a:lnTo>
                  <a:lnTo>
                    <a:pt x="5092623" y="10009301"/>
                  </a:lnTo>
                  <a:lnTo>
                    <a:pt x="5092242" y="10012045"/>
                  </a:lnTo>
                  <a:lnTo>
                    <a:pt x="5091988" y="10014483"/>
                  </a:lnTo>
                  <a:lnTo>
                    <a:pt x="5091353" y="10016921"/>
                  </a:lnTo>
                  <a:lnTo>
                    <a:pt x="5124627" y="10016921"/>
                  </a:lnTo>
                </a:path>
                <a:path w="6883400" h="10017125">
                  <a:moveTo>
                    <a:pt x="4996611" y="9932187"/>
                  </a:moveTo>
                  <a:lnTo>
                    <a:pt x="5124627" y="9932187"/>
                  </a:lnTo>
                </a:path>
                <a:path w="6883400" h="10017125">
                  <a:moveTo>
                    <a:pt x="5124627" y="10016921"/>
                  </a:moveTo>
                  <a:lnTo>
                    <a:pt x="5158790" y="10016921"/>
                  </a:lnTo>
                  <a:lnTo>
                    <a:pt x="5158155" y="10014483"/>
                  </a:lnTo>
                  <a:lnTo>
                    <a:pt x="5157520" y="10012045"/>
                  </a:lnTo>
                  <a:lnTo>
                    <a:pt x="5156885" y="10009606"/>
                  </a:lnTo>
                  <a:lnTo>
                    <a:pt x="5156631" y="10007168"/>
                  </a:lnTo>
                  <a:lnTo>
                    <a:pt x="5156250" y="10004425"/>
                  </a:lnTo>
                  <a:lnTo>
                    <a:pt x="5155996" y="10001986"/>
                  </a:lnTo>
                  <a:lnTo>
                    <a:pt x="5155996" y="9999243"/>
                  </a:lnTo>
                  <a:lnTo>
                    <a:pt x="5155996" y="9996805"/>
                  </a:lnTo>
                  <a:lnTo>
                    <a:pt x="5155996" y="9994366"/>
                  </a:lnTo>
                  <a:lnTo>
                    <a:pt x="5156250" y="9991623"/>
                  </a:lnTo>
                  <a:lnTo>
                    <a:pt x="5156631" y="9989185"/>
                  </a:lnTo>
                  <a:lnTo>
                    <a:pt x="5157266" y="9986441"/>
                  </a:lnTo>
                  <a:lnTo>
                    <a:pt x="5157774" y="9984003"/>
                  </a:lnTo>
                  <a:lnTo>
                    <a:pt x="5158409" y="9981565"/>
                  </a:lnTo>
                  <a:lnTo>
                    <a:pt x="5159044" y="9979126"/>
                  </a:lnTo>
                  <a:lnTo>
                    <a:pt x="5159933" y="9976993"/>
                  </a:lnTo>
                  <a:lnTo>
                    <a:pt x="5160822" y="9974554"/>
                  </a:lnTo>
                  <a:lnTo>
                    <a:pt x="5161838" y="9972421"/>
                  </a:lnTo>
                  <a:lnTo>
                    <a:pt x="5162981" y="9970287"/>
                  </a:lnTo>
                  <a:lnTo>
                    <a:pt x="5164505" y="9968153"/>
                  </a:lnTo>
                  <a:lnTo>
                    <a:pt x="5165775" y="9966325"/>
                  </a:lnTo>
                  <a:lnTo>
                    <a:pt x="5174538" y="9958705"/>
                  </a:lnTo>
                  <a:lnTo>
                    <a:pt x="5176443" y="9957485"/>
                  </a:lnTo>
                  <a:lnTo>
                    <a:pt x="5178602" y="9956571"/>
                  </a:lnTo>
                  <a:lnTo>
                    <a:pt x="5181015" y="9955657"/>
                  </a:lnTo>
                  <a:lnTo>
                    <a:pt x="5183428" y="9955047"/>
                  </a:lnTo>
                  <a:lnTo>
                    <a:pt x="5185841" y="9954437"/>
                  </a:lnTo>
                  <a:lnTo>
                    <a:pt x="5188635" y="9954133"/>
                  </a:lnTo>
                  <a:lnTo>
                    <a:pt x="5191302" y="9954742"/>
                  </a:lnTo>
                  <a:lnTo>
                    <a:pt x="5193842" y="9955047"/>
                  </a:lnTo>
                  <a:lnTo>
                    <a:pt x="5196255" y="9955961"/>
                  </a:lnTo>
                  <a:lnTo>
                    <a:pt x="5198668" y="9956571"/>
                  </a:lnTo>
                  <a:lnTo>
                    <a:pt x="5201081" y="9957485"/>
                  </a:lnTo>
                  <a:lnTo>
                    <a:pt x="5202986" y="9958705"/>
                  </a:lnTo>
                  <a:lnTo>
                    <a:pt x="5205018" y="9960229"/>
                  </a:lnTo>
                  <a:lnTo>
                    <a:pt x="5206923" y="9961448"/>
                  </a:lnTo>
                  <a:lnTo>
                    <a:pt x="5208447" y="9962972"/>
                  </a:lnTo>
                  <a:lnTo>
                    <a:pt x="5210225" y="9964801"/>
                  </a:lnTo>
                  <a:lnTo>
                    <a:pt x="5211749" y="9966325"/>
                  </a:lnTo>
                  <a:lnTo>
                    <a:pt x="5213019" y="9968458"/>
                  </a:lnTo>
                  <a:lnTo>
                    <a:pt x="5214162" y="9970287"/>
                  </a:lnTo>
                  <a:lnTo>
                    <a:pt x="5215432" y="9972421"/>
                  </a:lnTo>
                  <a:lnTo>
                    <a:pt x="5216321" y="9974554"/>
                  </a:lnTo>
                  <a:lnTo>
                    <a:pt x="5217210" y="9976688"/>
                  </a:lnTo>
                  <a:lnTo>
                    <a:pt x="5218226" y="9979126"/>
                  </a:lnTo>
                  <a:lnTo>
                    <a:pt x="5218734" y="9981260"/>
                  </a:lnTo>
                  <a:lnTo>
                    <a:pt x="5219369" y="9984003"/>
                  </a:lnTo>
                  <a:lnTo>
                    <a:pt x="5220004" y="9986137"/>
                  </a:lnTo>
                  <a:lnTo>
                    <a:pt x="5220258" y="9988880"/>
                  </a:lnTo>
                  <a:lnTo>
                    <a:pt x="5220639" y="9991318"/>
                  </a:lnTo>
                  <a:lnTo>
                    <a:pt x="5220893" y="9994061"/>
                  </a:lnTo>
                  <a:lnTo>
                    <a:pt x="5220893" y="9996500"/>
                  </a:lnTo>
                  <a:lnTo>
                    <a:pt x="5221274" y="9999243"/>
                  </a:lnTo>
                  <a:lnTo>
                    <a:pt x="5221274" y="10001681"/>
                  </a:lnTo>
                  <a:lnTo>
                    <a:pt x="5220893" y="10004425"/>
                  </a:lnTo>
                  <a:lnTo>
                    <a:pt x="5220893" y="10006863"/>
                  </a:lnTo>
                  <a:lnTo>
                    <a:pt x="5220639" y="10009301"/>
                  </a:lnTo>
                  <a:lnTo>
                    <a:pt x="5220258" y="10012045"/>
                  </a:lnTo>
                  <a:lnTo>
                    <a:pt x="5220004" y="10014483"/>
                  </a:lnTo>
                  <a:lnTo>
                    <a:pt x="5219369" y="10016921"/>
                  </a:lnTo>
                  <a:lnTo>
                    <a:pt x="5252643" y="10016921"/>
                  </a:lnTo>
                </a:path>
                <a:path w="6883400" h="10017125">
                  <a:moveTo>
                    <a:pt x="5124627" y="9932187"/>
                  </a:moveTo>
                  <a:lnTo>
                    <a:pt x="5252643" y="9932187"/>
                  </a:lnTo>
                </a:path>
                <a:path w="6883400" h="10017125">
                  <a:moveTo>
                    <a:pt x="5252643" y="10016921"/>
                  </a:moveTo>
                  <a:lnTo>
                    <a:pt x="5286806" y="10016921"/>
                  </a:lnTo>
                  <a:lnTo>
                    <a:pt x="5286171" y="10014483"/>
                  </a:lnTo>
                  <a:lnTo>
                    <a:pt x="5285536" y="10012045"/>
                  </a:lnTo>
                  <a:lnTo>
                    <a:pt x="5284901" y="10009606"/>
                  </a:lnTo>
                  <a:lnTo>
                    <a:pt x="5284647" y="10007168"/>
                  </a:lnTo>
                  <a:lnTo>
                    <a:pt x="5284266" y="10004425"/>
                  </a:lnTo>
                  <a:lnTo>
                    <a:pt x="5284266" y="10001986"/>
                  </a:lnTo>
                  <a:lnTo>
                    <a:pt x="5284012" y="9999243"/>
                  </a:lnTo>
                  <a:lnTo>
                    <a:pt x="5284012" y="9996805"/>
                  </a:lnTo>
                  <a:lnTo>
                    <a:pt x="5284266" y="9994366"/>
                  </a:lnTo>
                  <a:lnTo>
                    <a:pt x="5284266" y="9991623"/>
                  </a:lnTo>
                  <a:lnTo>
                    <a:pt x="5284901" y="9989185"/>
                  </a:lnTo>
                  <a:lnTo>
                    <a:pt x="5285282" y="9986441"/>
                  </a:lnTo>
                  <a:lnTo>
                    <a:pt x="5285790" y="9984003"/>
                  </a:lnTo>
                  <a:lnTo>
                    <a:pt x="5286425" y="9981565"/>
                  </a:lnTo>
                  <a:lnTo>
                    <a:pt x="5287060" y="9979126"/>
                  </a:lnTo>
                  <a:lnTo>
                    <a:pt x="5287949" y="9976993"/>
                  </a:lnTo>
                  <a:lnTo>
                    <a:pt x="5288838" y="9974554"/>
                  </a:lnTo>
                  <a:lnTo>
                    <a:pt x="5290108" y="9972421"/>
                  </a:lnTo>
                  <a:lnTo>
                    <a:pt x="5291378" y="9970287"/>
                  </a:lnTo>
                  <a:lnTo>
                    <a:pt x="5292521" y="9968153"/>
                  </a:lnTo>
                  <a:lnTo>
                    <a:pt x="5293791" y="9966325"/>
                  </a:lnTo>
                  <a:lnTo>
                    <a:pt x="5295315" y="9964496"/>
                  </a:lnTo>
                  <a:lnTo>
                    <a:pt x="5297093" y="9962972"/>
                  </a:lnTo>
                  <a:lnTo>
                    <a:pt x="5298617" y="9961448"/>
                  </a:lnTo>
                  <a:lnTo>
                    <a:pt x="5300522" y="9959924"/>
                  </a:lnTo>
                  <a:lnTo>
                    <a:pt x="5302554" y="9958705"/>
                  </a:lnTo>
                  <a:lnTo>
                    <a:pt x="5304459" y="9957485"/>
                  </a:lnTo>
                  <a:lnTo>
                    <a:pt x="5306872" y="9956571"/>
                  </a:lnTo>
                  <a:lnTo>
                    <a:pt x="5309031" y="9955657"/>
                  </a:lnTo>
                  <a:lnTo>
                    <a:pt x="5311444" y="9955047"/>
                  </a:lnTo>
                  <a:lnTo>
                    <a:pt x="5313857" y="9954437"/>
                  </a:lnTo>
                  <a:lnTo>
                    <a:pt x="5316651" y="9954133"/>
                  </a:lnTo>
                  <a:lnTo>
                    <a:pt x="5319318" y="9954742"/>
                  </a:lnTo>
                  <a:lnTo>
                    <a:pt x="5321858" y="9955047"/>
                  </a:lnTo>
                  <a:lnTo>
                    <a:pt x="5324525" y="9955961"/>
                  </a:lnTo>
                  <a:lnTo>
                    <a:pt x="5326684" y="9956571"/>
                  </a:lnTo>
                  <a:lnTo>
                    <a:pt x="5329097" y="9957485"/>
                  </a:lnTo>
                  <a:lnTo>
                    <a:pt x="5331256" y="9958705"/>
                  </a:lnTo>
                  <a:lnTo>
                    <a:pt x="5333034" y="9960229"/>
                  </a:lnTo>
                  <a:lnTo>
                    <a:pt x="5334939" y="9961448"/>
                  </a:lnTo>
                  <a:lnTo>
                    <a:pt x="5336717" y="9962972"/>
                  </a:lnTo>
                  <a:lnTo>
                    <a:pt x="5338241" y="9964801"/>
                  </a:lnTo>
                  <a:lnTo>
                    <a:pt x="5339765" y="9966325"/>
                  </a:lnTo>
                  <a:lnTo>
                    <a:pt x="5341035" y="9968458"/>
                  </a:lnTo>
                  <a:lnTo>
                    <a:pt x="5342178" y="9970287"/>
                  </a:lnTo>
                  <a:lnTo>
                    <a:pt x="5343448" y="9972421"/>
                  </a:lnTo>
                  <a:lnTo>
                    <a:pt x="5344337" y="9974554"/>
                  </a:lnTo>
                  <a:lnTo>
                    <a:pt x="5345226" y="9976688"/>
                  </a:lnTo>
                  <a:lnTo>
                    <a:pt x="5346242" y="9979126"/>
                  </a:lnTo>
                  <a:lnTo>
                    <a:pt x="5346750" y="9981260"/>
                  </a:lnTo>
                  <a:lnTo>
                    <a:pt x="5347385" y="9984003"/>
                  </a:lnTo>
                  <a:lnTo>
                    <a:pt x="5348020" y="9986137"/>
                  </a:lnTo>
                  <a:lnTo>
                    <a:pt x="5348274" y="9988880"/>
                  </a:lnTo>
                  <a:lnTo>
                    <a:pt x="5348655" y="9991318"/>
                  </a:lnTo>
                  <a:lnTo>
                    <a:pt x="5348909" y="9994061"/>
                  </a:lnTo>
                  <a:lnTo>
                    <a:pt x="5349290" y="9996500"/>
                  </a:lnTo>
                  <a:lnTo>
                    <a:pt x="5349290" y="9999243"/>
                  </a:lnTo>
                  <a:lnTo>
                    <a:pt x="5349290" y="10001681"/>
                  </a:lnTo>
                  <a:lnTo>
                    <a:pt x="5349290" y="10004425"/>
                  </a:lnTo>
                  <a:lnTo>
                    <a:pt x="5348909" y="10006863"/>
                  </a:lnTo>
                  <a:lnTo>
                    <a:pt x="5348655" y="10009301"/>
                  </a:lnTo>
                  <a:lnTo>
                    <a:pt x="5348274" y="10012045"/>
                  </a:lnTo>
                  <a:lnTo>
                    <a:pt x="5348020" y="10014483"/>
                  </a:lnTo>
                  <a:lnTo>
                    <a:pt x="5347766" y="10016921"/>
                  </a:lnTo>
                  <a:lnTo>
                    <a:pt x="5380659" y="10016921"/>
                  </a:lnTo>
                </a:path>
                <a:path w="6883400" h="10017125">
                  <a:moveTo>
                    <a:pt x="5252643" y="9932187"/>
                  </a:moveTo>
                  <a:lnTo>
                    <a:pt x="5380659" y="9932187"/>
                  </a:lnTo>
                </a:path>
                <a:path w="6883400" h="10017125">
                  <a:moveTo>
                    <a:pt x="5380659" y="10016921"/>
                  </a:moveTo>
                  <a:lnTo>
                    <a:pt x="5415076" y="10016921"/>
                  </a:lnTo>
                  <a:lnTo>
                    <a:pt x="5414187" y="10014483"/>
                  </a:lnTo>
                  <a:lnTo>
                    <a:pt x="5413552" y="10012045"/>
                  </a:lnTo>
                  <a:lnTo>
                    <a:pt x="5413298" y="10009606"/>
                  </a:lnTo>
                  <a:lnTo>
                    <a:pt x="5412663" y="10007168"/>
                  </a:lnTo>
                  <a:lnTo>
                    <a:pt x="5412282" y="10004425"/>
                  </a:lnTo>
                  <a:lnTo>
                    <a:pt x="5412282" y="10001986"/>
                  </a:lnTo>
                  <a:lnTo>
                    <a:pt x="5412028" y="9999243"/>
                  </a:lnTo>
                  <a:lnTo>
                    <a:pt x="5412028" y="9996805"/>
                  </a:lnTo>
                  <a:lnTo>
                    <a:pt x="5412282" y="9994366"/>
                  </a:lnTo>
                  <a:lnTo>
                    <a:pt x="5412282" y="9991623"/>
                  </a:lnTo>
                  <a:lnTo>
                    <a:pt x="5412917" y="9989185"/>
                  </a:lnTo>
                  <a:lnTo>
                    <a:pt x="5413298" y="9986441"/>
                  </a:lnTo>
                  <a:lnTo>
                    <a:pt x="5413806" y="9984003"/>
                  </a:lnTo>
                  <a:lnTo>
                    <a:pt x="5414441" y="9981565"/>
                  </a:lnTo>
                  <a:lnTo>
                    <a:pt x="5415076" y="9979126"/>
                  </a:lnTo>
                  <a:lnTo>
                    <a:pt x="5415965" y="9976993"/>
                  </a:lnTo>
                  <a:lnTo>
                    <a:pt x="5416854" y="9974554"/>
                  </a:lnTo>
                  <a:lnTo>
                    <a:pt x="5418124" y="9972421"/>
                  </a:lnTo>
                  <a:lnTo>
                    <a:pt x="5419394" y="9970287"/>
                  </a:lnTo>
                  <a:lnTo>
                    <a:pt x="5420537" y="9968153"/>
                  </a:lnTo>
                  <a:lnTo>
                    <a:pt x="5422061" y="9966325"/>
                  </a:lnTo>
                  <a:lnTo>
                    <a:pt x="5423331" y="9964496"/>
                  </a:lnTo>
                  <a:lnTo>
                    <a:pt x="5425109" y="9962972"/>
                  </a:lnTo>
                  <a:lnTo>
                    <a:pt x="5426633" y="9961448"/>
                  </a:lnTo>
                  <a:lnTo>
                    <a:pt x="5428538" y="9959924"/>
                  </a:lnTo>
                  <a:lnTo>
                    <a:pt x="5430570" y="9958705"/>
                  </a:lnTo>
                  <a:lnTo>
                    <a:pt x="5432729" y="9957485"/>
                  </a:lnTo>
                  <a:lnTo>
                    <a:pt x="5434888" y="9956571"/>
                  </a:lnTo>
                  <a:lnTo>
                    <a:pt x="5437047" y="9955657"/>
                  </a:lnTo>
                  <a:lnTo>
                    <a:pt x="5439460" y="9955047"/>
                  </a:lnTo>
                  <a:lnTo>
                    <a:pt x="5441873" y="9954437"/>
                  </a:lnTo>
                  <a:lnTo>
                    <a:pt x="5444667" y="9954133"/>
                  </a:lnTo>
                  <a:lnTo>
                    <a:pt x="5447334" y="9954742"/>
                  </a:lnTo>
                  <a:lnTo>
                    <a:pt x="5450128" y="9955047"/>
                  </a:lnTo>
                  <a:lnTo>
                    <a:pt x="5452541" y="9955961"/>
                  </a:lnTo>
                  <a:lnTo>
                    <a:pt x="5454954" y="9956571"/>
                  </a:lnTo>
                  <a:lnTo>
                    <a:pt x="5457113" y="9957485"/>
                  </a:lnTo>
                  <a:lnTo>
                    <a:pt x="5459272" y="9958705"/>
                  </a:lnTo>
                  <a:lnTo>
                    <a:pt x="5461050" y="9960229"/>
                  </a:lnTo>
                  <a:lnTo>
                    <a:pt x="5462955" y="9961448"/>
                  </a:lnTo>
                  <a:lnTo>
                    <a:pt x="5464733" y="9962972"/>
                  </a:lnTo>
                  <a:lnTo>
                    <a:pt x="5466257" y="9964801"/>
                  </a:lnTo>
                  <a:lnTo>
                    <a:pt x="5467781" y="9966325"/>
                  </a:lnTo>
                  <a:lnTo>
                    <a:pt x="5469051" y="9968458"/>
                  </a:lnTo>
                  <a:lnTo>
                    <a:pt x="5470194" y="9970287"/>
                  </a:lnTo>
                  <a:lnTo>
                    <a:pt x="5471464" y="9972421"/>
                  </a:lnTo>
                  <a:lnTo>
                    <a:pt x="5472353" y="9974554"/>
                  </a:lnTo>
                  <a:lnTo>
                    <a:pt x="5473242" y="9976688"/>
                  </a:lnTo>
                  <a:lnTo>
                    <a:pt x="5474258" y="9979126"/>
                  </a:lnTo>
                  <a:lnTo>
                    <a:pt x="5474766" y="9981260"/>
                  </a:lnTo>
                  <a:lnTo>
                    <a:pt x="5475401" y="9984003"/>
                  </a:lnTo>
                  <a:lnTo>
                    <a:pt x="5476036" y="9986137"/>
                  </a:lnTo>
                  <a:lnTo>
                    <a:pt x="5476290" y="9988880"/>
                  </a:lnTo>
                  <a:lnTo>
                    <a:pt x="5476671" y="9991318"/>
                  </a:lnTo>
                  <a:lnTo>
                    <a:pt x="5476925" y="9994061"/>
                  </a:lnTo>
                  <a:lnTo>
                    <a:pt x="5477306" y="9996500"/>
                  </a:lnTo>
                  <a:lnTo>
                    <a:pt x="5477306" y="9999243"/>
                  </a:lnTo>
                  <a:lnTo>
                    <a:pt x="5477306" y="10001681"/>
                  </a:lnTo>
                  <a:lnTo>
                    <a:pt x="5477306" y="10004425"/>
                  </a:lnTo>
                  <a:lnTo>
                    <a:pt x="5476925" y="10006863"/>
                  </a:lnTo>
                  <a:lnTo>
                    <a:pt x="5476671" y="10009301"/>
                  </a:lnTo>
                  <a:lnTo>
                    <a:pt x="5476290" y="10012045"/>
                  </a:lnTo>
                  <a:lnTo>
                    <a:pt x="5476036" y="10014483"/>
                  </a:lnTo>
                  <a:lnTo>
                    <a:pt x="5475782" y="10016921"/>
                  </a:lnTo>
                  <a:lnTo>
                    <a:pt x="5508675" y="10016921"/>
                  </a:lnTo>
                </a:path>
                <a:path w="6883400" h="10017125">
                  <a:moveTo>
                    <a:pt x="5380659" y="9932187"/>
                  </a:moveTo>
                  <a:lnTo>
                    <a:pt x="5508675" y="9932187"/>
                  </a:lnTo>
                </a:path>
                <a:path w="6883400" h="10017125">
                  <a:moveTo>
                    <a:pt x="5508675" y="10016921"/>
                  </a:moveTo>
                  <a:lnTo>
                    <a:pt x="5543092" y="10016921"/>
                  </a:lnTo>
                  <a:lnTo>
                    <a:pt x="5542457" y="10014483"/>
                  </a:lnTo>
                  <a:lnTo>
                    <a:pt x="5541568" y="10012045"/>
                  </a:lnTo>
                  <a:lnTo>
                    <a:pt x="5541314" y="10009606"/>
                  </a:lnTo>
                  <a:lnTo>
                    <a:pt x="5540933" y="10007168"/>
                  </a:lnTo>
                  <a:lnTo>
                    <a:pt x="5540679" y="10004425"/>
                  </a:lnTo>
                  <a:lnTo>
                    <a:pt x="5540298" y="10001986"/>
                  </a:lnTo>
                  <a:lnTo>
                    <a:pt x="5540298" y="9999243"/>
                  </a:lnTo>
                  <a:lnTo>
                    <a:pt x="5540298" y="9996805"/>
                  </a:lnTo>
                  <a:lnTo>
                    <a:pt x="5540298" y="9994366"/>
                  </a:lnTo>
                  <a:lnTo>
                    <a:pt x="5540679" y="9991623"/>
                  </a:lnTo>
                  <a:lnTo>
                    <a:pt x="5540933" y="9989185"/>
                  </a:lnTo>
                  <a:lnTo>
                    <a:pt x="5543981" y="9976993"/>
                  </a:lnTo>
                  <a:lnTo>
                    <a:pt x="5544870" y="9974554"/>
                  </a:lnTo>
                  <a:lnTo>
                    <a:pt x="5546140" y="9972421"/>
                  </a:lnTo>
                  <a:lnTo>
                    <a:pt x="5547410" y="9970287"/>
                  </a:lnTo>
                  <a:lnTo>
                    <a:pt x="5548553" y="9968153"/>
                  </a:lnTo>
                  <a:lnTo>
                    <a:pt x="5550077" y="9966325"/>
                  </a:lnTo>
                  <a:lnTo>
                    <a:pt x="5551347" y="9964496"/>
                  </a:lnTo>
                  <a:lnTo>
                    <a:pt x="5553125" y="9962972"/>
                  </a:lnTo>
                  <a:lnTo>
                    <a:pt x="5555030" y="9961448"/>
                  </a:lnTo>
                  <a:lnTo>
                    <a:pt x="5556808" y="9959924"/>
                  </a:lnTo>
                  <a:lnTo>
                    <a:pt x="5558586" y="9958705"/>
                  </a:lnTo>
                  <a:lnTo>
                    <a:pt x="5572683" y="9954133"/>
                  </a:lnTo>
                  <a:lnTo>
                    <a:pt x="5575350" y="9954742"/>
                  </a:lnTo>
                  <a:lnTo>
                    <a:pt x="5578144" y="9955047"/>
                  </a:lnTo>
                  <a:lnTo>
                    <a:pt x="5580557" y="9955961"/>
                  </a:lnTo>
                  <a:lnTo>
                    <a:pt x="5582970" y="9956571"/>
                  </a:lnTo>
                  <a:lnTo>
                    <a:pt x="5585129" y="9957485"/>
                  </a:lnTo>
                  <a:lnTo>
                    <a:pt x="5587288" y="9958705"/>
                  </a:lnTo>
                  <a:lnTo>
                    <a:pt x="5589066" y="9960229"/>
                  </a:lnTo>
                  <a:lnTo>
                    <a:pt x="5591225" y="9961448"/>
                  </a:lnTo>
                  <a:lnTo>
                    <a:pt x="5592749" y="9962972"/>
                  </a:lnTo>
                  <a:lnTo>
                    <a:pt x="5594273" y="9964801"/>
                  </a:lnTo>
                  <a:lnTo>
                    <a:pt x="5595797" y="9966325"/>
                  </a:lnTo>
                  <a:lnTo>
                    <a:pt x="5597067" y="9968458"/>
                  </a:lnTo>
                  <a:lnTo>
                    <a:pt x="5598591" y="9970287"/>
                  </a:lnTo>
                  <a:lnTo>
                    <a:pt x="5599480" y="9972421"/>
                  </a:lnTo>
                  <a:lnTo>
                    <a:pt x="5600369" y="9974554"/>
                  </a:lnTo>
                  <a:lnTo>
                    <a:pt x="5601639" y="9976688"/>
                  </a:lnTo>
                  <a:lnTo>
                    <a:pt x="5602274" y="9979126"/>
                  </a:lnTo>
                  <a:lnTo>
                    <a:pt x="5603163" y="9981260"/>
                  </a:lnTo>
                  <a:lnTo>
                    <a:pt x="5603798" y="9984003"/>
                  </a:lnTo>
                  <a:lnTo>
                    <a:pt x="5604052" y="9986137"/>
                  </a:lnTo>
                  <a:lnTo>
                    <a:pt x="5604687" y="9988880"/>
                  </a:lnTo>
                  <a:lnTo>
                    <a:pt x="5604941" y="9991318"/>
                  </a:lnTo>
                  <a:lnTo>
                    <a:pt x="5604941" y="9994061"/>
                  </a:lnTo>
                  <a:lnTo>
                    <a:pt x="5605322" y="9996500"/>
                  </a:lnTo>
                  <a:lnTo>
                    <a:pt x="5605322" y="9999243"/>
                  </a:lnTo>
                  <a:lnTo>
                    <a:pt x="5605322" y="10001681"/>
                  </a:lnTo>
                  <a:lnTo>
                    <a:pt x="5605322" y="10004425"/>
                  </a:lnTo>
                  <a:lnTo>
                    <a:pt x="5604941" y="10006863"/>
                  </a:lnTo>
                  <a:lnTo>
                    <a:pt x="5604941" y="10009301"/>
                  </a:lnTo>
                  <a:lnTo>
                    <a:pt x="5604306" y="10012045"/>
                  </a:lnTo>
                  <a:lnTo>
                    <a:pt x="5604052" y="10014483"/>
                  </a:lnTo>
                  <a:lnTo>
                    <a:pt x="5603798" y="10016921"/>
                  </a:lnTo>
                  <a:lnTo>
                    <a:pt x="5636691" y="10016921"/>
                  </a:lnTo>
                </a:path>
                <a:path w="6883400" h="10017125">
                  <a:moveTo>
                    <a:pt x="5508675" y="9932187"/>
                  </a:moveTo>
                  <a:lnTo>
                    <a:pt x="5636691" y="9932187"/>
                  </a:lnTo>
                </a:path>
                <a:path w="6883400" h="10017125">
                  <a:moveTo>
                    <a:pt x="5636945" y="10016921"/>
                  </a:moveTo>
                  <a:lnTo>
                    <a:pt x="5671108" y="10016921"/>
                  </a:lnTo>
                  <a:lnTo>
                    <a:pt x="5670473" y="10014483"/>
                  </a:lnTo>
                  <a:lnTo>
                    <a:pt x="5669838" y="10012045"/>
                  </a:lnTo>
                  <a:lnTo>
                    <a:pt x="5669330" y="10009606"/>
                  </a:lnTo>
                  <a:lnTo>
                    <a:pt x="5668949" y="10007168"/>
                  </a:lnTo>
                  <a:lnTo>
                    <a:pt x="5668695" y="10004425"/>
                  </a:lnTo>
                  <a:lnTo>
                    <a:pt x="5668314" y="10001986"/>
                  </a:lnTo>
                  <a:lnTo>
                    <a:pt x="5668314" y="9999243"/>
                  </a:lnTo>
                  <a:lnTo>
                    <a:pt x="5668314" y="9996805"/>
                  </a:lnTo>
                  <a:lnTo>
                    <a:pt x="5668314" y="9994366"/>
                  </a:lnTo>
                  <a:lnTo>
                    <a:pt x="5668695" y="9991623"/>
                  </a:lnTo>
                  <a:lnTo>
                    <a:pt x="5671362" y="9979126"/>
                  </a:lnTo>
                  <a:lnTo>
                    <a:pt x="5671997" y="9976993"/>
                  </a:lnTo>
                  <a:lnTo>
                    <a:pt x="5673267" y="9974554"/>
                  </a:lnTo>
                  <a:lnTo>
                    <a:pt x="5674156" y="9972421"/>
                  </a:lnTo>
                  <a:lnTo>
                    <a:pt x="5675426" y="9970287"/>
                  </a:lnTo>
                  <a:lnTo>
                    <a:pt x="5676569" y="9968153"/>
                  </a:lnTo>
                  <a:lnTo>
                    <a:pt x="5678093" y="9966325"/>
                  </a:lnTo>
                  <a:lnTo>
                    <a:pt x="5679617" y="9964496"/>
                  </a:lnTo>
                  <a:lnTo>
                    <a:pt x="5681141" y="9962972"/>
                  </a:lnTo>
                  <a:lnTo>
                    <a:pt x="5683046" y="9961448"/>
                  </a:lnTo>
                  <a:lnTo>
                    <a:pt x="5684824" y="9959924"/>
                  </a:lnTo>
                  <a:lnTo>
                    <a:pt x="5700699" y="9954133"/>
                  </a:lnTo>
                  <a:lnTo>
                    <a:pt x="5703366" y="9954742"/>
                  </a:lnTo>
                  <a:lnTo>
                    <a:pt x="5706160" y="9955047"/>
                  </a:lnTo>
                  <a:lnTo>
                    <a:pt x="5708573" y="9955961"/>
                  </a:lnTo>
                  <a:lnTo>
                    <a:pt x="5710986" y="9956571"/>
                  </a:lnTo>
                  <a:lnTo>
                    <a:pt x="5713145" y="9957485"/>
                  </a:lnTo>
                  <a:lnTo>
                    <a:pt x="5715304" y="9958705"/>
                  </a:lnTo>
                  <a:lnTo>
                    <a:pt x="5717082" y="9960229"/>
                  </a:lnTo>
                  <a:lnTo>
                    <a:pt x="5719241" y="9961448"/>
                  </a:lnTo>
                  <a:lnTo>
                    <a:pt x="5720765" y="9962972"/>
                  </a:lnTo>
                  <a:lnTo>
                    <a:pt x="5722289" y="9964801"/>
                  </a:lnTo>
                  <a:lnTo>
                    <a:pt x="5723813" y="9966325"/>
                  </a:lnTo>
                  <a:lnTo>
                    <a:pt x="5725337" y="9968458"/>
                  </a:lnTo>
                  <a:lnTo>
                    <a:pt x="5726607" y="9970287"/>
                  </a:lnTo>
                  <a:lnTo>
                    <a:pt x="5727496" y="9972421"/>
                  </a:lnTo>
                  <a:lnTo>
                    <a:pt x="5728766" y="9974554"/>
                  </a:lnTo>
                  <a:lnTo>
                    <a:pt x="5729655" y="9976688"/>
                  </a:lnTo>
                  <a:lnTo>
                    <a:pt x="5730290" y="9979126"/>
                  </a:lnTo>
                  <a:lnTo>
                    <a:pt x="5731179" y="9981260"/>
                  </a:lnTo>
                  <a:lnTo>
                    <a:pt x="5731814" y="9984003"/>
                  </a:lnTo>
                  <a:lnTo>
                    <a:pt x="5732068" y="9986137"/>
                  </a:lnTo>
                  <a:lnTo>
                    <a:pt x="5732703" y="9988880"/>
                  </a:lnTo>
                  <a:lnTo>
                    <a:pt x="5732957" y="9991318"/>
                  </a:lnTo>
                  <a:lnTo>
                    <a:pt x="5732957" y="9994061"/>
                  </a:lnTo>
                  <a:lnTo>
                    <a:pt x="5733338" y="9996500"/>
                  </a:lnTo>
                  <a:lnTo>
                    <a:pt x="5733338" y="9999243"/>
                  </a:lnTo>
                  <a:lnTo>
                    <a:pt x="5733338" y="10001681"/>
                  </a:lnTo>
                  <a:lnTo>
                    <a:pt x="5733338" y="10004425"/>
                  </a:lnTo>
                  <a:lnTo>
                    <a:pt x="5732957" y="10006863"/>
                  </a:lnTo>
                  <a:lnTo>
                    <a:pt x="5732957" y="10009301"/>
                  </a:lnTo>
                  <a:lnTo>
                    <a:pt x="5732703" y="10012045"/>
                  </a:lnTo>
                  <a:lnTo>
                    <a:pt x="5732322" y="10014483"/>
                  </a:lnTo>
                  <a:lnTo>
                    <a:pt x="5731814" y="10016921"/>
                  </a:lnTo>
                  <a:lnTo>
                    <a:pt x="5764961" y="10016921"/>
                  </a:lnTo>
                </a:path>
                <a:path w="6883400" h="10017125">
                  <a:moveTo>
                    <a:pt x="5636945" y="9932187"/>
                  </a:moveTo>
                  <a:lnTo>
                    <a:pt x="5764961" y="9932187"/>
                  </a:lnTo>
                </a:path>
                <a:path w="6883400" h="10017125">
                  <a:moveTo>
                    <a:pt x="5764961" y="10016921"/>
                  </a:moveTo>
                  <a:lnTo>
                    <a:pt x="5799124" y="10016921"/>
                  </a:lnTo>
                  <a:lnTo>
                    <a:pt x="5798489" y="10014483"/>
                  </a:lnTo>
                  <a:lnTo>
                    <a:pt x="5797854" y="10012045"/>
                  </a:lnTo>
                  <a:lnTo>
                    <a:pt x="5797346" y="10009606"/>
                  </a:lnTo>
                  <a:lnTo>
                    <a:pt x="5796965" y="10007168"/>
                  </a:lnTo>
                  <a:lnTo>
                    <a:pt x="5796711" y="10004425"/>
                  </a:lnTo>
                  <a:lnTo>
                    <a:pt x="5796330" y="10001986"/>
                  </a:lnTo>
                  <a:lnTo>
                    <a:pt x="5796330" y="9999243"/>
                  </a:lnTo>
                  <a:lnTo>
                    <a:pt x="5796330" y="9996805"/>
                  </a:lnTo>
                  <a:lnTo>
                    <a:pt x="5796330" y="9994366"/>
                  </a:lnTo>
                  <a:lnTo>
                    <a:pt x="5796711" y="9991623"/>
                  </a:lnTo>
                  <a:lnTo>
                    <a:pt x="5796965" y="9989185"/>
                  </a:lnTo>
                  <a:lnTo>
                    <a:pt x="5797346" y="9986441"/>
                  </a:lnTo>
                  <a:lnTo>
                    <a:pt x="5797854" y="9984003"/>
                  </a:lnTo>
                  <a:lnTo>
                    <a:pt x="5798870" y="9981565"/>
                  </a:lnTo>
                  <a:lnTo>
                    <a:pt x="5799378" y="9979126"/>
                  </a:lnTo>
                  <a:lnTo>
                    <a:pt x="5800394" y="9976993"/>
                  </a:lnTo>
                  <a:lnTo>
                    <a:pt x="5801283" y="9974554"/>
                  </a:lnTo>
                  <a:lnTo>
                    <a:pt x="5802172" y="9972421"/>
                  </a:lnTo>
                  <a:lnTo>
                    <a:pt x="5803442" y="9970287"/>
                  </a:lnTo>
                  <a:lnTo>
                    <a:pt x="5804585" y="9968153"/>
                  </a:lnTo>
                  <a:lnTo>
                    <a:pt x="5806109" y="9966325"/>
                  </a:lnTo>
                  <a:lnTo>
                    <a:pt x="5807633" y="9964496"/>
                  </a:lnTo>
                  <a:lnTo>
                    <a:pt x="5809157" y="9962972"/>
                  </a:lnTo>
                  <a:lnTo>
                    <a:pt x="5811062" y="9961448"/>
                  </a:lnTo>
                  <a:lnTo>
                    <a:pt x="5812840" y="9959924"/>
                  </a:lnTo>
                  <a:lnTo>
                    <a:pt x="5828715" y="9954133"/>
                  </a:lnTo>
                  <a:lnTo>
                    <a:pt x="5831763" y="9954742"/>
                  </a:lnTo>
                  <a:lnTo>
                    <a:pt x="5834176" y="9955047"/>
                  </a:lnTo>
                  <a:lnTo>
                    <a:pt x="5836589" y="9955961"/>
                  </a:lnTo>
                  <a:lnTo>
                    <a:pt x="5839002" y="9956571"/>
                  </a:lnTo>
                  <a:lnTo>
                    <a:pt x="5841161" y="9957485"/>
                  </a:lnTo>
                  <a:lnTo>
                    <a:pt x="5843320" y="9958705"/>
                  </a:lnTo>
                  <a:lnTo>
                    <a:pt x="5845479" y="9960229"/>
                  </a:lnTo>
                  <a:lnTo>
                    <a:pt x="5847257" y="9961448"/>
                  </a:lnTo>
                  <a:lnTo>
                    <a:pt x="5848781" y="9962972"/>
                  </a:lnTo>
                  <a:lnTo>
                    <a:pt x="5850686" y="9964801"/>
                  </a:lnTo>
                  <a:lnTo>
                    <a:pt x="5851829" y="9966325"/>
                  </a:lnTo>
                  <a:lnTo>
                    <a:pt x="5858306" y="9979126"/>
                  </a:lnTo>
                  <a:lnTo>
                    <a:pt x="5859195" y="9981260"/>
                  </a:lnTo>
                  <a:lnTo>
                    <a:pt x="5859830" y="9984003"/>
                  </a:lnTo>
                  <a:lnTo>
                    <a:pt x="5860084" y="9986137"/>
                  </a:lnTo>
                  <a:lnTo>
                    <a:pt x="5860719" y="9988880"/>
                  </a:lnTo>
                  <a:lnTo>
                    <a:pt x="5860973" y="9991318"/>
                  </a:lnTo>
                  <a:lnTo>
                    <a:pt x="5861354" y="9994061"/>
                  </a:lnTo>
                  <a:lnTo>
                    <a:pt x="5861354" y="9996500"/>
                  </a:lnTo>
                  <a:lnTo>
                    <a:pt x="5861608" y="9999243"/>
                  </a:lnTo>
                  <a:lnTo>
                    <a:pt x="5861608" y="10001681"/>
                  </a:lnTo>
                  <a:lnTo>
                    <a:pt x="5861354" y="10004425"/>
                  </a:lnTo>
                  <a:lnTo>
                    <a:pt x="5861354" y="10006863"/>
                  </a:lnTo>
                  <a:lnTo>
                    <a:pt x="5860973" y="10009301"/>
                  </a:lnTo>
                  <a:lnTo>
                    <a:pt x="5860719" y="10012045"/>
                  </a:lnTo>
                  <a:lnTo>
                    <a:pt x="5860338" y="10014483"/>
                  </a:lnTo>
                  <a:lnTo>
                    <a:pt x="5859830" y="10016921"/>
                  </a:lnTo>
                  <a:lnTo>
                    <a:pt x="5892977" y="10016921"/>
                  </a:lnTo>
                </a:path>
                <a:path w="6883400" h="10017125">
                  <a:moveTo>
                    <a:pt x="5764961" y="9932187"/>
                  </a:moveTo>
                  <a:lnTo>
                    <a:pt x="5892977" y="9932187"/>
                  </a:lnTo>
                </a:path>
                <a:path w="6883400" h="10017125">
                  <a:moveTo>
                    <a:pt x="5892977" y="10016921"/>
                  </a:moveTo>
                  <a:lnTo>
                    <a:pt x="5927140" y="10016921"/>
                  </a:lnTo>
                  <a:lnTo>
                    <a:pt x="5926505" y="10014483"/>
                  </a:lnTo>
                  <a:lnTo>
                    <a:pt x="5925870" y="10012045"/>
                  </a:lnTo>
                  <a:lnTo>
                    <a:pt x="5925362" y="10009606"/>
                  </a:lnTo>
                  <a:lnTo>
                    <a:pt x="5924981" y="10007168"/>
                  </a:lnTo>
                  <a:lnTo>
                    <a:pt x="5924727" y="10004425"/>
                  </a:lnTo>
                  <a:lnTo>
                    <a:pt x="5924346" y="10001986"/>
                  </a:lnTo>
                  <a:lnTo>
                    <a:pt x="5924346" y="9999243"/>
                  </a:lnTo>
                  <a:lnTo>
                    <a:pt x="5924346" y="9996805"/>
                  </a:lnTo>
                  <a:lnTo>
                    <a:pt x="5924346" y="9994366"/>
                  </a:lnTo>
                  <a:lnTo>
                    <a:pt x="5924727" y="9991623"/>
                  </a:lnTo>
                  <a:lnTo>
                    <a:pt x="5924981" y="9989185"/>
                  </a:lnTo>
                  <a:lnTo>
                    <a:pt x="5925616" y="9986441"/>
                  </a:lnTo>
                  <a:lnTo>
                    <a:pt x="5926251" y="9984003"/>
                  </a:lnTo>
                  <a:lnTo>
                    <a:pt x="5926886" y="9981565"/>
                  </a:lnTo>
                  <a:lnTo>
                    <a:pt x="5927394" y="9979126"/>
                  </a:lnTo>
                  <a:lnTo>
                    <a:pt x="5928410" y="9976993"/>
                  </a:lnTo>
                  <a:lnTo>
                    <a:pt x="5929299" y="9974554"/>
                  </a:lnTo>
                  <a:lnTo>
                    <a:pt x="5930188" y="9972421"/>
                  </a:lnTo>
                  <a:lnTo>
                    <a:pt x="5931458" y="9970287"/>
                  </a:lnTo>
                  <a:lnTo>
                    <a:pt x="5932982" y="9968153"/>
                  </a:lnTo>
                  <a:lnTo>
                    <a:pt x="5934125" y="9966325"/>
                  </a:lnTo>
                  <a:lnTo>
                    <a:pt x="5935649" y="9964496"/>
                  </a:lnTo>
                  <a:lnTo>
                    <a:pt x="5937173" y="9962972"/>
                  </a:lnTo>
                  <a:lnTo>
                    <a:pt x="5939078" y="9961448"/>
                  </a:lnTo>
                  <a:lnTo>
                    <a:pt x="5940856" y="9959924"/>
                  </a:lnTo>
                  <a:lnTo>
                    <a:pt x="5943015" y="9958705"/>
                  </a:lnTo>
                  <a:lnTo>
                    <a:pt x="5944793" y="9957485"/>
                  </a:lnTo>
                  <a:lnTo>
                    <a:pt x="5946952" y="9956571"/>
                  </a:lnTo>
                  <a:lnTo>
                    <a:pt x="5949365" y="9955657"/>
                  </a:lnTo>
                  <a:lnTo>
                    <a:pt x="5951778" y="9955047"/>
                  </a:lnTo>
                  <a:lnTo>
                    <a:pt x="5954318" y="9954437"/>
                  </a:lnTo>
                  <a:lnTo>
                    <a:pt x="5956985" y="9954133"/>
                  </a:lnTo>
                  <a:lnTo>
                    <a:pt x="5959779" y="9954742"/>
                  </a:lnTo>
                  <a:lnTo>
                    <a:pt x="5962192" y="9955047"/>
                  </a:lnTo>
                  <a:lnTo>
                    <a:pt x="5964605" y="9955961"/>
                  </a:lnTo>
                  <a:lnTo>
                    <a:pt x="5967018" y="9956571"/>
                  </a:lnTo>
                  <a:lnTo>
                    <a:pt x="5969558" y="9957485"/>
                  </a:lnTo>
                  <a:lnTo>
                    <a:pt x="5971336" y="9958705"/>
                  </a:lnTo>
                  <a:lnTo>
                    <a:pt x="5973495" y="9960229"/>
                  </a:lnTo>
                  <a:lnTo>
                    <a:pt x="5975273" y="9961448"/>
                  </a:lnTo>
                  <a:lnTo>
                    <a:pt x="5976797" y="9962972"/>
                  </a:lnTo>
                  <a:lnTo>
                    <a:pt x="5978702" y="9964801"/>
                  </a:lnTo>
                  <a:lnTo>
                    <a:pt x="5980226" y="9966325"/>
                  </a:lnTo>
                  <a:lnTo>
                    <a:pt x="5981369" y="9968458"/>
                  </a:lnTo>
                  <a:lnTo>
                    <a:pt x="5982639" y="9970287"/>
                  </a:lnTo>
                  <a:lnTo>
                    <a:pt x="5983782" y="9972421"/>
                  </a:lnTo>
                  <a:lnTo>
                    <a:pt x="5987846" y="9984003"/>
                  </a:lnTo>
                  <a:lnTo>
                    <a:pt x="5988354" y="9986137"/>
                  </a:lnTo>
                  <a:lnTo>
                    <a:pt x="5988735" y="9988880"/>
                  </a:lnTo>
                  <a:lnTo>
                    <a:pt x="5988989" y="9991318"/>
                  </a:lnTo>
                  <a:lnTo>
                    <a:pt x="5989370" y="9994061"/>
                  </a:lnTo>
                  <a:lnTo>
                    <a:pt x="5989370" y="9996500"/>
                  </a:lnTo>
                  <a:lnTo>
                    <a:pt x="5989624" y="9999243"/>
                  </a:lnTo>
                  <a:lnTo>
                    <a:pt x="5989624" y="10001681"/>
                  </a:lnTo>
                  <a:lnTo>
                    <a:pt x="5989370" y="10004425"/>
                  </a:lnTo>
                  <a:lnTo>
                    <a:pt x="5989370" y="10006863"/>
                  </a:lnTo>
                  <a:lnTo>
                    <a:pt x="5988989" y="10009301"/>
                  </a:lnTo>
                  <a:lnTo>
                    <a:pt x="5988735" y="10012045"/>
                  </a:lnTo>
                  <a:lnTo>
                    <a:pt x="5988354" y="10014483"/>
                  </a:lnTo>
                  <a:lnTo>
                    <a:pt x="5987846" y="10016921"/>
                  </a:lnTo>
                  <a:lnTo>
                    <a:pt x="6020993" y="10016921"/>
                  </a:lnTo>
                </a:path>
                <a:path w="6883400" h="10017125">
                  <a:moveTo>
                    <a:pt x="5892977" y="9932187"/>
                  </a:moveTo>
                  <a:lnTo>
                    <a:pt x="6020993" y="9932187"/>
                  </a:lnTo>
                </a:path>
                <a:path w="6883400" h="10017125">
                  <a:moveTo>
                    <a:pt x="6020993" y="10016921"/>
                  </a:moveTo>
                  <a:lnTo>
                    <a:pt x="6055156" y="10016921"/>
                  </a:lnTo>
                  <a:lnTo>
                    <a:pt x="6054521" y="10014483"/>
                  </a:lnTo>
                  <a:lnTo>
                    <a:pt x="6053886" y="10012045"/>
                  </a:lnTo>
                  <a:lnTo>
                    <a:pt x="6053378" y="10009606"/>
                  </a:lnTo>
                  <a:lnTo>
                    <a:pt x="6052997" y="10007168"/>
                  </a:lnTo>
                  <a:lnTo>
                    <a:pt x="6052743" y="10004425"/>
                  </a:lnTo>
                  <a:lnTo>
                    <a:pt x="6052743" y="10001986"/>
                  </a:lnTo>
                  <a:lnTo>
                    <a:pt x="6052362" y="9999243"/>
                  </a:lnTo>
                  <a:lnTo>
                    <a:pt x="6052362" y="9996805"/>
                  </a:lnTo>
                  <a:lnTo>
                    <a:pt x="6052743" y="9994366"/>
                  </a:lnTo>
                  <a:lnTo>
                    <a:pt x="6052743" y="9991623"/>
                  </a:lnTo>
                  <a:lnTo>
                    <a:pt x="6052997" y="9989185"/>
                  </a:lnTo>
                  <a:lnTo>
                    <a:pt x="6053632" y="9986441"/>
                  </a:lnTo>
                  <a:lnTo>
                    <a:pt x="6054267" y="9984003"/>
                  </a:lnTo>
                  <a:lnTo>
                    <a:pt x="6054902" y="9981565"/>
                  </a:lnTo>
                  <a:lnTo>
                    <a:pt x="6055410" y="9979126"/>
                  </a:lnTo>
                  <a:lnTo>
                    <a:pt x="6056426" y="9976993"/>
                  </a:lnTo>
                  <a:lnTo>
                    <a:pt x="6057315" y="9974554"/>
                  </a:lnTo>
                  <a:lnTo>
                    <a:pt x="6058204" y="9972421"/>
                  </a:lnTo>
                  <a:lnTo>
                    <a:pt x="6059728" y="9970287"/>
                  </a:lnTo>
                  <a:lnTo>
                    <a:pt x="6060998" y="9968153"/>
                  </a:lnTo>
                  <a:lnTo>
                    <a:pt x="6062141" y="9966325"/>
                  </a:lnTo>
                  <a:lnTo>
                    <a:pt x="6063665" y="9964496"/>
                  </a:lnTo>
                  <a:lnTo>
                    <a:pt x="6065189" y="9962972"/>
                  </a:lnTo>
                  <a:lnTo>
                    <a:pt x="6067094" y="9961448"/>
                  </a:lnTo>
                  <a:lnTo>
                    <a:pt x="6068872" y="9959924"/>
                  </a:lnTo>
                  <a:lnTo>
                    <a:pt x="6071031" y="9958705"/>
                  </a:lnTo>
                  <a:lnTo>
                    <a:pt x="6072809" y="9957485"/>
                  </a:lnTo>
                  <a:lnTo>
                    <a:pt x="6075222" y="9956571"/>
                  </a:lnTo>
                  <a:lnTo>
                    <a:pt x="6077381" y="9955657"/>
                  </a:lnTo>
                  <a:lnTo>
                    <a:pt x="6079794" y="9955047"/>
                  </a:lnTo>
                  <a:lnTo>
                    <a:pt x="6082334" y="9954437"/>
                  </a:lnTo>
                  <a:lnTo>
                    <a:pt x="6085001" y="9954133"/>
                  </a:lnTo>
                  <a:lnTo>
                    <a:pt x="6087795" y="9954742"/>
                  </a:lnTo>
                  <a:lnTo>
                    <a:pt x="6090208" y="9955047"/>
                  </a:lnTo>
                  <a:lnTo>
                    <a:pt x="6093002" y="9955961"/>
                  </a:lnTo>
                  <a:lnTo>
                    <a:pt x="6095034" y="9956571"/>
                  </a:lnTo>
                  <a:lnTo>
                    <a:pt x="6097574" y="9957485"/>
                  </a:lnTo>
                  <a:lnTo>
                    <a:pt x="6099606" y="9958705"/>
                  </a:lnTo>
                  <a:lnTo>
                    <a:pt x="6101511" y="9960229"/>
                  </a:lnTo>
                  <a:lnTo>
                    <a:pt x="6103289" y="9961448"/>
                  </a:lnTo>
                  <a:lnTo>
                    <a:pt x="6105194" y="9962972"/>
                  </a:lnTo>
                  <a:lnTo>
                    <a:pt x="6106718" y="9964801"/>
                  </a:lnTo>
                  <a:lnTo>
                    <a:pt x="6108242" y="9966325"/>
                  </a:lnTo>
                  <a:lnTo>
                    <a:pt x="6109385" y="9968458"/>
                  </a:lnTo>
                  <a:lnTo>
                    <a:pt x="6110655" y="9970287"/>
                  </a:lnTo>
                  <a:lnTo>
                    <a:pt x="6111798" y="9972421"/>
                  </a:lnTo>
                  <a:lnTo>
                    <a:pt x="6115862" y="9984003"/>
                  </a:lnTo>
                  <a:lnTo>
                    <a:pt x="6116370" y="9986137"/>
                  </a:lnTo>
                  <a:lnTo>
                    <a:pt x="6116751" y="9988880"/>
                  </a:lnTo>
                  <a:lnTo>
                    <a:pt x="6117005" y="9991318"/>
                  </a:lnTo>
                  <a:lnTo>
                    <a:pt x="6117386" y="9994061"/>
                  </a:lnTo>
                  <a:lnTo>
                    <a:pt x="6117640" y="9996500"/>
                  </a:lnTo>
                  <a:lnTo>
                    <a:pt x="6117640" y="9999243"/>
                  </a:lnTo>
                  <a:lnTo>
                    <a:pt x="6117640" y="10001681"/>
                  </a:lnTo>
                  <a:lnTo>
                    <a:pt x="6117640" y="10004425"/>
                  </a:lnTo>
                  <a:lnTo>
                    <a:pt x="6117386" y="10006863"/>
                  </a:lnTo>
                  <a:lnTo>
                    <a:pt x="6117005" y="10009301"/>
                  </a:lnTo>
                  <a:lnTo>
                    <a:pt x="6116751" y="10012045"/>
                  </a:lnTo>
                  <a:lnTo>
                    <a:pt x="6116370" y="10014483"/>
                  </a:lnTo>
                  <a:lnTo>
                    <a:pt x="6115862" y="10016921"/>
                  </a:lnTo>
                  <a:lnTo>
                    <a:pt x="6149009" y="10016921"/>
                  </a:lnTo>
                </a:path>
                <a:path w="6883400" h="10017125">
                  <a:moveTo>
                    <a:pt x="6020993" y="9932187"/>
                  </a:moveTo>
                  <a:lnTo>
                    <a:pt x="6149009" y="9932187"/>
                  </a:lnTo>
                </a:path>
                <a:path w="6883400" h="10017125">
                  <a:moveTo>
                    <a:pt x="6149009" y="10016921"/>
                  </a:moveTo>
                  <a:lnTo>
                    <a:pt x="6183426" y="10016921"/>
                  </a:lnTo>
                  <a:lnTo>
                    <a:pt x="6182537" y="10014483"/>
                  </a:lnTo>
                  <a:lnTo>
                    <a:pt x="6181902" y="10012045"/>
                  </a:lnTo>
                  <a:lnTo>
                    <a:pt x="6181648" y="10009606"/>
                  </a:lnTo>
                  <a:lnTo>
                    <a:pt x="6181013" y="10007168"/>
                  </a:lnTo>
                  <a:lnTo>
                    <a:pt x="6180759" y="10004425"/>
                  </a:lnTo>
                  <a:lnTo>
                    <a:pt x="6180759" y="10001986"/>
                  </a:lnTo>
                  <a:lnTo>
                    <a:pt x="6180378" y="9999243"/>
                  </a:lnTo>
                  <a:lnTo>
                    <a:pt x="6180378" y="9996805"/>
                  </a:lnTo>
                  <a:lnTo>
                    <a:pt x="6180759" y="9994366"/>
                  </a:lnTo>
                  <a:lnTo>
                    <a:pt x="6180759" y="9991623"/>
                  </a:lnTo>
                  <a:lnTo>
                    <a:pt x="6181394" y="9989185"/>
                  </a:lnTo>
                  <a:lnTo>
                    <a:pt x="6181648" y="9986441"/>
                  </a:lnTo>
                  <a:lnTo>
                    <a:pt x="6182283" y="9984003"/>
                  </a:lnTo>
                  <a:lnTo>
                    <a:pt x="6182918" y="9981565"/>
                  </a:lnTo>
                  <a:lnTo>
                    <a:pt x="6183426" y="9979126"/>
                  </a:lnTo>
                  <a:lnTo>
                    <a:pt x="6184442" y="9976993"/>
                  </a:lnTo>
                  <a:lnTo>
                    <a:pt x="6185331" y="9974554"/>
                  </a:lnTo>
                  <a:lnTo>
                    <a:pt x="6186474" y="9972421"/>
                  </a:lnTo>
                  <a:lnTo>
                    <a:pt x="6187744" y="9970287"/>
                  </a:lnTo>
                  <a:lnTo>
                    <a:pt x="6189014" y="9968153"/>
                  </a:lnTo>
                  <a:lnTo>
                    <a:pt x="6190538" y="9966325"/>
                  </a:lnTo>
                  <a:lnTo>
                    <a:pt x="6191681" y="9964496"/>
                  </a:lnTo>
                  <a:lnTo>
                    <a:pt x="6193586" y="9962972"/>
                  </a:lnTo>
                  <a:lnTo>
                    <a:pt x="6195110" y="9961448"/>
                  </a:lnTo>
                  <a:lnTo>
                    <a:pt x="6196888" y="9959924"/>
                  </a:lnTo>
                  <a:lnTo>
                    <a:pt x="6199047" y="9958705"/>
                  </a:lnTo>
                  <a:lnTo>
                    <a:pt x="6201206" y="9957485"/>
                  </a:lnTo>
                  <a:lnTo>
                    <a:pt x="6213017" y="9954133"/>
                  </a:lnTo>
                  <a:lnTo>
                    <a:pt x="6215811" y="9954742"/>
                  </a:lnTo>
                  <a:lnTo>
                    <a:pt x="6218478" y="9955047"/>
                  </a:lnTo>
                  <a:lnTo>
                    <a:pt x="6221018" y="9955961"/>
                  </a:lnTo>
                  <a:lnTo>
                    <a:pt x="6223431" y="9956571"/>
                  </a:lnTo>
                  <a:lnTo>
                    <a:pt x="6225590" y="9957485"/>
                  </a:lnTo>
                  <a:lnTo>
                    <a:pt x="6227622" y="9958705"/>
                  </a:lnTo>
                  <a:lnTo>
                    <a:pt x="6229527" y="9960229"/>
                  </a:lnTo>
                  <a:lnTo>
                    <a:pt x="6231305" y="9961448"/>
                  </a:lnTo>
                  <a:lnTo>
                    <a:pt x="6233210" y="9962972"/>
                  </a:lnTo>
                  <a:lnTo>
                    <a:pt x="6234734" y="9964801"/>
                  </a:lnTo>
                  <a:lnTo>
                    <a:pt x="6236258" y="9966325"/>
                  </a:lnTo>
                  <a:lnTo>
                    <a:pt x="6237401" y="9968458"/>
                  </a:lnTo>
                  <a:lnTo>
                    <a:pt x="6238671" y="9970287"/>
                  </a:lnTo>
                  <a:lnTo>
                    <a:pt x="6239814" y="9972421"/>
                  </a:lnTo>
                  <a:lnTo>
                    <a:pt x="6243878" y="9984003"/>
                  </a:lnTo>
                  <a:lnTo>
                    <a:pt x="6244386" y="9986137"/>
                  </a:lnTo>
                  <a:lnTo>
                    <a:pt x="6244767" y="9988880"/>
                  </a:lnTo>
                  <a:lnTo>
                    <a:pt x="6245021" y="9991318"/>
                  </a:lnTo>
                  <a:lnTo>
                    <a:pt x="6245402" y="9994061"/>
                  </a:lnTo>
                  <a:lnTo>
                    <a:pt x="6245656" y="9996500"/>
                  </a:lnTo>
                  <a:lnTo>
                    <a:pt x="6245656" y="9999243"/>
                  </a:lnTo>
                  <a:lnTo>
                    <a:pt x="6245656" y="10001681"/>
                  </a:lnTo>
                  <a:lnTo>
                    <a:pt x="6245656" y="10004425"/>
                  </a:lnTo>
                  <a:lnTo>
                    <a:pt x="6245402" y="10006863"/>
                  </a:lnTo>
                  <a:lnTo>
                    <a:pt x="6245021" y="10009301"/>
                  </a:lnTo>
                  <a:lnTo>
                    <a:pt x="6244767" y="10012045"/>
                  </a:lnTo>
                  <a:lnTo>
                    <a:pt x="6244386" y="10014483"/>
                  </a:lnTo>
                  <a:lnTo>
                    <a:pt x="6244132" y="10016921"/>
                  </a:lnTo>
                  <a:lnTo>
                    <a:pt x="6277025" y="10016921"/>
                  </a:lnTo>
                </a:path>
                <a:path w="6883400" h="10017125">
                  <a:moveTo>
                    <a:pt x="6149009" y="9932187"/>
                  </a:moveTo>
                  <a:lnTo>
                    <a:pt x="6277025" y="9932187"/>
                  </a:lnTo>
                </a:path>
                <a:path w="6883400" h="10017125">
                  <a:moveTo>
                    <a:pt x="6277025" y="10016921"/>
                  </a:moveTo>
                  <a:lnTo>
                    <a:pt x="6311442" y="10016921"/>
                  </a:lnTo>
                  <a:lnTo>
                    <a:pt x="6310934" y="10014483"/>
                  </a:lnTo>
                  <a:lnTo>
                    <a:pt x="6309918" y="10012045"/>
                  </a:lnTo>
                  <a:lnTo>
                    <a:pt x="6309664" y="10009606"/>
                  </a:lnTo>
                  <a:lnTo>
                    <a:pt x="6309029" y="10007168"/>
                  </a:lnTo>
                  <a:lnTo>
                    <a:pt x="6309029" y="10004425"/>
                  </a:lnTo>
                  <a:lnTo>
                    <a:pt x="6308775" y="10001986"/>
                  </a:lnTo>
                  <a:lnTo>
                    <a:pt x="6308775" y="9999243"/>
                  </a:lnTo>
                  <a:lnTo>
                    <a:pt x="6308775" y="9996805"/>
                  </a:lnTo>
                  <a:lnTo>
                    <a:pt x="6308775" y="9994366"/>
                  </a:lnTo>
                  <a:lnTo>
                    <a:pt x="6309029" y="9991623"/>
                  </a:lnTo>
                  <a:lnTo>
                    <a:pt x="6309410" y="9989185"/>
                  </a:lnTo>
                  <a:lnTo>
                    <a:pt x="6309664" y="9986441"/>
                  </a:lnTo>
                  <a:lnTo>
                    <a:pt x="6310299" y="9984003"/>
                  </a:lnTo>
                  <a:lnTo>
                    <a:pt x="6310934" y="9981565"/>
                  </a:lnTo>
                  <a:lnTo>
                    <a:pt x="6311442" y="9979126"/>
                  </a:lnTo>
                  <a:lnTo>
                    <a:pt x="6312458" y="9976993"/>
                  </a:lnTo>
                  <a:lnTo>
                    <a:pt x="6313347" y="9974554"/>
                  </a:lnTo>
                  <a:lnTo>
                    <a:pt x="6314490" y="9972421"/>
                  </a:lnTo>
                  <a:lnTo>
                    <a:pt x="6315760" y="9970287"/>
                  </a:lnTo>
                  <a:lnTo>
                    <a:pt x="6317030" y="9968153"/>
                  </a:lnTo>
                  <a:lnTo>
                    <a:pt x="6318554" y="9966325"/>
                  </a:lnTo>
                  <a:lnTo>
                    <a:pt x="6319697" y="9964496"/>
                  </a:lnTo>
                  <a:lnTo>
                    <a:pt x="6321602" y="9962972"/>
                  </a:lnTo>
                  <a:lnTo>
                    <a:pt x="6341033" y="9954133"/>
                  </a:lnTo>
                  <a:lnTo>
                    <a:pt x="6343827" y="9954742"/>
                  </a:lnTo>
                  <a:lnTo>
                    <a:pt x="6346494" y="9955047"/>
                  </a:lnTo>
                  <a:lnTo>
                    <a:pt x="6349034" y="9955961"/>
                  </a:lnTo>
                  <a:lnTo>
                    <a:pt x="6351447" y="9956571"/>
                  </a:lnTo>
                  <a:lnTo>
                    <a:pt x="6353606" y="9957485"/>
                  </a:lnTo>
                  <a:lnTo>
                    <a:pt x="6355638" y="9958705"/>
                  </a:lnTo>
                  <a:lnTo>
                    <a:pt x="6357543" y="9960229"/>
                  </a:lnTo>
                  <a:lnTo>
                    <a:pt x="6359702" y="9961448"/>
                  </a:lnTo>
                  <a:lnTo>
                    <a:pt x="6361226" y="9962972"/>
                  </a:lnTo>
                  <a:lnTo>
                    <a:pt x="6362750" y="9964801"/>
                  </a:lnTo>
                  <a:lnTo>
                    <a:pt x="6364274" y="9966325"/>
                  </a:lnTo>
                  <a:lnTo>
                    <a:pt x="6365417" y="9968458"/>
                  </a:lnTo>
                  <a:lnTo>
                    <a:pt x="6366687" y="9970287"/>
                  </a:lnTo>
                  <a:lnTo>
                    <a:pt x="6367830" y="9972421"/>
                  </a:lnTo>
                  <a:lnTo>
                    <a:pt x="6368846" y="9974554"/>
                  </a:lnTo>
                  <a:lnTo>
                    <a:pt x="6369989" y="9976688"/>
                  </a:lnTo>
                  <a:lnTo>
                    <a:pt x="6370624" y="9979126"/>
                  </a:lnTo>
                  <a:lnTo>
                    <a:pt x="6371513" y="9981260"/>
                  </a:lnTo>
                  <a:lnTo>
                    <a:pt x="6371894" y="9984003"/>
                  </a:lnTo>
                  <a:lnTo>
                    <a:pt x="6372402" y="9986137"/>
                  </a:lnTo>
                  <a:lnTo>
                    <a:pt x="6373037" y="9988880"/>
                  </a:lnTo>
                  <a:lnTo>
                    <a:pt x="6373418" y="9991318"/>
                  </a:lnTo>
                  <a:lnTo>
                    <a:pt x="6373418" y="9994061"/>
                  </a:lnTo>
                  <a:lnTo>
                    <a:pt x="6373672" y="9996500"/>
                  </a:lnTo>
                  <a:lnTo>
                    <a:pt x="6373672" y="9999243"/>
                  </a:lnTo>
                  <a:lnTo>
                    <a:pt x="6373672" y="10001681"/>
                  </a:lnTo>
                  <a:lnTo>
                    <a:pt x="6373672" y="10004425"/>
                  </a:lnTo>
                  <a:lnTo>
                    <a:pt x="6373418" y="10006863"/>
                  </a:lnTo>
                  <a:lnTo>
                    <a:pt x="6373418" y="10009301"/>
                  </a:lnTo>
                  <a:lnTo>
                    <a:pt x="6372783" y="10012045"/>
                  </a:lnTo>
                  <a:lnTo>
                    <a:pt x="6372402" y="10014483"/>
                  </a:lnTo>
                  <a:lnTo>
                    <a:pt x="6372148" y="10016921"/>
                  </a:lnTo>
                  <a:lnTo>
                    <a:pt x="6405041" y="10016921"/>
                  </a:lnTo>
                </a:path>
                <a:path w="6883400" h="10017125">
                  <a:moveTo>
                    <a:pt x="6277025" y="9932187"/>
                  </a:moveTo>
                  <a:lnTo>
                    <a:pt x="6405041" y="9932187"/>
                  </a:lnTo>
                </a:path>
                <a:path w="6883400" h="10017125">
                  <a:moveTo>
                    <a:pt x="6405041" y="10016921"/>
                  </a:moveTo>
                  <a:lnTo>
                    <a:pt x="6439458" y="10016921"/>
                  </a:lnTo>
                  <a:lnTo>
                    <a:pt x="6438950" y="10014483"/>
                  </a:lnTo>
                  <a:lnTo>
                    <a:pt x="6437934" y="10012045"/>
                  </a:lnTo>
                  <a:lnTo>
                    <a:pt x="6437680" y="10009606"/>
                  </a:lnTo>
                  <a:lnTo>
                    <a:pt x="6437426" y="10007168"/>
                  </a:lnTo>
                  <a:lnTo>
                    <a:pt x="6437045" y="10004425"/>
                  </a:lnTo>
                  <a:lnTo>
                    <a:pt x="6436791" y="10001986"/>
                  </a:lnTo>
                  <a:lnTo>
                    <a:pt x="6436791" y="9999243"/>
                  </a:lnTo>
                  <a:lnTo>
                    <a:pt x="6436791" y="9996805"/>
                  </a:lnTo>
                  <a:lnTo>
                    <a:pt x="6436791" y="9994366"/>
                  </a:lnTo>
                  <a:lnTo>
                    <a:pt x="6437045" y="9991623"/>
                  </a:lnTo>
                  <a:lnTo>
                    <a:pt x="6437426" y="9989185"/>
                  </a:lnTo>
                  <a:lnTo>
                    <a:pt x="6437680" y="9986441"/>
                  </a:lnTo>
                  <a:lnTo>
                    <a:pt x="6438315" y="9984003"/>
                  </a:lnTo>
                  <a:lnTo>
                    <a:pt x="6438950" y="9981565"/>
                  </a:lnTo>
                  <a:lnTo>
                    <a:pt x="6439839" y="9979126"/>
                  </a:lnTo>
                  <a:lnTo>
                    <a:pt x="6440474" y="9976993"/>
                  </a:lnTo>
                  <a:lnTo>
                    <a:pt x="6441617" y="9974554"/>
                  </a:lnTo>
                  <a:lnTo>
                    <a:pt x="6442506" y="9972421"/>
                  </a:lnTo>
                  <a:lnTo>
                    <a:pt x="6443776" y="9970287"/>
                  </a:lnTo>
                  <a:lnTo>
                    <a:pt x="6445046" y="9968153"/>
                  </a:lnTo>
                  <a:lnTo>
                    <a:pt x="6446570" y="9966325"/>
                  </a:lnTo>
                  <a:lnTo>
                    <a:pt x="6448094" y="9964496"/>
                  </a:lnTo>
                  <a:lnTo>
                    <a:pt x="6449618" y="9962972"/>
                  </a:lnTo>
                  <a:lnTo>
                    <a:pt x="6451396" y="9961448"/>
                  </a:lnTo>
                  <a:lnTo>
                    <a:pt x="6453174" y="9959924"/>
                  </a:lnTo>
                  <a:lnTo>
                    <a:pt x="6469049" y="9954133"/>
                  </a:lnTo>
                  <a:lnTo>
                    <a:pt x="6471843" y="9954742"/>
                  </a:lnTo>
                  <a:lnTo>
                    <a:pt x="6474510" y="9955047"/>
                  </a:lnTo>
                  <a:lnTo>
                    <a:pt x="6477050" y="9955961"/>
                  </a:lnTo>
                  <a:lnTo>
                    <a:pt x="6479463" y="9956571"/>
                  </a:lnTo>
                  <a:lnTo>
                    <a:pt x="6481622" y="9957485"/>
                  </a:lnTo>
                  <a:lnTo>
                    <a:pt x="6483654" y="9958705"/>
                  </a:lnTo>
                  <a:lnTo>
                    <a:pt x="6485559" y="9960229"/>
                  </a:lnTo>
                  <a:lnTo>
                    <a:pt x="6487718" y="9961448"/>
                  </a:lnTo>
                  <a:lnTo>
                    <a:pt x="6489242" y="9962972"/>
                  </a:lnTo>
                  <a:lnTo>
                    <a:pt x="6490766" y="9964801"/>
                  </a:lnTo>
                  <a:lnTo>
                    <a:pt x="6492290" y="9966325"/>
                  </a:lnTo>
                  <a:lnTo>
                    <a:pt x="6493814" y="9968458"/>
                  </a:lnTo>
                  <a:lnTo>
                    <a:pt x="6494957" y="9970287"/>
                  </a:lnTo>
                  <a:lnTo>
                    <a:pt x="6495846" y="9972421"/>
                  </a:lnTo>
                  <a:lnTo>
                    <a:pt x="6497116" y="9974554"/>
                  </a:lnTo>
                  <a:lnTo>
                    <a:pt x="6498005" y="9976688"/>
                  </a:lnTo>
                  <a:lnTo>
                    <a:pt x="6498640" y="9979126"/>
                  </a:lnTo>
                  <a:lnTo>
                    <a:pt x="6499529" y="9981260"/>
                  </a:lnTo>
                  <a:lnTo>
                    <a:pt x="6500164" y="9984003"/>
                  </a:lnTo>
                  <a:lnTo>
                    <a:pt x="6500418" y="9986137"/>
                  </a:lnTo>
                  <a:lnTo>
                    <a:pt x="6501053" y="9988880"/>
                  </a:lnTo>
                  <a:lnTo>
                    <a:pt x="6501434" y="9991318"/>
                  </a:lnTo>
                  <a:lnTo>
                    <a:pt x="6501434" y="9994061"/>
                  </a:lnTo>
                  <a:lnTo>
                    <a:pt x="6501688" y="9996500"/>
                  </a:lnTo>
                  <a:lnTo>
                    <a:pt x="6501688" y="9999243"/>
                  </a:lnTo>
                  <a:lnTo>
                    <a:pt x="6501688" y="10001681"/>
                  </a:lnTo>
                  <a:lnTo>
                    <a:pt x="6501688" y="10004425"/>
                  </a:lnTo>
                  <a:lnTo>
                    <a:pt x="6501434" y="10006863"/>
                  </a:lnTo>
                  <a:lnTo>
                    <a:pt x="6501434" y="10009301"/>
                  </a:lnTo>
                  <a:lnTo>
                    <a:pt x="6500799" y="10012045"/>
                  </a:lnTo>
                  <a:lnTo>
                    <a:pt x="6500799" y="10014483"/>
                  </a:lnTo>
                  <a:lnTo>
                    <a:pt x="6500164" y="10016921"/>
                  </a:lnTo>
                  <a:lnTo>
                    <a:pt x="6533438" y="10016921"/>
                  </a:lnTo>
                </a:path>
                <a:path w="6883400" h="10017125">
                  <a:moveTo>
                    <a:pt x="6405041" y="9932187"/>
                  </a:moveTo>
                  <a:lnTo>
                    <a:pt x="6533438" y="9932187"/>
                  </a:lnTo>
                </a:path>
                <a:path w="6883400" h="10017125">
                  <a:moveTo>
                    <a:pt x="6533438" y="10016921"/>
                  </a:moveTo>
                  <a:lnTo>
                    <a:pt x="6567474" y="10016921"/>
                  </a:lnTo>
                  <a:lnTo>
                    <a:pt x="6566966" y="10014483"/>
                  </a:lnTo>
                  <a:lnTo>
                    <a:pt x="6566331" y="10012045"/>
                  </a:lnTo>
                  <a:lnTo>
                    <a:pt x="6565696" y="10009606"/>
                  </a:lnTo>
                  <a:lnTo>
                    <a:pt x="6565442" y="10007168"/>
                  </a:lnTo>
                  <a:lnTo>
                    <a:pt x="6565061" y="10004425"/>
                  </a:lnTo>
                  <a:lnTo>
                    <a:pt x="6564807" y="10001986"/>
                  </a:lnTo>
                  <a:lnTo>
                    <a:pt x="6564807" y="9999243"/>
                  </a:lnTo>
                  <a:lnTo>
                    <a:pt x="6564807" y="9996805"/>
                  </a:lnTo>
                  <a:lnTo>
                    <a:pt x="6564807" y="9994366"/>
                  </a:lnTo>
                  <a:lnTo>
                    <a:pt x="6565061" y="9991623"/>
                  </a:lnTo>
                  <a:lnTo>
                    <a:pt x="6565442" y="9989185"/>
                  </a:lnTo>
                  <a:lnTo>
                    <a:pt x="6565696" y="9986441"/>
                  </a:lnTo>
                  <a:lnTo>
                    <a:pt x="6566331" y="9984003"/>
                  </a:lnTo>
                  <a:lnTo>
                    <a:pt x="6567220" y="9981565"/>
                  </a:lnTo>
                  <a:lnTo>
                    <a:pt x="6567855" y="9979126"/>
                  </a:lnTo>
                  <a:lnTo>
                    <a:pt x="6568744" y="9976993"/>
                  </a:lnTo>
                  <a:lnTo>
                    <a:pt x="6569633" y="9974554"/>
                  </a:lnTo>
                  <a:lnTo>
                    <a:pt x="6570522" y="9972421"/>
                  </a:lnTo>
                  <a:lnTo>
                    <a:pt x="6571792" y="9970287"/>
                  </a:lnTo>
                  <a:lnTo>
                    <a:pt x="6573062" y="9968153"/>
                  </a:lnTo>
                  <a:lnTo>
                    <a:pt x="6574586" y="9966325"/>
                  </a:lnTo>
                  <a:lnTo>
                    <a:pt x="6576110" y="9964496"/>
                  </a:lnTo>
                  <a:lnTo>
                    <a:pt x="6577634" y="9962972"/>
                  </a:lnTo>
                  <a:lnTo>
                    <a:pt x="6579412" y="9961448"/>
                  </a:lnTo>
                  <a:lnTo>
                    <a:pt x="6581190" y="9959924"/>
                  </a:lnTo>
                  <a:lnTo>
                    <a:pt x="6597065" y="9954133"/>
                  </a:lnTo>
                  <a:lnTo>
                    <a:pt x="6600113" y="9954742"/>
                  </a:lnTo>
                  <a:lnTo>
                    <a:pt x="6602526" y="9955047"/>
                  </a:lnTo>
                  <a:lnTo>
                    <a:pt x="6605066" y="9955961"/>
                  </a:lnTo>
                  <a:lnTo>
                    <a:pt x="6607479" y="9956571"/>
                  </a:lnTo>
                  <a:lnTo>
                    <a:pt x="6609638" y="9957485"/>
                  </a:lnTo>
                  <a:lnTo>
                    <a:pt x="6611670" y="9958705"/>
                  </a:lnTo>
                  <a:lnTo>
                    <a:pt x="6613829" y="9960229"/>
                  </a:lnTo>
                  <a:lnTo>
                    <a:pt x="6615734" y="9961448"/>
                  </a:lnTo>
                  <a:lnTo>
                    <a:pt x="6625132" y="9974554"/>
                  </a:lnTo>
                  <a:lnTo>
                    <a:pt x="6626021" y="9976688"/>
                  </a:lnTo>
                  <a:lnTo>
                    <a:pt x="6626656" y="9979126"/>
                  </a:lnTo>
                  <a:lnTo>
                    <a:pt x="6627545" y="9981260"/>
                  </a:lnTo>
                  <a:lnTo>
                    <a:pt x="6628180" y="9984003"/>
                  </a:lnTo>
                  <a:lnTo>
                    <a:pt x="6628434" y="9986137"/>
                  </a:lnTo>
                  <a:lnTo>
                    <a:pt x="6629069" y="9988880"/>
                  </a:lnTo>
                  <a:lnTo>
                    <a:pt x="6629450" y="9991318"/>
                  </a:lnTo>
                  <a:lnTo>
                    <a:pt x="6629704" y="9994061"/>
                  </a:lnTo>
                  <a:lnTo>
                    <a:pt x="6629704" y="9996500"/>
                  </a:lnTo>
                  <a:lnTo>
                    <a:pt x="6629958" y="9999243"/>
                  </a:lnTo>
                  <a:lnTo>
                    <a:pt x="6629958" y="10001681"/>
                  </a:lnTo>
                  <a:lnTo>
                    <a:pt x="6629704" y="10004425"/>
                  </a:lnTo>
                  <a:lnTo>
                    <a:pt x="6629704" y="10006863"/>
                  </a:lnTo>
                  <a:lnTo>
                    <a:pt x="6629450" y="10009301"/>
                  </a:lnTo>
                  <a:lnTo>
                    <a:pt x="6629069" y="10012045"/>
                  </a:lnTo>
                  <a:lnTo>
                    <a:pt x="6628815" y="10014483"/>
                  </a:lnTo>
                  <a:lnTo>
                    <a:pt x="6628180" y="10016921"/>
                  </a:lnTo>
                  <a:lnTo>
                    <a:pt x="6661454" y="10016921"/>
                  </a:lnTo>
                </a:path>
                <a:path w="6883400" h="10017125">
                  <a:moveTo>
                    <a:pt x="6533438" y="9932187"/>
                  </a:moveTo>
                  <a:lnTo>
                    <a:pt x="6661454" y="9932187"/>
                  </a:lnTo>
                </a:path>
                <a:path w="6883400" h="10017125">
                  <a:moveTo>
                    <a:pt x="6661454" y="10016921"/>
                  </a:moveTo>
                  <a:lnTo>
                    <a:pt x="6695490" y="10016921"/>
                  </a:lnTo>
                  <a:lnTo>
                    <a:pt x="6694982" y="10014483"/>
                  </a:lnTo>
                  <a:lnTo>
                    <a:pt x="6694347" y="10012045"/>
                  </a:lnTo>
                  <a:lnTo>
                    <a:pt x="6693712" y="10009606"/>
                  </a:lnTo>
                  <a:lnTo>
                    <a:pt x="6693458" y="10007168"/>
                  </a:lnTo>
                  <a:lnTo>
                    <a:pt x="6693077" y="10004425"/>
                  </a:lnTo>
                  <a:lnTo>
                    <a:pt x="6692823" y="10001986"/>
                  </a:lnTo>
                  <a:lnTo>
                    <a:pt x="6692823" y="9999243"/>
                  </a:lnTo>
                  <a:lnTo>
                    <a:pt x="6692823" y="9996805"/>
                  </a:lnTo>
                  <a:lnTo>
                    <a:pt x="6692823" y="9994366"/>
                  </a:lnTo>
                  <a:lnTo>
                    <a:pt x="6693077" y="9991623"/>
                  </a:lnTo>
                  <a:lnTo>
                    <a:pt x="6693458" y="9989185"/>
                  </a:lnTo>
                  <a:lnTo>
                    <a:pt x="6693966" y="9986441"/>
                  </a:lnTo>
                  <a:lnTo>
                    <a:pt x="6694347" y="9984003"/>
                  </a:lnTo>
                  <a:lnTo>
                    <a:pt x="6695236" y="9981565"/>
                  </a:lnTo>
                  <a:lnTo>
                    <a:pt x="6695871" y="9979126"/>
                  </a:lnTo>
                  <a:lnTo>
                    <a:pt x="6696760" y="9976993"/>
                  </a:lnTo>
                  <a:lnTo>
                    <a:pt x="6697649" y="9974554"/>
                  </a:lnTo>
                  <a:lnTo>
                    <a:pt x="6698538" y="9972421"/>
                  </a:lnTo>
                  <a:lnTo>
                    <a:pt x="6699808" y="9970287"/>
                  </a:lnTo>
                  <a:lnTo>
                    <a:pt x="6701078" y="9968153"/>
                  </a:lnTo>
                  <a:lnTo>
                    <a:pt x="6702602" y="9966325"/>
                  </a:lnTo>
                  <a:lnTo>
                    <a:pt x="6704126" y="9964496"/>
                  </a:lnTo>
                  <a:lnTo>
                    <a:pt x="6705650" y="9962972"/>
                  </a:lnTo>
                  <a:lnTo>
                    <a:pt x="6707428" y="9961448"/>
                  </a:lnTo>
                  <a:lnTo>
                    <a:pt x="6709206" y="9959924"/>
                  </a:lnTo>
                  <a:lnTo>
                    <a:pt x="6711365" y="9958705"/>
                  </a:lnTo>
                  <a:lnTo>
                    <a:pt x="6725462" y="9954133"/>
                  </a:lnTo>
                  <a:lnTo>
                    <a:pt x="6728129" y="9954742"/>
                  </a:lnTo>
                  <a:lnTo>
                    <a:pt x="6730542" y="9955047"/>
                  </a:lnTo>
                  <a:lnTo>
                    <a:pt x="6733082" y="9955961"/>
                  </a:lnTo>
                  <a:lnTo>
                    <a:pt x="6735495" y="9956571"/>
                  </a:lnTo>
                  <a:lnTo>
                    <a:pt x="6737654" y="9957485"/>
                  </a:lnTo>
                  <a:lnTo>
                    <a:pt x="6739686" y="9958705"/>
                  </a:lnTo>
                  <a:lnTo>
                    <a:pt x="6741845" y="9960229"/>
                  </a:lnTo>
                  <a:lnTo>
                    <a:pt x="6743750" y="9961448"/>
                  </a:lnTo>
                  <a:lnTo>
                    <a:pt x="6756196" y="9984003"/>
                  </a:lnTo>
                  <a:lnTo>
                    <a:pt x="6756831" y="9986137"/>
                  </a:lnTo>
                  <a:lnTo>
                    <a:pt x="6757085" y="9988880"/>
                  </a:lnTo>
                  <a:lnTo>
                    <a:pt x="6757466" y="9991318"/>
                  </a:lnTo>
                  <a:lnTo>
                    <a:pt x="6757720" y="9994061"/>
                  </a:lnTo>
                  <a:lnTo>
                    <a:pt x="6757720" y="9996500"/>
                  </a:lnTo>
                  <a:lnTo>
                    <a:pt x="6757974" y="9999243"/>
                  </a:lnTo>
                  <a:lnTo>
                    <a:pt x="6757974" y="10001681"/>
                  </a:lnTo>
                  <a:lnTo>
                    <a:pt x="6757720" y="10004425"/>
                  </a:lnTo>
                  <a:lnTo>
                    <a:pt x="6757720" y="10006863"/>
                  </a:lnTo>
                  <a:lnTo>
                    <a:pt x="6757466" y="10009301"/>
                  </a:lnTo>
                  <a:lnTo>
                    <a:pt x="6757085" y="10012045"/>
                  </a:lnTo>
                  <a:lnTo>
                    <a:pt x="6756831" y="10014483"/>
                  </a:lnTo>
                  <a:lnTo>
                    <a:pt x="6756196" y="10016921"/>
                  </a:lnTo>
                  <a:lnTo>
                    <a:pt x="6789470" y="10016921"/>
                  </a:lnTo>
                </a:path>
                <a:path w="6883400" h="10017125">
                  <a:moveTo>
                    <a:pt x="6661454" y="9932187"/>
                  </a:moveTo>
                  <a:lnTo>
                    <a:pt x="6789470" y="9932187"/>
                  </a:lnTo>
                </a:path>
                <a:path w="6883400" h="10017125">
                  <a:moveTo>
                    <a:pt x="6883323" y="9923653"/>
                  </a:moveTo>
                  <a:lnTo>
                    <a:pt x="6883323" y="9956876"/>
                  </a:lnTo>
                  <a:lnTo>
                    <a:pt x="6879894" y="9956266"/>
                  </a:lnTo>
                  <a:lnTo>
                    <a:pt x="6876846" y="9955657"/>
                  </a:lnTo>
                  <a:lnTo>
                    <a:pt x="6873544" y="9955352"/>
                  </a:lnTo>
                  <a:lnTo>
                    <a:pt x="6870242" y="9955047"/>
                  </a:lnTo>
                  <a:lnTo>
                    <a:pt x="6866813" y="9954742"/>
                  </a:lnTo>
                  <a:lnTo>
                    <a:pt x="6863765" y="9954742"/>
                  </a:lnTo>
                  <a:lnTo>
                    <a:pt x="6860463" y="9955047"/>
                  </a:lnTo>
                  <a:lnTo>
                    <a:pt x="6832396" y="9970592"/>
                  </a:lnTo>
                  <a:lnTo>
                    <a:pt x="6829983" y="9973945"/>
                  </a:lnTo>
                  <a:lnTo>
                    <a:pt x="6827570" y="9976993"/>
                  </a:lnTo>
                  <a:lnTo>
                    <a:pt x="6825665" y="9980041"/>
                  </a:lnTo>
                  <a:lnTo>
                    <a:pt x="6818680" y="9997109"/>
                  </a:lnTo>
                  <a:lnTo>
                    <a:pt x="6818680" y="9999853"/>
                  </a:lnTo>
                  <a:lnTo>
                    <a:pt x="6818426" y="10002596"/>
                  </a:lnTo>
                  <a:lnTo>
                    <a:pt x="6818680" y="10005339"/>
                  </a:lnTo>
                  <a:lnTo>
                    <a:pt x="6819315" y="10008082"/>
                  </a:lnTo>
                  <a:lnTo>
                    <a:pt x="6819950" y="10011130"/>
                  </a:lnTo>
                  <a:lnTo>
                    <a:pt x="6820839" y="10013873"/>
                  </a:lnTo>
                  <a:lnTo>
                    <a:pt x="6821982" y="10016921"/>
                  </a:lnTo>
                  <a:lnTo>
                    <a:pt x="6789470" y="10016921"/>
                  </a:lnTo>
                </a:path>
                <a:path w="6883400" h="10017125">
                  <a:moveTo>
                    <a:pt x="6797598" y="9923653"/>
                  </a:moveTo>
                  <a:lnTo>
                    <a:pt x="6797598" y="9932187"/>
                  </a:lnTo>
                  <a:lnTo>
                    <a:pt x="6789470" y="9932187"/>
                  </a:lnTo>
                </a:path>
                <a:path w="6883400" h="10017125">
                  <a:moveTo>
                    <a:pt x="6883323" y="9923653"/>
                  </a:moveTo>
                  <a:lnTo>
                    <a:pt x="6883323" y="9888905"/>
                  </a:lnTo>
                  <a:lnTo>
                    <a:pt x="6880910" y="9889820"/>
                  </a:lnTo>
                  <a:lnTo>
                    <a:pt x="6878370" y="9890429"/>
                  </a:lnTo>
                  <a:lnTo>
                    <a:pt x="6875957" y="9890734"/>
                  </a:lnTo>
                  <a:lnTo>
                    <a:pt x="6873290" y="9891344"/>
                  </a:lnTo>
                  <a:lnTo>
                    <a:pt x="6870750" y="9891649"/>
                  </a:lnTo>
                  <a:lnTo>
                    <a:pt x="6868083" y="9891649"/>
                  </a:lnTo>
                  <a:lnTo>
                    <a:pt x="6865670" y="9891953"/>
                  </a:lnTo>
                  <a:lnTo>
                    <a:pt x="6862876" y="9891953"/>
                  </a:lnTo>
                  <a:lnTo>
                    <a:pt x="6860463" y="9891649"/>
                  </a:lnTo>
                  <a:lnTo>
                    <a:pt x="6857669" y="9891649"/>
                  </a:lnTo>
                  <a:lnTo>
                    <a:pt x="6855256" y="9891039"/>
                  </a:lnTo>
                  <a:lnTo>
                    <a:pt x="6852462" y="9890734"/>
                  </a:lnTo>
                  <a:lnTo>
                    <a:pt x="6850049" y="9890125"/>
                  </a:lnTo>
                  <a:lnTo>
                    <a:pt x="6847636" y="9889515"/>
                  </a:lnTo>
                  <a:lnTo>
                    <a:pt x="6845223" y="9888905"/>
                  </a:lnTo>
                  <a:lnTo>
                    <a:pt x="6842810" y="9887991"/>
                  </a:lnTo>
                  <a:lnTo>
                    <a:pt x="6840651" y="9887077"/>
                  </a:lnTo>
                  <a:lnTo>
                    <a:pt x="6838492" y="9885857"/>
                  </a:lnTo>
                  <a:lnTo>
                    <a:pt x="6836333" y="9884638"/>
                  </a:lnTo>
                  <a:lnTo>
                    <a:pt x="6834174" y="9883419"/>
                  </a:lnTo>
                  <a:lnTo>
                    <a:pt x="6832396" y="9881895"/>
                  </a:lnTo>
                  <a:lnTo>
                    <a:pt x="6830618" y="9880676"/>
                  </a:lnTo>
                  <a:lnTo>
                    <a:pt x="6828713" y="9878847"/>
                  </a:lnTo>
                  <a:lnTo>
                    <a:pt x="6827189" y="9877018"/>
                  </a:lnTo>
                  <a:lnTo>
                    <a:pt x="6825665" y="9875189"/>
                  </a:lnTo>
                  <a:lnTo>
                    <a:pt x="6824522" y="9873361"/>
                  </a:lnTo>
                  <a:lnTo>
                    <a:pt x="6823252" y="9871227"/>
                  </a:lnTo>
                  <a:lnTo>
                    <a:pt x="6822363" y="9869093"/>
                  </a:lnTo>
                  <a:lnTo>
                    <a:pt x="6821728" y="9866655"/>
                  </a:lnTo>
                  <a:lnTo>
                    <a:pt x="6820839" y="9864521"/>
                  </a:lnTo>
                  <a:lnTo>
                    <a:pt x="6820458" y="9861778"/>
                  </a:lnTo>
                  <a:lnTo>
                    <a:pt x="6820204" y="9859035"/>
                  </a:lnTo>
                  <a:lnTo>
                    <a:pt x="6820458" y="9856292"/>
                  </a:lnTo>
                  <a:lnTo>
                    <a:pt x="6821093" y="9853853"/>
                  </a:lnTo>
                  <a:lnTo>
                    <a:pt x="6821728" y="9851110"/>
                  </a:lnTo>
                  <a:lnTo>
                    <a:pt x="6822617" y="9848977"/>
                  </a:lnTo>
                  <a:lnTo>
                    <a:pt x="6823506" y="9846538"/>
                  </a:lnTo>
                  <a:lnTo>
                    <a:pt x="6824776" y="9844405"/>
                  </a:lnTo>
                  <a:lnTo>
                    <a:pt x="6826046" y="9842576"/>
                  </a:lnTo>
                  <a:lnTo>
                    <a:pt x="6827189" y="9840747"/>
                  </a:lnTo>
                  <a:lnTo>
                    <a:pt x="6829094" y="9838918"/>
                  </a:lnTo>
                  <a:lnTo>
                    <a:pt x="6830618" y="9837394"/>
                  </a:lnTo>
                  <a:lnTo>
                    <a:pt x="6832396" y="9835870"/>
                  </a:lnTo>
                  <a:lnTo>
                    <a:pt x="6834174" y="9834651"/>
                  </a:lnTo>
                  <a:lnTo>
                    <a:pt x="6836333" y="9833127"/>
                  </a:lnTo>
                  <a:lnTo>
                    <a:pt x="6838492" y="9832213"/>
                  </a:lnTo>
                  <a:lnTo>
                    <a:pt x="6840651" y="9831298"/>
                  </a:lnTo>
                  <a:lnTo>
                    <a:pt x="6842810" y="9830079"/>
                  </a:lnTo>
                  <a:lnTo>
                    <a:pt x="6845223" y="9829469"/>
                  </a:lnTo>
                  <a:lnTo>
                    <a:pt x="6847382" y="9828555"/>
                  </a:lnTo>
                  <a:lnTo>
                    <a:pt x="6849795" y="9827945"/>
                  </a:lnTo>
                  <a:lnTo>
                    <a:pt x="6852208" y="9827641"/>
                  </a:lnTo>
                  <a:lnTo>
                    <a:pt x="6855002" y="9827031"/>
                  </a:lnTo>
                  <a:lnTo>
                    <a:pt x="6857415" y="9826726"/>
                  </a:lnTo>
                  <a:lnTo>
                    <a:pt x="6860082" y="9826726"/>
                  </a:lnTo>
                  <a:lnTo>
                    <a:pt x="6862622" y="9826421"/>
                  </a:lnTo>
                  <a:lnTo>
                    <a:pt x="6865289" y="9826421"/>
                  </a:lnTo>
                  <a:lnTo>
                    <a:pt x="6867702" y="9826421"/>
                  </a:lnTo>
                  <a:lnTo>
                    <a:pt x="6870496" y="9826421"/>
                  </a:lnTo>
                  <a:lnTo>
                    <a:pt x="6872909" y="9826726"/>
                  </a:lnTo>
                  <a:lnTo>
                    <a:pt x="6875703" y="9826726"/>
                  </a:lnTo>
                  <a:lnTo>
                    <a:pt x="6878116" y="9827336"/>
                  </a:lnTo>
                  <a:lnTo>
                    <a:pt x="6880910" y="9827336"/>
                  </a:lnTo>
                  <a:lnTo>
                    <a:pt x="6883323" y="9827945"/>
                  </a:lnTo>
                  <a:lnTo>
                    <a:pt x="6883323" y="9795637"/>
                  </a:lnTo>
                </a:path>
                <a:path w="6883400" h="10017125">
                  <a:moveTo>
                    <a:pt x="6797598" y="9923653"/>
                  </a:moveTo>
                  <a:lnTo>
                    <a:pt x="6797598" y="9795637"/>
                  </a:lnTo>
                </a:path>
                <a:path w="6883400" h="10017125">
                  <a:moveTo>
                    <a:pt x="304" y="93852"/>
                  </a:moveTo>
                  <a:lnTo>
                    <a:pt x="0" y="126746"/>
                  </a:lnTo>
                  <a:lnTo>
                    <a:pt x="2438" y="126111"/>
                  </a:lnTo>
                  <a:lnTo>
                    <a:pt x="4876" y="125602"/>
                  </a:lnTo>
                  <a:lnTo>
                    <a:pt x="7619" y="124968"/>
                  </a:lnTo>
                  <a:lnTo>
                    <a:pt x="10058" y="124587"/>
                  </a:lnTo>
                  <a:lnTo>
                    <a:pt x="12496" y="124332"/>
                  </a:lnTo>
                  <a:lnTo>
                    <a:pt x="15239" y="124078"/>
                  </a:lnTo>
                  <a:lnTo>
                    <a:pt x="17678" y="124078"/>
                  </a:lnTo>
                  <a:lnTo>
                    <a:pt x="20421" y="124078"/>
                  </a:lnTo>
                  <a:lnTo>
                    <a:pt x="22859" y="124078"/>
                  </a:lnTo>
                  <a:lnTo>
                    <a:pt x="25603" y="124332"/>
                  </a:lnTo>
                  <a:lnTo>
                    <a:pt x="28041" y="124587"/>
                  </a:lnTo>
                  <a:lnTo>
                    <a:pt x="30784" y="125222"/>
                  </a:lnTo>
                  <a:lnTo>
                    <a:pt x="33223" y="125602"/>
                  </a:lnTo>
                  <a:lnTo>
                    <a:pt x="35661" y="126492"/>
                  </a:lnTo>
                  <a:lnTo>
                    <a:pt x="38100" y="127126"/>
                  </a:lnTo>
                  <a:lnTo>
                    <a:pt x="40233" y="128016"/>
                  </a:lnTo>
                  <a:lnTo>
                    <a:pt x="42671" y="128904"/>
                  </a:lnTo>
                  <a:lnTo>
                    <a:pt x="44805" y="129794"/>
                  </a:lnTo>
                  <a:lnTo>
                    <a:pt x="46939" y="131064"/>
                  </a:lnTo>
                  <a:lnTo>
                    <a:pt x="49072" y="132206"/>
                  </a:lnTo>
                  <a:lnTo>
                    <a:pt x="50901" y="133730"/>
                  </a:lnTo>
                  <a:lnTo>
                    <a:pt x="52730" y="135000"/>
                  </a:lnTo>
                  <a:lnTo>
                    <a:pt x="54559" y="136778"/>
                  </a:lnTo>
                  <a:lnTo>
                    <a:pt x="56083" y="138302"/>
                  </a:lnTo>
                  <a:lnTo>
                    <a:pt x="57302" y="140207"/>
                  </a:lnTo>
                  <a:lnTo>
                    <a:pt x="58826" y="142367"/>
                  </a:lnTo>
                  <a:lnTo>
                    <a:pt x="59740" y="144145"/>
                  </a:lnTo>
                  <a:lnTo>
                    <a:pt x="60959" y="146303"/>
                  </a:lnTo>
                  <a:lnTo>
                    <a:pt x="61569" y="148717"/>
                  </a:lnTo>
                  <a:lnTo>
                    <a:pt x="62179" y="150875"/>
                  </a:lnTo>
                  <a:lnTo>
                    <a:pt x="62788" y="153289"/>
                  </a:lnTo>
                  <a:lnTo>
                    <a:pt x="63093" y="156082"/>
                  </a:lnTo>
                  <a:lnTo>
                    <a:pt x="62788" y="158750"/>
                  </a:lnTo>
                  <a:lnTo>
                    <a:pt x="62179" y="161163"/>
                  </a:lnTo>
                  <a:lnTo>
                    <a:pt x="61569" y="163702"/>
                  </a:lnTo>
                  <a:lnTo>
                    <a:pt x="54254" y="175514"/>
                  </a:lnTo>
                  <a:lnTo>
                    <a:pt x="52730" y="177419"/>
                  </a:lnTo>
                  <a:lnTo>
                    <a:pt x="50901" y="178562"/>
                  </a:lnTo>
                  <a:lnTo>
                    <a:pt x="49072" y="180086"/>
                  </a:lnTo>
                  <a:lnTo>
                    <a:pt x="46939" y="181355"/>
                  </a:lnTo>
                  <a:lnTo>
                    <a:pt x="44805" y="182245"/>
                  </a:lnTo>
                  <a:lnTo>
                    <a:pt x="42671" y="183515"/>
                  </a:lnTo>
                  <a:lnTo>
                    <a:pt x="40538" y="184403"/>
                  </a:lnTo>
                  <a:lnTo>
                    <a:pt x="38100" y="185039"/>
                  </a:lnTo>
                  <a:lnTo>
                    <a:pt x="35966" y="185927"/>
                  </a:lnTo>
                  <a:lnTo>
                    <a:pt x="33223" y="186181"/>
                  </a:lnTo>
                  <a:lnTo>
                    <a:pt x="31089" y="186817"/>
                  </a:lnTo>
                  <a:lnTo>
                    <a:pt x="28346" y="187451"/>
                  </a:lnTo>
                  <a:lnTo>
                    <a:pt x="25907" y="187451"/>
                  </a:lnTo>
                  <a:lnTo>
                    <a:pt x="23164" y="187705"/>
                  </a:lnTo>
                  <a:lnTo>
                    <a:pt x="20726" y="188087"/>
                  </a:lnTo>
                  <a:lnTo>
                    <a:pt x="17983" y="188087"/>
                  </a:lnTo>
                  <a:lnTo>
                    <a:pt x="15544" y="188087"/>
                  </a:lnTo>
                  <a:lnTo>
                    <a:pt x="12801" y="188087"/>
                  </a:lnTo>
                  <a:lnTo>
                    <a:pt x="10363" y="187705"/>
                  </a:lnTo>
                  <a:lnTo>
                    <a:pt x="7619" y="187451"/>
                  </a:lnTo>
                  <a:lnTo>
                    <a:pt x="5181" y="187071"/>
                  </a:lnTo>
                  <a:lnTo>
                    <a:pt x="2438" y="186817"/>
                  </a:lnTo>
                  <a:lnTo>
                    <a:pt x="0" y="186563"/>
                  </a:lnTo>
                  <a:lnTo>
                    <a:pt x="304" y="219075"/>
                  </a:lnTo>
                </a:path>
                <a:path w="6883400" h="10017125">
                  <a:moveTo>
                    <a:pt x="85343" y="93852"/>
                  </a:moveTo>
                  <a:lnTo>
                    <a:pt x="85343" y="219075"/>
                  </a:lnTo>
                </a:path>
                <a:path w="6883400" h="10017125">
                  <a:moveTo>
                    <a:pt x="304" y="219075"/>
                  </a:moveTo>
                  <a:lnTo>
                    <a:pt x="0" y="251714"/>
                  </a:lnTo>
                  <a:lnTo>
                    <a:pt x="2438" y="251078"/>
                  </a:lnTo>
                  <a:lnTo>
                    <a:pt x="4876" y="250571"/>
                  </a:lnTo>
                  <a:lnTo>
                    <a:pt x="7619" y="249936"/>
                  </a:lnTo>
                  <a:lnTo>
                    <a:pt x="10058" y="249554"/>
                  </a:lnTo>
                  <a:lnTo>
                    <a:pt x="12496" y="249300"/>
                  </a:lnTo>
                  <a:lnTo>
                    <a:pt x="15239" y="249300"/>
                  </a:lnTo>
                  <a:lnTo>
                    <a:pt x="17678" y="249047"/>
                  </a:lnTo>
                  <a:lnTo>
                    <a:pt x="20421" y="249047"/>
                  </a:lnTo>
                  <a:lnTo>
                    <a:pt x="22859" y="249300"/>
                  </a:lnTo>
                  <a:lnTo>
                    <a:pt x="25603" y="249300"/>
                  </a:lnTo>
                  <a:lnTo>
                    <a:pt x="28041" y="249554"/>
                  </a:lnTo>
                  <a:lnTo>
                    <a:pt x="30784" y="250190"/>
                  </a:lnTo>
                  <a:lnTo>
                    <a:pt x="33223" y="250825"/>
                  </a:lnTo>
                  <a:lnTo>
                    <a:pt x="35661" y="251460"/>
                  </a:lnTo>
                  <a:lnTo>
                    <a:pt x="38100" y="252095"/>
                  </a:lnTo>
                  <a:lnTo>
                    <a:pt x="40233" y="252983"/>
                  </a:lnTo>
                  <a:lnTo>
                    <a:pt x="42671" y="253873"/>
                  </a:lnTo>
                  <a:lnTo>
                    <a:pt x="44805" y="254762"/>
                  </a:lnTo>
                  <a:lnTo>
                    <a:pt x="46939" y="256031"/>
                  </a:lnTo>
                  <a:lnTo>
                    <a:pt x="49072" y="257175"/>
                  </a:lnTo>
                  <a:lnTo>
                    <a:pt x="50901" y="258699"/>
                  </a:lnTo>
                  <a:lnTo>
                    <a:pt x="52730" y="260223"/>
                  </a:lnTo>
                  <a:lnTo>
                    <a:pt x="54559" y="261747"/>
                  </a:lnTo>
                  <a:lnTo>
                    <a:pt x="56083" y="263271"/>
                  </a:lnTo>
                  <a:lnTo>
                    <a:pt x="57302" y="265175"/>
                  </a:lnTo>
                  <a:lnTo>
                    <a:pt x="58826" y="267335"/>
                  </a:lnTo>
                  <a:lnTo>
                    <a:pt x="59740" y="269113"/>
                  </a:lnTo>
                  <a:lnTo>
                    <a:pt x="60959" y="271272"/>
                  </a:lnTo>
                  <a:lnTo>
                    <a:pt x="61569" y="273685"/>
                  </a:lnTo>
                  <a:lnTo>
                    <a:pt x="62179" y="275844"/>
                  </a:lnTo>
                  <a:lnTo>
                    <a:pt x="62788" y="278511"/>
                  </a:lnTo>
                  <a:lnTo>
                    <a:pt x="63093" y="281050"/>
                  </a:lnTo>
                  <a:lnTo>
                    <a:pt x="62788" y="283718"/>
                  </a:lnTo>
                  <a:lnTo>
                    <a:pt x="62179" y="286130"/>
                  </a:lnTo>
                  <a:lnTo>
                    <a:pt x="61569" y="288671"/>
                  </a:lnTo>
                  <a:lnTo>
                    <a:pt x="55778" y="298957"/>
                  </a:lnTo>
                  <a:lnTo>
                    <a:pt x="54254" y="300863"/>
                  </a:lnTo>
                  <a:lnTo>
                    <a:pt x="38100" y="310006"/>
                  </a:lnTo>
                  <a:lnTo>
                    <a:pt x="35966" y="310896"/>
                  </a:lnTo>
                  <a:lnTo>
                    <a:pt x="33223" y="311530"/>
                  </a:lnTo>
                  <a:lnTo>
                    <a:pt x="31089" y="311785"/>
                  </a:lnTo>
                  <a:lnTo>
                    <a:pt x="28346" y="312420"/>
                  </a:lnTo>
                  <a:lnTo>
                    <a:pt x="25907" y="312674"/>
                  </a:lnTo>
                  <a:lnTo>
                    <a:pt x="23164" y="312674"/>
                  </a:lnTo>
                  <a:lnTo>
                    <a:pt x="20726" y="313054"/>
                  </a:lnTo>
                  <a:lnTo>
                    <a:pt x="17983" y="313054"/>
                  </a:lnTo>
                  <a:lnTo>
                    <a:pt x="15544" y="313054"/>
                  </a:lnTo>
                  <a:lnTo>
                    <a:pt x="12801" y="313054"/>
                  </a:lnTo>
                  <a:lnTo>
                    <a:pt x="10363" y="312674"/>
                  </a:lnTo>
                  <a:lnTo>
                    <a:pt x="7619" y="312674"/>
                  </a:lnTo>
                  <a:lnTo>
                    <a:pt x="5181" y="312039"/>
                  </a:lnTo>
                  <a:lnTo>
                    <a:pt x="2438" y="311785"/>
                  </a:lnTo>
                  <a:lnTo>
                    <a:pt x="0" y="311530"/>
                  </a:lnTo>
                  <a:lnTo>
                    <a:pt x="304" y="344043"/>
                  </a:lnTo>
                </a:path>
                <a:path w="6883400" h="10017125">
                  <a:moveTo>
                    <a:pt x="85343" y="219075"/>
                  </a:moveTo>
                  <a:lnTo>
                    <a:pt x="85343" y="344043"/>
                  </a:lnTo>
                </a:path>
                <a:path w="6883400" h="10017125">
                  <a:moveTo>
                    <a:pt x="304" y="344043"/>
                  </a:moveTo>
                  <a:lnTo>
                    <a:pt x="0" y="376681"/>
                  </a:lnTo>
                  <a:lnTo>
                    <a:pt x="2438" y="376047"/>
                  </a:lnTo>
                  <a:lnTo>
                    <a:pt x="4876" y="375539"/>
                  </a:lnTo>
                  <a:lnTo>
                    <a:pt x="7619" y="375157"/>
                  </a:lnTo>
                  <a:lnTo>
                    <a:pt x="10058" y="374523"/>
                  </a:lnTo>
                  <a:lnTo>
                    <a:pt x="12496" y="374269"/>
                  </a:lnTo>
                  <a:lnTo>
                    <a:pt x="15239" y="374269"/>
                  </a:lnTo>
                  <a:lnTo>
                    <a:pt x="17678" y="374015"/>
                  </a:lnTo>
                  <a:lnTo>
                    <a:pt x="20421" y="374015"/>
                  </a:lnTo>
                  <a:lnTo>
                    <a:pt x="22859" y="374269"/>
                  </a:lnTo>
                  <a:lnTo>
                    <a:pt x="25603" y="374269"/>
                  </a:lnTo>
                  <a:lnTo>
                    <a:pt x="28041" y="374903"/>
                  </a:lnTo>
                  <a:lnTo>
                    <a:pt x="30784" y="375157"/>
                  </a:lnTo>
                  <a:lnTo>
                    <a:pt x="33223" y="375793"/>
                  </a:lnTo>
                  <a:lnTo>
                    <a:pt x="35661" y="376427"/>
                  </a:lnTo>
                  <a:lnTo>
                    <a:pt x="38100" y="377063"/>
                  </a:lnTo>
                  <a:lnTo>
                    <a:pt x="40233" y="377951"/>
                  </a:lnTo>
                  <a:lnTo>
                    <a:pt x="42671" y="378841"/>
                  </a:lnTo>
                  <a:lnTo>
                    <a:pt x="44805" y="379729"/>
                  </a:lnTo>
                  <a:lnTo>
                    <a:pt x="46939" y="381000"/>
                  </a:lnTo>
                  <a:lnTo>
                    <a:pt x="49072" y="382143"/>
                  </a:lnTo>
                  <a:lnTo>
                    <a:pt x="50901" y="383667"/>
                  </a:lnTo>
                  <a:lnTo>
                    <a:pt x="52730" y="385191"/>
                  </a:lnTo>
                  <a:lnTo>
                    <a:pt x="54559" y="386715"/>
                  </a:lnTo>
                  <a:lnTo>
                    <a:pt x="56083" y="388239"/>
                  </a:lnTo>
                  <a:lnTo>
                    <a:pt x="57302" y="390144"/>
                  </a:lnTo>
                  <a:lnTo>
                    <a:pt x="58826" y="392302"/>
                  </a:lnTo>
                  <a:lnTo>
                    <a:pt x="59740" y="394080"/>
                  </a:lnTo>
                  <a:lnTo>
                    <a:pt x="60959" y="396240"/>
                  </a:lnTo>
                  <a:lnTo>
                    <a:pt x="61569" y="398652"/>
                  </a:lnTo>
                  <a:lnTo>
                    <a:pt x="62179" y="400812"/>
                  </a:lnTo>
                  <a:lnTo>
                    <a:pt x="62788" y="403478"/>
                  </a:lnTo>
                  <a:lnTo>
                    <a:pt x="63093" y="406019"/>
                  </a:lnTo>
                  <a:lnTo>
                    <a:pt x="62788" y="408686"/>
                  </a:lnTo>
                  <a:lnTo>
                    <a:pt x="62179" y="411099"/>
                  </a:lnTo>
                  <a:lnTo>
                    <a:pt x="61569" y="413639"/>
                  </a:lnTo>
                  <a:lnTo>
                    <a:pt x="55778" y="423925"/>
                  </a:lnTo>
                  <a:lnTo>
                    <a:pt x="54254" y="425830"/>
                  </a:lnTo>
                  <a:lnTo>
                    <a:pt x="38100" y="434975"/>
                  </a:lnTo>
                  <a:lnTo>
                    <a:pt x="35966" y="435864"/>
                  </a:lnTo>
                  <a:lnTo>
                    <a:pt x="33223" y="436499"/>
                  </a:lnTo>
                  <a:lnTo>
                    <a:pt x="31089" y="436752"/>
                  </a:lnTo>
                  <a:lnTo>
                    <a:pt x="28346" y="437388"/>
                  </a:lnTo>
                  <a:lnTo>
                    <a:pt x="25907" y="437642"/>
                  </a:lnTo>
                  <a:lnTo>
                    <a:pt x="23164" y="437642"/>
                  </a:lnTo>
                  <a:lnTo>
                    <a:pt x="20726" y="438023"/>
                  </a:lnTo>
                  <a:lnTo>
                    <a:pt x="17983" y="438023"/>
                  </a:lnTo>
                  <a:lnTo>
                    <a:pt x="15544" y="438023"/>
                  </a:lnTo>
                  <a:lnTo>
                    <a:pt x="12801" y="438023"/>
                  </a:lnTo>
                  <a:lnTo>
                    <a:pt x="10363" y="437642"/>
                  </a:lnTo>
                  <a:lnTo>
                    <a:pt x="7619" y="437642"/>
                  </a:lnTo>
                  <a:lnTo>
                    <a:pt x="5181" y="437388"/>
                  </a:lnTo>
                  <a:lnTo>
                    <a:pt x="2438" y="437006"/>
                  </a:lnTo>
                  <a:lnTo>
                    <a:pt x="0" y="436499"/>
                  </a:lnTo>
                  <a:lnTo>
                    <a:pt x="304" y="469011"/>
                  </a:lnTo>
                </a:path>
                <a:path w="6883400" h="10017125">
                  <a:moveTo>
                    <a:pt x="85343" y="344043"/>
                  </a:moveTo>
                  <a:lnTo>
                    <a:pt x="85343" y="469011"/>
                  </a:lnTo>
                </a:path>
                <a:path w="6883400" h="10017125">
                  <a:moveTo>
                    <a:pt x="304" y="469011"/>
                  </a:moveTo>
                  <a:lnTo>
                    <a:pt x="0" y="501650"/>
                  </a:lnTo>
                  <a:lnTo>
                    <a:pt x="2438" y="501015"/>
                  </a:lnTo>
                  <a:lnTo>
                    <a:pt x="4876" y="500506"/>
                  </a:lnTo>
                  <a:lnTo>
                    <a:pt x="7619" y="500125"/>
                  </a:lnTo>
                  <a:lnTo>
                    <a:pt x="10058" y="499491"/>
                  </a:lnTo>
                  <a:lnTo>
                    <a:pt x="12496" y="499237"/>
                  </a:lnTo>
                  <a:lnTo>
                    <a:pt x="15239" y="499237"/>
                  </a:lnTo>
                  <a:lnTo>
                    <a:pt x="17678" y="498982"/>
                  </a:lnTo>
                  <a:lnTo>
                    <a:pt x="20421" y="498982"/>
                  </a:lnTo>
                  <a:lnTo>
                    <a:pt x="22859" y="499237"/>
                  </a:lnTo>
                  <a:lnTo>
                    <a:pt x="25603" y="499237"/>
                  </a:lnTo>
                  <a:lnTo>
                    <a:pt x="28041" y="499872"/>
                  </a:lnTo>
                  <a:lnTo>
                    <a:pt x="30784" y="500125"/>
                  </a:lnTo>
                  <a:lnTo>
                    <a:pt x="33223" y="500761"/>
                  </a:lnTo>
                  <a:lnTo>
                    <a:pt x="35661" y="501396"/>
                  </a:lnTo>
                  <a:lnTo>
                    <a:pt x="38100" y="502030"/>
                  </a:lnTo>
                  <a:lnTo>
                    <a:pt x="40233" y="502920"/>
                  </a:lnTo>
                  <a:lnTo>
                    <a:pt x="42671" y="503808"/>
                  </a:lnTo>
                  <a:lnTo>
                    <a:pt x="44805" y="504698"/>
                  </a:lnTo>
                  <a:lnTo>
                    <a:pt x="46939" y="505968"/>
                  </a:lnTo>
                  <a:lnTo>
                    <a:pt x="49072" y="507111"/>
                  </a:lnTo>
                  <a:lnTo>
                    <a:pt x="50901" y="508635"/>
                  </a:lnTo>
                  <a:lnTo>
                    <a:pt x="52730" y="510158"/>
                  </a:lnTo>
                  <a:lnTo>
                    <a:pt x="54559" y="511682"/>
                  </a:lnTo>
                  <a:lnTo>
                    <a:pt x="56083" y="513588"/>
                  </a:lnTo>
                  <a:lnTo>
                    <a:pt x="57302" y="515112"/>
                  </a:lnTo>
                  <a:lnTo>
                    <a:pt x="58826" y="517271"/>
                  </a:lnTo>
                  <a:lnTo>
                    <a:pt x="63093" y="530987"/>
                  </a:lnTo>
                  <a:lnTo>
                    <a:pt x="62788" y="533653"/>
                  </a:lnTo>
                  <a:lnTo>
                    <a:pt x="62179" y="536067"/>
                  </a:lnTo>
                  <a:lnTo>
                    <a:pt x="61569" y="538606"/>
                  </a:lnTo>
                  <a:lnTo>
                    <a:pt x="54254" y="550799"/>
                  </a:lnTo>
                  <a:lnTo>
                    <a:pt x="52730" y="552323"/>
                  </a:lnTo>
                  <a:lnTo>
                    <a:pt x="38100" y="559943"/>
                  </a:lnTo>
                  <a:lnTo>
                    <a:pt x="35966" y="560831"/>
                  </a:lnTo>
                  <a:lnTo>
                    <a:pt x="33223" y="561467"/>
                  </a:lnTo>
                  <a:lnTo>
                    <a:pt x="31089" y="561721"/>
                  </a:lnTo>
                  <a:lnTo>
                    <a:pt x="28346" y="562355"/>
                  </a:lnTo>
                  <a:lnTo>
                    <a:pt x="25907" y="562610"/>
                  </a:lnTo>
                  <a:lnTo>
                    <a:pt x="23164" y="562610"/>
                  </a:lnTo>
                  <a:lnTo>
                    <a:pt x="20726" y="562991"/>
                  </a:lnTo>
                  <a:lnTo>
                    <a:pt x="17983" y="562991"/>
                  </a:lnTo>
                  <a:lnTo>
                    <a:pt x="15544" y="562991"/>
                  </a:lnTo>
                  <a:lnTo>
                    <a:pt x="12801" y="562991"/>
                  </a:lnTo>
                  <a:lnTo>
                    <a:pt x="10363" y="562610"/>
                  </a:lnTo>
                  <a:lnTo>
                    <a:pt x="7619" y="562610"/>
                  </a:lnTo>
                  <a:lnTo>
                    <a:pt x="5181" y="562355"/>
                  </a:lnTo>
                  <a:lnTo>
                    <a:pt x="2438" y="561975"/>
                  </a:lnTo>
                  <a:lnTo>
                    <a:pt x="0" y="561467"/>
                  </a:lnTo>
                  <a:lnTo>
                    <a:pt x="304" y="593978"/>
                  </a:lnTo>
                </a:path>
                <a:path w="6883400" h="10017125">
                  <a:moveTo>
                    <a:pt x="85343" y="469011"/>
                  </a:moveTo>
                  <a:lnTo>
                    <a:pt x="85343" y="593978"/>
                  </a:lnTo>
                </a:path>
                <a:path w="6883400" h="10017125">
                  <a:moveTo>
                    <a:pt x="304" y="593978"/>
                  </a:moveTo>
                  <a:lnTo>
                    <a:pt x="0" y="626999"/>
                  </a:lnTo>
                  <a:lnTo>
                    <a:pt x="2438" y="625982"/>
                  </a:lnTo>
                  <a:lnTo>
                    <a:pt x="4876" y="625475"/>
                  </a:lnTo>
                  <a:lnTo>
                    <a:pt x="7619" y="625094"/>
                  </a:lnTo>
                  <a:lnTo>
                    <a:pt x="10058" y="624458"/>
                  </a:lnTo>
                  <a:lnTo>
                    <a:pt x="12496" y="624458"/>
                  </a:lnTo>
                  <a:lnTo>
                    <a:pt x="15239" y="624204"/>
                  </a:lnTo>
                  <a:lnTo>
                    <a:pt x="17678" y="624204"/>
                  </a:lnTo>
                  <a:lnTo>
                    <a:pt x="20421" y="624204"/>
                  </a:lnTo>
                  <a:lnTo>
                    <a:pt x="22859" y="624204"/>
                  </a:lnTo>
                  <a:lnTo>
                    <a:pt x="25603" y="624458"/>
                  </a:lnTo>
                  <a:lnTo>
                    <a:pt x="28041" y="624840"/>
                  </a:lnTo>
                  <a:lnTo>
                    <a:pt x="30784" y="625094"/>
                  </a:lnTo>
                  <a:lnTo>
                    <a:pt x="33223" y="625728"/>
                  </a:lnTo>
                  <a:lnTo>
                    <a:pt x="35661" y="626364"/>
                  </a:lnTo>
                  <a:lnTo>
                    <a:pt x="38100" y="626999"/>
                  </a:lnTo>
                  <a:lnTo>
                    <a:pt x="40233" y="627888"/>
                  </a:lnTo>
                  <a:lnTo>
                    <a:pt x="42671" y="628776"/>
                  </a:lnTo>
                  <a:lnTo>
                    <a:pt x="44805" y="630047"/>
                  </a:lnTo>
                  <a:lnTo>
                    <a:pt x="46939" y="631190"/>
                  </a:lnTo>
                  <a:lnTo>
                    <a:pt x="49072" y="632460"/>
                  </a:lnTo>
                  <a:lnTo>
                    <a:pt x="50901" y="633602"/>
                  </a:lnTo>
                  <a:lnTo>
                    <a:pt x="52730" y="635126"/>
                  </a:lnTo>
                  <a:lnTo>
                    <a:pt x="54559" y="636651"/>
                  </a:lnTo>
                  <a:lnTo>
                    <a:pt x="56083" y="638555"/>
                  </a:lnTo>
                  <a:lnTo>
                    <a:pt x="57302" y="640333"/>
                  </a:lnTo>
                  <a:lnTo>
                    <a:pt x="58826" y="642239"/>
                  </a:lnTo>
                  <a:lnTo>
                    <a:pt x="59740" y="644271"/>
                  </a:lnTo>
                  <a:lnTo>
                    <a:pt x="60959" y="646429"/>
                  </a:lnTo>
                  <a:lnTo>
                    <a:pt x="61569" y="648589"/>
                  </a:lnTo>
                  <a:lnTo>
                    <a:pt x="62179" y="651001"/>
                  </a:lnTo>
                  <a:lnTo>
                    <a:pt x="62788" y="653415"/>
                  </a:lnTo>
                  <a:lnTo>
                    <a:pt x="63093" y="655954"/>
                  </a:lnTo>
                  <a:lnTo>
                    <a:pt x="54254" y="675767"/>
                  </a:lnTo>
                  <a:lnTo>
                    <a:pt x="52730" y="677291"/>
                  </a:lnTo>
                  <a:lnTo>
                    <a:pt x="31089" y="686689"/>
                  </a:lnTo>
                  <a:lnTo>
                    <a:pt x="28346" y="687324"/>
                  </a:lnTo>
                  <a:lnTo>
                    <a:pt x="25907" y="687577"/>
                  </a:lnTo>
                  <a:lnTo>
                    <a:pt x="23164" y="687958"/>
                  </a:lnTo>
                  <a:lnTo>
                    <a:pt x="20726" y="687958"/>
                  </a:lnTo>
                  <a:lnTo>
                    <a:pt x="17983" y="687958"/>
                  </a:lnTo>
                  <a:lnTo>
                    <a:pt x="15544" y="687958"/>
                  </a:lnTo>
                  <a:lnTo>
                    <a:pt x="12801" y="687958"/>
                  </a:lnTo>
                  <a:lnTo>
                    <a:pt x="10363" y="687958"/>
                  </a:lnTo>
                  <a:lnTo>
                    <a:pt x="7619" y="687577"/>
                  </a:lnTo>
                  <a:lnTo>
                    <a:pt x="5181" y="687324"/>
                  </a:lnTo>
                  <a:lnTo>
                    <a:pt x="2438" y="686943"/>
                  </a:lnTo>
                  <a:lnTo>
                    <a:pt x="0" y="686435"/>
                  </a:lnTo>
                  <a:lnTo>
                    <a:pt x="304" y="718947"/>
                  </a:lnTo>
                </a:path>
                <a:path w="6883400" h="10017125">
                  <a:moveTo>
                    <a:pt x="85343" y="593978"/>
                  </a:moveTo>
                  <a:lnTo>
                    <a:pt x="85343" y="718947"/>
                  </a:lnTo>
                </a:path>
                <a:path w="6883400" h="10017125">
                  <a:moveTo>
                    <a:pt x="304" y="718947"/>
                  </a:moveTo>
                  <a:lnTo>
                    <a:pt x="0" y="751967"/>
                  </a:lnTo>
                  <a:lnTo>
                    <a:pt x="2438" y="751331"/>
                  </a:lnTo>
                  <a:lnTo>
                    <a:pt x="4876" y="750443"/>
                  </a:lnTo>
                  <a:lnTo>
                    <a:pt x="7619" y="750062"/>
                  </a:lnTo>
                  <a:lnTo>
                    <a:pt x="10058" y="749807"/>
                  </a:lnTo>
                  <a:lnTo>
                    <a:pt x="12496" y="749426"/>
                  </a:lnTo>
                  <a:lnTo>
                    <a:pt x="15239" y="749173"/>
                  </a:lnTo>
                  <a:lnTo>
                    <a:pt x="17678" y="749173"/>
                  </a:lnTo>
                  <a:lnTo>
                    <a:pt x="20421" y="749173"/>
                  </a:lnTo>
                  <a:lnTo>
                    <a:pt x="22859" y="749173"/>
                  </a:lnTo>
                  <a:lnTo>
                    <a:pt x="25603" y="749426"/>
                  </a:lnTo>
                  <a:lnTo>
                    <a:pt x="28041" y="749807"/>
                  </a:lnTo>
                  <a:lnTo>
                    <a:pt x="30784" y="750062"/>
                  </a:lnTo>
                  <a:lnTo>
                    <a:pt x="33223" y="750697"/>
                  </a:lnTo>
                  <a:lnTo>
                    <a:pt x="35661" y="751331"/>
                  </a:lnTo>
                  <a:lnTo>
                    <a:pt x="38100" y="751967"/>
                  </a:lnTo>
                  <a:lnTo>
                    <a:pt x="40233" y="752855"/>
                  </a:lnTo>
                  <a:lnTo>
                    <a:pt x="42671" y="753745"/>
                  </a:lnTo>
                  <a:lnTo>
                    <a:pt x="44805" y="755015"/>
                  </a:lnTo>
                  <a:lnTo>
                    <a:pt x="46939" y="756157"/>
                  </a:lnTo>
                  <a:lnTo>
                    <a:pt x="49072" y="757427"/>
                  </a:lnTo>
                  <a:lnTo>
                    <a:pt x="50901" y="758571"/>
                  </a:lnTo>
                  <a:lnTo>
                    <a:pt x="52730" y="760095"/>
                  </a:lnTo>
                  <a:lnTo>
                    <a:pt x="54559" y="761619"/>
                  </a:lnTo>
                  <a:lnTo>
                    <a:pt x="56083" y="763524"/>
                  </a:lnTo>
                  <a:lnTo>
                    <a:pt x="57302" y="765301"/>
                  </a:lnTo>
                  <a:lnTo>
                    <a:pt x="58826" y="767206"/>
                  </a:lnTo>
                  <a:lnTo>
                    <a:pt x="59740" y="769239"/>
                  </a:lnTo>
                  <a:lnTo>
                    <a:pt x="60959" y="771398"/>
                  </a:lnTo>
                  <a:lnTo>
                    <a:pt x="61569" y="773556"/>
                  </a:lnTo>
                  <a:lnTo>
                    <a:pt x="62179" y="775970"/>
                  </a:lnTo>
                  <a:lnTo>
                    <a:pt x="62788" y="778382"/>
                  </a:lnTo>
                  <a:lnTo>
                    <a:pt x="63093" y="780923"/>
                  </a:lnTo>
                  <a:lnTo>
                    <a:pt x="62788" y="783590"/>
                  </a:lnTo>
                  <a:lnTo>
                    <a:pt x="62179" y="786383"/>
                  </a:lnTo>
                  <a:lnTo>
                    <a:pt x="61569" y="788797"/>
                  </a:lnTo>
                  <a:lnTo>
                    <a:pt x="60655" y="790955"/>
                  </a:lnTo>
                  <a:lnTo>
                    <a:pt x="59740" y="793369"/>
                  </a:lnTo>
                  <a:lnTo>
                    <a:pt x="58521" y="795147"/>
                  </a:lnTo>
                  <a:lnTo>
                    <a:pt x="57302" y="797305"/>
                  </a:lnTo>
                  <a:lnTo>
                    <a:pt x="55778" y="799211"/>
                  </a:lnTo>
                  <a:lnTo>
                    <a:pt x="33223" y="811402"/>
                  </a:lnTo>
                  <a:lnTo>
                    <a:pt x="31089" y="811911"/>
                  </a:lnTo>
                  <a:lnTo>
                    <a:pt x="28346" y="812292"/>
                  </a:lnTo>
                  <a:lnTo>
                    <a:pt x="25907" y="812546"/>
                  </a:lnTo>
                  <a:lnTo>
                    <a:pt x="23164" y="812926"/>
                  </a:lnTo>
                  <a:lnTo>
                    <a:pt x="20726" y="812926"/>
                  </a:lnTo>
                  <a:lnTo>
                    <a:pt x="17983" y="813180"/>
                  </a:lnTo>
                  <a:lnTo>
                    <a:pt x="15544" y="813180"/>
                  </a:lnTo>
                  <a:lnTo>
                    <a:pt x="12801" y="812926"/>
                  </a:lnTo>
                  <a:lnTo>
                    <a:pt x="10363" y="812926"/>
                  </a:lnTo>
                  <a:lnTo>
                    <a:pt x="7619" y="812546"/>
                  </a:lnTo>
                  <a:lnTo>
                    <a:pt x="5181" y="812292"/>
                  </a:lnTo>
                  <a:lnTo>
                    <a:pt x="2438" y="811911"/>
                  </a:lnTo>
                  <a:lnTo>
                    <a:pt x="0" y="811402"/>
                  </a:lnTo>
                  <a:lnTo>
                    <a:pt x="304" y="843915"/>
                  </a:lnTo>
                </a:path>
                <a:path w="6883400" h="10017125">
                  <a:moveTo>
                    <a:pt x="85343" y="718947"/>
                  </a:moveTo>
                  <a:lnTo>
                    <a:pt x="85343" y="843915"/>
                  </a:lnTo>
                </a:path>
                <a:path w="6883400" h="10017125">
                  <a:moveTo>
                    <a:pt x="304" y="843915"/>
                  </a:moveTo>
                  <a:lnTo>
                    <a:pt x="0" y="876935"/>
                  </a:lnTo>
                  <a:lnTo>
                    <a:pt x="2438" y="876300"/>
                  </a:lnTo>
                  <a:lnTo>
                    <a:pt x="4876" y="875665"/>
                  </a:lnTo>
                  <a:lnTo>
                    <a:pt x="7619" y="875029"/>
                  </a:lnTo>
                  <a:lnTo>
                    <a:pt x="10058" y="874776"/>
                  </a:lnTo>
                  <a:lnTo>
                    <a:pt x="12496" y="874395"/>
                  </a:lnTo>
                  <a:lnTo>
                    <a:pt x="15239" y="874141"/>
                  </a:lnTo>
                  <a:lnTo>
                    <a:pt x="17678" y="874141"/>
                  </a:lnTo>
                  <a:lnTo>
                    <a:pt x="20421" y="874141"/>
                  </a:lnTo>
                  <a:lnTo>
                    <a:pt x="22859" y="874141"/>
                  </a:lnTo>
                  <a:lnTo>
                    <a:pt x="25603" y="874395"/>
                  </a:lnTo>
                  <a:lnTo>
                    <a:pt x="28041" y="874776"/>
                  </a:lnTo>
                  <a:lnTo>
                    <a:pt x="30784" y="875029"/>
                  </a:lnTo>
                  <a:lnTo>
                    <a:pt x="33223" y="875665"/>
                  </a:lnTo>
                  <a:lnTo>
                    <a:pt x="35661" y="876300"/>
                  </a:lnTo>
                  <a:lnTo>
                    <a:pt x="38100" y="876935"/>
                  </a:lnTo>
                  <a:lnTo>
                    <a:pt x="40233" y="877824"/>
                  </a:lnTo>
                  <a:lnTo>
                    <a:pt x="42671" y="878713"/>
                  </a:lnTo>
                  <a:lnTo>
                    <a:pt x="44805" y="879982"/>
                  </a:lnTo>
                  <a:lnTo>
                    <a:pt x="46939" y="881126"/>
                  </a:lnTo>
                  <a:lnTo>
                    <a:pt x="49072" y="882396"/>
                  </a:lnTo>
                  <a:lnTo>
                    <a:pt x="50901" y="883539"/>
                  </a:lnTo>
                  <a:lnTo>
                    <a:pt x="52730" y="885063"/>
                  </a:lnTo>
                  <a:lnTo>
                    <a:pt x="54559" y="886587"/>
                  </a:lnTo>
                  <a:lnTo>
                    <a:pt x="56083" y="888492"/>
                  </a:lnTo>
                  <a:lnTo>
                    <a:pt x="57302" y="890270"/>
                  </a:lnTo>
                  <a:lnTo>
                    <a:pt x="58826" y="892175"/>
                  </a:lnTo>
                  <a:lnTo>
                    <a:pt x="59740" y="894206"/>
                  </a:lnTo>
                  <a:lnTo>
                    <a:pt x="60959" y="896366"/>
                  </a:lnTo>
                  <a:lnTo>
                    <a:pt x="61569" y="898525"/>
                  </a:lnTo>
                  <a:lnTo>
                    <a:pt x="62179" y="900938"/>
                  </a:lnTo>
                  <a:lnTo>
                    <a:pt x="62788" y="903351"/>
                  </a:lnTo>
                  <a:lnTo>
                    <a:pt x="63093" y="905891"/>
                  </a:lnTo>
                  <a:lnTo>
                    <a:pt x="62788" y="908557"/>
                  </a:lnTo>
                  <a:lnTo>
                    <a:pt x="62179" y="911351"/>
                  </a:lnTo>
                  <a:lnTo>
                    <a:pt x="54254" y="925702"/>
                  </a:lnTo>
                  <a:lnTo>
                    <a:pt x="52730" y="927226"/>
                  </a:lnTo>
                  <a:lnTo>
                    <a:pt x="33223" y="936371"/>
                  </a:lnTo>
                  <a:lnTo>
                    <a:pt x="31089" y="936878"/>
                  </a:lnTo>
                  <a:lnTo>
                    <a:pt x="28346" y="937260"/>
                  </a:lnTo>
                  <a:lnTo>
                    <a:pt x="25907" y="937514"/>
                  </a:lnTo>
                  <a:lnTo>
                    <a:pt x="23164" y="937895"/>
                  </a:lnTo>
                  <a:lnTo>
                    <a:pt x="20726" y="937895"/>
                  </a:lnTo>
                  <a:lnTo>
                    <a:pt x="17983" y="938149"/>
                  </a:lnTo>
                  <a:lnTo>
                    <a:pt x="15544" y="938149"/>
                  </a:lnTo>
                  <a:lnTo>
                    <a:pt x="12801" y="937895"/>
                  </a:lnTo>
                  <a:lnTo>
                    <a:pt x="10363" y="937895"/>
                  </a:lnTo>
                  <a:lnTo>
                    <a:pt x="7619" y="937514"/>
                  </a:lnTo>
                  <a:lnTo>
                    <a:pt x="5181" y="937260"/>
                  </a:lnTo>
                  <a:lnTo>
                    <a:pt x="2438" y="936878"/>
                  </a:lnTo>
                  <a:lnTo>
                    <a:pt x="0" y="936371"/>
                  </a:lnTo>
                  <a:lnTo>
                    <a:pt x="304" y="968882"/>
                  </a:lnTo>
                </a:path>
                <a:path w="6883400" h="10017125">
                  <a:moveTo>
                    <a:pt x="85343" y="843915"/>
                  </a:moveTo>
                  <a:lnTo>
                    <a:pt x="85343" y="968882"/>
                  </a:lnTo>
                </a:path>
                <a:path w="6883400" h="10017125">
                  <a:moveTo>
                    <a:pt x="304" y="968882"/>
                  </a:moveTo>
                  <a:lnTo>
                    <a:pt x="0" y="1001902"/>
                  </a:lnTo>
                  <a:lnTo>
                    <a:pt x="2438" y="1001268"/>
                  </a:lnTo>
                  <a:lnTo>
                    <a:pt x="4876" y="1000632"/>
                  </a:lnTo>
                  <a:lnTo>
                    <a:pt x="7619" y="999998"/>
                  </a:lnTo>
                  <a:lnTo>
                    <a:pt x="10058" y="999744"/>
                  </a:lnTo>
                  <a:lnTo>
                    <a:pt x="12496" y="999363"/>
                  </a:lnTo>
                  <a:lnTo>
                    <a:pt x="15239" y="999108"/>
                  </a:lnTo>
                  <a:lnTo>
                    <a:pt x="17678" y="999108"/>
                  </a:lnTo>
                  <a:lnTo>
                    <a:pt x="20421" y="999108"/>
                  </a:lnTo>
                  <a:lnTo>
                    <a:pt x="22859" y="999108"/>
                  </a:lnTo>
                  <a:lnTo>
                    <a:pt x="25603" y="999363"/>
                  </a:lnTo>
                  <a:lnTo>
                    <a:pt x="28041" y="999744"/>
                  </a:lnTo>
                  <a:lnTo>
                    <a:pt x="30784" y="999998"/>
                  </a:lnTo>
                  <a:lnTo>
                    <a:pt x="33223" y="1000632"/>
                  </a:lnTo>
                  <a:lnTo>
                    <a:pt x="35661" y="1001268"/>
                  </a:lnTo>
                  <a:lnTo>
                    <a:pt x="38100" y="1002156"/>
                  </a:lnTo>
                  <a:lnTo>
                    <a:pt x="40233" y="1002792"/>
                  </a:lnTo>
                  <a:lnTo>
                    <a:pt x="42671" y="1003680"/>
                  </a:lnTo>
                  <a:lnTo>
                    <a:pt x="44805" y="1004951"/>
                  </a:lnTo>
                  <a:lnTo>
                    <a:pt x="46939" y="1006094"/>
                  </a:lnTo>
                  <a:lnTo>
                    <a:pt x="49072" y="1007364"/>
                  </a:lnTo>
                  <a:lnTo>
                    <a:pt x="50901" y="1008888"/>
                  </a:lnTo>
                  <a:lnTo>
                    <a:pt x="52730" y="1010030"/>
                  </a:lnTo>
                  <a:lnTo>
                    <a:pt x="54559" y="1011554"/>
                  </a:lnTo>
                  <a:lnTo>
                    <a:pt x="56083" y="1013460"/>
                  </a:lnTo>
                  <a:lnTo>
                    <a:pt x="57302" y="1015238"/>
                  </a:lnTo>
                  <a:lnTo>
                    <a:pt x="58826" y="1017143"/>
                  </a:lnTo>
                  <a:lnTo>
                    <a:pt x="59740" y="1019175"/>
                  </a:lnTo>
                  <a:lnTo>
                    <a:pt x="60959" y="1021333"/>
                  </a:lnTo>
                  <a:lnTo>
                    <a:pt x="61569" y="1023493"/>
                  </a:lnTo>
                  <a:lnTo>
                    <a:pt x="62179" y="1025905"/>
                  </a:lnTo>
                  <a:lnTo>
                    <a:pt x="62788" y="1028319"/>
                  </a:lnTo>
                  <a:lnTo>
                    <a:pt x="63093" y="1031113"/>
                  </a:lnTo>
                  <a:lnTo>
                    <a:pt x="54254" y="1050671"/>
                  </a:lnTo>
                  <a:lnTo>
                    <a:pt x="52730" y="1052449"/>
                  </a:lnTo>
                  <a:lnTo>
                    <a:pt x="50901" y="1053719"/>
                  </a:lnTo>
                  <a:lnTo>
                    <a:pt x="49072" y="1055243"/>
                  </a:lnTo>
                  <a:lnTo>
                    <a:pt x="46939" y="1056386"/>
                  </a:lnTo>
                  <a:lnTo>
                    <a:pt x="44805" y="1057275"/>
                  </a:lnTo>
                  <a:lnTo>
                    <a:pt x="42671" y="1058291"/>
                  </a:lnTo>
                  <a:lnTo>
                    <a:pt x="40538" y="1059179"/>
                  </a:lnTo>
                  <a:lnTo>
                    <a:pt x="38100" y="1060069"/>
                  </a:lnTo>
                  <a:lnTo>
                    <a:pt x="35966" y="1060703"/>
                  </a:lnTo>
                  <a:lnTo>
                    <a:pt x="33223" y="1061339"/>
                  </a:lnTo>
                  <a:lnTo>
                    <a:pt x="31089" y="1061847"/>
                  </a:lnTo>
                  <a:lnTo>
                    <a:pt x="28346" y="1062227"/>
                  </a:lnTo>
                  <a:lnTo>
                    <a:pt x="25907" y="1062481"/>
                  </a:lnTo>
                  <a:lnTo>
                    <a:pt x="23164" y="1062863"/>
                  </a:lnTo>
                  <a:lnTo>
                    <a:pt x="20726" y="1063117"/>
                  </a:lnTo>
                  <a:lnTo>
                    <a:pt x="17983" y="1063117"/>
                  </a:lnTo>
                  <a:lnTo>
                    <a:pt x="15544" y="1063117"/>
                  </a:lnTo>
                  <a:lnTo>
                    <a:pt x="12801" y="1063117"/>
                  </a:lnTo>
                  <a:lnTo>
                    <a:pt x="10363" y="1062863"/>
                  </a:lnTo>
                  <a:lnTo>
                    <a:pt x="7619" y="1062481"/>
                  </a:lnTo>
                  <a:lnTo>
                    <a:pt x="5181" y="1062227"/>
                  </a:lnTo>
                  <a:lnTo>
                    <a:pt x="2438" y="1061847"/>
                  </a:lnTo>
                  <a:lnTo>
                    <a:pt x="0" y="1061593"/>
                  </a:lnTo>
                  <a:lnTo>
                    <a:pt x="304" y="1093851"/>
                  </a:lnTo>
                </a:path>
                <a:path w="6883400" h="10017125">
                  <a:moveTo>
                    <a:pt x="85343" y="968882"/>
                  </a:moveTo>
                  <a:lnTo>
                    <a:pt x="85343" y="1093851"/>
                  </a:lnTo>
                </a:path>
                <a:path w="6883400" h="10017125">
                  <a:moveTo>
                    <a:pt x="304" y="1093851"/>
                  </a:moveTo>
                  <a:lnTo>
                    <a:pt x="0" y="1126871"/>
                  </a:lnTo>
                  <a:lnTo>
                    <a:pt x="2438" y="1126236"/>
                  </a:lnTo>
                  <a:lnTo>
                    <a:pt x="4876" y="1125601"/>
                  </a:lnTo>
                  <a:lnTo>
                    <a:pt x="7619" y="1124966"/>
                  </a:lnTo>
                  <a:lnTo>
                    <a:pt x="10058" y="1124712"/>
                  </a:lnTo>
                  <a:lnTo>
                    <a:pt x="12496" y="1124330"/>
                  </a:lnTo>
                  <a:lnTo>
                    <a:pt x="15239" y="1124077"/>
                  </a:lnTo>
                  <a:lnTo>
                    <a:pt x="17678" y="1124077"/>
                  </a:lnTo>
                  <a:lnTo>
                    <a:pt x="20421" y="1124077"/>
                  </a:lnTo>
                  <a:lnTo>
                    <a:pt x="22859" y="1124077"/>
                  </a:lnTo>
                  <a:lnTo>
                    <a:pt x="25603" y="1124330"/>
                  </a:lnTo>
                  <a:lnTo>
                    <a:pt x="28041" y="1124712"/>
                  </a:lnTo>
                  <a:lnTo>
                    <a:pt x="30784" y="1125347"/>
                  </a:lnTo>
                  <a:lnTo>
                    <a:pt x="33223" y="1125601"/>
                  </a:lnTo>
                  <a:lnTo>
                    <a:pt x="35661" y="1126490"/>
                  </a:lnTo>
                  <a:lnTo>
                    <a:pt x="38100" y="1127125"/>
                  </a:lnTo>
                  <a:lnTo>
                    <a:pt x="40233" y="1128014"/>
                  </a:lnTo>
                  <a:lnTo>
                    <a:pt x="50901" y="1133855"/>
                  </a:lnTo>
                  <a:lnTo>
                    <a:pt x="52730" y="1134999"/>
                  </a:lnTo>
                  <a:lnTo>
                    <a:pt x="54559" y="1136903"/>
                  </a:lnTo>
                  <a:lnTo>
                    <a:pt x="56083" y="1138427"/>
                  </a:lnTo>
                  <a:lnTo>
                    <a:pt x="57302" y="1140205"/>
                  </a:lnTo>
                  <a:lnTo>
                    <a:pt x="58826" y="1142365"/>
                  </a:lnTo>
                  <a:lnTo>
                    <a:pt x="59740" y="1144143"/>
                  </a:lnTo>
                  <a:lnTo>
                    <a:pt x="60959" y="1146302"/>
                  </a:lnTo>
                  <a:lnTo>
                    <a:pt x="61569" y="1148715"/>
                  </a:lnTo>
                  <a:lnTo>
                    <a:pt x="62179" y="1150874"/>
                  </a:lnTo>
                  <a:lnTo>
                    <a:pt x="62788" y="1153287"/>
                  </a:lnTo>
                  <a:lnTo>
                    <a:pt x="63093" y="1156080"/>
                  </a:lnTo>
                  <a:lnTo>
                    <a:pt x="62788" y="1158875"/>
                  </a:lnTo>
                  <a:lnTo>
                    <a:pt x="62179" y="1161288"/>
                  </a:lnTo>
                  <a:lnTo>
                    <a:pt x="54254" y="1175639"/>
                  </a:lnTo>
                  <a:lnTo>
                    <a:pt x="52730" y="1177417"/>
                  </a:lnTo>
                  <a:lnTo>
                    <a:pt x="50901" y="1178687"/>
                  </a:lnTo>
                  <a:lnTo>
                    <a:pt x="49072" y="1180211"/>
                  </a:lnTo>
                  <a:lnTo>
                    <a:pt x="46939" y="1181353"/>
                  </a:lnTo>
                  <a:lnTo>
                    <a:pt x="44805" y="1182243"/>
                  </a:lnTo>
                  <a:lnTo>
                    <a:pt x="42671" y="1183513"/>
                  </a:lnTo>
                  <a:lnTo>
                    <a:pt x="40538" y="1184402"/>
                  </a:lnTo>
                  <a:lnTo>
                    <a:pt x="38100" y="1185037"/>
                  </a:lnTo>
                  <a:lnTo>
                    <a:pt x="35966" y="1185926"/>
                  </a:lnTo>
                  <a:lnTo>
                    <a:pt x="33223" y="1186306"/>
                  </a:lnTo>
                  <a:lnTo>
                    <a:pt x="31089" y="1186815"/>
                  </a:lnTo>
                  <a:lnTo>
                    <a:pt x="28346" y="1187450"/>
                  </a:lnTo>
                  <a:lnTo>
                    <a:pt x="25907" y="1187450"/>
                  </a:lnTo>
                  <a:lnTo>
                    <a:pt x="23164" y="1187830"/>
                  </a:lnTo>
                  <a:lnTo>
                    <a:pt x="20726" y="1188085"/>
                  </a:lnTo>
                  <a:lnTo>
                    <a:pt x="17983" y="1188085"/>
                  </a:lnTo>
                  <a:lnTo>
                    <a:pt x="15544" y="1188085"/>
                  </a:lnTo>
                  <a:lnTo>
                    <a:pt x="12801" y="1188085"/>
                  </a:lnTo>
                  <a:lnTo>
                    <a:pt x="10363" y="1187830"/>
                  </a:lnTo>
                  <a:lnTo>
                    <a:pt x="7619" y="1187450"/>
                  </a:lnTo>
                  <a:lnTo>
                    <a:pt x="5181" y="1187196"/>
                  </a:lnTo>
                  <a:lnTo>
                    <a:pt x="2438" y="1186815"/>
                  </a:lnTo>
                  <a:lnTo>
                    <a:pt x="0" y="1186561"/>
                  </a:lnTo>
                  <a:lnTo>
                    <a:pt x="304" y="1219200"/>
                  </a:lnTo>
                </a:path>
                <a:path w="6883400" h="10017125">
                  <a:moveTo>
                    <a:pt x="85343" y="1093851"/>
                  </a:moveTo>
                  <a:lnTo>
                    <a:pt x="85343" y="1219200"/>
                  </a:lnTo>
                </a:path>
                <a:path w="6883400" h="10017125">
                  <a:moveTo>
                    <a:pt x="304" y="1219200"/>
                  </a:moveTo>
                  <a:lnTo>
                    <a:pt x="0" y="1251839"/>
                  </a:lnTo>
                  <a:lnTo>
                    <a:pt x="2438" y="1251203"/>
                  </a:lnTo>
                  <a:lnTo>
                    <a:pt x="4876" y="1250569"/>
                  </a:lnTo>
                  <a:lnTo>
                    <a:pt x="7619" y="1249933"/>
                  </a:lnTo>
                  <a:lnTo>
                    <a:pt x="10058" y="1249679"/>
                  </a:lnTo>
                  <a:lnTo>
                    <a:pt x="12496" y="1249299"/>
                  </a:lnTo>
                  <a:lnTo>
                    <a:pt x="15239" y="1249299"/>
                  </a:lnTo>
                  <a:lnTo>
                    <a:pt x="17678" y="1249045"/>
                  </a:lnTo>
                  <a:lnTo>
                    <a:pt x="20421" y="1249045"/>
                  </a:lnTo>
                  <a:lnTo>
                    <a:pt x="22859" y="1249299"/>
                  </a:lnTo>
                  <a:lnTo>
                    <a:pt x="25603" y="1249299"/>
                  </a:lnTo>
                  <a:lnTo>
                    <a:pt x="28041" y="1249679"/>
                  </a:lnTo>
                  <a:lnTo>
                    <a:pt x="30784" y="1250315"/>
                  </a:lnTo>
                  <a:lnTo>
                    <a:pt x="33223" y="1250823"/>
                  </a:lnTo>
                  <a:lnTo>
                    <a:pt x="35661" y="1251457"/>
                  </a:lnTo>
                  <a:lnTo>
                    <a:pt x="38100" y="1252093"/>
                  </a:lnTo>
                  <a:lnTo>
                    <a:pt x="40233" y="1252981"/>
                  </a:lnTo>
                  <a:lnTo>
                    <a:pt x="42671" y="1253871"/>
                  </a:lnTo>
                  <a:lnTo>
                    <a:pt x="44805" y="1254887"/>
                  </a:lnTo>
                  <a:lnTo>
                    <a:pt x="46939" y="1256029"/>
                  </a:lnTo>
                  <a:lnTo>
                    <a:pt x="49072" y="1257300"/>
                  </a:lnTo>
                  <a:lnTo>
                    <a:pt x="50901" y="1258824"/>
                  </a:lnTo>
                  <a:lnTo>
                    <a:pt x="52730" y="1259967"/>
                  </a:lnTo>
                  <a:lnTo>
                    <a:pt x="54559" y="1261872"/>
                  </a:lnTo>
                  <a:lnTo>
                    <a:pt x="56083" y="1263396"/>
                  </a:lnTo>
                  <a:lnTo>
                    <a:pt x="57302" y="1265174"/>
                  </a:lnTo>
                  <a:lnTo>
                    <a:pt x="58826" y="1267332"/>
                  </a:lnTo>
                  <a:lnTo>
                    <a:pt x="59740" y="1269111"/>
                  </a:lnTo>
                  <a:lnTo>
                    <a:pt x="60959" y="1271270"/>
                  </a:lnTo>
                  <a:lnTo>
                    <a:pt x="61569" y="1273682"/>
                  </a:lnTo>
                  <a:lnTo>
                    <a:pt x="62179" y="1275842"/>
                  </a:lnTo>
                  <a:lnTo>
                    <a:pt x="62788" y="1278636"/>
                  </a:lnTo>
                  <a:lnTo>
                    <a:pt x="63093" y="1281049"/>
                  </a:lnTo>
                  <a:lnTo>
                    <a:pt x="62788" y="1283843"/>
                  </a:lnTo>
                  <a:lnTo>
                    <a:pt x="62179" y="1286255"/>
                  </a:lnTo>
                  <a:lnTo>
                    <a:pt x="50901" y="1303654"/>
                  </a:lnTo>
                  <a:lnTo>
                    <a:pt x="49072" y="1305178"/>
                  </a:lnTo>
                  <a:lnTo>
                    <a:pt x="46939" y="1306322"/>
                  </a:lnTo>
                  <a:lnTo>
                    <a:pt x="44805" y="1307592"/>
                  </a:lnTo>
                  <a:lnTo>
                    <a:pt x="42671" y="1308480"/>
                  </a:lnTo>
                  <a:lnTo>
                    <a:pt x="40538" y="1309370"/>
                  </a:lnTo>
                  <a:lnTo>
                    <a:pt x="38100" y="1310004"/>
                  </a:lnTo>
                  <a:lnTo>
                    <a:pt x="35966" y="1310894"/>
                  </a:lnTo>
                  <a:lnTo>
                    <a:pt x="33223" y="1311528"/>
                  </a:lnTo>
                  <a:lnTo>
                    <a:pt x="31089" y="1311782"/>
                  </a:lnTo>
                  <a:lnTo>
                    <a:pt x="28346" y="1312418"/>
                  </a:lnTo>
                  <a:lnTo>
                    <a:pt x="25907" y="1312799"/>
                  </a:lnTo>
                  <a:lnTo>
                    <a:pt x="23164" y="1312799"/>
                  </a:lnTo>
                  <a:lnTo>
                    <a:pt x="20726" y="1313052"/>
                  </a:lnTo>
                  <a:lnTo>
                    <a:pt x="17983" y="1313052"/>
                  </a:lnTo>
                  <a:lnTo>
                    <a:pt x="15544" y="1313052"/>
                  </a:lnTo>
                  <a:lnTo>
                    <a:pt x="12801" y="1313052"/>
                  </a:lnTo>
                  <a:lnTo>
                    <a:pt x="10363" y="1312799"/>
                  </a:lnTo>
                  <a:lnTo>
                    <a:pt x="7619" y="1312799"/>
                  </a:lnTo>
                  <a:lnTo>
                    <a:pt x="5181" y="1312164"/>
                  </a:lnTo>
                  <a:lnTo>
                    <a:pt x="2438" y="1311782"/>
                  </a:lnTo>
                  <a:lnTo>
                    <a:pt x="0" y="1311528"/>
                  </a:lnTo>
                  <a:lnTo>
                    <a:pt x="304" y="1344168"/>
                  </a:lnTo>
                </a:path>
                <a:path w="6883400" h="10017125">
                  <a:moveTo>
                    <a:pt x="85343" y="1219200"/>
                  </a:moveTo>
                  <a:lnTo>
                    <a:pt x="85343" y="1344168"/>
                  </a:lnTo>
                </a:path>
                <a:path w="6883400" h="10017125">
                  <a:moveTo>
                    <a:pt x="304" y="1344168"/>
                  </a:moveTo>
                  <a:lnTo>
                    <a:pt x="0" y="1376806"/>
                  </a:lnTo>
                  <a:lnTo>
                    <a:pt x="2438" y="1376172"/>
                  </a:lnTo>
                  <a:lnTo>
                    <a:pt x="4876" y="1375537"/>
                  </a:lnTo>
                  <a:lnTo>
                    <a:pt x="7619" y="1374902"/>
                  </a:lnTo>
                  <a:lnTo>
                    <a:pt x="10058" y="1374648"/>
                  </a:lnTo>
                  <a:lnTo>
                    <a:pt x="12496" y="1374267"/>
                  </a:lnTo>
                  <a:lnTo>
                    <a:pt x="15239" y="1374267"/>
                  </a:lnTo>
                  <a:lnTo>
                    <a:pt x="17678" y="1374013"/>
                  </a:lnTo>
                  <a:lnTo>
                    <a:pt x="20421" y="1374013"/>
                  </a:lnTo>
                  <a:lnTo>
                    <a:pt x="22859" y="1374267"/>
                  </a:lnTo>
                  <a:lnTo>
                    <a:pt x="25603" y="1374267"/>
                  </a:lnTo>
                  <a:lnTo>
                    <a:pt x="28041" y="1374648"/>
                  </a:lnTo>
                  <a:lnTo>
                    <a:pt x="30784" y="1375282"/>
                  </a:lnTo>
                  <a:lnTo>
                    <a:pt x="33223" y="1375791"/>
                  </a:lnTo>
                  <a:lnTo>
                    <a:pt x="35661" y="1376426"/>
                  </a:lnTo>
                  <a:lnTo>
                    <a:pt x="38100" y="1377061"/>
                  </a:lnTo>
                  <a:lnTo>
                    <a:pt x="40233" y="1377950"/>
                  </a:lnTo>
                  <a:lnTo>
                    <a:pt x="42671" y="1378839"/>
                  </a:lnTo>
                  <a:lnTo>
                    <a:pt x="52730" y="1385316"/>
                  </a:lnTo>
                  <a:lnTo>
                    <a:pt x="54559" y="1386840"/>
                  </a:lnTo>
                  <a:lnTo>
                    <a:pt x="56083" y="1388364"/>
                  </a:lnTo>
                  <a:lnTo>
                    <a:pt x="57302" y="1390142"/>
                  </a:lnTo>
                  <a:lnTo>
                    <a:pt x="58826" y="1392301"/>
                  </a:lnTo>
                  <a:lnTo>
                    <a:pt x="59740" y="1394078"/>
                  </a:lnTo>
                  <a:lnTo>
                    <a:pt x="60959" y="1396238"/>
                  </a:lnTo>
                  <a:lnTo>
                    <a:pt x="61569" y="1398651"/>
                  </a:lnTo>
                  <a:lnTo>
                    <a:pt x="62179" y="1400810"/>
                  </a:lnTo>
                  <a:lnTo>
                    <a:pt x="62788" y="1403603"/>
                  </a:lnTo>
                  <a:lnTo>
                    <a:pt x="63093" y="1406017"/>
                  </a:lnTo>
                  <a:lnTo>
                    <a:pt x="62788" y="1408811"/>
                  </a:lnTo>
                  <a:lnTo>
                    <a:pt x="62179" y="1411224"/>
                  </a:lnTo>
                  <a:lnTo>
                    <a:pt x="61569" y="1413637"/>
                  </a:lnTo>
                  <a:lnTo>
                    <a:pt x="46939" y="1431290"/>
                  </a:lnTo>
                  <a:lnTo>
                    <a:pt x="44805" y="1432560"/>
                  </a:lnTo>
                  <a:lnTo>
                    <a:pt x="42671" y="1433449"/>
                  </a:lnTo>
                  <a:lnTo>
                    <a:pt x="40538" y="1434338"/>
                  </a:lnTo>
                  <a:lnTo>
                    <a:pt x="38100" y="1434973"/>
                  </a:lnTo>
                  <a:lnTo>
                    <a:pt x="35966" y="1435862"/>
                  </a:lnTo>
                  <a:lnTo>
                    <a:pt x="33223" y="1436497"/>
                  </a:lnTo>
                  <a:lnTo>
                    <a:pt x="31089" y="1436751"/>
                  </a:lnTo>
                  <a:lnTo>
                    <a:pt x="28346" y="1437386"/>
                  </a:lnTo>
                  <a:lnTo>
                    <a:pt x="25907" y="1437767"/>
                  </a:lnTo>
                  <a:lnTo>
                    <a:pt x="23164" y="1437767"/>
                  </a:lnTo>
                  <a:lnTo>
                    <a:pt x="20726" y="1438021"/>
                  </a:lnTo>
                  <a:lnTo>
                    <a:pt x="17983" y="1438021"/>
                  </a:lnTo>
                  <a:lnTo>
                    <a:pt x="15544" y="1438021"/>
                  </a:lnTo>
                  <a:lnTo>
                    <a:pt x="12801" y="1438021"/>
                  </a:lnTo>
                  <a:lnTo>
                    <a:pt x="10363" y="1437767"/>
                  </a:lnTo>
                  <a:lnTo>
                    <a:pt x="7619" y="1437767"/>
                  </a:lnTo>
                  <a:lnTo>
                    <a:pt x="5181" y="1437131"/>
                  </a:lnTo>
                  <a:lnTo>
                    <a:pt x="2438" y="1436751"/>
                  </a:lnTo>
                  <a:lnTo>
                    <a:pt x="0" y="1436497"/>
                  </a:lnTo>
                  <a:lnTo>
                    <a:pt x="304" y="1469136"/>
                  </a:lnTo>
                </a:path>
                <a:path w="6883400" h="10017125">
                  <a:moveTo>
                    <a:pt x="85343" y="1344168"/>
                  </a:moveTo>
                  <a:lnTo>
                    <a:pt x="85343" y="1469136"/>
                  </a:lnTo>
                </a:path>
                <a:path w="6883400" h="10017125">
                  <a:moveTo>
                    <a:pt x="304" y="1469136"/>
                  </a:moveTo>
                  <a:lnTo>
                    <a:pt x="0" y="1501775"/>
                  </a:lnTo>
                  <a:lnTo>
                    <a:pt x="2438" y="1501140"/>
                  </a:lnTo>
                  <a:lnTo>
                    <a:pt x="4876" y="1500504"/>
                  </a:lnTo>
                  <a:lnTo>
                    <a:pt x="7619" y="1500251"/>
                  </a:lnTo>
                  <a:lnTo>
                    <a:pt x="10058" y="1499616"/>
                  </a:lnTo>
                  <a:lnTo>
                    <a:pt x="12496" y="1499235"/>
                  </a:lnTo>
                  <a:lnTo>
                    <a:pt x="15239" y="1499235"/>
                  </a:lnTo>
                  <a:lnTo>
                    <a:pt x="17678" y="1498980"/>
                  </a:lnTo>
                  <a:lnTo>
                    <a:pt x="20421" y="1498980"/>
                  </a:lnTo>
                  <a:lnTo>
                    <a:pt x="22859" y="1499235"/>
                  </a:lnTo>
                  <a:lnTo>
                    <a:pt x="25603" y="1499235"/>
                  </a:lnTo>
                  <a:lnTo>
                    <a:pt x="28041" y="1499870"/>
                  </a:lnTo>
                  <a:lnTo>
                    <a:pt x="30784" y="1500251"/>
                  </a:lnTo>
                  <a:lnTo>
                    <a:pt x="33223" y="1500758"/>
                  </a:lnTo>
                  <a:lnTo>
                    <a:pt x="35661" y="1501394"/>
                  </a:lnTo>
                  <a:lnTo>
                    <a:pt x="38100" y="1502028"/>
                  </a:lnTo>
                  <a:lnTo>
                    <a:pt x="40233" y="1502918"/>
                  </a:lnTo>
                  <a:lnTo>
                    <a:pt x="42671" y="1503806"/>
                  </a:lnTo>
                  <a:lnTo>
                    <a:pt x="44805" y="1504823"/>
                  </a:lnTo>
                  <a:lnTo>
                    <a:pt x="46939" y="1505966"/>
                  </a:lnTo>
                  <a:lnTo>
                    <a:pt x="49072" y="1507236"/>
                  </a:lnTo>
                  <a:lnTo>
                    <a:pt x="50901" y="1508760"/>
                  </a:lnTo>
                  <a:lnTo>
                    <a:pt x="52730" y="1510283"/>
                  </a:lnTo>
                  <a:lnTo>
                    <a:pt x="54559" y="1511807"/>
                  </a:lnTo>
                  <a:lnTo>
                    <a:pt x="56083" y="1513331"/>
                  </a:lnTo>
                  <a:lnTo>
                    <a:pt x="57302" y="1515110"/>
                  </a:lnTo>
                  <a:lnTo>
                    <a:pt x="58826" y="1517269"/>
                  </a:lnTo>
                  <a:lnTo>
                    <a:pt x="59740" y="1519047"/>
                  </a:lnTo>
                  <a:lnTo>
                    <a:pt x="60959" y="1521205"/>
                  </a:lnTo>
                  <a:lnTo>
                    <a:pt x="61569" y="1523619"/>
                  </a:lnTo>
                  <a:lnTo>
                    <a:pt x="62179" y="1525777"/>
                  </a:lnTo>
                  <a:lnTo>
                    <a:pt x="62788" y="1528572"/>
                  </a:lnTo>
                  <a:lnTo>
                    <a:pt x="63093" y="1530985"/>
                  </a:lnTo>
                  <a:lnTo>
                    <a:pt x="46939" y="1556257"/>
                  </a:lnTo>
                  <a:lnTo>
                    <a:pt x="44805" y="1557527"/>
                  </a:lnTo>
                  <a:lnTo>
                    <a:pt x="42671" y="1558417"/>
                  </a:lnTo>
                  <a:lnTo>
                    <a:pt x="40538" y="1559305"/>
                  </a:lnTo>
                  <a:lnTo>
                    <a:pt x="38100" y="1559941"/>
                  </a:lnTo>
                  <a:lnTo>
                    <a:pt x="35966" y="1560829"/>
                  </a:lnTo>
                  <a:lnTo>
                    <a:pt x="33223" y="1561465"/>
                  </a:lnTo>
                  <a:lnTo>
                    <a:pt x="31089" y="1561719"/>
                  </a:lnTo>
                  <a:lnTo>
                    <a:pt x="28346" y="1562353"/>
                  </a:lnTo>
                  <a:lnTo>
                    <a:pt x="25907" y="1562735"/>
                  </a:lnTo>
                  <a:lnTo>
                    <a:pt x="23164" y="1562735"/>
                  </a:lnTo>
                  <a:lnTo>
                    <a:pt x="20726" y="1562989"/>
                  </a:lnTo>
                  <a:lnTo>
                    <a:pt x="17983" y="1562989"/>
                  </a:lnTo>
                  <a:lnTo>
                    <a:pt x="15544" y="1562989"/>
                  </a:lnTo>
                  <a:lnTo>
                    <a:pt x="12801" y="1562989"/>
                  </a:lnTo>
                  <a:lnTo>
                    <a:pt x="10363" y="1562735"/>
                  </a:lnTo>
                  <a:lnTo>
                    <a:pt x="7619" y="1562735"/>
                  </a:lnTo>
                  <a:lnTo>
                    <a:pt x="5181" y="1562353"/>
                  </a:lnTo>
                  <a:lnTo>
                    <a:pt x="2438" y="1562100"/>
                  </a:lnTo>
                  <a:lnTo>
                    <a:pt x="0" y="1561465"/>
                  </a:lnTo>
                  <a:lnTo>
                    <a:pt x="304" y="1594103"/>
                  </a:lnTo>
                </a:path>
                <a:path w="6883400" h="10017125">
                  <a:moveTo>
                    <a:pt x="85343" y="1469136"/>
                  </a:moveTo>
                  <a:lnTo>
                    <a:pt x="85343" y="1594103"/>
                  </a:lnTo>
                </a:path>
                <a:path w="6883400" h="10017125">
                  <a:moveTo>
                    <a:pt x="304" y="1594103"/>
                  </a:moveTo>
                  <a:lnTo>
                    <a:pt x="0" y="1626997"/>
                  </a:lnTo>
                  <a:lnTo>
                    <a:pt x="2438" y="1626107"/>
                  </a:lnTo>
                  <a:lnTo>
                    <a:pt x="4876" y="1625473"/>
                  </a:lnTo>
                  <a:lnTo>
                    <a:pt x="7619" y="1625219"/>
                  </a:lnTo>
                  <a:lnTo>
                    <a:pt x="10058" y="1624583"/>
                  </a:lnTo>
                  <a:lnTo>
                    <a:pt x="12496" y="1624202"/>
                  </a:lnTo>
                  <a:lnTo>
                    <a:pt x="25603" y="1624202"/>
                  </a:lnTo>
                  <a:lnTo>
                    <a:pt x="28041" y="1624838"/>
                  </a:lnTo>
                  <a:lnTo>
                    <a:pt x="30784" y="1625219"/>
                  </a:lnTo>
                  <a:lnTo>
                    <a:pt x="33223" y="1625727"/>
                  </a:lnTo>
                  <a:lnTo>
                    <a:pt x="35661" y="1626362"/>
                  </a:lnTo>
                  <a:lnTo>
                    <a:pt x="38100" y="1626997"/>
                  </a:lnTo>
                  <a:lnTo>
                    <a:pt x="40233" y="1627886"/>
                  </a:lnTo>
                  <a:lnTo>
                    <a:pt x="42671" y="1628775"/>
                  </a:lnTo>
                  <a:lnTo>
                    <a:pt x="44805" y="1629791"/>
                  </a:lnTo>
                  <a:lnTo>
                    <a:pt x="46939" y="1630933"/>
                  </a:lnTo>
                  <a:lnTo>
                    <a:pt x="49072" y="1632203"/>
                  </a:lnTo>
                  <a:lnTo>
                    <a:pt x="50901" y="1633727"/>
                  </a:lnTo>
                  <a:lnTo>
                    <a:pt x="52730" y="1635252"/>
                  </a:lnTo>
                  <a:lnTo>
                    <a:pt x="54559" y="1636776"/>
                  </a:lnTo>
                  <a:lnTo>
                    <a:pt x="63093" y="1655952"/>
                  </a:lnTo>
                  <a:lnTo>
                    <a:pt x="54254" y="1675765"/>
                  </a:lnTo>
                  <a:lnTo>
                    <a:pt x="52730" y="1677289"/>
                  </a:lnTo>
                  <a:lnTo>
                    <a:pt x="50901" y="1678813"/>
                  </a:lnTo>
                  <a:lnTo>
                    <a:pt x="49072" y="1680082"/>
                  </a:lnTo>
                  <a:lnTo>
                    <a:pt x="46939" y="1681226"/>
                  </a:lnTo>
                  <a:lnTo>
                    <a:pt x="44805" y="1682496"/>
                  </a:lnTo>
                  <a:lnTo>
                    <a:pt x="31089" y="1686687"/>
                  </a:lnTo>
                  <a:lnTo>
                    <a:pt x="28346" y="1687322"/>
                  </a:lnTo>
                  <a:lnTo>
                    <a:pt x="25907" y="1687702"/>
                  </a:lnTo>
                  <a:lnTo>
                    <a:pt x="23164" y="1687702"/>
                  </a:lnTo>
                  <a:lnTo>
                    <a:pt x="20726" y="1687956"/>
                  </a:lnTo>
                  <a:lnTo>
                    <a:pt x="17983" y="1687956"/>
                  </a:lnTo>
                  <a:lnTo>
                    <a:pt x="15544" y="1687956"/>
                  </a:lnTo>
                  <a:lnTo>
                    <a:pt x="12801" y="1687956"/>
                  </a:lnTo>
                  <a:lnTo>
                    <a:pt x="10363" y="1687702"/>
                  </a:lnTo>
                  <a:lnTo>
                    <a:pt x="7619" y="1687702"/>
                  </a:lnTo>
                  <a:lnTo>
                    <a:pt x="5181" y="1687322"/>
                  </a:lnTo>
                  <a:lnTo>
                    <a:pt x="2438" y="1687068"/>
                  </a:lnTo>
                  <a:lnTo>
                    <a:pt x="0" y="1686432"/>
                  </a:lnTo>
                  <a:lnTo>
                    <a:pt x="304" y="1719072"/>
                  </a:lnTo>
                </a:path>
                <a:path w="6883400" h="10017125">
                  <a:moveTo>
                    <a:pt x="85343" y="1594103"/>
                  </a:moveTo>
                  <a:lnTo>
                    <a:pt x="85343" y="1719072"/>
                  </a:lnTo>
                </a:path>
                <a:path w="6883400" h="10017125">
                  <a:moveTo>
                    <a:pt x="304" y="1719072"/>
                  </a:moveTo>
                  <a:lnTo>
                    <a:pt x="0" y="1751965"/>
                  </a:lnTo>
                  <a:lnTo>
                    <a:pt x="2438" y="1751076"/>
                  </a:lnTo>
                  <a:lnTo>
                    <a:pt x="4876" y="1750441"/>
                  </a:lnTo>
                  <a:lnTo>
                    <a:pt x="7619" y="1750187"/>
                  </a:lnTo>
                  <a:lnTo>
                    <a:pt x="10058" y="1749805"/>
                  </a:lnTo>
                  <a:lnTo>
                    <a:pt x="12496" y="1749552"/>
                  </a:lnTo>
                  <a:lnTo>
                    <a:pt x="15239" y="1749171"/>
                  </a:lnTo>
                  <a:lnTo>
                    <a:pt x="17678" y="1749171"/>
                  </a:lnTo>
                  <a:lnTo>
                    <a:pt x="20421" y="1749171"/>
                  </a:lnTo>
                  <a:lnTo>
                    <a:pt x="22859" y="1749171"/>
                  </a:lnTo>
                  <a:lnTo>
                    <a:pt x="25603" y="1749552"/>
                  </a:lnTo>
                  <a:lnTo>
                    <a:pt x="28041" y="1749805"/>
                  </a:lnTo>
                  <a:lnTo>
                    <a:pt x="40233" y="1752853"/>
                  </a:lnTo>
                  <a:lnTo>
                    <a:pt x="42671" y="1753743"/>
                  </a:lnTo>
                  <a:lnTo>
                    <a:pt x="44805" y="1755013"/>
                  </a:lnTo>
                  <a:lnTo>
                    <a:pt x="46939" y="1756282"/>
                  </a:lnTo>
                  <a:lnTo>
                    <a:pt x="49072" y="1757426"/>
                  </a:lnTo>
                  <a:lnTo>
                    <a:pt x="50901" y="1758696"/>
                  </a:lnTo>
                  <a:lnTo>
                    <a:pt x="52730" y="1760220"/>
                  </a:lnTo>
                  <a:lnTo>
                    <a:pt x="54559" y="1761744"/>
                  </a:lnTo>
                  <a:lnTo>
                    <a:pt x="56083" y="1763522"/>
                  </a:lnTo>
                  <a:lnTo>
                    <a:pt x="57302" y="1765427"/>
                  </a:lnTo>
                  <a:lnTo>
                    <a:pt x="58826" y="1767204"/>
                  </a:lnTo>
                  <a:lnTo>
                    <a:pt x="59740" y="1769364"/>
                  </a:lnTo>
                  <a:lnTo>
                    <a:pt x="60959" y="1771523"/>
                  </a:lnTo>
                  <a:lnTo>
                    <a:pt x="61569" y="1773554"/>
                  </a:lnTo>
                  <a:lnTo>
                    <a:pt x="62179" y="1776095"/>
                  </a:lnTo>
                  <a:lnTo>
                    <a:pt x="62788" y="1778507"/>
                  </a:lnTo>
                  <a:lnTo>
                    <a:pt x="63093" y="1780921"/>
                  </a:lnTo>
                  <a:lnTo>
                    <a:pt x="62788" y="1783715"/>
                  </a:lnTo>
                  <a:lnTo>
                    <a:pt x="62179" y="1786381"/>
                  </a:lnTo>
                  <a:lnTo>
                    <a:pt x="61569" y="1788795"/>
                  </a:lnTo>
                  <a:lnTo>
                    <a:pt x="60655" y="1790953"/>
                  </a:lnTo>
                  <a:lnTo>
                    <a:pt x="59740" y="1793367"/>
                  </a:lnTo>
                  <a:lnTo>
                    <a:pt x="58521" y="1795272"/>
                  </a:lnTo>
                  <a:lnTo>
                    <a:pt x="57302" y="1797430"/>
                  </a:lnTo>
                  <a:lnTo>
                    <a:pt x="55778" y="1799208"/>
                  </a:lnTo>
                  <a:lnTo>
                    <a:pt x="54254" y="1800732"/>
                  </a:lnTo>
                  <a:lnTo>
                    <a:pt x="52730" y="1802256"/>
                  </a:lnTo>
                  <a:lnTo>
                    <a:pt x="50901" y="1803780"/>
                  </a:lnTo>
                  <a:lnTo>
                    <a:pt x="49072" y="1805051"/>
                  </a:lnTo>
                  <a:lnTo>
                    <a:pt x="46939" y="1806194"/>
                  </a:lnTo>
                  <a:lnTo>
                    <a:pt x="44805" y="1807464"/>
                  </a:lnTo>
                  <a:lnTo>
                    <a:pt x="42671" y="1808352"/>
                  </a:lnTo>
                  <a:lnTo>
                    <a:pt x="40538" y="1809242"/>
                  </a:lnTo>
                  <a:lnTo>
                    <a:pt x="38100" y="1810130"/>
                  </a:lnTo>
                  <a:lnTo>
                    <a:pt x="35966" y="1810766"/>
                  </a:lnTo>
                  <a:lnTo>
                    <a:pt x="33223" y="1811401"/>
                  </a:lnTo>
                  <a:lnTo>
                    <a:pt x="31089" y="1812036"/>
                  </a:lnTo>
                  <a:lnTo>
                    <a:pt x="28346" y="1812290"/>
                  </a:lnTo>
                  <a:lnTo>
                    <a:pt x="25907" y="1812671"/>
                  </a:lnTo>
                  <a:lnTo>
                    <a:pt x="23164" y="1812925"/>
                  </a:lnTo>
                  <a:lnTo>
                    <a:pt x="20726" y="1812925"/>
                  </a:lnTo>
                  <a:lnTo>
                    <a:pt x="17983" y="1813178"/>
                  </a:lnTo>
                  <a:lnTo>
                    <a:pt x="15544" y="1813178"/>
                  </a:lnTo>
                  <a:lnTo>
                    <a:pt x="12801" y="1812925"/>
                  </a:lnTo>
                  <a:lnTo>
                    <a:pt x="10363" y="1812925"/>
                  </a:lnTo>
                  <a:lnTo>
                    <a:pt x="7619" y="1812671"/>
                  </a:lnTo>
                  <a:lnTo>
                    <a:pt x="5181" y="1812290"/>
                  </a:lnTo>
                  <a:lnTo>
                    <a:pt x="2438" y="1812036"/>
                  </a:lnTo>
                  <a:lnTo>
                    <a:pt x="0" y="1811401"/>
                  </a:lnTo>
                  <a:lnTo>
                    <a:pt x="304" y="1844040"/>
                  </a:lnTo>
                </a:path>
                <a:path w="6883400" h="10017125">
                  <a:moveTo>
                    <a:pt x="85343" y="1719072"/>
                  </a:moveTo>
                  <a:lnTo>
                    <a:pt x="85343" y="1844040"/>
                  </a:lnTo>
                </a:path>
                <a:path w="6883400" h="10017125">
                  <a:moveTo>
                    <a:pt x="304" y="1844040"/>
                  </a:moveTo>
                  <a:lnTo>
                    <a:pt x="0" y="1876932"/>
                  </a:lnTo>
                  <a:lnTo>
                    <a:pt x="2438" y="1876298"/>
                  </a:lnTo>
                  <a:lnTo>
                    <a:pt x="4876" y="1875408"/>
                  </a:lnTo>
                  <a:lnTo>
                    <a:pt x="7619" y="1875154"/>
                  </a:lnTo>
                  <a:lnTo>
                    <a:pt x="10058" y="1874774"/>
                  </a:lnTo>
                  <a:lnTo>
                    <a:pt x="12496" y="1874520"/>
                  </a:lnTo>
                  <a:lnTo>
                    <a:pt x="15239" y="1874139"/>
                  </a:lnTo>
                  <a:lnTo>
                    <a:pt x="17678" y="1874139"/>
                  </a:lnTo>
                  <a:lnTo>
                    <a:pt x="20421" y="1874139"/>
                  </a:lnTo>
                  <a:lnTo>
                    <a:pt x="22859" y="1874139"/>
                  </a:lnTo>
                  <a:lnTo>
                    <a:pt x="25603" y="1874520"/>
                  </a:lnTo>
                  <a:lnTo>
                    <a:pt x="28041" y="1874774"/>
                  </a:lnTo>
                  <a:lnTo>
                    <a:pt x="30784" y="1875154"/>
                  </a:lnTo>
                  <a:lnTo>
                    <a:pt x="33223" y="1875663"/>
                  </a:lnTo>
                  <a:lnTo>
                    <a:pt x="35661" y="1876298"/>
                  </a:lnTo>
                  <a:lnTo>
                    <a:pt x="38100" y="1876932"/>
                  </a:lnTo>
                  <a:lnTo>
                    <a:pt x="40233" y="1877822"/>
                  </a:lnTo>
                  <a:lnTo>
                    <a:pt x="42671" y="1878711"/>
                  </a:lnTo>
                  <a:lnTo>
                    <a:pt x="44805" y="1879980"/>
                  </a:lnTo>
                  <a:lnTo>
                    <a:pt x="46939" y="1881251"/>
                  </a:lnTo>
                  <a:lnTo>
                    <a:pt x="49072" y="1882394"/>
                  </a:lnTo>
                  <a:lnTo>
                    <a:pt x="50901" y="1883664"/>
                  </a:lnTo>
                  <a:lnTo>
                    <a:pt x="52730" y="1885188"/>
                  </a:lnTo>
                  <a:lnTo>
                    <a:pt x="54559" y="1886712"/>
                  </a:lnTo>
                  <a:lnTo>
                    <a:pt x="56083" y="1888490"/>
                  </a:lnTo>
                  <a:lnTo>
                    <a:pt x="57302" y="1890395"/>
                  </a:lnTo>
                  <a:lnTo>
                    <a:pt x="58826" y="1892173"/>
                  </a:lnTo>
                  <a:lnTo>
                    <a:pt x="59740" y="1894331"/>
                  </a:lnTo>
                  <a:lnTo>
                    <a:pt x="60959" y="1896491"/>
                  </a:lnTo>
                  <a:lnTo>
                    <a:pt x="61569" y="1898523"/>
                  </a:lnTo>
                  <a:lnTo>
                    <a:pt x="62179" y="1901063"/>
                  </a:lnTo>
                  <a:lnTo>
                    <a:pt x="62788" y="1903476"/>
                  </a:lnTo>
                  <a:lnTo>
                    <a:pt x="63093" y="1905889"/>
                  </a:lnTo>
                  <a:lnTo>
                    <a:pt x="62788" y="1908682"/>
                  </a:lnTo>
                  <a:lnTo>
                    <a:pt x="62179" y="1911350"/>
                  </a:lnTo>
                  <a:lnTo>
                    <a:pt x="61569" y="1913763"/>
                  </a:lnTo>
                  <a:lnTo>
                    <a:pt x="60655" y="1916302"/>
                  </a:lnTo>
                  <a:lnTo>
                    <a:pt x="59740" y="1918335"/>
                  </a:lnTo>
                  <a:lnTo>
                    <a:pt x="58521" y="1920240"/>
                  </a:lnTo>
                  <a:lnTo>
                    <a:pt x="57302" y="1922399"/>
                  </a:lnTo>
                  <a:lnTo>
                    <a:pt x="55778" y="1924177"/>
                  </a:lnTo>
                  <a:lnTo>
                    <a:pt x="54254" y="1925701"/>
                  </a:lnTo>
                  <a:lnTo>
                    <a:pt x="52730" y="1927225"/>
                  </a:lnTo>
                  <a:lnTo>
                    <a:pt x="50901" y="1928749"/>
                  </a:lnTo>
                  <a:lnTo>
                    <a:pt x="49072" y="1930019"/>
                  </a:lnTo>
                  <a:lnTo>
                    <a:pt x="46939" y="1931162"/>
                  </a:lnTo>
                  <a:lnTo>
                    <a:pt x="44805" y="1932431"/>
                  </a:lnTo>
                  <a:lnTo>
                    <a:pt x="33223" y="1936369"/>
                  </a:lnTo>
                  <a:lnTo>
                    <a:pt x="31089" y="1937003"/>
                  </a:lnTo>
                  <a:lnTo>
                    <a:pt x="28346" y="1937257"/>
                  </a:lnTo>
                  <a:lnTo>
                    <a:pt x="25907" y="1937639"/>
                  </a:lnTo>
                  <a:lnTo>
                    <a:pt x="23164" y="1937893"/>
                  </a:lnTo>
                  <a:lnTo>
                    <a:pt x="20726" y="1937893"/>
                  </a:lnTo>
                  <a:lnTo>
                    <a:pt x="17983" y="1938147"/>
                  </a:lnTo>
                  <a:lnTo>
                    <a:pt x="15544" y="1938147"/>
                  </a:lnTo>
                  <a:lnTo>
                    <a:pt x="12801" y="1937893"/>
                  </a:lnTo>
                  <a:lnTo>
                    <a:pt x="10363" y="1937893"/>
                  </a:lnTo>
                  <a:lnTo>
                    <a:pt x="7619" y="1937639"/>
                  </a:lnTo>
                  <a:lnTo>
                    <a:pt x="5181" y="1937257"/>
                  </a:lnTo>
                  <a:lnTo>
                    <a:pt x="2438" y="1937003"/>
                  </a:lnTo>
                  <a:lnTo>
                    <a:pt x="0" y="1936369"/>
                  </a:lnTo>
                  <a:lnTo>
                    <a:pt x="304" y="1969007"/>
                  </a:lnTo>
                </a:path>
                <a:path w="6883400" h="10017125">
                  <a:moveTo>
                    <a:pt x="85343" y="1844040"/>
                  </a:moveTo>
                  <a:lnTo>
                    <a:pt x="85343" y="1969007"/>
                  </a:lnTo>
                </a:path>
                <a:path w="6883400" h="10017125">
                  <a:moveTo>
                    <a:pt x="304" y="1969007"/>
                  </a:moveTo>
                  <a:lnTo>
                    <a:pt x="0" y="2001901"/>
                  </a:lnTo>
                  <a:lnTo>
                    <a:pt x="2438" y="2001266"/>
                  </a:lnTo>
                  <a:lnTo>
                    <a:pt x="4876" y="2000630"/>
                  </a:lnTo>
                  <a:lnTo>
                    <a:pt x="7619" y="2000123"/>
                  </a:lnTo>
                  <a:lnTo>
                    <a:pt x="10058" y="1999742"/>
                  </a:lnTo>
                  <a:lnTo>
                    <a:pt x="12496" y="1999488"/>
                  </a:lnTo>
                  <a:lnTo>
                    <a:pt x="15239" y="1999106"/>
                  </a:lnTo>
                  <a:lnTo>
                    <a:pt x="17678" y="1999106"/>
                  </a:lnTo>
                  <a:lnTo>
                    <a:pt x="20421" y="1999106"/>
                  </a:lnTo>
                  <a:lnTo>
                    <a:pt x="22859" y="1999106"/>
                  </a:lnTo>
                  <a:lnTo>
                    <a:pt x="25603" y="1999488"/>
                  </a:lnTo>
                  <a:lnTo>
                    <a:pt x="38100" y="2002154"/>
                  </a:lnTo>
                  <a:lnTo>
                    <a:pt x="40233" y="2002790"/>
                  </a:lnTo>
                  <a:lnTo>
                    <a:pt x="42671" y="2003678"/>
                  </a:lnTo>
                  <a:lnTo>
                    <a:pt x="44805" y="2004949"/>
                  </a:lnTo>
                  <a:lnTo>
                    <a:pt x="46939" y="2006219"/>
                  </a:lnTo>
                  <a:lnTo>
                    <a:pt x="49072" y="2007362"/>
                  </a:lnTo>
                  <a:lnTo>
                    <a:pt x="50901" y="2008886"/>
                  </a:lnTo>
                  <a:lnTo>
                    <a:pt x="52730" y="2010155"/>
                  </a:lnTo>
                  <a:lnTo>
                    <a:pt x="54559" y="2011679"/>
                  </a:lnTo>
                  <a:lnTo>
                    <a:pt x="56083" y="2013457"/>
                  </a:lnTo>
                  <a:lnTo>
                    <a:pt x="57302" y="2015363"/>
                  </a:lnTo>
                  <a:lnTo>
                    <a:pt x="58826" y="2017141"/>
                  </a:lnTo>
                  <a:lnTo>
                    <a:pt x="59740" y="2019300"/>
                  </a:lnTo>
                  <a:lnTo>
                    <a:pt x="60959" y="2021458"/>
                  </a:lnTo>
                  <a:lnTo>
                    <a:pt x="61569" y="2023491"/>
                  </a:lnTo>
                  <a:lnTo>
                    <a:pt x="62179" y="2026030"/>
                  </a:lnTo>
                  <a:lnTo>
                    <a:pt x="62788" y="2028444"/>
                  </a:lnTo>
                  <a:lnTo>
                    <a:pt x="63093" y="2031111"/>
                  </a:lnTo>
                  <a:lnTo>
                    <a:pt x="62788" y="2033904"/>
                  </a:lnTo>
                  <a:lnTo>
                    <a:pt x="62179" y="2036318"/>
                  </a:lnTo>
                  <a:lnTo>
                    <a:pt x="54254" y="2050669"/>
                  </a:lnTo>
                  <a:lnTo>
                    <a:pt x="52730" y="2052447"/>
                  </a:lnTo>
                  <a:lnTo>
                    <a:pt x="50901" y="2053717"/>
                  </a:lnTo>
                  <a:lnTo>
                    <a:pt x="49072" y="2054987"/>
                  </a:lnTo>
                  <a:lnTo>
                    <a:pt x="46939" y="2056511"/>
                  </a:lnTo>
                  <a:lnTo>
                    <a:pt x="44805" y="2057400"/>
                  </a:lnTo>
                  <a:lnTo>
                    <a:pt x="42671" y="2058289"/>
                  </a:lnTo>
                  <a:lnTo>
                    <a:pt x="40538" y="2059177"/>
                  </a:lnTo>
                  <a:lnTo>
                    <a:pt x="38100" y="2060067"/>
                  </a:lnTo>
                  <a:lnTo>
                    <a:pt x="35966" y="2060702"/>
                  </a:lnTo>
                  <a:lnTo>
                    <a:pt x="33223" y="2061337"/>
                  </a:lnTo>
                  <a:lnTo>
                    <a:pt x="31089" y="2061972"/>
                  </a:lnTo>
                  <a:lnTo>
                    <a:pt x="28346" y="2062226"/>
                  </a:lnTo>
                  <a:lnTo>
                    <a:pt x="25907" y="2062606"/>
                  </a:lnTo>
                  <a:lnTo>
                    <a:pt x="23164" y="2062861"/>
                  </a:lnTo>
                  <a:lnTo>
                    <a:pt x="20726" y="2062861"/>
                  </a:lnTo>
                  <a:lnTo>
                    <a:pt x="17983" y="2063115"/>
                  </a:lnTo>
                  <a:lnTo>
                    <a:pt x="15544" y="2063115"/>
                  </a:lnTo>
                  <a:lnTo>
                    <a:pt x="12801" y="2062861"/>
                  </a:lnTo>
                  <a:lnTo>
                    <a:pt x="10363" y="2062861"/>
                  </a:lnTo>
                  <a:lnTo>
                    <a:pt x="7619" y="2062606"/>
                  </a:lnTo>
                  <a:lnTo>
                    <a:pt x="5181" y="2062226"/>
                  </a:lnTo>
                  <a:lnTo>
                    <a:pt x="2438" y="2061972"/>
                  </a:lnTo>
                  <a:lnTo>
                    <a:pt x="0" y="2061591"/>
                  </a:lnTo>
                  <a:lnTo>
                    <a:pt x="304" y="2093976"/>
                  </a:lnTo>
                </a:path>
                <a:path w="6883400" h="10017125">
                  <a:moveTo>
                    <a:pt x="85343" y="1969007"/>
                  </a:moveTo>
                  <a:lnTo>
                    <a:pt x="85343" y="2093976"/>
                  </a:lnTo>
                </a:path>
                <a:path w="6883400" h="10017125">
                  <a:moveTo>
                    <a:pt x="304" y="2093976"/>
                  </a:moveTo>
                  <a:lnTo>
                    <a:pt x="0" y="2126869"/>
                  </a:lnTo>
                  <a:lnTo>
                    <a:pt x="2438" y="2126233"/>
                  </a:lnTo>
                  <a:lnTo>
                    <a:pt x="4876" y="2125599"/>
                  </a:lnTo>
                  <a:lnTo>
                    <a:pt x="7619" y="2125091"/>
                  </a:lnTo>
                  <a:lnTo>
                    <a:pt x="10058" y="2124710"/>
                  </a:lnTo>
                  <a:lnTo>
                    <a:pt x="12496" y="2124455"/>
                  </a:lnTo>
                  <a:lnTo>
                    <a:pt x="15239" y="2124075"/>
                  </a:lnTo>
                  <a:lnTo>
                    <a:pt x="17678" y="2124075"/>
                  </a:lnTo>
                  <a:lnTo>
                    <a:pt x="20421" y="2124075"/>
                  </a:lnTo>
                  <a:lnTo>
                    <a:pt x="22859" y="2124075"/>
                  </a:lnTo>
                  <a:lnTo>
                    <a:pt x="25603" y="2124455"/>
                  </a:lnTo>
                  <a:lnTo>
                    <a:pt x="38100" y="2127123"/>
                  </a:lnTo>
                  <a:lnTo>
                    <a:pt x="40233" y="2127757"/>
                  </a:lnTo>
                  <a:lnTo>
                    <a:pt x="42671" y="2129028"/>
                  </a:lnTo>
                  <a:lnTo>
                    <a:pt x="44805" y="2129917"/>
                  </a:lnTo>
                  <a:lnTo>
                    <a:pt x="46939" y="2131187"/>
                  </a:lnTo>
                  <a:lnTo>
                    <a:pt x="49072" y="2132329"/>
                  </a:lnTo>
                  <a:lnTo>
                    <a:pt x="50901" y="2133854"/>
                  </a:lnTo>
                  <a:lnTo>
                    <a:pt x="52730" y="2135124"/>
                  </a:lnTo>
                  <a:lnTo>
                    <a:pt x="54559" y="2136902"/>
                  </a:lnTo>
                  <a:lnTo>
                    <a:pt x="56083" y="2138426"/>
                  </a:lnTo>
                  <a:lnTo>
                    <a:pt x="57302" y="2140330"/>
                  </a:lnTo>
                  <a:lnTo>
                    <a:pt x="58826" y="2142108"/>
                  </a:lnTo>
                  <a:lnTo>
                    <a:pt x="59740" y="2144268"/>
                  </a:lnTo>
                  <a:lnTo>
                    <a:pt x="60959" y="2146427"/>
                  </a:lnTo>
                  <a:lnTo>
                    <a:pt x="61569" y="2148840"/>
                  </a:lnTo>
                  <a:lnTo>
                    <a:pt x="62179" y="2150999"/>
                  </a:lnTo>
                  <a:lnTo>
                    <a:pt x="62788" y="2153412"/>
                  </a:lnTo>
                  <a:lnTo>
                    <a:pt x="63093" y="2156079"/>
                  </a:lnTo>
                  <a:lnTo>
                    <a:pt x="54254" y="2175637"/>
                  </a:lnTo>
                  <a:lnTo>
                    <a:pt x="52730" y="2177415"/>
                  </a:lnTo>
                  <a:lnTo>
                    <a:pt x="50901" y="2178685"/>
                  </a:lnTo>
                  <a:lnTo>
                    <a:pt x="49072" y="2180208"/>
                  </a:lnTo>
                  <a:lnTo>
                    <a:pt x="46939" y="2181479"/>
                  </a:lnTo>
                  <a:lnTo>
                    <a:pt x="44805" y="2182368"/>
                  </a:lnTo>
                  <a:lnTo>
                    <a:pt x="42671" y="2183256"/>
                  </a:lnTo>
                  <a:lnTo>
                    <a:pt x="40538" y="2184527"/>
                  </a:lnTo>
                  <a:lnTo>
                    <a:pt x="38100" y="2185035"/>
                  </a:lnTo>
                  <a:lnTo>
                    <a:pt x="35966" y="2185670"/>
                  </a:lnTo>
                  <a:lnTo>
                    <a:pt x="33223" y="2186304"/>
                  </a:lnTo>
                  <a:lnTo>
                    <a:pt x="31089" y="2186940"/>
                  </a:lnTo>
                  <a:lnTo>
                    <a:pt x="28346" y="2187194"/>
                  </a:lnTo>
                  <a:lnTo>
                    <a:pt x="25907" y="2187575"/>
                  </a:lnTo>
                  <a:lnTo>
                    <a:pt x="23164" y="2187829"/>
                  </a:lnTo>
                  <a:lnTo>
                    <a:pt x="20726" y="2188082"/>
                  </a:lnTo>
                  <a:lnTo>
                    <a:pt x="17983" y="2188082"/>
                  </a:lnTo>
                  <a:lnTo>
                    <a:pt x="15544" y="2188082"/>
                  </a:lnTo>
                  <a:lnTo>
                    <a:pt x="12801" y="2188082"/>
                  </a:lnTo>
                  <a:lnTo>
                    <a:pt x="10363" y="2187829"/>
                  </a:lnTo>
                  <a:lnTo>
                    <a:pt x="7619" y="2187575"/>
                  </a:lnTo>
                  <a:lnTo>
                    <a:pt x="5181" y="2187194"/>
                  </a:lnTo>
                  <a:lnTo>
                    <a:pt x="2438" y="2186940"/>
                  </a:lnTo>
                  <a:lnTo>
                    <a:pt x="0" y="2186558"/>
                  </a:lnTo>
                  <a:lnTo>
                    <a:pt x="304" y="2218944"/>
                  </a:lnTo>
                </a:path>
                <a:path w="6883400" h="10017125">
                  <a:moveTo>
                    <a:pt x="85343" y="2093976"/>
                  </a:moveTo>
                  <a:lnTo>
                    <a:pt x="85343" y="2218944"/>
                  </a:lnTo>
                </a:path>
                <a:path w="6883400" h="10017125">
                  <a:moveTo>
                    <a:pt x="304" y="2218944"/>
                  </a:moveTo>
                  <a:lnTo>
                    <a:pt x="0" y="2251837"/>
                  </a:lnTo>
                  <a:lnTo>
                    <a:pt x="2438" y="2251202"/>
                  </a:lnTo>
                  <a:lnTo>
                    <a:pt x="4876" y="2250567"/>
                  </a:lnTo>
                  <a:lnTo>
                    <a:pt x="7619" y="2250058"/>
                  </a:lnTo>
                  <a:lnTo>
                    <a:pt x="10058" y="2249678"/>
                  </a:lnTo>
                  <a:lnTo>
                    <a:pt x="12496" y="2249424"/>
                  </a:lnTo>
                  <a:lnTo>
                    <a:pt x="15239" y="2249043"/>
                  </a:lnTo>
                  <a:lnTo>
                    <a:pt x="17678" y="2249043"/>
                  </a:lnTo>
                  <a:lnTo>
                    <a:pt x="20421" y="2249043"/>
                  </a:lnTo>
                  <a:lnTo>
                    <a:pt x="22859" y="2249043"/>
                  </a:lnTo>
                  <a:lnTo>
                    <a:pt x="25603" y="2249424"/>
                  </a:lnTo>
                  <a:lnTo>
                    <a:pt x="28041" y="2249678"/>
                  </a:lnTo>
                  <a:lnTo>
                    <a:pt x="30784" y="2250313"/>
                  </a:lnTo>
                  <a:lnTo>
                    <a:pt x="33223" y="2250567"/>
                  </a:lnTo>
                  <a:lnTo>
                    <a:pt x="35661" y="2251582"/>
                  </a:lnTo>
                  <a:lnTo>
                    <a:pt x="38100" y="2252091"/>
                  </a:lnTo>
                  <a:lnTo>
                    <a:pt x="40233" y="2253106"/>
                  </a:lnTo>
                  <a:lnTo>
                    <a:pt x="42671" y="2253996"/>
                  </a:lnTo>
                  <a:lnTo>
                    <a:pt x="44805" y="2254885"/>
                  </a:lnTo>
                  <a:lnTo>
                    <a:pt x="46939" y="2256154"/>
                  </a:lnTo>
                  <a:lnTo>
                    <a:pt x="49072" y="2257298"/>
                  </a:lnTo>
                  <a:lnTo>
                    <a:pt x="50901" y="2258822"/>
                  </a:lnTo>
                  <a:lnTo>
                    <a:pt x="52730" y="2260092"/>
                  </a:lnTo>
                  <a:lnTo>
                    <a:pt x="54559" y="2261870"/>
                  </a:lnTo>
                  <a:lnTo>
                    <a:pt x="56083" y="2263394"/>
                  </a:lnTo>
                  <a:lnTo>
                    <a:pt x="57302" y="2265299"/>
                  </a:lnTo>
                  <a:lnTo>
                    <a:pt x="58826" y="2267330"/>
                  </a:lnTo>
                  <a:lnTo>
                    <a:pt x="59740" y="2269236"/>
                  </a:lnTo>
                  <a:lnTo>
                    <a:pt x="60959" y="2271395"/>
                  </a:lnTo>
                  <a:lnTo>
                    <a:pt x="61569" y="2273807"/>
                  </a:lnTo>
                  <a:lnTo>
                    <a:pt x="62179" y="2275967"/>
                  </a:lnTo>
                  <a:lnTo>
                    <a:pt x="62788" y="2278379"/>
                  </a:lnTo>
                  <a:lnTo>
                    <a:pt x="63093" y="2281047"/>
                  </a:lnTo>
                  <a:lnTo>
                    <a:pt x="62788" y="2283841"/>
                  </a:lnTo>
                  <a:lnTo>
                    <a:pt x="62179" y="2286254"/>
                  </a:lnTo>
                  <a:lnTo>
                    <a:pt x="61569" y="2288667"/>
                  </a:lnTo>
                  <a:lnTo>
                    <a:pt x="54254" y="2300604"/>
                  </a:lnTo>
                  <a:lnTo>
                    <a:pt x="52730" y="2302382"/>
                  </a:lnTo>
                  <a:lnTo>
                    <a:pt x="50901" y="2303653"/>
                  </a:lnTo>
                  <a:lnTo>
                    <a:pt x="49072" y="2305177"/>
                  </a:lnTo>
                  <a:lnTo>
                    <a:pt x="46939" y="2306447"/>
                  </a:lnTo>
                  <a:lnTo>
                    <a:pt x="44805" y="2307336"/>
                  </a:lnTo>
                  <a:lnTo>
                    <a:pt x="42671" y="2308479"/>
                  </a:lnTo>
                  <a:lnTo>
                    <a:pt x="40538" y="2309495"/>
                  </a:lnTo>
                  <a:lnTo>
                    <a:pt x="38100" y="2310003"/>
                  </a:lnTo>
                  <a:lnTo>
                    <a:pt x="35966" y="2311019"/>
                  </a:lnTo>
                  <a:lnTo>
                    <a:pt x="33223" y="2311273"/>
                  </a:lnTo>
                  <a:lnTo>
                    <a:pt x="31089" y="2311907"/>
                  </a:lnTo>
                  <a:lnTo>
                    <a:pt x="28346" y="2312543"/>
                  </a:lnTo>
                  <a:lnTo>
                    <a:pt x="25907" y="2312543"/>
                  </a:lnTo>
                  <a:lnTo>
                    <a:pt x="23164" y="2312797"/>
                  </a:lnTo>
                  <a:lnTo>
                    <a:pt x="20726" y="2313051"/>
                  </a:lnTo>
                  <a:lnTo>
                    <a:pt x="17983" y="2313051"/>
                  </a:lnTo>
                  <a:lnTo>
                    <a:pt x="15544" y="2313051"/>
                  </a:lnTo>
                  <a:lnTo>
                    <a:pt x="12801" y="2313051"/>
                  </a:lnTo>
                  <a:lnTo>
                    <a:pt x="10363" y="2312797"/>
                  </a:lnTo>
                  <a:lnTo>
                    <a:pt x="7619" y="2312543"/>
                  </a:lnTo>
                  <a:lnTo>
                    <a:pt x="5181" y="2312162"/>
                  </a:lnTo>
                  <a:lnTo>
                    <a:pt x="2438" y="2311907"/>
                  </a:lnTo>
                  <a:lnTo>
                    <a:pt x="0" y="2311527"/>
                  </a:lnTo>
                  <a:lnTo>
                    <a:pt x="304" y="2344166"/>
                  </a:lnTo>
                </a:path>
                <a:path w="6883400" h="10017125">
                  <a:moveTo>
                    <a:pt x="85343" y="2218944"/>
                  </a:moveTo>
                  <a:lnTo>
                    <a:pt x="85343" y="2344166"/>
                  </a:lnTo>
                </a:path>
                <a:path w="6883400" h="10017125">
                  <a:moveTo>
                    <a:pt x="304" y="2344166"/>
                  </a:moveTo>
                  <a:lnTo>
                    <a:pt x="0" y="2376804"/>
                  </a:lnTo>
                  <a:lnTo>
                    <a:pt x="2438" y="2376170"/>
                  </a:lnTo>
                  <a:lnTo>
                    <a:pt x="4876" y="2375535"/>
                  </a:lnTo>
                  <a:lnTo>
                    <a:pt x="7619" y="2375027"/>
                  </a:lnTo>
                  <a:lnTo>
                    <a:pt x="10058" y="2374646"/>
                  </a:lnTo>
                  <a:lnTo>
                    <a:pt x="12496" y="2374392"/>
                  </a:lnTo>
                  <a:lnTo>
                    <a:pt x="15239" y="2374392"/>
                  </a:lnTo>
                  <a:lnTo>
                    <a:pt x="17678" y="2374011"/>
                  </a:lnTo>
                  <a:lnTo>
                    <a:pt x="20421" y="2374011"/>
                  </a:lnTo>
                  <a:lnTo>
                    <a:pt x="22859" y="2374392"/>
                  </a:lnTo>
                  <a:lnTo>
                    <a:pt x="25603" y="2374392"/>
                  </a:lnTo>
                  <a:lnTo>
                    <a:pt x="28041" y="2374646"/>
                  </a:lnTo>
                  <a:lnTo>
                    <a:pt x="30784" y="2375280"/>
                  </a:lnTo>
                  <a:lnTo>
                    <a:pt x="33223" y="2375916"/>
                  </a:lnTo>
                  <a:lnTo>
                    <a:pt x="35661" y="2376551"/>
                  </a:lnTo>
                  <a:lnTo>
                    <a:pt x="38100" y="2377058"/>
                  </a:lnTo>
                  <a:lnTo>
                    <a:pt x="40233" y="2378075"/>
                  </a:lnTo>
                  <a:lnTo>
                    <a:pt x="42671" y="2378964"/>
                  </a:lnTo>
                  <a:lnTo>
                    <a:pt x="44805" y="2379853"/>
                  </a:lnTo>
                  <a:lnTo>
                    <a:pt x="46939" y="2381123"/>
                  </a:lnTo>
                  <a:lnTo>
                    <a:pt x="49072" y="2382266"/>
                  </a:lnTo>
                  <a:lnTo>
                    <a:pt x="50901" y="2383790"/>
                  </a:lnTo>
                  <a:lnTo>
                    <a:pt x="52730" y="2385060"/>
                  </a:lnTo>
                  <a:lnTo>
                    <a:pt x="54559" y="2386838"/>
                  </a:lnTo>
                  <a:lnTo>
                    <a:pt x="56083" y="2388362"/>
                  </a:lnTo>
                  <a:lnTo>
                    <a:pt x="57302" y="2390267"/>
                  </a:lnTo>
                  <a:lnTo>
                    <a:pt x="58826" y="2392299"/>
                  </a:lnTo>
                  <a:lnTo>
                    <a:pt x="59740" y="2394204"/>
                  </a:lnTo>
                  <a:lnTo>
                    <a:pt x="60959" y="2396363"/>
                  </a:lnTo>
                  <a:lnTo>
                    <a:pt x="61569" y="2398776"/>
                  </a:lnTo>
                  <a:lnTo>
                    <a:pt x="62179" y="2400935"/>
                  </a:lnTo>
                  <a:lnTo>
                    <a:pt x="62788" y="2403602"/>
                  </a:lnTo>
                  <a:lnTo>
                    <a:pt x="63093" y="2406015"/>
                  </a:lnTo>
                  <a:lnTo>
                    <a:pt x="62788" y="2408808"/>
                  </a:lnTo>
                  <a:lnTo>
                    <a:pt x="62179" y="2411222"/>
                  </a:lnTo>
                  <a:lnTo>
                    <a:pt x="61569" y="2413635"/>
                  </a:lnTo>
                  <a:lnTo>
                    <a:pt x="50901" y="2428621"/>
                  </a:lnTo>
                  <a:lnTo>
                    <a:pt x="49072" y="2430145"/>
                  </a:lnTo>
                  <a:lnTo>
                    <a:pt x="46939" y="2431415"/>
                  </a:lnTo>
                  <a:lnTo>
                    <a:pt x="44805" y="2432557"/>
                  </a:lnTo>
                  <a:lnTo>
                    <a:pt x="42671" y="2433447"/>
                  </a:lnTo>
                  <a:lnTo>
                    <a:pt x="40538" y="2434463"/>
                  </a:lnTo>
                  <a:lnTo>
                    <a:pt x="38100" y="2434971"/>
                  </a:lnTo>
                  <a:lnTo>
                    <a:pt x="35966" y="2435987"/>
                  </a:lnTo>
                  <a:lnTo>
                    <a:pt x="33223" y="2436495"/>
                  </a:lnTo>
                  <a:lnTo>
                    <a:pt x="31089" y="2436876"/>
                  </a:lnTo>
                  <a:lnTo>
                    <a:pt x="28346" y="2437511"/>
                  </a:lnTo>
                  <a:lnTo>
                    <a:pt x="25907" y="2437765"/>
                  </a:lnTo>
                  <a:lnTo>
                    <a:pt x="23164" y="2437765"/>
                  </a:lnTo>
                  <a:lnTo>
                    <a:pt x="20726" y="2438019"/>
                  </a:lnTo>
                  <a:lnTo>
                    <a:pt x="17983" y="2438019"/>
                  </a:lnTo>
                  <a:lnTo>
                    <a:pt x="15544" y="2438019"/>
                  </a:lnTo>
                  <a:lnTo>
                    <a:pt x="12801" y="2438019"/>
                  </a:lnTo>
                  <a:lnTo>
                    <a:pt x="10363" y="2437765"/>
                  </a:lnTo>
                  <a:lnTo>
                    <a:pt x="7619" y="2437765"/>
                  </a:lnTo>
                  <a:lnTo>
                    <a:pt x="5181" y="2437129"/>
                  </a:lnTo>
                  <a:lnTo>
                    <a:pt x="2438" y="2436876"/>
                  </a:lnTo>
                  <a:lnTo>
                    <a:pt x="0" y="2436495"/>
                  </a:lnTo>
                  <a:lnTo>
                    <a:pt x="304" y="2469133"/>
                  </a:lnTo>
                </a:path>
                <a:path w="6883400" h="10017125">
                  <a:moveTo>
                    <a:pt x="85343" y="2344166"/>
                  </a:moveTo>
                  <a:lnTo>
                    <a:pt x="85343" y="2469133"/>
                  </a:lnTo>
                </a:path>
                <a:path w="6883400" h="10017125">
                  <a:moveTo>
                    <a:pt x="304" y="2469133"/>
                  </a:moveTo>
                  <a:lnTo>
                    <a:pt x="0" y="2501773"/>
                  </a:lnTo>
                  <a:lnTo>
                    <a:pt x="2438" y="2501138"/>
                  </a:lnTo>
                  <a:lnTo>
                    <a:pt x="4876" y="2500503"/>
                  </a:lnTo>
                  <a:lnTo>
                    <a:pt x="7619" y="2499995"/>
                  </a:lnTo>
                  <a:lnTo>
                    <a:pt x="10058" y="2499614"/>
                  </a:lnTo>
                  <a:lnTo>
                    <a:pt x="12496" y="2499360"/>
                  </a:lnTo>
                  <a:lnTo>
                    <a:pt x="15239" y="2499360"/>
                  </a:lnTo>
                  <a:lnTo>
                    <a:pt x="17678" y="2498979"/>
                  </a:lnTo>
                  <a:lnTo>
                    <a:pt x="20421" y="2498979"/>
                  </a:lnTo>
                  <a:lnTo>
                    <a:pt x="22859" y="2499360"/>
                  </a:lnTo>
                  <a:lnTo>
                    <a:pt x="25603" y="2499360"/>
                  </a:lnTo>
                  <a:lnTo>
                    <a:pt x="28041" y="2499995"/>
                  </a:lnTo>
                  <a:lnTo>
                    <a:pt x="30784" y="2500249"/>
                  </a:lnTo>
                  <a:lnTo>
                    <a:pt x="33223" y="2500883"/>
                  </a:lnTo>
                  <a:lnTo>
                    <a:pt x="35661" y="2501519"/>
                  </a:lnTo>
                  <a:lnTo>
                    <a:pt x="38100" y="2502027"/>
                  </a:lnTo>
                  <a:lnTo>
                    <a:pt x="40233" y="2503043"/>
                  </a:lnTo>
                  <a:lnTo>
                    <a:pt x="42671" y="2503931"/>
                  </a:lnTo>
                  <a:lnTo>
                    <a:pt x="44805" y="2504821"/>
                  </a:lnTo>
                  <a:lnTo>
                    <a:pt x="46939" y="2506091"/>
                  </a:lnTo>
                  <a:lnTo>
                    <a:pt x="49072" y="2507233"/>
                  </a:lnTo>
                  <a:lnTo>
                    <a:pt x="50901" y="2508757"/>
                  </a:lnTo>
                  <a:lnTo>
                    <a:pt x="52730" y="2510281"/>
                  </a:lnTo>
                  <a:lnTo>
                    <a:pt x="54559" y="2511805"/>
                  </a:lnTo>
                  <a:lnTo>
                    <a:pt x="56083" y="2513329"/>
                  </a:lnTo>
                  <a:lnTo>
                    <a:pt x="57302" y="2515235"/>
                  </a:lnTo>
                  <a:lnTo>
                    <a:pt x="58826" y="2517267"/>
                  </a:lnTo>
                  <a:lnTo>
                    <a:pt x="59740" y="2519172"/>
                  </a:lnTo>
                  <a:lnTo>
                    <a:pt x="60959" y="2521330"/>
                  </a:lnTo>
                  <a:lnTo>
                    <a:pt x="61569" y="2523744"/>
                  </a:lnTo>
                  <a:lnTo>
                    <a:pt x="62179" y="2525903"/>
                  </a:lnTo>
                  <a:lnTo>
                    <a:pt x="62788" y="2528570"/>
                  </a:lnTo>
                  <a:lnTo>
                    <a:pt x="63093" y="2530982"/>
                  </a:lnTo>
                  <a:lnTo>
                    <a:pt x="42671" y="2558415"/>
                  </a:lnTo>
                  <a:lnTo>
                    <a:pt x="40538" y="2559430"/>
                  </a:lnTo>
                  <a:lnTo>
                    <a:pt x="38100" y="2559939"/>
                  </a:lnTo>
                  <a:lnTo>
                    <a:pt x="35966" y="2560954"/>
                  </a:lnTo>
                  <a:lnTo>
                    <a:pt x="33223" y="2561463"/>
                  </a:lnTo>
                  <a:lnTo>
                    <a:pt x="31089" y="2561844"/>
                  </a:lnTo>
                  <a:lnTo>
                    <a:pt x="28346" y="2562479"/>
                  </a:lnTo>
                  <a:lnTo>
                    <a:pt x="25907" y="2562732"/>
                  </a:lnTo>
                  <a:lnTo>
                    <a:pt x="23164" y="2562732"/>
                  </a:lnTo>
                  <a:lnTo>
                    <a:pt x="20726" y="2562987"/>
                  </a:lnTo>
                  <a:lnTo>
                    <a:pt x="17983" y="2562987"/>
                  </a:lnTo>
                  <a:lnTo>
                    <a:pt x="15544" y="2562987"/>
                  </a:lnTo>
                  <a:lnTo>
                    <a:pt x="12801" y="2562987"/>
                  </a:lnTo>
                  <a:lnTo>
                    <a:pt x="10363" y="2562732"/>
                  </a:lnTo>
                  <a:lnTo>
                    <a:pt x="7619" y="2562732"/>
                  </a:lnTo>
                  <a:lnTo>
                    <a:pt x="5181" y="2562098"/>
                  </a:lnTo>
                  <a:lnTo>
                    <a:pt x="2438" y="2562098"/>
                  </a:lnTo>
                  <a:lnTo>
                    <a:pt x="0" y="2561463"/>
                  </a:lnTo>
                  <a:lnTo>
                    <a:pt x="304" y="2594102"/>
                  </a:lnTo>
                </a:path>
                <a:path w="6883400" h="10017125">
                  <a:moveTo>
                    <a:pt x="85343" y="2469133"/>
                  </a:moveTo>
                  <a:lnTo>
                    <a:pt x="85343" y="2594102"/>
                  </a:lnTo>
                </a:path>
                <a:path w="6883400" h="10017125">
                  <a:moveTo>
                    <a:pt x="304" y="2594102"/>
                  </a:moveTo>
                  <a:lnTo>
                    <a:pt x="0" y="2626741"/>
                  </a:lnTo>
                  <a:lnTo>
                    <a:pt x="2438" y="2626105"/>
                  </a:lnTo>
                  <a:lnTo>
                    <a:pt x="4876" y="2625471"/>
                  </a:lnTo>
                  <a:lnTo>
                    <a:pt x="7619" y="2625217"/>
                  </a:lnTo>
                  <a:lnTo>
                    <a:pt x="10058" y="2624581"/>
                  </a:lnTo>
                  <a:lnTo>
                    <a:pt x="12496" y="2624328"/>
                  </a:lnTo>
                  <a:lnTo>
                    <a:pt x="15239" y="2624328"/>
                  </a:lnTo>
                  <a:lnTo>
                    <a:pt x="17678" y="2623947"/>
                  </a:lnTo>
                  <a:lnTo>
                    <a:pt x="20421" y="2623947"/>
                  </a:lnTo>
                  <a:lnTo>
                    <a:pt x="22859" y="2624328"/>
                  </a:lnTo>
                  <a:lnTo>
                    <a:pt x="25603" y="2624328"/>
                  </a:lnTo>
                  <a:lnTo>
                    <a:pt x="28041" y="2624963"/>
                  </a:lnTo>
                  <a:lnTo>
                    <a:pt x="30784" y="2625217"/>
                  </a:lnTo>
                  <a:lnTo>
                    <a:pt x="33223" y="2625852"/>
                  </a:lnTo>
                  <a:lnTo>
                    <a:pt x="35661" y="2626487"/>
                  </a:lnTo>
                  <a:lnTo>
                    <a:pt x="38100" y="2626995"/>
                  </a:lnTo>
                  <a:lnTo>
                    <a:pt x="40233" y="2628011"/>
                  </a:lnTo>
                  <a:lnTo>
                    <a:pt x="42671" y="2628900"/>
                  </a:lnTo>
                  <a:lnTo>
                    <a:pt x="44805" y="2629789"/>
                  </a:lnTo>
                  <a:lnTo>
                    <a:pt x="46939" y="2631058"/>
                  </a:lnTo>
                  <a:lnTo>
                    <a:pt x="49072" y="2632202"/>
                  </a:lnTo>
                  <a:lnTo>
                    <a:pt x="50901" y="2633726"/>
                  </a:lnTo>
                  <a:lnTo>
                    <a:pt x="52730" y="2635250"/>
                  </a:lnTo>
                  <a:lnTo>
                    <a:pt x="54559" y="2636774"/>
                  </a:lnTo>
                  <a:lnTo>
                    <a:pt x="56083" y="2638679"/>
                  </a:lnTo>
                  <a:lnTo>
                    <a:pt x="57302" y="2640203"/>
                  </a:lnTo>
                  <a:lnTo>
                    <a:pt x="58826" y="2642235"/>
                  </a:lnTo>
                  <a:lnTo>
                    <a:pt x="59740" y="2644140"/>
                  </a:lnTo>
                  <a:lnTo>
                    <a:pt x="60959" y="2646553"/>
                  </a:lnTo>
                  <a:lnTo>
                    <a:pt x="61569" y="2648712"/>
                  </a:lnTo>
                  <a:lnTo>
                    <a:pt x="62179" y="2650871"/>
                  </a:lnTo>
                  <a:lnTo>
                    <a:pt x="62788" y="2653538"/>
                  </a:lnTo>
                  <a:lnTo>
                    <a:pt x="63093" y="2655951"/>
                  </a:lnTo>
                  <a:lnTo>
                    <a:pt x="62788" y="2658745"/>
                  </a:lnTo>
                  <a:lnTo>
                    <a:pt x="62179" y="2661157"/>
                  </a:lnTo>
                  <a:lnTo>
                    <a:pt x="54254" y="2675763"/>
                  </a:lnTo>
                  <a:lnTo>
                    <a:pt x="52730" y="2677287"/>
                  </a:lnTo>
                  <a:lnTo>
                    <a:pt x="42671" y="2683382"/>
                  </a:lnTo>
                  <a:lnTo>
                    <a:pt x="40538" y="2684399"/>
                  </a:lnTo>
                  <a:lnTo>
                    <a:pt x="38100" y="2684906"/>
                  </a:lnTo>
                  <a:lnTo>
                    <a:pt x="35966" y="2685923"/>
                  </a:lnTo>
                  <a:lnTo>
                    <a:pt x="33223" y="2686430"/>
                  </a:lnTo>
                  <a:lnTo>
                    <a:pt x="31089" y="2686812"/>
                  </a:lnTo>
                  <a:lnTo>
                    <a:pt x="28346" y="2687447"/>
                  </a:lnTo>
                  <a:lnTo>
                    <a:pt x="25907" y="2687701"/>
                  </a:lnTo>
                  <a:lnTo>
                    <a:pt x="23164" y="2687701"/>
                  </a:lnTo>
                  <a:lnTo>
                    <a:pt x="20726" y="2687954"/>
                  </a:lnTo>
                  <a:lnTo>
                    <a:pt x="17983" y="2687954"/>
                  </a:lnTo>
                  <a:lnTo>
                    <a:pt x="15544" y="2687954"/>
                  </a:lnTo>
                  <a:lnTo>
                    <a:pt x="12801" y="2687954"/>
                  </a:lnTo>
                  <a:lnTo>
                    <a:pt x="10363" y="2687701"/>
                  </a:lnTo>
                  <a:lnTo>
                    <a:pt x="7619" y="2687701"/>
                  </a:lnTo>
                  <a:lnTo>
                    <a:pt x="5181" y="2687447"/>
                  </a:lnTo>
                  <a:lnTo>
                    <a:pt x="2438" y="2687066"/>
                  </a:lnTo>
                  <a:lnTo>
                    <a:pt x="0" y="2686430"/>
                  </a:lnTo>
                  <a:lnTo>
                    <a:pt x="304" y="2719070"/>
                  </a:lnTo>
                </a:path>
                <a:path w="6883400" h="10017125">
                  <a:moveTo>
                    <a:pt x="85343" y="2594102"/>
                  </a:moveTo>
                  <a:lnTo>
                    <a:pt x="85343" y="2719070"/>
                  </a:lnTo>
                </a:path>
                <a:path w="6883400" h="10017125">
                  <a:moveTo>
                    <a:pt x="304" y="2719070"/>
                  </a:moveTo>
                  <a:lnTo>
                    <a:pt x="0" y="2751963"/>
                  </a:lnTo>
                  <a:lnTo>
                    <a:pt x="2438" y="2751074"/>
                  </a:lnTo>
                  <a:lnTo>
                    <a:pt x="4876" y="2750439"/>
                  </a:lnTo>
                  <a:lnTo>
                    <a:pt x="7619" y="2750185"/>
                  </a:lnTo>
                  <a:lnTo>
                    <a:pt x="10058" y="2749550"/>
                  </a:lnTo>
                  <a:lnTo>
                    <a:pt x="12496" y="2749550"/>
                  </a:lnTo>
                  <a:lnTo>
                    <a:pt x="15239" y="2749296"/>
                  </a:lnTo>
                  <a:lnTo>
                    <a:pt x="17678" y="2749296"/>
                  </a:lnTo>
                  <a:lnTo>
                    <a:pt x="20421" y="2749296"/>
                  </a:lnTo>
                  <a:lnTo>
                    <a:pt x="22859" y="2749296"/>
                  </a:lnTo>
                  <a:lnTo>
                    <a:pt x="25603" y="2749550"/>
                  </a:lnTo>
                  <a:lnTo>
                    <a:pt x="28041" y="2749930"/>
                  </a:lnTo>
                  <a:lnTo>
                    <a:pt x="30784" y="2750185"/>
                  </a:lnTo>
                  <a:lnTo>
                    <a:pt x="33223" y="2750820"/>
                  </a:lnTo>
                  <a:lnTo>
                    <a:pt x="35661" y="2751454"/>
                  </a:lnTo>
                  <a:lnTo>
                    <a:pt x="38100" y="2751963"/>
                  </a:lnTo>
                  <a:lnTo>
                    <a:pt x="40233" y="2752979"/>
                  </a:lnTo>
                  <a:lnTo>
                    <a:pt x="42671" y="2753868"/>
                  </a:lnTo>
                  <a:lnTo>
                    <a:pt x="44805" y="2755011"/>
                  </a:lnTo>
                  <a:lnTo>
                    <a:pt x="46939" y="2756280"/>
                  </a:lnTo>
                  <a:lnTo>
                    <a:pt x="49072" y="2757551"/>
                  </a:lnTo>
                  <a:lnTo>
                    <a:pt x="50901" y="2758694"/>
                  </a:lnTo>
                  <a:lnTo>
                    <a:pt x="52730" y="2760218"/>
                  </a:lnTo>
                  <a:lnTo>
                    <a:pt x="54559" y="2761742"/>
                  </a:lnTo>
                  <a:lnTo>
                    <a:pt x="56083" y="2763647"/>
                  </a:lnTo>
                  <a:lnTo>
                    <a:pt x="57302" y="2765425"/>
                  </a:lnTo>
                  <a:lnTo>
                    <a:pt x="58826" y="2767203"/>
                  </a:lnTo>
                  <a:lnTo>
                    <a:pt x="59740" y="2769362"/>
                  </a:lnTo>
                  <a:lnTo>
                    <a:pt x="60959" y="2771521"/>
                  </a:lnTo>
                  <a:lnTo>
                    <a:pt x="61569" y="2773679"/>
                  </a:lnTo>
                  <a:lnTo>
                    <a:pt x="62179" y="2776093"/>
                  </a:lnTo>
                  <a:lnTo>
                    <a:pt x="62788" y="2778505"/>
                  </a:lnTo>
                  <a:lnTo>
                    <a:pt x="63093" y="2780919"/>
                  </a:lnTo>
                  <a:lnTo>
                    <a:pt x="62788" y="2783713"/>
                  </a:lnTo>
                  <a:lnTo>
                    <a:pt x="62179" y="2786506"/>
                  </a:lnTo>
                  <a:lnTo>
                    <a:pt x="54254" y="2800730"/>
                  </a:lnTo>
                  <a:lnTo>
                    <a:pt x="52730" y="2802254"/>
                  </a:lnTo>
                  <a:lnTo>
                    <a:pt x="42671" y="2808351"/>
                  </a:lnTo>
                  <a:lnTo>
                    <a:pt x="40538" y="2809367"/>
                  </a:lnTo>
                  <a:lnTo>
                    <a:pt x="38100" y="2810255"/>
                  </a:lnTo>
                  <a:lnTo>
                    <a:pt x="35966" y="2810891"/>
                  </a:lnTo>
                  <a:lnTo>
                    <a:pt x="33223" y="2811399"/>
                  </a:lnTo>
                  <a:lnTo>
                    <a:pt x="31089" y="2811779"/>
                  </a:lnTo>
                  <a:lnTo>
                    <a:pt x="28346" y="2812415"/>
                  </a:lnTo>
                  <a:lnTo>
                    <a:pt x="25907" y="2812669"/>
                  </a:lnTo>
                  <a:lnTo>
                    <a:pt x="23164" y="2812923"/>
                  </a:lnTo>
                  <a:lnTo>
                    <a:pt x="20726" y="2812923"/>
                  </a:lnTo>
                  <a:lnTo>
                    <a:pt x="17983" y="2812923"/>
                  </a:lnTo>
                  <a:lnTo>
                    <a:pt x="15544" y="2812923"/>
                  </a:lnTo>
                  <a:lnTo>
                    <a:pt x="12801" y="2812923"/>
                  </a:lnTo>
                  <a:lnTo>
                    <a:pt x="10363" y="2812923"/>
                  </a:lnTo>
                  <a:lnTo>
                    <a:pt x="7619" y="2812669"/>
                  </a:lnTo>
                  <a:lnTo>
                    <a:pt x="5181" y="2812415"/>
                  </a:lnTo>
                  <a:lnTo>
                    <a:pt x="2438" y="2812033"/>
                  </a:lnTo>
                  <a:lnTo>
                    <a:pt x="0" y="2811399"/>
                  </a:lnTo>
                  <a:lnTo>
                    <a:pt x="304" y="2844038"/>
                  </a:lnTo>
                </a:path>
                <a:path w="6883400" h="10017125">
                  <a:moveTo>
                    <a:pt x="85343" y="2719070"/>
                  </a:moveTo>
                  <a:lnTo>
                    <a:pt x="85343" y="2844038"/>
                  </a:lnTo>
                </a:path>
                <a:path w="6883400" h="10017125">
                  <a:moveTo>
                    <a:pt x="304" y="2844038"/>
                  </a:moveTo>
                  <a:lnTo>
                    <a:pt x="0" y="2876930"/>
                  </a:lnTo>
                  <a:lnTo>
                    <a:pt x="2438" y="2876423"/>
                  </a:lnTo>
                  <a:lnTo>
                    <a:pt x="4876" y="2875406"/>
                  </a:lnTo>
                  <a:lnTo>
                    <a:pt x="7619" y="2875153"/>
                  </a:lnTo>
                  <a:lnTo>
                    <a:pt x="10058" y="2874899"/>
                  </a:lnTo>
                  <a:lnTo>
                    <a:pt x="12496" y="2874518"/>
                  </a:lnTo>
                  <a:lnTo>
                    <a:pt x="15239" y="2874264"/>
                  </a:lnTo>
                  <a:lnTo>
                    <a:pt x="17678" y="2874264"/>
                  </a:lnTo>
                  <a:lnTo>
                    <a:pt x="20421" y="2874264"/>
                  </a:lnTo>
                  <a:lnTo>
                    <a:pt x="22859" y="2874264"/>
                  </a:lnTo>
                  <a:lnTo>
                    <a:pt x="25603" y="2874518"/>
                  </a:lnTo>
                  <a:lnTo>
                    <a:pt x="28041" y="2874899"/>
                  </a:lnTo>
                  <a:lnTo>
                    <a:pt x="30784" y="2875153"/>
                  </a:lnTo>
                  <a:lnTo>
                    <a:pt x="33223" y="2875788"/>
                  </a:lnTo>
                  <a:lnTo>
                    <a:pt x="35661" y="2876423"/>
                  </a:lnTo>
                  <a:lnTo>
                    <a:pt x="38100" y="2876930"/>
                  </a:lnTo>
                  <a:lnTo>
                    <a:pt x="40233" y="2877947"/>
                  </a:lnTo>
                  <a:lnTo>
                    <a:pt x="42671" y="2878836"/>
                  </a:lnTo>
                  <a:lnTo>
                    <a:pt x="44805" y="2879979"/>
                  </a:lnTo>
                  <a:lnTo>
                    <a:pt x="46939" y="2881249"/>
                  </a:lnTo>
                  <a:lnTo>
                    <a:pt x="49072" y="2882519"/>
                  </a:lnTo>
                  <a:lnTo>
                    <a:pt x="50901" y="2883662"/>
                  </a:lnTo>
                  <a:lnTo>
                    <a:pt x="52730" y="2885186"/>
                  </a:lnTo>
                  <a:lnTo>
                    <a:pt x="54559" y="2886710"/>
                  </a:lnTo>
                  <a:lnTo>
                    <a:pt x="56083" y="2888615"/>
                  </a:lnTo>
                  <a:lnTo>
                    <a:pt x="57302" y="2890393"/>
                  </a:lnTo>
                  <a:lnTo>
                    <a:pt x="58826" y="2892171"/>
                  </a:lnTo>
                  <a:lnTo>
                    <a:pt x="59740" y="2894329"/>
                  </a:lnTo>
                  <a:lnTo>
                    <a:pt x="60959" y="2896489"/>
                  </a:lnTo>
                  <a:lnTo>
                    <a:pt x="61569" y="2898648"/>
                  </a:lnTo>
                  <a:lnTo>
                    <a:pt x="62179" y="2901061"/>
                  </a:lnTo>
                  <a:lnTo>
                    <a:pt x="62788" y="2903474"/>
                  </a:lnTo>
                  <a:lnTo>
                    <a:pt x="63093" y="2905887"/>
                  </a:lnTo>
                  <a:lnTo>
                    <a:pt x="62788" y="2908680"/>
                  </a:lnTo>
                  <a:lnTo>
                    <a:pt x="62179" y="2911475"/>
                  </a:lnTo>
                  <a:lnTo>
                    <a:pt x="61569" y="2913888"/>
                  </a:lnTo>
                  <a:lnTo>
                    <a:pt x="60655" y="2916047"/>
                  </a:lnTo>
                  <a:lnTo>
                    <a:pt x="59740" y="2918460"/>
                  </a:lnTo>
                  <a:lnTo>
                    <a:pt x="58521" y="2920238"/>
                  </a:lnTo>
                  <a:lnTo>
                    <a:pt x="57302" y="2922397"/>
                  </a:lnTo>
                  <a:lnTo>
                    <a:pt x="55778" y="2924175"/>
                  </a:lnTo>
                  <a:lnTo>
                    <a:pt x="54254" y="2925699"/>
                  </a:lnTo>
                  <a:lnTo>
                    <a:pt x="52730" y="2927223"/>
                  </a:lnTo>
                  <a:lnTo>
                    <a:pt x="50901" y="2928747"/>
                  </a:lnTo>
                  <a:lnTo>
                    <a:pt x="49072" y="2930017"/>
                  </a:lnTo>
                  <a:lnTo>
                    <a:pt x="46939" y="2931287"/>
                  </a:lnTo>
                  <a:lnTo>
                    <a:pt x="44805" y="2932429"/>
                  </a:lnTo>
                  <a:lnTo>
                    <a:pt x="42671" y="2933319"/>
                  </a:lnTo>
                  <a:lnTo>
                    <a:pt x="40538" y="2934335"/>
                  </a:lnTo>
                  <a:lnTo>
                    <a:pt x="38100" y="2935224"/>
                  </a:lnTo>
                  <a:lnTo>
                    <a:pt x="35966" y="2935858"/>
                  </a:lnTo>
                  <a:lnTo>
                    <a:pt x="33223" y="2936367"/>
                  </a:lnTo>
                  <a:lnTo>
                    <a:pt x="31089" y="2937002"/>
                  </a:lnTo>
                  <a:lnTo>
                    <a:pt x="28346" y="2937382"/>
                  </a:lnTo>
                  <a:lnTo>
                    <a:pt x="25907" y="2937637"/>
                  </a:lnTo>
                  <a:lnTo>
                    <a:pt x="23164" y="2937891"/>
                  </a:lnTo>
                  <a:lnTo>
                    <a:pt x="20726" y="2937891"/>
                  </a:lnTo>
                  <a:lnTo>
                    <a:pt x="17983" y="2938272"/>
                  </a:lnTo>
                  <a:lnTo>
                    <a:pt x="15544" y="2938272"/>
                  </a:lnTo>
                  <a:lnTo>
                    <a:pt x="12801" y="2937891"/>
                  </a:lnTo>
                  <a:lnTo>
                    <a:pt x="10363" y="2937891"/>
                  </a:lnTo>
                  <a:lnTo>
                    <a:pt x="7619" y="2937637"/>
                  </a:lnTo>
                  <a:lnTo>
                    <a:pt x="5181" y="2937382"/>
                  </a:lnTo>
                  <a:lnTo>
                    <a:pt x="2438" y="2937002"/>
                  </a:lnTo>
                  <a:lnTo>
                    <a:pt x="0" y="2936367"/>
                  </a:lnTo>
                  <a:lnTo>
                    <a:pt x="304" y="2969005"/>
                  </a:lnTo>
                </a:path>
                <a:path w="6883400" h="10017125">
                  <a:moveTo>
                    <a:pt x="85343" y="2844038"/>
                  </a:moveTo>
                  <a:lnTo>
                    <a:pt x="85343" y="2969005"/>
                  </a:lnTo>
                </a:path>
                <a:path w="6883400" h="10017125">
                  <a:moveTo>
                    <a:pt x="304" y="2969005"/>
                  </a:moveTo>
                  <a:lnTo>
                    <a:pt x="0" y="3001899"/>
                  </a:lnTo>
                  <a:lnTo>
                    <a:pt x="2438" y="3001391"/>
                  </a:lnTo>
                  <a:lnTo>
                    <a:pt x="4876" y="3000755"/>
                  </a:lnTo>
                  <a:lnTo>
                    <a:pt x="7619" y="3000121"/>
                  </a:lnTo>
                  <a:lnTo>
                    <a:pt x="10058" y="2999867"/>
                  </a:lnTo>
                  <a:lnTo>
                    <a:pt x="12496" y="2999486"/>
                  </a:lnTo>
                  <a:lnTo>
                    <a:pt x="15239" y="2999231"/>
                  </a:lnTo>
                  <a:lnTo>
                    <a:pt x="17678" y="2999231"/>
                  </a:lnTo>
                  <a:lnTo>
                    <a:pt x="20421" y="2999231"/>
                  </a:lnTo>
                  <a:lnTo>
                    <a:pt x="22859" y="2999231"/>
                  </a:lnTo>
                  <a:lnTo>
                    <a:pt x="25603" y="2999486"/>
                  </a:lnTo>
                  <a:lnTo>
                    <a:pt x="28041" y="2999867"/>
                  </a:lnTo>
                  <a:lnTo>
                    <a:pt x="30784" y="3000121"/>
                  </a:lnTo>
                  <a:lnTo>
                    <a:pt x="33223" y="3000755"/>
                  </a:lnTo>
                  <a:lnTo>
                    <a:pt x="35661" y="3001391"/>
                  </a:lnTo>
                  <a:lnTo>
                    <a:pt x="38100" y="3001899"/>
                  </a:lnTo>
                  <a:lnTo>
                    <a:pt x="40233" y="3002915"/>
                  </a:lnTo>
                  <a:lnTo>
                    <a:pt x="42671" y="3003804"/>
                  </a:lnTo>
                  <a:lnTo>
                    <a:pt x="44805" y="3004947"/>
                  </a:lnTo>
                  <a:lnTo>
                    <a:pt x="46939" y="3006217"/>
                  </a:lnTo>
                  <a:lnTo>
                    <a:pt x="49072" y="3007487"/>
                  </a:lnTo>
                  <a:lnTo>
                    <a:pt x="50901" y="3008629"/>
                  </a:lnTo>
                  <a:lnTo>
                    <a:pt x="52730" y="3010154"/>
                  </a:lnTo>
                  <a:lnTo>
                    <a:pt x="54559" y="3011678"/>
                  </a:lnTo>
                  <a:lnTo>
                    <a:pt x="56083" y="3013582"/>
                  </a:lnTo>
                  <a:lnTo>
                    <a:pt x="57302" y="3015361"/>
                  </a:lnTo>
                  <a:lnTo>
                    <a:pt x="58826" y="3017139"/>
                  </a:lnTo>
                  <a:lnTo>
                    <a:pt x="59740" y="3019298"/>
                  </a:lnTo>
                  <a:lnTo>
                    <a:pt x="63093" y="3030854"/>
                  </a:lnTo>
                  <a:lnTo>
                    <a:pt x="54254" y="3050667"/>
                  </a:lnTo>
                  <a:lnTo>
                    <a:pt x="52730" y="3052191"/>
                  </a:lnTo>
                  <a:lnTo>
                    <a:pt x="42671" y="3058287"/>
                  </a:lnTo>
                  <a:lnTo>
                    <a:pt x="40538" y="3059303"/>
                  </a:lnTo>
                  <a:lnTo>
                    <a:pt x="38100" y="3060192"/>
                  </a:lnTo>
                  <a:lnTo>
                    <a:pt x="35966" y="3060827"/>
                  </a:lnTo>
                  <a:lnTo>
                    <a:pt x="33223" y="3061335"/>
                  </a:lnTo>
                  <a:lnTo>
                    <a:pt x="31089" y="3061970"/>
                  </a:lnTo>
                  <a:lnTo>
                    <a:pt x="28346" y="3062351"/>
                  </a:lnTo>
                  <a:lnTo>
                    <a:pt x="25907" y="3062604"/>
                  </a:lnTo>
                  <a:lnTo>
                    <a:pt x="23164" y="3062858"/>
                  </a:lnTo>
                  <a:lnTo>
                    <a:pt x="20726" y="3062858"/>
                  </a:lnTo>
                  <a:lnTo>
                    <a:pt x="17983" y="3063240"/>
                  </a:lnTo>
                  <a:lnTo>
                    <a:pt x="15544" y="3063240"/>
                  </a:lnTo>
                  <a:lnTo>
                    <a:pt x="12801" y="3062858"/>
                  </a:lnTo>
                  <a:lnTo>
                    <a:pt x="10363" y="3062858"/>
                  </a:lnTo>
                  <a:lnTo>
                    <a:pt x="7619" y="3062604"/>
                  </a:lnTo>
                  <a:lnTo>
                    <a:pt x="5181" y="3062351"/>
                  </a:lnTo>
                  <a:lnTo>
                    <a:pt x="2438" y="3061970"/>
                  </a:lnTo>
                  <a:lnTo>
                    <a:pt x="0" y="3061335"/>
                  </a:lnTo>
                  <a:lnTo>
                    <a:pt x="304" y="3093974"/>
                  </a:lnTo>
                </a:path>
                <a:path w="6883400" h="10017125">
                  <a:moveTo>
                    <a:pt x="85343" y="2969005"/>
                  </a:moveTo>
                  <a:lnTo>
                    <a:pt x="85343" y="3093974"/>
                  </a:lnTo>
                </a:path>
                <a:path w="6883400" h="10017125">
                  <a:moveTo>
                    <a:pt x="304" y="3093974"/>
                  </a:moveTo>
                  <a:lnTo>
                    <a:pt x="0" y="3126867"/>
                  </a:lnTo>
                  <a:lnTo>
                    <a:pt x="2438" y="3126358"/>
                  </a:lnTo>
                  <a:lnTo>
                    <a:pt x="4876" y="3125724"/>
                  </a:lnTo>
                  <a:lnTo>
                    <a:pt x="7619" y="3125089"/>
                  </a:lnTo>
                  <a:lnTo>
                    <a:pt x="10058" y="3124835"/>
                  </a:lnTo>
                  <a:lnTo>
                    <a:pt x="12496" y="3124454"/>
                  </a:lnTo>
                  <a:lnTo>
                    <a:pt x="15239" y="3124200"/>
                  </a:lnTo>
                  <a:lnTo>
                    <a:pt x="17678" y="3124200"/>
                  </a:lnTo>
                  <a:lnTo>
                    <a:pt x="20421" y="3124200"/>
                  </a:lnTo>
                  <a:lnTo>
                    <a:pt x="22859" y="3124200"/>
                  </a:lnTo>
                  <a:lnTo>
                    <a:pt x="25603" y="3124454"/>
                  </a:lnTo>
                  <a:lnTo>
                    <a:pt x="28041" y="3124835"/>
                  </a:lnTo>
                  <a:lnTo>
                    <a:pt x="30784" y="3125089"/>
                  </a:lnTo>
                  <a:lnTo>
                    <a:pt x="33223" y="3125724"/>
                  </a:lnTo>
                  <a:lnTo>
                    <a:pt x="35661" y="3126358"/>
                  </a:lnTo>
                  <a:lnTo>
                    <a:pt x="38100" y="3127248"/>
                  </a:lnTo>
                  <a:lnTo>
                    <a:pt x="40233" y="3127882"/>
                  </a:lnTo>
                  <a:lnTo>
                    <a:pt x="42671" y="3128772"/>
                  </a:lnTo>
                  <a:lnTo>
                    <a:pt x="44805" y="3129915"/>
                  </a:lnTo>
                  <a:lnTo>
                    <a:pt x="46939" y="3131185"/>
                  </a:lnTo>
                  <a:lnTo>
                    <a:pt x="49072" y="3132454"/>
                  </a:lnTo>
                  <a:lnTo>
                    <a:pt x="50901" y="3133979"/>
                  </a:lnTo>
                  <a:lnTo>
                    <a:pt x="52730" y="3135122"/>
                  </a:lnTo>
                  <a:lnTo>
                    <a:pt x="54559" y="3136646"/>
                  </a:lnTo>
                  <a:lnTo>
                    <a:pt x="56083" y="3138551"/>
                  </a:lnTo>
                  <a:lnTo>
                    <a:pt x="57302" y="3140329"/>
                  </a:lnTo>
                  <a:lnTo>
                    <a:pt x="58826" y="3142106"/>
                  </a:lnTo>
                  <a:lnTo>
                    <a:pt x="59740" y="3144266"/>
                  </a:lnTo>
                  <a:lnTo>
                    <a:pt x="60959" y="3146425"/>
                  </a:lnTo>
                  <a:lnTo>
                    <a:pt x="61569" y="3148583"/>
                  </a:lnTo>
                  <a:lnTo>
                    <a:pt x="62179" y="3150997"/>
                  </a:lnTo>
                  <a:lnTo>
                    <a:pt x="62788" y="3153410"/>
                  </a:lnTo>
                  <a:lnTo>
                    <a:pt x="63093" y="3156204"/>
                  </a:lnTo>
                  <a:lnTo>
                    <a:pt x="62788" y="3158871"/>
                  </a:lnTo>
                  <a:lnTo>
                    <a:pt x="62179" y="3161411"/>
                  </a:lnTo>
                  <a:lnTo>
                    <a:pt x="54254" y="3175635"/>
                  </a:lnTo>
                  <a:lnTo>
                    <a:pt x="52730" y="3177540"/>
                  </a:lnTo>
                  <a:lnTo>
                    <a:pt x="50901" y="3178682"/>
                  </a:lnTo>
                  <a:lnTo>
                    <a:pt x="49072" y="3180206"/>
                  </a:lnTo>
                  <a:lnTo>
                    <a:pt x="46939" y="3181477"/>
                  </a:lnTo>
                  <a:lnTo>
                    <a:pt x="44805" y="3182366"/>
                  </a:lnTo>
                  <a:lnTo>
                    <a:pt x="42671" y="3183254"/>
                  </a:lnTo>
                  <a:lnTo>
                    <a:pt x="40538" y="3184271"/>
                  </a:lnTo>
                  <a:lnTo>
                    <a:pt x="38100" y="3185160"/>
                  </a:lnTo>
                  <a:lnTo>
                    <a:pt x="35966" y="3185795"/>
                  </a:lnTo>
                  <a:lnTo>
                    <a:pt x="33223" y="3186303"/>
                  </a:lnTo>
                  <a:lnTo>
                    <a:pt x="31089" y="3186938"/>
                  </a:lnTo>
                  <a:lnTo>
                    <a:pt x="28346" y="3187319"/>
                  </a:lnTo>
                  <a:lnTo>
                    <a:pt x="25907" y="3187573"/>
                  </a:lnTo>
                  <a:lnTo>
                    <a:pt x="23164" y="3187827"/>
                  </a:lnTo>
                  <a:lnTo>
                    <a:pt x="20726" y="3188207"/>
                  </a:lnTo>
                  <a:lnTo>
                    <a:pt x="17983" y="3188207"/>
                  </a:lnTo>
                  <a:lnTo>
                    <a:pt x="15544" y="3188207"/>
                  </a:lnTo>
                  <a:lnTo>
                    <a:pt x="12801" y="3188207"/>
                  </a:lnTo>
                  <a:lnTo>
                    <a:pt x="10363" y="3187827"/>
                  </a:lnTo>
                  <a:lnTo>
                    <a:pt x="7619" y="3187573"/>
                  </a:lnTo>
                  <a:lnTo>
                    <a:pt x="5181" y="3187319"/>
                  </a:lnTo>
                  <a:lnTo>
                    <a:pt x="2438" y="3186938"/>
                  </a:lnTo>
                  <a:lnTo>
                    <a:pt x="0" y="3186683"/>
                  </a:lnTo>
                  <a:lnTo>
                    <a:pt x="304" y="3218942"/>
                  </a:lnTo>
                </a:path>
                <a:path w="6883400" h="10017125">
                  <a:moveTo>
                    <a:pt x="85343" y="3093974"/>
                  </a:moveTo>
                  <a:lnTo>
                    <a:pt x="85343" y="3218942"/>
                  </a:lnTo>
                </a:path>
                <a:path w="6883400" h="10017125">
                  <a:moveTo>
                    <a:pt x="304" y="3218942"/>
                  </a:moveTo>
                  <a:lnTo>
                    <a:pt x="0" y="3251835"/>
                  </a:lnTo>
                  <a:lnTo>
                    <a:pt x="2438" y="3251327"/>
                  </a:lnTo>
                  <a:lnTo>
                    <a:pt x="4876" y="3250692"/>
                  </a:lnTo>
                  <a:lnTo>
                    <a:pt x="7619" y="3250056"/>
                  </a:lnTo>
                  <a:lnTo>
                    <a:pt x="10058" y="3249803"/>
                  </a:lnTo>
                  <a:lnTo>
                    <a:pt x="12496" y="3249422"/>
                  </a:lnTo>
                  <a:lnTo>
                    <a:pt x="15239" y="3249168"/>
                  </a:lnTo>
                  <a:lnTo>
                    <a:pt x="17678" y="3249168"/>
                  </a:lnTo>
                  <a:lnTo>
                    <a:pt x="20421" y="3249168"/>
                  </a:lnTo>
                  <a:lnTo>
                    <a:pt x="22859" y="3249168"/>
                  </a:lnTo>
                  <a:lnTo>
                    <a:pt x="25603" y="3249422"/>
                  </a:lnTo>
                  <a:lnTo>
                    <a:pt x="28041" y="3249803"/>
                  </a:lnTo>
                  <a:lnTo>
                    <a:pt x="30784" y="3250311"/>
                  </a:lnTo>
                  <a:lnTo>
                    <a:pt x="33223" y="3250692"/>
                  </a:lnTo>
                  <a:lnTo>
                    <a:pt x="35661" y="3251580"/>
                  </a:lnTo>
                  <a:lnTo>
                    <a:pt x="38100" y="3252216"/>
                  </a:lnTo>
                  <a:lnTo>
                    <a:pt x="40233" y="3253104"/>
                  </a:lnTo>
                  <a:lnTo>
                    <a:pt x="42671" y="3253994"/>
                  </a:lnTo>
                  <a:lnTo>
                    <a:pt x="44805" y="3254882"/>
                  </a:lnTo>
                  <a:lnTo>
                    <a:pt x="46939" y="3256153"/>
                  </a:lnTo>
                  <a:lnTo>
                    <a:pt x="49072" y="3257423"/>
                  </a:lnTo>
                  <a:lnTo>
                    <a:pt x="50901" y="3258947"/>
                  </a:lnTo>
                  <a:lnTo>
                    <a:pt x="52730" y="3260090"/>
                  </a:lnTo>
                  <a:lnTo>
                    <a:pt x="54559" y="3261995"/>
                  </a:lnTo>
                  <a:lnTo>
                    <a:pt x="56083" y="3263519"/>
                  </a:lnTo>
                  <a:lnTo>
                    <a:pt x="57302" y="3265297"/>
                  </a:lnTo>
                  <a:lnTo>
                    <a:pt x="58826" y="3267455"/>
                  </a:lnTo>
                  <a:lnTo>
                    <a:pt x="59740" y="3269233"/>
                  </a:lnTo>
                  <a:lnTo>
                    <a:pt x="60959" y="3271393"/>
                  </a:lnTo>
                  <a:lnTo>
                    <a:pt x="61569" y="3273805"/>
                  </a:lnTo>
                  <a:lnTo>
                    <a:pt x="62179" y="3275965"/>
                  </a:lnTo>
                  <a:lnTo>
                    <a:pt x="62788" y="3278378"/>
                  </a:lnTo>
                  <a:lnTo>
                    <a:pt x="63093" y="3281172"/>
                  </a:lnTo>
                  <a:lnTo>
                    <a:pt x="54254" y="3300603"/>
                  </a:lnTo>
                  <a:lnTo>
                    <a:pt x="52730" y="3302507"/>
                  </a:lnTo>
                  <a:lnTo>
                    <a:pt x="50901" y="3303651"/>
                  </a:lnTo>
                  <a:lnTo>
                    <a:pt x="49072" y="3305175"/>
                  </a:lnTo>
                  <a:lnTo>
                    <a:pt x="46939" y="3306445"/>
                  </a:lnTo>
                  <a:lnTo>
                    <a:pt x="44805" y="3307333"/>
                  </a:lnTo>
                  <a:lnTo>
                    <a:pt x="42671" y="3308604"/>
                  </a:lnTo>
                  <a:lnTo>
                    <a:pt x="40538" y="3309493"/>
                  </a:lnTo>
                  <a:lnTo>
                    <a:pt x="38100" y="3310128"/>
                  </a:lnTo>
                  <a:lnTo>
                    <a:pt x="35966" y="3311017"/>
                  </a:lnTo>
                  <a:lnTo>
                    <a:pt x="33223" y="3311271"/>
                  </a:lnTo>
                  <a:lnTo>
                    <a:pt x="31089" y="3311905"/>
                  </a:lnTo>
                  <a:lnTo>
                    <a:pt x="28346" y="3312541"/>
                  </a:lnTo>
                  <a:lnTo>
                    <a:pt x="25907" y="3312541"/>
                  </a:lnTo>
                  <a:lnTo>
                    <a:pt x="23164" y="3312795"/>
                  </a:lnTo>
                  <a:lnTo>
                    <a:pt x="20726" y="3313176"/>
                  </a:lnTo>
                  <a:lnTo>
                    <a:pt x="17983" y="3313176"/>
                  </a:lnTo>
                  <a:lnTo>
                    <a:pt x="15544" y="3313176"/>
                  </a:lnTo>
                  <a:lnTo>
                    <a:pt x="12801" y="3313176"/>
                  </a:lnTo>
                  <a:lnTo>
                    <a:pt x="10363" y="3312795"/>
                  </a:lnTo>
                  <a:lnTo>
                    <a:pt x="7619" y="3312541"/>
                  </a:lnTo>
                  <a:lnTo>
                    <a:pt x="5181" y="3312287"/>
                  </a:lnTo>
                  <a:lnTo>
                    <a:pt x="2438" y="3311905"/>
                  </a:lnTo>
                  <a:lnTo>
                    <a:pt x="0" y="3311652"/>
                  </a:lnTo>
                  <a:lnTo>
                    <a:pt x="304" y="3344291"/>
                  </a:lnTo>
                </a:path>
                <a:path w="6883400" h="10017125">
                  <a:moveTo>
                    <a:pt x="85343" y="3218942"/>
                  </a:moveTo>
                  <a:lnTo>
                    <a:pt x="85343" y="3344291"/>
                  </a:lnTo>
                </a:path>
                <a:path w="6883400" h="10017125">
                  <a:moveTo>
                    <a:pt x="304" y="3343910"/>
                  </a:moveTo>
                  <a:lnTo>
                    <a:pt x="0" y="3376803"/>
                  </a:lnTo>
                  <a:lnTo>
                    <a:pt x="2438" y="3376295"/>
                  </a:lnTo>
                  <a:lnTo>
                    <a:pt x="4876" y="3375660"/>
                  </a:lnTo>
                  <a:lnTo>
                    <a:pt x="7619" y="3375025"/>
                  </a:lnTo>
                  <a:lnTo>
                    <a:pt x="10058" y="3374771"/>
                  </a:lnTo>
                  <a:lnTo>
                    <a:pt x="12496" y="3374390"/>
                  </a:lnTo>
                  <a:lnTo>
                    <a:pt x="15239" y="3374136"/>
                  </a:lnTo>
                  <a:lnTo>
                    <a:pt x="17678" y="3374136"/>
                  </a:lnTo>
                  <a:lnTo>
                    <a:pt x="20421" y="3374136"/>
                  </a:lnTo>
                  <a:lnTo>
                    <a:pt x="22859" y="3374136"/>
                  </a:lnTo>
                  <a:lnTo>
                    <a:pt x="25603" y="3374390"/>
                  </a:lnTo>
                  <a:lnTo>
                    <a:pt x="28041" y="3374771"/>
                  </a:lnTo>
                  <a:lnTo>
                    <a:pt x="30784" y="3375279"/>
                  </a:lnTo>
                  <a:lnTo>
                    <a:pt x="33223" y="3375660"/>
                  </a:lnTo>
                  <a:lnTo>
                    <a:pt x="35661" y="3376549"/>
                  </a:lnTo>
                  <a:lnTo>
                    <a:pt x="38100" y="3377183"/>
                  </a:lnTo>
                  <a:lnTo>
                    <a:pt x="40233" y="3378073"/>
                  </a:lnTo>
                  <a:lnTo>
                    <a:pt x="42671" y="3378962"/>
                  </a:lnTo>
                  <a:lnTo>
                    <a:pt x="44805" y="3379851"/>
                  </a:lnTo>
                  <a:lnTo>
                    <a:pt x="46939" y="3381121"/>
                  </a:lnTo>
                  <a:lnTo>
                    <a:pt x="49072" y="3382391"/>
                  </a:lnTo>
                  <a:lnTo>
                    <a:pt x="50901" y="3383915"/>
                  </a:lnTo>
                  <a:lnTo>
                    <a:pt x="52730" y="3385057"/>
                  </a:lnTo>
                  <a:lnTo>
                    <a:pt x="54559" y="3386963"/>
                  </a:lnTo>
                  <a:lnTo>
                    <a:pt x="56083" y="3388487"/>
                  </a:lnTo>
                  <a:lnTo>
                    <a:pt x="57302" y="3390265"/>
                  </a:lnTo>
                  <a:lnTo>
                    <a:pt x="58826" y="3392424"/>
                  </a:lnTo>
                  <a:lnTo>
                    <a:pt x="59740" y="3394202"/>
                  </a:lnTo>
                  <a:lnTo>
                    <a:pt x="60959" y="3396361"/>
                  </a:lnTo>
                  <a:lnTo>
                    <a:pt x="61569" y="3398774"/>
                  </a:lnTo>
                  <a:lnTo>
                    <a:pt x="62179" y="3400932"/>
                  </a:lnTo>
                  <a:lnTo>
                    <a:pt x="62788" y="3403346"/>
                  </a:lnTo>
                  <a:lnTo>
                    <a:pt x="63093" y="3406140"/>
                  </a:lnTo>
                  <a:lnTo>
                    <a:pt x="54254" y="3425571"/>
                  </a:lnTo>
                  <a:lnTo>
                    <a:pt x="52730" y="3427476"/>
                  </a:lnTo>
                  <a:lnTo>
                    <a:pt x="50901" y="3428619"/>
                  </a:lnTo>
                  <a:lnTo>
                    <a:pt x="49072" y="3430143"/>
                  </a:lnTo>
                  <a:lnTo>
                    <a:pt x="46939" y="3431413"/>
                  </a:lnTo>
                  <a:lnTo>
                    <a:pt x="44805" y="3432302"/>
                  </a:lnTo>
                  <a:lnTo>
                    <a:pt x="42671" y="3433572"/>
                  </a:lnTo>
                  <a:lnTo>
                    <a:pt x="40538" y="3434461"/>
                  </a:lnTo>
                  <a:lnTo>
                    <a:pt x="38100" y="3435096"/>
                  </a:lnTo>
                  <a:lnTo>
                    <a:pt x="35966" y="3435985"/>
                  </a:lnTo>
                  <a:lnTo>
                    <a:pt x="33223" y="3436239"/>
                  </a:lnTo>
                  <a:lnTo>
                    <a:pt x="31089" y="3436874"/>
                  </a:lnTo>
                  <a:lnTo>
                    <a:pt x="28346" y="3437508"/>
                  </a:lnTo>
                  <a:lnTo>
                    <a:pt x="25907" y="3437508"/>
                  </a:lnTo>
                  <a:lnTo>
                    <a:pt x="23164" y="3437763"/>
                  </a:lnTo>
                  <a:lnTo>
                    <a:pt x="20726" y="3438144"/>
                  </a:lnTo>
                  <a:lnTo>
                    <a:pt x="17983" y="3438144"/>
                  </a:lnTo>
                  <a:lnTo>
                    <a:pt x="15544" y="3438144"/>
                  </a:lnTo>
                  <a:lnTo>
                    <a:pt x="12801" y="3438144"/>
                  </a:lnTo>
                  <a:lnTo>
                    <a:pt x="10363" y="3437763"/>
                  </a:lnTo>
                  <a:lnTo>
                    <a:pt x="7619" y="3437508"/>
                  </a:lnTo>
                  <a:lnTo>
                    <a:pt x="5181" y="3437254"/>
                  </a:lnTo>
                  <a:lnTo>
                    <a:pt x="2438" y="3436874"/>
                  </a:lnTo>
                  <a:lnTo>
                    <a:pt x="0" y="3436620"/>
                  </a:lnTo>
                  <a:lnTo>
                    <a:pt x="304" y="3469258"/>
                  </a:lnTo>
                </a:path>
                <a:path w="6883400" h="10017125">
                  <a:moveTo>
                    <a:pt x="85343" y="3343910"/>
                  </a:moveTo>
                  <a:lnTo>
                    <a:pt x="85343" y="3469258"/>
                  </a:lnTo>
                </a:path>
                <a:path w="6883400" h="10017125">
                  <a:moveTo>
                    <a:pt x="304" y="3469258"/>
                  </a:moveTo>
                  <a:lnTo>
                    <a:pt x="0" y="3501771"/>
                  </a:lnTo>
                  <a:lnTo>
                    <a:pt x="2438" y="3501263"/>
                  </a:lnTo>
                  <a:lnTo>
                    <a:pt x="4876" y="3500628"/>
                  </a:lnTo>
                  <a:lnTo>
                    <a:pt x="7619" y="3499993"/>
                  </a:lnTo>
                  <a:lnTo>
                    <a:pt x="10058" y="3499739"/>
                  </a:lnTo>
                  <a:lnTo>
                    <a:pt x="12496" y="3499357"/>
                  </a:lnTo>
                  <a:lnTo>
                    <a:pt x="15239" y="3499357"/>
                  </a:lnTo>
                  <a:lnTo>
                    <a:pt x="17678" y="3499104"/>
                  </a:lnTo>
                  <a:lnTo>
                    <a:pt x="20421" y="3499104"/>
                  </a:lnTo>
                  <a:lnTo>
                    <a:pt x="22859" y="3499357"/>
                  </a:lnTo>
                  <a:lnTo>
                    <a:pt x="25603" y="3499357"/>
                  </a:lnTo>
                  <a:lnTo>
                    <a:pt x="28041" y="3499739"/>
                  </a:lnTo>
                  <a:lnTo>
                    <a:pt x="30784" y="3500247"/>
                  </a:lnTo>
                  <a:lnTo>
                    <a:pt x="33223" y="3500881"/>
                  </a:lnTo>
                  <a:lnTo>
                    <a:pt x="35661" y="3501517"/>
                  </a:lnTo>
                  <a:lnTo>
                    <a:pt x="38100" y="3502152"/>
                  </a:lnTo>
                  <a:lnTo>
                    <a:pt x="40233" y="3503041"/>
                  </a:lnTo>
                  <a:lnTo>
                    <a:pt x="42671" y="3503929"/>
                  </a:lnTo>
                  <a:lnTo>
                    <a:pt x="44805" y="3504819"/>
                  </a:lnTo>
                  <a:lnTo>
                    <a:pt x="46939" y="3506089"/>
                  </a:lnTo>
                  <a:lnTo>
                    <a:pt x="49072" y="3507358"/>
                  </a:lnTo>
                  <a:lnTo>
                    <a:pt x="50901" y="3508882"/>
                  </a:lnTo>
                  <a:lnTo>
                    <a:pt x="52730" y="3510406"/>
                  </a:lnTo>
                  <a:lnTo>
                    <a:pt x="54559" y="3511930"/>
                  </a:lnTo>
                  <a:lnTo>
                    <a:pt x="56083" y="3513454"/>
                  </a:lnTo>
                  <a:lnTo>
                    <a:pt x="57302" y="3515232"/>
                  </a:lnTo>
                  <a:lnTo>
                    <a:pt x="58826" y="3517392"/>
                  </a:lnTo>
                  <a:lnTo>
                    <a:pt x="59740" y="3519170"/>
                  </a:lnTo>
                  <a:lnTo>
                    <a:pt x="60959" y="3521329"/>
                  </a:lnTo>
                  <a:lnTo>
                    <a:pt x="61569" y="3523742"/>
                  </a:lnTo>
                  <a:lnTo>
                    <a:pt x="62179" y="3525901"/>
                  </a:lnTo>
                  <a:lnTo>
                    <a:pt x="62788" y="3528695"/>
                  </a:lnTo>
                  <a:lnTo>
                    <a:pt x="63093" y="3531107"/>
                  </a:lnTo>
                  <a:lnTo>
                    <a:pt x="55778" y="3549015"/>
                  </a:lnTo>
                  <a:lnTo>
                    <a:pt x="54254" y="3550920"/>
                  </a:lnTo>
                  <a:lnTo>
                    <a:pt x="52730" y="3552444"/>
                  </a:lnTo>
                  <a:lnTo>
                    <a:pt x="50901" y="3553968"/>
                  </a:lnTo>
                  <a:lnTo>
                    <a:pt x="49072" y="3555111"/>
                  </a:lnTo>
                  <a:lnTo>
                    <a:pt x="46939" y="3556380"/>
                  </a:lnTo>
                  <a:lnTo>
                    <a:pt x="44805" y="3557651"/>
                  </a:lnTo>
                  <a:lnTo>
                    <a:pt x="42671" y="3558540"/>
                  </a:lnTo>
                  <a:lnTo>
                    <a:pt x="40538" y="3559429"/>
                  </a:lnTo>
                  <a:lnTo>
                    <a:pt x="38100" y="3560064"/>
                  </a:lnTo>
                  <a:lnTo>
                    <a:pt x="35966" y="3560953"/>
                  </a:lnTo>
                  <a:lnTo>
                    <a:pt x="33223" y="3561588"/>
                  </a:lnTo>
                  <a:lnTo>
                    <a:pt x="31089" y="3561842"/>
                  </a:lnTo>
                  <a:lnTo>
                    <a:pt x="28346" y="3562477"/>
                  </a:lnTo>
                  <a:lnTo>
                    <a:pt x="25907" y="3562730"/>
                  </a:lnTo>
                  <a:lnTo>
                    <a:pt x="23164" y="3562730"/>
                  </a:lnTo>
                  <a:lnTo>
                    <a:pt x="20726" y="3563112"/>
                  </a:lnTo>
                  <a:lnTo>
                    <a:pt x="17983" y="3563112"/>
                  </a:lnTo>
                  <a:lnTo>
                    <a:pt x="15544" y="3563112"/>
                  </a:lnTo>
                  <a:lnTo>
                    <a:pt x="12801" y="3563112"/>
                  </a:lnTo>
                  <a:lnTo>
                    <a:pt x="10363" y="3562730"/>
                  </a:lnTo>
                  <a:lnTo>
                    <a:pt x="7619" y="3562730"/>
                  </a:lnTo>
                  <a:lnTo>
                    <a:pt x="5181" y="3562223"/>
                  </a:lnTo>
                  <a:lnTo>
                    <a:pt x="2438" y="3561842"/>
                  </a:lnTo>
                  <a:lnTo>
                    <a:pt x="0" y="3561588"/>
                  </a:lnTo>
                  <a:lnTo>
                    <a:pt x="304" y="3594227"/>
                  </a:lnTo>
                </a:path>
                <a:path w="6883400" h="10017125">
                  <a:moveTo>
                    <a:pt x="85343" y="3469258"/>
                  </a:moveTo>
                  <a:lnTo>
                    <a:pt x="85343" y="3594227"/>
                  </a:lnTo>
                </a:path>
                <a:path w="6883400" h="10017125">
                  <a:moveTo>
                    <a:pt x="304" y="3594227"/>
                  </a:moveTo>
                  <a:lnTo>
                    <a:pt x="0" y="3626739"/>
                  </a:lnTo>
                  <a:lnTo>
                    <a:pt x="2438" y="3626230"/>
                  </a:lnTo>
                  <a:lnTo>
                    <a:pt x="4876" y="3625596"/>
                  </a:lnTo>
                  <a:lnTo>
                    <a:pt x="7619" y="3625215"/>
                  </a:lnTo>
                  <a:lnTo>
                    <a:pt x="10058" y="3624706"/>
                  </a:lnTo>
                  <a:lnTo>
                    <a:pt x="12496" y="3624326"/>
                  </a:lnTo>
                  <a:lnTo>
                    <a:pt x="15239" y="3624326"/>
                  </a:lnTo>
                  <a:lnTo>
                    <a:pt x="17678" y="3624072"/>
                  </a:lnTo>
                  <a:lnTo>
                    <a:pt x="20421" y="3624072"/>
                  </a:lnTo>
                  <a:lnTo>
                    <a:pt x="22859" y="3624326"/>
                  </a:lnTo>
                  <a:lnTo>
                    <a:pt x="25603" y="3624326"/>
                  </a:lnTo>
                  <a:lnTo>
                    <a:pt x="28041" y="3624961"/>
                  </a:lnTo>
                  <a:lnTo>
                    <a:pt x="30784" y="3625215"/>
                  </a:lnTo>
                  <a:lnTo>
                    <a:pt x="33223" y="3625850"/>
                  </a:lnTo>
                  <a:lnTo>
                    <a:pt x="35661" y="3626485"/>
                  </a:lnTo>
                  <a:lnTo>
                    <a:pt x="38100" y="3627120"/>
                  </a:lnTo>
                  <a:lnTo>
                    <a:pt x="40233" y="3628008"/>
                  </a:lnTo>
                  <a:lnTo>
                    <a:pt x="42671" y="3628898"/>
                  </a:lnTo>
                  <a:lnTo>
                    <a:pt x="44805" y="3629787"/>
                  </a:lnTo>
                  <a:lnTo>
                    <a:pt x="46939" y="3631056"/>
                  </a:lnTo>
                  <a:lnTo>
                    <a:pt x="49072" y="3632327"/>
                  </a:lnTo>
                  <a:lnTo>
                    <a:pt x="50901" y="3633851"/>
                  </a:lnTo>
                  <a:lnTo>
                    <a:pt x="52730" y="3635375"/>
                  </a:lnTo>
                  <a:lnTo>
                    <a:pt x="54559" y="3636899"/>
                  </a:lnTo>
                  <a:lnTo>
                    <a:pt x="56083" y="3638423"/>
                  </a:lnTo>
                  <a:lnTo>
                    <a:pt x="57302" y="3640201"/>
                  </a:lnTo>
                  <a:lnTo>
                    <a:pt x="58826" y="3642360"/>
                  </a:lnTo>
                  <a:lnTo>
                    <a:pt x="59740" y="3644138"/>
                  </a:lnTo>
                  <a:lnTo>
                    <a:pt x="60959" y="3646297"/>
                  </a:lnTo>
                  <a:lnTo>
                    <a:pt x="61569" y="3648710"/>
                  </a:lnTo>
                  <a:lnTo>
                    <a:pt x="62179" y="3650869"/>
                  </a:lnTo>
                  <a:lnTo>
                    <a:pt x="62788" y="3653663"/>
                  </a:lnTo>
                  <a:lnTo>
                    <a:pt x="63093" y="3656076"/>
                  </a:lnTo>
                  <a:lnTo>
                    <a:pt x="55778" y="3673982"/>
                  </a:lnTo>
                  <a:lnTo>
                    <a:pt x="54254" y="3675888"/>
                  </a:lnTo>
                  <a:lnTo>
                    <a:pt x="52730" y="3677412"/>
                  </a:lnTo>
                  <a:lnTo>
                    <a:pt x="50901" y="3678936"/>
                  </a:lnTo>
                  <a:lnTo>
                    <a:pt x="49072" y="3680079"/>
                  </a:lnTo>
                  <a:lnTo>
                    <a:pt x="46939" y="3681349"/>
                  </a:lnTo>
                  <a:lnTo>
                    <a:pt x="44805" y="3682619"/>
                  </a:lnTo>
                  <a:lnTo>
                    <a:pt x="42671" y="3683507"/>
                  </a:lnTo>
                  <a:lnTo>
                    <a:pt x="40538" y="3684397"/>
                  </a:lnTo>
                  <a:lnTo>
                    <a:pt x="38100" y="3685031"/>
                  </a:lnTo>
                  <a:lnTo>
                    <a:pt x="35966" y="3685921"/>
                  </a:lnTo>
                  <a:lnTo>
                    <a:pt x="33223" y="3686555"/>
                  </a:lnTo>
                  <a:lnTo>
                    <a:pt x="31089" y="3686810"/>
                  </a:lnTo>
                  <a:lnTo>
                    <a:pt x="28346" y="3687445"/>
                  </a:lnTo>
                  <a:lnTo>
                    <a:pt x="25907" y="3687699"/>
                  </a:lnTo>
                  <a:lnTo>
                    <a:pt x="23164" y="3687699"/>
                  </a:lnTo>
                  <a:lnTo>
                    <a:pt x="20726" y="3688079"/>
                  </a:lnTo>
                  <a:lnTo>
                    <a:pt x="17983" y="3688079"/>
                  </a:lnTo>
                  <a:lnTo>
                    <a:pt x="15544" y="3688079"/>
                  </a:lnTo>
                  <a:lnTo>
                    <a:pt x="12801" y="3688079"/>
                  </a:lnTo>
                  <a:lnTo>
                    <a:pt x="10363" y="3687699"/>
                  </a:lnTo>
                  <a:lnTo>
                    <a:pt x="7619" y="3687699"/>
                  </a:lnTo>
                  <a:lnTo>
                    <a:pt x="5181" y="3687445"/>
                  </a:lnTo>
                  <a:lnTo>
                    <a:pt x="2438" y="3687191"/>
                  </a:lnTo>
                  <a:lnTo>
                    <a:pt x="0" y="3686555"/>
                  </a:lnTo>
                  <a:lnTo>
                    <a:pt x="304" y="3719195"/>
                  </a:lnTo>
                </a:path>
                <a:path w="6883400" h="10017125">
                  <a:moveTo>
                    <a:pt x="85343" y="3594227"/>
                  </a:moveTo>
                  <a:lnTo>
                    <a:pt x="85343" y="3719195"/>
                  </a:lnTo>
                </a:path>
                <a:path w="6883400" h="10017125">
                  <a:moveTo>
                    <a:pt x="304" y="3719195"/>
                  </a:moveTo>
                  <a:lnTo>
                    <a:pt x="0" y="3752088"/>
                  </a:lnTo>
                  <a:lnTo>
                    <a:pt x="2438" y="3751199"/>
                  </a:lnTo>
                  <a:lnTo>
                    <a:pt x="4876" y="3750564"/>
                  </a:lnTo>
                  <a:lnTo>
                    <a:pt x="7619" y="3750182"/>
                  </a:lnTo>
                  <a:lnTo>
                    <a:pt x="10058" y="3749675"/>
                  </a:lnTo>
                  <a:lnTo>
                    <a:pt x="12496" y="3749294"/>
                  </a:lnTo>
                  <a:lnTo>
                    <a:pt x="25603" y="3749294"/>
                  </a:lnTo>
                  <a:lnTo>
                    <a:pt x="28041" y="3749929"/>
                  </a:lnTo>
                  <a:lnTo>
                    <a:pt x="30784" y="3750182"/>
                  </a:lnTo>
                  <a:lnTo>
                    <a:pt x="33223" y="3750818"/>
                  </a:lnTo>
                  <a:lnTo>
                    <a:pt x="35661" y="3751453"/>
                  </a:lnTo>
                  <a:lnTo>
                    <a:pt x="38100" y="3752088"/>
                  </a:lnTo>
                  <a:lnTo>
                    <a:pt x="40233" y="3752977"/>
                  </a:lnTo>
                  <a:lnTo>
                    <a:pt x="42671" y="3753866"/>
                  </a:lnTo>
                  <a:lnTo>
                    <a:pt x="44805" y="3754754"/>
                  </a:lnTo>
                  <a:lnTo>
                    <a:pt x="46939" y="3756025"/>
                  </a:lnTo>
                  <a:lnTo>
                    <a:pt x="49072" y="3757295"/>
                  </a:lnTo>
                  <a:lnTo>
                    <a:pt x="50901" y="3758819"/>
                  </a:lnTo>
                  <a:lnTo>
                    <a:pt x="52730" y="3760343"/>
                  </a:lnTo>
                  <a:lnTo>
                    <a:pt x="54559" y="3761867"/>
                  </a:lnTo>
                  <a:lnTo>
                    <a:pt x="63093" y="3781044"/>
                  </a:lnTo>
                  <a:lnTo>
                    <a:pt x="62788" y="3783711"/>
                  </a:lnTo>
                  <a:lnTo>
                    <a:pt x="62179" y="3786504"/>
                  </a:lnTo>
                  <a:lnTo>
                    <a:pt x="61569" y="3788918"/>
                  </a:lnTo>
                  <a:lnTo>
                    <a:pt x="60655" y="3791077"/>
                  </a:lnTo>
                  <a:lnTo>
                    <a:pt x="59740" y="3793236"/>
                  </a:lnTo>
                  <a:lnTo>
                    <a:pt x="58521" y="3795395"/>
                  </a:lnTo>
                  <a:lnTo>
                    <a:pt x="57302" y="3797173"/>
                  </a:lnTo>
                  <a:lnTo>
                    <a:pt x="55778" y="3799331"/>
                  </a:lnTo>
                  <a:lnTo>
                    <a:pt x="54254" y="3800855"/>
                  </a:lnTo>
                  <a:lnTo>
                    <a:pt x="52730" y="3802379"/>
                  </a:lnTo>
                  <a:lnTo>
                    <a:pt x="50901" y="3803904"/>
                  </a:lnTo>
                  <a:lnTo>
                    <a:pt x="49072" y="3805047"/>
                  </a:lnTo>
                  <a:lnTo>
                    <a:pt x="46939" y="3806317"/>
                  </a:lnTo>
                  <a:lnTo>
                    <a:pt x="44805" y="3807587"/>
                  </a:lnTo>
                  <a:lnTo>
                    <a:pt x="42671" y="3808476"/>
                  </a:lnTo>
                  <a:lnTo>
                    <a:pt x="40538" y="3809365"/>
                  </a:lnTo>
                  <a:lnTo>
                    <a:pt x="38100" y="3810254"/>
                  </a:lnTo>
                  <a:lnTo>
                    <a:pt x="35966" y="3810889"/>
                  </a:lnTo>
                  <a:lnTo>
                    <a:pt x="33223" y="3811524"/>
                  </a:lnTo>
                  <a:lnTo>
                    <a:pt x="31089" y="3811778"/>
                  </a:lnTo>
                  <a:lnTo>
                    <a:pt x="28346" y="3812413"/>
                  </a:lnTo>
                  <a:lnTo>
                    <a:pt x="25907" y="3812667"/>
                  </a:lnTo>
                  <a:lnTo>
                    <a:pt x="23164" y="3812667"/>
                  </a:lnTo>
                  <a:lnTo>
                    <a:pt x="20726" y="3813048"/>
                  </a:lnTo>
                  <a:lnTo>
                    <a:pt x="17983" y="3813048"/>
                  </a:lnTo>
                  <a:lnTo>
                    <a:pt x="15544" y="3813048"/>
                  </a:lnTo>
                  <a:lnTo>
                    <a:pt x="12801" y="3813048"/>
                  </a:lnTo>
                  <a:lnTo>
                    <a:pt x="10363" y="3812667"/>
                  </a:lnTo>
                  <a:lnTo>
                    <a:pt x="7619" y="3812667"/>
                  </a:lnTo>
                  <a:lnTo>
                    <a:pt x="5181" y="3812413"/>
                  </a:lnTo>
                  <a:lnTo>
                    <a:pt x="2438" y="3812158"/>
                  </a:lnTo>
                  <a:lnTo>
                    <a:pt x="0" y="3811524"/>
                  </a:lnTo>
                  <a:lnTo>
                    <a:pt x="304" y="3844163"/>
                  </a:lnTo>
                </a:path>
                <a:path w="6883400" h="10017125">
                  <a:moveTo>
                    <a:pt x="85343" y="3719195"/>
                  </a:moveTo>
                  <a:lnTo>
                    <a:pt x="85343" y="3844163"/>
                  </a:lnTo>
                </a:path>
                <a:path w="6883400" h="10017125">
                  <a:moveTo>
                    <a:pt x="304" y="3844163"/>
                  </a:moveTo>
                  <a:lnTo>
                    <a:pt x="0" y="3877056"/>
                  </a:lnTo>
                  <a:lnTo>
                    <a:pt x="2438" y="3876167"/>
                  </a:lnTo>
                  <a:lnTo>
                    <a:pt x="4876" y="3875532"/>
                  </a:lnTo>
                  <a:lnTo>
                    <a:pt x="7619" y="3875151"/>
                  </a:lnTo>
                  <a:lnTo>
                    <a:pt x="10058" y="3874897"/>
                  </a:lnTo>
                  <a:lnTo>
                    <a:pt x="12496" y="3874643"/>
                  </a:lnTo>
                  <a:lnTo>
                    <a:pt x="15239" y="3874262"/>
                  </a:lnTo>
                  <a:lnTo>
                    <a:pt x="17678" y="3874262"/>
                  </a:lnTo>
                  <a:lnTo>
                    <a:pt x="20421" y="3874262"/>
                  </a:lnTo>
                  <a:lnTo>
                    <a:pt x="22859" y="3874262"/>
                  </a:lnTo>
                  <a:lnTo>
                    <a:pt x="25603" y="3874643"/>
                  </a:lnTo>
                  <a:lnTo>
                    <a:pt x="28041" y="3874897"/>
                  </a:lnTo>
                  <a:lnTo>
                    <a:pt x="30784" y="3875151"/>
                  </a:lnTo>
                  <a:lnTo>
                    <a:pt x="33223" y="3875786"/>
                  </a:lnTo>
                  <a:lnTo>
                    <a:pt x="35661" y="3876421"/>
                  </a:lnTo>
                  <a:lnTo>
                    <a:pt x="38100" y="3877056"/>
                  </a:lnTo>
                  <a:lnTo>
                    <a:pt x="40233" y="3877945"/>
                  </a:lnTo>
                  <a:lnTo>
                    <a:pt x="42671" y="3878834"/>
                  </a:lnTo>
                  <a:lnTo>
                    <a:pt x="44805" y="3880104"/>
                  </a:lnTo>
                  <a:lnTo>
                    <a:pt x="46939" y="3881247"/>
                  </a:lnTo>
                  <a:lnTo>
                    <a:pt x="49072" y="3882517"/>
                  </a:lnTo>
                  <a:lnTo>
                    <a:pt x="50901" y="3883787"/>
                  </a:lnTo>
                  <a:lnTo>
                    <a:pt x="52730" y="3885311"/>
                  </a:lnTo>
                  <a:lnTo>
                    <a:pt x="54559" y="3886835"/>
                  </a:lnTo>
                  <a:lnTo>
                    <a:pt x="56083" y="3888613"/>
                  </a:lnTo>
                  <a:lnTo>
                    <a:pt x="57302" y="3890391"/>
                  </a:lnTo>
                  <a:lnTo>
                    <a:pt x="58826" y="3892296"/>
                  </a:lnTo>
                  <a:lnTo>
                    <a:pt x="59740" y="3894455"/>
                  </a:lnTo>
                  <a:lnTo>
                    <a:pt x="60959" y="3896487"/>
                  </a:lnTo>
                  <a:lnTo>
                    <a:pt x="61569" y="3898646"/>
                  </a:lnTo>
                  <a:lnTo>
                    <a:pt x="62179" y="3901059"/>
                  </a:lnTo>
                  <a:lnTo>
                    <a:pt x="62788" y="3903599"/>
                  </a:lnTo>
                  <a:lnTo>
                    <a:pt x="63093" y="3906012"/>
                  </a:lnTo>
                  <a:lnTo>
                    <a:pt x="62788" y="3908679"/>
                  </a:lnTo>
                  <a:lnTo>
                    <a:pt x="62179" y="3911473"/>
                  </a:lnTo>
                  <a:lnTo>
                    <a:pt x="61569" y="3913886"/>
                  </a:lnTo>
                  <a:lnTo>
                    <a:pt x="60655" y="3916045"/>
                  </a:lnTo>
                  <a:lnTo>
                    <a:pt x="59740" y="3918458"/>
                  </a:lnTo>
                  <a:lnTo>
                    <a:pt x="58521" y="3920363"/>
                  </a:lnTo>
                  <a:lnTo>
                    <a:pt x="57302" y="3922395"/>
                  </a:lnTo>
                  <a:lnTo>
                    <a:pt x="55778" y="3924300"/>
                  </a:lnTo>
                  <a:lnTo>
                    <a:pt x="54254" y="3925824"/>
                  </a:lnTo>
                  <a:lnTo>
                    <a:pt x="52730" y="3927348"/>
                  </a:lnTo>
                  <a:lnTo>
                    <a:pt x="50901" y="3928872"/>
                  </a:lnTo>
                  <a:lnTo>
                    <a:pt x="49072" y="3930015"/>
                  </a:lnTo>
                  <a:lnTo>
                    <a:pt x="46939" y="3931285"/>
                  </a:lnTo>
                  <a:lnTo>
                    <a:pt x="44805" y="3932555"/>
                  </a:lnTo>
                  <a:lnTo>
                    <a:pt x="33223" y="3936492"/>
                  </a:lnTo>
                  <a:lnTo>
                    <a:pt x="31089" y="3937127"/>
                  </a:lnTo>
                  <a:lnTo>
                    <a:pt x="28346" y="3937381"/>
                  </a:lnTo>
                  <a:lnTo>
                    <a:pt x="25907" y="3937635"/>
                  </a:lnTo>
                  <a:lnTo>
                    <a:pt x="23164" y="3938016"/>
                  </a:lnTo>
                  <a:lnTo>
                    <a:pt x="20726" y="3938016"/>
                  </a:lnTo>
                  <a:lnTo>
                    <a:pt x="17983" y="3938270"/>
                  </a:lnTo>
                  <a:lnTo>
                    <a:pt x="15544" y="3938270"/>
                  </a:lnTo>
                  <a:lnTo>
                    <a:pt x="12801" y="3938016"/>
                  </a:lnTo>
                  <a:lnTo>
                    <a:pt x="10363" y="3938016"/>
                  </a:lnTo>
                  <a:lnTo>
                    <a:pt x="7619" y="3937635"/>
                  </a:lnTo>
                  <a:lnTo>
                    <a:pt x="5181" y="3937381"/>
                  </a:lnTo>
                  <a:lnTo>
                    <a:pt x="2438" y="3937127"/>
                  </a:lnTo>
                  <a:lnTo>
                    <a:pt x="0" y="3936492"/>
                  </a:lnTo>
                  <a:lnTo>
                    <a:pt x="304" y="3969131"/>
                  </a:lnTo>
                </a:path>
                <a:path w="6883400" h="10017125">
                  <a:moveTo>
                    <a:pt x="85343" y="3844163"/>
                  </a:moveTo>
                  <a:lnTo>
                    <a:pt x="85343" y="3969131"/>
                  </a:lnTo>
                </a:path>
                <a:path w="6883400" h="10017125">
                  <a:moveTo>
                    <a:pt x="304" y="3969131"/>
                  </a:moveTo>
                  <a:lnTo>
                    <a:pt x="0" y="4002024"/>
                  </a:lnTo>
                  <a:lnTo>
                    <a:pt x="2438" y="4001389"/>
                  </a:lnTo>
                  <a:lnTo>
                    <a:pt x="4876" y="4000500"/>
                  </a:lnTo>
                  <a:lnTo>
                    <a:pt x="7619" y="4000119"/>
                  </a:lnTo>
                  <a:lnTo>
                    <a:pt x="10058" y="3999865"/>
                  </a:lnTo>
                  <a:lnTo>
                    <a:pt x="12496" y="3999611"/>
                  </a:lnTo>
                  <a:lnTo>
                    <a:pt x="15239" y="3999230"/>
                  </a:lnTo>
                  <a:lnTo>
                    <a:pt x="17678" y="3999230"/>
                  </a:lnTo>
                  <a:lnTo>
                    <a:pt x="20421" y="3999230"/>
                  </a:lnTo>
                  <a:lnTo>
                    <a:pt x="22859" y="3999230"/>
                  </a:lnTo>
                  <a:lnTo>
                    <a:pt x="25603" y="3999611"/>
                  </a:lnTo>
                  <a:lnTo>
                    <a:pt x="28041" y="3999865"/>
                  </a:lnTo>
                  <a:lnTo>
                    <a:pt x="30784" y="4000119"/>
                  </a:lnTo>
                  <a:lnTo>
                    <a:pt x="33223" y="4000754"/>
                  </a:lnTo>
                  <a:lnTo>
                    <a:pt x="35661" y="4001389"/>
                  </a:lnTo>
                  <a:lnTo>
                    <a:pt x="38100" y="4002024"/>
                  </a:lnTo>
                  <a:lnTo>
                    <a:pt x="40233" y="4002913"/>
                  </a:lnTo>
                  <a:lnTo>
                    <a:pt x="42671" y="4003802"/>
                  </a:lnTo>
                  <a:lnTo>
                    <a:pt x="44805" y="4005072"/>
                  </a:lnTo>
                  <a:lnTo>
                    <a:pt x="46939" y="4006215"/>
                  </a:lnTo>
                  <a:lnTo>
                    <a:pt x="49072" y="4007485"/>
                  </a:lnTo>
                  <a:lnTo>
                    <a:pt x="50901" y="4008755"/>
                  </a:lnTo>
                  <a:lnTo>
                    <a:pt x="52730" y="4010279"/>
                  </a:lnTo>
                  <a:lnTo>
                    <a:pt x="54559" y="4011803"/>
                  </a:lnTo>
                  <a:lnTo>
                    <a:pt x="56083" y="4013581"/>
                  </a:lnTo>
                  <a:lnTo>
                    <a:pt x="57302" y="4015359"/>
                  </a:lnTo>
                  <a:lnTo>
                    <a:pt x="58826" y="4017264"/>
                  </a:lnTo>
                  <a:lnTo>
                    <a:pt x="59740" y="4019423"/>
                  </a:lnTo>
                  <a:lnTo>
                    <a:pt x="60959" y="4021455"/>
                  </a:lnTo>
                  <a:lnTo>
                    <a:pt x="61569" y="4023614"/>
                  </a:lnTo>
                  <a:lnTo>
                    <a:pt x="62179" y="4026027"/>
                  </a:lnTo>
                  <a:lnTo>
                    <a:pt x="62788" y="4028567"/>
                  </a:lnTo>
                  <a:lnTo>
                    <a:pt x="63093" y="4030980"/>
                  </a:lnTo>
                  <a:lnTo>
                    <a:pt x="58521" y="4045331"/>
                  </a:lnTo>
                  <a:lnTo>
                    <a:pt x="57302" y="4047363"/>
                  </a:lnTo>
                  <a:lnTo>
                    <a:pt x="55778" y="4049268"/>
                  </a:lnTo>
                  <a:lnTo>
                    <a:pt x="54254" y="4050792"/>
                  </a:lnTo>
                  <a:lnTo>
                    <a:pt x="52730" y="4052316"/>
                  </a:lnTo>
                  <a:lnTo>
                    <a:pt x="50901" y="4053840"/>
                  </a:lnTo>
                  <a:lnTo>
                    <a:pt x="49072" y="4054983"/>
                  </a:lnTo>
                  <a:lnTo>
                    <a:pt x="46939" y="4056253"/>
                  </a:lnTo>
                  <a:lnTo>
                    <a:pt x="44805" y="4057523"/>
                  </a:lnTo>
                  <a:lnTo>
                    <a:pt x="33223" y="4061460"/>
                  </a:lnTo>
                  <a:lnTo>
                    <a:pt x="31089" y="4062095"/>
                  </a:lnTo>
                  <a:lnTo>
                    <a:pt x="28346" y="4062349"/>
                  </a:lnTo>
                  <a:lnTo>
                    <a:pt x="25907" y="4062603"/>
                  </a:lnTo>
                  <a:lnTo>
                    <a:pt x="23164" y="4062984"/>
                  </a:lnTo>
                  <a:lnTo>
                    <a:pt x="20726" y="4062984"/>
                  </a:lnTo>
                  <a:lnTo>
                    <a:pt x="17983" y="4063238"/>
                  </a:lnTo>
                  <a:lnTo>
                    <a:pt x="15544" y="4063238"/>
                  </a:lnTo>
                  <a:lnTo>
                    <a:pt x="12801" y="4062984"/>
                  </a:lnTo>
                  <a:lnTo>
                    <a:pt x="10363" y="4062984"/>
                  </a:lnTo>
                  <a:lnTo>
                    <a:pt x="7619" y="4062603"/>
                  </a:lnTo>
                  <a:lnTo>
                    <a:pt x="5181" y="4062349"/>
                  </a:lnTo>
                  <a:lnTo>
                    <a:pt x="2438" y="4062095"/>
                  </a:lnTo>
                  <a:lnTo>
                    <a:pt x="0" y="4061460"/>
                  </a:lnTo>
                  <a:lnTo>
                    <a:pt x="304" y="4094099"/>
                  </a:lnTo>
                </a:path>
                <a:path w="6883400" h="10017125">
                  <a:moveTo>
                    <a:pt x="85343" y="3969131"/>
                  </a:moveTo>
                  <a:lnTo>
                    <a:pt x="85343" y="4094099"/>
                  </a:lnTo>
                </a:path>
                <a:path w="6883400" h="10017125">
                  <a:moveTo>
                    <a:pt x="304" y="4094099"/>
                  </a:moveTo>
                  <a:lnTo>
                    <a:pt x="0" y="4126992"/>
                  </a:lnTo>
                  <a:lnTo>
                    <a:pt x="2438" y="4126357"/>
                  </a:lnTo>
                  <a:lnTo>
                    <a:pt x="4876" y="4125722"/>
                  </a:lnTo>
                  <a:lnTo>
                    <a:pt x="7619" y="4125087"/>
                  </a:lnTo>
                  <a:lnTo>
                    <a:pt x="10058" y="4124833"/>
                  </a:lnTo>
                  <a:lnTo>
                    <a:pt x="12496" y="4124579"/>
                  </a:lnTo>
                  <a:lnTo>
                    <a:pt x="15239" y="4124198"/>
                  </a:lnTo>
                  <a:lnTo>
                    <a:pt x="17678" y="4124198"/>
                  </a:lnTo>
                  <a:lnTo>
                    <a:pt x="20421" y="4124198"/>
                  </a:lnTo>
                  <a:lnTo>
                    <a:pt x="22859" y="4124198"/>
                  </a:lnTo>
                  <a:lnTo>
                    <a:pt x="25603" y="4124579"/>
                  </a:lnTo>
                  <a:lnTo>
                    <a:pt x="28041" y="4124833"/>
                  </a:lnTo>
                  <a:lnTo>
                    <a:pt x="30784" y="4125087"/>
                  </a:lnTo>
                  <a:lnTo>
                    <a:pt x="33223" y="4125722"/>
                  </a:lnTo>
                  <a:lnTo>
                    <a:pt x="35661" y="4126357"/>
                  </a:lnTo>
                  <a:lnTo>
                    <a:pt x="38100" y="4127246"/>
                  </a:lnTo>
                  <a:lnTo>
                    <a:pt x="40233" y="4127881"/>
                  </a:lnTo>
                  <a:lnTo>
                    <a:pt x="42671" y="4128770"/>
                  </a:lnTo>
                  <a:lnTo>
                    <a:pt x="44805" y="4130040"/>
                  </a:lnTo>
                  <a:lnTo>
                    <a:pt x="46939" y="4131183"/>
                  </a:lnTo>
                  <a:lnTo>
                    <a:pt x="49072" y="4132453"/>
                  </a:lnTo>
                  <a:lnTo>
                    <a:pt x="50901" y="4133977"/>
                  </a:lnTo>
                  <a:lnTo>
                    <a:pt x="52730" y="4135247"/>
                  </a:lnTo>
                  <a:lnTo>
                    <a:pt x="54559" y="4136771"/>
                  </a:lnTo>
                  <a:lnTo>
                    <a:pt x="56083" y="4138549"/>
                  </a:lnTo>
                  <a:lnTo>
                    <a:pt x="57302" y="4140327"/>
                  </a:lnTo>
                  <a:lnTo>
                    <a:pt x="58826" y="4142232"/>
                  </a:lnTo>
                  <a:lnTo>
                    <a:pt x="59740" y="4144391"/>
                  </a:lnTo>
                  <a:lnTo>
                    <a:pt x="60959" y="4146423"/>
                  </a:lnTo>
                  <a:lnTo>
                    <a:pt x="61569" y="4148582"/>
                  </a:lnTo>
                  <a:lnTo>
                    <a:pt x="62179" y="4150995"/>
                  </a:lnTo>
                  <a:lnTo>
                    <a:pt x="62788" y="4153535"/>
                  </a:lnTo>
                  <a:lnTo>
                    <a:pt x="63093" y="4156202"/>
                  </a:lnTo>
                  <a:lnTo>
                    <a:pt x="62788" y="4158996"/>
                  </a:lnTo>
                  <a:lnTo>
                    <a:pt x="62179" y="4161409"/>
                  </a:lnTo>
                  <a:lnTo>
                    <a:pt x="61569" y="4163822"/>
                  </a:lnTo>
                  <a:lnTo>
                    <a:pt x="54254" y="4175760"/>
                  </a:lnTo>
                  <a:lnTo>
                    <a:pt x="52730" y="4177538"/>
                  </a:lnTo>
                  <a:lnTo>
                    <a:pt x="50901" y="4178808"/>
                  </a:lnTo>
                  <a:lnTo>
                    <a:pt x="49072" y="4179951"/>
                  </a:lnTo>
                  <a:lnTo>
                    <a:pt x="46939" y="4181475"/>
                  </a:lnTo>
                  <a:lnTo>
                    <a:pt x="33223" y="4186428"/>
                  </a:lnTo>
                  <a:lnTo>
                    <a:pt x="31089" y="4187063"/>
                  </a:lnTo>
                  <a:lnTo>
                    <a:pt x="28346" y="4187317"/>
                  </a:lnTo>
                  <a:lnTo>
                    <a:pt x="25907" y="4187571"/>
                  </a:lnTo>
                  <a:lnTo>
                    <a:pt x="23164" y="4187952"/>
                  </a:lnTo>
                  <a:lnTo>
                    <a:pt x="20726" y="4187952"/>
                  </a:lnTo>
                  <a:lnTo>
                    <a:pt x="17983" y="4188206"/>
                  </a:lnTo>
                  <a:lnTo>
                    <a:pt x="15544" y="4188206"/>
                  </a:lnTo>
                  <a:lnTo>
                    <a:pt x="12801" y="4187952"/>
                  </a:lnTo>
                  <a:lnTo>
                    <a:pt x="10363" y="4187952"/>
                  </a:lnTo>
                  <a:lnTo>
                    <a:pt x="7619" y="4187571"/>
                  </a:lnTo>
                  <a:lnTo>
                    <a:pt x="5181" y="4187317"/>
                  </a:lnTo>
                  <a:lnTo>
                    <a:pt x="2438" y="4187063"/>
                  </a:lnTo>
                  <a:lnTo>
                    <a:pt x="0" y="4186682"/>
                  </a:lnTo>
                  <a:lnTo>
                    <a:pt x="304" y="4219067"/>
                  </a:lnTo>
                </a:path>
                <a:path w="6883400" h="10017125">
                  <a:moveTo>
                    <a:pt x="85343" y="4094099"/>
                  </a:moveTo>
                  <a:lnTo>
                    <a:pt x="85343" y="4219067"/>
                  </a:lnTo>
                </a:path>
                <a:path w="6883400" h="10017125">
                  <a:moveTo>
                    <a:pt x="304" y="4219067"/>
                  </a:moveTo>
                  <a:lnTo>
                    <a:pt x="0" y="4251960"/>
                  </a:lnTo>
                  <a:lnTo>
                    <a:pt x="2438" y="4251325"/>
                  </a:lnTo>
                  <a:lnTo>
                    <a:pt x="4876" y="4250690"/>
                  </a:lnTo>
                  <a:lnTo>
                    <a:pt x="7619" y="4250055"/>
                  </a:lnTo>
                  <a:lnTo>
                    <a:pt x="10058" y="4249801"/>
                  </a:lnTo>
                  <a:lnTo>
                    <a:pt x="12496" y="4249547"/>
                  </a:lnTo>
                  <a:lnTo>
                    <a:pt x="15239" y="4249166"/>
                  </a:lnTo>
                  <a:lnTo>
                    <a:pt x="17678" y="4249166"/>
                  </a:lnTo>
                  <a:lnTo>
                    <a:pt x="20421" y="4249166"/>
                  </a:lnTo>
                  <a:lnTo>
                    <a:pt x="22859" y="4249166"/>
                  </a:lnTo>
                  <a:lnTo>
                    <a:pt x="25603" y="4249547"/>
                  </a:lnTo>
                  <a:lnTo>
                    <a:pt x="28041" y="4249801"/>
                  </a:lnTo>
                  <a:lnTo>
                    <a:pt x="30784" y="4250055"/>
                  </a:lnTo>
                  <a:lnTo>
                    <a:pt x="33223" y="4250690"/>
                  </a:lnTo>
                  <a:lnTo>
                    <a:pt x="35661" y="4251325"/>
                  </a:lnTo>
                  <a:lnTo>
                    <a:pt x="38100" y="4252214"/>
                  </a:lnTo>
                  <a:lnTo>
                    <a:pt x="40233" y="4252849"/>
                  </a:lnTo>
                  <a:lnTo>
                    <a:pt x="42671" y="4254119"/>
                  </a:lnTo>
                  <a:lnTo>
                    <a:pt x="44805" y="4255008"/>
                  </a:lnTo>
                  <a:lnTo>
                    <a:pt x="46939" y="4256151"/>
                  </a:lnTo>
                  <a:lnTo>
                    <a:pt x="49072" y="4257421"/>
                  </a:lnTo>
                  <a:lnTo>
                    <a:pt x="50901" y="4258945"/>
                  </a:lnTo>
                  <a:lnTo>
                    <a:pt x="52730" y="4260215"/>
                  </a:lnTo>
                  <a:lnTo>
                    <a:pt x="54559" y="4261993"/>
                  </a:lnTo>
                  <a:lnTo>
                    <a:pt x="56083" y="4263517"/>
                  </a:lnTo>
                  <a:lnTo>
                    <a:pt x="57302" y="4265295"/>
                  </a:lnTo>
                  <a:lnTo>
                    <a:pt x="58826" y="4267200"/>
                  </a:lnTo>
                  <a:lnTo>
                    <a:pt x="59740" y="4269359"/>
                  </a:lnTo>
                  <a:lnTo>
                    <a:pt x="60959" y="4271391"/>
                  </a:lnTo>
                  <a:lnTo>
                    <a:pt x="61569" y="4273931"/>
                  </a:lnTo>
                  <a:lnTo>
                    <a:pt x="62179" y="4275963"/>
                  </a:lnTo>
                  <a:lnTo>
                    <a:pt x="62788" y="4278503"/>
                  </a:lnTo>
                  <a:lnTo>
                    <a:pt x="63093" y="4281170"/>
                  </a:lnTo>
                  <a:lnTo>
                    <a:pt x="62788" y="4283964"/>
                  </a:lnTo>
                  <a:lnTo>
                    <a:pt x="62179" y="4286377"/>
                  </a:lnTo>
                  <a:lnTo>
                    <a:pt x="61569" y="4288790"/>
                  </a:lnTo>
                  <a:lnTo>
                    <a:pt x="54254" y="4300728"/>
                  </a:lnTo>
                  <a:lnTo>
                    <a:pt x="52730" y="4302506"/>
                  </a:lnTo>
                  <a:lnTo>
                    <a:pt x="50901" y="4303776"/>
                  </a:lnTo>
                  <a:lnTo>
                    <a:pt x="49072" y="4305300"/>
                  </a:lnTo>
                  <a:lnTo>
                    <a:pt x="46939" y="4306443"/>
                  </a:lnTo>
                  <a:lnTo>
                    <a:pt x="44805" y="4307459"/>
                  </a:lnTo>
                  <a:lnTo>
                    <a:pt x="42671" y="4308348"/>
                  </a:lnTo>
                  <a:lnTo>
                    <a:pt x="40538" y="4309491"/>
                  </a:lnTo>
                  <a:lnTo>
                    <a:pt x="38100" y="4310126"/>
                  </a:lnTo>
                  <a:lnTo>
                    <a:pt x="35966" y="4310761"/>
                  </a:lnTo>
                  <a:lnTo>
                    <a:pt x="33223" y="4311396"/>
                  </a:lnTo>
                  <a:lnTo>
                    <a:pt x="31089" y="4312031"/>
                  </a:lnTo>
                  <a:lnTo>
                    <a:pt x="28346" y="4312285"/>
                  </a:lnTo>
                  <a:lnTo>
                    <a:pt x="25907" y="4312539"/>
                  </a:lnTo>
                  <a:lnTo>
                    <a:pt x="23164" y="4312920"/>
                  </a:lnTo>
                  <a:lnTo>
                    <a:pt x="20726" y="4313174"/>
                  </a:lnTo>
                  <a:lnTo>
                    <a:pt x="17983" y="4313174"/>
                  </a:lnTo>
                  <a:lnTo>
                    <a:pt x="15544" y="4313174"/>
                  </a:lnTo>
                  <a:lnTo>
                    <a:pt x="12801" y="4313174"/>
                  </a:lnTo>
                  <a:lnTo>
                    <a:pt x="10363" y="4312920"/>
                  </a:lnTo>
                  <a:lnTo>
                    <a:pt x="7619" y="4312539"/>
                  </a:lnTo>
                  <a:lnTo>
                    <a:pt x="5181" y="4312285"/>
                  </a:lnTo>
                  <a:lnTo>
                    <a:pt x="2438" y="4312031"/>
                  </a:lnTo>
                  <a:lnTo>
                    <a:pt x="0" y="4311650"/>
                  </a:lnTo>
                  <a:lnTo>
                    <a:pt x="304" y="4344035"/>
                  </a:lnTo>
                </a:path>
                <a:path w="6883400" h="10017125">
                  <a:moveTo>
                    <a:pt x="85343" y="4219067"/>
                  </a:moveTo>
                  <a:lnTo>
                    <a:pt x="85343" y="4344035"/>
                  </a:lnTo>
                </a:path>
                <a:path w="6883400" h="10017125">
                  <a:moveTo>
                    <a:pt x="304" y="4344035"/>
                  </a:moveTo>
                  <a:lnTo>
                    <a:pt x="0" y="4376928"/>
                  </a:lnTo>
                  <a:lnTo>
                    <a:pt x="2438" y="4376293"/>
                  </a:lnTo>
                  <a:lnTo>
                    <a:pt x="4876" y="4375658"/>
                  </a:lnTo>
                  <a:lnTo>
                    <a:pt x="7619" y="4375023"/>
                  </a:lnTo>
                  <a:lnTo>
                    <a:pt x="10058" y="4374769"/>
                  </a:lnTo>
                  <a:lnTo>
                    <a:pt x="12496" y="4374515"/>
                  </a:lnTo>
                  <a:lnTo>
                    <a:pt x="15239" y="4374134"/>
                  </a:lnTo>
                  <a:lnTo>
                    <a:pt x="17678" y="4374134"/>
                  </a:lnTo>
                  <a:lnTo>
                    <a:pt x="20421" y="4374134"/>
                  </a:lnTo>
                  <a:lnTo>
                    <a:pt x="22859" y="4374134"/>
                  </a:lnTo>
                  <a:lnTo>
                    <a:pt x="25603" y="4374515"/>
                  </a:lnTo>
                  <a:lnTo>
                    <a:pt x="28041" y="4374769"/>
                  </a:lnTo>
                  <a:lnTo>
                    <a:pt x="30784" y="4375404"/>
                  </a:lnTo>
                  <a:lnTo>
                    <a:pt x="33223" y="4375658"/>
                  </a:lnTo>
                  <a:lnTo>
                    <a:pt x="35661" y="4376547"/>
                  </a:lnTo>
                  <a:lnTo>
                    <a:pt x="38100" y="4377182"/>
                  </a:lnTo>
                  <a:lnTo>
                    <a:pt x="40233" y="4378071"/>
                  </a:lnTo>
                  <a:lnTo>
                    <a:pt x="42671" y="4379087"/>
                  </a:lnTo>
                  <a:lnTo>
                    <a:pt x="44805" y="4379976"/>
                  </a:lnTo>
                  <a:lnTo>
                    <a:pt x="46939" y="4381119"/>
                  </a:lnTo>
                  <a:lnTo>
                    <a:pt x="49072" y="4382389"/>
                  </a:lnTo>
                  <a:lnTo>
                    <a:pt x="50901" y="4383913"/>
                  </a:lnTo>
                  <a:lnTo>
                    <a:pt x="52730" y="4385183"/>
                  </a:lnTo>
                  <a:lnTo>
                    <a:pt x="54559" y="4386961"/>
                  </a:lnTo>
                  <a:lnTo>
                    <a:pt x="56083" y="4388485"/>
                  </a:lnTo>
                  <a:lnTo>
                    <a:pt x="57302" y="4390263"/>
                  </a:lnTo>
                  <a:lnTo>
                    <a:pt x="58826" y="4392422"/>
                  </a:lnTo>
                  <a:lnTo>
                    <a:pt x="59740" y="4394327"/>
                  </a:lnTo>
                  <a:lnTo>
                    <a:pt x="60959" y="4396359"/>
                  </a:lnTo>
                  <a:lnTo>
                    <a:pt x="61569" y="4398899"/>
                  </a:lnTo>
                  <a:lnTo>
                    <a:pt x="62179" y="4400931"/>
                  </a:lnTo>
                  <a:lnTo>
                    <a:pt x="62788" y="4403471"/>
                  </a:lnTo>
                  <a:lnTo>
                    <a:pt x="63093" y="4406138"/>
                  </a:lnTo>
                  <a:lnTo>
                    <a:pt x="62788" y="4408932"/>
                  </a:lnTo>
                  <a:lnTo>
                    <a:pt x="62179" y="4411345"/>
                  </a:lnTo>
                  <a:lnTo>
                    <a:pt x="61569" y="4413758"/>
                  </a:lnTo>
                  <a:lnTo>
                    <a:pt x="54254" y="4425696"/>
                  </a:lnTo>
                  <a:lnTo>
                    <a:pt x="52730" y="4427474"/>
                  </a:lnTo>
                  <a:lnTo>
                    <a:pt x="50901" y="4428744"/>
                  </a:lnTo>
                  <a:lnTo>
                    <a:pt x="49072" y="4430268"/>
                  </a:lnTo>
                  <a:lnTo>
                    <a:pt x="46939" y="4431411"/>
                  </a:lnTo>
                  <a:lnTo>
                    <a:pt x="44805" y="4432427"/>
                  </a:lnTo>
                  <a:lnTo>
                    <a:pt x="42671" y="4433570"/>
                  </a:lnTo>
                  <a:lnTo>
                    <a:pt x="40538" y="4434459"/>
                  </a:lnTo>
                  <a:lnTo>
                    <a:pt x="38100" y="4435094"/>
                  </a:lnTo>
                  <a:lnTo>
                    <a:pt x="35966" y="4435983"/>
                  </a:lnTo>
                  <a:lnTo>
                    <a:pt x="33223" y="4436364"/>
                  </a:lnTo>
                  <a:lnTo>
                    <a:pt x="31089" y="4436999"/>
                  </a:lnTo>
                  <a:lnTo>
                    <a:pt x="28346" y="4437507"/>
                  </a:lnTo>
                  <a:lnTo>
                    <a:pt x="25907" y="4437507"/>
                  </a:lnTo>
                  <a:lnTo>
                    <a:pt x="23164" y="4437888"/>
                  </a:lnTo>
                  <a:lnTo>
                    <a:pt x="20726" y="4438142"/>
                  </a:lnTo>
                  <a:lnTo>
                    <a:pt x="17983" y="4438142"/>
                  </a:lnTo>
                  <a:lnTo>
                    <a:pt x="15544" y="4438142"/>
                  </a:lnTo>
                  <a:lnTo>
                    <a:pt x="12801" y="4438142"/>
                  </a:lnTo>
                  <a:lnTo>
                    <a:pt x="10363" y="4437888"/>
                  </a:lnTo>
                  <a:lnTo>
                    <a:pt x="7619" y="4437507"/>
                  </a:lnTo>
                  <a:lnTo>
                    <a:pt x="5181" y="4437253"/>
                  </a:lnTo>
                  <a:lnTo>
                    <a:pt x="2438" y="4436999"/>
                  </a:lnTo>
                  <a:lnTo>
                    <a:pt x="0" y="4436618"/>
                  </a:lnTo>
                  <a:lnTo>
                    <a:pt x="304" y="4469257"/>
                  </a:lnTo>
                </a:path>
                <a:path w="6883400" h="10017125">
                  <a:moveTo>
                    <a:pt x="85343" y="4344035"/>
                  </a:moveTo>
                  <a:lnTo>
                    <a:pt x="85343" y="4469257"/>
                  </a:lnTo>
                </a:path>
                <a:path w="6883400" h="10017125">
                  <a:moveTo>
                    <a:pt x="304" y="4469257"/>
                  </a:moveTo>
                  <a:lnTo>
                    <a:pt x="0" y="4501896"/>
                  </a:lnTo>
                  <a:lnTo>
                    <a:pt x="2438" y="4501261"/>
                  </a:lnTo>
                  <a:lnTo>
                    <a:pt x="4876" y="4500626"/>
                  </a:lnTo>
                  <a:lnTo>
                    <a:pt x="7619" y="4499991"/>
                  </a:lnTo>
                  <a:lnTo>
                    <a:pt x="10058" y="4499737"/>
                  </a:lnTo>
                  <a:lnTo>
                    <a:pt x="12496" y="4499483"/>
                  </a:lnTo>
                  <a:lnTo>
                    <a:pt x="15239" y="4499483"/>
                  </a:lnTo>
                  <a:lnTo>
                    <a:pt x="17678" y="4499102"/>
                  </a:lnTo>
                  <a:lnTo>
                    <a:pt x="20421" y="4499102"/>
                  </a:lnTo>
                  <a:lnTo>
                    <a:pt x="22859" y="4499483"/>
                  </a:lnTo>
                  <a:lnTo>
                    <a:pt x="25603" y="4499483"/>
                  </a:lnTo>
                  <a:lnTo>
                    <a:pt x="28041" y="4499737"/>
                  </a:lnTo>
                  <a:lnTo>
                    <a:pt x="30784" y="4500372"/>
                  </a:lnTo>
                  <a:lnTo>
                    <a:pt x="33223" y="4501007"/>
                  </a:lnTo>
                  <a:lnTo>
                    <a:pt x="35661" y="4501515"/>
                  </a:lnTo>
                  <a:lnTo>
                    <a:pt x="38100" y="4502150"/>
                  </a:lnTo>
                  <a:lnTo>
                    <a:pt x="40233" y="4503039"/>
                  </a:lnTo>
                  <a:lnTo>
                    <a:pt x="42671" y="4504055"/>
                  </a:lnTo>
                  <a:lnTo>
                    <a:pt x="44805" y="4504944"/>
                  </a:lnTo>
                  <a:lnTo>
                    <a:pt x="46939" y="4506087"/>
                  </a:lnTo>
                  <a:lnTo>
                    <a:pt x="49072" y="4507357"/>
                  </a:lnTo>
                  <a:lnTo>
                    <a:pt x="50901" y="4508881"/>
                  </a:lnTo>
                  <a:lnTo>
                    <a:pt x="52730" y="4510151"/>
                  </a:lnTo>
                  <a:lnTo>
                    <a:pt x="54559" y="4511929"/>
                  </a:lnTo>
                  <a:lnTo>
                    <a:pt x="56083" y="4513453"/>
                  </a:lnTo>
                  <a:lnTo>
                    <a:pt x="57302" y="4515231"/>
                  </a:lnTo>
                  <a:lnTo>
                    <a:pt x="58826" y="4517390"/>
                  </a:lnTo>
                  <a:lnTo>
                    <a:pt x="59740" y="4519295"/>
                  </a:lnTo>
                  <a:lnTo>
                    <a:pt x="60959" y="4521327"/>
                  </a:lnTo>
                  <a:lnTo>
                    <a:pt x="61569" y="4523867"/>
                  </a:lnTo>
                  <a:lnTo>
                    <a:pt x="62179" y="4525899"/>
                  </a:lnTo>
                  <a:lnTo>
                    <a:pt x="62788" y="4528693"/>
                  </a:lnTo>
                  <a:lnTo>
                    <a:pt x="63093" y="4531106"/>
                  </a:lnTo>
                  <a:lnTo>
                    <a:pt x="62788" y="4533900"/>
                  </a:lnTo>
                  <a:lnTo>
                    <a:pt x="62179" y="4536313"/>
                  </a:lnTo>
                  <a:lnTo>
                    <a:pt x="61569" y="4538726"/>
                  </a:lnTo>
                  <a:lnTo>
                    <a:pt x="50901" y="4553712"/>
                  </a:lnTo>
                  <a:lnTo>
                    <a:pt x="49072" y="4555236"/>
                  </a:lnTo>
                  <a:lnTo>
                    <a:pt x="46939" y="4556379"/>
                  </a:lnTo>
                  <a:lnTo>
                    <a:pt x="44805" y="4557649"/>
                  </a:lnTo>
                  <a:lnTo>
                    <a:pt x="42671" y="4558538"/>
                  </a:lnTo>
                  <a:lnTo>
                    <a:pt x="40538" y="4559427"/>
                  </a:lnTo>
                  <a:lnTo>
                    <a:pt x="38100" y="4560062"/>
                  </a:lnTo>
                  <a:lnTo>
                    <a:pt x="35966" y="4560951"/>
                  </a:lnTo>
                  <a:lnTo>
                    <a:pt x="33223" y="4561586"/>
                  </a:lnTo>
                  <a:lnTo>
                    <a:pt x="31089" y="4561967"/>
                  </a:lnTo>
                  <a:lnTo>
                    <a:pt x="28346" y="4562475"/>
                  </a:lnTo>
                  <a:lnTo>
                    <a:pt x="25907" y="4562856"/>
                  </a:lnTo>
                  <a:lnTo>
                    <a:pt x="23164" y="4562856"/>
                  </a:lnTo>
                  <a:lnTo>
                    <a:pt x="20726" y="4563110"/>
                  </a:lnTo>
                  <a:lnTo>
                    <a:pt x="17983" y="4563110"/>
                  </a:lnTo>
                  <a:lnTo>
                    <a:pt x="15544" y="4563110"/>
                  </a:lnTo>
                  <a:lnTo>
                    <a:pt x="12801" y="4563110"/>
                  </a:lnTo>
                  <a:lnTo>
                    <a:pt x="10363" y="4562856"/>
                  </a:lnTo>
                  <a:lnTo>
                    <a:pt x="7619" y="4562856"/>
                  </a:lnTo>
                  <a:lnTo>
                    <a:pt x="5181" y="4562221"/>
                  </a:lnTo>
                  <a:lnTo>
                    <a:pt x="2438" y="4561967"/>
                  </a:lnTo>
                  <a:lnTo>
                    <a:pt x="0" y="4561586"/>
                  </a:lnTo>
                  <a:lnTo>
                    <a:pt x="304" y="4594225"/>
                  </a:lnTo>
                </a:path>
                <a:path w="6883400" h="10017125">
                  <a:moveTo>
                    <a:pt x="85343" y="4469257"/>
                  </a:moveTo>
                  <a:lnTo>
                    <a:pt x="85343" y="4594225"/>
                  </a:lnTo>
                </a:path>
                <a:path w="6883400" h="10017125">
                  <a:moveTo>
                    <a:pt x="304" y="4594225"/>
                  </a:moveTo>
                  <a:lnTo>
                    <a:pt x="0" y="4626864"/>
                  </a:lnTo>
                  <a:lnTo>
                    <a:pt x="2438" y="4626229"/>
                  </a:lnTo>
                  <a:lnTo>
                    <a:pt x="4876" y="4625594"/>
                  </a:lnTo>
                  <a:lnTo>
                    <a:pt x="7619" y="4624959"/>
                  </a:lnTo>
                  <a:lnTo>
                    <a:pt x="10058" y="4624705"/>
                  </a:lnTo>
                  <a:lnTo>
                    <a:pt x="12496" y="4624451"/>
                  </a:lnTo>
                  <a:lnTo>
                    <a:pt x="15239" y="4624451"/>
                  </a:lnTo>
                  <a:lnTo>
                    <a:pt x="17678" y="4624070"/>
                  </a:lnTo>
                  <a:lnTo>
                    <a:pt x="20421" y="4624070"/>
                  </a:lnTo>
                  <a:lnTo>
                    <a:pt x="22859" y="4624451"/>
                  </a:lnTo>
                  <a:lnTo>
                    <a:pt x="25603" y="4624451"/>
                  </a:lnTo>
                  <a:lnTo>
                    <a:pt x="28041" y="4624959"/>
                  </a:lnTo>
                  <a:lnTo>
                    <a:pt x="30784" y="4625340"/>
                  </a:lnTo>
                  <a:lnTo>
                    <a:pt x="33223" y="4625975"/>
                  </a:lnTo>
                  <a:lnTo>
                    <a:pt x="35661" y="4626483"/>
                  </a:lnTo>
                  <a:lnTo>
                    <a:pt x="38100" y="4627118"/>
                  </a:lnTo>
                  <a:lnTo>
                    <a:pt x="40233" y="4628007"/>
                  </a:lnTo>
                  <a:lnTo>
                    <a:pt x="42671" y="4629023"/>
                  </a:lnTo>
                  <a:lnTo>
                    <a:pt x="52730" y="4635373"/>
                  </a:lnTo>
                  <a:lnTo>
                    <a:pt x="54559" y="4636897"/>
                  </a:lnTo>
                  <a:lnTo>
                    <a:pt x="56083" y="4638421"/>
                  </a:lnTo>
                  <a:lnTo>
                    <a:pt x="57302" y="4640199"/>
                  </a:lnTo>
                  <a:lnTo>
                    <a:pt x="58826" y="4642358"/>
                  </a:lnTo>
                  <a:lnTo>
                    <a:pt x="59740" y="4644263"/>
                  </a:lnTo>
                  <a:lnTo>
                    <a:pt x="60959" y="4646295"/>
                  </a:lnTo>
                  <a:lnTo>
                    <a:pt x="61569" y="4648835"/>
                  </a:lnTo>
                  <a:lnTo>
                    <a:pt x="62179" y="4650867"/>
                  </a:lnTo>
                  <a:lnTo>
                    <a:pt x="62788" y="4653661"/>
                  </a:lnTo>
                  <a:lnTo>
                    <a:pt x="63093" y="4656074"/>
                  </a:lnTo>
                  <a:lnTo>
                    <a:pt x="62788" y="4658868"/>
                  </a:lnTo>
                  <a:lnTo>
                    <a:pt x="62179" y="4661281"/>
                  </a:lnTo>
                  <a:lnTo>
                    <a:pt x="61569" y="4663694"/>
                  </a:lnTo>
                  <a:lnTo>
                    <a:pt x="46939" y="4681347"/>
                  </a:lnTo>
                  <a:lnTo>
                    <a:pt x="44805" y="4682617"/>
                  </a:lnTo>
                  <a:lnTo>
                    <a:pt x="42671" y="4683506"/>
                  </a:lnTo>
                  <a:lnTo>
                    <a:pt x="40538" y="4684395"/>
                  </a:lnTo>
                  <a:lnTo>
                    <a:pt x="38100" y="4685030"/>
                  </a:lnTo>
                  <a:lnTo>
                    <a:pt x="35966" y="4685919"/>
                  </a:lnTo>
                  <a:lnTo>
                    <a:pt x="33223" y="4686554"/>
                  </a:lnTo>
                  <a:lnTo>
                    <a:pt x="31089" y="4686935"/>
                  </a:lnTo>
                  <a:lnTo>
                    <a:pt x="28346" y="4687443"/>
                  </a:lnTo>
                  <a:lnTo>
                    <a:pt x="25907" y="4687824"/>
                  </a:lnTo>
                  <a:lnTo>
                    <a:pt x="23164" y="4687824"/>
                  </a:lnTo>
                  <a:lnTo>
                    <a:pt x="20726" y="4688078"/>
                  </a:lnTo>
                  <a:lnTo>
                    <a:pt x="17983" y="4688078"/>
                  </a:lnTo>
                  <a:lnTo>
                    <a:pt x="15544" y="4688078"/>
                  </a:lnTo>
                  <a:lnTo>
                    <a:pt x="12801" y="4688078"/>
                  </a:lnTo>
                  <a:lnTo>
                    <a:pt x="10363" y="4687824"/>
                  </a:lnTo>
                  <a:lnTo>
                    <a:pt x="7619" y="4687824"/>
                  </a:lnTo>
                  <a:lnTo>
                    <a:pt x="5181" y="4687189"/>
                  </a:lnTo>
                  <a:lnTo>
                    <a:pt x="2438" y="4687189"/>
                  </a:lnTo>
                  <a:lnTo>
                    <a:pt x="0" y="4686554"/>
                  </a:lnTo>
                  <a:lnTo>
                    <a:pt x="304" y="4719193"/>
                  </a:lnTo>
                </a:path>
                <a:path w="6883400" h="10017125">
                  <a:moveTo>
                    <a:pt x="85343" y="4594225"/>
                  </a:moveTo>
                  <a:lnTo>
                    <a:pt x="85343" y="4719193"/>
                  </a:lnTo>
                </a:path>
              </a:pathLst>
            </a:custGeom>
            <a:ln w="3175">
              <a:solidFill>
                <a:srgbClr val="00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48360" y="9588702"/>
              <a:ext cx="6019165" cy="216535"/>
            </a:xfrm>
            <a:custGeom>
              <a:avLst/>
              <a:gdLst/>
              <a:ahLst/>
              <a:cxnLst/>
              <a:rect l="l" t="t" r="r" b="b"/>
              <a:pathLst>
                <a:path w="6019165" h="216534">
                  <a:moveTo>
                    <a:pt x="1277366" y="210312"/>
                  </a:moveTo>
                  <a:lnTo>
                    <a:pt x="6096" y="210312"/>
                  </a:lnTo>
                  <a:lnTo>
                    <a:pt x="6096" y="6108"/>
                  </a:lnTo>
                  <a:lnTo>
                    <a:pt x="0" y="6108"/>
                  </a:lnTo>
                  <a:lnTo>
                    <a:pt x="0" y="210312"/>
                  </a:lnTo>
                  <a:lnTo>
                    <a:pt x="0" y="216408"/>
                  </a:lnTo>
                  <a:lnTo>
                    <a:pt x="6096" y="216408"/>
                  </a:lnTo>
                  <a:lnTo>
                    <a:pt x="1277366" y="216408"/>
                  </a:lnTo>
                  <a:lnTo>
                    <a:pt x="1277366" y="210312"/>
                  </a:lnTo>
                  <a:close/>
                </a:path>
                <a:path w="6019165" h="216534">
                  <a:moveTo>
                    <a:pt x="1277366" y="0"/>
                  </a:moveTo>
                  <a:lnTo>
                    <a:pt x="6096" y="0"/>
                  </a:lnTo>
                  <a:lnTo>
                    <a:pt x="0" y="0"/>
                  </a:lnTo>
                  <a:lnTo>
                    <a:pt x="0" y="6096"/>
                  </a:lnTo>
                  <a:lnTo>
                    <a:pt x="6096" y="6096"/>
                  </a:lnTo>
                  <a:lnTo>
                    <a:pt x="1277366" y="6096"/>
                  </a:lnTo>
                  <a:lnTo>
                    <a:pt x="1277366" y="0"/>
                  </a:lnTo>
                  <a:close/>
                </a:path>
                <a:path w="6019165" h="216534">
                  <a:moveTo>
                    <a:pt x="1283525" y="6108"/>
                  </a:moveTo>
                  <a:lnTo>
                    <a:pt x="1277442" y="6108"/>
                  </a:lnTo>
                  <a:lnTo>
                    <a:pt x="1277442" y="210312"/>
                  </a:lnTo>
                  <a:lnTo>
                    <a:pt x="1277442" y="216408"/>
                  </a:lnTo>
                  <a:lnTo>
                    <a:pt x="1283525" y="216408"/>
                  </a:lnTo>
                  <a:lnTo>
                    <a:pt x="1283525" y="210312"/>
                  </a:lnTo>
                  <a:lnTo>
                    <a:pt x="1283525" y="6108"/>
                  </a:lnTo>
                  <a:close/>
                </a:path>
                <a:path w="6019165" h="216534">
                  <a:moveTo>
                    <a:pt x="1283525" y="0"/>
                  </a:moveTo>
                  <a:lnTo>
                    <a:pt x="1277442" y="0"/>
                  </a:lnTo>
                  <a:lnTo>
                    <a:pt x="1277442" y="6096"/>
                  </a:lnTo>
                  <a:lnTo>
                    <a:pt x="1283525" y="6096"/>
                  </a:lnTo>
                  <a:lnTo>
                    <a:pt x="1283525" y="0"/>
                  </a:lnTo>
                  <a:close/>
                </a:path>
                <a:path w="6019165" h="216534">
                  <a:moveTo>
                    <a:pt x="6018847" y="6108"/>
                  </a:moveTo>
                  <a:lnTo>
                    <a:pt x="6012764" y="6108"/>
                  </a:lnTo>
                  <a:lnTo>
                    <a:pt x="6012764" y="210312"/>
                  </a:lnTo>
                  <a:lnTo>
                    <a:pt x="1283538" y="210312"/>
                  </a:lnTo>
                  <a:lnTo>
                    <a:pt x="1283538" y="216408"/>
                  </a:lnTo>
                  <a:lnTo>
                    <a:pt x="6012764" y="216408"/>
                  </a:lnTo>
                  <a:lnTo>
                    <a:pt x="6018847" y="216408"/>
                  </a:lnTo>
                  <a:lnTo>
                    <a:pt x="6018847" y="210312"/>
                  </a:lnTo>
                  <a:lnTo>
                    <a:pt x="6018847" y="6108"/>
                  </a:lnTo>
                  <a:close/>
                </a:path>
                <a:path w="6019165" h="216534">
                  <a:moveTo>
                    <a:pt x="6018847" y="0"/>
                  </a:moveTo>
                  <a:lnTo>
                    <a:pt x="6012764" y="0"/>
                  </a:lnTo>
                  <a:lnTo>
                    <a:pt x="1283538" y="0"/>
                  </a:lnTo>
                  <a:lnTo>
                    <a:pt x="1283538" y="6096"/>
                  </a:lnTo>
                  <a:lnTo>
                    <a:pt x="6012764" y="6096"/>
                  </a:lnTo>
                  <a:lnTo>
                    <a:pt x="6018847" y="6096"/>
                  </a:lnTo>
                  <a:lnTo>
                    <a:pt x="60188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41071" y="5059679"/>
              <a:ext cx="85725" cy="5204460"/>
            </a:xfrm>
            <a:custGeom>
              <a:avLst/>
              <a:gdLst/>
              <a:ahLst/>
              <a:cxnLst/>
              <a:rect l="l" t="t" r="r" b="b"/>
              <a:pathLst>
                <a:path w="85725" h="5204459">
                  <a:moveTo>
                    <a:pt x="304" y="0"/>
                  </a:moveTo>
                  <a:lnTo>
                    <a:pt x="0" y="32638"/>
                  </a:lnTo>
                  <a:lnTo>
                    <a:pt x="2438" y="32003"/>
                  </a:lnTo>
                  <a:lnTo>
                    <a:pt x="4876" y="31368"/>
                  </a:lnTo>
                  <a:lnTo>
                    <a:pt x="7619" y="31114"/>
                  </a:lnTo>
                  <a:lnTo>
                    <a:pt x="10058" y="30479"/>
                  </a:lnTo>
                  <a:lnTo>
                    <a:pt x="12496" y="30225"/>
                  </a:lnTo>
                  <a:lnTo>
                    <a:pt x="15239" y="30225"/>
                  </a:lnTo>
                  <a:lnTo>
                    <a:pt x="17678" y="29844"/>
                  </a:lnTo>
                  <a:lnTo>
                    <a:pt x="20421" y="29844"/>
                  </a:lnTo>
                  <a:lnTo>
                    <a:pt x="22859" y="30225"/>
                  </a:lnTo>
                  <a:lnTo>
                    <a:pt x="25603" y="30225"/>
                  </a:lnTo>
                  <a:lnTo>
                    <a:pt x="28041" y="30733"/>
                  </a:lnTo>
                  <a:lnTo>
                    <a:pt x="30784" y="31114"/>
                  </a:lnTo>
                  <a:lnTo>
                    <a:pt x="33223" y="31750"/>
                  </a:lnTo>
                  <a:lnTo>
                    <a:pt x="35661" y="32257"/>
                  </a:lnTo>
                  <a:lnTo>
                    <a:pt x="38100" y="32892"/>
                  </a:lnTo>
                  <a:lnTo>
                    <a:pt x="40233" y="33781"/>
                  </a:lnTo>
                  <a:lnTo>
                    <a:pt x="42671" y="34798"/>
                  </a:lnTo>
                  <a:lnTo>
                    <a:pt x="44805" y="35687"/>
                  </a:lnTo>
                  <a:lnTo>
                    <a:pt x="46939" y="36829"/>
                  </a:lnTo>
                  <a:lnTo>
                    <a:pt x="49072" y="38100"/>
                  </a:lnTo>
                  <a:lnTo>
                    <a:pt x="50901" y="39624"/>
                  </a:lnTo>
                  <a:lnTo>
                    <a:pt x="52730" y="41148"/>
                  </a:lnTo>
                  <a:lnTo>
                    <a:pt x="54559" y="42671"/>
                  </a:lnTo>
                  <a:lnTo>
                    <a:pt x="56083" y="44450"/>
                  </a:lnTo>
                  <a:lnTo>
                    <a:pt x="57302" y="45974"/>
                  </a:lnTo>
                  <a:lnTo>
                    <a:pt x="58826" y="48132"/>
                  </a:lnTo>
                  <a:lnTo>
                    <a:pt x="59740" y="50037"/>
                  </a:lnTo>
                  <a:lnTo>
                    <a:pt x="60959" y="52450"/>
                  </a:lnTo>
                  <a:lnTo>
                    <a:pt x="61569" y="54609"/>
                  </a:lnTo>
                  <a:lnTo>
                    <a:pt x="62179" y="56641"/>
                  </a:lnTo>
                  <a:lnTo>
                    <a:pt x="62788" y="59436"/>
                  </a:lnTo>
                  <a:lnTo>
                    <a:pt x="63093" y="61849"/>
                  </a:lnTo>
                  <a:lnTo>
                    <a:pt x="62788" y="64642"/>
                  </a:lnTo>
                  <a:lnTo>
                    <a:pt x="62179" y="67055"/>
                  </a:lnTo>
                  <a:lnTo>
                    <a:pt x="46939" y="87121"/>
                  </a:lnTo>
                  <a:lnTo>
                    <a:pt x="44805" y="88391"/>
                  </a:lnTo>
                  <a:lnTo>
                    <a:pt x="42671" y="89280"/>
                  </a:lnTo>
                  <a:lnTo>
                    <a:pt x="40538" y="90169"/>
                  </a:lnTo>
                  <a:lnTo>
                    <a:pt x="38100" y="90804"/>
                  </a:lnTo>
                  <a:lnTo>
                    <a:pt x="35966" y="91693"/>
                  </a:lnTo>
                  <a:lnTo>
                    <a:pt x="33223" y="92328"/>
                  </a:lnTo>
                  <a:lnTo>
                    <a:pt x="31089" y="92709"/>
                  </a:lnTo>
                  <a:lnTo>
                    <a:pt x="28346" y="93217"/>
                  </a:lnTo>
                  <a:lnTo>
                    <a:pt x="25907" y="93599"/>
                  </a:lnTo>
                  <a:lnTo>
                    <a:pt x="23164" y="93599"/>
                  </a:lnTo>
                  <a:lnTo>
                    <a:pt x="20726" y="93852"/>
                  </a:lnTo>
                  <a:lnTo>
                    <a:pt x="17983" y="93852"/>
                  </a:lnTo>
                  <a:lnTo>
                    <a:pt x="15544" y="93852"/>
                  </a:lnTo>
                  <a:lnTo>
                    <a:pt x="12801" y="93852"/>
                  </a:lnTo>
                  <a:lnTo>
                    <a:pt x="10363" y="93599"/>
                  </a:lnTo>
                  <a:lnTo>
                    <a:pt x="7619" y="93599"/>
                  </a:lnTo>
                  <a:lnTo>
                    <a:pt x="5181" y="93217"/>
                  </a:lnTo>
                  <a:lnTo>
                    <a:pt x="2438" y="92963"/>
                  </a:lnTo>
                  <a:lnTo>
                    <a:pt x="0" y="92328"/>
                  </a:lnTo>
                  <a:lnTo>
                    <a:pt x="304" y="124967"/>
                  </a:lnTo>
                </a:path>
                <a:path w="85725" h="5204459">
                  <a:moveTo>
                    <a:pt x="85343" y="0"/>
                  </a:moveTo>
                  <a:lnTo>
                    <a:pt x="85343" y="124967"/>
                  </a:lnTo>
                </a:path>
                <a:path w="85725" h="5204459">
                  <a:moveTo>
                    <a:pt x="304" y="124967"/>
                  </a:moveTo>
                  <a:lnTo>
                    <a:pt x="0" y="157861"/>
                  </a:lnTo>
                  <a:lnTo>
                    <a:pt x="2438" y="156971"/>
                  </a:lnTo>
                  <a:lnTo>
                    <a:pt x="4876" y="156337"/>
                  </a:lnTo>
                  <a:lnTo>
                    <a:pt x="7619" y="156082"/>
                  </a:lnTo>
                  <a:lnTo>
                    <a:pt x="10058" y="155448"/>
                  </a:lnTo>
                  <a:lnTo>
                    <a:pt x="12496" y="155448"/>
                  </a:lnTo>
                  <a:lnTo>
                    <a:pt x="15239" y="155193"/>
                  </a:lnTo>
                  <a:lnTo>
                    <a:pt x="17678" y="155193"/>
                  </a:lnTo>
                  <a:lnTo>
                    <a:pt x="20421" y="155193"/>
                  </a:lnTo>
                  <a:lnTo>
                    <a:pt x="22859" y="155193"/>
                  </a:lnTo>
                  <a:lnTo>
                    <a:pt x="25603" y="155448"/>
                  </a:lnTo>
                  <a:lnTo>
                    <a:pt x="28041" y="155701"/>
                  </a:lnTo>
                  <a:lnTo>
                    <a:pt x="30784" y="156082"/>
                  </a:lnTo>
                  <a:lnTo>
                    <a:pt x="33223" y="156717"/>
                  </a:lnTo>
                  <a:lnTo>
                    <a:pt x="35661" y="157225"/>
                  </a:lnTo>
                  <a:lnTo>
                    <a:pt x="38100" y="157861"/>
                  </a:lnTo>
                  <a:lnTo>
                    <a:pt x="40233" y="158750"/>
                  </a:lnTo>
                  <a:lnTo>
                    <a:pt x="42671" y="159765"/>
                  </a:lnTo>
                  <a:lnTo>
                    <a:pt x="44805" y="160908"/>
                  </a:lnTo>
                  <a:lnTo>
                    <a:pt x="46939" y="162178"/>
                  </a:lnTo>
                  <a:lnTo>
                    <a:pt x="49072" y="163321"/>
                  </a:lnTo>
                  <a:lnTo>
                    <a:pt x="50901" y="164591"/>
                  </a:lnTo>
                  <a:lnTo>
                    <a:pt x="52730" y="166115"/>
                  </a:lnTo>
                  <a:lnTo>
                    <a:pt x="54559" y="167639"/>
                  </a:lnTo>
                  <a:lnTo>
                    <a:pt x="56083" y="169417"/>
                  </a:lnTo>
                  <a:lnTo>
                    <a:pt x="57302" y="171323"/>
                  </a:lnTo>
                  <a:lnTo>
                    <a:pt x="58826" y="173100"/>
                  </a:lnTo>
                  <a:lnTo>
                    <a:pt x="59740" y="175259"/>
                  </a:lnTo>
                  <a:lnTo>
                    <a:pt x="60959" y="177418"/>
                  </a:lnTo>
                  <a:lnTo>
                    <a:pt x="61569" y="179577"/>
                  </a:lnTo>
                  <a:lnTo>
                    <a:pt x="62179" y="181990"/>
                  </a:lnTo>
                  <a:lnTo>
                    <a:pt x="62788" y="184403"/>
                  </a:lnTo>
                  <a:lnTo>
                    <a:pt x="63093" y="186816"/>
                  </a:lnTo>
                  <a:lnTo>
                    <a:pt x="62788" y="189611"/>
                  </a:lnTo>
                  <a:lnTo>
                    <a:pt x="62179" y="192277"/>
                  </a:lnTo>
                  <a:lnTo>
                    <a:pt x="61569" y="194817"/>
                  </a:lnTo>
                  <a:lnTo>
                    <a:pt x="60655" y="196850"/>
                  </a:lnTo>
                  <a:lnTo>
                    <a:pt x="59740" y="199008"/>
                  </a:lnTo>
                  <a:lnTo>
                    <a:pt x="58521" y="201167"/>
                  </a:lnTo>
                  <a:lnTo>
                    <a:pt x="57302" y="202945"/>
                  </a:lnTo>
                  <a:lnTo>
                    <a:pt x="55778" y="205104"/>
                  </a:lnTo>
                  <a:lnTo>
                    <a:pt x="54254" y="206628"/>
                  </a:lnTo>
                  <a:lnTo>
                    <a:pt x="52730" y="208152"/>
                  </a:lnTo>
                  <a:lnTo>
                    <a:pt x="50901" y="209676"/>
                  </a:lnTo>
                  <a:lnTo>
                    <a:pt x="49072" y="210946"/>
                  </a:lnTo>
                  <a:lnTo>
                    <a:pt x="46939" y="212089"/>
                  </a:lnTo>
                  <a:lnTo>
                    <a:pt x="44805" y="213359"/>
                  </a:lnTo>
                  <a:lnTo>
                    <a:pt x="31089" y="217677"/>
                  </a:lnTo>
                  <a:lnTo>
                    <a:pt x="28346" y="218186"/>
                  </a:lnTo>
                  <a:lnTo>
                    <a:pt x="25907" y="218566"/>
                  </a:lnTo>
                  <a:lnTo>
                    <a:pt x="23164" y="218820"/>
                  </a:lnTo>
                  <a:lnTo>
                    <a:pt x="20726" y="218820"/>
                  </a:lnTo>
                  <a:lnTo>
                    <a:pt x="17983" y="218820"/>
                  </a:lnTo>
                  <a:lnTo>
                    <a:pt x="15544" y="218820"/>
                  </a:lnTo>
                  <a:lnTo>
                    <a:pt x="12801" y="218820"/>
                  </a:lnTo>
                  <a:lnTo>
                    <a:pt x="10363" y="218820"/>
                  </a:lnTo>
                  <a:lnTo>
                    <a:pt x="7619" y="218566"/>
                  </a:lnTo>
                  <a:lnTo>
                    <a:pt x="5181" y="218186"/>
                  </a:lnTo>
                  <a:lnTo>
                    <a:pt x="2438" y="217931"/>
                  </a:lnTo>
                  <a:lnTo>
                    <a:pt x="0" y="217296"/>
                  </a:lnTo>
                  <a:lnTo>
                    <a:pt x="304" y="249936"/>
                  </a:lnTo>
                </a:path>
                <a:path w="85725" h="5204459">
                  <a:moveTo>
                    <a:pt x="85343" y="124967"/>
                  </a:moveTo>
                  <a:lnTo>
                    <a:pt x="85343" y="249936"/>
                  </a:lnTo>
                </a:path>
                <a:path w="85725" h="5204459">
                  <a:moveTo>
                    <a:pt x="304" y="249936"/>
                  </a:moveTo>
                  <a:lnTo>
                    <a:pt x="0" y="282828"/>
                  </a:lnTo>
                  <a:lnTo>
                    <a:pt x="2438" y="282193"/>
                  </a:lnTo>
                  <a:lnTo>
                    <a:pt x="4876" y="281304"/>
                  </a:lnTo>
                  <a:lnTo>
                    <a:pt x="7619" y="281050"/>
                  </a:lnTo>
                  <a:lnTo>
                    <a:pt x="10058" y="280669"/>
                  </a:lnTo>
                  <a:lnTo>
                    <a:pt x="12496" y="280415"/>
                  </a:lnTo>
                  <a:lnTo>
                    <a:pt x="15239" y="280162"/>
                  </a:lnTo>
                  <a:lnTo>
                    <a:pt x="17678" y="280162"/>
                  </a:lnTo>
                  <a:lnTo>
                    <a:pt x="20421" y="280162"/>
                  </a:lnTo>
                  <a:lnTo>
                    <a:pt x="22859" y="280162"/>
                  </a:lnTo>
                  <a:lnTo>
                    <a:pt x="25603" y="280415"/>
                  </a:lnTo>
                  <a:lnTo>
                    <a:pt x="28041" y="280669"/>
                  </a:lnTo>
                  <a:lnTo>
                    <a:pt x="30784" y="281050"/>
                  </a:lnTo>
                  <a:lnTo>
                    <a:pt x="33223" y="281686"/>
                  </a:lnTo>
                  <a:lnTo>
                    <a:pt x="35661" y="282193"/>
                  </a:lnTo>
                  <a:lnTo>
                    <a:pt x="38100" y="282828"/>
                  </a:lnTo>
                  <a:lnTo>
                    <a:pt x="40233" y="283717"/>
                  </a:lnTo>
                  <a:lnTo>
                    <a:pt x="42671" y="284733"/>
                  </a:lnTo>
                  <a:lnTo>
                    <a:pt x="44805" y="285876"/>
                  </a:lnTo>
                  <a:lnTo>
                    <a:pt x="46939" y="287146"/>
                  </a:lnTo>
                  <a:lnTo>
                    <a:pt x="49072" y="288289"/>
                  </a:lnTo>
                  <a:lnTo>
                    <a:pt x="50901" y="289559"/>
                  </a:lnTo>
                  <a:lnTo>
                    <a:pt x="52730" y="291083"/>
                  </a:lnTo>
                  <a:lnTo>
                    <a:pt x="54559" y="292607"/>
                  </a:lnTo>
                  <a:lnTo>
                    <a:pt x="56083" y="294386"/>
                  </a:lnTo>
                  <a:lnTo>
                    <a:pt x="57302" y="296290"/>
                  </a:lnTo>
                  <a:lnTo>
                    <a:pt x="58826" y="298068"/>
                  </a:lnTo>
                  <a:lnTo>
                    <a:pt x="59740" y="300227"/>
                  </a:lnTo>
                  <a:lnTo>
                    <a:pt x="60959" y="302387"/>
                  </a:lnTo>
                  <a:lnTo>
                    <a:pt x="61569" y="304545"/>
                  </a:lnTo>
                  <a:lnTo>
                    <a:pt x="62179" y="306958"/>
                  </a:lnTo>
                  <a:lnTo>
                    <a:pt x="62788" y="309371"/>
                  </a:lnTo>
                  <a:lnTo>
                    <a:pt x="63093" y="311784"/>
                  </a:lnTo>
                  <a:lnTo>
                    <a:pt x="62788" y="314578"/>
                  </a:lnTo>
                  <a:lnTo>
                    <a:pt x="62179" y="317245"/>
                  </a:lnTo>
                  <a:lnTo>
                    <a:pt x="61569" y="319786"/>
                  </a:lnTo>
                  <a:lnTo>
                    <a:pt x="60655" y="321817"/>
                  </a:lnTo>
                  <a:lnTo>
                    <a:pt x="59740" y="324357"/>
                  </a:lnTo>
                  <a:lnTo>
                    <a:pt x="58521" y="326136"/>
                  </a:lnTo>
                  <a:lnTo>
                    <a:pt x="57302" y="328294"/>
                  </a:lnTo>
                  <a:lnTo>
                    <a:pt x="55778" y="330073"/>
                  </a:lnTo>
                  <a:lnTo>
                    <a:pt x="54254" y="331596"/>
                  </a:lnTo>
                  <a:lnTo>
                    <a:pt x="52730" y="333120"/>
                  </a:lnTo>
                  <a:lnTo>
                    <a:pt x="50901" y="334644"/>
                  </a:lnTo>
                  <a:lnTo>
                    <a:pt x="49072" y="335914"/>
                  </a:lnTo>
                  <a:lnTo>
                    <a:pt x="46939" y="337057"/>
                  </a:lnTo>
                  <a:lnTo>
                    <a:pt x="44805" y="338327"/>
                  </a:lnTo>
                  <a:lnTo>
                    <a:pt x="33223" y="342264"/>
                  </a:lnTo>
                  <a:lnTo>
                    <a:pt x="31089" y="342900"/>
                  </a:lnTo>
                  <a:lnTo>
                    <a:pt x="28346" y="343153"/>
                  </a:lnTo>
                  <a:lnTo>
                    <a:pt x="25907" y="343534"/>
                  </a:lnTo>
                  <a:lnTo>
                    <a:pt x="23164" y="343788"/>
                  </a:lnTo>
                  <a:lnTo>
                    <a:pt x="20726" y="343788"/>
                  </a:lnTo>
                  <a:lnTo>
                    <a:pt x="17983" y="344169"/>
                  </a:lnTo>
                  <a:lnTo>
                    <a:pt x="15544" y="344169"/>
                  </a:lnTo>
                  <a:lnTo>
                    <a:pt x="12801" y="343788"/>
                  </a:lnTo>
                  <a:lnTo>
                    <a:pt x="10363" y="343788"/>
                  </a:lnTo>
                  <a:lnTo>
                    <a:pt x="7619" y="343534"/>
                  </a:lnTo>
                  <a:lnTo>
                    <a:pt x="5181" y="343153"/>
                  </a:lnTo>
                  <a:lnTo>
                    <a:pt x="2438" y="342900"/>
                  </a:lnTo>
                  <a:lnTo>
                    <a:pt x="0" y="342264"/>
                  </a:lnTo>
                  <a:lnTo>
                    <a:pt x="304" y="374903"/>
                  </a:lnTo>
                </a:path>
                <a:path w="85725" h="5204459">
                  <a:moveTo>
                    <a:pt x="85343" y="249936"/>
                  </a:moveTo>
                  <a:lnTo>
                    <a:pt x="85343" y="374903"/>
                  </a:lnTo>
                </a:path>
                <a:path w="85725" h="5204459">
                  <a:moveTo>
                    <a:pt x="304" y="374903"/>
                  </a:moveTo>
                  <a:lnTo>
                    <a:pt x="0" y="407796"/>
                  </a:lnTo>
                  <a:lnTo>
                    <a:pt x="2438" y="407162"/>
                  </a:lnTo>
                  <a:lnTo>
                    <a:pt x="4876" y="406653"/>
                  </a:lnTo>
                  <a:lnTo>
                    <a:pt x="7619" y="406018"/>
                  </a:lnTo>
                  <a:lnTo>
                    <a:pt x="10058" y="405638"/>
                  </a:lnTo>
                  <a:lnTo>
                    <a:pt x="12496" y="405383"/>
                  </a:lnTo>
                  <a:lnTo>
                    <a:pt x="15239" y="405129"/>
                  </a:lnTo>
                  <a:lnTo>
                    <a:pt x="17678" y="405129"/>
                  </a:lnTo>
                  <a:lnTo>
                    <a:pt x="20421" y="405129"/>
                  </a:lnTo>
                  <a:lnTo>
                    <a:pt x="22859" y="405129"/>
                  </a:lnTo>
                  <a:lnTo>
                    <a:pt x="25603" y="405383"/>
                  </a:lnTo>
                  <a:lnTo>
                    <a:pt x="28041" y="405638"/>
                  </a:lnTo>
                  <a:lnTo>
                    <a:pt x="30784" y="406018"/>
                  </a:lnTo>
                  <a:lnTo>
                    <a:pt x="33223" y="406653"/>
                  </a:lnTo>
                  <a:lnTo>
                    <a:pt x="35661" y="407162"/>
                  </a:lnTo>
                  <a:lnTo>
                    <a:pt x="38100" y="407796"/>
                  </a:lnTo>
                  <a:lnTo>
                    <a:pt x="40233" y="408686"/>
                  </a:lnTo>
                  <a:lnTo>
                    <a:pt x="42671" y="409701"/>
                  </a:lnTo>
                  <a:lnTo>
                    <a:pt x="44805" y="410844"/>
                  </a:lnTo>
                  <a:lnTo>
                    <a:pt x="46939" y="412114"/>
                  </a:lnTo>
                  <a:lnTo>
                    <a:pt x="49072" y="413257"/>
                  </a:lnTo>
                  <a:lnTo>
                    <a:pt x="50901" y="414527"/>
                  </a:lnTo>
                  <a:lnTo>
                    <a:pt x="52730" y="416051"/>
                  </a:lnTo>
                  <a:lnTo>
                    <a:pt x="54559" y="417575"/>
                  </a:lnTo>
                  <a:lnTo>
                    <a:pt x="56083" y="419353"/>
                  </a:lnTo>
                  <a:lnTo>
                    <a:pt x="57302" y="421258"/>
                  </a:lnTo>
                  <a:lnTo>
                    <a:pt x="58826" y="423037"/>
                  </a:lnTo>
                  <a:lnTo>
                    <a:pt x="59740" y="425195"/>
                  </a:lnTo>
                  <a:lnTo>
                    <a:pt x="60959" y="427354"/>
                  </a:lnTo>
                  <a:lnTo>
                    <a:pt x="61569" y="429513"/>
                  </a:lnTo>
                  <a:lnTo>
                    <a:pt x="62179" y="431926"/>
                  </a:lnTo>
                  <a:lnTo>
                    <a:pt x="62788" y="434339"/>
                  </a:lnTo>
                  <a:lnTo>
                    <a:pt x="63093" y="436752"/>
                  </a:lnTo>
                  <a:lnTo>
                    <a:pt x="62788" y="439546"/>
                  </a:lnTo>
                  <a:lnTo>
                    <a:pt x="62179" y="442213"/>
                  </a:lnTo>
                  <a:lnTo>
                    <a:pt x="54254" y="456564"/>
                  </a:lnTo>
                  <a:lnTo>
                    <a:pt x="52730" y="458088"/>
                  </a:lnTo>
                  <a:lnTo>
                    <a:pt x="50901" y="459613"/>
                  </a:lnTo>
                  <a:lnTo>
                    <a:pt x="49072" y="460882"/>
                  </a:lnTo>
                  <a:lnTo>
                    <a:pt x="46939" y="462025"/>
                  </a:lnTo>
                  <a:lnTo>
                    <a:pt x="44805" y="463295"/>
                  </a:lnTo>
                  <a:lnTo>
                    <a:pt x="42671" y="464184"/>
                  </a:lnTo>
                  <a:lnTo>
                    <a:pt x="40538" y="465074"/>
                  </a:lnTo>
                  <a:lnTo>
                    <a:pt x="38100" y="466089"/>
                  </a:lnTo>
                  <a:lnTo>
                    <a:pt x="35966" y="466598"/>
                  </a:lnTo>
                  <a:lnTo>
                    <a:pt x="33223" y="467232"/>
                  </a:lnTo>
                  <a:lnTo>
                    <a:pt x="31089" y="467867"/>
                  </a:lnTo>
                  <a:lnTo>
                    <a:pt x="28346" y="468121"/>
                  </a:lnTo>
                  <a:lnTo>
                    <a:pt x="25907" y="468502"/>
                  </a:lnTo>
                  <a:lnTo>
                    <a:pt x="23164" y="468756"/>
                  </a:lnTo>
                  <a:lnTo>
                    <a:pt x="20726" y="468756"/>
                  </a:lnTo>
                  <a:lnTo>
                    <a:pt x="17983" y="469138"/>
                  </a:lnTo>
                  <a:lnTo>
                    <a:pt x="15544" y="469138"/>
                  </a:lnTo>
                  <a:lnTo>
                    <a:pt x="12801" y="468756"/>
                  </a:lnTo>
                  <a:lnTo>
                    <a:pt x="10363" y="468756"/>
                  </a:lnTo>
                  <a:lnTo>
                    <a:pt x="7619" y="468502"/>
                  </a:lnTo>
                  <a:lnTo>
                    <a:pt x="5181" y="468121"/>
                  </a:lnTo>
                  <a:lnTo>
                    <a:pt x="2438" y="467867"/>
                  </a:lnTo>
                  <a:lnTo>
                    <a:pt x="0" y="467232"/>
                  </a:lnTo>
                  <a:lnTo>
                    <a:pt x="304" y="499871"/>
                  </a:lnTo>
                </a:path>
                <a:path w="85725" h="5204459">
                  <a:moveTo>
                    <a:pt x="85343" y="374903"/>
                  </a:moveTo>
                  <a:lnTo>
                    <a:pt x="85343" y="499871"/>
                  </a:lnTo>
                </a:path>
                <a:path w="85725" h="5204459">
                  <a:moveTo>
                    <a:pt x="304" y="499871"/>
                  </a:moveTo>
                  <a:lnTo>
                    <a:pt x="0" y="532764"/>
                  </a:lnTo>
                  <a:lnTo>
                    <a:pt x="2438" y="532129"/>
                  </a:lnTo>
                  <a:lnTo>
                    <a:pt x="4876" y="531621"/>
                  </a:lnTo>
                  <a:lnTo>
                    <a:pt x="7619" y="530987"/>
                  </a:lnTo>
                  <a:lnTo>
                    <a:pt x="10058" y="530605"/>
                  </a:lnTo>
                  <a:lnTo>
                    <a:pt x="12496" y="530351"/>
                  </a:lnTo>
                  <a:lnTo>
                    <a:pt x="15239" y="530098"/>
                  </a:lnTo>
                  <a:lnTo>
                    <a:pt x="17678" y="530098"/>
                  </a:lnTo>
                  <a:lnTo>
                    <a:pt x="20421" y="530098"/>
                  </a:lnTo>
                  <a:lnTo>
                    <a:pt x="22859" y="530098"/>
                  </a:lnTo>
                  <a:lnTo>
                    <a:pt x="25603" y="530351"/>
                  </a:lnTo>
                  <a:lnTo>
                    <a:pt x="28041" y="530605"/>
                  </a:lnTo>
                  <a:lnTo>
                    <a:pt x="30784" y="530987"/>
                  </a:lnTo>
                  <a:lnTo>
                    <a:pt x="33223" y="531621"/>
                  </a:lnTo>
                  <a:lnTo>
                    <a:pt x="35661" y="532129"/>
                  </a:lnTo>
                  <a:lnTo>
                    <a:pt x="38100" y="533145"/>
                  </a:lnTo>
                  <a:lnTo>
                    <a:pt x="40233" y="533653"/>
                  </a:lnTo>
                  <a:lnTo>
                    <a:pt x="42671" y="534669"/>
                  </a:lnTo>
                  <a:lnTo>
                    <a:pt x="44805" y="535813"/>
                  </a:lnTo>
                  <a:lnTo>
                    <a:pt x="46939" y="537082"/>
                  </a:lnTo>
                  <a:lnTo>
                    <a:pt x="49072" y="538226"/>
                  </a:lnTo>
                  <a:lnTo>
                    <a:pt x="50901" y="539750"/>
                  </a:lnTo>
                  <a:lnTo>
                    <a:pt x="52730" y="541019"/>
                  </a:lnTo>
                  <a:lnTo>
                    <a:pt x="54559" y="542543"/>
                  </a:lnTo>
                  <a:lnTo>
                    <a:pt x="56083" y="544321"/>
                  </a:lnTo>
                  <a:lnTo>
                    <a:pt x="57302" y="546226"/>
                  </a:lnTo>
                  <a:lnTo>
                    <a:pt x="58826" y="548004"/>
                  </a:lnTo>
                  <a:lnTo>
                    <a:pt x="59740" y="550163"/>
                  </a:lnTo>
                  <a:lnTo>
                    <a:pt x="60959" y="552323"/>
                  </a:lnTo>
                  <a:lnTo>
                    <a:pt x="61569" y="554481"/>
                  </a:lnTo>
                  <a:lnTo>
                    <a:pt x="62179" y="556894"/>
                  </a:lnTo>
                  <a:lnTo>
                    <a:pt x="62788" y="559307"/>
                  </a:lnTo>
                  <a:lnTo>
                    <a:pt x="63093" y="562101"/>
                  </a:lnTo>
                  <a:lnTo>
                    <a:pt x="62788" y="564768"/>
                  </a:lnTo>
                  <a:lnTo>
                    <a:pt x="62179" y="567181"/>
                  </a:lnTo>
                  <a:lnTo>
                    <a:pt x="54254" y="581532"/>
                  </a:lnTo>
                  <a:lnTo>
                    <a:pt x="52730" y="583438"/>
                  </a:lnTo>
                  <a:lnTo>
                    <a:pt x="50901" y="584580"/>
                  </a:lnTo>
                  <a:lnTo>
                    <a:pt x="49072" y="585851"/>
                  </a:lnTo>
                  <a:lnTo>
                    <a:pt x="46939" y="587375"/>
                  </a:lnTo>
                  <a:lnTo>
                    <a:pt x="44805" y="588263"/>
                  </a:lnTo>
                  <a:lnTo>
                    <a:pt x="33223" y="592201"/>
                  </a:lnTo>
                  <a:lnTo>
                    <a:pt x="31089" y="592836"/>
                  </a:lnTo>
                  <a:lnTo>
                    <a:pt x="28346" y="593089"/>
                  </a:lnTo>
                  <a:lnTo>
                    <a:pt x="25907" y="593470"/>
                  </a:lnTo>
                  <a:lnTo>
                    <a:pt x="23164" y="593725"/>
                  </a:lnTo>
                  <a:lnTo>
                    <a:pt x="20726" y="593725"/>
                  </a:lnTo>
                  <a:lnTo>
                    <a:pt x="17983" y="594105"/>
                  </a:lnTo>
                  <a:lnTo>
                    <a:pt x="15544" y="594105"/>
                  </a:lnTo>
                  <a:lnTo>
                    <a:pt x="12801" y="593725"/>
                  </a:lnTo>
                  <a:lnTo>
                    <a:pt x="10363" y="593725"/>
                  </a:lnTo>
                  <a:lnTo>
                    <a:pt x="7619" y="593470"/>
                  </a:lnTo>
                  <a:lnTo>
                    <a:pt x="5181" y="593089"/>
                  </a:lnTo>
                  <a:lnTo>
                    <a:pt x="2438" y="592836"/>
                  </a:lnTo>
                  <a:lnTo>
                    <a:pt x="0" y="592581"/>
                  </a:lnTo>
                  <a:lnTo>
                    <a:pt x="304" y="624839"/>
                  </a:lnTo>
                </a:path>
                <a:path w="85725" h="5204459">
                  <a:moveTo>
                    <a:pt x="85343" y="499871"/>
                  </a:moveTo>
                  <a:lnTo>
                    <a:pt x="85343" y="624839"/>
                  </a:lnTo>
                </a:path>
                <a:path w="85725" h="5204459">
                  <a:moveTo>
                    <a:pt x="304" y="624839"/>
                  </a:moveTo>
                  <a:lnTo>
                    <a:pt x="0" y="657732"/>
                  </a:lnTo>
                  <a:lnTo>
                    <a:pt x="2438" y="657098"/>
                  </a:lnTo>
                  <a:lnTo>
                    <a:pt x="4876" y="656589"/>
                  </a:lnTo>
                  <a:lnTo>
                    <a:pt x="7619" y="655954"/>
                  </a:lnTo>
                  <a:lnTo>
                    <a:pt x="10058" y="655574"/>
                  </a:lnTo>
                  <a:lnTo>
                    <a:pt x="12496" y="655319"/>
                  </a:lnTo>
                  <a:lnTo>
                    <a:pt x="15239" y="655065"/>
                  </a:lnTo>
                  <a:lnTo>
                    <a:pt x="17678" y="655065"/>
                  </a:lnTo>
                  <a:lnTo>
                    <a:pt x="20421" y="655065"/>
                  </a:lnTo>
                  <a:lnTo>
                    <a:pt x="22859" y="655065"/>
                  </a:lnTo>
                  <a:lnTo>
                    <a:pt x="25603" y="655319"/>
                  </a:lnTo>
                  <a:lnTo>
                    <a:pt x="28041" y="655574"/>
                  </a:lnTo>
                  <a:lnTo>
                    <a:pt x="30784" y="655954"/>
                  </a:lnTo>
                  <a:lnTo>
                    <a:pt x="33223" y="656589"/>
                  </a:lnTo>
                  <a:lnTo>
                    <a:pt x="35661" y="657098"/>
                  </a:lnTo>
                  <a:lnTo>
                    <a:pt x="38100" y="658113"/>
                  </a:lnTo>
                  <a:lnTo>
                    <a:pt x="40233" y="658621"/>
                  </a:lnTo>
                  <a:lnTo>
                    <a:pt x="42671" y="659891"/>
                  </a:lnTo>
                  <a:lnTo>
                    <a:pt x="44805" y="660780"/>
                  </a:lnTo>
                  <a:lnTo>
                    <a:pt x="46939" y="662051"/>
                  </a:lnTo>
                  <a:lnTo>
                    <a:pt x="49072" y="663193"/>
                  </a:lnTo>
                  <a:lnTo>
                    <a:pt x="50901" y="664717"/>
                  </a:lnTo>
                  <a:lnTo>
                    <a:pt x="52730" y="665988"/>
                  </a:lnTo>
                  <a:lnTo>
                    <a:pt x="54559" y="667765"/>
                  </a:lnTo>
                  <a:lnTo>
                    <a:pt x="56083" y="669289"/>
                  </a:lnTo>
                  <a:lnTo>
                    <a:pt x="57302" y="671194"/>
                  </a:lnTo>
                  <a:lnTo>
                    <a:pt x="58826" y="672973"/>
                  </a:lnTo>
                  <a:lnTo>
                    <a:pt x="59740" y="675131"/>
                  </a:lnTo>
                  <a:lnTo>
                    <a:pt x="60959" y="677290"/>
                  </a:lnTo>
                  <a:lnTo>
                    <a:pt x="61569" y="679703"/>
                  </a:lnTo>
                  <a:lnTo>
                    <a:pt x="62179" y="681863"/>
                  </a:lnTo>
                  <a:lnTo>
                    <a:pt x="62788" y="684276"/>
                  </a:lnTo>
                  <a:lnTo>
                    <a:pt x="63093" y="687069"/>
                  </a:lnTo>
                  <a:lnTo>
                    <a:pt x="62788" y="689737"/>
                  </a:lnTo>
                  <a:lnTo>
                    <a:pt x="62179" y="692150"/>
                  </a:lnTo>
                  <a:lnTo>
                    <a:pt x="61569" y="694689"/>
                  </a:lnTo>
                  <a:lnTo>
                    <a:pt x="54254" y="706501"/>
                  </a:lnTo>
                  <a:lnTo>
                    <a:pt x="52730" y="708405"/>
                  </a:lnTo>
                  <a:lnTo>
                    <a:pt x="50901" y="709549"/>
                  </a:lnTo>
                  <a:lnTo>
                    <a:pt x="49072" y="711073"/>
                  </a:lnTo>
                  <a:lnTo>
                    <a:pt x="46939" y="712342"/>
                  </a:lnTo>
                  <a:lnTo>
                    <a:pt x="44805" y="713231"/>
                  </a:lnTo>
                  <a:lnTo>
                    <a:pt x="42671" y="714120"/>
                  </a:lnTo>
                  <a:lnTo>
                    <a:pt x="40538" y="715390"/>
                  </a:lnTo>
                  <a:lnTo>
                    <a:pt x="38100" y="716026"/>
                  </a:lnTo>
                  <a:lnTo>
                    <a:pt x="35966" y="716533"/>
                  </a:lnTo>
                  <a:lnTo>
                    <a:pt x="33223" y="717168"/>
                  </a:lnTo>
                  <a:lnTo>
                    <a:pt x="31089" y="717803"/>
                  </a:lnTo>
                  <a:lnTo>
                    <a:pt x="28346" y="718057"/>
                  </a:lnTo>
                  <a:lnTo>
                    <a:pt x="25907" y="718438"/>
                  </a:lnTo>
                  <a:lnTo>
                    <a:pt x="23164" y="718692"/>
                  </a:lnTo>
                  <a:lnTo>
                    <a:pt x="20726" y="719074"/>
                  </a:lnTo>
                  <a:lnTo>
                    <a:pt x="17983" y="719074"/>
                  </a:lnTo>
                  <a:lnTo>
                    <a:pt x="15544" y="719074"/>
                  </a:lnTo>
                  <a:lnTo>
                    <a:pt x="12801" y="719074"/>
                  </a:lnTo>
                  <a:lnTo>
                    <a:pt x="10363" y="718692"/>
                  </a:lnTo>
                  <a:lnTo>
                    <a:pt x="7619" y="718438"/>
                  </a:lnTo>
                  <a:lnTo>
                    <a:pt x="5181" y="718057"/>
                  </a:lnTo>
                  <a:lnTo>
                    <a:pt x="2438" y="717803"/>
                  </a:lnTo>
                  <a:lnTo>
                    <a:pt x="0" y="717550"/>
                  </a:lnTo>
                  <a:lnTo>
                    <a:pt x="304" y="749807"/>
                  </a:lnTo>
                </a:path>
                <a:path w="85725" h="5204459">
                  <a:moveTo>
                    <a:pt x="85343" y="624839"/>
                  </a:moveTo>
                  <a:lnTo>
                    <a:pt x="85343" y="749807"/>
                  </a:lnTo>
                </a:path>
                <a:path w="85725" h="5204459">
                  <a:moveTo>
                    <a:pt x="304" y="749807"/>
                  </a:moveTo>
                  <a:lnTo>
                    <a:pt x="0" y="782701"/>
                  </a:lnTo>
                  <a:lnTo>
                    <a:pt x="2438" y="782065"/>
                  </a:lnTo>
                  <a:lnTo>
                    <a:pt x="4876" y="781557"/>
                  </a:lnTo>
                  <a:lnTo>
                    <a:pt x="7619" y="780923"/>
                  </a:lnTo>
                  <a:lnTo>
                    <a:pt x="10058" y="780541"/>
                  </a:lnTo>
                  <a:lnTo>
                    <a:pt x="12496" y="780288"/>
                  </a:lnTo>
                  <a:lnTo>
                    <a:pt x="15239" y="780033"/>
                  </a:lnTo>
                  <a:lnTo>
                    <a:pt x="17678" y="780033"/>
                  </a:lnTo>
                  <a:lnTo>
                    <a:pt x="20421" y="780033"/>
                  </a:lnTo>
                  <a:lnTo>
                    <a:pt x="22859" y="780033"/>
                  </a:lnTo>
                  <a:lnTo>
                    <a:pt x="25603" y="780288"/>
                  </a:lnTo>
                  <a:lnTo>
                    <a:pt x="28041" y="780541"/>
                  </a:lnTo>
                  <a:lnTo>
                    <a:pt x="30784" y="781176"/>
                  </a:lnTo>
                  <a:lnTo>
                    <a:pt x="33223" y="781557"/>
                  </a:lnTo>
                  <a:lnTo>
                    <a:pt x="35661" y="782446"/>
                  </a:lnTo>
                  <a:lnTo>
                    <a:pt x="38100" y="783081"/>
                  </a:lnTo>
                  <a:lnTo>
                    <a:pt x="40233" y="783970"/>
                  </a:lnTo>
                  <a:lnTo>
                    <a:pt x="42671" y="784859"/>
                  </a:lnTo>
                  <a:lnTo>
                    <a:pt x="44805" y="785749"/>
                  </a:lnTo>
                  <a:lnTo>
                    <a:pt x="46939" y="787018"/>
                  </a:lnTo>
                  <a:lnTo>
                    <a:pt x="49072" y="788162"/>
                  </a:lnTo>
                  <a:lnTo>
                    <a:pt x="50901" y="789686"/>
                  </a:lnTo>
                  <a:lnTo>
                    <a:pt x="52730" y="790955"/>
                  </a:lnTo>
                  <a:lnTo>
                    <a:pt x="54559" y="792733"/>
                  </a:lnTo>
                  <a:lnTo>
                    <a:pt x="56083" y="794257"/>
                  </a:lnTo>
                  <a:lnTo>
                    <a:pt x="57302" y="796163"/>
                  </a:lnTo>
                  <a:lnTo>
                    <a:pt x="58826" y="798321"/>
                  </a:lnTo>
                  <a:lnTo>
                    <a:pt x="59740" y="800100"/>
                  </a:lnTo>
                  <a:lnTo>
                    <a:pt x="60959" y="802258"/>
                  </a:lnTo>
                  <a:lnTo>
                    <a:pt x="61569" y="804671"/>
                  </a:lnTo>
                  <a:lnTo>
                    <a:pt x="62179" y="806830"/>
                  </a:lnTo>
                  <a:lnTo>
                    <a:pt x="62788" y="809243"/>
                  </a:lnTo>
                  <a:lnTo>
                    <a:pt x="63093" y="812038"/>
                  </a:lnTo>
                  <a:lnTo>
                    <a:pt x="62788" y="814704"/>
                  </a:lnTo>
                  <a:lnTo>
                    <a:pt x="62179" y="817117"/>
                  </a:lnTo>
                  <a:lnTo>
                    <a:pt x="61569" y="819657"/>
                  </a:lnTo>
                  <a:lnTo>
                    <a:pt x="54254" y="831468"/>
                  </a:lnTo>
                  <a:lnTo>
                    <a:pt x="52730" y="833374"/>
                  </a:lnTo>
                  <a:lnTo>
                    <a:pt x="50901" y="834516"/>
                  </a:lnTo>
                  <a:lnTo>
                    <a:pt x="49072" y="836040"/>
                  </a:lnTo>
                  <a:lnTo>
                    <a:pt x="46939" y="837311"/>
                  </a:lnTo>
                  <a:lnTo>
                    <a:pt x="44805" y="838200"/>
                  </a:lnTo>
                  <a:lnTo>
                    <a:pt x="42671" y="839469"/>
                  </a:lnTo>
                  <a:lnTo>
                    <a:pt x="40538" y="840358"/>
                  </a:lnTo>
                  <a:lnTo>
                    <a:pt x="38100" y="840993"/>
                  </a:lnTo>
                  <a:lnTo>
                    <a:pt x="35966" y="841882"/>
                  </a:lnTo>
                  <a:lnTo>
                    <a:pt x="33223" y="842137"/>
                  </a:lnTo>
                  <a:lnTo>
                    <a:pt x="31089" y="842771"/>
                  </a:lnTo>
                  <a:lnTo>
                    <a:pt x="28346" y="843406"/>
                  </a:lnTo>
                  <a:lnTo>
                    <a:pt x="25907" y="843406"/>
                  </a:lnTo>
                  <a:lnTo>
                    <a:pt x="23164" y="843661"/>
                  </a:lnTo>
                  <a:lnTo>
                    <a:pt x="20726" y="844041"/>
                  </a:lnTo>
                  <a:lnTo>
                    <a:pt x="17983" y="844041"/>
                  </a:lnTo>
                  <a:lnTo>
                    <a:pt x="15544" y="844041"/>
                  </a:lnTo>
                  <a:lnTo>
                    <a:pt x="12801" y="844041"/>
                  </a:lnTo>
                  <a:lnTo>
                    <a:pt x="10363" y="843661"/>
                  </a:lnTo>
                  <a:lnTo>
                    <a:pt x="7619" y="843406"/>
                  </a:lnTo>
                  <a:lnTo>
                    <a:pt x="5181" y="843026"/>
                  </a:lnTo>
                  <a:lnTo>
                    <a:pt x="2438" y="842771"/>
                  </a:lnTo>
                  <a:lnTo>
                    <a:pt x="0" y="842517"/>
                  </a:lnTo>
                  <a:lnTo>
                    <a:pt x="304" y="875029"/>
                  </a:lnTo>
                </a:path>
                <a:path w="85725" h="5204459">
                  <a:moveTo>
                    <a:pt x="85343" y="749807"/>
                  </a:moveTo>
                  <a:lnTo>
                    <a:pt x="85343" y="875029"/>
                  </a:lnTo>
                </a:path>
                <a:path w="85725" h="5204459">
                  <a:moveTo>
                    <a:pt x="304" y="875029"/>
                  </a:moveTo>
                  <a:lnTo>
                    <a:pt x="0" y="907668"/>
                  </a:lnTo>
                  <a:lnTo>
                    <a:pt x="2438" y="907033"/>
                  </a:lnTo>
                  <a:lnTo>
                    <a:pt x="4876" y="906526"/>
                  </a:lnTo>
                  <a:lnTo>
                    <a:pt x="7619" y="905890"/>
                  </a:lnTo>
                  <a:lnTo>
                    <a:pt x="10058" y="905509"/>
                  </a:lnTo>
                  <a:lnTo>
                    <a:pt x="12496" y="905255"/>
                  </a:lnTo>
                  <a:lnTo>
                    <a:pt x="15239" y="905255"/>
                  </a:lnTo>
                  <a:lnTo>
                    <a:pt x="17678" y="905001"/>
                  </a:lnTo>
                  <a:lnTo>
                    <a:pt x="20421" y="905001"/>
                  </a:lnTo>
                  <a:lnTo>
                    <a:pt x="22859" y="905255"/>
                  </a:lnTo>
                  <a:lnTo>
                    <a:pt x="25603" y="905255"/>
                  </a:lnTo>
                  <a:lnTo>
                    <a:pt x="28041" y="905509"/>
                  </a:lnTo>
                  <a:lnTo>
                    <a:pt x="30784" y="906144"/>
                  </a:lnTo>
                  <a:lnTo>
                    <a:pt x="33223" y="906779"/>
                  </a:lnTo>
                  <a:lnTo>
                    <a:pt x="35661" y="907414"/>
                  </a:lnTo>
                  <a:lnTo>
                    <a:pt x="38100" y="908050"/>
                  </a:lnTo>
                  <a:lnTo>
                    <a:pt x="40233" y="908938"/>
                  </a:lnTo>
                  <a:lnTo>
                    <a:pt x="42671" y="909827"/>
                  </a:lnTo>
                  <a:lnTo>
                    <a:pt x="44805" y="910716"/>
                  </a:lnTo>
                  <a:lnTo>
                    <a:pt x="46939" y="911987"/>
                  </a:lnTo>
                  <a:lnTo>
                    <a:pt x="49072" y="913129"/>
                  </a:lnTo>
                  <a:lnTo>
                    <a:pt x="50901" y="914653"/>
                  </a:lnTo>
                  <a:lnTo>
                    <a:pt x="52730" y="916177"/>
                  </a:lnTo>
                  <a:lnTo>
                    <a:pt x="54559" y="917701"/>
                  </a:lnTo>
                  <a:lnTo>
                    <a:pt x="56083" y="919226"/>
                  </a:lnTo>
                  <a:lnTo>
                    <a:pt x="57302" y="921130"/>
                  </a:lnTo>
                  <a:lnTo>
                    <a:pt x="58826" y="923289"/>
                  </a:lnTo>
                  <a:lnTo>
                    <a:pt x="59740" y="925067"/>
                  </a:lnTo>
                  <a:lnTo>
                    <a:pt x="60959" y="927226"/>
                  </a:lnTo>
                  <a:lnTo>
                    <a:pt x="61569" y="929639"/>
                  </a:lnTo>
                  <a:lnTo>
                    <a:pt x="62179" y="931799"/>
                  </a:lnTo>
                  <a:lnTo>
                    <a:pt x="62788" y="934465"/>
                  </a:lnTo>
                  <a:lnTo>
                    <a:pt x="63093" y="937005"/>
                  </a:lnTo>
                  <a:lnTo>
                    <a:pt x="62788" y="939673"/>
                  </a:lnTo>
                  <a:lnTo>
                    <a:pt x="62179" y="942086"/>
                  </a:lnTo>
                  <a:lnTo>
                    <a:pt x="61569" y="944626"/>
                  </a:lnTo>
                  <a:lnTo>
                    <a:pt x="55778" y="954913"/>
                  </a:lnTo>
                  <a:lnTo>
                    <a:pt x="54254" y="956817"/>
                  </a:lnTo>
                  <a:lnTo>
                    <a:pt x="38100" y="965962"/>
                  </a:lnTo>
                  <a:lnTo>
                    <a:pt x="35966" y="966851"/>
                  </a:lnTo>
                  <a:lnTo>
                    <a:pt x="33223" y="967486"/>
                  </a:lnTo>
                  <a:lnTo>
                    <a:pt x="31089" y="967739"/>
                  </a:lnTo>
                  <a:lnTo>
                    <a:pt x="28346" y="968375"/>
                  </a:lnTo>
                  <a:lnTo>
                    <a:pt x="25907" y="968628"/>
                  </a:lnTo>
                  <a:lnTo>
                    <a:pt x="23164" y="968628"/>
                  </a:lnTo>
                  <a:lnTo>
                    <a:pt x="20726" y="969009"/>
                  </a:lnTo>
                  <a:lnTo>
                    <a:pt x="17983" y="969009"/>
                  </a:lnTo>
                  <a:lnTo>
                    <a:pt x="15544" y="969009"/>
                  </a:lnTo>
                  <a:lnTo>
                    <a:pt x="12801" y="969009"/>
                  </a:lnTo>
                  <a:lnTo>
                    <a:pt x="10363" y="968628"/>
                  </a:lnTo>
                  <a:lnTo>
                    <a:pt x="7619" y="968628"/>
                  </a:lnTo>
                  <a:lnTo>
                    <a:pt x="5181" y="967993"/>
                  </a:lnTo>
                  <a:lnTo>
                    <a:pt x="2438" y="967739"/>
                  </a:lnTo>
                  <a:lnTo>
                    <a:pt x="0" y="967486"/>
                  </a:lnTo>
                  <a:lnTo>
                    <a:pt x="304" y="999998"/>
                  </a:lnTo>
                </a:path>
                <a:path w="85725" h="5204459">
                  <a:moveTo>
                    <a:pt x="85343" y="875029"/>
                  </a:moveTo>
                  <a:lnTo>
                    <a:pt x="85343" y="999998"/>
                  </a:lnTo>
                </a:path>
                <a:path w="85725" h="5204459">
                  <a:moveTo>
                    <a:pt x="304" y="999998"/>
                  </a:moveTo>
                  <a:lnTo>
                    <a:pt x="0" y="1032637"/>
                  </a:lnTo>
                  <a:lnTo>
                    <a:pt x="2438" y="1032001"/>
                  </a:lnTo>
                  <a:lnTo>
                    <a:pt x="4876" y="1031493"/>
                  </a:lnTo>
                  <a:lnTo>
                    <a:pt x="7619" y="1031113"/>
                  </a:lnTo>
                  <a:lnTo>
                    <a:pt x="10058" y="1030477"/>
                  </a:lnTo>
                  <a:lnTo>
                    <a:pt x="12496" y="1030224"/>
                  </a:lnTo>
                  <a:lnTo>
                    <a:pt x="15239" y="1030224"/>
                  </a:lnTo>
                  <a:lnTo>
                    <a:pt x="17678" y="1029969"/>
                  </a:lnTo>
                  <a:lnTo>
                    <a:pt x="20421" y="1029969"/>
                  </a:lnTo>
                  <a:lnTo>
                    <a:pt x="22859" y="1030224"/>
                  </a:lnTo>
                  <a:lnTo>
                    <a:pt x="25603" y="1030224"/>
                  </a:lnTo>
                  <a:lnTo>
                    <a:pt x="28041" y="1030858"/>
                  </a:lnTo>
                  <a:lnTo>
                    <a:pt x="30784" y="1031113"/>
                  </a:lnTo>
                  <a:lnTo>
                    <a:pt x="33223" y="1031748"/>
                  </a:lnTo>
                  <a:lnTo>
                    <a:pt x="35661" y="1032382"/>
                  </a:lnTo>
                  <a:lnTo>
                    <a:pt x="38100" y="1033017"/>
                  </a:lnTo>
                  <a:lnTo>
                    <a:pt x="40233" y="1033906"/>
                  </a:lnTo>
                  <a:lnTo>
                    <a:pt x="42671" y="1034795"/>
                  </a:lnTo>
                  <a:lnTo>
                    <a:pt x="44805" y="1035684"/>
                  </a:lnTo>
                  <a:lnTo>
                    <a:pt x="46939" y="1036954"/>
                  </a:lnTo>
                  <a:lnTo>
                    <a:pt x="49072" y="1038098"/>
                  </a:lnTo>
                  <a:lnTo>
                    <a:pt x="50901" y="1039621"/>
                  </a:lnTo>
                  <a:lnTo>
                    <a:pt x="52730" y="1041145"/>
                  </a:lnTo>
                  <a:lnTo>
                    <a:pt x="54559" y="1042669"/>
                  </a:lnTo>
                  <a:lnTo>
                    <a:pt x="56083" y="1044193"/>
                  </a:lnTo>
                  <a:lnTo>
                    <a:pt x="57302" y="1046099"/>
                  </a:lnTo>
                  <a:lnTo>
                    <a:pt x="58826" y="1048257"/>
                  </a:lnTo>
                  <a:lnTo>
                    <a:pt x="59740" y="1050036"/>
                  </a:lnTo>
                  <a:lnTo>
                    <a:pt x="60959" y="1052194"/>
                  </a:lnTo>
                  <a:lnTo>
                    <a:pt x="61569" y="1054607"/>
                  </a:lnTo>
                  <a:lnTo>
                    <a:pt x="62179" y="1056766"/>
                  </a:lnTo>
                  <a:lnTo>
                    <a:pt x="62788" y="1059433"/>
                  </a:lnTo>
                  <a:lnTo>
                    <a:pt x="63093" y="1061974"/>
                  </a:lnTo>
                  <a:lnTo>
                    <a:pt x="62788" y="1064640"/>
                  </a:lnTo>
                  <a:lnTo>
                    <a:pt x="62179" y="1067053"/>
                  </a:lnTo>
                  <a:lnTo>
                    <a:pt x="61569" y="1069593"/>
                  </a:lnTo>
                  <a:lnTo>
                    <a:pt x="55778" y="1079880"/>
                  </a:lnTo>
                  <a:lnTo>
                    <a:pt x="54254" y="1081786"/>
                  </a:lnTo>
                  <a:lnTo>
                    <a:pt x="38100" y="1090929"/>
                  </a:lnTo>
                  <a:lnTo>
                    <a:pt x="35966" y="1091818"/>
                  </a:lnTo>
                  <a:lnTo>
                    <a:pt x="33223" y="1092453"/>
                  </a:lnTo>
                  <a:lnTo>
                    <a:pt x="31089" y="1092707"/>
                  </a:lnTo>
                  <a:lnTo>
                    <a:pt x="28346" y="1093342"/>
                  </a:lnTo>
                  <a:lnTo>
                    <a:pt x="25907" y="1093596"/>
                  </a:lnTo>
                  <a:lnTo>
                    <a:pt x="23164" y="1093596"/>
                  </a:lnTo>
                  <a:lnTo>
                    <a:pt x="20726" y="1093977"/>
                  </a:lnTo>
                  <a:lnTo>
                    <a:pt x="17983" y="1093977"/>
                  </a:lnTo>
                  <a:lnTo>
                    <a:pt x="15544" y="1093977"/>
                  </a:lnTo>
                  <a:lnTo>
                    <a:pt x="12801" y="1093977"/>
                  </a:lnTo>
                  <a:lnTo>
                    <a:pt x="10363" y="1093596"/>
                  </a:lnTo>
                  <a:lnTo>
                    <a:pt x="7619" y="1093596"/>
                  </a:lnTo>
                  <a:lnTo>
                    <a:pt x="5181" y="1093342"/>
                  </a:lnTo>
                  <a:lnTo>
                    <a:pt x="2438" y="1092962"/>
                  </a:lnTo>
                  <a:lnTo>
                    <a:pt x="0" y="1092453"/>
                  </a:lnTo>
                  <a:lnTo>
                    <a:pt x="304" y="1124965"/>
                  </a:lnTo>
                </a:path>
                <a:path w="85725" h="5204459">
                  <a:moveTo>
                    <a:pt x="85343" y="999998"/>
                  </a:moveTo>
                  <a:lnTo>
                    <a:pt x="85343" y="1124965"/>
                  </a:lnTo>
                </a:path>
                <a:path w="85725" h="5204459">
                  <a:moveTo>
                    <a:pt x="304" y="1124965"/>
                  </a:moveTo>
                  <a:lnTo>
                    <a:pt x="0" y="1157986"/>
                  </a:lnTo>
                  <a:lnTo>
                    <a:pt x="2438" y="1156969"/>
                  </a:lnTo>
                  <a:lnTo>
                    <a:pt x="4876" y="1156462"/>
                  </a:lnTo>
                  <a:lnTo>
                    <a:pt x="7619" y="1156080"/>
                  </a:lnTo>
                  <a:lnTo>
                    <a:pt x="10058" y="1155445"/>
                  </a:lnTo>
                  <a:lnTo>
                    <a:pt x="12496" y="1155191"/>
                  </a:lnTo>
                  <a:lnTo>
                    <a:pt x="25603" y="1155191"/>
                  </a:lnTo>
                  <a:lnTo>
                    <a:pt x="28041" y="1155827"/>
                  </a:lnTo>
                  <a:lnTo>
                    <a:pt x="30784" y="1156080"/>
                  </a:lnTo>
                  <a:lnTo>
                    <a:pt x="33223" y="1156715"/>
                  </a:lnTo>
                  <a:lnTo>
                    <a:pt x="35661" y="1157351"/>
                  </a:lnTo>
                  <a:lnTo>
                    <a:pt x="38100" y="1157986"/>
                  </a:lnTo>
                  <a:lnTo>
                    <a:pt x="40233" y="1158875"/>
                  </a:lnTo>
                  <a:lnTo>
                    <a:pt x="42671" y="1159764"/>
                  </a:lnTo>
                  <a:lnTo>
                    <a:pt x="44805" y="1160652"/>
                  </a:lnTo>
                  <a:lnTo>
                    <a:pt x="46939" y="1161923"/>
                  </a:lnTo>
                  <a:lnTo>
                    <a:pt x="49072" y="1163065"/>
                  </a:lnTo>
                  <a:lnTo>
                    <a:pt x="50901" y="1164589"/>
                  </a:lnTo>
                  <a:lnTo>
                    <a:pt x="52730" y="1166114"/>
                  </a:lnTo>
                  <a:lnTo>
                    <a:pt x="54559" y="1167638"/>
                  </a:lnTo>
                  <a:lnTo>
                    <a:pt x="61569" y="1179576"/>
                  </a:lnTo>
                  <a:lnTo>
                    <a:pt x="62179" y="1181734"/>
                  </a:lnTo>
                  <a:lnTo>
                    <a:pt x="62788" y="1184402"/>
                  </a:lnTo>
                  <a:lnTo>
                    <a:pt x="63093" y="1186941"/>
                  </a:lnTo>
                  <a:lnTo>
                    <a:pt x="54254" y="1206753"/>
                  </a:lnTo>
                  <a:lnTo>
                    <a:pt x="52730" y="1208277"/>
                  </a:lnTo>
                  <a:lnTo>
                    <a:pt x="31089" y="1217676"/>
                  </a:lnTo>
                  <a:lnTo>
                    <a:pt x="28346" y="1218311"/>
                  </a:lnTo>
                  <a:lnTo>
                    <a:pt x="25907" y="1218564"/>
                  </a:lnTo>
                  <a:lnTo>
                    <a:pt x="23164" y="1218564"/>
                  </a:lnTo>
                  <a:lnTo>
                    <a:pt x="20726" y="1218945"/>
                  </a:lnTo>
                  <a:lnTo>
                    <a:pt x="17983" y="1218945"/>
                  </a:lnTo>
                  <a:lnTo>
                    <a:pt x="15544" y="1218945"/>
                  </a:lnTo>
                  <a:lnTo>
                    <a:pt x="12801" y="1218945"/>
                  </a:lnTo>
                  <a:lnTo>
                    <a:pt x="10363" y="1218564"/>
                  </a:lnTo>
                  <a:lnTo>
                    <a:pt x="7619" y="1218564"/>
                  </a:lnTo>
                  <a:lnTo>
                    <a:pt x="5181" y="1218311"/>
                  </a:lnTo>
                  <a:lnTo>
                    <a:pt x="2438" y="1217929"/>
                  </a:lnTo>
                  <a:lnTo>
                    <a:pt x="0" y="1217421"/>
                  </a:lnTo>
                  <a:lnTo>
                    <a:pt x="304" y="1249933"/>
                  </a:lnTo>
                </a:path>
                <a:path w="85725" h="5204459">
                  <a:moveTo>
                    <a:pt x="85343" y="1124965"/>
                  </a:moveTo>
                  <a:lnTo>
                    <a:pt x="85343" y="1249933"/>
                  </a:lnTo>
                </a:path>
                <a:path w="85725" h="5204459">
                  <a:moveTo>
                    <a:pt x="304" y="1249933"/>
                  </a:moveTo>
                  <a:lnTo>
                    <a:pt x="0" y="1282953"/>
                  </a:lnTo>
                  <a:lnTo>
                    <a:pt x="2438" y="1281938"/>
                  </a:lnTo>
                  <a:lnTo>
                    <a:pt x="4876" y="1281429"/>
                  </a:lnTo>
                  <a:lnTo>
                    <a:pt x="7619" y="1281049"/>
                  </a:lnTo>
                  <a:lnTo>
                    <a:pt x="10058" y="1280794"/>
                  </a:lnTo>
                  <a:lnTo>
                    <a:pt x="12496" y="1280414"/>
                  </a:lnTo>
                  <a:lnTo>
                    <a:pt x="15239" y="1280159"/>
                  </a:lnTo>
                  <a:lnTo>
                    <a:pt x="17678" y="1280159"/>
                  </a:lnTo>
                  <a:lnTo>
                    <a:pt x="20421" y="1280159"/>
                  </a:lnTo>
                  <a:lnTo>
                    <a:pt x="22859" y="1280159"/>
                  </a:lnTo>
                  <a:lnTo>
                    <a:pt x="25603" y="1280414"/>
                  </a:lnTo>
                  <a:lnTo>
                    <a:pt x="28041" y="1280794"/>
                  </a:lnTo>
                  <a:lnTo>
                    <a:pt x="30784" y="1281049"/>
                  </a:lnTo>
                  <a:lnTo>
                    <a:pt x="33223" y="1281683"/>
                  </a:lnTo>
                  <a:lnTo>
                    <a:pt x="35661" y="1282318"/>
                  </a:lnTo>
                  <a:lnTo>
                    <a:pt x="38100" y="1282953"/>
                  </a:lnTo>
                  <a:lnTo>
                    <a:pt x="40233" y="1283842"/>
                  </a:lnTo>
                  <a:lnTo>
                    <a:pt x="42671" y="1284731"/>
                  </a:lnTo>
                  <a:lnTo>
                    <a:pt x="44805" y="1286002"/>
                  </a:lnTo>
                  <a:lnTo>
                    <a:pt x="46939" y="1287144"/>
                  </a:lnTo>
                  <a:lnTo>
                    <a:pt x="49072" y="1288414"/>
                  </a:lnTo>
                  <a:lnTo>
                    <a:pt x="50901" y="1289557"/>
                  </a:lnTo>
                  <a:lnTo>
                    <a:pt x="52730" y="1291081"/>
                  </a:lnTo>
                  <a:lnTo>
                    <a:pt x="54559" y="1292605"/>
                  </a:lnTo>
                  <a:lnTo>
                    <a:pt x="56083" y="1294511"/>
                  </a:lnTo>
                  <a:lnTo>
                    <a:pt x="57302" y="1296289"/>
                  </a:lnTo>
                  <a:lnTo>
                    <a:pt x="58826" y="1298193"/>
                  </a:lnTo>
                  <a:lnTo>
                    <a:pt x="59740" y="1300226"/>
                  </a:lnTo>
                  <a:lnTo>
                    <a:pt x="60959" y="1302384"/>
                  </a:lnTo>
                  <a:lnTo>
                    <a:pt x="61569" y="1304543"/>
                  </a:lnTo>
                  <a:lnTo>
                    <a:pt x="62179" y="1306956"/>
                  </a:lnTo>
                  <a:lnTo>
                    <a:pt x="62788" y="1309369"/>
                  </a:lnTo>
                  <a:lnTo>
                    <a:pt x="63093" y="1311909"/>
                  </a:lnTo>
                  <a:lnTo>
                    <a:pt x="62788" y="1314577"/>
                  </a:lnTo>
                  <a:lnTo>
                    <a:pt x="62179" y="1317370"/>
                  </a:lnTo>
                  <a:lnTo>
                    <a:pt x="61569" y="1319783"/>
                  </a:lnTo>
                  <a:lnTo>
                    <a:pt x="60655" y="1321942"/>
                  </a:lnTo>
                  <a:lnTo>
                    <a:pt x="59740" y="1324355"/>
                  </a:lnTo>
                  <a:lnTo>
                    <a:pt x="58521" y="1326133"/>
                  </a:lnTo>
                  <a:lnTo>
                    <a:pt x="57302" y="1328292"/>
                  </a:lnTo>
                  <a:lnTo>
                    <a:pt x="55778" y="1330198"/>
                  </a:lnTo>
                  <a:lnTo>
                    <a:pt x="54254" y="1331721"/>
                  </a:lnTo>
                  <a:lnTo>
                    <a:pt x="52730" y="1333245"/>
                  </a:lnTo>
                  <a:lnTo>
                    <a:pt x="50901" y="1334769"/>
                  </a:lnTo>
                  <a:lnTo>
                    <a:pt x="33223" y="1342389"/>
                  </a:lnTo>
                  <a:lnTo>
                    <a:pt x="31089" y="1342898"/>
                  </a:lnTo>
                  <a:lnTo>
                    <a:pt x="28346" y="1343278"/>
                  </a:lnTo>
                  <a:lnTo>
                    <a:pt x="25907" y="1343532"/>
                  </a:lnTo>
                  <a:lnTo>
                    <a:pt x="23164" y="1343914"/>
                  </a:lnTo>
                  <a:lnTo>
                    <a:pt x="20726" y="1343914"/>
                  </a:lnTo>
                  <a:lnTo>
                    <a:pt x="17983" y="1344167"/>
                  </a:lnTo>
                  <a:lnTo>
                    <a:pt x="15544" y="1344167"/>
                  </a:lnTo>
                  <a:lnTo>
                    <a:pt x="12801" y="1343914"/>
                  </a:lnTo>
                  <a:lnTo>
                    <a:pt x="10363" y="1343914"/>
                  </a:lnTo>
                  <a:lnTo>
                    <a:pt x="7619" y="1343532"/>
                  </a:lnTo>
                  <a:lnTo>
                    <a:pt x="5181" y="1343278"/>
                  </a:lnTo>
                  <a:lnTo>
                    <a:pt x="2438" y="1342898"/>
                  </a:lnTo>
                  <a:lnTo>
                    <a:pt x="0" y="1342389"/>
                  </a:lnTo>
                  <a:lnTo>
                    <a:pt x="304" y="1374902"/>
                  </a:lnTo>
                </a:path>
                <a:path w="85725" h="5204459">
                  <a:moveTo>
                    <a:pt x="85343" y="1249933"/>
                  </a:moveTo>
                  <a:lnTo>
                    <a:pt x="85343" y="1374902"/>
                  </a:lnTo>
                </a:path>
                <a:path w="85725" h="5204459">
                  <a:moveTo>
                    <a:pt x="304" y="1374902"/>
                  </a:moveTo>
                  <a:lnTo>
                    <a:pt x="0" y="1407921"/>
                  </a:lnTo>
                  <a:lnTo>
                    <a:pt x="2438" y="1407287"/>
                  </a:lnTo>
                  <a:lnTo>
                    <a:pt x="4876" y="1406398"/>
                  </a:lnTo>
                  <a:lnTo>
                    <a:pt x="7619" y="1406016"/>
                  </a:lnTo>
                  <a:lnTo>
                    <a:pt x="10058" y="1405763"/>
                  </a:lnTo>
                  <a:lnTo>
                    <a:pt x="12496" y="1405381"/>
                  </a:lnTo>
                  <a:lnTo>
                    <a:pt x="15239" y="1405127"/>
                  </a:lnTo>
                  <a:lnTo>
                    <a:pt x="17678" y="1405127"/>
                  </a:lnTo>
                  <a:lnTo>
                    <a:pt x="20421" y="1405127"/>
                  </a:lnTo>
                  <a:lnTo>
                    <a:pt x="22859" y="1405127"/>
                  </a:lnTo>
                  <a:lnTo>
                    <a:pt x="25603" y="1405381"/>
                  </a:lnTo>
                  <a:lnTo>
                    <a:pt x="28041" y="1405763"/>
                  </a:lnTo>
                  <a:lnTo>
                    <a:pt x="30784" y="1406016"/>
                  </a:lnTo>
                  <a:lnTo>
                    <a:pt x="33223" y="1406652"/>
                  </a:lnTo>
                  <a:lnTo>
                    <a:pt x="35661" y="1407287"/>
                  </a:lnTo>
                  <a:lnTo>
                    <a:pt x="38100" y="1407921"/>
                  </a:lnTo>
                  <a:lnTo>
                    <a:pt x="40233" y="1408811"/>
                  </a:lnTo>
                  <a:lnTo>
                    <a:pt x="42671" y="1409700"/>
                  </a:lnTo>
                  <a:lnTo>
                    <a:pt x="44805" y="1410969"/>
                  </a:lnTo>
                  <a:lnTo>
                    <a:pt x="46939" y="1412113"/>
                  </a:lnTo>
                  <a:lnTo>
                    <a:pt x="49072" y="1413382"/>
                  </a:lnTo>
                  <a:lnTo>
                    <a:pt x="50901" y="1414526"/>
                  </a:lnTo>
                  <a:lnTo>
                    <a:pt x="52730" y="1416050"/>
                  </a:lnTo>
                  <a:lnTo>
                    <a:pt x="54559" y="1417574"/>
                  </a:lnTo>
                  <a:lnTo>
                    <a:pt x="56083" y="1419478"/>
                  </a:lnTo>
                  <a:lnTo>
                    <a:pt x="57302" y="1421256"/>
                  </a:lnTo>
                  <a:lnTo>
                    <a:pt x="58826" y="1423162"/>
                  </a:lnTo>
                  <a:lnTo>
                    <a:pt x="59740" y="1425193"/>
                  </a:lnTo>
                  <a:lnTo>
                    <a:pt x="60959" y="1427352"/>
                  </a:lnTo>
                  <a:lnTo>
                    <a:pt x="61569" y="1429512"/>
                  </a:lnTo>
                  <a:lnTo>
                    <a:pt x="62179" y="1431925"/>
                  </a:lnTo>
                  <a:lnTo>
                    <a:pt x="62788" y="1434338"/>
                  </a:lnTo>
                  <a:lnTo>
                    <a:pt x="63093" y="1436877"/>
                  </a:lnTo>
                  <a:lnTo>
                    <a:pt x="62788" y="1439544"/>
                  </a:lnTo>
                  <a:lnTo>
                    <a:pt x="62179" y="1442339"/>
                  </a:lnTo>
                  <a:lnTo>
                    <a:pt x="61569" y="1444752"/>
                  </a:lnTo>
                  <a:lnTo>
                    <a:pt x="60655" y="1447164"/>
                  </a:lnTo>
                  <a:lnTo>
                    <a:pt x="59740" y="1449324"/>
                  </a:lnTo>
                  <a:lnTo>
                    <a:pt x="58521" y="1451102"/>
                  </a:lnTo>
                  <a:lnTo>
                    <a:pt x="57302" y="1453261"/>
                  </a:lnTo>
                  <a:lnTo>
                    <a:pt x="55778" y="1455165"/>
                  </a:lnTo>
                  <a:lnTo>
                    <a:pt x="54254" y="1456689"/>
                  </a:lnTo>
                  <a:lnTo>
                    <a:pt x="52730" y="1458214"/>
                  </a:lnTo>
                  <a:lnTo>
                    <a:pt x="33223" y="1467357"/>
                  </a:lnTo>
                  <a:lnTo>
                    <a:pt x="31089" y="1467865"/>
                  </a:lnTo>
                  <a:lnTo>
                    <a:pt x="28346" y="1468246"/>
                  </a:lnTo>
                  <a:lnTo>
                    <a:pt x="25907" y="1468501"/>
                  </a:lnTo>
                  <a:lnTo>
                    <a:pt x="23164" y="1468881"/>
                  </a:lnTo>
                  <a:lnTo>
                    <a:pt x="20726" y="1468881"/>
                  </a:lnTo>
                  <a:lnTo>
                    <a:pt x="17983" y="1469136"/>
                  </a:lnTo>
                  <a:lnTo>
                    <a:pt x="15544" y="1469136"/>
                  </a:lnTo>
                  <a:lnTo>
                    <a:pt x="12801" y="1468881"/>
                  </a:lnTo>
                  <a:lnTo>
                    <a:pt x="10363" y="1468881"/>
                  </a:lnTo>
                  <a:lnTo>
                    <a:pt x="7619" y="1468501"/>
                  </a:lnTo>
                  <a:lnTo>
                    <a:pt x="5181" y="1468246"/>
                  </a:lnTo>
                  <a:lnTo>
                    <a:pt x="2438" y="1467865"/>
                  </a:lnTo>
                  <a:lnTo>
                    <a:pt x="0" y="1467357"/>
                  </a:lnTo>
                  <a:lnTo>
                    <a:pt x="304" y="1499869"/>
                  </a:lnTo>
                </a:path>
                <a:path w="85725" h="5204459">
                  <a:moveTo>
                    <a:pt x="85343" y="1374902"/>
                  </a:moveTo>
                  <a:lnTo>
                    <a:pt x="85343" y="1499869"/>
                  </a:lnTo>
                </a:path>
                <a:path w="85725" h="5204459">
                  <a:moveTo>
                    <a:pt x="304" y="1499869"/>
                  </a:moveTo>
                  <a:lnTo>
                    <a:pt x="0" y="1532889"/>
                  </a:lnTo>
                  <a:lnTo>
                    <a:pt x="2438" y="1532254"/>
                  </a:lnTo>
                  <a:lnTo>
                    <a:pt x="4876" y="1531619"/>
                  </a:lnTo>
                  <a:lnTo>
                    <a:pt x="7619" y="1530984"/>
                  </a:lnTo>
                  <a:lnTo>
                    <a:pt x="10058" y="1530730"/>
                  </a:lnTo>
                  <a:lnTo>
                    <a:pt x="12496" y="1530350"/>
                  </a:lnTo>
                  <a:lnTo>
                    <a:pt x="15239" y="1530095"/>
                  </a:lnTo>
                  <a:lnTo>
                    <a:pt x="17678" y="1530095"/>
                  </a:lnTo>
                  <a:lnTo>
                    <a:pt x="20421" y="1530095"/>
                  </a:lnTo>
                  <a:lnTo>
                    <a:pt x="22859" y="1530095"/>
                  </a:lnTo>
                  <a:lnTo>
                    <a:pt x="25603" y="1530350"/>
                  </a:lnTo>
                  <a:lnTo>
                    <a:pt x="28041" y="1530730"/>
                  </a:lnTo>
                  <a:lnTo>
                    <a:pt x="30784" y="1530984"/>
                  </a:lnTo>
                  <a:lnTo>
                    <a:pt x="33223" y="1531619"/>
                  </a:lnTo>
                  <a:lnTo>
                    <a:pt x="35661" y="1532254"/>
                  </a:lnTo>
                  <a:lnTo>
                    <a:pt x="38100" y="1532889"/>
                  </a:lnTo>
                  <a:lnTo>
                    <a:pt x="40233" y="1533778"/>
                  </a:lnTo>
                  <a:lnTo>
                    <a:pt x="42671" y="1534667"/>
                  </a:lnTo>
                  <a:lnTo>
                    <a:pt x="44805" y="1535938"/>
                  </a:lnTo>
                  <a:lnTo>
                    <a:pt x="46939" y="1537080"/>
                  </a:lnTo>
                  <a:lnTo>
                    <a:pt x="49072" y="1538351"/>
                  </a:lnTo>
                  <a:lnTo>
                    <a:pt x="50901" y="1539493"/>
                  </a:lnTo>
                  <a:lnTo>
                    <a:pt x="52730" y="1541017"/>
                  </a:lnTo>
                  <a:lnTo>
                    <a:pt x="54559" y="1542541"/>
                  </a:lnTo>
                  <a:lnTo>
                    <a:pt x="56083" y="1544446"/>
                  </a:lnTo>
                  <a:lnTo>
                    <a:pt x="57302" y="1546225"/>
                  </a:lnTo>
                  <a:lnTo>
                    <a:pt x="58826" y="1548129"/>
                  </a:lnTo>
                  <a:lnTo>
                    <a:pt x="59740" y="1550162"/>
                  </a:lnTo>
                  <a:lnTo>
                    <a:pt x="60959" y="1552320"/>
                  </a:lnTo>
                  <a:lnTo>
                    <a:pt x="61569" y="1554479"/>
                  </a:lnTo>
                  <a:lnTo>
                    <a:pt x="62179" y="1556892"/>
                  </a:lnTo>
                  <a:lnTo>
                    <a:pt x="62788" y="1559305"/>
                  </a:lnTo>
                  <a:lnTo>
                    <a:pt x="63093" y="1561845"/>
                  </a:lnTo>
                  <a:lnTo>
                    <a:pt x="62788" y="1564513"/>
                  </a:lnTo>
                  <a:lnTo>
                    <a:pt x="62179" y="1567306"/>
                  </a:lnTo>
                  <a:lnTo>
                    <a:pt x="54254" y="1581657"/>
                  </a:lnTo>
                  <a:lnTo>
                    <a:pt x="52730" y="1583181"/>
                  </a:lnTo>
                  <a:lnTo>
                    <a:pt x="33223" y="1592326"/>
                  </a:lnTo>
                  <a:lnTo>
                    <a:pt x="31089" y="1592833"/>
                  </a:lnTo>
                  <a:lnTo>
                    <a:pt x="28346" y="1593214"/>
                  </a:lnTo>
                  <a:lnTo>
                    <a:pt x="25907" y="1593468"/>
                  </a:lnTo>
                  <a:lnTo>
                    <a:pt x="23164" y="1593850"/>
                  </a:lnTo>
                  <a:lnTo>
                    <a:pt x="20726" y="1593850"/>
                  </a:lnTo>
                  <a:lnTo>
                    <a:pt x="17983" y="1594103"/>
                  </a:lnTo>
                  <a:lnTo>
                    <a:pt x="15544" y="1594103"/>
                  </a:lnTo>
                  <a:lnTo>
                    <a:pt x="12801" y="1593850"/>
                  </a:lnTo>
                  <a:lnTo>
                    <a:pt x="10363" y="1593850"/>
                  </a:lnTo>
                  <a:lnTo>
                    <a:pt x="7619" y="1593468"/>
                  </a:lnTo>
                  <a:lnTo>
                    <a:pt x="5181" y="1593214"/>
                  </a:lnTo>
                  <a:lnTo>
                    <a:pt x="2438" y="1592833"/>
                  </a:lnTo>
                  <a:lnTo>
                    <a:pt x="0" y="1592326"/>
                  </a:lnTo>
                  <a:lnTo>
                    <a:pt x="304" y="1624838"/>
                  </a:lnTo>
                </a:path>
                <a:path w="85725" h="5204459">
                  <a:moveTo>
                    <a:pt x="85343" y="1499869"/>
                  </a:moveTo>
                  <a:lnTo>
                    <a:pt x="85343" y="1624838"/>
                  </a:lnTo>
                </a:path>
                <a:path w="85725" h="5204459">
                  <a:moveTo>
                    <a:pt x="304" y="1624838"/>
                  </a:moveTo>
                  <a:lnTo>
                    <a:pt x="0" y="1657857"/>
                  </a:lnTo>
                  <a:lnTo>
                    <a:pt x="2438" y="1657223"/>
                  </a:lnTo>
                  <a:lnTo>
                    <a:pt x="4876" y="1656588"/>
                  </a:lnTo>
                  <a:lnTo>
                    <a:pt x="7619" y="1655952"/>
                  </a:lnTo>
                  <a:lnTo>
                    <a:pt x="10058" y="1655699"/>
                  </a:lnTo>
                  <a:lnTo>
                    <a:pt x="12496" y="1655317"/>
                  </a:lnTo>
                  <a:lnTo>
                    <a:pt x="15239" y="1655064"/>
                  </a:lnTo>
                  <a:lnTo>
                    <a:pt x="17678" y="1655064"/>
                  </a:lnTo>
                  <a:lnTo>
                    <a:pt x="20421" y="1655064"/>
                  </a:lnTo>
                  <a:lnTo>
                    <a:pt x="22859" y="1655064"/>
                  </a:lnTo>
                  <a:lnTo>
                    <a:pt x="25603" y="1655317"/>
                  </a:lnTo>
                  <a:lnTo>
                    <a:pt x="28041" y="1655699"/>
                  </a:lnTo>
                  <a:lnTo>
                    <a:pt x="30784" y="1655952"/>
                  </a:lnTo>
                  <a:lnTo>
                    <a:pt x="33223" y="1656588"/>
                  </a:lnTo>
                  <a:lnTo>
                    <a:pt x="35661" y="1657223"/>
                  </a:lnTo>
                  <a:lnTo>
                    <a:pt x="38100" y="1658112"/>
                  </a:lnTo>
                  <a:lnTo>
                    <a:pt x="40233" y="1658746"/>
                  </a:lnTo>
                  <a:lnTo>
                    <a:pt x="42671" y="1659636"/>
                  </a:lnTo>
                  <a:lnTo>
                    <a:pt x="44805" y="1660905"/>
                  </a:lnTo>
                  <a:lnTo>
                    <a:pt x="46939" y="1662049"/>
                  </a:lnTo>
                  <a:lnTo>
                    <a:pt x="49072" y="1663318"/>
                  </a:lnTo>
                  <a:lnTo>
                    <a:pt x="50901" y="1664842"/>
                  </a:lnTo>
                  <a:lnTo>
                    <a:pt x="52730" y="1665986"/>
                  </a:lnTo>
                  <a:lnTo>
                    <a:pt x="54559" y="1667509"/>
                  </a:lnTo>
                  <a:lnTo>
                    <a:pt x="56083" y="1669414"/>
                  </a:lnTo>
                  <a:lnTo>
                    <a:pt x="57302" y="1671192"/>
                  </a:lnTo>
                  <a:lnTo>
                    <a:pt x="58826" y="1673098"/>
                  </a:lnTo>
                  <a:lnTo>
                    <a:pt x="59740" y="1675129"/>
                  </a:lnTo>
                  <a:lnTo>
                    <a:pt x="60959" y="1677289"/>
                  </a:lnTo>
                  <a:lnTo>
                    <a:pt x="61569" y="1679448"/>
                  </a:lnTo>
                  <a:lnTo>
                    <a:pt x="62179" y="1681861"/>
                  </a:lnTo>
                  <a:lnTo>
                    <a:pt x="62788" y="1684274"/>
                  </a:lnTo>
                  <a:lnTo>
                    <a:pt x="63093" y="1687067"/>
                  </a:lnTo>
                  <a:lnTo>
                    <a:pt x="62788" y="1689862"/>
                  </a:lnTo>
                  <a:lnTo>
                    <a:pt x="62179" y="1692275"/>
                  </a:lnTo>
                  <a:lnTo>
                    <a:pt x="54254" y="1706626"/>
                  </a:lnTo>
                  <a:lnTo>
                    <a:pt x="52730" y="1708403"/>
                  </a:lnTo>
                  <a:lnTo>
                    <a:pt x="50901" y="1709674"/>
                  </a:lnTo>
                  <a:lnTo>
                    <a:pt x="49072" y="1711198"/>
                  </a:lnTo>
                  <a:lnTo>
                    <a:pt x="46939" y="1712340"/>
                  </a:lnTo>
                  <a:lnTo>
                    <a:pt x="44805" y="1713229"/>
                  </a:lnTo>
                  <a:lnTo>
                    <a:pt x="42671" y="1714245"/>
                  </a:lnTo>
                  <a:lnTo>
                    <a:pt x="40538" y="1715134"/>
                  </a:lnTo>
                  <a:lnTo>
                    <a:pt x="38100" y="1716024"/>
                  </a:lnTo>
                  <a:lnTo>
                    <a:pt x="35966" y="1716658"/>
                  </a:lnTo>
                  <a:lnTo>
                    <a:pt x="33223" y="1717293"/>
                  </a:lnTo>
                  <a:lnTo>
                    <a:pt x="31089" y="1717802"/>
                  </a:lnTo>
                  <a:lnTo>
                    <a:pt x="28346" y="1718182"/>
                  </a:lnTo>
                  <a:lnTo>
                    <a:pt x="25907" y="1718437"/>
                  </a:lnTo>
                  <a:lnTo>
                    <a:pt x="23164" y="1718817"/>
                  </a:lnTo>
                  <a:lnTo>
                    <a:pt x="20726" y="1719071"/>
                  </a:lnTo>
                  <a:lnTo>
                    <a:pt x="17983" y="1719071"/>
                  </a:lnTo>
                  <a:lnTo>
                    <a:pt x="15544" y="1719071"/>
                  </a:lnTo>
                  <a:lnTo>
                    <a:pt x="12801" y="1719071"/>
                  </a:lnTo>
                  <a:lnTo>
                    <a:pt x="10363" y="1718817"/>
                  </a:lnTo>
                  <a:lnTo>
                    <a:pt x="7619" y="1718437"/>
                  </a:lnTo>
                  <a:lnTo>
                    <a:pt x="5181" y="1718182"/>
                  </a:lnTo>
                  <a:lnTo>
                    <a:pt x="2438" y="1717802"/>
                  </a:lnTo>
                  <a:lnTo>
                    <a:pt x="0" y="1717548"/>
                  </a:lnTo>
                  <a:lnTo>
                    <a:pt x="304" y="1749805"/>
                  </a:lnTo>
                </a:path>
                <a:path w="85725" h="5204459">
                  <a:moveTo>
                    <a:pt x="85343" y="1624838"/>
                  </a:moveTo>
                  <a:lnTo>
                    <a:pt x="85343" y="1749805"/>
                  </a:lnTo>
                </a:path>
                <a:path w="85725" h="5204459">
                  <a:moveTo>
                    <a:pt x="304" y="1749805"/>
                  </a:moveTo>
                  <a:lnTo>
                    <a:pt x="0" y="1782826"/>
                  </a:lnTo>
                  <a:lnTo>
                    <a:pt x="2438" y="1782190"/>
                  </a:lnTo>
                  <a:lnTo>
                    <a:pt x="4876" y="1781555"/>
                  </a:lnTo>
                  <a:lnTo>
                    <a:pt x="7619" y="1780920"/>
                  </a:lnTo>
                  <a:lnTo>
                    <a:pt x="10058" y="1780666"/>
                  </a:lnTo>
                  <a:lnTo>
                    <a:pt x="12496" y="1780286"/>
                  </a:lnTo>
                  <a:lnTo>
                    <a:pt x="15239" y="1780031"/>
                  </a:lnTo>
                  <a:lnTo>
                    <a:pt x="17678" y="1780031"/>
                  </a:lnTo>
                  <a:lnTo>
                    <a:pt x="20421" y="1780031"/>
                  </a:lnTo>
                  <a:lnTo>
                    <a:pt x="22859" y="1780031"/>
                  </a:lnTo>
                  <a:lnTo>
                    <a:pt x="25603" y="1780286"/>
                  </a:lnTo>
                  <a:lnTo>
                    <a:pt x="28041" y="1780666"/>
                  </a:lnTo>
                  <a:lnTo>
                    <a:pt x="30784" y="1781302"/>
                  </a:lnTo>
                  <a:lnTo>
                    <a:pt x="33223" y="1781555"/>
                  </a:lnTo>
                  <a:lnTo>
                    <a:pt x="35661" y="1782444"/>
                  </a:lnTo>
                  <a:lnTo>
                    <a:pt x="38100" y="1783079"/>
                  </a:lnTo>
                  <a:lnTo>
                    <a:pt x="40233" y="1783968"/>
                  </a:lnTo>
                  <a:lnTo>
                    <a:pt x="50901" y="1789811"/>
                  </a:lnTo>
                  <a:lnTo>
                    <a:pt x="52730" y="1790953"/>
                  </a:lnTo>
                  <a:lnTo>
                    <a:pt x="54559" y="1792858"/>
                  </a:lnTo>
                  <a:lnTo>
                    <a:pt x="56083" y="1794382"/>
                  </a:lnTo>
                  <a:lnTo>
                    <a:pt x="57302" y="1796161"/>
                  </a:lnTo>
                  <a:lnTo>
                    <a:pt x="58826" y="1798319"/>
                  </a:lnTo>
                  <a:lnTo>
                    <a:pt x="59740" y="1800098"/>
                  </a:lnTo>
                  <a:lnTo>
                    <a:pt x="60959" y="1802256"/>
                  </a:lnTo>
                  <a:lnTo>
                    <a:pt x="61569" y="1804669"/>
                  </a:lnTo>
                  <a:lnTo>
                    <a:pt x="62179" y="1806828"/>
                  </a:lnTo>
                  <a:lnTo>
                    <a:pt x="62788" y="1809241"/>
                  </a:lnTo>
                  <a:lnTo>
                    <a:pt x="63093" y="1812036"/>
                  </a:lnTo>
                  <a:lnTo>
                    <a:pt x="62788" y="1814829"/>
                  </a:lnTo>
                  <a:lnTo>
                    <a:pt x="62179" y="1817242"/>
                  </a:lnTo>
                  <a:lnTo>
                    <a:pt x="54254" y="1831593"/>
                  </a:lnTo>
                  <a:lnTo>
                    <a:pt x="52730" y="1833371"/>
                  </a:lnTo>
                  <a:lnTo>
                    <a:pt x="50901" y="1834641"/>
                  </a:lnTo>
                  <a:lnTo>
                    <a:pt x="49072" y="1836165"/>
                  </a:lnTo>
                  <a:lnTo>
                    <a:pt x="46939" y="1837308"/>
                  </a:lnTo>
                  <a:lnTo>
                    <a:pt x="44805" y="1838198"/>
                  </a:lnTo>
                  <a:lnTo>
                    <a:pt x="42671" y="1839467"/>
                  </a:lnTo>
                  <a:lnTo>
                    <a:pt x="40538" y="1840356"/>
                  </a:lnTo>
                  <a:lnTo>
                    <a:pt x="38100" y="1840991"/>
                  </a:lnTo>
                  <a:lnTo>
                    <a:pt x="35966" y="1841880"/>
                  </a:lnTo>
                  <a:lnTo>
                    <a:pt x="33223" y="1842262"/>
                  </a:lnTo>
                  <a:lnTo>
                    <a:pt x="31089" y="1842769"/>
                  </a:lnTo>
                  <a:lnTo>
                    <a:pt x="28346" y="1843404"/>
                  </a:lnTo>
                  <a:lnTo>
                    <a:pt x="25907" y="1843404"/>
                  </a:lnTo>
                  <a:lnTo>
                    <a:pt x="23164" y="1843786"/>
                  </a:lnTo>
                  <a:lnTo>
                    <a:pt x="20726" y="1844039"/>
                  </a:lnTo>
                  <a:lnTo>
                    <a:pt x="17983" y="1844039"/>
                  </a:lnTo>
                  <a:lnTo>
                    <a:pt x="15544" y="1844039"/>
                  </a:lnTo>
                  <a:lnTo>
                    <a:pt x="12801" y="1844039"/>
                  </a:lnTo>
                  <a:lnTo>
                    <a:pt x="10363" y="1843786"/>
                  </a:lnTo>
                  <a:lnTo>
                    <a:pt x="7619" y="1843404"/>
                  </a:lnTo>
                  <a:lnTo>
                    <a:pt x="5181" y="1843151"/>
                  </a:lnTo>
                  <a:lnTo>
                    <a:pt x="2438" y="1842769"/>
                  </a:lnTo>
                  <a:lnTo>
                    <a:pt x="0" y="1842515"/>
                  </a:lnTo>
                  <a:lnTo>
                    <a:pt x="304" y="1875154"/>
                  </a:lnTo>
                </a:path>
                <a:path w="85725" h="5204459">
                  <a:moveTo>
                    <a:pt x="85343" y="1749805"/>
                  </a:moveTo>
                  <a:lnTo>
                    <a:pt x="85343" y="1875154"/>
                  </a:lnTo>
                </a:path>
                <a:path w="85725" h="5204459">
                  <a:moveTo>
                    <a:pt x="304" y="1875154"/>
                  </a:moveTo>
                  <a:lnTo>
                    <a:pt x="0" y="1908682"/>
                  </a:lnTo>
                  <a:lnTo>
                    <a:pt x="2438" y="1908048"/>
                  </a:lnTo>
                  <a:lnTo>
                    <a:pt x="4876" y="1907158"/>
                  </a:lnTo>
                  <a:lnTo>
                    <a:pt x="7619" y="1906777"/>
                  </a:lnTo>
                  <a:lnTo>
                    <a:pt x="10058" y="1906524"/>
                  </a:lnTo>
                  <a:lnTo>
                    <a:pt x="12496" y="1906269"/>
                  </a:lnTo>
                  <a:lnTo>
                    <a:pt x="15239" y="1905889"/>
                  </a:lnTo>
                  <a:lnTo>
                    <a:pt x="17678" y="1905889"/>
                  </a:lnTo>
                  <a:lnTo>
                    <a:pt x="20421" y="1905889"/>
                  </a:lnTo>
                  <a:lnTo>
                    <a:pt x="22859" y="1905889"/>
                  </a:lnTo>
                  <a:lnTo>
                    <a:pt x="25603" y="1906269"/>
                  </a:lnTo>
                  <a:lnTo>
                    <a:pt x="28041" y="1906524"/>
                  </a:lnTo>
                  <a:lnTo>
                    <a:pt x="30784" y="1906777"/>
                  </a:lnTo>
                  <a:lnTo>
                    <a:pt x="33223" y="1907413"/>
                  </a:lnTo>
                  <a:lnTo>
                    <a:pt x="35661" y="1908048"/>
                  </a:lnTo>
                  <a:lnTo>
                    <a:pt x="38100" y="1908682"/>
                  </a:lnTo>
                  <a:lnTo>
                    <a:pt x="40233" y="1909571"/>
                  </a:lnTo>
                  <a:lnTo>
                    <a:pt x="42671" y="1910841"/>
                  </a:lnTo>
                  <a:lnTo>
                    <a:pt x="44805" y="1911730"/>
                  </a:lnTo>
                  <a:lnTo>
                    <a:pt x="46939" y="1912874"/>
                  </a:lnTo>
                  <a:lnTo>
                    <a:pt x="49072" y="1914143"/>
                  </a:lnTo>
                  <a:lnTo>
                    <a:pt x="50901" y="1915667"/>
                  </a:lnTo>
                  <a:lnTo>
                    <a:pt x="52730" y="1917191"/>
                  </a:lnTo>
                  <a:lnTo>
                    <a:pt x="54559" y="1918715"/>
                  </a:lnTo>
                  <a:lnTo>
                    <a:pt x="56083" y="1920493"/>
                  </a:lnTo>
                  <a:lnTo>
                    <a:pt x="57302" y="1922399"/>
                  </a:lnTo>
                  <a:lnTo>
                    <a:pt x="58826" y="1924557"/>
                  </a:lnTo>
                  <a:lnTo>
                    <a:pt x="59740" y="1926336"/>
                  </a:lnTo>
                  <a:lnTo>
                    <a:pt x="60959" y="1928494"/>
                  </a:lnTo>
                  <a:lnTo>
                    <a:pt x="61569" y="1930907"/>
                  </a:lnTo>
                  <a:lnTo>
                    <a:pt x="62179" y="1933320"/>
                  </a:lnTo>
                  <a:lnTo>
                    <a:pt x="62788" y="1935733"/>
                  </a:lnTo>
                  <a:lnTo>
                    <a:pt x="63093" y="1938527"/>
                  </a:lnTo>
                  <a:lnTo>
                    <a:pt x="62788" y="1941321"/>
                  </a:lnTo>
                  <a:lnTo>
                    <a:pt x="62179" y="1943989"/>
                  </a:lnTo>
                  <a:lnTo>
                    <a:pt x="54254" y="1958593"/>
                  </a:lnTo>
                  <a:lnTo>
                    <a:pt x="52730" y="1960117"/>
                  </a:lnTo>
                  <a:lnTo>
                    <a:pt x="38100" y="1968118"/>
                  </a:lnTo>
                  <a:lnTo>
                    <a:pt x="35966" y="1969007"/>
                  </a:lnTo>
                  <a:lnTo>
                    <a:pt x="33223" y="1969642"/>
                  </a:lnTo>
                  <a:lnTo>
                    <a:pt x="31089" y="1970277"/>
                  </a:lnTo>
                  <a:lnTo>
                    <a:pt x="28346" y="1970531"/>
                  </a:lnTo>
                  <a:lnTo>
                    <a:pt x="25907" y="1970786"/>
                  </a:lnTo>
                  <a:lnTo>
                    <a:pt x="23164" y="1971166"/>
                  </a:lnTo>
                  <a:lnTo>
                    <a:pt x="20726" y="1971166"/>
                  </a:lnTo>
                  <a:lnTo>
                    <a:pt x="17983" y="1971420"/>
                  </a:lnTo>
                  <a:lnTo>
                    <a:pt x="15544" y="1971420"/>
                  </a:lnTo>
                  <a:lnTo>
                    <a:pt x="12801" y="1971166"/>
                  </a:lnTo>
                  <a:lnTo>
                    <a:pt x="10363" y="1971166"/>
                  </a:lnTo>
                  <a:lnTo>
                    <a:pt x="7619" y="1970786"/>
                  </a:lnTo>
                  <a:lnTo>
                    <a:pt x="5181" y="1970531"/>
                  </a:lnTo>
                  <a:lnTo>
                    <a:pt x="2438" y="1970277"/>
                  </a:lnTo>
                  <a:lnTo>
                    <a:pt x="0" y="1969642"/>
                  </a:lnTo>
                  <a:lnTo>
                    <a:pt x="304" y="2003170"/>
                  </a:lnTo>
                </a:path>
                <a:path w="85725" h="5204459">
                  <a:moveTo>
                    <a:pt x="85343" y="1875154"/>
                  </a:moveTo>
                  <a:lnTo>
                    <a:pt x="85343" y="2003170"/>
                  </a:lnTo>
                </a:path>
                <a:path w="85725" h="5204459">
                  <a:moveTo>
                    <a:pt x="304" y="2003170"/>
                  </a:moveTo>
                  <a:lnTo>
                    <a:pt x="0" y="2036699"/>
                  </a:lnTo>
                  <a:lnTo>
                    <a:pt x="2438" y="2036064"/>
                  </a:lnTo>
                  <a:lnTo>
                    <a:pt x="4876" y="2035428"/>
                  </a:lnTo>
                  <a:lnTo>
                    <a:pt x="7619" y="2034793"/>
                  </a:lnTo>
                  <a:lnTo>
                    <a:pt x="10058" y="2034539"/>
                  </a:lnTo>
                  <a:lnTo>
                    <a:pt x="12496" y="2034286"/>
                  </a:lnTo>
                  <a:lnTo>
                    <a:pt x="15239" y="2033904"/>
                  </a:lnTo>
                  <a:lnTo>
                    <a:pt x="17678" y="2033904"/>
                  </a:lnTo>
                  <a:lnTo>
                    <a:pt x="20421" y="2033904"/>
                  </a:lnTo>
                  <a:lnTo>
                    <a:pt x="22859" y="2033904"/>
                  </a:lnTo>
                  <a:lnTo>
                    <a:pt x="25603" y="2034286"/>
                  </a:lnTo>
                  <a:lnTo>
                    <a:pt x="28041" y="2034539"/>
                  </a:lnTo>
                  <a:lnTo>
                    <a:pt x="30784" y="2034793"/>
                  </a:lnTo>
                  <a:lnTo>
                    <a:pt x="33223" y="2035428"/>
                  </a:lnTo>
                  <a:lnTo>
                    <a:pt x="35661" y="2036064"/>
                  </a:lnTo>
                  <a:lnTo>
                    <a:pt x="38100" y="2036952"/>
                  </a:lnTo>
                  <a:lnTo>
                    <a:pt x="40233" y="2037588"/>
                  </a:lnTo>
                  <a:lnTo>
                    <a:pt x="42671" y="2038857"/>
                  </a:lnTo>
                  <a:lnTo>
                    <a:pt x="52730" y="2045207"/>
                  </a:lnTo>
                  <a:lnTo>
                    <a:pt x="54559" y="2046731"/>
                  </a:lnTo>
                  <a:lnTo>
                    <a:pt x="56083" y="2048509"/>
                  </a:lnTo>
                  <a:lnTo>
                    <a:pt x="57302" y="2050414"/>
                  </a:lnTo>
                  <a:lnTo>
                    <a:pt x="58826" y="2052574"/>
                  </a:lnTo>
                  <a:lnTo>
                    <a:pt x="59740" y="2054352"/>
                  </a:lnTo>
                  <a:lnTo>
                    <a:pt x="60959" y="2056764"/>
                  </a:lnTo>
                  <a:lnTo>
                    <a:pt x="61569" y="2058924"/>
                  </a:lnTo>
                  <a:lnTo>
                    <a:pt x="62179" y="2061337"/>
                  </a:lnTo>
                  <a:lnTo>
                    <a:pt x="62788" y="2063750"/>
                  </a:lnTo>
                  <a:lnTo>
                    <a:pt x="63093" y="2066543"/>
                  </a:lnTo>
                  <a:lnTo>
                    <a:pt x="62788" y="2069338"/>
                  </a:lnTo>
                  <a:lnTo>
                    <a:pt x="62179" y="2072004"/>
                  </a:lnTo>
                  <a:lnTo>
                    <a:pt x="54254" y="2086609"/>
                  </a:lnTo>
                  <a:lnTo>
                    <a:pt x="52730" y="2088514"/>
                  </a:lnTo>
                  <a:lnTo>
                    <a:pt x="50901" y="2089657"/>
                  </a:lnTo>
                  <a:lnTo>
                    <a:pt x="49072" y="2091181"/>
                  </a:lnTo>
                  <a:lnTo>
                    <a:pt x="46939" y="2092452"/>
                  </a:lnTo>
                  <a:lnTo>
                    <a:pt x="33223" y="2097658"/>
                  </a:lnTo>
                  <a:lnTo>
                    <a:pt x="31089" y="2098293"/>
                  </a:lnTo>
                  <a:lnTo>
                    <a:pt x="28346" y="2098548"/>
                  </a:lnTo>
                  <a:lnTo>
                    <a:pt x="25907" y="2098802"/>
                  </a:lnTo>
                  <a:lnTo>
                    <a:pt x="23164" y="2099182"/>
                  </a:lnTo>
                  <a:lnTo>
                    <a:pt x="20726" y="2099182"/>
                  </a:lnTo>
                  <a:lnTo>
                    <a:pt x="17983" y="2099437"/>
                  </a:lnTo>
                  <a:lnTo>
                    <a:pt x="15544" y="2099437"/>
                  </a:lnTo>
                  <a:lnTo>
                    <a:pt x="12801" y="2099182"/>
                  </a:lnTo>
                  <a:lnTo>
                    <a:pt x="10363" y="2099182"/>
                  </a:lnTo>
                  <a:lnTo>
                    <a:pt x="7619" y="2098802"/>
                  </a:lnTo>
                  <a:lnTo>
                    <a:pt x="5181" y="2098548"/>
                  </a:lnTo>
                  <a:lnTo>
                    <a:pt x="2438" y="2098293"/>
                  </a:lnTo>
                  <a:lnTo>
                    <a:pt x="0" y="2097658"/>
                  </a:lnTo>
                  <a:lnTo>
                    <a:pt x="304" y="2131187"/>
                  </a:lnTo>
                </a:path>
                <a:path w="85725" h="5204459">
                  <a:moveTo>
                    <a:pt x="85343" y="2003170"/>
                  </a:moveTo>
                  <a:lnTo>
                    <a:pt x="85343" y="2131187"/>
                  </a:lnTo>
                </a:path>
                <a:path w="85725" h="5204459">
                  <a:moveTo>
                    <a:pt x="304" y="2131187"/>
                  </a:moveTo>
                  <a:lnTo>
                    <a:pt x="0" y="2164715"/>
                  </a:lnTo>
                  <a:lnTo>
                    <a:pt x="2438" y="2164079"/>
                  </a:lnTo>
                  <a:lnTo>
                    <a:pt x="4876" y="2163444"/>
                  </a:lnTo>
                  <a:lnTo>
                    <a:pt x="7619" y="2162809"/>
                  </a:lnTo>
                  <a:lnTo>
                    <a:pt x="10058" y="2162555"/>
                  </a:lnTo>
                  <a:lnTo>
                    <a:pt x="12496" y="2162302"/>
                  </a:lnTo>
                  <a:lnTo>
                    <a:pt x="15239" y="2161920"/>
                  </a:lnTo>
                  <a:lnTo>
                    <a:pt x="17678" y="2161920"/>
                  </a:lnTo>
                  <a:lnTo>
                    <a:pt x="20421" y="2161920"/>
                  </a:lnTo>
                  <a:lnTo>
                    <a:pt x="22859" y="2161920"/>
                  </a:lnTo>
                  <a:lnTo>
                    <a:pt x="25603" y="2162302"/>
                  </a:lnTo>
                  <a:lnTo>
                    <a:pt x="28041" y="2162555"/>
                  </a:lnTo>
                  <a:lnTo>
                    <a:pt x="30784" y="2162809"/>
                  </a:lnTo>
                  <a:lnTo>
                    <a:pt x="33223" y="2163444"/>
                  </a:lnTo>
                  <a:lnTo>
                    <a:pt x="35661" y="2164333"/>
                  </a:lnTo>
                  <a:lnTo>
                    <a:pt x="38100" y="2164968"/>
                  </a:lnTo>
                  <a:lnTo>
                    <a:pt x="40233" y="2165857"/>
                  </a:lnTo>
                  <a:lnTo>
                    <a:pt x="42671" y="2166874"/>
                  </a:lnTo>
                  <a:lnTo>
                    <a:pt x="44805" y="2167763"/>
                  </a:lnTo>
                  <a:lnTo>
                    <a:pt x="46939" y="2168905"/>
                  </a:lnTo>
                  <a:lnTo>
                    <a:pt x="49072" y="2170176"/>
                  </a:lnTo>
                  <a:lnTo>
                    <a:pt x="50901" y="2171700"/>
                  </a:lnTo>
                  <a:lnTo>
                    <a:pt x="52730" y="2173224"/>
                  </a:lnTo>
                  <a:lnTo>
                    <a:pt x="54559" y="2174748"/>
                  </a:lnTo>
                  <a:lnTo>
                    <a:pt x="56083" y="2176526"/>
                  </a:lnTo>
                  <a:lnTo>
                    <a:pt x="57302" y="2178430"/>
                  </a:lnTo>
                  <a:lnTo>
                    <a:pt x="58826" y="2180590"/>
                  </a:lnTo>
                  <a:lnTo>
                    <a:pt x="63093" y="2194559"/>
                  </a:lnTo>
                  <a:lnTo>
                    <a:pt x="58521" y="2209165"/>
                  </a:lnTo>
                  <a:lnTo>
                    <a:pt x="57302" y="2211324"/>
                  </a:lnTo>
                  <a:lnTo>
                    <a:pt x="55778" y="2213102"/>
                  </a:lnTo>
                  <a:lnTo>
                    <a:pt x="54254" y="2214626"/>
                  </a:lnTo>
                  <a:lnTo>
                    <a:pt x="52730" y="2216530"/>
                  </a:lnTo>
                  <a:lnTo>
                    <a:pt x="50901" y="2217674"/>
                  </a:lnTo>
                  <a:lnTo>
                    <a:pt x="49072" y="2219198"/>
                  </a:lnTo>
                  <a:lnTo>
                    <a:pt x="46939" y="2220467"/>
                  </a:lnTo>
                  <a:lnTo>
                    <a:pt x="33223" y="2225675"/>
                  </a:lnTo>
                  <a:lnTo>
                    <a:pt x="31089" y="2226309"/>
                  </a:lnTo>
                  <a:lnTo>
                    <a:pt x="28346" y="2226564"/>
                  </a:lnTo>
                  <a:lnTo>
                    <a:pt x="25907" y="2226817"/>
                  </a:lnTo>
                  <a:lnTo>
                    <a:pt x="23164" y="2227199"/>
                  </a:lnTo>
                  <a:lnTo>
                    <a:pt x="20726" y="2227453"/>
                  </a:lnTo>
                  <a:lnTo>
                    <a:pt x="17983" y="2227453"/>
                  </a:lnTo>
                  <a:lnTo>
                    <a:pt x="15544" y="2227453"/>
                  </a:lnTo>
                  <a:lnTo>
                    <a:pt x="12801" y="2227453"/>
                  </a:lnTo>
                  <a:lnTo>
                    <a:pt x="10363" y="2227199"/>
                  </a:lnTo>
                  <a:lnTo>
                    <a:pt x="7619" y="2226817"/>
                  </a:lnTo>
                  <a:lnTo>
                    <a:pt x="5181" y="2226564"/>
                  </a:lnTo>
                  <a:lnTo>
                    <a:pt x="2438" y="2226309"/>
                  </a:lnTo>
                  <a:lnTo>
                    <a:pt x="0" y="2225675"/>
                  </a:lnTo>
                  <a:lnTo>
                    <a:pt x="304" y="2259203"/>
                  </a:lnTo>
                </a:path>
                <a:path w="85725" h="5204459">
                  <a:moveTo>
                    <a:pt x="85343" y="2131187"/>
                  </a:moveTo>
                  <a:lnTo>
                    <a:pt x="85343" y="2259203"/>
                  </a:lnTo>
                </a:path>
                <a:path w="85725" h="5204459">
                  <a:moveTo>
                    <a:pt x="304" y="2259203"/>
                  </a:moveTo>
                  <a:lnTo>
                    <a:pt x="0" y="2292730"/>
                  </a:lnTo>
                  <a:lnTo>
                    <a:pt x="2438" y="2292095"/>
                  </a:lnTo>
                  <a:lnTo>
                    <a:pt x="4876" y="2291461"/>
                  </a:lnTo>
                  <a:lnTo>
                    <a:pt x="7619" y="2290826"/>
                  </a:lnTo>
                  <a:lnTo>
                    <a:pt x="10058" y="2290571"/>
                  </a:lnTo>
                  <a:lnTo>
                    <a:pt x="12496" y="2290317"/>
                  </a:lnTo>
                  <a:lnTo>
                    <a:pt x="15239" y="2289937"/>
                  </a:lnTo>
                  <a:lnTo>
                    <a:pt x="17678" y="2289937"/>
                  </a:lnTo>
                  <a:lnTo>
                    <a:pt x="20421" y="2289937"/>
                  </a:lnTo>
                  <a:lnTo>
                    <a:pt x="22859" y="2289937"/>
                  </a:lnTo>
                  <a:lnTo>
                    <a:pt x="25603" y="2290317"/>
                  </a:lnTo>
                  <a:lnTo>
                    <a:pt x="28041" y="2290571"/>
                  </a:lnTo>
                  <a:lnTo>
                    <a:pt x="30784" y="2291206"/>
                  </a:lnTo>
                  <a:lnTo>
                    <a:pt x="33223" y="2291461"/>
                  </a:lnTo>
                  <a:lnTo>
                    <a:pt x="35661" y="2292350"/>
                  </a:lnTo>
                  <a:lnTo>
                    <a:pt x="38100" y="2292984"/>
                  </a:lnTo>
                  <a:lnTo>
                    <a:pt x="40233" y="2293874"/>
                  </a:lnTo>
                  <a:lnTo>
                    <a:pt x="42671" y="2294890"/>
                  </a:lnTo>
                  <a:lnTo>
                    <a:pt x="44805" y="2295779"/>
                  </a:lnTo>
                  <a:lnTo>
                    <a:pt x="46939" y="2296921"/>
                  </a:lnTo>
                  <a:lnTo>
                    <a:pt x="49072" y="2298445"/>
                  </a:lnTo>
                  <a:lnTo>
                    <a:pt x="50901" y="2299716"/>
                  </a:lnTo>
                  <a:lnTo>
                    <a:pt x="52730" y="2301240"/>
                  </a:lnTo>
                  <a:lnTo>
                    <a:pt x="54559" y="2303017"/>
                  </a:lnTo>
                  <a:lnTo>
                    <a:pt x="56083" y="2304541"/>
                  </a:lnTo>
                  <a:lnTo>
                    <a:pt x="57302" y="2306446"/>
                  </a:lnTo>
                  <a:lnTo>
                    <a:pt x="58826" y="2308605"/>
                  </a:lnTo>
                  <a:lnTo>
                    <a:pt x="59740" y="2310638"/>
                  </a:lnTo>
                  <a:lnTo>
                    <a:pt x="60959" y="2312796"/>
                  </a:lnTo>
                  <a:lnTo>
                    <a:pt x="61569" y="2314955"/>
                  </a:lnTo>
                  <a:lnTo>
                    <a:pt x="62179" y="2317368"/>
                  </a:lnTo>
                  <a:lnTo>
                    <a:pt x="62788" y="2320163"/>
                  </a:lnTo>
                  <a:lnTo>
                    <a:pt x="63093" y="2322576"/>
                  </a:lnTo>
                  <a:lnTo>
                    <a:pt x="58521" y="2337180"/>
                  </a:lnTo>
                  <a:lnTo>
                    <a:pt x="57302" y="2339340"/>
                  </a:lnTo>
                  <a:lnTo>
                    <a:pt x="55778" y="2341117"/>
                  </a:lnTo>
                  <a:lnTo>
                    <a:pt x="54254" y="2342641"/>
                  </a:lnTo>
                  <a:lnTo>
                    <a:pt x="52730" y="2344546"/>
                  </a:lnTo>
                  <a:lnTo>
                    <a:pt x="50901" y="2346070"/>
                  </a:lnTo>
                  <a:lnTo>
                    <a:pt x="49072" y="2347214"/>
                  </a:lnTo>
                  <a:lnTo>
                    <a:pt x="46939" y="2348483"/>
                  </a:lnTo>
                  <a:lnTo>
                    <a:pt x="44805" y="2349754"/>
                  </a:lnTo>
                  <a:lnTo>
                    <a:pt x="33223" y="2353691"/>
                  </a:lnTo>
                  <a:lnTo>
                    <a:pt x="31089" y="2354326"/>
                  </a:lnTo>
                  <a:lnTo>
                    <a:pt x="28346" y="2354579"/>
                  </a:lnTo>
                  <a:lnTo>
                    <a:pt x="25907" y="2354833"/>
                  </a:lnTo>
                  <a:lnTo>
                    <a:pt x="23164" y="2355215"/>
                  </a:lnTo>
                  <a:lnTo>
                    <a:pt x="20726" y="2355468"/>
                  </a:lnTo>
                  <a:lnTo>
                    <a:pt x="17983" y="2355468"/>
                  </a:lnTo>
                  <a:lnTo>
                    <a:pt x="15544" y="2355468"/>
                  </a:lnTo>
                  <a:lnTo>
                    <a:pt x="12801" y="2355468"/>
                  </a:lnTo>
                  <a:lnTo>
                    <a:pt x="10363" y="2355215"/>
                  </a:lnTo>
                  <a:lnTo>
                    <a:pt x="7619" y="2354833"/>
                  </a:lnTo>
                  <a:lnTo>
                    <a:pt x="5181" y="2354579"/>
                  </a:lnTo>
                  <a:lnTo>
                    <a:pt x="2438" y="2354326"/>
                  </a:lnTo>
                  <a:lnTo>
                    <a:pt x="0" y="2353944"/>
                  </a:lnTo>
                  <a:lnTo>
                    <a:pt x="304" y="2387218"/>
                  </a:lnTo>
                </a:path>
                <a:path w="85725" h="5204459">
                  <a:moveTo>
                    <a:pt x="85343" y="2259203"/>
                  </a:moveTo>
                  <a:lnTo>
                    <a:pt x="85343" y="2387218"/>
                  </a:lnTo>
                </a:path>
                <a:path w="85725" h="5204459">
                  <a:moveTo>
                    <a:pt x="304" y="2387218"/>
                  </a:moveTo>
                  <a:lnTo>
                    <a:pt x="0" y="2420747"/>
                  </a:lnTo>
                  <a:lnTo>
                    <a:pt x="2438" y="2420111"/>
                  </a:lnTo>
                  <a:lnTo>
                    <a:pt x="4876" y="2419477"/>
                  </a:lnTo>
                  <a:lnTo>
                    <a:pt x="7619" y="2418841"/>
                  </a:lnTo>
                  <a:lnTo>
                    <a:pt x="10058" y="2418587"/>
                  </a:lnTo>
                  <a:lnTo>
                    <a:pt x="12496" y="2418334"/>
                  </a:lnTo>
                  <a:lnTo>
                    <a:pt x="15239" y="2417953"/>
                  </a:lnTo>
                  <a:lnTo>
                    <a:pt x="17678" y="2417953"/>
                  </a:lnTo>
                  <a:lnTo>
                    <a:pt x="20421" y="2417953"/>
                  </a:lnTo>
                  <a:lnTo>
                    <a:pt x="22859" y="2417953"/>
                  </a:lnTo>
                  <a:lnTo>
                    <a:pt x="25603" y="2418334"/>
                  </a:lnTo>
                  <a:lnTo>
                    <a:pt x="28041" y="2418587"/>
                  </a:lnTo>
                  <a:lnTo>
                    <a:pt x="30784" y="2419222"/>
                  </a:lnTo>
                  <a:lnTo>
                    <a:pt x="33223" y="2419858"/>
                  </a:lnTo>
                  <a:lnTo>
                    <a:pt x="35661" y="2420366"/>
                  </a:lnTo>
                  <a:lnTo>
                    <a:pt x="38100" y="2421001"/>
                  </a:lnTo>
                  <a:lnTo>
                    <a:pt x="40233" y="2421890"/>
                  </a:lnTo>
                  <a:lnTo>
                    <a:pt x="42671" y="2422905"/>
                  </a:lnTo>
                  <a:lnTo>
                    <a:pt x="44805" y="2423795"/>
                  </a:lnTo>
                  <a:lnTo>
                    <a:pt x="46939" y="2425318"/>
                  </a:lnTo>
                  <a:lnTo>
                    <a:pt x="49072" y="2426461"/>
                  </a:lnTo>
                  <a:lnTo>
                    <a:pt x="57302" y="2434462"/>
                  </a:lnTo>
                  <a:lnTo>
                    <a:pt x="58826" y="2436622"/>
                  </a:lnTo>
                  <a:lnTo>
                    <a:pt x="59740" y="2438654"/>
                  </a:lnTo>
                  <a:lnTo>
                    <a:pt x="60959" y="2440812"/>
                  </a:lnTo>
                  <a:lnTo>
                    <a:pt x="61569" y="2443226"/>
                  </a:lnTo>
                  <a:lnTo>
                    <a:pt x="62179" y="2445385"/>
                  </a:lnTo>
                  <a:lnTo>
                    <a:pt x="62788" y="2448179"/>
                  </a:lnTo>
                  <a:lnTo>
                    <a:pt x="63093" y="2450591"/>
                  </a:lnTo>
                  <a:lnTo>
                    <a:pt x="62788" y="2453640"/>
                  </a:lnTo>
                  <a:lnTo>
                    <a:pt x="62179" y="2456053"/>
                  </a:lnTo>
                  <a:lnTo>
                    <a:pt x="61569" y="2458466"/>
                  </a:lnTo>
                  <a:lnTo>
                    <a:pt x="55778" y="2469134"/>
                  </a:lnTo>
                  <a:lnTo>
                    <a:pt x="54254" y="2471039"/>
                  </a:lnTo>
                  <a:lnTo>
                    <a:pt x="52730" y="2472562"/>
                  </a:lnTo>
                  <a:lnTo>
                    <a:pt x="50901" y="2474086"/>
                  </a:lnTo>
                  <a:lnTo>
                    <a:pt x="49072" y="2475229"/>
                  </a:lnTo>
                  <a:lnTo>
                    <a:pt x="46939" y="2476499"/>
                  </a:lnTo>
                  <a:lnTo>
                    <a:pt x="44805" y="2477770"/>
                  </a:lnTo>
                  <a:lnTo>
                    <a:pt x="42671" y="2478659"/>
                  </a:lnTo>
                  <a:lnTo>
                    <a:pt x="40538" y="2479547"/>
                  </a:lnTo>
                  <a:lnTo>
                    <a:pt x="38100" y="2480436"/>
                  </a:lnTo>
                  <a:lnTo>
                    <a:pt x="35966" y="2481326"/>
                  </a:lnTo>
                  <a:lnTo>
                    <a:pt x="33223" y="2481706"/>
                  </a:lnTo>
                  <a:lnTo>
                    <a:pt x="31089" y="2482341"/>
                  </a:lnTo>
                  <a:lnTo>
                    <a:pt x="28346" y="2482849"/>
                  </a:lnTo>
                  <a:lnTo>
                    <a:pt x="25907" y="2483230"/>
                  </a:lnTo>
                  <a:lnTo>
                    <a:pt x="23164" y="2483230"/>
                  </a:lnTo>
                  <a:lnTo>
                    <a:pt x="20726" y="2483485"/>
                  </a:lnTo>
                  <a:lnTo>
                    <a:pt x="17983" y="2483485"/>
                  </a:lnTo>
                  <a:lnTo>
                    <a:pt x="15544" y="2483485"/>
                  </a:lnTo>
                  <a:lnTo>
                    <a:pt x="12801" y="2483485"/>
                  </a:lnTo>
                  <a:lnTo>
                    <a:pt x="10363" y="2483230"/>
                  </a:lnTo>
                  <a:lnTo>
                    <a:pt x="7619" y="2483230"/>
                  </a:lnTo>
                  <a:lnTo>
                    <a:pt x="5181" y="2482596"/>
                  </a:lnTo>
                  <a:lnTo>
                    <a:pt x="2438" y="2482341"/>
                  </a:lnTo>
                  <a:lnTo>
                    <a:pt x="0" y="2481960"/>
                  </a:lnTo>
                  <a:lnTo>
                    <a:pt x="304" y="2515235"/>
                  </a:lnTo>
                </a:path>
                <a:path w="85725" h="5204459">
                  <a:moveTo>
                    <a:pt x="85343" y="2387218"/>
                  </a:moveTo>
                  <a:lnTo>
                    <a:pt x="85343" y="2515235"/>
                  </a:lnTo>
                </a:path>
                <a:path w="85725" h="5204459">
                  <a:moveTo>
                    <a:pt x="304" y="2515235"/>
                  </a:moveTo>
                  <a:lnTo>
                    <a:pt x="0" y="2548762"/>
                  </a:lnTo>
                  <a:lnTo>
                    <a:pt x="2438" y="2548128"/>
                  </a:lnTo>
                  <a:lnTo>
                    <a:pt x="4876" y="2547492"/>
                  </a:lnTo>
                  <a:lnTo>
                    <a:pt x="7619" y="2546858"/>
                  </a:lnTo>
                  <a:lnTo>
                    <a:pt x="10058" y="2546604"/>
                  </a:lnTo>
                  <a:lnTo>
                    <a:pt x="12496" y="2546349"/>
                  </a:lnTo>
                  <a:lnTo>
                    <a:pt x="15239" y="2546349"/>
                  </a:lnTo>
                  <a:lnTo>
                    <a:pt x="17678" y="2545968"/>
                  </a:lnTo>
                  <a:lnTo>
                    <a:pt x="20421" y="2545968"/>
                  </a:lnTo>
                  <a:lnTo>
                    <a:pt x="22859" y="2546349"/>
                  </a:lnTo>
                  <a:lnTo>
                    <a:pt x="25603" y="2546349"/>
                  </a:lnTo>
                  <a:lnTo>
                    <a:pt x="28041" y="2546604"/>
                  </a:lnTo>
                  <a:lnTo>
                    <a:pt x="30784" y="2547239"/>
                  </a:lnTo>
                  <a:lnTo>
                    <a:pt x="33223" y="2547873"/>
                  </a:lnTo>
                  <a:lnTo>
                    <a:pt x="35661" y="2548381"/>
                  </a:lnTo>
                  <a:lnTo>
                    <a:pt x="46939" y="2553335"/>
                  </a:lnTo>
                  <a:lnTo>
                    <a:pt x="49072" y="2554478"/>
                  </a:lnTo>
                  <a:lnTo>
                    <a:pt x="50901" y="2556002"/>
                  </a:lnTo>
                  <a:lnTo>
                    <a:pt x="52730" y="2557272"/>
                  </a:lnTo>
                  <a:lnTo>
                    <a:pt x="54559" y="2559049"/>
                  </a:lnTo>
                  <a:lnTo>
                    <a:pt x="56083" y="2560573"/>
                  </a:lnTo>
                  <a:lnTo>
                    <a:pt x="57302" y="2562479"/>
                  </a:lnTo>
                  <a:lnTo>
                    <a:pt x="58826" y="2564637"/>
                  </a:lnTo>
                  <a:lnTo>
                    <a:pt x="59740" y="2566670"/>
                  </a:lnTo>
                  <a:lnTo>
                    <a:pt x="60959" y="2568829"/>
                  </a:lnTo>
                  <a:lnTo>
                    <a:pt x="61569" y="2571241"/>
                  </a:lnTo>
                  <a:lnTo>
                    <a:pt x="62179" y="2573401"/>
                  </a:lnTo>
                  <a:lnTo>
                    <a:pt x="62788" y="2576195"/>
                  </a:lnTo>
                  <a:lnTo>
                    <a:pt x="63093" y="2578608"/>
                  </a:lnTo>
                  <a:lnTo>
                    <a:pt x="62788" y="2581655"/>
                  </a:lnTo>
                  <a:lnTo>
                    <a:pt x="62179" y="2584068"/>
                  </a:lnTo>
                  <a:lnTo>
                    <a:pt x="61569" y="2586481"/>
                  </a:lnTo>
                  <a:lnTo>
                    <a:pt x="55778" y="2597149"/>
                  </a:lnTo>
                  <a:lnTo>
                    <a:pt x="54254" y="2599054"/>
                  </a:lnTo>
                  <a:lnTo>
                    <a:pt x="52730" y="2600579"/>
                  </a:lnTo>
                  <a:lnTo>
                    <a:pt x="50901" y="2602103"/>
                  </a:lnTo>
                  <a:lnTo>
                    <a:pt x="49072" y="2603246"/>
                  </a:lnTo>
                  <a:lnTo>
                    <a:pt x="46939" y="2604516"/>
                  </a:lnTo>
                  <a:lnTo>
                    <a:pt x="44805" y="2605785"/>
                  </a:lnTo>
                  <a:lnTo>
                    <a:pt x="42671" y="2606674"/>
                  </a:lnTo>
                  <a:lnTo>
                    <a:pt x="40538" y="2607817"/>
                  </a:lnTo>
                  <a:lnTo>
                    <a:pt x="38100" y="2608453"/>
                  </a:lnTo>
                  <a:lnTo>
                    <a:pt x="35966" y="2609341"/>
                  </a:lnTo>
                  <a:lnTo>
                    <a:pt x="33223" y="2609977"/>
                  </a:lnTo>
                  <a:lnTo>
                    <a:pt x="31089" y="2610358"/>
                  </a:lnTo>
                  <a:lnTo>
                    <a:pt x="28346" y="2610866"/>
                  </a:lnTo>
                  <a:lnTo>
                    <a:pt x="25907" y="2611247"/>
                  </a:lnTo>
                  <a:lnTo>
                    <a:pt x="23164" y="2611247"/>
                  </a:lnTo>
                  <a:lnTo>
                    <a:pt x="20726" y="2611501"/>
                  </a:lnTo>
                  <a:lnTo>
                    <a:pt x="17983" y="2611501"/>
                  </a:lnTo>
                  <a:lnTo>
                    <a:pt x="15544" y="2611501"/>
                  </a:lnTo>
                  <a:lnTo>
                    <a:pt x="12801" y="2611501"/>
                  </a:lnTo>
                  <a:lnTo>
                    <a:pt x="10363" y="2611247"/>
                  </a:lnTo>
                  <a:lnTo>
                    <a:pt x="7619" y="2611247"/>
                  </a:lnTo>
                  <a:lnTo>
                    <a:pt x="5181" y="2610611"/>
                  </a:lnTo>
                  <a:lnTo>
                    <a:pt x="2438" y="2610358"/>
                  </a:lnTo>
                  <a:lnTo>
                    <a:pt x="0" y="2609977"/>
                  </a:lnTo>
                  <a:lnTo>
                    <a:pt x="304" y="2643251"/>
                  </a:lnTo>
                </a:path>
                <a:path w="85725" h="5204459">
                  <a:moveTo>
                    <a:pt x="85343" y="2515235"/>
                  </a:moveTo>
                  <a:lnTo>
                    <a:pt x="85343" y="2643251"/>
                  </a:lnTo>
                </a:path>
                <a:path w="85725" h="5204459">
                  <a:moveTo>
                    <a:pt x="304" y="2643251"/>
                  </a:moveTo>
                  <a:lnTo>
                    <a:pt x="0" y="2677033"/>
                  </a:lnTo>
                  <a:lnTo>
                    <a:pt x="2438" y="2676143"/>
                  </a:lnTo>
                  <a:lnTo>
                    <a:pt x="4876" y="2675509"/>
                  </a:lnTo>
                  <a:lnTo>
                    <a:pt x="7619" y="2675254"/>
                  </a:lnTo>
                  <a:lnTo>
                    <a:pt x="10058" y="2674620"/>
                  </a:lnTo>
                  <a:lnTo>
                    <a:pt x="12496" y="2674366"/>
                  </a:lnTo>
                  <a:lnTo>
                    <a:pt x="15239" y="2674366"/>
                  </a:lnTo>
                  <a:lnTo>
                    <a:pt x="17678" y="2673985"/>
                  </a:lnTo>
                  <a:lnTo>
                    <a:pt x="20421" y="2673985"/>
                  </a:lnTo>
                  <a:lnTo>
                    <a:pt x="22859" y="2674366"/>
                  </a:lnTo>
                  <a:lnTo>
                    <a:pt x="25603" y="2674366"/>
                  </a:lnTo>
                  <a:lnTo>
                    <a:pt x="28041" y="2674873"/>
                  </a:lnTo>
                  <a:lnTo>
                    <a:pt x="30784" y="2675254"/>
                  </a:lnTo>
                  <a:lnTo>
                    <a:pt x="33223" y="2675890"/>
                  </a:lnTo>
                  <a:lnTo>
                    <a:pt x="35661" y="2676397"/>
                  </a:lnTo>
                  <a:lnTo>
                    <a:pt x="38100" y="2677033"/>
                  </a:lnTo>
                  <a:lnTo>
                    <a:pt x="40233" y="2677922"/>
                  </a:lnTo>
                  <a:lnTo>
                    <a:pt x="42671" y="2678937"/>
                  </a:lnTo>
                  <a:lnTo>
                    <a:pt x="44805" y="2680080"/>
                  </a:lnTo>
                  <a:lnTo>
                    <a:pt x="46939" y="2681351"/>
                  </a:lnTo>
                  <a:lnTo>
                    <a:pt x="49072" y="2682493"/>
                  </a:lnTo>
                  <a:lnTo>
                    <a:pt x="50901" y="2684017"/>
                  </a:lnTo>
                  <a:lnTo>
                    <a:pt x="52730" y="2685541"/>
                  </a:lnTo>
                  <a:lnTo>
                    <a:pt x="54559" y="2687066"/>
                  </a:lnTo>
                  <a:lnTo>
                    <a:pt x="56083" y="2688971"/>
                  </a:lnTo>
                  <a:lnTo>
                    <a:pt x="57302" y="2690748"/>
                  </a:lnTo>
                  <a:lnTo>
                    <a:pt x="58826" y="2692654"/>
                  </a:lnTo>
                  <a:lnTo>
                    <a:pt x="59740" y="2694685"/>
                  </a:lnTo>
                  <a:lnTo>
                    <a:pt x="60959" y="2696845"/>
                  </a:lnTo>
                  <a:lnTo>
                    <a:pt x="61569" y="2699258"/>
                  </a:lnTo>
                  <a:lnTo>
                    <a:pt x="62179" y="2701416"/>
                  </a:lnTo>
                  <a:lnTo>
                    <a:pt x="62788" y="2704210"/>
                  </a:lnTo>
                  <a:lnTo>
                    <a:pt x="63093" y="2706878"/>
                  </a:lnTo>
                  <a:lnTo>
                    <a:pt x="62788" y="2709672"/>
                  </a:lnTo>
                  <a:lnTo>
                    <a:pt x="62179" y="2712085"/>
                  </a:lnTo>
                  <a:lnTo>
                    <a:pt x="61569" y="2714879"/>
                  </a:lnTo>
                  <a:lnTo>
                    <a:pt x="55778" y="2725166"/>
                  </a:lnTo>
                  <a:lnTo>
                    <a:pt x="54254" y="2727071"/>
                  </a:lnTo>
                  <a:lnTo>
                    <a:pt x="52730" y="2728595"/>
                  </a:lnTo>
                  <a:lnTo>
                    <a:pt x="50901" y="2730118"/>
                  </a:lnTo>
                  <a:lnTo>
                    <a:pt x="49072" y="2731261"/>
                  </a:lnTo>
                  <a:lnTo>
                    <a:pt x="46939" y="2732785"/>
                  </a:lnTo>
                  <a:lnTo>
                    <a:pt x="44805" y="2733802"/>
                  </a:lnTo>
                  <a:lnTo>
                    <a:pt x="42671" y="2734945"/>
                  </a:lnTo>
                  <a:lnTo>
                    <a:pt x="40538" y="2735834"/>
                  </a:lnTo>
                  <a:lnTo>
                    <a:pt x="38100" y="2736468"/>
                  </a:lnTo>
                  <a:lnTo>
                    <a:pt x="35966" y="2737358"/>
                  </a:lnTo>
                  <a:lnTo>
                    <a:pt x="33223" y="2737992"/>
                  </a:lnTo>
                  <a:lnTo>
                    <a:pt x="31089" y="2738373"/>
                  </a:lnTo>
                  <a:lnTo>
                    <a:pt x="28346" y="2738881"/>
                  </a:lnTo>
                  <a:lnTo>
                    <a:pt x="25907" y="2739262"/>
                  </a:lnTo>
                  <a:lnTo>
                    <a:pt x="23164" y="2739262"/>
                  </a:lnTo>
                  <a:lnTo>
                    <a:pt x="20726" y="2739516"/>
                  </a:lnTo>
                  <a:lnTo>
                    <a:pt x="17983" y="2739516"/>
                  </a:lnTo>
                  <a:lnTo>
                    <a:pt x="15544" y="2739516"/>
                  </a:lnTo>
                  <a:lnTo>
                    <a:pt x="12801" y="2739516"/>
                  </a:lnTo>
                  <a:lnTo>
                    <a:pt x="10363" y="2739262"/>
                  </a:lnTo>
                  <a:lnTo>
                    <a:pt x="7619" y="2739262"/>
                  </a:lnTo>
                  <a:lnTo>
                    <a:pt x="5181" y="2738881"/>
                  </a:lnTo>
                  <a:lnTo>
                    <a:pt x="2438" y="2738628"/>
                  </a:lnTo>
                  <a:lnTo>
                    <a:pt x="0" y="2737992"/>
                  </a:lnTo>
                  <a:lnTo>
                    <a:pt x="304" y="2771266"/>
                  </a:lnTo>
                </a:path>
                <a:path w="85725" h="5204459">
                  <a:moveTo>
                    <a:pt x="85343" y="2643251"/>
                  </a:moveTo>
                  <a:lnTo>
                    <a:pt x="85343" y="2771266"/>
                  </a:lnTo>
                </a:path>
                <a:path w="85725" h="5204459">
                  <a:moveTo>
                    <a:pt x="304" y="2771266"/>
                  </a:moveTo>
                  <a:lnTo>
                    <a:pt x="0" y="2805048"/>
                  </a:lnTo>
                  <a:lnTo>
                    <a:pt x="2438" y="2804414"/>
                  </a:lnTo>
                  <a:lnTo>
                    <a:pt x="4876" y="2803524"/>
                  </a:lnTo>
                  <a:lnTo>
                    <a:pt x="7619" y="2803271"/>
                  </a:lnTo>
                  <a:lnTo>
                    <a:pt x="10058" y="2802635"/>
                  </a:lnTo>
                  <a:lnTo>
                    <a:pt x="12496" y="2802381"/>
                  </a:lnTo>
                  <a:lnTo>
                    <a:pt x="25603" y="2802381"/>
                  </a:lnTo>
                  <a:lnTo>
                    <a:pt x="28041" y="2802890"/>
                  </a:lnTo>
                  <a:lnTo>
                    <a:pt x="30784" y="2803271"/>
                  </a:lnTo>
                  <a:lnTo>
                    <a:pt x="33223" y="2803905"/>
                  </a:lnTo>
                  <a:lnTo>
                    <a:pt x="35661" y="2804414"/>
                  </a:lnTo>
                  <a:lnTo>
                    <a:pt x="46939" y="2809366"/>
                  </a:lnTo>
                  <a:lnTo>
                    <a:pt x="49072" y="2810510"/>
                  </a:lnTo>
                  <a:lnTo>
                    <a:pt x="50901" y="2812034"/>
                  </a:lnTo>
                  <a:lnTo>
                    <a:pt x="52730" y="2813558"/>
                  </a:lnTo>
                  <a:lnTo>
                    <a:pt x="54559" y="2815081"/>
                  </a:lnTo>
                  <a:lnTo>
                    <a:pt x="56083" y="2816986"/>
                  </a:lnTo>
                  <a:lnTo>
                    <a:pt x="57302" y="2818765"/>
                  </a:lnTo>
                  <a:lnTo>
                    <a:pt x="58826" y="2820670"/>
                  </a:lnTo>
                  <a:lnTo>
                    <a:pt x="59740" y="2822702"/>
                  </a:lnTo>
                  <a:lnTo>
                    <a:pt x="60959" y="2824860"/>
                  </a:lnTo>
                  <a:lnTo>
                    <a:pt x="61569" y="2827273"/>
                  </a:lnTo>
                  <a:lnTo>
                    <a:pt x="62179" y="2829814"/>
                  </a:lnTo>
                  <a:lnTo>
                    <a:pt x="62788" y="2832227"/>
                  </a:lnTo>
                  <a:lnTo>
                    <a:pt x="63093" y="2834893"/>
                  </a:lnTo>
                  <a:lnTo>
                    <a:pt x="62788" y="2837687"/>
                  </a:lnTo>
                  <a:lnTo>
                    <a:pt x="62179" y="2840101"/>
                  </a:lnTo>
                  <a:lnTo>
                    <a:pt x="54254" y="2855086"/>
                  </a:lnTo>
                  <a:lnTo>
                    <a:pt x="52730" y="2856610"/>
                  </a:lnTo>
                  <a:lnTo>
                    <a:pt x="50901" y="2858135"/>
                  </a:lnTo>
                  <a:lnTo>
                    <a:pt x="49072" y="2859659"/>
                  </a:lnTo>
                  <a:lnTo>
                    <a:pt x="46939" y="2860802"/>
                  </a:lnTo>
                  <a:lnTo>
                    <a:pt x="44805" y="2861817"/>
                  </a:lnTo>
                  <a:lnTo>
                    <a:pt x="42671" y="2862960"/>
                  </a:lnTo>
                  <a:lnTo>
                    <a:pt x="40538" y="2863849"/>
                  </a:lnTo>
                  <a:lnTo>
                    <a:pt x="38100" y="2864485"/>
                  </a:lnTo>
                  <a:lnTo>
                    <a:pt x="35966" y="2865373"/>
                  </a:lnTo>
                  <a:lnTo>
                    <a:pt x="33223" y="2866009"/>
                  </a:lnTo>
                  <a:lnTo>
                    <a:pt x="31089" y="2866390"/>
                  </a:lnTo>
                  <a:lnTo>
                    <a:pt x="28346" y="2866897"/>
                  </a:lnTo>
                  <a:lnTo>
                    <a:pt x="25907" y="2867279"/>
                  </a:lnTo>
                  <a:lnTo>
                    <a:pt x="23164" y="2867533"/>
                  </a:lnTo>
                  <a:lnTo>
                    <a:pt x="20726" y="2867533"/>
                  </a:lnTo>
                  <a:lnTo>
                    <a:pt x="17983" y="2867914"/>
                  </a:lnTo>
                  <a:lnTo>
                    <a:pt x="15544" y="2867914"/>
                  </a:lnTo>
                  <a:lnTo>
                    <a:pt x="12801" y="2867533"/>
                  </a:lnTo>
                  <a:lnTo>
                    <a:pt x="10363" y="2867533"/>
                  </a:lnTo>
                  <a:lnTo>
                    <a:pt x="7619" y="2867279"/>
                  </a:lnTo>
                  <a:lnTo>
                    <a:pt x="5181" y="2866897"/>
                  </a:lnTo>
                  <a:lnTo>
                    <a:pt x="2438" y="2866643"/>
                  </a:lnTo>
                  <a:lnTo>
                    <a:pt x="0" y="2866009"/>
                  </a:lnTo>
                  <a:lnTo>
                    <a:pt x="304" y="2899536"/>
                  </a:lnTo>
                </a:path>
                <a:path w="85725" h="5204459">
                  <a:moveTo>
                    <a:pt x="85343" y="2771266"/>
                  </a:moveTo>
                  <a:lnTo>
                    <a:pt x="85343" y="2899536"/>
                  </a:lnTo>
                </a:path>
                <a:path w="85725" h="5204459">
                  <a:moveTo>
                    <a:pt x="304" y="2899283"/>
                  </a:moveTo>
                  <a:lnTo>
                    <a:pt x="0" y="2933065"/>
                  </a:lnTo>
                  <a:lnTo>
                    <a:pt x="2438" y="2932429"/>
                  </a:lnTo>
                  <a:lnTo>
                    <a:pt x="4876" y="2931541"/>
                  </a:lnTo>
                  <a:lnTo>
                    <a:pt x="7619" y="2931286"/>
                  </a:lnTo>
                  <a:lnTo>
                    <a:pt x="10058" y="2930652"/>
                  </a:lnTo>
                  <a:lnTo>
                    <a:pt x="12496" y="2930652"/>
                  </a:lnTo>
                  <a:lnTo>
                    <a:pt x="15239" y="2930397"/>
                  </a:lnTo>
                  <a:lnTo>
                    <a:pt x="17678" y="2930397"/>
                  </a:lnTo>
                  <a:lnTo>
                    <a:pt x="20421" y="2930397"/>
                  </a:lnTo>
                  <a:lnTo>
                    <a:pt x="22859" y="2930397"/>
                  </a:lnTo>
                  <a:lnTo>
                    <a:pt x="25603" y="2930652"/>
                  </a:lnTo>
                  <a:lnTo>
                    <a:pt x="28041" y="2930905"/>
                  </a:lnTo>
                  <a:lnTo>
                    <a:pt x="30784" y="2931286"/>
                  </a:lnTo>
                  <a:lnTo>
                    <a:pt x="33223" y="2931922"/>
                  </a:lnTo>
                  <a:lnTo>
                    <a:pt x="35661" y="2932429"/>
                  </a:lnTo>
                  <a:lnTo>
                    <a:pt x="46939" y="2937383"/>
                  </a:lnTo>
                  <a:lnTo>
                    <a:pt x="49072" y="2938526"/>
                  </a:lnTo>
                  <a:lnTo>
                    <a:pt x="50901" y="2940049"/>
                  </a:lnTo>
                  <a:lnTo>
                    <a:pt x="52730" y="2941573"/>
                  </a:lnTo>
                  <a:lnTo>
                    <a:pt x="54559" y="2943097"/>
                  </a:lnTo>
                  <a:lnTo>
                    <a:pt x="56083" y="2945003"/>
                  </a:lnTo>
                  <a:lnTo>
                    <a:pt x="57302" y="2946780"/>
                  </a:lnTo>
                  <a:lnTo>
                    <a:pt x="58826" y="2948685"/>
                  </a:lnTo>
                  <a:lnTo>
                    <a:pt x="59740" y="2950717"/>
                  </a:lnTo>
                  <a:lnTo>
                    <a:pt x="60959" y="2952877"/>
                  </a:lnTo>
                  <a:lnTo>
                    <a:pt x="61569" y="2955290"/>
                  </a:lnTo>
                  <a:lnTo>
                    <a:pt x="62179" y="2957829"/>
                  </a:lnTo>
                  <a:lnTo>
                    <a:pt x="62788" y="2960242"/>
                  </a:lnTo>
                  <a:lnTo>
                    <a:pt x="63093" y="2962910"/>
                  </a:lnTo>
                  <a:lnTo>
                    <a:pt x="62788" y="2965704"/>
                  </a:lnTo>
                  <a:lnTo>
                    <a:pt x="62179" y="2968497"/>
                  </a:lnTo>
                  <a:lnTo>
                    <a:pt x="54254" y="2983103"/>
                  </a:lnTo>
                  <a:lnTo>
                    <a:pt x="52730" y="2984627"/>
                  </a:lnTo>
                  <a:lnTo>
                    <a:pt x="50901" y="2986151"/>
                  </a:lnTo>
                  <a:lnTo>
                    <a:pt x="49072" y="2987674"/>
                  </a:lnTo>
                  <a:lnTo>
                    <a:pt x="46939" y="2988817"/>
                  </a:lnTo>
                  <a:lnTo>
                    <a:pt x="44805" y="2990087"/>
                  </a:lnTo>
                  <a:lnTo>
                    <a:pt x="42671" y="2990977"/>
                  </a:lnTo>
                  <a:lnTo>
                    <a:pt x="40538" y="2991866"/>
                  </a:lnTo>
                  <a:lnTo>
                    <a:pt x="38100" y="2992501"/>
                  </a:lnTo>
                  <a:lnTo>
                    <a:pt x="35966" y="2993390"/>
                  </a:lnTo>
                  <a:lnTo>
                    <a:pt x="33223" y="2994024"/>
                  </a:lnTo>
                  <a:lnTo>
                    <a:pt x="31089" y="2994405"/>
                  </a:lnTo>
                  <a:lnTo>
                    <a:pt x="28346" y="2994914"/>
                  </a:lnTo>
                  <a:lnTo>
                    <a:pt x="25907" y="2995295"/>
                  </a:lnTo>
                  <a:lnTo>
                    <a:pt x="23164" y="2995548"/>
                  </a:lnTo>
                  <a:lnTo>
                    <a:pt x="20726" y="2995548"/>
                  </a:lnTo>
                  <a:lnTo>
                    <a:pt x="17983" y="2995929"/>
                  </a:lnTo>
                  <a:lnTo>
                    <a:pt x="15544" y="2995929"/>
                  </a:lnTo>
                  <a:lnTo>
                    <a:pt x="12801" y="2995548"/>
                  </a:lnTo>
                  <a:lnTo>
                    <a:pt x="10363" y="2995548"/>
                  </a:lnTo>
                  <a:lnTo>
                    <a:pt x="7619" y="2995295"/>
                  </a:lnTo>
                  <a:lnTo>
                    <a:pt x="5181" y="2994914"/>
                  </a:lnTo>
                  <a:lnTo>
                    <a:pt x="2438" y="2994660"/>
                  </a:lnTo>
                  <a:lnTo>
                    <a:pt x="0" y="2994024"/>
                  </a:lnTo>
                  <a:lnTo>
                    <a:pt x="304" y="3027553"/>
                  </a:lnTo>
                </a:path>
                <a:path w="85725" h="5204459">
                  <a:moveTo>
                    <a:pt x="85343" y="2899283"/>
                  </a:moveTo>
                  <a:lnTo>
                    <a:pt x="85343" y="3027553"/>
                  </a:lnTo>
                </a:path>
                <a:path w="85725" h="5204459">
                  <a:moveTo>
                    <a:pt x="304" y="3027553"/>
                  </a:moveTo>
                  <a:lnTo>
                    <a:pt x="0" y="3061080"/>
                  </a:lnTo>
                  <a:lnTo>
                    <a:pt x="2438" y="3060446"/>
                  </a:lnTo>
                  <a:lnTo>
                    <a:pt x="4876" y="3059556"/>
                  </a:lnTo>
                  <a:lnTo>
                    <a:pt x="7619" y="3059303"/>
                  </a:lnTo>
                  <a:lnTo>
                    <a:pt x="10058" y="3058922"/>
                  </a:lnTo>
                  <a:lnTo>
                    <a:pt x="12496" y="3058667"/>
                  </a:lnTo>
                  <a:lnTo>
                    <a:pt x="15239" y="3058414"/>
                  </a:lnTo>
                  <a:lnTo>
                    <a:pt x="17678" y="3058414"/>
                  </a:lnTo>
                  <a:lnTo>
                    <a:pt x="20421" y="3058414"/>
                  </a:lnTo>
                  <a:lnTo>
                    <a:pt x="22859" y="3058414"/>
                  </a:lnTo>
                  <a:lnTo>
                    <a:pt x="25603" y="3058667"/>
                  </a:lnTo>
                  <a:lnTo>
                    <a:pt x="28041" y="3058922"/>
                  </a:lnTo>
                  <a:lnTo>
                    <a:pt x="30784" y="3059303"/>
                  </a:lnTo>
                  <a:lnTo>
                    <a:pt x="33223" y="3059937"/>
                  </a:lnTo>
                  <a:lnTo>
                    <a:pt x="35661" y="3060446"/>
                  </a:lnTo>
                  <a:lnTo>
                    <a:pt x="38100" y="3061461"/>
                  </a:lnTo>
                  <a:lnTo>
                    <a:pt x="40233" y="3061970"/>
                  </a:lnTo>
                  <a:lnTo>
                    <a:pt x="42671" y="3063240"/>
                  </a:lnTo>
                  <a:lnTo>
                    <a:pt x="44805" y="3064129"/>
                  </a:lnTo>
                  <a:lnTo>
                    <a:pt x="46939" y="3065398"/>
                  </a:lnTo>
                  <a:lnTo>
                    <a:pt x="49072" y="3066541"/>
                  </a:lnTo>
                  <a:lnTo>
                    <a:pt x="50901" y="3068066"/>
                  </a:lnTo>
                  <a:lnTo>
                    <a:pt x="52730" y="3069590"/>
                  </a:lnTo>
                  <a:lnTo>
                    <a:pt x="54559" y="3071114"/>
                  </a:lnTo>
                  <a:lnTo>
                    <a:pt x="56083" y="3073018"/>
                  </a:lnTo>
                  <a:lnTo>
                    <a:pt x="57302" y="3074797"/>
                  </a:lnTo>
                  <a:lnTo>
                    <a:pt x="58826" y="3076955"/>
                  </a:lnTo>
                  <a:lnTo>
                    <a:pt x="59740" y="3078734"/>
                  </a:lnTo>
                  <a:lnTo>
                    <a:pt x="60959" y="3081273"/>
                  </a:lnTo>
                  <a:lnTo>
                    <a:pt x="61569" y="3083305"/>
                  </a:lnTo>
                  <a:lnTo>
                    <a:pt x="62179" y="3085846"/>
                  </a:lnTo>
                  <a:lnTo>
                    <a:pt x="62788" y="3088259"/>
                  </a:lnTo>
                  <a:lnTo>
                    <a:pt x="63093" y="3090926"/>
                  </a:lnTo>
                  <a:lnTo>
                    <a:pt x="62788" y="3093720"/>
                  </a:lnTo>
                  <a:lnTo>
                    <a:pt x="62179" y="3096514"/>
                  </a:lnTo>
                  <a:lnTo>
                    <a:pt x="54254" y="3111118"/>
                  </a:lnTo>
                  <a:lnTo>
                    <a:pt x="52730" y="3112897"/>
                  </a:lnTo>
                  <a:lnTo>
                    <a:pt x="50901" y="3114166"/>
                  </a:lnTo>
                  <a:lnTo>
                    <a:pt x="49072" y="3115691"/>
                  </a:lnTo>
                  <a:lnTo>
                    <a:pt x="46939" y="3116834"/>
                  </a:lnTo>
                  <a:lnTo>
                    <a:pt x="44805" y="3118104"/>
                  </a:lnTo>
                  <a:lnTo>
                    <a:pt x="42671" y="3118992"/>
                  </a:lnTo>
                  <a:lnTo>
                    <a:pt x="40538" y="3119881"/>
                  </a:lnTo>
                  <a:lnTo>
                    <a:pt x="38100" y="3120897"/>
                  </a:lnTo>
                  <a:lnTo>
                    <a:pt x="35966" y="3121405"/>
                  </a:lnTo>
                  <a:lnTo>
                    <a:pt x="33223" y="3122041"/>
                  </a:lnTo>
                  <a:lnTo>
                    <a:pt x="31089" y="3122676"/>
                  </a:lnTo>
                  <a:lnTo>
                    <a:pt x="28346" y="3122929"/>
                  </a:lnTo>
                  <a:lnTo>
                    <a:pt x="25907" y="3123310"/>
                  </a:lnTo>
                  <a:lnTo>
                    <a:pt x="23164" y="3123565"/>
                  </a:lnTo>
                  <a:lnTo>
                    <a:pt x="20726" y="3123565"/>
                  </a:lnTo>
                  <a:lnTo>
                    <a:pt x="17983" y="3123946"/>
                  </a:lnTo>
                  <a:lnTo>
                    <a:pt x="15544" y="3123946"/>
                  </a:lnTo>
                  <a:lnTo>
                    <a:pt x="12801" y="3123565"/>
                  </a:lnTo>
                  <a:lnTo>
                    <a:pt x="10363" y="3123565"/>
                  </a:lnTo>
                  <a:lnTo>
                    <a:pt x="7619" y="3123310"/>
                  </a:lnTo>
                  <a:lnTo>
                    <a:pt x="5181" y="3122929"/>
                  </a:lnTo>
                  <a:lnTo>
                    <a:pt x="2438" y="3122676"/>
                  </a:lnTo>
                  <a:lnTo>
                    <a:pt x="0" y="3122041"/>
                  </a:lnTo>
                  <a:lnTo>
                    <a:pt x="304" y="3155568"/>
                  </a:lnTo>
                </a:path>
                <a:path w="85725" h="5204459">
                  <a:moveTo>
                    <a:pt x="85343" y="3027553"/>
                  </a:moveTo>
                  <a:lnTo>
                    <a:pt x="85343" y="3155568"/>
                  </a:lnTo>
                </a:path>
                <a:path w="85725" h="5204459">
                  <a:moveTo>
                    <a:pt x="304" y="3155568"/>
                  </a:moveTo>
                  <a:lnTo>
                    <a:pt x="0" y="3189097"/>
                  </a:lnTo>
                  <a:lnTo>
                    <a:pt x="2438" y="3188461"/>
                  </a:lnTo>
                  <a:lnTo>
                    <a:pt x="4876" y="3187954"/>
                  </a:lnTo>
                  <a:lnTo>
                    <a:pt x="7619" y="3187318"/>
                  </a:lnTo>
                  <a:lnTo>
                    <a:pt x="10058" y="3186937"/>
                  </a:lnTo>
                  <a:lnTo>
                    <a:pt x="12496" y="3186684"/>
                  </a:lnTo>
                  <a:lnTo>
                    <a:pt x="15239" y="3186429"/>
                  </a:lnTo>
                  <a:lnTo>
                    <a:pt x="17678" y="3186429"/>
                  </a:lnTo>
                  <a:lnTo>
                    <a:pt x="20421" y="3186429"/>
                  </a:lnTo>
                  <a:lnTo>
                    <a:pt x="22859" y="3186429"/>
                  </a:lnTo>
                  <a:lnTo>
                    <a:pt x="25603" y="3186684"/>
                  </a:lnTo>
                  <a:lnTo>
                    <a:pt x="28041" y="3186937"/>
                  </a:lnTo>
                  <a:lnTo>
                    <a:pt x="30784" y="3187318"/>
                  </a:lnTo>
                  <a:lnTo>
                    <a:pt x="33223" y="3187954"/>
                  </a:lnTo>
                  <a:lnTo>
                    <a:pt x="35661" y="3188461"/>
                  </a:lnTo>
                  <a:lnTo>
                    <a:pt x="38100" y="3189478"/>
                  </a:lnTo>
                  <a:lnTo>
                    <a:pt x="40233" y="3190366"/>
                  </a:lnTo>
                  <a:lnTo>
                    <a:pt x="42671" y="3191255"/>
                  </a:lnTo>
                  <a:lnTo>
                    <a:pt x="44805" y="3192145"/>
                  </a:lnTo>
                  <a:lnTo>
                    <a:pt x="46939" y="3193415"/>
                  </a:lnTo>
                  <a:lnTo>
                    <a:pt x="49072" y="3194558"/>
                  </a:lnTo>
                  <a:lnTo>
                    <a:pt x="50901" y="3196081"/>
                  </a:lnTo>
                  <a:lnTo>
                    <a:pt x="52730" y="3197605"/>
                  </a:lnTo>
                  <a:lnTo>
                    <a:pt x="54559" y="3199129"/>
                  </a:lnTo>
                  <a:lnTo>
                    <a:pt x="56083" y="3201035"/>
                  </a:lnTo>
                  <a:lnTo>
                    <a:pt x="57302" y="3202812"/>
                  </a:lnTo>
                  <a:lnTo>
                    <a:pt x="58826" y="3204972"/>
                  </a:lnTo>
                  <a:lnTo>
                    <a:pt x="59740" y="3206749"/>
                  </a:lnTo>
                  <a:lnTo>
                    <a:pt x="60959" y="3209290"/>
                  </a:lnTo>
                  <a:lnTo>
                    <a:pt x="61569" y="3211322"/>
                  </a:lnTo>
                  <a:lnTo>
                    <a:pt x="62179" y="3213861"/>
                  </a:lnTo>
                  <a:lnTo>
                    <a:pt x="62788" y="3216274"/>
                  </a:lnTo>
                  <a:lnTo>
                    <a:pt x="63093" y="3218941"/>
                  </a:lnTo>
                  <a:lnTo>
                    <a:pt x="62788" y="3221735"/>
                  </a:lnTo>
                  <a:lnTo>
                    <a:pt x="62179" y="3224529"/>
                  </a:lnTo>
                  <a:lnTo>
                    <a:pt x="54254" y="3239135"/>
                  </a:lnTo>
                  <a:lnTo>
                    <a:pt x="52730" y="3240912"/>
                  </a:lnTo>
                  <a:lnTo>
                    <a:pt x="50901" y="3242183"/>
                  </a:lnTo>
                  <a:lnTo>
                    <a:pt x="49072" y="3243706"/>
                  </a:lnTo>
                  <a:lnTo>
                    <a:pt x="46939" y="3244849"/>
                  </a:lnTo>
                  <a:lnTo>
                    <a:pt x="44805" y="3246120"/>
                  </a:lnTo>
                  <a:lnTo>
                    <a:pt x="42671" y="3247009"/>
                  </a:lnTo>
                  <a:lnTo>
                    <a:pt x="40538" y="3247897"/>
                  </a:lnTo>
                  <a:lnTo>
                    <a:pt x="38100" y="3248914"/>
                  </a:lnTo>
                  <a:lnTo>
                    <a:pt x="35966" y="3249422"/>
                  </a:lnTo>
                  <a:lnTo>
                    <a:pt x="33223" y="3250056"/>
                  </a:lnTo>
                  <a:lnTo>
                    <a:pt x="31089" y="3250691"/>
                  </a:lnTo>
                  <a:lnTo>
                    <a:pt x="28346" y="3250946"/>
                  </a:lnTo>
                  <a:lnTo>
                    <a:pt x="25907" y="3251327"/>
                  </a:lnTo>
                  <a:lnTo>
                    <a:pt x="23164" y="3251580"/>
                  </a:lnTo>
                  <a:lnTo>
                    <a:pt x="20726" y="3251580"/>
                  </a:lnTo>
                  <a:lnTo>
                    <a:pt x="17983" y="3251961"/>
                  </a:lnTo>
                  <a:lnTo>
                    <a:pt x="15544" y="3251961"/>
                  </a:lnTo>
                  <a:lnTo>
                    <a:pt x="12801" y="3251580"/>
                  </a:lnTo>
                  <a:lnTo>
                    <a:pt x="10363" y="3251580"/>
                  </a:lnTo>
                  <a:lnTo>
                    <a:pt x="7619" y="3251327"/>
                  </a:lnTo>
                  <a:lnTo>
                    <a:pt x="5181" y="3250946"/>
                  </a:lnTo>
                  <a:lnTo>
                    <a:pt x="2438" y="3250691"/>
                  </a:lnTo>
                  <a:lnTo>
                    <a:pt x="0" y="3250056"/>
                  </a:lnTo>
                  <a:lnTo>
                    <a:pt x="304" y="3283584"/>
                  </a:lnTo>
                </a:path>
                <a:path w="85725" h="5204459">
                  <a:moveTo>
                    <a:pt x="85343" y="3155568"/>
                  </a:moveTo>
                  <a:lnTo>
                    <a:pt x="85343" y="3283584"/>
                  </a:lnTo>
                </a:path>
                <a:path w="85725" h="5204459">
                  <a:moveTo>
                    <a:pt x="304" y="3283584"/>
                  </a:moveTo>
                  <a:lnTo>
                    <a:pt x="0" y="3317112"/>
                  </a:lnTo>
                  <a:lnTo>
                    <a:pt x="2438" y="3316478"/>
                  </a:lnTo>
                  <a:lnTo>
                    <a:pt x="4876" y="3315970"/>
                  </a:lnTo>
                  <a:lnTo>
                    <a:pt x="7619" y="3315334"/>
                  </a:lnTo>
                  <a:lnTo>
                    <a:pt x="10058" y="3314954"/>
                  </a:lnTo>
                  <a:lnTo>
                    <a:pt x="12496" y="3314700"/>
                  </a:lnTo>
                  <a:lnTo>
                    <a:pt x="15239" y="3314446"/>
                  </a:lnTo>
                  <a:lnTo>
                    <a:pt x="17678" y="3314446"/>
                  </a:lnTo>
                  <a:lnTo>
                    <a:pt x="20421" y="3314446"/>
                  </a:lnTo>
                  <a:lnTo>
                    <a:pt x="22859" y="3314446"/>
                  </a:lnTo>
                  <a:lnTo>
                    <a:pt x="25603" y="3314700"/>
                  </a:lnTo>
                  <a:lnTo>
                    <a:pt x="28041" y="3314954"/>
                  </a:lnTo>
                  <a:lnTo>
                    <a:pt x="30784" y="3315334"/>
                  </a:lnTo>
                  <a:lnTo>
                    <a:pt x="33223" y="3315970"/>
                  </a:lnTo>
                  <a:lnTo>
                    <a:pt x="35661" y="3316858"/>
                  </a:lnTo>
                  <a:lnTo>
                    <a:pt x="38100" y="3317493"/>
                  </a:lnTo>
                  <a:lnTo>
                    <a:pt x="40233" y="3318382"/>
                  </a:lnTo>
                  <a:lnTo>
                    <a:pt x="42671" y="3319272"/>
                  </a:lnTo>
                  <a:lnTo>
                    <a:pt x="44805" y="3320160"/>
                  </a:lnTo>
                  <a:lnTo>
                    <a:pt x="46939" y="3321430"/>
                  </a:lnTo>
                  <a:lnTo>
                    <a:pt x="49072" y="3322954"/>
                  </a:lnTo>
                  <a:lnTo>
                    <a:pt x="50901" y="3324098"/>
                  </a:lnTo>
                  <a:lnTo>
                    <a:pt x="52730" y="3325622"/>
                  </a:lnTo>
                  <a:lnTo>
                    <a:pt x="54559" y="3327146"/>
                  </a:lnTo>
                  <a:lnTo>
                    <a:pt x="56083" y="3329051"/>
                  </a:lnTo>
                  <a:lnTo>
                    <a:pt x="57302" y="3330829"/>
                  </a:lnTo>
                  <a:lnTo>
                    <a:pt x="58826" y="3332987"/>
                  </a:lnTo>
                  <a:lnTo>
                    <a:pt x="59740" y="3335147"/>
                  </a:lnTo>
                  <a:lnTo>
                    <a:pt x="63093" y="3346957"/>
                  </a:lnTo>
                  <a:lnTo>
                    <a:pt x="54254" y="3367151"/>
                  </a:lnTo>
                  <a:lnTo>
                    <a:pt x="52730" y="3368929"/>
                  </a:lnTo>
                  <a:lnTo>
                    <a:pt x="50901" y="3370453"/>
                  </a:lnTo>
                  <a:lnTo>
                    <a:pt x="49072" y="3371723"/>
                  </a:lnTo>
                  <a:lnTo>
                    <a:pt x="46939" y="3372866"/>
                  </a:lnTo>
                  <a:lnTo>
                    <a:pt x="44805" y="3374135"/>
                  </a:lnTo>
                  <a:lnTo>
                    <a:pt x="33223" y="3378073"/>
                  </a:lnTo>
                  <a:lnTo>
                    <a:pt x="31089" y="3378707"/>
                  </a:lnTo>
                  <a:lnTo>
                    <a:pt x="28346" y="3378961"/>
                  </a:lnTo>
                  <a:lnTo>
                    <a:pt x="25907" y="3379342"/>
                  </a:lnTo>
                  <a:lnTo>
                    <a:pt x="23164" y="3379597"/>
                  </a:lnTo>
                  <a:lnTo>
                    <a:pt x="20726" y="3379978"/>
                  </a:lnTo>
                  <a:lnTo>
                    <a:pt x="17983" y="3379978"/>
                  </a:lnTo>
                  <a:lnTo>
                    <a:pt x="15544" y="3379978"/>
                  </a:lnTo>
                  <a:lnTo>
                    <a:pt x="12801" y="3379978"/>
                  </a:lnTo>
                  <a:lnTo>
                    <a:pt x="10363" y="3379597"/>
                  </a:lnTo>
                  <a:lnTo>
                    <a:pt x="7619" y="3379342"/>
                  </a:lnTo>
                  <a:lnTo>
                    <a:pt x="5181" y="3378961"/>
                  </a:lnTo>
                  <a:lnTo>
                    <a:pt x="2438" y="3378707"/>
                  </a:lnTo>
                  <a:lnTo>
                    <a:pt x="0" y="3378454"/>
                  </a:lnTo>
                  <a:lnTo>
                    <a:pt x="304" y="3411601"/>
                  </a:lnTo>
                </a:path>
                <a:path w="85725" h="5204459">
                  <a:moveTo>
                    <a:pt x="85343" y="3283584"/>
                  </a:moveTo>
                  <a:lnTo>
                    <a:pt x="85343" y="3411601"/>
                  </a:lnTo>
                </a:path>
                <a:path w="85725" h="5204459">
                  <a:moveTo>
                    <a:pt x="304" y="3411601"/>
                  </a:moveTo>
                  <a:lnTo>
                    <a:pt x="0" y="3445129"/>
                  </a:lnTo>
                  <a:lnTo>
                    <a:pt x="2438" y="3444493"/>
                  </a:lnTo>
                  <a:lnTo>
                    <a:pt x="4876" y="3443985"/>
                  </a:lnTo>
                  <a:lnTo>
                    <a:pt x="7619" y="3443351"/>
                  </a:lnTo>
                  <a:lnTo>
                    <a:pt x="10058" y="3442970"/>
                  </a:lnTo>
                  <a:lnTo>
                    <a:pt x="12496" y="3442716"/>
                  </a:lnTo>
                  <a:lnTo>
                    <a:pt x="15239" y="3442461"/>
                  </a:lnTo>
                  <a:lnTo>
                    <a:pt x="17678" y="3442461"/>
                  </a:lnTo>
                  <a:lnTo>
                    <a:pt x="20421" y="3442461"/>
                  </a:lnTo>
                  <a:lnTo>
                    <a:pt x="22859" y="3442461"/>
                  </a:lnTo>
                  <a:lnTo>
                    <a:pt x="25603" y="3442716"/>
                  </a:lnTo>
                  <a:lnTo>
                    <a:pt x="28041" y="3442970"/>
                  </a:lnTo>
                  <a:lnTo>
                    <a:pt x="30784" y="3443604"/>
                  </a:lnTo>
                  <a:lnTo>
                    <a:pt x="33223" y="3443985"/>
                  </a:lnTo>
                  <a:lnTo>
                    <a:pt x="35661" y="3444875"/>
                  </a:lnTo>
                  <a:lnTo>
                    <a:pt x="38100" y="3445509"/>
                  </a:lnTo>
                  <a:lnTo>
                    <a:pt x="40233" y="3446399"/>
                  </a:lnTo>
                  <a:lnTo>
                    <a:pt x="42671" y="3447287"/>
                  </a:lnTo>
                  <a:lnTo>
                    <a:pt x="44805" y="3448177"/>
                  </a:lnTo>
                  <a:lnTo>
                    <a:pt x="46939" y="3449701"/>
                  </a:lnTo>
                  <a:lnTo>
                    <a:pt x="49072" y="3450971"/>
                  </a:lnTo>
                  <a:lnTo>
                    <a:pt x="50901" y="3452114"/>
                  </a:lnTo>
                  <a:lnTo>
                    <a:pt x="52730" y="3453637"/>
                  </a:lnTo>
                  <a:lnTo>
                    <a:pt x="54559" y="3455542"/>
                  </a:lnTo>
                  <a:lnTo>
                    <a:pt x="56083" y="3457066"/>
                  </a:lnTo>
                  <a:lnTo>
                    <a:pt x="57302" y="3458845"/>
                  </a:lnTo>
                  <a:lnTo>
                    <a:pt x="58826" y="3461004"/>
                  </a:lnTo>
                  <a:lnTo>
                    <a:pt x="59740" y="3463162"/>
                  </a:lnTo>
                  <a:lnTo>
                    <a:pt x="60959" y="3465322"/>
                  </a:lnTo>
                  <a:lnTo>
                    <a:pt x="61569" y="3467734"/>
                  </a:lnTo>
                  <a:lnTo>
                    <a:pt x="62179" y="3469893"/>
                  </a:lnTo>
                  <a:lnTo>
                    <a:pt x="62788" y="3472560"/>
                  </a:lnTo>
                  <a:lnTo>
                    <a:pt x="63093" y="3474974"/>
                  </a:lnTo>
                  <a:lnTo>
                    <a:pt x="46939" y="3500881"/>
                  </a:lnTo>
                  <a:lnTo>
                    <a:pt x="44805" y="3502152"/>
                  </a:lnTo>
                  <a:lnTo>
                    <a:pt x="42671" y="3503041"/>
                  </a:lnTo>
                  <a:lnTo>
                    <a:pt x="40538" y="3503929"/>
                  </a:lnTo>
                  <a:lnTo>
                    <a:pt x="38100" y="3504946"/>
                  </a:lnTo>
                  <a:lnTo>
                    <a:pt x="35966" y="3505454"/>
                  </a:lnTo>
                  <a:lnTo>
                    <a:pt x="33223" y="3506089"/>
                  </a:lnTo>
                  <a:lnTo>
                    <a:pt x="31089" y="3506724"/>
                  </a:lnTo>
                  <a:lnTo>
                    <a:pt x="28346" y="3507358"/>
                  </a:lnTo>
                  <a:lnTo>
                    <a:pt x="25907" y="3507358"/>
                  </a:lnTo>
                  <a:lnTo>
                    <a:pt x="23164" y="3507612"/>
                  </a:lnTo>
                  <a:lnTo>
                    <a:pt x="20726" y="3507993"/>
                  </a:lnTo>
                  <a:lnTo>
                    <a:pt x="17983" y="3507993"/>
                  </a:lnTo>
                  <a:lnTo>
                    <a:pt x="15544" y="3507993"/>
                  </a:lnTo>
                  <a:lnTo>
                    <a:pt x="12801" y="3507993"/>
                  </a:lnTo>
                  <a:lnTo>
                    <a:pt x="10363" y="3507612"/>
                  </a:lnTo>
                  <a:lnTo>
                    <a:pt x="7619" y="3507358"/>
                  </a:lnTo>
                  <a:lnTo>
                    <a:pt x="5181" y="3506978"/>
                  </a:lnTo>
                  <a:lnTo>
                    <a:pt x="2438" y="3506724"/>
                  </a:lnTo>
                  <a:lnTo>
                    <a:pt x="0" y="3506470"/>
                  </a:lnTo>
                  <a:lnTo>
                    <a:pt x="304" y="3539616"/>
                  </a:lnTo>
                </a:path>
                <a:path w="85725" h="5204459">
                  <a:moveTo>
                    <a:pt x="85343" y="3411601"/>
                  </a:moveTo>
                  <a:lnTo>
                    <a:pt x="85343" y="3539616"/>
                  </a:lnTo>
                </a:path>
                <a:path w="85725" h="5204459">
                  <a:moveTo>
                    <a:pt x="304" y="3539616"/>
                  </a:moveTo>
                  <a:lnTo>
                    <a:pt x="0" y="3573145"/>
                  </a:lnTo>
                  <a:lnTo>
                    <a:pt x="2438" y="3572509"/>
                  </a:lnTo>
                  <a:lnTo>
                    <a:pt x="4876" y="3572002"/>
                  </a:lnTo>
                  <a:lnTo>
                    <a:pt x="7619" y="3571366"/>
                  </a:lnTo>
                  <a:lnTo>
                    <a:pt x="10058" y="3570985"/>
                  </a:lnTo>
                  <a:lnTo>
                    <a:pt x="12496" y="3570731"/>
                  </a:lnTo>
                  <a:lnTo>
                    <a:pt x="15239" y="3570731"/>
                  </a:lnTo>
                  <a:lnTo>
                    <a:pt x="17678" y="3570478"/>
                  </a:lnTo>
                  <a:lnTo>
                    <a:pt x="20421" y="3570478"/>
                  </a:lnTo>
                  <a:lnTo>
                    <a:pt x="22859" y="3570731"/>
                  </a:lnTo>
                  <a:lnTo>
                    <a:pt x="25603" y="3570731"/>
                  </a:lnTo>
                  <a:lnTo>
                    <a:pt x="28041" y="3570985"/>
                  </a:lnTo>
                  <a:lnTo>
                    <a:pt x="30784" y="3571621"/>
                  </a:lnTo>
                  <a:lnTo>
                    <a:pt x="33223" y="3572255"/>
                  </a:lnTo>
                  <a:lnTo>
                    <a:pt x="35661" y="3572891"/>
                  </a:lnTo>
                  <a:lnTo>
                    <a:pt x="38100" y="3573526"/>
                  </a:lnTo>
                  <a:lnTo>
                    <a:pt x="40233" y="3574415"/>
                  </a:lnTo>
                  <a:lnTo>
                    <a:pt x="42671" y="3575304"/>
                  </a:lnTo>
                  <a:lnTo>
                    <a:pt x="44805" y="3576574"/>
                  </a:lnTo>
                  <a:lnTo>
                    <a:pt x="46939" y="3577716"/>
                  </a:lnTo>
                  <a:lnTo>
                    <a:pt x="49072" y="3578986"/>
                  </a:lnTo>
                  <a:lnTo>
                    <a:pt x="50901" y="3580510"/>
                  </a:lnTo>
                  <a:lnTo>
                    <a:pt x="52730" y="3581654"/>
                  </a:lnTo>
                  <a:lnTo>
                    <a:pt x="54559" y="3583558"/>
                  </a:lnTo>
                  <a:lnTo>
                    <a:pt x="56083" y="3585082"/>
                  </a:lnTo>
                  <a:lnTo>
                    <a:pt x="57302" y="3586860"/>
                  </a:lnTo>
                  <a:lnTo>
                    <a:pt x="58826" y="3589020"/>
                  </a:lnTo>
                  <a:lnTo>
                    <a:pt x="59740" y="3591179"/>
                  </a:lnTo>
                  <a:lnTo>
                    <a:pt x="60959" y="3593337"/>
                  </a:lnTo>
                  <a:lnTo>
                    <a:pt x="61569" y="3595751"/>
                  </a:lnTo>
                  <a:lnTo>
                    <a:pt x="62179" y="3597909"/>
                  </a:lnTo>
                  <a:lnTo>
                    <a:pt x="62788" y="3600577"/>
                  </a:lnTo>
                  <a:lnTo>
                    <a:pt x="63093" y="3602990"/>
                  </a:lnTo>
                  <a:lnTo>
                    <a:pt x="62788" y="3606037"/>
                  </a:lnTo>
                  <a:lnTo>
                    <a:pt x="62179" y="3608578"/>
                  </a:lnTo>
                  <a:lnTo>
                    <a:pt x="46939" y="3628898"/>
                  </a:lnTo>
                  <a:lnTo>
                    <a:pt x="44805" y="3630167"/>
                  </a:lnTo>
                  <a:lnTo>
                    <a:pt x="42671" y="3631056"/>
                  </a:lnTo>
                  <a:lnTo>
                    <a:pt x="40538" y="3632327"/>
                  </a:lnTo>
                  <a:lnTo>
                    <a:pt x="38100" y="3632961"/>
                  </a:lnTo>
                  <a:lnTo>
                    <a:pt x="35966" y="3633851"/>
                  </a:lnTo>
                  <a:lnTo>
                    <a:pt x="33223" y="3634104"/>
                  </a:lnTo>
                  <a:lnTo>
                    <a:pt x="31089" y="3634740"/>
                  </a:lnTo>
                  <a:lnTo>
                    <a:pt x="28346" y="3635375"/>
                  </a:lnTo>
                  <a:lnTo>
                    <a:pt x="25907" y="3635629"/>
                  </a:lnTo>
                  <a:lnTo>
                    <a:pt x="23164" y="3635629"/>
                  </a:lnTo>
                  <a:lnTo>
                    <a:pt x="20726" y="3636009"/>
                  </a:lnTo>
                  <a:lnTo>
                    <a:pt x="17983" y="3636009"/>
                  </a:lnTo>
                  <a:lnTo>
                    <a:pt x="15544" y="3636009"/>
                  </a:lnTo>
                  <a:lnTo>
                    <a:pt x="12801" y="3636009"/>
                  </a:lnTo>
                  <a:lnTo>
                    <a:pt x="10363" y="3635629"/>
                  </a:lnTo>
                  <a:lnTo>
                    <a:pt x="7619" y="3635629"/>
                  </a:lnTo>
                  <a:lnTo>
                    <a:pt x="5181" y="3634993"/>
                  </a:lnTo>
                  <a:lnTo>
                    <a:pt x="2438" y="3634740"/>
                  </a:lnTo>
                  <a:lnTo>
                    <a:pt x="0" y="3634485"/>
                  </a:lnTo>
                  <a:lnTo>
                    <a:pt x="304" y="3667632"/>
                  </a:lnTo>
                </a:path>
                <a:path w="85725" h="5204459">
                  <a:moveTo>
                    <a:pt x="85343" y="3539616"/>
                  </a:moveTo>
                  <a:lnTo>
                    <a:pt x="85343" y="3667632"/>
                  </a:lnTo>
                </a:path>
                <a:path w="85725" h="5204459">
                  <a:moveTo>
                    <a:pt x="304" y="3667632"/>
                  </a:moveTo>
                  <a:lnTo>
                    <a:pt x="0" y="3701541"/>
                  </a:lnTo>
                  <a:lnTo>
                    <a:pt x="2438" y="3700526"/>
                  </a:lnTo>
                  <a:lnTo>
                    <a:pt x="4876" y="3700017"/>
                  </a:lnTo>
                  <a:lnTo>
                    <a:pt x="7619" y="3699636"/>
                  </a:lnTo>
                  <a:lnTo>
                    <a:pt x="10058" y="3699002"/>
                  </a:lnTo>
                  <a:lnTo>
                    <a:pt x="12496" y="3698748"/>
                  </a:lnTo>
                  <a:lnTo>
                    <a:pt x="15239" y="3698748"/>
                  </a:lnTo>
                  <a:lnTo>
                    <a:pt x="17678" y="3698493"/>
                  </a:lnTo>
                  <a:lnTo>
                    <a:pt x="20421" y="3698493"/>
                  </a:lnTo>
                  <a:lnTo>
                    <a:pt x="22859" y="3698748"/>
                  </a:lnTo>
                  <a:lnTo>
                    <a:pt x="25603" y="3698748"/>
                  </a:lnTo>
                  <a:lnTo>
                    <a:pt x="28041" y="3699382"/>
                  </a:lnTo>
                  <a:lnTo>
                    <a:pt x="30784" y="3699636"/>
                  </a:lnTo>
                  <a:lnTo>
                    <a:pt x="33223" y="3700272"/>
                  </a:lnTo>
                  <a:lnTo>
                    <a:pt x="35661" y="3700906"/>
                  </a:lnTo>
                  <a:lnTo>
                    <a:pt x="38100" y="3701541"/>
                  </a:lnTo>
                  <a:lnTo>
                    <a:pt x="40233" y="3702430"/>
                  </a:lnTo>
                  <a:lnTo>
                    <a:pt x="42671" y="3703320"/>
                  </a:lnTo>
                  <a:lnTo>
                    <a:pt x="44805" y="3704590"/>
                  </a:lnTo>
                  <a:lnTo>
                    <a:pt x="46939" y="3705732"/>
                  </a:lnTo>
                  <a:lnTo>
                    <a:pt x="49072" y="3707003"/>
                  </a:lnTo>
                  <a:lnTo>
                    <a:pt x="50901" y="3708527"/>
                  </a:lnTo>
                  <a:lnTo>
                    <a:pt x="52730" y="3709670"/>
                  </a:lnTo>
                  <a:lnTo>
                    <a:pt x="54559" y="3711575"/>
                  </a:lnTo>
                  <a:lnTo>
                    <a:pt x="56083" y="3713353"/>
                  </a:lnTo>
                  <a:lnTo>
                    <a:pt x="57302" y="3715257"/>
                  </a:lnTo>
                  <a:lnTo>
                    <a:pt x="58826" y="3717035"/>
                  </a:lnTo>
                  <a:lnTo>
                    <a:pt x="59740" y="3719195"/>
                  </a:lnTo>
                  <a:lnTo>
                    <a:pt x="60959" y="3721354"/>
                  </a:lnTo>
                  <a:lnTo>
                    <a:pt x="61569" y="3723766"/>
                  </a:lnTo>
                  <a:lnTo>
                    <a:pt x="62179" y="3725926"/>
                  </a:lnTo>
                  <a:lnTo>
                    <a:pt x="62788" y="3728592"/>
                  </a:lnTo>
                  <a:lnTo>
                    <a:pt x="63093" y="3731386"/>
                  </a:lnTo>
                  <a:lnTo>
                    <a:pt x="62788" y="3734054"/>
                  </a:lnTo>
                  <a:lnTo>
                    <a:pt x="62179" y="3736593"/>
                  </a:lnTo>
                  <a:lnTo>
                    <a:pt x="61569" y="3739260"/>
                  </a:lnTo>
                  <a:lnTo>
                    <a:pt x="60655" y="3741420"/>
                  </a:lnTo>
                  <a:lnTo>
                    <a:pt x="59740" y="3743832"/>
                  </a:lnTo>
                  <a:lnTo>
                    <a:pt x="58521" y="3745991"/>
                  </a:lnTo>
                  <a:lnTo>
                    <a:pt x="46939" y="3756914"/>
                  </a:lnTo>
                  <a:lnTo>
                    <a:pt x="44805" y="3758183"/>
                  </a:lnTo>
                  <a:lnTo>
                    <a:pt x="42671" y="3759073"/>
                  </a:lnTo>
                  <a:lnTo>
                    <a:pt x="40538" y="3760342"/>
                  </a:lnTo>
                  <a:lnTo>
                    <a:pt x="38100" y="3760978"/>
                  </a:lnTo>
                  <a:lnTo>
                    <a:pt x="35966" y="3761866"/>
                  </a:lnTo>
                  <a:lnTo>
                    <a:pt x="33223" y="3762502"/>
                  </a:lnTo>
                  <a:lnTo>
                    <a:pt x="31089" y="3762755"/>
                  </a:lnTo>
                  <a:lnTo>
                    <a:pt x="28346" y="3763391"/>
                  </a:lnTo>
                  <a:lnTo>
                    <a:pt x="25907" y="3763645"/>
                  </a:lnTo>
                  <a:lnTo>
                    <a:pt x="23164" y="3763645"/>
                  </a:lnTo>
                  <a:lnTo>
                    <a:pt x="20726" y="3764026"/>
                  </a:lnTo>
                  <a:lnTo>
                    <a:pt x="17983" y="3764026"/>
                  </a:lnTo>
                  <a:lnTo>
                    <a:pt x="15544" y="3764026"/>
                  </a:lnTo>
                  <a:lnTo>
                    <a:pt x="12801" y="3764026"/>
                  </a:lnTo>
                  <a:lnTo>
                    <a:pt x="10363" y="3763645"/>
                  </a:lnTo>
                  <a:lnTo>
                    <a:pt x="7619" y="3763645"/>
                  </a:lnTo>
                  <a:lnTo>
                    <a:pt x="5181" y="3763009"/>
                  </a:lnTo>
                  <a:lnTo>
                    <a:pt x="2438" y="3763009"/>
                  </a:lnTo>
                  <a:lnTo>
                    <a:pt x="0" y="3762502"/>
                  </a:lnTo>
                  <a:lnTo>
                    <a:pt x="304" y="3795649"/>
                  </a:lnTo>
                </a:path>
                <a:path w="85725" h="5204459">
                  <a:moveTo>
                    <a:pt x="85343" y="3667632"/>
                  </a:moveTo>
                  <a:lnTo>
                    <a:pt x="85343" y="3795649"/>
                  </a:lnTo>
                </a:path>
                <a:path w="85725" h="5204459">
                  <a:moveTo>
                    <a:pt x="304" y="3795649"/>
                  </a:moveTo>
                  <a:lnTo>
                    <a:pt x="0" y="3829557"/>
                  </a:lnTo>
                  <a:lnTo>
                    <a:pt x="2438" y="3828541"/>
                  </a:lnTo>
                  <a:lnTo>
                    <a:pt x="4876" y="3828033"/>
                  </a:lnTo>
                  <a:lnTo>
                    <a:pt x="7619" y="3827653"/>
                  </a:lnTo>
                  <a:lnTo>
                    <a:pt x="10058" y="3827017"/>
                  </a:lnTo>
                  <a:lnTo>
                    <a:pt x="12496" y="3826764"/>
                  </a:lnTo>
                  <a:lnTo>
                    <a:pt x="15239" y="3826764"/>
                  </a:lnTo>
                  <a:lnTo>
                    <a:pt x="17678" y="3826509"/>
                  </a:lnTo>
                  <a:lnTo>
                    <a:pt x="20421" y="3826509"/>
                  </a:lnTo>
                  <a:lnTo>
                    <a:pt x="22859" y="3826764"/>
                  </a:lnTo>
                  <a:lnTo>
                    <a:pt x="25603" y="3826764"/>
                  </a:lnTo>
                  <a:lnTo>
                    <a:pt x="28041" y="3827399"/>
                  </a:lnTo>
                  <a:lnTo>
                    <a:pt x="30784" y="3827653"/>
                  </a:lnTo>
                  <a:lnTo>
                    <a:pt x="33223" y="3828287"/>
                  </a:lnTo>
                  <a:lnTo>
                    <a:pt x="35661" y="3828923"/>
                  </a:lnTo>
                  <a:lnTo>
                    <a:pt x="38100" y="3829557"/>
                  </a:lnTo>
                  <a:lnTo>
                    <a:pt x="40233" y="3830447"/>
                  </a:lnTo>
                  <a:lnTo>
                    <a:pt x="42671" y="3831335"/>
                  </a:lnTo>
                  <a:lnTo>
                    <a:pt x="44805" y="3832605"/>
                  </a:lnTo>
                  <a:lnTo>
                    <a:pt x="46939" y="3833749"/>
                  </a:lnTo>
                  <a:lnTo>
                    <a:pt x="49072" y="3835018"/>
                  </a:lnTo>
                  <a:lnTo>
                    <a:pt x="50901" y="3836542"/>
                  </a:lnTo>
                  <a:lnTo>
                    <a:pt x="52730" y="3838066"/>
                  </a:lnTo>
                  <a:lnTo>
                    <a:pt x="54559" y="3839591"/>
                  </a:lnTo>
                  <a:lnTo>
                    <a:pt x="56083" y="3841368"/>
                  </a:lnTo>
                  <a:lnTo>
                    <a:pt x="57302" y="3843274"/>
                  </a:lnTo>
                  <a:lnTo>
                    <a:pt x="58826" y="3845052"/>
                  </a:lnTo>
                  <a:lnTo>
                    <a:pt x="59740" y="3847210"/>
                  </a:lnTo>
                  <a:lnTo>
                    <a:pt x="60959" y="3849370"/>
                  </a:lnTo>
                  <a:lnTo>
                    <a:pt x="61569" y="3851782"/>
                  </a:lnTo>
                  <a:lnTo>
                    <a:pt x="62179" y="3854196"/>
                  </a:lnTo>
                  <a:lnTo>
                    <a:pt x="62788" y="3856608"/>
                  </a:lnTo>
                  <a:lnTo>
                    <a:pt x="63093" y="3859403"/>
                  </a:lnTo>
                  <a:lnTo>
                    <a:pt x="62788" y="3862070"/>
                  </a:lnTo>
                  <a:lnTo>
                    <a:pt x="62179" y="3864609"/>
                  </a:lnTo>
                  <a:lnTo>
                    <a:pt x="54254" y="3879468"/>
                  </a:lnTo>
                  <a:lnTo>
                    <a:pt x="52730" y="3880992"/>
                  </a:lnTo>
                  <a:lnTo>
                    <a:pt x="50901" y="3882516"/>
                  </a:lnTo>
                  <a:lnTo>
                    <a:pt x="49072" y="3883786"/>
                  </a:lnTo>
                  <a:lnTo>
                    <a:pt x="46939" y="3885310"/>
                  </a:lnTo>
                  <a:lnTo>
                    <a:pt x="44805" y="3886200"/>
                  </a:lnTo>
                  <a:lnTo>
                    <a:pt x="42671" y="3887470"/>
                  </a:lnTo>
                  <a:lnTo>
                    <a:pt x="40538" y="3888358"/>
                  </a:lnTo>
                  <a:lnTo>
                    <a:pt x="38100" y="3888993"/>
                  </a:lnTo>
                  <a:lnTo>
                    <a:pt x="35966" y="3889882"/>
                  </a:lnTo>
                  <a:lnTo>
                    <a:pt x="33223" y="3890517"/>
                  </a:lnTo>
                  <a:lnTo>
                    <a:pt x="31089" y="3890772"/>
                  </a:lnTo>
                  <a:lnTo>
                    <a:pt x="28346" y="3891406"/>
                  </a:lnTo>
                  <a:lnTo>
                    <a:pt x="25907" y="3891660"/>
                  </a:lnTo>
                  <a:lnTo>
                    <a:pt x="23164" y="3891660"/>
                  </a:lnTo>
                  <a:lnTo>
                    <a:pt x="20726" y="3892041"/>
                  </a:lnTo>
                  <a:lnTo>
                    <a:pt x="17983" y="3892041"/>
                  </a:lnTo>
                  <a:lnTo>
                    <a:pt x="15544" y="3892041"/>
                  </a:lnTo>
                  <a:lnTo>
                    <a:pt x="12801" y="3892041"/>
                  </a:lnTo>
                  <a:lnTo>
                    <a:pt x="10363" y="3891660"/>
                  </a:lnTo>
                  <a:lnTo>
                    <a:pt x="7619" y="3891660"/>
                  </a:lnTo>
                  <a:lnTo>
                    <a:pt x="5181" y="3891406"/>
                  </a:lnTo>
                  <a:lnTo>
                    <a:pt x="2438" y="3891026"/>
                  </a:lnTo>
                  <a:lnTo>
                    <a:pt x="0" y="3890517"/>
                  </a:lnTo>
                  <a:lnTo>
                    <a:pt x="304" y="3923665"/>
                  </a:lnTo>
                </a:path>
                <a:path w="85725" h="5204459">
                  <a:moveTo>
                    <a:pt x="85343" y="3795649"/>
                  </a:moveTo>
                  <a:lnTo>
                    <a:pt x="85343" y="3923665"/>
                  </a:lnTo>
                </a:path>
                <a:path w="85725" h="5204459">
                  <a:moveTo>
                    <a:pt x="304" y="3923665"/>
                  </a:moveTo>
                  <a:lnTo>
                    <a:pt x="0" y="3957574"/>
                  </a:lnTo>
                  <a:lnTo>
                    <a:pt x="2438" y="3956939"/>
                  </a:lnTo>
                  <a:lnTo>
                    <a:pt x="4876" y="3956050"/>
                  </a:lnTo>
                  <a:lnTo>
                    <a:pt x="7619" y="3955668"/>
                  </a:lnTo>
                  <a:lnTo>
                    <a:pt x="10058" y="3955033"/>
                  </a:lnTo>
                  <a:lnTo>
                    <a:pt x="12496" y="3955033"/>
                  </a:lnTo>
                  <a:lnTo>
                    <a:pt x="15239" y="3954779"/>
                  </a:lnTo>
                  <a:lnTo>
                    <a:pt x="17678" y="3954779"/>
                  </a:lnTo>
                  <a:lnTo>
                    <a:pt x="20421" y="3954779"/>
                  </a:lnTo>
                  <a:lnTo>
                    <a:pt x="22859" y="3954779"/>
                  </a:lnTo>
                  <a:lnTo>
                    <a:pt x="25603" y="3955033"/>
                  </a:lnTo>
                  <a:lnTo>
                    <a:pt x="28041" y="3955415"/>
                  </a:lnTo>
                  <a:lnTo>
                    <a:pt x="30784" y="3955668"/>
                  </a:lnTo>
                  <a:lnTo>
                    <a:pt x="33223" y="3956304"/>
                  </a:lnTo>
                  <a:lnTo>
                    <a:pt x="35661" y="3956939"/>
                  </a:lnTo>
                  <a:lnTo>
                    <a:pt x="38100" y="3957574"/>
                  </a:lnTo>
                  <a:lnTo>
                    <a:pt x="40233" y="3958462"/>
                  </a:lnTo>
                  <a:lnTo>
                    <a:pt x="42671" y="3959352"/>
                  </a:lnTo>
                  <a:lnTo>
                    <a:pt x="44805" y="3960622"/>
                  </a:lnTo>
                  <a:lnTo>
                    <a:pt x="46939" y="3961765"/>
                  </a:lnTo>
                  <a:lnTo>
                    <a:pt x="49072" y="3963034"/>
                  </a:lnTo>
                  <a:lnTo>
                    <a:pt x="50901" y="3964558"/>
                  </a:lnTo>
                  <a:lnTo>
                    <a:pt x="52730" y="3966082"/>
                  </a:lnTo>
                  <a:lnTo>
                    <a:pt x="54559" y="3967606"/>
                  </a:lnTo>
                  <a:lnTo>
                    <a:pt x="56083" y="3969384"/>
                  </a:lnTo>
                  <a:lnTo>
                    <a:pt x="57302" y="3971290"/>
                  </a:lnTo>
                  <a:lnTo>
                    <a:pt x="58826" y="3973067"/>
                  </a:lnTo>
                  <a:lnTo>
                    <a:pt x="59740" y="3975227"/>
                  </a:lnTo>
                  <a:lnTo>
                    <a:pt x="60959" y="3977385"/>
                  </a:lnTo>
                  <a:lnTo>
                    <a:pt x="61569" y="3979799"/>
                  </a:lnTo>
                  <a:lnTo>
                    <a:pt x="62179" y="3982211"/>
                  </a:lnTo>
                  <a:lnTo>
                    <a:pt x="62788" y="3984625"/>
                  </a:lnTo>
                  <a:lnTo>
                    <a:pt x="63093" y="3987418"/>
                  </a:lnTo>
                  <a:lnTo>
                    <a:pt x="54254" y="4007484"/>
                  </a:lnTo>
                  <a:lnTo>
                    <a:pt x="52730" y="4009008"/>
                  </a:lnTo>
                  <a:lnTo>
                    <a:pt x="38100" y="4017009"/>
                  </a:lnTo>
                  <a:lnTo>
                    <a:pt x="35966" y="4017899"/>
                  </a:lnTo>
                  <a:lnTo>
                    <a:pt x="33223" y="4018533"/>
                  </a:lnTo>
                  <a:lnTo>
                    <a:pt x="31089" y="4018788"/>
                  </a:lnTo>
                  <a:lnTo>
                    <a:pt x="28346" y="4019423"/>
                  </a:lnTo>
                  <a:lnTo>
                    <a:pt x="25907" y="4019677"/>
                  </a:lnTo>
                  <a:lnTo>
                    <a:pt x="23164" y="4020057"/>
                  </a:lnTo>
                  <a:lnTo>
                    <a:pt x="20726" y="4020057"/>
                  </a:lnTo>
                  <a:lnTo>
                    <a:pt x="17983" y="4020312"/>
                  </a:lnTo>
                  <a:lnTo>
                    <a:pt x="15544" y="4020312"/>
                  </a:lnTo>
                  <a:lnTo>
                    <a:pt x="12801" y="4020057"/>
                  </a:lnTo>
                  <a:lnTo>
                    <a:pt x="10363" y="4020057"/>
                  </a:lnTo>
                  <a:lnTo>
                    <a:pt x="7619" y="4019677"/>
                  </a:lnTo>
                  <a:lnTo>
                    <a:pt x="5181" y="4019423"/>
                  </a:lnTo>
                  <a:lnTo>
                    <a:pt x="2438" y="4019041"/>
                  </a:lnTo>
                  <a:lnTo>
                    <a:pt x="0" y="4018533"/>
                  </a:lnTo>
                  <a:lnTo>
                    <a:pt x="304" y="4052062"/>
                  </a:lnTo>
                </a:path>
                <a:path w="85725" h="5204459">
                  <a:moveTo>
                    <a:pt x="85343" y="3923665"/>
                  </a:moveTo>
                  <a:lnTo>
                    <a:pt x="85343" y="4052062"/>
                  </a:lnTo>
                </a:path>
                <a:path w="85725" h="5204459">
                  <a:moveTo>
                    <a:pt x="304" y="4052062"/>
                  </a:moveTo>
                  <a:lnTo>
                    <a:pt x="0" y="4085590"/>
                  </a:lnTo>
                  <a:lnTo>
                    <a:pt x="2438" y="4084954"/>
                  </a:lnTo>
                  <a:lnTo>
                    <a:pt x="4876" y="4084066"/>
                  </a:lnTo>
                  <a:lnTo>
                    <a:pt x="7619" y="4083684"/>
                  </a:lnTo>
                  <a:lnTo>
                    <a:pt x="10058" y="4083430"/>
                  </a:lnTo>
                  <a:lnTo>
                    <a:pt x="12496" y="4083050"/>
                  </a:lnTo>
                  <a:lnTo>
                    <a:pt x="15239" y="4082795"/>
                  </a:lnTo>
                  <a:lnTo>
                    <a:pt x="17678" y="4082795"/>
                  </a:lnTo>
                  <a:lnTo>
                    <a:pt x="20421" y="4082795"/>
                  </a:lnTo>
                  <a:lnTo>
                    <a:pt x="22859" y="4082795"/>
                  </a:lnTo>
                  <a:lnTo>
                    <a:pt x="25603" y="4083050"/>
                  </a:lnTo>
                  <a:lnTo>
                    <a:pt x="28041" y="4083430"/>
                  </a:lnTo>
                  <a:lnTo>
                    <a:pt x="30784" y="4083684"/>
                  </a:lnTo>
                  <a:lnTo>
                    <a:pt x="33223" y="4084319"/>
                  </a:lnTo>
                  <a:lnTo>
                    <a:pt x="35661" y="4084954"/>
                  </a:lnTo>
                  <a:lnTo>
                    <a:pt x="38100" y="4085843"/>
                  </a:lnTo>
                  <a:lnTo>
                    <a:pt x="52730" y="4094099"/>
                  </a:lnTo>
                  <a:lnTo>
                    <a:pt x="54559" y="4095623"/>
                  </a:lnTo>
                  <a:lnTo>
                    <a:pt x="56083" y="4097401"/>
                  </a:lnTo>
                  <a:lnTo>
                    <a:pt x="57302" y="4099305"/>
                  </a:lnTo>
                  <a:lnTo>
                    <a:pt x="58826" y="4101338"/>
                  </a:lnTo>
                  <a:lnTo>
                    <a:pt x="59740" y="4103242"/>
                  </a:lnTo>
                  <a:lnTo>
                    <a:pt x="60959" y="4105655"/>
                  </a:lnTo>
                  <a:lnTo>
                    <a:pt x="61569" y="4107815"/>
                  </a:lnTo>
                  <a:lnTo>
                    <a:pt x="62179" y="4110228"/>
                  </a:lnTo>
                  <a:lnTo>
                    <a:pt x="62788" y="4112641"/>
                  </a:lnTo>
                  <a:lnTo>
                    <a:pt x="63093" y="4115434"/>
                  </a:lnTo>
                  <a:lnTo>
                    <a:pt x="62788" y="4118102"/>
                  </a:lnTo>
                  <a:lnTo>
                    <a:pt x="62179" y="4120895"/>
                  </a:lnTo>
                  <a:lnTo>
                    <a:pt x="54254" y="4135501"/>
                  </a:lnTo>
                  <a:lnTo>
                    <a:pt x="52730" y="4137405"/>
                  </a:lnTo>
                  <a:lnTo>
                    <a:pt x="50901" y="4138549"/>
                  </a:lnTo>
                  <a:lnTo>
                    <a:pt x="49072" y="4140073"/>
                  </a:lnTo>
                  <a:lnTo>
                    <a:pt x="46939" y="4141342"/>
                  </a:lnTo>
                  <a:lnTo>
                    <a:pt x="33223" y="4146550"/>
                  </a:lnTo>
                  <a:lnTo>
                    <a:pt x="31089" y="4147057"/>
                  </a:lnTo>
                  <a:lnTo>
                    <a:pt x="28346" y="4147439"/>
                  </a:lnTo>
                  <a:lnTo>
                    <a:pt x="25907" y="4147692"/>
                  </a:lnTo>
                  <a:lnTo>
                    <a:pt x="23164" y="4148074"/>
                  </a:lnTo>
                  <a:lnTo>
                    <a:pt x="20726" y="4148074"/>
                  </a:lnTo>
                  <a:lnTo>
                    <a:pt x="17983" y="4148328"/>
                  </a:lnTo>
                  <a:lnTo>
                    <a:pt x="15544" y="4148328"/>
                  </a:lnTo>
                  <a:lnTo>
                    <a:pt x="12801" y="4148074"/>
                  </a:lnTo>
                  <a:lnTo>
                    <a:pt x="10363" y="4148074"/>
                  </a:lnTo>
                  <a:lnTo>
                    <a:pt x="7619" y="4147692"/>
                  </a:lnTo>
                  <a:lnTo>
                    <a:pt x="5181" y="4147439"/>
                  </a:lnTo>
                  <a:lnTo>
                    <a:pt x="2438" y="4147057"/>
                  </a:lnTo>
                  <a:lnTo>
                    <a:pt x="0" y="4146550"/>
                  </a:lnTo>
                  <a:lnTo>
                    <a:pt x="304" y="4180078"/>
                  </a:lnTo>
                </a:path>
                <a:path w="85725" h="5204459">
                  <a:moveTo>
                    <a:pt x="85343" y="4052062"/>
                  </a:moveTo>
                  <a:lnTo>
                    <a:pt x="85343" y="4180078"/>
                  </a:lnTo>
                </a:path>
                <a:path w="85725" h="5204459">
                  <a:moveTo>
                    <a:pt x="304" y="4180078"/>
                  </a:moveTo>
                  <a:lnTo>
                    <a:pt x="0" y="4213606"/>
                  </a:lnTo>
                  <a:lnTo>
                    <a:pt x="2438" y="4212970"/>
                  </a:lnTo>
                  <a:lnTo>
                    <a:pt x="4876" y="4212335"/>
                  </a:lnTo>
                  <a:lnTo>
                    <a:pt x="7619" y="4211701"/>
                  </a:lnTo>
                  <a:lnTo>
                    <a:pt x="10058" y="4211447"/>
                  </a:lnTo>
                  <a:lnTo>
                    <a:pt x="12496" y="4211066"/>
                  </a:lnTo>
                  <a:lnTo>
                    <a:pt x="15239" y="4210812"/>
                  </a:lnTo>
                  <a:lnTo>
                    <a:pt x="17678" y="4210812"/>
                  </a:lnTo>
                  <a:lnTo>
                    <a:pt x="20421" y="4210812"/>
                  </a:lnTo>
                  <a:lnTo>
                    <a:pt x="22859" y="4210812"/>
                  </a:lnTo>
                  <a:lnTo>
                    <a:pt x="25603" y="4211066"/>
                  </a:lnTo>
                  <a:lnTo>
                    <a:pt x="28041" y="4211447"/>
                  </a:lnTo>
                  <a:lnTo>
                    <a:pt x="30784" y="4211701"/>
                  </a:lnTo>
                  <a:lnTo>
                    <a:pt x="33223" y="4212335"/>
                  </a:lnTo>
                  <a:lnTo>
                    <a:pt x="35661" y="4212970"/>
                  </a:lnTo>
                  <a:lnTo>
                    <a:pt x="38100" y="4213859"/>
                  </a:lnTo>
                  <a:lnTo>
                    <a:pt x="40233" y="4214749"/>
                  </a:lnTo>
                  <a:lnTo>
                    <a:pt x="42671" y="4215638"/>
                  </a:lnTo>
                  <a:lnTo>
                    <a:pt x="52730" y="4222115"/>
                  </a:lnTo>
                  <a:lnTo>
                    <a:pt x="54559" y="4223639"/>
                  </a:lnTo>
                  <a:lnTo>
                    <a:pt x="56083" y="4225417"/>
                  </a:lnTo>
                  <a:lnTo>
                    <a:pt x="57302" y="4227322"/>
                  </a:lnTo>
                  <a:lnTo>
                    <a:pt x="58826" y="4229354"/>
                  </a:lnTo>
                  <a:lnTo>
                    <a:pt x="59740" y="4231258"/>
                  </a:lnTo>
                  <a:lnTo>
                    <a:pt x="60959" y="4233672"/>
                  </a:lnTo>
                  <a:lnTo>
                    <a:pt x="61569" y="4235831"/>
                  </a:lnTo>
                  <a:lnTo>
                    <a:pt x="62179" y="4238244"/>
                  </a:lnTo>
                  <a:lnTo>
                    <a:pt x="62788" y="4240657"/>
                  </a:lnTo>
                  <a:lnTo>
                    <a:pt x="63093" y="4243451"/>
                  </a:lnTo>
                  <a:lnTo>
                    <a:pt x="62788" y="4246118"/>
                  </a:lnTo>
                  <a:lnTo>
                    <a:pt x="62179" y="4248912"/>
                  </a:lnTo>
                  <a:lnTo>
                    <a:pt x="61569" y="4251325"/>
                  </a:lnTo>
                  <a:lnTo>
                    <a:pt x="60655" y="4253738"/>
                  </a:lnTo>
                  <a:lnTo>
                    <a:pt x="59740" y="4255897"/>
                  </a:lnTo>
                  <a:lnTo>
                    <a:pt x="58521" y="4258056"/>
                  </a:lnTo>
                  <a:lnTo>
                    <a:pt x="57302" y="4260215"/>
                  </a:lnTo>
                  <a:lnTo>
                    <a:pt x="55778" y="4261993"/>
                  </a:lnTo>
                  <a:lnTo>
                    <a:pt x="54254" y="4263517"/>
                  </a:lnTo>
                  <a:lnTo>
                    <a:pt x="52730" y="4265422"/>
                  </a:lnTo>
                  <a:lnTo>
                    <a:pt x="50901" y="4266565"/>
                  </a:lnTo>
                  <a:lnTo>
                    <a:pt x="49072" y="4268089"/>
                  </a:lnTo>
                  <a:lnTo>
                    <a:pt x="46939" y="4269358"/>
                  </a:lnTo>
                  <a:lnTo>
                    <a:pt x="33223" y="4274566"/>
                  </a:lnTo>
                  <a:lnTo>
                    <a:pt x="31089" y="4275074"/>
                  </a:lnTo>
                  <a:lnTo>
                    <a:pt x="28346" y="4275455"/>
                  </a:lnTo>
                  <a:lnTo>
                    <a:pt x="25907" y="4275708"/>
                  </a:lnTo>
                  <a:lnTo>
                    <a:pt x="23164" y="4276090"/>
                  </a:lnTo>
                  <a:lnTo>
                    <a:pt x="20726" y="4276090"/>
                  </a:lnTo>
                  <a:lnTo>
                    <a:pt x="17983" y="4276344"/>
                  </a:lnTo>
                  <a:lnTo>
                    <a:pt x="15544" y="4276344"/>
                  </a:lnTo>
                  <a:lnTo>
                    <a:pt x="12801" y="4276090"/>
                  </a:lnTo>
                  <a:lnTo>
                    <a:pt x="10363" y="4276090"/>
                  </a:lnTo>
                  <a:lnTo>
                    <a:pt x="7619" y="4275708"/>
                  </a:lnTo>
                  <a:lnTo>
                    <a:pt x="5181" y="4275455"/>
                  </a:lnTo>
                  <a:lnTo>
                    <a:pt x="2438" y="4275074"/>
                  </a:lnTo>
                  <a:lnTo>
                    <a:pt x="0" y="4274566"/>
                  </a:lnTo>
                  <a:lnTo>
                    <a:pt x="304" y="4308094"/>
                  </a:lnTo>
                </a:path>
                <a:path w="85725" h="5204459">
                  <a:moveTo>
                    <a:pt x="85343" y="4180078"/>
                  </a:moveTo>
                  <a:lnTo>
                    <a:pt x="85343" y="4308094"/>
                  </a:lnTo>
                </a:path>
                <a:path w="85725" h="5204459">
                  <a:moveTo>
                    <a:pt x="304" y="4308094"/>
                  </a:moveTo>
                  <a:lnTo>
                    <a:pt x="0" y="4341622"/>
                  </a:lnTo>
                  <a:lnTo>
                    <a:pt x="2438" y="4340987"/>
                  </a:lnTo>
                  <a:lnTo>
                    <a:pt x="4876" y="4340352"/>
                  </a:lnTo>
                  <a:lnTo>
                    <a:pt x="7619" y="4339717"/>
                  </a:lnTo>
                  <a:lnTo>
                    <a:pt x="10058" y="4339463"/>
                  </a:lnTo>
                  <a:lnTo>
                    <a:pt x="12496" y="4339082"/>
                  </a:lnTo>
                  <a:lnTo>
                    <a:pt x="15239" y="4338828"/>
                  </a:lnTo>
                  <a:lnTo>
                    <a:pt x="17678" y="4338828"/>
                  </a:lnTo>
                  <a:lnTo>
                    <a:pt x="20421" y="4338828"/>
                  </a:lnTo>
                  <a:lnTo>
                    <a:pt x="22859" y="4338828"/>
                  </a:lnTo>
                  <a:lnTo>
                    <a:pt x="25603" y="4339082"/>
                  </a:lnTo>
                  <a:lnTo>
                    <a:pt x="28041" y="4339463"/>
                  </a:lnTo>
                  <a:lnTo>
                    <a:pt x="30784" y="4339717"/>
                  </a:lnTo>
                  <a:lnTo>
                    <a:pt x="33223" y="4340352"/>
                  </a:lnTo>
                  <a:lnTo>
                    <a:pt x="35661" y="4341241"/>
                  </a:lnTo>
                  <a:lnTo>
                    <a:pt x="38100" y="4341876"/>
                  </a:lnTo>
                  <a:lnTo>
                    <a:pt x="40233" y="4342765"/>
                  </a:lnTo>
                  <a:lnTo>
                    <a:pt x="42671" y="4343654"/>
                  </a:lnTo>
                  <a:lnTo>
                    <a:pt x="44805" y="4344670"/>
                  </a:lnTo>
                  <a:lnTo>
                    <a:pt x="46939" y="4345813"/>
                  </a:lnTo>
                  <a:lnTo>
                    <a:pt x="49072" y="4347337"/>
                  </a:lnTo>
                  <a:lnTo>
                    <a:pt x="50901" y="4348607"/>
                  </a:lnTo>
                  <a:lnTo>
                    <a:pt x="52730" y="4350131"/>
                  </a:lnTo>
                  <a:lnTo>
                    <a:pt x="54559" y="4351655"/>
                  </a:lnTo>
                  <a:lnTo>
                    <a:pt x="56083" y="4353433"/>
                  </a:lnTo>
                  <a:lnTo>
                    <a:pt x="57302" y="4355338"/>
                  </a:lnTo>
                  <a:lnTo>
                    <a:pt x="58826" y="4357370"/>
                  </a:lnTo>
                  <a:lnTo>
                    <a:pt x="59740" y="4359529"/>
                  </a:lnTo>
                  <a:lnTo>
                    <a:pt x="63093" y="4371441"/>
                  </a:lnTo>
                  <a:lnTo>
                    <a:pt x="54254" y="4391558"/>
                  </a:lnTo>
                  <a:lnTo>
                    <a:pt x="52730" y="4393387"/>
                  </a:lnTo>
                  <a:lnTo>
                    <a:pt x="50901" y="4394911"/>
                  </a:lnTo>
                  <a:lnTo>
                    <a:pt x="49072" y="4396130"/>
                  </a:lnTo>
                  <a:lnTo>
                    <a:pt x="46939" y="4397349"/>
                  </a:lnTo>
                  <a:lnTo>
                    <a:pt x="44805" y="4398568"/>
                  </a:lnTo>
                  <a:lnTo>
                    <a:pt x="33223" y="4402531"/>
                  </a:lnTo>
                  <a:lnTo>
                    <a:pt x="31089" y="4403140"/>
                  </a:lnTo>
                  <a:lnTo>
                    <a:pt x="28346" y="4403445"/>
                  </a:lnTo>
                  <a:lnTo>
                    <a:pt x="25907" y="4403750"/>
                  </a:lnTo>
                  <a:lnTo>
                    <a:pt x="23164" y="4404055"/>
                  </a:lnTo>
                  <a:lnTo>
                    <a:pt x="20726" y="4404359"/>
                  </a:lnTo>
                  <a:lnTo>
                    <a:pt x="17983" y="4404359"/>
                  </a:lnTo>
                  <a:lnTo>
                    <a:pt x="15544" y="4404359"/>
                  </a:lnTo>
                  <a:lnTo>
                    <a:pt x="12801" y="4404359"/>
                  </a:lnTo>
                  <a:lnTo>
                    <a:pt x="10363" y="4404055"/>
                  </a:lnTo>
                  <a:lnTo>
                    <a:pt x="7619" y="4403750"/>
                  </a:lnTo>
                  <a:lnTo>
                    <a:pt x="5181" y="4403445"/>
                  </a:lnTo>
                  <a:lnTo>
                    <a:pt x="2438" y="4403140"/>
                  </a:lnTo>
                  <a:lnTo>
                    <a:pt x="0" y="4402835"/>
                  </a:lnTo>
                  <a:lnTo>
                    <a:pt x="304" y="4436059"/>
                  </a:lnTo>
                </a:path>
                <a:path w="85725" h="5204459">
                  <a:moveTo>
                    <a:pt x="85343" y="4308094"/>
                  </a:moveTo>
                  <a:lnTo>
                    <a:pt x="85343" y="4436059"/>
                  </a:lnTo>
                </a:path>
                <a:path w="85725" h="5204459">
                  <a:moveTo>
                    <a:pt x="304" y="4436059"/>
                  </a:moveTo>
                  <a:lnTo>
                    <a:pt x="0" y="4469587"/>
                  </a:lnTo>
                  <a:lnTo>
                    <a:pt x="2438" y="4468977"/>
                  </a:lnTo>
                  <a:lnTo>
                    <a:pt x="4876" y="4468368"/>
                  </a:lnTo>
                  <a:lnTo>
                    <a:pt x="7619" y="4467758"/>
                  </a:lnTo>
                  <a:lnTo>
                    <a:pt x="10058" y="4467453"/>
                  </a:lnTo>
                  <a:lnTo>
                    <a:pt x="12496" y="4467148"/>
                  </a:lnTo>
                  <a:lnTo>
                    <a:pt x="15239" y="4466844"/>
                  </a:lnTo>
                  <a:lnTo>
                    <a:pt x="17678" y="4466844"/>
                  </a:lnTo>
                  <a:lnTo>
                    <a:pt x="20421" y="4466844"/>
                  </a:lnTo>
                  <a:lnTo>
                    <a:pt x="22859" y="4466844"/>
                  </a:lnTo>
                  <a:lnTo>
                    <a:pt x="25603" y="4467148"/>
                  </a:lnTo>
                  <a:lnTo>
                    <a:pt x="28041" y="4467453"/>
                  </a:lnTo>
                  <a:lnTo>
                    <a:pt x="30784" y="4468063"/>
                  </a:lnTo>
                  <a:lnTo>
                    <a:pt x="33223" y="4468368"/>
                  </a:lnTo>
                  <a:lnTo>
                    <a:pt x="35661" y="4469282"/>
                  </a:lnTo>
                  <a:lnTo>
                    <a:pt x="38100" y="4469892"/>
                  </a:lnTo>
                  <a:lnTo>
                    <a:pt x="40233" y="4470806"/>
                  </a:lnTo>
                  <a:lnTo>
                    <a:pt x="42671" y="4471720"/>
                  </a:lnTo>
                  <a:lnTo>
                    <a:pt x="44805" y="4472635"/>
                  </a:lnTo>
                  <a:lnTo>
                    <a:pt x="46939" y="4473854"/>
                  </a:lnTo>
                  <a:lnTo>
                    <a:pt x="49072" y="4475378"/>
                  </a:lnTo>
                  <a:lnTo>
                    <a:pt x="50901" y="4476597"/>
                  </a:lnTo>
                  <a:lnTo>
                    <a:pt x="52730" y="4478121"/>
                  </a:lnTo>
                  <a:lnTo>
                    <a:pt x="54559" y="4479950"/>
                  </a:lnTo>
                  <a:lnTo>
                    <a:pt x="56083" y="4481474"/>
                  </a:lnTo>
                  <a:lnTo>
                    <a:pt x="57302" y="4483303"/>
                  </a:lnTo>
                  <a:lnTo>
                    <a:pt x="58826" y="4485436"/>
                  </a:lnTo>
                  <a:lnTo>
                    <a:pt x="59740" y="4487570"/>
                  </a:lnTo>
                  <a:lnTo>
                    <a:pt x="60959" y="4489704"/>
                  </a:lnTo>
                  <a:lnTo>
                    <a:pt x="61569" y="4491837"/>
                  </a:lnTo>
                  <a:lnTo>
                    <a:pt x="62179" y="4494276"/>
                  </a:lnTo>
                  <a:lnTo>
                    <a:pt x="62788" y="4497019"/>
                  </a:lnTo>
                  <a:lnTo>
                    <a:pt x="63093" y="4499457"/>
                  </a:lnTo>
                  <a:lnTo>
                    <a:pt x="54254" y="4519574"/>
                  </a:lnTo>
                  <a:lnTo>
                    <a:pt x="52730" y="4521403"/>
                  </a:lnTo>
                  <a:lnTo>
                    <a:pt x="50901" y="4522927"/>
                  </a:lnTo>
                  <a:lnTo>
                    <a:pt x="49072" y="4524146"/>
                  </a:lnTo>
                  <a:lnTo>
                    <a:pt x="46939" y="4525365"/>
                  </a:lnTo>
                  <a:lnTo>
                    <a:pt x="44805" y="4526584"/>
                  </a:lnTo>
                  <a:lnTo>
                    <a:pt x="33223" y="4530547"/>
                  </a:lnTo>
                  <a:lnTo>
                    <a:pt x="31089" y="4531156"/>
                  </a:lnTo>
                  <a:lnTo>
                    <a:pt x="28346" y="4531461"/>
                  </a:lnTo>
                  <a:lnTo>
                    <a:pt x="25907" y="4531766"/>
                  </a:lnTo>
                  <a:lnTo>
                    <a:pt x="23164" y="4532071"/>
                  </a:lnTo>
                  <a:lnTo>
                    <a:pt x="20726" y="4532376"/>
                  </a:lnTo>
                  <a:lnTo>
                    <a:pt x="17983" y="4532376"/>
                  </a:lnTo>
                  <a:lnTo>
                    <a:pt x="15544" y="4532376"/>
                  </a:lnTo>
                  <a:lnTo>
                    <a:pt x="12801" y="4532376"/>
                  </a:lnTo>
                  <a:lnTo>
                    <a:pt x="10363" y="4532071"/>
                  </a:lnTo>
                  <a:lnTo>
                    <a:pt x="7619" y="4531766"/>
                  </a:lnTo>
                  <a:lnTo>
                    <a:pt x="5181" y="4531461"/>
                  </a:lnTo>
                  <a:lnTo>
                    <a:pt x="2438" y="4531156"/>
                  </a:lnTo>
                  <a:lnTo>
                    <a:pt x="0" y="4530852"/>
                  </a:lnTo>
                  <a:lnTo>
                    <a:pt x="304" y="4564075"/>
                  </a:lnTo>
                </a:path>
                <a:path w="85725" h="5204459">
                  <a:moveTo>
                    <a:pt x="85343" y="4436059"/>
                  </a:moveTo>
                  <a:lnTo>
                    <a:pt x="85343" y="4564075"/>
                  </a:lnTo>
                </a:path>
                <a:path w="85725" h="5204459">
                  <a:moveTo>
                    <a:pt x="304" y="4564075"/>
                  </a:moveTo>
                  <a:lnTo>
                    <a:pt x="0" y="4597603"/>
                  </a:lnTo>
                  <a:lnTo>
                    <a:pt x="2438" y="4596993"/>
                  </a:lnTo>
                  <a:lnTo>
                    <a:pt x="4876" y="4596383"/>
                  </a:lnTo>
                  <a:lnTo>
                    <a:pt x="7619" y="4595774"/>
                  </a:lnTo>
                  <a:lnTo>
                    <a:pt x="10058" y="4595469"/>
                  </a:lnTo>
                  <a:lnTo>
                    <a:pt x="12496" y="4595164"/>
                  </a:lnTo>
                  <a:lnTo>
                    <a:pt x="15239" y="4594859"/>
                  </a:lnTo>
                  <a:lnTo>
                    <a:pt x="17678" y="4594859"/>
                  </a:lnTo>
                  <a:lnTo>
                    <a:pt x="20421" y="4594859"/>
                  </a:lnTo>
                  <a:lnTo>
                    <a:pt x="22859" y="4594859"/>
                  </a:lnTo>
                  <a:lnTo>
                    <a:pt x="25603" y="4595164"/>
                  </a:lnTo>
                  <a:lnTo>
                    <a:pt x="28041" y="4595469"/>
                  </a:lnTo>
                  <a:lnTo>
                    <a:pt x="30784" y="4596079"/>
                  </a:lnTo>
                  <a:lnTo>
                    <a:pt x="33223" y="4596688"/>
                  </a:lnTo>
                  <a:lnTo>
                    <a:pt x="35661" y="4597298"/>
                  </a:lnTo>
                  <a:lnTo>
                    <a:pt x="38100" y="4597908"/>
                  </a:lnTo>
                  <a:lnTo>
                    <a:pt x="40233" y="4598822"/>
                  </a:lnTo>
                  <a:lnTo>
                    <a:pt x="42671" y="4599736"/>
                  </a:lnTo>
                  <a:lnTo>
                    <a:pt x="44805" y="4600651"/>
                  </a:lnTo>
                  <a:lnTo>
                    <a:pt x="46939" y="4602175"/>
                  </a:lnTo>
                  <a:lnTo>
                    <a:pt x="49072" y="4603394"/>
                  </a:lnTo>
                  <a:lnTo>
                    <a:pt x="57302" y="4611319"/>
                  </a:lnTo>
                  <a:lnTo>
                    <a:pt x="58826" y="4613452"/>
                  </a:lnTo>
                  <a:lnTo>
                    <a:pt x="59740" y="4615586"/>
                  </a:lnTo>
                  <a:lnTo>
                    <a:pt x="60959" y="4617720"/>
                  </a:lnTo>
                  <a:lnTo>
                    <a:pt x="61569" y="4620158"/>
                  </a:lnTo>
                  <a:lnTo>
                    <a:pt x="62179" y="4622292"/>
                  </a:lnTo>
                  <a:lnTo>
                    <a:pt x="62788" y="4625035"/>
                  </a:lnTo>
                  <a:lnTo>
                    <a:pt x="63093" y="4627473"/>
                  </a:lnTo>
                  <a:lnTo>
                    <a:pt x="62788" y="4630521"/>
                  </a:lnTo>
                  <a:lnTo>
                    <a:pt x="62179" y="4632959"/>
                  </a:lnTo>
                  <a:lnTo>
                    <a:pt x="61569" y="4635398"/>
                  </a:lnTo>
                  <a:lnTo>
                    <a:pt x="38100" y="4657344"/>
                  </a:lnTo>
                  <a:lnTo>
                    <a:pt x="35966" y="4658258"/>
                  </a:lnTo>
                  <a:lnTo>
                    <a:pt x="33223" y="4658563"/>
                  </a:lnTo>
                  <a:lnTo>
                    <a:pt x="31089" y="4659172"/>
                  </a:lnTo>
                  <a:lnTo>
                    <a:pt x="28346" y="4659782"/>
                  </a:lnTo>
                  <a:lnTo>
                    <a:pt x="25907" y="4660087"/>
                  </a:lnTo>
                  <a:lnTo>
                    <a:pt x="23164" y="4660087"/>
                  </a:lnTo>
                  <a:lnTo>
                    <a:pt x="20726" y="4660392"/>
                  </a:lnTo>
                  <a:lnTo>
                    <a:pt x="17983" y="4660392"/>
                  </a:lnTo>
                  <a:lnTo>
                    <a:pt x="15544" y="4660392"/>
                  </a:lnTo>
                  <a:lnTo>
                    <a:pt x="12801" y="4660392"/>
                  </a:lnTo>
                  <a:lnTo>
                    <a:pt x="10363" y="4660087"/>
                  </a:lnTo>
                  <a:lnTo>
                    <a:pt x="7619" y="4660087"/>
                  </a:lnTo>
                  <a:lnTo>
                    <a:pt x="5181" y="4659477"/>
                  </a:lnTo>
                  <a:lnTo>
                    <a:pt x="2438" y="4659172"/>
                  </a:lnTo>
                  <a:lnTo>
                    <a:pt x="0" y="4658868"/>
                  </a:lnTo>
                  <a:lnTo>
                    <a:pt x="304" y="4692091"/>
                  </a:lnTo>
                </a:path>
                <a:path w="85725" h="5204459">
                  <a:moveTo>
                    <a:pt x="85343" y="4564075"/>
                  </a:moveTo>
                  <a:lnTo>
                    <a:pt x="85343" y="4692091"/>
                  </a:lnTo>
                </a:path>
                <a:path w="85725" h="5204459">
                  <a:moveTo>
                    <a:pt x="304" y="4692091"/>
                  </a:moveTo>
                  <a:lnTo>
                    <a:pt x="0" y="4725619"/>
                  </a:lnTo>
                  <a:lnTo>
                    <a:pt x="2438" y="4725009"/>
                  </a:lnTo>
                  <a:lnTo>
                    <a:pt x="4876" y="4724400"/>
                  </a:lnTo>
                  <a:lnTo>
                    <a:pt x="7619" y="4723790"/>
                  </a:lnTo>
                  <a:lnTo>
                    <a:pt x="10058" y="4723485"/>
                  </a:lnTo>
                  <a:lnTo>
                    <a:pt x="12496" y="4723180"/>
                  </a:lnTo>
                  <a:lnTo>
                    <a:pt x="15239" y="4723180"/>
                  </a:lnTo>
                  <a:lnTo>
                    <a:pt x="17678" y="4722876"/>
                  </a:lnTo>
                  <a:lnTo>
                    <a:pt x="20421" y="4722876"/>
                  </a:lnTo>
                  <a:lnTo>
                    <a:pt x="22859" y="4723180"/>
                  </a:lnTo>
                  <a:lnTo>
                    <a:pt x="25603" y="4723180"/>
                  </a:lnTo>
                  <a:lnTo>
                    <a:pt x="28041" y="4723485"/>
                  </a:lnTo>
                  <a:lnTo>
                    <a:pt x="30784" y="4724095"/>
                  </a:lnTo>
                  <a:lnTo>
                    <a:pt x="33223" y="4724704"/>
                  </a:lnTo>
                  <a:lnTo>
                    <a:pt x="35661" y="4725314"/>
                  </a:lnTo>
                  <a:lnTo>
                    <a:pt x="38100" y="4725924"/>
                  </a:lnTo>
                  <a:lnTo>
                    <a:pt x="40233" y="4726838"/>
                  </a:lnTo>
                  <a:lnTo>
                    <a:pt x="42671" y="4727752"/>
                  </a:lnTo>
                  <a:lnTo>
                    <a:pt x="44805" y="4728972"/>
                  </a:lnTo>
                  <a:lnTo>
                    <a:pt x="46939" y="4730191"/>
                  </a:lnTo>
                  <a:lnTo>
                    <a:pt x="49072" y="4731410"/>
                  </a:lnTo>
                  <a:lnTo>
                    <a:pt x="50901" y="4732934"/>
                  </a:lnTo>
                  <a:lnTo>
                    <a:pt x="52730" y="4734153"/>
                  </a:lnTo>
                  <a:lnTo>
                    <a:pt x="54559" y="4735982"/>
                  </a:lnTo>
                  <a:lnTo>
                    <a:pt x="56083" y="4737506"/>
                  </a:lnTo>
                  <a:lnTo>
                    <a:pt x="57302" y="4739335"/>
                  </a:lnTo>
                  <a:lnTo>
                    <a:pt x="58826" y="4741468"/>
                  </a:lnTo>
                  <a:lnTo>
                    <a:pt x="59740" y="4743602"/>
                  </a:lnTo>
                  <a:lnTo>
                    <a:pt x="60959" y="4745735"/>
                  </a:lnTo>
                  <a:lnTo>
                    <a:pt x="61569" y="4748174"/>
                  </a:lnTo>
                  <a:lnTo>
                    <a:pt x="62179" y="4750308"/>
                  </a:lnTo>
                  <a:lnTo>
                    <a:pt x="62788" y="4753051"/>
                  </a:lnTo>
                  <a:lnTo>
                    <a:pt x="63093" y="4755489"/>
                  </a:lnTo>
                  <a:lnTo>
                    <a:pt x="62788" y="4758537"/>
                  </a:lnTo>
                  <a:lnTo>
                    <a:pt x="62179" y="4760976"/>
                  </a:lnTo>
                  <a:lnTo>
                    <a:pt x="61569" y="4763414"/>
                  </a:lnTo>
                  <a:lnTo>
                    <a:pt x="42671" y="4783531"/>
                  </a:lnTo>
                  <a:lnTo>
                    <a:pt x="40538" y="4784750"/>
                  </a:lnTo>
                  <a:lnTo>
                    <a:pt x="38100" y="4785359"/>
                  </a:lnTo>
                  <a:lnTo>
                    <a:pt x="35966" y="4786274"/>
                  </a:lnTo>
                  <a:lnTo>
                    <a:pt x="33223" y="4786883"/>
                  </a:lnTo>
                  <a:lnTo>
                    <a:pt x="31089" y="4787188"/>
                  </a:lnTo>
                  <a:lnTo>
                    <a:pt x="28346" y="4787798"/>
                  </a:lnTo>
                  <a:lnTo>
                    <a:pt x="25907" y="4788103"/>
                  </a:lnTo>
                  <a:lnTo>
                    <a:pt x="23164" y="4788103"/>
                  </a:lnTo>
                  <a:lnTo>
                    <a:pt x="20726" y="4788408"/>
                  </a:lnTo>
                  <a:lnTo>
                    <a:pt x="17983" y="4788408"/>
                  </a:lnTo>
                  <a:lnTo>
                    <a:pt x="15544" y="4788408"/>
                  </a:lnTo>
                  <a:lnTo>
                    <a:pt x="12801" y="4788408"/>
                  </a:lnTo>
                  <a:lnTo>
                    <a:pt x="10363" y="4788103"/>
                  </a:lnTo>
                  <a:lnTo>
                    <a:pt x="7619" y="4788103"/>
                  </a:lnTo>
                  <a:lnTo>
                    <a:pt x="5181" y="4787493"/>
                  </a:lnTo>
                  <a:lnTo>
                    <a:pt x="2438" y="4787188"/>
                  </a:lnTo>
                  <a:lnTo>
                    <a:pt x="0" y="4786883"/>
                  </a:lnTo>
                  <a:lnTo>
                    <a:pt x="304" y="4820107"/>
                  </a:lnTo>
                </a:path>
                <a:path w="85725" h="5204459">
                  <a:moveTo>
                    <a:pt x="85343" y="4692091"/>
                  </a:moveTo>
                  <a:lnTo>
                    <a:pt x="85343" y="4820107"/>
                  </a:lnTo>
                </a:path>
                <a:path w="85725" h="5204459">
                  <a:moveTo>
                    <a:pt x="304" y="4820107"/>
                  </a:moveTo>
                  <a:lnTo>
                    <a:pt x="0" y="4853940"/>
                  </a:lnTo>
                  <a:lnTo>
                    <a:pt x="2438" y="4853025"/>
                  </a:lnTo>
                  <a:lnTo>
                    <a:pt x="4876" y="4852416"/>
                  </a:lnTo>
                  <a:lnTo>
                    <a:pt x="7619" y="4852111"/>
                  </a:lnTo>
                  <a:lnTo>
                    <a:pt x="10058" y="4851501"/>
                  </a:lnTo>
                  <a:lnTo>
                    <a:pt x="12496" y="4851196"/>
                  </a:lnTo>
                  <a:lnTo>
                    <a:pt x="15239" y="4851196"/>
                  </a:lnTo>
                  <a:lnTo>
                    <a:pt x="17678" y="4850892"/>
                  </a:lnTo>
                  <a:lnTo>
                    <a:pt x="20421" y="4850892"/>
                  </a:lnTo>
                  <a:lnTo>
                    <a:pt x="22859" y="4851196"/>
                  </a:lnTo>
                  <a:lnTo>
                    <a:pt x="25603" y="4851196"/>
                  </a:lnTo>
                  <a:lnTo>
                    <a:pt x="28041" y="4851806"/>
                  </a:lnTo>
                  <a:lnTo>
                    <a:pt x="30784" y="4852111"/>
                  </a:lnTo>
                  <a:lnTo>
                    <a:pt x="33223" y="4852720"/>
                  </a:lnTo>
                  <a:lnTo>
                    <a:pt x="35661" y="4853330"/>
                  </a:lnTo>
                  <a:lnTo>
                    <a:pt x="38100" y="4853940"/>
                  </a:lnTo>
                  <a:lnTo>
                    <a:pt x="40233" y="4854854"/>
                  </a:lnTo>
                  <a:lnTo>
                    <a:pt x="42671" y="4855768"/>
                  </a:lnTo>
                  <a:lnTo>
                    <a:pt x="44805" y="4856988"/>
                  </a:lnTo>
                  <a:lnTo>
                    <a:pt x="46939" y="4858207"/>
                  </a:lnTo>
                  <a:lnTo>
                    <a:pt x="49072" y="4859426"/>
                  </a:lnTo>
                  <a:lnTo>
                    <a:pt x="50901" y="4860950"/>
                  </a:lnTo>
                  <a:lnTo>
                    <a:pt x="52730" y="4862474"/>
                  </a:lnTo>
                  <a:lnTo>
                    <a:pt x="54559" y="4863998"/>
                  </a:lnTo>
                  <a:lnTo>
                    <a:pt x="56083" y="4865827"/>
                  </a:lnTo>
                  <a:lnTo>
                    <a:pt x="57302" y="4867656"/>
                  </a:lnTo>
                  <a:lnTo>
                    <a:pt x="58826" y="4869484"/>
                  </a:lnTo>
                  <a:lnTo>
                    <a:pt x="59740" y="4871618"/>
                  </a:lnTo>
                  <a:lnTo>
                    <a:pt x="60959" y="4873752"/>
                  </a:lnTo>
                  <a:lnTo>
                    <a:pt x="61569" y="4876190"/>
                  </a:lnTo>
                  <a:lnTo>
                    <a:pt x="62179" y="4878324"/>
                  </a:lnTo>
                  <a:lnTo>
                    <a:pt x="62788" y="4881067"/>
                  </a:lnTo>
                  <a:lnTo>
                    <a:pt x="63093" y="4883810"/>
                  </a:lnTo>
                  <a:lnTo>
                    <a:pt x="62788" y="4886553"/>
                  </a:lnTo>
                  <a:lnTo>
                    <a:pt x="62179" y="4888992"/>
                  </a:lnTo>
                  <a:lnTo>
                    <a:pt x="61569" y="4891735"/>
                  </a:lnTo>
                  <a:lnTo>
                    <a:pt x="49072" y="4908194"/>
                  </a:lnTo>
                  <a:lnTo>
                    <a:pt x="46939" y="4909718"/>
                  </a:lnTo>
                  <a:lnTo>
                    <a:pt x="44805" y="4910632"/>
                  </a:lnTo>
                  <a:lnTo>
                    <a:pt x="42671" y="4911852"/>
                  </a:lnTo>
                  <a:lnTo>
                    <a:pt x="40538" y="4912766"/>
                  </a:lnTo>
                  <a:lnTo>
                    <a:pt x="38100" y="4913376"/>
                  </a:lnTo>
                  <a:lnTo>
                    <a:pt x="35966" y="4914290"/>
                  </a:lnTo>
                  <a:lnTo>
                    <a:pt x="33223" y="4914900"/>
                  </a:lnTo>
                  <a:lnTo>
                    <a:pt x="31089" y="4915204"/>
                  </a:lnTo>
                  <a:lnTo>
                    <a:pt x="28346" y="4915814"/>
                  </a:lnTo>
                  <a:lnTo>
                    <a:pt x="25907" y="4916119"/>
                  </a:lnTo>
                  <a:lnTo>
                    <a:pt x="23164" y="4916119"/>
                  </a:lnTo>
                  <a:lnTo>
                    <a:pt x="20726" y="4916424"/>
                  </a:lnTo>
                  <a:lnTo>
                    <a:pt x="17983" y="4916424"/>
                  </a:lnTo>
                  <a:lnTo>
                    <a:pt x="15544" y="4916424"/>
                  </a:lnTo>
                  <a:lnTo>
                    <a:pt x="12801" y="4916424"/>
                  </a:lnTo>
                  <a:lnTo>
                    <a:pt x="10363" y="4916119"/>
                  </a:lnTo>
                  <a:lnTo>
                    <a:pt x="7619" y="4916119"/>
                  </a:lnTo>
                  <a:lnTo>
                    <a:pt x="5181" y="4915814"/>
                  </a:lnTo>
                  <a:lnTo>
                    <a:pt x="2438" y="4915509"/>
                  </a:lnTo>
                  <a:lnTo>
                    <a:pt x="0" y="4914900"/>
                  </a:lnTo>
                  <a:lnTo>
                    <a:pt x="304" y="4948123"/>
                  </a:lnTo>
                </a:path>
                <a:path w="85725" h="5204459">
                  <a:moveTo>
                    <a:pt x="85343" y="4820107"/>
                  </a:moveTo>
                  <a:lnTo>
                    <a:pt x="85343" y="4948123"/>
                  </a:lnTo>
                </a:path>
                <a:path w="85725" h="5204459">
                  <a:moveTo>
                    <a:pt x="304" y="4948123"/>
                  </a:moveTo>
                  <a:lnTo>
                    <a:pt x="0" y="4981956"/>
                  </a:lnTo>
                  <a:lnTo>
                    <a:pt x="2438" y="4981346"/>
                  </a:lnTo>
                  <a:lnTo>
                    <a:pt x="4876" y="4980432"/>
                  </a:lnTo>
                  <a:lnTo>
                    <a:pt x="7619" y="4980127"/>
                  </a:lnTo>
                  <a:lnTo>
                    <a:pt x="10058" y="4979517"/>
                  </a:lnTo>
                  <a:lnTo>
                    <a:pt x="12496" y="4979212"/>
                  </a:lnTo>
                  <a:lnTo>
                    <a:pt x="25603" y="4979212"/>
                  </a:lnTo>
                  <a:lnTo>
                    <a:pt x="28041" y="4979822"/>
                  </a:lnTo>
                  <a:lnTo>
                    <a:pt x="30784" y="4980127"/>
                  </a:lnTo>
                  <a:lnTo>
                    <a:pt x="33223" y="4980736"/>
                  </a:lnTo>
                  <a:lnTo>
                    <a:pt x="35661" y="4981346"/>
                  </a:lnTo>
                  <a:lnTo>
                    <a:pt x="38100" y="4981956"/>
                  </a:lnTo>
                  <a:lnTo>
                    <a:pt x="40233" y="4982870"/>
                  </a:lnTo>
                  <a:lnTo>
                    <a:pt x="42671" y="4983784"/>
                  </a:lnTo>
                  <a:lnTo>
                    <a:pt x="44805" y="4985004"/>
                  </a:lnTo>
                  <a:lnTo>
                    <a:pt x="46939" y="4986223"/>
                  </a:lnTo>
                  <a:lnTo>
                    <a:pt x="49072" y="4987442"/>
                  </a:lnTo>
                  <a:lnTo>
                    <a:pt x="50901" y="4988966"/>
                  </a:lnTo>
                  <a:lnTo>
                    <a:pt x="52730" y="4990490"/>
                  </a:lnTo>
                  <a:lnTo>
                    <a:pt x="54559" y="4992014"/>
                  </a:lnTo>
                  <a:lnTo>
                    <a:pt x="56083" y="4993843"/>
                  </a:lnTo>
                  <a:lnTo>
                    <a:pt x="57302" y="4995672"/>
                  </a:lnTo>
                  <a:lnTo>
                    <a:pt x="58826" y="4997500"/>
                  </a:lnTo>
                  <a:lnTo>
                    <a:pt x="59740" y="4999634"/>
                  </a:lnTo>
                  <a:lnTo>
                    <a:pt x="60959" y="5001768"/>
                  </a:lnTo>
                  <a:lnTo>
                    <a:pt x="61569" y="5004206"/>
                  </a:lnTo>
                  <a:lnTo>
                    <a:pt x="62179" y="5006644"/>
                  </a:lnTo>
                  <a:lnTo>
                    <a:pt x="62788" y="5009083"/>
                  </a:lnTo>
                  <a:lnTo>
                    <a:pt x="63093" y="5011826"/>
                  </a:lnTo>
                  <a:lnTo>
                    <a:pt x="62788" y="5014569"/>
                  </a:lnTo>
                  <a:lnTo>
                    <a:pt x="62179" y="5017008"/>
                  </a:lnTo>
                  <a:lnTo>
                    <a:pt x="54254" y="5031943"/>
                  </a:lnTo>
                  <a:lnTo>
                    <a:pt x="52730" y="5033467"/>
                  </a:lnTo>
                  <a:lnTo>
                    <a:pt x="50901" y="5034991"/>
                  </a:lnTo>
                  <a:lnTo>
                    <a:pt x="49072" y="5036515"/>
                  </a:lnTo>
                  <a:lnTo>
                    <a:pt x="46939" y="5037734"/>
                  </a:lnTo>
                  <a:lnTo>
                    <a:pt x="44805" y="5038648"/>
                  </a:lnTo>
                  <a:lnTo>
                    <a:pt x="42671" y="5039868"/>
                  </a:lnTo>
                  <a:lnTo>
                    <a:pt x="40538" y="5040782"/>
                  </a:lnTo>
                  <a:lnTo>
                    <a:pt x="38100" y="5041392"/>
                  </a:lnTo>
                  <a:lnTo>
                    <a:pt x="35966" y="5042306"/>
                  </a:lnTo>
                  <a:lnTo>
                    <a:pt x="33223" y="5042916"/>
                  </a:lnTo>
                  <a:lnTo>
                    <a:pt x="31089" y="5043220"/>
                  </a:lnTo>
                  <a:lnTo>
                    <a:pt x="28346" y="5043830"/>
                  </a:lnTo>
                  <a:lnTo>
                    <a:pt x="25907" y="5044135"/>
                  </a:lnTo>
                  <a:lnTo>
                    <a:pt x="23164" y="5044440"/>
                  </a:lnTo>
                  <a:lnTo>
                    <a:pt x="20726" y="5044440"/>
                  </a:lnTo>
                  <a:lnTo>
                    <a:pt x="17983" y="5044744"/>
                  </a:lnTo>
                  <a:lnTo>
                    <a:pt x="15544" y="5044744"/>
                  </a:lnTo>
                  <a:lnTo>
                    <a:pt x="12801" y="5044440"/>
                  </a:lnTo>
                  <a:lnTo>
                    <a:pt x="10363" y="5044440"/>
                  </a:lnTo>
                  <a:lnTo>
                    <a:pt x="7619" y="5044135"/>
                  </a:lnTo>
                  <a:lnTo>
                    <a:pt x="5181" y="5043830"/>
                  </a:lnTo>
                  <a:lnTo>
                    <a:pt x="2438" y="5043525"/>
                  </a:lnTo>
                  <a:lnTo>
                    <a:pt x="0" y="5042916"/>
                  </a:lnTo>
                  <a:lnTo>
                    <a:pt x="304" y="5076444"/>
                  </a:lnTo>
                </a:path>
                <a:path w="85725" h="5204459">
                  <a:moveTo>
                    <a:pt x="85343" y="4948123"/>
                  </a:moveTo>
                  <a:lnTo>
                    <a:pt x="85343" y="5076444"/>
                  </a:lnTo>
                </a:path>
                <a:path w="85725" h="5204459">
                  <a:moveTo>
                    <a:pt x="304" y="5076444"/>
                  </a:moveTo>
                  <a:lnTo>
                    <a:pt x="0" y="5109972"/>
                  </a:lnTo>
                  <a:lnTo>
                    <a:pt x="2438" y="5109362"/>
                  </a:lnTo>
                  <a:lnTo>
                    <a:pt x="4876" y="5108448"/>
                  </a:lnTo>
                  <a:lnTo>
                    <a:pt x="7619" y="5108143"/>
                  </a:lnTo>
                  <a:lnTo>
                    <a:pt x="10058" y="5107838"/>
                  </a:lnTo>
                  <a:lnTo>
                    <a:pt x="12496" y="5107533"/>
                  </a:lnTo>
                  <a:lnTo>
                    <a:pt x="15239" y="5107228"/>
                  </a:lnTo>
                  <a:lnTo>
                    <a:pt x="17678" y="5107228"/>
                  </a:lnTo>
                  <a:lnTo>
                    <a:pt x="20421" y="5107228"/>
                  </a:lnTo>
                  <a:lnTo>
                    <a:pt x="22859" y="5107228"/>
                  </a:lnTo>
                  <a:lnTo>
                    <a:pt x="25603" y="5107533"/>
                  </a:lnTo>
                  <a:lnTo>
                    <a:pt x="28041" y="5107838"/>
                  </a:lnTo>
                  <a:lnTo>
                    <a:pt x="30784" y="5108143"/>
                  </a:lnTo>
                  <a:lnTo>
                    <a:pt x="33223" y="5108752"/>
                  </a:lnTo>
                  <a:lnTo>
                    <a:pt x="35661" y="5109362"/>
                  </a:lnTo>
                  <a:lnTo>
                    <a:pt x="38100" y="5109972"/>
                  </a:lnTo>
                  <a:lnTo>
                    <a:pt x="40233" y="5110886"/>
                  </a:lnTo>
                  <a:lnTo>
                    <a:pt x="42671" y="5112105"/>
                  </a:lnTo>
                  <a:lnTo>
                    <a:pt x="44805" y="5113020"/>
                  </a:lnTo>
                  <a:lnTo>
                    <a:pt x="46939" y="5114239"/>
                  </a:lnTo>
                  <a:lnTo>
                    <a:pt x="49072" y="5115458"/>
                  </a:lnTo>
                  <a:lnTo>
                    <a:pt x="50901" y="5116982"/>
                  </a:lnTo>
                  <a:lnTo>
                    <a:pt x="52730" y="5118506"/>
                  </a:lnTo>
                  <a:lnTo>
                    <a:pt x="54559" y="5120030"/>
                  </a:lnTo>
                  <a:lnTo>
                    <a:pt x="56083" y="5121859"/>
                  </a:lnTo>
                  <a:lnTo>
                    <a:pt x="57302" y="5123688"/>
                  </a:lnTo>
                  <a:lnTo>
                    <a:pt x="58826" y="5125821"/>
                  </a:lnTo>
                  <a:lnTo>
                    <a:pt x="59740" y="5127650"/>
                  </a:lnTo>
                  <a:lnTo>
                    <a:pt x="60959" y="5129783"/>
                  </a:lnTo>
                  <a:lnTo>
                    <a:pt x="61569" y="5132222"/>
                  </a:lnTo>
                  <a:lnTo>
                    <a:pt x="62179" y="5134660"/>
                  </a:lnTo>
                  <a:lnTo>
                    <a:pt x="62788" y="5137099"/>
                  </a:lnTo>
                  <a:lnTo>
                    <a:pt x="63093" y="5139842"/>
                  </a:lnTo>
                  <a:lnTo>
                    <a:pt x="62788" y="5142585"/>
                  </a:lnTo>
                  <a:lnTo>
                    <a:pt x="62179" y="5145328"/>
                  </a:lnTo>
                  <a:lnTo>
                    <a:pt x="54254" y="5159959"/>
                  </a:lnTo>
                  <a:lnTo>
                    <a:pt x="52730" y="5161483"/>
                  </a:lnTo>
                  <a:lnTo>
                    <a:pt x="50901" y="5163007"/>
                  </a:lnTo>
                  <a:lnTo>
                    <a:pt x="49072" y="5164531"/>
                  </a:lnTo>
                  <a:lnTo>
                    <a:pt x="46939" y="5165750"/>
                  </a:lnTo>
                  <a:lnTo>
                    <a:pt x="44805" y="5166969"/>
                  </a:lnTo>
                  <a:lnTo>
                    <a:pt x="42671" y="5167883"/>
                  </a:lnTo>
                  <a:lnTo>
                    <a:pt x="40538" y="5168798"/>
                  </a:lnTo>
                  <a:lnTo>
                    <a:pt x="38100" y="5169408"/>
                  </a:lnTo>
                  <a:lnTo>
                    <a:pt x="35966" y="5170322"/>
                  </a:lnTo>
                  <a:lnTo>
                    <a:pt x="33223" y="5170932"/>
                  </a:lnTo>
                  <a:lnTo>
                    <a:pt x="31089" y="5171541"/>
                  </a:lnTo>
                  <a:lnTo>
                    <a:pt x="28346" y="5171846"/>
                  </a:lnTo>
                  <a:lnTo>
                    <a:pt x="25907" y="5172151"/>
                  </a:lnTo>
                  <a:lnTo>
                    <a:pt x="23164" y="5172456"/>
                  </a:lnTo>
                  <a:lnTo>
                    <a:pt x="20726" y="5172456"/>
                  </a:lnTo>
                  <a:lnTo>
                    <a:pt x="17983" y="5172760"/>
                  </a:lnTo>
                  <a:lnTo>
                    <a:pt x="15544" y="5172760"/>
                  </a:lnTo>
                  <a:lnTo>
                    <a:pt x="12801" y="5172456"/>
                  </a:lnTo>
                  <a:lnTo>
                    <a:pt x="10363" y="5172456"/>
                  </a:lnTo>
                  <a:lnTo>
                    <a:pt x="7619" y="5172151"/>
                  </a:lnTo>
                  <a:lnTo>
                    <a:pt x="5181" y="5171846"/>
                  </a:lnTo>
                  <a:lnTo>
                    <a:pt x="2438" y="5171541"/>
                  </a:lnTo>
                  <a:lnTo>
                    <a:pt x="0" y="5170932"/>
                  </a:lnTo>
                  <a:lnTo>
                    <a:pt x="304" y="5204459"/>
                  </a:lnTo>
                </a:path>
                <a:path w="85725" h="5204459">
                  <a:moveTo>
                    <a:pt x="85343" y="5076444"/>
                  </a:moveTo>
                  <a:lnTo>
                    <a:pt x="85343" y="5204459"/>
                  </a:lnTo>
                </a:path>
              </a:pathLst>
            </a:custGeom>
            <a:ln w="3175">
              <a:solidFill>
                <a:srgbClr val="00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439991" y="451103"/>
          <a:ext cx="6699250" cy="981851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890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326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754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56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60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зовнішній</a:t>
                      </a:r>
                      <a:r>
                        <a:rPr sz="140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поверхні)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21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4527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Держава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8445" indent="-192405">
                        <a:lnSpc>
                          <a:spcPts val="1540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Апарат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політичної</a:t>
                      </a:r>
                      <a:r>
                        <a:rPr sz="14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влади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суспільстві.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58445" indent="-192405">
                        <a:lnSpc>
                          <a:spcPts val="1625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Країна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таким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апаратом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політичної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влади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4528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Дисципліна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796290">
                        <a:lnSpc>
                          <a:spcPts val="161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Твердо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 встановлений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порядок,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дотримання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якого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є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обов’язковим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для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всіх</a:t>
                      </a:r>
                      <a:r>
                        <a:rPr sz="14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членів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даного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колективу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7956">
                <a:tc>
                  <a:txBody>
                    <a:bodyPr/>
                    <a:lstStyle/>
                    <a:p>
                      <a:pPr marL="78105">
                        <a:lnSpc>
                          <a:spcPts val="160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До</a:t>
                      </a:r>
                      <a:r>
                        <a:rPr sz="1400" b="1" spc="-4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побачення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Ввічливе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слово,</a:t>
                      </a:r>
                      <a:r>
                        <a:rPr sz="1400" spc="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яке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використовують,</a:t>
                      </a:r>
                      <a:r>
                        <a:rPr sz="1400" spc="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коли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ким-небудь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66675">
                        <a:lnSpc>
                          <a:spcPts val="163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прощаються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Ззаду</a:t>
                      </a:r>
                      <a:r>
                        <a:rPr sz="1400" b="1" spc="-3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(іззаду)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присл.</a:t>
                      </a:r>
                      <a:r>
                        <a:rPr sz="1400" i="1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Із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задньої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сторони,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зворотного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боку,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зі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спини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Інженер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Фахівець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вищою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інженерною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освітою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10311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Кілометр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Одиниця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вимірювання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довжини,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дорівнює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1000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метрів.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14782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Ліворуч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40"/>
                        </a:lnSpc>
                      </a:pP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присл.</a:t>
                      </a:r>
                      <a:r>
                        <a:rPr sz="1400" i="1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1) З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лівого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боку.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66675">
                        <a:lnSpc>
                          <a:spcPts val="1625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2)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лівий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бік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621792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Механік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8445" indent="-192405">
                        <a:lnSpc>
                          <a:spcPts val="1540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Фахівець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механіки.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66675" marR="721360">
                        <a:lnSpc>
                          <a:spcPts val="1630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Той,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хто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стежить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роботою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машин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механізмів,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лагодить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їх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14909">
                <a:tc>
                  <a:txBody>
                    <a:bodyPr/>
                    <a:lstStyle/>
                    <a:p>
                      <a:pPr marL="78105">
                        <a:lnSpc>
                          <a:spcPts val="160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Мізинець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8445" indent="-192405">
                        <a:lnSpc>
                          <a:spcPts val="1545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П’ятий,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найкоротший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палець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на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руці</a:t>
                      </a:r>
                      <a:r>
                        <a:rPr sz="14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або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нозі.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59079" indent="-193040">
                        <a:lnSpc>
                          <a:spcPts val="1625"/>
                        </a:lnSpc>
                        <a:buFont typeface="Times New Roman"/>
                        <a:buAutoNum type="arabicParenR"/>
                        <a:tabLst>
                          <a:tab pos="259715" algn="l"/>
                        </a:tabLst>
                      </a:pP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перен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Найменша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дитина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 сім’ї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414527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Мільйон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391795">
                        <a:lnSpc>
                          <a:spcPts val="1610"/>
                        </a:lnSpc>
                      </a:pP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числ.</a:t>
                      </a:r>
                      <a:r>
                        <a:rPr sz="1400" i="1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Назва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числа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000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000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його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цифрового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значення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(тисяча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тисяч)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414782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Назад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1045210">
                        <a:lnSpc>
                          <a:spcPts val="1610"/>
                        </a:lnSpc>
                      </a:pP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присл.</a:t>
                      </a:r>
                      <a:r>
                        <a:rPr sz="1400" i="1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напрямку,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протилежному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до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напрямку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попереднього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руху,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кого-,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чого-небудь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78105">
                        <a:lnSpc>
                          <a:spcPts val="155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Навесні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присл.</a:t>
                      </a:r>
                      <a:r>
                        <a:rPr sz="1400" i="1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весняний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час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78105">
                        <a:lnSpc>
                          <a:spcPts val="158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Напам’ять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80"/>
                        </a:lnSpc>
                      </a:pP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присл.</a:t>
                      </a:r>
                      <a:r>
                        <a:rPr sz="1400" i="1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Із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памяті,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не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дивлячись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текст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414527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Океан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251460">
                        <a:lnSpc>
                          <a:spcPts val="161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Водний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простір,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вкриває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більшу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частину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земної</a:t>
                      </a:r>
                      <a:r>
                        <a:rPr sz="14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кулі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й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поділяє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суходіл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материки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острови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10566">
                <a:tc>
                  <a:txBody>
                    <a:bodyPr/>
                    <a:lstStyle/>
                    <a:p>
                      <a:pPr marL="78105">
                        <a:lnSpc>
                          <a:spcPts val="156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Попереду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60"/>
                        </a:lnSpc>
                      </a:pP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присл.</a:t>
                      </a:r>
                      <a:r>
                        <a:rPr sz="1400" i="1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Раніше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від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чогось,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спершу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618744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Портрет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282575">
                        <a:lnSpc>
                          <a:spcPts val="1610"/>
                        </a:lnSpc>
                        <a:spcBef>
                          <a:spcPts val="5"/>
                        </a:spcBef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Мальоване,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скульптурне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або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фотографічне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зображення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обличча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людини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або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групи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людей.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58445" indent="-192405">
                        <a:lnSpc>
                          <a:spcPts val="1545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Опис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зовнішності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персонажа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літературному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творі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030604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Революція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8445" indent="-192405">
                        <a:lnSpc>
                          <a:spcPts val="1550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Докорінний переворот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житті</a:t>
                      </a:r>
                      <a:r>
                        <a:rPr sz="14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суспільства,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який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66675" marR="440690">
                        <a:lnSpc>
                          <a:spcPts val="1610"/>
                        </a:lnSpc>
                        <a:spcBef>
                          <a:spcPts val="85"/>
                        </a:spcBef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призводить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до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ліквідації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віджилого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суспільного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ладу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та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утворення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нового,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прогресивного.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66675" marR="277495">
                        <a:lnSpc>
                          <a:spcPts val="1610"/>
                        </a:lnSpc>
                        <a:buAutoNum type="arabicParenR" startAt="2"/>
                        <a:tabLst>
                          <a:tab pos="259079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Переворот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якійсь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галузі,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призводить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до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корінного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перетворення,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удосконалення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чого-небудь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823213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Республіка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86995">
                        <a:lnSpc>
                          <a:spcPts val="1610"/>
                        </a:lnSpc>
                        <a:spcBef>
                          <a:spcPts val="5"/>
                        </a:spcBef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Одна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форм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державного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правління,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якої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верховні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органи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державної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влади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обираються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певний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строк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тому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66675">
                        <a:lnSpc>
                          <a:spcPts val="1530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або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іншому</a:t>
                      </a:r>
                      <a:r>
                        <a:rPr sz="14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порядку.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58445" indent="-192405">
                        <a:lnSpc>
                          <a:spcPts val="1625"/>
                        </a:lnSpc>
                        <a:buAutoNum type="arabicParenR" startAt="2"/>
                        <a:tabLst>
                          <a:tab pos="259079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Країна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такою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формою правління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826389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Сигнал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195580">
                        <a:lnSpc>
                          <a:spcPts val="1610"/>
                        </a:lnSpc>
                        <a:spcBef>
                          <a:spcPts val="5"/>
                        </a:spcBef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Зоровий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або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слуховия</a:t>
                      </a:r>
                      <a:r>
                        <a:rPr sz="1400" spc="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умовний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знак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для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передачі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якого-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небудь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 повідомлення,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розпорядження,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команди.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58445" indent="-192405">
                        <a:lnSpc>
                          <a:spcPts val="1540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Попередження,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повідомлення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про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те,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відбувається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66675">
                        <a:lnSpc>
                          <a:spcPts val="1639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або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може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відбутися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618693">
                <a:tc>
                  <a:txBody>
                    <a:bodyPr/>
                    <a:lstStyle/>
                    <a:p>
                      <a:pPr marL="78105">
                        <a:lnSpc>
                          <a:spcPts val="160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Телефон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100965" algn="just">
                        <a:lnSpc>
                          <a:spcPts val="1610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1) 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Вид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електрозв’язку, що дає змогу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передавати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і приймати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замовлення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відстань за допомогою електричних сигналів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або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радіосигналів.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482803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  <a:p>
                      <a:pPr marR="16510" algn="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18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5080" marB="0"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99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448360" y="457148"/>
            <a:ext cx="6350" cy="8711565"/>
          </a:xfrm>
          <a:custGeom>
            <a:avLst/>
            <a:gdLst/>
            <a:ahLst/>
            <a:cxnLst/>
            <a:rect l="l" t="t" r="r" b="b"/>
            <a:pathLst>
              <a:path w="6350" h="8711565">
                <a:moveTo>
                  <a:pt x="6096" y="7890777"/>
                </a:moveTo>
                <a:lnTo>
                  <a:pt x="0" y="7890777"/>
                </a:lnTo>
                <a:lnTo>
                  <a:pt x="0" y="8710981"/>
                </a:lnTo>
                <a:lnTo>
                  <a:pt x="6096" y="8710981"/>
                </a:lnTo>
                <a:lnTo>
                  <a:pt x="6096" y="7890777"/>
                </a:lnTo>
                <a:close/>
              </a:path>
              <a:path w="6350" h="8711565">
                <a:moveTo>
                  <a:pt x="6096" y="7067423"/>
                </a:moveTo>
                <a:lnTo>
                  <a:pt x="0" y="7067423"/>
                </a:lnTo>
                <a:lnTo>
                  <a:pt x="0" y="7884592"/>
                </a:lnTo>
                <a:lnTo>
                  <a:pt x="6096" y="7884592"/>
                </a:lnTo>
                <a:lnTo>
                  <a:pt x="6096" y="7067423"/>
                </a:lnTo>
                <a:close/>
              </a:path>
              <a:path w="6350" h="8711565">
                <a:moveTo>
                  <a:pt x="6096" y="6036945"/>
                </a:moveTo>
                <a:lnTo>
                  <a:pt x="0" y="6036945"/>
                </a:lnTo>
                <a:lnTo>
                  <a:pt x="0" y="7061378"/>
                </a:lnTo>
                <a:lnTo>
                  <a:pt x="6096" y="7061378"/>
                </a:lnTo>
                <a:lnTo>
                  <a:pt x="6096" y="6036945"/>
                </a:lnTo>
                <a:close/>
              </a:path>
              <a:path w="6350" h="8711565">
                <a:moveTo>
                  <a:pt x="6096" y="5418125"/>
                </a:moveTo>
                <a:lnTo>
                  <a:pt x="0" y="5418125"/>
                </a:lnTo>
                <a:lnTo>
                  <a:pt x="0" y="6030773"/>
                </a:lnTo>
                <a:lnTo>
                  <a:pt x="6096" y="6030773"/>
                </a:lnTo>
                <a:lnTo>
                  <a:pt x="6096" y="5418125"/>
                </a:lnTo>
                <a:close/>
              </a:path>
              <a:path w="6350" h="8711565">
                <a:moveTo>
                  <a:pt x="6096" y="5207520"/>
                </a:moveTo>
                <a:lnTo>
                  <a:pt x="0" y="5207520"/>
                </a:lnTo>
                <a:lnTo>
                  <a:pt x="0" y="5412029"/>
                </a:lnTo>
                <a:lnTo>
                  <a:pt x="6096" y="5412029"/>
                </a:lnTo>
                <a:lnTo>
                  <a:pt x="6096" y="5207520"/>
                </a:lnTo>
                <a:close/>
              </a:path>
              <a:path w="6350" h="8711565">
                <a:moveTo>
                  <a:pt x="6096" y="4793031"/>
                </a:moveTo>
                <a:lnTo>
                  <a:pt x="0" y="4793031"/>
                </a:lnTo>
                <a:lnTo>
                  <a:pt x="0" y="5201463"/>
                </a:lnTo>
                <a:lnTo>
                  <a:pt x="6096" y="5201463"/>
                </a:lnTo>
                <a:lnTo>
                  <a:pt x="6096" y="4793031"/>
                </a:lnTo>
                <a:close/>
              </a:path>
              <a:path w="6350" h="8711565">
                <a:moveTo>
                  <a:pt x="6096" y="4579671"/>
                </a:moveTo>
                <a:lnTo>
                  <a:pt x="0" y="4579671"/>
                </a:lnTo>
                <a:lnTo>
                  <a:pt x="0" y="4786935"/>
                </a:lnTo>
                <a:lnTo>
                  <a:pt x="6096" y="4786935"/>
                </a:lnTo>
                <a:lnTo>
                  <a:pt x="6096" y="4579671"/>
                </a:lnTo>
                <a:close/>
              </a:path>
              <a:path w="6350" h="8711565">
                <a:moveTo>
                  <a:pt x="6096" y="4369359"/>
                </a:moveTo>
                <a:lnTo>
                  <a:pt x="0" y="4369359"/>
                </a:lnTo>
                <a:lnTo>
                  <a:pt x="0" y="4573575"/>
                </a:lnTo>
                <a:lnTo>
                  <a:pt x="6096" y="4573575"/>
                </a:lnTo>
                <a:lnTo>
                  <a:pt x="6096" y="4369359"/>
                </a:lnTo>
                <a:close/>
              </a:path>
              <a:path w="6350" h="8711565">
                <a:moveTo>
                  <a:pt x="6096" y="3954526"/>
                </a:moveTo>
                <a:lnTo>
                  <a:pt x="0" y="3954526"/>
                </a:lnTo>
                <a:lnTo>
                  <a:pt x="0" y="4363263"/>
                </a:lnTo>
                <a:lnTo>
                  <a:pt x="6096" y="4363263"/>
                </a:lnTo>
                <a:lnTo>
                  <a:pt x="6096" y="3954526"/>
                </a:lnTo>
                <a:close/>
              </a:path>
              <a:path w="6350" h="8711565">
                <a:moveTo>
                  <a:pt x="6096" y="3540048"/>
                </a:moveTo>
                <a:lnTo>
                  <a:pt x="0" y="3540048"/>
                </a:lnTo>
                <a:lnTo>
                  <a:pt x="0" y="3948480"/>
                </a:lnTo>
                <a:lnTo>
                  <a:pt x="6096" y="3948480"/>
                </a:lnTo>
                <a:lnTo>
                  <a:pt x="6096" y="3540048"/>
                </a:lnTo>
                <a:close/>
              </a:path>
              <a:path w="6350" h="8711565">
                <a:moveTo>
                  <a:pt x="6096" y="3125228"/>
                </a:moveTo>
                <a:lnTo>
                  <a:pt x="0" y="3125228"/>
                </a:lnTo>
                <a:lnTo>
                  <a:pt x="0" y="3533952"/>
                </a:lnTo>
                <a:lnTo>
                  <a:pt x="6096" y="3533952"/>
                </a:lnTo>
                <a:lnTo>
                  <a:pt x="6096" y="3125228"/>
                </a:lnTo>
                <a:close/>
              </a:path>
              <a:path w="6350" h="8711565">
                <a:moveTo>
                  <a:pt x="6096" y="2503347"/>
                </a:moveTo>
                <a:lnTo>
                  <a:pt x="0" y="2503347"/>
                </a:lnTo>
                <a:lnTo>
                  <a:pt x="0" y="3119043"/>
                </a:lnTo>
                <a:lnTo>
                  <a:pt x="6096" y="3119043"/>
                </a:lnTo>
                <a:lnTo>
                  <a:pt x="6096" y="2503347"/>
                </a:lnTo>
                <a:close/>
              </a:path>
              <a:path w="6350" h="8711565">
                <a:moveTo>
                  <a:pt x="6096" y="2088527"/>
                </a:moveTo>
                <a:lnTo>
                  <a:pt x="0" y="2088527"/>
                </a:lnTo>
                <a:lnTo>
                  <a:pt x="0" y="2497251"/>
                </a:lnTo>
                <a:lnTo>
                  <a:pt x="6096" y="2497251"/>
                </a:lnTo>
                <a:lnTo>
                  <a:pt x="6096" y="2088527"/>
                </a:lnTo>
                <a:close/>
              </a:path>
              <a:path w="6350" h="8711565">
                <a:moveTo>
                  <a:pt x="6096" y="1878253"/>
                </a:moveTo>
                <a:lnTo>
                  <a:pt x="0" y="1878253"/>
                </a:lnTo>
                <a:lnTo>
                  <a:pt x="0" y="2082469"/>
                </a:lnTo>
                <a:lnTo>
                  <a:pt x="6096" y="2082469"/>
                </a:lnTo>
                <a:lnTo>
                  <a:pt x="6096" y="1878253"/>
                </a:lnTo>
                <a:close/>
              </a:path>
              <a:path w="6350" h="8711565">
                <a:moveTo>
                  <a:pt x="6096" y="1667941"/>
                </a:moveTo>
                <a:lnTo>
                  <a:pt x="0" y="1667941"/>
                </a:lnTo>
                <a:lnTo>
                  <a:pt x="0" y="1872157"/>
                </a:lnTo>
                <a:lnTo>
                  <a:pt x="6096" y="1872157"/>
                </a:lnTo>
                <a:lnTo>
                  <a:pt x="6096" y="1667941"/>
                </a:lnTo>
                <a:close/>
              </a:path>
              <a:path w="6350" h="8711565">
                <a:moveTo>
                  <a:pt x="6096" y="1457629"/>
                </a:moveTo>
                <a:lnTo>
                  <a:pt x="0" y="1457629"/>
                </a:lnTo>
                <a:lnTo>
                  <a:pt x="0" y="1661845"/>
                </a:lnTo>
                <a:lnTo>
                  <a:pt x="6096" y="1661845"/>
                </a:lnTo>
                <a:lnTo>
                  <a:pt x="6096" y="1457629"/>
                </a:lnTo>
                <a:close/>
              </a:path>
              <a:path w="6350" h="8711565">
                <a:moveTo>
                  <a:pt x="6096" y="1039749"/>
                </a:moveTo>
                <a:lnTo>
                  <a:pt x="0" y="1039749"/>
                </a:lnTo>
                <a:lnTo>
                  <a:pt x="0" y="1451533"/>
                </a:lnTo>
                <a:lnTo>
                  <a:pt x="6096" y="1451533"/>
                </a:lnTo>
                <a:lnTo>
                  <a:pt x="6096" y="1039749"/>
                </a:lnTo>
                <a:close/>
              </a:path>
              <a:path w="6350" h="8711565">
                <a:moveTo>
                  <a:pt x="6096" y="625157"/>
                </a:moveTo>
                <a:lnTo>
                  <a:pt x="0" y="625157"/>
                </a:lnTo>
                <a:lnTo>
                  <a:pt x="0" y="1033576"/>
                </a:lnTo>
                <a:lnTo>
                  <a:pt x="6096" y="1033576"/>
                </a:lnTo>
                <a:lnTo>
                  <a:pt x="6096" y="625157"/>
                </a:lnTo>
                <a:close/>
              </a:path>
              <a:path w="6350" h="8711565">
                <a:moveTo>
                  <a:pt x="6096" y="210629"/>
                </a:moveTo>
                <a:lnTo>
                  <a:pt x="0" y="210629"/>
                </a:lnTo>
                <a:lnTo>
                  <a:pt x="0" y="619048"/>
                </a:lnTo>
                <a:lnTo>
                  <a:pt x="6096" y="619048"/>
                </a:lnTo>
                <a:lnTo>
                  <a:pt x="6096" y="210629"/>
                </a:lnTo>
                <a:close/>
              </a:path>
              <a:path w="6350" h="8711565">
                <a:moveTo>
                  <a:pt x="6096" y="0"/>
                </a:moveTo>
                <a:lnTo>
                  <a:pt x="0" y="0"/>
                </a:lnTo>
                <a:lnTo>
                  <a:pt x="0" y="204520"/>
                </a:lnTo>
                <a:lnTo>
                  <a:pt x="6096" y="204520"/>
                </a:lnTo>
                <a:lnTo>
                  <a:pt x="60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7138669" y="10136123"/>
            <a:ext cx="0" cy="128270"/>
          </a:xfrm>
          <a:custGeom>
            <a:avLst/>
            <a:gdLst/>
            <a:ahLst/>
            <a:cxnLst/>
            <a:rect l="l" t="t" r="r" b="b"/>
            <a:pathLst>
              <a:path h="128270">
                <a:moveTo>
                  <a:pt x="0" y="128015"/>
                </a:moveTo>
                <a:lnTo>
                  <a:pt x="0" y="0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340182" y="339597"/>
            <a:ext cx="6885305" cy="10019030"/>
            <a:chOff x="340182" y="339597"/>
            <a:chExt cx="6885305" cy="10019030"/>
          </a:xfrm>
        </p:grpSpPr>
        <p:sp>
          <p:nvSpPr>
            <p:cNvPr id="6" name="object 6"/>
            <p:cNvSpPr/>
            <p:nvPr/>
          </p:nvSpPr>
          <p:spPr>
            <a:xfrm>
              <a:off x="448360" y="9174174"/>
              <a:ext cx="6350" cy="612775"/>
            </a:xfrm>
            <a:custGeom>
              <a:avLst/>
              <a:gdLst/>
              <a:ahLst/>
              <a:cxnLst/>
              <a:rect l="l" t="t" r="r" b="b"/>
              <a:pathLst>
                <a:path w="6350" h="612775">
                  <a:moveTo>
                    <a:pt x="6095" y="0"/>
                  </a:moveTo>
                  <a:lnTo>
                    <a:pt x="0" y="0"/>
                  </a:lnTo>
                  <a:lnTo>
                    <a:pt x="0" y="612647"/>
                  </a:lnTo>
                  <a:lnTo>
                    <a:pt x="6095" y="612647"/>
                  </a:lnTo>
                  <a:lnTo>
                    <a:pt x="60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41071" y="340486"/>
              <a:ext cx="6883400" cy="10017125"/>
            </a:xfrm>
            <a:custGeom>
              <a:avLst/>
              <a:gdLst/>
              <a:ahLst/>
              <a:cxnLst/>
              <a:rect l="l" t="t" r="r" b="b"/>
              <a:pathLst>
                <a:path w="6883400" h="10017125">
                  <a:moveTo>
                    <a:pt x="304" y="93852"/>
                  </a:moveTo>
                  <a:lnTo>
                    <a:pt x="304" y="60325"/>
                  </a:lnTo>
                  <a:lnTo>
                    <a:pt x="3352" y="60960"/>
                  </a:lnTo>
                  <a:lnTo>
                    <a:pt x="6705" y="61595"/>
                  </a:lnTo>
                  <a:lnTo>
                    <a:pt x="9753" y="61849"/>
                  </a:lnTo>
                  <a:lnTo>
                    <a:pt x="13106" y="62102"/>
                  </a:lnTo>
                  <a:lnTo>
                    <a:pt x="16459" y="62483"/>
                  </a:lnTo>
                  <a:lnTo>
                    <a:pt x="19507" y="62483"/>
                  </a:lnTo>
                  <a:lnTo>
                    <a:pt x="22555" y="62102"/>
                  </a:lnTo>
                  <a:lnTo>
                    <a:pt x="25907" y="61849"/>
                  </a:lnTo>
                  <a:lnTo>
                    <a:pt x="50291" y="46608"/>
                  </a:lnTo>
                  <a:lnTo>
                    <a:pt x="52730" y="43306"/>
                  </a:lnTo>
                  <a:lnTo>
                    <a:pt x="55168" y="40258"/>
                  </a:lnTo>
                  <a:lnTo>
                    <a:pt x="56997" y="37211"/>
                  </a:lnTo>
                  <a:lnTo>
                    <a:pt x="58826" y="34163"/>
                  </a:lnTo>
                  <a:lnTo>
                    <a:pt x="60350" y="31369"/>
                  </a:lnTo>
                  <a:lnTo>
                    <a:pt x="61569" y="28321"/>
                  </a:lnTo>
                  <a:lnTo>
                    <a:pt x="62483" y="25526"/>
                  </a:lnTo>
                  <a:lnTo>
                    <a:pt x="63398" y="22860"/>
                  </a:lnTo>
                  <a:lnTo>
                    <a:pt x="64007" y="20066"/>
                  </a:lnTo>
                  <a:lnTo>
                    <a:pt x="64007" y="17399"/>
                  </a:lnTo>
                  <a:lnTo>
                    <a:pt x="64312" y="14604"/>
                  </a:lnTo>
                  <a:lnTo>
                    <a:pt x="60655" y="0"/>
                  </a:lnTo>
                  <a:lnTo>
                    <a:pt x="93573" y="253"/>
                  </a:lnTo>
                </a:path>
                <a:path w="6883400" h="10017125">
                  <a:moveTo>
                    <a:pt x="85343" y="93852"/>
                  </a:moveTo>
                  <a:lnTo>
                    <a:pt x="85343" y="85344"/>
                  </a:lnTo>
                  <a:lnTo>
                    <a:pt x="93573" y="85344"/>
                  </a:lnTo>
                </a:path>
                <a:path w="6883400" h="10017125">
                  <a:moveTo>
                    <a:pt x="93573" y="253"/>
                  </a:moveTo>
                  <a:lnTo>
                    <a:pt x="126796" y="253"/>
                  </a:lnTo>
                  <a:lnTo>
                    <a:pt x="126187" y="2413"/>
                  </a:lnTo>
                  <a:lnTo>
                    <a:pt x="125577" y="5206"/>
                  </a:lnTo>
                  <a:lnTo>
                    <a:pt x="125272" y="7620"/>
                  </a:lnTo>
                  <a:lnTo>
                    <a:pt x="124663" y="10032"/>
                  </a:lnTo>
                  <a:lnTo>
                    <a:pt x="124358" y="12826"/>
                  </a:lnTo>
                  <a:lnTo>
                    <a:pt x="124358" y="15240"/>
                  </a:lnTo>
                  <a:lnTo>
                    <a:pt x="124053" y="17906"/>
                  </a:lnTo>
                  <a:lnTo>
                    <a:pt x="124053" y="20447"/>
                  </a:lnTo>
                  <a:lnTo>
                    <a:pt x="124358" y="23114"/>
                  </a:lnTo>
                  <a:lnTo>
                    <a:pt x="124358" y="25526"/>
                  </a:lnTo>
                  <a:lnTo>
                    <a:pt x="124967" y="28321"/>
                  </a:lnTo>
                  <a:lnTo>
                    <a:pt x="125272" y="30733"/>
                  </a:lnTo>
                  <a:lnTo>
                    <a:pt x="125882" y="33147"/>
                  </a:lnTo>
                  <a:lnTo>
                    <a:pt x="126492" y="35687"/>
                  </a:lnTo>
                  <a:lnTo>
                    <a:pt x="127101" y="38100"/>
                  </a:lnTo>
                  <a:lnTo>
                    <a:pt x="128015" y="40513"/>
                  </a:lnTo>
                  <a:lnTo>
                    <a:pt x="128930" y="42672"/>
                  </a:lnTo>
                  <a:lnTo>
                    <a:pt x="129844" y="45085"/>
                  </a:lnTo>
                  <a:lnTo>
                    <a:pt x="131064" y="47244"/>
                  </a:lnTo>
                  <a:lnTo>
                    <a:pt x="132283" y="49022"/>
                  </a:lnTo>
                  <a:lnTo>
                    <a:pt x="133807" y="50926"/>
                  </a:lnTo>
                  <a:lnTo>
                    <a:pt x="135026" y="52704"/>
                  </a:lnTo>
                  <a:lnTo>
                    <a:pt x="136855" y="54482"/>
                  </a:lnTo>
                  <a:lnTo>
                    <a:pt x="138379" y="56006"/>
                  </a:lnTo>
                  <a:lnTo>
                    <a:pt x="140208" y="57530"/>
                  </a:lnTo>
                  <a:lnTo>
                    <a:pt x="142036" y="58800"/>
                  </a:lnTo>
                  <a:lnTo>
                    <a:pt x="144170" y="60071"/>
                  </a:lnTo>
                  <a:lnTo>
                    <a:pt x="146303" y="60960"/>
                  </a:lnTo>
                  <a:lnTo>
                    <a:pt x="148437" y="61595"/>
                  </a:lnTo>
                  <a:lnTo>
                    <a:pt x="150875" y="62483"/>
                  </a:lnTo>
                  <a:lnTo>
                    <a:pt x="153314" y="62738"/>
                  </a:lnTo>
                  <a:lnTo>
                    <a:pt x="155752" y="63119"/>
                  </a:lnTo>
                  <a:lnTo>
                    <a:pt x="158495" y="62738"/>
                  </a:lnTo>
                  <a:lnTo>
                    <a:pt x="161239" y="62102"/>
                  </a:lnTo>
                  <a:lnTo>
                    <a:pt x="163677" y="61595"/>
                  </a:lnTo>
                  <a:lnTo>
                    <a:pt x="165811" y="60578"/>
                  </a:lnTo>
                  <a:lnTo>
                    <a:pt x="167944" y="59690"/>
                  </a:lnTo>
                  <a:lnTo>
                    <a:pt x="170078" y="58547"/>
                  </a:lnTo>
                  <a:lnTo>
                    <a:pt x="178308" y="50926"/>
                  </a:lnTo>
                  <a:lnTo>
                    <a:pt x="179831" y="49022"/>
                  </a:lnTo>
                  <a:lnTo>
                    <a:pt x="184708" y="38353"/>
                  </a:lnTo>
                  <a:lnTo>
                    <a:pt x="185623" y="35941"/>
                  </a:lnTo>
                  <a:lnTo>
                    <a:pt x="185928" y="33527"/>
                  </a:lnTo>
                  <a:lnTo>
                    <a:pt x="186537" y="31115"/>
                  </a:lnTo>
                  <a:lnTo>
                    <a:pt x="186842" y="28575"/>
                  </a:lnTo>
                  <a:lnTo>
                    <a:pt x="187147" y="25907"/>
                  </a:lnTo>
                  <a:lnTo>
                    <a:pt x="187451" y="23495"/>
                  </a:lnTo>
                  <a:lnTo>
                    <a:pt x="187756" y="20700"/>
                  </a:lnTo>
                  <a:lnTo>
                    <a:pt x="187756" y="18288"/>
                  </a:lnTo>
                  <a:lnTo>
                    <a:pt x="187756" y="15494"/>
                  </a:lnTo>
                  <a:lnTo>
                    <a:pt x="187756" y="13080"/>
                  </a:lnTo>
                  <a:lnTo>
                    <a:pt x="187451" y="10287"/>
                  </a:lnTo>
                  <a:lnTo>
                    <a:pt x="187147" y="7874"/>
                  </a:lnTo>
                  <a:lnTo>
                    <a:pt x="186842" y="5206"/>
                  </a:lnTo>
                  <a:lnTo>
                    <a:pt x="186537" y="2667"/>
                  </a:lnTo>
                  <a:lnTo>
                    <a:pt x="186232" y="253"/>
                  </a:lnTo>
                  <a:lnTo>
                    <a:pt x="218541" y="253"/>
                  </a:lnTo>
                </a:path>
                <a:path w="6883400" h="10017125">
                  <a:moveTo>
                    <a:pt x="93573" y="85344"/>
                  </a:moveTo>
                  <a:lnTo>
                    <a:pt x="218541" y="85344"/>
                  </a:lnTo>
                </a:path>
                <a:path w="6883400" h="10017125">
                  <a:moveTo>
                    <a:pt x="218541" y="253"/>
                  </a:moveTo>
                  <a:lnTo>
                    <a:pt x="251764" y="253"/>
                  </a:lnTo>
                  <a:lnTo>
                    <a:pt x="251155" y="2413"/>
                  </a:lnTo>
                  <a:lnTo>
                    <a:pt x="250545" y="5206"/>
                  </a:lnTo>
                  <a:lnTo>
                    <a:pt x="250240" y="7620"/>
                  </a:lnTo>
                  <a:lnTo>
                    <a:pt x="249631" y="10032"/>
                  </a:lnTo>
                  <a:lnTo>
                    <a:pt x="249326" y="12826"/>
                  </a:lnTo>
                  <a:lnTo>
                    <a:pt x="249326" y="25526"/>
                  </a:lnTo>
                  <a:lnTo>
                    <a:pt x="249936" y="28321"/>
                  </a:lnTo>
                  <a:lnTo>
                    <a:pt x="250240" y="30733"/>
                  </a:lnTo>
                  <a:lnTo>
                    <a:pt x="250850" y="33147"/>
                  </a:lnTo>
                  <a:lnTo>
                    <a:pt x="251459" y="35687"/>
                  </a:lnTo>
                  <a:lnTo>
                    <a:pt x="252069" y="38100"/>
                  </a:lnTo>
                  <a:lnTo>
                    <a:pt x="252984" y="40513"/>
                  </a:lnTo>
                  <a:lnTo>
                    <a:pt x="253898" y="42672"/>
                  </a:lnTo>
                  <a:lnTo>
                    <a:pt x="254812" y="45085"/>
                  </a:lnTo>
                  <a:lnTo>
                    <a:pt x="267309" y="58800"/>
                  </a:lnTo>
                  <a:lnTo>
                    <a:pt x="269138" y="60071"/>
                  </a:lnTo>
                  <a:lnTo>
                    <a:pt x="271272" y="60960"/>
                  </a:lnTo>
                  <a:lnTo>
                    <a:pt x="273710" y="61595"/>
                  </a:lnTo>
                  <a:lnTo>
                    <a:pt x="275844" y="62483"/>
                  </a:lnTo>
                  <a:lnTo>
                    <a:pt x="278282" y="62738"/>
                  </a:lnTo>
                  <a:lnTo>
                    <a:pt x="280720" y="63119"/>
                  </a:lnTo>
                  <a:lnTo>
                    <a:pt x="283464" y="62738"/>
                  </a:lnTo>
                  <a:lnTo>
                    <a:pt x="286207" y="62102"/>
                  </a:lnTo>
                  <a:lnTo>
                    <a:pt x="288645" y="61595"/>
                  </a:lnTo>
                  <a:lnTo>
                    <a:pt x="290779" y="60578"/>
                  </a:lnTo>
                  <a:lnTo>
                    <a:pt x="292912" y="59690"/>
                  </a:lnTo>
                  <a:lnTo>
                    <a:pt x="295046" y="58547"/>
                  </a:lnTo>
                  <a:lnTo>
                    <a:pt x="296875" y="57276"/>
                  </a:lnTo>
                  <a:lnTo>
                    <a:pt x="299008" y="56006"/>
                  </a:lnTo>
                  <a:lnTo>
                    <a:pt x="300532" y="54228"/>
                  </a:lnTo>
                  <a:lnTo>
                    <a:pt x="302056" y="52704"/>
                  </a:lnTo>
                  <a:lnTo>
                    <a:pt x="303580" y="50926"/>
                  </a:lnTo>
                  <a:lnTo>
                    <a:pt x="304800" y="49022"/>
                  </a:lnTo>
                  <a:lnTo>
                    <a:pt x="306019" y="46863"/>
                  </a:lnTo>
                  <a:lnTo>
                    <a:pt x="307238" y="45085"/>
                  </a:lnTo>
                  <a:lnTo>
                    <a:pt x="308152" y="42672"/>
                  </a:lnTo>
                  <a:lnTo>
                    <a:pt x="309067" y="40513"/>
                  </a:lnTo>
                  <a:lnTo>
                    <a:pt x="309676" y="38353"/>
                  </a:lnTo>
                  <a:lnTo>
                    <a:pt x="310591" y="35941"/>
                  </a:lnTo>
                  <a:lnTo>
                    <a:pt x="310895" y="33527"/>
                  </a:lnTo>
                  <a:lnTo>
                    <a:pt x="311505" y="31115"/>
                  </a:lnTo>
                  <a:lnTo>
                    <a:pt x="312115" y="28575"/>
                  </a:lnTo>
                  <a:lnTo>
                    <a:pt x="312115" y="25907"/>
                  </a:lnTo>
                  <a:lnTo>
                    <a:pt x="312420" y="23495"/>
                  </a:lnTo>
                  <a:lnTo>
                    <a:pt x="312724" y="20700"/>
                  </a:lnTo>
                  <a:lnTo>
                    <a:pt x="312724" y="18288"/>
                  </a:lnTo>
                  <a:lnTo>
                    <a:pt x="312724" y="15494"/>
                  </a:lnTo>
                  <a:lnTo>
                    <a:pt x="312724" y="13080"/>
                  </a:lnTo>
                  <a:lnTo>
                    <a:pt x="312420" y="10287"/>
                  </a:lnTo>
                  <a:lnTo>
                    <a:pt x="312115" y="7874"/>
                  </a:lnTo>
                  <a:lnTo>
                    <a:pt x="311810" y="5206"/>
                  </a:lnTo>
                  <a:lnTo>
                    <a:pt x="311505" y="2667"/>
                  </a:lnTo>
                  <a:lnTo>
                    <a:pt x="311200" y="253"/>
                  </a:lnTo>
                  <a:lnTo>
                    <a:pt x="343509" y="253"/>
                  </a:lnTo>
                </a:path>
                <a:path w="6883400" h="10017125">
                  <a:moveTo>
                    <a:pt x="218541" y="85344"/>
                  </a:moveTo>
                  <a:lnTo>
                    <a:pt x="343509" y="85344"/>
                  </a:lnTo>
                </a:path>
                <a:path w="6883400" h="10017125">
                  <a:moveTo>
                    <a:pt x="343509" y="253"/>
                  </a:moveTo>
                  <a:lnTo>
                    <a:pt x="377037" y="253"/>
                  </a:lnTo>
                  <a:lnTo>
                    <a:pt x="376428" y="2413"/>
                  </a:lnTo>
                  <a:lnTo>
                    <a:pt x="375513" y="5206"/>
                  </a:lnTo>
                  <a:lnTo>
                    <a:pt x="375208" y="7620"/>
                  </a:lnTo>
                  <a:lnTo>
                    <a:pt x="374903" y="10032"/>
                  </a:lnTo>
                  <a:lnTo>
                    <a:pt x="374599" y="12826"/>
                  </a:lnTo>
                  <a:lnTo>
                    <a:pt x="374294" y="15240"/>
                  </a:lnTo>
                  <a:lnTo>
                    <a:pt x="374294" y="17906"/>
                  </a:lnTo>
                  <a:lnTo>
                    <a:pt x="374294" y="20447"/>
                  </a:lnTo>
                  <a:lnTo>
                    <a:pt x="374294" y="23114"/>
                  </a:lnTo>
                  <a:lnTo>
                    <a:pt x="374599" y="25526"/>
                  </a:lnTo>
                  <a:lnTo>
                    <a:pt x="374903" y="28321"/>
                  </a:lnTo>
                  <a:lnTo>
                    <a:pt x="375208" y="30733"/>
                  </a:lnTo>
                  <a:lnTo>
                    <a:pt x="375818" y="33147"/>
                  </a:lnTo>
                  <a:lnTo>
                    <a:pt x="376428" y="35687"/>
                  </a:lnTo>
                  <a:lnTo>
                    <a:pt x="382523" y="49022"/>
                  </a:lnTo>
                  <a:lnTo>
                    <a:pt x="383743" y="50926"/>
                  </a:lnTo>
                  <a:lnTo>
                    <a:pt x="385267" y="52704"/>
                  </a:lnTo>
                  <a:lnTo>
                    <a:pt x="386791" y="54482"/>
                  </a:lnTo>
                  <a:lnTo>
                    <a:pt x="388315" y="56006"/>
                  </a:lnTo>
                  <a:lnTo>
                    <a:pt x="390144" y="57530"/>
                  </a:lnTo>
                  <a:lnTo>
                    <a:pt x="392277" y="58800"/>
                  </a:lnTo>
                  <a:lnTo>
                    <a:pt x="394106" y="60071"/>
                  </a:lnTo>
                  <a:lnTo>
                    <a:pt x="396239" y="60960"/>
                  </a:lnTo>
                  <a:lnTo>
                    <a:pt x="398678" y="61595"/>
                  </a:lnTo>
                  <a:lnTo>
                    <a:pt x="400811" y="62483"/>
                  </a:lnTo>
                  <a:lnTo>
                    <a:pt x="403250" y="62738"/>
                  </a:lnTo>
                  <a:lnTo>
                    <a:pt x="405993" y="63119"/>
                  </a:lnTo>
                  <a:lnTo>
                    <a:pt x="408736" y="62738"/>
                  </a:lnTo>
                  <a:lnTo>
                    <a:pt x="411175" y="62102"/>
                  </a:lnTo>
                  <a:lnTo>
                    <a:pt x="413613" y="61595"/>
                  </a:lnTo>
                  <a:lnTo>
                    <a:pt x="416052" y="60578"/>
                  </a:lnTo>
                  <a:lnTo>
                    <a:pt x="418185" y="59690"/>
                  </a:lnTo>
                  <a:lnTo>
                    <a:pt x="420014" y="58547"/>
                  </a:lnTo>
                  <a:lnTo>
                    <a:pt x="422147" y="57276"/>
                  </a:lnTo>
                  <a:lnTo>
                    <a:pt x="423976" y="56006"/>
                  </a:lnTo>
                  <a:lnTo>
                    <a:pt x="425500" y="54228"/>
                  </a:lnTo>
                  <a:lnTo>
                    <a:pt x="427024" y="52704"/>
                  </a:lnTo>
                  <a:lnTo>
                    <a:pt x="428548" y="50926"/>
                  </a:lnTo>
                  <a:lnTo>
                    <a:pt x="429767" y="49022"/>
                  </a:lnTo>
                  <a:lnTo>
                    <a:pt x="430987" y="46863"/>
                  </a:lnTo>
                  <a:lnTo>
                    <a:pt x="432206" y="45085"/>
                  </a:lnTo>
                  <a:lnTo>
                    <a:pt x="433120" y="42672"/>
                  </a:lnTo>
                  <a:lnTo>
                    <a:pt x="434035" y="40513"/>
                  </a:lnTo>
                  <a:lnTo>
                    <a:pt x="434644" y="38353"/>
                  </a:lnTo>
                  <a:lnTo>
                    <a:pt x="435559" y="35941"/>
                  </a:lnTo>
                  <a:lnTo>
                    <a:pt x="436168" y="33527"/>
                  </a:lnTo>
                  <a:lnTo>
                    <a:pt x="436473" y="31115"/>
                  </a:lnTo>
                  <a:lnTo>
                    <a:pt x="437083" y="28575"/>
                  </a:lnTo>
                  <a:lnTo>
                    <a:pt x="437388" y="25907"/>
                  </a:lnTo>
                  <a:lnTo>
                    <a:pt x="437388" y="23495"/>
                  </a:lnTo>
                  <a:lnTo>
                    <a:pt x="437692" y="20700"/>
                  </a:lnTo>
                  <a:lnTo>
                    <a:pt x="437692" y="18288"/>
                  </a:lnTo>
                  <a:lnTo>
                    <a:pt x="437692" y="15494"/>
                  </a:lnTo>
                  <a:lnTo>
                    <a:pt x="437692" y="13080"/>
                  </a:lnTo>
                  <a:lnTo>
                    <a:pt x="437388" y="10287"/>
                  </a:lnTo>
                  <a:lnTo>
                    <a:pt x="437388" y="7874"/>
                  </a:lnTo>
                  <a:lnTo>
                    <a:pt x="436778" y="5206"/>
                  </a:lnTo>
                  <a:lnTo>
                    <a:pt x="436778" y="2667"/>
                  </a:lnTo>
                  <a:lnTo>
                    <a:pt x="436168" y="253"/>
                  </a:lnTo>
                  <a:lnTo>
                    <a:pt x="468477" y="253"/>
                  </a:lnTo>
                </a:path>
                <a:path w="6883400" h="10017125">
                  <a:moveTo>
                    <a:pt x="343509" y="85344"/>
                  </a:moveTo>
                  <a:lnTo>
                    <a:pt x="468477" y="85344"/>
                  </a:lnTo>
                </a:path>
                <a:path w="6883400" h="10017125">
                  <a:moveTo>
                    <a:pt x="468477" y="253"/>
                  </a:moveTo>
                  <a:lnTo>
                    <a:pt x="502005" y="253"/>
                  </a:lnTo>
                  <a:lnTo>
                    <a:pt x="501395" y="2413"/>
                  </a:lnTo>
                  <a:lnTo>
                    <a:pt x="500481" y="5206"/>
                  </a:lnTo>
                  <a:lnTo>
                    <a:pt x="500176" y="7620"/>
                  </a:lnTo>
                  <a:lnTo>
                    <a:pt x="499871" y="10032"/>
                  </a:lnTo>
                  <a:lnTo>
                    <a:pt x="499567" y="12826"/>
                  </a:lnTo>
                  <a:lnTo>
                    <a:pt x="499262" y="15240"/>
                  </a:lnTo>
                  <a:lnTo>
                    <a:pt x="499262" y="17906"/>
                  </a:lnTo>
                  <a:lnTo>
                    <a:pt x="499262" y="20447"/>
                  </a:lnTo>
                  <a:lnTo>
                    <a:pt x="499262" y="23114"/>
                  </a:lnTo>
                  <a:lnTo>
                    <a:pt x="499567" y="25526"/>
                  </a:lnTo>
                  <a:lnTo>
                    <a:pt x="499871" y="28321"/>
                  </a:lnTo>
                  <a:lnTo>
                    <a:pt x="500176" y="30733"/>
                  </a:lnTo>
                  <a:lnTo>
                    <a:pt x="500786" y="33147"/>
                  </a:lnTo>
                  <a:lnTo>
                    <a:pt x="501395" y="35687"/>
                  </a:lnTo>
                  <a:lnTo>
                    <a:pt x="507492" y="49022"/>
                  </a:lnTo>
                  <a:lnTo>
                    <a:pt x="508711" y="50926"/>
                  </a:lnTo>
                  <a:lnTo>
                    <a:pt x="510235" y="52704"/>
                  </a:lnTo>
                  <a:lnTo>
                    <a:pt x="511759" y="54482"/>
                  </a:lnTo>
                  <a:lnTo>
                    <a:pt x="513588" y="56006"/>
                  </a:lnTo>
                  <a:lnTo>
                    <a:pt x="515111" y="57530"/>
                  </a:lnTo>
                  <a:lnTo>
                    <a:pt x="517245" y="58800"/>
                  </a:lnTo>
                  <a:lnTo>
                    <a:pt x="519074" y="60071"/>
                  </a:lnTo>
                  <a:lnTo>
                    <a:pt x="521208" y="60960"/>
                  </a:lnTo>
                  <a:lnTo>
                    <a:pt x="523646" y="61595"/>
                  </a:lnTo>
                  <a:lnTo>
                    <a:pt x="525780" y="62483"/>
                  </a:lnTo>
                  <a:lnTo>
                    <a:pt x="528218" y="62738"/>
                  </a:lnTo>
                  <a:lnTo>
                    <a:pt x="530961" y="63119"/>
                  </a:lnTo>
                  <a:lnTo>
                    <a:pt x="533704" y="62738"/>
                  </a:lnTo>
                  <a:lnTo>
                    <a:pt x="536143" y="62102"/>
                  </a:lnTo>
                  <a:lnTo>
                    <a:pt x="538581" y="61595"/>
                  </a:lnTo>
                  <a:lnTo>
                    <a:pt x="541020" y="60578"/>
                  </a:lnTo>
                  <a:lnTo>
                    <a:pt x="543153" y="59690"/>
                  </a:lnTo>
                  <a:lnTo>
                    <a:pt x="545287" y="58547"/>
                  </a:lnTo>
                  <a:lnTo>
                    <a:pt x="547116" y="57276"/>
                  </a:lnTo>
                  <a:lnTo>
                    <a:pt x="548944" y="56006"/>
                  </a:lnTo>
                  <a:lnTo>
                    <a:pt x="550468" y="54228"/>
                  </a:lnTo>
                  <a:lnTo>
                    <a:pt x="551992" y="52704"/>
                  </a:lnTo>
                  <a:lnTo>
                    <a:pt x="553516" y="50926"/>
                  </a:lnTo>
                  <a:lnTo>
                    <a:pt x="554736" y="49022"/>
                  </a:lnTo>
                  <a:lnTo>
                    <a:pt x="555955" y="46863"/>
                  </a:lnTo>
                  <a:lnTo>
                    <a:pt x="557174" y="45085"/>
                  </a:lnTo>
                  <a:lnTo>
                    <a:pt x="558088" y="42672"/>
                  </a:lnTo>
                  <a:lnTo>
                    <a:pt x="559003" y="40513"/>
                  </a:lnTo>
                  <a:lnTo>
                    <a:pt x="559612" y="38353"/>
                  </a:lnTo>
                  <a:lnTo>
                    <a:pt x="560527" y="35941"/>
                  </a:lnTo>
                  <a:lnTo>
                    <a:pt x="561136" y="33527"/>
                  </a:lnTo>
                  <a:lnTo>
                    <a:pt x="561441" y="31115"/>
                  </a:lnTo>
                  <a:lnTo>
                    <a:pt x="562051" y="28575"/>
                  </a:lnTo>
                  <a:lnTo>
                    <a:pt x="562355" y="25907"/>
                  </a:lnTo>
                  <a:lnTo>
                    <a:pt x="562355" y="23495"/>
                  </a:lnTo>
                  <a:lnTo>
                    <a:pt x="562660" y="20700"/>
                  </a:lnTo>
                  <a:lnTo>
                    <a:pt x="562660" y="18288"/>
                  </a:lnTo>
                  <a:lnTo>
                    <a:pt x="562660" y="15494"/>
                  </a:lnTo>
                  <a:lnTo>
                    <a:pt x="562660" y="13080"/>
                  </a:lnTo>
                  <a:lnTo>
                    <a:pt x="562355" y="10287"/>
                  </a:lnTo>
                  <a:lnTo>
                    <a:pt x="562355" y="7874"/>
                  </a:lnTo>
                  <a:lnTo>
                    <a:pt x="562051" y="5206"/>
                  </a:lnTo>
                  <a:lnTo>
                    <a:pt x="561746" y="2667"/>
                  </a:lnTo>
                  <a:lnTo>
                    <a:pt x="561136" y="253"/>
                  </a:lnTo>
                  <a:lnTo>
                    <a:pt x="593445" y="253"/>
                  </a:lnTo>
                </a:path>
                <a:path w="6883400" h="10017125">
                  <a:moveTo>
                    <a:pt x="468477" y="85344"/>
                  </a:moveTo>
                  <a:lnTo>
                    <a:pt x="593445" y="85344"/>
                  </a:lnTo>
                </a:path>
                <a:path w="6883400" h="10017125">
                  <a:moveTo>
                    <a:pt x="593445" y="253"/>
                  </a:moveTo>
                  <a:lnTo>
                    <a:pt x="626973" y="253"/>
                  </a:lnTo>
                  <a:lnTo>
                    <a:pt x="626364" y="2413"/>
                  </a:lnTo>
                  <a:lnTo>
                    <a:pt x="625754" y="5206"/>
                  </a:lnTo>
                  <a:lnTo>
                    <a:pt x="625144" y="7620"/>
                  </a:lnTo>
                  <a:lnTo>
                    <a:pt x="624840" y="10032"/>
                  </a:lnTo>
                  <a:lnTo>
                    <a:pt x="624535" y="12826"/>
                  </a:lnTo>
                  <a:lnTo>
                    <a:pt x="624230" y="15240"/>
                  </a:lnTo>
                  <a:lnTo>
                    <a:pt x="624230" y="17906"/>
                  </a:lnTo>
                  <a:lnTo>
                    <a:pt x="624230" y="20447"/>
                  </a:lnTo>
                  <a:lnTo>
                    <a:pt x="624230" y="23114"/>
                  </a:lnTo>
                  <a:lnTo>
                    <a:pt x="624535" y="25526"/>
                  </a:lnTo>
                  <a:lnTo>
                    <a:pt x="624840" y="28321"/>
                  </a:lnTo>
                  <a:lnTo>
                    <a:pt x="625144" y="30733"/>
                  </a:lnTo>
                  <a:lnTo>
                    <a:pt x="625754" y="33147"/>
                  </a:lnTo>
                  <a:lnTo>
                    <a:pt x="626364" y="35687"/>
                  </a:lnTo>
                  <a:lnTo>
                    <a:pt x="627278" y="38100"/>
                  </a:lnTo>
                  <a:lnTo>
                    <a:pt x="627888" y="40513"/>
                  </a:lnTo>
                  <a:lnTo>
                    <a:pt x="628802" y="42672"/>
                  </a:lnTo>
                  <a:lnTo>
                    <a:pt x="630021" y="45085"/>
                  </a:lnTo>
                  <a:lnTo>
                    <a:pt x="631240" y="47244"/>
                  </a:lnTo>
                  <a:lnTo>
                    <a:pt x="632460" y="49022"/>
                  </a:lnTo>
                  <a:lnTo>
                    <a:pt x="633679" y="50926"/>
                  </a:lnTo>
                  <a:lnTo>
                    <a:pt x="635203" y="52704"/>
                  </a:lnTo>
                  <a:lnTo>
                    <a:pt x="636727" y="54482"/>
                  </a:lnTo>
                  <a:lnTo>
                    <a:pt x="638555" y="56006"/>
                  </a:lnTo>
                  <a:lnTo>
                    <a:pt x="648614" y="61595"/>
                  </a:lnTo>
                  <a:lnTo>
                    <a:pt x="650748" y="62483"/>
                  </a:lnTo>
                  <a:lnTo>
                    <a:pt x="653491" y="62738"/>
                  </a:lnTo>
                  <a:lnTo>
                    <a:pt x="655929" y="63119"/>
                  </a:lnTo>
                  <a:lnTo>
                    <a:pt x="658672" y="62738"/>
                  </a:lnTo>
                  <a:lnTo>
                    <a:pt x="661111" y="62102"/>
                  </a:lnTo>
                  <a:lnTo>
                    <a:pt x="663549" y="61595"/>
                  </a:lnTo>
                  <a:lnTo>
                    <a:pt x="665988" y="60578"/>
                  </a:lnTo>
                  <a:lnTo>
                    <a:pt x="668121" y="59690"/>
                  </a:lnTo>
                  <a:lnTo>
                    <a:pt x="670255" y="58547"/>
                  </a:lnTo>
                  <a:lnTo>
                    <a:pt x="672083" y="57276"/>
                  </a:lnTo>
                  <a:lnTo>
                    <a:pt x="673912" y="56006"/>
                  </a:lnTo>
                  <a:lnTo>
                    <a:pt x="675436" y="54228"/>
                  </a:lnTo>
                  <a:lnTo>
                    <a:pt x="676960" y="52704"/>
                  </a:lnTo>
                  <a:lnTo>
                    <a:pt x="678484" y="50926"/>
                  </a:lnTo>
                  <a:lnTo>
                    <a:pt x="679704" y="49022"/>
                  </a:lnTo>
                  <a:lnTo>
                    <a:pt x="680923" y="46863"/>
                  </a:lnTo>
                  <a:lnTo>
                    <a:pt x="682142" y="45085"/>
                  </a:lnTo>
                  <a:lnTo>
                    <a:pt x="683056" y="42672"/>
                  </a:lnTo>
                  <a:lnTo>
                    <a:pt x="683971" y="40513"/>
                  </a:lnTo>
                  <a:lnTo>
                    <a:pt x="684885" y="38353"/>
                  </a:lnTo>
                  <a:lnTo>
                    <a:pt x="685495" y="35941"/>
                  </a:lnTo>
                  <a:lnTo>
                    <a:pt x="686104" y="33527"/>
                  </a:lnTo>
                  <a:lnTo>
                    <a:pt x="686714" y="31115"/>
                  </a:lnTo>
                  <a:lnTo>
                    <a:pt x="687019" y="28575"/>
                  </a:lnTo>
                  <a:lnTo>
                    <a:pt x="687324" y="25907"/>
                  </a:lnTo>
                  <a:lnTo>
                    <a:pt x="687628" y="23495"/>
                  </a:lnTo>
                  <a:lnTo>
                    <a:pt x="687628" y="20700"/>
                  </a:lnTo>
                  <a:lnTo>
                    <a:pt x="687933" y="18288"/>
                  </a:lnTo>
                  <a:lnTo>
                    <a:pt x="687933" y="15494"/>
                  </a:lnTo>
                  <a:lnTo>
                    <a:pt x="687628" y="13080"/>
                  </a:lnTo>
                  <a:lnTo>
                    <a:pt x="687628" y="10287"/>
                  </a:lnTo>
                  <a:lnTo>
                    <a:pt x="687324" y="7874"/>
                  </a:lnTo>
                  <a:lnTo>
                    <a:pt x="687019" y="5206"/>
                  </a:lnTo>
                  <a:lnTo>
                    <a:pt x="686714" y="2667"/>
                  </a:lnTo>
                  <a:lnTo>
                    <a:pt x="686104" y="253"/>
                  </a:lnTo>
                  <a:lnTo>
                    <a:pt x="718413" y="253"/>
                  </a:lnTo>
                </a:path>
                <a:path w="6883400" h="10017125">
                  <a:moveTo>
                    <a:pt x="593445" y="85344"/>
                  </a:moveTo>
                  <a:lnTo>
                    <a:pt x="718413" y="85344"/>
                  </a:lnTo>
                </a:path>
                <a:path w="6883400" h="10017125">
                  <a:moveTo>
                    <a:pt x="718413" y="253"/>
                  </a:moveTo>
                  <a:lnTo>
                    <a:pt x="751941" y="253"/>
                  </a:lnTo>
                  <a:lnTo>
                    <a:pt x="751332" y="2413"/>
                  </a:lnTo>
                  <a:lnTo>
                    <a:pt x="750722" y="5206"/>
                  </a:lnTo>
                  <a:lnTo>
                    <a:pt x="750112" y="7620"/>
                  </a:lnTo>
                  <a:lnTo>
                    <a:pt x="749808" y="10032"/>
                  </a:lnTo>
                  <a:lnTo>
                    <a:pt x="749503" y="12826"/>
                  </a:lnTo>
                  <a:lnTo>
                    <a:pt x="749198" y="15240"/>
                  </a:lnTo>
                  <a:lnTo>
                    <a:pt x="749198" y="17906"/>
                  </a:lnTo>
                  <a:lnTo>
                    <a:pt x="749198" y="20447"/>
                  </a:lnTo>
                  <a:lnTo>
                    <a:pt x="749198" y="23114"/>
                  </a:lnTo>
                  <a:lnTo>
                    <a:pt x="749503" y="25526"/>
                  </a:lnTo>
                  <a:lnTo>
                    <a:pt x="749808" y="28321"/>
                  </a:lnTo>
                  <a:lnTo>
                    <a:pt x="750417" y="30733"/>
                  </a:lnTo>
                  <a:lnTo>
                    <a:pt x="750722" y="33147"/>
                  </a:lnTo>
                  <a:lnTo>
                    <a:pt x="751636" y="35687"/>
                  </a:lnTo>
                  <a:lnTo>
                    <a:pt x="752246" y="38100"/>
                  </a:lnTo>
                  <a:lnTo>
                    <a:pt x="752855" y="40513"/>
                  </a:lnTo>
                  <a:lnTo>
                    <a:pt x="754075" y="42672"/>
                  </a:lnTo>
                  <a:lnTo>
                    <a:pt x="754989" y="45085"/>
                  </a:lnTo>
                  <a:lnTo>
                    <a:pt x="756208" y="47244"/>
                  </a:lnTo>
                  <a:lnTo>
                    <a:pt x="757427" y="49022"/>
                  </a:lnTo>
                  <a:lnTo>
                    <a:pt x="758952" y="50926"/>
                  </a:lnTo>
                  <a:lnTo>
                    <a:pt x="760171" y="52704"/>
                  </a:lnTo>
                  <a:lnTo>
                    <a:pt x="761695" y="54482"/>
                  </a:lnTo>
                  <a:lnTo>
                    <a:pt x="763524" y="56006"/>
                  </a:lnTo>
                  <a:lnTo>
                    <a:pt x="765352" y="57530"/>
                  </a:lnTo>
                  <a:lnTo>
                    <a:pt x="767181" y="58800"/>
                  </a:lnTo>
                  <a:lnTo>
                    <a:pt x="769315" y="60071"/>
                  </a:lnTo>
                  <a:lnTo>
                    <a:pt x="771448" y="60960"/>
                  </a:lnTo>
                  <a:lnTo>
                    <a:pt x="773582" y="61595"/>
                  </a:lnTo>
                  <a:lnTo>
                    <a:pt x="776020" y="62483"/>
                  </a:lnTo>
                  <a:lnTo>
                    <a:pt x="778459" y="62738"/>
                  </a:lnTo>
                  <a:lnTo>
                    <a:pt x="780897" y="63119"/>
                  </a:lnTo>
                  <a:lnTo>
                    <a:pt x="783640" y="62738"/>
                  </a:lnTo>
                  <a:lnTo>
                    <a:pt x="786079" y="62102"/>
                  </a:lnTo>
                  <a:lnTo>
                    <a:pt x="788517" y="61595"/>
                  </a:lnTo>
                  <a:lnTo>
                    <a:pt x="790955" y="60578"/>
                  </a:lnTo>
                  <a:lnTo>
                    <a:pt x="793089" y="59690"/>
                  </a:lnTo>
                  <a:lnTo>
                    <a:pt x="795223" y="58547"/>
                  </a:lnTo>
                  <a:lnTo>
                    <a:pt x="797052" y="57276"/>
                  </a:lnTo>
                  <a:lnTo>
                    <a:pt x="798880" y="56006"/>
                  </a:lnTo>
                  <a:lnTo>
                    <a:pt x="800404" y="54228"/>
                  </a:lnTo>
                  <a:lnTo>
                    <a:pt x="802233" y="52704"/>
                  </a:lnTo>
                  <a:lnTo>
                    <a:pt x="803452" y="50926"/>
                  </a:lnTo>
                  <a:lnTo>
                    <a:pt x="804976" y="49022"/>
                  </a:lnTo>
                  <a:lnTo>
                    <a:pt x="806196" y="46863"/>
                  </a:lnTo>
                  <a:lnTo>
                    <a:pt x="807110" y="45085"/>
                  </a:lnTo>
                  <a:lnTo>
                    <a:pt x="808024" y="42672"/>
                  </a:lnTo>
                  <a:lnTo>
                    <a:pt x="808939" y="40513"/>
                  </a:lnTo>
                  <a:lnTo>
                    <a:pt x="809853" y="38353"/>
                  </a:lnTo>
                  <a:lnTo>
                    <a:pt x="810463" y="35941"/>
                  </a:lnTo>
                  <a:lnTo>
                    <a:pt x="811072" y="33527"/>
                  </a:lnTo>
                  <a:lnTo>
                    <a:pt x="811682" y="31115"/>
                  </a:lnTo>
                  <a:lnTo>
                    <a:pt x="811987" y="28575"/>
                  </a:lnTo>
                  <a:lnTo>
                    <a:pt x="812292" y="25907"/>
                  </a:lnTo>
                  <a:lnTo>
                    <a:pt x="812596" y="23495"/>
                  </a:lnTo>
                  <a:lnTo>
                    <a:pt x="812596" y="20700"/>
                  </a:lnTo>
                  <a:lnTo>
                    <a:pt x="812901" y="18288"/>
                  </a:lnTo>
                  <a:lnTo>
                    <a:pt x="812901" y="15494"/>
                  </a:lnTo>
                  <a:lnTo>
                    <a:pt x="812596" y="13080"/>
                  </a:lnTo>
                  <a:lnTo>
                    <a:pt x="812596" y="10287"/>
                  </a:lnTo>
                  <a:lnTo>
                    <a:pt x="812292" y="7874"/>
                  </a:lnTo>
                  <a:lnTo>
                    <a:pt x="811987" y="5206"/>
                  </a:lnTo>
                  <a:lnTo>
                    <a:pt x="811682" y="2667"/>
                  </a:lnTo>
                  <a:lnTo>
                    <a:pt x="811072" y="253"/>
                  </a:lnTo>
                  <a:lnTo>
                    <a:pt x="843381" y="253"/>
                  </a:lnTo>
                </a:path>
                <a:path w="6883400" h="10017125">
                  <a:moveTo>
                    <a:pt x="718413" y="85344"/>
                  </a:moveTo>
                  <a:lnTo>
                    <a:pt x="843381" y="85344"/>
                  </a:lnTo>
                </a:path>
                <a:path w="6883400" h="10017125">
                  <a:moveTo>
                    <a:pt x="843686" y="253"/>
                  </a:moveTo>
                  <a:lnTo>
                    <a:pt x="876909" y="253"/>
                  </a:lnTo>
                  <a:lnTo>
                    <a:pt x="876300" y="2413"/>
                  </a:lnTo>
                  <a:lnTo>
                    <a:pt x="875690" y="5206"/>
                  </a:lnTo>
                  <a:lnTo>
                    <a:pt x="875080" y="7620"/>
                  </a:lnTo>
                  <a:lnTo>
                    <a:pt x="874776" y="10032"/>
                  </a:lnTo>
                  <a:lnTo>
                    <a:pt x="874471" y="12826"/>
                  </a:lnTo>
                  <a:lnTo>
                    <a:pt x="874471" y="15240"/>
                  </a:lnTo>
                  <a:lnTo>
                    <a:pt x="874166" y="17906"/>
                  </a:lnTo>
                  <a:lnTo>
                    <a:pt x="874166" y="20447"/>
                  </a:lnTo>
                  <a:lnTo>
                    <a:pt x="874471" y="23114"/>
                  </a:lnTo>
                  <a:lnTo>
                    <a:pt x="874471" y="25526"/>
                  </a:lnTo>
                  <a:lnTo>
                    <a:pt x="875080" y="28321"/>
                  </a:lnTo>
                  <a:lnTo>
                    <a:pt x="875385" y="30733"/>
                  </a:lnTo>
                  <a:lnTo>
                    <a:pt x="875995" y="33147"/>
                  </a:lnTo>
                  <a:lnTo>
                    <a:pt x="876604" y="35687"/>
                  </a:lnTo>
                  <a:lnTo>
                    <a:pt x="877214" y="38100"/>
                  </a:lnTo>
                  <a:lnTo>
                    <a:pt x="878128" y="40513"/>
                  </a:lnTo>
                  <a:lnTo>
                    <a:pt x="879043" y="42672"/>
                  </a:lnTo>
                  <a:lnTo>
                    <a:pt x="879957" y="45085"/>
                  </a:lnTo>
                  <a:lnTo>
                    <a:pt x="881176" y="47244"/>
                  </a:lnTo>
                  <a:lnTo>
                    <a:pt x="882395" y="49022"/>
                  </a:lnTo>
                  <a:lnTo>
                    <a:pt x="883919" y="50926"/>
                  </a:lnTo>
                  <a:lnTo>
                    <a:pt x="885139" y="52704"/>
                  </a:lnTo>
                  <a:lnTo>
                    <a:pt x="886968" y="54482"/>
                  </a:lnTo>
                  <a:lnTo>
                    <a:pt x="888492" y="56006"/>
                  </a:lnTo>
                  <a:lnTo>
                    <a:pt x="890320" y="57530"/>
                  </a:lnTo>
                  <a:lnTo>
                    <a:pt x="892149" y="58800"/>
                  </a:lnTo>
                  <a:lnTo>
                    <a:pt x="894283" y="60071"/>
                  </a:lnTo>
                  <a:lnTo>
                    <a:pt x="896416" y="60960"/>
                  </a:lnTo>
                  <a:lnTo>
                    <a:pt x="898550" y="61595"/>
                  </a:lnTo>
                  <a:lnTo>
                    <a:pt x="900988" y="62483"/>
                  </a:lnTo>
                  <a:lnTo>
                    <a:pt x="903427" y="62738"/>
                  </a:lnTo>
                  <a:lnTo>
                    <a:pt x="905865" y="63119"/>
                  </a:lnTo>
                  <a:lnTo>
                    <a:pt x="908608" y="62738"/>
                  </a:lnTo>
                  <a:lnTo>
                    <a:pt x="911351" y="62102"/>
                  </a:lnTo>
                  <a:lnTo>
                    <a:pt x="913790" y="61595"/>
                  </a:lnTo>
                  <a:lnTo>
                    <a:pt x="915924" y="60578"/>
                  </a:lnTo>
                  <a:lnTo>
                    <a:pt x="918057" y="59690"/>
                  </a:lnTo>
                  <a:lnTo>
                    <a:pt x="920191" y="58547"/>
                  </a:lnTo>
                  <a:lnTo>
                    <a:pt x="922019" y="57276"/>
                  </a:lnTo>
                  <a:lnTo>
                    <a:pt x="923848" y="56006"/>
                  </a:lnTo>
                  <a:lnTo>
                    <a:pt x="925677" y="54228"/>
                  </a:lnTo>
                  <a:lnTo>
                    <a:pt x="927201" y="52704"/>
                  </a:lnTo>
                  <a:lnTo>
                    <a:pt x="928420" y="50926"/>
                  </a:lnTo>
                  <a:lnTo>
                    <a:pt x="929944" y="49022"/>
                  </a:lnTo>
                  <a:lnTo>
                    <a:pt x="931214" y="46863"/>
                  </a:lnTo>
                  <a:lnTo>
                    <a:pt x="932103" y="45085"/>
                  </a:lnTo>
                  <a:lnTo>
                    <a:pt x="932992" y="42672"/>
                  </a:lnTo>
                  <a:lnTo>
                    <a:pt x="934262" y="40513"/>
                  </a:lnTo>
                  <a:lnTo>
                    <a:pt x="934770" y="38353"/>
                  </a:lnTo>
                  <a:lnTo>
                    <a:pt x="935405" y="35941"/>
                  </a:lnTo>
                  <a:lnTo>
                    <a:pt x="936040" y="33527"/>
                  </a:lnTo>
                  <a:lnTo>
                    <a:pt x="936675" y="31115"/>
                  </a:lnTo>
                  <a:lnTo>
                    <a:pt x="936929" y="28575"/>
                  </a:lnTo>
                  <a:lnTo>
                    <a:pt x="937310" y="25907"/>
                  </a:lnTo>
                  <a:lnTo>
                    <a:pt x="937564" y="23495"/>
                  </a:lnTo>
                  <a:lnTo>
                    <a:pt x="937818" y="20700"/>
                  </a:lnTo>
                  <a:lnTo>
                    <a:pt x="937818" y="18288"/>
                  </a:lnTo>
                  <a:lnTo>
                    <a:pt x="937818" y="15494"/>
                  </a:lnTo>
                  <a:lnTo>
                    <a:pt x="937818" y="13080"/>
                  </a:lnTo>
                  <a:lnTo>
                    <a:pt x="937564" y="10287"/>
                  </a:lnTo>
                  <a:lnTo>
                    <a:pt x="937310" y="7874"/>
                  </a:lnTo>
                  <a:lnTo>
                    <a:pt x="936929" y="5206"/>
                  </a:lnTo>
                  <a:lnTo>
                    <a:pt x="936675" y="2667"/>
                  </a:lnTo>
                  <a:lnTo>
                    <a:pt x="936294" y="253"/>
                  </a:lnTo>
                  <a:lnTo>
                    <a:pt x="968679" y="253"/>
                  </a:lnTo>
                </a:path>
                <a:path w="6883400" h="10017125">
                  <a:moveTo>
                    <a:pt x="843686" y="85344"/>
                  </a:moveTo>
                  <a:lnTo>
                    <a:pt x="968679" y="85344"/>
                  </a:lnTo>
                </a:path>
                <a:path w="6883400" h="10017125">
                  <a:moveTo>
                    <a:pt x="968679" y="253"/>
                  </a:moveTo>
                  <a:lnTo>
                    <a:pt x="1001826" y="253"/>
                  </a:lnTo>
                  <a:lnTo>
                    <a:pt x="1001318" y="2413"/>
                  </a:lnTo>
                  <a:lnTo>
                    <a:pt x="1000683" y="5206"/>
                  </a:lnTo>
                  <a:lnTo>
                    <a:pt x="1000302" y="7620"/>
                  </a:lnTo>
                  <a:lnTo>
                    <a:pt x="999794" y="10032"/>
                  </a:lnTo>
                  <a:lnTo>
                    <a:pt x="999413" y="12826"/>
                  </a:lnTo>
                  <a:lnTo>
                    <a:pt x="999413" y="25526"/>
                  </a:lnTo>
                  <a:lnTo>
                    <a:pt x="1000048" y="28321"/>
                  </a:lnTo>
                  <a:lnTo>
                    <a:pt x="1000302" y="30733"/>
                  </a:lnTo>
                  <a:lnTo>
                    <a:pt x="1000937" y="33147"/>
                  </a:lnTo>
                  <a:lnTo>
                    <a:pt x="1001572" y="35687"/>
                  </a:lnTo>
                  <a:lnTo>
                    <a:pt x="1002207" y="38100"/>
                  </a:lnTo>
                  <a:lnTo>
                    <a:pt x="1003096" y="40513"/>
                  </a:lnTo>
                  <a:lnTo>
                    <a:pt x="1003985" y="42672"/>
                  </a:lnTo>
                  <a:lnTo>
                    <a:pt x="1004874" y="45085"/>
                  </a:lnTo>
                  <a:lnTo>
                    <a:pt x="1006144" y="47244"/>
                  </a:lnTo>
                  <a:lnTo>
                    <a:pt x="1007414" y="49022"/>
                  </a:lnTo>
                  <a:lnTo>
                    <a:pt x="1008938" y="50926"/>
                  </a:lnTo>
                  <a:lnTo>
                    <a:pt x="1010081" y="52704"/>
                  </a:lnTo>
                  <a:lnTo>
                    <a:pt x="1011986" y="54482"/>
                  </a:lnTo>
                  <a:lnTo>
                    <a:pt x="1013510" y="56006"/>
                  </a:lnTo>
                  <a:lnTo>
                    <a:pt x="1015288" y="57530"/>
                  </a:lnTo>
                  <a:lnTo>
                    <a:pt x="1017447" y="58800"/>
                  </a:lnTo>
                  <a:lnTo>
                    <a:pt x="1019225" y="60071"/>
                  </a:lnTo>
                  <a:lnTo>
                    <a:pt x="1021384" y="60960"/>
                  </a:lnTo>
                  <a:lnTo>
                    <a:pt x="1023543" y="61595"/>
                  </a:lnTo>
                  <a:lnTo>
                    <a:pt x="1025956" y="62483"/>
                  </a:lnTo>
                  <a:lnTo>
                    <a:pt x="1028369" y="62738"/>
                  </a:lnTo>
                  <a:lnTo>
                    <a:pt x="1030782" y="63119"/>
                  </a:lnTo>
                  <a:lnTo>
                    <a:pt x="1033576" y="62738"/>
                  </a:lnTo>
                  <a:lnTo>
                    <a:pt x="1036370" y="62102"/>
                  </a:lnTo>
                  <a:lnTo>
                    <a:pt x="1038783" y="61595"/>
                  </a:lnTo>
                  <a:lnTo>
                    <a:pt x="1040942" y="60578"/>
                  </a:lnTo>
                  <a:lnTo>
                    <a:pt x="1042974" y="59690"/>
                  </a:lnTo>
                  <a:lnTo>
                    <a:pt x="1045133" y="58547"/>
                  </a:lnTo>
                  <a:lnTo>
                    <a:pt x="1047038" y="57276"/>
                  </a:lnTo>
                  <a:lnTo>
                    <a:pt x="1048816" y="56006"/>
                  </a:lnTo>
                  <a:lnTo>
                    <a:pt x="1050594" y="54228"/>
                  </a:lnTo>
                  <a:lnTo>
                    <a:pt x="1052118" y="52704"/>
                  </a:lnTo>
                  <a:lnTo>
                    <a:pt x="1053642" y="50926"/>
                  </a:lnTo>
                  <a:lnTo>
                    <a:pt x="1054912" y="49022"/>
                  </a:lnTo>
                  <a:lnTo>
                    <a:pt x="1056182" y="46863"/>
                  </a:lnTo>
                  <a:lnTo>
                    <a:pt x="1057325" y="45085"/>
                  </a:lnTo>
                  <a:lnTo>
                    <a:pt x="1058214" y="42672"/>
                  </a:lnTo>
                  <a:lnTo>
                    <a:pt x="1059230" y="40513"/>
                  </a:lnTo>
                  <a:lnTo>
                    <a:pt x="1059738" y="38353"/>
                  </a:lnTo>
                  <a:lnTo>
                    <a:pt x="1060754" y="35941"/>
                  </a:lnTo>
                  <a:lnTo>
                    <a:pt x="1061008" y="33527"/>
                  </a:lnTo>
                  <a:lnTo>
                    <a:pt x="1061643" y="31115"/>
                  </a:lnTo>
                  <a:lnTo>
                    <a:pt x="1062278" y="28575"/>
                  </a:lnTo>
                  <a:lnTo>
                    <a:pt x="1062278" y="25907"/>
                  </a:lnTo>
                  <a:lnTo>
                    <a:pt x="1062532" y="23495"/>
                  </a:lnTo>
                  <a:lnTo>
                    <a:pt x="1062786" y="20700"/>
                  </a:lnTo>
                  <a:lnTo>
                    <a:pt x="1062786" y="18288"/>
                  </a:lnTo>
                  <a:lnTo>
                    <a:pt x="1062786" y="15494"/>
                  </a:lnTo>
                  <a:lnTo>
                    <a:pt x="1062786" y="13080"/>
                  </a:lnTo>
                  <a:lnTo>
                    <a:pt x="1062532" y="10287"/>
                  </a:lnTo>
                  <a:lnTo>
                    <a:pt x="1062278" y="7874"/>
                  </a:lnTo>
                  <a:lnTo>
                    <a:pt x="1061897" y="5206"/>
                  </a:lnTo>
                  <a:lnTo>
                    <a:pt x="1061643" y="2667"/>
                  </a:lnTo>
                  <a:lnTo>
                    <a:pt x="1061262" y="253"/>
                  </a:lnTo>
                  <a:lnTo>
                    <a:pt x="1093647" y="253"/>
                  </a:lnTo>
                </a:path>
                <a:path w="6883400" h="10017125">
                  <a:moveTo>
                    <a:pt x="968679" y="85344"/>
                  </a:moveTo>
                  <a:lnTo>
                    <a:pt x="1093647" y="85344"/>
                  </a:lnTo>
                </a:path>
                <a:path w="6883400" h="10017125">
                  <a:moveTo>
                    <a:pt x="1093647" y="253"/>
                  </a:moveTo>
                  <a:lnTo>
                    <a:pt x="1127175" y="253"/>
                  </a:lnTo>
                  <a:lnTo>
                    <a:pt x="1126286" y="2413"/>
                  </a:lnTo>
                  <a:lnTo>
                    <a:pt x="1125651" y="5206"/>
                  </a:lnTo>
                  <a:lnTo>
                    <a:pt x="1125270" y="7620"/>
                  </a:lnTo>
                  <a:lnTo>
                    <a:pt x="1125016" y="10032"/>
                  </a:lnTo>
                  <a:lnTo>
                    <a:pt x="1124762" y="12826"/>
                  </a:lnTo>
                  <a:lnTo>
                    <a:pt x="1124381" y="15240"/>
                  </a:lnTo>
                  <a:lnTo>
                    <a:pt x="1124381" y="17906"/>
                  </a:lnTo>
                  <a:lnTo>
                    <a:pt x="1124381" y="20447"/>
                  </a:lnTo>
                  <a:lnTo>
                    <a:pt x="1124381" y="23114"/>
                  </a:lnTo>
                  <a:lnTo>
                    <a:pt x="1124762" y="25526"/>
                  </a:lnTo>
                  <a:lnTo>
                    <a:pt x="1125016" y="28321"/>
                  </a:lnTo>
                  <a:lnTo>
                    <a:pt x="1125270" y="30733"/>
                  </a:lnTo>
                  <a:lnTo>
                    <a:pt x="1125905" y="33147"/>
                  </a:lnTo>
                  <a:lnTo>
                    <a:pt x="1126540" y="35687"/>
                  </a:lnTo>
                  <a:lnTo>
                    <a:pt x="1127175" y="38100"/>
                  </a:lnTo>
                  <a:lnTo>
                    <a:pt x="1128064" y="40513"/>
                  </a:lnTo>
                  <a:lnTo>
                    <a:pt x="1128953" y="42672"/>
                  </a:lnTo>
                  <a:lnTo>
                    <a:pt x="1129842" y="45085"/>
                  </a:lnTo>
                  <a:lnTo>
                    <a:pt x="1131112" y="47244"/>
                  </a:lnTo>
                  <a:lnTo>
                    <a:pt x="1132382" y="49022"/>
                  </a:lnTo>
                  <a:lnTo>
                    <a:pt x="1133906" y="50926"/>
                  </a:lnTo>
                  <a:lnTo>
                    <a:pt x="1135430" y="52704"/>
                  </a:lnTo>
                  <a:lnTo>
                    <a:pt x="1136954" y="54482"/>
                  </a:lnTo>
                  <a:lnTo>
                    <a:pt x="1138478" y="56006"/>
                  </a:lnTo>
                  <a:lnTo>
                    <a:pt x="1140256" y="57530"/>
                  </a:lnTo>
                  <a:lnTo>
                    <a:pt x="1142415" y="58800"/>
                  </a:lnTo>
                  <a:lnTo>
                    <a:pt x="1144193" y="60071"/>
                  </a:lnTo>
                  <a:lnTo>
                    <a:pt x="1146352" y="60960"/>
                  </a:lnTo>
                  <a:lnTo>
                    <a:pt x="1148765" y="61595"/>
                  </a:lnTo>
                  <a:lnTo>
                    <a:pt x="1150924" y="62483"/>
                  </a:lnTo>
                  <a:lnTo>
                    <a:pt x="1153337" y="62738"/>
                  </a:lnTo>
                  <a:lnTo>
                    <a:pt x="1156131" y="63119"/>
                  </a:lnTo>
                  <a:lnTo>
                    <a:pt x="1158798" y="62738"/>
                  </a:lnTo>
                  <a:lnTo>
                    <a:pt x="1161338" y="62102"/>
                  </a:lnTo>
                  <a:lnTo>
                    <a:pt x="1163751" y="61595"/>
                  </a:lnTo>
                  <a:lnTo>
                    <a:pt x="1166164" y="60578"/>
                  </a:lnTo>
                  <a:lnTo>
                    <a:pt x="1168323" y="59690"/>
                  </a:lnTo>
                  <a:lnTo>
                    <a:pt x="1170101" y="58547"/>
                  </a:lnTo>
                  <a:lnTo>
                    <a:pt x="1172006" y="57276"/>
                  </a:lnTo>
                  <a:lnTo>
                    <a:pt x="1174038" y="56006"/>
                  </a:lnTo>
                  <a:lnTo>
                    <a:pt x="1175562" y="54228"/>
                  </a:lnTo>
                  <a:lnTo>
                    <a:pt x="1177086" y="52704"/>
                  </a:lnTo>
                  <a:lnTo>
                    <a:pt x="1178610" y="50926"/>
                  </a:lnTo>
                  <a:lnTo>
                    <a:pt x="1179880" y="49022"/>
                  </a:lnTo>
                  <a:lnTo>
                    <a:pt x="1181150" y="46863"/>
                  </a:lnTo>
                  <a:lnTo>
                    <a:pt x="1182293" y="45085"/>
                  </a:lnTo>
                  <a:lnTo>
                    <a:pt x="1183182" y="42672"/>
                  </a:lnTo>
                  <a:lnTo>
                    <a:pt x="1184198" y="40513"/>
                  </a:lnTo>
                  <a:lnTo>
                    <a:pt x="1184706" y="38353"/>
                  </a:lnTo>
                  <a:lnTo>
                    <a:pt x="1185722" y="35941"/>
                  </a:lnTo>
                  <a:lnTo>
                    <a:pt x="1186230" y="33527"/>
                  </a:lnTo>
                  <a:lnTo>
                    <a:pt x="1186611" y="31115"/>
                  </a:lnTo>
                  <a:lnTo>
                    <a:pt x="1187246" y="28575"/>
                  </a:lnTo>
                  <a:lnTo>
                    <a:pt x="1187500" y="25907"/>
                  </a:lnTo>
                  <a:lnTo>
                    <a:pt x="1187500" y="23495"/>
                  </a:lnTo>
                  <a:lnTo>
                    <a:pt x="1187754" y="20700"/>
                  </a:lnTo>
                  <a:lnTo>
                    <a:pt x="1187754" y="18288"/>
                  </a:lnTo>
                  <a:lnTo>
                    <a:pt x="1187754" y="15494"/>
                  </a:lnTo>
                  <a:lnTo>
                    <a:pt x="1187754" y="13080"/>
                  </a:lnTo>
                  <a:lnTo>
                    <a:pt x="1187500" y="10287"/>
                  </a:lnTo>
                  <a:lnTo>
                    <a:pt x="1187500" y="7874"/>
                  </a:lnTo>
                  <a:lnTo>
                    <a:pt x="1186865" y="5206"/>
                  </a:lnTo>
                  <a:lnTo>
                    <a:pt x="1186611" y="2667"/>
                  </a:lnTo>
                  <a:lnTo>
                    <a:pt x="1186230" y="253"/>
                  </a:lnTo>
                  <a:lnTo>
                    <a:pt x="1218615" y="253"/>
                  </a:lnTo>
                </a:path>
                <a:path w="6883400" h="10017125">
                  <a:moveTo>
                    <a:pt x="1093647" y="85344"/>
                  </a:moveTo>
                  <a:lnTo>
                    <a:pt x="1218615" y="85344"/>
                  </a:lnTo>
                </a:path>
                <a:path w="6883400" h="10017125">
                  <a:moveTo>
                    <a:pt x="1218615" y="253"/>
                  </a:moveTo>
                  <a:lnTo>
                    <a:pt x="1252143" y="253"/>
                  </a:lnTo>
                  <a:lnTo>
                    <a:pt x="1251508" y="2413"/>
                  </a:lnTo>
                  <a:lnTo>
                    <a:pt x="1250619" y="5206"/>
                  </a:lnTo>
                  <a:lnTo>
                    <a:pt x="1250238" y="7620"/>
                  </a:lnTo>
                  <a:lnTo>
                    <a:pt x="1249984" y="10032"/>
                  </a:lnTo>
                  <a:lnTo>
                    <a:pt x="1249730" y="12826"/>
                  </a:lnTo>
                  <a:lnTo>
                    <a:pt x="1249349" y="15240"/>
                  </a:lnTo>
                  <a:lnTo>
                    <a:pt x="1249349" y="17906"/>
                  </a:lnTo>
                  <a:lnTo>
                    <a:pt x="1249349" y="20447"/>
                  </a:lnTo>
                  <a:lnTo>
                    <a:pt x="1249349" y="23114"/>
                  </a:lnTo>
                  <a:lnTo>
                    <a:pt x="1249730" y="25526"/>
                  </a:lnTo>
                  <a:lnTo>
                    <a:pt x="1249984" y="28321"/>
                  </a:lnTo>
                  <a:lnTo>
                    <a:pt x="1250238" y="30733"/>
                  </a:lnTo>
                  <a:lnTo>
                    <a:pt x="1250873" y="33147"/>
                  </a:lnTo>
                  <a:lnTo>
                    <a:pt x="1251508" y="35687"/>
                  </a:lnTo>
                  <a:lnTo>
                    <a:pt x="1257604" y="49022"/>
                  </a:lnTo>
                  <a:lnTo>
                    <a:pt x="1258874" y="50926"/>
                  </a:lnTo>
                  <a:lnTo>
                    <a:pt x="1260398" y="52704"/>
                  </a:lnTo>
                  <a:lnTo>
                    <a:pt x="1261922" y="54482"/>
                  </a:lnTo>
                  <a:lnTo>
                    <a:pt x="1263700" y="56006"/>
                  </a:lnTo>
                  <a:lnTo>
                    <a:pt x="1265224" y="57530"/>
                  </a:lnTo>
                  <a:lnTo>
                    <a:pt x="1267383" y="58800"/>
                  </a:lnTo>
                  <a:lnTo>
                    <a:pt x="1269161" y="60071"/>
                  </a:lnTo>
                  <a:lnTo>
                    <a:pt x="1271320" y="60960"/>
                  </a:lnTo>
                  <a:lnTo>
                    <a:pt x="1273733" y="61595"/>
                  </a:lnTo>
                  <a:lnTo>
                    <a:pt x="1275892" y="62483"/>
                  </a:lnTo>
                  <a:lnTo>
                    <a:pt x="1278305" y="62738"/>
                  </a:lnTo>
                  <a:lnTo>
                    <a:pt x="1281099" y="63119"/>
                  </a:lnTo>
                  <a:lnTo>
                    <a:pt x="1283766" y="62738"/>
                  </a:lnTo>
                  <a:lnTo>
                    <a:pt x="1286306" y="62102"/>
                  </a:lnTo>
                  <a:lnTo>
                    <a:pt x="1288719" y="61595"/>
                  </a:lnTo>
                  <a:lnTo>
                    <a:pt x="1291132" y="60578"/>
                  </a:lnTo>
                  <a:lnTo>
                    <a:pt x="1293291" y="59690"/>
                  </a:lnTo>
                  <a:lnTo>
                    <a:pt x="1295069" y="58547"/>
                  </a:lnTo>
                  <a:lnTo>
                    <a:pt x="1297228" y="57276"/>
                  </a:lnTo>
                  <a:lnTo>
                    <a:pt x="1299006" y="56006"/>
                  </a:lnTo>
                  <a:lnTo>
                    <a:pt x="1300530" y="54228"/>
                  </a:lnTo>
                  <a:lnTo>
                    <a:pt x="1302054" y="52704"/>
                  </a:lnTo>
                  <a:lnTo>
                    <a:pt x="1303578" y="50926"/>
                  </a:lnTo>
                  <a:lnTo>
                    <a:pt x="1304848" y="49022"/>
                  </a:lnTo>
                  <a:lnTo>
                    <a:pt x="1306118" y="46863"/>
                  </a:lnTo>
                  <a:lnTo>
                    <a:pt x="1307261" y="45085"/>
                  </a:lnTo>
                  <a:lnTo>
                    <a:pt x="1308150" y="42672"/>
                  </a:lnTo>
                  <a:lnTo>
                    <a:pt x="1309166" y="40513"/>
                  </a:lnTo>
                  <a:lnTo>
                    <a:pt x="1309674" y="38353"/>
                  </a:lnTo>
                  <a:lnTo>
                    <a:pt x="1310690" y="35941"/>
                  </a:lnTo>
                  <a:lnTo>
                    <a:pt x="1311198" y="33527"/>
                  </a:lnTo>
                  <a:lnTo>
                    <a:pt x="1311579" y="31115"/>
                  </a:lnTo>
                  <a:lnTo>
                    <a:pt x="1312214" y="28575"/>
                  </a:lnTo>
                  <a:lnTo>
                    <a:pt x="1312468" y="25907"/>
                  </a:lnTo>
                  <a:lnTo>
                    <a:pt x="1312468" y="23495"/>
                  </a:lnTo>
                  <a:lnTo>
                    <a:pt x="1312722" y="20700"/>
                  </a:lnTo>
                  <a:lnTo>
                    <a:pt x="1312722" y="18288"/>
                  </a:lnTo>
                  <a:lnTo>
                    <a:pt x="1312722" y="15494"/>
                  </a:lnTo>
                  <a:lnTo>
                    <a:pt x="1312722" y="13080"/>
                  </a:lnTo>
                  <a:lnTo>
                    <a:pt x="1312468" y="10287"/>
                  </a:lnTo>
                  <a:lnTo>
                    <a:pt x="1312468" y="7874"/>
                  </a:lnTo>
                  <a:lnTo>
                    <a:pt x="1312214" y="5206"/>
                  </a:lnTo>
                  <a:lnTo>
                    <a:pt x="1311833" y="2667"/>
                  </a:lnTo>
                  <a:lnTo>
                    <a:pt x="1311198" y="253"/>
                  </a:lnTo>
                  <a:lnTo>
                    <a:pt x="1343583" y="253"/>
                  </a:lnTo>
                </a:path>
                <a:path w="6883400" h="10017125">
                  <a:moveTo>
                    <a:pt x="1218615" y="85344"/>
                  </a:moveTo>
                  <a:lnTo>
                    <a:pt x="1343583" y="85344"/>
                  </a:lnTo>
                </a:path>
                <a:path w="6883400" h="10017125">
                  <a:moveTo>
                    <a:pt x="1343583" y="253"/>
                  </a:moveTo>
                  <a:lnTo>
                    <a:pt x="1377111" y="253"/>
                  </a:lnTo>
                  <a:lnTo>
                    <a:pt x="1376476" y="2413"/>
                  </a:lnTo>
                  <a:lnTo>
                    <a:pt x="1375841" y="5206"/>
                  </a:lnTo>
                  <a:lnTo>
                    <a:pt x="1375206" y="7620"/>
                  </a:lnTo>
                  <a:lnTo>
                    <a:pt x="1374952" y="10032"/>
                  </a:lnTo>
                  <a:lnTo>
                    <a:pt x="1374698" y="12826"/>
                  </a:lnTo>
                  <a:lnTo>
                    <a:pt x="1374317" y="15240"/>
                  </a:lnTo>
                  <a:lnTo>
                    <a:pt x="1374317" y="17906"/>
                  </a:lnTo>
                  <a:lnTo>
                    <a:pt x="1374317" y="20447"/>
                  </a:lnTo>
                  <a:lnTo>
                    <a:pt x="1374317" y="23114"/>
                  </a:lnTo>
                  <a:lnTo>
                    <a:pt x="1374698" y="25526"/>
                  </a:lnTo>
                  <a:lnTo>
                    <a:pt x="1374952" y="28321"/>
                  </a:lnTo>
                  <a:lnTo>
                    <a:pt x="1375206" y="30733"/>
                  </a:lnTo>
                  <a:lnTo>
                    <a:pt x="1375841" y="33147"/>
                  </a:lnTo>
                  <a:lnTo>
                    <a:pt x="1376476" y="35687"/>
                  </a:lnTo>
                  <a:lnTo>
                    <a:pt x="1377365" y="38100"/>
                  </a:lnTo>
                  <a:lnTo>
                    <a:pt x="1378000" y="40513"/>
                  </a:lnTo>
                  <a:lnTo>
                    <a:pt x="1378889" y="42672"/>
                  </a:lnTo>
                  <a:lnTo>
                    <a:pt x="1380159" y="45085"/>
                  </a:lnTo>
                  <a:lnTo>
                    <a:pt x="1381302" y="47244"/>
                  </a:lnTo>
                  <a:lnTo>
                    <a:pt x="1382572" y="49022"/>
                  </a:lnTo>
                  <a:lnTo>
                    <a:pt x="1383842" y="50926"/>
                  </a:lnTo>
                  <a:lnTo>
                    <a:pt x="1385366" y="52704"/>
                  </a:lnTo>
                  <a:lnTo>
                    <a:pt x="1386890" y="54482"/>
                  </a:lnTo>
                  <a:lnTo>
                    <a:pt x="1388668" y="56006"/>
                  </a:lnTo>
                  <a:lnTo>
                    <a:pt x="1390446" y="57530"/>
                  </a:lnTo>
                  <a:lnTo>
                    <a:pt x="1392351" y="58800"/>
                  </a:lnTo>
                  <a:lnTo>
                    <a:pt x="1394129" y="60071"/>
                  </a:lnTo>
                  <a:lnTo>
                    <a:pt x="1396542" y="60960"/>
                  </a:lnTo>
                  <a:lnTo>
                    <a:pt x="1398701" y="61595"/>
                  </a:lnTo>
                  <a:lnTo>
                    <a:pt x="1400860" y="62483"/>
                  </a:lnTo>
                  <a:lnTo>
                    <a:pt x="1403654" y="62738"/>
                  </a:lnTo>
                  <a:lnTo>
                    <a:pt x="1406067" y="63119"/>
                  </a:lnTo>
                  <a:lnTo>
                    <a:pt x="1408734" y="62738"/>
                  </a:lnTo>
                  <a:lnTo>
                    <a:pt x="1411274" y="62102"/>
                  </a:lnTo>
                  <a:lnTo>
                    <a:pt x="1413687" y="61595"/>
                  </a:lnTo>
                  <a:lnTo>
                    <a:pt x="1416100" y="60578"/>
                  </a:lnTo>
                  <a:lnTo>
                    <a:pt x="1418259" y="59690"/>
                  </a:lnTo>
                  <a:lnTo>
                    <a:pt x="1420418" y="58547"/>
                  </a:lnTo>
                  <a:lnTo>
                    <a:pt x="1422196" y="57276"/>
                  </a:lnTo>
                  <a:lnTo>
                    <a:pt x="1423974" y="56006"/>
                  </a:lnTo>
                  <a:lnTo>
                    <a:pt x="1425498" y="54228"/>
                  </a:lnTo>
                  <a:lnTo>
                    <a:pt x="1427022" y="52704"/>
                  </a:lnTo>
                  <a:lnTo>
                    <a:pt x="1428546" y="50926"/>
                  </a:lnTo>
                  <a:lnTo>
                    <a:pt x="1429816" y="49022"/>
                  </a:lnTo>
                  <a:lnTo>
                    <a:pt x="1431086" y="46863"/>
                  </a:lnTo>
                  <a:lnTo>
                    <a:pt x="1432229" y="45085"/>
                  </a:lnTo>
                  <a:lnTo>
                    <a:pt x="1433118" y="42672"/>
                  </a:lnTo>
                  <a:lnTo>
                    <a:pt x="1434134" y="40513"/>
                  </a:lnTo>
                  <a:lnTo>
                    <a:pt x="1435023" y="38353"/>
                  </a:lnTo>
                  <a:lnTo>
                    <a:pt x="1435658" y="35941"/>
                  </a:lnTo>
                  <a:lnTo>
                    <a:pt x="1436166" y="33527"/>
                  </a:lnTo>
                  <a:lnTo>
                    <a:pt x="1436547" y="31115"/>
                  </a:lnTo>
                  <a:lnTo>
                    <a:pt x="1437182" y="28575"/>
                  </a:lnTo>
                  <a:lnTo>
                    <a:pt x="1437436" y="25907"/>
                  </a:lnTo>
                  <a:lnTo>
                    <a:pt x="1437690" y="23495"/>
                  </a:lnTo>
                  <a:lnTo>
                    <a:pt x="1437690" y="20700"/>
                  </a:lnTo>
                  <a:lnTo>
                    <a:pt x="1437690" y="18288"/>
                  </a:lnTo>
                  <a:lnTo>
                    <a:pt x="1437690" y="15494"/>
                  </a:lnTo>
                  <a:lnTo>
                    <a:pt x="1437690" y="13080"/>
                  </a:lnTo>
                  <a:lnTo>
                    <a:pt x="1437690" y="10287"/>
                  </a:lnTo>
                  <a:lnTo>
                    <a:pt x="1437436" y="7874"/>
                  </a:lnTo>
                  <a:lnTo>
                    <a:pt x="1437182" y="5206"/>
                  </a:lnTo>
                  <a:lnTo>
                    <a:pt x="1436801" y="2667"/>
                  </a:lnTo>
                  <a:lnTo>
                    <a:pt x="1436166" y="253"/>
                  </a:lnTo>
                  <a:lnTo>
                    <a:pt x="1468551" y="253"/>
                  </a:lnTo>
                </a:path>
                <a:path w="6883400" h="10017125">
                  <a:moveTo>
                    <a:pt x="1343583" y="85344"/>
                  </a:moveTo>
                  <a:lnTo>
                    <a:pt x="1468551" y="85344"/>
                  </a:lnTo>
                </a:path>
                <a:path w="6883400" h="10017125">
                  <a:moveTo>
                    <a:pt x="1468551" y="253"/>
                  </a:moveTo>
                  <a:lnTo>
                    <a:pt x="1502079" y="253"/>
                  </a:lnTo>
                  <a:lnTo>
                    <a:pt x="1501444" y="2413"/>
                  </a:lnTo>
                  <a:lnTo>
                    <a:pt x="1500809" y="5206"/>
                  </a:lnTo>
                  <a:lnTo>
                    <a:pt x="1500174" y="7620"/>
                  </a:lnTo>
                  <a:lnTo>
                    <a:pt x="1499920" y="10032"/>
                  </a:lnTo>
                  <a:lnTo>
                    <a:pt x="1499666" y="12826"/>
                  </a:lnTo>
                  <a:lnTo>
                    <a:pt x="1499285" y="15240"/>
                  </a:lnTo>
                  <a:lnTo>
                    <a:pt x="1499285" y="17906"/>
                  </a:lnTo>
                  <a:lnTo>
                    <a:pt x="1499285" y="20447"/>
                  </a:lnTo>
                  <a:lnTo>
                    <a:pt x="1499285" y="23114"/>
                  </a:lnTo>
                  <a:lnTo>
                    <a:pt x="1499666" y="25526"/>
                  </a:lnTo>
                  <a:lnTo>
                    <a:pt x="1499920" y="28321"/>
                  </a:lnTo>
                  <a:lnTo>
                    <a:pt x="1500555" y="30733"/>
                  </a:lnTo>
                  <a:lnTo>
                    <a:pt x="1500809" y="33147"/>
                  </a:lnTo>
                  <a:lnTo>
                    <a:pt x="1501698" y="35687"/>
                  </a:lnTo>
                  <a:lnTo>
                    <a:pt x="1502333" y="38100"/>
                  </a:lnTo>
                  <a:lnTo>
                    <a:pt x="1502968" y="40513"/>
                  </a:lnTo>
                  <a:lnTo>
                    <a:pt x="1504238" y="42672"/>
                  </a:lnTo>
                  <a:lnTo>
                    <a:pt x="1505127" y="45085"/>
                  </a:lnTo>
                  <a:lnTo>
                    <a:pt x="1506270" y="47244"/>
                  </a:lnTo>
                  <a:lnTo>
                    <a:pt x="1507540" y="49022"/>
                  </a:lnTo>
                  <a:lnTo>
                    <a:pt x="1508810" y="50926"/>
                  </a:lnTo>
                  <a:lnTo>
                    <a:pt x="1510334" y="52704"/>
                  </a:lnTo>
                  <a:lnTo>
                    <a:pt x="1511858" y="54482"/>
                  </a:lnTo>
                  <a:lnTo>
                    <a:pt x="1513636" y="56006"/>
                  </a:lnTo>
                  <a:lnTo>
                    <a:pt x="1523669" y="61595"/>
                  </a:lnTo>
                  <a:lnTo>
                    <a:pt x="1525828" y="62483"/>
                  </a:lnTo>
                  <a:lnTo>
                    <a:pt x="1528622" y="62738"/>
                  </a:lnTo>
                  <a:lnTo>
                    <a:pt x="1531035" y="63119"/>
                  </a:lnTo>
                  <a:lnTo>
                    <a:pt x="1533702" y="62738"/>
                  </a:lnTo>
                  <a:lnTo>
                    <a:pt x="1536242" y="62102"/>
                  </a:lnTo>
                  <a:lnTo>
                    <a:pt x="1538655" y="61595"/>
                  </a:lnTo>
                  <a:lnTo>
                    <a:pt x="1541068" y="60578"/>
                  </a:lnTo>
                  <a:lnTo>
                    <a:pt x="1543227" y="59690"/>
                  </a:lnTo>
                  <a:lnTo>
                    <a:pt x="1545386" y="58547"/>
                  </a:lnTo>
                  <a:lnTo>
                    <a:pt x="1547164" y="57276"/>
                  </a:lnTo>
                  <a:lnTo>
                    <a:pt x="1548942" y="56006"/>
                  </a:lnTo>
                  <a:lnTo>
                    <a:pt x="1550466" y="54228"/>
                  </a:lnTo>
                  <a:lnTo>
                    <a:pt x="1552371" y="52704"/>
                  </a:lnTo>
                  <a:lnTo>
                    <a:pt x="1553514" y="50926"/>
                  </a:lnTo>
                  <a:lnTo>
                    <a:pt x="1554784" y="49022"/>
                  </a:lnTo>
                  <a:lnTo>
                    <a:pt x="1556054" y="46863"/>
                  </a:lnTo>
                  <a:lnTo>
                    <a:pt x="1557197" y="45085"/>
                  </a:lnTo>
                  <a:lnTo>
                    <a:pt x="1558086" y="42672"/>
                  </a:lnTo>
                  <a:lnTo>
                    <a:pt x="1559102" y="40513"/>
                  </a:lnTo>
                  <a:lnTo>
                    <a:pt x="1559991" y="38353"/>
                  </a:lnTo>
                  <a:lnTo>
                    <a:pt x="1560626" y="35941"/>
                  </a:lnTo>
                  <a:lnTo>
                    <a:pt x="1561134" y="33527"/>
                  </a:lnTo>
                  <a:lnTo>
                    <a:pt x="1561769" y="31115"/>
                  </a:lnTo>
                  <a:lnTo>
                    <a:pt x="1562150" y="28575"/>
                  </a:lnTo>
                  <a:lnTo>
                    <a:pt x="1562404" y="25907"/>
                  </a:lnTo>
                  <a:lnTo>
                    <a:pt x="1562658" y="23495"/>
                  </a:lnTo>
                  <a:lnTo>
                    <a:pt x="1562658" y="20700"/>
                  </a:lnTo>
                  <a:lnTo>
                    <a:pt x="1563039" y="18288"/>
                  </a:lnTo>
                  <a:lnTo>
                    <a:pt x="1563039" y="15494"/>
                  </a:lnTo>
                  <a:lnTo>
                    <a:pt x="1562658" y="13080"/>
                  </a:lnTo>
                  <a:lnTo>
                    <a:pt x="1562658" y="10287"/>
                  </a:lnTo>
                  <a:lnTo>
                    <a:pt x="1562404" y="7874"/>
                  </a:lnTo>
                  <a:lnTo>
                    <a:pt x="1562150" y="5206"/>
                  </a:lnTo>
                  <a:lnTo>
                    <a:pt x="1561769" y="2667"/>
                  </a:lnTo>
                  <a:lnTo>
                    <a:pt x="1561134" y="253"/>
                  </a:lnTo>
                  <a:lnTo>
                    <a:pt x="1593519" y="253"/>
                  </a:lnTo>
                </a:path>
                <a:path w="6883400" h="10017125">
                  <a:moveTo>
                    <a:pt x="1468551" y="85344"/>
                  </a:moveTo>
                  <a:lnTo>
                    <a:pt x="1593519" y="85344"/>
                  </a:lnTo>
                </a:path>
                <a:path w="6883400" h="10017125">
                  <a:moveTo>
                    <a:pt x="1593519" y="253"/>
                  </a:moveTo>
                  <a:lnTo>
                    <a:pt x="1627047" y="253"/>
                  </a:lnTo>
                  <a:lnTo>
                    <a:pt x="1626412" y="2413"/>
                  </a:lnTo>
                  <a:lnTo>
                    <a:pt x="1625777" y="5206"/>
                  </a:lnTo>
                  <a:lnTo>
                    <a:pt x="1625142" y="7620"/>
                  </a:lnTo>
                  <a:lnTo>
                    <a:pt x="1624888" y="10032"/>
                  </a:lnTo>
                  <a:lnTo>
                    <a:pt x="1624634" y="12826"/>
                  </a:lnTo>
                  <a:lnTo>
                    <a:pt x="1624634" y="15240"/>
                  </a:lnTo>
                  <a:lnTo>
                    <a:pt x="1624253" y="17906"/>
                  </a:lnTo>
                  <a:lnTo>
                    <a:pt x="1624253" y="20447"/>
                  </a:lnTo>
                  <a:lnTo>
                    <a:pt x="1624634" y="23114"/>
                  </a:lnTo>
                  <a:lnTo>
                    <a:pt x="1624634" y="25526"/>
                  </a:lnTo>
                  <a:lnTo>
                    <a:pt x="1624888" y="28321"/>
                  </a:lnTo>
                  <a:lnTo>
                    <a:pt x="1625523" y="30733"/>
                  </a:lnTo>
                  <a:lnTo>
                    <a:pt x="1626158" y="33147"/>
                  </a:lnTo>
                  <a:lnTo>
                    <a:pt x="1626666" y="35687"/>
                  </a:lnTo>
                  <a:lnTo>
                    <a:pt x="1627301" y="38100"/>
                  </a:lnTo>
                  <a:lnTo>
                    <a:pt x="1628190" y="40513"/>
                  </a:lnTo>
                  <a:lnTo>
                    <a:pt x="1629206" y="42672"/>
                  </a:lnTo>
                  <a:lnTo>
                    <a:pt x="1630095" y="45085"/>
                  </a:lnTo>
                  <a:lnTo>
                    <a:pt x="1631238" y="47244"/>
                  </a:lnTo>
                  <a:lnTo>
                    <a:pt x="1632508" y="49022"/>
                  </a:lnTo>
                  <a:lnTo>
                    <a:pt x="1634032" y="50926"/>
                  </a:lnTo>
                  <a:lnTo>
                    <a:pt x="1635302" y="52704"/>
                  </a:lnTo>
                  <a:lnTo>
                    <a:pt x="1637080" y="54482"/>
                  </a:lnTo>
                  <a:lnTo>
                    <a:pt x="1638604" y="56006"/>
                  </a:lnTo>
                  <a:lnTo>
                    <a:pt x="1640382" y="57530"/>
                  </a:lnTo>
                  <a:lnTo>
                    <a:pt x="1642287" y="58800"/>
                  </a:lnTo>
                  <a:lnTo>
                    <a:pt x="1644446" y="60071"/>
                  </a:lnTo>
                  <a:lnTo>
                    <a:pt x="1646478" y="60960"/>
                  </a:lnTo>
                  <a:lnTo>
                    <a:pt x="1648637" y="61595"/>
                  </a:lnTo>
                  <a:lnTo>
                    <a:pt x="1651050" y="62483"/>
                  </a:lnTo>
                  <a:lnTo>
                    <a:pt x="1653590" y="62738"/>
                  </a:lnTo>
                  <a:lnTo>
                    <a:pt x="1656003" y="63119"/>
                  </a:lnTo>
                  <a:lnTo>
                    <a:pt x="1658670" y="62738"/>
                  </a:lnTo>
                  <a:lnTo>
                    <a:pt x="1661210" y="62102"/>
                  </a:lnTo>
                  <a:lnTo>
                    <a:pt x="1663623" y="61595"/>
                  </a:lnTo>
                  <a:lnTo>
                    <a:pt x="1666036" y="60578"/>
                  </a:lnTo>
                  <a:lnTo>
                    <a:pt x="1668195" y="59690"/>
                  </a:lnTo>
                  <a:lnTo>
                    <a:pt x="1670354" y="58547"/>
                  </a:lnTo>
                  <a:lnTo>
                    <a:pt x="1672132" y="57276"/>
                  </a:lnTo>
                  <a:lnTo>
                    <a:pt x="1673910" y="56006"/>
                  </a:lnTo>
                  <a:lnTo>
                    <a:pt x="1675434" y="54228"/>
                  </a:lnTo>
                  <a:lnTo>
                    <a:pt x="1677339" y="52704"/>
                  </a:lnTo>
                  <a:lnTo>
                    <a:pt x="1678482" y="50926"/>
                  </a:lnTo>
                  <a:lnTo>
                    <a:pt x="1680006" y="49022"/>
                  </a:lnTo>
                  <a:lnTo>
                    <a:pt x="1681276" y="46863"/>
                  </a:lnTo>
                  <a:lnTo>
                    <a:pt x="1682165" y="45085"/>
                  </a:lnTo>
                  <a:lnTo>
                    <a:pt x="1683054" y="42672"/>
                  </a:lnTo>
                  <a:lnTo>
                    <a:pt x="1684070" y="40513"/>
                  </a:lnTo>
                  <a:lnTo>
                    <a:pt x="1684959" y="38353"/>
                  </a:lnTo>
                  <a:lnTo>
                    <a:pt x="1685594" y="35941"/>
                  </a:lnTo>
                  <a:lnTo>
                    <a:pt x="1686102" y="33527"/>
                  </a:lnTo>
                  <a:lnTo>
                    <a:pt x="1686737" y="31115"/>
                  </a:lnTo>
                  <a:lnTo>
                    <a:pt x="1687118" y="28575"/>
                  </a:lnTo>
                  <a:lnTo>
                    <a:pt x="1687372" y="25907"/>
                  </a:lnTo>
                  <a:lnTo>
                    <a:pt x="1687626" y="23495"/>
                  </a:lnTo>
                  <a:lnTo>
                    <a:pt x="1687626" y="20700"/>
                  </a:lnTo>
                  <a:lnTo>
                    <a:pt x="1688007" y="18288"/>
                  </a:lnTo>
                  <a:lnTo>
                    <a:pt x="1688007" y="15494"/>
                  </a:lnTo>
                  <a:lnTo>
                    <a:pt x="1687626" y="13080"/>
                  </a:lnTo>
                  <a:lnTo>
                    <a:pt x="1687626" y="10287"/>
                  </a:lnTo>
                  <a:lnTo>
                    <a:pt x="1687372" y="7874"/>
                  </a:lnTo>
                  <a:lnTo>
                    <a:pt x="1687118" y="5206"/>
                  </a:lnTo>
                  <a:lnTo>
                    <a:pt x="1686737" y="2667"/>
                  </a:lnTo>
                  <a:lnTo>
                    <a:pt x="1686483" y="253"/>
                  </a:lnTo>
                  <a:lnTo>
                    <a:pt x="1718741" y="253"/>
                  </a:lnTo>
                </a:path>
                <a:path w="6883400" h="10017125">
                  <a:moveTo>
                    <a:pt x="1593519" y="85344"/>
                  </a:moveTo>
                  <a:lnTo>
                    <a:pt x="1718741" y="85344"/>
                  </a:lnTo>
                </a:path>
                <a:path w="6883400" h="10017125">
                  <a:moveTo>
                    <a:pt x="1718741" y="253"/>
                  </a:moveTo>
                  <a:lnTo>
                    <a:pt x="1752015" y="253"/>
                  </a:lnTo>
                  <a:lnTo>
                    <a:pt x="1751380" y="2413"/>
                  </a:lnTo>
                  <a:lnTo>
                    <a:pt x="1750745" y="5206"/>
                  </a:lnTo>
                  <a:lnTo>
                    <a:pt x="1750491" y="7620"/>
                  </a:lnTo>
                  <a:lnTo>
                    <a:pt x="1749856" y="10032"/>
                  </a:lnTo>
                  <a:lnTo>
                    <a:pt x="1749602" y="12826"/>
                  </a:lnTo>
                  <a:lnTo>
                    <a:pt x="1749602" y="15240"/>
                  </a:lnTo>
                  <a:lnTo>
                    <a:pt x="1749221" y="17906"/>
                  </a:lnTo>
                  <a:lnTo>
                    <a:pt x="1749221" y="20447"/>
                  </a:lnTo>
                  <a:lnTo>
                    <a:pt x="1749602" y="23114"/>
                  </a:lnTo>
                  <a:lnTo>
                    <a:pt x="1749602" y="25526"/>
                  </a:lnTo>
                  <a:lnTo>
                    <a:pt x="1750110" y="28321"/>
                  </a:lnTo>
                  <a:lnTo>
                    <a:pt x="1750491" y="30733"/>
                  </a:lnTo>
                  <a:lnTo>
                    <a:pt x="1751126" y="33147"/>
                  </a:lnTo>
                  <a:lnTo>
                    <a:pt x="1751634" y="35687"/>
                  </a:lnTo>
                  <a:lnTo>
                    <a:pt x="1752269" y="38100"/>
                  </a:lnTo>
                  <a:lnTo>
                    <a:pt x="1753158" y="40513"/>
                  </a:lnTo>
                  <a:lnTo>
                    <a:pt x="1754174" y="42672"/>
                  </a:lnTo>
                  <a:lnTo>
                    <a:pt x="1755063" y="45085"/>
                  </a:lnTo>
                  <a:lnTo>
                    <a:pt x="1756206" y="47244"/>
                  </a:lnTo>
                  <a:lnTo>
                    <a:pt x="1757476" y="49022"/>
                  </a:lnTo>
                  <a:lnTo>
                    <a:pt x="1759000" y="50926"/>
                  </a:lnTo>
                  <a:lnTo>
                    <a:pt x="1760270" y="52704"/>
                  </a:lnTo>
                  <a:lnTo>
                    <a:pt x="1762048" y="54482"/>
                  </a:lnTo>
                  <a:lnTo>
                    <a:pt x="1763572" y="56006"/>
                  </a:lnTo>
                  <a:lnTo>
                    <a:pt x="1765350" y="57530"/>
                  </a:lnTo>
                  <a:lnTo>
                    <a:pt x="1767255" y="58800"/>
                  </a:lnTo>
                  <a:lnTo>
                    <a:pt x="1769414" y="60071"/>
                  </a:lnTo>
                  <a:lnTo>
                    <a:pt x="1771446" y="60960"/>
                  </a:lnTo>
                  <a:lnTo>
                    <a:pt x="1773605" y="61595"/>
                  </a:lnTo>
                  <a:lnTo>
                    <a:pt x="1776018" y="62483"/>
                  </a:lnTo>
                  <a:lnTo>
                    <a:pt x="1778558" y="62738"/>
                  </a:lnTo>
                  <a:lnTo>
                    <a:pt x="1780971" y="63119"/>
                  </a:lnTo>
                  <a:lnTo>
                    <a:pt x="1783638" y="62738"/>
                  </a:lnTo>
                  <a:lnTo>
                    <a:pt x="1786432" y="62102"/>
                  </a:lnTo>
                  <a:lnTo>
                    <a:pt x="1788845" y="61595"/>
                  </a:lnTo>
                  <a:lnTo>
                    <a:pt x="1791004" y="60578"/>
                  </a:lnTo>
                  <a:lnTo>
                    <a:pt x="1793163" y="59690"/>
                  </a:lnTo>
                  <a:lnTo>
                    <a:pt x="1795322" y="58547"/>
                  </a:lnTo>
                  <a:lnTo>
                    <a:pt x="1803450" y="50926"/>
                  </a:lnTo>
                  <a:lnTo>
                    <a:pt x="1804974" y="49022"/>
                  </a:lnTo>
                  <a:lnTo>
                    <a:pt x="1806244" y="46863"/>
                  </a:lnTo>
                  <a:lnTo>
                    <a:pt x="1807133" y="45085"/>
                  </a:lnTo>
                  <a:lnTo>
                    <a:pt x="1808403" y="42672"/>
                  </a:lnTo>
                  <a:lnTo>
                    <a:pt x="1809292" y="40513"/>
                  </a:lnTo>
                  <a:lnTo>
                    <a:pt x="1809927" y="38353"/>
                  </a:lnTo>
                  <a:lnTo>
                    <a:pt x="1810816" y="35941"/>
                  </a:lnTo>
                  <a:lnTo>
                    <a:pt x="1811070" y="33527"/>
                  </a:lnTo>
                  <a:lnTo>
                    <a:pt x="1811705" y="31115"/>
                  </a:lnTo>
                  <a:lnTo>
                    <a:pt x="1812086" y="28575"/>
                  </a:lnTo>
                  <a:lnTo>
                    <a:pt x="1812340" y="25907"/>
                  </a:lnTo>
                  <a:lnTo>
                    <a:pt x="1812594" y="23495"/>
                  </a:lnTo>
                  <a:lnTo>
                    <a:pt x="1812975" y="20700"/>
                  </a:lnTo>
                  <a:lnTo>
                    <a:pt x="1812975" y="18288"/>
                  </a:lnTo>
                  <a:lnTo>
                    <a:pt x="1812975" y="15494"/>
                  </a:lnTo>
                  <a:lnTo>
                    <a:pt x="1812975" y="13080"/>
                  </a:lnTo>
                  <a:lnTo>
                    <a:pt x="1812594" y="10287"/>
                  </a:lnTo>
                  <a:lnTo>
                    <a:pt x="1812340" y="7874"/>
                  </a:lnTo>
                  <a:lnTo>
                    <a:pt x="1812086" y="5206"/>
                  </a:lnTo>
                  <a:lnTo>
                    <a:pt x="1811705" y="2667"/>
                  </a:lnTo>
                  <a:lnTo>
                    <a:pt x="1811451" y="253"/>
                  </a:lnTo>
                  <a:lnTo>
                    <a:pt x="1843709" y="253"/>
                  </a:lnTo>
                </a:path>
                <a:path w="6883400" h="10017125">
                  <a:moveTo>
                    <a:pt x="1718741" y="85344"/>
                  </a:moveTo>
                  <a:lnTo>
                    <a:pt x="1843709" y="85344"/>
                  </a:lnTo>
                </a:path>
                <a:path w="6883400" h="10017125">
                  <a:moveTo>
                    <a:pt x="1843709" y="253"/>
                  </a:moveTo>
                  <a:lnTo>
                    <a:pt x="1877237" y="253"/>
                  </a:lnTo>
                  <a:lnTo>
                    <a:pt x="1876348" y="2413"/>
                  </a:lnTo>
                  <a:lnTo>
                    <a:pt x="1875713" y="5206"/>
                  </a:lnTo>
                  <a:lnTo>
                    <a:pt x="1875459" y="7620"/>
                  </a:lnTo>
                  <a:lnTo>
                    <a:pt x="1874824" y="10032"/>
                  </a:lnTo>
                  <a:lnTo>
                    <a:pt x="1874824" y="12826"/>
                  </a:lnTo>
                  <a:lnTo>
                    <a:pt x="1874570" y="15240"/>
                  </a:lnTo>
                  <a:lnTo>
                    <a:pt x="1874570" y="17906"/>
                  </a:lnTo>
                  <a:lnTo>
                    <a:pt x="1874570" y="20447"/>
                  </a:lnTo>
                  <a:lnTo>
                    <a:pt x="1874570" y="23114"/>
                  </a:lnTo>
                  <a:lnTo>
                    <a:pt x="1874824" y="25526"/>
                  </a:lnTo>
                  <a:lnTo>
                    <a:pt x="1875078" y="28321"/>
                  </a:lnTo>
                  <a:lnTo>
                    <a:pt x="1875459" y="30733"/>
                  </a:lnTo>
                  <a:lnTo>
                    <a:pt x="1876094" y="33147"/>
                  </a:lnTo>
                  <a:lnTo>
                    <a:pt x="1876602" y="35687"/>
                  </a:lnTo>
                  <a:lnTo>
                    <a:pt x="1877237" y="38100"/>
                  </a:lnTo>
                  <a:lnTo>
                    <a:pt x="1878126" y="40513"/>
                  </a:lnTo>
                  <a:lnTo>
                    <a:pt x="1879142" y="42672"/>
                  </a:lnTo>
                  <a:lnTo>
                    <a:pt x="1880031" y="45085"/>
                  </a:lnTo>
                  <a:lnTo>
                    <a:pt x="1881174" y="47244"/>
                  </a:lnTo>
                  <a:lnTo>
                    <a:pt x="1882444" y="49022"/>
                  </a:lnTo>
                  <a:lnTo>
                    <a:pt x="1883968" y="50926"/>
                  </a:lnTo>
                  <a:lnTo>
                    <a:pt x="1885492" y="52704"/>
                  </a:lnTo>
                  <a:lnTo>
                    <a:pt x="1887016" y="54482"/>
                  </a:lnTo>
                  <a:lnTo>
                    <a:pt x="1888540" y="56006"/>
                  </a:lnTo>
                  <a:lnTo>
                    <a:pt x="1890318" y="57530"/>
                  </a:lnTo>
                  <a:lnTo>
                    <a:pt x="1892477" y="58800"/>
                  </a:lnTo>
                  <a:lnTo>
                    <a:pt x="1894382" y="60071"/>
                  </a:lnTo>
                  <a:lnTo>
                    <a:pt x="1896414" y="60960"/>
                  </a:lnTo>
                  <a:lnTo>
                    <a:pt x="1898954" y="61595"/>
                  </a:lnTo>
                  <a:lnTo>
                    <a:pt x="1900986" y="62483"/>
                  </a:lnTo>
                  <a:lnTo>
                    <a:pt x="1903526" y="62738"/>
                  </a:lnTo>
                  <a:lnTo>
                    <a:pt x="1906193" y="63119"/>
                  </a:lnTo>
                  <a:lnTo>
                    <a:pt x="1908606" y="62738"/>
                  </a:lnTo>
                  <a:lnTo>
                    <a:pt x="1911400" y="62102"/>
                  </a:lnTo>
                  <a:lnTo>
                    <a:pt x="1913813" y="61595"/>
                  </a:lnTo>
                  <a:lnTo>
                    <a:pt x="1915972" y="60578"/>
                  </a:lnTo>
                  <a:lnTo>
                    <a:pt x="1918385" y="59690"/>
                  </a:lnTo>
                  <a:lnTo>
                    <a:pt x="1920290" y="58547"/>
                  </a:lnTo>
                  <a:lnTo>
                    <a:pt x="1922068" y="57276"/>
                  </a:lnTo>
                  <a:lnTo>
                    <a:pt x="1924227" y="56006"/>
                  </a:lnTo>
                  <a:lnTo>
                    <a:pt x="1925751" y="54228"/>
                  </a:lnTo>
                  <a:lnTo>
                    <a:pt x="1927275" y="52704"/>
                  </a:lnTo>
                  <a:lnTo>
                    <a:pt x="1928799" y="50926"/>
                  </a:lnTo>
                  <a:lnTo>
                    <a:pt x="1929942" y="49022"/>
                  </a:lnTo>
                  <a:lnTo>
                    <a:pt x="1931212" y="46863"/>
                  </a:lnTo>
                  <a:lnTo>
                    <a:pt x="1932482" y="45085"/>
                  </a:lnTo>
                  <a:lnTo>
                    <a:pt x="1933371" y="42672"/>
                  </a:lnTo>
                  <a:lnTo>
                    <a:pt x="1934260" y="40513"/>
                  </a:lnTo>
                  <a:lnTo>
                    <a:pt x="1934895" y="38353"/>
                  </a:lnTo>
                  <a:lnTo>
                    <a:pt x="1935784" y="35941"/>
                  </a:lnTo>
                  <a:lnTo>
                    <a:pt x="1936419" y="33527"/>
                  </a:lnTo>
                  <a:lnTo>
                    <a:pt x="1936673" y="31115"/>
                  </a:lnTo>
                  <a:lnTo>
                    <a:pt x="1937308" y="28575"/>
                  </a:lnTo>
                  <a:lnTo>
                    <a:pt x="1937562" y="25907"/>
                  </a:lnTo>
                  <a:lnTo>
                    <a:pt x="1937562" y="23495"/>
                  </a:lnTo>
                  <a:lnTo>
                    <a:pt x="1937943" y="20700"/>
                  </a:lnTo>
                  <a:lnTo>
                    <a:pt x="1937943" y="18288"/>
                  </a:lnTo>
                  <a:lnTo>
                    <a:pt x="1937943" y="15494"/>
                  </a:lnTo>
                  <a:lnTo>
                    <a:pt x="1937943" y="13080"/>
                  </a:lnTo>
                  <a:lnTo>
                    <a:pt x="1937562" y="10287"/>
                  </a:lnTo>
                  <a:lnTo>
                    <a:pt x="1937562" y="7874"/>
                  </a:lnTo>
                  <a:lnTo>
                    <a:pt x="1937054" y="5206"/>
                  </a:lnTo>
                  <a:lnTo>
                    <a:pt x="1936673" y="2667"/>
                  </a:lnTo>
                  <a:lnTo>
                    <a:pt x="1936419" y="253"/>
                  </a:lnTo>
                  <a:lnTo>
                    <a:pt x="1968677" y="253"/>
                  </a:lnTo>
                </a:path>
                <a:path w="6883400" h="10017125">
                  <a:moveTo>
                    <a:pt x="1843709" y="85344"/>
                  </a:moveTo>
                  <a:lnTo>
                    <a:pt x="1968677" y="85344"/>
                  </a:lnTo>
                </a:path>
                <a:path w="6883400" h="10017125">
                  <a:moveTo>
                    <a:pt x="1968677" y="253"/>
                  </a:moveTo>
                  <a:lnTo>
                    <a:pt x="2002205" y="253"/>
                  </a:lnTo>
                  <a:lnTo>
                    <a:pt x="2001570" y="2413"/>
                  </a:lnTo>
                  <a:lnTo>
                    <a:pt x="2000681" y="5206"/>
                  </a:lnTo>
                  <a:lnTo>
                    <a:pt x="2000427" y="7620"/>
                  </a:lnTo>
                  <a:lnTo>
                    <a:pt x="2000046" y="10032"/>
                  </a:lnTo>
                  <a:lnTo>
                    <a:pt x="1999792" y="12826"/>
                  </a:lnTo>
                  <a:lnTo>
                    <a:pt x="1999538" y="15240"/>
                  </a:lnTo>
                  <a:lnTo>
                    <a:pt x="1999538" y="17906"/>
                  </a:lnTo>
                  <a:lnTo>
                    <a:pt x="1999538" y="20447"/>
                  </a:lnTo>
                  <a:lnTo>
                    <a:pt x="1999538" y="23114"/>
                  </a:lnTo>
                  <a:lnTo>
                    <a:pt x="1999792" y="25526"/>
                  </a:lnTo>
                  <a:lnTo>
                    <a:pt x="2000046" y="28321"/>
                  </a:lnTo>
                  <a:lnTo>
                    <a:pt x="2000427" y="30733"/>
                  </a:lnTo>
                  <a:lnTo>
                    <a:pt x="2001062" y="33147"/>
                  </a:lnTo>
                  <a:lnTo>
                    <a:pt x="2001570" y="35687"/>
                  </a:lnTo>
                  <a:lnTo>
                    <a:pt x="2010460" y="52704"/>
                  </a:lnTo>
                  <a:lnTo>
                    <a:pt x="2011984" y="54482"/>
                  </a:lnTo>
                  <a:lnTo>
                    <a:pt x="2013508" y="56006"/>
                  </a:lnTo>
                  <a:lnTo>
                    <a:pt x="2015286" y="57530"/>
                  </a:lnTo>
                  <a:lnTo>
                    <a:pt x="2017445" y="58800"/>
                  </a:lnTo>
                  <a:lnTo>
                    <a:pt x="2019350" y="60071"/>
                  </a:lnTo>
                  <a:lnTo>
                    <a:pt x="2021382" y="60960"/>
                  </a:lnTo>
                  <a:lnTo>
                    <a:pt x="2023922" y="61595"/>
                  </a:lnTo>
                  <a:lnTo>
                    <a:pt x="2025954" y="62483"/>
                  </a:lnTo>
                  <a:lnTo>
                    <a:pt x="2028494" y="62738"/>
                  </a:lnTo>
                  <a:lnTo>
                    <a:pt x="2031161" y="63119"/>
                  </a:lnTo>
                  <a:lnTo>
                    <a:pt x="2033955" y="62738"/>
                  </a:lnTo>
                  <a:lnTo>
                    <a:pt x="2036368" y="62102"/>
                  </a:lnTo>
                  <a:lnTo>
                    <a:pt x="2038781" y="61595"/>
                  </a:lnTo>
                  <a:lnTo>
                    <a:pt x="2041194" y="60578"/>
                  </a:lnTo>
                  <a:lnTo>
                    <a:pt x="2043353" y="59690"/>
                  </a:lnTo>
                  <a:lnTo>
                    <a:pt x="2045258" y="58547"/>
                  </a:lnTo>
                  <a:lnTo>
                    <a:pt x="2047290" y="57276"/>
                  </a:lnTo>
                  <a:lnTo>
                    <a:pt x="2049195" y="56006"/>
                  </a:lnTo>
                  <a:lnTo>
                    <a:pt x="2050719" y="54228"/>
                  </a:lnTo>
                  <a:lnTo>
                    <a:pt x="2052243" y="52704"/>
                  </a:lnTo>
                  <a:lnTo>
                    <a:pt x="2053767" y="50926"/>
                  </a:lnTo>
                  <a:lnTo>
                    <a:pt x="2054910" y="49022"/>
                  </a:lnTo>
                  <a:lnTo>
                    <a:pt x="2056180" y="46863"/>
                  </a:lnTo>
                  <a:lnTo>
                    <a:pt x="2057450" y="45085"/>
                  </a:lnTo>
                  <a:lnTo>
                    <a:pt x="2058339" y="42672"/>
                  </a:lnTo>
                  <a:lnTo>
                    <a:pt x="2059228" y="40513"/>
                  </a:lnTo>
                  <a:lnTo>
                    <a:pt x="2059863" y="38353"/>
                  </a:lnTo>
                  <a:lnTo>
                    <a:pt x="2060752" y="35941"/>
                  </a:lnTo>
                  <a:lnTo>
                    <a:pt x="2061387" y="33527"/>
                  </a:lnTo>
                  <a:lnTo>
                    <a:pt x="2061641" y="31115"/>
                  </a:lnTo>
                  <a:lnTo>
                    <a:pt x="2062276" y="28575"/>
                  </a:lnTo>
                  <a:lnTo>
                    <a:pt x="2062530" y="25907"/>
                  </a:lnTo>
                  <a:lnTo>
                    <a:pt x="2062530" y="23495"/>
                  </a:lnTo>
                  <a:lnTo>
                    <a:pt x="2062911" y="20700"/>
                  </a:lnTo>
                  <a:lnTo>
                    <a:pt x="2062911" y="18288"/>
                  </a:lnTo>
                  <a:lnTo>
                    <a:pt x="2062911" y="15494"/>
                  </a:lnTo>
                  <a:lnTo>
                    <a:pt x="2062911" y="13080"/>
                  </a:lnTo>
                  <a:lnTo>
                    <a:pt x="2062530" y="10287"/>
                  </a:lnTo>
                  <a:lnTo>
                    <a:pt x="2062530" y="7874"/>
                  </a:lnTo>
                  <a:lnTo>
                    <a:pt x="2062022" y="5206"/>
                  </a:lnTo>
                  <a:lnTo>
                    <a:pt x="2062022" y="2667"/>
                  </a:lnTo>
                  <a:lnTo>
                    <a:pt x="2061387" y="253"/>
                  </a:lnTo>
                  <a:lnTo>
                    <a:pt x="2093645" y="253"/>
                  </a:lnTo>
                </a:path>
                <a:path w="6883400" h="10017125">
                  <a:moveTo>
                    <a:pt x="1968677" y="85344"/>
                  </a:moveTo>
                  <a:lnTo>
                    <a:pt x="2093645" y="85344"/>
                  </a:lnTo>
                </a:path>
                <a:path w="6883400" h="10017125">
                  <a:moveTo>
                    <a:pt x="2093645" y="253"/>
                  </a:moveTo>
                  <a:lnTo>
                    <a:pt x="2127173" y="253"/>
                  </a:lnTo>
                  <a:lnTo>
                    <a:pt x="2126538" y="2413"/>
                  </a:lnTo>
                  <a:lnTo>
                    <a:pt x="2126030" y="5206"/>
                  </a:lnTo>
                  <a:lnTo>
                    <a:pt x="2125395" y="7620"/>
                  </a:lnTo>
                  <a:lnTo>
                    <a:pt x="2125014" y="10032"/>
                  </a:lnTo>
                  <a:lnTo>
                    <a:pt x="2124760" y="12826"/>
                  </a:lnTo>
                  <a:lnTo>
                    <a:pt x="2124506" y="15240"/>
                  </a:lnTo>
                  <a:lnTo>
                    <a:pt x="2124506" y="17906"/>
                  </a:lnTo>
                  <a:lnTo>
                    <a:pt x="2124506" y="20447"/>
                  </a:lnTo>
                  <a:lnTo>
                    <a:pt x="2124506" y="23114"/>
                  </a:lnTo>
                  <a:lnTo>
                    <a:pt x="2124760" y="25526"/>
                  </a:lnTo>
                  <a:lnTo>
                    <a:pt x="2125014" y="28321"/>
                  </a:lnTo>
                  <a:lnTo>
                    <a:pt x="2125395" y="30733"/>
                  </a:lnTo>
                  <a:lnTo>
                    <a:pt x="2126030" y="33147"/>
                  </a:lnTo>
                  <a:lnTo>
                    <a:pt x="2126538" y="35687"/>
                  </a:lnTo>
                  <a:lnTo>
                    <a:pt x="2135428" y="52704"/>
                  </a:lnTo>
                  <a:lnTo>
                    <a:pt x="2136952" y="54482"/>
                  </a:lnTo>
                  <a:lnTo>
                    <a:pt x="2148890" y="61595"/>
                  </a:lnTo>
                  <a:lnTo>
                    <a:pt x="2150922" y="62483"/>
                  </a:lnTo>
                  <a:lnTo>
                    <a:pt x="2153716" y="62738"/>
                  </a:lnTo>
                  <a:lnTo>
                    <a:pt x="2156129" y="63119"/>
                  </a:lnTo>
                  <a:lnTo>
                    <a:pt x="2158923" y="62738"/>
                  </a:lnTo>
                  <a:lnTo>
                    <a:pt x="2161336" y="62102"/>
                  </a:lnTo>
                  <a:lnTo>
                    <a:pt x="2163749" y="61595"/>
                  </a:lnTo>
                  <a:lnTo>
                    <a:pt x="2166162" y="60578"/>
                  </a:lnTo>
                  <a:lnTo>
                    <a:pt x="2168321" y="59690"/>
                  </a:lnTo>
                  <a:lnTo>
                    <a:pt x="2170480" y="58547"/>
                  </a:lnTo>
                  <a:lnTo>
                    <a:pt x="2172258" y="57276"/>
                  </a:lnTo>
                  <a:lnTo>
                    <a:pt x="2174163" y="56006"/>
                  </a:lnTo>
                  <a:lnTo>
                    <a:pt x="2175687" y="54228"/>
                  </a:lnTo>
                  <a:lnTo>
                    <a:pt x="2177211" y="52704"/>
                  </a:lnTo>
                  <a:lnTo>
                    <a:pt x="2178735" y="50926"/>
                  </a:lnTo>
                  <a:lnTo>
                    <a:pt x="2179878" y="49022"/>
                  </a:lnTo>
                  <a:lnTo>
                    <a:pt x="2181148" y="46863"/>
                  </a:lnTo>
                  <a:lnTo>
                    <a:pt x="2182418" y="45085"/>
                  </a:lnTo>
                  <a:lnTo>
                    <a:pt x="2183307" y="42672"/>
                  </a:lnTo>
                  <a:lnTo>
                    <a:pt x="2184196" y="40513"/>
                  </a:lnTo>
                  <a:lnTo>
                    <a:pt x="2185085" y="38353"/>
                  </a:lnTo>
                  <a:lnTo>
                    <a:pt x="2185720" y="35941"/>
                  </a:lnTo>
                  <a:lnTo>
                    <a:pt x="2186355" y="33527"/>
                  </a:lnTo>
                  <a:lnTo>
                    <a:pt x="2186609" y="31115"/>
                  </a:lnTo>
                  <a:lnTo>
                    <a:pt x="2187244" y="28575"/>
                  </a:lnTo>
                  <a:lnTo>
                    <a:pt x="2187498" y="25907"/>
                  </a:lnTo>
                  <a:lnTo>
                    <a:pt x="2187498" y="23495"/>
                  </a:lnTo>
                  <a:lnTo>
                    <a:pt x="2187879" y="20700"/>
                  </a:lnTo>
                  <a:lnTo>
                    <a:pt x="2187879" y="18288"/>
                  </a:lnTo>
                  <a:lnTo>
                    <a:pt x="2187879" y="15494"/>
                  </a:lnTo>
                  <a:lnTo>
                    <a:pt x="2187879" y="13080"/>
                  </a:lnTo>
                  <a:lnTo>
                    <a:pt x="2187498" y="10287"/>
                  </a:lnTo>
                  <a:lnTo>
                    <a:pt x="2187498" y="7874"/>
                  </a:lnTo>
                  <a:lnTo>
                    <a:pt x="2187244" y="5206"/>
                  </a:lnTo>
                  <a:lnTo>
                    <a:pt x="2186990" y="2667"/>
                  </a:lnTo>
                  <a:lnTo>
                    <a:pt x="2186355" y="253"/>
                  </a:lnTo>
                  <a:lnTo>
                    <a:pt x="2218613" y="253"/>
                  </a:lnTo>
                </a:path>
                <a:path w="6883400" h="10017125">
                  <a:moveTo>
                    <a:pt x="2093645" y="85344"/>
                  </a:moveTo>
                  <a:lnTo>
                    <a:pt x="2218613" y="85344"/>
                  </a:lnTo>
                </a:path>
                <a:path w="6883400" h="10017125">
                  <a:moveTo>
                    <a:pt x="2218613" y="253"/>
                  </a:moveTo>
                  <a:lnTo>
                    <a:pt x="2252141" y="253"/>
                  </a:lnTo>
                  <a:lnTo>
                    <a:pt x="2251506" y="2413"/>
                  </a:lnTo>
                  <a:lnTo>
                    <a:pt x="2250998" y="5206"/>
                  </a:lnTo>
                  <a:lnTo>
                    <a:pt x="2250363" y="7620"/>
                  </a:lnTo>
                  <a:lnTo>
                    <a:pt x="2249982" y="10032"/>
                  </a:lnTo>
                  <a:lnTo>
                    <a:pt x="2249728" y="12826"/>
                  </a:lnTo>
                  <a:lnTo>
                    <a:pt x="2249474" y="15240"/>
                  </a:lnTo>
                  <a:lnTo>
                    <a:pt x="2249474" y="17906"/>
                  </a:lnTo>
                  <a:lnTo>
                    <a:pt x="2249474" y="20447"/>
                  </a:lnTo>
                  <a:lnTo>
                    <a:pt x="2249474" y="23114"/>
                  </a:lnTo>
                  <a:lnTo>
                    <a:pt x="2249728" y="25526"/>
                  </a:lnTo>
                  <a:lnTo>
                    <a:pt x="2249982" y="28321"/>
                  </a:lnTo>
                  <a:lnTo>
                    <a:pt x="2250363" y="30733"/>
                  </a:lnTo>
                  <a:lnTo>
                    <a:pt x="2250998" y="33147"/>
                  </a:lnTo>
                  <a:lnTo>
                    <a:pt x="2251506" y="35687"/>
                  </a:lnTo>
                  <a:lnTo>
                    <a:pt x="2252522" y="38100"/>
                  </a:lnTo>
                  <a:lnTo>
                    <a:pt x="2253030" y="40513"/>
                  </a:lnTo>
                  <a:lnTo>
                    <a:pt x="2254046" y="42672"/>
                  </a:lnTo>
                  <a:lnTo>
                    <a:pt x="2260396" y="52704"/>
                  </a:lnTo>
                  <a:lnTo>
                    <a:pt x="2261920" y="54482"/>
                  </a:lnTo>
                  <a:lnTo>
                    <a:pt x="2273858" y="61595"/>
                  </a:lnTo>
                  <a:lnTo>
                    <a:pt x="2275890" y="62483"/>
                  </a:lnTo>
                  <a:lnTo>
                    <a:pt x="2278684" y="62738"/>
                  </a:lnTo>
                  <a:lnTo>
                    <a:pt x="2281097" y="63119"/>
                  </a:lnTo>
                  <a:lnTo>
                    <a:pt x="2283891" y="62738"/>
                  </a:lnTo>
                  <a:lnTo>
                    <a:pt x="2286304" y="62102"/>
                  </a:lnTo>
                  <a:lnTo>
                    <a:pt x="2288717" y="61595"/>
                  </a:lnTo>
                  <a:lnTo>
                    <a:pt x="2291130" y="60578"/>
                  </a:lnTo>
                  <a:lnTo>
                    <a:pt x="2293289" y="59690"/>
                  </a:lnTo>
                  <a:lnTo>
                    <a:pt x="2295448" y="58547"/>
                  </a:lnTo>
                  <a:lnTo>
                    <a:pt x="2297226" y="57276"/>
                  </a:lnTo>
                  <a:lnTo>
                    <a:pt x="2299131" y="56006"/>
                  </a:lnTo>
                  <a:lnTo>
                    <a:pt x="2300655" y="54228"/>
                  </a:lnTo>
                  <a:lnTo>
                    <a:pt x="2302179" y="52704"/>
                  </a:lnTo>
                  <a:lnTo>
                    <a:pt x="2303703" y="50926"/>
                  </a:lnTo>
                  <a:lnTo>
                    <a:pt x="2304846" y="49022"/>
                  </a:lnTo>
                  <a:lnTo>
                    <a:pt x="2306116" y="46863"/>
                  </a:lnTo>
                  <a:lnTo>
                    <a:pt x="2307386" y="45085"/>
                  </a:lnTo>
                  <a:lnTo>
                    <a:pt x="2308275" y="42672"/>
                  </a:lnTo>
                  <a:lnTo>
                    <a:pt x="2309164" y="40513"/>
                  </a:lnTo>
                  <a:lnTo>
                    <a:pt x="2310053" y="38353"/>
                  </a:lnTo>
                  <a:lnTo>
                    <a:pt x="2310688" y="35941"/>
                  </a:lnTo>
                  <a:lnTo>
                    <a:pt x="2311323" y="33527"/>
                  </a:lnTo>
                  <a:lnTo>
                    <a:pt x="2311958" y="31115"/>
                  </a:lnTo>
                  <a:lnTo>
                    <a:pt x="2312212" y="28575"/>
                  </a:lnTo>
                  <a:lnTo>
                    <a:pt x="2312466" y="25907"/>
                  </a:lnTo>
                  <a:lnTo>
                    <a:pt x="2312847" y="23495"/>
                  </a:lnTo>
                  <a:lnTo>
                    <a:pt x="2312847" y="20700"/>
                  </a:lnTo>
                  <a:lnTo>
                    <a:pt x="2313101" y="18288"/>
                  </a:lnTo>
                  <a:lnTo>
                    <a:pt x="2313101" y="15494"/>
                  </a:lnTo>
                  <a:lnTo>
                    <a:pt x="2312847" y="13080"/>
                  </a:lnTo>
                  <a:lnTo>
                    <a:pt x="2312847" y="10287"/>
                  </a:lnTo>
                  <a:lnTo>
                    <a:pt x="2312466" y="7874"/>
                  </a:lnTo>
                  <a:lnTo>
                    <a:pt x="2312212" y="5206"/>
                  </a:lnTo>
                  <a:lnTo>
                    <a:pt x="2311958" y="2667"/>
                  </a:lnTo>
                  <a:lnTo>
                    <a:pt x="2311323" y="253"/>
                  </a:lnTo>
                  <a:lnTo>
                    <a:pt x="2343581" y="253"/>
                  </a:lnTo>
                </a:path>
                <a:path w="6883400" h="10017125">
                  <a:moveTo>
                    <a:pt x="2218613" y="85344"/>
                  </a:moveTo>
                  <a:lnTo>
                    <a:pt x="2343581" y="85344"/>
                  </a:lnTo>
                </a:path>
                <a:path w="6883400" h="10017125">
                  <a:moveTo>
                    <a:pt x="2343581" y="253"/>
                  </a:moveTo>
                  <a:lnTo>
                    <a:pt x="2377109" y="253"/>
                  </a:lnTo>
                  <a:lnTo>
                    <a:pt x="2376474" y="2413"/>
                  </a:lnTo>
                  <a:lnTo>
                    <a:pt x="2375966" y="5206"/>
                  </a:lnTo>
                  <a:lnTo>
                    <a:pt x="2375331" y="7620"/>
                  </a:lnTo>
                  <a:lnTo>
                    <a:pt x="2374950" y="10032"/>
                  </a:lnTo>
                  <a:lnTo>
                    <a:pt x="2374696" y="12826"/>
                  </a:lnTo>
                  <a:lnTo>
                    <a:pt x="2374696" y="15240"/>
                  </a:lnTo>
                  <a:lnTo>
                    <a:pt x="2374442" y="17906"/>
                  </a:lnTo>
                  <a:lnTo>
                    <a:pt x="2374442" y="20447"/>
                  </a:lnTo>
                  <a:lnTo>
                    <a:pt x="2374696" y="23114"/>
                  </a:lnTo>
                  <a:lnTo>
                    <a:pt x="2374696" y="25526"/>
                  </a:lnTo>
                  <a:lnTo>
                    <a:pt x="2374950" y="28321"/>
                  </a:lnTo>
                  <a:lnTo>
                    <a:pt x="2375585" y="30733"/>
                  </a:lnTo>
                  <a:lnTo>
                    <a:pt x="2375966" y="33147"/>
                  </a:lnTo>
                  <a:lnTo>
                    <a:pt x="2376855" y="35687"/>
                  </a:lnTo>
                  <a:lnTo>
                    <a:pt x="2377490" y="38100"/>
                  </a:lnTo>
                  <a:lnTo>
                    <a:pt x="2378379" y="40513"/>
                  </a:lnTo>
                  <a:lnTo>
                    <a:pt x="2379268" y="42672"/>
                  </a:lnTo>
                  <a:lnTo>
                    <a:pt x="2380157" y="45085"/>
                  </a:lnTo>
                  <a:lnTo>
                    <a:pt x="2381427" y="47244"/>
                  </a:lnTo>
                  <a:lnTo>
                    <a:pt x="2382570" y="49022"/>
                  </a:lnTo>
                  <a:lnTo>
                    <a:pt x="2384094" y="50926"/>
                  </a:lnTo>
                  <a:lnTo>
                    <a:pt x="2385364" y="52704"/>
                  </a:lnTo>
                  <a:lnTo>
                    <a:pt x="2398826" y="61595"/>
                  </a:lnTo>
                  <a:lnTo>
                    <a:pt x="2401239" y="62483"/>
                  </a:lnTo>
                  <a:lnTo>
                    <a:pt x="2403652" y="62738"/>
                  </a:lnTo>
                  <a:lnTo>
                    <a:pt x="2406065" y="63119"/>
                  </a:lnTo>
                  <a:lnTo>
                    <a:pt x="2408859" y="62738"/>
                  </a:lnTo>
                  <a:lnTo>
                    <a:pt x="2411272" y="62102"/>
                  </a:lnTo>
                  <a:lnTo>
                    <a:pt x="2413685" y="61595"/>
                  </a:lnTo>
                  <a:lnTo>
                    <a:pt x="2416098" y="60578"/>
                  </a:lnTo>
                  <a:lnTo>
                    <a:pt x="2418257" y="59690"/>
                  </a:lnTo>
                  <a:lnTo>
                    <a:pt x="2420416" y="58547"/>
                  </a:lnTo>
                  <a:lnTo>
                    <a:pt x="2422194" y="57276"/>
                  </a:lnTo>
                  <a:lnTo>
                    <a:pt x="2424099" y="56006"/>
                  </a:lnTo>
                  <a:lnTo>
                    <a:pt x="2425623" y="54228"/>
                  </a:lnTo>
                  <a:lnTo>
                    <a:pt x="2427401" y="52704"/>
                  </a:lnTo>
                  <a:lnTo>
                    <a:pt x="2428671" y="50926"/>
                  </a:lnTo>
                  <a:lnTo>
                    <a:pt x="2430195" y="49022"/>
                  </a:lnTo>
                  <a:lnTo>
                    <a:pt x="2431338" y="46863"/>
                  </a:lnTo>
                  <a:lnTo>
                    <a:pt x="2432354" y="45085"/>
                  </a:lnTo>
                  <a:lnTo>
                    <a:pt x="2433243" y="42672"/>
                  </a:lnTo>
                  <a:lnTo>
                    <a:pt x="2434132" y="40513"/>
                  </a:lnTo>
                  <a:lnTo>
                    <a:pt x="2435021" y="38353"/>
                  </a:lnTo>
                  <a:lnTo>
                    <a:pt x="2435656" y="35941"/>
                  </a:lnTo>
                  <a:lnTo>
                    <a:pt x="2436291" y="33527"/>
                  </a:lnTo>
                  <a:lnTo>
                    <a:pt x="2436926" y="31115"/>
                  </a:lnTo>
                  <a:lnTo>
                    <a:pt x="2437180" y="28575"/>
                  </a:lnTo>
                  <a:lnTo>
                    <a:pt x="2437434" y="25907"/>
                  </a:lnTo>
                  <a:lnTo>
                    <a:pt x="2437815" y="23495"/>
                  </a:lnTo>
                  <a:lnTo>
                    <a:pt x="2437815" y="20700"/>
                  </a:lnTo>
                  <a:lnTo>
                    <a:pt x="2438069" y="18288"/>
                  </a:lnTo>
                  <a:lnTo>
                    <a:pt x="2438069" y="15494"/>
                  </a:lnTo>
                  <a:lnTo>
                    <a:pt x="2437815" y="13080"/>
                  </a:lnTo>
                  <a:lnTo>
                    <a:pt x="2437815" y="10287"/>
                  </a:lnTo>
                  <a:lnTo>
                    <a:pt x="2437434" y="7874"/>
                  </a:lnTo>
                  <a:lnTo>
                    <a:pt x="2437180" y="5206"/>
                  </a:lnTo>
                  <a:lnTo>
                    <a:pt x="2436926" y="2667"/>
                  </a:lnTo>
                  <a:lnTo>
                    <a:pt x="2436291" y="253"/>
                  </a:lnTo>
                  <a:lnTo>
                    <a:pt x="2468930" y="253"/>
                  </a:lnTo>
                </a:path>
                <a:path w="6883400" h="10017125">
                  <a:moveTo>
                    <a:pt x="2343581" y="85344"/>
                  </a:moveTo>
                  <a:lnTo>
                    <a:pt x="2468930" y="85344"/>
                  </a:lnTo>
                </a:path>
                <a:path w="6883400" h="10017125">
                  <a:moveTo>
                    <a:pt x="2468930" y="253"/>
                  </a:moveTo>
                  <a:lnTo>
                    <a:pt x="2502077" y="253"/>
                  </a:lnTo>
                  <a:lnTo>
                    <a:pt x="2501442" y="2413"/>
                  </a:lnTo>
                  <a:lnTo>
                    <a:pt x="2500934" y="5206"/>
                  </a:lnTo>
                  <a:lnTo>
                    <a:pt x="2500299" y="7620"/>
                  </a:lnTo>
                  <a:lnTo>
                    <a:pt x="2499918" y="10032"/>
                  </a:lnTo>
                  <a:lnTo>
                    <a:pt x="2499664" y="12826"/>
                  </a:lnTo>
                  <a:lnTo>
                    <a:pt x="2499664" y="15240"/>
                  </a:lnTo>
                  <a:lnTo>
                    <a:pt x="2499410" y="17906"/>
                  </a:lnTo>
                  <a:lnTo>
                    <a:pt x="2499410" y="20447"/>
                  </a:lnTo>
                  <a:lnTo>
                    <a:pt x="2499664" y="23114"/>
                  </a:lnTo>
                  <a:lnTo>
                    <a:pt x="2499664" y="25526"/>
                  </a:lnTo>
                  <a:lnTo>
                    <a:pt x="2500299" y="28321"/>
                  </a:lnTo>
                  <a:lnTo>
                    <a:pt x="2500553" y="30733"/>
                  </a:lnTo>
                  <a:lnTo>
                    <a:pt x="2501188" y="33147"/>
                  </a:lnTo>
                  <a:lnTo>
                    <a:pt x="2501823" y="35687"/>
                  </a:lnTo>
                  <a:lnTo>
                    <a:pt x="2502458" y="38100"/>
                  </a:lnTo>
                  <a:lnTo>
                    <a:pt x="2503347" y="40513"/>
                  </a:lnTo>
                  <a:lnTo>
                    <a:pt x="2504236" y="42672"/>
                  </a:lnTo>
                  <a:lnTo>
                    <a:pt x="2505125" y="45085"/>
                  </a:lnTo>
                  <a:lnTo>
                    <a:pt x="2506395" y="47244"/>
                  </a:lnTo>
                  <a:lnTo>
                    <a:pt x="2507538" y="49022"/>
                  </a:lnTo>
                  <a:lnTo>
                    <a:pt x="2509062" y="50926"/>
                  </a:lnTo>
                  <a:lnTo>
                    <a:pt x="2510332" y="52704"/>
                  </a:lnTo>
                  <a:lnTo>
                    <a:pt x="2512110" y="54482"/>
                  </a:lnTo>
                  <a:lnTo>
                    <a:pt x="2513634" y="56006"/>
                  </a:lnTo>
                  <a:lnTo>
                    <a:pt x="2515539" y="57530"/>
                  </a:lnTo>
                  <a:lnTo>
                    <a:pt x="2517317" y="58800"/>
                  </a:lnTo>
                  <a:lnTo>
                    <a:pt x="2519476" y="60071"/>
                  </a:lnTo>
                  <a:lnTo>
                    <a:pt x="2521635" y="60960"/>
                  </a:lnTo>
                  <a:lnTo>
                    <a:pt x="2523794" y="61595"/>
                  </a:lnTo>
                  <a:lnTo>
                    <a:pt x="2526207" y="62483"/>
                  </a:lnTo>
                  <a:lnTo>
                    <a:pt x="2528620" y="62738"/>
                  </a:lnTo>
                  <a:lnTo>
                    <a:pt x="2531033" y="63119"/>
                  </a:lnTo>
                  <a:lnTo>
                    <a:pt x="2533827" y="62738"/>
                  </a:lnTo>
                  <a:lnTo>
                    <a:pt x="2536494" y="62102"/>
                  </a:lnTo>
                  <a:lnTo>
                    <a:pt x="2539034" y="61595"/>
                  </a:lnTo>
                  <a:lnTo>
                    <a:pt x="2541066" y="60578"/>
                  </a:lnTo>
                  <a:lnTo>
                    <a:pt x="2543225" y="59690"/>
                  </a:lnTo>
                  <a:lnTo>
                    <a:pt x="2545384" y="58547"/>
                  </a:lnTo>
                  <a:lnTo>
                    <a:pt x="2547162" y="57276"/>
                  </a:lnTo>
                  <a:lnTo>
                    <a:pt x="2549067" y="56006"/>
                  </a:lnTo>
                  <a:lnTo>
                    <a:pt x="2550845" y="54228"/>
                  </a:lnTo>
                  <a:lnTo>
                    <a:pt x="2552369" y="52704"/>
                  </a:lnTo>
                  <a:lnTo>
                    <a:pt x="2553639" y="50926"/>
                  </a:lnTo>
                  <a:lnTo>
                    <a:pt x="2555163" y="49022"/>
                  </a:lnTo>
                  <a:lnTo>
                    <a:pt x="2556306" y="46863"/>
                  </a:lnTo>
                  <a:lnTo>
                    <a:pt x="2557322" y="45085"/>
                  </a:lnTo>
                  <a:lnTo>
                    <a:pt x="2558211" y="42672"/>
                  </a:lnTo>
                  <a:lnTo>
                    <a:pt x="2559354" y="40513"/>
                  </a:lnTo>
                  <a:lnTo>
                    <a:pt x="2559989" y="38353"/>
                  </a:lnTo>
                  <a:lnTo>
                    <a:pt x="2560624" y="35941"/>
                  </a:lnTo>
                  <a:lnTo>
                    <a:pt x="2561259" y="33527"/>
                  </a:lnTo>
                  <a:lnTo>
                    <a:pt x="2561894" y="31115"/>
                  </a:lnTo>
                  <a:lnTo>
                    <a:pt x="2562148" y="28575"/>
                  </a:lnTo>
                  <a:lnTo>
                    <a:pt x="2562402" y="25907"/>
                  </a:lnTo>
                  <a:lnTo>
                    <a:pt x="2562783" y="23495"/>
                  </a:lnTo>
                  <a:lnTo>
                    <a:pt x="2563037" y="20700"/>
                  </a:lnTo>
                  <a:lnTo>
                    <a:pt x="2563037" y="18288"/>
                  </a:lnTo>
                  <a:lnTo>
                    <a:pt x="2563037" y="15494"/>
                  </a:lnTo>
                  <a:lnTo>
                    <a:pt x="2563037" y="13080"/>
                  </a:lnTo>
                  <a:lnTo>
                    <a:pt x="2562783" y="10287"/>
                  </a:lnTo>
                  <a:lnTo>
                    <a:pt x="2562402" y="7874"/>
                  </a:lnTo>
                  <a:lnTo>
                    <a:pt x="2562148" y="5206"/>
                  </a:lnTo>
                  <a:lnTo>
                    <a:pt x="2561894" y="2667"/>
                  </a:lnTo>
                  <a:lnTo>
                    <a:pt x="2561513" y="253"/>
                  </a:lnTo>
                  <a:lnTo>
                    <a:pt x="2593898" y="253"/>
                  </a:lnTo>
                </a:path>
                <a:path w="6883400" h="10017125">
                  <a:moveTo>
                    <a:pt x="2468930" y="85344"/>
                  </a:moveTo>
                  <a:lnTo>
                    <a:pt x="2593898" y="85344"/>
                  </a:lnTo>
                </a:path>
                <a:path w="6883400" h="10017125">
                  <a:moveTo>
                    <a:pt x="2593898" y="253"/>
                  </a:moveTo>
                  <a:lnTo>
                    <a:pt x="2627045" y="253"/>
                  </a:lnTo>
                  <a:lnTo>
                    <a:pt x="2626410" y="2413"/>
                  </a:lnTo>
                  <a:lnTo>
                    <a:pt x="2625902" y="5206"/>
                  </a:lnTo>
                  <a:lnTo>
                    <a:pt x="2625521" y="7620"/>
                  </a:lnTo>
                  <a:lnTo>
                    <a:pt x="2624886" y="10032"/>
                  </a:lnTo>
                  <a:lnTo>
                    <a:pt x="2624632" y="12826"/>
                  </a:lnTo>
                  <a:lnTo>
                    <a:pt x="2624632" y="25526"/>
                  </a:lnTo>
                  <a:lnTo>
                    <a:pt x="2625267" y="28321"/>
                  </a:lnTo>
                  <a:lnTo>
                    <a:pt x="2625521" y="30733"/>
                  </a:lnTo>
                  <a:lnTo>
                    <a:pt x="2626156" y="33147"/>
                  </a:lnTo>
                  <a:lnTo>
                    <a:pt x="2626791" y="35687"/>
                  </a:lnTo>
                  <a:lnTo>
                    <a:pt x="2627426" y="38100"/>
                  </a:lnTo>
                  <a:lnTo>
                    <a:pt x="2628315" y="40513"/>
                  </a:lnTo>
                  <a:lnTo>
                    <a:pt x="2629204" y="42672"/>
                  </a:lnTo>
                  <a:lnTo>
                    <a:pt x="2630093" y="45085"/>
                  </a:lnTo>
                  <a:lnTo>
                    <a:pt x="2631363" y="47244"/>
                  </a:lnTo>
                  <a:lnTo>
                    <a:pt x="2632506" y="49022"/>
                  </a:lnTo>
                  <a:lnTo>
                    <a:pt x="2634030" y="50926"/>
                  </a:lnTo>
                  <a:lnTo>
                    <a:pt x="2635554" y="52704"/>
                  </a:lnTo>
                  <a:lnTo>
                    <a:pt x="2637078" y="54482"/>
                  </a:lnTo>
                  <a:lnTo>
                    <a:pt x="2638602" y="56006"/>
                  </a:lnTo>
                  <a:lnTo>
                    <a:pt x="2640507" y="57530"/>
                  </a:lnTo>
                  <a:lnTo>
                    <a:pt x="2642666" y="58800"/>
                  </a:lnTo>
                  <a:lnTo>
                    <a:pt x="2644444" y="60071"/>
                  </a:lnTo>
                  <a:lnTo>
                    <a:pt x="2646603" y="60960"/>
                  </a:lnTo>
                  <a:lnTo>
                    <a:pt x="2649016" y="61595"/>
                  </a:lnTo>
                  <a:lnTo>
                    <a:pt x="2651175" y="62483"/>
                  </a:lnTo>
                  <a:lnTo>
                    <a:pt x="2653588" y="62738"/>
                  </a:lnTo>
                  <a:lnTo>
                    <a:pt x="2656001" y="63119"/>
                  </a:lnTo>
                  <a:lnTo>
                    <a:pt x="2658795" y="62738"/>
                  </a:lnTo>
                  <a:lnTo>
                    <a:pt x="2661462" y="62102"/>
                  </a:lnTo>
                  <a:lnTo>
                    <a:pt x="2664002" y="61595"/>
                  </a:lnTo>
                  <a:lnTo>
                    <a:pt x="2666034" y="60578"/>
                  </a:lnTo>
                  <a:lnTo>
                    <a:pt x="2668193" y="59690"/>
                  </a:lnTo>
                  <a:lnTo>
                    <a:pt x="2670352" y="58547"/>
                  </a:lnTo>
                  <a:lnTo>
                    <a:pt x="2672130" y="57276"/>
                  </a:lnTo>
                  <a:lnTo>
                    <a:pt x="2674289" y="56006"/>
                  </a:lnTo>
                  <a:lnTo>
                    <a:pt x="2675813" y="54228"/>
                  </a:lnTo>
                  <a:lnTo>
                    <a:pt x="2677337" y="52704"/>
                  </a:lnTo>
                  <a:lnTo>
                    <a:pt x="2678861" y="50926"/>
                  </a:lnTo>
                  <a:lnTo>
                    <a:pt x="2680131" y="49022"/>
                  </a:lnTo>
                  <a:lnTo>
                    <a:pt x="2681274" y="46863"/>
                  </a:lnTo>
                  <a:lnTo>
                    <a:pt x="2682544" y="45085"/>
                  </a:lnTo>
                  <a:lnTo>
                    <a:pt x="2683433" y="42672"/>
                  </a:lnTo>
                  <a:lnTo>
                    <a:pt x="2684322" y="40513"/>
                  </a:lnTo>
                  <a:lnTo>
                    <a:pt x="2684957" y="38353"/>
                  </a:lnTo>
                  <a:lnTo>
                    <a:pt x="2685846" y="35941"/>
                  </a:lnTo>
                  <a:lnTo>
                    <a:pt x="2686227" y="33527"/>
                  </a:lnTo>
                  <a:lnTo>
                    <a:pt x="2686862" y="31115"/>
                  </a:lnTo>
                  <a:lnTo>
                    <a:pt x="2687370" y="28575"/>
                  </a:lnTo>
                  <a:lnTo>
                    <a:pt x="2687370" y="25907"/>
                  </a:lnTo>
                  <a:lnTo>
                    <a:pt x="2687751" y="23495"/>
                  </a:lnTo>
                  <a:lnTo>
                    <a:pt x="2688005" y="20700"/>
                  </a:lnTo>
                  <a:lnTo>
                    <a:pt x="2688005" y="18288"/>
                  </a:lnTo>
                  <a:lnTo>
                    <a:pt x="2688005" y="15494"/>
                  </a:lnTo>
                  <a:lnTo>
                    <a:pt x="2688005" y="13080"/>
                  </a:lnTo>
                  <a:lnTo>
                    <a:pt x="2687751" y="10287"/>
                  </a:lnTo>
                  <a:lnTo>
                    <a:pt x="2687370" y="7874"/>
                  </a:lnTo>
                  <a:lnTo>
                    <a:pt x="2687116" y="5206"/>
                  </a:lnTo>
                  <a:lnTo>
                    <a:pt x="2686862" y="2667"/>
                  </a:lnTo>
                  <a:lnTo>
                    <a:pt x="2686481" y="253"/>
                  </a:lnTo>
                  <a:lnTo>
                    <a:pt x="2718866" y="253"/>
                  </a:lnTo>
                </a:path>
                <a:path w="6883400" h="10017125">
                  <a:moveTo>
                    <a:pt x="2593898" y="85344"/>
                  </a:moveTo>
                  <a:lnTo>
                    <a:pt x="2718866" y="85344"/>
                  </a:lnTo>
                </a:path>
                <a:path w="6883400" h="10017125">
                  <a:moveTo>
                    <a:pt x="2718866" y="253"/>
                  </a:moveTo>
                  <a:lnTo>
                    <a:pt x="2752394" y="253"/>
                  </a:lnTo>
                  <a:lnTo>
                    <a:pt x="2751378" y="2413"/>
                  </a:lnTo>
                  <a:lnTo>
                    <a:pt x="2750870" y="5206"/>
                  </a:lnTo>
                  <a:lnTo>
                    <a:pt x="2750489" y="7620"/>
                  </a:lnTo>
                  <a:lnTo>
                    <a:pt x="2750235" y="10032"/>
                  </a:lnTo>
                  <a:lnTo>
                    <a:pt x="2749854" y="12826"/>
                  </a:lnTo>
                  <a:lnTo>
                    <a:pt x="2749600" y="15240"/>
                  </a:lnTo>
                  <a:lnTo>
                    <a:pt x="2749600" y="17906"/>
                  </a:lnTo>
                  <a:lnTo>
                    <a:pt x="2749600" y="20447"/>
                  </a:lnTo>
                  <a:lnTo>
                    <a:pt x="2749600" y="23114"/>
                  </a:lnTo>
                  <a:lnTo>
                    <a:pt x="2749854" y="25526"/>
                  </a:lnTo>
                  <a:lnTo>
                    <a:pt x="2750235" y="28321"/>
                  </a:lnTo>
                  <a:lnTo>
                    <a:pt x="2750489" y="30733"/>
                  </a:lnTo>
                  <a:lnTo>
                    <a:pt x="2751124" y="33147"/>
                  </a:lnTo>
                  <a:lnTo>
                    <a:pt x="2751759" y="35687"/>
                  </a:lnTo>
                  <a:lnTo>
                    <a:pt x="2752394" y="38100"/>
                  </a:lnTo>
                  <a:lnTo>
                    <a:pt x="2753283" y="40513"/>
                  </a:lnTo>
                  <a:lnTo>
                    <a:pt x="2754172" y="42672"/>
                  </a:lnTo>
                  <a:lnTo>
                    <a:pt x="2755061" y="45085"/>
                  </a:lnTo>
                  <a:lnTo>
                    <a:pt x="2756331" y="47244"/>
                  </a:lnTo>
                  <a:lnTo>
                    <a:pt x="2757474" y="49022"/>
                  </a:lnTo>
                  <a:lnTo>
                    <a:pt x="2758998" y="50926"/>
                  </a:lnTo>
                  <a:lnTo>
                    <a:pt x="2760522" y="52704"/>
                  </a:lnTo>
                  <a:lnTo>
                    <a:pt x="2762046" y="54482"/>
                  </a:lnTo>
                  <a:lnTo>
                    <a:pt x="2763570" y="56006"/>
                  </a:lnTo>
                  <a:lnTo>
                    <a:pt x="2765475" y="57530"/>
                  </a:lnTo>
                  <a:lnTo>
                    <a:pt x="2767634" y="58800"/>
                  </a:lnTo>
                  <a:lnTo>
                    <a:pt x="2769412" y="60071"/>
                  </a:lnTo>
                  <a:lnTo>
                    <a:pt x="2771571" y="60960"/>
                  </a:lnTo>
                  <a:lnTo>
                    <a:pt x="2773984" y="61595"/>
                  </a:lnTo>
                  <a:lnTo>
                    <a:pt x="2776143" y="62483"/>
                  </a:lnTo>
                  <a:lnTo>
                    <a:pt x="2778556" y="62738"/>
                  </a:lnTo>
                  <a:lnTo>
                    <a:pt x="2781350" y="63119"/>
                  </a:lnTo>
                  <a:lnTo>
                    <a:pt x="2784017" y="62738"/>
                  </a:lnTo>
                  <a:lnTo>
                    <a:pt x="2786430" y="62102"/>
                  </a:lnTo>
                  <a:lnTo>
                    <a:pt x="2788970" y="61595"/>
                  </a:lnTo>
                  <a:lnTo>
                    <a:pt x="2791383" y="60578"/>
                  </a:lnTo>
                  <a:lnTo>
                    <a:pt x="2793542" y="59690"/>
                  </a:lnTo>
                  <a:lnTo>
                    <a:pt x="2795320" y="58547"/>
                  </a:lnTo>
                  <a:lnTo>
                    <a:pt x="2797098" y="57276"/>
                  </a:lnTo>
                  <a:lnTo>
                    <a:pt x="2799257" y="56006"/>
                  </a:lnTo>
                  <a:lnTo>
                    <a:pt x="2800781" y="54228"/>
                  </a:lnTo>
                  <a:lnTo>
                    <a:pt x="2802305" y="52704"/>
                  </a:lnTo>
                  <a:lnTo>
                    <a:pt x="2803829" y="50926"/>
                  </a:lnTo>
                  <a:lnTo>
                    <a:pt x="2805099" y="49022"/>
                  </a:lnTo>
                  <a:lnTo>
                    <a:pt x="2806242" y="46863"/>
                  </a:lnTo>
                  <a:lnTo>
                    <a:pt x="2807512" y="45085"/>
                  </a:lnTo>
                  <a:lnTo>
                    <a:pt x="2808401" y="42672"/>
                  </a:lnTo>
                  <a:lnTo>
                    <a:pt x="2809290" y="40513"/>
                  </a:lnTo>
                  <a:lnTo>
                    <a:pt x="2809925" y="38353"/>
                  </a:lnTo>
                  <a:lnTo>
                    <a:pt x="2810814" y="35941"/>
                  </a:lnTo>
                  <a:lnTo>
                    <a:pt x="2811449" y="33527"/>
                  </a:lnTo>
                  <a:lnTo>
                    <a:pt x="2811830" y="31115"/>
                  </a:lnTo>
                  <a:lnTo>
                    <a:pt x="2812338" y="28575"/>
                  </a:lnTo>
                  <a:lnTo>
                    <a:pt x="2812719" y="25907"/>
                  </a:lnTo>
                  <a:lnTo>
                    <a:pt x="2812719" y="23495"/>
                  </a:lnTo>
                  <a:lnTo>
                    <a:pt x="2812973" y="20700"/>
                  </a:lnTo>
                  <a:lnTo>
                    <a:pt x="2812973" y="18288"/>
                  </a:lnTo>
                  <a:lnTo>
                    <a:pt x="2812973" y="15494"/>
                  </a:lnTo>
                  <a:lnTo>
                    <a:pt x="2812973" y="13080"/>
                  </a:lnTo>
                  <a:lnTo>
                    <a:pt x="2812719" y="10287"/>
                  </a:lnTo>
                  <a:lnTo>
                    <a:pt x="2812719" y="7874"/>
                  </a:lnTo>
                  <a:lnTo>
                    <a:pt x="2812084" y="5206"/>
                  </a:lnTo>
                  <a:lnTo>
                    <a:pt x="2811830" y="2667"/>
                  </a:lnTo>
                  <a:lnTo>
                    <a:pt x="2811449" y="253"/>
                  </a:lnTo>
                  <a:lnTo>
                    <a:pt x="2843834" y="253"/>
                  </a:lnTo>
                </a:path>
                <a:path w="6883400" h="10017125">
                  <a:moveTo>
                    <a:pt x="2718866" y="85344"/>
                  </a:moveTo>
                  <a:lnTo>
                    <a:pt x="2843834" y="85344"/>
                  </a:lnTo>
                </a:path>
                <a:path w="6883400" h="10017125">
                  <a:moveTo>
                    <a:pt x="2843834" y="253"/>
                  </a:moveTo>
                  <a:lnTo>
                    <a:pt x="2877362" y="253"/>
                  </a:lnTo>
                  <a:lnTo>
                    <a:pt x="2876727" y="2413"/>
                  </a:lnTo>
                  <a:lnTo>
                    <a:pt x="2875838" y="5206"/>
                  </a:lnTo>
                  <a:lnTo>
                    <a:pt x="2875457" y="7620"/>
                  </a:lnTo>
                  <a:lnTo>
                    <a:pt x="2875203" y="10032"/>
                  </a:lnTo>
                  <a:lnTo>
                    <a:pt x="2874822" y="12826"/>
                  </a:lnTo>
                  <a:lnTo>
                    <a:pt x="2874568" y="15240"/>
                  </a:lnTo>
                  <a:lnTo>
                    <a:pt x="2874568" y="17906"/>
                  </a:lnTo>
                  <a:lnTo>
                    <a:pt x="2874568" y="20447"/>
                  </a:lnTo>
                  <a:lnTo>
                    <a:pt x="2874568" y="23114"/>
                  </a:lnTo>
                  <a:lnTo>
                    <a:pt x="2874822" y="25526"/>
                  </a:lnTo>
                  <a:lnTo>
                    <a:pt x="2875203" y="28321"/>
                  </a:lnTo>
                  <a:lnTo>
                    <a:pt x="2875457" y="30733"/>
                  </a:lnTo>
                  <a:lnTo>
                    <a:pt x="2876092" y="33147"/>
                  </a:lnTo>
                  <a:lnTo>
                    <a:pt x="2876727" y="35687"/>
                  </a:lnTo>
                  <a:lnTo>
                    <a:pt x="2877362" y="38100"/>
                  </a:lnTo>
                  <a:lnTo>
                    <a:pt x="2882823" y="49022"/>
                  </a:lnTo>
                  <a:lnTo>
                    <a:pt x="2883966" y="50926"/>
                  </a:lnTo>
                  <a:lnTo>
                    <a:pt x="2885490" y="52704"/>
                  </a:lnTo>
                  <a:lnTo>
                    <a:pt x="2887014" y="54482"/>
                  </a:lnTo>
                  <a:lnTo>
                    <a:pt x="2888919" y="56006"/>
                  </a:lnTo>
                  <a:lnTo>
                    <a:pt x="2890443" y="57530"/>
                  </a:lnTo>
                  <a:lnTo>
                    <a:pt x="2892602" y="58800"/>
                  </a:lnTo>
                  <a:lnTo>
                    <a:pt x="2894380" y="60071"/>
                  </a:lnTo>
                  <a:lnTo>
                    <a:pt x="2896539" y="60960"/>
                  </a:lnTo>
                  <a:lnTo>
                    <a:pt x="2898952" y="61595"/>
                  </a:lnTo>
                  <a:lnTo>
                    <a:pt x="2901111" y="62483"/>
                  </a:lnTo>
                  <a:lnTo>
                    <a:pt x="2903524" y="62738"/>
                  </a:lnTo>
                  <a:lnTo>
                    <a:pt x="2906318" y="63119"/>
                  </a:lnTo>
                  <a:lnTo>
                    <a:pt x="2908985" y="62738"/>
                  </a:lnTo>
                  <a:lnTo>
                    <a:pt x="2911398" y="62102"/>
                  </a:lnTo>
                  <a:lnTo>
                    <a:pt x="2913938" y="61595"/>
                  </a:lnTo>
                  <a:lnTo>
                    <a:pt x="2916351" y="60578"/>
                  </a:lnTo>
                  <a:lnTo>
                    <a:pt x="2918510" y="59690"/>
                  </a:lnTo>
                  <a:lnTo>
                    <a:pt x="2920542" y="58547"/>
                  </a:lnTo>
                  <a:lnTo>
                    <a:pt x="2922447" y="57276"/>
                  </a:lnTo>
                  <a:lnTo>
                    <a:pt x="2924225" y="56006"/>
                  </a:lnTo>
                  <a:lnTo>
                    <a:pt x="2925749" y="54228"/>
                  </a:lnTo>
                  <a:lnTo>
                    <a:pt x="2927273" y="52704"/>
                  </a:lnTo>
                  <a:lnTo>
                    <a:pt x="2928797" y="50926"/>
                  </a:lnTo>
                  <a:lnTo>
                    <a:pt x="2930067" y="49022"/>
                  </a:lnTo>
                  <a:lnTo>
                    <a:pt x="2931210" y="46863"/>
                  </a:lnTo>
                  <a:lnTo>
                    <a:pt x="2932480" y="45085"/>
                  </a:lnTo>
                  <a:lnTo>
                    <a:pt x="2933369" y="42672"/>
                  </a:lnTo>
                  <a:lnTo>
                    <a:pt x="2934258" y="40513"/>
                  </a:lnTo>
                  <a:lnTo>
                    <a:pt x="2934893" y="38353"/>
                  </a:lnTo>
                  <a:lnTo>
                    <a:pt x="2935782" y="35941"/>
                  </a:lnTo>
                  <a:lnTo>
                    <a:pt x="2936417" y="33527"/>
                  </a:lnTo>
                  <a:lnTo>
                    <a:pt x="2936798" y="31115"/>
                  </a:lnTo>
                  <a:lnTo>
                    <a:pt x="2937306" y="28575"/>
                  </a:lnTo>
                  <a:lnTo>
                    <a:pt x="2937687" y="25907"/>
                  </a:lnTo>
                  <a:lnTo>
                    <a:pt x="2937687" y="23495"/>
                  </a:lnTo>
                  <a:lnTo>
                    <a:pt x="2937941" y="20700"/>
                  </a:lnTo>
                  <a:lnTo>
                    <a:pt x="2937941" y="18288"/>
                  </a:lnTo>
                  <a:lnTo>
                    <a:pt x="2937941" y="15494"/>
                  </a:lnTo>
                  <a:lnTo>
                    <a:pt x="2937941" y="13080"/>
                  </a:lnTo>
                  <a:lnTo>
                    <a:pt x="2937687" y="10287"/>
                  </a:lnTo>
                  <a:lnTo>
                    <a:pt x="2937687" y="7874"/>
                  </a:lnTo>
                  <a:lnTo>
                    <a:pt x="2937306" y="5206"/>
                  </a:lnTo>
                  <a:lnTo>
                    <a:pt x="2937052" y="2667"/>
                  </a:lnTo>
                  <a:lnTo>
                    <a:pt x="2936417" y="253"/>
                  </a:lnTo>
                  <a:lnTo>
                    <a:pt x="2968802" y="253"/>
                  </a:lnTo>
                </a:path>
                <a:path w="6883400" h="10017125">
                  <a:moveTo>
                    <a:pt x="2843834" y="85344"/>
                  </a:moveTo>
                  <a:lnTo>
                    <a:pt x="2968802" y="85344"/>
                  </a:lnTo>
                </a:path>
                <a:path w="6883400" h="10017125">
                  <a:moveTo>
                    <a:pt x="2968802" y="253"/>
                  </a:moveTo>
                  <a:lnTo>
                    <a:pt x="3002330" y="253"/>
                  </a:lnTo>
                  <a:lnTo>
                    <a:pt x="3001695" y="2413"/>
                  </a:lnTo>
                  <a:lnTo>
                    <a:pt x="3001060" y="5206"/>
                  </a:lnTo>
                  <a:lnTo>
                    <a:pt x="3000425" y="7620"/>
                  </a:lnTo>
                  <a:lnTo>
                    <a:pt x="3000171" y="10032"/>
                  </a:lnTo>
                  <a:lnTo>
                    <a:pt x="2999790" y="12826"/>
                  </a:lnTo>
                  <a:lnTo>
                    <a:pt x="2999536" y="15240"/>
                  </a:lnTo>
                  <a:lnTo>
                    <a:pt x="2999536" y="17906"/>
                  </a:lnTo>
                  <a:lnTo>
                    <a:pt x="2999536" y="20447"/>
                  </a:lnTo>
                  <a:lnTo>
                    <a:pt x="2999536" y="23114"/>
                  </a:lnTo>
                  <a:lnTo>
                    <a:pt x="2999790" y="25526"/>
                  </a:lnTo>
                  <a:lnTo>
                    <a:pt x="3000171" y="28321"/>
                  </a:lnTo>
                  <a:lnTo>
                    <a:pt x="3000425" y="30733"/>
                  </a:lnTo>
                  <a:lnTo>
                    <a:pt x="3001060" y="33147"/>
                  </a:lnTo>
                  <a:lnTo>
                    <a:pt x="3001695" y="35687"/>
                  </a:lnTo>
                  <a:lnTo>
                    <a:pt x="3002584" y="38100"/>
                  </a:lnTo>
                  <a:lnTo>
                    <a:pt x="3007791" y="49022"/>
                  </a:lnTo>
                  <a:lnTo>
                    <a:pt x="3008934" y="50926"/>
                  </a:lnTo>
                  <a:lnTo>
                    <a:pt x="3010458" y="52704"/>
                  </a:lnTo>
                  <a:lnTo>
                    <a:pt x="3011982" y="54482"/>
                  </a:lnTo>
                  <a:lnTo>
                    <a:pt x="3013887" y="56006"/>
                  </a:lnTo>
                  <a:lnTo>
                    <a:pt x="3015665" y="57530"/>
                  </a:lnTo>
                  <a:lnTo>
                    <a:pt x="3017570" y="58800"/>
                  </a:lnTo>
                  <a:lnTo>
                    <a:pt x="3019348" y="60071"/>
                  </a:lnTo>
                  <a:lnTo>
                    <a:pt x="3021761" y="60960"/>
                  </a:lnTo>
                  <a:lnTo>
                    <a:pt x="3023920" y="61595"/>
                  </a:lnTo>
                  <a:lnTo>
                    <a:pt x="3026079" y="62483"/>
                  </a:lnTo>
                  <a:lnTo>
                    <a:pt x="3028746" y="62738"/>
                  </a:lnTo>
                  <a:lnTo>
                    <a:pt x="3031286" y="63119"/>
                  </a:lnTo>
                  <a:lnTo>
                    <a:pt x="3033953" y="62738"/>
                  </a:lnTo>
                  <a:lnTo>
                    <a:pt x="3036366" y="62102"/>
                  </a:lnTo>
                  <a:lnTo>
                    <a:pt x="3038906" y="61595"/>
                  </a:lnTo>
                  <a:lnTo>
                    <a:pt x="3041319" y="60578"/>
                  </a:lnTo>
                  <a:lnTo>
                    <a:pt x="3043478" y="59690"/>
                  </a:lnTo>
                  <a:lnTo>
                    <a:pt x="3045510" y="58547"/>
                  </a:lnTo>
                  <a:lnTo>
                    <a:pt x="3047415" y="57276"/>
                  </a:lnTo>
                  <a:lnTo>
                    <a:pt x="3049193" y="56006"/>
                  </a:lnTo>
                  <a:lnTo>
                    <a:pt x="3050717" y="54228"/>
                  </a:lnTo>
                  <a:lnTo>
                    <a:pt x="3052241" y="52704"/>
                  </a:lnTo>
                  <a:lnTo>
                    <a:pt x="3053765" y="50926"/>
                  </a:lnTo>
                  <a:lnTo>
                    <a:pt x="3055035" y="49022"/>
                  </a:lnTo>
                  <a:lnTo>
                    <a:pt x="3056178" y="46863"/>
                  </a:lnTo>
                  <a:lnTo>
                    <a:pt x="3057448" y="45085"/>
                  </a:lnTo>
                  <a:lnTo>
                    <a:pt x="3058337" y="42672"/>
                  </a:lnTo>
                  <a:lnTo>
                    <a:pt x="3059226" y="40513"/>
                  </a:lnTo>
                  <a:lnTo>
                    <a:pt x="3060242" y="38353"/>
                  </a:lnTo>
                  <a:lnTo>
                    <a:pt x="3060750" y="35941"/>
                  </a:lnTo>
                  <a:lnTo>
                    <a:pt x="3061385" y="33527"/>
                  </a:lnTo>
                  <a:lnTo>
                    <a:pt x="3061766" y="31115"/>
                  </a:lnTo>
                  <a:lnTo>
                    <a:pt x="3062274" y="28575"/>
                  </a:lnTo>
                  <a:lnTo>
                    <a:pt x="3062655" y="25907"/>
                  </a:lnTo>
                  <a:lnTo>
                    <a:pt x="3062909" y="23495"/>
                  </a:lnTo>
                  <a:lnTo>
                    <a:pt x="3062909" y="20700"/>
                  </a:lnTo>
                  <a:lnTo>
                    <a:pt x="3062909" y="18288"/>
                  </a:lnTo>
                  <a:lnTo>
                    <a:pt x="3062909" y="15494"/>
                  </a:lnTo>
                  <a:lnTo>
                    <a:pt x="3062909" y="13080"/>
                  </a:lnTo>
                  <a:lnTo>
                    <a:pt x="3062909" y="10287"/>
                  </a:lnTo>
                  <a:lnTo>
                    <a:pt x="3062655" y="7874"/>
                  </a:lnTo>
                  <a:lnTo>
                    <a:pt x="3062274" y="5206"/>
                  </a:lnTo>
                  <a:lnTo>
                    <a:pt x="3062020" y="2667"/>
                  </a:lnTo>
                  <a:lnTo>
                    <a:pt x="3061385" y="253"/>
                  </a:lnTo>
                  <a:lnTo>
                    <a:pt x="3093770" y="253"/>
                  </a:lnTo>
                </a:path>
                <a:path w="6883400" h="10017125">
                  <a:moveTo>
                    <a:pt x="2968802" y="85344"/>
                  </a:moveTo>
                  <a:lnTo>
                    <a:pt x="3093770" y="85344"/>
                  </a:lnTo>
                </a:path>
                <a:path w="6883400" h="10017125">
                  <a:moveTo>
                    <a:pt x="3093770" y="253"/>
                  </a:moveTo>
                  <a:lnTo>
                    <a:pt x="3127298" y="253"/>
                  </a:lnTo>
                  <a:lnTo>
                    <a:pt x="3126663" y="2413"/>
                  </a:lnTo>
                  <a:lnTo>
                    <a:pt x="3126028" y="5206"/>
                  </a:lnTo>
                  <a:lnTo>
                    <a:pt x="3125393" y="7620"/>
                  </a:lnTo>
                  <a:lnTo>
                    <a:pt x="3125139" y="10032"/>
                  </a:lnTo>
                  <a:lnTo>
                    <a:pt x="3124758" y="12826"/>
                  </a:lnTo>
                  <a:lnTo>
                    <a:pt x="3124504" y="15240"/>
                  </a:lnTo>
                  <a:lnTo>
                    <a:pt x="3124504" y="17906"/>
                  </a:lnTo>
                  <a:lnTo>
                    <a:pt x="3124504" y="20447"/>
                  </a:lnTo>
                  <a:lnTo>
                    <a:pt x="3124504" y="23114"/>
                  </a:lnTo>
                  <a:lnTo>
                    <a:pt x="3124758" y="25526"/>
                  </a:lnTo>
                  <a:lnTo>
                    <a:pt x="3125139" y="28321"/>
                  </a:lnTo>
                  <a:lnTo>
                    <a:pt x="3125774" y="30733"/>
                  </a:lnTo>
                  <a:lnTo>
                    <a:pt x="3126028" y="33147"/>
                  </a:lnTo>
                  <a:lnTo>
                    <a:pt x="3126917" y="35687"/>
                  </a:lnTo>
                  <a:lnTo>
                    <a:pt x="3127552" y="38100"/>
                  </a:lnTo>
                  <a:lnTo>
                    <a:pt x="3128187" y="40513"/>
                  </a:lnTo>
                  <a:lnTo>
                    <a:pt x="3129330" y="42672"/>
                  </a:lnTo>
                  <a:lnTo>
                    <a:pt x="3130346" y="45085"/>
                  </a:lnTo>
                  <a:lnTo>
                    <a:pt x="3131489" y="47244"/>
                  </a:lnTo>
                  <a:lnTo>
                    <a:pt x="3132759" y="49022"/>
                  </a:lnTo>
                  <a:lnTo>
                    <a:pt x="3134283" y="50926"/>
                  </a:lnTo>
                  <a:lnTo>
                    <a:pt x="3135426" y="52704"/>
                  </a:lnTo>
                  <a:lnTo>
                    <a:pt x="3136950" y="54482"/>
                  </a:lnTo>
                  <a:lnTo>
                    <a:pt x="3138855" y="56006"/>
                  </a:lnTo>
                  <a:lnTo>
                    <a:pt x="3140633" y="57530"/>
                  </a:lnTo>
                  <a:lnTo>
                    <a:pt x="3142538" y="58800"/>
                  </a:lnTo>
                  <a:lnTo>
                    <a:pt x="3144570" y="60071"/>
                  </a:lnTo>
                  <a:lnTo>
                    <a:pt x="3146729" y="60960"/>
                  </a:lnTo>
                  <a:lnTo>
                    <a:pt x="3148888" y="61595"/>
                  </a:lnTo>
                  <a:lnTo>
                    <a:pt x="3151301" y="62483"/>
                  </a:lnTo>
                  <a:lnTo>
                    <a:pt x="3153714" y="62738"/>
                  </a:lnTo>
                  <a:lnTo>
                    <a:pt x="3156254" y="63119"/>
                  </a:lnTo>
                  <a:lnTo>
                    <a:pt x="3158921" y="62738"/>
                  </a:lnTo>
                  <a:lnTo>
                    <a:pt x="3161334" y="62102"/>
                  </a:lnTo>
                  <a:lnTo>
                    <a:pt x="3163874" y="61595"/>
                  </a:lnTo>
                  <a:lnTo>
                    <a:pt x="3166287" y="60578"/>
                  </a:lnTo>
                  <a:lnTo>
                    <a:pt x="3168446" y="59690"/>
                  </a:lnTo>
                  <a:lnTo>
                    <a:pt x="3170478" y="58547"/>
                  </a:lnTo>
                  <a:lnTo>
                    <a:pt x="3172383" y="57276"/>
                  </a:lnTo>
                  <a:lnTo>
                    <a:pt x="3174161" y="56006"/>
                  </a:lnTo>
                  <a:lnTo>
                    <a:pt x="3175685" y="54228"/>
                  </a:lnTo>
                  <a:lnTo>
                    <a:pt x="3177590" y="52704"/>
                  </a:lnTo>
                  <a:lnTo>
                    <a:pt x="3178733" y="50926"/>
                  </a:lnTo>
                  <a:lnTo>
                    <a:pt x="3180257" y="49022"/>
                  </a:lnTo>
                  <a:lnTo>
                    <a:pt x="3181527" y="46863"/>
                  </a:lnTo>
                  <a:lnTo>
                    <a:pt x="3182416" y="45085"/>
                  </a:lnTo>
                  <a:lnTo>
                    <a:pt x="3183305" y="42672"/>
                  </a:lnTo>
                  <a:lnTo>
                    <a:pt x="3184194" y="40513"/>
                  </a:lnTo>
                  <a:lnTo>
                    <a:pt x="3185210" y="38353"/>
                  </a:lnTo>
                  <a:lnTo>
                    <a:pt x="3185718" y="35941"/>
                  </a:lnTo>
                  <a:lnTo>
                    <a:pt x="3186353" y="33527"/>
                  </a:lnTo>
                  <a:lnTo>
                    <a:pt x="3186988" y="31115"/>
                  </a:lnTo>
                  <a:lnTo>
                    <a:pt x="3187242" y="28575"/>
                  </a:lnTo>
                  <a:lnTo>
                    <a:pt x="3187623" y="25907"/>
                  </a:lnTo>
                  <a:lnTo>
                    <a:pt x="3187877" y="23495"/>
                  </a:lnTo>
                  <a:lnTo>
                    <a:pt x="3187877" y="20700"/>
                  </a:lnTo>
                  <a:lnTo>
                    <a:pt x="3188258" y="18288"/>
                  </a:lnTo>
                  <a:lnTo>
                    <a:pt x="3188258" y="15494"/>
                  </a:lnTo>
                  <a:lnTo>
                    <a:pt x="3187877" y="13080"/>
                  </a:lnTo>
                  <a:lnTo>
                    <a:pt x="3187877" y="10287"/>
                  </a:lnTo>
                  <a:lnTo>
                    <a:pt x="3187623" y="7874"/>
                  </a:lnTo>
                  <a:lnTo>
                    <a:pt x="3187242" y="5206"/>
                  </a:lnTo>
                  <a:lnTo>
                    <a:pt x="3186988" y="2667"/>
                  </a:lnTo>
                  <a:lnTo>
                    <a:pt x="3186353" y="253"/>
                  </a:lnTo>
                  <a:lnTo>
                    <a:pt x="3218738" y="253"/>
                  </a:lnTo>
                </a:path>
                <a:path w="6883400" h="10017125">
                  <a:moveTo>
                    <a:pt x="3093770" y="85344"/>
                  </a:moveTo>
                  <a:lnTo>
                    <a:pt x="3218738" y="85344"/>
                  </a:lnTo>
                </a:path>
                <a:path w="6883400" h="10017125">
                  <a:moveTo>
                    <a:pt x="3218738" y="253"/>
                  </a:moveTo>
                  <a:lnTo>
                    <a:pt x="3252266" y="253"/>
                  </a:lnTo>
                  <a:lnTo>
                    <a:pt x="3251631" y="2413"/>
                  </a:lnTo>
                  <a:lnTo>
                    <a:pt x="3250996" y="5206"/>
                  </a:lnTo>
                  <a:lnTo>
                    <a:pt x="3250361" y="7620"/>
                  </a:lnTo>
                  <a:lnTo>
                    <a:pt x="3250107" y="10032"/>
                  </a:lnTo>
                  <a:lnTo>
                    <a:pt x="3249726" y="12826"/>
                  </a:lnTo>
                  <a:lnTo>
                    <a:pt x="3249726" y="15240"/>
                  </a:lnTo>
                  <a:lnTo>
                    <a:pt x="3249472" y="17906"/>
                  </a:lnTo>
                  <a:lnTo>
                    <a:pt x="3249472" y="20447"/>
                  </a:lnTo>
                  <a:lnTo>
                    <a:pt x="3249726" y="23114"/>
                  </a:lnTo>
                  <a:lnTo>
                    <a:pt x="3249726" y="25526"/>
                  </a:lnTo>
                  <a:lnTo>
                    <a:pt x="3250107" y="28321"/>
                  </a:lnTo>
                  <a:lnTo>
                    <a:pt x="3250742" y="30733"/>
                  </a:lnTo>
                  <a:lnTo>
                    <a:pt x="3251250" y="33147"/>
                  </a:lnTo>
                  <a:lnTo>
                    <a:pt x="3251885" y="35687"/>
                  </a:lnTo>
                  <a:lnTo>
                    <a:pt x="3259251" y="50926"/>
                  </a:lnTo>
                  <a:lnTo>
                    <a:pt x="3260394" y="52704"/>
                  </a:lnTo>
                  <a:lnTo>
                    <a:pt x="3262299" y="54482"/>
                  </a:lnTo>
                  <a:lnTo>
                    <a:pt x="3263823" y="56006"/>
                  </a:lnTo>
                  <a:lnTo>
                    <a:pt x="3265601" y="57530"/>
                  </a:lnTo>
                  <a:lnTo>
                    <a:pt x="3267506" y="58800"/>
                  </a:lnTo>
                  <a:lnTo>
                    <a:pt x="3269538" y="60071"/>
                  </a:lnTo>
                  <a:lnTo>
                    <a:pt x="3271697" y="60960"/>
                  </a:lnTo>
                  <a:lnTo>
                    <a:pt x="3273856" y="61595"/>
                  </a:lnTo>
                  <a:lnTo>
                    <a:pt x="3276269" y="62483"/>
                  </a:lnTo>
                  <a:lnTo>
                    <a:pt x="3278682" y="62738"/>
                  </a:lnTo>
                  <a:lnTo>
                    <a:pt x="3281222" y="63119"/>
                  </a:lnTo>
                  <a:lnTo>
                    <a:pt x="3283889" y="62738"/>
                  </a:lnTo>
                  <a:lnTo>
                    <a:pt x="3286302" y="62102"/>
                  </a:lnTo>
                  <a:lnTo>
                    <a:pt x="3288842" y="61595"/>
                  </a:lnTo>
                  <a:lnTo>
                    <a:pt x="3291255" y="60578"/>
                  </a:lnTo>
                  <a:lnTo>
                    <a:pt x="3293414" y="59690"/>
                  </a:lnTo>
                  <a:lnTo>
                    <a:pt x="3295446" y="58547"/>
                  </a:lnTo>
                  <a:lnTo>
                    <a:pt x="3297351" y="57276"/>
                  </a:lnTo>
                  <a:lnTo>
                    <a:pt x="3299129" y="56006"/>
                  </a:lnTo>
                  <a:lnTo>
                    <a:pt x="3300653" y="54228"/>
                  </a:lnTo>
                  <a:lnTo>
                    <a:pt x="3302558" y="52704"/>
                  </a:lnTo>
                  <a:lnTo>
                    <a:pt x="3303701" y="50926"/>
                  </a:lnTo>
                  <a:lnTo>
                    <a:pt x="3305225" y="49022"/>
                  </a:lnTo>
                  <a:lnTo>
                    <a:pt x="3306495" y="46863"/>
                  </a:lnTo>
                  <a:lnTo>
                    <a:pt x="3307384" y="45085"/>
                  </a:lnTo>
                  <a:lnTo>
                    <a:pt x="3308273" y="42672"/>
                  </a:lnTo>
                  <a:lnTo>
                    <a:pt x="3309162" y="40513"/>
                  </a:lnTo>
                  <a:lnTo>
                    <a:pt x="3310178" y="38353"/>
                  </a:lnTo>
                  <a:lnTo>
                    <a:pt x="3310686" y="35941"/>
                  </a:lnTo>
                  <a:lnTo>
                    <a:pt x="3311321" y="33527"/>
                  </a:lnTo>
                  <a:lnTo>
                    <a:pt x="3311956" y="31115"/>
                  </a:lnTo>
                  <a:lnTo>
                    <a:pt x="3312210" y="28575"/>
                  </a:lnTo>
                  <a:lnTo>
                    <a:pt x="3312591" y="25907"/>
                  </a:lnTo>
                  <a:lnTo>
                    <a:pt x="3312845" y="23495"/>
                  </a:lnTo>
                  <a:lnTo>
                    <a:pt x="3312845" y="20700"/>
                  </a:lnTo>
                  <a:lnTo>
                    <a:pt x="3313226" y="18288"/>
                  </a:lnTo>
                  <a:lnTo>
                    <a:pt x="3313226" y="15494"/>
                  </a:lnTo>
                  <a:lnTo>
                    <a:pt x="3312845" y="13080"/>
                  </a:lnTo>
                  <a:lnTo>
                    <a:pt x="3312845" y="10287"/>
                  </a:lnTo>
                  <a:lnTo>
                    <a:pt x="3312591" y="7874"/>
                  </a:lnTo>
                  <a:lnTo>
                    <a:pt x="3312210" y="5206"/>
                  </a:lnTo>
                  <a:lnTo>
                    <a:pt x="3311956" y="2667"/>
                  </a:lnTo>
                  <a:lnTo>
                    <a:pt x="3311702" y="253"/>
                  </a:lnTo>
                  <a:lnTo>
                    <a:pt x="3343960" y="253"/>
                  </a:lnTo>
                </a:path>
                <a:path w="6883400" h="10017125">
                  <a:moveTo>
                    <a:pt x="3218738" y="85344"/>
                  </a:moveTo>
                  <a:lnTo>
                    <a:pt x="3343960" y="85344"/>
                  </a:lnTo>
                </a:path>
                <a:path w="6883400" h="10017125">
                  <a:moveTo>
                    <a:pt x="3343960" y="253"/>
                  </a:moveTo>
                  <a:lnTo>
                    <a:pt x="3377234" y="253"/>
                  </a:lnTo>
                  <a:lnTo>
                    <a:pt x="3376599" y="2413"/>
                  </a:lnTo>
                  <a:lnTo>
                    <a:pt x="3375964" y="5206"/>
                  </a:lnTo>
                  <a:lnTo>
                    <a:pt x="3375710" y="7620"/>
                  </a:lnTo>
                  <a:lnTo>
                    <a:pt x="3375075" y="10032"/>
                  </a:lnTo>
                  <a:lnTo>
                    <a:pt x="3374694" y="12826"/>
                  </a:lnTo>
                  <a:lnTo>
                    <a:pt x="3374694" y="25526"/>
                  </a:lnTo>
                  <a:lnTo>
                    <a:pt x="3375329" y="28321"/>
                  </a:lnTo>
                  <a:lnTo>
                    <a:pt x="3384219" y="50926"/>
                  </a:lnTo>
                  <a:lnTo>
                    <a:pt x="3385362" y="52704"/>
                  </a:lnTo>
                  <a:lnTo>
                    <a:pt x="3387267" y="54482"/>
                  </a:lnTo>
                  <a:lnTo>
                    <a:pt x="3388791" y="56006"/>
                  </a:lnTo>
                  <a:lnTo>
                    <a:pt x="3390569" y="57530"/>
                  </a:lnTo>
                  <a:lnTo>
                    <a:pt x="3392728" y="58800"/>
                  </a:lnTo>
                  <a:lnTo>
                    <a:pt x="3394506" y="60071"/>
                  </a:lnTo>
                  <a:lnTo>
                    <a:pt x="3396665" y="60960"/>
                  </a:lnTo>
                  <a:lnTo>
                    <a:pt x="3398824" y="61595"/>
                  </a:lnTo>
                  <a:lnTo>
                    <a:pt x="3401237" y="62483"/>
                  </a:lnTo>
                  <a:lnTo>
                    <a:pt x="3403650" y="62738"/>
                  </a:lnTo>
                  <a:lnTo>
                    <a:pt x="3406190" y="63119"/>
                  </a:lnTo>
                  <a:lnTo>
                    <a:pt x="3408857" y="62738"/>
                  </a:lnTo>
                  <a:lnTo>
                    <a:pt x="3411651" y="62102"/>
                  </a:lnTo>
                  <a:lnTo>
                    <a:pt x="3414064" y="61595"/>
                  </a:lnTo>
                  <a:lnTo>
                    <a:pt x="3416223" y="60578"/>
                  </a:lnTo>
                  <a:lnTo>
                    <a:pt x="3418382" y="59690"/>
                  </a:lnTo>
                  <a:lnTo>
                    <a:pt x="3431463" y="46863"/>
                  </a:lnTo>
                  <a:lnTo>
                    <a:pt x="3432606" y="45085"/>
                  </a:lnTo>
                  <a:lnTo>
                    <a:pt x="3433622" y="42672"/>
                  </a:lnTo>
                  <a:lnTo>
                    <a:pt x="3434511" y="40513"/>
                  </a:lnTo>
                  <a:lnTo>
                    <a:pt x="3435146" y="38353"/>
                  </a:lnTo>
                  <a:lnTo>
                    <a:pt x="3436035" y="35941"/>
                  </a:lnTo>
                  <a:lnTo>
                    <a:pt x="3436289" y="33527"/>
                  </a:lnTo>
                  <a:lnTo>
                    <a:pt x="3436924" y="31115"/>
                  </a:lnTo>
                  <a:lnTo>
                    <a:pt x="3437559" y="28575"/>
                  </a:lnTo>
                  <a:lnTo>
                    <a:pt x="3437559" y="25907"/>
                  </a:lnTo>
                  <a:lnTo>
                    <a:pt x="3437813" y="23495"/>
                  </a:lnTo>
                  <a:lnTo>
                    <a:pt x="3438194" y="20700"/>
                  </a:lnTo>
                  <a:lnTo>
                    <a:pt x="3438194" y="18288"/>
                  </a:lnTo>
                  <a:lnTo>
                    <a:pt x="3438194" y="15494"/>
                  </a:lnTo>
                  <a:lnTo>
                    <a:pt x="3438194" y="13080"/>
                  </a:lnTo>
                  <a:lnTo>
                    <a:pt x="3437813" y="10287"/>
                  </a:lnTo>
                  <a:lnTo>
                    <a:pt x="3437559" y="7874"/>
                  </a:lnTo>
                  <a:lnTo>
                    <a:pt x="3437178" y="5206"/>
                  </a:lnTo>
                  <a:lnTo>
                    <a:pt x="3436924" y="2667"/>
                  </a:lnTo>
                  <a:lnTo>
                    <a:pt x="3436670" y="253"/>
                  </a:lnTo>
                  <a:lnTo>
                    <a:pt x="3468928" y="253"/>
                  </a:lnTo>
                </a:path>
                <a:path w="6883400" h="10017125">
                  <a:moveTo>
                    <a:pt x="3343960" y="85344"/>
                  </a:moveTo>
                  <a:lnTo>
                    <a:pt x="3468928" y="85344"/>
                  </a:lnTo>
                </a:path>
                <a:path w="6883400" h="10017125">
                  <a:moveTo>
                    <a:pt x="3468928" y="253"/>
                  </a:moveTo>
                  <a:lnTo>
                    <a:pt x="3502456" y="253"/>
                  </a:lnTo>
                  <a:lnTo>
                    <a:pt x="3501567" y="2413"/>
                  </a:lnTo>
                  <a:lnTo>
                    <a:pt x="3500932" y="5206"/>
                  </a:lnTo>
                  <a:lnTo>
                    <a:pt x="3500678" y="7620"/>
                  </a:lnTo>
                  <a:lnTo>
                    <a:pt x="3500043" y="10032"/>
                  </a:lnTo>
                  <a:lnTo>
                    <a:pt x="3500043" y="12826"/>
                  </a:lnTo>
                  <a:lnTo>
                    <a:pt x="3499662" y="15240"/>
                  </a:lnTo>
                  <a:lnTo>
                    <a:pt x="3499662" y="17906"/>
                  </a:lnTo>
                  <a:lnTo>
                    <a:pt x="3499662" y="20447"/>
                  </a:lnTo>
                  <a:lnTo>
                    <a:pt x="3499662" y="23114"/>
                  </a:lnTo>
                  <a:lnTo>
                    <a:pt x="3500043" y="25526"/>
                  </a:lnTo>
                  <a:lnTo>
                    <a:pt x="3500297" y="28321"/>
                  </a:lnTo>
                  <a:lnTo>
                    <a:pt x="3510711" y="52704"/>
                  </a:lnTo>
                  <a:lnTo>
                    <a:pt x="3512235" y="54482"/>
                  </a:lnTo>
                  <a:lnTo>
                    <a:pt x="3513759" y="56006"/>
                  </a:lnTo>
                  <a:lnTo>
                    <a:pt x="3515537" y="57530"/>
                  </a:lnTo>
                  <a:lnTo>
                    <a:pt x="3517696" y="58800"/>
                  </a:lnTo>
                  <a:lnTo>
                    <a:pt x="3519474" y="60071"/>
                  </a:lnTo>
                  <a:lnTo>
                    <a:pt x="3521633" y="60960"/>
                  </a:lnTo>
                  <a:lnTo>
                    <a:pt x="3524046" y="61595"/>
                  </a:lnTo>
                  <a:lnTo>
                    <a:pt x="3526205" y="62483"/>
                  </a:lnTo>
                  <a:lnTo>
                    <a:pt x="3528618" y="62738"/>
                  </a:lnTo>
                  <a:lnTo>
                    <a:pt x="3531412" y="63119"/>
                  </a:lnTo>
                  <a:lnTo>
                    <a:pt x="3533825" y="62738"/>
                  </a:lnTo>
                  <a:lnTo>
                    <a:pt x="3536619" y="62102"/>
                  </a:lnTo>
                  <a:lnTo>
                    <a:pt x="3539032" y="61595"/>
                  </a:lnTo>
                  <a:lnTo>
                    <a:pt x="3541191" y="60578"/>
                  </a:lnTo>
                  <a:lnTo>
                    <a:pt x="3543604" y="59690"/>
                  </a:lnTo>
                  <a:lnTo>
                    <a:pt x="3545382" y="58547"/>
                  </a:lnTo>
                  <a:lnTo>
                    <a:pt x="3547287" y="57276"/>
                  </a:lnTo>
                  <a:lnTo>
                    <a:pt x="3549446" y="56006"/>
                  </a:lnTo>
                  <a:lnTo>
                    <a:pt x="3550970" y="54228"/>
                  </a:lnTo>
                  <a:lnTo>
                    <a:pt x="3552494" y="52704"/>
                  </a:lnTo>
                  <a:lnTo>
                    <a:pt x="3554018" y="50926"/>
                  </a:lnTo>
                  <a:lnTo>
                    <a:pt x="3555161" y="49022"/>
                  </a:lnTo>
                  <a:lnTo>
                    <a:pt x="3556431" y="46863"/>
                  </a:lnTo>
                  <a:lnTo>
                    <a:pt x="3557574" y="45085"/>
                  </a:lnTo>
                  <a:lnTo>
                    <a:pt x="3558590" y="42672"/>
                  </a:lnTo>
                  <a:lnTo>
                    <a:pt x="3559479" y="40513"/>
                  </a:lnTo>
                  <a:lnTo>
                    <a:pt x="3560114" y="38353"/>
                  </a:lnTo>
                  <a:lnTo>
                    <a:pt x="3561003" y="35941"/>
                  </a:lnTo>
                  <a:lnTo>
                    <a:pt x="3561638" y="33527"/>
                  </a:lnTo>
                  <a:lnTo>
                    <a:pt x="3561892" y="31115"/>
                  </a:lnTo>
                  <a:lnTo>
                    <a:pt x="3562527" y="28575"/>
                  </a:lnTo>
                  <a:lnTo>
                    <a:pt x="3562781" y="25907"/>
                  </a:lnTo>
                  <a:lnTo>
                    <a:pt x="3562781" y="23495"/>
                  </a:lnTo>
                  <a:lnTo>
                    <a:pt x="3563162" y="20700"/>
                  </a:lnTo>
                  <a:lnTo>
                    <a:pt x="3563162" y="18288"/>
                  </a:lnTo>
                  <a:lnTo>
                    <a:pt x="3563162" y="15494"/>
                  </a:lnTo>
                  <a:lnTo>
                    <a:pt x="3563162" y="13080"/>
                  </a:lnTo>
                  <a:lnTo>
                    <a:pt x="3562781" y="10287"/>
                  </a:lnTo>
                  <a:lnTo>
                    <a:pt x="3562781" y="7874"/>
                  </a:lnTo>
                  <a:lnTo>
                    <a:pt x="3562146" y="5206"/>
                  </a:lnTo>
                  <a:lnTo>
                    <a:pt x="3561892" y="2667"/>
                  </a:lnTo>
                  <a:lnTo>
                    <a:pt x="3561638" y="253"/>
                  </a:lnTo>
                  <a:lnTo>
                    <a:pt x="3593896" y="253"/>
                  </a:lnTo>
                </a:path>
                <a:path w="6883400" h="10017125">
                  <a:moveTo>
                    <a:pt x="3468928" y="85344"/>
                  </a:moveTo>
                  <a:lnTo>
                    <a:pt x="3593896" y="85344"/>
                  </a:lnTo>
                </a:path>
                <a:path w="6883400" h="10017125">
                  <a:moveTo>
                    <a:pt x="3593896" y="253"/>
                  </a:moveTo>
                  <a:lnTo>
                    <a:pt x="3627424" y="253"/>
                  </a:lnTo>
                  <a:lnTo>
                    <a:pt x="3626789" y="2413"/>
                  </a:lnTo>
                  <a:lnTo>
                    <a:pt x="3625900" y="5206"/>
                  </a:lnTo>
                  <a:lnTo>
                    <a:pt x="3625646" y="7620"/>
                  </a:lnTo>
                  <a:lnTo>
                    <a:pt x="3625265" y="10032"/>
                  </a:lnTo>
                  <a:lnTo>
                    <a:pt x="3625011" y="12826"/>
                  </a:lnTo>
                  <a:lnTo>
                    <a:pt x="3624630" y="15240"/>
                  </a:lnTo>
                  <a:lnTo>
                    <a:pt x="3624630" y="17906"/>
                  </a:lnTo>
                  <a:lnTo>
                    <a:pt x="3624630" y="20447"/>
                  </a:lnTo>
                  <a:lnTo>
                    <a:pt x="3624630" y="23114"/>
                  </a:lnTo>
                  <a:lnTo>
                    <a:pt x="3625011" y="25526"/>
                  </a:lnTo>
                  <a:lnTo>
                    <a:pt x="3625265" y="28321"/>
                  </a:lnTo>
                  <a:lnTo>
                    <a:pt x="3635679" y="52704"/>
                  </a:lnTo>
                  <a:lnTo>
                    <a:pt x="3637203" y="54482"/>
                  </a:lnTo>
                  <a:lnTo>
                    <a:pt x="3638981" y="56006"/>
                  </a:lnTo>
                  <a:lnTo>
                    <a:pt x="3640505" y="57530"/>
                  </a:lnTo>
                  <a:lnTo>
                    <a:pt x="3642664" y="58800"/>
                  </a:lnTo>
                  <a:lnTo>
                    <a:pt x="3644442" y="60071"/>
                  </a:lnTo>
                  <a:lnTo>
                    <a:pt x="3646601" y="60960"/>
                  </a:lnTo>
                  <a:lnTo>
                    <a:pt x="3649014" y="61595"/>
                  </a:lnTo>
                  <a:lnTo>
                    <a:pt x="3651173" y="62483"/>
                  </a:lnTo>
                  <a:lnTo>
                    <a:pt x="3653586" y="62738"/>
                  </a:lnTo>
                  <a:lnTo>
                    <a:pt x="3656380" y="63119"/>
                  </a:lnTo>
                  <a:lnTo>
                    <a:pt x="3659174" y="62738"/>
                  </a:lnTo>
                  <a:lnTo>
                    <a:pt x="3661587" y="62102"/>
                  </a:lnTo>
                  <a:lnTo>
                    <a:pt x="3664000" y="61595"/>
                  </a:lnTo>
                  <a:lnTo>
                    <a:pt x="3666413" y="60578"/>
                  </a:lnTo>
                  <a:lnTo>
                    <a:pt x="3668572" y="59690"/>
                  </a:lnTo>
                  <a:lnTo>
                    <a:pt x="3670350" y="58547"/>
                  </a:lnTo>
                  <a:lnTo>
                    <a:pt x="3672509" y="57276"/>
                  </a:lnTo>
                  <a:lnTo>
                    <a:pt x="3674414" y="56006"/>
                  </a:lnTo>
                  <a:lnTo>
                    <a:pt x="3675938" y="54228"/>
                  </a:lnTo>
                  <a:lnTo>
                    <a:pt x="3677462" y="52704"/>
                  </a:lnTo>
                  <a:lnTo>
                    <a:pt x="3678986" y="50926"/>
                  </a:lnTo>
                  <a:lnTo>
                    <a:pt x="3680129" y="49022"/>
                  </a:lnTo>
                  <a:lnTo>
                    <a:pt x="3681399" y="46863"/>
                  </a:lnTo>
                  <a:lnTo>
                    <a:pt x="3682542" y="45085"/>
                  </a:lnTo>
                  <a:lnTo>
                    <a:pt x="3683558" y="42672"/>
                  </a:lnTo>
                  <a:lnTo>
                    <a:pt x="3684447" y="40513"/>
                  </a:lnTo>
                  <a:lnTo>
                    <a:pt x="3685082" y="38353"/>
                  </a:lnTo>
                  <a:lnTo>
                    <a:pt x="3685971" y="35941"/>
                  </a:lnTo>
                  <a:lnTo>
                    <a:pt x="3686606" y="33527"/>
                  </a:lnTo>
                  <a:lnTo>
                    <a:pt x="3686860" y="31115"/>
                  </a:lnTo>
                  <a:lnTo>
                    <a:pt x="3687495" y="28575"/>
                  </a:lnTo>
                  <a:lnTo>
                    <a:pt x="3687749" y="25907"/>
                  </a:lnTo>
                  <a:lnTo>
                    <a:pt x="3687749" y="23495"/>
                  </a:lnTo>
                  <a:lnTo>
                    <a:pt x="3688130" y="20700"/>
                  </a:lnTo>
                  <a:lnTo>
                    <a:pt x="3688130" y="18288"/>
                  </a:lnTo>
                  <a:lnTo>
                    <a:pt x="3688130" y="15494"/>
                  </a:lnTo>
                  <a:lnTo>
                    <a:pt x="3688130" y="13080"/>
                  </a:lnTo>
                  <a:lnTo>
                    <a:pt x="3687749" y="10287"/>
                  </a:lnTo>
                  <a:lnTo>
                    <a:pt x="3687749" y="7874"/>
                  </a:lnTo>
                  <a:lnTo>
                    <a:pt x="3687495" y="5206"/>
                  </a:lnTo>
                  <a:lnTo>
                    <a:pt x="3687114" y="2667"/>
                  </a:lnTo>
                  <a:lnTo>
                    <a:pt x="3686606" y="253"/>
                  </a:lnTo>
                  <a:lnTo>
                    <a:pt x="3718864" y="253"/>
                  </a:lnTo>
                </a:path>
                <a:path w="6883400" h="10017125">
                  <a:moveTo>
                    <a:pt x="3593896" y="85344"/>
                  </a:moveTo>
                  <a:lnTo>
                    <a:pt x="3718864" y="85344"/>
                  </a:lnTo>
                </a:path>
                <a:path w="6883400" h="10017125">
                  <a:moveTo>
                    <a:pt x="3718864" y="253"/>
                  </a:moveTo>
                  <a:lnTo>
                    <a:pt x="3752392" y="253"/>
                  </a:lnTo>
                  <a:lnTo>
                    <a:pt x="3751757" y="2413"/>
                  </a:lnTo>
                  <a:lnTo>
                    <a:pt x="3751122" y="5206"/>
                  </a:lnTo>
                  <a:lnTo>
                    <a:pt x="3750614" y="7620"/>
                  </a:lnTo>
                  <a:lnTo>
                    <a:pt x="3750233" y="10032"/>
                  </a:lnTo>
                  <a:lnTo>
                    <a:pt x="3749979" y="12826"/>
                  </a:lnTo>
                  <a:lnTo>
                    <a:pt x="3749598" y="15240"/>
                  </a:lnTo>
                  <a:lnTo>
                    <a:pt x="3749598" y="17906"/>
                  </a:lnTo>
                  <a:lnTo>
                    <a:pt x="3749598" y="20447"/>
                  </a:lnTo>
                  <a:lnTo>
                    <a:pt x="3749598" y="23114"/>
                  </a:lnTo>
                  <a:lnTo>
                    <a:pt x="3749979" y="25526"/>
                  </a:lnTo>
                  <a:lnTo>
                    <a:pt x="3760647" y="52704"/>
                  </a:lnTo>
                  <a:lnTo>
                    <a:pt x="3762171" y="54482"/>
                  </a:lnTo>
                  <a:lnTo>
                    <a:pt x="3773982" y="61595"/>
                  </a:lnTo>
                  <a:lnTo>
                    <a:pt x="3776141" y="62483"/>
                  </a:lnTo>
                  <a:lnTo>
                    <a:pt x="3778935" y="62738"/>
                  </a:lnTo>
                  <a:lnTo>
                    <a:pt x="3781348" y="63119"/>
                  </a:lnTo>
                  <a:lnTo>
                    <a:pt x="3784142" y="62738"/>
                  </a:lnTo>
                  <a:lnTo>
                    <a:pt x="3786555" y="62102"/>
                  </a:lnTo>
                  <a:lnTo>
                    <a:pt x="3788968" y="61595"/>
                  </a:lnTo>
                  <a:lnTo>
                    <a:pt x="3791381" y="60578"/>
                  </a:lnTo>
                  <a:lnTo>
                    <a:pt x="3793540" y="59690"/>
                  </a:lnTo>
                  <a:lnTo>
                    <a:pt x="3795699" y="58547"/>
                  </a:lnTo>
                  <a:lnTo>
                    <a:pt x="3797477" y="57276"/>
                  </a:lnTo>
                  <a:lnTo>
                    <a:pt x="3799382" y="56006"/>
                  </a:lnTo>
                  <a:lnTo>
                    <a:pt x="3800906" y="54228"/>
                  </a:lnTo>
                  <a:lnTo>
                    <a:pt x="3802430" y="52704"/>
                  </a:lnTo>
                  <a:lnTo>
                    <a:pt x="3803954" y="50926"/>
                  </a:lnTo>
                  <a:lnTo>
                    <a:pt x="3805097" y="49022"/>
                  </a:lnTo>
                  <a:lnTo>
                    <a:pt x="3806367" y="46863"/>
                  </a:lnTo>
                  <a:lnTo>
                    <a:pt x="3807510" y="45085"/>
                  </a:lnTo>
                  <a:lnTo>
                    <a:pt x="3811828" y="31115"/>
                  </a:lnTo>
                  <a:lnTo>
                    <a:pt x="3812463" y="28575"/>
                  </a:lnTo>
                  <a:lnTo>
                    <a:pt x="3812717" y="25907"/>
                  </a:lnTo>
                  <a:lnTo>
                    <a:pt x="3812717" y="23495"/>
                  </a:lnTo>
                  <a:lnTo>
                    <a:pt x="3813098" y="20700"/>
                  </a:lnTo>
                  <a:lnTo>
                    <a:pt x="3813098" y="18288"/>
                  </a:lnTo>
                  <a:lnTo>
                    <a:pt x="3813098" y="15494"/>
                  </a:lnTo>
                  <a:lnTo>
                    <a:pt x="3813098" y="13080"/>
                  </a:lnTo>
                  <a:lnTo>
                    <a:pt x="3812717" y="10287"/>
                  </a:lnTo>
                  <a:lnTo>
                    <a:pt x="3812717" y="7874"/>
                  </a:lnTo>
                  <a:lnTo>
                    <a:pt x="3812463" y="5206"/>
                  </a:lnTo>
                  <a:lnTo>
                    <a:pt x="3812082" y="2667"/>
                  </a:lnTo>
                  <a:lnTo>
                    <a:pt x="3811574" y="253"/>
                  </a:lnTo>
                  <a:lnTo>
                    <a:pt x="3843832" y="253"/>
                  </a:lnTo>
                </a:path>
                <a:path w="6883400" h="10017125">
                  <a:moveTo>
                    <a:pt x="3718864" y="85344"/>
                  </a:moveTo>
                  <a:lnTo>
                    <a:pt x="3843832" y="85344"/>
                  </a:lnTo>
                </a:path>
                <a:path w="6883400" h="10017125">
                  <a:moveTo>
                    <a:pt x="3843832" y="253"/>
                  </a:moveTo>
                  <a:lnTo>
                    <a:pt x="3878249" y="253"/>
                  </a:lnTo>
                  <a:lnTo>
                    <a:pt x="3877614" y="2413"/>
                  </a:lnTo>
                  <a:lnTo>
                    <a:pt x="3876725" y="5206"/>
                  </a:lnTo>
                  <a:lnTo>
                    <a:pt x="3876471" y="7620"/>
                  </a:lnTo>
                  <a:lnTo>
                    <a:pt x="3875836" y="10032"/>
                  </a:lnTo>
                  <a:lnTo>
                    <a:pt x="3875836" y="12826"/>
                  </a:lnTo>
                  <a:lnTo>
                    <a:pt x="3875582" y="15240"/>
                  </a:lnTo>
                  <a:lnTo>
                    <a:pt x="3875582" y="17906"/>
                  </a:lnTo>
                  <a:lnTo>
                    <a:pt x="3875582" y="20447"/>
                  </a:lnTo>
                  <a:lnTo>
                    <a:pt x="3875582" y="23114"/>
                  </a:lnTo>
                  <a:lnTo>
                    <a:pt x="3875836" y="25526"/>
                  </a:lnTo>
                  <a:lnTo>
                    <a:pt x="3876090" y="28321"/>
                  </a:lnTo>
                  <a:lnTo>
                    <a:pt x="3876471" y="30733"/>
                  </a:lnTo>
                  <a:lnTo>
                    <a:pt x="3877106" y="33147"/>
                  </a:lnTo>
                  <a:lnTo>
                    <a:pt x="3877614" y="35687"/>
                  </a:lnTo>
                  <a:lnTo>
                    <a:pt x="3885234" y="50926"/>
                  </a:lnTo>
                  <a:lnTo>
                    <a:pt x="3886504" y="52704"/>
                  </a:lnTo>
                  <a:lnTo>
                    <a:pt x="3888282" y="54482"/>
                  </a:lnTo>
                  <a:lnTo>
                    <a:pt x="3889806" y="56006"/>
                  </a:lnTo>
                  <a:lnTo>
                    <a:pt x="3891711" y="57530"/>
                  </a:lnTo>
                  <a:lnTo>
                    <a:pt x="3893870" y="58800"/>
                  </a:lnTo>
                  <a:lnTo>
                    <a:pt x="3895902" y="60071"/>
                  </a:lnTo>
                  <a:lnTo>
                    <a:pt x="3898061" y="60960"/>
                  </a:lnTo>
                  <a:lnTo>
                    <a:pt x="3900220" y="61595"/>
                  </a:lnTo>
                  <a:lnTo>
                    <a:pt x="3902633" y="62483"/>
                  </a:lnTo>
                  <a:lnTo>
                    <a:pt x="3905427" y="62738"/>
                  </a:lnTo>
                  <a:lnTo>
                    <a:pt x="3907840" y="63119"/>
                  </a:lnTo>
                  <a:lnTo>
                    <a:pt x="3910634" y="62738"/>
                  </a:lnTo>
                  <a:lnTo>
                    <a:pt x="3913301" y="62102"/>
                  </a:lnTo>
                  <a:lnTo>
                    <a:pt x="3924350" y="57276"/>
                  </a:lnTo>
                  <a:lnTo>
                    <a:pt x="3926382" y="56006"/>
                  </a:lnTo>
                  <a:lnTo>
                    <a:pt x="3927906" y="54228"/>
                  </a:lnTo>
                  <a:lnTo>
                    <a:pt x="3929430" y="52704"/>
                  </a:lnTo>
                  <a:lnTo>
                    <a:pt x="3930954" y="50926"/>
                  </a:lnTo>
                  <a:lnTo>
                    <a:pt x="3932224" y="49022"/>
                  </a:lnTo>
                  <a:lnTo>
                    <a:pt x="3933494" y="46863"/>
                  </a:lnTo>
                  <a:lnTo>
                    <a:pt x="3934637" y="45085"/>
                  </a:lnTo>
                  <a:lnTo>
                    <a:pt x="3935526" y="42672"/>
                  </a:lnTo>
                  <a:lnTo>
                    <a:pt x="3936796" y="40513"/>
                  </a:lnTo>
                  <a:lnTo>
                    <a:pt x="3937431" y="38353"/>
                  </a:lnTo>
                  <a:lnTo>
                    <a:pt x="3938320" y="35941"/>
                  </a:lnTo>
                  <a:lnTo>
                    <a:pt x="3938574" y="33527"/>
                  </a:lnTo>
                  <a:lnTo>
                    <a:pt x="3939209" y="31115"/>
                  </a:lnTo>
                  <a:lnTo>
                    <a:pt x="3939844" y="28575"/>
                  </a:lnTo>
                  <a:lnTo>
                    <a:pt x="3940098" y="25907"/>
                  </a:lnTo>
                  <a:lnTo>
                    <a:pt x="3940098" y="23495"/>
                  </a:lnTo>
                  <a:lnTo>
                    <a:pt x="3940479" y="20700"/>
                  </a:lnTo>
                  <a:lnTo>
                    <a:pt x="3940479" y="18288"/>
                  </a:lnTo>
                  <a:lnTo>
                    <a:pt x="3940479" y="15494"/>
                  </a:lnTo>
                  <a:lnTo>
                    <a:pt x="3940479" y="13080"/>
                  </a:lnTo>
                  <a:lnTo>
                    <a:pt x="3940098" y="10287"/>
                  </a:lnTo>
                  <a:lnTo>
                    <a:pt x="3940098" y="7874"/>
                  </a:lnTo>
                  <a:lnTo>
                    <a:pt x="3939590" y="5206"/>
                  </a:lnTo>
                  <a:lnTo>
                    <a:pt x="3939209" y="2667"/>
                  </a:lnTo>
                  <a:lnTo>
                    <a:pt x="3938955" y="253"/>
                  </a:lnTo>
                  <a:lnTo>
                    <a:pt x="3971848" y="253"/>
                  </a:lnTo>
                </a:path>
                <a:path w="6883400" h="10017125">
                  <a:moveTo>
                    <a:pt x="3843832" y="85344"/>
                  </a:moveTo>
                  <a:lnTo>
                    <a:pt x="3971848" y="85344"/>
                  </a:lnTo>
                </a:path>
                <a:path w="6883400" h="10017125">
                  <a:moveTo>
                    <a:pt x="3971848" y="253"/>
                  </a:moveTo>
                  <a:lnTo>
                    <a:pt x="4006265" y="253"/>
                  </a:lnTo>
                  <a:lnTo>
                    <a:pt x="4005630" y="2413"/>
                  </a:lnTo>
                  <a:lnTo>
                    <a:pt x="4004741" y="5206"/>
                  </a:lnTo>
                  <a:lnTo>
                    <a:pt x="4004487" y="7620"/>
                  </a:lnTo>
                  <a:lnTo>
                    <a:pt x="4004106" y="10032"/>
                  </a:lnTo>
                  <a:lnTo>
                    <a:pt x="4003852" y="12826"/>
                  </a:lnTo>
                  <a:lnTo>
                    <a:pt x="4003598" y="15240"/>
                  </a:lnTo>
                  <a:lnTo>
                    <a:pt x="4003598" y="17906"/>
                  </a:lnTo>
                  <a:lnTo>
                    <a:pt x="4003598" y="20447"/>
                  </a:lnTo>
                  <a:lnTo>
                    <a:pt x="4003598" y="23114"/>
                  </a:lnTo>
                  <a:lnTo>
                    <a:pt x="4003852" y="25526"/>
                  </a:lnTo>
                  <a:lnTo>
                    <a:pt x="4004106" y="28321"/>
                  </a:lnTo>
                  <a:lnTo>
                    <a:pt x="4004487" y="30733"/>
                  </a:lnTo>
                  <a:lnTo>
                    <a:pt x="4005122" y="33147"/>
                  </a:lnTo>
                  <a:lnTo>
                    <a:pt x="4005630" y="35687"/>
                  </a:lnTo>
                  <a:lnTo>
                    <a:pt x="4014774" y="52704"/>
                  </a:lnTo>
                  <a:lnTo>
                    <a:pt x="4016298" y="54482"/>
                  </a:lnTo>
                  <a:lnTo>
                    <a:pt x="4018203" y="56006"/>
                  </a:lnTo>
                  <a:lnTo>
                    <a:pt x="4019981" y="57530"/>
                  </a:lnTo>
                  <a:lnTo>
                    <a:pt x="4021886" y="58800"/>
                  </a:lnTo>
                  <a:lnTo>
                    <a:pt x="4023918" y="60071"/>
                  </a:lnTo>
                  <a:lnTo>
                    <a:pt x="4026077" y="60960"/>
                  </a:lnTo>
                  <a:lnTo>
                    <a:pt x="4028490" y="61595"/>
                  </a:lnTo>
                  <a:lnTo>
                    <a:pt x="4030649" y="62483"/>
                  </a:lnTo>
                  <a:lnTo>
                    <a:pt x="4033443" y="62738"/>
                  </a:lnTo>
                  <a:lnTo>
                    <a:pt x="4035856" y="63119"/>
                  </a:lnTo>
                  <a:lnTo>
                    <a:pt x="4038650" y="62738"/>
                  </a:lnTo>
                  <a:lnTo>
                    <a:pt x="4041317" y="62102"/>
                  </a:lnTo>
                  <a:lnTo>
                    <a:pt x="4043730" y="61595"/>
                  </a:lnTo>
                  <a:lnTo>
                    <a:pt x="4046270" y="60578"/>
                  </a:lnTo>
                  <a:lnTo>
                    <a:pt x="4048302" y="59690"/>
                  </a:lnTo>
                  <a:lnTo>
                    <a:pt x="4050461" y="58547"/>
                  </a:lnTo>
                  <a:lnTo>
                    <a:pt x="4052366" y="57276"/>
                  </a:lnTo>
                  <a:lnTo>
                    <a:pt x="4054398" y="56006"/>
                  </a:lnTo>
                  <a:lnTo>
                    <a:pt x="4055922" y="54228"/>
                  </a:lnTo>
                  <a:lnTo>
                    <a:pt x="4057446" y="52704"/>
                  </a:lnTo>
                  <a:lnTo>
                    <a:pt x="4058970" y="50926"/>
                  </a:lnTo>
                  <a:lnTo>
                    <a:pt x="4060240" y="49022"/>
                  </a:lnTo>
                  <a:lnTo>
                    <a:pt x="4061764" y="46863"/>
                  </a:lnTo>
                  <a:lnTo>
                    <a:pt x="4062653" y="45085"/>
                  </a:lnTo>
                  <a:lnTo>
                    <a:pt x="4063923" y="42672"/>
                  </a:lnTo>
                  <a:lnTo>
                    <a:pt x="4064812" y="40513"/>
                  </a:lnTo>
                  <a:lnTo>
                    <a:pt x="4065447" y="38353"/>
                  </a:lnTo>
                  <a:lnTo>
                    <a:pt x="4066336" y="35941"/>
                  </a:lnTo>
                  <a:lnTo>
                    <a:pt x="4066971" y="33527"/>
                  </a:lnTo>
                  <a:lnTo>
                    <a:pt x="4067225" y="31115"/>
                  </a:lnTo>
                  <a:lnTo>
                    <a:pt x="4067860" y="28575"/>
                  </a:lnTo>
                  <a:lnTo>
                    <a:pt x="4068114" y="25907"/>
                  </a:lnTo>
                  <a:lnTo>
                    <a:pt x="4068114" y="23495"/>
                  </a:lnTo>
                  <a:lnTo>
                    <a:pt x="4068495" y="20700"/>
                  </a:lnTo>
                  <a:lnTo>
                    <a:pt x="4068495" y="18288"/>
                  </a:lnTo>
                  <a:lnTo>
                    <a:pt x="4068495" y="15494"/>
                  </a:lnTo>
                  <a:lnTo>
                    <a:pt x="4068495" y="13080"/>
                  </a:lnTo>
                  <a:lnTo>
                    <a:pt x="4068114" y="10287"/>
                  </a:lnTo>
                  <a:lnTo>
                    <a:pt x="4068114" y="7874"/>
                  </a:lnTo>
                  <a:lnTo>
                    <a:pt x="4067606" y="5206"/>
                  </a:lnTo>
                  <a:lnTo>
                    <a:pt x="4067225" y="2667"/>
                  </a:lnTo>
                  <a:lnTo>
                    <a:pt x="4066971" y="253"/>
                  </a:lnTo>
                  <a:lnTo>
                    <a:pt x="4100118" y="253"/>
                  </a:lnTo>
                </a:path>
                <a:path w="6883400" h="10017125">
                  <a:moveTo>
                    <a:pt x="3971848" y="85344"/>
                  </a:moveTo>
                  <a:lnTo>
                    <a:pt x="4100118" y="85344"/>
                  </a:lnTo>
                </a:path>
                <a:path w="6883400" h="10017125">
                  <a:moveTo>
                    <a:pt x="4100118" y="253"/>
                  </a:moveTo>
                  <a:lnTo>
                    <a:pt x="4134281" y="253"/>
                  </a:lnTo>
                  <a:lnTo>
                    <a:pt x="4133646" y="2413"/>
                  </a:lnTo>
                  <a:lnTo>
                    <a:pt x="4133138" y="5206"/>
                  </a:lnTo>
                  <a:lnTo>
                    <a:pt x="4132503" y="7620"/>
                  </a:lnTo>
                  <a:lnTo>
                    <a:pt x="4132122" y="10032"/>
                  </a:lnTo>
                  <a:lnTo>
                    <a:pt x="4131868" y="12826"/>
                  </a:lnTo>
                  <a:lnTo>
                    <a:pt x="4131614" y="15240"/>
                  </a:lnTo>
                  <a:lnTo>
                    <a:pt x="4131614" y="17906"/>
                  </a:lnTo>
                  <a:lnTo>
                    <a:pt x="4131614" y="20447"/>
                  </a:lnTo>
                  <a:lnTo>
                    <a:pt x="4131614" y="23114"/>
                  </a:lnTo>
                  <a:lnTo>
                    <a:pt x="4131868" y="25526"/>
                  </a:lnTo>
                  <a:lnTo>
                    <a:pt x="4132122" y="28321"/>
                  </a:lnTo>
                  <a:lnTo>
                    <a:pt x="4132503" y="30733"/>
                  </a:lnTo>
                  <a:lnTo>
                    <a:pt x="4133138" y="33147"/>
                  </a:lnTo>
                  <a:lnTo>
                    <a:pt x="4133646" y="35687"/>
                  </a:lnTo>
                  <a:lnTo>
                    <a:pt x="4134662" y="38100"/>
                  </a:lnTo>
                  <a:lnTo>
                    <a:pt x="4135170" y="40513"/>
                  </a:lnTo>
                  <a:lnTo>
                    <a:pt x="4136440" y="42672"/>
                  </a:lnTo>
                  <a:lnTo>
                    <a:pt x="4142790" y="52704"/>
                  </a:lnTo>
                  <a:lnTo>
                    <a:pt x="4144314" y="54482"/>
                  </a:lnTo>
                  <a:lnTo>
                    <a:pt x="4146219" y="56006"/>
                  </a:lnTo>
                  <a:lnTo>
                    <a:pt x="4147997" y="57530"/>
                  </a:lnTo>
                  <a:lnTo>
                    <a:pt x="4149902" y="58800"/>
                  </a:lnTo>
                  <a:lnTo>
                    <a:pt x="4151934" y="60071"/>
                  </a:lnTo>
                  <a:lnTo>
                    <a:pt x="4154093" y="60960"/>
                  </a:lnTo>
                  <a:lnTo>
                    <a:pt x="4156506" y="61595"/>
                  </a:lnTo>
                  <a:lnTo>
                    <a:pt x="4158665" y="62483"/>
                  </a:lnTo>
                  <a:lnTo>
                    <a:pt x="4161459" y="62738"/>
                  </a:lnTo>
                  <a:lnTo>
                    <a:pt x="4163872" y="63119"/>
                  </a:lnTo>
                  <a:lnTo>
                    <a:pt x="4166666" y="62738"/>
                  </a:lnTo>
                  <a:lnTo>
                    <a:pt x="4169333" y="62102"/>
                  </a:lnTo>
                  <a:lnTo>
                    <a:pt x="4171746" y="61595"/>
                  </a:lnTo>
                  <a:lnTo>
                    <a:pt x="4183938" y="54228"/>
                  </a:lnTo>
                  <a:lnTo>
                    <a:pt x="4185843" y="52704"/>
                  </a:lnTo>
                  <a:lnTo>
                    <a:pt x="4186986" y="50926"/>
                  </a:lnTo>
                  <a:lnTo>
                    <a:pt x="4188510" y="49022"/>
                  </a:lnTo>
                  <a:lnTo>
                    <a:pt x="4189780" y="46863"/>
                  </a:lnTo>
                  <a:lnTo>
                    <a:pt x="4191050" y="45085"/>
                  </a:lnTo>
                  <a:lnTo>
                    <a:pt x="4191939" y="42672"/>
                  </a:lnTo>
                  <a:lnTo>
                    <a:pt x="4192828" y="40513"/>
                  </a:lnTo>
                  <a:lnTo>
                    <a:pt x="4193463" y="38353"/>
                  </a:lnTo>
                  <a:lnTo>
                    <a:pt x="4194352" y="35941"/>
                  </a:lnTo>
                  <a:lnTo>
                    <a:pt x="4194987" y="33527"/>
                  </a:lnTo>
                  <a:lnTo>
                    <a:pt x="4195241" y="31115"/>
                  </a:lnTo>
                  <a:lnTo>
                    <a:pt x="4195876" y="28575"/>
                  </a:lnTo>
                  <a:lnTo>
                    <a:pt x="4196130" y="25907"/>
                  </a:lnTo>
                  <a:lnTo>
                    <a:pt x="4196130" y="23495"/>
                  </a:lnTo>
                  <a:lnTo>
                    <a:pt x="4196511" y="20700"/>
                  </a:lnTo>
                  <a:lnTo>
                    <a:pt x="4196511" y="18288"/>
                  </a:lnTo>
                  <a:lnTo>
                    <a:pt x="4196511" y="15494"/>
                  </a:lnTo>
                  <a:lnTo>
                    <a:pt x="4196511" y="13080"/>
                  </a:lnTo>
                  <a:lnTo>
                    <a:pt x="4196130" y="10287"/>
                  </a:lnTo>
                  <a:lnTo>
                    <a:pt x="4196130" y="7874"/>
                  </a:lnTo>
                  <a:lnTo>
                    <a:pt x="4195876" y="5206"/>
                  </a:lnTo>
                  <a:lnTo>
                    <a:pt x="4195622" y="2667"/>
                  </a:lnTo>
                  <a:lnTo>
                    <a:pt x="4194987" y="253"/>
                  </a:lnTo>
                  <a:lnTo>
                    <a:pt x="4228134" y="253"/>
                  </a:lnTo>
                </a:path>
                <a:path w="6883400" h="10017125">
                  <a:moveTo>
                    <a:pt x="4100118" y="85344"/>
                  </a:moveTo>
                  <a:lnTo>
                    <a:pt x="4228134" y="85344"/>
                  </a:lnTo>
                </a:path>
                <a:path w="6883400" h="10017125">
                  <a:moveTo>
                    <a:pt x="4228134" y="253"/>
                  </a:moveTo>
                  <a:lnTo>
                    <a:pt x="4262297" y="253"/>
                  </a:lnTo>
                  <a:lnTo>
                    <a:pt x="4261662" y="2413"/>
                  </a:lnTo>
                  <a:lnTo>
                    <a:pt x="4261154" y="5206"/>
                  </a:lnTo>
                  <a:lnTo>
                    <a:pt x="4260519" y="7620"/>
                  </a:lnTo>
                  <a:lnTo>
                    <a:pt x="4260138" y="10032"/>
                  </a:lnTo>
                  <a:lnTo>
                    <a:pt x="4259884" y="12826"/>
                  </a:lnTo>
                  <a:lnTo>
                    <a:pt x="4259630" y="15240"/>
                  </a:lnTo>
                  <a:lnTo>
                    <a:pt x="4259630" y="17906"/>
                  </a:lnTo>
                  <a:lnTo>
                    <a:pt x="4259630" y="20447"/>
                  </a:lnTo>
                  <a:lnTo>
                    <a:pt x="4259630" y="23114"/>
                  </a:lnTo>
                  <a:lnTo>
                    <a:pt x="4259884" y="25526"/>
                  </a:lnTo>
                  <a:lnTo>
                    <a:pt x="4260138" y="28321"/>
                  </a:lnTo>
                  <a:lnTo>
                    <a:pt x="4260519" y="30733"/>
                  </a:lnTo>
                  <a:lnTo>
                    <a:pt x="4261154" y="33147"/>
                  </a:lnTo>
                  <a:lnTo>
                    <a:pt x="4262043" y="35687"/>
                  </a:lnTo>
                  <a:lnTo>
                    <a:pt x="4262678" y="38100"/>
                  </a:lnTo>
                  <a:lnTo>
                    <a:pt x="4263567" y="40513"/>
                  </a:lnTo>
                  <a:lnTo>
                    <a:pt x="4264456" y="42672"/>
                  </a:lnTo>
                  <a:lnTo>
                    <a:pt x="4265345" y="45085"/>
                  </a:lnTo>
                  <a:lnTo>
                    <a:pt x="4266615" y="47244"/>
                  </a:lnTo>
                  <a:lnTo>
                    <a:pt x="4267758" y="49022"/>
                  </a:lnTo>
                  <a:lnTo>
                    <a:pt x="4269282" y="50926"/>
                  </a:lnTo>
                  <a:lnTo>
                    <a:pt x="4270806" y="52704"/>
                  </a:lnTo>
                  <a:lnTo>
                    <a:pt x="4272330" y="54482"/>
                  </a:lnTo>
                  <a:lnTo>
                    <a:pt x="4274235" y="56006"/>
                  </a:lnTo>
                  <a:lnTo>
                    <a:pt x="4276013" y="57530"/>
                  </a:lnTo>
                  <a:lnTo>
                    <a:pt x="4277918" y="58800"/>
                  </a:lnTo>
                  <a:lnTo>
                    <a:pt x="4279950" y="60071"/>
                  </a:lnTo>
                  <a:lnTo>
                    <a:pt x="4282109" y="60960"/>
                  </a:lnTo>
                  <a:lnTo>
                    <a:pt x="4284522" y="61595"/>
                  </a:lnTo>
                  <a:lnTo>
                    <a:pt x="4286681" y="62483"/>
                  </a:lnTo>
                  <a:lnTo>
                    <a:pt x="4289475" y="62738"/>
                  </a:lnTo>
                  <a:lnTo>
                    <a:pt x="4291888" y="63119"/>
                  </a:lnTo>
                  <a:lnTo>
                    <a:pt x="4294936" y="62738"/>
                  </a:lnTo>
                  <a:lnTo>
                    <a:pt x="4297349" y="62102"/>
                  </a:lnTo>
                  <a:lnTo>
                    <a:pt x="4299762" y="61595"/>
                  </a:lnTo>
                  <a:lnTo>
                    <a:pt x="4311954" y="54228"/>
                  </a:lnTo>
                  <a:lnTo>
                    <a:pt x="4313859" y="52704"/>
                  </a:lnTo>
                  <a:lnTo>
                    <a:pt x="4315002" y="50926"/>
                  </a:lnTo>
                  <a:lnTo>
                    <a:pt x="4316526" y="49022"/>
                  </a:lnTo>
                  <a:lnTo>
                    <a:pt x="4317796" y="46863"/>
                  </a:lnTo>
                  <a:lnTo>
                    <a:pt x="4319066" y="45085"/>
                  </a:lnTo>
                  <a:lnTo>
                    <a:pt x="4319955" y="42672"/>
                  </a:lnTo>
                  <a:lnTo>
                    <a:pt x="4320844" y="40513"/>
                  </a:lnTo>
                  <a:lnTo>
                    <a:pt x="4321479" y="38353"/>
                  </a:lnTo>
                  <a:lnTo>
                    <a:pt x="4322368" y="35941"/>
                  </a:lnTo>
                  <a:lnTo>
                    <a:pt x="4323003" y="33527"/>
                  </a:lnTo>
                  <a:lnTo>
                    <a:pt x="4323257" y="31115"/>
                  </a:lnTo>
                  <a:lnTo>
                    <a:pt x="4323892" y="28575"/>
                  </a:lnTo>
                  <a:lnTo>
                    <a:pt x="4324146" y="25907"/>
                  </a:lnTo>
                  <a:lnTo>
                    <a:pt x="4324527" y="23495"/>
                  </a:lnTo>
                  <a:lnTo>
                    <a:pt x="4324527" y="20700"/>
                  </a:lnTo>
                  <a:lnTo>
                    <a:pt x="4324781" y="18288"/>
                  </a:lnTo>
                  <a:lnTo>
                    <a:pt x="4324781" y="15494"/>
                  </a:lnTo>
                  <a:lnTo>
                    <a:pt x="4324527" y="13080"/>
                  </a:lnTo>
                  <a:lnTo>
                    <a:pt x="4324527" y="10287"/>
                  </a:lnTo>
                  <a:lnTo>
                    <a:pt x="4324146" y="7874"/>
                  </a:lnTo>
                  <a:lnTo>
                    <a:pt x="4323892" y="5206"/>
                  </a:lnTo>
                  <a:lnTo>
                    <a:pt x="4323638" y="2667"/>
                  </a:lnTo>
                  <a:lnTo>
                    <a:pt x="4323003" y="253"/>
                  </a:lnTo>
                  <a:lnTo>
                    <a:pt x="4356150" y="253"/>
                  </a:lnTo>
                </a:path>
                <a:path w="6883400" h="10017125">
                  <a:moveTo>
                    <a:pt x="4228134" y="85344"/>
                  </a:moveTo>
                  <a:lnTo>
                    <a:pt x="4356150" y="85344"/>
                  </a:lnTo>
                </a:path>
                <a:path w="6883400" h="10017125">
                  <a:moveTo>
                    <a:pt x="4356150" y="253"/>
                  </a:moveTo>
                  <a:lnTo>
                    <a:pt x="4390313" y="253"/>
                  </a:lnTo>
                  <a:lnTo>
                    <a:pt x="4389678" y="2413"/>
                  </a:lnTo>
                  <a:lnTo>
                    <a:pt x="4389170" y="5206"/>
                  </a:lnTo>
                  <a:lnTo>
                    <a:pt x="4388535" y="7620"/>
                  </a:lnTo>
                  <a:lnTo>
                    <a:pt x="4388154" y="10032"/>
                  </a:lnTo>
                  <a:lnTo>
                    <a:pt x="4387900" y="12826"/>
                  </a:lnTo>
                  <a:lnTo>
                    <a:pt x="4387900" y="15240"/>
                  </a:lnTo>
                  <a:lnTo>
                    <a:pt x="4387646" y="17906"/>
                  </a:lnTo>
                  <a:lnTo>
                    <a:pt x="4387646" y="20447"/>
                  </a:lnTo>
                  <a:lnTo>
                    <a:pt x="4387900" y="23114"/>
                  </a:lnTo>
                  <a:lnTo>
                    <a:pt x="4387900" y="25526"/>
                  </a:lnTo>
                  <a:lnTo>
                    <a:pt x="4388154" y="28321"/>
                  </a:lnTo>
                  <a:lnTo>
                    <a:pt x="4388789" y="30733"/>
                  </a:lnTo>
                  <a:lnTo>
                    <a:pt x="4389424" y="33147"/>
                  </a:lnTo>
                  <a:lnTo>
                    <a:pt x="4390059" y="35687"/>
                  </a:lnTo>
                  <a:lnTo>
                    <a:pt x="4390694" y="38100"/>
                  </a:lnTo>
                  <a:lnTo>
                    <a:pt x="4391583" y="40513"/>
                  </a:lnTo>
                  <a:lnTo>
                    <a:pt x="4392472" y="42672"/>
                  </a:lnTo>
                  <a:lnTo>
                    <a:pt x="4393361" y="45085"/>
                  </a:lnTo>
                  <a:lnTo>
                    <a:pt x="4394885" y="47244"/>
                  </a:lnTo>
                  <a:lnTo>
                    <a:pt x="4396155" y="49022"/>
                  </a:lnTo>
                  <a:lnTo>
                    <a:pt x="4397298" y="50926"/>
                  </a:lnTo>
                  <a:lnTo>
                    <a:pt x="4398822" y="52704"/>
                  </a:lnTo>
                  <a:lnTo>
                    <a:pt x="4400346" y="54482"/>
                  </a:lnTo>
                  <a:lnTo>
                    <a:pt x="4402251" y="56006"/>
                  </a:lnTo>
                  <a:lnTo>
                    <a:pt x="4404029" y="57530"/>
                  </a:lnTo>
                  <a:lnTo>
                    <a:pt x="4406188" y="58800"/>
                  </a:lnTo>
                  <a:lnTo>
                    <a:pt x="4407966" y="60071"/>
                  </a:lnTo>
                  <a:lnTo>
                    <a:pt x="4410506" y="60960"/>
                  </a:lnTo>
                  <a:lnTo>
                    <a:pt x="4412538" y="61595"/>
                  </a:lnTo>
                  <a:lnTo>
                    <a:pt x="4415078" y="62483"/>
                  </a:lnTo>
                  <a:lnTo>
                    <a:pt x="4417491" y="62738"/>
                  </a:lnTo>
                  <a:lnTo>
                    <a:pt x="4420158" y="63119"/>
                  </a:lnTo>
                  <a:lnTo>
                    <a:pt x="4422952" y="62738"/>
                  </a:lnTo>
                  <a:lnTo>
                    <a:pt x="4425365" y="62102"/>
                  </a:lnTo>
                  <a:lnTo>
                    <a:pt x="4427778" y="61595"/>
                  </a:lnTo>
                  <a:lnTo>
                    <a:pt x="4430318" y="60578"/>
                  </a:lnTo>
                  <a:lnTo>
                    <a:pt x="4432731" y="59690"/>
                  </a:lnTo>
                  <a:lnTo>
                    <a:pt x="4434890" y="58547"/>
                  </a:lnTo>
                  <a:lnTo>
                    <a:pt x="4436668" y="57276"/>
                  </a:lnTo>
                  <a:lnTo>
                    <a:pt x="4438446" y="56006"/>
                  </a:lnTo>
                  <a:lnTo>
                    <a:pt x="4439970" y="54228"/>
                  </a:lnTo>
                  <a:lnTo>
                    <a:pt x="4441875" y="52704"/>
                  </a:lnTo>
                  <a:lnTo>
                    <a:pt x="4443399" y="50926"/>
                  </a:lnTo>
                  <a:lnTo>
                    <a:pt x="4444542" y="49022"/>
                  </a:lnTo>
                  <a:lnTo>
                    <a:pt x="4445812" y="46863"/>
                  </a:lnTo>
                  <a:lnTo>
                    <a:pt x="4447082" y="45085"/>
                  </a:lnTo>
                  <a:lnTo>
                    <a:pt x="4447971" y="42672"/>
                  </a:lnTo>
                  <a:lnTo>
                    <a:pt x="4448860" y="40513"/>
                  </a:lnTo>
                  <a:lnTo>
                    <a:pt x="4449749" y="38353"/>
                  </a:lnTo>
                  <a:lnTo>
                    <a:pt x="4450384" y="35941"/>
                  </a:lnTo>
                  <a:lnTo>
                    <a:pt x="4451019" y="33527"/>
                  </a:lnTo>
                  <a:lnTo>
                    <a:pt x="4451654" y="31115"/>
                  </a:lnTo>
                  <a:lnTo>
                    <a:pt x="4451908" y="28575"/>
                  </a:lnTo>
                  <a:lnTo>
                    <a:pt x="4452162" y="25907"/>
                  </a:lnTo>
                  <a:lnTo>
                    <a:pt x="4452543" y="23495"/>
                  </a:lnTo>
                  <a:lnTo>
                    <a:pt x="4452543" y="20700"/>
                  </a:lnTo>
                  <a:lnTo>
                    <a:pt x="4452797" y="18288"/>
                  </a:lnTo>
                  <a:lnTo>
                    <a:pt x="4452797" y="15494"/>
                  </a:lnTo>
                  <a:lnTo>
                    <a:pt x="4452543" y="13080"/>
                  </a:lnTo>
                  <a:lnTo>
                    <a:pt x="4452543" y="10287"/>
                  </a:lnTo>
                  <a:lnTo>
                    <a:pt x="4452162" y="7874"/>
                  </a:lnTo>
                  <a:lnTo>
                    <a:pt x="4451908" y="5206"/>
                  </a:lnTo>
                  <a:lnTo>
                    <a:pt x="4451654" y="2667"/>
                  </a:lnTo>
                  <a:lnTo>
                    <a:pt x="4451019" y="253"/>
                  </a:lnTo>
                  <a:lnTo>
                    <a:pt x="4484166" y="253"/>
                  </a:lnTo>
                </a:path>
                <a:path w="6883400" h="10017125">
                  <a:moveTo>
                    <a:pt x="4356150" y="85344"/>
                  </a:moveTo>
                  <a:lnTo>
                    <a:pt x="4484166" y="85344"/>
                  </a:lnTo>
                </a:path>
                <a:path w="6883400" h="10017125">
                  <a:moveTo>
                    <a:pt x="4484166" y="253"/>
                  </a:moveTo>
                  <a:lnTo>
                    <a:pt x="4518710" y="253"/>
                  </a:lnTo>
                  <a:lnTo>
                    <a:pt x="4517694" y="2413"/>
                  </a:lnTo>
                  <a:lnTo>
                    <a:pt x="4517186" y="5206"/>
                  </a:lnTo>
                  <a:lnTo>
                    <a:pt x="4516805" y="7620"/>
                  </a:lnTo>
                  <a:lnTo>
                    <a:pt x="4516170" y="10032"/>
                  </a:lnTo>
                  <a:lnTo>
                    <a:pt x="4515916" y="12826"/>
                  </a:lnTo>
                  <a:lnTo>
                    <a:pt x="4515916" y="15240"/>
                  </a:lnTo>
                  <a:lnTo>
                    <a:pt x="4515662" y="17906"/>
                  </a:lnTo>
                  <a:lnTo>
                    <a:pt x="4515662" y="20447"/>
                  </a:lnTo>
                  <a:lnTo>
                    <a:pt x="4515916" y="23114"/>
                  </a:lnTo>
                  <a:lnTo>
                    <a:pt x="4515916" y="25526"/>
                  </a:lnTo>
                  <a:lnTo>
                    <a:pt x="4516551" y="28321"/>
                  </a:lnTo>
                  <a:lnTo>
                    <a:pt x="4516805" y="30733"/>
                  </a:lnTo>
                  <a:lnTo>
                    <a:pt x="4517440" y="33147"/>
                  </a:lnTo>
                  <a:lnTo>
                    <a:pt x="4518075" y="35687"/>
                  </a:lnTo>
                  <a:lnTo>
                    <a:pt x="4525695" y="50926"/>
                  </a:lnTo>
                  <a:lnTo>
                    <a:pt x="4526838" y="52704"/>
                  </a:lnTo>
                  <a:lnTo>
                    <a:pt x="4528743" y="54482"/>
                  </a:lnTo>
                  <a:lnTo>
                    <a:pt x="4530267" y="56006"/>
                  </a:lnTo>
                  <a:lnTo>
                    <a:pt x="4532045" y="57530"/>
                  </a:lnTo>
                  <a:lnTo>
                    <a:pt x="4534204" y="58800"/>
                  </a:lnTo>
                  <a:lnTo>
                    <a:pt x="4535982" y="60071"/>
                  </a:lnTo>
                  <a:lnTo>
                    <a:pt x="4538522" y="60960"/>
                  </a:lnTo>
                  <a:lnTo>
                    <a:pt x="4540554" y="61595"/>
                  </a:lnTo>
                  <a:lnTo>
                    <a:pt x="4543094" y="62483"/>
                  </a:lnTo>
                  <a:lnTo>
                    <a:pt x="4545507" y="62738"/>
                  </a:lnTo>
                  <a:lnTo>
                    <a:pt x="4548174" y="63119"/>
                  </a:lnTo>
                  <a:lnTo>
                    <a:pt x="4550968" y="62738"/>
                  </a:lnTo>
                  <a:lnTo>
                    <a:pt x="4553381" y="62102"/>
                  </a:lnTo>
                  <a:lnTo>
                    <a:pt x="4556175" y="61595"/>
                  </a:lnTo>
                  <a:lnTo>
                    <a:pt x="4558588" y="60578"/>
                  </a:lnTo>
                  <a:lnTo>
                    <a:pt x="4560747" y="59690"/>
                  </a:lnTo>
                  <a:lnTo>
                    <a:pt x="4562906" y="58547"/>
                  </a:lnTo>
                  <a:lnTo>
                    <a:pt x="4564684" y="57276"/>
                  </a:lnTo>
                  <a:lnTo>
                    <a:pt x="4566462" y="56006"/>
                  </a:lnTo>
                  <a:lnTo>
                    <a:pt x="4573828" y="46863"/>
                  </a:lnTo>
                  <a:lnTo>
                    <a:pt x="4575098" y="45085"/>
                  </a:lnTo>
                  <a:lnTo>
                    <a:pt x="4575987" y="42672"/>
                  </a:lnTo>
                  <a:lnTo>
                    <a:pt x="4576876" y="40513"/>
                  </a:lnTo>
                  <a:lnTo>
                    <a:pt x="4577765" y="38353"/>
                  </a:lnTo>
                  <a:lnTo>
                    <a:pt x="4580178" y="25907"/>
                  </a:lnTo>
                  <a:lnTo>
                    <a:pt x="4580559" y="23495"/>
                  </a:lnTo>
                  <a:lnTo>
                    <a:pt x="4580813" y="20700"/>
                  </a:lnTo>
                  <a:lnTo>
                    <a:pt x="4580813" y="18288"/>
                  </a:lnTo>
                  <a:lnTo>
                    <a:pt x="4580813" y="15494"/>
                  </a:lnTo>
                  <a:lnTo>
                    <a:pt x="4580813" y="13080"/>
                  </a:lnTo>
                  <a:lnTo>
                    <a:pt x="4580559" y="10287"/>
                  </a:lnTo>
                  <a:lnTo>
                    <a:pt x="4580178" y="7874"/>
                  </a:lnTo>
                  <a:lnTo>
                    <a:pt x="4579924" y="5206"/>
                  </a:lnTo>
                  <a:lnTo>
                    <a:pt x="4579670" y="2667"/>
                  </a:lnTo>
                  <a:lnTo>
                    <a:pt x="4579289" y="253"/>
                  </a:lnTo>
                  <a:lnTo>
                    <a:pt x="4612182" y="253"/>
                  </a:lnTo>
                </a:path>
                <a:path w="6883400" h="10017125">
                  <a:moveTo>
                    <a:pt x="4484166" y="85344"/>
                  </a:moveTo>
                  <a:lnTo>
                    <a:pt x="4612182" y="85344"/>
                  </a:lnTo>
                </a:path>
                <a:path w="6883400" h="10017125">
                  <a:moveTo>
                    <a:pt x="4612182" y="253"/>
                  </a:moveTo>
                  <a:lnTo>
                    <a:pt x="4646726" y="253"/>
                  </a:lnTo>
                  <a:lnTo>
                    <a:pt x="4645710" y="2413"/>
                  </a:lnTo>
                  <a:lnTo>
                    <a:pt x="4645202" y="5206"/>
                  </a:lnTo>
                  <a:lnTo>
                    <a:pt x="4644821" y="7620"/>
                  </a:lnTo>
                  <a:lnTo>
                    <a:pt x="4644186" y="10032"/>
                  </a:lnTo>
                  <a:lnTo>
                    <a:pt x="4643932" y="12826"/>
                  </a:lnTo>
                  <a:lnTo>
                    <a:pt x="4643932" y="25526"/>
                  </a:lnTo>
                  <a:lnTo>
                    <a:pt x="4644567" y="28321"/>
                  </a:lnTo>
                  <a:lnTo>
                    <a:pt x="4644821" y="30733"/>
                  </a:lnTo>
                  <a:lnTo>
                    <a:pt x="4645456" y="33147"/>
                  </a:lnTo>
                  <a:lnTo>
                    <a:pt x="4646091" y="35687"/>
                  </a:lnTo>
                  <a:lnTo>
                    <a:pt x="4653711" y="50926"/>
                  </a:lnTo>
                  <a:lnTo>
                    <a:pt x="4654854" y="52704"/>
                  </a:lnTo>
                  <a:lnTo>
                    <a:pt x="4656759" y="54482"/>
                  </a:lnTo>
                  <a:lnTo>
                    <a:pt x="4658283" y="56006"/>
                  </a:lnTo>
                  <a:lnTo>
                    <a:pt x="4660061" y="57530"/>
                  </a:lnTo>
                  <a:lnTo>
                    <a:pt x="4662220" y="58800"/>
                  </a:lnTo>
                  <a:lnTo>
                    <a:pt x="4664379" y="60071"/>
                  </a:lnTo>
                  <a:lnTo>
                    <a:pt x="4666538" y="60960"/>
                  </a:lnTo>
                  <a:lnTo>
                    <a:pt x="4668570" y="61595"/>
                  </a:lnTo>
                  <a:lnTo>
                    <a:pt x="4671110" y="62483"/>
                  </a:lnTo>
                  <a:lnTo>
                    <a:pt x="4673523" y="62738"/>
                  </a:lnTo>
                  <a:lnTo>
                    <a:pt x="4676190" y="63119"/>
                  </a:lnTo>
                  <a:lnTo>
                    <a:pt x="4678984" y="62738"/>
                  </a:lnTo>
                  <a:lnTo>
                    <a:pt x="4681778" y="62102"/>
                  </a:lnTo>
                  <a:lnTo>
                    <a:pt x="4684191" y="61595"/>
                  </a:lnTo>
                  <a:lnTo>
                    <a:pt x="4686604" y="60578"/>
                  </a:lnTo>
                  <a:lnTo>
                    <a:pt x="4688763" y="59690"/>
                  </a:lnTo>
                  <a:lnTo>
                    <a:pt x="4690922" y="58547"/>
                  </a:lnTo>
                  <a:lnTo>
                    <a:pt x="4692700" y="57276"/>
                  </a:lnTo>
                  <a:lnTo>
                    <a:pt x="4694478" y="56006"/>
                  </a:lnTo>
                  <a:lnTo>
                    <a:pt x="4696383" y="54228"/>
                  </a:lnTo>
                  <a:lnTo>
                    <a:pt x="4697907" y="52704"/>
                  </a:lnTo>
                  <a:lnTo>
                    <a:pt x="4699431" y="50926"/>
                  </a:lnTo>
                  <a:lnTo>
                    <a:pt x="4700574" y="49022"/>
                  </a:lnTo>
                  <a:lnTo>
                    <a:pt x="4701844" y="46863"/>
                  </a:lnTo>
                  <a:lnTo>
                    <a:pt x="4703114" y="45085"/>
                  </a:lnTo>
                  <a:lnTo>
                    <a:pt x="4704003" y="42672"/>
                  </a:lnTo>
                  <a:lnTo>
                    <a:pt x="4704892" y="40513"/>
                  </a:lnTo>
                  <a:lnTo>
                    <a:pt x="4705781" y="38353"/>
                  </a:lnTo>
                  <a:lnTo>
                    <a:pt x="4706670" y="35941"/>
                  </a:lnTo>
                  <a:lnTo>
                    <a:pt x="4707051" y="33527"/>
                  </a:lnTo>
                  <a:lnTo>
                    <a:pt x="4707686" y="31115"/>
                  </a:lnTo>
                  <a:lnTo>
                    <a:pt x="4708194" y="28575"/>
                  </a:lnTo>
                  <a:lnTo>
                    <a:pt x="4708194" y="25907"/>
                  </a:lnTo>
                  <a:lnTo>
                    <a:pt x="4708575" y="23495"/>
                  </a:lnTo>
                  <a:lnTo>
                    <a:pt x="4708829" y="20700"/>
                  </a:lnTo>
                  <a:lnTo>
                    <a:pt x="4708829" y="18288"/>
                  </a:lnTo>
                  <a:lnTo>
                    <a:pt x="4708829" y="15494"/>
                  </a:lnTo>
                  <a:lnTo>
                    <a:pt x="4708829" y="13080"/>
                  </a:lnTo>
                  <a:lnTo>
                    <a:pt x="4708575" y="10287"/>
                  </a:lnTo>
                  <a:lnTo>
                    <a:pt x="4708194" y="7874"/>
                  </a:lnTo>
                  <a:lnTo>
                    <a:pt x="4707940" y="5206"/>
                  </a:lnTo>
                  <a:lnTo>
                    <a:pt x="4707686" y="2667"/>
                  </a:lnTo>
                  <a:lnTo>
                    <a:pt x="4707305" y="253"/>
                  </a:lnTo>
                  <a:lnTo>
                    <a:pt x="4740198" y="253"/>
                  </a:lnTo>
                </a:path>
                <a:path w="6883400" h="10017125">
                  <a:moveTo>
                    <a:pt x="4612182" y="85344"/>
                  </a:moveTo>
                  <a:lnTo>
                    <a:pt x="4740198" y="85344"/>
                  </a:lnTo>
                </a:path>
                <a:path w="6883400" h="10017125">
                  <a:moveTo>
                    <a:pt x="4740198" y="253"/>
                  </a:moveTo>
                  <a:lnTo>
                    <a:pt x="4774742" y="253"/>
                  </a:lnTo>
                  <a:lnTo>
                    <a:pt x="4774107" y="2413"/>
                  </a:lnTo>
                  <a:lnTo>
                    <a:pt x="4773218" y="5206"/>
                  </a:lnTo>
                  <a:lnTo>
                    <a:pt x="4772837" y="7620"/>
                  </a:lnTo>
                  <a:lnTo>
                    <a:pt x="4772583" y="10032"/>
                  </a:lnTo>
                  <a:lnTo>
                    <a:pt x="4772202" y="12826"/>
                  </a:lnTo>
                  <a:lnTo>
                    <a:pt x="4771948" y="15240"/>
                  </a:lnTo>
                  <a:lnTo>
                    <a:pt x="4771948" y="17906"/>
                  </a:lnTo>
                  <a:lnTo>
                    <a:pt x="4771948" y="20447"/>
                  </a:lnTo>
                  <a:lnTo>
                    <a:pt x="4771948" y="23114"/>
                  </a:lnTo>
                  <a:lnTo>
                    <a:pt x="4772202" y="25526"/>
                  </a:lnTo>
                  <a:lnTo>
                    <a:pt x="4772583" y="28321"/>
                  </a:lnTo>
                  <a:lnTo>
                    <a:pt x="4772837" y="30733"/>
                  </a:lnTo>
                  <a:lnTo>
                    <a:pt x="4773472" y="33147"/>
                  </a:lnTo>
                  <a:lnTo>
                    <a:pt x="4774107" y="35687"/>
                  </a:lnTo>
                  <a:lnTo>
                    <a:pt x="4774742" y="38100"/>
                  </a:lnTo>
                  <a:lnTo>
                    <a:pt x="4783251" y="52704"/>
                  </a:lnTo>
                  <a:lnTo>
                    <a:pt x="4784775" y="54482"/>
                  </a:lnTo>
                  <a:lnTo>
                    <a:pt x="4796967" y="61595"/>
                  </a:lnTo>
                  <a:lnTo>
                    <a:pt x="4799126" y="62483"/>
                  </a:lnTo>
                  <a:lnTo>
                    <a:pt x="4801793" y="62738"/>
                  </a:lnTo>
                  <a:lnTo>
                    <a:pt x="4804206" y="63119"/>
                  </a:lnTo>
                  <a:lnTo>
                    <a:pt x="4807000" y="62738"/>
                  </a:lnTo>
                  <a:lnTo>
                    <a:pt x="4809794" y="62102"/>
                  </a:lnTo>
                  <a:lnTo>
                    <a:pt x="4812207" y="61595"/>
                  </a:lnTo>
                  <a:lnTo>
                    <a:pt x="4814620" y="60578"/>
                  </a:lnTo>
                  <a:lnTo>
                    <a:pt x="4816779" y="59690"/>
                  </a:lnTo>
                  <a:lnTo>
                    <a:pt x="4818938" y="58547"/>
                  </a:lnTo>
                  <a:lnTo>
                    <a:pt x="4820716" y="57276"/>
                  </a:lnTo>
                  <a:lnTo>
                    <a:pt x="4822875" y="56006"/>
                  </a:lnTo>
                  <a:lnTo>
                    <a:pt x="4824399" y="54228"/>
                  </a:lnTo>
                  <a:lnTo>
                    <a:pt x="4825923" y="52704"/>
                  </a:lnTo>
                  <a:lnTo>
                    <a:pt x="4827447" y="50926"/>
                  </a:lnTo>
                  <a:lnTo>
                    <a:pt x="4828590" y="49022"/>
                  </a:lnTo>
                  <a:lnTo>
                    <a:pt x="4830114" y="46863"/>
                  </a:lnTo>
                  <a:lnTo>
                    <a:pt x="4831130" y="45085"/>
                  </a:lnTo>
                  <a:lnTo>
                    <a:pt x="4832273" y="42672"/>
                  </a:lnTo>
                  <a:lnTo>
                    <a:pt x="4833162" y="40513"/>
                  </a:lnTo>
                  <a:lnTo>
                    <a:pt x="4833797" y="38353"/>
                  </a:lnTo>
                  <a:lnTo>
                    <a:pt x="4834686" y="35941"/>
                  </a:lnTo>
                  <a:lnTo>
                    <a:pt x="4835321" y="33527"/>
                  </a:lnTo>
                  <a:lnTo>
                    <a:pt x="4835702" y="31115"/>
                  </a:lnTo>
                  <a:lnTo>
                    <a:pt x="4836210" y="28575"/>
                  </a:lnTo>
                  <a:lnTo>
                    <a:pt x="4836591" y="25907"/>
                  </a:lnTo>
                  <a:lnTo>
                    <a:pt x="4836591" y="23495"/>
                  </a:lnTo>
                  <a:lnTo>
                    <a:pt x="4836845" y="20700"/>
                  </a:lnTo>
                  <a:lnTo>
                    <a:pt x="4836845" y="18288"/>
                  </a:lnTo>
                  <a:lnTo>
                    <a:pt x="4836845" y="15494"/>
                  </a:lnTo>
                  <a:lnTo>
                    <a:pt x="4836845" y="13080"/>
                  </a:lnTo>
                  <a:lnTo>
                    <a:pt x="4836591" y="10287"/>
                  </a:lnTo>
                  <a:lnTo>
                    <a:pt x="4836591" y="7874"/>
                  </a:lnTo>
                  <a:lnTo>
                    <a:pt x="4835956" y="5206"/>
                  </a:lnTo>
                  <a:lnTo>
                    <a:pt x="4835702" y="2667"/>
                  </a:lnTo>
                  <a:lnTo>
                    <a:pt x="4835321" y="253"/>
                  </a:lnTo>
                  <a:lnTo>
                    <a:pt x="4868595" y="253"/>
                  </a:lnTo>
                </a:path>
                <a:path w="6883400" h="10017125">
                  <a:moveTo>
                    <a:pt x="4740198" y="85344"/>
                  </a:moveTo>
                  <a:lnTo>
                    <a:pt x="4868595" y="85344"/>
                  </a:lnTo>
                </a:path>
                <a:path w="6883400" h="10017125">
                  <a:moveTo>
                    <a:pt x="4868595" y="253"/>
                  </a:moveTo>
                  <a:lnTo>
                    <a:pt x="4902758" y="253"/>
                  </a:lnTo>
                  <a:lnTo>
                    <a:pt x="4902123" y="2413"/>
                  </a:lnTo>
                  <a:lnTo>
                    <a:pt x="4901488" y="5206"/>
                  </a:lnTo>
                  <a:lnTo>
                    <a:pt x="4900853" y="7620"/>
                  </a:lnTo>
                  <a:lnTo>
                    <a:pt x="4900599" y="10032"/>
                  </a:lnTo>
                  <a:lnTo>
                    <a:pt x="4900218" y="12826"/>
                  </a:lnTo>
                  <a:lnTo>
                    <a:pt x="4899964" y="15240"/>
                  </a:lnTo>
                  <a:lnTo>
                    <a:pt x="4899964" y="17906"/>
                  </a:lnTo>
                  <a:lnTo>
                    <a:pt x="4899964" y="20447"/>
                  </a:lnTo>
                  <a:lnTo>
                    <a:pt x="4899964" y="23114"/>
                  </a:lnTo>
                  <a:lnTo>
                    <a:pt x="4900218" y="25526"/>
                  </a:lnTo>
                  <a:lnTo>
                    <a:pt x="4900599" y="28321"/>
                  </a:lnTo>
                  <a:lnTo>
                    <a:pt x="4900853" y="30733"/>
                  </a:lnTo>
                  <a:lnTo>
                    <a:pt x="4901488" y="33147"/>
                  </a:lnTo>
                  <a:lnTo>
                    <a:pt x="4902123" y="35687"/>
                  </a:lnTo>
                  <a:lnTo>
                    <a:pt x="4903012" y="38100"/>
                  </a:lnTo>
                  <a:lnTo>
                    <a:pt x="4903647" y="40513"/>
                  </a:lnTo>
                  <a:lnTo>
                    <a:pt x="4904790" y="42672"/>
                  </a:lnTo>
                  <a:lnTo>
                    <a:pt x="4905806" y="45085"/>
                  </a:lnTo>
                  <a:lnTo>
                    <a:pt x="4906949" y="47244"/>
                  </a:lnTo>
                  <a:lnTo>
                    <a:pt x="4908219" y="49022"/>
                  </a:lnTo>
                  <a:lnTo>
                    <a:pt x="4909743" y="50926"/>
                  </a:lnTo>
                  <a:lnTo>
                    <a:pt x="4911267" y="52704"/>
                  </a:lnTo>
                  <a:lnTo>
                    <a:pt x="4912791" y="54482"/>
                  </a:lnTo>
                  <a:lnTo>
                    <a:pt x="4924983" y="61595"/>
                  </a:lnTo>
                  <a:lnTo>
                    <a:pt x="4927142" y="62483"/>
                  </a:lnTo>
                  <a:lnTo>
                    <a:pt x="4929809" y="62738"/>
                  </a:lnTo>
                  <a:lnTo>
                    <a:pt x="4932222" y="63119"/>
                  </a:lnTo>
                  <a:lnTo>
                    <a:pt x="4935016" y="62738"/>
                  </a:lnTo>
                  <a:lnTo>
                    <a:pt x="4937810" y="62102"/>
                  </a:lnTo>
                  <a:lnTo>
                    <a:pt x="4940223" y="61595"/>
                  </a:lnTo>
                  <a:lnTo>
                    <a:pt x="4942636" y="60578"/>
                  </a:lnTo>
                  <a:lnTo>
                    <a:pt x="4944795" y="59690"/>
                  </a:lnTo>
                  <a:lnTo>
                    <a:pt x="4946954" y="58547"/>
                  </a:lnTo>
                  <a:lnTo>
                    <a:pt x="4948732" y="57276"/>
                  </a:lnTo>
                  <a:lnTo>
                    <a:pt x="4950891" y="56006"/>
                  </a:lnTo>
                  <a:lnTo>
                    <a:pt x="4952415" y="54228"/>
                  </a:lnTo>
                  <a:lnTo>
                    <a:pt x="4953939" y="52704"/>
                  </a:lnTo>
                  <a:lnTo>
                    <a:pt x="4955463" y="50926"/>
                  </a:lnTo>
                  <a:lnTo>
                    <a:pt x="4956987" y="49022"/>
                  </a:lnTo>
                  <a:lnTo>
                    <a:pt x="4958130" y="46863"/>
                  </a:lnTo>
                  <a:lnTo>
                    <a:pt x="4959146" y="45085"/>
                  </a:lnTo>
                  <a:lnTo>
                    <a:pt x="4960289" y="42672"/>
                  </a:lnTo>
                  <a:lnTo>
                    <a:pt x="4961178" y="40513"/>
                  </a:lnTo>
                  <a:lnTo>
                    <a:pt x="4961813" y="38353"/>
                  </a:lnTo>
                  <a:lnTo>
                    <a:pt x="4962702" y="35941"/>
                  </a:lnTo>
                  <a:lnTo>
                    <a:pt x="4963337" y="33527"/>
                  </a:lnTo>
                  <a:lnTo>
                    <a:pt x="4963718" y="31115"/>
                  </a:lnTo>
                  <a:lnTo>
                    <a:pt x="4964226" y="28575"/>
                  </a:lnTo>
                  <a:lnTo>
                    <a:pt x="4964607" y="25907"/>
                  </a:lnTo>
                  <a:lnTo>
                    <a:pt x="4964607" y="23495"/>
                  </a:lnTo>
                  <a:lnTo>
                    <a:pt x="4964861" y="20700"/>
                  </a:lnTo>
                  <a:lnTo>
                    <a:pt x="4964861" y="18288"/>
                  </a:lnTo>
                  <a:lnTo>
                    <a:pt x="4964861" y="15494"/>
                  </a:lnTo>
                  <a:lnTo>
                    <a:pt x="4964861" y="13080"/>
                  </a:lnTo>
                  <a:lnTo>
                    <a:pt x="4964607" y="10287"/>
                  </a:lnTo>
                  <a:lnTo>
                    <a:pt x="4964607" y="7874"/>
                  </a:lnTo>
                  <a:lnTo>
                    <a:pt x="4964226" y="5206"/>
                  </a:lnTo>
                  <a:lnTo>
                    <a:pt x="4963972" y="2667"/>
                  </a:lnTo>
                  <a:lnTo>
                    <a:pt x="4963337" y="253"/>
                  </a:lnTo>
                  <a:lnTo>
                    <a:pt x="4996611" y="253"/>
                  </a:lnTo>
                </a:path>
                <a:path w="6883400" h="10017125">
                  <a:moveTo>
                    <a:pt x="4868595" y="85344"/>
                  </a:moveTo>
                  <a:lnTo>
                    <a:pt x="4996611" y="85344"/>
                  </a:lnTo>
                </a:path>
                <a:path w="6883400" h="10017125">
                  <a:moveTo>
                    <a:pt x="4996611" y="253"/>
                  </a:moveTo>
                  <a:lnTo>
                    <a:pt x="5030774" y="253"/>
                  </a:lnTo>
                  <a:lnTo>
                    <a:pt x="5030139" y="2413"/>
                  </a:lnTo>
                  <a:lnTo>
                    <a:pt x="5029504" y="5206"/>
                  </a:lnTo>
                  <a:lnTo>
                    <a:pt x="5028869" y="7620"/>
                  </a:lnTo>
                  <a:lnTo>
                    <a:pt x="5028615" y="10032"/>
                  </a:lnTo>
                  <a:lnTo>
                    <a:pt x="5028234" y="12826"/>
                  </a:lnTo>
                  <a:lnTo>
                    <a:pt x="5027980" y="15240"/>
                  </a:lnTo>
                  <a:lnTo>
                    <a:pt x="5027980" y="17906"/>
                  </a:lnTo>
                  <a:lnTo>
                    <a:pt x="5027980" y="20447"/>
                  </a:lnTo>
                  <a:lnTo>
                    <a:pt x="5027980" y="23114"/>
                  </a:lnTo>
                  <a:lnTo>
                    <a:pt x="5028234" y="25526"/>
                  </a:lnTo>
                  <a:lnTo>
                    <a:pt x="5028615" y="28321"/>
                  </a:lnTo>
                  <a:lnTo>
                    <a:pt x="5028869" y="30733"/>
                  </a:lnTo>
                  <a:lnTo>
                    <a:pt x="5029504" y="33147"/>
                  </a:lnTo>
                  <a:lnTo>
                    <a:pt x="5030393" y="35687"/>
                  </a:lnTo>
                  <a:lnTo>
                    <a:pt x="5031028" y="38100"/>
                  </a:lnTo>
                  <a:lnTo>
                    <a:pt x="5039283" y="52704"/>
                  </a:lnTo>
                  <a:lnTo>
                    <a:pt x="5040807" y="54482"/>
                  </a:lnTo>
                  <a:lnTo>
                    <a:pt x="5052999" y="61595"/>
                  </a:lnTo>
                  <a:lnTo>
                    <a:pt x="5055158" y="62483"/>
                  </a:lnTo>
                  <a:lnTo>
                    <a:pt x="5057825" y="62738"/>
                  </a:lnTo>
                  <a:lnTo>
                    <a:pt x="5060238" y="63119"/>
                  </a:lnTo>
                  <a:lnTo>
                    <a:pt x="5063286" y="62738"/>
                  </a:lnTo>
                  <a:lnTo>
                    <a:pt x="5065826" y="62102"/>
                  </a:lnTo>
                  <a:lnTo>
                    <a:pt x="5068239" y="61595"/>
                  </a:lnTo>
                  <a:lnTo>
                    <a:pt x="5070652" y="60578"/>
                  </a:lnTo>
                  <a:lnTo>
                    <a:pt x="5072811" y="59690"/>
                  </a:lnTo>
                  <a:lnTo>
                    <a:pt x="5074970" y="58547"/>
                  </a:lnTo>
                  <a:lnTo>
                    <a:pt x="5077002" y="57276"/>
                  </a:lnTo>
                  <a:lnTo>
                    <a:pt x="5078907" y="56006"/>
                  </a:lnTo>
                  <a:lnTo>
                    <a:pt x="5080431" y="54228"/>
                  </a:lnTo>
                  <a:lnTo>
                    <a:pt x="5082209" y="52704"/>
                  </a:lnTo>
                  <a:lnTo>
                    <a:pt x="5083479" y="50926"/>
                  </a:lnTo>
                  <a:lnTo>
                    <a:pt x="5085003" y="49022"/>
                  </a:lnTo>
                  <a:lnTo>
                    <a:pt x="5086146" y="46863"/>
                  </a:lnTo>
                  <a:lnTo>
                    <a:pt x="5087416" y="45085"/>
                  </a:lnTo>
                  <a:lnTo>
                    <a:pt x="5088305" y="42672"/>
                  </a:lnTo>
                  <a:lnTo>
                    <a:pt x="5089194" y="40513"/>
                  </a:lnTo>
                  <a:lnTo>
                    <a:pt x="5089829" y="38353"/>
                  </a:lnTo>
                  <a:lnTo>
                    <a:pt x="5090718" y="35941"/>
                  </a:lnTo>
                  <a:lnTo>
                    <a:pt x="5091353" y="33527"/>
                  </a:lnTo>
                  <a:lnTo>
                    <a:pt x="5091734" y="31115"/>
                  </a:lnTo>
                  <a:lnTo>
                    <a:pt x="5092242" y="28575"/>
                  </a:lnTo>
                  <a:lnTo>
                    <a:pt x="5092623" y="25907"/>
                  </a:lnTo>
                  <a:lnTo>
                    <a:pt x="5092877" y="23495"/>
                  </a:lnTo>
                  <a:lnTo>
                    <a:pt x="5092877" y="20700"/>
                  </a:lnTo>
                  <a:lnTo>
                    <a:pt x="5093258" y="18288"/>
                  </a:lnTo>
                  <a:lnTo>
                    <a:pt x="5093258" y="15494"/>
                  </a:lnTo>
                  <a:lnTo>
                    <a:pt x="5092877" y="13080"/>
                  </a:lnTo>
                  <a:lnTo>
                    <a:pt x="5092877" y="10287"/>
                  </a:lnTo>
                  <a:lnTo>
                    <a:pt x="5092623" y="7874"/>
                  </a:lnTo>
                  <a:lnTo>
                    <a:pt x="5092242" y="5206"/>
                  </a:lnTo>
                  <a:lnTo>
                    <a:pt x="5091988" y="2667"/>
                  </a:lnTo>
                  <a:lnTo>
                    <a:pt x="5091353" y="253"/>
                  </a:lnTo>
                  <a:lnTo>
                    <a:pt x="5124627" y="253"/>
                  </a:lnTo>
                </a:path>
                <a:path w="6883400" h="10017125">
                  <a:moveTo>
                    <a:pt x="4996611" y="85344"/>
                  </a:moveTo>
                  <a:lnTo>
                    <a:pt x="5124627" y="85344"/>
                  </a:lnTo>
                </a:path>
                <a:path w="6883400" h="10017125">
                  <a:moveTo>
                    <a:pt x="5124627" y="253"/>
                  </a:moveTo>
                  <a:lnTo>
                    <a:pt x="5158790" y="253"/>
                  </a:lnTo>
                  <a:lnTo>
                    <a:pt x="5158155" y="2413"/>
                  </a:lnTo>
                  <a:lnTo>
                    <a:pt x="5157520" y="5206"/>
                  </a:lnTo>
                  <a:lnTo>
                    <a:pt x="5156885" y="7620"/>
                  </a:lnTo>
                  <a:lnTo>
                    <a:pt x="5156631" y="10032"/>
                  </a:lnTo>
                  <a:lnTo>
                    <a:pt x="5156250" y="12826"/>
                  </a:lnTo>
                  <a:lnTo>
                    <a:pt x="5155996" y="15240"/>
                  </a:lnTo>
                  <a:lnTo>
                    <a:pt x="5155996" y="17906"/>
                  </a:lnTo>
                  <a:lnTo>
                    <a:pt x="5155996" y="20447"/>
                  </a:lnTo>
                  <a:lnTo>
                    <a:pt x="5155996" y="23114"/>
                  </a:lnTo>
                  <a:lnTo>
                    <a:pt x="5156250" y="25526"/>
                  </a:lnTo>
                  <a:lnTo>
                    <a:pt x="5156631" y="28321"/>
                  </a:lnTo>
                  <a:lnTo>
                    <a:pt x="5157266" y="30733"/>
                  </a:lnTo>
                  <a:lnTo>
                    <a:pt x="5157774" y="33147"/>
                  </a:lnTo>
                  <a:lnTo>
                    <a:pt x="5164505" y="49022"/>
                  </a:lnTo>
                  <a:lnTo>
                    <a:pt x="5165775" y="50926"/>
                  </a:lnTo>
                  <a:lnTo>
                    <a:pt x="5167299" y="52704"/>
                  </a:lnTo>
                  <a:lnTo>
                    <a:pt x="5168823" y="54482"/>
                  </a:lnTo>
                  <a:lnTo>
                    <a:pt x="5170601" y="56006"/>
                  </a:lnTo>
                  <a:lnTo>
                    <a:pt x="5172506" y="57530"/>
                  </a:lnTo>
                  <a:lnTo>
                    <a:pt x="5174538" y="58800"/>
                  </a:lnTo>
                  <a:lnTo>
                    <a:pt x="5176443" y="60071"/>
                  </a:lnTo>
                  <a:lnTo>
                    <a:pt x="5178602" y="60960"/>
                  </a:lnTo>
                  <a:lnTo>
                    <a:pt x="5181015" y="61595"/>
                  </a:lnTo>
                  <a:lnTo>
                    <a:pt x="5183428" y="62483"/>
                  </a:lnTo>
                  <a:lnTo>
                    <a:pt x="5185841" y="62738"/>
                  </a:lnTo>
                  <a:lnTo>
                    <a:pt x="5188635" y="63119"/>
                  </a:lnTo>
                  <a:lnTo>
                    <a:pt x="5191302" y="62738"/>
                  </a:lnTo>
                  <a:lnTo>
                    <a:pt x="5193842" y="62102"/>
                  </a:lnTo>
                  <a:lnTo>
                    <a:pt x="5196255" y="61595"/>
                  </a:lnTo>
                  <a:lnTo>
                    <a:pt x="5198668" y="60578"/>
                  </a:lnTo>
                  <a:lnTo>
                    <a:pt x="5201081" y="59690"/>
                  </a:lnTo>
                  <a:lnTo>
                    <a:pt x="5202986" y="58547"/>
                  </a:lnTo>
                  <a:lnTo>
                    <a:pt x="5205018" y="57276"/>
                  </a:lnTo>
                  <a:lnTo>
                    <a:pt x="5206923" y="56006"/>
                  </a:lnTo>
                  <a:lnTo>
                    <a:pt x="5208447" y="54228"/>
                  </a:lnTo>
                  <a:lnTo>
                    <a:pt x="5210225" y="52704"/>
                  </a:lnTo>
                  <a:lnTo>
                    <a:pt x="5211749" y="50926"/>
                  </a:lnTo>
                  <a:lnTo>
                    <a:pt x="5213019" y="49022"/>
                  </a:lnTo>
                  <a:lnTo>
                    <a:pt x="5214162" y="46863"/>
                  </a:lnTo>
                  <a:lnTo>
                    <a:pt x="5215432" y="45085"/>
                  </a:lnTo>
                  <a:lnTo>
                    <a:pt x="5216321" y="42672"/>
                  </a:lnTo>
                  <a:lnTo>
                    <a:pt x="5217210" y="40513"/>
                  </a:lnTo>
                  <a:lnTo>
                    <a:pt x="5218226" y="38353"/>
                  </a:lnTo>
                  <a:lnTo>
                    <a:pt x="5218734" y="35941"/>
                  </a:lnTo>
                  <a:lnTo>
                    <a:pt x="5219369" y="33527"/>
                  </a:lnTo>
                  <a:lnTo>
                    <a:pt x="5220004" y="31115"/>
                  </a:lnTo>
                  <a:lnTo>
                    <a:pt x="5220258" y="28575"/>
                  </a:lnTo>
                  <a:lnTo>
                    <a:pt x="5220639" y="25907"/>
                  </a:lnTo>
                  <a:lnTo>
                    <a:pt x="5220893" y="23495"/>
                  </a:lnTo>
                  <a:lnTo>
                    <a:pt x="5220893" y="20700"/>
                  </a:lnTo>
                  <a:lnTo>
                    <a:pt x="5221274" y="18288"/>
                  </a:lnTo>
                  <a:lnTo>
                    <a:pt x="5221274" y="15494"/>
                  </a:lnTo>
                  <a:lnTo>
                    <a:pt x="5220893" y="13080"/>
                  </a:lnTo>
                  <a:lnTo>
                    <a:pt x="5220893" y="10287"/>
                  </a:lnTo>
                  <a:lnTo>
                    <a:pt x="5220639" y="7874"/>
                  </a:lnTo>
                  <a:lnTo>
                    <a:pt x="5220258" y="5206"/>
                  </a:lnTo>
                  <a:lnTo>
                    <a:pt x="5220004" y="2667"/>
                  </a:lnTo>
                  <a:lnTo>
                    <a:pt x="5219369" y="253"/>
                  </a:lnTo>
                  <a:lnTo>
                    <a:pt x="5252643" y="253"/>
                  </a:lnTo>
                </a:path>
                <a:path w="6883400" h="10017125">
                  <a:moveTo>
                    <a:pt x="5124627" y="85344"/>
                  </a:moveTo>
                  <a:lnTo>
                    <a:pt x="5252643" y="85344"/>
                  </a:lnTo>
                </a:path>
                <a:path w="6883400" h="10017125">
                  <a:moveTo>
                    <a:pt x="5252643" y="253"/>
                  </a:moveTo>
                  <a:lnTo>
                    <a:pt x="5286806" y="253"/>
                  </a:lnTo>
                  <a:lnTo>
                    <a:pt x="5286171" y="2413"/>
                  </a:lnTo>
                  <a:lnTo>
                    <a:pt x="5285536" y="5206"/>
                  </a:lnTo>
                  <a:lnTo>
                    <a:pt x="5284901" y="7620"/>
                  </a:lnTo>
                  <a:lnTo>
                    <a:pt x="5284647" y="10032"/>
                  </a:lnTo>
                  <a:lnTo>
                    <a:pt x="5284266" y="12826"/>
                  </a:lnTo>
                  <a:lnTo>
                    <a:pt x="5284266" y="15240"/>
                  </a:lnTo>
                  <a:lnTo>
                    <a:pt x="5284012" y="17906"/>
                  </a:lnTo>
                  <a:lnTo>
                    <a:pt x="5284012" y="20447"/>
                  </a:lnTo>
                  <a:lnTo>
                    <a:pt x="5284266" y="23114"/>
                  </a:lnTo>
                  <a:lnTo>
                    <a:pt x="5284266" y="25526"/>
                  </a:lnTo>
                  <a:lnTo>
                    <a:pt x="5284901" y="28321"/>
                  </a:lnTo>
                  <a:lnTo>
                    <a:pt x="5297093" y="54482"/>
                  </a:lnTo>
                  <a:lnTo>
                    <a:pt x="5298617" y="56006"/>
                  </a:lnTo>
                  <a:lnTo>
                    <a:pt x="5300522" y="57530"/>
                  </a:lnTo>
                  <a:lnTo>
                    <a:pt x="5302554" y="58800"/>
                  </a:lnTo>
                  <a:lnTo>
                    <a:pt x="5304459" y="60071"/>
                  </a:lnTo>
                  <a:lnTo>
                    <a:pt x="5306872" y="60960"/>
                  </a:lnTo>
                  <a:lnTo>
                    <a:pt x="5309031" y="61595"/>
                  </a:lnTo>
                  <a:lnTo>
                    <a:pt x="5311444" y="62483"/>
                  </a:lnTo>
                  <a:lnTo>
                    <a:pt x="5313857" y="62738"/>
                  </a:lnTo>
                  <a:lnTo>
                    <a:pt x="5316651" y="63119"/>
                  </a:lnTo>
                  <a:lnTo>
                    <a:pt x="5319318" y="62738"/>
                  </a:lnTo>
                  <a:lnTo>
                    <a:pt x="5321858" y="62102"/>
                  </a:lnTo>
                  <a:lnTo>
                    <a:pt x="5324525" y="61595"/>
                  </a:lnTo>
                  <a:lnTo>
                    <a:pt x="5326684" y="60578"/>
                  </a:lnTo>
                  <a:lnTo>
                    <a:pt x="5329097" y="59690"/>
                  </a:lnTo>
                  <a:lnTo>
                    <a:pt x="5331256" y="58547"/>
                  </a:lnTo>
                  <a:lnTo>
                    <a:pt x="5333034" y="57276"/>
                  </a:lnTo>
                  <a:lnTo>
                    <a:pt x="5334939" y="56006"/>
                  </a:lnTo>
                  <a:lnTo>
                    <a:pt x="5336717" y="54228"/>
                  </a:lnTo>
                  <a:lnTo>
                    <a:pt x="5338241" y="52704"/>
                  </a:lnTo>
                  <a:lnTo>
                    <a:pt x="5339765" y="50926"/>
                  </a:lnTo>
                  <a:lnTo>
                    <a:pt x="5341035" y="49022"/>
                  </a:lnTo>
                  <a:lnTo>
                    <a:pt x="5342178" y="46863"/>
                  </a:lnTo>
                  <a:lnTo>
                    <a:pt x="5343448" y="45085"/>
                  </a:lnTo>
                  <a:lnTo>
                    <a:pt x="5344337" y="42672"/>
                  </a:lnTo>
                  <a:lnTo>
                    <a:pt x="5345226" y="40513"/>
                  </a:lnTo>
                  <a:lnTo>
                    <a:pt x="5346242" y="38353"/>
                  </a:lnTo>
                  <a:lnTo>
                    <a:pt x="5346750" y="35941"/>
                  </a:lnTo>
                  <a:lnTo>
                    <a:pt x="5347385" y="33527"/>
                  </a:lnTo>
                  <a:lnTo>
                    <a:pt x="5348020" y="31115"/>
                  </a:lnTo>
                  <a:lnTo>
                    <a:pt x="5348274" y="28575"/>
                  </a:lnTo>
                  <a:lnTo>
                    <a:pt x="5348655" y="25907"/>
                  </a:lnTo>
                  <a:lnTo>
                    <a:pt x="5348909" y="23495"/>
                  </a:lnTo>
                  <a:lnTo>
                    <a:pt x="5349290" y="20700"/>
                  </a:lnTo>
                  <a:lnTo>
                    <a:pt x="5349290" y="18288"/>
                  </a:lnTo>
                  <a:lnTo>
                    <a:pt x="5349290" y="15494"/>
                  </a:lnTo>
                  <a:lnTo>
                    <a:pt x="5349290" y="13080"/>
                  </a:lnTo>
                  <a:lnTo>
                    <a:pt x="5348909" y="10287"/>
                  </a:lnTo>
                  <a:lnTo>
                    <a:pt x="5348655" y="7874"/>
                  </a:lnTo>
                  <a:lnTo>
                    <a:pt x="5348274" y="5206"/>
                  </a:lnTo>
                  <a:lnTo>
                    <a:pt x="5348020" y="2667"/>
                  </a:lnTo>
                  <a:lnTo>
                    <a:pt x="5347766" y="253"/>
                  </a:lnTo>
                  <a:lnTo>
                    <a:pt x="5380659" y="253"/>
                  </a:lnTo>
                </a:path>
                <a:path w="6883400" h="10017125">
                  <a:moveTo>
                    <a:pt x="5252643" y="85344"/>
                  </a:moveTo>
                  <a:lnTo>
                    <a:pt x="5380659" y="85344"/>
                  </a:lnTo>
                </a:path>
                <a:path w="6883400" h="10017125">
                  <a:moveTo>
                    <a:pt x="5380659" y="253"/>
                  </a:moveTo>
                  <a:lnTo>
                    <a:pt x="5415076" y="253"/>
                  </a:lnTo>
                  <a:lnTo>
                    <a:pt x="5414187" y="2413"/>
                  </a:lnTo>
                  <a:lnTo>
                    <a:pt x="5413552" y="5206"/>
                  </a:lnTo>
                  <a:lnTo>
                    <a:pt x="5413298" y="7620"/>
                  </a:lnTo>
                  <a:lnTo>
                    <a:pt x="5412663" y="10032"/>
                  </a:lnTo>
                  <a:lnTo>
                    <a:pt x="5412282" y="12826"/>
                  </a:lnTo>
                  <a:lnTo>
                    <a:pt x="5412282" y="15240"/>
                  </a:lnTo>
                  <a:lnTo>
                    <a:pt x="5412028" y="17906"/>
                  </a:lnTo>
                  <a:lnTo>
                    <a:pt x="5412028" y="20447"/>
                  </a:lnTo>
                  <a:lnTo>
                    <a:pt x="5412282" y="23114"/>
                  </a:lnTo>
                  <a:lnTo>
                    <a:pt x="5412282" y="25526"/>
                  </a:lnTo>
                  <a:lnTo>
                    <a:pt x="5412917" y="28321"/>
                  </a:lnTo>
                  <a:lnTo>
                    <a:pt x="5422061" y="50926"/>
                  </a:lnTo>
                  <a:lnTo>
                    <a:pt x="5423331" y="52704"/>
                  </a:lnTo>
                  <a:lnTo>
                    <a:pt x="5425109" y="54482"/>
                  </a:lnTo>
                  <a:lnTo>
                    <a:pt x="5426633" y="56006"/>
                  </a:lnTo>
                  <a:lnTo>
                    <a:pt x="5428538" y="57530"/>
                  </a:lnTo>
                  <a:lnTo>
                    <a:pt x="5430570" y="58800"/>
                  </a:lnTo>
                  <a:lnTo>
                    <a:pt x="5432729" y="60071"/>
                  </a:lnTo>
                  <a:lnTo>
                    <a:pt x="5434888" y="60960"/>
                  </a:lnTo>
                  <a:lnTo>
                    <a:pt x="5437047" y="61595"/>
                  </a:lnTo>
                  <a:lnTo>
                    <a:pt x="5439460" y="62483"/>
                  </a:lnTo>
                  <a:lnTo>
                    <a:pt x="5441873" y="62738"/>
                  </a:lnTo>
                  <a:lnTo>
                    <a:pt x="5444667" y="63119"/>
                  </a:lnTo>
                  <a:lnTo>
                    <a:pt x="5447334" y="62738"/>
                  </a:lnTo>
                  <a:lnTo>
                    <a:pt x="5450128" y="62102"/>
                  </a:lnTo>
                  <a:lnTo>
                    <a:pt x="5452541" y="61595"/>
                  </a:lnTo>
                  <a:lnTo>
                    <a:pt x="5454954" y="60578"/>
                  </a:lnTo>
                  <a:lnTo>
                    <a:pt x="5457113" y="59690"/>
                  </a:lnTo>
                  <a:lnTo>
                    <a:pt x="5459272" y="58547"/>
                  </a:lnTo>
                  <a:lnTo>
                    <a:pt x="5461050" y="57276"/>
                  </a:lnTo>
                  <a:lnTo>
                    <a:pt x="5462955" y="56006"/>
                  </a:lnTo>
                  <a:lnTo>
                    <a:pt x="5464733" y="54228"/>
                  </a:lnTo>
                  <a:lnTo>
                    <a:pt x="5466257" y="52704"/>
                  </a:lnTo>
                  <a:lnTo>
                    <a:pt x="5467781" y="50926"/>
                  </a:lnTo>
                  <a:lnTo>
                    <a:pt x="5469051" y="49022"/>
                  </a:lnTo>
                  <a:lnTo>
                    <a:pt x="5470194" y="46863"/>
                  </a:lnTo>
                  <a:lnTo>
                    <a:pt x="5471464" y="45085"/>
                  </a:lnTo>
                  <a:lnTo>
                    <a:pt x="5472353" y="42672"/>
                  </a:lnTo>
                  <a:lnTo>
                    <a:pt x="5473242" y="40513"/>
                  </a:lnTo>
                  <a:lnTo>
                    <a:pt x="5474258" y="38353"/>
                  </a:lnTo>
                  <a:lnTo>
                    <a:pt x="5474766" y="35941"/>
                  </a:lnTo>
                  <a:lnTo>
                    <a:pt x="5475401" y="33527"/>
                  </a:lnTo>
                  <a:lnTo>
                    <a:pt x="5476036" y="31115"/>
                  </a:lnTo>
                  <a:lnTo>
                    <a:pt x="5476290" y="28575"/>
                  </a:lnTo>
                  <a:lnTo>
                    <a:pt x="5476671" y="25907"/>
                  </a:lnTo>
                  <a:lnTo>
                    <a:pt x="5476925" y="23495"/>
                  </a:lnTo>
                  <a:lnTo>
                    <a:pt x="5477306" y="20700"/>
                  </a:lnTo>
                  <a:lnTo>
                    <a:pt x="5477306" y="18288"/>
                  </a:lnTo>
                  <a:lnTo>
                    <a:pt x="5477306" y="15494"/>
                  </a:lnTo>
                  <a:lnTo>
                    <a:pt x="5477306" y="13080"/>
                  </a:lnTo>
                  <a:lnTo>
                    <a:pt x="5476925" y="10287"/>
                  </a:lnTo>
                  <a:lnTo>
                    <a:pt x="5476671" y="7874"/>
                  </a:lnTo>
                  <a:lnTo>
                    <a:pt x="5476290" y="5206"/>
                  </a:lnTo>
                  <a:lnTo>
                    <a:pt x="5476036" y="2667"/>
                  </a:lnTo>
                  <a:lnTo>
                    <a:pt x="5475782" y="253"/>
                  </a:lnTo>
                  <a:lnTo>
                    <a:pt x="5508675" y="253"/>
                  </a:lnTo>
                </a:path>
                <a:path w="6883400" h="10017125">
                  <a:moveTo>
                    <a:pt x="5380659" y="85344"/>
                  </a:moveTo>
                  <a:lnTo>
                    <a:pt x="5508675" y="85344"/>
                  </a:lnTo>
                </a:path>
                <a:path w="6883400" h="10017125">
                  <a:moveTo>
                    <a:pt x="5508675" y="253"/>
                  </a:moveTo>
                  <a:lnTo>
                    <a:pt x="5543092" y="253"/>
                  </a:lnTo>
                  <a:lnTo>
                    <a:pt x="5542457" y="2413"/>
                  </a:lnTo>
                  <a:lnTo>
                    <a:pt x="5541568" y="5206"/>
                  </a:lnTo>
                  <a:lnTo>
                    <a:pt x="5541314" y="7620"/>
                  </a:lnTo>
                  <a:lnTo>
                    <a:pt x="5540933" y="10032"/>
                  </a:lnTo>
                  <a:lnTo>
                    <a:pt x="5540679" y="12826"/>
                  </a:lnTo>
                  <a:lnTo>
                    <a:pt x="5540298" y="15240"/>
                  </a:lnTo>
                  <a:lnTo>
                    <a:pt x="5540298" y="17906"/>
                  </a:lnTo>
                  <a:lnTo>
                    <a:pt x="5540298" y="20447"/>
                  </a:lnTo>
                  <a:lnTo>
                    <a:pt x="5540298" y="23114"/>
                  </a:lnTo>
                  <a:lnTo>
                    <a:pt x="5540679" y="25526"/>
                  </a:lnTo>
                  <a:lnTo>
                    <a:pt x="5540933" y="28321"/>
                  </a:lnTo>
                  <a:lnTo>
                    <a:pt x="5550077" y="50926"/>
                  </a:lnTo>
                  <a:lnTo>
                    <a:pt x="5551347" y="52704"/>
                  </a:lnTo>
                  <a:lnTo>
                    <a:pt x="5553125" y="54482"/>
                  </a:lnTo>
                  <a:lnTo>
                    <a:pt x="5555030" y="56006"/>
                  </a:lnTo>
                  <a:lnTo>
                    <a:pt x="5556808" y="57530"/>
                  </a:lnTo>
                  <a:lnTo>
                    <a:pt x="5558586" y="58800"/>
                  </a:lnTo>
                  <a:lnTo>
                    <a:pt x="5560745" y="60071"/>
                  </a:lnTo>
                  <a:lnTo>
                    <a:pt x="5562904" y="60960"/>
                  </a:lnTo>
                  <a:lnTo>
                    <a:pt x="5565317" y="61595"/>
                  </a:lnTo>
                  <a:lnTo>
                    <a:pt x="5567476" y="62483"/>
                  </a:lnTo>
                  <a:lnTo>
                    <a:pt x="5570270" y="62738"/>
                  </a:lnTo>
                  <a:lnTo>
                    <a:pt x="5572683" y="63119"/>
                  </a:lnTo>
                  <a:lnTo>
                    <a:pt x="5575350" y="62738"/>
                  </a:lnTo>
                  <a:lnTo>
                    <a:pt x="5578144" y="62102"/>
                  </a:lnTo>
                  <a:lnTo>
                    <a:pt x="5580557" y="61595"/>
                  </a:lnTo>
                  <a:lnTo>
                    <a:pt x="5582970" y="60578"/>
                  </a:lnTo>
                  <a:lnTo>
                    <a:pt x="5585129" y="59690"/>
                  </a:lnTo>
                  <a:lnTo>
                    <a:pt x="5587288" y="58547"/>
                  </a:lnTo>
                  <a:lnTo>
                    <a:pt x="5589066" y="57276"/>
                  </a:lnTo>
                  <a:lnTo>
                    <a:pt x="5591225" y="56006"/>
                  </a:lnTo>
                  <a:lnTo>
                    <a:pt x="5592749" y="54228"/>
                  </a:lnTo>
                  <a:lnTo>
                    <a:pt x="5594273" y="52704"/>
                  </a:lnTo>
                  <a:lnTo>
                    <a:pt x="5595797" y="50926"/>
                  </a:lnTo>
                  <a:lnTo>
                    <a:pt x="5597067" y="49022"/>
                  </a:lnTo>
                  <a:lnTo>
                    <a:pt x="5598591" y="46863"/>
                  </a:lnTo>
                  <a:lnTo>
                    <a:pt x="5599480" y="45085"/>
                  </a:lnTo>
                  <a:lnTo>
                    <a:pt x="5600369" y="42672"/>
                  </a:lnTo>
                  <a:lnTo>
                    <a:pt x="5601639" y="40513"/>
                  </a:lnTo>
                  <a:lnTo>
                    <a:pt x="5602274" y="38353"/>
                  </a:lnTo>
                  <a:lnTo>
                    <a:pt x="5603163" y="35941"/>
                  </a:lnTo>
                  <a:lnTo>
                    <a:pt x="5603798" y="33527"/>
                  </a:lnTo>
                  <a:lnTo>
                    <a:pt x="5604052" y="31115"/>
                  </a:lnTo>
                  <a:lnTo>
                    <a:pt x="5604687" y="28575"/>
                  </a:lnTo>
                  <a:lnTo>
                    <a:pt x="5604941" y="25907"/>
                  </a:lnTo>
                  <a:lnTo>
                    <a:pt x="5604941" y="23495"/>
                  </a:lnTo>
                  <a:lnTo>
                    <a:pt x="5605322" y="20700"/>
                  </a:lnTo>
                  <a:lnTo>
                    <a:pt x="5605322" y="18288"/>
                  </a:lnTo>
                  <a:lnTo>
                    <a:pt x="5605322" y="15494"/>
                  </a:lnTo>
                  <a:lnTo>
                    <a:pt x="5605322" y="13080"/>
                  </a:lnTo>
                  <a:lnTo>
                    <a:pt x="5604941" y="10287"/>
                  </a:lnTo>
                  <a:lnTo>
                    <a:pt x="5604941" y="7874"/>
                  </a:lnTo>
                  <a:lnTo>
                    <a:pt x="5604306" y="5206"/>
                  </a:lnTo>
                  <a:lnTo>
                    <a:pt x="5604052" y="2667"/>
                  </a:lnTo>
                  <a:lnTo>
                    <a:pt x="5603798" y="253"/>
                  </a:lnTo>
                  <a:lnTo>
                    <a:pt x="5636691" y="253"/>
                  </a:lnTo>
                </a:path>
                <a:path w="6883400" h="10017125">
                  <a:moveTo>
                    <a:pt x="5508675" y="85344"/>
                  </a:moveTo>
                  <a:lnTo>
                    <a:pt x="5636691" y="85344"/>
                  </a:lnTo>
                </a:path>
                <a:path w="6883400" h="10017125">
                  <a:moveTo>
                    <a:pt x="5636945" y="253"/>
                  </a:moveTo>
                  <a:lnTo>
                    <a:pt x="5671108" y="253"/>
                  </a:lnTo>
                  <a:lnTo>
                    <a:pt x="5670473" y="2413"/>
                  </a:lnTo>
                  <a:lnTo>
                    <a:pt x="5669838" y="5206"/>
                  </a:lnTo>
                  <a:lnTo>
                    <a:pt x="5669330" y="7620"/>
                  </a:lnTo>
                  <a:lnTo>
                    <a:pt x="5668949" y="10032"/>
                  </a:lnTo>
                  <a:lnTo>
                    <a:pt x="5668695" y="12826"/>
                  </a:lnTo>
                  <a:lnTo>
                    <a:pt x="5668314" y="15240"/>
                  </a:lnTo>
                  <a:lnTo>
                    <a:pt x="5668314" y="17906"/>
                  </a:lnTo>
                  <a:lnTo>
                    <a:pt x="5668314" y="20447"/>
                  </a:lnTo>
                  <a:lnTo>
                    <a:pt x="5668314" y="23114"/>
                  </a:lnTo>
                  <a:lnTo>
                    <a:pt x="5668695" y="25526"/>
                  </a:lnTo>
                  <a:lnTo>
                    <a:pt x="5671362" y="38100"/>
                  </a:lnTo>
                  <a:lnTo>
                    <a:pt x="5671997" y="40513"/>
                  </a:lnTo>
                  <a:lnTo>
                    <a:pt x="5673267" y="42672"/>
                  </a:lnTo>
                  <a:lnTo>
                    <a:pt x="5674156" y="45085"/>
                  </a:lnTo>
                  <a:lnTo>
                    <a:pt x="5675426" y="47244"/>
                  </a:lnTo>
                  <a:lnTo>
                    <a:pt x="5676569" y="49022"/>
                  </a:lnTo>
                  <a:lnTo>
                    <a:pt x="5678093" y="50926"/>
                  </a:lnTo>
                  <a:lnTo>
                    <a:pt x="5679617" y="52704"/>
                  </a:lnTo>
                  <a:lnTo>
                    <a:pt x="5681141" y="54482"/>
                  </a:lnTo>
                  <a:lnTo>
                    <a:pt x="5683046" y="56006"/>
                  </a:lnTo>
                  <a:lnTo>
                    <a:pt x="5684824" y="57530"/>
                  </a:lnTo>
                  <a:lnTo>
                    <a:pt x="5686602" y="58800"/>
                  </a:lnTo>
                  <a:lnTo>
                    <a:pt x="5688761" y="60071"/>
                  </a:lnTo>
                  <a:lnTo>
                    <a:pt x="5690920" y="60960"/>
                  </a:lnTo>
                  <a:lnTo>
                    <a:pt x="5693333" y="61595"/>
                  </a:lnTo>
                  <a:lnTo>
                    <a:pt x="5695492" y="62483"/>
                  </a:lnTo>
                  <a:lnTo>
                    <a:pt x="5698286" y="62738"/>
                  </a:lnTo>
                  <a:lnTo>
                    <a:pt x="5700699" y="63119"/>
                  </a:lnTo>
                  <a:lnTo>
                    <a:pt x="5703366" y="62738"/>
                  </a:lnTo>
                  <a:lnTo>
                    <a:pt x="5706160" y="62102"/>
                  </a:lnTo>
                  <a:lnTo>
                    <a:pt x="5708573" y="61595"/>
                  </a:lnTo>
                  <a:lnTo>
                    <a:pt x="5710986" y="60578"/>
                  </a:lnTo>
                  <a:lnTo>
                    <a:pt x="5713145" y="59690"/>
                  </a:lnTo>
                  <a:lnTo>
                    <a:pt x="5715304" y="58547"/>
                  </a:lnTo>
                  <a:lnTo>
                    <a:pt x="5717082" y="57276"/>
                  </a:lnTo>
                  <a:lnTo>
                    <a:pt x="5719241" y="56006"/>
                  </a:lnTo>
                  <a:lnTo>
                    <a:pt x="5720765" y="54228"/>
                  </a:lnTo>
                  <a:lnTo>
                    <a:pt x="5727496" y="45085"/>
                  </a:lnTo>
                  <a:lnTo>
                    <a:pt x="5728766" y="42672"/>
                  </a:lnTo>
                  <a:lnTo>
                    <a:pt x="5729655" y="40513"/>
                  </a:lnTo>
                  <a:lnTo>
                    <a:pt x="5730290" y="38353"/>
                  </a:lnTo>
                  <a:lnTo>
                    <a:pt x="5731179" y="35941"/>
                  </a:lnTo>
                  <a:lnTo>
                    <a:pt x="5731814" y="33527"/>
                  </a:lnTo>
                  <a:lnTo>
                    <a:pt x="5732068" y="31115"/>
                  </a:lnTo>
                  <a:lnTo>
                    <a:pt x="5732703" y="28575"/>
                  </a:lnTo>
                  <a:lnTo>
                    <a:pt x="5732957" y="25907"/>
                  </a:lnTo>
                  <a:lnTo>
                    <a:pt x="5732957" y="23495"/>
                  </a:lnTo>
                  <a:lnTo>
                    <a:pt x="5733338" y="20700"/>
                  </a:lnTo>
                  <a:lnTo>
                    <a:pt x="5733338" y="18288"/>
                  </a:lnTo>
                  <a:lnTo>
                    <a:pt x="5733338" y="15494"/>
                  </a:lnTo>
                  <a:lnTo>
                    <a:pt x="5733338" y="13080"/>
                  </a:lnTo>
                  <a:lnTo>
                    <a:pt x="5732957" y="10287"/>
                  </a:lnTo>
                  <a:lnTo>
                    <a:pt x="5732957" y="7874"/>
                  </a:lnTo>
                  <a:lnTo>
                    <a:pt x="5732703" y="5206"/>
                  </a:lnTo>
                  <a:lnTo>
                    <a:pt x="5732322" y="2667"/>
                  </a:lnTo>
                  <a:lnTo>
                    <a:pt x="5731814" y="253"/>
                  </a:lnTo>
                  <a:lnTo>
                    <a:pt x="5764961" y="253"/>
                  </a:lnTo>
                </a:path>
                <a:path w="6883400" h="10017125">
                  <a:moveTo>
                    <a:pt x="5636945" y="85344"/>
                  </a:moveTo>
                  <a:lnTo>
                    <a:pt x="5764961" y="85344"/>
                  </a:lnTo>
                </a:path>
                <a:path w="6883400" h="10017125">
                  <a:moveTo>
                    <a:pt x="5764961" y="253"/>
                  </a:moveTo>
                  <a:lnTo>
                    <a:pt x="5799124" y="253"/>
                  </a:lnTo>
                  <a:lnTo>
                    <a:pt x="5798489" y="2413"/>
                  </a:lnTo>
                  <a:lnTo>
                    <a:pt x="5797854" y="5206"/>
                  </a:lnTo>
                  <a:lnTo>
                    <a:pt x="5797346" y="7620"/>
                  </a:lnTo>
                  <a:lnTo>
                    <a:pt x="5796965" y="10032"/>
                  </a:lnTo>
                  <a:lnTo>
                    <a:pt x="5796711" y="12826"/>
                  </a:lnTo>
                  <a:lnTo>
                    <a:pt x="5796330" y="15240"/>
                  </a:lnTo>
                  <a:lnTo>
                    <a:pt x="5796330" y="17906"/>
                  </a:lnTo>
                  <a:lnTo>
                    <a:pt x="5796330" y="20447"/>
                  </a:lnTo>
                  <a:lnTo>
                    <a:pt x="5796330" y="23114"/>
                  </a:lnTo>
                  <a:lnTo>
                    <a:pt x="5796711" y="25526"/>
                  </a:lnTo>
                  <a:lnTo>
                    <a:pt x="5796965" y="28321"/>
                  </a:lnTo>
                  <a:lnTo>
                    <a:pt x="5797346" y="30733"/>
                  </a:lnTo>
                  <a:lnTo>
                    <a:pt x="5797854" y="33147"/>
                  </a:lnTo>
                  <a:lnTo>
                    <a:pt x="5798870" y="35687"/>
                  </a:lnTo>
                  <a:lnTo>
                    <a:pt x="5799378" y="38100"/>
                  </a:lnTo>
                  <a:lnTo>
                    <a:pt x="5800394" y="40513"/>
                  </a:lnTo>
                  <a:lnTo>
                    <a:pt x="5801283" y="42672"/>
                  </a:lnTo>
                  <a:lnTo>
                    <a:pt x="5802172" y="45085"/>
                  </a:lnTo>
                  <a:lnTo>
                    <a:pt x="5803442" y="47244"/>
                  </a:lnTo>
                  <a:lnTo>
                    <a:pt x="5804585" y="49022"/>
                  </a:lnTo>
                  <a:lnTo>
                    <a:pt x="5806109" y="50926"/>
                  </a:lnTo>
                  <a:lnTo>
                    <a:pt x="5807633" y="52704"/>
                  </a:lnTo>
                  <a:lnTo>
                    <a:pt x="5809157" y="54482"/>
                  </a:lnTo>
                  <a:lnTo>
                    <a:pt x="5811062" y="56006"/>
                  </a:lnTo>
                  <a:lnTo>
                    <a:pt x="5812840" y="57530"/>
                  </a:lnTo>
                  <a:lnTo>
                    <a:pt x="5814618" y="58800"/>
                  </a:lnTo>
                  <a:lnTo>
                    <a:pt x="5816777" y="60071"/>
                  </a:lnTo>
                  <a:lnTo>
                    <a:pt x="5818936" y="60960"/>
                  </a:lnTo>
                  <a:lnTo>
                    <a:pt x="5821349" y="61595"/>
                  </a:lnTo>
                  <a:lnTo>
                    <a:pt x="5823508" y="62483"/>
                  </a:lnTo>
                  <a:lnTo>
                    <a:pt x="5826302" y="62738"/>
                  </a:lnTo>
                  <a:lnTo>
                    <a:pt x="5828715" y="63119"/>
                  </a:lnTo>
                  <a:lnTo>
                    <a:pt x="5831763" y="62738"/>
                  </a:lnTo>
                  <a:lnTo>
                    <a:pt x="5834176" y="62102"/>
                  </a:lnTo>
                  <a:lnTo>
                    <a:pt x="5836589" y="61595"/>
                  </a:lnTo>
                  <a:lnTo>
                    <a:pt x="5839002" y="60578"/>
                  </a:lnTo>
                  <a:lnTo>
                    <a:pt x="5841161" y="59690"/>
                  </a:lnTo>
                  <a:lnTo>
                    <a:pt x="5843320" y="58547"/>
                  </a:lnTo>
                  <a:lnTo>
                    <a:pt x="5845479" y="57276"/>
                  </a:lnTo>
                  <a:lnTo>
                    <a:pt x="5847257" y="56006"/>
                  </a:lnTo>
                  <a:lnTo>
                    <a:pt x="5848781" y="54228"/>
                  </a:lnTo>
                  <a:lnTo>
                    <a:pt x="5850686" y="52704"/>
                  </a:lnTo>
                  <a:lnTo>
                    <a:pt x="5851829" y="50926"/>
                  </a:lnTo>
                  <a:lnTo>
                    <a:pt x="5853353" y="49022"/>
                  </a:lnTo>
                  <a:lnTo>
                    <a:pt x="5854623" y="46863"/>
                  </a:lnTo>
                  <a:lnTo>
                    <a:pt x="5855766" y="45085"/>
                  </a:lnTo>
                  <a:lnTo>
                    <a:pt x="5856782" y="42672"/>
                  </a:lnTo>
                  <a:lnTo>
                    <a:pt x="5857671" y="40513"/>
                  </a:lnTo>
                  <a:lnTo>
                    <a:pt x="5858306" y="38353"/>
                  </a:lnTo>
                  <a:lnTo>
                    <a:pt x="5859195" y="35941"/>
                  </a:lnTo>
                  <a:lnTo>
                    <a:pt x="5859830" y="33527"/>
                  </a:lnTo>
                  <a:lnTo>
                    <a:pt x="5860084" y="31115"/>
                  </a:lnTo>
                  <a:lnTo>
                    <a:pt x="5860719" y="28575"/>
                  </a:lnTo>
                  <a:lnTo>
                    <a:pt x="5860973" y="25907"/>
                  </a:lnTo>
                  <a:lnTo>
                    <a:pt x="5861354" y="23495"/>
                  </a:lnTo>
                  <a:lnTo>
                    <a:pt x="5861354" y="20700"/>
                  </a:lnTo>
                  <a:lnTo>
                    <a:pt x="5861608" y="18288"/>
                  </a:lnTo>
                  <a:lnTo>
                    <a:pt x="5861608" y="15494"/>
                  </a:lnTo>
                  <a:lnTo>
                    <a:pt x="5861354" y="13080"/>
                  </a:lnTo>
                  <a:lnTo>
                    <a:pt x="5861354" y="10287"/>
                  </a:lnTo>
                  <a:lnTo>
                    <a:pt x="5860973" y="7874"/>
                  </a:lnTo>
                  <a:lnTo>
                    <a:pt x="5860719" y="5206"/>
                  </a:lnTo>
                  <a:lnTo>
                    <a:pt x="5860338" y="2667"/>
                  </a:lnTo>
                  <a:lnTo>
                    <a:pt x="5859830" y="253"/>
                  </a:lnTo>
                  <a:lnTo>
                    <a:pt x="5892977" y="253"/>
                  </a:lnTo>
                </a:path>
                <a:path w="6883400" h="10017125">
                  <a:moveTo>
                    <a:pt x="5764961" y="85344"/>
                  </a:moveTo>
                  <a:lnTo>
                    <a:pt x="5892977" y="85344"/>
                  </a:lnTo>
                </a:path>
                <a:path w="6883400" h="10017125">
                  <a:moveTo>
                    <a:pt x="5892977" y="253"/>
                  </a:moveTo>
                  <a:lnTo>
                    <a:pt x="5927140" y="253"/>
                  </a:lnTo>
                  <a:lnTo>
                    <a:pt x="5926505" y="2413"/>
                  </a:lnTo>
                  <a:lnTo>
                    <a:pt x="5925870" y="5206"/>
                  </a:lnTo>
                  <a:lnTo>
                    <a:pt x="5925362" y="7620"/>
                  </a:lnTo>
                  <a:lnTo>
                    <a:pt x="5924981" y="10032"/>
                  </a:lnTo>
                  <a:lnTo>
                    <a:pt x="5924727" y="12826"/>
                  </a:lnTo>
                  <a:lnTo>
                    <a:pt x="5924346" y="15240"/>
                  </a:lnTo>
                  <a:lnTo>
                    <a:pt x="5924346" y="17906"/>
                  </a:lnTo>
                  <a:lnTo>
                    <a:pt x="5924346" y="20447"/>
                  </a:lnTo>
                  <a:lnTo>
                    <a:pt x="5924346" y="23114"/>
                  </a:lnTo>
                  <a:lnTo>
                    <a:pt x="5924727" y="25526"/>
                  </a:lnTo>
                  <a:lnTo>
                    <a:pt x="5924981" y="28321"/>
                  </a:lnTo>
                  <a:lnTo>
                    <a:pt x="5925616" y="30733"/>
                  </a:lnTo>
                  <a:lnTo>
                    <a:pt x="5926251" y="33147"/>
                  </a:lnTo>
                  <a:lnTo>
                    <a:pt x="5926886" y="35687"/>
                  </a:lnTo>
                  <a:lnTo>
                    <a:pt x="5927394" y="38100"/>
                  </a:lnTo>
                  <a:lnTo>
                    <a:pt x="5928410" y="40513"/>
                  </a:lnTo>
                  <a:lnTo>
                    <a:pt x="5929299" y="42672"/>
                  </a:lnTo>
                  <a:lnTo>
                    <a:pt x="5930188" y="45085"/>
                  </a:lnTo>
                  <a:lnTo>
                    <a:pt x="5931458" y="47244"/>
                  </a:lnTo>
                  <a:lnTo>
                    <a:pt x="5932982" y="49022"/>
                  </a:lnTo>
                  <a:lnTo>
                    <a:pt x="5934125" y="50926"/>
                  </a:lnTo>
                  <a:lnTo>
                    <a:pt x="5935649" y="52704"/>
                  </a:lnTo>
                  <a:lnTo>
                    <a:pt x="5937173" y="54482"/>
                  </a:lnTo>
                  <a:lnTo>
                    <a:pt x="5939078" y="56006"/>
                  </a:lnTo>
                  <a:lnTo>
                    <a:pt x="5940856" y="57530"/>
                  </a:lnTo>
                  <a:lnTo>
                    <a:pt x="5943015" y="58800"/>
                  </a:lnTo>
                  <a:lnTo>
                    <a:pt x="5944793" y="60071"/>
                  </a:lnTo>
                  <a:lnTo>
                    <a:pt x="5946952" y="60960"/>
                  </a:lnTo>
                  <a:lnTo>
                    <a:pt x="5949365" y="61595"/>
                  </a:lnTo>
                  <a:lnTo>
                    <a:pt x="5951778" y="62483"/>
                  </a:lnTo>
                  <a:lnTo>
                    <a:pt x="5954318" y="62738"/>
                  </a:lnTo>
                  <a:lnTo>
                    <a:pt x="5956985" y="63119"/>
                  </a:lnTo>
                  <a:lnTo>
                    <a:pt x="5959779" y="62738"/>
                  </a:lnTo>
                  <a:lnTo>
                    <a:pt x="5962192" y="62102"/>
                  </a:lnTo>
                  <a:lnTo>
                    <a:pt x="5964605" y="61595"/>
                  </a:lnTo>
                  <a:lnTo>
                    <a:pt x="5967018" y="60578"/>
                  </a:lnTo>
                  <a:lnTo>
                    <a:pt x="5969558" y="59690"/>
                  </a:lnTo>
                  <a:lnTo>
                    <a:pt x="5971336" y="58547"/>
                  </a:lnTo>
                  <a:lnTo>
                    <a:pt x="5973495" y="57276"/>
                  </a:lnTo>
                  <a:lnTo>
                    <a:pt x="5975273" y="56006"/>
                  </a:lnTo>
                  <a:lnTo>
                    <a:pt x="5976797" y="54228"/>
                  </a:lnTo>
                  <a:lnTo>
                    <a:pt x="5978702" y="52704"/>
                  </a:lnTo>
                  <a:lnTo>
                    <a:pt x="5980226" y="50926"/>
                  </a:lnTo>
                  <a:lnTo>
                    <a:pt x="5981369" y="49022"/>
                  </a:lnTo>
                  <a:lnTo>
                    <a:pt x="5982639" y="46863"/>
                  </a:lnTo>
                  <a:lnTo>
                    <a:pt x="5983782" y="45085"/>
                  </a:lnTo>
                  <a:lnTo>
                    <a:pt x="5988989" y="25907"/>
                  </a:lnTo>
                  <a:lnTo>
                    <a:pt x="5989370" y="23495"/>
                  </a:lnTo>
                  <a:lnTo>
                    <a:pt x="5989370" y="20700"/>
                  </a:lnTo>
                  <a:lnTo>
                    <a:pt x="5989624" y="18288"/>
                  </a:lnTo>
                  <a:lnTo>
                    <a:pt x="5989624" y="15494"/>
                  </a:lnTo>
                  <a:lnTo>
                    <a:pt x="5989370" y="13080"/>
                  </a:lnTo>
                  <a:lnTo>
                    <a:pt x="5989370" y="10287"/>
                  </a:lnTo>
                  <a:lnTo>
                    <a:pt x="5988989" y="7874"/>
                  </a:lnTo>
                  <a:lnTo>
                    <a:pt x="5988735" y="5206"/>
                  </a:lnTo>
                  <a:lnTo>
                    <a:pt x="5988354" y="2667"/>
                  </a:lnTo>
                  <a:lnTo>
                    <a:pt x="5987846" y="253"/>
                  </a:lnTo>
                  <a:lnTo>
                    <a:pt x="6020993" y="253"/>
                  </a:lnTo>
                </a:path>
                <a:path w="6883400" h="10017125">
                  <a:moveTo>
                    <a:pt x="5892977" y="85344"/>
                  </a:moveTo>
                  <a:lnTo>
                    <a:pt x="6020993" y="85344"/>
                  </a:lnTo>
                </a:path>
                <a:path w="6883400" h="10017125">
                  <a:moveTo>
                    <a:pt x="6020993" y="253"/>
                  </a:moveTo>
                  <a:lnTo>
                    <a:pt x="6055156" y="253"/>
                  </a:lnTo>
                  <a:lnTo>
                    <a:pt x="6054521" y="2413"/>
                  </a:lnTo>
                  <a:lnTo>
                    <a:pt x="6053886" y="5206"/>
                  </a:lnTo>
                  <a:lnTo>
                    <a:pt x="6053378" y="7620"/>
                  </a:lnTo>
                  <a:lnTo>
                    <a:pt x="6052997" y="10032"/>
                  </a:lnTo>
                  <a:lnTo>
                    <a:pt x="6052743" y="12826"/>
                  </a:lnTo>
                  <a:lnTo>
                    <a:pt x="6052743" y="15240"/>
                  </a:lnTo>
                  <a:lnTo>
                    <a:pt x="6052362" y="17906"/>
                  </a:lnTo>
                  <a:lnTo>
                    <a:pt x="6052362" y="20447"/>
                  </a:lnTo>
                  <a:lnTo>
                    <a:pt x="6052743" y="23114"/>
                  </a:lnTo>
                  <a:lnTo>
                    <a:pt x="6052743" y="25526"/>
                  </a:lnTo>
                  <a:lnTo>
                    <a:pt x="6052997" y="28321"/>
                  </a:lnTo>
                  <a:lnTo>
                    <a:pt x="6053632" y="30733"/>
                  </a:lnTo>
                  <a:lnTo>
                    <a:pt x="6054267" y="33147"/>
                  </a:lnTo>
                  <a:lnTo>
                    <a:pt x="6054902" y="35687"/>
                  </a:lnTo>
                  <a:lnTo>
                    <a:pt x="6055410" y="38100"/>
                  </a:lnTo>
                  <a:lnTo>
                    <a:pt x="6056426" y="40513"/>
                  </a:lnTo>
                  <a:lnTo>
                    <a:pt x="6057315" y="42672"/>
                  </a:lnTo>
                  <a:lnTo>
                    <a:pt x="6058204" y="45085"/>
                  </a:lnTo>
                  <a:lnTo>
                    <a:pt x="6059728" y="47244"/>
                  </a:lnTo>
                  <a:lnTo>
                    <a:pt x="6060998" y="49022"/>
                  </a:lnTo>
                  <a:lnTo>
                    <a:pt x="6062141" y="50926"/>
                  </a:lnTo>
                  <a:lnTo>
                    <a:pt x="6063665" y="52704"/>
                  </a:lnTo>
                  <a:lnTo>
                    <a:pt x="6065189" y="54482"/>
                  </a:lnTo>
                  <a:lnTo>
                    <a:pt x="6067094" y="56006"/>
                  </a:lnTo>
                  <a:lnTo>
                    <a:pt x="6068872" y="57530"/>
                  </a:lnTo>
                  <a:lnTo>
                    <a:pt x="6071031" y="58800"/>
                  </a:lnTo>
                  <a:lnTo>
                    <a:pt x="6072809" y="60071"/>
                  </a:lnTo>
                  <a:lnTo>
                    <a:pt x="6075222" y="60960"/>
                  </a:lnTo>
                  <a:lnTo>
                    <a:pt x="6077381" y="61595"/>
                  </a:lnTo>
                  <a:lnTo>
                    <a:pt x="6079794" y="62483"/>
                  </a:lnTo>
                  <a:lnTo>
                    <a:pt x="6082334" y="62738"/>
                  </a:lnTo>
                  <a:lnTo>
                    <a:pt x="6085001" y="63119"/>
                  </a:lnTo>
                  <a:lnTo>
                    <a:pt x="6087795" y="62738"/>
                  </a:lnTo>
                  <a:lnTo>
                    <a:pt x="6090208" y="62102"/>
                  </a:lnTo>
                  <a:lnTo>
                    <a:pt x="6093002" y="61595"/>
                  </a:lnTo>
                  <a:lnTo>
                    <a:pt x="6095034" y="60578"/>
                  </a:lnTo>
                  <a:lnTo>
                    <a:pt x="6097574" y="59690"/>
                  </a:lnTo>
                  <a:lnTo>
                    <a:pt x="6099606" y="58547"/>
                  </a:lnTo>
                  <a:lnTo>
                    <a:pt x="6110655" y="46863"/>
                  </a:lnTo>
                  <a:lnTo>
                    <a:pt x="6111798" y="45085"/>
                  </a:lnTo>
                  <a:lnTo>
                    <a:pt x="6117005" y="25907"/>
                  </a:lnTo>
                  <a:lnTo>
                    <a:pt x="6117386" y="23495"/>
                  </a:lnTo>
                  <a:lnTo>
                    <a:pt x="6117640" y="20700"/>
                  </a:lnTo>
                  <a:lnTo>
                    <a:pt x="6117640" y="18288"/>
                  </a:lnTo>
                  <a:lnTo>
                    <a:pt x="6117640" y="15494"/>
                  </a:lnTo>
                  <a:lnTo>
                    <a:pt x="6117640" y="13080"/>
                  </a:lnTo>
                  <a:lnTo>
                    <a:pt x="6117386" y="10287"/>
                  </a:lnTo>
                  <a:lnTo>
                    <a:pt x="6117005" y="7874"/>
                  </a:lnTo>
                  <a:lnTo>
                    <a:pt x="6116751" y="5206"/>
                  </a:lnTo>
                  <a:lnTo>
                    <a:pt x="6116370" y="2667"/>
                  </a:lnTo>
                  <a:lnTo>
                    <a:pt x="6115862" y="253"/>
                  </a:lnTo>
                  <a:lnTo>
                    <a:pt x="6149009" y="253"/>
                  </a:lnTo>
                </a:path>
                <a:path w="6883400" h="10017125">
                  <a:moveTo>
                    <a:pt x="6020993" y="85344"/>
                  </a:moveTo>
                  <a:lnTo>
                    <a:pt x="6149009" y="85344"/>
                  </a:lnTo>
                </a:path>
                <a:path w="6883400" h="10017125">
                  <a:moveTo>
                    <a:pt x="6149009" y="253"/>
                  </a:moveTo>
                  <a:lnTo>
                    <a:pt x="6183426" y="253"/>
                  </a:lnTo>
                  <a:lnTo>
                    <a:pt x="6182537" y="2413"/>
                  </a:lnTo>
                  <a:lnTo>
                    <a:pt x="6181902" y="5206"/>
                  </a:lnTo>
                  <a:lnTo>
                    <a:pt x="6181648" y="7620"/>
                  </a:lnTo>
                  <a:lnTo>
                    <a:pt x="6181013" y="10032"/>
                  </a:lnTo>
                  <a:lnTo>
                    <a:pt x="6180759" y="12826"/>
                  </a:lnTo>
                  <a:lnTo>
                    <a:pt x="6180759" y="15240"/>
                  </a:lnTo>
                  <a:lnTo>
                    <a:pt x="6180378" y="17906"/>
                  </a:lnTo>
                  <a:lnTo>
                    <a:pt x="6180378" y="20447"/>
                  </a:lnTo>
                  <a:lnTo>
                    <a:pt x="6180759" y="23114"/>
                  </a:lnTo>
                  <a:lnTo>
                    <a:pt x="6180759" y="25526"/>
                  </a:lnTo>
                  <a:lnTo>
                    <a:pt x="6181394" y="28321"/>
                  </a:lnTo>
                  <a:lnTo>
                    <a:pt x="6181648" y="30733"/>
                  </a:lnTo>
                  <a:lnTo>
                    <a:pt x="6182283" y="33147"/>
                  </a:lnTo>
                  <a:lnTo>
                    <a:pt x="6182918" y="35687"/>
                  </a:lnTo>
                  <a:lnTo>
                    <a:pt x="6183426" y="38100"/>
                  </a:lnTo>
                  <a:lnTo>
                    <a:pt x="6184442" y="40513"/>
                  </a:lnTo>
                  <a:lnTo>
                    <a:pt x="6185331" y="42672"/>
                  </a:lnTo>
                  <a:lnTo>
                    <a:pt x="6186474" y="45085"/>
                  </a:lnTo>
                  <a:lnTo>
                    <a:pt x="6187744" y="47244"/>
                  </a:lnTo>
                  <a:lnTo>
                    <a:pt x="6189014" y="49022"/>
                  </a:lnTo>
                  <a:lnTo>
                    <a:pt x="6190538" y="50926"/>
                  </a:lnTo>
                  <a:lnTo>
                    <a:pt x="6191681" y="52704"/>
                  </a:lnTo>
                  <a:lnTo>
                    <a:pt x="6193586" y="54482"/>
                  </a:lnTo>
                  <a:lnTo>
                    <a:pt x="6195110" y="56006"/>
                  </a:lnTo>
                  <a:lnTo>
                    <a:pt x="6196888" y="57530"/>
                  </a:lnTo>
                  <a:lnTo>
                    <a:pt x="6199047" y="58800"/>
                  </a:lnTo>
                  <a:lnTo>
                    <a:pt x="6201206" y="60071"/>
                  </a:lnTo>
                  <a:lnTo>
                    <a:pt x="6203238" y="60960"/>
                  </a:lnTo>
                  <a:lnTo>
                    <a:pt x="6205397" y="61595"/>
                  </a:lnTo>
                  <a:lnTo>
                    <a:pt x="6207810" y="62483"/>
                  </a:lnTo>
                  <a:lnTo>
                    <a:pt x="6210350" y="62738"/>
                  </a:lnTo>
                  <a:lnTo>
                    <a:pt x="6213017" y="63119"/>
                  </a:lnTo>
                  <a:lnTo>
                    <a:pt x="6215811" y="62738"/>
                  </a:lnTo>
                  <a:lnTo>
                    <a:pt x="6218478" y="62102"/>
                  </a:lnTo>
                  <a:lnTo>
                    <a:pt x="6221018" y="61595"/>
                  </a:lnTo>
                  <a:lnTo>
                    <a:pt x="6223431" y="60578"/>
                  </a:lnTo>
                  <a:lnTo>
                    <a:pt x="6225590" y="59690"/>
                  </a:lnTo>
                  <a:lnTo>
                    <a:pt x="6238671" y="46863"/>
                  </a:lnTo>
                  <a:lnTo>
                    <a:pt x="6239814" y="45085"/>
                  </a:lnTo>
                  <a:lnTo>
                    <a:pt x="6245021" y="25907"/>
                  </a:lnTo>
                  <a:lnTo>
                    <a:pt x="6245402" y="23495"/>
                  </a:lnTo>
                  <a:lnTo>
                    <a:pt x="6245656" y="20700"/>
                  </a:lnTo>
                  <a:lnTo>
                    <a:pt x="6245656" y="18288"/>
                  </a:lnTo>
                  <a:lnTo>
                    <a:pt x="6245656" y="15494"/>
                  </a:lnTo>
                  <a:lnTo>
                    <a:pt x="6245656" y="13080"/>
                  </a:lnTo>
                  <a:lnTo>
                    <a:pt x="6245402" y="10287"/>
                  </a:lnTo>
                  <a:lnTo>
                    <a:pt x="6245021" y="7874"/>
                  </a:lnTo>
                  <a:lnTo>
                    <a:pt x="6244767" y="5206"/>
                  </a:lnTo>
                  <a:lnTo>
                    <a:pt x="6244386" y="2667"/>
                  </a:lnTo>
                  <a:lnTo>
                    <a:pt x="6244132" y="253"/>
                  </a:lnTo>
                  <a:lnTo>
                    <a:pt x="6277025" y="253"/>
                  </a:lnTo>
                </a:path>
                <a:path w="6883400" h="10017125">
                  <a:moveTo>
                    <a:pt x="6149009" y="85344"/>
                  </a:moveTo>
                  <a:lnTo>
                    <a:pt x="6277025" y="85344"/>
                  </a:lnTo>
                </a:path>
                <a:path w="6883400" h="10017125">
                  <a:moveTo>
                    <a:pt x="6277025" y="253"/>
                  </a:moveTo>
                  <a:lnTo>
                    <a:pt x="6311442" y="253"/>
                  </a:lnTo>
                  <a:lnTo>
                    <a:pt x="6310934" y="2413"/>
                  </a:lnTo>
                  <a:lnTo>
                    <a:pt x="6309918" y="5206"/>
                  </a:lnTo>
                  <a:lnTo>
                    <a:pt x="6309664" y="7620"/>
                  </a:lnTo>
                  <a:lnTo>
                    <a:pt x="6309029" y="10032"/>
                  </a:lnTo>
                  <a:lnTo>
                    <a:pt x="6309029" y="12826"/>
                  </a:lnTo>
                  <a:lnTo>
                    <a:pt x="6308775" y="15240"/>
                  </a:lnTo>
                  <a:lnTo>
                    <a:pt x="6308775" y="17906"/>
                  </a:lnTo>
                  <a:lnTo>
                    <a:pt x="6308775" y="20447"/>
                  </a:lnTo>
                  <a:lnTo>
                    <a:pt x="6308775" y="23114"/>
                  </a:lnTo>
                  <a:lnTo>
                    <a:pt x="6309029" y="25526"/>
                  </a:lnTo>
                  <a:lnTo>
                    <a:pt x="6309410" y="28321"/>
                  </a:lnTo>
                  <a:lnTo>
                    <a:pt x="6309664" y="30733"/>
                  </a:lnTo>
                  <a:lnTo>
                    <a:pt x="6310299" y="33147"/>
                  </a:lnTo>
                  <a:lnTo>
                    <a:pt x="6310934" y="35687"/>
                  </a:lnTo>
                  <a:lnTo>
                    <a:pt x="6311442" y="38100"/>
                  </a:lnTo>
                  <a:lnTo>
                    <a:pt x="6312458" y="40513"/>
                  </a:lnTo>
                  <a:lnTo>
                    <a:pt x="6318554" y="50926"/>
                  </a:lnTo>
                  <a:lnTo>
                    <a:pt x="6319697" y="52704"/>
                  </a:lnTo>
                  <a:lnTo>
                    <a:pt x="6321602" y="54482"/>
                  </a:lnTo>
                  <a:lnTo>
                    <a:pt x="6323126" y="56006"/>
                  </a:lnTo>
                  <a:lnTo>
                    <a:pt x="6324904" y="57530"/>
                  </a:lnTo>
                  <a:lnTo>
                    <a:pt x="6327063" y="58800"/>
                  </a:lnTo>
                  <a:lnTo>
                    <a:pt x="6329222" y="60071"/>
                  </a:lnTo>
                  <a:lnTo>
                    <a:pt x="6331254" y="60960"/>
                  </a:lnTo>
                  <a:lnTo>
                    <a:pt x="6333413" y="61595"/>
                  </a:lnTo>
                  <a:lnTo>
                    <a:pt x="6335826" y="62483"/>
                  </a:lnTo>
                  <a:lnTo>
                    <a:pt x="6338620" y="62738"/>
                  </a:lnTo>
                  <a:lnTo>
                    <a:pt x="6341033" y="63119"/>
                  </a:lnTo>
                  <a:lnTo>
                    <a:pt x="6343827" y="62738"/>
                  </a:lnTo>
                  <a:lnTo>
                    <a:pt x="6346494" y="62102"/>
                  </a:lnTo>
                  <a:lnTo>
                    <a:pt x="6349034" y="61595"/>
                  </a:lnTo>
                  <a:lnTo>
                    <a:pt x="6351447" y="60578"/>
                  </a:lnTo>
                  <a:lnTo>
                    <a:pt x="6353606" y="59690"/>
                  </a:lnTo>
                  <a:lnTo>
                    <a:pt x="6355638" y="58547"/>
                  </a:lnTo>
                  <a:lnTo>
                    <a:pt x="6357543" y="57276"/>
                  </a:lnTo>
                  <a:lnTo>
                    <a:pt x="6359702" y="56006"/>
                  </a:lnTo>
                  <a:lnTo>
                    <a:pt x="6361226" y="54228"/>
                  </a:lnTo>
                  <a:lnTo>
                    <a:pt x="6362750" y="52704"/>
                  </a:lnTo>
                  <a:lnTo>
                    <a:pt x="6364274" y="50926"/>
                  </a:lnTo>
                  <a:lnTo>
                    <a:pt x="6365417" y="49022"/>
                  </a:lnTo>
                  <a:lnTo>
                    <a:pt x="6366687" y="46863"/>
                  </a:lnTo>
                  <a:lnTo>
                    <a:pt x="6367830" y="45085"/>
                  </a:lnTo>
                  <a:lnTo>
                    <a:pt x="6368846" y="42672"/>
                  </a:lnTo>
                  <a:lnTo>
                    <a:pt x="6369989" y="40513"/>
                  </a:lnTo>
                  <a:lnTo>
                    <a:pt x="6370624" y="38353"/>
                  </a:lnTo>
                  <a:lnTo>
                    <a:pt x="6371513" y="35941"/>
                  </a:lnTo>
                  <a:lnTo>
                    <a:pt x="6371894" y="33527"/>
                  </a:lnTo>
                  <a:lnTo>
                    <a:pt x="6372402" y="31115"/>
                  </a:lnTo>
                  <a:lnTo>
                    <a:pt x="6373037" y="28575"/>
                  </a:lnTo>
                  <a:lnTo>
                    <a:pt x="6373418" y="25907"/>
                  </a:lnTo>
                  <a:lnTo>
                    <a:pt x="6373418" y="23495"/>
                  </a:lnTo>
                  <a:lnTo>
                    <a:pt x="6373672" y="20700"/>
                  </a:lnTo>
                  <a:lnTo>
                    <a:pt x="6373672" y="18288"/>
                  </a:lnTo>
                  <a:lnTo>
                    <a:pt x="6373672" y="15494"/>
                  </a:lnTo>
                  <a:lnTo>
                    <a:pt x="6373672" y="13080"/>
                  </a:lnTo>
                  <a:lnTo>
                    <a:pt x="6373418" y="10287"/>
                  </a:lnTo>
                  <a:lnTo>
                    <a:pt x="6373418" y="7874"/>
                  </a:lnTo>
                  <a:lnTo>
                    <a:pt x="6372783" y="5206"/>
                  </a:lnTo>
                  <a:lnTo>
                    <a:pt x="6372402" y="2667"/>
                  </a:lnTo>
                  <a:lnTo>
                    <a:pt x="6372148" y="253"/>
                  </a:lnTo>
                  <a:lnTo>
                    <a:pt x="6405041" y="253"/>
                  </a:lnTo>
                </a:path>
                <a:path w="6883400" h="10017125">
                  <a:moveTo>
                    <a:pt x="6277025" y="85344"/>
                  </a:moveTo>
                  <a:lnTo>
                    <a:pt x="6405041" y="85344"/>
                  </a:lnTo>
                </a:path>
                <a:path w="6883400" h="10017125">
                  <a:moveTo>
                    <a:pt x="6405041" y="253"/>
                  </a:moveTo>
                  <a:lnTo>
                    <a:pt x="6439458" y="253"/>
                  </a:lnTo>
                  <a:lnTo>
                    <a:pt x="6438950" y="2413"/>
                  </a:lnTo>
                  <a:lnTo>
                    <a:pt x="6437934" y="5206"/>
                  </a:lnTo>
                  <a:lnTo>
                    <a:pt x="6437680" y="7620"/>
                  </a:lnTo>
                  <a:lnTo>
                    <a:pt x="6437426" y="10032"/>
                  </a:lnTo>
                  <a:lnTo>
                    <a:pt x="6437045" y="12826"/>
                  </a:lnTo>
                  <a:lnTo>
                    <a:pt x="6436791" y="15240"/>
                  </a:lnTo>
                  <a:lnTo>
                    <a:pt x="6436791" y="17906"/>
                  </a:lnTo>
                  <a:lnTo>
                    <a:pt x="6436791" y="20447"/>
                  </a:lnTo>
                  <a:lnTo>
                    <a:pt x="6436791" y="23114"/>
                  </a:lnTo>
                  <a:lnTo>
                    <a:pt x="6437045" y="25526"/>
                  </a:lnTo>
                  <a:lnTo>
                    <a:pt x="6437426" y="28321"/>
                  </a:lnTo>
                  <a:lnTo>
                    <a:pt x="6437680" y="30733"/>
                  </a:lnTo>
                  <a:lnTo>
                    <a:pt x="6438315" y="33147"/>
                  </a:lnTo>
                  <a:lnTo>
                    <a:pt x="6438950" y="35687"/>
                  </a:lnTo>
                  <a:lnTo>
                    <a:pt x="6439839" y="38100"/>
                  </a:lnTo>
                  <a:lnTo>
                    <a:pt x="6440474" y="40513"/>
                  </a:lnTo>
                  <a:lnTo>
                    <a:pt x="6441617" y="42672"/>
                  </a:lnTo>
                  <a:lnTo>
                    <a:pt x="6442506" y="45085"/>
                  </a:lnTo>
                  <a:lnTo>
                    <a:pt x="6443776" y="47244"/>
                  </a:lnTo>
                  <a:lnTo>
                    <a:pt x="6445046" y="49022"/>
                  </a:lnTo>
                  <a:lnTo>
                    <a:pt x="6446570" y="50926"/>
                  </a:lnTo>
                  <a:lnTo>
                    <a:pt x="6448094" y="52704"/>
                  </a:lnTo>
                  <a:lnTo>
                    <a:pt x="6449618" y="54482"/>
                  </a:lnTo>
                  <a:lnTo>
                    <a:pt x="6451396" y="56006"/>
                  </a:lnTo>
                  <a:lnTo>
                    <a:pt x="6453174" y="57530"/>
                  </a:lnTo>
                  <a:lnTo>
                    <a:pt x="6455079" y="58800"/>
                  </a:lnTo>
                  <a:lnTo>
                    <a:pt x="6457238" y="60071"/>
                  </a:lnTo>
                  <a:lnTo>
                    <a:pt x="6459270" y="60960"/>
                  </a:lnTo>
                  <a:lnTo>
                    <a:pt x="6461810" y="61595"/>
                  </a:lnTo>
                  <a:lnTo>
                    <a:pt x="6463842" y="62483"/>
                  </a:lnTo>
                  <a:lnTo>
                    <a:pt x="6466636" y="62738"/>
                  </a:lnTo>
                  <a:lnTo>
                    <a:pt x="6469049" y="63119"/>
                  </a:lnTo>
                  <a:lnTo>
                    <a:pt x="6471843" y="62738"/>
                  </a:lnTo>
                  <a:lnTo>
                    <a:pt x="6474510" y="62102"/>
                  </a:lnTo>
                  <a:lnTo>
                    <a:pt x="6477050" y="61595"/>
                  </a:lnTo>
                  <a:lnTo>
                    <a:pt x="6479463" y="60578"/>
                  </a:lnTo>
                  <a:lnTo>
                    <a:pt x="6481622" y="59690"/>
                  </a:lnTo>
                  <a:lnTo>
                    <a:pt x="6483654" y="58547"/>
                  </a:lnTo>
                  <a:lnTo>
                    <a:pt x="6485559" y="57276"/>
                  </a:lnTo>
                  <a:lnTo>
                    <a:pt x="6487718" y="56006"/>
                  </a:lnTo>
                  <a:lnTo>
                    <a:pt x="6489242" y="54228"/>
                  </a:lnTo>
                  <a:lnTo>
                    <a:pt x="6495846" y="45085"/>
                  </a:lnTo>
                  <a:lnTo>
                    <a:pt x="6497116" y="42672"/>
                  </a:lnTo>
                  <a:lnTo>
                    <a:pt x="6498005" y="40513"/>
                  </a:lnTo>
                  <a:lnTo>
                    <a:pt x="6498640" y="38353"/>
                  </a:lnTo>
                  <a:lnTo>
                    <a:pt x="6499529" y="35941"/>
                  </a:lnTo>
                  <a:lnTo>
                    <a:pt x="6500164" y="33527"/>
                  </a:lnTo>
                  <a:lnTo>
                    <a:pt x="6500418" y="31115"/>
                  </a:lnTo>
                  <a:lnTo>
                    <a:pt x="6501053" y="28575"/>
                  </a:lnTo>
                  <a:lnTo>
                    <a:pt x="6501434" y="25907"/>
                  </a:lnTo>
                  <a:lnTo>
                    <a:pt x="6501434" y="23495"/>
                  </a:lnTo>
                  <a:lnTo>
                    <a:pt x="6501688" y="20700"/>
                  </a:lnTo>
                  <a:lnTo>
                    <a:pt x="6501688" y="18288"/>
                  </a:lnTo>
                  <a:lnTo>
                    <a:pt x="6501688" y="15494"/>
                  </a:lnTo>
                  <a:lnTo>
                    <a:pt x="6501688" y="13080"/>
                  </a:lnTo>
                  <a:lnTo>
                    <a:pt x="6501434" y="10287"/>
                  </a:lnTo>
                  <a:lnTo>
                    <a:pt x="6501434" y="7874"/>
                  </a:lnTo>
                  <a:lnTo>
                    <a:pt x="6500799" y="5206"/>
                  </a:lnTo>
                  <a:lnTo>
                    <a:pt x="6500799" y="2667"/>
                  </a:lnTo>
                  <a:lnTo>
                    <a:pt x="6500164" y="253"/>
                  </a:lnTo>
                  <a:lnTo>
                    <a:pt x="6533438" y="253"/>
                  </a:lnTo>
                </a:path>
                <a:path w="6883400" h="10017125">
                  <a:moveTo>
                    <a:pt x="6405041" y="85344"/>
                  </a:moveTo>
                  <a:lnTo>
                    <a:pt x="6533438" y="85344"/>
                  </a:lnTo>
                </a:path>
                <a:path w="6883400" h="10017125">
                  <a:moveTo>
                    <a:pt x="6533438" y="253"/>
                  </a:moveTo>
                  <a:lnTo>
                    <a:pt x="6567474" y="253"/>
                  </a:lnTo>
                  <a:lnTo>
                    <a:pt x="6566966" y="2413"/>
                  </a:lnTo>
                  <a:lnTo>
                    <a:pt x="6566331" y="5206"/>
                  </a:lnTo>
                  <a:lnTo>
                    <a:pt x="6565696" y="7620"/>
                  </a:lnTo>
                  <a:lnTo>
                    <a:pt x="6565442" y="10032"/>
                  </a:lnTo>
                  <a:lnTo>
                    <a:pt x="6565061" y="12826"/>
                  </a:lnTo>
                  <a:lnTo>
                    <a:pt x="6564807" y="15240"/>
                  </a:lnTo>
                  <a:lnTo>
                    <a:pt x="6564807" y="17906"/>
                  </a:lnTo>
                  <a:lnTo>
                    <a:pt x="6564807" y="20447"/>
                  </a:lnTo>
                  <a:lnTo>
                    <a:pt x="6564807" y="23114"/>
                  </a:lnTo>
                  <a:lnTo>
                    <a:pt x="6565061" y="25526"/>
                  </a:lnTo>
                  <a:lnTo>
                    <a:pt x="6565442" y="28321"/>
                  </a:lnTo>
                  <a:lnTo>
                    <a:pt x="6565696" y="30733"/>
                  </a:lnTo>
                  <a:lnTo>
                    <a:pt x="6566331" y="33147"/>
                  </a:lnTo>
                  <a:lnTo>
                    <a:pt x="6567220" y="35687"/>
                  </a:lnTo>
                  <a:lnTo>
                    <a:pt x="6567855" y="38100"/>
                  </a:lnTo>
                  <a:lnTo>
                    <a:pt x="6568744" y="40513"/>
                  </a:lnTo>
                  <a:lnTo>
                    <a:pt x="6569633" y="42672"/>
                  </a:lnTo>
                  <a:lnTo>
                    <a:pt x="6570522" y="45085"/>
                  </a:lnTo>
                  <a:lnTo>
                    <a:pt x="6571792" y="47244"/>
                  </a:lnTo>
                  <a:lnTo>
                    <a:pt x="6573062" y="49022"/>
                  </a:lnTo>
                  <a:lnTo>
                    <a:pt x="6574586" y="50926"/>
                  </a:lnTo>
                  <a:lnTo>
                    <a:pt x="6576110" y="52704"/>
                  </a:lnTo>
                  <a:lnTo>
                    <a:pt x="6577634" y="54482"/>
                  </a:lnTo>
                  <a:lnTo>
                    <a:pt x="6579412" y="56006"/>
                  </a:lnTo>
                  <a:lnTo>
                    <a:pt x="6581190" y="57530"/>
                  </a:lnTo>
                  <a:lnTo>
                    <a:pt x="6583095" y="58800"/>
                  </a:lnTo>
                  <a:lnTo>
                    <a:pt x="6585254" y="60071"/>
                  </a:lnTo>
                  <a:lnTo>
                    <a:pt x="6587286" y="60960"/>
                  </a:lnTo>
                  <a:lnTo>
                    <a:pt x="6589826" y="61595"/>
                  </a:lnTo>
                  <a:lnTo>
                    <a:pt x="6591858" y="62483"/>
                  </a:lnTo>
                  <a:lnTo>
                    <a:pt x="6594652" y="62738"/>
                  </a:lnTo>
                  <a:lnTo>
                    <a:pt x="6597065" y="63119"/>
                  </a:lnTo>
                  <a:lnTo>
                    <a:pt x="6600113" y="62738"/>
                  </a:lnTo>
                  <a:lnTo>
                    <a:pt x="6602526" y="62102"/>
                  </a:lnTo>
                  <a:lnTo>
                    <a:pt x="6605066" y="61595"/>
                  </a:lnTo>
                  <a:lnTo>
                    <a:pt x="6607479" y="60578"/>
                  </a:lnTo>
                  <a:lnTo>
                    <a:pt x="6609638" y="59690"/>
                  </a:lnTo>
                  <a:lnTo>
                    <a:pt x="6611670" y="58547"/>
                  </a:lnTo>
                  <a:lnTo>
                    <a:pt x="6613829" y="57276"/>
                  </a:lnTo>
                  <a:lnTo>
                    <a:pt x="6615734" y="56006"/>
                  </a:lnTo>
                  <a:lnTo>
                    <a:pt x="6617258" y="54228"/>
                  </a:lnTo>
                  <a:lnTo>
                    <a:pt x="6619036" y="52704"/>
                  </a:lnTo>
                  <a:lnTo>
                    <a:pt x="6620306" y="50926"/>
                  </a:lnTo>
                  <a:lnTo>
                    <a:pt x="6621830" y="49022"/>
                  </a:lnTo>
                  <a:lnTo>
                    <a:pt x="6622973" y="46863"/>
                  </a:lnTo>
                  <a:lnTo>
                    <a:pt x="6624243" y="45085"/>
                  </a:lnTo>
                  <a:lnTo>
                    <a:pt x="6625132" y="42672"/>
                  </a:lnTo>
                  <a:lnTo>
                    <a:pt x="6626021" y="40513"/>
                  </a:lnTo>
                  <a:lnTo>
                    <a:pt x="6626656" y="38353"/>
                  </a:lnTo>
                  <a:lnTo>
                    <a:pt x="6627545" y="35941"/>
                  </a:lnTo>
                  <a:lnTo>
                    <a:pt x="6628180" y="33527"/>
                  </a:lnTo>
                  <a:lnTo>
                    <a:pt x="6628434" y="31115"/>
                  </a:lnTo>
                  <a:lnTo>
                    <a:pt x="6629069" y="28575"/>
                  </a:lnTo>
                  <a:lnTo>
                    <a:pt x="6629450" y="25907"/>
                  </a:lnTo>
                  <a:lnTo>
                    <a:pt x="6629704" y="23495"/>
                  </a:lnTo>
                  <a:lnTo>
                    <a:pt x="6629704" y="20700"/>
                  </a:lnTo>
                  <a:lnTo>
                    <a:pt x="6629958" y="18288"/>
                  </a:lnTo>
                  <a:lnTo>
                    <a:pt x="6629958" y="15494"/>
                  </a:lnTo>
                  <a:lnTo>
                    <a:pt x="6629704" y="13080"/>
                  </a:lnTo>
                  <a:lnTo>
                    <a:pt x="6629704" y="10287"/>
                  </a:lnTo>
                  <a:lnTo>
                    <a:pt x="6629450" y="7874"/>
                  </a:lnTo>
                  <a:lnTo>
                    <a:pt x="6629069" y="5206"/>
                  </a:lnTo>
                  <a:lnTo>
                    <a:pt x="6628815" y="2667"/>
                  </a:lnTo>
                  <a:lnTo>
                    <a:pt x="6628180" y="253"/>
                  </a:lnTo>
                  <a:lnTo>
                    <a:pt x="6661454" y="253"/>
                  </a:lnTo>
                </a:path>
                <a:path w="6883400" h="10017125">
                  <a:moveTo>
                    <a:pt x="6533438" y="85344"/>
                  </a:moveTo>
                  <a:lnTo>
                    <a:pt x="6661454" y="85344"/>
                  </a:lnTo>
                </a:path>
                <a:path w="6883400" h="10017125">
                  <a:moveTo>
                    <a:pt x="6661454" y="253"/>
                  </a:moveTo>
                  <a:lnTo>
                    <a:pt x="6695490" y="253"/>
                  </a:lnTo>
                  <a:lnTo>
                    <a:pt x="6694982" y="2413"/>
                  </a:lnTo>
                  <a:lnTo>
                    <a:pt x="6694347" y="5206"/>
                  </a:lnTo>
                  <a:lnTo>
                    <a:pt x="6693712" y="7620"/>
                  </a:lnTo>
                  <a:lnTo>
                    <a:pt x="6693458" y="10032"/>
                  </a:lnTo>
                  <a:lnTo>
                    <a:pt x="6693077" y="12826"/>
                  </a:lnTo>
                  <a:lnTo>
                    <a:pt x="6692823" y="15240"/>
                  </a:lnTo>
                  <a:lnTo>
                    <a:pt x="6692823" y="17906"/>
                  </a:lnTo>
                  <a:lnTo>
                    <a:pt x="6692823" y="20447"/>
                  </a:lnTo>
                  <a:lnTo>
                    <a:pt x="6692823" y="23114"/>
                  </a:lnTo>
                  <a:lnTo>
                    <a:pt x="6693077" y="25526"/>
                  </a:lnTo>
                  <a:lnTo>
                    <a:pt x="6693458" y="28321"/>
                  </a:lnTo>
                  <a:lnTo>
                    <a:pt x="6693966" y="30733"/>
                  </a:lnTo>
                  <a:lnTo>
                    <a:pt x="6694347" y="33147"/>
                  </a:lnTo>
                  <a:lnTo>
                    <a:pt x="6695236" y="35687"/>
                  </a:lnTo>
                  <a:lnTo>
                    <a:pt x="6695871" y="38100"/>
                  </a:lnTo>
                  <a:lnTo>
                    <a:pt x="6696760" y="40513"/>
                  </a:lnTo>
                  <a:lnTo>
                    <a:pt x="6697649" y="42672"/>
                  </a:lnTo>
                  <a:lnTo>
                    <a:pt x="6698538" y="45085"/>
                  </a:lnTo>
                  <a:lnTo>
                    <a:pt x="6699808" y="47244"/>
                  </a:lnTo>
                  <a:lnTo>
                    <a:pt x="6701078" y="49022"/>
                  </a:lnTo>
                  <a:lnTo>
                    <a:pt x="6702602" y="50926"/>
                  </a:lnTo>
                  <a:lnTo>
                    <a:pt x="6704126" y="52704"/>
                  </a:lnTo>
                  <a:lnTo>
                    <a:pt x="6705650" y="54482"/>
                  </a:lnTo>
                  <a:lnTo>
                    <a:pt x="6707428" y="56006"/>
                  </a:lnTo>
                  <a:lnTo>
                    <a:pt x="6709206" y="57530"/>
                  </a:lnTo>
                  <a:lnTo>
                    <a:pt x="6711365" y="58800"/>
                  </a:lnTo>
                  <a:lnTo>
                    <a:pt x="6713270" y="60071"/>
                  </a:lnTo>
                  <a:lnTo>
                    <a:pt x="6715302" y="60960"/>
                  </a:lnTo>
                  <a:lnTo>
                    <a:pt x="6717842" y="61595"/>
                  </a:lnTo>
                  <a:lnTo>
                    <a:pt x="6720255" y="62483"/>
                  </a:lnTo>
                  <a:lnTo>
                    <a:pt x="6722668" y="62738"/>
                  </a:lnTo>
                  <a:lnTo>
                    <a:pt x="6725462" y="63119"/>
                  </a:lnTo>
                  <a:lnTo>
                    <a:pt x="6728129" y="62738"/>
                  </a:lnTo>
                  <a:lnTo>
                    <a:pt x="6730542" y="62102"/>
                  </a:lnTo>
                  <a:lnTo>
                    <a:pt x="6733082" y="61595"/>
                  </a:lnTo>
                  <a:lnTo>
                    <a:pt x="6735495" y="60578"/>
                  </a:lnTo>
                  <a:lnTo>
                    <a:pt x="6737654" y="59690"/>
                  </a:lnTo>
                  <a:lnTo>
                    <a:pt x="6739686" y="58547"/>
                  </a:lnTo>
                  <a:lnTo>
                    <a:pt x="6741845" y="57276"/>
                  </a:lnTo>
                  <a:lnTo>
                    <a:pt x="6743750" y="56006"/>
                  </a:lnTo>
                  <a:lnTo>
                    <a:pt x="6745274" y="54228"/>
                  </a:lnTo>
                  <a:lnTo>
                    <a:pt x="6747052" y="52704"/>
                  </a:lnTo>
                  <a:lnTo>
                    <a:pt x="6748322" y="50926"/>
                  </a:lnTo>
                  <a:lnTo>
                    <a:pt x="6749846" y="49022"/>
                  </a:lnTo>
                  <a:lnTo>
                    <a:pt x="6750989" y="46863"/>
                  </a:lnTo>
                  <a:lnTo>
                    <a:pt x="6752259" y="45085"/>
                  </a:lnTo>
                  <a:lnTo>
                    <a:pt x="6753148" y="42672"/>
                  </a:lnTo>
                  <a:lnTo>
                    <a:pt x="6754037" y="40513"/>
                  </a:lnTo>
                  <a:lnTo>
                    <a:pt x="6754926" y="38353"/>
                  </a:lnTo>
                  <a:lnTo>
                    <a:pt x="6755561" y="35941"/>
                  </a:lnTo>
                  <a:lnTo>
                    <a:pt x="6756196" y="33527"/>
                  </a:lnTo>
                  <a:lnTo>
                    <a:pt x="6756831" y="31115"/>
                  </a:lnTo>
                  <a:lnTo>
                    <a:pt x="6757085" y="28575"/>
                  </a:lnTo>
                  <a:lnTo>
                    <a:pt x="6757466" y="25907"/>
                  </a:lnTo>
                  <a:lnTo>
                    <a:pt x="6757720" y="23495"/>
                  </a:lnTo>
                  <a:lnTo>
                    <a:pt x="6757720" y="20700"/>
                  </a:lnTo>
                  <a:lnTo>
                    <a:pt x="6757974" y="18288"/>
                  </a:lnTo>
                  <a:lnTo>
                    <a:pt x="6757974" y="15494"/>
                  </a:lnTo>
                  <a:lnTo>
                    <a:pt x="6757720" y="13080"/>
                  </a:lnTo>
                  <a:lnTo>
                    <a:pt x="6757720" y="10287"/>
                  </a:lnTo>
                  <a:lnTo>
                    <a:pt x="6757466" y="7874"/>
                  </a:lnTo>
                  <a:lnTo>
                    <a:pt x="6757085" y="5206"/>
                  </a:lnTo>
                  <a:lnTo>
                    <a:pt x="6756831" y="2667"/>
                  </a:lnTo>
                  <a:lnTo>
                    <a:pt x="6756196" y="253"/>
                  </a:lnTo>
                  <a:lnTo>
                    <a:pt x="6789470" y="253"/>
                  </a:lnTo>
                </a:path>
                <a:path w="6883400" h="10017125">
                  <a:moveTo>
                    <a:pt x="6661454" y="85344"/>
                  </a:moveTo>
                  <a:lnTo>
                    <a:pt x="6789470" y="85344"/>
                  </a:lnTo>
                </a:path>
                <a:path w="6883400" h="10017125">
                  <a:moveTo>
                    <a:pt x="6883323" y="93852"/>
                  </a:moveTo>
                  <a:lnTo>
                    <a:pt x="6883323" y="60578"/>
                  </a:lnTo>
                  <a:lnTo>
                    <a:pt x="6879894" y="61214"/>
                  </a:lnTo>
                  <a:lnTo>
                    <a:pt x="6876846" y="61595"/>
                  </a:lnTo>
                  <a:lnTo>
                    <a:pt x="6873544" y="62102"/>
                  </a:lnTo>
                  <a:lnTo>
                    <a:pt x="6870242" y="62483"/>
                  </a:lnTo>
                  <a:lnTo>
                    <a:pt x="6866813" y="62738"/>
                  </a:lnTo>
                  <a:lnTo>
                    <a:pt x="6863765" y="62738"/>
                  </a:lnTo>
                  <a:lnTo>
                    <a:pt x="6860463" y="62483"/>
                  </a:lnTo>
                  <a:lnTo>
                    <a:pt x="6857415" y="61849"/>
                  </a:lnTo>
                  <a:lnTo>
                    <a:pt x="6853986" y="61214"/>
                  </a:lnTo>
                  <a:lnTo>
                    <a:pt x="6838492" y="52704"/>
                  </a:lnTo>
                  <a:lnTo>
                    <a:pt x="6835444" y="49911"/>
                  </a:lnTo>
                  <a:lnTo>
                    <a:pt x="6832396" y="46608"/>
                  </a:lnTo>
                  <a:lnTo>
                    <a:pt x="6829983" y="43561"/>
                  </a:lnTo>
                  <a:lnTo>
                    <a:pt x="6827570" y="40258"/>
                  </a:lnTo>
                  <a:lnTo>
                    <a:pt x="6818680" y="20447"/>
                  </a:lnTo>
                  <a:lnTo>
                    <a:pt x="6818680" y="17399"/>
                  </a:lnTo>
                  <a:lnTo>
                    <a:pt x="6818426" y="14604"/>
                  </a:lnTo>
                  <a:lnTo>
                    <a:pt x="6818680" y="11811"/>
                  </a:lnTo>
                  <a:lnTo>
                    <a:pt x="6819315" y="9144"/>
                  </a:lnTo>
                  <a:lnTo>
                    <a:pt x="6819950" y="6096"/>
                  </a:lnTo>
                  <a:lnTo>
                    <a:pt x="6820839" y="3301"/>
                  </a:lnTo>
                  <a:lnTo>
                    <a:pt x="6821982" y="253"/>
                  </a:lnTo>
                  <a:lnTo>
                    <a:pt x="6789470" y="253"/>
                  </a:lnTo>
                </a:path>
                <a:path w="6883400" h="10017125">
                  <a:moveTo>
                    <a:pt x="6797598" y="93852"/>
                  </a:moveTo>
                  <a:lnTo>
                    <a:pt x="6797598" y="85344"/>
                  </a:lnTo>
                  <a:lnTo>
                    <a:pt x="6789470" y="85344"/>
                  </a:lnTo>
                </a:path>
                <a:path w="6883400" h="10017125">
                  <a:moveTo>
                    <a:pt x="6883323" y="219075"/>
                  </a:moveTo>
                  <a:lnTo>
                    <a:pt x="6883323" y="185293"/>
                  </a:lnTo>
                  <a:lnTo>
                    <a:pt x="6880910" y="185927"/>
                  </a:lnTo>
                  <a:lnTo>
                    <a:pt x="6878370" y="186563"/>
                  </a:lnTo>
                  <a:lnTo>
                    <a:pt x="6875957" y="187071"/>
                  </a:lnTo>
                  <a:lnTo>
                    <a:pt x="6873290" y="187451"/>
                  </a:lnTo>
                  <a:lnTo>
                    <a:pt x="6870750" y="187705"/>
                  </a:lnTo>
                  <a:lnTo>
                    <a:pt x="6868083" y="188087"/>
                  </a:lnTo>
                  <a:lnTo>
                    <a:pt x="6865670" y="188087"/>
                  </a:lnTo>
                  <a:lnTo>
                    <a:pt x="6862876" y="188087"/>
                  </a:lnTo>
                  <a:lnTo>
                    <a:pt x="6860463" y="188087"/>
                  </a:lnTo>
                  <a:lnTo>
                    <a:pt x="6857669" y="187705"/>
                  </a:lnTo>
                  <a:lnTo>
                    <a:pt x="6845223" y="185039"/>
                  </a:lnTo>
                  <a:lnTo>
                    <a:pt x="6842810" y="184403"/>
                  </a:lnTo>
                  <a:lnTo>
                    <a:pt x="6840651" y="183515"/>
                  </a:lnTo>
                  <a:lnTo>
                    <a:pt x="6838492" y="182245"/>
                  </a:lnTo>
                  <a:lnTo>
                    <a:pt x="6836333" y="180975"/>
                  </a:lnTo>
                  <a:lnTo>
                    <a:pt x="6834174" y="179831"/>
                  </a:lnTo>
                  <a:lnTo>
                    <a:pt x="6832396" y="178307"/>
                  </a:lnTo>
                  <a:lnTo>
                    <a:pt x="6830618" y="177038"/>
                  </a:lnTo>
                  <a:lnTo>
                    <a:pt x="6821728" y="163702"/>
                  </a:lnTo>
                  <a:lnTo>
                    <a:pt x="6820839" y="161163"/>
                  </a:lnTo>
                  <a:lnTo>
                    <a:pt x="6820458" y="158750"/>
                  </a:lnTo>
                  <a:lnTo>
                    <a:pt x="6820204" y="156082"/>
                  </a:lnTo>
                  <a:lnTo>
                    <a:pt x="6820458" y="153289"/>
                  </a:lnTo>
                  <a:lnTo>
                    <a:pt x="6821093" y="150875"/>
                  </a:lnTo>
                  <a:lnTo>
                    <a:pt x="6821728" y="148463"/>
                  </a:lnTo>
                  <a:lnTo>
                    <a:pt x="6822617" y="145923"/>
                  </a:lnTo>
                  <a:lnTo>
                    <a:pt x="6823506" y="143891"/>
                  </a:lnTo>
                  <a:lnTo>
                    <a:pt x="6824776" y="141731"/>
                  </a:lnTo>
                  <a:lnTo>
                    <a:pt x="6826046" y="139826"/>
                  </a:lnTo>
                  <a:lnTo>
                    <a:pt x="6827189" y="138049"/>
                  </a:lnTo>
                  <a:lnTo>
                    <a:pt x="6829094" y="136525"/>
                  </a:lnTo>
                  <a:lnTo>
                    <a:pt x="6830618" y="134747"/>
                  </a:lnTo>
                  <a:lnTo>
                    <a:pt x="6832396" y="133476"/>
                  </a:lnTo>
                  <a:lnTo>
                    <a:pt x="6834174" y="131952"/>
                  </a:lnTo>
                  <a:lnTo>
                    <a:pt x="6836333" y="130682"/>
                  </a:lnTo>
                  <a:lnTo>
                    <a:pt x="6838492" y="129794"/>
                  </a:lnTo>
                  <a:lnTo>
                    <a:pt x="6840651" y="128904"/>
                  </a:lnTo>
                  <a:lnTo>
                    <a:pt x="6855002" y="124968"/>
                  </a:lnTo>
                  <a:lnTo>
                    <a:pt x="6857415" y="124587"/>
                  </a:lnTo>
                  <a:lnTo>
                    <a:pt x="6860082" y="124332"/>
                  </a:lnTo>
                  <a:lnTo>
                    <a:pt x="6862622" y="124078"/>
                  </a:lnTo>
                  <a:lnTo>
                    <a:pt x="6865289" y="124078"/>
                  </a:lnTo>
                  <a:lnTo>
                    <a:pt x="6867702" y="124078"/>
                  </a:lnTo>
                  <a:lnTo>
                    <a:pt x="6870496" y="124078"/>
                  </a:lnTo>
                  <a:lnTo>
                    <a:pt x="6872909" y="124332"/>
                  </a:lnTo>
                  <a:lnTo>
                    <a:pt x="6875703" y="124587"/>
                  </a:lnTo>
                  <a:lnTo>
                    <a:pt x="6878116" y="124968"/>
                  </a:lnTo>
                  <a:lnTo>
                    <a:pt x="6880910" y="125222"/>
                  </a:lnTo>
                  <a:lnTo>
                    <a:pt x="6883323" y="125602"/>
                  </a:lnTo>
                  <a:lnTo>
                    <a:pt x="6883323" y="93852"/>
                  </a:lnTo>
                </a:path>
                <a:path w="6883400" h="10017125">
                  <a:moveTo>
                    <a:pt x="6797598" y="219075"/>
                  </a:moveTo>
                  <a:lnTo>
                    <a:pt x="6797598" y="93852"/>
                  </a:lnTo>
                </a:path>
                <a:path w="6883400" h="10017125">
                  <a:moveTo>
                    <a:pt x="6883323" y="344043"/>
                  </a:moveTo>
                  <a:lnTo>
                    <a:pt x="6883323" y="310261"/>
                  </a:lnTo>
                  <a:lnTo>
                    <a:pt x="6880910" y="310896"/>
                  </a:lnTo>
                  <a:lnTo>
                    <a:pt x="6878370" y="311785"/>
                  </a:lnTo>
                  <a:lnTo>
                    <a:pt x="6875957" y="312039"/>
                  </a:lnTo>
                  <a:lnTo>
                    <a:pt x="6873290" y="312420"/>
                  </a:lnTo>
                  <a:lnTo>
                    <a:pt x="6870750" y="312674"/>
                  </a:lnTo>
                  <a:lnTo>
                    <a:pt x="6868083" y="313054"/>
                  </a:lnTo>
                  <a:lnTo>
                    <a:pt x="6865670" y="313054"/>
                  </a:lnTo>
                  <a:lnTo>
                    <a:pt x="6862876" y="313054"/>
                  </a:lnTo>
                  <a:lnTo>
                    <a:pt x="6860463" y="313054"/>
                  </a:lnTo>
                  <a:lnTo>
                    <a:pt x="6857669" y="312674"/>
                  </a:lnTo>
                  <a:lnTo>
                    <a:pt x="6855256" y="312420"/>
                  </a:lnTo>
                  <a:lnTo>
                    <a:pt x="6836333" y="305943"/>
                  </a:lnTo>
                  <a:lnTo>
                    <a:pt x="6834174" y="304800"/>
                  </a:lnTo>
                  <a:lnTo>
                    <a:pt x="6832396" y="303529"/>
                  </a:lnTo>
                  <a:lnTo>
                    <a:pt x="6830618" y="302005"/>
                  </a:lnTo>
                  <a:lnTo>
                    <a:pt x="6828713" y="300481"/>
                  </a:lnTo>
                  <a:lnTo>
                    <a:pt x="6821728" y="288671"/>
                  </a:lnTo>
                  <a:lnTo>
                    <a:pt x="6820839" y="286130"/>
                  </a:lnTo>
                  <a:lnTo>
                    <a:pt x="6820458" y="283718"/>
                  </a:lnTo>
                  <a:lnTo>
                    <a:pt x="6820204" y="281304"/>
                  </a:lnTo>
                  <a:lnTo>
                    <a:pt x="6824776" y="266953"/>
                  </a:lnTo>
                  <a:lnTo>
                    <a:pt x="6826046" y="264795"/>
                  </a:lnTo>
                  <a:lnTo>
                    <a:pt x="6827189" y="263017"/>
                  </a:lnTo>
                  <a:lnTo>
                    <a:pt x="6829094" y="261493"/>
                  </a:lnTo>
                  <a:lnTo>
                    <a:pt x="6830618" y="259969"/>
                  </a:lnTo>
                  <a:lnTo>
                    <a:pt x="6832396" y="258445"/>
                  </a:lnTo>
                  <a:lnTo>
                    <a:pt x="6834174" y="257175"/>
                  </a:lnTo>
                  <a:lnTo>
                    <a:pt x="6836333" y="256031"/>
                  </a:lnTo>
                  <a:lnTo>
                    <a:pt x="6838492" y="254762"/>
                  </a:lnTo>
                  <a:lnTo>
                    <a:pt x="6840651" y="253873"/>
                  </a:lnTo>
                  <a:lnTo>
                    <a:pt x="6842810" y="252983"/>
                  </a:lnTo>
                  <a:lnTo>
                    <a:pt x="6845223" y="252095"/>
                  </a:lnTo>
                  <a:lnTo>
                    <a:pt x="6847382" y="251460"/>
                  </a:lnTo>
                  <a:lnTo>
                    <a:pt x="6849795" y="250825"/>
                  </a:lnTo>
                  <a:lnTo>
                    <a:pt x="6852208" y="250190"/>
                  </a:lnTo>
                  <a:lnTo>
                    <a:pt x="6855002" y="249936"/>
                  </a:lnTo>
                  <a:lnTo>
                    <a:pt x="6857415" y="249554"/>
                  </a:lnTo>
                  <a:lnTo>
                    <a:pt x="6860082" y="249300"/>
                  </a:lnTo>
                  <a:lnTo>
                    <a:pt x="6862622" y="249300"/>
                  </a:lnTo>
                  <a:lnTo>
                    <a:pt x="6865289" y="249047"/>
                  </a:lnTo>
                  <a:lnTo>
                    <a:pt x="6867702" y="249047"/>
                  </a:lnTo>
                  <a:lnTo>
                    <a:pt x="6870496" y="249300"/>
                  </a:lnTo>
                  <a:lnTo>
                    <a:pt x="6872909" y="249300"/>
                  </a:lnTo>
                  <a:lnTo>
                    <a:pt x="6875703" y="249554"/>
                  </a:lnTo>
                  <a:lnTo>
                    <a:pt x="6878116" y="249936"/>
                  </a:lnTo>
                  <a:lnTo>
                    <a:pt x="6880910" y="250190"/>
                  </a:lnTo>
                  <a:lnTo>
                    <a:pt x="6883323" y="250825"/>
                  </a:lnTo>
                  <a:lnTo>
                    <a:pt x="6883323" y="219075"/>
                  </a:lnTo>
                </a:path>
                <a:path w="6883400" h="10017125">
                  <a:moveTo>
                    <a:pt x="6797598" y="344043"/>
                  </a:moveTo>
                  <a:lnTo>
                    <a:pt x="6797598" y="219075"/>
                  </a:lnTo>
                </a:path>
                <a:path w="6883400" h="10017125">
                  <a:moveTo>
                    <a:pt x="6883323" y="469011"/>
                  </a:moveTo>
                  <a:lnTo>
                    <a:pt x="6883323" y="435228"/>
                  </a:lnTo>
                  <a:lnTo>
                    <a:pt x="6880910" y="435864"/>
                  </a:lnTo>
                  <a:lnTo>
                    <a:pt x="6878370" y="436752"/>
                  </a:lnTo>
                  <a:lnTo>
                    <a:pt x="6875957" y="437006"/>
                  </a:lnTo>
                  <a:lnTo>
                    <a:pt x="6873290" y="437388"/>
                  </a:lnTo>
                  <a:lnTo>
                    <a:pt x="6870750" y="437642"/>
                  </a:lnTo>
                  <a:lnTo>
                    <a:pt x="6868083" y="438023"/>
                  </a:lnTo>
                  <a:lnTo>
                    <a:pt x="6865670" y="438023"/>
                  </a:lnTo>
                  <a:lnTo>
                    <a:pt x="6862876" y="438023"/>
                  </a:lnTo>
                  <a:lnTo>
                    <a:pt x="6860463" y="438023"/>
                  </a:lnTo>
                  <a:lnTo>
                    <a:pt x="6857669" y="437642"/>
                  </a:lnTo>
                  <a:lnTo>
                    <a:pt x="6855256" y="437388"/>
                  </a:lnTo>
                  <a:lnTo>
                    <a:pt x="6838492" y="432180"/>
                  </a:lnTo>
                  <a:lnTo>
                    <a:pt x="6836333" y="430911"/>
                  </a:lnTo>
                  <a:lnTo>
                    <a:pt x="6834174" y="429768"/>
                  </a:lnTo>
                  <a:lnTo>
                    <a:pt x="6832396" y="428498"/>
                  </a:lnTo>
                  <a:lnTo>
                    <a:pt x="6830618" y="426974"/>
                  </a:lnTo>
                  <a:lnTo>
                    <a:pt x="6828713" y="425450"/>
                  </a:lnTo>
                  <a:lnTo>
                    <a:pt x="6821728" y="413639"/>
                  </a:lnTo>
                  <a:lnTo>
                    <a:pt x="6820839" y="411099"/>
                  </a:lnTo>
                  <a:lnTo>
                    <a:pt x="6820458" y="408686"/>
                  </a:lnTo>
                  <a:lnTo>
                    <a:pt x="6820204" y="406273"/>
                  </a:lnTo>
                  <a:lnTo>
                    <a:pt x="6820458" y="403478"/>
                  </a:lnTo>
                  <a:lnTo>
                    <a:pt x="6821093" y="400812"/>
                  </a:lnTo>
                  <a:lnTo>
                    <a:pt x="6821728" y="398399"/>
                  </a:lnTo>
                  <a:lnTo>
                    <a:pt x="6822617" y="396240"/>
                  </a:lnTo>
                  <a:lnTo>
                    <a:pt x="6823506" y="393826"/>
                  </a:lnTo>
                  <a:lnTo>
                    <a:pt x="6824776" y="391922"/>
                  </a:lnTo>
                  <a:lnTo>
                    <a:pt x="6826046" y="389763"/>
                  </a:lnTo>
                  <a:lnTo>
                    <a:pt x="6827189" y="387985"/>
                  </a:lnTo>
                  <a:lnTo>
                    <a:pt x="6829094" y="386461"/>
                  </a:lnTo>
                  <a:lnTo>
                    <a:pt x="6830618" y="384937"/>
                  </a:lnTo>
                  <a:lnTo>
                    <a:pt x="6832396" y="383413"/>
                  </a:lnTo>
                  <a:lnTo>
                    <a:pt x="6834174" y="382143"/>
                  </a:lnTo>
                  <a:lnTo>
                    <a:pt x="6836333" y="381000"/>
                  </a:lnTo>
                  <a:lnTo>
                    <a:pt x="6838492" y="379729"/>
                  </a:lnTo>
                  <a:lnTo>
                    <a:pt x="6840651" y="378841"/>
                  </a:lnTo>
                  <a:lnTo>
                    <a:pt x="6842810" y="377951"/>
                  </a:lnTo>
                  <a:lnTo>
                    <a:pt x="6845223" y="377063"/>
                  </a:lnTo>
                  <a:lnTo>
                    <a:pt x="6847382" y="376427"/>
                  </a:lnTo>
                  <a:lnTo>
                    <a:pt x="6849795" y="375793"/>
                  </a:lnTo>
                  <a:lnTo>
                    <a:pt x="6852208" y="375157"/>
                  </a:lnTo>
                  <a:lnTo>
                    <a:pt x="6855002" y="374903"/>
                  </a:lnTo>
                  <a:lnTo>
                    <a:pt x="6857415" y="374523"/>
                  </a:lnTo>
                  <a:lnTo>
                    <a:pt x="6860082" y="374269"/>
                  </a:lnTo>
                  <a:lnTo>
                    <a:pt x="6862622" y="374269"/>
                  </a:lnTo>
                  <a:lnTo>
                    <a:pt x="6865289" y="374015"/>
                  </a:lnTo>
                  <a:lnTo>
                    <a:pt x="6867702" y="374015"/>
                  </a:lnTo>
                  <a:lnTo>
                    <a:pt x="6870496" y="374269"/>
                  </a:lnTo>
                  <a:lnTo>
                    <a:pt x="6872909" y="374269"/>
                  </a:lnTo>
                  <a:lnTo>
                    <a:pt x="6875703" y="374523"/>
                  </a:lnTo>
                  <a:lnTo>
                    <a:pt x="6878116" y="374903"/>
                  </a:lnTo>
                  <a:lnTo>
                    <a:pt x="6880910" y="375157"/>
                  </a:lnTo>
                  <a:lnTo>
                    <a:pt x="6883323" y="375793"/>
                  </a:lnTo>
                  <a:lnTo>
                    <a:pt x="6883323" y="344043"/>
                  </a:lnTo>
                </a:path>
                <a:path w="6883400" h="10017125">
                  <a:moveTo>
                    <a:pt x="6797598" y="469011"/>
                  </a:moveTo>
                  <a:lnTo>
                    <a:pt x="6797598" y="344043"/>
                  </a:lnTo>
                </a:path>
                <a:path w="6883400" h="10017125">
                  <a:moveTo>
                    <a:pt x="6883323" y="593978"/>
                  </a:moveTo>
                  <a:lnTo>
                    <a:pt x="6883323" y="560197"/>
                  </a:lnTo>
                  <a:lnTo>
                    <a:pt x="6880910" y="561086"/>
                  </a:lnTo>
                  <a:lnTo>
                    <a:pt x="6878370" y="561721"/>
                  </a:lnTo>
                  <a:lnTo>
                    <a:pt x="6875957" y="561975"/>
                  </a:lnTo>
                  <a:lnTo>
                    <a:pt x="6873290" y="562355"/>
                  </a:lnTo>
                  <a:lnTo>
                    <a:pt x="6870750" y="562610"/>
                  </a:lnTo>
                  <a:lnTo>
                    <a:pt x="6868083" y="562991"/>
                  </a:lnTo>
                  <a:lnTo>
                    <a:pt x="6865670" y="562991"/>
                  </a:lnTo>
                  <a:lnTo>
                    <a:pt x="6862876" y="562991"/>
                  </a:lnTo>
                  <a:lnTo>
                    <a:pt x="6860463" y="562991"/>
                  </a:lnTo>
                  <a:lnTo>
                    <a:pt x="6857669" y="562610"/>
                  </a:lnTo>
                  <a:lnTo>
                    <a:pt x="6855256" y="562355"/>
                  </a:lnTo>
                  <a:lnTo>
                    <a:pt x="6852462" y="561975"/>
                  </a:lnTo>
                  <a:lnTo>
                    <a:pt x="6850049" y="561467"/>
                  </a:lnTo>
                  <a:lnTo>
                    <a:pt x="6847636" y="560831"/>
                  </a:lnTo>
                  <a:lnTo>
                    <a:pt x="6845223" y="560197"/>
                  </a:lnTo>
                  <a:lnTo>
                    <a:pt x="6842810" y="559307"/>
                  </a:lnTo>
                  <a:lnTo>
                    <a:pt x="6840651" y="558419"/>
                  </a:lnTo>
                  <a:lnTo>
                    <a:pt x="6838492" y="557149"/>
                  </a:lnTo>
                  <a:lnTo>
                    <a:pt x="6836333" y="555878"/>
                  </a:lnTo>
                  <a:lnTo>
                    <a:pt x="6834174" y="554736"/>
                  </a:lnTo>
                  <a:lnTo>
                    <a:pt x="6832396" y="553466"/>
                  </a:lnTo>
                  <a:lnTo>
                    <a:pt x="6830618" y="551942"/>
                  </a:lnTo>
                  <a:lnTo>
                    <a:pt x="6828713" y="550418"/>
                  </a:lnTo>
                  <a:lnTo>
                    <a:pt x="6821728" y="538606"/>
                  </a:lnTo>
                  <a:lnTo>
                    <a:pt x="6820839" y="536067"/>
                  </a:lnTo>
                  <a:lnTo>
                    <a:pt x="6820458" y="533653"/>
                  </a:lnTo>
                  <a:lnTo>
                    <a:pt x="6820204" y="531241"/>
                  </a:lnTo>
                  <a:lnTo>
                    <a:pt x="6820458" y="528447"/>
                  </a:lnTo>
                  <a:lnTo>
                    <a:pt x="6821093" y="525779"/>
                  </a:lnTo>
                  <a:lnTo>
                    <a:pt x="6821728" y="523367"/>
                  </a:lnTo>
                  <a:lnTo>
                    <a:pt x="6822617" y="521207"/>
                  </a:lnTo>
                  <a:lnTo>
                    <a:pt x="6823506" y="518795"/>
                  </a:lnTo>
                  <a:lnTo>
                    <a:pt x="6824776" y="516890"/>
                  </a:lnTo>
                  <a:lnTo>
                    <a:pt x="6826046" y="514730"/>
                  </a:lnTo>
                  <a:lnTo>
                    <a:pt x="6827189" y="512952"/>
                  </a:lnTo>
                  <a:lnTo>
                    <a:pt x="6829094" y="511428"/>
                  </a:lnTo>
                  <a:lnTo>
                    <a:pt x="6830618" y="509904"/>
                  </a:lnTo>
                  <a:lnTo>
                    <a:pt x="6832396" y="508380"/>
                  </a:lnTo>
                  <a:lnTo>
                    <a:pt x="6834174" y="507111"/>
                  </a:lnTo>
                  <a:lnTo>
                    <a:pt x="6836333" y="505968"/>
                  </a:lnTo>
                  <a:lnTo>
                    <a:pt x="6838492" y="504698"/>
                  </a:lnTo>
                  <a:lnTo>
                    <a:pt x="6852208" y="500506"/>
                  </a:lnTo>
                  <a:lnTo>
                    <a:pt x="6855002" y="499872"/>
                  </a:lnTo>
                  <a:lnTo>
                    <a:pt x="6857415" y="499491"/>
                  </a:lnTo>
                  <a:lnTo>
                    <a:pt x="6860082" y="499237"/>
                  </a:lnTo>
                  <a:lnTo>
                    <a:pt x="6862622" y="499237"/>
                  </a:lnTo>
                  <a:lnTo>
                    <a:pt x="6865289" y="498982"/>
                  </a:lnTo>
                  <a:lnTo>
                    <a:pt x="6867702" y="498982"/>
                  </a:lnTo>
                  <a:lnTo>
                    <a:pt x="6870496" y="499237"/>
                  </a:lnTo>
                  <a:lnTo>
                    <a:pt x="6872909" y="499237"/>
                  </a:lnTo>
                  <a:lnTo>
                    <a:pt x="6875703" y="499491"/>
                  </a:lnTo>
                  <a:lnTo>
                    <a:pt x="6878116" y="499872"/>
                  </a:lnTo>
                  <a:lnTo>
                    <a:pt x="6880910" y="500125"/>
                  </a:lnTo>
                  <a:lnTo>
                    <a:pt x="6883323" y="500761"/>
                  </a:lnTo>
                  <a:lnTo>
                    <a:pt x="6883323" y="469011"/>
                  </a:lnTo>
                </a:path>
                <a:path w="6883400" h="10017125">
                  <a:moveTo>
                    <a:pt x="6797598" y="593978"/>
                  </a:moveTo>
                  <a:lnTo>
                    <a:pt x="6797598" y="469011"/>
                  </a:lnTo>
                </a:path>
                <a:path w="6883400" h="10017125">
                  <a:moveTo>
                    <a:pt x="6883323" y="718947"/>
                  </a:moveTo>
                  <a:lnTo>
                    <a:pt x="6883323" y="685419"/>
                  </a:lnTo>
                  <a:lnTo>
                    <a:pt x="6880910" y="686053"/>
                  </a:lnTo>
                  <a:lnTo>
                    <a:pt x="6878370" y="686689"/>
                  </a:lnTo>
                  <a:lnTo>
                    <a:pt x="6875957" y="686943"/>
                  </a:lnTo>
                  <a:lnTo>
                    <a:pt x="6873290" y="687577"/>
                  </a:lnTo>
                  <a:lnTo>
                    <a:pt x="6870750" y="687958"/>
                  </a:lnTo>
                  <a:lnTo>
                    <a:pt x="6857669" y="687958"/>
                  </a:lnTo>
                  <a:lnTo>
                    <a:pt x="6855256" y="687324"/>
                  </a:lnTo>
                  <a:lnTo>
                    <a:pt x="6852462" y="686943"/>
                  </a:lnTo>
                  <a:lnTo>
                    <a:pt x="6850049" y="686435"/>
                  </a:lnTo>
                  <a:lnTo>
                    <a:pt x="6847636" y="685800"/>
                  </a:lnTo>
                  <a:lnTo>
                    <a:pt x="6845223" y="685165"/>
                  </a:lnTo>
                  <a:lnTo>
                    <a:pt x="6832396" y="678433"/>
                  </a:lnTo>
                  <a:lnTo>
                    <a:pt x="6830618" y="676910"/>
                  </a:lnTo>
                  <a:lnTo>
                    <a:pt x="6828713" y="675386"/>
                  </a:lnTo>
                  <a:lnTo>
                    <a:pt x="6827189" y="673607"/>
                  </a:lnTo>
                  <a:lnTo>
                    <a:pt x="6825665" y="672083"/>
                  </a:lnTo>
                  <a:lnTo>
                    <a:pt x="6824522" y="669925"/>
                  </a:lnTo>
                  <a:lnTo>
                    <a:pt x="6823252" y="668147"/>
                  </a:lnTo>
                  <a:lnTo>
                    <a:pt x="6822363" y="665606"/>
                  </a:lnTo>
                  <a:lnTo>
                    <a:pt x="6821728" y="663575"/>
                  </a:lnTo>
                  <a:lnTo>
                    <a:pt x="6820839" y="661416"/>
                  </a:lnTo>
                  <a:lnTo>
                    <a:pt x="6820458" y="658622"/>
                  </a:lnTo>
                  <a:lnTo>
                    <a:pt x="6820204" y="656208"/>
                  </a:lnTo>
                  <a:lnTo>
                    <a:pt x="6820458" y="653415"/>
                  </a:lnTo>
                  <a:lnTo>
                    <a:pt x="6821093" y="651001"/>
                  </a:lnTo>
                  <a:lnTo>
                    <a:pt x="6821728" y="648335"/>
                  </a:lnTo>
                  <a:lnTo>
                    <a:pt x="6822617" y="646176"/>
                  </a:lnTo>
                  <a:lnTo>
                    <a:pt x="6823506" y="644017"/>
                  </a:lnTo>
                  <a:lnTo>
                    <a:pt x="6824776" y="641857"/>
                  </a:lnTo>
                  <a:lnTo>
                    <a:pt x="6826046" y="640079"/>
                  </a:lnTo>
                  <a:lnTo>
                    <a:pt x="6827189" y="637921"/>
                  </a:lnTo>
                  <a:lnTo>
                    <a:pt x="6829094" y="636397"/>
                  </a:lnTo>
                  <a:lnTo>
                    <a:pt x="6830618" y="634873"/>
                  </a:lnTo>
                  <a:lnTo>
                    <a:pt x="6832396" y="633349"/>
                  </a:lnTo>
                  <a:lnTo>
                    <a:pt x="6834174" y="632078"/>
                  </a:lnTo>
                  <a:lnTo>
                    <a:pt x="6836333" y="630936"/>
                  </a:lnTo>
                  <a:lnTo>
                    <a:pt x="6838492" y="629666"/>
                  </a:lnTo>
                  <a:lnTo>
                    <a:pt x="6840651" y="628776"/>
                  </a:lnTo>
                  <a:lnTo>
                    <a:pt x="6842810" y="627888"/>
                  </a:lnTo>
                  <a:lnTo>
                    <a:pt x="6845223" y="627252"/>
                  </a:lnTo>
                  <a:lnTo>
                    <a:pt x="6847382" y="626364"/>
                  </a:lnTo>
                  <a:lnTo>
                    <a:pt x="6849795" y="625728"/>
                  </a:lnTo>
                  <a:lnTo>
                    <a:pt x="6852208" y="625475"/>
                  </a:lnTo>
                  <a:lnTo>
                    <a:pt x="6855002" y="624840"/>
                  </a:lnTo>
                  <a:lnTo>
                    <a:pt x="6857415" y="624458"/>
                  </a:lnTo>
                  <a:lnTo>
                    <a:pt x="6860082" y="624458"/>
                  </a:lnTo>
                  <a:lnTo>
                    <a:pt x="6862622" y="624204"/>
                  </a:lnTo>
                  <a:lnTo>
                    <a:pt x="6865289" y="624204"/>
                  </a:lnTo>
                  <a:lnTo>
                    <a:pt x="6867702" y="624204"/>
                  </a:lnTo>
                  <a:lnTo>
                    <a:pt x="6870496" y="624204"/>
                  </a:lnTo>
                  <a:lnTo>
                    <a:pt x="6872909" y="624458"/>
                  </a:lnTo>
                  <a:lnTo>
                    <a:pt x="6875703" y="624458"/>
                  </a:lnTo>
                  <a:lnTo>
                    <a:pt x="6878116" y="624840"/>
                  </a:lnTo>
                  <a:lnTo>
                    <a:pt x="6880910" y="625094"/>
                  </a:lnTo>
                  <a:lnTo>
                    <a:pt x="6883323" y="625728"/>
                  </a:lnTo>
                  <a:lnTo>
                    <a:pt x="6883323" y="593978"/>
                  </a:lnTo>
                </a:path>
                <a:path w="6883400" h="10017125">
                  <a:moveTo>
                    <a:pt x="6797598" y="718947"/>
                  </a:moveTo>
                  <a:lnTo>
                    <a:pt x="6797598" y="593978"/>
                  </a:lnTo>
                </a:path>
                <a:path w="6883400" h="10017125">
                  <a:moveTo>
                    <a:pt x="6883323" y="843915"/>
                  </a:moveTo>
                  <a:lnTo>
                    <a:pt x="6883323" y="810387"/>
                  </a:lnTo>
                  <a:lnTo>
                    <a:pt x="6880910" y="811022"/>
                  </a:lnTo>
                  <a:lnTo>
                    <a:pt x="6878370" y="811656"/>
                  </a:lnTo>
                  <a:lnTo>
                    <a:pt x="6875957" y="812292"/>
                  </a:lnTo>
                  <a:lnTo>
                    <a:pt x="6873290" y="812546"/>
                  </a:lnTo>
                  <a:lnTo>
                    <a:pt x="6870750" y="812926"/>
                  </a:lnTo>
                  <a:lnTo>
                    <a:pt x="6868083" y="812926"/>
                  </a:lnTo>
                  <a:lnTo>
                    <a:pt x="6865670" y="813180"/>
                  </a:lnTo>
                  <a:lnTo>
                    <a:pt x="6862876" y="813180"/>
                  </a:lnTo>
                  <a:lnTo>
                    <a:pt x="6860463" y="812926"/>
                  </a:lnTo>
                  <a:lnTo>
                    <a:pt x="6857669" y="812926"/>
                  </a:lnTo>
                  <a:lnTo>
                    <a:pt x="6855256" y="812292"/>
                  </a:lnTo>
                  <a:lnTo>
                    <a:pt x="6832396" y="803401"/>
                  </a:lnTo>
                  <a:lnTo>
                    <a:pt x="6830618" y="801877"/>
                  </a:lnTo>
                  <a:lnTo>
                    <a:pt x="6828713" y="800353"/>
                  </a:lnTo>
                  <a:lnTo>
                    <a:pt x="6827189" y="798829"/>
                  </a:lnTo>
                  <a:lnTo>
                    <a:pt x="6825665" y="797051"/>
                  </a:lnTo>
                  <a:lnTo>
                    <a:pt x="6824522" y="794893"/>
                  </a:lnTo>
                  <a:lnTo>
                    <a:pt x="6823252" y="793115"/>
                  </a:lnTo>
                  <a:lnTo>
                    <a:pt x="6822363" y="790955"/>
                  </a:lnTo>
                  <a:lnTo>
                    <a:pt x="6821728" y="788543"/>
                  </a:lnTo>
                  <a:lnTo>
                    <a:pt x="6820839" y="786383"/>
                  </a:lnTo>
                  <a:lnTo>
                    <a:pt x="6820458" y="783590"/>
                  </a:lnTo>
                  <a:lnTo>
                    <a:pt x="6820204" y="781176"/>
                  </a:lnTo>
                  <a:lnTo>
                    <a:pt x="6820458" y="778382"/>
                  </a:lnTo>
                  <a:lnTo>
                    <a:pt x="6821093" y="775970"/>
                  </a:lnTo>
                  <a:lnTo>
                    <a:pt x="6821728" y="773556"/>
                  </a:lnTo>
                  <a:lnTo>
                    <a:pt x="6822617" y="771144"/>
                  </a:lnTo>
                  <a:lnTo>
                    <a:pt x="6823506" y="768985"/>
                  </a:lnTo>
                  <a:lnTo>
                    <a:pt x="6824776" y="766826"/>
                  </a:lnTo>
                  <a:lnTo>
                    <a:pt x="6826046" y="765048"/>
                  </a:lnTo>
                  <a:lnTo>
                    <a:pt x="6827189" y="763143"/>
                  </a:lnTo>
                  <a:lnTo>
                    <a:pt x="6829094" y="761365"/>
                  </a:lnTo>
                  <a:lnTo>
                    <a:pt x="6830618" y="759841"/>
                  </a:lnTo>
                  <a:lnTo>
                    <a:pt x="6832396" y="758317"/>
                  </a:lnTo>
                  <a:lnTo>
                    <a:pt x="6834174" y="757047"/>
                  </a:lnTo>
                  <a:lnTo>
                    <a:pt x="6836333" y="755903"/>
                  </a:lnTo>
                  <a:lnTo>
                    <a:pt x="6838492" y="754633"/>
                  </a:lnTo>
                  <a:lnTo>
                    <a:pt x="6840651" y="753745"/>
                  </a:lnTo>
                  <a:lnTo>
                    <a:pt x="6842810" y="752855"/>
                  </a:lnTo>
                  <a:lnTo>
                    <a:pt x="6845223" y="752221"/>
                  </a:lnTo>
                  <a:lnTo>
                    <a:pt x="6847382" y="751331"/>
                  </a:lnTo>
                  <a:lnTo>
                    <a:pt x="6849795" y="750697"/>
                  </a:lnTo>
                  <a:lnTo>
                    <a:pt x="6852208" y="750443"/>
                  </a:lnTo>
                  <a:lnTo>
                    <a:pt x="6855002" y="749807"/>
                  </a:lnTo>
                  <a:lnTo>
                    <a:pt x="6857415" y="749426"/>
                  </a:lnTo>
                  <a:lnTo>
                    <a:pt x="6860082" y="749426"/>
                  </a:lnTo>
                  <a:lnTo>
                    <a:pt x="6862622" y="749173"/>
                  </a:lnTo>
                  <a:lnTo>
                    <a:pt x="6865289" y="749173"/>
                  </a:lnTo>
                  <a:lnTo>
                    <a:pt x="6867702" y="749173"/>
                  </a:lnTo>
                  <a:lnTo>
                    <a:pt x="6870496" y="749173"/>
                  </a:lnTo>
                  <a:lnTo>
                    <a:pt x="6872909" y="749426"/>
                  </a:lnTo>
                  <a:lnTo>
                    <a:pt x="6875703" y="749426"/>
                  </a:lnTo>
                  <a:lnTo>
                    <a:pt x="6878116" y="750062"/>
                  </a:lnTo>
                  <a:lnTo>
                    <a:pt x="6880910" y="750062"/>
                  </a:lnTo>
                  <a:lnTo>
                    <a:pt x="6883323" y="750697"/>
                  </a:lnTo>
                  <a:lnTo>
                    <a:pt x="6883323" y="718947"/>
                  </a:lnTo>
                </a:path>
                <a:path w="6883400" h="10017125">
                  <a:moveTo>
                    <a:pt x="6797598" y="843915"/>
                  </a:moveTo>
                  <a:lnTo>
                    <a:pt x="6797598" y="718947"/>
                  </a:lnTo>
                </a:path>
                <a:path w="6883400" h="10017125">
                  <a:moveTo>
                    <a:pt x="6883323" y="968882"/>
                  </a:moveTo>
                  <a:lnTo>
                    <a:pt x="6883323" y="935354"/>
                  </a:lnTo>
                  <a:lnTo>
                    <a:pt x="6880910" y="935990"/>
                  </a:lnTo>
                  <a:lnTo>
                    <a:pt x="6878370" y="936625"/>
                  </a:lnTo>
                  <a:lnTo>
                    <a:pt x="6875957" y="937260"/>
                  </a:lnTo>
                  <a:lnTo>
                    <a:pt x="6873290" y="937514"/>
                  </a:lnTo>
                  <a:lnTo>
                    <a:pt x="6870750" y="937895"/>
                  </a:lnTo>
                  <a:lnTo>
                    <a:pt x="6868083" y="937895"/>
                  </a:lnTo>
                  <a:lnTo>
                    <a:pt x="6865670" y="938149"/>
                  </a:lnTo>
                  <a:lnTo>
                    <a:pt x="6862876" y="938149"/>
                  </a:lnTo>
                  <a:lnTo>
                    <a:pt x="6860463" y="937895"/>
                  </a:lnTo>
                  <a:lnTo>
                    <a:pt x="6857669" y="937895"/>
                  </a:lnTo>
                  <a:lnTo>
                    <a:pt x="6855256" y="937514"/>
                  </a:lnTo>
                  <a:lnTo>
                    <a:pt x="6852462" y="936878"/>
                  </a:lnTo>
                  <a:lnTo>
                    <a:pt x="6850049" y="936371"/>
                  </a:lnTo>
                  <a:lnTo>
                    <a:pt x="6847636" y="935736"/>
                  </a:lnTo>
                  <a:lnTo>
                    <a:pt x="6832396" y="928370"/>
                  </a:lnTo>
                  <a:lnTo>
                    <a:pt x="6830618" y="927226"/>
                  </a:lnTo>
                  <a:lnTo>
                    <a:pt x="6828713" y="925322"/>
                  </a:lnTo>
                  <a:lnTo>
                    <a:pt x="6827189" y="923798"/>
                  </a:lnTo>
                  <a:lnTo>
                    <a:pt x="6825665" y="922020"/>
                  </a:lnTo>
                  <a:lnTo>
                    <a:pt x="6824522" y="919861"/>
                  </a:lnTo>
                  <a:lnTo>
                    <a:pt x="6823252" y="918082"/>
                  </a:lnTo>
                  <a:lnTo>
                    <a:pt x="6822363" y="915924"/>
                  </a:lnTo>
                  <a:lnTo>
                    <a:pt x="6821728" y="913511"/>
                  </a:lnTo>
                  <a:lnTo>
                    <a:pt x="6820839" y="911351"/>
                  </a:lnTo>
                  <a:lnTo>
                    <a:pt x="6820458" y="908557"/>
                  </a:lnTo>
                  <a:lnTo>
                    <a:pt x="6820204" y="906145"/>
                  </a:lnTo>
                  <a:lnTo>
                    <a:pt x="6820458" y="903351"/>
                  </a:lnTo>
                  <a:lnTo>
                    <a:pt x="6821093" y="900938"/>
                  </a:lnTo>
                  <a:lnTo>
                    <a:pt x="6821728" y="898525"/>
                  </a:lnTo>
                  <a:lnTo>
                    <a:pt x="6822617" y="896112"/>
                  </a:lnTo>
                  <a:lnTo>
                    <a:pt x="6823506" y="893952"/>
                  </a:lnTo>
                  <a:lnTo>
                    <a:pt x="6824776" y="891794"/>
                  </a:lnTo>
                  <a:lnTo>
                    <a:pt x="6826046" y="890016"/>
                  </a:lnTo>
                  <a:lnTo>
                    <a:pt x="6827189" y="888111"/>
                  </a:lnTo>
                  <a:lnTo>
                    <a:pt x="6829094" y="886332"/>
                  </a:lnTo>
                  <a:lnTo>
                    <a:pt x="6830618" y="884808"/>
                  </a:lnTo>
                  <a:lnTo>
                    <a:pt x="6832396" y="883539"/>
                  </a:lnTo>
                  <a:lnTo>
                    <a:pt x="6834174" y="882015"/>
                  </a:lnTo>
                  <a:lnTo>
                    <a:pt x="6836333" y="880872"/>
                  </a:lnTo>
                  <a:lnTo>
                    <a:pt x="6838492" y="879601"/>
                  </a:lnTo>
                  <a:lnTo>
                    <a:pt x="6840651" y="878713"/>
                  </a:lnTo>
                  <a:lnTo>
                    <a:pt x="6842810" y="877824"/>
                  </a:lnTo>
                  <a:lnTo>
                    <a:pt x="6845223" y="877189"/>
                  </a:lnTo>
                  <a:lnTo>
                    <a:pt x="6847382" y="876300"/>
                  </a:lnTo>
                  <a:lnTo>
                    <a:pt x="6849795" y="875665"/>
                  </a:lnTo>
                  <a:lnTo>
                    <a:pt x="6852208" y="875411"/>
                  </a:lnTo>
                  <a:lnTo>
                    <a:pt x="6855002" y="874776"/>
                  </a:lnTo>
                  <a:lnTo>
                    <a:pt x="6857415" y="874395"/>
                  </a:lnTo>
                  <a:lnTo>
                    <a:pt x="6860082" y="874395"/>
                  </a:lnTo>
                  <a:lnTo>
                    <a:pt x="6862622" y="874141"/>
                  </a:lnTo>
                  <a:lnTo>
                    <a:pt x="6865289" y="874141"/>
                  </a:lnTo>
                  <a:lnTo>
                    <a:pt x="6867702" y="874141"/>
                  </a:lnTo>
                  <a:lnTo>
                    <a:pt x="6870496" y="874141"/>
                  </a:lnTo>
                  <a:lnTo>
                    <a:pt x="6872909" y="874395"/>
                  </a:lnTo>
                  <a:lnTo>
                    <a:pt x="6875703" y="874395"/>
                  </a:lnTo>
                  <a:lnTo>
                    <a:pt x="6878116" y="875029"/>
                  </a:lnTo>
                  <a:lnTo>
                    <a:pt x="6880910" y="875411"/>
                  </a:lnTo>
                  <a:lnTo>
                    <a:pt x="6883323" y="875665"/>
                  </a:lnTo>
                  <a:lnTo>
                    <a:pt x="6883323" y="843915"/>
                  </a:lnTo>
                </a:path>
                <a:path w="6883400" h="10017125">
                  <a:moveTo>
                    <a:pt x="6797598" y="968882"/>
                  </a:moveTo>
                  <a:lnTo>
                    <a:pt x="6797598" y="843915"/>
                  </a:lnTo>
                </a:path>
                <a:path w="6883400" h="10017125">
                  <a:moveTo>
                    <a:pt x="6883323" y="1093851"/>
                  </a:moveTo>
                  <a:lnTo>
                    <a:pt x="6883323" y="1060323"/>
                  </a:lnTo>
                  <a:lnTo>
                    <a:pt x="6880910" y="1060957"/>
                  </a:lnTo>
                  <a:lnTo>
                    <a:pt x="6878370" y="1061593"/>
                  </a:lnTo>
                  <a:lnTo>
                    <a:pt x="6875957" y="1062227"/>
                  </a:lnTo>
                  <a:lnTo>
                    <a:pt x="6873290" y="1062481"/>
                  </a:lnTo>
                  <a:lnTo>
                    <a:pt x="6870750" y="1062863"/>
                  </a:lnTo>
                  <a:lnTo>
                    <a:pt x="6868083" y="1063117"/>
                  </a:lnTo>
                  <a:lnTo>
                    <a:pt x="6865670" y="1063117"/>
                  </a:lnTo>
                  <a:lnTo>
                    <a:pt x="6862876" y="1063117"/>
                  </a:lnTo>
                  <a:lnTo>
                    <a:pt x="6860463" y="1063117"/>
                  </a:lnTo>
                  <a:lnTo>
                    <a:pt x="6857669" y="1062863"/>
                  </a:lnTo>
                  <a:lnTo>
                    <a:pt x="6855256" y="1062481"/>
                  </a:lnTo>
                  <a:lnTo>
                    <a:pt x="6852462" y="1061847"/>
                  </a:lnTo>
                  <a:lnTo>
                    <a:pt x="6850049" y="1061593"/>
                  </a:lnTo>
                  <a:lnTo>
                    <a:pt x="6847636" y="1060703"/>
                  </a:lnTo>
                  <a:lnTo>
                    <a:pt x="6845223" y="1060069"/>
                  </a:lnTo>
                  <a:lnTo>
                    <a:pt x="6842810" y="1059179"/>
                  </a:lnTo>
                  <a:lnTo>
                    <a:pt x="6832396" y="1053338"/>
                  </a:lnTo>
                  <a:lnTo>
                    <a:pt x="6830618" y="1052195"/>
                  </a:lnTo>
                  <a:lnTo>
                    <a:pt x="6828713" y="1050290"/>
                  </a:lnTo>
                  <a:lnTo>
                    <a:pt x="6827189" y="1048766"/>
                  </a:lnTo>
                  <a:lnTo>
                    <a:pt x="6825665" y="1046988"/>
                  </a:lnTo>
                  <a:lnTo>
                    <a:pt x="6824522" y="1044828"/>
                  </a:lnTo>
                  <a:lnTo>
                    <a:pt x="6823252" y="1043051"/>
                  </a:lnTo>
                  <a:lnTo>
                    <a:pt x="6822363" y="1040892"/>
                  </a:lnTo>
                  <a:lnTo>
                    <a:pt x="6821728" y="1038478"/>
                  </a:lnTo>
                  <a:lnTo>
                    <a:pt x="6820839" y="1036320"/>
                  </a:lnTo>
                  <a:lnTo>
                    <a:pt x="6820458" y="1033906"/>
                  </a:lnTo>
                  <a:lnTo>
                    <a:pt x="6820204" y="1031113"/>
                  </a:lnTo>
                  <a:lnTo>
                    <a:pt x="6820458" y="1028319"/>
                  </a:lnTo>
                  <a:lnTo>
                    <a:pt x="6821093" y="1025905"/>
                  </a:lnTo>
                  <a:lnTo>
                    <a:pt x="6821728" y="1023493"/>
                  </a:lnTo>
                  <a:lnTo>
                    <a:pt x="6822617" y="1021079"/>
                  </a:lnTo>
                  <a:lnTo>
                    <a:pt x="6823506" y="1018921"/>
                  </a:lnTo>
                  <a:lnTo>
                    <a:pt x="6824776" y="1016762"/>
                  </a:lnTo>
                  <a:lnTo>
                    <a:pt x="6826046" y="1014983"/>
                  </a:lnTo>
                  <a:lnTo>
                    <a:pt x="6827189" y="1013078"/>
                  </a:lnTo>
                  <a:lnTo>
                    <a:pt x="6829094" y="1011554"/>
                  </a:lnTo>
                  <a:lnTo>
                    <a:pt x="6830618" y="1009776"/>
                  </a:lnTo>
                  <a:lnTo>
                    <a:pt x="6832396" y="1008506"/>
                  </a:lnTo>
                  <a:lnTo>
                    <a:pt x="6834174" y="1006982"/>
                  </a:lnTo>
                  <a:lnTo>
                    <a:pt x="6836333" y="1005840"/>
                  </a:lnTo>
                  <a:lnTo>
                    <a:pt x="6838492" y="1004951"/>
                  </a:lnTo>
                  <a:lnTo>
                    <a:pt x="6840651" y="1003680"/>
                  </a:lnTo>
                  <a:lnTo>
                    <a:pt x="6842810" y="1002792"/>
                  </a:lnTo>
                  <a:lnTo>
                    <a:pt x="6845223" y="1002156"/>
                  </a:lnTo>
                  <a:lnTo>
                    <a:pt x="6847382" y="1001268"/>
                  </a:lnTo>
                  <a:lnTo>
                    <a:pt x="6849795" y="1000887"/>
                  </a:lnTo>
                  <a:lnTo>
                    <a:pt x="6852208" y="1000378"/>
                  </a:lnTo>
                  <a:lnTo>
                    <a:pt x="6855002" y="999744"/>
                  </a:lnTo>
                  <a:lnTo>
                    <a:pt x="6857415" y="999744"/>
                  </a:lnTo>
                  <a:lnTo>
                    <a:pt x="6860082" y="999363"/>
                  </a:lnTo>
                  <a:lnTo>
                    <a:pt x="6862622" y="999108"/>
                  </a:lnTo>
                  <a:lnTo>
                    <a:pt x="6865289" y="999108"/>
                  </a:lnTo>
                  <a:lnTo>
                    <a:pt x="6867702" y="999108"/>
                  </a:lnTo>
                  <a:lnTo>
                    <a:pt x="6870496" y="999108"/>
                  </a:lnTo>
                  <a:lnTo>
                    <a:pt x="6872909" y="999363"/>
                  </a:lnTo>
                  <a:lnTo>
                    <a:pt x="6875703" y="999744"/>
                  </a:lnTo>
                  <a:lnTo>
                    <a:pt x="6878116" y="999998"/>
                  </a:lnTo>
                  <a:lnTo>
                    <a:pt x="6880910" y="1000378"/>
                  </a:lnTo>
                  <a:lnTo>
                    <a:pt x="6883323" y="1000632"/>
                  </a:lnTo>
                  <a:lnTo>
                    <a:pt x="6883323" y="968882"/>
                  </a:lnTo>
                </a:path>
                <a:path w="6883400" h="10017125">
                  <a:moveTo>
                    <a:pt x="6797598" y="1093851"/>
                  </a:moveTo>
                  <a:lnTo>
                    <a:pt x="6797598" y="968882"/>
                  </a:lnTo>
                </a:path>
                <a:path w="6883400" h="10017125">
                  <a:moveTo>
                    <a:pt x="6883323" y="1219200"/>
                  </a:moveTo>
                  <a:lnTo>
                    <a:pt x="6883323" y="1185291"/>
                  </a:lnTo>
                  <a:lnTo>
                    <a:pt x="6880910" y="1185926"/>
                  </a:lnTo>
                  <a:lnTo>
                    <a:pt x="6878370" y="1186561"/>
                  </a:lnTo>
                  <a:lnTo>
                    <a:pt x="6875957" y="1187196"/>
                  </a:lnTo>
                  <a:lnTo>
                    <a:pt x="6873290" y="1187450"/>
                  </a:lnTo>
                  <a:lnTo>
                    <a:pt x="6870750" y="1187830"/>
                  </a:lnTo>
                  <a:lnTo>
                    <a:pt x="6868083" y="1188085"/>
                  </a:lnTo>
                  <a:lnTo>
                    <a:pt x="6865670" y="1188085"/>
                  </a:lnTo>
                  <a:lnTo>
                    <a:pt x="6862876" y="1188085"/>
                  </a:lnTo>
                  <a:lnTo>
                    <a:pt x="6860463" y="1188085"/>
                  </a:lnTo>
                  <a:lnTo>
                    <a:pt x="6857669" y="1187830"/>
                  </a:lnTo>
                  <a:lnTo>
                    <a:pt x="6855256" y="1187450"/>
                  </a:lnTo>
                  <a:lnTo>
                    <a:pt x="6852462" y="1187196"/>
                  </a:lnTo>
                  <a:lnTo>
                    <a:pt x="6850049" y="1186561"/>
                  </a:lnTo>
                  <a:lnTo>
                    <a:pt x="6847636" y="1185926"/>
                  </a:lnTo>
                  <a:lnTo>
                    <a:pt x="6845223" y="1185037"/>
                  </a:lnTo>
                  <a:lnTo>
                    <a:pt x="6842810" y="1184402"/>
                  </a:lnTo>
                  <a:lnTo>
                    <a:pt x="6840651" y="1183513"/>
                  </a:lnTo>
                  <a:lnTo>
                    <a:pt x="6838492" y="1182243"/>
                  </a:lnTo>
                  <a:lnTo>
                    <a:pt x="6836333" y="1181100"/>
                  </a:lnTo>
                  <a:lnTo>
                    <a:pt x="6834174" y="1179829"/>
                  </a:lnTo>
                  <a:lnTo>
                    <a:pt x="6832396" y="1178305"/>
                  </a:lnTo>
                  <a:lnTo>
                    <a:pt x="6830618" y="1177163"/>
                  </a:lnTo>
                  <a:lnTo>
                    <a:pt x="6828713" y="1175639"/>
                  </a:lnTo>
                  <a:lnTo>
                    <a:pt x="6827189" y="1173733"/>
                  </a:lnTo>
                  <a:lnTo>
                    <a:pt x="6825665" y="1171955"/>
                  </a:lnTo>
                  <a:lnTo>
                    <a:pt x="6824522" y="1170051"/>
                  </a:lnTo>
                  <a:lnTo>
                    <a:pt x="6823252" y="1168019"/>
                  </a:lnTo>
                  <a:lnTo>
                    <a:pt x="6822363" y="1165860"/>
                  </a:lnTo>
                  <a:lnTo>
                    <a:pt x="6821728" y="1163701"/>
                  </a:lnTo>
                  <a:lnTo>
                    <a:pt x="6820839" y="1161288"/>
                  </a:lnTo>
                  <a:lnTo>
                    <a:pt x="6820458" y="1158875"/>
                  </a:lnTo>
                  <a:lnTo>
                    <a:pt x="6820204" y="1156080"/>
                  </a:lnTo>
                  <a:lnTo>
                    <a:pt x="6820458" y="1153287"/>
                  </a:lnTo>
                  <a:lnTo>
                    <a:pt x="6821093" y="1150874"/>
                  </a:lnTo>
                  <a:lnTo>
                    <a:pt x="6826046" y="1139952"/>
                  </a:lnTo>
                  <a:lnTo>
                    <a:pt x="6827189" y="1138047"/>
                  </a:lnTo>
                  <a:lnTo>
                    <a:pt x="6829094" y="1136523"/>
                  </a:lnTo>
                  <a:lnTo>
                    <a:pt x="6830618" y="1134745"/>
                  </a:lnTo>
                  <a:lnTo>
                    <a:pt x="6832396" y="1133475"/>
                  </a:lnTo>
                  <a:lnTo>
                    <a:pt x="6834174" y="1131951"/>
                  </a:lnTo>
                  <a:lnTo>
                    <a:pt x="6836333" y="1130807"/>
                  </a:lnTo>
                  <a:lnTo>
                    <a:pt x="6838492" y="1129919"/>
                  </a:lnTo>
                  <a:lnTo>
                    <a:pt x="6840651" y="1128902"/>
                  </a:lnTo>
                  <a:lnTo>
                    <a:pt x="6857415" y="1124712"/>
                  </a:lnTo>
                  <a:lnTo>
                    <a:pt x="6860082" y="1124330"/>
                  </a:lnTo>
                  <a:lnTo>
                    <a:pt x="6862622" y="1124077"/>
                  </a:lnTo>
                  <a:lnTo>
                    <a:pt x="6865289" y="1124077"/>
                  </a:lnTo>
                  <a:lnTo>
                    <a:pt x="6867702" y="1124077"/>
                  </a:lnTo>
                  <a:lnTo>
                    <a:pt x="6870496" y="1124077"/>
                  </a:lnTo>
                  <a:lnTo>
                    <a:pt x="6872909" y="1124330"/>
                  </a:lnTo>
                  <a:lnTo>
                    <a:pt x="6875703" y="1124712"/>
                  </a:lnTo>
                  <a:lnTo>
                    <a:pt x="6878116" y="1124966"/>
                  </a:lnTo>
                  <a:lnTo>
                    <a:pt x="6880910" y="1125347"/>
                  </a:lnTo>
                  <a:lnTo>
                    <a:pt x="6883323" y="1125601"/>
                  </a:lnTo>
                  <a:lnTo>
                    <a:pt x="6883323" y="1093851"/>
                  </a:lnTo>
                </a:path>
                <a:path w="6883400" h="10017125">
                  <a:moveTo>
                    <a:pt x="6797598" y="1219200"/>
                  </a:moveTo>
                  <a:lnTo>
                    <a:pt x="6797598" y="1093851"/>
                  </a:lnTo>
                </a:path>
                <a:path w="6883400" h="10017125">
                  <a:moveTo>
                    <a:pt x="6883323" y="1344168"/>
                  </a:moveTo>
                  <a:lnTo>
                    <a:pt x="6883323" y="1310258"/>
                  </a:lnTo>
                  <a:lnTo>
                    <a:pt x="6880910" y="1310894"/>
                  </a:lnTo>
                  <a:lnTo>
                    <a:pt x="6878370" y="1311528"/>
                  </a:lnTo>
                  <a:lnTo>
                    <a:pt x="6875957" y="1312164"/>
                  </a:lnTo>
                  <a:lnTo>
                    <a:pt x="6873290" y="1312418"/>
                  </a:lnTo>
                  <a:lnTo>
                    <a:pt x="6870750" y="1312799"/>
                  </a:lnTo>
                  <a:lnTo>
                    <a:pt x="6868083" y="1313052"/>
                  </a:lnTo>
                  <a:lnTo>
                    <a:pt x="6865670" y="1313052"/>
                  </a:lnTo>
                  <a:lnTo>
                    <a:pt x="6862876" y="1313052"/>
                  </a:lnTo>
                  <a:lnTo>
                    <a:pt x="6860463" y="1313052"/>
                  </a:lnTo>
                  <a:lnTo>
                    <a:pt x="6857669" y="1312799"/>
                  </a:lnTo>
                  <a:lnTo>
                    <a:pt x="6855256" y="1312418"/>
                  </a:lnTo>
                  <a:lnTo>
                    <a:pt x="6852462" y="1312164"/>
                  </a:lnTo>
                  <a:lnTo>
                    <a:pt x="6850049" y="1311528"/>
                  </a:lnTo>
                  <a:lnTo>
                    <a:pt x="6847636" y="1310894"/>
                  </a:lnTo>
                  <a:lnTo>
                    <a:pt x="6845223" y="1310258"/>
                  </a:lnTo>
                  <a:lnTo>
                    <a:pt x="6842810" y="1309370"/>
                  </a:lnTo>
                  <a:lnTo>
                    <a:pt x="6840651" y="1308480"/>
                  </a:lnTo>
                  <a:lnTo>
                    <a:pt x="6838492" y="1307211"/>
                  </a:lnTo>
                  <a:lnTo>
                    <a:pt x="6836333" y="1306068"/>
                  </a:lnTo>
                  <a:lnTo>
                    <a:pt x="6834174" y="1304798"/>
                  </a:lnTo>
                  <a:lnTo>
                    <a:pt x="6832396" y="1303654"/>
                  </a:lnTo>
                  <a:lnTo>
                    <a:pt x="6830618" y="1302130"/>
                  </a:lnTo>
                  <a:lnTo>
                    <a:pt x="6828713" y="1300606"/>
                  </a:lnTo>
                  <a:lnTo>
                    <a:pt x="6827189" y="1298702"/>
                  </a:lnTo>
                  <a:lnTo>
                    <a:pt x="6825665" y="1296924"/>
                  </a:lnTo>
                  <a:lnTo>
                    <a:pt x="6824522" y="1295019"/>
                  </a:lnTo>
                  <a:lnTo>
                    <a:pt x="6823252" y="1292987"/>
                  </a:lnTo>
                  <a:lnTo>
                    <a:pt x="6822363" y="1290827"/>
                  </a:lnTo>
                  <a:lnTo>
                    <a:pt x="6821728" y="1288669"/>
                  </a:lnTo>
                  <a:lnTo>
                    <a:pt x="6820839" y="1286255"/>
                  </a:lnTo>
                  <a:lnTo>
                    <a:pt x="6820458" y="1283843"/>
                  </a:lnTo>
                  <a:lnTo>
                    <a:pt x="6820204" y="1281049"/>
                  </a:lnTo>
                  <a:lnTo>
                    <a:pt x="6826046" y="1264920"/>
                  </a:lnTo>
                  <a:lnTo>
                    <a:pt x="6827189" y="1263015"/>
                  </a:lnTo>
                  <a:lnTo>
                    <a:pt x="6829094" y="1261491"/>
                  </a:lnTo>
                  <a:lnTo>
                    <a:pt x="6830618" y="1259967"/>
                  </a:lnTo>
                  <a:lnTo>
                    <a:pt x="6832396" y="1258443"/>
                  </a:lnTo>
                  <a:lnTo>
                    <a:pt x="6857415" y="1249679"/>
                  </a:lnTo>
                  <a:lnTo>
                    <a:pt x="6860082" y="1249299"/>
                  </a:lnTo>
                  <a:lnTo>
                    <a:pt x="6862622" y="1249299"/>
                  </a:lnTo>
                  <a:lnTo>
                    <a:pt x="6865289" y="1249045"/>
                  </a:lnTo>
                  <a:lnTo>
                    <a:pt x="6867702" y="1249045"/>
                  </a:lnTo>
                  <a:lnTo>
                    <a:pt x="6870496" y="1249299"/>
                  </a:lnTo>
                  <a:lnTo>
                    <a:pt x="6872909" y="1249299"/>
                  </a:lnTo>
                  <a:lnTo>
                    <a:pt x="6875703" y="1249679"/>
                  </a:lnTo>
                  <a:lnTo>
                    <a:pt x="6878116" y="1249933"/>
                  </a:lnTo>
                  <a:lnTo>
                    <a:pt x="6880910" y="1250315"/>
                  </a:lnTo>
                  <a:lnTo>
                    <a:pt x="6883323" y="1250823"/>
                  </a:lnTo>
                  <a:lnTo>
                    <a:pt x="6883323" y="1219200"/>
                  </a:lnTo>
                </a:path>
                <a:path w="6883400" h="10017125">
                  <a:moveTo>
                    <a:pt x="6797598" y="1344168"/>
                  </a:moveTo>
                  <a:lnTo>
                    <a:pt x="6797598" y="1219200"/>
                  </a:lnTo>
                </a:path>
                <a:path w="6883400" h="10017125">
                  <a:moveTo>
                    <a:pt x="6883323" y="1469136"/>
                  </a:moveTo>
                  <a:lnTo>
                    <a:pt x="6883323" y="1435227"/>
                  </a:lnTo>
                  <a:lnTo>
                    <a:pt x="6880910" y="1435862"/>
                  </a:lnTo>
                  <a:lnTo>
                    <a:pt x="6878370" y="1436751"/>
                  </a:lnTo>
                  <a:lnTo>
                    <a:pt x="6875957" y="1437131"/>
                  </a:lnTo>
                  <a:lnTo>
                    <a:pt x="6873290" y="1437386"/>
                  </a:lnTo>
                  <a:lnTo>
                    <a:pt x="6870750" y="1437767"/>
                  </a:lnTo>
                  <a:lnTo>
                    <a:pt x="6868083" y="1438021"/>
                  </a:lnTo>
                  <a:lnTo>
                    <a:pt x="6865670" y="1438021"/>
                  </a:lnTo>
                  <a:lnTo>
                    <a:pt x="6862876" y="1438021"/>
                  </a:lnTo>
                  <a:lnTo>
                    <a:pt x="6860463" y="1438021"/>
                  </a:lnTo>
                  <a:lnTo>
                    <a:pt x="6857669" y="1437767"/>
                  </a:lnTo>
                  <a:lnTo>
                    <a:pt x="6855256" y="1437386"/>
                  </a:lnTo>
                  <a:lnTo>
                    <a:pt x="6852462" y="1437131"/>
                  </a:lnTo>
                  <a:lnTo>
                    <a:pt x="6850049" y="1436497"/>
                  </a:lnTo>
                  <a:lnTo>
                    <a:pt x="6847636" y="1435862"/>
                  </a:lnTo>
                  <a:lnTo>
                    <a:pt x="6845223" y="1435227"/>
                  </a:lnTo>
                  <a:lnTo>
                    <a:pt x="6842810" y="1434338"/>
                  </a:lnTo>
                  <a:lnTo>
                    <a:pt x="6840651" y="1433449"/>
                  </a:lnTo>
                  <a:lnTo>
                    <a:pt x="6838492" y="1432178"/>
                  </a:lnTo>
                  <a:lnTo>
                    <a:pt x="6836333" y="1431036"/>
                  </a:lnTo>
                  <a:lnTo>
                    <a:pt x="6834174" y="1429766"/>
                  </a:lnTo>
                  <a:lnTo>
                    <a:pt x="6832396" y="1428623"/>
                  </a:lnTo>
                  <a:lnTo>
                    <a:pt x="6830618" y="1427099"/>
                  </a:lnTo>
                  <a:lnTo>
                    <a:pt x="6828713" y="1425575"/>
                  </a:lnTo>
                  <a:lnTo>
                    <a:pt x="6827189" y="1423670"/>
                  </a:lnTo>
                  <a:lnTo>
                    <a:pt x="6825665" y="1421892"/>
                  </a:lnTo>
                  <a:lnTo>
                    <a:pt x="6824522" y="1419987"/>
                  </a:lnTo>
                  <a:lnTo>
                    <a:pt x="6823252" y="1417954"/>
                  </a:lnTo>
                  <a:lnTo>
                    <a:pt x="6822363" y="1415796"/>
                  </a:lnTo>
                  <a:lnTo>
                    <a:pt x="6821728" y="1413637"/>
                  </a:lnTo>
                  <a:lnTo>
                    <a:pt x="6820839" y="1411224"/>
                  </a:lnTo>
                  <a:lnTo>
                    <a:pt x="6820458" y="1408811"/>
                  </a:lnTo>
                  <a:lnTo>
                    <a:pt x="6820204" y="1406271"/>
                  </a:lnTo>
                  <a:lnTo>
                    <a:pt x="6824776" y="1392047"/>
                  </a:lnTo>
                  <a:lnTo>
                    <a:pt x="6826046" y="1389888"/>
                  </a:lnTo>
                  <a:lnTo>
                    <a:pt x="6827189" y="1387982"/>
                  </a:lnTo>
                  <a:lnTo>
                    <a:pt x="6829094" y="1386458"/>
                  </a:lnTo>
                  <a:lnTo>
                    <a:pt x="6830618" y="1384935"/>
                  </a:lnTo>
                  <a:lnTo>
                    <a:pt x="6857415" y="1374648"/>
                  </a:lnTo>
                  <a:lnTo>
                    <a:pt x="6860082" y="1374267"/>
                  </a:lnTo>
                  <a:lnTo>
                    <a:pt x="6862622" y="1374267"/>
                  </a:lnTo>
                  <a:lnTo>
                    <a:pt x="6865289" y="1374013"/>
                  </a:lnTo>
                  <a:lnTo>
                    <a:pt x="6867702" y="1374013"/>
                  </a:lnTo>
                  <a:lnTo>
                    <a:pt x="6870496" y="1374267"/>
                  </a:lnTo>
                  <a:lnTo>
                    <a:pt x="6872909" y="1374267"/>
                  </a:lnTo>
                  <a:lnTo>
                    <a:pt x="6875703" y="1374648"/>
                  </a:lnTo>
                  <a:lnTo>
                    <a:pt x="6878116" y="1374902"/>
                  </a:lnTo>
                  <a:lnTo>
                    <a:pt x="6880910" y="1375282"/>
                  </a:lnTo>
                  <a:lnTo>
                    <a:pt x="6883323" y="1375791"/>
                  </a:lnTo>
                  <a:lnTo>
                    <a:pt x="6883323" y="1344168"/>
                  </a:lnTo>
                </a:path>
                <a:path w="6883400" h="10017125">
                  <a:moveTo>
                    <a:pt x="6797598" y="1469136"/>
                  </a:moveTo>
                  <a:lnTo>
                    <a:pt x="6797598" y="1344168"/>
                  </a:lnTo>
                </a:path>
                <a:path w="6883400" h="10017125">
                  <a:moveTo>
                    <a:pt x="6883323" y="1594103"/>
                  </a:moveTo>
                  <a:lnTo>
                    <a:pt x="6883323" y="1560195"/>
                  </a:lnTo>
                  <a:lnTo>
                    <a:pt x="6880910" y="1560829"/>
                  </a:lnTo>
                  <a:lnTo>
                    <a:pt x="6878370" y="1561719"/>
                  </a:lnTo>
                  <a:lnTo>
                    <a:pt x="6875957" y="1562100"/>
                  </a:lnTo>
                  <a:lnTo>
                    <a:pt x="6873290" y="1562353"/>
                  </a:lnTo>
                  <a:lnTo>
                    <a:pt x="6870750" y="1562735"/>
                  </a:lnTo>
                  <a:lnTo>
                    <a:pt x="6868083" y="1562989"/>
                  </a:lnTo>
                  <a:lnTo>
                    <a:pt x="6865670" y="1562989"/>
                  </a:lnTo>
                  <a:lnTo>
                    <a:pt x="6862876" y="1562989"/>
                  </a:lnTo>
                  <a:lnTo>
                    <a:pt x="6860463" y="1562989"/>
                  </a:lnTo>
                  <a:lnTo>
                    <a:pt x="6857669" y="1562735"/>
                  </a:lnTo>
                  <a:lnTo>
                    <a:pt x="6855256" y="1562353"/>
                  </a:lnTo>
                  <a:lnTo>
                    <a:pt x="6852462" y="1562100"/>
                  </a:lnTo>
                  <a:lnTo>
                    <a:pt x="6850049" y="1561465"/>
                  </a:lnTo>
                  <a:lnTo>
                    <a:pt x="6847636" y="1560829"/>
                  </a:lnTo>
                  <a:lnTo>
                    <a:pt x="6845223" y="1560195"/>
                  </a:lnTo>
                  <a:lnTo>
                    <a:pt x="6842810" y="1559305"/>
                  </a:lnTo>
                  <a:lnTo>
                    <a:pt x="6840651" y="1558417"/>
                  </a:lnTo>
                  <a:lnTo>
                    <a:pt x="6838492" y="1557147"/>
                  </a:lnTo>
                  <a:lnTo>
                    <a:pt x="6836333" y="1556003"/>
                  </a:lnTo>
                  <a:lnTo>
                    <a:pt x="6834174" y="1554733"/>
                  </a:lnTo>
                  <a:lnTo>
                    <a:pt x="6832396" y="1553591"/>
                  </a:lnTo>
                  <a:lnTo>
                    <a:pt x="6830618" y="1552067"/>
                  </a:lnTo>
                  <a:lnTo>
                    <a:pt x="6828713" y="1550543"/>
                  </a:lnTo>
                  <a:lnTo>
                    <a:pt x="6827189" y="1548638"/>
                  </a:lnTo>
                  <a:lnTo>
                    <a:pt x="6825665" y="1546860"/>
                  </a:lnTo>
                  <a:lnTo>
                    <a:pt x="6824522" y="1544954"/>
                  </a:lnTo>
                  <a:lnTo>
                    <a:pt x="6823252" y="1542923"/>
                  </a:lnTo>
                  <a:lnTo>
                    <a:pt x="6822363" y="1540764"/>
                  </a:lnTo>
                  <a:lnTo>
                    <a:pt x="6821728" y="1538604"/>
                  </a:lnTo>
                  <a:lnTo>
                    <a:pt x="6820839" y="1536192"/>
                  </a:lnTo>
                  <a:lnTo>
                    <a:pt x="6820458" y="1533778"/>
                  </a:lnTo>
                  <a:lnTo>
                    <a:pt x="6820204" y="1531239"/>
                  </a:lnTo>
                  <a:lnTo>
                    <a:pt x="6820458" y="1528572"/>
                  </a:lnTo>
                  <a:lnTo>
                    <a:pt x="6821093" y="1525777"/>
                  </a:lnTo>
                  <a:lnTo>
                    <a:pt x="6821728" y="1523365"/>
                  </a:lnTo>
                  <a:lnTo>
                    <a:pt x="6822617" y="1521205"/>
                  </a:lnTo>
                  <a:lnTo>
                    <a:pt x="6823506" y="1518793"/>
                  </a:lnTo>
                  <a:lnTo>
                    <a:pt x="6824776" y="1517015"/>
                  </a:lnTo>
                  <a:lnTo>
                    <a:pt x="6826046" y="1514855"/>
                  </a:lnTo>
                  <a:lnTo>
                    <a:pt x="6827189" y="1512951"/>
                  </a:lnTo>
                  <a:lnTo>
                    <a:pt x="6829094" y="1511427"/>
                  </a:lnTo>
                  <a:lnTo>
                    <a:pt x="6830618" y="1509902"/>
                  </a:lnTo>
                  <a:lnTo>
                    <a:pt x="6832396" y="1508378"/>
                  </a:lnTo>
                  <a:lnTo>
                    <a:pt x="6857415" y="1499616"/>
                  </a:lnTo>
                  <a:lnTo>
                    <a:pt x="6860082" y="1499235"/>
                  </a:lnTo>
                  <a:lnTo>
                    <a:pt x="6862622" y="1499235"/>
                  </a:lnTo>
                  <a:lnTo>
                    <a:pt x="6865289" y="1498980"/>
                  </a:lnTo>
                  <a:lnTo>
                    <a:pt x="6867702" y="1498980"/>
                  </a:lnTo>
                  <a:lnTo>
                    <a:pt x="6870496" y="1499235"/>
                  </a:lnTo>
                  <a:lnTo>
                    <a:pt x="6872909" y="1499235"/>
                  </a:lnTo>
                  <a:lnTo>
                    <a:pt x="6875703" y="1499616"/>
                  </a:lnTo>
                  <a:lnTo>
                    <a:pt x="6878116" y="1499870"/>
                  </a:lnTo>
                  <a:lnTo>
                    <a:pt x="6880910" y="1500251"/>
                  </a:lnTo>
                  <a:lnTo>
                    <a:pt x="6883323" y="1500758"/>
                  </a:lnTo>
                  <a:lnTo>
                    <a:pt x="6883323" y="1469136"/>
                  </a:lnTo>
                </a:path>
                <a:path w="6883400" h="10017125">
                  <a:moveTo>
                    <a:pt x="6797598" y="1594103"/>
                  </a:moveTo>
                  <a:lnTo>
                    <a:pt x="6797598" y="1469136"/>
                  </a:lnTo>
                </a:path>
                <a:path w="6883400" h="10017125">
                  <a:moveTo>
                    <a:pt x="6883323" y="1719072"/>
                  </a:moveTo>
                  <a:lnTo>
                    <a:pt x="6883323" y="1685163"/>
                  </a:lnTo>
                  <a:lnTo>
                    <a:pt x="6880910" y="1686178"/>
                  </a:lnTo>
                  <a:lnTo>
                    <a:pt x="6878370" y="1686687"/>
                  </a:lnTo>
                  <a:lnTo>
                    <a:pt x="6875957" y="1687068"/>
                  </a:lnTo>
                  <a:lnTo>
                    <a:pt x="6873290" y="1687702"/>
                  </a:lnTo>
                  <a:lnTo>
                    <a:pt x="6870750" y="1687702"/>
                  </a:lnTo>
                  <a:lnTo>
                    <a:pt x="6868083" y="1687956"/>
                  </a:lnTo>
                  <a:lnTo>
                    <a:pt x="6865670" y="1687956"/>
                  </a:lnTo>
                  <a:lnTo>
                    <a:pt x="6862876" y="1687956"/>
                  </a:lnTo>
                  <a:lnTo>
                    <a:pt x="6860463" y="1687956"/>
                  </a:lnTo>
                  <a:lnTo>
                    <a:pt x="6857669" y="1687702"/>
                  </a:lnTo>
                  <a:lnTo>
                    <a:pt x="6855256" y="1687322"/>
                  </a:lnTo>
                  <a:lnTo>
                    <a:pt x="6852462" y="1687068"/>
                  </a:lnTo>
                  <a:lnTo>
                    <a:pt x="6850049" y="1686432"/>
                  </a:lnTo>
                  <a:lnTo>
                    <a:pt x="6847636" y="1685798"/>
                  </a:lnTo>
                  <a:lnTo>
                    <a:pt x="6845223" y="1685163"/>
                  </a:lnTo>
                  <a:lnTo>
                    <a:pt x="6834174" y="1679702"/>
                  </a:lnTo>
                  <a:lnTo>
                    <a:pt x="6832396" y="1678558"/>
                  </a:lnTo>
                  <a:lnTo>
                    <a:pt x="6830618" y="1677035"/>
                  </a:lnTo>
                  <a:lnTo>
                    <a:pt x="6828713" y="1675511"/>
                  </a:lnTo>
                  <a:lnTo>
                    <a:pt x="6827189" y="1673605"/>
                  </a:lnTo>
                  <a:lnTo>
                    <a:pt x="6825665" y="1671827"/>
                  </a:lnTo>
                  <a:lnTo>
                    <a:pt x="6824522" y="1669923"/>
                  </a:lnTo>
                  <a:lnTo>
                    <a:pt x="6823252" y="1667891"/>
                  </a:lnTo>
                  <a:lnTo>
                    <a:pt x="6822363" y="1665731"/>
                  </a:lnTo>
                  <a:lnTo>
                    <a:pt x="6821728" y="1663573"/>
                  </a:lnTo>
                  <a:lnTo>
                    <a:pt x="6820839" y="1661414"/>
                  </a:lnTo>
                  <a:lnTo>
                    <a:pt x="6820458" y="1658747"/>
                  </a:lnTo>
                  <a:lnTo>
                    <a:pt x="6820204" y="1656206"/>
                  </a:lnTo>
                  <a:lnTo>
                    <a:pt x="6820458" y="1653540"/>
                  </a:lnTo>
                  <a:lnTo>
                    <a:pt x="6821093" y="1650746"/>
                  </a:lnTo>
                  <a:lnTo>
                    <a:pt x="6821728" y="1648332"/>
                  </a:lnTo>
                  <a:lnTo>
                    <a:pt x="6822617" y="1646174"/>
                  </a:lnTo>
                  <a:lnTo>
                    <a:pt x="6823506" y="1644015"/>
                  </a:lnTo>
                  <a:lnTo>
                    <a:pt x="6824776" y="1641982"/>
                  </a:lnTo>
                  <a:lnTo>
                    <a:pt x="6826046" y="1640077"/>
                  </a:lnTo>
                  <a:lnTo>
                    <a:pt x="6827189" y="1637919"/>
                  </a:lnTo>
                  <a:lnTo>
                    <a:pt x="6829094" y="1636395"/>
                  </a:lnTo>
                  <a:lnTo>
                    <a:pt x="6830618" y="1634871"/>
                  </a:lnTo>
                  <a:lnTo>
                    <a:pt x="6832396" y="1633347"/>
                  </a:lnTo>
                  <a:lnTo>
                    <a:pt x="6852208" y="1625473"/>
                  </a:lnTo>
                  <a:lnTo>
                    <a:pt x="6855002" y="1624838"/>
                  </a:lnTo>
                  <a:lnTo>
                    <a:pt x="6857415" y="1624583"/>
                  </a:lnTo>
                  <a:lnTo>
                    <a:pt x="6860082" y="1624202"/>
                  </a:lnTo>
                  <a:lnTo>
                    <a:pt x="6862622" y="1624202"/>
                  </a:lnTo>
                  <a:lnTo>
                    <a:pt x="6865289" y="1624202"/>
                  </a:lnTo>
                  <a:lnTo>
                    <a:pt x="6867702" y="1624202"/>
                  </a:lnTo>
                  <a:lnTo>
                    <a:pt x="6870496" y="1624202"/>
                  </a:lnTo>
                  <a:lnTo>
                    <a:pt x="6872909" y="1624202"/>
                  </a:lnTo>
                  <a:lnTo>
                    <a:pt x="6875703" y="1624583"/>
                  </a:lnTo>
                  <a:lnTo>
                    <a:pt x="6878116" y="1624838"/>
                  </a:lnTo>
                  <a:lnTo>
                    <a:pt x="6880910" y="1625219"/>
                  </a:lnTo>
                  <a:lnTo>
                    <a:pt x="6883323" y="1625727"/>
                  </a:lnTo>
                  <a:lnTo>
                    <a:pt x="6883323" y="1594103"/>
                  </a:lnTo>
                </a:path>
                <a:path w="6883400" h="10017125">
                  <a:moveTo>
                    <a:pt x="6797598" y="1719072"/>
                  </a:moveTo>
                  <a:lnTo>
                    <a:pt x="6797598" y="1594103"/>
                  </a:lnTo>
                </a:path>
                <a:path w="6883400" h="10017125">
                  <a:moveTo>
                    <a:pt x="6883323" y="1844040"/>
                  </a:moveTo>
                  <a:lnTo>
                    <a:pt x="6883323" y="1810512"/>
                  </a:lnTo>
                  <a:lnTo>
                    <a:pt x="6880910" y="1811147"/>
                  </a:lnTo>
                  <a:lnTo>
                    <a:pt x="6878370" y="1811654"/>
                  </a:lnTo>
                  <a:lnTo>
                    <a:pt x="6875957" y="1812036"/>
                  </a:lnTo>
                  <a:lnTo>
                    <a:pt x="6873290" y="1812671"/>
                  </a:lnTo>
                  <a:lnTo>
                    <a:pt x="6870750" y="1812925"/>
                  </a:lnTo>
                  <a:lnTo>
                    <a:pt x="6868083" y="1812925"/>
                  </a:lnTo>
                  <a:lnTo>
                    <a:pt x="6865670" y="1813178"/>
                  </a:lnTo>
                  <a:lnTo>
                    <a:pt x="6862876" y="1813178"/>
                  </a:lnTo>
                  <a:lnTo>
                    <a:pt x="6860463" y="1812925"/>
                  </a:lnTo>
                  <a:lnTo>
                    <a:pt x="6857669" y="1812925"/>
                  </a:lnTo>
                  <a:lnTo>
                    <a:pt x="6855256" y="1812290"/>
                  </a:lnTo>
                  <a:lnTo>
                    <a:pt x="6852462" y="1812036"/>
                  </a:lnTo>
                  <a:lnTo>
                    <a:pt x="6850049" y="1811401"/>
                  </a:lnTo>
                  <a:lnTo>
                    <a:pt x="6847636" y="1810766"/>
                  </a:lnTo>
                  <a:lnTo>
                    <a:pt x="6845223" y="1810130"/>
                  </a:lnTo>
                  <a:lnTo>
                    <a:pt x="6842810" y="1809242"/>
                  </a:lnTo>
                  <a:lnTo>
                    <a:pt x="6840651" y="1808352"/>
                  </a:lnTo>
                  <a:lnTo>
                    <a:pt x="6838492" y="1807464"/>
                  </a:lnTo>
                  <a:lnTo>
                    <a:pt x="6836333" y="1806194"/>
                  </a:lnTo>
                  <a:lnTo>
                    <a:pt x="6834174" y="1805051"/>
                  </a:lnTo>
                  <a:lnTo>
                    <a:pt x="6832396" y="1803527"/>
                  </a:lnTo>
                  <a:lnTo>
                    <a:pt x="6830618" y="1802002"/>
                  </a:lnTo>
                  <a:lnTo>
                    <a:pt x="6828713" y="1800478"/>
                  </a:lnTo>
                  <a:lnTo>
                    <a:pt x="6827189" y="1798574"/>
                  </a:lnTo>
                  <a:lnTo>
                    <a:pt x="6825665" y="1797050"/>
                  </a:lnTo>
                  <a:lnTo>
                    <a:pt x="6824522" y="1794891"/>
                  </a:lnTo>
                  <a:lnTo>
                    <a:pt x="6823252" y="1793113"/>
                  </a:lnTo>
                  <a:lnTo>
                    <a:pt x="6822363" y="1790700"/>
                  </a:lnTo>
                  <a:lnTo>
                    <a:pt x="6821728" y="1788541"/>
                  </a:lnTo>
                  <a:lnTo>
                    <a:pt x="6820839" y="1786381"/>
                  </a:lnTo>
                  <a:lnTo>
                    <a:pt x="6820458" y="1783715"/>
                  </a:lnTo>
                  <a:lnTo>
                    <a:pt x="6820204" y="1781175"/>
                  </a:lnTo>
                  <a:lnTo>
                    <a:pt x="6820458" y="1778507"/>
                  </a:lnTo>
                  <a:lnTo>
                    <a:pt x="6821093" y="1776095"/>
                  </a:lnTo>
                  <a:lnTo>
                    <a:pt x="6821728" y="1773554"/>
                  </a:lnTo>
                  <a:lnTo>
                    <a:pt x="6822617" y="1771142"/>
                  </a:lnTo>
                  <a:lnTo>
                    <a:pt x="6823506" y="1768982"/>
                  </a:lnTo>
                  <a:lnTo>
                    <a:pt x="6824776" y="1766951"/>
                  </a:lnTo>
                  <a:lnTo>
                    <a:pt x="6826046" y="1765046"/>
                  </a:lnTo>
                  <a:lnTo>
                    <a:pt x="6827189" y="1762887"/>
                  </a:lnTo>
                  <a:lnTo>
                    <a:pt x="6829094" y="1761363"/>
                  </a:lnTo>
                  <a:lnTo>
                    <a:pt x="6830618" y="1759839"/>
                  </a:lnTo>
                  <a:lnTo>
                    <a:pt x="6832396" y="1758315"/>
                  </a:lnTo>
                  <a:lnTo>
                    <a:pt x="6845223" y="1752219"/>
                  </a:lnTo>
                  <a:lnTo>
                    <a:pt x="6847382" y="1751329"/>
                  </a:lnTo>
                  <a:lnTo>
                    <a:pt x="6849795" y="1750695"/>
                  </a:lnTo>
                  <a:lnTo>
                    <a:pt x="6852208" y="1750441"/>
                  </a:lnTo>
                  <a:lnTo>
                    <a:pt x="6855002" y="1749805"/>
                  </a:lnTo>
                  <a:lnTo>
                    <a:pt x="6857415" y="1749552"/>
                  </a:lnTo>
                  <a:lnTo>
                    <a:pt x="6860082" y="1749552"/>
                  </a:lnTo>
                  <a:lnTo>
                    <a:pt x="6862622" y="1749171"/>
                  </a:lnTo>
                  <a:lnTo>
                    <a:pt x="6865289" y="1749171"/>
                  </a:lnTo>
                  <a:lnTo>
                    <a:pt x="6867702" y="1749171"/>
                  </a:lnTo>
                  <a:lnTo>
                    <a:pt x="6870496" y="1749171"/>
                  </a:lnTo>
                  <a:lnTo>
                    <a:pt x="6872909" y="1749552"/>
                  </a:lnTo>
                  <a:lnTo>
                    <a:pt x="6875703" y="1749552"/>
                  </a:lnTo>
                  <a:lnTo>
                    <a:pt x="6878116" y="1749805"/>
                  </a:lnTo>
                  <a:lnTo>
                    <a:pt x="6880910" y="1750187"/>
                  </a:lnTo>
                  <a:lnTo>
                    <a:pt x="6883323" y="1750695"/>
                  </a:lnTo>
                  <a:lnTo>
                    <a:pt x="6883323" y="1719072"/>
                  </a:lnTo>
                </a:path>
                <a:path w="6883400" h="10017125">
                  <a:moveTo>
                    <a:pt x="6797598" y="1844040"/>
                  </a:moveTo>
                  <a:lnTo>
                    <a:pt x="6797598" y="1719072"/>
                  </a:lnTo>
                </a:path>
                <a:path w="6883400" h="10017125">
                  <a:moveTo>
                    <a:pt x="6883323" y="1969007"/>
                  </a:moveTo>
                  <a:lnTo>
                    <a:pt x="6883323" y="1935479"/>
                  </a:lnTo>
                  <a:lnTo>
                    <a:pt x="6880910" y="1936115"/>
                  </a:lnTo>
                  <a:lnTo>
                    <a:pt x="6878370" y="1936623"/>
                  </a:lnTo>
                  <a:lnTo>
                    <a:pt x="6875957" y="1937257"/>
                  </a:lnTo>
                  <a:lnTo>
                    <a:pt x="6873290" y="1937639"/>
                  </a:lnTo>
                  <a:lnTo>
                    <a:pt x="6870750" y="1937893"/>
                  </a:lnTo>
                  <a:lnTo>
                    <a:pt x="6868083" y="1937893"/>
                  </a:lnTo>
                  <a:lnTo>
                    <a:pt x="6865670" y="1938147"/>
                  </a:lnTo>
                  <a:lnTo>
                    <a:pt x="6862876" y="1938147"/>
                  </a:lnTo>
                  <a:lnTo>
                    <a:pt x="6860463" y="1937893"/>
                  </a:lnTo>
                  <a:lnTo>
                    <a:pt x="6857669" y="1937893"/>
                  </a:lnTo>
                  <a:lnTo>
                    <a:pt x="6855256" y="1937639"/>
                  </a:lnTo>
                  <a:lnTo>
                    <a:pt x="6852462" y="1937003"/>
                  </a:lnTo>
                  <a:lnTo>
                    <a:pt x="6850049" y="1936369"/>
                  </a:lnTo>
                  <a:lnTo>
                    <a:pt x="6847636" y="1935733"/>
                  </a:lnTo>
                  <a:lnTo>
                    <a:pt x="6845223" y="1935099"/>
                  </a:lnTo>
                  <a:lnTo>
                    <a:pt x="6842810" y="1934210"/>
                  </a:lnTo>
                  <a:lnTo>
                    <a:pt x="6840651" y="1933321"/>
                  </a:lnTo>
                  <a:lnTo>
                    <a:pt x="6838492" y="1932431"/>
                  </a:lnTo>
                  <a:lnTo>
                    <a:pt x="6836333" y="1931162"/>
                  </a:lnTo>
                  <a:lnTo>
                    <a:pt x="6834174" y="1930019"/>
                  </a:lnTo>
                  <a:lnTo>
                    <a:pt x="6832396" y="1928495"/>
                  </a:lnTo>
                  <a:lnTo>
                    <a:pt x="6830618" y="1926971"/>
                  </a:lnTo>
                  <a:lnTo>
                    <a:pt x="6828713" y="1925447"/>
                  </a:lnTo>
                  <a:lnTo>
                    <a:pt x="6827189" y="1923923"/>
                  </a:lnTo>
                  <a:lnTo>
                    <a:pt x="6825665" y="1922018"/>
                  </a:lnTo>
                  <a:lnTo>
                    <a:pt x="6824522" y="1919858"/>
                  </a:lnTo>
                  <a:lnTo>
                    <a:pt x="6823252" y="1918080"/>
                  </a:lnTo>
                  <a:lnTo>
                    <a:pt x="6822363" y="1915922"/>
                  </a:lnTo>
                  <a:lnTo>
                    <a:pt x="6821728" y="1913508"/>
                  </a:lnTo>
                  <a:lnTo>
                    <a:pt x="6820839" y="1911350"/>
                  </a:lnTo>
                  <a:lnTo>
                    <a:pt x="6820458" y="1908682"/>
                  </a:lnTo>
                  <a:lnTo>
                    <a:pt x="6820204" y="1906143"/>
                  </a:lnTo>
                  <a:lnTo>
                    <a:pt x="6820458" y="1903476"/>
                  </a:lnTo>
                  <a:lnTo>
                    <a:pt x="6821093" y="1901063"/>
                  </a:lnTo>
                  <a:lnTo>
                    <a:pt x="6821728" y="1898523"/>
                  </a:lnTo>
                  <a:lnTo>
                    <a:pt x="6822617" y="1896110"/>
                  </a:lnTo>
                  <a:lnTo>
                    <a:pt x="6823506" y="1893951"/>
                  </a:lnTo>
                  <a:lnTo>
                    <a:pt x="6824776" y="1891919"/>
                  </a:lnTo>
                  <a:lnTo>
                    <a:pt x="6826046" y="1890014"/>
                  </a:lnTo>
                  <a:lnTo>
                    <a:pt x="6827189" y="1888236"/>
                  </a:lnTo>
                  <a:lnTo>
                    <a:pt x="6829094" y="1886330"/>
                  </a:lnTo>
                  <a:lnTo>
                    <a:pt x="6830618" y="1884806"/>
                  </a:lnTo>
                  <a:lnTo>
                    <a:pt x="6832396" y="1883282"/>
                  </a:lnTo>
                  <a:lnTo>
                    <a:pt x="6845223" y="1877187"/>
                  </a:lnTo>
                  <a:lnTo>
                    <a:pt x="6847382" y="1876298"/>
                  </a:lnTo>
                  <a:lnTo>
                    <a:pt x="6849795" y="1875663"/>
                  </a:lnTo>
                  <a:lnTo>
                    <a:pt x="6852208" y="1875408"/>
                  </a:lnTo>
                  <a:lnTo>
                    <a:pt x="6855002" y="1874774"/>
                  </a:lnTo>
                  <a:lnTo>
                    <a:pt x="6857415" y="1874520"/>
                  </a:lnTo>
                  <a:lnTo>
                    <a:pt x="6860082" y="1874520"/>
                  </a:lnTo>
                  <a:lnTo>
                    <a:pt x="6862622" y="1874139"/>
                  </a:lnTo>
                  <a:lnTo>
                    <a:pt x="6865289" y="1874139"/>
                  </a:lnTo>
                  <a:lnTo>
                    <a:pt x="6867702" y="1874139"/>
                  </a:lnTo>
                  <a:lnTo>
                    <a:pt x="6870496" y="1874139"/>
                  </a:lnTo>
                  <a:lnTo>
                    <a:pt x="6872909" y="1874520"/>
                  </a:lnTo>
                  <a:lnTo>
                    <a:pt x="6875703" y="1874520"/>
                  </a:lnTo>
                  <a:lnTo>
                    <a:pt x="6878116" y="1875154"/>
                  </a:lnTo>
                  <a:lnTo>
                    <a:pt x="6880910" y="1875408"/>
                  </a:lnTo>
                  <a:lnTo>
                    <a:pt x="6883323" y="1875663"/>
                  </a:lnTo>
                  <a:lnTo>
                    <a:pt x="6883323" y="1844040"/>
                  </a:lnTo>
                </a:path>
                <a:path w="6883400" h="10017125">
                  <a:moveTo>
                    <a:pt x="6797598" y="1969007"/>
                  </a:moveTo>
                  <a:lnTo>
                    <a:pt x="6797598" y="1844040"/>
                  </a:lnTo>
                </a:path>
                <a:path w="6883400" h="10017125">
                  <a:moveTo>
                    <a:pt x="6883323" y="2093976"/>
                  </a:moveTo>
                  <a:lnTo>
                    <a:pt x="6883323" y="2060448"/>
                  </a:lnTo>
                  <a:lnTo>
                    <a:pt x="6880910" y="2061082"/>
                  </a:lnTo>
                  <a:lnTo>
                    <a:pt x="6878370" y="2061591"/>
                  </a:lnTo>
                  <a:lnTo>
                    <a:pt x="6875957" y="2062226"/>
                  </a:lnTo>
                  <a:lnTo>
                    <a:pt x="6873290" y="2062606"/>
                  </a:lnTo>
                  <a:lnTo>
                    <a:pt x="6870750" y="2062861"/>
                  </a:lnTo>
                  <a:lnTo>
                    <a:pt x="6868083" y="2062861"/>
                  </a:lnTo>
                  <a:lnTo>
                    <a:pt x="6865670" y="2063115"/>
                  </a:lnTo>
                  <a:lnTo>
                    <a:pt x="6862876" y="2063115"/>
                  </a:lnTo>
                  <a:lnTo>
                    <a:pt x="6860463" y="2062861"/>
                  </a:lnTo>
                  <a:lnTo>
                    <a:pt x="6857669" y="2062861"/>
                  </a:lnTo>
                  <a:lnTo>
                    <a:pt x="6855256" y="2062606"/>
                  </a:lnTo>
                  <a:lnTo>
                    <a:pt x="6852462" y="2061972"/>
                  </a:lnTo>
                  <a:lnTo>
                    <a:pt x="6850049" y="2061591"/>
                  </a:lnTo>
                  <a:lnTo>
                    <a:pt x="6847636" y="2060702"/>
                  </a:lnTo>
                  <a:lnTo>
                    <a:pt x="6845223" y="2060067"/>
                  </a:lnTo>
                  <a:lnTo>
                    <a:pt x="6842810" y="2059177"/>
                  </a:lnTo>
                  <a:lnTo>
                    <a:pt x="6840651" y="2058289"/>
                  </a:lnTo>
                  <a:lnTo>
                    <a:pt x="6838492" y="2057400"/>
                  </a:lnTo>
                  <a:lnTo>
                    <a:pt x="6836333" y="2056129"/>
                  </a:lnTo>
                  <a:lnTo>
                    <a:pt x="6834174" y="2054987"/>
                  </a:lnTo>
                  <a:lnTo>
                    <a:pt x="6832396" y="2053463"/>
                  </a:lnTo>
                  <a:lnTo>
                    <a:pt x="6830618" y="2052193"/>
                  </a:lnTo>
                  <a:lnTo>
                    <a:pt x="6828713" y="2050415"/>
                  </a:lnTo>
                  <a:lnTo>
                    <a:pt x="6827189" y="2048891"/>
                  </a:lnTo>
                  <a:lnTo>
                    <a:pt x="6825665" y="2046986"/>
                  </a:lnTo>
                  <a:lnTo>
                    <a:pt x="6824522" y="2044827"/>
                  </a:lnTo>
                  <a:lnTo>
                    <a:pt x="6823252" y="2043049"/>
                  </a:lnTo>
                  <a:lnTo>
                    <a:pt x="6822363" y="2040890"/>
                  </a:lnTo>
                  <a:lnTo>
                    <a:pt x="6821728" y="2038477"/>
                  </a:lnTo>
                  <a:lnTo>
                    <a:pt x="6820839" y="2036318"/>
                  </a:lnTo>
                  <a:lnTo>
                    <a:pt x="6820458" y="2033904"/>
                  </a:lnTo>
                  <a:lnTo>
                    <a:pt x="6820204" y="2031111"/>
                  </a:lnTo>
                  <a:lnTo>
                    <a:pt x="6820458" y="2028444"/>
                  </a:lnTo>
                  <a:lnTo>
                    <a:pt x="6821093" y="2026030"/>
                  </a:lnTo>
                  <a:lnTo>
                    <a:pt x="6821728" y="2023491"/>
                  </a:lnTo>
                  <a:lnTo>
                    <a:pt x="6822617" y="2021077"/>
                  </a:lnTo>
                  <a:lnTo>
                    <a:pt x="6823506" y="2018919"/>
                  </a:lnTo>
                  <a:lnTo>
                    <a:pt x="6824776" y="2016887"/>
                  </a:lnTo>
                  <a:lnTo>
                    <a:pt x="6826046" y="2014981"/>
                  </a:lnTo>
                  <a:lnTo>
                    <a:pt x="6827189" y="2013203"/>
                  </a:lnTo>
                  <a:lnTo>
                    <a:pt x="6829094" y="2011299"/>
                  </a:lnTo>
                  <a:lnTo>
                    <a:pt x="6830618" y="2009775"/>
                  </a:lnTo>
                  <a:lnTo>
                    <a:pt x="6832396" y="2008631"/>
                  </a:lnTo>
                  <a:lnTo>
                    <a:pt x="6834174" y="2007107"/>
                  </a:lnTo>
                  <a:lnTo>
                    <a:pt x="6836333" y="2005838"/>
                  </a:lnTo>
                  <a:lnTo>
                    <a:pt x="6838492" y="2004949"/>
                  </a:lnTo>
                  <a:lnTo>
                    <a:pt x="6840651" y="2003678"/>
                  </a:lnTo>
                  <a:lnTo>
                    <a:pt x="6842810" y="2002790"/>
                  </a:lnTo>
                  <a:lnTo>
                    <a:pt x="6845223" y="2002154"/>
                  </a:lnTo>
                  <a:lnTo>
                    <a:pt x="6847382" y="2001266"/>
                  </a:lnTo>
                  <a:lnTo>
                    <a:pt x="6849795" y="2001012"/>
                  </a:lnTo>
                  <a:lnTo>
                    <a:pt x="6852208" y="2000377"/>
                  </a:lnTo>
                  <a:lnTo>
                    <a:pt x="6855002" y="1999742"/>
                  </a:lnTo>
                  <a:lnTo>
                    <a:pt x="6857415" y="1999488"/>
                  </a:lnTo>
                  <a:lnTo>
                    <a:pt x="6860082" y="1999488"/>
                  </a:lnTo>
                  <a:lnTo>
                    <a:pt x="6862622" y="1999106"/>
                  </a:lnTo>
                  <a:lnTo>
                    <a:pt x="6865289" y="1999106"/>
                  </a:lnTo>
                  <a:lnTo>
                    <a:pt x="6867702" y="1999106"/>
                  </a:lnTo>
                  <a:lnTo>
                    <a:pt x="6870496" y="1999106"/>
                  </a:lnTo>
                  <a:lnTo>
                    <a:pt x="6872909" y="1999488"/>
                  </a:lnTo>
                  <a:lnTo>
                    <a:pt x="6875703" y="1999488"/>
                  </a:lnTo>
                  <a:lnTo>
                    <a:pt x="6878116" y="2000123"/>
                  </a:lnTo>
                  <a:lnTo>
                    <a:pt x="6880910" y="2000377"/>
                  </a:lnTo>
                  <a:lnTo>
                    <a:pt x="6883323" y="2000630"/>
                  </a:lnTo>
                  <a:lnTo>
                    <a:pt x="6883323" y="1969007"/>
                  </a:lnTo>
                </a:path>
                <a:path w="6883400" h="10017125">
                  <a:moveTo>
                    <a:pt x="6797598" y="2093976"/>
                  </a:moveTo>
                  <a:lnTo>
                    <a:pt x="6797598" y="1969007"/>
                  </a:lnTo>
                </a:path>
                <a:path w="6883400" h="10017125">
                  <a:moveTo>
                    <a:pt x="6883323" y="2218944"/>
                  </a:moveTo>
                  <a:lnTo>
                    <a:pt x="6883323" y="2185416"/>
                  </a:lnTo>
                  <a:lnTo>
                    <a:pt x="6880910" y="2186051"/>
                  </a:lnTo>
                  <a:lnTo>
                    <a:pt x="6878370" y="2186558"/>
                  </a:lnTo>
                  <a:lnTo>
                    <a:pt x="6875957" y="2187194"/>
                  </a:lnTo>
                  <a:lnTo>
                    <a:pt x="6873290" y="2187575"/>
                  </a:lnTo>
                  <a:lnTo>
                    <a:pt x="6870750" y="2187829"/>
                  </a:lnTo>
                  <a:lnTo>
                    <a:pt x="6868083" y="2188082"/>
                  </a:lnTo>
                  <a:lnTo>
                    <a:pt x="6865670" y="2188082"/>
                  </a:lnTo>
                  <a:lnTo>
                    <a:pt x="6862876" y="2188082"/>
                  </a:lnTo>
                  <a:lnTo>
                    <a:pt x="6860463" y="2188082"/>
                  </a:lnTo>
                  <a:lnTo>
                    <a:pt x="6857669" y="2187829"/>
                  </a:lnTo>
                  <a:lnTo>
                    <a:pt x="6855256" y="2187575"/>
                  </a:lnTo>
                  <a:lnTo>
                    <a:pt x="6852462" y="2187194"/>
                  </a:lnTo>
                  <a:lnTo>
                    <a:pt x="6850049" y="2186558"/>
                  </a:lnTo>
                  <a:lnTo>
                    <a:pt x="6847636" y="2185670"/>
                  </a:lnTo>
                  <a:lnTo>
                    <a:pt x="6845223" y="2185035"/>
                  </a:lnTo>
                  <a:lnTo>
                    <a:pt x="6842810" y="2184527"/>
                  </a:lnTo>
                  <a:lnTo>
                    <a:pt x="6840651" y="2183256"/>
                  </a:lnTo>
                  <a:lnTo>
                    <a:pt x="6838492" y="2182368"/>
                  </a:lnTo>
                  <a:lnTo>
                    <a:pt x="6836333" y="2181098"/>
                  </a:lnTo>
                  <a:lnTo>
                    <a:pt x="6834174" y="2179954"/>
                  </a:lnTo>
                  <a:lnTo>
                    <a:pt x="6832396" y="2178430"/>
                  </a:lnTo>
                  <a:lnTo>
                    <a:pt x="6824522" y="2169795"/>
                  </a:lnTo>
                  <a:lnTo>
                    <a:pt x="6823252" y="2168017"/>
                  </a:lnTo>
                  <a:lnTo>
                    <a:pt x="6822363" y="2165857"/>
                  </a:lnTo>
                  <a:lnTo>
                    <a:pt x="6821728" y="2163445"/>
                  </a:lnTo>
                  <a:lnTo>
                    <a:pt x="6820839" y="2161286"/>
                  </a:lnTo>
                  <a:lnTo>
                    <a:pt x="6820458" y="2158873"/>
                  </a:lnTo>
                  <a:lnTo>
                    <a:pt x="6820204" y="2156079"/>
                  </a:lnTo>
                  <a:lnTo>
                    <a:pt x="6820458" y="2153412"/>
                  </a:lnTo>
                  <a:lnTo>
                    <a:pt x="6821093" y="2150999"/>
                  </a:lnTo>
                  <a:lnTo>
                    <a:pt x="6821728" y="2148458"/>
                  </a:lnTo>
                  <a:lnTo>
                    <a:pt x="6822617" y="2146046"/>
                  </a:lnTo>
                  <a:lnTo>
                    <a:pt x="6823506" y="2143887"/>
                  </a:lnTo>
                  <a:lnTo>
                    <a:pt x="6824776" y="2141854"/>
                  </a:lnTo>
                  <a:lnTo>
                    <a:pt x="6826046" y="2139950"/>
                  </a:lnTo>
                  <a:lnTo>
                    <a:pt x="6827189" y="2138172"/>
                  </a:lnTo>
                  <a:lnTo>
                    <a:pt x="6829094" y="2136648"/>
                  </a:lnTo>
                  <a:lnTo>
                    <a:pt x="6830618" y="2134743"/>
                  </a:lnTo>
                  <a:lnTo>
                    <a:pt x="6832396" y="2133600"/>
                  </a:lnTo>
                  <a:lnTo>
                    <a:pt x="6834174" y="2132076"/>
                  </a:lnTo>
                  <a:lnTo>
                    <a:pt x="6836333" y="2130805"/>
                  </a:lnTo>
                  <a:lnTo>
                    <a:pt x="6838492" y="2129917"/>
                  </a:lnTo>
                  <a:lnTo>
                    <a:pt x="6840651" y="2129028"/>
                  </a:lnTo>
                  <a:lnTo>
                    <a:pt x="6842810" y="2127757"/>
                  </a:lnTo>
                  <a:lnTo>
                    <a:pt x="6845223" y="2127123"/>
                  </a:lnTo>
                  <a:lnTo>
                    <a:pt x="6847382" y="2126233"/>
                  </a:lnTo>
                  <a:lnTo>
                    <a:pt x="6849795" y="2125979"/>
                  </a:lnTo>
                  <a:lnTo>
                    <a:pt x="6852208" y="2125345"/>
                  </a:lnTo>
                  <a:lnTo>
                    <a:pt x="6855002" y="2125091"/>
                  </a:lnTo>
                  <a:lnTo>
                    <a:pt x="6857415" y="2124710"/>
                  </a:lnTo>
                  <a:lnTo>
                    <a:pt x="6860082" y="2124455"/>
                  </a:lnTo>
                  <a:lnTo>
                    <a:pt x="6862622" y="2124075"/>
                  </a:lnTo>
                  <a:lnTo>
                    <a:pt x="6865289" y="2124075"/>
                  </a:lnTo>
                  <a:lnTo>
                    <a:pt x="6867702" y="2124075"/>
                  </a:lnTo>
                  <a:lnTo>
                    <a:pt x="6870496" y="2124075"/>
                  </a:lnTo>
                  <a:lnTo>
                    <a:pt x="6872909" y="2124455"/>
                  </a:lnTo>
                  <a:lnTo>
                    <a:pt x="6875703" y="2124710"/>
                  </a:lnTo>
                  <a:lnTo>
                    <a:pt x="6878116" y="2125091"/>
                  </a:lnTo>
                  <a:lnTo>
                    <a:pt x="6880910" y="2125345"/>
                  </a:lnTo>
                  <a:lnTo>
                    <a:pt x="6883323" y="2125599"/>
                  </a:lnTo>
                  <a:lnTo>
                    <a:pt x="6883323" y="2093976"/>
                  </a:lnTo>
                </a:path>
                <a:path w="6883400" h="10017125">
                  <a:moveTo>
                    <a:pt x="6797598" y="2218944"/>
                  </a:moveTo>
                  <a:lnTo>
                    <a:pt x="6797598" y="2093976"/>
                  </a:lnTo>
                </a:path>
                <a:path w="6883400" h="10017125">
                  <a:moveTo>
                    <a:pt x="6883323" y="2344166"/>
                  </a:moveTo>
                  <a:lnTo>
                    <a:pt x="6883323" y="2310383"/>
                  </a:lnTo>
                  <a:lnTo>
                    <a:pt x="6880910" y="2311019"/>
                  </a:lnTo>
                  <a:lnTo>
                    <a:pt x="6878370" y="2311527"/>
                  </a:lnTo>
                  <a:lnTo>
                    <a:pt x="6875957" y="2312162"/>
                  </a:lnTo>
                  <a:lnTo>
                    <a:pt x="6873290" y="2312543"/>
                  </a:lnTo>
                  <a:lnTo>
                    <a:pt x="6870750" y="2312797"/>
                  </a:lnTo>
                  <a:lnTo>
                    <a:pt x="6868083" y="2313051"/>
                  </a:lnTo>
                  <a:lnTo>
                    <a:pt x="6865670" y="2313051"/>
                  </a:lnTo>
                  <a:lnTo>
                    <a:pt x="6862876" y="2313051"/>
                  </a:lnTo>
                  <a:lnTo>
                    <a:pt x="6860463" y="2313051"/>
                  </a:lnTo>
                  <a:lnTo>
                    <a:pt x="6857669" y="2312797"/>
                  </a:lnTo>
                  <a:lnTo>
                    <a:pt x="6855256" y="2312543"/>
                  </a:lnTo>
                  <a:lnTo>
                    <a:pt x="6852462" y="2312162"/>
                  </a:lnTo>
                  <a:lnTo>
                    <a:pt x="6850049" y="2311527"/>
                  </a:lnTo>
                  <a:lnTo>
                    <a:pt x="6847636" y="2311019"/>
                  </a:lnTo>
                  <a:lnTo>
                    <a:pt x="6845223" y="2310003"/>
                  </a:lnTo>
                  <a:lnTo>
                    <a:pt x="6842810" y="2309495"/>
                  </a:lnTo>
                  <a:lnTo>
                    <a:pt x="6840651" y="2308479"/>
                  </a:lnTo>
                  <a:lnTo>
                    <a:pt x="6838492" y="2307336"/>
                  </a:lnTo>
                  <a:lnTo>
                    <a:pt x="6836333" y="2306066"/>
                  </a:lnTo>
                  <a:lnTo>
                    <a:pt x="6834174" y="2304923"/>
                  </a:lnTo>
                  <a:lnTo>
                    <a:pt x="6832396" y="2303399"/>
                  </a:lnTo>
                  <a:lnTo>
                    <a:pt x="6830618" y="2302129"/>
                  </a:lnTo>
                  <a:lnTo>
                    <a:pt x="6828713" y="2300604"/>
                  </a:lnTo>
                  <a:lnTo>
                    <a:pt x="6821728" y="2288667"/>
                  </a:lnTo>
                  <a:lnTo>
                    <a:pt x="6820839" y="2286254"/>
                  </a:lnTo>
                  <a:lnTo>
                    <a:pt x="6820458" y="2283841"/>
                  </a:lnTo>
                  <a:lnTo>
                    <a:pt x="6820204" y="2281047"/>
                  </a:lnTo>
                  <a:lnTo>
                    <a:pt x="6820458" y="2278379"/>
                  </a:lnTo>
                  <a:lnTo>
                    <a:pt x="6821093" y="2275967"/>
                  </a:lnTo>
                  <a:lnTo>
                    <a:pt x="6821728" y="2273427"/>
                  </a:lnTo>
                  <a:lnTo>
                    <a:pt x="6822617" y="2271014"/>
                  </a:lnTo>
                  <a:lnTo>
                    <a:pt x="6823506" y="2268854"/>
                  </a:lnTo>
                  <a:lnTo>
                    <a:pt x="6824776" y="2266823"/>
                  </a:lnTo>
                  <a:lnTo>
                    <a:pt x="6826046" y="2264918"/>
                  </a:lnTo>
                  <a:lnTo>
                    <a:pt x="6827189" y="2263140"/>
                  </a:lnTo>
                  <a:lnTo>
                    <a:pt x="6829094" y="2261616"/>
                  </a:lnTo>
                  <a:lnTo>
                    <a:pt x="6830618" y="2259711"/>
                  </a:lnTo>
                  <a:lnTo>
                    <a:pt x="6832396" y="2258568"/>
                  </a:lnTo>
                  <a:lnTo>
                    <a:pt x="6834174" y="2257044"/>
                  </a:lnTo>
                  <a:lnTo>
                    <a:pt x="6836333" y="2255774"/>
                  </a:lnTo>
                  <a:lnTo>
                    <a:pt x="6838492" y="2254885"/>
                  </a:lnTo>
                  <a:lnTo>
                    <a:pt x="6840651" y="2253996"/>
                  </a:lnTo>
                  <a:lnTo>
                    <a:pt x="6842810" y="2253106"/>
                  </a:lnTo>
                  <a:lnTo>
                    <a:pt x="6845223" y="2252091"/>
                  </a:lnTo>
                  <a:lnTo>
                    <a:pt x="6847382" y="2251582"/>
                  </a:lnTo>
                  <a:lnTo>
                    <a:pt x="6849795" y="2250948"/>
                  </a:lnTo>
                  <a:lnTo>
                    <a:pt x="6852208" y="2250313"/>
                  </a:lnTo>
                  <a:lnTo>
                    <a:pt x="6855002" y="2250058"/>
                  </a:lnTo>
                  <a:lnTo>
                    <a:pt x="6857415" y="2249678"/>
                  </a:lnTo>
                  <a:lnTo>
                    <a:pt x="6860082" y="2249424"/>
                  </a:lnTo>
                  <a:lnTo>
                    <a:pt x="6862622" y="2249043"/>
                  </a:lnTo>
                  <a:lnTo>
                    <a:pt x="6865289" y="2249043"/>
                  </a:lnTo>
                  <a:lnTo>
                    <a:pt x="6867702" y="2249043"/>
                  </a:lnTo>
                  <a:lnTo>
                    <a:pt x="6870496" y="2249043"/>
                  </a:lnTo>
                  <a:lnTo>
                    <a:pt x="6872909" y="2249424"/>
                  </a:lnTo>
                  <a:lnTo>
                    <a:pt x="6875703" y="2249678"/>
                  </a:lnTo>
                  <a:lnTo>
                    <a:pt x="6878116" y="2250058"/>
                  </a:lnTo>
                  <a:lnTo>
                    <a:pt x="6880910" y="2250313"/>
                  </a:lnTo>
                  <a:lnTo>
                    <a:pt x="6883323" y="2250567"/>
                  </a:lnTo>
                  <a:lnTo>
                    <a:pt x="6883323" y="2218944"/>
                  </a:lnTo>
                </a:path>
                <a:path w="6883400" h="10017125">
                  <a:moveTo>
                    <a:pt x="6797598" y="2344166"/>
                  </a:moveTo>
                  <a:lnTo>
                    <a:pt x="6797598" y="2218944"/>
                  </a:lnTo>
                </a:path>
                <a:path w="6883400" h="10017125">
                  <a:moveTo>
                    <a:pt x="6883323" y="2469133"/>
                  </a:moveTo>
                  <a:lnTo>
                    <a:pt x="6883323" y="2435352"/>
                  </a:lnTo>
                  <a:lnTo>
                    <a:pt x="6880910" y="2435987"/>
                  </a:lnTo>
                  <a:lnTo>
                    <a:pt x="6878370" y="2436495"/>
                  </a:lnTo>
                  <a:lnTo>
                    <a:pt x="6875957" y="2437129"/>
                  </a:lnTo>
                  <a:lnTo>
                    <a:pt x="6873290" y="2437511"/>
                  </a:lnTo>
                  <a:lnTo>
                    <a:pt x="6870750" y="2437765"/>
                  </a:lnTo>
                  <a:lnTo>
                    <a:pt x="6868083" y="2438019"/>
                  </a:lnTo>
                  <a:lnTo>
                    <a:pt x="6865670" y="2438019"/>
                  </a:lnTo>
                  <a:lnTo>
                    <a:pt x="6862876" y="2438019"/>
                  </a:lnTo>
                  <a:lnTo>
                    <a:pt x="6860463" y="2438019"/>
                  </a:lnTo>
                  <a:lnTo>
                    <a:pt x="6857669" y="2437765"/>
                  </a:lnTo>
                  <a:lnTo>
                    <a:pt x="6855256" y="2437511"/>
                  </a:lnTo>
                  <a:lnTo>
                    <a:pt x="6852462" y="2437129"/>
                  </a:lnTo>
                  <a:lnTo>
                    <a:pt x="6850049" y="2436495"/>
                  </a:lnTo>
                  <a:lnTo>
                    <a:pt x="6847636" y="2435987"/>
                  </a:lnTo>
                  <a:lnTo>
                    <a:pt x="6836333" y="2431033"/>
                  </a:lnTo>
                  <a:lnTo>
                    <a:pt x="6834174" y="2429891"/>
                  </a:lnTo>
                  <a:lnTo>
                    <a:pt x="6832396" y="2428621"/>
                  </a:lnTo>
                  <a:lnTo>
                    <a:pt x="6830618" y="2427097"/>
                  </a:lnTo>
                  <a:lnTo>
                    <a:pt x="6828713" y="2425573"/>
                  </a:lnTo>
                  <a:lnTo>
                    <a:pt x="6821728" y="2413635"/>
                  </a:lnTo>
                  <a:lnTo>
                    <a:pt x="6820839" y="2411222"/>
                  </a:lnTo>
                  <a:lnTo>
                    <a:pt x="6820458" y="2408808"/>
                  </a:lnTo>
                  <a:lnTo>
                    <a:pt x="6820204" y="2406015"/>
                  </a:lnTo>
                  <a:lnTo>
                    <a:pt x="6826046" y="2389886"/>
                  </a:lnTo>
                  <a:lnTo>
                    <a:pt x="6827189" y="2388107"/>
                  </a:lnTo>
                  <a:lnTo>
                    <a:pt x="6829094" y="2386583"/>
                  </a:lnTo>
                  <a:lnTo>
                    <a:pt x="6830618" y="2385060"/>
                  </a:lnTo>
                  <a:lnTo>
                    <a:pt x="6832396" y="2383536"/>
                  </a:lnTo>
                  <a:lnTo>
                    <a:pt x="6834174" y="2382266"/>
                  </a:lnTo>
                  <a:lnTo>
                    <a:pt x="6836333" y="2381123"/>
                  </a:lnTo>
                  <a:lnTo>
                    <a:pt x="6838492" y="2379853"/>
                  </a:lnTo>
                  <a:lnTo>
                    <a:pt x="6840651" y="2378964"/>
                  </a:lnTo>
                  <a:lnTo>
                    <a:pt x="6842810" y="2378075"/>
                  </a:lnTo>
                  <a:lnTo>
                    <a:pt x="6845223" y="2377058"/>
                  </a:lnTo>
                  <a:lnTo>
                    <a:pt x="6847382" y="2376551"/>
                  </a:lnTo>
                  <a:lnTo>
                    <a:pt x="6849795" y="2375916"/>
                  </a:lnTo>
                  <a:lnTo>
                    <a:pt x="6852208" y="2375280"/>
                  </a:lnTo>
                  <a:lnTo>
                    <a:pt x="6855002" y="2375027"/>
                  </a:lnTo>
                  <a:lnTo>
                    <a:pt x="6857415" y="2374646"/>
                  </a:lnTo>
                  <a:lnTo>
                    <a:pt x="6860082" y="2374392"/>
                  </a:lnTo>
                  <a:lnTo>
                    <a:pt x="6862622" y="2374392"/>
                  </a:lnTo>
                  <a:lnTo>
                    <a:pt x="6865289" y="2374011"/>
                  </a:lnTo>
                  <a:lnTo>
                    <a:pt x="6867702" y="2374011"/>
                  </a:lnTo>
                  <a:lnTo>
                    <a:pt x="6870496" y="2374392"/>
                  </a:lnTo>
                  <a:lnTo>
                    <a:pt x="6872909" y="2374392"/>
                  </a:lnTo>
                  <a:lnTo>
                    <a:pt x="6875703" y="2374646"/>
                  </a:lnTo>
                  <a:lnTo>
                    <a:pt x="6878116" y="2375027"/>
                  </a:lnTo>
                  <a:lnTo>
                    <a:pt x="6880910" y="2375280"/>
                  </a:lnTo>
                  <a:lnTo>
                    <a:pt x="6883323" y="2375916"/>
                  </a:lnTo>
                  <a:lnTo>
                    <a:pt x="6883323" y="2344166"/>
                  </a:lnTo>
                </a:path>
                <a:path w="6883400" h="10017125">
                  <a:moveTo>
                    <a:pt x="6797598" y="2469133"/>
                  </a:moveTo>
                  <a:lnTo>
                    <a:pt x="6797598" y="2344166"/>
                  </a:lnTo>
                </a:path>
                <a:path w="6883400" h="10017125">
                  <a:moveTo>
                    <a:pt x="6883323" y="2594102"/>
                  </a:moveTo>
                  <a:lnTo>
                    <a:pt x="6883323" y="2560320"/>
                  </a:lnTo>
                  <a:lnTo>
                    <a:pt x="6880910" y="2560954"/>
                  </a:lnTo>
                  <a:lnTo>
                    <a:pt x="6878370" y="2561844"/>
                  </a:lnTo>
                  <a:lnTo>
                    <a:pt x="6875957" y="2562098"/>
                  </a:lnTo>
                  <a:lnTo>
                    <a:pt x="6873290" y="2562479"/>
                  </a:lnTo>
                  <a:lnTo>
                    <a:pt x="6870750" y="2562732"/>
                  </a:lnTo>
                  <a:lnTo>
                    <a:pt x="6868083" y="2562987"/>
                  </a:lnTo>
                  <a:lnTo>
                    <a:pt x="6865670" y="2562987"/>
                  </a:lnTo>
                  <a:lnTo>
                    <a:pt x="6862876" y="2562987"/>
                  </a:lnTo>
                  <a:lnTo>
                    <a:pt x="6860463" y="2562987"/>
                  </a:lnTo>
                  <a:lnTo>
                    <a:pt x="6857669" y="2562732"/>
                  </a:lnTo>
                  <a:lnTo>
                    <a:pt x="6855256" y="2562479"/>
                  </a:lnTo>
                  <a:lnTo>
                    <a:pt x="6852462" y="2562098"/>
                  </a:lnTo>
                  <a:lnTo>
                    <a:pt x="6850049" y="2561463"/>
                  </a:lnTo>
                  <a:lnTo>
                    <a:pt x="6847636" y="2560954"/>
                  </a:lnTo>
                  <a:lnTo>
                    <a:pt x="6836333" y="2556002"/>
                  </a:lnTo>
                  <a:lnTo>
                    <a:pt x="6834174" y="2554858"/>
                  </a:lnTo>
                  <a:lnTo>
                    <a:pt x="6832396" y="2553589"/>
                  </a:lnTo>
                  <a:lnTo>
                    <a:pt x="6830618" y="2552065"/>
                  </a:lnTo>
                  <a:lnTo>
                    <a:pt x="6828713" y="2550541"/>
                  </a:lnTo>
                  <a:lnTo>
                    <a:pt x="6821728" y="2538603"/>
                  </a:lnTo>
                  <a:lnTo>
                    <a:pt x="6820839" y="2536190"/>
                  </a:lnTo>
                  <a:lnTo>
                    <a:pt x="6820458" y="2533777"/>
                  </a:lnTo>
                  <a:lnTo>
                    <a:pt x="6820204" y="2531364"/>
                  </a:lnTo>
                  <a:lnTo>
                    <a:pt x="6824776" y="2517013"/>
                  </a:lnTo>
                  <a:lnTo>
                    <a:pt x="6826046" y="2514854"/>
                  </a:lnTo>
                  <a:lnTo>
                    <a:pt x="6827189" y="2513076"/>
                  </a:lnTo>
                  <a:lnTo>
                    <a:pt x="6829094" y="2511552"/>
                  </a:lnTo>
                  <a:lnTo>
                    <a:pt x="6830618" y="2510028"/>
                  </a:lnTo>
                  <a:lnTo>
                    <a:pt x="6832396" y="2508504"/>
                  </a:lnTo>
                  <a:lnTo>
                    <a:pt x="6834174" y="2507233"/>
                  </a:lnTo>
                  <a:lnTo>
                    <a:pt x="6836333" y="2506091"/>
                  </a:lnTo>
                  <a:lnTo>
                    <a:pt x="6838492" y="2504821"/>
                  </a:lnTo>
                  <a:lnTo>
                    <a:pt x="6840651" y="2503931"/>
                  </a:lnTo>
                  <a:lnTo>
                    <a:pt x="6842810" y="2503043"/>
                  </a:lnTo>
                  <a:lnTo>
                    <a:pt x="6845223" y="2502027"/>
                  </a:lnTo>
                  <a:lnTo>
                    <a:pt x="6847382" y="2501519"/>
                  </a:lnTo>
                  <a:lnTo>
                    <a:pt x="6849795" y="2500883"/>
                  </a:lnTo>
                  <a:lnTo>
                    <a:pt x="6852208" y="2500249"/>
                  </a:lnTo>
                  <a:lnTo>
                    <a:pt x="6855002" y="2499995"/>
                  </a:lnTo>
                  <a:lnTo>
                    <a:pt x="6857415" y="2499614"/>
                  </a:lnTo>
                  <a:lnTo>
                    <a:pt x="6860082" y="2499360"/>
                  </a:lnTo>
                  <a:lnTo>
                    <a:pt x="6862622" y="2499360"/>
                  </a:lnTo>
                  <a:lnTo>
                    <a:pt x="6865289" y="2498979"/>
                  </a:lnTo>
                  <a:lnTo>
                    <a:pt x="6867702" y="2498979"/>
                  </a:lnTo>
                  <a:lnTo>
                    <a:pt x="6870496" y="2499360"/>
                  </a:lnTo>
                  <a:lnTo>
                    <a:pt x="6872909" y="2499360"/>
                  </a:lnTo>
                  <a:lnTo>
                    <a:pt x="6875703" y="2499614"/>
                  </a:lnTo>
                  <a:lnTo>
                    <a:pt x="6878116" y="2499995"/>
                  </a:lnTo>
                  <a:lnTo>
                    <a:pt x="6880910" y="2500249"/>
                  </a:lnTo>
                  <a:lnTo>
                    <a:pt x="6883323" y="2500883"/>
                  </a:lnTo>
                  <a:lnTo>
                    <a:pt x="6883323" y="2469133"/>
                  </a:lnTo>
                </a:path>
                <a:path w="6883400" h="10017125">
                  <a:moveTo>
                    <a:pt x="6797598" y="2594102"/>
                  </a:moveTo>
                  <a:lnTo>
                    <a:pt x="6797598" y="2469133"/>
                  </a:lnTo>
                </a:path>
                <a:path w="6883400" h="10017125">
                  <a:moveTo>
                    <a:pt x="6883323" y="2719070"/>
                  </a:moveTo>
                  <a:lnTo>
                    <a:pt x="6883323" y="2685288"/>
                  </a:lnTo>
                  <a:lnTo>
                    <a:pt x="6880910" y="2686177"/>
                  </a:lnTo>
                  <a:lnTo>
                    <a:pt x="6878370" y="2686812"/>
                  </a:lnTo>
                  <a:lnTo>
                    <a:pt x="6875957" y="2687066"/>
                  </a:lnTo>
                  <a:lnTo>
                    <a:pt x="6873290" y="2687447"/>
                  </a:lnTo>
                  <a:lnTo>
                    <a:pt x="6870750" y="2687701"/>
                  </a:lnTo>
                  <a:lnTo>
                    <a:pt x="6868083" y="2687954"/>
                  </a:lnTo>
                  <a:lnTo>
                    <a:pt x="6865670" y="2687954"/>
                  </a:lnTo>
                  <a:lnTo>
                    <a:pt x="6862876" y="2687954"/>
                  </a:lnTo>
                  <a:lnTo>
                    <a:pt x="6860463" y="2687954"/>
                  </a:lnTo>
                  <a:lnTo>
                    <a:pt x="6857669" y="2687701"/>
                  </a:lnTo>
                  <a:lnTo>
                    <a:pt x="6855256" y="2687447"/>
                  </a:lnTo>
                  <a:lnTo>
                    <a:pt x="6852462" y="2687066"/>
                  </a:lnTo>
                  <a:lnTo>
                    <a:pt x="6850049" y="2686430"/>
                  </a:lnTo>
                  <a:lnTo>
                    <a:pt x="6847636" y="2685923"/>
                  </a:lnTo>
                  <a:lnTo>
                    <a:pt x="6836333" y="2680970"/>
                  </a:lnTo>
                  <a:lnTo>
                    <a:pt x="6834174" y="2679827"/>
                  </a:lnTo>
                  <a:lnTo>
                    <a:pt x="6832396" y="2678556"/>
                  </a:lnTo>
                  <a:lnTo>
                    <a:pt x="6830618" y="2677032"/>
                  </a:lnTo>
                  <a:lnTo>
                    <a:pt x="6828713" y="2675508"/>
                  </a:lnTo>
                  <a:lnTo>
                    <a:pt x="6821728" y="2663571"/>
                  </a:lnTo>
                  <a:lnTo>
                    <a:pt x="6820839" y="2661157"/>
                  </a:lnTo>
                  <a:lnTo>
                    <a:pt x="6820458" y="2658745"/>
                  </a:lnTo>
                  <a:lnTo>
                    <a:pt x="6820204" y="2656331"/>
                  </a:lnTo>
                  <a:lnTo>
                    <a:pt x="6820458" y="2653538"/>
                  </a:lnTo>
                  <a:lnTo>
                    <a:pt x="6821093" y="2650871"/>
                  </a:lnTo>
                  <a:lnTo>
                    <a:pt x="6821728" y="2648330"/>
                  </a:lnTo>
                  <a:lnTo>
                    <a:pt x="6822617" y="2646299"/>
                  </a:lnTo>
                  <a:lnTo>
                    <a:pt x="6823506" y="2643758"/>
                  </a:lnTo>
                  <a:lnTo>
                    <a:pt x="6824776" y="2641980"/>
                  </a:lnTo>
                  <a:lnTo>
                    <a:pt x="6826046" y="2639822"/>
                  </a:lnTo>
                  <a:lnTo>
                    <a:pt x="6827189" y="2638044"/>
                  </a:lnTo>
                  <a:lnTo>
                    <a:pt x="6829094" y="2636520"/>
                  </a:lnTo>
                  <a:lnTo>
                    <a:pt x="6830618" y="2634996"/>
                  </a:lnTo>
                  <a:lnTo>
                    <a:pt x="6832396" y="2633472"/>
                  </a:lnTo>
                  <a:lnTo>
                    <a:pt x="6834174" y="2632202"/>
                  </a:lnTo>
                  <a:lnTo>
                    <a:pt x="6836333" y="2631058"/>
                  </a:lnTo>
                  <a:lnTo>
                    <a:pt x="6838492" y="2629789"/>
                  </a:lnTo>
                  <a:lnTo>
                    <a:pt x="6840651" y="2628900"/>
                  </a:lnTo>
                  <a:lnTo>
                    <a:pt x="6842810" y="2628011"/>
                  </a:lnTo>
                  <a:lnTo>
                    <a:pt x="6845223" y="2626995"/>
                  </a:lnTo>
                  <a:lnTo>
                    <a:pt x="6847382" y="2626487"/>
                  </a:lnTo>
                  <a:lnTo>
                    <a:pt x="6849795" y="2625852"/>
                  </a:lnTo>
                  <a:lnTo>
                    <a:pt x="6852208" y="2625471"/>
                  </a:lnTo>
                  <a:lnTo>
                    <a:pt x="6855002" y="2624963"/>
                  </a:lnTo>
                  <a:lnTo>
                    <a:pt x="6857415" y="2624581"/>
                  </a:lnTo>
                  <a:lnTo>
                    <a:pt x="6860082" y="2624328"/>
                  </a:lnTo>
                  <a:lnTo>
                    <a:pt x="6862622" y="2624328"/>
                  </a:lnTo>
                  <a:lnTo>
                    <a:pt x="6865289" y="2623947"/>
                  </a:lnTo>
                  <a:lnTo>
                    <a:pt x="6867702" y="2623947"/>
                  </a:lnTo>
                  <a:lnTo>
                    <a:pt x="6870496" y="2624328"/>
                  </a:lnTo>
                  <a:lnTo>
                    <a:pt x="6872909" y="2624328"/>
                  </a:lnTo>
                  <a:lnTo>
                    <a:pt x="6875703" y="2624581"/>
                  </a:lnTo>
                  <a:lnTo>
                    <a:pt x="6878116" y="2624963"/>
                  </a:lnTo>
                  <a:lnTo>
                    <a:pt x="6880910" y="2625217"/>
                  </a:lnTo>
                  <a:lnTo>
                    <a:pt x="6883323" y="2625852"/>
                  </a:lnTo>
                  <a:lnTo>
                    <a:pt x="6883323" y="2594102"/>
                  </a:lnTo>
                </a:path>
                <a:path w="6883400" h="10017125">
                  <a:moveTo>
                    <a:pt x="6797598" y="2719070"/>
                  </a:moveTo>
                  <a:lnTo>
                    <a:pt x="6797598" y="2594102"/>
                  </a:lnTo>
                </a:path>
                <a:path w="6883400" h="10017125">
                  <a:moveTo>
                    <a:pt x="6883323" y="2844038"/>
                  </a:moveTo>
                  <a:lnTo>
                    <a:pt x="6883323" y="2810510"/>
                  </a:lnTo>
                  <a:lnTo>
                    <a:pt x="6880910" y="2811145"/>
                  </a:lnTo>
                  <a:lnTo>
                    <a:pt x="6878370" y="2811779"/>
                  </a:lnTo>
                  <a:lnTo>
                    <a:pt x="6875957" y="2812033"/>
                  </a:lnTo>
                  <a:lnTo>
                    <a:pt x="6873290" y="2812669"/>
                  </a:lnTo>
                  <a:lnTo>
                    <a:pt x="6870750" y="2812923"/>
                  </a:lnTo>
                  <a:lnTo>
                    <a:pt x="6857669" y="2812923"/>
                  </a:lnTo>
                  <a:lnTo>
                    <a:pt x="6855256" y="2812415"/>
                  </a:lnTo>
                  <a:lnTo>
                    <a:pt x="6852462" y="2812033"/>
                  </a:lnTo>
                  <a:lnTo>
                    <a:pt x="6850049" y="2811399"/>
                  </a:lnTo>
                  <a:lnTo>
                    <a:pt x="6847636" y="2810891"/>
                  </a:lnTo>
                  <a:lnTo>
                    <a:pt x="6845223" y="2810255"/>
                  </a:lnTo>
                  <a:lnTo>
                    <a:pt x="6842810" y="2809367"/>
                  </a:lnTo>
                  <a:lnTo>
                    <a:pt x="6840651" y="2808351"/>
                  </a:lnTo>
                  <a:lnTo>
                    <a:pt x="6838492" y="2807462"/>
                  </a:lnTo>
                  <a:lnTo>
                    <a:pt x="6836333" y="2806319"/>
                  </a:lnTo>
                  <a:lnTo>
                    <a:pt x="6834174" y="2805049"/>
                  </a:lnTo>
                  <a:lnTo>
                    <a:pt x="6832396" y="2803525"/>
                  </a:lnTo>
                  <a:lnTo>
                    <a:pt x="6830618" y="2802001"/>
                  </a:lnTo>
                  <a:lnTo>
                    <a:pt x="6828713" y="2800477"/>
                  </a:lnTo>
                  <a:lnTo>
                    <a:pt x="6827189" y="2798699"/>
                  </a:lnTo>
                  <a:lnTo>
                    <a:pt x="6825665" y="2797175"/>
                  </a:lnTo>
                  <a:lnTo>
                    <a:pt x="6824522" y="2795016"/>
                  </a:lnTo>
                  <a:lnTo>
                    <a:pt x="6823252" y="2793111"/>
                  </a:lnTo>
                  <a:lnTo>
                    <a:pt x="6822363" y="2790698"/>
                  </a:lnTo>
                  <a:lnTo>
                    <a:pt x="6821728" y="2788539"/>
                  </a:lnTo>
                  <a:lnTo>
                    <a:pt x="6820839" y="2786506"/>
                  </a:lnTo>
                  <a:lnTo>
                    <a:pt x="6820458" y="2783713"/>
                  </a:lnTo>
                  <a:lnTo>
                    <a:pt x="6820204" y="2781300"/>
                  </a:lnTo>
                  <a:lnTo>
                    <a:pt x="6820458" y="2778505"/>
                  </a:lnTo>
                  <a:lnTo>
                    <a:pt x="6821093" y="2776093"/>
                  </a:lnTo>
                  <a:lnTo>
                    <a:pt x="6821728" y="2773299"/>
                  </a:lnTo>
                  <a:lnTo>
                    <a:pt x="6822617" y="2771267"/>
                  </a:lnTo>
                  <a:lnTo>
                    <a:pt x="6823506" y="2769107"/>
                  </a:lnTo>
                  <a:lnTo>
                    <a:pt x="6824776" y="2766949"/>
                  </a:lnTo>
                  <a:lnTo>
                    <a:pt x="6826046" y="2765171"/>
                  </a:lnTo>
                  <a:lnTo>
                    <a:pt x="6827189" y="2763012"/>
                  </a:lnTo>
                  <a:lnTo>
                    <a:pt x="6829094" y="2761488"/>
                  </a:lnTo>
                  <a:lnTo>
                    <a:pt x="6830618" y="2759964"/>
                  </a:lnTo>
                  <a:lnTo>
                    <a:pt x="6832396" y="2758440"/>
                  </a:lnTo>
                  <a:lnTo>
                    <a:pt x="6834174" y="2757170"/>
                  </a:lnTo>
                  <a:lnTo>
                    <a:pt x="6836333" y="2756027"/>
                  </a:lnTo>
                  <a:lnTo>
                    <a:pt x="6838492" y="2754756"/>
                  </a:lnTo>
                  <a:lnTo>
                    <a:pt x="6840651" y="2753868"/>
                  </a:lnTo>
                  <a:lnTo>
                    <a:pt x="6842810" y="2752979"/>
                  </a:lnTo>
                  <a:lnTo>
                    <a:pt x="6845223" y="2752344"/>
                  </a:lnTo>
                  <a:lnTo>
                    <a:pt x="6847382" y="2751454"/>
                  </a:lnTo>
                  <a:lnTo>
                    <a:pt x="6849795" y="2750820"/>
                  </a:lnTo>
                  <a:lnTo>
                    <a:pt x="6852208" y="2750439"/>
                  </a:lnTo>
                  <a:lnTo>
                    <a:pt x="6855002" y="2749930"/>
                  </a:lnTo>
                  <a:lnTo>
                    <a:pt x="6857415" y="2749550"/>
                  </a:lnTo>
                  <a:lnTo>
                    <a:pt x="6860082" y="2749550"/>
                  </a:lnTo>
                  <a:lnTo>
                    <a:pt x="6862622" y="2749296"/>
                  </a:lnTo>
                  <a:lnTo>
                    <a:pt x="6865289" y="2749296"/>
                  </a:lnTo>
                  <a:lnTo>
                    <a:pt x="6867702" y="2749296"/>
                  </a:lnTo>
                  <a:lnTo>
                    <a:pt x="6870496" y="2749296"/>
                  </a:lnTo>
                  <a:lnTo>
                    <a:pt x="6872909" y="2749550"/>
                  </a:lnTo>
                  <a:lnTo>
                    <a:pt x="6875703" y="2749550"/>
                  </a:lnTo>
                  <a:lnTo>
                    <a:pt x="6878116" y="2749930"/>
                  </a:lnTo>
                  <a:lnTo>
                    <a:pt x="6880910" y="2750185"/>
                  </a:lnTo>
                  <a:lnTo>
                    <a:pt x="6883323" y="2750820"/>
                  </a:lnTo>
                  <a:lnTo>
                    <a:pt x="6883323" y="2719070"/>
                  </a:lnTo>
                </a:path>
                <a:path w="6883400" h="10017125">
                  <a:moveTo>
                    <a:pt x="6797598" y="2844038"/>
                  </a:moveTo>
                  <a:lnTo>
                    <a:pt x="6797598" y="2719070"/>
                  </a:lnTo>
                </a:path>
                <a:path w="6883400" h="10017125">
                  <a:moveTo>
                    <a:pt x="6883323" y="2969005"/>
                  </a:moveTo>
                  <a:lnTo>
                    <a:pt x="6883323" y="2935478"/>
                  </a:lnTo>
                  <a:lnTo>
                    <a:pt x="6880910" y="2936113"/>
                  </a:lnTo>
                  <a:lnTo>
                    <a:pt x="6878370" y="2936748"/>
                  </a:lnTo>
                  <a:lnTo>
                    <a:pt x="6875957" y="2937382"/>
                  </a:lnTo>
                  <a:lnTo>
                    <a:pt x="6873290" y="2937637"/>
                  </a:lnTo>
                  <a:lnTo>
                    <a:pt x="6870750" y="2937891"/>
                  </a:lnTo>
                  <a:lnTo>
                    <a:pt x="6868083" y="2937891"/>
                  </a:lnTo>
                  <a:lnTo>
                    <a:pt x="6865670" y="2938272"/>
                  </a:lnTo>
                  <a:lnTo>
                    <a:pt x="6862876" y="2938272"/>
                  </a:lnTo>
                  <a:lnTo>
                    <a:pt x="6860463" y="2937891"/>
                  </a:lnTo>
                  <a:lnTo>
                    <a:pt x="6857669" y="2937891"/>
                  </a:lnTo>
                  <a:lnTo>
                    <a:pt x="6855256" y="2937382"/>
                  </a:lnTo>
                  <a:lnTo>
                    <a:pt x="6852462" y="2937002"/>
                  </a:lnTo>
                  <a:lnTo>
                    <a:pt x="6850049" y="2936367"/>
                  </a:lnTo>
                  <a:lnTo>
                    <a:pt x="6847636" y="2935858"/>
                  </a:lnTo>
                  <a:lnTo>
                    <a:pt x="6845223" y="2935224"/>
                  </a:lnTo>
                  <a:lnTo>
                    <a:pt x="6842810" y="2934335"/>
                  </a:lnTo>
                  <a:lnTo>
                    <a:pt x="6840651" y="2933319"/>
                  </a:lnTo>
                  <a:lnTo>
                    <a:pt x="6838492" y="2932429"/>
                  </a:lnTo>
                  <a:lnTo>
                    <a:pt x="6836333" y="2931287"/>
                  </a:lnTo>
                  <a:lnTo>
                    <a:pt x="6834174" y="2930017"/>
                  </a:lnTo>
                  <a:lnTo>
                    <a:pt x="6832396" y="2928493"/>
                  </a:lnTo>
                  <a:lnTo>
                    <a:pt x="6830618" y="2926969"/>
                  </a:lnTo>
                  <a:lnTo>
                    <a:pt x="6828713" y="2925445"/>
                  </a:lnTo>
                  <a:lnTo>
                    <a:pt x="6827189" y="2923921"/>
                  </a:lnTo>
                  <a:lnTo>
                    <a:pt x="6825665" y="2922143"/>
                  </a:lnTo>
                  <a:lnTo>
                    <a:pt x="6824522" y="2919983"/>
                  </a:lnTo>
                  <a:lnTo>
                    <a:pt x="6823252" y="2918079"/>
                  </a:lnTo>
                  <a:lnTo>
                    <a:pt x="6822363" y="2916047"/>
                  </a:lnTo>
                  <a:lnTo>
                    <a:pt x="6821728" y="2913506"/>
                  </a:lnTo>
                  <a:lnTo>
                    <a:pt x="6820839" y="2911475"/>
                  </a:lnTo>
                  <a:lnTo>
                    <a:pt x="6820458" y="2908680"/>
                  </a:lnTo>
                  <a:lnTo>
                    <a:pt x="6820204" y="2906268"/>
                  </a:lnTo>
                  <a:lnTo>
                    <a:pt x="6820458" y="2903474"/>
                  </a:lnTo>
                  <a:lnTo>
                    <a:pt x="6821093" y="2901061"/>
                  </a:lnTo>
                  <a:lnTo>
                    <a:pt x="6821728" y="2898648"/>
                  </a:lnTo>
                  <a:lnTo>
                    <a:pt x="6822617" y="2896235"/>
                  </a:lnTo>
                  <a:lnTo>
                    <a:pt x="6823506" y="2894076"/>
                  </a:lnTo>
                  <a:lnTo>
                    <a:pt x="6824776" y="2891917"/>
                  </a:lnTo>
                  <a:lnTo>
                    <a:pt x="6826046" y="2890139"/>
                  </a:lnTo>
                  <a:lnTo>
                    <a:pt x="6827189" y="2888233"/>
                  </a:lnTo>
                  <a:lnTo>
                    <a:pt x="6829094" y="2886455"/>
                  </a:lnTo>
                  <a:lnTo>
                    <a:pt x="6830618" y="2884931"/>
                  </a:lnTo>
                  <a:lnTo>
                    <a:pt x="6832396" y="2883407"/>
                  </a:lnTo>
                  <a:lnTo>
                    <a:pt x="6834174" y="2882138"/>
                  </a:lnTo>
                  <a:lnTo>
                    <a:pt x="6836333" y="2880995"/>
                  </a:lnTo>
                  <a:lnTo>
                    <a:pt x="6838492" y="2879725"/>
                  </a:lnTo>
                  <a:lnTo>
                    <a:pt x="6840651" y="2878836"/>
                  </a:lnTo>
                  <a:lnTo>
                    <a:pt x="6842810" y="2877947"/>
                  </a:lnTo>
                  <a:lnTo>
                    <a:pt x="6845223" y="2877312"/>
                  </a:lnTo>
                  <a:lnTo>
                    <a:pt x="6847382" y="2876423"/>
                  </a:lnTo>
                  <a:lnTo>
                    <a:pt x="6849795" y="2875788"/>
                  </a:lnTo>
                  <a:lnTo>
                    <a:pt x="6852208" y="2875406"/>
                  </a:lnTo>
                  <a:lnTo>
                    <a:pt x="6855002" y="2874899"/>
                  </a:lnTo>
                  <a:lnTo>
                    <a:pt x="6857415" y="2874518"/>
                  </a:lnTo>
                  <a:lnTo>
                    <a:pt x="6860082" y="2874518"/>
                  </a:lnTo>
                  <a:lnTo>
                    <a:pt x="6862622" y="2874264"/>
                  </a:lnTo>
                  <a:lnTo>
                    <a:pt x="6865289" y="2874264"/>
                  </a:lnTo>
                  <a:lnTo>
                    <a:pt x="6867702" y="2874264"/>
                  </a:lnTo>
                  <a:lnTo>
                    <a:pt x="6870496" y="2874264"/>
                  </a:lnTo>
                  <a:lnTo>
                    <a:pt x="6872909" y="2874518"/>
                  </a:lnTo>
                  <a:lnTo>
                    <a:pt x="6875703" y="2874518"/>
                  </a:lnTo>
                  <a:lnTo>
                    <a:pt x="6878116" y="2875153"/>
                  </a:lnTo>
                  <a:lnTo>
                    <a:pt x="6880910" y="2875153"/>
                  </a:lnTo>
                  <a:lnTo>
                    <a:pt x="6883323" y="2875788"/>
                  </a:lnTo>
                  <a:lnTo>
                    <a:pt x="6883323" y="2844038"/>
                  </a:lnTo>
                </a:path>
                <a:path w="6883400" h="10017125">
                  <a:moveTo>
                    <a:pt x="6797598" y="2969005"/>
                  </a:moveTo>
                  <a:lnTo>
                    <a:pt x="6797598" y="2844038"/>
                  </a:lnTo>
                </a:path>
                <a:path w="6883400" h="10017125">
                  <a:moveTo>
                    <a:pt x="6883323" y="3093974"/>
                  </a:moveTo>
                  <a:lnTo>
                    <a:pt x="6883323" y="3060446"/>
                  </a:lnTo>
                  <a:lnTo>
                    <a:pt x="6880910" y="3061080"/>
                  </a:lnTo>
                  <a:lnTo>
                    <a:pt x="6878370" y="3061716"/>
                  </a:lnTo>
                  <a:lnTo>
                    <a:pt x="6875957" y="3062351"/>
                  </a:lnTo>
                  <a:lnTo>
                    <a:pt x="6873290" y="3062604"/>
                  </a:lnTo>
                  <a:lnTo>
                    <a:pt x="6870750" y="3062858"/>
                  </a:lnTo>
                  <a:lnTo>
                    <a:pt x="6868083" y="3062858"/>
                  </a:lnTo>
                  <a:lnTo>
                    <a:pt x="6865670" y="3063240"/>
                  </a:lnTo>
                  <a:lnTo>
                    <a:pt x="6862876" y="3063240"/>
                  </a:lnTo>
                  <a:lnTo>
                    <a:pt x="6860463" y="3062858"/>
                  </a:lnTo>
                  <a:lnTo>
                    <a:pt x="6857669" y="3062858"/>
                  </a:lnTo>
                  <a:lnTo>
                    <a:pt x="6855256" y="3062604"/>
                  </a:lnTo>
                  <a:lnTo>
                    <a:pt x="6852462" y="3061970"/>
                  </a:lnTo>
                  <a:lnTo>
                    <a:pt x="6850049" y="3061335"/>
                  </a:lnTo>
                  <a:lnTo>
                    <a:pt x="6847636" y="3060827"/>
                  </a:lnTo>
                  <a:lnTo>
                    <a:pt x="6845223" y="3060192"/>
                  </a:lnTo>
                  <a:lnTo>
                    <a:pt x="6842810" y="3059303"/>
                  </a:lnTo>
                  <a:lnTo>
                    <a:pt x="6840651" y="3058287"/>
                  </a:lnTo>
                  <a:lnTo>
                    <a:pt x="6838492" y="3057398"/>
                  </a:lnTo>
                  <a:lnTo>
                    <a:pt x="6836333" y="3056254"/>
                  </a:lnTo>
                  <a:lnTo>
                    <a:pt x="6834174" y="3054985"/>
                  </a:lnTo>
                  <a:lnTo>
                    <a:pt x="6832396" y="3053461"/>
                  </a:lnTo>
                  <a:lnTo>
                    <a:pt x="6830618" y="3052191"/>
                  </a:lnTo>
                  <a:lnTo>
                    <a:pt x="6828713" y="3050413"/>
                  </a:lnTo>
                  <a:lnTo>
                    <a:pt x="6827189" y="3048889"/>
                  </a:lnTo>
                  <a:lnTo>
                    <a:pt x="6825665" y="3047111"/>
                  </a:lnTo>
                  <a:lnTo>
                    <a:pt x="6824522" y="3044952"/>
                  </a:lnTo>
                  <a:lnTo>
                    <a:pt x="6823252" y="3043047"/>
                  </a:lnTo>
                  <a:lnTo>
                    <a:pt x="6822363" y="3041015"/>
                  </a:lnTo>
                  <a:lnTo>
                    <a:pt x="6821728" y="3038475"/>
                  </a:lnTo>
                  <a:lnTo>
                    <a:pt x="6820839" y="3036443"/>
                  </a:lnTo>
                  <a:lnTo>
                    <a:pt x="6820458" y="3033649"/>
                  </a:lnTo>
                  <a:lnTo>
                    <a:pt x="6820204" y="3031236"/>
                  </a:lnTo>
                  <a:lnTo>
                    <a:pt x="6820458" y="3028442"/>
                  </a:lnTo>
                  <a:lnTo>
                    <a:pt x="6821093" y="3026029"/>
                  </a:lnTo>
                  <a:lnTo>
                    <a:pt x="6821728" y="3023616"/>
                  </a:lnTo>
                  <a:lnTo>
                    <a:pt x="6822617" y="3021203"/>
                  </a:lnTo>
                  <a:lnTo>
                    <a:pt x="6823506" y="3019044"/>
                  </a:lnTo>
                  <a:lnTo>
                    <a:pt x="6824776" y="3016885"/>
                  </a:lnTo>
                  <a:lnTo>
                    <a:pt x="6826046" y="3015106"/>
                  </a:lnTo>
                  <a:lnTo>
                    <a:pt x="6827189" y="3013202"/>
                  </a:lnTo>
                  <a:lnTo>
                    <a:pt x="6829094" y="3011424"/>
                  </a:lnTo>
                  <a:lnTo>
                    <a:pt x="6830618" y="3009900"/>
                  </a:lnTo>
                  <a:lnTo>
                    <a:pt x="6832396" y="3008629"/>
                  </a:lnTo>
                  <a:lnTo>
                    <a:pt x="6834174" y="3007105"/>
                  </a:lnTo>
                  <a:lnTo>
                    <a:pt x="6836333" y="3005963"/>
                  </a:lnTo>
                  <a:lnTo>
                    <a:pt x="6838492" y="3004693"/>
                  </a:lnTo>
                  <a:lnTo>
                    <a:pt x="6840651" y="3003804"/>
                  </a:lnTo>
                  <a:lnTo>
                    <a:pt x="6842810" y="3002915"/>
                  </a:lnTo>
                  <a:lnTo>
                    <a:pt x="6845223" y="3002279"/>
                  </a:lnTo>
                  <a:lnTo>
                    <a:pt x="6847382" y="3001391"/>
                  </a:lnTo>
                  <a:lnTo>
                    <a:pt x="6849795" y="3000755"/>
                  </a:lnTo>
                  <a:lnTo>
                    <a:pt x="6852208" y="3000375"/>
                  </a:lnTo>
                  <a:lnTo>
                    <a:pt x="6855002" y="2999867"/>
                  </a:lnTo>
                  <a:lnTo>
                    <a:pt x="6857415" y="2999486"/>
                  </a:lnTo>
                  <a:lnTo>
                    <a:pt x="6860082" y="2999486"/>
                  </a:lnTo>
                  <a:lnTo>
                    <a:pt x="6862622" y="2999231"/>
                  </a:lnTo>
                  <a:lnTo>
                    <a:pt x="6865289" y="2999231"/>
                  </a:lnTo>
                  <a:lnTo>
                    <a:pt x="6867702" y="2999231"/>
                  </a:lnTo>
                  <a:lnTo>
                    <a:pt x="6870496" y="2999231"/>
                  </a:lnTo>
                  <a:lnTo>
                    <a:pt x="6872909" y="2999486"/>
                  </a:lnTo>
                  <a:lnTo>
                    <a:pt x="6875703" y="2999486"/>
                  </a:lnTo>
                  <a:lnTo>
                    <a:pt x="6878116" y="3000121"/>
                  </a:lnTo>
                  <a:lnTo>
                    <a:pt x="6880910" y="3000375"/>
                  </a:lnTo>
                  <a:lnTo>
                    <a:pt x="6883323" y="3000755"/>
                  </a:lnTo>
                  <a:lnTo>
                    <a:pt x="6883323" y="2969005"/>
                  </a:lnTo>
                </a:path>
                <a:path w="6883400" h="10017125">
                  <a:moveTo>
                    <a:pt x="6797598" y="3093974"/>
                  </a:moveTo>
                  <a:lnTo>
                    <a:pt x="6797598" y="2969005"/>
                  </a:lnTo>
                </a:path>
                <a:path w="6883400" h="10017125">
                  <a:moveTo>
                    <a:pt x="6883323" y="3218942"/>
                  </a:moveTo>
                  <a:lnTo>
                    <a:pt x="6883323" y="3185414"/>
                  </a:lnTo>
                  <a:lnTo>
                    <a:pt x="6880910" y="3186049"/>
                  </a:lnTo>
                  <a:lnTo>
                    <a:pt x="6878370" y="3186683"/>
                  </a:lnTo>
                  <a:lnTo>
                    <a:pt x="6875957" y="3187319"/>
                  </a:lnTo>
                  <a:lnTo>
                    <a:pt x="6873290" y="3187573"/>
                  </a:lnTo>
                  <a:lnTo>
                    <a:pt x="6870750" y="3187827"/>
                  </a:lnTo>
                  <a:lnTo>
                    <a:pt x="6868083" y="3188207"/>
                  </a:lnTo>
                  <a:lnTo>
                    <a:pt x="6865670" y="3188207"/>
                  </a:lnTo>
                  <a:lnTo>
                    <a:pt x="6862876" y="3188207"/>
                  </a:lnTo>
                  <a:lnTo>
                    <a:pt x="6860463" y="3188207"/>
                  </a:lnTo>
                  <a:lnTo>
                    <a:pt x="6857669" y="3187827"/>
                  </a:lnTo>
                  <a:lnTo>
                    <a:pt x="6855256" y="3187573"/>
                  </a:lnTo>
                  <a:lnTo>
                    <a:pt x="6852462" y="3186938"/>
                  </a:lnTo>
                  <a:lnTo>
                    <a:pt x="6850049" y="3186683"/>
                  </a:lnTo>
                  <a:lnTo>
                    <a:pt x="6847636" y="3185795"/>
                  </a:lnTo>
                  <a:lnTo>
                    <a:pt x="6845223" y="3185160"/>
                  </a:lnTo>
                  <a:lnTo>
                    <a:pt x="6842810" y="3184271"/>
                  </a:lnTo>
                  <a:lnTo>
                    <a:pt x="6840651" y="3183254"/>
                  </a:lnTo>
                  <a:lnTo>
                    <a:pt x="6838492" y="3182366"/>
                  </a:lnTo>
                  <a:lnTo>
                    <a:pt x="6836333" y="3181223"/>
                  </a:lnTo>
                  <a:lnTo>
                    <a:pt x="6834174" y="3179953"/>
                  </a:lnTo>
                  <a:lnTo>
                    <a:pt x="6832396" y="3178429"/>
                  </a:lnTo>
                  <a:lnTo>
                    <a:pt x="6830618" y="3177158"/>
                  </a:lnTo>
                  <a:lnTo>
                    <a:pt x="6828713" y="3175380"/>
                  </a:lnTo>
                  <a:lnTo>
                    <a:pt x="6827189" y="3173856"/>
                  </a:lnTo>
                  <a:lnTo>
                    <a:pt x="6825665" y="3172079"/>
                  </a:lnTo>
                  <a:lnTo>
                    <a:pt x="6824522" y="3169920"/>
                  </a:lnTo>
                  <a:lnTo>
                    <a:pt x="6823252" y="3168015"/>
                  </a:lnTo>
                  <a:lnTo>
                    <a:pt x="6822363" y="3165982"/>
                  </a:lnTo>
                  <a:lnTo>
                    <a:pt x="6821728" y="3163443"/>
                  </a:lnTo>
                  <a:lnTo>
                    <a:pt x="6820839" y="3161411"/>
                  </a:lnTo>
                  <a:lnTo>
                    <a:pt x="6820458" y="3158871"/>
                  </a:lnTo>
                  <a:lnTo>
                    <a:pt x="6820204" y="3156204"/>
                  </a:lnTo>
                  <a:lnTo>
                    <a:pt x="6820458" y="3153410"/>
                  </a:lnTo>
                  <a:lnTo>
                    <a:pt x="6821093" y="3150997"/>
                  </a:lnTo>
                  <a:lnTo>
                    <a:pt x="6821728" y="3148583"/>
                  </a:lnTo>
                  <a:lnTo>
                    <a:pt x="6822617" y="3146171"/>
                  </a:lnTo>
                  <a:lnTo>
                    <a:pt x="6823506" y="3144012"/>
                  </a:lnTo>
                  <a:lnTo>
                    <a:pt x="6824776" y="3141853"/>
                  </a:lnTo>
                  <a:lnTo>
                    <a:pt x="6826046" y="3140075"/>
                  </a:lnTo>
                  <a:lnTo>
                    <a:pt x="6827189" y="3138170"/>
                  </a:lnTo>
                  <a:lnTo>
                    <a:pt x="6829094" y="3136646"/>
                  </a:lnTo>
                  <a:lnTo>
                    <a:pt x="6830618" y="3134868"/>
                  </a:lnTo>
                  <a:lnTo>
                    <a:pt x="6832396" y="3133598"/>
                  </a:lnTo>
                  <a:lnTo>
                    <a:pt x="6834174" y="3132074"/>
                  </a:lnTo>
                  <a:lnTo>
                    <a:pt x="6836333" y="3130930"/>
                  </a:lnTo>
                  <a:lnTo>
                    <a:pt x="6838492" y="3129915"/>
                  </a:lnTo>
                  <a:lnTo>
                    <a:pt x="6840651" y="3128772"/>
                  </a:lnTo>
                  <a:lnTo>
                    <a:pt x="6842810" y="3127882"/>
                  </a:lnTo>
                  <a:lnTo>
                    <a:pt x="6845223" y="3127248"/>
                  </a:lnTo>
                  <a:lnTo>
                    <a:pt x="6847382" y="3126358"/>
                  </a:lnTo>
                  <a:lnTo>
                    <a:pt x="6849795" y="3125978"/>
                  </a:lnTo>
                  <a:lnTo>
                    <a:pt x="6852208" y="3125343"/>
                  </a:lnTo>
                  <a:lnTo>
                    <a:pt x="6855002" y="3124835"/>
                  </a:lnTo>
                  <a:lnTo>
                    <a:pt x="6857415" y="3124835"/>
                  </a:lnTo>
                  <a:lnTo>
                    <a:pt x="6860082" y="3124454"/>
                  </a:lnTo>
                  <a:lnTo>
                    <a:pt x="6862622" y="3124200"/>
                  </a:lnTo>
                  <a:lnTo>
                    <a:pt x="6865289" y="3124200"/>
                  </a:lnTo>
                  <a:lnTo>
                    <a:pt x="6867702" y="3124200"/>
                  </a:lnTo>
                  <a:lnTo>
                    <a:pt x="6870496" y="3124200"/>
                  </a:lnTo>
                  <a:lnTo>
                    <a:pt x="6872909" y="3124454"/>
                  </a:lnTo>
                  <a:lnTo>
                    <a:pt x="6875703" y="3124835"/>
                  </a:lnTo>
                  <a:lnTo>
                    <a:pt x="6878116" y="3125089"/>
                  </a:lnTo>
                  <a:lnTo>
                    <a:pt x="6880910" y="3125343"/>
                  </a:lnTo>
                  <a:lnTo>
                    <a:pt x="6883323" y="3125724"/>
                  </a:lnTo>
                  <a:lnTo>
                    <a:pt x="6883323" y="3093974"/>
                  </a:lnTo>
                </a:path>
                <a:path w="6883400" h="10017125">
                  <a:moveTo>
                    <a:pt x="6797598" y="3218942"/>
                  </a:moveTo>
                  <a:lnTo>
                    <a:pt x="6797598" y="3093974"/>
                  </a:lnTo>
                </a:path>
                <a:path w="6883400" h="10017125">
                  <a:moveTo>
                    <a:pt x="6883323" y="3344291"/>
                  </a:moveTo>
                  <a:lnTo>
                    <a:pt x="6883323" y="3310381"/>
                  </a:lnTo>
                  <a:lnTo>
                    <a:pt x="6880910" y="3311017"/>
                  </a:lnTo>
                  <a:lnTo>
                    <a:pt x="6878370" y="3311652"/>
                  </a:lnTo>
                  <a:lnTo>
                    <a:pt x="6875957" y="3312287"/>
                  </a:lnTo>
                  <a:lnTo>
                    <a:pt x="6873290" y="3312541"/>
                  </a:lnTo>
                  <a:lnTo>
                    <a:pt x="6870750" y="3312795"/>
                  </a:lnTo>
                  <a:lnTo>
                    <a:pt x="6868083" y="3313176"/>
                  </a:lnTo>
                  <a:lnTo>
                    <a:pt x="6865670" y="3313176"/>
                  </a:lnTo>
                  <a:lnTo>
                    <a:pt x="6862876" y="3313176"/>
                  </a:lnTo>
                  <a:lnTo>
                    <a:pt x="6860463" y="3313176"/>
                  </a:lnTo>
                  <a:lnTo>
                    <a:pt x="6857669" y="3312795"/>
                  </a:lnTo>
                  <a:lnTo>
                    <a:pt x="6855256" y="3312541"/>
                  </a:lnTo>
                  <a:lnTo>
                    <a:pt x="6852462" y="3312287"/>
                  </a:lnTo>
                  <a:lnTo>
                    <a:pt x="6850049" y="3311652"/>
                  </a:lnTo>
                  <a:lnTo>
                    <a:pt x="6847636" y="3311017"/>
                  </a:lnTo>
                  <a:lnTo>
                    <a:pt x="6845223" y="3310128"/>
                  </a:lnTo>
                  <a:lnTo>
                    <a:pt x="6842810" y="3309493"/>
                  </a:lnTo>
                  <a:lnTo>
                    <a:pt x="6840651" y="3308604"/>
                  </a:lnTo>
                  <a:lnTo>
                    <a:pt x="6838492" y="3307333"/>
                  </a:lnTo>
                  <a:lnTo>
                    <a:pt x="6836333" y="3306191"/>
                  </a:lnTo>
                  <a:lnTo>
                    <a:pt x="6834174" y="3304921"/>
                  </a:lnTo>
                  <a:lnTo>
                    <a:pt x="6832396" y="3303397"/>
                  </a:lnTo>
                  <a:lnTo>
                    <a:pt x="6830618" y="3302127"/>
                  </a:lnTo>
                  <a:lnTo>
                    <a:pt x="6828713" y="3300603"/>
                  </a:lnTo>
                  <a:lnTo>
                    <a:pt x="6827189" y="3298825"/>
                  </a:lnTo>
                  <a:lnTo>
                    <a:pt x="6825665" y="3297047"/>
                  </a:lnTo>
                  <a:lnTo>
                    <a:pt x="6824522" y="3295142"/>
                  </a:lnTo>
                  <a:lnTo>
                    <a:pt x="6823252" y="3292982"/>
                  </a:lnTo>
                  <a:lnTo>
                    <a:pt x="6822363" y="3290951"/>
                  </a:lnTo>
                  <a:lnTo>
                    <a:pt x="6821728" y="3288792"/>
                  </a:lnTo>
                  <a:lnTo>
                    <a:pt x="6820839" y="3286379"/>
                  </a:lnTo>
                  <a:lnTo>
                    <a:pt x="6820458" y="3283839"/>
                  </a:lnTo>
                  <a:lnTo>
                    <a:pt x="6820204" y="3281172"/>
                  </a:lnTo>
                  <a:lnTo>
                    <a:pt x="6820458" y="3278378"/>
                  </a:lnTo>
                  <a:lnTo>
                    <a:pt x="6821093" y="3275965"/>
                  </a:lnTo>
                  <a:lnTo>
                    <a:pt x="6821728" y="3273552"/>
                  </a:lnTo>
                  <a:lnTo>
                    <a:pt x="6822617" y="3271139"/>
                  </a:lnTo>
                  <a:lnTo>
                    <a:pt x="6823506" y="3268979"/>
                  </a:lnTo>
                  <a:lnTo>
                    <a:pt x="6824776" y="3266821"/>
                  </a:lnTo>
                  <a:lnTo>
                    <a:pt x="6826046" y="3265043"/>
                  </a:lnTo>
                  <a:lnTo>
                    <a:pt x="6827189" y="3263138"/>
                  </a:lnTo>
                  <a:lnTo>
                    <a:pt x="6829094" y="3261614"/>
                  </a:lnTo>
                  <a:lnTo>
                    <a:pt x="6830618" y="3259836"/>
                  </a:lnTo>
                  <a:lnTo>
                    <a:pt x="6832396" y="3258566"/>
                  </a:lnTo>
                  <a:lnTo>
                    <a:pt x="6834174" y="3257042"/>
                  </a:lnTo>
                  <a:lnTo>
                    <a:pt x="6836333" y="3255899"/>
                  </a:lnTo>
                  <a:lnTo>
                    <a:pt x="6838492" y="3254882"/>
                  </a:lnTo>
                  <a:lnTo>
                    <a:pt x="6840651" y="3253994"/>
                  </a:lnTo>
                  <a:lnTo>
                    <a:pt x="6842810" y="3253104"/>
                  </a:lnTo>
                  <a:lnTo>
                    <a:pt x="6845223" y="3252216"/>
                  </a:lnTo>
                  <a:lnTo>
                    <a:pt x="6847382" y="3251580"/>
                  </a:lnTo>
                  <a:lnTo>
                    <a:pt x="6849795" y="3250946"/>
                  </a:lnTo>
                  <a:lnTo>
                    <a:pt x="6852208" y="3250311"/>
                  </a:lnTo>
                  <a:lnTo>
                    <a:pt x="6855002" y="3250056"/>
                  </a:lnTo>
                  <a:lnTo>
                    <a:pt x="6857415" y="3249803"/>
                  </a:lnTo>
                  <a:lnTo>
                    <a:pt x="6860082" y="3249422"/>
                  </a:lnTo>
                  <a:lnTo>
                    <a:pt x="6862622" y="3249168"/>
                  </a:lnTo>
                  <a:lnTo>
                    <a:pt x="6865289" y="3249168"/>
                  </a:lnTo>
                  <a:lnTo>
                    <a:pt x="6867702" y="3249168"/>
                  </a:lnTo>
                  <a:lnTo>
                    <a:pt x="6870496" y="3249168"/>
                  </a:lnTo>
                  <a:lnTo>
                    <a:pt x="6872909" y="3249422"/>
                  </a:lnTo>
                  <a:lnTo>
                    <a:pt x="6875703" y="3249803"/>
                  </a:lnTo>
                  <a:lnTo>
                    <a:pt x="6878116" y="3250056"/>
                  </a:lnTo>
                  <a:lnTo>
                    <a:pt x="6880910" y="3250311"/>
                  </a:lnTo>
                  <a:lnTo>
                    <a:pt x="6883323" y="3250692"/>
                  </a:lnTo>
                  <a:lnTo>
                    <a:pt x="6883323" y="3218942"/>
                  </a:lnTo>
                </a:path>
                <a:path w="6883400" h="10017125">
                  <a:moveTo>
                    <a:pt x="6797598" y="3344291"/>
                  </a:moveTo>
                  <a:lnTo>
                    <a:pt x="6797598" y="3218942"/>
                  </a:lnTo>
                </a:path>
                <a:path w="6883400" h="10017125">
                  <a:moveTo>
                    <a:pt x="6883323" y="3469258"/>
                  </a:moveTo>
                  <a:lnTo>
                    <a:pt x="6883323" y="3435350"/>
                  </a:lnTo>
                  <a:lnTo>
                    <a:pt x="6880910" y="3435985"/>
                  </a:lnTo>
                  <a:lnTo>
                    <a:pt x="6878370" y="3436620"/>
                  </a:lnTo>
                  <a:lnTo>
                    <a:pt x="6875957" y="3437254"/>
                  </a:lnTo>
                  <a:lnTo>
                    <a:pt x="6873290" y="3437508"/>
                  </a:lnTo>
                  <a:lnTo>
                    <a:pt x="6870750" y="3437763"/>
                  </a:lnTo>
                  <a:lnTo>
                    <a:pt x="6868083" y="3438144"/>
                  </a:lnTo>
                  <a:lnTo>
                    <a:pt x="6865670" y="3438144"/>
                  </a:lnTo>
                  <a:lnTo>
                    <a:pt x="6862876" y="3438144"/>
                  </a:lnTo>
                  <a:lnTo>
                    <a:pt x="6860463" y="3438144"/>
                  </a:lnTo>
                  <a:lnTo>
                    <a:pt x="6857669" y="3437763"/>
                  </a:lnTo>
                  <a:lnTo>
                    <a:pt x="6855256" y="3437508"/>
                  </a:lnTo>
                  <a:lnTo>
                    <a:pt x="6852462" y="3437254"/>
                  </a:lnTo>
                  <a:lnTo>
                    <a:pt x="6850049" y="3436620"/>
                  </a:lnTo>
                  <a:lnTo>
                    <a:pt x="6847636" y="3435985"/>
                  </a:lnTo>
                  <a:lnTo>
                    <a:pt x="6845223" y="3435096"/>
                  </a:lnTo>
                  <a:lnTo>
                    <a:pt x="6842810" y="3434461"/>
                  </a:lnTo>
                  <a:lnTo>
                    <a:pt x="6840651" y="3433572"/>
                  </a:lnTo>
                  <a:lnTo>
                    <a:pt x="6838492" y="3432302"/>
                  </a:lnTo>
                  <a:lnTo>
                    <a:pt x="6836333" y="3431158"/>
                  </a:lnTo>
                  <a:lnTo>
                    <a:pt x="6834174" y="3429889"/>
                  </a:lnTo>
                  <a:lnTo>
                    <a:pt x="6832396" y="3428365"/>
                  </a:lnTo>
                  <a:lnTo>
                    <a:pt x="6830618" y="3427095"/>
                  </a:lnTo>
                  <a:lnTo>
                    <a:pt x="6828713" y="3425571"/>
                  </a:lnTo>
                  <a:lnTo>
                    <a:pt x="6827189" y="3423793"/>
                  </a:lnTo>
                  <a:lnTo>
                    <a:pt x="6825665" y="3422015"/>
                  </a:lnTo>
                  <a:lnTo>
                    <a:pt x="6824522" y="3420110"/>
                  </a:lnTo>
                  <a:lnTo>
                    <a:pt x="6823252" y="3417951"/>
                  </a:lnTo>
                  <a:lnTo>
                    <a:pt x="6822363" y="3415919"/>
                  </a:lnTo>
                  <a:lnTo>
                    <a:pt x="6821728" y="3413760"/>
                  </a:lnTo>
                  <a:lnTo>
                    <a:pt x="6820839" y="3411347"/>
                  </a:lnTo>
                  <a:lnTo>
                    <a:pt x="6820458" y="3408806"/>
                  </a:lnTo>
                  <a:lnTo>
                    <a:pt x="6820204" y="3406140"/>
                  </a:lnTo>
                  <a:lnTo>
                    <a:pt x="6820458" y="3403346"/>
                  </a:lnTo>
                  <a:lnTo>
                    <a:pt x="6821093" y="3400932"/>
                  </a:lnTo>
                  <a:lnTo>
                    <a:pt x="6821728" y="3398520"/>
                  </a:lnTo>
                  <a:lnTo>
                    <a:pt x="6822617" y="3396106"/>
                  </a:lnTo>
                  <a:lnTo>
                    <a:pt x="6823506" y="3393948"/>
                  </a:lnTo>
                  <a:lnTo>
                    <a:pt x="6824776" y="3391789"/>
                  </a:lnTo>
                  <a:lnTo>
                    <a:pt x="6826046" y="3390011"/>
                  </a:lnTo>
                  <a:lnTo>
                    <a:pt x="6827189" y="3388105"/>
                  </a:lnTo>
                  <a:lnTo>
                    <a:pt x="6829094" y="3386581"/>
                  </a:lnTo>
                  <a:lnTo>
                    <a:pt x="6830618" y="3384804"/>
                  </a:lnTo>
                  <a:lnTo>
                    <a:pt x="6832396" y="3383533"/>
                  </a:lnTo>
                  <a:lnTo>
                    <a:pt x="6834174" y="3382010"/>
                  </a:lnTo>
                  <a:lnTo>
                    <a:pt x="6836333" y="3380867"/>
                  </a:lnTo>
                  <a:lnTo>
                    <a:pt x="6838492" y="3379851"/>
                  </a:lnTo>
                  <a:lnTo>
                    <a:pt x="6840651" y="3378962"/>
                  </a:lnTo>
                  <a:lnTo>
                    <a:pt x="6842810" y="3378073"/>
                  </a:lnTo>
                  <a:lnTo>
                    <a:pt x="6845223" y="3377183"/>
                  </a:lnTo>
                  <a:lnTo>
                    <a:pt x="6847382" y="3376549"/>
                  </a:lnTo>
                  <a:lnTo>
                    <a:pt x="6849795" y="3375914"/>
                  </a:lnTo>
                  <a:lnTo>
                    <a:pt x="6852208" y="3375279"/>
                  </a:lnTo>
                  <a:lnTo>
                    <a:pt x="6855002" y="3375025"/>
                  </a:lnTo>
                  <a:lnTo>
                    <a:pt x="6857415" y="3374771"/>
                  </a:lnTo>
                  <a:lnTo>
                    <a:pt x="6860082" y="3374390"/>
                  </a:lnTo>
                  <a:lnTo>
                    <a:pt x="6862622" y="3374136"/>
                  </a:lnTo>
                  <a:lnTo>
                    <a:pt x="6865289" y="3374136"/>
                  </a:lnTo>
                  <a:lnTo>
                    <a:pt x="6867702" y="3374136"/>
                  </a:lnTo>
                  <a:lnTo>
                    <a:pt x="6870496" y="3374136"/>
                  </a:lnTo>
                  <a:lnTo>
                    <a:pt x="6872909" y="3374390"/>
                  </a:lnTo>
                  <a:lnTo>
                    <a:pt x="6875703" y="3374771"/>
                  </a:lnTo>
                  <a:lnTo>
                    <a:pt x="6878116" y="3375025"/>
                  </a:lnTo>
                  <a:lnTo>
                    <a:pt x="6880910" y="3375279"/>
                  </a:lnTo>
                  <a:lnTo>
                    <a:pt x="6883323" y="3375660"/>
                  </a:lnTo>
                  <a:lnTo>
                    <a:pt x="6883323" y="3343910"/>
                  </a:lnTo>
                </a:path>
                <a:path w="6883400" h="10017125">
                  <a:moveTo>
                    <a:pt x="6797598" y="3469258"/>
                  </a:moveTo>
                  <a:lnTo>
                    <a:pt x="6797598" y="3343910"/>
                  </a:lnTo>
                </a:path>
                <a:path w="6883400" h="10017125">
                  <a:moveTo>
                    <a:pt x="6883323" y="3594227"/>
                  </a:moveTo>
                  <a:lnTo>
                    <a:pt x="6883323" y="3560318"/>
                  </a:lnTo>
                  <a:lnTo>
                    <a:pt x="6880910" y="3560953"/>
                  </a:lnTo>
                  <a:lnTo>
                    <a:pt x="6878370" y="3561842"/>
                  </a:lnTo>
                  <a:lnTo>
                    <a:pt x="6875957" y="3562223"/>
                  </a:lnTo>
                  <a:lnTo>
                    <a:pt x="6873290" y="3562477"/>
                  </a:lnTo>
                  <a:lnTo>
                    <a:pt x="6870750" y="3562730"/>
                  </a:lnTo>
                  <a:lnTo>
                    <a:pt x="6868083" y="3563112"/>
                  </a:lnTo>
                  <a:lnTo>
                    <a:pt x="6865670" y="3563112"/>
                  </a:lnTo>
                  <a:lnTo>
                    <a:pt x="6862876" y="3563112"/>
                  </a:lnTo>
                  <a:lnTo>
                    <a:pt x="6860463" y="3563112"/>
                  </a:lnTo>
                  <a:lnTo>
                    <a:pt x="6857669" y="3562730"/>
                  </a:lnTo>
                  <a:lnTo>
                    <a:pt x="6855256" y="3562477"/>
                  </a:lnTo>
                  <a:lnTo>
                    <a:pt x="6852462" y="3562223"/>
                  </a:lnTo>
                  <a:lnTo>
                    <a:pt x="6850049" y="3561588"/>
                  </a:lnTo>
                  <a:lnTo>
                    <a:pt x="6847636" y="3560953"/>
                  </a:lnTo>
                  <a:lnTo>
                    <a:pt x="6845223" y="3560318"/>
                  </a:lnTo>
                  <a:lnTo>
                    <a:pt x="6842810" y="3559429"/>
                  </a:lnTo>
                  <a:lnTo>
                    <a:pt x="6840651" y="3558540"/>
                  </a:lnTo>
                  <a:lnTo>
                    <a:pt x="6838492" y="3557270"/>
                  </a:lnTo>
                  <a:lnTo>
                    <a:pt x="6836333" y="3556127"/>
                  </a:lnTo>
                  <a:lnTo>
                    <a:pt x="6834174" y="3554856"/>
                  </a:lnTo>
                  <a:lnTo>
                    <a:pt x="6832396" y="3553587"/>
                  </a:lnTo>
                  <a:lnTo>
                    <a:pt x="6830618" y="3552063"/>
                  </a:lnTo>
                  <a:lnTo>
                    <a:pt x="6828713" y="3550539"/>
                  </a:lnTo>
                  <a:lnTo>
                    <a:pt x="6821728" y="3538728"/>
                  </a:lnTo>
                  <a:lnTo>
                    <a:pt x="6820839" y="3536315"/>
                  </a:lnTo>
                  <a:lnTo>
                    <a:pt x="6820458" y="3533775"/>
                  </a:lnTo>
                  <a:lnTo>
                    <a:pt x="6820204" y="3531362"/>
                  </a:lnTo>
                  <a:lnTo>
                    <a:pt x="6824776" y="3517011"/>
                  </a:lnTo>
                  <a:lnTo>
                    <a:pt x="6826046" y="3514979"/>
                  </a:lnTo>
                  <a:lnTo>
                    <a:pt x="6827189" y="3513074"/>
                  </a:lnTo>
                  <a:lnTo>
                    <a:pt x="6829094" y="3511550"/>
                  </a:lnTo>
                  <a:lnTo>
                    <a:pt x="6830618" y="3510026"/>
                  </a:lnTo>
                  <a:lnTo>
                    <a:pt x="6832396" y="3508502"/>
                  </a:lnTo>
                  <a:lnTo>
                    <a:pt x="6834174" y="3507358"/>
                  </a:lnTo>
                  <a:lnTo>
                    <a:pt x="6836333" y="3506089"/>
                  </a:lnTo>
                  <a:lnTo>
                    <a:pt x="6838492" y="3504819"/>
                  </a:lnTo>
                  <a:lnTo>
                    <a:pt x="6855002" y="3499993"/>
                  </a:lnTo>
                  <a:lnTo>
                    <a:pt x="6857415" y="3499739"/>
                  </a:lnTo>
                  <a:lnTo>
                    <a:pt x="6860082" y="3499357"/>
                  </a:lnTo>
                  <a:lnTo>
                    <a:pt x="6862622" y="3499357"/>
                  </a:lnTo>
                  <a:lnTo>
                    <a:pt x="6865289" y="3499104"/>
                  </a:lnTo>
                  <a:lnTo>
                    <a:pt x="6867702" y="3499104"/>
                  </a:lnTo>
                  <a:lnTo>
                    <a:pt x="6870496" y="3499357"/>
                  </a:lnTo>
                  <a:lnTo>
                    <a:pt x="6872909" y="3499357"/>
                  </a:lnTo>
                  <a:lnTo>
                    <a:pt x="6875703" y="3499739"/>
                  </a:lnTo>
                  <a:lnTo>
                    <a:pt x="6878116" y="3499993"/>
                  </a:lnTo>
                  <a:lnTo>
                    <a:pt x="6880910" y="3500247"/>
                  </a:lnTo>
                  <a:lnTo>
                    <a:pt x="6883323" y="3500881"/>
                  </a:lnTo>
                  <a:lnTo>
                    <a:pt x="6883323" y="3469258"/>
                  </a:lnTo>
                </a:path>
                <a:path w="6883400" h="10017125">
                  <a:moveTo>
                    <a:pt x="6797598" y="3594227"/>
                  </a:moveTo>
                  <a:lnTo>
                    <a:pt x="6797598" y="3469258"/>
                  </a:lnTo>
                </a:path>
                <a:path w="6883400" h="10017125">
                  <a:moveTo>
                    <a:pt x="6883323" y="3719195"/>
                  </a:moveTo>
                  <a:lnTo>
                    <a:pt x="6883323" y="3685286"/>
                  </a:lnTo>
                  <a:lnTo>
                    <a:pt x="6880910" y="3685921"/>
                  </a:lnTo>
                  <a:lnTo>
                    <a:pt x="6878370" y="3686810"/>
                  </a:lnTo>
                  <a:lnTo>
                    <a:pt x="6875957" y="3687191"/>
                  </a:lnTo>
                  <a:lnTo>
                    <a:pt x="6873290" y="3687445"/>
                  </a:lnTo>
                  <a:lnTo>
                    <a:pt x="6870750" y="3687699"/>
                  </a:lnTo>
                  <a:lnTo>
                    <a:pt x="6868083" y="3688079"/>
                  </a:lnTo>
                  <a:lnTo>
                    <a:pt x="6865670" y="3688079"/>
                  </a:lnTo>
                  <a:lnTo>
                    <a:pt x="6862876" y="3688079"/>
                  </a:lnTo>
                  <a:lnTo>
                    <a:pt x="6860463" y="3688079"/>
                  </a:lnTo>
                  <a:lnTo>
                    <a:pt x="6857669" y="3687699"/>
                  </a:lnTo>
                  <a:lnTo>
                    <a:pt x="6855256" y="3687445"/>
                  </a:lnTo>
                  <a:lnTo>
                    <a:pt x="6852462" y="3687191"/>
                  </a:lnTo>
                  <a:lnTo>
                    <a:pt x="6850049" y="3686555"/>
                  </a:lnTo>
                  <a:lnTo>
                    <a:pt x="6847636" y="3685921"/>
                  </a:lnTo>
                  <a:lnTo>
                    <a:pt x="6845223" y="3685286"/>
                  </a:lnTo>
                  <a:lnTo>
                    <a:pt x="6842810" y="3684397"/>
                  </a:lnTo>
                  <a:lnTo>
                    <a:pt x="6840651" y="3683507"/>
                  </a:lnTo>
                  <a:lnTo>
                    <a:pt x="6838492" y="3682238"/>
                  </a:lnTo>
                  <a:lnTo>
                    <a:pt x="6836333" y="3681095"/>
                  </a:lnTo>
                  <a:lnTo>
                    <a:pt x="6834174" y="3679825"/>
                  </a:lnTo>
                  <a:lnTo>
                    <a:pt x="6832396" y="3678554"/>
                  </a:lnTo>
                  <a:lnTo>
                    <a:pt x="6830618" y="3677030"/>
                  </a:lnTo>
                  <a:lnTo>
                    <a:pt x="6828713" y="3675506"/>
                  </a:lnTo>
                  <a:lnTo>
                    <a:pt x="6827189" y="3673729"/>
                  </a:lnTo>
                  <a:lnTo>
                    <a:pt x="6825665" y="3671951"/>
                  </a:lnTo>
                  <a:lnTo>
                    <a:pt x="6824522" y="3670046"/>
                  </a:lnTo>
                  <a:lnTo>
                    <a:pt x="6823252" y="3667887"/>
                  </a:lnTo>
                  <a:lnTo>
                    <a:pt x="6822363" y="3665854"/>
                  </a:lnTo>
                  <a:lnTo>
                    <a:pt x="6821728" y="3663696"/>
                  </a:lnTo>
                  <a:lnTo>
                    <a:pt x="6820839" y="3661282"/>
                  </a:lnTo>
                  <a:lnTo>
                    <a:pt x="6820458" y="3658743"/>
                  </a:lnTo>
                  <a:lnTo>
                    <a:pt x="6820204" y="3656329"/>
                  </a:lnTo>
                  <a:lnTo>
                    <a:pt x="6820458" y="3653663"/>
                  </a:lnTo>
                  <a:lnTo>
                    <a:pt x="6821093" y="3650869"/>
                  </a:lnTo>
                  <a:lnTo>
                    <a:pt x="6821728" y="3648455"/>
                  </a:lnTo>
                  <a:lnTo>
                    <a:pt x="6822617" y="3646297"/>
                  </a:lnTo>
                  <a:lnTo>
                    <a:pt x="6823506" y="3643883"/>
                  </a:lnTo>
                  <a:lnTo>
                    <a:pt x="6824776" y="3641979"/>
                  </a:lnTo>
                  <a:lnTo>
                    <a:pt x="6826046" y="3639947"/>
                  </a:lnTo>
                  <a:lnTo>
                    <a:pt x="6827189" y="3638042"/>
                  </a:lnTo>
                  <a:lnTo>
                    <a:pt x="6829094" y="3636518"/>
                  </a:lnTo>
                  <a:lnTo>
                    <a:pt x="6840651" y="3628898"/>
                  </a:lnTo>
                  <a:lnTo>
                    <a:pt x="6842810" y="3628008"/>
                  </a:lnTo>
                  <a:lnTo>
                    <a:pt x="6855002" y="3624961"/>
                  </a:lnTo>
                  <a:lnTo>
                    <a:pt x="6857415" y="3624706"/>
                  </a:lnTo>
                  <a:lnTo>
                    <a:pt x="6860082" y="3624326"/>
                  </a:lnTo>
                  <a:lnTo>
                    <a:pt x="6862622" y="3624326"/>
                  </a:lnTo>
                  <a:lnTo>
                    <a:pt x="6865289" y="3624072"/>
                  </a:lnTo>
                  <a:lnTo>
                    <a:pt x="6867702" y="3624072"/>
                  </a:lnTo>
                  <a:lnTo>
                    <a:pt x="6870496" y="3624326"/>
                  </a:lnTo>
                  <a:lnTo>
                    <a:pt x="6872909" y="3624326"/>
                  </a:lnTo>
                  <a:lnTo>
                    <a:pt x="6875703" y="3624706"/>
                  </a:lnTo>
                  <a:lnTo>
                    <a:pt x="6878116" y="3624961"/>
                  </a:lnTo>
                  <a:lnTo>
                    <a:pt x="6880910" y="3625215"/>
                  </a:lnTo>
                  <a:lnTo>
                    <a:pt x="6883323" y="3625850"/>
                  </a:lnTo>
                  <a:lnTo>
                    <a:pt x="6883323" y="3594227"/>
                  </a:lnTo>
                </a:path>
                <a:path w="6883400" h="10017125">
                  <a:moveTo>
                    <a:pt x="6797598" y="3719195"/>
                  </a:moveTo>
                  <a:lnTo>
                    <a:pt x="6797598" y="3594227"/>
                  </a:lnTo>
                </a:path>
                <a:path w="6883400" h="10017125">
                  <a:moveTo>
                    <a:pt x="6883323" y="3844163"/>
                  </a:moveTo>
                  <a:lnTo>
                    <a:pt x="6883323" y="3810254"/>
                  </a:lnTo>
                  <a:lnTo>
                    <a:pt x="6880910" y="3811143"/>
                  </a:lnTo>
                  <a:lnTo>
                    <a:pt x="6878370" y="3811778"/>
                  </a:lnTo>
                  <a:lnTo>
                    <a:pt x="6875957" y="3812158"/>
                  </a:lnTo>
                  <a:lnTo>
                    <a:pt x="6873290" y="3812667"/>
                  </a:lnTo>
                  <a:lnTo>
                    <a:pt x="6870750" y="3812667"/>
                  </a:lnTo>
                  <a:lnTo>
                    <a:pt x="6868083" y="3813048"/>
                  </a:lnTo>
                  <a:lnTo>
                    <a:pt x="6865670" y="3813048"/>
                  </a:lnTo>
                  <a:lnTo>
                    <a:pt x="6862876" y="3813048"/>
                  </a:lnTo>
                  <a:lnTo>
                    <a:pt x="6860463" y="3813048"/>
                  </a:lnTo>
                  <a:lnTo>
                    <a:pt x="6857669" y="3812667"/>
                  </a:lnTo>
                  <a:lnTo>
                    <a:pt x="6855256" y="3812413"/>
                  </a:lnTo>
                  <a:lnTo>
                    <a:pt x="6852462" y="3812158"/>
                  </a:lnTo>
                  <a:lnTo>
                    <a:pt x="6850049" y="3811524"/>
                  </a:lnTo>
                  <a:lnTo>
                    <a:pt x="6847636" y="3810889"/>
                  </a:lnTo>
                  <a:lnTo>
                    <a:pt x="6845223" y="3810254"/>
                  </a:lnTo>
                  <a:lnTo>
                    <a:pt x="6842810" y="3809365"/>
                  </a:lnTo>
                  <a:lnTo>
                    <a:pt x="6840651" y="3808476"/>
                  </a:lnTo>
                  <a:lnTo>
                    <a:pt x="6838492" y="3807587"/>
                  </a:lnTo>
                  <a:lnTo>
                    <a:pt x="6836333" y="3806317"/>
                  </a:lnTo>
                  <a:lnTo>
                    <a:pt x="6834174" y="3804793"/>
                  </a:lnTo>
                  <a:lnTo>
                    <a:pt x="6832396" y="3803523"/>
                  </a:lnTo>
                  <a:lnTo>
                    <a:pt x="6830618" y="3801999"/>
                  </a:lnTo>
                  <a:lnTo>
                    <a:pt x="6828713" y="3800475"/>
                  </a:lnTo>
                  <a:lnTo>
                    <a:pt x="6827189" y="3798697"/>
                  </a:lnTo>
                  <a:lnTo>
                    <a:pt x="6825665" y="3796919"/>
                  </a:lnTo>
                  <a:lnTo>
                    <a:pt x="6824522" y="3795014"/>
                  </a:lnTo>
                  <a:lnTo>
                    <a:pt x="6823252" y="3792854"/>
                  </a:lnTo>
                  <a:lnTo>
                    <a:pt x="6822363" y="3790823"/>
                  </a:lnTo>
                  <a:lnTo>
                    <a:pt x="6821728" y="3788664"/>
                  </a:lnTo>
                  <a:lnTo>
                    <a:pt x="6820839" y="3786504"/>
                  </a:lnTo>
                  <a:lnTo>
                    <a:pt x="6820458" y="3783711"/>
                  </a:lnTo>
                  <a:lnTo>
                    <a:pt x="6820204" y="3781298"/>
                  </a:lnTo>
                  <a:lnTo>
                    <a:pt x="6820458" y="3778630"/>
                  </a:lnTo>
                  <a:lnTo>
                    <a:pt x="6821093" y="3775837"/>
                  </a:lnTo>
                  <a:lnTo>
                    <a:pt x="6821728" y="3773424"/>
                  </a:lnTo>
                  <a:lnTo>
                    <a:pt x="6822617" y="3771265"/>
                  </a:lnTo>
                  <a:lnTo>
                    <a:pt x="6823506" y="3769105"/>
                  </a:lnTo>
                  <a:lnTo>
                    <a:pt x="6824776" y="3766947"/>
                  </a:lnTo>
                  <a:lnTo>
                    <a:pt x="6826046" y="3765169"/>
                  </a:lnTo>
                  <a:lnTo>
                    <a:pt x="6827189" y="3763010"/>
                  </a:lnTo>
                  <a:lnTo>
                    <a:pt x="6829094" y="3761486"/>
                  </a:lnTo>
                  <a:lnTo>
                    <a:pt x="6830618" y="3759962"/>
                  </a:lnTo>
                  <a:lnTo>
                    <a:pt x="6832396" y="3758438"/>
                  </a:lnTo>
                  <a:lnTo>
                    <a:pt x="6834174" y="3757295"/>
                  </a:lnTo>
                  <a:lnTo>
                    <a:pt x="6836333" y="3756025"/>
                  </a:lnTo>
                  <a:lnTo>
                    <a:pt x="6838492" y="3754754"/>
                  </a:lnTo>
                  <a:lnTo>
                    <a:pt x="6840651" y="3753866"/>
                  </a:lnTo>
                  <a:lnTo>
                    <a:pt x="6842810" y="3752977"/>
                  </a:lnTo>
                  <a:lnTo>
                    <a:pt x="6845223" y="3752088"/>
                  </a:lnTo>
                  <a:lnTo>
                    <a:pt x="6847382" y="3751453"/>
                  </a:lnTo>
                  <a:lnTo>
                    <a:pt x="6849795" y="3750818"/>
                  </a:lnTo>
                  <a:lnTo>
                    <a:pt x="6852208" y="3750564"/>
                  </a:lnTo>
                  <a:lnTo>
                    <a:pt x="6855002" y="3749929"/>
                  </a:lnTo>
                  <a:lnTo>
                    <a:pt x="6857415" y="3749675"/>
                  </a:lnTo>
                  <a:lnTo>
                    <a:pt x="6860082" y="3749294"/>
                  </a:lnTo>
                  <a:lnTo>
                    <a:pt x="6862622" y="3749294"/>
                  </a:lnTo>
                  <a:lnTo>
                    <a:pt x="6865289" y="3749294"/>
                  </a:lnTo>
                  <a:lnTo>
                    <a:pt x="6867702" y="3749294"/>
                  </a:lnTo>
                  <a:lnTo>
                    <a:pt x="6870496" y="3749294"/>
                  </a:lnTo>
                  <a:lnTo>
                    <a:pt x="6872909" y="3749294"/>
                  </a:lnTo>
                  <a:lnTo>
                    <a:pt x="6875703" y="3749675"/>
                  </a:lnTo>
                  <a:lnTo>
                    <a:pt x="6878116" y="3749929"/>
                  </a:lnTo>
                  <a:lnTo>
                    <a:pt x="6880910" y="3750182"/>
                  </a:lnTo>
                  <a:lnTo>
                    <a:pt x="6883323" y="3750818"/>
                  </a:lnTo>
                  <a:lnTo>
                    <a:pt x="6883323" y="3719195"/>
                  </a:lnTo>
                </a:path>
                <a:path w="6883400" h="10017125">
                  <a:moveTo>
                    <a:pt x="6797598" y="3844163"/>
                  </a:moveTo>
                  <a:lnTo>
                    <a:pt x="6797598" y="3719195"/>
                  </a:lnTo>
                </a:path>
                <a:path w="6883400" h="10017125">
                  <a:moveTo>
                    <a:pt x="6883323" y="3969131"/>
                  </a:moveTo>
                  <a:lnTo>
                    <a:pt x="6883323" y="3935603"/>
                  </a:lnTo>
                  <a:lnTo>
                    <a:pt x="6880910" y="3936111"/>
                  </a:lnTo>
                  <a:lnTo>
                    <a:pt x="6878370" y="3936746"/>
                  </a:lnTo>
                  <a:lnTo>
                    <a:pt x="6875957" y="3937127"/>
                  </a:lnTo>
                  <a:lnTo>
                    <a:pt x="6873290" y="3937635"/>
                  </a:lnTo>
                  <a:lnTo>
                    <a:pt x="6870750" y="3938016"/>
                  </a:lnTo>
                  <a:lnTo>
                    <a:pt x="6868083" y="3938016"/>
                  </a:lnTo>
                  <a:lnTo>
                    <a:pt x="6865670" y="3938270"/>
                  </a:lnTo>
                  <a:lnTo>
                    <a:pt x="6862876" y="3938270"/>
                  </a:lnTo>
                  <a:lnTo>
                    <a:pt x="6860463" y="3938016"/>
                  </a:lnTo>
                  <a:lnTo>
                    <a:pt x="6857669" y="3938016"/>
                  </a:lnTo>
                  <a:lnTo>
                    <a:pt x="6855256" y="3937381"/>
                  </a:lnTo>
                  <a:lnTo>
                    <a:pt x="6840651" y="3933444"/>
                  </a:lnTo>
                  <a:lnTo>
                    <a:pt x="6838492" y="3932555"/>
                  </a:lnTo>
                  <a:lnTo>
                    <a:pt x="6836333" y="3931285"/>
                  </a:lnTo>
                  <a:lnTo>
                    <a:pt x="6834174" y="3930015"/>
                  </a:lnTo>
                  <a:lnTo>
                    <a:pt x="6832396" y="3928491"/>
                  </a:lnTo>
                  <a:lnTo>
                    <a:pt x="6830618" y="3926967"/>
                  </a:lnTo>
                  <a:lnTo>
                    <a:pt x="6828713" y="3925443"/>
                  </a:lnTo>
                  <a:lnTo>
                    <a:pt x="6827189" y="3923665"/>
                  </a:lnTo>
                  <a:lnTo>
                    <a:pt x="6825665" y="3922141"/>
                  </a:lnTo>
                  <a:lnTo>
                    <a:pt x="6824522" y="3919982"/>
                  </a:lnTo>
                  <a:lnTo>
                    <a:pt x="6823252" y="3918204"/>
                  </a:lnTo>
                  <a:lnTo>
                    <a:pt x="6822363" y="3915791"/>
                  </a:lnTo>
                  <a:lnTo>
                    <a:pt x="6821728" y="3913632"/>
                  </a:lnTo>
                  <a:lnTo>
                    <a:pt x="6820839" y="3911473"/>
                  </a:lnTo>
                  <a:lnTo>
                    <a:pt x="6820458" y="3908679"/>
                  </a:lnTo>
                  <a:lnTo>
                    <a:pt x="6820204" y="3906266"/>
                  </a:lnTo>
                  <a:lnTo>
                    <a:pt x="6826046" y="3890137"/>
                  </a:lnTo>
                  <a:lnTo>
                    <a:pt x="6827189" y="3887978"/>
                  </a:lnTo>
                  <a:lnTo>
                    <a:pt x="6829094" y="3886454"/>
                  </a:lnTo>
                  <a:lnTo>
                    <a:pt x="6830618" y="3884930"/>
                  </a:lnTo>
                  <a:lnTo>
                    <a:pt x="6832396" y="3883406"/>
                  </a:lnTo>
                  <a:lnTo>
                    <a:pt x="6834174" y="3882263"/>
                  </a:lnTo>
                  <a:lnTo>
                    <a:pt x="6836333" y="3880993"/>
                  </a:lnTo>
                  <a:lnTo>
                    <a:pt x="6838492" y="3879723"/>
                  </a:lnTo>
                  <a:lnTo>
                    <a:pt x="6840651" y="3878834"/>
                  </a:lnTo>
                  <a:lnTo>
                    <a:pt x="6842810" y="3877945"/>
                  </a:lnTo>
                  <a:lnTo>
                    <a:pt x="6845223" y="3877310"/>
                  </a:lnTo>
                  <a:lnTo>
                    <a:pt x="6847382" y="3876421"/>
                  </a:lnTo>
                  <a:lnTo>
                    <a:pt x="6849795" y="3875786"/>
                  </a:lnTo>
                  <a:lnTo>
                    <a:pt x="6852208" y="3875532"/>
                  </a:lnTo>
                  <a:lnTo>
                    <a:pt x="6855002" y="3874897"/>
                  </a:lnTo>
                  <a:lnTo>
                    <a:pt x="6857415" y="3874643"/>
                  </a:lnTo>
                  <a:lnTo>
                    <a:pt x="6860082" y="3874643"/>
                  </a:lnTo>
                  <a:lnTo>
                    <a:pt x="6862622" y="3874262"/>
                  </a:lnTo>
                  <a:lnTo>
                    <a:pt x="6865289" y="3874262"/>
                  </a:lnTo>
                  <a:lnTo>
                    <a:pt x="6867702" y="3874262"/>
                  </a:lnTo>
                  <a:lnTo>
                    <a:pt x="6870496" y="3874262"/>
                  </a:lnTo>
                  <a:lnTo>
                    <a:pt x="6872909" y="3874643"/>
                  </a:lnTo>
                  <a:lnTo>
                    <a:pt x="6875703" y="3874643"/>
                  </a:lnTo>
                  <a:lnTo>
                    <a:pt x="6878116" y="3874897"/>
                  </a:lnTo>
                  <a:lnTo>
                    <a:pt x="6880910" y="3875151"/>
                  </a:lnTo>
                  <a:lnTo>
                    <a:pt x="6883323" y="3875786"/>
                  </a:lnTo>
                  <a:lnTo>
                    <a:pt x="6883323" y="3844163"/>
                  </a:lnTo>
                </a:path>
                <a:path w="6883400" h="10017125">
                  <a:moveTo>
                    <a:pt x="6797598" y="3969131"/>
                  </a:moveTo>
                  <a:lnTo>
                    <a:pt x="6797598" y="3844163"/>
                  </a:lnTo>
                </a:path>
                <a:path w="6883400" h="10017125">
                  <a:moveTo>
                    <a:pt x="6883323" y="4094099"/>
                  </a:moveTo>
                  <a:lnTo>
                    <a:pt x="6883323" y="4060571"/>
                  </a:lnTo>
                  <a:lnTo>
                    <a:pt x="6880910" y="4061079"/>
                  </a:lnTo>
                  <a:lnTo>
                    <a:pt x="6878370" y="4061714"/>
                  </a:lnTo>
                  <a:lnTo>
                    <a:pt x="6875957" y="4062349"/>
                  </a:lnTo>
                  <a:lnTo>
                    <a:pt x="6873290" y="4062603"/>
                  </a:lnTo>
                  <a:lnTo>
                    <a:pt x="6870750" y="4062984"/>
                  </a:lnTo>
                  <a:lnTo>
                    <a:pt x="6868083" y="4062984"/>
                  </a:lnTo>
                  <a:lnTo>
                    <a:pt x="6865670" y="4063238"/>
                  </a:lnTo>
                  <a:lnTo>
                    <a:pt x="6862876" y="4063238"/>
                  </a:lnTo>
                  <a:lnTo>
                    <a:pt x="6860463" y="4062984"/>
                  </a:lnTo>
                  <a:lnTo>
                    <a:pt x="6857669" y="4062984"/>
                  </a:lnTo>
                  <a:lnTo>
                    <a:pt x="6855256" y="4062603"/>
                  </a:lnTo>
                  <a:lnTo>
                    <a:pt x="6852462" y="4062095"/>
                  </a:lnTo>
                  <a:lnTo>
                    <a:pt x="6850049" y="4061460"/>
                  </a:lnTo>
                  <a:lnTo>
                    <a:pt x="6847636" y="4060825"/>
                  </a:lnTo>
                  <a:lnTo>
                    <a:pt x="6845223" y="4060190"/>
                  </a:lnTo>
                  <a:lnTo>
                    <a:pt x="6842810" y="4059301"/>
                  </a:lnTo>
                  <a:lnTo>
                    <a:pt x="6840651" y="4058412"/>
                  </a:lnTo>
                  <a:lnTo>
                    <a:pt x="6838492" y="4057523"/>
                  </a:lnTo>
                  <a:lnTo>
                    <a:pt x="6836333" y="4056253"/>
                  </a:lnTo>
                  <a:lnTo>
                    <a:pt x="6834174" y="4054983"/>
                  </a:lnTo>
                  <a:lnTo>
                    <a:pt x="6832396" y="4053459"/>
                  </a:lnTo>
                  <a:lnTo>
                    <a:pt x="6830618" y="4051935"/>
                  </a:lnTo>
                  <a:lnTo>
                    <a:pt x="6828713" y="4050411"/>
                  </a:lnTo>
                  <a:lnTo>
                    <a:pt x="6827189" y="4048887"/>
                  </a:lnTo>
                  <a:lnTo>
                    <a:pt x="6825665" y="4047109"/>
                  </a:lnTo>
                  <a:lnTo>
                    <a:pt x="6824522" y="4044950"/>
                  </a:lnTo>
                  <a:lnTo>
                    <a:pt x="6823252" y="4043172"/>
                  </a:lnTo>
                  <a:lnTo>
                    <a:pt x="6822363" y="4041013"/>
                  </a:lnTo>
                  <a:lnTo>
                    <a:pt x="6821728" y="4038600"/>
                  </a:lnTo>
                  <a:lnTo>
                    <a:pt x="6820839" y="4036441"/>
                  </a:lnTo>
                  <a:lnTo>
                    <a:pt x="6820458" y="4033647"/>
                  </a:lnTo>
                  <a:lnTo>
                    <a:pt x="6820204" y="4031234"/>
                  </a:lnTo>
                  <a:lnTo>
                    <a:pt x="6826046" y="4015105"/>
                  </a:lnTo>
                  <a:lnTo>
                    <a:pt x="6827189" y="4013327"/>
                  </a:lnTo>
                  <a:lnTo>
                    <a:pt x="6829094" y="4011422"/>
                  </a:lnTo>
                  <a:lnTo>
                    <a:pt x="6830618" y="4009898"/>
                  </a:lnTo>
                  <a:lnTo>
                    <a:pt x="6832396" y="4008374"/>
                  </a:lnTo>
                  <a:lnTo>
                    <a:pt x="6845223" y="4002278"/>
                  </a:lnTo>
                  <a:lnTo>
                    <a:pt x="6847382" y="4001389"/>
                  </a:lnTo>
                  <a:lnTo>
                    <a:pt x="6849795" y="4000754"/>
                  </a:lnTo>
                  <a:lnTo>
                    <a:pt x="6852208" y="4000500"/>
                  </a:lnTo>
                  <a:lnTo>
                    <a:pt x="6855002" y="3999865"/>
                  </a:lnTo>
                  <a:lnTo>
                    <a:pt x="6857415" y="3999611"/>
                  </a:lnTo>
                  <a:lnTo>
                    <a:pt x="6860082" y="3999611"/>
                  </a:lnTo>
                  <a:lnTo>
                    <a:pt x="6862622" y="3999230"/>
                  </a:lnTo>
                  <a:lnTo>
                    <a:pt x="6865289" y="3999230"/>
                  </a:lnTo>
                  <a:lnTo>
                    <a:pt x="6867702" y="3999230"/>
                  </a:lnTo>
                  <a:lnTo>
                    <a:pt x="6870496" y="3999230"/>
                  </a:lnTo>
                  <a:lnTo>
                    <a:pt x="6872909" y="3999611"/>
                  </a:lnTo>
                  <a:lnTo>
                    <a:pt x="6875703" y="3999611"/>
                  </a:lnTo>
                  <a:lnTo>
                    <a:pt x="6878116" y="4000119"/>
                  </a:lnTo>
                  <a:lnTo>
                    <a:pt x="6880910" y="4000500"/>
                  </a:lnTo>
                  <a:lnTo>
                    <a:pt x="6883323" y="4000754"/>
                  </a:lnTo>
                  <a:lnTo>
                    <a:pt x="6883323" y="3969131"/>
                  </a:lnTo>
                </a:path>
                <a:path w="6883400" h="10017125">
                  <a:moveTo>
                    <a:pt x="6797598" y="4094099"/>
                  </a:moveTo>
                  <a:lnTo>
                    <a:pt x="6797598" y="3969131"/>
                  </a:lnTo>
                </a:path>
                <a:path w="6883400" h="10017125">
                  <a:moveTo>
                    <a:pt x="6883323" y="4219067"/>
                  </a:moveTo>
                  <a:lnTo>
                    <a:pt x="6883323" y="4185539"/>
                  </a:lnTo>
                  <a:lnTo>
                    <a:pt x="6880910" y="4186047"/>
                  </a:lnTo>
                  <a:lnTo>
                    <a:pt x="6878370" y="4186682"/>
                  </a:lnTo>
                  <a:lnTo>
                    <a:pt x="6875957" y="4187317"/>
                  </a:lnTo>
                  <a:lnTo>
                    <a:pt x="6873290" y="4187571"/>
                  </a:lnTo>
                  <a:lnTo>
                    <a:pt x="6870750" y="4187952"/>
                  </a:lnTo>
                  <a:lnTo>
                    <a:pt x="6868083" y="4187952"/>
                  </a:lnTo>
                  <a:lnTo>
                    <a:pt x="6865670" y="4188206"/>
                  </a:lnTo>
                  <a:lnTo>
                    <a:pt x="6862876" y="4188206"/>
                  </a:lnTo>
                  <a:lnTo>
                    <a:pt x="6860463" y="4187952"/>
                  </a:lnTo>
                  <a:lnTo>
                    <a:pt x="6857669" y="4187952"/>
                  </a:lnTo>
                  <a:lnTo>
                    <a:pt x="6855256" y="4187571"/>
                  </a:lnTo>
                  <a:lnTo>
                    <a:pt x="6852462" y="4187063"/>
                  </a:lnTo>
                  <a:lnTo>
                    <a:pt x="6850049" y="4186682"/>
                  </a:lnTo>
                  <a:lnTo>
                    <a:pt x="6847636" y="4185793"/>
                  </a:lnTo>
                  <a:lnTo>
                    <a:pt x="6845223" y="4185158"/>
                  </a:lnTo>
                  <a:lnTo>
                    <a:pt x="6842810" y="4184269"/>
                  </a:lnTo>
                  <a:lnTo>
                    <a:pt x="6840651" y="4183380"/>
                  </a:lnTo>
                  <a:lnTo>
                    <a:pt x="6838492" y="4182491"/>
                  </a:lnTo>
                  <a:lnTo>
                    <a:pt x="6836333" y="4181221"/>
                  </a:lnTo>
                  <a:lnTo>
                    <a:pt x="6834174" y="4179951"/>
                  </a:lnTo>
                  <a:lnTo>
                    <a:pt x="6832396" y="4178427"/>
                  </a:lnTo>
                  <a:lnTo>
                    <a:pt x="6830618" y="4177284"/>
                  </a:lnTo>
                  <a:lnTo>
                    <a:pt x="6828713" y="4175379"/>
                  </a:lnTo>
                  <a:lnTo>
                    <a:pt x="6827189" y="4173855"/>
                  </a:lnTo>
                  <a:lnTo>
                    <a:pt x="6825665" y="4172077"/>
                  </a:lnTo>
                  <a:lnTo>
                    <a:pt x="6824522" y="4169918"/>
                  </a:lnTo>
                  <a:lnTo>
                    <a:pt x="6823252" y="4168140"/>
                  </a:lnTo>
                  <a:lnTo>
                    <a:pt x="6822363" y="4165981"/>
                  </a:lnTo>
                  <a:lnTo>
                    <a:pt x="6821728" y="4163568"/>
                  </a:lnTo>
                  <a:lnTo>
                    <a:pt x="6820839" y="4161409"/>
                  </a:lnTo>
                  <a:lnTo>
                    <a:pt x="6820458" y="4158996"/>
                  </a:lnTo>
                  <a:lnTo>
                    <a:pt x="6820204" y="4156202"/>
                  </a:lnTo>
                  <a:lnTo>
                    <a:pt x="6826046" y="4140073"/>
                  </a:lnTo>
                  <a:lnTo>
                    <a:pt x="6827189" y="4138295"/>
                  </a:lnTo>
                  <a:lnTo>
                    <a:pt x="6829094" y="4136390"/>
                  </a:lnTo>
                  <a:lnTo>
                    <a:pt x="6830618" y="4134866"/>
                  </a:lnTo>
                  <a:lnTo>
                    <a:pt x="6832396" y="4133723"/>
                  </a:lnTo>
                  <a:lnTo>
                    <a:pt x="6834174" y="4132199"/>
                  </a:lnTo>
                  <a:lnTo>
                    <a:pt x="6836333" y="4130929"/>
                  </a:lnTo>
                  <a:lnTo>
                    <a:pt x="6838492" y="4130040"/>
                  </a:lnTo>
                  <a:lnTo>
                    <a:pt x="6840651" y="4128770"/>
                  </a:lnTo>
                  <a:lnTo>
                    <a:pt x="6842810" y="4127881"/>
                  </a:lnTo>
                  <a:lnTo>
                    <a:pt x="6845223" y="4127246"/>
                  </a:lnTo>
                  <a:lnTo>
                    <a:pt x="6847382" y="4126357"/>
                  </a:lnTo>
                  <a:lnTo>
                    <a:pt x="6849795" y="4126103"/>
                  </a:lnTo>
                  <a:lnTo>
                    <a:pt x="6852208" y="4125468"/>
                  </a:lnTo>
                  <a:lnTo>
                    <a:pt x="6855002" y="4124833"/>
                  </a:lnTo>
                  <a:lnTo>
                    <a:pt x="6857415" y="4124579"/>
                  </a:lnTo>
                  <a:lnTo>
                    <a:pt x="6860082" y="4124579"/>
                  </a:lnTo>
                  <a:lnTo>
                    <a:pt x="6862622" y="4124198"/>
                  </a:lnTo>
                  <a:lnTo>
                    <a:pt x="6865289" y="4124198"/>
                  </a:lnTo>
                  <a:lnTo>
                    <a:pt x="6867702" y="4124198"/>
                  </a:lnTo>
                  <a:lnTo>
                    <a:pt x="6870496" y="4124198"/>
                  </a:lnTo>
                  <a:lnTo>
                    <a:pt x="6872909" y="4124579"/>
                  </a:lnTo>
                  <a:lnTo>
                    <a:pt x="6875703" y="4124579"/>
                  </a:lnTo>
                  <a:lnTo>
                    <a:pt x="6878116" y="4125087"/>
                  </a:lnTo>
                  <a:lnTo>
                    <a:pt x="6880910" y="4125468"/>
                  </a:lnTo>
                  <a:lnTo>
                    <a:pt x="6883323" y="4125722"/>
                  </a:lnTo>
                  <a:lnTo>
                    <a:pt x="6883323" y="4094099"/>
                  </a:lnTo>
                </a:path>
                <a:path w="6883400" h="10017125">
                  <a:moveTo>
                    <a:pt x="6797598" y="4219067"/>
                  </a:moveTo>
                  <a:lnTo>
                    <a:pt x="6797598" y="4094099"/>
                  </a:lnTo>
                </a:path>
                <a:path w="6883400" h="10017125">
                  <a:moveTo>
                    <a:pt x="6883323" y="4344035"/>
                  </a:moveTo>
                  <a:lnTo>
                    <a:pt x="6883323" y="4310507"/>
                  </a:lnTo>
                  <a:lnTo>
                    <a:pt x="6880910" y="4311015"/>
                  </a:lnTo>
                  <a:lnTo>
                    <a:pt x="6878370" y="4311650"/>
                  </a:lnTo>
                  <a:lnTo>
                    <a:pt x="6875957" y="4312285"/>
                  </a:lnTo>
                  <a:lnTo>
                    <a:pt x="6873290" y="4312539"/>
                  </a:lnTo>
                  <a:lnTo>
                    <a:pt x="6870750" y="4312920"/>
                  </a:lnTo>
                  <a:lnTo>
                    <a:pt x="6868083" y="4313174"/>
                  </a:lnTo>
                  <a:lnTo>
                    <a:pt x="6865670" y="4313174"/>
                  </a:lnTo>
                  <a:lnTo>
                    <a:pt x="6862876" y="4313174"/>
                  </a:lnTo>
                  <a:lnTo>
                    <a:pt x="6860463" y="4313174"/>
                  </a:lnTo>
                  <a:lnTo>
                    <a:pt x="6857669" y="4312920"/>
                  </a:lnTo>
                  <a:lnTo>
                    <a:pt x="6855256" y="4312539"/>
                  </a:lnTo>
                  <a:lnTo>
                    <a:pt x="6852462" y="4312285"/>
                  </a:lnTo>
                  <a:lnTo>
                    <a:pt x="6850049" y="4311650"/>
                  </a:lnTo>
                  <a:lnTo>
                    <a:pt x="6847636" y="4310761"/>
                  </a:lnTo>
                  <a:lnTo>
                    <a:pt x="6845223" y="4310126"/>
                  </a:lnTo>
                  <a:lnTo>
                    <a:pt x="6842810" y="4309491"/>
                  </a:lnTo>
                  <a:lnTo>
                    <a:pt x="6840651" y="4308348"/>
                  </a:lnTo>
                  <a:lnTo>
                    <a:pt x="6838492" y="4307459"/>
                  </a:lnTo>
                  <a:lnTo>
                    <a:pt x="6836333" y="4306189"/>
                  </a:lnTo>
                  <a:lnTo>
                    <a:pt x="6834174" y="4304919"/>
                  </a:lnTo>
                  <a:lnTo>
                    <a:pt x="6832396" y="4303395"/>
                  </a:lnTo>
                  <a:lnTo>
                    <a:pt x="6830618" y="4302252"/>
                  </a:lnTo>
                  <a:lnTo>
                    <a:pt x="6828713" y="4300347"/>
                  </a:lnTo>
                  <a:lnTo>
                    <a:pt x="6827189" y="4298823"/>
                  </a:lnTo>
                  <a:lnTo>
                    <a:pt x="6825665" y="4297045"/>
                  </a:lnTo>
                  <a:lnTo>
                    <a:pt x="6824522" y="4294886"/>
                  </a:lnTo>
                  <a:lnTo>
                    <a:pt x="6823252" y="4293108"/>
                  </a:lnTo>
                  <a:lnTo>
                    <a:pt x="6822363" y="4290949"/>
                  </a:lnTo>
                  <a:lnTo>
                    <a:pt x="6821728" y="4288536"/>
                  </a:lnTo>
                  <a:lnTo>
                    <a:pt x="6820839" y="4286377"/>
                  </a:lnTo>
                  <a:lnTo>
                    <a:pt x="6820458" y="4283964"/>
                  </a:lnTo>
                  <a:lnTo>
                    <a:pt x="6820204" y="4281170"/>
                  </a:lnTo>
                  <a:lnTo>
                    <a:pt x="6826046" y="4265041"/>
                  </a:lnTo>
                  <a:lnTo>
                    <a:pt x="6827189" y="4263263"/>
                  </a:lnTo>
                  <a:lnTo>
                    <a:pt x="6829094" y="4261739"/>
                  </a:lnTo>
                  <a:lnTo>
                    <a:pt x="6830618" y="4259834"/>
                  </a:lnTo>
                  <a:lnTo>
                    <a:pt x="6832396" y="4258691"/>
                  </a:lnTo>
                  <a:lnTo>
                    <a:pt x="6834174" y="4257167"/>
                  </a:lnTo>
                  <a:lnTo>
                    <a:pt x="6836333" y="4255897"/>
                  </a:lnTo>
                  <a:lnTo>
                    <a:pt x="6838492" y="4255008"/>
                  </a:lnTo>
                  <a:lnTo>
                    <a:pt x="6840651" y="4254119"/>
                  </a:lnTo>
                  <a:lnTo>
                    <a:pt x="6842810" y="4252849"/>
                  </a:lnTo>
                  <a:lnTo>
                    <a:pt x="6845223" y="4252214"/>
                  </a:lnTo>
                  <a:lnTo>
                    <a:pt x="6847382" y="4251325"/>
                  </a:lnTo>
                  <a:lnTo>
                    <a:pt x="6849795" y="4251071"/>
                  </a:lnTo>
                  <a:lnTo>
                    <a:pt x="6852208" y="4250436"/>
                  </a:lnTo>
                  <a:lnTo>
                    <a:pt x="6855002" y="4250055"/>
                  </a:lnTo>
                  <a:lnTo>
                    <a:pt x="6857415" y="4249801"/>
                  </a:lnTo>
                  <a:lnTo>
                    <a:pt x="6860082" y="4249547"/>
                  </a:lnTo>
                  <a:lnTo>
                    <a:pt x="6862622" y="4249166"/>
                  </a:lnTo>
                  <a:lnTo>
                    <a:pt x="6865289" y="4249166"/>
                  </a:lnTo>
                  <a:lnTo>
                    <a:pt x="6867702" y="4249166"/>
                  </a:lnTo>
                  <a:lnTo>
                    <a:pt x="6870496" y="4249166"/>
                  </a:lnTo>
                  <a:lnTo>
                    <a:pt x="6872909" y="4249547"/>
                  </a:lnTo>
                  <a:lnTo>
                    <a:pt x="6875703" y="4249801"/>
                  </a:lnTo>
                  <a:lnTo>
                    <a:pt x="6878116" y="4250055"/>
                  </a:lnTo>
                  <a:lnTo>
                    <a:pt x="6880910" y="4250436"/>
                  </a:lnTo>
                  <a:lnTo>
                    <a:pt x="6883323" y="4250690"/>
                  </a:lnTo>
                  <a:lnTo>
                    <a:pt x="6883323" y="4219067"/>
                  </a:lnTo>
                </a:path>
                <a:path w="6883400" h="10017125">
                  <a:moveTo>
                    <a:pt x="6797598" y="4344035"/>
                  </a:moveTo>
                  <a:lnTo>
                    <a:pt x="6797598" y="4219067"/>
                  </a:lnTo>
                </a:path>
                <a:path w="6883400" h="10017125">
                  <a:moveTo>
                    <a:pt x="6883323" y="4469257"/>
                  </a:moveTo>
                  <a:lnTo>
                    <a:pt x="6883323" y="4435475"/>
                  </a:lnTo>
                  <a:lnTo>
                    <a:pt x="6880910" y="4435983"/>
                  </a:lnTo>
                  <a:lnTo>
                    <a:pt x="6878370" y="4436618"/>
                  </a:lnTo>
                  <a:lnTo>
                    <a:pt x="6875957" y="4437253"/>
                  </a:lnTo>
                  <a:lnTo>
                    <a:pt x="6873290" y="4437507"/>
                  </a:lnTo>
                  <a:lnTo>
                    <a:pt x="6870750" y="4437888"/>
                  </a:lnTo>
                  <a:lnTo>
                    <a:pt x="6868083" y="4438142"/>
                  </a:lnTo>
                  <a:lnTo>
                    <a:pt x="6865670" y="4438142"/>
                  </a:lnTo>
                  <a:lnTo>
                    <a:pt x="6862876" y="4438142"/>
                  </a:lnTo>
                  <a:lnTo>
                    <a:pt x="6860463" y="4438142"/>
                  </a:lnTo>
                  <a:lnTo>
                    <a:pt x="6857669" y="4437888"/>
                  </a:lnTo>
                  <a:lnTo>
                    <a:pt x="6855256" y="4437507"/>
                  </a:lnTo>
                  <a:lnTo>
                    <a:pt x="6852462" y="4437253"/>
                  </a:lnTo>
                  <a:lnTo>
                    <a:pt x="6850049" y="4436618"/>
                  </a:lnTo>
                  <a:lnTo>
                    <a:pt x="6847636" y="4435983"/>
                  </a:lnTo>
                  <a:lnTo>
                    <a:pt x="6845223" y="4435094"/>
                  </a:lnTo>
                  <a:lnTo>
                    <a:pt x="6842810" y="4434459"/>
                  </a:lnTo>
                  <a:lnTo>
                    <a:pt x="6832396" y="4428363"/>
                  </a:lnTo>
                  <a:lnTo>
                    <a:pt x="6830618" y="4427220"/>
                  </a:lnTo>
                  <a:lnTo>
                    <a:pt x="6828713" y="4425696"/>
                  </a:lnTo>
                  <a:lnTo>
                    <a:pt x="6827189" y="4423791"/>
                  </a:lnTo>
                  <a:lnTo>
                    <a:pt x="6825665" y="4422013"/>
                  </a:lnTo>
                  <a:lnTo>
                    <a:pt x="6824522" y="4420235"/>
                  </a:lnTo>
                  <a:lnTo>
                    <a:pt x="6823252" y="4418076"/>
                  </a:lnTo>
                  <a:lnTo>
                    <a:pt x="6822363" y="4415917"/>
                  </a:lnTo>
                  <a:lnTo>
                    <a:pt x="6821728" y="4413758"/>
                  </a:lnTo>
                  <a:lnTo>
                    <a:pt x="6820839" y="4411345"/>
                  </a:lnTo>
                  <a:lnTo>
                    <a:pt x="6820458" y="4408932"/>
                  </a:lnTo>
                  <a:lnTo>
                    <a:pt x="6820204" y="4406138"/>
                  </a:lnTo>
                  <a:lnTo>
                    <a:pt x="6826046" y="4390009"/>
                  </a:lnTo>
                  <a:lnTo>
                    <a:pt x="6827189" y="4388231"/>
                  </a:lnTo>
                  <a:lnTo>
                    <a:pt x="6829094" y="4386707"/>
                  </a:lnTo>
                  <a:lnTo>
                    <a:pt x="6830618" y="4384802"/>
                  </a:lnTo>
                  <a:lnTo>
                    <a:pt x="6832396" y="4383659"/>
                  </a:lnTo>
                  <a:lnTo>
                    <a:pt x="6834174" y="4382135"/>
                  </a:lnTo>
                  <a:lnTo>
                    <a:pt x="6836333" y="4380865"/>
                  </a:lnTo>
                  <a:lnTo>
                    <a:pt x="6838492" y="4379976"/>
                  </a:lnTo>
                  <a:lnTo>
                    <a:pt x="6840651" y="4379087"/>
                  </a:lnTo>
                  <a:lnTo>
                    <a:pt x="6842810" y="4378071"/>
                  </a:lnTo>
                  <a:lnTo>
                    <a:pt x="6845223" y="4377182"/>
                  </a:lnTo>
                  <a:lnTo>
                    <a:pt x="6847382" y="4376547"/>
                  </a:lnTo>
                  <a:lnTo>
                    <a:pt x="6849795" y="4376039"/>
                  </a:lnTo>
                  <a:lnTo>
                    <a:pt x="6852208" y="4375404"/>
                  </a:lnTo>
                  <a:lnTo>
                    <a:pt x="6855002" y="4375023"/>
                  </a:lnTo>
                  <a:lnTo>
                    <a:pt x="6857415" y="4374769"/>
                  </a:lnTo>
                  <a:lnTo>
                    <a:pt x="6860082" y="4374515"/>
                  </a:lnTo>
                  <a:lnTo>
                    <a:pt x="6862622" y="4374134"/>
                  </a:lnTo>
                  <a:lnTo>
                    <a:pt x="6865289" y="4374134"/>
                  </a:lnTo>
                  <a:lnTo>
                    <a:pt x="6867702" y="4374134"/>
                  </a:lnTo>
                  <a:lnTo>
                    <a:pt x="6870496" y="4374134"/>
                  </a:lnTo>
                  <a:lnTo>
                    <a:pt x="6872909" y="4374515"/>
                  </a:lnTo>
                  <a:lnTo>
                    <a:pt x="6875703" y="4374769"/>
                  </a:lnTo>
                  <a:lnTo>
                    <a:pt x="6878116" y="4375023"/>
                  </a:lnTo>
                  <a:lnTo>
                    <a:pt x="6880910" y="4375404"/>
                  </a:lnTo>
                  <a:lnTo>
                    <a:pt x="6883323" y="4375658"/>
                  </a:lnTo>
                  <a:lnTo>
                    <a:pt x="6883323" y="4344035"/>
                  </a:lnTo>
                </a:path>
                <a:path w="6883400" h="10017125">
                  <a:moveTo>
                    <a:pt x="6797598" y="4469257"/>
                  </a:moveTo>
                  <a:lnTo>
                    <a:pt x="6797598" y="4344035"/>
                  </a:lnTo>
                </a:path>
                <a:path w="6883400" h="10017125">
                  <a:moveTo>
                    <a:pt x="6883323" y="4594225"/>
                  </a:moveTo>
                  <a:lnTo>
                    <a:pt x="6883323" y="4560443"/>
                  </a:lnTo>
                  <a:lnTo>
                    <a:pt x="6880910" y="4560951"/>
                  </a:lnTo>
                  <a:lnTo>
                    <a:pt x="6878370" y="4561586"/>
                  </a:lnTo>
                  <a:lnTo>
                    <a:pt x="6875957" y="4562221"/>
                  </a:lnTo>
                  <a:lnTo>
                    <a:pt x="6873290" y="4562475"/>
                  </a:lnTo>
                  <a:lnTo>
                    <a:pt x="6870750" y="4562856"/>
                  </a:lnTo>
                  <a:lnTo>
                    <a:pt x="6868083" y="4563110"/>
                  </a:lnTo>
                  <a:lnTo>
                    <a:pt x="6865670" y="4563110"/>
                  </a:lnTo>
                  <a:lnTo>
                    <a:pt x="6862876" y="4563110"/>
                  </a:lnTo>
                  <a:lnTo>
                    <a:pt x="6860463" y="4563110"/>
                  </a:lnTo>
                  <a:lnTo>
                    <a:pt x="6857669" y="4562856"/>
                  </a:lnTo>
                  <a:lnTo>
                    <a:pt x="6855256" y="4562475"/>
                  </a:lnTo>
                  <a:lnTo>
                    <a:pt x="6852462" y="4562221"/>
                  </a:lnTo>
                  <a:lnTo>
                    <a:pt x="6850049" y="4561586"/>
                  </a:lnTo>
                  <a:lnTo>
                    <a:pt x="6847636" y="4560951"/>
                  </a:lnTo>
                  <a:lnTo>
                    <a:pt x="6845223" y="4560443"/>
                  </a:lnTo>
                  <a:lnTo>
                    <a:pt x="6842810" y="4559427"/>
                  </a:lnTo>
                  <a:lnTo>
                    <a:pt x="6830618" y="4552188"/>
                  </a:lnTo>
                  <a:lnTo>
                    <a:pt x="6828713" y="4550664"/>
                  </a:lnTo>
                  <a:lnTo>
                    <a:pt x="6827189" y="4548759"/>
                  </a:lnTo>
                  <a:lnTo>
                    <a:pt x="6825665" y="4546981"/>
                  </a:lnTo>
                  <a:lnTo>
                    <a:pt x="6824522" y="4545203"/>
                  </a:lnTo>
                  <a:lnTo>
                    <a:pt x="6823252" y="4543044"/>
                  </a:lnTo>
                  <a:lnTo>
                    <a:pt x="6822363" y="4540885"/>
                  </a:lnTo>
                  <a:lnTo>
                    <a:pt x="6821728" y="4538726"/>
                  </a:lnTo>
                  <a:lnTo>
                    <a:pt x="6820839" y="4536313"/>
                  </a:lnTo>
                  <a:lnTo>
                    <a:pt x="6820458" y="4533900"/>
                  </a:lnTo>
                  <a:lnTo>
                    <a:pt x="6820204" y="4531106"/>
                  </a:lnTo>
                  <a:lnTo>
                    <a:pt x="6826046" y="4514977"/>
                  </a:lnTo>
                  <a:lnTo>
                    <a:pt x="6827189" y="4513199"/>
                  </a:lnTo>
                  <a:lnTo>
                    <a:pt x="6829094" y="4511675"/>
                  </a:lnTo>
                  <a:lnTo>
                    <a:pt x="6830618" y="4510151"/>
                  </a:lnTo>
                  <a:lnTo>
                    <a:pt x="6832396" y="4508627"/>
                  </a:lnTo>
                  <a:lnTo>
                    <a:pt x="6834174" y="4507357"/>
                  </a:lnTo>
                  <a:lnTo>
                    <a:pt x="6836333" y="4506087"/>
                  </a:lnTo>
                  <a:lnTo>
                    <a:pt x="6838492" y="4504944"/>
                  </a:lnTo>
                  <a:lnTo>
                    <a:pt x="6840651" y="4504055"/>
                  </a:lnTo>
                  <a:lnTo>
                    <a:pt x="6842810" y="4503039"/>
                  </a:lnTo>
                  <a:lnTo>
                    <a:pt x="6845223" y="4502150"/>
                  </a:lnTo>
                  <a:lnTo>
                    <a:pt x="6847382" y="4501515"/>
                  </a:lnTo>
                  <a:lnTo>
                    <a:pt x="6849795" y="4501007"/>
                  </a:lnTo>
                  <a:lnTo>
                    <a:pt x="6852208" y="4500372"/>
                  </a:lnTo>
                  <a:lnTo>
                    <a:pt x="6855002" y="4499991"/>
                  </a:lnTo>
                  <a:lnTo>
                    <a:pt x="6857415" y="4499737"/>
                  </a:lnTo>
                  <a:lnTo>
                    <a:pt x="6860082" y="4499483"/>
                  </a:lnTo>
                  <a:lnTo>
                    <a:pt x="6862622" y="4499483"/>
                  </a:lnTo>
                  <a:lnTo>
                    <a:pt x="6865289" y="4499102"/>
                  </a:lnTo>
                  <a:lnTo>
                    <a:pt x="6867702" y="4499102"/>
                  </a:lnTo>
                  <a:lnTo>
                    <a:pt x="6870496" y="4499483"/>
                  </a:lnTo>
                  <a:lnTo>
                    <a:pt x="6872909" y="4499483"/>
                  </a:lnTo>
                  <a:lnTo>
                    <a:pt x="6875703" y="4499737"/>
                  </a:lnTo>
                  <a:lnTo>
                    <a:pt x="6878116" y="4499991"/>
                  </a:lnTo>
                  <a:lnTo>
                    <a:pt x="6880910" y="4500372"/>
                  </a:lnTo>
                  <a:lnTo>
                    <a:pt x="6883323" y="4501007"/>
                  </a:lnTo>
                  <a:lnTo>
                    <a:pt x="6883323" y="4469257"/>
                  </a:lnTo>
                </a:path>
                <a:path w="6883400" h="10017125">
                  <a:moveTo>
                    <a:pt x="6797598" y="4594225"/>
                  </a:moveTo>
                  <a:lnTo>
                    <a:pt x="6797598" y="4469257"/>
                  </a:lnTo>
                </a:path>
                <a:path w="6883400" h="10017125">
                  <a:moveTo>
                    <a:pt x="6883323" y="4719193"/>
                  </a:moveTo>
                  <a:lnTo>
                    <a:pt x="6883323" y="4685411"/>
                  </a:lnTo>
                  <a:lnTo>
                    <a:pt x="6880910" y="4685919"/>
                  </a:lnTo>
                  <a:lnTo>
                    <a:pt x="6878370" y="4686935"/>
                  </a:lnTo>
                  <a:lnTo>
                    <a:pt x="6875957" y="4687189"/>
                  </a:lnTo>
                  <a:lnTo>
                    <a:pt x="6873290" y="4687443"/>
                  </a:lnTo>
                  <a:lnTo>
                    <a:pt x="6870750" y="4687824"/>
                  </a:lnTo>
                  <a:lnTo>
                    <a:pt x="6868083" y="4688078"/>
                  </a:lnTo>
                  <a:lnTo>
                    <a:pt x="6865670" y="4688078"/>
                  </a:lnTo>
                  <a:lnTo>
                    <a:pt x="6862876" y="4688078"/>
                  </a:lnTo>
                  <a:lnTo>
                    <a:pt x="6860463" y="4688078"/>
                  </a:lnTo>
                  <a:lnTo>
                    <a:pt x="6857669" y="4687824"/>
                  </a:lnTo>
                  <a:lnTo>
                    <a:pt x="6855256" y="4687443"/>
                  </a:lnTo>
                  <a:lnTo>
                    <a:pt x="6852462" y="4687189"/>
                  </a:lnTo>
                  <a:lnTo>
                    <a:pt x="6850049" y="4686554"/>
                  </a:lnTo>
                  <a:lnTo>
                    <a:pt x="6847636" y="4685919"/>
                  </a:lnTo>
                  <a:lnTo>
                    <a:pt x="6845223" y="4685411"/>
                  </a:lnTo>
                  <a:lnTo>
                    <a:pt x="6842810" y="4684395"/>
                  </a:lnTo>
                  <a:lnTo>
                    <a:pt x="6840651" y="4683506"/>
                  </a:lnTo>
                  <a:lnTo>
                    <a:pt x="6838492" y="4682363"/>
                  </a:lnTo>
                  <a:lnTo>
                    <a:pt x="6836333" y="4681093"/>
                  </a:lnTo>
                  <a:lnTo>
                    <a:pt x="6834174" y="4679823"/>
                  </a:lnTo>
                  <a:lnTo>
                    <a:pt x="6832396" y="4678680"/>
                  </a:lnTo>
                  <a:lnTo>
                    <a:pt x="6830618" y="4677156"/>
                  </a:lnTo>
                  <a:lnTo>
                    <a:pt x="6828713" y="4675632"/>
                  </a:lnTo>
                  <a:lnTo>
                    <a:pt x="6827189" y="4673727"/>
                  </a:lnTo>
                  <a:lnTo>
                    <a:pt x="6825665" y="4671949"/>
                  </a:lnTo>
                  <a:lnTo>
                    <a:pt x="6824522" y="4670171"/>
                  </a:lnTo>
                  <a:lnTo>
                    <a:pt x="6823252" y="4668012"/>
                  </a:lnTo>
                  <a:lnTo>
                    <a:pt x="6822363" y="4665853"/>
                  </a:lnTo>
                  <a:lnTo>
                    <a:pt x="6821728" y="4663694"/>
                  </a:lnTo>
                  <a:lnTo>
                    <a:pt x="6820839" y="4661281"/>
                  </a:lnTo>
                  <a:lnTo>
                    <a:pt x="6820458" y="4658868"/>
                  </a:lnTo>
                  <a:lnTo>
                    <a:pt x="6820204" y="4656455"/>
                  </a:lnTo>
                  <a:lnTo>
                    <a:pt x="6824776" y="4642104"/>
                  </a:lnTo>
                  <a:lnTo>
                    <a:pt x="6826046" y="4639945"/>
                  </a:lnTo>
                  <a:lnTo>
                    <a:pt x="6827189" y="4638167"/>
                  </a:lnTo>
                  <a:lnTo>
                    <a:pt x="6829094" y="4636643"/>
                  </a:lnTo>
                  <a:lnTo>
                    <a:pt x="6830618" y="4635119"/>
                  </a:lnTo>
                  <a:lnTo>
                    <a:pt x="6840651" y="4629023"/>
                  </a:lnTo>
                  <a:lnTo>
                    <a:pt x="6842810" y="4628007"/>
                  </a:lnTo>
                  <a:lnTo>
                    <a:pt x="6845223" y="4627118"/>
                  </a:lnTo>
                  <a:lnTo>
                    <a:pt x="6847382" y="4626483"/>
                  </a:lnTo>
                  <a:lnTo>
                    <a:pt x="6849795" y="4625975"/>
                  </a:lnTo>
                  <a:lnTo>
                    <a:pt x="6852208" y="4625340"/>
                  </a:lnTo>
                  <a:lnTo>
                    <a:pt x="6855002" y="4624959"/>
                  </a:lnTo>
                  <a:lnTo>
                    <a:pt x="6857415" y="4624705"/>
                  </a:lnTo>
                  <a:lnTo>
                    <a:pt x="6860082" y="4624451"/>
                  </a:lnTo>
                  <a:lnTo>
                    <a:pt x="6862622" y="4624451"/>
                  </a:lnTo>
                  <a:lnTo>
                    <a:pt x="6865289" y="4624070"/>
                  </a:lnTo>
                  <a:lnTo>
                    <a:pt x="6867702" y="4624070"/>
                  </a:lnTo>
                  <a:lnTo>
                    <a:pt x="6870496" y="4624451"/>
                  </a:lnTo>
                  <a:lnTo>
                    <a:pt x="6872909" y="4624451"/>
                  </a:lnTo>
                  <a:lnTo>
                    <a:pt x="6875703" y="4624705"/>
                  </a:lnTo>
                  <a:lnTo>
                    <a:pt x="6878116" y="4624959"/>
                  </a:lnTo>
                  <a:lnTo>
                    <a:pt x="6880910" y="4625340"/>
                  </a:lnTo>
                  <a:lnTo>
                    <a:pt x="6883323" y="4625975"/>
                  </a:lnTo>
                  <a:lnTo>
                    <a:pt x="6883323" y="4594225"/>
                  </a:lnTo>
                </a:path>
                <a:path w="6883400" h="10017125">
                  <a:moveTo>
                    <a:pt x="6797598" y="4719193"/>
                  </a:moveTo>
                  <a:lnTo>
                    <a:pt x="6797598" y="4594225"/>
                  </a:lnTo>
                </a:path>
                <a:path w="6883400" h="10017125">
                  <a:moveTo>
                    <a:pt x="6883323" y="4844161"/>
                  </a:moveTo>
                  <a:lnTo>
                    <a:pt x="6883323" y="4810379"/>
                  </a:lnTo>
                  <a:lnTo>
                    <a:pt x="6880910" y="4811268"/>
                  </a:lnTo>
                  <a:lnTo>
                    <a:pt x="6878370" y="4811903"/>
                  </a:lnTo>
                  <a:lnTo>
                    <a:pt x="6875957" y="4812157"/>
                  </a:lnTo>
                  <a:lnTo>
                    <a:pt x="6873290" y="4812411"/>
                  </a:lnTo>
                  <a:lnTo>
                    <a:pt x="6870750" y="4812792"/>
                  </a:lnTo>
                  <a:lnTo>
                    <a:pt x="6868083" y="4813046"/>
                  </a:lnTo>
                  <a:lnTo>
                    <a:pt x="6865670" y="4813046"/>
                  </a:lnTo>
                  <a:lnTo>
                    <a:pt x="6862876" y="4813046"/>
                  </a:lnTo>
                  <a:lnTo>
                    <a:pt x="6860463" y="4813046"/>
                  </a:lnTo>
                  <a:lnTo>
                    <a:pt x="6857669" y="4812792"/>
                  </a:lnTo>
                  <a:lnTo>
                    <a:pt x="6855256" y="4812411"/>
                  </a:lnTo>
                  <a:lnTo>
                    <a:pt x="6852462" y="4812157"/>
                  </a:lnTo>
                  <a:lnTo>
                    <a:pt x="6850049" y="4811522"/>
                  </a:lnTo>
                  <a:lnTo>
                    <a:pt x="6847636" y="4810887"/>
                  </a:lnTo>
                  <a:lnTo>
                    <a:pt x="6845223" y="4810379"/>
                  </a:lnTo>
                  <a:lnTo>
                    <a:pt x="6842810" y="4809363"/>
                  </a:lnTo>
                  <a:lnTo>
                    <a:pt x="6830618" y="4802124"/>
                  </a:lnTo>
                  <a:lnTo>
                    <a:pt x="6828713" y="4800600"/>
                  </a:lnTo>
                  <a:lnTo>
                    <a:pt x="6827189" y="4798695"/>
                  </a:lnTo>
                  <a:lnTo>
                    <a:pt x="6825665" y="4796917"/>
                  </a:lnTo>
                  <a:lnTo>
                    <a:pt x="6824522" y="4795139"/>
                  </a:lnTo>
                  <a:lnTo>
                    <a:pt x="6823252" y="4792980"/>
                  </a:lnTo>
                  <a:lnTo>
                    <a:pt x="6822363" y="4790821"/>
                  </a:lnTo>
                  <a:lnTo>
                    <a:pt x="6821728" y="4788662"/>
                  </a:lnTo>
                  <a:lnTo>
                    <a:pt x="6820839" y="4786249"/>
                  </a:lnTo>
                  <a:lnTo>
                    <a:pt x="6820458" y="4783836"/>
                  </a:lnTo>
                  <a:lnTo>
                    <a:pt x="6820204" y="4781423"/>
                  </a:lnTo>
                  <a:lnTo>
                    <a:pt x="6820458" y="4778629"/>
                  </a:lnTo>
                  <a:lnTo>
                    <a:pt x="6821093" y="4775835"/>
                  </a:lnTo>
                  <a:lnTo>
                    <a:pt x="6821728" y="4773422"/>
                  </a:lnTo>
                  <a:lnTo>
                    <a:pt x="6822617" y="4771263"/>
                  </a:lnTo>
                  <a:lnTo>
                    <a:pt x="6823506" y="4768850"/>
                  </a:lnTo>
                  <a:lnTo>
                    <a:pt x="6824776" y="4767072"/>
                  </a:lnTo>
                  <a:lnTo>
                    <a:pt x="6826046" y="4764913"/>
                  </a:lnTo>
                  <a:lnTo>
                    <a:pt x="6827189" y="4763135"/>
                  </a:lnTo>
                  <a:lnTo>
                    <a:pt x="6829094" y="4761611"/>
                  </a:lnTo>
                  <a:lnTo>
                    <a:pt x="6830618" y="4760087"/>
                  </a:lnTo>
                  <a:lnTo>
                    <a:pt x="6832396" y="4758563"/>
                  </a:lnTo>
                  <a:lnTo>
                    <a:pt x="6834174" y="4757293"/>
                  </a:lnTo>
                  <a:lnTo>
                    <a:pt x="6836333" y="4756023"/>
                  </a:lnTo>
                  <a:lnTo>
                    <a:pt x="6838492" y="4754880"/>
                  </a:lnTo>
                  <a:lnTo>
                    <a:pt x="6840651" y="4753991"/>
                  </a:lnTo>
                  <a:lnTo>
                    <a:pt x="6842810" y="4752975"/>
                  </a:lnTo>
                  <a:lnTo>
                    <a:pt x="6845223" y="4752086"/>
                  </a:lnTo>
                  <a:lnTo>
                    <a:pt x="6847382" y="4751451"/>
                  </a:lnTo>
                  <a:lnTo>
                    <a:pt x="6849795" y="4750943"/>
                  </a:lnTo>
                  <a:lnTo>
                    <a:pt x="6852208" y="4750562"/>
                  </a:lnTo>
                  <a:lnTo>
                    <a:pt x="6855002" y="4749927"/>
                  </a:lnTo>
                  <a:lnTo>
                    <a:pt x="6857415" y="4749673"/>
                  </a:lnTo>
                  <a:lnTo>
                    <a:pt x="6860082" y="4749419"/>
                  </a:lnTo>
                  <a:lnTo>
                    <a:pt x="6862622" y="4749419"/>
                  </a:lnTo>
                  <a:lnTo>
                    <a:pt x="6865289" y="4749038"/>
                  </a:lnTo>
                  <a:lnTo>
                    <a:pt x="6867702" y="4749038"/>
                  </a:lnTo>
                  <a:lnTo>
                    <a:pt x="6870496" y="4749419"/>
                  </a:lnTo>
                  <a:lnTo>
                    <a:pt x="6872909" y="4749419"/>
                  </a:lnTo>
                  <a:lnTo>
                    <a:pt x="6875703" y="4749673"/>
                  </a:lnTo>
                  <a:lnTo>
                    <a:pt x="6878116" y="4749927"/>
                  </a:lnTo>
                  <a:lnTo>
                    <a:pt x="6880910" y="4750308"/>
                  </a:lnTo>
                  <a:lnTo>
                    <a:pt x="6883323" y="4750943"/>
                  </a:lnTo>
                  <a:lnTo>
                    <a:pt x="6883323" y="4719193"/>
                  </a:lnTo>
                </a:path>
                <a:path w="6883400" h="10017125">
                  <a:moveTo>
                    <a:pt x="6797598" y="4844161"/>
                  </a:moveTo>
                  <a:lnTo>
                    <a:pt x="6797598" y="4719193"/>
                  </a:lnTo>
                </a:path>
                <a:path w="6883400" h="10017125">
                  <a:moveTo>
                    <a:pt x="6883323" y="4969129"/>
                  </a:moveTo>
                  <a:lnTo>
                    <a:pt x="6883323" y="4935601"/>
                  </a:lnTo>
                  <a:lnTo>
                    <a:pt x="6880910" y="4936236"/>
                  </a:lnTo>
                  <a:lnTo>
                    <a:pt x="6878370" y="4936871"/>
                  </a:lnTo>
                  <a:lnTo>
                    <a:pt x="6875957" y="4937125"/>
                  </a:lnTo>
                  <a:lnTo>
                    <a:pt x="6873290" y="4937760"/>
                  </a:lnTo>
                  <a:lnTo>
                    <a:pt x="6870750" y="4938014"/>
                  </a:lnTo>
                  <a:lnTo>
                    <a:pt x="6857669" y="4938014"/>
                  </a:lnTo>
                  <a:lnTo>
                    <a:pt x="6855256" y="4937379"/>
                  </a:lnTo>
                  <a:lnTo>
                    <a:pt x="6852462" y="4937125"/>
                  </a:lnTo>
                  <a:lnTo>
                    <a:pt x="6850049" y="4936490"/>
                  </a:lnTo>
                  <a:lnTo>
                    <a:pt x="6847636" y="4935855"/>
                  </a:lnTo>
                  <a:lnTo>
                    <a:pt x="6845223" y="4935347"/>
                  </a:lnTo>
                  <a:lnTo>
                    <a:pt x="6842810" y="4934331"/>
                  </a:lnTo>
                  <a:lnTo>
                    <a:pt x="6840651" y="4933442"/>
                  </a:lnTo>
                  <a:lnTo>
                    <a:pt x="6838492" y="4932553"/>
                  </a:lnTo>
                  <a:lnTo>
                    <a:pt x="6836333" y="4931283"/>
                  </a:lnTo>
                  <a:lnTo>
                    <a:pt x="6834174" y="4930140"/>
                  </a:lnTo>
                  <a:lnTo>
                    <a:pt x="6832396" y="4928616"/>
                  </a:lnTo>
                  <a:lnTo>
                    <a:pt x="6830618" y="4927092"/>
                  </a:lnTo>
                  <a:lnTo>
                    <a:pt x="6828713" y="4925568"/>
                  </a:lnTo>
                  <a:lnTo>
                    <a:pt x="6827189" y="4923663"/>
                  </a:lnTo>
                  <a:lnTo>
                    <a:pt x="6825665" y="4922139"/>
                  </a:lnTo>
                  <a:lnTo>
                    <a:pt x="6824522" y="4920107"/>
                  </a:lnTo>
                  <a:lnTo>
                    <a:pt x="6823252" y="4918202"/>
                  </a:lnTo>
                  <a:lnTo>
                    <a:pt x="6822363" y="4915789"/>
                  </a:lnTo>
                  <a:lnTo>
                    <a:pt x="6821728" y="4913630"/>
                  </a:lnTo>
                  <a:lnTo>
                    <a:pt x="6820839" y="4911471"/>
                  </a:lnTo>
                  <a:lnTo>
                    <a:pt x="6820458" y="4908804"/>
                  </a:lnTo>
                  <a:lnTo>
                    <a:pt x="6820204" y="4906391"/>
                  </a:lnTo>
                  <a:lnTo>
                    <a:pt x="6820458" y="4903597"/>
                  </a:lnTo>
                  <a:lnTo>
                    <a:pt x="6821093" y="4901184"/>
                  </a:lnTo>
                  <a:lnTo>
                    <a:pt x="6821728" y="4898390"/>
                  </a:lnTo>
                  <a:lnTo>
                    <a:pt x="6822617" y="4896231"/>
                  </a:lnTo>
                  <a:lnTo>
                    <a:pt x="6823506" y="4894199"/>
                  </a:lnTo>
                  <a:lnTo>
                    <a:pt x="6824776" y="4892040"/>
                  </a:lnTo>
                  <a:lnTo>
                    <a:pt x="6826046" y="4890135"/>
                  </a:lnTo>
                  <a:lnTo>
                    <a:pt x="6827189" y="4888103"/>
                  </a:lnTo>
                  <a:lnTo>
                    <a:pt x="6829094" y="4886579"/>
                  </a:lnTo>
                  <a:lnTo>
                    <a:pt x="6830618" y="4885055"/>
                  </a:lnTo>
                  <a:lnTo>
                    <a:pt x="6832396" y="4883531"/>
                  </a:lnTo>
                  <a:lnTo>
                    <a:pt x="6834174" y="4882261"/>
                  </a:lnTo>
                  <a:lnTo>
                    <a:pt x="6836333" y="4880991"/>
                  </a:lnTo>
                  <a:lnTo>
                    <a:pt x="6838492" y="4879848"/>
                  </a:lnTo>
                  <a:lnTo>
                    <a:pt x="6840651" y="4878959"/>
                  </a:lnTo>
                  <a:lnTo>
                    <a:pt x="6842810" y="4877943"/>
                  </a:lnTo>
                  <a:lnTo>
                    <a:pt x="6845223" y="4877435"/>
                  </a:lnTo>
                  <a:lnTo>
                    <a:pt x="6847382" y="4876419"/>
                  </a:lnTo>
                  <a:lnTo>
                    <a:pt x="6849795" y="4875911"/>
                  </a:lnTo>
                  <a:lnTo>
                    <a:pt x="6852208" y="4875530"/>
                  </a:lnTo>
                  <a:lnTo>
                    <a:pt x="6855002" y="4874895"/>
                  </a:lnTo>
                  <a:lnTo>
                    <a:pt x="6857415" y="4874641"/>
                  </a:lnTo>
                  <a:lnTo>
                    <a:pt x="6860082" y="4874641"/>
                  </a:lnTo>
                  <a:lnTo>
                    <a:pt x="6862622" y="4874387"/>
                  </a:lnTo>
                  <a:lnTo>
                    <a:pt x="6865289" y="4874387"/>
                  </a:lnTo>
                  <a:lnTo>
                    <a:pt x="6867702" y="4874387"/>
                  </a:lnTo>
                  <a:lnTo>
                    <a:pt x="6870496" y="4874387"/>
                  </a:lnTo>
                  <a:lnTo>
                    <a:pt x="6872909" y="4874641"/>
                  </a:lnTo>
                  <a:lnTo>
                    <a:pt x="6875703" y="4874641"/>
                  </a:lnTo>
                  <a:lnTo>
                    <a:pt x="6878116" y="4874895"/>
                  </a:lnTo>
                  <a:lnTo>
                    <a:pt x="6880910" y="4875276"/>
                  </a:lnTo>
                  <a:lnTo>
                    <a:pt x="6883323" y="4875911"/>
                  </a:lnTo>
                  <a:lnTo>
                    <a:pt x="6883323" y="4844161"/>
                  </a:lnTo>
                </a:path>
                <a:path w="6883400" h="10017125">
                  <a:moveTo>
                    <a:pt x="6797598" y="4969129"/>
                  </a:moveTo>
                  <a:lnTo>
                    <a:pt x="6797598" y="4844161"/>
                  </a:lnTo>
                </a:path>
                <a:path w="6883400" h="10017125">
                  <a:moveTo>
                    <a:pt x="6883323" y="5094097"/>
                  </a:moveTo>
                  <a:lnTo>
                    <a:pt x="6883323" y="5060569"/>
                  </a:lnTo>
                  <a:lnTo>
                    <a:pt x="6880910" y="5061204"/>
                  </a:lnTo>
                  <a:lnTo>
                    <a:pt x="6878370" y="5061839"/>
                  </a:lnTo>
                  <a:lnTo>
                    <a:pt x="6875957" y="5062347"/>
                  </a:lnTo>
                  <a:lnTo>
                    <a:pt x="6873290" y="5062728"/>
                  </a:lnTo>
                  <a:lnTo>
                    <a:pt x="6870750" y="5062982"/>
                  </a:lnTo>
                  <a:lnTo>
                    <a:pt x="6868083" y="5062982"/>
                  </a:lnTo>
                  <a:lnTo>
                    <a:pt x="6865670" y="5063363"/>
                  </a:lnTo>
                  <a:lnTo>
                    <a:pt x="6862876" y="5063363"/>
                  </a:lnTo>
                  <a:lnTo>
                    <a:pt x="6860463" y="5062982"/>
                  </a:lnTo>
                  <a:lnTo>
                    <a:pt x="6857669" y="5062982"/>
                  </a:lnTo>
                  <a:lnTo>
                    <a:pt x="6855256" y="5062347"/>
                  </a:lnTo>
                  <a:lnTo>
                    <a:pt x="6852462" y="5062093"/>
                  </a:lnTo>
                  <a:lnTo>
                    <a:pt x="6850049" y="5061458"/>
                  </a:lnTo>
                  <a:lnTo>
                    <a:pt x="6847636" y="5060823"/>
                  </a:lnTo>
                  <a:lnTo>
                    <a:pt x="6845223" y="5060315"/>
                  </a:lnTo>
                  <a:lnTo>
                    <a:pt x="6842810" y="5059299"/>
                  </a:lnTo>
                  <a:lnTo>
                    <a:pt x="6840651" y="5058410"/>
                  </a:lnTo>
                  <a:lnTo>
                    <a:pt x="6838492" y="5057521"/>
                  </a:lnTo>
                  <a:lnTo>
                    <a:pt x="6836333" y="5056251"/>
                  </a:lnTo>
                  <a:lnTo>
                    <a:pt x="6834174" y="5055108"/>
                  </a:lnTo>
                  <a:lnTo>
                    <a:pt x="6832396" y="5053584"/>
                  </a:lnTo>
                  <a:lnTo>
                    <a:pt x="6830618" y="5052060"/>
                  </a:lnTo>
                  <a:lnTo>
                    <a:pt x="6828713" y="5050536"/>
                  </a:lnTo>
                  <a:lnTo>
                    <a:pt x="6827189" y="5049012"/>
                  </a:lnTo>
                  <a:lnTo>
                    <a:pt x="6825665" y="5047107"/>
                  </a:lnTo>
                  <a:lnTo>
                    <a:pt x="6824522" y="5045075"/>
                  </a:lnTo>
                  <a:lnTo>
                    <a:pt x="6823252" y="5043170"/>
                  </a:lnTo>
                  <a:lnTo>
                    <a:pt x="6822363" y="5041011"/>
                  </a:lnTo>
                  <a:lnTo>
                    <a:pt x="6821728" y="5038598"/>
                  </a:lnTo>
                  <a:lnTo>
                    <a:pt x="6820839" y="5036439"/>
                  </a:lnTo>
                  <a:lnTo>
                    <a:pt x="6820458" y="5033772"/>
                  </a:lnTo>
                  <a:lnTo>
                    <a:pt x="6820204" y="5031359"/>
                  </a:lnTo>
                  <a:lnTo>
                    <a:pt x="6820458" y="5028565"/>
                  </a:lnTo>
                  <a:lnTo>
                    <a:pt x="6821093" y="5026152"/>
                  </a:lnTo>
                  <a:lnTo>
                    <a:pt x="6821728" y="5023739"/>
                  </a:lnTo>
                  <a:lnTo>
                    <a:pt x="6822617" y="5021199"/>
                  </a:lnTo>
                  <a:lnTo>
                    <a:pt x="6823506" y="5019167"/>
                  </a:lnTo>
                  <a:lnTo>
                    <a:pt x="6824776" y="5017008"/>
                  </a:lnTo>
                  <a:lnTo>
                    <a:pt x="6826046" y="5015103"/>
                  </a:lnTo>
                  <a:lnTo>
                    <a:pt x="6827189" y="5013325"/>
                  </a:lnTo>
                  <a:lnTo>
                    <a:pt x="6829094" y="5011547"/>
                  </a:lnTo>
                  <a:lnTo>
                    <a:pt x="6830618" y="5010023"/>
                  </a:lnTo>
                  <a:lnTo>
                    <a:pt x="6832396" y="5008499"/>
                  </a:lnTo>
                  <a:lnTo>
                    <a:pt x="6834174" y="5007229"/>
                  </a:lnTo>
                  <a:lnTo>
                    <a:pt x="6836333" y="5005959"/>
                  </a:lnTo>
                  <a:lnTo>
                    <a:pt x="6838492" y="5004816"/>
                  </a:lnTo>
                  <a:lnTo>
                    <a:pt x="6840651" y="5003927"/>
                  </a:lnTo>
                  <a:lnTo>
                    <a:pt x="6842810" y="5002911"/>
                  </a:lnTo>
                  <a:lnTo>
                    <a:pt x="6845223" y="5002403"/>
                  </a:lnTo>
                  <a:lnTo>
                    <a:pt x="6847382" y="5001387"/>
                  </a:lnTo>
                  <a:lnTo>
                    <a:pt x="6849795" y="5000879"/>
                  </a:lnTo>
                  <a:lnTo>
                    <a:pt x="6852208" y="5000498"/>
                  </a:lnTo>
                  <a:lnTo>
                    <a:pt x="6855002" y="4999863"/>
                  </a:lnTo>
                  <a:lnTo>
                    <a:pt x="6857415" y="4999609"/>
                  </a:lnTo>
                  <a:lnTo>
                    <a:pt x="6860082" y="4999609"/>
                  </a:lnTo>
                  <a:lnTo>
                    <a:pt x="6862622" y="4999355"/>
                  </a:lnTo>
                  <a:lnTo>
                    <a:pt x="6865289" y="4999355"/>
                  </a:lnTo>
                  <a:lnTo>
                    <a:pt x="6867702" y="4999355"/>
                  </a:lnTo>
                  <a:lnTo>
                    <a:pt x="6870496" y="4999355"/>
                  </a:lnTo>
                  <a:lnTo>
                    <a:pt x="6872909" y="4999609"/>
                  </a:lnTo>
                  <a:lnTo>
                    <a:pt x="6875703" y="4999609"/>
                  </a:lnTo>
                  <a:lnTo>
                    <a:pt x="6878116" y="5000244"/>
                  </a:lnTo>
                  <a:lnTo>
                    <a:pt x="6880910" y="5000244"/>
                  </a:lnTo>
                  <a:lnTo>
                    <a:pt x="6883323" y="5000879"/>
                  </a:lnTo>
                  <a:lnTo>
                    <a:pt x="6883323" y="4969129"/>
                  </a:lnTo>
                </a:path>
                <a:path w="6883400" h="10017125">
                  <a:moveTo>
                    <a:pt x="6797598" y="5094097"/>
                  </a:moveTo>
                  <a:lnTo>
                    <a:pt x="6797598" y="4969129"/>
                  </a:lnTo>
                </a:path>
                <a:path w="6883400" h="10017125">
                  <a:moveTo>
                    <a:pt x="6883323" y="5219065"/>
                  </a:moveTo>
                  <a:lnTo>
                    <a:pt x="6883323" y="5185537"/>
                  </a:lnTo>
                  <a:lnTo>
                    <a:pt x="6880910" y="5186172"/>
                  </a:lnTo>
                  <a:lnTo>
                    <a:pt x="6878370" y="5186807"/>
                  </a:lnTo>
                  <a:lnTo>
                    <a:pt x="6875957" y="5187315"/>
                  </a:lnTo>
                  <a:lnTo>
                    <a:pt x="6873290" y="5187696"/>
                  </a:lnTo>
                  <a:lnTo>
                    <a:pt x="6870750" y="5187950"/>
                  </a:lnTo>
                  <a:lnTo>
                    <a:pt x="6868083" y="5187950"/>
                  </a:lnTo>
                  <a:lnTo>
                    <a:pt x="6865670" y="5188331"/>
                  </a:lnTo>
                  <a:lnTo>
                    <a:pt x="6862876" y="5188331"/>
                  </a:lnTo>
                  <a:lnTo>
                    <a:pt x="6860463" y="5187950"/>
                  </a:lnTo>
                  <a:lnTo>
                    <a:pt x="6857669" y="5187950"/>
                  </a:lnTo>
                  <a:lnTo>
                    <a:pt x="6855256" y="5187696"/>
                  </a:lnTo>
                  <a:lnTo>
                    <a:pt x="6852462" y="5187061"/>
                  </a:lnTo>
                  <a:lnTo>
                    <a:pt x="6850049" y="5186426"/>
                  </a:lnTo>
                  <a:lnTo>
                    <a:pt x="6847636" y="5185791"/>
                  </a:lnTo>
                  <a:lnTo>
                    <a:pt x="6845223" y="5185283"/>
                  </a:lnTo>
                  <a:lnTo>
                    <a:pt x="6842810" y="5184267"/>
                  </a:lnTo>
                  <a:lnTo>
                    <a:pt x="6840651" y="5183378"/>
                  </a:lnTo>
                  <a:lnTo>
                    <a:pt x="6838492" y="5182489"/>
                  </a:lnTo>
                  <a:lnTo>
                    <a:pt x="6836333" y="5181219"/>
                  </a:lnTo>
                  <a:lnTo>
                    <a:pt x="6834174" y="5180076"/>
                  </a:lnTo>
                  <a:lnTo>
                    <a:pt x="6832396" y="5178552"/>
                  </a:lnTo>
                  <a:lnTo>
                    <a:pt x="6830618" y="5177282"/>
                  </a:lnTo>
                  <a:lnTo>
                    <a:pt x="6828713" y="5175504"/>
                  </a:lnTo>
                  <a:lnTo>
                    <a:pt x="6827189" y="5173980"/>
                  </a:lnTo>
                  <a:lnTo>
                    <a:pt x="6825665" y="5172075"/>
                  </a:lnTo>
                  <a:lnTo>
                    <a:pt x="6824522" y="5170043"/>
                  </a:lnTo>
                  <a:lnTo>
                    <a:pt x="6823252" y="5168138"/>
                  </a:lnTo>
                  <a:lnTo>
                    <a:pt x="6822363" y="5165979"/>
                  </a:lnTo>
                  <a:lnTo>
                    <a:pt x="6821728" y="5163566"/>
                  </a:lnTo>
                  <a:lnTo>
                    <a:pt x="6820839" y="5161407"/>
                  </a:lnTo>
                  <a:lnTo>
                    <a:pt x="6820458" y="5158740"/>
                  </a:lnTo>
                  <a:lnTo>
                    <a:pt x="6820204" y="5156327"/>
                  </a:lnTo>
                  <a:lnTo>
                    <a:pt x="6820458" y="5153533"/>
                  </a:lnTo>
                  <a:lnTo>
                    <a:pt x="6821093" y="5151120"/>
                  </a:lnTo>
                  <a:lnTo>
                    <a:pt x="6821728" y="5148707"/>
                  </a:lnTo>
                  <a:lnTo>
                    <a:pt x="6822617" y="5146167"/>
                  </a:lnTo>
                  <a:lnTo>
                    <a:pt x="6823506" y="5144135"/>
                  </a:lnTo>
                  <a:lnTo>
                    <a:pt x="6824776" y="5141976"/>
                  </a:lnTo>
                  <a:lnTo>
                    <a:pt x="6826046" y="5140071"/>
                  </a:lnTo>
                  <a:lnTo>
                    <a:pt x="6827189" y="5138293"/>
                  </a:lnTo>
                  <a:lnTo>
                    <a:pt x="6829094" y="5136515"/>
                  </a:lnTo>
                  <a:lnTo>
                    <a:pt x="6830618" y="5134991"/>
                  </a:lnTo>
                  <a:lnTo>
                    <a:pt x="6832396" y="5133721"/>
                  </a:lnTo>
                  <a:lnTo>
                    <a:pt x="6834174" y="5132197"/>
                  </a:lnTo>
                  <a:lnTo>
                    <a:pt x="6836333" y="5130927"/>
                  </a:lnTo>
                  <a:lnTo>
                    <a:pt x="6838492" y="5129784"/>
                  </a:lnTo>
                  <a:lnTo>
                    <a:pt x="6840651" y="5128895"/>
                  </a:lnTo>
                  <a:lnTo>
                    <a:pt x="6842810" y="5127879"/>
                  </a:lnTo>
                  <a:lnTo>
                    <a:pt x="6845223" y="5127371"/>
                  </a:lnTo>
                  <a:lnTo>
                    <a:pt x="6847382" y="5126355"/>
                  </a:lnTo>
                  <a:lnTo>
                    <a:pt x="6849795" y="5125847"/>
                  </a:lnTo>
                  <a:lnTo>
                    <a:pt x="6852208" y="5125466"/>
                  </a:lnTo>
                  <a:lnTo>
                    <a:pt x="6855002" y="5124831"/>
                  </a:lnTo>
                  <a:lnTo>
                    <a:pt x="6857415" y="5124577"/>
                  </a:lnTo>
                  <a:lnTo>
                    <a:pt x="6860082" y="5124577"/>
                  </a:lnTo>
                  <a:lnTo>
                    <a:pt x="6862622" y="5124323"/>
                  </a:lnTo>
                  <a:lnTo>
                    <a:pt x="6865289" y="5124323"/>
                  </a:lnTo>
                  <a:lnTo>
                    <a:pt x="6867702" y="5124323"/>
                  </a:lnTo>
                  <a:lnTo>
                    <a:pt x="6870496" y="5124323"/>
                  </a:lnTo>
                  <a:lnTo>
                    <a:pt x="6872909" y="5124577"/>
                  </a:lnTo>
                  <a:lnTo>
                    <a:pt x="6875703" y="5124577"/>
                  </a:lnTo>
                  <a:lnTo>
                    <a:pt x="6878116" y="5125212"/>
                  </a:lnTo>
                  <a:lnTo>
                    <a:pt x="6880910" y="5125466"/>
                  </a:lnTo>
                  <a:lnTo>
                    <a:pt x="6883323" y="5125847"/>
                  </a:lnTo>
                  <a:lnTo>
                    <a:pt x="6883323" y="5094097"/>
                  </a:lnTo>
                </a:path>
                <a:path w="6883400" h="10017125">
                  <a:moveTo>
                    <a:pt x="6797598" y="5219065"/>
                  </a:moveTo>
                  <a:lnTo>
                    <a:pt x="6797598" y="5094097"/>
                  </a:lnTo>
                </a:path>
                <a:path w="6883400" h="10017125">
                  <a:moveTo>
                    <a:pt x="6883323" y="5344033"/>
                  </a:moveTo>
                  <a:lnTo>
                    <a:pt x="6883323" y="5310505"/>
                  </a:lnTo>
                  <a:lnTo>
                    <a:pt x="6880910" y="5311140"/>
                  </a:lnTo>
                  <a:lnTo>
                    <a:pt x="6878370" y="5311775"/>
                  </a:lnTo>
                  <a:lnTo>
                    <a:pt x="6875957" y="5312283"/>
                  </a:lnTo>
                  <a:lnTo>
                    <a:pt x="6873290" y="5312664"/>
                  </a:lnTo>
                  <a:lnTo>
                    <a:pt x="6870750" y="5312918"/>
                  </a:lnTo>
                  <a:lnTo>
                    <a:pt x="6868083" y="5312918"/>
                  </a:lnTo>
                  <a:lnTo>
                    <a:pt x="6865670" y="5313299"/>
                  </a:lnTo>
                  <a:lnTo>
                    <a:pt x="6862876" y="5313299"/>
                  </a:lnTo>
                  <a:lnTo>
                    <a:pt x="6860463" y="5312918"/>
                  </a:lnTo>
                  <a:lnTo>
                    <a:pt x="6857669" y="5312918"/>
                  </a:lnTo>
                  <a:lnTo>
                    <a:pt x="6855256" y="5312664"/>
                  </a:lnTo>
                  <a:lnTo>
                    <a:pt x="6852462" y="5312029"/>
                  </a:lnTo>
                  <a:lnTo>
                    <a:pt x="6850049" y="5311775"/>
                  </a:lnTo>
                  <a:lnTo>
                    <a:pt x="6847636" y="5310759"/>
                  </a:lnTo>
                  <a:lnTo>
                    <a:pt x="6845223" y="5310251"/>
                  </a:lnTo>
                  <a:lnTo>
                    <a:pt x="6842810" y="5309235"/>
                  </a:lnTo>
                  <a:lnTo>
                    <a:pt x="6840651" y="5308346"/>
                  </a:lnTo>
                  <a:lnTo>
                    <a:pt x="6838492" y="5307457"/>
                  </a:lnTo>
                  <a:lnTo>
                    <a:pt x="6836333" y="5306187"/>
                  </a:lnTo>
                  <a:lnTo>
                    <a:pt x="6834174" y="5305044"/>
                  </a:lnTo>
                  <a:lnTo>
                    <a:pt x="6832396" y="5303520"/>
                  </a:lnTo>
                  <a:lnTo>
                    <a:pt x="6830618" y="5302250"/>
                  </a:lnTo>
                  <a:lnTo>
                    <a:pt x="6828713" y="5300472"/>
                  </a:lnTo>
                  <a:lnTo>
                    <a:pt x="6827189" y="5298948"/>
                  </a:lnTo>
                  <a:lnTo>
                    <a:pt x="6825665" y="5297043"/>
                  </a:lnTo>
                  <a:lnTo>
                    <a:pt x="6824522" y="5295011"/>
                  </a:lnTo>
                  <a:lnTo>
                    <a:pt x="6823252" y="5293106"/>
                  </a:lnTo>
                  <a:lnTo>
                    <a:pt x="6822363" y="5290947"/>
                  </a:lnTo>
                  <a:lnTo>
                    <a:pt x="6821728" y="5288534"/>
                  </a:lnTo>
                  <a:lnTo>
                    <a:pt x="6820839" y="5286375"/>
                  </a:lnTo>
                  <a:lnTo>
                    <a:pt x="6820458" y="5283962"/>
                  </a:lnTo>
                  <a:lnTo>
                    <a:pt x="6820204" y="5281295"/>
                  </a:lnTo>
                  <a:lnTo>
                    <a:pt x="6820458" y="5278501"/>
                  </a:lnTo>
                  <a:lnTo>
                    <a:pt x="6821093" y="5276088"/>
                  </a:lnTo>
                  <a:lnTo>
                    <a:pt x="6821728" y="5273675"/>
                  </a:lnTo>
                  <a:lnTo>
                    <a:pt x="6822617" y="5271135"/>
                  </a:lnTo>
                  <a:lnTo>
                    <a:pt x="6823506" y="5269103"/>
                  </a:lnTo>
                  <a:lnTo>
                    <a:pt x="6824776" y="5266944"/>
                  </a:lnTo>
                  <a:lnTo>
                    <a:pt x="6826046" y="5265039"/>
                  </a:lnTo>
                  <a:lnTo>
                    <a:pt x="6827189" y="5263261"/>
                  </a:lnTo>
                  <a:lnTo>
                    <a:pt x="6829094" y="5261483"/>
                  </a:lnTo>
                  <a:lnTo>
                    <a:pt x="6830618" y="5259959"/>
                  </a:lnTo>
                  <a:lnTo>
                    <a:pt x="6832396" y="5258689"/>
                  </a:lnTo>
                  <a:lnTo>
                    <a:pt x="6834174" y="5257165"/>
                  </a:lnTo>
                  <a:lnTo>
                    <a:pt x="6836333" y="5255895"/>
                  </a:lnTo>
                  <a:lnTo>
                    <a:pt x="6838492" y="5255006"/>
                  </a:lnTo>
                  <a:lnTo>
                    <a:pt x="6840651" y="5253863"/>
                  </a:lnTo>
                  <a:lnTo>
                    <a:pt x="6842810" y="5252847"/>
                  </a:lnTo>
                  <a:lnTo>
                    <a:pt x="6845223" y="5252339"/>
                  </a:lnTo>
                  <a:lnTo>
                    <a:pt x="6847382" y="5251323"/>
                  </a:lnTo>
                  <a:lnTo>
                    <a:pt x="6849795" y="5251069"/>
                  </a:lnTo>
                  <a:lnTo>
                    <a:pt x="6852208" y="5250434"/>
                  </a:lnTo>
                  <a:lnTo>
                    <a:pt x="6855002" y="5249799"/>
                  </a:lnTo>
                  <a:lnTo>
                    <a:pt x="6857415" y="5249545"/>
                  </a:lnTo>
                  <a:lnTo>
                    <a:pt x="6860082" y="5249545"/>
                  </a:lnTo>
                  <a:lnTo>
                    <a:pt x="6862622" y="5249291"/>
                  </a:lnTo>
                  <a:lnTo>
                    <a:pt x="6865289" y="5249291"/>
                  </a:lnTo>
                  <a:lnTo>
                    <a:pt x="6867702" y="5249291"/>
                  </a:lnTo>
                  <a:lnTo>
                    <a:pt x="6870496" y="5249291"/>
                  </a:lnTo>
                  <a:lnTo>
                    <a:pt x="6872909" y="5249545"/>
                  </a:lnTo>
                  <a:lnTo>
                    <a:pt x="6875703" y="5249545"/>
                  </a:lnTo>
                  <a:lnTo>
                    <a:pt x="6878116" y="5250180"/>
                  </a:lnTo>
                  <a:lnTo>
                    <a:pt x="6880910" y="5250434"/>
                  </a:lnTo>
                  <a:lnTo>
                    <a:pt x="6883323" y="5250815"/>
                  </a:lnTo>
                  <a:lnTo>
                    <a:pt x="6883323" y="5219065"/>
                  </a:lnTo>
                </a:path>
                <a:path w="6883400" h="10017125">
                  <a:moveTo>
                    <a:pt x="6797598" y="5344033"/>
                  </a:moveTo>
                  <a:lnTo>
                    <a:pt x="6797598" y="5219065"/>
                  </a:lnTo>
                </a:path>
                <a:path w="6883400" h="10017125">
                  <a:moveTo>
                    <a:pt x="6883323" y="5469001"/>
                  </a:moveTo>
                  <a:lnTo>
                    <a:pt x="6883323" y="5435473"/>
                  </a:lnTo>
                  <a:lnTo>
                    <a:pt x="6880910" y="5436108"/>
                  </a:lnTo>
                  <a:lnTo>
                    <a:pt x="6878370" y="5436743"/>
                  </a:lnTo>
                  <a:lnTo>
                    <a:pt x="6875957" y="5437251"/>
                  </a:lnTo>
                  <a:lnTo>
                    <a:pt x="6873290" y="5437632"/>
                  </a:lnTo>
                  <a:lnTo>
                    <a:pt x="6870750" y="5437886"/>
                  </a:lnTo>
                  <a:lnTo>
                    <a:pt x="6868083" y="5438267"/>
                  </a:lnTo>
                  <a:lnTo>
                    <a:pt x="6865670" y="5438267"/>
                  </a:lnTo>
                  <a:lnTo>
                    <a:pt x="6862876" y="5438267"/>
                  </a:lnTo>
                  <a:lnTo>
                    <a:pt x="6860463" y="5438267"/>
                  </a:lnTo>
                  <a:lnTo>
                    <a:pt x="6857669" y="5437886"/>
                  </a:lnTo>
                  <a:lnTo>
                    <a:pt x="6855256" y="5437632"/>
                  </a:lnTo>
                  <a:lnTo>
                    <a:pt x="6852462" y="5437251"/>
                  </a:lnTo>
                  <a:lnTo>
                    <a:pt x="6850049" y="5436743"/>
                  </a:lnTo>
                  <a:lnTo>
                    <a:pt x="6847636" y="5435727"/>
                  </a:lnTo>
                  <a:lnTo>
                    <a:pt x="6845223" y="5435219"/>
                  </a:lnTo>
                  <a:lnTo>
                    <a:pt x="6842810" y="5434584"/>
                  </a:lnTo>
                  <a:lnTo>
                    <a:pt x="6840651" y="5433314"/>
                  </a:lnTo>
                  <a:lnTo>
                    <a:pt x="6838492" y="5432425"/>
                  </a:lnTo>
                  <a:lnTo>
                    <a:pt x="6836333" y="5431155"/>
                  </a:lnTo>
                  <a:lnTo>
                    <a:pt x="6834174" y="5430012"/>
                  </a:lnTo>
                  <a:lnTo>
                    <a:pt x="6832396" y="5428488"/>
                  </a:lnTo>
                  <a:lnTo>
                    <a:pt x="6824522" y="5419979"/>
                  </a:lnTo>
                  <a:lnTo>
                    <a:pt x="6823252" y="5418074"/>
                  </a:lnTo>
                  <a:lnTo>
                    <a:pt x="6822363" y="5415915"/>
                  </a:lnTo>
                  <a:lnTo>
                    <a:pt x="6821728" y="5413502"/>
                  </a:lnTo>
                  <a:lnTo>
                    <a:pt x="6820839" y="5411343"/>
                  </a:lnTo>
                  <a:lnTo>
                    <a:pt x="6820458" y="5408930"/>
                  </a:lnTo>
                  <a:lnTo>
                    <a:pt x="6820204" y="5406263"/>
                  </a:lnTo>
                  <a:lnTo>
                    <a:pt x="6820458" y="5403469"/>
                  </a:lnTo>
                  <a:lnTo>
                    <a:pt x="6821093" y="5401056"/>
                  </a:lnTo>
                  <a:lnTo>
                    <a:pt x="6821728" y="5398643"/>
                  </a:lnTo>
                  <a:lnTo>
                    <a:pt x="6822617" y="5396103"/>
                  </a:lnTo>
                  <a:lnTo>
                    <a:pt x="6823506" y="5394071"/>
                  </a:lnTo>
                  <a:lnTo>
                    <a:pt x="6824776" y="5391912"/>
                  </a:lnTo>
                  <a:lnTo>
                    <a:pt x="6826046" y="5390007"/>
                  </a:lnTo>
                  <a:lnTo>
                    <a:pt x="6827189" y="5388229"/>
                  </a:lnTo>
                  <a:lnTo>
                    <a:pt x="6829094" y="5386705"/>
                  </a:lnTo>
                  <a:lnTo>
                    <a:pt x="6830618" y="5384927"/>
                  </a:lnTo>
                  <a:lnTo>
                    <a:pt x="6832396" y="5383657"/>
                  </a:lnTo>
                  <a:lnTo>
                    <a:pt x="6834174" y="5382133"/>
                  </a:lnTo>
                  <a:lnTo>
                    <a:pt x="6836333" y="5380863"/>
                  </a:lnTo>
                  <a:lnTo>
                    <a:pt x="6838492" y="5379974"/>
                  </a:lnTo>
                  <a:lnTo>
                    <a:pt x="6840651" y="5379085"/>
                  </a:lnTo>
                  <a:lnTo>
                    <a:pt x="6842810" y="5377815"/>
                  </a:lnTo>
                  <a:lnTo>
                    <a:pt x="6845223" y="5377307"/>
                  </a:lnTo>
                  <a:lnTo>
                    <a:pt x="6847382" y="5376291"/>
                  </a:lnTo>
                  <a:lnTo>
                    <a:pt x="6849795" y="5376037"/>
                  </a:lnTo>
                  <a:lnTo>
                    <a:pt x="6852208" y="5375402"/>
                  </a:lnTo>
                  <a:lnTo>
                    <a:pt x="6855002" y="5375148"/>
                  </a:lnTo>
                  <a:lnTo>
                    <a:pt x="6857415" y="5374767"/>
                  </a:lnTo>
                  <a:lnTo>
                    <a:pt x="6860082" y="5374513"/>
                  </a:lnTo>
                  <a:lnTo>
                    <a:pt x="6862622" y="5374259"/>
                  </a:lnTo>
                  <a:lnTo>
                    <a:pt x="6865289" y="5374259"/>
                  </a:lnTo>
                  <a:lnTo>
                    <a:pt x="6867702" y="5374259"/>
                  </a:lnTo>
                  <a:lnTo>
                    <a:pt x="6870496" y="5374259"/>
                  </a:lnTo>
                  <a:lnTo>
                    <a:pt x="6872909" y="5374513"/>
                  </a:lnTo>
                  <a:lnTo>
                    <a:pt x="6875703" y="5374767"/>
                  </a:lnTo>
                  <a:lnTo>
                    <a:pt x="6878116" y="5375148"/>
                  </a:lnTo>
                  <a:lnTo>
                    <a:pt x="6880910" y="5375402"/>
                  </a:lnTo>
                  <a:lnTo>
                    <a:pt x="6883323" y="5375783"/>
                  </a:lnTo>
                  <a:lnTo>
                    <a:pt x="6883323" y="5344033"/>
                  </a:lnTo>
                </a:path>
                <a:path w="6883400" h="10017125">
                  <a:moveTo>
                    <a:pt x="6797598" y="5469001"/>
                  </a:moveTo>
                  <a:lnTo>
                    <a:pt x="6797598" y="5344033"/>
                  </a:lnTo>
                </a:path>
                <a:path w="6883400" h="10017125">
                  <a:moveTo>
                    <a:pt x="6883323" y="5594223"/>
                  </a:moveTo>
                  <a:lnTo>
                    <a:pt x="6883323" y="5560441"/>
                  </a:lnTo>
                  <a:lnTo>
                    <a:pt x="6880910" y="5561076"/>
                  </a:lnTo>
                  <a:lnTo>
                    <a:pt x="6878370" y="5561711"/>
                  </a:lnTo>
                  <a:lnTo>
                    <a:pt x="6875957" y="5562219"/>
                  </a:lnTo>
                  <a:lnTo>
                    <a:pt x="6873290" y="5562600"/>
                  </a:lnTo>
                  <a:lnTo>
                    <a:pt x="6870750" y="5562854"/>
                  </a:lnTo>
                  <a:lnTo>
                    <a:pt x="6868083" y="5563235"/>
                  </a:lnTo>
                  <a:lnTo>
                    <a:pt x="6865670" y="5563235"/>
                  </a:lnTo>
                  <a:lnTo>
                    <a:pt x="6862876" y="5563235"/>
                  </a:lnTo>
                  <a:lnTo>
                    <a:pt x="6860463" y="5563235"/>
                  </a:lnTo>
                  <a:lnTo>
                    <a:pt x="6857669" y="5562854"/>
                  </a:lnTo>
                  <a:lnTo>
                    <a:pt x="6845223" y="5560187"/>
                  </a:lnTo>
                  <a:lnTo>
                    <a:pt x="6842810" y="5559552"/>
                  </a:lnTo>
                  <a:lnTo>
                    <a:pt x="6840651" y="5558663"/>
                  </a:lnTo>
                  <a:lnTo>
                    <a:pt x="6838492" y="5557393"/>
                  </a:lnTo>
                  <a:lnTo>
                    <a:pt x="6836333" y="5556123"/>
                  </a:lnTo>
                  <a:lnTo>
                    <a:pt x="6834174" y="5554980"/>
                  </a:lnTo>
                  <a:lnTo>
                    <a:pt x="6832396" y="5553456"/>
                  </a:lnTo>
                  <a:lnTo>
                    <a:pt x="6830618" y="5552186"/>
                  </a:lnTo>
                  <a:lnTo>
                    <a:pt x="6821728" y="5538851"/>
                  </a:lnTo>
                  <a:lnTo>
                    <a:pt x="6820839" y="5536311"/>
                  </a:lnTo>
                  <a:lnTo>
                    <a:pt x="6820458" y="5533898"/>
                  </a:lnTo>
                  <a:lnTo>
                    <a:pt x="6820204" y="5531231"/>
                  </a:lnTo>
                  <a:lnTo>
                    <a:pt x="6820458" y="5528437"/>
                  </a:lnTo>
                  <a:lnTo>
                    <a:pt x="6821093" y="5526024"/>
                  </a:lnTo>
                  <a:lnTo>
                    <a:pt x="6821728" y="5523611"/>
                  </a:lnTo>
                  <a:lnTo>
                    <a:pt x="6822617" y="5521071"/>
                  </a:lnTo>
                  <a:lnTo>
                    <a:pt x="6823506" y="5519039"/>
                  </a:lnTo>
                  <a:lnTo>
                    <a:pt x="6824776" y="5516880"/>
                  </a:lnTo>
                  <a:lnTo>
                    <a:pt x="6826046" y="5514975"/>
                  </a:lnTo>
                  <a:lnTo>
                    <a:pt x="6827189" y="5513197"/>
                  </a:lnTo>
                  <a:lnTo>
                    <a:pt x="6829094" y="5511673"/>
                  </a:lnTo>
                  <a:lnTo>
                    <a:pt x="6830618" y="5509895"/>
                  </a:lnTo>
                  <a:lnTo>
                    <a:pt x="6832396" y="5508625"/>
                  </a:lnTo>
                  <a:lnTo>
                    <a:pt x="6834174" y="5507101"/>
                  </a:lnTo>
                  <a:lnTo>
                    <a:pt x="6836333" y="5505831"/>
                  </a:lnTo>
                  <a:lnTo>
                    <a:pt x="6838492" y="5504942"/>
                  </a:lnTo>
                  <a:lnTo>
                    <a:pt x="6840651" y="5504053"/>
                  </a:lnTo>
                  <a:lnTo>
                    <a:pt x="6842810" y="5503164"/>
                  </a:lnTo>
                  <a:lnTo>
                    <a:pt x="6845223" y="5502275"/>
                  </a:lnTo>
                  <a:lnTo>
                    <a:pt x="6847382" y="5501640"/>
                  </a:lnTo>
                  <a:lnTo>
                    <a:pt x="6849795" y="5501005"/>
                  </a:lnTo>
                  <a:lnTo>
                    <a:pt x="6852208" y="5500370"/>
                  </a:lnTo>
                  <a:lnTo>
                    <a:pt x="6855002" y="5500116"/>
                  </a:lnTo>
                  <a:lnTo>
                    <a:pt x="6857415" y="5499735"/>
                  </a:lnTo>
                  <a:lnTo>
                    <a:pt x="6860082" y="5499481"/>
                  </a:lnTo>
                  <a:lnTo>
                    <a:pt x="6862622" y="5499227"/>
                  </a:lnTo>
                  <a:lnTo>
                    <a:pt x="6865289" y="5499227"/>
                  </a:lnTo>
                  <a:lnTo>
                    <a:pt x="6867702" y="5499227"/>
                  </a:lnTo>
                  <a:lnTo>
                    <a:pt x="6870496" y="5499227"/>
                  </a:lnTo>
                  <a:lnTo>
                    <a:pt x="6872909" y="5499481"/>
                  </a:lnTo>
                  <a:lnTo>
                    <a:pt x="6875703" y="5499735"/>
                  </a:lnTo>
                  <a:lnTo>
                    <a:pt x="6878116" y="5500116"/>
                  </a:lnTo>
                  <a:lnTo>
                    <a:pt x="6880910" y="5500370"/>
                  </a:lnTo>
                  <a:lnTo>
                    <a:pt x="6883323" y="5500751"/>
                  </a:lnTo>
                  <a:lnTo>
                    <a:pt x="6883323" y="5469001"/>
                  </a:lnTo>
                </a:path>
                <a:path w="6883400" h="10017125">
                  <a:moveTo>
                    <a:pt x="6797598" y="5594223"/>
                  </a:moveTo>
                  <a:lnTo>
                    <a:pt x="6797598" y="5469001"/>
                  </a:lnTo>
                </a:path>
                <a:path w="6883400" h="10017125">
                  <a:moveTo>
                    <a:pt x="6883323" y="5719191"/>
                  </a:moveTo>
                  <a:lnTo>
                    <a:pt x="6883323" y="5685409"/>
                  </a:lnTo>
                  <a:lnTo>
                    <a:pt x="6880910" y="5686044"/>
                  </a:lnTo>
                  <a:lnTo>
                    <a:pt x="6878370" y="5686933"/>
                  </a:lnTo>
                  <a:lnTo>
                    <a:pt x="6875957" y="5687187"/>
                  </a:lnTo>
                  <a:lnTo>
                    <a:pt x="6873290" y="5687568"/>
                  </a:lnTo>
                  <a:lnTo>
                    <a:pt x="6870750" y="5687822"/>
                  </a:lnTo>
                  <a:lnTo>
                    <a:pt x="6868083" y="5688203"/>
                  </a:lnTo>
                  <a:lnTo>
                    <a:pt x="6865670" y="5688203"/>
                  </a:lnTo>
                  <a:lnTo>
                    <a:pt x="6862876" y="5688203"/>
                  </a:lnTo>
                  <a:lnTo>
                    <a:pt x="6860463" y="5688203"/>
                  </a:lnTo>
                  <a:lnTo>
                    <a:pt x="6857669" y="5687822"/>
                  </a:lnTo>
                  <a:lnTo>
                    <a:pt x="6855256" y="5687568"/>
                  </a:lnTo>
                  <a:lnTo>
                    <a:pt x="6838492" y="5682361"/>
                  </a:lnTo>
                  <a:lnTo>
                    <a:pt x="6836333" y="5681091"/>
                  </a:lnTo>
                  <a:lnTo>
                    <a:pt x="6834174" y="5679948"/>
                  </a:lnTo>
                  <a:lnTo>
                    <a:pt x="6832396" y="5678678"/>
                  </a:lnTo>
                  <a:lnTo>
                    <a:pt x="6830618" y="5677154"/>
                  </a:lnTo>
                  <a:lnTo>
                    <a:pt x="6828713" y="5675630"/>
                  </a:lnTo>
                  <a:lnTo>
                    <a:pt x="6821728" y="5663819"/>
                  </a:lnTo>
                  <a:lnTo>
                    <a:pt x="6820839" y="5661279"/>
                  </a:lnTo>
                  <a:lnTo>
                    <a:pt x="6820458" y="5658866"/>
                  </a:lnTo>
                  <a:lnTo>
                    <a:pt x="6820204" y="5656453"/>
                  </a:lnTo>
                  <a:lnTo>
                    <a:pt x="6824776" y="5642102"/>
                  </a:lnTo>
                  <a:lnTo>
                    <a:pt x="6826046" y="5639943"/>
                  </a:lnTo>
                  <a:lnTo>
                    <a:pt x="6827189" y="5638165"/>
                  </a:lnTo>
                  <a:lnTo>
                    <a:pt x="6829094" y="5636641"/>
                  </a:lnTo>
                  <a:lnTo>
                    <a:pt x="6830618" y="5635117"/>
                  </a:lnTo>
                  <a:lnTo>
                    <a:pt x="6832396" y="5633593"/>
                  </a:lnTo>
                  <a:lnTo>
                    <a:pt x="6834174" y="5632323"/>
                  </a:lnTo>
                  <a:lnTo>
                    <a:pt x="6836333" y="5631180"/>
                  </a:lnTo>
                  <a:lnTo>
                    <a:pt x="6838492" y="5629910"/>
                  </a:lnTo>
                  <a:lnTo>
                    <a:pt x="6840651" y="5629021"/>
                  </a:lnTo>
                  <a:lnTo>
                    <a:pt x="6842810" y="5628132"/>
                  </a:lnTo>
                  <a:lnTo>
                    <a:pt x="6845223" y="5627243"/>
                  </a:lnTo>
                  <a:lnTo>
                    <a:pt x="6847382" y="5626608"/>
                  </a:lnTo>
                  <a:lnTo>
                    <a:pt x="6849795" y="5625973"/>
                  </a:lnTo>
                  <a:lnTo>
                    <a:pt x="6852208" y="5625338"/>
                  </a:lnTo>
                  <a:lnTo>
                    <a:pt x="6855002" y="5625084"/>
                  </a:lnTo>
                  <a:lnTo>
                    <a:pt x="6857415" y="5624703"/>
                  </a:lnTo>
                  <a:lnTo>
                    <a:pt x="6860082" y="5624449"/>
                  </a:lnTo>
                  <a:lnTo>
                    <a:pt x="6862622" y="5624449"/>
                  </a:lnTo>
                  <a:lnTo>
                    <a:pt x="6865289" y="5624195"/>
                  </a:lnTo>
                  <a:lnTo>
                    <a:pt x="6867702" y="5624195"/>
                  </a:lnTo>
                  <a:lnTo>
                    <a:pt x="6870496" y="5624449"/>
                  </a:lnTo>
                  <a:lnTo>
                    <a:pt x="6872909" y="5624449"/>
                  </a:lnTo>
                  <a:lnTo>
                    <a:pt x="6875703" y="5624703"/>
                  </a:lnTo>
                  <a:lnTo>
                    <a:pt x="6878116" y="5625084"/>
                  </a:lnTo>
                  <a:lnTo>
                    <a:pt x="6880910" y="5625338"/>
                  </a:lnTo>
                  <a:lnTo>
                    <a:pt x="6883323" y="5625973"/>
                  </a:lnTo>
                  <a:lnTo>
                    <a:pt x="6883323" y="5594223"/>
                  </a:lnTo>
                </a:path>
                <a:path w="6883400" h="10017125">
                  <a:moveTo>
                    <a:pt x="6797598" y="5719191"/>
                  </a:moveTo>
                  <a:lnTo>
                    <a:pt x="6797598" y="5594223"/>
                  </a:lnTo>
                </a:path>
                <a:path w="6883400" h="10017125">
                  <a:moveTo>
                    <a:pt x="6883323" y="5844159"/>
                  </a:moveTo>
                  <a:lnTo>
                    <a:pt x="6883323" y="5810377"/>
                  </a:lnTo>
                  <a:lnTo>
                    <a:pt x="6880910" y="5811012"/>
                  </a:lnTo>
                  <a:lnTo>
                    <a:pt x="6878370" y="5811901"/>
                  </a:lnTo>
                  <a:lnTo>
                    <a:pt x="6875957" y="5812155"/>
                  </a:lnTo>
                  <a:lnTo>
                    <a:pt x="6873290" y="5812536"/>
                  </a:lnTo>
                  <a:lnTo>
                    <a:pt x="6870750" y="5812790"/>
                  </a:lnTo>
                  <a:lnTo>
                    <a:pt x="6868083" y="5813171"/>
                  </a:lnTo>
                  <a:lnTo>
                    <a:pt x="6865670" y="5813171"/>
                  </a:lnTo>
                  <a:lnTo>
                    <a:pt x="6862876" y="5813171"/>
                  </a:lnTo>
                  <a:lnTo>
                    <a:pt x="6860463" y="5813171"/>
                  </a:lnTo>
                  <a:lnTo>
                    <a:pt x="6857669" y="5812790"/>
                  </a:lnTo>
                  <a:lnTo>
                    <a:pt x="6855256" y="5812536"/>
                  </a:lnTo>
                  <a:lnTo>
                    <a:pt x="6838492" y="5807329"/>
                  </a:lnTo>
                  <a:lnTo>
                    <a:pt x="6836333" y="5806059"/>
                  </a:lnTo>
                  <a:lnTo>
                    <a:pt x="6834174" y="5804916"/>
                  </a:lnTo>
                  <a:lnTo>
                    <a:pt x="6832396" y="5803646"/>
                  </a:lnTo>
                  <a:lnTo>
                    <a:pt x="6830618" y="5802122"/>
                  </a:lnTo>
                  <a:lnTo>
                    <a:pt x="6828713" y="5800598"/>
                  </a:lnTo>
                  <a:lnTo>
                    <a:pt x="6821728" y="5788787"/>
                  </a:lnTo>
                  <a:lnTo>
                    <a:pt x="6820839" y="5786247"/>
                  </a:lnTo>
                  <a:lnTo>
                    <a:pt x="6820458" y="5783834"/>
                  </a:lnTo>
                  <a:lnTo>
                    <a:pt x="6820204" y="5781421"/>
                  </a:lnTo>
                  <a:lnTo>
                    <a:pt x="6820458" y="5778627"/>
                  </a:lnTo>
                  <a:lnTo>
                    <a:pt x="6821093" y="5775960"/>
                  </a:lnTo>
                  <a:lnTo>
                    <a:pt x="6821728" y="5773547"/>
                  </a:lnTo>
                  <a:lnTo>
                    <a:pt x="6822617" y="5771388"/>
                  </a:lnTo>
                  <a:lnTo>
                    <a:pt x="6823506" y="5768975"/>
                  </a:lnTo>
                  <a:lnTo>
                    <a:pt x="6824776" y="5767070"/>
                  </a:lnTo>
                  <a:lnTo>
                    <a:pt x="6826046" y="5764911"/>
                  </a:lnTo>
                  <a:lnTo>
                    <a:pt x="6827189" y="5763133"/>
                  </a:lnTo>
                  <a:lnTo>
                    <a:pt x="6829094" y="5761609"/>
                  </a:lnTo>
                  <a:lnTo>
                    <a:pt x="6830618" y="5760085"/>
                  </a:lnTo>
                  <a:lnTo>
                    <a:pt x="6832396" y="5758561"/>
                  </a:lnTo>
                  <a:lnTo>
                    <a:pt x="6834174" y="5757291"/>
                  </a:lnTo>
                  <a:lnTo>
                    <a:pt x="6836333" y="5756148"/>
                  </a:lnTo>
                  <a:lnTo>
                    <a:pt x="6838492" y="5754878"/>
                  </a:lnTo>
                  <a:lnTo>
                    <a:pt x="6840651" y="5753989"/>
                  </a:lnTo>
                  <a:lnTo>
                    <a:pt x="6842810" y="5753100"/>
                  </a:lnTo>
                  <a:lnTo>
                    <a:pt x="6845223" y="5752211"/>
                  </a:lnTo>
                  <a:lnTo>
                    <a:pt x="6847382" y="5751576"/>
                  </a:lnTo>
                  <a:lnTo>
                    <a:pt x="6849795" y="5750941"/>
                  </a:lnTo>
                  <a:lnTo>
                    <a:pt x="6852208" y="5750306"/>
                  </a:lnTo>
                  <a:lnTo>
                    <a:pt x="6855002" y="5750052"/>
                  </a:lnTo>
                  <a:lnTo>
                    <a:pt x="6857415" y="5749671"/>
                  </a:lnTo>
                  <a:lnTo>
                    <a:pt x="6860082" y="5749417"/>
                  </a:lnTo>
                  <a:lnTo>
                    <a:pt x="6862622" y="5749417"/>
                  </a:lnTo>
                  <a:lnTo>
                    <a:pt x="6865289" y="5749163"/>
                  </a:lnTo>
                  <a:lnTo>
                    <a:pt x="6867702" y="5749163"/>
                  </a:lnTo>
                  <a:lnTo>
                    <a:pt x="6870496" y="5749417"/>
                  </a:lnTo>
                  <a:lnTo>
                    <a:pt x="6872909" y="5749417"/>
                  </a:lnTo>
                  <a:lnTo>
                    <a:pt x="6875703" y="5749671"/>
                  </a:lnTo>
                  <a:lnTo>
                    <a:pt x="6878116" y="5750052"/>
                  </a:lnTo>
                  <a:lnTo>
                    <a:pt x="6880910" y="5750306"/>
                  </a:lnTo>
                  <a:lnTo>
                    <a:pt x="6883323" y="5750941"/>
                  </a:lnTo>
                  <a:lnTo>
                    <a:pt x="6883323" y="5719191"/>
                  </a:lnTo>
                </a:path>
                <a:path w="6883400" h="10017125">
                  <a:moveTo>
                    <a:pt x="6797598" y="5844159"/>
                  </a:moveTo>
                  <a:lnTo>
                    <a:pt x="6797598" y="5719191"/>
                  </a:lnTo>
                </a:path>
                <a:path w="6883400" h="10017125">
                  <a:moveTo>
                    <a:pt x="6883323" y="5969127"/>
                  </a:moveTo>
                  <a:lnTo>
                    <a:pt x="6883323" y="5935345"/>
                  </a:lnTo>
                  <a:lnTo>
                    <a:pt x="6880910" y="5936234"/>
                  </a:lnTo>
                  <a:lnTo>
                    <a:pt x="6878370" y="5936869"/>
                  </a:lnTo>
                  <a:lnTo>
                    <a:pt x="6875957" y="5937123"/>
                  </a:lnTo>
                  <a:lnTo>
                    <a:pt x="6873290" y="5937758"/>
                  </a:lnTo>
                  <a:lnTo>
                    <a:pt x="6870750" y="5937758"/>
                  </a:lnTo>
                  <a:lnTo>
                    <a:pt x="6868083" y="5938139"/>
                  </a:lnTo>
                  <a:lnTo>
                    <a:pt x="6865670" y="5938139"/>
                  </a:lnTo>
                  <a:lnTo>
                    <a:pt x="6862876" y="5938139"/>
                  </a:lnTo>
                  <a:lnTo>
                    <a:pt x="6860463" y="5938139"/>
                  </a:lnTo>
                  <a:lnTo>
                    <a:pt x="6857669" y="5937758"/>
                  </a:lnTo>
                  <a:lnTo>
                    <a:pt x="6855256" y="5937504"/>
                  </a:lnTo>
                  <a:lnTo>
                    <a:pt x="6830618" y="5927090"/>
                  </a:lnTo>
                  <a:lnTo>
                    <a:pt x="6828713" y="5925566"/>
                  </a:lnTo>
                  <a:lnTo>
                    <a:pt x="6821728" y="5913755"/>
                  </a:lnTo>
                  <a:lnTo>
                    <a:pt x="6820839" y="5911596"/>
                  </a:lnTo>
                  <a:lnTo>
                    <a:pt x="6820458" y="5908802"/>
                  </a:lnTo>
                  <a:lnTo>
                    <a:pt x="6820204" y="5906389"/>
                  </a:lnTo>
                  <a:lnTo>
                    <a:pt x="6820458" y="5903595"/>
                  </a:lnTo>
                  <a:lnTo>
                    <a:pt x="6821093" y="5900928"/>
                  </a:lnTo>
                  <a:lnTo>
                    <a:pt x="6821728" y="5898515"/>
                  </a:lnTo>
                  <a:lnTo>
                    <a:pt x="6822617" y="5896356"/>
                  </a:lnTo>
                  <a:lnTo>
                    <a:pt x="6823506" y="5894197"/>
                  </a:lnTo>
                  <a:lnTo>
                    <a:pt x="6824776" y="5892038"/>
                  </a:lnTo>
                  <a:lnTo>
                    <a:pt x="6826046" y="5890260"/>
                  </a:lnTo>
                  <a:lnTo>
                    <a:pt x="6827189" y="5888101"/>
                  </a:lnTo>
                  <a:lnTo>
                    <a:pt x="6829094" y="5886577"/>
                  </a:lnTo>
                  <a:lnTo>
                    <a:pt x="6830618" y="5885053"/>
                  </a:lnTo>
                  <a:lnTo>
                    <a:pt x="6832396" y="5883529"/>
                  </a:lnTo>
                  <a:lnTo>
                    <a:pt x="6834174" y="5882259"/>
                  </a:lnTo>
                  <a:lnTo>
                    <a:pt x="6836333" y="5881116"/>
                  </a:lnTo>
                  <a:lnTo>
                    <a:pt x="6838492" y="5879846"/>
                  </a:lnTo>
                  <a:lnTo>
                    <a:pt x="6840651" y="5878957"/>
                  </a:lnTo>
                  <a:lnTo>
                    <a:pt x="6842810" y="5878068"/>
                  </a:lnTo>
                  <a:lnTo>
                    <a:pt x="6845223" y="5877179"/>
                  </a:lnTo>
                  <a:lnTo>
                    <a:pt x="6847382" y="5876544"/>
                  </a:lnTo>
                  <a:lnTo>
                    <a:pt x="6849795" y="5875909"/>
                  </a:lnTo>
                  <a:lnTo>
                    <a:pt x="6852208" y="5875655"/>
                  </a:lnTo>
                  <a:lnTo>
                    <a:pt x="6855002" y="5875020"/>
                  </a:lnTo>
                  <a:lnTo>
                    <a:pt x="6857415" y="5874639"/>
                  </a:lnTo>
                  <a:lnTo>
                    <a:pt x="6860082" y="5874385"/>
                  </a:lnTo>
                  <a:lnTo>
                    <a:pt x="6862622" y="5874385"/>
                  </a:lnTo>
                  <a:lnTo>
                    <a:pt x="6865289" y="5874385"/>
                  </a:lnTo>
                  <a:lnTo>
                    <a:pt x="6867702" y="5874385"/>
                  </a:lnTo>
                  <a:lnTo>
                    <a:pt x="6870496" y="5874385"/>
                  </a:lnTo>
                  <a:lnTo>
                    <a:pt x="6872909" y="5874385"/>
                  </a:lnTo>
                  <a:lnTo>
                    <a:pt x="6875703" y="5874639"/>
                  </a:lnTo>
                  <a:lnTo>
                    <a:pt x="6878116" y="5875020"/>
                  </a:lnTo>
                  <a:lnTo>
                    <a:pt x="6880910" y="5875274"/>
                  </a:lnTo>
                  <a:lnTo>
                    <a:pt x="6883323" y="5875909"/>
                  </a:lnTo>
                  <a:lnTo>
                    <a:pt x="6883323" y="5844159"/>
                  </a:lnTo>
                </a:path>
                <a:path w="6883400" h="10017125">
                  <a:moveTo>
                    <a:pt x="6797598" y="5969127"/>
                  </a:moveTo>
                  <a:lnTo>
                    <a:pt x="6797598" y="5844159"/>
                  </a:lnTo>
                </a:path>
                <a:path w="6883400" h="10017125">
                  <a:moveTo>
                    <a:pt x="6883323" y="6094095"/>
                  </a:moveTo>
                  <a:lnTo>
                    <a:pt x="6883323" y="6060567"/>
                  </a:lnTo>
                  <a:lnTo>
                    <a:pt x="6880910" y="6061202"/>
                  </a:lnTo>
                  <a:lnTo>
                    <a:pt x="6878370" y="6061837"/>
                  </a:lnTo>
                  <a:lnTo>
                    <a:pt x="6875957" y="6062091"/>
                  </a:lnTo>
                  <a:lnTo>
                    <a:pt x="6873290" y="6062726"/>
                  </a:lnTo>
                  <a:lnTo>
                    <a:pt x="6870750" y="6063107"/>
                  </a:lnTo>
                  <a:lnTo>
                    <a:pt x="6868083" y="6063107"/>
                  </a:lnTo>
                  <a:lnTo>
                    <a:pt x="6865670" y="6063361"/>
                  </a:lnTo>
                  <a:lnTo>
                    <a:pt x="6862876" y="6063361"/>
                  </a:lnTo>
                  <a:lnTo>
                    <a:pt x="6860463" y="6063107"/>
                  </a:lnTo>
                  <a:lnTo>
                    <a:pt x="6857669" y="6063107"/>
                  </a:lnTo>
                  <a:lnTo>
                    <a:pt x="6855256" y="6062472"/>
                  </a:lnTo>
                  <a:lnTo>
                    <a:pt x="6832396" y="6053582"/>
                  </a:lnTo>
                  <a:lnTo>
                    <a:pt x="6830618" y="6052058"/>
                  </a:lnTo>
                  <a:lnTo>
                    <a:pt x="6828713" y="6050534"/>
                  </a:lnTo>
                  <a:lnTo>
                    <a:pt x="6827189" y="6048756"/>
                  </a:lnTo>
                  <a:lnTo>
                    <a:pt x="6825665" y="6047232"/>
                  </a:lnTo>
                  <a:lnTo>
                    <a:pt x="6824522" y="6045073"/>
                  </a:lnTo>
                  <a:lnTo>
                    <a:pt x="6823252" y="6043295"/>
                  </a:lnTo>
                  <a:lnTo>
                    <a:pt x="6822363" y="6040755"/>
                  </a:lnTo>
                  <a:lnTo>
                    <a:pt x="6821728" y="6038723"/>
                  </a:lnTo>
                  <a:lnTo>
                    <a:pt x="6820839" y="6036564"/>
                  </a:lnTo>
                  <a:lnTo>
                    <a:pt x="6820458" y="6033770"/>
                  </a:lnTo>
                  <a:lnTo>
                    <a:pt x="6820204" y="6031357"/>
                  </a:lnTo>
                  <a:lnTo>
                    <a:pt x="6820458" y="6028563"/>
                  </a:lnTo>
                  <a:lnTo>
                    <a:pt x="6821093" y="6026150"/>
                  </a:lnTo>
                  <a:lnTo>
                    <a:pt x="6826046" y="6015228"/>
                  </a:lnTo>
                  <a:lnTo>
                    <a:pt x="6827189" y="6013069"/>
                  </a:lnTo>
                  <a:lnTo>
                    <a:pt x="6829094" y="6011545"/>
                  </a:lnTo>
                  <a:lnTo>
                    <a:pt x="6830618" y="6010021"/>
                  </a:lnTo>
                  <a:lnTo>
                    <a:pt x="6832396" y="6008497"/>
                  </a:lnTo>
                  <a:lnTo>
                    <a:pt x="6834174" y="6007227"/>
                  </a:lnTo>
                  <a:lnTo>
                    <a:pt x="6836333" y="6006084"/>
                  </a:lnTo>
                  <a:lnTo>
                    <a:pt x="6838492" y="6004814"/>
                  </a:lnTo>
                  <a:lnTo>
                    <a:pt x="6840651" y="6003925"/>
                  </a:lnTo>
                  <a:lnTo>
                    <a:pt x="6842810" y="6003036"/>
                  </a:lnTo>
                  <a:lnTo>
                    <a:pt x="6845223" y="6002401"/>
                  </a:lnTo>
                  <a:lnTo>
                    <a:pt x="6847382" y="6001512"/>
                  </a:lnTo>
                  <a:lnTo>
                    <a:pt x="6849795" y="6000877"/>
                  </a:lnTo>
                  <a:lnTo>
                    <a:pt x="6852208" y="6000623"/>
                  </a:lnTo>
                  <a:lnTo>
                    <a:pt x="6855002" y="5999988"/>
                  </a:lnTo>
                  <a:lnTo>
                    <a:pt x="6857415" y="5999607"/>
                  </a:lnTo>
                  <a:lnTo>
                    <a:pt x="6860082" y="5999607"/>
                  </a:lnTo>
                  <a:lnTo>
                    <a:pt x="6862622" y="5999353"/>
                  </a:lnTo>
                  <a:lnTo>
                    <a:pt x="6865289" y="5999353"/>
                  </a:lnTo>
                  <a:lnTo>
                    <a:pt x="6867702" y="5999353"/>
                  </a:lnTo>
                  <a:lnTo>
                    <a:pt x="6870496" y="5999353"/>
                  </a:lnTo>
                  <a:lnTo>
                    <a:pt x="6872909" y="5999607"/>
                  </a:lnTo>
                  <a:lnTo>
                    <a:pt x="6875703" y="5999607"/>
                  </a:lnTo>
                  <a:lnTo>
                    <a:pt x="6878116" y="5999988"/>
                  </a:lnTo>
                  <a:lnTo>
                    <a:pt x="6880910" y="6000242"/>
                  </a:lnTo>
                  <a:lnTo>
                    <a:pt x="6883323" y="6000877"/>
                  </a:lnTo>
                  <a:lnTo>
                    <a:pt x="6883323" y="5969127"/>
                  </a:lnTo>
                </a:path>
                <a:path w="6883400" h="10017125">
                  <a:moveTo>
                    <a:pt x="6797598" y="6094095"/>
                  </a:moveTo>
                  <a:lnTo>
                    <a:pt x="6797598" y="5969127"/>
                  </a:lnTo>
                </a:path>
                <a:path w="6883400" h="10017125">
                  <a:moveTo>
                    <a:pt x="6883323" y="6219063"/>
                  </a:moveTo>
                  <a:lnTo>
                    <a:pt x="6883323" y="6185535"/>
                  </a:lnTo>
                  <a:lnTo>
                    <a:pt x="6880910" y="6186170"/>
                  </a:lnTo>
                  <a:lnTo>
                    <a:pt x="6878370" y="6186805"/>
                  </a:lnTo>
                  <a:lnTo>
                    <a:pt x="6875957" y="6187440"/>
                  </a:lnTo>
                  <a:lnTo>
                    <a:pt x="6873290" y="6187694"/>
                  </a:lnTo>
                  <a:lnTo>
                    <a:pt x="6870750" y="6188075"/>
                  </a:lnTo>
                  <a:lnTo>
                    <a:pt x="6868083" y="6188075"/>
                  </a:lnTo>
                  <a:lnTo>
                    <a:pt x="6865670" y="6188329"/>
                  </a:lnTo>
                  <a:lnTo>
                    <a:pt x="6862876" y="6188329"/>
                  </a:lnTo>
                  <a:lnTo>
                    <a:pt x="6860463" y="6188075"/>
                  </a:lnTo>
                  <a:lnTo>
                    <a:pt x="6857669" y="6188075"/>
                  </a:lnTo>
                  <a:lnTo>
                    <a:pt x="6855256" y="6187694"/>
                  </a:lnTo>
                  <a:lnTo>
                    <a:pt x="6852462" y="6187059"/>
                  </a:lnTo>
                  <a:lnTo>
                    <a:pt x="6850049" y="6186551"/>
                  </a:lnTo>
                  <a:lnTo>
                    <a:pt x="6847636" y="6185916"/>
                  </a:lnTo>
                  <a:lnTo>
                    <a:pt x="6832396" y="6178550"/>
                  </a:lnTo>
                  <a:lnTo>
                    <a:pt x="6830618" y="6177026"/>
                  </a:lnTo>
                  <a:lnTo>
                    <a:pt x="6828713" y="6175502"/>
                  </a:lnTo>
                  <a:lnTo>
                    <a:pt x="6827189" y="6173978"/>
                  </a:lnTo>
                  <a:lnTo>
                    <a:pt x="6825665" y="6172200"/>
                  </a:lnTo>
                  <a:lnTo>
                    <a:pt x="6824522" y="6170041"/>
                  </a:lnTo>
                  <a:lnTo>
                    <a:pt x="6823252" y="6168263"/>
                  </a:lnTo>
                  <a:lnTo>
                    <a:pt x="6822363" y="6166104"/>
                  </a:lnTo>
                  <a:lnTo>
                    <a:pt x="6821728" y="6163691"/>
                  </a:lnTo>
                  <a:lnTo>
                    <a:pt x="6820839" y="6161532"/>
                  </a:lnTo>
                  <a:lnTo>
                    <a:pt x="6820458" y="6158738"/>
                  </a:lnTo>
                  <a:lnTo>
                    <a:pt x="6820204" y="6156325"/>
                  </a:lnTo>
                  <a:lnTo>
                    <a:pt x="6820458" y="6153531"/>
                  </a:lnTo>
                  <a:lnTo>
                    <a:pt x="6821093" y="6151118"/>
                  </a:lnTo>
                  <a:lnTo>
                    <a:pt x="6821728" y="6148705"/>
                  </a:lnTo>
                  <a:lnTo>
                    <a:pt x="6822617" y="6146292"/>
                  </a:lnTo>
                  <a:lnTo>
                    <a:pt x="6823506" y="6144133"/>
                  </a:lnTo>
                  <a:lnTo>
                    <a:pt x="6824776" y="6141974"/>
                  </a:lnTo>
                  <a:lnTo>
                    <a:pt x="6826046" y="6140196"/>
                  </a:lnTo>
                  <a:lnTo>
                    <a:pt x="6827189" y="6138291"/>
                  </a:lnTo>
                  <a:lnTo>
                    <a:pt x="6829094" y="6136513"/>
                  </a:lnTo>
                  <a:lnTo>
                    <a:pt x="6830618" y="6134989"/>
                  </a:lnTo>
                  <a:lnTo>
                    <a:pt x="6832396" y="6133465"/>
                  </a:lnTo>
                  <a:lnTo>
                    <a:pt x="6834174" y="6132195"/>
                  </a:lnTo>
                  <a:lnTo>
                    <a:pt x="6836333" y="6131052"/>
                  </a:lnTo>
                  <a:lnTo>
                    <a:pt x="6838492" y="6129782"/>
                  </a:lnTo>
                  <a:lnTo>
                    <a:pt x="6840651" y="6128893"/>
                  </a:lnTo>
                  <a:lnTo>
                    <a:pt x="6842810" y="6128004"/>
                  </a:lnTo>
                  <a:lnTo>
                    <a:pt x="6845223" y="6127369"/>
                  </a:lnTo>
                  <a:lnTo>
                    <a:pt x="6847382" y="6126480"/>
                  </a:lnTo>
                  <a:lnTo>
                    <a:pt x="6849795" y="6125845"/>
                  </a:lnTo>
                  <a:lnTo>
                    <a:pt x="6852208" y="6125591"/>
                  </a:lnTo>
                  <a:lnTo>
                    <a:pt x="6855002" y="6124956"/>
                  </a:lnTo>
                  <a:lnTo>
                    <a:pt x="6857415" y="6124575"/>
                  </a:lnTo>
                  <a:lnTo>
                    <a:pt x="6860082" y="6124575"/>
                  </a:lnTo>
                  <a:lnTo>
                    <a:pt x="6862622" y="6124321"/>
                  </a:lnTo>
                  <a:lnTo>
                    <a:pt x="6865289" y="6124321"/>
                  </a:lnTo>
                  <a:lnTo>
                    <a:pt x="6867702" y="6124321"/>
                  </a:lnTo>
                  <a:lnTo>
                    <a:pt x="6870496" y="6124321"/>
                  </a:lnTo>
                  <a:lnTo>
                    <a:pt x="6872909" y="6124575"/>
                  </a:lnTo>
                  <a:lnTo>
                    <a:pt x="6875703" y="6124575"/>
                  </a:lnTo>
                  <a:lnTo>
                    <a:pt x="6878116" y="6125210"/>
                  </a:lnTo>
                  <a:lnTo>
                    <a:pt x="6880910" y="6125591"/>
                  </a:lnTo>
                  <a:lnTo>
                    <a:pt x="6883323" y="6125845"/>
                  </a:lnTo>
                  <a:lnTo>
                    <a:pt x="6883323" y="6094095"/>
                  </a:lnTo>
                </a:path>
                <a:path w="6883400" h="10017125">
                  <a:moveTo>
                    <a:pt x="6797598" y="6219063"/>
                  </a:moveTo>
                  <a:lnTo>
                    <a:pt x="6797598" y="6094095"/>
                  </a:lnTo>
                </a:path>
                <a:path w="6883400" h="10017125">
                  <a:moveTo>
                    <a:pt x="6883323" y="6344031"/>
                  </a:moveTo>
                  <a:lnTo>
                    <a:pt x="6883323" y="6310503"/>
                  </a:lnTo>
                  <a:lnTo>
                    <a:pt x="6880910" y="6311138"/>
                  </a:lnTo>
                  <a:lnTo>
                    <a:pt x="6878370" y="6311773"/>
                  </a:lnTo>
                  <a:lnTo>
                    <a:pt x="6875957" y="6312408"/>
                  </a:lnTo>
                  <a:lnTo>
                    <a:pt x="6873290" y="6312662"/>
                  </a:lnTo>
                  <a:lnTo>
                    <a:pt x="6870750" y="6313043"/>
                  </a:lnTo>
                  <a:lnTo>
                    <a:pt x="6868083" y="6313043"/>
                  </a:lnTo>
                  <a:lnTo>
                    <a:pt x="6865670" y="6313297"/>
                  </a:lnTo>
                  <a:lnTo>
                    <a:pt x="6862876" y="6313297"/>
                  </a:lnTo>
                  <a:lnTo>
                    <a:pt x="6860463" y="6313043"/>
                  </a:lnTo>
                  <a:lnTo>
                    <a:pt x="6857669" y="6313043"/>
                  </a:lnTo>
                  <a:lnTo>
                    <a:pt x="6855256" y="6312662"/>
                  </a:lnTo>
                  <a:lnTo>
                    <a:pt x="6852462" y="6312027"/>
                  </a:lnTo>
                  <a:lnTo>
                    <a:pt x="6850049" y="6311519"/>
                  </a:lnTo>
                  <a:lnTo>
                    <a:pt x="6847636" y="6310884"/>
                  </a:lnTo>
                  <a:lnTo>
                    <a:pt x="6832396" y="6303518"/>
                  </a:lnTo>
                  <a:lnTo>
                    <a:pt x="6830618" y="6302375"/>
                  </a:lnTo>
                  <a:lnTo>
                    <a:pt x="6828713" y="6300470"/>
                  </a:lnTo>
                  <a:lnTo>
                    <a:pt x="6827189" y="6298946"/>
                  </a:lnTo>
                  <a:lnTo>
                    <a:pt x="6825665" y="6297168"/>
                  </a:lnTo>
                  <a:lnTo>
                    <a:pt x="6824522" y="6295009"/>
                  </a:lnTo>
                  <a:lnTo>
                    <a:pt x="6823252" y="6293231"/>
                  </a:lnTo>
                  <a:lnTo>
                    <a:pt x="6822363" y="6291072"/>
                  </a:lnTo>
                  <a:lnTo>
                    <a:pt x="6821728" y="6288659"/>
                  </a:lnTo>
                  <a:lnTo>
                    <a:pt x="6820839" y="6286500"/>
                  </a:lnTo>
                  <a:lnTo>
                    <a:pt x="6820458" y="6283706"/>
                  </a:lnTo>
                  <a:lnTo>
                    <a:pt x="6820204" y="6281293"/>
                  </a:lnTo>
                  <a:lnTo>
                    <a:pt x="6820458" y="6278499"/>
                  </a:lnTo>
                  <a:lnTo>
                    <a:pt x="6821093" y="6276086"/>
                  </a:lnTo>
                  <a:lnTo>
                    <a:pt x="6821728" y="6273673"/>
                  </a:lnTo>
                  <a:lnTo>
                    <a:pt x="6822617" y="6271260"/>
                  </a:lnTo>
                  <a:lnTo>
                    <a:pt x="6823506" y="6269101"/>
                  </a:lnTo>
                  <a:lnTo>
                    <a:pt x="6824776" y="6266942"/>
                  </a:lnTo>
                  <a:lnTo>
                    <a:pt x="6826046" y="6265164"/>
                  </a:lnTo>
                  <a:lnTo>
                    <a:pt x="6827189" y="6263259"/>
                  </a:lnTo>
                  <a:lnTo>
                    <a:pt x="6829094" y="6261481"/>
                  </a:lnTo>
                  <a:lnTo>
                    <a:pt x="6830618" y="6259957"/>
                  </a:lnTo>
                  <a:lnTo>
                    <a:pt x="6832396" y="6258687"/>
                  </a:lnTo>
                  <a:lnTo>
                    <a:pt x="6834174" y="6257163"/>
                  </a:lnTo>
                  <a:lnTo>
                    <a:pt x="6836333" y="6256020"/>
                  </a:lnTo>
                  <a:lnTo>
                    <a:pt x="6838492" y="6254750"/>
                  </a:lnTo>
                  <a:lnTo>
                    <a:pt x="6840651" y="6253861"/>
                  </a:lnTo>
                  <a:lnTo>
                    <a:pt x="6842810" y="6252972"/>
                  </a:lnTo>
                  <a:lnTo>
                    <a:pt x="6845223" y="6252337"/>
                  </a:lnTo>
                  <a:lnTo>
                    <a:pt x="6847382" y="6251448"/>
                  </a:lnTo>
                  <a:lnTo>
                    <a:pt x="6849795" y="6250813"/>
                  </a:lnTo>
                  <a:lnTo>
                    <a:pt x="6852208" y="6250559"/>
                  </a:lnTo>
                  <a:lnTo>
                    <a:pt x="6855002" y="6249924"/>
                  </a:lnTo>
                  <a:lnTo>
                    <a:pt x="6857415" y="6249543"/>
                  </a:lnTo>
                  <a:lnTo>
                    <a:pt x="6860082" y="6249543"/>
                  </a:lnTo>
                  <a:lnTo>
                    <a:pt x="6862622" y="6249289"/>
                  </a:lnTo>
                  <a:lnTo>
                    <a:pt x="6865289" y="6249289"/>
                  </a:lnTo>
                  <a:lnTo>
                    <a:pt x="6867702" y="6249289"/>
                  </a:lnTo>
                  <a:lnTo>
                    <a:pt x="6870496" y="6249289"/>
                  </a:lnTo>
                  <a:lnTo>
                    <a:pt x="6872909" y="6249543"/>
                  </a:lnTo>
                  <a:lnTo>
                    <a:pt x="6875703" y="6249543"/>
                  </a:lnTo>
                  <a:lnTo>
                    <a:pt x="6878116" y="6250178"/>
                  </a:lnTo>
                  <a:lnTo>
                    <a:pt x="6880910" y="6250559"/>
                  </a:lnTo>
                  <a:lnTo>
                    <a:pt x="6883323" y="6250813"/>
                  </a:lnTo>
                  <a:lnTo>
                    <a:pt x="6883323" y="6219063"/>
                  </a:lnTo>
                </a:path>
                <a:path w="6883400" h="10017125">
                  <a:moveTo>
                    <a:pt x="6797598" y="6344031"/>
                  </a:moveTo>
                  <a:lnTo>
                    <a:pt x="6797598" y="6219063"/>
                  </a:lnTo>
                </a:path>
                <a:path w="6883400" h="10017125">
                  <a:moveTo>
                    <a:pt x="6883323" y="6468999"/>
                  </a:moveTo>
                  <a:lnTo>
                    <a:pt x="6883323" y="6435471"/>
                  </a:lnTo>
                  <a:lnTo>
                    <a:pt x="6880910" y="6436106"/>
                  </a:lnTo>
                  <a:lnTo>
                    <a:pt x="6878370" y="6436741"/>
                  </a:lnTo>
                  <a:lnTo>
                    <a:pt x="6875957" y="6437376"/>
                  </a:lnTo>
                  <a:lnTo>
                    <a:pt x="6873290" y="6437630"/>
                  </a:lnTo>
                  <a:lnTo>
                    <a:pt x="6870750" y="6438011"/>
                  </a:lnTo>
                  <a:lnTo>
                    <a:pt x="6868083" y="6438265"/>
                  </a:lnTo>
                  <a:lnTo>
                    <a:pt x="6865670" y="6438265"/>
                  </a:lnTo>
                  <a:lnTo>
                    <a:pt x="6862876" y="6438265"/>
                  </a:lnTo>
                  <a:lnTo>
                    <a:pt x="6860463" y="6438265"/>
                  </a:lnTo>
                  <a:lnTo>
                    <a:pt x="6857669" y="6438011"/>
                  </a:lnTo>
                  <a:lnTo>
                    <a:pt x="6855256" y="6437630"/>
                  </a:lnTo>
                  <a:lnTo>
                    <a:pt x="6852462" y="6436995"/>
                  </a:lnTo>
                  <a:lnTo>
                    <a:pt x="6850049" y="6436741"/>
                  </a:lnTo>
                  <a:lnTo>
                    <a:pt x="6847636" y="6435852"/>
                  </a:lnTo>
                  <a:lnTo>
                    <a:pt x="6845223" y="6435217"/>
                  </a:lnTo>
                  <a:lnTo>
                    <a:pt x="6842810" y="6434328"/>
                  </a:lnTo>
                  <a:lnTo>
                    <a:pt x="6832396" y="6428486"/>
                  </a:lnTo>
                  <a:lnTo>
                    <a:pt x="6830618" y="6427343"/>
                  </a:lnTo>
                  <a:lnTo>
                    <a:pt x="6828713" y="6425438"/>
                  </a:lnTo>
                  <a:lnTo>
                    <a:pt x="6827189" y="6423914"/>
                  </a:lnTo>
                  <a:lnTo>
                    <a:pt x="6825665" y="6422136"/>
                  </a:lnTo>
                  <a:lnTo>
                    <a:pt x="6824522" y="6419977"/>
                  </a:lnTo>
                  <a:lnTo>
                    <a:pt x="6823252" y="6418199"/>
                  </a:lnTo>
                  <a:lnTo>
                    <a:pt x="6822363" y="6416040"/>
                  </a:lnTo>
                  <a:lnTo>
                    <a:pt x="6821728" y="6413627"/>
                  </a:lnTo>
                  <a:lnTo>
                    <a:pt x="6820839" y="6411468"/>
                  </a:lnTo>
                  <a:lnTo>
                    <a:pt x="6820458" y="6409055"/>
                  </a:lnTo>
                  <a:lnTo>
                    <a:pt x="6820204" y="6406261"/>
                  </a:lnTo>
                  <a:lnTo>
                    <a:pt x="6820458" y="6403467"/>
                  </a:lnTo>
                  <a:lnTo>
                    <a:pt x="6821093" y="6401054"/>
                  </a:lnTo>
                  <a:lnTo>
                    <a:pt x="6821728" y="6398641"/>
                  </a:lnTo>
                  <a:lnTo>
                    <a:pt x="6822617" y="6396228"/>
                  </a:lnTo>
                  <a:lnTo>
                    <a:pt x="6823506" y="6394069"/>
                  </a:lnTo>
                  <a:lnTo>
                    <a:pt x="6824776" y="6391910"/>
                  </a:lnTo>
                  <a:lnTo>
                    <a:pt x="6826046" y="6390132"/>
                  </a:lnTo>
                  <a:lnTo>
                    <a:pt x="6827189" y="6388227"/>
                  </a:lnTo>
                  <a:lnTo>
                    <a:pt x="6829094" y="6386703"/>
                  </a:lnTo>
                  <a:lnTo>
                    <a:pt x="6830618" y="6384925"/>
                  </a:lnTo>
                  <a:lnTo>
                    <a:pt x="6832396" y="6383655"/>
                  </a:lnTo>
                  <a:lnTo>
                    <a:pt x="6834174" y="6382131"/>
                  </a:lnTo>
                  <a:lnTo>
                    <a:pt x="6836333" y="6380988"/>
                  </a:lnTo>
                  <a:lnTo>
                    <a:pt x="6838492" y="6380099"/>
                  </a:lnTo>
                  <a:lnTo>
                    <a:pt x="6840651" y="6378829"/>
                  </a:lnTo>
                  <a:lnTo>
                    <a:pt x="6842810" y="6377940"/>
                  </a:lnTo>
                  <a:lnTo>
                    <a:pt x="6845223" y="6377305"/>
                  </a:lnTo>
                  <a:lnTo>
                    <a:pt x="6847382" y="6376416"/>
                  </a:lnTo>
                  <a:lnTo>
                    <a:pt x="6849795" y="6376035"/>
                  </a:lnTo>
                  <a:lnTo>
                    <a:pt x="6852208" y="6375527"/>
                  </a:lnTo>
                  <a:lnTo>
                    <a:pt x="6855002" y="6374892"/>
                  </a:lnTo>
                  <a:lnTo>
                    <a:pt x="6857415" y="6374892"/>
                  </a:lnTo>
                  <a:lnTo>
                    <a:pt x="6860082" y="6374511"/>
                  </a:lnTo>
                  <a:lnTo>
                    <a:pt x="6862622" y="6374257"/>
                  </a:lnTo>
                  <a:lnTo>
                    <a:pt x="6865289" y="6374257"/>
                  </a:lnTo>
                  <a:lnTo>
                    <a:pt x="6867702" y="6374257"/>
                  </a:lnTo>
                  <a:lnTo>
                    <a:pt x="6870496" y="6374257"/>
                  </a:lnTo>
                  <a:lnTo>
                    <a:pt x="6872909" y="6374511"/>
                  </a:lnTo>
                  <a:lnTo>
                    <a:pt x="6875703" y="6374892"/>
                  </a:lnTo>
                  <a:lnTo>
                    <a:pt x="6878116" y="6375146"/>
                  </a:lnTo>
                  <a:lnTo>
                    <a:pt x="6880910" y="6375527"/>
                  </a:lnTo>
                  <a:lnTo>
                    <a:pt x="6883323" y="6375781"/>
                  </a:lnTo>
                  <a:lnTo>
                    <a:pt x="6883323" y="6344031"/>
                  </a:lnTo>
                </a:path>
                <a:path w="6883400" h="10017125">
                  <a:moveTo>
                    <a:pt x="6797598" y="6468999"/>
                  </a:moveTo>
                  <a:lnTo>
                    <a:pt x="6797598" y="6344031"/>
                  </a:lnTo>
                </a:path>
                <a:path w="6883400" h="10017125">
                  <a:moveTo>
                    <a:pt x="6883323" y="6594348"/>
                  </a:moveTo>
                  <a:lnTo>
                    <a:pt x="6883323" y="6560438"/>
                  </a:lnTo>
                  <a:lnTo>
                    <a:pt x="6880910" y="6561074"/>
                  </a:lnTo>
                  <a:lnTo>
                    <a:pt x="6878370" y="6561709"/>
                  </a:lnTo>
                  <a:lnTo>
                    <a:pt x="6875957" y="6562344"/>
                  </a:lnTo>
                  <a:lnTo>
                    <a:pt x="6873290" y="6562598"/>
                  </a:lnTo>
                  <a:lnTo>
                    <a:pt x="6870750" y="6562979"/>
                  </a:lnTo>
                  <a:lnTo>
                    <a:pt x="6868083" y="6563233"/>
                  </a:lnTo>
                  <a:lnTo>
                    <a:pt x="6865670" y="6563233"/>
                  </a:lnTo>
                  <a:lnTo>
                    <a:pt x="6862876" y="6563233"/>
                  </a:lnTo>
                  <a:lnTo>
                    <a:pt x="6860463" y="6563233"/>
                  </a:lnTo>
                  <a:lnTo>
                    <a:pt x="6857669" y="6562979"/>
                  </a:lnTo>
                  <a:lnTo>
                    <a:pt x="6855256" y="6562598"/>
                  </a:lnTo>
                  <a:lnTo>
                    <a:pt x="6852462" y="6562344"/>
                  </a:lnTo>
                  <a:lnTo>
                    <a:pt x="6850049" y="6561709"/>
                  </a:lnTo>
                  <a:lnTo>
                    <a:pt x="6847636" y="6561074"/>
                  </a:lnTo>
                  <a:lnTo>
                    <a:pt x="6845223" y="6560184"/>
                  </a:lnTo>
                  <a:lnTo>
                    <a:pt x="6842810" y="6559550"/>
                  </a:lnTo>
                  <a:lnTo>
                    <a:pt x="6840651" y="6558661"/>
                  </a:lnTo>
                  <a:lnTo>
                    <a:pt x="6838492" y="6557391"/>
                  </a:lnTo>
                  <a:lnTo>
                    <a:pt x="6836333" y="6556248"/>
                  </a:lnTo>
                  <a:lnTo>
                    <a:pt x="6834174" y="6554978"/>
                  </a:lnTo>
                  <a:lnTo>
                    <a:pt x="6832396" y="6553454"/>
                  </a:lnTo>
                  <a:lnTo>
                    <a:pt x="6830618" y="6552311"/>
                  </a:lnTo>
                  <a:lnTo>
                    <a:pt x="6828713" y="6550786"/>
                  </a:lnTo>
                  <a:lnTo>
                    <a:pt x="6827189" y="6548882"/>
                  </a:lnTo>
                  <a:lnTo>
                    <a:pt x="6825665" y="6547104"/>
                  </a:lnTo>
                  <a:lnTo>
                    <a:pt x="6824522" y="6545199"/>
                  </a:lnTo>
                  <a:lnTo>
                    <a:pt x="6823252" y="6543167"/>
                  </a:lnTo>
                  <a:lnTo>
                    <a:pt x="6822363" y="6541008"/>
                  </a:lnTo>
                  <a:lnTo>
                    <a:pt x="6821728" y="6538849"/>
                  </a:lnTo>
                  <a:lnTo>
                    <a:pt x="6820839" y="6536436"/>
                  </a:lnTo>
                  <a:lnTo>
                    <a:pt x="6820458" y="6534023"/>
                  </a:lnTo>
                  <a:lnTo>
                    <a:pt x="6820204" y="6531229"/>
                  </a:lnTo>
                  <a:lnTo>
                    <a:pt x="6820458" y="6528434"/>
                  </a:lnTo>
                  <a:lnTo>
                    <a:pt x="6821093" y="6526022"/>
                  </a:lnTo>
                  <a:lnTo>
                    <a:pt x="6826046" y="6515100"/>
                  </a:lnTo>
                  <a:lnTo>
                    <a:pt x="6827189" y="6513195"/>
                  </a:lnTo>
                  <a:lnTo>
                    <a:pt x="6829094" y="6511671"/>
                  </a:lnTo>
                  <a:lnTo>
                    <a:pt x="6830618" y="6509893"/>
                  </a:lnTo>
                  <a:lnTo>
                    <a:pt x="6832396" y="6508623"/>
                  </a:lnTo>
                  <a:lnTo>
                    <a:pt x="6834174" y="6507099"/>
                  </a:lnTo>
                  <a:lnTo>
                    <a:pt x="6836333" y="6505956"/>
                  </a:lnTo>
                  <a:lnTo>
                    <a:pt x="6838492" y="6505067"/>
                  </a:lnTo>
                  <a:lnTo>
                    <a:pt x="6840651" y="6504051"/>
                  </a:lnTo>
                  <a:lnTo>
                    <a:pt x="6857415" y="6499860"/>
                  </a:lnTo>
                  <a:lnTo>
                    <a:pt x="6860082" y="6499479"/>
                  </a:lnTo>
                  <a:lnTo>
                    <a:pt x="6862622" y="6499225"/>
                  </a:lnTo>
                  <a:lnTo>
                    <a:pt x="6865289" y="6499225"/>
                  </a:lnTo>
                  <a:lnTo>
                    <a:pt x="6867702" y="6499225"/>
                  </a:lnTo>
                  <a:lnTo>
                    <a:pt x="6870496" y="6499225"/>
                  </a:lnTo>
                  <a:lnTo>
                    <a:pt x="6872909" y="6499479"/>
                  </a:lnTo>
                  <a:lnTo>
                    <a:pt x="6875703" y="6499860"/>
                  </a:lnTo>
                  <a:lnTo>
                    <a:pt x="6878116" y="6500114"/>
                  </a:lnTo>
                  <a:lnTo>
                    <a:pt x="6880910" y="6500495"/>
                  </a:lnTo>
                  <a:lnTo>
                    <a:pt x="6883323" y="6500749"/>
                  </a:lnTo>
                  <a:lnTo>
                    <a:pt x="6883323" y="6468999"/>
                  </a:lnTo>
                </a:path>
                <a:path w="6883400" h="10017125">
                  <a:moveTo>
                    <a:pt x="6797598" y="6594348"/>
                  </a:moveTo>
                  <a:lnTo>
                    <a:pt x="6797598" y="6468999"/>
                  </a:lnTo>
                </a:path>
                <a:path w="6883400" h="10017125">
                  <a:moveTo>
                    <a:pt x="6883323" y="6722363"/>
                  </a:moveTo>
                  <a:lnTo>
                    <a:pt x="6883323" y="6687566"/>
                  </a:lnTo>
                  <a:lnTo>
                    <a:pt x="6880910" y="6688455"/>
                  </a:lnTo>
                  <a:lnTo>
                    <a:pt x="6878370" y="6689090"/>
                  </a:lnTo>
                  <a:lnTo>
                    <a:pt x="6875957" y="6689471"/>
                  </a:lnTo>
                  <a:lnTo>
                    <a:pt x="6873290" y="6689979"/>
                  </a:lnTo>
                  <a:lnTo>
                    <a:pt x="6870750" y="6690359"/>
                  </a:lnTo>
                  <a:lnTo>
                    <a:pt x="6868083" y="6690359"/>
                  </a:lnTo>
                  <a:lnTo>
                    <a:pt x="6865670" y="6690613"/>
                  </a:lnTo>
                  <a:lnTo>
                    <a:pt x="6862876" y="6690613"/>
                  </a:lnTo>
                  <a:lnTo>
                    <a:pt x="6860463" y="6690359"/>
                  </a:lnTo>
                  <a:lnTo>
                    <a:pt x="6857669" y="6690359"/>
                  </a:lnTo>
                  <a:lnTo>
                    <a:pt x="6855256" y="6689725"/>
                  </a:lnTo>
                  <a:lnTo>
                    <a:pt x="6852462" y="6689471"/>
                  </a:lnTo>
                  <a:lnTo>
                    <a:pt x="6850049" y="6688836"/>
                  </a:lnTo>
                  <a:lnTo>
                    <a:pt x="6847636" y="6688201"/>
                  </a:lnTo>
                  <a:lnTo>
                    <a:pt x="6845223" y="6687566"/>
                  </a:lnTo>
                  <a:lnTo>
                    <a:pt x="6842810" y="6686677"/>
                  </a:lnTo>
                  <a:lnTo>
                    <a:pt x="6840651" y="6685788"/>
                  </a:lnTo>
                  <a:lnTo>
                    <a:pt x="6838492" y="6684518"/>
                  </a:lnTo>
                  <a:lnTo>
                    <a:pt x="6836333" y="6683375"/>
                  </a:lnTo>
                  <a:lnTo>
                    <a:pt x="6834174" y="6682105"/>
                  </a:lnTo>
                  <a:lnTo>
                    <a:pt x="6832396" y="6680581"/>
                  </a:lnTo>
                  <a:lnTo>
                    <a:pt x="6830618" y="6679311"/>
                  </a:lnTo>
                  <a:lnTo>
                    <a:pt x="6821728" y="6665341"/>
                  </a:lnTo>
                  <a:lnTo>
                    <a:pt x="6820839" y="6663182"/>
                  </a:lnTo>
                  <a:lnTo>
                    <a:pt x="6820458" y="6660515"/>
                  </a:lnTo>
                  <a:lnTo>
                    <a:pt x="6820204" y="6657721"/>
                  </a:lnTo>
                  <a:lnTo>
                    <a:pt x="6820458" y="6654927"/>
                  </a:lnTo>
                  <a:lnTo>
                    <a:pt x="6821093" y="6652513"/>
                  </a:lnTo>
                  <a:lnTo>
                    <a:pt x="6821728" y="6649847"/>
                  </a:lnTo>
                  <a:lnTo>
                    <a:pt x="6822617" y="6647688"/>
                  </a:lnTo>
                  <a:lnTo>
                    <a:pt x="6823506" y="6645275"/>
                  </a:lnTo>
                  <a:lnTo>
                    <a:pt x="6824776" y="6643116"/>
                  </a:lnTo>
                  <a:lnTo>
                    <a:pt x="6826046" y="6641211"/>
                  </a:lnTo>
                  <a:lnTo>
                    <a:pt x="6827189" y="6639433"/>
                  </a:lnTo>
                  <a:lnTo>
                    <a:pt x="6829094" y="6637655"/>
                  </a:lnTo>
                  <a:lnTo>
                    <a:pt x="6838492" y="6630924"/>
                  </a:lnTo>
                  <a:lnTo>
                    <a:pt x="6840651" y="6630034"/>
                  </a:lnTo>
                  <a:lnTo>
                    <a:pt x="6842810" y="6628765"/>
                  </a:lnTo>
                  <a:lnTo>
                    <a:pt x="6845223" y="6628130"/>
                  </a:lnTo>
                  <a:lnTo>
                    <a:pt x="6847382" y="6627241"/>
                  </a:lnTo>
                  <a:lnTo>
                    <a:pt x="6849795" y="6626606"/>
                  </a:lnTo>
                  <a:lnTo>
                    <a:pt x="6852208" y="6626352"/>
                  </a:lnTo>
                  <a:lnTo>
                    <a:pt x="6855002" y="6625717"/>
                  </a:lnTo>
                  <a:lnTo>
                    <a:pt x="6857415" y="6625463"/>
                  </a:lnTo>
                  <a:lnTo>
                    <a:pt x="6860082" y="6625463"/>
                  </a:lnTo>
                  <a:lnTo>
                    <a:pt x="6862622" y="6625082"/>
                  </a:lnTo>
                  <a:lnTo>
                    <a:pt x="6865289" y="6625082"/>
                  </a:lnTo>
                  <a:lnTo>
                    <a:pt x="6867702" y="6625082"/>
                  </a:lnTo>
                  <a:lnTo>
                    <a:pt x="6870496" y="6625082"/>
                  </a:lnTo>
                  <a:lnTo>
                    <a:pt x="6872909" y="6625463"/>
                  </a:lnTo>
                  <a:lnTo>
                    <a:pt x="6875703" y="6625463"/>
                  </a:lnTo>
                  <a:lnTo>
                    <a:pt x="6878116" y="6625971"/>
                  </a:lnTo>
                  <a:lnTo>
                    <a:pt x="6880910" y="6625971"/>
                  </a:lnTo>
                  <a:lnTo>
                    <a:pt x="6883323" y="6626606"/>
                  </a:lnTo>
                  <a:lnTo>
                    <a:pt x="6883323" y="6594348"/>
                  </a:lnTo>
                </a:path>
                <a:path w="6883400" h="10017125">
                  <a:moveTo>
                    <a:pt x="6797598" y="6722363"/>
                  </a:moveTo>
                  <a:lnTo>
                    <a:pt x="6797598" y="6594348"/>
                  </a:lnTo>
                </a:path>
                <a:path w="6883400" h="10017125">
                  <a:moveTo>
                    <a:pt x="6883323" y="6850380"/>
                  </a:moveTo>
                  <a:lnTo>
                    <a:pt x="6883323" y="6815963"/>
                  </a:lnTo>
                  <a:lnTo>
                    <a:pt x="6880910" y="6816471"/>
                  </a:lnTo>
                  <a:lnTo>
                    <a:pt x="6878370" y="6817106"/>
                  </a:lnTo>
                  <a:lnTo>
                    <a:pt x="6875957" y="6817741"/>
                  </a:lnTo>
                  <a:lnTo>
                    <a:pt x="6873290" y="6817995"/>
                  </a:lnTo>
                  <a:lnTo>
                    <a:pt x="6870750" y="6818376"/>
                  </a:lnTo>
                  <a:lnTo>
                    <a:pt x="6868083" y="6818376"/>
                  </a:lnTo>
                  <a:lnTo>
                    <a:pt x="6865670" y="6818630"/>
                  </a:lnTo>
                  <a:lnTo>
                    <a:pt x="6862876" y="6818630"/>
                  </a:lnTo>
                  <a:lnTo>
                    <a:pt x="6860463" y="6818376"/>
                  </a:lnTo>
                  <a:lnTo>
                    <a:pt x="6857669" y="6818376"/>
                  </a:lnTo>
                  <a:lnTo>
                    <a:pt x="6855256" y="6817995"/>
                  </a:lnTo>
                  <a:lnTo>
                    <a:pt x="6852462" y="6817486"/>
                  </a:lnTo>
                  <a:lnTo>
                    <a:pt x="6850049" y="6816852"/>
                  </a:lnTo>
                  <a:lnTo>
                    <a:pt x="6847636" y="6816217"/>
                  </a:lnTo>
                  <a:lnTo>
                    <a:pt x="6845223" y="6815582"/>
                  </a:lnTo>
                  <a:lnTo>
                    <a:pt x="6842810" y="6814693"/>
                  </a:lnTo>
                  <a:lnTo>
                    <a:pt x="6840651" y="6813804"/>
                  </a:lnTo>
                  <a:lnTo>
                    <a:pt x="6838492" y="6812534"/>
                  </a:lnTo>
                  <a:lnTo>
                    <a:pt x="6836333" y="6811391"/>
                  </a:lnTo>
                  <a:lnTo>
                    <a:pt x="6834174" y="6810121"/>
                  </a:lnTo>
                  <a:lnTo>
                    <a:pt x="6832396" y="6808597"/>
                  </a:lnTo>
                  <a:lnTo>
                    <a:pt x="6830618" y="6807327"/>
                  </a:lnTo>
                  <a:lnTo>
                    <a:pt x="6828713" y="6805549"/>
                  </a:lnTo>
                  <a:lnTo>
                    <a:pt x="6827189" y="6804025"/>
                  </a:lnTo>
                  <a:lnTo>
                    <a:pt x="6825665" y="6802247"/>
                  </a:lnTo>
                  <a:lnTo>
                    <a:pt x="6824522" y="6800088"/>
                  </a:lnTo>
                  <a:lnTo>
                    <a:pt x="6823252" y="6797929"/>
                  </a:lnTo>
                  <a:lnTo>
                    <a:pt x="6822363" y="6795770"/>
                  </a:lnTo>
                  <a:lnTo>
                    <a:pt x="6821728" y="6793357"/>
                  </a:lnTo>
                  <a:lnTo>
                    <a:pt x="6820839" y="6791198"/>
                  </a:lnTo>
                  <a:lnTo>
                    <a:pt x="6820458" y="6788531"/>
                  </a:lnTo>
                  <a:lnTo>
                    <a:pt x="6820204" y="6785991"/>
                  </a:lnTo>
                  <a:lnTo>
                    <a:pt x="6820458" y="6782943"/>
                  </a:lnTo>
                  <a:lnTo>
                    <a:pt x="6821093" y="6780530"/>
                  </a:lnTo>
                  <a:lnTo>
                    <a:pt x="6821728" y="6778117"/>
                  </a:lnTo>
                  <a:lnTo>
                    <a:pt x="6822617" y="6775704"/>
                  </a:lnTo>
                  <a:lnTo>
                    <a:pt x="6823506" y="6773291"/>
                  </a:lnTo>
                  <a:lnTo>
                    <a:pt x="6824776" y="6771132"/>
                  </a:lnTo>
                  <a:lnTo>
                    <a:pt x="6826046" y="6769227"/>
                  </a:lnTo>
                  <a:lnTo>
                    <a:pt x="6827189" y="6767449"/>
                  </a:lnTo>
                  <a:lnTo>
                    <a:pt x="6829094" y="6765671"/>
                  </a:lnTo>
                  <a:lnTo>
                    <a:pt x="6840651" y="6758051"/>
                  </a:lnTo>
                  <a:lnTo>
                    <a:pt x="6842810" y="6756781"/>
                  </a:lnTo>
                  <a:lnTo>
                    <a:pt x="6845223" y="6756146"/>
                  </a:lnTo>
                  <a:lnTo>
                    <a:pt x="6847382" y="6755257"/>
                  </a:lnTo>
                  <a:lnTo>
                    <a:pt x="6849795" y="6754622"/>
                  </a:lnTo>
                  <a:lnTo>
                    <a:pt x="6852208" y="6754368"/>
                  </a:lnTo>
                  <a:lnTo>
                    <a:pt x="6855002" y="6753733"/>
                  </a:lnTo>
                  <a:lnTo>
                    <a:pt x="6857415" y="6753479"/>
                  </a:lnTo>
                  <a:lnTo>
                    <a:pt x="6860082" y="6753479"/>
                  </a:lnTo>
                  <a:lnTo>
                    <a:pt x="6862622" y="6753098"/>
                  </a:lnTo>
                  <a:lnTo>
                    <a:pt x="6865289" y="6753098"/>
                  </a:lnTo>
                  <a:lnTo>
                    <a:pt x="6867702" y="6753098"/>
                  </a:lnTo>
                  <a:lnTo>
                    <a:pt x="6870496" y="6753098"/>
                  </a:lnTo>
                  <a:lnTo>
                    <a:pt x="6872909" y="6753479"/>
                  </a:lnTo>
                  <a:lnTo>
                    <a:pt x="6875703" y="6753479"/>
                  </a:lnTo>
                  <a:lnTo>
                    <a:pt x="6878116" y="6753986"/>
                  </a:lnTo>
                  <a:lnTo>
                    <a:pt x="6880910" y="6754368"/>
                  </a:lnTo>
                  <a:lnTo>
                    <a:pt x="6883323" y="6754622"/>
                  </a:lnTo>
                  <a:lnTo>
                    <a:pt x="6883323" y="6722363"/>
                  </a:lnTo>
                </a:path>
                <a:path w="6883400" h="10017125">
                  <a:moveTo>
                    <a:pt x="6797598" y="6850380"/>
                  </a:moveTo>
                  <a:lnTo>
                    <a:pt x="6797598" y="6722363"/>
                  </a:lnTo>
                </a:path>
                <a:path w="6883400" h="10017125">
                  <a:moveTo>
                    <a:pt x="6883323" y="6978396"/>
                  </a:moveTo>
                  <a:lnTo>
                    <a:pt x="6883323" y="6943979"/>
                  </a:lnTo>
                  <a:lnTo>
                    <a:pt x="6880910" y="6944486"/>
                  </a:lnTo>
                  <a:lnTo>
                    <a:pt x="6878370" y="6945122"/>
                  </a:lnTo>
                  <a:lnTo>
                    <a:pt x="6875957" y="6945757"/>
                  </a:lnTo>
                  <a:lnTo>
                    <a:pt x="6873290" y="6946011"/>
                  </a:lnTo>
                  <a:lnTo>
                    <a:pt x="6870750" y="6946392"/>
                  </a:lnTo>
                  <a:lnTo>
                    <a:pt x="6868083" y="6946646"/>
                  </a:lnTo>
                  <a:lnTo>
                    <a:pt x="6865670" y="6946646"/>
                  </a:lnTo>
                  <a:lnTo>
                    <a:pt x="6862876" y="6946646"/>
                  </a:lnTo>
                  <a:lnTo>
                    <a:pt x="6860463" y="6946646"/>
                  </a:lnTo>
                  <a:lnTo>
                    <a:pt x="6857669" y="6946392"/>
                  </a:lnTo>
                  <a:lnTo>
                    <a:pt x="6855256" y="6946011"/>
                  </a:lnTo>
                  <a:lnTo>
                    <a:pt x="6852462" y="6945503"/>
                  </a:lnTo>
                  <a:lnTo>
                    <a:pt x="6850049" y="6944868"/>
                  </a:lnTo>
                  <a:lnTo>
                    <a:pt x="6847636" y="6944233"/>
                  </a:lnTo>
                  <a:lnTo>
                    <a:pt x="6845223" y="6943598"/>
                  </a:lnTo>
                  <a:lnTo>
                    <a:pt x="6842810" y="6942709"/>
                  </a:lnTo>
                  <a:lnTo>
                    <a:pt x="6840651" y="6941820"/>
                  </a:lnTo>
                  <a:lnTo>
                    <a:pt x="6838492" y="6940931"/>
                  </a:lnTo>
                  <a:lnTo>
                    <a:pt x="6836333" y="6939407"/>
                  </a:lnTo>
                  <a:lnTo>
                    <a:pt x="6834174" y="6938136"/>
                  </a:lnTo>
                  <a:lnTo>
                    <a:pt x="6832396" y="6936867"/>
                  </a:lnTo>
                  <a:lnTo>
                    <a:pt x="6824522" y="6928104"/>
                  </a:lnTo>
                  <a:lnTo>
                    <a:pt x="6823252" y="6925945"/>
                  </a:lnTo>
                  <a:lnTo>
                    <a:pt x="6822363" y="6923786"/>
                  </a:lnTo>
                  <a:lnTo>
                    <a:pt x="6821728" y="6921373"/>
                  </a:lnTo>
                  <a:lnTo>
                    <a:pt x="6820839" y="6919213"/>
                  </a:lnTo>
                  <a:lnTo>
                    <a:pt x="6820458" y="6916547"/>
                  </a:lnTo>
                  <a:lnTo>
                    <a:pt x="6820204" y="6914007"/>
                  </a:lnTo>
                  <a:lnTo>
                    <a:pt x="6820458" y="6911340"/>
                  </a:lnTo>
                  <a:lnTo>
                    <a:pt x="6821093" y="6908546"/>
                  </a:lnTo>
                  <a:lnTo>
                    <a:pt x="6821728" y="6906133"/>
                  </a:lnTo>
                  <a:lnTo>
                    <a:pt x="6822617" y="6903720"/>
                  </a:lnTo>
                  <a:lnTo>
                    <a:pt x="6823506" y="6901307"/>
                  </a:lnTo>
                  <a:lnTo>
                    <a:pt x="6824776" y="6899402"/>
                  </a:lnTo>
                  <a:lnTo>
                    <a:pt x="6826046" y="6897243"/>
                  </a:lnTo>
                  <a:lnTo>
                    <a:pt x="6827189" y="6895465"/>
                  </a:lnTo>
                  <a:lnTo>
                    <a:pt x="6829094" y="6893686"/>
                  </a:lnTo>
                  <a:lnTo>
                    <a:pt x="6830618" y="6892163"/>
                  </a:lnTo>
                  <a:lnTo>
                    <a:pt x="6832396" y="6890638"/>
                  </a:lnTo>
                  <a:lnTo>
                    <a:pt x="6834174" y="6889369"/>
                  </a:lnTo>
                  <a:lnTo>
                    <a:pt x="6836333" y="6888099"/>
                  </a:lnTo>
                  <a:lnTo>
                    <a:pt x="6838492" y="6886956"/>
                  </a:lnTo>
                  <a:lnTo>
                    <a:pt x="6840651" y="6886067"/>
                  </a:lnTo>
                  <a:lnTo>
                    <a:pt x="6842810" y="6885051"/>
                  </a:lnTo>
                  <a:lnTo>
                    <a:pt x="6845223" y="6884161"/>
                  </a:lnTo>
                  <a:lnTo>
                    <a:pt x="6847382" y="6883527"/>
                  </a:lnTo>
                  <a:lnTo>
                    <a:pt x="6849795" y="6883019"/>
                  </a:lnTo>
                  <a:lnTo>
                    <a:pt x="6852208" y="6882384"/>
                  </a:lnTo>
                  <a:lnTo>
                    <a:pt x="6855002" y="6881749"/>
                  </a:lnTo>
                  <a:lnTo>
                    <a:pt x="6857415" y="6881495"/>
                  </a:lnTo>
                  <a:lnTo>
                    <a:pt x="6860082" y="6881495"/>
                  </a:lnTo>
                  <a:lnTo>
                    <a:pt x="6862622" y="6881113"/>
                  </a:lnTo>
                  <a:lnTo>
                    <a:pt x="6865289" y="6881113"/>
                  </a:lnTo>
                  <a:lnTo>
                    <a:pt x="6867702" y="6881113"/>
                  </a:lnTo>
                  <a:lnTo>
                    <a:pt x="6870496" y="6881113"/>
                  </a:lnTo>
                  <a:lnTo>
                    <a:pt x="6872909" y="6881495"/>
                  </a:lnTo>
                  <a:lnTo>
                    <a:pt x="6875703" y="6881495"/>
                  </a:lnTo>
                  <a:lnTo>
                    <a:pt x="6878116" y="6882003"/>
                  </a:lnTo>
                  <a:lnTo>
                    <a:pt x="6880910" y="6882384"/>
                  </a:lnTo>
                  <a:lnTo>
                    <a:pt x="6883323" y="6882638"/>
                  </a:lnTo>
                  <a:lnTo>
                    <a:pt x="6883323" y="6850380"/>
                  </a:lnTo>
                </a:path>
                <a:path w="6883400" h="10017125">
                  <a:moveTo>
                    <a:pt x="6797598" y="6978396"/>
                  </a:moveTo>
                  <a:lnTo>
                    <a:pt x="6797598" y="6850380"/>
                  </a:lnTo>
                </a:path>
                <a:path w="6883400" h="10017125">
                  <a:moveTo>
                    <a:pt x="6883323" y="7106411"/>
                  </a:moveTo>
                  <a:lnTo>
                    <a:pt x="6883323" y="7071995"/>
                  </a:lnTo>
                  <a:lnTo>
                    <a:pt x="6880910" y="7072503"/>
                  </a:lnTo>
                  <a:lnTo>
                    <a:pt x="6878370" y="7073138"/>
                  </a:lnTo>
                  <a:lnTo>
                    <a:pt x="6875957" y="7073773"/>
                  </a:lnTo>
                  <a:lnTo>
                    <a:pt x="6873290" y="7074027"/>
                  </a:lnTo>
                  <a:lnTo>
                    <a:pt x="6870750" y="7074408"/>
                  </a:lnTo>
                  <a:lnTo>
                    <a:pt x="6868083" y="7074661"/>
                  </a:lnTo>
                  <a:lnTo>
                    <a:pt x="6865670" y="7074661"/>
                  </a:lnTo>
                  <a:lnTo>
                    <a:pt x="6862876" y="7074661"/>
                  </a:lnTo>
                  <a:lnTo>
                    <a:pt x="6860463" y="7074661"/>
                  </a:lnTo>
                  <a:lnTo>
                    <a:pt x="6857669" y="7074408"/>
                  </a:lnTo>
                  <a:lnTo>
                    <a:pt x="6855256" y="7074027"/>
                  </a:lnTo>
                  <a:lnTo>
                    <a:pt x="6852462" y="7073773"/>
                  </a:lnTo>
                  <a:lnTo>
                    <a:pt x="6850049" y="7073138"/>
                  </a:lnTo>
                  <a:lnTo>
                    <a:pt x="6847636" y="7072249"/>
                  </a:lnTo>
                  <a:lnTo>
                    <a:pt x="6845223" y="7071613"/>
                  </a:lnTo>
                  <a:lnTo>
                    <a:pt x="6830618" y="7063359"/>
                  </a:lnTo>
                  <a:lnTo>
                    <a:pt x="6828713" y="7061834"/>
                  </a:lnTo>
                  <a:lnTo>
                    <a:pt x="6827189" y="7060057"/>
                  </a:lnTo>
                  <a:lnTo>
                    <a:pt x="6825665" y="7058279"/>
                  </a:lnTo>
                  <a:lnTo>
                    <a:pt x="6824522" y="7056120"/>
                  </a:lnTo>
                  <a:lnTo>
                    <a:pt x="6823252" y="7053961"/>
                  </a:lnTo>
                  <a:lnTo>
                    <a:pt x="6822363" y="7051802"/>
                  </a:lnTo>
                  <a:lnTo>
                    <a:pt x="6821728" y="7049643"/>
                  </a:lnTo>
                  <a:lnTo>
                    <a:pt x="6820839" y="7047230"/>
                  </a:lnTo>
                  <a:lnTo>
                    <a:pt x="6820458" y="7044563"/>
                  </a:lnTo>
                  <a:lnTo>
                    <a:pt x="6820204" y="7042023"/>
                  </a:lnTo>
                  <a:lnTo>
                    <a:pt x="6824776" y="7027418"/>
                  </a:lnTo>
                  <a:lnTo>
                    <a:pt x="6826046" y="7025259"/>
                  </a:lnTo>
                  <a:lnTo>
                    <a:pt x="6827189" y="7023481"/>
                  </a:lnTo>
                  <a:lnTo>
                    <a:pt x="6829094" y="7021957"/>
                  </a:lnTo>
                  <a:lnTo>
                    <a:pt x="6830618" y="7020179"/>
                  </a:lnTo>
                  <a:lnTo>
                    <a:pt x="6840651" y="7014083"/>
                  </a:lnTo>
                  <a:lnTo>
                    <a:pt x="6842810" y="7013067"/>
                  </a:lnTo>
                  <a:lnTo>
                    <a:pt x="6845223" y="7012178"/>
                  </a:lnTo>
                  <a:lnTo>
                    <a:pt x="6847382" y="7011543"/>
                  </a:lnTo>
                  <a:lnTo>
                    <a:pt x="6849795" y="7011034"/>
                  </a:lnTo>
                  <a:lnTo>
                    <a:pt x="6852208" y="7010400"/>
                  </a:lnTo>
                  <a:lnTo>
                    <a:pt x="6855002" y="7010019"/>
                  </a:lnTo>
                  <a:lnTo>
                    <a:pt x="6857415" y="7009765"/>
                  </a:lnTo>
                  <a:lnTo>
                    <a:pt x="6860082" y="7009511"/>
                  </a:lnTo>
                  <a:lnTo>
                    <a:pt x="6862622" y="7009130"/>
                  </a:lnTo>
                  <a:lnTo>
                    <a:pt x="6865289" y="7009130"/>
                  </a:lnTo>
                  <a:lnTo>
                    <a:pt x="6867702" y="7009130"/>
                  </a:lnTo>
                  <a:lnTo>
                    <a:pt x="6870496" y="7009130"/>
                  </a:lnTo>
                  <a:lnTo>
                    <a:pt x="6872909" y="7009511"/>
                  </a:lnTo>
                  <a:lnTo>
                    <a:pt x="6875703" y="7009765"/>
                  </a:lnTo>
                  <a:lnTo>
                    <a:pt x="6878116" y="7010019"/>
                  </a:lnTo>
                  <a:lnTo>
                    <a:pt x="6880910" y="7010400"/>
                  </a:lnTo>
                  <a:lnTo>
                    <a:pt x="6883323" y="7010654"/>
                  </a:lnTo>
                  <a:lnTo>
                    <a:pt x="6883323" y="6978396"/>
                  </a:lnTo>
                </a:path>
                <a:path w="6883400" h="10017125">
                  <a:moveTo>
                    <a:pt x="6797598" y="7106411"/>
                  </a:moveTo>
                  <a:lnTo>
                    <a:pt x="6797598" y="6978396"/>
                  </a:lnTo>
                </a:path>
                <a:path w="6883400" h="10017125">
                  <a:moveTo>
                    <a:pt x="6883323" y="7234428"/>
                  </a:moveTo>
                  <a:lnTo>
                    <a:pt x="6883323" y="7200011"/>
                  </a:lnTo>
                  <a:lnTo>
                    <a:pt x="6880910" y="7200519"/>
                  </a:lnTo>
                  <a:lnTo>
                    <a:pt x="6878370" y="7201154"/>
                  </a:lnTo>
                  <a:lnTo>
                    <a:pt x="6875957" y="7201789"/>
                  </a:lnTo>
                  <a:lnTo>
                    <a:pt x="6873290" y="7202043"/>
                  </a:lnTo>
                  <a:lnTo>
                    <a:pt x="6870750" y="7202424"/>
                  </a:lnTo>
                  <a:lnTo>
                    <a:pt x="6868083" y="7202678"/>
                  </a:lnTo>
                  <a:lnTo>
                    <a:pt x="6865670" y="7202678"/>
                  </a:lnTo>
                  <a:lnTo>
                    <a:pt x="6862876" y="7202678"/>
                  </a:lnTo>
                  <a:lnTo>
                    <a:pt x="6860463" y="7202678"/>
                  </a:lnTo>
                  <a:lnTo>
                    <a:pt x="6857669" y="7202424"/>
                  </a:lnTo>
                  <a:lnTo>
                    <a:pt x="6855256" y="7202043"/>
                  </a:lnTo>
                  <a:lnTo>
                    <a:pt x="6852462" y="7201789"/>
                  </a:lnTo>
                  <a:lnTo>
                    <a:pt x="6850049" y="7201154"/>
                  </a:lnTo>
                  <a:lnTo>
                    <a:pt x="6847636" y="7200519"/>
                  </a:lnTo>
                  <a:lnTo>
                    <a:pt x="6845223" y="7199630"/>
                  </a:lnTo>
                  <a:lnTo>
                    <a:pt x="6842810" y="7198741"/>
                  </a:lnTo>
                  <a:lnTo>
                    <a:pt x="6840651" y="7197852"/>
                  </a:lnTo>
                  <a:lnTo>
                    <a:pt x="6838492" y="7196963"/>
                  </a:lnTo>
                  <a:lnTo>
                    <a:pt x="6836333" y="7195693"/>
                  </a:lnTo>
                  <a:lnTo>
                    <a:pt x="6834174" y="7194423"/>
                  </a:lnTo>
                  <a:lnTo>
                    <a:pt x="6832396" y="7192899"/>
                  </a:lnTo>
                  <a:lnTo>
                    <a:pt x="6830618" y="7191375"/>
                  </a:lnTo>
                  <a:lnTo>
                    <a:pt x="6828713" y="7189851"/>
                  </a:lnTo>
                  <a:lnTo>
                    <a:pt x="6827189" y="7188073"/>
                  </a:lnTo>
                  <a:lnTo>
                    <a:pt x="6825665" y="7186295"/>
                  </a:lnTo>
                  <a:lnTo>
                    <a:pt x="6824522" y="7184136"/>
                  </a:lnTo>
                  <a:lnTo>
                    <a:pt x="6823252" y="7182231"/>
                  </a:lnTo>
                  <a:lnTo>
                    <a:pt x="6822363" y="7179818"/>
                  </a:lnTo>
                  <a:lnTo>
                    <a:pt x="6821728" y="7177659"/>
                  </a:lnTo>
                  <a:lnTo>
                    <a:pt x="6820839" y="7175246"/>
                  </a:lnTo>
                  <a:lnTo>
                    <a:pt x="6820458" y="7172833"/>
                  </a:lnTo>
                  <a:lnTo>
                    <a:pt x="6820204" y="7170039"/>
                  </a:lnTo>
                  <a:lnTo>
                    <a:pt x="6820458" y="7167372"/>
                  </a:lnTo>
                  <a:lnTo>
                    <a:pt x="6821093" y="7164578"/>
                  </a:lnTo>
                  <a:lnTo>
                    <a:pt x="6821728" y="7162165"/>
                  </a:lnTo>
                  <a:lnTo>
                    <a:pt x="6822617" y="7159752"/>
                  </a:lnTo>
                  <a:lnTo>
                    <a:pt x="6823506" y="7157593"/>
                  </a:lnTo>
                  <a:lnTo>
                    <a:pt x="6824776" y="7155434"/>
                  </a:lnTo>
                  <a:lnTo>
                    <a:pt x="6826046" y="7153275"/>
                  </a:lnTo>
                  <a:lnTo>
                    <a:pt x="6827189" y="7151497"/>
                  </a:lnTo>
                  <a:lnTo>
                    <a:pt x="6829094" y="7149973"/>
                  </a:lnTo>
                  <a:lnTo>
                    <a:pt x="6830618" y="7148195"/>
                  </a:lnTo>
                  <a:lnTo>
                    <a:pt x="6832396" y="7146925"/>
                  </a:lnTo>
                  <a:lnTo>
                    <a:pt x="6834174" y="7145401"/>
                  </a:lnTo>
                  <a:lnTo>
                    <a:pt x="6836333" y="7144131"/>
                  </a:lnTo>
                  <a:lnTo>
                    <a:pt x="6838492" y="7142988"/>
                  </a:lnTo>
                  <a:lnTo>
                    <a:pt x="6840651" y="7142099"/>
                  </a:lnTo>
                  <a:lnTo>
                    <a:pt x="6842810" y="7141083"/>
                  </a:lnTo>
                  <a:lnTo>
                    <a:pt x="6845223" y="7140194"/>
                  </a:lnTo>
                  <a:lnTo>
                    <a:pt x="6847382" y="7139559"/>
                  </a:lnTo>
                  <a:lnTo>
                    <a:pt x="6849795" y="7139051"/>
                  </a:lnTo>
                  <a:lnTo>
                    <a:pt x="6852208" y="7138416"/>
                  </a:lnTo>
                  <a:lnTo>
                    <a:pt x="6855002" y="7138034"/>
                  </a:lnTo>
                  <a:lnTo>
                    <a:pt x="6857415" y="7137781"/>
                  </a:lnTo>
                  <a:lnTo>
                    <a:pt x="6860082" y="7137527"/>
                  </a:lnTo>
                  <a:lnTo>
                    <a:pt x="6862622" y="7137146"/>
                  </a:lnTo>
                  <a:lnTo>
                    <a:pt x="6865289" y="7137146"/>
                  </a:lnTo>
                  <a:lnTo>
                    <a:pt x="6867702" y="7137146"/>
                  </a:lnTo>
                  <a:lnTo>
                    <a:pt x="6870496" y="7137146"/>
                  </a:lnTo>
                  <a:lnTo>
                    <a:pt x="6872909" y="7137527"/>
                  </a:lnTo>
                  <a:lnTo>
                    <a:pt x="6875703" y="7137781"/>
                  </a:lnTo>
                  <a:lnTo>
                    <a:pt x="6878116" y="7138034"/>
                  </a:lnTo>
                  <a:lnTo>
                    <a:pt x="6880910" y="7138416"/>
                  </a:lnTo>
                  <a:lnTo>
                    <a:pt x="6883323" y="7139051"/>
                  </a:lnTo>
                  <a:lnTo>
                    <a:pt x="6883323" y="7106411"/>
                  </a:lnTo>
                </a:path>
                <a:path w="6883400" h="10017125">
                  <a:moveTo>
                    <a:pt x="6797598" y="7234428"/>
                  </a:moveTo>
                  <a:lnTo>
                    <a:pt x="6797598" y="7106411"/>
                  </a:lnTo>
                </a:path>
                <a:path w="6883400" h="10017125">
                  <a:moveTo>
                    <a:pt x="6883323" y="7362444"/>
                  </a:moveTo>
                  <a:lnTo>
                    <a:pt x="6883323" y="7328027"/>
                  </a:lnTo>
                  <a:lnTo>
                    <a:pt x="6880910" y="7328534"/>
                  </a:lnTo>
                  <a:lnTo>
                    <a:pt x="6878370" y="7329170"/>
                  </a:lnTo>
                  <a:lnTo>
                    <a:pt x="6875957" y="7329805"/>
                  </a:lnTo>
                  <a:lnTo>
                    <a:pt x="6873290" y="7330059"/>
                  </a:lnTo>
                  <a:lnTo>
                    <a:pt x="6870750" y="7330440"/>
                  </a:lnTo>
                  <a:lnTo>
                    <a:pt x="6868083" y="7330694"/>
                  </a:lnTo>
                  <a:lnTo>
                    <a:pt x="6865670" y="7330694"/>
                  </a:lnTo>
                  <a:lnTo>
                    <a:pt x="6862876" y="7330694"/>
                  </a:lnTo>
                  <a:lnTo>
                    <a:pt x="6860463" y="7330694"/>
                  </a:lnTo>
                  <a:lnTo>
                    <a:pt x="6857669" y="7330440"/>
                  </a:lnTo>
                  <a:lnTo>
                    <a:pt x="6855256" y="7330059"/>
                  </a:lnTo>
                  <a:lnTo>
                    <a:pt x="6852462" y="7329805"/>
                  </a:lnTo>
                  <a:lnTo>
                    <a:pt x="6850049" y="7329170"/>
                  </a:lnTo>
                  <a:lnTo>
                    <a:pt x="6847636" y="7328534"/>
                  </a:lnTo>
                  <a:lnTo>
                    <a:pt x="6845223" y="7327646"/>
                  </a:lnTo>
                  <a:lnTo>
                    <a:pt x="6842810" y="7327011"/>
                  </a:lnTo>
                  <a:lnTo>
                    <a:pt x="6840651" y="7325868"/>
                  </a:lnTo>
                  <a:lnTo>
                    <a:pt x="6838492" y="7324979"/>
                  </a:lnTo>
                  <a:lnTo>
                    <a:pt x="6836333" y="7323709"/>
                  </a:lnTo>
                  <a:lnTo>
                    <a:pt x="6834174" y="7322439"/>
                  </a:lnTo>
                  <a:lnTo>
                    <a:pt x="6832396" y="7320915"/>
                  </a:lnTo>
                  <a:lnTo>
                    <a:pt x="6830618" y="7319391"/>
                  </a:lnTo>
                  <a:lnTo>
                    <a:pt x="6828713" y="7317867"/>
                  </a:lnTo>
                  <a:lnTo>
                    <a:pt x="6827189" y="7316089"/>
                  </a:lnTo>
                  <a:lnTo>
                    <a:pt x="6825665" y="7314311"/>
                  </a:lnTo>
                  <a:lnTo>
                    <a:pt x="6824522" y="7312152"/>
                  </a:lnTo>
                  <a:lnTo>
                    <a:pt x="6823252" y="7310247"/>
                  </a:lnTo>
                  <a:lnTo>
                    <a:pt x="6822363" y="7307834"/>
                  </a:lnTo>
                  <a:lnTo>
                    <a:pt x="6821728" y="7305675"/>
                  </a:lnTo>
                  <a:lnTo>
                    <a:pt x="6820839" y="7303261"/>
                  </a:lnTo>
                  <a:lnTo>
                    <a:pt x="6820458" y="7300849"/>
                  </a:lnTo>
                  <a:lnTo>
                    <a:pt x="6820204" y="7298055"/>
                  </a:lnTo>
                  <a:lnTo>
                    <a:pt x="6820458" y="7295388"/>
                  </a:lnTo>
                  <a:lnTo>
                    <a:pt x="6821093" y="7292594"/>
                  </a:lnTo>
                  <a:lnTo>
                    <a:pt x="6826046" y="7281672"/>
                  </a:lnTo>
                  <a:lnTo>
                    <a:pt x="6827189" y="7279513"/>
                  </a:lnTo>
                  <a:lnTo>
                    <a:pt x="6829094" y="7277989"/>
                  </a:lnTo>
                  <a:lnTo>
                    <a:pt x="6830618" y="7276211"/>
                  </a:lnTo>
                  <a:lnTo>
                    <a:pt x="6832396" y="7274941"/>
                  </a:lnTo>
                  <a:lnTo>
                    <a:pt x="6834174" y="7273417"/>
                  </a:lnTo>
                  <a:lnTo>
                    <a:pt x="6836333" y="7272147"/>
                  </a:lnTo>
                  <a:lnTo>
                    <a:pt x="6838492" y="7271004"/>
                  </a:lnTo>
                  <a:lnTo>
                    <a:pt x="6840651" y="7270115"/>
                  </a:lnTo>
                  <a:lnTo>
                    <a:pt x="6842810" y="7269099"/>
                  </a:lnTo>
                  <a:lnTo>
                    <a:pt x="6845223" y="7268209"/>
                  </a:lnTo>
                  <a:lnTo>
                    <a:pt x="6847382" y="7267575"/>
                  </a:lnTo>
                  <a:lnTo>
                    <a:pt x="6849795" y="7267067"/>
                  </a:lnTo>
                  <a:lnTo>
                    <a:pt x="6852208" y="7266432"/>
                  </a:lnTo>
                  <a:lnTo>
                    <a:pt x="6855002" y="7266051"/>
                  </a:lnTo>
                  <a:lnTo>
                    <a:pt x="6857415" y="7265797"/>
                  </a:lnTo>
                  <a:lnTo>
                    <a:pt x="6860082" y="7265543"/>
                  </a:lnTo>
                  <a:lnTo>
                    <a:pt x="6862622" y="7265543"/>
                  </a:lnTo>
                  <a:lnTo>
                    <a:pt x="6865289" y="7265161"/>
                  </a:lnTo>
                  <a:lnTo>
                    <a:pt x="6867702" y="7265161"/>
                  </a:lnTo>
                  <a:lnTo>
                    <a:pt x="6870496" y="7265543"/>
                  </a:lnTo>
                  <a:lnTo>
                    <a:pt x="6872909" y="7265543"/>
                  </a:lnTo>
                  <a:lnTo>
                    <a:pt x="6875703" y="7265797"/>
                  </a:lnTo>
                  <a:lnTo>
                    <a:pt x="6878116" y="7266051"/>
                  </a:lnTo>
                  <a:lnTo>
                    <a:pt x="6880910" y="7266432"/>
                  </a:lnTo>
                  <a:lnTo>
                    <a:pt x="6883323" y="7267067"/>
                  </a:lnTo>
                  <a:lnTo>
                    <a:pt x="6883323" y="7234428"/>
                  </a:lnTo>
                </a:path>
                <a:path w="6883400" h="10017125">
                  <a:moveTo>
                    <a:pt x="6797598" y="7362444"/>
                  </a:moveTo>
                  <a:lnTo>
                    <a:pt x="6797598" y="7234428"/>
                  </a:lnTo>
                </a:path>
                <a:path w="6883400" h="10017125">
                  <a:moveTo>
                    <a:pt x="6883323" y="7490459"/>
                  </a:moveTo>
                  <a:lnTo>
                    <a:pt x="6883323" y="7456043"/>
                  </a:lnTo>
                  <a:lnTo>
                    <a:pt x="6880910" y="7456551"/>
                  </a:lnTo>
                  <a:lnTo>
                    <a:pt x="6878370" y="7457567"/>
                  </a:lnTo>
                  <a:lnTo>
                    <a:pt x="6875957" y="7457821"/>
                  </a:lnTo>
                  <a:lnTo>
                    <a:pt x="6873290" y="7458075"/>
                  </a:lnTo>
                  <a:lnTo>
                    <a:pt x="6870750" y="7458456"/>
                  </a:lnTo>
                  <a:lnTo>
                    <a:pt x="6868083" y="7458709"/>
                  </a:lnTo>
                  <a:lnTo>
                    <a:pt x="6865670" y="7458709"/>
                  </a:lnTo>
                  <a:lnTo>
                    <a:pt x="6862876" y="7458709"/>
                  </a:lnTo>
                  <a:lnTo>
                    <a:pt x="6860463" y="7458709"/>
                  </a:lnTo>
                  <a:lnTo>
                    <a:pt x="6857669" y="7458456"/>
                  </a:lnTo>
                  <a:lnTo>
                    <a:pt x="6855256" y="7458075"/>
                  </a:lnTo>
                  <a:lnTo>
                    <a:pt x="6852462" y="7457821"/>
                  </a:lnTo>
                  <a:lnTo>
                    <a:pt x="6850049" y="7457186"/>
                  </a:lnTo>
                  <a:lnTo>
                    <a:pt x="6847636" y="7456551"/>
                  </a:lnTo>
                  <a:lnTo>
                    <a:pt x="6845223" y="7456043"/>
                  </a:lnTo>
                  <a:lnTo>
                    <a:pt x="6842810" y="7455027"/>
                  </a:lnTo>
                  <a:lnTo>
                    <a:pt x="6840651" y="7454138"/>
                  </a:lnTo>
                  <a:lnTo>
                    <a:pt x="6838492" y="7452995"/>
                  </a:lnTo>
                  <a:lnTo>
                    <a:pt x="6836333" y="7451725"/>
                  </a:lnTo>
                  <a:lnTo>
                    <a:pt x="6834174" y="7450455"/>
                  </a:lnTo>
                  <a:lnTo>
                    <a:pt x="6832396" y="7448931"/>
                  </a:lnTo>
                  <a:lnTo>
                    <a:pt x="6830618" y="7447407"/>
                  </a:lnTo>
                  <a:lnTo>
                    <a:pt x="6828713" y="7445883"/>
                  </a:lnTo>
                  <a:lnTo>
                    <a:pt x="6827189" y="7444105"/>
                  </a:lnTo>
                  <a:lnTo>
                    <a:pt x="6825665" y="7442327"/>
                  </a:lnTo>
                  <a:lnTo>
                    <a:pt x="6824522" y="7440422"/>
                  </a:lnTo>
                  <a:lnTo>
                    <a:pt x="6823252" y="7438263"/>
                  </a:lnTo>
                  <a:lnTo>
                    <a:pt x="6822363" y="7436231"/>
                  </a:lnTo>
                  <a:lnTo>
                    <a:pt x="6821728" y="7433691"/>
                  </a:lnTo>
                  <a:lnTo>
                    <a:pt x="6820839" y="7431278"/>
                  </a:lnTo>
                  <a:lnTo>
                    <a:pt x="6820458" y="7428865"/>
                  </a:lnTo>
                  <a:lnTo>
                    <a:pt x="6820204" y="7426071"/>
                  </a:lnTo>
                  <a:lnTo>
                    <a:pt x="6826046" y="7409688"/>
                  </a:lnTo>
                  <a:lnTo>
                    <a:pt x="6827189" y="7407529"/>
                  </a:lnTo>
                  <a:lnTo>
                    <a:pt x="6829094" y="7406005"/>
                  </a:lnTo>
                  <a:lnTo>
                    <a:pt x="6830618" y="7404481"/>
                  </a:lnTo>
                  <a:lnTo>
                    <a:pt x="6832396" y="7402957"/>
                  </a:lnTo>
                  <a:lnTo>
                    <a:pt x="6834174" y="7401433"/>
                  </a:lnTo>
                  <a:lnTo>
                    <a:pt x="6836333" y="7400163"/>
                  </a:lnTo>
                  <a:lnTo>
                    <a:pt x="6838492" y="7399020"/>
                  </a:lnTo>
                  <a:lnTo>
                    <a:pt x="6840651" y="7398131"/>
                  </a:lnTo>
                  <a:lnTo>
                    <a:pt x="6842810" y="7397115"/>
                  </a:lnTo>
                  <a:lnTo>
                    <a:pt x="6845223" y="7396607"/>
                  </a:lnTo>
                  <a:lnTo>
                    <a:pt x="6847382" y="7395591"/>
                  </a:lnTo>
                  <a:lnTo>
                    <a:pt x="6849795" y="7395083"/>
                  </a:lnTo>
                  <a:lnTo>
                    <a:pt x="6852208" y="7394702"/>
                  </a:lnTo>
                  <a:lnTo>
                    <a:pt x="6855002" y="7394067"/>
                  </a:lnTo>
                  <a:lnTo>
                    <a:pt x="6857415" y="7393813"/>
                  </a:lnTo>
                  <a:lnTo>
                    <a:pt x="6860082" y="7393559"/>
                  </a:lnTo>
                  <a:lnTo>
                    <a:pt x="6862622" y="7393559"/>
                  </a:lnTo>
                  <a:lnTo>
                    <a:pt x="6865289" y="7393178"/>
                  </a:lnTo>
                  <a:lnTo>
                    <a:pt x="6867702" y="7393178"/>
                  </a:lnTo>
                  <a:lnTo>
                    <a:pt x="6870496" y="7393559"/>
                  </a:lnTo>
                  <a:lnTo>
                    <a:pt x="6872909" y="7393559"/>
                  </a:lnTo>
                  <a:lnTo>
                    <a:pt x="6875703" y="7393813"/>
                  </a:lnTo>
                  <a:lnTo>
                    <a:pt x="6878116" y="7394067"/>
                  </a:lnTo>
                  <a:lnTo>
                    <a:pt x="6880910" y="7394448"/>
                  </a:lnTo>
                  <a:lnTo>
                    <a:pt x="6883323" y="7395083"/>
                  </a:lnTo>
                  <a:lnTo>
                    <a:pt x="6883323" y="7362444"/>
                  </a:lnTo>
                </a:path>
                <a:path w="6883400" h="10017125">
                  <a:moveTo>
                    <a:pt x="6797598" y="7490459"/>
                  </a:moveTo>
                  <a:lnTo>
                    <a:pt x="6797598" y="7362444"/>
                  </a:lnTo>
                </a:path>
                <a:path w="6883400" h="10017125">
                  <a:moveTo>
                    <a:pt x="6883323" y="7618730"/>
                  </a:moveTo>
                  <a:lnTo>
                    <a:pt x="6883323" y="7584059"/>
                  </a:lnTo>
                  <a:lnTo>
                    <a:pt x="6880910" y="7584948"/>
                  </a:lnTo>
                  <a:lnTo>
                    <a:pt x="6878370" y="7585583"/>
                  </a:lnTo>
                  <a:lnTo>
                    <a:pt x="6875957" y="7585836"/>
                  </a:lnTo>
                  <a:lnTo>
                    <a:pt x="6873290" y="7586472"/>
                  </a:lnTo>
                  <a:lnTo>
                    <a:pt x="6870750" y="7586726"/>
                  </a:lnTo>
                  <a:lnTo>
                    <a:pt x="6868083" y="7586726"/>
                  </a:lnTo>
                  <a:lnTo>
                    <a:pt x="6865670" y="7587107"/>
                  </a:lnTo>
                  <a:lnTo>
                    <a:pt x="6862876" y="7587107"/>
                  </a:lnTo>
                  <a:lnTo>
                    <a:pt x="6860463" y="7586726"/>
                  </a:lnTo>
                  <a:lnTo>
                    <a:pt x="6857669" y="7586726"/>
                  </a:lnTo>
                  <a:lnTo>
                    <a:pt x="6855256" y="7586091"/>
                  </a:lnTo>
                  <a:lnTo>
                    <a:pt x="6852462" y="7585836"/>
                  </a:lnTo>
                  <a:lnTo>
                    <a:pt x="6850049" y="7585202"/>
                  </a:lnTo>
                  <a:lnTo>
                    <a:pt x="6847636" y="7584567"/>
                  </a:lnTo>
                  <a:lnTo>
                    <a:pt x="6845223" y="7584059"/>
                  </a:lnTo>
                  <a:lnTo>
                    <a:pt x="6842810" y="7583043"/>
                  </a:lnTo>
                  <a:lnTo>
                    <a:pt x="6840651" y="7582154"/>
                  </a:lnTo>
                  <a:lnTo>
                    <a:pt x="6838492" y="7581011"/>
                  </a:lnTo>
                  <a:lnTo>
                    <a:pt x="6836333" y="7579741"/>
                  </a:lnTo>
                  <a:lnTo>
                    <a:pt x="6834174" y="7578471"/>
                  </a:lnTo>
                  <a:lnTo>
                    <a:pt x="6832396" y="7576947"/>
                  </a:lnTo>
                  <a:lnTo>
                    <a:pt x="6830618" y="7575423"/>
                  </a:lnTo>
                  <a:lnTo>
                    <a:pt x="6828713" y="7573899"/>
                  </a:lnTo>
                  <a:lnTo>
                    <a:pt x="6827189" y="7572121"/>
                  </a:lnTo>
                  <a:lnTo>
                    <a:pt x="6825665" y="7570343"/>
                  </a:lnTo>
                  <a:lnTo>
                    <a:pt x="6824522" y="7568438"/>
                  </a:lnTo>
                  <a:lnTo>
                    <a:pt x="6823252" y="7566279"/>
                  </a:lnTo>
                  <a:lnTo>
                    <a:pt x="6822363" y="7564247"/>
                  </a:lnTo>
                  <a:lnTo>
                    <a:pt x="6821728" y="7561707"/>
                  </a:lnTo>
                  <a:lnTo>
                    <a:pt x="6820839" y="7559294"/>
                  </a:lnTo>
                  <a:lnTo>
                    <a:pt x="6820458" y="7556881"/>
                  </a:lnTo>
                  <a:lnTo>
                    <a:pt x="6820204" y="7554086"/>
                  </a:lnTo>
                  <a:lnTo>
                    <a:pt x="6820458" y="7551420"/>
                  </a:lnTo>
                  <a:lnTo>
                    <a:pt x="6821093" y="7549007"/>
                  </a:lnTo>
                  <a:lnTo>
                    <a:pt x="6821728" y="7546213"/>
                  </a:lnTo>
                  <a:lnTo>
                    <a:pt x="6822617" y="7543800"/>
                  </a:lnTo>
                  <a:lnTo>
                    <a:pt x="6823506" y="7541641"/>
                  </a:lnTo>
                  <a:lnTo>
                    <a:pt x="6824776" y="7539482"/>
                  </a:lnTo>
                  <a:lnTo>
                    <a:pt x="6826046" y="7537704"/>
                  </a:lnTo>
                  <a:lnTo>
                    <a:pt x="6827189" y="7535545"/>
                  </a:lnTo>
                  <a:lnTo>
                    <a:pt x="6829094" y="7534021"/>
                  </a:lnTo>
                  <a:lnTo>
                    <a:pt x="6830618" y="7532497"/>
                  </a:lnTo>
                  <a:lnTo>
                    <a:pt x="6832396" y="7530973"/>
                  </a:lnTo>
                  <a:lnTo>
                    <a:pt x="6834174" y="7529449"/>
                  </a:lnTo>
                  <a:lnTo>
                    <a:pt x="6836333" y="7528179"/>
                  </a:lnTo>
                  <a:lnTo>
                    <a:pt x="6838492" y="7527290"/>
                  </a:lnTo>
                  <a:lnTo>
                    <a:pt x="6840651" y="7526147"/>
                  </a:lnTo>
                  <a:lnTo>
                    <a:pt x="6842810" y="7525131"/>
                  </a:lnTo>
                  <a:lnTo>
                    <a:pt x="6845223" y="7524623"/>
                  </a:lnTo>
                  <a:lnTo>
                    <a:pt x="6847382" y="7523607"/>
                  </a:lnTo>
                  <a:lnTo>
                    <a:pt x="6849795" y="7523099"/>
                  </a:lnTo>
                  <a:lnTo>
                    <a:pt x="6852208" y="7522718"/>
                  </a:lnTo>
                  <a:lnTo>
                    <a:pt x="6855002" y="7522083"/>
                  </a:lnTo>
                  <a:lnTo>
                    <a:pt x="6857415" y="7521829"/>
                  </a:lnTo>
                  <a:lnTo>
                    <a:pt x="6860082" y="7521575"/>
                  </a:lnTo>
                  <a:lnTo>
                    <a:pt x="6862622" y="7521575"/>
                  </a:lnTo>
                  <a:lnTo>
                    <a:pt x="6865289" y="7521575"/>
                  </a:lnTo>
                  <a:lnTo>
                    <a:pt x="6867702" y="7521575"/>
                  </a:lnTo>
                  <a:lnTo>
                    <a:pt x="6870496" y="7521575"/>
                  </a:lnTo>
                  <a:lnTo>
                    <a:pt x="6872909" y="7521575"/>
                  </a:lnTo>
                  <a:lnTo>
                    <a:pt x="6875703" y="7521829"/>
                  </a:lnTo>
                  <a:lnTo>
                    <a:pt x="6878116" y="7522083"/>
                  </a:lnTo>
                  <a:lnTo>
                    <a:pt x="6880910" y="7522464"/>
                  </a:lnTo>
                  <a:lnTo>
                    <a:pt x="6883323" y="7523099"/>
                  </a:lnTo>
                  <a:lnTo>
                    <a:pt x="6883323" y="7490459"/>
                  </a:lnTo>
                </a:path>
                <a:path w="6883400" h="10017125">
                  <a:moveTo>
                    <a:pt x="6797598" y="7618730"/>
                  </a:moveTo>
                  <a:lnTo>
                    <a:pt x="6797598" y="7490459"/>
                  </a:lnTo>
                </a:path>
                <a:path w="6883400" h="10017125">
                  <a:moveTo>
                    <a:pt x="6883323" y="7746746"/>
                  </a:moveTo>
                  <a:lnTo>
                    <a:pt x="6883323" y="7712075"/>
                  </a:lnTo>
                  <a:lnTo>
                    <a:pt x="6880910" y="7712964"/>
                  </a:lnTo>
                  <a:lnTo>
                    <a:pt x="6878370" y="7713599"/>
                  </a:lnTo>
                  <a:lnTo>
                    <a:pt x="6875957" y="7713853"/>
                  </a:lnTo>
                  <a:lnTo>
                    <a:pt x="6873290" y="7714488"/>
                  </a:lnTo>
                  <a:lnTo>
                    <a:pt x="6870750" y="7714742"/>
                  </a:lnTo>
                  <a:lnTo>
                    <a:pt x="6868083" y="7714742"/>
                  </a:lnTo>
                  <a:lnTo>
                    <a:pt x="6865670" y="7715123"/>
                  </a:lnTo>
                  <a:lnTo>
                    <a:pt x="6862876" y="7715123"/>
                  </a:lnTo>
                  <a:lnTo>
                    <a:pt x="6860463" y="7714742"/>
                  </a:lnTo>
                  <a:lnTo>
                    <a:pt x="6857669" y="7714742"/>
                  </a:lnTo>
                  <a:lnTo>
                    <a:pt x="6855256" y="7714107"/>
                  </a:lnTo>
                  <a:lnTo>
                    <a:pt x="6852462" y="7713853"/>
                  </a:lnTo>
                  <a:lnTo>
                    <a:pt x="6850049" y="7713218"/>
                  </a:lnTo>
                  <a:lnTo>
                    <a:pt x="6847636" y="7712583"/>
                  </a:lnTo>
                  <a:lnTo>
                    <a:pt x="6845223" y="7712075"/>
                  </a:lnTo>
                  <a:lnTo>
                    <a:pt x="6842810" y="7711059"/>
                  </a:lnTo>
                  <a:lnTo>
                    <a:pt x="6840651" y="7710170"/>
                  </a:lnTo>
                  <a:lnTo>
                    <a:pt x="6838492" y="7709027"/>
                  </a:lnTo>
                  <a:lnTo>
                    <a:pt x="6836333" y="7707757"/>
                  </a:lnTo>
                  <a:lnTo>
                    <a:pt x="6834174" y="7706486"/>
                  </a:lnTo>
                  <a:lnTo>
                    <a:pt x="6832396" y="7704963"/>
                  </a:lnTo>
                  <a:lnTo>
                    <a:pt x="6830618" y="7703439"/>
                  </a:lnTo>
                  <a:lnTo>
                    <a:pt x="6828713" y="7701915"/>
                  </a:lnTo>
                  <a:lnTo>
                    <a:pt x="6827189" y="7700136"/>
                  </a:lnTo>
                  <a:lnTo>
                    <a:pt x="6825665" y="7698359"/>
                  </a:lnTo>
                  <a:lnTo>
                    <a:pt x="6824522" y="7696454"/>
                  </a:lnTo>
                  <a:lnTo>
                    <a:pt x="6823252" y="7694295"/>
                  </a:lnTo>
                  <a:lnTo>
                    <a:pt x="6822363" y="7692263"/>
                  </a:lnTo>
                  <a:lnTo>
                    <a:pt x="6821728" y="7689723"/>
                  </a:lnTo>
                  <a:lnTo>
                    <a:pt x="6820839" y="7687691"/>
                  </a:lnTo>
                  <a:lnTo>
                    <a:pt x="6820458" y="7684897"/>
                  </a:lnTo>
                  <a:lnTo>
                    <a:pt x="6820204" y="7682103"/>
                  </a:lnTo>
                  <a:lnTo>
                    <a:pt x="6820458" y="7679436"/>
                  </a:lnTo>
                  <a:lnTo>
                    <a:pt x="6821093" y="7677023"/>
                  </a:lnTo>
                  <a:lnTo>
                    <a:pt x="6821728" y="7674229"/>
                  </a:lnTo>
                  <a:lnTo>
                    <a:pt x="6822617" y="7671816"/>
                  </a:lnTo>
                  <a:lnTo>
                    <a:pt x="6823506" y="7669657"/>
                  </a:lnTo>
                  <a:lnTo>
                    <a:pt x="6824776" y="7667498"/>
                  </a:lnTo>
                  <a:lnTo>
                    <a:pt x="6826046" y="7665720"/>
                  </a:lnTo>
                  <a:lnTo>
                    <a:pt x="6827189" y="7663815"/>
                  </a:lnTo>
                  <a:lnTo>
                    <a:pt x="6829094" y="7662036"/>
                  </a:lnTo>
                  <a:lnTo>
                    <a:pt x="6830618" y="7660513"/>
                  </a:lnTo>
                  <a:lnTo>
                    <a:pt x="6832396" y="7658989"/>
                  </a:lnTo>
                  <a:lnTo>
                    <a:pt x="6834174" y="7657719"/>
                  </a:lnTo>
                  <a:lnTo>
                    <a:pt x="6836333" y="7656195"/>
                  </a:lnTo>
                  <a:lnTo>
                    <a:pt x="6838492" y="7655306"/>
                  </a:lnTo>
                  <a:lnTo>
                    <a:pt x="6840651" y="7654163"/>
                  </a:lnTo>
                  <a:lnTo>
                    <a:pt x="6842810" y="7653147"/>
                  </a:lnTo>
                  <a:lnTo>
                    <a:pt x="6845223" y="7652639"/>
                  </a:lnTo>
                  <a:lnTo>
                    <a:pt x="6847382" y="7651623"/>
                  </a:lnTo>
                  <a:lnTo>
                    <a:pt x="6849795" y="7651115"/>
                  </a:lnTo>
                  <a:lnTo>
                    <a:pt x="6852208" y="7650734"/>
                  </a:lnTo>
                  <a:lnTo>
                    <a:pt x="6855002" y="7650099"/>
                  </a:lnTo>
                  <a:lnTo>
                    <a:pt x="6857415" y="7649845"/>
                  </a:lnTo>
                  <a:lnTo>
                    <a:pt x="6860082" y="7649845"/>
                  </a:lnTo>
                  <a:lnTo>
                    <a:pt x="6862622" y="7649591"/>
                  </a:lnTo>
                  <a:lnTo>
                    <a:pt x="6865289" y="7649591"/>
                  </a:lnTo>
                  <a:lnTo>
                    <a:pt x="6867702" y="7649591"/>
                  </a:lnTo>
                  <a:lnTo>
                    <a:pt x="6870496" y="7649591"/>
                  </a:lnTo>
                  <a:lnTo>
                    <a:pt x="6872909" y="7649845"/>
                  </a:lnTo>
                  <a:lnTo>
                    <a:pt x="6875703" y="7649845"/>
                  </a:lnTo>
                  <a:lnTo>
                    <a:pt x="6878116" y="7650099"/>
                  </a:lnTo>
                  <a:lnTo>
                    <a:pt x="6880910" y="7650480"/>
                  </a:lnTo>
                  <a:lnTo>
                    <a:pt x="6883323" y="7651115"/>
                  </a:lnTo>
                  <a:lnTo>
                    <a:pt x="6883323" y="7618476"/>
                  </a:lnTo>
                </a:path>
                <a:path w="6883400" h="10017125">
                  <a:moveTo>
                    <a:pt x="6797598" y="7746746"/>
                  </a:moveTo>
                  <a:lnTo>
                    <a:pt x="6797598" y="7618476"/>
                  </a:lnTo>
                </a:path>
                <a:path w="6883400" h="10017125">
                  <a:moveTo>
                    <a:pt x="6883323" y="7874761"/>
                  </a:moveTo>
                  <a:lnTo>
                    <a:pt x="6883323" y="7840091"/>
                  </a:lnTo>
                  <a:lnTo>
                    <a:pt x="6880910" y="7840980"/>
                  </a:lnTo>
                  <a:lnTo>
                    <a:pt x="6878370" y="7841615"/>
                  </a:lnTo>
                  <a:lnTo>
                    <a:pt x="6875957" y="7842123"/>
                  </a:lnTo>
                  <a:lnTo>
                    <a:pt x="6873290" y="7842504"/>
                  </a:lnTo>
                  <a:lnTo>
                    <a:pt x="6870750" y="7842758"/>
                  </a:lnTo>
                  <a:lnTo>
                    <a:pt x="6868083" y="7842758"/>
                  </a:lnTo>
                  <a:lnTo>
                    <a:pt x="6865670" y="7843139"/>
                  </a:lnTo>
                  <a:lnTo>
                    <a:pt x="6862876" y="7843139"/>
                  </a:lnTo>
                  <a:lnTo>
                    <a:pt x="6860463" y="7842758"/>
                  </a:lnTo>
                  <a:lnTo>
                    <a:pt x="6857669" y="7842758"/>
                  </a:lnTo>
                  <a:lnTo>
                    <a:pt x="6855256" y="7842123"/>
                  </a:lnTo>
                  <a:lnTo>
                    <a:pt x="6852462" y="7841869"/>
                  </a:lnTo>
                  <a:lnTo>
                    <a:pt x="6850049" y="7841234"/>
                  </a:lnTo>
                  <a:lnTo>
                    <a:pt x="6847636" y="7840599"/>
                  </a:lnTo>
                  <a:lnTo>
                    <a:pt x="6845223" y="7840091"/>
                  </a:lnTo>
                  <a:lnTo>
                    <a:pt x="6842810" y="7839075"/>
                  </a:lnTo>
                  <a:lnTo>
                    <a:pt x="6832396" y="7832979"/>
                  </a:lnTo>
                  <a:lnTo>
                    <a:pt x="6830618" y="7831836"/>
                  </a:lnTo>
                  <a:lnTo>
                    <a:pt x="6828713" y="7829931"/>
                  </a:lnTo>
                  <a:lnTo>
                    <a:pt x="6827189" y="7828153"/>
                  </a:lnTo>
                  <a:lnTo>
                    <a:pt x="6825665" y="7826375"/>
                  </a:lnTo>
                  <a:lnTo>
                    <a:pt x="6824522" y="7824470"/>
                  </a:lnTo>
                  <a:lnTo>
                    <a:pt x="6823252" y="7822311"/>
                  </a:lnTo>
                  <a:lnTo>
                    <a:pt x="6822363" y="7820279"/>
                  </a:lnTo>
                  <a:lnTo>
                    <a:pt x="6821728" y="7817739"/>
                  </a:lnTo>
                  <a:lnTo>
                    <a:pt x="6820839" y="7815707"/>
                  </a:lnTo>
                  <a:lnTo>
                    <a:pt x="6820458" y="7812913"/>
                  </a:lnTo>
                  <a:lnTo>
                    <a:pt x="6820204" y="7810500"/>
                  </a:lnTo>
                  <a:lnTo>
                    <a:pt x="6820458" y="7807452"/>
                  </a:lnTo>
                  <a:lnTo>
                    <a:pt x="6821093" y="7805039"/>
                  </a:lnTo>
                  <a:lnTo>
                    <a:pt x="6821728" y="7802499"/>
                  </a:lnTo>
                  <a:lnTo>
                    <a:pt x="6822617" y="7800086"/>
                  </a:lnTo>
                  <a:lnTo>
                    <a:pt x="6823506" y="7797673"/>
                  </a:lnTo>
                  <a:lnTo>
                    <a:pt x="6824776" y="7795514"/>
                  </a:lnTo>
                  <a:lnTo>
                    <a:pt x="6826046" y="7793736"/>
                  </a:lnTo>
                  <a:lnTo>
                    <a:pt x="6827189" y="7791831"/>
                  </a:lnTo>
                  <a:lnTo>
                    <a:pt x="6829094" y="7790053"/>
                  </a:lnTo>
                  <a:lnTo>
                    <a:pt x="6830618" y="7788529"/>
                  </a:lnTo>
                  <a:lnTo>
                    <a:pt x="6832396" y="7787005"/>
                  </a:lnTo>
                  <a:lnTo>
                    <a:pt x="6834174" y="7785734"/>
                  </a:lnTo>
                  <a:lnTo>
                    <a:pt x="6836333" y="7784592"/>
                  </a:lnTo>
                  <a:lnTo>
                    <a:pt x="6838492" y="7783322"/>
                  </a:lnTo>
                  <a:lnTo>
                    <a:pt x="6840651" y="7782433"/>
                  </a:lnTo>
                  <a:lnTo>
                    <a:pt x="6842810" y="7781163"/>
                  </a:lnTo>
                  <a:lnTo>
                    <a:pt x="6845223" y="7780655"/>
                  </a:lnTo>
                  <a:lnTo>
                    <a:pt x="6847382" y="7779639"/>
                  </a:lnTo>
                  <a:lnTo>
                    <a:pt x="6849795" y="7779131"/>
                  </a:lnTo>
                  <a:lnTo>
                    <a:pt x="6852208" y="7778750"/>
                  </a:lnTo>
                  <a:lnTo>
                    <a:pt x="6855002" y="7778115"/>
                  </a:lnTo>
                  <a:lnTo>
                    <a:pt x="6857415" y="7777861"/>
                  </a:lnTo>
                  <a:lnTo>
                    <a:pt x="6860082" y="7777861"/>
                  </a:lnTo>
                  <a:lnTo>
                    <a:pt x="6862622" y="7777607"/>
                  </a:lnTo>
                  <a:lnTo>
                    <a:pt x="6865289" y="7777607"/>
                  </a:lnTo>
                  <a:lnTo>
                    <a:pt x="6867702" y="7777607"/>
                  </a:lnTo>
                  <a:lnTo>
                    <a:pt x="6870496" y="7777607"/>
                  </a:lnTo>
                  <a:lnTo>
                    <a:pt x="6872909" y="7777861"/>
                  </a:lnTo>
                  <a:lnTo>
                    <a:pt x="6875703" y="7777861"/>
                  </a:lnTo>
                  <a:lnTo>
                    <a:pt x="6878116" y="7778496"/>
                  </a:lnTo>
                  <a:lnTo>
                    <a:pt x="6880910" y="7778750"/>
                  </a:lnTo>
                  <a:lnTo>
                    <a:pt x="6883323" y="7779131"/>
                  </a:lnTo>
                  <a:lnTo>
                    <a:pt x="6883323" y="7746746"/>
                  </a:lnTo>
                </a:path>
                <a:path w="6883400" h="10017125">
                  <a:moveTo>
                    <a:pt x="6797598" y="7874761"/>
                  </a:moveTo>
                  <a:lnTo>
                    <a:pt x="6797598" y="7746746"/>
                  </a:lnTo>
                </a:path>
                <a:path w="6883400" h="10017125">
                  <a:moveTo>
                    <a:pt x="6883323" y="8002778"/>
                  </a:moveTo>
                  <a:lnTo>
                    <a:pt x="6883323" y="7968361"/>
                  </a:lnTo>
                  <a:lnTo>
                    <a:pt x="6880910" y="7968996"/>
                  </a:lnTo>
                  <a:lnTo>
                    <a:pt x="6878370" y="7969631"/>
                  </a:lnTo>
                  <a:lnTo>
                    <a:pt x="6875957" y="7970139"/>
                  </a:lnTo>
                  <a:lnTo>
                    <a:pt x="6873290" y="7970520"/>
                  </a:lnTo>
                  <a:lnTo>
                    <a:pt x="6870750" y="7970774"/>
                  </a:lnTo>
                  <a:lnTo>
                    <a:pt x="6868083" y="7970774"/>
                  </a:lnTo>
                  <a:lnTo>
                    <a:pt x="6865670" y="7971155"/>
                  </a:lnTo>
                  <a:lnTo>
                    <a:pt x="6862876" y="7971155"/>
                  </a:lnTo>
                  <a:lnTo>
                    <a:pt x="6860463" y="7970774"/>
                  </a:lnTo>
                  <a:lnTo>
                    <a:pt x="6857669" y="7970774"/>
                  </a:lnTo>
                  <a:lnTo>
                    <a:pt x="6855256" y="7970520"/>
                  </a:lnTo>
                  <a:lnTo>
                    <a:pt x="6852462" y="7969884"/>
                  </a:lnTo>
                  <a:lnTo>
                    <a:pt x="6850049" y="7969250"/>
                  </a:lnTo>
                  <a:lnTo>
                    <a:pt x="6847636" y="7968615"/>
                  </a:lnTo>
                  <a:lnTo>
                    <a:pt x="6845223" y="7968107"/>
                  </a:lnTo>
                  <a:lnTo>
                    <a:pt x="6842810" y="7967091"/>
                  </a:lnTo>
                  <a:lnTo>
                    <a:pt x="6840651" y="7966202"/>
                  </a:lnTo>
                  <a:lnTo>
                    <a:pt x="6838492" y="7965059"/>
                  </a:lnTo>
                  <a:lnTo>
                    <a:pt x="6836333" y="7963789"/>
                  </a:lnTo>
                  <a:lnTo>
                    <a:pt x="6834174" y="7962519"/>
                  </a:lnTo>
                  <a:lnTo>
                    <a:pt x="6832396" y="7960995"/>
                  </a:lnTo>
                  <a:lnTo>
                    <a:pt x="6830618" y="7959852"/>
                  </a:lnTo>
                  <a:lnTo>
                    <a:pt x="6828713" y="7957947"/>
                  </a:lnTo>
                  <a:lnTo>
                    <a:pt x="6827189" y="7956423"/>
                  </a:lnTo>
                  <a:lnTo>
                    <a:pt x="6825665" y="7954645"/>
                  </a:lnTo>
                  <a:lnTo>
                    <a:pt x="6824522" y="7952486"/>
                  </a:lnTo>
                  <a:lnTo>
                    <a:pt x="6823252" y="7950327"/>
                  </a:lnTo>
                  <a:lnTo>
                    <a:pt x="6822363" y="7948295"/>
                  </a:lnTo>
                  <a:lnTo>
                    <a:pt x="6821728" y="7945755"/>
                  </a:lnTo>
                  <a:lnTo>
                    <a:pt x="6820839" y="7943723"/>
                  </a:lnTo>
                  <a:lnTo>
                    <a:pt x="6820458" y="7940929"/>
                  </a:lnTo>
                  <a:lnTo>
                    <a:pt x="6820204" y="7938516"/>
                  </a:lnTo>
                  <a:lnTo>
                    <a:pt x="6820458" y="7935468"/>
                  </a:lnTo>
                  <a:lnTo>
                    <a:pt x="6821093" y="7933055"/>
                  </a:lnTo>
                  <a:lnTo>
                    <a:pt x="6821728" y="7930515"/>
                  </a:lnTo>
                  <a:lnTo>
                    <a:pt x="6822617" y="7928102"/>
                  </a:lnTo>
                  <a:lnTo>
                    <a:pt x="6823506" y="7925689"/>
                  </a:lnTo>
                  <a:lnTo>
                    <a:pt x="6824776" y="7923530"/>
                  </a:lnTo>
                  <a:lnTo>
                    <a:pt x="6826046" y="7921752"/>
                  </a:lnTo>
                  <a:lnTo>
                    <a:pt x="6827189" y="7919847"/>
                  </a:lnTo>
                  <a:lnTo>
                    <a:pt x="6829094" y="7918069"/>
                  </a:lnTo>
                  <a:lnTo>
                    <a:pt x="6830618" y="7916545"/>
                  </a:lnTo>
                  <a:lnTo>
                    <a:pt x="6832396" y="7915021"/>
                  </a:lnTo>
                  <a:lnTo>
                    <a:pt x="6834174" y="7913751"/>
                  </a:lnTo>
                  <a:lnTo>
                    <a:pt x="6836333" y="7912608"/>
                  </a:lnTo>
                  <a:lnTo>
                    <a:pt x="6838492" y="7911338"/>
                  </a:lnTo>
                  <a:lnTo>
                    <a:pt x="6840651" y="7910449"/>
                  </a:lnTo>
                  <a:lnTo>
                    <a:pt x="6842810" y="7909559"/>
                  </a:lnTo>
                  <a:lnTo>
                    <a:pt x="6845223" y="7908671"/>
                  </a:lnTo>
                  <a:lnTo>
                    <a:pt x="6847382" y="7907655"/>
                  </a:lnTo>
                  <a:lnTo>
                    <a:pt x="6849795" y="7907401"/>
                  </a:lnTo>
                  <a:lnTo>
                    <a:pt x="6852208" y="7906766"/>
                  </a:lnTo>
                  <a:lnTo>
                    <a:pt x="6855002" y="7906131"/>
                  </a:lnTo>
                  <a:lnTo>
                    <a:pt x="6857415" y="7905877"/>
                  </a:lnTo>
                  <a:lnTo>
                    <a:pt x="6860082" y="7905877"/>
                  </a:lnTo>
                  <a:lnTo>
                    <a:pt x="6862622" y="7905623"/>
                  </a:lnTo>
                  <a:lnTo>
                    <a:pt x="6865289" y="7905623"/>
                  </a:lnTo>
                  <a:lnTo>
                    <a:pt x="6867702" y="7905623"/>
                  </a:lnTo>
                  <a:lnTo>
                    <a:pt x="6870496" y="7905623"/>
                  </a:lnTo>
                  <a:lnTo>
                    <a:pt x="6872909" y="7905877"/>
                  </a:lnTo>
                  <a:lnTo>
                    <a:pt x="6875703" y="7905877"/>
                  </a:lnTo>
                  <a:lnTo>
                    <a:pt x="6878116" y="7906511"/>
                  </a:lnTo>
                  <a:lnTo>
                    <a:pt x="6880910" y="7906766"/>
                  </a:lnTo>
                  <a:lnTo>
                    <a:pt x="6883323" y="7907147"/>
                  </a:lnTo>
                  <a:lnTo>
                    <a:pt x="6883323" y="7874761"/>
                  </a:lnTo>
                </a:path>
                <a:path w="6883400" h="10017125">
                  <a:moveTo>
                    <a:pt x="6797598" y="8002778"/>
                  </a:moveTo>
                  <a:lnTo>
                    <a:pt x="6797598" y="7874761"/>
                  </a:lnTo>
                </a:path>
                <a:path w="6883400" h="10017125">
                  <a:moveTo>
                    <a:pt x="6883323" y="8130794"/>
                  </a:moveTo>
                  <a:lnTo>
                    <a:pt x="6883323" y="8096377"/>
                  </a:lnTo>
                  <a:lnTo>
                    <a:pt x="6880910" y="8097011"/>
                  </a:lnTo>
                  <a:lnTo>
                    <a:pt x="6878370" y="8097647"/>
                  </a:lnTo>
                  <a:lnTo>
                    <a:pt x="6875957" y="8098155"/>
                  </a:lnTo>
                  <a:lnTo>
                    <a:pt x="6873290" y="8098536"/>
                  </a:lnTo>
                  <a:lnTo>
                    <a:pt x="6870750" y="8098790"/>
                  </a:lnTo>
                  <a:lnTo>
                    <a:pt x="6868083" y="8099171"/>
                  </a:lnTo>
                  <a:lnTo>
                    <a:pt x="6865670" y="8099171"/>
                  </a:lnTo>
                  <a:lnTo>
                    <a:pt x="6862876" y="8099171"/>
                  </a:lnTo>
                  <a:lnTo>
                    <a:pt x="6860463" y="8099171"/>
                  </a:lnTo>
                  <a:lnTo>
                    <a:pt x="6857669" y="8098790"/>
                  </a:lnTo>
                  <a:lnTo>
                    <a:pt x="6855256" y="8098536"/>
                  </a:lnTo>
                  <a:lnTo>
                    <a:pt x="6852462" y="8097901"/>
                  </a:lnTo>
                  <a:lnTo>
                    <a:pt x="6850049" y="8097647"/>
                  </a:lnTo>
                  <a:lnTo>
                    <a:pt x="6847636" y="8096631"/>
                  </a:lnTo>
                  <a:lnTo>
                    <a:pt x="6845223" y="8096123"/>
                  </a:lnTo>
                  <a:lnTo>
                    <a:pt x="6842810" y="8095107"/>
                  </a:lnTo>
                  <a:lnTo>
                    <a:pt x="6840651" y="8094218"/>
                  </a:lnTo>
                  <a:lnTo>
                    <a:pt x="6838492" y="8093329"/>
                  </a:lnTo>
                  <a:lnTo>
                    <a:pt x="6836333" y="8091805"/>
                  </a:lnTo>
                  <a:lnTo>
                    <a:pt x="6824522" y="8080502"/>
                  </a:lnTo>
                  <a:lnTo>
                    <a:pt x="6823252" y="8078343"/>
                  </a:lnTo>
                  <a:lnTo>
                    <a:pt x="6822363" y="8076311"/>
                  </a:lnTo>
                  <a:lnTo>
                    <a:pt x="6821728" y="8074152"/>
                  </a:lnTo>
                  <a:lnTo>
                    <a:pt x="6820839" y="8071739"/>
                  </a:lnTo>
                  <a:lnTo>
                    <a:pt x="6820458" y="8068945"/>
                  </a:lnTo>
                  <a:lnTo>
                    <a:pt x="6820204" y="8066532"/>
                  </a:lnTo>
                  <a:lnTo>
                    <a:pt x="6824776" y="8051927"/>
                  </a:lnTo>
                  <a:lnTo>
                    <a:pt x="6826046" y="8049768"/>
                  </a:lnTo>
                  <a:lnTo>
                    <a:pt x="6827189" y="8047863"/>
                  </a:lnTo>
                  <a:lnTo>
                    <a:pt x="6829094" y="8046339"/>
                  </a:lnTo>
                  <a:lnTo>
                    <a:pt x="6830618" y="8044561"/>
                  </a:lnTo>
                  <a:lnTo>
                    <a:pt x="6832396" y="8043036"/>
                  </a:lnTo>
                  <a:lnTo>
                    <a:pt x="6834174" y="8041767"/>
                  </a:lnTo>
                  <a:lnTo>
                    <a:pt x="6836333" y="8040624"/>
                  </a:lnTo>
                  <a:lnTo>
                    <a:pt x="6838492" y="8039354"/>
                  </a:lnTo>
                  <a:lnTo>
                    <a:pt x="6840651" y="8038465"/>
                  </a:lnTo>
                  <a:lnTo>
                    <a:pt x="6842810" y="8037576"/>
                  </a:lnTo>
                  <a:lnTo>
                    <a:pt x="6845223" y="8036686"/>
                  </a:lnTo>
                  <a:lnTo>
                    <a:pt x="6847382" y="8036052"/>
                  </a:lnTo>
                  <a:lnTo>
                    <a:pt x="6849795" y="8035417"/>
                  </a:lnTo>
                  <a:lnTo>
                    <a:pt x="6852208" y="8034782"/>
                  </a:lnTo>
                  <a:lnTo>
                    <a:pt x="6855002" y="8034528"/>
                  </a:lnTo>
                  <a:lnTo>
                    <a:pt x="6857415" y="8034147"/>
                  </a:lnTo>
                  <a:lnTo>
                    <a:pt x="6860082" y="8033893"/>
                  </a:lnTo>
                  <a:lnTo>
                    <a:pt x="6862622" y="8033639"/>
                  </a:lnTo>
                  <a:lnTo>
                    <a:pt x="6865289" y="8033639"/>
                  </a:lnTo>
                  <a:lnTo>
                    <a:pt x="6867702" y="8033639"/>
                  </a:lnTo>
                  <a:lnTo>
                    <a:pt x="6870496" y="8033639"/>
                  </a:lnTo>
                  <a:lnTo>
                    <a:pt x="6872909" y="8033893"/>
                  </a:lnTo>
                  <a:lnTo>
                    <a:pt x="6875703" y="8034147"/>
                  </a:lnTo>
                  <a:lnTo>
                    <a:pt x="6878116" y="8034528"/>
                  </a:lnTo>
                  <a:lnTo>
                    <a:pt x="6880910" y="8034782"/>
                  </a:lnTo>
                  <a:lnTo>
                    <a:pt x="6883323" y="8035163"/>
                  </a:lnTo>
                  <a:lnTo>
                    <a:pt x="6883323" y="8002778"/>
                  </a:lnTo>
                </a:path>
                <a:path w="6883400" h="10017125">
                  <a:moveTo>
                    <a:pt x="6797598" y="8130794"/>
                  </a:moveTo>
                  <a:lnTo>
                    <a:pt x="6797598" y="8002778"/>
                  </a:lnTo>
                </a:path>
                <a:path w="6883400" h="10017125">
                  <a:moveTo>
                    <a:pt x="6883323" y="8258809"/>
                  </a:moveTo>
                  <a:lnTo>
                    <a:pt x="6883323" y="8224393"/>
                  </a:lnTo>
                  <a:lnTo>
                    <a:pt x="6880910" y="8225028"/>
                  </a:lnTo>
                  <a:lnTo>
                    <a:pt x="6878370" y="8225663"/>
                  </a:lnTo>
                  <a:lnTo>
                    <a:pt x="6875957" y="8226171"/>
                  </a:lnTo>
                  <a:lnTo>
                    <a:pt x="6873290" y="8226552"/>
                  </a:lnTo>
                  <a:lnTo>
                    <a:pt x="6870750" y="8226806"/>
                  </a:lnTo>
                  <a:lnTo>
                    <a:pt x="6868083" y="8227186"/>
                  </a:lnTo>
                  <a:lnTo>
                    <a:pt x="6865670" y="8227186"/>
                  </a:lnTo>
                  <a:lnTo>
                    <a:pt x="6862876" y="8227186"/>
                  </a:lnTo>
                  <a:lnTo>
                    <a:pt x="6860463" y="8227186"/>
                  </a:lnTo>
                  <a:lnTo>
                    <a:pt x="6857669" y="8226806"/>
                  </a:lnTo>
                  <a:lnTo>
                    <a:pt x="6855256" y="8226552"/>
                  </a:lnTo>
                  <a:lnTo>
                    <a:pt x="6852462" y="8226171"/>
                  </a:lnTo>
                  <a:lnTo>
                    <a:pt x="6850049" y="8225663"/>
                  </a:lnTo>
                  <a:lnTo>
                    <a:pt x="6847636" y="8224647"/>
                  </a:lnTo>
                  <a:lnTo>
                    <a:pt x="6845223" y="8224139"/>
                  </a:lnTo>
                  <a:lnTo>
                    <a:pt x="6842810" y="8223123"/>
                  </a:lnTo>
                  <a:lnTo>
                    <a:pt x="6840651" y="8222234"/>
                  </a:lnTo>
                  <a:lnTo>
                    <a:pt x="6838492" y="8221345"/>
                  </a:lnTo>
                  <a:lnTo>
                    <a:pt x="6836333" y="8220075"/>
                  </a:lnTo>
                  <a:lnTo>
                    <a:pt x="6834174" y="8218551"/>
                  </a:lnTo>
                  <a:lnTo>
                    <a:pt x="6832396" y="8217408"/>
                  </a:lnTo>
                  <a:lnTo>
                    <a:pt x="6830618" y="8215884"/>
                  </a:lnTo>
                  <a:lnTo>
                    <a:pt x="6828713" y="8214359"/>
                  </a:lnTo>
                  <a:lnTo>
                    <a:pt x="6827189" y="8212455"/>
                  </a:lnTo>
                  <a:lnTo>
                    <a:pt x="6825665" y="8210677"/>
                  </a:lnTo>
                  <a:lnTo>
                    <a:pt x="6824522" y="8208518"/>
                  </a:lnTo>
                  <a:lnTo>
                    <a:pt x="6823252" y="8206740"/>
                  </a:lnTo>
                  <a:lnTo>
                    <a:pt x="6822363" y="8204327"/>
                  </a:lnTo>
                  <a:lnTo>
                    <a:pt x="6821728" y="8202168"/>
                  </a:lnTo>
                  <a:lnTo>
                    <a:pt x="6820839" y="8199755"/>
                  </a:lnTo>
                  <a:lnTo>
                    <a:pt x="6820458" y="8196961"/>
                  </a:lnTo>
                  <a:lnTo>
                    <a:pt x="6820204" y="8194548"/>
                  </a:lnTo>
                  <a:lnTo>
                    <a:pt x="6824776" y="8179943"/>
                  </a:lnTo>
                  <a:lnTo>
                    <a:pt x="6826046" y="8177784"/>
                  </a:lnTo>
                  <a:lnTo>
                    <a:pt x="6827189" y="8175879"/>
                  </a:lnTo>
                  <a:lnTo>
                    <a:pt x="6829094" y="8174355"/>
                  </a:lnTo>
                  <a:lnTo>
                    <a:pt x="6830618" y="8172577"/>
                  </a:lnTo>
                  <a:lnTo>
                    <a:pt x="6832396" y="8171053"/>
                  </a:lnTo>
                  <a:lnTo>
                    <a:pt x="6834174" y="8169783"/>
                  </a:lnTo>
                  <a:lnTo>
                    <a:pt x="6836333" y="8168640"/>
                  </a:lnTo>
                  <a:lnTo>
                    <a:pt x="6838492" y="8167370"/>
                  </a:lnTo>
                  <a:lnTo>
                    <a:pt x="6855002" y="8162544"/>
                  </a:lnTo>
                  <a:lnTo>
                    <a:pt x="6857415" y="8162163"/>
                  </a:lnTo>
                  <a:lnTo>
                    <a:pt x="6860082" y="8161909"/>
                  </a:lnTo>
                  <a:lnTo>
                    <a:pt x="6862622" y="8161655"/>
                  </a:lnTo>
                  <a:lnTo>
                    <a:pt x="6865289" y="8161655"/>
                  </a:lnTo>
                  <a:lnTo>
                    <a:pt x="6867702" y="8161655"/>
                  </a:lnTo>
                  <a:lnTo>
                    <a:pt x="6870496" y="8161655"/>
                  </a:lnTo>
                  <a:lnTo>
                    <a:pt x="6872909" y="8161909"/>
                  </a:lnTo>
                  <a:lnTo>
                    <a:pt x="6875703" y="8162163"/>
                  </a:lnTo>
                  <a:lnTo>
                    <a:pt x="6878116" y="8162544"/>
                  </a:lnTo>
                  <a:lnTo>
                    <a:pt x="6880910" y="8162798"/>
                  </a:lnTo>
                  <a:lnTo>
                    <a:pt x="6883323" y="8163179"/>
                  </a:lnTo>
                  <a:lnTo>
                    <a:pt x="6883323" y="8130794"/>
                  </a:lnTo>
                </a:path>
                <a:path w="6883400" h="10017125">
                  <a:moveTo>
                    <a:pt x="6797598" y="8258809"/>
                  </a:moveTo>
                  <a:lnTo>
                    <a:pt x="6797598" y="8130794"/>
                  </a:lnTo>
                </a:path>
                <a:path w="6883400" h="10017125">
                  <a:moveTo>
                    <a:pt x="6883323" y="8386826"/>
                  </a:moveTo>
                  <a:lnTo>
                    <a:pt x="6883323" y="8352409"/>
                  </a:lnTo>
                  <a:lnTo>
                    <a:pt x="6880910" y="8353044"/>
                  </a:lnTo>
                  <a:lnTo>
                    <a:pt x="6878370" y="8353679"/>
                  </a:lnTo>
                  <a:lnTo>
                    <a:pt x="6875957" y="8354186"/>
                  </a:lnTo>
                  <a:lnTo>
                    <a:pt x="6873290" y="8354568"/>
                  </a:lnTo>
                  <a:lnTo>
                    <a:pt x="6870750" y="8354822"/>
                  </a:lnTo>
                  <a:lnTo>
                    <a:pt x="6868083" y="8355203"/>
                  </a:lnTo>
                  <a:lnTo>
                    <a:pt x="6865670" y="8355203"/>
                  </a:lnTo>
                  <a:lnTo>
                    <a:pt x="6862876" y="8355203"/>
                  </a:lnTo>
                  <a:lnTo>
                    <a:pt x="6860463" y="8355203"/>
                  </a:lnTo>
                  <a:lnTo>
                    <a:pt x="6857669" y="8354822"/>
                  </a:lnTo>
                  <a:lnTo>
                    <a:pt x="6845223" y="8352155"/>
                  </a:lnTo>
                  <a:lnTo>
                    <a:pt x="6842810" y="8351520"/>
                  </a:lnTo>
                  <a:lnTo>
                    <a:pt x="6840651" y="8350250"/>
                  </a:lnTo>
                  <a:lnTo>
                    <a:pt x="6838492" y="8349361"/>
                  </a:lnTo>
                  <a:lnTo>
                    <a:pt x="6836333" y="8348091"/>
                  </a:lnTo>
                  <a:lnTo>
                    <a:pt x="6834174" y="8346948"/>
                  </a:lnTo>
                  <a:lnTo>
                    <a:pt x="6832396" y="8345424"/>
                  </a:lnTo>
                  <a:lnTo>
                    <a:pt x="6830618" y="8343900"/>
                  </a:lnTo>
                  <a:lnTo>
                    <a:pt x="6828713" y="8342376"/>
                  </a:lnTo>
                  <a:lnTo>
                    <a:pt x="6827189" y="8340471"/>
                  </a:lnTo>
                  <a:lnTo>
                    <a:pt x="6825665" y="8338693"/>
                  </a:lnTo>
                  <a:lnTo>
                    <a:pt x="6824522" y="8336534"/>
                  </a:lnTo>
                  <a:lnTo>
                    <a:pt x="6823252" y="8334756"/>
                  </a:lnTo>
                  <a:lnTo>
                    <a:pt x="6822363" y="8332343"/>
                  </a:lnTo>
                  <a:lnTo>
                    <a:pt x="6821728" y="8330184"/>
                  </a:lnTo>
                  <a:lnTo>
                    <a:pt x="6820839" y="8327771"/>
                  </a:lnTo>
                  <a:lnTo>
                    <a:pt x="6820458" y="8325231"/>
                  </a:lnTo>
                  <a:lnTo>
                    <a:pt x="6820204" y="8322564"/>
                  </a:lnTo>
                  <a:lnTo>
                    <a:pt x="6820458" y="8319770"/>
                  </a:lnTo>
                  <a:lnTo>
                    <a:pt x="6821093" y="8317103"/>
                  </a:lnTo>
                  <a:lnTo>
                    <a:pt x="6821728" y="8314563"/>
                  </a:lnTo>
                  <a:lnTo>
                    <a:pt x="6822617" y="8312150"/>
                  </a:lnTo>
                  <a:lnTo>
                    <a:pt x="6823506" y="8309991"/>
                  </a:lnTo>
                  <a:lnTo>
                    <a:pt x="6824776" y="8307959"/>
                  </a:lnTo>
                  <a:lnTo>
                    <a:pt x="6826046" y="8305800"/>
                  </a:lnTo>
                  <a:lnTo>
                    <a:pt x="6827189" y="8303895"/>
                  </a:lnTo>
                  <a:lnTo>
                    <a:pt x="6829094" y="8302371"/>
                  </a:lnTo>
                  <a:lnTo>
                    <a:pt x="6830618" y="8300593"/>
                  </a:lnTo>
                  <a:lnTo>
                    <a:pt x="6832396" y="8299323"/>
                  </a:lnTo>
                  <a:lnTo>
                    <a:pt x="6834174" y="8297799"/>
                  </a:lnTo>
                  <a:lnTo>
                    <a:pt x="6836333" y="8296656"/>
                  </a:lnTo>
                  <a:lnTo>
                    <a:pt x="6838492" y="8295386"/>
                  </a:lnTo>
                  <a:lnTo>
                    <a:pt x="6840651" y="8294497"/>
                  </a:lnTo>
                  <a:lnTo>
                    <a:pt x="6842810" y="8293608"/>
                  </a:lnTo>
                  <a:lnTo>
                    <a:pt x="6855002" y="8290559"/>
                  </a:lnTo>
                  <a:lnTo>
                    <a:pt x="6857415" y="8290179"/>
                  </a:lnTo>
                  <a:lnTo>
                    <a:pt x="6860082" y="8289925"/>
                  </a:lnTo>
                  <a:lnTo>
                    <a:pt x="6862622" y="8289925"/>
                  </a:lnTo>
                  <a:lnTo>
                    <a:pt x="6865289" y="8289671"/>
                  </a:lnTo>
                  <a:lnTo>
                    <a:pt x="6867702" y="8289671"/>
                  </a:lnTo>
                  <a:lnTo>
                    <a:pt x="6870496" y="8289925"/>
                  </a:lnTo>
                  <a:lnTo>
                    <a:pt x="6872909" y="8289925"/>
                  </a:lnTo>
                  <a:lnTo>
                    <a:pt x="6875703" y="8290179"/>
                  </a:lnTo>
                  <a:lnTo>
                    <a:pt x="6878116" y="8290559"/>
                  </a:lnTo>
                  <a:lnTo>
                    <a:pt x="6880910" y="8290814"/>
                  </a:lnTo>
                  <a:lnTo>
                    <a:pt x="6883323" y="8291449"/>
                  </a:lnTo>
                  <a:lnTo>
                    <a:pt x="6883323" y="8258809"/>
                  </a:lnTo>
                </a:path>
                <a:path w="6883400" h="10017125">
                  <a:moveTo>
                    <a:pt x="6797598" y="8386826"/>
                  </a:moveTo>
                  <a:lnTo>
                    <a:pt x="6797598" y="8258809"/>
                  </a:lnTo>
                </a:path>
                <a:path w="6883400" h="10017125">
                  <a:moveTo>
                    <a:pt x="6883323" y="8514842"/>
                  </a:moveTo>
                  <a:lnTo>
                    <a:pt x="6883323" y="8480425"/>
                  </a:lnTo>
                  <a:lnTo>
                    <a:pt x="6880910" y="8481060"/>
                  </a:lnTo>
                  <a:lnTo>
                    <a:pt x="6878370" y="8481949"/>
                  </a:lnTo>
                  <a:lnTo>
                    <a:pt x="6875957" y="8482203"/>
                  </a:lnTo>
                  <a:lnTo>
                    <a:pt x="6873290" y="8482584"/>
                  </a:lnTo>
                  <a:lnTo>
                    <a:pt x="6870750" y="8482838"/>
                  </a:lnTo>
                  <a:lnTo>
                    <a:pt x="6868083" y="8483219"/>
                  </a:lnTo>
                  <a:lnTo>
                    <a:pt x="6865670" y="8483219"/>
                  </a:lnTo>
                  <a:lnTo>
                    <a:pt x="6862876" y="8483219"/>
                  </a:lnTo>
                  <a:lnTo>
                    <a:pt x="6860463" y="8483219"/>
                  </a:lnTo>
                  <a:lnTo>
                    <a:pt x="6857669" y="8482838"/>
                  </a:lnTo>
                  <a:lnTo>
                    <a:pt x="6855256" y="8482584"/>
                  </a:lnTo>
                  <a:lnTo>
                    <a:pt x="6852462" y="8482203"/>
                  </a:lnTo>
                  <a:lnTo>
                    <a:pt x="6850049" y="8481695"/>
                  </a:lnTo>
                  <a:lnTo>
                    <a:pt x="6847636" y="8481060"/>
                  </a:lnTo>
                  <a:lnTo>
                    <a:pt x="6845223" y="8480171"/>
                  </a:lnTo>
                  <a:lnTo>
                    <a:pt x="6842810" y="8479536"/>
                  </a:lnTo>
                  <a:lnTo>
                    <a:pt x="6840651" y="8478266"/>
                  </a:lnTo>
                  <a:lnTo>
                    <a:pt x="6838492" y="8477377"/>
                  </a:lnTo>
                  <a:lnTo>
                    <a:pt x="6836333" y="8476107"/>
                  </a:lnTo>
                  <a:lnTo>
                    <a:pt x="6834174" y="8474964"/>
                  </a:lnTo>
                  <a:lnTo>
                    <a:pt x="6832396" y="8473440"/>
                  </a:lnTo>
                  <a:lnTo>
                    <a:pt x="6830618" y="8471916"/>
                  </a:lnTo>
                  <a:lnTo>
                    <a:pt x="6828713" y="8470392"/>
                  </a:lnTo>
                  <a:lnTo>
                    <a:pt x="6827189" y="8468487"/>
                  </a:lnTo>
                  <a:lnTo>
                    <a:pt x="6825665" y="8466709"/>
                  </a:lnTo>
                  <a:lnTo>
                    <a:pt x="6824522" y="8464550"/>
                  </a:lnTo>
                  <a:lnTo>
                    <a:pt x="6823252" y="8462772"/>
                  </a:lnTo>
                  <a:lnTo>
                    <a:pt x="6822363" y="8460359"/>
                  </a:lnTo>
                  <a:lnTo>
                    <a:pt x="6821728" y="8458200"/>
                  </a:lnTo>
                  <a:lnTo>
                    <a:pt x="6820839" y="8455787"/>
                  </a:lnTo>
                  <a:lnTo>
                    <a:pt x="6820458" y="8453247"/>
                  </a:lnTo>
                  <a:lnTo>
                    <a:pt x="6820204" y="8450580"/>
                  </a:lnTo>
                  <a:lnTo>
                    <a:pt x="6820458" y="8447786"/>
                  </a:lnTo>
                  <a:lnTo>
                    <a:pt x="6821093" y="8445119"/>
                  </a:lnTo>
                  <a:lnTo>
                    <a:pt x="6826046" y="8434070"/>
                  </a:lnTo>
                  <a:lnTo>
                    <a:pt x="6827189" y="8431911"/>
                  </a:lnTo>
                  <a:lnTo>
                    <a:pt x="6829094" y="8430387"/>
                  </a:lnTo>
                  <a:lnTo>
                    <a:pt x="6830618" y="8428609"/>
                  </a:lnTo>
                  <a:lnTo>
                    <a:pt x="6832396" y="8427339"/>
                  </a:lnTo>
                  <a:lnTo>
                    <a:pt x="6834174" y="8425815"/>
                  </a:lnTo>
                  <a:lnTo>
                    <a:pt x="6836333" y="8424672"/>
                  </a:lnTo>
                  <a:lnTo>
                    <a:pt x="6838492" y="8423402"/>
                  </a:lnTo>
                  <a:lnTo>
                    <a:pt x="6840651" y="8422513"/>
                  </a:lnTo>
                  <a:lnTo>
                    <a:pt x="6842810" y="8421624"/>
                  </a:lnTo>
                  <a:lnTo>
                    <a:pt x="6845223" y="8420735"/>
                  </a:lnTo>
                  <a:lnTo>
                    <a:pt x="6847382" y="8420100"/>
                  </a:lnTo>
                  <a:lnTo>
                    <a:pt x="6849795" y="8419465"/>
                  </a:lnTo>
                  <a:lnTo>
                    <a:pt x="6852208" y="8418830"/>
                  </a:lnTo>
                  <a:lnTo>
                    <a:pt x="6855002" y="8418576"/>
                  </a:lnTo>
                  <a:lnTo>
                    <a:pt x="6857415" y="8418195"/>
                  </a:lnTo>
                  <a:lnTo>
                    <a:pt x="6860082" y="8417941"/>
                  </a:lnTo>
                  <a:lnTo>
                    <a:pt x="6862622" y="8417941"/>
                  </a:lnTo>
                  <a:lnTo>
                    <a:pt x="6865289" y="8417687"/>
                  </a:lnTo>
                  <a:lnTo>
                    <a:pt x="6867702" y="8417687"/>
                  </a:lnTo>
                  <a:lnTo>
                    <a:pt x="6870496" y="8417941"/>
                  </a:lnTo>
                  <a:lnTo>
                    <a:pt x="6872909" y="8417941"/>
                  </a:lnTo>
                  <a:lnTo>
                    <a:pt x="6875703" y="8418195"/>
                  </a:lnTo>
                  <a:lnTo>
                    <a:pt x="6878116" y="8418576"/>
                  </a:lnTo>
                  <a:lnTo>
                    <a:pt x="6880910" y="8418830"/>
                  </a:lnTo>
                  <a:lnTo>
                    <a:pt x="6883323" y="8419465"/>
                  </a:lnTo>
                  <a:lnTo>
                    <a:pt x="6883323" y="8386826"/>
                  </a:lnTo>
                </a:path>
                <a:path w="6883400" h="10017125">
                  <a:moveTo>
                    <a:pt x="6797598" y="8514842"/>
                  </a:moveTo>
                  <a:lnTo>
                    <a:pt x="6797598" y="8386826"/>
                  </a:lnTo>
                </a:path>
                <a:path w="6883400" h="10017125">
                  <a:moveTo>
                    <a:pt x="6883323" y="8642858"/>
                  </a:moveTo>
                  <a:lnTo>
                    <a:pt x="6883323" y="8608441"/>
                  </a:lnTo>
                  <a:lnTo>
                    <a:pt x="6880910" y="8609076"/>
                  </a:lnTo>
                  <a:lnTo>
                    <a:pt x="6878370" y="8609965"/>
                  </a:lnTo>
                  <a:lnTo>
                    <a:pt x="6875957" y="8610219"/>
                  </a:lnTo>
                  <a:lnTo>
                    <a:pt x="6873290" y="8610854"/>
                  </a:lnTo>
                  <a:lnTo>
                    <a:pt x="6870750" y="8610854"/>
                  </a:lnTo>
                  <a:lnTo>
                    <a:pt x="6868083" y="8611235"/>
                  </a:lnTo>
                  <a:lnTo>
                    <a:pt x="6865670" y="8611235"/>
                  </a:lnTo>
                  <a:lnTo>
                    <a:pt x="6862876" y="8611235"/>
                  </a:lnTo>
                  <a:lnTo>
                    <a:pt x="6860463" y="8611235"/>
                  </a:lnTo>
                  <a:lnTo>
                    <a:pt x="6857669" y="8610854"/>
                  </a:lnTo>
                  <a:lnTo>
                    <a:pt x="6855256" y="8610600"/>
                  </a:lnTo>
                  <a:lnTo>
                    <a:pt x="6852462" y="8610219"/>
                  </a:lnTo>
                  <a:lnTo>
                    <a:pt x="6850049" y="8609711"/>
                  </a:lnTo>
                  <a:lnTo>
                    <a:pt x="6847636" y="8609076"/>
                  </a:lnTo>
                  <a:lnTo>
                    <a:pt x="6845223" y="8608441"/>
                  </a:lnTo>
                  <a:lnTo>
                    <a:pt x="6842810" y="8607552"/>
                  </a:lnTo>
                  <a:lnTo>
                    <a:pt x="6840651" y="8606663"/>
                  </a:lnTo>
                  <a:lnTo>
                    <a:pt x="6838492" y="8605393"/>
                  </a:lnTo>
                  <a:lnTo>
                    <a:pt x="6836333" y="8604123"/>
                  </a:lnTo>
                  <a:lnTo>
                    <a:pt x="6834174" y="8602980"/>
                  </a:lnTo>
                  <a:lnTo>
                    <a:pt x="6832396" y="8601456"/>
                  </a:lnTo>
                  <a:lnTo>
                    <a:pt x="6830618" y="8599932"/>
                  </a:lnTo>
                  <a:lnTo>
                    <a:pt x="6828713" y="8598408"/>
                  </a:lnTo>
                  <a:lnTo>
                    <a:pt x="6827189" y="8596503"/>
                  </a:lnTo>
                  <a:lnTo>
                    <a:pt x="6825665" y="8594725"/>
                  </a:lnTo>
                  <a:lnTo>
                    <a:pt x="6824522" y="8592947"/>
                  </a:lnTo>
                  <a:lnTo>
                    <a:pt x="6823252" y="8590788"/>
                  </a:lnTo>
                  <a:lnTo>
                    <a:pt x="6822363" y="8588629"/>
                  </a:lnTo>
                  <a:lnTo>
                    <a:pt x="6821728" y="8586216"/>
                  </a:lnTo>
                  <a:lnTo>
                    <a:pt x="6820839" y="8583803"/>
                  </a:lnTo>
                  <a:lnTo>
                    <a:pt x="6820458" y="8581263"/>
                  </a:lnTo>
                  <a:lnTo>
                    <a:pt x="6820204" y="8578596"/>
                  </a:lnTo>
                  <a:lnTo>
                    <a:pt x="6820458" y="8575802"/>
                  </a:lnTo>
                  <a:lnTo>
                    <a:pt x="6821093" y="8573389"/>
                  </a:lnTo>
                  <a:lnTo>
                    <a:pt x="6821728" y="8570595"/>
                  </a:lnTo>
                  <a:lnTo>
                    <a:pt x="6822617" y="8568182"/>
                  </a:lnTo>
                  <a:lnTo>
                    <a:pt x="6823506" y="8566023"/>
                  </a:lnTo>
                  <a:lnTo>
                    <a:pt x="6824776" y="8563991"/>
                  </a:lnTo>
                  <a:lnTo>
                    <a:pt x="6826046" y="8562086"/>
                  </a:lnTo>
                  <a:lnTo>
                    <a:pt x="6827189" y="8559927"/>
                  </a:lnTo>
                  <a:lnTo>
                    <a:pt x="6829094" y="8558403"/>
                  </a:lnTo>
                  <a:lnTo>
                    <a:pt x="6830618" y="8556879"/>
                  </a:lnTo>
                  <a:lnTo>
                    <a:pt x="6832396" y="8555355"/>
                  </a:lnTo>
                  <a:lnTo>
                    <a:pt x="6834174" y="8553831"/>
                  </a:lnTo>
                  <a:lnTo>
                    <a:pt x="6836333" y="8552688"/>
                  </a:lnTo>
                  <a:lnTo>
                    <a:pt x="6838492" y="8551418"/>
                  </a:lnTo>
                  <a:lnTo>
                    <a:pt x="6840651" y="8550529"/>
                  </a:lnTo>
                  <a:lnTo>
                    <a:pt x="6842810" y="8549640"/>
                  </a:lnTo>
                  <a:lnTo>
                    <a:pt x="6845223" y="8549005"/>
                  </a:lnTo>
                  <a:lnTo>
                    <a:pt x="6847382" y="8548116"/>
                  </a:lnTo>
                  <a:lnTo>
                    <a:pt x="6849795" y="8547481"/>
                  </a:lnTo>
                  <a:lnTo>
                    <a:pt x="6852208" y="8547227"/>
                  </a:lnTo>
                  <a:lnTo>
                    <a:pt x="6855002" y="8546592"/>
                  </a:lnTo>
                  <a:lnTo>
                    <a:pt x="6857415" y="8546211"/>
                  </a:lnTo>
                  <a:lnTo>
                    <a:pt x="6860082" y="8545957"/>
                  </a:lnTo>
                  <a:lnTo>
                    <a:pt x="6862622" y="8545957"/>
                  </a:lnTo>
                  <a:lnTo>
                    <a:pt x="6865289" y="8545703"/>
                  </a:lnTo>
                  <a:lnTo>
                    <a:pt x="6867702" y="8545703"/>
                  </a:lnTo>
                  <a:lnTo>
                    <a:pt x="6870496" y="8545957"/>
                  </a:lnTo>
                  <a:lnTo>
                    <a:pt x="6872909" y="8545957"/>
                  </a:lnTo>
                  <a:lnTo>
                    <a:pt x="6875703" y="8546211"/>
                  </a:lnTo>
                  <a:lnTo>
                    <a:pt x="6878116" y="8546592"/>
                  </a:lnTo>
                  <a:lnTo>
                    <a:pt x="6880910" y="8546846"/>
                  </a:lnTo>
                  <a:lnTo>
                    <a:pt x="6883323" y="8547481"/>
                  </a:lnTo>
                  <a:lnTo>
                    <a:pt x="6883323" y="8514842"/>
                  </a:lnTo>
                </a:path>
                <a:path w="6883400" h="10017125">
                  <a:moveTo>
                    <a:pt x="6797598" y="8642858"/>
                  </a:moveTo>
                  <a:lnTo>
                    <a:pt x="6797598" y="8514842"/>
                  </a:lnTo>
                </a:path>
                <a:path w="6883400" h="10017125">
                  <a:moveTo>
                    <a:pt x="6883323" y="8771255"/>
                  </a:moveTo>
                  <a:lnTo>
                    <a:pt x="6883323" y="8736457"/>
                  </a:lnTo>
                  <a:lnTo>
                    <a:pt x="6880910" y="8737346"/>
                  </a:lnTo>
                  <a:lnTo>
                    <a:pt x="6878370" y="8737981"/>
                  </a:lnTo>
                  <a:lnTo>
                    <a:pt x="6875957" y="8738235"/>
                  </a:lnTo>
                  <a:lnTo>
                    <a:pt x="6873290" y="8738870"/>
                  </a:lnTo>
                  <a:lnTo>
                    <a:pt x="6870750" y="8739251"/>
                  </a:lnTo>
                  <a:lnTo>
                    <a:pt x="6868083" y="8739251"/>
                  </a:lnTo>
                  <a:lnTo>
                    <a:pt x="6865670" y="8739505"/>
                  </a:lnTo>
                  <a:lnTo>
                    <a:pt x="6862876" y="8739505"/>
                  </a:lnTo>
                  <a:lnTo>
                    <a:pt x="6860463" y="8739251"/>
                  </a:lnTo>
                  <a:lnTo>
                    <a:pt x="6857669" y="8739251"/>
                  </a:lnTo>
                  <a:lnTo>
                    <a:pt x="6855256" y="8738616"/>
                  </a:lnTo>
                  <a:lnTo>
                    <a:pt x="6836333" y="8732139"/>
                  </a:lnTo>
                  <a:lnTo>
                    <a:pt x="6834174" y="8730996"/>
                  </a:lnTo>
                  <a:lnTo>
                    <a:pt x="6832396" y="8729472"/>
                  </a:lnTo>
                  <a:lnTo>
                    <a:pt x="6830618" y="8727948"/>
                  </a:lnTo>
                  <a:lnTo>
                    <a:pt x="6828713" y="8726424"/>
                  </a:lnTo>
                  <a:lnTo>
                    <a:pt x="6827189" y="8724519"/>
                  </a:lnTo>
                  <a:lnTo>
                    <a:pt x="6825665" y="8722741"/>
                  </a:lnTo>
                  <a:lnTo>
                    <a:pt x="6824522" y="8720963"/>
                  </a:lnTo>
                  <a:lnTo>
                    <a:pt x="6823252" y="8718804"/>
                  </a:lnTo>
                  <a:lnTo>
                    <a:pt x="6822363" y="8716645"/>
                  </a:lnTo>
                  <a:lnTo>
                    <a:pt x="6821728" y="8714232"/>
                  </a:lnTo>
                  <a:lnTo>
                    <a:pt x="6820839" y="8712073"/>
                  </a:lnTo>
                  <a:lnTo>
                    <a:pt x="6820458" y="8709279"/>
                  </a:lnTo>
                  <a:lnTo>
                    <a:pt x="6820204" y="8706612"/>
                  </a:lnTo>
                  <a:lnTo>
                    <a:pt x="6820458" y="8703818"/>
                  </a:lnTo>
                  <a:lnTo>
                    <a:pt x="6821093" y="8701405"/>
                  </a:lnTo>
                  <a:lnTo>
                    <a:pt x="6821728" y="8698611"/>
                  </a:lnTo>
                  <a:lnTo>
                    <a:pt x="6822617" y="8696198"/>
                  </a:lnTo>
                  <a:lnTo>
                    <a:pt x="6823506" y="8694039"/>
                  </a:lnTo>
                  <a:lnTo>
                    <a:pt x="6824776" y="8692007"/>
                  </a:lnTo>
                  <a:lnTo>
                    <a:pt x="6826046" y="8690102"/>
                  </a:lnTo>
                  <a:lnTo>
                    <a:pt x="6827189" y="8688324"/>
                  </a:lnTo>
                  <a:lnTo>
                    <a:pt x="6829094" y="8686419"/>
                  </a:lnTo>
                  <a:lnTo>
                    <a:pt x="6830618" y="8684895"/>
                  </a:lnTo>
                  <a:lnTo>
                    <a:pt x="6832396" y="8683371"/>
                  </a:lnTo>
                  <a:lnTo>
                    <a:pt x="6834174" y="8682228"/>
                  </a:lnTo>
                  <a:lnTo>
                    <a:pt x="6836333" y="8680704"/>
                  </a:lnTo>
                  <a:lnTo>
                    <a:pt x="6838492" y="8679815"/>
                  </a:lnTo>
                  <a:lnTo>
                    <a:pt x="6840651" y="8678545"/>
                  </a:lnTo>
                  <a:lnTo>
                    <a:pt x="6842810" y="8677656"/>
                  </a:lnTo>
                  <a:lnTo>
                    <a:pt x="6845223" y="8677021"/>
                  </a:lnTo>
                  <a:lnTo>
                    <a:pt x="6847382" y="8676132"/>
                  </a:lnTo>
                  <a:lnTo>
                    <a:pt x="6849795" y="8675497"/>
                  </a:lnTo>
                  <a:lnTo>
                    <a:pt x="6852208" y="8675243"/>
                  </a:lnTo>
                  <a:lnTo>
                    <a:pt x="6855002" y="8674608"/>
                  </a:lnTo>
                  <a:lnTo>
                    <a:pt x="6857415" y="8674227"/>
                  </a:lnTo>
                  <a:lnTo>
                    <a:pt x="6860082" y="8674227"/>
                  </a:lnTo>
                  <a:lnTo>
                    <a:pt x="6862622" y="8673973"/>
                  </a:lnTo>
                  <a:lnTo>
                    <a:pt x="6865289" y="8673973"/>
                  </a:lnTo>
                  <a:lnTo>
                    <a:pt x="6867702" y="8673973"/>
                  </a:lnTo>
                  <a:lnTo>
                    <a:pt x="6870496" y="8673973"/>
                  </a:lnTo>
                  <a:lnTo>
                    <a:pt x="6872909" y="8674227"/>
                  </a:lnTo>
                  <a:lnTo>
                    <a:pt x="6875703" y="8674227"/>
                  </a:lnTo>
                  <a:lnTo>
                    <a:pt x="6878116" y="8674608"/>
                  </a:lnTo>
                  <a:lnTo>
                    <a:pt x="6880910" y="8674862"/>
                  </a:lnTo>
                  <a:lnTo>
                    <a:pt x="6883323" y="8675497"/>
                  </a:lnTo>
                  <a:lnTo>
                    <a:pt x="6883323" y="8642858"/>
                  </a:lnTo>
                </a:path>
                <a:path w="6883400" h="10017125">
                  <a:moveTo>
                    <a:pt x="6797598" y="8771255"/>
                  </a:moveTo>
                  <a:lnTo>
                    <a:pt x="6797598" y="8642858"/>
                  </a:lnTo>
                </a:path>
                <a:path w="6883400" h="10017125">
                  <a:moveTo>
                    <a:pt x="6883323" y="8899271"/>
                  </a:moveTo>
                  <a:lnTo>
                    <a:pt x="6883323" y="8864473"/>
                  </a:lnTo>
                  <a:lnTo>
                    <a:pt x="6880910" y="8865362"/>
                  </a:lnTo>
                  <a:lnTo>
                    <a:pt x="6878370" y="8865997"/>
                  </a:lnTo>
                  <a:lnTo>
                    <a:pt x="6875957" y="8866632"/>
                  </a:lnTo>
                  <a:lnTo>
                    <a:pt x="6873290" y="8866886"/>
                  </a:lnTo>
                  <a:lnTo>
                    <a:pt x="6870750" y="8867267"/>
                  </a:lnTo>
                  <a:lnTo>
                    <a:pt x="6868083" y="8867267"/>
                  </a:lnTo>
                  <a:lnTo>
                    <a:pt x="6865670" y="8867521"/>
                  </a:lnTo>
                  <a:lnTo>
                    <a:pt x="6862876" y="8867521"/>
                  </a:lnTo>
                  <a:lnTo>
                    <a:pt x="6860463" y="8867267"/>
                  </a:lnTo>
                  <a:lnTo>
                    <a:pt x="6857669" y="8867267"/>
                  </a:lnTo>
                  <a:lnTo>
                    <a:pt x="6855256" y="8866632"/>
                  </a:lnTo>
                  <a:lnTo>
                    <a:pt x="6852462" y="8866251"/>
                  </a:lnTo>
                  <a:lnTo>
                    <a:pt x="6850049" y="8865743"/>
                  </a:lnTo>
                  <a:lnTo>
                    <a:pt x="6847636" y="8865108"/>
                  </a:lnTo>
                  <a:lnTo>
                    <a:pt x="6845223" y="8864473"/>
                  </a:lnTo>
                  <a:lnTo>
                    <a:pt x="6842810" y="8863584"/>
                  </a:lnTo>
                  <a:lnTo>
                    <a:pt x="6840651" y="8862695"/>
                  </a:lnTo>
                  <a:lnTo>
                    <a:pt x="6838492" y="8861425"/>
                  </a:lnTo>
                  <a:lnTo>
                    <a:pt x="6836333" y="8860155"/>
                  </a:lnTo>
                  <a:lnTo>
                    <a:pt x="6834174" y="8859012"/>
                  </a:lnTo>
                  <a:lnTo>
                    <a:pt x="6832396" y="8857488"/>
                  </a:lnTo>
                  <a:lnTo>
                    <a:pt x="6830618" y="8856218"/>
                  </a:lnTo>
                  <a:lnTo>
                    <a:pt x="6828713" y="8854440"/>
                  </a:lnTo>
                  <a:lnTo>
                    <a:pt x="6827189" y="8852535"/>
                  </a:lnTo>
                  <a:lnTo>
                    <a:pt x="6825665" y="8850757"/>
                  </a:lnTo>
                  <a:lnTo>
                    <a:pt x="6824522" y="8848979"/>
                  </a:lnTo>
                  <a:lnTo>
                    <a:pt x="6823252" y="8846820"/>
                  </a:lnTo>
                  <a:lnTo>
                    <a:pt x="6822363" y="8844661"/>
                  </a:lnTo>
                  <a:lnTo>
                    <a:pt x="6821728" y="8842248"/>
                  </a:lnTo>
                  <a:lnTo>
                    <a:pt x="6820839" y="8840089"/>
                  </a:lnTo>
                  <a:lnTo>
                    <a:pt x="6820458" y="8837295"/>
                  </a:lnTo>
                  <a:lnTo>
                    <a:pt x="6820204" y="8834882"/>
                  </a:lnTo>
                  <a:lnTo>
                    <a:pt x="6820458" y="8831834"/>
                  </a:lnTo>
                  <a:lnTo>
                    <a:pt x="6821093" y="8829421"/>
                  </a:lnTo>
                  <a:lnTo>
                    <a:pt x="6821728" y="8827008"/>
                  </a:lnTo>
                  <a:lnTo>
                    <a:pt x="6822617" y="8824595"/>
                  </a:lnTo>
                  <a:lnTo>
                    <a:pt x="6823506" y="8822055"/>
                  </a:lnTo>
                  <a:lnTo>
                    <a:pt x="6824776" y="8820023"/>
                  </a:lnTo>
                  <a:lnTo>
                    <a:pt x="6826046" y="8818118"/>
                  </a:lnTo>
                  <a:lnTo>
                    <a:pt x="6827189" y="8816340"/>
                  </a:lnTo>
                  <a:lnTo>
                    <a:pt x="6829094" y="8814435"/>
                  </a:lnTo>
                  <a:lnTo>
                    <a:pt x="6840651" y="8806815"/>
                  </a:lnTo>
                  <a:lnTo>
                    <a:pt x="6842810" y="8805672"/>
                  </a:lnTo>
                  <a:lnTo>
                    <a:pt x="6845223" y="8805037"/>
                  </a:lnTo>
                  <a:lnTo>
                    <a:pt x="6847382" y="8804148"/>
                  </a:lnTo>
                  <a:lnTo>
                    <a:pt x="6849795" y="8803513"/>
                  </a:lnTo>
                  <a:lnTo>
                    <a:pt x="6852208" y="8803259"/>
                  </a:lnTo>
                  <a:lnTo>
                    <a:pt x="6855002" y="8802624"/>
                  </a:lnTo>
                  <a:lnTo>
                    <a:pt x="6857415" y="8802243"/>
                  </a:lnTo>
                  <a:lnTo>
                    <a:pt x="6860082" y="8802243"/>
                  </a:lnTo>
                  <a:lnTo>
                    <a:pt x="6862622" y="8801989"/>
                  </a:lnTo>
                  <a:lnTo>
                    <a:pt x="6865289" y="8801989"/>
                  </a:lnTo>
                  <a:lnTo>
                    <a:pt x="6867702" y="8801989"/>
                  </a:lnTo>
                  <a:lnTo>
                    <a:pt x="6870496" y="8801989"/>
                  </a:lnTo>
                  <a:lnTo>
                    <a:pt x="6872909" y="8802243"/>
                  </a:lnTo>
                  <a:lnTo>
                    <a:pt x="6875703" y="8802243"/>
                  </a:lnTo>
                  <a:lnTo>
                    <a:pt x="6878116" y="8802878"/>
                  </a:lnTo>
                  <a:lnTo>
                    <a:pt x="6880910" y="8803259"/>
                  </a:lnTo>
                  <a:lnTo>
                    <a:pt x="6883323" y="8803513"/>
                  </a:lnTo>
                  <a:lnTo>
                    <a:pt x="6883323" y="8771255"/>
                  </a:lnTo>
                </a:path>
                <a:path w="6883400" h="10017125">
                  <a:moveTo>
                    <a:pt x="6797598" y="8899271"/>
                  </a:moveTo>
                  <a:lnTo>
                    <a:pt x="6797598" y="8771255"/>
                  </a:lnTo>
                </a:path>
                <a:path w="6883400" h="10017125">
                  <a:moveTo>
                    <a:pt x="6883323" y="9027287"/>
                  </a:moveTo>
                  <a:lnTo>
                    <a:pt x="6883323" y="8992743"/>
                  </a:lnTo>
                  <a:lnTo>
                    <a:pt x="6880910" y="8993378"/>
                  </a:lnTo>
                  <a:lnTo>
                    <a:pt x="6878370" y="8994013"/>
                  </a:lnTo>
                  <a:lnTo>
                    <a:pt x="6875957" y="8994648"/>
                  </a:lnTo>
                  <a:lnTo>
                    <a:pt x="6873290" y="8994902"/>
                  </a:lnTo>
                  <a:lnTo>
                    <a:pt x="6870750" y="8995283"/>
                  </a:lnTo>
                  <a:lnTo>
                    <a:pt x="6868083" y="8995283"/>
                  </a:lnTo>
                  <a:lnTo>
                    <a:pt x="6865670" y="8995537"/>
                  </a:lnTo>
                  <a:lnTo>
                    <a:pt x="6862876" y="8995537"/>
                  </a:lnTo>
                  <a:lnTo>
                    <a:pt x="6860463" y="8995283"/>
                  </a:lnTo>
                  <a:lnTo>
                    <a:pt x="6857669" y="8995283"/>
                  </a:lnTo>
                  <a:lnTo>
                    <a:pt x="6855256" y="8994902"/>
                  </a:lnTo>
                  <a:lnTo>
                    <a:pt x="6852462" y="8994267"/>
                  </a:lnTo>
                  <a:lnTo>
                    <a:pt x="6850049" y="8993759"/>
                  </a:lnTo>
                  <a:lnTo>
                    <a:pt x="6847636" y="8993124"/>
                  </a:lnTo>
                  <a:lnTo>
                    <a:pt x="6845223" y="8992489"/>
                  </a:lnTo>
                  <a:lnTo>
                    <a:pt x="6842810" y="8991600"/>
                  </a:lnTo>
                  <a:lnTo>
                    <a:pt x="6840651" y="8990711"/>
                  </a:lnTo>
                  <a:lnTo>
                    <a:pt x="6838492" y="8989441"/>
                  </a:lnTo>
                  <a:lnTo>
                    <a:pt x="6836333" y="8988171"/>
                  </a:lnTo>
                  <a:lnTo>
                    <a:pt x="6834174" y="8987028"/>
                  </a:lnTo>
                  <a:lnTo>
                    <a:pt x="6832396" y="8985504"/>
                  </a:lnTo>
                  <a:lnTo>
                    <a:pt x="6830618" y="8984234"/>
                  </a:lnTo>
                  <a:lnTo>
                    <a:pt x="6828713" y="8982456"/>
                  </a:lnTo>
                  <a:lnTo>
                    <a:pt x="6827189" y="8980932"/>
                  </a:lnTo>
                  <a:lnTo>
                    <a:pt x="6825665" y="8979027"/>
                  </a:lnTo>
                  <a:lnTo>
                    <a:pt x="6824522" y="8976995"/>
                  </a:lnTo>
                  <a:lnTo>
                    <a:pt x="6823252" y="8974836"/>
                  </a:lnTo>
                  <a:lnTo>
                    <a:pt x="6822363" y="8972677"/>
                  </a:lnTo>
                  <a:lnTo>
                    <a:pt x="6821728" y="8970264"/>
                  </a:lnTo>
                  <a:lnTo>
                    <a:pt x="6820839" y="8968105"/>
                  </a:lnTo>
                  <a:lnTo>
                    <a:pt x="6820458" y="8965311"/>
                  </a:lnTo>
                  <a:lnTo>
                    <a:pt x="6820204" y="8962898"/>
                  </a:lnTo>
                  <a:lnTo>
                    <a:pt x="6820458" y="8959850"/>
                  </a:lnTo>
                  <a:lnTo>
                    <a:pt x="6821093" y="8957437"/>
                  </a:lnTo>
                  <a:lnTo>
                    <a:pt x="6821728" y="8955024"/>
                  </a:lnTo>
                  <a:lnTo>
                    <a:pt x="6822617" y="8952611"/>
                  </a:lnTo>
                  <a:lnTo>
                    <a:pt x="6823506" y="8950071"/>
                  </a:lnTo>
                  <a:lnTo>
                    <a:pt x="6824776" y="8948039"/>
                  </a:lnTo>
                  <a:lnTo>
                    <a:pt x="6826046" y="8946134"/>
                  </a:lnTo>
                  <a:lnTo>
                    <a:pt x="6827189" y="8944356"/>
                  </a:lnTo>
                  <a:lnTo>
                    <a:pt x="6829094" y="8942451"/>
                  </a:lnTo>
                  <a:lnTo>
                    <a:pt x="6845223" y="8933053"/>
                  </a:lnTo>
                  <a:lnTo>
                    <a:pt x="6847382" y="8932164"/>
                  </a:lnTo>
                  <a:lnTo>
                    <a:pt x="6849795" y="8931783"/>
                  </a:lnTo>
                  <a:lnTo>
                    <a:pt x="6852208" y="8931275"/>
                  </a:lnTo>
                  <a:lnTo>
                    <a:pt x="6855002" y="8930640"/>
                  </a:lnTo>
                  <a:lnTo>
                    <a:pt x="6857415" y="8930259"/>
                  </a:lnTo>
                  <a:lnTo>
                    <a:pt x="6860082" y="8930259"/>
                  </a:lnTo>
                  <a:lnTo>
                    <a:pt x="6862622" y="8930005"/>
                  </a:lnTo>
                  <a:lnTo>
                    <a:pt x="6865289" y="8930005"/>
                  </a:lnTo>
                  <a:lnTo>
                    <a:pt x="6867702" y="8930005"/>
                  </a:lnTo>
                  <a:lnTo>
                    <a:pt x="6870496" y="8930005"/>
                  </a:lnTo>
                  <a:lnTo>
                    <a:pt x="6872909" y="8930259"/>
                  </a:lnTo>
                  <a:lnTo>
                    <a:pt x="6875703" y="8930259"/>
                  </a:lnTo>
                  <a:lnTo>
                    <a:pt x="6878116" y="8930894"/>
                  </a:lnTo>
                  <a:lnTo>
                    <a:pt x="6880910" y="8931275"/>
                  </a:lnTo>
                  <a:lnTo>
                    <a:pt x="6883323" y="8931529"/>
                  </a:lnTo>
                  <a:lnTo>
                    <a:pt x="6883323" y="8899271"/>
                  </a:lnTo>
                </a:path>
                <a:path w="6883400" h="10017125">
                  <a:moveTo>
                    <a:pt x="6797598" y="9027287"/>
                  </a:moveTo>
                  <a:lnTo>
                    <a:pt x="6797598" y="8899271"/>
                  </a:lnTo>
                </a:path>
                <a:path w="6883400" h="10017125">
                  <a:moveTo>
                    <a:pt x="6883323" y="9155252"/>
                  </a:moveTo>
                  <a:lnTo>
                    <a:pt x="6883323" y="9120809"/>
                  </a:lnTo>
                  <a:lnTo>
                    <a:pt x="6880910" y="9121419"/>
                  </a:lnTo>
                  <a:lnTo>
                    <a:pt x="6878370" y="9122029"/>
                  </a:lnTo>
                  <a:lnTo>
                    <a:pt x="6875957" y="9122638"/>
                  </a:lnTo>
                  <a:lnTo>
                    <a:pt x="6873290" y="9122943"/>
                  </a:lnTo>
                  <a:lnTo>
                    <a:pt x="6870750" y="9123248"/>
                  </a:lnTo>
                  <a:lnTo>
                    <a:pt x="6868083" y="9123553"/>
                  </a:lnTo>
                  <a:lnTo>
                    <a:pt x="6865670" y="9123553"/>
                  </a:lnTo>
                  <a:lnTo>
                    <a:pt x="6862876" y="9123553"/>
                  </a:lnTo>
                  <a:lnTo>
                    <a:pt x="6860463" y="9123553"/>
                  </a:lnTo>
                  <a:lnTo>
                    <a:pt x="6857669" y="9123248"/>
                  </a:lnTo>
                  <a:lnTo>
                    <a:pt x="6855256" y="9122943"/>
                  </a:lnTo>
                  <a:lnTo>
                    <a:pt x="6852462" y="9122333"/>
                  </a:lnTo>
                  <a:lnTo>
                    <a:pt x="6850049" y="9122029"/>
                  </a:lnTo>
                  <a:lnTo>
                    <a:pt x="6847636" y="9121114"/>
                  </a:lnTo>
                  <a:lnTo>
                    <a:pt x="6845223" y="9120505"/>
                  </a:lnTo>
                  <a:lnTo>
                    <a:pt x="6842810" y="9119590"/>
                  </a:lnTo>
                  <a:lnTo>
                    <a:pt x="6840651" y="9118676"/>
                  </a:lnTo>
                  <a:lnTo>
                    <a:pt x="6838492" y="9117761"/>
                  </a:lnTo>
                  <a:lnTo>
                    <a:pt x="6836333" y="9116237"/>
                  </a:lnTo>
                  <a:lnTo>
                    <a:pt x="6824522" y="9104960"/>
                  </a:lnTo>
                  <a:lnTo>
                    <a:pt x="6823252" y="9102826"/>
                  </a:lnTo>
                  <a:lnTo>
                    <a:pt x="6822363" y="9100693"/>
                  </a:lnTo>
                  <a:lnTo>
                    <a:pt x="6821728" y="9098559"/>
                  </a:lnTo>
                  <a:lnTo>
                    <a:pt x="6820839" y="9096121"/>
                  </a:lnTo>
                  <a:lnTo>
                    <a:pt x="6820458" y="9093377"/>
                  </a:lnTo>
                  <a:lnTo>
                    <a:pt x="6820204" y="9090939"/>
                  </a:lnTo>
                  <a:lnTo>
                    <a:pt x="6824776" y="9076309"/>
                  </a:lnTo>
                  <a:lnTo>
                    <a:pt x="6826046" y="9074150"/>
                  </a:lnTo>
                  <a:lnTo>
                    <a:pt x="6827189" y="9072372"/>
                  </a:lnTo>
                  <a:lnTo>
                    <a:pt x="6829094" y="9070848"/>
                  </a:lnTo>
                  <a:lnTo>
                    <a:pt x="6830618" y="9068943"/>
                  </a:lnTo>
                  <a:lnTo>
                    <a:pt x="6857415" y="9058656"/>
                  </a:lnTo>
                  <a:lnTo>
                    <a:pt x="6860082" y="9058275"/>
                  </a:lnTo>
                  <a:lnTo>
                    <a:pt x="6862622" y="9058021"/>
                  </a:lnTo>
                  <a:lnTo>
                    <a:pt x="6865289" y="9058021"/>
                  </a:lnTo>
                  <a:lnTo>
                    <a:pt x="6867702" y="9058021"/>
                  </a:lnTo>
                  <a:lnTo>
                    <a:pt x="6870496" y="9058021"/>
                  </a:lnTo>
                  <a:lnTo>
                    <a:pt x="6872909" y="9058275"/>
                  </a:lnTo>
                  <a:lnTo>
                    <a:pt x="6875703" y="9058656"/>
                  </a:lnTo>
                  <a:lnTo>
                    <a:pt x="6878116" y="9058910"/>
                  </a:lnTo>
                  <a:lnTo>
                    <a:pt x="6880910" y="9059291"/>
                  </a:lnTo>
                  <a:lnTo>
                    <a:pt x="6883323" y="9059545"/>
                  </a:lnTo>
                  <a:lnTo>
                    <a:pt x="6883323" y="9027287"/>
                  </a:lnTo>
                </a:path>
                <a:path w="6883400" h="10017125">
                  <a:moveTo>
                    <a:pt x="6797598" y="9155252"/>
                  </a:moveTo>
                  <a:lnTo>
                    <a:pt x="6797598" y="9027287"/>
                  </a:lnTo>
                </a:path>
                <a:path w="6883400" h="10017125">
                  <a:moveTo>
                    <a:pt x="6883323" y="9283268"/>
                  </a:moveTo>
                  <a:lnTo>
                    <a:pt x="6883323" y="9248825"/>
                  </a:lnTo>
                  <a:lnTo>
                    <a:pt x="6880910" y="9249435"/>
                  </a:lnTo>
                  <a:lnTo>
                    <a:pt x="6878370" y="9250045"/>
                  </a:lnTo>
                  <a:lnTo>
                    <a:pt x="6875957" y="9250654"/>
                  </a:lnTo>
                  <a:lnTo>
                    <a:pt x="6873290" y="9250959"/>
                  </a:lnTo>
                  <a:lnTo>
                    <a:pt x="6870750" y="9251264"/>
                  </a:lnTo>
                  <a:lnTo>
                    <a:pt x="6868083" y="9251569"/>
                  </a:lnTo>
                  <a:lnTo>
                    <a:pt x="6865670" y="9251569"/>
                  </a:lnTo>
                  <a:lnTo>
                    <a:pt x="6862876" y="9251569"/>
                  </a:lnTo>
                  <a:lnTo>
                    <a:pt x="6860463" y="9251569"/>
                  </a:lnTo>
                  <a:lnTo>
                    <a:pt x="6857669" y="9251264"/>
                  </a:lnTo>
                  <a:lnTo>
                    <a:pt x="6855256" y="9250959"/>
                  </a:lnTo>
                  <a:lnTo>
                    <a:pt x="6852462" y="9250654"/>
                  </a:lnTo>
                  <a:lnTo>
                    <a:pt x="6850049" y="9250045"/>
                  </a:lnTo>
                  <a:lnTo>
                    <a:pt x="6847636" y="9249130"/>
                  </a:lnTo>
                  <a:lnTo>
                    <a:pt x="6845223" y="9248521"/>
                  </a:lnTo>
                  <a:lnTo>
                    <a:pt x="6842810" y="9247606"/>
                  </a:lnTo>
                  <a:lnTo>
                    <a:pt x="6840651" y="9246692"/>
                  </a:lnTo>
                  <a:lnTo>
                    <a:pt x="6838492" y="9245777"/>
                  </a:lnTo>
                  <a:lnTo>
                    <a:pt x="6836333" y="9244558"/>
                  </a:lnTo>
                  <a:lnTo>
                    <a:pt x="6834174" y="9243034"/>
                  </a:lnTo>
                  <a:lnTo>
                    <a:pt x="6832396" y="9241815"/>
                  </a:lnTo>
                  <a:lnTo>
                    <a:pt x="6830618" y="9240291"/>
                  </a:lnTo>
                  <a:lnTo>
                    <a:pt x="6828713" y="9238767"/>
                  </a:lnTo>
                  <a:lnTo>
                    <a:pt x="6827189" y="9236938"/>
                  </a:lnTo>
                  <a:lnTo>
                    <a:pt x="6825665" y="9235109"/>
                  </a:lnTo>
                  <a:lnTo>
                    <a:pt x="6824522" y="9232976"/>
                  </a:lnTo>
                  <a:lnTo>
                    <a:pt x="6823252" y="9230842"/>
                  </a:lnTo>
                  <a:lnTo>
                    <a:pt x="6822363" y="9228709"/>
                  </a:lnTo>
                  <a:lnTo>
                    <a:pt x="6821728" y="9226575"/>
                  </a:lnTo>
                  <a:lnTo>
                    <a:pt x="6820839" y="9224137"/>
                  </a:lnTo>
                  <a:lnTo>
                    <a:pt x="6820458" y="9221393"/>
                  </a:lnTo>
                  <a:lnTo>
                    <a:pt x="6820204" y="9218955"/>
                  </a:lnTo>
                  <a:lnTo>
                    <a:pt x="6824776" y="9204325"/>
                  </a:lnTo>
                  <a:lnTo>
                    <a:pt x="6826046" y="9202191"/>
                  </a:lnTo>
                  <a:lnTo>
                    <a:pt x="6827189" y="9200362"/>
                  </a:lnTo>
                  <a:lnTo>
                    <a:pt x="6829094" y="9198838"/>
                  </a:lnTo>
                  <a:lnTo>
                    <a:pt x="6830618" y="9197009"/>
                  </a:lnTo>
                  <a:lnTo>
                    <a:pt x="6855002" y="9186951"/>
                  </a:lnTo>
                  <a:lnTo>
                    <a:pt x="6857415" y="9186646"/>
                  </a:lnTo>
                  <a:lnTo>
                    <a:pt x="6860082" y="9186341"/>
                  </a:lnTo>
                  <a:lnTo>
                    <a:pt x="6862622" y="9186037"/>
                  </a:lnTo>
                  <a:lnTo>
                    <a:pt x="6865289" y="9186037"/>
                  </a:lnTo>
                  <a:lnTo>
                    <a:pt x="6867702" y="9186037"/>
                  </a:lnTo>
                  <a:lnTo>
                    <a:pt x="6870496" y="9186037"/>
                  </a:lnTo>
                  <a:lnTo>
                    <a:pt x="6872909" y="9186341"/>
                  </a:lnTo>
                  <a:lnTo>
                    <a:pt x="6875703" y="9186646"/>
                  </a:lnTo>
                  <a:lnTo>
                    <a:pt x="6878116" y="9186951"/>
                  </a:lnTo>
                  <a:lnTo>
                    <a:pt x="6880910" y="9187256"/>
                  </a:lnTo>
                  <a:lnTo>
                    <a:pt x="6883323" y="9187561"/>
                  </a:lnTo>
                  <a:lnTo>
                    <a:pt x="6883323" y="9155252"/>
                  </a:lnTo>
                </a:path>
                <a:path w="6883400" h="10017125">
                  <a:moveTo>
                    <a:pt x="6797598" y="9283268"/>
                  </a:moveTo>
                  <a:lnTo>
                    <a:pt x="6797598" y="9155252"/>
                  </a:lnTo>
                </a:path>
                <a:path w="6883400" h="10017125">
                  <a:moveTo>
                    <a:pt x="6883323" y="9411284"/>
                  </a:moveTo>
                  <a:lnTo>
                    <a:pt x="6883323" y="9376841"/>
                  </a:lnTo>
                  <a:lnTo>
                    <a:pt x="6880910" y="9377451"/>
                  </a:lnTo>
                  <a:lnTo>
                    <a:pt x="6878370" y="9378061"/>
                  </a:lnTo>
                  <a:lnTo>
                    <a:pt x="6875957" y="9378670"/>
                  </a:lnTo>
                  <a:lnTo>
                    <a:pt x="6873290" y="9378975"/>
                  </a:lnTo>
                  <a:lnTo>
                    <a:pt x="6870750" y="9379280"/>
                  </a:lnTo>
                  <a:lnTo>
                    <a:pt x="6868083" y="9379585"/>
                  </a:lnTo>
                  <a:lnTo>
                    <a:pt x="6865670" y="9379585"/>
                  </a:lnTo>
                  <a:lnTo>
                    <a:pt x="6862876" y="9379585"/>
                  </a:lnTo>
                  <a:lnTo>
                    <a:pt x="6860463" y="9379585"/>
                  </a:lnTo>
                  <a:lnTo>
                    <a:pt x="6857669" y="9379280"/>
                  </a:lnTo>
                  <a:lnTo>
                    <a:pt x="6855256" y="9378975"/>
                  </a:lnTo>
                  <a:lnTo>
                    <a:pt x="6852462" y="9378670"/>
                  </a:lnTo>
                  <a:lnTo>
                    <a:pt x="6850049" y="9378061"/>
                  </a:lnTo>
                  <a:lnTo>
                    <a:pt x="6847636" y="9377451"/>
                  </a:lnTo>
                  <a:lnTo>
                    <a:pt x="6845223" y="9376537"/>
                  </a:lnTo>
                  <a:lnTo>
                    <a:pt x="6842810" y="9375622"/>
                  </a:lnTo>
                  <a:lnTo>
                    <a:pt x="6840651" y="9374708"/>
                  </a:lnTo>
                  <a:lnTo>
                    <a:pt x="6838492" y="9373793"/>
                  </a:lnTo>
                  <a:lnTo>
                    <a:pt x="6836333" y="9372574"/>
                  </a:lnTo>
                  <a:lnTo>
                    <a:pt x="6834174" y="9371355"/>
                  </a:lnTo>
                  <a:lnTo>
                    <a:pt x="6832396" y="9369831"/>
                  </a:lnTo>
                  <a:lnTo>
                    <a:pt x="6830618" y="9368307"/>
                  </a:lnTo>
                  <a:lnTo>
                    <a:pt x="6828713" y="9366783"/>
                  </a:lnTo>
                  <a:lnTo>
                    <a:pt x="6827189" y="9364954"/>
                  </a:lnTo>
                  <a:lnTo>
                    <a:pt x="6825665" y="9363125"/>
                  </a:lnTo>
                  <a:lnTo>
                    <a:pt x="6824522" y="9360992"/>
                  </a:lnTo>
                  <a:lnTo>
                    <a:pt x="6823252" y="9359163"/>
                  </a:lnTo>
                  <a:lnTo>
                    <a:pt x="6822363" y="9356725"/>
                  </a:lnTo>
                  <a:lnTo>
                    <a:pt x="6821728" y="9354591"/>
                  </a:lnTo>
                  <a:lnTo>
                    <a:pt x="6820839" y="9352153"/>
                  </a:lnTo>
                  <a:lnTo>
                    <a:pt x="6820458" y="9349714"/>
                  </a:lnTo>
                  <a:lnTo>
                    <a:pt x="6820204" y="9346971"/>
                  </a:lnTo>
                  <a:lnTo>
                    <a:pt x="6820458" y="9344228"/>
                  </a:lnTo>
                  <a:lnTo>
                    <a:pt x="6821093" y="9341485"/>
                  </a:lnTo>
                  <a:lnTo>
                    <a:pt x="6821728" y="9339046"/>
                  </a:lnTo>
                  <a:lnTo>
                    <a:pt x="6822617" y="9336608"/>
                  </a:lnTo>
                  <a:lnTo>
                    <a:pt x="6823506" y="9334474"/>
                  </a:lnTo>
                  <a:lnTo>
                    <a:pt x="6824776" y="9332341"/>
                  </a:lnTo>
                  <a:lnTo>
                    <a:pt x="6826046" y="9330207"/>
                  </a:lnTo>
                  <a:lnTo>
                    <a:pt x="6827189" y="9328378"/>
                  </a:lnTo>
                  <a:lnTo>
                    <a:pt x="6829094" y="9326854"/>
                  </a:lnTo>
                  <a:lnTo>
                    <a:pt x="6830618" y="9325025"/>
                  </a:lnTo>
                  <a:lnTo>
                    <a:pt x="6832396" y="9323806"/>
                  </a:lnTo>
                  <a:lnTo>
                    <a:pt x="6834174" y="9322282"/>
                  </a:lnTo>
                  <a:lnTo>
                    <a:pt x="6836333" y="9321063"/>
                  </a:lnTo>
                  <a:lnTo>
                    <a:pt x="6838492" y="9319844"/>
                  </a:lnTo>
                  <a:lnTo>
                    <a:pt x="6840651" y="9318929"/>
                  </a:lnTo>
                  <a:lnTo>
                    <a:pt x="6842810" y="9318015"/>
                  </a:lnTo>
                  <a:lnTo>
                    <a:pt x="6845223" y="9317101"/>
                  </a:lnTo>
                  <a:lnTo>
                    <a:pt x="6847382" y="9316491"/>
                  </a:lnTo>
                  <a:lnTo>
                    <a:pt x="6849795" y="9315881"/>
                  </a:lnTo>
                  <a:lnTo>
                    <a:pt x="6852208" y="9315272"/>
                  </a:lnTo>
                  <a:lnTo>
                    <a:pt x="6855002" y="9314967"/>
                  </a:lnTo>
                  <a:lnTo>
                    <a:pt x="6857415" y="9314662"/>
                  </a:lnTo>
                  <a:lnTo>
                    <a:pt x="6860082" y="9314357"/>
                  </a:lnTo>
                  <a:lnTo>
                    <a:pt x="6862622" y="9314053"/>
                  </a:lnTo>
                  <a:lnTo>
                    <a:pt x="6865289" y="9314053"/>
                  </a:lnTo>
                  <a:lnTo>
                    <a:pt x="6867702" y="9314053"/>
                  </a:lnTo>
                  <a:lnTo>
                    <a:pt x="6870496" y="9314053"/>
                  </a:lnTo>
                  <a:lnTo>
                    <a:pt x="6872909" y="9314357"/>
                  </a:lnTo>
                  <a:lnTo>
                    <a:pt x="6875703" y="9314662"/>
                  </a:lnTo>
                  <a:lnTo>
                    <a:pt x="6878116" y="9314967"/>
                  </a:lnTo>
                  <a:lnTo>
                    <a:pt x="6880910" y="9315272"/>
                  </a:lnTo>
                  <a:lnTo>
                    <a:pt x="6883323" y="9315881"/>
                  </a:lnTo>
                  <a:lnTo>
                    <a:pt x="6883323" y="9283268"/>
                  </a:lnTo>
                </a:path>
                <a:path w="6883400" h="10017125">
                  <a:moveTo>
                    <a:pt x="6797598" y="9411284"/>
                  </a:moveTo>
                  <a:lnTo>
                    <a:pt x="6797598" y="9283268"/>
                  </a:lnTo>
                </a:path>
                <a:path w="6883400" h="10017125">
                  <a:moveTo>
                    <a:pt x="6883323" y="9539300"/>
                  </a:moveTo>
                  <a:lnTo>
                    <a:pt x="6883323" y="9504857"/>
                  </a:lnTo>
                  <a:lnTo>
                    <a:pt x="6880910" y="9505467"/>
                  </a:lnTo>
                  <a:lnTo>
                    <a:pt x="6878370" y="9506077"/>
                  </a:lnTo>
                  <a:lnTo>
                    <a:pt x="6875957" y="9506686"/>
                  </a:lnTo>
                  <a:lnTo>
                    <a:pt x="6873290" y="9506991"/>
                  </a:lnTo>
                  <a:lnTo>
                    <a:pt x="6870750" y="9507296"/>
                  </a:lnTo>
                  <a:lnTo>
                    <a:pt x="6868083" y="9507601"/>
                  </a:lnTo>
                  <a:lnTo>
                    <a:pt x="6865670" y="9507601"/>
                  </a:lnTo>
                  <a:lnTo>
                    <a:pt x="6862876" y="9507601"/>
                  </a:lnTo>
                  <a:lnTo>
                    <a:pt x="6860463" y="9507601"/>
                  </a:lnTo>
                  <a:lnTo>
                    <a:pt x="6857669" y="9507296"/>
                  </a:lnTo>
                  <a:lnTo>
                    <a:pt x="6855256" y="9506991"/>
                  </a:lnTo>
                  <a:lnTo>
                    <a:pt x="6852462" y="9506686"/>
                  </a:lnTo>
                  <a:lnTo>
                    <a:pt x="6850049" y="9506077"/>
                  </a:lnTo>
                  <a:lnTo>
                    <a:pt x="6847636" y="9505467"/>
                  </a:lnTo>
                  <a:lnTo>
                    <a:pt x="6845223" y="9504553"/>
                  </a:lnTo>
                  <a:lnTo>
                    <a:pt x="6842810" y="9503943"/>
                  </a:lnTo>
                  <a:lnTo>
                    <a:pt x="6840651" y="9502724"/>
                  </a:lnTo>
                  <a:lnTo>
                    <a:pt x="6838492" y="9501809"/>
                  </a:lnTo>
                  <a:lnTo>
                    <a:pt x="6836333" y="9500590"/>
                  </a:lnTo>
                  <a:lnTo>
                    <a:pt x="6834174" y="9499371"/>
                  </a:lnTo>
                  <a:lnTo>
                    <a:pt x="6832396" y="9497847"/>
                  </a:lnTo>
                  <a:lnTo>
                    <a:pt x="6830618" y="9496323"/>
                  </a:lnTo>
                  <a:lnTo>
                    <a:pt x="6828713" y="9494799"/>
                  </a:lnTo>
                  <a:lnTo>
                    <a:pt x="6827189" y="9492970"/>
                  </a:lnTo>
                  <a:lnTo>
                    <a:pt x="6825665" y="9491141"/>
                  </a:lnTo>
                  <a:lnTo>
                    <a:pt x="6824522" y="9489008"/>
                  </a:lnTo>
                  <a:lnTo>
                    <a:pt x="6823252" y="9487179"/>
                  </a:lnTo>
                  <a:lnTo>
                    <a:pt x="6822363" y="9484741"/>
                  </a:lnTo>
                  <a:lnTo>
                    <a:pt x="6821728" y="9482607"/>
                  </a:lnTo>
                  <a:lnTo>
                    <a:pt x="6820839" y="9480169"/>
                  </a:lnTo>
                  <a:lnTo>
                    <a:pt x="6820458" y="9477730"/>
                  </a:lnTo>
                  <a:lnTo>
                    <a:pt x="6820204" y="9474987"/>
                  </a:lnTo>
                  <a:lnTo>
                    <a:pt x="6820458" y="9472244"/>
                  </a:lnTo>
                  <a:lnTo>
                    <a:pt x="6821093" y="9469501"/>
                  </a:lnTo>
                  <a:lnTo>
                    <a:pt x="6826046" y="9458528"/>
                  </a:lnTo>
                  <a:lnTo>
                    <a:pt x="6827189" y="9456394"/>
                  </a:lnTo>
                  <a:lnTo>
                    <a:pt x="6829094" y="9454870"/>
                  </a:lnTo>
                  <a:lnTo>
                    <a:pt x="6830618" y="9453041"/>
                  </a:lnTo>
                  <a:lnTo>
                    <a:pt x="6832396" y="9451822"/>
                  </a:lnTo>
                  <a:lnTo>
                    <a:pt x="6834174" y="9450298"/>
                  </a:lnTo>
                  <a:lnTo>
                    <a:pt x="6836333" y="9449079"/>
                  </a:lnTo>
                  <a:lnTo>
                    <a:pt x="6838492" y="9447860"/>
                  </a:lnTo>
                  <a:lnTo>
                    <a:pt x="6840651" y="9446945"/>
                  </a:lnTo>
                  <a:lnTo>
                    <a:pt x="6842810" y="9446031"/>
                  </a:lnTo>
                  <a:lnTo>
                    <a:pt x="6845223" y="9445117"/>
                  </a:lnTo>
                  <a:lnTo>
                    <a:pt x="6847382" y="9444507"/>
                  </a:lnTo>
                  <a:lnTo>
                    <a:pt x="6849795" y="9443897"/>
                  </a:lnTo>
                  <a:lnTo>
                    <a:pt x="6852208" y="9443288"/>
                  </a:lnTo>
                  <a:lnTo>
                    <a:pt x="6855002" y="9442983"/>
                  </a:lnTo>
                  <a:lnTo>
                    <a:pt x="6857415" y="9442678"/>
                  </a:lnTo>
                  <a:lnTo>
                    <a:pt x="6860082" y="9442373"/>
                  </a:lnTo>
                  <a:lnTo>
                    <a:pt x="6862622" y="9442373"/>
                  </a:lnTo>
                  <a:lnTo>
                    <a:pt x="6865289" y="9442069"/>
                  </a:lnTo>
                  <a:lnTo>
                    <a:pt x="6867702" y="9442069"/>
                  </a:lnTo>
                  <a:lnTo>
                    <a:pt x="6870496" y="9442373"/>
                  </a:lnTo>
                  <a:lnTo>
                    <a:pt x="6872909" y="9442373"/>
                  </a:lnTo>
                  <a:lnTo>
                    <a:pt x="6875703" y="9442678"/>
                  </a:lnTo>
                  <a:lnTo>
                    <a:pt x="6878116" y="9442983"/>
                  </a:lnTo>
                  <a:lnTo>
                    <a:pt x="6880910" y="9443288"/>
                  </a:lnTo>
                  <a:lnTo>
                    <a:pt x="6883323" y="9443897"/>
                  </a:lnTo>
                  <a:lnTo>
                    <a:pt x="6883323" y="9411284"/>
                  </a:lnTo>
                </a:path>
                <a:path w="6883400" h="10017125">
                  <a:moveTo>
                    <a:pt x="6797598" y="9539300"/>
                  </a:moveTo>
                  <a:lnTo>
                    <a:pt x="6797598" y="9411284"/>
                  </a:lnTo>
                </a:path>
                <a:path w="6883400" h="10017125">
                  <a:moveTo>
                    <a:pt x="6883323" y="9667316"/>
                  </a:moveTo>
                  <a:lnTo>
                    <a:pt x="6883323" y="9632873"/>
                  </a:lnTo>
                  <a:lnTo>
                    <a:pt x="6880910" y="9633483"/>
                  </a:lnTo>
                  <a:lnTo>
                    <a:pt x="6878370" y="9634397"/>
                  </a:lnTo>
                  <a:lnTo>
                    <a:pt x="6875957" y="9634702"/>
                  </a:lnTo>
                  <a:lnTo>
                    <a:pt x="6873290" y="9635007"/>
                  </a:lnTo>
                  <a:lnTo>
                    <a:pt x="6870750" y="9635312"/>
                  </a:lnTo>
                  <a:lnTo>
                    <a:pt x="6868083" y="9635617"/>
                  </a:lnTo>
                  <a:lnTo>
                    <a:pt x="6865670" y="9635617"/>
                  </a:lnTo>
                  <a:lnTo>
                    <a:pt x="6862876" y="9635617"/>
                  </a:lnTo>
                  <a:lnTo>
                    <a:pt x="6860463" y="9635617"/>
                  </a:lnTo>
                  <a:lnTo>
                    <a:pt x="6857669" y="9635312"/>
                  </a:lnTo>
                  <a:lnTo>
                    <a:pt x="6855256" y="9635007"/>
                  </a:lnTo>
                  <a:lnTo>
                    <a:pt x="6852462" y="9634702"/>
                  </a:lnTo>
                  <a:lnTo>
                    <a:pt x="6850049" y="9634093"/>
                  </a:lnTo>
                  <a:lnTo>
                    <a:pt x="6847636" y="9633483"/>
                  </a:lnTo>
                  <a:lnTo>
                    <a:pt x="6845223" y="9632873"/>
                  </a:lnTo>
                  <a:lnTo>
                    <a:pt x="6842810" y="9631959"/>
                  </a:lnTo>
                  <a:lnTo>
                    <a:pt x="6840651" y="9631045"/>
                  </a:lnTo>
                  <a:lnTo>
                    <a:pt x="6838492" y="9629825"/>
                  </a:lnTo>
                  <a:lnTo>
                    <a:pt x="6836333" y="9628606"/>
                  </a:lnTo>
                  <a:lnTo>
                    <a:pt x="6834174" y="9627387"/>
                  </a:lnTo>
                  <a:lnTo>
                    <a:pt x="6832396" y="9625863"/>
                  </a:lnTo>
                  <a:lnTo>
                    <a:pt x="6830618" y="9624339"/>
                  </a:lnTo>
                  <a:lnTo>
                    <a:pt x="6828713" y="9622815"/>
                  </a:lnTo>
                  <a:lnTo>
                    <a:pt x="6827189" y="9620986"/>
                  </a:lnTo>
                  <a:lnTo>
                    <a:pt x="6825665" y="9619157"/>
                  </a:lnTo>
                  <a:lnTo>
                    <a:pt x="6824522" y="9617329"/>
                  </a:lnTo>
                  <a:lnTo>
                    <a:pt x="6823252" y="9615195"/>
                  </a:lnTo>
                  <a:lnTo>
                    <a:pt x="6822363" y="9613061"/>
                  </a:lnTo>
                  <a:lnTo>
                    <a:pt x="6821728" y="9610623"/>
                  </a:lnTo>
                  <a:lnTo>
                    <a:pt x="6820839" y="9608185"/>
                  </a:lnTo>
                  <a:lnTo>
                    <a:pt x="6820458" y="9605746"/>
                  </a:lnTo>
                  <a:lnTo>
                    <a:pt x="6820204" y="9603003"/>
                  </a:lnTo>
                  <a:lnTo>
                    <a:pt x="6826046" y="9586544"/>
                  </a:lnTo>
                  <a:lnTo>
                    <a:pt x="6827189" y="9584410"/>
                  </a:lnTo>
                  <a:lnTo>
                    <a:pt x="6829094" y="9582886"/>
                  </a:lnTo>
                  <a:lnTo>
                    <a:pt x="6830618" y="9581362"/>
                  </a:lnTo>
                  <a:lnTo>
                    <a:pt x="6832396" y="9579838"/>
                  </a:lnTo>
                  <a:lnTo>
                    <a:pt x="6834174" y="9578314"/>
                  </a:lnTo>
                  <a:lnTo>
                    <a:pt x="6836333" y="9577095"/>
                  </a:lnTo>
                  <a:lnTo>
                    <a:pt x="6838492" y="9575876"/>
                  </a:lnTo>
                  <a:lnTo>
                    <a:pt x="6840651" y="9574961"/>
                  </a:lnTo>
                  <a:lnTo>
                    <a:pt x="6842810" y="9574047"/>
                  </a:lnTo>
                  <a:lnTo>
                    <a:pt x="6845223" y="9573437"/>
                  </a:lnTo>
                  <a:lnTo>
                    <a:pt x="6847382" y="9572523"/>
                  </a:lnTo>
                  <a:lnTo>
                    <a:pt x="6849795" y="9571913"/>
                  </a:lnTo>
                  <a:lnTo>
                    <a:pt x="6852208" y="9571609"/>
                  </a:lnTo>
                  <a:lnTo>
                    <a:pt x="6855002" y="9570999"/>
                  </a:lnTo>
                  <a:lnTo>
                    <a:pt x="6857415" y="9570694"/>
                  </a:lnTo>
                  <a:lnTo>
                    <a:pt x="6860082" y="9570389"/>
                  </a:lnTo>
                  <a:lnTo>
                    <a:pt x="6862622" y="9570389"/>
                  </a:lnTo>
                  <a:lnTo>
                    <a:pt x="6865289" y="9570085"/>
                  </a:lnTo>
                  <a:lnTo>
                    <a:pt x="6867702" y="9570085"/>
                  </a:lnTo>
                  <a:lnTo>
                    <a:pt x="6870496" y="9570389"/>
                  </a:lnTo>
                  <a:lnTo>
                    <a:pt x="6872909" y="9570389"/>
                  </a:lnTo>
                  <a:lnTo>
                    <a:pt x="6875703" y="9570694"/>
                  </a:lnTo>
                  <a:lnTo>
                    <a:pt x="6878116" y="9570999"/>
                  </a:lnTo>
                  <a:lnTo>
                    <a:pt x="6880910" y="9571304"/>
                  </a:lnTo>
                  <a:lnTo>
                    <a:pt x="6883323" y="9571913"/>
                  </a:lnTo>
                  <a:lnTo>
                    <a:pt x="6883323" y="9539300"/>
                  </a:lnTo>
                </a:path>
                <a:path w="6883400" h="10017125">
                  <a:moveTo>
                    <a:pt x="6797598" y="9667316"/>
                  </a:moveTo>
                  <a:lnTo>
                    <a:pt x="6797598" y="9539300"/>
                  </a:lnTo>
                </a:path>
                <a:path w="6883400" h="10017125">
                  <a:moveTo>
                    <a:pt x="6883323" y="9795637"/>
                  </a:moveTo>
                  <a:lnTo>
                    <a:pt x="6883323" y="9760889"/>
                  </a:lnTo>
                  <a:lnTo>
                    <a:pt x="6880910" y="9761804"/>
                  </a:lnTo>
                  <a:lnTo>
                    <a:pt x="6878370" y="9762413"/>
                  </a:lnTo>
                  <a:lnTo>
                    <a:pt x="6875957" y="9762718"/>
                  </a:lnTo>
                  <a:lnTo>
                    <a:pt x="6873290" y="9763328"/>
                  </a:lnTo>
                  <a:lnTo>
                    <a:pt x="6870750" y="9763633"/>
                  </a:lnTo>
                  <a:lnTo>
                    <a:pt x="6868083" y="9763633"/>
                  </a:lnTo>
                  <a:lnTo>
                    <a:pt x="6865670" y="9763937"/>
                  </a:lnTo>
                  <a:lnTo>
                    <a:pt x="6862876" y="9763937"/>
                  </a:lnTo>
                  <a:lnTo>
                    <a:pt x="6860463" y="9763633"/>
                  </a:lnTo>
                  <a:lnTo>
                    <a:pt x="6857669" y="9763633"/>
                  </a:lnTo>
                  <a:lnTo>
                    <a:pt x="6855256" y="9763023"/>
                  </a:lnTo>
                  <a:lnTo>
                    <a:pt x="6838492" y="9757841"/>
                  </a:lnTo>
                  <a:lnTo>
                    <a:pt x="6836333" y="9756622"/>
                  </a:lnTo>
                  <a:lnTo>
                    <a:pt x="6834174" y="9755403"/>
                  </a:lnTo>
                  <a:lnTo>
                    <a:pt x="6832396" y="9753879"/>
                  </a:lnTo>
                  <a:lnTo>
                    <a:pt x="6830618" y="9752355"/>
                  </a:lnTo>
                  <a:lnTo>
                    <a:pt x="6828713" y="9750831"/>
                  </a:lnTo>
                  <a:lnTo>
                    <a:pt x="6827189" y="9749002"/>
                  </a:lnTo>
                  <a:lnTo>
                    <a:pt x="6825665" y="9747173"/>
                  </a:lnTo>
                  <a:lnTo>
                    <a:pt x="6824522" y="9745345"/>
                  </a:lnTo>
                  <a:lnTo>
                    <a:pt x="6823252" y="9743211"/>
                  </a:lnTo>
                  <a:lnTo>
                    <a:pt x="6822363" y="9741077"/>
                  </a:lnTo>
                  <a:lnTo>
                    <a:pt x="6821728" y="9738639"/>
                  </a:lnTo>
                  <a:lnTo>
                    <a:pt x="6820839" y="9736201"/>
                  </a:lnTo>
                  <a:lnTo>
                    <a:pt x="6820458" y="9733762"/>
                  </a:lnTo>
                  <a:lnTo>
                    <a:pt x="6820204" y="9731019"/>
                  </a:lnTo>
                  <a:lnTo>
                    <a:pt x="6820458" y="9728276"/>
                  </a:lnTo>
                  <a:lnTo>
                    <a:pt x="6821093" y="9725837"/>
                  </a:lnTo>
                  <a:lnTo>
                    <a:pt x="6821728" y="9723094"/>
                  </a:lnTo>
                  <a:lnTo>
                    <a:pt x="6822617" y="9720656"/>
                  </a:lnTo>
                  <a:lnTo>
                    <a:pt x="6823506" y="9718522"/>
                  </a:lnTo>
                  <a:lnTo>
                    <a:pt x="6824776" y="9716389"/>
                  </a:lnTo>
                  <a:lnTo>
                    <a:pt x="6826046" y="9714560"/>
                  </a:lnTo>
                  <a:lnTo>
                    <a:pt x="6827189" y="9712426"/>
                  </a:lnTo>
                  <a:lnTo>
                    <a:pt x="6829094" y="9710902"/>
                  </a:lnTo>
                  <a:lnTo>
                    <a:pt x="6830618" y="9709378"/>
                  </a:lnTo>
                  <a:lnTo>
                    <a:pt x="6832396" y="9707854"/>
                  </a:lnTo>
                  <a:lnTo>
                    <a:pt x="6834174" y="9706330"/>
                  </a:lnTo>
                  <a:lnTo>
                    <a:pt x="6836333" y="9705111"/>
                  </a:lnTo>
                  <a:lnTo>
                    <a:pt x="6838492" y="9704197"/>
                  </a:lnTo>
                  <a:lnTo>
                    <a:pt x="6840651" y="9702977"/>
                  </a:lnTo>
                  <a:lnTo>
                    <a:pt x="6842810" y="9702063"/>
                  </a:lnTo>
                  <a:lnTo>
                    <a:pt x="6845223" y="9701453"/>
                  </a:lnTo>
                  <a:lnTo>
                    <a:pt x="6847382" y="9700539"/>
                  </a:lnTo>
                  <a:lnTo>
                    <a:pt x="6849795" y="9699929"/>
                  </a:lnTo>
                  <a:lnTo>
                    <a:pt x="6852208" y="9699625"/>
                  </a:lnTo>
                  <a:lnTo>
                    <a:pt x="6855002" y="9699015"/>
                  </a:lnTo>
                  <a:lnTo>
                    <a:pt x="6857415" y="9698710"/>
                  </a:lnTo>
                  <a:lnTo>
                    <a:pt x="6860082" y="9698405"/>
                  </a:lnTo>
                  <a:lnTo>
                    <a:pt x="6862622" y="9698405"/>
                  </a:lnTo>
                  <a:lnTo>
                    <a:pt x="6865289" y="9698405"/>
                  </a:lnTo>
                  <a:lnTo>
                    <a:pt x="6867702" y="9698405"/>
                  </a:lnTo>
                  <a:lnTo>
                    <a:pt x="6870496" y="9698405"/>
                  </a:lnTo>
                  <a:lnTo>
                    <a:pt x="6872909" y="9698405"/>
                  </a:lnTo>
                  <a:lnTo>
                    <a:pt x="6875703" y="9698710"/>
                  </a:lnTo>
                  <a:lnTo>
                    <a:pt x="6878116" y="9699015"/>
                  </a:lnTo>
                  <a:lnTo>
                    <a:pt x="6880910" y="9699320"/>
                  </a:lnTo>
                  <a:lnTo>
                    <a:pt x="6883323" y="9699929"/>
                  </a:lnTo>
                  <a:lnTo>
                    <a:pt x="6883323" y="9667316"/>
                  </a:lnTo>
                </a:path>
                <a:path w="6883400" h="10017125">
                  <a:moveTo>
                    <a:pt x="304" y="9923653"/>
                  </a:moveTo>
                  <a:lnTo>
                    <a:pt x="304" y="9957181"/>
                  </a:lnTo>
                  <a:lnTo>
                    <a:pt x="3352" y="9956571"/>
                  </a:lnTo>
                  <a:lnTo>
                    <a:pt x="6705" y="9955961"/>
                  </a:lnTo>
                  <a:lnTo>
                    <a:pt x="9753" y="9955352"/>
                  </a:lnTo>
                  <a:lnTo>
                    <a:pt x="13106" y="9955047"/>
                  </a:lnTo>
                  <a:lnTo>
                    <a:pt x="16459" y="9955047"/>
                  </a:lnTo>
                  <a:lnTo>
                    <a:pt x="19507" y="9955047"/>
                  </a:lnTo>
                  <a:lnTo>
                    <a:pt x="22555" y="9955047"/>
                  </a:lnTo>
                  <a:lnTo>
                    <a:pt x="25907" y="9955657"/>
                  </a:lnTo>
                  <a:lnTo>
                    <a:pt x="50291" y="9970897"/>
                  </a:lnTo>
                  <a:lnTo>
                    <a:pt x="64007" y="9997109"/>
                  </a:lnTo>
                  <a:lnTo>
                    <a:pt x="64007" y="9999853"/>
                  </a:lnTo>
                  <a:lnTo>
                    <a:pt x="64312" y="10002596"/>
                  </a:lnTo>
                  <a:lnTo>
                    <a:pt x="60655" y="10016921"/>
                  </a:lnTo>
                  <a:lnTo>
                    <a:pt x="93573" y="10016921"/>
                  </a:lnTo>
                </a:path>
                <a:path w="6883400" h="10017125">
                  <a:moveTo>
                    <a:pt x="85343" y="9923653"/>
                  </a:moveTo>
                  <a:lnTo>
                    <a:pt x="85343" y="9932187"/>
                  </a:lnTo>
                  <a:lnTo>
                    <a:pt x="93573" y="9932187"/>
                  </a:lnTo>
                </a:path>
                <a:path w="6883400" h="10017125">
                  <a:moveTo>
                    <a:pt x="93573" y="10016921"/>
                  </a:moveTo>
                  <a:lnTo>
                    <a:pt x="126796" y="10016921"/>
                  </a:lnTo>
                  <a:lnTo>
                    <a:pt x="126187" y="10014483"/>
                  </a:lnTo>
                  <a:lnTo>
                    <a:pt x="125577" y="10012045"/>
                  </a:lnTo>
                  <a:lnTo>
                    <a:pt x="125272" y="10009606"/>
                  </a:lnTo>
                  <a:lnTo>
                    <a:pt x="124663" y="10007168"/>
                  </a:lnTo>
                  <a:lnTo>
                    <a:pt x="124358" y="10004425"/>
                  </a:lnTo>
                  <a:lnTo>
                    <a:pt x="124358" y="10001986"/>
                  </a:lnTo>
                  <a:lnTo>
                    <a:pt x="124053" y="9999243"/>
                  </a:lnTo>
                  <a:lnTo>
                    <a:pt x="124053" y="9996805"/>
                  </a:lnTo>
                  <a:lnTo>
                    <a:pt x="124358" y="9994366"/>
                  </a:lnTo>
                  <a:lnTo>
                    <a:pt x="124358" y="9991623"/>
                  </a:lnTo>
                  <a:lnTo>
                    <a:pt x="124967" y="9989185"/>
                  </a:lnTo>
                  <a:lnTo>
                    <a:pt x="125272" y="9986441"/>
                  </a:lnTo>
                  <a:lnTo>
                    <a:pt x="125882" y="9984003"/>
                  </a:lnTo>
                  <a:lnTo>
                    <a:pt x="126492" y="9981565"/>
                  </a:lnTo>
                  <a:lnTo>
                    <a:pt x="127101" y="9979126"/>
                  </a:lnTo>
                  <a:lnTo>
                    <a:pt x="128015" y="9976993"/>
                  </a:lnTo>
                  <a:lnTo>
                    <a:pt x="128930" y="9974554"/>
                  </a:lnTo>
                  <a:lnTo>
                    <a:pt x="129844" y="9972421"/>
                  </a:lnTo>
                  <a:lnTo>
                    <a:pt x="131064" y="9970287"/>
                  </a:lnTo>
                  <a:lnTo>
                    <a:pt x="132283" y="9968153"/>
                  </a:lnTo>
                  <a:lnTo>
                    <a:pt x="133807" y="9966325"/>
                  </a:lnTo>
                  <a:lnTo>
                    <a:pt x="135026" y="9964496"/>
                  </a:lnTo>
                  <a:lnTo>
                    <a:pt x="136855" y="9962972"/>
                  </a:lnTo>
                  <a:lnTo>
                    <a:pt x="146303" y="9956571"/>
                  </a:lnTo>
                  <a:lnTo>
                    <a:pt x="148437" y="9955657"/>
                  </a:lnTo>
                  <a:lnTo>
                    <a:pt x="150875" y="9955047"/>
                  </a:lnTo>
                  <a:lnTo>
                    <a:pt x="153314" y="9954437"/>
                  </a:lnTo>
                  <a:lnTo>
                    <a:pt x="155752" y="9954133"/>
                  </a:lnTo>
                  <a:lnTo>
                    <a:pt x="158495" y="9954742"/>
                  </a:lnTo>
                  <a:lnTo>
                    <a:pt x="161239" y="9955047"/>
                  </a:lnTo>
                  <a:lnTo>
                    <a:pt x="163677" y="9955961"/>
                  </a:lnTo>
                  <a:lnTo>
                    <a:pt x="165811" y="9956571"/>
                  </a:lnTo>
                  <a:lnTo>
                    <a:pt x="167944" y="9957485"/>
                  </a:lnTo>
                  <a:lnTo>
                    <a:pt x="170078" y="9958705"/>
                  </a:lnTo>
                  <a:lnTo>
                    <a:pt x="171907" y="9960229"/>
                  </a:lnTo>
                  <a:lnTo>
                    <a:pt x="173736" y="9961448"/>
                  </a:lnTo>
                  <a:lnTo>
                    <a:pt x="181965" y="9972421"/>
                  </a:lnTo>
                  <a:lnTo>
                    <a:pt x="183184" y="9974554"/>
                  </a:lnTo>
                  <a:lnTo>
                    <a:pt x="184099" y="9976688"/>
                  </a:lnTo>
                  <a:lnTo>
                    <a:pt x="184708" y="9979126"/>
                  </a:lnTo>
                  <a:lnTo>
                    <a:pt x="185623" y="9981260"/>
                  </a:lnTo>
                  <a:lnTo>
                    <a:pt x="185928" y="9984003"/>
                  </a:lnTo>
                  <a:lnTo>
                    <a:pt x="186537" y="9986137"/>
                  </a:lnTo>
                  <a:lnTo>
                    <a:pt x="186842" y="9988880"/>
                  </a:lnTo>
                  <a:lnTo>
                    <a:pt x="187147" y="9991318"/>
                  </a:lnTo>
                  <a:lnTo>
                    <a:pt x="187451" y="9994061"/>
                  </a:lnTo>
                  <a:lnTo>
                    <a:pt x="187756" y="9996500"/>
                  </a:lnTo>
                  <a:lnTo>
                    <a:pt x="187756" y="9999243"/>
                  </a:lnTo>
                  <a:lnTo>
                    <a:pt x="187756" y="10001681"/>
                  </a:lnTo>
                  <a:lnTo>
                    <a:pt x="187756" y="10004425"/>
                  </a:lnTo>
                  <a:lnTo>
                    <a:pt x="187451" y="10006863"/>
                  </a:lnTo>
                  <a:lnTo>
                    <a:pt x="187147" y="10009301"/>
                  </a:lnTo>
                  <a:lnTo>
                    <a:pt x="186842" y="10012045"/>
                  </a:lnTo>
                  <a:lnTo>
                    <a:pt x="186537" y="10014483"/>
                  </a:lnTo>
                  <a:lnTo>
                    <a:pt x="186232" y="10016921"/>
                  </a:lnTo>
                  <a:lnTo>
                    <a:pt x="218541" y="10016921"/>
                  </a:lnTo>
                </a:path>
                <a:path w="6883400" h="10017125">
                  <a:moveTo>
                    <a:pt x="218541" y="10016921"/>
                  </a:moveTo>
                  <a:lnTo>
                    <a:pt x="251764" y="10016921"/>
                  </a:lnTo>
                  <a:lnTo>
                    <a:pt x="251155" y="10014483"/>
                  </a:lnTo>
                  <a:lnTo>
                    <a:pt x="250545" y="10012045"/>
                  </a:lnTo>
                  <a:lnTo>
                    <a:pt x="250240" y="10009606"/>
                  </a:lnTo>
                  <a:lnTo>
                    <a:pt x="249631" y="10007168"/>
                  </a:lnTo>
                  <a:lnTo>
                    <a:pt x="249326" y="10004425"/>
                  </a:lnTo>
                  <a:lnTo>
                    <a:pt x="249326" y="9991623"/>
                  </a:lnTo>
                  <a:lnTo>
                    <a:pt x="249936" y="9989185"/>
                  </a:lnTo>
                  <a:lnTo>
                    <a:pt x="250240" y="9986441"/>
                  </a:lnTo>
                  <a:lnTo>
                    <a:pt x="250850" y="9984003"/>
                  </a:lnTo>
                  <a:lnTo>
                    <a:pt x="251459" y="9981565"/>
                  </a:lnTo>
                  <a:lnTo>
                    <a:pt x="252069" y="9979126"/>
                  </a:lnTo>
                  <a:lnTo>
                    <a:pt x="252984" y="9976993"/>
                  </a:lnTo>
                  <a:lnTo>
                    <a:pt x="253898" y="9974554"/>
                  </a:lnTo>
                  <a:lnTo>
                    <a:pt x="254812" y="9972421"/>
                  </a:lnTo>
                  <a:lnTo>
                    <a:pt x="256031" y="9970287"/>
                  </a:lnTo>
                  <a:lnTo>
                    <a:pt x="257251" y="9968153"/>
                  </a:lnTo>
                  <a:lnTo>
                    <a:pt x="258775" y="9966325"/>
                  </a:lnTo>
                  <a:lnTo>
                    <a:pt x="260299" y="9964496"/>
                  </a:lnTo>
                  <a:lnTo>
                    <a:pt x="261823" y="9962972"/>
                  </a:lnTo>
                  <a:lnTo>
                    <a:pt x="263347" y="9961448"/>
                  </a:lnTo>
                  <a:lnTo>
                    <a:pt x="265175" y="9959924"/>
                  </a:lnTo>
                  <a:lnTo>
                    <a:pt x="267309" y="9958705"/>
                  </a:lnTo>
                  <a:lnTo>
                    <a:pt x="269138" y="9957485"/>
                  </a:lnTo>
                  <a:lnTo>
                    <a:pt x="271272" y="9956571"/>
                  </a:lnTo>
                  <a:lnTo>
                    <a:pt x="273710" y="9955657"/>
                  </a:lnTo>
                  <a:lnTo>
                    <a:pt x="275844" y="9955047"/>
                  </a:lnTo>
                  <a:lnTo>
                    <a:pt x="278282" y="9954437"/>
                  </a:lnTo>
                  <a:lnTo>
                    <a:pt x="280720" y="9954133"/>
                  </a:lnTo>
                  <a:lnTo>
                    <a:pt x="283464" y="9954742"/>
                  </a:lnTo>
                  <a:lnTo>
                    <a:pt x="286207" y="9955047"/>
                  </a:lnTo>
                  <a:lnTo>
                    <a:pt x="288645" y="9955961"/>
                  </a:lnTo>
                  <a:lnTo>
                    <a:pt x="290779" y="9956571"/>
                  </a:lnTo>
                  <a:lnTo>
                    <a:pt x="292912" y="9957485"/>
                  </a:lnTo>
                  <a:lnTo>
                    <a:pt x="295046" y="9958705"/>
                  </a:lnTo>
                  <a:lnTo>
                    <a:pt x="296875" y="9960229"/>
                  </a:lnTo>
                  <a:lnTo>
                    <a:pt x="299008" y="9961448"/>
                  </a:lnTo>
                  <a:lnTo>
                    <a:pt x="300532" y="9962972"/>
                  </a:lnTo>
                  <a:lnTo>
                    <a:pt x="302056" y="9964801"/>
                  </a:lnTo>
                  <a:lnTo>
                    <a:pt x="303580" y="9966325"/>
                  </a:lnTo>
                  <a:lnTo>
                    <a:pt x="304800" y="9968458"/>
                  </a:lnTo>
                  <a:lnTo>
                    <a:pt x="306019" y="9970287"/>
                  </a:lnTo>
                  <a:lnTo>
                    <a:pt x="307238" y="9972421"/>
                  </a:lnTo>
                  <a:lnTo>
                    <a:pt x="308152" y="9974554"/>
                  </a:lnTo>
                  <a:lnTo>
                    <a:pt x="309067" y="9976688"/>
                  </a:lnTo>
                  <a:lnTo>
                    <a:pt x="309676" y="9979126"/>
                  </a:lnTo>
                  <a:lnTo>
                    <a:pt x="310591" y="9981260"/>
                  </a:lnTo>
                  <a:lnTo>
                    <a:pt x="310895" y="9984003"/>
                  </a:lnTo>
                  <a:lnTo>
                    <a:pt x="311505" y="9986137"/>
                  </a:lnTo>
                  <a:lnTo>
                    <a:pt x="312115" y="9988880"/>
                  </a:lnTo>
                  <a:lnTo>
                    <a:pt x="312115" y="9991318"/>
                  </a:lnTo>
                  <a:lnTo>
                    <a:pt x="312420" y="9994061"/>
                  </a:lnTo>
                  <a:lnTo>
                    <a:pt x="312724" y="9996500"/>
                  </a:lnTo>
                  <a:lnTo>
                    <a:pt x="312724" y="9999243"/>
                  </a:lnTo>
                  <a:lnTo>
                    <a:pt x="312724" y="10001681"/>
                  </a:lnTo>
                  <a:lnTo>
                    <a:pt x="312724" y="10004425"/>
                  </a:lnTo>
                  <a:lnTo>
                    <a:pt x="312420" y="10006863"/>
                  </a:lnTo>
                  <a:lnTo>
                    <a:pt x="312115" y="10009301"/>
                  </a:lnTo>
                  <a:lnTo>
                    <a:pt x="311810" y="10012045"/>
                  </a:lnTo>
                  <a:lnTo>
                    <a:pt x="311505" y="10014483"/>
                  </a:lnTo>
                  <a:lnTo>
                    <a:pt x="311200" y="10016921"/>
                  </a:lnTo>
                  <a:lnTo>
                    <a:pt x="343509" y="10016921"/>
                  </a:lnTo>
                </a:path>
                <a:path w="6883400" h="10017125">
                  <a:moveTo>
                    <a:pt x="343509" y="10016921"/>
                  </a:moveTo>
                  <a:lnTo>
                    <a:pt x="377037" y="10016921"/>
                  </a:lnTo>
                  <a:lnTo>
                    <a:pt x="376428" y="10014483"/>
                  </a:lnTo>
                  <a:lnTo>
                    <a:pt x="375513" y="10012045"/>
                  </a:lnTo>
                  <a:lnTo>
                    <a:pt x="375208" y="10009606"/>
                  </a:lnTo>
                  <a:lnTo>
                    <a:pt x="374903" y="10007168"/>
                  </a:lnTo>
                  <a:lnTo>
                    <a:pt x="374599" y="10004425"/>
                  </a:lnTo>
                  <a:lnTo>
                    <a:pt x="374294" y="10001986"/>
                  </a:lnTo>
                  <a:lnTo>
                    <a:pt x="374294" y="9999243"/>
                  </a:lnTo>
                  <a:lnTo>
                    <a:pt x="374294" y="9996805"/>
                  </a:lnTo>
                  <a:lnTo>
                    <a:pt x="374294" y="9994366"/>
                  </a:lnTo>
                  <a:lnTo>
                    <a:pt x="374599" y="9991623"/>
                  </a:lnTo>
                  <a:lnTo>
                    <a:pt x="374903" y="9989185"/>
                  </a:lnTo>
                  <a:lnTo>
                    <a:pt x="375208" y="9986441"/>
                  </a:lnTo>
                  <a:lnTo>
                    <a:pt x="375818" y="9984003"/>
                  </a:lnTo>
                  <a:lnTo>
                    <a:pt x="376428" y="9981565"/>
                  </a:lnTo>
                  <a:lnTo>
                    <a:pt x="377037" y="9979126"/>
                  </a:lnTo>
                  <a:lnTo>
                    <a:pt x="377952" y="9976993"/>
                  </a:lnTo>
                  <a:lnTo>
                    <a:pt x="378866" y="9974554"/>
                  </a:lnTo>
                  <a:lnTo>
                    <a:pt x="380085" y="9972421"/>
                  </a:lnTo>
                  <a:lnTo>
                    <a:pt x="381304" y="9970287"/>
                  </a:lnTo>
                  <a:lnTo>
                    <a:pt x="382523" y="9968153"/>
                  </a:lnTo>
                  <a:lnTo>
                    <a:pt x="383743" y="9966325"/>
                  </a:lnTo>
                  <a:lnTo>
                    <a:pt x="392277" y="9958705"/>
                  </a:lnTo>
                  <a:lnTo>
                    <a:pt x="394106" y="9957485"/>
                  </a:lnTo>
                  <a:lnTo>
                    <a:pt x="405993" y="9954133"/>
                  </a:lnTo>
                  <a:lnTo>
                    <a:pt x="408736" y="9954742"/>
                  </a:lnTo>
                  <a:lnTo>
                    <a:pt x="411175" y="9955047"/>
                  </a:lnTo>
                  <a:lnTo>
                    <a:pt x="413613" y="9955961"/>
                  </a:lnTo>
                  <a:lnTo>
                    <a:pt x="416052" y="9956571"/>
                  </a:lnTo>
                  <a:lnTo>
                    <a:pt x="418185" y="9957485"/>
                  </a:lnTo>
                  <a:lnTo>
                    <a:pt x="420014" y="9958705"/>
                  </a:lnTo>
                  <a:lnTo>
                    <a:pt x="422147" y="9960229"/>
                  </a:lnTo>
                  <a:lnTo>
                    <a:pt x="423976" y="9961448"/>
                  </a:lnTo>
                  <a:lnTo>
                    <a:pt x="425500" y="9962972"/>
                  </a:lnTo>
                  <a:lnTo>
                    <a:pt x="427024" y="9964801"/>
                  </a:lnTo>
                  <a:lnTo>
                    <a:pt x="428548" y="9966325"/>
                  </a:lnTo>
                  <a:lnTo>
                    <a:pt x="429767" y="9968458"/>
                  </a:lnTo>
                  <a:lnTo>
                    <a:pt x="430987" y="9970287"/>
                  </a:lnTo>
                  <a:lnTo>
                    <a:pt x="432206" y="9972421"/>
                  </a:lnTo>
                  <a:lnTo>
                    <a:pt x="433120" y="9974554"/>
                  </a:lnTo>
                  <a:lnTo>
                    <a:pt x="434035" y="9976688"/>
                  </a:lnTo>
                  <a:lnTo>
                    <a:pt x="434644" y="9979126"/>
                  </a:lnTo>
                  <a:lnTo>
                    <a:pt x="435559" y="9981260"/>
                  </a:lnTo>
                  <a:lnTo>
                    <a:pt x="436168" y="9984003"/>
                  </a:lnTo>
                  <a:lnTo>
                    <a:pt x="436473" y="9986137"/>
                  </a:lnTo>
                  <a:lnTo>
                    <a:pt x="437083" y="9988880"/>
                  </a:lnTo>
                  <a:lnTo>
                    <a:pt x="437388" y="9991318"/>
                  </a:lnTo>
                  <a:lnTo>
                    <a:pt x="437388" y="9994061"/>
                  </a:lnTo>
                  <a:lnTo>
                    <a:pt x="437692" y="9996500"/>
                  </a:lnTo>
                  <a:lnTo>
                    <a:pt x="437692" y="9999243"/>
                  </a:lnTo>
                  <a:lnTo>
                    <a:pt x="437692" y="10001681"/>
                  </a:lnTo>
                  <a:lnTo>
                    <a:pt x="437692" y="10004425"/>
                  </a:lnTo>
                  <a:lnTo>
                    <a:pt x="437388" y="10006863"/>
                  </a:lnTo>
                  <a:lnTo>
                    <a:pt x="437388" y="10009301"/>
                  </a:lnTo>
                  <a:lnTo>
                    <a:pt x="436778" y="10012045"/>
                  </a:lnTo>
                  <a:lnTo>
                    <a:pt x="436778" y="10014483"/>
                  </a:lnTo>
                  <a:lnTo>
                    <a:pt x="436168" y="10016921"/>
                  </a:lnTo>
                  <a:lnTo>
                    <a:pt x="468477" y="10016921"/>
                  </a:lnTo>
                </a:path>
                <a:path w="6883400" h="10017125">
                  <a:moveTo>
                    <a:pt x="468477" y="10016921"/>
                  </a:moveTo>
                  <a:lnTo>
                    <a:pt x="502005" y="10016921"/>
                  </a:lnTo>
                  <a:lnTo>
                    <a:pt x="501395" y="10014483"/>
                  </a:lnTo>
                  <a:lnTo>
                    <a:pt x="500481" y="10012045"/>
                  </a:lnTo>
                  <a:lnTo>
                    <a:pt x="500176" y="10009606"/>
                  </a:lnTo>
                  <a:lnTo>
                    <a:pt x="499871" y="10007168"/>
                  </a:lnTo>
                  <a:lnTo>
                    <a:pt x="499567" y="10004425"/>
                  </a:lnTo>
                  <a:lnTo>
                    <a:pt x="499262" y="10001986"/>
                  </a:lnTo>
                  <a:lnTo>
                    <a:pt x="499262" y="9999243"/>
                  </a:lnTo>
                  <a:lnTo>
                    <a:pt x="499262" y="9996805"/>
                  </a:lnTo>
                  <a:lnTo>
                    <a:pt x="499262" y="9994366"/>
                  </a:lnTo>
                  <a:lnTo>
                    <a:pt x="499567" y="9991623"/>
                  </a:lnTo>
                  <a:lnTo>
                    <a:pt x="499871" y="9989185"/>
                  </a:lnTo>
                  <a:lnTo>
                    <a:pt x="500176" y="9986441"/>
                  </a:lnTo>
                  <a:lnTo>
                    <a:pt x="500786" y="9984003"/>
                  </a:lnTo>
                  <a:lnTo>
                    <a:pt x="501395" y="9981565"/>
                  </a:lnTo>
                  <a:lnTo>
                    <a:pt x="502005" y="9979126"/>
                  </a:lnTo>
                  <a:lnTo>
                    <a:pt x="502920" y="9976993"/>
                  </a:lnTo>
                  <a:lnTo>
                    <a:pt x="503834" y="9974554"/>
                  </a:lnTo>
                  <a:lnTo>
                    <a:pt x="505053" y="9972421"/>
                  </a:lnTo>
                  <a:lnTo>
                    <a:pt x="506272" y="9970287"/>
                  </a:lnTo>
                  <a:lnTo>
                    <a:pt x="507492" y="9968153"/>
                  </a:lnTo>
                  <a:lnTo>
                    <a:pt x="508711" y="9966325"/>
                  </a:lnTo>
                  <a:lnTo>
                    <a:pt x="510235" y="9964496"/>
                  </a:lnTo>
                  <a:lnTo>
                    <a:pt x="511759" y="9962972"/>
                  </a:lnTo>
                  <a:lnTo>
                    <a:pt x="513588" y="9961448"/>
                  </a:lnTo>
                  <a:lnTo>
                    <a:pt x="515111" y="9959924"/>
                  </a:lnTo>
                  <a:lnTo>
                    <a:pt x="517245" y="9958705"/>
                  </a:lnTo>
                  <a:lnTo>
                    <a:pt x="519074" y="9957485"/>
                  </a:lnTo>
                  <a:lnTo>
                    <a:pt x="521208" y="9956571"/>
                  </a:lnTo>
                  <a:lnTo>
                    <a:pt x="523646" y="9955657"/>
                  </a:lnTo>
                  <a:lnTo>
                    <a:pt x="525780" y="9955047"/>
                  </a:lnTo>
                  <a:lnTo>
                    <a:pt x="528218" y="9954437"/>
                  </a:lnTo>
                  <a:lnTo>
                    <a:pt x="530961" y="9954133"/>
                  </a:lnTo>
                  <a:lnTo>
                    <a:pt x="533704" y="9954742"/>
                  </a:lnTo>
                  <a:lnTo>
                    <a:pt x="536143" y="9955047"/>
                  </a:lnTo>
                  <a:lnTo>
                    <a:pt x="538581" y="9955961"/>
                  </a:lnTo>
                  <a:lnTo>
                    <a:pt x="541020" y="9956571"/>
                  </a:lnTo>
                  <a:lnTo>
                    <a:pt x="543153" y="9957485"/>
                  </a:lnTo>
                  <a:lnTo>
                    <a:pt x="545287" y="9958705"/>
                  </a:lnTo>
                  <a:lnTo>
                    <a:pt x="547116" y="9960229"/>
                  </a:lnTo>
                  <a:lnTo>
                    <a:pt x="548944" y="9961448"/>
                  </a:lnTo>
                  <a:lnTo>
                    <a:pt x="550468" y="9962972"/>
                  </a:lnTo>
                  <a:lnTo>
                    <a:pt x="551992" y="9964801"/>
                  </a:lnTo>
                  <a:lnTo>
                    <a:pt x="553516" y="9966325"/>
                  </a:lnTo>
                  <a:lnTo>
                    <a:pt x="554736" y="9968458"/>
                  </a:lnTo>
                  <a:lnTo>
                    <a:pt x="555955" y="9970287"/>
                  </a:lnTo>
                  <a:lnTo>
                    <a:pt x="557174" y="9972421"/>
                  </a:lnTo>
                  <a:lnTo>
                    <a:pt x="558088" y="9974554"/>
                  </a:lnTo>
                  <a:lnTo>
                    <a:pt x="559003" y="9976688"/>
                  </a:lnTo>
                  <a:lnTo>
                    <a:pt x="559612" y="9979126"/>
                  </a:lnTo>
                  <a:lnTo>
                    <a:pt x="560527" y="9981260"/>
                  </a:lnTo>
                  <a:lnTo>
                    <a:pt x="561136" y="9984003"/>
                  </a:lnTo>
                  <a:lnTo>
                    <a:pt x="561441" y="9986137"/>
                  </a:lnTo>
                  <a:lnTo>
                    <a:pt x="562051" y="9988880"/>
                  </a:lnTo>
                  <a:lnTo>
                    <a:pt x="562355" y="9991318"/>
                  </a:lnTo>
                  <a:lnTo>
                    <a:pt x="562355" y="9994061"/>
                  </a:lnTo>
                  <a:lnTo>
                    <a:pt x="562660" y="9996500"/>
                  </a:lnTo>
                  <a:lnTo>
                    <a:pt x="562660" y="9999243"/>
                  </a:lnTo>
                  <a:lnTo>
                    <a:pt x="562660" y="10001681"/>
                  </a:lnTo>
                  <a:lnTo>
                    <a:pt x="562660" y="10004425"/>
                  </a:lnTo>
                  <a:lnTo>
                    <a:pt x="562355" y="10006863"/>
                  </a:lnTo>
                  <a:lnTo>
                    <a:pt x="562355" y="10009301"/>
                  </a:lnTo>
                  <a:lnTo>
                    <a:pt x="562051" y="10012045"/>
                  </a:lnTo>
                  <a:lnTo>
                    <a:pt x="561746" y="10014483"/>
                  </a:lnTo>
                  <a:lnTo>
                    <a:pt x="561136" y="10016921"/>
                  </a:lnTo>
                  <a:lnTo>
                    <a:pt x="593445" y="10016921"/>
                  </a:lnTo>
                </a:path>
                <a:path w="6883400" h="10017125">
                  <a:moveTo>
                    <a:pt x="593445" y="10016921"/>
                  </a:moveTo>
                  <a:lnTo>
                    <a:pt x="626973" y="10016921"/>
                  </a:lnTo>
                  <a:lnTo>
                    <a:pt x="626364" y="10014483"/>
                  </a:lnTo>
                  <a:lnTo>
                    <a:pt x="625754" y="10012045"/>
                  </a:lnTo>
                  <a:lnTo>
                    <a:pt x="625144" y="10009606"/>
                  </a:lnTo>
                  <a:lnTo>
                    <a:pt x="624840" y="10007168"/>
                  </a:lnTo>
                  <a:lnTo>
                    <a:pt x="624535" y="10004425"/>
                  </a:lnTo>
                  <a:lnTo>
                    <a:pt x="624230" y="10001986"/>
                  </a:lnTo>
                  <a:lnTo>
                    <a:pt x="624230" y="9999243"/>
                  </a:lnTo>
                  <a:lnTo>
                    <a:pt x="624230" y="9996805"/>
                  </a:lnTo>
                  <a:lnTo>
                    <a:pt x="624230" y="9994366"/>
                  </a:lnTo>
                  <a:lnTo>
                    <a:pt x="624535" y="9991623"/>
                  </a:lnTo>
                  <a:lnTo>
                    <a:pt x="624840" y="9989185"/>
                  </a:lnTo>
                  <a:lnTo>
                    <a:pt x="625144" y="9986441"/>
                  </a:lnTo>
                  <a:lnTo>
                    <a:pt x="625754" y="9984003"/>
                  </a:lnTo>
                  <a:lnTo>
                    <a:pt x="626364" y="9981565"/>
                  </a:lnTo>
                  <a:lnTo>
                    <a:pt x="627278" y="9979126"/>
                  </a:lnTo>
                  <a:lnTo>
                    <a:pt x="627888" y="9976993"/>
                  </a:lnTo>
                  <a:lnTo>
                    <a:pt x="628802" y="9974554"/>
                  </a:lnTo>
                  <a:lnTo>
                    <a:pt x="630021" y="9972421"/>
                  </a:lnTo>
                  <a:lnTo>
                    <a:pt x="631240" y="9970287"/>
                  </a:lnTo>
                  <a:lnTo>
                    <a:pt x="646480" y="9956571"/>
                  </a:lnTo>
                  <a:lnTo>
                    <a:pt x="648614" y="9955657"/>
                  </a:lnTo>
                  <a:lnTo>
                    <a:pt x="650748" y="9955047"/>
                  </a:lnTo>
                  <a:lnTo>
                    <a:pt x="653491" y="9954437"/>
                  </a:lnTo>
                  <a:lnTo>
                    <a:pt x="655929" y="9954133"/>
                  </a:lnTo>
                  <a:lnTo>
                    <a:pt x="658672" y="9954742"/>
                  </a:lnTo>
                  <a:lnTo>
                    <a:pt x="661111" y="9955047"/>
                  </a:lnTo>
                  <a:lnTo>
                    <a:pt x="663549" y="9955961"/>
                  </a:lnTo>
                  <a:lnTo>
                    <a:pt x="665988" y="9956571"/>
                  </a:lnTo>
                  <a:lnTo>
                    <a:pt x="668121" y="9957485"/>
                  </a:lnTo>
                  <a:lnTo>
                    <a:pt x="670255" y="9958705"/>
                  </a:lnTo>
                  <a:lnTo>
                    <a:pt x="672083" y="9960229"/>
                  </a:lnTo>
                  <a:lnTo>
                    <a:pt x="673912" y="9961448"/>
                  </a:lnTo>
                  <a:lnTo>
                    <a:pt x="675436" y="9962972"/>
                  </a:lnTo>
                  <a:lnTo>
                    <a:pt x="676960" y="9964801"/>
                  </a:lnTo>
                  <a:lnTo>
                    <a:pt x="678484" y="9966325"/>
                  </a:lnTo>
                  <a:lnTo>
                    <a:pt x="679704" y="9968458"/>
                  </a:lnTo>
                  <a:lnTo>
                    <a:pt x="680923" y="9970287"/>
                  </a:lnTo>
                  <a:lnTo>
                    <a:pt x="682142" y="9972421"/>
                  </a:lnTo>
                  <a:lnTo>
                    <a:pt x="683056" y="9974554"/>
                  </a:lnTo>
                  <a:lnTo>
                    <a:pt x="683971" y="9976688"/>
                  </a:lnTo>
                  <a:lnTo>
                    <a:pt x="684885" y="9979126"/>
                  </a:lnTo>
                  <a:lnTo>
                    <a:pt x="685495" y="9981260"/>
                  </a:lnTo>
                  <a:lnTo>
                    <a:pt x="686104" y="9984003"/>
                  </a:lnTo>
                  <a:lnTo>
                    <a:pt x="686714" y="9986137"/>
                  </a:lnTo>
                  <a:lnTo>
                    <a:pt x="687019" y="9988880"/>
                  </a:lnTo>
                  <a:lnTo>
                    <a:pt x="687324" y="9991318"/>
                  </a:lnTo>
                  <a:lnTo>
                    <a:pt x="687628" y="9994061"/>
                  </a:lnTo>
                  <a:lnTo>
                    <a:pt x="687628" y="9996500"/>
                  </a:lnTo>
                  <a:lnTo>
                    <a:pt x="687933" y="9999243"/>
                  </a:lnTo>
                  <a:lnTo>
                    <a:pt x="687933" y="10001681"/>
                  </a:lnTo>
                  <a:lnTo>
                    <a:pt x="687628" y="10004425"/>
                  </a:lnTo>
                  <a:lnTo>
                    <a:pt x="687628" y="10006863"/>
                  </a:lnTo>
                  <a:lnTo>
                    <a:pt x="687324" y="10009301"/>
                  </a:lnTo>
                  <a:lnTo>
                    <a:pt x="687019" y="10012045"/>
                  </a:lnTo>
                  <a:lnTo>
                    <a:pt x="686714" y="10014483"/>
                  </a:lnTo>
                  <a:lnTo>
                    <a:pt x="686104" y="10016921"/>
                  </a:lnTo>
                  <a:lnTo>
                    <a:pt x="718413" y="10016921"/>
                  </a:lnTo>
                </a:path>
                <a:path w="6883400" h="10017125">
                  <a:moveTo>
                    <a:pt x="718413" y="10016921"/>
                  </a:moveTo>
                  <a:lnTo>
                    <a:pt x="751941" y="10016921"/>
                  </a:lnTo>
                  <a:lnTo>
                    <a:pt x="751332" y="10014483"/>
                  </a:lnTo>
                  <a:lnTo>
                    <a:pt x="750722" y="10012045"/>
                  </a:lnTo>
                  <a:lnTo>
                    <a:pt x="750112" y="10009606"/>
                  </a:lnTo>
                  <a:lnTo>
                    <a:pt x="749808" y="10007168"/>
                  </a:lnTo>
                  <a:lnTo>
                    <a:pt x="749503" y="10004425"/>
                  </a:lnTo>
                  <a:lnTo>
                    <a:pt x="749198" y="10001986"/>
                  </a:lnTo>
                  <a:lnTo>
                    <a:pt x="749198" y="9999243"/>
                  </a:lnTo>
                  <a:lnTo>
                    <a:pt x="749198" y="9996805"/>
                  </a:lnTo>
                  <a:lnTo>
                    <a:pt x="749198" y="9994366"/>
                  </a:lnTo>
                  <a:lnTo>
                    <a:pt x="749503" y="9991623"/>
                  </a:lnTo>
                  <a:lnTo>
                    <a:pt x="749808" y="9989185"/>
                  </a:lnTo>
                  <a:lnTo>
                    <a:pt x="750417" y="9986441"/>
                  </a:lnTo>
                  <a:lnTo>
                    <a:pt x="750722" y="9984003"/>
                  </a:lnTo>
                  <a:lnTo>
                    <a:pt x="751636" y="9981565"/>
                  </a:lnTo>
                  <a:lnTo>
                    <a:pt x="752246" y="9979126"/>
                  </a:lnTo>
                  <a:lnTo>
                    <a:pt x="752855" y="9976993"/>
                  </a:lnTo>
                  <a:lnTo>
                    <a:pt x="754075" y="9974554"/>
                  </a:lnTo>
                  <a:lnTo>
                    <a:pt x="754989" y="9972421"/>
                  </a:lnTo>
                  <a:lnTo>
                    <a:pt x="756208" y="9970287"/>
                  </a:lnTo>
                  <a:lnTo>
                    <a:pt x="757427" y="9968153"/>
                  </a:lnTo>
                  <a:lnTo>
                    <a:pt x="758952" y="9966325"/>
                  </a:lnTo>
                  <a:lnTo>
                    <a:pt x="760171" y="9964496"/>
                  </a:lnTo>
                  <a:lnTo>
                    <a:pt x="761695" y="9962972"/>
                  </a:lnTo>
                  <a:lnTo>
                    <a:pt x="763524" y="9961448"/>
                  </a:lnTo>
                  <a:lnTo>
                    <a:pt x="765352" y="9959924"/>
                  </a:lnTo>
                  <a:lnTo>
                    <a:pt x="780897" y="9954133"/>
                  </a:lnTo>
                  <a:lnTo>
                    <a:pt x="783640" y="9954742"/>
                  </a:lnTo>
                  <a:lnTo>
                    <a:pt x="786079" y="9955047"/>
                  </a:lnTo>
                  <a:lnTo>
                    <a:pt x="788517" y="9955961"/>
                  </a:lnTo>
                  <a:lnTo>
                    <a:pt x="790955" y="9956571"/>
                  </a:lnTo>
                  <a:lnTo>
                    <a:pt x="793089" y="9957485"/>
                  </a:lnTo>
                  <a:lnTo>
                    <a:pt x="795223" y="9958705"/>
                  </a:lnTo>
                  <a:lnTo>
                    <a:pt x="797052" y="9960229"/>
                  </a:lnTo>
                  <a:lnTo>
                    <a:pt x="798880" y="9961448"/>
                  </a:lnTo>
                  <a:lnTo>
                    <a:pt x="800404" y="9962972"/>
                  </a:lnTo>
                  <a:lnTo>
                    <a:pt x="802233" y="9964801"/>
                  </a:lnTo>
                  <a:lnTo>
                    <a:pt x="803452" y="9966325"/>
                  </a:lnTo>
                  <a:lnTo>
                    <a:pt x="804976" y="9968458"/>
                  </a:lnTo>
                  <a:lnTo>
                    <a:pt x="806196" y="9970287"/>
                  </a:lnTo>
                  <a:lnTo>
                    <a:pt x="807110" y="9972421"/>
                  </a:lnTo>
                  <a:lnTo>
                    <a:pt x="808024" y="9974554"/>
                  </a:lnTo>
                  <a:lnTo>
                    <a:pt x="808939" y="9976688"/>
                  </a:lnTo>
                  <a:lnTo>
                    <a:pt x="809853" y="9979126"/>
                  </a:lnTo>
                  <a:lnTo>
                    <a:pt x="810463" y="9981260"/>
                  </a:lnTo>
                  <a:lnTo>
                    <a:pt x="811072" y="9984003"/>
                  </a:lnTo>
                  <a:lnTo>
                    <a:pt x="811682" y="9986137"/>
                  </a:lnTo>
                  <a:lnTo>
                    <a:pt x="811987" y="9988880"/>
                  </a:lnTo>
                  <a:lnTo>
                    <a:pt x="812292" y="9991318"/>
                  </a:lnTo>
                  <a:lnTo>
                    <a:pt x="812596" y="9994061"/>
                  </a:lnTo>
                  <a:lnTo>
                    <a:pt x="812596" y="9996500"/>
                  </a:lnTo>
                  <a:lnTo>
                    <a:pt x="812901" y="9999243"/>
                  </a:lnTo>
                  <a:lnTo>
                    <a:pt x="812901" y="10001681"/>
                  </a:lnTo>
                  <a:lnTo>
                    <a:pt x="812596" y="10004425"/>
                  </a:lnTo>
                  <a:lnTo>
                    <a:pt x="812596" y="10006863"/>
                  </a:lnTo>
                  <a:lnTo>
                    <a:pt x="812292" y="10009301"/>
                  </a:lnTo>
                  <a:lnTo>
                    <a:pt x="811987" y="10012045"/>
                  </a:lnTo>
                  <a:lnTo>
                    <a:pt x="811682" y="10014483"/>
                  </a:lnTo>
                  <a:lnTo>
                    <a:pt x="811072" y="10016921"/>
                  </a:lnTo>
                  <a:lnTo>
                    <a:pt x="843381" y="10016921"/>
                  </a:lnTo>
                </a:path>
                <a:path w="6883400" h="10017125">
                  <a:moveTo>
                    <a:pt x="843686" y="10016921"/>
                  </a:moveTo>
                  <a:lnTo>
                    <a:pt x="876909" y="10016921"/>
                  </a:lnTo>
                  <a:lnTo>
                    <a:pt x="876300" y="10014483"/>
                  </a:lnTo>
                  <a:lnTo>
                    <a:pt x="875690" y="10012045"/>
                  </a:lnTo>
                  <a:lnTo>
                    <a:pt x="875080" y="10009606"/>
                  </a:lnTo>
                  <a:lnTo>
                    <a:pt x="874776" y="10007168"/>
                  </a:lnTo>
                  <a:lnTo>
                    <a:pt x="874471" y="10004425"/>
                  </a:lnTo>
                  <a:lnTo>
                    <a:pt x="874471" y="10001986"/>
                  </a:lnTo>
                  <a:lnTo>
                    <a:pt x="874166" y="9999243"/>
                  </a:lnTo>
                  <a:lnTo>
                    <a:pt x="874166" y="9996805"/>
                  </a:lnTo>
                  <a:lnTo>
                    <a:pt x="874471" y="9994366"/>
                  </a:lnTo>
                  <a:lnTo>
                    <a:pt x="874471" y="9991623"/>
                  </a:lnTo>
                  <a:lnTo>
                    <a:pt x="875080" y="9989185"/>
                  </a:lnTo>
                  <a:lnTo>
                    <a:pt x="875385" y="9986441"/>
                  </a:lnTo>
                  <a:lnTo>
                    <a:pt x="875995" y="9984003"/>
                  </a:lnTo>
                  <a:lnTo>
                    <a:pt x="876604" y="9981565"/>
                  </a:lnTo>
                  <a:lnTo>
                    <a:pt x="877214" y="9979126"/>
                  </a:lnTo>
                  <a:lnTo>
                    <a:pt x="878128" y="9976993"/>
                  </a:lnTo>
                  <a:lnTo>
                    <a:pt x="883919" y="9966325"/>
                  </a:lnTo>
                  <a:lnTo>
                    <a:pt x="885139" y="9964496"/>
                  </a:lnTo>
                  <a:lnTo>
                    <a:pt x="886968" y="9962972"/>
                  </a:lnTo>
                  <a:lnTo>
                    <a:pt x="888492" y="9961448"/>
                  </a:lnTo>
                  <a:lnTo>
                    <a:pt x="890320" y="9959924"/>
                  </a:lnTo>
                  <a:lnTo>
                    <a:pt x="892149" y="9958705"/>
                  </a:lnTo>
                  <a:lnTo>
                    <a:pt x="894283" y="9957485"/>
                  </a:lnTo>
                  <a:lnTo>
                    <a:pt x="896416" y="9956571"/>
                  </a:lnTo>
                  <a:lnTo>
                    <a:pt x="898550" y="9955657"/>
                  </a:lnTo>
                  <a:lnTo>
                    <a:pt x="900988" y="9955047"/>
                  </a:lnTo>
                  <a:lnTo>
                    <a:pt x="903427" y="9954437"/>
                  </a:lnTo>
                  <a:lnTo>
                    <a:pt x="905865" y="9954133"/>
                  </a:lnTo>
                  <a:lnTo>
                    <a:pt x="908608" y="9954742"/>
                  </a:lnTo>
                  <a:lnTo>
                    <a:pt x="911351" y="9955047"/>
                  </a:lnTo>
                  <a:lnTo>
                    <a:pt x="913790" y="9955961"/>
                  </a:lnTo>
                  <a:lnTo>
                    <a:pt x="915924" y="9956571"/>
                  </a:lnTo>
                  <a:lnTo>
                    <a:pt x="918057" y="9957485"/>
                  </a:lnTo>
                  <a:lnTo>
                    <a:pt x="920191" y="9958705"/>
                  </a:lnTo>
                  <a:lnTo>
                    <a:pt x="922019" y="9960229"/>
                  </a:lnTo>
                  <a:lnTo>
                    <a:pt x="923848" y="9961448"/>
                  </a:lnTo>
                  <a:lnTo>
                    <a:pt x="932103" y="9972421"/>
                  </a:lnTo>
                  <a:lnTo>
                    <a:pt x="932992" y="9974554"/>
                  </a:lnTo>
                  <a:lnTo>
                    <a:pt x="934262" y="9976688"/>
                  </a:lnTo>
                  <a:lnTo>
                    <a:pt x="934770" y="9979126"/>
                  </a:lnTo>
                  <a:lnTo>
                    <a:pt x="935405" y="9981260"/>
                  </a:lnTo>
                  <a:lnTo>
                    <a:pt x="936040" y="9984003"/>
                  </a:lnTo>
                  <a:lnTo>
                    <a:pt x="936675" y="9986137"/>
                  </a:lnTo>
                  <a:lnTo>
                    <a:pt x="936929" y="9988880"/>
                  </a:lnTo>
                  <a:lnTo>
                    <a:pt x="937310" y="9991318"/>
                  </a:lnTo>
                  <a:lnTo>
                    <a:pt x="937564" y="9994061"/>
                  </a:lnTo>
                  <a:lnTo>
                    <a:pt x="937818" y="9996500"/>
                  </a:lnTo>
                  <a:lnTo>
                    <a:pt x="937818" y="9999243"/>
                  </a:lnTo>
                  <a:lnTo>
                    <a:pt x="937818" y="10001681"/>
                  </a:lnTo>
                  <a:lnTo>
                    <a:pt x="937818" y="10004425"/>
                  </a:lnTo>
                  <a:lnTo>
                    <a:pt x="937564" y="10006863"/>
                  </a:lnTo>
                  <a:lnTo>
                    <a:pt x="937310" y="10009301"/>
                  </a:lnTo>
                  <a:lnTo>
                    <a:pt x="936929" y="10012045"/>
                  </a:lnTo>
                  <a:lnTo>
                    <a:pt x="936675" y="10014483"/>
                  </a:lnTo>
                  <a:lnTo>
                    <a:pt x="936294" y="10016921"/>
                  </a:lnTo>
                  <a:lnTo>
                    <a:pt x="968679" y="10016921"/>
                  </a:lnTo>
                </a:path>
                <a:path w="6883400" h="10017125">
                  <a:moveTo>
                    <a:pt x="968679" y="10016921"/>
                  </a:moveTo>
                  <a:lnTo>
                    <a:pt x="1001826" y="10016921"/>
                  </a:lnTo>
                  <a:lnTo>
                    <a:pt x="1001318" y="10014483"/>
                  </a:lnTo>
                  <a:lnTo>
                    <a:pt x="1000683" y="10012045"/>
                  </a:lnTo>
                  <a:lnTo>
                    <a:pt x="1000302" y="10009606"/>
                  </a:lnTo>
                  <a:lnTo>
                    <a:pt x="999794" y="10007168"/>
                  </a:lnTo>
                  <a:lnTo>
                    <a:pt x="999413" y="10004425"/>
                  </a:lnTo>
                  <a:lnTo>
                    <a:pt x="999413" y="9991623"/>
                  </a:lnTo>
                  <a:lnTo>
                    <a:pt x="1000048" y="9989185"/>
                  </a:lnTo>
                  <a:lnTo>
                    <a:pt x="1000302" y="9986441"/>
                  </a:lnTo>
                  <a:lnTo>
                    <a:pt x="1000937" y="9984003"/>
                  </a:lnTo>
                  <a:lnTo>
                    <a:pt x="1001572" y="9981565"/>
                  </a:lnTo>
                  <a:lnTo>
                    <a:pt x="1002207" y="9979126"/>
                  </a:lnTo>
                  <a:lnTo>
                    <a:pt x="1003096" y="9976993"/>
                  </a:lnTo>
                  <a:lnTo>
                    <a:pt x="1003985" y="9974554"/>
                  </a:lnTo>
                  <a:lnTo>
                    <a:pt x="1004874" y="9972421"/>
                  </a:lnTo>
                  <a:lnTo>
                    <a:pt x="1006144" y="9970287"/>
                  </a:lnTo>
                  <a:lnTo>
                    <a:pt x="1007414" y="9968153"/>
                  </a:lnTo>
                  <a:lnTo>
                    <a:pt x="1008938" y="9966325"/>
                  </a:lnTo>
                  <a:lnTo>
                    <a:pt x="1010081" y="9964496"/>
                  </a:lnTo>
                  <a:lnTo>
                    <a:pt x="1011986" y="9962972"/>
                  </a:lnTo>
                  <a:lnTo>
                    <a:pt x="1013510" y="9961448"/>
                  </a:lnTo>
                  <a:lnTo>
                    <a:pt x="1015288" y="9959924"/>
                  </a:lnTo>
                  <a:lnTo>
                    <a:pt x="1017447" y="9958705"/>
                  </a:lnTo>
                  <a:lnTo>
                    <a:pt x="1019225" y="9957485"/>
                  </a:lnTo>
                  <a:lnTo>
                    <a:pt x="1021384" y="9956571"/>
                  </a:lnTo>
                  <a:lnTo>
                    <a:pt x="1023543" y="9955657"/>
                  </a:lnTo>
                  <a:lnTo>
                    <a:pt x="1025956" y="9955047"/>
                  </a:lnTo>
                  <a:lnTo>
                    <a:pt x="1028369" y="9954437"/>
                  </a:lnTo>
                  <a:lnTo>
                    <a:pt x="1030782" y="9954133"/>
                  </a:lnTo>
                  <a:lnTo>
                    <a:pt x="1033576" y="9954742"/>
                  </a:lnTo>
                  <a:lnTo>
                    <a:pt x="1036370" y="9955047"/>
                  </a:lnTo>
                  <a:lnTo>
                    <a:pt x="1038783" y="9955961"/>
                  </a:lnTo>
                  <a:lnTo>
                    <a:pt x="1040942" y="9956571"/>
                  </a:lnTo>
                  <a:lnTo>
                    <a:pt x="1042974" y="9957485"/>
                  </a:lnTo>
                  <a:lnTo>
                    <a:pt x="1045133" y="9958705"/>
                  </a:lnTo>
                  <a:lnTo>
                    <a:pt x="1047038" y="9960229"/>
                  </a:lnTo>
                  <a:lnTo>
                    <a:pt x="1048816" y="9961448"/>
                  </a:lnTo>
                  <a:lnTo>
                    <a:pt x="1050594" y="9962972"/>
                  </a:lnTo>
                  <a:lnTo>
                    <a:pt x="1052118" y="9964801"/>
                  </a:lnTo>
                  <a:lnTo>
                    <a:pt x="1053642" y="9966325"/>
                  </a:lnTo>
                  <a:lnTo>
                    <a:pt x="1054912" y="9968458"/>
                  </a:lnTo>
                  <a:lnTo>
                    <a:pt x="1056182" y="9970287"/>
                  </a:lnTo>
                  <a:lnTo>
                    <a:pt x="1057325" y="9972421"/>
                  </a:lnTo>
                  <a:lnTo>
                    <a:pt x="1058214" y="9974554"/>
                  </a:lnTo>
                  <a:lnTo>
                    <a:pt x="1059230" y="9976688"/>
                  </a:lnTo>
                  <a:lnTo>
                    <a:pt x="1059738" y="9979126"/>
                  </a:lnTo>
                  <a:lnTo>
                    <a:pt x="1060754" y="9981260"/>
                  </a:lnTo>
                  <a:lnTo>
                    <a:pt x="1061008" y="9984003"/>
                  </a:lnTo>
                  <a:lnTo>
                    <a:pt x="1061643" y="9986137"/>
                  </a:lnTo>
                  <a:lnTo>
                    <a:pt x="1062278" y="9988880"/>
                  </a:lnTo>
                  <a:lnTo>
                    <a:pt x="1062278" y="9991318"/>
                  </a:lnTo>
                  <a:lnTo>
                    <a:pt x="1062532" y="9994061"/>
                  </a:lnTo>
                  <a:lnTo>
                    <a:pt x="1062786" y="9996500"/>
                  </a:lnTo>
                  <a:lnTo>
                    <a:pt x="1062786" y="9999243"/>
                  </a:lnTo>
                  <a:lnTo>
                    <a:pt x="1062786" y="10001681"/>
                  </a:lnTo>
                  <a:lnTo>
                    <a:pt x="1062786" y="10004425"/>
                  </a:lnTo>
                  <a:lnTo>
                    <a:pt x="1062532" y="10006863"/>
                  </a:lnTo>
                  <a:lnTo>
                    <a:pt x="1062278" y="10009301"/>
                  </a:lnTo>
                  <a:lnTo>
                    <a:pt x="1061897" y="10012045"/>
                  </a:lnTo>
                  <a:lnTo>
                    <a:pt x="1061643" y="10014483"/>
                  </a:lnTo>
                  <a:lnTo>
                    <a:pt x="1061262" y="10016921"/>
                  </a:lnTo>
                  <a:lnTo>
                    <a:pt x="1093647" y="10016921"/>
                  </a:lnTo>
                </a:path>
                <a:path w="6883400" h="10017125">
                  <a:moveTo>
                    <a:pt x="1093647" y="10016921"/>
                  </a:moveTo>
                  <a:lnTo>
                    <a:pt x="1127175" y="10016921"/>
                  </a:lnTo>
                  <a:lnTo>
                    <a:pt x="1126286" y="10014483"/>
                  </a:lnTo>
                  <a:lnTo>
                    <a:pt x="1125651" y="10012045"/>
                  </a:lnTo>
                  <a:lnTo>
                    <a:pt x="1125270" y="10009606"/>
                  </a:lnTo>
                  <a:lnTo>
                    <a:pt x="1125016" y="10007168"/>
                  </a:lnTo>
                  <a:lnTo>
                    <a:pt x="1124762" y="10004425"/>
                  </a:lnTo>
                  <a:lnTo>
                    <a:pt x="1124381" y="10001986"/>
                  </a:lnTo>
                  <a:lnTo>
                    <a:pt x="1124381" y="9999243"/>
                  </a:lnTo>
                  <a:lnTo>
                    <a:pt x="1124381" y="9996805"/>
                  </a:lnTo>
                  <a:lnTo>
                    <a:pt x="1124381" y="9994366"/>
                  </a:lnTo>
                  <a:lnTo>
                    <a:pt x="1124762" y="9991623"/>
                  </a:lnTo>
                  <a:lnTo>
                    <a:pt x="1125016" y="9989185"/>
                  </a:lnTo>
                  <a:lnTo>
                    <a:pt x="1125270" y="9986441"/>
                  </a:lnTo>
                  <a:lnTo>
                    <a:pt x="1125905" y="9984003"/>
                  </a:lnTo>
                  <a:lnTo>
                    <a:pt x="1126540" y="9981565"/>
                  </a:lnTo>
                  <a:lnTo>
                    <a:pt x="1127175" y="9979126"/>
                  </a:lnTo>
                  <a:lnTo>
                    <a:pt x="1128064" y="9976993"/>
                  </a:lnTo>
                  <a:lnTo>
                    <a:pt x="1128953" y="9974554"/>
                  </a:lnTo>
                  <a:lnTo>
                    <a:pt x="1129842" y="9972421"/>
                  </a:lnTo>
                  <a:lnTo>
                    <a:pt x="1131112" y="9970287"/>
                  </a:lnTo>
                  <a:lnTo>
                    <a:pt x="1132382" y="9968153"/>
                  </a:lnTo>
                  <a:lnTo>
                    <a:pt x="1133906" y="9966325"/>
                  </a:lnTo>
                  <a:lnTo>
                    <a:pt x="1135430" y="9964496"/>
                  </a:lnTo>
                  <a:lnTo>
                    <a:pt x="1136954" y="9962972"/>
                  </a:lnTo>
                  <a:lnTo>
                    <a:pt x="1138478" y="9961448"/>
                  </a:lnTo>
                  <a:lnTo>
                    <a:pt x="1140256" y="9959924"/>
                  </a:lnTo>
                  <a:lnTo>
                    <a:pt x="1142415" y="9958705"/>
                  </a:lnTo>
                  <a:lnTo>
                    <a:pt x="1144193" y="9957485"/>
                  </a:lnTo>
                  <a:lnTo>
                    <a:pt x="1156131" y="9954133"/>
                  </a:lnTo>
                  <a:lnTo>
                    <a:pt x="1158798" y="9954742"/>
                  </a:lnTo>
                  <a:lnTo>
                    <a:pt x="1161338" y="9955047"/>
                  </a:lnTo>
                  <a:lnTo>
                    <a:pt x="1163751" y="9955961"/>
                  </a:lnTo>
                  <a:lnTo>
                    <a:pt x="1166164" y="9956571"/>
                  </a:lnTo>
                  <a:lnTo>
                    <a:pt x="1168323" y="9957485"/>
                  </a:lnTo>
                  <a:lnTo>
                    <a:pt x="1170101" y="9958705"/>
                  </a:lnTo>
                  <a:lnTo>
                    <a:pt x="1172006" y="9960229"/>
                  </a:lnTo>
                  <a:lnTo>
                    <a:pt x="1174038" y="9961448"/>
                  </a:lnTo>
                  <a:lnTo>
                    <a:pt x="1175562" y="9962972"/>
                  </a:lnTo>
                  <a:lnTo>
                    <a:pt x="1177086" y="9964801"/>
                  </a:lnTo>
                  <a:lnTo>
                    <a:pt x="1178610" y="9966325"/>
                  </a:lnTo>
                  <a:lnTo>
                    <a:pt x="1179880" y="9968458"/>
                  </a:lnTo>
                  <a:lnTo>
                    <a:pt x="1181150" y="9970287"/>
                  </a:lnTo>
                  <a:lnTo>
                    <a:pt x="1182293" y="9972421"/>
                  </a:lnTo>
                  <a:lnTo>
                    <a:pt x="1183182" y="9974554"/>
                  </a:lnTo>
                  <a:lnTo>
                    <a:pt x="1184198" y="9976688"/>
                  </a:lnTo>
                  <a:lnTo>
                    <a:pt x="1184706" y="9979126"/>
                  </a:lnTo>
                  <a:lnTo>
                    <a:pt x="1185722" y="9981260"/>
                  </a:lnTo>
                  <a:lnTo>
                    <a:pt x="1186230" y="9984003"/>
                  </a:lnTo>
                  <a:lnTo>
                    <a:pt x="1186611" y="9986137"/>
                  </a:lnTo>
                  <a:lnTo>
                    <a:pt x="1187246" y="9988880"/>
                  </a:lnTo>
                  <a:lnTo>
                    <a:pt x="1187500" y="9991318"/>
                  </a:lnTo>
                  <a:lnTo>
                    <a:pt x="1187500" y="9994061"/>
                  </a:lnTo>
                  <a:lnTo>
                    <a:pt x="1187754" y="9996500"/>
                  </a:lnTo>
                  <a:lnTo>
                    <a:pt x="1187754" y="9999243"/>
                  </a:lnTo>
                  <a:lnTo>
                    <a:pt x="1187754" y="10001681"/>
                  </a:lnTo>
                  <a:lnTo>
                    <a:pt x="1187754" y="10004425"/>
                  </a:lnTo>
                  <a:lnTo>
                    <a:pt x="1187500" y="10006863"/>
                  </a:lnTo>
                  <a:lnTo>
                    <a:pt x="1187500" y="10009301"/>
                  </a:lnTo>
                  <a:lnTo>
                    <a:pt x="1186865" y="10012045"/>
                  </a:lnTo>
                  <a:lnTo>
                    <a:pt x="1186611" y="10014483"/>
                  </a:lnTo>
                  <a:lnTo>
                    <a:pt x="1186230" y="10016921"/>
                  </a:lnTo>
                  <a:lnTo>
                    <a:pt x="1218615" y="10016921"/>
                  </a:lnTo>
                </a:path>
                <a:path w="6883400" h="10017125">
                  <a:moveTo>
                    <a:pt x="1218615" y="10016921"/>
                  </a:moveTo>
                  <a:lnTo>
                    <a:pt x="1252143" y="10016921"/>
                  </a:lnTo>
                  <a:lnTo>
                    <a:pt x="1251508" y="10014483"/>
                  </a:lnTo>
                  <a:lnTo>
                    <a:pt x="1250619" y="10012045"/>
                  </a:lnTo>
                  <a:lnTo>
                    <a:pt x="1250238" y="10009606"/>
                  </a:lnTo>
                  <a:lnTo>
                    <a:pt x="1249984" y="10007168"/>
                  </a:lnTo>
                  <a:lnTo>
                    <a:pt x="1249730" y="10004425"/>
                  </a:lnTo>
                  <a:lnTo>
                    <a:pt x="1249349" y="10001986"/>
                  </a:lnTo>
                  <a:lnTo>
                    <a:pt x="1249349" y="9999243"/>
                  </a:lnTo>
                  <a:lnTo>
                    <a:pt x="1249349" y="9996805"/>
                  </a:lnTo>
                  <a:lnTo>
                    <a:pt x="1249349" y="9994366"/>
                  </a:lnTo>
                  <a:lnTo>
                    <a:pt x="1249730" y="9991623"/>
                  </a:lnTo>
                  <a:lnTo>
                    <a:pt x="1249984" y="9989185"/>
                  </a:lnTo>
                  <a:lnTo>
                    <a:pt x="1250238" y="9986441"/>
                  </a:lnTo>
                  <a:lnTo>
                    <a:pt x="1250873" y="9984003"/>
                  </a:lnTo>
                  <a:lnTo>
                    <a:pt x="1251508" y="9981565"/>
                  </a:lnTo>
                  <a:lnTo>
                    <a:pt x="1252143" y="9979126"/>
                  </a:lnTo>
                  <a:lnTo>
                    <a:pt x="1253032" y="9976993"/>
                  </a:lnTo>
                  <a:lnTo>
                    <a:pt x="1253921" y="9974554"/>
                  </a:lnTo>
                  <a:lnTo>
                    <a:pt x="1255191" y="9972421"/>
                  </a:lnTo>
                  <a:lnTo>
                    <a:pt x="1256334" y="9970287"/>
                  </a:lnTo>
                  <a:lnTo>
                    <a:pt x="1263700" y="9961448"/>
                  </a:lnTo>
                  <a:lnTo>
                    <a:pt x="1265224" y="9959924"/>
                  </a:lnTo>
                  <a:lnTo>
                    <a:pt x="1267383" y="9958705"/>
                  </a:lnTo>
                  <a:lnTo>
                    <a:pt x="1269161" y="9957485"/>
                  </a:lnTo>
                  <a:lnTo>
                    <a:pt x="1271320" y="9956571"/>
                  </a:lnTo>
                  <a:lnTo>
                    <a:pt x="1273733" y="9955657"/>
                  </a:lnTo>
                  <a:lnTo>
                    <a:pt x="1275892" y="9955047"/>
                  </a:lnTo>
                  <a:lnTo>
                    <a:pt x="1278305" y="9954437"/>
                  </a:lnTo>
                  <a:lnTo>
                    <a:pt x="1281099" y="9954133"/>
                  </a:lnTo>
                  <a:lnTo>
                    <a:pt x="1283766" y="9954742"/>
                  </a:lnTo>
                  <a:lnTo>
                    <a:pt x="1286306" y="9955047"/>
                  </a:lnTo>
                  <a:lnTo>
                    <a:pt x="1288719" y="9955961"/>
                  </a:lnTo>
                  <a:lnTo>
                    <a:pt x="1291132" y="9956571"/>
                  </a:lnTo>
                  <a:lnTo>
                    <a:pt x="1293291" y="9957485"/>
                  </a:lnTo>
                  <a:lnTo>
                    <a:pt x="1295069" y="9958705"/>
                  </a:lnTo>
                  <a:lnTo>
                    <a:pt x="1297228" y="9960229"/>
                  </a:lnTo>
                  <a:lnTo>
                    <a:pt x="1299006" y="9961448"/>
                  </a:lnTo>
                  <a:lnTo>
                    <a:pt x="1300530" y="9962972"/>
                  </a:lnTo>
                  <a:lnTo>
                    <a:pt x="1302054" y="9964801"/>
                  </a:lnTo>
                  <a:lnTo>
                    <a:pt x="1303578" y="9966325"/>
                  </a:lnTo>
                  <a:lnTo>
                    <a:pt x="1304848" y="9968458"/>
                  </a:lnTo>
                  <a:lnTo>
                    <a:pt x="1306118" y="9970287"/>
                  </a:lnTo>
                  <a:lnTo>
                    <a:pt x="1307261" y="9972421"/>
                  </a:lnTo>
                  <a:lnTo>
                    <a:pt x="1308150" y="9974554"/>
                  </a:lnTo>
                  <a:lnTo>
                    <a:pt x="1309166" y="9976688"/>
                  </a:lnTo>
                  <a:lnTo>
                    <a:pt x="1309674" y="9979126"/>
                  </a:lnTo>
                  <a:lnTo>
                    <a:pt x="1310690" y="9981260"/>
                  </a:lnTo>
                  <a:lnTo>
                    <a:pt x="1311198" y="9984003"/>
                  </a:lnTo>
                  <a:lnTo>
                    <a:pt x="1311579" y="9986137"/>
                  </a:lnTo>
                  <a:lnTo>
                    <a:pt x="1312214" y="9988880"/>
                  </a:lnTo>
                  <a:lnTo>
                    <a:pt x="1312468" y="9991318"/>
                  </a:lnTo>
                  <a:lnTo>
                    <a:pt x="1312468" y="9994061"/>
                  </a:lnTo>
                  <a:lnTo>
                    <a:pt x="1312722" y="9996500"/>
                  </a:lnTo>
                  <a:lnTo>
                    <a:pt x="1312722" y="9999243"/>
                  </a:lnTo>
                  <a:lnTo>
                    <a:pt x="1312722" y="10001681"/>
                  </a:lnTo>
                  <a:lnTo>
                    <a:pt x="1312722" y="10004425"/>
                  </a:lnTo>
                  <a:lnTo>
                    <a:pt x="1312468" y="10006863"/>
                  </a:lnTo>
                  <a:lnTo>
                    <a:pt x="1312468" y="10009301"/>
                  </a:lnTo>
                  <a:lnTo>
                    <a:pt x="1312214" y="10012045"/>
                  </a:lnTo>
                  <a:lnTo>
                    <a:pt x="1311833" y="10014483"/>
                  </a:lnTo>
                  <a:lnTo>
                    <a:pt x="1311198" y="10016921"/>
                  </a:lnTo>
                  <a:lnTo>
                    <a:pt x="1343583" y="10016921"/>
                  </a:lnTo>
                </a:path>
                <a:path w="6883400" h="10017125">
                  <a:moveTo>
                    <a:pt x="1343583" y="10016921"/>
                  </a:moveTo>
                  <a:lnTo>
                    <a:pt x="1377111" y="10016921"/>
                  </a:lnTo>
                  <a:lnTo>
                    <a:pt x="1376476" y="10014483"/>
                  </a:lnTo>
                  <a:lnTo>
                    <a:pt x="1375841" y="10012045"/>
                  </a:lnTo>
                  <a:lnTo>
                    <a:pt x="1375206" y="10009606"/>
                  </a:lnTo>
                  <a:lnTo>
                    <a:pt x="1374952" y="10007168"/>
                  </a:lnTo>
                  <a:lnTo>
                    <a:pt x="1374698" y="10004425"/>
                  </a:lnTo>
                  <a:lnTo>
                    <a:pt x="1374317" y="10001986"/>
                  </a:lnTo>
                  <a:lnTo>
                    <a:pt x="1374317" y="9999243"/>
                  </a:lnTo>
                  <a:lnTo>
                    <a:pt x="1374317" y="9996805"/>
                  </a:lnTo>
                  <a:lnTo>
                    <a:pt x="1374317" y="9994366"/>
                  </a:lnTo>
                  <a:lnTo>
                    <a:pt x="1374698" y="9991623"/>
                  </a:lnTo>
                  <a:lnTo>
                    <a:pt x="1374952" y="9989185"/>
                  </a:lnTo>
                  <a:lnTo>
                    <a:pt x="1375206" y="9986441"/>
                  </a:lnTo>
                  <a:lnTo>
                    <a:pt x="1375841" y="9984003"/>
                  </a:lnTo>
                  <a:lnTo>
                    <a:pt x="1376476" y="9981565"/>
                  </a:lnTo>
                  <a:lnTo>
                    <a:pt x="1377365" y="9979126"/>
                  </a:lnTo>
                  <a:lnTo>
                    <a:pt x="1378000" y="9976993"/>
                  </a:lnTo>
                  <a:lnTo>
                    <a:pt x="1378889" y="9974554"/>
                  </a:lnTo>
                  <a:lnTo>
                    <a:pt x="1380159" y="9972421"/>
                  </a:lnTo>
                  <a:lnTo>
                    <a:pt x="1381302" y="9970287"/>
                  </a:lnTo>
                  <a:lnTo>
                    <a:pt x="1392351" y="9958705"/>
                  </a:lnTo>
                  <a:lnTo>
                    <a:pt x="1394129" y="9957485"/>
                  </a:lnTo>
                  <a:lnTo>
                    <a:pt x="1396542" y="9956571"/>
                  </a:lnTo>
                  <a:lnTo>
                    <a:pt x="1398701" y="9955657"/>
                  </a:lnTo>
                  <a:lnTo>
                    <a:pt x="1400860" y="9955047"/>
                  </a:lnTo>
                  <a:lnTo>
                    <a:pt x="1403654" y="9954437"/>
                  </a:lnTo>
                  <a:lnTo>
                    <a:pt x="1406067" y="9954133"/>
                  </a:lnTo>
                  <a:lnTo>
                    <a:pt x="1408734" y="9954742"/>
                  </a:lnTo>
                  <a:lnTo>
                    <a:pt x="1411274" y="9955047"/>
                  </a:lnTo>
                  <a:lnTo>
                    <a:pt x="1413687" y="9955961"/>
                  </a:lnTo>
                  <a:lnTo>
                    <a:pt x="1416100" y="9956571"/>
                  </a:lnTo>
                  <a:lnTo>
                    <a:pt x="1418259" y="9957485"/>
                  </a:lnTo>
                  <a:lnTo>
                    <a:pt x="1420418" y="9958705"/>
                  </a:lnTo>
                  <a:lnTo>
                    <a:pt x="1422196" y="9960229"/>
                  </a:lnTo>
                  <a:lnTo>
                    <a:pt x="1423974" y="9961448"/>
                  </a:lnTo>
                  <a:lnTo>
                    <a:pt x="1425498" y="9962972"/>
                  </a:lnTo>
                  <a:lnTo>
                    <a:pt x="1427022" y="9964801"/>
                  </a:lnTo>
                  <a:lnTo>
                    <a:pt x="1428546" y="9966325"/>
                  </a:lnTo>
                  <a:lnTo>
                    <a:pt x="1429816" y="9968458"/>
                  </a:lnTo>
                  <a:lnTo>
                    <a:pt x="1431086" y="9970287"/>
                  </a:lnTo>
                  <a:lnTo>
                    <a:pt x="1432229" y="9972421"/>
                  </a:lnTo>
                  <a:lnTo>
                    <a:pt x="1433118" y="9974554"/>
                  </a:lnTo>
                  <a:lnTo>
                    <a:pt x="1434134" y="9976688"/>
                  </a:lnTo>
                  <a:lnTo>
                    <a:pt x="1435023" y="9979126"/>
                  </a:lnTo>
                  <a:lnTo>
                    <a:pt x="1435658" y="9981260"/>
                  </a:lnTo>
                  <a:lnTo>
                    <a:pt x="1436166" y="9984003"/>
                  </a:lnTo>
                  <a:lnTo>
                    <a:pt x="1436547" y="9986137"/>
                  </a:lnTo>
                  <a:lnTo>
                    <a:pt x="1437182" y="9988880"/>
                  </a:lnTo>
                  <a:lnTo>
                    <a:pt x="1437436" y="9991318"/>
                  </a:lnTo>
                  <a:lnTo>
                    <a:pt x="1437690" y="9994061"/>
                  </a:lnTo>
                  <a:lnTo>
                    <a:pt x="1437690" y="9996500"/>
                  </a:lnTo>
                  <a:lnTo>
                    <a:pt x="1437690" y="9999243"/>
                  </a:lnTo>
                  <a:lnTo>
                    <a:pt x="1437690" y="10001681"/>
                  </a:lnTo>
                  <a:lnTo>
                    <a:pt x="1437690" y="10004425"/>
                  </a:lnTo>
                  <a:lnTo>
                    <a:pt x="1437690" y="10006863"/>
                  </a:lnTo>
                  <a:lnTo>
                    <a:pt x="1437436" y="10009301"/>
                  </a:lnTo>
                  <a:lnTo>
                    <a:pt x="1437182" y="10012045"/>
                  </a:lnTo>
                  <a:lnTo>
                    <a:pt x="1436801" y="10014483"/>
                  </a:lnTo>
                  <a:lnTo>
                    <a:pt x="1436166" y="10016921"/>
                  </a:lnTo>
                  <a:lnTo>
                    <a:pt x="1468551" y="10016921"/>
                  </a:lnTo>
                </a:path>
                <a:path w="6883400" h="10017125">
                  <a:moveTo>
                    <a:pt x="1468551" y="10016921"/>
                  </a:moveTo>
                  <a:lnTo>
                    <a:pt x="1502079" y="10016921"/>
                  </a:lnTo>
                  <a:lnTo>
                    <a:pt x="1501444" y="10014483"/>
                  </a:lnTo>
                  <a:lnTo>
                    <a:pt x="1500809" y="10012045"/>
                  </a:lnTo>
                  <a:lnTo>
                    <a:pt x="1500174" y="10009606"/>
                  </a:lnTo>
                  <a:lnTo>
                    <a:pt x="1499920" y="10007168"/>
                  </a:lnTo>
                  <a:lnTo>
                    <a:pt x="1499666" y="10004425"/>
                  </a:lnTo>
                  <a:lnTo>
                    <a:pt x="1499285" y="10001986"/>
                  </a:lnTo>
                  <a:lnTo>
                    <a:pt x="1499285" y="9999243"/>
                  </a:lnTo>
                  <a:lnTo>
                    <a:pt x="1499285" y="9996805"/>
                  </a:lnTo>
                  <a:lnTo>
                    <a:pt x="1499285" y="9994366"/>
                  </a:lnTo>
                  <a:lnTo>
                    <a:pt x="1499666" y="9991623"/>
                  </a:lnTo>
                  <a:lnTo>
                    <a:pt x="1499920" y="9989185"/>
                  </a:lnTo>
                  <a:lnTo>
                    <a:pt x="1500555" y="9986441"/>
                  </a:lnTo>
                  <a:lnTo>
                    <a:pt x="1500809" y="9984003"/>
                  </a:lnTo>
                  <a:lnTo>
                    <a:pt x="1501698" y="9981565"/>
                  </a:lnTo>
                  <a:lnTo>
                    <a:pt x="1502333" y="9979126"/>
                  </a:lnTo>
                  <a:lnTo>
                    <a:pt x="1502968" y="9976993"/>
                  </a:lnTo>
                  <a:lnTo>
                    <a:pt x="1504238" y="9974554"/>
                  </a:lnTo>
                  <a:lnTo>
                    <a:pt x="1505127" y="9972421"/>
                  </a:lnTo>
                  <a:lnTo>
                    <a:pt x="1506270" y="9970287"/>
                  </a:lnTo>
                  <a:lnTo>
                    <a:pt x="1531035" y="9954133"/>
                  </a:lnTo>
                  <a:lnTo>
                    <a:pt x="1533702" y="9954742"/>
                  </a:lnTo>
                  <a:lnTo>
                    <a:pt x="1536242" y="9955047"/>
                  </a:lnTo>
                  <a:lnTo>
                    <a:pt x="1538655" y="9955961"/>
                  </a:lnTo>
                  <a:lnTo>
                    <a:pt x="1541068" y="9956571"/>
                  </a:lnTo>
                  <a:lnTo>
                    <a:pt x="1543227" y="9957485"/>
                  </a:lnTo>
                  <a:lnTo>
                    <a:pt x="1545386" y="9958705"/>
                  </a:lnTo>
                  <a:lnTo>
                    <a:pt x="1547164" y="9960229"/>
                  </a:lnTo>
                  <a:lnTo>
                    <a:pt x="1548942" y="9961448"/>
                  </a:lnTo>
                  <a:lnTo>
                    <a:pt x="1550466" y="9962972"/>
                  </a:lnTo>
                  <a:lnTo>
                    <a:pt x="1552371" y="9964801"/>
                  </a:lnTo>
                  <a:lnTo>
                    <a:pt x="1553514" y="9966325"/>
                  </a:lnTo>
                  <a:lnTo>
                    <a:pt x="1554784" y="9968458"/>
                  </a:lnTo>
                  <a:lnTo>
                    <a:pt x="1556054" y="9970287"/>
                  </a:lnTo>
                  <a:lnTo>
                    <a:pt x="1557197" y="9972421"/>
                  </a:lnTo>
                  <a:lnTo>
                    <a:pt x="1558086" y="9974554"/>
                  </a:lnTo>
                  <a:lnTo>
                    <a:pt x="1559102" y="9976688"/>
                  </a:lnTo>
                  <a:lnTo>
                    <a:pt x="1559991" y="9979126"/>
                  </a:lnTo>
                  <a:lnTo>
                    <a:pt x="1560626" y="9981260"/>
                  </a:lnTo>
                  <a:lnTo>
                    <a:pt x="1561134" y="9984003"/>
                  </a:lnTo>
                  <a:lnTo>
                    <a:pt x="1561769" y="9986137"/>
                  </a:lnTo>
                  <a:lnTo>
                    <a:pt x="1562150" y="9988880"/>
                  </a:lnTo>
                  <a:lnTo>
                    <a:pt x="1562404" y="9991318"/>
                  </a:lnTo>
                  <a:lnTo>
                    <a:pt x="1562658" y="9994061"/>
                  </a:lnTo>
                  <a:lnTo>
                    <a:pt x="1562658" y="9996500"/>
                  </a:lnTo>
                  <a:lnTo>
                    <a:pt x="1563039" y="9999243"/>
                  </a:lnTo>
                  <a:lnTo>
                    <a:pt x="1563039" y="10001681"/>
                  </a:lnTo>
                  <a:lnTo>
                    <a:pt x="1562658" y="10004425"/>
                  </a:lnTo>
                  <a:lnTo>
                    <a:pt x="1562658" y="10006863"/>
                  </a:lnTo>
                  <a:lnTo>
                    <a:pt x="1562404" y="10009301"/>
                  </a:lnTo>
                  <a:lnTo>
                    <a:pt x="1562150" y="10012045"/>
                  </a:lnTo>
                  <a:lnTo>
                    <a:pt x="1561769" y="10014483"/>
                  </a:lnTo>
                  <a:lnTo>
                    <a:pt x="1561134" y="10016921"/>
                  </a:lnTo>
                  <a:lnTo>
                    <a:pt x="1593519" y="10016921"/>
                  </a:lnTo>
                </a:path>
                <a:path w="6883400" h="10017125">
                  <a:moveTo>
                    <a:pt x="1593519" y="10016921"/>
                  </a:moveTo>
                  <a:lnTo>
                    <a:pt x="1627047" y="10016921"/>
                  </a:lnTo>
                  <a:lnTo>
                    <a:pt x="1626412" y="10014483"/>
                  </a:lnTo>
                  <a:lnTo>
                    <a:pt x="1625777" y="10012045"/>
                  </a:lnTo>
                  <a:lnTo>
                    <a:pt x="1625142" y="10009606"/>
                  </a:lnTo>
                  <a:lnTo>
                    <a:pt x="1624888" y="10007168"/>
                  </a:lnTo>
                  <a:lnTo>
                    <a:pt x="1624634" y="10004425"/>
                  </a:lnTo>
                  <a:lnTo>
                    <a:pt x="1624634" y="10001986"/>
                  </a:lnTo>
                  <a:lnTo>
                    <a:pt x="1624253" y="9999243"/>
                  </a:lnTo>
                  <a:lnTo>
                    <a:pt x="1624253" y="9996805"/>
                  </a:lnTo>
                  <a:lnTo>
                    <a:pt x="1624634" y="9994366"/>
                  </a:lnTo>
                  <a:lnTo>
                    <a:pt x="1624634" y="9991623"/>
                  </a:lnTo>
                  <a:lnTo>
                    <a:pt x="1624888" y="9989185"/>
                  </a:lnTo>
                  <a:lnTo>
                    <a:pt x="1625523" y="9986441"/>
                  </a:lnTo>
                  <a:lnTo>
                    <a:pt x="1626158" y="9984003"/>
                  </a:lnTo>
                  <a:lnTo>
                    <a:pt x="1626666" y="9981565"/>
                  </a:lnTo>
                  <a:lnTo>
                    <a:pt x="1627301" y="9979126"/>
                  </a:lnTo>
                  <a:lnTo>
                    <a:pt x="1628190" y="9976993"/>
                  </a:lnTo>
                  <a:lnTo>
                    <a:pt x="1629206" y="9974554"/>
                  </a:lnTo>
                  <a:lnTo>
                    <a:pt x="1630095" y="9972421"/>
                  </a:lnTo>
                  <a:lnTo>
                    <a:pt x="1631238" y="9970287"/>
                  </a:lnTo>
                  <a:lnTo>
                    <a:pt x="1632508" y="9968153"/>
                  </a:lnTo>
                  <a:lnTo>
                    <a:pt x="1634032" y="9966325"/>
                  </a:lnTo>
                  <a:lnTo>
                    <a:pt x="1635302" y="9964496"/>
                  </a:lnTo>
                  <a:lnTo>
                    <a:pt x="1637080" y="9962972"/>
                  </a:lnTo>
                  <a:lnTo>
                    <a:pt x="1638604" y="9961448"/>
                  </a:lnTo>
                  <a:lnTo>
                    <a:pt x="1640382" y="9959924"/>
                  </a:lnTo>
                  <a:lnTo>
                    <a:pt x="1656003" y="9954133"/>
                  </a:lnTo>
                  <a:lnTo>
                    <a:pt x="1658670" y="9954742"/>
                  </a:lnTo>
                  <a:lnTo>
                    <a:pt x="1661210" y="9955047"/>
                  </a:lnTo>
                  <a:lnTo>
                    <a:pt x="1663623" y="9955961"/>
                  </a:lnTo>
                  <a:lnTo>
                    <a:pt x="1666036" y="9956571"/>
                  </a:lnTo>
                  <a:lnTo>
                    <a:pt x="1668195" y="9957485"/>
                  </a:lnTo>
                  <a:lnTo>
                    <a:pt x="1670354" y="9958705"/>
                  </a:lnTo>
                  <a:lnTo>
                    <a:pt x="1672132" y="9960229"/>
                  </a:lnTo>
                  <a:lnTo>
                    <a:pt x="1673910" y="9961448"/>
                  </a:lnTo>
                  <a:lnTo>
                    <a:pt x="1675434" y="9962972"/>
                  </a:lnTo>
                  <a:lnTo>
                    <a:pt x="1677339" y="9964801"/>
                  </a:lnTo>
                  <a:lnTo>
                    <a:pt x="1678482" y="9966325"/>
                  </a:lnTo>
                  <a:lnTo>
                    <a:pt x="1680006" y="9968458"/>
                  </a:lnTo>
                  <a:lnTo>
                    <a:pt x="1681276" y="9970287"/>
                  </a:lnTo>
                  <a:lnTo>
                    <a:pt x="1682165" y="9972421"/>
                  </a:lnTo>
                  <a:lnTo>
                    <a:pt x="1683054" y="9974554"/>
                  </a:lnTo>
                  <a:lnTo>
                    <a:pt x="1684070" y="9976688"/>
                  </a:lnTo>
                  <a:lnTo>
                    <a:pt x="1684959" y="9979126"/>
                  </a:lnTo>
                  <a:lnTo>
                    <a:pt x="1685594" y="9981260"/>
                  </a:lnTo>
                  <a:lnTo>
                    <a:pt x="1686102" y="9984003"/>
                  </a:lnTo>
                  <a:lnTo>
                    <a:pt x="1686737" y="9986137"/>
                  </a:lnTo>
                  <a:lnTo>
                    <a:pt x="1687118" y="9988880"/>
                  </a:lnTo>
                  <a:lnTo>
                    <a:pt x="1687372" y="9991318"/>
                  </a:lnTo>
                  <a:lnTo>
                    <a:pt x="1687626" y="9994061"/>
                  </a:lnTo>
                  <a:lnTo>
                    <a:pt x="1687626" y="9996500"/>
                  </a:lnTo>
                  <a:lnTo>
                    <a:pt x="1688007" y="9999243"/>
                  </a:lnTo>
                  <a:lnTo>
                    <a:pt x="1688007" y="10001681"/>
                  </a:lnTo>
                  <a:lnTo>
                    <a:pt x="1687626" y="10004425"/>
                  </a:lnTo>
                  <a:lnTo>
                    <a:pt x="1687626" y="10006863"/>
                  </a:lnTo>
                  <a:lnTo>
                    <a:pt x="1687372" y="10009301"/>
                  </a:lnTo>
                  <a:lnTo>
                    <a:pt x="1687118" y="10012045"/>
                  </a:lnTo>
                  <a:lnTo>
                    <a:pt x="1686737" y="10014483"/>
                  </a:lnTo>
                  <a:lnTo>
                    <a:pt x="1686483" y="10016921"/>
                  </a:lnTo>
                  <a:lnTo>
                    <a:pt x="1718741" y="10016921"/>
                  </a:lnTo>
                </a:path>
                <a:path w="6883400" h="10017125">
                  <a:moveTo>
                    <a:pt x="1718741" y="10016921"/>
                  </a:moveTo>
                  <a:lnTo>
                    <a:pt x="1752015" y="10016921"/>
                  </a:lnTo>
                  <a:lnTo>
                    <a:pt x="1751380" y="10014483"/>
                  </a:lnTo>
                  <a:lnTo>
                    <a:pt x="1750745" y="10012045"/>
                  </a:lnTo>
                  <a:lnTo>
                    <a:pt x="1750491" y="10009606"/>
                  </a:lnTo>
                  <a:lnTo>
                    <a:pt x="1749856" y="10007168"/>
                  </a:lnTo>
                  <a:lnTo>
                    <a:pt x="1749602" y="10004425"/>
                  </a:lnTo>
                  <a:lnTo>
                    <a:pt x="1749602" y="10001986"/>
                  </a:lnTo>
                  <a:lnTo>
                    <a:pt x="1749221" y="9999243"/>
                  </a:lnTo>
                  <a:lnTo>
                    <a:pt x="1749221" y="9996805"/>
                  </a:lnTo>
                  <a:lnTo>
                    <a:pt x="1749602" y="9994366"/>
                  </a:lnTo>
                  <a:lnTo>
                    <a:pt x="1749602" y="9991623"/>
                  </a:lnTo>
                  <a:lnTo>
                    <a:pt x="1750110" y="9989185"/>
                  </a:lnTo>
                  <a:lnTo>
                    <a:pt x="1750491" y="9986441"/>
                  </a:lnTo>
                  <a:lnTo>
                    <a:pt x="1751126" y="9984003"/>
                  </a:lnTo>
                  <a:lnTo>
                    <a:pt x="1751634" y="9981565"/>
                  </a:lnTo>
                  <a:lnTo>
                    <a:pt x="1752269" y="9979126"/>
                  </a:lnTo>
                  <a:lnTo>
                    <a:pt x="1753158" y="9976993"/>
                  </a:lnTo>
                  <a:lnTo>
                    <a:pt x="1754174" y="9974554"/>
                  </a:lnTo>
                  <a:lnTo>
                    <a:pt x="1755063" y="9972421"/>
                  </a:lnTo>
                  <a:lnTo>
                    <a:pt x="1756206" y="9970287"/>
                  </a:lnTo>
                  <a:lnTo>
                    <a:pt x="1757476" y="9968153"/>
                  </a:lnTo>
                  <a:lnTo>
                    <a:pt x="1759000" y="9966325"/>
                  </a:lnTo>
                  <a:lnTo>
                    <a:pt x="1760270" y="9964496"/>
                  </a:lnTo>
                  <a:lnTo>
                    <a:pt x="1762048" y="9962972"/>
                  </a:lnTo>
                  <a:lnTo>
                    <a:pt x="1763572" y="9961448"/>
                  </a:lnTo>
                  <a:lnTo>
                    <a:pt x="1765350" y="9959924"/>
                  </a:lnTo>
                  <a:lnTo>
                    <a:pt x="1780971" y="9954133"/>
                  </a:lnTo>
                  <a:lnTo>
                    <a:pt x="1783638" y="9954742"/>
                  </a:lnTo>
                  <a:lnTo>
                    <a:pt x="1786432" y="9955047"/>
                  </a:lnTo>
                  <a:lnTo>
                    <a:pt x="1788845" y="9955961"/>
                  </a:lnTo>
                  <a:lnTo>
                    <a:pt x="1791004" y="9956571"/>
                  </a:lnTo>
                  <a:lnTo>
                    <a:pt x="1793163" y="9957485"/>
                  </a:lnTo>
                  <a:lnTo>
                    <a:pt x="1795322" y="9958705"/>
                  </a:lnTo>
                  <a:lnTo>
                    <a:pt x="1797100" y="9960229"/>
                  </a:lnTo>
                  <a:lnTo>
                    <a:pt x="1798878" y="9961448"/>
                  </a:lnTo>
                  <a:lnTo>
                    <a:pt x="1807133" y="9972421"/>
                  </a:lnTo>
                  <a:lnTo>
                    <a:pt x="1808403" y="9974554"/>
                  </a:lnTo>
                  <a:lnTo>
                    <a:pt x="1809292" y="9976688"/>
                  </a:lnTo>
                  <a:lnTo>
                    <a:pt x="1809927" y="9979126"/>
                  </a:lnTo>
                  <a:lnTo>
                    <a:pt x="1810816" y="9981260"/>
                  </a:lnTo>
                  <a:lnTo>
                    <a:pt x="1811070" y="9984003"/>
                  </a:lnTo>
                  <a:lnTo>
                    <a:pt x="1811705" y="9986137"/>
                  </a:lnTo>
                  <a:lnTo>
                    <a:pt x="1812086" y="9988880"/>
                  </a:lnTo>
                  <a:lnTo>
                    <a:pt x="1812340" y="9991318"/>
                  </a:lnTo>
                  <a:lnTo>
                    <a:pt x="1812594" y="9994061"/>
                  </a:lnTo>
                  <a:lnTo>
                    <a:pt x="1812975" y="9996500"/>
                  </a:lnTo>
                  <a:lnTo>
                    <a:pt x="1812975" y="9999243"/>
                  </a:lnTo>
                  <a:lnTo>
                    <a:pt x="1812975" y="10001681"/>
                  </a:lnTo>
                  <a:lnTo>
                    <a:pt x="1812975" y="10004425"/>
                  </a:lnTo>
                  <a:lnTo>
                    <a:pt x="1812594" y="10006863"/>
                  </a:lnTo>
                  <a:lnTo>
                    <a:pt x="1812340" y="10009301"/>
                  </a:lnTo>
                  <a:lnTo>
                    <a:pt x="1812086" y="10012045"/>
                  </a:lnTo>
                  <a:lnTo>
                    <a:pt x="1811705" y="10014483"/>
                  </a:lnTo>
                  <a:lnTo>
                    <a:pt x="1811451" y="10016921"/>
                  </a:lnTo>
                  <a:lnTo>
                    <a:pt x="1843709" y="10016921"/>
                  </a:lnTo>
                </a:path>
                <a:path w="6883400" h="10017125">
                  <a:moveTo>
                    <a:pt x="1843709" y="10016921"/>
                  </a:moveTo>
                  <a:lnTo>
                    <a:pt x="1877237" y="10016921"/>
                  </a:lnTo>
                  <a:lnTo>
                    <a:pt x="1876348" y="10014483"/>
                  </a:lnTo>
                  <a:lnTo>
                    <a:pt x="1875713" y="10012045"/>
                  </a:lnTo>
                  <a:lnTo>
                    <a:pt x="1875459" y="10009606"/>
                  </a:lnTo>
                  <a:lnTo>
                    <a:pt x="1874824" y="10007168"/>
                  </a:lnTo>
                  <a:lnTo>
                    <a:pt x="1874824" y="10004425"/>
                  </a:lnTo>
                  <a:lnTo>
                    <a:pt x="1874570" y="10001986"/>
                  </a:lnTo>
                  <a:lnTo>
                    <a:pt x="1874570" y="9999243"/>
                  </a:lnTo>
                  <a:lnTo>
                    <a:pt x="1874570" y="9996805"/>
                  </a:lnTo>
                  <a:lnTo>
                    <a:pt x="1874570" y="9994366"/>
                  </a:lnTo>
                  <a:lnTo>
                    <a:pt x="1874824" y="9991623"/>
                  </a:lnTo>
                  <a:lnTo>
                    <a:pt x="1875078" y="9989185"/>
                  </a:lnTo>
                  <a:lnTo>
                    <a:pt x="1875459" y="9986441"/>
                  </a:lnTo>
                  <a:lnTo>
                    <a:pt x="1876094" y="9984003"/>
                  </a:lnTo>
                  <a:lnTo>
                    <a:pt x="1876602" y="9981565"/>
                  </a:lnTo>
                  <a:lnTo>
                    <a:pt x="1877237" y="9979126"/>
                  </a:lnTo>
                  <a:lnTo>
                    <a:pt x="1878126" y="9976993"/>
                  </a:lnTo>
                  <a:lnTo>
                    <a:pt x="1879142" y="9974554"/>
                  </a:lnTo>
                  <a:lnTo>
                    <a:pt x="1887016" y="9962972"/>
                  </a:lnTo>
                  <a:lnTo>
                    <a:pt x="1888540" y="9961448"/>
                  </a:lnTo>
                  <a:lnTo>
                    <a:pt x="1890318" y="9959924"/>
                  </a:lnTo>
                  <a:lnTo>
                    <a:pt x="1892477" y="9958705"/>
                  </a:lnTo>
                  <a:lnTo>
                    <a:pt x="1894382" y="9957485"/>
                  </a:lnTo>
                  <a:lnTo>
                    <a:pt x="1906193" y="9954133"/>
                  </a:lnTo>
                  <a:lnTo>
                    <a:pt x="1908606" y="9954742"/>
                  </a:lnTo>
                  <a:lnTo>
                    <a:pt x="1911400" y="9955047"/>
                  </a:lnTo>
                  <a:lnTo>
                    <a:pt x="1913813" y="9955961"/>
                  </a:lnTo>
                  <a:lnTo>
                    <a:pt x="1915972" y="9956571"/>
                  </a:lnTo>
                  <a:lnTo>
                    <a:pt x="1918385" y="9957485"/>
                  </a:lnTo>
                  <a:lnTo>
                    <a:pt x="1920290" y="9958705"/>
                  </a:lnTo>
                  <a:lnTo>
                    <a:pt x="1922068" y="9960229"/>
                  </a:lnTo>
                  <a:lnTo>
                    <a:pt x="1924227" y="9961448"/>
                  </a:lnTo>
                  <a:lnTo>
                    <a:pt x="1925751" y="9962972"/>
                  </a:lnTo>
                  <a:lnTo>
                    <a:pt x="1927275" y="9964801"/>
                  </a:lnTo>
                  <a:lnTo>
                    <a:pt x="1928799" y="9966325"/>
                  </a:lnTo>
                  <a:lnTo>
                    <a:pt x="1929942" y="9968458"/>
                  </a:lnTo>
                  <a:lnTo>
                    <a:pt x="1931212" y="9970287"/>
                  </a:lnTo>
                  <a:lnTo>
                    <a:pt x="1932482" y="9972421"/>
                  </a:lnTo>
                  <a:lnTo>
                    <a:pt x="1933371" y="9974554"/>
                  </a:lnTo>
                  <a:lnTo>
                    <a:pt x="1934260" y="9976688"/>
                  </a:lnTo>
                  <a:lnTo>
                    <a:pt x="1934895" y="9979126"/>
                  </a:lnTo>
                  <a:lnTo>
                    <a:pt x="1935784" y="9981260"/>
                  </a:lnTo>
                  <a:lnTo>
                    <a:pt x="1936419" y="9984003"/>
                  </a:lnTo>
                  <a:lnTo>
                    <a:pt x="1936673" y="9986137"/>
                  </a:lnTo>
                  <a:lnTo>
                    <a:pt x="1937308" y="9988880"/>
                  </a:lnTo>
                  <a:lnTo>
                    <a:pt x="1937562" y="9991318"/>
                  </a:lnTo>
                  <a:lnTo>
                    <a:pt x="1937562" y="9994061"/>
                  </a:lnTo>
                  <a:lnTo>
                    <a:pt x="1937943" y="9996500"/>
                  </a:lnTo>
                  <a:lnTo>
                    <a:pt x="1937943" y="9999243"/>
                  </a:lnTo>
                  <a:lnTo>
                    <a:pt x="1937943" y="10001681"/>
                  </a:lnTo>
                  <a:lnTo>
                    <a:pt x="1937943" y="10004425"/>
                  </a:lnTo>
                  <a:lnTo>
                    <a:pt x="1937562" y="10006863"/>
                  </a:lnTo>
                  <a:lnTo>
                    <a:pt x="1937562" y="10009301"/>
                  </a:lnTo>
                  <a:lnTo>
                    <a:pt x="1937054" y="10012045"/>
                  </a:lnTo>
                  <a:lnTo>
                    <a:pt x="1936673" y="10014483"/>
                  </a:lnTo>
                  <a:lnTo>
                    <a:pt x="1936419" y="10016921"/>
                  </a:lnTo>
                  <a:lnTo>
                    <a:pt x="1968677" y="10016921"/>
                  </a:lnTo>
                </a:path>
                <a:path w="6883400" h="10017125">
                  <a:moveTo>
                    <a:pt x="1968677" y="10016921"/>
                  </a:moveTo>
                  <a:lnTo>
                    <a:pt x="2002205" y="10016921"/>
                  </a:lnTo>
                  <a:lnTo>
                    <a:pt x="2001570" y="10014483"/>
                  </a:lnTo>
                  <a:lnTo>
                    <a:pt x="2000681" y="10012045"/>
                  </a:lnTo>
                  <a:lnTo>
                    <a:pt x="2000427" y="10009606"/>
                  </a:lnTo>
                  <a:lnTo>
                    <a:pt x="2000046" y="10007168"/>
                  </a:lnTo>
                  <a:lnTo>
                    <a:pt x="1999792" y="10004425"/>
                  </a:lnTo>
                  <a:lnTo>
                    <a:pt x="1999538" y="10001986"/>
                  </a:lnTo>
                  <a:lnTo>
                    <a:pt x="1999538" y="9999243"/>
                  </a:lnTo>
                  <a:lnTo>
                    <a:pt x="1999538" y="9996805"/>
                  </a:lnTo>
                  <a:lnTo>
                    <a:pt x="1999538" y="9994366"/>
                  </a:lnTo>
                  <a:lnTo>
                    <a:pt x="1999792" y="9991623"/>
                  </a:lnTo>
                  <a:lnTo>
                    <a:pt x="2000046" y="9989185"/>
                  </a:lnTo>
                  <a:lnTo>
                    <a:pt x="2000427" y="9986441"/>
                  </a:lnTo>
                  <a:lnTo>
                    <a:pt x="2001062" y="9984003"/>
                  </a:lnTo>
                  <a:lnTo>
                    <a:pt x="2001570" y="9981565"/>
                  </a:lnTo>
                  <a:lnTo>
                    <a:pt x="2002205" y="9979126"/>
                  </a:lnTo>
                  <a:lnTo>
                    <a:pt x="2003094" y="9976993"/>
                  </a:lnTo>
                  <a:lnTo>
                    <a:pt x="2004110" y="9974554"/>
                  </a:lnTo>
                  <a:lnTo>
                    <a:pt x="2005253" y="9972421"/>
                  </a:lnTo>
                  <a:lnTo>
                    <a:pt x="2006523" y="9970287"/>
                  </a:lnTo>
                  <a:lnTo>
                    <a:pt x="2007666" y="9968153"/>
                  </a:lnTo>
                  <a:lnTo>
                    <a:pt x="2008936" y="9966325"/>
                  </a:lnTo>
                  <a:lnTo>
                    <a:pt x="2010460" y="9964496"/>
                  </a:lnTo>
                  <a:lnTo>
                    <a:pt x="2011984" y="9962972"/>
                  </a:lnTo>
                  <a:lnTo>
                    <a:pt x="2013508" y="9961448"/>
                  </a:lnTo>
                  <a:lnTo>
                    <a:pt x="2015286" y="9959924"/>
                  </a:lnTo>
                  <a:lnTo>
                    <a:pt x="2017445" y="9958705"/>
                  </a:lnTo>
                  <a:lnTo>
                    <a:pt x="2019350" y="9957485"/>
                  </a:lnTo>
                  <a:lnTo>
                    <a:pt x="2031161" y="9954133"/>
                  </a:lnTo>
                  <a:lnTo>
                    <a:pt x="2033955" y="9954742"/>
                  </a:lnTo>
                  <a:lnTo>
                    <a:pt x="2036368" y="9955047"/>
                  </a:lnTo>
                  <a:lnTo>
                    <a:pt x="2038781" y="9955961"/>
                  </a:lnTo>
                  <a:lnTo>
                    <a:pt x="2041194" y="9956571"/>
                  </a:lnTo>
                  <a:lnTo>
                    <a:pt x="2043353" y="9957485"/>
                  </a:lnTo>
                  <a:lnTo>
                    <a:pt x="2045258" y="9958705"/>
                  </a:lnTo>
                  <a:lnTo>
                    <a:pt x="2047290" y="9960229"/>
                  </a:lnTo>
                  <a:lnTo>
                    <a:pt x="2049195" y="9961448"/>
                  </a:lnTo>
                  <a:lnTo>
                    <a:pt x="2050719" y="9962972"/>
                  </a:lnTo>
                  <a:lnTo>
                    <a:pt x="2052243" y="9964801"/>
                  </a:lnTo>
                  <a:lnTo>
                    <a:pt x="2053767" y="9966325"/>
                  </a:lnTo>
                  <a:lnTo>
                    <a:pt x="2054910" y="9968458"/>
                  </a:lnTo>
                  <a:lnTo>
                    <a:pt x="2056180" y="9970287"/>
                  </a:lnTo>
                  <a:lnTo>
                    <a:pt x="2057450" y="9972421"/>
                  </a:lnTo>
                  <a:lnTo>
                    <a:pt x="2058339" y="9974554"/>
                  </a:lnTo>
                  <a:lnTo>
                    <a:pt x="2059228" y="9976688"/>
                  </a:lnTo>
                  <a:lnTo>
                    <a:pt x="2059863" y="9979126"/>
                  </a:lnTo>
                  <a:lnTo>
                    <a:pt x="2060752" y="9981260"/>
                  </a:lnTo>
                  <a:lnTo>
                    <a:pt x="2061387" y="9984003"/>
                  </a:lnTo>
                  <a:lnTo>
                    <a:pt x="2061641" y="9986137"/>
                  </a:lnTo>
                  <a:lnTo>
                    <a:pt x="2062276" y="9988880"/>
                  </a:lnTo>
                  <a:lnTo>
                    <a:pt x="2062530" y="9991318"/>
                  </a:lnTo>
                  <a:lnTo>
                    <a:pt x="2062530" y="9994061"/>
                  </a:lnTo>
                  <a:lnTo>
                    <a:pt x="2062911" y="9996500"/>
                  </a:lnTo>
                  <a:lnTo>
                    <a:pt x="2062911" y="9999243"/>
                  </a:lnTo>
                  <a:lnTo>
                    <a:pt x="2062911" y="10001681"/>
                  </a:lnTo>
                  <a:lnTo>
                    <a:pt x="2062911" y="10004425"/>
                  </a:lnTo>
                  <a:lnTo>
                    <a:pt x="2062530" y="10006863"/>
                  </a:lnTo>
                  <a:lnTo>
                    <a:pt x="2062530" y="10009301"/>
                  </a:lnTo>
                  <a:lnTo>
                    <a:pt x="2062022" y="10012045"/>
                  </a:lnTo>
                  <a:lnTo>
                    <a:pt x="2062022" y="10014483"/>
                  </a:lnTo>
                  <a:lnTo>
                    <a:pt x="2061387" y="10016921"/>
                  </a:lnTo>
                  <a:lnTo>
                    <a:pt x="2093645" y="10016921"/>
                  </a:lnTo>
                </a:path>
                <a:path w="6883400" h="10017125">
                  <a:moveTo>
                    <a:pt x="2093645" y="10016921"/>
                  </a:moveTo>
                  <a:lnTo>
                    <a:pt x="2127173" y="10016921"/>
                  </a:lnTo>
                  <a:lnTo>
                    <a:pt x="2126538" y="10014483"/>
                  </a:lnTo>
                  <a:lnTo>
                    <a:pt x="2126030" y="10012045"/>
                  </a:lnTo>
                  <a:lnTo>
                    <a:pt x="2125395" y="10009606"/>
                  </a:lnTo>
                  <a:lnTo>
                    <a:pt x="2125014" y="10007168"/>
                  </a:lnTo>
                  <a:lnTo>
                    <a:pt x="2124760" y="10004425"/>
                  </a:lnTo>
                  <a:lnTo>
                    <a:pt x="2124506" y="10001986"/>
                  </a:lnTo>
                  <a:lnTo>
                    <a:pt x="2124506" y="9999243"/>
                  </a:lnTo>
                  <a:lnTo>
                    <a:pt x="2124506" y="9996805"/>
                  </a:lnTo>
                  <a:lnTo>
                    <a:pt x="2124506" y="9994366"/>
                  </a:lnTo>
                  <a:lnTo>
                    <a:pt x="2124760" y="9991623"/>
                  </a:lnTo>
                  <a:lnTo>
                    <a:pt x="2125014" y="9989185"/>
                  </a:lnTo>
                  <a:lnTo>
                    <a:pt x="2125395" y="9986441"/>
                  </a:lnTo>
                  <a:lnTo>
                    <a:pt x="2126030" y="9984003"/>
                  </a:lnTo>
                  <a:lnTo>
                    <a:pt x="2126538" y="9981565"/>
                  </a:lnTo>
                  <a:lnTo>
                    <a:pt x="2131491" y="9970287"/>
                  </a:lnTo>
                  <a:lnTo>
                    <a:pt x="2132634" y="9968153"/>
                  </a:lnTo>
                  <a:lnTo>
                    <a:pt x="2146731" y="9956571"/>
                  </a:lnTo>
                  <a:lnTo>
                    <a:pt x="2148890" y="9955657"/>
                  </a:lnTo>
                  <a:lnTo>
                    <a:pt x="2150922" y="9955047"/>
                  </a:lnTo>
                  <a:lnTo>
                    <a:pt x="2153716" y="9954437"/>
                  </a:lnTo>
                  <a:lnTo>
                    <a:pt x="2156129" y="9954133"/>
                  </a:lnTo>
                  <a:lnTo>
                    <a:pt x="2158923" y="9954742"/>
                  </a:lnTo>
                  <a:lnTo>
                    <a:pt x="2161336" y="9955047"/>
                  </a:lnTo>
                  <a:lnTo>
                    <a:pt x="2163749" y="9955961"/>
                  </a:lnTo>
                  <a:lnTo>
                    <a:pt x="2166162" y="9956571"/>
                  </a:lnTo>
                  <a:lnTo>
                    <a:pt x="2168321" y="9957485"/>
                  </a:lnTo>
                  <a:lnTo>
                    <a:pt x="2170480" y="9958705"/>
                  </a:lnTo>
                  <a:lnTo>
                    <a:pt x="2172258" y="9960229"/>
                  </a:lnTo>
                  <a:lnTo>
                    <a:pt x="2174163" y="9961448"/>
                  </a:lnTo>
                  <a:lnTo>
                    <a:pt x="2175687" y="9962972"/>
                  </a:lnTo>
                  <a:lnTo>
                    <a:pt x="2177211" y="9964801"/>
                  </a:lnTo>
                  <a:lnTo>
                    <a:pt x="2178735" y="9966325"/>
                  </a:lnTo>
                  <a:lnTo>
                    <a:pt x="2179878" y="9968458"/>
                  </a:lnTo>
                  <a:lnTo>
                    <a:pt x="2181148" y="9970287"/>
                  </a:lnTo>
                  <a:lnTo>
                    <a:pt x="2182418" y="9972421"/>
                  </a:lnTo>
                  <a:lnTo>
                    <a:pt x="2186609" y="9986137"/>
                  </a:lnTo>
                  <a:lnTo>
                    <a:pt x="2187244" y="9988880"/>
                  </a:lnTo>
                  <a:lnTo>
                    <a:pt x="2187498" y="9991318"/>
                  </a:lnTo>
                  <a:lnTo>
                    <a:pt x="2187498" y="9994061"/>
                  </a:lnTo>
                  <a:lnTo>
                    <a:pt x="2187879" y="9996500"/>
                  </a:lnTo>
                  <a:lnTo>
                    <a:pt x="2187879" y="9999243"/>
                  </a:lnTo>
                  <a:lnTo>
                    <a:pt x="2187879" y="10001681"/>
                  </a:lnTo>
                  <a:lnTo>
                    <a:pt x="2187879" y="10004425"/>
                  </a:lnTo>
                  <a:lnTo>
                    <a:pt x="2187498" y="10006863"/>
                  </a:lnTo>
                  <a:lnTo>
                    <a:pt x="2187498" y="10009301"/>
                  </a:lnTo>
                  <a:lnTo>
                    <a:pt x="2187244" y="10012045"/>
                  </a:lnTo>
                  <a:lnTo>
                    <a:pt x="2186990" y="10014483"/>
                  </a:lnTo>
                  <a:lnTo>
                    <a:pt x="2186355" y="10016921"/>
                  </a:lnTo>
                  <a:lnTo>
                    <a:pt x="2218613" y="10016921"/>
                  </a:lnTo>
                </a:path>
                <a:path w="6883400" h="10017125">
                  <a:moveTo>
                    <a:pt x="2218613" y="10016921"/>
                  </a:moveTo>
                  <a:lnTo>
                    <a:pt x="2252141" y="10016921"/>
                  </a:lnTo>
                  <a:lnTo>
                    <a:pt x="2251506" y="10014483"/>
                  </a:lnTo>
                  <a:lnTo>
                    <a:pt x="2250998" y="10012045"/>
                  </a:lnTo>
                  <a:lnTo>
                    <a:pt x="2250363" y="10009606"/>
                  </a:lnTo>
                  <a:lnTo>
                    <a:pt x="2249982" y="10007168"/>
                  </a:lnTo>
                  <a:lnTo>
                    <a:pt x="2249728" y="10004425"/>
                  </a:lnTo>
                  <a:lnTo>
                    <a:pt x="2249474" y="10001986"/>
                  </a:lnTo>
                  <a:lnTo>
                    <a:pt x="2249474" y="9999243"/>
                  </a:lnTo>
                  <a:lnTo>
                    <a:pt x="2249474" y="9996805"/>
                  </a:lnTo>
                  <a:lnTo>
                    <a:pt x="2249474" y="9994366"/>
                  </a:lnTo>
                  <a:lnTo>
                    <a:pt x="2249728" y="9991623"/>
                  </a:lnTo>
                  <a:lnTo>
                    <a:pt x="2249982" y="9989185"/>
                  </a:lnTo>
                  <a:lnTo>
                    <a:pt x="2250363" y="9986441"/>
                  </a:lnTo>
                  <a:lnTo>
                    <a:pt x="2250998" y="9984003"/>
                  </a:lnTo>
                  <a:lnTo>
                    <a:pt x="2251506" y="9981565"/>
                  </a:lnTo>
                  <a:lnTo>
                    <a:pt x="2252522" y="9979126"/>
                  </a:lnTo>
                  <a:lnTo>
                    <a:pt x="2253030" y="9976993"/>
                  </a:lnTo>
                  <a:lnTo>
                    <a:pt x="2254046" y="9974554"/>
                  </a:lnTo>
                  <a:lnTo>
                    <a:pt x="2255189" y="9972421"/>
                  </a:lnTo>
                  <a:lnTo>
                    <a:pt x="2256459" y="9970287"/>
                  </a:lnTo>
                  <a:lnTo>
                    <a:pt x="2257602" y="9968153"/>
                  </a:lnTo>
                  <a:lnTo>
                    <a:pt x="2281097" y="9954133"/>
                  </a:lnTo>
                  <a:lnTo>
                    <a:pt x="2283891" y="9954742"/>
                  </a:lnTo>
                  <a:lnTo>
                    <a:pt x="2286304" y="9955047"/>
                  </a:lnTo>
                  <a:lnTo>
                    <a:pt x="2288717" y="9955961"/>
                  </a:lnTo>
                  <a:lnTo>
                    <a:pt x="2291130" y="9956571"/>
                  </a:lnTo>
                  <a:lnTo>
                    <a:pt x="2293289" y="9957485"/>
                  </a:lnTo>
                  <a:lnTo>
                    <a:pt x="2295448" y="9958705"/>
                  </a:lnTo>
                  <a:lnTo>
                    <a:pt x="2297226" y="9960229"/>
                  </a:lnTo>
                  <a:lnTo>
                    <a:pt x="2299131" y="9961448"/>
                  </a:lnTo>
                  <a:lnTo>
                    <a:pt x="2300655" y="9962972"/>
                  </a:lnTo>
                  <a:lnTo>
                    <a:pt x="2302179" y="9964801"/>
                  </a:lnTo>
                  <a:lnTo>
                    <a:pt x="2303703" y="9966325"/>
                  </a:lnTo>
                  <a:lnTo>
                    <a:pt x="2304846" y="9968458"/>
                  </a:lnTo>
                  <a:lnTo>
                    <a:pt x="2306116" y="9970287"/>
                  </a:lnTo>
                  <a:lnTo>
                    <a:pt x="2307386" y="9972421"/>
                  </a:lnTo>
                  <a:lnTo>
                    <a:pt x="2311323" y="9984003"/>
                  </a:lnTo>
                  <a:lnTo>
                    <a:pt x="2311958" y="9986137"/>
                  </a:lnTo>
                  <a:lnTo>
                    <a:pt x="2312212" y="9988880"/>
                  </a:lnTo>
                  <a:lnTo>
                    <a:pt x="2312466" y="9991318"/>
                  </a:lnTo>
                  <a:lnTo>
                    <a:pt x="2312847" y="9994061"/>
                  </a:lnTo>
                  <a:lnTo>
                    <a:pt x="2312847" y="9996500"/>
                  </a:lnTo>
                  <a:lnTo>
                    <a:pt x="2313101" y="9999243"/>
                  </a:lnTo>
                  <a:lnTo>
                    <a:pt x="2313101" y="10001681"/>
                  </a:lnTo>
                  <a:lnTo>
                    <a:pt x="2312847" y="10004425"/>
                  </a:lnTo>
                  <a:lnTo>
                    <a:pt x="2312847" y="10006863"/>
                  </a:lnTo>
                  <a:lnTo>
                    <a:pt x="2312466" y="10009301"/>
                  </a:lnTo>
                  <a:lnTo>
                    <a:pt x="2312212" y="10012045"/>
                  </a:lnTo>
                  <a:lnTo>
                    <a:pt x="2311958" y="10014483"/>
                  </a:lnTo>
                  <a:lnTo>
                    <a:pt x="2311323" y="10016921"/>
                  </a:lnTo>
                  <a:lnTo>
                    <a:pt x="2343581" y="10016921"/>
                  </a:lnTo>
                </a:path>
                <a:path w="6883400" h="10017125">
                  <a:moveTo>
                    <a:pt x="2343581" y="10016921"/>
                  </a:moveTo>
                  <a:lnTo>
                    <a:pt x="2377109" y="10016921"/>
                  </a:lnTo>
                  <a:lnTo>
                    <a:pt x="2376474" y="10014483"/>
                  </a:lnTo>
                  <a:lnTo>
                    <a:pt x="2375966" y="10012045"/>
                  </a:lnTo>
                  <a:lnTo>
                    <a:pt x="2375331" y="10009606"/>
                  </a:lnTo>
                  <a:lnTo>
                    <a:pt x="2374950" y="10007168"/>
                  </a:lnTo>
                  <a:lnTo>
                    <a:pt x="2374696" y="10004425"/>
                  </a:lnTo>
                  <a:lnTo>
                    <a:pt x="2374696" y="10001986"/>
                  </a:lnTo>
                  <a:lnTo>
                    <a:pt x="2374442" y="9999243"/>
                  </a:lnTo>
                  <a:lnTo>
                    <a:pt x="2374442" y="9996805"/>
                  </a:lnTo>
                  <a:lnTo>
                    <a:pt x="2374696" y="9994366"/>
                  </a:lnTo>
                  <a:lnTo>
                    <a:pt x="2374696" y="9991623"/>
                  </a:lnTo>
                  <a:lnTo>
                    <a:pt x="2374950" y="9989185"/>
                  </a:lnTo>
                  <a:lnTo>
                    <a:pt x="2375585" y="9986441"/>
                  </a:lnTo>
                  <a:lnTo>
                    <a:pt x="2375966" y="9984003"/>
                  </a:lnTo>
                  <a:lnTo>
                    <a:pt x="2376855" y="9981565"/>
                  </a:lnTo>
                  <a:lnTo>
                    <a:pt x="2377490" y="9979126"/>
                  </a:lnTo>
                  <a:lnTo>
                    <a:pt x="2378379" y="9976993"/>
                  </a:lnTo>
                  <a:lnTo>
                    <a:pt x="2379268" y="9974554"/>
                  </a:lnTo>
                  <a:lnTo>
                    <a:pt x="2380157" y="9972421"/>
                  </a:lnTo>
                  <a:lnTo>
                    <a:pt x="2381427" y="9970287"/>
                  </a:lnTo>
                  <a:lnTo>
                    <a:pt x="2382570" y="9968153"/>
                  </a:lnTo>
                  <a:lnTo>
                    <a:pt x="2384094" y="9966325"/>
                  </a:lnTo>
                  <a:lnTo>
                    <a:pt x="2385364" y="9964496"/>
                  </a:lnTo>
                  <a:lnTo>
                    <a:pt x="2386888" y="9962972"/>
                  </a:lnTo>
                  <a:lnTo>
                    <a:pt x="2401239" y="9955047"/>
                  </a:lnTo>
                  <a:lnTo>
                    <a:pt x="2403652" y="9954437"/>
                  </a:lnTo>
                  <a:lnTo>
                    <a:pt x="2406065" y="9954133"/>
                  </a:lnTo>
                  <a:lnTo>
                    <a:pt x="2408859" y="9954742"/>
                  </a:lnTo>
                  <a:lnTo>
                    <a:pt x="2411272" y="9955047"/>
                  </a:lnTo>
                  <a:lnTo>
                    <a:pt x="2413685" y="9955961"/>
                  </a:lnTo>
                  <a:lnTo>
                    <a:pt x="2416098" y="9956571"/>
                  </a:lnTo>
                  <a:lnTo>
                    <a:pt x="2418257" y="9957485"/>
                  </a:lnTo>
                  <a:lnTo>
                    <a:pt x="2420416" y="9958705"/>
                  </a:lnTo>
                  <a:lnTo>
                    <a:pt x="2422194" y="9960229"/>
                  </a:lnTo>
                  <a:lnTo>
                    <a:pt x="2424099" y="9961448"/>
                  </a:lnTo>
                  <a:lnTo>
                    <a:pt x="2433243" y="9974554"/>
                  </a:lnTo>
                  <a:lnTo>
                    <a:pt x="2434132" y="9976688"/>
                  </a:lnTo>
                  <a:lnTo>
                    <a:pt x="2435021" y="9979126"/>
                  </a:lnTo>
                  <a:lnTo>
                    <a:pt x="2435656" y="9981260"/>
                  </a:lnTo>
                  <a:lnTo>
                    <a:pt x="2436291" y="9984003"/>
                  </a:lnTo>
                  <a:lnTo>
                    <a:pt x="2436926" y="9986137"/>
                  </a:lnTo>
                  <a:lnTo>
                    <a:pt x="2437180" y="9988880"/>
                  </a:lnTo>
                  <a:lnTo>
                    <a:pt x="2437434" y="9991318"/>
                  </a:lnTo>
                  <a:lnTo>
                    <a:pt x="2437815" y="9994061"/>
                  </a:lnTo>
                  <a:lnTo>
                    <a:pt x="2437815" y="9996500"/>
                  </a:lnTo>
                  <a:lnTo>
                    <a:pt x="2438069" y="9999243"/>
                  </a:lnTo>
                  <a:lnTo>
                    <a:pt x="2438069" y="10001681"/>
                  </a:lnTo>
                  <a:lnTo>
                    <a:pt x="2437815" y="10004425"/>
                  </a:lnTo>
                  <a:lnTo>
                    <a:pt x="2437815" y="10006863"/>
                  </a:lnTo>
                  <a:lnTo>
                    <a:pt x="2437434" y="10009301"/>
                  </a:lnTo>
                  <a:lnTo>
                    <a:pt x="2437180" y="10012045"/>
                  </a:lnTo>
                  <a:lnTo>
                    <a:pt x="2436926" y="10014483"/>
                  </a:lnTo>
                  <a:lnTo>
                    <a:pt x="2436291" y="10016921"/>
                  </a:lnTo>
                  <a:lnTo>
                    <a:pt x="2468930" y="10016921"/>
                  </a:lnTo>
                </a:path>
                <a:path w="6883400" h="10017125">
                  <a:moveTo>
                    <a:pt x="2468930" y="10016921"/>
                  </a:moveTo>
                  <a:lnTo>
                    <a:pt x="2502077" y="10016921"/>
                  </a:lnTo>
                  <a:lnTo>
                    <a:pt x="2501442" y="10014483"/>
                  </a:lnTo>
                  <a:lnTo>
                    <a:pt x="2500934" y="10012045"/>
                  </a:lnTo>
                  <a:lnTo>
                    <a:pt x="2500299" y="10009606"/>
                  </a:lnTo>
                  <a:lnTo>
                    <a:pt x="2499918" y="10007168"/>
                  </a:lnTo>
                  <a:lnTo>
                    <a:pt x="2499664" y="10004425"/>
                  </a:lnTo>
                  <a:lnTo>
                    <a:pt x="2499664" y="10001986"/>
                  </a:lnTo>
                  <a:lnTo>
                    <a:pt x="2499410" y="9999243"/>
                  </a:lnTo>
                  <a:lnTo>
                    <a:pt x="2499410" y="9996805"/>
                  </a:lnTo>
                  <a:lnTo>
                    <a:pt x="2499664" y="9994366"/>
                  </a:lnTo>
                  <a:lnTo>
                    <a:pt x="2499664" y="9991623"/>
                  </a:lnTo>
                  <a:lnTo>
                    <a:pt x="2500299" y="9989185"/>
                  </a:lnTo>
                  <a:lnTo>
                    <a:pt x="2500553" y="9986441"/>
                  </a:lnTo>
                  <a:lnTo>
                    <a:pt x="2501188" y="9984003"/>
                  </a:lnTo>
                  <a:lnTo>
                    <a:pt x="2501823" y="9981565"/>
                  </a:lnTo>
                  <a:lnTo>
                    <a:pt x="2502458" y="9979126"/>
                  </a:lnTo>
                  <a:lnTo>
                    <a:pt x="2503347" y="9976993"/>
                  </a:lnTo>
                  <a:lnTo>
                    <a:pt x="2504236" y="9974554"/>
                  </a:lnTo>
                  <a:lnTo>
                    <a:pt x="2505125" y="9972421"/>
                  </a:lnTo>
                  <a:lnTo>
                    <a:pt x="2506395" y="9970287"/>
                  </a:lnTo>
                  <a:lnTo>
                    <a:pt x="2507538" y="9968153"/>
                  </a:lnTo>
                  <a:lnTo>
                    <a:pt x="2509062" y="9966325"/>
                  </a:lnTo>
                  <a:lnTo>
                    <a:pt x="2510332" y="9964496"/>
                  </a:lnTo>
                  <a:lnTo>
                    <a:pt x="2512110" y="9962972"/>
                  </a:lnTo>
                  <a:lnTo>
                    <a:pt x="2526207" y="9955047"/>
                  </a:lnTo>
                  <a:lnTo>
                    <a:pt x="2528620" y="9954437"/>
                  </a:lnTo>
                  <a:lnTo>
                    <a:pt x="2531033" y="9954133"/>
                  </a:lnTo>
                  <a:lnTo>
                    <a:pt x="2533827" y="9954742"/>
                  </a:lnTo>
                  <a:lnTo>
                    <a:pt x="2536494" y="9955047"/>
                  </a:lnTo>
                  <a:lnTo>
                    <a:pt x="2539034" y="9955961"/>
                  </a:lnTo>
                  <a:lnTo>
                    <a:pt x="2541066" y="9956571"/>
                  </a:lnTo>
                  <a:lnTo>
                    <a:pt x="2543225" y="9957485"/>
                  </a:lnTo>
                  <a:lnTo>
                    <a:pt x="2545384" y="9958705"/>
                  </a:lnTo>
                  <a:lnTo>
                    <a:pt x="2547162" y="9960229"/>
                  </a:lnTo>
                  <a:lnTo>
                    <a:pt x="2549067" y="9961448"/>
                  </a:lnTo>
                  <a:lnTo>
                    <a:pt x="2558211" y="9974554"/>
                  </a:lnTo>
                  <a:lnTo>
                    <a:pt x="2559354" y="9976688"/>
                  </a:lnTo>
                  <a:lnTo>
                    <a:pt x="2559989" y="9979126"/>
                  </a:lnTo>
                  <a:lnTo>
                    <a:pt x="2560624" y="9981260"/>
                  </a:lnTo>
                  <a:lnTo>
                    <a:pt x="2561259" y="9984003"/>
                  </a:lnTo>
                  <a:lnTo>
                    <a:pt x="2561894" y="9986137"/>
                  </a:lnTo>
                  <a:lnTo>
                    <a:pt x="2562148" y="9988880"/>
                  </a:lnTo>
                  <a:lnTo>
                    <a:pt x="2562402" y="9991318"/>
                  </a:lnTo>
                  <a:lnTo>
                    <a:pt x="2562783" y="9994061"/>
                  </a:lnTo>
                  <a:lnTo>
                    <a:pt x="2563037" y="9996500"/>
                  </a:lnTo>
                  <a:lnTo>
                    <a:pt x="2563037" y="9999243"/>
                  </a:lnTo>
                  <a:lnTo>
                    <a:pt x="2563037" y="10001681"/>
                  </a:lnTo>
                  <a:lnTo>
                    <a:pt x="2563037" y="10004425"/>
                  </a:lnTo>
                  <a:lnTo>
                    <a:pt x="2562783" y="10006863"/>
                  </a:lnTo>
                  <a:lnTo>
                    <a:pt x="2562402" y="10009301"/>
                  </a:lnTo>
                  <a:lnTo>
                    <a:pt x="2562148" y="10012045"/>
                  </a:lnTo>
                  <a:lnTo>
                    <a:pt x="2561894" y="10014483"/>
                  </a:lnTo>
                  <a:lnTo>
                    <a:pt x="2561513" y="10016921"/>
                  </a:lnTo>
                  <a:lnTo>
                    <a:pt x="2593898" y="10016921"/>
                  </a:lnTo>
                </a:path>
                <a:path w="6883400" h="10017125">
                  <a:moveTo>
                    <a:pt x="2593898" y="10016921"/>
                  </a:moveTo>
                  <a:lnTo>
                    <a:pt x="2627045" y="10016921"/>
                  </a:lnTo>
                  <a:lnTo>
                    <a:pt x="2626410" y="10014483"/>
                  </a:lnTo>
                  <a:lnTo>
                    <a:pt x="2625902" y="10012045"/>
                  </a:lnTo>
                  <a:lnTo>
                    <a:pt x="2625521" y="10009606"/>
                  </a:lnTo>
                  <a:lnTo>
                    <a:pt x="2624886" y="10007168"/>
                  </a:lnTo>
                  <a:lnTo>
                    <a:pt x="2624632" y="10004425"/>
                  </a:lnTo>
                  <a:lnTo>
                    <a:pt x="2624632" y="9991623"/>
                  </a:lnTo>
                  <a:lnTo>
                    <a:pt x="2625267" y="9989185"/>
                  </a:lnTo>
                  <a:lnTo>
                    <a:pt x="2625521" y="9986441"/>
                  </a:lnTo>
                  <a:lnTo>
                    <a:pt x="2626156" y="9984003"/>
                  </a:lnTo>
                  <a:lnTo>
                    <a:pt x="2626791" y="9981565"/>
                  </a:lnTo>
                  <a:lnTo>
                    <a:pt x="2627426" y="9979126"/>
                  </a:lnTo>
                  <a:lnTo>
                    <a:pt x="2628315" y="9976993"/>
                  </a:lnTo>
                  <a:lnTo>
                    <a:pt x="2629204" y="9974554"/>
                  </a:lnTo>
                  <a:lnTo>
                    <a:pt x="2630093" y="9972421"/>
                  </a:lnTo>
                  <a:lnTo>
                    <a:pt x="2631363" y="9970287"/>
                  </a:lnTo>
                  <a:lnTo>
                    <a:pt x="2632506" y="9968153"/>
                  </a:lnTo>
                  <a:lnTo>
                    <a:pt x="2634030" y="9966325"/>
                  </a:lnTo>
                  <a:lnTo>
                    <a:pt x="2635554" y="9964496"/>
                  </a:lnTo>
                  <a:lnTo>
                    <a:pt x="2637078" y="9962972"/>
                  </a:lnTo>
                  <a:lnTo>
                    <a:pt x="2638602" y="9961448"/>
                  </a:lnTo>
                  <a:lnTo>
                    <a:pt x="2640507" y="9959924"/>
                  </a:lnTo>
                  <a:lnTo>
                    <a:pt x="2642666" y="9958705"/>
                  </a:lnTo>
                  <a:lnTo>
                    <a:pt x="2644444" y="9957485"/>
                  </a:lnTo>
                  <a:lnTo>
                    <a:pt x="2656001" y="9954133"/>
                  </a:lnTo>
                  <a:lnTo>
                    <a:pt x="2658795" y="9954742"/>
                  </a:lnTo>
                  <a:lnTo>
                    <a:pt x="2661462" y="9955047"/>
                  </a:lnTo>
                  <a:lnTo>
                    <a:pt x="2664002" y="9955961"/>
                  </a:lnTo>
                  <a:lnTo>
                    <a:pt x="2666034" y="9956571"/>
                  </a:lnTo>
                  <a:lnTo>
                    <a:pt x="2668193" y="9957485"/>
                  </a:lnTo>
                  <a:lnTo>
                    <a:pt x="2670352" y="9958705"/>
                  </a:lnTo>
                  <a:lnTo>
                    <a:pt x="2672130" y="9960229"/>
                  </a:lnTo>
                  <a:lnTo>
                    <a:pt x="2674289" y="9961448"/>
                  </a:lnTo>
                  <a:lnTo>
                    <a:pt x="2675813" y="9962972"/>
                  </a:lnTo>
                  <a:lnTo>
                    <a:pt x="2677337" y="9964801"/>
                  </a:lnTo>
                  <a:lnTo>
                    <a:pt x="2678861" y="9966325"/>
                  </a:lnTo>
                  <a:lnTo>
                    <a:pt x="2680131" y="9968458"/>
                  </a:lnTo>
                  <a:lnTo>
                    <a:pt x="2681274" y="9970287"/>
                  </a:lnTo>
                  <a:lnTo>
                    <a:pt x="2682544" y="9972421"/>
                  </a:lnTo>
                  <a:lnTo>
                    <a:pt x="2683433" y="9974554"/>
                  </a:lnTo>
                  <a:lnTo>
                    <a:pt x="2684322" y="9976688"/>
                  </a:lnTo>
                  <a:lnTo>
                    <a:pt x="2684957" y="9979126"/>
                  </a:lnTo>
                  <a:lnTo>
                    <a:pt x="2685846" y="9981260"/>
                  </a:lnTo>
                  <a:lnTo>
                    <a:pt x="2686227" y="9984003"/>
                  </a:lnTo>
                  <a:lnTo>
                    <a:pt x="2686862" y="9986137"/>
                  </a:lnTo>
                  <a:lnTo>
                    <a:pt x="2687370" y="9988880"/>
                  </a:lnTo>
                  <a:lnTo>
                    <a:pt x="2687370" y="9991318"/>
                  </a:lnTo>
                  <a:lnTo>
                    <a:pt x="2687751" y="9994061"/>
                  </a:lnTo>
                  <a:lnTo>
                    <a:pt x="2688005" y="9996500"/>
                  </a:lnTo>
                  <a:lnTo>
                    <a:pt x="2688005" y="9999243"/>
                  </a:lnTo>
                  <a:lnTo>
                    <a:pt x="2688005" y="10001681"/>
                  </a:lnTo>
                  <a:lnTo>
                    <a:pt x="2688005" y="10004425"/>
                  </a:lnTo>
                  <a:lnTo>
                    <a:pt x="2687751" y="10006863"/>
                  </a:lnTo>
                  <a:lnTo>
                    <a:pt x="2687370" y="10009301"/>
                  </a:lnTo>
                  <a:lnTo>
                    <a:pt x="2687116" y="10012045"/>
                  </a:lnTo>
                  <a:lnTo>
                    <a:pt x="2686862" y="10014483"/>
                  </a:lnTo>
                  <a:lnTo>
                    <a:pt x="2686481" y="10016921"/>
                  </a:lnTo>
                  <a:lnTo>
                    <a:pt x="2718866" y="10016921"/>
                  </a:lnTo>
                </a:path>
                <a:path w="6883400" h="10017125">
                  <a:moveTo>
                    <a:pt x="2718866" y="10016921"/>
                  </a:moveTo>
                  <a:lnTo>
                    <a:pt x="2752394" y="10016921"/>
                  </a:lnTo>
                  <a:lnTo>
                    <a:pt x="2751378" y="10014483"/>
                  </a:lnTo>
                  <a:lnTo>
                    <a:pt x="2750870" y="10012045"/>
                  </a:lnTo>
                  <a:lnTo>
                    <a:pt x="2750489" y="10009606"/>
                  </a:lnTo>
                  <a:lnTo>
                    <a:pt x="2750235" y="10007168"/>
                  </a:lnTo>
                  <a:lnTo>
                    <a:pt x="2749854" y="10004425"/>
                  </a:lnTo>
                  <a:lnTo>
                    <a:pt x="2749600" y="10001986"/>
                  </a:lnTo>
                  <a:lnTo>
                    <a:pt x="2749600" y="9999243"/>
                  </a:lnTo>
                  <a:lnTo>
                    <a:pt x="2749600" y="9996805"/>
                  </a:lnTo>
                  <a:lnTo>
                    <a:pt x="2749600" y="9994366"/>
                  </a:lnTo>
                  <a:lnTo>
                    <a:pt x="2749854" y="9991623"/>
                  </a:lnTo>
                  <a:lnTo>
                    <a:pt x="2750235" y="9989185"/>
                  </a:lnTo>
                  <a:lnTo>
                    <a:pt x="2750489" y="9986441"/>
                  </a:lnTo>
                  <a:lnTo>
                    <a:pt x="2751124" y="9984003"/>
                  </a:lnTo>
                  <a:lnTo>
                    <a:pt x="2751759" y="9981565"/>
                  </a:lnTo>
                  <a:lnTo>
                    <a:pt x="2752394" y="9979126"/>
                  </a:lnTo>
                  <a:lnTo>
                    <a:pt x="2753283" y="9976993"/>
                  </a:lnTo>
                  <a:lnTo>
                    <a:pt x="2754172" y="9974554"/>
                  </a:lnTo>
                  <a:lnTo>
                    <a:pt x="2755061" y="9972421"/>
                  </a:lnTo>
                  <a:lnTo>
                    <a:pt x="2756331" y="9970287"/>
                  </a:lnTo>
                  <a:lnTo>
                    <a:pt x="2757474" y="9968153"/>
                  </a:lnTo>
                  <a:lnTo>
                    <a:pt x="2758998" y="9966325"/>
                  </a:lnTo>
                  <a:lnTo>
                    <a:pt x="2760522" y="9964496"/>
                  </a:lnTo>
                  <a:lnTo>
                    <a:pt x="2762046" y="9962972"/>
                  </a:lnTo>
                  <a:lnTo>
                    <a:pt x="2763570" y="9961448"/>
                  </a:lnTo>
                  <a:lnTo>
                    <a:pt x="2765475" y="9959924"/>
                  </a:lnTo>
                  <a:lnTo>
                    <a:pt x="2767634" y="9958705"/>
                  </a:lnTo>
                  <a:lnTo>
                    <a:pt x="2769412" y="9957485"/>
                  </a:lnTo>
                  <a:lnTo>
                    <a:pt x="2781350" y="9954133"/>
                  </a:lnTo>
                  <a:lnTo>
                    <a:pt x="2784017" y="9954742"/>
                  </a:lnTo>
                  <a:lnTo>
                    <a:pt x="2786430" y="9955047"/>
                  </a:lnTo>
                  <a:lnTo>
                    <a:pt x="2788970" y="9955961"/>
                  </a:lnTo>
                  <a:lnTo>
                    <a:pt x="2791383" y="9956571"/>
                  </a:lnTo>
                  <a:lnTo>
                    <a:pt x="2793542" y="9957485"/>
                  </a:lnTo>
                  <a:lnTo>
                    <a:pt x="2795320" y="9958705"/>
                  </a:lnTo>
                  <a:lnTo>
                    <a:pt x="2797098" y="9960229"/>
                  </a:lnTo>
                  <a:lnTo>
                    <a:pt x="2799257" y="9961448"/>
                  </a:lnTo>
                  <a:lnTo>
                    <a:pt x="2800781" y="9962972"/>
                  </a:lnTo>
                  <a:lnTo>
                    <a:pt x="2802305" y="9964801"/>
                  </a:lnTo>
                  <a:lnTo>
                    <a:pt x="2803829" y="9966325"/>
                  </a:lnTo>
                  <a:lnTo>
                    <a:pt x="2805099" y="9968458"/>
                  </a:lnTo>
                  <a:lnTo>
                    <a:pt x="2806242" y="9970287"/>
                  </a:lnTo>
                  <a:lnTo>
                    <a:pt x="2807512" y="9972421"/>
                  </a:lnTo>
                  <a:lnTo>
                    <a:pt x="2808401" y="9974554"/>
                  </a:lnTo>
                  <a:lnTo>
                    <a:pt x="2809290" y="9976688"/>
                  </a:lnTo>
                  <a:lnTo>
                    <a:pt x="2809925" y="9979126"/>
                  </a:lnTo>
                  <a:lnTo>
                    <a:pt x="2810814" y="9981260"/>
                  </a:lnTo>
                  <a:lnTo>
                    <a:pt x="2811449" y="9984003"/>
                  </a:lnTo>
                  <a:lnTo>
                    <a:pt x="2811830" y="9986137"/>
                  </a:lnTo>
                  <a:lnTo>
                    <a:pt x="2812338" y="9988880"/>
                  </a:lnTo>
                  <a:lnTo>
                    <a:pt x="2812719" y="9991318"/>
                  </a:lnTo>
                  <a:lnTo>
                    <a:pt x="2812719" y="9994061"/>
                  </a:lnTo>
                  <a:lnTo>
                    <a:pt x="2812973" y="9996500"/>
                  </a:lnTo>
                  <a:lnTo>
                    <a:pt x="2812973" y="9999243"/>
                  </a:lnTo>
                  <a:lnTo>
                    <a:pt x="2812973" y="10001681"/>
                  </a:lnTo>
                  <a:lnTo>
                    <a:pt x="2812973" y="10004425"/>
                  </a:lnTo>
                  <a:lnTo>
                    <a:pt x="2812719" y="10006863"/>
                  </a:lnTo>
                  <a:lnTo>
                    <a:pt x="2812719" y="10009301"/>
                  </a:lnTo>
                  <a:lnTo>
                    <a:pt x="2812084" y="10012045"/>
                  </a:lnTo>
                  <a:lnTo>
                    <a:pt x="2811830" y="10014483"/>
                  </a:lnTo>
                  <a:lnTo>
                    <a:pt x="2811449" y="10016921"/>
                  </a:lnTo>
                  <a:lnTo>
                    <a:pt x="2843834" y="10016921"/>
                  </a:lnTo>
                </a:path>
                <a:path w="6883400" h="10017125">
                  <a:moveTo>
                    <a:pt x="2843834" y="10016921"/>
                  </a:moveTo>
                  <a:lnTo>
                    <a:pt x="2877362" y="10016921"/>
                  </a:lnTo>
                  <a:lnTo>
                    <a:pt x="2876727" y="10014483"/>
                  </a:lnTo>
                  <a:lnTo>
                    <a:pt x="2875838" y="10012045"/>
                  </a:lnTo>
                  <a:lnTo>
                    <a:pt x="2875457" y="10009606"/>
                  </a:lnTo>
                  <a:lnTo>
                    <a:pt x="2875203" y="10007168"/>
                  </a:lnTo>
                  <a:lnTo>
                    <a:pt x="2874822" y="10004425"/>
                  </a:lnTo>
                  <a:lnTo>
                    <a:pt x="2874568" y="10001986"/>
                  </a:lnTo>
                  <a:lnTo>
                    <a:pt x="2874568" y="9999243"/>
                  </a:lnTo>
                  <a:lnTo>
                    <a:pt x="2874568" y="9996805"/>
                  </a:lnTo>
                  <a:lnTo>
                    <a:pt x="2874568" y="9994366"/>
                  </a:lnTo>
                  <a:lnTo>
                    <a:pt x="2874822" y="9991623"/>
                  </a:lnTo>
                  <a:lnTo>
                    <a:pt x="2875203" y="9989185"/>
                  </a:lnTo>
                  <a:lnTo>
                    <a:pt x="2875457" y="9986441"/>
                  </a:lnTo>
                  <a:lnTo>
                    <a:pt x="2876092" y="9984003"/>
                  </a:lnTo>
                  <a:lnTo>
                    <a:pt x="2876727" y="9981565"/>
                  </a:lnTo>
                  <a:lnTo>
                    <a:pt x="2877362" y="9979126"/>
                  </a:lnTo>
                  <a:lnTo>
                    <a:pt x="2878251" y="9976993"/>
                  </a:lnTo>
                  <a:lnTo>
                    <a:pt x="2879140" y="9974554"/>
                  </a:lnTo>
                  <a:lnTo>
                    <a:pt x="2880410" y="9972421"/>
                  </a:lnTo>
                  <a:lnTo>
                    <a:pt x="2888919" y="9961448"/>
                  </a:lnTo>
                  <a:lnTo>
                    <a:pt x="2890443" y="9959924"/>
                  </a:lnTo>
                  <a:lnTo>
                    <a:pt x="2892602" y="9958705"/>
                  </a:lnTo>
                  <a:lnTo>
                    <a:pt x="2894380" y="9957485"/>
                  </a:lnTo>
                  <a:lnTo>
                    <a:pt x="2896539" y="9956571"/>
                  </a:lnTo>
                  <a:lnTo>
                    <a:pt x="2898952" y="9955657"/>
                  </a:lnTo>
                  <a:lnTo>
                    <a:pt x="2901111" y="9955047"/>
                  </a:lnTo>
                  <a:lnTo>
                    <a:pt x="2903524" y="9954437"/>
                  </a:lnTo>
                  <a:lnTo>
                    <a:pt x="2906318" y="9954133"/>
                  </a:lnTo>
                  <a:lnTo>
                    <a:pt x="2908985" y="9954742"/>
                  </a:lnTo>
                  <a:lnTo>
                    <a:pt x="2911398" y="9955047"/>
                  </a:lnTo>
                  <a:lnTo>
                    <a:pt x="2913938" y="9955961"/>
                  </a:lnTo>
                  <a:lnTo>
                    <a:pt x="2916351" y="9956571"/>
                  </a:lnTo>
                  <a:lnTo>
                    <a:pt x="2918510" y="9957485"/>
                  </a:lnTo>
                  <a:lnTo>
                    <a:pt x="2920542" y="9958705"/>
                  </a:lnTo>
                  <a:lnTo>
                    <a:pt x="2922447" y="9960229"/>
                  </a:lnTo>
                  <a:lnTo>
                    <a:pt x="2924225" y="9961448"/>
                  </a:lnTo>
                  <a:lnTo>
                    <a:pt x="2925749" y="9962972"/>
                  </a:lnTo>
                  <a:lnTo>
                    <a:pt x="2927273" y="9964801"/>
                  </a:lnTo>
                  <a:lnTo>
                    <a:pt x="2928797" y="9966325"/>
                  </a:lnTo>
                  <a:lnTo>
                    <a:pt x="2930067" y="9968458"/>
                  </a:lnTo>
                  <a:lnTo>
                    <a:pt x="2931210" y="9970287"/>
                  </a:lnTo>
                  <a:lnTo>
                    <a:pt x="2932480" y="9972421"/>
                  </a:lnTo>
                  <a:lnTo>
                    <a:pt x="2933369" y="9974554"/>
                  </a:lnTo>
                  <a:lnTo>
                    <a:pt x="2934258" y="9976688"/>
                  </a:lnTo>
                  <a:lnTo>
                    <a:pt x="2934893" y="9979126"/>
                  </a:lnTo>
                  <a:lnTo>
                    <a:pt x="2935782" y="9981260"/>
                  </a:lnTo>
                  <a:lnTo>
                    <a:pt x="2936417" y="9984003"/>
                  </a:lnTo>
                  <a:lnTo>
                    <a:pt x="2936798" y="9986137"/>
                  </a:lnTo>
                  <a:lnTo>
                    <a:pt x="2937306" y="9988880"/>
                  </a:lnTo>
                  <a:lnTo>
                    <a:pt x="2937687" y="9991318"/>
                  </a:lnTo>
                  <a:lnTo>
                    <a:pt x="2937687" y="9994061"/>
                  </a:lnTo>
                  <a:lnTo>
                    <a:pt x="2937941" y="9996500"/>
                  </a:lnTo>
                  <a:lnTo>
                    <a:pt x="2937941" y="9999243"/>
                  </a:lnTo>
                  <a:lnTo>
                    <a:pt x="2937941" y="10001681"/>
                  </a:lnTo>
                  <a:lnTo>
                    <a:pt x="2937941" y="10004425"/>
                  </a:lnTo>
                  <a:lnTo>
                    <a:pt x="2937687" y="10006863"/>
                  </a:lnTo>
                  <a:lnTo>
                    <a:pt x="2937687" y="10009301"/>
                  </a:lnTo>
                  <a:lnTo>
                    <a:pt x="2937306" y="10012045"/>
                  </a:lnTo>
                  <a:lnTo>
                    <a:pt x="2937052" y="10014483"/>
                  </a:lnTo>
                  <a:lnTo>
                    <a:pt x="2936417" y="10016921"/>
                  </a:lnTo>
                  <a:lnTo>
                    <a:pt x="2968802" y="10016921"/>
                  </a:lnTo>
                </a:path>
                <a:path w="6883400" h="10017125">
                  <a:moveTo>
                    <a:pt x="2968802" y="10016921"/>
                  </a:moveTo>
                  <a:lnTo>
                    <a:pt x="3002330" y="10016921"/>
                  </a:lnTo>
                  <a:lnTo>
                    <a:pt x="3001695" y="10014483"/>
                  </a:lnTo>
                  <a:lnTo>
                    <a:pt x="3001060" y="10012045"/>
                  </a:lnTo>
                  <a:lnTo>
                    <a:pt x="3000425" y="10009606"/>
                  </a:lnTo>
                  <a:lnTo>
                    <a:pt x="3000171" y="10007168"/>
                  </a:lnTo>
                  <a:lnTo>
                    <a:pt x="2999790" y="10004425"/>
                  </a:lnTo>
                  <a:lnTo>
                    <a:pt x="2999536" y="10001986"/>
                  </a:lnTo>
                  <a:lnTo>
                    <a:pt x="2999536" y="9999243"/>
                  </a:lnTo>
                  <a:lnTo>
                    <a:pt x="2999536" y="9996805"/>
                  </a:lnTo>
                  <a:lnTo>
                    <a:pt x="2999536" y="9994366"/>
                  </a:lnTo>
                  <a:lnTo>
                    <a:pt x="2999790" y="9991623"/>
                  </a:lnTo>
                  <a:lnTo>
                    <a:pt x="3000171" y="9989185"/>
                  </a:lnTo>
                  <a:lnTo>
                    <a:pt x="3000425" y="9986441"/>
                  </a:lnTo>
                  <a:lnTo>
                    <a:pt x="3001060" y="9984003"/>
                  </a:lnTo>
                  <a:lnTo>
                    <a:pt x="3001695" y="9981565"/>
                  </a:lnTo>
                  <a:lnTo>
                    <a:pt x="3002584" y="9979126"/>
                  </a:lnTo>
                  <a:lnTo>
                    <a:pt x="3003219" y="9976993"/>
                  </a:lnTo>
                  <a:lnTo>
                    <a:pt x="3004108" y="9974554"/>
                  </a:lnTo>
                  <a:lnTo>
                    <a:pt x="3005378" y="9972421"/>
                  </a:lnTo>
                  <a:lnTo>
                    <a:pt x="3006521" y="9970287"/>
                  </a:lnTo>
                  <a:lnTo>
                    <a:pt x="3013887" y="9961448"/>
                  </a:lnTo>
                  <a:lnTo>
                    <a:pt x="3015665" y="9959924"/>
                  </a:lnTo>
                  <a:lnTo>
                    <a:pt x="3017570" y="9958705"/>
                  </a:lnTo>
                  <a:lnTo>
                    <a:pt x="3019348" y="9957485"/>
                  </a:lnTo>
                  <a:lnTo>
                    <a:pt x="3021761" y="9956571"/>
                  </a:lnTo>
                  <a:lnTo>
                    <a:pt x="3023920" y="9955657"/>
                  </a:lnTo>
                  <a:lnTo>
                    <a:pt x="3026079" y="9955047"/>
                  </a:lnTo>
                  <a:lnTo>
                    <a:pt x="3028746" y="9954437"/>
                  </a:lnTo>
                  <a:lnTo>
                    <a:pt x="3031286" y="9954133"/>
                  </a:lnTo>
                  <a:lnTo>
                    <a:pt x="3033953" y="9954742"/>
                  </a:lnTo>
                  <a:lnTo>
                    <a:pt x="3036366" y="9955047"/>
                  </a:lnTo>
                  <a:lnTo>
                    <a:pt x="3038906" y="9955961"/>
                  </a:lnTo>
                  <a:lnTo>
                    <a:pt x="3041319" y="9956571"/>
                  </a:lnTo>
                  <a:lnTo>
                    <a:pt x="3043478" y="9957485"/>
                  </a:lnTo>
                  <a:lnTo>
                    <a:pt x="3045510" y="9958705"/>
                  </a:lnTo>
                  <a:lnTo>
                    <a:pt x="3047415" y="9960229"/>
                  </a:lnTo>
                  <a:lnTo>
                    <a:pt x="3049193" y="9961448"/>
                  </a:lnTo>
                  <a:lnTo>
                    <a:pt x="3050717" y="9962972"/>
                  </a:lnTo>
                  <a:lnTo>
                    <a:pt x="3052241" y="9964801"/>
                  </a:lnTo>
                  <a:lnTo>
                    <a:pt x="3053765" y="9966325"/>
                  </a:lnTo>
                  <a:lnTo>
                    <a:pt x="3055035" y="9968458"/>
                  </a:lnTo>
                  <a:lnTo>
                    <a:pt x="3056178" y="9970287"/>
                  </a:lnTo>
                  <a:lnTo>
                    <a:pt x="3057448" y="9972421"/>
                  </a:lnTo>
                  <a:lnTo>
                    <a:pt x="3058337" y="9974554"/>
                  </a:lnTo>
                  <a:lnTo>
                    <a:pt x="3059226" y="9976688"/>
                  </a:lnTo>
                  <a:lnTo>
                    <a:pt x="3060242" y="9979126"/>
                  </a:lnTo>
                  <a:lnTo>
                    <a:pt x="3060750" y="9981260"/>
                  </a:lnTo>
                  <a:lnTo>
                    <a:pt x="3061385" y="9984003"/>
                  </a:lnTo>
                  <a:lnTo>
                    <a:pt x="3061766" y="9986137"/>
                  </a:lnTo>
                  <a:lnTo>
                    <a:pt x="3062274" y="9988880"/>
                  </a:lnTo>
                  <a:lnTo>
                    <a:pt x="3062655" y="9991318"/>
                  </a:lnTo>
                  <a:lnTo>
                    <a:pt x="3062909" y="9994061"/>
                  </a:lnTo>
                  <a:lnTo>
                    <a:pt x="3062909" y="9996500"/>
                  </a:lnTo>
                  <a:lnTo>
                    <a:pt x="3062909" y="9999243"/>
                  </a:lnTo>
                  <a:lnTo>
                    <a:pt x="3062909" y="10001681"/>
                  </a:lnTo>
                  <a:lnTo>
                    <a:pt x="3062909" y="10004425"/>
                  </a:lnTo>
                  <a:lnTo>
                    <a:pt x="3062909" y="10006863"/>
                  </a:lnTo>
                  <a:lnTo>
                    <a:pt x="3062655" y="10009301"/>
                  </a:lnTo>
                  <a:lnTo>
                    <a:pt x="3062274" y="10012045"/>
                  </a:lnTo>
                  <a:lnTo>
                    <a:pt x="3062020" y="10014483"/>
                  </a:lnTo>
                  <a:lnTo>
                    <a:pt x="3061385" y="10016921"/>
                  </a:lnTo>
                  <a:lnTo>
                    <a:pt x="3093770" y="10016921"/>
                  </a:lnTo>
                </a:path>
                <a:path w="6883400" h="10017125">
                  <a:moveTo>
                    <a:pt x="3093770" y="10016921"/>
                  </a:moveTo>
                  <a:lnTo>
                    <a:pt x="3127298" y="10016921"/>
                  </a:lnTo>
                  <a:lnTo>
                    <a:pt x="3126663" y="10014483"/>
                  </a:lnTo>
                  <a:lnTo>
                    <a:pt x="3126028" y="10012045"/>
                  </a:lnTo>
                  <a:lnTo>
                    <a:pt x="3125393" y="10009606"/>
                  </a:lnTo>
                  <a:lnTo>
                    <a:pt x="3125139" y="10007168"/>
                  </a:lnTo>
                  <a:lnTo>
                    <a:pt x="3124758" y="10004425"/>
                  </a:lnTo>
                  <a:lnTo>
                    <a:pt x="3124504" y="10001986"/>
                  </a:lnTo>
                  <a:lnTo>
                    <a:pt x="3124504" y="9999243"/>
                  </a:lnTo>
                  <a:lnTo>
                    <a:pt x="3124504" y="9996805"/>
                  </a:lnTo>
                  <a:lnTo>
                    <a:pt x="3124504" y="9994366"/>
                  </a:lnTo>
                  <a:lnTo>
                    <a:pt x="3124758" y="9991623"/>
                  </a:lnTo>
                  <a:lnTo>
                    <a:pt x="3125139" y="9989185"/>
                  </a:lnTo>
                  <a:lnTo>
                    <a:pt x="3125774" y="9986441"/>
                  </a:lnTo>
                  <a:lnTo>
                    <a:pt x="3126028" y="9984003"/>
                  </a:lnTo>
                  <a:lnTo>
                    <a:pt x="3126917" y="9981565"/>
                  </a:lnTo>
                  <a:lnTo>
                    <a:pt x="3127552" y="9979126"/>
                  </a:lnTo>
                  <a:lnTo>
                    <a:pt x="3128187" y="9976993"/>
                  </a:lnTo>
                  <a:lnTo>
                    <a:pt x="3134283" y="9966325"/>
                  </a:lnTo>
                  <a:lnTo>
                    <a:pt x="3135426" y="9964496"/>
                  </a:lnTo>
                  <a:lnTo>
                    <a:pt x="3136950" y="9962972"/>
                  </a:lnTo>
                  <a:lnTo>
                    <a:pt x="3138855" y="9961448"/>
                  </a:lnTo>
                  <a:lnTo>
                    <a:pt x="3140633" y="9959924"/>
                  </a:lnTo>
                  <a:lnTo>
                    <a:pt x="3142538" y="9958705"/>
                  </a:lnTo>
                  <a:lnTo>
                    <a:pt x="3144570" y="9957485"/>
                  </a:lnTo>
                  <a:lnTo>
                    <a:pt x="3146729" y="9956571"/>
                  </a:lnTo>
                  <a:lnTo>
                    <a:pt x="3148888" y="9955657"/>
                  </a:lnTo>
                  <a:lnTo>
                    <a:pt x="3151301" y="9955047"/>
                  </a:lnTo>
                  <a:lnTo>
                    <a:pt x="3153714" y="9954437"/>
                  </a:lnTo>
                  <a:lnTo>
                    <a:pt x="3156254" y="9954133"/>
                  </a:lnTo>
                  <a:lnTo>
                    <a:pt x="3158921" y="9954742"/>
                  </a:lnTo>
                  <a:lnTo>
                    <a:pt x="3161334" y="9955047"/>
                  </a:lnTo>
                  <a:lnTo>
                    <a:pt x="3163874" y="9955961"/>
                  </a:lnTo>
                  <a:lnTo>
                    <a:pt x="3166287" y="9956571"/>
                  </a:lnTo>
                  <a:lnTo>
                    <a:pt x="3168446" y="9957485"/>
                  </a:lnTo>
                  <a:lnTo>
                    <a:pt x="3170478" y="9958705"/>
                  </a:lnTo>
                  <a:lnTo>
                    <a:pt x="3172383" y="9960229"/>
                  </a:lnTo>
                  <a:lnTo>
                    <a:pt x="3174161" y="9961448"/>
                  </a:lnTo>
                  <a:lnTo>
                    <a:pt x="3175685" y="9962972"/>
                  </a:lnTo>
                  <a:lnTo>
                    <a:pt x="3177590" y="9964801"/>
                  </a:lnTo>
                  <a:lnTo>
                    <a:pt x="3178733" y="9966325"/>
                  </a:lnTo>
                  <a:lnTo>
                    <a:pt x="3180257" y="9968458"/>
                  </a:lnTo>
                  <a:lnTo>
                    <a:pt x="3181527" y="9970287"/>
                  </a:lnTo>
                  <a:lnTo>
                    <a:pt x="3182416" y="9972421"/>
                  </a:lnTo>
                  <a:lnTo>
                    <a:pt x="3183305" y="9974554"/>
                  </a:lnTo>
                  <a:lnTo>
                    <a:pt x="3184194" y="9976688"/>
                  </a:lnTo>
                  <a:lnTo>
                    <a:pt x="3185210" y="9979126"/>
                  </a:lnTo>
                  <a:lnTo>
                    <a:pt x="3185718" y="9981260"/>
                  </a:lnTo>
                  <a:lnTo>
                    <a:pt x="3186353" y="9984003"/>
                  </a:lnTo>
                  <a:lnTo>
                    <a:pt x="3186988" y="9986137"/>
                  </a:lnTo>
                  <a:lnTo>
                    <a:pt x="3187242" y="9988880"/>
                  </a:lnTo>
                  <a:lnTo>
                    <a:pt x="3187623" y="9991318"/>
                  </a:lnTo>
                  <a:lnTo>
                    <a:pt x="3187877" y="9994061"/>
                  </a:lnTo>
                  <a:lnTo>
                    <a:pt x="3187877" y="9996500"/>
                  </a:lnTo>
                  <a:lnTo>
                    <a:pt x="3188258" y="9999243"/>
                  </a:lnTo>
                  <a:lnTo>
                    <a:pt x="3188258" y="10001681"/>
                  </a:lnTo>
                  <a:lnTo>
                    <a:pt x="3187877" y="10004425"/>
                  </a:lnTo>
                  <a:lnTo>
                    <a:pt x="3187877" y="10006863"/>
                  </a:lnTo>
                  <a:lnTo>
                    <a:pt x="3187623" y="10009301"/>
                  </a:lnTo>
                  <a:lnTo>
                    <a:pt x="3187242" y="10012045"/>
                  </a:lnTo>
                  <a:lnTo>
                    <a:pt x="3186988" y="10014483"/>
                  </a:lnTo>
                  <a:lnTo>
                    <a:pt x="3186353" y="10016921"/>
                  </a:lnTo>
                  <a:lnTo>
                    <a:pt x="3218738" y="10016921"/>
                  </a:lnTo>
                </a:path>
                <a:path w="6883400" h="10017125">
                  <a:moveTo>
                    <a:pt x="3218738" y="10016921"/>
                  </a:moveTo>
                  <a:lnTo>
                    <a:pt x="3252266" y="10016921"/>
                  </a:lnTo>
                  <a:lnTo>
                    <a:pt x="3251631" y="10014483"/>
                  </a:lnTo>
                  <a:lnTo>
                    <a:pt x="3250996" y="10012045"/>
                  </a:lnTo>
                  <a:lnTo>
                    <a:pt x="3250361" y="10009606"/>
                  </a:lnTo>
                  <a:lnTo>
                    <a:pt x="3250107" y="10007168"/>
                  </a:lnTo>
                  <a:lnTo>
                    <a:pt x="3249726" y="10004425"/>
                  </a:lnTo>
                  <a:lnTo>
                    <a:pt x="3249726" y="10001986"/>
                  </a:lnTo>
                  <a:lnTo>
                    <a:pt x="3249472" y="9999243"/>
                  </a:lnTo>
                  <a:lnTo>
                    <a:pt x="3249472" y="9996805"/>
                  </a:lnTo>
                  <a:lnTo>
                    <a:pt x="3249726" y="9994366"/>
                  </a:lnTo>
                  <a:lnTo>
                    <a:pt x="3249726" y="9991623"/>
                  </a:lnTo>
                  <a:lnTo>
                    <a:pt x="3250107" y="9989185"/>
                  </a:lnTo>
                  <a:lnTo>
                    <a:pt x="3250742" y="9986441"/>
                  </a:lnTo>
                  <a:lnTo>
                    <a:pt x="3251250" y="9984003"/>
                  </a:lnTo>
                  <a:lnTo>
                    <a:pt x="3251885" y="9981565"/>
                  </a:lnTo>
                  <a:lnTo>
                    <a:pt x="3252520" y="9979126"/>
                  </a:lnTo>
                  <a:lnTo>
                    <a:pt x="3253409" y="9976993"/>
                  </a:lnTo>
                  <a:lnTo>
                    <a:pt x="3259251" y="9966325"/>
                  </a:lnTo>
                  <a:lnTo>
                    <a:pt x="3260394" y="9964496"/>
                  </a:lnTo>
                  <a:lnTo>
                    <a:pt x="3262299" y="9962972"/>
                  </a:lnTo>
                  <a:lnTo>
                    <a:pt x="3263823" y="9961448"/>
                  </a:lnTo>
                  <a:lnTo>
                    <a:pt x="3265601" y="9959924"/>
                  </a:lnTo>
                  <a:lnTo>
                    <a:pt x="3267506" y="9958705"/>
                  </a:lnTo>
                  <a:lnTo>
                    <a:pt x="3269538" y="9957485"/>
                  </a:lnTo>
                  <a:lnTo>
                    <a:pt x="3271697" y="9956571"/>
                  </a:lnTo>
                  <a:lnTo>
                    <a:pt x="3273856" y="9955657"/>
                  </a:lnTo>
                  <a:lnTo>
                    <a:pt x="3276269" y="9955047"/>
                  </a:lnTo>
                  <a:lnTo>
                    <a:pt x="3278682" y="9954437"/>
                  </a:lnTo>
                  <a:lnTo>
                    <a:pt x="3281222" y="9954133"/>
                  </a:lnTo>
                  <a:lnTo>
                    <a:pt x="3283889" y="9954742"/>
                  </a:lnTo>
                  <a:lnTo>
                    <a:pt x="3286302" y="9955047"/>
                  </a:lnTo>
                  <a:lnTo>
                    <a:pt x="3288842" y="9955961"/>
                  </a:lnTo>
                  <a:lnTo>
                    <a:pt x="3291255" y="9956571"/>
                  </a:lnTo>
                  <a:lnTo>
                    <a:pt x="3293414" y="9957485"/>
                  </a:lnTo>
                  <a:lnTo>
                    <a:pt x="3295446" y="9958705"/>
                  </a:lnTo>
                  <a:lnTo>
                    <a:pt x="3297351" y="9960229"/>
                  </a:lnTo>
                  <a:lnTo>
                    <a:pt x="3299129" y="9961448"/>
                  </a:lnTo>
                  <a:lnTo>
                    <a:pt x="3300653" y="9962972"/>
                  </a:lnTo>
                  <a:lnTo>
                    <a:pt x="3302558" y="9964801"/>
                  </a:lnTo>
                  <a:lnTo>
                    <a:pt x="3303701" y="9966325"/>
                  </a:lnTo>
                  <a:lnTo>
                    <a:pt x="3305225" y="9968458"/>
                  </a:lnTo>
                  <a:lnTo>
                    <a:pt x="3306495" y="9970287"/>
                  </a:lnTo>
                  <a:lnTo>
                    <a:pt x="3307384" y="9972421"/>
                  </a:lnTo>
                  <a:lnTo>
                    <a:pt x="3308273" y="9974554"/>
                  </a:lnTo>
                  <a:lnTo>
                    <a:pt x="3309162" y="9976688"/>
                  </a:lnTo>
                  <a:lnTo>
                    <a:pt x="3310178" y="9979126"/>
                  </a:lnTo>
                  <a:lnTo>
                    <a:pt x="3310686" y="9981260"/>
                  </a:lnTo>
                  <a:lnTo>
                    <a:pt x="3311321" y="9984003"/>
                  </a:lnTo>
                  <a:lnTo>
                    <a:pt x="3311956" y="9986137"/>
                  </a:lnTo>
                  <a:lnTo>
                    <a:pt x="3312210" y="9988880"/>
                  </a:lnTo>
                  <a:lnTo>
                    <a:pt x="3312591" y="9991318"/>
                  </a:lnTo>
                  <a:lnTo>
                    <a:pt x="3312845" y="9994061"/>
                  </a:lnTo>
                  <a:lnTo>
                    <a:pt x="3312845" y="9996500"/>
                  </a:lnTo>
                  <a:lnTo>
                    <a:pt x="3313226" y="9999243"/>
                  </a:lnTo>
                  <a:lnTo>
                    <a:pt x="3313226" y="10001681"/>
                  </a:lnTo>
                  <a:lnTo>
                    <a:pt x="3312845" y="10004425"/>
                  </a:lnTo>
                  <a:lnTo>
                    <a:pt x="3312845" y="10006863"/>
                  </a:lnTo>
                  <a:lnTo>
                    <a:pt x="3312591" y="10009301"/>
                  </a:lnTo>
                  <a:lnTo>
                    <a:pt x="3312210" y="10012045"/>
                  </a:lnTo>
                  <a:lnTo>
                    <a:pt x="3311956" y="10014483"/>
                  </a:lnTo>
                  <a:lnTo>
                    <a:pt x="3311702" y="10016921"/>
                  </a:lnTo>
                  <a:lnTo>
                    <a:pt x="3343960" y="10016921"/>
                  </a:lnTo>
                </a:path>
                <a:path w="6883400" h="10017125">
                  <a:moveTo>
                    <a:pt x="3343960" y="10016921"/>
                  </a:moveTo>
                  <a:lnTo>
                    <a:pt x="3377234" y="10016921"/>
                  </a:lnTo>
                  <a:lnTo>
                    <a:pt x="3376599" y="10014483"/>
                  </a:lnTo>
                  <a:lnTo>
                    <a:pt x="3375964" y="10012045"/>
                  </a:lnTo>
                  <a:lnTo>
                    <a:pt x="3375710" y="10009606"/>
                  </a:lnTo>
                  <a:lnTo>
                    <a:pt x="3375075" y="10007168"/>
                  </a:lnTo>
                  <a:lnTo>
                    <a:pt x="3374694" y="10004425"/>
                  </a:lnTo>
                  <a:lnTo>
                    <a:pt x="3374694" y="9991623"/>
                  </a:lnTo>
                  <a:lnTo>
                    <a:pt x="3375329" y="9989185"/>
                  </a:lnTo>
                  <a:lnTo>
                    <a:pt x="3375710" y="9986441"/>
                  </a:lnTo>
                  <a:lnTo>
                    <a:pt x="3376218" y="9984003"/>
                  </a:lnTo>
                  <a:lnTo>
                    <a:pt x="3376853" y="9981565"/>
                  </a:lnTo>
                  <a:lnTo>
                    <a:pt x="3377488" y="9979126"/>
                  </a:lnTo>
                  <a:lnTo>
                    <a:pt x="3378377" y="9976993"/>
                  </a:lnTo>
                  <a:lnTo>
                    <a:pt x="3379266" y="9974554"/>
                  </a:lnTo>
                  <a:lnTo>
                    <a:pt x="3380282" y="9972421"/>
                  </a:lnTo>
                  <a:lnTo>
                    <a:pt x="3381425" y="9970287"/>
                  </a:lnTo>
                  <a:lnTo>
                    <a:pt x="3382695" y="9968153"/>
                  </a:lnTo>
                  <a:lnTo>
                    <a:pt x="3384219" y="9966325"/>
                  </a:lnTo>
                  <a:lnTo>
                    <a:pt x="3385362" y="9964496"/>
                  </a:lnTo>
                  <a:lnTo>
                    <a:pt x="3387267" y="9962972"/>
                  </a:lnTo>
                  <a:lnTo>
                    <a:pt x="3388791" y="9961448"/>
                  </a:lnTo>
                  <a:lnTo>
                    <a:pt x="3390569" y="9959924"/>
                  </a:lnTo>
                  <a:lnTo>
                    <a:pt x="3392728" y="9958705"/>
                  </a:lnTo>
                  <a:lnTo>
                    <a:pt x="3394506" y="9957485"/>
                  </a:lnTo>
                  <a:lnTo>
                    <a:pt x="3396665" y="9956571"/>
                  </a:lnTo>
                  <a:lnTo>
                    <a:pt x="3398824" y="9955657"/>
                  </a:lnTo>
                  <a:lnTo>
                    <a:pt x="3401237" y="9955047"/>
                  </a:lnTo>
                  <a:lnTo>
                    <a:pt x="3403650" y="9954437"/>
                  </a:lnTo>
                  <a:lnTo>
                    <a:pt x="3406190" y="9954133"/>
                  </a:lnTo>
                  <a:lnTo>
                    <a:pt x="3408857" y="9954742"/>
                  </a:lnTo>
                  <a:lnTo>
                    <a:pt x="3411651" y="9955047"/>
                  </a:lnTo>
                  <a:lnTo>
                    <a:pt x="3414064" y="9955961"/>
                  </a:lnTo>
                  <a:lnTo>
                    <a:pt x="3416223" y="9956571"/>
                  </a:lnTo>
                  <a:lnTo>
                    <a:pt x="3418382" y="9957485"/>
                  </a:lnTo>
                  <a:lnTo>
                    <a:pt x="3420414" y="9958705"/>
                  </a:lnTo>
                  <a:lnTo>
                    <a:pt x="3422319" y="9960229"/>
                  </a:lnTo>
                  <a:lnTo>
                    <a:pt x="3424097" y="9961448"/>
                  </a:lnTo>
                  <a:lnTo>
                    <a:pt x="3426002" y="9962972"/>
                  </a:lnTo>
                  <a:lnTo>
                    <a:pt x="3427526" y="9964801"/>
                  </a:lnTo>
                  <a:lnTo>
                    <a:pt x="3429050" y="9966325"/>
                  </a:lnTo>
                  <a:lnTo>
                    <a:pt x="3430193" y="9968458"/>
                  </a:lnTo>
                  <a:lnTo>
                    <a:pt x="3431463" y="9970287"/>
                  </a:lnTo>
                  <a:lnTo>
                    <a:pt x="3432606" y="9972421"/>
                  </a:lnTo>
                  <a:lnTo>
                    <a:pt x="3433622" y="9974554"/>
                  </a:lnTo>
                  <a:lnTo>
                    <a:pt x="3434511" y="9976688"/>
                  </a:lnTo>
                  <a:lnTo>
                    <a:pt x="3435146" y="9979126"/>
                  </a:lnTo>
                  <a:lnTo>
                    <a:pt x="3436035" y="9981260"/>
                  </a:lnTo>
                  <a:lnTo>
                    <a:pt x="3436289" y="9984003"/>
                  </a:lnTo>
                  <a:lnTo>
                    <a:pt x="3436924" y="9986137"/>
                  </a:lnTo>
                  <a:lnTo>
                    <a:pt x="3437559" y="9988880"/>
                  </a:lnTo>
                  <a:lnTo>
                    <a:pt x="3437559" y="9991318"/>
                  </a:lnTo>
                  <a:lnTo>
                    <a:pt x="3437813" y="9994061"/>
                  </a:lnTo>
                  <a:lnTo>
                    <a:pt x="3438194" y="9996500"/>
                  </a:lnTo>
                  <a:lnTo>
                    <a:pt x="3438194" y="9999243"/>
                  </a:lnTo>
                  <a:lnTo>
                    <a:pt x="3438194" y="10001681"/>
                  </a:lnTo>
                  <a:lnTo>
                    <a:pt x="3438194" y="10004425"/>
                  </a:lnTo>
                  <a:lnTo>
                    <a:pt x="3437813" y="10006863"/>
                  </a:lnTo>
                  <a:lnTo>
                    <a:pt x="3437559" y="10009301"/>
                  </a:lnTo>
                  <a:lnTo>
                    <a:pt x="3437178" y="10012045"/>
                  </a:lnTo>
                  <a:lnTo>
                    <a:pt x="3436924" y="10014483"/>
                  </a:lnTo>
                  <a:lnTo>
                    <a:pt x="3436670" y="10016921"/>
                  </a:lnTo>
                  <a:lnTo>
                    <a:pt x="3468928" y="10016921"/>
                  </a:lnTo>
                </a:path>
                <a:path w="6883400" h="10017125">
                  <a:moveTo>
                    <a:pt x="3468928" y="10016921"/>
                  </a:moveTo>
                  <a:lnTo>
                    <a:pt x="3502456" y="10016921"/>
                  </a:lnTo>
                  <a:lnTo>
                    <a:pt x="3501567" y="10014483"/>
                  </a:lnTo>
                  <a:lnTo>
                    <a:pt x="3500932" y="10012045"/>
                  </a:lnTo>
                  <a:lnTo>
                    <a:pt x="3500678" y="10009606"/>
                  </a:lnTo>
                  <a:lnTo>
                    <a:pt x="3500043" y="10007168"/>
                  </a:lnTo>
                  <a:lnTo>
                    <a:pt x="3500043" y="10004425"/>
                  </a:lnTo>
                  <a:lnTo>
                    <a:pt x="3499662" y="10001986"/>
                  </a:lnTo>
                  <a:lnTo>
                    <a:pt x="3499662" y="9999243"/>
                  </a:lnTo>
                  <a:lnTo>
                    <a:pt x="3499662" y="9996805"/>
                  </a:lnTo>
                  <a:lnTo>
                    <a:pt x="3499662" y="9994366"/>
                  </a:lnTo>
                  <a:lnTo>
                    <a:pt x="3500043" y="9991623"/>
                  </a:lnTo>
                  <a:lnTo>
                    <a:pt x="3500297" y="9989185"/>
                  </a:lnTo>
                  <a:lnTo>
                    <a:pt x="3503345" y="9976993"/>
                  </a:lnTo>
                  <a:lnTo>
                    <a:pt x="3504234" y="9974554"/>
                  </a:lnTo>
                  <a:lnTo>
                    <a:pt x="3505250" y="9972421"/>
                  </a:lnTo>
                  <a:lnTo>
                    <a:pt x="3506393" y="9970287"/>
                  </a:lnTo>
                  <a:lnTo>
                    <a:pt x="3507663" y="9968153"/>
                  </a:lnTo>
                  <a:lnTo>
                    <a:pt x="3509187" y="9966325"/>
                  </a:lnTo>
                  <a:lnTo>
                    <a:pt x="3510711" y="9964496"/>
                  </a:lnTo>
                  <a:lnTo>
                    <a:pt x="3512235" y="9962972"/>
                  </a:lnTo>
                  <a:lnTo>
                    <a:pt x="3513759" y="9961448"/>
                  </a:lnTo>
                  <a:lnTo>
                    <a:pt x="3515537" y="9959924"/>
                  </a:lnTo>
                  <a:lnTo>
                    <a:pt x="3517696" y="9958705"/>
                  </a:lnTo>
                  <a:lnTo>
                    <a:pt x="3519474" y="9957485"/>
                  </a:lnTo>
                  <a:lnTo>
                    <a:pt x="3521633" y="9956571"/>
                  </a:lnTo>
                  <a:lnTo>
                    <a:pt x="3524046" y="9955657"/>
                  </a:lnTo>
                  <a:lnTo>
                    <a:pt x="3526205" y="9955047"/>
                  </a:lnTo>
                  <a:lnTo>
                    <a:pt x="3528618" y="9954437"/>
                  </a:lnTo>
                  <a:lnTo>
                    <a:pt x="3531412" y="9954133"/>
                  </a:lnTo>
                  <a:lnTo>
                    <a:pt x="3533825" y="9954742"/>
                  </a:lnTo>
                  <a:lnTo>
                    <a:pt x="3536619" y="9955047"/>
                  </a:lnTo>
                  <a:lnTo>
                    <a:pt x="3539032" y="9955961"/>
                  </a:lnTo>
                  <a:lnTo>
                    <a:pt x="3541191" y="9956571"/>
                  </a:lnTo>
                  <a:lnTo>
                    <a:pt x="3543604" y="9957485"/>
                  </a:lnTo>
                  <a:lnTo>
                    <a:pt x="3545382" y="9958705"/>
                  </a:lnTo>
                  <a:lnTo>
                    <a:pt x="3547287" y="9960229"/>
                  </a:lnTo>
                  <a:lnTo>
                    <a:pt x="3549446" y="9961448"/>
                  </a:lnTo>
                  <a:lnTo>
                    <a:pt x="3550970" y="9962972"/>
                  </a:lnTo>
                  <a:lnTo>
                    <a:pt x="3552494" y="9964801"/>
                  </a:lnTo>
                  <a:lnTo>
                    <a:pt x="3554018" y="9966325"/>
                  </a:lnTo>
                  <a:lnTo>
                    <a:pt x="3555161" y="9968458"/>
                  </a:lnTo>
                  <a:lnTo>
                    <a:pt x="3556431" y="9970287"/>
                  </a:lnTo>
                  <a:lnTo>
                    <a:pt x="3557574" y="9972421"/>
                  </a:lnTo>
                  <a:lnTo>
                    <a:pt x="3558590" y="9974554"/>
                  </a:lnTo>
                  <a:lnTo>
                    <a:pt x="3559479" y="9976688"/>
                  </a:lnTo>
                  <a:lnTo>
                    <a:pt x="3560114" y="9979126"/>
                  </a:lnTo>
                  <a:lnTo>
                    <a:pt x="3561003" y="9981260"/>
                  </a:lnTo>
                  <a:lnTo>
                    <a:pt x="3561638" y="9984003"/>
                  </a:lnTo>
                  <a:lnTo>
                    <a:pt x="3561892" y="9986137"/>
                  </a:lnTo>
                  <a:lnTo>
                    <a:pt x="3562527" y="9988880"/>
                  </a:lnTo>
                  <a:lnTo>
                    <a:pt x="3562781" y="9991318"/>
                  </a:lnTo>
                  <a:lnTo>
                    <a:pt x="3562781" y="9994061"/>
                  </a:lnTo>
                  <a:lnTo>
                    <a:pt x="3563162" y="9996500"/>
                  </a:lnTo>
                  <a:lnTo>
                    <a:pt x="3563162" y="9999243"/>
                  </a:lnTo>
                  <a:lnTo>
                    <a:pt x="3563162" y="10001681"/>
                  </a:lnTo>
                  <a:lnTo>
                    <a:pt x="3563162" y="10004425"/>
                  </a:lnTo>
                  <a:lnTo>
                    <a:pt x="3562781" y="10006863"/>
                  </a:lnTo>
                  <a:lnTo>
                    <a:pt x="3562781" y="10009301"/>
                  </a:lnTo>
                  <a:lnTo>
                    <a:pt x="3562146" y="10012045"/>
                  </a:lnTo>
                  <a:lnTo>
                    <a:pt x="3561892" y="10014483"/>
                  </a:lnTo>
                  <a:lnTo>
                    <a:pt x="3561638" y="10016921"/>
                  </a:lnTo>
                  <a:lnTo>
                    <a:pt x="3593896" y="10016921"/>
                  </a:lnTo>
                </a:path>
                <a:path w="6883400" h="10017125">
                  <a:moveTo>
                    <a:pt x="3593896" y="10016921"/>
                  </a:moveTo>
                  <a:lnTo>
                    <a:pt x="3627424" y="10016921"/>
                  </a:lnTo>
                  <a:lnTo>
                    <a:pt x="3626789" y="10014483"/>
                  </a:lnTo>
                  <a:lnTo>
                    <a:pt x="3625900" y="10012045"/>
                  </a:lnTo>
                  <a:lnTo>
                    <a:pt x="3625646" y="10009606"/>
                  </a:lnTo>
                  <a:lnTo>
                    <a:pt x="3625265" y="10007168"/>
                  </a:lnTo>
                  <a:lnTo>
                    <a:pt x="3625011" y="10004425"/>
                  </a:lnTo>
                  <a:lnTo>
                    <a:pt x="3624630" y="10001986"/>
                  </a:lnTo>
                  <a:lnTo>
                    <a:pt x="3624630" y="9999243"/>
                  </a:lnTo>
                  <a:lnTo>
                    <a:pt x="3624630" y="9996805"/>
                  </a:lnTo>
                  <a:lnTo>
                    <a:pt x="3624630" y="9994366"/>
                  </a:lnTo>
                  <a:lnTo>
                    <a:pt x="3625011" y="9991623"/>
                  </a:lnTo>
                  <a:lnTo>
                    <a:pt x="3625265" y="9989185"/>
                  </a:lnTo>
                  <a:lnTo>
                    <a:pt x="3625646" y="9986441"/>
                  </a:lnTo>
                  <a:lnTo>
                    <a:pt x="3626154" y="9984003"/>
                  </a:lnTo>
                  <a:lnTo>
                    <a:pt x="3626789" y="9981565"/>
                  </a:lnTo>
                  <a:lnTo>
                    <a:pt x="3627424" y="9979126"/>
                  </a:lnTo>
                  <a:lnTo>
                    <a:pt x="3628313" y="9976993"/>
                  </a:lnTo>
                  <a:lnTo>
                    <a:pt x="3629202" y="9974554"/>
                  </a:lnTo>
                  <a:lnTo>
                    <a:pt x="3630472" y="9972421"/>
                  </a:lnTo>
                  <a:lnTo>
                    <a:pt x="3631742" y="9970287"/>
                  </a:lnTo>
                  <a:lnTo>
                    <a:pt x="3632885" y="9968153"/>
                  </a:lnTo>
                  <a:lnTo>
                    <a:pt x="3634155" y="9966325"/>
                  </a:lnTo>
                  <a:lnTo>
                    <a:pt x="3635679" y="9964496"/>
                  </a:lnTo>
                  <a:lnTo>
                    <a:pt x="3637203" y="9962972"/>
                  </a:lnTo>
                  <a:lnTo>
                    <a:pt x="3638981" y="9961448"/>
                  </a:lnTo>
                  <a:lnTo>
                    <a:pt x="3640505" y="9959924"/>
                  </a:lnTo>
                  <a:lnTo>
                    <a:pt x="3642664" y="9958705"/>
                  </a:lnTo>
                  <a:lnTo>
                    <a:pt x="3644442" y="9957485"/>
                  </a:lnTo>
                  <a:lnTo>
                    <a:pt x="3646601" y="9956571"/>
                  </a:lnTo>
                  <a:lnTo>
                    <a:pt x="3649014" y="9955657"/>
                  </a:lnTo>
                  <a:lnTo>
                    <a:pt x="3651173" y="9955047"/>
                  </a:lnTo>
                  <a:lnTo>
                    <a:pt x="3653586" y="9954437"/>
                  </a:lnTo>
                  <a:lnTo>
                    <a:pt x="3656380" y="9954133"/>
                  </a:lnTo>
                  <a:lnTo>
                    <a:pt x="3659174" y="9954742"/>
                  </a:lnTo>
                  <a:lnTo>
                    <a:pt x="3661587" y="9955047"/>
                  </a:lnTo>
                  <a:lnTo>
                    <a:pt x="3664000" y="9955961"/>
                  </a:lnTo>
                  <a:lnTo>
                    <a:pt x="3666413" y="9956571"/>
                  </a:lnTo>
                  <a:lnTo>
                    <a:pt x="3668572" y="9957485"/>
                  </a:lnTo>
                  <a:lnTo>
                    <a:pt x="3670350" y="9958705"/>
                  </a:lnTo>
                  <a:lnTo>
                    <a:pt x="3672509" y="9960229"/>
                  </a:lnTo>
                  <a:lnTo>
                    <a:pt x="3674414" y="9961448"/>
                  </a:lnTo>
                  <a:lnTo>
                    <a:pt x="3675938" y="9962972"/>
                  </a:lnTo>
                  <a:lnTo>
                    <a:pt x="3677462" y="9964801"/>
                  </a:lnTo>
                  <a:lnTo>
                    <a:pt x="3678986" y="9966325"/>
                  </a:lnTo>
                  <a:lnTo>
                    <a:pt x="3680129" y="9968458"/>
                  </a:lnTo>
                  <a:lnTo>
                    <a:pt x="3681399" y="9970287"/>
                  </a:lnTo>
                  <a:lnTo>
                    <a:pt x="3682542" y="9972421"/>
                  </a:lnTo>
                  <a:lnTo>
                    <a:pt x="3683558" y="9974554"/>
                  </a:lnTo>
                  <a:lnTo>
                    <a:pt x="3684447" y="9976688"/>
                  </a:lnTo>
                  <a:lnTo>
                    <a:pt x="3685082" y="9979126"/>
                  </a:lnTo>
                  <a:lnTo>
                    <a:pt x="3685971" y="9981260"/>
                  </a:lnTo>
                  <a:lnTo>
                    <a:pt x="3686606" y="9984003"/>
                  </a:lnTo>
                  <a:lnTo>
                    <a:pt x="3686860" y="9986137"/>
                  </a:lnTo>
                  <a:lnTo>
                    <a:pt x="3687495" y="9988880"/>
                  </a:lnTo>
                  <a:lnTo>
                    <a:pt x="3687749" y="9991318"/>
                  </a:lnTo>
                  <a:lnTo>
                    <a:pt x="3687749" y="9994061"/>
                  </a:lnTo>
                  <a:lnTo>
                    <a:pt x="3688130" y="9996500"/>
                  </a:lnTo>
                  <a:lnTo>
                    <a:pt x="3688130" y="9999243"/>
                  </a:lnTo>
                  <a:lnTo>
                    <a:pt x="3688130" y="10001681"/>
                  </a:lnTo>
                  <a:lnTo>
                    <a:pt x="3688130" y="10004425"/>
                  </a:lnTo>
                  <a:lnTo>
                    <a:pt x="3687749" y="10006863"/>
                  </a:lnTo>
                  <a:lnTo>
                    <a:pt x="3687749" y="10009301"/>
                  </a:lnTo>
                  <a:lnTo>
                    <a:pt x="3687495" y="10012045"/>
                  </a:lnTo>
                  <a:lnTo>
                    <a:pt x="3687114" y="10014483"/>
                  </a:lnTo>
                  <a:lnTo>
                    <a:pt x="3686606" y="10016921"/>
                  </a:lnTo>
                  <a:lnTo>
                    <a:pt x="3718864" y="10016921"/>
                  </a:lnTo>
                </a:path>
                <a:path w="6883400" h="10017125">
                  <a:moveTo>
                    <a:pt x="3718864" y="10016921"/>
                  </a:moveTo>
                  <a:lnTo>
                    <a:pt x="3752392" y="10016921"/>
                  </a:lnTo>
                  <a:lnTo>
                    <a:pt x="3751757" y="10014483"/>
                  </a:lnTo>
                  <a:lnTo>
                    <a:pt x="3751122" y="10012045"/>
                  </a:lnTo>
                  <a:lnTo>
                    <a:pt x="3750614" y="10009606"/>
                  </a:lnTo>
                  <a:lnTo>
                    <a:pt x="3750233" y="10007168"/>
                  </a:lnTo>
                  <a:lnTo>
                    <a:pt x="3749979" y="10004425"/>
                  </a:lnTo>
                  <a:lnTo>
                    <a:pt x="3749598" y="10001986"/>
                  </a:lnTo>
                  <a:lnTo>
                    <a:pt x="3749598" y="9999243"/>
                  </a:lnTo>
                  <a:lnTo>
                    <a:pt x="3749598" y="9996805"/>
                  </a:lnTo>
                  <a:lnTo>
                    <a:pt x="3749598" y="9994366"/>
                  </a:lnTo>
                  <a:lnTo>
                    <a:pt x="3749979" y="9991623"/>
                  </a:lnTo>
                  <a:lnTo>
                    <a:pt x="3753281" y="9976993"/>
                  </a:lnTo>
                  <a:lnTo>
                    <a:pt x="3754170" y="9974554"/>
                  </a:lnTo>
                  <a:lnTo>
                    <a:pt x="3755440" y="9972421"/>
                  </a:lnTo>
                  <a:lnTo>
                    <a:pt x="3756710" y="9970287"/>
                  </a:lnTo>
                  <a:lnTo>
                    <a:pt x="3757853" y="9968153"/>
                  </a:lnTo>
                  <a:lnTo>
                    <a:pt x="3771950" y="9956571"/>
                  </a:lnTo>
                  <a:lnTo>
                    <a:pt x="3773982" y="9955657"/>
                  </a:lnTo>
                  <a:lnTo>
                    <a:pt x="3776141" y="9955047"/>
                  </a:lnTo>
                  <a:lnTo>
                    <a:pt x="3778935" y="9954437"/>
                  </a:lnTo>
                  <a:lnTo>
                    <a:pt x="3781348" y="9954133"/>
                  </a:lnTo>
                  <a:lnTo>
                    <a:pt x="3784142" y="9954742"/>
                  </a:lnTo>
                  <a:lnTo>
                    <a:pt x="3786555" y="9955047"/>
                  </a:lnTo>
                  <a:lnTo>
                    <a:pt x="3788968" y="9955961"/>
                  </a:lnTo>
                  <a:lnTo>
                    <a:pt x="3791381" y="9956571"/>
                  </a:lnTo>
                  <a:lnTo>
                    <a:pt x="3793540" y="9957485"/>
                  </a:lnTo>
                  <a:lnTo>
                    <a:pt x="3795699" y="9958705"/>
                  </a:lnTo>
                  <a:lnTo>
                    <a:pt x="3797477" y="9960229"/>
                  </a:lnTo>
                  <a:lnTo>
                    <a:pt x="3799382" y="9961448"/>
                  </a:lnTo>
                  <a:lnTo>
                    <a:pt x="3800906" y="9962972"/>
                  </a:lnTo>
                  <a:lnTo>
                    <a:pt x="3802430" y="9964801"/>
                  </a:lnTo>
                  <a:lnTo>
                    <a:pt x="3803954" y="9966325"/>
                  </a:lnTo>
                  <a:lnTo>
                    <a:pt x="3805097" y="9968458"/>
                  </a:lnTo>
                  <a:lnTo>
                    <a:pt x="3806367" y="9970287"/>
                  </a:lnTo>
                  <a:lnTo>
                    <a:pt x="3807510" y="9972421"/>
                  </a:lnTo>
                  <a:lnTo>
                    <a:pt x="3811828" y="9986137"/>
                  </a:lnTo>
                  <a:lnTo>
                    <a:pt x="3812463" y="9988880"/>
                  </a:lnTo>
                  <a:lnTo>
                    <a:pt x="3812717" y="9991318"/>
                  </a:lnTo>
                  <a:lnTo>
                    <a:pt x="3812717" y="9994061"/>
                  </a:lnTo>
                  <a:lnTo>
                    <a:pt x="3813098" y="9996500"/>
                  </a:lnTo>
                  <a:lnTo>
                    <a:pt x="3813098" y="9999243"/>
                  </a:lnTo>
                  <a:lnTo>
                    <a:pt x="3813098" y="10001681"/>
                  </a:lnTo>
                  <a:lnTo>
                    <a:pt x="3813098" y="10004425"/>
                  </a:lnTo>
                  <a:lnTo>
                    <a:pt x="3812717" y="10006863"/>
                  </a:lnTo>
                  <a:lnTo>
                    <a:pt x="3812717" y="10009301"/>
                  </a:lnTo>
                  <a:lnTo>
                    <a:pt x="3812463" y="10012045"/>
                  </a:lnTo>
                  <a:lnTo>
                    <a:pt x="3812082" y="10014483"/>
                  </a:lnTo>
                  <a:lnTo>
                    <a:pt x="3811574" y="10016921"/>
                  </a:lnTo>
                  <a:lnTo>
                    <a:pt x="3843832" y="10016921"/>
                  </a:lnTo>
                </a:path>
                <a:path w="6883400" h="10017125">
                  <a:moveTo>
                    <a:pt x="3843832" y="10016921"/>
                  </a:moveTo>
                  <a:lnTo>
                    <a:pt x="3878249" y="10016921"/>
                  </a:lnTo>
                  <a:lnTo>
                    <a:pt x="3877614" y="10014483"/>
                  </a:lnTo>
                  <a:lnTo>
                    <a:pt x="3876725" y="10012045"/>
                  </a:lnTo>
                  <a:lnTo>
                    <a:pt x="3876471" y="10009606"/>
                  </a:lnTo>
                  <a:lnTo>
                    <a:pt x="3875836" y="10007168"/>
                  </a:lnTo>
                  <a:lnTo>
                    <a:pt x="3875836" y="10004425"/>
                  </a:lnTo>
                  <a:lnTo>
                    <a:pt x="3875582" y="10001986"/>
                  </a:lnTo>
                  <a:lnTo>
                    <a:pt x="3875582" y="9999243"/>
                  </a:lnTo>
                  <a:lnTo>
                    <a:pt x="3875582" y="9996805"/>
                  </a:lnTo>
                  <a:lnTo>
                    <a:pt x="3875582" y="9994366"/>
                  </a:lnTo>
                  <a:lnTo>
                    <a:pt x="3875836" y="9991623"/>
                  </a:lnTo>
                  <a:lnTo>
                    <a:pt x="3876090" y="9989185"/>
                  </a:lnTo>
                  <a:lnTo>
                    <a:pt x="3876471" y="9986441"/>
                  </a:lnTo>
                  <a:lnTo>
                    <a:pt x="3877106" y="9984003"/>
                  </a:lnTo>
                  <a:lnTo>
                    <a:pt x="3877614" y="9981565"/>
                  </a:lnTo>
                  <a:lnTo>
                    <a:pt x="3878249" y="9979126"/>
                  </a:lnTo>
                  <a:lnTo>
                    <a:pt x="3879138" y="9976993"/>
                  </a:lnTo>
                  <a:lnTo>
                    <a:pt x="3880154" y="9974554"/>
                  </a:lnTo>
                  <a:lnTo>
                    <a:pt x="3881297" y="9972421"/>
                  </a:lnTo>
                  <a:lnTo>
                    <a:pt x="3882567" y="9970287"/>
                  </a:lnTo>
                  <a:lnTo>
                    <a:pt x="3883710" y="9968153"/>
                  </a:lnTo>
                  <a:lnTo>
                    <a:pt x="3885234" y="9966325"/>
                  </a:lnTo>
                  <a:lnTo>
                    <a:pt x="3886504" y="9964496"/>
                  </a:lnTo>
                  <a:lnTo>
                    <a:pt x="3888282" y="9962972"/>
                  </a:lnTo>
                  <a:lnTo>
                    <a:pt x="3889806" y="9961448"/>
                  </a:lnTo>
                  <a:lnTo>
                    <a:pt x="3891711" y="9959924"/>
                  </a:lnTo>
                  <a:lnTo>
                    <a:pt x="3893870" y="9958705"/>
                  </a:lnTo>
                  <a:lnTo>
                    <a:pt x="3895902" y="9957485"/>
                  </a:lnTo>
                  <a:lnTo>
                    <a:pt x="3898061" y="9956571"/>
                  </a:lnTo>
                  <a:lnTo>
                    <a:pt x="3900220" y="9955657"/>
                  </a:lnTo>
                  <a:lnTo>
                    <a:pt x="3902633" y="9955047"/>
                  </a:lnTo>
                  <a:lnTo>
                    <a:pt x="3905427" y="9954437"/>
                  </a:lnTo>
                  <a:lnTo>
                    <a:pt x="3907840" y="9954133"/>
                  </a:lnTo>
                  <a:lnTo>
                    <a:pt x="3910634" y="9954742"/>
                  </a:lnTo>
                  <a:lnTo>
                    <a:pt x="3913301" y="9955047"/>
                  </a:lnTo>
                  <a:lnTo>
                    <a:pt x="3915714" y="9955961"/>
                  </a:lnTo>
                  <a:lnTo>
                    <a:pt x="3918254" y="9956571"/>
                  </a:lnTo>
                  <a:lnTo>
                    <a:pt x="3920286" y="9957485"/>
                  </a:lnTo>
                  <a:lnTo>
                    <a:pt x="3922445" y="9958705"/>
                  </a:lnTo>
                  <a:lnTo>
                    <a:pt x="3924350" y="9960229"/>
                  </a:lnTo>
                  <a:lnTo>
                    <a:pt x="3926382" y="9961448"/>
                  </a:lnTo>
                  <a:lnTo>
                    <a:pt x="3927906" y="9962972"/>
                  </a:lnTo>
                  <a:lnTo>
                    <a:pt x="3929430" y="9964801"/>
                  </a:lnTo>
                  <a:lnTo>
                    <a:pt x="3930954" y="9966325"/>
                  </a:lnTo>
                  <a:lnTo>
                    <a:pt x="3932224" y="9968458"/>
                  </a:lnTo>
                  <a:lnTo>
                    <a:pt x="3933494" y="9970287"/>
                  </a:lnTo>
                  <a:lnTo>
                    <a:pt x="3934637" y="9972421"/>
                  </a:lnTo>
                  <a:lnTo>
                    <a:pt x="3935526" y="9974554"/>
                  </a:lnTo>
                  <a:lnTo>
                    <a:pt x="3936796" y="9976688"/>
                  </a:lnTo>
                  <a:lnTo>
                    <a:pt x="3937431" y="9979126"/>
                  </a:lnTo>
                  <a:lnTo>
                    <a:pt x="3938320" y="9981260"/>
                  </a:lnTo>
                  <a:lnTo>
                    <a:pt x="3938574" y="9984003"/>
                  </a:lnTo>
                  <a:lnTo>
                    <a:pt x="3939209" y="9986137"/>
                  </a:lnTo>
                  <a:lnTo>
                    <a:pt x="3939844" y="9988880"/>
                  </a:lnTo>
                  <a:lnTo>
                    <a:pt x="3940098" y="9991318"/>
                  </a:lnTo>
                  <a:lnTo>
                    <a:pt x="3940098" y="9994061"/>
                  </a:lnTo>
                  <a:lnTo>
                    <a:pt x="3940479" y="9996500"/>
                  </a:lnTo>
                  <a:lnTo>
                    <a:pt x="3940479" y="9999243"/>
                  </a:lnTo>
                  <a:lnTo>
                    <a:pt x="3940479" y="10001681"/>
                  </a:lnTo>
                  <a:lnTo>
                    <a:pt x="3940479" y="10004425"/>
                  </a:lnTo>
                  <a:lnTo>
                    <a:pt x="3940098" y="10006863"/>
                  </a:lnTo>
                  <a:lnTo>
                    <a:pt x="3940098" y="10009301"/>
                  </a:lnTo>
                  <a:lnTo>
                    <a:pt x="3939590" y="10012045"/>
                  </a:lnTo>
                  <a:lnTo>
                    <a:pt x="3939209" y="10014483"/>
                  </a:lnTo>
                  <a:lnTo>
                    <a:pt x="3938955" y="10016921"/>
                  </a:lnTo>
                  <a:lnTo>
                    <a:pt x="3971848" y="10016921"/>
                  </a:lnTo>
                </a:path>
                <a:path w="6883400" h="10017125">
                  <a:moveTo>
                    <a:pt x="3971848" y="10016921"/>
                  </a:moveTo>
                  <a:lnTo>
                    <a:pt x="4006265" y="10016921"/>
                  </a:lnTo>
                  <a:lnTo>
                    <a:pt x="4005630" y="10014483"/>
                  </a:lnTo>
                  <a:lnTo>
                    <a:pt x="4004741" y="10012045"/>
                  </a:lnTo>
                  <a:lnTo>
                    <a:pt x="4004487" y="10009606"/>
                  </a:lnTo>
                  <a:lnTo>
                    <a:pt x="4004106" y="10007168"/>
                  </a:lnTo>
                  <a:lnTo>
                    <a:pt x="4003852" y="10004425"/>
                  </a:lnTo>
                  <a:lnTo>
                    <a:pt x="4003598" y="10001986"/>
                  </a:lnTo>
                  <a:lnTo>
                    <a:pt x="4003598" y="9999243"/>
                  </a:lnTo>
                  <a:lnTo>
                    <a:pt x="4003598" y="9996805"/>
                  </a:lnTo>
                  <a:lnTo>
                    <a:pt x="4003598" y="9994366"/>
                  </a:lnTo>
                  <a:lnTo>
                    <a:pt x="4003852" y="9991623"/>
                  </a:lnTo>
                  <a:lnTo>
                    <a:pt x="4004106" y="9989185"/>
                  </a:lnTo>
                  <a:lnTo>
                    <a:pt x="4004487" y="9986441"/>
                  </a:lnTo>
                  <a:lnTo>
                    <a:pt x="4005122" y="9984003"/>
                  </a:lnTo>
                  <a:lnTo>
                    <a:pt x="4005630" y="9981565"/>
                  </a:lnTo>
                  <a:lnTo>
                    <a:pt x="4006265" y="9979126"/>
                  </a:lnTo>
                  <a:lnTo>
                    <a:pt x="4007154" y="9976993"/>
                  </a:lnTo>
                  <a:lnTo>
                    <a:pt x="4008170" y="9974554"/>
                  </a:lnTo>
                  <a:lnTo>
                    <a:pt x="4009313" y="9972421"/>
                  </a:lnTo>
                  <a:lnTo>
                    <a:pt x="4010583" y="9970287"/>
                  </a:lnTo>
                  <a:lnTo>
                    <a:pt x="4011726" y="9968153"/>
                  </a:lnTo>
                  <a:lnTo>
                    <a:pt x="4013250" y="9966325"/>
                  </a:lnTo>
                  <a:lnTo>
                    <a:pt x="4014774" y="9964496"/>
                  </a:lnTo>
                  <a:lnTo>
                    <a:pt x="4016298" y="9962972"/>
                  </a:lnTo>
                  <a:lnTo>
                    <a:pt x="4018203" y="9961448"/>
                  </a:lnTo>
                  <a:lnTo>
                    <a:pt x="4019981" y="9959924"/>
                  </a:lnTo>
                  <a:lnTo>
                    <a:pt x="4021886" y="9958705"/>
                  </a:lnTo>
                  <a:lnTo>
                    <a:pt x="4035856" y="9954133"/>
                  </a:lnTo>
                  <a:lnTo>
                    <a:pt x="4038650" y="9954742"/>
                  </a:lnTo>
                  <a:lnTo>
                    <a:pt x="4041317" y="9955047"/>
                  </a:lnTo>
                  <a:lnTo>
                    <a:pt x="4043730" y="9955961"/>
                  </a:lnTo>
                  <a:lnTo>
                    <a:pt x="4046270" y="9956571"/>
                  </a:lnTo>
                  <a:lnTo>
                    <a:pt x="4048302" y="9957485"/>
                  </a:lnTo>
                  <a:lnTo>
                    <a:pt x="4050461" y="9958705"/>
                  </a:lnTo>
                  <a:lnTo>
                    <a:pt x="4052366" y="9960229"/>
                  </a:lnTo>
                  <a:lnTo>
                    <a:pt x="4054398" y="9961448"/>
                  </a:lnTo>
                  <a:lnTo>
                    <a:pt x="4055922" y="9962972"/>
                  </a:lnTo>
                  <a:lnTo>
                    <a:pt x="4057446" y="9964801"/>
                  </a:lnTo>
                  <a:lnTo>
                    <a:pt x="4058970" y="9966325"/>
                  </a:lnTo>
                  <a:lnTo>
                    <a:pt x="4060240" y="9968458"/>
                  </a:lnTo>
                  <a:lnTo>
                    <a:pt x="4061764" y="9970287"/>
                  </a:lnTo>
                  <a:lnTo>
                    <a:pt x="4062653" y="9972421"/>
                  </a:lnTo>
                  <a:lnTo>
                    <a:pt x="4063923" y="9974554"/>
                  </a:lnTo>
                  <a:lnTo>
                    <a:pt x="4064812" y="9976688"/>
                  </a:lnTo>
                  <a:lnTo>
                    <a:pt x="4065447" y="9979126"/>
                  </a:lnTo>
                  <a:lnTo>
                    <a:pt x="4066336" y="9981260"/>
                  </a:lnTo>
                  <a:lnTo>
                    <a:pt x="4066971" y="9984003"/>
                  </a:lnTo>
                  <a:lnTo>
                    <a:pt x="4067225" y="9986137"/>
                  </a:lnTo>
                  <a:lnTo>
                    <a:pt x="4067860" y="9988880"/>
                  </a:lnTo>
                  <a:lnTo>
                    <a:pt x="4068114" y="9991318"/>
                  </a:lnTo>
                  <a:lnTo>
                    <a:pt x="4068114" y="9994061"/>
                  </a:lnTo>
                  <a:lnTo>
                    <a:pt x="4068495" y="9996500"/>
                  </a:lnTo>
                  <a:lnTo>
                    <a:pt x="4068495" y="9999243"/>
                  </a:lnTo>
                  <a:lnTo>
                    <a:pt x="4068495" y="10001681"/>
                  </a:lnTo>
                  <a:lnTo>
                    <a:pt x="4068495" y="10004425"/>
                  </a:lnTo>
                  <a:lnTo>
                    <a:pt x="4068114" y="10006863"/>
                  </a:lnTo>
                  <a:lnTo>
                    <a:pt x="4068114" y="10009301"/>
                  </a:lnTo>
                  <a:lnTo>
                    <a:pt x="4067606" y="10012045"/>
                  </a:lnTo>
                  <a:lnTo>
                    <a:pt x="4067225" y="10014483"/>
                  </a:lnTo>
                  <a:lnTo>
                    <a:pt x="4066971" y="10016921"/>
                  </a:lnTo>
                  <a:lnTo>
                    <a:pt x="4100118" y="10016921"/>
                  </a:lnTo>
                </a:path>
                <a:path w="6883400" h="10017125">
                  <a:moveTo>
                    <a:pt x="4100118" y="10016921"/>
                  </a:moveTo>
                  <a:lnTo>
                    <a:pt x="4134281" y="10016921"/>
                  </a:lnTo>
                  <a:lnTo>
                    <a:pt x="4133646" y="10014483"/>
                  </a:lnTo>
                  <a:lnTo>
                    <a:pt x="4133138" y="10012045"/>
                  </a:lnTo>
                  <a:lnTo>
                    <a:pt x="4132503" y="10009606"/>
                  </a:lnTo>
                  <a:lnTo>
                    <a:pt x="4132122" y="10007168"/>
                  </a:lnTo>
                  <a:lnTo>
                    <a:pt x="4131868" y="10004425"/>
                  </a:lnTo>
                  <a:lnTo>
                    <a:pt x="4131614" y="10001986"/>
                  </a:lnTo>
                  <a:lnTo>
                    <a:pt x="4131614" y="9999243"/>
                  </a:lnTo>
                  <a:lnTo>
                    <a:pt x="4131614" y="9996805"/>
                  </a:lnTo>
                  <a:lnTo>
                    <a:pt x="4131614" y="9994366"/>
                  </a:lnTo>
                  <a:lnTo>
                    <a:pt x="4131868" y="9991623"/>
                  </a:lnTo>
                  <a:lnTo>
                    <a:pt x="4132122" y="9989185"/>
                  </a:lnTo>
                  <a:lnTo>
                    <a:pt x="4132503" y="9986441"/>
                  </a:lnTo>
                  <a:lnTo>
                    <a:pt x="4133138" y="9984003"/>
                  </a:lnTo>
                  <a:lnTo>
                    <a:pt x="4133646" y="9981565"/>
                  </a:lnTo>
                  <a:lnTo>
                    <a:pt x="4134662" y="9979126"/>
                  </a:lnTo>
                  <a:lnTo>
                    <a:pt x="4135170" y="9976993"/>
                  </a:lnTo>
                  <a:lnTo>
                    <a:pt x="4136440" y="9974554"/>
                  </a:lnTo>
                  <a:lnTo>
                    <a:pt x="4137329" y="9972421"/>
                  </a:lnTo>
                  <a:lnTo>
                    <a:pt x="4138599" y="9970287"/>
                  </a:lnTo>
                  <a:lnTo>
                    <a:pt x="4139742" y="9968153"/>
                  </a:lnTo>
                  <a:lnTo>
                    <a:pt x="4141266" y="9966325"/>
                  </a:lnTo>
                  <a:lnTo>
                    <a:pt x="4142790" y="9964496"/>
                  </a:lnTo>
                  <a:lnTo>
                    <a:pt x="4144314" y="9962972"/>
                  </a:lnTo>
                  <a:lnTo>
                    <a:pt x="4146219" y="9961448"/>
                  </a:lnTo>
                  <a:lnTo>
                    <a:pt x="4147997" y="9959924"/>
                  </a:lnTo>
                  <a:lnTo>
                    <a:pt x="4149902" y="9958705"/>
                  </a:lnTo>
                  <a:lnTo>
                    <a:pt x="4163872" y="9954133"/>
                  </a:lnTo>
                  <a:lnTo>
                    <a:pt x="4166666" y="9954742"/>
                  </a:lnTo>
                  <a:lnTo>
                    <a:pt x="4169333" y="9955047"/>
                  </a:lnTo>
                  <a:lnTo>
                    <a:pt x="4171746" y="9955961"/>
                  </a:lnTo>
                  <a:lnTo>
                    <a:pt x="4174286" y="9956571"/>
                  </a:lnTo>
                  <a:lnTo>
                    <a:pt x="4176318" y="9957485"/>
                  </a:lnTo>
                  <a:lnTo>
                    <a:pt x="4178477" y="9958705"/>
                  </a:lnTo>
                  <a:lnTo>
                    <a:pt x="4180636" y="9960229"/>
                  </a:lnTo>
                  <a:lnTo>
                    <a:pt x="4182414" y="9961448"/>
                  </a:lnTo>
                  <a:lnTo>
                    <a:pt x="4183938" y="9962972"/>
                  </a:lnTo>
                  <a:lnTo>
                    <a:pt x="4185843" y="9964801"/>
                  </a:lnTo>
                  <a:lnTo>
                    <a:pt x="4186986" y="9966325"/>
                  </a:lnTo>
                  <a:lnTo>
                    <a:pt x="4188510" y="9968458"/>
                  </a:lnTo>
                  <a:lnTo>
                    <a:pt x="4189780" y="9970287"/>
                  </a:lnTo>
                  <a:lnTo>
                    <a:pt x="4191050" y="9972421"/>
                  </a:lnTo>
                  <a:lnTo>
                    <a:pt x="4191939" y="9974554"/>
                  </a:lnTo>
                  <a:lnTo>
                    <a:pt x="4192828" y="9976688"/>
                  </a:lnTo>
                  <a:lnTo>
                    <a:pt x="4193463" y="9979126"/>
                  </a:lnTo>
                  <a:lnTo>
                    <a:pt x="4194352" y="9981260"/>
                  </a:lnTo>
                  <a:lnTo>
                    <a:pt x="4194987" y="9984003"/>
                  </a:lnTo>
                  <a:lnTo>
                    <a:pt x="4195241" y="9986137"/>
                  </a:lnTo>
                  <a:lnTo>
                    <a:pt x="4195876" y="9988880"/>
                  </a:lnTo>
                  <a:lnTo>
                    <a:pt x="4196130" y="9991318"/>
                  </a:lnTo>
                  <a:lnTo>
                    <a:pt x="4196130" y="9994061"/>
                  </a:lnTo>
                  <a:lnTo>
                    <a:pt x="4196511" y="9996500"/>
                  </a:lnTo>
                  <a:lnTo>
                    <a:pt x="4196511" y="9999243"/>
                  </a:lnTo>
                  <a:lnTo>
                    <a:pt x="4196511" y="10001681"/>
                  </a:lnTo>
                  <a:lnTo>
                    <a:pt x="4196511" y="10004425"/>
                  </a:lnTo>
                  <a:lnTo>
                    <a:pt x="4196130" y="10006863"/>
                  </a:lnTo>
                  <a:lnTo>
                    <a:pt x="4196130" y="10009301"/>
                  </a:lnTo>
                  <a:lnTo>
                    <a:pt x="4195876" y="10012045"/>
                  </a:lnTo>
                  <a:lnTo>
                    <a:pt x="4195622" y="10014483"/>
                  </a:lnTo>
                  <a:lnTo>
                    <a:pt x="4194987" y="10016921"/>
                  </a:lnTo>
                  <a:lnTo>
                    <a:pt x="4228134" y="10016921"/>
                  </a:lnTo>
                </a:path>
                <a:path w="6883400" h="10017125">
                  <a:moveTo>
                    <a:pt x="4228134" y="10016921"/>
                  </a:moveTo>
                  <a:lnTo>
                    <a:pt x="4262297" y="10016921"/>
                  </a:lnTo>
                  <a:lnTo>
                    <a:pt x="4261662" y="10014483"/>
                  </a:lnTo>
                  <a:lnTo>
                    <a:pt x="4261154" y="10012045"/>
                  </a:lnTo>
                  <a:lnTo>
                    <a:pt x="4260519" y="10009606"/>
                  </a:lnTo>
                  <a:lnTo>
                    <a:pt x="4260138" y="10007168"/>
                  </a:lnTo>
                  <a:lnTo>
                    <a:pt x="4259884" y="10004425"/>
                  </a:lnTo>
                  <a:lnTo>
                    <a:pt x="4259630" y="10001986"/>
                  </a:lnTo>
                  <a:lnTo>
                    <a:pt x="4259630" y="9999243"/>
                  </a:lnTo>
                  <a:lnTo>
                    <a:pt x="4259630" y="9996805"/>
                  </a:lnTo>
                  <a:lnTo>
                    <a:pt x="4259630" y="9994366"/>
                  </a:lnTo>
                  <a:lnTo>
                    <a:pt x="4259884" y="9991623"/>
                  </a:lnTo>
                  <a:lnTo>
                    <a:pt x="4260138" y="9989185"/>
                  </a:lnTo>
                  <a:lnTo>
                    <a:pt x="4260519" y="9986441"/>
                  </a:lnTo>
                  <a:lnTo>
                    <a:pt x="4261154" y="9984003"/>
                  </a:lnTo>
                  <a:lnTo>
                    <a:pt x="4262043" y="9981565"/>
                  </a:lnTo>
                  <a:lnTo>
                    <a:pt x="4262678" y="9979126"/>
                  </a:lnTo>
                  <a:lnTo>
                    <a:pt x="4263567" y="9976993"/>
                  </a:lnTo>
                  <a:lnTo>
                    <a:pt x="4264456" y="9974554"/>
                  </a:lnTo>
                  <a:lnTo>
                    <a:pt x="4265345" y="9972421"/>
                  </a:lnTo>
                  <a:lnTo>
                    <a:pt x="4266615" y="9970287"/>
                  </a:lnTo>
                  <a:lnTo>
                    <a:pt x="4267758" y="9968153"/>
                  </a:lnTo>
                  <a:lnTo>
                    <a:pt x="4269282" y="9966325"/>
                  </a:lnTo>
                  <a:lnTo>
                    <a:pt x="4270806" y="9964496"/>
                  </a:lnTo>
                  <a:lnTo>
                    <a:pt x="4272330" y="9962972"/>
                  </a:lnTo>
                  <a:lnTo>
                    <a:pt x="4274235" y="9961448"/>
                  </a:lnTo>
                  <a:lnTo>
                    <a:pt x="4276013" y="9959924"/>
                  </a:lnTo>
                  <a:lnTo>
                    <a:pt x="4291888" y="9954133"/>
                  </a:lnTo>
                  <a:lnTo>
                    <a:pt x="4294936" y="9954742"/>
                  </a:lnTo>
                  <a:lnTo>
                    <a:pt x="4297349" y="9955047"/>
                  </a:lnTo>
                  <a:lnTo>
                    <a:pt x="4299762" y="9955961"/>
                  </a:lnTo>
                  <a:lnTo>
                    <a:pt x="4302302" y="9956571"/>
                  </a:lnTo>
                  <a:lnTo>
                    <a:pt x="4304334" y="9957485"/>
                  </a:lnTo>
                  <a:lnTo>
                    <a:pt x="4306493" y="9958705"/>
                  </a:lnTo>
                  <a:lnTo>
                    <a:pt x="4308652" y="9960229"/>
                  </a:lnTo>
                  <a:lnTo>
                    <a:pt x="4310430" y="9961448"/>
                  </a:lnTo>
                  <a:lnTo>
                    <a:pt x="4311954" y="9962972"/>
                  </a:lnTo>
                  <a:lnTo>
                    <a:pt x="4313859" y="9964801"/>
                  </a:lnTo>
                  <a:lnTo>
                    <a:pt x="4315002" y="9966325"/>
                  </a:lnTo>
                  <a:lnTo>
                    <a:pt x="4316526" y="9968458"/>
                  </a:lnTo>
                  <a:lnTo>
                    <a:pt x="4317796" y="9970287"/>
                  </a:lnTo>
                  <a:lnTo>
                    <a:pt x="4319066" y="9972421"/>
                  </a:lnTo>
                  <a:lnTo>
                    <a:pt x="4319955" y="9974554"/>
                  </a:lnTo>
                  <a:lnTo>
                    <a:pt x="4320844" y="9976688"/>
                  </a:lnTo>
                  <a:lnTo>
                    <a:pt x="4321479" y="9979126"/>
                  </a:lnTo>
                  <a:lnTo>
                    <a:pt x="4322368" y="9981260"/>
                  </a:lnTo>
                  <a:lnTo>
                    <a:pt x="4323003" y="9984003"/>
                  </a:lnTo>
                  <a:lnTo>
                    <a:pt x="4323257" y="9986137"/>
                  </a:lnTo>
                  <a:lnTo>
                    <a:pt x="4323892" y="9988880"/>
                  </a:lnTo>
                  <a:lnTo>
                    <a:pt x="4324146" y="9991318"/>
                  </a:lnTo>
                  <a:lnTo>
                    <a:pt x="4324527" y="9994061"/>
                  </a:lnTo>
                  <a:lnTo>
                    <a:pt x="4324527" y="9996500"/>
                  </a:lnTo>
                  <a:lnTo>
                    <a:pt x="4324781" y="9999243"/>
                  </a:lnTo>
                  <a:lnTo>
                    <a:pt x="4324781" y="10001681"/>
                  </a:lnTo>
                  <a:lnTo>
                    <a:pt x="4324527" y="10004425"/>
                  </a:lnTo>
                  <a:lnTo>
                    <a:pt x="4324527" y="10006863"/>
                  </a:lnTo>
                  <a:lnTo>
                    <a:pt x="4324146" y="10009301"/>
                  </a:lnTo>
                  <a:lnTo>
                    <a:pt x="4323892" y="10012045"/>
                  </a:lnTo>
                  <a:lnTo>
                    <a:pt x="4323638" y="10014483"/>
                  </a:lnTo>
                  <a:lnTo>
                    <a:pt x="4323003" y="10016921"/>
                  </a:lnTo>
                  <a:lnTo>
                    <a:pt x="4356150" y="10016921"/>
                  </a:lnTo>
                </a:path>
                <a:path w="6883400" h="10017125">
                  <a:moveTo>
                    <a:pt x="4356150" y="10016921"/>
                  </a:moveTo>
                  <a:lnTo>
                    <a:pt x="4390313" y="10016921"/>
                  </a:lnTo>
                  <a:lnTo>
                    <a:pt x="4389678" y="10014483"/>
                  </a:lnTo>
                  <a:lnTo>
                    <a:pt x="4389170" y="10012045"/>
                  </a:lnTo>
                  <a:lnTo>
                    <a:pt x="4388535" y="10009606"/>
                  </a:lnTo>
                  <a:lnTo>
                    <a:pt x="4388154" y="10007168"/>
                  </a:lnTo>
                  <a:lnTo>
                    <a:pt x="4387900" y="10004425"/>
                  </a:lnTo>
                  <a:lnTo>
                    <a:pt x="4387900" y="10001986"/>
                  </a:lnTo>
                  <a:lnTo>
                    <a:pt x="4387646" y="9999243"/>
                  </a:lnTo>
                  <a:lnTo>
                    <a:pt x="4387646" y="9996805"/>
                  </a:lnTo>
                  <a:lnTo>
                    <a:pt x="4387900" y="9994366"/>
                  </a:lnTo>
                  <a:lnTo>
                    <a:pt x="4387900" y="9991623"/>
                  </a:lnTo>
                  <a:lnTo>
                    <a:pt x="4388154" y="9989185"/>
                  </a:lnTo>
                  <a:lnTo>
                    <a:pt x="4388789" y="9986441"/>
                  </a:lnTo>
                  <a:lnTo>
                    <a:pt x="4389424" y="9984003"/>
                  </a:lnTo>
                  <a:lnTo>
                    <a:pt x="4390059" y="9981565"/>
                  </a:lnTo>
                  <a:lnTo>
                    <a:pt x="4390694" y="9979126"/>
                  </a:lnTo>
                  <a:lnTo>
                    <a:pt x="4391583" y="9976993"/>
                  </a:lnTo>
                  <a:lnTo>
                    <a:pt x="4392472" y="9974554"/>
                  </a:lnTo>
                  <a:lnTo>
                    <a:pt x="4393361" y="9972421"/>
                  </a:lnTo>
                  <a:lnTo>
                    <a:pt x="4394885" y="9970287"/>
                  </a:lnTo>
                  <a:lnTo>
                    <a:pt x="4396155" y="9968153"/>
                  </a:lnTo>
                  <a:lnTo>
                    <a:pt x="4397298" y="9966325"/>
                  </a:lnTo>
                  <a:lnTo>
                    <a:pt x="4398822" y="9964496"/>
                  </a:lnTo>
                  <a:lnTo>
                    <a:pt x="4400346" y="9962972"/>
                  </a:lnTo>
                  <a:lnTo>
                    <a:pt x="4402251" y="9961448"/>
                  </a:lnTo>
                  <a:lnTo>
                    <a:pt x="4404029" y="9959924"/>
                  </a:lnTo>
                  <a:lnTo>
                    <a:pt x="4406188" y="9958705"/>
                  </a:lnTo>
                  <a:lnTo>
                    <a:pt x="4407966" y="9957485"/>
                  </a:lnTo>
                  <a:lnTo>
                    <a:pt x="4410506" y="9956571"/>
                  </a:lnTo>
                  <a:lnTo>
                    <a:pt x="4412538" y="9955657"/>
                  </a:lnTo>
                  <a:lnTo>
                    <a:pt x="4415078" y="9955047"/>
                  </a:lnTo>
                  <a:lnTo>
                    <a:pt x="4417491" y="9954437"/>
                  </a:lnTo>
                  <a:lnTo>
                    <a:pt x="4420158" y="9954133"/>
                  </a:lnTo>
                  <a:lnTo>
                    <a:pt x="4422952" y="9954742"/>
                  </a:lnTo>
                  <a:lnTo>
                    <a:pt x="4425365" y="9955047"/>
                  </a:lnTo>
                  <a:lnTo>
                    <a:pt x="4427778" y="9955961"/>
                  </a:lnTo>
                  <a:lnTo>
                    <a:pt x="4430318" y="9956571"/>
                  </a:lnTo>
                  <a:lnTo>
                    <a:pt x="4432731" y="9957485"/>
                  </a:lnTo>
                  <a:lnTo>
                    <a:pt x="4434890" y="9958705"/>
                  </a:lnTo>
                  <a:lnTo>
                    <a:pt x="4436668" y="9960229"/>
                  </a:lnTo>
                  <a:lnTo>
                    <a:pt x="4438446" y="9961448"/>
                  </a:lnTo>
                  <a:lnTo>
                    <a:pt x="4439970" y="9962972"/>
                  </a:lnTo>
                  <a:lnTo>
                    <a:pt x="4441875" y="9964801"/>
                  </a:lnTo>
                  <a:lnTo>
                    <a:pt x="4443399" y="9966325"/>
                  </a:lnTo>
                  <a:lnTo>
                    <a:pt x="4444542" y="9968458"/>
                  </a:lnTo>
                  <a:lnTo>
                    <a:pt x="4445812" y="9970287"/>
                  </a:lnTo>
                  <a:lnTo>
                    <a:pt x="4447082" y="9972421"/>
                  </a:lnTo>
                  <a:lnTo>
                    <a:pt x="4447971" y="9974554"/>
                  </a:lnTo>
                  <a:lnTo>
                    <a:pt x="4448860" y="9976688"/>
                  </a:lnTo>
                  <a:lnTo>
                    <a:pt x="4449749" y="9979126"/>
                  </a:lnTo>
                  <a:lnTo>
                    <a:pt x="4450384" y="9981260"/>
                  </a:lnTo>
                  <a:lnTo>
                    <a:pt x="4451019" y="9984003"/>
                  </a:lnTo>
                  <a:lnTo>
                    <a:pt x="4451654" y="9986137"/>
                  </a:lnTo>
                  <a:lnTo>
                    <a:pt x="4451908" y="9988880"/>
                  </a:lnTo>
                  <a:lnTo>
                    <a:pt x="4452162" y="9991318"/>
                  </a:lnTo>
                  <a:lnTo>
                    <a:pt x="4452543" y="9994061"/>
                  </a:lnTo>
                  <a:lnTo>
                    <a:pt x="4452543" y="9996500"/>
                  </a:lnTo>
                  <a:lnTo>
                    <a:pt x="4452797" y="9999243"/>
                  </a:lnTo>
                  <a:lnTo>
                    <a:pt x="4452797" y="10001681"/>
                  </a:lnTo>
                  <a:lnTo>
                    <a:pt x="4452543" y="10004425"/>
                  </a:lnTo>
                  <a:lnTo>
                    <a:pt x="4452543" y="10006863"/>
                  </a:lnTo>
                  <a:lnTo>
                    <a:pt x="4452162" y="10009301"/>
                  </a:lnTo>
                  <a:lnTo>
                    <a:pt x="4451908" y="10012045"/>
                  </a:lnTo>
                  <a:lnTo>
                    <a:pt x="4451654" y="10014483"/>
                  </a:lnTo>
                  <a:lnTo>
                    <a:pt x="4451019" y="10016921"/>
                  </a:lnTo>
                  <a:lnTo>
                    <a:pt x="4484166" y="10016921"/>
                  </a:lnTo>
                </a:path>
                <a:path w="6883400" h="10017125">
                  <a:moveTo>
                    <a:pt x="4484166" y="10016921"/>
                  </a:moveTo>
                  <a:lnTo>
                    <a:pt x="4518710" y="10016921"/>
                  </a:lnTo>
                  <a:lnTo>
                    <a:pt x="4517694" y="10014483"/>
                  </a:lnTo>
                  <a:lnTo>
                    <a:pt x="4517186" y="10012045"/>
                  </a:lnTo>
                  <a:lnTo>
                    <a:pt x="4516805" y="10009606"/>
                  </a:lnTo>
                  <a:lnTo>
                    <a:pt x="4516170" y="10007168"/>
                  </a:lnTo>
                  <a:lnTo>
                    <a:pt x="4515916" y="10004425"/>
                  </a:lnTo>
                  <a:lnTo>
                    <a:pt x="4515916" y="10001986"/>
                  </a:lnTo>
                  <a:lnTo>
                    <a:pt x="4515662" y="9999243"/>
                  </a:lnTo>
                  <a:lnTo>
                    <a:pt x="4515662" y="9996805"/>
                  </a:lnTo>
                  <a:lnTo>
                    <a:pt x="4515916" y="9994366"/>
                  </a:lnTo>
                  <a:lnTo>
                    <a:pt x="4515916" y="9991623"/>
                  </a:lnTo>
                  <a:lnTo>
                    <a:pt x="4516551" y="9989185"/>
                  </a:lnTo>
                  <a:lnTo>
                    <a:pt x="4516805" y="9986441"/>
                  </a:lnTo>
                  <a:lnTo>
                    <a:pt x="4517440" y="9984003"/>
                  </a:lnTo>
                  <a:lnTo>
                    <a:pt x="4518075" y="9981565"/>
                  </a:lnTo>
                  <a:lnTo>
                    <a:pt x="4518710" y="9979126"/>
                  </a:lnTo>
                  <a:lnTo>
                    <a:pt x="4519599" y="9976993"/>
                  </a:lnTo>
                  <a:lnTo>
                    <a:pt x="4520488" y="9974554"/>
                  </a:lnTo>
                  <a:lnTo>
                    <a:pt x="4521758" y="9972421"/>
                  </a:lnTo>
                  <a:lnTo>
                    <a:pt x="4522901" y="9970287"/>
                  </a:lnTo>
                  <a:lnTo>
                    <a:pt x="4524171" y="9968153"/>
                  </a:lnTo>
                  <a:lnTo>
                    <a:pt x="4525695" y="9966325"/>
                  </a:lnTo>
                  <a:lnTo>
                    <a:pt x="4526838" y="9964496"/>
                  </a:lnTo>
                  <a:lnTo>
                    <a:pt x="4528743" y="9962972"/>
                  </a:lnTo>
                  <a:lnTo>
                    <a:pt x="4530267" y="9961448"/>
                  </a:lnTo>
                  <a:lnTo>
                    <a:pt x="4532045" y="9959924"/>
                  </a:lnTo>
                  <a:lnTo>
                    <a:pt x="4534204" y="9958705"/>
                  </a:lnTo>
                  <a:lnTo>
                    <a:pt x="4535982" y="9957485"/>
                  </a:lnTo>
                  <a:lnTo>
                    <a:pt x="4538522" y="9956571"/>
                  </a:lnTo>
                  <a:lnTo>
                    <a:pt x="4540554" y="9955657"/>
                  </a:lnTo>
                  <a:lnTo>
                    <a:pt x="4543094" y="9955047"/>
                  </a:lnTo>
                  <a:lnTo>
                    <a:pt x="4545507" y="9954437"/>
                  </a:lnTo>
                  <a:lnTo>
                    <a:pt x="4548174" y="9954133"/>
                  </a:lnTo>
                  <a:lnTo>
                    <a:pt x="4550968" y="9954742"/>
                  </a:lnTo>
                  <a:lnTo>
                    <a:pt x="4553381" y="9955047"/>
                  </a:lnTo>
                  <a:lnTo>
                    <a:pt x="4556175" y="9955961"/>
                  </a:lnTo>
                  <a:lnTo>
                    <a:pt x="4558588" y="9956571"/>
                  </a:lnTo>
                  <a:lnTo>
                    <a:pt x="4560747" y="9957485"/>
                  </a:lnTo>
                  <a:lnTo>
                    <a:pt x="4562906" y="9958705"/>
                  </a:lnTo>
                  <a:lnTo>
                    <a:pt x="4564684" y="9960229"/>
                  </a:lnTo>
                  <a:lnTo>
                    <a:pt x="4566462" y="9961448"/>
                  </a:lnTo>
                  <a:lnTo>
                    <a:pt x="4568367" y="9962972"/>
                  </a:lnTo>
                  <a:lnTo>
                    <a:pt x="4569891" y="9964801"/>
                  </a:lnTo>
                  <a:lnTo>
                    <a:pt x="4571415" y="9966325"/>
                  </a:lnTo>
                  <a:lnTo>
                    <a:pt x="4572558" y="9968458"/>
                  </a:lnTo>
                  <a:lnTo>
                    <a:pt x="4573828" y="9970287"/>
                  </a:lnTo>
                  <a:lnTo>
                    <a:pt x="4575098" y="9972421"/>
                  </a:lnTo>
                  <a:lnTo>
                    <a:pt x="4575987" y="9974554"/>
                  </a:lnTo>
                  <a:lnTo>
                    <a:pt x="4576876" y="9976688"/>
                  </a:lnTo>
                  <a:lnTo>
                    <a:pt x="4577765" y="9979126"/>
                  </a:lnTo>
                  <a:lnTo>
                    <a:pt x="4578400" y="9981260"/>
                  </a:lnTo>
                  <a:lnTo>
                    <a:pt x="4579035" y="9984003"/>
                  </a:lnTo>
                  <a:lnTo>
                    <a:pt x="4579670" y="9986137"/>
                  </a:lnTo>
                  <a:lnTo>
                    <a:pt x="4579924" y="9988880"/>
                  </a:lnTo>
                  <a:lnTo>
                    <a:pt x="4580178" y="9991318"/>
                  </a:lnTo>
                  <a:lnTo>
                    <a:pt x="4580559" y="9994061"/>
                  </a:lnTo>
                  <a:lnTo>
                    <a:pt x="4580813" y="9996500"/>
                  </a:lnTo>
                  <a:lnTo>
                    <a:pt x="4580813" y="9999243"/>
                  </a:lnTo>
                  <a:lnTo>
                    <a:pt x="4580813" y="10001681"/>
                  </a:lnTo>
                  <a:lnTo>
                    <a:pt x="4580813" y="10004425"/>
                  </a:lnTo>
                  <a:lnTo>
                    <a:pt x="4580559" y="10006863"/>
                  </a:lnTo>
                  <a:lnTo>
                    <a:pt x="4580178" y="10009301"/>
                  </a:lnTo>
                  <a:lnTo>
                    <a:pt x="4579924" y="10012045"/>
                  </a:lnTo>
                  <a:lnTo>
                    <a:pt x="4579670" y="10014483"/>
                  </a:lnTo>
                  <a:lnTo>
                    <a:pt x="4579289" y="10016921"/>
                  </a:lnTo>
                  <a:lnTo>
                    <a:pt x="4612182" y="10016921"/>
                  </a:lnTo>
                </a:path>
                <a:path w="6883400" h="10017125">
                  <a:moveTo>
                    <a:pt x="4612182" y="10016921"/>
                  </a:moveTo>
                  <a:lnTo>
                    <a:pt x="4646726" y="10016921"/>
                  </a:lnTo>
                  <a:lnTo>
                    <a:pt x="4645710" y="10014483"/>
                  </a:lnTo>
                  <a:lnTo>
                    <a:pt x="4645202" y="10012045"/>
                  </a:lnTo>
                  <a:lnTo>
                    <a:pt x="4644821" y="10009606"/>
                  </a:lnTo>
                  <a:lnTo>
                    <a:pt x="4644186" y="10007168"/>
                  </a:lnTo>
                  <a:lnTo>
                    <a:pt x="4643932" y="10004425"/>
                  </a:lnTo>
                  <a:lnTo>
                    <a:pt x="4643932" y="9991623"/>
                  </a:lnTo>
                  <a:lnTo>
                    <a:pt x="4644567" y="9989185"/>
                  </a:lnTo>
                  <a:lnTo>
                    <a:pt x="4644821" y="9986441"/>
                  </a:lnTo>
                  <a:lnTo>
                    <a:pt x="4645456" y="9984003"/>
                  </a:lnTo>
                  <a:lnTo>
                    <a:pt x="4646091" y="9981565"/>
                  </a:lnTo>
                  <a:lnTo>
                    <a:pt x="4646726" y="9979126"/>
                  </a:lnTo>
                  <a:lnTo>
                    <a:pt x="4647615" y="9976993"/>
                  </a:lnTo>
                  <a:lnTo>
                    <a:pt x="4648504" y="9974554"/>
                  </a:lnTo>
                  <a:lnTo>
                    <a:pt x="4649774" y="9972421"/>
                  </a:lnTo>
                  <a:lnTo>
                    <a:pt x="4650917" y="9970287"/>
                  </a:lnTo>
                  <a:lnTo>
                    <a:pt x="4652187" y="9968153"/>
                  </a:lnTo>
                  <a:lnTo>
                    <a:pt x="4653711" y="9966325"/>
                  </a:lnTo>
                  <a:lnTo>
                    <a:pt x="4654854" y="9964496"/>
                  </a:lnTo>
                  <a:lnTo>
                    <a:pt x="4656759" y="9962972"/>
                  </a:lnTo>
                  <a:lnTo>
                    <a:pt x="4666538" y="9956571"/>
                  </a:lnTo>
                  <a:lnTo>
                    <a:pt x="4668570" y="9955657"/>
                  </a:lnTo>
                  <a:lnTo>
                    <a:pt x="4671110" y="9955047"/>
                  </a:lnTo>
                  <a:lnTo>
                    <a:pt x="4673523" y="9954437"/>
                  </a:lnTo>
                  <a:lnTo>
                    <a:pt x="4676190" y="9954133"/>
                  </a:lnTo>
                  <a:lnTo>
                    <a:pt x="4678984" y="9954742"/>
                  </a:lnTo>
                  <a:lnTo>
                    <a:pt x="4681778" y="9955047"/>
                  </a:lnTo>
                  <a:lnTo>
                    <a:pt x="4684191" y="9955961"/>
                  </a:lnTo>
                  <a:lnTo>
                    <a:pt x="4686604" y="9956571"/>
                  </a:lnTo>
                  <a:lnTo>
                    <a:pt x="4688763" y="9957485"/>
                  </a:lnTo>
                  <a:lnTo>
                    <a:pt x="4690922" y="9958705"/>
                  </a:lnTo>
                  <a:lnTo>
                    <a:pt x="4692700" y="9960229"/>
                  </a:lnTo>
                  <a:lnTo>
                    <a:pt x="4694478" y="9961448"/>
                  </a:lnTo>
                  <a:lnTo>
                    <a:pt x="4696383" y="9962972"/>
                  </a:lnTo>
                  <a:lnTo>
                    <a:pt x="4697907" y="9964801"/>
                  </a:lnTo>
                  <a:lnTo>
                    <a:pt x="4699431" y="9966325"/>
                  </a:lnTo>
                  <a:lnTo>
                    <a:pt x="4700574" y="9968458"/>
                  </a:lnTo>
                  <a:lnTo>
                    <a:pt x="4701844" y="9970287"/>
                  </a:lnTo>
                  <a:lnTo>
                    <a:pt x="4703114" y="9972421"/>
                  </a:lnTo>
                  <a:lnTo>
                    <a:pt x="4704003" y="9974554"/>
                  </a:lnTo>
                  <a:lnTo>
                    <a:pt x="4704892" y="9976688"/>
                  </a:lnTo>
                  <a:lnTo>
                    <a:pt x="4705781" y="9979126"/>
                  </a:lnTo>
                  <a:lnTo>
                    <a:pt x="4706670" y="9981260"/>
                  </a:lnTo>
                  <a:lnTo>
                    <a:pt x="4707051" y="9984003"/>
                  </a:lnTo>
                  <a:lnTo>
                    <a:pt x="4707686" y="9986137"/>
                  </a:lnTo>
                  <a:lnTo>
                    <a:pt x="4708194" y="9988880"/>
                  </a:lnTo>
                  <a:lnTo>
                    <a:pt x="4708194" y="9991318"/>
                  </a:lnTo>
                  <a:lnTo>
                    <a:pt x="4708575" y="9994061"/>
                  </a:lnTo>
                  <a:lnTo>
                    <a:pt x="4708829" y="9996500"/>
                  </a:lnTo>
                  <a:lnTo>
                    <a:pt x="4708829" y="9999243"/>
                  </a:lnTo>
                  <a:lnTo>
                    <a:pt x="4708829" y="10001681"/>
                  </a:lnTo>
                  <a:lnTo>
                    <a:pt x="4708829" y="10004425"/>
                  </a:lnTo>
                  <a:lnTo>
                    <a:pt x="4708575" y="10006863"/>
                  </a:lnTo>
                  <a:lnTo>
                    <a:pt x="4708194" y="10009301"/>
                  </a:lnTo>
                  <a:lnTo>
                    <a:pt x="4707940" y="10012045"/>
                  </a:lnTo>
                  <a:lnTo>
                    <a:pt x="4707686" y="10014483"/>
                  </a:lnTo>
                  <a:lnTo>
                    <a:pt x="4707305" y="10016921"/>
                  </a:lnTo>
                  <a:lnTo>
                    <a:pt x="4740198" y="10016921"/>
                  </a:lnTo>
                </a:path>
                <a:path w="6883400" h="10017125">
                  <a:moveTo>
                    <a:pt x="4740198" y="10016921"/>
                  </a:moveTo>
                  <a:lnTo>
                    <a:pt x="4774742" y="10016921"/>
                  </a:lnTo>
                  <a:lnTo>
                    <a:pt x="4774107" y="10014483"/>
                  </a:lnTo>
                  <a:lnTo>
                    <a:pt x="4773218" y="10012045"/>
                  </a:lnTo>
                  <a:lnTo>
                    <a:pt x="4772837" y="10009606"/>
                  </a:lnTo>
                  <a:lnTo>
                    <a:pt x="4772583" y="10007168"/>
                  </a:lnTo>
                  <a:lnTo>
                    <a:pt x="4772202" y="10004425"/>
                  </a:lnTo>
                  <a:lnTo>
                    <a:pt x="4771948" y="10001986"/>
                  </a:lnTo>
                  <a:lnTo>
                    <a:pt x="4771948" y="9999243"/>
                  </a:lnTo>
                  <a:lnTo>
                    <a:pt x="4771948" y="9996805"/>
                  </a:lnTo>
                  <a:lnTo>
                    <a:pt x="4771948" y="9994366"/>
                  </a:lnTo>
                  <a:lnTo>
                    <a:pt x="4772202" y="9991623"/>
                  </a:lnTo>
                  <a:lnTo>
                    <a:pt x="4772583" y="9989185"/>
                  </a:lnTo>
                  <a:lnTo>
                    <a:pt x="4772837" y="9986441"/>
                  </a:lnTo>
                  <a:lnTo>
                    <a:pt x="4773472" y="9984003"/>
                  </a:lnTo>
                  <a:lnTo>
                    <a:pt x="4774107" y="9981565"/>
                  </a:lnTo>
                  <a:lnTo>
                    <a:pt x="4774742" y="9979126"/>
                  </a:lnTo>
                  <a:lnTo>
                    <a:pt x="4775631" y="9976993"/>
                  </a:lnTo>
                  <a:lnTo>
                    <a:pt x="4776520" y="9974554"/>
                  </a:lnTo>
                  <a:lnTo>
                    <a:pt x="4777790" y="9972421"/>
                  </a:lnTo>
                  <a:lnTo>
                    <a:pt x="4778933" y="9970287"/>
                  </a:lnTo>
                  <a:lnTo>
                    <a:pt x="4780203" y="9968153"/>
                  </a:lnTo>
                  <a:lnTo>
                    <a:pt x="4781727" y="9966325"/>
                  </a:lnTo>
                  <a:lnTo>
                    <a:pt x="4783251" y="9964496"/>
                  </a:lnTo>
                  <a:lnTo>
                    <a:pt x="4804206" y="9954133"/>
                  </a:lnTo>
                  <a:lnTo>
                    <a:pt x="4807000" y="9954742"/>
                  </a:lnTo>
                  <a:lnTo>
                    <a:pt x="4809794" y="9955047"/>
                  </a:lnTo>
                  <a:lnTo>
                    <a:pt x="4812207" y="9955961"/>
                  </a:lnTo>
                  <a:lnTo>
                    <a:pt x="4814620" y="9956571"/>
                  </a:lnTo>
                  <a:lnTo>
                    <a:pt x="4816779" y="9957485"/>
                  </a:lnTo>
                  <a:lnTo>
                    <a:pt x="4818938" y="9958705"/>
                  </a:lnTo>
                  <a:lnTo>
                    <a:pt x="4820716" y="9960229"/>
                  </a:lnTo>
                  <a:lnTo>
                    <a:pt x="4822875" y="9961448"/>
                  </a:lnTo>
                  <a:lnTo>
                    <a:pt x="4824399" y="9962972"/>
                  </a:lnTo>
                  <a:lnTo>
                    <a:pt x="4825923" y="9964801"/>
                  </a:lnTo>
                  <a:lnTo>
                    <a:pt x="4827447" y="9966325"/>
                  </a:lnTo>
                  <a:lnTo>
                    <a:pt x="4828590" y="9968458"/>
                  </a:lnTo>
                  <a:lnTo>
                    <a:pt x="4830114" y="9970287"/>
                  </a:lnTo>
                  <a:lnTo>
                    <a:pt x="4831130" y="9972421"/>
                  </a:lnTo>
                  <a:lnTo>
                    <a:pt x="4832273" y="9974554"/>
                  </a:lnTo>
                  <a:lnTo>
                    <a:pt x="4833162" y="9976688"/>
                  </a:lnTo>
                  <a:lnTo>
                    <a:pt x="4833797" y="9979126"/>
                  </a:lnTo>
                  <a:lnTo>
                    <a:pt x="4834686" y="9981260"/>
                  </a:lnTo>
                  <a:lnTo>
                    <a:pt x="4835321" y="9984003"/>
                  </a:lnTo>
                  <a:lnTo>
                    <a:pt x="4835702" y="9986137"/>
                  </a:lnTo>
                  <a:lnTo>
                    <a:pt x="4836210" y="9988880"/>
                  </a:lnTo>
                  <a:lnTo>
                    <a:pt x="4836591" y="9991318"/>
                  </a:lnTo>
                  <a:lnTo>
                    <a:pt x="4836591" y="9994061"/>
                  </a:lnTo>
                  <a:lnTo>
                    <a:pt x="4836845" y="9996500"/>
                  </a:lnTo>
                  <a:lnTo>
                    <a:pt x="4836845" y="9999243"/>
                  </a:lnTo>
                  <a:lnTo>
                    <a:pt x="4836845" y="10001681"/>
                  </a:lnTo>
                  <a:lnTo>
                    <a:pt x="4836845" y="10004425"/>
                  </a:lnTo>
                  <a:lnTo>
                    <a:pt x="4836591" y="10006863"/>
                  </a:lnTo>
                  <a:lnTo>
                    <a:pt x="4836591" y="10009301"/>
                  </a:lnTo>
                  <a:lnTo>
                    <a:pt x="4835956" y="10012045"/>
                  </a:lnTo>
                  <a:lnTo>
                    <a:pt x="4835702" y="10014483"/>
                  </a:lnTo>
                  <a:lnTo>
                    <a:pt x="4835321" y="10016921"/>
                  </a:lnTo>
                  <a:lnTo>
                    <a:pt x="4868595" y="10016921"/>
                  </a:lnTo>
                </a:path>
                <a:path w="6883400" h="10017125">
                  <a:moveTo>
                    <a:pt x="4868595" y="10016921"/>
                  </a:moveTo>
                  <a:lnTo>
                    <a:pt x="4902758" y="10016921"/>
                  </a:lnTo>
                  <a:lnTo>
                    <a:pt x="4902123" y="10014483"/>
                  </a:lnTo>
                  <a:lnTo>
                    <a:pt x="4901488" y="10012045"/>
                  </a:lnTo>
                  <a:lnTo>
                    <a:pt x="4900853" y="10009606"/>
                  </a:lnTo>
                  <a:lnTo>
                    <a:pt x="4900599" y="10007168"/>
                  </a:lnTo>
                  <a:lnTo>
                    <a:pt x="4900218" y="10004425"/>
                  </a:lnTo>
                  <a:lnTo>
                    <a:pt x="4899964" y="10001986"/>
                  </a:lnTo>
                  <a:lnTo>
                    <a:pt x="4899964" y="9999243"/>
                  </a:lnTo>
                  <a:lnTo>
                    <a:pt x="4899964" y="9996805"/>
                  </a:lnTo>
                  <a:lnTo>
                    <a:pt x="4899964" y="9994366"/>
                  </a:lnTo>
                  <a:lnTo>
                    <a:pt x="4900218" y="9991623"/>
                  </a:lnTo>
                  <a:lnTo>
                    <a:pt x="4900599" y="9989185"/>
                  </a:lnTo>
                  <a:lnTo>
                    <a:pt x="4900853" y="9986441"/>
                  </a:lnTo>
                  <a:lnTo>
                    <a:pt x="4901488" y="9984003"/>
                  </a:lnTo>
                  <a:lnTo>
                    <a:pt x="4902123" y="9981565"/>
                  </a:lnTo>
                  <a:lnTo>
                    <a:pt x="4903012" y="9979126"/>
                  </a:lnTo>
                  <a:lnTo>
                    <a:pt x="4909743" y="9966325"/>
                  </a:lnTo>
                  <a:lnTo>
                    <a:pt x="4911267" y="9964496"/>
                  </a:lnTo>
                  <a:lnTo>
                    <a:pt x="4932222" y="9954133"/>
                  </a:lnTo>
                  <a:lnTo>
                    <a:pt x="4935016" y="9954742"/>
                  </a:lnTo>
                  <a:lnTo>
                    <a:pt x="4937810" y="9955047"/>
                  </a:lnTo>
                  <a:lnTo>
                    <a:pt x="4940223" y="9955961"/>
                  </a:lnTo>
                  <a:lnTo>
                    <a:pt x="4942636" y="9956571"/>
                  </a:lnTo>
                  <a:lnTo>
                    <a:pt x="4944795" y="9957485"/>
                  </a:lnTo>
                  <a:lnTo>
                    <a:pt x="4946954" y="9958705"/>
                  </a:lnTo>
                  <a:lnTo>
                    <a:pt x="4948732" y="9960229"/>
                  </a:lnTo>
                  <a:lnTo>
                    <a:pt x="4950891" y="9961448"/>
                  </a:lnTo>
                  <a:lnTo>
                    <a:pt x="4952415" y="9962972"/>
                  </a:lnTo>
                  <a:lnTo>
                    <a:pt x="4953939" y="9964801"/>
                  </a:lnTo>
                  <a:lnTo>
                    <a:pt x="4955463" y="9966325"/>
                  </a:lnTo>
                  <a:lnTo>
                    <a:pt x="4956987" y="9968458"/>
                  </a:lnTo>
                  <a:lnTo>
                    <a:pt x="4958130" y="9970287"/>
                  </a:lnTo>
                  <a:lnTo>
                    <a:pt x="4959146" y="9972421"/>
                  </a:lnTo>
                  <a:lnTo>
                    <a:pt x="4960289" y="9974554"/>
                  </a:lnTo>
                  <a:lnTo>
                    <a:pt x="4961178" y="9976688"/>
                  </a:lnTo>
                  <a:lnTo>
                    <a:pt x="4961813" y="9979126"/>
                  </a:lnTo>
                  <a:lnTo>
                    <a:pt x="4962702" y="9981260"/>
                  </a:lnTo>
                  <a:lnTo>
                    <a:pt x="4963337" y="9984003"/>
                  </a:lnTo>
                  <a:lnTo>
                    <a:pt x="4963718" y="9986137"/>
                  </a:lnTo>
                  <a:lnTo>
                    <a:pt x="4964226" y="9988880"/>
                  </a:lnTo>
                  <a:lnTo>
                    <a:pt x="4964607" y="9991318"/>
                  </a:lnTo>
                  <a:lnTo>
                    <a:pt x="4964607" y="9994061"/>
                  </a:lnTo>
                  <a:lnTo>
                    <a:pt x="4964861" y="9996500"/>
                  </a:lnTo>
                  <a:lnTo>
                    <a:pt x="4964861" y="9999243"/>
                  </a:lnTo>
                  <a:lnTo>
                    <a:pt x="4964861" y="10001681"/>
                  </a:lnTo>
                  <a:lnTo>
                    <a:pt x="4964861" y="10004425"/>
                  </a:lnTo>
                  <a:lnTo>
                    <a:pt x="4964607" y="10006863"/>
                  </a:lnTo>
                  <a:lnTo>
                    <a:pt x="4964607" y="10009301"/>
                  </a:lnTo>
                  <a:lnTo>
                    <a:pt x="4964226" y="10012045"/>
                  </a:lnTo>
                  <a:lnTo>
                    <a:pt x="4963972" y="10014483"/>
                  </a:lnTo>
                  <a:lnTo>
                    <a:pt x="4963337" y="10016921"/>
                  </a:lnTo>
                  <a:lnTo>
                    <a:pt x="4996611" y="10016921"/>
                  </a:lnTo>
                </a:path>
                <a:path w="6883400" h="10017125">
                  <a:moveTo>
                    <a:pt x="4996611" y="10016921"/>
                  </a:moveTo>
                  <a:lnTo>
                    <a:pt x="5030774" y="10016921"/>
                  </a:lnTo>
                  <a:lnTo>
                    <a:pt x="5030139" y="10014483"/>
                  </a:lnTo>
                  <a:lnTo>
                    <a:pt x="5029504" y="10012045"/>
                  </a:lnTo>
                  <a:lnTo>
                    <a:pt x="5028869" y="10009606"/>
                  </a:lnTo>
                  <a:lnTo>
                    <a:pt x="5028615" y="10007168"/>
                  </a:lnTo>
                  <a:lnTo>
                    <a:pt x="5028234" y="10004425"/>
                  </a:lnTo>
                  <a:lnTo>
                    <a:pt x="5027980" y="10001986"/>
                  </a:lnTo>
                  <a:lnTo>
                    <a:pt x="5027980" y="9999243"/>
                  </a:lnTo>
                  <a:lnTo>
                    <a:pt x="5027980" y="9996805"/>
                  </a:lnTo>
                  <a:lnTo>
                    <a:pt x="5027980" y="9994366"/>
                  </a:lnTo>
                  <a:lnTo>
                    <a:pt x="5028234" y="9991623"/>
                  </a:lnTo>
                  <a:lnTo>
                    <a:pt x="5028615" y="9989185"/>
                  </a:lnTo>
                  <a:lnTo>
                    <a:pt x="5028869" y="9986441"/>
                  </a:lnTo>
                  <a:lnTo>
                    <a:pt x="5029504" y="9984003"/>
                  </a:lnTo>
                  <a:lnTo>
                    <a:pt x="5030393" y="9981565"/>
                  </a:lnTo>
                  <a:lnTo>
                    <a:pt x="5031028" y="9979126"/>
                  </a:lnTo>
                  <a:lnTo>
                    <a:pt x="5031917" y="9976993"/>
                  </a:lnTo>
                  <a:lnTo>
                    <a:pt x="5032806" y="9974554"/>
                  </a:lnTo>
                  <a:lnTo>
                    <a:pt x="5033822" y="9972421"/>
                  </a:lnTo>
                  <a:lnTo>
                    <a:pt x="5060238" y="9954133"/>
                  </a:lnTo>
                  <a:lnTo>
                    <a:pt x="5063286" y="9954742"/>
                  </a:lnTo>
                  <a:lnTo>
                    <a:pt x="5065826" y="9955047"/>
                  </a:lnTo>
                  <a:lnTo>
                    <a:pt x="5068239" y="9955961"/>
                  </a:lnTo>
                  <a:lnTo>
                    <a:pt x="5070652" y="9956571"/>
                  </a:lnTo>
                  <a:lnTo>
                    <a:pt x="5072811" y="9957485"/>
                  </a:lnTo>
                  <a:lnTo>
                    <a:pt x="5074970" y="9958705"/>
                  </a:lnTo>
                  <a:lnTo>
                    <a:pt x="5077002" y="9960229"/>
                  </a:lnTo>
                  <a:lnTo>
                    <a:pt x="5078907" y="9961448"/>
                  </a:lnTo>
                  <a:lnTo>
                    <a:pt x="5088305" y="9974554"/>
                  </a:lnTo>
                  <a:lnTo>
                    <a:pt x="5089194" y="9976688"/>
                  </a:lnTo>
                  <a:lnTo>
                    <a:pt x="5089829" y="9979126"/>
                  </a:lnTo>
                  <a:lnTo>
                    <a:pt x="5090718" y="9981260"/>
                  </a:lnTo>
                  <a:lnTo>
                    <a:pt x="5091353" y="9984003"/>
                  </a:lnTo>
                  <a:lnTo>
                    <a:pt x="5091734" y="9986137"/>
                  </a:lnTo>
                  <a:lnTo>
                    <a:pt x="5092242" y="9988880"/>
                  </a:lnTo>
                  <a:lnTo>
                    <a:pt x="5092623" y="9991318"/>
                  </a:lnTo>
                  <a:lnTo>
                    <a:pt x="5092877" y="9994061"/>
                  </a:lnTo>
                  <a:lnTo>
                    <a:pt x="5092877" y="9996500"/>
                  </a:lnTo>
                  <a:lnTo>
                    <a:pt x="5093258" y="9999243"/>
                  </a:lnTo>
                  <a:lnTo>
                    <a:pt x="5093258" y="10001681"/>
                  </a:lnTo>
                  <a:lnTo>
                    <a:pt x="5092877" y="10004425"/>
                  </a:lnTo>
                  <a:lnTo>
                    <a:pt x="5092877" y="10006863"/>
                  </a:lnTo>
                  <a:lnTo>
                    <a:pt x="5092623" y="10009301"/>
                  </a:lnTo>
                  <a:lnTo>
                    <a:pt x="5092242" y="10012045"/>
                  </a:lnTo>
                  <a:lnTo>
                    <a:pt x="5091988" y="10014483"/>
                  </a:lnTo>
                  <a:lnTo>
                    <a:pt x="5091353" y="10016921"/>
                  </a:lnTo>
                  <a:lnTo>
                    <a:pt x="5124627" y="10016921"/>
                  </a:lnTo>
                </a:path>
                <a:path w="6883400" h="10017125">
                  <a:moveTo>
                    <a:pt x="5124627" y="10016921"/>
                  </a:moveTo>
                  <a:lnTo>
                    <a:pt x="5158790" y="10016921"/>
                  </a:lnTo>
                  <a:lnTo>
                    <a:pt x="5158155" y="10014483"/>
                  </a:lnTo>
                  <a:lnTo>
                    <a:pt x="5157520" y="10012045"/>
                  </a:lnTo>
                  <a:lnTo>
                    <a:pt x="5156885" y="10009606"/>
                  </a:lnTo>
                  <a:lnTo>
                    <a:pt x="5156631" y="10007168"/>
                  </a:lnTo>
                  <a:lnTo>
                    <a:pt x="5156250" y="10004425"/>
                  </a:lnTo>
                  <a:lnTo>
                    <a:pt x="5155996" y="10001986"/>
                  </a:lnTo>
                  <a:lnTo>
                    <a:pt x="5155996" y="9999243"/>
                  </a:lnTo>
                  <a:lnTo>
                    <a:pt x="5155996" y="9996805"/>
                  </a:lnTo>
                  <a:lnTo>
                    <a:pt x="5155996" y="9994366"/>
                  </a:lnTo>
                  <a:lnTo>
                    <a:pt x="5156250" y="9991623"/>
                  </a:lnTo>
                  <a:lnTo>
                    <a:pt x="5156631" y="9989185"/>
                  </a:lnTo>
                  <a:lnTo>
                    <a:pt x="5157266" y="9986441"/>
                  </a:lnTo>
                  <a:lnTo>
                    <a:pt x="5157774" y="9984003"/>
                  </a:lnTo>
                  <a:lnTo>
                    <a:pt x="5158409" y="9981565"/>
                  </a:lnTo>
                  <a:lnTo>
                    <a:pt x="5159044" y="9979126"/>
                  </a:lnTo>
                  <a:lnTo>
                    <a:pt x="5159933" y="9976993"/>
                  </a:lnTo>
                  <a:lnTo>
                    <a:pt x="5160822" y="9974554"/>
                  </a:lnTo>
                  <a:lnTo>
                    <a:pt x="5161838" y="9972421"/>
                  </a:lnTo>
                  <a:lnTo>
                    <a:pt x="5162981" y="9970287"/>
                  </a:lnTo>
                  <a:lnTo>
                    <a:pt x="5164505" y="9968153"/>
                  </a:lnTo>
                  <a:lnTo>
                    <a:pt x="5165775" y="9966325"/>
                  </a:lnTo>
                  <a:lnTo>
                    <a:pt x="5174538" y="9958705"/>
                  </a:lnTo>
                  <a:lnTo>
                    <a:pt x="5176443" y="9957485"/>
                  </a:lnTo>
                  <a:lnTo>
                    <a:pt x="5178602" y="9956571"/>
                  </a:lnTo>
                  <a:lnTo>
                    <a:pt x="5181015" y="9955657"/>
                  </a:lnTo>
                  <a:lnTo>
                    <a:pt x="5183428" y="9955047"/>
                  </a:lnTo>
                  <a:lnTo>
                    <a:pt x="5185841" y="9954437"/>
                  </a:lnTo>
                  <a:lnTo>
                    <a:pt x="5188635" y="9954133"/>
                  </a:lnTo>
                  <a:lnTo>
                    <a:pt x="5191302" y="9954742"/>
                  </a:lnTo>
                  <a:lnTo>
                    <a:pt x="5193842" y="9955047"/>
                  </a:lnTo>
                  <a:lnTo>
                    <a:pt x="5196255" y="9955961"/>
                  </a:lnTo>
                  <a:lnTo>
                    <a:pt x="5198668" y="9956571"/>
                  </a:lnTo>
                  <a:lnTo>
                    <a:pt x="5201081" y="9957485"/>
                  </a:lnTo>
                  <a:lnTo>
                    <a:pt x="5202986" y="9958705"/>
                  </a:lnTo>
                  <a:lnTo>
                    <a:pt x="5205018" y="9960229"/>
                  </a:lnTo>
                  <a:lnTo>
                    <a:pt x="5206923" y="9961448"/>
                  </a:lnTo>
                  <a:lnTo>
                    <a:pt x="5208447" y="9962972"/>
                  </a:lnTo>
                  <a:lnTo>
                    <a:pt x="5210225" y="9964801"/>
                  </a:lnTo>
                  <a:lnTo>
                    <a:pt x="5211749" y="9966325"/>
                  </a:lnTo>
                  <a:lnTo>
                    <a:pt x="5213019" y="9968458"/>
                  </a:lnTo>
                  <a:lnTo>
                    <a:pt x="5214162" y="9970287"/>
                  </a:lnTo>
                  <a:lnTo>
                    <a:pt x="5215432" y="9972421"/>
                  </a:lnTo>
                  <a:lnTo>
                    <a:pt x="5216321" y="9974554"/>
                  </a:lnTo>
                  <a:lnTo>
                    <a:pt x="5217210" y="9976688"/>
                  </a:lnTo>
                  <a:lnTo>
                    <a:pt x="5218226" y="9979126"/>
                  </a:lnTo>
                  <a:lnTo>
                    <a:pt x="5218734" y="9981260"/>
                  </a:lnTo>
                  <a:lnTo>
                    <a:pt x="5219369" y="9984003"/>
                  </a:lnTo>
                  <a:lnTo>
                    <a:pt x="5220004" y="9986137"/>
                  </a:lnTo>
                  <a:lnTo>
                    <a:pt x="5220258" y="9988880"/>
                  </a:lnTo>
                  <a:lnTo>
                    <a:pt x="5220639" y="9991318"/>
                  </a:lnTo>
                  <a:lnTo>
                    <a:pt x="5220893" y="9994061"/>
                  </a:lnTo>
                  <a:lnTo>
                    <a:pt x="5220893" y="9996500"/>
                  </a:lnTo>
                  <a:lnTo>
                    <a:pt x="5221274" y="9999243"/>
                  </a:lnTo>
                  <a:lnTo>
                    <a:pt x="5221274" y="10001681"/>
                  </a:lnTo>
                  <a:lnTo>
                    <a:pt x="5220893" y="10004425"/>
                  </a:lnTo>
                  <a:lnTo>
                    <a:pt x="5220893" y="10006863"/>
                  </a:lnTo>
                  <a:lnTo>
                    <a:pt x="5220639" y="10009301"/>
                  </a:lnTo>
                  <a:lnTo>
                    <a:pt x="5220258" y="10012045"/>
                  </a:lnTo>
                  <a:lnTo>
                    <a:pt x="5220004" y="10014483"/>
                  </a:lnTo>
                  <a:lnTo>
                    <a:pt x="5219369" y="10016921"/>
                  </a:lnTo>
                  <a:lnTo>
                    <a:pt x="5252643" y="10016921"/>
                  </a:lnTo>
                </a:path>
                <a:path w="6883400" h="10017125">
                  <a:moveTo>
                    <a:pt x="5252643" y="10016921"/>
                  </a:moveTo>
                  <a:lnTo>
                    <a:pt x="5286806" y="10016921"/>
                  </a:lnTo>
                  <a:lnTo>
                    <a:pt x="5286171" y="10014483"/>
                  </a:lnTo>
                  <a:lnTo>
                    <a:pt x="5285536" y="10012045"/>
                  </a:lnTo>
                  <a:lnTo>
                    <a:pt x="5284901" y="10009606"/>
                  </a:lnTo>
                  <a:lnTo>
                    <a:pt x="5284647" y="10007168"/>
                  </a:lnTo>
                  <a:lnTo>
                    <a:pt x="5284266" y="10004425"/>
                  </a:lnTo>
                  <a:lnTo>
                    <a:pt x="5284266" y="10001986"/>
                  </a:lnTo>
                  <a:lnTo>
                    <a:pt x="5284012" y="9999243"/>
                  </a:lnTo>
                  <a:lnTo>
                    <a:pt x="5284012" y="9996805"/>
                  </a:lnTo>
                  <a:lnTo>
                    <a:pt x="5284266" y="9994366"/>
                  </a:lnTo>
                  <a:lnTo>
                    <a:pt x="5284266" y="9991623"/>
                  </a:lnTo>
                  <a:lnTo>
                    <a:pt x="5284901" y="9989185"/>
                  </a:lnTo>
                  <a:lnTo>
                    <a:pt x="5285282" y="9986441"/>
                  </a:lnTo>
                  <a:lnTo>
                    <a:pt x="5285790" y="9984003"/>
                  </a:lnTo>
                  <a:lnTo>
                    <a:pt x="5286425" y="9981565"/>
                  </a:lnTo>
                  <a:lnTo>
                    <a:pt x="5287060" y="9979126"/>
                  </a:lnTo>
                  <a:lnTo>
                    <a:pt x="5287949" y="9976993"/>
                  </a:lnTo>
                  <a:lnTo>
                    <a:pt x="5288838" y="9974554"/>
                  </a:lnTo>
                  <a:lnTo>
                    <a:pt x="5290108" y="9972421"/>
                  </a:lnTo>
                  <a:lnTo>
                    <a:pt x="5291378" y="9970287"/>
                  </a:lnTo>
                  <a:lnTo>
                    <a:pt x="5292521" y="9968153"/>
                  </a:lnTo>
                  <a:lnTo>
                    <a:pt x="5293791" y="9966325"/>
                  </a:lnTo>
                  <a:lnTo>
                    <a:pt x="5295315" y="9964496"/>
                  </a:lnTo>
                  <a:lnTo>
                    <a:pt x="5297093" y="9962972"/>
                  </a:lnTo>
                  <a:lnTo>
                    <a:pt x="5298617" y="9961448"/>
                  </a:lnTo>
                  <a:lnTo>
                    <a:pt x="5300522" y="9959924"/>
                  </a:lnTo>
                  <a:lnTo>
                    <a:pt x="5302554" y="9958705"/>
                  </a:lnTo>
                  <a:lnTo>
                    <a:pt x="5304459" y="9957485"/>
                  </a:lnTo>
                  <a:lnTo>
                    <a:pt x="5306872" y="9956571"/>
                  </a:lnTo>
                  <a:lnTo>
                    <a:pt x="5309031" y="9955657"/>
                  </a:lnTo>
                  <a:lnTo>
                    <a:pt x="5311444" y="9955047"/>
                  </a:lnTo>
                  <a:lnTo>
                    <a:pt x="5313857" y="9954437"/>
                  </a:lnTo>
                  <a:lnTo>
                    <a:pt x="5316651" y="9954133"/>
                  </a:lnTo>
                  <a:lnTo>
                    <a:pt x="5319318" y="9954742"/>
                  </a:lnTo>
                  <a:lnTo>
                    <a:pt x="5321858" y="9955047"/>
                  </a:lnTo>
                  <a:lnTo>
                    <a:pt x="5324525" y="9955961"/>
                  </a:lnTo>
                  <a:lnTo>
                    <a:pt x="5326684" y="9956571"/>
                  </a:lnTo>
                  <a:lnTo>
                    <a:pt x="5329097" y="9957485"/>
                  </a:lnTo>
                  <a:lnTo>
                    <a:pt x="5331256" y="9958705"/>
                  </a:lnTo>
                  <a:lnTo>
                    <a:pt x="5333034" y="9960229"/>
                  </a:lnTo>
                  <a:lnTo>
                    <a:pt x="5334939" y="9961448"/>
                  </a:lnTo>
                  <a:lnTo>
                    <a:pt x="5336717" y="9962972"/>
                  </a:lnTo>
                  <a:lnTo>
                    <a:pt x="5338241" y="9964801"/>
                  </a:lnTo>
                  <a:lnTo>
                    <a:pt x="5339765" y="9966325"/>
                  </a:lnTo>
                  <a:lnTo>
                    <a:pt x="5341035" y="9968458"/>
                  </a:lnTo>
                  <a:lnTo>
                    <a:pt x="5342178" y="9970287"/>
                  </a:lnTo>
                  <a:lnTo>
                    <a:pt x="5343448" y="9972421"/>
                  </a:lnTo>
                  <a:lnTo>
                    <a:pt x="5344337" y="9974554"/>
                  </a:lnTo>
                  <a:lnTo>
                    <a:pt x="5345226" y="9976688"/>
                  </a:lnTo>
                  <a:lnTo>
                    <a:pt x="5346242" y="9979126"/>
                  </a:lnTo>
                  <a:lnTo>
                    <a:pt x="5346750" y="9981260"/>
                  </a:lnTo>
                  <a:lnTo>
                    <a:pt x="5347385" y="9984003"/>
                  </a:lnTo>
                  <a:lnTo>
                    <a:pt x="5348020" y="9986137"/>
                  </a:lnTo>
                  <a:lnTo>
                    <a:pt x="5348274" y="9988880"/>
                  </a:lnTo>
                  <a:lnTo>
                    <a:pt x="5348655" y="9991318"/>
                  </a:lnTo>
                  <a:lnTo>
                    <a:pt x="5348909" y="9994061"/>
                  </a:lnTo>
                  <a:lnTo>
                    <a:pt x="5349290" y="9996500"/>
                  </a:lnTo>
                  <a:lnTo>
                    <a:pt x="5349290" y="9999243"/>
                  </a:lnTo>
                  <a:lnTo>
                    <a:pt x="5349290" y="10001681"/>
                  </a:lnTo>
                  <a:lnTo>
                    <a:pt x="5349290" y="10004425"/>
                  </a:lnTo>
                  <a:lnTo>
                    <a:pt x="5348909" y="10006863"/>
                  </a:lnTo>
                  <a:lnTo>
                    <a:pt x="5348655" y="10009301"/>
                  </a:lnTo>
                  <a:lnTo>
                    <a:pt x="5348274" y="10012045"/>
                  </a:lnTo>
                  <a:lnTo>
                    <a:pt x="5348020" y="10014483"/>
                  </a:lnTo>
                  <a:lnTo>
                    <a:pt x="5347766" y="10016921"/>
                  </a:lnTo>
                  <a:lnTo>
                    <a:pt x="5380659" y="10016921"/>
                  </a:lnTo>
                </a:path>
                <a:path w="6883400" h="10017125">
                  <a:moveTo>
                    <a:pt x="5380659" y="10016921"/>
                  </a:moveTo>
                  <a:lnTo>
                    <a:pt x="5415076" y="10016921"/>
                  </a:lnTo>
                  <a:lnTo>
                    <a:pt x="5414187" y="10014483"/>
                  </a:lnTo>
                  <a:lnTo>
                    <a:pt x="5413552" y="10012045"/>
                  </a:lnTo>
                  <a:lnTo>
                    <a:pt x="5413298" y="10009606"/>
                  </a:lnTo>
                  <a:lnTo>
                    <a:pt x="5412663" y="10007168"/>
                  </a:lnTo>
                  <a:lnTo>
                    <a:pt x="5412282" y="10004425"/>
                  </a:lnTo>
                  <a:lnTo>
                    <a:pt x="5412282" y="10001986"/>
                  </a:lnTo>
                  <a:lnTo>
                    <a:pt x="5412028" y="9999243"/>
                  </a:lnTo>
                  <a:lnTo>
                    <a:pt x="5412028" y="9996805"/>
                  </a:lnTo>
                  <a:lnTo>
                    <a:pt x="5412282" y="9994366"/>
                  </a:lnTo>
                  <a:lnTo>
                    <a:pt x="5412282" y="9991623"/>
                  </a:lnTo>
                  <a:lnTo>
                    <a:pt x="5412917" y="9989185"/>
                  </a:lnTo>
                  <a:lnTo>
                    <a:pt x="5413298" y="9986441"/>
                  </a:lnTo>
                  <a:lnTo>
                    <a:pt x="5413806" y="9984003"/>
                  </a:lnTo>
                  <a:lnTo>
                    <a:pt x="5414441" y="9981565"/>
                  </a:lnTo>
                  <a:lnTo>
                    <a:pt x="5415076" y="9979126"/>
                  </a:lnTo>
                  <a:lnTo>
                    <a:pt x="5415965" y="9976993"/>
                  </a:lnTo>
                  <a:lnTo>
                    <a:pt x="5416854" y="9974554"/>
                  </a:lnTo>
                  <a:lnTo>
                    <a:pt x="5418124" y="9972421"/>
                  </a:lnTo>
                  <a:lnTo>
                    <a:pt x="5419394" y="9970287"/>
                  </a:lnTo>
                  <a:lnTo>
                    <a:pt x="5420537" y="9968153"/>
                  </a:lnTo>
                  <a:lnTo>
                    <a:pt x="5422061" y="9966325"/>
                  </a:lnTo>
                  <a:lnTo>
                    <a:pt x="5423331" y="9964496"/>
                  </a:lnTo>
                  <a:lnTo>
                    <a:pt x="5425109" y="9962972"/>
                  </a:lnTo>
                  <a:lnTo>
                    <a:pt x="5426633" y="9961448"/>
                  </a:lnTo>
                  <a:lnTo>
                    <a:pt x="5428538" y="9959924"/>
                  </a:lnTo>
                  <a:lnTo>
                    <a:pt x="5430570" y="9958705"/>
                  </a:lnTo>
                  <a:lnTo>
                    <a:pt x="5432729" y="9957485"/>
                  </a:lnTo>
                  <a:lnTo>
                    <a:pt x="5434888" y="9956571"/>
                  </a:lnTo>
                  <a:lnTo>
                    <a:pt x="5437047" y="9955657"/>
                  </a:lnTo>
                  <a:lnTo>
                    <a:pt x="5439460" y="9955047"/>
                  </a:lnTo>
                  <a:lnTo>
                    <a:pt x="5441873" y="9954437"/>
                  </a:lnTo>
                  <a:lnTo>
                    <a:pt x="5444667" y="9954133"/>
                  </a:lnTo>
                  <a:lnTo>
                    <a:pt x="5447334" y="9954742"/>
                  </a:lnTo>
                  <a:lnTo>
                    <a:pt x="5450128" y="9955047"/>
                  </a:lnTo>
                  <a:lnTo>
                    <a:pt x="5452541" y="9955961"/>
                  </a:lnTo>
                  <a:lnTo>
                    <a:pt x="5454954" y="9956571"/>
                  </a:lnTo>
                  <a:lnTo>
                    <a:pt x="5457113" y="9957485"/>
                  </a:lnTo>
                  <a:lnTo>
                    <a:pt x="5459272" y="9958705"/>
                  </a:lnTo>
                  <a:lnTo>
                    <a:pt x="5461050" y="9960229"/>
                  </a:lnTo>
                  <a:lnTo>
                    <a:pt x="5462955" y="9961448"/>
                  </a:lnTo>
                  <a:lnTo>
                    <a:pt x="5464733" y="9962972"/>
                  </a:lnTo>
                  <a:lnTo>
                    <a:pt x="5466257" y="9964801"/>
                  </a:lnTo>
                  <a:lnTo>
                    <a:pt x="5467781" y="9966325"/>
                  </a:lnTo>
                  <a:lnTo>
                    <a:pt x="5469051" y="9968458"/>
                  </a:lnTo>
                  <a:lnTo>
                    <a:pt x="5470194" y="9970287"/>
                  </a:lnTo>
                  <a:lnTo>
                    <a:pt x="5471464" y="9972421"/>
                  </a:lnTo>
                  <a:lnTo>
                    <a:pt x="5472353" y="9974554"/>
                  </a:lnTo>
                  <a:lnTo>
                    <a:pt x="5473242" y="9976688"/>
                  </a:lnTo>
                  <a:lnTo>
                    <a:pt x="5474258" y="9979126"/>
                  </a:lnTo>
                  <a:lnTo>
                    <a:pt x="5474766" y="9981260"/>
                  </a:lnTo>
                  <a:lnTo>
                    <a:pt x="5475401" y="9984003"/>
                  </a:lnTo>
                  <a:lnTo>
                    <a:pt x="5476036" y="9986137"/>
                  </a:lnTo>
                  <a:lnTo>
                    <a:pt x="5476290" y="9988880"/>
                  </a:lnTo>
                  <a:lnTo>
                    <a:pt x="5476671" y="9991318"/>
                  </a:lnTo>
                  <a:lnTo>
                    <a:pt x="5476925" y="9994061"/>
                  </a:lnTo>
                  <a:lnTo>
                    <a:pt x="5477306" y="9996500"/>
                  </a:lnTo>
                  <a:lnTo>
                    <a:pt x="5477306" y="9999243"/>
                  </a:lnTo>
                  <a:lnTo>
                    <a:pt x="5477306" y="10001681"/>
                  </a:lnTo>
                  <a:lnTo>
                    <a:pt x="5477306" y="10004425"/>
                  </a:lnTo>
                  <a:lnTo>
                    <a:pt x="5476925" y="10006863"/>
                  </a:lnTo>
                  <a:lnTo>
                    <a:pt x="5476671" y="10009301"/>
                  </a:lnTo>
                  <a:lnTo>
                    <a:pt x="5476290" y="10012045"/>
                  </a:lnTo>
                  <a:lnTo>
                    <a:pt x="5476036" y="10014483"/>
                  </a:lnTo>
                  <a:lnTo>
                    <a:pt x="5475782" y="10016921"/>
                  </a:lnTo>
                  <a:lnTo>
                    <a:pt x="5508675" y="10016921"/>
                  </a:lnTo>
                </a:path>
                <a:path w="6883400" h="10017125">
                  <a:moveTo>
                    <a:pt x="5508675" y="10016921"/>
                  </a:moveTo>
                  <a:lnTo>
                    <a:pt x="5543092" y="10016921"/>
                  </a:lnTo>
                  <a:lnTo>
                    <a:pt x="5542457" y="10014483"/>
                  </a:lnTo>
                  <a:lnTo>
                    <a:pt x="5541568" y="10012045"/>
                  </a:lnTo>
                  <a:lnTo>
                    <a:pt x="5541314" y="10009606"/>
                  </a:lnTo>
                  <a:lnTo>
                    <a:pt x="5540933" y="10007168"/>
                  </a:lnTo>
                  <a:lnTo>
                    <a:pt x="5540679" y="10004425"/>
                  </a:lnTo>
                  <a:lnTo>
                    <a:pt x="5540298" y="10001986"/>
                  </a:lnTo>
                  <a:lnTo>
                    <a:pt x="5540298" y="9999243"/>
                  </a:lnTo>
                  <a:lnTo>
                    <a:pt x="5540298" y="9996805"/>
                  </a:lnTo>
                  <a:lnTo>
                    <a:pt x="5540298" y="9994366"/>
                  </a:lnTo>
                  <a:lnTo>
                    <a:pt x="5540679" y="9991623"/>
                  </a:lnTo>
                  <a:lnTo>
                    <a:pt x="5540933" y="9989185"/>
                  </a:lnTo>
                  <a:lnTo>
                    <a:pt x="5543981" y="9976993"/>
                  </a:lnTo>
                  <a:lnTo>
                    <a:pt x="5544870" y="9974554"/>
                  </a:lnTo>
                  <a:lnTo>
                    <a:pt x="5546140" y="9972421"/>
                  </a:lnTo>
                  <a:lnTo>
                    <a:pt x="5547410" y="9970287"/>
                  </a:lnTo>
                  <a:lnTo>
                    <a:pt x="5548553" y="9968153"/>
                  </a:lnTo>
                  <a:lnTo>
                    <a:pt x="5550077" y="9966325"/>
                  </a:lnTo>
                  <a:lnTo>
                    <a:pt x="5551347" y="9964496"/>
                  </a:lnTo>
                  <a:lnTo>
                    <a:pt x="5553125" y="9962972"/>
                  </a:lnTo>
                  <a:lnTo>
                    <a:pt x="5555030" y="9961448"/>
                  </a:lnTo>
                  <a:lnTo>
                    <a:pt x="5556808" y="9959924"/>
                  </a:lnTo>
                  <a:lnTo>
                    <a:pt x="5558586" y="9958705"/>
                  </a:lnTo>
                  <a:lnTo>
                    <a:pt x="5572683" y="9954133"/>
                  </a:lnTo>
                  <a:lnTo>
                    <a:pt x="5575350" y="9954742"/>
                  </a:lnTo>
                  <a:lnTo>
                    <a:pt x="5578144" y="9955047"/>
                  </a:lnTo>
                  <a:lnTo>
                    <a:pt x="5580557" y="9955961"/>
                  </a:lnTo>
                  <a:lnTo>
                    <a:pt x="5582970" y="9956571"/>
                  </a:lnTo>
                  <a:lnTo>
                    <a:pt x="5585129" y="9957485"/>
                  </a:lnTo>
                  <a:lnTo>
                    <a:pt x="5587288" y="9958705"/>
                  </a:lnTo>
                  <a:lnTo>
                    <a:pt x="5589066" y="9960229"/>
                  </a:lnTo>
                  <a:lnTo>
                    <a:pt x="5591225" y="9961448"/>
                  </a:lnTo>
                  <a:lnTo>
                    <a:pt x="5592749" y="9962972"/>
                  </a:lnTo>
                  <a:lnTo>
                    <a:pt x="5594273" y="9964801"/>
                  </a:lnTo>
                  <a:lnTo>
                    <a:pt x="5595797" y="9966325"/>
                  </a:lnTo>
                  <a:lnTo>
                    <a:pt x="5597067" y="9968458"/>
                  </a:lnTo>
                  <a:lnTo>
                    <a:pt x="5598591" y="9970287"/>
                  </a:lnTo>
                  <a:lnTo>
                    <a:pt x="5599480" y="9972421"/>
                  </a:lnTo>
                  <a:lnTo>
                    <a:pt x="5600369" y="9974554"/>
                  </a:lnTo>
                  <a:lnTo>
                    <a:pt x="5601639" y="9976688"/>
                  </a:lnTo>
                  <a:lnTo>
                    <a:pt x="5602274" y="9979126"/>
                  </a:lnTo>
                  <a:lnTo>
                    <a:pt x="5603163" y="9981260"/>
                  </a:lnTo>
                  <a:lnTo>
                    <a:pt x="5603798" y="9984003"/>
                  </a:lnTo>
                  <a:lnTo>
                    <a:pt x="5604052" y="9986137"/>
                  </a:lnTo>
                  <a:lnTo>
                    <a:pt x="5604687" y="9988880"/>
                  </a:lnTo>
                  <a:lnTo>
                    <a:pt x="5604941" y="9991318"/>
                  </a:lnTo>
                  <a:lnTo>
                    <a:pt x="5604941" y="9994061"/>
                  </a:lnTo>
                  <a:lnTo>
                    <a:pt x="5605322" y="9996500"/>
                  </a:lnTo>
                  <a:lnTo>
                    <a:pt x="5605322" y="9999243"/>
                  </a:lnTo>
                  <a:lnTo>
                    <a:pt x="5605322" y="10001681"/>
                  </a:lnTo>
                  <a:lnTo>
                    <a:pt x="5605322" y="10004425"/>
                  </a:lnTo>
                  <a:lnTo>
                    <a:pt x="5604941" y="10006863"/>
                  </a:lnTo>
                  <a:lnTo>
                    <a:pt x="5604941" y="10009301"/>
                  </a:lnTo>
                  <a:lnTo>
                    <a:pt x="5604306" y="10012045"/>
                  </a:lnTo>
                  <a:lnTo>
                    <a:pt x="5604052" y="10014483"/>
                  </a:lnTo>
                  <a:lnTo>
                    <a:pt x="5603798" y="10016921"/>
                  </a:lnTo>
                  <a:lnTo>
                    <a:pt x="5636691" y="10016921"/>
                  </a:lnTo>
                </a:path>
                <a:path w="6883400" h="10017125">
                  <a:moveTo>
                    <a:pt x="5636945" y="10016921"/>
                  </a:moveTo>
                  <a:lnTo>
                    <a:pt x="5671108" y="10016921"/>
                  </a:lnTo>
                  <a:lnTo>
                    <a:pt x="5670473" y="10014483"/>
                  </a:lnTo>
                  <a:lnTo>
                    <a:pt x="5669838" y="10012045"/>
                  </a:lnTo>
                  <a:lnTo>
                    <a:pt x="5669330" y="10009606"/>
                  </a:lnTo>
                  <a:lnTo>
                    <a:pt x="5668949" y="10007168"/>
                  </a:lnTo>
                  <a:lnTo>
                    <a:pt x="5668695" y="10004425"/>
                  </a:lnTo>
                  <a:lnTo>
                    <a:pt x="5668314" y="10001986"/>
                  </a:lnTo>
                  <a:lnTo>
                    <a:pt x="5668314" y="9999243"/>
                  </a:lnTo>
                  <a:lnTo>
                    <a:pt x="5668314" y="9996805"/>
                  </a:lnTo>
                  <a:lnTo>
                    <a:pt x="5668314" y="9994366"/>
                  </a:lnTo>
                  <a:lnTo>
                    <a:pt x="5668695" y="9991623"/>
                  </a:lnTo>
                  <a:lnTo>
                    <a:pt x="5671362" y="9979126"/>
                  </a:lnTo>
                  <a:lnTo>
                    <a:pt x="5671997" y="9976993"/>
                  </a:lnTo>
                  <a:lnTo>
                    <a:pt x="5673267" y="9974554"/>
                  </a:lnTo>
                  <a:lnTo>
                    <a:pt x="5674156" y="9972421"/>
                  </a:lnTo>
                  <a:lnTo>
                    <a:pt x="5675426" y="9970287"/>
                  </a:lnTo>
                  <a:lnTo>
                    <a:pt x="5676569" y="9968153"/>
                  </a:lnTo>
                  <a:lnTo>
                    <a:pt x="5678093" y="9966325"/>
                  </a:lnTo>
                  <a:lnTo>
                    <a:pt x="5679617" y="9964496"/>
                  </a:lnTo>
                  <a:lnTo>
                    <a:pt x="5681141" y="9962972"/>
                  </a:lnTo>
                  <a:lnTo>
                    <a:pt x="5683046" y="9961448"/>
                  </a:lnTo>
                  <a:lnTo>
                    <a:pt x="5684824" y="9959924"/>
                  </a:lnTo>
                  <a:lnTo>
                    <a:pt x="5700699" y="9954133"/>
                  </a:lnTo>
                  <a:lnTo>
                    <a:pt x="5703366" y="9954742"/>
                  </a:lnTo>
                  <a:lnTo>
                    <a:pt x="5706160" y="9955047"/>
                  </a:lnTo>
                  <a:lnTo>
                    <a:pt x="5708573" y="9955961"/>
                  </a:lnTo>
                  <a:lnTo>
                    <a:pt x="5710986" y="9956571"/>
                  </a:lnTo>
                  <a:lnTo>
                    <a:pt x="5713145" y="9957485"/>
                  </a:lnTo>
                  <a:lnTo>
                    <a:pt x="5715304" y="9958705"/>
                  </a:lnTo>
                  <a:lnTo>
                    <a:pt x="5717082" y="9960229"/>
                  </a:lnTo>
                  <a:lnTo>
                    <a:pt x="5719241" y="9961448"/>
                  </a:lnTo>
                  <a:lnTo>
                    <a:pt x="5720765" y="9962972"/>
                  </a:lnTo>
                  <a:lnTo>
                    <a:pt x="5722289" y="9964801"/>
                  </a:lnTo>
                  <a:lnTo>
                    <a:pt x="5723813" y="9966325"/>
                  </a:lnTo>
                  <a:lnTo>
                    <a:pt x="5725337" y="9968458"/>
                  </a:lnTo>
                  <a:lnTo>
                    <a:pt x="5726607" y="9970287"/>
                  </a:lnTo>
                  <a:lnTo>
                    <a:pt x="5727496" y="9972421"/>
                  </a:lnTo>
                  <a:lnTo>
                    <a:pt x="5728766" y="9974554"/>
                  </a:lnTo>
                  <a:lnTo>
                    <a:pt x="5729655" y="9976688"/>
                  </a:lnTo>
                  <a:lnTo>
                    <a:pt x="5730290" y="9979126"/>
                  </a:lnTo>
                  <a:lnTo>
                    <a:pt x="5731179" y="9981260"/>
                  </a:lnTo>
                  <a:lnTo>
                    <a:pt x="5731814" y="9984003"/>
                  </a:lnTo>
                  <a:lnTo>
                    <a:pt x="5732068" y="9986137"/>
                  </a:lnTo>
                  <a:lnTo>
                    <a:pt x="5732703" y="9988880"/>
                  </a:lnTo>
                  <a:lnTo>
                    <a:pt x="5732957" y="9991318"/>
                  </a:lnTo>
                  <a:lnTo>
                    <a:pt x="5732957" y="9994061"/>
                  </a:lnTo>
                  <a:lnTo>
                    <a:pt x="5733338" y="9996500"/>
                  </a:lnTo>
                  <a:lnTo>
                    <a:pt x="5733338" y="9999243"/>
                  </a:lnTo>
                  <a:lnTo>
                    <a:pt x="5733338" y="10001681"/>
                  </a:lnTo>
                  <a:lnTo>
                    <a:pt x="5733338" y="10004425"/>
                  </a:lnTo>
                  <a:lnTo>
                    <a:pt x="5732957" y="10006863"/>
                  </a:lnTo>
                  <a:lnTo>
                    <a:pt x="5732957" y="10009301"/>
                  </a:lnTo>
                  <a:lnTo>
                    <a:pt x="5732703" y="10012045"/>
                  </a:lnTo>
                  <a:lnTo>
                    <a:pt x="5732322" y="10014483"/>
                  </a:lnTo>
                  <a:lnTo>
                    <a:pt x="5731814" y="10016921"/>
                  </a:lnTo>
                  <a:lnTo>
                    <a:pt x="5764961" y="10016921"/>
                  </a:lnTo>
                </a:path>
                <a:path w="6883400" h="10017125">
                  <a:moveTo>
                    <a:pt x="5764961" y="10016921"/>
                  </a:moveTo>
                  <a:lnTo>
                    <a:pt x="5799124" y="10016921"/>
                  </a:lnTo>
                  <a:lnTo>
                    <a:pt x="5798489" y="10014483"/>
                  </a:lnTo>
                  <a:lnTo>
                    <a:pt x="5797854" y="10012045"/>
                  </a:lnTo>
                  <a:lnTo>
                    <a:pt x="5797346" y="10009606"/>
                  </a:lnTo>
                  <a:lnTo>
                    <a:pt x="5796965" y="10007168"/>
                  </a:lnTo>
                  <a:lnTo>
                    <a:pt x="5796711" y="10004425"/>
                  </a:lnTo>
                  <a:lnTo>
                    <a:pt x="5796330" y="10001986"/>
                  </a:lnTo>
                  <a:lnTo>
                    <a:pt x="5796330" y="9999243"/>
                  </a:lnTo>
                  <a:lnTo>
                    <a:pt x="5796330" y="9996805"/>
                  </a:lnTo>
                  <a:lnTo>
                    <a:pt x="5796330" y="9994366"/>
                  </a:lnTo>
                  <a:lnTo>
                    <a:pt x="5796711" y="9991623"/>
                  </a:lnTo>
                  <a:lnTo>
                    <a:pt x="5796965" y="9989185"/>
                  </a:lnTo>
                  <a:lnTo>
                    <a:pt x="5797346" y="9986441"/>
                  </a:lnTo>
                  <a:lnTo>
                    <a:pt x="5797854" y="9984003"/>
                  </a:lnTo>
                  <a:lnTo>
                    <a:pt x="5798870" y="9981565"/>
                  </a:lnTo>
                  <a:lnTo>
                    <a:pt x="5799378" y="9979126"/>
                  </a:lnTo>
                  <a:lnTo>
                    <a:pt x="5800394" y="9976993"/>
                  </a:lnTo>
                  <a:lnTo>
                    <a:pt x="5801283" y="9974554"/>
                  </a:lnTo>
                  <a:lnTo>
                    <a:pt x="5802172" y="9972421"/>
                  </a:lnTo>
                  <a:lnTo>
                    <a:pt x="5803442" y="9970287"/>
                  </a:lnTo>
                  <a:lnTo>
                    <a:pt x="5804585" y="9968153"/>
                  </a:lnTo>
                  <a:lnTo>
                    <a:pt x="5806109" y="9966325"/>
                  </a:lnTo>
                  <a:lnTo>
                    <a:pt x="5807633" y="9964496"/>
                  </a:lnTo>
                  <a:lnTo>
                    <a:pt x="5809157" y="9962972"/>
                  </a:lnTo>
                  <a:lnTo>
                    <a:pt x="5811062" y="9961448"/>
                  </a:lnTo>
                  <a:lnTo>
                    <a:pt x="5812840" y="9959924"/>
                  </a:lnTo>
                  <a:lnTo>
                    <a:pt x="5828715" y="9954133"/>
                  </a:lnTo>
                  <a:lnTo>
                    <a:pt x="5831763" y="9954742"/>
                  </a:lnTo>
                  <a:lnTo>
                    <a:pt x="5834176" y="9955047"/>
                  </a:lnTo>
                  <a:lnTo>
                    <a:pt x="5836589" y="9955961"/>
                  </a:lnTo>
                  <a:lnTo>
                    <a:pt x="5839002" y="9956571"/>
                  </a:lnTo>
                  <a:lnTo>
                    <a:pt x="5841161" y="9957485"/>
                  </a:lnTo>
                  <a:lnTo>
                    <a:pt x="5843320" y="9958705"/>
                  </a:lnTo>
                  <a:lnTo>
                    <a:pt x="5845479" y="9960229"/>
                  </a:lnTo>
                  <a:lnTo>
                    <a:pt x="5847257" y="9961448"/>
                  </a:lnTo>
                  <a:lnTo>
                    <a:pt x="5848781" y="9962972"/>
                  </a:lnTo>
                  <a:lnTo>
                    <a:pt x="5850686" y="9964801"/>
                  </a:lnTo>
                  <a:lnTo>
                    <a:pt x="5851829" y="9966325"/>
                  </a:lnTo>
                  <a:lnTo>
                    <a:pt x="5858306" y="9979126"/>
                  </a:lnTo>
                  <a:lnTo>
                    <a:pt x="5859195" y="9981260"/>
                  </a:lnTo>
                  <a:lnTo>
                    <a:pt x="5859830" y="9984003"/>
                  </a:lnTo>
                  <a:lnTo>
                    <a:pt x="5860084" y="9986137"/>
                  </a:lnTo>
                  <a:lnTo>
                    <a:pt x="5860719" y="9988880"/>
                  </a:lnTo>
                  <a:lnTo>
                    <a:pt x="5860973" y="9991318"/>
                  </a:lnTo>
                  <a:lnTo>
                    <a:pt x="5861354" y="9994061"/>
                  </a:lnTo>
                  <a:lnTo>
                    <a:pt x="5861354" y="9996500"/>
                  </a:lnTo>
                  <a:lnTo>
                    <a:pt x="5861608" y="9999243"/>
                  </a:lnTo>
                  <a:lnTo>
                    <a:pt x="5861608" y="10001681"/>
                  </a:lnTo>
                  <a:lnTo>
                    <a:pt x="5861354" y="10004425"/>
                  </a:lnTo>
                  <a:lnTo>
                    <a:pt x="5861354" y="10006863"/>
                  </a:lnTo>
                  <a:lnTo>
                    <a:pt x="5860973" y="10009301"/>
                  </a:lnTo>
                  <a:lnTo>
                    <a:pt x="5860719" y="10012045"/>
                  </a:lnTo>
                  <a:lnTo>
                    <a:pt x="5860338" y="10014483"/>
                  </a:lnTo>
                  <a:lnTo>
                    <a:pt x="5859830" y="10016921"/>
                  </a:lnTo>
                  <a:lnTo>
                    <a:pt x="5892977" y="10016921"/>
                  </a:lnTo>
                </a:path>
                <a:path w="6883400" h="10017125">
                  <a:moveTo>
                    <a:pt x="5892977" y="10016921"/>
                  </a:moveTo>
                  <a:lnTo>
                    <a:pt x="5927140" y="10016921"/>
                  </a:lnTo>
                  <a:lnTo>
                    <a:pt x="5926505" y="10014483"/>
                  </a:lnTo>
                  <a:lnTo>
                    <a:pt x="5925870" y="10012045"/>
                  </a:lnTo>
                  <a:lnTo>
                    <a:pt x="5925362" y="10009606"/>
                  </a:lnTo>
                  <a:lnTo>
                    <a:pt x="5924981" y="10007168"/>
                  </a:lnTo>
                  <a:lnTo>
                    <a:pt x="5924727" y="10004425"/>
                  </a:lnTo>
                  <a:lnTo>
                    <a:pt x="5924346" y="10001986"/>
                  </a:lnTo>
                  <a:lnTo>
                    <a:pt x="5924346" y="9999243"/>
                  </a:lnTo>
                  <a:lnTo>
                    <a:pt x="5924346" y="9996805"/>
                  </a:lnTo>
                  <a:lnTo>
                    <a:pt x="5924346" y="9994366"/>
                  </a:lnTo>
                  <a:lnTo>
                    <a:pt x="5924727" y="9991623"/>
                  </a:lnTo>
                  <a:lnTo>
                    <a:pt x="5924981" y="9989185"/>
                  </a:lnTo>
                  <a:lnTo>
                    <a:pt x="5925616" y="9986441"/>
                  </a:lnTo>
                  <a:lnTo>
                    <a:pt x="5926251" y="9984003"/>
                  </a:lnTo>
                  <a:lnTo>
                    <a:pt x="5926886" y="9981565"/>
                  </a:lnTo>
                  <a:lnTo>
                    <a:pt x="5927394" y="9979126"/>
                  </a:lnTo>
                  <a:lnTo>
                    <a:pt x="5928410" y="9976993"/>
                  </a:lnTo>
                  <a:lnTo>
                    <a:pt x="5929299" y="9974554"/>
                  </a:lnTo>
                  <a:lnTo>
                    <a:pt x="5930188" y="9972421"/>
                  </a:lnTo>
                  <a:lnTo>
                    <a:pt x="5931458" y="9970287"/>
                  </a:lnTo>
                  <a:lnTo>
                    <a:pt x="5932982" y="9968153"/>
                  </a:lnTo>
                  <a:lnTo>
                    <a:pt x="5934125" y="9966325"/>
                  </a:lnTo>
                  <a:lnTo>
                    <a:pt x="5935649" y="9964496"/>
                  </a:lnTo>
                  <a:lnTo>
                    <a:pt x="5937173" y="9962972"/>
                  </a:lnTo>
                  <a:lnTo>
                    <a:pt x="5939078" y="9961448"/>
                  </a:lnTo>
                  <a:lnTo>
                    <a:pt x="5940856" y="9959924"/>
                  </a:lnTo>
                  <a:lnTo>
                    <a:pt x="5943015" y="9958705"/>
                  </a:lnTo>
                  <a:lnTo>
                    <a:pt x="5944793" y="9957485"/>
                  </a:lnTo>
                  <a:lnTo>
                    <a:pt x="5946952" y="9956571"/>
                  </a:lnTo>
                  <a:lnTo>
                    <a:pt x="5949365" y="9955657"/>
                  </a:lnTo>
                  <a:lnTo>
                    <a:pt x="5951778" y="9955047"/>
                  </a:lnTo>
                  <a:lnTo>
                    <a:pt x="5954318" y="9954437"/>
                  </a:lnTo>
                  <a:lnTo>
                    <a:pt x="5956985" y="9954133"/>
                  </a:lnTo>
                  <a:lnTo>
                    <a:pt x="5959779" y="9954742"/>
                  </a:lnTo>
                  <a:lnTo>
                    <a:pt x="5962192" y="9955047"/>
                  </a:lnTo>
                  <a:lnTo>
                    <a:pt x="5964605" y="9955961"/>
                  </a:lnTo>
                  <a:lnTo>
                    <a:pt x="5967018" y="9956571"/>
                  </a:lnTo>
                  <a:lnTo>
                    <a:pt x="5969558" y="9957485"/>
                  </a:lnTo>
                  <a:lnTo>
                    <a:pt x="5971336" y="9958705"/>
                  </a:lnTo>
                  <a:lnTo>
                    <a:pt x="5973495" y="9960229"/>
                  </a:lnTo>
                  <a:lnTo>
                    <a:pt x="5975273" y="9961448"/>
                  </a:lnTo>
                  <a:lnTo>
                    <a:pt x="5976797" y="9962972"/>
                  </a:lnTo>
                  <a:lnTo>
                    <a:pt x="5978702" y="9964801"/>
                  </a:lnTo>
                  <a:lnTo>
                    <a:pt x="5980226" y="9966325"/>
                  </a:lnTo>
                  <a:lnTo>
                    <a:pt x="5981369" y="9968458"/>
                  </a:lnTo>
                  <a:lnTo>
                    <a:pt x="5982639" y="9970287"/>
                  </a:lnTo>
                  <a:lnTo>
                    <a:pt x="5983782" y="9972421"/>
                  </a:lnTo>
                  <a:lnTo>
                    <a:pt x="5987846" y="9984003"/>
                  </a:lnTo>
                  <a:lnTo>
                    <a:pt x="5988354" y="9986137"/>
                  </a:lnTo>
                  <a:lnTo>
                    <a:pt x="5988735" y="9988880"/>
                  </a:lnTo>
                  <a:lnTo>
                    <a:pt x="5988989" y="9991318"/>
                  </a:lnTo>
                  <a:lnTo>
                    <a:pt x="5989370" y="9994061"/>
                  </a:lnTo>
                  <a:lnTo>
                    <a:pt x="5989370" y="9996500"/>
                  </a:lnTo>
                  <a:lnTo>
                    <a:pt x="5989624" y="9999243"/>
                  </a:lnTo>
                  <a:lnTo>
                    <a:pt x="5989624" y="10001681"/>
                  </a:lnTo>
                  <a:lnTo>
                    <a:pt x="5989370" y="10004425"/>
                  </a:lnTo>
                  <a:lnTo>
                    <a:pt x="5989370" y="10006863"/>
                  </a:lnTo>
                  <a:lnTo>
                    <a:pt x="5988989" y="10009301"/>
                  </a:lnTo>
                  <a:lnTo>
                    <a:pt x="5988735" y="10012045"/>
                  </a:lnTo>
                  <a:lnTo>
                    <a:pt x="5988354" y="10014483"/>
                  </a:lnTo>
                  <a:lnTo>
                    <a:pt x="5987846" y="10016921"/>
                  </a:lnTo>
                  <a:lnTo>
                    <a:pt x="6020993" y="10016921"/>
                  </a:lnTo>
                </a:path>
                <a:path w="6883400" h="10017125">
                  <a:moveTo>
                    <a:pt x="6020993" y="10016921"/>
                  </a:moveTo>
                  <a:lnTo>
                    <a:pt x="6055156" y="10016921"/>
                  </a:lnTo>
                  <a:lnTo>
                    <a:pt x="6054521" y="10014483"/>
                  </a:lnTo>
                  <a:lnTo>
                    <a:pt x="6053886" y="10012045"/>
                  </a:lnTo>
                  <a:lnTo>
                    <a:pt x="6053378" y="10009606"/>
                  </a:lnTo>
                  <a:lnTo>
                    <a:pt x="6052997" y="10007168"/>
                  </a:lnTo>
                  <a:lnTo>
                    <a:pt x="6052743" y="10004425"/>
                  </a:lnTo>
                  <a:lnTo>
                    <a:pt x="6052743" y="10001986"/>
                  </a:lnTo>
                  <a:lnTo>
                    <a:pt x="6052362" y="9999243"/>
                  </a:lnTo>
                  <a:lnTo>
                    <a:pt x="6052362" y="9996805"/>
                  </a:lnTo>
                  <a:lnTo>
                    <a:pt x="6052743" y="9994366"/>
                  </a:lnTo>
                  <a:lnTo>
                    <a:pt x="6052743" y="9991623"/>
                  </a:lnTo>
                  <a:lnTo>
                    <a:pt x="6052997" y="9989185"/>
                  </a:lnTo>
                  <a:lnTo>
                    <a:pt x="6053632" y="9986441"/>
                  </a:lnTo>
                  <a:lnTo>
                    <a:pt x="6054267" y="9984003"/>
                  </a:lnTo>
                  <a:lnTo>
                    <a:pt x="6054902" y="9981565"/>
                  </a:lnTo>
                  <a:lnTo>
                    <a:pt x="6055410" y="9979126"/>
                  </a:lnTo>
                  <a:lnTo>
                    <a:pt x="6056426" y="9976993"/>
                  </a:lnTo>
                  <a:lnTo>
                    <a:pt x="6057315" y="9974554"/>
                  </a:lnTo>
                  <a:lnTo>
                    <a:pt x="6058204" y="9972421"/>
                  </a:lnTo>
                  <a:lnTo>
                    <a:pt x="6059728" y="9970287"/>
                  </a:lnTo>
                  <a:lnTo>
                    <a:pt x="6060998" y="9968153"/>
                  </a:lnTo>
                  <a:lnTo>
                    <a:pt x="6062141" y="9966325"/>
                  </a:lnTo>
                  <a:lnTo>
                    <a:pt x="6063665" y="9964496"/>
                  </a:lnTo>
                  <a:lnTo>
                    <a:pt x="6065189" y="9962972"/>
                  </a:lnTo>
                  <a:lnTo>
                    <a:pt x="6067094" y="9961448"/>
                  </a:lnTo>
                  <a:lnTo>
                    <a:pt x="6068872" y="9959924"/>
                  </a:lnTo>
                  <a:lnTo>
                    <a:pt x="6071031" y="9958705"/>
                  </a:lnTo>
                  <a:lnTo>
                    <a:pt x="6072809" y="9957485"/>
                  </a:lnTo>
                  <a:lnTo>
                    <a:pt x="6075222" y="9956571"/>
                  </a:lnTo>
                  <a:lnTo>
                    <a:pt x="6077381" y="9955657"/>
                  </a:lnTo>
                  <a:lnTo>
                    <a:pt x="6079794" y="9955047"/>
                  </a:lnTo>
                  <a:lnTo>
                    <a:pt x="6082334" y="9954437"/>
                  </a:lnTo>
                  <a:lnTo>
                    <a:pt x="6085001" y="9954133"/>
                  </a:lnTo>
                  <a:lnTo>
                    <a:pt x="6087795" y="9954742"/>
                  </a:lnTo>
                  <a:lnTo>
                    <a:pt x="6090208" y="9955047"/>
                  </a:lnTo>
                  <a:lnTo>
                    <a:pt x="6093002" y="9955961"/>
                  </a:lnTo>
                  <a:lnTo>
                    <a:pt x="6095034" y="9956571"/>
                  </a:lnTo>
                  <a:lnTo>
                    <a:pt x="6097574" y="9957485"/>
                  </a:lnTo>
                  <a:lnTo>
                    <a:pt x="6099606" y="9958705"/>
                  </a:lnTo>
                  <a:lnTo>
                    <a:pt x="6101511" y="9960229"/>
                  </a:lnTo>
                  <a:lnTo>
                    <a:pt x="6103289" y="9961448"/>
                  </a:lnTo>
                  <a:lnTo>
                    <a:pt x="6105194" y="9962972"/>
                  </a:lnTo>
                  <a:lnTo>
                    <a:pt x="6106718" y="9964801"/>
                  </a:lnTo>
                  <a:lnTo>
                    <a:pt x="6108242" y="9966325"/>
                  </a:lnTo>
                  <a:lnTo>
                    <a:pt x="6109385" y="9968458"/>
                  </a:lnTo>
                  <a:lnTo>
                    <a:pt x="6110655" y="9970287"/>
                  </a:lnTo>
                  <a:lnTo>
                    <a:pt x="6111798" y="9972421"/>
                  </a:lnTo>
                  <a:lnTo>
                    <a:pt x="6115862" y="9984003"/>
                  </a:lnTo>
                  <a:lnTo>
                    <a:pt x="6116370" y="9986137"/>
                  </a:lnTo>
                  <a:lnTo>
                    <a:pt x="6116751" y="9988880"/>
                  </a:lnTo>
                  <a:lnTo>
                    <a:pt x="6117005" y="9991318"/>
                  </a:lnTo>
                  <a:lnTo>
                    <a:pt x="6117386" y="9994061"/>
                  </a:lnTo>
                  <a:lnTo>
                    <a:pt x="6117640" y="9996500"/>
                  </a:lnTo>
                  <a:lnTo>
                    <a:pt x="6117640" y="9999243"/>
                  </a:lnTo>
                  <a:lnTo>
                    <a:pt x="6117640" y="10001681"/>
                  </a:lnTo>
                  <a:lnTo>
                    <a:pt x="6117640" y="10004425"/>
                  </a:lnTo>
                  <a:lnTo>
                    <a:pt x="6117386" y="10006863"/>
                  </a:lnTo>
                  <a:lnTo>
                    <a:pt x="6117005" y="10009301"/>
                  </a:lnTo>
                  <a:lnTo>
                    <a:pt x="6116751" y="10012045"/>
                  </a:lnTo>
                  <a:lnTo>
                    <a:pt x="6116370" y="10014483"/>
                  </a:lnTo>
                  <a:lnTo>
                    <a:pt x="6115862" y="10016921"/>
                  </a:lnTo>
                  <a:lnTo>
                    <a:pt x="6149009" y="10016921"/>
                  </a:lnTo>
                </a:path>
                <a:path w="6883400" h="10017125">
                  <a:moveTo>
                    <a:pt x="6149009" y="10016921"/>
                  </a:moveTo>
                  <a:lnTo>
                    <a:pt x="6183426" y="10016921"/>
                  </a:lnTo>
                  <a:lnTo>
                    <a:pt x="6182537" y="10014483"/>
                  </a:lnTo>
                  <a:lnTo>
                    <a:pt x="6181902" y="10012045"/>
                  </a:lnTo>
                  <a:lnTo>
                    <a:pt x="6181648" y="10009606"/>
                  </a:lnTo>
                  <a:lnTo>
                    <a:pt x="6181013" y="10007168"/>
                  </a:lnTo>
                  <a:lnTo>
                    <a:pt x="6180759" y="10004425"/>
                  </a:lnTo>
                  <a:lnTo>
                    <a:pt x="6180759" y="10001986"/>
                  </a:lnTo>
                  <a:lnTo>
                    <a:pt x="6180378" y="9999243"/>
                  </a:lnTo>
                  <a:lnTo>
                    <a:pt x="6180378" y="9996805"/>
                  </a:lnTo>
                  <a:lnTo>
                    <a:pt x="6180759" y="9994366"/>
                  </a:lnTo>
                  <a:lnTo>
                    <a:pt x="6180759" y="9991623"/>
                  </a:lnTo>
                  <a:lnTo>
                    <a:pt x="6181394" y="9989185"/>
                  </a:lnTo>
                  <a:lnTo>
                    <a:pt x="6181648" y="9986441"/>
                  </a:lnTo>
                  <a:lnTo>
                    <a:pt x="6182283" y="9984003"/>
                  </a:lnTo>
                  <a:lnTo>
                    <a:pt x="6182918" y="9981565"/>
                  </a:lnTo>
                  <a:lnTo>
                    <a:pt x="6183426" y="9979126"/>
                  </a:lnTo>
                  <a:lnTo>
                    <a:pt x="6184442" y="9976993"/>
                  </a:lnTo>
                  <a:lnTo>
                    <a:pt x="6185331" y="9974554"/>
                  </a:lnTo>
                  <a:lnTo>
                    <a:pt x="6186474" y="9972421"/>
                  </a:lnTo>
                  <a:lnTo>
                    <a:pt x="6187744" y="9970287"/>
                  </a:lnTo>
                  <a:lnTo>
                    <a:pt x="6189014" y="9968153"/>
                  </a:lnTo>
                  <a:lnTo>
                    <a:pt x="6190538" y="9966325"/>
                  </a:lnTo>
                  <a:lnTo>
                    <a:pt x="6191681" y="9964496"/>
                  </a:lnTo>
                  <a:lnTo>
                    <a:pt x="6193586" y="9962972"/>
                  </a:lnTo>
                  <a:lnTo>
                    <a:pt x="6195110" y="9961448"/>
                  </a:lnTo>
                  <a:lnTo>
                    <a:pt x="6196888" y="9959924"/>
                  </a:lnTo>
                  <a:lnTo>
                    <a:pt x="6199047" y="9958705"/>
                  </a:lnTo>
                  <a:lnTo>
                    <a:pt x="6201206" y="9957485"/>
                  </a:lnTo>
                  <a:lnTo>
                    <a:pt x="6213017" y="9954133"/>
                  </a:lnTo>
                  <a:lnTo>
                    <a:pt x="6215811" y="9954742"/>
                  </a:lnTo>
                  <a:lnTo>
                    <a:pt x="6218478" y="9955047"/>
                  </a:lnTo>
                  <a:lnTo>
                    <a:pt x="6221018" y="9955961"/>
                  </a:lnTo>
                  <a:lnTo>
                    <a:pt x="6223431" y="9956571"/>
                  </a:lnTo>
                  <a:lnTo>
                    <a:pt x="6225590" y="9957485"/>
                  </a:lnTo>
                  <a:lnTo>
                    <a:pt x="6227622" y="9958705"/>
                  </a:lnTo>
                  <a:lnTo>
                    <a:pt x="6229527" y="9960229"/>
                  </a:lnTo>
                  <a:lnTo>
                    <a:pt x="6231305" y="9961448"/>
                  </a:lnTo>
                  <a:lnTo>
                    <a:pt x="6233210" y="9962972"/>
                  </a:lnTo>
                  <a:lnTo>
                    <a:pt x="6234734" y="9964801"/>
                  </a:lnTo>
                  <a:lnTo>
                    <a:pt x="6236258" y="9966325"/>
                  </a:lnTo>
                  <a:lnTo>
                    <a:pt x="6237401" y="9968458"/>
                  </a:lnTo>
                  <a:lnTo>
                    <a:pt x="6238671" y="9970287"/>
                  </a:lnTo>
                  <a:lnTo>
                    <a:pt x="6239814" y="9972421"/>
                  </a:lnTo>
                  <a:lnTo>
                    <a:pt x="6243878" y="9984003"/>
                  </a:lnTo>
                  <a:lnTo>
                    <a:pt x="6244386" y="9986137"/>
                  </a:lnTo>
                  <a:lnTo>
                    <a:pt x="6244767" y="9988880"/>
                  </a:lnTo>
                  <a:lnTo>
                    <a:pt x="6245021" y="9991318"/>
                  </a:lnTo>
                  <a:lnTo>
                    <a:pt x="6245402" y="9994061"/>
                  </a:lnTo>
                  <a:lnTo>
                    <a:pt x="6245656" y="9996500"/>
                  </a:lnTo>
                  <a:lnTo>
                    <a:pt x="6245656" y="9999243"/>
                  </a:lnTo>
                  <a:lnTo>
                    <a:pt x="6245656" y="10001681"/>
                  </a:lnTo>
                  <a:lnTo>
                    <a:pt x="6245656" y="10004425"/>
                  </a:lnTo>
                  <a:lnTo>
                    <a:pt x="6245402" y="10006863"/>
                  </a:lnTo>
                  <a:lnTo>
                    <a:pt x="6245021" y="10009301"/>
                  </a:lnTo>
                  <a:lnTo>
                    <a:pt x="6244767" y="10012045"/>
                  </a:lnTo>
                  <a:lnTo>
                    <a:pt x="6244386" y="10014483"/>
                  </a:lnTo>
                  <a:lnTo>
                    <a:pt x="6244132" y="10016921"/>
                  </a:lnTo>
                  <a:lnTo>
                    <a:pt x="6277025" y="10016921"/>
                  </a:lnTo>
                </a:path>
                <a:path w="6883400" h="10017125">
                  <a:moveTo>
                    <a:pt x="6277025" y="10016921"/>
                  </a:moveTo>
                  <a:lnTo>
                    <a:pt x="6311442" y="10016921"/>
                  </a:lnTo>
                  <a:lnTo>
                    <a:pt x="6310934" y="10014483"/>
                  </a:lnTo>
                  <a:lnTo>
                    <a:pt x="6309918" y="10012045"/>
                  </a:lnTo>
                  <a:lnTo>
                    <a:pt x="6309664" y="10009606"/>
                  </a:lnTo>
                  <a:lnTo>
                    <a:pt x="6309029" y="10007168"/>
                  </a:lnTo>
                  <a:lnTo>
                    <a:pt x="6309029" y="10004425"/>
                  </a:lnTo>
                  <a:lnTo>
                    <a:pt x="6308775" y="10001986"/>
                  </a:lnTo>
                  <a:lnTo>
                    <a:pt x="6308775" y="9999243"/>
                  </a:lnTo>
                  <a:lnTo>
                    <a:pt x="6308775" y="9996805"/>
                  </a:lnTo>
                  <a:lnTo>
                    <a:pt x="6308775" y="9994366"/>
                  </a:lnTo>
                  <a:lnTo>
                    <a:pt x="6309029" y="9991623"/>
                  </a:lnTo>
                  <a:lnTo>
                    <a:pt x="6309410" y="9989185"/>
                  </a:lnTo>
                  <a:lnTo>
                    <a:pt x="6309664" y="9986441"/>
                  </a:lnTo>
                  <a:lnTo>
                    <a:pt x="6310299" y="9984003"/>
                  </a:lnTo>
                  <a:lnTo>
                    <a:pt x="6310934" y="9981565"/>
                  </a:lnTo>
                  <a:lnTo>
                    <a:pt x="6311442" y="9979126"/>
                  </a:lnTo>
                  <a:lnTo>
                    <a:pt x="6312458" y="9976993"/>
                  </a:lnTo>
                  <a:lnTo>
                    <a:pt x="6313347" y="9974554"/>
                  </a:lnTo>
                  <a:lnTo>
                    <a:pt x="6314490" y="9972421"/>
                  </a:lnTo>
                  <a:lnTo>
                    <a:pt x="6315760" y="9970287"/>
                  </a:lnTo>
                  <a:lnTo>
                    <a:pt x="6317030" y="9968153"/>
                  </a:lnTo>
                  <a:lnTo>
                    <a:pt x="6318554" y="9966325"/>
                  </a:lnTo>
                  <a:lnTo>
                    <a:pt x="6319697" y="9964496"/>
                  </a:lnTo>
                  <a:lnTo>
                    <a:pt x="6321602" y="9962972"/>
                  </a:lnTo>
                  <a:lnTo>
                    <a:pt x="6341033" y="9954133"/>
                  </a:lnTo>
                  <a:lnTo>
                    <a:pt x="6343827" y="9954742"/>
                  </a:lnTo>
                  <a:lnTo>
                    <a:pt x="6346494" y="9955047"/>
                  </a:lnTo>
                  <a:lnTo>
                    <a:pt x="6349034" y="9955961"/>
                  </a:lnTo>
                  <a:lnTo>
                    <a:pt x="6351447" y="9956571"/>
                  </a:lnTo>
                  <a:lnTo>
                    <a:pt x="6353606" y="9957485"/>
                  </a:lnTo>
                  <a:lnTo>
                    <a:pt x="6355638" y="9958705"/>
                  </a:lnTo>
                  <a:lnTo>
                    <a:pt x="6357543" y="9960229"/>
                  </a:lnTo>
                  <a:lnTo>
                    <a:pt x="6359702" y="9961448"/>
                  </a:lnTo>
                  <a:lnTo>
                    <a:pt x="6361226" y="9962972"/>
                  </a:lnTo>
                  <a:lnTo>
                    <a:pt x="6362750" y="9964801"/>
                  </a:lnTo>
                  <a:lnTo>
                    <a:pt x="6364274" y="9966325"/>
                  </a:lnTo>
                  <a:lnTo>
                    <a:pt x="6365417" y="9968458"/>
                  </a:lnTo>
                  <a:lnTo>
                    <a:pt x="6366687" y="9970287"/>
                  </a:lnTo>
                  <a:lnTo>
                    <a:pt x="6367830" y="9972421"/>
                  </a:lnTo>
                  <a:lnTo>
                    <a:pt x="6368846" y="9974554"/>
                  </a:lnTo>
                  <a:lnTo>
                    <a:pt x="6369989" y="9976688"/>
                  </a:lnTo>
                  <a:lnTo>
                    <a:pt x="6370624" y="9979126"/>
                  </a:lnTo>
                  <a:lnTo>
                    <a:pt x="6371513" y="9981260"/>
                  </a:lnTo>
                  <a:lnTo>
                    <a:pt x="6371894" y="9984003"/>
                  </a:lnTo>
                  <a:lnTo>
                    <a:pt x="6372402" y="9986137"/>
                  </a:lnTo>
                  <a:lnTo>
                    <a:pt x="6373037" y="9988880"/>
                  </a:lnTo>
                  <a:lnTo>
                    <a:pt x="6373418" y="9991318"/>
                  </a:lnTo>
                  <a:lnTo>
                    <a:pt x="6373418" y="9994061"/>
                  </a:lnTo>
                  <a:lnTo>
                    <a:pt x="6373672" y="9996500"/>
                  </a:lnTo>
                  <a:lnTo>
                    <a:pt x="6373672" y="9999243"/>
                  </a:lnTo>
                  <a:lnTo>
                    <a:pt x="6373672" y="10001681"/>
                  </a:lnTo>
                  <a:lnTo>
                    <a:pt x="6373672" y="10004425"/>
                  </a:lnTo>
                  <a:lnTo>
                    <a:pt x="6373418" y="10006863"/>
                  </a:lnTo>
                  <a:lnTo>
                    <a:pt x="6373418" y="10009301"/>
                  </a:lnTo>
                  <a:lnTo>
                    <a:pt x="6372783" y="10012045"/>
                  </a:lnTo>
                  <a:lnTo>
                    <a:pt x="6372402" y="10014483"/>
                  </a:lnTo>
                  <a:lnTo>
                    <a:pt x="6372148" y="10016921"/>
                  </a:lnTo>
                  <a:lnTo>
                    <a:pt x="6405041" y="10016921"/>
                  </a:lnTo>
                </a:path>
                <a:path w="6883400" h="10017125">
                  <a:moveTo>
                    <a:pt x="6405041" y="10016921"/>
                  </a:moveTo>
                  <a:lnTo>
                    <a:pt x="6439458" y="10016921"/>
                  </a:lnTo>
                  <a:lnTo>
                    <a:pt x="6438950" y="10014483"/>
                  </a:lnTo>
                  <a:lnTo>
                    <a:pt x="6437934" y="10012045"/>
                  </a:lnTo>
                  <a:lnTo>
                    <a:pt x="6437680" y="10009606"/>
                  </a:lnTo>
                  <a:lnTo>
                    <a:pt x="6437426" y="10007168"/>
                  </a:lnTo>
                  <a:lnTo>
                    <a:pt x="6437045" y="10004425"/>
                  </a:lnTo>
                  <a:lnTo>
                    <a:pt x="6436791" y="10001986"/>
                  </a:lnTo>
                  <a:lnTo>
                    <a:pt x="6436791" y="9999243"/>
                  </a:lnTo>
                  <a:lnTo>
                    <a:pt x="6436791" y="9996805"/>
                  </a:lnTo>
                  <a:lnTo>
                    <a:pt x="6436791" y="9994366"/>
                  </a:lnTo>
                  <a:lnTo>
                    <a:pt x="6437045" y="9991623"/>
                  </a:lnTo>
                  <a:lnTo>
                    <a:pt x="6437426" y="9989185"/>
                  </a:lnTo>
                  <a:lnTo>
                    <a:pt x="6437680" y="9986441"/>
                  </a:lnTo>
                  <a:lnTo>
                    <a:pt x="6438315" y="9984003"/>
                  </a:lnTo>
                  <a:lnTo>
                    <a:pt x="6438950" y="9981565"/>
                  </a:lnTo>
                  <a:lnTo>
                    <a:pt x="6439839" y="9979126"/>
                  </a:lnTo>
                  <a:lnTo>
                    <a:pt x="6440474" y="9976993"/>
                  </a:lnTo>
                  <a:lnTo>
                    <a:pt x="6441617" y="9974554"/>
                  </a:lnTo>
                  <a:lnTo>
                    <a:pt x="6442506" y="9972421"/>
                  </a:lnTo>
                  <a:lnTo>
                    <a:pt x="6443776" y="9970287"/>
                  </a:lnTo>
                  <a:lnTo>
                    <a:pt x="6445046" y="9968153"/>
                  </a:lnTo>
                  <a:lnTo>
                    <a:pt x="6446570" y="9966325"/>
                  </a:lnTo>
                  <a:lnTo>
                    <a:pt x="6448094" y="9964496"/>
                  </a:lnTo>
                  <a:lnTo>
                    <a:pt x="6449618" y="9962972"/>
                  </a:lnTo>
                  <a:lnTo>
                    <a:pt x="6451396" y="9961448"/>
                  </a:lnTo>
                  <a:lnTo>
                    <a:pt x="6453174" y="9959924"/>
                  </a:lnTo>
                  <a:lnTo>
                    <a:pt x="6469049" y="9954133"/>
                  </a:lnTo>
                  <a:lnTo>
                    <a:pt x="6471843" y="9954742"/>
                  </a:lnTo>
                  <a:lnTo>
                    <a:pt x="6474510" y="9955047"/>
                  </a:lnTo>
                  <a:lnTo>
                    <a:pt x="6477050" y="9955961"/>
                  </a:lnTo>
                  <a:lnTo>
                    <a:pt x="6479463" y="9956571"/>
                  </a:lnTo>
                  <a:lnTo>
                    <a:pt x="6481622" y="9957485"/>
                  </a:lnTo>
                  <a:lnTo>
                    <a:pt x="6483654" y="9958705"/>
                  </a:lnTo>
                  <a:lnTo>
                    <a:pt x="6485559" y="9960229"/>
                  </a:lnTo>
                  <a:lnTo>
                    <a:pt x="6487718" y="9961448"/>
                  </a:lnTo>
                  <a:lnTo>
                    <a:pt x="6489242" y="9962972"/>
                  </a:lnTo>
                  <a:lnTo>
                    <a:pt x="6490766" y="9964801"/>
                  </a:lnTo>
                  <a:lnTo>
                    <a:pt x="6492290" y="9966325"/>
                  </a:lnTo>
                  <a:lnTo>
                    <a:pt x="6493814" y="9968458"/>
                  </a:lnTo>
                  <a:lnTo>
                    <a:pt x="6494957" y="9970287"/>
                  </a:lnTo>
                  <a:lnTo>
                    <a:pt x="6495846" y="9972421"/>
                  </a:lnTo>
                  <a:lnTo>
                    <a:pt x="6497116" y="9974554"/>
                  </a:lnTo>
                  <a:lnTo>
                    <a:pt x="6498005" y="9976688"/>
                  </a:lnTo>
                  <a:lnTo>
                    <a:pt x="6498640" y="9979126"/>
                  </a:lnTo>
                  <a:lnTo>
                    <a:pt x="6499529" y="9981260"/>
                  </a:lnTo>
                  <a:lnTo>
                    <a:pt x="6500164" y="9984003"/>
                  </a:lnTo>
                  <a:lnTo>
                    <a:pt x="6500418" y="9986137"/>
                  </a:lnTo>
                  <a:lnTo>
                    <a:pt x="6501053" y="9988880"/>
                  </a:lnTo>
                  <a:lnTo>
                    <a:pt x="6501434" y="9991318"/>
                  </a:lnTo>
                  <a:lnTo>
                    <a:pt x="6501434" y="9994061"/>
                  </a:lnTo>
                  <a:lnTo>
                    <a:pt x="6501688" y="9996500"/>
                  </a:lnTo>
                  <a:lnTo>
                    <a:pt x="6501688" y="9999243"/>
                  </a:lnTo>
                  <a:lnTo>
                    <a:pt x="6501688" y="10001681"/>
                  </a:lnTo>
                  <a:lnTo>
                    <a:pt x="6501688" y="10004425"/>
                  </a:lnTo>
                  <a:lnTo>
                    <a:pt x="6501434" y="10006863"/>
                  </a:lnTo>
                  <a:lnTo>
                    <a:pt x="6501434" y="10009301"/>
                  </a:lnTo>
                  <a:lnTo>
                    <a:pt x="6500799" y="10012045"/>
                  </a:lnTo>
                  <a:lnTo>
                    <a:pt x="6500799" y="10014483"/>
                  </a:lnTo>
                  <a:lnTo>
                    <a:pt x="6500164" y="10016921"/>
                  </a:lnTo>
                  <a:lnTo>
                    <a:pt x="6533438" y="10016921"/>
                  </a:lnTo>
                </a:path>
                <a:path w="6883400" h="10017125">
                  <a:moveTo>
                    <a:pt x="6533438" y="10016921"/>
                  </a:moveTo>
                  <a:lnTo>
                    <a:pt x="6567474" y="10016921"/>
                  </a:lnTo>
                  <a:lnTo>
                    <a:pt x="6566966" y="10014483"/>
                  </a:lnTo>
                  <a:lnTo>
                    <a:pt x="6566331" y="10012045"/>
                  </a:lnTo>
                  <a:lnTo>
                    <a:pt x="6565696" y="10009606"/>
                  </a:lnTo>
                  <a:lnTo>
                    <a:pt x="6565442" y="10007168"/>
                  </a:lnTo>
                  <a:lnTo>
                    <a:pt x="6565061" y="10004425"/>
                  </a:lnTo>
                  <a:lnTo>
                    <a:pt x="6564807" y="10001986"/>
                  </a:lnTo>
                  <a:lnTo>
                    <a:pt x="6564807" y="9999243"/>
                  </a:lnTo>
                  <a:lnTo>
                    <a:pt x="6564807" y="9996805"/>
                  </a:lnTo>
                  <a:lnTo>
                    <a:pt x="6564807" y="9994366"/>
                  </a:lnTo>
                  <a:lnTo>
                    <a:pt x="6565061" y="9991623"/>
                  </a:lnTo>
                  <a:lnTo>
                    <a:pt x="6565442" y="9989185"/>
                  </a:lnTo>
                  <a:lnTo>
                    <a:pt x="6565696" y="9986441"/>
                  </a:lnTo>
                  <a:lnTo>
                    <a:pt x="6566331" y="9984003"/>
                  </a:lnTo>
                  <a:lnTo>
                    <a:pt x="6567220" y="9981565"/>
                  </a:lnTo>
                  <a:lnTo>
                    <a:pt x="6567855" y="9979126"/>
                  </a:lnTo>
                  <a:lnTo>
                    <a:pt x="6568744" y="9976993"/>
                  </a:lnTo>
                  <a:lnTo>
                    <a:pt x="6569633" y="9974554"/>
                  </a:lnTo>
                  <a:lnTo>
                    <a:pt x="6570522" y="9972421"/>
                  </a:lnTo>
                  <a:lnTo>
                    <a:pt x="6571792" y="9970287"/>
                  </a:lnTo>
                  <a:lnTo>
                    <a:pt x="6573062" y="9968153"/>
                  </a:lnTo>
                  <a:lnTo>
                    <a:pt x="6574586" y="9966325"/>
                  </a:lnTo>
                  <a:lnTo>
                    <a:pt x="6576110" y="9964496"/>
                  </a:lnTo>
                  <a:lnTo>
                    <a:pt x="6577634" y="9962972"/>
                  </a:lnTo>
                  <a:lnTo>
                    <a:pt x="6579412" y="9961448"/>
                  </a:lnTo>
                  <a:lnTo>
                    <a:pt x="6581190" y="9959924"/>
                  </a:lnTo>
                  <a:lnTo>
                    <a:pt x="6597065" y="9954133"/>
                  </a:lnTo>
                  <a:lnTo>
                    <a:pt x="6600113" y="9954742"/>
                  </a:lnTo>
                  <a:lnTo>
                    <a:pt x="6602526" y="9955047"/>
                  </a:lnTo>
                  <a:lnTo>
                    <a:pt x="6605066" y="9955961"/>
                  </a:lnTo>
                  <a:lnTo>
                    <a:pt x="6607479" y="9956571"/>
                  </a:lnTo>
                  <a:lnTo>
                    <a:pt x="6609638" y="9957485"/>
                  </a:lnTo>
                  <a:lnTo>
                    <a:pt x="6611670" y="9958705"/>
                  </a:lnTo>
                  <a:lnTo>
                    <a:pt x="6613829" y="9960229"/>
                  </a:lnTo>
                  <a:lnTo>
                    <a:pt x="6615734" y="9961448"/>
                  </a:lnTo>
                  <a:lnTo>
                    <a:pt x="6625132" y="9974554"/>
                  </a:lnTo>
                  <a:lnTo>
                    <a:pt x="6626021" y="9976688"/>
                  </a:lnTo>
                  <a:lnTo>
                    <a:pt x="6626656" y="9979126"/>
                  </a:lnTo>
                  <a:lnTo>
                    <a:pt x="6627545" y="9981260"/>
                  </a:lnTo>
                  <a:lnTo>
                    <a:pt x="6628180" y="9984003"/>
                  </a:lnTo>
                  <a:lnTo>
                    <a:pt x="6628434" y="9986137"/>
                  </a:lnTo>
                  <a:lnTo>
                    <a:pt x="6629069" y="9988880"/>
                  </a:lnTo>
                  <a:lnTo>
                    <a:pt x="6629450" y="9991318"/>
                  </a:lnTo>
                  <a:lnTo>
                    <a:pt x="6629704" y="9994061"/>
                  </a:lnTo>
                  <a:lnTo>
                    <a:pt x="6629704" y="9996500"/>
                  </a:lnTo>
                  <a:lnTo>
                    <a:pt x="6629958" y="9999243"/>
                  </a:lnTo>
                  <a:lnTo>
                    <a:pt x="6629958" y="10001681"/>
                  </a:lnTo>
                  <a:lnTo>
                    <a:pt x="6629704" y="10004425"/>
                  </a:lnTo>
                  <a:lnTo>
                    <a:pt x="6629704" y="10006863"/>
                  </a:lnTo>
                  <a:lnTo>
                    <a:pt x="6629450" y="10009301"/>
                  </a:lnTo>
                  <a:lnTo>
                    <a:pt x="6629069" y="10012045"/>
                  </a:lnTo>
                  <a:lnTo>
                    <a:pt x="6628815" y="10014483"/>
                  </a:lnTo>
                  <a:lnTo>
                    <a:pt x="6628180" y="10016921"/>
                  </a:lnTo>
                  <a:lnTo>
                    <a:pt x="6661454" y="10016921"/>
                  </a:lnTo>
                </a:path>
                <a:path w="6883400" h="10017125">
                  <a:moveTo>
                    <a:pt x="6661454" y="10016921"/>
                  </a:moveTo>
                  <a:lnTo>
                    <a:pt x="6695490" y="10016921"/>
                  </a:lnTo>
                  <a:lnTo>
                    <a:pt x="6694982" y="10014483"/>
                  </a:lnTo>
                  <a:lnTo>
                    <a:pt x="6694347" y="10012045"/>
                  </a:lnTo>
                  <a:lnTo>
                    <a:pt x="6693712" y="10009606"/>
                  </a:lnTo>
                  <a:lnTo>
                    <a:pt x="6693458" y="10007168"/>
                  </a:lnTo>
                  <a:lnTo>
                    <a:pt x="6693077" y="10004425"/>
                  </a:lnTo>
                  <a:lnTo>
                    <a:pt x="6692823" y="10001986"/>
                  </a:lnTo>
                  <a:lnTo>
                    <a:pt x="6692823" y="9999243"/>
                  </a:lnTo>
                  <a:lnTo>
                    <a:pt x="6692823" y="9996805"/>
                  </a:lnTo>
                  <a:lnTo>
                    <a:pt x="6692823" y="9994366"/>
                  </a:lnTo>
                  <a:lnTo>
                    <a:pt x="6693077" y="9991623"/>
                  </a:lnTo>
                  <a:lnTo>
                    <a:pt x="6693458" y="9989185"/>
                  </a:lnTo>
                  <a:lnTo>
                    <a:pt x="6693966" y="9986441"/>
                  </a:lnTo>
                  <a:lnTo>
                    <a:pt x="6694347" y="9984003"/>
                  </a:lnTo>
                  <a:lnTo>
                    <a:pt x="6695236" y="9981565"/>
                  </a:lnTo>
                  <a:lnTo>
                    <a:pt x="6695871" y="9979126"/>
                  </a:lnTo>
                  <a:lnTo>
                    <a:pt x="6696760" y="9976993"/>
                  </a:lnTo>
                  <a:lnTo>
                    <a:pt x="6697649" y="9974554"/>
                  </a:lnTo>
                  <a:lnTo>
                    <a:pt x="6698538" y="9972421"/>
                  </a:lnTo>
                  <a:lnTo>
                    <a:pt x="6699808" y="9970287"/>
                  </a:lnTo>
                  <a:lnTo>
                    <a:pt x="6701078" y="9968153"/>
                  </a:lnTo>
                  <a:lnTo>
                    <a:pt x="6702602" y="9966325"/>
                  </a:lnTo>
                  <a:lnTo>
                    <a:pt x="6704126" y="9964496"/>
                  </a:lnTo>
                  <a:lnTo>
                    <a:pt x="6705650" y="9962972"/>
                  </a:lnTo>
                  <a:lnTo>
                    <a:pt x="6707428" y="9961448"/>
                  </a:lnTo>
                  <a:lnTo>
                    <a:pt x="6709206" y="9959924"/>
                  </a:lnTo>
                  <a:lnTo>
                    <a:pt x="6711365" y="9958705"/>
                  </a:lnTo>
                  <a:lnTo>
                    <a:pt x="6725462" y="9954133"/>
                  </a:lnTo>
                  <a:lnTo>
                    <a:pt x="6728129" y="9954742"/>
                  </a:lnTo>
                  <a:lnTo>
                    <a:pt x="6730542" y="9955047"/>
                  </a:lnTo>
                  <a:lnTo>
                    <a:pt x="6733082" y="9955961"/>
                  </a:lnTo>
                  <a:lnTo>
                    <a:pt x="6735495" y="9956571"/>
                  </a:lnTo>
                  <a:lnTo>
                    <a:pt x="6737654" y="9957485"/>
                  </a:lnTo>
                  <a:lnTo>
                    <a:pt x="6739686" y="9958705"/>
                  </a:lnTo>
                  <a:lnTo>
                    <a:pt x="6741845" y="9960229"/>
                  </a:lnTo>
                  <a:lnTo>
                    <a:pt x="6743750" y="9961448"/>
                  </a:lnTo>
                  <a:lnTo>
                    <a:pt x="6756196" y="9984003"/>
                  </a:lnTo>
                  <a:lnTo>
                    <a:pt x="6756831" y="9986137"/>
                  </a:lnTo>
                  <a:lnTo>
                    <a:pt x="6757085" y="9988880"/>
                  </a:lnTo>
                  <a:lnTo>
                    <a:pt x="6757466" y="9991318"/>
                  </a:lnTo>
                  <a:lnTo>
                    <a:pt x="6757720" y="9994061"/>
                  </a:lnTo>
                  <a:lnTo>
                    <a:pt x="6757720" y="9996500"/>
                  </a:lnTo>
                  <a:lnTo>
                    <a:pt x="6757974" y="9999243"/>
                  </a:lnTo>
                  <a:lnTo>
                    <a:pt x="6757974" y="10001681"/>
                  </a:lnTo>
                  <a:lnTo>
                    <a:pt x="6757720" y="10004425"/>
                  </a:lnTo>
                  <a:lnTo>
                    <a:pt x="6757720" y="10006863"/>
                  </a:lnTo>
                  <a:lnTo>
                    <a:pt x="6757466" y="10009301"/>
                  </a:lnTo>
                  <a:lnTo>
                    <a:pt x="6757085" y="10012045"/>
                  </a:lnTo>
                  <a:lnTo>
                    <a:pt x="6756831" y="10014483"/>
                  </a:lnTo>
                  <a:lnTo>
                    <a:pt x="6756196" y="10016921"/>
                  </a:lnTo>
                  <a:lnTo>
                    <a:pt x="6789470" y="10016921"/>
                  </a:lnTo>
                </a:path>
                <a:path w="6883400" h="10017125">
                  <a:moveTo>
                    <a:pt x="6883323" y="9923653"/>
                  </a:moveTo>
                  <a:lnTo>
                    <a:pt x="6883323" y="9956876"/>
                  </a:lnTo>
                  <a:lnTo>
                    <a:pt x="6879894" y="9956266"/>
                  </a:lnTo>
                  <a:lnTo>
                    <a:pt x="6876846" y="9955657"/>
                  </a:lnTo>
                  <a:lnTo>
                    <a:pt x="6873544" y="9955352"/>
                  </a:lnTo>
                  <a:lnTo>
                    <a:pt x="6870242" y="9955047"/>
                  </a:lnTo>
                  <a:lnTo>
                    <a:pt x="6866813" y="9954742"/>
                  </a:lnTo>
                  <a:lnTo>
                    <a:pt x="6863765" y="9954742"/>
                  </a:lnTo>
                  <a:lnTo>
                    <a:pt x="6860463" y="9955047"/>
                  </a:lnTo>
                  <a:lnTo>
                    <a:pt x="6832396" y="9970592"/>
                  </a:lnTo>
                  <a:lnTo>
                    <a:pt x="6829983" y="9973945"/>
                  </a:lnTo>
                  <a:lnTo>
                    <a:pt x="6827570" y="9976993"/>
                  </a:lnTo>
                  <a:lnTo>
                    <a:pt x="6825665" y="9980041"/>
                  </a:lnTo>
                  <a:lnTo>
                    <a:pt x="6818680" y="9997109"/>
                  </a:lnTo>
                  <a:lnTo>
                    <a:pt x="6818680" y="9999853"/>
                  </a:lnTo>
                  <a:lnTo>
                    <a:pt x="6818426" y="10002596"/>
                  </a:lnTo>
                  <a:lnTo>
                    <a:pt x="6818680" y="10005339"/>
                  </a:lnTo>
                  <a:lnTo>
                    <a:pt x="6819315" y="10008082"/>
                  </a:lnTo>
                  <a:lnTo>
                    <a:pt x="6819950" y="10011130"/>
                  </a:lnTo>
                  <a:lnTo>
                    <a:pt x="6820839" y="10013873"/>
                  </a:lnTo>
                  <a:lnTo>
                    <a:pt x="6821982" y="10016921"/>
                  </a:lnTo>
                  <a:lnTo>
                    <a:pt x="6789470" y="10016921"/>
                  </a:lnTo>
                </a:path>
                <a:path w="6883400" h="10017125">
                  <a:moveTo>
                    <a:pt x="6797598" y="9923653"/>
                  </a:moveTo>
                  <a:lnTo>
                    <a:pt x="6797598" y="9932187"/>
                  </a:lnTo>
                  <a:lnTo>
                    <a:pt x="6789470" y="9932187"/>
                  </a:lnTo>
                </a:path>
                <a:path w="6883400" h="10017125">
                  <a:moveTo>
                    <a:pt x="6797598" y="9795637"/>
                  </a:moveTo>
                  <a:lnTo>
                    <a:pt x="6797598" y="9667316"/>
                  </a:lnTo>
                </a:path>
                <a:path w="6883400" h="10017125">
                  <a:moveTo>
                    <a:pt x="6883323" y="9923653"/>
                  </a:moveTo>
                  <a:lnTo>
                    <a:pt x="6883323" y="9888905"/>
                  </a:lnTo>
                  <a:lnTo>
                    <a:pt x="6880910" y="9889820"/>
                  </a:lnTo>
                  <a:lnTo>
                    <a:pt x="6878370" y="9890429"/>
                  </a:lnTo>
                  <a:lnTo>
                    <a:pt x="6875957" y="9890734"/>
                  </a:lnTo>
                  <a:lnTo>
                    <a:pt x="6873290" y="9891344"/>
                  </a:lnTo>
                  <a:lnTo>
                    <a:pt x="6870750" y="9891649"/>
                  </a:lnTo>
                  <a:lnTo>
                    <a:pt x="6868083" y="9891649"/>
                  </a:lnTo>
                  <a:lnTo>
                    <a:pt x="6865670" y="9891953"/>
                  </a:lnTo>
                  <a:lnTo>
                    <a:pt x="6862876" y="9891953"/>
                  </a:lnTo>
                  <a:lnTo>
                    <a:pt x="6860463" y="9891649"/>
                  </a:lnTo>
                  <a:lnTo>
                    <a:pt x="6857669" y="9891649"/>
                  </a:lnTo>
                  <a:lnTo>
                    <a:pt x="6855256" y="9891039"/>
                  </a:lnTo>
                  <a:lnTo>
                    <a:pt x="6852462" y="9890734"/>
                  </a:lnTo>
                  <a:lnTo>
                    <a:pt x="6850049" y="9890125"/>
                  </a:lnTo>
                  <a:lnTo>
                    <a:pt x="6847636" y="9889515"/>
                  </a:lnTo>
                  <a:lnTo>
                    <a:pt x="6845223" y="9888905"/>
                  </a:lnTo>
                  <a:lnTo>
                    <a:pt x="6842810" y="9887991"/>
                  </a:lnTo>
                  <a:lnTo>
                    <a:pt x="6840651" y="9887077"/>
                  </a:lnTo>
                  <a:lnTo>
                    <a:pt x="6838492" y="9885857"/>
                  </a:lnTo>
                  <a:lnTo>
                    <a:pt x="6836333" y="9884638"/>
                  </a:lnTo>
                  <a:lnTo>
                    <a:pt x="6834174" y="9883419"/>
                  </a:lnTo>
                  <a:lnTo>
                    <a:pt x="6832396" y="9881895"/>
                  </a:lnTo>
                  <a:lnTo>
                    <a:pt x="6830618" y="9880676"/>
                  </a:lnTo>
                  <a:lnTo>
                    <a:pt x="6828713" y="9878847"/>
                  </a:lnTo>
                  <a:lnTo>
                    <a:pt x="6827189" y="9877018"/>
                  </a:lnTo>
                  <a:lnTo>
                    <a:pt x="6825665" y="9875189"/>
                  </a:lnTo>
                  <a:lnTo>
                    <a:pt x="6824522" y="9873361"/>
                  </a:lnTo>
                  <a:lnTo>
                    <a:pt x="6823252" y="9871227"/>
                  </a:lnTo>
                  <a:lnTo>
                    <a:pt x="6822363" y="9869093"/>
                  </a:lnTo>
                  <a:lnTo>
                    <a:pt x="6821728" y="9866655"/>
                  </a:lnTo>
                  <a:lnTo>
                    <a:pt x="6820839" y="9864521"/>
                  </a:lnTo>
                  <a:lnTo>
                    <a:pt x="6820458" y="9861778"/>
                  </a:lnTo>
                  <a:lnTo>
                    <a:pt x="6820204" y="9859035"/>
                  </a:lnTo>
                  <a:lnTo>
                    <a:pt x="6820458" y="9856292"/>
                  </a:lnTo>
                  <a:lnTo>
                    <a:pt x="6821093" y="9853853"/>
                  </a:lnTo>
                  <a:lnTo>
                    <a:pt x="6821728" y="9851110"/>
                  </a:lnTo>
                  <a:lnTo>
                    <a:pt x="6822617" y="9848977"/>
                  </a:lnTo>
                  <a:lnTo>
                    <a:pt x="6823506" y="9846538"/>
                  </a:lnTo>
                  <a:lnTo>
                    <a:pt x="6824776" y="9844405"/>
                  </a:lnTo>
                  <a:lnTo>
                    <a:pt x="6826046" y="9842576"/>
                  </a:lnTo>
                  <a:lnTo>
                    <a:pt x="6827189" y="9840747"/>
                  </a:lnTo>
                  <a:lnTo>
                    <a:pt x="6829094" y="9838918"/>
                  </a:lnTo>
                  <a:lnTo>
                    <a:pt x="6830618" y="9837394"/>
                  </a:lnTo>
                  <a:lnTo>
                    <a:pt x="6832396" y="9835870"/>
                  </a:lnTo>
                  <a:lnTo>
                    <a:pt x="6834174" y="9834651"/>
                  </a:lnTo>
                  <a:lnTo>
                    <a:pt x="6836333" y="9833127"/>
                  </a:lnTo>
                  <a:lnTo>
                    <a:pt x="6838492" y="9832213"/>
                  </a:lnTo>
                  <a:lnTo>
                    <a:pt x="6840651" y="9831298"/>
                  </a:lnTo>
                  <a:lnTo>
                    <a:pt x="6842810" y="9830079"/>
                  </a:lnTo>
                  <a:lnTo>
                    <a:pt x="6845223" y="9829469"/>
                  </a:lnTo>
                  <a:lnTo>
                    <a:pt x="6847382" y="9828555"/>
                  </a:lnTo>
                  <a:lnTo>
                    <a:pt x="6849795" y="9827945"/>
                  </a:lnTo>
                  <a:lnTo>
                    <a:pt x="6852208" y="9827641"/>
                  </a:lnTo>
                  <a:lnTo>
                    <a:pt x="6855002" y="9827031"/>
                  </a:lnTo>
                  <a:lnTo>
                    <a:pt x="6857415" y="9826726"/>
                  </a:lnTo>
                  <a:lnTo>
                    <a:pt x="6860082" y="9826726"/>
                  </a:lnTo>
                  <a:lnTo>
                    <a:pt x="6862622" y="9826421"/>
                  </a:lnTo>
                  <a:lnTo>
                    <a:pt x="6865289" y="9826421"/>
                  </a:lnTo>
                  <a:lnTo>
                    <a:pt x="6867702" y="9826421"/>
                  </a:lnTo>
                  <a:lnTo>
                    <a:pt x="6870496" y="9826421"/>
                  </a:lnTo>
                  <a:lnTo>
                    <a:pt x="6872909" y="9826726"/>
                  </a:lnTo>
                  <a:lnTo>
                    <a:pt x="6875703" y="9826726"/>
                  </a:lnTo>
                  <a:lnTo>
                    <a:pt x="6878116" y="9827336"/>
                  </a:lnTo>
                  <a:lnTo>
                    <a:pt x="6880910" y="9827336"/>
                  </a:lnTo>
                  <a:lnTo>
                    <a:pt x="6883323" y="9827945"/>
                  </a:lnTo>
                  <a:lnTo>
                    <a:pt x="6883323" y="9795637"/>
                  </a:lnTo>
                </a:path>
                <a:path w="6883400" h="10017125">
                  <a:moveTo>
                    <a:pt x="304" y="93852"/>
                  </a:moveTo>
                  <a:lnTo>
                    <a:pt x="0" y="126746"/>
                  </a:lnTo>
                  <a:lnTo>
                    <a:pt x="2438" y="126111"/>
                  </a:lnTo>
                  <a:lnTo>
                    <a:pt x="4876" y="125602"/>
                  </a:lnTo>
                  <a:lnTo>
                    <a:pt x="7619" y="124968"/>
                  </a:lnTo>
                  <a:lnTo>
                    <a:pt x="10058" y="124587"/>
                  </a:lnTo>
                  <a:lnTo>
                    <a:pt x="12496" y="124332"/>
                  </a:lnTo>
                  <a:lnTo>
                    <a:pt x="15239" y="124078"/>
                  </a:lnTo>
                  <a:lnTo>
                    <a:pt x="17678" y="124078"/>
                  </a:lnTo>
                  <a:lnTo>
                    <a:pt x="20421" y="124078"/>
                  </a:lnTo>
                  <a:lnTo>
                    <a:pt x="22859" y="124078"/>
                  </a:lnTo>
                  <a:lnTo>
                    <a:pt x="25603" y="124332"/>
                  </a:lnTo>
                  <a:lnTo>
                    <a:pt x="28041" y="124587"/>
                  </a:lnTo>
                  <a:lnTo>
                    <a:pt x="30784" y="125222"/>
                  </a:lnTo>
                  <a:lnTo>
                    <a:pt x="33223" y="125602"/>
                  </a:lnTo>
                  <a:lnTo>
                    <a:pt x="35661" y="126492"/>
                  </a:lnTo>
                  <a:lnTo>
                    <a:pt x="38100" y="127126"/>
                  </a:lnTo>
                  <a:lnTo>
                    <a:pt x="40233" y="128016"/>
                  </a:lnTo>
                  <a:lnTo>
                    <a:pt x="42671" y="128904"/>
                  </a:lnTo>
                  <a:lnTo>
                    <a:pt x="44805" y="129794"/>
                  </a:lnTo>
                  <a:lnTo>
                    <a:pt x="46939" y="131064"/>
                  </a:lnTo>
                  <a:lnTo>
                    <a:pt x="49072" y="132206"/>
                  </a:lnTo>
                  <a:lnTo>
                    <a:pt x="50901" y="133730"/>
                  </a:lnTo>
                  <a:lnTo>
                    <a:pt x="52730" y="135000"/>
                  </a:lnTo>
                  <a:lnTo>
                    <a:pt x="54559" y="136778"/>
                  </a:lnTo>
                  <a:lnTo>
                    <a:pt x="56083" y="138302"/>
                  </a:lnTo>
                  <a:lnTo>
                    <a:pt x="57302" y="140207"/>
                  </a:lnTo>
                  <a:lnTo>
                    <a:pt x="58826" y="142367"/>
                  </a:lnTo>
                  <a:lnTo>
                    <a:pt x="59740" y="144145"/>
                  </a:lnTo>
                  <a:lnTo>
                    <a:pt x="60959" y="146303"/>
                  </a:lnTo>
                  <a:lnTo>
                    <a:pt x="61569" y="148717"/>
                  </a:lnTo>
                  <a:lnTo>
                    <a:pt x="62179" y="150875"/>
                  </a:lnTo>
                  <a:lnTo>
                    <a:pt x="62788" y="153289"/>
                  </a:lnTo>
                  <a:lnTo>
                    <a:pt x="63093" y="156082"/>
                  </a:lnTo>
                  <a:lnTo>
                    <a:pt x="62788" y="158750"/>
                  </a:lnTo>
                  <a:lnTo>
                    <a:pt x="62179" y="161163"/>
                  </a:lnTo>
                  <a:lnTo>
                    <a:pt x="61569" y="163702"/>
                  </a:lnTo>
                  <a:lnTo>
                    <a:pt x="54254" y="175514"/>
                  </a:lnTo>
                  <a:lnTo>
                    <a:pt x="52730" y="177419"/>
                  </a:lnTo>
                  <a:lnTo>
                    <a:pt x="50901" y="178562"/>
                  </a:lnTo>
                  <a:lnTo>
                    <a:pt x="49072" y="180086"/>
                  </a:lnTo>
                  <a:lnTo>
                    <a:pt x="46939" y="181355"/>
                  </a:lnTo>
                  <a:lnTo>
                    <a:pt x="44805" y="182245"/>
                  </a:lnTo>
                  <a:lnTo>
                    <a:pt x="42671" y="183515"/>
                  </a:lnTo>
                  <a:lnTo>
                    <a:pt x="40538" y="184403"/>
                  </a:lnTo>
                  <a:lnTo>
                    <a:pt x="38100" y="185039"/>
                  </a:lnTo>
                  <a:lnTo>
                    <a:pt x="35966" y="185927"/>
                  </a:lnTo>
                  <a:lnTo>
                    <a:pt x="33223" y="186181"/>
                  </a:lnTo>
                  <a:lnTo>
                    <a:pt x="31089" y="186817"/>
                  </a:lnTo>
                  <a:lnTo>
                    <a:pt x="28346" y="187451"/>
                  </a:lnTo>
                  <a:lnTo>
                    <a:pt x="25907" y="187451"/>
                  </a:lnTo>
                  <a:lnTo>
                    <a:pt x="23164" y="187705"/>
                  </a:lnTo>
                  <a:lnTo>
                    <a:pt x="20726" y="188087"/>
                  </a:lnTo>
                  <a:lnTo>
                    <a:pt x="17983" y="188087"/>
                  </a:lnTo>
                  <a:lnTo>
                    <a:pt x="15544" y="188087"/>
                  </a:lnTo>
                  <a:lnTo>
                    <a:pt x="12801" y="188087"/>
                  </a:lnTo>
                  <a:lnTo>
                    <a:pt x="10363" y="187705"/>
                  </a:lnTo>
                  <a:lnTo>
                    <a:pt x="7619" y="187451"/>
                  </a:lnTo>
                  <a:lnTo>
                    <a:pt x="5181" y="187071"/>
                  </a:lnTo>
                  <a:lnTo>
                    <a:pt x="2438" y="186817"/>
                  </a:lnTo>
                  <a:lnTo>
                    <a:pt x="0" y="186563"/>
                  </a:lnTo>
                  <a:lnTo>
                    <a:pt x="304" y="219075"/>
                  </a:lnTo>
                </a:path>
                <a:path w="6883400" h="10017125">
                  <a:moveTo>
                    <a:pt x="85343" y="93852"/>
                  </a:moveTo>
                  <a:lnTo>
                    <a:pt x="85343" y="219075"/>
                  </a:lnTo>
                </a:path>
                <a:path w="6883400" h="10017125">
                  <a:moveTo>
                    <a:pt x="304" y="219075"/>
                  </a:moveTo>
                  <a:lnTo>
                    <a:pt x="0" y="251714"/>
                  </a:lnTo>
                  <a:lnTo>
                    <a:pt x="2438" y="251078"/>
                  </a:lnTo>
                  <a:lnTo>
                    <a:pt x="4876" y="250571"/>
                  </a:lnTo>
                  <a:lnTo>
                    <a:pt x="7619" y="249936"/>
                  </a:lnTo>
                  <a:lnTo>
                    <a:pt x="10058" y="249554"/>
                  </a:lnTo>
                  <a:lnTo>
                    <a:pt x="12496" y="249300"/>
                  </a:lnTo>
                  <a:lnTo>
                    <a:pt x="15239" y="249300"/>
                  </a:lnTo>
                  <a:lnTo>
                    <a:pt x="17678" y="249047"/>
                  </a:lnTo>
                  <a:lnTo>
                    <a:pt x="20421" y="249047"/>
                  </a:lnTo>
                  <a:lnTo>
                    <a:pt x="22859" y="249300"/>
                  </a:lnTo>
                  <a:lnTo>
                    <a:pt x="25603" y="249300"/>
                  </a:lnTo>
                  <a:lnTo>
                    <a:pt x="28041" y="249554"/>
                  </a:lnTo>
                  <a:lnTo>
                    <a:pt x="30784" y="250190"/>
                  </a:lnTo>
                  <a:lnTo>
                    <a:pt x="33223" y="250825"/>
                  </a:lnTo>
                  <a:lnTo>
                    <a:pt x="35661" y="251460"/>
                  </a:lnTo>
                  <a:lnTo>
                    <a:pt x="38100" y="252095"/>
                  </a:lnTo>
                  <a:lnTo>
                    <a:pt x="40233" y="252983"/>
                  </a:lnTo>
                  <a:lnTo>
                    <a:pt x="42671" y="253873"/>
                  </a:lnTo>
                  <a:lnTo>
                    <a:pt x="44805" y="254762"/>
                  </a:lnTo>
                  <a:lnTo>
                    <a:pt x="46939" y="256031"/>
                  </a:lnTo>
                  <a:lnTo>
                    <a:pt x="49072" y="257175"/>
                  </a:lnTo>
                  <a:lnTo>
                    <a:pt x="50901" y="258699"/>
                  </a:lnTo>
                  <a:lnTo>
                    <a:pt x="52730" y="260223"/>
                  </a:lnTo>
                  <a:lnTo>
                    <a:pt x="54559" y="261747"/>
                  </a:lnTo>
                  <a:lnTo>
                    <a:pt x="56083" y="263271"/>
                  </a:lnTo>
                  <a:lnTo>
                    <a:pt x="57302" y="265175"/>
                  </a:lnTo>
                  <a:lnTo>
                    <a:pt x="58826" y="267335"/>
                  </a:lnTo>
                  <a:lnTo>
                    <a:pt x="59740" y="269113"/>
                  </a:lnTo>
                  <a:lnTo>
                    <a:pt x="60959" y="271272"/>
                  </a:lnTo>
                  <a:lnTo>
                    <a:pt x="61569" y="273685"/>
                  </a:lnTo>
                  <a:lnTo>
                    <a:pt x="62179" y="275844"/>
                  </a:lnTo>
                  <a:lnTo>
                    <a:pt x="62788" y="278511"/>
                  </a:lnTo>
                  <a:lnTo>
                    <a:pt x="63093" y="281050"/>
                  </a:lnTo>
                  <a:lnTo>
                    <a:pt x="62788" y="283718"/>
                  </a:lnTo>
                  <a:lnTo>
                    <a:pt x="62179" y="286130"/>
                  </a:lnTo>
                  <a:lnTo>
                    <a:pt x="61569" y="288671"/>
                  </a:lnTo>
                  <a:lnTo>
                    <a:pt x="55778" y="298957"/>
                  </a:lnTo>
                  <a:lnTo>
                    <a:pt x="54254" y="300863"/>
                  </a:lnTo>
                  <a:lnTo>
                    <a:pt x="38100" y="310006"/>
                  </a:lnTo>
                  <a:lnTo>
                    <a:pt x="35966" y="310896"/>
                  </a:lnTo>
                  <a:lnTo>
                    <a:pt x="33223" y="311530"/>
                  </a:lnTo>
                  <a:lnTo>
                    <a:pt x="31089" y="311785"/>
                  </a:lnTo>
                  <a:lnTo>
                    <a:pt x="28346" y="312420"/>
                  </a:lnTo>
                  <a:lnTo>
                    <a:pt x="25907" y="312674"/>
                  </a:lnTo>
                  <a:lnTo>
                    <a:pt x="23164" y="312674"/>
                  </a:lnTo>
                  <a:lnTo>
                    <a:pt x="20726" y="313054"/>
                  </a:lnTo>
                  <a:lnTo>
                    <a:pt x="17983" y="313054"/>
                  </a:lnTo>
                  <a:lnTo>
                    <a:pt x="15544" y="313054"/>
                  </a:lnTo>
                  <a:lnTo>
                    <a:pt x="12801" y="313054"/>
                  </a:lnTo>
                  <a:lnTo>
                    <a:pt x="10363" y="312674"/>
                  </a:lnTo>
                  <a:lnTo>
                    <a:pt x="7619" y="312674"/>
                  </a:lnTo>
                  <a:lnTo>
                    <a:pt x="5181" y="312039"/>
                  </a:lnTo>
                  <a:lnTo>
                    <a:pt x="2438" y="311785"/>
                  </a:lnTo>
                  <a:lnTo>
                    <a:pt x="0" y="311530"/>
                  </a:lnTo>
                  <a:lnTo>
                    <a:pt x="304" y="344043"/>
                  </a:lnTo>
                </a:path>
                <a:path w="6883400" h="10017125">
                  <a:moveTo>
                    <a:pt x="85343" y="219075"/>
                  </a:moveTo>
                  <a:lnTo>
                    <a:pt x="85343" y="344043"/>
                  </a:lnTo>
                </a:path>
                <a:path w="6883400" h="10017125">
                  <a:moveTo>
                    <a:pt x="304" y="344043"/>
                  </a:moveTo>
                  <a:lnTo>
                    <a:pt x="0" y="376681"/>
                  </a:lnTo>
                  <a:lnTo>
                    <a:pt x="2438" y="376047"/>
                  </a:lnTo>
                  <a:lnTo>
                    <a:pt x="4876" y="375539"/>
                  </a:lnTo>
                  <a:lnTo>
                    <a:pt x="7619" y="375157"/>
                  </a:lnTo>
                  <a:lnTo>
                    <a:pt x="10058" y="374523"/>
                  </a:lnTo>
                  <a:lnTo>
                    <a:pt x="12496" y="374269"/>
                  </a:lnTo>
                  <a:lnTo>
                    <a:pt x="15239" y="374269"/>
                  </a:lnTo>
                  <a:lnTo>
                    <a:pt x="17678" y="374015"/>
                  </a:lnTo>
                  <a:lnTo>
                    <a:pt x="20421" y="374015"/>
                  </a:lnTo>
                  <a:lnTo>
                    <a:pt x="22859" y="374269"/>
                  </a:lnTo>
                  <a:lnTo>
                    <a:pt x="25603" y="374269"/>
                  </a:lnTo>
                  <a:lnTo>
                    <a:pt x="28041" y="374903"/>
                  </a:lnTo>
                  <a:lnTo>
                    <a:pt x="30784" y="375157"/>
                  </a:lnTo>
                  <a:lnTo>
                    <a:pt x="33223" y="375793"/>
                  </a:lnTo>
                  <a:lnTo>
                    <a:pt x="35661" y="376427"/>
                  </a:lnTo>
                  <a:lnTo>
                    <a:pt x="38100" y="377063"/>
                  </a:lnTo>
                  <a:lnTo>
                    <a:pt x="40233" y="377951"/>
                  </a:lnTo>
                  <a:lnTo>
                    <a:pt x="42671" y="378841"/>
                  </a:lnTo>
                  <a:lnTo>
                    <a:pt x="44805" y="379729"/>
                  </a:lnTo>
                  <a:lnTo>
                    <a:pt x="46939" y="381000"/>
                  </a:lnTo>
                  <a:lnTo>
                    <a:pt x="49072" y="382143"/>
                  </a:lnTo>
                  <a:lnTo>
                    <a:pt x="50901" y="383667"/>
                  </a:lnTo>
                  <a:lnTo>
                    <a:pt x="52730" y="385191"/>
                  </a:lnTo>
                  <a:lnTo>
                    <a:pt x="54559" y="386715"/>
                  </a:lnTo>
                  <a:lnTo>
                    <a:pt x="56083" y="388239"/>
                  </a:lnTo>
                  <a:lnTo>
                    <a:pt x="57302" y="390144"/>
                  </a:lnTo>
                  <a:lnTo>
                    <a:pt x="58826" y="392302"/>
                  </a:lnTo>
                  <a:lnTo>
                    <a:pt x="59740" y="394080"/>
                  </a:lnTo>
                  <a:lnTo>
                    <a:pt x="60959" y="396240"/>
                  </a:lnTo>
                  <a:lnTo>
                    <a:pt x="61569" y="398652"/>
                  </a:lnTo>
                  <a:lnTo>
                    <a:pt x="62179" y="400812"/>
                  </a:lnTo>
                  <a:lnTo>
                    <a:pt x="62788" y="403478"/>
                  </a:lnTo>
                  <a:lnTo>
                    <a:pt x="63093" y="406019"/>
                  </a:lnTo>
                  <a:lnTo>
                    <a:pt x="62788" y="408686"/>
                  </a:lnTo>
                  <a:lnTo>
                    <a:pt x="62179" y="411099"/>
                  </a:lnTo>
                  <a:lnTo>
                    <a:pt x="61569" y="413639"/>
                  </a:lnTo>
                  <a:lnTo>
                    <a:pt x="55778" y="423925"/>
                  </a:lnTo>
                  <a:lnTo>
                    <a:pt x="54254" y="425830"/>
                  </a:lnTo>
                  <a:lnTo>
                    <a:pt x="38100" y="434975"/>
                  </a:lnTo>
                  <a:lnTo>
                    <a:pt x="35966" y="435864"/>
                  </a:lnTo>
                  <a:lnTo>
                    <a:pt x="33223" y="436499"/>
                  </a:lnTo>
                  <a:lnTo>
                    <a:pt x="31089" y="436752"/>
                  </a:lnTo>
                  <a:lnTo>
                    <a:pt x="28346" y="437388"/>
                  </a:lnTo>
                  <a:lnTo>
                    <a:pt x="25907" y="437642"/>
                  </a:lnTo>
                  <a:lnTo>
                    <a:pt x="23164" y="437642"/>
                  </a:lnTo>
                  <a:lnTo>
                    <a:pt x="20726" y="438023"/>
                  </a:lnTo>
                  <a:lnTo>
                    <a:pt x="17983" y="438023"/>
                  </a:lnTo>
                  <a:lnTo>
                    <a:pt x="15544" y="438023"/>
                  </a:lnTo>
                  <a:lnTo>
                    <a:pt x="12801" y="438023"/>
                  </a:lnTo>
                  <a:lnTo>
                    <a:pt x="10363" y="437642"/>
                  </a:lnTo>
                  <a:lnTo>
                    <a:pt x="7619" y="437642"/>
                  </a:lnTo>
                  <a:lnTo>
                    <a:pt x="5181" y="437388"/>
                  </a:lnTo>
                  <a:lnTo>
                    <a:pt x="2438" y="437006"/>
                  </a:lnTo>
                  <a:lnTo>
                    <a:pt x="0" y="436499"/>
                  </a:lnTo>
                  <a:lnTo>
                    <a:pt x="304" y="469011"/>
                  </a:lnTo>
                </a:path>
                <a:path w="6883400" h="10017125">
                  <a:moveTo>
                    <a:pt x="85343" y="344043"/>
                  </a:moveTo>
                  <a:lnTo>
                    <a:pt x="85343" y="469011"/>
                  </a:lnTo>
                </a:path>
                <a:path w="6883400" h="10017125">
                  <a:moveTo>
                    <a:pt x="304" y="469011"/>
                  </a:moveTo>
                  <a:lnTo>
                    <a:pt x="0" y="501650"/>
                  </a:lnTo>
                  <a:lnTo>
                    <a:pt x="2438" y="501015"/>
                  </a:lnTo>
                  <a:lnTo>
                    <a:pt x="4876" y="500506"/>
                  </a:lnTo>
                  <a:lnTo>
                    <a:pt x="7619" y="500125"/>
                  </a:lnTo>
                  <a:lnTo>
                    <a:pt x="10058" y="499491"/>
                  </a:lnTo>
                  <a:lnTo>
                    <a:pt x="12496" y="499237"/>
                  </a:lnTo>
                  <a:lnTo>
                    <a:pt x="15239" y="499237"/>
                  </a:lnTo>
                  <a:lnTo>
                    <a:pt x="17678" y="498982"/>
                  </a:lnTo>
                  <a:lnTo>
                    <a:pt x="20421" y="498982"/>
                  </a:lnTo>
                  <a:lnTo>
                    <a:pt x="22859" y="499237"/>
                  </a:lnTo>
                  <a:lnTo>
                    <a:pt x="25603" y="499237"/>
                  </a:lnTo>
                  <a:lnTo>
                    <a:pt x="28041" y="499872"/>
                  </a:lnTo>
                  <a:lnTo>
                    <a:pt x="30784" y="500125"/>
                  </a:lnTo>
                  <a:lnTo>
                    <a:pt x="33223" y="500761"/>
                  </a:lnTo>
                  <a:lnTo>
                    <a:pt x="35661" y="501396"/>
                  </a:lnTo>
                  <a:lnTo>
                    <a:pt x="38100" y="502030"/>
                  </a:lnTo>
                  <a:lnTo>
                    <a:pt x="40233" y="502920"/>
                  </a:lnTo>
                  <a:lnTo>
                    <a:pt x="42671" y="503808"/>
                  </a:lnTo>
                  <a:lnTo>
                    <a:pt x="44805" y="504698"/>
                  </a:lnTo>
                  <a:lnTo>
                    <a:pt x="46939" y="505968"/>
                  </a:lnTo>
                  <a:lnTo>
                    <a:pt x="49072" y="507111"/>
                  </a:lnTo>
                  <a:lnTo>
                    <a:pt x="50901" y="508635"/>
                  </a:lnTo>
                  <a:lnTo>
                    <a:pt x="52730" y="510158"/>
                  </a:lnTo>
                  <a:lnTo>
                    <a:pt x="54559" y="511682"/>
                  </a:lnTo>
                  <a:lnTo>
                    <a:pt x="56083" y="513588"/>
                  </a:lnTo>
                  <a:lnTo>
                    <a:pt x="57302" y="515112"/>
                  </a:lnTo>
                  <a:lnTo>
                    <a:pt x="58826" y="517271"/>
                  </a:lnTo>
                  <a:lnTo>
                    <a:pt x="63093" y="530987"/>
                  </a:lnTo>
                  <a:lnTo>
                    <a:pt x="62788" y="533653"/>
                  </a:lnTo>
                  <a:lnTo>
                    <a:pt x="62179" y="536067"/>
                  </a:lnTo>
                  <a:lnTo>
                    <a:pt x="61569" y="538606"/>
                  </a:lnTo>
                  <a:lnTo>
                    <a:pt x="54254" y="550799"/>
                  </a:lnTo>
                  <a:lnTo>
                    <a:pt x="52730" y="552323"/>
                  </a:lnTo>
                  <a:lnTo>
                    <a:pt x="38100" y="559943"/>
                  </a:lnTo>
                  <a:lnTo>
                    <a:pt x="35966" y="560831"/>
                  </a:lnTo>
                  <a:lnTo>
                    <a:pt x="33223" y="561467"/>
                  </a:lnTo>
                  <a:lnTo>
                    <a:pt x="31089" y="561721"/>
                  </a:lnTo>
                  <a:lnTo>
                    <a:pt x="28346" y="562355"/>
                  </a:lnTo>
                  <a:lnTo>
                    <a:pt x="25907" y="562610"/>
                  </a:lnTo>
                  <a:lnTo>
                    <a:pt x="23164" y="562610"/>
                  </a:lnTo>
                  <a:lnTo>
                    <a:pt x="20726" y="562991"/>
                  </a:lnTo>
                  <a:lnTo>
                    <a:pt x="17983" y="562991"/>
                  </a:lnTo>
                  <a:lnTo>
                    <a:pt x="15544" y="562991"/>
                  </a:lnTo>
                  <a:lnTo>
                    <a:pt x="12801" y="562991"/>
                  </a:lnTo>
                  <a:lnTo>
                    <a:pt x="10363" y="562610"/>
                  </a:lnTo>
                  <a:lnTo>
                    <a:pt x="7619" y="562610"/>
                  </a:lnTo>
                  <a:lnTo>
                    <a:pt x="5181" y="562355"/>
                  </a:lnTo>
                  <a:lnTo>
                    <a:pt x="2438" y="561975"/>
                  </a:lnTo>
                  <a:lnTo>
                    <a:pt x="0" y="561467"/>
                  </a:lnTo>
                  <a:lnTo>
                    <a:pt x="304" y="593978"/>
                  </a:lnTo>
                </a:path>
                <a:path w="6883400" h="10017125">
                  <a:moveTo>
                    <a:pt x="85343" y="469011"/>
                  </a:moveTo>
                  <a:lnTo>
                    <a:pt x="85343" y="593978"/>
                  </a:lnTo>
                </a:path>
                <a:path w="6883400" h="10017125">
                  <a:moveTo>
                    <a:pt x="304" y="593978"/>
                  </a:moveTo>
                  <a:lnTo>
                    <a:pt x="0" y="626999"/>
                  </a:lnTo>
                  <a:lnTo>
                    <a:pt x="2438" y="625982"/>
                  </a:lnTo>
                  <a:lnTo>
                    <a:pt x="4876" y="625475"/>
                  </a:lnTo>
                  <a:lnTo>
                    <a:pt x="7619" y="625094"/>
                  </a:lnTo>
                  <a:lnTo>
                    <a:pt x="10058" y="624458"/>
                  </a:lnTo>
                  <a:lnTo>
                    <a:pt x="12496" y="624458"/>
                  </a:lnTo>
                  <a:lnTo>
                    <a:pt x="15239" y="624204"/>
                  </a:lnTo>
                  <a:lnTo>
                    <a:pt x="17678" y="624204"/>
                  </a:lnTo>
                  <a:lnTo>
                    <a:pt x="20421" y="624204"/>
                  </a:lnTo>
                  <a:lnTo>
                    <a:pt x="22859" y="624204"/>
                  </a:lnTo>
                  <a:lnTo>
                    <a:pt x="25603" y="624458"/>
                  </a:lnTo>
                  <a:lnTo>
                    <a:pt x="28041" y="624840"/>
                  </a:lnTo>
                  <a:lnTo>
                    <a:pt x="30784" y="625094"/>
                  </a:lnTo>
                  <a:lnTo>
                    <a:pt x="33223" y="625728"/>
                  </a:lnTo>
                  <a:lnTo>
                    <a:pt x="35661" y="626364"/>
                  </a:lnTo>
                  <a:lnTo>
                    <a:pt x="38100" y="626999"/>
                  </a:lnTo>
                  <a:lnTo>
                    <a:pt x="40233" y="627888"/>
                  </a:lnTo>
                  <a:lnTo>
                    <a:pt x="42671" y="628776"/>
                  </a:lnTo>
                  <a:lnTo>
                    <a:pt x="44805" y="630047"/>
                  </a:lnTo>
                  <a:lnTo>
                    <a:pt x="46939" y="631190"/>
                  </a:lnTo>
                  <a:lnTo>
                    <a:pt x="49072" y="632460"/>
                  </a:lnTo>
                  <a:lnTo>
                    <a:pt x="50901" y="633602"/>
                  </a:lnTo>
                  <a:lnTo>
                    <a:pt x="52730" y="635126"/>
                  </a:lnTo>
                  <a:lnTo>
                    <a:pt x="54559" y="636651"/>
                  </a:lnTo>
                  <a:lnTo>
                    <a:pt x="56083" y="638555"/>
                  </a:lnTo>
                  <a:lnTo>
                    <a:pt x="57302" y="640333"/>
                  </a:lnTo>
                  <a:lnTo>
                    <a:pt x="58826" y="642239"/>
                  </a:lnTo>
                  <a:lnTo>
                    <a:pt x="59740" y="644271"/>
                  </a:lnTo>
                  <a:lnTo>
                    <a:pt x="60959" y="646429"/>
                  </a:lnTo>
                  <a:lnTo>
                    <a:pt x="61569" y="648589"/>
                  </a:lnTo>
                  <a:lnTo>
                    <a:pt x="62179" y="651001"/>
                  </a:lnTo>
                  <a:lnTo>
                    <a:pt x="62788" y="653415"/>
                  </a:lnTo>
                  <a:lnTo>
                    <a:pt x="63093" y="655954"/>
                  </a:lnTo>
                  <a:lnTo>
                    <a:pt x="54254" y="675767"/>
                  </a:lnTo>
                  <a:lnTo>
                    <a:pt x="52730" y="677291"/>
                  </a:lnTo>
                  <a:lnTo>
                    <a:pt x="31089" y="686689"/>
                  </a:lnTo>
                  <a:lnTo>
                    <a:pt x="28346" y="687324"/>
                  </a:lnTo>
                  <a:lnTo>
                    <a:pt x="25907" y="687577"/>
                  </a:lnTo>
                  <a:lnTo>
                    <a:pt x="23164" y="687958"/>
                  </a:lnTo>
                  <a:lnTo>
                    <a:pt x="20726" y="687958"/>
                  </a:lnTo>
                  <a:lnTo>
                    <a:pt x="17983" y="687958"/>
                  </a:lnTo>
                  <a:lnTo>
                    <a:pt x="15544" y="687958"/>
                  </a:lnTo>
                  <a:lnTo>
                    <a:pt x="12801" y="687958"/>
                  </a:lnTo>
                  <a:lnTo>
                    <a:pt x="10363" y="687958"/>
                  </a:lnTo>
                  <a:lnTo>
                    <a:pt x="7619" y="687577"/>
                  </a:lnTo>
                  <a:lnTo>
                    <a:pt x="5181" y="687324"/>
                  </a:lnTo>
                  <a:lnTo>
                    <a:pt x="2438" y="686943"/>
                  </a:lnTo>
                  <a:lnTo>
                    <a:pt x="0" y="686435"/>
                  </a:lnTo>
                  <a:lnTo>
                    <a:pt x="304" y="718947"/>
                  </a:lnTo>
                </a:path>
                <a:path w="6883400" h="10017125">
                  <a:moveTo>
                    <a:pt x="85343" y="593978"/>
                  </a:moveTo>
                  <a:lnTo>
                    <a:pt x="85343" y="718947"/>
                  </a:lnTo>
                </a:path>
                <a:path w="6883400" h="10017125">
                  <a:moveTo>
                    <a:pt x="304" y="718947"/>
                  </a:moveTo>
                  <a:lnTo>
                    <a:pt x="0" y="751967"/>
                  </a:lnTo>
                  <a:lnTo>
                    <a:pt x="2438" y="751331"/>
                  </a:lnTo>
                  <a:lnTo>
                    <a:pt x="4876" y="750443"/>
                  </a:lnTo>
                  <a:lnTo>
                    <a:pt x="7619" y="750062"/>
                  </a:lnTo>
                  <a:lnTo>
                    <a:pt x="10058" y="749807"/>
                  </a:lnTo>
                  <a:lnTo>
                    <a:pt x="12496" y="749426"/>
                  </a:lnTo>
                  <a:lnTo>
                    <a:pt x="15239" y="749173"/>
                  </a:lnTo>
                  <a:lnTo>
                    <a:pt x="17678" y="749173"/>
                  </a:lnTo>
                  <a:lnTo>
                    <a:pt x="20421" y="749173"/>
                  </a:lnTo>
                  <a:lnTo>
                    <a:pt x="22859" y="749173"/>
                  </a:lnTo>
                  <a:lnTo>
                    <a:pt x="25603" y="749426"/>
                  </a:lnTo>
                  <a:lnTo>
                    <a:pt x="28041" y="749807"/>
                  </a:lnTo>
                  <a:lnTo>
                    <a:pt x="30784" y="750062"/>
                  </a:lnTo>
                  <a:lnTo>
                    <a:pt x="33223" y="750697"/>
                  </a:lnTo>
                  <a:lnTo>
                    <a:pt x="35661" y="751331"/>
                  </a:lnTo>
                  <a:lnTo>
                    <a:pt x="38100" y="751967"/>
                  </a:lnTo>
                  <a:lnTo>
                    <a:pt x="40233" y="752855"/>
                  </a:lnTo>
                  <a:lnTo>
                    <a:pt x="42671" y="753745"/>
                  </a:lnTo>
                  <a:lnTo>
                    <a:pt x="44805" y="755015"/>
                  </a:lnTo>
                  <a:lnTo>
                    <a:pt x="46939" y="756157"/>
                  </a:lnTo>
                  <a:lnTo>
                    <a:pt x="49072" y="757427"/>
                  </a:lnTo>
                  <a:lnTo>
                    <a:pt x="50901" y="758571"/>
                  </a:lnTo>
                  <a:lnTo>
                    <a:pt x="52730" y="760095"/>
                  </a:lnTo>
                  <a:lnTo>
                    <a:pt x="54559" y="761619"/>
                  </a:lnTo>
                  <a:lnTo>
                    <a:pt x="56083" y="763524"/>
                  </a:lnTo>
                  <a:lnTo>
                    <a:pt x="57302" y="765301"/>
                  </a:lnTo>
                  <a:lnTo>
                    <a:pt x="58826" y="767206"/>
                  </a:lnTo>
                  <a:lnTo>
                    <a:pt x="59740" y="769239"/>
                  </a:lnTo>
                  <a:lnTo>
                    <a:pt x="60959" y="771398"/>
                  </a:lnTo>
                  <a:lnTo>
                    <a:pt x="61569" y="773556"/>
                  </a:lnTo>
                  <a:lnTo>
                    <a:pt x="62179" y="775970"/>
                  </a:lnTo>
                  <a:lnTo>
                    <a:pt x="62788" y="778382"/>
                  </a:lnTo>
                  <a:lnTo>
                    <a:pt x="63093" y="780923"/>
                  </a:lnTo>
                  <a:lnTo>
                    <a:pt x="62788" y="783590"/>
                  </a:lnTo>
                  <a:lnTo>
                    <a:pt x="62179" y="786383"/>
                  </a:lnTo>
                  <a:lnTo>
                    <a:pt x="61569" y="788797"/>
                  </a:lnTo>
                  <a:lnTo>
                    <a:pt x="60655" y="790955"/>
                  </a:lnTo>
                  <a:lnTo>
                    <a:pt x="59740" y="793369"/>
                  </a:lnTo>
                  <a:lnTo>
                    <a:pt x="58521" y="795147"/>
                  </a:lnTo>
                  <a:lnTo>
                    <a:pt x="57302" y="797305"/>
                  </a:lnTo>
                  <a:lnTo>
                    <a:pt x="55778" y="799211"/>
                  </a:lnTo>
                  <a:lnTo>
                    <a:pt x="33223" y="811402"/>
                  </a:lnTo>
                  <a:lnTo>
                    <a:pt x="31089" y="811911"/>
                  </a:lnTo>
                  <a:lnTo>
                    <a:pt x="28346" y="812292"/>
                  </a:lnTo>
                  <a:lnTo>
                    <a:pt x="25907" y="812546"/>
                  </a:lnTo>
                  <a:lnTo>
                    <a:pt x="23164" y="812926"/>
                  </a:lnTo>
                  <a:lnTo>
                    <a:pt x="20726" y="812926"/>
                  </a:lnTo>
                  <a:lnTo>
                    <a:pt x="17983" y="813180"/>
                  </a:lnTo>
                  <a:lnTo>
                    <a:pt x="15544" y="813180"/>
                  </a:lnTo>
                  <a:lnTo>
                    <a:pt x="12801" y="812926"/>
                  </a:lnTo>
                  <a:lnTo>
                    <a:pt x="10363" y="812926"/>
                  </a:lnTo>
                  <a:lnTo>
                    <a:pt x="7619" y="812546"/>
                  </a:lnTo>
                  <a:lnTo>
                    <a:pt x="5181" y="812292"/>
                  </a:lnTo>
                  <a:lnTo>
                    <a:pt x="2438" y="811911"/>
                  </a:lnTo>
                  <a:lnTo>
                    <a:pt x="0" y="811402"/>
                  </a:lnTo>
                  <a:lnTo>
                    <a:pt x="304" y="843915"/>
                  </a:lnTo>
                </a:path>
                <a:path w="6883400" h="10017125">
                  <a:moveTo>
                    <a:pt x="85343" y="718947"/>
                  </a:moveTo>
                  <a:lnTo>
                    <a:pt x="85343" y="843915"/>
                  </a:lnTo>
                </a:path>
                <a:path w="6883400" h="10017125">
                  <a:moveTo>
                    <a:pt x="304" y="843915"/>
                  </a:moveTo>
                  <a:lnTo>
                    <a:pt x="0" y="876935"/>
                  </a:lnTo>
                  <a:lnTo>
                    <a:pt x="2438" y="876300"/>
                  </a:lnTo>
                  <a:lnTo>
                    <a:pt x="4876" y="875665"/>
                  </a:lnTo>
                  <a:lnTo>
                    <a:pt x="7619" y="875029"/>
                  </a:lnTo>
                  <a:lnTo>
                    <a:pt x="10058" y="874776"/>
                  </a:lnTo>
                  <a:lnTo>
                    <a:pt x="12496" y="874395"/>
                  </a:lnTo>
                  <a:lnTo>
                    <a:pt x="15239" y="874141"/>
                  </a:lnTo>
                  <a:lnTo>
                    <a:pt x="17678" y="874141"/>
                  </a:lnTo>
                  <a:lnTo>
                    <a:pt x="20421" y="874141"/>
                  </a:lnTo>
                  <a:lnTo>
                    <a:pt x="22859" y="874141"/>
                  </a:lnTo>
                  <a:lnTo>
                    <a:pt x="25603" y="874395"/>
                  </a:lnTo>
                  <a:lnTo>
                    <a:pt x="28041" y="874776"/>
                  </a:lnTo>
                  <a:lnTo>
                    <a:pt x="30784" y="875029"/>
                  </a:lnTo>
                  <a:lnTo>
                    <a:pt x="33223" y="875665"/>
                  </a:lnTo>
                  <a:lnTo>
                    <a:pt x="35661" y="876300"/>
                  </a:lnTo>
                  <a:lnTo>
                    <a:pt x="38100" y="876935"/>
                  </a:lnTo>
                  <a:lnTo>
                    <a:pt x="40233" y="877824"/>
                  </a:lnTo>
                  <a:lnTo>
                    <a:pt x="42671" y="878713"/>
                  </a:lnTo>
                  <a:lnTo>
                    <a:pt x="44805" y="879982"/>
                  </a:lnTo>
                  <a:lnTo>
                    <a:pt x="46939" y="881126"/>
                  </a:lnTo>
                  <a:lnTo>
                    <a:pt x="49072" y="882396"/>
                  </a:lnTo>
                  <a:lnTo>
                    <a:pt x="50901" y="883539"/>
                  </a:lnTo>
                  <a:lnTo>
                    <a:pt x="52730" y="885063"/>
                  </a:lnTo>
                  <a:lnTo>
                    <a:pt x="54559" y="886587"/>
                  </a:lnTo>
                  <a:lnTo>
                    <a:pt x="56083" y="888492"/>
                  </a:lnTo>
                  <a:lnTo>
                    <a:pt x="57302" y="890270"/>
                  </a:lnTo>
                  <a:lnTo>
                    <a:pt x="58826" y="892175"/>
                  </a:lnTo>
                  <a:lnTo>
                    <a:pt x="59740" y="894206"/>
                  </a:lnTo>
                  <a:lnTo>
                    <a:pt x="60959" y="896366"/>
                  </a:lnTo>
                  <a:lnTo>
                    <a:pt x="61569" y="898525"/>
                  </a:lnTo>
                  <a:lnTo>
                    <a:pt x="62179" y="900938"/>
                  </a:lnTo>
                  <a:lnTo>
                    <a:pt x="62788" y="903351"/>
                  </a:lnTo>
                  <a:lnTo>
                    <a:pt x="63093" y="905891"/>
                  </a:lnTo>
                  <a:lnTo>
                    <a:pt x="62788" y="908557"/>
                  </a:lnTo>
                  <a:lnTo>
                    <a:pt x="62179" y="911351"/>
                  </a:lnTo>
                  <a:lnTo>
                    <a:pt x="54254" y="925702"/>
                  </a:lnTo>
                  <a:lnTo>
                    <a:pt x="52730" y="927226"/>
                  </a:lnTo>
                  <a:lnTo>
                    <a:pt x="33223" y="936371"/>
                  </a:lnTo>
                  <a:lnTo>
                    <a:pt x="31089" y="936878"/>
                  </a:lnTo>
                  <a:lnTo>
                    <a:pt x="28346" y="937260"/>
                  </a:lnTo>
                  <a:lnTo>
                    <a:pt x="25907" y="937514"/>
                  </a:lnTo>
                  <a:lnTo>
                    <a:pt x="23164" y="937895"/>
                  </a:lnTo>
                  <a:lnTo>
                    <a:pt x="20726" y="937895"/>
                  </a:lnTo>
                  <a:lnTo>
                    <a:pt x="17983" y="938149"/>
                  </a:lnTo>
                  <a:lnTo>
                    <a:pt x="15544" y="938149"/>
                  </a:lnTo>
                  <a:lnTo>
                    <a:pt x="12801" y="937895"/>
                  </a:lnTo>
                  <a:lnTo>
                    <a:pt x="10363" y="937895"/>
                  </a:lnTo>
                  <a:lnTo>
                    <a:pt x="7619" y="937514"/>
                  </a:lnTo>
                  <a:lnTo>
                    <a:pt x="5181" y="937260"/>
                  </a:lnTo>
                  <a:lnTo>
                    <a:pt x="2438" y="936878"/>
                  </a:lnTo>
                  <a:lnTo>
                    <a:pt x="0" y="936371"/>
                  </a:lnTo>
                  <a:lnTo>
                    <a:pt x="304" y="968882"/>
                  </a:lnTo>
                </a:path>
                <a:path w="6883400" h="10017125">
                  <a:moveTo>
                    <a:pt x="85343" y="843915"/>
                  </a:moveTo>
                  <a:lnTo>
                    <a:pt x="85343" y="968882"/>
                  </a:lnTo>
                </a:path>
                <a:path w="6883400" h="10017125">
                  <a:moveTo>
                    <a:pt x="304" y="968882"/>
                  </a:moveTo>
                  <a:lnTo>
                    <a:pt x="0" y="1001902"/>
                  </a:lnTo>
                  <a:lnTo>
                    <a:pt x="2438" y="1001268"/>
                  </a:lnTo>
                  <a:lnTo>
                    <a:pt x="4876" y="1000632"/>
                  </a:lnTo>
                  <a:lnTo>
                    <a:pt x="7619" y="999998"/>
                  </a:lnTo>
                  <a:lnTo>
                    <a:pt x="10058" y="999744"/>
                  </a:lnTo>
                  <a:lnTo>
                    <a:pt x="12496" y="999363"/>
                  </a:lnTo>
                  <a:lnTo>
                    <a:pt x="15239" y="999108"/>
                  </a:lnTo>
                  <a:lnTo>
                    <a:pt x="17678" y="999108"/>
                  </a:lnTo>
                  <a:lnTo>
                    <a:pt x="20421" y="999108"/>
                  </a:lnTo>
                  <a:lnTo>
                    <a:pt x="22859" y="999108"/>
                  </a:lnTo>
                  <a:lnTo>
                    <a:pt x="25603" y="999363"/>
                  </a:lnTo>
                  <a:lnTo>
                    <a:pt x="28041" y="999744"/>
                  </a:lnTo>
                  <a:lnTo>
                    <a:pt x="30784" y="999998"/>
                  </a:lnTo>
                  <a:lnTo>
                    <a:pt x="33223" y="1000632"/>
                  </a:lnTo>
                  <a:lnTo>
                    <a:pt x="35661" y="1001268"/>
                  </a:lnTo>
                  <a:lnTo>
                    <a:pt x="38100" y="1002156"/>
                  </a:lnTo>
                  <a:lnTo>
                    <a:pt x="40233" y="1002792"/>
                  </a:lnTo>
                  <a:lnTo>
                    <a:pt x="42671" y="1003680"/>
                  </a:lnTo>
                  <a:lnTo>
                    <a:pt x="44805" y="1004951"/>
                  </a:lnTo>
                  <a:lnTo>
                    <a:pt x="46939" y="1006094"/>
                  </a:lnTo>
                  <a:lnTo>
                    <a:pt x="49072" y="1007364"/>
                  </a:lnTo>
                  <a:lnTo>
                    <a:pt x="50901" y="1008888"/>
                  </a:lnTo>
                  <a:lnTo>
                    <a:pt x="52730" y="1010030"/>
                  </a:lnTo>
                  <a:lnTo>
                    <a:pt x="54559" y="1011554"/>
                  </a:lnTo>
                  <a:lnTo>
                    <a:pt x="56083" y="1013460"/>
                  </a:lnTo>
                  <a:lnTo>
                    <a:pt x="57302" y="1015238"/>
                  </a:lnTo>
                  <a:lnTo>
                    <a:pt x="58826" y="1017143"/>
                  </a:lnTo>
                  <a:lnTo>
                    <a:pt x="59740" y="1019175"/>
                  </a:lnTo>
                  <a:lnTo>
                    <a:pt x="60959" y="1021333"/>
                  </a:lnTo>
                  <a:lnTo>
                    <a:pt x="61569" y="1023493"/>
                  </a:lnTo>
                  <a:lnTo>
                    <a:pt x="62179" y="1025905"/>
                  </a:lnTo>
                  <a:lnTo>
                    <a:pt x="62788" y="1028319"/>
                  </a:lnTo>
                  <a:lnTo>
                    <a:pt x="63093" y="1031113"/>
                  </a:lnTo>
                  <a:lnTo>
                    <a:pt x="54254" y="1050671"/>
                  </a:lnTo>
                  <a:lnTo>
                    <a:pt x="52730" y="1052449"/>
                  </a:lnTo>
                  <a:lnTo>
                    <a:pt x="50901" y="1053719"/>
                  </a:lnTo>
                  <a:lnTo>
                    <a:pt x="49072" y="1055243"/>
                  </a:lnTo>
                  <a:lnTo>
                    <a:pt x="46939" y="1056386"/>
                  </a:lnTo>
                  <a:lnTo>
                    <a:pt x="44805" y="1057275"/>
                  </a:lnTo>
                  <a:lnTo>
                    <a:pt x="42671" y="1058291"/>
                  </a:lnTo>
                  <a:lnTo>
                    <a:pt x="40538" y="1059179"/>
                  </a:lnTo>
                  <a:lnTo>
                    <a:pt x="38100" y="1060069"/>
                  </a:lnTo>
                  <a:lnTo>
                    <a:pt x="35966" y="1060703"/>
                  </a:lnTo>
                  <a:lnTo>
                    <a:pt x="33223" y="1061339"/>
                  </a:lnTo>
                  <a:lnTo>
                    <a:pt x="31089" y="1061847"/>
                  </a:lnTo>
                  <a:lnTo>
                    <a:pt x="28346" y="1062227"/>
                  </a:lnTo>
                  <a:lnTo>
                    <a:pt x="25907" y="1062481"/>
                  </a:lnTo>
                  <a:lnTo>
                    <a:pt x="23164" y="1062863"/>
                  </a:lnTo>
                  <a:lnTo>
                    <a:pt x="20726" y="1063117"/>
                  </a:lnTo>
                  <a:lnTo>
                    <a:pt x="17983" y="1063117"/>
                  </a:lnTo>
                  <a:lnTo>
                    <a:pt x="15544" y="1063117"/>
                  </a:lnTo>
                  <a:lnTo>
                    <a:pt x="12801" y="1063117"/>
                  </a:lnTo>
                  <a:lnTo>
                    <a:pt x="10363" y="1062863"/>
                  </a:lnTo>
                  <a:lnTo>
                    <a:pt x="7619" y="1062481"/>
                  </a:lnTo>
                  <a:lnTo>
                    <a:pt x="5181" y="1062227"/>
                  </a:lnTo>
                  <a:lnTo>
                    <a:pt x="2438" y="1061847"/>
                  </a:lnTo>
                  <a:lnTo>
                    <a:pt x="0" y="1061593"/>
                  </a:lnTo>
                  <a:lnTo>
                    <a:pt x="304" y="1093851"/>
                  </a:lnTo>
                </a:path>
                <a:path w="6883400" h="10017125">
                  <a:moveTo>
                    <a:pt x="85343" y="968882"/>
                  </a:moveTo>
                  <a:lnTo>
                    <a:pt x="85343" y="1093851"/>
                  </a:lnTo>
                </a:path>
                <a:path w="6883400" h="10017125">
                  <a:moveTo>
                    <a:pt x="304" y="1093851"/>
                  </a:moveTo>
                  <a:lnTo>
                    <a:pt x="0" y="1126871"/>
                  </a:lnTo>
                  <a:lnTo>
                    <a:pt x="2438" y="1126236"/>
                  </a:lnTo>
                  <a:lnTo>
                    <a:pt x="4876" y="1125601"/>
                  </a:lnTo>
                  <a:lnTo>
                    <a:pt x="7619" y="1124966"/>
                  </a:lnTo>
                  <a:lnTo>
                    <a:pt x="10058" y="1124712"/>
                  </a:lnTo>
                  <a:lnTo>
                    <a:pt x="12496" y="1124330"/>
                  </a:lnTo>
                  <a:lnTo>
                    <a:pt x="15239" y="1124077"/>
                  </a:lnTo>
                  <a:lnTo>
                    <a:pt x="17678" y="1124077"/>
                  </a:lnTo>
                  <a:lnTo>
                    <a:pt x="20421" y="1124077"/>
                  </a:lnTo>
                  <a:lnTo>
                    <a:pt x="22859" y="1124077"/>
                  </a:lnTo>
                  <a:lnTo>
                    <a:pt x="25603" y="1124330"/>
                  </a:lnTo>
                  <a:lnTo>
                    <a:pt x="28041" y="1124712"/>
                  </a:lnTo>
                  <a:lnTo>
                    <a:pt x="30784" y="1125347"/>
                  </a:lnTo>
                  <a:lnTo>
                    <a:pt x="33223" y="1125601"/>
                  </a:lnTo>
                  <a:lnTo>
                    <a:pt x="35661" y="1126490"/>
                  </a:lnTo>
                  <a:lnTo>
                    <a:pt x="38100" y="1127125"/>
                  </a:lnTo>
                  <a:lnTo>
                    <a:pt x="40233" y="1128014"/>
                  </a:lnTo>
                  <a:lnTo>
                    <a:pt x="50901" y="1133855"/>
                  </a:lnTo>
                  <a:lnTo>
                    <a:pt x="52730" y="1134999"/>
                  </a:lnTo>
                  <a:lnTo>
                    <a:pt x="54559" y="1136903"/>
                  </a:lnTo>
                  <a:lnTo>
                    <a:pt x="56083" y="1138427"/>
                  </a:lnTo>
                  <a:lnTo>
                    <a:pt x="57302" y="1140205"/>
                  </a:lnTo>
                  <a:lnTo>
                    <a:pt x="58826" y="1142365"/>
                  </a:lnTo>
                  <a:lnTo>
                    <a:pt x="59740" y="1144143"/>
                  </a:lnTo>
                  <a:lnTo>
                    <a:pt x="60959" y="1146302"/>
                  </a:lnTo>
                  <a:lnTo>
                    <a:pt x="61569" y="1148715"/>
                  </a:lnTo>
                  <a:lnTo>
                    <a:pt x="62179" y="1150874"/>
                  </a:lnTo>
                  <a:lnTo>
                    <a:pt x="62788" y="1153287"/>
                  </a:lnTo>
                  <a:lnTo>
                    <a:pt x="63093" y="1156080"/>
                  </a:lnTo>
                  <a:lnTo>
                    <a:pt x="62788" y="1158875"/>
                  </a:lnTo>
                  <a:lnTo>
                    <a:pt x="62179" y="1161288"/>
                  </a:lnTo>
                  <a:lnTo>
                    <a:pt x="54254" y="1175639"/>
                  </a:lnTo>
                  <a:lnTo>
                    <a:pt x="52730" y="1177417"/>
                  </a:lnTo>
                  <a:lnTo>
                    <a:pt x="50901" y="1178687"/>
                  </a:lnTo>
                  <a:lnTo>
                    <a:pt x="49072" y="1180211"/>
                  </a:lnTo>
                  <a:lnTo>
                    <a:pt x="46939" y="1181353"/>
                  </a:lnTo>
                  <a:lnTo>
                    <a:pt x="44805" y="1182243"/>
                  </a:lnTo>
                  <a:lnTo>
                    <a:pt x="42671" y="1183513"/>
                  </a:lnTo>
                  <a:lnTo>
                    <a:pt x="40538" y="1184402"/>
                  </a:lnTo>
                  <a:lnTo>
                    <a:pt x="38100" y="1185037"/>
                  </a:lnTo>
                  <a:lnTo>
                    <a:pt x="35966" y="1185926"/>
                  </a:lnTo>
                  <a:lnTo>
                    <a:pt x="33223" y="1186306"/>
                  </a:lnTo>
                  <a:lnTo>
                    <a:pt x="31089" y="1186815"/>
                  </a:lnTo>
                  <a:lnTo>
                    <a:pt x="28346" y="1187450"/>
                  </a:lnTo>
                  <a:lnTo>
                    <a:pt x="25907" y="1187450"/>
                  </a:lnTo>
                  <a:lnTo>
                    <a:pt x="23164" y="1187830"/>
                  </a:lnTo>
                  <a:lnTo>
                    <a:pt x="20726" y="1188085"/>
                  </a:lnTo>
                  <a:lnTo>
                    <a:pt x="17983" y="1188085"/>
                  </a:lnTo>
                  <a:lnTo>
                    <a:pt x="15544" y="1188085"/>
                  </a:lnTo>
                  <a:lnTo>
                    <a:pt x="12801" y="1188085"/>
                  </a:lnTo>
                  <a:lnTo>
                    <a:pt x="10363" y="1187830"/>
                  </a:lnTo>
                  <a:lnTo>
                    <a:pt x="7619" y="1187450"/>
                  </a:lnTo>
                  <a:lnTo>
                    <a:pt x="5181" y="1187196"/>
                  </a:lnTo>
                  <a:lnTo>
                    <a:pt x="2438" y="1186815"/>
                  </a:lnTo>
                  <a:lnTo>
                    <a:pt x="0" y="1186561"/>
                  </a:lnTo>
                  <a:lnTo>
                    <a:pt x="304" y="1219200"/>
                  </a:lnTo>
                </a:path>
                <a:path w="6883400" h="10017125">
                  <a:moveTo>
                    <a:pt x="85343" y="1093851"/>
                  </a:moveTo>
                  <a:lnTo>
                    <a:pt x="85343" y="1219200"/>
                  </a:lnTo>
                </a:path>
                <a:path w="6883400" h="10017125">
                  <a:moveTo>
                    <a:pt x="304" y="1219200"/>
                  </a:moveTo>
                  <a:lnTo>
                    <a:pt x="0" y="1251839"/>
                  </a:lnTo>
                  <a:lnTo>
                    <a:pt x="2438" y="1251203"/>
                  </a:lnTo>
                  <a:lnTo>
                    <a:pt x="4876" y="1250569"/>
                  </a:lnTo>
                  <a:lnTo>
                    <a:pt x="7619" y="1249933"/>
                  </a:lnTo>
                  <a:lnTo>
                    <a:pt x="10058" y="1249679"/>
                  </a:lnTo>
                  <a:lnTo>
                    <a:pt x="12496" y="1249299"/>
                  </a:lnTo>
                  <a:lnTo>
                    <a:pt x="15239" y="1249299"/>
                  </a:lnTo>
                  <a:lnTo>
                    <a:pt x="17678" y="1249045"/>
                  </a:lnTo>
                  <a:lnTo>
                    <a:pt x="20421" y="1249045"/>
                  </a:lnTo>
                  <a:lnTo>
                    <a:pt x="22859" y="1249299"/>
                  </a:lnTo>
                  <a:lnTo>
                    <a:pt x="25603" y="1249299"/>
                  </a:lnTo>
                  <a:lnTo>
                    <a:pt x="28041" y="1249679"/>
                  </a:lnTo>
                  <a:lnTo>
                    <a:pt x="30784" y="1250315"/>
                  </a:lnTo>
                  <a:lnTo>
                    <a:pt x="33223" y="1250823"/>
                  </a:lnTo>
                  <a:lnTo>
                    <a:pt x="35661" y="1251457"/>
                  </a:lnTo>
                  <a:lnTo>
                    <a:pt x="38100" y="1252093"/>
                  </a:lnTo>
                  <a:lnTo>
                    <a:pt x="40233" y="1252981"/>
                  </a:lnTo>
                  <a:lnTo>
                    <a:pt x="42671" y="1253871"/>
                  </a:lnTo>
                  <a:lnTo>
                    <a:pt x="44805" y="1254887"/>
                  </a:lnTo>
                  <a:lnTo>
                    <a:pt x="46939" y="1256029"/>
                  </a:lnTo>
                  <a:lnTo>
                    <a:pt x="49072" y="1257300"/>
                  </a:lnTo>
                  <a:lnTo>
                    <a:pt x="50901" y="1258824"/>
                  </a:lnTo>
                  <a:lnTo>
                    <a:pt x="52730" y="1259967"/>
                  </a:lnTo>
                  <a:lnTo>
                    <a:pt x="54559" y="1261872"/>
                  </a:lnTo>
                  <a:lnTo>
                    <a:pt x="56083" y="1263396"/>
                  </a:lnTo>
                  <a:lnTo>
                    <a:pt x="57302" y="1265174"/>
                  </a:lnTo>
                  <a:lnTo>
                    <a:pt x="58826" y="1267332"/>
                  </a:lnTo>
                  <a:lnTo>
                    <a:pt x="59740" y="1269111"/>
                  </a:lnTo>
                  <a:lnTo>
                    <a:pt x="60959" y="1271270"/>
                  </a:lnTo>
                  <a:lnTo>
                    <a:pt x="61569" y="1273682"/>
                  </a:lnTo>
                  <a:lnTo>
                    <a:pt x="62179" y="1275842"/>
                  </a:lnTo>
                  <a:lnTo>
                    <a:pt x="62788" y="1278636"/>
                  </a:lnTo>
                  <a:lnTo>
                    <a:pt x="63093" y="1281049"/>
                  </a:lnTo>
                  <a:lnTo>
                    <a:pt x="62788" y="1283843"/>
                  </a:lnTo>
                  <a:lnTo>
                    <a:pt x="62179" y="1286255"/>
                  </a:lnTo>
                  <a:lnTo>
                    <a:pt x="50901" y="1303654"/>
                  </a:lnTo>
                  <a:lnTo>
                    <a:pt x="49072" y="1305178"/>
                  </a:lnTo>
                  <a:lnTo>
                    <a:pt x="46939" y="1306322"/>
                  </a:lnTo>
                  <a:lnTo>
                    <a:pt x="44805" y="1307592"/>
                  </a:lnTo>
                  <a:lnTo>
                    <a:pt x="42671" y="1308480"/>
                  </a:lnTo>
                  <a:lnTo>
                    <a:pt x="40538" y="1309370"/>
                  </a:lnTo>
                  <a:lnTo>
                    <a:pt x="38100" y="1310004"/>
                  </a:lnTo>
                  <a:lnTo>
                    <a:pt x="35966" y="1310894"/>
                  </a:lnTo>
                  <a:lnTo>
                    <a:pt x="33223" y="1311528"/>
                  </a:lnTo>
                  <a:lnTo>
                    <a:pt x="31089" y="1311782"/>
                  </a:lnTo>
                  <a:lnTo>
                    <a:pt x="28346" y="1312418"/>
                  </a:lnTo>
                  <a:lnTo>
                    <a:pt x="25907" y="1312799"/>
                  </a:lnTo>
                  <a:lnTo>
                    <a:pt x="23164" y="1312799"/>
                  </a:lnTo>
                  <a:lnTo>
                    <a:pt x="20726" y="1313052"/>
                  </a:lnTo>
                  <a:lnTo>
                    <a:pt x="17983" y="1313052"/>
                  </a:lnTo>
                  <a:lnTo>
                    <a:pt x="15544" y="1313052"/>
                  </a:lnTo>
                  <a:lnTo>
                    <a:pt x="12801" y="1313052"/>
                  </a:lnTo>
                  <a:lnTo>
                    <a:pt x="10363" y="1312799"/>
                  </a:lnTo>
                  <a:lnTo>
                    <a:pt x="7619" y="1312799"/>
                  </a:lnTo>
                  <a:lnTo>
                    <a:pt x="5181" y="1312164"/>
                  </a:lnTo>
                  <a:lnTo>
                    <a:pt x="2438" y="1311782"/>
                  </a:lnTo>
                  <a:lnTo>
                    <a:pt x="0" y="1311528"/>
                  </a:lnTo>
                  <a:lnTo>
                    <a:pt x="304" y="1344168"/>
                  </a:lnTo>
                </a:path>
                <a:path w="6883400" h="10017125">
                  <a:moveTo>
                    <a:pt x="85343" y="1219200"/>
                  </a:moveTo>
                  <a:lnTo>
                    <a:pt x="85343" y="1344168"/>
                  </a:lnTo>
                </a:path>
                <a:path w="6883400" h="10017125">
                  <a:moveTo>
                    <a:pt x="304" y="1344168"/>
                  </a:moveTo>
                  <a:lnTo>
                    <a:pt x="0" y="1376806"/>
                  </a:lnTo>
                  <a:lnTo>
                    <a:pt x="2438" y="1376172"/>
                  </a:lnTo>
                  <a:lnTo>
                    <a:pt x="4876" y="1375537"/>
                  </a:lnTo>
                  <a:lnTo>
                    <a:pt x="7619" y="1374902"/>
                  </a:lnTo>
                  <a:lnTo>
                    <a:pt x="10058" y="1374648"/>
                  </a:lnTo>
                  <a:lnTo>
                    <a:pt x="12496" y="1374267"/>
                  </a:lnTo>
                  <a:lnTo>
                    <a:pt x="15239" y="1374267"/>
                  </a:lnTo>
                  <a:lnTo>
                    <a:pt x="17678" y="1374013"/>
                  </a:lnTo>
                  <a:lnTo>
                    <a:pt x="20421" y="1374013"/>
                  </a:lnTo>
                  <a:lnTo>
                    <a:pt x="22859" y="1374267"/>
                  </a:lnTo>
                  <a:lnTo>
                    <a:pt x="25603" y="1374267"/>
                  </a:lnTo>
                  <a:lnTo>
                    <a:pt x="28041" y="1374648"/>
                  </a:lnTo>
                  <a:lnTo>
                    <a:pt x="30784" y="1375282"/>
                  </a:lnTo>
                  <a:lnTo>
                    <a:pt x="33223" y="1375791"/>
                  </a:lnTo>
                  <a:lnTo>
                    <a:pt x="35661" y="1376426"/>
                  </a:lnTo>
                  <a:lnTo>
                    <a:pt x="38100" y="1377061"/>
                  </a:lnTo>
                  <a:lnTo>
                    <a:pt x="40233" y="1377950"/>
                  </a:lnTo>
                  <a:lnTo>
                    <a:pt x="42671" y="1378839"/>
                  </a:lnTo>
                  <a:lnTo>
                    <a:pt x="52730" y="1385316"/>
                  </a:lnTo>
                  <a:lnTo>
                    <a:pt x="54559" y="1386840"/>
                  </a:lnTo>
                  <a:lnTo>
                    <a:pt x="56083" y="1388364"/>
                  </a:lnTo>
                  <a:lnTo>
                    <a:pt x="57302" y="1390142"/>
                  </a:lnTo>
                  <a:lnTo>
                    <a:pt x="58826" y="1392301"/>
                  </a:lnTo>
                  <a:lnTo>
                    <a:pt x="59740" y="1394078"/>
                  </a:lnTo>
                  <a:lnTo>
                    <a:pt x="60959" y="1396238"/>
                  </a:lnTo>
                  <a:lnTo>
                    <a:pt x="61569" y="1398651"/>
                  </a:lnTo>
                  <a:lnTo>
                    <a:pt x="62179" y="1400810"/>
                  </a:lnTo>
                  <a:lnTo>
                    <a:pt x="62788" y="1403603"/>
                  </a:lnTo>
                  <a:lnTo>
                    <a:pt x="63093" y="1406017"/>
                  </a:lnTo>
                  <a:lnTo>
                    <a:pt x="62788" y="1408811"/>
                  </a:lnTo>
                  <a:lnTo>
                    <a:pt x="62179" y="1411224"/>
                  </a:lnTo>
                  <a:lnTo>
                    <a:pt x="61569" y="1413637"/>
                  </a:lnTo>
                  <a:lnTo>
                    <a:pt x="46939" y="1431290"/>
                  </a:lnTo>
                  <a:lnTo>
                    <a:pt x="44805" y="1432560"/>
                  </a:lnTo>
                  <a:lnTo>
                    <a:pt x="42671" y="1433449"/>
                  </a:lnTo>
                  <a:lnTo>
                    <a:pt x="40538" y="1434338"/>
                  </a:lnTo>
                  <a:lnTo>
                    <a:pt x="38100" y="1434973"/>
                  </a:lnTo>
                  <a:lnTo>
                    <a:pt x="35966" y="1435862"/>
                  </a:lnTo>
                  <a:lnTo>
                    <a:pt x="33223" y="1436497"/>
                  </a:lnTo>
                  <a:lnTo>
                    <a:pt x="31089" y="1436751"/>
                  </a:lnTo>
                  <a:lnTo>
                    <a:pt x="28346" y="1437386"/>
                  </a:lnTo>
                  <a:lnTo>
                    <a:pt x="25907" y="1437767"/>
                  </a:lnTo>
                  <a:lnTo>
                    <a:pt x="23164" y="1437767"/>
                  </a:lnTo>
                  <a:lnTo>
                    <a:pt x="20726" y="1438021"/>
                  </a:lnTo>
                  <a:lnTo>
                    <a:pt x="17983" y="1438021"/>
                  </a:lnTo>
                  <a:lnTo>
                    <a:pt x="15544" y="1438021"/>
                  </a:lnTo>
                  <a:lnTo>
                    <a:pt x="12801" y="1438021"/>
                  </a:lnTo>
                  <a:lnTo>
                    <a:pt x="10363" y="1437767"/>
                  </a:lnTo>
                  <a:lnTo>
                    <a:pt x="7619" y="1437767"/>
                  </a:lnTo>
                  <a:lnTo>
                    <a:pt x="5181" y="1437131"/>
                  </a:lnTo>
                  <a:lnTo>
                    <a:pt x="2438" y="1436751"/>
                  </a:lnTo>
                  <a:lnTo>
                    <a:pt x="0" y="1436497"/>
                  </a:lnTo>
                  <a:lnTo>
                    <a:pt x="304" y="1469136"/>
                  </a:lnTo>
                </a:path>
                <a:path w="6883400" h="10017125">
                  <a:moveTo>
                    <a:pt x="85343" y="1344168"/>
                  </a:moveTo>
                  <a:lnTo>
                    <a:pt x="85343" y="1469136"/>
                  </a:lnTo>
                </a:path>
                <a:path w="6883400" h="10017125">
                  <a:moveTo>
                    <a:pt x="304" y="1469136"/>
                  </a:moveTo>
                  <a:lnTo>
                    <a:pt x="0" y="1501775"/>
                  </a:lnTo>
                  <a:lnTo>
                    <a:pt x="2438" y="1501140"/>
                  </a:lnTo>
                  <a:lnTo>
                    <a:pt x="4876" y="1500504"/>
                  </a:lnTo>
                  <a:lnTo>
                    <a:pt x="7619" y="1500251"/>
                  </a:lnTo>
                  <a:lnTo>
                    <a:pt x="10058" y="1499616"/>
                  </a:lnTo>
                  <a:lnTo>
                    <a:pt x="12496" y="1499235"/>
                  </a:lnTo>
                  <a:lnTo>
                    <a:pt x="15239" y="1499235"/>
                  </a:lnTo>
                  <a:lnTo>
                    <a:pt x="17678" y="1498980"/>
                  </a:lnTo>
                  <a:lnTo>
                    <a:pt x="20421" y="1498980"/>
                  </a:lnTo>
                  <a:lnTo>
                    <a:pt x="22859" y="1499235"/>
                  </a:lnTo>
                  <a:lnTo>
                    <a:pt x="25603" y="1499235"/>
                  </a:lnTo>
                  <a:lnTo>
                    <a:pt x="28041" y="1499870"/>
                  </a:lnTo>
                  <a:lnTo>
                    <a:pt x="30784" y="1500251"/>
                  </a:lnTo>
                  <a:lnTo>
                    <a:pt x="33223" y="1500758"/>
                  </a:lnTo>
                  <a:lnTo>
                    <a:pt x="35661" y="1501394"/>
                  </a:lnTo>
                  <a:lnTo>
                    <a:pt x="38100" y="1502028"/>
                  </a:lnTo>
                  <a:lnTo>
                    <a:pt x="40233" y="1502918"/>
                  </a:lnTo>
                  <a:lnTo>
                    <a:pt x="42671" y="1503806"/>
                  </a:lnTo>
                  <a:lnTo>
                    <a:pt x="44805" y="1504823"/>
                  </a:lnTo>
                  <a:lnTo>
                    <a:pt x="46939" y="1505966"/>
                  </a:lnTo>
                  <a:lnTo>
                    <a:pt x="49072" y="1507236"/>
                  </a:lnTo>
                  <a:lnTo>
                    <a:pt x="50901" y="1508760"/>
                  </a:lnTo>
                  <a:lnTo>
                    <a:pt x="52730" y="1510283"/>
                  </a:lnTo>
                  <a:lnTo>
                    <a:pt x="54559" y="1511807"/>
                  </a:lnTo>
                  <a:lnTo>
                    <a:pt x="56083" y="1513331"/>
                  </a:lnTo>
                  <a:lnTo>
                    <a:pt x="57302" y="1515110"/>
                  </a:lnTo>
                  <a:lnTo>
                    <a:pt x="58826" y="1517269"/>
                  </a:lnTo>
                  <a:lnTo>
                    <a:pt x="59740" y="1519047"/>
                  </a:lnTo>
                  <a:lnTo>
                    <a:pt x="60959" y="1521205"/>
                  </a:lnTo>
                  <a:lnTo>
                    <a:pt x="61569" y="1523619"/>
                  </a:lnTo>
                  <a:lnTo>
                    <a:pt x="62179" y="1525777"/>
                  </a:lnTo>
                  <a:lnTo>
                    <a:pt x="62788" y="1528572"/>
                  </a:lnTo>
                  <a:lnTo>
                    <a:pt x="63093" y="1530985"/>
                  </a:lnTo>
                  <a:lnTo>
                    <a:pt x="46939" y="1556257"/>
                  </a:lnTo>
                  <a:lnTo>
                    <a:pt x="44805" y="1557527"/>
                  </a:lnTo>
                  <a:lnTo>
                    <a:pt x="42671" y="1558417"/>
                  </a:lnTo>
                  <a:lnTo>
                    <a:pt x="40538" y="1559305"/>
                  </a:lnTo>
                  <a:lnTo>
                    <a:pt x="38100" y="1559941"/>
                  </a:lnTo>
                  <a:lnTo>
                    <a:pt x="35966" y="1560829"/>
                  </a:lnTo>
                  <a:lnTo>
                    <a:pt x="33223" y="1561465"/>
                  </a:lnTo>
                  <a:lnTo>
                    <a:pt x="31089" y="1561719"/>
                  </a:lnTo>
                  <a:lnTo>
                    <a:pt x="28346" y="1562353"/>
                  </a:lnTo>
                  <a:lnTo>
                    <a:pt x="25907" y="1562735"/>
                  </a:lnTo>
                  <a:lnTo>
                    <a:pt x="23164" y="1562735"/>
                  </a:lnTo>
                  <a:lnTo>
                    <a:pt x="20726" y="1562989"/>
                  </a:lnTo>
                  <a:lnTo>
                    <a:pt x="17983" y="1562989"/>
                  </a:lnTo>
                  <a:lnTo>
                    <a:pt x="15544" y="1562989"/>
                  </a:lnTo>
                  <a:lnTo>
                    <a:pt x="12801" y="1562989"/>
                  </a:lnTo>
                  <a:lnTo>
                    <a:pt x="10363" y="1562735"/>
                  </a:lnTo>
                  <a:lnTo>
                    <a:pt x="7619" y="1562735"/>
                  </a:lnTo>
                  <a:lnTo>
                    <a:pt x="5181" y="1562353"/>
                  </a:lnTo>
                  <a:lnTo>
                    <a:pt x="2438" y="1562100"/>
                  </a:lnTo>
                  <a:lnTo>
                    <a:pt x="0" y="1561465"/>
                  </a:lnTo>
                  <a:lnTo>
                    <a:pt x="304" y="1594103"/>
                  </a:lnTo>
                </a:path>
                <a:path w="6883400" h="10017125">
                  <a:moveTo>
                    <a:pt x="85343" y="1469136"/>
                  </a:moveTo>
                  <a:lnTo>
                    <a:pt x="85343" y="1594103"/>
                  </a:lnTo>
                </a:path>
                <a:path w="6883400" h="10017125">
                  <a:moveTo>
                    <a:pt x="304" y="1594103"/>
                  </a:moveTo>
                  <a:lnTo>
                    <a:pt x="0" y="1626997"/>
                  </a:lnTo>
                  <a:lnTo>
                    <a:pt x="2438" y="1626107"/>
                  </a:lnTo>
                  <a:lnTo>
                    <a:pt x="4876" y="1625473"/>
                  </a:lnTo>
                  <a:lnTo>
                    <a:pt x="7619" y="1625219"/>
                  </a:lnTo>
                  <a:lnTo>
                    <a:pt x="10058" y="1624583"/>
                  </a:lnTo>
                  <a:lnTo>
                    <a:pt x="12496" y="1624202"/>
                  </a:lnTo>
                  <a:lnTo>
                    <a:pt x="25603" y="1624202"/>
                  </a:lnTo>
                  <a:lnTo>
                    <a:pt x="28041" y="1624838"/>
                  </a:lnTo>
                  <a:lnTo>
                    <a:pt x="30784" y="1625219"/>
                  </a:lnTo>
                  <a:lnTo>
                    <a:pt x="33223" y="1625727"/>
                  </a:lnTo>
                  <a:lnTo>
                    <a:pt x="35661" y="1626362"/>
                  </a:lnTo>
                  <a:lnTo>
                    <a:pt x="38100" y="1626997"/>
                  </a:lnTo>
                  <a:lnTo>
                    <a:pt x="40233" y="1627886"/>
                  </a:lnTo>
                  <a:lnTo>
                    <a:pt x="42671" y="1628775"/>
                  </a:lnTo>
                  <a:lnTo>
                    <a:pt x="44805" y="1629791"/>
                  </a:lnTo>
                  <a:lnTo>
                    <a:pt x="46939" y="1630933"/>
                  </a:lnTo>
                  <a:lnTo>
                    <a:pt x="49072" y="1632203"/>
                  </a:lnTo>
                  <a:lnTo>
                    <a:pt x="50901" y="1633727"/>
                  </a:lnTo>
                  <a:lnTo>
                    <a:pt x="52730" y="1635252"/>
                  </a:lnTo>
                  <a:lnTo>
                    <a:pt x="54559" y="1636776"/>
                  </a:lnTo>
                  <a:lnTo>
                    <a:pt x="63093" y="1655952"/>
                  </a:lnTo>
                  <a:lnTo>
                    <a:pt x="54254" y="1675765"/>
                  </a:lnTo>
                  <a:lnTo>
                    <a:pt x="52730" y="1677289"/>
                  </a:lnTo>
                  <a:lnTo>
                    <a:pt x="50901" y="1678813"/>
                  </a:lnTo>
                  <a:lnTo>
                    <a:pt x="49072" y="1680082"/>
                  </a:lnTo>
                  <a:lnTo>
                    <a:pt x="46939" y="1681226"/>
                  </a:lnTo>
                  <a:lnTo>
                    <a:pt x="44805" y="1682496"/>
                  </a:lnTo>
                  <a:lnTo>
                    <a:pt x="31089" y="1686687"/>
                  </a:lnTo>
                  <a:lnTo>
                    <a:pt x="28346" y="1687322"/>
                  </a:lnTo>
                  <a:lnTo>
                    <a:pt x="25907" y="1687702"/>
                  </a:lnTo>
                  <a:lnTo>
                    <a:pt x="23164" y="1687702"/>
                  </a:lnTo>
                  <a:lnTo>
                    <a:pt x="20726" y="1687956"/>
                  </a:lnTo>
                  <a:lnTo>
                    <a:pt x="17983" y="1687956"/>
                  </a:lnTo>
                  <a:lnTo>
                    <a:pt x="15544" y="1687956"/>
                  </a:lnTo>
                  <a:lnTo>
                    <a:pt x="12801" y="1687956"/>
                  </a:lnTo>
                  <a:lnTo>
                    <a:pt x="10363" y="1687702"/>
                  </a:lnTo>
                  <a:lnTo>
                    <a:pt x="7619" y="1687702"/>
                  </a:lnTo>
                  <a:lnTo>
                    <a:pt x="5181" y="1687322"/>
                  </a:lnTo>
                  <a:lnTo>
                    <a:pt x="2438" y="1687068"/>
                  </a:lnTo>
                  <a:lnTo>
                    <a:pt x="0" y="1686432"/>
                  </a:lnTo>
                  <a:lnTo>
                    <a:pt x="304" y="1719072"/>
                  </a:lnTo>
                </a:path>
                <a:path w="6883400" h="10017125">
                  <a:moveTo>
                    <a:pt x="85343" y="1594103"/>
                  </a:moveTo>
                  <a:lnTo>
                    <a:pt x="85343" y="1719072"/>
                  </a:lnTo>
                </a:path>
                <a:path w="6883400" h="10017125">
                  <a:moveTo>
                    <a:pt x="304" y="1719072"/>
                  </a:moveTo>
                  <a:lnTo>
                    <a:pt x="0" y="1751965"/>
                  </a:lnTo>
                  <a:lnTo>
                    <a:pt x="2438" y="1751076"/>
                  </a:lnTo>
                  <a:lnTo>
                    <a:pt x="4876" y="1750441"/>
                  </a:lnTo>
                  <a:lnTo>
                    <a:pt x="7619" y="1750187"/>
                  </a:lnTo>
                  <a:lnTo>
                    <a:pt x="10058" y="1749805"/>
                  </a:lnTo>
                  <a:lnTo>
                    <a:pt x="12496" y="1749552"/>
                  </a:lnTo>
                  <a:lnTo>
                    <a:pt x="15239" y="1749171"/>
                  </a:lnTo>
                  <a:lnTo>
                    <a:pt x="17678" y="1749171"/>
                  </a:lnTo>
                  <a:lnTo>
                    <a:pt x="20421" y="1749171"/>
                  </a:lnTo>
                  <a:lnTo>
                    <a:pt x="22859" y="1749171"/>
                  </a:lnTo>
                  <a:lnTo>
                    <a:pt x="25603" y="1749552"/>
                  </a:lnTo>
                  <a:lnTo>
                    <a:pt x="28041" y="1749805"/>
                  </a:lnTo>
                  <a:lnTo>
                    <a:pt x="40233" y="1752853"/>
                  </a:lnTo>
                  <a:lnTo>
                    <a:pt x="42671" y="1753743"/>
                  </a:lnTo>
                  <a:lnTo>
                    <a:pt x="44805" y="1755013"/>
                  </a:lnTo>
                  <a:lnTo>
                    <a:pt x="46939" y="1756282"/>
                  </a:lnTo>
                  <a:lnTo>
                    <a:pt x="49072" y="1757426"/>
                  </a:lnTo>
                  <a:lnTo>
                    <a:pt x="50901" y="1758696"/>
                  </a:lnTo>
                  <a:lnTo>
                    <a:pt x="52730" y="1760220"/>
                  </a:lnTo>
                  <a:lnTo>
                    <a:pt x="54559" y="1761744"/>
                  </a:lnTo>
                  <a:lnTo>
                    <a:pt x="56083" y="1763522"/>
                  </a:lnTo>
                  <a:lnTo>
                    <a:pt x="57302" y="1765427"/>
                  </a:lnTo>
                  <a:lnTo>
                    <a:pt x="58826" y="1767204"/>
                  </a:lnTo>
                  <a:lnTo>
                    <a:pt x="59740" y="1769364"/>
                  </a:lnTo>
                  <a:lnTo>
                    <a:pt x="60959" y="1771523"/>
                  </a:lnTo>
                  <a:lnTo>
                    <a:pt x="61569" y="1773554"/>
                  </a:lnTo>
                  <a:lnTo>
                    <a:pt x="62179" y="1776095"/>
                  </a:lnTo>
                  <a:lnTo>
                    <a:pt x="62788" y="1778507"/>
                  </a:lnTo>
                  <a:lnTo>
                    <a:pt x="63093" y="1780921"/>
                  </a:lnTo>
                  <a:lnTo>
                    <a:pt x="62788" y="1783715"/>
                  </a:lnTo>
                  <a:lnTo>
                    <a:pt x="62179" y="1786381"/>
                  </a:lnTo>
                  <a:lnTo>
                    <a:pt x="61569" y="1788795"/>
                  </a:lnTo>
                  <a:lnTo>
                    <a:pt x="60655" y="1790953"/>
                  </a:lnTo>
                  <a:lnTo>
                    <a:pt x="59740" y="1793367"/>
                  </a:lnTo>
                  <a:lnTo>
                    <a:pt x="58521" y="1795272"/>
                  </a:lnTo>
                  <a:lnTo>
                    <a:pt x="57302" y="1797430"/>
                  </a:lnTo>
                  <a:lnTo>
                    <a:pt x="55778" y="1799208"/>
                  </a:lnTo>
                  <a:lnTo>
                    <a:pt x="54254" y="1800732"/>
                  </a:lnTo>
                  <a:lnTo>
                    <a:pt x="52730" y="1802256"/>
                  </a:lnTo>
                  <a:lnTo>
                    <a:pt x="50901" y="1803780"/>
                  </a:lnTo>
                  <a:lnTo>
                    <a:pt x="49072" y="1805051"/>
                  </a:lnTo>
                  <a:lnTo>
                    <a:pt x="46939" y="1806194"/>
                  </a:lnTo>
                  <a:lnTo>
                    <a:pt x="44805" y="1807464"/>
                  </a:lnTo>
                  <a:lnTo>
                    <a:pt x="42671" y="1808352"/>
                  </a:lnTo>
                  <a:lnTo>
                    <a:pt x="40538" y="1809242"/>
                  </a:lnTo>
                  <a:lnTo>
                    <a:pt x="38100" y="1810130"/>
                  </a:lnTo>
                  <a:lnTo>
                    <a:pt x="35966" y="1810766"/>
                  </a:lnTo>
                  <a:lnTo>
                    <a:pt x="33223" y="1811401"/>
                  </a:lnTo>
                  <a:lnTo>
                    <a:pt x="31089" y="1812036"/>
                  </a:lnTo>
                  <a:lnTo>
                    <a:pt x="28346" y="1812290"/>
                  </a:lnTo>
                  <a:lnTo>
                    <a:pt x="25907" y="1812671"/>
                  </a:lnTo>
                  <a:lnTo>
                    <a:pt x="23164" y="1812925"/>
                  </a:lnTo>
                  <a:lnTo>
                    <a:pt x="20726" y="1812925"/>
                  </a:lnTo>
                  <a:lnTo>
                    <a:pt x="17983" y="1813178"/>
                  </a:lnTo>
                  <a:lnTo>
                    <a:pt x="15544" y="1813178"/>
                  </a:lnTo>
                  <a:lnTo>
                    <a:pt x="12801" y="1812925"/>
                  </a:lnTo>
                  <a:lnTo>
                    <a:pt x="10363" y="1812925"/>
                  </a:lnTo>
                  <a:lnTo>
                    <a:pt x="7619" y="1812671"/>
                  </a:lnTo>
                  <a:lnTo>
                    <a:pt x="5181" y="1812290"/>
                  </a:lnTo>
                  <a:lnTo>
                    <a:pt x="2438" y="1812036"/>
                  </a:lnTo>
                  <a:lnTo>
                    <a:pt x="0" y="1811401"/>
                  </a:lnTo>
                  <a:lnTo>
                    <a:pt x="304" y="1844040"/>
                  </a:lnTo>
                </a:path>
                <a:path w="6883400" h="10017125">
                  <a:moveTo>
                    <a:pt x="85343" y="1719072"/>
                  </a:moveTo>
                  <a:lnTo>
                    <a:pt x="85343" y="1844040"/>
                  </a:lnTo>
                </a:path>
                <a:path w="6883400" h="10017125">
                  <a:moveTo>
                    <a:pt x="304" y="1844040"/>
                  </a:moveTo>
                  <a:lnTo>
                    <a:pt x="0" y="1876932"/>
                  </a:lnTo>
                  <a:lnTo>
                    <a:pt x="2438" y="1876298"/>
                  </a:lnTo>
                  <a:lnTo>
                    <a:pt x="4876" y="1875408"/>
                  </a:lnTo>
                  <a:lnTo>
                    <a:pt x="7619" y="1875154"/>
                  </a:lnTo>
                  <a:lnTo>
                    <a:pt x="10058" y="1874774"/>
                  </a:lnTo>
                  <a:lnTo>
                    <a:pt x="12496" y="1874520"/>
                  </a:lnTo>
                  <a:lnTo>
                    <a:pt x="15239" y="1874139"/>
                  </a:lnTo>
                  <a:lnTo>
                    <a:pt x="17678" y="1874139"/>
                  </a:lnTo>
                  <a:lnTo>
                    <a:pt x="20421" y="1874139"/>
                  </a:lnTo>
                  <a:lnTo>
                    <a:pt x="22859" y="1874139"/>
                  </a:lnTo>
                  <a:lnTo>
                    <a:pt x="25603" y="1874520"/>
                  </a:lnTo>
                  <a:lnTo>
                    <a:pt x="28041" y="1874774"/>
                  </a:lnTo>
                  <a:lnTo>
                    <a:pt x="30784" y="1875154"/>
                  </a:lnTo>
                  <a:lnTo>
                    <a:pt x="33223" y="1875663"/>
                  </a:lnTo>
                  <a:lnTo>
                    <a:pt x="35661" y="1876298"/>
                  </a:lnTo>
                  <a:lnTo>
                    <a:pt x="38100" y="1876932"/>
                  </a:lnTo>
                  <a:lnTo>
                    <a:pt x="40233" y="1877822"/>
                  </a:lnTo>
                  <a:lnTo>
                    <a:pt x="42671" y="1878711"/>
                  </a:lnTo>
                  <a:lnTo>
                    <a:pt x="44805" y="1879980"/>
                  </a:lnTo>
                  <a:lnTo>
                    <a:pt x="46939" y="1881251"/>
                  </a:lnTo>
                  <a:lnTo>
                    <a:pt x="49072" y="1882394"/>
                  </a:lnTo>
                  <a:lnTo>
                    <a:pt x="50901" y="1883664"/>
                  </a:lnTo>
                  <a:lnTo>
                    <a:pt x="52730" y="1885188"/>
                  </a:lnTo>
                  <a:lnTo>
                    <a:pt x="54559" y="1886712"/>
                  </a:lnTo>
                  <a:lnTo>
                    <a:pt x="56083" y="1888490"/>
                  </a:lnTo>
                  <a:lnTo>
                    <a:pt x="57302" y="1890395"/>
                  </a:lnTo>
                  <a:lnTo>
                    <a:pt x="58826" y="1892173"/>
                  </a:lnTo>
                  <a:lnTo>
                    <a:pt x="59740" y="1894331"/>
                  </a:lnTo>
                  <a:lnTo>
                    <a:pt x="60959" y="1896491"/>
                  </a:lnTo>
                  <a:lnTo>
                    <a:pt x="61569" y="1898523"/>
                  </a:lnTo>
                  <a:lnTo>
                    <a:pt x="62179" y="1901063"/>
                  </a:lnTo>
                  <a:lnTo>
                    <a:pt x="62788" y="1903476"/>
                  </a:lnTo>
                  <a:lnTo>
                    <a:pt x="63093" y="1905889"/>
                  </a:lnTo>
                  <a:lnTo>
                    <a:pt x="62788" y="1908682"/>
                  </a:lnTo>
                  <a:lnTo>
                    <a:pt x="62179" y="1911350"/>
                  </a:lnTo>
                  <a:lnTo>
                    <a:pt x="61569" y="1913763"/>
                  </a:lnTo>
                  <a:lnTo>
                    <a:pt x="60655" y="1916302"/>
                  </a:lnTo>
                  <a:lnTo>
                    <a:pt x="59740" y="1918335"/>
                  </a:lnTo>
                  <a:lnTo>
                    <a:pt x="58521" y="1920240"/>
                  </a:lnTo>
                  <a:lnTo>
                    <a:pt x="57302" y="1922399"/>
                  </a:lnTo>
                  <a:lnTo>
                    <a:pt x="55778" y="1924177"/>
                  </a:lnTo>
                  <a:lnTo>
                    <a:pt x="54254" y="1925701"/>
                  </a:lnTo>
                  <a:lnTo>
                    <a:pt x="52730" y="1927225"/>
                  </a:lnTo>
                  <a:lnTo>
                    <a:pt x="50901" y="1928749"/>
                  </a:lnTo>
                  <a:lnTo>
                    <a:pt x="49072" y="1930019"/>
                  </a:lnTo>
                  <a:lnTo>
                    <a:pt x="46939" y="1931162"/>
                  </a:lnTo>
                  <a:lnTo>
                    <a:pt x="44805" y="1932431"/>
                  </a:lnTo>
                  <a:lnTo>
                    <a:pt x="33223" y="1936369"/>
                  </a:lnTo>
                  <a:lnTo>
                    <a:pt x="31089" y="1937003"/>
                  </a:lnTo>
                  <a:lnTo>
                    <a:pt x="28346" y="1937257"/>
                  </a:lnTo>
                  <a:lnTo>
                    <a:pt x="25907" y="1937639"/>
                  </a:lnTo>
                  <a:lnTo>
                    <a:pt x="23164" y="1937893"/>
                  </a:lnTo>
                  <a:lnTo>
                    <a:pt x="20726" y="1937893"/>
                  </a:lnTo>
                  <a:lnTo>
                    <a:pt x="17983" y="1938147"/>
                  </a:lnTo>
                  <a:lnTo>
                    <a:pt x="15544" y="1938147"/>
                  </a:lnTo>
                  <a:lnTo>
                    <a:pt x="12801" y="1937893"/>
                  </a:lnTo>
                  <a:lnTo>
                    <a:pt x="10363" y="1937893"/>
                  </a:lnTo>
                  <a:lnTo>
                    <a:pt x="7619" y="1937639"/>
                  </a:lnTo>
                  <a:lnTo>
                    <a:pt x="5181" y="1937257"/>
                  </a:lnTo>
                  <a:lnTo>
                    <a:pt x="2438" y="1937003"/>
                  </a:lnTo>
                  <a:lnTo>
                    <a:pt x="0" y="1936369"/>
                  </a:lnTo>
                  <a:lnTo>
                    <a:pt x="304" y="1969007"/>
                  </a:lnTo>
                </a:path>
                <a:path w="6883400" h="10017125">
                  <a:moveTo>
                    <a:pt x="85343" y="1844040"/>
                  </a:moveTo>
                  <a:lnTo>
                    <a:pt x="85343" y="1969007"/>
                  </a:lnTo>
                </a:path>
                <a:path w="6883400" h="10017125">
                  <a:moveTo>
                    <a:pt x="304" y="1969007"/>
                  </a:moveTo>
                  <a:lnTo>
                    <a:pt x="0" y="2001901"/>
                  </a:lnTo>
                  <a:lnTo>
                    <a:pt x="2438" y="2001266"/>
                  </a:lnTo>
                  <a:lnTo>
                    <a:pt x="4876" y="2000630"/>
                  </a:lnTo>
                  <a:lnTo>
                    <a:pt x="7619" y="2000123"/>
                  </a:lnTo>
                  <a:lnTo>
                    <a:pt x="10058" y="1999742"/>
                  </a:lnTo>
                  <a:lnTo>
                    <a:pt x="12496" y="1999488"/>
                  </a:lnTo>
                  <a:lnTo>
                    <a:pt x="15239" y="1999106"/>
                  </a:lnTo>
                  <a:lnTo>
                    <a:pt x="17678" y="1999106"/>
                  </a:lnTo>
                  <a:lnTo>
                    <a:pt x="20421" y="1999106"/>
                  </a:lnTo>
                  <a:lnTo>
                    <a:pt x="22859" y="1999106"/>
                  </a:lnTo>
                  <a:lnTo>
                    <a:pt x="25603" y="1999488"/>
                  </a:lnTo>
                  <a:lnTo>
                    <a:pt x="38100" y="2002154"/>
                  </a:lnTo>
                  <a:lnTo>
                    <a:pt x="40233" y="2002790"/>
                  </a:lnTo>
                  <a:lnTo>
                    <a:pt x="42671" y="2003678"/>
                  </a:lnTo>
                  <a:lnTo>
                    <a:pt x="44805" y="2004949"/>
                  </a:lnTo>
                  <a:lnTo>
                    <a:pt x="46939" y="2006219"/>
                  </a:lnTo>
                  <a:lnTo>
                    <a:pt x="49072" y="2007362"/>
                  </a:lnTo>
                  <a:lnTo>
                    <a:pt x="50901" y="2008886"/>
                  </a:lnTo>
                  <a:lnTo>
                    <a:pt x="52730" y="2010155"/>
                  </a:lnTo>
                  <a:lnTo>
                    <a:pt x="54559" y="2011679"/>
                  </a:lnTo>
                  <a:lnTo>
                    <a:pt x="56083" y="2013457"/>
                  </a:lnTo>
                  <a:lnTo>
                    <a:pt x="57302" y="2015363"/>
                  </a:lnTo>
                  <a:lnTo>
                    <a:pt x="58826" y="2017141"/>
                  </a:lnTo>
                  <a:lnTo>
                    <a:pt x="59740" y="2019300"/>
                  </a:lnTo>
                  <a:lnTo>
                    <a:pt x="60959" y="2021458"/>
                  </a:lnTo>
                  <a:lnTo>
                    <a:pt x="61569" y="2023491"/>
                  </a:lnTo>
                  <a:lnTo>
                    <a:pt x="62179" y="2026030"/>
                  </a:lnTo>
                  <a:lnTo>
                    <a:pt x="62788" y="2028444"/>
                  </a:lnTo>
                  <a:lnTo>
                    <a:pt x="63093" y="2031111"/>
                  </a:lnTo>
                  <a:lnTo>
                    <a:pt x="62788" y="2033904"/>
                  </a:lnTo>
                  <a:lnTo>
                    <a:pt x="62179" y="2036318"/>
                  </a:lnTo>
                  <a:lnTo>
                    <a:pt x="54254" y="2050669"/>
                  </a:lnTo>
                  <a:lnTo>
                    <a:pt x="52730" y="2052447"/>
                  </a:lnTo>
                  <a:lnTo>
                    <a:pt x="50901" y="2053717"/>
                  </a:lnTo>
                  <a:lnTo>
                    <a:pt x="49072" y="2054987"/>
                  </a:lnTo>
                  <a:lnTo>
                    <a:pt x="46939" y="2056511"/>
                  </a:lnTo>
                  <a:lnTo>
                    <a:pt x="44805" y="2057400"/>
                  </a:lnTo>
                  <a:lnTo>
                    <a:pt x="42671" y="2058289"/>
                  </a:lnTo>
                  <a:lnTo>
                    <a:pt x="40538" y="2059177"/>
                  </a:lnTo>
                  <a:lnTo>
                    <a:pt x="38100" y="2060067"/>
                  </a:lnTo>
                  <a:lnTo>
                    <a:pt x="35966" y="2060702"/>
                  </a:lnTo>
                  <a:lnTo>
                    <a:pt x="33223" y="2061337"/>
                  </a:lnTo>
                  <a:lnTo>
                    <a:pt x="31089" y="2061972"/>
                  </a:lnTo>
                  <a:lnTo>
                    <a:pt x="28346" y="2062226"/>
                  </a:lnTo>
                  <a:lnTo>
                    <a:pt x="25907" y="2062606"/>
                  </a:lnTo>
                  <a:lnTo>
                    <a:pt x="23164" y="2062861"/>
                  </a:lnTo>
                  <a:lnTo>
                    <a:pt x="20726" y="2062861"/>
                  </a:lnTo>
                  <a:lnTo>
                    <a:pt x="17983" y="2063115"/>
                  </a:lnTo>
                  <a:lnTo>
                    <a:pt x="15544" y="2063115"/>
                  </a:lnTo>
                  <a:lnTo>
                    <a:pt x="12801" y="2062861"/>
                  </a:lnTo>
                  <a:lnTo>
                    <a:pt x="10363" y="2062861"/>
                  </a:lnTo>
                  <a:lnTo>
                    <a:pt x="7619" y="2062606"/>
                  </a:lnTo>
                  <a:lnTo>
                    <a:pt x="5181" y="2062226"/>
                  </a:lnTo>
                  <a:lnTo>
                    <a:pt x="2438" y="2061972"/>
                  </a:lnTo>
                  <a:lnTo>
                    <a:pt x="0" y="2061591"/>
                  </a:lnTo>
                  <a:lnTo>
                    <a:pt x="304" y="2093976"/>
                  </a:lnTo>
                </a:path>
                <a:path w="6883400" h="10017125">
                  <a:moveTo>
                    <a:pt x="85343" y="1969007"/>
                  </a:moveTo>
                  <a:lnTo>
                    <a:pt x="85343" y="2093976"/>
                  </a:lnTo>
                </a:path>
                <a:path w="6883400" h="10017125">
                  <a:moveTo>
                    <a:pt x="304" y="2093976"/>
                  </a:moveTo>
                  <a:lnTo>
                    <a:pt x="0" y="2126869"/>
                  </a:lnTo>
                  <a:lnTo>
                    <a:pt x="2438" y="2126233"/>
                  </a:lnTo>
                  <a:lnTo>
                    <a:pt x="4876" y="2125599"/>
                  </a:lnTo>
                  <a:lnTo>
                    <a:pt x="7619" y="2125091"/>
                  </a:lnTo>
                  <a:lnTo>
                    <a:pt x="10058" y="2124710"/>
                  </a:lnTo>
                  <a:lnTo>
                    <a:pt x="12496" y="2124455"/>
                  </a:lnTo>
                  <a:lnTo>
                    <a:pt x="15239" y="2124075"/>
                  </a:lnTo>
                  <a:lnTo>
                    <a:pt x="17678" y="2124075"/>
                  </a:lnTo>
                  <a:lnTo>
                    <a:pt x="20421" y="2124075"/>
                  </a:lnTo>
                  <a:lnTo>
                    <a:pt x="22859" y="2124075"/>
                  </a:lnTo>
                  <a:lnTo>
                    <a:pt x="25603" y="2124455"/>
                  </a:lnTo>
                  <a:lnTo>
                    <a:pt x="38100" y="2127123"/>
                  </a:lnTo>
                  <a:lnTo>
                    <a:pt x="40233" y="2127757"/>
                  </a:lnTo>
                  <a:lnTo>
                    <a:pt x="42671" y="2129028"/>
                  </a:lnTo>
                  <a:lnTo>
                    <a:pt x="44805" y="2129917"/>
                  </a:lnTo>
                  <a:lnTo>
                    <a:pt x="46939" y="2131187"/>
                  </a:lnTo>
                  <a:lnTo>
                    <a:pt x="49072" y="2132329"/>
                  </a:lnTo>
                  <a:lnTo>
                    <a:pt x="50901" y="2133854"/>
                  </a:lnTo>
                  <a:lnTo>
                    <a:pt x="52730" y="2135124"/>
                  </a:lnTo>
                  <a:lnTo>
                    <a:pt x="54559" y="2136902"/>
                  </a:lnTo>
                  <a:lnTo>
                    <a:pt x="56083" y="2138426"/>
                  </a:lnTo>
                  <a:lnTo>
                    <a:pt x="57302" y="2140330"/>
                  </a:lnTo>
                  <a:lnTo>
                    <a:pt x="58826" y="2142108"/>
                  </a:lnTo>
                  <a:lnTo>
                    <a:pt x="59740" y="2144268"/>
                  </a:lnTo>
                  <a:lnTo>
                    <a:pt x="60959" y="2146427"/>
                  </a:lnTo>
                  <a:lnTo>
                    <a:pt x="61569" y="2148840"/>
                  </a:lnTo>
                  <a:lnTo>
                    <a:pt x="62179" y="2150999"/>
                  </a:lnTo>
                  <a:lnTo>
                    <a:pt x="62788" y="2153412"/>
                  </a:lnTo>
                  <a:lnTo>
                    <a:pt x="63093" y="2156079"/>
                  </a:lnTo>
                  <a:lnTo>
                    <a:pt x="54254" y="2175637"/>
                  </a:lnTo>
                  <a:lnTo>
                    <a:pt x="52730" y="2177415"/>
                  </a:lnTo>
                  <a:lnTo>
                    <a:pt x="50901" y="2178685"/>
                  </a:lnTo>
                  <a:lnTo>
                    <a:pt x="49072" y="2180208"/>
                  </a:lnTo>
                  <a:lnTo>
                    <a:pt x="46939" y="2181479"/>
                  </a:lnTo>
                  <a:lnTo>
                    <a:pt x="44805" y="2182368"/>
                  </a:lnTo>
                  <a:lnTo>
                    <a:pt x="42671" y="2183256"/>
                  </a:lnTo>
                  <a:lnTo>
                    <a:pt x="40538" y="2184527"/>
                  </a:lnTo>
                  <a:lnTo>
                    <a:pt x="38100" y="2185035"/>
                  </a:lnTo>
                  <a:lnTo>
                    <a:pt x="35966" y="2185670"/>
                  </a:lnTo>
                  <a:lnTo>
                    <a:pt x="33223" y="2186304"/>
                  </a:lnTo>
                  <a:lnTo>
                    <a:pt x="31089" y="2186940"/>
                  </a:lnTo>
                  <a:lnTo>
                    <a:pt x="28346" y="2187194"/>
                  </a:lnTo>
                  <a:lnTo>
                    <a:pt x="25907" y="2187575"/>
                  </a:lnTo>
                  <a:lnTo>
                    <a:pt x="23164" y="2187829"/>
                  </a:lnTo>
                  <a:lnTo>
                    <a:pt x="20726" y="2188082"/>
                  </a:lnTo>
                  <a:lnTo>
                    <a:pt x="17983" y="2188082"/>
                  </a:lnTo>
                  <a:lnTo>
                    <a:pt x="15544" y="2188082"/>
                  </a:lnTo>
                  <a:lnTo>
                    <a:pt x="12801" y="2188082"/>
                  </a:lnTo>
                  <a:lnTo>
                    <a:pt x="10363" y="2187829"/>
                  </a:lnTo>
                  <a:lnTo>
                    <a:pt x="7619" y="2187575"/>
                  </a:lnTo>
                  <a:lnTo>
                    <a:pt x="5181" y="2187194"/>
                  </a:lnTo>
                  <a:lnTo>
                    <a:pt x="2438" y="2186940"/>
                  </a:lnTo>
                  <a:lnTo>
                    <a:pt x="0" y="2186558"/>
                  </a:lnTo>
                  <a:lnTo>
                    <a:pt x="304" y="2218944"/>
                  </a:lnTo>
                </a:path>
                <a:path w="6883400" h="10017125">
                  <a:moveTo>
                    <a:pt x="85343" y="2093976"/>
                  </a:moveTo>
                  <a:lnTo>
                    <a:pt x="85343" y="2218944"/>
                  </a:lnTo>
                </a:path>
                <a:path w="6883400" h="10017125">
                  <a:moveTo>
                    <a:pt x="304" y="2218944"/>
                  </a:moveTo>
                  <a:lnTo>
                    <a:pt x="0" y="2251837"/>
                  </a:lnTo>
                  <a:lnTo>
                    <a:pt x="2438" y="2251202"/>
                  </a:lnTo>
                  <a:lnTo>
                    <a:pt x="4876" y="2250567"/>
                  </a:lnTo>
                  <a:lnTo>
                    <a:pt x="7619" y="2250058"/>
                  </a:lnTo>
                  <a:lnTo>
                    <a:pt x="10058" y="2249678"/>
                  </a:lnTo>
                  <a:lnTo>
                    <a:pt x="12496" y="2249424"/>
                  </a:lnTo>
                  <a:lnTo>
                    <a:pt x="15239" y="2249043"/>
                  </a:lnTo>
                  <a:lnTo>
                    <a:pt x="17678" y="2249043"/>
                  </a:lnTo>
                  <a:lnTo>
                    <a:pt x="20421" y="2249043"/>
                  </a:lnTo>
                  <a:lnTo>
                    <a:pt x="22859" y="2249043"/>
                  </a:lnTo>
                  <a:lnTo>
                    <a:pt x="25603" y="2249424"/>
                  </a:lnTo>
                  <a:lnTo>
                    <a:pt x="28041" y="2249678"/>
                  </a:lnTo>
                  <a:lnTo>
                    <a:pt x="30784" y="2250313"/>
                  </a:lnTo>
                  <a:lnTo>
                    <a:pt x="33223" y="2250567"/>
                  </a:lnTo>
                  <a:lnTo>
                    <a:pt x="35661" y="2251582"/>
                  </a:lnTo>
                  <a:lnTo>
                    <a:pt x="38100" y="2252091"/>
                  </a:lnTo>
                  <a:lnTo>
                    <a:pt x="40233" y="2253106"/>
                  </a:lnTo>
                  <a:lnTo>
                    <a:pt x="42671" y="2253996"/>
                  </a:lnTo>
                  <a:lnTo>
                    <a:pt x="44805" y="2254885"/>
                  </a:lnTo>
                  <a:lnTo>
                    <a:pt x="46939" y="2256154"/>
                  </a:lnTo>
                  <a:lnTo>
                    <a:pt x="49072" y="2257298"/>
                  </a:lnTo>
                  <a:lnTo>
                    <a:pt x="50901" y="2258822"/>
                  </a:lnTo>
                  <a:lnTo>
                    <a:pt x="52730" y="2260092"/>
                  </a:lnTo>
                  <a:lnTo>
                    <a:pt x="54559" y="2261870"/>
                  </a:lnTo>
                  <a:lnTo>
                    <a:pt x="56083" y="2263394"/>
                  </a:lnTo>
                  <a:lnTo>
                    <a:pt x="57302" y="2265299"/>
                  </a:lnTo>
                  <a:lnTo>
                    <a:pt x="58826" y="2267330"/>
                  </a:lnTo>
                  <a:lnTo>
                    <a:pt x="59740" y="2269236"/>
                  </a:lnTo>
                  <a:lnTo>
                    <a:pt x="60959" y="2271395"/>
                  </a:lnTo>
                  <a:lnTo>
                    <a:pt x="61569" y="2273807"/>
                  </a:lnTo>
                  <a:lnTo>
                    <a:pt x="62179" y="2275967"/>
                  </a:lnTo>
                  <a:lnTo>
                    <a:pt x="62788" y="2278379"/>
                  </a:lnTo>
                  <a:lnTo>
                    <a:pt x="63093" y="2281047"/>
                  </a:lnTo>
                  <a:lnTo>
                    <a:pt x="62788" y="2283841"/>
                  </a:lnTo>
                  <a:lnTo>
                    <a:pt x="62179" y="2286254"/>
                  </a:lnTo>
                  <a:lnTo>
                    <a:pt x="61569" y="2288667"/>
                  </a:lnTo>
                  <a:lnTo>
                    <a:pt x="54254" y="2300604"/>
                  </a:lnTo>
                  <a:lnTo>
                    <a:pt x="52730" y="2302382"/>
                  </a:lnTo>
                  <a:lnTo>
                    <a:pt x="50901" y="2303653"/>
                  </a:lnTo>
                  <a:lnTo>
                    <a:pt x="49072" y="2305177"/>
                  </a:lnTo>
                  <a:lnTo>
                    <a:pt x="46939" y="2306447"/>
                  </a:lnTo>
                  <a:lnTo>
                    <a:pt x="44805" y="2307336"/>
                  </a:lnTo>
                  <a:lnTo>
                    <a:pt x="42671" y="2308479"/>
                  </a:lnTo>
                  <a:lnTo>
                    <a:pt x="40538" y="2309495"/>
                  </a:lnTo>
                  <a:lnTo>
                    <a:pt x="38100" y="2310003"/>
                  </a:lnTo>
                  <a:lnTo>
                    <a:pt x="35966" y="2311019"/>
                  </a:lnTo>
                  <a:lnTo>
                    <a:pt x="33223" y="2311273"/>
                  </a:lnTo>
                  <a:lnTo>
                    <a:pt x="31089" y="2311907"/>
                  </a:lnTo>
                  <a:lnTo>
                    <a:pt x="28346" y="2312543"/>
                  </a:lnTo>
                  <a:lnTo>
                    <a:pt x="25907" y="2312543"/>
                  </a:lnTo>
                  <a:lnTo>
                    <a:pt x="23164" y="2312797"/>
                  </a:lnTo>
                  <a:lnTo>
                    <a:pt x="20726" y="2313051"/>
                  </a:lnTo>
                  <a:lnTo>
                    <a:pt x="17983" y="2313051"/>
                  </a:lnTo>
                  <a:lnTo>
                    <a:pt x="15544" y="2313051"/>
                  </a:lnTo>
                  <a:lnTo>
                    <a:pt x="12801" y="2313051"/>
                  </a:lnTo>
                  <a:lnTo>
                    <a:pt x="10363" y="2312797"/>
                  </a:lnTo>
                  <a:lnTo>
                    <a:pt x="7619" y="2312543"/>
                  </a:lnTo>
                  <a:lnTo>
                    <a:pt x="5181" y="2312162"/>
                  </a:lnTo>
                  <a:lnTo>
                    <a:pt x="2438" y="2311907"/>
                  </a:lnTo>
                  <a:lnTo>
                    <a:pt x="0" y="2311527"/>
                  </a:lnTo>
                  <a:lnTo>
                    <a:pt x="304" y="2344166"/>
                  </a:lnTo>
                </a:path>
                <a:path w="6883400" h="10017125">
                  <a:moveTo>
                    <a:pt x="85343" y="2218944"/>
                  </a:moveTo>
                  <a:lnTo>
                    <a:pt x="85343" y="2344166"/>
                  </a:lnTo>
                </a:path>
                <a:path w="6883400" h="10017125">
                  <a:moveTo>
                    <a:pt x="304" y="2344166"/>
                  </a:moveTo>
                  <a:lnTo>
                    <a:pt x="0" y="2376804"/>
                  </a:lnTo>
                  <a:lnTo>
                    <a:pt x="2438" y="2376170"/>
                  </a:lnTo>
                  <a:lnTo>
                    <a:pt x="4876" y="2375535"/>
                  </a:lnTo>
                  <a:lnTo>
                    <a:pt x="7619" y="2375027"/>
                  </a:lnTo>
                  <a:lnTo>
                    <a:pt x="10058" y="2374646"/>
                  </a:lnTo>
                  <a:lnTo>
                    <a:pt x="12496" y="2374392"/>
                  </a:lnTo>
                  <a:lnTo>
                    <a:pt x="15239" y="2374392"/>
                  </a:lnTo>
                  <a:lnTo>
                    <a:pt x="17678" y="2374011"/>
                  </a:lnTo>
                  <a:lnTo>
                    <a:pt x="20421" y="2374011"/>
                  </a:lnTo>
                  <a:lnTo>
                    <a:pt x="22859" y="2374392"/>
                  </a:lnTo>
                  <a:lnTo>
                    <a:pt x="25603" y="2374392"/>
                  </a:lnTo>
                  <a:lnTo>
                    <a:pt x="28041" y="2374646"/>
                  </a:lnTo>
                  <a:lnTo>
                    <a:pt x="30784" y="2375280"/>
                  </a:lnTo>
                  <a:lnTo>
                    <a:pt x="33223" y="2375916"/>
                  </a:lnTo>
                  <a:lnTo>
                    <a:pt x="35661" y="2376551"/>
                  </a:lnTo>
                  <a:lnTo>
                    <a:pt x="38100" y="2377058"/>
                  </a:lnTo>
                  <a:lnTo>
                    <a:pt x="40233" y="2378075"/>
                  </a:lnTo>
                  <a:lnTo>
                    <a:pt x="42671" y="2378964"/>
                  </a:lnTo>
                  <a:lnTo>
                    <a:pt x="44805" y="2379853"/>
                  </a:lnTo>
                  <a:lnTo>
                    <a:pt x="46939" y="2381123"/>
                  </a:lnTo>
                  <a:lnTo>
                    <a:pt x="49072" y="2382266"/>
                  </a:lnTo>
                  <a:lnTo>
                    <a:pt x="50901" y="2383790"/>
                  </a:lnTo>
                  <a:lnTo>
                    <a:pt x="52730" y="2385060"/>
                  </a:lnTo>
                  <a:lnTo>
                    <a:pt x="54559" y="2386838"/>
                  </a:lnTo>
                  <a:lnTo>
                    <a:pt x="56083" y="2388362"/>
                  </a:lnTo>
                  <a:lnTo>
                    <a:pt x="57302" y="2390267"/>
                  </a:lnTo>
                  <a:lnTo>
                    <a:pt x="58826" y="2392299"/>
                  </a:lnTo>
                  <a:lnTo>
                    <a:pt x="59740" y="2394204"/>
                  </a:lnTo>
                  <a:lnTo>
                    <a:pt x="60959" y="2396363"/>
                  </a:lnTo>
                  <a:lnTo>
                    <a:pt x="61569" y="2398776"/>
                  </a:lnTo>
                  <a:lnTo>
                    <a:pt x="62179" y="2400935"/>
                  </a:lnTo>
                  <a:lnTo>
                    <a:pt x="62788" y="2403602"/>
                  </a:lnTo>
                  <a:lnTo>
                    <a:pt x="63093" y="2406015"/>
                  </a:lnTo>
                  <a:lnTo>
                    <a:pt x="62788" y="2408808"/>
                  </a:lnTo>
                  <a:lnTo>
                    <a:pt x="62179" y="2411222"/>
                  </a:lnTo>
                  <a:lnTo>
                    <a:pt x="61569" y="2413635"/>
                  </a:lnTo>
                  <a:lnTo>
                    <a:pt x="50901" y="2428621"/>
                  </a:lnTo>
                  <a:lnTo>
                    <a:pt x="49072" y="2430145"/>
                  </a:lnTo>
                  <a:lnTo>
                    <a:pt x="46939" y="2431415"/>
                  </a:lnTo>
                  <a:lnTo>
                    <a:pt x="44805" y="2432557"/>
                  </a:lnTo>
                  <a:lnTo>
                    <a:pt x="42671" y="2433447"/>
                  </a:lnTo>
                  <a:lnTo>
                    <a:pt x="40538" y="2434463"/>
                  </a:lnTo>
                  <a:lnTo>
                    <a:pt x="38100" y="2434971"/>
                  </a:lnTo>
                  <a:lnTo>
                    <a:pt x="35966" y="2435987"/>
                  </a:lnTo>
                  <a:lnTo>
                    <a:pt x="33223" y="2436495"/>
                  </a:lnTo>
                  <a:lnTo>
                    <a:pt x="31089" y="2436876"/>
                  </a:lnTo>
                  <a:lnTo>
                    <a:pt x="28346" y="2437511"/>
                  </a:lnTo>
                  <a:lnTo>
                    <a:pt x="25907" y="2437765"/>
                  </a:lnTo>
                  <a:lnTo>
                    <a:pt x="23164" y="2437765"/>
                  </a:lnTo>
                  <a:lnTo>
                    <a:pt x="20726" y="2438019"/>
                  </a:lnTo>
                  <a:lnTo>
                    <a:pt x="17983" y="2438019"/>
                  </a:lnTo>
                  <a:lnTo>
                    <a:pt x="15544" y="2438019"/>
                  </a:lnTo>
                  <a:lnTo>
                    <a:pt x="12801" y="2438019"/>
                  </a:lnTo>
                  <a:lnTo>
                    <a:pt x="10363" y="2437765"/>
                  </a:lnTo>
                  <a:lnTo>
                    <a:pt x="7619" y="2437765"/>
                  </a:lnTo>
                  <a:lnTo>
                    <a:pt x="5181" y="2437129"/>
                  </a:lnTo>
                  <a:lnTo>
                    <a:pt x="2438" y="2436876"/>
                  </a:lnTo>
                  <a:lnTo>
                    <a:pt x="0" y="2436495"/>
                  </a:lnTo>
                  <a:lnTo>
                    <a:pt x="304" y="2469133"/>
                  </a:lnTo>
                </a:path>
                <a:path w="6883400" h="10017125">
                  <a:moveTo>
                    <a:pt x="85343" y="2344166"/>
                  </a:moveTo>
                  <a:lnTo>
                    <a:pt x="85343" y="2469133"/>
                  </a:lnTo>
                </a:path>
                <a:path w="6883400" h="10017125">
                  <a:moveTo>
                    <a:pt x="304" y="2469133"/>
                  </a:moveTo>
                  <a:lnTo>
                    <a:pt x="0" y="2501773"/>
                  </a:lnTo>
                  <a:lnTo>
                    <a:pt x="2438" y="2501138"/>
                  </a:lnTo>
                  <a:lnTo>
                    <a:pt x="4876" y="2500503"/>
                  </a:lnTo>
                  <a:lnTo>
                    <a:pt x="7619" y="2499995"/>
                  </a:lnTo>
                  <a:lnTo>
                    <a:pt x="10058" y="2499614"/>
                  </a:lnTo>
                  <a:lnTo>
                    <a:pt x="12496" y="2499360"/>
                  </a:lnTo>
                  <a:lnTo>
                    <a:pt x="15239" y="2499360"/>
                  </a:lnTo>
                  <a:lnTo>
                    <a:pt x="17678" y="2498979"/>
                  </a:lnTo>
                  <a:lnTo>
                    <a:pt x="20421" y="2498979"/>
                  </a:lnTo>
                  <a:lnTo>
                    <a:pt x="22859" y="2499360"/>
                  </a:lnTo>
                  <a:lnTo>
                    <a:pt x="25603" y="2499360"/>
                  </a:lnTo>
                  <a:lnTo>
                    <a:pt x="28041" y="2499995"/>
                  </a:lnTo>
                  <a:lnTo>
                    <a:pt x="30784" y="2500249"/>
                  </a:lnTo>
                  <a:lnTo>
                    <a:pt x="33223" y="2500883"/>
                  </a:lnTo>
                  <a:lnTo>
                    <a:pt x="35661" y="2501519"/>
                  </a:lnTo>
                  <a:lnTo>
                    <a:pt x="38100" y="2502027"/>
                  </a:lnTo>
                  <a:lnTo>
                    <a:pt x="40233" y="2503043"/>
                  </a:lnTo>
                  <a:lnTo>
                    <a:pt x="42671" y="2503931"/>
                  </a:lnTo>
                  <a:lnTo>
                    <a:pt x="44805" y="2504821"/>
                  </a:lnTo>
                  <a:lnTo>
                    <a:pt x="46939" y="2506091"/>
                  </a:lnTo>
                  <a:lnTo>
                    <a:pt x="49072" y="2507233"/>
                  </a:lnTo>
                  <a:lnTo>
                    <a:pt x="50901" y="2508757"/>
                  </a:lnTo>
                  <a:lnTo>
                    <a:pt x="52730" y="2510281"/>
                  </a:lnTo>
                  <a:lnTo>
                    <a:pt x="54559" y="2511805"/>
                  </a:lnTo>
                  <a:lnTo>
                    <a:pt x="56083" y="2513329"/>
                  </a:lnTo>
                  <a:lnTo>
                    <a:pt x="57302" y="2515235"/>
                  </a:lnTo>
                  <a:lnTo>
                    <a:pt x="58826" y="2517267"/>
                  </a:lnTo>
                  <a:lnTo>
                    <a:pt x="59740" y="2519172"/>
                  </a:lnTo>
                  <a:lnTo>
                    <a:pt x="60959" y="2521330"/>
                  </a:lnTo>
                  <a:lnTo>
                    <a:pt x="61569" y="2523744"/>
                  </a:lnTo>
                  <a:lnTo>
                    <a:pt x="62179" y="2525903"/>
                  </a:lnTo>
                  <a:lnTo>
                    <a:pt x="62788" y="2528570"/>
                  </a:lnTo>
                  <a:lnTo>
                    <a:pt x="63093" y="2530982"/>
                  </a:lnTo>
                  <a:lnTo>
                    <a:pt x="42671" y="2558415"/>
                  </a:lnTo>
                  <a:lnTo>
                    <a:pt x="40538" y="2559430"/>
                  </a:lnTo>
                  <a:lnTo>
                    <a:pt x="38100" y="2559939"/>
                  </a:lnTo>
                  <a:lnTo>
                    <a:pt x="35966" y="2560954"/>
                  </a:lnTo>
                  <a:lnTo>
                    <a:pt x="33223" y="2561463"/>
                  </a:lnTo>
                  <a:lnTo>
                    <a:pt x="31089" y="2561844"/>
                  </a:lnTo>
                  <a:lnTo>
                    <a:pt x="28346" y="2562479"/>
                  </a:lnTo>
                  <a:lnTo>
                    <a:pt x="25907" y="2562732"/>
                  </a:lnTo>
                  <a:lnTo>
                    <a:pt x="23164" y="2562732"/>
                  </a:lnTo>
                  <a:lnTo>
                    <a:pt x="20726" y="2562987"/>
                  </a:lnTo>
                  <a:lnTo>
                    <a:pt x="17983" y="2562987"/>
                  </a:lnTo>
                  <a:lnTo>
                    <a:pt x="15544" y="2562987"/>
                  </a:lnTo>
                  <a:lnTo>
                    <a:pt x="12801" y="2562987"/>
                  </a:lnTo>
                  <a:lnTo>
                    <a:pt x="10363" y="2562732"/>
                  </a:lnTo>
                  <a:lnTo>
                    <a:pt x="7619" y="2562732"/>
                  </a:lnTo>
                  <a:lnTo>
                    <a:pt x="5181" y="2562098"/>
                  </a:lnTo>
                  <a:lnTo>
                    <a:pt x="2438" y="2562098"/>
                  </a:lnTo>
                  <a:lnTo>
                    <a:pt x="0" y="2561463"/>
                  </a:lnTo>
                  <a:lnTo>
                    <a:pt x="304" y="2594102"/>
                  </a:lnTo>
                </a:path>
                <a:path w="6883400" h="10017125">
                  <a:moveTo>
                    <a:pt x="85343" y="2469133"/>
                  </a:moveTo>
                  <a:lnTo>
                    <a:pt x="85343" y="2594102"/>
                  </a:lnTo>
                </a:path>
                <a:path w="6883400" h="10017125">
                  <a:moveTo>
                    <a:pt x="304" y="2594102"/>
                  </a:moveTo>
                  <a:lnTo>
                    <a:pt x="0" y="2626741"/>
                  </a:lnTo>
                  <a:lnTo>
                    <a:pt x="2438" y="2626105"/>
                  </a:lnTo>
                  <a:lnTo>
                    <a:pt x="4876" y="2625471"/>
                  </a:lnTo>
                  <a:lnTo>
                    <a:pt x="7619" y="2625217"/>
                  </a:lnTo>
                  <a:lnTo>
                    <a:pt x="10058" y="2624581"/>
                  </a:lnTo>
                  <a:lnTo>
                    <a:pt x="12496" y="2624328"/>
                  </a:lnTo>
                  <a:lnTo>
                    <a:pt x="15239" y="2624328"/>
                  </a:lnTo>
                  <a:lnTo>
                    <a:pt x="17678" y="2623947"/>
                  </a:lnTo>
                  <a:lnTo>
                    <a:pt x="20421" y="2623947"/>
                  </a:lnTo>
                  <a:lnTo>
                    <a:pt x="22859" y="2624328"/>
                  </a:lnTo>
                  <a:lnTo>
                    <a:pt x="25603" y="2624328"/>
                  </a:lnTo>
                  <a:lnTo>
                    <a:pt x="28041" y="2624963"/>
                  </a:lnTo>
                  <a:lnTo>
                    <a:pt x="30784" y="2625217"/>
                  </a:lnTo>
                  <a:lnTo>
                    <a:pt x="33223" y="2625852"/>
                  </a:lnTo>
                  <a:lnTo>
                    <a:pt x="35661" y="2626487"/>
                  </a:lnTo>
                  <a:lnTo>
                    <a:pt x="38100" y="2626995"/>
                  </a:lnTo>
                  <a:lnTo>
                    <a:pt x="40233" y="2628011"/>
                  </a:lnTo>
                  <a:lnTo>
                    <a:pt x="42671" y="2628900"/>
                  </a:lnTo>
                  <a:lnTo>
                    <a:pt x="44805" y="2629789"/>
                  </a:lnTo>
                  <a:lnTo>
                    <a:pt x="46939" y="2631058"/>
                  </a:lnTo>
                  <a:lnTo>
                    <a:pt x="49072" y="2632202"/>
                  </a:lnTo>
                  <a:lnTo>
                    <a:pt x="50901" y="2633726"/>
                  </a:lnTo>
                  <a:lnTo>
                    <a:pt x="52730" y="2635250"/>
                  </a:lnTo>
                  <a:lnTo>
                    <a:pt x="54559" y="2636774"/>
                  </a:lnTo>
                  <a:lnTo>
                    <a:pt x="56083" y="2638679"/>
                  </a:lnTo>
                  <a:lnTo>
                    <a:pt x="57302" y="2640203"/>
                  </a:lnTo>
                  <a:lnTo>
                    <a:pt x="58826" y="2642235"/>
                  </a:lnTo>
                  <a:lnTo>
                    <a:pt x="59740" y="2644140"/>
                  </a:lnTo>
                  <a:lnTo>
                    <a:pt x="60959" y="2646553"/>
                  </a:lnTo>
                  <a:lnTo>
                    <a:pt x="61569" y="2648712"/>
                  </a:lnTo>
                  <a:lnTo>
                    <a:pt x="62179" y="2650871"/>
                  </a:lnTo>
                  <a:lnTo>
                    <a:pt x="62788" y="2653538"/>
                  </a:lnTo>
                  <a:lnTo>
                    <a:pt x="63093" y="2655951"/>
                  </a:lnTo>
                  <a:lnTo>
                    <a:pt x="62788" y="2658745"/>
                  </a:lnTo>
                  <a:lnTo>
                    <a:pt x="62179" y="2661157"/>
                  </a:lnTo>
                  <a:lnTo>
                    <a:pt x="54254" y="2675763"/>
                  </a:lnTo>
                  <a:lnTo>
                    <a:pt x="52730" y="2677287"/>
                  </a:lnTo>
                  <a:lnTo>
                    <a:pt x="42671" y="2683382"/>
                  </a:lnTo>
                  <a:lnTo>
                    <a:pt x="40538" y="2684399"/>
                  </a:lnTo>
                  <a:lnTo>
                    <a:pt x="38100" y="2684906"/>
                  </a:lnTo>
                  <a:lnTo>
                    <a:pt x="35966" y="2685923"/>
                  </a:lnTo>
                  <a:lnTo>
                    <a:pt x="33223" y="2686430"/>
                  </a:lnTo>
                  <a:lnTo>
                    <a:pt x="31089" y="2686812"/>
                  </a:lnTo>
                  <a:lnTo>
                    <a:pt x="28346" y="2687447"/>
                  </a:lnTo>
                  <a:lnTo>
                    <a:pt x="25907" y="2687701"/>
                  </a:lnTo>
                  <a:lnTo>
                    <a:pt x="23164" y="2687701"/>
                  </a:lnTo>
                  <a:lnTo>
                    <a:pt x="20726" y="2687954"/>
                  </a:lnTo>
                  <a:lnTo>
                    <a:pt x="17983" y="2687954"/>
                  </a:lnTo>
                  <a:lnTo>
                    <a:pt x="15544" y="2687954"/>
                  </a:lnTo>
                  <a:lnTo>
                    <a:pt x="12801" y="2687954"/>
                  </a:lnTo>
                  <a:lnTo>
                    <a:pt x="10363" y="2687701"/>
                  </a:lnTo>
                  <a:lnTo>
                    <a:pt x="7619" y="2687701"/>
                  </a:lnTo>
                  <a:lnTo>
                    <a:pt x="5181" y="2687447"/>
                  </a:lnTo>
                  <a:lnTo>
                    <a:pt x="2438" y="2687066"/>
                  </a:lnTo>
                  <a:lnTo>
                    <a:pt x="0" y="2686430"/>
                  </a:lnTo>
                  <a:lnTo>
                    <a:pt x="304" y="2719070"/>
                  </a:lnTo>
                </a:path>
                <a:path w="6883400" h="10017125">
                  <a:moveTo>
                    <a:pt x="85343" y="2594102"/>
                  </a:moveTo>
                  <a:lnTo>
                    <a:pt x="85343" y="2719070"/>
                  </a:lnTo>
                </a:path>
                <a:path w="6883400" h="10017125">
                  <a:moveTo>
                    <a:pt x="304" y="2719070"/>
                  </a:moveTo>
                  <a:lnTo>
                    <a:pt x="0" y="2751963"/>
                  </a:lnTo>
                  <a:lnTo>
                    <a:pt x="2438" y="2751074"/>
                  </a:lnTo>
                  <a:lnTo>
                    <a:pt x="4876" y="2750439"/>
                  </a:lnTo>
                  <a:lnTo>
                    <a:pt x="7619" y="2750185"/>
                  </a:lnTo>
                  <a:lnTo>
                    <a:pt x="10058" y="2749550"/>
                  </a:lnTo>
                  <a:lnTo>
                    <a:pt x="12496" y="2749550"/>
                  </a:lnTo>
                  <a:lnTo>
                    <a:pt x="15239" y="2749296"/>
                  </a:lnTo>
                  <a:lnTo>
                    <a:pt x="17678" y="2749296"/>
                  </a:lnTo>
                  <a:lnTo>
                    <a:pt x="20421" y="2749296"/>
                  </a:lnTo>
                  <a:lnTo>
                    <a:pt x="22859" y="2749296"/>
                  </a:lnTo>
                  <a:lnTo>
                    <a:pt x="25603" y="2749550"/>
                  </a:lnTo>
                  <a:lnTo>
                    <a:pt x="28041" y="2749930"/>
                  </a:lnTo>
                  <a:lnTo>
                    <a:pt x="30784" y="2750185"/>
                  </a:lnTo>
                  <a:lnTo>
                    <a:pt x="33223" y="2750820"/>
                  </a:lnTo>
                  <a:lnTo>
                    <a:pt x="35661" y="2751454"/>
                  </a:lnTo>
                  <a:lnTo>
                    <a:pt x="38100" y="2751963"/>
                  </a:lnTo>
                  <a:lnTo>
                    <a:pt x="40233" y="2752979"/>
                  </a:lnTo>
                  <a:lnTo>
                    <a:pt x="42671" y="2753868"/>
                  </a:lnTo>
                  <a:lnTo>
                    <a:pt x="44805" y="2755011"/>
                  </a:lnTo>
                  <a:lnTo>
                    <a:pt x="46939" y="2756280"/>
                  </a:lnTo>
                  <a:lnTo>
                    <a:pt x="49072" y="2757551"/>
                  </a:lnTo>
                  <a:lnTo>
                    <a:pt x="50901" y="2758694"/>
                  </a:lnTo>
                  <a:lnTo>
                    <a:pt x="52730" y="2760218"/>
                  </a:lnTo>
                  <a:lnTo>
                    <a:pt x="54559" y="2761742"/>
                  </a:lnTo>
                  <a:lnTo>
                    <a:pt x="56083" y="2763647"/>
                  </a:lnTo>
                  <a:lnTo>
                    <a:pt x="57302" y="2765425"/>
                  </a:lnTo>
                  <a:lnTo>
                    <a:pt x="58826" y="2767203"/>
                  </a:lnTo>
                  <a:lnTo>
                    <a:pt x="59740" y="2769362"/>
                  </a:lnTo>
                  <a:lnTo>
                    <a:pt x="60959" y="2771521"/>
                  </a:lnTo>
                  <a:lnTo>
                    <a:pt x="61569" y="2773679"/>
                  </a:lnTo>
                  <a:lnTo>
                    <a:pt x="62179" y="2776093"/>
                  </a:lnTo>
                  <a:lnTo>
                    <a:pt x="62788" y="2778505"/>
                  </a:lnTo>
                  <a:lnTo>
                    <a:pt x="63093" y="2780919"/>
                  </a:lnTo>
                  <a:lnTo>
                    <a:pt x="62788" y="2783713"/>
                  </a:lnTo>
                  <a:lnTo>
                    <a:pt x="62179" y="2786506"/>
                  </a:lnTo>
                  <a:lnTo>
                    <a:pt x="54254" y="2800730"/>
                  </a:lnTo>
                  <a:lnTo>
                    <a:pt x="52730" y="2802254"/>
                  </a:lnTo>
                  <a:lnTo>
                    <a:pt x="42671" y="2808351"/>
                  </a:lnTo>
                  <a:lnTo>
                    <a:pt x="40538" y="2809367"/>
                  </a:lnTo>
                  <a:lnTo>
                    <a:pt x="38100" y="2810255"/>
                  </a:lnTo>
                  <a:lnTo>
                    <a:pt x="35966" y="2810891"/>
                  </a:lnTo>
                  <a:lnTo>
                    <a:pt x="33223" y="2811399"/>
                  </a:lnTo>
                  <a:lnTo>
                    <a:pt x="31089" y="2811779"/>
                  </a:lnTo>
                  <a:lnTo>
                    <a:pt x="28346" y="2812415"/>
                  </a:lnTo>
                  <a:lnTo>
                    <a:pt x="25907" y="2812669"/>
                  </a:lnTo>
                  <a:lnTo>
                    <a:pt x="23164" y="2812923"/>
                  </a:lnTo>
                  <a:lnTo>
                    <a:pt x="20726" y="2812923"/>
                  </a:lnTo>
                  <a:lnTo>
                    <a:pt x="17983" y="2812923"/>
                  </a:lnTo>
                  <a:lnTo>
                    <a:pt x="15544" y="2812923"/>
                  </a:lnTo>
                  <a:lnTo>
                    <a:pt x="12801" y="2812923"/>
                  </a:lnTo>
                  <a:lnTo>
                    <a:pt x="10363" y="2812923"/>
                  </a:lnTo>
                  <a:lnTo>
                    <a:pt x="7619" y="2812669"/>
                  </a:lnTo>
                  <a:lnTo>
                    <a:pt x="5181" y="2812415"/>
                  </a:lnTo>
                  <a:lnTo>
                    <a:pt x="2438" y="2812033"/>
                  </a:lnTo>
                  <a:lnTo>
                    <a:pt x="0" y="2811399"/>
                  </a:lnTo>
                  <a:lnTo>
                    <a:pt x="304" y="2844038"/>
                  </a:lnTo>
                </a:path>
                <a:path w="6883400" h="10017125">
                  <a:moveTo>
                    <a:pt x="85343" y="2719070"/>
                  </a:moveTo>
                  <a:lnTo>
                    <a:pt x="85343" y="2844038"/>
                  </a:lnTo>
                </a:path>
                <a:path w="6883400" h="10017125">
                  <a:moveTo>
                    <a:pt x="304" y="2844038"/>
                  </a:moveTo>
                  <a:lnTo>
                    <a:pt x="0" y="2876930"/>
                  </a:lnTo>
                  <a:lnTo>
                    <a:pt x="2438" y="2876423"/>
                  </a:lnTo>
                  <a:lnTo>
                    <a:pt x="4876" y="2875406"/>
                  </a:lnTo>
                  <a:lnTo>
                    <a:pt x="7619" y="2875153"/>
                  </a:lnTo>
                  <a:lnTo>
                    <a:pt x="10058" y="2874899"/>
                  </a:lnTo>
                  <a:lnTo>
                    <a:pt x="12496" y="2874518"/>
                  </a:lnTo>
                  <a:lnTo>
                    <a:pt x="15239" y="2874264"/>
                  </a:lnTo>
                  <a:lnTo>
                    <a:pt x="17678" y="2874264"/>
                  </a:lnTo>
                  <a:lnTo>
                    <a:pt x="20421" y="2874264"/>
                  </a:lnTo>
                  <a:lnTo>
                    <a:pt x="22859" y="2874264"/>
                  </a:lnTo>
                  <a:lnTo>
                    <a:pt x="25603" y="2874518"/>
                  </a:lnTo>
                  <a:lnTo>
                    <a:pt x="28041" y="2874899"/>
                  </a:lnTo>
                  <a:lnTo>
                    <a:pt x="30784" y="2875153"/>
                  </a:lnTo>
                  <a:lnTo>
                    <a:pt x="33223" y="2875788"/>
                  </a:lnTo>
                  <a:lnTo>
                    <a:pt x="35661" y="2876423"/>
                  </a:lnTo>
                  <a:lnTo>
                    <a:pt x="38100" y="2876930"/>
                  </a:lnTo>
                  <a:lnTo>
                    <a:pt x="40233" y="2877947"/>
                  </a:lnTo>
                  <a:lnTo>
                    <a:pt x="42671" y="2878836"/>
                  </a:lnTo>
                  <a:lnTo>
                    <a:pt x="44805" y="2879979"/>
                  </a:lnTo>
                  <a:lnTo>
                    <a:pt x="46939" y="2881249"/>
                  </a:lnTo>
                  <a:lnTo>
                    <a:pt x="49072" y="2882519"/>
                  </a:lnTo>
                  <a:lnTo>
                    <a:pt x="50901" y="2883662"/>
                  </a:lnTo>
                  <a:lnTo>
                    <a:pt x="52730" y="2885186"/>
                  </a:lnTo>
                  <a:lnTo>
                    <a:pt x="54559" y="2886710"/>
                  </a:lnTo>
                  <a:lnTo>
                    <a:pt x="56083" y="2888615"/>
                  </a:lnTo>
                  <a:lnTo>
                    <a:pt x="57302" y="2890393"/>
                  </a:lnTo>
                  <a:lnTo>
                    <a:pt x="58826" y="2892171"/>
                  </a:lnTo>
                  <a:lnTo>
                    <a:pt x="59740" y="2894329"/>
                  </a:lnTo>
                  <a:lnTo>
                    <a:pt x="60959" y="2896489"/>
                  </a:lnTo>
                  <a:lnTo>
                    <a:pt x="61569" y="2898648"/>
                  </a:lnTo>
                  <a:lnTo>
                    <a:pt x="62179" y="2901061"/>
                  </a:lnTo>
                  <a:lnTo>
                    <a:pt x="62788" y="2903474"/>
                  </a:lnTo>
                  <a:lnTo>
                    <a:pt x="63093" y="2905887"/>
                  </a:lnTo>
                  <a:lnTo>
                    <a:pt x="62788" y="2908680"/>
                  </a:lnTo>
                  <a:lnTo>
                    <a:pt x="62179" y="2911475"/>
                  </a:lnTo>
                  <a:lnTo>
                    <a:pt x="61569" y="2913888"/>
                  </a:lnTo>
                  <a:lnTo>
                    <a:pt x="60655" y="2916047"/>
                  </a:lnTo>
                  <a:lnTo>
                    <a:pt x="59740" y="2918460"/>
                  </a:lnTo>
                  <a:lnTo>
                    <a:pt x="58521" y="2920238"/>
                  </a:lnTo>
                  <a:lnTo>
                    <a:pt x="57302" y="2922397"/>
                  </a:lnTo>
                  <a:lnTo>
                    <a:pt x="55778" y="2924175"/>
                  </a:lnTo>
                  <a:lnTo>
                    <a:pt x="54254" y="2925699"/>
                  </a:lnTo>
                  <a:lnTo>
                    <a:pt x="52730" y="2927223"/>
                  </a:lnTo>
                  <a:lnTo>
                    <a:pt x="50901" y="2928747"/>
                  </a:lnTo>
                  <a:lnTo>
                    <a:pt x="49072" y="2930017"/>
                  </a:lnTo>
                  <a:lnTo>
                    <a:pt x="46939" y="2931287"/>
                  </a:lnTo>
                  <a:lnTo>
                    <a:pt x="44805" y="2932429"/>
                  </a:lnTo>
                  <a:lnTo>
                    <a:pt x="42671" y="2933319"/>
                  </a:lnTo>
                  <a:lnTo>
                    <a:pt x="40538" y="2934335"/>
                  </a:lnTo>
                  <a:lnTo>
                    <a:pt x="38100" y="2935224"/>
                  </a:lnTo>
                  <a:lnTo>
                    <a:pt x="35966" y="2935858"/>
                  </a:lnTo>
                  <a:lnTo>
                    <a:pt x="33223" y="2936367"/>
                  </a:lnTo>
                  <a:lnTo>
                    <a:pt x="31089" y="2937002"/>
                  </a:lnTo>
                  <a:lnTo>
                    <a:pt x="28346" y="2937382"/>
                  </a:lnTo>
                  <a:lnTo>
                    <a:pt x="25907" y="2937637"/>
                  </a:lnTo>
                  <a:lnTo>
                    <a:pt x="23164" y="2937891"/>
                  </a:lnTo>
                  <a:lnTo>
                    <a:pt x="20726" y="2937891"/>
                  </a:lnTo>
                  <a:lnTo>
                    <a:pt x="17983" y="2938272"/>
                  </a:lnTo>
                  <a:lnTo>
                    <a:pt x="15544" y="2938272"/>
                  </a:lnTo>
                  <a:lnTo>
                    <a:pt x="12801" y="2937891"/>
                  </a:lnTo>
                  <a:lnTo>
                    <a:pt x="10363" y="2937891"/>
                  </a:lnTo>
                  <a:lnTo>
                    <a:pt x="7619" y="2937637"/>
                  </a:lnTo>
                  <a:lnTo>
                    <a:pt x="5181" y="2937382"/>
                  </a:lnTo>
                  <a:lnTo>
                    <a:pt x="2438" y="2937002"/>
                  </a:lnTo>
                  <a:lnTo>
                    <a:pt x="0" y="2936367"/>
                  </a:lnTo>
                  <a:lnTo>
                    <a:pt x="304" y="2969005"/>
                  </a:lnTo>
                </a:path>
                <a:path w="6883400" h="10017125">
                  <a:moveTo>
                    <a:pt x="85343" y="2844038"/>
                  </a:moveTo>
                  <a:lnTo>
                    <a:pt x="85343" y="2969005"/>
                  </a:lnTo>
                </a:path>
                <a:path w="6883400" h="10017125">
                  <a:moveTo>
                    <a:pt x="304" y="2969005"/>
                  </a:moveTo>
                  <a:lnTo>
                    <a:pt x="0" y="3001899"/>
                  </a:lnTo>
                  <a:lnTo>
                    <a:pt x="2438" y="3001391"/>
                  </a:lnTo>
                  <a:lnTo>
                    <a:pt x="4876" y="3000755"/>
                  </a:lnTo>
                  <a:lnTo>
                    <a:pt x="7619" y="3000121"/>
                  </a:lnTo>
                  <a:lnTo>
                    <a:pt x="10058" y="2999867"/>
                  </a:lnTo>
                  <a:lnTo>
                    <a:pt x="12496" y="2999486"/>
                  </a:lnTo>
                  <a:lnTo>
                    <a:pt x="15239" y="2999231"/>
                  </a:lnTo>
                  <a:lnTo>
                    <a:pt x="17678" y="2999231"/>
                  </a:lnTo>
                  <a:lnTo>
                    <a:pt x="20421" y="2999231"/>
                  </a:lnTo>
                  <a:lnTo>
                    <a:pt x="22859" y="2999231"/>
                  </a:lnTo>
                  <a:lnTo>
                    <a:pt x="25603" y="2999486"/>
                  </a:lnTo>
                  <a:lnTo>
                    <a:pt x="28041" y="2999867"/>
                  </a:lnTo>
                  <a:lnTo>
                    <a:pt x="30784" y="3000121"/>
                  </a:lnTo>
                  <a:lnTo>
                    <a:pt x="33223" y="3000755"/>
                  </a:lnTo>
                  <a:lnTo>
                    <a:pt x="35661" y="3001391"/>
                  </a:lnTo>
                  <a:lnTo>
                    <a:pt x="38100" y="3001899"/>
                  </a:lnTo>
                  <a:lnTo>
                    <a:pt x="40233" y="3002915"/>
                  </a:lnTo>
                  <a:lnTo>
                    <a:pt x="42671" y="3003804"/>
                  </a:lnTo>
                  <a:lnTo>
                    <a:pt x="44805" y="3004947"/>
                  </a:lnTo>
                  <a:lnTo>
                    <a:pt x="46939" y="3006217"/>
                  </a:lnTo>
                  <a:lnTo>
                    <a:pt x="49072" y="3007487"/>
                  </a:lnTo>
                  <a:lnTo>
                    <a:pt x="50901" y="3008629"/>
                  </a:lnTo>
                  <a:lnTo>
                    <a:pt x="52730" y="3010154"/>
                  </a:lnTo>
                  <a:lnTo>
                    <a:pt x="54559" y="3011678"/>
                  </a:lnTo>
                  <a:lnTo>
                    <a:pt x="56083" y="3013582"/>
                  </a:lnTo>
                  <a:lnTo>
                    <a:pt x="57302" y="3015361"/>
                  </a:lnTo>
                  <a:lnTo>
                    <a:pt x="58826" y="3017139"/>
                  </a:lnTo>
                  <a:lnTo>
                    <a:pt x="59740" y="3019298"/>
                  </a:lnTo>
                  <a:lnTo>
                    <a:pt x="63093" y="3030854"/>
                  </a:lnTo>
                  <a:lnTo>
                    <a:pt x="54254" y="3050667"/>
                  </a:lnTo>
                  <a:lnTo>
                    <a:pt x="52730" y="3052191"/>
                  </a:lnTo>
                  <a:lnTo>
                    <a:pt x="42671" y="3058287"/>
                  </a:lnTo>
                  <a:lnTo>
                    <a:pt x="40538" y="3059303"/>
                  </a:lnTo>
                  <a:lnTo>
                    <a:pt x="38100" y="3060192"/>
                  </a:lnTo>
                  <a:lnTo>
                    <a:pt x="35966" y="3060827"/>
                  </a:lnTo>
                  <a:lnTo>
                    <a:pt x="33223" y="3061335"/>
                  </a:lnTo>
                  <a:lnTo>
                    <a:pt x="31089" y="3061970"/>
                  </a:lnTo>
                  <a:lnTo>
                    <a:pt x="28346" y="3062351"/>
                  </a:lnTo>
                  <a:lnTo>
                    <a:pt x="25907" y="3062604"/>
                  </a:lnTo>
                  <a:lnTo>
                    <a:pt x="23164" y="3062858"/>
                  </a:lnTo>
                  <a:lnTo>
                    <a:pt x="20726" y="3062858"/>
                  </a:lnTo>
                  <a:lnTo>
                    <a:pt x="17983" y="3063240"/>
                  </a:lnTo>
                  <a:lnTo>
                    <a:pt x="15544" y="3063240"/>
                  </a:lnTo>
                  <a:lnTo>
                    <a:pt x="12801" y="3062858"/>
                  </a:lnTo>
                  <a:lnTo>
                    <a:pt x="10363" y="3062858"/>
                  </a:lnTo>
                  <a:lnTo>
                    <a:pt x="7619" y="3062604"/>
                  </a:lnTo>
                  <a:lnTo>
                    <a:pt x="5181" y="3062351"/>
                  </a:lnTo>
                  <a:lnTo>
                    <a:pt x="2438" y="3061970"/>
                  </a:lnTo>
                  <a:lnTo>
                    <a:pt x="0" y="3061335"/>
                  </a:lnTo>
                  <a:lnTo>
                    <a:pt x="304" y="3093974"/>
                  </a:lnTo>
                </a:path>
                <a:path w="6883400" h="10017125">
                  <a:moveTo>
                    <a:pt x="85343" y="2969005"/>
                  </a:moveTo>
                  <a:lnTo>
                    <a:pt x="85343" y="3093974"/>
                  </a:lnTo>
                </a:path>
                <a:path w="6883400" h="10017125">
                  <a:moveTo>
                    <a:pt x="304" y="3093974"/>
                  </a:moveTo>
                  <a:lnTo>
                    <a:pt x="0" y="3126867"/>
                  </a:lnTo>
                  <a:lnTo>
                    <a:pt x="2438" y="3126358"/>
                  </a:lnTo>
                  <a:lnTo>
                    <a:pt x="4876" y="3125724"/>
                  </a:lnTo>
                  <a:lnTo>
                    <a:pt x="7619" y="3125089"/>
                  </a:lnTo>
                  <a:lnTo>
                    <a:pt x="10058" y="3124835"/>
                  </a:lnTo>
                  <a:lnTo>
                    <a:pt x="12496" y="3124454"/>
                  </a:lnTo>
                  <a:lnTo>
                    <a:pt x="15239" y="3124200"/>
                  </a:lnTo>
                  <a:lnTo>
                    <a:pt x="17678" y="3124200"/>
                  </a:lnTo>
                  <a:lnTo>
                    <a:pt x="20421" y="3124200"/>
                  </a:lnTo>
                  <a:lnTo>
                    <a:pt x="22859" y="3124200"/>
                  </a:lnTo>
                  <a:lnTo>
                    <a:pt x="25603" y="3124454"/>
                  </a:lnTo>
                  <a:lnTo>
                    <a:pt x="28041" y="3124835"/>
                  </a:lnTo>
                  <a:lnTo>
                    <a:pt x="30784" y="3125089"/>
                  </a:lnTo>
                  <a:lnTo>
                    <a:pt x="33223" y="3125724"/>
                  </a:lnTo>
                  <a:lnTo>
                    <a:pt x="35661" y="3126358"/>
                  </a:lnTo>
                  <a:lnTo>
                    <a:pt x="38100" y="3127248"/>
                  </a:lnTo>
                  <a:lnTo>
                    <a:pt x="40233" y="3127882"/>
                  </a:lnTo>
                  <a:lnTo>
                    <a:pt x="42671" y="3128772"/>
                  </a:lnTo>
                  <a:lnTo>
                    <a:pt x="44805" y="3129915"/>
                  </a:lnTo>
                  <a:lnTo>
                    <a:pt x="46939" y="3131185"/>
                  </a:lnTo>
                  <a:lnTo>
                    <a:pt x="49072" y="3132454"/>
                  </a:lnTo>
                  <a:lnTo>
                    <a:pt x="50901" y="3133979"/>
                  </a:lnTo>
                  <a:lnTo>
                    <a:pt x="52730" y="3135122"/>
                  </a:lnTo>
                  <a:lnTo>
                    <a:pt x="54559" y="3136646"/>
                  </a:lnTo>
                  <a:lnTo>
                    <a:pt x="56083" y="3138551"/>
                  </a:lnTo>
                  <a:lnTo>
                    <a:pt x="57302" y="3140329"/>
                  </a:lnTo>
                  <a:lnTo>
                    <a:pt x="58826" y="3142106"/>
                  </a:lnTo>
                  <a:lnTo>
                    <a:pt x="59740" y="3144266"/>
                  </a:lnTo>
                  <a:lnTo>
                    <a:pt x="60959" y="3146425"/>
                  </a:lnTo>
                  <a:lnTo>
                    <a:pt x="61569" y="3148583"/>
                  </a:lnTo>
                  <a:lnTo>
                    <a:pt x="62179" y="3150997"/>
                  </a:lnTo>
                  <a:lnTo>
                    <a:pt x="62788" y="3153410"/>
                  </a:lnTo>
                  <a:lnTo>
                    <a:pt x="63093" y="3156204"/>
                  </a:lnTo>
                  <a:lnTo>
                    <a:pt x="62788" y="3158871"/>
                  </a:lnTo>
                  <a:lnTo>
                    <a:pt x="62179" y="3161411"/>
                  </a:lnTo>
                  <a:lnTo>
                    <a:pt x="54254" y="3175635"/>
                  </a:lnTo>
                  <a:lnTo>
                    <a:pt x="52730" y="3177540"/>
                  </a:lnTo>
                  <a:lnTo>
                    <a:pt x="50901" y="3178682"/>
                  </a:lnTo>
                  <a:lnTo>
                    <a:pt x="49072" y="3180206"/>
                  </a:lnTo>
                  <a:lnTo>
                    <a:pt x="46939" y="3181477"/>
                  </a:lnTo>
                  <a:lnTo>
                    <a:pt x="44805" y="3182366"/>
                  </a:lnTo>
                  <a:lnTo>
                    <a:pt x="42671" y="3183254"/>
                  </a:lnTo>
                  <a:lnTo>
                    <a:pt x="40538" y="3184271"/>
                  </a:lnTo>
                  <a:lnTo>
                    <a:pt x="38100" y="3185160"/>
                  </a:lnTo>
                  <a:lnTo>
                    <a:pt x="35966" y="3185795"/>
                  </a:lnTo>
                  <a:lnTo>
                    <a:pt x="33223" y="3186303"/>
                  </a:lnTo>
                  <a:lnTo>
                    <a:pt x="31089" y="3186938"/>
                  </a:lnTo>
                  <a:lnTo>
                    <a:pt x="28346" y="3187319"/>
                  </a:lnTo>
                  <a:lnTo>
                    <a:pt x="25907" y="3187573"/>
                  </a:lnTo>
                  <a:lnTo>
                    <a:pt x="23164" y="3187827"/>
                  </a:lnTo>
                  <a:lnTo>
                    <a:pt x="20726" y="3188207"/>
                  </a:lnTo>
                  <a:lnTo>
                    <a:pt x="17983" y="3188207"/>
                  </a:lnTo>
                  <a:lnTo>
                    <a:pt x="15544" y="3188207"/>
                  </a:lnTo>
                  <a:lnTo>
                    <a:pt x="12801" y="3188207"/>
                  </a:lnTo>
                  <a:lnTo>
                    <a:pt x="10363" y="3187827"/>
                  </a:lnTo>
                  <a:lnTo>
                    <a:pt x="7619" y="3187573"/>
                  </a:lnTo>
                  <a:lnTo>
                    <a:pt x="5181" y="3187319"/>
                  </a:lnTo>
                  <a:lnTo>
                    <a:pt x="2438" y="3186938"/>
                  </a:lnTo>
                  <a:lnTo>
                    <a:pt x="0" y="3186683"/>
                  </a:lnTo>
                  <a:lnTo>
                    <a:pt x="304" y="3218942"/>
                  </a:lnTo>
                </a:path>
                <a:path w="6883400" h="10017125">
                  <a:moveTo>
                    <a:pt x="85343" y="3093974"/>
                  </a:moveTo>
                  <a:lnTo>
                    <a:pt x="85343" y="3218942"/>
                  </a:lnTo>
                </a:path>
                <a:path w="6883400" h="10017125">
                  <a:moveTo>
                    <a:pt x="304" y="3218942"/>
                  </a:moveTo>
                  <a:lnTo>
                    <a:pt x="0" y="3251835"/>
                  </a:lnTo>
                  <a:lnTo>
                    <a:pt x="2438" y="3251327"/>
                  </a:lnTo>
                  <a:lnTo>
                    <a:pt x="4876" y="3250692"/>
                  </a:lnTo>
                  <a:lnTo>
                    <a:pt x="7619" y="3250056"/>
                  </a:lnTo>
                  <a:lnTo>
                    <a:pt x="10058" y="3249803"/>
                  </a:lnTo>
                  <a:lnTo>
                    <a:pt x="12496" y="3249422"/>
                  </a:lnTo>
                  <a:lnTo>
                    <a:pt x="15239" y="3249168"/>
                  </a:lnTo>
                  <a:lnTo>
                    <a:pt x="17678" y="3249168"/>
                  </a:lnTo>
                  <a:lnTo>
                    <a:pt x="20421" y="3249168"/>
                  </a:lnTo>
                  <a:lnTo>
                    <a:pt x="22859" y="3249168"/>
                  </a:lnTo>
                  <a:lnTo>
                    <a:pt x="25603" y="3249422"/>
                  </a:lnTo>
                  <a:lnTo>
                    <a:pt x="28041" y="3249803"/>
                  </a:lnTo>
                  <a:lnTo>
                    <a:pt x="30784" y="3250311"/>
                  </a:lnTo>
                  <a:lnTo>
                    <a:pt x="33223" y="3250692"/>
                  </a:lnTo>
                  <a:lnTo>
                    <a:pt x="35661" y="3251580"/>
                  </a:lnTo>
                  <a:lnTo>
                    <a:pt x="38100" y="3252216"/>
                  </a:lnTo>
                  <a:lnTo>
                    <a:pt x="40233" y="3253104"/>
                  </a:lnTo>
                  <a:lnTo>
                    <a:pt x="42671" y="3253994"/>
                  </a:lnTo>
                  <a:lnTo>
                    <a:pt x="44805" y="3254882"/>
                  </a:lnTo>
                  <a:lnTo>
                    <a:pt x="46939" y="3256153"/>
                  </a:lnTo>
                  <a:lnTo>
                    <a:pt x="49072" y="3257423"/>
                  </a:lnTo>
                  <a:lnTo>
                    <a:pt x="50901" y="3258947"/>
                  </a:lnTo>
                  <a:lnTo>
                    <a:pt x="52730" y="3260090"/>
                  </a:lnTo>
                  <a:lnTo>
                    <a:pt x="54559" y="3261995"/>
                  </a:lnTo>
                  <a:lnTo>
                    <a:pt x="56083" y="3263519"/>
                  </a:lnTo>
                  <a:lnTo>
                    <a:pt x="57302" y="3265297"/>
                  </a:lnTo>
                  <a:lnTo>
                    <a:pt x="58826" y="3267455"/>
                  </a:lnTo>
                  <a:lnTo>
                    <a:pt x="59740" y="3269233"/>
                  </a:lnTo>
                  <a:lnTo>
                    <a:pt x="60959" y="3271393"/>
                  </a:lnTo>
                  <a:lnTo>
                    <a:pt x="61569" y="3273805"/>
                  </a:lnTo>
                  <a:lnTo>
                    <a:pt x="62179" y="3275965"/>
                  </a:lnTo>
                  <a:lnTo>
                    <a:pt x="62788" y="3278378"/>
                  </a:lnTo>
                  <a:lnTo>
                    <a:pt x="63093" y="3281172"/>
                  </a:lnTo>
                  <a:lnTo>
                    <a:pt x="54254" y="3300603"/>
                  </a:lnTo>
                  <a:lnTo>
                    <a:pt x="52730" y="3302507"/>
                  </a:lnTo>
                  <a:lnTo>
                    <a:pt x="50901" y="3303651"/>
                  </a:lnTo>
                  <a:lnTo>
                    <a:pt x="49072" y="3305175"/>
                  </a:lnTo>
                  <a:lnTo>
                    <a:pt x="46939" y="3306445"/>
                  </a:lnTo>
                  <a:lnTo>
                    <a:pt x="44805" y="3307333"/>
                  </a:lnTo>
                  <a:lnTo>
                    <a:pt x="42671" y="3308604"/>
                  </a:lnTo>
                  <a:lnTo>
                    <a:pt x="40538" y="3309493"/>
                  </a:lnTo>
                  <a:lnTo>
                    <a:pt x="38100" y="3310128"/>
                  </a:lnTo>
                  <a:lnTo>
                    <a:pt x="35966" y="3311017"/>
                  </a:lnTo>
                  <a:lnTo>
                    <a:pt x="33223" y="3311271"/>
                  </a:lnTo>
                  <a:lnTo>
                    <a:pt x="31089" y="3311905"/>
                  </a:lnTo>
                  <a:lnTo>
                    <a:pt x="28346" y="3312541"/>
                  </a:lnTo>
                  <a:lnTo>
                    <a:pt x="25907" y="3312541"/>
                  </a:lnTo>
                  <a:lnTo>
                    <a:pt x="23164" y="3312795"/>
                  </a:lnTo>
                  <a:lnTo>
                    <a:pt x="20726" y="3313176"/>
                  </a:lnTo>
                  <a:lnTo>
                    <a:pt x="17983" y="3313176"/>
                  </a:lnTo>
                  <a:lnTo>
                    <a:pt x="15544" y="3313176"/>
                  </a:lnTo>
                  <a:lnTo>
                    <a:pt x="12801" y="3313176"/>
                  </a:lnTo>
                  <a:lnTo>
                    <a:pt x="10363" y="3312795"/>
                  </a:lnTo>
                  <a:lnTo>
                    <a:pt x="7619" y="3312541"/>
                  </a:lnTo>
                  <a:lnTo>
                    <a:pt x="5181" y="3312287"/>
                  </a:lnTo>
                  <a:lnTo>
                    <a:pt x="2438" y="3311905"/>
                  </a:lnTo>
                  <a:lnTo>
                    <a:pt x="0" y="3311652"/>
                  </a:lnTo>
                  <a:lnTo>
                    <a:pt x="304" y="3344291"/>
                  </a:lnTo>
                </a:path>
                <a:path w="6883400" h="10017125">
                  <a:moveTo>
                    <a:pt x="85343" y="3218942"/>
                  </a:moveTo>
                  <a:lnTo>
                    <a:pt x="85343" y="3344291"/>
                  </a:lnTo>
                </a:path>
                <a:path w="6883400" h="10017125">
                  <a:moveTo>
                    <a:pt x="304" y="3343910"/>
                  </a:moveTo>
                  <a:lnTo>
                    <a:pt x="0" y="3376803"/>
                  </a:lnTo>
                  <a:lnTo>
                    <a:pt x="2438" y="3376295"/>
                  </a:lnTo>
                  <a:lnTo>
                    <a:pt x="4876" y="3375660"/>
                  </a:lnTo>
                  <a:lnTo>
                    <a:pt x="7619" y="3375025"/>
                  </a:lnTo>
                  <a:lnTo>
                    <a:pt x="10058" y="3374771"/>
                  </a:lnTo>
                  <a:lnTo>
                    <a:pt x="12496" y="3374390"/>
                  </a:lnTo>
                  <a:lnTo>
                    <a:pt x="15239" y="3374136"/>
                  </a:lnTo>
                  <a:lnTo>
                    <a:pt x="17678" y="3374136"/>
                  </a:lnTo>
                  <a:lnTo>
                    <a:pt x="20421" y="3374136"/>
                  </a:lnTo>
                  <a:lnTo>
                    <a:pt x="22859" y="3374136"/>
                  </a:lnTo>
                  <a:lnTo>
                    <a:pt x="25603" y="3374390"/>
                  </a:lnTo>
                  <a:lnTo>
                    <a:pt x="28041" y="3374771"/>
                  </a:lnTo>
                  <a:lnTo>
                    <a:pt x="30784" y="3375279"/>
                  </a:lnTo>
                  <a:lnTo>
                    <a:pt x="33223" y="3375660"/>
                  </a:lnTo>
                  <a:lnTo>
                    <a:pt x="35661" y="3376549"/>
                  </a:lnTo>
                  <a:lnTo>
                    <a:pt x="38100" y="3377183"/>
                  </a:lnTo>
                  <a:lnTo>
                    <a:pt x="40233" y="3378073"/>
                  </a:lnTo>
                  <a:lnTo>
                    <a:pt x="42671" y="3378962"/>
                  </a:lnTo>
                  <a:lnTo>
                    <a:pt x="44805" y="3379851"/>
                  </a:lnTo>
                  <a:lnTo>
                    <a:pt x="46939" y="3381121"/>
                  </a:lnTo>
                  <a:lnTo>
                    <a:pt x="49072" y="3382391"/>
                  </a:lnTo>
                  <a:lnTo>
                    <a:pt x="50901" y="3383915"/>
                  </a:lnTo>
                  <a:lnTo>
                    <a:pt x="52730" y="3385057"/>
                  </a:lnTo>
                  <a:lnTo>
                    <a:pt x="54559" y="3386963"/>
                  </a:lnTo>
                  <a:lnTo>
                    <a:pt x="56083" y="3388487"/>
                  </a:lnTo>
                  <a:lnTo>
                    <a:pt x="57302" y="3390265"/>
                  </a:lnTo>
                  <a:lnTo>
                    <a:pt x="58826" y="3392424"/>
                  </a:lnTo>
                  <a:lnTo>
                    <a:pt x="59740" y="3394202"/>
                  </a:lnTo>
                  <a:lnTo>
                    <a:pt x="60959" y="3396361"/>
                  </a:lnTo>
                  <a:lnTo>
                    <a:pt x="61569" y="3398774"/>
                  </a:lnTo>
                  <a:lnTo>
                    <a:pt x="62179" y="3400932"/>
                  </a:lnTo>
                  <a:lnTo>
                    <a:pt x="62788" y="3403346"/>
                  </a:lnTo>
                  <a:lnTo>
                    <a:pt x="63093" y="3406140"/>
                  </a:lnTo>
                  <a:lnTo>
                    <a:pt x="54254" y="3425571"/>
                  </a:lnTo>
                  <a:lnTo>
                    <a:pt x="52730" y="3427476"/>
                  </a:lnTo>
                  <a:lnTo>
                    <a:pt x="50901" y="3428619"/>
                  </a:lnTo>
                  <a:lnTo>
                    <a:pt x="49072" y="3430143"/>
                  </a:lnTo>
                  <a:lnTo>
                    <a:pt x="46939" y="3431413"/>
                  </a:lnTo>
                  <a:lnTo>
                    <a:pt x="44805" y="3432302"/>
                  </a:lnTo>
                  <a:lnTo>
                    <a:pt x="42671" y="3433572"/>
                  </a:lnTo>
                  <a:lnTo>
                    <a:pt x="40538" y="3434461"/>
                  </a:lnTo>
                  <a:lnTo>
                    <a:pt x="38100" y="3435096"/>
                  </a:lnTo>
                  <a:lnTo>
                    <a:pt x="35966" y="3435985"/>
                  </a:lnTo>
                  <a:lnTo>
                    <a:pt x="33223" y="3436239"/>
                  </a:lnTo>
                  <a:lnTo>
                    <a:pt x="31089" y="3436874"/>
                  </a:lnTo>
                  <a:lnTo>
                    <a:pt x="28346" y="3437508"/>
                  </a:lnTo>
                  <a:lnTo>
                    <a:pt x="25907" y="3437508"/>
                  </a:lnTo>
                  <a:lnTo>
                    <a:pt x="23164" y="3437763"/>
                  </a:lnTo>
                  <a:lnTo>
                    <a:pt x="20726" y="3438144"/>
                  </a:lnTo>
                  <a:lnTo>
                    <a:pt x="17983" y="3438144"/>
                  </a:lnTo>
                  <a:lnTo>
                    <a:pt x="15544" y="3438144"/>
                  </a:lnTo>
                  <a:lnTo>
                    <a:pt x="12801" y="3438144"/>
                  </a:lnTo>
                  <a:lnTo>
                    <a:pt x="10363" y="3437763"/>
                  </a:lnTo>
                  <a:lnTo>
                    <a:pt x="7619" y="3437508"/>
                  </a:lnTo>
                  <a:lnTo>
                    <a:pt x="5181" y="3437254"/>
                  </a:lnTo>
                  <a:lnTo>
                    <a:pt x="2438" y="3436874"/>
                  </a:lnTo>
                  <a:lnTo>
                    <a:pt x="0" y="3436620"/>
                  </a:lnTo>
                  <a:lnTo>
                    <a:pt x="304" y="3469258"/>
                  </a:lnTo>
                </a:path>
                <a:path w="6883400" h="10017125">
                  <a:moveTo>
                    <a:pt x="85343" y="3343910"/>
                  </a:moveTo>
                  <a:lnTo>
                    <a:pt x="85343" y="3469258"/>
                  </a:lnTo>
                </a:path>
                <a:path w="6883400" h="10017125">
                  <a:moveTo>
                    <a:pt x="304" y="3469258"/>
                  </a:moveTo>
                  <a:lnTo>
                    <a:pt x="0" y="3501771"/>
                  </a:lnTo>
                  <a:lnTo>
                    <a:pt x="2438" y="3501263"/>
                  </a:lnTo>
                  <a:lnTo>
                    <a:pt x="4876" y="3500628"/>
                  </a:lnTo>
                  <a:lnTo>
                    <a:pt x="7619" y="3499993"/>
                  </a:lnTo>
                  <a:lnTo>
                    <a:pt x="10058" y="3499739"/>
                  </a:lnTo>
                  <a:lnTo>
                    <a:pt x="12496" y="3499357"/>
                  </a:lnTo>
                  <a:lnTo>
                    <a:pt x="15239" y="3499357"/>
                  </a:lnTo>
                  <a:lnTo>
                    <a:pt x="17678" y="3499104"/>
                  </a:lnTo>
                  <a:lnTo>
                    <a:pt x="20421" y="3499104"/>
                  </a:lnTo>
                  <a:lnTo>
                    <a:pt x="22859" y="3499357"/>
                  </a:lnTo>
                  <a:lnTo>
                    <a:pt x="25603" y="3499357"/>
                  </a:lnTo>
                  <a:lnTo>
                    <a:pt x="28041" y="3499739"/>
                  </a:lnTo>
                  <a:lnTo>
                    <a:pt x="30784" y="3500247"/>
                  </a:lnTo>
                  <a:lnTo>
                    <a:pt x="33223" y="3500881"/>
                  </a:lnTo>
                  <a:lnTo>
                    <a:pt x="35661" y="3501517"/>
                  </a:lnTo>
                  <a:lnTo>
                    <a:pt x="38100" y="3502152"/>
                  </a:lnTo>
                  <a:lnTo>
                    <a:pt x="40233" y="3503041"/>
                  </a:lnTo>
                  <a:lnTo>
                    <a:pt x="42671" y="3503929"/>
                  </a:lnTo>
                  <a:lnTo>
                    <a:pt x="44805" y="3504819"/>
                  </a:lnTo>
                  <a:lnTo>
                    <a:pt x="46939" y="3506089"/>
                  </a:lnTo>
                  <a:lnTo>
                    <a:pt x="49072" y="3507358"/>
                  </a:lnTo>
                  <a:lnTo>
                    <a:pt x="50901" y="3508882"/>
                  </a:lnTo>
                  <a:lnTo>
                    <a:pt x="52730" y="3510406"/>
                  </a:lnTo>
                  <a:lnTo>
                    <a:pt x="54559" y="3511930"/>
                  </a:lnTo>
                  <a:lnTo>
                    <a:pt x="56083" y="3513454"/>
                  </a:lnTo>
                  <a:lnTo>
                    <a:pt x="57302" y="3515232"/>
                  </a:lnTo>
                  <a:lnTo>
                    <a:pt x="58826" y="3517392"/>
                  </a:lnTo>
                  <a:lnTo>
                    <a:pt x="59740" y="3519170"/>
                  </a:lnTo>
                  <a:lnTo>
                    <a:pt x="60959" y="3521329"/>
                  </a:lnTo>
                  <a:lnTo>
                    <a:pt x="61569" y="3523742"/>
                  </a:lnTo>
                  <a:lnTo>
                    <a:pt x="62179" y="3525901"/>
                  </a:lnTo>
                  <a:lnTo>
                    <a:pt x="62788" y="3528695"/>
                  </a:lnTo>
                  <a:lnTo>
                    <a:pt x="63093" y="3531107"/>
                  </a:lnTo>
                  <a:lnTo>
                    <a:pt x="55778" y="3549015"/>
                  </a:lnTo>
                  <a:lnTo>
                    <a:pt x="54254" y="3550920"/>
                  </a:lnTo>
                  <a:lnTo>
                    <a:pt x="52730" y="3552444"/>
                  </a:lnTo>
                  <a:lnTo>
                    <a:pt x="50901" y="3553968"/>
                  </a:lnTo>
                  <a:lnTo>
                    <a:pt x="49072" y="3555111"/>
                  </a:lnTo>
                  <a:lnTo>
                    <a:pt x="46939" y="3556380"/>
                  </a:lnTo>
                  <a:lnTo>
                    <a:pt x="44805" y="3557651"/>
                  </a:lnTo>
                  <a:lnTo>
                    <a:pt x="42671" y="3558540"/>
                  </a:lnTo>
                  <a:lnTo>
                    <a:pt x="40538" y="3559429"/>
                  </a:lnTo>
                  <a:lnTo>
                    <a:pt x="38100" y="3560064"/>
                  </a:lnTo>
                  <a:lnTo>
                    <a:pt x="35966" y="3560953"/>
                  </a:lnTo>
                  <a:lnTo>
                    <a:pt x="33223" y="3561588"/>
                  </a:lnTo>
                  <a:lnTo>
                    <a:pt x="31089" y="3561842"/>
                  </a:lnTo>
                  <a:lnTo>
                    <a:pt x="28346" y="3562477"/>
                  </a:lnTo>
                  <a:lnTo>
                    <a:pt x="25907" y="3562730"/>
                  </a:lnTo>
                  <a:lnTo>
                    <a:pt x="23164" y="3562730"/>
                  </a:lnTo>
                  <a:lnTo>
                    <a:pt x="20726" y="3563112"/>
                  </a:lnTo>
                  <a:lnTo>
                    <a:pt x="17983" y="3563112"/>
                  </a:lnTo>
                  <a:lnTo>
                    <a:pt x="15544" y="3563112"/>
                  </a:lnTo>
                  <a:lnTo>
                    <a:pt x="12801" y="3563112"/>
                  </a:lnTo>
                  <a:lnTo>
                    <a:pt x="10363" y="3562730"/>
                  </a:lnTo>
                  <a:lnTo>
                    <a:pt x="7619" y="3562730"/>
                  </a:lnTo>
                  <a:lnTo>
                    <a:pt x="5181" y="3562223"/>
                  </a:lnTo>
                  <a:lnTo>
                    <a:pt x="2438" y="3561842"/>
                  </a:lnTo>
                  <a:lnTo>
                    <a:pt x="0" y="3561588"/>
                  </a:lnTo>
                  <a:lnTo>
                    <a:pt x="304" y="3594227"/>
                  </a:lnTo>
                </a:path>
                <a:path w="6883400" h="10017125">
                  <a:moveTo>
                    <a:pt x="85343" y="3469258"/>
                  </a:moveTo>
                  <a:lnTo>
                    <a:pt x="85343" y="3594227"/>
                  </a:lnTo>
                </a:path>
                <a:path w="6883400" h="10017125">
                  <a:moveTo>
                    <a:pt x="304" y="3594227"/>
                  </a:moveTo>
                  <a:lnTo>
                    <a:pt x="0" y="3626739"/>
                  </a:lnTo>
                  <a:lnTo>
                    <a:pt x="2438" y="3626230"/>
                  </a:lnTo>
                  <a:lnTo>
                    <a:pt x="4876" y="3625596"/>
                  </a:lnTo>
                  <a:lnTo>
                    <a:pt x="7619" y="3625215"/>
                  </a:lnTo>
                  <a:lnTo>
                    <a:pt x="10058" y="3624706"/>
                  </a:lnTo>
                  <a:lnTo>
                    <a:pt x="12496" y="3624326"/>
                  </a:lnTo>
                  <a:lnTo>
                    <a:pt x="15239" y="3624326"/>
                  </a:lnTo>
                  <a:lnTo>
                    <a:pt x="17678" y="3624072"/>
                  </a:lnTo>
                  <a:lnTo>
                    <a:pt x="20421" y="3624072"/>
                  </a:lnTo>
                  <a:lnTo>
                    <a:pt x="22859" y="3624326"/>
                  </a:lnTo>
                  <a:lnTo>
                    <a:pt x="25603" y="3624326"/>
                  </a:lnTo>
                  <a:lnTo>
                    <a:pt x="28041" y="3624961"/>
                  </a:lnTo>
                  <a:lnTo>
                    <a:pt x="30784" y="3625215"/>
                  </a:lnTo>
                  <a:lnTo>
                    <a:pt x="33223" y="3625850"/>
                  </a:lnTo>
                  <a:lnTo>
                    <a:pt x="35661" y="3626485"/>
                  </a:lnTo>
                  <a:lnTo>
                    <a:pt x="38100" y="3627120"/>
                  </a:lnTo>
                  <a:lnTo>
                    <a:pt x="40233" y="3628008"/>
                  </a:lnTo>
                  <a:lnTo>
                    <a:pt x="42671" y="3628898"/>
                  </a:lnTo>
                  <a:lnTo>
                    <a:pt x="44805" y="3629787"/>
                  </a:lnTo>
                  <a:lnTo>
                    <a:pt x="46939" y="3631056"/>
                  </a:lnTo>
                  <a:lnTo>
                    <a:pt x="49072" y="3632327"/>
                  </a:lnTo>
                  <a:lnTo>
                    <a:pt x="50901" y="3633851"/>
                  </a:lnTo>
                  <a:lnTo>
                    <a:pt x="52730" y="3635375"/>
                  </a:lnTo>
                  <a:lnTo>
                    <a:pt x="54559" y="3636899"/>
                  </a:lnTo>
                  <a:lnTo>
                    <a:pt x="56083" y="3638423"/>
                  </a:lnTo>
                  <a:lnTo>
                    <a:pt x="57302" y="3640201"/>
                  </a:lnTo>
                  <a:lnTo>
                    <a:pt x="58826" y="3642360"/>
                  </a:lnTo>
                  <a:lnTo>
                    <a:pt x="59740" y="3644138"/>
                  </a:lnTo>
                  <a:lnTo>
                    <a:pt x="60959" y="3646297"/>
                  </a:lnTo>
                  <a:lnTo>
                    <a:pt x="61569" y="3648710"/>
                  </a:lnTo>
                  <a:lnTo>
                    <a:pt x="62179" y="3650869"/>
                  </a:lnTo>
                  <a:lnTo>
                    <a:pt x="62788" y="3653663"/>
                  </a:lnTo>
                  <a:lnTo>
                    <a:pt x="63093" y="3656076"/>
                  </a:lnTo>
                  <a:lnTo>
                    <a:pt x="55778" y="3673982"/>
                  </a:lnTo>
                  <a:lnTo>
                    <a:pt x="54254" y="3675888"/>
                  </a:lnTo>
                  <a:lnTo>
                    <a:pt x="52730" y="3677412"/>
                  </a:lnTo>
                  <a:lnTo>
                    <a:pt x="50901" y="3678936"/>
                  </a:lnTo>
                  <a:lnTo>
                    <a:pt x="49072" y="3680079"/>
                  </a:lnTo>
                  <a:lnTo>
                    <a:pt x="46939" y="3681349"/>
                  </a:lnTo>
                  <a:lnTo>
                    <a:pt x="44805" y="3682619"/>
                  </a:lnTo>
                  <a:lnTo>
                    <a:pt x="42671" y="3683507"/>
                  </a:lnTo>
                  <a:lnTo>
                    <a:pt x="40538" y="3684397"/>
                  </a:lnTo>
                  <a:lnTo>
                    <a:pt x="38100" y="3685031"/>
                  </a:lnTo>
                  <a:lnTo>
                    <a:pt x="35966" y="3685921"/>
                  </a:lnTo>
                  <a:lnTo>
                    <a:pt x="33223" y="3686555"/>
                  </a:lnTo>
                  <a:lnTo>
                    <a:pt x="31089" y="3686810"/>
                  </a:lnTo>
                  <a:lnTo>
                    <a:pt x="28346" y="3687445"/>
                  </a:lnTo>
                  <a:lnTo>
                    <a:pt x="25907" y="3687699"/>
                  </a:lnTo>
                  <a:lnTo>
                    <a:pt x="23164" y="3687699"/>
                  </a:lnTo>
                  <a:lnTo>
                    <a:pt x="20726" y="3688079"/>
                  </a:lnTo>
                  <a:lnTo>
                    <a:pt x="17983" y="3688079"/>
                  </a:lnTo>
                  <a:lnTo>
                    <a:pt x="15544" y="3688079"/>
                  </a:lnTo>
                  <a:lnTo>
                    <a:pt x="12801" y="3688079"/>
                  </a:lnTo>
                  <a:lnTo>
                    <a:pt x="10363" y="3687699"/>
                  </a:lnTo>
                  <a:lnTo>
                    <a:pt x="7619" y="3687699"/>
                  </a:lnTo>
                  <a:lnTo>
                    <a:pt x="5181" y="3687445"/>
                  </a:lnTo>
                  <a:lnTo>
                    <a:pt x="2438" y="3687191"/>
                  </a:lnTo>
                  <a:lnTo>
                    <a:pt x="0" y="3686555"/>
                  </a:lnTo>
                  <a:lnTo>
                    <a:pt x="304" y="3719195"/>
                  </a:lnTo>
                </a:path>
                <a:path w="6883400" h="10017125">
                  <a:moveTo>
                    <a:pt x="85343" y="3594227"/>
                  </a:moveTo>
                  <a:lnTo>
                    <a:pt x="85343" y="3719195"/>
                  </a:lnTo>
                </a:path>
                <a:path w="6883400" h="10017125">
                  <a:moveTo>
                    <a:pt x="304" y="3719195"/>
                  </a:moveTo>
                  <a:lnTo>
                    <a:pt x="0" y="3752088"/>
                  </a:lnTo>
                  <a:lnTo>
                    <a:pt x="2438" y="3751199"/>
                  </a:lnTo>
                  <a:lnTo>
                    <a:pt x="4876" y="3750564"/>
                  </a:lnTo>
                  <a:lnTo>
                    <a:pt x="7619" y="3750182"/>
                  </a:lnTo>
                  <a:lnTo>
                    <a:pt x="10058" y="3749675"/>
                  </a:lnTo>
                  <a:lnTo>
                    <a:pt x="12496" y="3749294"/>
                  </a:lnTo>
                  <a:lnTo>
                    <a:pt x="25603" y="3749294"/>
                  </a:lnTo>
                  <a:lnTo>
                    <a:pt x="28041" y="3749929"/>
                  </a:lnTo>
                  <a:lnTo>
                    <a:pt x="30784" y="3750182"/>
                  </a:lnTo>
                  <a:lnTo>
                    <a:pt x="33223" y="3750818"/>
                  </a:lnTo>
                  <a:lnTo>
                    <a:pt x="35661" y="3751453"/>
                  </a:lnTo>
                  <a:lnTo>
                    <a:pt x="38100" y="3752088"/>
                  </a:lnTo>
                  <a:lnTo>
                    <a:pt x="40233" y="3752977"/>
                  </a:lnTo>
                  <a:lnTo>
                    <a:pt x="42671" y="3753866"/>
                  </a:lnTo>
                  <a:lnTo>
                    <a:pt x="44805" y="3754754"/>
                  </a:lnTo>
                  <a:lnTo>
                    <a:pt x="46939" y="3756025"/>
                  </a:lnTo>
                  <a:lnTo>
                    <a:pt x="49072" y="3757295"/>
                  </a:lnTo>
                  <a:lnTo>
                    <a:pt x="50901" y="3758819"/>
                  </a:lnTo>
                  <a:lnTo>
                    <a:pt x="52730" y="3760343"/>
                  </a:lnTo>
                  <a:lnTo>
                    <a:pt x="54559" y="3761867"/>
                  </a:lnTo>
                  <a:lnTo>
                    <a:pt x="63093" y="3781044"/>
                  </a:lnTo>
                  <a:lnTo>
                    <a:pt x="62788" y="3783711"/>
                  </a:lnTo>
                  <a:lnTo>
                    <a:pt x="62179" y="3786504"/>
                  </a:lnTo>
                  <a:lnTo>
                    <a:pt x="61569" y="3788918"/>
                  </a:lnTo>
                  <a:lnTo>
                    <a:pt x="60655" y="3791077"/>
                  </a:lnTo>
                  <a:lnTo>
                    <a:pt x="59740" y="3793236"/>
                  </a:lnTo>
                  <a:lnTo>
                    <a:pt x="58521" y="3795395"/>
                  </a:lnTo>
                  <a:lnTo>
                    <a:pt x="57302" y="3797173"/>
                  </a:lnTo>
                  <a:lnTo>
                    <a:pt x="55778" y="3799331"/>
                  </a:lnTo>
                  <a:lnTo>
                    <a:pt x="54254" y="3800855"/>
                  </a:lnTo>
                  <a:lnTo>
                    <a:pt x="52730" y="3802379"/>
                  </a:lnTo>
                  <a:lnTo>
                    <a:pt x="50901" y="3803904"/>
                  </a:lnTo>
                  <a:lnTo>
                    <a:pt x="49072" y="3805047"/>
                  </a:lnTo>
                  <a:lnTo>
                    <a:pt x="46939" y="3806317"/>
                  </a:lnTo>
                  <a:lnTo>
                    <a:pt x="44805" y="3807587"/>
                  </a:lnTo>
                  <a:lnTo>
                    <a:pt x="42671" y="3808476"/>
                  </a:lnTo>
                  <a:lnTo>
                    <a:pt x="40538" y="3809365"/>
                  </a:lnTo>
                  <a:lnTo>
                    <a:pt x="38100" y="3810254"/>
                  </a:lnTo>
                  <a:lnTo>
                    <a:pt x="35966" y="3810889"/>
                  </a:lnTo>
                  <a:lnTo>
                    <a:pt x="33223" y="3811524"/>
                  </a:lnTo>
                  <a:lnTo>
                    <a:pt x="31089" y="3811778"/>
                  </a:lnTo>
                  <a:lnTo>
                    <a:pt x="28346" y="3812413"/>
                  </a:lnTo>
                  <a:lnTo>
                    <a:pt x="25907" y="3812667"/>
                  </a:lnTo>
                  <a:lnTo>
                    <a:pt x="23164" y="3812667"/>
                  </a:lnTo>
                  <a:lnTo>
                    <a:pt x="20726" y="3813048"/>
                  </a:lnTo>
                  <a:lnTo>
                    <a:pt x="17983" y="3813048"/>
                  </a:lnTo>
                  <a:lnTo>
                    <a:pt x="15544" y="3813048"/>
                  </a:lnTo>
                  <a:lnTo>
                    <a:pt x="12801" y="3813048"/>
                  </a:lnTo>
                  <a:lnTo>
                    <a:pt x="10363" y="3812667"/>
                  </a:lnTo>
                  <a:lnTo>
                    <a:pt x="7619" y="3812667"/>
                  </a:lnTo>
                  <a:lnTo>
                    <a:pt x="5181" y="3812413"/>
                  </a:lnTo>
                  <a:lnTo>
                    <a:pt x="2438" y="3812158"/>
                  </a:lnTo>
                  <a:lnTo>
                    <a:pt x="0" y="3811524"/>
                  </a:lnTo>
                  <a:lnTo>
                    <a:pt x="304" y="3844163"/>
                  </a:lnTo>
                </a:path>
                <a:path w="6883400" h="10017125">
                  <a:moveTo>
                    <a:pt x="85343" y="3719195"/>
                  </a:moveTo>
                  <a:lnTo>
                    <a:pt x="85343" y="3844163"/>
                  </a:lnTo>
                </a:path>
                <a:path w="6883400" h="10017125">
                  <a:moveTo>
                    <a:pt x="304" y="3844163"/>
                  </a:moveTo>
                  <a:lnTo>
                    <a:pt x="0" y="3877056"/>
                  </a:lnTo>
                  <a:lnTo>
                    <a:pt x="2438" y="3876167"/>
                  </a:lnTo>
                  <a:lnTo>
                    <a:pt x="4876" y="3875532"/>
                  </a:lnTo>
                  <a:lnTo>
                    <a:pt x="7619" y="3875151"/>
                  </a:lnTo>
                  <a:lnTo>
                    <a:pt x="10058" y="3874897"/>
                  </a:lnTo>
                  <a:lnTo>
                    <a:pt x="12496" y="3874643"/>
                  </a:lnTo>
                  <a:lnTo>
                    <a:pt x="15239" y="3874262"/>
                  </a:lnTo>
                  <a:lnTo>
                    <a:pt x="17678" y="3874262"/>
                  </a:lnTo>
                  <a:lnTo>
                    <a:pt x="20421" y="3874262"/>
                  </a:lnTo>
                  <a:lnTo>
                    <a:pt x="22859" y="3874262"/>
                  </a:lnTo>
                  <a:lnTo>
                    <a:pt x="25603" y="3874643"/>
                  </a:lnTo>
                  <a:lnTo>
                    <a:pt x="28041" y="3874897"/>
                  </a:lnTo>
                  <a:lnTo>
                    <a:pt x="30784" y="3875151"/>
                  </a:lnTo>
                  <a:lnTo>
                    <a:pt x="33223" y="3875786"/>
                  </a:lnTo>
                  <a:lnTo>
                    <a:pt x="35661" y="3876421"/>
                  </a:lnTo>
                  <a:lnTo>
                    <a:pt x="38100" y="3877056"/>
                  </a:lnTo>
                  <a:lnTo>
                    <a:pt x="40233" y="3877945"/>
                  </a:lnTo>
                  <a:lnTo>
                    <a:pt x="42671" y="3878834"/>
                  </a:lnTo>
                  <a:lnTo>
                    <a:pt x="44805" y="3880104"/>
                  </a:lnTo>
                  <a:lnTo>
                    <a:pt x="46939" y="3881247"/>
                  </a:lnTo>
                  <a:lnTo>
                    <a:pt x="49072" y="3882517"/>
                  </a:lnTo>
                  <a:lnTo>
                    <a:pt x="50901" y="3883787"/>
                  </a:lnTo>
                  <a:lnTo>
                    <a:pt x="52730" y="3885311"/>
                  </a:lnTo>
                  <a:lnTo>
                    <a:pt x="54559" y="3886835"/>
                  </a:lnTo>
                  <a:lnTo>
                    <a:pt x="56083" y="3888613"/>
                  </a:lnTo>
                  <a:lnTo>
                    <a:pt x="57302" y="3890391"/>
                  </a:lnTo>
                  <a:lnTo>
                    <a:pt x="58826" y="3892296"/>
                  </a:lnTo>
                  <a:lnTo>
                    <a:pt x="59740" y="3894455"/>
                  </a:lnTo>
                  <a:lnTo>
                    <a:pt x="60959" y="3896487"/>
                  </a:lnTo>
                  <a:lnTo>
                    <a:pt x="61569" y="3898646"/>
                  </a:lnTo>
                  <a:lnTo>
                    <a:pt x="62179" y="3901059"/>
                  </a:lnTo>
                  <a:lnTo>
                    <a:pt x="62788" y="3903599"/>
                  </a:lnTo>
                  <a:lnTo>
                    <a:pt x="63093" y="3906012"/>
                  </a:lnTo>
                  <a:lnTo>
                    <a:pt x="62788" y="3908679"/>
                  </a:lnTo>
                  <a:lnTo>
                    <a:pt x="62179" y="3911473"/>
                  </a:lnTo>
                  <a:lnTo>
                    <a:pt x="61569" y="3913886"/>
                  </a:lnTo>
                  <a:lnTo>
                    <a:pt x="60655" y="3916045"/>
                  </a:lnTo>
                  <a:lnTo>
                    <a:pt x="59740" y="3918458"/>
                  </a:lnTo>
                  <a:lnTo>
                    <a:pt x="58521" y="3920363"/>
                  </a:lnTo>
                  <a:lnTo>
                    <a:pt x="57302" y="3922395"/>
                  </a:lnTo>
                  <a:lnTo>
                    <a:pt x="55778" y="3924300"/>
                  </a:lnTo>
                  <a:lnTo>
                    <a:pt x="54254" y="3925824"/>
                  </a:lnTo>
                  <a:lnTo>
                    <a:pt x="52730" y="3927348"/>
                  </a:lnTo>
                  <a:lnTo>
                    <a:pt x="50901" y="3928872"/>
                  </a:lnTo>
                  <a:lnTo>
                    <a:pt x="49072" y="3930015"/>
                  </a:lnTo>
                  <a:lnTo>
                    <a:pt x="46939" y="3931285"/>
                  </a:lnTo>
                  <a:lnTo>
                    <a:pt x="44805" y="3932555"/>
                  </a:lnTo>
                  <a:lnTo>
                    <a:pt x="33223" y="3936492"/>
                  </a:lnTo>
                  <a:lnTo>
                    <a:pt x="31089" y="3937127"/>
                  </a:lnTo>
                  <a:lnTo>
                    <a:pt x="28346" y="3937381"/>
                  </a:lnTo>
                  <a:lnTo>
                    <a:pt x="25907" y="3937635"/>
                  </a:lnTo>
                  <a:lnTo>
                    <a:pt x="23164" y="3938016"/>
                  </a:lnTo>
                  <a:lnTo>
                    <a:pt x="20726" y="3938016"/>
                  </a:lnTo>
                  <a:lnTo>
                    <a:pt x="17983" y="3938270"/>
                  </a:lnTo>
                  <a:lnTo>
                    <a:pt x="15544" y="3938270"/>
                  </a:lnTo>
                  <a:lnTo>
                    <a:pt x="12801" y="3938016"/>
                  </a:lnTo>
                  <a:lnTo>
                    <a:pt x="10363" y="3938016"/>
                  </a:lnTo>
                  <a:lnTo>
                    <a:pt x="7619" y="3937635"/>
                  </a:lnTo>
                  <a:lnTo>
                    <a:pt x="5181" y="3937381"/>
                  </a:lnTo>
                  <a:lnTo>
                    <a:pt x="2438" y="3937127"/>
                  </a:lnTo>
                  <a:lnTo>
                    <a:pt x="0" y="3936492"/>
                  </a:lnTo>
                  <a:lnTo>
                    <a:pt x="304" y="3969131"/>
                  </a:lnTo>
                </a:path>
                <a:path w="6883400" h="10017125">
                  <a:moveTo>
                    <a:pt x="85343" y="3844163"/>
                  </a:moveTo>
                  <a:lnTo>
                    <a:pt x="85343" y="3969131"/>
                  </a:lnTo>
                </a:path>
                <a:path w="6883400" h="10017125">
                  <a:moveTo>
                    <a:pt x="304" y="3969131"/>
                  </a:moveTo>
                  <a:lnTo>
                    <a:pt x="0" y="4002024"/>
                  </a:lnTo>
                  <a:lnTo>
                    <a:pt x="2438" y="4001389"/>
                  </a:lnTo>
                  <a:lnTo>
                    <a:pt x="4876" y="4000500"/>
                  </a:lnTo>
                  <a:lnTo>
                    <a:pt x="7619" y="4000119"/>
                  </a:lnTo>
                  <a:lnTo>
                    <a:pt x="10058" y="3999865"/>
                  </a:lnTo>
                  <a:lnTo>
                    <a:pt x="12496" y="3999611"/>
                  </a:lnTo>
                  <a:lnTo>
                    <a:pt x="15239" y="3999230"/>
                  </a:lnTo>
                  <a:lnTo>
                    <a:pt x="17678" y="3999230"/>
                  </a:lnTo>
                  <a:lnTo>
                    <a:pt x="20421" y="3999230"/>
                  </a:lnTo>
                  <a:lnTo>
                    <a:pt x="22859" y="3999230"/>
                  </a:lnTo>
                  <a:lnTo>
                    <a:pt x="25603" y="3999611"/>
                  </a:lnTo>
                  <a:lnTo>
                    <a:pt x="28041" y="3999865"/>
                  </a:lnTo>
                  <a:lnTo>
                    <a:pt x="30784" y="4000119"/>
                  </a:lnTo>
                  <a:lnTo>
                    <a:pt x="33223" y="4000754"/>
                  </a:lnTo>
                  <a:lnTo>
                    <a:pt x="35661" y="4001389"/>
                  </a:lnTo>
                  <a:lnTo>
                    <a:pt x="38100" y="4002024"/>
                  </a:lnTo>
                  <a:lnTo>
                    <a:pt x="40233" y="4002913"/>
                  </a:lnTo>
                  <a:lnTo>
                    <a:pt x="42671" y="4003802"/>
                  </a:lnTo>
                  <a:lnTo>
                    <a:pt x="44805" y="4005072"/>
                  </a:lnTo>
                  <a:lnTo>
                    <a:pt x="46939" y="4006215"/>
                  </a:lnTo>
                  <a:lnTo>
                    <a:pt x="49072" y="4007485"/>
                  </a:lnTo>
                  <a:lnTo>
                    <a:pt x="50901" y="4008755"/>
                  </a:lnTo>
                  <a:lnTo>
                    <a:pt x="52730" y="4010279"/>
                  </a:lnTo>
                  <a:lnTo>
                    <a:pt x="54559" y="4011803"/>
                  </a:lnTo>
                  <a:lnTo>
                    <a:pt x="56083" y="4013581"/>
                  </a:lnTo>
                  <a:lnTo>
                    <a:pt x="57302" y="4015359"/>
                  </a:lnTo>
                  <a:lnTo>
                    <a:pt x="58826" y="4017264"/>
                  </a:lnTo>
                  <a:lnTo>
                    <a:pt x="59740" y="4019423"/>
                  </a:lnTo>
                  <a:lnTo>
                    <a:pt x="60959" y="4021455"/>
                  </a:lnTo>
                  <a:lnTo>
                    <a:pt x="61569" y="4023614"/>
                  </a:lnTo>
                  <a:lnTo>
                    <a:pt x="62179" y="4026027"/>
                  </a:lnTo>
                  <a:lnTo>
                    <a:pt x="62788" y="4028567"/>
                  </a:lnTo>
                  <a:lnTo>
                    <a:pt x="63093" y="4030980"/>
                  </a:lnTo>
                  <a:lnTo>
                    <a:pt x="58521" y="4045331"/>
                  </a:lnTo>
                  <a:lnTo>
                    <a:pt x="57302" y="4047363"/>
                  </a:lnTo>
                  <a:lnTo>
                    <a:pt x="55778" y="4049268"/>
                  </a:lnTo>
                  <a:lnTo>
                    <a:pt x="54254" y="4050792"/>
                  </a:lnTo>
                  <a:lnTo>
                    <a:pt x="52730" y="4052316"/>
                  </a:lnTo>
                  <a:lnTo>
                    <a:pt x="50901" y="4053840"/>
                  </a:lnTo>
                  <a:lnTo>
                    <a:pt x="49072" y="4054983"/>
                  </a:lnTo>
                  <a:lnTo>
                    <a:pt x="46939" y="4056253"/>
                  </a:lnTo>
                  <a:lnTo>
                    <a:pt x="44805" y="4057523"/>
                  </a:lnTo>
                  <a:lnTo>
                    <a:pt x="33223" y="4061460"/>
                  </a:lnTo>
                  <a:lnTo>
                    <a:pt x="31089" y="4062095"/>
                  </a:lnTo>
                  <a:lnTo>
                    <a:pt x="28346" y="4062349"/>
                  </a:lnTo>
                  <a:lnTo>
                    <a:pt x="25907" y="4062603"/>
                  </a:lnTo>
                  <a:lnTo>
                    <a:pt x="23164" y="4062984"/>
                  </a:lnTo>
                  <a:lnTo>
                    <a:pt x="20726" y="4062984"/>
                  </a:lnTo>
                  <a:lnTo>
                    <a:pt x="17983" y="4063238"/>
                  </a:lnTo>
                  <a:lnTo>
                    <a:pt x="15544" y="4063238"/>
                  </a:lnTo>
                  <a:lnTo>
                    <a:pt x="12801" y="4062984"/>
                  </a:lnTo>
                  <a:lnTo>
                    <a:pt x="10363" y="4062984"/>
                  </a:lnTo>
                  <a:lnTo>
                    <a:pt x="7619" y="4062603"/>
                  </a:lnTo>
                  <a:lnTo>
                    <a:pt x="5181" y="4062349"/>
                  </a:lnTo>
                  <a:lnTo>
                    <a:pt x="2438" y="4062095"/>
                  </a:lnTo>
                  <a:lnTo>
                    <a:pt x="0" y="4061460"/>
                  </a:lnTo>
                  <a:lnTo>
                    <a:pt x="304" y="4094099"/>
                  </a:lnTo>
                </a:path>
                <a:path w="6883400" h="10017125">
                  <a:moveTo>
                    <a:pt x="85343" y="3969131"/>
                  </a:moveTo>
                  <a:lnTo>
                    <a:pt x="85343" y="4094099"/>
                  </a:lnTo>
                </a:path>
                <a:path w="6883400" h="10017125">
                  <a:moveTo>
                    <a:pt x="304" y="4094099"/>
                  </a:moveTo>
                  <a:lnTo>
                    <a:pt x="0" y="4126992"/>
                  </a:lnTo>
                  <a:lnTo>
                    <a:pt x="2438" y="4126357"/>
                  </a:lnTo>
                  <a:lnTo>
                    <a:pt x="4876" y="4125722"/>
                  </a:lnTo>
                  <a:lnTo>
                    <a:pt x="7619" y="4125087"/>
                  </a:lnTo>
                  <a:lnTo>
                    <a:pt x="10058" y="4124833"/>
                  </a:lnTo>
                  <a:lnTo>
                    <a:pt x="12496" y="4124579"/>
                  </a:lnTo>
                  <a:lnTo>
                    <a:pt x="15239" y="4124198"/>
                  </a:lnTo>
                  <a:lnTo>
                    <a:pt x="17678" y="4124198"/>
                  </a:lnTo>
                  <a:lnTo>
                    <a:pt x="20421" y="4124198"/>
                  </a:lnTo>
                  <a:lnTo>
                    <a:pt x="22859" y="4124198"/>
                  </a:lnTo>
                  <a:lnTo>
                    <a:pt x="25603" y="4124579"/>
                  </a:lnTo>
                  <a:lnTo>
                    <a:pt x="28041" y="4124833"/>
                  </a:lnTo>
                  <a:lnTo>
                    <a:pt x="30784" y="4125087"/>
                  </a:lnTo>
                  <a:lnTo>
                    <a:pt x="33223" y="4125722"/>
                  </a:lnTo>
                  <a:lnTo>
                    <a:pt x="35661" y="4126357"/>
                  </a:lnTo>
                  <a:lnTo>
                    <a:pt x="38100" y="4127246"/>
                  </a:lnTo>
                  <a:lnTo>
                    <a:pt x="40233" y="4127881"/>
                  </a:lnTo>
                  <a:lnTo>
                    <a:pt x="42671" y="4128770"/>
                  </a:lnTo>
                  <a:lnTo>
                    <a:pt x="44805" y="4130040"/>
                  </a:lnTo>
                  <a:lnTo>
                    <a:pt x="46939" y="4131183"/>
                  </a:lnTo>
                  <a:lnTo>
                    <a:pt x="49072" y="4132453"/>
                  </a:lnTo>
                  <a:lnTo>
                    <a:pt x="50901" y="4133977"/>
                  </a:lnTo>
                  <a:lnTo>
                    <a:pt x="52730" y="4135247"/>
                  </a:lnTo>
                  <a:lnTo>
                    <a:pt x="54559" y="4136771"/>
                  </a:lnTo>
                  <a:lnTo>
                    <a:pt x="56083" y="4138549"/>
                  </a:lnTo>
                  <a:lnTo>
                    <a:pt x="57302" y="4140327"/>
                  </a:lnTo>
                  <a:lnTo>
                    <a:pt x="58826" y="4142232"/>
                  </a:lnTo>
                  <a:lnTo>
                    <a:pt x="59740" y="4144391"/>
                  </a:lnTo>
                  <a:lnTo>
                    <a:pt x="60959" y="4146423"/>
                  </a:lnTo>
                  <a:lnTo>
                    <a:pt x="61569" y="4148582"/>
                  </a:lnTo>
                  <a:lnTo>
                    <a:pt x="62179" y="4150995"/>
                  </a:lnTo>
                  <a:lnTo>
                    <a:pt x="62788" y="4153535"/>
                  </a:lnTo>
                  <a:lnTo>
                    <a:pt x="63093" y="4156202"/>
                  </a:lnTo>
                  <a:lnTo>
                    <a:pt x="62788" y="4158996"/>
                  </a:lnTo>
                  <a:lnTo>
                    <a:pt x="62179" y="4161409"/>
                  </a:lnTo>
                  <a:lnTo>
                    <a:pt x="61569" y="4163822"/>
                  </a:lnTo>
                  <a:lnTo>
                    <a:pt x="54254" y="4175760"/>
                  </a:lnTo>
                  <a:lnTo>
                    <a:pt x="52730" y="4177538"/>
                  </a:lnTo>
                  <a:lnTo>
                    <a:pt x="50901" y="4178808"/>
                  </a:lnTo>
                  <a:lnTo>
                    <a:pt x="49072" y="4179951"/>
                  </a:lnTo>
                  <a:lnTo>
                    <a:pt x="46939" y="4181475"/>
                  </a:lnTo>
                  <a:lnTo>
                    <a:pt x="33223" y="4186428"/>
                  </a:lnTo>
                  <a:lnTo>
                    <a:pt x="31089" y="4187063"/>
                  </a:lnTo>
                  <a:lnTo>
                    <a:pt x="28346" y="4187317"/>
                  </a:lnTo>
                  <a:lnTo>
                    <a:pt x="25907" y="4187571"/>
                  </a:lnTo>
                  <a:lnTo>
                    <a:pt x="23164" y="4187952"/>
                  </a:lnTo>
                  <a:lnTo>
                    <a:pt x="20726" y="4187952"/>
                  </a:lnTo>
                  <a:lnTo>
                    <a:pt x="17983" y="4188206"/>
                  </a:lnTo>
                  <a:lnTo>
                    <a:pt x="15544" y="4188206"/>
                  </a:lnTo>
                  <a:lnTo>
                    <a:pt x="12801" y="4187952"/>
                  </a:lnTo>
                  <a:lnTo>
                    <a:pt x="10363" y="4187952"/>
                  </a:lnTo>
                  <a:lnTo>
                    <a:pt x="7619" y="4187571"/>
                  </a:lnTo>
                  <a:lnTo>
                    <a:pt x="5181" y="4187317"/>
                  </a:lnTo>
                  <a:lnTo>
                    <a:pt x="2438" y="4187063"/>
                  </a:lnTo>
                  <a:lnTo>
                    <a:pt x="0" y="4186682"/>
                  </a:lnTo>
                  <a:lnTo>
                    <a:pt x="304" y="4219067"/>
                  </a:lnTo>
                </a:path>
                <a:path w="6883400" h="10017125">
                  <a:moveTo>
                    <a:pt x="85343" y="4094099"/>
                  </a:moveTo>
                  <a:lnTo>
                    <a:pt x="85343" y="4219067"/>
                  </a:lnTo>
                </a:path>
                <a:path w="6883400" h="10017125">
                  <a:moveTo>
                    <a:pt x="304" y="4219067"/>
                  </a:moveTo>
                  <a:lnTo>
                    <a:pt x="0" y="4251960"/>
                  </a:lnTo>
                  <a:lnTo>
                    <a:pt x="2438" y="4251325"/>
                  </a:lnTo>
                  <a:lnTo>
                    <a:pt x="4876" y="4250690"/>
                  </a:lnTo>
                  <a:lnTo>
                    <a:pt x="7619" y="4250055"/>
                  </a:lnTo>
                  <a:lnTo>
                    <a:pt x="10058" y="4249801"/>
                  </a:lnTo>
                  <a:lnTo>
                    <a:pt x="12496" y="4249547"/>
                  </a:lnTo>
                  <a:lnTo>
                    <a:pt x="15239" y="4249166"/>
                  </a:lnTo>
                  <a:lnTo>
                    <a:pt x="17678" y="4249166"/>
                  </a:lnTo>
                  <a:lnTo>
                    <a:pt x="20421" y="4249166"/>
                  </a:lnTo>
                  <a:lnTo>
                    <a:pt x="22859" y="4249166"/>
                  </a:lnTo>
                  <a:lnTo>
                    <a:pt x="25603" y="4249547"/>
                  </a:lnTo>
                  <a:lnTo>
                    <a:pt x="28041" y="4249801"/>
                  </a:lnTo>
                  <a:lnTo>
                    <a:pt x="30784" y="4250055"/>
                  </a:lnTo>
                  <a:lnTo>
                    <a:pt x="33223" y="4250690"/>
                  </a:lnTo>
                  <a:lnTo>
                    <a:pt x="35661" y="4251325"/>
                  </a:lnTo>
                  <a:lnTo>
                    <a:pt x="38100" y="4252214"/>
                  </a:lnTo>
                  <a:lnTo>
                    <a:pt x="40233" y="4252849"/>
                  </a:lnTo>
                  <a:lnTo>
                    <a:pt x="42671" y="4254119"/>
                  </a:lnTo>
                  <a:lnTo>
                    <a:pt x="44805" y="4255008"/>
                  </a:lnTo>
                  <a:lnTo>
                    <a:pt x="46939" y="4256151"/>
                  </a:lnTo>
                  <a:lnTo>
                    <a:pt x="49072" y="4257421"/>
                  </a:lnTo>
                  <a:lnTo>
                    <a:pt x="50901" y="4258945"/>
                  </a:lnTo>
                  <a:lnTo>
                    <a:pt x="52730" y="4260215"/>
                  </a:lnTo>
                  <a:lnTo>
                    <a:pt x="54559" y="4261993"/>
                  </a:lnTo>
                  <a:lnTo>
                    <a:pt x="56083" y="4263517"/>
                  </a:lnTo>
                  <a:lnTo>
                    <a:pt x="57302" y="4265295"/>
                  </a:lnTo>
                  <a:lnTo>
                    <a:pt x="58826" y="4267200"/>
                  </a:lnTo>
                  <a:lnTo>
                    <a:pt x="59740" y="4269359"/>
                  </a:lnTo>
                  <a:lnTo>
                    <a:pt x="60959" y="4271391"/>
                  </a:lnTo>
                  <a:lnTo>
                    <a:pt x="61569" y="4273931"/>
                  </a:lnTo>
                  <a:lnTo>
                    <a:pt x="62179" y="4275963"/>
                  </a:lnTo>
                  <a:lnTo>
                    <a:pt x="62788" y="4278503"/>
                  </a:lnTo>
                  <a:lnTo>
                    <a:pt x="63093" y="4281170"/>
                  </a:lnTo>
                  <a:lnTo>
                    <a:pt x="62788" y="4283964"/>
                  </a:lnTo>
                  <a:lnTo>
                    <a:pt x="62179" y="4286377"/>
                  </a:lnTo>
                  <a:lnTo>
                    <a:pt x="61569" y="4288790"/>
                  </a:lnTo>
                  <a:lnTo>
                    <a:pt x="54254" y="4300728"/>
                  </a:lnTo>
                  <a:lnTo>
                    <a:pt x="52730" y="4302506"/>
                  </a:lnTo>
                  <a:lnTo>
                    <a:pt x="50901" y="4303776"/>
                  </a:lnTo>
                  <a:lnTo>
                    <a:pt x="49072" y="4305300"/>
                  </a:lnTo>
                  <a:lnTo>
                    <a:pt x="46939" y="4306443"/>
                  </a:lnTo>
                  <a:lnTo>
                    <a:pt x="44805" y="4307459"/>
                  </a:lnTo>
                  <a:lnTo>
                    <a:pt x="42671" y="4308348"/>
                  </a:lnTo>
                  <a:lnTo>
                    <a:pt x="40538" y="4309491"/>
                  </a:lnTo>
                  <a:lnTo>
                    <a:pt x="38100" y="4310126"/>
                  </a:lnTo>
                  <a:lnTo>
                    <a:pt x="35966" y="4310761"/>
                  </a:lnTo>
                  <a:lnTo>
                    <a:pt x="33223" y="4311396"/>
                  </a:lnTo>
                  <a:lnTo>
                    <a:pt x="31089" y="4312031"/>
                  </a:lnTo>
                  <a:lnTo>
                    <a:pt x="28346" y="4312285"/>
                  </a:lnTo>
                  <a:lnTo>
                    <a:pt x="25907" y="4312539"/>
                  </a:lnTo>
                  <a:lnTo>
                    <a:pt x="23164" y="4312920"/>
                  </a:lnTo>
                  <a:lnTo>
                    <a:pt x="20726" y="4313174"/>
                  </a:lnTo>
                  <a:lnTo>
                    <a:pt x="17983" y="4313174"/>
                  </a:lnTo>
                  <a:lnTo>
                    <a:pt x="15544" y="4313174"/>
                  </a:lnTo>
                  <a:lnTo>
                    <a:pt x="12801" y="4313174"/>
                  </a:lnTo>
                  <a:lnTo>
                    <a:pt x="10363" y="4312920"/>
                  </a:lnTo>
                  <a:lnTo>
                    <a:pt x="7619" y="4312539"/>
                  </a:lnTo>
                  <a:lnTo>
                    <a:pt x="5181" y="4312285"/>
                  </a:lnTo>
                  <a:lnTo>
                    <a:pt x="2438" y="4312031"/>
                  </a:lnTo>
                  <a:lnTo>
                    <a:pt x="0" y="4311650"/>
                  </a:lnTo>
                  <a:lnTo>
                    <a:pt x="304" y="4344035"/>
                  </a:lnTo>
                </a:path>
                <a:path w="6883400" h="10017125">
                  <a:moveTo>
                    <a:pt x="85343" y="4219067"/>
                  </a:moveTo>
                  <a:lnTo>
                    <a:pt x="85343" y="4344035"/>
                  </a:lnTo>
                </a:path>
                <a:path w="6883400" h="10017125">
                  <a:moveTo>
                    <a:pt x="304" y="4344035"/>
                  </a:moveTo>
                  <a:lnTo>
                    <a:pt x="0" y="4376928"/>
                  </a:lnTo>
                  <a:lnTo>
                    <a:pt x="2438" y="4376293"/>
                  </a:lnTo>
                  <a:lnTo>
                    <a:pt x="4876" y="4375658"/>
                  </a:lnTo>
                  <a:lnTo>
                    <a:pt x="7619" y="4375023"/>
                  </a:lnTo>
                  <a:lnTo>
                    <a:pt x="10058" y="4374769"/>
                  </a:lnTo>
                  <a:lnTo>
                    <a:pt x="12496" y="4374515"/>
                  </a:lnTo>
                  <a:lnTo>
                    <a:pt x="15239" y="4374134"/>
                  </a:lnTo>
                  <a:lnTo>
                    <a:pt x="17678" y="4374134"/>
                  </a:lnTo>
                  <a:lnTo>
                    <a:pt x="20421" y="4374134"/>
                  </a:lnTo>
                  <a:lnTo>
                    <a:pt x="22859" y="4374134"/>
                  </a:lnTo>
                  <a:lnTo>
                    <a:pt x="25603" y="4374515"/>
                  </a:lnTo>
                  <a:lnTo>
                    <a:pt x="28041" y="4374769"/>
                  </a:lnTo>
                  <a:lnTo>
                    <a:pt x="30784" y="4375404"/>
                  </a:lnTo>
                  <a:lnTo>
                    <a:pt x="33223" y="4375658"/>
                  </a:lnTo>
                  <a:lnTo>
                    <a:pt x="35661" y="4376547"/>
                  </a:lnTo>
                  <a:lnTo>
                    <a:pt x="38100" y="4377182"/>
                  </a:lnTo>
                  <a:lnTo>
                    <a:pt x="40233" y="4378071"/>
                  </a:lnTo>
                  <a:lnTo>
                    <a:pt x="42671" y="4379087"/>
                  </a:lnTo>
                  <a:lnTo>
                    <a:pt x="44805" y="4379976"/>
                  </a:lnTo>
                  <a:lnTo>
                    <a:pt x="46939" y="4381119"/>
                  </a:lnTo>
                  <a:lnTo>
                    <a:pt x="49072" y="4382389"/>
                  </a:lnTo>
                  <a:lnTo>
                    <a:pt x="50901" y="4383913"/>
                  </a:lnTo>
                  <a:lnTo>
                    <a:pt x="52730" y="4385183"/>
                  </a:lnTo>
                  <a:lnTo>
                    <a:pt x="54559" y="4386961"/>
                  </a:lnTo>
                  <a:lnTo>
                    <a:pt x="56083" y="4388485"/>
                  </a:lnTo>
                  <a:lnTo>
                    <a:pt x="57302" y="4390263"/>
                  </a:lnTo>
                  <a:lnTo>
                    <a:pt x="58826" y="4392422"/>
                  </a:lnTo>
                  <a:lnTo>
                    <a:pt x="59740" y="4394327"/>
                  </a:lnTo>
                  <a:lnTo>
                    <a:pt x="60959" y="4396359"/>
                  </a:lnTo>
                  <a:lnTo>
                    <a:pt x="61569" y="4398899"/>
                  </a:lnTo>
                  <a:lnTo>
                    <a:pt x="62179" y="4400931"/>
                  </a:lnTo>
                  <a:lnTo>
                    <a:pt x="62788" y="4403471"/>
                  </a:lnTo>
                  <a:lnTo>
                    <a:pt x="63093" y="4406138"/>
                  </a:lnTo>
                  <a:lnTo>
                    <a:pt x="62788" y="4408932"/>
                  </a:lnTo>
                  <a:lnTo>
                    <a:pt x="62179" y="4411345"/>
                  </a:lnTo>
                  <a:lnTo>
                    <a:pt x="61569" y="4413758"/>
                  </a:lnTo>
                  <a:lnTo>
                    <a:pt x="54254" y="4425696"/>
                  </a:lnTo>
                  <a:lnTo>
                    <a:pt x="52730" y="4427474"/>
                  </a:lnTo>
                  <a:lnTo>
                    <a:pt x="50901" y="4428744"/>
                  </a:lnTo>
                  <a:lnTo>
                    <a:pt x="49072" y="4430268"/>
                  </a:lnTo>
                  <a:lnTo>
                    <a:pt x="46939" y="4431411"/>
                  </a:lnTo>
                  <a:lnTo>
                    <a:pt x="44805" y="4432427"/>
                  </a:lnTo>
                  <a:lnTo>
                    <a:pt x="42671" y="4433570"/>
                  </a:lnTo>
                  <a:lnTo>
                    <a:pt x="40538" y="4434459"/>
                  </a:lnTo>
                  <a:lnTo>
                    <a:pt x="38100" y="4435094"/>
                  </a:lnTo>
                  <a:lnTo>
                    <a:pt x="35966" y="4435983"/>
                  </a:lnTo>
                  <a:lnTo>
                    <a:pt x="33223" y="4436364"/>
                  </a:lnTo>
                  <a:lnTo>
                    <a:pt x="31089" y="4436999"/>
                  </a:lnTo>
                  <a:lnTo>
                    <a:pt x="28346" y="4437507"/>
                  </a:lnTo>
                  <a:lnTo>
                    <a:pt x="25907" y="4437507"/>
                  </a:lnTo>
                  <a:lnTo>
                    <a:pt x="23164" y="4437888"/>
                  </a:lnTo>
                  <a:lnTo>
                    <a:pt x="20726" y="4438142"/>
                  </a:lnTo>
                  <a:lnTo>
                    <a:pt x="17983" y="4438142"/>
                  </a:lnTo>
                  <a:lnTo>
                    <a:pt x="15544" y="4438142"/>
                  </a:lnTo>
                  <a:lnTo>
                    <a:pt x="12801" y="4438142"/>
                  </a:lnTo>
                  <a:lnTo>
                    <a:pt x="10363" y="4437888"/>
                  </a:lnTo>
                  <a:lnTo>
                    <a:pt x="7619" y="4437507"/>
                  </a:lnTo>
                  <a:lnTo>
                    <a:pt x="5181" y="4437253"/>
                  </a:lnTo>
                  <a:lnTo>
                    <a:pt x="2438" y="4436999"/>
                  </a:lnTo>
                  <a:lnTo>
                    <a:pt x="0" y="4436618"/>
                  </a:lnTo>
                  <a:lnTo>
                    <a:pt x="304" y="4469257"/>
                  </a:lnTo>
                </a:path>
                <a:path w="6883400" h="10017125">
                  <a:moveTo>
                    <a:pt x="85343" y="4344035"/>
                  </a:moveTo>
                  <a:lnTo>
                    <a:pt x="85343" y="4469257"/>
                  </a:lnTo>
                </a:path>
                <a:path w="6883400" h="10017125">
                  <a:moveTo>
                    <a:pt x="304" y="4469257"/>
                  </a:moveTo>
                  <a:lnTo>
                    <a:pt x="0" y="4501896"/>
                  </a:lnTo>
                  <a:lnTo>
                    <a:pt x="2438" y="4501261"/>
                  </a:lnTo>
                  <a:lnTo>
                    <a:pt x="4876" y="4500626"/>
                  </a:lnTo>
                  <a:lnTo>
                    <a:pt x="7619" y="4499991"/>
                  </a:lnTo>
                  <a:lnTo>
                    <a:pt x="10058" y="4499737"/>
                  </a:lnTo>
                  <a:lnTo>
                    <a:pt x="12496" y="4499483"/>
                  </a:lnTo>
                  <a:lnTo>
                    <a:pt x="15239" y="4499483"/>
                  </a:lnTo>
                  <a:lnTo>
                    <a:pt x="17678" y="4499102"/>
                  </a:lnTo>
                  <a:lnTo>
                    <a:pt x="20421" y="4499102"/>
                  </a:lnTo>
                  <a:lnTo>
                    <a:pt x="22859" y="4499483"/>
                  </a:lnTo>
                  <a:lnTo>
                    <a:pt x="25603" y="4499483"/>
                  </a:lnTo>
                  <a:lnTo>
                    <a:pt x="28041" y="4499737"/>
                  </a:lnTo>
                  <a:lnTo>
                    <a:pt x="30784" y="4500372"/>
                  </a:lnTo>
                  <a:lnTo>
                    <a:pt x="33223" y="4501007"/>
                  </a:lnTo>
                  <a:lnTo>
                    <a:pt x="35661" y="4501515"/>
                  </a:lnTo>
                  <a:lnTo>
                    <a:pt x="38100" y="4502150"/>
                  </a:lnTo>
                  <a:lnTo>
                    <a:pt x="40233" y="4503039"/>
                  </a:lnTo>
                  <a:lnTo>
                    <a:pt x="42671" y="4504055"/>
                  </a:lnTo>
                  <a:lnTo>
                    <a:pt x="44805" y="4504944"/>
                  </a:lnTo>
                  <a:lnTo>
                    <a:pt x="46939" y="4506087"/>
                  </a:lnTo>
                  <a:lnTo>
                    <a:pt x="49072" y="4507357"/>
                  </a:lnTo>
                  <a:lnTo>
                    <a:pt x="50901" y="4508881"/>
                  </a:lnTo>
                  <a:lnTo>
                    <a:pt x="52730" y="4510151"/>
                  </a:lnTo>
                  <a:lnTo>
                    <a:pt x="54559" y="4511929"/>
                  </a:lnTo>
                  <a:lnTo>
                    <a:pt x="56083" y="4513453"/>
                  </a:lnTo>
                  <a:lnTo>
                    <a:pt x="57302" y="4515231"/>
                  </a:lnTo>
                  <a:lnTo>
                    <a:pt x="58826" y="4517390"/>
                  </a:lnTo>
                  <a:lnTo>
                    <a:pt x="59740" y="4519295"/>
                  </a:lnTo>
                  <a:lnTo>
                    <a:pt x="60959" y="4521327"/>
                  </a:lnTo>
                  <a:lnTo>
                    <a:pt x="61569" y="4523867"/>
                  </a:lnTo>
                  <a:lnTo>
                    <a:pt x="62179" y="4525899"/>
                  </a:lnTo>
                  <a:lnTo>
                    <a:pt x="62788" y="4528693"/>
                  </a:lnTo>
                  <a:lnTo>
                    <a:pt x="63093" y="4531106"/>
                  </a:lnTo>
                  <a:lnTo>
                    <a:pt x="62788" y="4533900"/>
                  </a:lnTo>
                  <a:lnTo>
                    <a:pt x="62179" y="4536313"/>
                  </a:lnTo>
                  <a:lnTo>
                    <a:pt x="61569" y="4538726"/>
                  </a:lnTo>
                  <a:lnTo>
                    <a:pt x="50901" y="4553712"/>
                  </a:lnTo>
                  <a:lnTo>
                    <a:pt x="49072" y="4555236"/>
                  </a:lnTo>
                  <a:lnTo>
                    <a:pt x="46939" y="4556379"/>
                  </a:lnTo>
                  <a:lnTo>
                    <a:pt x="44805" y="4557649"/>
                  </a:lnTo>
                  <a:lnTo>
                    <a:pt x="42671" y="4558538"/>
                  </a:lnTo>
                  <a:lnTo>
                    <a:pt x="40538" y="4559427"/>
                  </a:lnTo>
                  <a:lnTo>
                    <a:pt x="38100" y="4560062"/>
                  </a:lnTo>
                  <a:lnTo>
                    <a:pt x="35966" y="4560951"/>
                  </a:lnTo>
                  <a:lnTo>
                    <a:pt x="33223" y="4561586"/>
                  </a:lnTo>
                  <a:lnTo>
                    <a:pt x="31089" y="4561967"/>
                  </a:lnTo>
                  <a:lnTo>
                    <a:pt x="28346" y="4562475"/>
                  </a:lnTo>
                  <a:lnTo>
                    <a:pt x="25907" y="4562856"/>
                  </a:lnTo>
                  <a:lnTo>
                    <a:pt x="23164" y="4562856"/>
                  </a:lnTo>
                  <a:lnTo>
                    <a:pt x="20726" y="4563110"/>
                  </a:lnTo>
                  <a:lnTo>
                    <a:pt x="17983" y="4563110"/>
                  </a:lnTo>
                  <a:lnTo>
                    <a:pt x="15544" y="4563110"/>
                  </a:lnTo>
                  <a:lnTo>
                    <a:pt x="12801" y="4563110"/>
                  </a:lnTo>
                  <a:lnTo>
                    <a:pt x="10363" y="4562856"/>
                  </a:lnTo>
                  <a:lnTo>
                    <a:pt x="7619" y="4562856"/>
                  </a:lnTo>
                  <a:lnTo>
                    <a:pt x="5181" y="4562221"/>
                  </a:lnTo>
                  <a:lnTo>
                    <a:pt x="2438" y="4561967"/>
                  </a:lnTo>
                  <a:lnTo>
                    <a:pt x="0" y="4561586"/>
                  </a:lnTo>
                  <a:lnTo>
                    <a:pt x="304" y="4594225"/>
                  </a:lnTo>
                </a:path>
                <a:path w="6883400" h="10017125">
                  <a:moveTo>
                    <a:pt x="85343" y="4469257"/>
                  </a:moveTo>
                  <a:lnTo>
                    <a:pt x="85343" y="4594225"/>
                  </a:lnTo>
                </a:path>
                <a:path w="6883400" h="10017125">
                  <a:moveTo>
                    <a:pt x="304" y="4594225"/>
                  </a:moveTo>
                  <a:lnTo>
                    <a:pt x="0" y="4626864"/>
                  </a:lnTo>
                  <a:lnTo>
                    <a:pt x="2438" y="4626229"/>
                  </a:lnTo>
                  <a:lnTo>
                    <a:pt x="4876" y="4625594"/>
                  </a:lnTo>
                  <a:lnTo>
                    <a:pt x="7619" y="4624959"/>
                  </a:lnTo>
                  <a:lnTo>
                    <a:pt x="10058" y="4624705"/>
                  </a:lnTo>
                  <a:lnTo>
                    <a:pt x="12496" y="4624451"/>
                  </a:lnTo>
                  <a:lnTo>
                    <a:pt x="15239" y="4624451"/>
                  </a:lnTo>
                  <a:lnTo>
                    <a:pt x="17678" y="4624070"/>
                  </a:lnTo>
                  <a:lnTo>
                    <a:pt x="20421" y="4624070"/>
                  </a:lnTo>
                  <a:lnTo>
                    <a:pt x="22859" y="4624451"/>
                  </a:lnTo>
                  <a:lnTo>
                    <a:pt x="25603" y="4624451"/>
                  </a:lnTo>
                  <a:lnTo>
                    <a:pt x="28041" y="4624959"/>
                  </a:lnTo>
                  <a:lnTo>
                    <a:pt x="30784" y="4625340"/>
                  </a:lnTo>
                  <a:lnTo>
                    <a:pt x="33223" y="4625975"/>
                  </a:lnTo>
                  <a:lnTo>
                    <a:pt x="35661" y="4626483"/>
                  </a:lnTo>
                  <a:lnTo>
                    <a:pt x="38100" y="4627118"/>
                  </a:lnTo>
                  <a:lnTo>
                    <a:pt x="40233" y="4628007"/>
                  </a:lnTo>
                  <a:lnTo>
                    <a:pt x="42671" y="4629023"/>
                  </a:lnTo>
                  <a:lnTo>
                    <a:pt x="52730" y="4635373"/>
                  </a:lnTo>
                  <a:lnTo>
                    <a:pt x="54559" y="4636897"/>
                  </a:lnTo>
                  <a:lnTo>
                    <a:pt x="56083" y="4638421"/>
                  </a:lnTo>
                  <a:lnTo>
                    <a:pt x="57302" y="4640199"/>
                  </a:lnTo>
                  <a:lnTo>
                    <a:pt x="58826" y="4642358"/>
                  </a:lnTo>
                  <a:lnTo>
                    <a:pt x="59740" y="4644263"/>
                  </a:lnTo>
                  <a:lnTo>
                    <a:pt x="60959" y="4646295"/>
                  </a:lnTo>
                  <a:lnTo>
                    <a:pt x="61569" y="4648835"/>
                  </a:lnTo>
                  <a:lnTo>
                    <a:pt x="62179" y="4650867"/>
                  </a:lnTo>
                  <a:lnTo>
                    <a:pt x="62788" y="4653661"/>
                  </a:lnTo>
                  <a:lnTo>
                    <a:pt x="63093" y="4656074"/>
                  </a:lnTo>
                  <a:lnTo>
                    <a:pt x="62788" y="4658868"/>
                  </a:lnTo>
                  <a:lnTo>
                    <a:pt x="62179" y="4661281"/>
                  </a:lnTo>
                  <a:lnTo>
                    <a:pt x="61569" y="4663694"/>
                  </a:lnTo>
                  <a:lnTo>
                    <a:pt x="46939" y="4681347"/>
                  </a:lnTo>
                  <a:lnTo>
                    <a:pt x="44805" y="4682617"/>
                  </a:lnTo>
                  <a:lnTo>
                    <a:pt x="42671" y="4683506"/>
                  </a:lnTo>
                  <a:lnTo>
                    <a:pt x="40538" y="4684395"/>
                  </a:lnTo>
                  <a:lnTo>
                    <a:pt x="38100" y="4685030"/>
                  </a:lnTo>
                  <a:lnTo>
                    <a:pt x="35966" y="4685919"/>
                  </a:lnTo>
                  <a:lnTo>
                    <a:pt x="33223" y="4686554"/>
                  </a:lnTo>
                  <a:lnTo>
                    <a:pt x="31089" y="4686935"/>
                  </a:lnTo>
                  <a:lnTo>
                    <a:pt x="28346" y="4687443"/>
                  </a:lnTo>
                  <a:lnTo>
                    <a:pt x="25907" y="4687824"/>
                  </a:lnTo>
                  <a:lnTo>
                    <a:pt x="23164" y="4687824"/>
                  </a:lnTo>
                  <a:lnTo>
                    <a:pt x="20726" y="4688078"/>
                  </a:lnTo>
                  <a:lnTo>
                    <a:pt x="17983" y="4688078"/>
                  </a:lnTo>
                  <a:lnTo>
                    <a:pt x="15544" y="4688078"/>
                  </a:lnTo>
                  <a:lnTo>
                    <a:pt x="12801" y="4688078"/>
                  </a:lnTo>
                  <a:lnTo>
                    <a:pt x="10363" y="4687824"/>
                  </a:lnTo>
                  <a:lnTo>
                    <a:pt x="7619" y="4687824"/>
                  </a:lnTo>
                  <a:lnTo>
                    <a:pt x="5181" y="4687189"/>
                  </a:lnTo>
                  <a:lnTo>
                    <a:pt x="2438" y="4687189"/>
                  </a:lnTo>
                  <a:lnTo>
                    <a:pt x="0" y="4686554"/>
                  </a:lnTo>
                  <a:lnTo>
                    <a:pt x="304" y="4719193"/>
                  </a:lnTo>
                </a:path>
                <a:path w="6883400" h="10017125">
                  <a:moveTo>
                    <a:pt x="85343" y="4594225"/>
                  </a:moveTo>
                  <a:lnTo>
                    <a:pt x="85343" y="4719193"/>
                  </a:lnTo>
                </a:path>
                <a:path w="6883400" h="10017125">
                  <a:moveTo>
                    <a:pt x="304" y="4719193"/>
                  </a:moveTo>
                  <a:lnTo>
                    <a:pt x="0" y="4751832"/>
                  </a:lnTo>
                  <a:lnTo>
                    <a:pt x="2438" y="4751197"/>
                  </a:lnTo>
                  <a:lnTo>
                    <a:pt x="4876" y="4750562"/>
                  </a:lnTo>
                  <a:lnTo>
                    <a:pt x="7619" y="4750308"/>
                  </a:lnTo>
                  <a:lnTo>
                    <a:pt x="10058" y="4749673"/>
                  </a:lnTo>
                  <a:lnTo>
                    <a:pt x="12496" y="4749419"/>
                  </a:lnTo>
                  <a:lnTo>
                    <a:pt x="15239" y="4749419"/>
                  </a:lnTo>
                  <a:lnTo>
                    <a:pt x="17678" y="4749038"/>
                  </a:lnTo>
                  <a:lnTo>
                    <a:pt x="20421" y="4749038"/>
                  </a:lnTo>
                  <a:lnTo>
                    <a:pt x="22859" y="4749419"/>
                  </a:lnTo>
                  <a:lnTo>
                    <a:pt x="25603" y="4749419"/>
                  </a:lnTo>
                  <a:lnTo>
                    <a:pt x="28041" y="4749927"/>
                  </a:lnTo>
                  <a:lnTo>
                    <a:pt x="30784" y="4750308"/>
                  </a:lnTo>
                  <a:lnTo>
                    <a:pt x="33223" y="4750943"/>
                  </a:lnTo>
                  <a:lnTo>
                    <a:pt x="35661" y="4751451"/>
                  </a:lnTo>
                  <a:lnTo>
                    <a:pt x="38100" y="4752086"/>
                  </a:lnTo>
                  <a:lnTo>
                    <a:pt x="40233" y="4752975"/>
                  </a:lnTo>
                  <a:lnTo>
                    <a:pt x="42671" y="4753991"/>
                  </a:lnTo>
                  <a:lnTo>
                    <a:pt x="44805" y="4754880"/>
                  </a:lnTo>
                  <a:lnTo>
                    <a:pt x="46939" y="4756023"/>
                  </a:lnTo>
                  <a:lnTo>
                    <a:pt x="49072" y="4757293"/>
                  </a:lnTo>
                  <a:lnTo>
                    <a:pt x="50901" y="4758817"/>
                  </a:lnTo>
                  <a:lnTo>
                    <a:pt x="52730" y="4760341"/>
                  </a:lnTo>
                  <a:lnTo>
                    <a:pt x="54559" y="4761865"/>
                  </a:lnTo>
                  <a:lnTo>
                    <a:pt x="56083" y="4763643"/>
                  </a:lnTo>
                  <a:lnTo>
                    <a:pt x="57302" y="4765167"/>
                  </a:lnTo>
                  <a:lnTo>
                    <a:pt x="58826" y="4767326"/>
                  </a:lnTo>
                  <a:lnTo>
                    <a:pt x="59740" y="4769231"/>
                  </a:lnTo>
                  <a:lnTo>
                    <a:pt x="60959" y="4771644"/>
                  </a:lnTo>
                  <a:lnTo>
                    <a:pt x="61569" y="4773803"/>
                  </a:lnTo>
                  <a:lnTo>
                    <a:pt x="62179" y="4775835"/>
                  </a:lnTo>
                  <a:lnTo>
                    <a:pt x="62788" y="4778629"/>
                  </a:lnTo>
                  <a:lnTo>
                    <a:pt x="63093" y="4781042"/>
                  </a:lnTo>
                  <a:lnTo>
                    <a:pt x="62788" y="4783836"/>
                  </a:lnTo>
                  <a:lnTo>
                    <a:pt x="62179" y="4786249"/>
                  </a:lnTo>
                  <a:lnTo>
                    <a:pt x="46939" y="4806315"/>
                  </a:lnTo>
                  <a:lnTo>
                    <a:pt x="44805" y="4807585"/>
                  </a:lnTo>
                  <a:lnTo>
                    <a:pt x="42671" y="4808474"/>
                  </a:lnTo>
                  <a:lnTo>
                    <a:pt x="40538" y="4809363"/>
                  </a:lnTo>
                  <a:lnTo>
                    <a:pt x="38100" y="4809998"/>
                  </a:lnTo>
                  <a:lnTo>
                    <a:pt x="35966" y="4810887"/>
                  </a:lnTo>
                  <a:lnTo>
                    <a:pt x="33223" y="4811522"/>
                  </a:lnTo>
                  <a:lnTo>
                    <a:pt x="31089" y="4811903"/>
                  </a:lnTo>
                  <a:lnTo>
                    <a:pt x="28346" y="4812411"/>
                  </a:lnTo>
                  <a:lnTo>
                    <a:pt x="25907" y="4812792"/>
                  </a:lnTo>
                  <a:lnTo>
                    <a:pt x="23164" y="4812792"/>
                  </a:lnTo>
                  <a:lnTo>
                    <a:pt x="20726" y="4813046"/>
                  </a:lnTo>
                  <a:lnTo>
                    <a:pt x="17983" y="4813046"/>
                  </a:lnTo>
                  <a:lnTo>
                    <a:pt x="15544" y="4813046"/>
                  </a:lnTo>
                  <a:lnTo>
                    <a:pt x="12801" y="4813046"/>
                  </a:lnTo>
                  <a:lnTo>
                    <a:pt x="10363" y="4812792"/>
                  </a:lnTo>
                  <a:lnTo>
                    <a:pt x="7619" y="4812792"/>
                  </a:lnTo>
                  <a:lnTo>
                    <a:pt x="5181" y="4812411"/>
                  </a:lnTo>
                  <a:lnTo>
                    <a:pt x="2438" y="4812157"/>
                  </a:lnTo>
                  <a:lnTo>
                    <a:pt x="0" y="4811522"/>
                  </a:lnTo>
                  <a:lnTo>
                    <a:pt x="304" y="4844161"/>
                  </a:lnTo>
                </a:path>
                <a:path w="6883400" h="10017125">
                  <a:moveTo>
                    <a:pt x="85343" y="4719193"/>
                  </a:moveTo>
                  <a:lnTo>
                    <a:pt x="85343" y="4844161"/>
                  </a:lnTo>
                </a:path>
                <a:path w="6883400" h="10017125">
                  <a:moveTo>
                    <a:pt x="304" y="4844161"/>
                  </a:moveTo>
                  <a:lnTo>
                    <a:pt x="0" y="4877054"/>
                  </a:lnTo>
                  <a:lnTo>
                    <a:pt x="2438" y="4876165"/>
                  </a:lnTo>
                  <a:lnTo>
                    <a:pt x="4876" y="4875530"/>
                  </a:lnTo>
                  <a:lnTo>
                    <a:pt x="7619" y="4875276"/>
                  </a:lnTo>
                  <a:lnTo>
                    <a:pt x="10058" y="4874641"/>
                  </a:lnTo>
                  <a:lnTo>
                    <a:pt x="12496" y="4874641"/>
                  </a:lnTo>
                  <a:lnTo>
                    <a:pt x="15239" y="4874387"/>
                  </a:lnTo>
                  <a:lnTo>
                    <a:pt x="17678" y="4874387"/>
                  </a:lnTo>
                  <a:lnTo>
                    <a:pt x="20421" y="4874387"/>
                  </a:lnTo>
                  <a:lnTo>
                    <a:pt x="22859" y="4874387"/>
                  </a:lnTo>
                  <a:lnTo>
                    <a:pt x="25603" y="4874641"/>
                  </a:lnTo>
                  <a:lnTo>
                    <a:pt x="28041" y="4874895"/>
                  </a:lnTo>
                  <a:lnTo>
                    <a:pt x="30784" y="4875276"/>
                  </a:lnTo>
                  <a:lnTo>
                    <a:pt x="33223" y="4875911"/>
                  </a:lnTo>
                  <a:lnTo>
                    <a:pt x="35661" y="4876419"/>
                  </a:lnTo>
                  <a:lnTo>
                    <a:pt x="38100" y="4877054"/>
                  </a:lnTo>
                  <a:lnTo>
                    <a:pt x="40233" y="4877943"/>
                  </a:lnTo>
                  <a:lnTo>
                    <a:pt x="42671" y="4878959"/>
                  </a:lnTo>
                  <a:lnTo>
                    <a:pt x="44805" y="4880102"/>
                  </a:lnTo>
                  <a:lnTo>
                    <a:pt x="46939" y="4881372"/>
                  </a:lnTo>
                  <a:lnTo>
                    <a:pt x="49072" y="4882515"/>
                  </a:lnTo>
                  <a:lnTo>
                    <a:pt x="50901" y="4883785"/>
                  </a:lnTo>
                  <a:lnTo>
                    <a:pt x="52730" y="4885309"/>
                  </a:lnTo>
                  <a:lnTo>
                    <a:pt x="54559" y="4886833"/>
                  </a:lnTo>
                  <a:lnTo>
                    <a:pt x="56083" y="4888611"/>
                  </a:lnTo>
                  <a:lnTo>
                    <a:pt x="57302" y="4890516"/>
                  </a:lnTo>
                  <a:lnTo>
                    <a:pt x="58826" y="4892294"/>
                  </a:lnTo>
                  <a:lnTo>
                    <a:pt x="59740" y="4894453"/>
                  </a:lnTo>
                  <a:lnTo>
                    <a:pt x="60959" y="4896612"/>
                  </a:lnTo>
                  <a:lnTo>
                    <a:pt x="61569" y="4898771"/>
                  </a:lnTo>
                  <a:lnTo>
                    <a:pt x="62179" y="4901184"/>
                  </a:lnTo>
                  <a:lnTo>
                    <a:pt x="62788" y="4903597"/>
                  </a:lnTo>
                  <a:lnTo>
                    <a:pt x="63093" y="4906010"/>
                  </a:lnTo>
                  <a:lnTo>
                    <a:pt x="62788" y="4908804"/>
                  </a:lnTo>
                  <a:lnTo>
                    <a:pt x="62179" y="4911471"/>
                  </a:lnTo>
                  <a:lnTo>
                    <a:pt x="61569" y="4914011"/>
                  </a:lnTo>
                  <a:lnTo>
                    <a:pt x="60655" y="4916043"/>
                  </a:lnTo>
                  <a:lnTo>
                    <a:pt x="59740" y="4918202"/>
                  </a:lnTo>
                  <a:lnTo>
                    <a:pt x="58521" y="4920361"/>
                  </a:lnTo>
                  <a:lnTo>
                    <a:pt x="57302" y="4922139"/>
                  </a:lnTo>
                  <a:lnTo>
                    <a:pt x="55778" y="4924298"/>
                  </a:lnTo>
                  <a:lnTo>
                    <a:pt x="54254" y="4925822"/>
                  </a:lnTo>
                  <a:lnTo>
                    <a:pt x="52730" y="4927346"/>
                  </a:lnTo>
                  <a:lnTo>
                    <a:pt x="50901" y="4928870"/>
                  </a:lnTo>
                  <a:lnTo>
                    <a:pt x="49072" y="4930140"/>
                  </a:lnTo>
                  <a:lnTo>
                    <a:pt x="46939" y="4931283"/>
                  </a:lnTo>
                  <a:lnTo>
                    <a:pt x="44805" y="4932553"/>
                  </a:lnTo>
                  <a:lnTo>
                    <a:pt x="31089" y="4936871"/>
                  </a:lnTo>
                  <a:lnTo>
                    <a:pt x="28346" y="4937379"/>
                  </a:lnTo>
                  <a:lnTo>
                    <a:pt x="25907" y="4937760"/>
                  </a:lnTo>
                  <a:lnTo>
                    <a:pt x="23164" y="4938014"/>
                  </a:lnTo>
                  <a:lnTo>
                    <a:pt x="20726" y="4938014"/>
                  </a:lnTo>
                  <a:lnTo>
                    <a:pt x="17983" y="4938014"/>
                  </a:lnTo>
                  <a:lnTo>
                    <a:pt x="15544" y="4938014"/>
                  </a:lnTo>
                  <a:lnTo>
                    <a:pt x="12801" y="4938014"/>
                  </a:lnTo>
                  <a:lnTo>
                    <a:pt x="10363" y="4938014"/>
                  </a:lnTo>
                  <a:lnTo>
                    <a:pt x="7619" y="4937760"/>
                  </a:lnTo>
                  <a:lnTo>
                    <a:pt x="5181" y="4937379"/>
                  </a:lnTo>
                  <a:lnTo>
                    <a:pt x="2438" y="4937125"/>
                  </a:lnTo>
                  <a:lnTo>
                    <a:pt x="0" y="4936490"/>
                  </a:lnTo>
                  <a:lnTo>
                    <a:pt x="304" y="4969129"/>
                  </a:lnTo>
                </a:path>
                <a:path w="6883400" h="10017125">
                  <a:moveTo>
                    <a:pt x="85343" y="4844161"/>
                  </a:moveTo>
                  <a:lnTo>
                    <a:pt x="85343" y="4969129"/>
                  </a:lnTo>
                </a:path>
                <a:path w="6883400" h="10017125">
                  <a:moveTo>
                    <a:pt x="304" y="4969129"/>
                  </a:moveTo>
                  <a:lnTo>
                    <a:pt x="0" y="5002022"/>
                  </a:lnTo>
                  <a:lnTo>
                    <a:pt x="2438" y="5001387"/>
                  </a:lnTo>
                  <a:lnTo>
                    <a:pt x="4876" y="5000498"/>
                  </a:lnTo>
                  <a:lnTo>
                    <a:pt x="7619" y="5000244"/>
                  </a:lnTo>
                  <a:lnTo>
                    <a:pt x="10058" y="4999863"/>
                  </a:lnTo>
                  <a:lnTo>
                    <a:pt x="12496" y="4999609"/>
                  </a:lnTo>
                  <a:lnTo>
                    <a:pt x="15239" y="4999355"/>
                  </a:lnTo>
                  <a:lnTo>
                    <a:pt x="17678" y="4999355"/>
                  </a:lnTo>
                  <a:lnTo>
                    <a:pt x="20421" y="4999355"/>
                  </a:lnTo>
                  <a:lnTo>
                    <a:pt x="22859" y="4999355"/>
                  </a:lnTo>
                  <a:lnTo>
                    <a:pt x="25603" y="4999609"/>
                  </a:lnTo>
                  <a:lnTo>
                    <a:pt x="28041" y="4999863"/>
                  </a:lnTo>
                  <a:lnTo>
                    <a:pt x="30784" y="5000244"/>
                  </a:lnTo>
                  <a:lnTo>
                    <a:pt x="33223" y="5000879"/>
                  </a:lnTo>
                  <a:lnTo>
                    <a:pt x="35661" y="5001387"/>
                  </a:lnTo>
                  <a:lnTo>
                    <a:pt x="38100" y="5002022"/>
                  </a:lnTo>
                  <a:lnTo>
                    <a:pt x="40233" y="5002911"/>
                  </a:lnTo>
                  <a:lnTo>
                    <a:pt x="42671" y="5003927"/>
                  </a:lnTo>
                  <a:lnTo>
                    <a:pt x="44805" y="5005070"/>
                  </a:lnTo>
                  <a:lnTo>
                    <a:pt x="46939" y="5006340"/>
                  </a:lnTo>
                  <a:lnTo>
                    <a:pt x="49072" y="5007483"/>
                  </a:lnTo>
                  <a:lnTo>
                    <a:pt x="50901" y="5008753"/>
                  </a:lnTo>
                  <a:lnTo>
                    <a:pt x="52730" y="5010277"/>
                  </a:lnTo>
                  <a:lnTo>
                    <a:pt x="54559" y="5011801"/>
                  </a:lnTo>
                  <a:lnTo>
                    <a:pt x="56083" y="5013579"/>
                  </a:lnTo>
                  <a:lnTo>
                    <a:pt x="57302" y="5015484"/>
                  </a:lnTo>
                  <a:lnTo>
                    <a:pt x="58826" y="5017262"/>
                  </a:lnTo>
                  <a:lnTo>
                    <a:pt x="59740" y="5019421"/>
                  </a:lnTo>
                  <a:lnTo>
                    <a:pt x="60959" y="5021580"/>
                  </a:lnTo>
                  <a:lnTo>
                    <a:pt x="61569" y="5023739"/>
                  </a:lnTo>
                  <a:lnTo>
                    <a:pt x="62179" y="5026152"/>
                  </a:lnTo>
                  <a:lnTo>
                    <a:pt x="62788" y="5028565"/>
                  </a:lnTo>
                  <a:lnTo>
                    <a:pt x="63093" y="5030978"/>
                  </a:lnTo>
                  <a:lnTo>
                    <a:pt x="62788" y="5033772"/>
                  </a:lnTo>
                  <a:lnTo>
                    <a:pt x="62179" y="5036439"/>
                  </a:lnTo>
                  <a:lnTo>
                    <a:pt x="61569" y="5038979"/>
                  </a:lnTo>
                  <a:lnTo>
                    <a:pt x="60655" y="5041011"/>
                  </a:lnTo>
                  <a:lnTo>
                    <a:pt x="59740" y="5043551"/>
                  </a:lnTo>
                  <a:lnTo>
                    <a:pt x="58521" y="5045329"/>
                  </a:lnTo>
                  <a:lnTo>
                    <a:pt x="57302" y="5047488"/>
                  </a:lnTo>
                  <a:lnTo>
                    <a:pt x="55778" y="5049266"/>
                  </a:lnTo>
                  <a:lnTo>
                    <a:pt x="54254" y="5050790"/>
                  </a:lnTo>
                  <a:lnTo>
                    <a:pt x="52730" y="5052314"/>
                  </a:lnTo>
                  <a:lnTo>
                    <a:pt x="50901" y="5053838"/>
                  </a:lnTo>
                  <a:lnTo>
                    <a:pt x="49072" y="5055108"/>
                  </a:lnTo>
                  <a:lnTo>
                    <a:pt x="46939" y="5056251"/>
                  </a:lnTo>
                  <a:lnTo>
                    <a:pt x="44805" y="5057521"/>
                  </a:lnTo>
                  <a:lnTo>
                    <a:pt x="33223" y="5061458"/>
                  </a:lnTo>
                  <a:lnTo>
                    <a:pt x="31089" y="5062093"/>
                  </a:lnTo>
                  <a:lnTo>
                    <a:pt x="28346" y="5062347"/>
                  </a:lnTo>
                  <a:lnTo>
                    <a:pt x="25907" y="5062728"/>
                  </a:lnTo>
                  <a:lnTo>
                    <a:pt x="23164" y="5062982"/>
                  </a:lnTo>
                  <a:lnTo>
                    <a:pt x="20726" y="5062982"/>
                  </a:lnTo>
                  <a:lnTo>
                    <a:pt x="17983" y="5063363"/>
                  </a:lnTo>
                  <a:lnTo>
                    <a:pt x="15544" y="5063363"/>
                  </a:lnTo>
                  <a:lnTo>
                    <a:pt x="12801" y="5062982"/>
                  </a:lnTo>
                  <a:lnTo>
                    <a:pt x="10363" y="5062982"/>
                  </a:lnTo>
                  <a:lnTo>
                    <a:pt x="7619" y="5062728"/>
                  </a:lnTo>
                  <a:lnTo>
                    <a:pt x="5181" y="5062347"/>
                  </a:lnTo>
                  <a:lnTo>
                    <a:pt x="2438" y="5062093"/>
                  </a:lnTo>
                  <a:lnTo>
                    <a:pt x="0" y="5061458"/>
                  </a:lnTo>
                  <a:lnTo>
                    <a:pt x="304" y="5094097"/>
                  </a:lnTo>
                </a:path>
                <a:path w="6883400" h="10017125">
                  <a:moveTo>
                    <a:pt x="85343" y="4969129"/>
                  </a:moveTo>
                  <a:lnTo>
                    <a:pt x="85343" y="5094097"/>
                  </a:lnTo>
                </a:path>
                <a:path w="6883400" h="10017125">
                  <a:moveTo>
                    <a:pt x="304" y="5094097"/>
                  </a:moveTo>
                  <a:lnTo>
                    <a:pt x="0" y="5126990"/>
                  </a:lnTo>
                  <a:lnTo>
                    <a:pt x="2438" y="5126355"/>
                  </a:lnTo>
                  <a:lnTo>
                    <a:pt x="4876" y="5125847"/>
                  </a:lnTo>
                  <a:lnTo>
                    <a:pt x="7619" y="5125212"/>
                  </a:lnTo>
                  <a:lnTo>
                    <a:pt x="10058" y="5124831"/>
                  </a:lnTo>
                  <a:lnTo>
                    <a:pt x="12496" y="5124577"/>
                  </a:lnTo>
                  <a:lnTo>
                    <a:pt x="15239" y="5124323"/>
                  </a:lnTo>
                  <a:lnTo>
                    <a:pt x="17678" y="5124323"/>
                  </a:lnTo>
                  <a:lnTo>
                    <a:pt x="20421" y="5124323"/>
                  </a:lnTo>
                  <a:lnTo>
                    <a:pt x="22859" y="5124323"/>
                  </a:lnTo>
                  <a:lnTo>
                    <a:pt x="25603" y="5124577"/>
                  </a:lnTo>
                  <a:lnTo>
                    <a:pt x="28041" y="5124831"/>
                  </a:lnTo>
                  <a:lnTo>
                    <a:pt x="30784" y="5125212"/>
                  </a:lnTo>
                  <a:lnTo>
                    <a:pt x="33223" y="5125847"/>
                  </a:lnTo>
                  <a:lnTo>
                    <a:pt x="35661" y="5126355"/>
                  </a:lnTo>
                  <a:lnTo>
                    <a:pt x="38100" y="5126990"/>
                  </a:lnTo>
                  <a:lnTo>
                    <a:pt x="40233" y="5127879"/>
                  </a:lnTo>
                  <a:lnTo>
                    <a:pt x="42671" y="5128895"/>
                  </a:lnTo>
                  <a:lnTo>
                    <a:pt x="44805" y="5130038"/>
                  </a:lnTo>
                  <a:lnTo>
                    <a:pt x="46939" y="5131308"/>
                  </a:lnTo>
                  <a:lnTo>
                    <a:pt x="49072" y="5132451"/>
                  </a:lnTo>
                  <a:lnTo>
                    <a:pt x="50901" y="5133721"/>
                  </a:lnTo>
                  <a:lnTo>
                    <a:pt x="52730" y="5135245"/>
                  </a:lnTo>
                  <a:lnTo>
                    <a:pt x="54559" y="5136769"/>
                  </a:lnTo>
                  <a:lnTo>
                    <a:pt x="56083" y="5138547"/>
                  </a:lnTo>
                  <a:lnTo>
                    <a:pt x="57302" y="5140452"/>
                  </a:lnTo>
                  <a:lnTo>
                    <a:pt x="58826" y="5142230"/>
                  </a:lnTo>
                  <a:lnTo>
                    <a:pt x="59740" y="5144389"/>
                  </a:lnTo>
                  <a:lnTo>
                    <a:pt x="60959" y="5146548"/>
                  </a:lnTo>
                  <a:lnTo>
                    <a:pt x="61569" y="5148707"/>
                  </a:lnTo>
                  <a:lnTo>
                    <a:pt x="62179" y="5151120"/>
                  </a:lnTo>
                  <a:lnTo>
                    <a:pt x="62788" y="5153533"/>
                  </a:lnTo>
                  <a:lnTo>
                    <a:pt x="63093" y="5155946"/>
                  </a:lnTo>
                  <a:lnTo>
                    <a:pt x="62788" y="5158740"/>
                  </a:lnTo>
                  <a:lnTo>
                    <a:pt x="62179" y="5161407"/>
                  </a:lnTo>
                  <a:lnTo>
                    <a:pt x="54254" y="5175758"/>
                  </a:lnTo>
                  <a:lnTo>
                    <a:pt x="52730" y="5177282"/>
                  </a:lnTo>
                  <a:lnTo>
                    <a:pt x="50901" y="5178806"/>
                  </a:lnTo>
                  <a:lnTo>
                    <a:pt x="49072" y="5180076"/>
                  </a:lnTo>
                  <a:lnTo>
                    <a:pt x="46939" y="5181219"/>
                  </a:lnTo>
                  <a:lnTo>
                    <a:pt x="44805" y="5182489"/>
                  </a:lnTo>
                  <a:lnTo>
                    <a:pt x="42671" y="5183378"/>
                  </a:lnTo>
                  <a:lnTo>
                    <a:pt x="40538" y="5184267"/>
                  </a:lnTo>
                  <a:lnTo>
                    <a:pt x="38100" y="5185283"/>
                  </a:lnTo>
                  <a:lnTo>
                    <a:pt x="35966" y="5185791"/>
                  </a:lnTo>
                  <a:lnTo>
                    <a:pt x="33223" y="5186426"/>
                  </a:lnTo>
                  <a:lnTo>
                    <a:pt x="31089" y="5187061"/>
                  </a:lnTo>
                  <a:lnTo>
                    <a:pt x="28346" y="5187315"/>
                  </a:lnTo>
                  <a:lnTo>
                    <a:pt x="25907" y="5187696"/>
                  </a:lnTo>
                  <a:lnTo>
                    <a:pt x="23164" y="5187950"/>
                  </a:lnTo>
                  <a:lnTo>
                    <a:pt x="20726" y="5187950"/>
                  </a:lnTo>
                  <a:lnTo>
                    <a:pt x="17983" y="5188331"/>
                  </a:lnTo>
                  <a:lnTo>
                    <a:pt x="15544" y="5188331"/>
                  </a:lnTo>
                  <a:lnTo>
                    <a:pt x="12801" y="5187950"/>
                  </a:lnTo>
                  <a:lnTo>
                    <a:pt x="10363" y="5187950"/>
                  </a:lnTo>
                  <a:lnTo>
                    <a:pt x="7619" y="5187696"/>
                  </a:lnTo>
                  <a:lnTo>
                    <a:pt x="5181" y="5187315"/>
                  </a:lnTo>
                  <a:lnTo>
                    <a:pt x="2438" y="5187061"/>
                  </a:lnTo>
                  <a:lnTo>
                    <a:pt x="0" y="5186426"/>
                  </a:lnTo>
                  <a:lnTo>
                    <a:pt x="304" y="5219065"/>
                  </a:lnTo>
                </a:path>
                <a:path w="6883400" h="10017125">
                  <a:moveTo>
                    <a:pt x="85343" y="5094097"/>
                  </a:moveTo>
                  <a:lnTo>
                    <a:pt x="85343" y="5219065"/>
                  </a:lnTo>
                </a:path>
                <a:path w="6883400" h="10017125">
                  <a:moveTo>
                    <a:pt x="304" y="5219065"/>
                  </a:moveTo>
                  <a:lnTo>
                    <a:pt x="0" y="5251958"/>
                  </a:lnTo>
                  <a:lnTo>
                    <a:pt x="2438" y="5251323"/>
                  </a:lnTo>
                  <a:lnTo>
                    <a:pt x="4876" y="5250815"/>
                  </a:lnTo>
                  <a:lnTo>
                    <a:pt x="7619" y="5250180"/>
                  </a:lnTo>
                  <a:lnTo>
                    <a:pt x="10058" y="5249799"/>
                  </a:lnTo>
                  <a:lnTo>
                    <a:pt x="12496" y="5249545"/>
                  </a:lnTo>
                  <a:lnTo>
                    <a:pt x="15239" y="5249291"/>
                  </a:lnTo>
                  <a:lnTo>
                    <a:pt x="17678" y="5249291"/>
                  </a:lnTo>
                  <a:lnTo>
                    <a:pt x="20421" y="5249291"/>
                  </a:lnTo>
                  <a:lnTo>
                    <a:pt x="22859" y="5249291"/>
                  </a:lnTo>
                  <a:lnTo>
                    <a:pt x="25603" y="5249545"/>
                  </a:lnTo>
                  <a:lnTo>
                    <a:pt x="28041" y="5249799"/>
                  </a:lnTo>
                  <a:lnTo>
                    <a:pt x="30784" y="5250180"/>
                  </a:lnTo>
                  <a:lnTo>
                    <a:pt x="33223" y="5250815"/>
                  </a:lnTo>
                  <a:lnTo>
                    <a:pt x="35661" y="5251323"/>
                  </a:lnTo>
                  <a:lnTo>
                    <a:pt x="38100" y="5252339"/>
                  </a:lnTo>
                  <a:lnTo>
                    <a:pt x="40233" y="5252847"/>
                  </a:lnTo>
                  <a:lnTo>
                    <a:pt x="42671" y="5253863"/>
                  </a:lnTo>
                  <a:lnTo>
                    <a:pt x="44805" y="5255006"/>
                  </a:lnTo>
                  <a:lnTo>
                    <a:pt x="46939" y="5256276"/>
                  </a:lnTo>
                  <a:lnTo>
                    <a:pt x="49072" y="5257419"/>
                  </a:lnTo>
                  <a:lnTo>
                    <a:pt x="50901" y="5258943"/>
                  </a:lnTo>
                  <a:lnTo>
                    <a:pt x="52730" y="5260213"/>
                  </a:lnTo>
                  <a:lnTo>
                    <a:pt x="54559" y="5261737"/>
                  </a:lnTo>
                  <a:lnTo>
                    <a:pt x="56083" y="5263515"/>
                  </a:lnTo>
                  <a:lnTo>
                    <a:pt x="57302" y="5265420"/>
                  </a:lnTo>
                  <a:lnTo>
                    <a:pt x="58826" y="5267198"/>
                  </a:lnTo>
                  <a:lnTo>
                    <a:pt x="59740" y="5269357"/>
                  </a:lnTo>
                  <a:lnTo>
                    <a:pt x="60959" y="5271516"/>
                  </a:lnTo>
                  <a:lnTo>
                    <a:pt x="61569" y="5273675"/>
                  </a:lnTo>
                  <a:lnTo>
                    <a:pt x="62179" y="5276088"/>
                  </a:lnTo>
                  <a:lnTo>
                    <a:pt x="62788" y="5278501"/>
                  </a:lnTo>
                  <a:lnTo>
                    <a:pt x="63093" y="5281295"/>
                  </a:lnTo>
                  <a:lnTo>
                    <a:pt x="62788" y="5283962"/>
                  </a:lnTo>
                  <a:lnTo>
                    <a:pt x="62179" y="5286375"/>
                  </a:lnTo>
                  <a:lnTo>
                    <a:pt x="54254" y="5300726"/>
                  </a:lnTo>
                  <a:lnTo>
                    <a:pt x="52730" y="5302631"/>
                  </a:lnTo>
                  <a:lnTo>
                    <a:pt x="50901" y="5303774"/>
                  </a:lnTo>
                  <a:lnTo>
                    <a:pt x="49072" y="5305044"/>
                  </a:lnTo>
                  <a:lnTo>
                    <a:pt x="46939" y="5306568"/>
                  </a:lnTo>
                  <a:lnTo>
                    <a:pt x="44805" y="5307457"/>
                  </a:lnTo>
                  <a:lnTo>
                    <a:pt x="33223" y="5311394"/>
                  </a:lnTo>
                  <a:lnTo>
                    <a:pt x="31089" y="5312029"/>
                  </a:lnTo>
                  <a:lnTo>
                    <a:pt x="28346" y="5312283"/>
                  </a:lnTo>
                  <a:lnTo>
                    <a:pt x="25907" y="5312664"/>
                  </a:lnTo>
                  <a:lnTo>
                    <a:pt x="23164" y="5312918"/>
                  </a:lnTo>
                  <a:lnTo>
                    <a:pt x="20726" y="5312918"/>
                  </a:lnTo>
                  <a:lnTo>
                    <a:pt x="17983" y="5313299"/>
                  </a:lnTo>
                  <a:lnTo>
                    <a:pt x="15544" y="5313299"/>
                  </a:lnTo>
                  <a:lnTo>
                    <a:pt x="12801" y="5312918"/>
                  </a:lnTo>
                  <a:lnTo>
                    <a:pt x="10363" y="5312918"/>
                  </a:lnTo>
                  <a:lnTo>
                    <a:pt x="7619" y="5312664"/>
                  </a:lnTo>
                  <a:lnTo>
                    <a:pt x="5181" y="5312283"/>
                  </a:lnTo>
                  <a:lnTo>
                    <a:pt x="2438" y="5312029"/>
                  </a:lnTo>
                  <a:lnTo>
                    <a:pt x="0" y="5311775"/>
                  </a:lnTo>
                  <a:lnTo>
                    <a:pt x="304" y="5344033"/>
                  </a:lnTo>
                </a:path>
                <a:path w="6883400" h="10017125">
                  <a:moveTo>
                    <a:pt x="85343" y="5219065"/>
                  </a:moveTo>
                  <a:lnTo>
                    <a:pt x="85343" y="5344033"/>
                  </a:lnTo>
                </a:path>
                <a:path w="6883400" h="10017125">
                  <a:moveTo>
                    <a:pt x="304" y="5344033"/>
                  </a:moveTo>
                  <a:lnTo>
                    <a:pt x="0" y="5376926"/>
                  </a:lnTo>
                  <a:lnTo>
                    <a:pt x="2438" y="5376291"/>
                  </a:lnTo>
                  <a:lnTo>
                    <a:pt x="4876" y="5375783"/>
                  </a:lnTo>
                  <a:lnTo>
                    <a:pt x="7619" y="5375148"/>
                  </a:lnTo>
                  <a:lnTo>
                    <a:pt x="10058" y="5374767"/>
                  </a:lnTo>
                  <a:lnTo>
                    <a:pt x="12496" y="5374513"/>
                  </a:lnTo>
                  <a:lnTo>
                    <a:pt x="15239" y="5374259"/>
                  </a:lnTo>
                  <a:lnTo>
                    <a:pt x="17678" y="5374259"/>
                  </a:lnTo>
                  <a:lnTo>
                    <a:pt x="20421" y="5374259"/>
                  </a:lnTo>
                  <a:lnTo>
                    <a:pt x="22859" y="5374259"/>
                  </a:lnTo>
                  <a:lnTo>
                    <a:pt x="25603" y="5374513"/>
                  </a:lnTo>
                  <a:lnTo>
                    <a:pt x="28041" y="5374767"/>
                  </a:lnTo>
                  <a:lnTo>
                    <a:pt x="30784" y="5375148"/>
                  </a:lnTo>
                  <a:lnTo>
                    <a:pt x="33223" y="5375783"/>
                  </a:lnTo>
                  <a:lnTo>
                    <a:pt x="35661" y="5376291"/>
                  </a:lnTo>
                  <a:lnTo>
                    <a:pt x="38100" y="5377307"/>
                  </a:lnTo>
                  <a:lnTo>
                    <a:pt x="40233" y="5377815"/>
                  </a:lnTo>
                  <a:lnTo>
                    <a:pt x="42671" y="5379085"/>
                  </a:lnTo>
                  <a:lnTo>
                    <a:pt x="44805" y="5379974"/>
                  </a:lnTo>
                  <a:lnTo>
                    <a:pt x="46939" y="5381244"/>
                  </a:lnTo>
                  <a:lnTo>
                    <a:pt x="49072" y="5382387"/>
                  </a:lnTo>
                  <a:lnTo>
                    <a:pt x="50901" y="5383911"/>
                  </a:lnTo>
                  <a:lnTo>
                    <a:pt x="52730" y="5385181"/>
                  </a:lnTo>
                  <a:lnTo>
                    <a:pt x="54559" y="5386959"/>
                  </a:lnTo>
                  <a:lnTo>
                    <a:pt x="56083" y="5388483"/>
                  </a:lnTo>
                  <a:lnTo>
                    <a:pt x="57302" y="5390388"/>
                  </a:lnTo>
                  <a:lnTo>
                    <a:pt x="58826" y="5392166"/>
                  </a:lnTo>
                  <a:lnTo>
                    <a:pt x="59740" y="5394325"/>
                  </a:lnTo>
                  <a:lnTo>
                    <a:pt x="60959" y="5396484"/>
                  </a:lnTo>
                  <a:lnTo>
                    <a:pt x="61569" y="5398897"/>
                  </a:lnTo>
                  <a:lnTo>
                    <a:pt x="62179" y="5401056"/>
                  </a:lnTo>
                  <a:lnTo>
                    <a:pt x="62788" y="5403469"/>
                  </a:lnTo>
                  <a:lnTo>
                    <a:pt x="63093" y="5406263"/>
                  </a:lnTo>
                  <a:lnTo>
                    <a:pt x="62788" y="5408930"/>
                  </a:lnTo>
                  <a:lnTo>
                    <a:pt x="62179" y="5411343"/>
                  </a:lnTo>
                  <a:lnTo>
                    <a:pt x="61569" y="5413883"/>
                  </a:lnTo>
                  <a:lnTo>
                    <a:pt x="54254" y="5425694"/>
                  </a:lnTo>
                  <a:lnTo>
                    <a:pt x="52730" y="5427599"/>
                  </a:lnTo>
                  <a:lnTo>
                    <a:pt x="50901" y="5428742"/>
                  </a:lnTo>
                  <a:lnTo>
                    <a:pt x="49072" y="5430266"/>
                  </a:lnTo>
                  <a:lnTo>
                    <a:pt x="46939" y="5431536"/>
                  </a:lnTo>
                  <a:lnTo>
                    <a:pt x="44805" y="5432425"/>
                  </a:lnTo>
                  <a:lnTo>
                    <a:pt x="42671" y="5433314"/>
                  </a:lnTo>
                  <a:lnTo>
                    <a:pt x="40538" y="5434584"/>
                  </a:lnTo>
                  <a:lnTo>
                    <a:pt x="38100" y="5435219"/>
                  </a:lnTo>
                  <a:lnTo>
                    <a:pt x="35966" y="5435727"/>
                  </a:lnTo>
                  <a:lnTo>
                    <a:pt x="33223" y="5436362"/>
                  </a:lnTo>
                  <a:lnTo>
                    <a:pt x="31089" y="5436997"/>
                  </a:lnTo>
                  <a:lnTo>
                    <a:pt x="28346" y="5437251"/>
                  </a:lnTo>
                  <a:lnTo>
                    <a:pt x="25907" y="5437632"/>
                  </a:lnTo>
                  <a:lnTo>
                    <a:pt x="23164" y="5437886"/>
                  </a:lnTo>
                  <a:lnTo>
                    <a:pt x="20726" y="5438267"/>
                  </a:lnTo>
                  <a:lnTo>
                    <a:pt x="17983" y="5438267"/>
                  </a:lnTo>
                  <a:lnTo>
                    <a:pt x="15544" y="5438267"/>
                  </a:lnTo>
                  <a:lnTo>
                    <a:pt x="12801" y="5438267"/>
                  </a:lnTo>
                  <a:lnTo>
                    <a:pt x="10363" y="5437886"/>
                  </a:lnTo>
                  <a:lnTo>
                    <a:pt x="7619" y="5437632"/>
                  </a:lnTo>
                  <a:lnTo>
                    <a:pt x="5181" y="5437251"/>
                  </a:lnTo>
                  <a:lnTo>
                    <a:pt x="2438" y="5436997"/>
                  </a:lnTo>
                  <a:lnTo>
                    <a:pt x="0" y="5436743"/>
                  </a:lnTo>
                  <a:lnTo>
                    <a:pt x="304" y="5469001"/>
                  </a:lnTo>
                </a:path>
                <a:path w="6883400" h="10017125">
                  <a:moveTo>
                    <a:pt x="85343" y="5344033"/>
                  </a:moveTo>
                  <a:lnTo>
                    <a:pt x="85343" y="5469001"/>
                  </a:lnTo>
                </a:path>
                <a:path w="6883400" h="10017125">
                  <a:moveTo>
                    <a:pt x="304" y="5469001"/>
                  </a:moveTo>
                  <a:lnTo>
                    <a:pt x="0" y="5501894"/>
                  </a:lnTo>
                  <a:lnTo>
                    <a:pt x="2438" y="5501259"/>
                  </a:lnTo>
                  <a:lnTo>
                    <a:pt x="4876" y="5500751"/>
                  </a:lnTo>
                  <a:lnTo>
                    <a:pt x="7619" y="5500116"/>
                  </a:lnTo>
                  <a:lnTo>
                    <a:pt x="10058" y="5499735"/>
                  </a:lnTo>
                  <a:lnTo>
                    <a:pt x="12496" y="5499481"/>
                  </a:lnTo>
                  <a:lnTo>
                    <a:pt x="15239" y="5499227"/>
                  </a:lnTo>
                  <a:lnTo>
                    <a:pt x="17678" y="5499227"/>
                  </a:lnTo>
                  <a:lnTo>
                    <a:pt x="20421" y="5499227"/>
                  </a:lnTo>
                  <a:lnTo>
                    <a:pt x="22859" y="5499227"/>
                  </a:lnTo>
                  <a:lnTo>
                    <a:pt x="25603" y="5499481"/>
                  </a:lnTo>
                  <a:lnTo>
                    <a:pt x="28041" y="5499735"/>
                  </a:lnTo>
                  <a:lnTo>
                    <a:pt x="30784" y="5500370"/>
                  </a:lnTo>
                  <a:lnTo>
                    <a:pt x="33223" y="5500751"/>
                  </a:lnTo>
                  <a:lnTo>
                    <a:pt x="35661" y="5501640"/>
                  </a:lnTo>
                  <a:lnTo>
                    <a:pt x="38100" y="5502275"/>
                  </a:lnTo>
                  <a:lnTo>
                    <a:pt x="40233" y="5503164"/>
                  </a:lnTo>
                  <a:lnTo>
                    <a:pt x="42671" y="5504053"/>
                  </a:lnTo>
                  <a:lnTo>
                    <a:pt x="44805" y="5504942"/>
                  </a:lnTo>
                  <a:lnTo>
                    <a:pt x="46939" y="5506212"/>
                  </a:lnTo>
                  <a:lnTo>
                    <a:pt x="49072" y="5507355"/>
                  </a:lnTo>
                  <a:lnTo>
                    <a:pt x="50901" y="5508879"/>
                  </a:lnTo>
                  <a:lnTo>
                    <a:pt x="52730" y="5510149"/>
                  </a:lnTo>
                  <a:lnTo>
                    <a:pt x="54559" y="5511927"/>
                  </a:lnTo>
                  <a:lnTo>
                    <a:pt x="56083" y="5513451"/>
                  </a:lnTo>
                  <a:lnTo>
                    <a:pt x="57302" y="5515356"/>
                  </a:lnTo>
                  <a:lnTo>
                    <a:pt x="58826" y="5517515"/>
                  </a:lnTo>
                  <a:lnTo>
                    <a:pt x="59740" y="5519293"/>
                  </a:lnTo>
                  <a:lnTo>
                    <a:pt x="60959" y="5521452"/>
                  </a:lnTo>
                  <a:lnTo>
                    <a:pt x="61569" y="5523865"/>
                  </a:lnTo>
                  <a:lnTo>
                    <a:pt x="62179" y="5526024"/>
                  </a:lnTo>
                  <a:lnTo>
                    <a:pt x="62788" y="5528437"/>
                  </a:lnTo>
                  <a:lnTo>
                    <a:pt x="63093" y="5531231"/>
                  </a:lnTo>
                  <a:lnTo>
                    <a:pt x="62788" y="5533898"/>
                  </a:lnTo>
                  <a:lnTo>
                    <a:pt x="62179" y="5536311"/>
                  </a:lnTo>
                  <a:lnTo>
                    <a:pt x="61569" y="5538851"/>
                  </a:lnTo>
                  <a:lnTo>
                    <a:pt x="54254" y="5550662"/>
                  </a:lnTo>
                  <a:lnTo>
                    <a:pt x="52730" y="5552567"/>
                  </a:lnTo>
                  <a:lnTo>
                    <a:pt x="50901" y="5553710"/>
                  </a:lnTo>
                  <a:lnTo>
                    <a:pt x="49072" y="5555234"/>
                  </a:lnTo>
                  <a:lnTo>
                    <a:pt x="46939" y="5556504"/>
                  </a:lnTo>
                  <a:lnTo>
                    <a:pt x="44805" y="5557393"/>
                  </a:lnTo>
                  <a:lnTo>
                    <a:pt x="42671" y="5558663"/>
                  </a:lnTo>
                  <a:lnTo>
                    <a:pt x="40538" y="5559552"/>
                  </a:lnTo>
                  <a:lnTo>
                    <a:pt x="38100" y="5560187"/>
                  </a:lnTo>
                  <a:lnTo>
                    <a:pt x="35966" y="5561076"/>
                  </a:lnTo>
                  <a:lnTo>
                    <a:pt x="33223" y="5561330"/>
                  </a:lnTo>
                  <a:lnTo>
                    <a:pt x="31089" y="5561965"/>
                  </a:lnTo>
                  <a:lnTo>
                    <a:pt x="28346" y="5562600"/>
                  </a:lnTo>
                  <a:lnTo>
                    <a:pt x="25907" y="5562600"/>
                  </a:lnTo>
                  <a:lnTo>
                    <a:pt x="23164" y="5562854"/>
                  </a:lnTo>
                  <a:lnTo>
                    <a:pt x="20726" y="5563235"/>
                  </a:lnTo>
                  <a:lnTo>
                    <a:pt x="17983" y="5563235"/>
                  </a:lnTo>
                  <a:lnTo>
                    <a:pt x="15544" y="5563235"/>
                  </a:lnTo>
                  <a:lnTo>
                    <a:pt x="12801" y="5563235"/>
                  </a:lnTo>
                  <a:lnTo>
                    <a:pt x="10363" y="5562854"/>
                  </a:lnTo>
                  <a:lnTo>
                    <a:pt x="7619" y="5562600"/>
                  </a:lnTo>
                  <a:lnTo>
                    <a:pt x="5181" y="5562219"/>
                  </a:lnTo>
                  <a:lnTo>
                    <a:pt x="2438" y="5561965"/>
                  </a:lnTo>
                  <a:lnTo>
                    <a:pt x="0" y="5561711"/>
                  </a:lnTo>
                  <a:lnTo>
                    <a:pt x="304" y="5594223"/>
                  </a:lnTo>
                </a:path>
                <a:path w="6883400" h="10017125">
                  <a:moveTo>
                    <a:pt x="85343" y="5469001"/>
                  </a:moveTo>
                  <a:lnTo>
                    <a:pt x="85343" y="5594223"/>
                  </a:lnTo>
                </a:path>
                <a:path w="6883400" h="10017125">
                  <a:moveTo>
                    <a:pt x="304" y="5594223"/>
                  </a:moveTo>
                  <a:lnTo>
                    <a:pt x="0" y="5626862"/>
                  </a:lnTo>
                  <a:lnTo>
                    <a:pt x="2438" y="5626227"/>
                  </a:lnTo>
                  <a:lnTo>
                    <a:pt x="4876" y="5625719"/>
                  </a:lnTo>
                  <a:lnTo>
                    <a:pt x="7619" y="5625084"/>
                  </a:lnTo>
                  <a:lnTo>
                    <a:pt x="10058" y="5624703"/>
                  </a:lnTo>
                  <a:lnTo>
                    <a:pt x="12496" y="5624449"/>
                  </a:lnTo>
                  <a:lnTo>
                    <a:pt x="15239" y="5624449"/>
                  </a:lnTo>
                  <a:lnTo>
                    <a:pt x="17678" y="5624195"/>
                  </a:lnTo>
                  <a:lnTo>
                    <a:pt x="20421" y="5624195"/>
                  </a:lnTo>
                  <a:lnTo>
                    <a:pt x="22859" y="5624449"/>
                  </a:lnTo>
                  <a:lnTo>
                    <a:pt x="25603" y="5624449"/>
                  </a:lnTo>
                  <a:lnTo>
                    <a:pt x="28041" y="5624703"/>
                  </a:lnTo>
                  <a:lnTo>
                    <a:pt x="30784" y="5625338"/>
                  </a:lnTo>
                  <a:lnTo>
                    <a:pt x="33223" y="5625973"/>
                  </a:lnTo>
                  <a:lnTo>
                    <a:pt x="35661" y="5626608"/>
                  </a:lnTo>
                  <a:lnTo>
                    <a:pt x="38100" y="5627243"/>
                  </a:lnTo>
                  <a:lnTo>
                    <a:pt x="40233" y="5628132"/>
                  </a:lnTo>
                  <a:lnTo>
                    <a:pt x="42671" y="5629021"/>
                  </a:lnTo>
                  <a:lnTo>
                    <a:pt x="44805" y="5629910"/>
                  </a:lnTo>
                  <a:lnTo>
                    <a:pt x="46939" y="5631180"/>
                  </a:lnTo>
                  <a:lnTo>
                    <a:pt x="49072" y="5632323"/>
                  </a:lnTo>
                  <a:lnTo>
                    <a:pt x="50901" y="5633847"/>
                  </a:lnTo>
                  <a:lnTo>
                    <a:pt x="52730" y="5635371"/>
                  </a:lnTo>
                  <a:lnTo>
                    <a:pt x="54559" y="5636895"/>
                  </a:lnTo>
                  <a:lnTo>
                    <a:pt x="56083" y="5638419"/>
                  </a:lnTo>
                  <a:lnTo>
                    <a:pt x="57302" y="5640324"/>
                  </a:lnTo>
                  <a:lnTo>
                    <a:pt x="58826" y="5642483"/>
                  </a:lnTo>
                  <a:lnTo>
                    <a:pt x="59740" y="5644261"/>
                  </a:lnTo>
                  <a:lnTo>
                    <a:pt x="60959" y="5646420"/>
                  </a:lnTo>
                  <a:lnTo>
                    <a:pt x="61569" y="5648833"/>
                  </a:lnTo>
                  <a:lnTo>
                    <a:pt x="62179" y="5650992"/>
                  </a:lnTo>
                  <a:lnTo>
                    <a:pt x="62788" y="5653659"/>
                  </a:lnTo>
                  <a:lnTo>
                    <a:pt x="63093" y="5656199"/>
                  </a:lnTo>
                  <a:lnTo>
                    <a:pt x="62788" y="5658866"/>
                  </a:lnTo>
                  <a:lnTo>
                    <a:pt x="62179" y="5661279"/>
                  </a:lnTo>
                  <a:lnTo>
                    <a:pt x="61569" y="5663819"/>
                  </a:lnTo>
                  <a:lnTo>
                    <a:pt x="55778" y="5674106"/>
                  </a:lnTo>
                  <a:lnTo>
                    <a:pt x="54254" y="5676011"/>
                  </a:lnTo>
                  <a:lnTo>
                    <a:pt x="38100" y="5685155"/>
                  </a:lnTo>
                  <a:lnTo>
                    <a:pt x="35966" y="5686044"/>
                  </a:lnTo>
                  <a:lnTo>
                    <a:pt x="33223" y="5686679"/>
                  </a:lnTo>
                  <a:lnTo>
                    <a:pt x="31089" y="5686933"/>
                  </a:lnTo>
                  <a:lnTo>
                    <a:pt x="28346" y="5687568"/>
                  </a:lnTo>
                  <a:lnTo>
                    <a:pt x="25907" y="5687822"/>
                  </a:lnTo>
                  <a:lnTo>
                    <a:pt x="23164" y="5687822"/>
                  </a:lnTo>
                  <a:lnTo>
                    <a:pt x="20726" y="5688203"/>
                  </a:lnTo>
                  <a:lnTo>
                    <a:pt x="17983" y="5688203"/>
                  </a:lnTo>
                  <a:lnTo>
                    <a:pt x="15544" y="5688203"/>
                  </a:lnTo>
                  <a:lnTo>
                    <a:pt x="12801" y="5688203"/>
                  </a:lnTo>
                  <a:lnTo>
                    <a:pt x="10363" y="5687822"/>
                  </a:lnTo>
                  <a:lnTo>
                    <a:pt x="7619" y="5687822"/>
                  </a:lnTo>
                  <a:lnTo>
                    <a:pt x="5181" y="5687187"/>
                  </a:lnTo>
                  <a:lnTo>
                    <a:pt x="2438" y="5686933"/>
                  </a:lnTo>
                  <a:lnTo>
                    <a:pt x="0" y="5686679"/>
                  </a:lnTo>
                  <a:lnTo>
                    <a:pt x="304" y="5719191"/>
                  </a:lnTo>
                </a:path>
                <a:path w="6883400" h="10017125">
                  <a:moveTo>
                    <a:pt x="85343" y="5594223"/>
                  </a:moveTo>
                  <a:lnTo>
                    <a:pt x="85343" y="5719191"/>
                  </a:lnTo>
                </a:path>
                <a:path w="6883400" h="10017125">
                  <a:moveTo>
                    <a:pt x="304" y="5719191"/>
                  </a:moveTo>
                  <a:lnTo>
                    <a:pt x="0" y="5751830"/>
                  </a:lnTo>
                  <a:lnTo>
                    <a:pt x="2438" y="5751195"/>
                  </a:lnTo>
                  <a:lnTo>
                    <a:pt x="4876" y="5750687"/>
                  </a:lnTo>
                  <a:lnTo>
                    <a:pt x="7619" y="5750306"/>
                  </a:lnTo>
                  <a:lnTo>
                    <a:pt x="10058" y="5749671"/>
                  </a:lnTo>
                  <a:lnTo>
                    <a:pt x="12496" y="5749417"/>
                  </a:lnTo>
                  <a:lnTo>
                    <a:pt x="15239" y="5749417"/>
                  </a:lnTo>
                  <a:lnTo>
                    <a:pt x="17678" y="5749163"/>
                  </a:lnTo>
                  <a:lnTo>
                    <a:pt x="20421" y="5749163"/>
                  </a:lnTo>
                  <a:lnTo>
                    <a:pt x="22859" y="5749417"/>
                  </a:lnTo>
                  <a:lnTo>
                    <a:pt x="25603" y="5749417"/>
                  </a:lnTo>
                  <a:lnTo>
                    <a:pt x="28041" y="5750052"/>
                  </a:lnTo>
                  <a:lnTo>
                    <a:pt x="30784" y="5750306"/>
                  </a:lnTo>
                  <a:lnTo>
                    <a:pt x="33223" y="5750941"/>
                  </a:lnTo>
                  <a:lnTo>
                    <a:pt x="35661" y="5751576"/>
                  </a:lnTo>
                  <a:lnTo>
                    <a:pt x="38100" y="5752211"/>
                  </a:lnTo>
                  <a:lnTo>
                    <a:pt x="40233" y="5753100"/>
                  </a:lnTo>
                  <a:lnTo>
                    <a:pt x="42671" y="5753989"/>
                  </a:lnTo>
                  <a:lnTo>
                    <a:pt x="44805" y="5754878"/>
                  </a:lnTo>
                  <a:lnTo>
                    <a:pt x="46939" y="5756148"/>
                  </a:lnTo>
                  <a:lnTo>
                    <a:pt x="49072" y="5757291"/>
                  </a:lnTo>
                  <a:lnTo>
                    <a:pt x="50901" y="5758815"/>
                  </a:lnTo>
                  <a:lnTo>
                    <a:pt x="52730" y="5760339"/>
                  </a:lnTo>
                  <a:lnTo>
                    <a:pt x="54559" y="5761863"/>
                  </a:lnTo>
                  <a:lnTo>
                    <a:pt x="56083" y="5763387"/>
                  </a:lnTo>
                  <a:lnTo>
                    <a:pt x="57302" y="5765292"/>
                  </a:lnTo>
                  <a:lnTo>
                    <a:pt x="58826" y="5767451"/>
                  </a:lnTo>
                  <a:lnTo>
                    <a:pt x="59740" y="5769229"/>
                  </a:lnTo>
                  <a:lnTo>
                    <a:pt x="60959" y="5771388"/>
                  </a:lnTo>
                  <a:lnTo>
                    <a:pt x="61569" y="5773801"/>
                  </a:lnTo>
                  <a:lnTo>
                    <a:pt x="62179" y="5775960"/>
                  </a:lnTo>
                  <a:lnTo>
                    <a:pt x="62788" y="5778627"/>
                  </a:lnTo>
                  <a:lnTo>
                    <a:pt x="63093" y="5781167"/>
                  </a:lnTo>
                  <a:lnTo>
                    <a:pt x="62788" y="5783834"/>
                  </a:lnTo>
                  <a:lnTo>
                    <a:pt x="62179" y="5786247"/>
                  </a:lnTo>
                  <a:lnTo>
                    <a:pt x="61569" y="5788787"/>
                  </a:lnTo>
                  <a:lnTo>
                    <a:pt x="55778" y="5799074"/>
                  </a:lnTo>
                  <a:lnTo>
                    <a:pt x="54254" y="5800979"/>
                  </a:lnTo>
                  <a:lnTo>
                    <a:pt x="38100" y="5810123"/>
                  </a:lnTo>
                  <a:lnTo>
                    <a:pt x="35966" y="5811012"/>
                  </a:lnTo>
                  <a:lnTo>
                    <a:pt x="33223" y="5811647"/>
                  </a:lnTo>
                  <a:lnTo>
                    <a:pt x="31089" y="5811901"/>
                  </a:lnTo>
                  <a:lnTo>
                    <a:pt x="28346" y="5812536"/>
                  </a:lnTo>
                  <a:lnTo>
                    <a:pt x="25907" y="5812790"/>
                  </a:lnTo>
                  <a:lnTo>
                    <a:pt x="23164" y="5812790"/>
                  </a:lnTo>
                  <a:lnTo>
                    <a:pt x="20726" y="5813171"/>
                  </a:lnTo>
                  <a:lnTo>
                    <a:pt x="17983" y="5813171"/>
                  </a:lnTo>
                  <a:lnTo>
                    <a:pt x="15544" y="5813171"/>
                  </a:lnTo>
                  <a:lnTo>
                    <a:pt x="12801" y="5813171"/>
                  </a:lnTo>
                  <a:lnTo>
                    <a:pt x="10363" y="5812790"/>
                  </a:lnTo>
                  <a:lnTo>
                    <a:pt x="7619" y="5812790"/>
                  </a:lnTo>
                  <a:lnTo>
                    <a:pt x="5181" y="5812536"/>
                  </a:lnTo>
                  <a:lnTo>
                    <a:pt x="2438" y="5812155"/>
                  </a:lnTo>
                  <a:lnTo>
                    <a:pt x="0" y="5811647"/>
                  </a:lnTo>
                  <a:lnTo>
                    <a:pt x="304" y="5844159"/>
                  </a:lnTo>
                </a:path>
                <a:path w="6883400" h="10017125">
                  <a:moveTo>
                    <a:pt x="85343" y="5719191"/>
                  </a:moveTo>
                  <a:lnTo>
                    <a:pt x="85343" y="5844159"/>
                  </a:lnTo>
                </a:path>
                <a:path w="6883400" h="10017125">
                  <a:moveTo>
                    <a:pt x="304" y="5844159"/>
                  </a:moveTo>
                  <a:lnTo>
                    <a:pt x="0" y="5877179"/>
                  </a:lnTo>
                  <a:lnTo>
                    <a:pt x="2438" y="5876163"/>
                  </a:lnTo>
                  <a:lnTo>
                    <a:pt x="4876" y="5875655"/>
                  </a:lnTo>
                  <a:lnTo>
                    <a:pt x="7619" y="5875274"/>
                  </a:lnTo>
                  <a:lnTo>
                    <a:pt x="10058" y="5874639"/>
                  </a:lnTo>
                  <a:lnTo>
                    <a:pt x="12496" y="5874385"/>
                  </a:lnTo>
                  <a:lnTo>
                    <a:pt x="25603" y="5874385"/>
                  </a:lnTo>
                  <a:lnTo>
                    <a:pt x="28041" y="5875020"/>
                  </a:lnTo>
                  <a:lnTo>
                    <a:pt x="30784" y="5875274"/>
                  </a:lnTo>
                  <a:lnTo>
                    <a:pt x="33223" y="5875909"/>
                  </a:lnTo>
                  <a:lnTo>
                    <a:pt x="35661" y="5876544"/>
                  </a:lnTo>
                  <a:lnTo>
                    <a:pt x="38100" y="5877179"/>
                  </a:lnTo>
                  <a:lnTo>
                    <a:pt x="40233" y="5878068"/>
                  </a:lnTo>
                  <a:lnTo>
                    <a:pt x="42671" y="5878957"/>
                  </a:lnTo>
                  <a:lnTo>
                    <a:pt x="44805" y="5879846"/>
                  </a:lnTo>
                  <a:lnTo>
                    <a:pt x="46939" y="5881116"/>
                  </a:lnTo>
                  <a:lnTo>
                    <a:pt x="49072" y="5882259"/>
                  </a:lnTo>
                  <a:lnTo>
                    <a:pt x="50901" y="5883783"/>
                  </a:lnTo>
                  <a:lnTo>
                    <a:pt x="52730" y="5885307"/>
                  </a:lnTo>
                  <a:lnTo>
                    <a:pt x="54559" y="5886831"/>
                  </a:lnTo>
                  <a:lnTo>
                    <a:pt x="61569" y="5898769"/>
                  </a:lnTo>
                  <a:lnTo>
                    <a:pt x="62179" y="5900928"/>
                  </a:lnTo>
                  <a:lnTo>
                    <a:pt x="62788" y="5903595"/>
                  </a:lnTo>
                  <a:lnTo>
                    <a:pt x="63093" y="5906135"/>
                  </a:lnTo>
                  <a:lnTo>
                    <a:pt x="54254" y="5925947"/>
                  </a:lnTo>
                  <a:lnTo>
                    <a:pt x="52730" y="5927471"/>
                  </a:lnTo>
                  <a:lnTo>
                    <a:pt x="31089" y="5936869"/>
                  </a:lnTo>
                  <a:lnTo>
                    <a:pt x="28346" y="5937504"/>
                  </a:lnTo>
                  <a:lnTo>
                    <a:pt x="25907" y="5937758"/>
                  </a:lnTo>
                  <a:lnTo>
                    <a:pt x="23164" y="5937758"/>
                  </a:lnTo>
                  <a:lnTo>
                    <a:pt x="20726" y="5938139"/>
                  </a:lnTo>
                  <a:lnTo>
                    <a:pt x="17983" y="5938139"/>
                  </a:lnTo>
                  <a:lnTo>
                    <a:pt x="15544" y="5938139"/>
                  </a:lnTo>
                  <a:lnTo>
                    <a:pt x="12801" y="5938139"/>
                  </a:lnTo>
                  <a:lnTo>
                    <a:pt x="10363" y="5937758"/>
                  </a:lnTo>
                  <a:lnTo>
                    <a:pt x="7619" y="5937758"/>
                  </a:lnTo>
                  <a:lnTo>
                    <a:pt x="5181" y="5937504"/>
                  </a:lnTo>
                  <a:lnTo>
                    <a:pt x="2438" y="5937123"/>
                  </a:lnTo>
                  <a:lnTo>
                    <a:pt x="0" y="5936615"/>
                  </a:lnTo>
                  <a:lnTo>
                    <a:pt x="304" y="5969127"/>
                  </a:lnTo>
                </a:path>
                <a:path w="6883400" h="10017125">
                  <a:moveTo>
                    <a:pt x="85343" y="5844159"/>
                  </a:moveTo>
                  <a:lnTo>
                    <a:pt x="85343" y="5969127"/>
                  </a:lnTo>
                </a:path>
                <a:path w="6883400" h="10017125">
                  <a:moveTo>
                    <a:pt x="304" y="5969127"/>
                  </a:moveTo>
                  <a:lnTo>
                    <a:pt x="0" y="6002147"/>
                  </a:lnTo>
                  <a:lnTo>
                    <a:pt x="2438" y="6001131"/>
                  </a:lnTo>
                  <a:lnTo>
                    <a:pt x="4876" y="6000623"/>
                  </a:lnTo>
                  <a:lnTo>
                    <a:pt x="7619" y="6000242"/>
                  </a:lnTo>
                  <a:lnTo>
                    <a:pt x="10058" y="5999988"/>
                  </a:lnTo>
                  <a:lnTo>
                    <a:pt x="12496" y="5999607"/>
                  </a:lnTo>
                  <a:lnTo>
                    <a:pt x="15239" y="5999353"/>
                  </a:lnTo>
                  <a:lnTo>
                    <a:pt x="17678" y="5999353"/>
                  </a:lnTo>
                  <a:lnTo>
                    <a:pt x="20421" y="5999353"/>
                  </a:lnTo>
                  <a:lnTo>
                    <a:pt x="22859" y="5999353"/>
                  </a:lnTo>
                  <a:lnTo>
                    <a:pt x="25603" y="5999607"/>
                  </a:lnTo>
                  <a:lnTo>
                    <a:pt x="28041" y="5999988"/>
                  </a:lnTo>
                  <a:lnTo>
                    <a:pt x="30784" y="6000242"/>
                  </a:lnTo>
                  <a:lnTo>
                    <a:pt x="33223" y="6000877"/>
                  </a:lnTo>
                  <a:lnTo>
                    <a:pt x="35661" y="6001512"/>
                  </a:lnTo>
                  <a:lnTo>
                    <a:pt x="38100" y="6002147"/>
                  </a:lnTo>
                  <a:lnTo>
                    <a:pt x="40233" y="6003036"/>
                  </a:lnTo>
                  <a:lnTo>
                    <a:pt x="42671" y="6003925"/>
                  </a:lnTo>
                  <a:lnTo>
                    <a:pt x="44805" y="6005195"/>
                  </a:lnTo>
                  <a:lnTo>
                    <a:pt x="46939" y="6006338"/>
                  </a:lnTo>
                  <a:lnTo>
                    <a:pt x="49072" y="6007608"/>
                  </a:lnTo>
                  <a:lnTo>
                    <a:pt x="50901" y="6008751"/>
                  </a:lnTo>
                  <a:lnTo>
                    <a:pt x="52730" y="6010275"/>
                  </a:lnTo>
                  <a:lnTo>
                    <a:pt x="54559" y="6011799"/>
                  </a:lnTo>
                  <a:lnTo>
                    <a:pt x="56083" y="6013704"/>
                  </a:lnTo>
                  <a:lnTo>
                    <a:pt x="57302" y="6015482"/>
                  </a:lnTo>
                  <a:lnTo>
                    <a:pt x="58826" y="6017387"/>
                  </a:lnTo>
                  <a:lnTo>
                    <a:pt x="59740" y="6019419"/>
                  </a:lnTo>
                  <a:lnTo>
                    <a:pt x="60959" y="6021578"/>
                  </a:lnTo>
                  <a:lnTo>
                    <a:pt x="61569" y="6023737"/>
                  </a:lnTo>
                  <a:lnTo>
                    <a:pt x="62179" y="6026150"/>
                  </a:lnTo>
                  <a:lnTo>
                    <a:pt x="62788" y="6028563"/>
                  </a:lnTo>
                  <a:lnTo>
                    <a:pt x="63093" y="6031103"/>
                  </a:lnTo>
                  <a:lnTo>
                    <a:pt x="62788" y="6033770"/>
                  </a:lnTo>
                  <a:lnTo>
                    <a:pt x="62179" y="6036564"/>
                  </a:lnTo>
                  <a:lnTo>
                    <a:pt x="61569" y="6038977"/>
                  </a:lnTo>
                  <a:lnTo>
                    <a:pt x="60655" y="6041136"/>
                  </a:lnTo>
                  <a:lnTo>
                    <a:pt x="59740" y="6043549"/>
                  </a:lnTo>
                  <a:lnTo>
                    <a:pt x="58521" y="6045327"/>
                  </a:lnTo>
                  <a:lnTo>
                    <a:pt x="57302" y="6047486"/>
                  </a:lnTo>
                  <a:lnTo>
                    <a:pt x="55778" y="6049391"/>
                  </a:lnTo>
                  <a:lnTo>
                    <a:pt x="54254" y="6050915"/>
                  </a:lnTo>
                  <a:lnTo>
                    <a:pt x="52730" y="6052439"/>
                  </a:lnTo>
                  <a:lnTo>
                    <a:pt x="50901" y="6053963"/>
                  </a:lnTo>
                  <a:lnTo>
                    <a:pt x="33223" y="6061583"/>
                  </a:lnTo>
                  <a:lnTo>
                    <a:pt x="31089" y="6062091"/>
                  </a:lnTo>
                  <a:lnTo>
                    <a:pt x="28346" y="6062472"/>
                  </a:lnTo>
                  <a:lnTo>
                    <a:pt x="25907" y="6062726"/>
                  </a:lnTo>
                  <a:lnTo>
                    <a:pt x="23164" y="6063107"/>
                  </a:lnTo>
                  <a:lnTo>
                    <a:pt x="20726" y="6063107"/>
                  </a:lnTo>
                  <a:lnTo>
                    <a:pt x="17983" y="6063361"/>
                  </a:lnTo>
                  <a:lnTo>
                    <a:pt x="15544" y="6063361"/>
                  </a:lnTo>
                  <a:lnTo>
                    <a:pt x="12801" y="6063107"/>
                  </a:lnTo>
                  <a:lnTo>
                    <a:pt x="10363" y="6063107"/>
                  </a:lnTo>
                  <a:lnTo>
                    <a:pt x="7619" y="6062726"/>
                  </a:lnTo>
                  <a:lnTo>
                    <a:pt x="5181" y="6062472"/>
                  </a:lnTo>
                  <a:lnTo>
                    <a:pt x="2438" y="6062091"/>
                  </a:lnTo>
                  <a:lnTo>
                    <a:pt x="0" y="6061583"/>
                  </a:lnTo>
                  <a:lnTo>
                    <a:pt x="304" y="6094095"/>
                  </a:lnTo>
                </a:path>
                <a:path w="6883400" h="10017125">
                  <a:moveTo>
                    <a:pt x="85343" y="5969127"/>
                  </a:moveTo>
                  <a:lnTo>
                    <a:pt x="85343" y="6094095"/>
                  </a:lnTo>
                </a:path>
                <a:path w="6883400" h="10017125">
                  <a:moveTo>
                    <a:pt x="304" y="6094095"/>
                  </a:moveTo>
                  <a:lnTo>
                    <a:pt x="0" y="6127115"/>
                  </a:lnTo>
                  <a:lnTo>
                    <a:pt x="2438" y="6126480"/>
                  </a:lnTo>
                  <a:lnTo>
                    <a:pt x="4876" y="6125591"/>
                  </a:lnTo>
                  <a:lnTo>
                    <a:pt x="7619" y="6125210"/>
                  </a:lnTo>
                  <a:lnTo>
                    <a:pt x="10058" y="6124956"/>
                  </a:lnTo>
                  <a:lnTo>
                    <a:pt x="12496" y="6124575"/>
                  </a:lnTo>
                  <a:lnTo>
                    <a:pt x="15239" y="6124321"/>
                  </a:lnTo>
                  <a:lnTo>
                    <a:pt x="17678" y="6124321"/>
                  </a:lnTo>
                  <a:lnTo>
                    <a:pt x="20421" y="6124321"/>
                  </a:lnTo>
                  <a:lnTo>
                    <a:pt x="22859" y="6124321"/>
                  </a:lnTo>
                  <a:lnTo>
                    <a:pt x="25603" y="6124575"/>
                  </a:lnTo>
                  <a:lnTo>
                    <a:pt x="28041" y="6124956"/>
                  </a:lnTo>
                  <a:lnTo>
                    <a:pt x="30784" y="6125210"/>
                  </a:lnTo>
                  <a:lnTo>
                    <a:pt x="33223" y="6125845"/>
                  </a:lnTo>
                  <a:lnTo>
                    <a:pt x="35661" y="6126480"/>
                  </a:lnTo>
                  <a:lnTo>
                    <a:pt x="38100" y="6127115"/>
                  </a:lnTo>
                  <a:lnTo>
                    <a:pt x="40233" y="6128004"/>
                  </a:lnTo>
                  <a:lnTo>
                    <a:pt x="42671" y="6128893"/>
                  </a:lnTo>
                  <a:lnTo>
                    <a:pt x="44805" y="6130163"/>
                  </a:lnTo>
                  <a:lnTo>
                    <a:pt x="46939" y="6131306"/>
                  </a:lnTo>
                  <a:lnTo>
                    <a:pt x="49072" y="6132576"/>
                  </a:lnTo>
                  <a:lnTo>
                    <a:pt x="50901" y="6133719"/>
                  </a:lnTo>
                  <a:lnTo>
                    <a:pt x="52730" y="6135243"/>
                  </a:lnTo>
                  <a:lnTo>
                    <a:pt x="54559" y="6136767"/>
                  </a:lnTo>
                  <a:lnTo>
                    <a:pt x="56083" y="6138672"/>
                  </a:lnTo>
                  <a:lnTo>
                    <a:pt x="57302" y="6140450"/>
                  </a:lnTo>
                  <a:lnTo>
                    <a:pt x="58826" y="6142355"/>
                  </a:lnTo>
                  <a:lnTo>
                    <a:pt x="59740" y="6144387"/>
                  </a:lnTo>
                  <a:lnTo>
                    <a:pt x="60959" y="6146546"/>
                  </a:lnTo>
                  <a:lnTo>
                    <a:pt x="61569" y="6148705"/>
                  </a:lnTo>
                  <a:lnTo>
                    <a:pt x="62179" y="6151118"/>
                  </a:lnTo>
                  <a:lnTo>
                    <a:pt x="62788" y="6153531"/>
                  </a:lnTo>
                  <a:lnTo>
                    <a:pt x="63093" y="6156071"/>
                  </a:lnTo>
                  <a:lnTo>
                    <a:pt x="62788" y="6158738"/>
                  </a:lnTo>
                  <a:lnTo>
                    <a:pt x="62179" y="6161532"/>
                  </a:lnTo>
                  <a:lnTo>
                    <a:pt x="61569" y="6163945"/>
                  </a:lnTo>
                  <a:lnTo>
                    <a:pt x="60655" y="6166358"/>
                  </a:lnTo>
                  <a:lnTo>
                    <a:pt x="59740" y="6168517"/>
                  </a:lnTo>
                  <a:lnTo>
                    <a:pt x="58521" y="6170295"/>
                  </a:lnTo>
                  <a:lnTo>
                    <a:pt x="57302" y="6172454"/>
                  </a:lnTo>
                  <a:lnTo>
                    <a:pt x="55778" y="6174359"/>
                  </a:lnTo>
                  <a:lnTo>
                    <a:pt x="54254" y="6175883"/>
                  </a:lnTo>
                  <a:lnTo>
                    <a:pt x="52730" y="6177407"/>
                  </a:lnTo>
                  <a:lnTo>
                    <a:pt x="33223" y="6186551"/>
                  </a:lnTo>
                  <a:lnTo>
                    <a:pt x="31089" y="6187059"/>
                  </a:lnTo>
                  <a:lnTo>
                    <a:pt x="28346" y="6187440"/>
                  </a:lnTo>
                  <a:lnTo>
                    <a:pt x="25907" y="6187694"/>
                  </a:lnTo>
                  <a:lnTo>
                    <a:pt x="23164" y="6188075"/>
                  </a:lnTo>
                  <a:lnTo>
                    <a:pt x="20726" y="6188075"/>
                  </a:lnTo>
                  <a:lnTo>
                    <a:pt x="17983" y="6188329"/>
                  </a:lnTo>
                  <a:lnTo>
                    <a:pt x="15544" y="6188329"/>
                  </a:lnTo>
                  <a:lnTo>
                    <a:pt x="12801" y="6188075"/>
                  </a:lnTo>
                  <a:lnTo>
                    <a:pt x="10363" y="6188075"/>
                  </a:lnTo>
                  <a:lnTo>
                    <a:pt x="7619" y="6187694"/>
                  </a:lnTo>
                  <a:lnTo>
                    <a:pt x="5181" y="6187440"/>
                  </a:lnTo>
                  <a:lnTo>
                    <a:pt x="2438" y="6187059"/>
                  </a:lnTo>
                  <a:lnTo>
                    <a:pt x="0" y="6186551"/>
                  </a:lnTo>
                  <a:lnTo>
                    <a:pt x="304" y="6219063"/>
                  </a:lnTo>
                </a:path>
                <a:path w="6883400" h="10017125">
                  <a:moveTo>
                    <a:pt x="85343" y="6094095"/>
                  </a:moveTo>
                  <a:lnTo>
                    <a:pt x="85343" y="6219063"/>
                  </a:lnTo>
                </a:path>
                <a:path w="6883400" h="10017125">
                  <a:moveTo>
                    <a:pt x="304" y="6219063"/>
                  </a:moveTo>
                  <a:lnTo>
                    <a:pt x="0" y="6252083"/>
                  </a:lnTo>
                  <a:lnTo>
                    <a:pt x="2438" y="6251448"/>
                  </a:lnTo>
                  <a:lnTo>
                    <a:pt x="4876" y="6250813"/>
                  </a:lnTo>
                  <a:lnTo>
                    <a:pt x="7619" y="6250178"/>
                  </a:lnTo>
                  <a:lnTo>
                    <a:pt x="10058" y="6249924"/>
                  </a:lnTo>
                  <a:lnTo>
                    <a:pt x="12496" y="6249543"/>
                  </a:lnTo>
                  <a:lnTo>
                    <a:pt x="15239" y="6249289"/>
                  </a:lnTo>
                  <a:lnTo>
                    <a:pt x="17678" y="6249289"/>
                  </a:lnTo>
                  <a:lnTo>
                    <a:pt x="20421" y="6249289"/>
                  </a:lnTo>
                  <a:lnTo>
                    <a:pt x="22859" y="6249289"/>
                  </a:lnTo>
                  <a:lnTo>
                    <a:pt x="25603" y="6249543"/>
                  </a:lnTo>
                  <a:lnTo>
                    <a:pt x="28041" y="6249924"/>
                  </a:lnTo>
                  <a:lnTo>
                    <a:pt x="30784" y="6250178"/>
                  </a:lnTo>
                  <a:lnTo>
                    <a:pt x="33223" y="6250813"/>
                  </a:lnTo>
                  <a:lnTo>
                    <a:pt x="35661" y="6251448"/>
                  </a:lnTo>
                  <a:lnTo>
                    <a:pt x="38100" y="6252083"/>
                  </a:lnTo>
                  <a:lnTo>
                    <a:pt x="40233" y="6252972"/>
                  </a:lnTo>
                  <a:lnTo>
                    <a:pt x="42671" y="6253861"/>
                  </a:lnTo>
                  <a:lnTo>
                    <a:pt x="44805" y="6255131"/>
                  </a:lnTo>
                  <a:lnTo>
                    <a:pt x="46939" y="6256274"/>
                  </a:lnTo>
                  <a:lnTo>
                    <a:pt x="49072" y="6257544"/>
                  </a:lnTo>
                  <a:lnTo>
                    <a:pt x="50901" y="6258687"/>
                  </a:lnTo>
                  <a:lnTo>
                    <a:pt x="52730" y="6260211"/>
                  </a:lnTo>
                  <a:lnTo>
                    <a:pt x="54559" y="6261735"/>
                  </a:lnTo>
                  <a:lnTo>
                    <a:pt x="56083" y="6263640"/>
                  </a:lnTo>
                  <a:lnTo>
                    <a:pt x="57302" y="6265418"/>
                  </a:lnTo>
                  <a:lnTo>
                    <a:pt x="58826" y="6267323"/>
                  </a:lnTo>
                  <a:lnTo>
                    <a:pt x="59740" y="6269355"/>
                  </a:lnTo>
                  <a:lnTo>
                    <a:pt x="60959" y="6271514"/>
                  </a:lnTo>
                  <a:lnTo>
                    <a:pt x="61569" y="6273673"/>
                  </a:lnTo>
                  <a:lnTo>
                    <a:pt x="62179" y="6276086"/>
                  </a:lnTo>
                  <a:lnTo>
                    <a:pt x="62788" y="6278499"/>
                  </a:lnTo>
                  <a:lnTo>
                    <a:pt x="63093" y="6281039"/>
                  </a:lnTo>
                  <a:lnTo>
                    <a:pt x="62788" y="6283706"/>
                  </a:lnTo>
                  <a:lnTo>
                    <a:pt x="62179" y="6286500"/>
                  </a:lnTo>
                  <a:lnTo>
                    <a:pt x="54254" y="6300851"/>
                  </a:lnTo>
                  <a:lnTo>
                    <a:pt x="52730" y="6302375"/>
                  </a:lnTo>
                  <a:lnTo>
                    <a:pt x="33223" y="6311519"/>
                  </a:lnTo>
                  <a:lnTo>
                    <a:pt x="31089" y="6312027"/>
                  </a:lnTo>
                  <a:lnTo>
                    <a:pt x="28346" y="6312408"/>
                  </a:lnTo>
                  <a:lnTo>
                    <a:pt x="25907" y="6312662"/>
                  </a:lnTo>
                  <a:lnTo>
                    <a:pt x="23164" y="6313043"/>
                  </a:lnTo>
                  <a:lnTo>
                    <a:pt x="20726" y="6313043"/>
                  </a:lnTo>
                  <a:lnTo>
                    <a:pt x="17983" y="6313297"/>
                  </a:lnTo>
                  <a:lnTo>
                    <a:pt x="15544" y="6313297"/>
                  </a:lnTo>
                  <a:lnTo>
                    <a:pt x="12801" y="6313043"/>
                  </a:lnTo>
                  <a:lnTo>
                    <a:pt x="10363" y="6313043"/>
                  </a:lnTo>
                  <a:lnTo>
                    <a:pt x="7619" y="6312662"/>
                  </a:lnTo>
                  <a:lnTo>
                    <a:pt x="5181" y="6312408"/>
                  </a:lnTo>
                  <a:lnTo>
                    <a:pt x="2438" y="6312027"/>
                  </a:lnTo>
                  <a:lnTo>
                    <a:pt x="0" y="6311519"/>
                  </a:lnTo>
                  <a:lnTo>
                    <a:pt x="304" y="6344031"/>
                  </a:lnTo>
                </a:path>
                <a:path w="6883400" h="10017125">
                  <a:moveTo>
                    <a:pt x="85343" y="6219063"/>
                  </a:moveTo>
                  <a:lnTo>
                    <a:pt x="85343" y="6344031"/>
                  </a:lnTo>
                </a:path>
                <a:path w="6883400" h="10017125">
                  <a:moveTo>
                    <a:pt x="304" y="6344031"/>
                  </a:moveTo>
                  <a:lnTo>
                    <a:pt x="0" y="6377051"/>
                  </a:lnTo>
                  <a:lnTo>
                    <a:pt x="2438" y="6376416"/>
                  </a:lnTo>
                  <a:lnTo>
                    <a:pt x="4876" y="6375781"/>
                  </a:lnTo>
                  <a:lnTo>
                    <a:pt x="7619" y="6375146"/>
                  </a:lnTo>
                  <a:lnTo>
                    <a:pt x="10058" y="6374892"/>
                  </a:lnTo>
                  <a:lnTo>
                    <a:pt x="12496" y="6374511"/>
                  </a:lnTo>
                  <a:lnTo>
                    <a:pt x="15239" y="6374257"/>
                  </a:lnTo>
                  <a:lnTo>
                    <a:pt x="17678" y="6374257"/>
                  </a:lnTo>
                  <a:lnTo>
                    <a:pt x="20421" y="6374257"/>
                  </a:lnTo>
                  <a:lnTo>
                    <a:pt x="22859" y="6374257"/>
                  </a:lnTo>
                  <a:lnTo>
                    <a:pt x="25603" y="6374511"/>
                  </a:lnTo>
                  <a:lnTo>
                    <a:pt x="28041" y="6374892"/>
                  </a:lnTo>
                  <a:lnTo>
                    <a:pt x="30784" y="6375146"/>
                  </a:lnTo>
                  <a:lnTo>
                    <a:pt x="33223" y="6375781"/>
                  </a:lnTo>
                  <a:lnTo>
                    <a:pt x="35661" y="6376416"/>
                  </a:lnTo>
                  <a:lnTo>
                    <a:pt x="38100" y="6377305"/>
                  </a:lnTo>
                  <a:lnTo>
                    <a:pt x="40233" y="6377940"/>
                  </a:lnTo>
                  <a:lnTo>
                    <a:pt x="42671" y="6378829"/>
                  </a:lnTo>
                  <a:lnTo>
                    <a:pt x="44805" y="6380099"/>
                  </a:lnTo>
                  <a:lnTo>
                    <a:pt x="46939" y="6381242"/>
                  </a:lnTo>
                  <a:lnTo>
                    <a:pt x="49072" y="6382512"/>
                  </a:lnTo>
                  <a:lnTo>
                    <a:pt x="50901" y="6384036"/>
                  </a:lnTo>
                  <a:lnTo>
                    <a:pt x="52730" y="6385179"/>
                  </a:lnTo>
                  <a:lnTo>
                    <a:pt x="54559" y="6386703"/>
                  </a:lnTo>
                  <a:lnTo>
                    <a:pt x="56083" y="6388608"/>
                  </a:lnTo>
                  <a:lnTo>
                    <a:pt x="57302" y="6390386"/>
                  </a:lnTo>
                  <a:lnTo>
                    <a:pt x="58826" y="6392291"/>
                  </a:lnTo>
                  <a:lnTo>
                    <a:pt x="59740" y="6394323"/>
                  </a:lnTo>
                  <a:lnTo>
                    <a:pt x="60959" y="6396482"/>
                  </a:lnTo>
                  <a:lnTo>
                    <a:pt x="61569" y="6398641"/>
                  </a:lnTo>
                  <a:lnTo>
                    <a:pt x="62179" y="6401054"/>
                  </a:lnTo>
                  <a:lnTo>
                    <a:pt x="62788" y="6403467"/>
                  </a:lnTo>
                  <a:lnTo>
                    <a:pt x="63093" y="6406261"/>
                  </a:lnTo>
                  <a:lnTo>
                    <a:pt x="62788" y="6409055"/>
                  </a:lnTo>
                  <a:lnTo>
                    <a:pt x="62179" y="6411468"/>
                  </a:lnTo>
                  <a:lnTo>
                    <a:pt x="54254" y="6425819"/>
                  </a:lnTo>
                  <a:lnTo>
                    <a:pt x="52730" y="6427597"/>
                  </a:lnTo>
                  <a:lnTo>
                    <a:pt x="50901" y="6428867"/>
                  </a:lnTo>
                  <a:lnTo>
                    <a:pt x="49072" y="6430391"/>
                  </a:lnTo>
                  <a:lnTo>
                    <a:pt x="46939" y="6431534"/>
                  </a:lnTo>
                  <a:lnTo>
                    <a:pt x="44805" y="6432423"/>
                  </a:lnTo>
                  <a:lnTo>
                    <a:pt x="42671" y="6433439"/>
                  </a:lnTo>
                  <a:lnTo>
                    <a:pt x="40538" y="6434328"/>
                  </a:lnTo>
                  <a:lnTo>
                    <a:pt x="38100" y="6435217"/>
                  </a:lnTo>
                  <a:lnTo>
                    <a:pt x="35966" y="6435852"/>
                  </a:lnTo>
                  <a:lnTo>
                    <a:pt x="33223" y="6436487"/>
                  </a:lnTo>
                  <a:lnTo>
                    <a:pt x="31089" y="6436995"/>
                  </a:lnTo>
                  <a:lnTo>
                    <a:pt x="28346" y="6437376"/>
                  </a:lnTo>
                  <a:lnTo>
                    <a:pt x="25907" y="6437630"/>
                  </a:lnTo>
                  <a:lnTo>
                    <a:pt x="23164" y="6438011"/>
                  </a:lnTo>
                  <a:lnTo>
                    <a:pt x="20726" y="6438265"/>
                  </a:lnTo>
                  <a:lnTo>
                    <a:pt x="17983" y="6438265"/>
                  </a:lnTo>
                  <a:lnTo>
                    <a:pt x="15544" y="6438265"/>
                  </a:lnTo>
                  <a:lnTo>
                    <a:pt x="12801" y="6438265"/>
                  </a:lnTo>
                  <a:lnTo>
                    <a:pt x="10363" y="6438011"/>
                  </a:lnTo>
                  <a:lnTo>
                    <a:pt x="7619" y="6437630"/>
                  </a:lnTo>
                  <a:lnTo>
                    <a:pt x="5181" y="6437376"/>
                  </a:lnTo>
                  <a:lnTo>
                    <a:pt x="2438" y="6436995"/>
                  </a:lnTo>
                  <a:lnTo>
                    <a:pt x="0" y="6436741"/>
                  </a:lnTo>
                  <a:lnTo>
                    <a:pt x="304" y="6468999"/>
                  </a:lnTo>
                </a:path>
                <a:path w="6883400" h="10017125">
                  <a:moveTo>
                    <a:pt x="85343" y="6344031"/>
                  </a:moveTo>
                  <a:lnTo>
                    <a:pt x="85343" y="6468999"/>
                  </a:lnTo>
                </a:path>
                <a:path w="6883400" h="10017125">
                  <a:moveTo>
                    <a:pt x="304" y="6468999"/>
                  </a:moveTo>
                  <a:lnTo>
                    <a:pt x="0" y="6502019"/>
                  </a:lnTo>
                  <a:lnTo>
                    <a:pt x="2438" y="6501384"/>
                  </a:lnTo>
                  <a:lnTo>
                    <a:pt x="4876" y="6500749"/>
                  </a:lnTo>
                  <a:lnTo>
                    <a:pt x="7619" y="6500114"/>
                  </a:lnTo>
                  <a:lnTo>
                    <a:pt x="10058" y="6499860"/>
                  </a:lnTo>
                  <a:lnTo>
                    <a:pt x="12496" y="6499479"/>
                  </a:lnTo>
                  <a:lnTo>
                    <a:pt x="15239" y="6499225"/>
                  </a:lnTo>
                  <a:lnTo>
                    <a:pt x="17678" y="6499225"/>
                  </a:lnTo>
                  <a:lnTo>
                    <a:pt x="20421" y="6499225"/>
                  </a:lnTo>
                  <a:lnTo>
                    <a:pt x="22859" y="6499225"/>
                  </a:lnTo>
                  <a:lnTo>
                    <a:pt x="25603" y="6499479"/>
                  </a:lnTo>
                  <a:lnTo>
                    <a:pt x="28041" y="6499860"/>
                  </a:lnTo>
                  <a:lnTo>
                    <a:pt x="30784" y="6500495"/>
                  </a:lnTo>
                  <a:lnTo>
                    <a:pt x="33223" y="6500749"/>
                  </a:lnTo>
                  <a:lnTo>
                    <a:pt x="35661" y="6501638"/>
                  </a:lnTo>
                  <a:lnTo>
                    <a:pt x="38100" y="6502273"/>
                  </a:lnTo>
                  <a:lnTo>
                    <a:pt x="40233" y="6503161"/>
                  </a:lnTo>
                  <a:lnTo>
                    <a:pt x="50901" y="6509004"/>
                  </a:lnTo>
                  <a:lnTo>
                    <a:pt x="52730" y="6510147"/>
                  </a:lnTo>
                  <a:lnTo>
                    <a:pt x="54559" y="6512052"/>
                  </a:lnTo>
                  <a:lnTo>
                    <a:pt x="56083" y="6513576"/>
                  </a:lnTo>
                  <a:lnTo>
                    <a:pt x="57302" y="6515354"/>
                  </a:lnTo>
                  <a:lnTo>
                    <a:pt x="58826" y="6517513"/>
                  </a:lnTo>
                  <a:lnTo>
                    <a:pt x="59740" y="6519291"/>
                  </a:lnTo>
                  <a:lnTo>
                    <a:pt x="60959" y="6521450"/>
                  </a:lnTo>
                  <a:lnTo>
                    <a:pt x="61569" y="6523863"/>
                  </a:lnTo>
                  <a:lnTo>
                    <a:pt x="62179" y="6526022"/>
                  </a:lnTo>
                  <a:lnTo>
                    <a:pt x="62788" y="6528434"/>
                  </a:lnTo>
                  <a:lnTo>
                    <a:pt x="63093" y="6531229"/>
                  </a:lnTo>
                  <a:lnTo>
                    <a:pt x="62788" y="6534023"/>
                  </a:lnTo>
                  <a:lnTo>
                    <a:pt x="62179" y="6536436"/>
                  </a:lnTo>
                  <a:lnTo>
                    <a:pt x="54254" y="6550786"/>
                  </a:lnTo>
                  <a:lnTo>
                    <a:pt x="52730" y="6552565"/>
                  </a:lnTo>
                  <a:lnTo>
                    <a:pt x="50901" y="6553834"/>
                  </a:lnTo>
                  <a:lnTo>
                    <a:pt x="49072" y="6555359"/>
                  </a:lnTo>
                  <a:lnTo>
                    <a:pt x="46939" y="6556502"/>
                  </a:lnTo>
                  <a:lnTo>
                    <a:pt x="44805" y="6557391"/>
                  </a:lnTo>
                  <a:lnTo>
                    <a:pt x="42671" y="6558661"/>
                  </a:lnTo>
                  <a:lnTo>
                    <a:pt x="40538" y="6559550"/>
                  </a:lnTo>
                  <a:lnTo>
                    <a:pt x="38100" y="6560184"/>
                  </a:lnTo>
                  <a:lnTo>
                    <a:pt x="35966" y="6561074"/>
                  </a:lnTo>
                  <a:lnTo>
                    <a:pt x="33223" y="6561455"/>
                  </a:lnTo>
                  <a:lnTo>
                    <a:pt x="31089" y="6561963"/>
                  </a:lnTo>
                  <a:lnTo>
                    <a:pt x="28346" y="6562598"/>
                  </a:lnTo>
                  <a:lnTo>
                    <a:pt x="25907" y="6562598"/>
                  </a:lnTo>
                  <a:lnTo>
                    <a:pt x="23164" y="6562979"/>
                  </a:lnTo>
                  <a:lnTo>
                    <a:pt x="20726" y="6563233"/>
                  </a:lnTo>
                  <a:lnTo>
                    <a:pt x="17983" y="6563233"/>
                  </a:lnTo>
                  <a:lnTo>
                    <a:pt x="15544" y="6563233"/>
                  </a:lnTo>
                  <a:lnTo>
                    <a:pt x="12801" y="6563233"/>
                  </a:lnTo>
                  <a:lnTo>
                    <a:pt x="10363" y="6562979"/>
                  </a:lnTo>
                  <a:lnTo>
                    <a:pt x="7619" y="6562598"/>
                  </a:lnTo>
                  <a:lnTo>
                    <a:pt x="5181" y="6562344"/>
                  </a:lnTo>
                  <a:lnTo>
                    <a:pt x="2438" y="6561963"/>
                  </a:lnTo>
                  <a:lnTo>
                    <a:pt x="0" y="6561709"/>
                  </a:lnTo>
                  <a:lnTo>
                    <a:pt x="304" y="6594348"/>
                  </a:lnTo>
                </a:path>
                <a:path w="6883400" h="10017125">
                  <a:moveTo>
                    <a:pt x="85343" y="6468999"/>
                  </a:moveTo>
                  <a:lnTo>
                    <a:pt x="85343" y="6594348"/>
                  </a:lnTo>
                </a:path>
                <a:path w="6883400" h="10017125">
                  <a:moveTo>
                    <a:pt x="304" y="6594348"/>
                  </a:moveTo>
                  <a:lnTo>
                    <a:pt x="0" y="6627876"/>
                  </a:lnTo>
                  <a:lnTo>
                    <a:pt x="2438" y="6627241"/>
                  </a:lnTo>
                  <a:lnTo>
                    <a:pt x="4876" y="6626352"/>
                  </a:lnTo>
                  <a:lnTo>
                    <a:pt x="7619" y="6625971"/>
                  </a:lnTo>
                  <a:lnTo>
                    <a:pt x="10058" y="6625717"/>
                  </a:lnTo>
                  <a:lnTo>
                    <a:pt x="12496" y="6625463"/>
                  </a:lnTo>
                  <a:lnTo>
                    <a:pt x="15239" y="6625082"/>
                  </a:lnTo>
                  <a:lnTo>
                    <a:pt x="17678" y="6625082"/>
                  </a:lnTo>
                  <a:lnTo>
                    <a:pt x="20421" y="6625082"/>
                  </a:lnTo>
                  <a:lnTo>
                    <a:pt x="22859" y="6625082"/>
                  </a:lnTo>
                  <a:lnTo>
                    <a:pt x="25603" y="6625463"/>
                  </a:lnTo>
                  <a:lnTo>
                    <a:pt x="28041" y="6625717"/>
                  </a:lnTo>
                  <a:lnTo>
                    <a:pt x="30784" y="6625971"/>
                  </a:lnTo>
                  <a:lnTo>
                    <a:pt x="33223" y="6626606"/>
                  </a:lnTo>
                  <a:lnTo>
                    <a:pt x="35661" y="6627241"/>
                  </a:lnTo>
                  <a:lnTo>
                    <a:pt x="38100" y="6627876"/>
                  </a:lnTo>
                  <a:lnTo>
                    <a:pt x="40233" y="6628765"/>
                  </a:lnTo>
                  <a:lnTo>
                    <a:pt x="42671" y="6630034"/>
                  </a:lnTo>
                  <a:lnTo>
                    <a:pt x="44805" y="6630924"/>
                  </a:lnTo>
                  <a:lnTo>
                    <a:pt x="46939" y="6632067"/>
                  </a:lnTo>
                  <a:lnTo>
                    <a:pt x="49072" y="6633336"/>
                  </a:lnTo>
                  <a:lnTo>
                    <a:pt x="50901" y="6634861"/>
                  </a:lnTo>
                  <a:lnTo>
                    <a:pt x="52730" y="6636384"/>
                  </a:lnTo>
                  <a:lnTo>
                    <a:pt x="54559" y="6637909"/>
                  </a:lnTo>
                  <a:lnTo>
                    <a:pt x="56083" y="6639686"/>
                  </a:lnTo>
                  <a:lnTo>
                    <a:pt x="57302" y="6641592"/>
                  </a:lnTo>
                  <a:lnTo>
                    <a:pt x="58826" y="6643751"/>
                  </a:lnTo>
                  <a:lnTo>
                    <a:pt x="59740" y="6645529"/>
                  </a:lnTo>
                  <a:lnTo>
                    <a:pt x="60959" y="6647688"/>
                  </a:lnTo>
                  <a:lnTo>
                    <a:pt x="61569" y="6650101"/>
                  </a:lnTo>
                  <a:lnTo>
                    <a:pt x="62179" y="6652513"/>
                  </a:lnTo>
                  <a:lnTo>
                    <a:pt x="62788" y="6654927"/>
                  </a:lnTo>
                  <a:lnTo>
                    <a:pt x="63093" y="6657721"/>
                  </a:lnTo>
                  <a:lnTo>
                    <a:pt x="54254" y="6677786"/>
                  </a:lnTo>
                  <a:lnTo>
                    <a:pt x="52730" y="6679311"/>
                  </a:lnTo>
                  <a:lnTo>
                    <a:pt x="50901" y="6680834"/>
                  </a:lnTo>
                  <a:lnTo>
                    <a:pt x="49072" y="6682359"/>
                  </a:lnTo>
                  <a:lnTo>
                    <a:pt x="46939" y="6683629"/>
                  </a:lnTo>
                  <a:lnTo>
                    <a:pt x="44805" y="6684899"/>
                  </a:lnTo>
                  <a:lnTo>
                    <a:pt x="42671" y="6685788"/>
                  </a:lnTo>
                  <a:lnTo>
                    <a:pt x="40538" y="6686677"/>
                  </a:lnTo>
                  <a:lnTo>
                    <a:pt x="38100" y="6687311"/>
                  </a:lnTo>
                  <a:lnTo>
                    <a:pt x="35966" y="6688201"/>
                  </a:lnTo>
                  <a:lnTo>
                    <a:pt x="33223" y="6688836"/>
                  </a:lnTo>
                  <a:lnTo>
                    <a:pt x="31089" y="6689471"/>
                  </a:lnTo>
                  <a:lnTo>
                    <a:pt x="28346" y="6689725"/>
                  </a:lnTo>
                  <a:lnTo>
                    <a:pt x="25907" y="6689979"/>
                  </a:lnTo>
                  <a:lnTo>
                    <a:pt x="23164" y="6690359"/>
                  </a:lnTo>
                  <a:lnTo>
                    <a:pt x="20726" y="6690359"/>
                  </a:lnTo>
                  <a:lnTo>
                    <a:pt x="17983" y="6690613"/>
                  </a:lnTo>
                  <a:lnTo>
                    <a:pt x="15544" y="6690613"/>
                  </a:lnTo>
                  <a:lnTo>
                    <a:pt x="12801" y="6690359"/>
                  </a:lnTo>
                  <a:lnTo>
                    <a:pt x="10363" y="6690359"/>
                  </a:lnTo>
                  <a:lnTo>
                    <a:pt x="7619" y="6689979"/>
                  </a:lnTo>
                  <a:lnTo>
                    <a:pt x="5181" y="6689725"/>
                  </a:lnTo>
                  <a:lnTo>
                    <a:pt x="2438" y="6689471"/>
                  </a:lnTo>
                  <a:lnTo>
                    <a:pt x="0" y="6688836"/>
                  </a:lnTo>
                  <a:lnTo>
                    <a:pt x="304" y="6722363"/>
                  </a:lnTo>
                </a:path>
                <a:path w="6883400" h="10017125">
                  <a:moveTo>
                    <a:pt x="85343" y="6594348"/>
                  </a:moveTo>
                  <a:lnTo>
                    <a:pt x="85343" y="6722363"/>
                  </a:lnTo>
                </a:path>
                <a:path w="6883400" h="10017125">
                  <a:moveTo>
                    <a:pt x="304" y="6722363"/>
                  </a:moveTo>
                  <a:lnTo>
                    <a:pt x="0" y="6755892"/>
                  </a:lnTo>
                  <a:lnTo>
                    <a:pt x="2438" y="6755257"/>
                  </a:lnTo>
                  <a:lnTo>
                    <a:pt x="4876" y="6754622"/>
                  </a:lnTo>
                  <a:lnTo>
                    <a:pt x="7619" y="6753986"/>
                  </a:lnTo>
                  <a:lnTo>
                    <a:pt x="10058" y="6753733"/>
                  </a:lnTo>
                  <a:lnTo>
                    <a:pt x="12496" y="6753479"/>
                  </a:lnTo>
                  <a:lnTo>
                    <a:pt x="15239" y="6753098"/>
                  </a:lnTo>
                  <a:lnTo>
                    <a:pt x="17678" y="6753098"/>
                  </a:lnTo>
                  <a:lnTo>
                    <a:pt x="20421" y="6753098"/>
                  </a:lnTo>
                  <a:lnTo>
                    <a:pt x="22859" y="6753098"/>
                  </a:lnTo>
                  <a:lnTo>
                    <a:pt x="25603" y="6753479"/>
                  </a:lnTo>
                  <a:lnTo>
                    <a:pt x="28041" y="6753733"/>
                  </a:lnTo>
                  <a:lnTo>
                    <a:pt x="30784" y="6753986"/>
                  </a:lnTo>
                  <a:lnTo>
                    <a:pt x="33223" y="6754622"/>
                  </a:lnTo>
                  <a:lnTo>
                    <a:pt x="35661" y="6755257"/>
                  </a:lnTo>
                  <a:lnTo>
                    <a:pt x="38100" y="6756146"/>
                  </a:lnTo>
                  <a:lnTo>
                    <a:pt x="40233" y="6756781"/>
                  </a:lnTo>
                  <a:lnTo>
                    <a:pt x="42671" y="6758051"/>
                  </a:lnTo>
                  <a:lnTo>
                    <a:pt x="52730" y="6764401"/>
                  </a:lnTo>
                  <a:lnTo>
                    <a:pt x="54559" y="6765925"/>
                  </a:lnTo>
                  <a:lnTo>
                    <a:pt x="56083" y="6767703"/>
                  </a:lnTo>
                  <a:lnTo>
                    <a:pt x="57302" y="6769608"/>
                  </a:lnTo>
                  <a:lnTo>
                    <a:pt x="58826" y="6771767"/>
                  </a:lnTo>
                  <a:lnTo>
                    <a:pt x="59740" y="6773545"/>
                  </a:lnTo>
                  <a:lnTo>
                    <a:pt x="60959" y="6775958"/>
                  </a:lnTo>
                  <a:lnTo>
                    <a:pt x="61569" y="6778117"/>
                  </a:lnTo>
                  <a:lnTo>
                    <a:pt x="62179" y="6780530"/>
                  </a:lnTo>
                  <a:lnTo>
                    <a:pt x="62788" y="6782943"/>
                  </a:lnTo>
                  <a:lnTo>
                    <a:pt x="63093" y="6785736"/>
                  </a:lnTo>
                  <a:lnTo>
                    <a:pt x="62788" y="6788531"/>
                  </a:lnTo>
                  <a:lnTo>
                    <a:pt x="62179" y="6791198"/>
                  </a:lnTo>
                  <a:lnTo>
                    <a:pt x="54254" y="6805803"/>
                  </a:lnTo>
                  <a:lnTo>
                    <a:pt x="52730" y="6807708"/>
                  </a:lnTo>
                  <a:lnTo>
                    <a:pt x="50901" y="6808851"/>
                  </a:lnTo>
                  <a:lnTo>
                    <a:pt x="49072" y="6810375"/>
                  </a:lnTo>
                  <a:lnTo>
                    <a:pt x="46939" y="6811645"/>
                  </a:lnTo>
                  <a:lnTo>
                    <a:pt x="44805" y="6812915"/>
                  </a:lnTo>
                  <a:lnTo>
                    <a:pt x="42671" y="6813804"/>
                  </a:lnTo>
                  <a:lnTo>
                    <a:pt x="40538" y="6814693"/>
                  </a:lnTo>
                  <a:lnTo>
                    <a:pt x="38100" y="6815582"/>
                  </a:lnTo>
                  <a:lnTo>
                    <a:pt x="35966" y="6816217"/>
                  </a:lnTo>
                  <a:lnTo>
                    <a:pt x="33223" y="6816852"/>
                  </a:lnTo>
                  <a:lnTo>
                    <a:pt x="31089" y="6817486"/>
                  </a:lnTo>
                  <a:lnTo>
                    <a:pt x="28346" y="6817741"/>
                  </a:lnTo>
                  <a:lnTo>
                    <a:pt x="25907" y="6817995"/>
                  </a:lnTo>
                  <a:lnTo>
                    <a:pt x="23164" y="6818376"/>
                  </a:lnTo>
                  <a:lnTo>
                    <a:pt x="20726" y="6818376"/>
                  </a:lnTo>
                  <a:lnTo>
                    <a:pt x="17983" y="6818630"/>
                  </a:lnTo>
                  <a:lnTo>
                    <a:pt x="15544" y="6818630"/>
                  </a:lnTo>
                  <a:lnTo>
                    <a:pt x="12801" y="6818376"/>
                  </a:lnTo>
                  <a:lnTo>
                    <a:pt x="10363" y="6818376"/>
                  </a:lnTo>
                  <a:lnTo>
                    <a:pt x="7619" y="6817995"/>
                  </a:lnTo>
                  <a:lnTo>
                    <a:pt x="5181" y="6817741"/>
                  </a:lnTo>
                  <a:lnTo>
                    <a:pt x="2438" y="6817486"/>
                  </a:lnTo>
                  <a:lnTo>
                    <a:pt x="0" y="6816852"/>
                  </a:lnTo>
                  <a:lnTo>
                    <a:pt x="304" y="6850380"/>
                  </a:lnTo>
                </a:path>
                <a:path w="6883400" h="10017125">
                  <a:moveTo>
                    <a:pt x="85343" y="6722363"/>
                  </a:moveTo>
                  <a:lnTo>
                    <a:pt x="85343" y="6850380"/>
                  </a:lnTo>
                </a:path>
                <a:path w="6883400" h="10017125">
                  <a:moveTo>
                    <a:pt x="304" y="6850380"/>
                  </a:moveTo>
                  <a:lnTo>
                    <a:pt x="0" y="6883908"/>
                  </a:lnTo>
                  <a:lnTo>
                    <a:pt x="2438" y="6883273"/>
                  </a:lnTo>
                  <a:lnTo>
                    <a:pt x="4876" y="6882638"/>
                  </a:lnTo>
                  <a:lnTo>
                    <a:pt x="7619" y="6882003"/>
                  </a:lnTo>
                  <a:lnTo>
                    <a:pt x="10058" y="6881749"/>
                  </a:lnTo>
                  <a:lnTo>
                    <a:pt x="12496" y="6881495"/>
                  </a:lnTo>
                  <a:lnTo>
                    <a:pt x="15239" y="6881113"/>
                  </a:lnTo>
                  <a:lnTo>
                    <a:pt x="17678" y="6881113"/>
                  </a:lnTo>
                  <a:lnTo>
                    <a:pt x="20421" y="6881113"/>
                  </a:lnTo>
                  <a:lnTo>
                    <a:pt x="22859" y="6881113"/>
                  </a:lnTo>
                  <a:lnTo>
                    <a:pt x="25603" y="6881495"/>
                  </a:lnTo>
                  <a:lnTo>
                    <a:pt x="28041" y="6881749"/>
                  </a:lnTo>
                  <a:lnTo>
                    <a:pt x="30784" y="6882003"/>
                  </a:lnTo>
                  <a:lnTo>
                    <a:pt x="33223" y="6882638"/>
                  </a:lnTo>
                  <a:lnTo>
                    <a:pt x="35661" y="6883527"/>
                  </a:lnTo>
                  <a:lnTo>
                    <a:pt x="38100" y="6884161"/>
                  </a:lnTo>
                  <a:lnTo>
                    <a:pt x="40233" y="6885051"/>
                  </a:lnTo>
                  <a:lnTo>
                    <a:pt x="42671" y="6886067"/>
                  </a:lnTo>
                  <a:lnTo>
                    <a:pt x="44805" y="6886956"/>
                  </a:lnTo>
                  <a:lnTo>
                    <a:pt x="46939" y="6888099"/>
                  </a:lnTo>
                  <a:lnTo>
                    <a:pt x="49072" y="6889369"/>
                  </a:lnTo>
                  <a:lnTo>
                    <a:pt x="50901" y="6890893"/>
                  </a:lnTo>
                  <a:lnTo>
                    <a:pt x="52730" y="6892417"/>
                  </a:lnTo>
                  <a:lnTo>
                    <a:pt x="54559" y="6893941"/>
                  </a:lnTo>
                  <a:lnTo>
                    <a:pt x="56083" y="6895719"/>
                  </a:lnTo>
                  <a:lnTo>
                    <a:pt x="57302" y="6897624"/>
                  </a:lnTo>
                  <a:lnTo>
                    <a:pt x="58826" y="6899783"/>
                  </a:lnTo>
                  <a:lnTo>
                    <a:pt x="63093" y="6913753"/>
                  </a:lnTo>
                  <a:lnTo>
                    <a:pt x="58521" y="6928358"/>
                  </a:lnTo>
                  <a:lnTo>
                    <a:pt x="57302" y="6930517"/>
                  </a:lnTo>
                  <a:lnTo>
                    <a:pt x="55778" y="6932295"/>
                  </a:lnTo>
                  <a:lnTo>
                    <a:pt x="54254" y="6933819"/>
                  </a:lnTo>
                  <a:lnTo>
                    <a:pt x="52730" y="6935724"/>
                  </a:lnTo>
                  <a:lnTo>
                    <a:pt x="50901" y="6936867"/>
                  </a:lnTo>
                  <a:lnTo>
                    <a:pt x="49072" y="6938391"/>
                  </a:lnTo>
                  <a:lnTo>
                    <a:pt x="46939" y="6939661"/>
                  </a:lnTo>
                  <a:lnTo>
                    <a:pt x="33223" y="6944868"/>
                  </a:lnTo>
                  <a:lnTo>
                    <a:pt x="31089" y="6945503"/>
                  </a:lnTo>
                  <a:lnTo>
                    <a:pt x="28346" y="6945757"/>
                  </a:lnTo>
                  <a:lnTo>
                    <a:pt x="25907" y="6946011"/>
                  </a:lnTo>
                  <a:lnTo>
                    <a:pt x="23164" y="6946392"/>
                  </a:lnTo>
                  <a:lnTo>
                    <a:pt x="20726" y="6946646"/>
                  </a:lnTo>
                  <a:lnTo>
                    <a:pt x="17983" y="6946646"/>
                  </a:lnTo>
                  <a:lnTo>
                    <a:pt x="15544" y="6946646"/>
                  </a:lnTo>
                  <a:lnTo>
                    <a:pt x="12801" y="6946646"/>
                  </a:lnTo>
                  <a:lnTo>
                    <a:pt x="10363" y="6946392"/>
                  </a:lnTo>
                  <a:lnTo>
                    <a:pt x="7619" y="6946011"/>
                  </a:lnTo>
                  <a:lnTo>
                    <a:pt x="5181" y="6945757"/>
                  </a:lnTo>
                  <a:lnTo>
                    <a:pt x="2438" y="6945503"/>
                  </a:lnTo>
                  <a:lnTo>
                    <a:pt x="0" y="6944868"/>
                  </a:lnTo>
                  <a:lnTo>
                    <a:pt x="304" y="6978396"/>
                  </a:lnTo>
                </a:path>
                <a:path w="6883400" h="10017125">
                  <a:moveTo>
                    <a:pt x="85343" y="6850380"/>
                  </a:moveTo>
                  <a:lnTo>
                    <a:pt x="85343" y="6978396"/>
                  </a:lnTo>
                </a:path>
                <a:path w="6883400" h="10017125">
                  <a:moveTo>
                    <a:pt x="304" y="6978396"/>
                  </a:moveTo>
                  <a:lnTo>
                    <a:pt x="0" y="7011924"/>
                  </a:lnTo>
                  <a:lnTo>
                    <a:pt x="2438" y="7011288"/>
                  </a:lnTo>
                  <a:lnTo>
                    <a:pt x="4876" y="7010654"/>
                  </a:lnTo>
                  <a:lnTo>
                    <a:pt x="7619" y="7010019"/>
                  </a:lnTo>
                  <a:lnTo>
                    <a:pt x="10058" y="7009765"/>
                  </a:lnTo>
                  <a:lnTo>
                    <a:pt x="12496" y="7009511"/>
                  </a:lnTo>
                  <a:lnTo>
                    <a:pt x="15239" y="7009130"/>
                  </a:lnTo>
                  <a:lnTo>
                    <a:pt x="17678" y="7009130"/>
                  </a:lnTo>
                  <a:lnTo>
                    <a:pt x="20421" y="7009130"/>
                  </a:lnTo>
                  <a:lnTo>
                    <a:pt x="22859" y="7009130"/>
                  </a:lnTo>
                  <a:lnTo>
                    <a:pt x="25603" y="7009511"/>
                  </a:lnTo>
                  <a:lnTo>
                    <a:pt x="28041" y="7009765"/>
                  </a:lnTo>
                  <a:lnTo>
                    <a:pt x="30784" y="7010400"/>
                  </a:lnTo>
                  <a:lnTo>
                    <a:pt x="33223" y="7010654"/>
                  </a:lnTo>
                  <a:lnTo>
                    <a:pt x="35661" y="7011543"/>
                  </a:lnTo>
                  <a:lnTo>
                    <a:pt x="38100" y="7012178"/>
                  </a:lnTo>
                  <a:lnTo>
                    <a:pt x="40233" y="7013067"/>
                  </a:lnTo>
                  <a:lnTo>
                    <a:pt x="42671" y="7014083"/>
                  </a:lnTo>
                  <a:lnTo>
                    <a:pt x="44805" y="7014972"/>
                  </a:lnTo>
                  <a:lnTo>
                    <a:pt x="46939" y="7016115"/>
                  </a:lnTo>
                  <a:lnTo>
                    <a:pt x="49072" y="7017638"/>
                  </a:lnTo>
                  <a:lnTo>
                    <a:pt x="50901" y="7018909"/>
                  </a:lnTo>
                  <a:lnTo>
                    <a:pt x="52730" y="7020433"/>
                  </a:lnTo>
                  <a:lnTo>
                    <a:pt x="54559" y="7022211"/>
                  </a:lnTo>
                  <a:lnTo>
                    <a:pt x="56083" y="7023734"/>
                  </a:lnTo>
                  <a:lnTo>
                    <a:pt x="57302" y="7025640"/>
                  </a:lnTo>
                  <a:lnTo>
                    <a:pt x="58826" y="7027799"/>
                  </a:lnTo>
                  <a:lnTo>
                    <a:pt x="59740" y="7029831"/>
                  </a:lnTo>
                  <a:lnTo>
                    <a:pt x="60959" y="7031990"/>
                  </a:lnTo>
                  <a:lnTo>
                    <a:pt x="61569" y="7034149"/>
                  </a:lnTo>
                  <a:lnTo>
                    <a:pt x="62179" y="7036561"/>
                  </a:lnTo>
                  <a:lnTo>
                    <a:pt x="62788" y="7039356"/>
                  </a:lnTo>
                  <a:lnTo>
                    <a:pt x="63093" y="7041769"/>
                  </a:lnTo>
                  <a:lnTo>
                    <a:pt x="58521" y="7056374"/>
                  </a:lnTo>
                  <a:lnTo>
                    <a:pt x="57302" y="7058533"/>
                  </a:lnTo>
                  <a:lnTo>
                    <a:pt x="55778" y="7060311"/>
                  </a:lnTo>
                  <a:lnTo>
                    <a:pt x="54254" y="7061834"/>
                  </a:lnTo>
                  <a:lnTo>
                    <a:pt x="52730" y="7063740"/>
                  </a:lnTo>
                  <a:lnTo>
                    <a:pt x="50901" y="7065263"/>
                  </a:lnTo>
                  <a:lnTo>
                    <a:pt x="49072" y="7066407"/>
                  </a:lnTo>
                  <a:lnTo>
                    <a:pt x="46939" y="7067677"/>
                  </a:lnTo>
                  <a:lnTo>
                    <a:pt x="44805" y="7068947"/>
                  </a:lnTo>
                  <a:lnTo>
                    <a:pt x="33223" y="7072884"/>
                  </a:lnTo>
                  <a:lnTo>
                    <a:pt x="31089" y="7073519"/>
                  </a:lnTo>
                  <a:lnTo>
                    <a:pt x="28346" y="7073773"/>
                  </a:lnTo>
                  <a:lnTo>
                    <a:pt x="25907" y="7074027"/>
                  </a:lnTo>
                  <a:lnTo>
                    <a:pt x="23164" y="7074408"/>
                  </a:lnTo>
                  <a:lnTo>
                    <a:pt x="20726" y="7074661"/>
                  </a:lnTo>
                  <a:lnTo>
                    <a:pt x="17983" y="7074661"/>
                  </a:lnTo>
                  <a:lnTo>
                    <a:pt x="15544" y="7074661"/>
                  </a:lnTo>
                  <a:lnTo>
                    <a:pt x="12801" y="7074661"/>
                  </a:lnTo>
                  <a:lnTo>
                    <a:pt x="10363" y="7074408"/>
                  </a:lnTo>
                  <a:lnTo>
                    <a:pt x="7619" y="7074027"/>
                  </a:lnTo>
                  <a:lnTo>
                    <a:pt x="5181" y="7073773"/>
                  </a:lnTo>
                  <a:lnTo>
                    <a:pt x="2438" y="7073519"/>
                  </a:lnTo>
                  <a:lnTo>
                    <a:pt x="0" y="7073138"/>
                  </a:lnTo>
                  <a:lnTo>
                    <a:pt x="304" y="7106411"/>
                  </a:lnTo>
                </a:path>
                <a:path w="6883400" h="10017125">
                  <a:moveTo>
                    <a:pt x="85343" y="6978396"/>
                  </a:moveTo>
                  <a:lnTo>
                    <a:pt x="85343" y="7106411"/>
                  </a:lnTo>
                </a:path>
                <a:path w="6883400" h="10017125">
                  <a:moveTo>
                    <a:pt x="304" y="7106411"/>
                  </a:moveTo>
                  <a:lnTo>
                    <a:pt x="0" y="7139940"/>
                  </a:lnTo>
                  <a:lnTo>
                    <a:pt x="2438" y="7139305"/>
                  </a:lnTo>
                  <a:lnTo>
                    <a:pt x="4876" y="7138670"/>
                  </a:lnTo>
                  <a:lnTo>
                    <a:pt x="7619" y="7138034"/>
                  </a:lnTo>
                  <a:lnTo>
                    <a:pt x="10058" y="7137781"/>
                  </a:lnTo>
                  <a:lnTo>
                    <a:pt x="12496" y="7137527"/>
                  </a:lnTo>
                  <a:lnTo>
                    <a:pt x="15239" y="7137146"/>
                  </a:lnTo>
                  <a:lnTo>
                    <a:pt x="17678" y="7137146"/>
                  </a:lnTo>
                  <a:lnTo>
                    <a:pt x="20421" y="7137146"/>
                  </a:lnTo>
                  <a:lnTo>
                    <a:pt x="22859" y="7137146"/>
                  </a:lnTo>
                  <a:lnTo>
                    <a:pt x="25603" y="7137527"/>
                  </a:lnTo>
                  <a:lnTo>
                    <a:pt x="28041" y="7137781"/>
                  </a:lnTo>
                  <a:lnTo>
                    <a:pt x="30784" y="7138416"/>
                  </a:lnTo>
                  <a:lnTo>
                    <a:pt x="33223" y="7139051"/>
                  </a:lnTo>
                  <a:lnTo>
                    <a:pt x="35661" y="7139559"/>
                  </a:lnTo>
                  <a:lnTo>
                    <a:pt x="46939" y="7144511"/>
                  </a:lnTo>
                  <a:lnTo>
                    <a:pt x="49072" y="7145655"/>
                  </a:lnTo>
                  <a:lnTo>
                    <a:pt x="57302" y="7153656"/>
                  </a:lnTo>
                  <a:lnTo>
                    <a:pt x="58826" y="7155815"/>
                  </a:lnTo>
                  <a:lnTo>
                    <a:pt x="59740" y="7157847"/>
                  </a:lnTo>
                  <a:lnTo>
                    <a:pt x="60959" y="7160006"/>
                  </a:lnTo>
                  <a:lnTo>
                    <a:pt x="61569" y="7162419"/>
                  </a:lnTo>
                  <a:lnTo>
                    <a:pt x="62179" y="7164578"/>
                  </a:lnTo>
                  <a:lnTo>
                    <a:pt x="62788" y="7167372"/>
                  </a:lnTo>
                  <a:lnTo>
                    <a:pt x="63093" y="7169784"/>
                  </a:lnTo>
                  <a:lnTo>
                    <a:pt x="62788" y="7172833"/>
                  </a:lnTo>
                  <a:lnTo>
                    <a:pt x="62179" y="7175246"/>
                  </a:lnTo>
                  <a:lnTo>
                    <a:pt x="61569" y="7177659"/>
                  </a:lnTo>
                  <a:lnTo>
                    <a:pt x="55778" y="7188327"/>
                  </a:lnTo>
                  <a:lnTo>
                    <a:pt x="54254" y="7190232"/>
                  </a:lnTo>
                  <a:lnTo>
                    <a:pt x="52730" y="7191756"/>
                  </a:lnTo>
                  <a:lnTo>
                    <a:pt x="50901" y="7193280"/>
                  </a:lnTo>
                  <a:lnTo>
                    <a:pt x="49072" y="7194423"/>
                  </a:lnTo>
                  <a:lnTo>
                    <a:pt x="46939" y="7195693"/>
                  </a:lnTo>
                  <a:lnTo>
                    <a:pt x="44805" y="7196963"/>
                  </a:lnTo>
                  <a:lnTo>
                    <a:pt x="42671" y="7197852"/>
                  </a:lnTo>
                  <a:lnTo>
                    <a:pt x="40538" y="7198741"/>
                  </a:lnTo>
                  <a:lnTo>
                    <a:pt x="38100" y="7199630"/>
                  </a:lnTo>
                  <a:lnTo>
                    <a:pt x="35966" y="7200519"/>
                  </a:lnTo>
                  <a:lnTo>
                    <a:pt x="33223" y="7200900"/>
                  </a:lnTo>
                  <a:lnTo>
                    <a:pt x="31089" y="7201534"/>
                  </a:lnTo>
                  <a:lnTo>
                    <a:pt x="28346" y="7202043"/>
                  </a:lnTo>
                  <a:lnTo>
                    <a:pt x="25907" y="7202424"/>
                  </a:lnTo>
                  <a:lnTo>
                    <a:pt x="23164" y="7202424"/>
                  </a:lnTo>
                  <a:lnTo>
                    <a:pt x="20726" y="7202678"/>
                  </a:lnTo>
                  <a:lnTo>
                    <a:pt x="17983" y="7202678"/>
                  </a:lnTo>
                  <a:lnTo>
                    <a:pt x="15544" y="7202678"/>
                  </a:lnTo>
                  <a:lnTo>
                    <a:pt x="12801" y="7202678"/>
                  </a:lnTo>
                  <a:lnTo>
                    <a:pt x="10363" y="7202424"/>
                  </a:lnTo>
                  <a:lnTo>
                    <a:pt x="7619" y="7202424"/>
                  </a:lnTo>
                  <a:lnTo>
                    <a:pt x="5181" y="7201789"/>
                  </a:lnTo>
                  <a:lnTo>
                    <a:pt x="2438" y="7201534"/>
                  </a:lnTo>
                  <a:lnTo>
                    <a:pt x="0" y="7201154"/>
                  </a:lnTo>
                  <a:lnTo>
                    <a:pt x="304" y="7234428"/>
                  </a:lnTo>
                </a:path>
                <a:path w="6883400" h="10017125">
                  <a:moveTo>
                    <a:pt x="85343" y="7106411"/>
                  </a:moveTo>
                  <a:lnTo>
                    <a:pt x="85343" y="7234428"/>
                  </a:lnTo>
                </a:path>
                <a:path w="6883400" h="10017125">
                  <a:moveTo>
                    <a:pt x="304" y="7234428"/>
                  </a:moveTo>
                  <a:lnTo>
                    <a:pt x="0" y="7267956"/>
                  </a:lnTo>
                  <a:lnTo>
                    <a:pt x="2438" y="7267321"/>
                  </a:lnTo>
                  <a:lnTo>
                    <a:pt x="4876" y="7266686"/>
                  </a:lnTo>
                  <a:lnTo>
                    <a:pt x="7619" y="7266051"/>
                  </a:lnTo>
                  <a:lnTo>
                    <a:pt x="10058" y="7265797"/>
                  </a:lnTo>
                  <a:lnTo>
                    <a:pt x="12496" y="7265543"/>
                  </a:lnTo>
                  <a:lnTo>
                    <a:pt x="15239" y="7265543"/>
                  </a:lnTo>
                  <a:lnTo>
                    <a:pt x="17678" y="7265161"/>
                  </a:lnTo>
                  <a:lnTo>
                    <a:pt x="20421" y="7265161"/>
                  </a:lnTo>
                  <a:lnTo>
                    <a:pt x="22859" y="7265543"/>
                  </a:lnTo>
                  <a:lnTo>
                    <a:pt x="25603" y="7265543"/>
                  </a:lnTo>
                  <a:lnTo>
                    <a:pt x="28041" y="7265797"/>
                  </a:lnTo>
                  <a:lnTo>
                    <a:pt x="30784" y="7266432"/>
                  </a:lnTo>
                  <a:lnTo>
                    <a:pt x="33223" y="7267067"/>
                  </a:lnTo>
                  <a:lnTo>
                    <a:pt x="35661" y="7267575"/>
                  </a:lnTo>
                  <a:lnTo>
                    <a:pt x="38100" y="7268209"/>
                  </a:lnTo>
                  <a:lnTo>
                    <a:pt x="40233" y="7269099"/>
                  </a:lnTo>
                  <a:lnTo>
                    <a:pt x="42671" y="7270115"/>
                  </a:lnTo>
                  <a:lnTo>
                    <a:pt x="44805" y="7271258"/>
                  </a:lnTo>
                  <a:lnTo>
                    <a:pt x="46939" y="7272528"/>
                  </a:lnTo>
                  <a:lnTo>
                    <a:pt x="49072" y="7273671"/>
                  </a:lnTo>
                  <a:lnTo>
                    <a:pt x="50901" y="7275195"/>
                  </a:lnTo>
                  <a:lnTo>
                    <a:pt x="52730" y="7276465"/>
                  </a:lnTo>
                  <a:lnTo>
                    <a:pt x="54559" y="7278243"/>
                  </a:lnTo>
                  <a:lnTo>
                    <a:pt x="56083" y="7279767"/>
                  </a:lnTo>
                  <a:lnTo>
                    <a:pt x="57302" y="7281672"/>
                  </a:lnTo>
                  <a:lnTo>
                    <a:pt x="58826" y="7283831"/>
                  </a:lnTo>
                  <a:lnTo>
                    <a:pt x="59740" y="7285863"/>
                  </a:lnTo>
                  <a:lnTo>
                    <a:pt x="60959" y="7288022"/>
                  </a:lnTo>
                  <a:lnTo>
                    <a:pt x="61569" y="7290434"/>
                  </a:lnTo>
                  <a:lnTo>
                    <a:pt x="62179" y="7292594"/>
                  </a:lnTo>
                  <a:lnTo>
                    <a:pt x="62788" y="7295388"/>
                  </a:lnTo>
                  <a:lnTo>
                    <a:pt x="63093" y="7297801"/>
                  </a:lnTo>
                  <a:lnTo>
                    <a:pt x="62788" y="7300849"/>
                  </a:lnTo>
                  <a:lnTo>
                    <a:pt x="62179" y="7303261"/>
                  </a:lnTo>
                  <a:lnTo>
                    <a:pt x="61569" y="7305675"/>
                  </a:lnTo>
                  <a:lnTo>
                    <a:pt x="55778" y="7316343"/>
                  </a:lnTo>
                  <a:lnTo>
                    <a:pt x="54254" y="7318248"/>
                  </a:lnTo>
                  <a:lnTo>
                    <a:pt x="42671" y="7325868"/>
                  </a:lnTo>
                  <a:lnTo>
                    <a:pt x="40538" y="7327011"/>
                  </a:lnTo>
                  <a:lnTo>
                    <a:pt x="38100" y="7327646"/>
                  </a:lnTo>
                  <a:lnTo>
                    <a:pt x="35966" y="7328534"/>
                  </a:lnTo>
                  <a:lnTo>
                    <a:pt x="33223" y="7329170"/>
                  </a:lnTo>
                  <a:lnTo>
                    <a:pt x="31089" y="7329551"/>
                  </a:lnTo>
                  <a:lnTo>
                    <a:pt x="28346" y="7330059"/>
                  </a:lnTo>
                  <a:lnTo>
                    <a:pt x="25907" y="7330440"/>
                  </a:lnTo>
                  <a:lnTo>
                    <a:pt x="23164" y="7330440"/>
                  </a:lnTo>
                  <a:lnTo>
                    <a:pt x="20726" y="7330694"/>
                  </a:lnTo>
                  <a:lnTo>
                    <a:pt x="17983" y="7330694"/>
                  </a:lnTo>
                  <a:lnTo>
                    <a:pt x="15544" y="7330694"/>
                  </a:lnTo>
                  <a:lnTo>
                    <a:pt x="12801" y="7330694"/>
                  </a:lnTo>
                  <a:lnTo>
                    <a:pt x="10363" y="7330440"/>
                  </a:lnTo>
                  <a:lnTo>
                    <a:pt x="7619" y="7330440"/>
                  </a:lnTo>
                  <a:lnTo>
                    <a:pt x="5181" y="7329805"/>
                  </a:lnTo>
                  <a:lnTo>
                    <a:pt x="2438" y="7329551"/>
                  </a:lnTo>
                  <a:lnTo>
                    <a:pt x="0" y="7329170"/>
                  </a:lnTo>
                  <a:lnTo>
                    <a:pt x="304" y="7362444"/>
                  </a:lnTo>
                </a:path>
                <a:path w="6883400" h="10017125">
                  <a:moveTo>
                    <a:pt x="85343" y="7234428"/>
                  </a:moveTo>
                  <a:lnTo>
                    <a:pt x="85343" y="7362444"/>
                  </a:lnTo>
                </a:path>
                <a:path w="6883400" h="10017125">
                  <a:moveTo>
                    <a:pt x="304" y="7362444"/>
                  </a:moveTo>
                  <a:lnTo>
                    <a:pt x="0" y="7396226"/>
                  </a:lnTo>
                  <a:lnTo>
                    <a:pt x="2438" y="7395336"/>
                  </a:lnTo>
                  <a:lnTo>
                    <a:pt x="4876" y="7394702"/>
                  </a:lnTo>
                  <a:lnTo>
                    <a:pt x="7619" y="7394448"/>
                  </a:lnTo>
                  <a:lnTo>
                    <a:pt x="10058" y="7393813"/>
                  </a:lnTo>
                  <a:lnTo>
                    <a:pt x="12496" y="7393559"/>
                  </a:lnTo>
                  <a:lnTo>
                    <a:pt x="15239" y="7393559"/>
                  </a:lnTo>
                  <a:lnTo>
                    <a:pt x="17678" y="7393178"/>
                  </a:lnTo>
                  <a:lnTo>
                    <a:pt x="20421" y="7393178"/>
                  </a:lnTo>
                  <a:lnTo>
                    <a:pt x="22859" y="7393559"/>
                  </a:lnTo>
                  <a:lnTo>
                    <a:pt x="25603" y="7393559"/>
                  </a:lnTo>
                  <a:lnTo>
                    <a:pt x="28041" y="7394067"/>
                  </a:lnTo>
                  <a:lnTo>
                    <a:pt x="30784" y="7394448"/>
                  </a:lnTo>
                  <a:lnTo>
                    <a:pt x="33223" y="7395083"/>
                  </a:lnTo>
                  <a:lnTo>
                    <a:pt x="35661" y="7395591"/>
                  </a:lnTo>
                  <a:lnTo>
                    <a:pt x="38100" y="7396226"/>
                  </a:lnTo>
                  <a:lnTo>
                    <a:pt x="40233" y="7397115"/>
                  </a:lnTo>
                  <a:lnTo>
                    <a:pt x="42671" y="7398131"/>
                  </a:lnTo>
                  <a:lnTo>
                    <a:pt x="44805" y="7399274"/>
                  </a:lnTo>
                  <a:lnTo>
                    <a:pt x="46939" y="7400544"/>
                  </a:lnTo>
                  <a:lnTo>
                    <a:pt x="49072" y="7401686"/>
                  </a:lnTo>
                  <a:lnTo>
                    <a:pt x="50901" y="7403211"/>
                  </a:lnTo>
                  <a:lnTo>
                    <a:pt x="52730" y="7404734"/>
                  </a:lnTo>
                  <a:lnTo>
                    <a:pt x="54559" y="7406259"/>
                  </a:lnTo>
                  <a:lnTo>
                    <a:pt x="56083" y="7408164"/>
                  </a:lnTo>
                  <a:lnTo>
                    <a:pt x="57302" y="7409942"/>
                  </a:lnTo>
                  <a:lnTo>
                    <a:pt x="58826" y="7411847"/>
                  </a:lnTo>
                  <a:lnTo>
                    <a:pt x="59740" y="7413879"/>
                  </a:lnTo>
                  <a:lnTo>
                    <a:pt x="60959" y="7416038"/>
                  </a:lnTo>
                  <a:lnTo>
                    <a:pt x="61569" y="7418451"/>
                  </a:lnTo>
                  <a:lnTo>
                    <a:pt x="62179" y="7420609"/>
                  </a:lnTo>
                  <a:lnTo>
                    <a:pt x="62788" y="7423404"/>
                  </a:lnTo>
                  <a:lnTo>
                    <a:pt x="63093" y="7426071"/>
                  </a:lnTo>
                  <a:lnTo>
                    <a:pt x="62788" y="7428865"/>
                  </a:lnTo>
                  <a:lnTo>
                    <a:pt x="62179" y="7431278"/>
                  </a:lnTo>
                  <a:lnTo>
                    <a:pt x="61569" y="7434072"/>
                  </a:lnTo>
                  <a:lnTo>
                    <a:pt x="55778" y="7444359"/>
                  </a:lnTo>
                  <a:lnTo>
                    <a:pt x="54254" y="7446264"/>
                  </a:lnTo>
                  <a:lnTo>
                    <a:pt x="52730" y="7447788"/>
                  </a:lnTo>
                  <a:lnTo>
                    <a:pt x="50901" y="7449311"/>
                  </a:lnTo>
                  <a:lnTo>
                    <a:pt x="49072" y="7450455"/>
                  </a:lnTo>
                  <a:lnTo>
                    <a:pt x="46939" y="7451979"/>
                  </a:lnTo>
                  <a:lnTo>
                    <a:pt x="44805" y="7452995"/>
                  </a:lnTo>
                  <a:lnTo>
                    <a:pt x="42671" y="7454138"/>
                  </a:lnTo>
                  <a:lnTo>
                    <a:pt x="40538" y="7455027"/>
                  </a:lnTo>
                  <a:lnTo>
                    <a:pt x="38100" y="7455661"/>
                  </a:lnTo>
                  <a:lnTo>
                    <a:pt x="35966" y="7456551"/>
                  </a:lnTo>
                  <a:lnTo>
                    <a:pt x="33223" y="7457186"/>
                  </a:lnTo>
                  <a:lnTo>
                    <a:pt x="31089" y="7457567"/>
                  </a:lnTo>
                  <a:lnTo>
                    <a:pt x="28346" y="7458075"/>
                  </a:lnTo>
                  <a:lnTo>
                    <a:pt x="25907" y="7458456"/>
                  </a:lnTo>
                  <a:lnTo>
                    <a:pt x="23164" y="7458456"/>
                  </a:lnTo>
                  <a:lnTo>
                    <a:pt x="20726" y="7458709"/>
                  </a:lnTo>
                  <a:lnTo>
                    <a:pt x="17983" y="7458709"/>
                  </a:lnTo>
                  <a:lnTo>
                    <a:pt x="15544" y="7458709"/>
                  </a:lnTo>
                  <a:lnTo>
                    <a:pt x="12801" y="7458709"/>
                  </a:lnTo>
                  <a:lnTo>
                    <a:pt x="10363" y="7458456"/>
                  </a:lnTo>
                  <a:lnTo>
                    <a:pt x="7619" y="7458456"/>
                  </a:lnTo>
                  <a:lnTo>
                    <a:pt x="5181" y="7458075"/>
                  </a:lnTo>
                  <a:lnTo>
                    <a:pt x="2438" y="7457821"/>
                  </a:lnTo>
                  <a:lnTo>
                    <a:pt x="0" y="7457186"/>
                  </a:lnTo>
                  <a:lnTo>
                    <a:pt x="304" y="7490459"/>
                  </a:lnTo>
                </a:path>
                <a:path w="6883400" h="10017125">
                  <a:moveTo>
                    <a:pt x="85343" y="7362444"/>
                  </a:moveTo>
                  <a:lnTo>
                    <a:pt x="85343" y="7490459"/>
                  </a:lnTo>
                </a:path>
                <a:path w="6883400" h="10017125">
                  <a:moveTo>
                    <a:pt x="304" y="7490459"/>
                  </a:moveTo>
                  <a:lnTo>
                    <a:pt x="0" y="7524242"/>
                  </a:lnTo>
                  <a:lnTo>
                    <a:pt x="2438" y="7523607"/>
                  </a:lnTo>
                  <a:lnTo>
                    <a:pt x="4876" y="7522718"/>
                  </a:lnTo>
                  <a:lnTo>
                    <a:pt x="7619" y="7522464"/>
                  </a:lnTo>
                  <a:lnTo>
                    <a:pt x="10058" y="7521829"/>
                  </a:lnTo>
                  <a:lnTo>
                    <a:pt x="12496" y="7521575"/>
                  </a:lnTo>
                  <a:lnTo>
                    <a:pt x="25603" y="7521575"/>
                  </a:lnTo>
                  <a:lnTo>
                    <a:pt x="28041" y="7522083"/>
                  </a:lnTo>
                  <a:lnTo>
                    <a:pt x="30784" y="7522464"/>
                  </a:lnTo>
                  <a:lnTo>
                    <a:pt x="33223" y="7523099"/>
                  </a:lnTo>
                  <a:lnTo>
                    <a:pt x="35661" y="7523607"/>
                  </a:lnTo>
                  <a:lnTo>
                    <a:pt x="46939" y="7528559"/>
                  </a:lnTo>
                  <a:lnTo>
                    <a:pt x="49072" y="7529703"/>
                  </a:lnTo>
                  <a:lnTo>
                    <a:pt x="50901" y="7531227"/>
                  </a:lnTo>
                  <a:lnTo>
                    <a:pt x="52730" y="7532751"/>
                  </a:lnTo>
                  <a:lnTo>
                    <a:pt x="54559" y="7534275"/>
                  </a:lnTo>
                  <a:lnTo>
                    <a:pt x="56083" y="7536180"/>
                  </a:lnTo>
                  <a:lnTo>
                    <a:pt x="57302" y="7537958"/>
                  </a:lnTo>
                  <a:lnTo>
                    <a:pt x="58826" y="7539863"/>
                  </a:lnTo>
                  <a:lnTo>
                    <a:pt x="59740" y="7541895"/>
                  </a:lnTo>
                  <a:lnTo>
                    <a:pt x="60959" y="7544054"/>
                  </a:lnTo>
                  <a:lnTo>
                    <a:pt x="61569" y="7546467"/>
                  </a:lnTo>
                  <a:lnTo>
                    <a:pt x="62179" y="7549007"/>
                  </a:lnTo>
                  <a:lnTo>
                    <a:pt x="62788" y="7551420"/>
                  </a:lnTo>
                  <a:lnTo>
                    <a:pt x="63093" y="7554086"/>
                  </a:lnTo>
                  <a:lnTo>
                    <a:pt x="62788" y="7556881"/>
                  </a:lnTo>
                  <a:lnTo>
                    <a:pt x="62179" y="7559294"/>
                  </a:lnTo>
                  <a:lnTo>
                    <a:pt x="54254" y="7574280"/>
                  </a:lnTo>
                  <a:lnTo>
                    <a:pt x="52730" y="7575804"/>
                  </a:lnTo>
                  <a:lnTo>
                    <a:pt x="50901" y="7577328"/>
                  </a:lnTo>
                  <a:lnTo>
                    <a:pt x="49072" y="7578852"/>
                  </a:lnTo>
                  <a:lnTo>
                    <a:pt x="46939" y="7579995"/>
                  </a:lnTo>
                  <a:lnTo>
                    <a:pt x="44805" y="7581011"/>
                  </a:lnTo>
                  <a:lnTo>
                    <a:pt x="42671" y="7582154"/>
                  </a:lnTo>
                  <a:lnTo>
                    <a:pt x="40538" y="7583043"/>
                  </a:lnTo>
                  <a:lnTo>
                    <a:pt x="38100" y="7583678"/>
                  </a:lnTo>
                  <a:lnTo>
                    <a:pt x="35966" y="7584567"/>
                  </a:lnTo>
                  <a:lnTo>
                    <a:pt x="33223" y="7585202"/>
                  </a:lnTo>
                  <a:lnTo>
                    <a:pt x="31089" y="7585583"/>
                  </a:lnTo>
                  <a:lnTo>
                    <a:pt x="28346" y="7586091"/>
                  </a:lnTo>
                  <a:lnTo>
                    <a:pt x="25907" y="7586472"/>
                  </a:lnTo>
                  <a:lnTo>
                    <a:pt x="23164" y="7586726"/>
                  </a:lnTo>
                  <a:lnTo>
                    <a:pt x="20726" y="7586726"/>
                  </a:lnTo>
                  <a:lnTo>
                    <a:pt x="17983" y="7587107"/>
                  </a:lnTo>
                  <a:lnTo>
                    <a:pt x="15544" y="7587107"/>
                  </a:lnTo>
                  <a:lnTo>
                    <a:pt x="12801" y="7586726"/>
                  </a:lnTo>
                  <a:lnTo>
                    <a:pt x="10363" y="7586726"/>
                  </a:lnTo>
                  <a:lnTo>
                    <a:pt x="7619" y="7586472"/>
                  </a:lnTo>
                  <a:lnTo>
                    <a:pt x="5181" y="7586091"/>
                  </a:lnTo>
                  <a:lnTo>
                    <a:pt x="2438" y="7585836"/>
                  </a:lnTo>
                  <a:lnTo>
                    <a:pt x="0" y="7585202"/>
                  </a:lnTo>
                  <a:lnTo>
                    <a:pt x="304" y="7618730"/>
                  </a:lnTo>
                </a:path>
                <a:path w="6883400" h="10017125">
                  <a:moveTo>
                    <a:pt x="85343" y="7490459"/>
                  </a:moveTo>
                  <a:lnTo>
                    <a:pt x="85343" y="7618730"/>
                  </a:lnTo>
                </a:path>
                <a:path w="6883400" h="10017125">
                  <a:moveTo>
                    <a:pt x="304" y="7618476"/>
                  </a:moveTo>
                  <a:lnTo>
                    <a:pt x="0" y="7652258"/>
                  </a:lnTo>
                  <a:lnTo>
                    <a:pt x="2438" y="7651623"/>
                  </a:lnTo>
                  <a:lnTo>
                    <a:pt x="4876" y="7650734"/>
                  </a:lnTo>
                  <a:lnTo>
                    <a:pt x="7619" y="7650480"/>
                  </a:lnTo>
                  <a:lnTo>
                    <a:pt x="10058" y="7649845"/>
                  </a:lnTo>
                  <a:lnTo>
                    <a:pt x="12496" y="7649845"/>
                  </a:lnTo>
                  <a:lnTo>
                    <a:pt x="15239" y="7649591"/>
                  </a:lnTo>
                  <a:lnTo>
                    <a:pt x="17678" y="7649591"/>
                  </a:lnTo>
                  <a:lnTo>
                    <a:pt x="20421" y="7649591"/>
                  </a:lnTo>
                  <a:lnTo>
                    <a:pt x="22859" y="7649591"/>
                  </a:lnTo>
                  <a:lnTo>
                    <a:pt x="25603" y="7649845"/>
                  </a:lnTo>
                  <a:lnTo>
                    <a:pt x="28041" y="7650099"/>
                  </a:lnTo>
                  <a:lnTo>
                    <a:pt x="30784" y="7650480"/>
                  </a:lnTo>
                  <a:lnTo>
                    <a:pt x="33223" y="7651115"/>
                  </a:lnTo>
                  <a:lnTo>
                    <a:pt x="35661" y="7651623"/>
                  </a:lnTo>
                  <a:lnTo>
                    <a:pt x="38100" y="7652258"/>
                  </a:lnTo>
                  <a:lnTo>
                    <a:pt x="40233" y="7653147"/>
                  </a:lnTo>
                  <a:lnTo>
                    <a:pt x="42671" y="7654163"/>
                  </a:lnTo>
                  <a:lnTo>
                    <a:pt x="44805" y="7655306"/>
                  </a:lnTo>
                  <a:lnTo>
                    <a:pt x="46939" y="7656576"/>
                  </a:lnTo>
                  <a:lnTo>
                    <a:pt x="49072" y="7657719"/>
                  </a:lnTo>
                  <a:lnTo>
                    <a:pt x="50901" y="7659243"/>
                  </a:lnTo>
                  <a:lnTo>
                    <a:pt x="52730" y="7660767"/>
                  </a:lnTo>
                  <a:lnTo>
                    <a:pt x="54559" y="7662291"/>
                  </a:lnTo>
                  <a:lnTo>
                    <a:pt x="56083" y="7664196"/>
                  </a:lnTo>
                  <a:lnTo>
                    <a:pt x="57302" y="7665974"/>
                  </a:lnTo>
                  <a:lnTo>
                    <a:pt x="58826" y="7667879"/>
                  </a:lnTo>
                  <a:lnTo>
                    <a:pt x="59740" y="7669911"/>
                  </a:lnTo>
                  <a:lnTo>
                    <a:pt x="60959" y="7672070"/>
                  </a:lnTo>
                  <a:lnTo>
                    <a:pt x="61569" y="7674483"/>
                  </a:lnTo>
                  <a:lnTo>
                    <a:pt x="62179" y="7677023"/>
                  </a:lnTo>
                  <a:lnTo>
                    <a:pt x="62788" y="7679436"/>
                  </a:lnTo>
                  <a:lnTo>
                    <a:pt x="63093" y="7682103"/>
                  </a:lnTo>
                  <a:lnTo>
                    <a:pt x="62788" y="7684897"/>
                  </a:lnTo>
                  <a:lnTo>
                    <a:pt x="62179" y="7687691"/>
                  </a:lnTo>
                  <a:lnTo>
                    <a:pt x="54254" y="7702296"/>
                  </a:lnTo>
                  <a:lnTo>
                    <a:pt x="52730" y="7703820"/>
                  </a:lnTo>
                  <a:lnTo>
                    <a:pt x="50901" y="7705344"/>
                  </a:lnTo>
                  <a:lnTo>
                    <a:pt x="49072" y="7706868"/>
                  </a:lnTo>
                  <a:lnTo>
                    <a:pt x="46939" y="7708011"/>
                  </a:lnTo>
                  <a:lnTo>
                    <a:pt x="44805" y="7709281"/>
                  </a:lnTo>
                  <a:lnTo>
                    <a:pt x="42671" y="7710170"/>
                  </a:lnTo>
                  <a:lnTo>
                    <a:pt x="40538" y="7711059"/>
                  </a:lnTo>
                  <a:lnTo>
                    <a:pt x="38100" y="7711694"/>
                  </a:lnTo>
                  <a:lnTo>
                    <a:pt x="35966" y="7712583"/>
                  </a:lnTo>
                  <a:lnTo>
                    <a:pt x="33223" y="7713218"/>
                  </a:lnTo>
                  <a:lnTo>
                    <a:pt x="31089" y="7713599"/>
                  </a:lnTo>
                  <a:lnTo>
                    <a:pt x="28346" y="7714107"/>
                  </a:lnTo>
                  <a:lnTo>
                    <a:pt x="25907" y="7714488"/>
                  </a:lnTo>
                  <a:lnTo>
                    <a:pt x="23164" y="7714742"/>
                  </a:lnTo>
                  <a:lnTo>
                    <a:pt x="20726" y="7714742"/>
                  </a:lnTo>
                  <a:lnTo>
                    <a:pt x="17983" y="7715123"/>
                  </a:lnTo>
                  <a:lnTo>
                    <a:pt x="15544" y="7715123"/>
                  </a:lnTo>
                  <a:lnTo>
                    <a:pt x="12801" y="7714742"/>
                  </a:lnTo>
                  <a:lnTo>
                    <a:pt x="10363" y="7714742"/>
                  </a:lnTo>
                  <a:lnTo>
                    <a:pt x="7619" y="7714488"/>
                  </a:lnTo>
                  <a:lnTo>
                    <a:pt x="5181" y="7714107"/>
                  </a:lnTo>
                  <a:lnTo>
                    <a:pt x="2438" y="7713853"/>
                  </a:lnTo>
                  <a:lnTo>
                    <a:pt x="0" y="7713218"/>
                  </a:lnTo>
                  <a:lnTo>
                    <a:pt x="304" y="7746746"/>
                  </a:lnTo>
                </a:path>
                <a:path w="6883400" h="10017125">
                  <a:moveTo>
                    <a:pt x="85343" y="7618476"/>
                  </a:moveTo>
                  <a:lnTo>
                    <a:pt x="85343" y="7746746"/>
                  </a:lnTo>
                </a:path>
                <a:path w="6883400" h="10017125">
                  <a:moveTo>
                    <a:pt x="304" y="7746746"/>
                  </a:moveTo>
                  <a:lnTo>
                    <a:pt x="0" y="7780274"/>
                  </a:lnTo>
                  <a:lnTo>
                    <a:pt x="2438" y="7779639"/>
                  </a:lnTo>
                  <a:lnTo>
                    <a:pt x="4876" y="7778750"/>
                  </a:lnTo>
                  <a:lnTo>
                    <a:pt x="7619" y="7778496"/>
                  </a:lnTo>
                  <a:lnTo>
                    <a:pt x="10058" y="7778115"/>
                  </a:lnTo>
                  <a:lnTo>
                    <a:pt x="12496" y="7777861"/>
                  </a:lnTo>
                  <a:lnTo>
                    <a:pt x="15239" y="7777607"/>
                  </a:lnTo>
                  <a:lnTo>
                    <a:pt x="17678" y="7777607"/>
                  </a:lnTo>
                  <a:lnTo>
                    <a:pt x="20421" y="7777607"/>
                  </a:lnTo>
                  <a:lnTo>
                    <a:pt x="22859" y="7777607"/>
                  </a:lnTo>
                  <a:lnTo>
                    <a:pt x="25603" y="7777861"/>
                  </a:lnTo>
                  <a:lnTo>
                    <a:pt x="28041" y="7778115"/>
                  </a:lnTo>
                  <a:lnTo>
                    <a:pt x="30784" y="7778496"/>
                  </a:lnTo>
                  <a:lnTo>
                    <a:pt x="33223" y="7779131"/>
                  </a:lnTo>
                  <a:lnTo>
                    <a:pt x="35661" y="7779639"/>
                  </a:lnTo>
                  <a:lnTo>
                    <a:pt x="38100" y="7780655"/>
                  </a:lnTo>
                  <a:lnTo>
                    <a:pt x="40233" y="7781163"/>
                  </a:lnTo>
                  <a:lnTo>
                    <a:pt x="42671" y="7782433"/>
                  </a:lnTo>
                  <a:lnTo>
                    <a:pt x="44805" y="7783322"/>
                  </a:lnTo>
                  <a:lnTo>
                    <a:pt x="46939" y="7784592"/>
                  </a:lnTo>
                  <a:lnTo>
                    <a:pt x="49072" y="7785734"/>
                  </a:lnTo>
                  <a:lnTo>
                    <a:pt x="50901" y="7787259"/>
                  </a:lnTo>
                  <a:lnTo>
                    <a:pt x="52730" y="7788783"/>
                  </a:lnTo>
                  <a:lnTo>
                    <a:pt x="54559" y="7790307"/>
                  </a:lnTo>
                  <a:lnTo>
                    <a:pt x="56083" y="7792211"/>
                  </a:lnTo>
                  <a:lnTo>
                    <a:pt x="57302" y="7793990"/>
                  </a:lnTo>
                  <a:lnTo>
                    <a:pt x="58826" y="7796149"/>
                  </a:lnTo>
                  <a:lnTo>
                    <a:pt x="59740" y="7797927"/>
                  </a:lnTo>
                  <a:lnTo>
                    <a:pt x="60959" y="7800467"/>
                  </a:lnTo>
                  <a:lnTo>
                    <a:pt x="61569" y="7802499"/>
                  </a:lnTo>
                  <a:lnTo>
                    <a:pt x="62179" y="7805039"/>
                  </a:lnTo>
                  <a:lnTo>
                    <a:pt x="62788" y="7807452"/>
                  </a:lnTo>
                  <a:lnTo>
                    <a:pt x="63093" y="7810119"/>
                  </a:lnTo>
                  <a:lnTo>
                    <a:pt x="62788" y="7812913"/>
                  </a:lnTo>
                  <a:lnTo>
                    <a:pt x="62179" y="7815707"/>
                  </a:lnTo>
                  <a:lnTo>
                    <a:pt x="54254" y="7830311"/>
                  </a:lnTo>
                  <a:lnTo>
                    <a:pt x="52730" y="7832090"/>
                  </a:lnTo>
                  <a:lnTo>
                    <a:pt x="50901" y="7833359"/>
                  </a:lnTo>
                  <a:lnTo>
                    <a:pt x="49072" y="7834884"/>
                  </a:lnTo>
                  <a:lnTo>
                    <a:pt x="46939" y="7836027"/>
                  </a:lnTo>
                  <a:lnTo>
                    <a:pt x="44805" y="7837297"/>
                  </a:lnTo>
                  <a:lnTo>
                    <a:pt x="42671" y="7838186"/>
                  </a:lnTo>
                  <a:lnTo>
                    <a:pt x="40538" y="7839075"/>
                  </a:lnTo>
                  <a:lnTo>
                    <a:pt x="38100" y="7840091"/>
                  </a:lnTo>
                  <a:lnTo>
                    <a:pt x="35966" y="7840599"/>
                  </a:lnTo>
                  <a:lnTo>
                    <a:pt x="33223" y="7841234"/>
                  </a:lnTo>
                  <a:lnTo>
                    <a:pt x="31089" y="7841869"/>
                  </a:lnTo>
                  <a:lnTo>
                    <a:pt x="28346" y="7842123"/>
                  </a:lnTo>
                  <a:lnTo>
                    <a:pt x="25907" y="7842504"/>
                  </a:lnTo>
                  <a:lnTo>
                    <a:pt x="23164" y="7842758"/>
                  </a:lnTo>
                  <a:lnTo>
                    <a:pt x="20726" y="7842758"/>
                  </a:lnTo>
                  <a:lnTo>
                    <a:pt x="17983" y="7843139"/>
                  </a:lnTo>
                  <a:lnTo>
                    <a:pt x="15544" y="7843139"/>
                  </a:lnTo>
                  <a:lnTo>
                    <a:pt x="12801" y="7842758"/>
                  </a:lnTo>
                  <a:lnTo>
                    <a:pt x="10363" y="7842758"/>
                  </a:lnTo>
                  <a:lnTo>
                    <a:pt x="7619" y="7842504"/>
                  </a:lnTo>
                  <a:lnTo>
                    <a:pt x="5181" y="7842123"/>
                  </a:lnTo>
                  <a:lnTo>
                    <a:pt x="2438" y="7841869"/>
                  </a:lnTo>
                  <a:lnTo>
                    <a:pt x="0" y="7841234"/>
                  </a:lnTo>
                  <a:lnTo>
                    <a:pt x="304" y="7874761"/>
                  </a:lnTo>
                </a:path>
                <a:path w="6883400" h="10017125">
                  <a:moveTo>
                    <a:pt x="85343" y="7746746"/>
                  </a:moveTo>
                  <a:lnTo>
                    <a:pt x="85343" y="7874761"/>
                  </a:lnTo>
                </a:path>
                <a:path w="6883400" h="10017125">
                  <a:moveTo>
                    <a:pt x="304" y="7874761"/>
                  </a:moveTo>
                  <a:lnTo>
                    <a:pt x="0" y="7908290"/>
                  </a:lnTo>
                  <a:lnTo>
                    <a:pt x="2438" y="7907655"/>
                  </a:lnTo>
                  <a:lnTo>
                    <a:pt x="4876" y="7907147"/>
                  </a:lnTo>
                  <a:lnTo>
                    <a:pt x="7619" y="7906511"/>
                  </a:lnTo>
                  <a:lnTo>
                    <a:pt x="10058" y="7906131"/>
                  </a:lnTo>
                  <a:lnTo>
                    <a:pt x="12496" y="7905877"/>
                  </a:lnTo>
                  <a:lnTo>
                    <a:pt x="15239" y="7905623"/>
                  </a:lnTo>
                  <a:lnTo>
                    <a:pt x="17678" y="7905623"/>
                  </a:lnTo>
                  <a:lnTo>
                    <a:pt x="20421" y="7905623"/>
                  </a:lnTo>
                  <a:lnTo>
                    <a:pt x="22859" y="7905623"/>
                  </a:lnTo>
                  <a:lnTo>
                    <a:pt x="25603" y="7905877"/>
                  </a:lnTo>
                  <a:lnTo>
                    <a:pt x="28041" y="7906131"/>
                  </a:lnTo>
                  <a:lnTo>
                    <a:pt x="30784" y="7906511"/>
                  </a:lnTo>
                  <a:lnTo>
                    <a:pt x="33223" y="7907147"/>
                  </a:lnTo>
                  <a:lnTo>
                    <a:pt x="35661" y="7907655"/>
                  </a:lnTo>
                  <a:lnTo>
                    <a:pt x="38100" y="7908671"/>
                  </a:lnTo>
                  <a:lnTo>
                    <a:pt x="40233" y="7909559"/>
                  </a:lnTo>
                  <a:lnTo>
                    <a:pt x="42671" y="7910449"/>
                  </a:lnTo>
                  <a:lnTo>
                    <a:pt x="44805" y="7911338"/>
                  </a:lnTo>
                  <a:lnTo>
                    <a:pt x="46939" y="7912608"/>
                  </a:lnTo>
                  <a:lnTo>
                    <a:pt x="49072" y="7913751"/>
                  </a:lnTo>
                  <a:lnTo>
                    <a:pt x="50901" y="7915275"/>
                  </a:lnTo>
                  <a:lnTo>
                    <a:pt x="52730" y="7916799"/>
                  </a:lnTo>
                  <a:lnTo>
                    <a:pt x="54559" y="7918323"/>
                  </a:lnTo>
                  <a:lnTo>
                    <a:pt x="56083" y="7920228"/>
                  </a:lnTo>
                  <a:lnTo>
                    <a:pt x="57302" y="7922006"/>
                  </a:lnTo>
                  <a:lnTo>
                    <a:pt x="58826" y="7924165"/>
                  </a:lnTo>
                  <a:lnTo>
                    <a:pt x="59740" y="7925943"/>
                  </a:lnTo>
                  <a:lnTo>
                    <a:pt x="60959" y="7928483"/>
                  </a:lnTo>
                  <a:lnTo>
                    <a:pt x="61569" y="7930515"/>
                  </a:lnTo>
                  <a:lnTo>
                    <a:pt x="62179" y="7933055"/>
                  </a:lnTo>
                  <a:lnTo>
                    <a:pt x="62788" y="7935468"/>
                  </a:lnTo>
                  <a:lnTo>
                    <a:pt x="63093" y="7938134"/>
                  </a:lnTo>
                  <a:lnTo>
                    <a:pt x="62788" y="7940929"/>
                  </a:lnTo>
                  <a:lnTo>
                    <a:pt x="62179" y="7943723"/>
                  </a:lnTo>
                  <a:lnTo>
                    <a:pt x="54254" y="7958328"/>
                  </a:lnTo>
                  <a:lnTo>
                    <a:pt x="52730" y="7960106"/>
                  </a:lnTo>
                  <a:lnTo>
                    <a:pt x="50901" y="7961376"/>
                  </a:lnTo>
                  <a:lnTo>
                    <a:pt x="49072" y="7962900"/>
                  </a:lnTo>
                  <a:lnTo>
                    <a:pt x="46939" y="7964043"/>
                  </a:lnTo>
                  <a:lnTo>
                    <a:pt x="44805" y="7965313"/>
                  </a:lnTo>
                  <a:lnTo>
                    <a:pt x="42671" y="7966202"/>
                  </a:lnTo>
                  <a:lnTo>
                    <a:pt x="40538" y="7967091"/>
                  </a:lnTo>
                  <a:lnTo>
                    <a:pt x="38100" y="7968107"/>
                  </a:lnTo>
                  <a:lnTo>
                    <a:pt x="35966" y="7968615"/>
                  </a:lnTo>
                  <a:lnTo>
                    <a:pt x="33223" y="7969250"/>
                  </a:lnTo>
                  <a:lnTo>
                    <a:pt x="31089" y="7969884"/>
                  </a:lnTo>
                  <a:lnTo>
                    <a:pt x="28346" y="7970139"/>
                  </a:lnTo>
                  <a:lnTo>
                    <a:pt x="25907" y="7970520"/>
                  </a:lnTo>
                  <a:lnTo>
                    <a:pt x="23164" y="7970774"/>
                  </a:lnTo>
                  <a:lnTo>
                    <a:pt x="20726" y="7970774"/>
                  </a:lnTo>
                  <a:lnTo>
                    <a:pt x="17983" y="7971155"/>
                  </a:lnTo>
                  <a:lnTo>
                    <a:pt x="15544" y="7971155"/>
                  </a:lnTo>
                  <a:lnTo>
                    <a:pt x="12801" y="7970774"/>
                  </a:lnTo>
                  <a:lnTo>
                    <a:pt x="10363" y="7970774"/>
                  </a:lnTo>
                  <a:lnTo>
                    <a:pt x="7619" y="7970520"/>
                  </a:lnTo>
                  <a:lnTo>
                    <a:pt x="5181" y="7970139"/>
                  </a:lnTo>
                  <a:lnTo>
                    <a:pt x="2438" y="7969884"/>
                  </a:lnTo>
                  <a:lnTo>
                    <a:pt x="0" y="7969250"/>
                  </a:lnTo>
                  <a:lnTo>
                    <a:pt x="304" y="8002778"/>
                  </a:lnTo>
                </a:path>
                <a:path w="6883400" h="10017125">
                  <a:moveTo>
                    <a:pt x="85343" y="7874761"/>
                  </a:moveTo>
                  <a:lnTo>
                    <a:pt x="85343" y="8002778"/>
                  </a:lnTo>
                </a:path>
                <a:path w="6883400" h="10017125">
                  <a:moveTo>
                    <a:pt x="304" y="8002778"/>
                  </a:moveTo>
                  <a:lnTo>
                    <a:pt x="0" y="8036306"/>
                  </a:lnTo>
                  <a:lnTo>
                    <a:pt x="2438" y="8035671"/>
                  </a:lnTo>
                  <a:lnTo>
                    <a:pt x="4876" y="8035163"/>
                  </a:lnTo>
                  <a:lnTo>
                    <a:pt x="7619" y="8034528"/>
                  </a:lnTo>
                  <a:lnTo>
                    <a:pt x="10058" y="8034147"/>
                  </a:lnTo>
                  <a:lnTo>
                    <a:pt x="12496" y="8033893"/>
                  </a:lnTo>
                  <a:lnTo>
                    <a:pt x="15239" y="8033639"/>
                  </a:lnTo>
                  <a:lnTo>
                    <a:pt x="17678" y="8033639"/>
                  </a:lnTo>
                  <a:lnTo>
                    <a:pt x="20421" y="8033639"/>
                  </a:lnTo>
                  <a:lnTo>
                    <a:pt x="22859" y="8033639"/>
                  </a:lnTo>
                  <a:lnTo>
                    <a:pt x="25603" y="8033893"/>
                  </a:lnTo>
                  <a:lnTo>
                    <a:pt x="28041" y="8034147"/>
                  </a:lnTo>
                  <a:lnTo>
                    <a:pt x="30784" y="8034528"/>
                  </a:lnTo>
                  <a:lnTo>
                    <a:pt x="33223" y="8035163"/>
                  </a:lnTo>
                  <a:lnTo>
                    <a:pt x="35661" y="8036052"/>
                  </a:lnTo>
                  <a:lnTo>
                    <a:pt x="38100" y="8036686"/>
                  </a:lnTo>
                  <a:lnTo>
                    <a:pt x="40233" y="8037576"/>
                  </a:lnTo>
                  <a:lnTo>
                    <a:pt x="42671" y="8038465"/>
                  </a:lnTo>
                  <a:lnTo>
                    <a:pt x="44805" y="8039354"/>
                  </a:lnTo>
                  <a:lnTo>
                    <a:pt x="46939" y="8040624"/>
                  </a:lnTo>
                  <a:lnTo>
                    <a:pt x="49072" y="8042148"/>
                  </a:lnTo>
                  <a:lnTo>
                    <a:pt x="50901" y="8043291"/>
                  </a:lnTo>
                  <a:lnTo>
                    <a:pt x="52730" y="8044815"/>
                  </a:lnTo>
                  <a:lnTo>
                    <a:pt x="54559" y="8046339"/>
                  </a:lnTo>
                  <a:lnTo>
                    <a:pt x="56083" y="8048244"/>
                  </a:lnTo>
                  <a:lnTo>
                    <a:pt x="57302" y="8050022"/>
                  </a:lnTo>
                  <a:lnTo>
                    <a:pt x="58826" y="8052181"/>
                  </a:lnTo>
                  <a:lnTo>
                    <a:pt x="59740" y="8054340"/>
                  </a:lnTo>
                  <a:lnTo>
                    <a:pt x="63093" y="8066151"/>
                  </a:lnTo>
                  <a:lnTo>
                    <a:pt x="54254" y="8086344"/>
                  </a:lnTo>
                  <a:lnTo>
                    <a:pt x="52730" y="8088122"/>
                  </a:lnTo>
                  <a:lnTo>
                    <a:pt x="50901" y="8089646"/>
                  </a:lnTo>
                  <a:lnTo>
                    <a:pt x="49072" y="8090916"/>
                  </a:lnTo>
                  <a:lnTo>
                    <a:pt x="46939" y="8092059"/>
                  </a:lnTo>
                  <a:lnTo>
                    <a:pt x="44805" y="8093329"/>
                  </a:lnTo>
                  <a:lnTo>
                    <a:pt x="33223" y="8097266"/>
                  </a:lnTo>
                  <a:lnTo>
                    <a:pt x="31089" y="8097901"/>
                  </a:lnTo>
                  <a:lnTo>
                    <a:pt x="28346" y="8098155"/>
                  </a:lnTo>
                  <a:lnTo>
                    <a:pt x="25907" y="8098536"/>
                  </a:lnTo>
                  <a:lnTo>
                    <a:pt x="23164" y="8098790"/>
                  </a:lnTo>
                  <a:lnTo>
                    <a:pt x="20726" y="8099171"/>
                  </a:lnTo>
                  <a:lnTo>
                    <a:pt x="17983" y="8099171"/>
                  </a:lnTo>
                  <a:lnTo>
                    <a:pt x="15544" y="8099171"/>
                  </a:lnTo>
                  <a:lnTo>
                    <a:pt x="12801" y="8099171"/>
                  </a:lnTo>
                  <a:lnTo>
                    <a:pt x="10363" y="8098790"/>
                  </a:lnTo>
                  <a:lnTo>
                    <a:pt x="7619" y="8098536"/>
                  </a:lnTo>
                  <a:lnTo>
                    <a:pt x="5181" y="8098155"/>
                  </a:lnTo>
                  <a:lnTo>
                    <a:pt x="2438" y="8097901"/>
                  </a:lnTo>
                  <a:lnTo>
                    <a:pt x="0" y="8097647"/>
                  </a:lnTo>
                  <a:lnTo>
                    <a:pt x="304" y="8130794"/>
                  </a:lnTo>
                </a:path>
                <a:path w="6883400" h="10017125">
                  <a:moveTo>
                    <a:pt x="85343" y="8002778"/>
                  </a:moveTo>
                  <a:lnTo>
                    <a:pt x="85343" y="8130794"/>
                  </a:lnTo>
                </a:path>
                <a:path w="6883400" h="10017125">
                  <a:moveTo>
                    <a:pt x="304" y="8130794"/>
                  </a:moveTo>
                  <a:lnTo>
                    <a:pt x="0" y="8164322"/>
                  </a:lnTo>
                  <a:lnTo>
                    <a:pt x="2438" y="8163686"/>
                  </a:lnTo>
                  <a:lnTo>
                    <a:pt x="4876" y="8163179"/>
                  </a:lnTo>
                  <a:lnTo>
                    <a:pt x="7619" y="8162544"/>
                  </a:lnTo>
                  <a:lnTo>
                    <a:pt x="10058" y="8162163"/>
                  </a:lnTo>
                  <a:lnTo>
                    <a:pt x="12496" y="8161909"/>
                  </a:lnTo>
                  <a:lnTo>
                    <a:pt x="15239" y="8161655"/>
                  </a:lnTo>
                  <a:lnTo>
                    <a:pt x="17678" y="8161655"/>
                  </a:lnTo>
                  <a:lnTo>
                    <a:pt x="20421" y="8161655"/>
                  </a:lnTo>
                  <a:lnTo>
                    <a:pt x="22859" y="8161655"/>
                  </a:lnTo>
                  <a:lnTo>
                    <a:pt x="25603" y="8161909"/>
                  </a:lnTo>
                  <a:lnTo>
                    <a:pt x="28041" y="8162163"/>
                  </a:lnTo>
                  <a:lnTo>
                    <a:pt x="30784" y="8162798"/>
                  </a:lnTo>
                  <a:lnTo>
                    <a:pt x="33223" y="8163179"/>
                  </a:lnTo>
                  <a:lnTo>
                    <a:pt x="35661" y="8164068"/>
                  </a:lnTo>
                  <a:lnTo>
                    <a:pt x="38100" y="8164703"/>
                  </a:lnTo>
                  <a:lnTo>
                    <a:pt x="40233" y="8165592"/>
                  </a:lnTo>
                  <a:lnTo>
                    <a:pt x="42671" y="8166481"/>
                  </a:lnTo>
                  <a:lnTo>
                    <a:pt x="44805" y="8167370"/>
                  </a:lnTo>
                  <a:lnTo>
                    <a:pt x="46939" y="8168894"/>
                  </a:lnTo>
                  <a:lnTo>
                    <a:pt x="49072" y="8170164"/>
                  </a:lnTo>
                  <a:lnTo>
                    <a:pt x="50901" y="8171307"/>
                  </a:lnTo>
                  <a:lnTo>
                    <a:pt x="52730" y="8172831"/>
                  </a:lnTo>
                  <a:lnTo>
                    <a:pt x="54559" y="8174736"/>
                  </a:lnTo>
                  <a:lnTo>
                    <a:pt x="56083" y="8176259"/>
                  </a:lnTo>
                  <a:lnTo>
                    <a:pt x="57302" y="8178038"/>
                  </a:lnTo>
                  <a:lnTo>
                    <a:pt x="58826" y="8180197"/>
                  </a:lnTo>
                  <a:lnTo>
                    <a:pt x="59740" y="8182356"/>
                  </a:lnTo>
                  <a:lnTo>
                    <a:pt x="60959" y="8184515"/>
                  </a:lnTo>
                  <a:lnTo>
                    <a:pt x="61569" y="8186928"/>
                  </a:lnTo>
                  <a:lnTo>
                    <a:pt x="62179" y="8189086"/>
                  </a:lnTo>
                  <a:lnTo>
                    <a:pt x="62788" y="8191754"/>
                  </a:lnTo>
                  <a:lnTo>
                    <a:pt x="63093" y="8194167"/>
                  </a:lnTo>
                  <a:lnTo>
                    <a:pt x="46939" y="8220075"/>
                  </a:lnTo>
                  <a:lnTo>
                    <a:pt x="44805" y="8221345"/>
                  </a:lnTo>
                  <a:lnTo>
                    <a:pt x="42671" y="8222234"/>
                  </a:lnTo>
                  <a:lnTo>
                    <a:pt x="40538" y="8223123"/>
                  </a:lnTo>
                  <a:lnTo>
                    <a:pt x="38100" y="8224139"/>
                  </a:lnTo>
                  <a:lnTo>
                    <a:pt x="35966" y="8224647"/>
                  </a:lnTo>
                  <a:lnTo>
                    <a:pt x="33223" y="8225282"/>
                  </a:lnTo>
                  <a:lnTo>
                    <a:pt x="31089" y="8225917"/>
                  </a:lnTo>
                  <a:lnTo>
                    <a:pt x="28346" y="8226552"/>
                  </a:lnTo>
                  <a:lnTo>
                    <a:pt x="25907" y="8226552"/>
                  </a:lnTo>
                  <a:lnTo>
                    <a:pt x="23164" y="8226806"/>
                  </a:lnTo>
                  <a:lnTo>
                    <a:pt x="20726" y="8227186"/>
                  </a:lnTo>
                  <a:lnTo>
                    <a:pt x="17983" y="8227186"/>
                  </a:lnTo>
                  <a:lnTo>
                    <a:pt x="15544" y="8227186"/>
                  </a:lnTo>
                  <a:lnTo>
                    <a:pt x="12801" y="8227186"/>
                  </a:lnTo>
                  <a:lnTo>
                    <a:pt x="10363" y="8226806"/>
                  </a:lnTo>
                  <a:lnTo>
                    <a:pt x="7619" y="8226552"/>
                  </a:lnTo>
                  <a:lnTo>
                    <a:pt x="5181" y="8226171"/>
                  </a:lnTo>
                  <a:lnTo>
                    <a:pt x="2438" y="8225917"/>
                  </a:lnTo>
                  <a:lnTo>
                    <a:pt x="0" y="8225663"/>
                  </a:lnTo>
                  <a:lnTo>
                    <a:pt x="304" y="8258809"/>
                  </a:lnTo>
                </a:path>
                <a:path w="6883400" h="10017125">
                  <a:moveTo>
                    <a:pt x="85343" y="8130794"/>
                  </a:moveTo>
                  <a:lnTo>
                    <a:pt x="85343" y="8258809"/>
                  </a:lnTo>
                </a:path>
                <a:path w="6883400" h="10017125">
                  <a:moveTo>
                    <a:pt x="304" y="8258809"/>
                  </a:moveTo>
                  <a:lnTo>
                    <a:pt x="0" y="8292338"/>
                  </a:lnTo>
                  <a:lnTo>
                    <a:pt x="2438" y="8291703"/>
                  </a:lnTo>
                  <a:lnTo>
                    <a:pt x="4876" y="8291195"/>
                  </a:lnTo>
                  <a:lnTo>
                    <a:pt x="7619" y="8290559"/>
                  </a:lnTo>
                  <a:lnTo>
                    <a:pt x="10058" y="8290179"/>
                  </a:lnTo>
                  <a:lnTo>
                    <a:pt x="12496" y="8289925"/>
                  </a:lnTo>
                  <a:lnTo>
                    <a:pt x="15239" y="8289925"/>
                  </a:lnTo>
                  <a:lnTo>
                    <a:pt x="17678" y="8289671"/>
                  </a:lnTo>
                  <a:lnTo>
                    <a:pt x="20421" y="8289671"/>
                  </a:lnTo>
                  <a:lnTo>
                    <a:pt x="22859" y="8289925"/>
                  </a:lnTo>
                  <a:lnTo>
                    <a:pt x="25603" y="8289925"/>
                  </a:lnTo>
                  <a:lnTo>
                    <a:pt x="28041" y="8290179"/>
                  </a:lnTo>
                  <a:lnTo>
                    <a:pt x="30784" y="8290814"/>
                  </a:lnTo>
                  <a:lnTo>
                    <a:pt x="33223" y="8291449"/>
                  </a:lnTo>
                  <a:lnTo>
                    <a:pt x="35661" y="8292084"/>
                  </a:lnTo>
                  <a:lnTo>
                    <a:pt x="38100" y="8292719"/>
                  </a:lnTo>
                  <a:lnTo>
                    <a:pt x="40233" y="8293608"/>
                  </a:lnTo>
                  <a:lnTo>
                    <a:pt x="42671" y="8294497"/>
                  </a:lnTo>
                  <a:lnTo>
                    <a:pt x="44805" y="8295767"/>
                  </a:lnTo>
                  <a:lnTo>
                    <a:pt x="46939" y="8296909"/>
                  </a:lnTo>
                  <a:lnTo>
                    <a:pt x="49072" y="8298180"/>
                  </a:lnTo>
                  <a:lnTo>
                    <a:pt x="50901" y="8299704"/>
                  </a:lnTo>
                  <a:lnTo>
                    <a:pt x="52730" y="8300847"/>
                  </a:lnTo>
                  <a:lnTo>
                    <a:pt x="54559" y="8302752"/>
                  </a:lnTo>
                  <a:lnTo>
                    <a:pt x="56083" y="8304276"/>
                  </a:lnTo>
                  <a:lnTo>
                    <a:pt x="57302" y="8306054"/>
                  </a:lnTo>
                  <a:lnTo>
                    <a:pt x="58826" y="8308213"/>
                  </a:lnTo>
                  <a:lnTo>
                    <a:pt x="59740" y="8310372"/>
                  </a:lnTo>
                  <a:lnTo>
                    <a:pt x="60959" y="8312531"/>
                  </a:lnTo>
                  <a:lnTo>
                    <a:pt x="61569" y="8314944"/>
                  </a:lnTo>
                  <a:lnTo>
                    <a:pt x="62179" y="8317103"/>
                  </a:lnTo>
                  <a:lnTo>
                    <a:pt x="62788" y="8319770"/>
                  </a:lnTo>
                  <a:lnTo>
                    <a:pt x="63093" y="8322183"/>
                  </a:lnTo>
                  <a:lnTo>
                    <a:pt x="62788" y="8325231"/>
                  </a:lnTo>
                  <a:lnTo>
                    <a:pt x="62179" y="8327771"/>
                  </a:lnTo>
                  <a:lnTo>
                    <a:pt x="46939" y="8348091"/>
                  </a:lnTo>
                  <a:lnTo>
                    <a:pt x="44805" y="8349361"/>
                  </a:lnTo>
                  <a:lnTo>
                    <a:pt x="42671" y="8350250"/>
                  </a:lnTo>
                  <a:lnTo>
                    <a:pt x="40538" y="8351520"/>
                  </a:lnTo>
                  <a:lnTo>
                    <a:pt x="38100" y="8352155"/>
                  </a:lnTo>
                  <a:lnTo>
                    <a:pt x="35966" y="8353044"/>
                  </a:lnTo>
                  <a:lnTo>
                    <a:pt x="33223" y="8353298"/>
                  </a:lnTo>
                  <a:lnTo>
                    <a:pt x="31089" y="8353933"/>
                  </a:lnTo>
                  <a:lnTo>
                    <a:pt x="28346" y="8354568"/>
                  </a:lnTo>
                  <a:lnTo>
                    <a:pt x="25907" y="8354822"/>
                  </a:lnTo>
                  <a:lnTo>
                    <a:pt x="23164" y="8354822"/>
                  </a:lnTo>
                  <a:lnTo>
                    <a:pt x="20726" y="8355203"/>
                  </a:lnTo>
                  <a:lnTo>
                    <a:pt x="17983" y="8355203"/>
                  </a:lnTo>
                  <a:lnTo>
                    <a:pt x="15544" y="8355203"/>
                  </a:lnTo>
                  <a:lnTo>
                    <a:pt x="12801" y="8355203"/>
                  </a:lnTo>
                  <a:lnTo>
                    <a:pt x="10363" y="8354822"/>
                  </a:lnTo>
                  <a:lnTo>
                    <a:pt x="7619" y="8354822"/>
                  </a:lnTo>
                  <a:lnTo>
                    <a:pt x="5181" y="8354186"/>
                  </a:lnTo>
                  <a:lnTo>
                    <a:pt x="2438" y="8353933"/>
                  </a:lnTo>
                  <a:lnTo>
                    <a:pt x="0" y="8353679"/>
                  </a:lnTo>
                  <a:lnTo>
                    <a:pt x="304" y="8386826"/>
                  </a:lnTo>
                </a:path>
                <a:path w="6883400" h="10017125">
                  <a:moveTo>
                    <a:pt x="85343" y="8258809"/>
                  </a:moveTo>
                  <a:lnTo>
                    <a:pt x="85343" y="8386826"/>
                  </a:lnTo>
                </a:path>
                <a:path w="6883400" h="10017125">
                  <a:moveTo>
                    <a:pt x="304" y="8386826"/>
                  </a:moveTo>
                  <a:lnTo>
                    <a:pt x="0" y="8420735"/>
                  </a:lnTo>
                  <a:lnTo>
                    <a:pt x="2438" y="8419719"/>
                  </a:lnTo>
                  <a:lnTo>
                    <a:pt x="4876" y="8419211"/>
                  </a:lnTo>
                  <a:lnTo>
                    <a:pt x="7619" y="8418830"/>
                  </a:lnTo>
                  <a:lnTo>
                    <a:pt x="10058" y="8418195"/>
                  </a:lnTo>
                  <a:lnTo>
                    <a:pt x="12496" y="8417941"/>
                  </a:lnTo>
                  <a:lnTo>
                    <a:pt x="15239" y="8417941"/>
                  </a:lnTo>
                  <a:lnTo>
                    <a:pt x="17678" y="8417687"/>
                  </a:lnTo>
                  <a:lnTo>
                    <a:pt x="20421" y="8417687"/>
                  </a:lnTo>
                  <a:lnTo>
                    <a:pt x="22859" y="8417941"/>
                  </a:lnTo>
                  <a:lnTo>
                    <a:pt x="25603" y="8417941"/>
                  </a:lnTo>
                  <a:lnTo>
                    <a:pt x="28041" y="8418576"/>
                  </a:lnTo>
                  <a:lnTo>
                    <a:pt x="30784" y="8418830"/>
                  </a:lnTo>
                  <a:lnTo>
                    <a:pt x="33223" y="8419465"/>
                  </a:lnTo>
                  <a:lnTo>
                    <a:pt x="35661" y="8420100"/>
                  </a:lnTo>
                  <a:lnTo>
                    <a:pt x="38100" y="8420735"/>
                  </a:lnTo>
                  <a:lnTo>
                    <a:pt x="40233" y="8421624"/>
                  </a:lnTo>
                  <a:lnTo>
                    <a:pt x="42671" y="8422513"/>
                  </a:lnTo>
                  <a:lnTo>
                    <a:pt x="44805" y="8423783"/>
                  </a:lnTo>
                  <a:lnTo>
                    <a:pt x="46939" y="8424926"/>
                  </a:lnTo>
                  <a:lnTo>
                    <a:pt x="49072" y="8426196"/>
                  </a:lnTo>
                  <a:lnTo>
                    <a:pt x="50901" y="8427720"/>
                  </a:lnTo>
                  <a:lnTo>
                    <a:pt x="52730" y="8428863"/>
                  </a:lnTo>
                  <a:lnTo>
                    <a:pt x="54559" y="8430768"/>
                  </a:lnTo>
                  <a:lnTo>
                    <a:pt x="56083" y="8432546"/>
                  </a:lnTo>
                  <a:lnTo>
                    <a:pt x="57302" y="8434451"/>
                  </a:lnTo>
                  <a:lnTo>
                    <a:pt x="58826" y="8436229"/>
                  </a:lnTo>
                  <a:lnTo>
                    <a:pt x="59740" y="8438388"/>
                  </a:lnTo>
                  <a:lnTo>
                    <a:pt x="60959" y="8440547"/>
                  </a:lnTo>
                  <a:lnTo>
                    <a:pt x="61569" y="8442960"/>
                  </a:lnTo>
                  <a:lnTo>
                    <a:pt x="62179" y="8445119"/>
                  </a:lnTo>
                  <a:lnTo>
                    <a:pt x="62788" y="8447786"/>
                  </a:lnTo>
                  <a:lnTo>
                    <a:pt x="63093" y="8450580"/>
                  </a:lnTo>
                  <a:lnTo>
                    <a:pt x="62788" y="8453247"/>
                  </a:lnTo>
                  <a:lnTo>
                    <a:pt x="62179" y="8455787"/>
                  </a:lnTo>
                  <a:lnTo>
                    <a:pt x="61569" y="8458454"/>
                  </a:lnTo>
                  <a:lnTo>
                    <a:pt x="60655" y="8460613"/>
                  </a:lnTo>
                  <a:lnTo>
                    <a:pt x="59740" y="8463026"/>
                  </a:lnTo>
                  <a:lnTo>
                    <a:pt x="58521" y="8465185"/>
                  </a:lnTo>
                  <a:lnTo>
                    <a:pt x="46939" y="8476107"/>
                  </a:lnTo>
                  <a:lnTo>
                    <a:pt x="44805" y="8477377"/>
                  </a:lnTo>
                  <a:lnTo>
                    <a:pt x="42671" y="8478266"/>
                  </a:lnTo>
                  <a:lnTo>
                    <a:pt x="40538" y="8479536"/>
                  </a:lnTo>
                  <a:lnTo>
                    <a:pt x="38100" y="8480171"/>
                  </a:lnTo>
                  <a:lnTo>
                    <a:pt x="35966" y="8481060"/>
                  </a:lnTo>
                  <a:lnTo>
                    <a:pt x="33223" y="8481695"/>
                  </a:lnTo>
                  <a:lnTo>
                    <a:pt x="31089" y="8481949"/>
                  </a:lnTo>
                  <a:lnTo>
                    <a:pt x="28346" y="8482584"/>
                  </a:lnTo>
                  <a:lnTo>
                    <a:pt x="25907" y="8482838"/>
                  </a:lnTo>
                  <a:lnTo>
                    <a:pt x="23164" y="8482838"/>
                  </a:lnTo>
                  <a:lnTo>
                    <a:pt x="20726" y="8483219"/>
                  </a:lnTo>
                  <a:lnTo>
                    <a:pt x="17983" y="8483219"/>
                  </a:lnTo>
                  <a:lnTo>
                    <a:pt x="15544" y="8483219"/>
                  </a:lnTo>
                  <a:lnTo>
                    <a:pt x="12801" y="8483219"/>
                  </a:lnTo>
                  <a:lnTo>
                    <a:pt x="10363" y="8482838"/>
                  </a:lnTo>
                  <a:lnTo>
                    <a:pt x="7619" y="8482838"/>
                  </a:lnTo>
                  <a:lnTo>
                    <a:pt x="5181" y="8482203"/>
                  </a:lnTo>
                  <a:lnTo>
                    <a:pt x="2438" y="8482203"/>
                  </a:lnTo>
                  <a:lnTo>
                    <a:pt x="0" y="8481695"/>
                  </a:lnTo>
                  <a:lnTo>
                    <a:pt x="304" y="8514842"/>
                  </a:lnTo>
                </a:path>
                <a:path w="6883400" h="10017125">
                  <a:moveTo>
                    <a:pt x="85343" y="8386826"/>
                  </a:moveTo>
                  <a:lnTo>
                    <a:pt x="85343" y="8514842"/>
                  </a:lnTo>
                </a:path>
                <a:path w="6883400" h="10017125">
                  <a:moveTo>
                    <a:pt x="304" y="8514842"/>
                  </a:moveTo>
                  <a:lnTo>
                    <a:pt x="0" y="8548751"/>
                  </a:lnTo>
                  <a:lnTo>
                    <a:pt x="2438" y="8547735"/>
                  </a:lnTo>
                  <a:lnTo>
                    <a:pt x="4876" y="8547227"/>
                  </a:lnTo>
                  <a:lnTo>
                    <a:pt x="7619" y="8546846"/>
                  </a:lnTo>
                  <a:lnTo>
                    <a:pt x="10058" y="8546211"/>
                  </a:lnTo>
                  <a:lnTo>
                    <a:pt x="12496" y="8545957"/>
                  </a:lnTo>
                  <a:lnTo>
                    <a:pt x="15239" y="8545957"/>
                  </a:lnTo>
                  <a:lnTo>
                    <a:pt x="17678" y="8545703"/>
                  </a:lnTo>
                  <a:lnTo>
                    <a:pt x="20421" y="8545703"/>
                  </a:lnTo>
                  <a:lnTo>
                    <a:pt x="22859" y="8545957"/>
                  </a:lnTo>
                  <a:lnTo>
                    <a:pt x="25603" y="8545957"/>
                  </a:lnTo>
                  <a:lnTo>
                    <a:pt x="28041" y="8546592"/>
                  </a:lnTo>
                  <a:lnTo>
                    <a:pt x="30784" y="8546846"/>
                  </a:lnTo>
                  <a:lnTo>
                    <a:pt x="33223" y="8547481"/>
                  </a:lnTo>
                  <a:lnTo>
                    <a:pt x="35661" y="8548116"/>
                  </a:lnTo>
                  <a:lnTo>
                    <a:pt x="38100" y="8548751"/>
                  </a:lnTo>
                  <a:lnTo>
                    <a:pt x="40233" y="8549640"/>
                  </a:lnTo>
                  <a:lnTo>
                    <a:pt x="42671" y="8550529"/>
                  </a:lnTo>
                  <a:lnTo>
                    <a:pt x="44805" y="8551799"/>
                  </a:lnTo>
                  <a:lnTo>
                    <a:pt x="46939" y="8552942"/>
                  </a:lnTo>
                  <a:lnTo>
                    <a:pt x="49072" y="8554212"/>
                  </a:lnTo>
                  <a:lnTo>
                    <a:pt x="50901" y="8555736"/>
                  </a:lnTo>
                  <a:lnTo>
                    <a:pt x="52730" y="8557260"/>
                  </a:lnTo>
                  <a:lnTo>
                    <a:pt x="54559" y="8558784"/>
                  </a:lnTo>
                  <a:lnTo>
                    <a:pt x="56083" y="8560562"/>
                  </a:lnTo>
                  <a:lnTo>
                    <a:pt x="57302" y="8562467"/>
                  </a:lnTo>
                  <a:lnTo>
                    <a:pt x="58826" y="8564245"/>
                  </a:lnTo>
                  <a:lnTo>
                    <a:pt x="59740" y="8566404"/>
                  </a:lnTo>
                  <a:lnTo>
                    <a:pt x="60959" y="8568563"/>
                  </a:lnTo>
                  <a:lnTo>
                    <a:pt x="61569" y="8570976"/>
                  </a:lnTo>
                  <a:lnTo>
                    <a:pt x="62179" y="8573389"/>
                  </a:lnTo>
                  <a:lnTo>
                    <a:pt x="62788" y="8575802"/>
                  </a:lnTo>
                  <a:lnTo>
                    <a:pt x="63093" y="8578596"/>
                  </a:lnTo>
                  <a:lnTo>
                    <a:pt x="62788" y="8581263"/>
                  </a:lnTo>
                  <a:lnTo>
                    <a:pt x="62179" y="8583803"/>
                  </a:lnTo>
                  <a:lnTo>
                    <a:pt x="54254" y="8598662"/>
                  </a:lnTo>
                  <a:lnTo>
                    <a:pt x="52730" y="8600186"/>
                  </a:lnTo>
                  <a:lnTo>
                    <a:pt x="50901" y="8601710"/>
                  </a:lnTo>
                  <a:lnTo>
                    <a:pt x="49072" y="8602980"/>
                  </a:lnTo>
                  <a:lnTo>
                    <a:pt x="46939" y="8604504"/>
                  </a:lnTo>
                  <a:lnTo>
                    <a:pt x="44805" y="8605393"/>
                  </a:lnTo>
                  <a:lnTo>
                    <a:pt x="42671" y="8606663"/>
                  </a:lnTo>
                  <a:lnTo>
                    <a:pt x="40538" y="8607552"/>
                  </a:lnTo>
                  <a:lnTo>
                    <a:pt x="38100" y="8608187"/>
                  </a:lnTo>
                  <a:lnTo>
                    <a:pt x="35966" y="8609076"/>
                  </a:lnTo>
                  <a:lnTo>
                    <a:pt x="33223" y="8609711"/>
                  </a:lnTo>
                  <a:lnTo>
                    <a:pt x="31089" y="8609965"/>
                  </a:lnTo>
                  <a:lnTo>
                    <a:pt x="28346" y="8610600"/>
                  </a:lnTo>
                  <a:lnTo>
                    <a:pt x="25907" y="8610854"/>
                  </a:lnTo>
                  <a:lnTo>
                    <a:pt x="23164" y="8610854"/>
                  </a:lnTo>
                  <a:lnTo>
                    <a:pt x="20726" y="8611235"/>
                  </a:lnTo>
                  <a:lnTo>
                    <a:pt x="17983" y="8611235"/>
                  </a:lnTo>
                  <a:lnTo>
                    <a:pt x="15544" y="8611235"/>
                  </a:lnTo>
                  <a:lnTo>
                    <a:pt x="12801" y="8611235"/>
                  </a:lnTo>
                  <a:lnTo>
                    <a:pt x="10363" y="8610854"/>
                  </a:lnTo>
                  <a:lnTo>
                    <a:pt x="7619" y="8610854"/>
                  </a:lnTo>
                  <a:lnTo>
                    <a:pt x="5181" y="8610600"/>
                  </a:lnTo>
                  <a:lnTo>
                    <a:pt x="2438" y="8610219"/>
                  </a:lnTo>
                  <a:lnTo>
                    <a:pt x="0" y="8609711"/>
                  </a:lnTo>
                  <a:lnTo>
                    <a:pt x="304" y="8642858"/>
                  </a:lnTo>
                </a:path>
                <a:path w="6883400" h="10017125">
                  <a:moveTo>
                    <a:pt x="85343" y="8514842"/>
                  </a:moveTo>
                  <a:lnTo>
                    <a:pt x="85343" y="8642858"/>
                  </a:lnTo>
                </a:path>
                <a:path w="6883400" h="10017125">
                  <a:moveTo>
                    <a:pt x="304" y="8642858"/>
                  </a:moveTo>
                  <a:lnTo>
                    <a:pt x="0" y="8676767"/>
                  </a:lnTo>
                  <a:lnTo>
                    <a:pt x="2438" y="8676132"/>
                  </a:lnTo>
                  <a:lnTo>
                    <a:pt x="4876" y="8675243"/>
                  </a:lnTo>
                  <a:lnTo>
                    <a:pt x="7619" y="8674862"/>
                  </a:lnTo>
                  <a:lnTo>
                    <a:pt x="10058" y="8674227"/>
                  </a:lnTo>
                  <a:lnTo>
                    <a:pt x="12496" y="8674227"/>
                  </a:lnTo>
                  <a:lnTo>
                    <a:pt x="15239" y="8673973"/>
                  </a:lnTo>
                  <a:lnTo>
                    <a:pt x="17678" y="8673973"/>
                  </a:lnTo>
                  <a:lnTo>
                    <a:pt x="20421" y="8673973"/>
                  </a:lnTo>
                  <a:lnTo>
                    <a:pt x="22859" y="8673973"/>
                  </a:lnTo>
                  <a:lnTo>
                    <a:pt x="25603" y="8674227"/>
                  </a:lnTo>
                  <a:lnTo>
                    <a:pt x="28041" y="8674608"/>
                  </a:lnTo>
                  <a:lnTo>
                    <a:pt x="30784" y="8674862"/>
                  </a:lnTo>
                  <a:lnTo>
                    <a:pt x="33223" y="8675497"/>
                  </a:lnTo>
                  <a:lnTo>
                    <a:pt x="35661" y="8676132"/>
                  </a:lnTo>
                  <a:lnTo>
                    <a:pt x="38100" y="8676767"/>
                  </a:lnTo>
                  <a:lnTo>
                    <a:pt x="40233" y="8677656"/>
                  </a:lnTo>
                  <a:lnTo>
                    <a:pt x="42671" y="8678545"/>
                  </a:lnTo>
                  <a:lnTo>
                    <a:pt x="44805" y="8679815"/>
                  </a:lnTo>
                  <a:lnTo>
                    <a:pt x="46939" y="8680958"/>
                  </a:lnTo>
                  <a:lnTo>
                    <a:pt x="49072" y="8682228"/>
                  </a:lnTo>
                  <a:lnTo>
                    <a:pt x="50901" y="8683752"/>
                  </a:lnTo>
                  <a:lnTo>
                    <a:pt x="52730" y="8685276"/>
                  </a:lnTo>
                  <a:lnTo>
                    <a:pt x="54559" y="8686800"/>
                  </a:lnTo>
                  <a:lnTo>
                    <a:pt x="56083" y="8688578"/>
                  </a:lnTo>
                  <a:lnTo>
                    <a:pt x="57302" y="8690483"/>
                  </a:lnTo>
                  <a:lnTo>
                    <a:pt x="58826" y="8692261"/>
                  </a:lnTo>
                  <a:lnTo>
                    <a:pt x="59740" y="8694420"/>
                  </a:lnTo>
                  <a:lnTo>
                    <a:pt x="60959" y="8696579"/>
                  </a:lnTo>
                  <a:lnTo>
                    <a:pt x="61569" y="8698992"/>
                  </a:lnTo>
                  <a:lnTo>
                    <a:pt x="62179" y="8701405"/>
                  </a:lnTo>
                  <a:lnTo>
                    <a:pt x="62788" y="8703818"/>
                  </a:lnTo>
                  <a:lnTo>
                    <a:pt x="63093" y="8706612"/>
                  </a:lnTo>
                  <a:lnTo>
                    <a:pt x="54254" y="8726678"/>
                  </a:lnTo>
                  <a:lnTo>
                    <a:pt x="52730" y="8728202"/>
                  </a:lnTo>
                  <a:lnTo>
                    <a:pt x="38100" y="8736203"/>
                  </a:lnTo>
                  <a:lnTo>
                    <a:pt x="35966" y="8737092"/>
                  </a:lnTo>
                  <a:lnTo>
                    <a:pt x="33223" y="8737727"/>
                  </a:lnTo>
                  <a:lnTo>
                    <a:pt x="31089" y="8737981"/>
                  </a:lnTo>
                  <a:lnTo>
                    <a:pt x="28346" y="8738616"/>
                  </a:lnTo>
                  <a:lnTo>
                    <a:pt x="25907" y="8738870"/>
                  </a:lnTo>
                  <a:lnTo>
                    <a:pt x="23164" y="8739251"/>
                  </a:lnTo>
                  <a:lnTo>
                    <a:pt x="20726" y="8739251"/>
                  </a:lnTo>
                  <a:lnTo>
                    <a:pt x="17983" y="8739505"/>
                  </a:lnTo>
                  <a:lnTo>
                    <a:pt x="15544" y="8739505"/>
                  </a:lnTo>
                  <a:lnTo>
                    <a:pt x="12801" y="8739251"/>
                  </a:lnTo>
                  <a:lnTo>
                    <a:pt x="10363" y="8739251"/>
                  </a:lnTo>
                  <a:lnTo>
                    <a:pt x="7619" y="8738870"/>
                  </a:lnTo>
                  <a:lnTo>
                    <a:pt x="5181" y="8738616"/>
                  </a:lnTo>
                  <a:lnTo>
                    <a:pt x="2438" y="8738235"/>
                  </a:lnTo>
                  <a:lnTo>
                    <a:pt x="0" y="8737727"/>
                  </a:lnTo>
                  <a:lnTo>
                    <a:pt x="304" y="8771255"/>
                  </a:lnTo>
                </a:path>
                <a:path w="6883400" h="10017125">
                  <a:moveTo>
                    <a:pt x="85343" y="8642858"/>
                  </a:moveTo>
                  <a:lnTo>
                    <a:pt x="85343" y="8771255"/>
                  </a:lnTo>
                </a:path>
                <a:path w="6883400" h="10017125">
                  <a:moveTo>
                    <a:pt x="304" y="8771255"/>
                  </a:moveTo>
                  <a:lnTo>
                    <a:pt x="0" y="8804783"/>
                  </a:lnTo>
                  <a:lnTo>
                    <a:pt x="2438" y="8804148"/>
                  </a:lnTo>
                  <a:lnTo>
                    <a:pt x="4876" y="8803259"/>
                  </a:lnTo>
                  <a:lnTo>
                    <a:pt x="7619" y="8802878"/>
                  </a:lnTo>
                  <a:lnTo>
                    <a:pt x="10058" y="8802624"/>
                  </a:lnTo>
                  <a:lnTo>
                    <a:pt x="12496" y="8802243"/>
                  </a:lnTo>
                  <a:lnTo>
                    <a:pt x="15239" y="8801989"/>
                  </a:lnTo>
                  <a:lnTo>
                    <a:pt x="17678" y="8801989"/>
                  </a:lnTo>
                  <a:lnTo>
                    <a:pt x="20421" y="8801989"/>
                  </a:lnTo>
                  <a:lnTo>
                    <a:pt x="22859" y="8801989"/>
                  </a:lnTo>
                  <a:lnTo>
                    <a:pt x="25603" y="8802243"/>
                  </a:lnTo>
                  <a:lnTo>
                    <a:pt x="28041" y="8802624"/>
                  </a:lnTo>
                  <a:lnTo>
                    <a:pt x="30784" y="8802878"/>
                  </a:lnTo>
                  <a:lnTo>
                    <a:pt x="33223" y="8803513"/>
                  </a:lnTo>
                  <a:lnTo>
                    <a:pt x="35661" y="8804148"/>
                  </a:lnTo>
                  <a:lnTo>
                    <a:pt x="38100" y="8805037"/>
                  </a:lnTo>
                  <a:lnTo>
                    <a:pt x="52730" y="8813292"/>
                  </a:lnTo>
                  <a:lnTo>
                    <a:pt x="54559" y="8814816"/>
                  </a:lnTo>
                  <a:lnTo>
                    <a:pt x="56083" y="8816594"/>
                  </a:lnTo>
                  <a:lnTo>
                    <a:pt x="57302" y="8818499"/>
                  </a:lnTo>
                  <a:lnTo>
                    <a:pt x="58826" y="8820531"/>
                  </a:lnTo>
                  <a:lnTo>
                    <a:pt x="59740" y="8822436"/>
                  </a:lnTo>
                  <a:lnTo>
                    <a:pt x="60959" y="8824849"/>
                  </a:lnTo>
                  <a:lnTo>
                    <a:pt x="61569" y="8827008"/>
                  </a:lnTo>
                  <a:lnTo>
                    <a:pt x="62179" y="8829421"/>
                  </a:lnTo>
                  <a:lnTo>
                    <a:pt x="62788" y="8831834"/>
                  </a:lnTo>
                  <a:lnTo>
                    <a:pt x="63093" y="8834628"/>
                  </a:lnTo>
                  <a:lnTo>
                    <a:pt x="62788" y="8837295"/>
                  </a:lnTo>
                  <a:lnTo>
                    <a:pt x="62179" y="8840089"/>
                  </a:lnTo>
                  <a:lnTo>
                    <a:pt x="54254" y="8854694"/>
                  </a:lnTo>
                  <a:lnTo>
                    <a:pt x="52730" y="8856599"/>
                  </a:lnTo>
                  <a:lnTo>
                    <a:pt x="50901" y="8857742"/>
                  </a:lnTo>
                  <a:lnTo>
                    <a:pt x="49072" y="8859266"/>
                  </a:lnTo>
                  <a:lnTo>
                    <a:pt x="46939" y="8860536"/>
                  </a:lnTo>
                  <a:lnTo>
                    <a:pt x="33223" y="8865743"/>
                  </a:lnTo>
                  <a:lnTo>
                    <a:pt x="31089" y="8866251"/>
                  </a:lnTo>
                  <a:lnTo>
                    <a:pt x="28346" y="8866632"/>
                  </a:lnTo>
                  <a:lnTo>
                    <a:pt x="25907" y="8866886"/>
                  </a:lnTo>
                  <a:lnTo>
                    <a:pt x="23164" y="8867267"/>
                  </a:lnTo>
                  <a:lnTo>
                    <a:pt x="20726" y="8867267"/>
                  </a:lnTo>
                  <a:lnTo>
                    <a:pt x="17983" y="8867521"/>
                  </a:lnTo>
                  <a:lnTo>
                    <a:pt x="15544" y="8867521"/>
                  </a:lnTo>
                  <a:lnTo>
                    <a:pt x="12801" y="8867267"/>
                  </a:lnTo>
                  <a:lnTo>
                    <a:pt x="10363" y="8867267"/>
                  </a:lnTo>
                  <a:lnTo>
                    <a:pt x="7619" y="8866886"/>
                  </a:lnTo>
                  <a:lnTo>
                    <a:pt x="5181" y="8866632"/>
                  </a:lnTo>
                  <a:lnTo>
                    <a:pt x="2438" y="8866251"/>
                  </a:lnTo>
                  <a:lnTo>
                    <a:pt x="0" y="8865743"/>
                  </a:lnTo>
                  <a:lnTo>
                    <a:pt x="304" y="8899271"/>
                  </a:lnTo>
                </a:path>
                <a:path w="6883400" h="10017125">
                  <a:moveTo>
                    <a:pt x="85343" y="8771255"/>
                  </a:moveTo>
                  <a:lnTo>
                    <a:pt x="85343" y="8899271"/>
                  </a:lnTo>
                </a:path>
                <a:path w="6883400" h="10017125">
                  <a:moveTo>
                    <a:pt x="304" y="8899271"/>
                  </a:moveTo>
                  <a:lnTo>
                    <a:pt x="0" y="8932799"/>
                  </a:lnTo>
                  <a:lnTo>
                    <a:pt x="2438" y="8932164"/>
                  </a:lnTo>
                  <a:lnTo>
                    <a:pt x="4876" y="8931529"/>
                  </a:lnTo>
                  <a:lnTo>
                    <a:pt x="7619" y="8930894"/>
                  </a:lnTo>
                  <a:lnTo>
                    <a:pt x="10058" y="8930640"/>
                  </a:lnTo>
                  <a:lnTo>
                    <a:pt x="12496" y="8930259"/>
                  </a:lnTo>
                  <a:lnTo>
                    <a:pt x="15239" y="8930005"/>
                  </a:lnTo>
                  <a:lnTo>
                    <a:pt x="17678" y="8930005"/>
                  </a:lnTo>
                  <a:lnTo>
                    <a:pt x="20421" y="8930005"/>
                  </a:lnTo>
                  <a:lnTo>
                    <a:pt x="22859" y="8930005"/>
                  </a:lnTo>
                  <a:lnTo>
                    <a:pt x="25603" y="8930259"/>
                  </a:lnTo>
                  <a:lnTo>
                    <a:pt x="28041" y="8930640"/>
                  </a:lnTo>
                  <a:lnTo>
                    <a:pt x="30784" y="8930894"/>
                  </a:lnTo>
                  <a:lnTo>
                    <a:pt x="33223" y="8931529"/>
                  </a:lnTo>
                  <a:lnTo>
                    <a:pt x="35661" y="8932164"/>
                  </a:lnTo>
                  <a:lnTo>
                    <a:pt x="38100" y="8933053"/>
                  </a:lnTo>
                  <a:lnTo>
                    <a:pt x="40233" y="8933942"/>
                  </a:lnTo>
                  <a:lnTo>
                    <a:pt x="42671" y="8934831"/>
                  </a:lnTo>
                  <a:lnTo>
                    <a:pt x="44805" y="8935847"/>
                  </a:lnTo>
                  <a:lnTo>
                    <a:pt x="46939" y="8936990"/>
                  </a:lnTo>
                  <a:lnTo>
                    <a:pt x="49072" y="8938260"/>
                  </a:lnTo>
                  <a:lnTo>
                    <a:pt x="50901" y="8939784"/>
                  </a:lnTo>
                  <a:lnTo>
                    <a:pt x="52730" y="8941308"/>
                  </a:lnTo>
                  <a:lnTo>
                    <a:pt x="54559" y="8942832"/>
                  </a:lnTo>
                  <a:lnTo>
                    <a:pt x="56083" y="8944610"/>
                  </a:lnTo>
                  <a:lnTo>
                    <a:pt x="57302" y="8946515"/>
                  </a:lnTo>
                  <a:lnTo>
                    <a:pt x="58826" y="8948547"/>
                  </a:lnTo>
                  <a:lnTo>
                    <a:pt x="59740" y="8950452"/>
                  </a:lnTo>
                  <a:lnTo>
                    <a:pt x="60959" y="8952865"/>
                  </a:lnTo>
                  <a:lnTo>
                    <a:pt x="61569" y="8955024"/>
                  </a:lnTo>
                  <a:lnTo>
                    <a:pt x="62179" y="8957437"/>
                  </a:lnTo>
                  <a:lnTo>
                    <a:pt x="62788" y="8959850"/>
                  </a:lnTo>
                  <a:lnTo>
                    <a:pt x="63093" y="8962644"/>
                  </a:lnTo>
                  <a:lnTo>
                    <a:pt x="62788" y="8965311"/>
                  </a:lnTo>
                  <a:lnTo>
                    <a:pt x="62179" y="8968105"/>
                  </a:lnTo>
                  <a:lnTo>
                    <a:pt x="61569" y="8970518"/>
                  </a:lnTo>
                  <a:lnTo>
                    <a:pt x="60655" y="8972931"/>
                  </a:lnTo>
                  <a:lnTo>
                    <a:pt x="59740" y="8975090"/>
                  </a:lnTo>
                  <a:lnTo>
                    <a:pt x="58521" y="8977249"/>
                  </a:lnTo>
                  <a:lnTo>
                    <a:pt x="57302" y="8979408"/>
                  </a:lnTo>
                  <a:lnTo>
                    <a:pt x="55778" y="8981186"/>
                  </a:lnTo>
                  <a:lnTo>
                    <a:pt x="54254" y="8982710"/>
                  </a:lnTo>
                  <a:lnTo>
                    <a:pt x="52730" y="8984615"/>
                  </a:lnTo>
                  <a:lnTo>
                    <a:pt x="50901" y="8985758"/>
                  </a:lnTo>
                  <a:lnTo>
                    <a:pt x="49072" y="8987282"/>
                  </a:lnTo>
                  <a:lnTo>
                    <a:pt x="46939" y="8988552"/>
                  </a:lnTo>
                  <a:lnTo>
                    <a:pt x="33223" y="8993759"/>
                  </a:lnTo>
                  <a:lnTo>
                    <a:pt x="31089" y="8994267"/>
                  </a:lnTo>
                  <a:lnTo>
                    <a:pt x="28346" y="8994648"/>
                  </a:lnTo>
                  <a:lnTo>
                    <a:pt x="25907" y="8994902"/>
                  </a:lnTo>
                  <a:lnTo>
                    <a:pt x="23164" y="8995283"/>
                  </a:lnTo>
                  <a:lnTo>
                    <a:pt x="20726" y="8995283"/>
                  </a:lnTo>
                  <a:lnTo>
                    <a:pt x="17983" y="8995537"/>
                  </a:lnTo>
                  <a:lnTo>
                    <a:pt x="15544" y="8995537"/>
                  </a:lnTo>
                  <a:lnTo>
                    <a:pt x="12801" y="8995283"/>
                  </a:lnTo>
                  <a:lnTo>
                    <a:pt x="10363" y="8995283"/>
                  </a:lnTo>
                  <a:lnTo>
                    <a:pt x="7619" y="8994902"/>
                  </a:lnTo>
                  <a:lnTo>
                    <a:pt x="5181" y="8994648"/>
                  </a:lnTo>
                  <a:lnTo>
                    <a:pt x="2438" y="8994267"/>
                  </a:lnTo>
                  <a:lnTo>
                    <a:pt x="0" y="8993759"/>
                  </a:lnTo>
                  <a:lnTo>
                    <a:pt x="304" y="9027287"/>
                  </a:lnTo>
                </a:path>
                <a:path w="6883400" h="10017125">
                  <a:moveTo>
                    <a:pt x="85343" y="8899271"/>
                  </a:moveTo>
                  <a:lnTo>
                    <a:pt x="85343" y="9027287"/>
                  </a:lnTo>
                </a:path>
                <a:path w="6883400" h="10017125">
                  <a:moveTo>
                    <a:pt x="304" y="9027287"/>
                  </a:moveTo>
                  <a:lnTo>
                    <a:pt x="0" y="9060815"/>
                  </a:lnTo>
                  <a:lnTo>
                    <a:pt x="2438" y="9060180"/>
                  </a:lnTo>
                  <a:lnTo>
                    <a:pt x="4876" y="9059545"/>
                  </a:lnTo>
                  <a:lnTo>
                    <a:pt x="7619" y="9058910"/>
                  </a:lnTo>
                  <a:lnTo>
                    <a:pt x="10058" y="9058656"/>
                  </a:lnTo>
                  <a:lnTo>
                    <a:pt x="12496" y="9058275"/>
                  </a:lnTo>
                  <a:lnTo>
                    <a:pt x="15239" y="9058021"/>
                  </a:lnTo>
                  <a:lnTo>
                    <a:pt x="17678" y="9058021"/>
                  </a:lnTo>
                  <a:lnTo>
                    <a:pt x="20421" y="9058021"/>
                  </a:lnTo>
                  <a:lnTo>
                    <a:pt x="22859" y="9058021"/>
                  </a:lnTo>
                  <a:lnTo>
                    <a:pt x="25603" y="9058275"/>
                  </a:lnTo>
                  <a:lnTo>
                    <a:pt x="28041" y="9058656"/>
                  </a:lnTo>
                  <a:lnTo>
                    <a:pt x="30784" y="9058910"/>
                  </a:lnTo>
                  <a:lnTo>
                    <a:pt x="33223" y="9059545"/>
                  </a:lnTo>
                  <a:lnTo>
                    <a:pt x="35661" y="9060434"/>
                  </a:lnTo>
                  <a:lnTo>
                    <a:pt x="38100" y="9061069"/>
                  </a:lnTo>
                  <a:lnTo>
                    <a:pt x="40233" y="9061958"/>
                  </a:lnTo>
                  <a:lnTo>
                    <a:pt x="42671" y="9062847"/>
                  </a:lnTo>
                  <a:lnTo>
                    <a:pt x="44805" y="9063863"/>
                  </a:lnTo>
                  <a:lnTo>
                    <a:pt x="46939" y="9065006"/>
                  </a:lnTo>
                  <a:lnTo>
                    <a:pt x="49072" y="9066530"/>
                  </a:lnTo>
                  <a:lnTo>
                    <a:pt x="50901" y="9067800"/>
                  </a:lnTo>
                  <a:lnTo>
                    <a:pt x="52730" y="9069324"/>
                  </a:lnTo>
                  <a:lnTo>
                    <a:pt x="54559" y="9070848"/>
                  </a:lnTo>
                  <a:lnTo>
                    <a:pt x="56083" y="9072626"/>
                  </a:lnTo>
                  <a:lnTo>
                    <a:pt x="57302" y="9074531"/>
                  </a:lnTo>
                  <a:lnTo>
                    <a:pt x="58826" y="9076563"/>
                  </a:lnTo>
                  <a:lnTo>
                    <a:pt x="59740" y="9078722"/>
                  </a:lnTo>
                  <a:lnTo>
                    <a:pt x="63093" y="9090634"/>
                  </a:lnTo>
                  <a:lnTo>
                    <a:pt x="58521" y="9105265"/>
                  </a:lnTo>
                  <a:lnTo>
                    <a:pt x="57302" y="9107398"/>
                  </a:lnTo>
                  <a:lnTo>
                    <a:pt x="55778" y="9109227"/>
                  </a:lnTo>
                  <a:lnTo>
                    <a:pt x="54254" y="9110751"/>
                  </a:lnTo>
                  <a:lnTo>
                    <a:pt x="52730" y="9112580"/>
                  </a:lnTo>
                  <a:lnTo>
                    <a:pt x="50901" y="9114104"/>
                  </a:lnTo>
                  <a:lnTo>
                    <a:pt x="49072" y="9115323"/>
                  </a:lnTo>
                  <a:lnTo>
                    <a:pt x="46939" y="9116542"/>
                  </a:lnTo>
                  <a:lnTo>
                    <a:pt x="44805" y="9117761"/>
                  </a:lnTo>
                  <a:lnTo>
                    <a:pt x="33223" y="9121724"/>
                  </a:lnTo>
                  <a:lnTo>
                    <a:pt x="31089" y="9122333"/>
                  </a:lnTo>
                  <a:lnTo>
                    <a:pt x="28346" y="9122638"/>
                  </a:lnTo>
                  <a:lnTo>
                    <a:pt x="25907" y="9122943"/>
                  </a:lnTo>
                  <a:lnTo>
                    <a:pt x="23164" y="9123248"/>
                  </a:lnTo>
                  <a:lnTo>
                    <a:pt x="20726" y="9123553"/>
                  </a:lnTo>
                  <a:lnTo>
                    <a:pt x="17983" y="9123553"/>
                  </a:lnTo>
                  <a:lnTo>
                    <a:pt x="15544" y="9123553"/>
                  </a:lnTo>
                  <a:lnTo>
                    <a:pt x="12801" y="9123553"/>
                  </a:lnTo>
                  <a:lnTo>
                    <a:pt x="10363" y="9123248"/>
                  </a:lnTo>
                  <a:lnTo>
                    <a:pt x="7619" y="9122943"/>
                  </a:lnTo>
                  <a:lnTo>
                    <a:pt x="5181" y="9122638"/>
                  </a:lnTo>
                  <a:lnTo>
                    <a:pt x="2438" y="9122333"/>
                  </a:lnTo>
                  <a:lnTo>
                    <a:pt x="0" y="9122029"/>
                  </a:lnTo>
                  <a:lnTo>
                    <a:pt x="304" y="9155252"/>
                  </a:lnTo>
                </a:path>
                <a:path w="6883400" h="10017125">
                  <a:moveTo>
                    <a:pt x="85343" y="9027287"/>
                  </a:moveTo>
                  <a:lnTo>
                    <a:pt x="85343" y="9155252"/>
                  </a:lnTo>
                </a:path>
                <a:path w="6883400" h="10017125">
                  <a:moveTo>
                    <a:pt x="304" y="9155252"/>
                  </a:moveTo>
                  <a:lnTo>
                    <a:pt x="0" y="9188780"/>
                  </a:lnTo>
                  <a:lnTo>
                    <a:pt x="2438" y="9188170"/>
                  </a:lnTo>
                  <a:lnTo>
                    <a:pt x="4876" y="9187561"/>
                  </a:lnTo>
                  <a:lnTo>
                    <a:pt x="7619" y="9186951"/>
                  </a:lnTo>
                  <a:lnTo>
                    <a:pt x="10058" y="9186646"/>
                  </a:lnTo>
                  <a:lnTo>
                    <a:pt x="12496" y="9186341"/>
                  </a:lnTo>
                  <a:lnTo>
                    <a:pt x="15239" y="9186037"/>
                  </a:lnTo>
                  <a:lnTo>
                    <a:pt x="17678" y="9186037"/>
                  </a:lnTo>
                  <a:lnTo>
                    <a:pt x="20421" y="9186037"/>
                  </a:lnTo>
                  <a:lnTo>
                    <a:pt x="22859" y="9186037"/>
                  </a:lnTo>
                  <a:lnTo>
                    <a:pt x="25603" y="9186341"/>
                  </a:lnTo>
                  <a:lnTo>
                    <a:pt x="28041" y="9186646"/>
                  </a:lnTo>
                  <a:lnTo>
                    <a:pt x="30784" y="9187256"/>
                  </a:lnTo>
                  <a:lnTo>
                    <a:pt x="33223" y="9187561"/>
                  </a:lnTo>
                  <a:lnTo>
                    <a:pt x="35661" y="9188475"/>
                  </a:lnTo>
                  <a:lnTo>
                    <a:pt x="38100" y="9189085"/>
                  </a:lnTo>
                  <a:lnTo>
                    <a:pt x="40233" y="9189999"/>
                  </a:lnTo>
                  <a:lnTo>
                    <a:pt x="42671" y="9190913"/>
                  </a:lnTo>
                  <a:lnTo>
                    <a:pt x="44805" y="9191828"/>
                  </a:lnTo>
                  <a:lnTo>
                    <a:pt x="46939" y="9193047"/>
                  </a:lnTo>
                  <a:lnTo>
                    <a:pt x="49072" y="9194571"/>
                  </a:lnTo>
                  <a:lnTo>
                    <a:pt x="50901" y="9195790"/>
                  </a:lnTo>
                  <a:lnTo>
                    <a:pt x="52730" y="9197314"/>
                  </a:lnTo>
                  <a:lnTo>
                    <a:pt x="54559" y="9199143"/>
                  </a:lnTo>
                  <a:lnTo>
                    <a:pt x="56083" y="9200667"/>
                  </a:lnTo>
                  <a:lnTo>
                    <a:pt x="57302" y="9202496"/>
                  </a:lnTo>
                  <a:lnTo>
                    <a:pt x="58826" y="9204629"/>
                  </a:lnTo>
                  <a:lnTo>
                    <a:pt x="59740" y="9206763"/>
                  </a:lnTo>
                  <a:lnTo>
                    <a:pt x="60959" y="9208897"/>
                  </a:lnTo>
                  <a:lnTo>
                    <a:pt x="61569" y="9211030"/>
                  </a:lnTo>
                  <a:lnTo>
                    <a:pt x="62179" y="9213469"/>
                  </a:lnTo>
                  <a:lnTo>
                    <a:pt x="62788" y="9216212"/>
                  </a:lnTo>
                  <a:lnTo>
                    <a:pt x="63093" y="9218650"/>
                  </a:lnTo>
                  <a:lnTo>
                    <a:pt x="58521" y="9233281"/>
                  </a:lnTo>
                  <a:lnTo>
                    <a:pt x="57302" y="9235414"/>
                  </a:lnTo>
                  <a:lnTo>
                    <a:pt x="55778" y="9237243"/>
                  </a:lnTo>
                  <a:lnTo>
                    <a:pt x="54254" y="9238767"/>
                  </a:lnTo>
                  <a:lnTo>
                    <a:pt x="52730" y="9240596"/>
                  </a:lnTo>
                  <a:lnTo>
                    <a:pt x="50901" y="9242120"/>
                  </a:lnTo>
                  <a:lnTo>
                    <a:pt x="49072" y="9243339"/>
                  </a:lnTo>
                  <a:lnTo>
                    <a:pt x="46939" y="9244558"/>
                  </a:lnTo>
                  <a:lnTo>
                    <a:pt x="44805" y="9245777"/>
                  </a:lnTo>
                  <a:lnTo>
                    <a:pt x="33223" y="9249740"/>
                  </a:lnTo>
                  <a:lnTo>
                    <a:pt x="31089" y="9250349"/>
                  </a:lnTo>
                  <a:lnTo>
                    <a:pt x="28346" y="9250654"/>
                  </a:lnTo>
                  <a:lnTo>
                    <a:pt x="25907" y="9250959"/>
                  </a:lnTo>
                  <a:lnTo>
                    <a:pt x="23164" y="9251264"/>
                  </a:lnTo>
                  <a:lnTo>
                    <a:pt x="20726" y="9251569"/>
                  </a:lnTo>
                  <a:lnTo>
                    <a:pt x="17983" y="9251569"/>
                  </a:lnTo>
                  <a:lnTo>
                    <a:pt x="15544" y="9251569"/>
                  </a:lnTo>
                  <a:lnTo>
                    <a:pt x="12801" y="9251569"/>
                  </a:lnTo>
                  <a:lnTo>
                    <a:pt x="10363" y="9251264"/>
                  </a:lnTo>
                  <a:lnTo>
                    <a:pt x="7619" y="9250959"/>
                  </a:lnTo>
                  <a:lnTo>
                    <a:pt x="5181" y="9250654"/>
                  </a:lnTo>
                  <a:lnTo>
                    <a:pt x="2438" y="9250349"/>
                  </a:lnTo>
                  <a:lnTo>
                    <a:pt x="0" y="9250045"/>
                  </a:lnTo>
                  <a:lnTo>
                    <a:pt x="304" y="9283268"/>
                  </a:lnTo>
                </a:path>
                <a:path w="6883400" h="10017125">
                  <a:moveTo>
                    <a:pt x="85343" y="9155252"/>
                  </a:moveTo>
                  <a:lnTo>
                    <a:pt x="85343" y="9283268"/>
                  </a:lnTo>
                </a:path>
                <a:path w="6883400" h="10017125">
                  <a:moveTo>
                    <a:pt x="304" y="9283268"/>
                  </a:moveTo>
                  <a:lnTo>
                    <a:pt x="0" y="9316796"/>
                  </a:lnTo>
                  <a:lnTo>
                    <a:pt x="2438" y="9316186"/>
                  </a:lnTo>
                  <a:lnTo>
                    <a:pt x="4876" y="9315577"/>
                  </a:lnTo>
                  <a:lnTo>
                    <a:pt x="7619" y="9314967"/>
                  </a:lnTo>
                  <a:lnTo>
                    <a:pt x="10058" y="9314662"/>
                  </a:lnTo>
                  <a:lnTo>
                    <a:pt x="12496" y="9314357"/>
                  </a:lnTo>
                  <a:lnTo>
                    <a:pt x="15239" y="9314053"/>
                  </a:lnTo>
                  <a:lnTo>
                    <a:pt x="17678" y="9314053"/>
                  </a:lnTo>
                  <a:lnTo>
                    <a:pt x="20421" y="9314053"/>
                  </a:lnTo>
                  <a:lnTo>
                    <a:pt x="22859" y="9314053"/>
                  </a:lnTo>
                  <a:lnTo>
                    <a:pt x="25603" y="9314357"/>
                  </a:lnTo>
                  <a:lnTo>
                    <a:pt x="28041" y="9314662"/>
                  </a:lnTo>
                  <a:lnTo>
                    <a:pt x="30784" y="9315272"/>
                  </a:lnTo>
                  <a:lnTo>
                    <a:pt x="33223" y="9315881"/>
                  </a:lnTo>
                  <a:lnTo>
                    <a:pt x="35661" y="9316491"/>
                  </a:lnTo>
                  <a:lnTo>
                    <a:pt x="38100" y="9317101"/>
                  </a:lnTo>
                  <a:lnTo>
                    <a:pt x="40233" y="9318015"/>
                  </a:lnTo>
                  <a:lnTo>
                    <a:pt x="42671" y="9318929"/>
                  </a:lnTo>
                  <a:lnTo>
                    <a:pt x="44805" y="9319844"/>
                  </a:lnTo>
                  <a:lnTo>
                    <a:pt x="46939" y="9321368"/>
                  </a:lnTo>
                  <a:lnTo>
                    <a:pt x="49072" y="9322587"/>
                  </a:lnTo>
                  <a:lnTo>
                    <a:pt x="57302" y="9330512"/>
                  </a:lnTo>
                  <a:lnTo>
                    <a:pt x="58826" y="9332645"/>
                  </a:lnTo>
                  <a:lnTo>
                    <a:pt x="59740" y="9334779"/>
                  </a:lnTo>
                  <a:lnTo>
                    <a:pt x="60959" y="9336913"/>
                  </a:lnTo>
                  <a:lnTo>
                    <a:pt x="61569" y="9339351"/>
                  </a:lnTo>
                  <a:lnTo>
                    <a:pt x="62179" y="9341485"/>
                  </a:lnTo>
                  <a:lnTo>
                    <a:pt x="62788" y="9344228"/>
                  </a:lnTo>
                  <a:lnTo>
                    <a:pt x="63093" y="9346666"/>
                  </a:lnTo>
                  <a:lnTo>
                    <a:pt x="62788" y="9349714"/>
                  </a:lnTo>
                  <a:lnTo>
                    <a:pt x="62179" y="9352153"/>
                  </a:lnTo>
                  <a:lnTo>
                    <a:pt x="61569" y="9354591"/>
                  </a:lnTo>
                  <a:lnTo>
                    <a:pt x="46939" y="9372574"/>
                  </a:lnTo>
                  <a:lnTo>
                    <a:pt x="44805" y="9373793"/>
                  </a:lnTo>
                  <a:lnTo>
                    <a:pt x="42671" y="9374708"/>
                  </a:lnTo>
                  <a:lnTo>
                    <a:pt x="40538" y="9375622"/>
                  </a:lnTo>
                  <a:lnTo>
                    <a:pt x="38100" y="9376537"/>
                  </a:lnTo>
                  <a:lnTo>
                    <a:pt x="35966" y="9377451"/>
                  </a:lnTo>
                  <a:lnTo>
                    <a:pt x="33223" y="9377756"/>
                  </a:lnTo>
                  <a:lnTo>
                    <a:pt x="31089" y="9378365"/>
                  </a:lnTo>
                  <a:lnTo>
                    <a:pt x="28346" y="9378975"/>
                  </a:lnTo>
                  <a:lnTo>
                    <a:pt x="25907" y="9379280"/>
                  </a:lnTo>
                  <a:lnTo>
                    <a:pt x="23164" y="9379280"/>
                  </a:lnTo>
                  <a:lnTo>
                    <a:pt x="20726" y="9379585"/>
                  </a:lnTo>
                  <a:lnTo>
                    <a:pt x="17983" y="9379585"/>
                  </a:lnTo>
                  <a:lnTo>
                    <a:pt x="15544" y="9379585"/>
                  </a:lnTo>
                  <a:lnTo>
                    <a:pt x="12801" y="9379585"/>
                  </a:lnTo>
                  <a:lnTo>
                    <a:pt x="10363" y="9379280"/>
                  </a:lnTo>
                  <a:lnTo>
                    <a:pt x="7619" y="9379280"/>
                  </a:lnTo>
                  <a:lnTo>
                    <a:pt x="5181" y="9378670"/>
                  </a:lnTo>
                  <a:lnTo>
                    <a:pt x="2438" y="9378365"/>
                  </a:lnTo>
                  <a:lnTo>
                    <a:pt x="0" y="9378061"/>
                  </a:lnTo>
                  <a:lnTo>
                    <a:pt x="304" y="9411284"/>
                  </a:lnTo>
                </a:path>
                <a:path w="6883400" h="10017125">
                  <a:moveTo>
                    <a:pt x="85343" y="9283268"/>
                  </a:moveTo>
                  <a:lnTo>
                    <a:pt x="85343" y="9411284"/>
                  </a:lnTo>
                </a:path>
                <a:path w="6883400" h="10017125">
                  <a:moveTo>
                    <a:pt x="304" y="9411284"/>
                  </a:moveTo>
                  <a:lnTo>
                    <a:pt x="0" y="9444812"/>
                  </a:lnTo>
                  <a:lnTo>
                    <a:pt x="2438" y="9444202"/>
                  </a:lnTo>
                  <a:lnTo>
                    <a:pt x="4876" y="9443593"/>
                  </a:lnTo>
                  <a:lnTo>
                    <a:pt x="7619" y="9442983"/>
                  </a:lnTo>
                  <a:lnTo>
                    <a:pt x="10058" y="9442678"/>
                  </a:lnTo>
                  <a:lnTo>
                    <a:pt x="12496" y="9442373"/>
                  </a:lnTo>
                  <a:lnTo>
                    <a:pt x="15239" y="9442373"/>
                  </a:lnTo>
                  <a:lnTo>
                    <a:pt x="17678" y="9442069"/>
                  </a:lnTo>
                  <a:lnTo>
                    <a:pt x="20421" y="9442069"/>
                  </a:lnTo>
                  <a:lnTo>
                    <a:pt x="22859" y="9442373"/>
                  </a:lnTo>
                  <a:lnTo>
                    <a:pt x="25603" y="9442373"/>
                  </a:lnTo>
                  <a:lnTo>
                    <a:pt x="28041" y="9442678"/>
                  </a:lnTo>
                  <a:lnTo>
                    <a:pt x="30784" y="9443288"/>
                  </a:lnTo>
                  <a:lnTo>
                    <a:pt x="33223" y="9443897"/>
                  </a:lnTo>
                  <a:lnTo>
                    <a:pt x="35661" y="9444507"/>
                  </a:lnTo>
                  <a:lnTo>
                    <a:pt x="38100" y="9445117"/>
                  </a:lnTo>
                  <a:lnTo>
                    <a:pt x="40233" y="9446031"/>
                  </a:lnTo>
                  <a:lnTo>
                    <a:pt x="42671" y="9446945"/>
                  </a:lnTo>
                  <a:lnTo>
                    <a:pt x="44805" y="9448165"/>
                  </a:lnTo>
                  <a:lnTo>
                    <a:pt x="46939" y="9449384"/>
                  </a:lnTo>
                  <a:lnTo>
                    <a:pt x="49072" y="9450603"/>
                  </a:lnTo>
                  <a:lnTo>
                    <a:pt x="50901" y="9452127"/>
                  </a:lnTo>
                  <a:lnTo>
                    <a:pt x="52730" y="9453346"/>
                  </a:lnTo>
                  <a:lnTo>
                    <a:pt x="54559" y="9455175"/>
                  </a:lnTo>
                  <a:lnTo>
                    <a:pt x="56083" y="9456699"/>
                  </a:lnTo>
                  <a:lnTo>
                    <a:pt x="57302" y="9458528"/>
                  </a:lnTo>
                  <a:lnTo>
                    <a:pt x="58826" y="9460661"/>
                  </a:lnTo>
                  <a:lnTo>
                    <a:pt x="59740" y="9462795"/>
                  </a:lnTo>
                  <a:lnTo>
                    <a:pt x="60959" y="9464929"/>
                  </a:lnTo>
                  <a:lnTo>
                    <a:pt x="61569" y="9467367"/>
                  </a:lnTo>
                  <a:lnTo>
                    <a:pt x="62179" y="9469501"/>
                  </a:lnTo>
                  <a:lnTo>
                    <a:pt x="62788" y="9472244"/>
                  </a:lnTo>
                  <a:lnTo>
                    <a:pt x="63093" y="9474682"/>
                  </a:lnTo>
                  <a:lnTo>
                    <a:pt x="62788" y="9477730"/>
                  </a:lnTo>
                  <a:lnTo>
                    <a:pt x="62179" y="9480169"/>
                  </a:lnTo>
                  <a:lnTo>
                    <a:pt x="61569" y="9482607"/>
                  </a:lnTo>
                  <a:lnTo>
                    <a:pt x="55778" y="9493275"/>
                  </a:lnTo>
                  <a:lnTo>
                    <a:pt x="54254" y="9495104"/>
                  </a:lnTo>
                  <a:lnTo>
                    <a:pt x="52730" y="9496628"/>
                  </a:lnTo>
                  <a:lnTo>
                    <a:pt x="50901" y="9498152"/>
                  </a:lnTo>
                  <a:lnTo>
                    <a:pt x="49072" y="9499371"/>
                  </a:lnTo>
                  <a:lnTo>
                    <a:pt x="46939" y="9500590"/>
                  </a:lnTo>
                  <a:lnTo>
                    <a:pt x="44805" y="9501809"/>
                  </a:lnTo>
                  <a:lnTo>
                    <a:pt x="42671" y="9502724"/>
                  </a:lnTo>
                  <a:lnTo>
                    <a:pt x="40538" y="9503943"/>
                  </a:lnTo>
                  <a:lnTo>
                    <a:pt x="38100" y="9504553"/>
                  </a:lnTo>
                  <a:lnTo>
                    <a:pt x="35966" y="9505467"/>
                  </a:lnTo>
                  <a:lnTo>
                    <a:pt x="33223" y="9506077"/>
                  </a:lnTo>
                  <a:lnTo>
                    <a:pt x="31089" y="9506381"/>
                  </a:lnTo>
                  <a:lnTo>
                    <a:pt x="28346" y="9506991"/>
                  </a:lnTo>
                  <a:lnTo>
                    <a:pt x="25907" y="9507296"/>
                  </a:lnTo>
                  <a:lnTo>
                    <a:pt x="23164" y="9507296"/>
                  </a:lnTo>
                  <a:lnTo>
                    <a:pt x="20726" y="9507601"/>
                  </a:lnTo>
                  <a:lnTo>
                    <a:pt x="17983" y="9507601"/>
                  </a:lnTo>
                  <a:lnTo>
                    <a:pt x="15544" y="9507601"/>
                  </a:lnTo>
                  <a:lnTo>
                    <a:pt x="12801" y="9507601"/>
                  </a:lnTo>
                  <a:lnTo>
                    <a:pt x="10363" y="9507296"/>
                  </a:lnTo>
                  <a:lnTo>
                    <a:pt x="7619" y="9507296"/>
                  </a:lnTo>
                  <a:lnTo>
                    <a:pt x="5181" y="9506686"/>
                  </a:lnTo>
                  <a:lnTo>
                    <a:pt x="2438" y="9506381"/>
                  </a:lnTo>
                  <a:lnTo>
                    <a:pt x="0" y="9506077"/>
                  </a:lnTo>
                  <a:lnTo>
                    <a:pt x="304" y="9539300"/>
                  </a:lnTo>
                </a:path>
                <a:path w="6883400" h="10017125">
                  <a:moveTo>
                    <a:pt x="85343" y="9411284"/>
                  </a:moveTo>
                  <a:lnTo>
                    <a:pt x="85343" y="9539300"/>
                  </a:lnTo>
                </a:path>
                <a:path w="6883400" h="10017125">
                  <a:moveTo>
                    <a:pt x="304" y="9539300"/>
                  </a:moveTo>
                  <a:lnTo>
                    <a:pt x="0" y="9573133"/>
                  </a:lnTo>
                  <a:lnTo>
                    <a:pt x="2438" y="9572218"/>
                  </a:lnTo>
                  <a:lnTo>
                    <a:pt x="4876" y="9571609"/>
                  </a:lnTo>
                  <a:lnTo>
                    <a:pt x="7619" y="9571304"/>
                  </a:lnTo>
                  <a:lnTo>
                    <a:pt x="10058" y="9570694"/>
                  </a:lnTo>
                  <a:lnTo>
                    <a:pt x="12496" y="9570389"/>
                  </a:lnTo>
                  <a:lnTo>
                    <a:pt x="15239" y="9570389"/>
                  </a:lnTo>
                  <a:lnTo>
                    <a:pt x="17678" y="9570085"/>
                  </a:lnTo>
                  <a:lnTo>
                    <a:pt x="20421" y="9570085"/>
                  </a:lnTo>
                  <a:lnTo>
                    <a:pt x="22859" y="9570389"/>
                  </a:lnTo>
                  <a:lnTo>
                    <a:pt x="25603" y="9570389"/>
                  </a:lnTo>
                  <a:lnTo>
                    <a:pt x="28041" y="9570999"/>
                  </a:lnTo>
                  <a:lnTo>
                    <a:pt x="30784" y="9571304"/>
                  </a:lnTo>
                  <a:lnTo>
                    <a:pt x="33223" y="9571913"/>
                  </a:lnTo>
                  <a:lnTo>
                    <a:pt x="35661" y="9572523"/>
                  </a:lnTo>
                  <a:lnTo>
                    <a:pt x="38100" y="9573133"/>
                  </a:lnTo>
                  <a:lnTo>
                    <a:pt x="40233" y="9574047"/>
                  </a:lnTo>
                  <a:lnTo>
                    <a:pt x="42671" y="9574961"/>
                  </a:lnTo>
                  <a:lnTo>
                    <a:pt x="44805" y="9576181"/>
                  </a:lnTo>
                  <a:lnTo>
                    <a:pt x="46939" y="9577400"/>
                  </a:lnTo>
                  <a:lnTo>
                    <a:pt x="49072" y="9578619"/>
                  </a:lnTo>
                  <a:lnTo>
                    <a:pt x="50901" y="9580143"/>
                  </a:lnTo>
                  <a:lnTo>
                    <a:pt x="52730" y="9581667"/>
                  </a:lnTo>
                  <a:lnTo>
                    <a:pt x="54559" y="9583191"/>
                  </a:lnTo>
                  <a:lnTo>
                    <a:pt x="56083" y="9585020"/>
                  </a:lnTo>
                  <a:lnTo>
                    <a:pt x="57302" y="9586849"/>
                  </a:lnTo>
                  <a:lnTo>
                    <a:pt x="58826" y="9588677"/>
                  </a:lnTo>
                  <a:lnTo>
                    <a:pt x="59740" y="9590811"/>
                  </a:lnTo>
                  <a:lnTo>
                    <a:pt x="60959" y="9592945"/>
                  </a:lnTo>
                  <a:lnTo>
                    <a:pt x="61569" y="9595383"/>
                  </a:lnTo>
                  <a:lnTo>
                    <a:pt x="62179" y="9597517"/>
                  </a:lnTo>
                  <a:lnTo>
                    <a:pt x="62788" y="9600260"/>
                  </a:lnTo>
                  <a:lnTo>
                    <a:pt x="63093" y="9603003"/>
                  </a:lnTo>
                  <a:lnTo>
                    <a:pt x="62788" y="9605746"/>
                  </a:lnTo>
                  <a:lnTo>
                    <a:pt x="62179" y="9608185"/>
                  </a:lnTo>
                  <a:lnTo>
                    <a:pt x="61569" y="9610928"/>
                  </a:lnTo>
                  <a:lnTo>
                    <a:pt x="49072" y="9627387"/>
                  </a:lnTo>
                  <a:lnTo>
                    <a:pt x="46939" y="9628911"/>
                  </a:lnTo>
                  <a:lnTo>
                    <a:pt x="44805" y="9629825"/>
                  </a:lnTo>
                  <a:lnTo>
                    <a:pt x="42671" y="9631045"/>
                  </a:lnTo>
                  <a:lnTo>
                    <a:pt x="40538" y="9631959"/>
                  </a:lnTo>
                  <a:lnTo>
                    <a:pt x="38100" y="9632569"/>
                  </a:lnTo>
                  <a:lnTo>
                    <a:pt x="35966" y="9633483"/>
                  </a:lnTo>
                  <a:lnTo>
                    <a:pt x="33223" y="9634093"/>
                  </a:lnTo>
                  <a:lnTo>
                    <a:pt x="31089" y="9634397"/>
                  </a:lnTo>
                  <a:lnTo>
                    <a:pt x="28346" y="9635007"/>
                  </a:lnTo>
                  <a:lnTo>
                    <a:pt x="25907" y="9635312"/>
                  </a:lnTo>
                  <a:lnTo>
                    <a:pt x="23164" y="9635312"/>
                  </a:lnTo>
                  <a:lnTo>
                    <a:pt x="20726" y="9635617"/>
                  </a:lnTo>
                  <a:lnTo>
                    <a:pt x="17983" y="9635617"/>
                  </a:lnTo>
                  <a:lnTo>
                    <a:pt x="15544" y="9635617"/>
                  </a:lnTo>
                  <a:lnTo>
                    <a:pt x="12801" y="9635617"/>
                  </a:lnTo>
                  <a:lnTo>
                    <a:pt x="10363" y="9635312"/>
                  </a:lnTo>
                  <a:lnTo>
                    <a:pt x="7619" y="9635312"/>
                  </a:lnTo>
                  <a:lnTo>
                    <a:pt x="5181" y="9635007"/>
                  </a:lnTo>
                  <a:lnTo>
                    <a:pt x="2438" y="9634702"/>
                  </a:lnTo>
                  <a:lnTo>
                    <a:pt x="0" y="9634093"/>
                  </a:lnTo>
                  <a:lnTo>
                    <a:pt x="304" y="9667316"/>
                  </a:lnTo>
                </a:path>
                <a:path w="6883400" h="10017125">
                  <a:moveTo>
                    <a:pt x="85343" y="9539300"/>
                  </a:moveTo>
                  <a:lnTo>
                    <a:pt x="85343" y="9667316"/>
                  </a:lnTo>
                </a:path>
                <a:path w="6883400" h="10017125">
                  <a:moveTo>
                    <a:pt x="304" y="9667316"/>
                  </a:moveTo>
                  <a:lnTo>
                    <a:pt x="0" y="9701149"/>
                  </a:lnTo>
                  <a:lnTo>
                    <a:pt x="2438" y="9700539"/>
                  </a:lnTo>
                  <a:lnTo>
                    <a:pt x="4876" y="9699625"/>
                  </a:lnTo>
                  <a:lnTo>
                    <a:pt x="7619" y="9699320"/>
                  </a:lnTo>
                  <a:lnTo>
                    <a:pt x="10058" y="9698710"/>
                  </a:lnTo>
                  <a:lnTo>
                    <a:pt x="12496" y="9698405"/>
                  </a:lnTo>
                  <a:lnTo>
                    <a:pt x="25603" y="9698405"/>
                  </a:lnTo>
                  <a:lnTo>
                    <a:pt x="28041" y="9699015"/>
                  </a:lnTo>
                  <a:lnTo>
                    <a:pt x="30784" y="9699320"/>
                  </a:lnTo>
                  <a:lnTo>
                    <a:pt x="33223" y="9699929"/>
                  </a:lnTo>
                  <a:lnTo>
                    <a:pt x="35661" y="9700539"/>
                  </a:lnTo>
                  <a:lnTo>
                    <a:pt x="38100" y="9701149"/>
                  </a:lnTo>
                  <a:lnTo>
                    <a:pt x="40233" y="9702063"/>
                  </a:lnTo>
                  <a:lnTo>
                    <a:pt x="42671" y="9702977"/>
                  </a:lnTo>
                  <a:lnTo>
                    <a:pt x="44805" y="9704197"/>
                  </a:lnTo>
                  <a:lnTo>
                    <a:pt x="46939" y="9705416"/>
                  </a:lnTo>
                  <a:lnTo>
                    <a:pt x="49072" y="9706635"/>
                  </a:lnTo>
                  <a:lnTo>
                    <a:pt x="50901" y="9708159"/>
                  </a:lnTo>
                  <a:lnTo>
                    <a:pt x="52730" y="9709683"/>
                  </a:lnTo>
                  <a:lnTo>
                    <a:pt x="54559" y="9711207"/>
                  </a:lnTo>
                  <a:lnTo>
                    <a:pt x="56083" y="9713036"/>
                  </a:lnTo>
                  <a:lnTo>
                    <a:pt x="57302" y="9714865"/>
                  </a:lnTo>
                  <a:lnTo>
                    <a:pt x="58826" y="9716693"/>
                  </a:lnTo>
                  <a:lnTo>
                    <a:pt x="59740" y="9718827"/>
                  </a:lnTo>
                  <a:lnTo>
                    <a:pt x="60959" y="9720961"/>
                  </a:lnTo>
                  <a:lnTo>
                    <a:pt x="61569" y="9723399"/>
                  </a:lnTo>
                  <a:lnTo>
                    <a:pt x="62179" y="9725837"/>
                  </a:lnTo>
                  <a:lnTo>
                    <a:pt x="62788" y="9728276"/>
                  </a:lnTo>
                  <a:lnTo>
                    <a:pt x="63093" y="9731019"/>
                  </a:lnTo>
                  <a:lnTo>
                    <a:pt x="62788" y="9733762"/>
                  </a:lnTo>
                  <a:lnTo>
                    <a:pt x="62179" y="9736201"/>
                  </a:lnTo>
                  <a:lnTo>
                    <a:pt x="61569" y="9738944"/>
                  </a:lnTo>
                  <a:lnTo>
                    <a:pt x="54254" y="9751136"/>
                  </a:lnTo>
                  <a:lnTo>
                    <a:pt x="52730" y="9752660"/>
                  </a:lnTo>
                  <a:lnTo>
                    <a:pt x="50901" y="9754184"/>
                  </a:lnTo>
                  <a:lnTo>
                    <a:pt x="49072" y="9755708"/>
                  </a:lnTo>
                  <a:lnTo>
                    <a:pt x="46939" y="9756927"/>
                  </a:lnTo>
                  <a:lnTo>
                    <a:pt x="44805" y="9757841"/>
                  </a:lnTo>
                  <a:lnTo>
                    <a:pt x="42671" y="9759061"/>
                  </a:lnTo>
                  <a:lnTo>
                    <a:pt x="40538" y="9759975"/>
                  </a:lnTo>
                  <a:lnTo>
                    <a:pt x="38100" y="9760585"/>
                  </a:lnTo>
                  <a:lnTo>
                    <a:pt x="35966" y="9761499"/>
                  </a:lnTo>
                  <a:lnTo>
                    <a:pt x="33223" y="9762109"/>
                  </a:lnTo>
                  <a:lnTo>
                    <a:pt x="31089" y="9762413"/>
                  </a:lnTo>
                  <a:lnTo>
                    <a:pt x="28346" y="9763023"/>
                  </a:lnTo>
                  <a:lnTo>
                    <a:pt x="25907" y="9763328"/>
                  </a:lnTo>
                  <a:lnTo>
                    <a:pt x="23164" y="9763633"/>
                  </a:lnTo>
                  <a:lnTo>
                    <a:pt x="20726" y="9763633"/>
                  </a:lnTo>
                  <a:lnTo>
                    <a:pt x="17983" y="9763937"/>
                  </a:lnTo>
                  <a:lnTo>
                    <a:pt x="15544" y="9763937"/>
                  </a:lnTo>
                  <a:lnTo>
                    <a:pt x="12801" y="9763633"/>
                  </a:lnTo>
                  <a:lnTo>
                    <a:pt x="10363" y="9763633"/>
                  </a:lnTo>
                  <a:lnTo>
                    <a:pt x="7619" y="9763328"/>
                  </a:lnTo>
                  <a:lnTo>
                    <a:pt x="5181" y="9763023"/>
                  </a:lnTo>
                  <a:lnTo>
                    <a:pt x="2438" y="9762718"/>
                  </a:lnTo>
                  <a:lnTo>
                    <a:pt x="0" y="9762109"/>
                  </a:lnTo>
                  <a:lnTo>
                    <a:pt x="304" y="9795637"/>
                  </a:lnTo>
                </a:path>
                <a:path w="6883400" h="10017125">
                  <a:moveTo>
                    <a:pt x="85343" y="9667316"/>
                  </a:moveTo>
                  <a:lnTo>
                    <a:pt x="85343" y="9795637"/>
                  </a:lnTo>
                </a:path>
                <a:path w="6883400" h="10017125">
                  <a:moveTo>
                    <a:pt x="304" y="9795637"/>
                  </a:moveTo>
                  <a:lnTo>
                    <a:pt x="0" y="9829165"/>
                  </a:lnTo>
                  <a:lnTo>
                    <a:pt x="2438" y="9828555"/>
                  </a:lnTo>
                  <a:lnTo>
                    <a:pt x="4876" y="9827641"/>
                  </a:lnTo>
                  <a:lnTo>
                    <a:pt x="7619" y="9827336"/>
                  </a:lnTo>
                  <a:lnTo>
                    <a:pt x="10058" y="9827031"/>
                  </a:lnTo>
                  <a:lnTo>
                    <a:pt x="12496" y="9826726"/>
                  </a:lnTo>
                  <a:lnTo>
                    <a:pt x="15239" y="9826421"/>
                  </a:lnTo>
                  <a:lnTo>
                    <a:pt x="17678" y="9826421"/>
                  </a:lnTo>
                  <a:lnTo>
                    <a:pt x="20421" y="9826421"/>
                  </a:lnTo>
                  <a:lnTo>
                    <a:pt x="22859" y="9826421"/>
                  </a:lnTo>
                  <a:lnTo>
                    <a:pt x="25603" y="9826726"/>
                  </a:lnTo>
                  <a:lnTo>
                    <a:pt x="28041" y="9827031"/>
                  </a:lnTo>
                  <a:lnTo>
                    <a:pt x="30784" y="9827336"/>
                  </a:lnTo>
                  <a:lnTo>
                    <a:pt x="33223" y="9827945"/>
                  </a:lnTo>
                  <a:lnTo>
                    <a:pt x="35661" y="9828555"/>
                  </a:lnTo>
                  <a:lnTo>
                    <a:pt x="38100" y="9829165"/>
                  </a:lnTo>
                  <a:lnTo>
                    <a:pt x="40233" y="9830079"/>
                  </a:lnTo>
                  <a:lnTo>
                    <a:pt x="42671" y="9831298"/>
                  </a:lnTo>
                  <a:lnTo>
                    <a:pt x="44805" y="9832213"/>
                  </a:lnTo>
                  <a:lnTo>
                    <a:pt x="46939" y="9833432"/>
                  </a:lnTo>
                  <a:lnTo>
                    <a:pt x="49072" y="9834651"/>
                  </a:lnTo>
                  <a:lnTo>
                    <a:pt x="50901" y="9836175"/>
                  </a:lnTo>
                  <a:lnTo>
                    <a:pt x="52730" y="9837699"/>
                  </a:lnTo>
                  <a:lnTo>
                    <a:pt x="54559" y="9839223"/>
                  </a:lnTo>
                  <a:lnTo>
                    <a:pt x="56083" y="9841052"/>
                  </a:lnTo>
                  <a:lnTo>
                    <a:pt x="57302" y="9842881"/>
                  </a:lnTo>
                  <a:lnTo>
                    <a:pt x="58826" y="9845014"/>
                  </a:lnTo>
                  <a:lnTo>
                    <a:pt x="59740" y="9846843"/>
                  </a:lnTo>
                  <a:lnTo>
                    <a:pt x="60959" y="9848977"/>
                  </a:lnTo>
                  <a:lnTo>
                    <a:pt x="61569" y="9851415"/>
                  </a:lnTo>
                  <a:lnTo>
                    <a:pt x="62179" y="9853853"/>
                  </a:lnTo>
                  <a:lnTo>
                    <a:pt x="62788" y="9856292"/>
                  </a:lnTo>
                  <a:lnTo>
                    <a:pt x="63093" y="9859035"/>
                  </a:lnTo>
                  <a:lnTo>
                    <a:pt x="62788" y="9861778"/>
                  </a:lnTo>
                  <a:lnTo>
                    <a:pt x="62179" y="9864521"/>
                  </a:lnTo>
                  <a:lnTo>
                    <a:pt x="54254" y="9879152"/>
                  </a:lnTo>
                  <a:lnTo>
                    <a:pt x="52730" y="9880676"/>
                  </a:lnTo>
                  <a:lnTo>
                    <a:pt x="50901" y="9882200"/>
                  </a:lnTo>
                  <a:lnTo>
                    <a:pt x="49072" y="9883724"/>
                  </a:lnTo>
                  <a:lnTo>
                    <a:pt x="46939" y="9884943"/>
                  </a:lnTo>
                  <a:lnTo>
                    <a:pt x="44805" y="9886162"/>
                  </a:lnTo>
                  <a:lnTo>
                    <a:pt x="42671" y="9887077"/>
                  </a:lnTo>
                  <a:lnTo>
                    <a:pt x="40538" y="9887991"/>
                  </a:lnTo>
                  <a:lnTo>
                    <a:pt x="38100" y="9888601"/>
                  </a:lnTo>
                  <a:lnTo>
                    <a:pt x="35966" y="9889515"/>
                  </a:lnTo>
                  <a:lnTo>
                    <a:pt x="33223" y="9890125"/>
                  </a:lnTo>
                  <a:lnTo>
                    <a:pt x="31089" y="9890734"/>
                  </a:lnTo>
                  <a:lnTo>
                    <a:pt x="28346" y="9891039"/>
                  </a:lnTo>
                  <a:lnTo>
                    <a:pt x="25907" y="9891344"/>
                  </a:lnTo>
                  <a:lnTo>
                    <a:pt x="23164" y="9891649"/>
                  </a:lnTo>
                  <a:lnTo>
                    <a:pt x="20726" y="9891649"/>
                  </a:lnTo>
                  <a:lnTo>
                    <a:pt x="17983" y="9891953"/>
                  </a:lnTo>
                  <a:lnTo>
                    <a:pt x="15544" y="9891953"/>
                  </a:lnTo>
                  <a:lnTo>
                    <a:pt x="12801" y="9891649"/>
                  </a:lnTo>
                  <a:lnTo>
                    <a:pt x="10363" y="9891649"/>
                  </a:lnTo>
                  <a:lnTo>
                    <a:pt x="7619" y="9891344"/>
                  </a:lnTo>
                  <a:lnTo>
                    <a:pt x="5181" y="9891039"/>
                  </a:lnTo>
                  <a:lnTo>
                    <a:pt x="2438" y="9890734"/>
                  </a:lnTo>
                  <a:lnTo>
                    <a:pt x="0" y="9890125"/>
                  </a:lnTo>
                  <a:lnTo>
                    <a:pt x="304" y="9923653"/>
                  </a:lnTo>
                </a:path>
              </a:pathLst>
            </a:custGeom>
            <a:ln w="3175">
              <a:solidFill>
                <a:srgbClr val="00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/>
          <p:nvPr/>
        </p:nvSpPr>
        <p:spPr>
          <a:xfrm>
            <a:off x="426415" y="10136123"/>
            <a:ext cx="0" cy="128270"/>
          </a:xfrm>
          <a:custGeom>
            <a:avLst/>
            <a:gdLst/>
            <a:ahLst/>
            <a:cxnLst/>
            <a:rect l="l" t="t" r="r" b="b"/>
            <a:pathLst>
              <a:path h="128270">
                <a:moveTo>
                  <a:pt x="0" y="0"/>
                </a:moveTo>
                <a:lnTo>
                  <a:pt x="0" y="128015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426417" y="451103"/>
          <a:ext cx="6711315" cy="981851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023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320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69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1478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233045">
                        <a:lnSpc>
                          <a:spcPts val="1610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2) Апарат</a:t>
                      </a:r>
                      <a:r>
                        <a:rPr sz="14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із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сигнальним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дзвінком</a:t>
                      </a:r>
                      <a:r>
                        <a:rPr sz="14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трубкою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для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розмов за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допомогою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такого</a:t>
                      </a:r>
                      <a:r>
                        <a:rPr sz="14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виду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зв’язку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9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23340">
                <a:tc>
                  <a:txBody>
                    <a:bodyPr/>
                    <a:lstStyle/>
                    <a:p>
                      <a:pPr marL="91440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Температура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475615">
                        <a:lnSpc>
                          <a:spcPts val="1610"/>
                        </a:lnSpc>
                        <a:spcBef>
                          <a:spcPts val="5"/>
                        </a:spcBef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Ступінь нагрівання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чого-небудь;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тепловий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стан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тіла,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речовини.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58445" indent="-192405">
                        <a:lnSpc>
                          <a:spcPts val="1530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Ступінь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теплоти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тіла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людини,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характеризує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стан</a:t>
                      </a:r>
                      <a:r>
                        <a:rPr sz="1400" spc="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її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66675">
                        <a:lnSpc>
                          <a:spcPts val="1625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здоровя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7576">
                <a:tc>
                  <a:txBody>
                    <a:bodyPr/>
                    <a:lstStyle/>
                    <a:p>
                      <a:pPr marL="91440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Трамвай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8445" indent="-192405">
                        <a:lnSpc>
                          <a:spcPts val="1550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Міський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рейковий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електричний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вид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транспорту.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58445" indent="-192405">
                        <a:lnSpc>
                          <a:spcPts val="1635"/>
                        </a:lnSpc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Вагон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або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поїзд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такого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транспорту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(річковий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трамвай)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823213">
                <a:tc>
                  <a:txBody>
                    <a:bodyPr/>
                    <a:lstStyle/>
                    <a:p>
                      <a:pPr marL="91440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Тролейбус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454659">
                        <a:lnSpc>
                          <a:spcPts val="1610"/>
                        </a:lnSpc>
                        <a:spcBef>
                          <a:spcPts val="5"/>
                        </a:spcBef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Безрейковий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міський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транспорт з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електродвигуном,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живиться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струмом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від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підвісних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контактних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дротів,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призначених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для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масових перевезень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пасажирів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(іноді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66675">
                        <a:lnSpc>
                          <a:spcPts val="154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вантажів)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27556">
                <a:tc>
                  <a:txBody>
                    <a:bodyPr/>
                    <a:lstStyle/>
                    <a:p>
                      <a:pPr marL="91440">
                        <a:lnSpc>
                          <a:spcPts val="1600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Фанера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 marR="318135">
                        <a:lnSpc>
                          <a:spcPts val="1610"/>
                        </a:lnSpc>
                        <a:spcBef>
                          <a:spcPts val="5"/>
                        </a:spcBef>
                        <a:buAutoNum type="arabicParenR"/>
                        <a:tabLst>
                          <a:tab pos="259079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Деревинний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матеріал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вигляді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тонких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пластин,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якими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обклеюють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столярні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вироби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для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їх</a:t>
                      </a:r>
                      <a:r>
                        <a:rPr sz="14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оздоблення.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59079" indent="-193040">
                        <a:lnSpc>
                          <a:spcPts val="1530"/>
                        </a:lnSpc>
                        <a:buFont typeface="Times New Roman"/>
                        <a:buAutoNum type="arabicParenR"/>
                        <a:tabLst>
                          <a:tab pos="259715" algn="l"/>
                        </a:tabLst>
                      </a:pP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перен.</a:t>
                      </a:r>
                      <a:r>
                        <a:rPr sz="1400" i="1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Фонограма,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використовується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публічних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66675">
                        <a:lnSpc>
                          <a:spcPts val="1645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виступах</a:t>
                      </a:r>
                      <a:r>
                        <a:rPr sz="140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естрадного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співака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826262">
                <a:tc>
                  <a:txBody>
                    <a:bodyPr/>
                    <a:lstStyle/>
                    <a:p>
                      <a:pPr marL="91440" marR="424180">
                        <a:lnSpc>
                          <a:spcPts val="161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Щоденно </a:t>
                      </a:r>
                      <a:r>
                        <a:rPr sz="1400" b="1" spc="-33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(щодня) 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що</a:t>
                      </a:r>
                      <a:r>
                        <a:rPr sz="1400" b="1" spc="1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д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b="1" spc="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ни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,  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щодень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600"/>
                        </a:lnSpc>
                      </a:pP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присл.</a:t>
                      </a:r>
                      <a:r>
                        <a:rPr sz="1400" i="1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Кожного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дня;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протягом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кожного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дня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91440">
                        <a:lnSpc>
                          <a:spcPts val="155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Щотижня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присл.</a:t>
                      </a:r>
                      <a:r>
                        <a:rPr sz="1400" i="1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Кожного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тижня;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протягом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кожного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тижня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91440">
                        <a:lnSpc>
                          <a:spcPts val="1555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Юннат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Юний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натураліст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–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член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гуртка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вивчення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природи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91440">
                        <a:lnSpc>
                          <a:spcPts val="1555"/>
                        </a:lnSpc>
                      </a:pP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Ярина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55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Сходи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або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посіви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ярих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культур;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овочі,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городина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854854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/>
                        <a:cs typeface="Times New Roman"/>
                      </a:endParaRPr>
                    </a:p>
                    <a:p>
                      <a:pPr marL="433070">
                        <a:lnSpc>
                          <a:spcPct val="100000"/>
                        </a:lnSpc>
                        <a:spcBef>
                          <a:spcPts val="1689"/>
                        </a:spcBef>
                      </a:pPr>
                      <a:r>
                        <a:rPr sz="2000" b="1" spc="-45" dirty="0">
                          <a:solidFill>
                            <a:srgbClr val="800080"/>
                          </a:solidFill>
                          <a:latin typeface="Sitka Small"/>
                          <a:cs typeface="Sitka Small"/>
                        </a:rPr>
                        <a:t>Вивчити</a:t>
                      </a:r>
                      <a:r>
                        <a:rPr sz="2000" b="1" spc="60" dirty="0">
                          <a:solidFill>
                            <a:srgbClr val="800080"/>
                          </a:solidFill>
                          <a:latin typeface="Sitka Small"/>
                          <a:cs typeface="Sitka Small"/>
                        </a:rPr>
                        <a:t> </a:t>
                      </a:r>
                      <a:r>
                        <a:rPr sz="2000" b="1" spc="-10" dirty="0">
                          <a:solidFill>
                            <a:srgbClr val="800080"/>
                          </a:solidFill>
                          <a:latin typeface="Sitka Small"/>
                          <a:cs typeface="Sitka Small"/>
                        </a:rPr>
                        <a:t>важкі</a:t>
                      </a:r>
                      <a:r>
                        <a:rPr sz="2000" b="1" spc="75" dirty="0">
                          <a:solidFill>
                            <a:srgbClr val="800080"/>
                          </a:solidFill>
                          <a:latin typeface="Sitka Small"/>
                          <a:cs typeface="Sitka Small"/>
                        </a:rPr>
                        <a:t> </a:t>
                      </a:r>
                      <a:r>
                        <a:rPr sz="2000" b="1" spc="-40" dirty="0">
                          <a:solidFill>
                            <a:srgbClr val="800080"/>
                          </a:solidFill>
                          <a:latin typeface="Sitka Small"/>
                          <a:cs typeface="Sitka Small"/>
                        </a:rPr>
                        <a:t>слова</a:t>
                      </a:r>
                      <a:r>
                        <a:rPr sz="2000" b="1" spc="60" dirty="0">
                          <a:solidFill>
                            <a:srgbClr val="800080"/>
                          </a:solidFill>
                          <a:latin typeface="Sitka Small"/>
                          <a:cs typeface="Sitka Small"/>
                        </a:rPr>
                        <a:t> </a:t>
                      </a:r>
                      <a:r>
                        <a:rPr sz="2000" b="1" spc="-15" dirty="0">
                          <a:solidFill>
                            <a:srgbClr val="800080"/>
                          </a:solidFill>
                          <a:latin typeface="Sitka Small"/>
                          <a:cs typeface="Sitka Small"/>
                        </a:rPr>
                        <a:t>допоможе</a:t>
                      </a:r>
                      <a:r>
                        <a:rPr sz="2000" b="1" spc="40" dirty="0">
                          <a:solidFill>
                            <a:srgbClr val="800080"/>
                          </a:solidFill>
                          <a:latin typeface="Sitka Small"/>
                          <a:cs typeface="Sitka Small"/>
                        </a:rPr>
                        <a:t> </a:t>
                      </a:r>
                      <a:r>
                        <a:rPr sz="2000" b="1" spc="-15" dirty="0">
                          <a:solidFill>
                            <a:srgbClr val="800080"/>
                          </a:solidFill>
                          <a:latin typeface="Sitka Small"/>
                          <a:cs typeface="Sitka Small"/>
                        </a:rPr>
                        <a:t>дітям</a:t>
                      </a:r>
                      <a:r>
                        <a:rPr sz="2000" b="1" spc="35" dirty="0">
                          <a:solidFill>
                            <a:srgbClr val="800080"/>
                          </a:solidFill>
                          <a:latin typeface="Sitka Small"/>
                          <a:cs typeface="Sitka Small"/>
                        </a:rPr>
                        <a:t> </a:t>
                      </a:r>
                      <a:r>
                        <a:rPr sz="2000" b="1" spc="-65" dirty="0">
                          <a:solidFill>
                            <a:srgbClr val="800080"/>
                          </a:solidFill>
                          <a:latin typeface="Sitka Small"/>
                          <a:cs typeface="Sitka Small"/>
                        </a:rPr>
                        <a:t>гра…</a:t>
                      </a:r>
                      <a:endParaRPr sz="2000">
                        <a:latin typeface="Sitka Small"/>
                        <a:cs typeface="Sitka Small"/>
                      </a:endParaRPr>
                    </a:p>
                    <a:p>
                      <a:pPr marL="204470" marR="475615" indent="228600">
                        <a:lnSpc>
                          <a:spcPct val="95800"/>
                        </a:lnSpc>
                        <a:spcBef>
                          <a:spcPts val="1895"/>
                        </a:spcBef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Запам’ятовування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словникових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слів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потрібно</a:t>
                      </a:r>
                      <a:r>
                        <a:rPr sz="1400" spc="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перетворити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цікаву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гру,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фантазію,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дає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високі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результати.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Безпосередньо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уроках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української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мови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можна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виховувати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справжню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творчу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особистість,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розвиваючи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ресурси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дитячої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пам’яті</a:t>
                      </a:r>
                      <a:r>
                        <a:rPr sz="14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та</a:t>
                      </a:r>
                      <a:r>
                        <a:rPr sz="1400" spc="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уяви.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R="167005" algn="ctr">
                        <a:lnSpc>
                          <a:spcPct val="100000"/>
                        </a:lnSpc>
                      </a:pPr>
                      <a:r>
                        <a:rPr sz="2000" b="1" i="1" spc="-10" dirty="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Ігри</a:t>
                      </a:r>
                      <a:r>
                        <a:rPr sz="2000" b="1" i="1" spc="-25" dirty="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2000" b="1" i="1" spc="5" dirty="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та</a:t>
                      </a:r>
                      <a:r>
                        <a:rPr sz="2000" b="1" i="1" spc="10" dirty="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2000" b="1" i="1" spc="-5" dirty="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вправи </a:t>
                      </a:r>
                      <a:r>
                        <a:rPr sz="2000" b="1" i="1" spc="-10" dirty="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для</a:t>
                      </a:r>
                      <a:r>
                        <a:rPr sz="2000" b="1" i="1" spc="-20" dirty="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2000" b="1" i="1" spc="-5" dirty="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розвитку</a:t>
                      </a:r>
                      <a:r>
                        <a:rPr sz="2000" b="1" i="1" dirty="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2000" b="1" i="1" spc="-5" dirty="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уваги</a:t>
                      </a:r>
                      <a:endParaRPr sz="2000">
                        <a:latin typeface="Times New Roman"/>
                        <a:cs typeface="Times New Roman"/>
                      </a:endParaRPr>
                    </a:p>
                    <a:p>
                      <a:pPr marL="2232025">
                        <a:lnSpc>
                          <a:spcPct val="100000"/>
                        </a:lnSpc>
                        <a:spcBef>
                          <a:spcPts val="1585"/>
                        </a:spcBef>
                      </a:pPr>
                      <a:r>
                        <a:rPr sz="1450" b="1" i="1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Сл</a:t>
                      </a:r>
                      <a:r>
                        <a:rPr sz="1450" b="1" i="1" spc="25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о</a:t>
                      </a:r>
                      <a:r>
                        <a:rPr sz="1450" b="1" i="1" spc="-10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в</a:t>
                      </a:r>
                      <a:r>
                        <a:rPr sz="1450" b="1" i="1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а</a:t>
                      </a:r>
                      <a:r>
                        <a:rPr sz="1450" b="1" i="1" spc="-85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sz="1450" b="1" i="1" spc="10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р</a:t>
                      </a:r>
                      <a:r>
                        <a:rPr sz="1450" b="1" i="1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о</a:t>
                      </a:r>
                      <a:r>
                        <a:rPr sz="1450" b="1" i="1" spc="-15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з</a:t>
                      </a:r>
                      <a:r>
                        <a:rPr sz="1450" b="1" i="1" spc="30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с</a:t>
                      </a:r>
                      <a:r>
                        <a:rPr sz="1450" b="1" i="1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и</a:t>
                      </a:r>
                      <a:r>
                        <a:rPr sz="1450" b="1" i="1" spc="10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п</a:t>
                      </a:r>
                      <a:r>
                        <a:rPr sz="1450" b="1" i="1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али</a:t>
                      </a:r>
                      <a:r>
                        <a:rPr sz="1450" b="1" i="1" spc="5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с</a:t>
                      </a:r>
                      <a:r>
                        <a:rPr sz="1450" b="1" i="1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ь</a:t>
                      </a:r>
                      <a:endParaRPr sz="1450">
                        <a:latin typeface="Verdana"/>
                        <a:cs typeface="Verdana"/>
                      </a:endParaRPr>
                    </a:p>
                    <a:p>
                      <a:pPr marL="433070">
                        <a:lnSpc>
                          <a:spcPts val="1645"/>
                        </a:lnSpc>
                        <a:spcBef>
                          <a:spcPts val="1480"/>
                        </a:spcBef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даних</a:t>
                      </a:r>
                      <a:r>
                        <a:rPr sz="14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груп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збери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й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запиши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слова: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433070">
                        <a:lnSpc>
                          <a:spcPts val="1610"/>
                        </a:lnSpc>
                        <a:tabLst>
                          <a:tab pos="2021205" algn="l"/>
                        </a:tabLst>
                      </a:pP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i="1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i="1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й</a:t>
                      </a:r>
                      <a:r>
                        <a:rPr sz="1400" i="1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i="1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и	л</a:t>
                      </a:r>
                      <a:r>
                        <a:rPr sz="1400" i="1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i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о</a:t>
                      </a: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433070">
                        <a:lnSpc>
                          <a:spcPts val="1620"/>
                        </a:lnSpc>
                        <a:tabLst>
                          <a:tab pos="2005964" algn="l"/>
                        </a:tabLst>
                      </a:pP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(новий)	</a:t>
                      </a: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(олень)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433070">
                        <a:lnSpc>
                          <a:spcPts val="1620"/>
                        </a:lnSpc>
                        <a:tabLst>
                          <a:tab pos="2012314" algn="l"/>
                        </a:tabLst>
                      </a:pP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i="1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i="1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я</a:t>
                      </a:r>
                      <a:r>
                        <a:rPr sz="1400" i="1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л</a:t>
                      </a:r>
                      <a:r>
                        <a:rPr sz="1400" i="1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о	с</a:t>
                      </a:r>
                      <a:r>
                        <a:rPr sz="1400" i="1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р</a:t>
                      </a: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д</a:t>
                      </a:r>
                      <a:r>
                        <a:rPr sz="1400" i="1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i="1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е 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433070">
                        <a:lnSpc>
                          <a:spcPts val="1645"/>
                        </a:lnSpc>
                        <a:tabLst>
                          <a:tab pos="1997075" algn="l"/>
                        </a:tabLst>
                      </a:pP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(зозуля)	</a:t>
                      </a: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(середа)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  <a:p>
                      <a:pPr marR="16510" algn="r">
                        <a:lnSpc>
                          <a:spcPct val="100000"/>
                        </a:lnSpc>
                        <a:spcBef>
                          <a:spcPts val="1145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19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0099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448360" y="457148"/>
            <a:ext cx="6350" cy="4958080"/>
          </a:xfrm>
          <a:custGeom>
            <a:avLst/>
            <a:gdLst/>
            <a:ahLst/>
            <a:cxnLst/>
            <a:rect l="l" t="t" r="r" b="b"/>
            <a:pathLst>
              <a:path w="6350" h="4958080">
                <a:moveTo>
                  <a:pt x="6096" y="4753407"/>
                </a:moveTo>
                <a:lnTo>
                  <a:pt x="0" y="4753407"/>
                </a:lnTo>
                <a:lnTo>
                  <a:pt x="0" y="4957623"/>
                </a:lnTo>
                <a:lnTo>
                  <a:pt x="6096" y="4957623"/>
                </a:lnTo>
                <a:lnTo>
                  <a:pt x="6096" y="4753407"/>
                </a:lnTo>
                <a:close/>
              </a:path>
              <a:path w="6350" h="4958080">
                <a:moveTo>
                  <a:pt x="6096" y="4543095"/>
                </a:moveTo>
                <a:lnTo>
                  <a:pt x="0" y="4543095"/>
                </a:lnTo>
                <a:lnTo>
                  <a:pt x="0" y="4747311"/>
                </a:lnTo>
                <a:lnTo>
                  <a:pt x="6096" y="4747311"/>
                </a:lnTo>
                <a:lnTo>
                  <a:pt x="6096" y="4543095"/>
                </a:lnTo>
                <a:close/>
              </a:path>
              <a:path w="6350" h="4958080">
                <a:moveTo>
                  <a:pt x="6096" y="4332783"/>
                </a:moveTo>
                <a:lnTo>
                  <a:pt x="0" y="4332783"/>
                </a:lnTo>
                <a:lnTo>
                  <a:pt x="0" y="4536999"/>
                </a:lnTo>
                <a:lnTo>
                  <a:pt x="6096" y="4536999"/>
                </a:lnTo>
                <a:lnTo>
                  <a:pt x="6096" y="4332783"/>
                </a:lnTo>
                <a:close/>
              </a:path>
              <a:path w="6350" h="4958080">
                <a:moveTo>
                  <a:pt x="6096" y="3506470"/>
                </a:moveTo>
                <a:lnTo>
                  <a:pt x="0" y="3506470"/>
                </a:lnTo>
                <a:lnTo>
                  <a:pt x="0" y="4326687"/>
                </a:lnTo>
                <a:lnTo>
                  <a:pt x="6096" y="4326687"/>
                </a:lnTo>
                <a:lnTo>
                  <a:pt x="6096" y="3506470"/>
                </a:lnTo>
                <a:close/>
              </a:path>
              <a:path w="6350" h="4958080">
                <a:moveTo>
                  <a:pt x="6096" y="2479052"/>
                </a:moveTo>
                <a:lnTo>
                  <a:pt x="0" y="2479052"/>
                </a:lnTo>
                <a:lnTo>
                  <a:pt x="0" y="3500424"/>
                </a:lnTo>
                <a:lnTo>
                  <a:pt x="6096" y="3500424"/>
                </a:lnTo>
                <a:lnTo>
                  <a:pt x="6096" y="2479052"/>
                </a:lnTo>
                <a:close/>
              </a:path>
              <a:path w="6350" h="4958080">
                <a:moveTo>
                  <a:pt x="6096" y="1655699"/>
                </a:moveTo>
                <a:lnTo>
                  <a:pt x="0" y="1655699"/>
                </a:lnTo>
                <a:lnTo>
                  <a:pt x="0" y="2472867"/>
                </a:lnTo>
                <a:lnTo>
                  <a:pt x="6096" y="2472867"/>
                </a:lnTo>
                <a:lnTo>
                  <a:pt x="6096" y="1655699"/>
                </a:lnTo>
                <a:close/>
              </a:path>
              <a:path w="6350" h="4958080">
                <a:moveTo>
                  <a:pt x="6096" y="1238173"/>
                </a:moveTo>
                <a:lnTo>
                  <a:pt x="0" y="1238173"/>
                </a:lnTo>
                <a:lnTo>
                  <a:pt x="0" y="1649653"/>
                </a:lnTo>
                <a:lnTo>
                  <a:pt x="6096" y="1649653"/>
                </a:lnTo>
                <a:lnTo>
                  <a:pt x="6096" y="1238173"/>
                </a:lnTo>
                <a:close/>
              </a:path>
              <a:path w="6350" h="4958080">
                <a:moveTo>
                  <a:pt x="6096" y="414921"/>
                </a:moveTo>
                <a:lnTo>
                  <a:pt x="0" y="414921"/>
                </a:lnTo>
                <a:lnTo>
                  <a:pt x="0" y="1232077"/>
                </a:lnTo>
                <a:lnTo>
                  <a:pt x="6096" y="1232077"/>
                </a:lnTo>
                <a:lnTo>
                  <a:pt x="6096" y="414921"/>
                </a:lnTo>
                <a:close/>
              </a:path>
              <a:path w="6350" h="4958080">
                <a:moveTo>
                  <a:pt x="6096" y="0"/>
                </a:moveTo>
                <a:lnTo>
                  <a:pt x="0" y="0"/>
                </a:lnTo>
                <a:lnTo>
                  <a:pt x="0" y="408736"/>
                </a:lnTo>
                <a:lnTo>
                  <a:pt x="6096" y="408736"/>
                </a:lnTo>
                <a:lnTo>
                  <a:pt x="60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7138669" y="10136123"/>
            <a:ext cx="0" cy="128270"/>
          </a:xfrm>
          <a:custGeom>
            <a:avLst/>
            <a:gdLst/>
            <a:ahLst/>
            <a:cxnLst/>
            <a:rect l="l" t="t" r="r" b="b"/>
            <a:pathLst>
              <a:path h="128270">
                <a:moveTo>
                  <a:pt x="0" y="128015"/>
                </a:moveTo>
                <a:lnTo>
                  <a:pt x="0" y="0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26415" y="10136123"/>
            <a:ext cx="0" cy="128270"/>
          </a:xfrm>
          <a:custGeom>
            <a:avLst/>
            <a:gdLst/>
            <a:ahLst/>
            <a:cxnLst/>
            <a:rect l="l" t="t" r="r" b="b"/>
            <a:pathLst>
              <a:path h="128270">
                <a:moveTo>
                  <a:pt x="0" y="0"/>
                </a:moveTo>
                <a:lnTo>
                  <a:pt x="0" y="128015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47140" y="633312"/>
            <a:ext cx="3780154" cy="251269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З</a:t>
            </a:r>
            <a:r>
              <a:rPr sz="1450" b="1" i="1" spc="-65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60" dirty="0">
                <a:solidFill>
                  <a:srgbClr val="006600"/>
                </a:solidFill>
                <a:latin typeface="Verdana"/>
                <a:cs typeface="Verdana"/>
              </a:rPr>
              <a:t>т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р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и</a:t>
            </a:r>
            <a:r>
              <a:rPr sz="1450" b="1" i="1" spc="-80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с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л</a:t>
            </a:r>
            <a:r>
              <a:rPr sz="1450" b="1" i="1" spc="-55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д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и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60" dirty="0">
                <a:solidFill>
                  <a:srgbClr val="006600"/>
                </a:solidFill>
                <a:latin typeface="Verdana"/>
                <a:cs typeface="Verdana"/>
              </a:rPr>
              <a:t>м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и</a:t>
            </a:r>
            <a:r>
              <a:rPr sz="1450" b="1" i="1" spc="-165" dirty="0">
                <a:solidFill>
                  <a:srgbClr val="006600"/>
                </a:solidFill>
                <a:latin typeface="Verdana"/>
                <a:cs typeface="Verdana"/>
              </a:rPr>
              <a:t>ш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ки</a:t>
            </a:r>
            <a:endParaRPr sz="1450">
              <a:latin typeface="Verdana"/>
              <a:cs typeface="Verdana"/>
            </a:endParaRPr>
          </a:p>
          <a:p>
            <a:pPr marL="12700">
              <a:lnSpc>
                <a:spcPts val="1645"/>
              </a:lnSpc>
              <a:spcBef>
                <a:spcPts val="1480"/>
              </a:spcBef>
            </a:pPr>
            <a:r>
              <a:rPr sz="1400" spc="-5" dirty="0">
                <a:latin typeface="Times New Roman"/>
                <a:cs typeface="Times New Roman"/>
              </a:rPr>
              <a:t>Встав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пропущені</a:t>
            </a:r>
            <a:r>
              <a:rPr sz="1400" spc="-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літери</a:t>
            </a:r>
            <a:endParaRPr sz="1400">
              <a:latin typeface="Times New Roman"/>
              <a:cs typeface="Times New Roman"/>
            </a:endParaRPr>
          </a:p>
          <a:p>
            <a:pPr marL="902969">
              <a:lnSpc>
                <a:spcPts val="1645"/>
              </a:lnSpc>
              <a:tabLst>
                <a:tab pos="2318385" algn="l"/>
                <a:tab pos="3223260" algn="l"/>
              </a:tabLst>
            </a:pPr>
            <a:r>
              <a:rPr sz="1400" i="1" spc="-20" dirty="0">
                <a:latin typeface="Times New Roman"/>
                <a:cs typeface="Times New Roman"/>
              </a:rPr>
              <a:t>Л</a:t>
            </a:r>
            <a:r>
              <a:rPr sz="1400" i="1" spc="-5" dirty="0">
                <a:latin typeface="Times New Roman"/>
                <a:cs typeface="Times New Roman"/>
              </a:rPr>
              <a:t>е</a:t>
            </a:r>
            <a:r>
              <a:rPr sz="1400" i="1" spc="-15" dirty="0">
                <a:latin typeface="Times New Roman"/>
                <a:cs typeface="Times New Roman"/>
              </a:rPr>
              <a:t>л</a:t>
            </a:r>
            <a:r>
              <a:rPr sz="1400" i="1" spc="-5" dirty="0">
                <a:latin typeface="Times New Roman"/>
                <a:cs typeface="Times New Roman"/>
              </a:rPr>
              <a:t>…ка,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15" dirty="0">
                <a:latin typeface="Times New Roman"/>
                <a:cs typeface="Times New Roman"/>
              </a:rPr>
              <a:t>д</a:t>
            </a:r>
            <a:r>
              <a:rPr sz="1400" i="1" spc="-5" dirty="0">
                <a:latin typeface="Times New Roman"/>
                <a:cs typeface="Times New Roman"/>
              </a:rPr>
              <a:t>з…о</a:t>
            </a:r>
            <a:r>
              <a:rPr sz="1400" i="1" spc="-10" dirty="0">
                <a:latin typeface="Times New Roman"/>
                <a:cs typeface="Times New Roman"/>
              </a:rPr>
              <a:t>б</a:t>
            </a:r>
            <a:r>
              <a:rPr sz="1400" i="1" spc="-5" dirty="0">
                <a:latin typeface="Times New Roman"/>
                <a:cs typeface="Times New Roman"/>
              </a:rPr>
              <a:t>,</a:t>
            </a:r>
            <a:r>
              <a:rPr sz="1400" i="1" dirty="0">
                <a:latin typeface="Times New Roman"/>
                <a:cs typeface="Times New Roman"/>
              </a:rPr>
              <a:t>	</a:t>
            </a:r>
            <a:r>
              <a:rPr sz="1400" i="1" spc="-5" dirty="0">
                <a:latin typeface="Times New Roman"/>
                <a:cs typeface="Times New Roman"/>
              </a:rPr>
              <a:t>о</a:t>
            </a:r>
            <a:r>
              <a:rPr sz="1400" i="1" spc="-15" dirty="0">
                <a:latin typeface="Times New Roman"/>
                <a:cs typeface="Times New Roman"/>
              </a:rPr>
              <a:t>л</a:t>
            </a:r>
            <a:r>
              <a:rPr sz="1400" i="1" spc="-5" dirty="0">
                <a:latin typeface="Times New Roman"/>
                <a:cs typeface="Times New Roman"/>
              </a:rPr>
              <a:t>…</a:t>
            </a:r>
            <a:r>
              <a:rPr sz="1400" i="1" spc="-10" dirty="0">
                <a:latin typeface="Times New Roman"/>
                <a:cs typeface="Times New Roman"/>
              </a:rPr>
              <a:t>вец</a:t>
            </a:r>
            <a:r>
              <a:rPr sz="1400" i="1" dirty="0">
                <a:latin typeface="Times New Roman"/>
                <a:cs typeface="Times New Roman"/>
              </a:rPr>
              <a:t>…</a:t>
            </a:r>
            <a:r>
              <a:rPr sz="1400" i="1" spc="-5" dirty="0">
                <a:latin typeface="Times New Roman"/>
                <a:cs typeface="Times New Roman"/>
              </a:rPr>
              <a:t>,</a:t>
            </a:r>
            <a:r>
              <a:rPr sz="1400" i="1" dirty="0">
                <a:latin typeface="Times New Roman"/>
                <a:cs typeface="Times New Roman"/>
              </a:rPr>
              <a:t>	</a:t>
            </a:r>
            <a:r>
              <a:rPr sz="1400" i="1" spc="-15" dirty="0">
                <a:latin typeface="Times New Roman"/>
                <a:cs typeface="Times New Roman"/>
              </a:rPr>
              <a:t>д</a:t>
            </a:r>
            <a:r>
              <a:rPr sz="1400" i="1" spc="-5" dirty="0">
                <a:latin typeface="Times New Roman"/>
                <a:cs typeface="Times New Roman"/>
              </a:rPr>
              <a:t>…</a:t>
            </a:r>
            <a:r>
              <a:rPr sz="1400" i="1" spc="-10" dirty="0">
                <a:latin typeface="Times New Roman"/>
                <a:cs typeface="Times New Roman"/>
              </a:rPr>
              <a:t>ван.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400">
              <a:latin typeface="Times New Roman"/>
              <a:cs typeface="Times New Roman"/>
            </a:endParaRPr>
          </a:p>
          <a:p>
            <a:pPr marL="64135">
              <a:lnSpc>
                <a:spcPct val="100000"/>
              </a:lnSpc>
            </a:pP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70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д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р</a:t>
            </a:r>
            <a:r>
              <a:rPr sz="1450" b="1" i="1" spc="-155" dirty="0">
                <a:solidFill>
                  <a:srgbClr val="006600"/>
                </a:solidFill>
                <a:latin typeface="Verdana"/>
                <a:cs typeface="Verdana"/>
              </a:rPr>
              <a:t>е</a:t>
            </a:r>
            <a:r>
              <a:rPr sz="1450" b="1" i="1" spc="-160" dirty="0">
                <a:solidFill>
                  <a:srgbClr val="006600"/>
                </a:solidFill>
                <a:latin typeface="Verdana"/>
                <a:cs typeface="Verdana"/>
              </a:rPr>
              <a:t>м</a:t>
            </a:r>
            <a:r>
              <a:rPr sz="1450" b="1" i="1" spc="-125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н</a:t>
            </a:r>
            <a:r>
              <a:rPr sz="1450" b="1" i="1" spc="-60" dirty="0">
                <a:solidFill>
                  <a:srgbClr val="006600"/>
                </a:solidFill>
                <a:latin typeface="Verdana"/>
                <a:cs typeface="Verdana"/>
              </a:rPr>
              <a:t>т</a:t>
            </a:r>
            <a:r>
              <a:rPr sz="1450" b="1" i="1" spc="-155" dirty="0">
                <a:solidFill>
                  <a:srgbClr val="006600"/>
                </a:solidFill>
                <a:latin typeface="Verdana"/>
                <a:cs typeface="Verdana"/>
              </a:rPr>
              <a:t>у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й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с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л</a:t>
            </a:r>
            <a:r>
              <a:rPr sz="1450" b="1" i="1" spc="-120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endParaRPr sz="145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300">
              <a:latin typeface="Verdana"/>
              <a:cs typeface="Verdana"/>
            </a:endParaRPr>
          </a:p>
          <a:p>
            <a:pPr marL="1972945" marR="949960" indent="42545">
              <a:lnSpc>
                <a:spcPts val="1610"/>
              </a:lnSpc>
            </a:pPr>
            <a:r>
              <a:rPr sz="1400" i="1" spc="-5" dirty="0">
                <a:latin typeface="Times New Roman"/>
                <a:cs typeface="Times New Roman"/>
              </a:rPr>
              <a:t>ц…б…л…. </a:t>
            </a:r>
            <a:r>
              <a:rPr sz="1400" i="1" spc="-335" dirty="0">
                <a:latin typeface="Times New Roman"/>
                <a:cs typeface="Times New Roman"/>
              </a:rPr>
              <a:t> </a:t>
            </a:r>
            <a:r>
              <a:rPr sz="1400" i="1" spc="-15" dirty="0">
                <a:latin typeface="Times New Roman"/>
                <a:cs typeface="Times New Roman"/>
              </a:rPr>
              <a:t>т</a:t>
            </a:r>
            <a:r>
              <a:rPr sz="1400" i="1" dirty="0">
                <a:latin typeface="Times New Roman"/>
                <a:cs typeface="Times New Roman"/>
              </a:rPr>
              <a:t>…</a:t>
            </a:r>
            <a:r>
              <a:rPr sz="1400" i="1" spc="-15" dirty="0">
                <a:latin typeface="Times New Roman"/>
                <a:cs typeface="Times New Roman"/>
              </a:rPr>
              <a:t>л</a:t>
            </a:r>
            <a:r>
              <a:rPr sz="1400" i="1" spc="-5" dirty="0">
                <a:latin typeface="Times New Roman"/>
                <a:cs typeface="Times New Roman"/>
              </a:rPr>
              <a:t>…</a:t>
            </a:r>
            <a:r>
              <a:rPr sz="1400" i="1" spc="-15" dirty="0">
                <a:latin typeface="Times New Roman"/>
                <a:cs typeface="Times New Roman"/>
              </a:rPr>
              <a:t>ф</a:t>
            </a:r>
            <a:r>
              <a:rPr sz="1400" i="1" spc="-5" dirty="0">
                <a:latin typeface="Times New Roman"/>
                <a:cs typeface="Times New Roman"/>
              </a:rPr>
              <a:t>….</a:t>
            </a:r>
            <a:endParaRPr sz="1400">
              <a:latin typeface="Times New Roman"/>
              <a:cs typeface="Times New Roman"/>
            </a:endParaRPr>
          </a:p>
          <a:p>
            <a:pPr marL="1658620">
              <a:lnSpc>
                <a:spcPts val="1695"/>
              </a:lnSpc>
            </a:pPr>
            <a:r>
              <a:rPr sz="1450" b="1" i="1" spc="-110" dirty="0">
                <a:solidFill>
                  <a:srgbClr val="006600"/>
                </a:solidFill>
                <a:latin typeface="Verdana"/>
                <a:cs typeface="Verdana"/>
              </a:rPr>
              <a:t>Іг</a:t>
            </a:r>
            <a:r>
              <a:rPr sz="1450" b="1" i="1" spc="-125" dirty="0">
                <a:solidFill>
                  <a:srgbClr val="006600"/>
                </a:solidFill>
                <a:latin typeface="Verdana"/>
                <a:cs typeface="Verdana"/>
              </a:rPr>
              <a:t>р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и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70" dirty="0">
                <a:solidFill>
                  <a:srgbClr val="006600"/>
                </a:solidFill>
                <a:latin typeface="Verdana"/>
                <a:cs typeface="Verdana"/>
              </a:rPr>
              <a:t>Д</a:t>
            </a:r>
            <a:r>
              <a:rPr sz="1450" b="1" i="1" spc="-70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д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б</a:t>
            </a:r>
            <a:r>
              <a:rPr sz="1450" b="1" i="1" spc="-155" dirty="0">
                <a:solidFill>
                  <a:srgbClr val="006600"/>
                </a:solidFill>
                <a:latin typeface="Verdana"/>
                <a:cs typeface="Verdana"/>
              </a:rPr>
              <a:t>у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к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110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70" dirty="0">
                <a:solidFill>
                  <a:srgbClr val="006600"/>
                </a:solidFill>
                <a:latin typeface="Verdana"/>
                <a:cs typeface="Verdana"/>
              </a:rPr>
              <a:t>ї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д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endParaRPr sz="145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1505"/>
              </a:spcBef>
            </a:pPr>
            <a:r>
              <a:rPr sz="1400" spc="-5" dirty="0">
                <a:latin typeface="Times New Roman"/>
                <a:cs typeface="Times New Roman"/>
              </a:rPr>
              <a:t>За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приголосними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вгадай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запиши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слово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47140" y="3112388"/>
            <a:ext cx="791210" cy="441959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 indent="179705">
              <a:lnSpc>
                <a:spcPts val="1610"/>
              </a:lnSpc>
              <a:spcBef>
                <a:spcPts val="200"/>
              </a:spcBef>
            </a:pPr>
            <a:r>
              <a:rPr sz="1400" i="1" spc="-5" dirty="0">
                <a:latin typeface="Times New Roman"/>
                <a:cs typeface="Times New Roman"/>
              </a:rPr>
              <a:t>в р с н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15" dirty="0">
                <a:latin typeface="Times New Roman"/>
                <a:cs typeface="Times New Roman"/>
              </a:rPr>
              <a:t>(</a:t>
            </a:r>
            <a:r>
              <a:rPr sz="1400" i="1" spc="-10" dirty="0">
                <a:latin typeface="Times New Roman"/>
                <a:cs typeface="Times New Roman"/>
              </a:rPr>
              <a:t>вер</a:t>
            </a:r>
            <a:r>
              <a:rPr sz="1400" i="1" dirty="0">
                <a:latin typeface="Times New Roman"/>
                <a:cs typeface="Times New Roman"/>
              </a:rPr>
              <a:t>е</a:t>
            </a:r>
            <a:r>
              <a:rPr sz="1400" i="1" spc="-5" dirty="0">
                <a:latin typeface="Times New Roman"/>
                <a:cs typeface="Times New Roman"/>
              </a:rPr>
              <a:t>сен</a:t>
            </a:r>
            <a:r>
              <a:rPr sz="1400" i="1" spc="-15" dirty="0">
                <a:latin typeface="Times New Roman"/>
                <a:cs typeface="Times New Roman"/>
              </a:rPr>
              <a:t>ь</a:t>
            </a:r>
            <a:r>
              <a:rPr sz="1400" i="1" spc="-5" dirty="0">
                <a:latin typeface="Times New Roman"/>
                <a:cs typeface="Times New Roman"/>
              </a:rPr>
              <a:t>)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927724" y="3112388"/>
            <a:ext cx="624205" cy="441959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 indent="142875">
              <a:lnSpc>
                <a:spcPts val="1610"/>
              </a:lnSpc>
              <a:spcBef>
                <a:spcPts val="200"/>
              </a:spcBef>
            </a:pPr>
            <a:r>
              <a:rPr sz="1400" i="1" spc="-5" dirty="0">
                <a:latin typeface="Times New Roman"/>
                <a:cs typeface="Times New Roman"/>
              </a:rPr>
              <a:t>л л к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40" dirty="0">
                <a:latin typeface="Times New Roman"/>
                <a:cs typeface="Times New Roman"/>
              </a:rPr>
              <a:t>(</a:t>
            </a:r>
            <a:r>
              <a:rPr sz="1400" i="1" spc="-15" dirty="0">
                <a:latin typeface="Times New Roman"/>
                <a:cs typeface="Times New Roman"/>
              </a:rPr>
              <a:t>л</a:t>
            </a:r>
            <a:r>
              <a:rPr sz="1400" i="1" spc="20" dirty="0">
                <a:latin typeface="Times New Roman"/>
                <a:cs typeface="Times New Roman"/>
              </a:rPr>
              <a:t>е</a:t>
            </a:r>
            <a:r>
              <a:rPr sz="1400" i="1" spc="-15" dirty="0">
                <a:latin typeface="Times New Roman"/>
                <a:cs typeface="Times New Roman"/>
              </a:rPr>
              <a:t>л</a:t>
            </a:r>
            <a:r>
              <a:rPr sz="1400" i="1" spc="-5" dirty="0">
                <a:latin typeface="Times New Roman"/>
                <a:cs typeface="Times New Roman"/>
              </a:rPr>
              <a:t>ека)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974897" y="3112388"/>
            <a:ext cx="718185" cy="441959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 indent="87630">
              <a:lnSpc>
                <a:spcPts val="1610"/>
              </a:lnSpc>
              <a:spcBef>
                <a:spcPts val="200"/>
              </a:spcBef>
            </a:pPr>
            <a:r>
              <a:rPr sz="1400" i="1" spc="-5" dirty="0">
                <a:latin typeface="Times New Roman"/>
                <a:cs typeface="Times New Roman"/>
              </a:rPr>
              <a:t>з г д к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40" dirty="0">
                <a:latin typeface="Times New Roman"/>
                <a:cs typeface="Times New Roman"/>
              </a:rPr>
              <a:t>(</a:t>
            </a:r>
            <a:r>
              <a:rPr sz="1400" i="1" dirty="0">
                <a:latin typeface="Times New Roman"/>
                <a:cs typeface="Times New Roman"/>
              </a:rPr>
              <a:t>з</a:t>
            </a:r>
            <a:r>
              <a:rPr sz="1400" i="1" spc="-5" dirty="0">
                <a:latin typeface="Times New Roman"/>
                <a:cs typeface="Times New Roman"/>
              </a:rPr>
              <a:t>а</a:t>
            </a:r>
            <a:r>
              <a:rPr sz="1400" i="1" dirty="0">
                <a:latin typeface="Times New Roman"/>
                <a:cs typeface="Times New Roman"/>
              </a:rPr>
              <a:t>г</a:t>
            </a:r>
            <a:r>
              <a:rPr sz="1400" i="1" spc="-5" dirty="0">
                <a:latin typeface="Times New Roman"/>
                <a:cs typeface="Times New Roman"/>
              </a:rPr>
              <a:t>а</a:t>
            </a:r>
            <a:r>
              <a:rPr sz="1400" i="1" spc="-15" dirty="0">
                <a:latin typeface="Times New Roman"/>
                <a:cs typeface="Times New Roman"/>
              </a:rPr>
              <a:t>д</a:t>
            </a:r>
            <a:r>
              <a:rPr sz="1400" i="1" spc="-5" dirty="0">
                <a:latin typeface="Times New Roman"/>
                <a:cs typeface="Times New Roman"/>
              </a:rPr>
              <a:t>к</a:t>
            </a:r>
            <a:r>
              <a:rPr sz="1400" i="1" spc="10" dirty="0">
                <a:latin typeface="Times New Roman"/>
                <a:cs typeface="Times New Roman"/>
              </a:rPr>
              <a:t>а</a:t>
            </a:r>
            <a:r>
              <a:rPr sz="1400" i="1" spc="-5" dirty="0">
                <a:latin typeface="Times New Roman"/>
                <a:cs typeface="Times New Roman"/>
              </a:rPr>
              <a:t>)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18540" y="3935312"/>
            <a:ext cx="4278630" cy="82041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450" b="1" i="1" spc="-165" dirty="0">
                <a:solidFill>
                  <a:srgbClr val="006600"/>
                </a:solidFill>
                <a:latin typeface="Verdana"/>
                <a:cs typeface="Verdana"/>
              </a:rPr>
              <a:t>П</a:t>
            </a:r>
            <a:r>
              <a:rPr sz="1450" b="1" i="1" spc="-155" dirty="0">
                <a:solidFill>
                  <a:srgbClr val="006600"/>
                </a:solidFill>
                <a:latin typeface="Verdana"/>
                <a:cs typeface="Verdana"/>
              </a:rPr>
              <a:t>е</a:t>
            </a:r>
            <a:r>
              <a:rPr sz="1450" b="1" i="1" spc="-110" dirty="0">
                <a:solidFill>
                  <a:srgbClr val="006600"/>
                </a:solidFill>
                <a:latin typeface="Verdana"/>
                <a:cs typeface="Verdana"/>
              </a:rPr>
              <a:t>р</a:t>
            </a:r>
            <a:r>
              <a:rPr sz="1450" b="1" i="1" spc="-155" dirty="0">
                <a:solidFill>
                  <a:srgbClr val="006600"/>
                </a:solidFill>
                <a:latin typeface="Verdana"/>
                <a:cs typeface="Verdana"/>
              </a:rPr>
              <a:t>е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п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л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у</a:t>
            </a:r>
            <a:r>
              <a:rPr sz="1450" b="1" i="1" spc="-60" dirty="0">
                <a:solidFill>
                  <a:srgbClr val="006600"/>
                </a:solidFill>
                <a:latin typeface="Verdana"/>
                <a:cs typeface="Verdana"/>
              </a:rPr>
              <a:t>т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нка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20" dirty="0">
                <a:solidFill>
                  <a:srgbClr val="006600"/>
                </a:solidFill>
                <a:latin typeface="Verdana"/>
                <a:cs typeface="Verdana"/>
              </a:rPr>
              <a:t>С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р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ки</a:t>
            </a:r>
            <a:r>
              <a:rPr sz="1450" b="1" i="1" spc="-6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–</a:t>
            </a:r>
            <a:r>
              <a:rPr sz="1450" b="1" i="1" spc="-60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б</a:t>
            </a:r>
            <a:r>
              <a:rPr sz="1450" b="1" i="1" spc="-70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л</a:t>
            </a:r>
            <a:r>
              <a:rPr sz="1450" b="1" i="1" spc="-120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б</a:t>
            </a:r>
            <a:r>
              <a:rPr sz="1450" b="1" i="1" spc="-110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ки</a:t>
            </a:r>
            <a:endParaRPr sz="145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2300">
              <a:latin typeface="Verdana"/>
              <a:cs typeface="Verdana"/>
            </a:endParaRPr>
          </a:p>
          <a:p>
            <a:pPr marL="1832610">
              <a:lnSpc>
                <a:spcPct val="100000"/>
              </a:lnSpc>
              <a:spcBef>
                <a:spcPts val="5"/>
              </a:spcBef>
            </a:pPr>
            <a:r>
              <a:rPr sz="1400" spc="-5" dirty="0">
                <a:latin typeface="Times New Roman"/>
                <a:cs typeface="Times New Roman"/>
              </a:rPr>
              <a:t>Збери зі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складів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слово й запиши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438780" y="4722367"/>
            <a:ext cx="1009015" cy="646430"/>
          </a:xfrm>
          <a:prstGeom prst="rect">
            <a:avLst/>
          </a:prstGeom>
        </p:spPr>
        <p:txBody>
          <a:bodyPr vert="horz" wrap="square" lIns="0" tIns="26034" rIns="0" bIns="0" rtlCol="0">
            <a:spAutoFit/>
          </a:bodyPr>
          <a:lstStyle/>
          <a:p>
            <a:pPr marL="12700" marR="5080">
              <a:lnSpc>
                <a:spcPts val="1610"/>
              </a:lnSpc>
              <a:spcBef>
                <a:spcPts val="204"/>
              </a:spcBef>
            </a:pPr>
            <a:r>
              <a:rPr sz="1400" i="1" spc="-5" dirty="0">
                <a:latin typeface="Times New Roman"/>
                <a:cs typeface="Times New Roman"/>
              </a:rPr>
              <a:t>ку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/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нда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/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се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лі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/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о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/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вець </a:t>
            </a:r>
            <a:r>
              <a:rPr sz="1400" i="1" spc="-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ло</a:t>
            </a:r>
            <a:r>
              <a:rPr sz="1400" i="1" spc="-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/</a:t>
            </a:r>
            <a:r>
              <a:rPr sz="1400" i="1" spc="-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кі</a:t>
            </a:r>
            <a:r>
              <a:rPr sz="1400" i="1" spc="-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/</a:t>
            </a:r>
            <a:r>
              <a:rPr sz="1400" i="1" spc="-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метр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957453" y="4722367"/>
            <a:ext cx="728980" cy="646430"/>
          </a:xfrm>
          <a:prstGeom prst="rect">
            <a:avLst/>
          </a:prstGeom>
        </p:spPr>
        <p:txBody>
          <a:bodyPr vert="horz" wrap="square" lIns="0" tIns="26034" rIns="0" bIns="0" rtlCol="0">
            <a:spAutoFit/>
          </a:bodyPr>
          <a:lstStyle/>
          <a:p>
            <a:pPr marL="12700" marR="5080" indent="11430">
              <a:lnSpc>
                <a:spcPts val="1610"/>
              </a:lnSpc>
              <a:spcBef>
                <a:spcPts val="204"/>
              </a:spcBef>
            </a:pPr>
            <a:r>
              <a:rPr sz="1400" i="1" spc="-5" dirty="0">
                <a:latin typeface="Times New Roman"/>
                <a:cs typeface="Times New Roman"/>
              </a:rPr>
              <a:t>секунда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олівець </a:t>
            </a:r>
            <a:r>
              <a:rPr sz="1400" i="1" spc="-5" dirty="0">
                <a:latin typeface="Times New Roman"/>
                <a:cs typeface="Times New Roman"/>
              </a:rPr>
              <a:t> к</a:t>
            </a:r>
            <a:r>
              <a:rPr sz="1400" i="1" spc="-15" dirty="0">
                <a:latin typeface="Times New Roman"/>
                <a:cs typeface="Times New Roman"/>
              </a:rPr>
              <a:t>іл</a:t>
            </a:r>
            <a:r>
              <a:rPr sz="1400" i="1" spc="-5" dirty="0">
                <a:latin typeface="Times New Roman"/>
                <a:cs typeface="Times New Roman"/>
              </a:rPr>
              <a:t>оме</a:t>
            </a:r>
            <a:r>
              <a:rPr sz="1400" i="1" spc="-10" dirty="0">
                <a:latin typeface="Times New Roman"/>
                <a:cs typeface="Times New Roman"/>
              </a:rPr>
              <a:t>тр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18540" y="5758524"/>
            <a:ext cx="4798695" cy="231648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2509520">
              <a:lnSpc>
                <a:spcPct val="100000"/>
              </a:lnSpc>
              <a:spcBef>
                <a:spcPts val="114"/>
              </a:spcBef>
            </a:pP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Х</a:t>
            </a:r>
            <a:r>
              <a:rPr sz="1450" b="1" i="1" spc="-60" dirty="0">
                <a:solidFill>
                  <a:srgbClr val="006600"/>
                </a:solidFill>
                <a:latin typeface="Verdana"/>
                <a:cs typeface="Verdana"/>
              </a:rPr>
              <a:t>т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6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з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й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ий</a:t>
            </a:r>
            <a:endParaRPr sz="145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300">
              <a:latin typeface="Verdana"/>
              <a:cs typeface="Verdana"/>
            </a:endParaRPr>
          </a:p>
          <a:p>
            <a:pPr marL="241300" marR="974090">
              <a:lnSpc>
                <a:spcPts val="1610"/>
              </a:lnSpc>
            </a:pPr>
            <a:r>
              <a:rPr sz="1400" i="1" spc="-5" dirty="0">
                <a:latin typeface="Times New Roman"/>
                <a:cs typeface="Times New Roman"/>
              </a:rPr>
              <a:t>Герой,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директор,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партизан,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бригадир,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дитина. </a:t>
            </a:r>
            <a:r>
              <a:rPr sz="1400" i="1" spc="-33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Зайве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«дитина»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- у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ньому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відсутня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буква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«Р»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350">
              <a:latin typeface="Times New Roman"/>
              <a:cs typeface="Times New Roman"/>
            </a:endParaRPr>
          </a:p>
          <a:p>
            <a:pPr marL="241300" indent="2143125">
              <a:lnSpc>
                <a:spcPct val="100000"/>
              </a:lnSpc>
            </a:pP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З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н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й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д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и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с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л</a:t>
            </a:r>
            <a:r>
              <a:rPr sz="1450" b="1" i="1" spc="-120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9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с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л</a:t>
            </a:r>
            <a:r>
              <a:rPr sz="1450" b="1" i="1" spc="-120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80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endParaRPr sz="145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300">
              <a:latin typeface="Verdana"/>
              <a:cs typeface="Verdana"/>
            </a:endParaRPr>
          </a:p>
          <a:p>
            <a:pPr marL="192405" marR="5080" indent="48260">
              <a:lnSpc>
                <a:spcPts val="1610"/>
              </a:lnSpc>
            </a:pPr>
            <a:r>
              <a:rPr sz="1400" i="1" spc="-10" dirty="0">
                <a:latin typeface="Times New Roman"/>
                <a:cs typeface="Times New Roman"/>
              </a:rPr>
              <a:t>кілометр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(метр),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ведмідь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(мідь),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виразно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(вираз), </a:t>
            </a:r>
            <a:r>
              <a:rPr sz="1400" i="1" spc="-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директор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(ректор),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медаль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(мед),</a:t>
            </a:r>
            <a:r>
              <a:rPr sz="1400" i="1" spc="4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жайворонок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(ворон), </a:t>
            </a:r>
            <a:r>
              <a:rPr sz="1400" i="1" spc="-33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подруга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(друг),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фермер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-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(мер),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фанера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(ера).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95"/>
              </a:lnSpc>
            </a:pP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К</a:t>
            </a:r>
            <a:r>
              <a:rPr sz="1450" b="1" i="1" spc="-155" dirty="0">
                <a:solidFill>
                  <a:srgbClr val="006600"/>
                </a:solidFill>
                <a:latin typeface="Verdana"/>
                <a:cs typeface="Verdana"/>
              </a:rPr>
              <a:t>у</a:t>
            </a:r>
            <a:r>
              <a:rPr sz="1450" b="1" i="1" spc="-60" dirty="0">
                <a:solidFill>
                  <a:srgbClr val="006600"/>
                </a:solidFill>
                <a:latin typeface="Verdana"/>
                <a:cs typeface="Verdana"/>
              </a:rPr>
              <a:t>т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ч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ок</a:t>
            </a:r>
            <a:r>
              <a:rPr sz="1450" b="1" i="1" spc="-90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п</a:t>
            </a:r>
            <a:r>
              <a:rPr sz="1450" b="1" i="1" spc="-155" dirty="0">
                <a:solidFill>
                  <a:srgbClr val="006600"/>
                </a:solidFill>
                <a:latin typeface="Verdana"/>
                <a:cs typeface="Verdana"/>
              </a:rPr>
              <a:t>е</a:t>
            </a:r>
            <a:r>
              <a:rPr sz="1450" b="1" i="1" spc="-110" dirty="0">
                <a:solidFill>
                  <a:srgbClr val="006600"/>
                </a:solidFill>
                <a:latin typeface="Verdana"/>
                <a:cs typeface="Verdana"/>
              </a:rPr>
              <a:t>р</a:t>
            </a:r>
            <a:r>
              <a:rPr sz="1450" b="1" i="1" spc="-155" dirty="0">
                <a:solidFill>
                  <a:srgbClr val="006600"/>
                </a:solidFill>
                <a:latin typeface="Verdana"/>
                <a:cs typeface="Verdana"/>
              </a:rPr>
              <a:t>е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70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р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ки</a:t>
            </a:r>
            <a:endParaRPr sz="1450">
              <a:latin typeface="Verdana"/>
              <a:cs typeface="Verdan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975979" y="8237601"/>
            <a:ext cx="496570" cy="1057910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 indent="15875">
              <a:lnSpc>
                <a:spcPts val="1610"/>
              </a:lnSpc>
              <a:spcBef>
                <a:spcPts val="200"/>
              </a:spcBef>
            </a:pPr>
            <a:r>
              <a:rPr sz="1400" i="1" spc="-15" dirty="0">
                <a:latin typeface="Times New Roman"/>
                <a:cs typeface="Times New Roman"/>
              </a:rPr>
              <a:t>д</a:t>
            </a:r>
            <a:r>
              <a:rPr sz="1400" i="1" spc="-5" dirty="0">
                <a:latin typeface="Times New Roman"/>
                <a:cs typeface="Times New Roman"/>
              </a:rPr>
              <a:t>ят</a:t>
            </a:r>
            <a:r>
              <a:rPr sz="1400" i="1" dirty="0">
                <a:latin typeface="Times New Roman"/>
                <a:cs typeface="Times New Roman"/>
              </a:rPr>
              <a:t>е</a:t>
            </a:r>
            <a:r>
              <a:rPr sz="1400" i="1" spc="-5" dirty="0">
                <a:latin typeface="Times New Roman"/>
                <a:cs typeface="Times New Roman"/>
              </a:rPr>
              <a:t>л  я</a:t>
            </a:r>
            <a:endParaRPr sz="1400">
              <a:latin typeface="Times New Roman"/>
              <a:cs typeface="Times New Roman"/>
            </a:endParaRPr>
          </a:p>
          <a:p>
            <a:pPr marL="24130" marR="347980" indent="-12065">
              <a:lnSpc>
                <a:spcPts val="1610"/>
              </a:lnSpc>
              <a:spcBef>
                <a:spcPts val="20"/>
              </a:spcBef>
            </a:pPr>
            <a:r>
              <a:rPr sz="1400" i="1" spc="-5" dirty="0">
                <a:latin typeface="Times New Roman"/>
                <a:cs typeface="Times New Roman"/>
              </a:rPr>
              <a:t>т  е</a:t>
            </a:r>
            <a:endParaRPr sz="1400">
              <a:latin typeface="Times New Roman"/>
              <a:cs typeface="Times New Roman"/>
            </a:endParaRPr>
          </a:p>
          <a:p>
            <a:pPr marL="21590">
              <a:lnSpc>
                <a:spcPts val="1565"/>
              </a:lnSpc>
            </a:pPr>
            <a:r>
              <a:rPr sz="1400" i="1" spc="-5" dirty="0">
                <a:latin typeface="Times New Roman"/>
                <a:cs typeface="Times New Roman"/>
              </a:rPr>
              <a:t>л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54404" y="8237601"/>
            <a:ext cx="516255" cy="1262380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>
              <a:lnSpc>
                <a:spcPts val="1610"/>
              </a:lnSpc>
              <a:spcBef>
                <a:spcPts val="200"/>
              </a:spcBef>
            </a:pPr>
            <a:r>
              <a:rPr sz="1400" i="1" spc="-10" dirty="0">
                <a:latin typeface="Times New Roman"/>
                <a:cs typeface="Times New Roman"/>
              </a:rPr>
              <a:t>ву</a:t>
            </a:r>
            <a:r>
              <a:rPr sz="1400" i="1" spc="-15" dirty="0">
                <a:latin typeface="Times New Roman"/>
                <a:cs typeface="Times New Roman"/>
              </a:rPr>
              <a:t>л</a:t>
            </a:r>
            <a:r>
              <a:rPr sz="1400" i="1" spc="-5" dirty="0">
                <a:latin typeface="Times New Roman"/>
                <a:cs typeface="Times New Roman"/>
              </a:rPr>
              <a:t>иця  у</a:t>
            </a:r>
            <a:endParaRPr sz="1400">
              <a:latin typeface="Times New Roman"/>
              <a:cs typeface="Times New Roman"/>
            </a:endParaRPr>
          </a:p>
          <a:p>
            <a:pPr marL="12700" marR="407034">
              <a:lnSpc>
                <a:spcPts val="1610"/>
              </a:lnSpc>
              <a:spcBef>
                <a:spcPts val="20"/>
              </a:spcBef>
            </a:pPr>
            <a:r>
              <a:rPr sz="1400" i="1" spc="-5" dirty="0">
                <a:latin typeface="Times New Roman"/>
                <a:cs typeface="Times New Roman"/>
              </a:rPr>
              <a:t>л  и</a:t>
            </a:r>
            <a:endParaRPr sz="1400">
              <a:latin typeface="Times New Roman"/>
              <a:cs typeface="Times New Roman"/>
            </a:endParaRPr>
          </a:p>
          <a:p>
            <a:pPr marL="12700" marR="407034">
              <a:lnSpc>
                <a:spcPts val="1610"/>
              </a:lnSpc>
            </a:pPr>
            <a:r>
              <a:rPr sz="1400" i="1" spc="-5" dirty="0">
                <a:latin typeface="Times New Roman"/>
                <a:cs typeface="Times New Roman"/>
              </a:rPr>
              <a:t>ц  я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12" name="object 1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738370" y="2643504"/>
            <a:ext cx="1695450" cy="1695450"/>
          </a:xfrm>
          <a:prstGeom prst="rect">
            <a:avLst/>
          </a:prstGeom>
        </p:spPr>
      </p:pic>
      <p:pic>
        <p:nvPicPr>
          <p:cNvPr id="13" name="object 1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44880" y="4271644"/>
            <a:ext cx="1128380" cy="1171196"/>
          </a:xfrm>
          <a:prstGeom prst="rect">
            <a:avLst/>
          </a:prstGeom>
        </p:spPr>
      </p:pic>
      <p:grpSp>
        <p:nvGrpSpPr>
          <p:cNvPr id="14" name="object 14"/>
          <p:cNvGrpSpPr/>
          <p:nvPr/>
        </p:nvGrpSpPr>
        <p:grpSpPr>
          <a:xfrm>
            <a:off x="340182" y="339597"/>
            <a:ext cx="6885305" cy="10019030"/>
            <a:chOff x="340182" y="339597"/>
            <a:chExt cx="6885305" cy="10019030"/>
          </a:xfrm>
        </p:grpSpPr>
        <p:pic>
          <p:nvPicPr>
            <p:cNvPr id="15" name="object 1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623560" y="384809"/>
              <a:ext cx="1397635" cy="1356393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341071" y="340486"/>
              <a:ext cx="6883400" cy="10017125"/>
            </a:xfrm>
            <a:custGeom>
              <a:avLst/>
              <a:gdLst/>
              <a:ahLst/>
              <a:cxnLst/>
              <a:rect l="l" t="t" r="r" b="b"/>
              <a:pathLst>
                <a:path w="6883400" h="10017125">
                  <a:moveTo>
                    <a:pt x="304" y="93852"/>
                  </a:moveTo>
                  <a:lnTo>
                    <a:pt x="304" y="60325"/>
                  </a:lnTo>
                  <a:lnTo>
                    <a:pt x="3352" y="60960"/>
                  </a:lnTo>
                  <a:lnTo>
                    <a:pt x="6705" y="61595"/>
                  </a:lnTo>
                  <a:lnTo>
                    <a:pt x="9753" y="61849"/>
                  </a:lnTo>
                  <a:lnTo>
                    <a:pt x="13106" y="62102"/>
                  </a:lnTo>
                  <a:lnTo>
                    <a:pt x="16459" y="62483"/>
                  </a:lnTo>
                  <a:lnTo>
                    <a:pt x="19507" y="62483"/>
                  </a:lnTo>
                  <a:lnTo>
                    <a:pt x="22555" y="62102"/>
                  </a:lnTo>
                  <a:lnTo>
                    <a:pt x="25907" y="61849"/>
                  </a:lnTo>
                  <a:lnTo>
                    <a:pt x="50291" y="46608"/>
                  </a:lnTo>
                  <a:lnTo>
                    <a:pt x="52730" y="43306"/>
                  </a:lnTo>
                  <a:lnTo>
                    <a:pt x="55168" y="40258"/>
                  </a:lnTo>
                  <a:lnTo>
                    <a:pt x="56997" y="37211"/>
                  </a:lnTo>
                  <a:lnTo>
                    <a:pt x="58826" y="34163"/>
                  </a:lnTo>
                  <a:lnTo>
                    <a:pt x="60350" y="31369"/>
                  </a:lnTo>
                  <a:lnTo>
                    <a:pt x="61569" y="28321"/>
                  </a:lnTo>
                  <a:lnTo>
                    <a:pt x="62483" y="25526"/>
                  </a:lnTo>
                  <a:lnTo>
                    <a:pt x="63398" y="22860"/>
                  </a:lnTo>
                  <a:lnTo>
                    <a:pt x="64007" y="20066"/>
                  </a:lnTo>
                  <a:lnTo>
                    <a:pt x="64007" y="17399"/>
                  </a:lnTo>
                  <a:lnTo>
                    <a:pt x="64312" y="14604"/>
                  </a:lnTo>
                  <a:lnTo>
                    <a:pt x="60655" y="0"/>
                  </a:lnTo>
                  <a:lnTo>
                    <a:pt x="93573" y="253"/>
                  </a:lnTo>
                </a:path>
                <a:path w="6883400" h="10017125">
                  <a:moveTo>
                    <a:pt x="85343" y="93852"/>
                  </a:moveTo>
                  <a:lnTo>
                    <a:pt x="85343" y="85344"/>
                  </a:lnTo>
                  <a:lnTo>
                    <a:pt x="93573" y="85344"/>
                  </a:lnTo>
                </a:path>
                <a:path w="6883400" h="10017125">
                  <a:moveTo>
                    <a:pt x="93573" y="253"/>
                  </a:moveTo>
                  <a:lnTo>
                    <a:pt x="126796" y="253"/>
                  </a:lnTo>
                  <a:lnTo>
                    <a:pt x="126187" y="2413"/>
                  </a:lnTo>
                  <a:lnTo>
                    <a:pt x="125577" y="5206"/>
                  </a:lnTo>
                  <a:lnTo>
                    <a:pt x="125272" y="7620"/>
                  </a:lnTo>
                  <a:lnTo>
                    <a:pt x="124663" y="10032"/>
                  </a:lnTo>
                  <a:lnTo>
                    <a:pt x="124358" y="12826"/>
                  </a:lnTo>
                  <a:lnTo>
                    <a:pt x="124358" y="15240"/>
                  </a:lnTo>
                  <a:lnTo>
                    <a:pt x="124053" y="17906"/>
                  </a:lnTo>
                  <a:lnTo>
                    <a:pt x="124053" y="20447"/>
                  </a:lnTo>
                  <a:lnTo>
                    <a:pt x="124358" y="23114"/>
                  </a:lnTo>
                  <a:lnTo>
                    <a:pt x="124358" y="25526"/>
                  </a:lnTo>
                  <a:lnTo>
                    <a:pt x="124967" y="28321"/>
                  </a:lnTo>
                  <a:lnTo>
                    <a:pt x="125272" y="30733"/>
                  </a:lnTo>
                  <a:lnTo>
                    <a:pt x="125882" y="33147"/>
                  </a:lnTo>
                  <a:lnTo>
                    <a:pt x="126492" y="35687"/>
                  </a:lnTo>
                  <a:lnTo>
                    <a:pt x="127101" y="38100"/>
                  </a:lnTo>
                  <a:lnTo>
                    <a:pt x="128015" y="40513"/>
                  </a:lnTo>
                  <a:lnTo>
                    <a:pt x="128930" y="42672"/>
                  </a:lnTo>
                  <a:lnTo>
                    <a:pt x="129844" y="45085"/>
                  </a:lnTo>
                  <a:lnTo>
                    <a:pt x="131064" y="47244"/>
                  </a:lnTo>
                  <a:lnTo>
                    <a:pt x="132283" y="49022"/>
                  </a:lnTo>
                  <a:lnTo>
                    <a:pt x="133807" y="50926"/>
                  </a:lnTo>
                  <a:lnTo>
                    <a:pt x="135026" y="52704"/>
                  </a:lnTo>
                  <a:lnTo>
                    <a:pt x="136855" y="54482"/>
                  </a:lnTo>
                  <a:lnTo>
                    <a:pt x="138379" y="56006"/>
                  </a:lnTo>
                  <a:lnTo>
                    <a:pt x="140208" y="57530"/>
                  </a:lnTo>
                  <a:lnTo>
                    <a:pt x="142036" y="58800"/>
                  </a:lnTo>
                  <a:lnTo>
                    <a:pt x="144170" y="60071"/>
                  </a:lnTo>
                  <a:lnTo>
                    <a:pt x="146303" y="60960"/>
                  </a:lnTo>
                  <a:lnTo>
                    <a:pt x="148437" y="61595"/>
                  </a:lnTo>
                  <a:lnTo>
                    <a:pt x="150875" y="62483"/>
                  </a:lnTo>
                  <a:lnTo>
                    <a:pt x="153314" y="62738"/>
                  </a:lnTo>
                  <a:lnTo>
                    <a:pt x="155752" y="63119"/>
                  </a:lnTo>
                  <a:lnTo>
                    <a:pt x="158495" y="62738"/>
                  </a:lnTo>
                  <a:lnTo>
                    <a:pt x="161239" y="62102"/>
                  </a:lnTo>
                  <a:lnTo>
                    <a:pt x="163677" y="61595"/>
                  </a:lnTo>
                  <a:lnTo>
                    <a:pt x="165811" y="60578"/>
                  </a:lnTo>
                  <a:lnTo>
                    <a:pt x="167944" y="59690"/>
                  </a:lnTo>
                  <a:lnTo>
                    <a:pt x="170078" y="58547"/>
                  </a:lnTo>
                  <a:lnTo>
                    <a:pt x="178308" y="50926"/>
                  </a:lnTo>
                  <a:lnTo>
                    <a:pt x="179831" y="49022"/>
                  </a:lnTo>
                  <a:lnTo>
                    <a:pt x="184708" y="38353"/>
                  </a:lnTo>
                  <a:lnTo>
                    <a:pt x="185623" y="35941"/>
                  </a:lnTo>
                  <a:lnTo>
                    <a:pt x="185928" y="33527"/>
                  </a:lnTo>
                  <a:lnTo>
                    <a:pt x="186537" y="31115"/>
                  </a:lnTo>
                  <a:lnTo>
                    <a:pt x="186842" y="28575"/>
                  </a:lnTo>
                  <a:lnTo>
                    <a:pt x="187147" y="25907"/>
                  </a:lnTo>
                  <a:lnTo>
                    <a:pt x="187451" y="23495"/>
                  </a:lnTo>
                  <a:lnTo>
                    <a:pt x="187756" y="20700"/>
                  </a:lnTo>
                  <a:lnTo>
                    <a:pt x="187756" y="18288"/>
                  </a:lnTo>
                  <a:lnTo>
                    <a:pt x="187756" y="15494"/>
                  </a:lnTo>
                  <a:lnTo>
                    <a:pt x="187756" y="13080"/>
                  </a:lnTo>
                  <a:lnTo>
                    <a:pt x="187451" y="10287"/>
                  </a:lnTo>
                  <a:lnTo>
                    <a:pt x="187147" y="7874"/>
                  </a:lnTo>
                  <a:lnTo>
                    <a:pt x="186842" y="5206"/>
                  </a:lnTo>
                  <a:lnTo>
                    <a:pt x="186537" y="2667"/>
                  </a:lnTo>
                  <a:lnTo>
                    <a:pt x="186232" y="253"/>
                  </a:lnTo>
                  <a:lnTo>
                    <a:pt x="218541" y="253"/>
                  </a:lnTo>
                </a:path>
                <a:path w="6883400" h="10017125">
                  <a:moveTo>
                    <a:pt x="93573" y="85344"/>
                  </a:moveTo>
                  <a:lnTo>
                    <a:pt x="218541" y="85344"/>
                  </a:lnTo>
                </a:path>
                <a:path w="6883400" h="10017125">
                  <a:moveTo>
                    <a:pt x="218541" y="253"/>
                  </a:moveTo>
                  <a:lnTo>
                    <a:pt x="251764" y="253"/>
                  </a:lnTo>
                  <a:lnTo>
                    <a:pt x="251155" y="2413"/>
                  </a:lnTo>
                  <a:lnTo>
                    <a:pt x="250545" y="5206"/>
                  </a:lnTo>
                  <a:lnTo>
                    <a:pt x="250240" y="7620"/>
                  </a:lnTo>
                  <a:lnTo>
                    <a:pt x="249631" y="10032"/>
                  </a:lnTo>
                  <a:lnTo>
                    <a:pt x="249326" y="12826"/>
                  </a:lnTo>
                  <a:lnTo>
                    <a:pt x="249326" y="25526"/>
                  </a:lnTo>
                  <a:lnTo>
                    <a:pt x="249936" y="28321"/>
                  </a:lnTo>
                  <a:lnTo>
                    <a:pt x="250240" y="30733"/>
                  </a:lnTo>
                  <a:lnTo>
                    <a:pt x="250850" y="33147"/>
                  </a:lnTo>
                  <a:lnTo>
                    <a:pt x="251459" y="35687"/>
                  </a:lnTo>
                  <a:lnTo>
                    <a:pt x="252069" y="38100"/>
                  </a:lnTo>
                  <a:lnTo>
                    <a:pt x="252984" y="40513"/>
                  </a:lnTo>
                  <a:lnTo>
                    <a:pt x="253898" y="42672"/>
                  </a:lnTo>
                  <a:lnTo>
                    <a:pt x="254812" y="45085"/>
                  </a:lnTo>
                  <a:lnTo>
                    <a:pt x="267309" y="58800"/>
                  </a:lnTo>
                  <a:lnTo>
                    <a:pt x="269138" y="60071"/>
                  </a:lnTo>
                  <a:lnTo>
                    <a:pt x="271272" y="60960"/>
                  </a:lnTo>
                  <a:lnTo>
                    <a:pt x="273710" y="61595"/>
                  </a:lnTo>
                  <a:lnTo>
                    <a:pt x="275844" y="62483"/>
                  </a:lnTo>
                  <a:lnTo>
                    <a:pt x="278282" y="62738"/>
                  </a:lnTo>
                  <a:lnTo>
                    <a:pt x="280720" y="63119"/>
                  </a:lnTo>
                  <a:lnTo>
                    <a:pt x="283464" y="62738"/>
                  </a:lnTo>
                  <a:lnTo>
                    <a:pt x="286207" y="62102"/>
                  </a:lnTo>
                  <a:lnTo>
                    <a:pt x="288645" y="61595"/>
                  </a:lnTo>
                  <a:lnTo>
                    <a:pt x="290779" y="60578"/>
                  </a:lnTo>
                  <a:lnTo>
                    <a:pt x="292912" y="59690"/>
                  </a:lnTo>
                  <a:lnTo>
                    <a:pt x="295046" y="58547"/>
                  </a:lnTo>
                  <a:lnTo>
                    <a:pt x="296875" y="57276"/>
                  </a:lnTo>
                  <a:lnTo>
                    <a:pt x="299008" y="56006"/>
                  </a:lnTo>
                  <a:lnTo>
                    <a:pt x="300532" y="54228"/>
                  </a:lnTo>
                  <a:lnTo>
                    <a:pt x="302056" y="52704"/>
                  </a:lnTo>
                  <a:lnTo>
                    <a:pt x="303580" y="50926"/>
                  </a:lnTo>
                  <a:lnTo>
                    <a:pt x="304800" y="49022"/>
                  </a:lnTo>
                  <a:lnTo>
                    <a:pt x="306019" y="46863"/>
                  </a:lnTo>
                  <a:lnTo>
                    <a:pt x="307238" y="45085"/>
                  </a:lnTo>
                  <a:lnTo>
                    <a:pt x="308152" y="42672"/>
                  </a:lnTo>
                  <a:lnTo>
                    <a:pt x="309067" y="40513"/>
                  </a:lnTo>
                  <a:lnTo>
                    <a:pt x="309676" y="38353"/>
                  </a:lnTo>
                  <a:lnTo>
                    <a:pt x="310591" y="35941"/>
                  </a:lnTo>
                  <a:lnTo>
                    <a:pt x="310895" y="33527"/>
                  </a:lnTo>
                  <a:lnTo>
                    <a:pt x="311505" y="31115"/>
                  </a:lnTo>
                  <a:lnTo>
                    <a:pt x="312115" y="28575"/>
                  </a:lnTo>
                  <a:lnTo>
                    <a:pt x="312115" y="25907"/>
                  </a:lnTo>
                  <a:lnTo>
                    <a:pt x="312420" y="23495"/>
                  </a:lnTo>
                  <a:lnTo>
                    <a:pt x="312724" y="20700"/>
                  </a:lnTo>
                  <a:lnTo>
                    <a:pt x="312724" y="18288"/>
                  </a:lnTo>
                  <a:lnTo>
                    <a:pt x="312724" y="15494"/>
                  </a:lnTo>
                  <a:lnTo>
                    <a:pt x="312724" y="13080"/>
                  </a:lnTo>
                  <a:lnTo>
                    <a:pt x="312420" y="10287"/>
                  </a:lnTo>
                  <a:lnTo>
                    <a:pt x="312115" y="7874"/>
                  </a:lnTo>
                  <a:lnTo>
                    <a:pt x="311810" y="5206"/>
                  </a:lnTo>
                  <a:lnTo>
                    <a:pt x="311505" y="2667"/>
                  </a:lnTo>
                  <a:lnTo>
                    <a:pt x="311200" y="253"/>
                  </a:lnTo>
                  <a:lnTo>
                    <a:pt x="343509" y="253"/>
                  </a:lnTo>
                </a:path>
                <a:path w="6883400" h="10017125">
                  <a:moveTo>
                    <a:pt x="218541" y="85344"/>
                  </a:moveTo>
                  <a:lnTo>
                    <a:pt x="343509" y="85344"/>
                  </a:lnTo>
                </a:path>
                <a:path w="6883400" h="10017125">
                  <a:moveTo>
                    <a:pt x="343509" y="253"/>
                  </a:moveTo>
                  <a:lnTo>
                    <a:pt x="377037" y="253"/>
                  </a:lnTo>
                  <a:lnTo>
                    <a:pt x="376428" y="2413"/>
                  </a:lnTo>
                  <a:lnTo>
                    <a:pt x="375513" y="5206"/>
                  </a:lnTo>
                  <a:lnTo>
                    <a:pt x="375208" y="7620"/>
                  </a:lnTo>
                  <a:lnTo>
                    <a:pt x="374903" y="10032"/>
                  </a:lnTo>
                  <a:lnTo>
                    <a:pt x="374599" y="12826"/>
                  </a:lnTo>
                  <a:lnTo>
                    <a:pt x="374294" y="15240"/>
                  </a:lnTo>
                  <a:lnTo>
                    <a:pt x="374294" y="17906"/>
                  </a:lnTo>
                  <a:lnTo>
                    <a:pt x="374294" y="20447"/>
                  </a:lnTo>
                  <a:lnTo>
                    <a:pt x="374294" y="23114"/>
                  </a:lnTo>
                  <a:lnTo>
                    <a:pt x="374599" y="25526"/>
                  </a:lnTo>
                  <a:lnTo>
                    <a:pt x="374903" y="28321"/>
                  </a:lnTo>
                  <a:lnTo>
                    <a:pt x="375208" y="30733"/>
                  </a:lnTo>
                  <a:lnTo>
                    <a:pt x="375818" y="33147"/>
                  </a:lnTo>
                  <a:lnTo>
                    <a:pt x="376428" y="35687"/>
                  </a:lnTo>
                  <a:lnTo>
                    <a:pt x="382523" y="49022"/>
                  </a:lnTo>
                  <a:lnTo>
                    <a:pt x="383743" y="50926"/>
                  </a:lnTo>
                  <a:lnTo>
                    <a:pt x="385267" y="52704"/>
                  </a:lnTo>
                  <a:lnTo>
                    <a:pt x="386791" y="54482"/>
                  </a:lnTo>
                  <a:lnTo>
                    <a:pt x="388315" y="56006"/>
                  </a:lnTo>
                  <a:lnTo>
                    <a:pt x="390144" y="57530"/>
                  </a:lnTo>
                  <a:lnTo>
                    <a:pt x="392277" y="58800"/>
                  </a:lnTo>
                  <a:lnTo>
                    <a:pt x="394106" y="60071"/>
                  </a:lnTo>
                  <a:lnTo>
                    <a:pt x="396239" y="60960"/>
                  </a:lnTo>
                  <a:lnTo>
                    <a:pt x="398678" y="61595"/>
                  </a:lnTo>
                  <a:lnTo>
                    <a:pt x="400811" y="62483"/>
                  </a:lnTo>
                  <a:lnTo>
                    <a:pt x="403250" y="62738"/>
                  </a:lnTo>
                  <a:lnTo>
                    <a:pt x="405993" y="63119"/>
                  </a:lnTo>
                  <a:lnTo>
                    <a:pt x="408736" y="62738"/>
                  </a:lnTo>
                  <a:lnTo>
                    <a:pt x="411175" y="62102"/>
                  </a:lnTo>
                  <a:lnTo>
                    <a:pt x="413613" y="61595"/>
                  </a:lnTo>
                  <a:lnTo>
                    <a:pt x="416052" y="60578"/>
                  </a:lnTo>
                  <a:lnTo>
                    <a:pt x="418185" y="59690"/>
                  </a:lnTo>
                  <a:lnTo>
                    <a:pt x="420014" y="58547"/>
                  </a:lnTo>
                  <a:lnTo>
                    <a:pt x="422147" y="57276"/>
                  </a:lnTo>
                  <a:lnTo>
                    <a:pt x="423976" y="56006"/>
                  </a:lnTo>
                  <a:lnTo>
                    <a:pt x="425500" y="54228"/>
                  </a:lnTo>
                  <a:lnTo>
                    <a:pt x="427024" y="52704"/>
                  </a:lnTo>
                  <a:lnTo>
                    <a:pt x="428548" y="50926"/>
                  </a:lnTo>
                  <a:lnTo>
                    <a:pt x="429767" y="49022"/>
                  </a:lnTo>
                  <a:lnTo>
                    <a:pt x="430987" y="46863"/>
                  </a:lnTo>
                  <a:lnTo>
                    <a:pt x="432206" y="45085"/>
                  </a:lnTo>
                  <a:lnTo>
                    <a:pt x="433120" y="42672"/>
                  </a:lnTo>
                  <a:lnTo>
                    <a:pt x="434035" y="40513"/>
                  </a:lnTo>
                  <a:lnTo>
                    <a:pt x="434644" y="38353"/>
                  </a:lnTo>
                  <a:lnTo>
                    <a:pt x="435559" y="35941"/>
                  </a:lnTo>
                  <a:lnTo>
                    <a:pt x="436168" y="33527"/>
                  </a:lnTo>
                  <a:lnTo>
                    <a:pt x="436473" y="31115"/>
                  </a:lnTo>
                  <a:lnTo>
                    <a:pt x="437083" y="28575"/>
                  </a:lnTo>
                  <a:lnTo>
                    <a:pt x="437388" y="25907"/>
                  </a:lnTo>
                  <a:lnTo>
                    <a:pt x="437388" y="23495"/>
                  </a:lnTo>
                  <a:lnTo>
                    <a:pt x="437692" y="20700"/>
                  </a:lnTo>
                  <a:lnTo>
                    <a:pt x="437692" y="18288"/>
                  </a:lnTo>
                  <a:lnTo>
                    <a:pt x="437692" y="15494"/>
                  </a:lnTo>
                  <a:lnTo>
                    <a:pt x="437692" y="13080"/>
                  </a:lnTo>
                  <a:lnTo>
                    <a:pt x="437388" y="10287"/>
                  </a:lnTo>
                  <a:lnTo>
                    <a:pt x="437388" y="7874"/>
                  </a:lnTo>
                  <a:lnTo>
                    <a:pt x="436778" y="5206"/>
                  </a:lnTo>
                  <a:lnTo>
                    <a:pt x="436778" y="2667"/>
                  </a:lnTo>
                  <a:lnTo>
                    <a:pt x="436168" y="253"/>
                  </a:lnTo>
                  <a:lnTo>
                    <a:pt x="468477" y="253"/>
                  </a:lnTo>
                </a:path>
                <a:path w="6883400" h="10017125">
                  <a:moveTo>
                    <a:pt x="343509" y="85344"/>
                  </a:moveTo>
                  <a:lnTo>
                    <a:pt x="468477" y="85344"/>
                  </a:lnTo>
                </a:path>
                <a:path w="6883400" h="10017125">
                  <a:moveTo>
                    <a:pt x="468477" y="253"/>
                  </a:moveTo>
                  <a:lnTo>
                    <a:pt x="502005" y="253"/>
                  </a:lnTo>
                  <a:lnTo>
                    <a:pt x="501395" y="2413"/>
                  </a:lnTo>
                  <a:lnTo>
                    <a:pt x="500481" y="5206"/>
                  </a:lnTo>
                  <a:lnTo>
                    <a:pt x="500176" y="7620"/>
                  </a:lnTo>
                  <a:lnTo>
                    <a:pt x="499871" y="10032"/>
                  </a:lnTo>
                  <a:lnTo>
                    <a:pt x="499567" y="12826"/>
                  </a:lnTo>
                  <a:lnTo>
                    <a:pt x="499262" y="15240"/>
                  </a:lnTo>
                  <a:lnTo>
                    <a:pt x="499262" y="17906"/>
                  </a:lnTo>
                  <a:lnTo>
                    <a:pt x="499262" y="20447"/>
                  </a:lnTo>
                  <a:lnTo>
                    <a:pt x="499262" y="23114"/>
                  </a:lnTo>
                  <a:lnTo>
                    <a:pt x="499567" y="25526"/>
                  </a:lnTo>
                  <a:lnTo>
                    <a:pt x="499871" y="28321"/>
                  </a:lnTo>
                  <a:lnTo>
                    <a:pt x="500176" y="30733"/>
                  </a:lnTo>
                  <a:lnTo>
                    <a:pt x="500786" y="33147"/>
                  </a:lnTo>
                  <a:lnTo>
                    <a:pt x="501395" y="35687"/>
                  </a:lnTo>
                  <a:lnTo>
                    <a:pt x="507492" y="49022"/>
                  </a:lnTo>
                  <a:lnTo>
                    <a:pt x="508711" y="50926"/>
                  </a:lnTo>
                  <a:lnTo>
                    <a:pt x="510235" y="52704"/>
                  </a:lnTo>
                  <a:lnTo>
                    <a:pt x="511759" y="54482"/>
                  </a:lnTo>
                  <a:lnTo>
                    <a:pt x="513588" y="56006"/>
                  </a:lnTo>
                  <a:lnTo>
                    <a:pt x="515111" y="57530"/>
                  </a:lnTo>
                  <a:lnTo>
                    <a:pt x="517245" y="58800"/>
                  </a:lnTo>
                  <a:lnTo>
                    <a:pt x="519074" y="60071"/>
                  </a:lnTo>
                  <a:lnTo>
                    <a:pt x="521208" y="60960"/>
                  </a:lnTo>
                  <a:lnTo>
                    <a:pt x="523646" y="61595"/>
                  </a:lnTo>
                  <a:lnTo>
                    <a:pt x="525780" y="62483"/>
                  </a:lnTo>
                  <a:lnTo>
                    <a:pt x="528218" y="62738"/>
                  </a:lnTo>
                  <a:lnTo>
                    <a:pt x="530961" y="63119"/>
                  </a:lnTo>
                  <a:lnTo>
                    <a:pt x="533704" y="62738"/>
                  </a:lnTo>
                  <a:lnTo>
                    <a:pt x="536143" y="62102"/>
                  </a:lnTo>
                  <a:lnTo>
                    <a:pt x="538581" y="61595"/>
                  </a:lnTo>
                  <a:lnTo>
                    <a:pt x="541020" y="60578"/>
                  </a:lnTo>
                  <a:lnTo>
                    <a:pt x="543153" y="59690"/>
                  </a:lnTo>
                  <a:lnTo>
                    <a:pt x="545287" y="58547"/>
                  </a:lnTo>
                  <a:lnTo>
                    <a:pt x="547116" y="57276"/>
                  </a:lnTo>
                  <a:lnTo>
                    <a:pt x="548944" y="56006"/>
                  </a:lnTo>
                  <a:lnTo>
                    <a:pt x="550468" y="54228"/>
                  </a:lnTo>
                  <a:lnTo>
                    <a:pt x="551992" y="52704"/>
                  </a:lnTo>
                  <a:lnTo>
                    <a:pt x="553516" y="50926"/>
                  </a:lnTo>
                  <a:lnTo>
                    <a:pt x="554736" y="49022"/>
                  </a:lnTo>
                  <a:lnTo>
                    <a:pt x="555955" y="46863"/>
                  </a:lnTo>
                  <a:lnTo>
                    <a:pt x="557174" y="45085"/>
                  </a:lnTo>
                  <a:lnTo>
                    <a:pt x="558088" y="42672"/>
                  </a:lnTo>
                  <a:lnTo>
                    <a:pt x="559003" y="40513"/>
                  </a:lnTo>
                  <a:lnTo>
                    <a:pt x="559612" y="38353"/>
                  </a:lnTo>
                  <a:lnTo>
                    <a:pt x="560527" y="35941"/>
                  </a:lnTo>
                  <a:lnTo>
                    <a:pt x="561136" y="33527"/>
                  </a:lnTo>
                  <a:lnTo>
                    <a:pt x="561441" y="31115"/>
                  </a:lnTo>
                  <a:lnTo>
                    <a:pt x="562051" y="28575"/>
                  </a:lnTo>
                  <a:lnTo>
                    <a:pt x="562355" y="25907"/>
                  </a:lnTo>
                  <a:lnTo>
                    <a:pt x="562355" y="23495"/>
                  </a:lnTo>
                  <a:lnTo>
                    <a:pt x="562660" y="20700"/>
                  </a:lnTo>
                  <a:lnTo>
                    <a:pt x="562660" y="18288"/>
                  </a:lnTo>
                  <a:lnTo>
                    <a:pt x="562660" y="15494"/>
                  </a:lnTo>
                  <a:lnTo>
                    <a:pt x="562660" y="13080"/>
                  </a:lnTo>
                  <a:lnTo>
                    <a:pt x="562355" y="10287"/>
                  </a:lnTo>
                  <a:lnTo>
                    <a:pt x="562355" y="7874"/>
                  </a:lnTo>
                  <a:lnTo>
                    <a:pt x="562051" y="5206"/>
                  </a:lnTo>
                  <a:lnTo>
                    <a:pt x="561746" y="2667"/>
                  </a:lnTo>
                  <a:lnTo>
                    <a:pt x="561136" y="253"/>
                  </a:lnTo>
                  <a:lnTo>
                    <a:pt x="593445" y="253"/>
                  </a:lnTo>
                </a:path>
                <a:path w="6883400" h="10017125">
                  <a:moveTo>
                    <a:pt x="468477" y="85344"/>
                  </a:moveTo>
                  <a:lnTo>
                    <a:pt x="593445" y="85344"/>
                  </a:lnTo>
                </a:path>
                <a:path w="6883400" h="10017125">
                  <a:moveTo>
                    <a:pt x="593445" y="253"/>
                  </a:moveTo>
                  <a:lnTo>
                    <a:pt x="626973" y="253"/>
                  </a:lnTo>
                  <a:lnTo>
                    <a:pt x="626364" y="2413"/>
                  </a:lnTo>
                  <a:lnTo>
                    <a:pt x="625754" y="5206"/>
                  </a:lnTo>
                  <a:lnTo>
                    <a:pt x="625144" y="7620"/>
                  </a:lnTo>
                  <a:lnTo>
                    <a:pt x="624840" y="10032"/>
                  </a:lnTo>
                  <a:lnTo>
                    <a:pt x="624535" y="12826"/>
                  </a:lnTo>
                  <a:lnTo>
                    <a:pt x="624230" y="15240"/>
                  </a:lnTo>
                  <a:lnTo>
                    <a:pt x="624230" y="17906"/>
                  </a:lnTo>
                  <a:lnTo>
                    <a:pt x="624230" y="20447"/>
                  </a:lnTo>
                  <a:lnTo>
                    <a:pt x="624230" y="23114"/>
                  </a:lnTo>
                  <a:lnTo>
                    <a:pt x="624535" y="25526"/>
                  </a:lnTo>
                  <a:lnTo>
                    <a:pt x="624840" y="28321"/>
                  </a:lnTo>
                  <a:lnTo>
                    <a:pt x="625144" y="30733"/>
                  </a:lnTo>
                  <a:lnTo>
                    <a:pt x="625754" y="33147"/>
                  </a:lnTo>
                  <a:lnTo>
                    <a:pt x="626364" y="35687"/>
                  </a:lnTo>
                  <a:lnTo>
                    <a:pt x="627278" y="38100"/>
                  </a:lnTo>
                  <a:lnTo>
                    <a:pt x="627888" y="40513"/>
                  </a:lnTo>
                  <a:lnTo>
                    <a:pt x="628802" y="42672"/>
                  </a:lnTo>
                  <a:lnTo>
                    <a:pt x="630021" y="45085"/>
                  </a:lnTo>
                  <a:lnTo>
                    <a:pt x="631240" y="47244"/>
                  </a:lnTo>
                  <a:lnTo>
                    <a:pt x="632460" y="49022"/>
                  </a:lnTo>
                  <a:lnTo>
                    <a:pt x="633679" y="50926"/>
                  </a:lnTo>
                  <a:lnTo>
                    <a:pt x="635203" y="52704"/>
                  </a:lnTo>
                  <a:lnTo>
                    <a:pt x="636727" y="54482"/>
                  </a:lnTo>
                  <a:lnTo>
                    <a:pt x="638555" y="56006"/>
                  </a:lnTo>
                  <a:lnTo>
                    <a:pt x="648614" y="61595"/>
                  </a:lnTo>
                  <a:lnTo>
                    <a:pt x="650748" y="62483"/>
                  </a:lnTo>
                  <a:lnTo>
                    <a:pt x="653491" y="62738"/>
                  </a:lnTo>
                  <a:lnTo>
                    <a:pt x="655929" y="63119"/>
                  </a:lnTo>
                  <a:lnTo>
                    <a:pt x="658672" y="62738"/>
                  </a:lnTo>
                  <a:lnTo>
                    <a:pt x="661111" y="62102"/>
                  </a:lnTo>
                  <a:lnTo>
                    <a:pt x="663549" y="61595"/>
                  </a:lnTo>
                  <a:lnTo>
                    <a:pt x="665988" y="60578"/>
                  </a:lnTo>
                  <a:lnTo>
                    <a:pt x="668121" y="59690"/>
                  </a:lnTo>
                  <a:lnTo>
                    <a:pt x="670255" y="58547"/>
                  </a:lnTo>
                  <a:lnTo>
                    <a:pt x="672083" y="57276"/>
                  </a:lnTo>
                  <a:lnTo>
                    <a:pt x="673912" y="56006"/>
                  </a:lnTo>
                  <a:lnTo>
                    <a:pt x="675436" y="54228"/>
                  </a:lnTo>
                  <a:lnTo>
                    <a:pt x="676960" y="52704"/>
                  </a:lnTo>
                  <a:lnTo>
                    <a:pt x="678484" y="50926"/>
                  </a:lnTo>
                  <a:lnTo>
                    <a:pt x="679704" y="49022"/>
                  </a:lnTo>
                  <a:lnTo>
                    <a:pt x="680923" y="46863"/>
                  </a:lnTo>
                  <a:lnTo>
                    <a:pt x="682142" y="45085"/>
                  </a:lnTo>
                  <a:lnTo>
                    <a:pt x="683056" y="42672"/>
                  </a:lnTo>
                  <a:lnTo>
                    <a:pt x="683971" y="40513"/>
                  </a:lnTo>
                  <a:lnTo>
                    <a:pt x="684885" y="38353"/>
                  </a:lnTo>
                  <a:lnTo>
                    <a:pt x="685495" y="35941"/>
                  </a:lnTo>
                  <a:lnTo>
                    <a:pt x="686104" y="33527"/>
                  </a:lnTo>
                  <a:lnTo>
                    <a:pt x="686714" y="31115"/>
                  </a:lnTo>
                  <a:lnTo>
                    <a:pt x="687019" y="28575"/>
                  </a:lnTo>
                  <a:lnTo>
                    <a:pt x="687324" y="25907"/>
                  </a:lnTo>
                  <a:lnTo>
                    <a:pt x="687628" y="23495"/>
                  </a:lnTo>
                  <a:lnTo>
                    <a:pt x="687628" y="20700"/>
                  </a:lnTo>
                  <a:lnTo>
                    <a:pt x="687933" y="18288"/>
                  </a:lnTo>
                  <a:lnTo>
                    <a:pt x="687933" y="15494"/>
                  </a:lnTo>
                  <a:lnTo>
                    <a:pt x="687628" y="13080"/>
                  </a:lnTo>
                  <a:lnTo>
                    <a:pt x="687628" y="10287"/>
                  </a:lnTo>
                  <a:lnTo>
                    <a:pt x="687324" y="7874"/>
                  </a:lnTo>
                  <a:lnTo>
                    <a:pt x="687019" y="5206"/>
                  </a:lnTo>
                  <a:lnTo>
                    <a:pt x="686714" y="2667"/>
                  </a:lnTo>
                  <a:lnTo>
                    <a:pt x="686104" y="253"/>
                  </a:lnTo>
                  <a:lnTo>
                    <a:pt x="718413" y="253"/>
                  </a:lnTo>
                </a:path>
                <a:path w="6883400" h="10017125">
                  <a:moveTo>
                    <a:pt x="593445" y="85344"/>
                  </a:moveTo>
                  <a:lnTo>
                    <a:pt x="718413" y="85344"/>
                  </a:lnTo>
                </a:path>
                <a:path w="6883400" h="10017125">
                  <a:moveTo>
                    <a:pt x="718413" y="253"/>
                  </a:moveTo>
                  <a:lnTo>
                    <a:pt x="751941" y="253"/>
                  </a:lnTo>
                  <a:lnTo>
                    <a:pt x="751332" y="2413"/>
                  </a:lnTo>
                  <a:lnTo>
                    <a:pt x="750722" y="5206"/>
                  </a:lnTo>
                  <a:lnTo>
                    <a:pt x="750112" y="7620"/>
                  </a:lnTo>
                  <a:lnTo>
                    <a:pt x="749808" y="10032"/>
                  </a:lnTo>
                  <a:lnTo>
                    <a:pt x="749503" y="12826"/>
                  </a:lnTo>
                  <a:lnTo>
                    <a:pt x="749198" y="15240"/>
                  </a:lnTo>
                  <a:lnTo>
                    <a:pt x="749198" y="17906"/>
                  </a:lnTo>
                  <a:lnTo>
                    <a:pt x="749198" y="20447"/>
                  </a:lnTo>
                  <a:lnTo>
                    <a:pt x="749198" y="23114"/>
                  </a:lnTo>
                  <a:lnTo>
                    <a:pt x="749503" y="25526"/>
                  </a:lnTo>
                  <a:lnTo>
                    <a:pt x="749808" y="28321"/>
                  </a:lnTo>
                  <a:lnTo>
                    <a:pt x="750417" y="30733"/>
                  </a:lnTo>
                  <a:lnTo>
                    <a:pt x="750722" y="33147"/>
                  </a:lnTo>
                  <a:lnTo>
                    <a:pt x="751636" y="35687"/>
                  </a:lnTo>
                  <a:lnTo>
                    <a:pt x="752246" y="38100"/>
                  </a:lnTo>
                  <a:lnTo>
                    <a:pt x="752855" y="40513"/>
                  </a:lnTo>
                  <a:lnTo>
                    <a:pt x="754075" y="42672"/>
                  </a:lnTo>
                  <a:lnTo>
                    <a:pt x="754989" y="45085"/>
                  </a:lnTo>
                  <a:lnTo>
                    <a:pt x="756208" y="47244"/>
                  </a:lnTo>
                  <a:lnTo>
                    <a:pt x="757427" y="49022"/>
                  </a:lnTo>
                  <a:lnTo>
                    <a:pt x="758952" y="50926"/>
                  </a:lnTo>
                  <a:lnTo>
                    <a:pt x="760171" y="52704"/>
                  </a:lnTo>
                  <a:lnTo>
                    <a:pt x="761695" y="54482"/>
                  </a:lnTo>
                  <a:lnTo>
                    <a:pt x="763524" y="56006"/>
                  </a:lnTo>
                  <a:lnTo>
                    <a:pt x="765352" y="57530"/>
                  </a:lnTo>
                  <a:lnTo>
                    <a:pt x="767181" y="58800"/>
                  </a:lnTo>
                  <a:lnTo>
                    <a:pt x="769315" y="60071"/>
                  </a:lnTo>
                  <a:lnTo>
                    <a:pt x="771448" y="60960"/>
                  </a:lnTo>
                  <a:lnTo>
                    <a:pt x="773582" y="61595"/>
                  </a:lnTo>
                  <a:lnTo>
                    <a:pt x="776020" y="62483"/>
                  </a:lnTo>
                  <a:lnTo>
                    <a:pt x="778459" y="62738"/>
                  </a:lnTo>
                  <a:lnTo>
                    <a:pt x="780897" y="63119"/>
                  </a:lnTo>
                  <a:lnTo>
                    <a:pt x="783640" y="62738"/>
                  </a:lnTo>
                  <a:lnTo>
                    <a:pt x="786079" y="62102"/>
                  </a:lnTo>
                  <a:lnTo>
                    <a:pt x="788517" y="61595"/>
                  </a:lnTo>
                  <a:lnTo>
                    <a:pt x="790955" y="60578"/>
                  </a:lnTo>
                  <a:lnTo>
                    <a:pt x="793089" y="59690"/>
                  </a:lnTo>
                  <a:lnTo>
                    <a:pt x="795223" y="58547"/>
                  </a:lnTo>
                  <a:lnTo>
                    <a:pt x="797052" y="57276"/>
                  </a:lnTo>
                  <a:lnTo>
                    <a:pt x="798880" y="56006"/>
                  </a:lnTo>
                  <a:lnTo>
                    <a:pt x="800404" y="54228"/>
                  </a:lnTo>
                  <a:lnTo>
                    <a:pt x="802233" y="52704"/>
                  </a:lnTo>
                  <a:lnTo>
                    <a:pt x="803452" y="50926"/>
                  </a:lnTo>
                  <a:lnTo>
                    <a:pt x="804976" y="49022"/>
                  </a:lnTo>
                  <a:lnTo>
                    <a:pt x="806196" y="46863"/>
                  </a:lnTo>
                  <a:lnTo>
                    <a:pt x="807110" y="45085"/>
                  </a:lnTo>
                  <a:lnTo>
                    <a:pt x="808024" y="42672"/>
                  </a:lnTo>
                  <a:lnTo>
                    <a:pt x="808939" y="40513"/>
                  </a:lnTo>
                  <a:lnTo>
                    <a:pt x="809853" y="38353"/>
                  </a:lnTo>
                  <a:lnTo>
                    <a:pt x="810463" y="35941"/>
                  </a:lnTo>
                  <a:lnTo>
                    <a:pt x="811072" y="33527"/>
                  </a:lnTo>
                  <a:lnTo>
                    <a:pt x="811682" y="31115"/>
                  </a:lnTo>
                  <a:lnTo>
                    <a:pt x="811987" y="28575"/>
                  </a:lnTo>
                  <a:lnTo>
                    <a:pt x="812292" y="25907"/>
                  </a:lnTo>
                  <a:lnTo>
                    <a:pt x="812596" y="23495"/>
                  </a:lnTo>
                  <a:lnTo>
                    <a:pt x="812596" y="20700"/>
                  </a:lnTo>
                  <a:lnTo>
                    <a:pt x="812901" y="18288"/>
                  </a:lnTo>
                  <a:lnTo>
                    <a:pt x="812901" y="15494"/>
                  </a:lnTo>
                  <a:lnTo>
                    <a:pt x="812596" y="13080"/>
                  </a:lnTo>
                  <a:lnTo>
                    <a:pt x="812596" y="10287"/>
                  </a:lnTo>
                  <a:lnTo>
                    <a:pt x="812292" y="7874"/>
                  </a:lnTo>
                  <a:lnTo>
                    <a:pt x="811987" y="5206"/>
                  </a:lnTo>
                  <a:lnTo>
                    <a:pt x="811682" y="2667"/>
                  </a:lnTo>
                  <a:lnTo>
                    <a:pt x="811072" y="253"/>
                  </a:lnTo>
                  <a:lnTo>
                    <a:pt x="843381" y="253"/>
                  </a:lnTo>
                </a:path>
                <a:path w="6883400" h="10017125">
                  <a:moveTo>
                    <a:pt x="718413" y="85344"/>
                  </a:moveTo>
                  <a:lnTo>
                    <a:pt x="843381" y="85344"/>
                  </a:lnTo>
                </a:path>
                <a:path w="6883400" h="10017125">
                  <a:moveTo>
                    <a:pt x="843686" y="253"/>
                  </a:moveTo>
                  <a:lnTo>
                    <a:pt x="876909" y="253"/>
                  </a:lnTo>
                  <a:lnTo>
                    <a:pt x="876300" y="2413"/>
                  </a:lnTo>
                  <a:lnTo>
                    <a:pt x="875690" y="5206"/>
                  </a:lnTo>
                  <a:lnTo>
                    <a:pt x="875080" y="7620"/>
                  </a:lnTo>
                  <a:lnTo>
                    <a:pt x="874776" y="10032"/>
                  </a:lnTo>
                  <a:lnTo>
                    <a:pt x="874471" y="12826"/>
                  </a:lnTo>
                  <a:lnTo>
                    <a:pt x="874471" y="15240"/>
                  </a:lnTo>
                  <a:lnTo>
                    <a:pt x="874166" y="17906"/>
                  </a:lnTo>
                  <a:lnTo>
                    <a:pt x="874166" y="20447"/>
                  </a:lnTo>
                  <a:lnTo>
                    <a:pt x="874471" y="23114"/>
                  </a:lnTo>
                  <a:lnTo>
                    <a:pt x="874471" y="25526"/>
                  </a:lnTo>
                  <a:lnTo>
                    <a:pt x="875080" y="28321"/>
                  </a:lnTo>
                  <a:lnTo>
                    <a:pt x="875385" y="30733"/>
                  </a:lnTo>
                  <a:lnTo>
                    <a:pt x="875995" y="33147"/>
                  </a:lnTo>
                  <a:lnTo>
                    <a:pt x="876604" y="35687"/>
                  </a:lnTo>
                  <a:lnTo>
                    <a:pt x="877214" y="38100"/>
                  </a:lnTo>
                  <a:lnTo>
                    <a:pt x="878128" y="40513"/>
                  </a:lnTo>
                  <a:lnTo>
                    <a:pt x="879043" y="42672"/>
                  </a:lnTo>
                  <a:lnTo>
                    <a:pt x="879957" y="45085"/>
                  </a:lnTo>
                  <a:lnTo>
                    <a:pt x="881176" y="47244"/>
                  </a:lnTo>
                  <a:lnTo>
                    <a:pt x="882395" y="49022"/>
                  </a:lnTo>
                  <a:lnTo>
                    <a:pt x="883919" y="50926"/>
                  </a:lnTo>
                  <a:lnTo>
                    <a:pt x="885139" y="52704"/>
                  </a:lnTo>
                  <a:lnTo>
                    <a:pt x="886968" y="54482"/>
                  </a:lnTo>
                  <a:lnTo>
                    <a:pt x="888492" y="56006"/>
                  </a:lnTo>
                  <a:lnTo>
                    <a:pt x="890320" y="57530"/>
                  </a:lnTo>
                  <a:lnTo>
                    <a:pt x="892149" y="58800"/>
                  </a:lnTo>
                  <a:lnTo>
                    <a:pt x="894283" y="60071"/>
                  </a:lnTo>
                  <a:lnTo>
                    <a:pt x="896416" y="60960"/>
                  </a:lnTo>
                  <a:lnTo>
                    <a:pt x="898550" y="61595"/>
                  </a:lnTo>
                  <a:lnTo>
                    <a:pt x="900988" y="62483"/>
                  </a:lnTo>
                  <a:lnTo>
                    <a:pt x="903427" y="62738"/>
                  </a:lnTo>
                  <a:lnTo>
                    <a:pt x="905865" y="63119"/>
                  </a:lnTo>
                  <a:lnTo>
                    <a:pt x="908608" y="62738"/>
                  </a:lnTo>
                  <a:lnTo>
                    <a:pt x="911351" y="62102"/>
                  </a:lnTo>
                  <a:lnTo>
                    <a:pt x="913790" y="61595"/>
                  </a:lnTo>
                  <a:lnTo>
                    <a:pt x="915924" y="60578"/>
                  </a:lnTo>
                  <a:lnTo>
                    <a:pt x="918057" y="59690"/>
                  </a:lnTo>
                  <a:lnTo>
                    <a:pt x="920191" y="58547"/>
                  </a:lnTo>
                  <a:lnTo>
                    <a:pt x="922019" y="57276"/>
                  </a:lnTo>
                  <a:lnTo>
                    <a:pt x="923848" y="56006"/>
                  </a:lnTo>
                  <a:lnTo>
                    <a:pt x="925677" y="54228"/>
                  </a:lnTo>
                  <a:lnTo>
                    <a:pt x="927201" y="52704"/>
                  </a:lnTo>
                  <a:lnTo>
                    <a:pt x="928420" y="50926"/>
                  </a:lnTo>
                  <a:lnTo>
                    <a:pt x="929944" y="49022"/>
                  </a:lnTo>
                  <a:lnTo>
                    <a:pt x="931214" y="46863"/>
                  </a:lnTo>
                  <a:lnTo>
                    <a:pt x="932103" y="45085"/>
                  </a:lnTo>
                  <a:lnTo>
                    <a:pt x="932992" y="42672"/>
                  </a:lnTo>
                  <a:lnTo>
                    <a:pt x="934262" y="40513"/>
                  </a:lnTo>
                  <a:lnTo>
                    <a:pt x="934770" y="38353"/>
                  </a:lnTo>
                  <a:lnTo>
                    <a:pt x="935405" y="35941"/>
                  </a:lnTo>
                  <a:lnTo>
                    <a:pt x="936040" y="33527"/>
                  </a:lnTo>
                  <a:lnTo>
                    <a:pt x="936675" y="31115"/>
                  </a:lnTo>
                  <a:lnTo>
                    <a:pt x="936929" y="28575"/>
                  </a:lnTo>
                  <a:lnTo>
                    <a:pt x="937310" y="25907"/>
                  </a:lnTo>
                  <a:lnTo>
                    <a:pt x="937564" y="23495"/>
                  </a:lnTo>
                  <a:lnTo>
                    <a:pt x="937818" y="20700"/>
                  </a:lnTo>
                  <a:lnTo>
                    <a:pt x="937818" y="18288"/>
                  </a:lnTo>
                  <a:lnTo>
                    <a:pt x="937818" y="15494"/>
                  </a:lnTo>
                  <a:lnTo>
                    <a:pt x="937818" y="13080"/>
                  </a:lnTo>
                  <a:lnTo>
                    <a:pt x="937564" y="10287"/>
                  </a:lnTo>
                  <a:lnTo>
                    <a:pt x="937310" y="7874"/>
                  </a:lnTo>
                  <a:lnTo>
                    <a:pt x="936929" y="5206"/>
                  </a:lnTo>
                  <a:lnTo>
                    <a:pt x="936675" y="2667"/>
                  </a:lnTo>
                  <a:lnTo>
                    <a:pt x="936294" y="253"/>
                  </a:lnTo>
                  <a:lnTo>
                    <a:pt x="968679" y="253"/>
                  </a:lnTo>
                </a:path>
                <a:path w="6883400" h="10017125">
                  <a:moveTo>
                    <a:pt x="843686" y="85344"/>
                  </a:moveTo>
                  <a:lnTo>
                    <a:pt x="968679" y="85344"/>
                  </a:lnTo>
                </a:path>
                <a:path w="6883400" h="10017125">
                  <a:moveTo>
                    <a:pt x="968679" y="253"/>
                  </a:moveTo>
                  <a:lnTo>
                    <a:pt x="1001826" y="253"/>
                  </a:lnTo>
                  <a:lnTo>
                    <a:pt x="1001318" y="2413"/>
                  </a:lnTo>
                  <a:lnTo>
                    <a:pt x="1000683" y="5206"/>
                  </a:lnTo>
                  <a:lnTo>
                    <a:pt x="1000302" y="7620"/>
                  </a:lnTo>
                  <a:lnTo>
                    <a:pt x="999794" y="10032"/>
                  </a:lnTo>
                  <a:lnTo>
                    <a:pt x="999413" y="12826"/>
                  </a:lnTo>
                  <a:lnTo>
                    <a:pt x="999413" y="25526"/>
                  </a:lnTo>
                  <a:lnTo>
                    <a:pt x="1000048" y="28321"/>
                  </a:lnTo>
                  <a:lnTo>
                    <a:pt x="1000302" y="30733"/>
                  </a:lnTo>
                  <a:lnTo>
                    <a:pt x="1000937" y="33147"/>
                  </a:lnTo>
                  <a:lnTo>
                    <a:pt x="1001572" y="35687"/>
                  </a:lnTo>
                  <a:lnTo>
                    <a:pt x="1002207" y="38100"/>
                  </a:lnTo>
                  <a:lnTo>
                    <a:pt x="1003096" y="40513"/>
                  </a:lnTo>
                  <a:lnTo>
                    <a:pt x="1003985" y="42672"/>
                  </a:lnTo>
                  <a:lnTo>
                    <a:pt x="1004874" y="45085"/>
                  </a:lnTo>
                  <a:lnTo>
                    <a:pt x="1006144" y="47244"/>
                  </a:lnTo>
                  <a:lnTo>
                    <a:pt x="1007414" y="49022"/>
                  </a:lnTo>
                  <a:lnTo>
                    <a:pt x="1008938" y="50926"/>
                  </a:lnTo>
                  <a:lnTo>
                    <a:pt x="1010081" y="52704"/>
                  </a:lnTo>
                  <a:lnTo>
                    <a:pt x="1011986" y="54482"/>
                  </a:lnTo>
                  <a:lnTo>
                    <a:pt x="1013510" y="56006"/>
                  </a:lnTo>
                  <a:lnTo>
                    <a:pt x="1015288" y="57530"/>
                  </a:lnTo>
                  <a:lnTo>
                    <a:pt x="1017447" y="58800"/>
                  </a:lnTo>
                  <a:lnTo>
                    <a:pt x="1019225" y="60071"/>
                  </a:lnTo>
                  <a:lnTo>
                    <a:pt x="1021384" y="60960"/>
                  </a:lnTo>
                  <a:lnTo>
                    <a:pt x="1023543" y="61595"/>
                  </a:lnTo>
                  <a:lnTo>
                    <a:pt x="1025956" y="62483"/>
                  </a:lnTo>
                  <a:lnTo>
                    <a:pt x="1028369" y="62738"/>
                  </a:lnTo>
                  <a:lnTo>
                    <a:pt x="1030782" y="63119"/>
                  </a:lnTo>
                  <a:lnTo>
                    <a:pt x="1033576" y="62738"/>
                  </a:lnTo>
                  <a:lnTo>
                    <a:pt x="1036370" y="62102"/>
                  </a:lnTo>
                  <a:lnTo>
                    <a:pt x="1038783" y="61595"/>
                  </a:lnTo>
                  <a:lnTo>
                    <a:pt x="1040942" y="60578"/>
                  </a:lnTo>
                  <a:lnTo>
                    <a:pt x="1042974" y="59690"/>
                  </a:lnTo>
                  <a:lnTo>
                    <a:pt x="1045133" y="58547"/>
                  </a:lnTo>
                  <a:lnTo>
                    <a:pt x="1047038" y="57276"/>
                  </a:lnTo>
                  <a:lnTo>
                    <a:pt x="1048816" y="56006"/>
                  </a:lnTo>
                  <a:lnTo>
                    <a:pt x="1050594" y="54228"/>
                  </a:lnTo>
                  <a:lnTo>
                    <a:pt x="1052118" y="52704"/>
                  </a:lnTo>
                  <a:lnTo>
                    <a:pt x="1053642" y="50926"/>
                  </a:lnTo>
                  <a:lnTo>
                    <a:pt x="1054912" y="49022"/>
                  </a:lnTo>
                  <a:lnTo>
                    <a:pt x="1056182" y="46863"/>
                  </a:lnTo>
                  <a:lnTo>
                    <a:pt x="1057325" y="45085"/>
                  </a:lnTo>
                  <a:lnTo>
                    <a:pt x="1058214" y="42672"/>
                  </a:lnTo>
                  <a:lnTo>
                    <a:pt x="1059230" y="40513"/>
                  </a:lnTo>
                  <a:lnTo>
                    <a:pt x="1059738" y="38353"/>
                  </a:lnTo>
                  <a:lnTo>
                    <a:pt x="1060754" y="35941"/>
                  </a:lnTo>
                  <a:lnTo>
                    <a:pt x="1061008" y="33527"/>
                  </a:lnTo>
                  <a:lnTo>
                    <a:pt x="1061643" y="31115"/>
                  </a:lnTo>
                  <a:lnTo>
                    <a:pt x="1062278" y="28575"/>
                  </a:lnTo>
                  <a:lnTo>
                    <a:pt x="1062278" y="25907"/>
                  </a:lnTo>
                  <a:lnTo>
                    <a:pt x="1062532" y="23495"/>
                  </a:lnTo>
                  <a:lnTo>
                    <a:pt x="1062786" y="20700"/>
                  </a:lnTo>
                  <a:lnTo>
                    <a:pt x="1062786" y="18288"/>
                  </a:lnTo>
                  <a:lnTo>
                    <a:pt x="1062786" y="15494"/>
                  </a:lnTo>
                  <a:lnTo>
                    <a:pt x="1062786" y="13080"/>
                  </a:lnTo>
                  <a:lnTo>
                    <a:pt x="1062532" y="10287"/>
                  </a:lnTo>
                  <a:lnTo>
                    <a:pt x="1062278" y="7874"/>
                  </a:lnTo>
                  <a:lnTo>
                    <a:pt x="1061897" y="5206"/>
                  </a:lnTo>
                  <a:lnTo>
                    <a:pt x="1061643" y="2667"/>
                  </a:lnTo>
                  <a:lnTo>
                    <a:pt x="1061262" y="253"/>
                  </a:lnTo>
                  <a:lnTo>
                    <a:pt x="1093647" y="253"/>
                  </a:lnTo>
                </a:path>
                <a:path w="6883400" h="10017125">
                  <a:moveTo>
                    <a:pt x="968679" y="85344"/>
                  </a:moveTo>
                  <a:lnTo>
                    <a:pt x="1093647" y="85344"/>
                  </a:lnTo>
                </a:path>
                <a:path w="6883400" h="10017125">
                  <a:moveTo>
                    <a:pt x="1093647" y="253"/>
                  </a:moveTo>
                  <a:lnTo>
                    <a:pt x="1127175" y="253"/>
                  </a:lnTo>
                  <a:lnTo>
                    <a:pt x="1126286" y="2413"/>
                  </a:lnTo>
                  <a:lnTo>
                    <a:pt x="1125651" y="5206"/>
                  </a:lnTo>
                  <a:lnTo>
                    <a:pt x="1125270" y="7620"/>
                  </a:lnTo>
                  <a:lnTo>
                    <a:pt x="1125016" y="10032"/>
                  </a:lnTo>
                  <a:lnTo>
                    <a:pt x="1124762" y="12826"/>
                  </a:lnTo>
                  <a:lnTo>
                    <a:pt x="1124381" y="15240"/>
                  </a:lnTo>
                  <a:lnTo>
                    <a:pt x="1124381" y="17906"/>
                  </a:lnTo>
                  <a:lnTo>
                    <a:pt x="1124381" y="20447"/>
                  </a:lnTo>
                  <a:lnTo>
                    <a:pt x="1124381" y="23114"/>
                  </a:lnTo>
                  <a:lnTo>
                    <a:pt x="1124762" y="25526"/>
                  </a:lnTo>
                  <a:lnTo>
                    <a:pt x="1125016" y="28321"/>
                  </a:lnTo>
                  <a:lnTo>
                    <a:pt x="1125270" y="30733"/>
                  </a:lnTo>
                  <a:lnTo>
                    <a:pt x="1125905" y="33147"/>
                  </a:lnTo>
                  <a:lnTo>
                    <a:pt x="1126540" y="35687"/>
                  </a:lnTo>
                  <a:lnTo>
                    <a:pt x="1127175" y="38100"/>
                  </a:lnTo>
                  <a:lnTo>
                    <a:pt x="1128064" y="40513"/>
                  </a:lnTo>
                  <a:lnTo>
                    <a:pt x="1128953" y="42672"/>
                  </a:lnTo>
                  <a:lnTo>
                    <a:pt x="1129842" y="45085"/>
                  </a:lnTo>
                  <a:lnTo>
                    <a:pt x="1131112" y="47244"/>
                  </a:lnTo>
                  <a:lnTo>
                    <a:pt x="1132382" y="49022"/>
                  </a:lnTo>
                  <a:lnTo>
                    <a:pt x="1133906" y="50926"/>
                  </a:lnTo>
                  <a:lnTo>
                    <a:pt x="1135430" y="52704"/>
                  </a:lnTo>
                  <a:lnTo>
                    <a:pt x="1136954" y="54482"/>
                  </a:lnTo>
                  <a:lnTo>
                    <a:pt x="1138478" y="56006"/>
                  </a:lnTo>
                  <a:lnTo>
                    <a:pt x="1140256" y="57530"/>
                  </a:lnTo>
                  <a:lnTo>
                    <a:pt x="1142415" y="58800"/>
                  </a:lnTo>
                  <a:lnTo>
                    <a:pt x="1144193" y="60071"/>
                  </a:lnTo>
                  <a:lnTo>
                    <a:pt x="1146352" y="60960"/>
                  </a:lnTo>
                  <a:lnTo>
                    <a:pt x="1148765" y="61595"/>
                  </a:lnTo>
                  <a:lnTo>
                    <a:pt x="1150924" y="62483"/>
                  </a:lnTo>
                  <a:lnTo>
                    <a:pt x="1153337" y="62738"/>
                  </a:lnTo>
                  <a:lnTo>
                    <a:pt x="1156131" y="63119"/>
                  </a:lnTo>
                  <a:lnTo>
                    <a:pt x="1158798" y="62738"/>
                  </a:lnTo>
                  <a:lnTo>
                    <a:pt x="1161338" y="62102"/>
                  </a:lnTo>
                  <a:lnTo>
                    <a:pt x="1163751" y="61595"/>
                  </a:lnTo>
                  <a:lnTo>
                    <a:pt x="1166164" y="60578"/>
                  </a:lnTo>
                  <a:lnTo>
                    <a:pt x="1168323" y="59690"/>
                  </a:lnTo>
                  <a:lnTo>
                    <a:pt x="1170101" y="58547"/>
                  </a:lnTo>
                  <a:lnTo>
                    <a:pt x="1172006" y="57276"/>
                  </a:lnTo>
                  <a:lnTo>
                    <a:pt x="1174038" y="56006"/>
                  </a:lnTo>
                  <a:lnTo>
                    <a:pt x="1175562" y="54228"/>
                  </a:lnTo>
                  <a:lnTo>
                    <a:pt x="1177086" y="52704"/>
                  </a:lnTo>
                  <a:lnTo>
                    <a:pt x="1178610" y="50926"/>
                  </a:lnTo>
                  <a:lnTo>
                    <a:pt x="1179880" y="49022"/>
                  </a:lnTo>
                  <a:lnTo>
                    <a:pt x="1181150" y="46863"/>
                  </a:lnTo>
                  <a:lnTo>
                    <a:pt x="1182293" y="45085"/>
                  </a:lnTo>
                  <a:lnTo>
                    <a:pt x="1183182" y="42672"/>
                  </a:lnTo>
                  <a:lnTo>
                    <a:pt x="1184198" y="40513"/>
                  </a:lnTo>
                  <a:lnTo>
                    <a:pt x="1184706" y="38353"/>
                  </a:lnTo>
                  <a:lnTo>
                    <a:pt x="1185722" y="35941"/>
                  </a:lnTo>
                  <a:lnTo>
                    <a:pt x="1186230" y="33527"/>
                  </a:lnTo>
                  <a:lnTo>
                    <a:pt x="1186611" y="31115"/>
                  </a:lnTo>
                  <a:lnTo>
                    <a:pt x="1187246" y="28575"/>
                  </a:lnTo>
                  <a:lnTo>
                    <a:pt x="1187500" y="25907"/>
                  </a:lnTo>
                  <a:lnTo>
                    <a:pt x="1187500" y="23495"/>
                  </a:lnTo>
                  <a:lnTo>
                    <a:pt x="1187754" y="20700"/>
                  </a:lnTo>
                  <a:lnTo>
                    <a:pt x="1187754" y="18288"/>
                  </a:lnTo>
                  <a:lnTo>
                    <a:pt x="1187754" y="15494"/>
                  </a:lnTo>
                  <a:lnTo>
                    <a:pt x="1187754" y="13080"/>
                  </a:lnTo>
                  <a:lnTo>
                    <a:pt x="1187500" y="10287"/>
                  </a:lnTo>
                  <a:lnTo>
                    <a:pt x="1187500" y="7874"/>
                  </a:lnTo>
                  <a:lnTo>
                    <a:pt x="1186865" y="5206"/>
                  </a:lnTo>
                  <a:lnTo>
                    <a:pt x="1186611" y="2667"/>
                  </a:lnTo>
                  <a:lnTo>
                    <a:pt x="1186230" y="253"/>
                  </a:lnTo>
                  <a:lnTo>
                    <a:pt x="1218615" y="253"/>
                  </a:lnTo>
                </a:path>
                <a:path w="6883400" h="10017125">
                  <a:moveTo>
                    <a:pt x="1093647" y="85344"/>
                  </a:moveTo>
                  <a:lnTo>
                    <a:pt x="1218615" y="85344"/>
                  </a:lnTo>
                </a:path>
                <a:path w="6883400" h="10017125">
                  <a:moveTo>
                    <a:pt x="1218615" y="253"/>
                  </a:moveTo>
                  <a:lnTo>
                    <a:pt x="1252143" y="253"/>
                  </a:lnTo>
                  <a:lnTo>
                    <a:pt x="1251508" y="2413"/>
                  </a:lnTo>
                  <a:lnTo>
                    <a:pt x="1250619" y="5206"/>
                  </a:lnTo>
                  <a:lnTo>
                    <a:pt x="1250238" y="7620"/>
                  </a:lnTo>
                  <a:lnTo>
                    <a:pt x="1249984" y="10032"/>
                  </a:lnTo>
                  <a:lnTo>
                    <a:pt x="1249730" y="12826"/>
                  </a:lnTo>
                  <a:lnTo>
                    <a:pt x="1249349" y="15240"/>
                  </a:lnTo>
                  <a:lnTo>
                    <a:pt x="1249349" y="17906"/>
                  </a:lnTo>
                  <a:lnTo>
                    <a:pt x="1249349" y="20447"/>
                  </a:lnTo>
                  <a:lnTo>
                    <a:pt x="1249349" y="23114"/>
                  </a:lnTo>
                  <a:lnTo>
                    <a:pt x="1249730" y="25526"/>
                  </a:lnTo>
                  <a:lnTo>
                    <a:pt x="1249984" y="28321"/>
                  </a:lnTo>
                  <a:lnTo>
                    <a:pt x="1250238" y="30733"/>
                  </a:lnTo>
                  <a:lnTo>
                    <a:pt x="1250873" y="33147"/>
                  </a:lnTo>
                  <a:lnTo>
                    <a:pt x="1251508" y="35687"/>
                  </a:lnTo>
                  <a:lnTo>
                    <a:pt x="1257604" y="49022"/>
                  </a:lnTo>
                  <a:lnTo>
                    <a:pt x="1258874" y="50926"/>
                  </a:lnTo>
                  <a:lnTo>
                    <a:pt x="1260398" y="52704"/>
                  </a:lnTo>
                  <a:lnTo>
                    <a:pt x="1261922" y="54482"/>
                  </a:lnTo>
                  <a:lnTo>
                    <a:pt x="1263700" y="56006"/>
                  </a:lnTo>
                  <a:lnTo>
                    <a:pt x="1265224" y="57530"/>
                  </a:lnTo>
                  <a:lnTo>
                    <a:pt x="1267383" y="58800"/>
                  </a:lnTo>
                  <a:lnTo>
                    <a:pt x="1269161" y="60071"/>
                  </a:lnTo>
                  <a:lnTo>
                    <a:pt x="1271320" y="60960"/>
                  </a:lnTo>
                  <a:lnTo>
                    <a:pt x="1273733" y="61595"/>
                  </a:lnTo>
                  <a:lnTo>
                    <a:pt x="1275892" y="62483"/>
                  </a:lnTo>
                  <a:lnTo>
                    <a:pt x="1278305" y="62738"/>
                  </a:lnTo>
                  <a:lnTo>
                    <a:pt x="1281099" y="63119"/>
                  </a:lnTo>
                  <a:lnTo>
                    <a:pt x="1283766" y="62738"/>
                  </a:lnTo>
                  <a:lnTo>
                    <a:pt x="1286306" y="62102"/>
                  </a:lnTo>
                  <a:lnTo>
                    <a:pt x="1288719" y="61595"/>
                  </a:lnTo>
                  <a:lnTo>
                    <a:pt x="1291132" y="60578"/>
                  </a:lnTo>
                  <a:lnTo>
                    <a:pt x="1293291" y="59690"/>
                  </a:lnTo>
                  <a:lnTo>
                    <a:pt x="1295069" y="58547"/>
                  </a:lnTo>
                  <a:lnTo>
                    <a:pt x="1297228" y="57276"/>
                  </a:lnTo>
                  <a:lnTo>
                    <a:pt x="1299006" y="56006"/>
                  </a:lnTo>
                  <a:lnTo>
                    <a:pt x="1300530" y="54228"/>
                  </a:lnTo>
                  <a:lnTo>
                    <a:pt x="1302054" y="52704"/>
                  </a:lnTo>
                  <a:lnTo>
                    <a:pt x="1303578" y="50926"/>
                  </a:lnTo>
                  <a:lnTo>
                    <a:pt x="1304848" y="49022"/>
                  </a:lnTo>
                  <a:lnTo>
                    <a:pt x="1306118" y="46863"/>
                  </a:lnTo>
                  <a:lnTo>
                    <a:pt x="1307261" y="45085"/>
                  </a:lnTo>
                  <a:lnTo>
                    <a:pt x="1308150" y="42672"/>
                  </a:lnTo>
                  <a:lnTo>
                    <a:pt x="1309166" y="40513"/>
                  </a:lnTo>
                  <a:lnTo>
                    <a:pt x="1309674" y="38353"/>
                  </a:lnTo>
                  <a:lnTo>
                    <a:pt x="1310690" y="35941"/>
                  </a:lnTo>
                  <a:lnTo>
                    <a:pt x="1311198" y="33527"/>
                  </a:lnTo>
                  <a:lnTo>
                    <a:pt x="1311579" y="31115"/>
                  </a:lnTo>
                  <a:lnTo>
                    <a:pt x="1312214" y="28575"/>
                  </a:lnTo>
                  <a:lnTo>
                    <a:pt x="1312468" y="25907"/>
                  </a:lnTo>
                  <a:lnTo>
                    <a:pt x="1312468" y="23495"/>
                  </a:lnTo>
                  <a:lnTo>
                    <a:pt x="1312722" y="20700"/>
                  </a:lnTo>
                  <a:lnTo>
                    <a:pt x="1312722" y="18288"/>
                  </a:lnTo>
                  <a:lnTo>
                    <a:pt x="1312722" y="15494"/>
                  </a:lnTo>
                  <a:lnTo>
                    <a:pt x="1312722" y="13080"/>
                  </a:lnTo>
                  <a:lnTo>
                    <a:pt x="1312468" y="10287"/>
                  </a:lnTo>
                  <a:lnTo>
                    <a:pt x="1312468" y="7874"/>
                  </a:lnTo>
                  <a:lnTo>
                    <a:pt x="1312214" y="5206"/>
                  </a:lnTo>
                  <a:lnTo>
                    <a:pt x="1311833" y="2667"/>
                  </a:lnTo>
                  <a:lnTo>
                    <a:pt x="1311198" y="253"/>
                  </a:lnTo>
                  <a:lnTo>
                    <a:pt x="1343583" y="253"/>
                  </a:lnTo>
                </a:path>
                <a:path w="6883400" h="10017125">
                  <a:moveTo>
                    <a:pt x="1218615" y="85344"/>
                  </a:moveTo>
                  <a:lnTo>
                    <a:pt x="1343583" y="85344"/>
                  </a:lnTo>
                </a:path>
                <a:path w="6883400" h="10017125">
                  <a:moveTo>
                    <a:pt x="1343583" y="253"/>
                  </a:moveTo>
                  <a:lnTo>
                    <a:pt x="1377111" y="253"/>
                  </a:lnTo>
                  <a:lnTo>
                    <a:pt x="1376476" y="2413"/>
                  </a:lnTo>
                  <a:lnTo>
                    <a:pt x="1375841" y="5206"/>
                  </a:lnTo>
                  <a:lnTo>
                    <a:pt x="1375206" y="7620"/>
                  </a:lnTo>
                  <a:lnTo>
                    <a:pt x="1374952" y="10032"/>
                  </a:lnTo>
                  <a:lnTo>
                    <a:pt x="1374698" y="12826"/>
                  </a:lnTo>
                  <a:lnTo>
                    <a:pt x="1374317" y="15240"/>
                  </a:lnTo>
                  <a:lnTo>
                    <a:pt x="1374317" y="17906"/>
                  </a:lnTo>
                  <a:lnTo>
                    <a:pt x="1374317" y="20447"/>
                  </a:lnTo>
                  <a:lnTo>
                    <a:pt x="1374317" y="23114"/>
                  </a:lnTo>
                  <a:lnTo>
                    <a:pt x="1374698" y="25526"/>
                  </a:lnTo>
                  <a:lnTo>
                    <a:pt x="1374952" y="28321"/>
                  </a:lnTo>
                  <a:lnTo>
                    <a:pt x="1375206" y="30733"/>
                  </a:lnTo>
                  <a:lnTo>
                    <a:pt x="1375841" y="33147"/>
                  </a:lnTo>
                  <a:lnTo>
                    <a:pt x="1376476" y="35687"/>
                  </a:lnTo>
                  <a:lnTo>
                    <a:pt x="1377365" y="38100"/>
                  </a:lnTo>
                  <a:lnTo>
                    <a:pt x="1378000" y="40513"/>
                  </a:lnTo>
                  <a:lnTo>
                    <a:pt x="1378889" y="42672"/>
                  </a:lnTo>
                  <a:lnTo>
                    <a:pt x="1380159" y="45085"/>
                  </a:lnTo>
                  <a:lnTo>
                    <a:pt x="1381302" y="47244"/>
                  </a:lnTo>
                  <a:lnTo>
                    <a:pt x="1382572" y="49022"/>
                  </a:lnTo>
                  <a:lnTo>
                    <a:pt x="1383842" y="50926"/>
                  </a:lnTo>
                  <a:lnTo>
                    <a:pt x="1385366" y="52704"/>
                  </a:lnTo>
                  <a:lnTo>
                    <a:pt x="1386890" y="54482"/>
                  </a:lnTo>
                  <a:lnTo>
                    <a:pt x="1388668" y="56006"/>
                  </a:lnTo>
                  <a:lnTo>
                    <a:pt x="1390446" y="57530"/>
                  </a:lnTo>
                  <a:lnTo>
                    <a:pt x="1392351" y="58800"/>
                  </a:lnTo>
                  <a:lnTo>
                    <a:pt x="1394129" y="60071"/>
                  </a:lnTo>
                  <a:lnTo>
                    <a:pt x="1396542" y="60960"/>
                  </a:lnTo>
                  <a:lnTo>
                    <a:pt x="1398701" y="61595"/>
                  </a:lnTo>
                  <a:lnTo>
                    <a:pt x="1400860" y="62483"/>
                  </a:lnTo>
                  <a:lnTo>
                    <a:pt x="1403654" y="62738"/>
                  </a:lnTo>
                  <a:lnTo>
                    <a:pt x="1406067" y="63119"/>
                  </a:lnTo>
                  <a:lnTo>
                    <a:pt x="1408734" y="62738"/>
                  </a:lnTo>
                  <a:lnTo>
                    <a:pt x="1411274" y="62102"/>
                  </a:lnTo>
                  <a:lnTo>
                    <a:pt x="1413687" y="61595"/>
                  </a:lnTo>
                  <a:lnTo>
                    <a:pt x="1416100" y="60578"/>
                  </a:lnTo>
                  <a:lnTo>
                    <a:pt x="1418259" y="59690"/>
                  </a:lnTo>
                  <a:lnTo>
                    <a:pt x="1420418" y="58547"/>
                  </a:lnTo>
                  <a:lnTo>
                    <a:pt x="1422196" y="57276"/>
                  </a:lnTo>
                  <a:lnTo>
                    <a:pt x="1423974" y="56006"/>
                  </a:lnTo>
                  <a:lnTo>
                    <a:pt x="1425498" y="54228"/>
                  </a:lnTo>
                  <a:lnTo>
                    <a:pt x="1427022" y="52704"/>
                  </a:lnTo>
                  <a:lnTo>
                    <a:pt x="1428546" y="50926"/>
                  </a:lnTo>
                  <a:lnTo>
                    <a:pt x="1429816" y="49022"/>
                  </a:lnTo>
                  <a:lnTo>
                    <a:pt x="1431086" y="46863"/>
                  </a:lnTo>
                  <a:lnTo>
                    <a:pt x="1432229" y="45085"/>
                  </a:lnTo>
                  <a:lnTo>
                    <a:pt x="1433118" y="42672"/>
                  </a:lnTo>
                  <a:lnTo>
                    <a:pt x="1434134" y="40513"/>
                  </a:lnTo>
                  <a:lnTo>
                    <a:pt x="1435023" y="38353"/>
                  </a:lnTo>
                  <a:lnTo>
                    <a:pt x="1435658" y="35941"/>
                  </a:lnTo>
                  <a:lnTo>
                    <a:pt x="1436166" y="33527"/>
                  </a:lnTo>
                  <a:lnTo>
                    <a:pt x="1436547" y="31115"/>
                  </a:lnTo>
                  <a:lnTo>
                    <a:pt x="1437182" y="28575"/>
                  </a:lnTo>
                  <a:lnTo>
                    <a:pt x="1437436" y="25907"/>
                  </a:lnTo>
                  <a:lnTo>
                    <a:pt x="1437690" y="23495"/>
                  </a:lnTo>
                  <a:lnTo>
                    <a:pt x="1437690" y="20700"/>
                  </a:lnTo>
                  <a:lnTo>
                    <a:pt x="1437690" y="18288"/>
                  </a:lnTo>
                  <a:lnTo>
                    <a:pt x="1437690" y="15494"/>
                  </a:lnTo>
                  <a:lnTo>
                    <a:pt x="1437690" y="13080"/>
                  </a:lnTo>
                  <a:lnTo>
                    <a:pt x="1437690" y="10287"/>
                  </a:lnTo>
                  <a:lnTo>
                    <a:pt x="1437436" y="7874"/>
                  </a:lnTo>
                  <a:lnTo>
                    <a:pt x="1437182" y="5206"/>
                  </a:lnTo>
                  <a:lnTo>
                    <a:pt x="1436801" y="2667"/>
                  </a:lnTo>
                  <a:lnTo>
                    <a:pt x="1436166" y="253"/>
                  </a:lnTo>
                  <a:lnTo>
                    <a:pt x="1468551" y="253"/>
                  </a:lnTo>
                </a:path>
                <a:path w="6883400" h="10017125">
                  <a:moveTo>
                    <a:pt x="1343583" y="85344"/>
                  </a:moveTo>
                  <a:lnTo>
                    <a:pt x="1468551" y="85344"/>
                  </a:lnTo>
                </a:path>
                <a:path w="6883400" h="10017125">
                  <a:moveTo>
                    <a:pt x="1468551" y="253"/>
                  </a:moveTo>
                  <a:lnTo>
                    <a:pt x="1502079" y="253"/>
                  </a:lnTo>
                  <a:lnTo>
                    <a:pt x="1501444" y="2413"/>
                  </a:lnTo>
                  <a:lnTo>
                    <a:pt x="1500809" y="5206"/>
                  </a:lnTo>
                  <a:lnTo>
                    <a:pt x="1500174" y="7620"/>
                  </a:lnTo>
                  <a:lnTo>
                    <a:pt x="1499920" y="10032"/>
                  </a:lnTo>
                  <a:lnTo>
                    <a:pt x="1499666" y="12826"/>
                  </a:lnTo>
                  <a:lnTo>
                    <a:pt x="1499285" y="15240"/>
                  </a:lnTo>
                  <a:lnTo>
                    <a:pt x="1499285" y="17906"/>
                  </a:lnTo>
                  <a:lnTo>
                    <a:pt x="1499285" y="20447"/>
                  </a:lnTo>
                  <a:lnTo>
                    <a:pt x="1499285" y="23114"/>
                  </a:lnTo>
                  <a:lnTo>
                    <a:pt x="1499666" y="25526"/>
                  </a:lnTo>
                  <a:lnTo>
                    <a:pt x="1499920" y="28321"/>
                  </a:lnTo>
                  <a:lnTo>
                    <a:pt x="1500555" y="30733"/>
                  </a:lnTo>
                  <a:lnTo>
                    <a:pt x="1500809" y="33147"/>
                  </a:lnTo>
                  <a:lnTo>
                    <a:pt x="1501698" y="35687"/>
                  </a:lnTo>
                  <a:lnTo>
                    <a:pt x="1502333" y="38100"/>
                  </a:lnTo>
                  <a:lnTo>
                    <a:pt x="1502968" y="40513"/>
                  </a:lnTo>
                  <a:lnTo>
                    <a:pt x="1504238" y="42672"/>
                  </a:lnTo>
                  <a:lnTo>
                    <a:pt x="1505127" y="45085"/>
                  </a:lnTo>
                  <a:lnTo>
                    <a:pt x="1506270" y="47244"/>
                  </a:lnTo>
                  <a:lnTo>
                    <a:pt x="1507540" y="49022"/>
                  </a:lnTo>
                  <a:lnTo>
                    <a:pt x="1508810" y="50926"/>
                  </a:lnTo>
                  <a:lnTo>
                    <a:pt x="1510334" y="52704"/>
                  </a:lnTo>
                  <a:lnTo>
                    <a:pt x="1511858" y="54482"/>
                  </a:lnTo>
                  <a:lnTo>
                    <a:pt x="1513636" y="56006"/>
                  </a:lnTo>
                  <a:lnTo>
                    <a:pt x="1523669" y="61595"/>
                  </a:lnTo>
                  <a:lnTo>
                    <a:pt x="1525828" y="62483"/>
                  </a:lnTo>
                  <a:lnTo>
                    <a:pt x="1528622" y="62738"/>
                  </a:lnTo>
                  <a:lnTo>
                    <a:pt x="1531035" y="63119"/>
                  </a:lnTo>
                  <a:lnTo>
                    <a:pt x="1533702" y="62738"/>
                  </a:lnTo>
                  <a:lnTo>
                    <a:pt x="1536242" y="62102"/>
                  </a:lnTo>
                  <a:lnTo>
                    <a:pt x="1538655" y="61595"/>
                  </a:lnTo>
                  <a:lnTo>
                    <a:pt x="1541068" y="60578"/>
                  </a:lnTo>
                  <a:lnTo>
                    <a:pt x="1543227" y="59690"/>
                  </a:lnTo>
                  <a:lnTo>
                    <a:pt x="1545386" y="58547"/>
                  </a:lnTo>
                  <a:lnTo>
                    <a:pt x="1547164" y="57276"/>
                  </a:lnTo>
                  <a:lnTo>
                    <a:pt x="1548942" y="56006"/>
                  </a:lnTo>
                  <a:lnTo>
                    <a:pt x="1550466" y="54228"/>
                  </a:lnTo>
                  <a:lnTo>
                    <a:pt x="1552371" y="52704"/>
                  </a:lnTo>
                  <a:lnTo>
                    <a:pt x="1553514" y="50926"/>
                  </a:lnTo>
                  <a:lnTo>
                    <a:pt x="1554784" y="49022"/>
                  </a:lnTo>
                  <a:lnTo>
                    <a:pt x="1556054" y="46863"/>
                  </a:lnTo>
                  <a:lnTo>
                    <a:pt x="1557197" y="45085"/>
                  </a:lnTo>
                  <a:lnTo>
                    <a:pt x="1558086" y="42672"/>
                  </a:lnTo>
                  <a:lnTo>
                    <a:pt x="1559102" y="40513"/>
                  </a:lnTo>
                  <a:lnTo>
                    <a:pt x="1559991" y="38353"/>
                  </a:lnTo>
                  <a:lnTo>
                    <a:pt x="1560626" y="35941"/>
                  </a:lnTo>
                  <a:lnTo>
                    <a:pt x="1561134" y="33527"/>
                  </a:lnTo>
                  <a:lnTo>
                    <a:pt x="1561769" y="31115"/>
                  </a:lnTo>
                  <a:lnTo>
                    <a:pt x="1562150" y="28575"/>
                  </a:lnTo>
                  <a:lnTo>
                    <a:pt x="1562404" y="25907"/>
                  </a:lnTo>
                  <a:lnTo>
                    <a:pt x="1562658" y="23495"/>
                  </a:lnTo>
                  <a:lnTo>
                    <a:pt x="1562658" y="20700"/>
                  </a:lnTo>
                  <a:lnTo>
                    <a:pt x="1563039" y="18288"/>
                  </a:lnTo>
                  <a:lnTo>
                    <a:pt x="1563039" y="15494"/>
                  </a:lnTo>
                  <a:lnTo>
                    <a:pt x="1562658" y="13080"/>
                  </a:lnTo>
                  <a:lnTo>
                    <a:pt x="1562658" y="10287"/>
                  </a:lnTo>
                  <a:lnTo>
                    <a:pt x="1562404" y="7874"/>
                  </a:lnTo>
                  <a:lnTo>
                    <a:pt x="1562150" y="5206"/>
                  </a:lnTo>
                  <a:lnTo>
                    <a:pt x="1561769" y="2667"/>
                  </a:lnTo>
                  <a:lnTo>
                    <a:pt x="1561134" y="253"/>
                  </a:lnTo>
                  <a:lnTo>
                    <a:pt x="1593519" y="253"/>
                  </a:lnTo>
                </a:path>
                <a:path w="6883400" h="10017125">
                  <a:moveTo>
                    <a:pt x="1468551" y="85344"/>
                  </a:moveTo>
                  <a:lnTo>
                    <a:pt x="1593519" y="85344"/>
                  </a:lnTo>
                </a:path>
                <a:path w="6883400" h="10017125">
                  <a:moveTo>
                    <a:pt x="1593519" y="253"/>
                  </a:moveTo>
                  <a:lnTo>
                    <a:pt x="1627047" y="253"/>
                  </a:lnTo>
                  <a:lnTo>
                    <a:pt x="1626412" y="2413"/>
                  </a:lnTo>
                  <a:lnTo>
                    <a:pt x="1625777" y="5206"/>
                  </a:lnTo>
                  <a:lnTo>
                    <a:pt x="1625142" y="7620"/>
                  </a:lnTo>
                  <a:lnTo>
                    <a:pt x="1624888" y="10032"/>
                  </a:lnTo>
                  <a:lnTo>
                    <a:pt x="1624634" y="12826"/>
                  </a:lnTo>
                  <a:lnTo>
                    <a:pt x="1624634" y="15240"/>
                  </a:lnTo>
                  <a:lnTo>
                    <a:pt x="1624253" y="17906"/>
                  </a:lnTo>
                  <a:lnTo>
                    <a:pt x="1624253" y="20447"/>
                  </a:lnTo>
                  <a:lnTo>
                    <a:pt x="1624634" y="23114"/>
                  </a:lnTo>
                  <a:lnTo>
                    <a:pt x="1624634" y="25526"/>
                  </a:lnTo>
                  <a:lnTo>
                    <a:pt x="1624888" y="28321"/>
                  </a:lnTo>
                  <a:lnTo>
                    <a:pt x="1625523" y="30733"/>
                  </a:lnTo>
                  <a:lnTo>
                    <a:pt x="1626158" y="33147"/>
                  </a:lnTo>
                  <a:lnTo>
                    <a:pt x="1626666" y="35687"/>
                  </a:lnTo>
                  <a:lnTo>
                    <a:pt x="1627301" y="38100"/>
                  </a:lnTo>
                  <a:lnTo>
                    <a:pt x="1628190" y="40513"/>
                  </a:lnTo>
                  <a:lnTo>
                    <a:pt x="1629206" y="42672"/>
                  </a:lnTo>
                  <a:lnTo>
                    <a:pt x="1630095" y="45085"/>
                  </a:lnTo>
                  <a:lnTo>
                    <a:pt x="1631238" y="47244"/>
                  </a:lnTo>
                  <a:lnTo>
                    <a:pt x="1632508" y="49022"/>
                  </a:lnTo>
                  <a:lnTo>
                    <a:pt x="1634032" y="50926"/>
                  </a:lnTo>
                  <a:lnTo>
                    <a:pt x="1635302" y="52704"/>
                  </a:lnTo>
                  <a:lnTo>
                    <a:pt x="1637080" y="54482"/>
                  </a:lnTo>
                  <a:lnTo>
                    <a:pt x="1638604" y="56006"/>
                  </a:lnTo>
                  <a:lnTo>
                    <a:pt x="1640382" y="57530"/>
                  </a:lnTo>
                  <a:lnTo>
                    <a:pt x="1642287" y="58800"/>
                  </a:lnTo>
                  <a:lnTo>
                    <a:pt x="1644446" y="60071"/>
                  </a:lnTo>
                  <a:lnTo>
                    <a:pt x="1646478" y="60960"/>
                  </a:lnTo>
                  <a:lnTo>
                    <a:pt x="1648637" y="61595"/>
                  </a:lnTo>
                  <a:lnTo>
                    <a:pt x="1651050" y="62483"/>
                  </a:lnTo>
                  <a:lnTo>
                    <a:pt x="1653590" y="62738"/>
                  </a:lnTo>
                  <a:lnTo>
                    <a:pt x="1656003" y="63119"/>
                  </a:lnTo>
                  <a:lnTo>
                    <a:pt x="1658670" y="62738"/>
                  </a:lnTo>
                  <a:lnTo>
                    <a:pt x="1661210" y="62102"/>
                  </a:lnTo>
                  <a:lnTo>
                    <a:pt x="1663623" y="61595"/>
                  </a:lnTo>
                  <a:lnTo>
                    <a:pt x="1666036" y="60578"/>
                  </a:lnTo>
                  <a:lnTo>
                    <a:pt x="1668195" y="59690"/>
                  </a:lnTo>
                  <a:lnTo>
                    <a:pt x="1670354" y="58547"/>
                  </a:lnTo>
                  <a:lnTo>
                    <a:pt x="1672132" y="57276"/>
                  </a:lnTo>
                  <a:lnTo>
                    <a:pt x="1673910" y="56006"/>
                  </a:lnTo>
                  <a:lnTo>
                    <a:pt x="1675434" y="54228"/>
                  </a:lnTo>
                  <a:lnTo>
                    <a:pt x="1677339" y="52704"/>
                  </a:lnTo>
                  <a:lnTo>
                    <a:pt x="1678482" y="50926"/>
                  </a:lnTo>
                  <a:lnTo>
                    <a:pt x="1680006" y="49022"/>
                  </a:lnTo>
                  <a:lnTo>
                    <a:pt x="1681276" y="46863"/>
                  </a:lnTo>
                  <a:lnTo>
                    <a:pt x="1682165" y="45085"/>
                  </a:lnTo>
                  <a:lnTo>
                    <a:pt x="1683054" y="42672"/>
                  </a:lnTo>
                  <a:lnTo>
                    <a:pt x="1684070" y="40513"/>
                  </a:lnTo>
                  <a:lnTo>
                    <a:pt x="1684959" y="38353"/>
                  </a:lnTo>
                  <a:lnTo>
                    <a:pt x="1685594" y="35941"/>
                  </a:lnTo>
                  <a:lnTo>
                    <a:pt x="1686102" y="33527"/>
                  </a:lnTo>
                  <a:lnTo>
                    <a:pt x="1686737" y="31115"/>
                  </a:lnTo>
                  <a:lnTo>
                    <a:pt x="1687118" y="28575"/>
                  </a:lnTo>
                  <a:lnTo>
                    <a:pt x="1687372" y="25907"/>
                  </a:lnTo>
                  <a:lnTo>
                    <a:pt x="1687626" y="23495"/>
                  </a:lnTo>
                  <a:lnTo>
                    <a:pt x="1687626" y="20700"/>
                  </a:lnTo>
                  <a:lnTo>
                    <a:pt x="1688007" y="18288"/>
                  </a:lnTo>
                  <a:lnTo>
                    <a:pt x="1688007" y="15494"/>
                  </a:lnTo>
                  <a:lnTo>
                    <a:pt x="1687626" y="13080"/>
                  </a:lnTo>
                  <a:lnTo>
                    <a:pt x="1687626" y="10287"/>
                  </a:lnTo>
                  <a:lnTo>
                    <a:pt x="1687372" y="7874"/>
                  </a:lnTo>
                  <a:lnTo>
                    <a:pt x="1687118" y="5206"/>
                  </a:lnTo>
                  <a:lnTo>
                    <a:pt x="1686737" y="2667"/>
                  </a:lnTo>
                  <a:lnTo>
                    <a:pt x="1686483" y="253"/>
                  </a:lnTo>
                  <a:lnTo>
                    <a:pt x="1718741" y="253"/>
                  </a:lnTo>
                </a:path>
                <a:path w="6883400" h="10017125">
                  <a:moveTo>
                    <a:pt x="1593519" y="85344"/>
                  </a:moveTo>
                  <a:lnTo>
                    <a:pt x="1718741" y="85344"/>
                  </a:lnTo>
                </a:path>
                <a:path w="6883400" h="10017125">
                  <a:moveTo>
                    <a:pt x="1718741" y="253"/>
                  </a:moveTo>
                  <a:lnTo>
                    <a:pt x="1752015" y="253"/>
                  </a:lnTo>
                  <a:lnTo>
                    <a:pt x="1751380" y="2413"/>
                  </a:lnTo>
                  <a:lnTo>
                    <a:pt x="1750745" y="5206"/>
                  </a:lnTo>
                  <a:lnTo>
                    <a:pt x="1750491" y="7620"/>
                  </a:lnTo>
                  <a:lnTo>
                    <a:pt x="1749856" y="10032"/>
                  </a:lnTo>
                  <a:lnTo>
                    <a:pt x="1749602" y="12826"/>
                  </a:lnTo>
                  <a:lnTo>
                    <a:pt x="1749602" y="15240"/>
                  </a:lnTo>
                  <a:lnTo>
                    <a:pt x="1749221" y="17906"/>
                  </a:lnTo>
                  <a:lnTo>
                    <a:pt x="1749221" y="20447"/>
                  </a:lnTo>
                  <a:lnTo>
                    <a:pt x="1749602" y="23114"/>
                  </a:lnTo>
                  <a:lnTo>
                    <a:pt x="1749602" y="25526"/>
                  </a:lnTo>
                  <a:lnTo>
                    <a:pt x="1750110" y="28321"/>
                  </a:lnTo>
                  <a:lnTo>
                    <a:pt x="1750491" y="30733"/>
                  </a:lnTo>
                  <a:lnTo>
                    <a:pt x="1751126" y="33147"/>
                  </a:lnTo>
                  <a:lnTo>
                    <a:pt x="1751634" y="35687"/>
                  </a:lnTo>
                  <a:lnTo>
                    <a:pt x="1752269" y="38100"/>
                  </a:lnTo>
                  <a:lnTo>
                    <a:pt x="1753158" y="40513"/>
                  </a:lnTo>
                  <a:lnTo>
                    <a:pt x="1754174" y="42672"/>
                  </a:lnTo>
                  <a:lnTo>
                    <a:pt x="1755063" y="45085"/>
                  </a:lnTo>
                  <a:lnTo>
                    <a:pt x="1756206" y="47244"/>
                  </a:lnTo>
                  <a:lnTo>
                    <a:pt x="1757476" y="49022"/>
                  </a:lnTo>
                  <a:lnTo>
                    <a:pt x="1759000" y="50926"/>
                  </a:lnTo>
                  <a:lnTo>
                    <a:pt x="1760270" y="52704"/>
                  </a:lnTo>
                  <a:lnTo>
                    <a:pt x="1762048" y="54482"/>
                  </a:lnTo>
                  <a:lnTo>
                    <a:pt x="1763572" y="56006"/>
                  </a:lnTo>
                  <a:lnTo>
                    <a:pt x="1765350" y="57530"/>
                  </a:lnTo>
                  <a:lnTo>
                    <a:pt x="1767255" y="58800"/>
                  </a:lnTo>
                  <a:lnTo>
                    <a:pt x="1769414" y="60071"/>
                  </a:lnTo>
                  <a:lnTo>
                    <a:pt x="1771446" y="60960"/>
                  </a:lnTo>
                  <a:lnTo>
                    <a:pt x="1773605" y="61595"/>
                  </a:lnTo>
                  <a:lnTo>
                    <a:pt x="1776018" y="62483"/>
                  </a:lnTo>
                  <a:lnTo>
                    <a:pt x="1778558" y="62738"/>
                  </a:lnTo>
                  <a:lnTo>
                    <a:pt x="1780971" y="63119"/>
                  </a:lnTo>
                  <a:lnTo>
                    <a:pt x="1783638" y="62738"/>
                  </a:lnTo>
                  <a:lnTo>
                    <a:pt x="1786432" y="62102"/>
                  </a:lnTo>
                  <a:lnTo>
                    <a:pt x="1788845" y="61595"/>
                  </a:lnTo>
                  <a:lnTo>
                    <a:pt x="1791004" y="60578"/>
                  </a:lnTo>
                  <a:lnTo>
                    <a:pt x="1793163" y="59690"/>
                  </a:lnTo>
                  <a:lnTo>
                    <a:pt x="1795322" y="58547"/>
                  </a:lnTo>
                  <a:lnTo>
                    <a:pt x="1803450" y="50926"/>
                  </a:lnTo>
                  <a:lnTo>
                    <a:pt x="1804974" y="49022"/>
                  </a:lnTo>
                  <a:lnTo>
                    <a:pt x="1806244" y="46863"/>
                  </a:lnTo>
                  <a:lnTo>
                    <a:pt x="1807133" y="45085"/>
                  </a:lnTo>
                  <a:lnTo>
                    <a:pt x="1808403" y="42672"/>
                  </a:lnTo>
                  <a:lnTo>
                    <a:pt x="1809292" y="40513"/>
                  </a:lnTo>
                  <a:lnTo>
                    <a:pt x="1809927" y="38353"/>
                  </a:lnTo>
                  <a:lnTo>
                    <a:pt x="1810816" y="35941"/>
                  </a:lnTo>
                  <a:lnTo>
                    <a:pt x="1811070" y="33527"/>
                  </a:lnTo>
                  <a:lnTo>
                    <a:pt x="1811705" y="31115"/>
                  </a:lnTo>
                  <a:lnTo>
                    <a:pt x="1812086" y="28575"/>
                  </a:lnTo>
                  <a:lnTo>
                    <a:pt x="1812340" y="25907"/>
                  </a:lnTo>
                  <a:lnTo>
                    <a:pt x="1812594" y="23495"/>
                  </a:lnTo>
                  <a:lnTo>
                    <a:pt x="1812975" y="20700"/>
                  </a:lnTo>
                  <a:lnTo>
                    <a:pt x="1812975" y="18288"/>
                  </a:lnTo>
                  <a:lnTo>
                    <a:pt x="1812975" y="15494"/>
                  </a:lnTo>
                  <a:lnTo>
                    <a:pt x="1812975" y="13080"/>
                  </a:lnTo>
                  <a:lnTo>
                    <a:pt x="1812594" y="10287"/>
                  </a:lnTo>
                  <a:lnTo>
                    <a:pt x="1812340" y="7874"/>
                  </a:lnTo>
                  <a:lnTo>
                    <a:pt x="1812086" y="5206"/>
                  </a:lnTo>
                  <a:lnTo>
                    <a:pt x="1811705" y="2667"/>
                  </a:lnTo>
                  <a:lnTo>
                    <a:pt x="1811451" y="253"/>
                  </a:lnTo>
                  <a:lnTo>
                    <a:pt x="1843709" y="253"/>
                  </a:lnTo>
                </a:path>
                <a:path w="6883400" h="10017125">
                  <a:moveTo>
                    <a:pt x="1718741" y="85344"/>
                  </a:moveTo>
                  <a:lnTo>
                    <a:pt x="1843709" y="85344"/>
                  </a:lnTo>
                </a:path>
                <a:path w="6883400" h="10017125">
                  <a:moveTo>
                    <a:pt x="1843709" y="253"/>
                  </a:moveTo>
                  <a:lnTo>
                    <a:pt x="1877237" y="253"/>
                  </a:lnTo>
                  <a:lnTo>
                    <a:pt x="1876348" y="2413"/>
                  </a:lnTo>
                  <a:lnTo>
                    <a:pt x="1875713" y="5206"/>
                  </a:lnTo>
                  <a:lnTo>
                    <a:pt x="1875459" y="7620"/>
                  </a:lnTo>
                  <a:lnTo>
                    <a:pt x="1874824" y="10032"/>
                  </a:lnTo>
                  <a:lnTo>
                    <a:pt x="1874824" y="12826"/>
                  </a:lnTo>
                  <a:lnTo>
                    <a:pt x="1874570" y="15240"/>
                  </a:lnTo>
                  <a:lnTo>
                    <a:pt x="1874570" y="17906"/>
                  </a:lnTo>
                  <a:lnTo>
                    <a:pt x="1874570" y="20447"/>
                  </a:lnTo>
                  <a:lnTo>
                    <a:pt x="1874570" y="23114"/>
                  </a:lnTo>
                  <a:lnTo>
                    <a:pt x="1874824" y="25526"/>
                  </a:lnTo>
                  <a:lnTo>
                    <a:pt x="1875078" y="28321"/>
                  </a:lnTo>
                  <a:lnTo>
                    <a:pt x="1875459" y="30733"/>
                  </a:lnTo>
                  <a:lnTo>
                    <a:pt x="1876094" y="33147"/>
                  </a:lnTo>
                  <a:lnTo>
                    <a:pt x="1876602" y="35687"/>
                  </a:lnTo>
                  <a:lnTo>
                    <a:pt x="1877237" y="38100"/>
                  </a:lnTo>
                  <a:lnTo>
                    <a:pt x="1878126" y="40513"/>
                  </a:lnTo>
                  <a:lnTo>
                    <a:pt x="1879142" y="42672"/>
                  </a:lnTo>
                  <a:lnTo>
                    <a:pt x="1880031" y="45085"/>
                  </a:lnTo>
                  <a:lnTo>
                    <a:pt x="1881174" y="47244"/>
                  </a:lnTo>
                  <a:lnTo>
                    <a:pt x="1882444" y="49022"/>
                  </a:lnTo>
                  <a:lnTo>
                    <a:pt x="1883968" y="50926"/>
                  </a:lnTo>
                  <a:lnTo>
                    <a:pt x="1885492" y="52704"/>
                  </a:lnTo>
                  <a:lnTo>
                    <a:pt x="1887016" y="54482"/>
                  </a:lnTo>
                  <a:lnTo>
                    <a:pt x="1888540" y="56006"/>
                  </a:lnTo>
                  <a:lnTo>
                    <a:pt x="1890318" y="57530"/>
                  </a:lnTo>
                  <a:lnTo>
                    <a:pt x="1892477" y="58800"/>
                  </a:lnTo>
                  <a:lnTo>
                    <a:pt x="1894382" y="60071"/>
                  </a:lnTo>
                  <a:lnTo>
                    <a:pt x="1896414" y="60960"/>
                  </a:lnTo>
                  <a:lnTo>
                    <a:pt x="1898954" y="61595"/>
                  </a:lnTo>
                  <a:lnTo>
                    <a:pt x="1900986" y="62483"/>
                  </a:lnTo>
                  <a:lnTo>
                    <a:pt x="1903526" y="62738"/>
                  </a:lnTo>
                  <a:lnTo>
                    <a:pt x="1906193" y="63119"/>
                  </a:lnTo>
                  <a:lnTo>
                    <a:pt x="1908606" y="62738"/>
                  </a:lnTo>
                  <a:lnTo>
                    <a:pt x="1911400" y="62102"/>
                  </a:lnTo>
                  <a:lnTo>
                    <a:pt x="1913813" y="61595"/>
                  </a:lnTo>
                  <a:lnTo>
                    <a:pt x="1915972" y="60578"/>
                  </a:lnTo>
                  <a:lnTo>
                    <a:pt x="1918385" y="59690"/>
                  </a:lnTo>
                  <a:lnTo>
                    <a:pt x="1920290" y="58547"/>
                  </a:lnTo>
                  <a:lnTo>
                    <a:pt x="1922068" y="57276"/>
                  </a:lnTo>
                  <a:lnTo>
                    <a:pt x="1924227" y="56006"/>
                  </a:lnTo>
                  <a:lnTo>
                    <a:pt x="1925751" y="54228"/>
                  </a:lnTo>
                  <a:lnTo>
                    <a:pt x="1927275" y="52704"/>
                  </a:lnTo>
                  <a:lnTo>
                    <a:pt x="1928799" y="50926"/>
                  </a:lnTo>
                  <a:lnTo>
                    <a:pt x="1929942" y="49022"/>
                  </a:lnTo>
                  <a:lnTo>
                    <a:pt x="1931212" y="46863"/>
                  </a:lnTo>
                  <a:lnTo>
                    <a:pt x="1932482" y="45085"/>
                  </a:lnTo>
                  <a:lnTo>
                    <a:pt x="1933371" y="42672"/>
                  </a:lnTo>
                  <a:lnTo>
                    <a:pt x="1934260" y="40513"/>
                  </a:lnTo>
                  <a:lnTo>
                    <a:pt x="1934895" y="38353"/>
                  </a:lnTo>
                  <a:lnTo>
                    <a:pt x="1935784" y="35941"/>
                  </a:lnTo>
                  <a:lnTo>
                    <a:pt x="1936419" y="33527"/>
                  </a:lnTo>
                  <a:lnTo>
                    <a:pt x="1936673" y="31115"/>
                  </a:lnTo>
                  <a:lnTo>
                    <a:pt x="1937308" y="28575"/>
                  </a:lnTo>
                  <a:lnTo>
                    <a:pt x="1937562" y="25907"/>
                  </a:lnTo>
                  <a:lnTo>
                    <a:pt x="1937562" y="23495"/>
                  </a:lnTo>
                  <a:lnTo>
                    <a:pt x="1937943" y="20700"/>
                  </a:lnTo>
                  <a:lnTo>
                    <a:pt x="1937943" y="18288"/>
                  </a:lnTo>
                  <a:lnTo>
                    <a:pt x="1937943" y="15494"/>
                  </a:lnTo>
                  <a:lnTo>
                    <a:pt x="1937943" y="13080"/>
                  </a:lnTo>
                  <a:lnTo>
                    <a:pt x="1937562" y="10287"/>
                  </a:lnTo>
                  <a:lnTo>
                    <a:pt x="1937562" y="7874"/>
                  </a:lnTo>
                  <a:lnTo>
                    <a:pt x="1937054" y="5206"/>
                  </a:lnTo>
                  <a:lnTo>
                    <a:pt x="1936673" y="2667"/>
                  </a:lnTo>
                  <a:lnTo>
                    <a:pt x="1936419" y="253"/>
                  </a:lnTo>
                  <a:lnTo>
                    <a:pt x="1968677" y="253"/>
                  </a:lnTo>
                </a:path>
                <a:path w="6883400" h="10017125">
                  <a:moveTo>
                    <a:pt x="1843709" y="85344"/>
                  </a:moveTo>
                  <a:lnTo>
                    <a:pt x="1968677" y="85344"/>
                  </a:lnTo>
                </a:path>
                <a:path w="6883400" h="10017125">
                  <a:moveTo>
                    <a:pt x="1968677" y="253"/>
                  </a:moveTo>
                  <a:lnTo>
                    <a:pt x="2002205" y="253"/>
                  </a:lnTo>
                  <a:lnTo>
                    <a:pt x="2001570" y="2413"/>
                  </a:lnTo>
                  <a:lnTo>
                    <a:pt x="2000681" y="5206"/>
                  </a:lnTo>
                  <a:lnTo>
                    <a:pt x="2000427" y="7620"/>
                  </a:lnTo>
                  <a:lnTo>
                    <a:pt x="2000046" y="10032"/>
                  </a:lnTo>
                  <a:lnTo>
                    <a:pt x="1999792" y="12826"/>
                  </a:lnTo>
                  <a:lnTo>
                    <a:pt x="1999538" y="15240"/>
                  </a:lnTo>
                  <a:lnTo>
                    <a:pt x="1999538" y="17906"/>
                  </a:lnTo>
                  <a:lnTo>
                    <a:pt x="1999538" y="20447"/>
                  </a:lnTo>
                  <a:lnTo>
                    <a:pt x="1999538" y="23114"/>
                  </a:lnTo>
                  <a:lnTo>
                    <a:pt x="1999792" y="25526"/>
                  </a:lnTo>
                  <a:lnTo>
                    <a:pt x="2000046" y="28321"/>
                  </a:lnTo>
                  <a:lnTo>
                    <a:pt x="2000427" y="30733"/>
                  </a:lnTo>
                  <a:lnTo>
                    <a:pt x="2001062" y="33147"/>
                  </a:lnTo>
                  <a:lnTo>
                    <a:pt x="2001570" y="35687"/>
                  </a:lnTo>
                  <a:lnTo>
                    <a:pt x="2010460" y="52704"/>
                  </a:lnTo>
                  <a:lnTo>
                    <a:pt x="2011984" y="54482"/>
                  </a:lnTo>
                  <a:lnTo>
                    <a:pt x="2013508" y="56006"/>
                  </a:lnTo>
                  <a:lnTo>
                    <a:pt x="2015286" y="57530"/>
                  </a:lnTo>
                  <a:lnTo>
                    <a:pt x="2017445" y="58800"/>
                  </a:lnTo>
                  <a:lnTo>
                    <a:pt x="2019350" y="60071"/>
                  </a:lnTo>
                  <a:lnTo>
                    <a:pt x="2021382" y="60960"/>
                  </a:lnTo>
                  <a:lnTo>
                    <a:pt x="2023922" y="61595"/>
                  </a:lnTo>
                  <a:lnTo>
                    <a:pt x="2025954" y="62483"/>
                  </a:lnTo>
                  <a:lnTo>
                    <a:pt x="2028494" y="62738"/>
                  </a:lnTo>
                  <a:lnTo>
                    <a:pt x="2031161" y="63119"/>
                  </a:lnTo>
                  <a:lnTo>
                    <a:pt x="2033955" y="62738"/>
                  </a:lnTo>
                  <a:lnTo>
                    <a:pt x="2036368" y="62102"/>
                  </a:lnTo>
                  <a:lnTo>
                    <a:pt x="2038781" y="61595"/>
                  </a:lnTo>
                  <a:lnTo>
                    <a:pt x="2041194" y="60578"/>
                  </a:lnTo>
                  <a:lnTo>
                    <a:pt x="2043353" y="59690"/>
                  </a:lnTo>
                  <a:lnTo>
                    <a:pt x="2045258" y="58547"/>
                  </a:lnTo>
                  <a:lnTo>
                    <a:pt x="2047290" y="57276"/>
                  </a:lnTo>
                  <a:lnTo>
                    <a:pt x="2049195" y="56006"/>
                  </a:lnTo>
                  <a:lnTo>
                    <a:pt x="2050719" y="54228"/>
                  </a:lnTo>
                  <a:lnTo>
                    <a:pt x="2052243" y="52704"/>
                  </a:lnTo>
                  <a:lnTo>
                    <a:pt x="2053767" y="50926"/>
                  </a:lnTo>
                  <a:lnTo>
                    <a:pt x="2054910" y="49022"/>
                  </a:lnTo>
                  <a:lnTo>
                    <a:pt x="2056180" y="46863"/>
                  </a:lnTo>
                  <a:lnTo>
                    <a:pt x="2057450" y="45085"/>
                  </a:lnTo>
                  <a:lnTo>
                    <a:pt x="2058339" y="42672"/>
                  </a:lnTo>
                  <a:lnTo>
                    <a:pt x="2059228" y="40513"/>
                  </a:lnTo>
                  <a:lnTo>
                    <a:pt x="2059863" y="38353"/>
                  </a:lnTo>
                  <a:lnTo>
                    <a:pt x="2060752" y="35941"/>
                  </a:lnTo>
                  <a:lnTo>
                    <a:pt x="2061387" y="33527"/>
                  </a:lnTo>
                  <a:lnTo>
                    <a:pt x="2061641" y="31115"/>
                  </a:lnTo>
                  <a:lnTo>
                    <a:pt x="2062276" y="28575"/>
                  </a:lnTo>
                  <a:lnTo>
                    <a:pt x="2062530" y="25907"/>
                  </a:lnTo>
                  <a:lnTo>
                    <a:pt x="2062530" y="23495"/>
                  </a:lnTo>
                  <a:lnTo>
                    <a:pt x="2062911" y="20700"/>
                  </a:lnTo>
                  <a:lnTo>
                    <a:pt x="2062911" y="18288"/>
                  </a:lnTo>
                  <a:lnTo>
                    <a:pt x="2062911" y="15494"/>
                  </a:lnTo>
                  <a:lnTo>
                    <a:pt x="2062911" y="13080"/>
                  </a:lnTo>
                  <a:lnTo>
                    <a:pt x="2062530" y="10287"/>
                  </a:lnTo>
                  <a:lnTo>
                    <a:pt x="2062530" y="7874"/>
                  </a:lnTo>
                  <a:lnTo>
                    <a:pt x="2062022" y="5206"/>
                  </a:lnTo>
                  <a:lnTo>
                    <a:pt x="2062022" y="2667"/>
                  </a:lnTo>
                  <a:lnTo>
                    <a:pt x="2061387" y="253"/>
                  </a:lnTo>
                  <a:lnTo>
                    <a:pt x="2093645" y="253"/>
                  </a:lnTo>
                </a:path>
                <a:path w="6883400" h="10017125">
                  <a:moveTo>
                    <a:pt x="1968677" y="85344"/>
                  </a:moveTo>
                  <a:lnTo>
                    <a:pt x="2093645" y="85344"/>
                  </a:lnTo>
                </a:path>
                <a:path w="6883400" h="10017125">
                  <a:moveTo>
                    <a:pt x="2093645" y="253"/>
                  </a:moveTo>
                  <a:lnTo>
                    <a:pt x="2127173" y="253"/>
                  </a:lnTo>
                  <a:lnTo>
                    <a:pt x="2126538" y="2413"/>
                  </a:lnTo>
                  <a:lnTo>
                    <a:pt x="2126030" y="5206"/>
                  </a:lnTo>
                  <a:lnTo>
                    <a:pt x="2125395" y="7620"/>
                  </a:lnTo>
                  <a:lnTo>
                    <a:pt x="2125014" y="10032"/>
                  </a:lnTo>
                  <a:lnTo>
                    <a:pt x="2124760" y="12826"/>
                  </a:lnTo>
                  <a:lnTo>
                    <a:pt x="2124506" y="15240"/>
                  </a:lnTo>
                  <a:lnTo>
                    <a:pt x="2124506" y="17906"/>
                  </a:lnTo>
                  <a:lnTo>
                    <a:pt x="2124506" y="20447"/>
                  </a:lnTo>
                  <a:lnTo>
                    <a:pt x="2124506" y="23114"/>
                  </a:lnTo>
                  <a:lnTo>
                    <a:pt x="2124760" y="25526"/>
                  </a:lnTo>
                  <a:lnTo>
                    <a:pt x="2125014" y="28321"/>
                  </a:lnTo>
                  <a:lnTo>
                    <a:pt x="2125395" y="30733"/>
                  </a:lnTo>
                  <a:lnTo>
                    <a:pt x="2126030" y="33147"/>
                  </a:lnTo>
                  <a:lnTo>
                    <a:pt x="2126538" y="35687"/>
                  </a:lnTo>
                  <a:lnTo>
                    <a:pt x="2135428" y="52704"/>
                  </a:lnTo>
                  <a:lnTo>
                    <a:pt x="2136952" y="54482"/>
                  </a:lnTo>
                  <a:lnTo>
                    <a:pt x="2148890" y="61595"/>
                  </a:lnTo>
                  <a:lnTo>
                    <a:pt x="2150922" y="62483"/>
                  </a:lnTo>
                  <a:lnTo>
                    <a:pt x="2153716" y="62738"/>
                  </a:lnTo>
                  <a:lnTo>
                    <a:pt x="2156129" y="63119"/>
                  </a:lnTo>
                  <a:lnTo>
                    <a:pt x="2158923" y="62738"/>
                  </a:lnTo>
                  <a:lnTo>
                    <a:pt x="2161336" y="62102"/>
                  </a:lnTo>
                  <a:lnTo>
                    <a:pt x="2163749" y="61595"/>
                  </a:lnTo>
                  <a:lnTo>
                    <a:pt x="2166162" y="60578"/>
                  </a:lnTo>
                  <a:lnTo>
                    <a:pt x="2168321" y="59690"/>
                  </a:lnTo>
                  <a:lnTo>
                    <a:pt x="2170480" y="58547"/>
                  </a:lnTo>
                  <a:lnTo>
                    <a:pt x="2172258" y="57276"/>
                  </a:lnTo>
                  <a:lnTo>
                    <a:pt x="2174163" y="56006"/>
                  </a:lnTo>
                  <a:lnTo>
                    <a:pt x="2175687" y="54228"/>
                  </a:lnTo>
                  <a:lnTo>
                    <a:pt x="2177211" y="52704"/>
                  </a:lnTo>
                  <a:lnTo>
                    <a:pt x="2178735" y="50926"/>
                  </a:lnTo>
                  <a:lnTo>
                    <a:pt x="2179878" y="49022"/>
                  </a:lnTo>
                  <a:lnTo>
                    <a:pt x="2181148" y="46863"/>
                  </a:lnTo>
                  <a:lnTo>
                    <a:pt x="2182418" y="45085"/>
                  </a:lnTo>
                  <a:lnTo>
                    <a:pt x="2183307" y="42672"/>
                  </a:lnTo>
                  <a:lnTo>
                    <a:pt x="2184196" y="40513"/>
                  </a:lnTo>
                  <a:lnTo>
                    <a:pt x="2185085" y="38353"/>
                  </a:lnTo>
                  <a:lnTo>
                    <a:pt x="2185720" y="35941"/>
                  </a:lnTo>
                  <a:lnTo>
                    <a:pt x="2186355" y="33527"/>
                  </a:lnTo>
                  <a:lnTo>
                    <a:pt x="2186609" y="31115"/>
                  </a:lnTo>
                  <a:lnTo>
                    <a:pt x="2187244" y="28575"/>
                  </a:lnTo>
                  <a:lnTo>
                    <a:pt x="2187498" y="25907"/>
                  </a:lnTo>
                  <a:lnTo>
                    <a:pt x="2187498" y="23495"/>
                  </a:lnTo>
                  <a:lnTo>
                    <a:pt x="2187879" y="20700"/>
                  </a:lnTo>
                  <a:lnTo>
                    <a:pt x="2187879" y="18288"/>
                  </a:lnTo>
                  <a:lnTo>
                    <a:pt x="2187879" y="15494"/>
                  </a:lnTo>
                  <a:lnTo>
                    <a:pt x="2187879" y="13080"/>
                  </a:lnTo>
                  <a:lnTo>
                    <a:pt x="2187498" y="10287"/>
                  </a:lnTo>
                  <a:lnTo>
                    <a:pt x="2187498" y="7874"/>
                  </a:lnTo>
                  <a:lnTo>
                    <a:pt x="2187244" y="5206"/>
                  </a:lnTo>
                  <a:lnTo>
                    <a:pt x="2186990" y="2667"/>
                  </a:lnTo>
                  <a:lnTo>
                    <a:pt x="2186355" y="253"/>
                  </a:lnTo>
                  <a:lnTo>
                    <a:pt x="2218613" y="253"/>
                  </a:lnTo>
                </a:path>
                <a:path w="6883400" h="10017125">
                  <a:moveTo>
                    <a:pt x="2093645" y="85344"/>
                  </a:moveTo>
                  <a:lnTo>
                    <a:pt x="2218613" y="85344"/>
                  </a:lnTo>
                </a:path>
                <a:path w="6883400" h="10017125">
                  <a:moveTo>
                    <a:pt x="2218613" y="253"/>
                  </a:moveTo>
                  <a:lnTo>
                    <a:pt x="2252141" y="253"/>
                  </a:lnTo>
                  <a:lnTo>
                    <a:pt x="2251506" y="2413"/>
                  </a:lnTo>
                  <a:lnTo>
                    <a:pt x="2250998" y="5206"/>
                  </a:lnTo>
                  <a:lnTo>
                    <a:pt x="2250363" y="7620"/>
                  </a:lnTo>
                  <a:lnTo>
                    <a:pt x="2249982" y="10032"/>
                  </a:lnTo>
                  <a:lnTo>
                    <a:pt x="2249728" y="12826"/>
                  </a:lnTo>
                  <a:lnTo>
                    <a:pt x="2249474" y="15240"/>
                  </a:lnTo>
                  <a:lnTo>
                    <a:pt x="2249474" y="17906"/>
                  </a:lnTo>
                  <a:lnTo>
                    <a:pt x="2249474" y="20447"/>
                  </a:lnTo>
                  <a:lnTo>
                    <a:pt x="2249474" y="23114"/>
                  </a:lnTo>
                  <a:lnTo>
                    <a:pt x="2249728" y="25526"/>
                  </a:lnTo>
                  <a:lnTo>
                    <a:pt x="2249982" y="28321"/>
                  </a:lnTo>
                  <a:lnTo>
                    <a:pt x="2250363" y="30733"/>
                  </a:lnTo>
                  <a:lnTo>
                    <a:pt x="2250998" y="33147"/>
                  </a:lnTo>
                  <a:lnTo>
                    <a:pt x="2251506" y="35687"/>
                  </a:lnTo>
                  <a:lnTo>
                    <a:pt x="2252522" y="38100"/>
                  </a:lnTo>
                  <a:lnTo>
                    <a:pt x="2253030" y="40513"/>
                  </a:lnTo>
                  <a:lnTo>
                    <a:pt x="2254046" y="42672"/>
                  </a:lnTo>
                  <a:lnTo>
                    <a:pt x="2260396" y="52704"/>
                  </a:lnTo>
                  <a:lnTo>
                    <a:pt x="2261920" y="54482"/>
                  </a:lnTo>
                  <a:lnTo>
                    <a:pt x="2273858" y="61595"/>
                  </a:lnTo>
                  <a:lnTo>
                    <a:pt x="2275890" y="62483"/>
                  </a:lnTo>
                  <a:lnTo>
                    <a:pt x="2278684" y="62738"/>
                  </a:lnTo>
                  <a:lnTo>
                    <a:pt x="2281097" y="63119"/>
                  </a:lnTo>
                  <a:lnTo>
                    <a:pt x="2283891" y="62738"/>
                  </a:lnTo>
                  <a:lnTo>
                    <a:pt x="2286304" y="62102"/>
                  </a:lnTo>
                  <a:lnTo>
                    <a:pt x="2288717" y="61595"/>
                  </a:lnTo>
                  <a:lnTo>
                    <a:pt x="2291130" y="60578"/>
                  </a:lnTo>
                  <a:lnTo>
                    <a:pt x="2293289" y="59690"/>
                  </a:lnTo>
                  <a:lnTo>
                    <a:pt x="2295448" y="58547"/>
                  </a:lnTo>
                  <a:lnTo>
                    <a:pt x="2297226" y="57276"/>
                  </a:lnTo>
                  <a:lnTo>
                    <a:pt x="2299131" y="56006"/>
                  </a:lnTo>
                  <a:lnTo>
                    <a:pt x="2300655" y="54228"/>
                  </a:lnTo>
                  <a:lnTo>
                    <a:pt x="2302179" y="52704"/>
                  </a:lnTo>
                  <a:lnTo>
                    <a:pt x="2303703" y="50926"/>
                  </a:lnTo>
                  <a:lnTo>
                    <a:pt x="2304846" y="49022"/>
                  </a:lnTo>
                  <a:lnTo>
                    <a:pt x="2306116" y="46863"/>
                  </a:lnTo>
                  <a:lnTo>
                    <a:pt x="2307386" y="45085"/>
                  </a:lnTo>
                  <a:lnTo>
                    <a:pt x="2308275" y="42672"/>
                  </a:lnTo>
                  <a:lnTo>
                    <a:pt x="2309164" y="40513"/>
                  </a:lnTo>
                  <a:lnTo>
                    <a:pt x="2310053" y="38353"/>
                  </a:lnTo>
                  <a:lnTo>
                    <a:pt x="2310688" y="35941"/>
                  </a:lnTo>
                  <a:lnTo>
                    <a:pt x="2311323" y="33527"/>
                  </a:lnTo>
                  <a:lnTo>
                    <a:pt x="2311958" y="31115"/>
                  </a:lnTo>
                  <a:lnTo>
                    <a:pt x="2312212" y="28575"/>
                  </a:lnTo>
                  <a:lnTo>
                    <a:pt x="2312466" y="25907"/>
                  </a:lnTo>
                  <a:lnTo>
                    <a:pt x="2312847" y="23495"/>
                  </a:lnTo>
                  <a:lnTo>
                    <a:pt x="2312847" y="20700"/>
                  </a:lnTo>
                  <a:lnTo>
                    <a:pt x="2313101" y="18288"/>
                  </a:lnTo>
                  <a:lnTo>
                    <a:pt x="2313101" y="15494"/>
                  </a:lnTo>
                  <a:lnTo>
                    <a:pt x="2312847" y="13080"/>
                  </a:lnTo>
                  <a:lnTo>
                    <a:pt x="2312847" y="10287"/>
                  </a:lnTo>
                  <a:lnTo>
                    <a:pt x="2312466" y="7874"/>
                  </a:lnTo>
                  <a:lnTo>
                    <a:pt x="2312212" y="5206"/>
                  </a:lnTo>
                  <a:lnTo>
                    <a:pt x="2311958" y="2667"/>
                  </a:lnTo>
                  <a:lnTo>
                    <a:pt x="2311323" y="253"/>
                  </a:lnTo>
                  <a:lnTo>
                    <a:pt x="2343581" y="253"/>
                  </a:lnTo>
                </a:path>
                <a:path w="6883400" h="10017125">
                  <a:moveTo>
                    <a:pt x="2218613" y="85344"/>
                  </a:moveTo>
                  <a:lnTo>
                    <a:pt x="2343581" y="85344"/>
                  </a:lnTo>
                </a:path>
                <a:path w="6883400" h="10017125">
                  <a:moveTo>
                    <a:pt x="2343581" y="253"/>
                  </a:moveTo>
                  <a:lnTo>
                    <a:pt x="2377109" y="253"/>
                  </a:lnTo>
                  <a:lnTo>
                    <a:pt x="2376474" y="2413"/>
                  </a:lnTo>
                  <a:lnTo>
                    <a:pt x="2375966" y="5206"/>
                  </a:lnTo>
                  <a:lnTo>
                    <a:pt x="2375331" y="7620"/>
                  </a:lnTo>
                  <a:lnTo>
                    <a:pt x="2374950" y="10032"/>
                  </a:lnTo>
                  <a:lnTo>
                    <a:pt x="2374696" y="12826"/>
                  </a:lnTo>
                  <a:lnTo>
                    <a:pt x="2374696" y="15240"/>
                  </a:lnTo>
                  <a:lnTo>
                    <a:pt x="2374442" y="17906"/>
                  </a:lnTo>
                  <a:lnTo>
                    <a:pt x="2374442" y="20447"/>
                  </a:lnTo>
                  <a:lnTo>
                    <a:pt x="2374696" y="23114"/>
                  </a:lnTo>
                  <a:lnTo>
                    <a:pt x="2374696" y="25526"/>
                  </a:lnTo>
                  <a:lnTo>
                    <a:pt x="2374950" y="28321"/>
                  </a:lnTo>
                  <a:lnTo>
                    <a:pt x="2375585" y="30733"/>
                  </a:lnTo>
                  <a:lnTo>
                    <a:pt x="2375966" y="33147"/>
                  </a:lnTo>
                  <a:lnTo>
                    <a:pt x="2376855" y="35687"/>
                  </a:lnTo>
                  <a:lnTo>
                    <a:pt x="2377490" y="38100"/>
                  </a:lnTo>
                  <a:lnTo>
                    <a:pt x="2378379" y="40513"/>
                  </a:lnTo>
                  <a:lnTo>
                    <a:pt x="2379268" y="42672"/>
                  </a:lnTo>
                  <a:lnTo>
                    <a:pt x="2380157" y="45085"/>
                  </a:lnTo>
                  <a:lnTo>
                    <a:pt x="2381427" y="47244"/>
                  </a:lnTo>
                  <a:lnTo>
                    <a:pt x="2382570" y="49022"/>
                  </a:lnTo>
                  <a:lnTo>
                    <a:pt x="2384094" y="50926"/>
                  </a:lnTo>
                  <a:lnTo>
                    <a:pt x="2385364" y="52704"/>
                  </a:lnTo>
                  <a:lnTo>
                    <a:pt x="2398826" y="61595"/>
                  </a:lnTo>
                  <a:lnTo>
                    <a:pt x="2401239" y="62483"/>
                  </a:lnTo>
                  <a:lnTo>
                    <a:pt x="2403652" y="62738"/>
                  </a:lnTo>
                  <a:lnTo>
                    <a:pt x="2406065" y="63119"/>
                  </a:lnTo>
                  <a:lnTo>
                    <a:pt x="2408859" y="62738"/>
                  </a:lnTo>
                  <a:lnTo>
                    <a:pt x="2411272" y="62102"/>
                  </a:lnTo>
                  <a:lnTo>
                    <a:pt x="2413685" y="61595"/>
                  </a:lnTo>
                  <a:lnTo>
                    <a:pt x="2416098" y="60578"/>
                  </a:lnTo>
                  <a:lnTo>
                    <a:pt x="2418257" y="59690"/>
                  </a:lnTo>
                  <a:lnTo>
                    <a:pt x="2420416" y="58547"/>
                  </a:lnTo>
                  <a:lnTo>
                    <a:pt x="2422194" y="57276"/>
                  </a:lnTo>
                  <a:lnTo>
                    <a:pt x="2424099" y="56006"/>
                  </a:lnTo>
                  <a:lnTo>
                    <a:pt x="2425623" y="54228"/>
                  </a:lnTo>
                  <a:lnTo>
                    <a:pt x="2427401" y="52704"/>
                  </a:lnTo>
                  <a:lnTo>
                    <a:pt x="2428671" y="50926"/>
                  </a:lnTo>
                  <a:lnTo>
                    <a:pt x="2430195" y="49022"/>
                  </a:lnTo>
                  <a:lnTo>
                    <a:pt x="2431338" y="46863"/>
                  </a:lnTo>
                  <a:lnTo>
                    <a:pt x="2432354" y="45085"/>
                  </a:lnTo>
                  <a:lnTo>
                    <a:pt x="2433243" y="42672"/>
                  </a:lnTo>
                  <a:lnTo>
                    <a:pt x="2434132" y="40513"/>
                  </a:lnTo>
                  <a:lnTo>
                    <a:pt x="2435021" y="38353"/>
                  </a:lnTo>
                  <a:lnTo>
                    <a:pt x="2435656" y="35941"/>
                  </a:lnTo>
                  <a:lnTo>
                    <a:pt x="2436291" y="33527"/>
                  </a:lnTo>
                  <a:lnTo>
                    <a:pt x="2436926" y="31115"/>
                  </a:lnTo>
                  <a:lnTo>
                    <a:pt x="2437180" y="28575"/>
                  </a:lnTo>
                  <a:lnTo>
                    <a:pt x="2437434" y="25907"/>
                  </a:lnTo>
                  <a:lnTo>
                    <a:pt x="2437815" y="23495"/>
                  </a:lnTo>
                  <a:lnTo>
                    <a:pt x="2437815" y="20700"/>
                  </a:lnTo>
                  <a:lnTo>
                    <a:pt x="2438069" y="18288"/>
                  </a:lnTo>
                  <a:lnTo>
                    <a:pt x="2438069" y="15494"/>
                  </a:lnTo>
                  <a:lnTo>
                    <a:pt x="2437815" y="13080"/>
                  </a:lnTo>
                  <a:lnTo>
                    <a:pt x="2437815" y="10287"/>
                  </a:lnTo>
                  <a:lnTo>
                    <a:pt x="2437434" y="7874"/>
                  </a:lnTo>
                  <a:lnTo>
                    <a:pt x="2437180" y="5206"/>
                  </a:lnTo>
                  <a:lnTo>
                    <a:pt x="2436926" y="2667"/>
                  </a:lnTo>
                  <a:lnTo>
                    <a:pt x="2436291" y="253"/>
                  </a:lnTo>
                  <a:lnTo>
                    <a:pt x="2468930" y="253"/>
                  </a:lnTo>
                </a:path>
                <a:path w="6883400" h="10017125">
                  <a:moveTo>
                    <a:pt x="2343581" y="85344"/>
                  </a:moveTo>
                  <a:lnTo>
                    <a:pt x="2468930" y="85344"/>
                  </a:lnTo>
                </a:path>
                <a:path w="6883400" h="10017125">
                  <a:moveTo>
                    <a:pt x="2468930" y="253"/>
                  </a:moveTo>
                  <a:lnTo>
                    <a:pt x="2502077" y="253"/>
                  </a:lnTo>
                  <a:lnTo>
                    <a:pt x="2501442" y="2413"/>
                  </a:lnTo>
                  <a:lnTo>
                    <a:pt x="2500934" y="5206"/>
                  </a:lnTo>
                  <a:lnTo>
                    <a:pt x="2500299" y="7620"/>
                  </a:lnTo>
                  <a:lnTo>
                    <a:pt x="2499918" y="10032"/>
                  </a:lnTo>
                  <a:lnTo>
                    <a:pt x="2499664" y="12826"/>
                  </a:lnTo>
                  <a:lnTo>
                    <a:pt x="2499664" y="15240"/>
                  </a:lnTo>
                  <a:lnTo>
                    <a:pt x="2499410" y="17906"/>
                  </a:lnTo>
                  <a:lnTo>
                    <a:pt x="2499410" y="20447"/>
                  </a:lnTo>
                  <a:lnTo>
                    <a:pt x="2499664" y="23114"/>
                  </a:lnTo>
                  <a:lnTo>
                    <a:pt x="2499664" y="25526"/>
                  </a:lnTo>
                  <a:lnTo>
                    <a:pt x="2500299" y="28321"/>
                  </a:lnTo>
                  <a:lnTo>
                    <a:pt x="2500553" y="30733"/>
                  </a:lnTo>
                  <a:lnTo>
                    <a:pt x="2501188" y="33147"/>
                  </a:lnTo>
                  <a:lnTo>
                    <a:pt x="2501823" y="35687"/>
                  </a:lnTo>
                  <a:lnTo>
                    <a:pt x="2502458" y="38100"/>
                  </a:lnTo>
                  <a:lnTo>
                    <a:pt x="2503347" y="40513"/>
                  </a:lnTo>
                  <a:lnTo>
                    <a:pt x="2504236" y="42672"/>
                  </a:lnTo>
                  <a:lnTo>
                    <a:pt x="2505125" y="45085"/>
                  </a:lnTo>
                  <a:lnTo>
                    <a:pt x="2506395" y="47244"/>
                  </a:lnTo>
                  <a:lnTo>
                    <a:pt x="2507538" y="49022"/>
                  </a:lnTo>
                  <a:lnTo>
                    <a:pt x="2509062" y="50926"/>
                  </a:lnTo>
                  <a:lnTo>
                    <a:pt x="2510332" y="52704"/>
                  </a:lnTo>
                  <a:lnTo>
                    <a:pt x="2512110" y="54482"/>
                  </a:lnTo>
                  <a:lnTo>
                    <a:pt x="2513634" y="56006"/>
                  </a:lnTo>
                  <a:lnTo>
                    <a:pt x="2515539" y="57530"/>
                  </a:lnTo>
                  <a:lnTo>
                    <a:pt x="2517317" y="58800"/>
                  </a:lnTo>
                  <a:lnTo>
                    <a:pt x="2519476" y="60071"/>
                  </a:lnTo>
                  <a:lnTo>
                    <a:pt x="2521635" y="60960"/>
                  </a:lnTo>
                  <a:lnTo>
                    <a:pt x="2523794" y="61595"/>
                  </a:lnTo>
                  <a:lnTo>
                    <a:pt x="2526207" y="62483"/>
                  </a:lnTo>
                  <a:lnTo>
                    <a:pt x="2528620" y="62738"/>
                  </a:lnTo>
                  <a:lnTo>
                    <a:pt x="2531033" y="63119"/>
                  </a:lnTo>
                  <a:lnTo>
                    <a:pt x="2533827" y="62738"/>
                  </a:lnTo>
                  <a:lnTo>
                    <a:pt x="2536494" y="62102"/>
                  </a:lnTo>
                  <a:lnTo>
                    <a:pt x="2539034" y="61595"/>
                  </a:lnTo>
                  <a:lnTo>
                    <a:pt x="2541066" y="60578"/>
                  </a:lnTo>
                  <a:lnTo>
                    <a:pt x="2543225" y="59690"/>
                  </a:lnTo>
                  <a:lnTo>
                    <a:pt x="2545384" y="58547"/>
                  </a:lnTo>
                  <a:lnTo>
                    <a:pt x="2547162" y="57276"/>
                  </a:lnTo>
                  <a:lnTo>
                    <a:pt x="2549067" y="56006"/>
                  </a:lnTo>
                  <a:lnTo>
                    <a:pt x="2550845" y="54228"/>
                  </a:lnTo>
                  <a:lnTo>
                    <a:pt x="2552369" y="52704"/>
                  </a:lnTo>
                  <a:lnTo>
                    <a:pt x="2553639" y="50926"/>
                  </a:lnTo>
                  <a:lnTo>
                    <a:pt x="2555163" y="49022"/>
                  </a:lnTo>
                  <a:lnTo>
                    <a:pt x="2556306" y="46863"/>
                  </a:lnTo>
                  <a:lnTo>
                    <a:pt x="2557322" y="45085"/>
                  </a:lnTo>
                  <a:lnTo>
                    <a:pt x="2558211" y="42672"/>
                  </a:lnTo>
                  <a:lnTo>
                    <a:pt x="2559354" y="40513"/>
                  </a:lnTo>
                  <a:lnTo>
                    <a:pt x="2559989" y="38353"/>
                  </a:lnTo>
                  <a:lnTo>
                    <a:pt x="2560624" y="35941"/>
                  </a:lnTo>
                  <a:lnTo>
                    <a:pt x="2561259" y="33527"/>
                  </a:lnTo>
                  <a:lnTo>
                    <a:pt x="2561894" y="31115"/>
                  </a:lnTo>
                  <a:lnTo>
                    <a:pt x="2562148" y="28575"/>
                  </a:lnTo>
                  <a:lnTo>
                    <a:pt x="2562402" y="25907"/>
                  </a:lnTo>
                  <a:lnTo>
                    <a:pt x="2562783" y="23495"/>
                  </a:lnTo>
                  <a:lnTo>
                    <a:pt x="2563037" y="20700"/>
                  </a:lnTo>
                  <a:lnTo>
                    <a:pt x="2563037" y="18288"/>
                  </a:lnTo>
                  <a:lnTo>
                    <a:pt x="2563037" y="15494"/>
                  </a:lnTo>
                  <a:lnTo>
                    <a:pt x="2563037" y="13080"/>
                  </a:lnTo>
                  <a:lnTo>
                    <a:pt x="2562783" y="10287"/>
                  </a:lnTo>
                  <a:lnTo>
                    <a:pt x="2562402" y="7874"/>
                  </a:lnTo>
                  <a:lnTo>
                    <a:pt x="2562148" y="5206"/>
                  </a:lnTo>
                  <a:lnTo>
                    <a:pt x="2561894" y="2667"/>
                  </a:lnTo>
                  <a:lnTo>
                    <a:pt x="2561513" y="253"/>
                  </a:lnTo>
                  <a:lnTo>
                    <a:pt x="2593898" y="253"/>
                  </a:lnTo>
                </a:path>
                <a:path w="6883400" h="10017125">
                  <a:moveTo>
                    <a:pt x="2468930" y="85344"/>
                  </a:moveTo>
                  <a:lnTo>
                    <a:pt x="2593898" y="85344"/>
                  </a:lnTo>
                </a:path>
                <a:path w="6883400" h="10017125">
                  <a:moveTo>
                    <a:pt x="2593898" y="253"/>
                  </a:moveTo>
                  <a:lnTo>
                    <a:pt x="2627045" y="253"/>
                  </a:lnTo>
                  <a:lnTo>
                    <a:pt x="2626410" y="2413"/>
                  </a:lnTo>
                  <a:lnTo>
                    <a:pt x="2625902" y="5206"/>
                  </a:lnTo>
                  <a:lnTo>
                    <a:pt x="2625521" y="7620"/>
                  </a:lnTo>
                  <a:lnTo>
                    <a:pt x="2624886" y="10032"/>
                  </a:lnTo>
                  <a:lnTo>
                    <a:pt x="2624632" y="12826"/>
                  </a:lnTo>
                  <a:lnTo>
                    <a:pt x="2624632" y="25526"/>
                  </a:lnTo>
                  <a:lnTo>
                    <a:pt x="2625267" y="28321"/>
                  </a:lnTo>
                  <a:lnTo>
                    <a:pt x="2625521" y="30733"/>
                  </a:lnTo>
                  <a:lnTo>
                    <a:pt x="2626156" y="33147"/>
                  </a:lnTo>
                  <a:lnTo>
                    <a:pt x="2626791" y="35687"/>
                  </a:lnTo>
                  <a:lnTo>
                    <a:pt x="2627426" y="38100"/>
                  </a:lnTo>
                  <a:lnTo>
                    <a:pt x="2628315" y="40513"/>
                  </a:lnTo>
                  <a:lnTo>
                    <a:pt x="2629204" y="42672"/>
                  </a:lnTo>
                  <a:lnTo>
                    <a:pt x="2630093" y="45085"/>
                  </a:lnTo>
                  <a:lnTo>
                    <a:pt x="2631363" y="47244"/>
                  </a:lnTo>
                  <a:lnTo>
                    <a:pt x="2632506" y="49022"/>
                  </a:lnTo>
                  <a:lnTo>
                    <a:pt x="2634030" y="50926"/>
                  </a:lnTo>
                  <a:lnTo>
                    <a:pt x="2635554" y="52704"/>
                  </a:lnTo>
                  <a:lnTo>
                    <a:pt x="2637078" y="54482"/>
                  </a:lnTo>
                  <a:lnTo>
                    <a:pt x="2638602" y="56006"/>
                  </a:lnTo>
                  <a:lnTo>
                    <a:pt x="2640507" y="57530"/>
                  </a:lnTo>
                  <a:lnTo>
                    <a:pt x="2642666" y="58800"/>
                  </a:lnTo>
                  <a:lnTo>
                    <a:pt x="2644444" y="60071"/>
                  </a:lnTo>
                  <a:lnTo>
                    <a:pt x="2646603" y="60960"/>
                  </a:lnTo>
                  <a:lnTo>
                    <a:pt x="2649016" y="61595"/>
                  </a:lnTo>
                  <a:lnTo>
                    <a:pt x="2651175" y="62483"/>
                  </a:lnTo>
                  <a:lnTo>
                    <a:pt x="2653588" y="62738"/>
                  </a:lnTo>
                  <a:lnTo>
                    <a:pt x="2656001" y="63119"/>
                  </a:lnTo>
                  <a:lnTo>
                    <a:pt x="2658795" y="62738"/>
                  </a:lnTo>
                  <a:lnTo>
                    <a:pt x="2661462" y="62102"/>
                  </a:lnTo>
                  <a:lnTo>
                    <a:pt x="2664002" y="61595"/>
                  </a:lnTo>
                  <a:lnTo>
                    <a:pt x="2666034" y="60578"/>
                  </a:lnTo>
                  <a:lnTo>
                    <a:pt x="2668193" y="59690"/>
                  </a:lnTo>
                  <a:lnTo>
                    <a:pt x="2670352" y="58547"/>
                  </a:lnTo>
                  <a:lnTo>
                    <a:pt x="2672130" y="57276"/>
                  </a:lnTo>
                  <a:lnTo>
                    <a:pt x="2674289" y="56006"/>
                  </a:lnTo>
                  <a:lnTo>
                    <a:pt x="2675813" y="54228"/>
                  </a:lnTo>
                  <a:lnTo>
                    <a:pt x="2677337" y="52704"/>
                  </a:lnTo>
                  <a:lnTo>
                    <a:pt x="2678861" y="50926"/>
                  </a:lnTo>
                  <a:lnTo>
                    <a:pt x="2680131" y="49022"/>
                  </a:lnTo>
                  <a:lnTo>
                    <a:pt x="2681274" y="46863"/>
                  </a:lnTo>
                  <a:lnTo>
                    <a:pt x="2682544" y="45085"/>
                  </a:lnTo>
                  <a:lnTo>
                    <a:pt x="2683433" y="42672"/>
                  </a:lnTo>
                  <a:lnTo>
                    <a:pt x="2684322" y="40513"/>
                  </a:lnTo>
                  <a:lnTo>
                    <a:pt x="2684957" y="38353"/>
                  </a:lnTo>
                  <a:lnTo>
                    <a:pt x="2685846" y="35941"/>
                  </a:lnTo>
                  <a:lnTo>
                    <a:pt x="2686227" y="33527"/>
                  </a:lnTo>
                  <a:lnTo>
                    <a:pt x="2686862" y="31115"/>
                  </a:lnTo>
                  <a:lnTo>
                    <a:pt x="2687370" y="28575"/>
                  </a:lnTo>
                  <a:lnTo>
                    <a:pt x="2687370" y="25907"/>
                  </a:lnTo>
                  <a:lnTo>
                    <a:pt x="2687751" y="23495"/>
                  </a:lnTo>
                  <a:lnTo>
                    <a:pt x="2688005" y="20700"/>
                  </a:lnTo>
                  <a:lnTo>
                    <a:pt x="2688005" y="18288"/>
                  </a:lnTo>
                  <a:lnTo>
                    <a:pt x="2688005" y="15494"/>
                  </a:lnTo>
                  <a:lnTo>
                    <a:pt x="2688005" y="13080"/>
                  </a:lnTo>
                  <a:lnTo>
                    <a:pt x="2687751" y="10287"/>
                  </a:lnTo>
                  <a:lnTo>
                    <a:pt x="2687370" y="7874"/>
                  </a:lnTo>
                  <a:lnTo>
                    <a:pt x="2687116" y="5206"/>
                  </a:lnTo>
                  <a:lnTo>
                    <a:pt x="2686862" y="2667"/>
                  </a:lnTo>
                  <a:lnTo>
                    <a:pt x="2686481" y="253"/>
                  </a:lnTo>
                  <a:lnTo>
                    <a:pt x="2718866" y="253"/>
                  </a:lnTo>
                </a:path>
                <a:path w="6883400" h="10017125">
                  <a:moveTo>
                    <a:pt x="2593898" y="85344"/>
                  </a:moveTo>
                  <a:lnTo>
                    <a:pt x="2718866" y="85344"/>
                  </a:lnTo>
                </a:path>
                <a:path w="6883400" h="10017125">
                  <a:moveTo>
                    <a:pt x="2718866" y="253"/>
                  </a:moveTo>
                  <a:lnTo>
                    <a:pt x="2752394" y="253"/>
                  </a:lnTo>
                  <a:lnTo>
                    <a:pt x="2751378" y="2413"/>
                  </a:lnTo>
                  <a:lnTo>
                    <a:pt x="2750870" y="5206"/>
                  </a:lnTo>
                  <a:lnTo>
                    <a:pt x="2750489" y="7620"/>
                  </a:lnTo>
                  <a:lnTo>
                    <a:pt x="2750235" y="10032"/>
                  </a:lnTo>
                  <a:lnTo>
                    <a:pt x="2749854" y="12826"/>
                  </a:lnTo>
                  <a:lnTo>
                    <a:pt x="2749600" y="15240"/>
                  </a:lnTo>
                  <a:lnTo>
                    <a:pt x="2749600" y="17906"/>
                  </a:lnTo>
                  <a:lnTo>
                    <a:pt x="2749600" y="20447"/>
                  </a:lnTo>
                  <a:lnTo>
                    <a:pt x="2749600" y="23114"/>
                  </a:lnTo>
                  <a:lnTo>
                    <a:pt x="2749854" y="25526"/>
                  </a:lnTo>
                  <a:lnTo>
                    <a:pt x="2750235" y="28321"/>
                  </a:lnTo>
                  <a:lnTo>
                    <a:pt x="2750489" y="30733"/>
                  </a:lnTo>
                  <a:lnTo>
                    <a:pt x="2751124" y="33147"/>
                  </a:lnTo>
                  <a:lnTo>
                    <a:pt x="2751759" y="35687"/>
                  </a:lnTo>
                  <a:lnTo>
                    <a:pt x="2752394" y="38100"/>
                  </a:lnTo>
                  <a:lnTo>
                    <a:pt x="2753283" y="40513"/>
                  </a:lnTo>
                  <a:lnTo>
                    <a:pt x="2754172" y="42672"/>
                  </a:lnTo>
                  <a:lnTo>
                    <a:pt x="2755061" y="45085"/>
                  </a:lnTo>
                  <a:lnTo>
                    <a:pt x="2756331" y="47244"/>
                  </a:lnTo>
                  <a:lnTo>
                    <a:pt x="2757474" y="49022"/>
                  </a:lnTo>
                  <a:lnTo>
                    <a:pt x="2758998" y="50926"/>
                  </a:lnTo>
                  <a:lnTo>
                    <a:pt x="2760522" y="52704"/>
                  </a:lnTo>
                  <a:lnTo>
                    <a:pt x="2762046" y="54482"/>
                  </a:lnTo>
                  <a:lnTo>
                    <a:pt x="2763570" y="56006"/>
                  </a:lnTo>
                  <a:lnTo>
                    <a:pt x="2765475" y="57530"/>
                  </a:lnTo>
                  <a:lnTo>
                    <a:pt x="2767634" y="58800"/>
                  </a:lnTo>
                  <a:lnTo>
                    <a:pt x="2769412" y="60071"/>
                  </a:lnTo>
                  <a:lnTo>
                    <a:pt x="2771571" y="60960"/>
                  </a:lnTo>
                  <a:lnTo>
                    <a:pt x="2773984" y="61595"/>
                  </a:lnTo>
                  <a:lnTo>
                    <a:pt x="2776143" y="62483"/>
                  </a:lnTo>
                  <a:lnTo>
                    <a:pt x="2778556" y="62738"/>
                  </a:lnTo>
                  <a:lnTo>
                    <a:pt x="2781350" y="63119"/>
                  </a:lnTo>
                  <a:lnTo>
                    <a:pt x="2784017" y="62738"/>
                  </a:lnTo>
                  <a:lnTo>
                    <a:pt x="2786430" y="62102"/>
                  </a:lnTo>
                  <a:lnTo>
                    <a:pt x="2788970" y="61595"/>
                  </a:lnTo>
                  <a:lnTo>
                    <a:pt x="2791383" y="60578"/>
                  </a:lnTo>
                  <a:lnTo>
                    <a:pt x="2793542" y="59690"/>
                  </a:lnTo>
                  <a:lnTo>
                    <a:pt x="2795320" y="58547"/>
                  </a:lnTo>
                  <a:lnTo>
                    <a:pt x="2797098" y="57276"/>
                  </a:lnTo>
                  <a:lnTo>
                    <a:pt x="2799257" y="56006"/>
                  </a:lnTo>
                  <a:lnTo>
                    <a:pt x="2800781" y="54228"/>
                  </a:lnTo>
                  <a:lnTo>
                    <a:pt x="2802305" y="52704"/>
                  </a:lnTo>
                  <a:lnTo>
                    <a:pt x="2803829" y="50926"/>
                  </a:lnTo>
                  <a:lnTo>
                    <a:pt x="2805099" y="49022"/>
                  </a:lnTo>
                  <a:lnTo>
                    <a:pt x="2806242" y="46863"/>
                  </a:lnTo>
                  <a:lnTo>
                    <a:pt x="2807512" y="45085"/>
                  </a:lnTo>
                  <a:lnTo>
                    <a:pt x="2808401" y="42672"/>
                  </a:lnTo>
                  <a:lnTo>
                    <a:pt x="2809290" y="40513"/>
                  </a:lnTo>
                  <a:lnTo>
                    <a:pt x="2809925" y="38353"/>
                  </a:lnTo>
                  <a:lnTo>
                    <a:pt x="2810814" y="35941"/>
                  </a:lnTo>
                  <a:lnTo>
                    <a:pt x="2811449" y="33527"/>
                  </a:lnTo>
                  <a:lnTo>
                    <a:pt x="2811830" y="31115"/>
                  </a:lnTo>
                  <a:lnTo>
                    <a:pt x="2812338" y="28575"/>
                  </a:lnTo>
                  <a:lnTo>
                    <a:pt x="2812719" y="25907"/>
                  </a:lnTo>
                  <a:lnTo>
                    <a:pt x="2812719" y="23495"/>
                  </a:lnTo>
                  <a:lnTo>
                    <a:pt x="2812973" y="20700"/>
                  </a:lnTo>
                  <a:lnTo>
                    <a:pt x="2812973" y="18288"/>
                  </a:lnTo>
                  <a:lnTo>
                    <a:pt x="2812973" y="15494"/>
                  </a:lnTo>
                  <a:lnTo>
                    <a:pt x="2812973" y="13080"/>
                  </a:lnTo>
                  <a:lnTo>
                    <a:pt x="2812719" y="10287"/>
                  </a:lnTo>
                  <a:lnTo>
                    <a:pt x="2812719" y="7874"/>
                  </a:lnTo>
                  <a:lnTo>
                    <a:pt x="2812084" y="5206"/>
                  </a:lnTo>
                  <a:lnTo>
                    <a:pt x="2811830" y="2667"/>
                  </a:lnTo>
                  <a:lnTo>
                    <a:pt x="2811449" y="253"/>
                  </a:lnTo>
                  <a:lnTo>
                    <a:pt x="2843834" y="253"/>
                  </a:lnTo>
                </a:path>
                <a:path w="6883400" h="10017125">
                  <a:moveTo>
                    <a:pt x="2718866" y="85344"/>
                  </a:moveTo>
                  <a:lnTo>
                    <a:pt x="2843834" y="85344"/>
                  </a:lnTo>
                </a:path>
                <a:path w="6883400" h="10017125">
                  <a:moveTo>
                    <a:pt x="2843834" y="253"/>
                  </a:moveTo>
                  <a:lnTo>
                    <a:pt x="2877362" y="253"/>
                  </a:lnTo>
                  <a:lnTo>
                    <a:pt x="2876727" y="2413"/>
                  </a:lnTo>
                  <a:lnTo>
                    <a:pt x="2875838" y="5206"/>
                  </a:lnTo>
                  <a:lnTo>
                    <a:pt x="2875457" y="7620"/>
                  </a:lnTo>
                  <a:lnTo>
                    <a:pt x="2875203" y="10032"/>
                  </a:lnTo>
                  <a:lnTo>
                    <a:pt x="2874822" y="12826"/>
                  </a:lnTo>
                  <a:lnTo>
                    <a:pt x="2874568" y="15240"/>
                  </a:lnTo>
                  <a:lnTo>
                    <a:pt x="2874568" y="17906"/>
                  </a:lnTo>
                  <a:lnTo>
                    <a:pt x="2874568" y="20447"/>
                  </a:lnTo>
                  <a:lnTo>
                    <a:pt x="2874568" y="23114"/>
                  </a:lnTo>
                  <a:lnTo>
                    <a:pt x="2874822" y="25526"/>
                  </a:lnTo>
                  <a:lnTo>
                    <a:pt x="2875203" y="28321"/>
                  </a:lnTo>
                  <a:lnTo>
                    <a:pt x="2875457" y="30733"/>
                  </a:lnTo>
                  <a:lnTo>
                    <a:pt x="2876092" y="33147"/>
                  </a:lnTo>
                  <a:lnTo>
                    <a:pt x="2876727" y="35687"/>
                  </a:lnTo>
                  <a:lnTo>
                    <a:pt x="2877362" y="38100"/>
                  </a:lnTo>
                  <a:lnTo>
                    <a:pt x="2882823" y="49022"/>
                  </a:lnTo>
                  <a:lnTo>
                    <a:pt x="2883966" y="50926"/>
                  </a:lnTo>
                  <a:lnTo>
                    <a:pt x="2885490" y="52704"/>
                  </a:lnTo>
                  <a:lnTo>
                    <a:pt x="2887014" y="54482"/>
                  </a:lnTo>
                  <a:lnTo>
                    <a:pt x="2888919" y="56006"/>
                  </a:lnTo>
                  <a:lnTo>
                    <a:pt x="2890443" y="57530"/>
                  </a:lnTo>
                  <a:lnTo>
                    <a:pt x="2892602" y="58800"/>
                  </a:lnTo>
                  <a:lnTo>
                    <a:pt x="2894380" y="60071"/>
                  </a:lnTo>
                  <a:lnTo>
                    <a:pt x="2896539" y="60960"/>
                  </a:lnTo>
                  <a:lnTo>
                    <a:pt x="2898952" y="61595"/>
                  </a:lnTo>
                  <a:lnTo>
                    <a:pt x="2901111" y="62483"/>
                  </a:lnTo>
                  <a:lnTo>
                    <a:pt x="2903524" y="62738"/>
                  </a:lnTo>
                  <a:lnTo>
                    <a:pt x="2906318" y="63119"/>
                  </a:lnTo>
                  <a:lnTo>
                    <a:pt x="2908985" y="62738"/>
                  </a:lnTo>
                  <a:lnTo>
                    <a:pt x="2911398" y="62102"/>
                  </a:lnTo>
                  <a:lnTo>
                    <a:pt x="2913938" y="61595"/>
                  </a:lnTo>
                  <a:lnTo>
                    <a:pt x="2916351" y="60578"/>
                  </a:lnTo>
                  <a:lnTo>
                    <a:pt x="2918510" y="59690"/>
                  </a:lnTo>
                  <a:lnTo>
                    <a:pt x="2920542" y="58547"/>
                  </a:lnTo>
                  <a:lnTo>
                    <a:pt x="2922447" y="57276"/>
                  </a:lnTo>
                  <a:lnTo>
                    <a:pt x="2924225" y="56006"/>
                  </a:lnTo>
                  <a:lnTo>
                    <a:pt x="2925749" y="54228"/>
                  </a:lnTo>
                  <a:lnTo>
                    <a:pt x="2927273" y="52704"/>
                  </a:lnTo>
                  <a:lnTo>
                    <a:pt x="2928797" y="50926"/>
                  </a:lnTo>
                  <a:lnTo>
                    <a:pt x="2930067" y="49022"/>
                  </a:lnTo>
                  <a:lnTo>
                    <a:pt x="2931210" y="46863"/>
                  </a:lnTo>
                  <a:lnTo>
                    <a:pt x="2932480" y="45085"/>
                  </a:lnTo>
                  <a:lnTo>
                    <a:pt x="2933369" y="42672"/>
                  </a:lnTo>
                  <a:lnTo>
                    <a:pt x="2934258" y="40513"/>
                  </a:lnTo>
                  <a:lnTo>
                    <a:pt x="2934893" y="38353"/>
                  </a:lnTo>
                  <a:lnTo>
                    <a:pt x="2935782" y="35941"/>
                  </a:lnTo>
                  <a:lnTo>
                    <a:pt x="2936417" y="33527"/>
                  </a:lnTo>
                  <a:lnTo>
                    <a:pt x="2936798" y="31115"/>
                  </a:lnTo>
                  <a:lnTo>
                    <a:pt x="2937306" y="28575"/>
                  </a:lnTo>
                  <a:lnTo>
                    <a:pt x="2937687" y="25907"/>
                  </a:lnTo>
                  <a:lnTo>
                    <a:pt x="2937687" y="23495"/>
                  </a:lnTo>
                  <a:lnTo>
                    <a:pt x="2937941" y="20700"/>
                  </a:lnTo>
                  <a:lnTo>
                    <a:pt x="2937941" y="18288"/>
                  </a:lnTo>
                  <a:lnTo>
                    <a:pt x="2937941" y="15494"/>
                  </a:lnTo>
                  <a:lnTo>
                    <a:pt x="2937941" y="13080"/>
                  </a:lnTo>
                  <a:lnTo>
                    <a:pt x="2937687" y="10287"/>
                  </a:lnTo>
                  <a:lnTo>
                    <a:pt x="2937687" y="7874"/>
                  </a:lnTo>
                  <a:lnTo>
                    <a:pt x="2937306" y="5206"/>
                  </a:lnTo>
                  <a:lnTo>
                    <a:pt x="2937052" y="2667"/>
                  </a:lnTo>
                  <a:lnTo>
                    <a:pt x="2936417" y="253"/>
                  </a:lnTo>
                  <a:lnTo>
                    <a:pt x="2968802" y="253"/>
                  </a:lnTo>
                </a:path>
                <a:path w="6883400" h="10017125">
                  <a:moveTo>
                    <a:pt x="2843834" y="85344"/>
                  </a:moveTo>
                  <a:lnTo>
                    <a:pt x="2968802" y="85344"/>
                  </a:lnTo>
                </a:path>
                <a:path w="6883400" h="10017125">
                  <a:moveTo>
                    <a:pt x="2968802" y="253"/>
                  </a:moveTo>
                  <a:lnTo>
                    <a:pt x="3002330" y="253"/>
                  </a:lnTo>
                  <a:lnTo>
                    <a:pt x="3001695" y="2413"/>
                  </a:lnTo>
                  <a:lnTo>
                    <a:pt x="3001060" y="5206"/>
                  </a:lnTo>
                  <a:lnTo>
                    <a:pt x="3000425" y="7620"/>
                  </a:lnTo>
                  <a:lnTo>
                    <a:pt x="3000171" y="10032"/>
                  </a:lnTo>
                  <a:lnTo>
                    <a:pt x="2999790" y="12826"/>
                  </a:lnTo>
                  <a:lnTo>
                    <a:pt x="2999536" y="15240"/>
                  </a:lnTo>
                  <a:lnTo>
                    <a:pt x="2999536" y="17906"/>
                  </a:lnTo>
                  <a:lnTo>
                    <a:pt x="2999536" y="20447"/>
                  </a:lnTo>
                  <a:lnTo>
                    <a:pt x="2999536" y="23114"/>
                  </a:lnTo>
                  <a:lnTo>
                    <a:pt x="2999790" y="25526"/>
                  </a:lnTo>
                  <a:lnTo>
                    <a:pt x="3000171" y="28321"/>
                  </a:lnTo>
                  <a:lnTo>
                    <a:pt x="3000425" y="30733"/>
                  </a:lnTo>
                  <a:lnTo>
                    <a:pt x="3001060" y="33147"/>
                  </a:lnTo>
                  <a:lnTo>
                    <a:pt x="3001695" y="35687"/>
                  </a:lnTo>
                  <a:lnTo>
                    <a:pt x="3002584" y="38100"/>
                  </a:lnTo>
                  <a:lnTo>
                    <a:pt x="3007791" y="49022"/>
                  </a:lnTo>
                  <a:lnTo>
                    <a:pt x="3008934" y="50926"/>
                  </a:lnTo>
                  <a:lnTo>
                    <a:pt x="3010458" y="52704"/>
                  </a:lnTo>
                  <a:lnTo>
                    <a:pt x="3011982" y="54482"/>
                  </a:lnTo>
                  <a:lnTo>
                    <a:pt x="3013887" y="56006"/>
                  </a:lnTo>
                  <a:lnTo>
                    <a:pt x="3015665" y="57530"/>
                  </a:lnTo>
                  <a:lnTo>
                    <a:pt x="3017570" y="58800"/>
                  </a:lnTo>
                  <a:lnTo>
                    <a:pt x="3019348" y="60071"/>
                  </a:lnTo>
                  <a:lnTo>
                    <a:pt x="3021761" y="60960"/>
                  </a:lnTo>
                  <a:lnTo>
                    <a:pt x="3023920" y="61595"/>
                  </a:lnTo>
                  <a:lnTo>
                    <a:pt x="3026079" y="62483"/>
                  </a:lnTo>
                  <a:lnTo>
                    <a:pt x="3028746" y="62738"/>
                  </a:lnTo>
                  <a:lnTo>
                    <a:pt x="3031286" y="63119"/>
                  </a:lnTo>
                  <a:lnTo>
                    <a:pt x="3033953" y="62738"/>
                  </a:lnTo>
                  <a:lnTo>
                    <a:pt x="3036366" y="62102"/>
                  </a:lnTo>
                  <a:lnTo>
                    <a:pt x="3038906" y="61595"/>
                  </a:lnTo>
                  <a:lnTo>
                    <a:pt x="3041319" y="60578"/>
                  </a:lnTo>
                  <a:lnTo>
                    <a:pt x="3043478" y="59690"/>
                  </a:lnTo>
                  <a:lnTo>
                    <a:pt x="3045510" y="58547"/>
                  </a:lnTo>
                  <a:lnTo>
                    <a:pt x="3047415" y="57276"/>
                  </a:lnTo>
                  <a:lnTo>
                    <a:pt x="3049193" y="56006"/>
                  </a:lnTo>
                  <a:lnTo>
                    <a:pt x="3050717" y="54228"/>
                  </a:lnTo>
                  <a:lnTo>
                    <a:pt x="3052241" y="52704"/>
                  </a:lnTo>
                  <a:lnTo>
                    <a:pt x="3053765" y="50926"/>
                  </a:lnTo>
                  <a:lnTo>
                    <a:pt x="3055035" y="49022"/>
                  </a:lnTo>
                  <a:lnTo>
                    <a:pt x="3056178" y="46863"/>
                  </a:lnTo>
                  <a:lnTo>
                    <a:pt x="3057448" y="45085"/>
                  </a:lnTo>
                  <a:lnTo>
                    <a:pt x="3058337" y="42672"/>
                  </a:lnTo>
                  <a:lnTo>
                    <a:pt x="3059226" y="40513"/>
                  </a:lnTo>
                  <a:lnTo>
                    <a:pt x="3060242" y="38353"/>
                  </a:lnTo>
                  <a:lnTo>
                    <a:pt x="3060750" y="35941"/>
                  </a:lnTo>
                  <a:lnTo>
                    <a:pt x="3061385" y="33527"/>
                  </a:lnTo>
                  <a:lnTo>
                    <a:pt x="3061766" y="31115"/>
                  </a:lnTo>
                  <a:lnTo>
                    <a:pt x="3062274" y="28575"/>
                  </a:lnTo>
                  <a:lnTo>
                    <a:pt x="3062655" y="25907"/>
                  </a:lnTo>
                  <a:lnTo>
                    <a:pt x="3062909" y="23495"/>
                  </a:lnTo>
                  <a:lnTo>
                    <a:pt x="3062909" y="20700"/>
                  </a:lnTo>
                  <a:lnTo>
                    <a:pt x="3062909" y="18288"/>
                  </a:lnTo>
                  <a:lnTo>
                    <a:pt x="3062909" y="15494"/>
                  </a:lnTo>
                  <a:lnTo>
                    <a:pt x="3062909" y="13080"/>
                  </a:lnTo>
                  <a:lnTo>
                    <a:pt x="3062909" y="10287"/>
                  </a:lnTo>
                  <a:lnTo>
                    <a:pt x="3062655" y="7874"/>
                  </a:lnTo>
                  <a:lnTo>
                    <a:pt x="3062274" y="5206"/>
                  </a:lnTo>
                  <a:lnTo>
                    <a:pt x="3062020" y="2667"/>
                  </a:lnTo>
                  <a:lnTo>
                    <a:pt x="3061385" y="253"/>
                  </a:lnTo>
                  <a:lnTo>
                    <a:pt x="3093770" y="253"/>
                  </a:lnTo>
                </a:path>
                <a:path w="6883400" h="10017125">
                  <a:moveTo>
                    <a:pt x="2968802" y="85344"/>
                  </a:moveTo>
                  <a:lnTo>
                    <a:pt x="3093770" y="85344"/>
                  </a:lnTo>
                </a:path>
                <a:path w="6883400" h="10017125">
                  <a:moveTo>
                    <a:pt x="3093770" y="253"/>
                  </a:moveTo>
                  <a:lnTo>
                    <a:pt x="3127298" y="253"/>
                  </a:lnTo>
                  <a:lnTo>
                    <a:pt x="3126663" y="2413"/>
                  </a:lnTo>
                  <a:lnTo>
                    <a:pt x="3126028" y="5206"/>
                  </a:lnTo>
                  <a:lnTo>
                    <a:pt x="3125393" y="7620"/>
                  </a:lnTo>
                  <a:lnTo>
                    <a:pt x="3125139" y="10032"/>
                  </a:lnTo>
                  <a:lnTo>
                    <a:pt x="3124758" y="12826"/>
                  </a:lnTo>
                  <a:lnTo>
                    <a:pt x="3124504" y="15240"/>
                  </a:lnTo>
                  <a:lnTo>
                    <a:pt x="3124504" y="17906"/>
                  </a:lnTo>
                  <a:lnTo>
                    <a:pt x="3124504" y="20447"/>
                  </a:lnTo>
                  <a:lnTo>
                    <a:pt x="3124504" y="23114"/>
                  </a:lnTo>
                  <a:lnTo>
                    <a:pt x="3124758" y="25526"/>
                  </a:lnTo>
                  <a:lnTo>
                    <a:pt x="3125139" y="28321"/>
                  </a:lnTo>
                  <a:lnTo>
                    <a:pt x="3125774" y="30733"/>
                  </a:lnTo>
                  <a:lnTo>
                    <a:pt x="3126028" y="33147"/>
                  </a:lnTo>
                  <a:lnTo>
                    <a:pt x="3126917" y="35687"/>
                  </a:lnTo>
                  <a:lnTo>
                    <a:pt x="3127552" y="38100"/>
                  </a:lnTo>
                  <a:lnTo>
                    <a:pt x="3128187" y="40513"/>
                  </a:lnTo>
                  <a:lnTo>
                    <a:pt x="3129330" y="42672"/>
                  </a:lnTo>
                  <a:lnTo>
                    <a:pt x="3130346" y="45085"/>
                  </a:lnTo>
                  <a:lnTo>
                    <a:pt x="3131489" y="47244"/>
                  </a:lnTo>
                  <a:lnTo>
                    <a:pt x="3132759" y="49022"/>
                  </a:lnTo>
                  <a:lnTo>
                    <a:pt x="3134283" y="50926"/>
                  </a:lnTo>
                  <a:lnTo>
                    <a:pt x="3135426" y="52704"/>
                  </a:lnTo>
                  <a:lnTo>
                    <a:pt x="3136950" y="54482"/>
                  </a:lnTo>
                  <a:lnTo>
                    <a:pt x="3138855" y="56006"/>
                  </a:lnTo>
                  <a:lnTo>
                    <a:pt x="3140633" y="57530"/>
                  </a:lnTo>
                  <a:lnTo>
                    <a:pt x="3142538" y="58800"/>
                  </a:lnTo>
                  <a:lnTo>
                    <a:pt x="3144570" y="60071"/>
                  </a:lnTo>
                  <a:lnTo>
                    <a:pt x="3146729" y="60960"/>
                  </a:lnTo>
                  <a:lnTo>
                    <a:pt x="3148888" y="61595"/>
                  </a:lnTo>
                  <a:lnTo>
                    <a:pt x="3151301" y="62483"/>
                  </a:lnTo>
                  <a:lnTo>
                    <a:pt x="3153714" y="62738"/>
                  </a:lnTo>
                  <a:lnTo>
                    <a:pt x="3156254" y="63119"/>
                  </a:lnTo>
                  <a:lnTo>
                    <a:pt x="3158921" y="62738"/>
                  </a:lnTo>
                  <a:lnTo>
                    <a:pt x="3161334" y="62102"/>
                  </a:lnTo>
                  <a:lnTo>
                    <a:pt x="3163874" y="61595"/>
                  </a:lnTo>
                  <a:lnTo>
                    <a:pt x="3166287" y="60578"/>
                  </a:lnTo>
                  <a:lnTo>
                    <a:pt x="3168446" y="59690"/>
                  </a:lnTo>
                  <a:lnTo>
                    <a:pt x="3170478" y="58547"/>
                  </a:lnTo>
                  <a:lnTo>
                    <a:pt x="3172383" y="57276"/>
                  </a:lnTo>
                  <a:lnTo>
                    <a:pt x="3174161" y="56006"/>
                  </a:lnTo>
                  <a:lnTo>
                    <a:pt x="3175685" y="54228"/>
                  </a:lnTo>
                  <a:lnTo>
                    <a:pt x="3177590" y="52704"/>
                  </a:lnTo>
                  <a:lnTo>
                    <a:pt x="3178733" y="50926"/>
                  </a:lnTo>
                  <a:lnTo>
                    <a:pt x="3180257" y="49022"/>
                  </a:lnTo>
                  <a:lnTo>
                    <a:pt x="3181527" y="46863"/>
                  </a:lnTo>
                  <a:lnTo>
                    <a:pt x="3182416" y="45085"/>
                  </a:lnTo>
                  <a:lnTo>
                    <a:pt x="3183305" y="42672"/>
                  </a:lnTo>
                  <a:lnTo>
                    <a:pt x="3184194" y="40513"/>
                  </a:lnTo>
                  <a:lnTo>
                    <a:pt x="3185210" y="38353"/>
                  </a:lnTo>
                  <a:lnTo>
                    <a:pt x="3185718" y="35941"/>
                  </a:lnTo>
                  <a:lnTo>
                    <a:pt x="3186353" y="33527"/>
                  </a:lnTo>
                  <a:lnTo>
                    <a:pt x="3186988" y="31115"/>
                  </a:lnTo>
                  <a:lnTo>
                    <a:pt x="3187242" y="28575"/>
                  </a:lnTo>
                  <a:lnTo>
                    <a:pt x="3187623" y="25907"/>
                  </a:lnTo>
                  <a:lnTo>
                    <a:pt x="3187877" y="23495"/>
                  </a:lnTo>
                  <a:lnTo>
                    <a:pt x="3187877" y="20700"/>
                  </a:lnTo>
                  <a:lnTo>
                    <a:pt x="3188258" y="18288"/>
                  </a:lnTo>
                  <a:lnTo>
                    <a:pt x="3188258" y="15494"/>
                  </a:lnTo>
                  <a:lnTo>
                    <a:pt x="3187877" y="13080"/>
                  </a:lnTo>
                  <a:lnTo>
                    <a:pt x="3187877" y="10287"/>
                  </a:lnTo>
                  <a:lnTo>
                    <a:pt x="3187623" y="7874"/>
                  </a:lnTo>
                  <a:lnTo>
                    <a:pt x="3187242" y="5206"/>
                  </a:lnTo>
                  <a:lnTo>
                    <a:pt x="3186988" y="2667"/>
                  </a:lnTo>
                  <a:lnTo>
                    <a:pt x="3186353" y="253"/>
                  </a:lnTo>
                  <a:lnTo>
                    <a:pt x="3218738" y="253"/>
                  </a:lnTo>
                </a:path>
                <a:path w="6883400" h="10017125">
                  <a:moveTo>
                    <a:pt x="3093770" y="85344"/>
                  </a:moveTo>
                  <a:lnTo>
                    <a:pt x="3218738" y="85344"/>
                  </a:lnTo>
                </a:path>
                <a:path w="6883400" h="10017125">
                  <a:moveTo>
                    <a:pt x="3218738" y="253"/>
                  </a:moveTo>
                  <a:lnTo>
                    <a:pt x="3252266" y="253"/>
                  </a:lnTo>
                  <a:lnTo>
                    <a:pt x="3251631" y="2413"/>
                  </a:lnTo>
                  <a:lnTo>
                    <a:pt x="3250996" y="5206"/>
                  </a:lnTo>
                  <a:lnTo>
                    <a:pt x="3250361" y="7620"/>
                  </a:lnTo>
                  <a:lnTo>
                    <a:pt x="3250107" y="10032"/>
                  </a:lnTo>
                  <a:lnTo>
                    <a:pt x="3249726" y="12826"/>
                  </a:lnTo>
                  <a:lnTo>
                    <a:pt x="3249726" y="15240"/>
                  </a:lnTo>
                  <a:lnTo>
                    <a:pt x="3249472" y="17906"/>
                  </a:lnTo>
                  <a:lnTo>
                    <a:pt x="3249472" y="20447"/>
                  </a:lnTo>
                  <a:lnTo>
                    <a:pt x="3249726" y="23114"/>
                  </a:lnTo>
                  <a:lnTo>
                    <a:pt x="3249726" y="25526"/>
                  </a:lnTo>
                  <a:lnTo>
                    <a:pt x="3250107" y="28321"/>
                  </a:lnTo>
                  <a:lnTo>
                    <a:pt x="3250742" y="30733"/>
                  </a:lnTo>
                  <a:lnTo>
                    <a:pt x="3251250" y="33147"/>
                  </a:lnTo>
                  <a:lnTo>
                    <a:pt x="3251885" y="35687"/>
                  </a:lnTo>
                  <a:lnTo>
                    <a:pt x="3259251" y="50926"/>
                  </a:lnTo>
                  <a:lnTo>
                    <a:pt x="3260394" y="52704"/>
                  </a:lnTo>
                  <a:lnTo>
                    <a:pt x="3262299" y="54482"/>
                  </a:lnTo>
                  <a:lnTo>
                    <a:pt x="3263823" y="56006"/>
                  </a:lnTo>
                  <a:lnTo>
                    <a:pt x="3265601" y="57530"/>
                  </a:lnTo>
                  <a:lnTo>
                    <a:pt x="3267506" y="58800"/>
                  </a:lnTo>
                  <a:lnTo>
                    <a:pt x="3269538" y="60071"/>
                  </a:lnTo>
                  <a:lnTo>
                    <a:pt x="3271697" y="60960"/>
                  </a:lnTo>
                  <a:lnTo>
                    <a:pt x="3273856" y="61595"/>
                  </a:lnTo>
                  <a:lnTo>
                    <a:pt x="3276269" y="62483"/>
                  </a:lnTo>
                  <a:lnTo>
                    <a:pt x="3278682" y="62738"/>
                  </a:lnTo>
                  <a:lnTo>
                    <a:pt x="3281222" y="63119"/>
                  </a:lnTo>
                  <a:lnTo>
                    <a:pt x="3283889" y="62738"/>
                  </a:lnTo>
                  <a:lnTo>
                    <a:pt x="3286302" y="62102"/>
                  </a:lnTo>
                  <a:lnTo>
                    <a:pt x="3288842" y="61595"/>
                  </a:lnTo>
                  <a:lnTo>
                    <a:pt x="3291255" y="60578"/>
                  </a:lnTo>
                  <a:lnTo>
                    <a:pt x="3293414" y="59690"/>
                  </a:lnTo>
                  <a:lnTo>
                    <a:pt x="3295446" y="58547"/>
                  </a:lnTo>
                  <a:lnTo>
                    <a:pt x="3297351" y="57276"/>
                  </a:lnTo>
                  <a:lnTo>
                    <a:pt x="3299129" y="56006"/>
                  </a:lnTo>
                  <a:lnTo>
                    <a:pt x="3300653" y="54228"/>
                  </a:lnTo>
                  <a:lnTo>
                    <a:pt x="3302558" y="52704"/>
                  </a:lnTo>
                  <a:lnTo>
                    <a:pt x="3303701" y="50926"/>
                  </a:lnTo>
                  <a:lnTo>
                    <a:pt x="3305225" y="49022"/>
                  </a:lnTo>
                  <a:lnTo>
                    <a:pt x="3306495" y="46863"/>
                  </a:lnTo>
                  <a:lnTo>
                    <a:pt x="3307384" y="45085"/>
                  </a:lnTo>
                  <a:lnTo>
                    <a:pt x="3308273" y="42672"/>
                  </a:lnTo>
                  <a:lnTo>
                    <a:pt x="3309162" y="40513"/>
                  </a:lnTo>
                  <a:lnTo>
                    <a:pt x="3310178" y="38353"/>
                  </a:lnTo>
                  <a:lnTo>
                    <a:pt x="3310686" y="35941"/>
                  </a:lnTo>
                  <a:lnTo>
                    <a:pt x="3311321" y="33527"/>
                  </a:lnTo>
                  <a:lnTo>
                    <a:pt x="3311956" y="31115"/>
                  </a:lnTo>
                  <a:lnTo>
                    <a:pt x="3312210" y="28575"/>
                  </a:lnTo>
                  <a:lnTo>
                    <a:pt x="3312591" y="25907"/>
                  </a:lnTo>
                  <a:lnTo>
                    <a:pt x="3312845" y="23495"/>
                  </a:lnTo>
                  <a:lnTo>
                    <a:pt x="3312845" y="20700"/>
                  </a:lnTo>
                  <a:lnTo>
                    <a:pt x="3313226" y="18288"/>
                  </a:lnTo>
                  <a:lnTo>
                    <a:pt x="3313226" y="15494"/>
                  </a:lnTo>
                  <a:lnTo>
                    <a:pt x="3312845" y="13080"/>
                  </a:lnTo>
                  <a:lnTo>
                    <a:pt x="3312845" y="10287"/>
                  </a:lnTo>
                  <a:lnTo>
                    <a:pt x="3312591" y="7874"/>
                  </a:lnTo>
                  <a:lnTo>
                    <a:pt x="3312210" y="5206"/>
                  </a:lnTo>
                  <a:lnTo>
                    <a:pt x="3311956" y="2667"/>
                  </a:lnTo>
                  <a:lnTo>
                    <a:pt x="3311702" y="253"/>
                  </a:lnTo>
                  <a:lnTo>
                    <a:pt x="3343960" y="253"/>
                  </a:lnTo>
                </a:path>
                <a:path w="6883400" h="10017125">
                  <a:moveTo>
                    <a:pt x="3218738" y="85344"/>
                  </a:moveTo>
                  <a:lnTo>
                    <a:pt x="3343960" y="85344"/>
                  </a:lnTo>
                </a:path>
                <a:path w="6883400" h="10017125">
                  <a:moveTo>
                    <a:pt x="3343960" y="253"/>
                  </a:moveTo>
                  <a:lnTo>
                    <a:pt x="3377234" y="253"/>
                  </a:lnTo>
                  <a:lnTo>
                    <a:pt x="3376599" y="2413"/>
                  </a:lnTo>
                  <a:lnTo>
                    <a:pt x="3375964" y="5206"/>
                  </a:lnTo>
                  <a:lnTo>
                    <a:pt x="3375710" y="7620"/>
                  </a:lnTo>
                  <a:lnTo>
                    <a:pt x="3375075" y="10032"/>
                  </a:lnTo>
                  <a:lnTo>
                    <a:pt x="3374694" y="12826"/>
                  </a:lnTo>
                  <a:lnTo>
                    <a:pt x="3374694" y="25526"/>
                  </a:lnTo>
                  <a:lnTo>
                    <a:pt x="3375329" y="28321"/>
                  </a:lnTo>
                  <a:lnTo>
                    <a:pt x="3384219" y="50926"/>
                  </a:lnTo>
                  <a:lnTo>
                    <a:pt x="3385362" y="52704"/>
                  </a:lnTo>
                  <a:lnTo>
                    <a:pt x="3387267" y="54482"/>
                  </a:lnTo>
                  <a:lnTo>
                    <a:pt x="3388791" y="56006"/>
                  </a:lnTo>
                  <a:lnTo>
                    <a:pt x="3390569" y="57530"/>
                  </a:lnTo>
                  <a:lnTo>
                    <a:pt x="3392728" y="58800"/>
                  </a:lnTo>
                  <a:lnTo>
                    <a:pt x="3394506" y="60071"/>
                  </a:lnTo>
                  <a:lnTo>
                    <a:pt x="3396665" y="60960"/>
                  </a:lnTo>
                  <a:lnTo>
                    <a:pt x="3398824" y="61595"/>
                  </a:lnTo>
                  <a:lnTo>
                    <a:pt x="3401237" y="62483"/>
                  </a:lnTo>
                  <a:lnTo>
                    <a:pt x="3403650" y="62738"/>
                  </a:lnTo>
                  <a:lnTo>
                    <a:pt x="3406190" y="63119"/>
                  </a:lnTo>
                  <a:lnTo>
                    <a:pt x="3408857" y="62738"/>
                  </a:lnTo>
                  <a:lnTo>
                    <a:pt x="3411651" y="62102"/>
                  </a:lnTo>
                  <a:lnTo>
                    <a:pt x="3414064" y="61595"/>
                  </a:lnTo>
                  <a:lnTo>
                    <a:pt x="3416223" y="60578"/>
                  </a:lnTo>
                  <a:lnTo>
                    <a:pt x="3418382" y="59690"/>
                  </a:lnTo>
                  <a:lnTo>
                    <a:pt x="3431463" y="46863"/>
                  </a:lnTo>
                  <a:lnTo>
                    <a:pt x="3432606" y="45085"/>
                  </a:lnTo>
                  <a:lnTo>
                    <a:pt x="3433622" y="42672"/>
                  </a:lnTo>
                  <a:lnTo>
                    <a:pt x="3434511" y="40513"/>
                  </a:lnTo>
                  <a:lnTo>
                    <a:pt x="3435146" y="38353"/>
                  </a:lnTo>
                  <a:lnTo>
                    <a:pt x="3436035" y="35941"/>
                  </a:lnTo>
                  <a:lnTo>
                    <a:pt x="3436289" y="33527"/>
                  </a:lnTo>
                  <a:lnTo>
                    <a:pt x="3436924" y="31115"/>
                  </a:lnTo>
                  <a:lnTo>
                    <a:pt x="3437559" y="28575"/>
                  </a:lnTo>
                  <a:lnTo>
                    <a:pt x="3437559" y="25907"/>
                  </a:lnTo>
                  <a:lnTo>
                    <a:pt x="3437813" y="23495"/>
                  </a:lnTo>
                  <a:lnTo>
                    <a:pt x="3438194" y="20700"/>
                  </a:lnTo>
                  <a:lnTo>
                    <a:pt x="3438194" y="18288"/>
                  </a:lnTo>
                  <a:lnTo>
                    <a:pt x="3438194" y="15494"/>
                  </a:lnTo>
                  <a:lnTo>
                    <a:pt x="3438194" y="13080"/>
                  </a:lnTo>
                  <a:lnTo>
                    <a:pt x="3437813" y="10287"/>
                  </a:lnTo>
                  <a:lnTo>
                    <a:pt x="3437559" y="7874"/>
                  </a:lnTo>
                  <a:lnTo>
                    <a:pt x="3437178" y="5206"/>
                  </a:lnTo>
                  <a:lnTo>
                    <a:pt x="3436924" y="2667"/>
                  </a:lnTo>
                  <a:lnTo>
                    <a:pt x="3436670" y="253"/>
                  </a:lnTo>
                  <a:lnTo>
                    <a:pt x="3468928" y="253"/>
                  </a:lnTo>
                </a:path>
                <a:path w="6883400" h="10017125">
                  <a:moveTo>
                    <a:pt x="3343960" y="85344"/>
                  </a:moveTo>
                  <a:lnTo>
                    <a:pt x="3468928" y="85344"/>
                  </a:lnTo>
                </a:path>
                <a:path w="6883400" h="10017125">
                  <a:moveTo>
                    <a:pt x="3468928" y="253"/>
                  </a:moveTo>
                  <a:lnTo>
                    <a:pt x="3502456" y="253"/>
                  </a:lnTo>
                  <a:lnTo>
                    <a:pt x="3501567" y="2413"/>
                  </a:lnTo>
                  <a:lnTo>
                    <a:pt x="3500932" y="5206"/>
                  </a:lnTo>
                  <a:lnTo>
                    <a:pt x="3500678" y="7620"/>
                  </a:lnTo>
                  <a:lnTo>
                    <a:pt x="3500043" y="10032"/>
                  </a:lnTo>
                  <a:lnTo>
                    <a:pt x="3500043" y="12826"/>
                  </a:lnTo>
                  <a:lnTo>
                    <a:pt x="3499662" y="15240"/>
                  </a:lnTo>
                  <a:lnTo>
                    <a:pt x="3499662" y="17906"/>
                  </a:lnTo>
                  <a:lnTo>
                    <a:pt x="3499662" y="20447"/>
                  </a:lnTo>
                  <a:lnTo>
                    <a:pt x="3499662" y="23114"/>
                  </a:lnTo>
                  <a:lnTo>
                    <a:pt x="3500043" y="25526"/>
                  </a:lnTo>
                  <a:lnTo>
                    <a:pt x="3500297" y="28321"/>
                  </a:lnTo>
                  <a:lnTo>
                    <a:pt x="3510711" y="52704"/>
                  </a:lnTo>
                  <a:lnTo>
                    <a:pt x="3512235" y="54482"/>
                  </a:lnTo>
                  <a:lnTo>
                    <a:pt x="3513759" y="56006"/>
                  </a:lnTo>
                  <a:lnTo>
                    <a:pt x="3515537" y="57530"/>
                  </a:lnTo>
                  <a:lnTo>
                    <a:pt x="3517696" y="58800"/>
                  </a:lnTo>
                  <a:lnTo>
                    <a:pt x="3519474" y="60071"/>
                  </a:lnTo>
                  <a:lnTo>
                    <a:pt x="3521633" y="60960"/>
                  </a:lnTo>
                  <a:lnTo>
                    <a:pt x="3524046" y="61595"/>
                  </a:lnTo>
                  <a:lnTo>
                    <a:pt x="3526205" y="62483"/>
                  </a:lnTo>
                  <a:lnTo>
                    <a:pt x="3528618" y="62738"/>
                  </a:lnTo>
                  <a:lnTo>
                    <a:pt x="3531412" y="63119"/>
                  </a:lnTo>
                  <a:lnTo>
                    <a:pt x="3533825" y="62738"/>
                  </a:lnTo>
                  <a:lnTo>
                    <a:pt x="3536619" y="62102"/>
                  </a:lnTo>
                  <a:lnTo>
                    <a:pt x="3539032" y="61595"/>
                  </a:lnTo>
                  <a:lnTo>
                    <a:pt x="3541191" y="60578"/>
                  </a:lnTo>
                  <a:lnTo>
                    <a:pt x="3543604" y="59690"/>
                  </a:lnTo>
                  <a:lnTo>
                    <a:pt x="3545382" y="58547"/>
                  </a:lnTo>
                  <a:lnTo>
                    <a:pt x="3547287" y="57276"/>
                  </a:lnTo>
                  <a:lnTo>
                    <a:pt x="3549446" y="56006"/>
                  </a:lnTo>
                  <a:lnTo>
                    <a:pt x="3550970" y="54228"/>
                  </a:lnTo>
                  <a:lnTo>
                    <a:pt x="3552494" y="52704"/>
                  </a:lnTo>
                  <a:lnTo>
                    <a:pt x="3554018" y="50926"/>
                  </a:lnTo>
                  <a:lnTo>
                    <a:pt x="3555161" y="49022"/>
                  </a:lnTo>
                  <a:lnTo>
                    <a:pt x="3556431" y="46863"/>
                  </a:lnTo>
                  <a:lnTo>
                    <a:pt x="3557574" y="45085"/>
                  </a:lnTo>
                  <a:lnTo>
                    <a:pt x="3558590" y="42672"/>
                  </a:lnTo>
                  <a:lnTo>
                    <a:pt x="3559479" y="40513"/>
                  </a:lnTo>
                  <a:lnTo>
                    <a:pt x="3560114" y="38353"/>
                  </a:lnTo>
                  <a:lnTo>
                    <a:pt x="3561003" y="35941"/>
                  </a:lnTo>
                  <a:lnTo>
                    <a:pt x="3561638" y="33527"/>
                  </a:lnTo>
                  <a:lnTo>
                    <a:pt x="3561892" y="31115"/>
                  </a:lnTo>
                  <a:lnTo>
                    <a:pt x="3562527" y="28575"/>
                  </a:lnTo>
                  <a:lnTo>
                    <a:pt x="3562781" y="25907"/>
                  </a:lnTo>
                  <a:lnTo>
                    <a:pt x="3562781" y="23495"/>
                  </a:lnTo>
                  <a:lnTo>
                    <a:pt x="3563162" y="20700"/>
                  </a:lnTo>
                  <a:lnTo>
                    <a:pt x="3563162" y="18288"/>
                  </a:lnTo>
                  <a:lnTo>
                    <a:pt x="3563162" y="15494"/>
                  </a:lnTo>
                  <a:lnTo>
                    <a:pt x="3563162" y="13080"/>
                  </a:lnTo>
                  <a:lnTo>
                    <a:pt x="3562781" y="10287"/>
                  </a:lnTo>
                  <a:lnTo>
                    <a:pt x="3562781" y="7874"/>
                  </a:lnTo>
                  <a:lnTo>
                    <a:pt x="3562146" y="5206"/>
                  </a:lnTo>
                  <a:lnTo>
                    <a:pt x="3561892" y="2667"/>
                  </a:lnTo>
                  <a:lnTo>
                    <a:pt x="3561638" y="253"/>
                  </a:lnTo>
                  <a:lnTo>
                    <a:pt x="3593896" y="253"/>
                  </a:lnTo>
                </a:path>
                <a:path w="6883400" h="10017125">
                  <a:moveTo>
                    <a:pt x="3468928" y="85344"/>
                  </a:moveTo>
                  <a:lnTo>
                    <a:pt x="3593896" y="85344"/>
                  </a:lnTo>
                </a:path>
                <a:path w="6883400" h="10017125">
                  <a:moveTo>
                    <a:pt x="3593896" y="253"/>
                  </a:moveTo>
                  <a:lnTo>
                    <a:pt x="3627424" y="253"/>
                  </a:lnTo>
                  <a:lnTo>
                    <a:pt x="3626789" y="2413"/>
                  </a:lnTo>
                  <a:lnTo>
                    <a:pt x="3625900" y="5206"/>
                  </a:lnTo>
                  <a:lnTo>
                    <a:pt x="3625646" y="7620"/>
                  </a:lnTo>
                  <a:lnTo>
                    <a:pt x="3625265" y="10032"/>
                  </a:lnTo>
                  <a:lnTo>
                    <a:pt x="3625011" y="12826"/>
                  </a:lnTo>
                  <a:lnTo>
                    <a:pt x="3624630" y="15240"/>
                  </a:lnTo>
                  <a:lnTo>
                    <a:pt x="3624630" y="17906"/>
                  </a:lnTo>
                  <a:lnTo>
                    <a:pt x="3624630" y="20447"/>
                  </a:lnTo>
                  <a:lnTo>
                    <a:pt x="3624630" y="23114"/>
                  </a:lnTo>
                  <a:lnTo>
                    <a:pt x="3625011" y="25526"/>
                  </a:lnTo>
                  <a:lnTo>
                    <a:pt x="3625265" y="28321"/>
                  </a:lnTo>
                  <a:lnTo>
                    <a:pt x="3635679" y="52704"/>
                  </a:lnTo>
                  <a:lnTo>
                    <a:pt x="3637203" y="54482"/>
                  </a:lnTo>
                  <a:lnTo>
                    <a:pt x="3638981" y="56006"/>
                  </a:lnTo>
                  <a:lnTo>
                    <a:pt x="3640505" y="57530"/>
                  </a:lnTo>
                  <a:lnTo>
                    <a:pt x="3642664" y="58800"/>
                  </a:lnTo>
                  <a:lnTo>
                    <a:pt x="3644442" y="60071"/>
                  </a:lnTo>
                  <a:lnTo>
                    <a:pt x="3646601" y="60960"/>
                  </a:lnTo>
                  <a:lnTo>
                    <a:pt x="3649014" y="61595"/>
                  </a:lnTo>
                  <a:lnTo>
                    <a:pt x="3651173" y="62483"/>
                  </a:lnTo>
                  <a:lnTo>
                    <a:pt x="3653586" y="62738"/>
                  </a:lnTo>
                  <a:lnTo>
                    <a:pt x="3656380" y="63119"/>
                  </a:lnTo>
                  <a:lnTo>
                    <a:pt x="3659174" y="62738"/>
                  </a:lnTo>
                  <a:lnTo>
                    <a:pt x="3661587" y="62102"/>
                  </a:lnTo>
                  <a:lnTo>
                    <a:pt x="3664000" y="61595"/>
                  </a:lnTo>
                  <a:lnTo>
                    <a:pt x="3666413" y="60578"/>
                  </a:lnTo>
                  <a:lnTo>
                    <a:pt x="3668572" y="59690"/>
                  </a:lnTo>
                  <a:lnTo>
                    <a:pt x="3670350" y="58547"/>
                  </a:lnTo>
                  <a:lnTo>
                    <a:pt x="3672509" y="57276"/>
                  </a:lnTo>
                  <a:lnTo>
                    <a:pt x="3674414" y="56006"/>
                  </a:lnTo>
                  <a:lnTo>
                    <a:pt x="3675938" y="54228"/>
                  </a:lnTo>
                  <a:lnTo>
                    <a:pt x="3677462" y="52704"/>
                  </a:lnTo>
                  <a:lnTo>
                    <a:pt x="3678986" y="50926"/>
                  </a:lnTo>
                  <a:lnTo>
                    <a:pt x="3680129" y="49022"/>
                  </a:lnTo>
                  <a:lnTo>
                    <a:pt x="3681399" y="46863"/>
                  </a:lnTo>
                  <a:lnTo>
                    <a:pt x="3682542" y="45085"/>
                  </a:lnTo>
                  <a:lnTo>
                    <a:pt x="3683558" y="42672"/>
                  </a:lnTo>
                  <a:lnTo>
                    <a:pt x="3684447" y="40513"/>
                  </a:lnTo>
                  <a:lnTo>
                    <a:pt x="3685082" y="38353"/>
                  </a:lnTo>
                  <a:lnTo>
                    <a:pt x="3685971" y="35941"/>
                  </a:lnTo>
                  <a:lnTo>
                    <a:pt x="3686606" y="33527"/>
                  </a:lnTo>
                  <a:lnTo>
                    <a:pt x="3686860" y="31115"/>
                  </a:lnTo>
                  <a:lnTo>
                    <a:pt x="3687495" y="28575"/>
                  </a:lnTo>
                  <a:lnTo>
                    <a:pt x="3687749" y="25907"/>
                  </a:lnTo>
                  <a:lnTo>
                    <a:pt x="3687749" y="23495"/>
                  </a:lnTo>
                  <a:lnTo>
                    <a:pt x="3688130" y="20700"/>
                  </a:lnTo>
                  <a:lnTo>
                    <a:pt x="3688130" y="18288"/>
                  </a:lnTo>
                  <a:lnTo>
                    <a:pt x="3688130" y="15494"/>
                  </a:lnTo>
                  <a:lnTo>
                    <a:pt x="3688130" y="13080"/>
                  </a:lnTo>
                  <a:lnTo>
                    <a:pt x="3687749" y="10287"/>
                  </a:lnTo>
                  <a:lnTo>
                    <a:pt x="3687749" y="7874"/>
                  </a:lnTo>
                  <a:lnTo>
                    <a:pt x="3687495" y="5206"/>
                  </a:lnTo>
                  <a:lnTo>
                    <a:pt x="3687114" y="2667"/>
                  </a:lnTo>
                  <a:lnTo>
                    <a:pt x="3686606" y="253"/>
                  </a:lnTo>
                  <a:lnTo>
                    <a:pt x="3718864" y="253"/>
                  </a:lnTo>
                </a:path>
                <a:path w="6883400" h="10017125">
                  <a:moveTo>
                    <a:pt x="3593896" y="85344"/>
                  </a:moveTo>
                  <a:lnTo>
                    <a:pt x="3718864" y="85344"/>
                  </a:lnTo>
                </a:path>
                <a:path w="6883400" h="10017125">
                  <a:moveTo>
                    <a:pt x="3718864" y="253"/>
                  </a:moveTo>
                  <a:lnTo>
                    <a:pt x="3752392" y="253"/>
                  </a:lnTo>
                  <a:lnTo>
                    <a:pt x="3751757" y="2413"/>
                  </a:lnTo>
                  <a:lnTo>
                    <a:pt x="3751122" y="5206"/>
                  </a:lnTo>
                  <a:lnTo>
                    <a:pt x="3750614" y="7620"/>
                  </a:lnTo>
                  <a:lnTo>
                    <a:pt x="3750233" y="10032"/>
                  </a:lnTo>
                  <a:lnTo>
                    <a:pt x="3749979" y="12826"/>
                  </a:lnTo>
                  <a:lnTo>
                    <a:pt x="3749598" y="15240"/>
                  </a:lnTo>
                  <a:lnTo>
                    <a:pt x="3749598" y="17906"/>
                  </a:lnTo>
                  <a:lnTo>
                    <a:pt x="3749598" y="20447"/>
                  </a:lnTo>
                  <a:lnTo>
                    <a:pt x="3749598" y="23114"/>
                  </a:lnTo>
                  <a:lnTo>
                    <a:pt x="3749979" y="25526"/>
                  </a:lnTo>
                  <a:lnTo>
                    <a:pt x="3760647" y="52704"/>
                  </a:lnTo>
                  <a:lnTo>
                    <a:pt x="3762171" y="54482"/>
                  </a:lnTo>
                  <a:lnTo>
                    <a:pt x="3773982" y="61595"/>
                  </a:lnTo>
                  <a:lnTo>
                    <a:pt x="3776141" y="62483"/>
                  </a:lnTo>
                  <a:lnTo>
                    <a:pt x="3778935" y="62738"/>
                  </a:lnTo>
                  <a:lnTo>
                    <a:pt x="3781348" y="63119"/>
                  </a:lnTo>
                  <a:lnTo>
                    <a:pt x="3784142" y="62738"/>
                  </a:lnTo>
                  <a:lnTo>
                    <a:pt x="3786555" y="62102"/>
                  </a:lnTo>
                  <a:lnTo>
                    <a:pt x="3788968" y="61595"/>
                  </a:lnTo>
                  <a:lnTo>
                    <a:pt x="3791381" y="60578"/>
                  </a:lnTo>
                  <a:lnTo>
                    <a:pt x="3793540" y="59690"/>
                  </a:lnTo>
                  <a:lnTo>
                    <a:pt x="3795699" y="58547"/>
                  </a:lnTo>
                  <a:lnTo>
                    <a:pt x="3797477" y="57276"/>
                  </a:lnTo>
                  <a:lnTo>
                    <a:pt x="3799382" y="56006"/>
                  </a:lnTo>
                  <a:lnTo>
                    <a:pt x="3800906" y="54228"/>
                  </a:lnTo>
                  <a:lnTo>
                    <a:pt x="3802430" y="52704"/>
                  </a:lnTo>
                  <a:lnTo>
                    <a:pt x="3803954" y="50926"/>
                  </a:lnTo>
                  <a:lnTo>
                    <a:pt x="3805097" y="49022"/>
                  </a:lnTo>
                  <a:lnTo>
                    <a:pt x="3806367" y="46863"/>
                  </a:lnTo>
                  <a:lnTo>
                    <a:pt x="3807510" y="45085"/>
                  </a:lnTo>
                  <a:lnTo>
                    <a:pt x="3811828" y="31115"/>
                  </a:lnTo>
                  <a:lnTo>
                    <a:pt x="3812463" y="28575"/>
                  </a:lnTo>
                  <a:lnTo>
                    <a:pt x="3812717" y="25907"/>
                  </a:lnTo>
                  <a:lnTo>
                    <a:pt x="3812717" y="23495"/>
                  </a:lnTo>
                  <a:lnTo>
                    <a:pt x="3813098" y="20700"/>
                  </a:lnTo>
                  <a:lnTo>
                    <a:pt x="3813098" y="18288"/>
                  </a:lnTo>
                  <a:lnTo>
                    <a:pt x="3813098" y="15494"/>
                  </a:lnTo>
                  <a:lnTo>
                    <a:pt x="3813098" y="13080"/>
                  </a:lnTo>
                  <a:lnTo>
                    <a:pt x="3812717" y="10287"/>
                  </a:lnTo>
                  <a:lnTo>
                    <a:pt x="3812717" y="7874"/>
                  </a:lnTo>
                  <a:lnTo>
                    <a:pt x="3812463" y="5206"/>
                  </a:lnTo>
                  <a:lnTo>
                    <a:pt x="3812082" y="2667"/>
                  </a:lnTo>
                  <a:lnTo>
                    <a:pt x="3811574" y="253"/>
                  </a:lnTo>
                  <a:lnTo>
                    <a:pt x="3843832" y="253"/>
                  </a:lnTo>
                </a:path>
                <a:path w="6883400" h="10017125">
                  <a:moveTo>
                    <a:pt x="3718864" y="85344"/>
                  </a:moveTo>
                  <a:lnTo>
                    <a:pt x="3843832" y="85344"/>
                  </a:lnTo>
                </a:path>
                <a:path w="6883400" h="10017125">
                  <a:moveTo>
                    <a:pt x="3843832" y="253"/>
                  </a:moveTo>
                  <a:lnTo>
                    <a:pt x="3878249" y="253"/>
                  </a:lnTo>
                  <a:lnTo>
                    <a:pt x="3877614" y="2413"/>
                  </a:lnTo>
                  <a:lnTo>
                    <a:pt x="3876725" y="5206"/>
                  </a:lnTo>
                  <a:lnTo>
                    <a:pt x="3876471" y="7620"/>
                  </a:lnTo>
                  <a:lnTo>
                    <a:pt x="3875836" y="10032"/>
                  </a:lnTo>
                  <a:lnTo>
                    <a:pt x="3875836" y="12826"/>
                  </a:lnTo>
                  <a:lnTo>
                    <a:pt x="3875582" y="15240"/>
                  </a:lnTo>
                  <a:lnTo>
                    <a:pt x="3875582" y="17906"/>
                  </a:lnTo>
                  <a:lnTo>
                    <a:pt x="3875582" y="20447"/>
                  </a:lnTo>
                  <a:lnTo>
                    <a:pt x="3875582" y="23114"/>
                  </a:lnTo>
                  <a:lnTo>
                    <a:pt x="3875836" y="25526"/>
                  </a:lnTo>
                  <a:lnTo>
                    <a:pt x="3876090" y="28321"/>
                  </a:lnTo>
                  <a:lnTo>
                    <a:pt x="3876471" y="30733"/>
                  </a:lnTo>
                  <a:lnTo>
                    <a:pt x="3877106" y="33147"/>
                  </a:lnTo>
                  <a:lnTo>
                    <a:pt x="3877614" y="35687"/>
                  </a:lnTo>
                  <a:lnTo>
                    <a:pt x="3885234" y="50926"/>
                  </a:lnTo>
                  <a:lnTo>
                    <a:pt x="3886504" y="52704"/>
                  </a:lnTo>
                  <a:lnTo>
                    <a:pt x="3888282" y="54482"/>
                  </a:lnTo>
                  <a:lnTo>
                    <a:pt x="3889806" y="56006"/>
                  </a:lnTo>
                  <a:lnTo>
                    <a:pt x="3891711" y="57530"/>
                  </a:lnTo>
                  <a:lnTo>
                    <a:pt x="3893870" y="58800"/>
                  </a:lnTo>
                  <a:lnTo>
                    <a:pt x="3895902" y="60071"/>
                  </a:lnTo>
                  <a:lnTo>
                    <a:pt x="3898061" y="60960"/>
                  </a:lnTo>
                  <a:lnTo>
                    <a:pt x="3900220" y="61595"/>
                  </a:lnTo>
                  <a:lnTo>
                    <a:pt x="3902633" y="62483"/>
                  </a:lnTo>
                  <a:lnTo>
                    <a:pt x="3905427" y="62738"/>
                  </a:lnTo>
                  <a:lnTo>
                    <a:pt x="3907840" y="63119"/>
                  </a:lnTo>
                  <a:lnTo>
                    <a:pt x="3910634" y="62738"/>
                  </a:lnTo>
                  <a:lnTo>
                    <a:pt x="3913301" y="62102"/>
                  </a:lnTo>
                  <a:lnTo>
                    <a:pt x="3924350" y="57276"/>
                  </a:lnTo>
                  <a:lnTo>
                    <a:pt x="3926382" y="56006"/>
                  </a:lnTo>
                  <a:lnTo>
                    <a:pt x="3927906" y="54228"/>
                  </a:lnTo>
                  <a:lnTo>
                    <a:pt x="3929430" y="52704"/>
                  </a:lnTo>
                  <a:lnTo>
                    <a:pt x="3930954" y="50926"/>
                  </a:lnTo>
                  <a:lnTo>
                    <a:pt x="3932224" y="49022"/>
                  </a:lnTo>
                  <a:lnTo>
                    <a:pt x="3933494" y="46863"/>
                  </a:lnTo>
                  <a:lnTo>
                    <a:pt x="3934637" y="45085"/>
                  </a:lnTo>
                  <a:lnTo>
                    <a:pt x="3935526" y="42672"/>
                  </a:lnTo>
                  <a:lnTo>
                    <a:pt x="3936796" y="40513"/>
                  </a:lnTo>
                  <a:lnTo>
                    <a:pt x="3937431" y="38353"/>
                  </a:lnTo>
                  <a:lnTo>
                    <a:pt x="3938320" y="35941"/>
                  </a:lnTo>
                  <a:lnTo>
                    <a:pt x="3938574" y="33527"/>
                  </a:lnTo>
                  <a:lnTo>
                    <a:pt x="3939209" y="31115"/>
                  </a:lnTo>
                  <a:lnTo>
                    <a:pt x="3939844" y="28575"/>
                  </a:lnTo>
                  <a:lnTo>
                    <a:pt x="3940098" y="25907"/>
                  </a:lnTo>
                  <a:lnTo>
                    <a:pt x="3940098" y="23495"/>
                  </a:lnTo>
                  <a:lnTo>
                    <a:pt x="3940479" y="20700"/>
                  </a:lnTo>
                  <a:lnTo>
                    <a:pt x="3940479" y="18288"/>
                  </a:lnTo>
                  <a:lnTo>
                    <a:pt x="3940479" y="15494"/>
                  </a:lnTo>
                  <a:lnTo>
                    <a:pt x="3940479" y="13080"/>
                  </a:lnTo>
                  <a:lnTo>
                    <a:pt x="3940098" y="10287"/>
                  </a:lnTo>
                  <a:lnTo>
                    <a:pt x="3940098" y="7874"/>
                  </a:lnTo>
                  <a:lnTo>
                    <a:pt x="3939590" y="5206"/>
                  </a:lnTo>
                  <a:lnTo>
                    <a:pt x="3939209" y="2667"/>
                  </a:lnTo>
                  <a:lnTo>
                    <a:pt x="3938955" y="253"/>
                  </a:lnTo>
                  <a:lnTo>
                    <a:pt x="3971848" y="253"/>
                  </a:lnTo>
                </a:path>
                <a:path w="6883400" h="10017125">
                  <a:moveTo>
                    <a:pt x="3843832" y="85344"/>
                  </a:moveTo>
                  <a:lnTo>
                    <a:pt x="3971848" y="85344"/>
                  </a:lnTo>
                </a:path>
                <a:path w="6883400" h="10017125">
                  <a:moveTo>
                    <a:pt x="3971848" y="253"/>
                  </a:moveTo>
                  <a:lnTo>
                    <a:pt x="4006265" y="253"/>
                  </a:lnTo>
                  <a:lnTo>
                    <a:pt x="4005630" y="2413"/>
                  </a:lnTo>
                  <a:lnTo>
                    <a:pt x="4004741" y="5206"/>
                  </a:lnTo>
                  <a:lnTo>
                    <a:pt x="4004487" y="7620"/>
                  </a:lnTo>
                  <a:lnTo>
                    <a:pt x="4004106" y="10032"/>
                  </a:lnTo>
                  <a:lnTo>
                    <a:pt x="4003852" y="12826"/>
                  </a:lnTo>
                  <a:lnTo>
                    <a:pt x="4003598" y="15240"/>
                  </a:lnTo>
                  <a:lnTo>
                    <a:pt x="4003598" y="17906"/>
                  </a:lnTo>
                  <a:lnTo>
                    <a:pt x="4003598" y="20447"/>
                  </a:lnTo>
                  <a:lnTo>
                    <a:pt x="4003598" y="23114"/>
                  </a:lnTo>
                  <a:lnTo>
                    <a:pt x="4003852" y="25526"/>
                  </a:lnTo>
                  <a:lnTo>
                    <a:pt x="4004106" y="28321"/>
                  </a:lnTo>
                  <a:lnTo>
                    <a:pt x="4004487" y="30733"/>
                  </a:lnTo>
                  <a:lnTo>
                    <a:pt x="4005122" y="33147"/>
                  </a:lnTo>
                  <a:lnTo>
                    <a:pt x="4005630" y="35687"/>
                  </a:lnTo>
                  <a:lnTo>
                    <a:pt x="4014774" y="52704"/>
                  </a:lnTo>
                  <a:lnTo>
                    <a:pt x="4016298" y="54482"/>
                  </a:lnTo>
                  <a:lnTo>
                    <a:pt x="4018203" y="56006"/>
                  </a:lnTo>
                  <a:lnTo>
                    <a:pt x="4019981" y="57530"/>
                  </a:lnTo>
                  <a:lnTo>
                    <a:pt x="4021886" y="58800"/>
                  </a:lnTo>
                  <a:lnTo>
                    <a:pt x="4023918" y="60071"/>
                  </a:lnTo>
                  <a:lnTo>
                    <a:pt x="4026077" y="60960"/>
                  </a:lnTo>
                  <a:lnTo>
                    <a:pt x="4028490" y="61595"/>
                  </a:lnTo>
                  <a:lnTo>
                    <a:pt x="4030649" y="62483"/>
                  </a:lnTo>
                  <a:lnTo>
                    <a:pt x="4033443" y="62738"/>
                  </a:lnTo>
                  <a:lnTo>
                    <a:pt x="4035856" y="63119"/>
                  </a:lnTo>
                  <a:lnTo>
                    <a:pt x="4038650" y="62738"/>
                  </a:lnTo>
                  <a:lnTo>
                    <a:pt x="4041317" y="62102"/>
                  </a:lnTo>
                  <a:lnTo>
                    <a:pt x="4043730" y="61595"/>
                  </a:lnTo>
                  <a:lnTo>
                    <a:pt x="4046270" y="60578"/>
                  </a:lnTo>
                  <a:lnTo>
                    <a:pt x="4048302" y="59690"/>
                  </a:lnTo>
                  <a:lnTo>
                    <a:pt x="4050461" y="58547"/>
                  </a:lnTo>
                  <a:lnTo>
                    <a:pt x="4052366" y="57276"/>
                  </a:lnTo>
                  <a:lnTo>
                    <a:pt x="4054398" y="56006"/>
                  </a:lnTo>
                  <a:lnTo>
                    <a:pt x="4055922" y="54228"/>
                  </a:lnTo>
                  <a:lnTo>
                    <a:pt x="4057446" y="52704"/>
                  </a:lnTo>
                  <a:lnTo>
                    <a:pt x="4058970" y="50926"/>
                  </a:lnTo>
                  <a:lnTo>
                    <a:pt x="4060240" y="49022"/>
                  </a:lnTo>
                  <a:lnTo>
                    <a:pt x="4061764" y="46863"/>
                  </a:lnTo>
                  <a:lnTo>
                    <a:pt x="4062653" y="45085"/>
                  </a:lnTo>
                  <a:lnTo>
                    <a:pt x="4063923" y="42672"/>
                  </a:lnTo>
                  <a:lnTo>
                    <a:pt x="4064812" y="40513"/>
                  </a:lnTo>
                  <a:lnTo>
                    <a:pt x="4065447" y="38353"/>
                  </a:lnTo>
                  <a:lnTo>
                    <a:pt x="4066336" y="35941"/>
                  </a:lnTo>
                  <a:lnTo>
                    <a:pt x="4066971" y="33527"/>
                  </a:lnTo>
                  <a:lnTo>
                    <a:pt x="4067225" y="31115"/>
                  </a:lnTo>
                  <a:lnTo>
                    <a:pt x="4067860" y="28575"/>
                  </a:lnTo>
                  <a:lnTo>
                    <a:pt x="4068114" y="25907"/>
                  </a:lnTo>
                  <a:lnTo>
                    <a:pt x="4068114" y="23495"/>
                  </a:lnTo>
                  <a:lnTo>
                    <a:pt x="4068495" y="20700"/>
                  </a:lnTo>
                  <a:lnTo>
                    <a:pt x="4068495" y="18288"/>
                  </a:lnTo>
                  <a:lnTo>
                    <a:pt x="4068495" y="15494"/>
                  </a:lnTo>
                  <a:lnTo>
                    <a:pt x="4068495" y="13080"/>
                  </a:lnTo>
                  <a:lnTo>
                    <a:pt x="4068114" y="10287"/>
                  </a:lnTo>
                  <a:lnTo>
                    <a:pt x="4068114" y="7874"/>
                  </a:lnTo>
                  <a:lnTo>
                    <a:pt x="4067606" y="5206"/>
                  </a:lnTo>
                  <a:lnTo>
                    <a:pt x="4067225" y="2667"/>
                  </a:lnTo>
                  <a:lnTo>
                    <a:pt x="4066971" y="253"/>
                  </a:lnTo>
                  <a:lnTo>
                    <a:pt x="4100118" y="253"/>
                  </a:lnTo>
                </a:path>
                <a:path w="6883400" h="10017125">
                  <a:moveTo>
                    <a:pt x="3971848" y="85344"/>
                  </a:moveTo>
                  <a:lnTo>
                    <a:pt x="4100118" y="85344"/>
                  </a:lnTo>
                </a:path>
                <a:path w="6883400" h="10017125">
                  <a:moveTo>
                    <a:pt x="4100118" y="253"/>
                  </a:moveTo>
                  <a:lnTo>
                    <a:pt x="4134281" y="253"/>
                  </a:lnTo>
                  <a:lnTo>
                    <a:pt x="4133646" y="2413"/>
                  </a:lnTo>
                  <a:lnTo>
                    <a:pt x="4133138" y="5206"/>
                  </a:lnTo>
                  <a:lnTo>
                    <a:pt x="4132503" y="7620"/>
                  </a:lnTo>
                  <a:lnTo>
                    <a:pt x="4132122" y="10032"/>
                  </a:lnTo>
                  <a:lnTo>
                    <a:pt x="4131868" y="12826"/>
                  </a:lnTo>
                  <a:lnTo>
                    <a:pt x="4131614" y="15240"/>
                  </a:lnTo>
                  <a:lnTo>
                    <a:pt x="4131614" y="17906"/>
                  </a:lnTo>
                  <a:lnTo>
                    <a:pt x="4131614" y="20447"/>
                  </a:lnTo>
                  <a:lnTo>
                    <a:pt x="4131614" y="23114"/>
                  </a:lnTo>
                  <a:lnTo>
                    <a:pt x="4131868" y="25526"/>
                  </a:lnTo>
                  <a:lnTo>
                    <a:pt x="4132122" y="28321"/>
                  </a:lnTo>
                  <a:lnTo>
                    <a:pt x="4132503" y="30733"/>
                  </a:lnTo>
                  <a:lnTo>
                    <a:pt x="4133138" y="33147"/>
                  </a:lnTo>
                  <a:lnTo>
                    <a:pt x="4133646" y="35687"/>
                  </a:lnTo>
                  <a:lnTo>
                    <a:pt x="4134662" y="38100"/>
                  </a:lnTo>
                  <a:lnTo>
                    <a:pt x="4135170" y="40513"/>
                  </a:lnTo>
                  <a:lnTo>
                    <a:pt x="4136440" y="42672"/>
                  </a:lnTo>
                  <a:lnTo>
                    <a:pt x="4142790" y="52704"/>
                  </a:lnTo>
                  <a:lnTo>
                    <a:pt x="4144314" y="54482"/>
                  </a:lnTo>
                  <a:lnTo>
                    <a:pt x="4146219" y="56006"/>
                  </a:lnTo>
                  <a:lnTo>
                    <a:pt x="4147997" y="57530"/>
                  </a:lnTo>
                  <a:lnTo>
                    <a:pt x="4149902" y="58800"/>
                  </a:lnTo>
                  <a:lnTo>
                    <a:pt x="4151934" y="60071"/>
                  </a:lnTo>
                  <a:lnTo>
                    <a:pt x="4154093" y="60960"/>
                  </a:lnTo>
                  <a:lnTo>
                    <a:pt x="4156506" y="61595"/>
                  </a:lnTo>
                  <a:lnTo>
                    <a:pt x="4158665" y="62483"/>
                  </a:lnTo>
                  <a:lnTo>
                    <a:pt x="4161459" y="62738"/>
                  </a:lnTo>
                  <a:lnTo>
                    <a:pt x="4163872" y="63119"/>
                  </a:lnTo>
                  <a:lnTo>
                    <a:pt x="4166666" y="62738"/>
                  </a:lnTo>
                  <a:lnTo>
                    <a:pt x="4169333" y="62102"/>
                  </a:lnTo>
                  <a:lnTo>
                    <a:pt x="4171746" y="61595"/>
                  </a:lnTo>
                  <a:lnTo>
                    <a:pt x="4183938" y="54228"/>
                  </a:lnTo>
                  <a:lnTo>
                    <a:pt x="4185843" y="52704"/>
                  </a:lnTo>
                  <a:lnTo>
                    <a:pt x="4186986" y="50926"/>
                  </a:lnTo>
                  <a:lnTo>
                    <a:pt x="4188510" y="49022"/>
                  </a:lnTo>
                  <a:lnTo>
                    <a:pt x="4189780" y="46863"/>
                  </a:lnTo>
                  <a:lnTo>
                    <a:pt x="4191050" y="45085"/>
                  </a:lnTo>
                  <a:lnTo>
                    <a:pt x="4191939" y="42672"/>
                  </a:lnTo>
                  <a:lnTo>
                    <a:pt x="4192828" y="40513"/>
                  </a:lnTo>
                  <a:lnTo>
                    <a:pt x="4193463" y="38353"/>
                  </a:lnTo>
                  <a:lnTo>
                    <a:pt x="4194352" y="35941"/>
                  </a:lnTo>
                  <a:lnTo>
                    <a:pt x="4194987" y="33527"/>
                  </a:lnTo>
                  <a:lnTo>
                    <a:pt x="4195241" y="31115"/>
                  </a:lnTo>
                  <a:lnTo>
                    <a:pt x="4195876" y="28575"/>
                  </a:lnTo>
                  <a:lnTo>
                    <a:pt x="4196130" y="25907"/>
                  </a:lnTo>
                  <a:lnTo>
                    <a:pt x="4196130" y="23495"/>
                  </a:lnTo>
                  <a:lnTo>
                    <a:pt x="4196511" y="20700"/>
                  </a:lnTo>
                  <a:lnTo>
                    <a:pt x="4196511" y="18288"/>
                  </a:lnTo>
                  <a:lnTo>
                    <a:pt x="4196511" y="15494"/>
                  </a:lnTo>
                  <a:lnTo>
                    <a:pt x="4196511" y="13080"/>
                  </a:lnTo>
                  <a:lnTo>
                    <a:pt x="4196130" y="10287"/>
                  </a:lnTo>
                  <a:lnTo>
                    <a:pt x="4196130" y="7874"/>
                  </a:lnTo>
                  <a:lnTo>
                    <a:pt x="4195876" y="5206"/>
                  </a:lnTo>
                  <a:lnTo>
                    <a:pt x="4195622" y="2667"/>
                  </a:lnTo>
                  <a:lnTo>
                    <a:pt x="4194987" y="253"/>
                  </a:lnTo>
                  <a:lnTo>
                    <a:pt x="4228134" y="253"/>
                  </a:lnTo>
                </a:path>
                <a:path w="6883400" h="10017125">
                  <a:moveTo>
                    <a:pt x="4100118" y="85344"/>
                  </a:moveTo>
                  <a:lnTo>
                    <a:pt x="4228134" y="85344"/>
                  </a:lnTo>
                </a:path>
                <a:path w="6883400" h="10017125">
                  <a:moveTo>
                    <a:pt x="4228134" y="253"/>
                  </a:moveTo>
                  <a:lnTo>
                    <a:pt x="4262297" y="253"/>
                  </a:lnTo>
                  <a:lnTo>
                    <a:pt x="4261662" y="2413"/>
                  </a:lnTo>
                  <a:lnTo>
                    <a:pt x="4261154" y="5206"/>
                  </a:lnTo>
                  <a:lnTo>
                    <a:pt x="4260519" y="7620"/>
                  </a:lnTo>
                  <a:lnTo>
                    <a:pt x="4260138" y="10032"/>
                  </a:lnTo>
                  <a:lnTo>
                    <a:pt x="4259884" y="12826"/>
                  </a:lnTo>
                  <a:lnTo>
                    <a:pt x="4259630" y="15240"/>
                  </a:lnTo>
                  <a:lnTo>
                    <a:pt x="4259630" y="17906"/>
                  </a:lnTo>
                  <a:lnTo>
                    <a:pt x="4259630" y="20447"/>
                  </a:lnTo>
                  <a:lnTo>
                    <a:pt x="4259630" y="23114"/>
                  </a:lnTo>
                  <a:lnTo>
                    <a:pt x="4259884" y="25526"/>
                  </a:lnTo>
                  <a:lnTo>
                    <a:pt x="4260138" y="28321"/>
                  </a:lnTo>
                  <a:lnTo>
                    <a:pt x="4260519" y="30733"/>
                  </a:lnTo>
                  <a:lnTo>
                    <a:pt x="4261154" y="33147"/>
                  </a:lnTo>
                  <a:lnTo>
                    <a:pt x="4262043" y="35687"/>
                  </a:lnTo>
                  <a:lnTo>
                    <a:pt x="4262678" y="38100"/>
                  </a:lnTo>
                  <a:lnTo>
                    <a:pt x="4263567" y="40513"/>
                  </a:lnTo>
                  <a:lnTo>
                    <a:pt x="4264456" y="42672"/>
                  </a:lnTo>
                  <a:lnTo>
                    <a:pt x="4265345" y="45085"/>
                  </a:lnTo>
                  <a:lnTo>
                    <a:pt x="4266615" y="47244"/>
                  </a:lnTo>
                  <a:lnTo>
                    <a:pt x="4267758" y="49022"/>
                  </a:lnTo>
                  <a:lnTo>
                    <a:pt x="4269282" y="50926"/>
                  </a:lnTo>
                  <a:lnTo>
                    <a:pt x="4270806" y="52704"/>
                  </a:lnTo>
                  <a:lnTo>
                    <a:pt x="4272330" y="54482"/>
                  </a:lnTo>
                  <a:lnTo>
                    <a:pt x="4274235" y="56006"/>
                  </a:lnTo>
                  <a:lnTo>
                    <a:pt x="4276013" y="57530"/>
                  </a:lnTo>
                  <a:lnTo>
                    <a:pt x="4277918" y="58800"/>
                  </a:lnTo>
                  <a:lnTo>
                    <a:pt x="4279950" y="60071"/>
                  </a:lnTo>
                  <a:lnTo>
                    <a:pt x="4282109" y="60960"/>
                  </a:lnTo>
                  <a:lnTo>
                    <a:pt x="4284522" y="61595"/>
                  </a:lnTo>
                  <a:lnTo>
                    <a:pt x="4286681" y="62483"/>
                  </a:lnTo>
                  <a:lnTo>
                    <a:pt x="4289475" y="62738"/>
                  </a:lnTo>
                  <a:lnTo>
                    <a:pt x="4291888" y="63119"/>
                  </a:lnTo>
                  <a:lnTo>
                    <a:pt x="4294936" y="62738"/>
                  </a:lnTo>
                  <a:lnTo>
                    <a:pt x="4297349" y="62102"/>
                  </a:lnTo>
                  <a:lnTo>
                    <a:pt x="4299762" y="61595"/>
                  </a:lnTo>
                  <a:lnTo>
                    <a:pt x="4311954" y="54228"/>
                  </a:lnTo>
                  <a:lnTo>
                    <a:pt x="4313859" y="52704"/>
                  </a:lnTo>
                  <a:lnTo>
                    <a:pt x="4315002" y="50926"/>
                  </a:lnTo>
                  <a:lnTo>
                    <a:pt x="4316526" y="49022"/>
                  </a:lnTo>
                  <a:lnTo>
                    <a:pt x="4317796" y="46863"/>
                  </a:lnTo>
                  <a:lnTo>
                    <a:pt x="4319066" y="45085"/>
                  </a:lnTo>
                  <a:lnTo>
                    <a:pt x="4319955" y="42672"/>
                  </a:lnTo>
                  <a:lnTo>
                    <a:pt x="4320844" y="40513"/>
                  </a:lnTo>
                  <a:lnTo>
                    <a:pt x="4321479" y="38353"/>
                  </a:lnTo>
                  <a:lnTo>
                    <a:pt x="4322368" y="35941"/>
                  </a:lnTo>
                  <a:lnTo>
                    <a:pt x="4323003" y="33527"/>
                  </a:lnTo>
                  <a:lnTo>
                    <a:pt x="4323257" y="31115"/>
                  </a:lnTo>
                  <a:lnTo>
                    <a:pt x="4323892" y="28575"/>
                  </a:lnTo>
                  <a:lnTo>
                    <a:pt x="4324146" y="25907"/>
                  </a:lnTo>
                  <a:lnTo>
                    <a:pt x="4324527" y="23495"/>
                  </a:lnTo>
                  <a:lnTo>
                    <a:pt x="4324527" y="20700"/>
                  </a:lnTo>
                  <a:lnTo>
                    <a:pt x="4324781" y="18288"/>
                  </a:lnTo>
                  <a:lnTo>
                    <a:pt x="4324781" y="15494"/>
                  </a:lnTo>
                  <a:lnTo>
                    <a:pt x="4324527" y="13080"/>
                  </a:lnTo>
                  <a:lnTo>
                    <a:pt x="4324527" y="10287"/>
                  </a:lnTo>
                  <a:lnTo>
                    <a:pt x="4324146" y="7874"/>
                  </a:lnTo>
                  <a:lnTo>
                    <a:pt x="4323892" y="5206"/>
                  </a:lnTo>
                  <a:lnTo>
                    <a:pt x="4323638" y="2667"/>
                  </a:lnTo>
                  <a:lnTo>
                    <a:pt x="4323003" y="253"/>
                  </a:lnTo>
                  <a:lnTo>
                    <a:pt x="4356150" y="253"/>
                  </a:lnTo>
                </a:path>
                <a:path w="6883400" h="10017125">
                  <a:moveTo>
                    <a:pt x="4228134" y="85344"/>
                  </a:moveTo>
                  <a:lnTo>
                    <a:pt x="4356150" y="85344"/>
                  </a:lnTo>
                </a:path>
                <a:path w="6883400" h="10017125">
                  <a:moveTo>
                    <a:pt x="4356150" y="253"/>
                  </a:moveTo>
                  <a:lnTo>
                    <a:pt x="4390313" y="253"/>
                  </a:lnTo>
                  <a:lnTo>
                    <a:pt x="4389678" y="2413"/>
                  </a:lnTo>
                  <a:lnTo>
                    <a:pt x="4389170" y="5206"/>
                  </a:lnTo>
                  <a:lnTo>
                    <a:pt x="4388535" y="7620"/>
                  </a:lnTo>
                  <a:lnTo>
                    <a:pt x="4388154" y="10032"/>
                  </a:lnTo>
                  <a:lnTo>
                    <a:pt x="4387900" y="12826"/>
                  </a:lnTo>
                  <a:lnTo>
                    <a:pt x="4387900" y="15240"/>
                  </a:lnTo>
                  <a:lnTo>
                    <a:pt x="4387646" y="17906"/>
                  </a:lnTo>
                  <a:lnTo>
                    <a:pt x="4387646" y="20447"/>
                  </a:lnTo>
                  <a:lnTo>
                    <a:pt x="4387900" y="23114"/>
                  </a:lnTo>
                  <a:lnTo>
                    <a:pt x="4387900" y="25526"/>
                  </a:lnTo>
                  <a:lnTo>
                    <a:pt x="4388154" y="28321"/>
                  </a:lnTo>
                  <a:lnTo>
                    <a:pt x="4388789" y="30733"/>
                  </a:lnTo>
                  <a:lnTo>
                    <a:pt x="4389424" y="33147"/>
                  </a:lnTo>
                  <a:lnTo>
                    <a:pt x="4390059" y="35687"/>
                  </a:lnTo>
                  <a:lnTo>
                    <a:pt x="4390694" y="38100"/>
                  </a:lnTo>
                  <a:lnTo>
                    <a:pt x="4391583" y="40513"/>
                  </a:lnTo>
                  <a:lnTo>
                    <a:pt x="4392472" y="42672"/>
                  </a:lnTo>
                  <a:lnTo>
                    <a:pt x="4393361" y="45085"/>
                  </a:lnTo>
                  <a:lnTo>
                    <a:pt x="4394885" y="47244"/>
                  </a:lnTo>
                  <a:lnTo>
                    <a:pt x="4396155" y="49022"/>
                  </a:lnTo>
                  <a:lnTo>
                    <a:pt x="4397298" y="50926"/>
                  </a:lnTo>
                  <a:lnTo>
                    <a:pt x="4398822" y="52704"/>
                  </a:lnTo>
                  <a:lnTo>
                    <a:pt x="4400346" y="54482"/>
                  </a:lnTo>
                  <a:lnTo>
                    <a:pt x="4402251" y="56006"/>
                  </a:lnTo>
                  <a:lnTo>
                    <a:pt x="4404029" y="57530"/>
                  </a:lnTo>
                  <a:lnTo>
                    <a:pt x="4406188" y="58800"/>
                  </a:lnTo>
                  <a:lnTo>
                    <a:pt x="4407966" y="60071"/>
                  </a:lnTo>
                  <a:lnTo>
                    <a:pt x="4410506" y="60960"/>
                  </a:lnTo>
                  <a:lnTo>
                    <a:pt x="4412538" y="61595"/>
                  </a:lnTo>
                  <a:lnTo>
                    <a:pt x="4415078" y="62483"/>
                  </a:lnTo>
                  <a:lnTo>
                    <a:pt x="4417491" y="62738"/>
                  </a:lnTo>
                  <a:lnTo>
                    <a:pt x="4420158" y="63119"/>
                  </a:lnTo>
                  <a:lnTo>
                    <a:pt x="4422952" y="62738"/>
                  </a:lnTo>
                  <a:lnTo>
                    <a:pt x="4425365" y="62102"/>
                  </a:lnTo>
                  <a:lnTo>
                    <a:pt x="4427778" y="61595"/>
                  </a:lnTo>
                  <a:lnTo>
                    <a:pt x="4430318" y="60578"/>
                  </a:lnTo>
                  <a:lnTo>
                    <a:pt x="4432731" y="59690"/>
                  </a:lnTo>
                  <a:lnTo>
                    <a:pt x="4434890" y="58547"/>
                  </a:lnTo>
                  <a:lnTo>
                    <a:pt x="4436668" y="57276"/>
                  </a:lnTo>
                  <a:lnTo>
                    <a:pt x="4438446" y="56006"/>
                  </a:lnTo>
                  <a:lnTo>
                    <a:pt x="4439970" y="54228"/>
                  </a:lnTo>
                  <a:lnTo>
                    <a:pt x="4441875" y="52704"/>
                  </a:lnTo>
                  <a:lnTo>
                    <a:pt x="4443399" y="50926"/>
                  </a:lnTo>
                  <a:lnTo>
                    <a:pt x="4444542" y="49022"/>
                  </a:lnTo>
                  <a:lnTo>
                    <a:pt x="4445812" y="46863"/>
                  </a:lnTo>
                  <a:lnTo>
                    <a:pt x="4447082" y="45085"/>
                  </a:lnTo>
                  <a:lnTo>
                    <a:pt x="4447971" y="42672"/>
                  </a:lnTo>
                  <a:lnTo>
                    <a:pt x="4448860" y="40513"/>
                  </a:lnTo>
                  <a:lnTo>
                    <a:pt x="4449749" y="38353"/>
                  </a:lnTo>
                  <a:lnTo>
                    <a:pt x="4450384" y="35941"/>
                  </a:lnTo>
                  <a:lnTo>
                    <a:pt x="4451019" y="33527"/>
                  </a:lnTo>
                  <a:lnTo>
                    <a:pt x="4451654" y="31115"/>
                  </a:lnTo>
                  <a:lnTo>
                    <a:pt x="4451908" y="28575"/>
                  </a:lnTo>
                  <a:lnTo>
                    <a:pt x="4452162" y="25907"/>
                  </a:lnTo>
                  <a:lnTo>
                    <a:pt x="4452543" y="23495"/>
                  </a:lnTo>
                  <a:lnTo>
                    <a:pt x="4452543" y="20700"/>
                  </a:lnTo>
                  <a:lnTo>
                    <a:pt x="4452797" y="18288"/>
                  </a:lnTo>
                  <a:lnTo>
                    <a:pt x="4452797" y="15494"/>
                  </a:lnTo>
                  <a:lnTo>
                    <a:pt x="4452543" y="13080"/>
                  </a:lnTo>
                  <a:lnTo>
                    <a:pt x="4452543" y="10287"/>
                  </a:lnTo>
                  <a:lnTo>
                    <a:pt x="4452162" y="7874"/>
                  </a:lnTo>
                  <a:lnTo>
                    <a:pt x="4451908" y="5206"/>
                  </a:lnTo>
                  <a:lnTo>
                    <a:pt x="4451654" y="2667"/>
                  </a:lnTo>
                  <a:lnTo>
                    <a:pt x="4451019" y="253"/>
                  </a:lnTo>
                  <a:lnTo>
                    <a:pt x="4484166" y="253"/>
                  </a:lnTo>
                </a:path>
                <a:path w="6883400" h="10017125">
                  <a:moveTo>
                    <a:pt x="4356150" y="85344"/>
                  </a:moveTo>
                  <a:lnTo>
                    <a:pt x="4484166" y="85344"/>
                  </a:lnTo>
                </a:path>
                <a:path w="6883400" h="10017125">
                  <a:moveTo>
                    <a:pt x="4484166" y="253"/>
                  </a:moveTo>
                  <a:lnTo>
                    <a:pt x="4518710" y="253"/>
                  </a:lnTo>
                  <a:lnTo>
                    <a:pt x="4517694" y="2413"/>
                  </a:lnTo>
                  <a:lnTo>
                    <a:pt x="4517186" y="5206"/>
                  </a:lnTo>
                  <a:lnTo>
                    <a:pt x="4516805" y="7620"/>
                  </a:lnTo>
                  <a:lnTo>
                    <a:pt x="4516170" y="10032"/>
                  </a:lnTo>
                  <a:lnTo>
                    <a:pt x="4515916" y="12826"/>
                  </a:lnTo>
                  <a:lnTo>
                    <a:pt x="4515916" y="15240"/>
                  </a:lnTo>
                  <a:lnTo>
                    <a:pt x="4515662" y="17906"/>
                  </a:lnTo>
                  <a:lnTo>
                    <a:pt x="4515662" y="20447"/>
                  </a:lnTo>
                  <a:lnTo>
                    <a:pt x="4515916" y="23114"/>
                  </a:lnTo>
                  <a:lnTo>
                    <a:pt x="4515916" y="25526"/>
                  </a:lnTo>
                  <a:lnTo>
                    <a:pt x="4516551" y="28321"/>
                  </a:lnTo>
                  <a:lnTo>
                    <a:pt x="4516805" y="30733"/>
                  </a:lnTo>
                  <a:lnTo>
                    <a:pt x="4517440" y="33147"/>
                  </a:lnTo>
                  <a:lnTo>
                    <a:pt x="4518075" y="35687"/>
                  </a:lnTo>
                  <a:lnTo>
                    <a:pt x="4525695" y="50926"/>
                  </a:lnTo>
                  <a:lnTo>
                    <a:pt x="4526838" y="52704"/>
                  </a:lnTo>
                  <a:lnTo>
                    <a:pt x="4528743" y="54482"/>
                  </a:lnTo>
                  <a:lnTo>
                    <a:pt x="4530267" y="56006"/>
                  </a:lnTo>
                  <a:lnTo>
                    <a:pt x="4532045" y="57530"/>
                  </a:lnTo>
                  <a:lnTo>
                    <a:pt x="4534204" y="58800"/>
                  </a:lnTo>
                  <a:lnTo>
                    <a:pt x="4535982" y="60071"/>
                  </a:lnTo>
                  <a:lnTo>
                    <a:pt x="4538522" y="60960"/>
                  </a:lnTo>
                  <a:lnTo>
                    <a:pt x="4540554" y="61595"/>
                  </a:lnTo>
                  <a:lnTo>
                    <a:pt x="4543094" y="62483"/>
                  </a:lnTo>
                  <a:lnTo>
                    <a:pt x="4545507" y="62738"/>
                  </a:lnTo>
                  <a:lnTo>
                    <a:pt x="4548174" y="63119"/>
                  </a:lnTo>
                  <a:lnTo>
                    <a:pt x="4550968" y="62738"/>
                  </a:lnTo>
                  <a:lnTo>
                    <a:pt x="4553381" y="62102"/>
                  </a:lnTo>
                  <a:lnTo>
                    <a:pt x="4556175" y="61595"/>
                  </a:lnTo>
                  <a:lnTo>
                    <a:pt x="4558588" y="60578"/>
                  </a:lnTo>
                  <a:lnTo>
                    <a:pt x="4560747" y="59690"/>
                  </a:lnTo>
                  <a:lnTo>
                    <a:pt x="4562906" y="58547"/>
                  </a:lnTo>
                  <a:lnTo>
                    <a:pt x="4564684" y="57276"/>
                  </a:lnTo>
                  <a:lnTo>
                    <a:pt x="4566462" y="56006"/>
                  </a:lnTo>
                  <a:lnTo>
                    <a:pt x="4573828" y="46863"/>
                  </a:lnTo>
                  <a:lnTo>
                    <a:pt x="4575098" y="45085"/>
                  </a:lnTo>
                  <a:lnTo>
                    <a:pt x="4575987" y="42672"/>
                  </a:lnTo>
                  <a:lnTo>
                    <a:pt x="4576876" y="40513"/>
                  </a:lnTo>
                  <a:lnTo>
                    <a:pt x="4577765" y="38353"/>
                  </a:lnTo>
                  <a:lnTo>
                    <a:pt x="4580178" y="25907"/>
                  </a:lnTo>
                  <a:lnTo>
                    <a:pt x="4580559" y="23495"/>
                  </a:lnTo>
                  <a:lnTo>
                    <a:pt x="4580813" y="20700"/>
                  </a:lnTo>
                  <a:lnTo>
                    <a:pt x="4580813" y="18288"/>
                  </a:lnTo>
                  <a:lnTo>
                    <a:pt x="4580813" y="15494"/>
                  </a:lnTo>
                  <a:lnTo>
                    <a:pt x="4580813" y="13080"/>
                  </a:lnTo>
                  <a:lnTo>
                    <a:pt x="4580559" y="10287"/>
                  </a:lnTo>
                  <a:lnTo>
                    <a:pt x="4580178" y="7874"/>
                  </a:lnTo>
                  <a:lnTo>
                    <a:pt x="4579924" y="5206"/>
                  </a:lnTo>
                  <a:lnTo>
                    <a:pt x="4579670" y="2667"/>
                  </a:lnTo>
                  <a:lnTo>
                    <a:pt x="4579289" y="253"/>
                  </a:lnTo>
                  <a:lnTo>
                    <a:pt x="4612182" y="253"/>
                  </a:lnTo>
                </a:path>
                <a:path w="6883400" h="10017125">
                  <a:moveTo>
                    <a:pt x="4484166" y="85344"/>
                  </a:moveTo>
                  <a:lnTo>
                    <a:pt x="4612182" y="85344"/>
                  </a:lnTo>
                </a:path>
                <a:path w="6883400" h="10017125">
                  <a:moveTo>
                    <a:pt x="4612182" y="253"/>
                  </a:moveTo>
                  <a:lnTo>
                    <a:pt x="4646726" y="253"/>
                  </a:lnTo>
                  <a:lnTo>
                    <a:pt x="4645710" y="2413"/>
                  </a:lnTo>
                  <a:lnTo>
                    <a:pt x="4645202" y="5206"/>
                  </a:lnTo>
                  <a:lnTo>
                    <a:pt x="4644821" y="7620"/>
                  </a:lnTo>
                  <a:lnTo>
                    <a:pt x="4644186" y="10032"/>
                  </a:lnTo>
                  <a:lnTo>
                    <a:pt x="4643932" y="12826"/>
                  </a:lnTo>
                  <a:lnTo>
                    <a:pt x="4643932" y="25526"/>
                  </a:lnTo>
                  <a:lnTo>
                    <a:pt x="4644567" y="28321"/>
                  </a:lnTo>
                  <a:lnTo>
                    <a:pt x="4644821" y="30733"/>
                  </a:lnTo>
                  <a:lnTo>
                    <a:pt x="4645456" y="33147"/>
                  </a:lnTo>
                  <a:lnTo>
                    <a:pt x="4646091" y="35687"/>
                  </a:lnTo>
                  <a:lnTo>
                    <a:pt x="4653711" y="50926"/>
                  </a:lnTo>
                  <a:lnTo>
                    <a:pt x="4654854" y="52704"/>
                  </a:lnTo>
                  <a:lnTo>
                    <a:pt x="4656759" y="54482"/>
                  </a:lnTo>
                  <a:lnTo>
                    <a:pt x="4658283" y="56006"/>
                  </a:lnTo>
                  <a:lnTo>
                    <a:pt x="4660061" y="57530"/>
                  </a:lnTo>
                  <a:lnTo>
                    <a:pt x="4662220" y="58800"/>
                  </a:lnTo>
                  <a:lnTo>
                    <a:pt x="4664379" y="60071"/>
                  </a:lnTo>
                  <a:lnTo>
                    <a:pt x="4666538" y="60960"/>
                  </a:lnTo>
                  <a:lnTo>
                    <a:pt x="4668570" y="61595"/>
                  </a:lnTo>
                  <a:lnTo>
                    <a:pt x="4671110" y="62483"/>
                  </a:lnTo>
                  <a:lnTo>
                    <a:pt x="4673523" y="62738"/>
                  </a:lnTo>
                  <a:lnTo>
                    <a:pt x="4676190" y="63119"/>
                  </a:lnTo>
                  <a:lnTo>
                    <a:pt x="4678984" y="62738"/>
                  </a:lnTo>
                  <a:lnTo>
                    <a:pt x="4681778" y="62102"/>
                  </a:lnTo>
                  <a:lnTo>
                    <a:pt x="4684191" y="61595"/>
                  </a:lnTo>
                  <a:lnTo>
                    <a:pt x="4686604" y="60578"/>
                  </a:lnTo>
                  <a:lnTo>
                    <a:pt x="4688763" y="59690"/>
                  </a:lnTo>
                  <a:lnTo>
                    <a:pt x="4690922" y="58547"/>
                  </a:lnTo>
                  <a:lnTo>
                    <a:pt x="4692700" y="57276"/>
                  </a:lnTo>
                  <a:lnTo>
                    <a:pt x="4694478" y="56006"/>
                  </a:lnTo>
                  <a:lnTo>
                    <a:pt x="4696383" y="54228"/>
                  </a:lnTo>
                  <a:lnTo>
                    <a:pt x="4697907" y="52704"/>
                  </a:lnTo>
                  <a:lnTo>
                    <a:pt x="4699431" y="50926"/>
                  </a:lnTo>
                  <a:lnTo>
                    <a:pt x="4700574" y="49022"/>
                  </a:lnTo>
                  <a:lnTo>
                    <a:pt x="4701844" y="46863"/>
                  </a:lnTo>
                  <a:lnTo>
                    <a:pt x="4703114" y="45085"/>
                  </a:lnTo>
                  <a:lnTo>
                    <a:pt x="4704003" y="42672"/>
                  </a:lnTo>
                  <a:lnTo>
                    <a:pt x="4704892" y="40513"/>
                  </a:lnTo>
                  <a:lnTo>
                    <a:pt x="4705781" y="38353"/>
                  </a:lnTo>
                  <a:lnTo>
                    <a:pt x="4706670" y="35941"/>
                  </a:lnTo>
                  <a:lnTo>
                    <a:pt x="4707051" y="33527"/>
                  </a:lnTo>
                  <a:lnTo>
                    <a:pt x="4707686" y="31115"/>
                  </a:lnTo>
                  <a:lnTo>
                    <a:pt x="4708194" y="28575"/>
                  </a:lnTo>
                  <a:lnTo>
                    <a:pt x="4708194" y="25907"/>
                  </a:lnTo>
                  <a:lnTo>
                    <a:pt x="4708575" y="23495"/>
                  </a:lnTo>
                  <a:lnTo>
                    <a:pt x="4708829" y="20700"/>
                  </a:lnTo>
                  <a:lnTo>
                    <a:pt x="4708829" y="18288"/>
                  </a:lnTo>
                  <a:lnTo>
                    <a:pt x="4708829" y="15494"/>
                  </a:lnTo>
                  <a:lnTo>
                    <a:pt x="4708829" y="13080"/>
                  </a:lnTo>
                  <a:lnTo>
                    <a:pt x="4708575" y="10287"/>
                  </a:lnTo>
                  <a:lnTo>
                    <a:pt x="4708194" y="7874"/>
                  </a:lnTo>
                  <a:lnTo>
                    <a:pt x="4707940" y="5206"/>
                  </a:lnTo>
                  <a:lnTo>
                    <a:pt x="4707686" y="2667"/>
                  </a:lnTo>
                  <a:lnTo>
                    <a:pt x="4707305" y="253"/>
                  </a:lnTo>
                  <a:lnTo>
                    <a:pt x="4740198" y="253"/>
                  </a:lnTo>
                </a:path>
                <a:path w="6883400" h="10017125">
                  <a:moveTo>
                    <a:pt x="4612182" y="85344"/>
                  </a:moveTo>
                  <a:lnTo>
                    <a:pt x="4740198" y="85344"/>
                  </a:lnTo>
                </a:path>
                <a:path w="6883400" h="10017125">
                  <a:moveTo>
                    <a:pt x="4740198" y="253"/>
                  </a:moveTo>
                  <a:lnTo>
                    <a:pt x="4774742" y="253"/>
                  </a:lnTo>
                  <a:lnTo>
                    <a:pt x="4774107" y="2413"/>
                  </a:lnTo>
                  <a:lnTo>
                    <a:pt x="4773218" y="5206"/>
                  </a:lnTo>
                  <a:lnTo>
                    <a:pt x="4772837" y="7620"/>
                  </a:lnTo>
                  <a:lnTo>
                    <a:pt x="4772583" y="10032"/>
                  </a:lnTo>
                  <a:lnTo>
                    <a:pt x="4772202" y="12826"/>
                  </a:lnTo>
                  <a:lnTo>
                    <a:pt x="4771948" y="15240"/>
                  </a:lnTo>
                  <a:lnTo>
                    <a:pt x="4771948" y="17906"/>
                  </a:lnTo>
                  <a:lnTo>
                    <a:pt x="4771948" y="20447"/>
                  </a:lnTo>
                  <a:lnTo>
                    <a:pt x="4771948" y="23114"/>
                  </a:lnTo>
                  <a:lnTo>
                    <a:pt x="4772202" y="25526"/>
                  </a:lnTo>
                  <a:lnTo>
                    <a:pt x="4772583" y="28321"/>
                  </a:lnTo>
                  <a:lnTo>
                    <a:pt x="4772837" y="30733"/>
                  </a:lnTo>
                  <a:lnTo>
                    <a:pt x="4773472" y="33147"/>
                  </a:lnTo>
                  <a:lnTo>
                    <a:pt x="4774107" y="35687"/>
                  </a:lnTo>
                  <a:lnTo>
                    <a:pt x="4774742" y="38100"/>
                  </a:lnTo>
                  <a:lnTo>
                    <a:pt x="4783251" y="52704"/>
                  </a:lnTo>
                  <a:lnTo>
                    <a:pt x="4784775" y="54482"/>
                  </a:lnTo>
                  <a:lnTo>
                    <a:pt x="4796967" y="61595"/>
                  </a:lnTo>
                  <a:lnTo>
                    <a:pt x="4799126" y="62483"/>
                  </a:lnTo>
                  <a:lnTo>
                    <a:pt x="4801793" y="62738"/>
                  </a:lnTo>
                  <a:lnTo>
                    <a:pt x="4804206" y="63119"/>
                  </a:lnTo>
                  <a:lnTo>
                    <a:pt x="4807000" y="62738"/>
                  </a:lnTo>
                  <a:lnTo>
                    <a:pt x="4809794" y="62102"/>
                  </a:lnTo>
                  <a:lnTo>
                    <a:pt x="4812207" y="61595"/>
                  </a:lnTo>
                  <a:lnTo>
                    <a:pt x="4814620" y="60578"/>
                  </a:lnTo>
                  <a:lnTo>
                    <a:pt x="4816779" y="59690"/>
                  </a:lnTo>
                  <a:lnTo>
                    <a:pt x="4818938" y="58547"/>
                  </a:lnTo>
                  <a:lnTo>
                    <a:pt x="4820716" y="57276"/>
                  </a:lnTo>
                  <a:lnTo>
                    <a:pt x="4822875" y="56006"/>
                  </a:lnTo>
                  <a:lnTo>
                    <a:pt x="4824399" y="54228"/>
                  </a:lnTo>
                  <a:lnTo>
                    <a:pt x="4825923" y="52704"/>
                  </a:lnTo>
                  <a:lnTo>
                    <a:pt x="4827447" y="50926"/>
                  </a:lnTo>
                  <a:lnTo>
                    <a:pt x="4828590" y="49022"/>
                  </a:lnTo>
                  <a:lnTo>
                    <a:pt x="4830114" y="46863"/>
                  </a:lnTo>
                  <a:lnTo>
                    <a:pt x="4831130" y="45085"/>
                  </a:lnTo>
                  <a:lnTo>
                    <a:pt x="4832273" y="42672"/>
                  </a:lnTo>
                  <a:lnTo>
                    <a:pt x="4833162" y="40513"/>
                  </a:lnTo>
                  <a:lnTo>
                    <a:pt x="4833797" y="38353"/>
                  </a:lnTo>
                  <a:lnTo>
                    <a:pt x="4834686" y="35941"/>
                  </a:lnTo>
                  <a:lnTo>
                    <a:pt x="4835321" y="33527"/>
                  </a:lnTo>
                  <a:lnTo>
                    <a:pt x="4835702" y="31115"/>
                  </a:lnTo>
                  <a:lnTo>
                    <a:pt x="4836210" y="28575"/>
                  </a:lnTo>
                  <a:lnTo>
                    <a:pt x="4836591" y="25907"/>
                  </a:lnTo>
                  <a:lnTo>
                    <a:pt x="4836591" y="23495"/>
                  </a:lnTo>
                  <a:lnTo>
                    <a:pt x="4836845" y="20700"/>
                  </a:lnTo>
                  <a:lnTo>
                    <a:pt x="4836845" y="18288"/>
                  </a:lnTo>
                  <a:lnTo>
                    <a:pt x="4836845" y="15494"/>
                  </a:lnTo>
                  <a:lnTo>
                    <a:pt x="4836845" y="13080"/>
                  </a:lnTo>
                  <a:lnTo>
                    <a:pt x="4836591" y="10287"/>
                  </a:lnTo>
                  <a:lnTo>
                    <a:pt x="4836591" y="7874"/>
                  </a:lnTo>
                  <a:lnTo>
                    <a:pt x="4835956" y="5206"/>
                  </a:lnTo>
                  <a:lnTo>
                    <a:pt x="4835702" y="2667"/>
                  </a:lnTo>
                  <a:lnTo>
                    <a:pt x="4835321" y="253"/>
                  </a:lnTo>
                  <a:lnTo>
                    <a:pt x="4868595" y="253"/>
                  </a:lnTo>
                </a:path>
                <a:path w="6883400" h="10017125">
                  <a:moveTo>
                    <a:pt x="4740198" y="85344"/>
                  </a:moveTo>
                  <a:lnTo>
                    <a:pt x="4868595" y="85344"/>
                  </a:lnTo>
                </a:path>
                <a:path w="6883400" h="10017125">
                  <a:moveTo>
                    <a:pt x="4868595" y="253"/>
                  </a:moveTo>
                  <a:lnTo>
                    <a:pt x="4902758" y="253"/>
                  </a:lnTo>
                  <a:lnTo>
                    <a:pt x="4902123" y="2413"/>
                  </a:lnTo>
                  <a:lnTo>
                    <a:pt x="4901488" y="5206"/>
                  </a:lnTo>
                  <a:lnTo>
                    <a:pt x="4900853" y="7620"/>
                  </a:lnTo>
                  <a:lnTo>
                    <a:pt x="4900599" y="10032"/>
                  </a:lnTo>
                  <a:lnTo>
                    <a:pt x="4900218" y="12826"/>
                  </a:lnTo>
                  <a:lnTo>
                    <a:pt x="4899964" y="15240"/>
                  </a:lnTo>
                  <a:lnTo>
                    <a:pt x="4899964" y="17906"/>
                  </a:lnTo>
                  <a:lnTo>
                    <a:pt x="4899964" y="20447"/>
                  </a:lnTo>
                  <a:lnTo>
                    <a:pt x="4899964" y="23114"/>
                  </a:lnTo>
                  <a:lnTo>
                    <a:pt x="4900218" y="25526"/>
                  </a:lnTo>
                  <a:lnTo>
                    <a:pt x="4900599" y="28321"/>
                  </a:lnTo>
                  <a:lnTo>
                    <a:pt x="4900853" y="30733"/>
                  </a:lnTo>
                  <a:lnTo>
                    <a:pt x="4901488" y="33147"/>
                  </a:lnTo>
                  <a:lnTo>
                    <a:pt x="4902123" y="35687"/>
                  </a:lnTo>
                  <a:lnTo>
                    <a:pt x="4903012" y="38100"/>
                  </a:lnTo>
                  <a:lnTo>
                    <a:pt x="4903647" y="40513"/>
                  </a:lnTo>
                  <a:lnTo>
                    <a:pt x="4904790" y="42672"/>
                  </a:lnTo>
                  <a:lnTo>
                    <a:pt x="4905806" y="45085"/>
                  </a:lnTo>
                  <a:lnTo>
                    <a:pt x="4906949" y="47244"/>
                  </a:lnTo>
                  <a:lnTo>
                    <a:pt x="4908219" y="49022"/>
                  </a:lnTo>
                  <a:lnTo>
                    <a:pt x="4909743" y="50926"/>
                  </a:lnTo>
                  <a:lnTo>
                    <a:pt x="4911267" y="52704"/>
                  </a:lnTo>
                  <a:lnTo>
                    <a:pt x="4912791" y="54482"/>
                  </a:lnTo>
                  <a:lnTo>
                    <a:pt x="4924983" y="61595"/>
                  </a:lnTo>
                  <a:lnTo>
                    <a:pt x="4927142" y="62483"/>
                  </a:lnTo>
                  <a:lnTo>
                    <a:pt x="4929809" y="62738"/>
                  </a:lnTo>
                  <a:lnTo>
                    <a:pt x="4932222" y="63119"/>
                  </a:lnTo>
                  <a:lnTo>
                    <a:pt x="4935016" y="62738"/>
                  </a:lnTo>
                  <a:lnTo>
                    <a:pt x="4937810" y="62102"/>
                  </a:lnTo>
                  <a:lnTo>
                    <a:pt x="4940223" y="61595"/>
                  </a:lnTo>
                  <a:lnTo>
                    <a:pt x="4942636" y="60578"/>
                  </a:lnTo>
                  <a:lnTo>
                    <a:pt x="4944795" y="59690"/>
                  </a:lnTo>
                  <a:lnTo>
                    <a:pt x="4946954" y="58547"/>
                  </a:lnTo>
                  <a:lnTo>
                    <a:pt x="4948732" y="57276"/>
                  </a:lnTo>
                  <a:lnTo>
                    <a:pt x="4950891" y="56006"/>
                  </a:lnTo>
                  <a:lnTo>
                    <a:pt x="4952415" y="54228"/>
                  </a:lnTo>
                  <a:lnTo>
                    <a:pt x="4953939" y="52704"/>
                  </a:lnTo>
                  <a:lnTo>
                    <a:pt x="4955463" y="50926"/>
                  </a:lnTo>
                  <a:lnTo>
                    <a:pt x="4956987" y="49022"/>
                  </a:lnTo>
                  <a:lnTo>
                    <a:pt x="4958130" y="46863"/>
                  </a:lnTo>
                  <a:lnTo>
                    <a:pt x="4959146" y="45085"/>
                  </a:lnTo>
                  <a:lnTo>
                    <a:pt x="4960289" y="42672"/>
                  </a:lnTo>
                  <a:lnTo>
                    <a:pt x="4961178" y="40513"/>
                  </a:lnTo>
                  <a:lnTo>
                    <a:pt x="4961813" y="38353"/>
                  </a:lnTo>
                  <a:lnTo>
                    <a:pt x="4962702" y="35941"/>
                  </a:lnTo>
                  <a:lnTo>
                    <a:pt x="4963337" y="33527"/>
                  </a:lnTo>
                  <a:lnTo>
                    <a:pt x="4963718" y="31115"/>
                  </a:lnTo>
                  <a:lnTo>
                    <a:pt x="4964226" y="28575"/>
                  </a:lnTo>
                  <a:lnTo>
                    <a:pt x="4964607" y="25907"/>
                  </a:lnTo>
                  <a:lnTo>
                    <a:pt x="4964607" y="23495"/>
                  </a:lnTo>
                  <a:lnTo>
                    <a:pt x="4964861" y="20700"/>
                  </a:lnTo>
                  <a:lnTo>
                    <a:pt x="4964861" y="18288"/>
                  </a:lnTo>
                  <a:lnTo>
                    <a:pt x="4964861" y="15494"/>
                  </a:lnTo>
                  <a:lnTo>
                    <a:pt x="4964861" y="13080"/>
                  </a:lnTo>
                  <a:lnTo>
                    <a:pt x="4964607" y="10287"/>
                  </a:lnTo>
                  <a:lnTo>
                    <a:pt x="4964607" y="7874"/>
                  </a:lnTo>
                  <a:lnTo>
                    <a:pt x="4964226" y="5206"/>
                  </a:lnTo>
                  <a:lnTo>
                    <a:pt x="4963972" y="2667"/>
                  </a:lnTo>
                  <a:lnTo>
                    <a:pt x="4963337" y="253"/>
                  </a:lnTo>
                  <a:lnTo>
                    <a:pt x="4996611" y="253"/>
                  </a:lnTo>
                </a:path>
                <a:path w="6883400" h="10017125">
                  <a:moveTo>
                    <a:pt x="4868595" y="85344"/>
                  </a:moveTo>
                  <a:lnTo>
                    <a:pt x="4996611" y="85344"/>
                  </a:lnTo>
                </a:path>
                <a:path w="6883400" h="10017125">
                  <a:moveTo>
                    <a:pt x="4996611" y="253"/>
                  </a:moveTo>
                  <a:lnTo>
                    <a:pt x="5030774" y="253"/>
                  </a:lnTo>
                  <a:lnTo>
                    <a:pt x="5030139" y="2413"/>
                  </a:lnTo>
                  <a:lnTo>
                    <a:pt x="5029504" y="5206"/>
                  </a:lnTo>
                  <a:lnTo>
                    <a:pt x="5028869" y="7620"/>
                  </a:lnTo>
                  <a:lnTo>
                    <a:pt x="5028615" y="10032"/>
                  </a:lnTo>
                  <a:lnTo>
                    <a:pt x="5028234" y="12826"/>
                  </a:lnTo>
                  <a:lnTo>
                    <a:pt x="5027980" y="15240"/>
                  </a:lnTo>
                  <a:lnTo>
                    <a:pt x="5027980" y="17906"/>
                  </a:lnTo>
                  <a:lnTo>
                    <a:pt x="5027980" y="20447"/>
                  </a:lnTo>
                  <a:lnTo>
                    <a:pt x="5027980" y="23114"/>
                  </a:lnTo>
                  <a:lnTo>
                    <a:pt x="5028234" y="25526"/>
                  </a:lnTo>
                  <a:lnTo>
                    <a:pt x="5028615" y="28321"/>
                  </a:lnTo>
                  <a:lnTo>
                    <a:pt x="5028869" y="30733"/>
                  </a:lnTo>
                  <a:lnTo>
                    <a:pt x="5029504" y="33147"/>
                  </a:lnTo>
                  <a:lnTo>
                    <a:pt x="5030393" y="35687"/>
                  </a:lnTo>
                  <a:lnTo>
                    <a:pt x="5031028" y="38100"/>
                  </a:lnTo>
                  <a:lnTo>
                    <a:pt x="5039283" y="52704"/>
                  </a:lnTo>
                  <a:lnTo>
                    <a:pt x="5040807" y="54482"/>
                  </a:lnTo>
                  <a:lnTo>
                    <a:pt x="5052999" y="61595"/>
                  </a:lnTo>
                  <a:lnTo>
                    <a:pt x="5055158" y="62483"/>
                  </a:lnTo>
                  <a:lnTo>
                    <a:pt x="5057825" y="62738"/>
                  </a:lnTo>
                  <a:lnTo>
                    <a:pt x="5060238" y="63119"/>
                  </a:lnTo>
                  <a:lnTo>
                    <a:pt x="5063286" y="62738"/>
                  </a:lnTo>
                  <a:lnTo>
                    <a:pt x="5065826" y="62102"/>
                  </a:lnTo>
                  <a:lnTo>
                    <a:pt x="5068239" y="61595"/>
                  </a:lnTo>
                  <a:lnTo>
                    <a:pt x="5070652" y="60578"/>
                  </a:lnTo>
                  <a:lnTo>
                    <a:pt x="5072811" y="59690"/>
                  </a:lnTo>
                  <a:lnTo>
                    <a:pt x="5074970" y="58547"/>
                  </a:lnTo>
                  <a:lnTo>
                    <a:pt x="5077002" y="57276"/>
                  </a:lnTo>
                  <a:lnTo>
                    <a:pt x="5078907" y="56006"/>
                  </a:lnTo>
                  <a:lnTo>
                    <a:pt x="5080431" y="54228"/>
                  </a:lnTo>
                  <a:lnTo>
                    <a:pt x="5082209" y="52704"/>
                  </a:lnTo>
                  <a:lnTo>
                    <a:pt x="5083479" y="50926"/>
                  </a:lnTo>
                  <a:lnTo>
                    <a:pt x="5085003" y="49022"/>
                  </a:lnTo>
                  <a:lnTo>
                    <a:pt x="5086146" y="46863"/>
                  </a:lnTo>
                  <a:lnTo>
                    <a:pt x="5087416" y="45085"/>
                  </a:lnTo>
                  <a:lnTo>
                    <a:pt x="5088305" y="42672"/>
                  </a:lnTo>
                  <a:lnTo>
                    <a:pt x="5089194" y="40513"/>
                  </a:lnTo>
                  <a:lnTo>
                    <a:pt x="5089829" y="38353"/>
                  </a:lnTo>
                  <a:lnTo>
                    <a:pt x="5090718" y="35941"/>
                  </a:lnTo>
                  <a:lnTo>
                    <a:pt x="5091353" y="33527"/>
                  </a:lnTo>
                  <a:lnTo>
                    <a:pt x="5091734" y="31115"/>
                  </a:lnTo>
                  <a:lnTo>
                    <a:pt x="5092242" y="28575"/>
                  </a:lnTo>
                  <a:lnTo>
                    <a:pt x="5092623" y="25907"/>
                  </a:lnTo>
                  <a:lnTo>
                    <a:pt x="5092877" y="23495"/>
                  </a:lnTo>
                  <a:lnTo>
                    <a:pt x="5092877" y="20700"/>
                  </a:lnTo>
                  <a:lnTo>
                    <a:pt x="5093258" y="18288"/>
                  </a:lnTo>
                  <a:lnTo>
                    <a:pt x="5093258" y="15494"/>
                  </a:lnTo>
                  <a:lnTo>
                    <a:pt x="5092877" y="13080"/>
                  </a:lnTo>
                  <a:lnTo>
                    <a:pt x="5092877" y="10287"/>
                  </a:lnTo>
                  <a:lnTo>
                    <a:pt x="5092623" y="7874"/>
                  </a:lnTo>
                  <a:lnTo>
                    <a:pt x="5092242" y="5206"/>
                  </a:lnTo>
                  <a:lnTo>
                    <a:pt x="5091988" y="2667"/>
                  </a:lnTo>
                  <a:lnTo>
                    <a:pt x="5091353" y="253"/>
                  </a:lnTo>
                  <a:lnTo>
                    <a:pt x="5124627" y="253"/>
                  </a:lnTo>
                </a:path>
                <a:path w="6883400" h="10017125">
                  <a:moveTo>
                    <a:pt x="4996611" y="85344"/>
                  </a:moveTo>
                  <a:lnTo>
                    <a:pt x="5124627" y="85344"/>
                  </a:lnTo>
                </a:path>
                <a:path w="6883400" h="10017125">
                  <a:moveTo>
                    <a:pt x="5124627" y="253"/>
                  </a:moveTo>
                  <a:lnTo>
                    <a:pt x="5158790" y="253"/>
                  </a:lnTo>
                  <a:lnTo>
                    <a:pt x="5158155" y="2413"/>
                  </a:lnTo>
                  <a:lnTo>
                    <a:pt x="5157520" y="5206"/>
                  </a:lnTo>
                  <a:lnTo>
                    <a:pt x="5156885" y="7620"/>
                  </a:lnTo>
                  <a:lnTo>
                    <a:pt x="5156631" y="10032"/>
                  </a:lnTo>
                  <a:lnTo>
                    <a:pt x="5156250" y="12826"/>
                  </a:lnTo>
                  <a:lnTo>
                    <a:pt x="5155996" y="15240"/>
                  </a:lnTo>
                  <a:lnTo>
                    <a:pt x="5155996" y="17906"/>
                  </a:lnTo>
                  <a:lnTo>
                    <a:pt x="5155996" y="20447"/>
                  </a:lnTo>
                  <a:lnTo>
                    <a:pt x="5155996" y="23114"/>
                  </a:lnTo>
                  <a:lnTo>
                    <a:pt x="5156250" y="25526"/>
                  </a:lnTo>
                  <a:lnTo>
                    <a:pt x="5156631" y="28321"/>
                  </a:lnTo>
                  <a:lnTo>
                    <a:pt x="5157266" y="30733"/>
                  </a:lnTo>
                  <a:lnTo>
                    <a:pt x="5157774" y="33147"/>
                  </a:lnTo>
                  <a:lnTo>
                    <a:pt x="5164505" y="49022"/>
                  </a:lnTo>
                  <a:lnTo>
                    <a:pt x="5165775" y="50926"/>
                  </a:lnTo>
                  <a:lnTo>
                    <a:pt x="5167299" y="52704"/>
                  </a:lnTo>
                  <a:lnTo>
                    <a:pt x="5168823" y="54482"/>
                  </a:lnTo>
                  <a:lnTo>
                    <a:pt x="5170601" y="56006"/>
                  </a:lnTo>
                  <a:lnTo>
                    <a:pt x="5172506" y="57530"/>
                  </a:lnTo>
                  <a:lnTo>
                    <a:pt x="5174538" y="58800"/>
                  </a:lnTo>
                  <a:lnTo>
                    <a:pt x="5176443" y="60071"/>
                  </a:lnTo>
                  <a:lnTo>
                    <a:pt x="5178602" y="60960"/>
                  </a:lnTo>
                  <a:lnTo>
                    <a:pt x="5181015" y="61595"/>
                  </a:lnTo>
                  <a:lnTo>
                    <a:pt x="5183428" y="62483"/>
                  </a:lnTo>
                  <a:lnTo>
                    <a:pt x="5185841" y="62738"/>
                  </a:lnTo>
                  <a:lnTo>
                    <a:pt x="5188635" y="63119"/>
                  </a:lnTo>
                  <a:lnTo>
                    <a:pt x="5191302" y="62738"/>
                  </a:lnTo>
                  <a:lnTo>
                    <a:pt x="5193842" y="62102"/>
                  </a:lnTo>
                  <a:lnTo>
                    <a:pt x="5196255" y="61595"/>
                  </a:lnTo>
                  <a:lnTo>
                    <a:pt x="5198668" y="60578"/>
                  </a:lnTo>
                  <a:lnTo>
                    <a:pt x="5201081" y="59690"/>
                  </a:lnTo>
                  <a:lnTo>
                    <a:pt x="5202986" y="58547"/>
                  </a:lnTo>
                  <a:lnTo>
                    <a:pt x="5205018" y="57276"/>
                  </a:lnTo>
                  <a:lnTo>
                    <a:pt x="5206923" y="56006"/>
                  </a:lnTo>
                  <a:lnTo>
                    <a:pt x="5208447" y="54228"/>
                  </a:lnTo>
                  <a:lnTo>
                    <a:pt x="5210225" y="52704"/>
                  </a:lnTo>
                  <a:lnTo>
                    <a:pt x="5211749" y="50926"/>
                  </a:lnTo>
                  <a:lnTo>
                    <a:pt x="5213019" y="49022"/>
                  </a:lnTo>
                  <a:lnTo>
                    <a:pt x="5214162" y="46863"/>
                  </a:lnTo>
                  <a:lnTo>
                    <a:pt x="5215432" y="45085"/>
                  </a:lnTo>
                  <a:lnTo>
                    <a:pt x="5216321" y="42672"/>
                  </a:lnTo>
                  <a:lnTo>
                    <a:pt x="5217210" y="40513"/>
                  </a:lnTo>
                  <a:lnTo>
                    <a:pt x="5218226" y="38353"/>
                  </a:lnTo>
                  <a:lnTo>
                    <a:pt x="5218734" y="35941"/>
                  </a:lnTo>
                  <a:lnTo>
                    <a:pt x="5219369" y="33527"/>
                  </a:lnTo>
                  <a:lnTo>
                    <a:pt x="5220004" y="31115"/>
                  </a:lnTo>
                  <a:lnTo>
                    <a:pt x="5220258" y="28575"/>
                  </a:lnTo>
                  <a:lnTo>
                    <a:pt x="5220639" y="25907"/>
                  </a:lnTo>
                  <a:lnTo>
                    <a:pt x="5220893" y="23495"/>
                  </a:lnTo>
                  <a:lnTo>
                    <a:pt x="5220893" y="20700"/>
                  </a:lnTo>
                  <a:lnTo>
                    <a:pt x="5221274" y="18288"/>
                  </a:lnTo>
                  <a:lnTo>
                    <a:pt x="5221274" y="15494"/>
                  </a:lnTo>
                  <a:lnTo>
                    <a:pt x="5220893" y="13080"/>
                  </a:lnTo>
                  <a:lnTo>
                    <a:pt x="5220893" y="10287"/>
                  </a:lnTo>
                  <a:lnTo>
                    <a:pt x="5220639" y="7874"/>
                  </a:lnTo>
                  <a:lnTo>
                    <a:pt x="5220258" y="5206"/>
                  </a:lnTo>
                  <a:lnTo>
                    <a:pt x="5220004" y="2667"/>
                  </a:lnTo>
                  <a:lnTo>
                    <a:pt x="5219369" y="253"/>
                  </a:lnTo>
                  <a:lnTo>
                    <a:pt x="5252643" y="253"/>
                  </a:lnTo>
                </a:path>
                <a:path w="6883400" h="10017125">
                  <a:moveTo>
                    <a:pt x="5124627" y="85344"/>
                  </a:moveTo>
                  <a:lnTo>
                    <a:pt x="5252643" y="85344"/>
                  </a:lnTo>
                </a:path>
                <a:path w="6883400" h="10017125">
                  <a:moveTo>
                    <a:pt x="5252643" y="253"/>
                  </a:moveTo>
                  <a:lnTo>
                    <a:pt x="5286806" y="253"/>
                  </a:lnTo>
                  <a:lnTo>
                    <a:pt x="5286171" y="2413"/>
                  </a:lnTo>
                  <a:lnTo>
                    <a:pt x="5285536" y="5206"/>
                  </a:lnTo>
                  <a:lnTo>
                    <a:pt x="5284901" y="7620"/>
                  </a:lnTo>
                  <a:lnTo>
                    <a:pt x="5284647" y="10032"/>
                  </a:lnTo>
                  <a:lnTo>
                    <a:pt x="5284266" y="12826"/>
                  </a:lnTo>
                  <a:lnTo>
                    <a:pt x="5284266" y="15240"/>
                  </a:lnTo>
                  <a:lnTo>
                    <a:pt x="5284012" y="17906"/>
                  </a:lnTo>
                  <a:lnTo>
                    <a:pt x="5284012" y="20447"/>
                  </a:lnTo>
                  <a:lnTo>
                    <a:pt x="5284266" y="23114"/>
                  </a:lnTo>
                  <a:lnTo>
                    <a:pt x="5284266" y="25526"/>
                  </a:lnTo>
                  <a:lnTo>
                    <a:pt x="5284901" y="28321"/>
                  </a:lnTo>
                  <a:lnTo>
                    <a:pt x="5297093" y="54482"/>
                  </a:lnTo>
                  <a:lnTo>
                    <a:pt x="5298617" y="56006"/>
                  </a:lnTo>
                  <a:lnTo>
                    <a:pt x="5300522" y="57530"/>
                  </a:lnTo>
                  <a:lnTo>
                    <a:pt x="5302554" y="58800"/>
                  </a:lnTo>
                  <a:lnTo>
                    <a:pt x="5304459" y="60071"/>
                  </a:lnTo>
                  <a:lnTo>
                    <a:pt x="5306872" y="60960"/>
                  </a:lnTo>
                  <a:lnTo>
                    <a:pt x="5309031" y="61595"/>
                  </a:lnTo>
                  <a:lnTo>
                    <a:pt x="5311444" y="62483"/>
                  </a:lnTo>
                  <a:lnTo>
                    <a:pt x="5313857" y="62738"/>
                  </a:lnTo>
                  <a:lnTo>
                    <a:pt x="5316651" y="63119"/>
                  </a:lnTo>
                  <a:lnTo>
                    <a:pt x="5319318" y="62738"/>
                  </a:lnTo>
                  <a:lnTo>
                    <a:pt x="5321858" y="62102"/>
                  </a:lnTo>
                  <a:lnTo>
                    <a:pt x="5324525" y="61595"/>
                  </a:lnTo>
                  <a:lnTo>
                    <a:pt x="5326684" y="60578"/>
                  </a:lnTo>
                  <a:lnTo>
                    <a:pt x="5329097" y="59690"/>
                  </a:lnTo>
                  <a:lnTo>
                    <a:pt x="5331256" y="58547"/>
                  </a:lnTo>
                  <a:lnTo>
                    <a:pt x="5333034" y="57276"/>
                  </a:lnTo>
                  <a:lnTo>
                    <a:pt x="5334939" y="56006"/>
                  </a:lnTo>
                  <a:lnTo>
                    <a:pt x="5336717" y="54228"/>
                  </a:lnTo>
                  <a:lnTo>
                    <a:pt x="5338241" y="52704"/>
                  </a:lnTo>
                  <a:lnTo>
                    <a:pt x="5339765" y="50926"/>
                  </a:lnTo>
                  <a:lnTo>
                    <a:pt x="5341035" y="49022"/>
                  </a:lnTo>
                  <a:lnTo>
                    <a:pt x="5342178" y="46863"/>
                  </a:lnTo>
                  <a:lnTo>
                    <a:pt x="5343448" y="45085"/>
                  </a:lnTo>
                  <a:lnTo>
                    <a:pt x="5344337" y="42672"/>
                  </a:lnTo>
                  <a:lnTo>
                    <a:pt x="5345226" y="40513"/>
                  </a:lnTo>
                  <a:lnTo>
                    <a:pt x="5346242" y="38353"/>
                  </a:lnTo>
                  <a:lnTo>
                    <a:pt x="5346750" y="35941"/>
                  </a:lnTo>
                  <a:lnTo>
                    <a:pt x="5347385" y="33527"/>
                  </a:lnTo>
                  <a:lnTo>
                    <a:pt x="5348020" y="31115"/>
                  </a:lnTo>
                  <a:lnTo>
                    <a:pt x="5348274" y="28575"/>
                  </a:lnTo>
                  <a:lnTo>
                    <a:pt x="5348655" y="25907"/>
                  </a:lnTo>
                  <a:lnTo>
                    <a:pt x="5348909" y="23495"/>
                  </a:lnTo>
                  <a:lnTo>
                    <a:pt x="5349290" y="20700"/>
                  </a:lnTo>
                  <a:lnTo>
                    <a:pt x="5349290" y="18288"/>
                  </a:lnTo>
                  <a:lnTo>
                    <a:pt x="5349290" y="15494"/>
                  </a:lnTo>
                  <a:lnTo>
                    <a:pt x="5349290" y="13080"/>
                  </a:lnTo>
                  <a:lnTo>
                    <a:pt x="5348909" y="10287"/>
                  </a:lnTo>
                  <a:lnTo>
                    <a:pt x="5348655" y="7874"/>
                  </a:lnTo>
                  <a:lnTo>
                    <a:pt x="5348274" y="5206"/>
                  </a:lnTo>
                  <a:lnTo>
                    <a:pt x="5348020" y="2667"/>
                  </a:lnTo>
                  <a:lnTo>
                    <a:pt x="5347766" y="253"/>
                  </a:lnTo>
                  <a:lnTo>
                    <a:pt x="5380659" y="253"/>
                  </a:lnTo>
                </a:path>
                <a:path w="6883400" h="10017125">
                  <a:moveTo>
                    <a:pt x="5252643" y="85344"/>
                  </a:moveTo>
                  <a:lnTo>
                    <a:pt x="5380659" y="85344"/>
                  </a:lnTo>
                </a:path>
                <a:path w="6883400" h="10017125">
                  <a:moveTo>
                    <a:pt x="5380659" y="253"/>
                  </a:moveTo>
                  <a:lnTo>
                    <a:pt x="5415076" y="253"/>
                  </a:lnTo>
                  <a:lnTo>
                    <a:pt x="5414187" y="2413"/>
                  </a:lnTo>
                  <a:lnTo>
                    <a:pt x="5413552" y="5206"/>
                  </a:lnTo>
                  <a:lnTo>
                    <a:pt x="5413298" y="7620"/>
                  </a:lnTo>
                  <a:lnTo>
                    <a:pt x="5412663" y="10032"/>
                  </a:lnTo>
                  <a:lnTo>
                    <a:pt x="5412282" y="12826"/>
                  </a:lnTo>
                  <a:lnTo>
                    <a:pt x="5412282" y="15240"/>
                  </a:lnTo>
                  <a:lnTo>
                    <a:pt x="5412028" y="17906"/>
                  </a:lnTo>
                  <a:lnTo>
                    <a:pt x="5412028" y="20447"/>
                  </a:lnTo>
                  <a:lnTo>
                    <a:pt x="5412282" y="23114"/>
                  </a:lnTo>
                  <a:lnTo>
                    <a:pt x="5412282" y="25526"/>
                  </a:lnTo>
                  <a:lnTo>
                    <a:pt x="5412917" y="28321"/>
                  </a:lnTo>
                  <a:lnTo>
                    <a:pt x="5422061" y="50926"/>
                  </a:lnTo>
                  <a:lnTo>
                    <a:pt x="5423331" y="52704"/>
                  </a:lnTo>
                  <a:lnTo>
                    <a:pt x="5425109" y="54482"/>
                  </a:lnTo>
                  <a:lnTo>
                    <a:pt x="5426633" y="56006"/>
                  </a:lnTo>
                  <a:lnTo>
                    <a:pt x="5428538" y="57530"/>
                  </a:lnTo>
                  <a:lnTo>
                    <a:pt x="5430570" y="58800"/>
                  </a:lnTo>
                  <a:lnTo>
                    <a:pt x="5432729" y="60071"/>
                  </a:lnTo>
                  <a:lnTo>
                    <a:pt x="5434888" y="60960"/>
                  </a:lnTo>
                  <a:lnTo>
                    <a:pt x="5437047" y="61595"/>
                  </a:lnTo>
                  <a:lnTo>
                    <a:pt x="5439460" y="62483"/>
                  </a:lnTo>
                  <a:lnTo>
                    <a:pt x="5441873" y="62738"/>
                  </a:lnTo>
                  <a:lnTo>
                    <a:pt x="5444667" y="63119"/>
                  </a:lnTo>
                  <a:lnTo>
                    <a:pt x="5447334" y="62738"/>
                  </a:lnTo>
                  <a:lnTo>
                    <a:pt x="5450128" y="62102"/>
                  </a:lnTo>
                  <a:lnTo>
                    <a:pt x="5452541" y="61595"/>
                  </a:lnTo>
                  <a:lnTo>
                    <a:pt x="5454954" y="60578"/>
                  </a:lnTo>
                  <a:lnTo>
                    <a:pt x="5457113" y="59690"/>
                  </a:lnTo>
                  <a:lnTo>
                    <a:pt x="5459272" y="58547"/>
                  </a:lnTo>
                  <a:lnTo>
                    <a:pt x="5461050" y="57276"/>
                  </a:lnTo>
                  <a:lnTo>
                    <a:pt x="5462955" y="56006"/>
                  </a:lnTo>
                  <a:lnTo>
                    <a:pt x="5464733" y="54228"/>
                  </a:lnTo>
                  <a:lnTo>
                    <a:pt x="5466257" y="52704"/>
                  </a:lnTo>
                  <a:lnTo>
                    <a:pt x="5467781" y="50926"/>
                  </a:lnTo>
                  <a:lnTo>
                    <a:pt x="5469051" y="49022"/>
                  </a:lnTo>
                  <a:lnTo>
                    <a:pt x="5470194" y="46863"/>
                  </a:lnTo>
                  <a:lnTo>
                    <a:pt x="5471464" y="45085"/>
                  </a:lnTo>
                  <a:lnTo>
                    <a:pt x="5472353" y="42672"/>
                  </a:lnTo>
                  <a:lnTo>
                    <a:pt x="5473242" y="40513"/>
                  </a:lnTo>
                  <a:lnTo>
                    <a:pt x="5474258" y="38353"/>
                  </a:lnTo>
                  <a:lnTo>
                    <a:pt x="5474766" y="35941"/>
                  </a:lnTo>
                  <a:lnTo>
                    <a:pt x="5475401" y="33527"/>
                  </a:lnTo>
                  <a:lnTo>
                    <a:pt x="5476036" y="31115"/>
                  </a:lnTo>
                  <a:lnTo>
                    <a:pt x="5476290" y="28575"/>
                  </a:lnTo>
                  <a:lnTo>
                    <a:pt x="5476671" y="25907"/>
                  </a:lnTo>
                  <a:lnTo>
                    <a:pt x="5476925" y="23495"/>
                  </a:lnTo>
                  <a:lnTo>
                    <a:pt x="5477306" y="20700"/>
                  </a:lnTo>
                  <a:lnTo>
                    <a:pt x="5477306" y="18288"/>
                  </a:lnTo>
                  <a:lnTo>
                    <a:pt x="5477306" y="15494"/>
                  </a:lnTo>
                  <a:lnTo>
                    <a:pt x="5477306" y="13080"/>
                  </a:lnTo>
                  <a:lnTo>
                    <a:pt x="5476925" y="10287"/>
                  </a:lnTo>
                  <a:lnTo>
                    <a:pt x="5476671" y="7874"/>
                  </a:lnTo>
                  <a:lnTo>
                    <a:pt x="5476290" y="5206"/>
                  </a:lnTo>
                  <a:lnTo>
                    <a:pt x="5476036" y="2667"/>
                  </a:lnTo>
                  <a:lnTo>
                    <a:pt x="5475782" y="253"/>
                  </a:lnTo>
                  <a:lnTo>
                    <a:pt x="5508675" y="253"/>
                  </a:lnTo>
                </a:path>
                <a:path w="6883400" h="10017125">
                  <a:moveTo>
                    <a:pt x="5380659" y="85344"/>
                  </a:moveTo>
                  <a:lnTo>
                    <a:pt x="5508675" y="85344"/>
                  </a:lnTo>
                </a:path>
                <a:path w="6883400" h="10017125">
                  <a:moveTo>
                    <a:pt x="5508675" y="253"/>
                  </a:moveTo>
                  <a:lnTo>
                    <a:pt x="5543092" y="253"/>
                  </a:lnTo>
                  <a:lnTo>
                    <a:pt x="5542457" y="2413"/>
                  </a:lnTo>
                  <a:lnTo>
                    <a:pt x="5541568" y="5206"/>
                  </a:lnTo>
                  <a:lnTo>
                    <a:pt x="5541314" y="7620"/>
                  </a:lnTo>
                  <a:lnTo>
                    <a:pt x="5540933" y="10032"/>
                  </a:lnTo>
                  <a:lnTo>
                    <a:pt x="5540679" y="12826"/>
                  </a:lnTo>
                  <a:lnTo>
                    <a:pt x="5540298" y="15240"/>
                  </a:lnTo>
                  <a:lnTo>
                    <a:pt x="5540298" y="17906"/>
                  </a:lnTo>
                  <a:lnTo>
                    <a:pt x="5540298" y="20447"/>
                  </a:lnTo>
                  <a:lnTo>
                    <a:pt x="5540298" y="23114"/>
                  </a:lnTo>
                  <a:lnTo>
                    <a:pt x="5540679" y="25526"/>
                  </a:lnTo>
                  <a:lnTo>
                    <a:pt x="5540933" y="28321"/>
                  </a:lnTo>
                  <a:lnTo>
                    <a:pt x="5550077" y="50926"/>
                  </a:lnTo>
                  <a:lnTo>
                    <a:pt x="5551347" y="52704"/>
                  </a:lnTo>
                  <a:lnTo>
                    <a:pt x="5553125" y="54482"/>
                  </a:lnTo>
                  <a:lnTo>
                    <a:pt x="5555030" y="56006"/>
                  </a:lnTo>
                  <a:lnTo>
                    <a:pt x="5556808" y="57530"/>
                  </a:lnTo>
                  <a:lnTo>
                    <a:pt x="5558586" y="58800"/>
                  </a:lnTo>
                  <a:lnTo>
                    <a:pt x="5560745" y="60071"/>
                  </a:lnTo>
                  <a:lnTo>
                    <a:pt x="5562904" y="60960"/>
                  </a:lnTo>
                  <a:lnTo>
                    <a:pt x="5565317" y="61595"/>
                  </a:lnTo>
                  <a:lnTo>
                    <a:pt x="5567476" y="62483"/>
                  </a:lnTo>
                  <a:lnTo>
                    <a:pt x="5570270" y="62738"/>
                  </a:lnTo>
                  <a:lnTo>
                    <a:pt x="5572683" y="63119"/>
                  </a:lnTo>
                  <a:lnTo>
                    <a:pt x="5575350" y="62738"/>
                  </a:lnTo>
                  <a:lnTo>
                    <a:pt x="5578144" y="62102"/>
                  </a:lnTo>
                  <a:lnTo>
                    <a:pt x="5580557" y="61595"/>
                  </a:lnTo>
                  <a:lnTo>
                    <a:pt x="5582970" y="60578"/>
                  </a:lnTo>
                  <a:lnTo>
                    <a:pt x="5585129" y="59690"/>
                  </a:lnTo>
                  <a:lnTo>
                    <a:pt x="5587288" y="58547"/>
                  </a:lnTo>
                  <a:lnTo>
                    <a:pt x="5589066" y="57276"/>
                  </a:lnTo>
                  <a:lnTo>
                    <a:pt x="5591225" y="56006"/>
                  </a:lnTo>
                  <a:lnTo>
                    <a:pt x="5592749" y="54228"/>
                  </a:lnTo>
                  <a:lnTo>
                    <a:pt x="5594273" y="52704"/>
                  </a:lnTo>
                  <a:lnTo>
                    <a:pt x="5595797" y="50926"/>
                  </a:lnTo>
                  <a:lnTo>
                    <a:pt x="5597067" y="49022"/>
                  </a:lnTo>
                  <a:lnTo>
                    <a:pt x="5598591" y="46863"/>
                  </a:lnTo>
                  <a:lnTo>
                    <a:pt x="5599480" y="45085"/>
                  </a:lnTo>
                  <a:lnTo>
                    <a:pt x="5600369" y="42672"/>
                  </a:lnTo>
                  <a:lnTo>
                    <a:pt x="5601639" y="40513"/>
                  </a:lnTo>
                  <a:lnTo>
                    <a:pt x="5602274" y="38353"/>
                  </a:lnTo>
                  <a:lnTo>
                    <a:pt x="5603163" y="35941"/>
                  </a:lnTo>
                  <a:lnTo>
                    <a:pt x="5603798" y="33527"/>
                  </a:lnTo>
                  <a:lnTo>
                    <a:pt x="5604052" y="31115"/>
                  </a:lnTo>
                  <a:lnTo>
                    <a:pt x="5604687" y="28575"/>
                  </a:lnTo>
                  <a:lnTo>
                    <a:pt x="5604941" y="25907"/>
                  </a:lnTo>
                  <a:lnTo>
                    <a:pt x="5604941" y="23495"/>
                  </a:lnTo>
                  <a:lnTo>
                    <a:pt x="5605322" y="20700"/>
                  </a:lnTo>
                  <a:lnTo>
                    <a:pt x="5605322" y="18288"/>
                  </a:lnTo>
                  <a:lnTo>
                    <a:pt x="5605322" y="15494"/>
                  </a:lnTo>
                  <a:lnTo>
                    <a:pt x="5605322" y="13080"/>
                  </a:lnTo>
                  <a:lnTo>
                    <a:pt x="5604941" y="10287"/>
                  </a:lnTo>
                  <a:lnTo>
                    <a:pt x="5604941" y="7874"/>
                  </a:lnTo>
                  <a:lnTo>
                    <a:pt x="5604306" y="5206"/>
                  </a:lnTo>
                  <a:lnTo>
                    <a:pt x="5604052" y="2667"/>
                  </a:lnTo>
                  <a:lnTo>
                    <a:pt x="5603798" y="253"/>
                  </a:lnTo>
                  <a:lnTo>
                    <a:pt x="5636691" y="253"/>
                  </a:lnTo>
                </a:path>
                <a:path w="6883400" h="10017125">
                  <a:moveTo>
                    <a:pt x="5508675" y="85344"/>
                  </a:moveTo>
                  <a:lnTo>
                    <a:pt x="5636691" y="85344"/>
                  </a:lnTo>
                </a:path>
                <a:path w="6883400" h="10017125">
                  <a:moveTo>
                    <a:pt x="5636945" y="253"/>
                  </a:moveTo>
                  <a:lnTo>
                    <a:pt x="5671108" y="253"/>
                  </a:lnTo>
                  <a:lnTo>
                    <a:pt x="5670473" y="2413"/>
                  </a:lnTo>
                  <a:lnTo>
                    <a:pt x="5669838" y="5206"/>
                  </a:lnTo>
                  <a:lnTo>
                    <a:pt x="5669330" y="7620"/>
                  </a:lnTo>
                  <a:lnTo>
                    <a:pt x="5668949" y="10032"/>
                  </a:lnTo>
                  <a:lnTo>
                    <a:pt x="5668695" y="12826"/>
                  </a:lnTo>
                  <a:lnTo>
                    <a:pt x="5668314" y="15240"/>
                  </a:lnTo>
                  <a:lnTo>
                    <a:pt x="5668314" y="17906"/>
                  </a:lnTo>
                  <a:lnTo>
                    <a:pt x="5668314" y="20447"/>
                  </a:lnTo>
                  <a:lnTo>
                    <a:pt x="5668314" y="23114"/>
                  </a:lnTo>
                  <a:lnTo>
                    <a:pt x="5668695" y="25526"/>
                  </a:lnTo>
                  <a:lnTo>
                    <a:pt x="5671362" y="38100"/>
                  </a:lnTo>
                  <a:lnTo>
                    <a:pt x="5671997" y="40513"/>
                  </a:lnTo>
                  <a:lnTo>
                    <a:pt x="5673267" y="42672"/>
                  </a:lnTo>
                  <a:lnTo>
                    <a:pt x="5674156" y="45085"/>
                  </a:lnTo>
                  <a:lnTo>
                    <a:pt x="5675426" y="47244"/>
                  </a:lnTo>
                  <a:lnTo>
                    <a:pt x="5676569" y="49022"/>
                  </a:lnTo>
                  <a:lnTo>
                    <a:pt x="5678093" y="50926"/>
                  </a:lnTo>
                  <a:lnTo>
                    <a:pt x="5679617" y="52704"/>
                  </a:lnTo>
                  <a:lnTo>
                    <a:pt x="5681141" y="54482"/>
                  </a:lnTo>
                  <a:lnTo>
                    <a:pt x="5683046" y="56006"/>
                  </a:lnTo>
                  <a:lnTo>
                    <a:pt x="5684824" y="57530"/>
                  </a:lnTo>
                  <a:lnTo>
                    <a:pt x="5686602" y="58800"/>
                  </a:lnTo>
                  <a:lnTo>
                    <a:pt x="5688761" y="60071"/>
                  </a:lnTo>
                  <a:lnTo>
                    <a:pt x="5690920" y="60960"/>
                  </a:lnTo>
                  <a:lnTo>
                    <a:pt x="5693333" y="61595"/>
                  </a:lnTo>
                  <a:lnTo>
                    <a:pt x="5695492" y="62483"/>
                  </a:lnTo>
                  <a:lnTo>
                    <a:pt x="5698286" y="62738"/>
                  </a:lnTo>
                  <a:lnTo>
                    <a:pt x="5700699" y="63119"/>
                  </a:lnTo>
                  <a:lnTo>
                    <a:pt x="5703366" y="62738"/>
                  </a:lnTo>
                  <a:lnTo>
                    <a:pt x="5706160" y="62102"/>
                  </a:lnTo>
                  <a:lnTo>
                    <a:pt x="5708573" y="61595"/>
                  </a:lnTo>
                  <a:lnTo>
                    <a:pt x="5710986" y="60578"/>
                  </a:lnTo>
                  <a:lnTo>
                    <a:pt x="5713145" y="59690"/>
                  </a:lnTo>
                  <a:lnTo>
                    <a:pt x="5715304" y="58547"/>
                  </a:lnTo>
                  <a:lnTo>
                    <a:pt x="5717082" y="57276"/>
                  </a:lnTo>
                  <a:lnTo>
                    <a:pt x="5719241" y="56006"/>
                  </a:lnTo>
                  <a:lnTo>
                    <a:pt x="5720765" y="54228"/>
                  </a:lnTo>
                  <a:lnTo>
                    <a:pt x="5727496" y="45085"/>
                  </a:lnTo>
                  <a:lnTo>
                    <a:pt x="5728766" y="42672"/>
                  </a:lnTo>
                  <a:lnTo>
                    <a:pt x="5729655" y="40513"/>
                  </a:lnTo>
                  <a:lnTo>
                    <a:pt x="5730290" y="38353"/>
                  </a:lnTo>
                  <a:lnTo>
                    <a:pt x="5731179" y="35941"/>
                  </a:lnTo>
                  <a:lnTo>
                    <a:pt x="5731814" y="33527"/>
                  </a:lnTo>
                  <a:lnTo>
                    <a:pt x="5732068" y="31115"/>
                  </a:lnTo>
                  <a:lnTo>
                    <a:pt x="5732703" y="28575"/>
                  </a:lnTo>
                  <a:lnTo>
                    <a:pt x="5732957" y="25907"/>
                  </a:lnTo>
                  <a:lnTo>
                    <a:pt x="5732957" y="23495"/>
                  </a:lnTo>
                  <a:lnTo>
                    <a:pt x="5733338" y="20700"/>
                  </a:lnTo>
                  <a:lnTo>
                    <a:pt x="5733338" y="18288"/>
                  </a:lnTo>
                  <a:lnTo>
                    <a:pt x="5733338" y="15494"/>
                  </a:lnTo>
                  <a:lnTo>
                    <a:pt x="5733338" y="13080"/>
                  </a:lnTo>
                  <a:lnTo>
                    <a:pt x="5732957" y="10287"/>
                  </a:lnTo>
                  <a:lnTo>
                    <a:pt x="5732957" y="7874"/>
                  </a:lnTo>
                  <a:lnTo>
                    <a:pt x="5732703" y="5206"/>
                  </a:lnTo>
                  <a:lnTo>
                    <a:pt x="5732322" y="2667"/>
                  </a:lnTo>
                  <a:lnTo>
                    <a:pt x="5731814" y="253"/>
                  </a:lnTo>
                  <a:lnTo>
                    <a:pt x="5764961" y="253"/>
                  </a:lnTo>
                </a:path>
                <a:path w="6883400" h="10017125">
                  <a:moveTo>
                    <a:pt x="5636945" y="85344"/>
                  </a:moveTo>
                  <a:lnTo>
                    <a:pt x="5764961" y="85344"/>
                  </a:lnTo>
                </a:path>
                <a:path w="6883400" h="10017125">
                  <a:moveTo>
                    <a:pt x="5764961" y="253"/>
                  </a:moveTo>
                  <a:lnTo>
                    <a:pt x="5799124" y="253"/>
                  </a:lnTo>
                  <a:lnTo>
                    <a:pt x="5798489" y="2413"/>
                  </a:lnTo>
                  <a:lnTo>
                    <a:pt x="5797854" y="5206"/>
                  </a:lnTo>
                  <a:lnTo>
                    <a:pt x="5797346" y="7620"/>
                  </a:lnTo>
                  <a:lnTo>
                    <a:pt x="5796965" y="10032"/>
                  </a:lnTo>
                  <a:lnTo>
                    <a:pt x="5796711" y="12826"/>
                  </a:lnTo>
                  <a:lnTo>
                    <a:pt x="5796330" y="15240"/>
                  </a:lnTo>
                  <a:lnTo>
                    <a:pt x="5796330" y="17906"/>
                  </a:lnTo>
                  <a:lnTo>
                    <a:pt x="5796330" y="20447"/>
                  </a:lnTo>
                  <a:lnTo>
                    <a:pt x="5796330" y="23114"/>
                  </a:lnTo>
                  <a:lnTo>
                    <a:pt x="5796711" y="25526"/>
                  </a:lnTo>
                  <a:lnTo>
                    <a:pt x="5796965" y="28321"/>
                  </a:lnTo>
                  <a:lnTo>
                    <a:pt x="5797346" y="30733"/>
                  </a:lnTo>
                  <a:lnTo>
                    <a:pt x="5797854" y="33147"/>
                  </a:lnTo>
                  <a:lnTo>
                    <a:pt x="5798870" y="35687"/>
                  </a:lnTo>
                  <a:lnTo>
                    <a:pt x="5799378" y="38100"/>
                  </a:lnTo>
                  <a:lnTo>
                    <a:pt x="5800394" y="40513"/>
                  </a:lnTo>
                  <a:lnTo>
                    <a:pt x="5801283" y="42672"/>
                  </a:lnTo>
                  <a:lnTo>
                    <a:pt x="5802172" y="45085"/>
                  </a:lnTo>
                  <a:lnTo>
                    <a:pt x="5803442" y="47244"/>
                  </a:lnTo>
                  <a:lnTo>
                    <a:pt x="5804585" y="49022"/>
                  </a:lnTo>
                  <a:lnTo>
                    <a:pt x="5806109" y="50926"/>
                  </a:lnTo>
                  <a:lnTo>
                    <a:pt x="5807633" y="52704"/>
                  </a:lnTo>
                  <a:lnTo>
                    <a:pt x="5809157" y="54482"/>
                  </a:lnTo>
                  <a:lnTo>
                    <a:pt x="5811062" y="56006"/>
                  </a:lnTo>
                  <a:lnTo>
                    <a:pt x="5812840" y="57530"/>
                  </a:lnTo>
                  <a:lnTo>
                    <a:pt x="5814618" y="58800"/>
                  </a:lnTo>
                  <a:lnTo>
                    <a:pt x="5816777" y="60071"/>
                  </a:lnTo>
                  <a:lnTo>
                    <a:pt x="5818936" y="60960"/>
                  </a:lnTo>
                  <a:lnTo>
                    <a:pt x="5821349" y="61595"/>
                  </a:lnTo>
                  <a:lnTo>
                    <a:pt x="5823508" y="62483"/>
                  </a:lnTo>
                  <a:lnTo>
                    <a:pt x="5826302" y="62738"/>
                  </a:lnTo>
                  <a:lnTo>
                    <a:pt x="5828715" y="63119"/>
                  </a:lnTo>
                  <a:lnTo>
                    <a:pt x="5831763" y="62738"/>
                  </a:lnTo>
                  <a:lnTo>
                    <a:pt x="5834176" y="62102"/>
                  </a:lnTo>
                  <a:lnTo>
                    <a:pt x="5836589" y="61595"/>
                  </a:lnTo>
                  <a:lnTo>
                    <a:pt x="5839002" y="60578"/>
                  </a:lnTo>
                  <a:lnTo>
                    <a:pt x="5841161" y="59690"/>
                  </a:lnTo>
                  <a:lnTo>
                    <a:pt x="5843320" y="58547"/>
                  </a:lnTo>
                  <a:lnTo>
                    <a:pt x="5845479" y="57276"/>
                  </a:lnTo>
                  <a:lnTo>
                    <a:pt x="5847257" y="56006"/>
                  </a:lnTo>
                  <a:lnTo>
                    <a:pt x="5848781" y="54228"/>
                  </a:lnTo>
                  <a:lnTo>
                    <a:pt x="5850686" y="52704"/>
                  </a:lnTo>
                  <a:lnTo>
                    <a:pt x="5851829" y="50926"/>
                  </a:lnTo>
                  <a:lnTo>
                    <a:pt x="5853353" y="49022"/>
                  </a:lnTo>
                  <a:lnTo>
                    <a:pt x="5854623" y="46863"/>
                  </a:lnTo>
                  <a:lnTo>
                    <a:pt x="5855766" y="45085"/>
                  </a:lnTo>
                  <a:lnTo>
                    <a:pt x="5856782" y="42672"/>
                  </a:lnTo>
                  <a:lnTo>
                    <a:pt x="5857671" y="40513"/>
                  </a:lnTo>
                  <a:lnTo>
                    <a:pt x="5858306" y="38353"/>
                  </a:lnTo>
                  <a:lnTo>
                    <a:pt x="5859195" y="35941"/>
                  </a:lnTo>
                  <a:lnTo>
                    <a:pt x="5859830" y="33527"/>
                  </a:lnTo>
                  <a:lnTo>
                    <a:pt x="5860084" y="31115"/>
                  </a:lnTo>
                  <a:lnTo>
                    <a:pt x="5860719" y="28575"/>
                  </a:lnTo>
                  <a:lnTo>
                    <a:pt x="5860973" y="25907"/>
                  </a:lnTo>
                  <a:lnTo>
                    <a:pt x="5861354" y="23495"/>
                  </a:lnTo>
                  <a:lnTo>
                    <a:pt x="5861354" y="20700"/>
                  </a:lnTo>
                  <a:lnTo>
                    <a:pt x="5861608" y="18288"/>
                  </a:lnTo>
                  <a:lnTo>
                    <a:pt x="5861608" y="15494"/>
                  </a:lnTo>
                  <a:lnTo>
                    <a:pt x="5861354" y="13080"/>
                  </a:lnTo>
                  <a:lnTo>
                    <a:pt x="5861354" y="10287"/>
                  </a:lnTo>
                  <a:lnTo>
                    <a:pt x="5860973" y="7874"/>
                  </a:lnTo>
                  <a:lnTo>
                    <a:pt x="5860719" y="5206"/>
                  </a:lnTo>
                  <a:lnTo>
                    <a:pt x="5860338" y="2667"/>
                  </a:lnTo>
                  <a:lnTo>
                    <a:pt x="5859830" y="253"/>
                  </a:lnTo>
                  <a:lnTo>
                    <a:pt x="5892977" y="253"/>
                  </a:lnTo>
                </a:path>
                <a:path w="6883400" h="10017125">
                  <a:moveTo>
                    <a:pt x="5764961" y="85344"/>
                  </a:moveTo>
                  <a:lnTo>
                    <a:pt x="5892977" y="85344"/>
                  </a:lnTo>
                </a:path>
                <a:path w="6883400" h="10017125">
                  <a:moveTo>
                    <a:pt x="5892977" y="253"/>
                  </a:moveTo>
                  <a:lnTo>
                    <a:pt x="5927140" y="253"/>
                  </a:lnTo>
                  <a:lnTo>
                    <a:pt x="5926505" y="2413"/>
                  </a:lnTo>
                  <a:lnTo>
                    <a:pt x="5925870" y="5206"/>
                  </a:lnTo>
                  <a:lnTo>
                    <a:pt x="5925362" y="7620"/>
                  </a:lnTo>
                  <a:lnTo>
                    <a:pt x="5924981" y="10032"/>
                  </a:lnTo>
                  <a:lnTo>
                    <a:pt x="5924727" y="12826"/>
                  </a:lnTo>
                  <a:lnTo>
                    <a:pt x="5924346" y="15240"/>
                  </a:lnTo>
                  <a:lnTo>
                    <a:pt x="5924346" y="17906"/>
                  </a:lnTo>
                  <a:lnTo>
                    <a:pt x="5924346" y="20447"/>
                  </a:lnTo>
                  <a:lnTo>
                    <a:pt x="5924346" y="23114"/>
                  </a:lnTo>
                  <a:lnTo>
                    <a:pt x="5924727" y="25526"/>
                  </a:lnTo>
                  <a:lnTo>
                    <a:pt x="5924981" y="28321"/>
                  </a:lnTo>
                  <a:lnTo>
                    <a:pt x="5925616" y="30733"/>
                  </a:lnTo>
                  <a:lnTo>
                    <a:pt x="5926251" y="33147"/>
                  </a:lnTo>
                  <a:lnTo>
                    <a:pt x="5926886" y="35687"/>
                  </a:lnTo>
                  <a:lnTo>
                    <a:pt x="5927394" y="38100"/>
                  </a:lnTo>
                  <a:lnTo>
                    <a:pt x="5928410" y="40513"/>
                  </a:lnTo>
                  <a:lnTo>
                    <a:pt x="5929299" y="42672"/>
                  </a:lnTo>
                  <a:lnTo>
                    <a:pt x="5930188" y="45085"/>
                  </a:lnTo>
                  <a:lnTo>
                    <a:pt x="5931458" y="47244"/>
                  </a:lnTo>
                  <a:lnTo>
                    <a:pt x="5932982" y="49022"/>
                  </a:lnTo>
                  <a:lnTo>
                    <a:pt x="5934125" y="50926"/>
                  </a:lnTo>
                  <a:lnTo>
                    <a:pt x="5935649" y="52704"/>
                  </a:lnTo>
                  <a:lnTo>
                    <a:pt x="5937173" y="54482"/>
                  </a:lnTo>
                  <a:lnTo>
                    <a:pt x="5939078" y="56006"/>
                  </a:lnTo>
                  <a:lnTo>
                    <a:pt x="5940856" y="57530"/>
                  </a:lnTo>
                  <a:lnTo>
                    <a:pt x="5943015" y="58800"/>
                  </a:lnTo>
                  <a:lnTo>
                    <a:pt x="5944793" y="60071"/>
                  </a:lnTo>
                  <a:lnTo>
                    <a:pt x="5946952" y="60960"/>
                  </a:lnTo>
                  <a:lnTo>
                    <a:pt x="5949365" y="61595"/>
                  </a:lnTo>
                  <a:lnTo>
                    <a:pt x="5951778" y="62483"/>
                  </a:lnTo>
                  <a:lnTo>
                    <a:pt x="5954318" y="62738"/>
                  </a:lnTo>
                  <a:lnTo>
                    <a:pt x="5956985" y="63119"/>
                  </a:lnTo>
                  <a:lnTo>
                    <a:pt x="5959779" y="62738"/>
                  </a:lnTo>
                  <a:lnTo>
                    <a:pt x="5962192" y="62102"/>
                  </a:lnTo>
                  <a:lnTo>
                    <a:pt x="5964605" y="61595"/>
                  </a:lnTo>
                  <a:lnTo>
                    <a:pt x="5967018" y="60578"/>
                  </a:lnTo>
                  <a:lnTo>
                    <a:pt x="5969558" y="59690"/>
                  </a:lnTo>
                  <a:lnTo>
                    <a:pt x="5971336" y="58547"/>
                  </a:lnTo>
                  <a:lnTo>
                    <a:pt x="5973495" y="57276"/>
                  </a:lnTo>
                  <a:lnTo>
                    <a:pt x="5975273" y="56006"/>
                  </a:lnTo>
                  <a:lnTo>
                    <a:pt x="5976797" y="54228"/>
                  </a:lnTo>
                  <a:lnTo>
                    <a:pt x="5978702" y="52704"/>
                  </a:lnTo>
                  <a:lnTo>
                    <a:pt x="5980226" y="50926"/>
                  </a:lnTo>
                  <a:lnTo>
                    <a:pt x="5981369" y="49022"/>
                  </a:lnTo>
                  <a:lnTo>
                    <a:pt x="5982639" y="46863"/>
                  </a:lnTo>
                  <a:lnTo>
                    <a:pt x="5983782" y="45085"/>
                  </a:lnTo>
                  <a:lnTo>
                    <a:pt x="5988989" y="25907"/>
                  </a:lnTo>
                  <a:lnTo>
                    <a:pt x="5989370" y="23495"/>
                  </a:lnTo>
                  <a:lnTo>
                    <a:pt x="5989370" y="20700"/>
                  </a:lnTo>
                  <a:lnTo>
                    <a:pt x="5989624" y="18288"/>
                  </a:lnTo>
                  <a:lnTo>
                    <a:pt x="5989624" y="15494"/>
                  </a:lnTo>
                  <a:lnTo>
                    <a:pt x="5989370" y="13080"/>
                  </a:lnTo>
                  <a:lnTo>
                    <a:pt x="5989370" y="10287"/>
                  </a:lnTo>
                  <a:lnTo>
                    <a:pt x="5988989" y="7874"/>
                  </a:lnTo>
                  <a:lnTo>
                    <a:pt x="5988735" y="5206"/>
                  </a:lnTo>
                  <a:lnTo>
                    <a:pt x="5988354" y="2667"/>
                  </a:lnTo>
                  <a:lnTo>
                    <a:pt x="5987846" y="253"/>
                  </a:lnTo>
                  <a:lnTo>
                    <a:pt x="6020993" y="253"/>
                  </a:lnTo>
                </a:path>
                <a:path w="6883400" h="10017125">
                  <a:moveTo>
                    <a:pt x="5892977" y="85344"/>
                  </a:moveTo>
                  <a:lnTo>
                    <a:pt x="6020993" y="85344"/>
                  </a:lnTo>
                </a:path>
                <a:path w="6883400" h="10017125">
                  <a:moveTo>
                    <a:pt x="6020993" y="253"/>
                  </a:moveTo>
                  <a:lnTo>
                    <a:pt x="6055156" y="253"/>
                  </a:lnTo>
                  <a:lnTo>
                    <a:pt x="6054521" y="2413"/>
                  </a:lnTo>
                  <a:lnTo>
                    <a:pt x="6053886" y="5206"/>
                  </a:lnTo>
                  <a:lnTo>
                    <a:pt x="6053378" y="7620"/>
                  </a:lnTo>
                  <a:lnTo>
                    <a:pt x="6052997" y="10032"/>
                  </a:lnTo>
                  <a:lnTo>
                    <a:pt x="6052743" y="12826"/>
                  </a:lnTo>
                  <a:lnTo>
                    <a:pt x="6052743" y="15240"/>
                  </a:lnTo>
                  <a:lnTo>
                    <a:pt x="6052362" y="17906"/>
                  </a:lnTo>
                  <a:lnTo>
                    <a:pt x="6052362" y="20447"/>
                  </a:lnTo>
                  <a:lnTo>
                    <a:pt x="6052743" y="23114"/>
                  </a:lnTo>
                  <a:lnTo>
                    <a:pt x="6052743" y="25526"/>
                  </a:lnTo>
                  <a:lnTo>
                    <a:pt x="6052997" y="28321"/>
                  </a:lnTo>
                  <a:lnTo>
                    <a:pt x="6053632" y="30733"/>
                  </a:lnTo>
                  <a:lnTo>
                    <a:pt x="6054267" y="33147"/>
                  </a:lnTo>
                  <a:lnTo>
                    <a:pt x="6054902" y="35687"/>
                  </a:lnTo>
                  <a:lnTo>
                    <a:pt x="6055410" y="38100"/>
                  </a:lnTo>
                  <a:lnTo>
                    <a:pt x="6056426" y="40513"/>
                  </a:lnTo>
                  <a:lnTo>
                    <a:pt x="6057315" y="42672"/>
                  </a:lnTo>
                  <a:lnTo>
                    <a:pt x="6058204" y="45085"/>
                  </a:lnTo>
                  <a:lnTo>
                    <a:pt x="6059728" y="47244"/>
                  </a:lnTo>
                  <a:lnTo>
                    <a:pt x="6060998" y="49022"/>
                  </a:lnTo>
                  <a:lnTo>
                    <a:pt x="6062141" y="50926"/>
                  </a:lnTo>
                  <a:lnTo>
                    <a:pt x="6063665" y="52704"/>
                  </a:lnTo>
                  <a:lnTo>
                    <a:pt x="6065189" y="54482"/>
                  </a:lnTo>
                  <a:lnTo>
                    <a:pt x="6067094" y="56006"/>
                  </a:lnTo>
                  <a:lnTo>
                    <a:pt x="6068872" y="57530"/>
                  </a:lnTo>
                  <a:lnTo>
                    <a:pt x="6071031" y="58800"/>
                  </a:lnTo>
                  <a:lnTo>
                    <a:pt x="6072809" y="60071"/>
                  </a:lnTo>
                  <a:lnTo>
                    <a:pt x="6075222" y="60960"/>
                  </a:lnTo>
                  <a:lnTo>
                    <a:pt x="6077381" y="61595"/>
                  </a:lnTo>
                  <a:lnTo>
                    <a:pt x="6079794" y="62483"/>
                  </a:lnTo>
                  <a:lnTo>
                    <a:pt x="6082334" y="62738"/>
                  </a:lnTo>
                  <a:lnTo>
                    <a:pt x="6085001" y="63119"/>
                  </a:lnTo>
                  <a:lnTo>
                    <a:pt x="6087795" y="62738"/>
                  </a:lnTo>
                  <a:lnTo>
                    <a:pt x="6090208" y="62102"/>
                  </a:lnTo>
                  <a:lnTo>
                    <a:pt x="6093002" y="61595"/>
                  </a:lnTo>
                  <a:lnTo>
                    <a:pt x="6095034" y="60578"/>
                  </a:lnTo>
                  <a:lnTo>
                    <a:pt x="6097574" y="59690"/>
                  </a:lnTo>
                  <a:lnTo>
                    <a:pt x="6099606" y="58547"/>
                  </a:lnTo>
                  <a:lnTo>
                    <a:pt x="6110655" y="46863"/>
                  </a:lnTo>
                  <a:lnTo>
                    <a:pt x="6111798" y="45085"/>
                  </a:lnTo>
                  <a:lnTo>
                    <a:pt x="6117005" y="25907"/>
                  </a:lnTo>
                  <a:lnTo>
                    <a:pt x="6117386" y="23495"/>
                  </a:lnTo>
                  <a:lnTo>
                    <a:pt x="6117640" y="20700"/>
                  </a:lnTo>
                  <a:lnTo>
                    <a:pt x="6117640" y="18288"/>
                  </a:lnTo>
                  <a:lnTo>
                    <a:pt x="6117640" y="15494"/>
                  </a:lnTo>
                  <a:lnTo>
                    <a:pt x="6117640" y="13080"/>
                  </a:lnTo>
                  <a:lnTo>
                    <a:pt x="6117386" y="10287"/>
                  </a:lnTo>
                  <a:lnTo>
                    <a:pt x="6117005" y="7874"/>
                  </a:lnTo>
                  <a:lnTo>
                    <a:pt x="6116751" y="5206"/>
                  </a:lnTo>
                  <a:lnTo>
                    <a:pt x="6116370" y="2667"/>
                  </a:lnTo>
                  <a:lnTo>
                    <a:pt x="6115862" y="253"/>
                  </a:lnTo>
                  <a:lnTo>
                    <a:pt x="6149009" y="253"/>
                  </a:lnTo>
                </a:path>
                <a:path w="6883400" h="10017125">
                  <a:moveTo>
                    <a:pt x="6020993" y="85344"/>
                  </a:moveTo>
                  <a:lnTo>
                    <a:pt x="6149009" y="85344"/>
                  </a:lnTo>
                </a:path>
                <a:path w="6883400" h="10017125">
                  <a:moveTo>
                    <a:pt x="6149009" y="253"/>
                  </a:moveTo>
                  <a:lnTo>
                    <a:pt x="6183426" y="253"/>
                  </a:lnTo>
                  <a:lnTo>
                    <a:pt x="6182537" y="2413"/>
                  </a:lnTo>
                  <a:lnTo>
                    <a:pt x="6181902" y="5206"/>
                  </a:lnTo>
                  <a:lnTo>
                    <a:pt x="6181648" y="7620"/>
                  </a:lnTo>
                  <a:lnTo>
                    <a:pt x="6181013" y="10032"/>
                  </a:lnTo>
                  <a:lnTo>
                    <a:pt x="6180759" y="12826"/>
                  </a:lnTo>
                  <a:lnTo>
                    <a:pt x="6180759" y="15240"/>
                  </a:lnTo>
                  <a:lnTo>
                    <a:pt x="6180378" y="17906"/>
                  </a:lnTo>
                  <a:lnTo>
                    <a:pt x="6180378" y="20447"/>
                  </a:lnTo>
                  <a:lnTo>
                    <a:pt x="6180759" y="23114"/>
                  </a:lnTo>
                  <a:lnTo>
                    <a:pt x="6180759" y="25526"/>
                  </a:lnTo>
                  <a:lnTo>
                    <a:pt x="6181394" y="28321"/>
                  </a:lnTo>
                  <a:lnTo>
                    <a:pt x="6181648" y="30733"/>
                  </a:lnTo>
                  <a:lnTo>
                    <a:pt x="6182283" y="33147"/>
                  </a:lnTo>
                  <a:lnTo>
                    <a:pt x="6182918" y="35687"/>
                  </a:lnTo>
                  <a:lnTo>
                    <a:pt x="6183426" y="38100"/>
                  </a:lnTo>
                  <a:lnTo>
                    <a:pt x="6184442" y="40513"/>
                  </a:lnTo>
                  <a:lnTo>
                    <a:pt x="6185331" y="42672"/>
                  </a:lnTo>
                  <a:lnTo>
                    <a:pt x="6186474" y="45085"/>
                  </a:lnTo>
                  <a:lnTo>
                    <a:pt x="6187744" y="47244"/>
                  </a:lnTo>
                  <a:lnTo>
                    <a:pt x="6189014" y="49022"/>
                  </a:lnTo>
                  <a:lnTo>
                    <a:pt x="6190538" y="50926"/>
                  </a:lnTo>
                  <a:lnTo>
                    <a:pt x="6191681" y="52704"/>
                  </a:lnTo>
                  <a:lnTo>
                    <a:pt x="6193586" y="54482"/>
                  </a:lnTo>
                  <a:lnTo>
                    <a:pt x="6195110" y="56006"/>
                  </a:lnTo>
                  <a:lnTo>
                    <a:pt x="6196888" y="57530"/>
                  </a:lnTo>
                  <a:lnTo>
                    <a:pt x="6199047" y="58800"/>
                  </a:lnTo>
                  <a:lnTo>
                    <a:pt x="6201206" y="60071"/>
                  </a:lnTo>
                  <a:lnTo>
                    <a:pt x="6203238" y="60960"/>
                  </a:lnTo>
                  <a:lnTo>
                    <a:pt x="6205397" y="61595"/>
                  </a:lnTo>
                  <a:lnTo>
                    <a:pt x="6207810" y="62483"/>
                  </a:lnTo>
                  <a:lnTo>
                    <a:pt x="6210350" y="62738"/>
                  </a:lnTo>
                  <a:lnTo>
                    <a:pt x="6213017" y="63119"/>
                  </a:lnTo>
                  <a:lnTo>
                    <a:pt x="6215811" y="62738"/>
                  </a:lnTo>
                  <a:lnTo>
                    <a:pt x="6218478" y="62102"/>
                  </a:lnTo>
                  <a:lnTo>
                    <a:pt x="6221018" y="61595"/>
                  </a:lnTo>
                  <a:lnTo>
                    <a:pt x="6223431" y="60578"/>
                  </a:lnTo>
                  <a:lnTo>
                    <a:pt x="6225590" y="59690"/>
                  </a:lnTo>
                  <a:lnTo>
                    <a:pt x="6238671" y="46863"/>
                  </a:lnTo>
                  <a:lnTo>
                    <a:pt x="6239814" y="45085"/>
                  </a:lnTo>
                  <a:lnTo>
                    <a:pt x="6245021" y="25907"/>
                  </a:lnTo>
                  <a:lnTo>
                    <a:pt x="6245402" y="23495"/>
                  </a:lnTo>
                  <a:lnTo>
                    <a:pt x="6245656" y="20700"/>
                  </a:lnTo>
                  <a:lnTo>
                    <a:pt x="6245656" y="18288"/>
                  </a:lnTo>
                  <a:lnTo>
                    <a:pt x="6245656" y="15494"/>
                  </a:lnTo>
                  <a:lnTo>
                    <a:pt x="6245656" y="13080"/>
                  </a:lnTo>
                  <a:lnTo>
                    <a:pt x="6245402" y="10287"/>
                  </a:lnTo>
                  <a:lnTo>
                    <a:pt x="6245021" y="7874"/>
                  </a:lnTo>
                  <a:lnTo>
                    <a:pt x="6244767" y="5206"/>
                  </a:lnTo>
                  <a:lnTo>
                    <a:pt x="6244386" y="2667"/>
                  </a:lnTo>
                  <a:lnTo>
                    <a:pt x="6244132" y="253"/>
                  </a:lnTo>
                  <a:lnTo>
                    <a:pt x="6277025" y="253"/>
                  </a:lnTo>
                </a:path>
                <a:path w="6883400" h="10017125">
                  <a:moveTo>
                    <a:pt x="6149009" y="85344"/>
                  </a:moveTo>
                  <a:lnTo>
                    <a:pt x="6277025" y="85344"/>
                  </a:lnTo>
                </a:path>
                <a:path w="6883400" h="10017125">
                  <a:moveTo>
                    <a:pt x="6277025" y="253"/>
                  </a:moveTo>
                  <a:lnTo>
                    <a:pt x="6311442" y="253"/>
                  </a:lnTo>
                  <a:lnTo>
                    <a:pt x="6310934" y="2413"/>
                  </a:lnTo>
                  <a:lnTo>
                    <a:pt x="6309918" y="5206"/>
                  </a:lnTo>
                  <a:lnTo>
                    <a:pt x="6309664" y="7620"/>
                  </a:lnTo>
                  <a:lnTo>
                    <a:pt x="6309029" y="10032"/>
                  </a:lnTo>
                  <a:lnTo>
                    <a:pt x="6309029" y="12826"/>
                  </a:lnTo>
                  <a:lnTo>
                    <a:pt x="6308775" y="15240"/>
                  </a:lnTo>
                  <a:lnTo>
                    <a:pt x="6308775" y="17906"/>
                  </a:lnTo>
                  <a:lnTo>
                    <a:pt x="6308775" y="20447"/>
                  </a:lnTo>
                  <a:lnTo>
                    <a:pt x="6308775" y="23114"/>
                  </a:lnTo>
                  <a:lnTo>
                    <a:pt x="6309029" y="25526"/>
                  </a:lnTo>
                  <a:lnTo>
                    <a:pt x="6309410" y="28321"/>
                  </a:lnTo>
                  <a:lnTo>
                    <a:pt x="6309664" y="30733"/>
                  </a:lnTo>
                  <a:lnTo>
                    <a:pt x="6310299" y="33147"/>
                  </a:lnTo>
                  <a:lnTo>
                    <a:pt x="6310934" y="35687"/>
                  </a:lnTo>
                  <a:lnTo>
                    <a:pt x="6311442" y="38100"/>
                  </a:lnTo>
                  <a:lnTo>
                    <a:pt x="6312458" y="40513"/>
                  </a:lnTo>
                  <a:lnTo>
                    <a:pt x="6318554" y="50926"/>
                  </a:lnTo>
                  <a:lnTo>
                    <a:pt x="6319697" y="52704"/>
                  </a:lnTo>
                  <a:lnTo>
                    <a:pt x="6321602" y="54482"/>
                  </a:lnTo>
                  <a:lnTo>
                    <a:pt x="6323126" y="56006"/>
                  </a:lnTo>
                  <a:lnTo>
                    <a:pt x="6324904" y="57530"/>
                  </a:lnTo>
                  <a:lnTo>
                    <a:pt x="6327063" y="58800"/>
                  </a:lnTo>
                  <a:lnTo>
                    <a:pt x="6329222" y="60071"/>
                  </a:lnTo>
                  <a:lnTo>
                    <a:pt x="6331254" y="60960"/>
                  </a:lnTo>
                  <a:lnTo>
                    <a:pt x="6333413" y="61595"/>
                  </a:lnTo>
                  <a:lnTo>
                    <a:pt x="6335826" y="62483"/>
                  </a:lnTo>
                  <a:lnTo>
                    <a:pt x="6338620" y="62738"/>
                  </a:lnTo>
                  <a:lnTo>
                    <a:pt x="6341033" y="63119"/>
                  </a:lnTo>
                  <a:lnTo>
                    <a:pt x="6343827" y="62738"/>
                  </a:lnTo>
                  <a:lnTo>
                    <a:pt x="6346494" y="62102"/>
                  </a:lnTo>
                  <a:lnTo>
                    <a:pt x="6349034" y="61595"/>
                  </a:lnTo>
                  <a:lnTo>
                    <a:pt x="6351447" y="60578"/>
                  </a:lnTo>
                  <a:lnTo>
                    <a:pt x="6353606" y="59690"/>
                  </a:lnTo>
                  <a:lnTo>
                    <a:pt x="6355638" y="58547"/>
                  </a:lnTo>
                  <a:lnTo>
                    <a:pt x="6357543" y="57276"/>
                  </a:lnTo>
                  <a:lnTo>
                    <a:pt x="6359702" y="56006"/>
                  </a:lnTo>
                  <a:lnTo>
                    <a:pt x="6361226" y="54228"/>
                  </a:lnTo>
                  <a:lnTo>
                    <a:pt x="6362750" y="52704"/>
                  </a:lnTo>
                  <a:lnTo>
                    <a:pt x="6364274" y="50926"/>
                  </a:lnTo>
                  <a:lnTo>
                    <a:pt x="6365417" y="49022"/>
                  </a:lnTo>
                  <a:lnTo>
                    <a:pt x="6366687" y="46863"/>
                  </a:lnTo>
                  <a:lnTo>
                    <a:pt x="6367830" y="45085"/>
                  </a:lnTo>
                  <a:lnTo>
                    <a:pt x="6368846" y="42672"/>
                  </a:lnTo>
                  <a:lnTo>
                    <a:pt x="6369989" y="40513"/>
                  </a:lnTo>
                  <a:lnTo>
                    <a:pt x="6370624" y="38353"/>
                  </a:lnTo>
                  <a:lnTo>
                    <a:pt x="6371513" y="35941"/>
                  </a:lnTo>
                  <a:lnTo>
                    <a:pt x="6371894" y="33527"/>
                  </a:lnTo>
                  <a:lnTo>
                    <a:pt x="6372402" y="31115"/>
                  </a:lnTo>
                  <a:lnTo>
                    <a:pt x="6373037" y="28575"/>
                  </a:lnTo>
                  <a:lnTo>
                    <a:pt x="6373418" y="25907"/>
                  </a:lnTo>
                  <a:lnTo>
                    <a:pt x="6373418" y="23495"/>
                  </a:lnTo>
                  <a:lnTo>
                    <a:pt x="6373672" y="20700"/>
                  </a:lnTo>
                  <a:lnTo>
                    <a:pt x="6373672" y="18288"/>
                  </a:lnTo>
                  <a:lnTo>
                    <a:pt x="6373672" y="15494"/>
                  </a:lnTo>
                  <a:lnTo>
                    <a:pt x="6373672" y="13080"/>
                  </a:lnTo>
                  <a:lnTo>
                    <a:pt x="6373418" y="10287"/>
                  </a:lnTo>
                  <a:lnTo>
                    <a:pt x="6373418" y="7874"/>
                  </a:lnTo>
                  <a:lnTo>
                    <a:pt x="6372783" y="5206"/>
                  </a:lnTo>
                  <a:lnTo>
                    <a:pt x="6372402" y="2667"/>
                  </a:lnTo>
                  <a:lnTo>
                    <a:pt x="6372148" y="253"/>
                  </a:lnTo>
                  <a:lnTo>
                    <a:pt x="6405041" y="253"/>
                  </a:lnTo>
                </a:path>
                <a:path w="6883400" h="10017125">
                  <a:moveTo>
                    <a:pt x="6277025" y="85344"/>
                  </a:moveTo>
                  <a:lnTo>
                    <a:pt x="6405041" y="85344"/>
                  </a:lnTo>
                </a:path>
                <a:path w="6883400" h="10017125">
                  <a:moveTo>
                    <a:pt x="6405041" y="253"/>
                  </a:moveTo>
                  <a:lnTo>
                    <a:pt x="6439458" y="253"/>
                  </a:lnTo>
                  <a:lnTo>
                    <a:pt x="6438950" y="2413"/>
                  </a:lnTo>
                  <a:lnTo>
                    <a:pt x="6437934" y="5206"/>
                  </a:lnTo>
                  <a:lnTo>
                    <a:pt x="6437680" y="7620"/>
                  </a:lnTo>
                  <a:lnTo>
                    <a:pt x="6437426" y="10032"/>
                  </a:lnTo>
                  <a:lnTo>
                    <a:pt x="6437045" y="12826"/>
                  </a:lnTo>
                  <a:lnTo>
                    <a:pt x="6436791" y="15240"/>
                  </a:lnTo>
                  <a:lnTo>
                    <a:pt x="6436791" y="17906"/>
                  </a:lnTo>
                  <a:lnTo>
                    <a:pt x="6436791" y="20447"/>
                  </a:lnTo>
                  <a:lnTo>
                    <a:pt x="6436791" y="23114"/>
                  </a:lnTo>
                  <a:lnTo>
                    <a:pt x="6437045" y="25526"/>
                  </a:lnTo>
                  <a:lnTo>
                    <a:pt x="6437426" y="28321"/>
                  </a:lnTo>
                  <a:lnTo>
                    <a:pt x="6437680" y="30733"/>
                  </a:lnTo>
                  <a:lnTo>
                    <a:pt x="6438315" y="33147"/>
                  </a:lnTo>
                  <a:lnTo>
                    <a:pt x="6438950" y="35687"/>
                  </a:lnTo>
                  <a:lnTo>
                    <a:pt x="6439839" y="38100"/>
                  </a:lnTo>
                  <a:lnTo>
                    <a:pt x="6440474" y="40513"/>
                  </a:lnTo>
                  <a:lnTo>
                    <a:pt x="6441617" y="42672"/>
                  </a:lnTo>
                  <a:lnTo>
                    <a:pt x="6442506" y="45085"/>
                  </a:lnTo>
                  <a:lnTo>
                    <a:pt x="6443776" y="47244"/>
                  </a:lnTo>
                  <a:lnTo>
                    <a:pt x="6445046" y="49022"/>
                  </a:lnTo>
                  <a:lnTo>
                    <a:pt x="6446570" y="50926"/>
                  </a:lnTo>
                  <a:lnTo>
                    <a:pt x="6448094" y="52704"/>
                  </a:lnTo>
                  <a:lnTo>
                    <a:pt x="6449618" y="54482"/>
                  </a:lnTo>
                  <a:lnTo>
                    <a:pt x="6451396" y="56006"/>
                  </a:lnTo>
                  <a:lnTo>
                    <a:pt x="6453174" y="57530"/>
                  </a:lnTo>
                  <a:lnTo>
                    <a:pt x="6455079" y="58800"/>
                  </a:lnTo>
                  <a:lnTo>
                    <a:pt x="6457238" y="60071"/>
                  </a:lnTo>
                  <a:lnTo>
                    <a:pt x="6459270" y="60960"/>
                  </a:lnTo>
                  <a:lnTo>
                    <a:pt x="6461810" y="61595"/>
                  </a:lnTo>
                  <a:lnTo>
                    <a:pt x="6463842" y="62483"/>
                  </a:lnTo>
                  <a:lnTo>
                    <a:pt x="6466636" y="62738"/>
                  </a:lnTo>
                  <a:lnTo>
                    <a:pt x="6469049" y="63119"/>
                  </a:lnTo>
                  <a:lnTo>
                    <a:pt x="6471843" y="62738"/>
                  </a:lnTo>
                  <a:lnTo>
                    <a:pt x="6474510" y="62102"/>
                  </a:lnTo>
                  <a:lnTo>
                    <a:pt x="6477050" y="61595"/>
                  </a:lnTo>
                  <a:lnTo>
                    <a:pt x="6479463" y="60578"/>
                  </a:lnTo>
                  <a:lnTo>
                    <a:pt x="6481622" y="59690"/>
                  </a:lnTo>
                  <a:lnTo>
                    <a:pt x="6483654" y="58547"/>
                  </a:lnTo>
                  <a:lnTo>
                    <a:pt x="6485559" y="57276"/>
                  </a:lnTo>
                  <a:lnTo>
                    <a:pt x="6487718" y="56006"/>
                  </a:lnTo>
                  <a:lnTo>
                    <a:pt x="6489242" y="54228"/>
                  </a:lnTo>
                  <a:lnTo>
                    <a:pt x="6495846" y="45085"/>
                  </a:lnTo>
                  <a:lnTo>
                    <a:pt x="6497116" y="42672"/>
                  </a:lnTo>
                  <a:lnTo>
                    <a:pt x="6498005" y="40513"/>
                  </a:lnTo>
                  <a:lnTo>
                    <a:pt x="6498640" y="38353"/>
                  </a:lnTo>
                  <a:lnTo>
                    <a:pt x="6499529" y="35941"/>
                  </a:lnTo>
                  <a:lnTo>
                    <a:pt x="6500164" y="33527"/>
                  </a:lnTo>
                  <a:lnTo>
                    <a:pt x="6500418" y="31115"/>
                  </a:lnTo>
                  <a:lnTo>
                    <a:pt x="6501053" y="28575"/>
                  </a:lnTo>
                  <a:lnTo>
                    <a:pt x="6501434" y="25907"/>
                  </a:lnTo>
                  <a:lnTo>
                    <a:pt x="6501434" y="23495"/>
                  </a:lnTo>
                  <a:lnTo>
                    <a:pt x="6501688" y="20700"/>
                  </a:lnTo>
                  <a:lnTo>
                    <a:pt x="6501688" y="18288"/>
                  </a:lnTo>
                  <a:lnTo>
                    <a:pt x="6501688" y="15494"/>
                  </a:lnTo>
                  <a:lnTo>
                    <a:pt x="6501688" y="13080"/>
                  </a:lnTo>
                  <a:lnTo>
                    <a:pt x="6501434" y="10287"/>
                  </a:lnTo>
                  <a:lnTo>
                    <a:pt x="6501434" y="7874"/>
                  </a:lnTo>
                  <a:lnTo>
                    <a:pt x="6500799" y="5206"/>
                  </a:lnTo>
                  <a:lnTo>
                    <a:pt x="6500799" y="2667"/>
                  </a:lnTo>
                  <a:lnTo>
                    <a:pt x="6500164" y="253"/>
                  </a:lnTo>
                  <a:lnTo>
                    <a:pt x="6533438" y="253"/>
                  </a:lnTo>
                </a:path>
                <a:path w="6883400" h="10017125">
                  <a:moveTo>
                    <a:pt x="6405041" y="85344"/>
                  </a:moveTo>
                  <a:lnTo>
                    <a:pt x="6533438" y="85344"/>
                  </a:lnTo>
                </a:path>
                <a:path w="6883400" h="10017125">
                  <a:moveTo>
                    <a:pt x="6533438" y="253"/>
                  </a:moveTo>
                  <a:lnTo>
                    <a:pt x="6567474" y="253"/>
                  </a:lnTo>
                  <a:lnTo>
                    <a:pt x="6566966" y="2413"/>
                  </a:lnTo>
                  <a:lnTo>
                    <a:pt x="6566331" y="5206"/>
                  </a:lnTo>
                  <a:lnTo>
                    <a:pt x="6565696" y="7620"/>
                  </a:lnTo>
                  <a:lnTo>
                    <a:pt x="6565442" y="10032"/>
                  </a:lnTo>
                  <a:lnTo>
                    <a:pt x="6565061" y="12826"/>
                  </a:lnTo>
                  <a:lnTo>
                    <a:pt x="6564807" y="15240"/>
                  </a:lnTo>
                  <a:lnTo>
                    <a:pt x="6564807" y="17906"/>
                  </a:lnTo>
                  <a:lnTo>
                    <a:pt x="6564807" y="20447"/>
                  </a:lnTo>
                  <a:lnTo>
                    <a:pt x="6564807" y="23114"/>
                  </a:lnTo>
                  <a:lnTo>
                    <a:pt x="6565061" y="25526"/>
                  </a:lnTo>
                  <a:lnTo>
                    <a:pt x="6565442" y="28321"/>
                  </a:lnTo>
                  <a:lnTo>
                    <a:pt x="6565696" y="30733"/>
                  </a:lnTo>
                  <a:lnTo>
                    <a:pt x="6566331" y="33147"/>
                  </a:lnTo>
                  <a:lnTo>
                    <a:pt x="6567220" y="35687"/>
                  </a:lnTo>
                  <a:lnTo>
                    <a:pt x="6567855" y="38100"/>
                  </a:lnTo>
                  <a:lnTo>
                    <a:pt x="6568744" y="40513"/>
                  </a:lnTo>
                  <a:lnTo>
                    <a:pt x="6569633" y="42672"/>
                  </a:lnTo>
                  <a:lnTo>
                    <a:pt x="6570522" y="45085"/>
                  </a:lnTo>
                  <a:lnTo>
                    <a:pt x="6571792" y="47244"/>
                  </a:lnTo>
                  <a:lnTo>
                    <a:pt x="6573062" y="49022"/>
                  </a:lnTo>
                  <a:lnTo>
                    <a:pt x="6574586" y="50926"/>
                  </a:lnTo>
                  <a:lnTo>
                    <a:pt x="6576110" y="52704"/>
                  </a:lnTo>
                  <a:lnTo>
                    <a:pt x="6577634" y="54482"/>
                  </a:lnTo>
                  <a:lnTo>
                    <a:pt x="6579412" y="56006"/>
                  </a:lnTo>
                  <a:lnTo>
                    <a:pt x="6581190" y="57530"/>
                  </a:lnTo>
                  <a:lnTo>
                    <a:pt x="6583095" y="58800"/>
                  </a:lnTo>
                  <a:lnTo>
                    <a:pt x="6585254" y="60071"/>
                  </a:lnTo>
                  <a:lnTo>
                    <a:pt x="6587286" y="60960"/>
                  </a:lnTo>
                  <a:lnTo>
                    <a:pt x="6589826" y="61595"/>
                  </a:lnTo>
                  <a:lnTo>
                    <a:pt x="6591858" y="62483"/>
                  </a:lnTo>
                  <a:lnTo>
                    <a:pt x="6594652" y="62738"/>
                  </a:lnTo>
                  <a:lnTo>
                    <a:pt x="6597065" y="63119"/>
                  </a:lnTo>
                  <a:lnTo>
                    <a:pt x="6600113" y="62738"/>
                  </a:lnTo>
                  <a:lnTo>
                    <a:pt x="6602526" y="62102"/>
                  </a:lnTo>
                  <a:lnTo>
                    <a:pt x="6605066" y="61595"/>
                  </a:lnTo>
                  <a:lnTo>
                    <a:pt x="6607479" y="60578"/>
                  </a:lnTo>
                  <a:lnTo>
                    <a:pt x="6609638" y="59690"/>
                  </a:lnTo>
                  <a:lnTo>
                    <a:pt x="6611670" y="58547"/>
                  </a:lnTo>
                  <a:lnTo>
                    <a:pt x="6613829" y="57276"/>
                  </a:lnTo>
                  <a:lnTo>
                    <a:pt x="6615734" y="56006"/>
                  </a:lnTo>
                  <a:lnTo>
                    <a:pt x="6617258" y="54228"/>
                  </a:lnTo>
                  <a:lnTo>
                    <a:pt x="6619036" y="52704"/>
                  </a:lnTo>
                  <a:lnTo>
                    <a:pt x="6620306" y="50926"/>
                  </a:lnTo>
                  <a:lnTo>
                    <a:pt x="6621830" y="49022"/>
                  </a:lnTo>
                  <a:lnTo>
                    <a:pt x="6622973" y="46863"/>
                  </a:lnTo>
                  <a:lnTo>
                    <a:pt x="6624243" y="45085"/>
                  </a:lnTo>
                  <a:lnTo>
                    <a:pt x="6625132" y="42672"/>
                  </a:lnTo>
                  <a:lnTo>
                    <a:pt x="6626021" y="40513"/>
                  </a:lnTo>
                  <a:lnTo>
                    <a:pt x="6626656" y="38353"/>
                  </a:lnTo>
                  <a:lnTo>
                    <a:pt x="6627545" y="35941"/>
                  </a:lnTo>
                  <a:lnTo>
                    <a:pt x="6628180" y="33527"/>
                  </a:lnTo>
                  <a:lnTo>
                    <a:pt x="6628434" y="31115"/>
                  </a:lnTo>
                  <a:lnTo>
                    <a:pt x="6629069" y="28575"/>
                  </a:lnTo>
                  <a:lnTo>
                    <a:pt x="6629450" y="25907"/>
                  </a:lnTo>
                  <a:lnTo>
                    <a:pt x="6629704" y="23495"/>
                  </a:lnTo>
                  <a:lnTo>
                    <a:pt x="6629704" y="20700"/>
                  </a:lnTo>
                  <a:lnTo>
                    <a:pt x="6629958" y="18288"/>
                  </a:lnTo>
                  <a:lnTo>
                    <a:pt x="6629958" y="15494"/>
                  </a:lnTo>
                  <a:lnTo>
                    <a:pt x="6629704" y="13080"/>
                  </a:lnTo>
                  <a:lnTo>
                    <a:pt x="6629704" y="10287"/>
                  </a:lnTo>
                  <a:lnTo>
                    <a:pt x="6629450" y="7874"/>
                  </a:lnTo>
                  <a:lnTo>
                    <a:pt x="6629069" y="5206"/>
                  </a:lnTo>
                  <a:lnTo>
                    <a:pt x="6628815" y="2667"/>
                  </a:lnTo>
                  <a:lnTo>
                    <a:pt x="6628180" y="253"/>
                  </a:lnTo>
                  <a:lnTo>
                    <a:pt x="6661454" y="253"/>
                  </a:lnTo>
                </a:path>
                <a:path w="6883400" h="10017125">
                  <a:moveTo>
                    <a:pt x="6533438" y="85344"/>
                  </a:moveTo>
                  <a:lnTo>
                    <a:pt x="6661454" y="85344"/>
                  </a:lnTo>
                </a:path>
                <a:path w="6883400" h="10017125">
                  <a:moveTo>
                    <a:pt x="6661454" y="253"/>
                  </a:moveTo>
                  <a:lnTo>
                    <a:pt x="6695490" y="253"/>
                  </a:lnTo>
                  <a:lnTo>
                    <a:pt x="6694982" y="2413"/>
                  </a:lnTo>
                  <a:lnTo>
                    <a:pt x="6694347" y="5206"/>
                  </a:lnTo>
                  <a:lnTo>
                    <a:pt x="6693712" y="7620"/>
                  </a:lnTo>
                  <a:lnTo>
                    <a:pt x="6693458" y="10032"/>
                  </a:lnTo>
                  <a:lnTo>
                    <a:pt x="6693077" y="12826"/>
                  </a:lnTo>
                  <a:lnTo>
                    <a:pt x="6692823" y="15240"/>
                  </a:lnTo>
                  <a:lnTo>
                    <a:pt x="6692823" y="17906"/>
                  </a:lnTo>
                  <a:lnTo>
                    <a:pt x="6692823" y="20447"/>
                  </a:lnTo>
                  <a:lnTo>
                    <a:pt x="6692823" y="23114"/>
                  </a:lnTo>
                  <a:lnTo>
                    <a:pt x="6693077" y="25526"/>
                  </a:lnTo>
                  <a:lnTo>
                    <a:pt x="6693458" y="28321"/>
                  </a:lnTo>
                  <a:lnTo>
                    <a:pt x="6693966" y="30733"/>
                  </a:lnTo>
                  <a:lnTo>
                    <a:pt x="6694347" y="33147"/>
                  </a:lnTo>
                  <a:lnTo>
                    <a:pt x="6695236" y="35687"/>
                  </a:lnTo>
                  <a:lnTo>
                    <a:pt x="6695871" y="38100"/>
                  </a:lnTo>
                  <a:lnTo>
                    <a:pt x="6696760" y="40513"/>
                  </a:lnTo>
                  <a:lnTo>
                    <a:pt x="6697649" y="42672"/>
                  </a:lnTo>
                  <a:lnTo>
                    <a:pt x="6698538" y="45085"/>
                  </a:lnTo>
                  <a:lnTo>
                    <a:pt x="6699808" y="47244"/>
                  </a:lnTo>
                  <a:lnTo>
                    <a:pt x="6701078" y="49022"/>
                  </a:lnTo>
                  <a:lnTo>
                    <a:pt x="6702602" y="50926"/>
                  </a:lnTo>
                  <a:lnTo>
                    <a:pt x="6704126" y="52704"/>
                  </a:lnTo>
                  <a:lnTo>
                    <a:pt x="6705650" y="54482"/>
                  </a:lnTo>
                  <a:lnTo>
                    <a:pt x="6707428" y="56006"/>
                  </a:lnTo>
                  <a:lnTo>
                    <a:pt x="6709206" y="57530"/>
                  </a:lnTo>
                  <a:lnTo>
                    <a:pt x="6711365" y="58800"/>
                  </a:lnTo>
                  <a:lnTo>
                    <a:pt x="6713270" y="60071"/>
                  </a:lnTo>
                  <a:lnTo>
                    <a:pt x="6715302" y="60960"/>
                  </a:lnTo>
                  <a:lnTo>
                    <a:pt x="6717842" y="61595"/>
                  </a:lnTo>
                  <a:lnTo>
                    <a:pt x="6720255" y="62483"/>
                  </a:lnTo>
                  <a:lnTo>
                    <a:pt x="6722668" y="62738"/>
                  </a:lnTo>
                  <a:lnTo>
                    <a:pt x="6725462" y="63119"/>
                  </a:lnTo>
                  <a:lnTo>
                    <a:pt x="6728129" y="62738"/>
                  </a:lnTo>
                  <a:lnTo>
                    <a:pt x="6730542" y="62102"/>
                  </a:lnTo>
                  <a:lnTo>
                    <a:pt x="6733082" y="61595"/>
                  </a:lnTo>
                  <a:lnTo>
                    <a:pt x="6735495" y="60578"/>
                  </a:lnTo>
                  <a:lnTo>
                    <a:pt x="6737654" y="59690"/>
                  </a:lnTo>
                  <a:lnTo>
                    <a:pt x="6739686" y="58547"/>
                  </a:lnTo>
                  <a:lnTo>
                    <a:pt x="6741845" y="57276"/>
                  </a:lnTo>
                  <a:lnTo>
                    <a:pt x="6743750" y="56006"/>
                  </a:lnTo>
                  <a:lnTo>
                    <a:pt x="6745274" y="54228"/>
                  </a:lnTo>
                  <a:lnTo>
                    <a:pt x="6747052" y="52704"/>
                  </a:lnTo>
                  <a:lnTo>
                    <a:pt x="6748322" y="50926"/>
                  </a:lnTo>
                  <a:lnTo>
                    <a:pt x="6749846" y="49022"/>
                  </a:lnTo>
                  <a:lnTo>
                    <a:pt x="6750989" y="46863"/>
                  </a:lnTo>
                  <a:lnTo>
                    <a:pt x="6752259" y="45085"/>
                  </a:lnTo>
                  <a:lnTo>
                    <a:pt x="6753148" y="42672"/>
                  </a:lnTo>
                  <a:lnTo>
                    <a:pt x="6754037" y="40513"/>
                  </a:lnTo>
                  <a:lnTo>
                    <a:pt x="6754926" y="38353"/>
                  </a:lnTo>
                  <a:lnTo>
                    <a:pt x="6755561" y="35941"/>
                  </a:lnTo>
                  <a:lnTo>
                    <a:pt x="6756196" y="33527"/>
                  </a:lnTo>
                  <a:lnTo>
                    <a:pt x="6756831" y="31115"/>
                  </a:lnTo>
                  <a:lnTo>
                    <a:pt x="6757085" y="28575"/>
                  </a:lnTo>
                  <a:lnTo>
                    <a:pt x="6757466" y="25907"/>
                  </a:lnTo>
                  <a:lnTo>
                    <a:pt x="6757720" y="23495"/>
                  </a:lnTo>
                  <a:lnTo>
                    <a:pt x="6757720" y="20700"/>
                  </a:lnTo>
                  <a:lnTo>
                    <a:pt x="6757974" y="18288"/>
                  </a:lnTo>
                  <a:lnTo>
                    <a:pt x="6757974" y="15494"/>
                  </a:lnTo>
                  <a:lnTo>
                    <a:pt x="6757720" y="13080"/>
                  </a:lnTo>
                  <a:lnTo>
                    <a:pt x="6757720" y="10287"/>
                  </a:lnTo>
                  <a:lnTo>
                    <a:pt x="6757466" y="7874"/>
                  </a:lnTo>
                  <a:lnTo>
                    <a:pt x="6757085" y="5206"/>
                  </a:lnTo>
                  <a:lnTo>
                    <a:pt x="6756831" y="2667"/>
                  </a:lnTo>
                  <a:lnTo>
                    <a:pt x="6756196" y="253"/>
                  </a:lnTo>
                  <a:lnTo>
                    <a:pt x="6789470" y="253"/>
                  </a:lnTo>
                </a:path>
                <a:path w="6883400" h="10017125">
                  <a:moveTo>
                    <a:pt x="6661454" y="85344"/>
                  </a:moveTo>
                  <a:lnTo>
                    <a:pt x="6789470" y="85344"/>
                  </a:lnTo>
                </a:path>
                <a:path w="6883400" h="10017125">
                  <a:moveTo>
                    <a:pt x="6883323" y="93852"/>
                  </a:moveTo>
                  <a:lnTo>
                    <a:pt x="6883323" y="60578"/>
                  </a:lnTo>
                  <a:lnTo>
                    <a:pt x="6879894" y="61214"/>
                  </a:lnTo>
                  <a:lnTo>
                    <a:pt x="6876846" y="61595"/>
                  </a:lnTo>
                  <a:lnTo>
                    <a:pt x="6873544" y="62102"/>
                  </a:lnTo>
                  <a:lnTo>
                    <a:pt x="6870242" y="62483"/>
                  </a:lnTo>
                  <a:lnTo>
                    <a:pt x="6866813" y="62738"/>
                  </a:lnTo>
                  <a:lnTo>
                    <a:pt x="6863765" y="62738"/>
                  </a:lnTo>
                  <a:lnTo>
                    <a:pt x="6860463" y="62483"/>
                  </a:lnTo>
                  <a:lnTo>
                    <a:pt x="6857415" y="61849"/>
                  </a:lnTo>
                  <a:lnTo>
                    <a:pt x="6853986" y="61214"/>
                  </a:lnTo>
                  <a:lnTo>
                    <a:pt x="6838492" y="52704"/>
                  </a:lnTo>
                  <a:lnTo>
                    <a:pt x="6835444" y="49911"/>
                  </a:lnTo>
                  <a:lnTo>
                    <a:pt x="6832396" y="46608"/>
                  </a:lnTo>
                  <a:lnTo>
                    <a:pt x="6829983" y="43561"/>
                  </a:lnTo>
                  <a:lnTo>
                    <a:pt x="6827570" y="40258"/>
                  </a:lnTo>
                  <a:lnTo>
                    <a:pt x="6818680" y="20447"/>
                  </a:lnTo>
                  <a:lnTo>
                    <a:pt x="6818680" y="17399"/>
                  </a:lnTo>
                  <a:lnTo>
                    <a:pt x="6818426" y="14604"/>
                  </a:lnTo>
                  <a:lnTo>
                    <a:pt x="6818680" y="11811"/>
                  </a:lnTo>
                  <a:lnTo>
                    <a:pt x="6819315" y="9144"/>
                  </a:lnTo>
                  <a:lnTo>
                    <a:pt x="6819950" y="6096"/>
                  </a:lnTo>
                  <a:lnTo>
                    <a:pt x="6820839" y="3301"/>
                  </a:lnTo>
                  <a:lnTo>
                    <a:pt x="6821982" y="253"/>
                  </a:lnTo>
                  <a:lnTo>
                    <a:pt x="6789470" y="253"/>
                  </a:lnTo>
                </a:path>
                <a:path w="6883400" h="10017125">
                  <a:moveTo>
                    <a:pt x="6797598" y="93852"/>
                  </a:moveTo>
                  <a:lnTo>
                    <a:pt x="6797598" y="85344"/>
                  </a:lnTo>
                  <a:lnTo>
                    <a:pt x="6789470" y="85344"/>
                  </a:lnTo>
                </a:path>
                <a:path w="6883400" h="10017125">
                  <a:moveTo>
                    <a:pt x="6883323" y="219075"/>
                  </a:moveTo>
                  <a:lnTo>
                    <a:pt x="6883323" y="185293"/>
                  </a:lnTo>
                  <a:lnTo>
                    <a:pt x="6880910" y="185927"/>
                  </a:lnTo>
                  <a:lnTo>
                    <a:pt x="6878370" y="186563"/>
                  </a:lnTo>
                  <a:lnTo>
                    <a:pt x="6875957" y="187071"/>
                  </a:lnTo>
                  <a:lnTo>
                    <a:pt x="6873290" y="187451"/>
                  </a:lnTo>
                  <a:lnTo>
                    <a:pt x="6870750" y="187705"/>
                  </a:lnTo>
                  <a:lnTo>
                    <a:pt x="6868083" y="188087"/>
                  </a:lnTo>
                  <a:lnTo>
                    <a:pt x="6865670" y="188087"/>
                  </a:lnTo>
                  <a:lnTo>
                    <a:pt x="6862876" y="188087"/>
                  </a:lnTo>
                  <a:lnTo>
                    <a:pt x="6860463" y="188087"/>
                  </a:lnTo>
                  <a:lnTo>
                    <a:pt x="6857669" y="187705"/>
                  </a:lnTo>
                  <a:lnTo>
                    <a:pt x="6845223" y="185039"/>
                  </a:lnTo>
                  <a:lnTo>
                    <a:pt x="6842810" y="184403"/>
                  </a:lnTo>
                  <a:lnTo>
                    <a:pt x="6840651" y="183515"/>
                  </a:lnTo>
                  <a:lnTo>
                    <a:pt x="6838492" y="182245"/>
                  </a:lnTo>
                  <a:lnTo>
                    <a:pt x="6836333" y="180975"/>
                  </a:lnTo>
                  <a:lnTo>
                    <a:pt x="6834174" y="179831"/>
                  </a:lnTo>
                  <a:lnTo>
                    <a:pt x="6832396" y="178307"/>
                  </a:lnTo>
                  <a:lnTo>
                    <a:pt x="6830618" y="177038"/>
                  </a:lnTo>
                  <a:lnTo>
                    <a:pt x="6821728" y="163702"/>
                  </a:lnTo>
                  <a:lnTo>
                    <a:pt x="6820839" y="161163"/>
                  </a:lnTo>
                  <a:lnTo>
                    <a:pt x="6820458" y="158750"/>
                  </a:lnTo>
                  <a:lnTo>
                    <a:pt x="6820204" y="156082"/>
                  </a:lnTo>
                  <a:lnTo>
                    <a:pt x="6820458" y="153289"/>
                  </a:lnTo>
                  <a:lnTo>
                    <a:pt x="6821093" y="150875"/>
                  </a:lnTo>
                  <a:lnTo>
                    <a:pt x="6821728" y="148463"/>
                  </a:lnTo>
                  <a:lnTo>
                    <a:pt x="6822617" y="145923"/>
                  </a:lnTo>
                  <a:lnTo>
                    <a:pt x="6823506" y="143891"/>
                  </a:lnTo>
                  <a:lnTo>
                    <a:pt x="6824776" y="141731"/>
                  </a:lnTo>
                  <a:lnTo>
                    <a:pt x="6826046" y="139826"/>
                  </a:lnTo>
                  <a:lnTo>
                    <a:pt x="6827189" y="138049"/>
                  </a:lnTo>
                  <a:lnTo>
                    <a:pt x="6829094" y="136525"/>
                  </a:lnTo>
                  <a:lnTo>
                    <a:pt x="6830618" y="134747"/>
                  </a:lnTo>
                  <a:lnTo>
                    <a:pt x="6832396" y="133476"/>
                  </a:lnTo>
                  <a:lnTo>
                    <a:pt x="6834174" y="131952"/>
                  </a:lnTo>
                  <a:lnTo>
                    <a:pt x="6836333" y="130682"/>
                  </a:lnTo>
                  <a:lnTo>
                    <a:pt x="6838492" y="129794"/>
                  </a:lnTo>
                  <a:lnTo>
                    <a:pt x="6840651" y="128904"/>
                  </a:lnTo>
                  <a:lnTo>
                    <a:pt x="6855002" y="124968"/>
                  </a:lnTo>
                  <a:lnTo>
                    <a:pt x="6857415" y="124587"/>
                  </a:lnTo>
                  <a:lnTo>
                    <a:pt x="6860082" y="124332"/>
                  </a:lnTo>
                  <a:lnTo>
                    <a:pt x="6862622" y="124078"/>
                  </a:lnTo>
                  <a:lnTo>
                    <a:pt x="6865289" y="124078"/>
                  </a:lnTo>
                  <a:lnTo>
                    <a:pt x="6867702" y="124078"/>
                  </a:lnTo>
                  <a:lnTo>
                    <a:pt x="6870496" y="124078"/>
                  </a:lnTo>
                  <a:lnTo>
                    <a:pt x="6872909" y="124332"/>
                  </a:lnTo>
                  <a:lnTo>
                    <a:pt x="6875703" y="124587"/>
                  </a:lnTo>
                  <a:lnTo>
                    <a:pt x="6878116" y="124968"/>
                  </a:lnTo>
                  <a:lnTo>
                    <a:pt x="6880910" y="125222"/>
                  </a:lnTo>
                  <a:lnTo>
                    <a:pt x="6883323" y="125602"/>
                  </a:lnTo>
                  <a:lnTo>
                    <a:pt x="6883323" y="93852"/>
                  </a:lnTo>
                </a:path>
                <a:path w="6883400" h="10017125">
                  <a:moveTo>
                    <a:pt x="6797598" y="219075"/>
                  </a:moveTo>
                  <a:lnTo>
                    <a:pt x="6797598" y="93852"/>
                  </a:lnTo>
                </a:path>
                <a:path w="6883400" h="10017125">
                  <a:moveTo>
                    <a:pt x="6883323" y="344043"/>
                  </a:moveTo>
                  <a:lnTo>
                    <a:pt x="6883323" y="310261"/>
                  </a:lnTo>
                  <a:lnTo>
                    <a:pt x="6880910" y="310896"/>
                  </a:lnTo>
                  <a:lnTo>
                    <a:pt x="6878370" y="311785"/>
                  </a:lnTo>
                  <a:lnTo>
                    <a:pt x="6875957" y="312039"/>
                  </a:lnTo>
                  <a:lnTo>
                    <a:pt x="6873290" y="312420"/>
                  </a:lnTo>
                  <a:lnTo>
                    <a:pt x="6870750" y="312674"/>
                  </a:lnTo>
                  <a:lnTo>
                    <a:pt x="6868083" y="313054"/>
                  </a:lnTo>
                  <a:lnTo>
                    <a:pt x="6865670" y="313054"/>
                  </a:lnTo>
                  <a:lnTo>
                    <a:pt x="6862876" y="313054"/>
                  </a:lnTo>
                  <a:lnTo>
                    <a:pt x="6860463" y="313054"/>
                  </a:lnTo>
                  <a:lnTo>
                    <a:pt x="6857669" y="312674"/>
                  </a:lnTo>
                  <a:lnTo>
                    <a:pt x="6855256" y="312420"/>
                  </a:lnTo>
                  <a:lnTo>
                    <a:pt x="6836333" y="305943"/>
                  </a:lnTo>
                  <a:lnTo>
                    <a:pt x="6834174" y="304800"/>
                  </a:lnTo>
                  <a:lnTo>
                    <a:pt x="6832396" y="303529"/>
                  </a:lnTo>
                  <a:lnTo>
                    <a:pt x="6830618" y="302005"/>
                  </a:lnTo>
                  <a:lnTo>
                    <a:pt x="6828713" y="300481"/>
                  </a:lnTo>
                  <a:lnTo>
                    <a:pt x="6821728" y="288671"/>
                  </a:lnTo>
                  <a:lnTo>
                    <a:pt x="6820839" y="286130"/>
                  </a:lnTo>
                  <a:lnTo>
                    <a:pt x="6820458" y="283718"/>
                  </a:lnTo>
                  <a:lnTo>
                    <a:pt x="6820204" y="281304"/>
                  </a:lnTo>
                  <a:lnTo>
                    <a:pt x="6824776" y="266953"/>
                  </a:lnTo>
                  <a:lnTo>
                    <a:pt x="6826046" y="264795"/>
                  </a:lnTo>
                  <a:lnTo>
                    <a:pt x="6827189" y="263017"/>
                  </a:lnTo>
                  <a:lnTo>
                    <a:pt x="6829094" y="261493"/>
                  </a:lnTo>
                  <a:lnTo>
                    <a:pt x="6830618" y="259969"/>
                  </a:lnTo>
                  <a:lnTo>
                    <a:pt x="6832396" y="258445"/>
                  </a:lnTo>
                  <a:lnTo>
                    <a:pt x="6834174" y="257175"/>
                  </a:lnTo>
                  <a:lnTo>
                    <a:pt x="6836333" y="256031"/>
                  </a:lnTo>
                  <a:lnTo>
                    <a:pt x="6838492" y="254762"/>
                  </a:lnTo>
                  <a:lnTo>
                    <a:pt x="6840651" y="253873"/>
                  </a:lnTo>
                  <a:lnTo>
                    <a:pt x="6842810" y="252983"/>
                  </a:lnTo>
                  <a:lnTo>
                    <a:pt x="6845223" y="252095"/>
                  </a:lnTo>
                  <a:lnTo>
                    <a:pt x="6847382" y="251460"/>
                  </a:lnTo>
                  <a:lnTo>
                    <a:pt x="6849795" y="250825"/>
                  </a:lnTo>
                  <a:lnTo>
                    <a:pt x="6852208" y="250190"/>
                  </a:lnTo>
                  <a:lnTo>
                    <a:pt x="6855002" y="249936"/>
                  </a:lnTo>
                  <a:lnTo>
                    <a:pt x="6857415" y="249554"/>
                  </a:lnTo>
                  <a:lnTo>
                    <a:pt x="6860082" y="249300"/>
                  </a:lnTo>
                  <a:lnTo>
                    <a:pt x="6862622" y="249300"/>
                  </a:lnTo>
                  <a:lnTo>
                    <a:pt x="6865289" y="249047"/>
                  </a:lnTo>
                  <a:lnTo>
                    <a:pt x="6867702" y="249047"/>
                  </a:lnTo>
                  <a:lnTo>
                    <a:pt x="6870496" y="249300"/>
                  </a:lnTo>
                  <a:lnTo>
                    <a:pt x="6872909" y="249300"/>
                  </a:lnTo>
                  <a:lnTo>
                    <a:pt x="6875703" y="249554"/>
                  </a:lnTo>
                  <a:lnTo>
                    <a:pt x="6878116" y="249936"/>
                  </a:lnTo>
                  <a:lnTo>
                    <a:pt x="6880910" y="250190"/>
                  </a:lnTo>
                  <a:lnTo>
                    <a:pt x="6883323" y="250825"/>
                  </a:lnTo>
                  <a:lnTo>
                    <a:pt x="6883323" y="219075"/>
                  </a:lnTo>
                </a:path>
                <a:path w="6883400" h="10017125">
                  <a:moveTo>
                    <a:pt x="6797598" y="344043"/>
                  </a:moveTo>
                  <a:lnTo>
                    <a:pt x="6797598" y="219075"/>
                  </a:lnTo>
                </a:path>
                <a:path w="6883400" h="10017125">
                  <a:moveTo>
                    <a:pt x="6883323" y="469011"/>
                  </a:moveTo>
                  <a:lnTo>
                    <a:pt x="6883323" y="435228"/>
                  </a:lnTo>
                  <a:lnTo>
                    <a:pt x="6880910" y="435864"/>
                  </a:lnTo>
                  <a:lnTo>
                    <a:pt x="6878370" y="436752"/>
                  </a:lnTo>
                  <a:lnTo>
                    <a:pt x="6875957" y="437006"/>
                  </a:lnTo>
                  <a:lnTo>
                    <a:pt x="6873290" y="437388"/>
                  </a:lnTo>
                  <a:lnTo>
                    <a:pt x="6870750" y="437642"/>
                  </a:lnTo>
                  <a:lnTo>
                    <a:pt x="6868083" y="438023"/>
                  </a:lnTo>
                  <a:lnTo>
                    <a:pt x="6865670" y="438023"/>
                  </a:lnTo>
                  <a:lnTo>
                    <a:pt x="6862876" y="438023"/>
                  </a:lnTo>
                  <a:lnTo>
                    <a:pt x="6860463" y="438023"/>
                  </a:lnTo>
                  <a:lnTo>
                    <a:pt x="6857669" y="437642"/>
                  </a:lnTo>
                  <a:lnTo>
                    <a:pt x="6855256" y="437388"/>
                  </a:lnTo>
                  <a:lnTo>
                    <a:pt x="6838492" y="432180"/>
                  </a:lnTo>
                  <a:lnTo>
                    <a:pt x="6836333" y="430911"/>
                  </a:lnTo>
                  <a:lnTo>
                    <a:pt x="6834174" y="429768"/>
                  </a:lnTo>
                  <a:lnTo>
                    <a:pt x="6832396" y="428498"/>
                  </a:lnTo>
                  <a:lnTo>
                    <a:pt x="6830618" y="426974"/>
                  </a:lnTo>
                  <a:lnTo>
                    <a:pt x="6828713" y="425450"/>
                  </a:lnTo>
                  <a:lnTo>
                    <a:pt x="6821728" y="413639"/>
                  </a:lnTo>
                  <a:lnTo>
                    <a:pt x="6820839" y="411099"/>
                  </a:lnTo>
                  <a:lnTo>
                    <a:pt x="6820458" y="408686"/>
                  </a:lnTo>
                  <a:lnTo>
                    <a:pt x="6820204" y="406273"/>
                  </a:lnTo>
                  <a:lnTo>
                    <a:pt x="6820458" y="403478"/>
                  </a:lnTo>
                  <a:lnTo>
                    <a:pt x="6821093" y="400812"/>
                  </a:lnTo>
                  <a:lnTo>
                    <a:pt x="6821728" y="398399"/>
                  </a:lnTo>
                  <a:lnTo>
                    <a:pt x="6822617" y="396240"/>
                  </a:lnTo>
                  <a:lnTo>
                    <a:pt x="6823506" y="393826"/>
                  </a:lnTo>
                  <a:lnTo>
                    <a:pt x="6824776" y="391922"/>
                  </a:lnTo>
                  <a:lnTo>
                    <a:pt x="6826046" y="389763"/>
                  </a:lnTo>
                  <a:lnTo>
                    <a:pt x="6827189" y="387985"/>
                  </a:lnTo>
                  <a:lnTo>
                    <a:pt x="6829094" y="386461"/>
                  </a:lnTo>
                  <a:lnTo>
                    <a:pt x="6830618" y="384937"/>
                  </a:lnTo>
                  <a:lnTo>
                    <a:pt x="6832396" y="383413"/>
                  </a:lnTo>
                  <a:lnTo>
                    <a:pt x="6834174" y="382143"/>
                  </a:lnTo>
                  <a:lnTo>
                    <a:pt x="6836333" y="381000"/>
                  </a:lnTo>
                  <a:lnTo>
                    <a:pt x="6838492" y="379729"/>
                  </a:lnTo>
                  <a:lnTo>
                    <a:pt x="6840651" y="378841"/>
                  </a:lnTo>
                  <a:lnTo>
                    <a:pt x="6842810" y="377951"/>
                  </a:lnTo>
                  <a:lnTo>
                    <a:pt x="6845223" y="377063"/>
                  </a:lnTo>
                  <a:lnTo>
                    <a:pt x="6847382" y="376427"/>
                  </a:lnTo>
                  <a:lnTo>
                    <a:pt x="6849795" y="375793"/>
                  </a:lnTo>
                  <a:lnTo>
                    <a:pt x="6852208" y="375157"/>
                  </a:lnTo>
                  <a:lnTo>
                    <a:pt x="6855002" y="374903"/>
                  </a:lnTo>
                  <a:lnTo>
                    <a:pt x="6857415" y="374523"/>
                  </a:lnTo>
                  <a:lnTo>
                    <a:pt x="6860082" y="374269"/>
                  </a:lnTo>
                  <a:lnTo>
                    <a:pt x="6862622" y="374269"/>
                  </a:lnTo>
                  <a:lnTo>
                    <a:pt x="6865289" y="374015"/>
                  </a:lnTo>
                  <a:lnTo>
                    <a:pt x="6867702" y="374015"/>
                  </a:lnTo>
                  <a:lnTo>
                    <a:pt x="6870496" y="374269"/>
                  </a:lnTo>
                  <a:lnTo>
                    <a:pt x="6872909" y="374269"/>
                  </a:lnTo>
                  <a:lnTo>
                    <a:pt x="6875703" y="374523"/>
                  </a:lnTo>
                  <a:lnTo>
                    <a:pt x="6878116" y="374903"/>
                  </a:lnTo>
                  <a:lnTo>
                    <a:pt x="6880910" y="375157"/>
                  </a:lnTo>
                  <a:lnTo>
                    <a:pt x="6883323" y="375793"/>
                  </a:lnTo>
                  <a:lnTo>
                    <a:pt x="6883323" y="344043"/>
                  </a:lnTo>
                </a:path>
                <a:path w="6883400" h="10017125">
                  <a:moveTo>
                    <a:pt x="6797598" y="469011"/>
                  </a:moveTo>
                  <a:lnTo>
                    <a:pt x="6797598" y="344043"/>
                  </a:lnTo>
                </a:path>
                <a:path w="6883400" h="10017125">
                  <a:moveTo>
                    <a:pt x="6883323" y="593978"/>
                  </a:moveTo>
                  <a:lnTo>
                    <a:pt x="6883323" y="560197"/>
                  </a:lnTo>
                  <a:lnTo>
                    <a:pt x="6880910" y="561086"/>
                  </a:lnTo>
                  <a:lnTo>
                    <a:pt x="6878370" y="561721"/>
                  </a:lnTo>
                  <a:lnTo>
                    <a:pt x="6875957" y="561975"/>
                  </a:lnTo>
                  <a:lnTo>
                    <a:pt x="6873290" y="562355"/>
                  </a:lnTo>
                  <a:lnTo>
                    <a:pt x="6870750" y="562610"/>
                  </a:lnTo>
                  <a:lnTo>
                    <a:pt x="6868083" y="562991"/>
                  </a:lnTo>
                  <a:lnTo>
                    <a:pt x="6865670" y="562991"/>
                  </a:lnTo>
                  <a:lnTo>
                    <a:pt x="6862876" y="562991"/>
                  </a:lnTo>
                  <a:lnTo>
                    <a:pt x="6860463" y="562991"/>
                  </a:lnTo>
                  <a:lnTo>
                    <a:pt x="6857669" y="562610"/>
                  </a:lnTo>
                  <a:lnTo>
                    <a:pt x="6855256" y="562355"/>
                  </a:lnTo>
                  <a:lnTo>
                    <a:pt x="6852462" y="561975"/>
                  </a:lnTo>
                  <a:lnTo>
                    <a:pt x="6850049" y="561467"/>
                  </a:lnTo>
                  <a:lnTo>
                    <a:pt x="6847636" y="560831"/>
                  </a:lnTo>
                  <a:lnTo>
                    <a:pt x="6845223" y="560197"/>
                  </a:lnTo>
                  <a:lnTo>
                    <a:pt x="6842810" y="559307"/>
                  </a:lnTo>
                  <a:lnTo>
                    <a:pt x="6840651" y="558419"/>
                  </a:lnTo>
                  <a:lnTo>
                    <a:pt x="6838492" y="557149"/>
                  </a:lnTo>
                  <a:lnTo>
                    <a:pt x="6836333" y="555878"/>
                  </a:lnTo>
                  <a:lnTo>
                    <a:pt x="6834174" y="554736"/>
                  </a:lnTo>
                  <a:lnTo>
                    <a:pt x="6832396" y="553466"/>
                  </a:lnTo>
                  <a:lnTo>
                    <a:pt x="6830618" y="551942"/>
                  </a:lnTo>
                  <a:lnTo>
                    <a:pt x="6828713" y="550418"/>
                  </a:lnTo>
                  <a:lnTo>
                    <a:pt x="6821728" y="538606"/>
                  </a:lnTo>
                  <a:lnTo>
                    <a:pt x="6820839" y="536067"/>
                  </a:lnTo>
                  <a:lnTo>
                    <a:pt x="6820458" y="533653"/>
                  </a:lnTo>
                  <a:lnTo>
                    <a:pt x="6820204" y="531241"/>
                  </a:lnTo>
                  <a:lnTo>
                    <a:pt x="6820458" y="528447"/>
                  </a:lnTo>
                  <a:lnTo>
                    <a:pt x="6821093" y="525779"/>
                  </a:lnTo>
                  <a:lnTo>
                    <a:pt x="6821728" y="523367"/>
                  </a:lnTo>
                  <a:lnTo>
                    <a:pt x="6822617" y="521207"/>
                  </a:lnTo>
                  <a:lnTo>
                    <a:pt x="6823506" y="518795"/>
                  </a:lnTo>
                  <a:lnTo>
                    <a:pt x="6824776" y="516890"/>
                  </a:lnTo>
                  <a:lnTo>
                    <a:pt x="6826046" y="514730"/>
                  </a:lnTo>
                  <a:lnTo>
                    <a:pt x="6827189" y="512952"/>
                  </a:lnTo>
                  <a:lnTo>
                    <a:pt x="6829094" y="511428"/>
                  </a:lnTo>
                  <a:lnTo>
                    <a:pt x="6830618" y="509904"/>
                  </a:lnTo>
                  <a:lnTo>
                    <a:pt x="6832396" y="508380"/>
                  </a:lnTo>
                  <a:lnTo>
                    <a:pt x="6834174" y="507111"/>
                  </a:lnTo>
                  <a:lnTo>
                    <a:pt x="6836333" y="505968"/>
                  </a:lnTo>
                  <a:lnTo>
                    <a:pt x="6838492" y="504698"/>
                  </a:lnTo>
                  <a:lnTo>
                    <a:pt x="6852208" y="500506"/>
                  </a:lnTo>
                  <a:lnTo>
                    <a:pt x="6855002" y="499872"/>
                  </a:lnTo>
                  <a:lnTo>
                    <a:pt x="6857415" y="499491"/>
                  </a:lnTo>
                  <a:lnTo>
                    <a:pt x="6860082" y="499237"/>
                  </a:lnTo>
                  <a:lnTo>
                    <a:pt x="6862622" y="499237"/>
                  </a:lnTo>
                  <a:lnTo>
                    <a:pt x="6865289" y="498982"/>
                  </a:lnTo>
                  <a:lnTo>
                    <a:pt x="6867702" y="498982"/>
                  </a:lnTo>
                  <a:lnTo>
                    <a:pt x="6870496" y="499237"/>
                  </a:lnTo>
                  <a:lnTo>
                    <a:pt x="6872909" y="499237"/>
                  </a:lnTo>
                  <a:lnTo>
                    <a:pt x="6875703" y="499491"/>
                  </a:lnTo>
                  <a:lnTo>
                    <a:pt x="6878116" y="499872"/>
                  </a:lnTo>
                  <a:lnTo>
                    <a:pt x="6880910" y="500125"/>
                  </a:lnTo>
                  <a:lnTo>
                    <a:pt x="6883323" y="500761"/>
                  </a:lnTo>
                  <a:lnTo>
                    <a:pt x="6883323" y="469011"/>
                  </a:lnTo>
                </a:path>
                <a:path w="6883400" h="10017125">
                  <a:moveTo>
                    <a:pt x="6797598" y="593978"/>
                  </a:moveTo>
                  <a:lnTo>
                    <a:pt x="6797598" y="469011"/>
                  </a:lnTo>
                </a:path>
                <a:path w="6883400" h="10017125">
                  <a:moveTo>
                    <a:pt x="6883323" y="718947"/>
                  </a:moveTo>
                  <a:lnTo>
                    <a:pt x="6883323" y="685419"/>
                  </a:lnTo>
                  <a:lnTo>
                    <a:pt x="6880910" y="686053"/>
                  </a:lnTo>
                  <a:lnTo>
                    <a:pt x="6878370" y="686689"/>
                  </a:lnTo>
                  <a:lnTo>
                    <a:pt x="6875957" y="686943"/>
                  </a:lnTo>
                  <a:lnTo>
                    <a:pt x="6873290" y="687577"/>
                  </a:lnTo>
                  <a:lnTo>
                    <a:pt x="6870750" y="687958"/>
                  </a:lnTo>
                  <a:lnTo>
                    <a:pt x="6857669" y="687958"/>
                  </a:lnTo>
                  <a:lnTo>
                    <a:pt x="6855256" y="687324"/>
                  </a:lnTo>
                  <a:lnTo>
                    <a:pt x="6852462" y="686943"/>
                  </a:lnTo>
                  <a:lnTo>
                    <a:pt x="6850049" y="686435"/>
                  </a:lnTo>
                  <a:lnTo>
                    <a:pt x="6847636" y="685800"/>
                  </a:lnTo>
                  <a:lnTo>
                    <a:pt x="6845223" y="685165"/>
                  </a:lnTo>
                  <a:lnTo>
                    <a:pt x="6832396" y="678433"/>
                  </a:lnTo>
                  <a:lnTo>
                    <a:pt x="6830618" y="676910"/>
                  </a:lnTo>
                  <a:lnTo>
                    <a:pt x="6828713" y="675386"/>
                  </a:lnTo>
                  <a:lnTo>
                    <a:pt x="6827189" y="673607"/>
                  </a:lnTo>
                  <a:lnTo>
                    <a:pt x="6825665" y="672083"/>
                  </a:lnTo>
                  <a:lnTo>
                    <a:pt x="6824522" y="669925"/>
                  </a:lnTo>
                  <a:lnTo>
                    <a:pt x="6823252" y="668147"/>
                  </a:lnTo>
                  <a:lnTo>
                    <a:pt x="6822363" y="665606"/>
                  </a:lnTo>
                  <a:lnTo>
                    <a:pt x="6821728" y="663575"/>
                  </a:lnTo>
                  <a:lnTo>
                    <a:pt x="6820839" y="661416"/>
                  </a:lnTo>
                  <a:lnTo>
                    <a:pt x="6820458" y="658622"/>
                  </a:lnTo>
                  <a:lnTo>
                    <a:pt x="6820204" y="656208"/>
                  </a:lnTo>
                  <a:lnTo>
                    <a:pt x="6820458" y="653415"/>
                  </a:lnTo>
                  <a:lnTo>
                    <a:pt x="6821093" y="651001"/>
                  </a:lnTo>
                  <a:lnTo>
                    <a:pt x="6821728" y="648335"/>
                  </a:lnTo>
                  <a:lnTo>
                    <a:pt x="6822617" y="646176"/>
                  </a:lnTo>
                  <a:lnTo>
                    <a:pt x="6823506" y="644017"/>
                  </a:lnTo>
                  <a:lnTo>
                    <a:pt x="6824776" y="641857"/>
                  </a:lnTo>
                  <a:lnTo>
                    <a:pt x="6826046" y="640079"/>
                  </a:lnTo>
                  <a:lnTo>
                    <a:pt x="6827189" y="637921"/>
                  </a:lnTo>
                  <a:lnTo>
                    <a:pt x="6829094" y="636397"/>
                  </a:lnTo>
                  <a:lnTo>
                    <a:pt x="6830618" y="634873"/>
                  </a:lnTo>
                  <a:lnTo>
                    <a:pt x="6832396" y="633349"/>
                  </a:lnTo>
                  <a:lnTo>
                    <a:pt x="6834174" y="632078"/>
                  </a:lnTo>
                  <a:lnTo>
                    <a:pt x="6836333" y="630936"/>
                  </a:lnTo>
                  <a:lnTo>
                    <a:pt x="6838492" y="629666"/>
                  </a:lnTo>
                  <a:lnTo>
                    <a:pt x="6840651" y="628776"/>
                  </a:lnTo>
                  <a:lnTo>
                    <a:pt x="6842810" y="627888"/>
                  </a:lnTo>
                  <a:lnTo>
                    <a:pt x="6845223" y="627252"/>
                  </a:lnTo>
                  <a:lnTo>
                    <a:pt x="6847382" y="626364"/>
                  </a:lnTo>
                  <a:lnTo>
                    <a:pt x="6849795" y="625728"/>
                  </a:lnTo>
                  <a:lnTo>
                    <a:pt x="6852208" y="625475"/>
                  </a:lnTo>
                  <a:lnTo>
                    <a:pt x="6855002" y="624840"/>
                  </a:lnTo>
                  <a:lnTo>
                    <a:pt x="6857415" y="624458"/>
                  </a:lnTo>
                  <a:lnTo>
                    <a:pt x="6860082" y="624458"/>
                  </a:lnTo>
                  <a:lnTo>
                    <a:pt x="6862622" y="624204"/>
                  </a:lnTo>
                  <a:lnTo>
                    <a:pt x="6865289" y="624204"/>
                  </a:lnTo>
                  <a:lnTo>
                    <a:pt x="6867702" y="624204"/>
                  </a:lnTo>
                  <a:lnTo>
                    <a:pt x="6870496" y="624204"/>
                  </a:lnTo>
                  <a:lnTo>
                    <a:pt x="6872909" y="624458"/>
                  </a:lnTo>
                  <a:lnTo>
                    <a:pt x="6875703" y="624458"/>
                  </a:lnTo>
                  <a:lnTo>
                    <a:pt x="6878116" y="624840"/>
                  </a:lnTo>
                  <a:lnTo>
                    <a:pt x="6880910" y="625094"/>
                  </a:lnTo>
                  <a:lnTo>
                    <a:pt x="6883323" y="625728"/>
                  </a:lnTo>
                  <a:lnTo>
                    <a:pt x="6883323" y="593978"/>
                  </a:lnTo>
                </a:path>
                <a:path w="6883400" h="10017125">
                  <a:moveTo>
                    <a:pt x="6797598" y="718947"/>
                  </a:moveTo>
                  <a:lnTo>
                    <a:pt x="6797598" y="593978"/>
                  </a:lnTo>
                </a:path>
                <a:path w="6883400" h="10017125">
                  <a:moveTo>
                    <a:pt x="6883323" y="843915"/>
                  </a:moveTo>
                  <a:lnTo>
                    <a:pt x="6883323" y="810387"/>
                  </a:lnTo>
                  <a:lnTo>
                    <a:pt x="6880910" y="811022"/>
                  </a:lnTo>
                  <a:lnTo>
                    <a:pt x="6878370" y="811656"/>
                  </a:lnTo>
                  <a:lnTo>
                    <a:pt x="6875957" y="812292"/>
                  </a:lnTo>
                  <a:lnTo>
                    <a:pt x="6873290" y="812546"/>
                  </a:lnTo>
                  <a:lnTo>
                    <a:pt x="6870750" y="812926"/>
                  </a:lnTo>
                  <a:lnTo>
                    <a:pt x="6868083" y="812926"/>
                  </a:lnTo>
                  <a:lnTo>
                    <a:pt x="6865670" y="813180"/>
                  </a:lnTo>
                  <a:lnTo>
                    <a:pt x="6862876" y="813180"/>
                  </a:lnTo>
                  <a:lnTo>
                    <a:pt x="6860463" y="812926"/>
                  </a:lnTo>
                  <a:lnTo>
                    <a:pt x="6857669" y="812926"/>
                  </a:lnTo>
                  <a:lnTo>
                    <a:pt x="6855256" y="812292"/>
                  </a:lnTo>
                  <a:lnTo>
                    <a:pt x="6832396" y="803401"/>
                  </a:lnTo>
                  <a:lnTo>
                    <a:pt x="6830618" y="801877"/>
                  </a:lnTo>
                  <a:lnTo>
                    <a:pt x="6828713" y="800353"/>
                  </a:lnTo>
                  <a:lnTo>
                    <a:pt x="6827189" y="798829"/>
                  </a:lnTo>
                  <a:lnTo>
                    <a:pt x="6825665" y="797051"/>
                  </a:lnTo>
                  <a:lnTo>
                    <a:pt x="6824522" y="794893"/>
                  </a:lnTo>
                  <a:lnTo>
                    <a:pt x="6823252" y="793115"/>
                  </a:lnTo>
                  <a:lnTo>
                    <a:pt x="6822363" y="790955"/>
                  </a:lnTo>
                  <a:lnTo>
                    <a:pt x="6821728" y="788543"/>
                  </a:lnTo>
                  <a:lnTo>
                    <a:pt x="6820839" y="786383"/>
                  </a:lnTo>
                  <a:lnTo>
                    <a:pt x="6820458" y="783590"/>
                  </a:lnTo>
                  <a:lnTo>
                    <a:pt x="6820204" y="781176"/>
                  </a:lnTo>
                  <a:lnTo>
                    <a:pt x="6820458" y="778382"/>
                  </a:lnTo>
                  <a:lnTo>
                    <a:pt x="6821093" y="775970"/>
                  </a:lnTo>
                  <a:lnTo>
                    <a:pt x="6821728" y="773556"/>
                  </a:lnTo>
                  <a:lnTo>
                    <a:pt x="6822617" y="771144"/>
                  </a:lnTo>
                  <a:lnTo>
                    <a:pt x="6823506" y="768985"/>
                  </a:lnTo>
                  <a:lnTo>
                    <a:pt x="6824776" y="766826"/>
                  </a:lnTo>
                  <a:lnTo>
                    <a:pt x="6826046" y="765048"/>
                  </a:lnTo>
                  <a:lnTo>
                    <a:pt x="6827189" y="763143"/>
                  </a:lnTo>
                  <a:lnTo>
                    <a:pt x="6829094" y="761365"/>
                  </a:lnTo>
                  <a:lnTo>
                    <a:pt x="6830618" y="759841"/>
                  </a:lnTo>
                  <a:lnTo>
                    <a:pt x="6832396" y="758317"/>
                  </a:lnTo>
                  <a:lnTo>
                    <a:pt x="6834174" y="757047"/>
                  </a:lnTo>
                  <a:lnTo>
                    <a:pt x="6836333" y="755903"/>
                  </a:lnTo>
                  <a:lnTo>
                    <a:pt x="6838492" y="754633"/>
                  </a:lnTo>
                  <a:lnTo>
                    <a:pt x="6840651" y="753745"/>
                  </a:lnTo>
                  <a:lnTo>
                    <a:pt x="6842810" y="752855"/>
                  </a:lnTo>
                  <a:lnTo>
                    <a:pt x="6845223" y="752221"/>
                  </a:lnTo>
                  <a:lnTo>
                    <a:pt x="6847382" y="751331"/>
                  </a:lnTo>
                  <a:lnTo>
                    <a:pt x="6849795" y="750697"/>
                  </a:lnTo>
                  <a:lnTo>
                    <a:pt x="6852208" y="750443"/>
                  </a:lnTo>
                  <a:lnTo>
                    <a:pt x="6855002" y="749807"/>
                  </a:lnTo>
                  <a:lnTo>
                    <a:pt x="6857415" y="749426"/>
                  </a:lnTo>
                  <a:lnTo>
                    <a:pt x="6860082" y="749426"/>
                  </a:lnTo>
                  <a:lnTo>
                    <a:pt x="6862622" y="749173"/>
                  </a:lnTo>
                  <a:lnTo>
                    <a:pt x="6865289" y="749173"/>
                  </a:lnTo>
                  <a:lnTo>
                    <a:pt x="6867702" y="749173"/>
                  </a:lnTo>
                  <a:lnTo>
                    <a:pt x="6870496" y="749173"/>
                  </a:lnTo>
                  <a:lnTo>
                    <a:pt x="6872909" y="749426"/>
                  </a:lnTo>
                  <a:lnTo>
                    <a:pt x="6875703" y="749426"/>
                  </a:lnTo>
                  <a:lnTo>
                    <a:pt x="6878116" y="750062"/>
                  </a:lnTo>
                  <a:lnTo>
                    <a:pt x="6880910" y="750062"/>
                  </a:lnTo>
                  <a:lnTo>
                    <a:pt x="6883323" y="750697"/>
                  </a:lnTo>
                  <a:lnTo>
                    <a:pt x="6883323" y="718947"/>
                  </a:lnTo>
                </a:path>
                <a:path w="6883400" h="10017125">
                  <a:moveTo>
                    <a:pt x="6797598" y="843915"/>
                  </a:moveTo>
                  <a:lnTo>
                    <a:pt x="6797598" y="718947"/>
                  </a:lnTo>
                </a:path>
                <a:path w="6883400" h="10017125">
                  <a:moveTo>
                    <a:pt x="6883323" y="968882"/>
                  </a:moveTo>
                  <a:lnTo>
                    <a:pt x="6883323" y="935354"/>
                  </a:lnTo>
                  <a:lnTo>
                    <a:pt x="6880910" y="935990"/>
                  </a:lnTo>
                  <a:lnTo>
                    <a:pt x="6878370" y="936625"/>
                  </a:lnTo>
                  <a:lnTo>
                    <a:pt x="6875957" y="937260"/>
                  </a:lnTo>
                  <a:lnTo>
                    <a:pt x="6873290" y="937514"/>
                  </a:lnTo>
                  <a:lnTo>
                    <a:pt x="6870750" y="937895"/>
                  </a:lnTo>
                  <a:lnTo>
                    <a:pt x="6868083" y="937895"/>
                  </a:lnTo>
                  <a:lnTo>
                    <a:pt x="6865670" y="938149"/>
                  </a:lnTo>
                  <a:lnTo>
                    <a:pt x="6862876" y="938149"/>
                  </a:lnTo>
                  <a:lnTo>
                    <a:pt x="6860463" y="937895"/>
                  </a:lnTo>
                  <a:lnTo>
                    <a:pt x="6857669" y="937895"/>
                  </a:lnTo>
                  <a:lnTo>
                    <a:pt x="6855256" y="937514"/>
                  </a:lnTo>
                  <a:lnTo>
                    <a:pt x="6852462" y="936878"/>
                  </a:lnTo>
                  <a:lnTo>
                    <a:pt x="6850049" y="936371"/>
                  </a:lnTo>
                  <a:lnTo>
                    <a:pt x="6847636" y="935736"/>
                  </a:lnTo>
                  <a:lnTo>
                    <a:pt x="6832396" y="928370"/>
                  </a:lnTo>
                  <a:lnTo>
                    <a:pt x="6830618" y="927226"/>
                  </a:lnTo>
                  <a:lnTo>
                    <a:pt x="6828713" y="925322"/>
                  </a:lnTo>
                  <a:lnTo>
                    <a:pt x="6827189" y="923798"/>
                  </a:lnTo>
                  <a:lnTo>
                    <a:pt x="6825665" y="922020"/>
                  </a:lnTo>
                  <a:lnTo>
                    <a:pt x="6824522" y="919861"/>
                  </a:lnTo>
                  <a:lnTo>
                    <a:pt x="6823252" y="918082"/>
                  </a:lnTo>
                  <a:lnTo>
                    <a:pt x="6822363" y="915924"/>
                  </a:lnTo>
                  <a:lnTo>
                    <a:pt x="6821728" y="913511"/>
                  </a:lnTo>
                  <a:lnTo>
                    <a:pt x="6820839" y="911351"/>
                  </a:lnTo>
                  <a:lnTo>
                    <a:pt x="6820458" y="908557"/>
                  </a:lnTo>
                  <a:lnTo>
                    <a:pt x="6820204" y="906145"/>
                  </a:lnTo>
                  <a:lnTo>
                    <a:pt x="6820458" y="903351"/>
                  </a:lnTo>
                  <a:lnTo>
                    <a:pt x="6821093" y="900938"/>
                  </a:lnTo>
                  <a:lnTo>
                    <a:pt x="6821728" y="898525"/>
                  </a:lnTo>
                  <a:lnTo>
                    <a:pt x="6822617" y="896112"/>
                  </a:lnTo>
                  <a:lnTo>
                    <a:pt x="6823506" y="893952"/>
                  </a:lnTo>
                  <a:lnTo>
                    <a:pt x="6824776" y="891794"/>
                  </a:lnTo>
                  <a:lnTo>
                    <a:pt x="6826046" y="890016"/>
                  </a:lnTo>
                  <a:lnTo>
                    <a:pt x="6827189" y="888111"/>
                  </a:lnTo>
                  <a:lnTo>
                    <a:pt x="6829094" y="886332"/>
                  </a:lnTo>
                  <a:lnTo>
                    <a:pt x="6830618" y="884808"/>
                  </a:lnTo>
                  <a:lnTo>
                    <a:pt x="6832396" y="883539"/>
                  </a:lnTo>
                  <a:lnTo>
                    <a:pt x="6834174" y="882015"/>
                  </a:lnTo>
                  <a:lnTo>
                    <a:pt x="6836333" y="880872"/>
                  </a:lnTo>
                  <a:lnTo>
                    <a:pt x="6838492" y="879601"/>
                  </a:lnTo>
                  <a:lnTo>
                    <a:pt x="6840651" y="878713"/>
                  </a:lnTo>
                  <a:lnTo>
                    <a:pt x="6842810" y="877824"/>
                  </a:lnTo>
                  <a:lnTo>
                    <a:pt x="6845223" y="877189"/>
                  </a:lnTo>
                  <a:lnTo>
                    <a:pt x="6847382" y="876300"/>
                  </a:lnTo>
                  <a:lnTo>
                    <a:pt x="6849795" y="875665"/>
                  </a:lnTo>
                  <a:lnTo>
                    <a:pt x="6852208" y="875411"/>
                  </a:lnTo>
                  <a:lnTo>
                    <a:pt x="6855002" y="874776"/>
                  </a:lnTo>
                  <a:lnTo>
                    <a:pt x="6857415" y="874395"/>
                  </a:lnTo>
                  <a:lnTo>
                    <a:pt x="6860082" y="874395"/>
                  </a:lnTo>
                  <a:lnTo>
                    <a:pt x="6862622" y="874141"/>
                  </a:lnTo>
                  <a:lnTo>
                    <a:pt x="6865289" y="874141"/>
                  </a:lnTo>
                  <a:lnTo>
                    <a:pt x="6867702" y="874141"/>
                  </a:lnTo>
                  <a:lnTo>
                    <a:pt x="6870496" y="874141"/>
                  </a:lnTo>
                  <a:lnTo>
                    <a:pt x="6872909" y="874395"/>
                  </a:lnTo>
                  <a:lnTo>
                    <a:pt x="6875703" y="874395"/>
                  </a:lnTo>
                  <a:lnTo>
                    <a:pt x="6878116" y="875029"/>
                  </a:lnTo>
                  <a:lnTo>
                    <a:pt x="6880910" y="875411"/>
                  </a:lnTo>
                  <a:lnTo>
                    <a:pt x="6883323" y="875665"/>
                  </a:lnTo>
                  <a:lnTo>
                    <a:pt x="6883323" y="843915"/>
                  </a:lnTo>
                </a:path>
                <a:path w="6883400" h="10017125">
                  <a:moveTo>
                    <a:pt x="6797598" y="968882"/>
                  </a:moveTo>
                  <a:lnTo>
                    <a:pt x="6797598" y="843915"/>
                  </a:lnTo>
                </a:path>
                <a:path w="6883400" h="10017125">
                  <a:moveTo>
                    <a:pt x="6883323" y="1093851"/>
                  </a:moveTo>
                  <a:lnTo>
                    <a:pt x="6883323" y="1060323"/>
                  </a:lnTo>
                  <a:lnTo>
                    <a:pt x="6880910" y="1060957"/>
                  </a:lnTo>
                  <a:lnTo>
                    <a:pt x="6878370" y="1061593"/>
                  </a:lnTo>
                  <a:lnTo>
                    <a:pt x="6875957" y="1062227"/>
                  </a:lnTo>
                  <a:lnTo>
                    <a:pt x="6873290" y="1062481"/>
                  </a:lnTo>
                  <a:lnTo>
                    <a:pt x="6870750" y="1062863"/>
                  </a:lnTo>
                  <a:lnTo>
                    <a:pt x="6868083" y="1063117"/>
                  </a:lnTo>
                  <a:lnTo>
                    <a:pt x="6865670" y="1063117"/>
                  </a:lnTo>
                  <a:lnTo>
                    <a:pt x="6862876" y="1063117"/>
                  </a:lnTo>
                  <a:lnTo>
                    <a:pt x="6860463" y="1063117"/>
                  </a:lnTo>
                  <a:lnTo>
                    <a:pt x="6857669" y="1062863"/>
                  </a:lnTo>
                  <a:lnTo>
                    <a:pt x="6855256" y="1062481"/>
                  </a:lnTo>
                  <a:lnTo>
                    <a:pt x="6852462" y="1061847"/>
                  </a:lnTo>
                  <a:lnTo>
                    <a:pt x="6850049" y="1061593"/>
                  </a:lnTo>
                  <a:lnTo>
                    <a:pt x="6847636" y="1060703"/>
                  </a:lnTo>
                  <a:lnTo>
                    <a:pt x="6845223" y="1060069"/>
                  </a:lnTo>
                  <a:lnTo>
                    <a:pt x="6842810" y="1059179"/>
                  </a:lnTo>
                  <a:lnTo>
                    <a:pt x="6832396" y="1053338"/>
                  </a:lnTo>
                  <a:lnTo>
                    <a:pt x="6830618" y="1052195"/>
                  </a:lnTo>
                  <a:lnTo>
                    <a:pt x="6828713" y="1050290"/>
                  </a:lnTo>
                  <a:lnTo>
                    <a:pt x="6827189" y="1048766"/>
                  </a:lnTo>
                  <a:lnTo>
                    <a:pt x="6825665" y="1046988"/>
                  </a:lnTo>
                  <a:lnTo>
                    <a:pt x="6824522" y="1044828"/>
                  </a:lnTo>
                  <a:lnTo>
                    <a:pt x="6823252" y="1043051"/>
                  </a:lnTo>
                  <a:lnTo>
                    <a:pt x="6822363" y="1040892"/>
                  </a:lnTo>
                  <a:lnTo>
                    <a:pt x="6821728" y="1038478"/>
                  </a:lnTo>
                  <a:lnTo>
                    <a:pt x="6820839" y="1036320"/>
                  </a:lnTo>
                  <a:lnTo>
                    <a:pt x="6820458" y="1033906"/>
                  </a:lnTo>
                  <a:lnTo>
                    <a:pt x="6820204" y="1031113"/>
                  </a:lnTo>
                  <a:lnTo>
                    <a:pt x="6820458" y="1028319"/>
                  </a:lnTo>
                  <a:lnTo>
                    <a:pt x="6821093" y="1025905"/>
                  </a:lnTo>
                  <a:lnTo>
                    <a:pt x="6821728" y="1023493"/>
                  </a:lnTo>
                  <a:lnTo>
                    <a:pt x="6822617" y="1021079"/>
                  </a:lnTo>
                  <a:lnTo>
                    <a:pt x="6823506" y="1018921"/>
                  </a:lnTo>
                  <a:lnTo>
                    <a:pt x="6824776" y="1016762"/>
                  </a:lnTo>
                  <a:lnTo>
                    <a:pt x="6826046" y="1014983"/>
                  </a:lnTo>
                  <a:lnTo>
                    <a:pt x="6827189" y="1013078"/>
                  </a:lnTo>
                  <a:lnTo>
                    <a:pt x="6829094" y="1011554"/>
                  </a:lnTo>
                  <a:lnTo>
                    <a:pt x="6830618" y="1009776"/>
                  </a:lnTo>
                  <a:lnTo>
                    <a:pt x="6832396" y="1008506"/>
                  </a:lnTo>
                  <a:lnTo>
                    <a:pt x="6834174" y="1006982"/>
                  </a:lnTo>
                  <a:lnTo>
                    <a:pt x="6836333" y="1005840"/>
                  </a:lnTo>
                  <a:lnTo>
                    <a:pt x="6838492" y="1004951"/>
                  </a:lnTo>
                  <a:lnTo>
                    <a:pt x="6840651" y="1003680"/>
                  </a:lnTo>
                  <a:lnTo>
                    <a:pt x="6842810" y="1002792"/>
                  </a:lnTo>
                  <a:lnTo>
                    <a:pt x="6845223" y="1002156"/>
                  </a:lnTo>
                  <a:lnTo>
                    <a:pt x="6847382" y="1001268"/>
                  </a:lnTo>
                  <a:lnTo>
                    <a:pt x="6849795" y="1000887"/>
                  </a:lnTo>
                  <a:lnTo>
                    <a:pt x="6852208" y="1000378"/>
                  </a:lnTo>
                  <a:lnTo>
                    <a:pt x="6855002" y="999744"/>
                  </a:lnTo>
                  <a:lnTo>
                    <a:pt x="6857415" y="999744"/>
                  </a:lnTo>
                  <a:lnTo>
                    <a:pt x="6860082" y="999363"/>
                  </a:lnTo>
                  <a:lnTo>
                    <a:pt x="6862622" y="999108"/>
                  </a:lnTo>
                  <a:lnTo>
                    <a:pt x="6865289" y="999108"/>
                  </a:lnTo>
                  <a:lnTo>
                    <a:pt x="6867702" y="999108"/>
                  </a:lnTo>
                  <a:lnTo>
                    <a:pt x="6870496" y="999108"/>
                  </a:lnTo>
                  <a:lnTo>
                    <a:pt x="6872909" y="999363"/>
                  </a:lnTo>
                  <a:lnTo>
                    <a:pt x="6875703" y="999744"/>
                  </a:lnTo>
                  <a:lnTo>
                    <a:pt x="6878116" y="999998"/>
                  </a:lnTo>
                  <a:lnTo>
                    <a:pt x="6880910" y="1000378"/>
                  </a:lnTo>
                  <a:lnTo>
                    <a:pt x="6883323" y="1000632"/>
                  </a:lnTo>
                  <a:lnTo>
                    <a:pt x="6883323" y="968882"/>
                  </a:lnTo>
                </a:path>
                <a:path w="6883400" h="10017125">
                  <a:moveTo>
                    <a:pt x="6797598" y="1093851"/>
                  </a:moveTo>
                  <a:lnTo>
                    <a:pt x="6797598" y="968882"/>
                  </a:lnTo>
                </a:path>
                <a:path w="6883400" h="10017125">
                  <a:moveTo>
                    <a:pt x="6883323" y="1219200"/>
                  </a:moveTo>
                  <a:lnTo>
                    <a:pt x="6883323" y="1185291"/>
                  </a:lnTo>
                  <a:lnTo>
                    <a:pt x="6880910" y="1185926"/>
                  </a:lnTo>
                  <a:lnTo>
                    <a:pt x="6878370" y="1186561"/>
                  </a:lnTo>
                  <a:lnTo>
                    <a:pt x="6875957" y="1187196"/>
                  </a:lnTo>
                  <a:lnTo>
                    <a:pt x="6873290" y="1187450"/>
                  </a:lnTo>
                  <a:lnTo>
                    <a:pt x="6870750" y="1187830"/>
                  </a:lnTo>
                  <a:lnTo>
                    <a:pt x="6868083" y="1188085"/>
                  </a:lnTo>
                  <a:lnTo>
                    <a:pt x="6865670" y="1188085"/>
                  </a:lnTo>
                  <a:lnTo>
                    <a:pt x="6862876" y="1188085"/>
                  </a:lnTo>
                  <a:lnTo>
                    <a:pt x="6860463" y="1188085"/>
                  </a:lnTo>
                  <a:lnTo>
                    <a:pt x="6857669" y="1187830"/>
                  </a:lnTo>
                  <a:lnTo>
                    <a:pt x="6855256" y="1187450"/>
                  </a:lnTo>
                  <a:lnTo>
                    <a:pt x="6852462" y="1187196"/>
                  </a:lnTo>
                  <a:lnTo>
                    <a:pt x="6850049" y="1186561"/>
                  </a:lnTo>
                  <a:lnTo>
                    <a:pt x="6847636" y="1185926"/>
                  </a:lnTo>
                  <a:lnTo>
                    <a:pt x="6845223" y="1185037"/>
                  </a:lnTo>
                  <a:lnTo>
                    <a:pt x="6842810" y="1184402"/>
                  </a:lnTo>
                  <a:lnTo>
                    <a:pt x="6840651" y="1183513"/>
                  </a:lnTo>
                  <a:lnTo>
                    <a:pt x="6838492" y="1182243"/>
                  </a:lnTo>
                  <a:lnTo>
                    <a:pt x="6836333" y="1181100"/>
                  </a:lnTo>
                  <a:lnTo>
                    <a:pt x="6834174" y="1179829"/>
                  </a:lnTo>
                  <a:lnTo>
                    <a:pt x="6832396" y="1178305"/>
                  </a:lnTo>
                  <a:lnTo>
                    <a:pt x="6830618" y="1177163"/>
                  </a:lnTo>
                  <a:lnTo>
                    <a:pt x="6828713" y="1175639"/>
                  </a:lnTo>
                  <a:lnTo>
                    <a:pt x="6827189" y="1173733"/>
                  </a:lnTo>
                  <a:lnTo>
                    <a:pt x="6825665" y="1171955"/>
                  </a:lnTo>
                  <a:lnTo>
                    <a:pt x="6824522" y="1170051"/>
                  </a:lnTo>
                  <a:lnTo>
                    <a:pt x="6823252" y="1168019"/>
                  </a:lnTo>
                  <a:lnTo>
                    <a:pt x="6822363" y="1165860"/>
                  </a:lnTo>
                  <a:lnTo>
                    <a:pt x="6821728" y="1163701"/>
                  </a:lnTo>
                  <a:lnTo>
                    <a:pt x="6820839" y="1161288"/>
                  </a:lnTo>
                  <a:lnTo>
                    <a:pt x="6820458" y="1158875"/>
                  </a:lnTo>
                  <a:lnTo>
                    <a:pt x="6820204" y="1156080"/>
                  </a:lnTo>
                  <a:lnTo>
                    <a:pt x="6820458" y="1153287"/>
                  </a:lnTo>
                  <a:lnTo>
                    <a:pt x="6821093" y="1150874"/>
                  </a:lnTo>
                  <a:lnTo>
                    <a:pt x="6826046" y="1139952"/>
                  </a:lnTo>
                  <a:lnTo>
                    <a:pt x="6827189" y="1138047"/>
                  </a:lnTo>
                  <a:lnTo>
                    <a:pt x="6829094" y="1136523"/>
                  </a:lnTo>
                  <a:lnTo>
                    <a:pt x="6830618" y="1134745"/>
                  </a:lnTo>
                  <a:lnTo>
                    <a:pt x="6832396" y="1133475"/>
                  </a:lnTo>
                  <a:lnTo>
                    <a:pt x="6834174" y="1131951"/>
                  </a:lnTo>
                  <a:lnTo>
                    <a:pt x="6836333" y="1130807"/>
                  </a:lnTo>
                  <a:lnTo>
                    <a:pt x="6838492" y="1129919"/>
                  </a:lnTo>
                  <a:lnTo>
                    <a:pt x="6840651" y="1128902"/>
                  </a:lnTo>
                  <a:lnTo>
                    <a:pt x="6857415" y="1124712"/>
                  </a:lnTo>
                  <a:lnTo>
                    <a:pt x="6860082" y="1124330"/>
                  </a:lnTo>
                  <a:lnTo>
                    <a:pt x="6862622" y="1124077"/>
                  </a:lnTo>
                  <a:lnTo>
                    <a:pt x="6865289" y="1124077"/>
                  </a:lnTo>
                  <a:lnTo>
                    <a:pt x="6867702" y="1124077"/>
                  </a:lnTo>
                  <a:lnTo>
                    <a:pt x="6870496" y="1124077"/>
                  </a:lnTo>
                  <a:lnTo>
                    <a:pt x="6872909" y="1124330"/>
                  </a:lnTo>
                  <a:lnTo>
                    <a:pt x="6875703" y="1124712"/>
                  </a:lnTo>
                  <a:lnTo>
                    <a:pt x="6878116" y="1124966"/>
                  </a:lnTo>
                  <a:lnTo>
                    <a:pt x="6880910" y="1125347"/>
                  </a:lnTo>
                  <a:lnTo>
                    <a:pt x="6883323" y="1125601"/>
                  </a:lnTo>
                  <a:lnTo>
                    <a:pt x="6883323" y="1093851"/>
                  </a:lnTo>
                </a:path>
                <a:path w="6883400" h="10017125">
                  <a:moveTo>
                    <a:pt x="6797598" y="1219200"/>
                  </a:moveTo>
                  <a:lnTo>
                    <a:pt x="6797598" y="1093851"/>
                  </a:lnTo>
                </a:path>
                <a:path w="6883400" h="10017125">
                  <a:moveTo>
                    <a:pt x="6883323" y="1344168"/>
                  </a:moveTo>
                  <a:lnTo>
                    <a:pt x="6883323" y="1310258"/>
                  </a:lnTo>
                  <a:lnTo>
                    <a:pt x="6880910" y="1310894"/>
                  </a:lnTo>
                  <a:lnTo>
                    <a:pt x="6878370" y="1311528"/>
                  </a:lnTo>
                  <a:lnTo>
                    <a:pt x="6875957" y="1312164"/>
                  </a:lnTo>
                  <a:lnTo>
                    <a:pt x="6873290" y="1312418"/>
                  </a:lnTo>
                  <a:lnTo>
                    <a:pt x="6870750" y="1312799"/>
                  </a:lnTo>
                  <a:lnTo>
                    <a:pt x="6868083" y="1313052"/>
                  </a:lnTo>
                  <a:lnTo>
                    <a:pt x="6865670" y="1313052"/>
                  </a:lnTo>
                  <a:lnTo>
                    <a:pt x="6862876" y="1313052"/>
                  </a:lnTo>
                  <a:lnTo>
                    <a:pt x="6860463" y="1313052"/>
                  </a:lnTo>
                  <a:lnTo>
                    <a:pt x="6857669" y="1312799"/>
                  </a:lnTo>
                  <a:lnTo>
                    <a:pt x="6855256" y="1312418"/>
                  </a:lnTo>
                  <a:lnTo>
                    <a:pt x="6852462" y="1312164"/>
                  </a:lnTo>
                  <a:lnTo>
                    <a:pt x="6850049" y="1311528"/>
                  </a:lnTo>
                  <a:lnTo>
                    <a:pt x="6847636" y="1310894"/>
                  </a:lnTo>
                  <a:lnTo>
                    <a:pt x="6845223" y="1310258"/>
                  </a:lnTo>
                  <a:lnTo>
                    <a:pt x="6842810" y="1309370"/>
                  </a:lnTo>
                  <a:lnTo>
                    <a:pt x="6840651" y="1308480"/>
                  </a:lnTo>
                  <a:lnTo>
                    <a:pt x="6838492" y="1307211"/>
                  </a:lnTo>
                  <a:lnTo>
                    <a:pt x="6836333" y="1306068"/>
                  </a:lnTo>
                  <a:lnTo>
                    <a:pt x="6834174" y="1304798"/>
                  </a:lnTo>
                  <a:lnTo>
                    <a:pt x="6832396" y="1303654"/>
                  </a:lnTo>
                  <a:lnTo>
                    <a:pt x="6830618" y="1302130"/>
                  </a:lnTo>
                  <a:lnTo>
                    <a:pt x="6828713" y="1300606"/>
                  </a:lnTo>
                  <a:lnTo>
                    <a:pt x="6827189" y="1298702"/>
                  </a:lnTo>
                  <a:lnTo>
                    <a:pt x="6825665" y="1296924"/>
                  </a:lnTo>
                  <a:lnTo>
                    <a:pt x="6824522" y="1295019"/>
                  </a:lnTo>
                  <a:lnTo>
                    <a:pt x="6823252" y="1292987"/>
                  </a:lnTo>
                  <a:lnTo>
                    <a:pt x="6822363" y="1290827"/>
                  </a:lnTo>
                  <a:lnTo>
                    <a:pt x="6821728" y="1288669"/>
                  </a:lnTo>
                  <a:lnTo>
                    <a:pt x="6820839" y="1286255"/>
                  </a:lnTo>
                  <a:lnTo>
                    <a:pt x="6820458" y="1283843"/>
                  </a:lnTo>
                  <a:lnTo>
                    <a:pt x="6820204" y="1281049"/>
                  </a:lnTo>
                  <a:lnTo>
                    <a:pt x="6826046" y="1264920"/>
                  </a:lnTo>
                  <a:lnTo>
                    <a:pt x="6827189" y="1263015"/>
                  </a:lnTo>
                  <a:lnTo>
                    <a:pt x="6829094" y="1261491"/>
                  </a:lnTo>
                  <a:lnTo>
                    <a:pt x="6830618" y="1259967"/>
                  </a:lnTo>
                  <a:lnTo>
                    <a:pt x="6832396" y="1258443"/>
                  </a:lnTo>
                  <a:lnTo>
                    <a:pt x="6857415" y="1249679"/>
                  </a:lnTo>
                  <a:lnTo>
                    <a:pt x="6860082" y="1249299"/>
                  </a:lnTo>
                  <a:lnTo>
                    <a:pt x="6862622" y="1249299"/>
                  </a:lnTo>
                  <a:lnTo>
                    <a:pt x="6865289" y="1249045"/>
                  </a:lnTo>
                  <a:lnTo>
                    <a:pt x="6867702" y="1249045"/>
                  </a:lnTo>
                  <a:lnTo>
                    <a:pt x="6870496" y="1249299"/>
                  </a:lnTo>
                  <a:lnTo>
                    <a:pt x="6872909" y="1249299"/>
                  </a:lnTo>
                  <a:lnTo>
                    <a:pt x="6875703" y="1249679"/>
                  </a:lnTo>
                  <a:lnTo>
                    <a:pt x="6878116" y="1249933"/>
                  </a:lnTo>
                  <a:lnTo>
                    <a:pt x="6880910" y="1250315"/>
                  </a:lnTo>
                  <a:lnTo>
                    <a:pt x="6883323" y="1250823"/>
                  </a:lnTo>
                  <a:lnTo>
                    <a:pt x="6883323" y="1219200"/>
                  </a:lnTo>
                </a:path>
                <a:path w="6883400" h="10017125">
                  <a:moveTo>
                    <a:pt x="6797598" y="1344168"/>
                  </a:moveTo>
                  <a:lnTo>
                    <a:pt x="6797598" y="1219200"/>
                  </a:lnTo>
                </a:path>
                <a:path w="6883400" h="10017125">
                  <a:moveTo>
                    <a:pt x="6883323" y="1469136"/>
                  </a:moveTo>
                  <a:lnTo>
                    <a:pt x="6883323" y="1435227"/>
                  </a:lnTo>
                  <a:lnTo>
                    <a:pt x="6880910" y="1435862"/>
                  </a:lnTo>
                  <a:lnTo>
                    <a:pt x="6878370" y="1436751"/>
                  </a:lnTo>
                  <a:lnTo>
                    <a:pt x="6875957" y="1437131"/>
                  </a:lnTo>
                  <a:lnTo>
                    <a:pt x="6873290" y="1437386"/>
                  </a:lnTo>
                  <a:lnTo>
                    <a:pt x="6870750" y="1437767"/>
                  </a:lnTo>
                  <a:lnTo>
                    <a:pt x="6868083" y="1438021"/>
                  </a:lnTo>
                  <a:lnTo>
                    <a:pt x="6865670" y="1438021"/>
                  </a:lnTo>
                  <a:lnTo>
                    <a:pt x="6862876" y="1438021"/>
                  </a:lnTo>
                  <a:lnTo>
                    <a:pt x="6860463" y="1438021"/>
                  </a:lnTo>
                  <a:lnTo>
                    <a:pt x="6857669" y="1437767"/>
                  </a:lnTo>
                  <a:lnTo>
                    <a:pt x="6855256" y="1437386"/>
                  </a:lnTo>
                  <a:lnTo>
                    <a:pt x="6852462" y="1437131"/>
                  </a:lnTo>
                  <a:lnTo>
                    <a:pt x="6850049" y="1436497"/>
                  </a:lnTo>
                  <a:lnTo>
                    <a:pt x="6847636" y="1435862"/>
                  </a:lnTo>
                  <a:lnTo>
                    <a:pt x="6845223" y="1435227"/>
                  </a:lnTo>
                  <a:lnTo>
                    <a:pt x="6842810" y="1434338"/>
                  </a:lnTo>
                  <a:lnTo>
                    <a:pt x="6840651" y="1433449"/>
                  </a:lnTo>
                  <a:lnTo>
                    <a:pt x="6838492" y="1432178"/>
                  </a:lnTo>
                  <a:lnTo>
                    <a:pt x="6836333" y="1431036"/>
                  </a:lnTo>
                  <a:lnTo>
                    <a:pt x="6834174" y="1429766"/>
                  </a:lnTo>
                  <a:lnTo>
                    <a:pt x="6832396" y="1428623"/>
                  </a:lnTo>
                  <a:lnTo>
                    <a:pt x="6830618" y="1427099"/>
                  </a:lnTo>
                  <a:lnTo>
                    <a:pt x="6828713" y="1425575"/>
                  </a:lnTo>
                  <a:lnTo>
                    <a:pt x="6827189" y="1423670"/>
                  </a:lnTo>
                  <a:lnTo>
                    <a:pt x="6825665" y="1421892"/>
                  </a:lnTo>
                  <a:lnTo>
                    <a:pt x="6824522" y="1419987"/>
                  </a:lnTo>
                  <a:lnTo>
                    <a:pt x="6823252" y="1417954"/>
                  </a:lnTo>
                  <a:lnTo>
                    <a:pt x="6822363" y="1415796"/>
                  </a:lnTo>
                  <a:lnTo>
                    <a:pt x="6821728" y="1413637"/>
                  </a:lnTo>
                  <a:lnTo>
                    <a:pt x="6820839" y="1411224"/>
                  </a:lnTo>
                  <a:lnTo>
                    <a:pt x="6820458" y="1408811"/>
                  </a:lnTo>
                  <a:lnTo>
                    <a:pt x="6820204" y="1406271"/>
                  </a:lnTo>
                  <a:lnTo>
                    <a:pt x="6824776" y="1392047"/>
                  </a:lnTo>
                  <a:lnTo>
                    <a:pt x="6826046" y="1389888"/>
                  </a:lnTo>
                  <a:lnTo>
                    <a:pt x="6827189" y="1387982"/>
                  </a:lnTo>
                  <a:lnTo>
                    <a:pt x="6829094" y="1386458"/>
                  </a:lnTo>
                  <a:lnTo>
                    <a:pt x="6830618" y="1384935"/>
                  </a:lnTo>
                  <a:lnTo>
                    <a:pt x="6857415" y="1374648"/>
                  </a:lnTo>
                  <a:lnTo>
                    <a:pt x="6860082" y="1374267"/>
                  </a:lnTo>
                  <a:lnTo>
                    <a:pt x="6862622" y="1374267"/>
                  </a:lnTo>
                  <a:lnTo>
                    <a:pt x="6865289" y="1374013"/>
                  </a:lnTo>
                  <a:lnTo>
                    <a:pt x="6867702" y="1374013"/>
                  </a:lnTo>
                  <a:lnTo>
                    <a:pt x="6870496" y="1374267"/>
                  </a:lnTo>
                  <a:lnTo>
                    <a:pt x="6872909" y="1374267"/>
                  </a:lnTo>
                  <a:lnTo>
                    <a:pt x="6875703" y="1374648"/>
                  </a:lnTo>
                  <a:lnTo>
                    <a:pt x="6878116" y="1374902"/>
                  </a:lnTo>
                  <a:lnTo>
                    <a:pt x="6880910" y="1375282"/>
                  </a:lnTo>
                  <a:lnTo>
                    <a:pt x="6883323" y="1375791"/>
                  </a:lnTo>
                  <a:lnTo>
                    <a:pt x="6883323" y="1344168"/>
                  </a:lnTo>
                </a:path>
                <a:path w="6883400" h="10017125">
                  <a:moveTo>
                    <a:pt x="6797598" y="1469136"/>
                  </a:moveTo>
                  <a:lnTo>
                    <a:pt x="6797598" y="1344168"/>
                  </a:lnTo>
                </a:path>
                <a:path w="6883400" h="10017125">
                  <a:moveTo>
                    <a:pt x="6883323" y="1594103"/>
                  </a:moveTo>
                  <a:lnTo>
                    <a:pt x="6883323" y="1560195"/>
                  </a:lnTo>
                  <a:lnTo>
                    <a:pt x="6880910" y="1560829"/>
                  </a:lnTo>
                  <a:lnTo>
                    <a:pt x="6878370" y="1561719"/>
                  </a:lnTo>
                  <a:lnTo>
                    <a:pt x="6875957" y="1562100"/>
                  </a:lnTo>
                  <a:lnTo>
                    <a:pt x="6873290" y="1562353"/>
                  </a:lnTo>
                  <a:lnTo>
                    <a:pt x="6870750" y="1562735"/>
                  </a:lnTo>
                  <a:lnTo>
                    <a:pt x="6868083" y="1562989"/>
                  </a:lnTo>
                  <a:lnTo>
                    <a:pt x="6865670" y="1562989"/>
                  </a:lnTo>
                  <a:lnTo>
                    <a:pt x="6862876" y="1562989"/>
                  </a:lnTo>
                  <a:lnTo>
                    <a:pt x="6860463" y="1562989"/>
                  </a:lnTo>
                  <a:lnTo>
                    <a:pt x="6857669" y="1562735"/>
                  </a:lnTo>
                  <a:lnTo>
                    <a:pt x="6855256" y="1562353"/>
                  </a:lnTo>
                  <a:lnTo>
                    <a:pt x="6852462" y="1562100"/>
                  </a:lnTo>
                  <a:lnTo>
                    <a:pt x="6850049" y="1561465"/>
                  </a:lnTo>
                  <a:lnTo>
                    <a:pt x="6847636" y="1560829"/>
                  </a:lnTo>
                  <a:lnTo>
                    <a:pt x="6845223" y="1560195"/>
                  </a:lnTo>
                  <a:lnTo>
                    <a:pt x="6842810" y="1559305"/>
                  </a:lnTo>
                  <a:lnTo>
                    <a:pt x="6840651" y="1558417"/>
                  </a:lnTo>
                  <a:lnTo>
                    <a:pt x="6838492" y="1557147"/>
                  </a:lnTo>
                  <a:lnTo>
                    <a:pt x="6836333" y="1556003"/>
                  </a:lnTo>
                  <a:lnTo>
                    <a:pt x="6834174" y="1554733"/>
                  </a:lnTo>
                  <a:lnTo>
                    <a:pt x="6832396" y="1553591"/>
                  </a:lnTo>
                  <a:lnTo>
                    <a:pt x="6830618" y="1552067"/>
                  </a:lnTo>
                  <a:lnTo>
                    <a:pt x="6828713" y="1550543"/>
                  </a:lnTo>
                  <a:lnTo>
                    <a:pt x="6827189" y="1548638"/>
                  </a:lnTo>
                  <a:lnTo>
                    <a:pt x="6825665" y="1546860"/>
                  </a:lnTo>
                  <a:lnTo>
                    <a:pt x="6824522" y="1544954"/>
                  </a:lnTo>
                  <a:lnTo>
                    <a:pt x="6823252" y="1542923"/>
                  </a:lnTo>
                  <a:lnTo>
                    <a:pt x="6822363" y="1540764"/>
                  </a:lnTo>
                  <a:lnTo>
                    <a:pt x="6821728" y="1538604"/>
                  </a:lnTo>
                  <a:lnTo>
                    <a:pt x="6820839" y="1536192"/>
                  </a:lnTo>
                  <a:lnTo>
                    <a:pt x="6820458" y="1533778"/>
                  </a:lnTo>
                  <a:lnTo>
                    <a:pt x="6820204" y="1531239"/>
                  </a:lnTo>
                  <a:lnTo>
                    <a:pt x="6820458" y="1528572"/>
                  </a:lnTo>
                  <a:lnTo>
                    <a:pt x="6821093" y="1525777"/>
                  </a:lnTo>
                  <a:lnTo>
                    <a:pt x="6821728" y="1523365"/>
                  </a:lnTo>
                  <a:lnTo>
                    <a:pt x="6822617" y="1521205"/>
                  </a:lnTo>
                  <a:lnTo>
                    <a:pt x="6823506" y="1518793"/>
                  </a:lnTo>
                  <a:lnTo>
                    <a:pt x="6824776" y="1517015"/>
                  </a:lnTo>
                  <a:lnTo>
                    <a:pt x="6826046" y="1514855"/>
                  </a:lnTo>
                  <a:lnTo>
                    <a:pt x="6827189" y="1512951"/>
                  </a:lnTo>
                  <a:lnTo>
                    <a:pt x="6829094" y="1511427"/>
                  </a:lnTo>
                  <a:lnTo>
                    <a:pt x="6830618" y="1509902"/>
                  </a:lnTo>
                  <a:lnTo>
                    <a:pt x="6832396" y="1508378"/>
                  </a:lnTo>
                  <a:lnTo>
                    <a:pt x="6857415" y="1499616"/>
                  </a:lnTo>
                  <a:lnTo>
                    <a:pt x="6860082" y="1499235"/>
                  </a:lnTo>
                  <a:lnTo>
                    <a:pt x="6862622" y="1499235"/>
                  </a:lnTo>
                  <a:lnTo>
                    <a:pt x="6865289" y="1498980"/>
                  </a:lnTo>
                  <a:lnTo>
                    <a:pt x="6867702" y="1498980"/>
                  </a:lnTo>
                  <a:lnTo>
                    <a:pt x="6870496" y="1499235"/>
                  </a:lnTo>
                  <a:lnTo>
                    <a:pt x="6872909" y="1499235"/>
                  </a:lnTo>
                  <a:lnTo>
                    <a:pt x="6875703" y="1499616"/>
                  </a:lnTo>
                  <a:lnTo>
                    <a:pt x="6878116" y="1499870"/>
                  </a:lnTo>
                  <a:lnTo>
                    <a:pt x="6880910" y="1500251"/>
                  </a:lnTo>
                  <a:lnTo>
                    <a:pt x="6883323" y="1500758"/>
                  </a:lnTo>
                  <a:lnTo>
                    <a:pt x="6883323" y="1469136"/>
                  </a:lnTo>
                </a:path>
                <a:path w="6883400" h="10017125">
                  <a:moveTo>
                    <a:pt x="6797598" y="1594103"/>
                  </a:moveTo>
                  <a:lnTo>
                    <a:pt x="6797598" y="1469136"/>
                  </a:lnTo>
                </a:path>
                <a:path w="6883400" h="10017125">
                  <a:moveTo>
                    <a:pt x="6883323" y="1719072"/>
                  </a:moveTo>
                  <a:lnTo>
                    <a:pt x="6883323" y="1685163"/>
                  </a:lnTo>
                  <a:lnTo>
                    <a:pt x="6880910" y="1686178"/>
                  </a:lnTo>
                  <a:lnTo>
                    <a:pt x="6878370" y="1686687"/>
                  </a:lnTo>
                  <a:lnTo>
                    <a:pt x="6875957" y="1687068"/>
                  </a:lnTo>
                  <a:lnTo>
                    <a:pt x="6873290" y="1687702"/>
                  </a:lnTo>
                  <a:lnTo>
                    <a:pt x="6870750" y="1687702"/>
                  </a:lnTo>
                  <a:lnTo>
                    <a:pt x="6868083" y="1687956"/>
                  </a:lnTo>
                  <a:lnTo>
                    <a:pt x="6865670" y="1687956"/>
                  </a:lnTo>
                  <a:lnTo>
                    <a:pt x="6862876" y="1687956"/>
                  </a:lnTo>
                  <a:lnTo>
                    <a:pt x="6860463" y="1687956"/>
                  </a:lnTo>
                  <a:lnTo>
                    <a:pt x="6857669" y="1687702"/>
                  </a:lnTo>
                  <a:lnTo>
                    <a:pt x="6855256" y="1687322"/>
                  </a:lnTo>
                  <a:lnTo>
                    <a:pt x="6852462" y="1687068"/>
                  </a:lnTo>
                  <a:lnTo>
                    <a:pt x="6850049" y="1686432"/>
                  </a:lnTo>
                  <a:lnTo>
                    <a:pt x="6847636" y="1685798"/>
                  </a:lnTo>
                  <a:lnTo>
                    <a:pt x="6845223" y="1685163"/>
                  </a:lnTo>
                  <a:lnTo>
                    <a:pt x="6834174" y="1679702"/>
                  </a:lnTo>
                  <a:lnTo>
                    <a:pt x="6832396" y="1678558"/>
                  </a:lnTo>
                  <a:lnTo>
                    <a:pt x="6830618" y="1677035"/>
                  </a:lnTo>
                  <a:lnTo>
                    <a:pt x="6828713" y="1675511"/>
                  </a:lnTo>
                  <a:lnTo>
                    <a:pt x="6827189" y="1673605"/>
                  </a:lnTo>
                  <a:lnTo>
                    <a:pt x="6825665" y="1671827"/>
                  </a:lnTo>
                  <a:lnTo>
                    <a:pt x="6824522" y="1669923"/>
                  </a:lnTo>
                  <a:lnTo>
                    <a:pt x="6823252" y="1667891"/>
                  </a:lnTo>
                  <a:lnTo>
                    <a:pt x="6822363" y="1665731"/>
                  </a:lnTo>
                  <a:lnTo>
                    <a:pt x="6821728" y="1663573"/>
                  </a:lnTo>
                  <a:lnTo>
                    <a:pt x="6820839" y="1661414"/>
                  </a:lnTo>
                  <a:lnTo>
                    <a:pt x="6820458" y="1658747"/>
                  </a:lnTo>
                  <a:lnTo>
                    <a:pt x="6820204" y="1656206"/>
                  </a:lnTo>
                  <a:lnTo>
                    <a:pt x="6820458" y="1653540"/>
                  </a:lnTo>
                  <a:lnTo>
                    <a:pt x="6821093" y="1650746"/>
                  </a:lnTo>
                  <a:lnTo>
                    <a:pt x="6821728" y="1648332"/>
                  </a:lnTo>
                  <a:lnTo>
                    <a:pt x="6822617" y="1646174"/>
                  </a:lnTo>
                  <a:lnTo>
                    <a:pt x="6823506" y="1644015"/>
                  </a:lnTo>
                  <a:lnTo>
                    <a:pt x="6824776" y="1641982"/>
                  </a:lnTo>
                  <a:lnTo>
                    <a:pt x="6826046" y="1640077"/>
                  </a:lnTo>
                  <a:lnTo>
                    <a:pt x="6827189" y="1637919"/>
                  </a:lnTo>
                  <a:lnTo>
                    <a:pt x="6829094" y="1636395"/>
                  </a:lnTo>
                  <a:lnTo>
                    <a:pt x="6830618" y="1634871"/>
                  </a:lnTo>
                  <a:lnTo>
                    <a:pt x="6832396" y="1633347"/>
                  </a:lnTo>
                  <a:lnTo>
                    <a:pt x="6852208" y="1625473"/>
                  </a:lnTo>
                  <a:lnTo>
                    <a:pt x="6855002" y="1624838"/>
                  </a:lnTo>
                  <a:lnTo>
                    <a:pt x="6857415" y="1624583"/>
                  </a:lnTo>
                  <a:lnTo>
                    <a:pt x="6860082" y="1624202"/>
                  </a:lnTo>
                  <a:lnTo>
                    <a:pt x="6862622" y="1624202"/>
                  </a:lnTo>
                  <a:lnTo>
                    <a:pt x="6865289" y="1624202"/>
                  </a:lnTo>
                  <a:lnTo>
                    <a:pt x="6867702" y="1624202"/>
                  </a:lnTo>
                  <a:lnTo>
                    <a:pt x="6870496" y="1624202"/>
                  </a:lnTo>
                  <a:lnTo>
                    <a:pt x="6872909" y="1624202"/>
                  </a:lnTo>
                  <a:lnTo>
                    <a:pt x="6875703" y="1624583"/>
                  </a:lnTo>
                  <a:lnTo>
                    <a:pt x="6878116" y="1624838"/>
                  </a:lnTo>
                  <a:lnTo>
                    <a:pt x="6880910" y="1625219"/>
                  </a:lnTo>
                  <a:lnTo>
                    <a:pt x="6883323" y="1625727"/>
                  </a:lnTo>
                  <a:lnTo>
                    <a:pt x="6883323" y="1594103"/>
                  </a:lnTo>
                </a:path>
                <a:path w="6883400" h="10017125">
                  <a:moveTo>
                    <a:pt x="6797598" y="1719072"/>
                  </a:moveTo>
                  <a:lnTo>
                    <a:pt x="6797598" y="1594103"/>
                  </a:lnTo>
                </a:path>
                <a:path w="6883400" h="10017125">
                  <a:moveTo>
                    <a:pt x="6883323" y="1844040"/>
                  </a:moveTo>
                  <a:lnTo>
                    <a:pt x="6883323" y="1810512"/>
                  </a:lnTo>
                  <a:lnTo>
                    <a:pt x="6880910" y="1811147"/>
                  </a:lnTo>
                  <a:lnTo>
                    <a:pt x="6878370" y="1811654"/>
                  </a:lnTo>
                  <a:lnTo>
                    <a:pt x="6875957" y="1812036"/>
                  </a:lnTo>
                  <a:lnTo>
                    <a:pt x="6873290" y="1812671"/>
                  </a:lnTo>
                  <a:lnTo>
                    <a:pt x="6870750" y="1812925"/>
                  </a:lnTo>
                  <a:lnTo>
                    <a:pt x="6868083" y="1812925"/>
                  </a:lnTo>
                  <a:lnTo>
                    <a:pt x="6865670" y="1813178"/>
                  </a:lnTo>
                  <a:lnTo>
                    <a:pt x="6862876" y="1813178"/>
                  </a:lnTo>
                  <a:lnTo>
                    <a:pt x="6860463" y="1812925"/>
                  </a:lnTo>
                  <a:lnTo>
                    <a:pt x="6857669" y="1812925"/>
                  </a:lnTo>
                  <a:lnTo>
                    <a:pt x="6855256" y="1812290"/>
                  </a:lnTo>
                  <a:lnTo>
                    <a:pt x="6852462" y="1812036"/>
                  </a:lnTo>
                  <a:lnTo>
                    <a:pt x="6850049" y="1811401"/>
                  </a:lnTo>
                  <a:lnTo>
                    <a:pt x="6847636" y="1810766"/>
                  </a:lnTo>
                  <a:lnTo>
                    <a:pt x="6845223" y="1810130"/>
                  </a:lnTo>
                  <a:lnTo>
                    <a:pt x="6842810" y="1809242"/>
                  </a:lnTo>
                  <a:lnTo>
                    <a:pt x="6840651" y="1808352"/>
                  </a:lnTo>
                  <a:lnTo>
                    <a:pt x="6838492" y="1807464"/>
                  </a:lnTo>
                  <a:lnTo>
                    <a:pt x="6836333" y="1806194"/>
                  </a:lnTo>
                  <a:lnTo>
                    <a:pt x="6834174" y="1805051"/>
                  </a:lnTo>
                  <a:lnTo>
                    <a:pt x="6832396" y="1803527"/>
                  </a:lnTo>
                  <a:lnTo>
                    <a:pt x="6830618" y="1802002"/>
                  </a:lnTo>
                  <a:lnTo>
                    <a:pt x="6828713" y="1800478"/>
                  </a:lnTo>
                  <a:lnTo>
                    <a:pt x="6827189" y="1798574"/>
                  </a:lnTo>
                  <a:lnTo>
                    <a:pt x="6825665" y="1797050"/>
                  </a:lnTo>
                  <a:lnTo>
                    <a:pt x="6824522" y="1794891"/>
                  </a:lnTo>
                  <a:lnTo>
                    <a:pt x="6823252" y="1793113"/>
                  </a:lnTo>
                  <a:lnTo>
                    <a:pt x="6822363" y="1790700"/>
                  </a:lnTo>
                  <a:lnTo>
                    <a:pt x="6821728" y="1788541"/>
                  </a:lnTo>
                  <a:lnTo>
                    <a:pt x="6820839" y="1786381"/>
                  </a:lnTo>
                  <a:lnTo>
                    <a:pt x="6820458" y="1783715"/>
                  </a:lnTo>
                  <a:lnTo>
                    <a:pt x="6820204" y="1781175"/>
                  </a:lnTo>
                  <a:lnTo>
                    <a:pt x="6820458" y="1778507"/>
                  </a:lnTo>
                  <a:lnTo>
                    <a:pt x="6821093" y="1776095"/>
                  </a:lnTo>
                  <a:lnTo>
                    <a:pt x="6821728" y="1773554"/>
                  </a:lnTo>
                  <a:lnTo>
                    <a:pt x="6822617" y="1771142"/>
                  </a:lnTo>
                  <a:lnTo>
                    <a:pt x="6823506" y="1768982"/>
                  </a:lnTo>
                  <a:lnTo>
                    <a:pt x="6824776" y="1766951"/>
                  </a:lnTo>
                  <a:lnTo>
                    <a:pt x="6826046" y="1765046"/>
                  </a:lnTo>
                  <a:lnTo>
                    <a:pt x="6827189" y="1762887"/>
                  </a:lnTo>
                  <a:lnTo>
                    <a:pt x="6829094" y="1761363"/>
                  </a:lnTo>
                  <a:lnTo>
                    <a:pt x="6830618" y="1759839"/>
                  </a:lnTo>
                  <a:lnTo>
                    <a:pt x="6832396" y="1758315"/>
                  </a:lnTo>
                  <a:lnTo>
                    <a:pt x="6845223" y="1752219"/>
                  </a:lnTo>
                  <a:lnTo>
                    <a:pt x="6847382" y="1751329"/>
                  </a:lnTo>
                  <a:lnTo>
                    <a:pt x="6849795" y="1750695"/>
                  </a:lnTo>
                  <a:lnTo>
                    <a:pt x="6852208" y="1750441"/>
                  </a:lnTo>
                  <a:lnTo>
                    <a:pt x="6855002" y="1749805"/>
                  </a:lnTo>
                  <a:lnTo>
                    <a:pt x="6857415" y="1749552"/>
                  </a:lnTo>
                  <a:lnTo>
                    <a:pt x="6860082" y="1749552"/>
                  </a:lnTo>
                  <a:lnTo>
                    <a:pt x="6862622" y="1749171"/>
                  </a:lnTo>
                  <a:lnTo>
                    <a:pt x="6865289" y="1749171"/>
                  </a:lnTo>
                  <a:lnTo>
                    <a:pt x="6867702" y="1749171"/>
                  </a:lnTo>
                  <a:lnTo>
                    <a:pt x="6870496" y="1749171"/>
                  </a:lnTo>
                  <a:lnTo>
                    <a:pt x="6872909" y="1749552"/>
                  </a:lnTo>
                  <a:lnTo>
                    <a:pt x="6875703" y="1749552"/>
                  </a:lnTo>
                  <a:lnTo>
                    <a:pt x="6878116" y="1749805"/>
                  </a:lnTo>
                  <a:lnTo>
                    <a:pt x="6880910" y="1750187"/>
                  </a:lnTo>
                  <a:lnTo>
                    <a:pt x="6883323" y="1750695"/>
                  </a:lnTo>
                  <a:lnTo>
                    <a:pt x="6883323" y="1719072"/>
                  </a:lnTo>
                </a:path>
                <a:path w="6883400" h="10017125">
                  <a:moveTo>
                    <a:pt x="6797598" y="1844040"/>
                  </a:moveTo>
                  <a:lnTo>
                    <a:pt x="6797598" y="1719072"/>
                  </a:lnTo>
                </a:path>
                <a:path w="6883400" h="10017125">
                  <a:moveTo>
                    <a:pt x="6883323" y="1969007"/>
                  </a:moveTo>
                  <a:lnTo>
                    <a:pt x="6883323" y="1935479"/>
                  </a:lnTo>
                  <a:lnTo>
                    <a:pt x="6880910" y="1936115"/>
                  </a:lnTo>
                  <a:lnTo>
                    <a:pt x="6878370" y="1936623"/>
                  </a:lnTo>
                  <a:lnTo>
                    <a:pt x="6875957" y="1937257"/>
                  </a:lnTo>
                  <a:lnTo>
                    <a:pt x="6873290" y="1937639"/>
                  </a:lnTo>
                  <a:lnTo>
                    <a:pt x="6870750" y="1937893"/>
                  </a:lnTo>
                  <a:lnTo>
                    <a:pt x="6868083" y="1937893"/>
                  </a:lnTo>
                  <a:lnTo>
                    <a:pt x="6865670" y="1938147"/>
                  </a:lnTo>
                  <a:lnTo>
                    <a:pt x="6862876" y="1938147"/>
                  </a:lnTo>
                  <a:lnTo>
                    <a:pt x="6860463" y="1937893"/>
                  </a:lnTo>
                  <a:lnTo>
                    <a:pt x="6857669" y="1937893"/>
                  </a:lnTo>
                  <a:lnTo>
                    <a:pt x="6855256" y="1937639"/>
                  </a:lnTo>
                  <a:lnTo>
                    <a:pt x="6852462" y="1937003"/>
                  </a:lnTo>
                  <a:lnTo>
                    <a:pt x="6850049" y="1936369"/>
                  </a:lnTo>
                  <a:lnTo>
                    <a:pt x="6847636" y="1935733"/>
                  </a:lnTo>
                  <a:lnTo>
                    <a:pt x="6845223" y="1935099"/>
                  </a:lnTo>
                  <a:lnTo>
                    <a:pt x="6842810" y="1934210"/>
                  </a:lnTo>
                  <a:lnTo>
                    <a:pt x="6840651" y="1933321"/>
                  </a:lnTo>
                  <a:lnTo>
                    <a:pt x="6838492" y="1932431"/>
                  </a:lnTo>
                  <a:lnTo>
                    <a:pt x="6836333" y="1931162"/>
                  </a:lnTo>
                  <a:lnTo>
                    <a:pt x="6834174" y="1930019"/>
                  </a:lnTo>
                  <a:lnTo>
                    <a:pt x="6832396" y="1928495"/>
                  </a:lnTo>
                  <a:lnTo>
                    <a:pt x="6830618" y="1926971"/>
                  </a:lnTo>
                  <a:lnTo>
                    <a:pt x="6828713" y="1925447"/>
                  </a:lnTo>
                  <a:lnTo>
                    <a:pt x="6827189" y="1923923"/>
                  </a:lnTo>
                  <a:lnTo>
                    <a:pt x="6825665" y="1922018"/>
                  </a:lnTo>
                  <a:lnTo>
                    <a:pt x="6824522" y="1919858"/>
                  </a:lnTo>
                  <a:lnTo>
                    <a:pt x="6823252" y="1918080"/>
                  </a:lnTo>
                  <a:lnTo>
                    <a:pt x="6822363" y="1915922"/>
                  </a:lnTo>
                  <a:lnTo>
                    <a:pt x="6821728" y="1913508"/>
                  </a:lnTo>
                  <a:lnTo>
                    <a:pt x="6820839" y="1911350"/>
                  </a:lnTo>
                  <a:lnTo>
                    <a:pt x="6820458" y="1908682"/>
                  </a:lnTo>
                  <a:lnTo>
                    <a:pt x="6820204" y="1906143"/>
                  </a:lnTo>
                  <a:lnTo>
                    <a:pt x="6820458" y="1903476"/>
                  </a:lnTo>
                  <a:lnTo>
                    <a:pt x="6821093" y="1901063"/>
                  </a:lnTo>
                  <a:lnTo>
                    <a:pt x="6821728" y="1898523"/>
                  </a:lnTo>
                  <a:lnTo>
                    <a:pt x="6822617" y="1896110"/>
                  </a:lnTo>
                  <a:lnTo>
                    <a:pt x="6823506" y="1893951"/>
                  </a:lnTo>
                  <a:lnTo>
                    <a:pt x="6824776" y="1891919"/>
                  </a:lnTo>
                  <a:lnTo>
                    <a:pt x="6826046" y="1890014"/>
                  </a:lnTo>
                  <a:lnTo>
                    <a:pt x="6827189" y="1888236"/>
                  </a:lnTo>
                  <a:lnTo>
                    <a:pt x="6829094" y="1886330"/>
                  </a:lnTo>
                  <a:lnTo>
                    <a:pt x="6830618" y="1884806"/>
                  </a:lnTo>
                  <a:lnTo>
                    <a:pt x="6832396" y="1883282"/>
                  </a:lnTo>
                  <a:lnTo>
                    <a:pt x="6845223" y="1877187"/>
                  </a:lnTo>
                  <a:lnTo>
                    <a:pt x="6847382" y="1876298"/>
                  </a:lnTo>
                  <a:lnTo>
                    <a:pt x="6849795" y="1875663"/>
                  </a:lnTo>
                  <a:lnTo>
                    <a:pt x="6852208" y="1875408"/>
                  </a:lnTo>
                  <a:lnTo>
                    <a:pt x="6855002" y="1874774"/>
                  </a:lnTo>
                  <a:lnTo>
                    <a:pt x="6857415" y="1874520"/>
                  </a:lnTo>
                  <a:lnTo>
                    <a:pt x="6860082" y="1874520"/>
                  </a:lnTo>
                  <a:lnTo>
                    <a:pt x="6862622" y="1874139"/>
                  </a:lnTo>
                  <a:lnTo>
                    <a:pt x="6865289" y="1874139"/>
                  </a:lnTo>
                  <a:lnTo>
                    <a:pt x="6867702" y="1874139"/>
                  </a:lnTo>
                  <a:lnTo>
                    <a:pt x="6870496" y="1874139"/>
                  </a:lnTo>
                  <a:lnTo>
                    <a:pt x="6872909" y="1874520"/>
                  </a:lnTo>
                  <a:lnTo>
                    <a:pt x="6875703" y="1874520"/>
                  </a:lnTo>
                  <a:lnTo>
                    <a:pt x="6878116" y="1875154"/>
                  </a:lnTo>
                  <a:lnTo>
                    <a:pt x="6880910" y="1875408"/>
                  </a:lnTo>
                  <a:lnTo>
                    <a:pt x="6883323" y="1875663"/>
                  </a:lnTo>
                  <a:lnTo>
                    <a:pt x="6883323" y="1844040"/>
                  </a:lnTo>
                </a:path>
                <a:path w="6883400" h="10017125">
                  <a:moveTo>
                    <a:pt x="6797598" y="1969007"/>
                  </a:moveTo>
                  <a:lnTo>
                    <a:pt x="6797598" y="1844040"/>
                  </a:lnTo>
                </a:path>
                <a:path w="6883400" h="10017125">
                  <a:moveTo>
                    <a:pt x="6883323" y="2093976"/>
                  </a:moveTo>
                  <a:lnTo>
                    <a:pt x="6883323" y="2060448"/>
                  </a:lnTo>
                  <a:lnTo>
                    <a:pt x="6880910" y="2061082"/>
                  </a:lnTo>
                  <a:lnTo>
                    <a:pt x="6878370" y="2061591"/>
                  </a:lnTo>
                  <a:lnTo>
                    <a:pt x="6875957" y="2062226"/>
                  </a:lnTo>
                  <a:lnTo>
                    <a:pt x="6873290" y="2062606"/>
                  </a:lnTo>
                  <a:lnTo>
                    <a:pt x="6870750" y="2062861"/>
                  </a:lnTo>
                  <a:lnTo>
                    <a:pt x="6868083" y="2062861"/>
                  </a:lnTo>
                  <a:lnTo>
                    <a:pt x="6865670" y="2063115"/>
                  </a:lnTo>
                  <a:lnTo>
                    <a:pt x="6862876" y="2063115"/>
                  </a:lnTo>
                  <a:lnTo>
                    <a:pt x="6860463" y="2062861"/>
                  </a:lnTo>
                  <a:lnTo>
                    <a:pt x="6857669" y="2062861"/>
                  </a:lnTo>
                  <a:lnTo>
                    <a:pt x="6855256" y="2062606"/>
                  </a:lnTo>
                  <a:lnTo>
                    <a:pt x="6852462" y="2061972"/>
                  </a:lnTo>
                  <a:lnTo>
                    <a:pt x="6850049" y="2061591"/>
                  </a:lnTo>
                  <a:lnTo>
                    <a:pt x="6847636" y="2060702"/>
                  </a:lnTo>
                  <a:lnTo>
                    <a:pt x="6845223" y="2060067"/>
                  </a:lnTo>
                  <a:lnTo>
                    <a:pt x="6842810" y="2059177"/>
                  </a:lnTo>
                  <a:lnTo>
                    <a:pt x="6840651" y="2058289"/>
                  </a:lnTo>
                  <a:lnTo>
                    <a:pt x="6838492" y="2057400"/>
                  </a:lnTo>
                  <a:lnTo>
                    <a:pt x="6836333" y="2056129"/>
                  </a:lnTo>
                  <a:lnTo>
                    <a:pt x="6834174" y="2054987"/>
                  </a:lnTo>
                  <a:lnTo>
                    <a:pt x="6832396" y="2053463"/>
                  </a:lnTo>
                  <a:lnTo>
                    <a:pt x="6830618" y="2052193"/>
                  </a:lnTo>
                  <a:lnTo>
                    <a:pt x="6828713" y="2050415"/>
                  </a:lnTo>
                  <a:lnTo>
                    <a:pt x="6827189" y="2048891"/>
                  </a:lnTo>
                  <a:lnTo>
                    <a:pt x="6825665" y="2046986"/>
                  </a:lnTo>
                  <a:lnTo>
                    <a:pt x="6824522" y="2044827"/>
                  </a:lnTo>
                  <a:lnTo>
                    <a:pt x="6823252" y="2043049"/>
                  </a:lnTo>
                  <a:lnTo>
                    <a:pt x="6822363" y="2040890"/>
                  </a:lnTo>
                  <a:lnTo>
                    <a:pt x="6821728" y="2038477"/>
                  </a:lnTo>
                  <a:lnTo>
                    <a:pt x="6820839" y="2036318"/>
                  </a:lnTo>
                  <a:lnTo>
                    <a:pt x="6820458" y="2033904"/>
                  </a:lnTo>
                  <a:lnTo>
                    <a:pt x="6820204" y="2031111"/>
                  </a:lnTo>
                  <a:lnTo>
                    <a:pt x="6820458" y="2028444"/>
                  </a:lnTo>
                  <a:lnTo>
                    <a:pt x="6821093" y="2026030"/>
                  </a:lnTo>
                  <a:lnTo>
                    <a:pt x="6821728" y="2023491"/>
                  </a:lnTo>
                  <a:lnTo>
                    <a:pt x="6822617" y="2021077"/>
                  </a:lnTo>
                  <a:lnTo>
                    <a:pt x="6823506" y="2018919"/>
                  </a:lnTo>
                  <a:lnTo>
                    <a:pt x="6824776" y="2016887"/>
                  </a:lnTo>
                  <a:lnTo>
                    <a:pt x="6826046" y="2014981"/>
                  </a:lnTo>
                  <a:lnTo>
                    <a:pt x="6827189" y="2013203"/>
                  </a:lnTo>
                  <a:lnTo>
                    <a:pt x="6829094" y="2011299"/>
                  </a:lnTo>
                  <a:lnTo>
                    <a:pt x="6830618" y="2009775"/>
                  </a:lnTo>
                  <a:lnTo>
                    <a:pt x="6832396" y="2008631"/>
                  </a:lnTo>
                  <a:lnTo>
                    <a:pt x="6834174" y="2007107"/>
                  </a:lnTo>
                  <a:lnTo>
                    <a:pt x="6836333" y="2005838"/>
                  </a:lnTo>
                  <a:lnTo>
                    <a:pt x="6838492" y="2004949"/>
                  </a:lnTo>
                  <a:lnTo>
                    <a:pt x="6840651" y="2003678"/>
                  </a:lnTo>
                  <a:lnTo>
                    <a:pt x="6842810" y="2002790"/>
                  </a:lnTo>
                  <a:lnTo>
                    <a:pt x="6845223" y="2002154"/>
                  </a:lnTo>
                  <a:lnTo>
                    <a:pt x="6847382" y="2001266"/>
                  </a:lnTo>
                  <a:lnTo>
                    <a:pt x="6849795" y="2001012"/>
                  </a:lnTo>
                  <a:lnTo>
                    <a:pt x="6852208" y="2000377"/>
                  </a:lnTo>
                  <a:lnTo>
                    <a:pt x="6855002" y="1999742"/>
                  </a:lnTo>
                  <a:lnTo>
                    <a:pt x="6857415" y="1999488"/>
                  </a:lnTo>
                  <a:lnTo>
                    <a:pt x="6860082" y="1999488"/>
                  </a:lnTo>
                  <a:lnTo>
                    <a:pt x="6862622" y="1999106"/>
                  </a:lnTo>
                  <a:lnTo>
                    <a:pt x="6865289" y="1999106"/>
                  </a:lnTo>
                  <a:lnTo>
                    <a:pt x="6867702" y="1999106"/>
                  </a:lnTo>
                  <a:lnTo>
                    <a:pt x="6870496" y="1999106"/>
                  </a:lnTo>
                  <a:lnTo>
                    <a:pt x="6872909" y="1999488"/>
                  </a:lnTo>
                  <a:lnTo>
                    <a:pt x="6875703" y="1999488"/>
                  </a:lnTo>
                  <a:lnTo>
                    <a:pt x="6878116" y="2000123"/>
                  </a:lnTo>
                  <a:lnTo>
                    <a:pt x="6880910" y="2000377"/>
                  </a:lnTo>
                  <a:lnTo>
                    <a:pt x="6883323" y="2000630"/>
                  </a:lnTo>
                  <a:lnTo>
                    <a:pt x="6883323" y="1969007"/>
                  </a:lnTo>
                </a:path>
                <a:path w="6883400" h="10017125">
                  <a:moveTo>
                    <a:pt x="6797598" y="2093976"/>
                  </a:moveTo>
                  <a:lnTo>
                    <a:pt x="6797598" y="1969007"/>
                  </a:lnTo>
                </a:path>
                <a:path w="6883400" h="10017125">
                  <a:moveTo>
                    <a:pt x="6883323" y="2218944"/>
                  </a:moveTo>
                  <a:lnTo>
                    <a:pt x="6883323" y="2185416"/>
                  </a:lnTo>
                  <a:lnTo>
                    <a:pt x="6880910" y="2186051"/>
                  </a:lnTo>
                  <a:lnTo>
                    <a:pt x="6878370" y="2186558"/>
                  </a:lnTo>
                  <a:lnTo>
                    <a:pt x="6875957" y="2187194"/>
                  </a:lnTo>
                  <a:lnTo>
                    <a:pt x="6873290" y="2187575"/>
                  </a:lnTo>
                  <a:lnTo>
                    <a:pt x="6870750" y="2187829"/>
                  </a:lnTo>
                  <a:lnTo>
                    <a:pt x="6868083" y="2188082"/>
                  </a:lnTo>
                  <a:lnTo>
                    <a:pt x="6865670" y="2188082"/>
                  </a:lnTo>
                  <a:lnTo>
                    <a:pt x="6862876" y="2188082"/>
                  </a:lnTo>
                  <a:lnTo>
                    <a:pt x="6860463" y="2188082"/>
                  </a:lnTo>
                  <a:lnTo>
                    <a:pt x="6857669" y="2187829"/>
                  </a:lnTo>
                  <a:lnTo>
                    <a:pt x="6855256" y="2187575"/>
                  </a:lnTo>
                  <a:lnTo>
                    <a:pt x="6852462" y="2187194"/>
                  </a:lnTo>
                  <a:lnTo>
                    <a:pt x="6850049" y="2186558"/>
                  </a:lnTo>
                  <a:lnTo>
                    <a:pt x="6847636" y="2185670"/>
                  </a:lnTo>
                  <a:lnTo>
                    <a:pt x="6845223" y="2185035"/>
                  </a:lnTo>
                  <a:lnTo>
                    <a:pt x="6842810" y="2184527"/>
                  </a:lnTo>
                  <a:lnTo>
                    <a:pt x="6840651" y="2183256"/>
                  </a:lnTo>
                  <a:lnTo>
                    <a:pt x="6838492" y="2182368"/>
                  </a:lnTo>
                  <a:lnTo>
                    <a:pt x="6836333" y="2181098"/>
                  </a:lnTo>
                  <a:lnTo>
                    <a:pt x="6834174" y="2179954"/>
                  </a:lnTo>
                  <a:lnTo>
                    <a:pt x="6832396" y="2178430"/>
                  </a:lnTo>
                  <a:lnTo>
                    <a:pt x="6824522" y="2169795"/>
                  </a:lnTo>
                  <a:lnTo>
                    <a:pt x="6823252" y="2168017"/>
                  </a:lnTo>
                  <a:lnTo>
                    <a:pt x="6822363" y="2165857"/>
                  </a:lnTo>
                  <a:lnTo>
                    <a:pt x="6821728" y="2163445"/>
                  </a:lnTo>
                  <a:lnTo>
                    <a:pt x="6820839" y="2161286"/>
                  </a:lnTo>
                  <a:lnTo>
                    <a:pt x="6820458" y="2158873"/>
                  </a:lnTo>
                  <a:lnTo>
                    <a:pt x="6820204" y="2156079"/>
                  </a:lnTo>
                  <a:lnTo>
                    <a:pt x="6820458" y="2153412"/>
                  </a:lnTo>
                  <a:lnTo>
                    <a:pt x="6821093" y="2150999"/>
                  </a:lnTo>
                  <a:lnTo>
                    <a:pt x="6821728" y="2148458"/>
                  </a:lnTo>
                  <a:lnTo>
                    <a:pt x="6822617" y="2146046"/>
                  </a:lnTo>
                  <a:lnTo>
                    <a:pt x="6823506" y="2143887"/>
                  </a:lnTo>
                  <a:lnTo>
                    <a:pt x="6824776" y="2141854"/>
                  </a:lnTo>
                  <a:lnTo>
                    <a:pt x="6826046" y="2139950"/>
                  </a:lnTo>
                  <a:lnTo>
                    <a:pt x="6827189" y="2138172"/>
                  </a:lnTo>
                  <a:lnTo>
                    <a:pt x="6829094" y="2136648"/>
                  </a:lnTo>
                  <a:lnTo>
                    <a:pt x="6830618" y="2134743"/>
                  </a:lnTo>
                  <a:lnTo>
                    <a:pt x="6832396" y="2133600"/>
                  </a:lnTo>
                  <a:lnTo>
                    <a:pt x="6834174" y="2132076"/>
                  </a:lnTo>
                  <a:lnTo>
                    <a:pt x="6836333" y="2130805"/>
                  </a:lnTo>
                  <a:lnTo>
                    <a:pt x="6838492" y="2129917"/>
                  </a:lnTo>
                  <a:lnTo>
                    <a:pt x="6840651" y="2129028"/>
                  </a:lnTo>
                  <a:lnTo>
                    <a:pt x="6842810" y="2127757"/>
                  </a:lnTo>
                  <a:lnTo>
                    <a:pt x="6845223" y="2127123"/>
                  </a:lnTo>
                  <a:lnTo>
                    <a:pt x="6847382" y="2126233"/>
                  </a:lnTo>
                  <a:lnTo>
                    <a:pt x="6849795" y="2125979"/>
                  </a:lnTo>
                  <a:lnTo>
                    <a:pt x="6852208" y="2125345"/>
                  </a:lnTo>
                  <a:lnTo>
                    <a:pt x="6855002" y="2125091"/>
                  </a:lnTo>
                  <a:lnTo>
                    <a:pt x="6857415" y="2124710"/>
                  </a:lnTo>
                  <a:lnTo>
                    <a:pt x="6860082" y="2124455"/>
                  </a:lnTo>
                  <a:lnTo>
                    <a:pt x="6862622" y="2124075"/>
                  </a:lnTo>
                  <a:lnTo>
                    <a:pt x="6865289" y="2124075"/>
                  </a:lnTo>
                  <a:lnTo>
                    <a:pt x="6867702" y="2124075"/>
                  </a:lnTo>
                  <a:lnTo>
                    <a:pt x="6870496" y="2124075"/>
                  </a:lnTo>
                  <a:lnTo>
                    <a:pt x="6872909" y="2124455"/>
                  </a:lnTo>
                  <a:lnTo>
                    <a:pt x="6875703" y="2124710"/>
                  </a:lnTo>
                  <a:lnTo>
                    <a:pt x="6878116" y="2125091"/>
                  </a:lnTo>
                  <a:lnTo>
                    <a:pt x="6880910" y="2125345"/>
                  </a:lnTo>
                  <a:lnTo>
                    <a:pt x="6883323" y="2125599"/>
                  </a:lnTo>
                  <a:lnTo>
                    <a:pt x="6883323" y="2093976"/>
                  </a:lnTo>
                </a:path>
                <a:path w="6883400" h="10017125">
                  <a:moveTo>
                    <a:pt x="6797598" y="2218944"/>
                  </a:moveTo>
                  <a:lnTo>
                    <a:pt x="6797598" y="2093976"/>
                  </a:lnTo>
                </a:path>
                <a:path w="6883400" h="10017125">
                  <a:moveTo>
                    <a:pt x="6883323" y="2344166"/>
                  </a:moveTo>
                  <a:lnTo>
                    <a:pt x="6883323" y="2310383"/>
                  </a:lnTo>
                  <a:lnTo>
                    <a:pt x="6880910" y="2311019"/>
                  </a:lnTo>
                  <a:lnTo>
                    <a:pt x="6878370" y="2311527"/>
                  </a:lnTo>
                  <a:lnTo>
                    <a:pt x="6875957" y="2312162"/>
                  </a:lnTo>
                  <a:lnTo>
                    <a:pt x="6873290" y="2312543"/>
                  </a:lnTo>
                  <a:lnTo>
                    <a:pt x="6870750" y="2312797"/>
                  </a:lnTo>
                  <a:lnTo>
                    <a:pt x="6868083" y="2313051"/>
                  </a:lnTo>
                  <a:lnTo>
                    <a:pt x="6865670" y="2313051"/>
                  </a:lnTo>
                  <a:lnTo>
                    <a:pt x="6862876" y="2313051"/>
                  </a:lnTo>
                  <a:lnTo>
                    <a:pt x="6860463" y="2313051"/>
                  </a:lnTo>
                  <a:lnTo>
                    <a:pt x="6857669" y="2312797"/>
                  </a:lnTo>
                  <a:lnTo>
                    <a:pt x="6855256" y="2312543"/>
                  </a:lnTo>
                  <a:lnTo>
                    <a:pt x="6852462" y="2312162"/>
                  </a:lnTo>
                  <a:lnTo>
                    <a:pt x="6850049" y="2311527"/>
                  </a:lnTo>
                  <a:lnTo>
                    <a:pt x="6847636" y="2311019"/>
                  </a:lnTo>
                  <a:lnTo>
                    <a:pt x="6845223" y="2310003"/>
                  </a:lnTo>
                  <a:lnTo>
                    <a:pt x="6842810" y="2309495"/>
                  </a:lnTo>
                  <a:lnTo>
                    <a:pt x="6840651" y="2308479"/>
                  </a:lnTo>
                  <a:lnTo>
                    <a:pt x="6838492" y="2307336"/>
                  </a:lnTo>
                  <a:lnTo>
                    <a:pt x="6836333" y="2306066"/>
                  </a:lnTo>
                  <a:lnTo>
                    <a:pt x="6834174" y="2304923"/>
                  </a:lnTo>
                  <a:lnTo>
                    <a:pt x="6832396" y="2303399"/>
                  </a:lnTo>
                  <a:lnTo>
                    <a:pt x="6830618" y="2302129"/>
                  </a:lnTo>
                  <a:lnTo>
                    <a:pt x="6828713" y="2300604"/>
                  </a:lnTo>
                  <a:lnTo>
                    <a:pt x="6821728" y="2288667"/>
                  </a:lnTo>
                  <a:lnTo>
                    <a:pt x="6820839" y="2286254"/>
                  </a:lnTo>
                  <a:lnTo>
                    <a:pt x="6820458" y="2283841"/>
                  </a:lnTo>
                  <a:lnTo>
                    <a:pt x="6820204" y="2281047"/>
                  </a:lnTo>
                  <a:lnTo>
                    <a:pt x="6820458" y="2278379"/>
                  </a:lnTo>
                  <a:lnTo>
                    <a:pt x="6821093" y="2275967"/>
                  </a:lnTo>
                  <a:lnTo>
                    <a:pt x="6821728" y="2273427"/>
                  </a:lnTo>
                  <a:lnTo>
                    <a:pt x="6822617" y="2271014"/>
                  </a:lnTo>
                  <a:lnTo>
                    <a:pt x="6823506" y="2268854"/>
                  </a:lnTo>
                  <a:lnTo>
                    <a:pt x="6824776" y="2266823"/>
                  </a:lnTo>
                  <a:lnTo>
                    <a:pt x="6826046" y="2264918"/>
                  </a:lnTo>
                  <a:lnTo>
                    <a:pt x="6827189" y="2263140"/>
                  </a:lnTo>
                  <a:lnTo>
                    <a:pt x="6829094" y="2261616"/>
                  </a:lnTo>
                  <a:lnTo>
                    <a:pt x="6830618" y="2259711"/>
                  </a:lnTo>
                  <a:lnTo>
                    <a:pt x="6832396" y="2258568"/>
                  </a:lnTo>
                  <a:lnTo>
                    <a:pt x="6834174" y="2257044"/>
                  </a:lnTo>
                  <a:lnTo>
                    <a:pt x="6836333" y="2255774"/>
                  </a:lnTo>
                  <a:lnTo>
                    <a:pt x="6838492" y="2254885"/>
                  </a:lnTo>
                  <a:lnTo>
                    <a:pt x="6840651" y="2253996"/>
                  </a:lnTo>
                  <a:lnTo>
                    <a:pt x="6842810" y="2253106"/>
                  </a:lnTo>
                  <a:lnTo>
                    <a:pt x="6845223" y="2252091"/>
                  </a:lnTo>
                  <a:lnTo>
                    <a:pt x="6847382" y="2251582"/>
                  </a:lnTo>
                  <a:lnTo>
                    <a:pt x="6849795" y="2250948"/>
                  </a:lnTo>
                  <a:lnTo>
                    <a:pt x="6852208" y="2250313"/>
                  </a:lnTo>
                  <a:lnTo>
                    <a:pt x="6855002" y="2250058"/>
                  </a:lnTo>
                  <a:lnTo>
                    <a:pt x="6857415" y="2249678"/>
                  </a:lnTo>
                  <a:lnTo>
                    <a:pt x="6860082" y="2249424"/>
                  </a:lnTo>
                  <a:lnTo>
                    <a:pt x="6862622" y="2249043"/>
                  </a:lnTo>
                  <a:lnTo>
                    <a:pt x="6865289" y="2249043"/>
                  </a:lnTo>
                  <a:lnTo>
                    <a:pt x="6867702" y="2249043"/>
                  </a:lnTo>
                  <a:lnTo>
                    <a:pt x="6870496" y="2249043"/>
                  </a:lnTo>
                  <a:lnTo>
                    <a:pt x="6872909" y="2249424"/>
                  </a:lnTo>
                  <a:lnTo>
                    <a:pt x="6875703" y="2249678"/>
                  </a:lnTo>
                  <a:lnTo>
                    <a:pt x="6878116" y="2250058"/>
                  </a:lnTo>
                  <a:lnTo>
                    <a:pt x="6880910" y="2250313"/>
                  </a:lnTo>
                  <a:lnTo>
                    <a:pt x="6883323" y="2250567"/>
                  </a:lnTo>
                  <a:lnTo>
                    <a:pt x="6883323" y="2218944"/>
                  </a:lnTo>
                </a:path>
                <a:path w="6883400" h="10017125">
                  <a:moveTo>
                    <a:pt x="6797598" y="2344166"/>
                  </a:moveTo>
                  <a:lnTo>
                    <a:pt x="6797598" y="2218944"/>
                  </a:lnTo>
                </a:path>
                <a:path w="6883400" h="10017125">
                  <a:moveTo>
                    <a:pt x="6883323" y="2469133"/>
                  </a:moveTo>
                  <a:lnTo>
                    <a:pt x="6883323" y="2435352"/>
                  </a:lnTo>
                  <a:lnTo>
                    <a:pt x="6880910" y="2435987"/>
                  </a:lnTo>
                  <a:lnTo>
                    <a:pt x="6878370" y="2436495"/>
                  </a:lnTo>
                  <a:lnTo>
                    <a:pt x="6875957" y="2437129"/>
                  </a:lnTo>
                  <a:lnTo>
                    <a:pt x="6873290" y="2437511"/>
                  </a:lnTo>
                  <a:lnTo>
                    <a:pt x="6870750" y="2437765"/>
                  </a:lnTo>
                  <a:lnTo>
                    <a:pt x="6868083" y="2438019"/>
                  </a:lnTo>
                  <a:lnTo>
                    <a:pt x="6865670" y="2438019"/>
                  </a:lnTo>
                  <a:lnTo>
                    <a:pt x="6862876" y="2438019"/>
                  </a:lnTo>
                  <a:lnTo>
                    <a:pt x="6860463" y="2438019"/>
                  </a:lnTo>
                  <a:lnTo>
                    <a:pt x="6857669" y="2437765"/>
                  </a:lnTo>
                  <a:lnTo>
                    <a:pt x="6855256" y="2437511"/>
                  </a:lnTo>
                  <a:lnTo>
                    <a:pt x="6852462" y="2437129"/>
                  </a:lnTo>
                  <a:lnTo>
                    <a:pt x="6850049" y="2436495"/>
                  </a:lnTo>
                  <a:lnTo>
                    <a:pt x="6847636" y="2435987"/>
                  </a:lnTo>
                  <a:lnTo>
                    <a:pt x="6836333" y="2431033"/>
                  </a:lnTo>
                  <a:lnTo>
                    <a:pt x="6834174" y="2429891"/>
                  </a:lnTo>
                  <a:lnTo>
                    <a:pt x="6832396" y="2428621"/>
                  </a:lnTo>
                  <a:lnTo>
                    <a:pt x="6830618" y="2427097"/>
                  </a:lnTo>
                  <a:lnTo>
                    <a:pt x="6828713" y="2425573"/>
                  </a:lnTo>
                  <a:lnTo>
                    <a:pt x="6821728" y="2413635"/>
                  </a:lnTo>
                  <a:lnTo>
                    <a:pt x="6820839" y="2411222"/>
                  </a:lnTo>
                  <a:lnTo>
                    <a:pt x="6820458" y="2408808"/>
                  </a:lnTo>
                  <a:lnTo>
                    <a:pt x="6820204" y="2406015"/>
                  </a:lnTo>
                  <a:lnTo>
                    <a:pt x="6826046" y="2389886"/>
                  </a:lnTo>
                  <a:lnTo>
                    <a:pt x="6827189" y="2388107"/>
                  </a:lnTo>
                  <a:lnTo>
                    <a:pt x="6829094" y="2386583"/>
                  </a:lnTo>
                  <a:lnTo>
                    <a:pt x="6830618" y="2385060"/>
                  </a:lnTo>
                  <a:lnTo>
                    <a:pt x="6832396" y="2383536"/>
                  </a:lnTo>
                  <a:lnTo>
                    <a:pt x="6834174" y="2382266"/>
                  </a:lnTo>
                  <a:lnTo>
                    <a:pt x="6836333" y="2381123"/>
                  </a:lnTo>
                  <a:lnTo>
                    <a:pt x="6838492" y="2379853"/>
                  </a:lnTo>
                  <a:lnTo>
                    <a:pt x="6840651" y="2378964"/>
                  </a:lnTo>
                  <a:lnTo>
                    <a:pt x="6842810" y="2378075"/>
                  </a:lnTo>
                  <a:lnTo>
                    <a:pt x="6845223" y="2377058"/>
                  </a:lnTo>
                  <a:lnTo>
                    <a:pt x="6847382" y="2376551"/>
                  </a:lnTo>
                  <a:lnTo>
                    <a:pt x="6849795" y="2375916"/>
                  </a:lnTo>
                  <a:lnTo>
                    <a:pt x="6852208" y="2375280"/>
                  </a:lnTo>
                  <a:lnTo>
                    <a:pt x="6855002" y="2375027"/>
                  </a:lnTo>
                  <a:lnTo>
                    <a:pt x="6857415" y="2374646"/>
                  </a:lnTo>
                  <a:lnTo>
                    <a:pt x="6860082" y="2374392"/>
                  </a:lnTo>
                  <a:lnTo>
                    <a:pt x="6862622" y="2374392"/>
                  </a:lnTo>
                  <a:lnTo>
                    <a:pt x="6865289" y="2374011"/>
                  </a:lnTo>
                  <a:lnTo>
                    <a:pt x="6867702" y="2374011"/>
                  </a:lnTo>
                  <a:lnTo>
                    <a:pt x="6870496" y="2374392"/>
                  </a:lnTo>
                  <a:lnTo>
                    <a:pt x="6872909" y="2374392"/>
                  </a:lnTo>
                  <a:lnTo>
                    <a:pt x="6875703" y="2374646"/>
                  </a:lnTo>
                  <a:lnTo>
                    <a:pt x="6878116" y="2375027"/>
                  </a:lnTo>
                  <a:lnTo>
                    <a:pt x="6880910" y="2375280"/>
                  </a:lnTo>
                  <a:lnTo>
                    <a:pt x="6883323" y="2375916"/>
                  </a:lnTo>
                  <a:lnTo>
                    <a:pt x="6883323" y="2344166"/>
                  </a:lnTo>
                </a:path>
                <a:path w="6883400" h="10017125">
                  <a:moveTo>
                    <a:pt x="6797598" y="2469133"/>
                  </a:moveTo>
                  <a:lnTo>
                    <a:pt x="6797598" y="2344166"/>
                  </a:lnTo>
                </a:path>
                <a:path w="6883400" h="10017125">
                  <a:moveTo>
                    <a:pt x="6883323" y="2594102"/>
                  </a:moveTo>
                  <a:lnTo>
                    <a:pt x="6883323" y="2560320"/>
                  </a:lnTo>
                  <a:lnTo>
                    <a:pt x="6880910" y="2560954"/>
                  </a:lnTo>
                  <a:lnTo>
                    <a:pt x="6878370" y="2561844"/>
                  </a:lnTo>
                  <a:lnTo>
                    <a:pt x="6875957" y="2562098"/>
                  </a:lnTo>
                  <a:lnTo>
                    <a:pt x="6873290" y="2562479"/>
                  </a:lnTo>
                  <a:lnTo>
                    <a:pt x="6870750" y="2562732"/>
                  </a:lnTo>
                  <a:lnTo>
                    <a:pt x="6868083" y="2562987"/>
                  </a:lnTo>
                  <a:lnTo>
                    <a:pt x="6865670" y="2562987"/>
                  </a:lnTo>
                  <a:lnTo>
                    <a:pt x="6862876" y="2562987"/>
                  </a:lnTo>
                  <a:lnTo>
                    <a:pt x="6860463" y="2562987"/>
                  </a:lnTo>
                  <a:lnTo>
                    <a:pt x="6857669" y="2562732"/>
                  </a:lnTo>
                  <a:lnTo>
                    <a:pt x="6855256" y="2562479"/>
                  </a:lnTo>
                  <a:lnTo>
                    <a:pt x="6852462" y="2562098"/>
                  </a:lnTo>
                  <a:lnTo>
                    <a:pt x="6850049" y="2561463"/>
                  </a:lnTo>
                  <a:lnTo>
                    <a:pt x="6847636" y="2560954"/>
                  </a:lnTo>
                  <a:lnTo>
                    <a:pt x="6836333" y="2556002"/>
                  </a:lnTo>
                  <a:lnTo>
                    <a:pt x="6834174" y="2554858"/>
                  </a:lnTo>
                  <a:lnTo>
                    <a:pt x="6832396" y="2553589"/>
                  </a:lnTo>
                  <a:lnTo>
                    <a:pt x="6830618" y="2552065"/>
                  </a:lnTo>
                  <a:lnTo>
                    <a:pt x="6828713" y="2550541"/>
                  </a:lnTo>
                  <a:lnTo>
                    <a:pt x="6821728" y="2538603"/>
                  </a:lnTo>
                  <a:lnTo>
                    <a:pt x="6820839" y="2536190"/>
                  </a:lnTo>
                  <a:lnTo>
                    <a:pt x="6820458" y="2533777"/>
                  </a:lnTo>
                  <a:lnTo>
                    <a:pt x="6820204" y="2531364"/>
                  </a:lnTo>
                  <a:lnTo>
                    <a:pt x="6824776" y="2517013"/>
                  </a:lnTo>
                  <a:lnTo>
                    <a:pt x="6826046" y="2514854"/>
                  </a:lnTo>
                  <a:lnTo>
                    <a:pt x="6827189" y="2513076"/>
                  </a:lnTo>
                  <a:lnTo>
                    <a:pt x="6829094" y="2511552"/>
                  </a:lnTo>
                  <a:lnTo>
                    <a:pt x="6830618" y="2510028"/>
                  </a:lnTo>
                  <a:lnTo>
                    <a:pt x="6832396" y="2508504"/>
                  </a:lnTo>
                  <a:lnTo>
                    <a:pt x="6834174" y="2507233"/>
                  </a:lnTo>
                  <a:lnTo>
                    <a:pt x="6836333" y="2506091"/>
                  </a:lnTo>
                  <a:lnTo>
                    <a:pt x="6838492" y="2504821"/>
                  </a:lnTo>
                  <a:lnTo>
                    <a:pt x="6840651" y="2503931"/>
                  </a:lnTo>
                  <a:lnTo>
                    <a:pt x="6842810" y="2503043"/>
                  </a:lnTo>
                  <a:lnTo>
                    <a:pt x="6845223" y="2502027"/>
                  </a:lnTo>
                  <a:lnTo>
                    <a:pt x="6847382" y="2501519"/>
                  </a:lnTo>
                  <a:lnTo>
                    <a:pt x="6849795" y="2500883"/>
                  </a:lnTo>
                  <a:lnTo>
                    <a:pt x="6852208" y="2500249"/>
                  </a:lnTo>
                  <a:lnTo>
                    <a:pt x="6855002" y="2499995"/>
                  </a:lnTo>
                  <a:lnTo>
                    <a:pt x="6857415" y="2499614"/>
                  </a:lnTo>
                  <a:lnTo>
                    <a:pt x="6860082" y="2499360"/>
                  </a:lnTo>
                  <a:lnTo>
                    <a:pt x="6862622" y="2499360"/>
                  </a:lnTo>
                  <a:lnTo>
                    <a:pt x="6865289" y="2498979"/>
                  </a:lnTo>
                  <a:lnTo>
                    <a:pt x="6867702" y="2498979"/>
                  </a:lnTo>
                  <a:lnTo>
                    <a:pt x="6870496" y="2499360"/>
                  </a:lnTo>
                  <a:lnTo>
                    <a:pt x="6872909" y="2499360"/>
                  </a:lnTo>
                  <a:lnTo>
                    <a:pt x="6875703" y="2499614"/>
                  </a:lnTo>
                  <a:lnTo>
                    <a:pt x="6878116" y="2499995"/>
                  </a:lnTo>
                  <a:lnTo>
                    <a:pt x="6880910" y="2500249"/>
                  </a:lnTo>
                  <a:lnTo>
                    <a:pt x="6883323" y="2500883"/>
                  </a:lnTo>
                  <a:lnTo>
                    <a:pt x="6883323" y="2469133"/>
                  </a:lnTo>
                </a:path>
                <a:path w="6883400" h="10017125">
                  <a:moveTo>
                    <a:pt x="6797598" y="2594102"/>
                  </a:moveTo>
                  <a:lnTo>
                    <a:pt x="6797598" y="2469133"/>
                  </a:lnTo>
                </a:path>
                <a:path w="6883400" h="10017125">
                  <a:moveTo>
                    <a:pt x="6883323" y="2719070"/>
                  </a:moveTo>
                  <a:lnTo>
                    <a:pt x="6883323" y="2685288"/>
                  </a:lnTo>
                  <a:lnTo>
                    <a:pt x="6880910" y="2686177"/>
                  </a:lnTo>
                  <a:lnTo>
                    <a:pt x="6878370" y="2686812"/>
                  </a:lnTo>
                  <a:lnTo>
                    <a:pt x="6875957" y="2687066"/>
                  </a:lnTo>
                  <a:lnTo>
                    <a:pt x="6873290" y="2687447"/>
                  </a:lnTo>
                  <a:lnTo>
                    <a:pt x="6870750" y="2687701"/>
                  </a:lnTo>
                  <a:lnTo>
                    <a:pt x="6868083" y="2687954"/>
                  </a:lnTo>
                  <a:lnTo>
                    <a:pt x="6865670" y="2687954"/>
                  </a:lnTo>
                  <a:lnTo>
                    <a:pt x="6862876" y="2687954"/>
                  </a:lnTo>
                  <a:lnTo>
                    <a:pt x="6860463" y="2687954"/>
                  </a:lnTo>
                  <a:lnTo>
                    <a:pt x="6857669" y="2687701"/>
                  </a:lnTo>
                  <a:lnTo>
                    <a:pt x="6855256" y="2687447"/>
                  </a:lnTo>
                  <a:lnTo>
                    <a:pt x="6852462" y="2687066"/>
                  </a:lnTo>
                  <a:lnTo>
                    <a:pt x="6850049" y="2686430"/>
                  </a:lnTo>
                  <a:lnTo>
                    <a:pt x="6847636" y="2685923"/>
                  </a:lnTo>
                  <a:lnTo>
                    <a:pt x="6836333" y="2680970"/>
                  </a:lnTo>
                  <a:lnTo>
                    <a:pt x="6834174" y="2679827"/>
                  </a:lnTo>
                  <a:lnTo>
                    <a:pt x="6832396" y="2678556"/>
                  </a:lnTo>
                  <a:lnTo>
                    <a:pt x="6830618" y="2677032"/>
                  </a:lnTo>
                  <a:lnTo>
                    <a:pt x="6828713" y="2675508"/>
                  </a:lnTo>
                  <a:lnTo>
                    <a:pt x="6821728" y="2663571"/>
                  </a:lnTo>
                  <a:lnTo>
                    <a:pt x="6820839" y="2661157"/>
                  </a:lnTo>
                  <a:lnTo>
                    <a:pt x="6820458" y="2658745"/>
                  </a:lnTo>
                  <a:lnTo>
                    <a:pt x="6820204" y="2656331"/>
                  </a:lnTo>
                  <a:lnTo>
                    <a:pt x="6820458" y="2653538"/>
                  </a:lnTo>
                  <a:lnTo>
                    <a:pt x="6821093" y="2650871"/>
                  </a:lnTo>
                  <a:lnTo>
                    <a:pt x="6821728" y="2648330"/>
                  </a:lnTo>
                  <a:lnTo>
                    <a:pt x="6822617" y="2646299"/>
                  </a:lnTo>
                  <a:lnTo>
                    <a:pt x="6823506" y="2643758"/>
                  </a:lnTo>
                  <a:lnTo>
                    <a:pt x="6824776" y="2641980"/>
                  </a:lnTo>
                  <a:lnTo>
                    <a:pt x="6826046" y="2639822"/>
                  </a:lnTo>
                  <a:lnTo>
                    <a:pt x="6827189" y="2638044"/>
                  </a:lnTo>
                  <a:lnTo>
                    <a:pt x="6829094" y="2636520"/>
                  </a:lnTo>
                  <a:lnTo>
                    <a:pt x="6830618" y="2634996"/>
                  </a:lnTo>
                  <a:lnTo>
                    <a:pt x="6832396" y="2633472"/>
                  </a:lnTo>
                  <a:lnTo>
                    <a:pt x="6834174" y="2632202"/>
                  </a:lnTo>
                  <a:lnTo>
                    <a:pt x="6836333" y="2631058"/>
                  </a:lnTo>
                  <a:lnTo>
                    <a:pt x="6838492" y="2629789"/>
                  </a:lnTo>
                  <a:lnTo>
                    <a:pt x="6840651" y="2628900"/>
                  </a:lnTo>
                  <a:lnTo>
                    <a:pt x="6842810" y="2628011"/>
                  </a:lnTo>
                  <a:lnTo>
                    <a:pt x="6845223" y="2626995"/>
                  </a:lnTo>
                  <a:lnTo>
                    <a:pt x="6847382" y="2626487"/>
                  </a:lnTo>
                  <a:lnTo>
                    <a:pt x="6849795" y="2625852"/>
                  </a:lnTo>
                  <a:lnTo>
                    <a:pt x="6852208" y="2625471"/>
                  </a:lnTo>
                  <a:lnTo>
                    <a:pt x="6855002" y="2624963"/>
                  </a:lnTo>
                  <a:lnTo>
                    <a:pt x="6857415" y="2624581"/>
                  </a:lnTo>
                  <a:lnTo>
                    <a:pt x="6860082" y="2624328"/>
                  </a:lnTo>
                  <a:lnTo>
                    <a:pt x="6862622" y="2624328"/>
                  </a:lnTo>
                  <a:lnTo>
                    <a:pt x="6865289" y="2623947"/>
                  </a:lnTo>
                  <a:lnTo>
                    <a:pt x="6867702" y="2623947"/>
                  </a:lnTo>
                  <a:lnTo>
                    <a:pt x="6870496" y="2624328"/>
                  </a:lnTo>
                  <a:lnTo>
                    <a:pt x="6872909" y="2624328"/>
                  </a:lnTo>
                  <a:lnTo>
                    <a:pt x="6875703" y="2624581"/>
                  </a:lnTo>
                  <a:lnTo>
                    <a:pt x="6878116" y="2624963"/>
                  </a:lnTo>
                  <a:lnTo>
                    <a:pt x="6880910" y="2625217"/>
                  </a:lnTo>
                  <a:lnTo>
                    <a:pt x="6883323" y="2625852"/>
                  </a:lnTo>
                  <a:lnTo>
                    <a:pt x="6883323" y="2594102"/>
                  </a:lnTo>
                </a:path>
                <a:path w="6883400" h="10017125">
                  <a:moveTo>
                    <a:pt x="6797598" y="2719070"/>
                  </a:moveTo>
                  <a:lnTo>
                    <a:pt x="6797598" y="2594102"/>
                  </a:lnTo>
                </a:path>
                <a:path w="6883400" h="10017125">
                  <a:moveTo>
                    <a:pt x="6883323" y="2844038"/>
                  </a:moveTo>
                  <a:lnTo>
                    <a:pt x="6883323" y="2810510"/>
                  </a:lnTo>
                  <a:lnTo>
                    <a:pt x="6880910" y="2811145"/>
                  </a:lnTo>
                  <a:lnTo>
                    <a:pt x="6878370" y="2811779"/>
                  </a:lnTo>
                  <a:lnTo>
                    <a:pt x="6875957" y="2812033"/>
                  </a:lnTo>
                  <a:lnTo>
                    <a:pt x="6873290" y="2812669"/>
                  </a:lnTo>
                  <a:lnTo>
                    <a:pt x="6870750" y="2812923"/>
                  </a:lnTo>
                  <a:lnTo>
                    <a:pt x="6857669" y="2812923"/>
                  </a:lnTo>
                  <a:lnTo>
                    <a:pt x="6855256" y="2812415"/>
                  </a:lnTo>
                  <a:lnTo>
                    <a:pt x="6852462" y="2812033"/>
                  </a:lnTo>
                  <a:lnTo>
                    <a:pt x="6850049" y="2811399"/>
                  </a:lnTo>
                  <a:lnTo>
                    <a:pt x="6847636" y="2810891"/>
                  </a:lnTo>
                  <a:lnTo>
                    <a:pt x="6845223" y="2810255"/>
                  </a:lnTo>
                  <a:lnTo>
                    <a:pt x="6842810" y="2809367"/>
                  </a:lnTo>
                  <a:lnTo>
                    <a:pt x="6840651" y="2808351"/>
                  </a:lnTo>
                  <a:lnTo>
                    <a:pt x="6838492" y="2807462"/>
                  </a:lnTo>
                  <a:lnTo>
                    <a:pt x="6836333" y="2806319"/>
                  </a:lnTo>
                  <a:lnTo>
                    <a:pt x="6834174" y="2805049"/>
                  </a:lnTo>
                  <a:lnTo>
                    <a:pt x="6832396" y="2803525"/>
                  </a:lnTo>
                  <a:lnTo>
                    <a:pt x="6830618" y="2802001"/>
                  </a:lnTo>
                  <a:lnTo>
                    <a:pt x="6828713" y="2800477"/>
                  </a:lnTo>
                  <a:lnTo>
                    <a:pt x="6827189" y="2798699"/>
                  </a:lnTo>
                  <a:lnTo>
                    <a:pt x="6825665" y="2797175"/>
                  </a:lnTo>
                  <a:lnTo>
                    <a:pt x="6824522" y="2795016"/>
                  </a:lnTo>
                  <a:lnTo>
                    <a:pt x="6823252" y="2793111"/>
                  </a:lnTo>
                  <a:lnTo>
                    <a:pt x="6822363" y="2790698"/>
                  </a:lnTo>
                  <a:lnTo>
                    <a:pt x="6821728" y="2788539"/>
                  </a:lnTo>
                  <a:lnTo>
                    <a:pt x="6820839" y="2786506"/>
                  </a:lnTo>
                  <a:lnTo>
                    <a:pt x="6820458" y="2783713"/>
                  </a:lnTo>
                  <a:lnTo>
                    <a:pt x="6820204" y="2781300"/>
                  </a:lnTo>
                  <a:lnTo>
                    <a:pt x="6820458" y="2778505"/>
                  </a:lnTo>
                  <a:lnTo>
                    <a:pt x="6821093" y="2776093"/>
                  </a:lnTo>
                  <a:lnTo>
                    <a:pt x="6821728" y="2773299"/>
                  </a:lnTo>
                  <a:lnTo>
                    <a:pt x="6822617" y="2771267"/>
                  </a:lnTo>
                  <a:lnTo>
                    <a:pt x="6823506" y="2769107"/>
                  </a:lnTo>
                  <a:lnTo>
                    <a:pt x="6824776" y="2766949"/>
                  </a:lnTo>
                  <a:lnTo>
                    <a:pt x="6826046" y="2765171"/>
                  </a:lnTo>
                  <a:lnTo>
                    <a:pt x="6827189" y="2763012"/>
                  </a:lnTo>
                  <a:lnTo>
                    <a:pt x="6829094" y="2761488"/>
                  </a:lnTo>
                  <a:lnTo>
                    <a:pt x="6830618" y="2759964"/>
                  </a:lnTo>
                  <a:lnTo>
                    <a:pt x="6832396" y="2758440"/>
                  </a:lnTo>
                  <a:lnTo>
                    <a:pt x="6834174" y="2757170"/>
                  </a:lnTo>
                  <a:lnTo>
                    <a:pt x="6836333" y="2756027"/>
                  </a:lnTo>
                  <a:lnTo>
                    <a:pt x="6838492" y="2754756"/>
                  </a:lnTo>
                  <a:lnTo>
                    <a:pt x="6840651" y="2753868"/>
                  </a:lnTo>
                  <a:lnTo>
                    <a:pt x="6842810" y="2752979"/>
                  </a:lnTo>
                  <a:lnTo>
                    <a:pt x="6845223" y="2752344"/>
                  </a:lnTo>
                  <a:lnTo>
                    <a:pt x="6847382" y="2751454"/>
                  </a:lnTo>
                  <a:lnTo>
                    <a:pt x="6849795" y="2750820"/>
                  </a:lnTo>
                  <a:lnTo>
                    <a:pt x="6852208" y="2750439"/>
                  </a:lnTo>
                  <a:lnTo>
                    <a:pt x="6855002" y="2749930"/>
                  </a:lnTo>
                  <a:lnTo>
                    <a:pt x="6857415" y="2749550"/>
                  </a:lnTo>
                  <a:lnTo>
                    <a:pt x="6860082" y="2749550"/>
                  </a:lnTo>
                  <a:lnTo>
                    <a:pt x="6862622" y="2749296"/>
                  </a:lnTo>
                  <a:lnTo>
                    <a:pt x="6865289" y="2749296"/>
                  </a:lnTo>
                  <a:lnTo>
                    <a:pt x="6867702" y="2749296"/>
                  </a:lnTo>
                  <a:lnTo>
                    <a:pt x="6870496" y="2749296"/>
                  </a:lnTo>
                  <a:lnTo>
                    <a:pt x="6872909" y="2749550"/>
                  </a:lnTo>
                  <a:lnTo>
                    <a:pt x="6875703" y="2749550"/>
                  </a:lnTo>
                  <a:lnTo>
                    <a:pt x="6878116" y="2749930"/>
                  </a:lnTo>
                  <a:lnTo>
                    <a:pt x="6880910" y="2750185"/>
                  </a:lnTo>
                  <a:lnTo>
                    <a:pt x="6883323" y="2750820"/>
                  </a:lnTo>
                  <a:lnTo>
                    <a:pt x="6883323" y="2719070"/>
                  </a:lnTo>
                </a:path>
                <a:path w="6883400" h="10017125">
                  <a:moveTo>
                    <a:pt x="6797598" y="2844038"/>
                  </a:moveTo>
                  <a:lnTo>
                    <a:pt x="6797598" y="2719070"/>
                  </a:lnTo>
                </a:path>
                <a:path w="6883400" h="10017125">
                  <a:moveTo>
                    <a:pt x="6883323" y="2969005"/>
                  </a:moveTo>
                  <a:lnTo>
                    <a:pt x="6883323" y="2935478"/>
                  </a:lnTo>
                  <a:lnTo>
                    <a:pt x="6880910" y="2936113"/>
                  </a:lnTo>
                  <a:lnTo>
                    <a:pt x="6878370" y="2936748"/>
                  </a:lnTo>
                  <a:lnTo>
                    <a:pt x="6875957" y="2937382"/>
                  </a:lnTo>
                  <a:lnTo>
                    <a:pt x="6873290" y="2937637"/>
                  </a:lnTo>
                  <a:lnTo>
                    <a:pt x="6870750" y="2937891"/>
                  </a:lnTo>
                  <a:lnTo>
                    <a:pt x="6868083" y="2937891"/>
                  </a:lnTo>
                  <a:lnTo>
                    <a:pt x="6865670" y="2938272"/>
                  </a:lnTo>
                  <a:lnTo>
                    <a:pt x="6862876" y="2938272"/>
                  </a:lnTo>
                  <a:lnTo>
                    <a:pt x="6860463" y="2937891"/>
                  </a:lnTo>
                  <a:lnTo>
                    <a:pt x="6857669" y="2937891"/>
                  </a:lnTo>
                  <a:lnTo>
                    <a:pt x="6855256" y="2937382"/>
                  </a:lnTo>
                  <a:lnTo>
                    <a:pt x="6852462" y="2937002"/>
                  </a:lnTo>
                  <a:lnTo>
                    <a:pt x="6850049" y="2936367"/>
                  </a:lnTo>
                  <a:lnTo>
                    <a:pt x="6847636" y="2935858"/>
                  </a:lnTo>
                  <a:lnTo>
                    <a:pt x="6845223" y="2935224"/>
                  </a:lnTo>
                  <a:lnTo>
                    <a:pt x="6842810" y="2934335"/>
                  </a:lnTo>
                  <a:lnTo>
                    <a:pt x="6840651" y="2933319"/>
                  </a:lnTo>
                  <a:lnTo>
                    <a:pt x="6838492" y="2932429"/>
                  </a:lnTo>
                  <a:lnTo>
                    <a:pt x="6836333" y="2931287"/>
                  </a:lnTo>
                  <a:lnTo>
                    <a:pt x="6834174" y="2930017"/>
                  </a:lnTo>
                  <a:lnTo>
                    <a:pt x="6832396" y="2928493"/>
                  </a:lnTo>
                  <a:lnTo>
                    <a:pt x="6830618" y="2926969"/>
                  </a:lnTo>
                  <a:lnTo>
                    <a:pt x="6828713" y="2925445"/>
                  </a:lnTo>
                  <a:lnTo>
                    <a:pt x="6827189" y="2923921"/>
                  </a:lnTo>
                  <a:lnTo>
                    <a:pt x="6825665" y="2922143"/>
                  </a:lnTo>
                  <a:lnTo>
                    <a:pt x="6824522" y="2919983"/>
                  </a:lnTo>
                  <a:lnTo>
                    <a:pt x="6823252" y="2918079"/>
                  </a:lnTo>
                  <a:lnTo>
                    <a:pt x="6822363" y="2916047"/>
                  </a:lnTo>
                  <a:lnTo>
                    <a:pt x="6821728" y="2913506"/>
                  </a:lnTo>
                  <a:lnTo>
                    <a:pt x="6820839" y="2911475"/>
                  </a:lnTo>
                  <a:lnTo>
                    <a:pt x="6820458" y="2908680"/>
                  </a:lnTo>
                  <a:lnTo>
                    <a:pt x="6820204" y="2906268"/>
                  </a:lnTo>
                  <a:lnTo>
                    <a:pt x="6820458" y="2903474"/>
                  </a:lnTo>
                  <a:lnTo>
                    <a:pt x="6821093" y="2901061"/>
                  </a:lnTo>
                  <a:lnTo>
                    <a:pt x="6821728" y="2898648"/>
                  </a:lnTo>
                  <a:lnTo>
                    <a:pt x="6822617" y="2896235"/>
                  </a:lnTo>
                  <a:lnTo>
                    <a:pt x="6823506" y="2894076"/>
                  </a:lnTo>
                  <a:lnTo>
                    <a:pt x="6824776" y="2891917"/>
                  </a:lnTo>
                  <a:lnTo>
                    <a:pt x="6826046" y="2890139"/>
                  </a:lnTo>
                  <a:lnTo>
                    <a:pt x="6827189" y="2888233"/>
                  </a:lnTo>
                  <a:lnTo>
                    <a:pt x="6829094" y="2886455"/>
                  </a:lnTo>
                  <a:lnTo>
                    <a:pt x="6830618" y="2884931"/>
                  </a:lnTo>
                  <a:lnTo>
                    <a:pt x="6832396" y="2883407"/>
                  </a:lnTo>
                  <a:lnTo>
                    <a:pt x="6834174" y="2882138"/>
                  </a:lnTo>
                  <a:lnTo>
                    <a:pt x="6836333" y="2880995"/>
                  </a:lnTo>
                  <a:lnTo>
                    <a:pt x="6838492" y="2879725"/>
                  </a:lnTo>
                  <a:lnTo>
                    <a:pt x="6840651" y="2878836"/>
                  </a:lnTo>
                  <a:lnTo>
                    <a:pt x="6842810" y="2877947"/>
                  </a:lnTo>
                  <a:lnTo>
                    <a:pt x="6845223" y="2877312"/>
                  </a:lnTo>
                  <a:lnTo>
                    <a:pt x="6847382" y="2876423"/>
                  </a:lnTo>
                  <a:lnTo>
                    <a:pt x="6849795" y="2875788"/>
                  </a:lnTo>
                  <a:lnTo>
                    <a:pt x="6852208" y="2875406"/>
                  </a:lnTo>
                  <a:lnTo>
                    <a:pt x="6855002" y="2874899"/>
                  </a:lnTo>
                  <a:lnTo>
                    <a:pt x="6857415" y="2874518"/>
                  </a:lnTo>
                  <a:lnTo>
                    <a:pt x="6860082" y="2874518"/>
                  </a:lnTo>
                  <a:lnTo>
                    <a:pt x="6862622" y="2874264"/>
                  </a:lnTo>
                  <a:lnTo>
                    <a:pt x="6865289" y="2874264"/>
                  </a:lnTo>
                  <a:lnTo>
                    <a:pt x="6867702" y="2874264"/>
                  </a:lnTo>
                  <a:lnTo>
                    <a:pt x="6870496" y="2874264"/>
                  </a:lnTo>
                  <a:lnTo>
                    <a:pt x="6872909" y="2874518"/>
                  </a:lnTo>
                  <a:lnTo>
                    <a:pt x="6875703" y="2874518"/>
                  </a:lnTo>
                  <a:lnTo>
                    <a:pt x="6878116" y="2875153"/>
                  </a:lnTo>
                  <a:lnTo>
                    <a:pt x="6880910" y="2875153"/>
                  </a:lnTo>
                  <a:lnTo>
                    <a:pt x="6883323" y="2875788"/>
                  </a:lnTo>
                  <a:lnTo>
                    <a:pt x="6883323" y="2844038"/>
                  </a:lnTo>
                </a:path>
                <a:path w="6883400" h="10017125">
                  <a:moveTo>
                    <a:pt x="6797598" y="2969005"/>
                  </a:moveTo>
                  <a:lnTo>
                    <a:pt x="6797598" y="2844038"/>
                  </a:lnTo>
                </a:path>
                <a:path w="6883400" h="10017125">
                  <a:moveTo>
                    <a:pt x="6883323" y="3093974"/>
                  </a:moveTo>
                  <a:lnTo>
                    <a:pt x="6883323" y="3060446"/>
                  </a:lnTo>
                  <a:lnTo>
                    <a:pt x="6880910" y="3061080"/>
                  </a:lnTo>
                  <a:lnTo>
                    <a:pt x="6878370" y="3061716"/>
                  </a:lnTo>
                  <a:lnTo>
                    <a:pt x="6875957" y="3062351"/>
                  </a:lnTo>
                  <a:lnTo>
                    <a:pt x="6873290" y="3062604"/>
                  </a:lnTo>
                  <a:lnTo>
                    <a:pt x="6870750" y="3062858"/>
                  </a:lnTo>
                  <a:lnTo>
                    <a:pt x="6868083" y="3062858"/>
                  </a:lnTo>
                  <a:lnTo>
                    <a:pt x="6865670" y="3063240"/>
                  </a:lnTo>
                  <a:lnTo>
                    <a:pt x="6862876" y="3063240"/>
                  </a:lnTo>
                  <a:lnTo>
                    <a:pt x="6860463" y="3062858"/>
                  </a:lnTo>
                  <a:lnTo>
                    <a:pt x="6857669" y="3062858"/>
                  </a:lnTo>
                  <a:lnTo>
                    <a:pt x="6855256" y="3062604"/>
                  </a:lnTo>
                  <a:lnTo>
                    <a:pt x="6852462" y="3061970"/>
                  </a:lnTo>
                  <a:lnTo>
                    <a:pt x="6850049" y="3061335"/>
                  </a:lnTo>
                  <a:lnTo>
                    <a:pt x="6847636" y="3060827"/>
                  </a:lnTo>
                  <a:lnTo>
                    <a:pt x="6845223" y="3060192"/>
                  </a:lnTo>
                  <a:lnTo>
                    <a:pt x="6842810" y="3059303"/>
                  </a:lnTo>
                  <a:lnTo>
                    <a:pt x="6840651" y="3058287"/>
                  </a:lnTo>
                  <a:lnTo>
                    <a:pt x="6838492" y="3057398"/>
                  </a:lnTo>
                  <a:lnTo>
                    <a:pt x="6836333" y="3056254"/>
                  </a:lnTo>
                  <a:lnTo>
                    <a:pt x="6834174" y="3054985"/>
                  </a:lnTo>
                  <a:lnTo>
                    <a:pt x="6832396" y="3053461"/>
                  </a:lnTo>
                  <a:lnTo>
                    <a:pt x="6830618" y="3052191"/>
                  </a:lnTo>
                  <a:lnTo>
                    <a:pt x="6828713" y="3050413"/>
                  </a:lnTo>
                  <a:lnTo>
                    <a:pt x="6827189" y="3048889"/>
                  </a:lnTo>
                  <a:lnTo>
                    <a:pt x="6825665" y="3047111"/>
                  </a:lnTo>
                  <a:lnTo>
                    <a:pt x="6824522" y="3044952"/>
                  </a:lnTo>
                  <a:lnTo>
                    <a:pt x="6823252" y="3043047"/>
                  </a:lnTo>
                  <a:lnTo>
                    <a:pt x="6822363" y="3041015"/>
                  </a:lnTo>
                  <a:lnTo>
                    <a:pt x="6821728" y="3038475"/>
                  </a:lnTo>
                  <a:lnTo>
                    <a:pt x="6820839" y="3036443"/>
                  </a:lnTo>
                  <a:lnTo>
                    <a:pt x="6820458" y="3033649"/>
                  </a:lnTo>
                  <a:lnTo>
                    <a:pt x="6820204" y="3031236"/>
                  </a:lnTo>
                  <a:lnTo>
                    <a:pt x="6820458" y="3028442"/>
                  </a:lnTo>
                  <a:lnTo>
                    <a:pt x="6821093" y="3026029"/>
                  </a:lnTo>
                  <a:lnTo>
                    <a:pt x="6821728" y="3023616"/>
                  </a:lnTo>
                  <a:lnTo>
                    <a:pt x="6822617" y="3021203"/>
                  </a:lnTo>
                  <a:lnTo>
                    <a:pt x="6823506" y="3019044"/>
                  </a:lnTo>
                  <a:lnTo>
                    <a:pt x="6824776" y="3016885"/>
                  </a:lnTo>
                  <a:lnTo>
                    <a:pt x="6826046" y="3015106"/>
                  </a:lnTo>
                  <a:lnTo>
                    <a:pt x="6827189" y="3013202"/>
                  </a:lnTo>
                  <a:lnTo>
                    <a:pt x="6829094" y="3011424"/>
                  </a:lnTo>
                  <a:lnTo>
                    <a:pt x="6830618" y="3009900"/>
                  </a:lnTo>
                  <a:lnTo>
                    <a:pt x="6832396" y="3008629"/>
                  </a:lnTo>
                  <a:lnTo>
                    <a:pt x="6834174" y="3007105"/>
                  </a:lnTo>
                  <a:lnTo>
                    <a:pt x="6836333" y="3005963"/>
                  </a:lnTo>
                  <a:lnTo>
                    <a:pt x="6838492" y="3004693"/>
                  </a:lnTo>
                  <a:lnTo>
                    <a:pt x="6840651" y="3003804"/>
                  </a:lnTo>
                  <a:lnTo>
                    <a:pt x="6842810" y="3002915"/>
                  </a:lnTo>
                  <a:lnTo>
                    <a:pt x="6845223" y="3002279"/>
                  </a:lnTo>
                  <a:lnTo>
                    <a:pt x="6847382" y="3001391"/>
                  </a:lnTo>
                  <a:lnTo>
                    <a:pt x="6849795" y="3000755"/>
                  </a:lnTo>
                  <a:lnTo>
                    <a:pt x="6852208" y="3000375"/>
                  </a:lnTo>
                  <a:lnTo>
                    <a:pt x="6855002" y="2999867"/>
                  </a:lnTo>
                  <a:lnTo>
                    <a:pt x="6857415" y="2999486"/>
                  </a:lnTo>
                  <a:lnTo>
                    <a:pt x="6860082" y="2999486"/>
                  </a:lnTo>
                  <a:lnTo>
                    <a:pt x="6862622" y="2999231"/>
                  </a:lnTo>
                  <a:lnTo>
                    <a:pt x="6865289" y="2999231"/>
                  </a:lnTo>
                  <a:lnTo>
                    <a:pt x="6867702" y="2999231"/>
                  </a:lnTo>
                  <a:lnTo>
                    <a:pt x="6870496" y="2999231"/>
                  </a:lnTo>
                  <a:lnTo>
                    <a:pt x="6872909" y="2999486"/>
                  </a:lnTo>
                  <a:lnTo>
                    <a:pt x="6875703" y="2999486"/>
                  </a:lnTo>
                  <a:lnTo>
                    <a:pt x="6878116" y="3000121"/>
                  </a:lnTo>
                  <a:lnTo>
                    <a:pt x="6880910" y="3000375"/>
                  </a:lnTo>
                  <a:lnTo>
                    <a:pt x="6883323" y="3000755"/>
                  </a:lnTo>
                  <a:lnTo>
                    <a:pt x="6883323" y="2969005"/>
                  </a:lnTo>
                </a:path>
                <a:path w="6883400" h="10017125">
                  <a:moveTo>
                    <a:pt x="6797598" y="3093974"/>
                  </a:moveTo>
                  <a:lnTo>
                    <a:pt x="6797598" y="2969005"/>
                  </a:lnTo>
                </a:path>
                <a:path w="6883400" h="10017125">
                  <a:moveTo>
                    <a:pt x="6883323" y="3218942"/>
                  </a:moveTo>
                  <a:lnTo>
                    <a:pt x="6883323" y="3185414"/>
                  </a:lnTo>
                  <a:lnTo>
                    <a:pt x="6880910" y="3186049"/>
                  </a:lnTo>
                  <a:lnTo>
                    <a:pt x="6878370" y="3186683"/>
                  </a:lnTo>
                  <a:lnTo>
                    <a:pt x="6875957" y="3187319"/>
                  </a:lnTo>
                  <a:lnTo>
                    <a:pt x="6873290" y="3187573"/>
                  </a:lnTo>
                  <a:lnTo>
                    <a:pt x="6870750" y="3187827"/>
                  </a:lnTo>
                  <a:lnTo>
                    <a:pt x="6868083" y="3188207"/>
                  </a:lnTo>
                  <a:lnTo>
                    <a:pt x="6865670" y="3188207"/>
                  </a:lnTo>
                  <a:lnTo>
                    <a:pt x="6862876" y="3188207"/>
                  </a:lnTo>
                  <a:lnTo>
                    <a:pt x="6860463" y="3188207"/>
                  </a:lnTo>
                  <a:lnTo>
                    <a:pt x="6857669" y="3187827"/>
                  </a:lnTo>
                  <a:lnTo>
                    <a:pt x="6855256" y="3187573"/>
                  </a:lnTo>
                  <a:lnTo>
                    <a:pt x="6852462" y="3186938"/>
                  </a:lnTo>
                  <a:lnTo>
                    <a:pt x="6850049" y="3186683"/>
                  </a:lnTo>
                  <a:lnTo>
                    <a:pt x="6847636" y="3185795"/>
                  </a:lnTo>
                  <a:lnTo>
                    <a:pt x="6845223" y="3185160"/>
                  </a:lnTo>
                  <a:lnTo>
                    <a:pt x="6842810" y="3184271"/>
                  </a:lnTo>
                  <a:lnTo>
                    <a:pt x="6840651" y="3183254"/>
                  </a:lnTo>
                  <a:lnTo>
                    <a:pt x="6838492" y="3182366"/>
                  </a:lnTo>
                  <a:lnTo>
                    <a:pt x="6836333" y="3181223"/>
                  </a:lnTo>
                  <a:lnTo>
                    <a:pt x="6834174" y="3179953"/>
                  </a:lnTo>
                  <a:lnTo>
                    <a:pt x="6832396" y="3178429"/>
                  </a:lnTo>
                  <a:lnTo>
                    <a:pt x="6830618" y="3177158"/>
                  </a:lnTo>
                  <a:lnTo>
                    <a:pt x="6828713" y="3175380"/>
                  </a:lnTo>
                  <a:lnTo>
                    <a:pt x="6827189" y="3173856"/>
                  </a:lnTo>
                  <a:lnTo>
                    <a:pt x="6825665" y="3172079"/>
                  </a:lnTo>
                  <a:lnTo>
                    <a:pt x="6824522" y="3169920"/>
                  </a:lnTo>
                  <a:lnTo>
                    <a:pt x="6823252" y="3168015"/>
                  </a:lnTo>
                  <a:lnTo>
                    <a:pt x="6822363" y="3165982"/>
                  </a:lnTo>
                  <a:lnTo>
                    <a:pt x="6821728" y="3163443"/>
                  </a:lnTo>
                  <a:lnTo>
                    <a:pt x="6820839" y="3161411"/>
                  </a:lnTo>
                  <a:lnTo>
                    <a:pt x="6820458" y="3158871"/>
                  </a:lnTo>
                  <a:lnTo>
                    <a:pt x="6820204" y="3156204"/>
                  </a:lnTo>
                  <a:lnTo>
                    <a:pt x="6820458" y="3153410"/>
                  </a:lnTo>
                  <a:lnTo>
                    <a:pt x="6821093" y="3150997"/>
                  </a:lnTo>
                  <a:lnTo>
                    <a:pt x="6821728" y="3148583"/>
                  </a:lnTo>
                  <a:lnTo>
                    <a:pt x="6822617" y="3146171"/>
                  </a:lnTo>
                  <a:lnTo>
                    <a:pt x="6823506" y="3144012"/>
                  </a:lnTo>
                  <a:lnTo>
                    <a:pt x="6824776" y="3141853"/>
                  </a:lnTo>
                  <a:lnTo>
                    <a:pt x="6826046" y="3140075"/>
                  </a:lnTo>
                  <a:lnTo>
                    <a:pt x="6827189" y="3138170"/>
                  </a:lnTo>
                  <a:lnTo>
                    <a:pt x="6829094" y="3136646"/>
                  </a:lnTo>
                  <a:lnTo>
                    <a:pt x="6830618" y="3134868"/>
                  </a:lnTo>
                  <a:lnTo>
                    <a:pt x="6832396" y="3133598"/>
                  </a:lnTo>
                  <a:lnTo>
                    <a:pt x="6834174" y="3132074"/>
                  </a:lnTo>
                  <a:lnTo>
                    <a:pt x="6836333" y="3130930"/>
                  </a:lnTo>
                  <a:lnTo>
                    <a:pt x="6838492" y="3129915"/>
                  </a:lnTo>
                  <a:lnTo>
                    <a:pt x="6840651" y="3128772"/>
                  </a:lnTo>
                  <a:lnTo>
                    <a:pt x="6842810" y="3127882"/>
                  </a:lnTo>
                  <a:lnTo>
                    <a:pt x="6845223" y="3127248"/>
                  </a:lnTo>
                  <a:lnTo>
                    <a:pt x="6847382" y="3126358"/>
                  </a:lnTo>
                  <a:lnTo>
                    <a:pt x="6849795" y="3125978"/>
                  </a:lnTo>
                  <a:lnTo>
                    <a:pt x="6852208" y="3125343"/>
                  </a:lnTo>
                  <a:lnTo>
                    <a:pt x="6855002" y="3124835"/>
                  </a:lnTo>
                  <a:lnTo>
                    <a:pt x="6857415" y="3124835"/>
                  </a:lnTo>
                  <a:lnTo>
                    <a:pt x="6860082" y="3124454"/>
                  </a:lnTo>
                  <a:lnTo>
                    <a:pt x="6862622" y="3124200"/>
                  </a:lnTo>
                  <a:lnTo>
                    <a:pt x="6865289" y="3124200"/>
                  </a:lnTo>
                  <a:lnTo>
                    <a:pt x="6867702" y="3124200"/>
                  </a:lnTo>
                  <a:lnTo>
                    <a:pt x="6870496" y="3124200"/>
                  </a:lnTo>
                  <a:lnTo>
                    <a:pt x="6872909" y="3124454"/>
                  </a:lnTo>
                  <a:lnTo>
                    <a:pt x="6875703" y="3124835"/>
                  </a:lnTo>
                  <a:lnTo>
                    <a:pt x="6878116" y="3125089"/>
                  </a:lnTo>
                  <a:lnTo>
                    <a:pt x="6880910" y="3125343"/>
                  </a:lnTo>
                  <a:lnTo>
                    <a:pt x="6883323" y="3125724"/>
                  </a:lnTo>
                  <a:lnTo>
                    <a:pt x="6883323" y="3093974"/>
                  </a:lnTo>
                </a:path>
                <a:path w="6883400" h="10017125">
                  <a:moveTo>
                    <a:pt x="6797598" y="3218942"/>
                  </a:moveTo>
                  <a:lnTo>
                    <a:pt x="6797598" y="3093974"/>
                  </a:lnTo>
                </a:path>
                <a:path w="6883400" h="10017125">
                  <a:moveTo>
                    <a:pt x="6883323" y="3344291"/>
                  </a:moveTo>
                  <a:lnTo>
                    <a:pt x="6883323" y="3310381"/>
                  </a:lnTo>
                  <a:lnTo>
                    <a:pt x="6880910" y="3311017"/>
                  </a:lnTo>
                  <a:lnTo>
                    <a:pt x="6878370" y="3311652"/>
                  </a:lnTo>
                  <a:lnTo>
                    <a:pt x="6875957" y="3312287"/>
                  </a:lnTo>
                  <a:lnTo>
                    <a:pt x="6873290" y="3312541"/>
                  </a:lnTo>
                  <a:lnTo>
                    <a:pt x="6870750" y="3312795"/>
                  </a:lnTo>
                  <a:lnTo>
                    <a:pt x="6868083" y="3313176"/>
                  </a:lnTo>
                  <a:lnTo>
                    <a:pt x="6865670" y="3313176"/>
                  </a:lnTo>
                  <a:lnTo>
                    <a:pt x="6862876" y="3313176"/>
                  </a:lnTo>
                  <a:lnTo>
                    <a:pt x="6860463" y="3313176"/>
                  </a:lnTo>
                  <a:lnTo>
                    <a:pt x="6857669" y="3312795"/>
                  </a:lnTo>
                  <a:lnTo>
                    <a:pt x="6855256" y="3312541"/>
                  </a:lnTo>
                  <a:lnTo>
                    <a:pt x="6852462" y="3312287"/>
                  </a:lnTo>
                  <a:lnTo>
                    <a:pt x="6850049" y="3311652"/>
                  </a:lnTo>
                  <a:lnTo>
                    <a:pt x="6847636" y="3311017"/>
                  </a:lnTo>
                  <a:lnTo>
                    <a:pt x="6845223" y="3310128"/>
                  </a:lnTo>
                  <a:lnTo>
                    <a:pt x="6842810" y="3309493"/>
                  </a:lnTo>
                  <a:lnTo>
                    <a:pt x="6840651" y="3308604"/>
                  </a:lnTo>
                  <a:lnTo>
                    <a:pt x="6838492" y="3307333"/>
                  </a:lnTo>
                  <a:lnTo>
                    <a:pt x="6836333" y="3306191"/>
                  </a:lnTo>
                  <a:lnTo>
                    <a:pt x="6834174" y="3304921"/>
                  </a:lnTo>
                  <a:lnTo>
                    <a:pt x="6832396" y="3303397"/>
                  </a:lnTo>
                  <a:lnTo>
                    <a:pt x="6830618" y="3302127"/>
                  </a:lnTo>
                  <a:lnTo>
                    <a:pt x="6828713" y="3300603"/>
                  </a:lnTo>
                  <a:lnTo>
                    <a:pt x="6827189" y="3298825"/>
                  </a:lnTo>
                  <a:lnTo>
                    <a:pt x="6825665" y="3297047"/>
                  </a:lnTo>
                  <a:lnTo>
                    <a:pt x="6824522" y="3295142"/>
                  </a:lnTo>
                  <a:lnTo>
                    <a:pt x="6823252" y="3292982"/>
                  </a:lnTo>
                  <a:lnTo>
                    <a:pt x="6822363" y="3290951"/>
                  </a:lnTo>
                  <a:lnTo>
                    <a:pt x="6821728" y="3288792"/>
                  </a:lnTo>
                  <a:lnTo>
                    <a:pt x="6820839" y="3286379"/>
                  </a:lnTo>
                  <a:lnTo>
                    <a:pt x="6820458" y="3283839"/>
                  </a:lnTo>
                  <a:lnTo>
                    <a:pt x="6820204" y="3281172"/>
                  </a:lnTo>
                  <a:lnTo>
                    <a:pt x="6820458" y="3278378"/>
                  </a:lnTo>
                  <a:lnTo>
                    <a:pt x="6821093" y="3275965"/>
                  </a:lnTo>
                  <a:lnTo>
                    <a:pt x="6821728" y="3273552"/>
                  </a:lnTo>
                  <a:lnTo>
                    <a:pt x="6822617" y="3271139"/>
                  </a:lnTo>
                  <a:lnTo>
                    <a:pt x="6823506" y="3268979"/>
                  </a:lnTo>
                  <a:lnTo>
                    <a:pt x="6824776" y="3266821"/>
                  </a:lnTo>
                  <a:lnTo>
                    <a:pt x="6826046" y="3265043"/>
                  </a:lnTo>
                  <a:lnTo>
                    <a:pt x="6827189" y="3263138"/>
                  </a:lnTo>
                  <a:lnTo>
                    <a:pt x="6829094" y="3261614"/>
                  </a:lnTo>
                  <a:lnTo>
                    <a:pt x="6830618" y="3259836"/>
                  </a:lnTo>
                  <a:lnTo>
                    <a:pt x="6832396" y="3258566"/>
                  </a:lnTo>
                  <a:lnTo>
                    <a:pt x="6834174" y="3257042"/>
                  </a:lnTo>
                  <a:lnTo>
                    <a:pt x="6836333" y="3255899"/>
                  </a:lnTo>
                  <a:lnTo>
                    <a:pt x="6838492" y="3254882"/>
                  </a:lnTo>
                  <a:lnTo>
                    <a:pt x="6840651" y="3253994"/>
                  </a:lnTo>
                  <a:lnTo>
                    <a:pt x="6842810" y="3253104"/>
                  </a:lnTo>
                  <a:lnTo>
                    <a:pt x="6845223" y="3252216"/>
                  </a:lnTo>
                  <a:lnTo>
                    <a:pt x="6847382" y="3251580"/>
                  </a:lnTo>
                  <a:lnTo>
                    <a:pt x="6849795" y="3250946"/>
                  </a:lnTo>
                  <a:lnTo>
                    <a:pt x="6852208" y="3250311"/>
                  </a:lnTo>
                  <a:lnTo>
                    <a:pt x="6855002" y="3250056"/>
                  </a:lnTo>
                  <a:lnTo>
                    <a:pt x="6857415" y="3249803"/>
                  </a:lnTo>
                  <a:lnTo>
                    <a:pt x="6860082" y="3249422"/>
                  </a:lnTo>
                  <a:lnTo>
                    <a:pt x="6862622" y="3249168"/>
                  </a:lnTo>
                  <a:lnTo>
                    <a:pt x="6865289" y="3249168"/>
                  </a:lnTo>
                  <a:lnTo>
                    <a:pt x="6867702" y="3249168"/>
                  </a:lnTo>
                  <a:lnTo>
                    <a:pt x="6870496" y="3249168"/>
                  </a:lnTo>
                  <a:lnTo>
                    <a:pt x="6872909" y="3249422"/>
                  </a:lnTo>
                  <a:lnTo>
                    <a:pt x="6875703" y="3249803"/>
                  </a:lnTo>
                  <a:lnTo>
                    <a:pt x="6878116" y="3250056"/>
                  </a:lnTo>
                  <a:lnTo>
                    <a:pt x="6880910" y="3250311"/>
                  </a:lnTo>
                  <a:lnTo>
                    <a:pt x="6883323" y="3250692"/>
                  </a:lnTo>
                  <a:lnTo>
                    <a:pt x="6883323" y="3218942"/>
                  </a:lnTo>
                </a:path>
                <a:path w="6883400" h="10017125">
                  <a:moveTo>
                    <a:pt x="6797598" y="3344291"/>
                  </a:moveTo>
                  <a:lnTo>
                    <a:pt x="6797598" y="3218942"/>
                  </a:lnTo>
                </a:path>
                <a:path w="6883400" h="10017125">
                  <a:moveTo>
                    <a:pt x="6883323" y="3469258"/>
                  </a:moveTo>
                  <a:lnTo>
                    <a:pt x="6883323" y="3435350"/>
                  </a:lnTo>
                  <a:lnTo>
                    <a:pt x="6880910" y="3435985"/>
                  </a:lnTo>
                  <a:lnTo>
                    <a:pt x="6878370" y="3436620"/>
                  </a:lnTo>
                  <a:lnTo>
                    <a:pt x="6875957" y="3437254"/>
                  </a:lnTo>
                  <a:lnTo>
                    <a:pt x="6873290" y="3437508"/>
                  </a:lnTo>
                  <a:lnTo>
                    <a:pt x="6870750" y="3437763"/>
                  </a:lnTo>
                  <a:lnTo>
                    <a:pt x="6868083" y="3438144"/>
                  </a:lnTo>
                  <a:lnTo>
                    <a:pt x="6865670" y="3438144"/>
                  </a:lnTo>
                  <a:lnTo>
                    <a:pt x="6862876" y="3438144"/>
                  </a:lnTo>
                  <a:lnTo>
                    <a:pt x="6860463" y="3438144"/>
                  </a:lnTo>
                  <a:lnTo>
                    <a:pt x="6857669" y="3437763"/>
                  </a:lnTo>
                  <a:lnTo>
                    <a:pt x="6855256" y="3437508"/>
                  </a:lnTo>
                  <a:lnTo>
                    <a:pt x="6852462" y="3437254"/>
                  </a:lnTo>
                  <a:lnTo>
                    <a:pt x="6850049" y="3436620"/>
                  </a:lnTo>
                  <a:lnTo>
                    <a:pt x="6847636" y="3435985"/>
                  </a:lnTo>
                  <a:lnTo>
                    <a:pt x="6845223" y="3435096"/>
                  </a:lnTo>
                  <a:lnTo>
                    <a:pt x="6842810" y="3434461"/>
                  </a:lnTo>
                  <a:lnTo>
                    <a:pt x="6840651" y="3433572"/>
                  </a:lnTo>
                  <a:lnTo>
                    <a:pt x="6838492" y="3432302"/>
                  </a:lnTo>
                  <a:lnTo>
                    <a:pt x="6836333" y="3431158"/>
                  </a:lnTo>
                  <a:lnTo>
                    <a:pt x="6834174" y="3429889"/>
                  </a:lnTo>
                  <a:lnTo>
                    <a:pt x="6832396" y="3428365"/>
                  </a:lnTo>
                  <a:lnTo>
                    <a:pt x="6830618" y="3427095"/>
                  </a:lnTo>
                  <a:lnTo>
                    <a:pt x="6828713" y="3425571"/>
                  </a:lnTo>
                  <a:lnTo>
                    <a:pt x="6827189" y="3423793"/>
                  </a:lnTo>
                  <a:lnTo>
                    <a:pt x="6825665" y="3422015"/>
                  </a:lnTo>
                  <a:lnTo>
                    <a:pt x="6824522" y="3420110"/>
                  </a:lnTo>
                  <a:lnTo>
                    <a:pt x="6823252" y="3417951"/>
                  </a:lnTo>
                  <a:lnTo>
                    <a:pt x="6822363" y="3415919"/>
                  </a:lnTo>
                  <a:lnTo>
                    <a:pt x="6821728" y="3413760"/>
                  </a:lnTo>
                  <a:lnTo>
                    <a:pt x="6820839" y="3411347"/>
                  </a:lnTo>
                  <a:lnTo>
                    <a:pt x="6820458" y="3408806"/>
                  </a:lnTo>
                  <a:lnTo>
                    <a:pt x="6820204" y="3406140"/>
                  </a:lnTo>
                  <a:lnTo>
                    <a:pt x="6820458" y="3403346"/>
                  </a:lnTo>
                  <a:lnTo>
                    <a:pt x="6821093" y="3400932"/>
                  </a:lnTo>
                  <a:lnTo>
                    <a:pt x="6821728" y="3398520"/>
                  </a:lnTo>
                  <a:lnTo>
                    <a:pt x="6822617" y="3396106"/>
                  </a:lnTo>
                  <a:lnTo>
                    <a:pt x="6823506" y="3393948"/>
                  </a:lnTo>
                  <a:lnTo>
                    <a:pt x="6824776" y="3391789"/>
                  </a:lnTo>
                  <a:lnTo>
                    <a:pt x="6826046" y="3390011"/>
                  </a:lnTo>
                  <a:lnTo>
                    <a:pt x="6827189" y="3388105"/>
                  </a:lnTo>
                  <a:lnTo>
                    <a:pt x="6829094" y="3386581"/>
                  </a:lnTo>
                  <a:lnTo>
                    <a:pt x="6830618" y="3384804"/>
                  </a:lnTo>
                  <a:lnTo>
                    <a:pt x="6832396" y="3383533"/>
                  </a:lnTo>
                  <a:lnTo>
                    <a:pt x="6834174" y="3382010"/>
                  </a:lnTo>
                  <a:lnTo>
                    <a:pt x="6836333" y="3380867"/>
                  </a:lnTo>
                  <a:lnTo>
                    <a:pt x="6838492" y="3379851"/>
                  </a:lnTo>
                  <a:lnTo>
                    <a:pt x="6840651" y="3378962"/>
                  </a:lnTo>
                  <a:lnTo>
                    <a:pt x="6842810" y="3378073"/>
                  </a:lnTo>
                  <a:lnTo>
                    <a:pt x="6845223" y="3377183"/>
                  </a:lnTo>
                  <a:lnTo>
                    <a:pt x="6847382" y="3376549"/>
                  </a:lnTo>
                  <a:lnTo>
                    <a:pt x="6849795" y="3375914"/>
                  </a:lnTo>
                  <a:lnTo>
                    <a:pt x="6852208" y="3375279"/>
                  </a:lnTo>
                  <a:lnTo>
                    <a:pt x="6855002" y="3375025"/>
                  </a:lnTo>
                  <a:lnTo>
                    <a:pt x="6857415" y="3374771"/>
                  </a:lnTo>
                  <a:lnTo>
                    <a:pt x="6860082" y="3374390"/>
                  </a:lnTo>
                  <a:lnTo>
                    <a:pt x="6862622" y="3374136"/>
                  </a:lnTo>
                  <a:lnTo>
                    <a:pt x="6865289" y="3374136"/>
                  </a:lnTo>
                  <a:lnTo>
                    <a:pt x="6867702" y="3374136"/>
                  </a:lnTo>
                  <a:lnTo>
                    <a:pt x="6870496" y="3374136"/>
                  </a:lnTo>
                  <a:lnTo>
                    <a:pt x="6872909" y="3374390"/>
                  </a:lnTo>
                  <a:lnTo>
                    <a:pt x="6875703" y="3374771"/>
                  </a:lnTo>
                  <a:lnTo>
                    <a:pt x="6878116" y="3375025"/>
                  </a:lnTo>
                  <a:lnTo>
                    <a:pt x="6880910" y="3375279"/>
                  </a:lnTo>
                  <a:lnTo>
                    <a:pt x="6883323" y="3375660"/>
                  </a:lnTo>
                  <a:lnTo>
                    <a:pt x="6883323" y="3343910"/>
                  </a:lnTo>
                </a:path>
                <a:path w="6883400" h="10017125">
                  <a:moveTo>
                    <a:pt x="6797598" y="3469258"/>
                  </a:moveTo>
                  <a:lnTo>
                    <a:pt x="6797598" y="3343910"/>
                  </a:lnTo>
                </a:path>
                <a:path w="6883400" h="10017125">
                  <a:moveTo>
                    <a:pt x="6883323" y="3594227"/>
                  </a:moveTo>
                  <a:lnTo>
                    <a:pt x="6883323" y="3560318"/>
                  </a:lnTo>
                  <a:lnTo>
                    <a:pt x="6880910" y="3560953"/>
                  </a:lnTo>
                  <a:lnTo>
                    <a:pt x="6878370" y="3561842"/>
                  </a:lnTo>
                  <a:lnTo>
                    <a:pt x="6875957" y="3562223"/>
                  </a:lnTo>
                  <a:lnTo>
                    <a:pt x="6873290" y="3562477"/>
                  </a:lnTo>
                  <a:lnTo>
                    <a:pt x="6870750" y="3562730"/>
                  </a:lnTo>
                  <a:lnTo>
                    <a:pt x="6868083" y="3563112"/>
                  </a:lnTo>
                  <a:lnTo>
                    <a:pt x="6865670" y="3563112"/>
                  </a:lnTo>
                  <a:lnTo>
                    <a:pt x="6862876" y="3563112"/>
                  </a:lnTo>
                  <a:lnTo>
                    <a:pt x="6860463" y="3563112"/>
                  </a:lnTo>
                  <a:lnTo>
                    <a:pt x="6857669" y="3562730"/>
                  </a:lnTo>
                  <a:lnTo>
                    <a:pt x="6855256" y="3562477"/>
                  </a:lnTo>
                  <a:lnTo>
                    <a:pt x="6852462" y="3562223"/>
                  </a:lnTo>
                  <a:lnTo>
                    <a:pt x="6850049" y="3561588"/>
                  </a:lnTo>
                  <a:lnTo>
                    <a:pt x="6847636" y="3560953"/>
                  </a:lnTo>
                  <a:lnTo>
                    <a:pt x="6845223" y="3560318"/>
                  </a:lnTo>
                  <a:lnTo>
                    <a:pt x="6842810" y="3559429"/>
                  </a:lnTo>
                  <a:lnTo>
                    <a:pt x="6840651" y="3558540"/>
                  </a:lnTo>
                  <a:lnTo>
                    <a:pt x="6838492" y="3557270"/>
                  </a:lnTo>
                  <a:lnTo>
                    <a:pt x="6836333" y="3556127"/>
                  </a:lnTo>
                  <a:lnTo>
                    <a:pt x="6834174" y="3554856"/>
                  </a:lnTo>
                  <a:lnTo>
                    <a:pt x="6832396" y="3553587"/>
                  </a:lnTo>
                  <a:lnTo>
                    <a:pt x="6830618" y="3552063"/>
                  </a:lnTo>
                  <a:lnTo>
                    <a:pt x="6828713" y="3550539"/>
                  </a:lnTo>
                  <a:lnTo>
                    <a:pt x="6821728" y="3538728"/>
                  </a:lnTo>
                  <a:lnTo>
                    <a:pt x="6820839" y="3536315"/>
                  </a:lnTo>
                  <a:lnTo>
                    <a:pt x="6820458" y="3533775"/>
                  </a:lnTo>
                  <a:lnTo>
                    <a:pt x="6820204" y="3531362"/>
                  </a:lnTo>
                  <a:lnTo>
                    <a:pt x="6824776" y="3517011"/>
                  </a:lnTo>
                  <a:lnTo>
                    <a:pt x="6826046" y="3514979"/>
                  </a:lnTo>
                  <a:lnTo>
                    <a:pt x="6827189" y="3513074"/>
                  </a:lnTo>
                  <a:lnTo>
                    <a:pt x="6829094" y="3511550"/>
                  </a:lnTo>
                  <a:lnTo>
                    <a:pt x="6830618" y="3510026"/>
                  </a:lnTo>
                  <a:lnTo>
                    <a:pt x="6832396" y="3508502"/>
                  </a:lnTo>
                  <a:lnTo>
                    <a:pt x="6834174" y="3507358"/>
                  </a:lnTo>
                  <a:lnTo>
                    <a:pt x="6836333" y="3506089"/>
                  </a:lnTo>
                  <a:lnTo>
                    <a:pt x="6838492" y="3504819"/>
                  </a:lnTo>
                  <a:lnTo>
                    <a:pt x="6855002" y="3499993"/>
                  </a:lnTo>
                  <a:lnTo>
                    <a:pt x="6857415" y="3499739"/>
                  </a:lnTo>
                  <a:lnTo>
                    <a:pt x="6860082" y="3499357"/>
                  </a:lnTo>
                  <a:lnTo>
                    <a:pt x="6862622" y="3499357"/>
                  </a:lnTo>
                  <a:lnTo>
                    <a:pt x="6865289" y="3499104"/>
                  </a:lnTo>
                  <a:lnTo>
                    <a:pt x="6867702" y="3499104"/>
                  </a:lnTo>
                  <a:lnTo>
                    <a:pt x="6870496" y="3499357"/>
                  </a:lnTo>
                  <a:lnTo>
                    <a:pt x="6872909" y="3499357"/>
                  </a:lnTo>
                  <a:lnTo>
                    <a:pt x="6875703" y="3499739"/>
                  </a:lnTo>
                  <a:lnTo>
                    <a:pt x="6878116" y="3499993"/>
                  </a:lnTo>
                  <a:lnTo>
                    <a:pt x="6880910" y="3500247"/>
                  </a:lnTo>
                  <a:lnTo>
                    <a:pt x="6883323" y="3500881"/>
                  </a:lnTo>
                  <a:lnTo>
                    <a:pt x="6883323" y="3469258"/>
                  </a:lnTo>
                </a:path>
                <a:path w="6883400" h="10017125">
                  <a:moveTo>
                    <a:pt x="6797598" y="3594227"/>
                  </a:moveTo>
                  <a:lnTo>
                    <a:pt x="6797598" y="3469258"/>
                  </a:lnTo>
                </a:path>
                <a:path w="6883400" h="10017125">
                  <a:moveTo>
                    <a:pt x="6883323" y="3719195"/>
                  </a:moveTo>
                  <a:lnTo>
                    <a:pt x="6883323" y="3685286"/>
                  </a:lnTo>
                  <a:lnTo>
                    <a:pt x="6880910" y="3685921"/>
                  </a:lnTo>
                  <a:lnTo>
                    <a:pt x="6878370" y="3686810"/>
                  </a:lnTo>
                  <a:lnTo>
                    <a:pt x="6875957" y="3687191"/>
                  </a:lnTo>
                  <a:lnTo>
                    <a:pt x="6873290" y="3687445"/>
                  </a:lnTo>
                  <a:lnTo>
                    <a:pt x="6870750" y="3687699"/>
                  </a:lnTo>
                  <a:lnTo>
                    <a:pt x="6868083" y="3688079"/>
                  </a:lnTo>
                  <a:lnTo>
                    <a:pt x="6865670" y="3688079"/>
                  </a:lnTo>
                  <a:lnTo>
                    <a:pt x="6862876" y="3688079"/>
                  </a:lnTo>
                  <a:lnTo>
                    <a:pt x="6860463" y="3688079"/>
                  </a:lnTo>
                  <a:lnTo>
                    <a:pt x="6857669" y="3687699"/>
                  </a:lnTo>
                  <a:lnTo>
                    <a:pt x="6855256" y="3687445"/>
                  </a:lnTo>
                  <a:lnTo>
                    <a:pt x="6852462" y="3687191"/>
                  </a:lnTo>
                  <a:lnTo>
                    <a:pt x="6850049" y="3686555"/>
                  </a:lnTo>
                  <a:lnTo>
                    <a:pt x="6847636" y="3685921"/>
                  </a:lnTo>
                  <a:lnTo>
                    <a:pt x="6845223" y="3685286"/>
                  </a:lnTo>
                  <a:lnTo>
                    <a:pt x="6842810" y="3684397"/>
                  </a:lnTo>
                  <a:lnTo>
                    <a:pt x="6840651" y="3683507"/>
                  </a:lnTo>
                  <a:lnTo>
                    <a:pt x="6838492" y="3682238"/>
                  </a:lnTo>
                  <a:lnTo>
                    <a:pt x="6836333" y="3681095"/>
                  </a:lnTo>
                  <a:lnTo>
                    <a:pt x="6834174" y="3679825"/>
                  </a:lnTo>
                  <a:lnTo>
                    <a:pt x="6832396" y="3678554"/>
                  </a:lnTo>
                  <a:lnTo>
                    <a:pt x="6830618" y="3677030"/>
                  </a:lnTo>
                  <a:lnTo>
                    <a:pt x="6828713" y="3675506"/>
                  </a:lnTo>
                  <a:lnTo>
                    <a:pt x="6827189" y="3673729"/>
                  </a:lnTo>
                  <a:lnTo>
                    <a:pt x="6825665" y="3671951"/>
                  </a:lnTo>
                  <a:lnTo>
                    <a:pt x="6824522" y="3670046"/>
                  </a:lnTo>
                  <a:lnTo>
                    <a:pt x="6823252" y="3667887"/>
                  </a:lnTo>
                  <a:lnTo>
                    <a:pt x="6822363" y="3665854"/>
                  </a:lnTo>
                  <a:lnTo>
                    <a:pt x="6821728" y="3663696"/>
                  </a:lnTo>
                  <a:lnTo>
                    <a:pt x="6820839" y="3661282"/>
                  </a:lnTo>
                  <a:lnTo>
                    <a:pt x="6820458" y="3658743"/>
                  </a:lnTo>
                  <a:lnTo>
                    <a:pt x="6820204" y="3656329"/>
                  </a:lnTo>
                  <a:lnTo>
                    <a:pt x="6820458" y="3653663"/>
                  </a:lnTo>
                  <a:lnTo>
                    <a:pt x="6821093" y="3650869"/>
                  </a:lnTo>
                  <a:lnTo>
                    <a:pt x="6821728" y="3648455"/>
                  </a:lnTo>
                  <a:lnTo>
                    <a:pt x="6822617" y="3646297"/>
                  </a:lnTo>
                  <a:lnTo>
                    <a:pt x="6823506" y="3643883"/>
                  </a:lnTo>
                  <a:lnTo>
                    <a:pt x="6824776" y="3641979"/>
                  </a:lnTo>
                  <a:lnTo>
                    <a:pt x="6826046" y="3639947"/>
                  </a:lnTo>
                  <a:lnTo>
                    <a:pt x="6827189" y="3638042"/>
                  </a:lnTo>
                  <a:lnTo>
                    <a:pt x="6829094" y="3636518"/>
                  </a:lnTo>
                  <a:lnTo>
                    <a:pt x="6840651" y="3628898"/>
                  </a:lnTo>
                  <a:lnTo>
                    <a:pt x="6842810" y="3628008"/>
                  </a:lnTo>
                  <a:lnTo>
                    <a:pt x="6855002" y="3624961"/>
                  </a:lnTo>
                  <a:lnTo>
                    <a:pt x="6857415" y="3624706"/>
                  </a:lnTo>
                  <a:lnTo>
                    <a:pt x="6860082" y="3624326"/>
                  </a:lnTo>
                  <a:lnTo>
                    <a:pt x="6862622" y="3624326"/>
                  </a:lnTo>
                  <a:lnTo>
                    <a:pt x="6865289" y="3624072"/>
                  </a:lnTo>
                  <a:lnTo>
                    <a:pt x="6867702" y="3624072"/>
                  </a:lnTo>
                  <a:lnTo>
                    <a:pt x="6870496" y="3624326"/>
                  </a:lnTo>
                  <a:lnTo>
                    <a:pt x="6872909" y="3624326"/>
                  </a:lnTo>
                  <a:lnTo>
                    <a:pt x="6875703" y="3624706"/>
                  </a:lnTo>
                  <a:lnTo>
                    <a:pt x="6878116" y="3624961"/>
                  </a:lnTo>
                  <a:lnTo>
                    <a:pt x="6880910" y="3625215"/>
                  </a:lnTo>
                  <a:lnTo>
                    <a:pt x="6883323" y="3625850"/>
                  </a:lnTo>
                  <a:lnTo>
                    <a:pt x="6883323" y="3594227"/>
                  </a:lnTo>
                </a:path>
                <a:path w="6883400" h="10017125">
                  <a:moveTo>
                    <a:pt x="6797598" y="3719195"/>
                  </a:moveTo>
                  <a:lnTo>
                    <a:pt x="6797598" y="3594227"/>
                  </a:lnTo>
                </a:path>
                <a:path w="6883400" h="10017125">
                  <a:moveTo>
                    <a:pt x="6883323" y="3844163"/>
                  </a:moveTo>
                  <a:lnTo>
                    <a:pt x="6883323" y="3810254"/>
                  </a:lnTo>
                  <a:lnTo>
                    <a:pt x="6880910" y="3811143"/>
                  </a:lnTo>
                  <a:lnTo>
                    <a:pt x="6878370" y="3811778"/>
                  </a:lnTo>
                  <a:lnTo>
                    <a:pt x="6875957" y="3812158"/>
                  </a:lnTo>
                  <a:lnTo>
                    <a:pt x="6873290" y="3812667"/>
                  </a:lnTo>
                  <a:lnTo>
                    <a:pt x="6870750" y="3812667"/>
                  </a:lnTo>
                  <a:lnTo>
                    <a:pt x="6868083" y="3813048"/>
                  </a:lnTo>
                  <a:lnTo>
                    <a:pt x="6865670" y="3813048"/>
                  </a:lnTo>
                  <a:lnTo>
                    <a:pt x="6862876" y="3813048"/>
                  </a:lnTo>
                  <a:lnTo>
                    <a:pt x="6860463" y="3813048"/>
                  </a:lnTo>
                  <a:lnTo>
                    <a:pt x="6857669" y="3812667"/>
                  </a:lnTo>
                  <a:lnTo>
                    <a:pt x="6855256" y="3812413"/>
                  </a:lnTo>
                  <a:lnTo>
                    <a:pt x="6852462" y="3812158"/>
                  </a:lnTo>
                  <a:lnTo>
                    <a:pt x="6850049" y="3811524"/>
                  </a:lnTo>
                  <a:lnTo>
                    <a:pt x="6847636" y="3810889"/>
                  </a:lnTo>
                  <a:lnTo>
                    <a:pt x="6845223" y="3810254"/>
                  </a:lnTo>
                  <a:lnTo>
                    <a:pt x="6842810" y="3809365"/>
                  </a:lnTo>
                  <a:lnTo>
                    <a:pt x="6840651" y="3808476"/>
                  </a:lnTo>
                  <a:lnTo>
                    <a:pt x="6838492" y="3807587"/>
                  </a:lnTo>
                  <a:lnTo>
                    <a:pt x="6836333" y="3806317"/>
                  </a:lnTo>
                  <a:lnTo>
                    <a:pt x="6834174" y="3804793"/>
                  </a:lnTo>
                  <a:lnTo>
                    <a:pt x="6832396" y="3803523"/>
                  </a:lnTo>
                  <a:lnTo>
                    <a:pt x="6830618" y="3801999"/>
                  </a:lnTo>
                  <a:lnTo>
                    <a:pt x="6828713" y="3800475"/>
                  </a:lnTo>
                  <a:lnTo>
                    <a:pt x="6827189" y="3798697"/>
                  </a:lnTo>
                  <a:lnTo>
                    <a:pt x="6825665" y="3796919"/>
                  </a:lnTo>
                  <a:lnTo>
                    <a:pt x="6824522" y="3795014"/>
                  </a:lnTo>
                  <a:lnTo>
                    <a:pt x="6823252" y="3792854"/>
                  </a:lnTo>
                  <a:lnTo>
                    <a:pt x="6822363" y="3790823"/>
                  </a:lnTo>
                  <a:lnTo>
                    <a:pt x="6821728" y="3788664"/>
                  </a:lnTo>
                  <a:lnTo>
                    <a:pt x="6820839" y="3786504"/>
                  </a:lnTo>
                  <a:lnTo>
                    <a:pt x="6820458" y="3783711"/>
                  </a:lnTo>
                  <a:lnTo>
                    <a:pt x="6820204" y="3781298"/>
                  </a:lnTo>
                  <a:lnTo>
                    <a:pt x="6820458" y="3778630"/>
                  </a:lnTo>
                  <a:lnTo>
                    <a:pt x="6821093" y="3775837"/>
                  </a:lnTo>
                  <a:lnTo>
                    <a:pt x="6821728" y="3773424"/>
                  </a:lnTo>
                  <a:lnTo>
                    <a:pt x="6822617" y="3771265"/>
                  </a:lnTo>
                  <a:lnTo>
                    <a:pt x="6823506" y="3769105"/>
                  </a:lnTo>
                  <a:lnTo>
                    <a:pt x="6824776" y="3766947"/>
                  </a:lnTo>
                  <a:lnTo>
                    <a:pt x="6826046" y="3765169"/>
                  </a:lnTo>
                  <a:lnTo>
                    <a:pt x="6827189" y="3763010"/>
                  </a:lnTo>
                  <a:lnTo>
                    <a:pt x="6829094" y="3761486"/>
                  </a:lnTo>
                  <a:lnTo>
                    <a:pt x="6830618" y="3759962"/>
                  </a:lnTo>
                  <a:lnTo>
                    <a:pt x="6832396" y="3758438"/>
                  </a:lnTo>
                  <a:lnTo>
                    <a:pt x="6834174" y="3757295"/>
                  </a:lnTo>
                  <a:lnTo>
                    <a:pt x="6836333" y="3756025"/>
                  </a:lnTo>
                  <a:lnTo>
                    <a:pt x="6838492" y="3754754"/>
                  </a:lnTo>
                  <a:lnTo>
                    <a:pt x="6840651" y="3753866"/>
                  </a:lnTo>
                  <a:lnTo>
                    <a:pt x="6842810" y="3752977"/>
                  </a:lnTo>
                  <a:lnTo>
                    <a:pt x="6845223" y="3752088"/>
                  </a:lnTo>
                  <a:lnTo>
                    <a:pt x="6847382" y="3751453"/>
                  </a:lnTo>
                  <a:lnTo>
                    <a:pt x="6849795" y="3750818"/>
                  </a:lnTo>
                  <a:lnTo>
                    <a:pt x="6852208" y="3750564"/>
                  </a:lnTo>
                  <a:lnTo>
                    <a:pt x="6855002" y="3749929"/>
                  </a:lnTo>
                  <a:lnTo>
                    <a:pt x="6857415" y="3749675"/>
                  </a:lnTo>
                  <a:lnTo>
                    <a:pt x="6860082" y="3749294"/>
                  </a:lnTo>
                  <a:lnTo>
                    <a:pt x="6862622" y="3749294"/>
                  </a:lnTo>
                  <a:lnTo>
                    <a:pt x="6865289" y="3749294"/>
                  </a:lnTo>
                  <a:lnTo>
                    <a:pt x="6867702" y="3749294"/>
                  </a:lnTo>
                  <a:lnTo>
                    <a:pt x="6870496" y="3749294"/>
                  </a:lnTo>
                  <a:lnTo>
                    <a:pt x="6872909" y="3749294"/>
                  </a:lnTo>
                  <a:lnTo>
                    <a:pt x="6875703" y="3749675"/>
                  </a:lnTo>
                  <a:lnTo>
                    <a:pt x="6878116" y="3749929"/>
                  </a:lnTo>
                  <a:lnTo>
                    <a:pt x="6880910" y="3750182"/>
                  </a:lnTo>
                  <a:lnTo>
                    <a:pt x="6883323" y="3750818"/>
                  </a:lnTo>
                  <a:lnTo>
                    <a:pt x="6883323" y="3719195"/>
                  </a:lnTo>
                </a:path>
                <a:path w="6883400" h="10017125">
                  <a:moveTo>
                    <a:pt x="6797598" y="3844163"/>
                  </a:moveTo>
                  <a:lnTo>
                    <a:pt x="6797598" y="3719195"/>
                  </a:lnTo>
                </a:path>
                <a:path w="6883400" h="10017125">
                  <a:moveTo>
                    <a:pt x="6883323" y="3969131"/>
                  </a:moveTo>
                  <a:lnTo>
                    <a:pt x="6883323" y="3935603"/>
                  </a:lnTo>
                  <a:lnTo>
                    <a:pt x="6880910" y="3936111"/>
                  </a:lnTo>
                  <a:lnTo>
                    <a:pt x="6878370" y="3936746"/>
                  </a:lnTo>
                  <a:lnTo>
                    <a:pt x="6875957" y="3937127"/>
                  </a:lnTo>
                  <a:lnTo>
                    <a:pt x="6873290" y="3937635"/>
                  </a:lnTo>
                  <a:lnTo>
                    <a:pt x="6870750" y="3938016"/>
                  </a:lnTo>
                  <a:lnTo>
                    <a:pt x="6868083" y="3938016"/>
                  </a:lnTo>
                  <a:lnTo>
                    <a:pt x="6865670" y="3938270"/>
                  </a:lnTo>
                  <a:lnTo>
                    <a:pt x="6862876" y="3938270"/>
                  </a:lnTo>
                  <a:lnTo>
                    <a:pt x="6860463" y="3938016"/>
                  </a:lnTo>
                  <a:lnTo>
                    <a:pt x="6857669" y="3938016"/>
                  </a:lnTo>
                  <a:lnTo>
                    <a:pt x="6855256" y="3937381"/>
                  </a:lnTo>
                  <a:lnTo>
                    <a:pt x="6840651" y="3933444"/>
                  </a:lnTo>
                  <a:lnTo>
                    <a:pt x="6838492" y="3932555"/>
                  </a:lnTo>
                  <a:lnTo>
                    <a:pt x="6836333" y="3931285"/>
                  </a:lnTo>
                  <a:lnTo>
                    <a:pt x="6834174" y="3930015"/>
                  </a:lnTo>
                  <a:lnTo>
                    <a:pt x="6832396" y="3928491"/>
                  </a:lnTo>
                  <a:lnTo>
                    <a:pt x="6830618" y="3926967"/>
                  </a:lnTo>
                  <a:lnTo>
                    <a:pt x="6828713" y="3925443"/>
                  </a:lnTo>
                  <a:lnTo>
                    <a:pt x="6827189" y="3923665"/>
                  </a:lnTo>
                  <a:lnTo>
                    <a:pt x="6825665" y="3922141"/>
                  </a:lnTo>
                  <a:lnTo>
                    <a:pt x="6824522" y="3919982"/>
                  </a:lnTo>
                  <a:lnTo>
                    <a:pt x="6823252" y="3918204"/>
                  </a:lnTo>
                  <a:lnTo>
                    <a:pt x="6822363" y="3915791"/>
                  </a:lnTo>
                  <a:lnTo>
                    <a:pt x="6821728" y="3913632"/>
                  </a:lnTo>
                  <a:lnTo>
                    <a:pt x="6820839" y="3911473"/>
                  </a:lnTo>
                  <a:lnTo>
                    <a:pt x="6820458" y="3908679"/>
                  </a:lnTo>
                  <a:lnTo>
                    <a:pt x="6820204" y="3906266"/>
                  </a:lnTo>
                  <a:lnTo>
                    <a:pt x="6826046" y="3890137"/>
                  </a:lnTo>
                  <a:lnTo>
                    <a:pt x="6827189" y="3887978"/>
                  </a:lnTo>
                  <a:lnTo>
                    <a:pt x="6829094" y="3886454"/>
                  </a:lnTo>
                  <a:lnTo>
                    <a:pt x="6830618" y="3884930"/>
                  </a:lnTo>
                  <a:lnTo>
                    <a:pt x="6832396" y="3883406"/>
                  </a:lnTo>
                  <a:lnTo>
                    <a:pt x="6834174" y="3882263"/>
                  </a:lnTo>
                  <a:lnTo>
                    <a:pt x="6836333" y="3880993"/>
                  </a:lnTo>
                  <a:lnTo>
                    <a:pt x="6838492" y="3879723"/>
                  </a:lnTo>
                  <a:lnTo>
                    <a:pt x="6840651" y="3878834"/>
                  </a:lnTo>
                  <a:lnTo>
                    <a:pt x="6842810" y="3877945"/>
                  </a:lnTo>
                  <a:lnTo>
                    <a:pt x="6845223" y="3877310"/>
                  </a:lnTo>
                  <a:lnTo>
                    <a:pt x="6847382" y="3876421"/>
                  </a:lnTo>
                  <a:lnTo>
                    <a:pt x="6849795" y="3875786"/>
                  </a:lnTo>
                  <a:lnTo>
                    <a:pt x="6852208" y="3875532"/>
                  </a:lnTo>
                  <a:lnTo>
                    <a:pt x="6855002" y="3874897"/>
                  </a:lnTo>
                  <a:lnTo>
                    <a:pt x="6857415" y="3874643"/>
                  </a:lnTo>
                  <a:lnTo>
                    <a:pt x="6860082" y="3874643"/>
                  </a:lnTo>
                  <a:lnTo>
                    <a:pt x="6862622" y="3874262"/>
                  </a:lnTo>
                  <a:lnTo>
                    <a:pt x="6865289" y="3874262"/>
                  </a:lnTo>
                  <a:lnTo>
                    <a:pt x="6867702" y="3874262"/>
                  </a:lnTo>
                  <a:lnTo>
                    <a:pt x="6870496" y="3874262"/>
                  </a:lnTo>
                  <a:lnTo>
                    <a:pt x="6872909" y="3874643"/>
                  </a:lnTo>
                  <a:lnTo>
                    <a:pt x="6875703" y="3874643"/>
                  </a:lnTo>
                  <a:lnTo>
                    <a:pt x="6878116" y="3874897"/>
                  </a:lnTo>
                  <a:lnTo>
                    <a:pt x="6880910" y="3875151"/>
                  </a:lnTo>
                  <a:lnTo>
                    <a:pt x="6883323" y="3875786"/>
                  </a:lnTo>
                  <a:lnTo>
                    <a:pt x="6883323" y="3844163"/>
                  </a:lnTo>
                </a:path>
                <a:path w="6883400" h="10017125">
                  <a:moveTo>
                    <a:pt x="6797598" y="3969131"/>
                  </a:moveTo>
                  <a:lnTo>
                    <a:pt x="6797598" y="3844163"/>
                  </a:lnTo>
                </a:path>
                <a:path w="6883400" h="10017125">
                  <a:moveTo>
                    <a:pt x="6883323" y="4094099"/>
                  </a:moveTo>
                  <a:lnTo>
                    <a:pt x="6883323" y="4060571"/>
                  </a:lnTo>
                  <a:lnTo>
                    <a:pt x="6880910" y="4061079"/>
                  </a:lnTo>
                  <a:lnTo>
                    <a:pt x="6878370" y="4061714"/>
                  </a:lnTo>
                  <a:lnTo>
                    <a:pt x="6875957" y="4062349"/>
                  </a:lnTo>
                  <a:lnTo>
                    <a:pt x="6873290" y="4062603"/>
                  </a:lnTo>
                  <a:lnTo>
                    <a:pt x="6870750" y="4062984"/>
                  </a:lnTo>
                  <a:lnTo>
                    <a:pt x="6868083" y="4062984"/>
                  </a:lnTo>
                  <a:lnTo>
                    <a:pt x="6865670" y="4063238"/>
                  </a:lnTo>
                  <a:lnTo>
                    <a:pt x="6862876" y="4063238"/>
                  </a:lnTo>
                  <a:lnTo>
                    <a:pt x="6860463" y="4062984"/>
                  </a:lnTo>
                  <a:lnTo>
                    <a:pt x="6857669" y="4062984"/>
                  </a:lnTo>
                  <a:lnTo>
                    <a:pt x="6855256" y="4062603"/>
                  </a:lnTo>
                  <a:lnTo>
                    <a:pt x="6852462" y="4062095"/>
                  </a:lnTo>
                  <a:lnTo>
                    <a:pt x="6850049" y="4061460"/>
                  </a:lnTo>
                  <a:lnTo>
                    <a:pt x="6847636" y="4060825"/>
                  </a:lnTo>
                  <a:lnTo>
                    <a:pt x="6845223" y="4060190"/>
                  </a:lnTo>
                  <a:lnTo>
                    <a:pt x="6842810" y="4059301"/>
                  </a:lnTo>
                  <a:lnTo>
                    <a:pt x="6840651" y="4058412"/>
                  </a:lnTo>
                  <a:lnTo>
                    <a:pt x="6838492" y="4057523"/>
                  </a:lnTo>
                  <a:lnTo>
                    <a:pt x="6836333" y="4056253"/>
                  </a:lnTo>
                  <a:lnTo>
                    <a:pt x="6834174" y="4054983"/>
                  </a:lnTo>
                  <a:lnTo>
                    <a:pt x="6832396" y="4053459"/>
                  </a:lnTo>
                  <a:lnTo>
                    <a:pt x="6830618" y="4051935"/>
                  </a:lnTo>
                  <a:lnTo>
                    <a:pt x="6828713" y="4050411"/>
                  </a:lnTo>
                  <a:lnTo>
                    <a:pt x="6827189" y="4048887"/>
                  </a:lnTo>
                  <a:lnTo>
                    <a:pt x="6825665" y="4047109"/>
                  </a:lnTo>
                  <a:lnTo>
                    <a:pt x="6824522" y="4044950"/>
                  </a:lnTo>
                  <a:lnTo>
                    <a:pt x="6823252" y="4043172"/>
                  </a:lnTo>
                  <a:lnTo>
                    <a:pt x="6822363" y="4041013"/>
                  </a:lnTo>
                  <a:lnTo>
                    <a:pt x="6821728" y="4038600"/>
                  </a:lnTo>
                  <a:lnTo>
                    <a:pt x="6820839" y="4036441"/>
                  </a:lnTo>
                  <a:lnTo>
                    <a:pt x="6820458" y="4033647"/>
                  </a:lnTo>
                  <a:lnTo>
                    <a:pt x="6820204" y="4031234"/>
                  </a:lnTo>
                  <a:lnTo>
                    <a:pt x="6826046" y="4015105"/>
                  </a:lnTo>
                  <a:lnTo>
                    <a:pt x="6827189" y="4013327"/>
                  </a:lnTo>
                  <a:lnTo>
                    <a:pt x="6829094" y="4011422"/>
                  </a:lnTo>
                  <a:lnTo>
                    <a:pt x="6830618" y="4009898"/>
                  </a:lnTo>
                  <a:lnTo>
                    <a:pt x="6832396" y="4008374"/>
                  </a:lnTo>
                  <a:lnTo>
                    <a:pt x="6845223" y="4002278"/>
                  </a:lnTo>
                  <a:lnTo>
                    <a:pt x="6847382" y="4001389"/>
                  </a:lnTo>
                  <a:lnTo>
                    <a:pt x="6849795" y="4000754"/>
                  </a:lnTo>
                  <a:lnTo>
                    <a:pt x="6852208" y="4000500"/>
                  </a:lnTo>
                  <a:lnTo>
                    <a:pt x="6855002" y="3999865"/>
                  </a:lnTo>
                  <a:lnTo>
                    <a:pt x="6857415" y="3999611"/>
                  </a:lnTo>
                  <a:lnTo>
                    <a:pt x="6860082" y="3999611"/>
                  </a:lnTo>
                  <a:lnTo>
                    <a:pt x="6862622" y="3999230"/>
                  </a:lnTo>
                  <a:lnTo>
                    <a:pt x="6865289" y="3999230"/>
                  </a:lnTo>
                  <a:lnTo>
                    <a:pt x="6867702" y="3999230"/>
                  </a:lnTo>
                  <a:lnTo>
                    <a:pt x="6870496" y="3999230"/>
                  </a:lnTo>
                  <a:lnTo>
                    <a:pt x="6872909" y="3999611"/>
                  </a:lnTo>
                  <a:lnTo>
                    <a:pt x="6875703" y="3999611"/>
                  </a:lnTo>
                  <a:lnTo>
                    <a:pt x="6878116" y="4000119"/>
                  </a:lnTo>
                  <a:lnTo>
                    <a:pt x="6880910" y="4000500"/>
                  </a:lnTo>
                  <a:lnTo>
                    <a:pt x="6883323" y="4000754"/>
                  </a:lnTo>
                  <a:lnTo>
                    <a:pt x="6883323" y="3969131"/>
                  </a:lnTo>
                </a:path>
                <a:path w="6883400" h="10017125">
                  <a:moveTo>
                    <a:pt x="6797598" y="4094099"/>
                  </a:moveTo>
                  <a:lnTo>
                    <a:pt x="6797598" y="3969131"/>
                  </a:lnTo>
                </a:path>
                <a:path w="6883400" h="10017125">
                  <a:moveTo>
                    <a:pt x="6883323" y="4219067"/>
                  </a:moveTo>
                  <a:lnTo>
                    <a:pt x="6883323" y="4185539"/>
                  </a:lnTo>
                  <a:lnTo>
                    <a:pt x="6880910" y="4186047"/>
                  </a:lnTo>
                  <a:lnTo>
                    <a:pt x="6878370" y="4186682"/>
                  </a:lnTo>
                  <a:lnTo>
                    <a:pt x="6875957" y="4187317"/>
                  </a:lnTo>
                  <a:lnTo>
                    <a:pt x="6873290" y="4187571"/>
                  </a:lnTo>
                  <a:lnTo>
                    <a:pt x="6870750" y="4187952"/>
                  </a:lnTo>
                  <a:lnTo>
                    <a:pt x="6868083" y="4187952"/>
                  </a:lnTo>
                  <a:lnTo>
                    <a:pt x="6865670" y="4188206"/>
                  </a:lnTo>
                  <a:lnTo>
                    <a:pt x="6862876" y="4188206"/>
                  </a:lnTo>
                  <a:lnTo>
                    <a:pt x="6860463" y="4187952"/>
                  </a:lnTo>
                  <a:lnTo>
                    <a:pt x="6857669" y="4187952"/>
                  </a:lnTo>
                  <a:lnTo>
                    <a:pt x="6855256" y="4187571"/>
                  </a:lnTo>
                  <a:lnTo>
                    <a:pt x="6852462" y="4187063"/>
                  </a:lnTo>
                  <a:lnTo>
                    <a:pt x="6850049" y="4186682"/>
                  </a:lnTo>
                  <a:lnTo>
                    <a:pt x="6847636" y="4185793"/>
                  </a:lnTo>
                  <a:lnTo>
                    <a:pt x="6845223" y="4185158"/>
                  </a:lnTo>
                  <a:lnTo>
                    <a:pt x="6842810" y="4184269"/>
                  </a:lnTo>
                  <a:lnTo>
                    <a:pt x="6840651" y="4183380"/>
                  </a:lnTo>
                  <a:lnTo>
                    <a:pt x="6838492" y="4182491"/>
                  </a:lnTo>
                  <a:lnTo>
                    <a:pt x="6836333" y="4181221"/>
                  </a:lnTo>
                  <a:lnTo>
                    <a:pt x="6834174" y="4179951"/>
                  </a:lnTo>
                  <a:lnTo>
                    <a:pt x="6832396" y="4178427"/>
                  </a:lnTo>
                  <a:lnTo>
                    <a:pt x="6830618" y="4177284"/>
                  </a:lnTo>
                  <a:lnTo>
                    <a:pt x="6828713" y="4175379"/>
                  </a:lnTo>
                  <a:lnTo>
                    <a:pt x="6827189" y="4173855"/>
                  </a:lnTo>
                  <a:lnTo>
                    <a:pt x="6825665" y="4172077"/>
                  </a:lnTo>
                  <a:lnTo>
                    <a:pt x="6824522" y="4169918"/>
                  </a:lnTo>
                  <a:lnTo>
                    <a:pt x="6823252" y="4168140"/>
                  </a:lnTo>
                  <a:lnTo>
                    <a:pt x="6822363" y="4165981"/>
                  </a:lnTo>
                  <a:lnTo>
                    <a:pt x="6821728" y="4163568"/>
                  </a:lnTo>
                  <a:lnTo>
                    <a:pt x="6820839" y="4161409"/>
                  </a:lnTo>
                  <a:lnTo>
                    <a:pt x="6820458" y="4158996"/>
                  </a:lnTo>
                  <a:lnTo>
                    <a:pt x="6820204" y="4156202"/>
                  </a:lnTo>
                  <a:lnTo>
                    <a:pt x="6826046" y="4140073"/>
                  </a:lnTo>
                  <a:lnTo>
                    <a:pt x="6827189" y="4138295"/>
                  </a:lnTo>
                  <a:lnTo>
                    <a:pt x="6829094" y="4136390"/>
                  </a:lnTo>
                  <a:lnTo>
                    <a:pt x="6830618" y="4134866"/>
                  </a:lnTo>
                  <a:lnTo>
                    <a:pt x="6832396" y="4133723"/>
                  </a:lnTo>
                  <a:lnTo>
                    <a:pt x="6834174" y="4132199"/>
                  </a:lnTo>
                  <a:lnTo>
                    <a:pt x="6836333" y="4130929"/>
                  </a:lnTo>
                  <a:lnTo>
                    <a:pt x="6838492" y="4130040"/>
                  </a:lnTo>
                  <a:lnTo>
                    <a:pt x="6840651" y="4128770"/>
                  </a:lnTo>
                  <a:lnTo>
                    <a:pt x="6842810" y="4127881"/>
                  </a:lnTo>
                  <a:lnTo>
                    <a:pt x="6845223" y="4127246"/>
                  </a:lnTo>
                  <a:lnTo>
                    <a:pt x="6847382" y="4126357"/>
                  </a:lnTo>
                  <a:lnTo>
                    <a:pt x="6849795" y="4126103"/>
                  </a:lnTo>
                  <a:lnTo>
                    <a:pt x="6852208" y="4125468"/>
                  </a:lnTo>
                  <a:lnTo>
                    <a:pt x="6855002" y="4124833"/>
                  </a:lnTo>
                  <a:lnTo>
                    <a:pt x="6857415" y="4124579"/>
                  </a:lnTo>
                  <a:lnTo>
                    <a:pt x="6860082" y="4124579"/>
                  </a:lnTo>
                  <a:lnTo>
                    <a:pt x="6862622" y="4124198"/>
                  </a:lnTo>
                  <a:lnTo>
                    <a:pt x="6865289" y="4124198"/>
                  </a:lnTo>
                  <a:lnTo>
                    <a:pt x="6867702" y="4124198"/>
                  </a:lnTo>
                  <a:lnTo>
                    <a:pt x="6870496" y="4124198"/>
                  </a:lnTo>
                  <a:lnTo>
                    <a:pt x="6872909" y="4124579"/>
                  </a:lnTo>
                  <a:lnTo>
                    <a:pt x="6875703" y="4124579"/>
                  </a:lnTo>
                  <a:lnTo>
                    <a:pt x="6878116" y="4125087"/>
                  </a:lnTo>
                  <a:lnTo>
                    <a:pt x="6880910" y="4125468"/>
                  </a:lnTo>
                  <a:lnTo>
                    <a:pt x="6883323" y="4125722"/>
                  </a:lnTo>
                  <a:lnTo>
                    <a:pt x="6883323" y="4094099"/>
                  </a:lnTo>
                </a:path>
                <a:path w="6883400" h="10017125">
                  <a:moveTo>
                    <a:pt x="6797598" y="4219067"/>
                  </a:moveTo>
                  <a:lnTo>
                    <a:pt x="6797598" y="4094099"/>
                  </a:lnTo>
                </a:path>
                <a:path w="6883400" h="10017125">
                  <a:moveTo>
                    <a:pt x="6883323" y="4344035"/>
                  </a:moveTo>
                  <a:lnTo>
                    <a:pt x="6883323" y="4310507"/>
                  </a:lnTo>
                  <a:lnTo>
                    <a:pt x="6880910" y="4311015"/>
                  </a:lnTo>
                  <a:lnTo>
                    <a:pt x="6878370" y="4311650"/>
                  </a:lnTo>
                  <a:lnTo>
                    <a:pt x="6875957" y="4312285"/>
                  </a:lnTo>
                  <a:lnTo>
                    <a:pt x="6873290" y="4312539"/>
                  </a:lnTo>
                  <a:lnTo>
                    <a:pt x="6870750" y="4312920"/>
                  </a:lnTo>
                  <a:lnTo>
                    <a:pt x="6868083" y="4313174"/>
                  </a:lnTo>
                  <a:lnTo>
                    <a:pt x="6865670" y="4313174"/>
                  </a:lnTo>
                  <a:lnTo>
                    <a:pt x="6862876" y="4313174"/>
                  </a:lnTo>
                  <a:lnTo>
                    <a:pt x="6860463" y="4313174"/>
                  </a:lnTo>
                  <a:lnTo>
                    <a:pt x="6857669" y="4312920"/>
                  </a:lnTo>
                  <a:lnTo>
                    <a:pt x="6855256" y="4312539"/>
                  </a:lnTo>
                  <a:lnTo>
                    <a:pt x="6852462" y="4312285"/>
                  </a:lnTo>
                  <a:lnTo>
                    <a:pt x="6850049" y="4311650"/>
                  </a:lnTo>
                  <a:lnTo>
                    <a:pt x="6847636" y="4310761"/>
                  </a:lnTo>
                  <a:lnTo>
                    <a:pt x="6845223" y="4310126"/>
                  </a:lnTo>
                  <a:lnTo>
                    <a:pt x="6842810" y="4309491"/>
                  </a:lnTo>
                  <a:lnTo>
                    <a:pt x="6840651" y="4308348"/>
                  </a:lnTo>
                  <a:lnTo>
                    <a:pt x="6838492" y="4307459"/>
                  </a:lnTo>
                  <a:lnTo>
                    <a:pt x="6836333" y="4306189"/>
                  </a:lnTo>
                  <a:lnTo>
                    <a:pt x="6834174" y="4304919"/>
                  </a:lnTo>
                  <a:lnTo>
                    <a:pt x="6832396" y="4303395"/>
                  </a:lnTo>
                  <a:lnTo>
                    <a:pt x="6830618" y="4302252"/>
                  </a:lnTo>
                  <a:lnTo>
                    <a:pt x="6828713" y="4300347"/>
                  </a:lnTo>
                  <a:lnTo>
                    <a:pt x="6827189" y="4298823"/>
                  </a:lnTo>
                  <a:lnTo>
                    <a:pt x="6825665" y="4297045"/>
                  </a:lnTo>
                  <a:lnTo>
                    <a:pt x="6824522" y="4294886"/>
                  </a:lnTo>
                  <a:lnTo>
                    <a:pt x="6823252" y="4293108"/>
                  </a:lnTo>
                  <a:lnTo>
                    <a:pt x="6822363" y="4290949"/>
                  </a:lnTo>
                  <a:lnTo>
                    <a:pt x="6821728" y="4288536"/>
                  </a:lnTo>
                  <a:lnTo>
                    <a:pt x="6820839" y="4286377"/>
                  </a:lnTo>
                  <a:lnTo>
                    <a:pt x="6820458" y="4283964"/>
                  </a:lnTo>
                  <a:lnTo>
                    <a:pt x="6820204" y="4281170"/>
                  </a:lnTo>
                  <a:lnTo>
                    <a:pt x="6826046" y="4265041"/>
                  </a:lnTo>
                  <a:lnTo>
                    <a:pt x="6827189" y="4263263"/>
                  </a:lnTo>
                  <a:lnTo>
                    <a:pt x="6829094" y="4261739"/>
                  </a:lnTo>
                  <a:lnTo>
                    <a:pt x="6830618" y="4259834"/>
                  </a:lnTo>
                  <a:lnTo>
                    <a:pt x="6832396" y="4258691"/>
                  </a:lnTo>
                  <a:lnTo>
                    <a:pt x="6834174" y="4257167"/>
                  </a:lnTo>
                  <a:lnTo>
                    <a:pt x="6836333" y="4255897"/>
                  </a:lnTo>
                  <a:lnTo>
                    <a:pt x="6838492" y="4255008"/>
                  </a:lnTo>
                  <a:lnTo>
                    <a:pt x="6840651" y="4254119"/>
                  </a:lnTo>
                  <a:lnTo>
                    <a:pt x="6842810" y="4252849"/>
                  </a:lnTo>
                  <a:lnTo>
                    <a:pt x="6845223" y="4252214"/>
                  </a:lnTo>
                  <a:lnTo>
                    <a:pt x="6847382" y="4251325"/>
                  </a:lnTo>
                  <a:lnTo>
                    <a:pt x="6849795" y="4251071"/>
                  </a:lnTo>
                  <a:lnTo>
                    <a:pt x="6852208" y="4250436"/>
                  </a:lnTo>
                  <a:lnTo>
                    <a:pt x="6855002" y="4250055"/>
                  </a:lnTo>
                  <a:lnTo>
                    <a:pt x="6857415" y="4249801"/>
                  </a:lnTo>
                  <a:lnTo>
                    <a:pt x="6860082" y="4249547"/>
                  </a:lnTo>
                  <a:lnTo>
                    <a:pt x="6862622" y="4249166"/>
                  </a:lnTo>
                  <a:lnTo>
                    <a:pt x="6865289" y="4249166"/>
                  </a:lnTo>
                  <a:lnTo>
                    <a:pt x="6867702" y="4249166"/>
                  </a:lnTo>
                  <a:lnTo>
                    <a:pt x="6870496" y="4249166"/>
                  </a:lnTo>
                  <a:lnTo>
                    <a:pt x="6872909" y="4249547"/>
                  </a:lnTo>
                  <a:lnTo>
                    <a:pt x="6875703" y="4249801"/>
                  </a:lnTo>
                  <a:lnTo>
                    <a:pt x="6878116" y="4250055"/>
                  </a:lnTo>
                  <a:lnTo>
                    <a:pt x="6880910" y="4250436"/>
                  </a:lnTo>
                  <a:lnTo>
                    <a:pt x="6883323" y="4250690"/>
                  </a:lnTo>
                  <a:lnTo>
                    <a:pt x="6883323" y="4219067"/>
                  </a:lnTo>
                </a:path>
                <a:path w="6883400" h="10017125">
                  <a:moveTo>
                    <a:pt x="6797598" y="4344035"/>
                  </a:moveTo>
                  <a:lnTo>
                    <a:pt x="6797598" y="4219067"/>
                  </a:lnTo>
                </a:path>
                <a:path w="6883400" h="10017125">
                  <a:moveTo>
                    <a:pt x="6883323" y="4469257"/>
                  </a:moveTo>
                  <a:lnTo>
                    <a:pt x="6883323" y="4435475"/>
                  </a:lnTo>
                  <a:lnTo>
                    <a:pt x="6880910" y="4435983"/>
                  </a:lnTo>
                  <a:lnTo>
                    <a:pt x="6878370" y="4436618"/>
                  </a:lnTo>
                  <a:lnTo>
                    <a:pt x="6875957" y="4437253"/>
                  </a:lnTo>
                  <a:lnTo>
                    <a:pt x="6873290" y="4437507"/>
                  </a:lnTo>
                  <a:lnTo>
                    <a:pt x="6870750" y="4437888"/>
                  </a:lnTo>
                  <a:lnTo>
                    <a:pt x="6868083" y="4438142"/>
                  </a:lnTo>
                  <a:lnTo>
                    <a:pt x="6865670" y="4438142"/>
                  </a:lnTo>
                  <a:lnTo>
                    <a:pt x="6862876" y="4438142"/>
                  </a:lnTo>
                  <a:lnTo>
                    <a:pt x="6860463" y="4438142"/>
                  </a:lnTo>
                  <a:lnTo>
                    <a:pt x="6857669" y="4437888"/>
                  </a:lnTo>
                  <a:lnTo>
                    <a:pt x="6855256" y="4437507"/>
                  </a:lnTo>
                  <a:lnTo>
                    <a:pt x="6852462" y="4437253"/>
                  </a:lnTo>
                  <a:lnTo>
                    <a:pt x="6850049" y="4436618"/>
                  </a:lnTo>
                  <a:lnTo>
                    <a:pt x="6847636" y="4435983"/>
                  </a:lnTo>
                  <a:lnTo>
                    <a:pt x="6845223" y="4435094"/>
                  </a:lnTo>
                  <a:lnTo>
                    <a:pt x="6842810" y="4434459"/>
                  </a:lnTo>
                  <a:lnTo>
                    <a:pt x="6832396" y="4428363"/>
                  </a:lnTo>
                  <a:lnTo>
                    <a:pt x="6830618" y="4427220"/>
                  </a:lnTo>
                  <a:lnTo>
                    <a:pt x="6828713" y="4425696"/>
                  </a:lnTo>
                  <a:lnTo>
                    <a:pt x="6827189" y="4423791"/>
                  </a:lnTo>
                  <a:lnTo>
                    <a:pt x="6825665" y="4422013"/>
                  </a:lnTo>
                  <a:lnTo>
                    <a:pt x="6824522" y="4420235"/>
                  </a:lnTo>
                  <a:lnTo>
                    <a:pt x="6823252" y="4418076"/>
                  </a:lnTo>
                  <a:lnTo>
                    <a:pt x="6822363" y="4415917"/>
                  </a:lnTo>
                  <a:lnTo>
                    <a:pt x="6821728" y="4413758"/>
                  </a:lnTo>
                  <a:lnTo>
                    <a:pt x="6820839" y="4411345"/>
                  </a:lnTo>
                  <a:lnTo>
                    <a:pt x="6820458" y="4408932"/>
                  </a:lnTo>
                  <a:lnTo>
                    <a:pt x="6820204" y="4406138"/>
                  </a:lnTo>
                  <a:lnTo>
                    <a:pt x="6826046" y="4390009"/>
                  </a:lnTo>
                  <a:lnTo>
                    <a:pt x="6827189" y="4388231"/>
                  </a:lnTo>
                  <a:lnTo>
                    <a:pt x="6829094" y="4386707"/>
                  </a:lnTo>
                  <a:lnTo>
                    <a:pt x="6830618" y="4384802"/>
                  </a:lnTo>
                  <a:lnTo>
                    <a:pt x="6832396" y="4383659"/>
                  </a:lnTo>
                  <a:lnTo>
                    <a:pt x="6834174" y="4382135"/>
                  </a:lnTo>
                  <a:lnTo>
                    <a:pt x="6836333" y="4380865"/>
                  </a:lnTo>
                  <a:lnTo>
                    <a:pt x="6838492" y="4379976"/>
                  </a:lnTo>
                  <a:lnTo>
                    <a:pt x="6840651" y="4379087"/>
                  </a:lnTo>
                  <a:lnTo>
                    <a:pt x="6842810" y="4378071"/>
                  </a:lnTo>
                  <a:lnTo>
                    <a:pt x="6845223" y="4377182"/>
                  </a:lnTo>
                  <a:lnTo>
                    <a:pt x="6847382" y="4376547"/>
                  </a:lnTo>
                  <a:lnTo>
                    <a:pt x="6849795" y="4376039"/>
                  </a:lnTo>
                  <a:lnTo>
                    <a:pt x="6852208" y="4375404"/>
                  </a:lnTo>
                  <a:lnTo>
                    <a:pt x="6855002" y="4375023"/>
                  </a:lnTo>
                  <a:lnTo>
                    <a:pt x="6857415" y="4374769"/>
                  </a:lnTo>
                  <a:lnTo>
                    <a:pt x="6860082" y="4374515"/>
                  </a:lnTo>
                  <a:lnTo>
                    <a:pt x="6862622" y="4374134"/>
                  </a:lnTo>
                  <a:lnTo>
                    <a:pt x="6865289" y="4374134"/>
                  </a:lnTo>
                  <a:lnTo>
                    <a:pt x="6867702" y="4374134"/>
                  </a:lnTo>
                  <a:lnTo>
                    <a:pt x="6870496" y="4374134"/>
                  </a:lnTo>
                  <a:lnTo>
                    <a:pt x="6872909" y="4374515"/>
                  </a:lnTo>
                  <a:lnTo>
                    <a:pt x="6875703" y="4374769"/>
                  </a:lnTo>
                  <a:lnTo>
                    <a:pt x="6878116" y="4375023"/>
                  </a:lnTo>
                  <a:lnTo>
                    <a:pt x="6880910" y="4375404"/>
                  </a:lnTo>
                  <a:lnTo>
                    <a:pt x="6883323" y="4375658"/>
                  </a:lnTo>
                  <a:lnTo>
                    <a:pt x="6883323" y="4344035"/>
                  </a:lnTo>
                </a:path>
                <a:path w="6883400" h="10017125">
                  <a:moveTo>
                    <a:pt x="6797598" y="4469257"/>
                  </a:moveTo>
                  <a:lnTo>
                    <a:pt x="6797598" y="4344035"/>
                  </a:lnTo>
                </a:path>
                <a:path w="6883400" h="10017125">
                  <a:moveTo>
                    <a:pt x="6883323" y="4594225"/>
                  </a:moveTo>
                  <a:lnTo>
                    <a:pt x="6883323" y="4560443"/>
                  </a:lnTo>
                  <a:lnTo>
                    <a:pt x="6880910" y="4560951"/>
                  </a:lnTo>
                  <a:lnTo>
                    <a:pt x="6878370" y="4561586"/>
                  </a:lnTo>
                  <a:lnTo>
                    <a:pt x="6875957" y="4562221"/>
                  </a:lnTo>
                  <a:lnTo>
                    <a:pt x="6873290" y="4562475"/>
                  </a:lnTo>
                  <a:lnTo>
                    <a:pt x="6870750" y="4562856"/>
                  </a:lnTo>
                  <a:lnTo>
                    <a:pt x="6868083" y="4563110"/>
                  </a:lnTo>
                  <a:lnTo>
                    <a:pt x="6865670" y="4563110"/>
                  </a:lnTo>
                  <a:lnTo>
                    <a:pt x="6862876" y="4563110"/>
                  </a:lnTo>
                  <a:lnTo>
                    <a:pt x="6860463" y="4563110"/>
                  </a:lnTo>
                  <a:lnTo>
                    <a:pt x="6857669" y="4562856"/>
                  </a:lnTo>
                  <a:lnTo>
                    <a:pt x="6855256" y="4562475"/>
                  </a:lnTo>
                  <a:lnTo>
                    <a:pt x="6852462" y="4562221"/>
                  </a:lnTo>
                  <a:lnTo>
                    <a:pt x="6850049" y="4561586"/>
                  </a:lnTo>
                  <a:lnTo>
                    <a:pt x="6847636" y="4560951"/>
                  </a:lnTo>
                  <a:lnTo>
                    <a:pt x="6845223" y="4560443"/>
                  </a:lnTo>
                  <a:lnTo>
                    <a:pt x="6842810" y="4559427"/>
                  </a:lnTo>
                  <a:lnTo>
                    <a:pt x="6830618" y="4552188"/>
                  </a:lnTo>
                  <a:lnTo>
                    <a:pt x="6828713" y="4550664"/>
                  </a:lnTo>
                  <a:lnTo>
                    <a:pt x="6827189" y="4548759"/>
                  </a:lnTo>
                  <a:lnTo>
                    <a:pt x="6825665" y="4546981"/>
                  </a:lnTo>
                  <a:lnTo>
                    <a:pt x="6824522" y="4545203"/>
                  </a:lnTo>
                  <a:lnTo>
                    <a:pt x="6823252" y="4543044"/>
                  </a:lnTo>
                  <a:lnTo>
                    <a:pt x="6822363" y="4540885"/>
                  </a:lnTo>
                  <a:lnTo>
                    <a:pt x="6821728" y="4538726"/>
                  </a:lnTo>
                  <a:lnTo>
                    <a:pt x="6820839" y="4536313"/>
                  </a:lnTo>
                  <a:lnTo>
                    <a:pt x="6820458" y="4533900"/>
                  </a:lnTo>
                  <a:lnTo>
                    <a:pt x="6820204" y="4531106"/>
                  </a:lnTo>
                  <a:lnTo>
                    <a:pt x="6826046" y="4514977"/>
                  </a:lnTo>
                  <a:lnTo>
                    <a:pt x="6827189" y="4513199"/>
                  </a:lnTo>
                  <a:lnTo>
                    <a:pt x="6829094" y="4511675"/>
                  </a:lnTo>
                  <a:lnTo>
                    <a:pt x="6830618" y="4510151"/>
                  </a:lnTo>
                  <a:lnTo>
                    <a:pt x="6832396" y="4508627"/>
                  </a:lnTo>
                  <a:lnTo>
                    <a:pt x="6834174" y="4507357"/>
                  </a:lnTo>
                  <a:lnTo>
                    <a:pt x="6836333" y="4506087"/>
                  </a:lnTo>
                  <a:lnTo>
                    <a:pt x="6838492" y="4504944"/>
                  </a:lnTo>
                  <a:lnTo>
                    <a:pt x="6840651" y="4504055"/>
                  </a:lnTo>
                  <a:lnTo>
                    <a:pt x="6842810" y="4503039"/>
                  </a:lnTo>
                  <a:lnTo>
                    <a:pt x="6845223" y="4502150"/>
                  </a:lnTo>
                  <a:lnTo>
                    <a:pt x="6847382" y="4501515"/>
                  </a:lnTo>
                  <a:lnTo>
                    <a:pt x="6849795" y="4501007"/>
                  </a:lnTo>
                  <a:lnTo>
                    <a:pt x="6852208" y="4500372"/>
                  </a:lnTo>
                  <a:lnTo>
                    <a:pt x="6855002" y="4499991"/>
                  </a:lnTo>
                  <a:lnTo>
                    <a:pt x="6857415" y="4499737"/>
                  </a:lnTo>
                  <a:lnTo>
                    <a:pt x="6860082" y="4499483"/>
                  </a:lnTo>
                  <a:lnTo>
                    <a:pt x="6862622" y="4499483"/>
                  </a:lnTo>
                  <a:lnTo>
                    <a:pt x="6865289" y="4499102"/>
                  </a:lnTo>
                  <a:lnTo>
                    <a:pt x="6867702" y="4499102"/>
                  </a:lnTo>
                  <a:lnTo>
                    <a:pt x="6870496" y="4499483"/>
                  </a:lnTo>
                  <a:lnTo>
                    <a:pt x="6872909" y="4499483"/>
                  </a:lnTo>
                  <a:lnTo>
                    <a:pt x="6875703" y="4499737"/>
                  </a:lnTo>
                  <a:lnTo>
                    <a:pt x="6878116" y="4499991"/>
                  </a:lnTo>
                  <a:lnTo>
                    <a:pt x="6880910" y="4500372"/>
                  </a:lnTo>
                  <a:lnTo>
                    <a:pt x="6883323" y="4501007"/>
                  </a:lnTo>
                  <a:lnTo>
                    <a:pt x="6883323" y="4469257"/>
                  </a:lnTo>
                </a:path>
                <a:path w="6883400" h="10017125">
                  <a:moveTo>
                    <a:pt x="6797598" y="4594225"/>
                  </a:moveTo>
                  <a:lnTo>
                    <a:pt x="6797598" y="4469257"/>
                  </a:lnTo>
                </a:path>
                <a:path w="6883400" h="10017125">
                  <a:moveTo>
                    <a:pt x="6883323" y="4719193"/>
                  </a:moveTo>
                  <a:lnTo>
                    <a:pt x="6883323" y="4685411"/>
                  </a:lnTo>
                  <a:lnTo>
                    <a:pt x="6880910" y="4685919"/>
                  </a:lnTo>
                  <a:lnTo>
                    <a:pt x="6878370" y="4686935"/>
                  </a:lnTo>
                  <a:lnTo>
                    <a:pt x="6875957" y="4687189"/>
                  </a:lnTo>
                  <a:lnTo>
                    <a:pt x="6873290" y="4687443"/>
                  </a:lnTo>
                  <a:lnTo>
                    <a:pt x="6870750" y="4687824"/>
                  </a:lnTo>
                  <a:lnTo>
                    <a:pt x="6868083" y="4688078"/>
                  </a:lnTo>
                  <a:lnTo>
                    <a:pt x="6865670" y="4688078"/>
                  </a:lnTo>
                  <a:lnTo>
                    <a:pt x="6862876" y="4688078"/>
                  </a:lnTo>
                  <a:lnTo>
                    <a:pt x="6860463" y="4688078"/>
                  </a:lnTo>
                  <a:lnTo>
                    <a:pt x="6857669" y="4687824"/>
                  </a:lnTo>
                  <a:lnTo>
                    <a:pt x="6855256" y="4687443"/>
                  </a:lnTo>
                  <a:lnTo>
                    <a:pt x="6852462" y="4687189"/>
                  </a:lnTo>
                  <a:lnTo>
                    <a:pt x="6850049" y="4686554"/>
                  </a:lnTo>
                  <a:lnTo>
                    <a:pt x="6847636" y="4685919"/>
                  </a:lnTo>
                  <a:lnTo>
                    <a:pt x="6845223" y="4685411"/>
                  </a:lnTo>
                  <a:lnTo>
                    <a:pt x="6842810" y="4684395"/>
                  </a:lnTo>
                  <a:lnTo>
                    <a:pt x="6840651" y="4683506"/>
                  </a:lnTo>
                  <a:lnTo>
                    <a:pt x="6838492" y="4682363"/>
                  </a:lnTo>
                  <a:lnTo>
                    <a:pt x="6836333" y="4681093"/>
                  </a:lnTo>
                  <a:lnTo>
                    <a:pt x="6834174" y="4679823"/>
                  </a:lnTo>
                  <a:lnTo>
                    <a:pt x="6832396" y="4678680"/>
                  </a:lnTo>
                  <a:lnTo>
                    <a:pt x="6830618" y="4677156"/>
                  </a:lnTo>
                  <a:lnTo>
                    <a:pt x="6828713" y="4675632"/>
                  </a:lnTo>
                  <a:lnTo>
                    <a:pt x="6827189" y="4673727"/>
                  </a:lnTo>
                  <a:lnTo>
                    <a:pt x="6825665" y="4671949"/>
                  </a:lnTo>
                  <a:lnTo>
                    <a:pt x="6824522" y="4670171"/>
                  </a:lnTo>
                  <a:lnTo>
                    <a:pt x="6823252" y="4668012"/>
                  </a:lnTo>
                  <a:lnTo>
                    <a:pt x="6822363" y="4665853"/>
                  </a:lnTo>
                  <a:lnTo>
                    <a:pt x="6821728" y="4663694"/>
                  </a:lnTo>
                  <a:lnTo>
                    <a:pt x="6820839" y="4661281"/>
                  </a:lnTo>
                  <a:lnTo>
                    <a:pt x="6820458" y="4658868"/>
                  </a:lnTo>
                  <a:lnTo>
                    <a:pt x="6820204" y="4656455"/>
                  </a:lnTo>
                  <a:lnTo>
                    <a:pt x="6824776" y="4642104"/>
                  </a:lnTo>
                  <a:lnTo>
                    <a:pt x="6826046" y="4639945"/>
                  </a:lnTo>
                  <a:lnTo>
                    <a:pt x="6827189" y="4638167"/>
                  </a:lnTo>
                  <a:lnTo>
                    <a:pt x="6829094" y="4636643"/>
                  </a:lnTo>
                  <a:lnTo>
                    <a:pt x="6830618" y="4635119"/>
                  </a:lnTo>
                  <a:lnTo>
                    <a:pt x="6840651" y="4629023"/>
                  </a:lnTo>
                  <a:lnTo>
                    <a:pt x="6842810" y="4628007"/>
                  </a:lnTo>
                  <a:lnTo>
                    <a:pt x="6845223" y="4627118"/>
                  </a:lnTo>
                  <a:lnTo>
                    <a:pt x="6847382" y="4626483"/>
                  </a:lnTo>
                  <a:lnTo>
                    <a:pt x="6849795" y="4625975"/>
                  </a:lnTo>
                  <a:lnTo>
                    <a:pt x="6852208" y="4625340"/>
                  </a:lnTo>
                  <a:lnTo>
                    <a:pt x="6855002" y="4624959"/>
                  </a:lnTo>
                  <a:lnTo>
                    <a:pt x="6857415" y="4624705"/>
                  </a:lnTo>
                  <a:lnTo>
                    <a:pt x="6860082" y="4624451"/>
                  </a:lnTo>
                  <a:lnTo>
                    <a:pt x="6862622" y="4624451"/>
                  </a:lnTo>
                  <a:lnTo>
                    <a:pt x="6865289" y="4624070"/>
                  </a:lnTo>
                  <a:lnTo>
                    <a:pt x="6867702" y="4624070"/>
                  </a:lnTo>
                  <a:lnTo>
                    <a:pt x="6870496" y="4624451"/>
                  </a:lnTo>
                  <a:lnTo>
                    <a:pt x="6872909" y="4624451"/>
                  </a:lnTo>
                  <a:lnTo>
                    <a:pt x="6875703" y="4624705"/>
                  </a:lnTo>
                  <a:lnTo>
                    <a:pt x="6878116" y="4624959"/>
                  </a:lnTo>
                  <a:lnTo>
                    <a:pt x="6880910" y="4625340"/>
                  </a:lnTo>
                  <a:lnTo>
                    <a:pt x="6883323" y="4625975"/>
                  </a:lnTo>
                  <a:lnTo>
                    <a:pt x="6883323" y="4594225"/>
                  </a:lnTo>
                </a:path>
                <a:path w="6883400" h="10017125">
                  <a:moveTo>
                    <a:pt x="6797598" y="4719193"/>
                  </a:moveTo>
                  <a:lnTo>
                    <a:pt x="6797598" y="4594225"/>
                  </a:lnTo>
                </a:path>
                <a:path w="6883400" h="10017125">
                  <a:moveTo>
                    <a:pt x="6883323" y="4844161"/>
                  </a:moveTo>
                  <a:lnTo>
                    <a:pt x="6883323" y="4810379"/>
                  </a:lnTo>
                  <a:lnTo>
                    <a:pt x="6880910" y="4811268"/>
                  </a:lnTo>
                  <a:lnTo>
                    <a:pt x="6878370" y="4811903"/>
                  </a:lnTo>
                  <a:lnTo>
                    <a:pt x="6875957" y="4812157"/>
                  </a:lnTo>
                  <a:lnTo>
                    <a:pt x="6873290" y="4812411"/>
                  </a:lnTo>
                  <a:lnTo>
                    <a:pt x="6870750" y="4812792"/>
                  </a:lnTo>
                  <a:lnTo>
                    <a:pt x="6868083" y="4813046"/>
                  </a:lnTo>
                  <a:lnTo>
                    <a:pt x="6865670" y="4813046"/>
                  </a:lnTo>
                  <a:lnTo>
                    <a:pt x="6862876" y="4813046"/>
                  </a:lnTo>
                  <a:lnTo>
                    <a:pt x="6860463" y="4813046"/>
                  </a:lnTo>
                  <a:lnTo>
                    <a:pt x="6857669" y="4812792"/>
                  </a:lnTo>
                  <a:lnTo>
                    <a:pt x="6855256" y="4812411"/>
                  </a:lnTo>
                  <a:lnTo>
                    <a:pt x="6852462" y="4812157"/>
                  </a:lnTo>
                  <a:lnTo>
                    <a:pt x="6850049" y="4811522"/>
                  </a:lnTo>
                  <a:lnTo>
                    <a:pt x="6847636" y="4810887"/>
                  </a:lnTo>
                  <a:lnTo>
                    <a:pt x="6845223" y="4810379"/>
                  </a:lnTo>
                  <a:lnTo>
                    <a:pt x="6842810" y="4809363"/>
                  </a:lnTo>
                  <a:lnTo>
                    <a:pt x="6830618" y="4802124"/>
                  </a:lnTo>
                  <a:lnTo>
                    <a:pt x="6828713" y="4800600"/>
                  </a:lnTo>
                  <a:lnTo>
                    <a:pt x="6827189" y="4798695"/>
                  </a:lnTo>
                  <a:lnTo>
                    <a:pt x="6825665" y="4796917"/>
                  </a:lnTo>
                  <a:lnTo>
                    <a:pt x="6824522" y="4795139"/>
                  </a:lnTo>
                  <a:lnTo>
                    <a:pt x="6823252" y="4792980"/>
                  </a:lnTo>
                  <a:lnTo>
                    <a:pt x="6822363" y="4790821"/>
                  </a:lnTo>
                  <a:lnTo>
                    <a:pt x="6821728" y="4788662"/>
                  </a:lnTo>
                  <a:lnTo>
                    <a:pt x="6820839" y="4786249"/>
                  </a:lnTo>
                  <a:lnTo>
                    <a:pt x="6820458" y="4783836"/>
                  </a:lnTo>
                  <a:lnTo>
                    <a:pt x="6820204" y="4781423"/>
                  </a:lnTo>
                  <a:lnTo>
                    <a:pt x="6820458" y="4778629"/>
                  </a:lnTo>
                  <a:lnTo>
                    <a:pt x="6821093" y="4775835"/>
                  </a:lnTo>
                  <a:lnTo>
                    <a:pt x="6821728" y="4773422"/>
                  </a:lnTo>
                  <a:lnTo>
                    <a:pt x="6822617" y="4771263"/>
                  </a:lnTo>
                  <a:lnTo>
                    <a:pt x="6823506" y="4768850"/>
                  </a:lnTo>
                  <a:lnTo>
                    <a:pt x="6824776" y="4767072"/>
                  </a:lnTo>
                  <a:lnTo>
                    <a:pt x="6826046" y="4764913"/>
                  </a:lnTo>
                  <a:lnTo>
                    <a:pt x="6827189" y="4763135"/>
                  </a:lnTo>
                  <a:lnTo>
                    <a:pt x="6829094" y="4761611"/>
                  </a:lnTo>
                  <a:lnTo>
                    <a:pt x="6830618" y="4760087"/>
                  </a:lnTo>
                  <a:lnTo>
                    <a:pt x="6832396" y="4758563"/>
                  </a:lnTo>
                  <a:lnTo>
                    <a:pt x="6834174" y="4757293"/>
                  </a:lnTo>
                  <a:lnTo>
                    <a:pt x="6836333" y="4756023"/>
                  </a:lnTo>
                  <a:lnTo>
                    <a:pt x="6838492" y="4754880"/>
                  </a:lnTo>
                  <a:lnTo>
                    <a:pt x="6840651" y="4753991"/>
                  </a:lnTo>
                  <a:lnTo>
                    <a:pt x="6842810" y="4752975"/>
                  </a:lnTo>
                  <a:lnTo>
                    <a:pt x="6845223" y="4752086"/>
                  </a:lnTo>
                  <a:lnTo>
                    <a:pt x="6847382" y="4751451"/>
                  </a:lnTo>
                  <a:lnTo>
                    <a:pt x="6849795" y="4750943"/>
                  </a:lnTo>
                  <a:lnTo>
                    <a:pt x="6852208" y="4750562"/>
                  </a:lnTo>
                  <a:lnTo>
                    <a:pt x="6855002" y="4749927"/>
                  </a:lnTo>
                  <a:lnTo>
                    <a:pt x="6857415" y="4749673"/>
                  </a:lnTo>
                  <a:lnTo>
                    <a:pt x="6860082" y="4749419"/>
                  </a:lnTo>
                  <a:lnTo>
                    <a:pt x="6862622" y="4749419"/>
                  </a:lnTo>
                  <a:lnTo>
                    <a:pt x="6865289" y="4749038"/>
                  </a:lnTo>
                  <a:lnTo>
                    <a:pt x="6867702" y="4749038"/>
                  </a:lnTo>
                  <a:lnTo>
                    <a:pt x="6870496" y="4749419"/>
                  </a:lnTo>
                  <a:lnTo>
                    <a:pt x="6872909" y="4749419"/>
                  </a:lnTo>
                  <a:lnTo>
                    <a:pt x="6875703" y="4749673"/>
                  </a:lnTo>
                  <a:lnTo>
                    <a:pt x="6878116" y="4749927"/>
                  </a:lnTo>
                  <a:lnTo>
                    <a:pt x="6880910" y="4750308"/>
                  </a:lnTo>
                  <a:lnTo>
                    <a:pt x="6883323" y="4750943"/>
                  </a:lnTo>
                  <a:lnTo>
                    <a:pt x="6883323" y="4719193"/>
                  </a:lnTo>
                </a:path>
                <a:path w="6883400" h="10017125">
                  <a:moveTo>
                    <a:pt x="6797598" y="4844161"/>
                  </a:moveTo>
                  <a:lnTo>
                    <a:pt x="6797598" y="4719193"/>
                  </a:lnTo>
                </a:path>
                <a:path w="6883400" h="10017125">
                  <a:moveTo>
                    <a:pt x="6883323" y="4969129"/>
                  </a:moveTo>
                  <a:lnTo>
                    <a:pt x="6883323" y="4935601"/>
                  </a:lnTo>
                  <a:lnTo>
                    <a:pt x="6880910" y="4936236"/>
                  </a:lnTo>
                  <a:lnTo>
                    <a:pt x="6878370" y="4936871"/>
                  </a:lnTo>
                  <a:lnTo>
                    <a:pt x="6875957" y="4937125"/>
                  </a:lnTo>
                  <a:lnTo>
                    <a:pt x="6873290" y="4937760"/>
                  </a:lnTo>
                  <a:lnTo>
                    <a:pt x="6870750" y="4938014"/>
                  </a:lnTo>
                  <a:lnTo>
                    <a:pt x="6857669" y="4938014"/>
                  </a:lnTo>
                  <a:lnTo>
                    <a:pt x="6855256" y="4937379"/>
                  </a:lnTo>
                  <a:lnTo>
                    <a:pt x="6852462" y="4937125"/>
                  </a:lnTo>
                  <a:lnTo>
                    <a:pt x="6850049" y="4936490"/>
                  </a:lnTo>
                  <a:lnTo>
                    <a:pt x="6847636" y="4935855"/>
                  </a:lnTo>
                  <a:lnTo>
                    <a:pt x="6845223" y="4935347"/>
                  </a:lnTo>
                  <a:lnTo>
                    <a:pt x="6842810" y="4934331"/>
                  </a:lnTo>
                  <a:lnTo>
                    <a:pt x="6840651" y="4933442"/>
                  </a:lnTo>
                  <a:lnTo>
                    <a:pt x="6838492" y="4932553"/>
                  </a:lnTo>
                  <a:lnTo>
                    <a:pt x="6836333" y="4931283"/>
                  </a:lnTo>
                  <a:lnTo>
                    <a:pt x="6834174" y="4930140"/>
                  </a:lnTo>
                  <a:lnTo>
                    <a:pt x="6832396" y="4928616"/>
                  </a:lnTo>
                  <a:lnTo>
                    <a:pt x="6830618" y="4927092"/>
                  </a:lnTo>
                  <a:lnTo>
                    <a:pt x="6828713" y="4925568"/>
                  </a:lnTo>
                  <a:lnTo>
                    <a:pt x="6827189" y="4923663"/>
                  </a:lnTo>
                  <a:lnTo>
                    <a:pt x="6825665" y="4922139"/>
                  </a:lnTo>
                  <a:lnTo>
                    <a:pt x="6824522" y="4920107"/>
                  </a:lnTo>
                  <a:lnTo>
                    <a:pt x="6823252" y="4918202"/>
                  </a:lnTo>
                  <a:lnTo>
                    <a:pt x="6822363" y="4915789"/>
                  </a:lnTo>
                  <a:lnTo>
                    <a:pt x="6821728" y="4913630"/>
                  </a:lnTo>
                  <a:lnTo>
                    <a:pt x="6820839" y="4911471"/>
                  </a:lnTo>
                  <a:lnTo>
                    <a:pt x="6820458" y="4908804"/>
                  </a:lnTo>
                  <a:lnTo>
                    <a:pt x="6820204" y="4906391"/>
                  </a:lnTo>
                  <a:lnTo>
                    <a:pt x="6820458" y="4903597"/>
                  </a:lnTo>
                  <a:lnTo>
                    <a:pt x="6821093" y="4901184"/>
                  </a:lnTo>
                  <a:lnTo>
                    <a:pt x="6821728" y="4898390"/>
                  </a:lnTo>
                  <a:lnTo>
                    <a:pt x="6822617" y="4896231"/>
                  </a:lnTo>
                  <a:lnTo>
                    <a:pt x="6823506" y="4894199"/>
                  </a:lnTo>
                  <a:lnTo>
                    <a:pt x="6824776" y="4892040"/>
                  </a:lnTo>
                  <a:lnTo>
                    <a:pt x="6826046" y="4890135"/>
                  </a:lnTo>
                  <a:lnTo>
                    <a:pt x="6827189" y="4888103"/>
                  </a:lnTo>
                  <a:lnTo>
                    <a:pt x="6829094" y="4886579"/>
                  </a:lnTo>
                  <a:lnTo>
                    <a:pt x="6830618" y="4885055"/>
                  </a:lnTo>
                  <a:lnTo>
                    <a:pt x="6832396" y="4883531"/>
                  </a:lnTo>
                  <a:lnTo>
                    <a:pt x="6834174" y="4882261"/>
                  </a:lnTo>
                  <a:lnTo>
                    <a:pt x="6836333" y="4880991"/>
                  </a:lnTo>
                  <a:lnTo>
                    <a:pt x="6838492" y="4879848"/>
                  </a:lnTo>
                  <a:lnTo>
                    <a:pt x="6840651" y="4878959"/>
                  </a:lnTo>
                  <a:lnTo>
                    <a:pt x="6842810" y="4877943"/>
                  </a:lnTo>
                  <a:lnTo>
                    <a:pt x="6845223" y="4877435"/>
                  </a:lnTo>
                  <a:lnTo>
                    <a:pt x="6847382" y="4876419"/>
                  </a:lnTo>
                  <a:lnTo>
                    <a:pt x="6849795" y="4875911"/>
                  </a:lnTo>
                  <a:lnTo>
                    <a:pt x="6852208" y="4875530"/>
                  </a:lnTo>
                  <a:lnTo>
                    <a:pt x="6855002" y="4874895"/>
                  </a:lnTo>
                  <a:lnTo>
                    <a:pt x="6857415" y="4874641"/>
                  </a:lnTo>
                  <a:lnTo>
                    <a:pt x="6860082" y="4874641"/>
                  </a:lnTo>
                  <a:lnTo>
                    <a:pt x="6862622" y="4874387"/>
                  </a:lnTo>
                  <a:lnTo>
                    <a:pt x="6865289" y="4874387"/>
                  </a:lnTo>
                  <a:lnTo>
                    <a:pt x="6867702" y="4874387"/>
                  </a:lnTo>
                  <a:lnTo>
                    <a:pt x="6870496" y="4874387"/>
                  </a:lnTo>
                  <a:lnTo>
                    <a:pt x="6872909" y="4874641"/>
                  </a:lnTo>
                  <a:lnTo>
                    <a:pt x="6875703" y="4874641"/>
                  </a:lnTo>
                  <a:lnTo>
                    <a:pt x="6878116" y="4874895"/>
                  </a:lnTo>
                  <a:lnTo>
                    <a:pt x="6880910" y="4875276"/>
                  </a:lnTo>
                  <a:lnTo>
                    <a:pt x="6883323" y="4875911"/>
                  </a:lnTo>
                  <a:lnTo>
                    <a:pt x="6883323" y="4844161"/>
                  </a:lnTo>
                </a:path>
                <a:path w="6883400" h="10017125">
                  <a:moveTo>
                    <a:pt x="6797598" y="4969129"/>
                  </a:moveTo>
                  <a:lnTo>
                    <a:pt x="6797598" y="4844161"/>
                  </a:lnTo>
                </a:path>
                <a:path w="6883400" h="10017125">
                  <a:moveTo>
                    <a:pt x="6883323" y="5094097"/>
                  </a:moveTo>
                  <a:lnTo>
                    <a:pt x="6883323" y="5060569"/>
                  </a:lnTo>
                  <a:lnTo>
                    <a:pt x="6880910" y="5061204"/>
                  </a:lnTo>
                  <a:lnTo>
                    <a:pt x="6878370" y="5061839"/>
                  </a:lnTo>
                  <a:lnTo>
                    <a:pt x="6875957" y="5062347"/>
                  </a:lnTo>
                  <a:lnTo>
                    <a:pt x="6873290" y="5062728"/>
                  </a:lnTo>
                  <a:lnTo>
                    <a:pt x="6870750" y="5062982"/>
                  </a:lnTo>
                  <a:lnTo>
                    <a:pt x="6868083" y="5062982"/>
                  </a:lnTo>
                  <a:lnTo>
                    <a:pt x="6865670" y="5063363"/>
                  </a:lnTo>
                  <a:lnTo>
                    <a:pt x="6862876" y="5063363"/>
                  </a:lnTo>
                  <a:lnTo>
                    <a:pt x="6860463" y="5062982"/>
                  </a:lnTo>
                  <a:lnTo>
                    <a:pt x="6857669" y="5062982"/>
                  </a:lnTo>
                  <a:lnTo>
                    <a:pt x="6855256" y="5062347"/>
                  </a:lnTo>
                  <a:lnTo>
                    <a:pt x="6852462" y="5062093"/>
                  </a:lnTo>
                  <a:lnTo>
                    <a:pt x="6850049" y="5061458"/>
                  </a:lnTo>
                  <a:lnTo>
                    <a:pt x="6847636" y="5060823"/>
                  </a:lnTo>
                  <a:lnTo>
                    <a:pt x="6845223" y="5060315"/>
                  </a:lnTo>
                  <a:lnTo>
                    <a:pt x="6842810" y="5059299"/>
                  </a:lnTo>
                  <a:lnTo>
                    <a:pt x="6840651" y="5058410"/>
                  </a:lnTo>
                  <a:lnTo>
                    <a:pt x="6838492" y="5057521"/>
                  </a:lnTo>
                  <a:lnTo>
                    <a:pt x="6836333" y="5056251"/>
                  </a:lnTo>
                  <a:lnTo>
                    <a:pt x="6834174" y="5055108"/>
                  </a:lnTo>
                  <a:lnTo>
                    <a:pt x="6832396" y="5053584"/>
                  </a:lnTo>
                  <a:lnTo>
                    <a:pt x="6830618" y="5052060"/>
                  </a:lnTo>
                  <a:lnTo>
                    <a:pt x="6828713" y="5050536"/>
                  </a:lnTo>
                  <a:lnTo>
                    <a:pt x="6827189" y="5049012"/>
                  </a:lnTo>
                  <a:lnTo>
                    <a:pt x="6825665" y="5047107"/>
                  </a:lnTo>
                  <a:lnTo>
                    <a:pt x="6824522" y="5045075"/>
                  </a:lnTo>
                  <a:lnTo>
                    <a:pt x="6823252" y="5043170"/>
                  </a:lnTo>
                  <a:lnTo>
                    <a:pt x="6822363" y="5041011"/>
                  </a:lnTo>
                  <a:lnTo>
                    <a:pt x="6821728" y="5038598"/>
                  </a:lnTo>
                  <a:lnTo>
                    <a:pt x="6820839" y="5036439"/>
                  </a:lnTo>
                  <a:lnTo>
                    <a:pt x="6820458" y="5033772"/>
                  </a:lnTo>
                  <a:lnTo>
                    <a:pt x="6820204" y="5031359"/>
                  </a:lnTo>
                  <a:lnTo>
                    <a:pt x="6820458" y="5028565"/>
                  </a:lnTo>
                  <a:lnTo>
                    <a:pt x="6821093" y="5026152"/>
                  </a:lnTo>
                  <a:lnTo>
                    <a:pt x="6821728" y="5023739"/>
                  </a:lnTo>
                  <a:lnTo>
                    <a:pt x="6822617" y="5021199"/>
                  </a:lnTo>
                  <a:lnTo>
                    <a:pt x="6823506" y="5019167"/>
                  </a:lnTo>
                  <a:lnTo>
                    <a:pt x="6824776" y="5017008"/>
                  </a:lnTo>
                  <a:lnTo>
                    <a:pt x="6826046" y="5015103"/>
                  </a:lnTo>
                  <a:lnTo>
                    <a:pt x="6827189" y="5013325"/>
                  </a:lnTo>
                  <a:lnTo>
                    <a:pt x="6829094" y="5011547"/>
                  </a:lnTo>
                  <a:lnTo>
                    <a:pt x="6830618" y="5010023"/>
                  </a:lnTo>
                  <a:lnTo>
                    <a:pt x="6832396" y="5008499"/>
                  </a:lnTo>
                  <a:lnTo>
                    <a:pt x="6834174" y="5007229"/>
                  </a:lnTo>
                  <a:lnTo>
                    <a:pt x="6836333" y="5005959"/>
                  </a:lnTo>
                  <a:lnTo>
                    <a:pt x="6838492" y="5004816"/>
                  </a:lnTo>
                  <a:lnTo>
                    <a:pt x="6840651" y="5003927"/>
                  </a:lnTo>
                  <a:lnTo>
                    <a:pt x="6842810" y="5002911"/>
                  </a:lnTo>
                  <a:lnTo>
                    <a:pt x="6845223" y="5002403"/>
                  </a:lnTo>
                  <a:lnTo>
                    <a:pt x="6847382" y="5001387"/>
                  </a:lnTo>
                  <a:lnTo>
                    <a:pt x="6849795" y="5000879"/>
                  </a:lnTo>
                  <a:lnTo>
                    <a:pt x="6852208" y="5000498"/>
                  </a:lnTo>
                  <a:lnTo>
                    <a:pt x="6855002" y="4999863"/>
                  </a:lnTo>
                  <a:lnTo>
                    <a:pt x="6857415" y="4999609"/>
                  </a:lnTo>
                  <a:lnTo>
                    <a:pt x="6860082" y="4999609"/>
                  </a:lnTo>
                  <a:lnTo>
                    <a:pt x="6862622" y="4999355"/>
                  </a:lnTo>
                  <a:lnTo>
                    <a:pt x="6865289" y="4999355"/>
                  </a:lnTo>
                  <a:lnTo>
                    <a:pt x="6867702" y="4999355"/>
                  </a:lnTo>
                  <a:lnTo>
                    <a:pt x="6870496" y="4999355"/>
                  </a:lnTo>
                  <a:lnTo>
                    <a:pt x="6872909" y="4999609"/>
                  </a:lnTo>
                  <a:lnTo>
                    <a:pt x="6875703" y="4999609"/>
                  </a:lnTo>
                  <a:lnTo>
                    <a:pt x="6878116" y="5000244"/>
                  </a:lnTo>
                  <a:lnTo>
                    <a:pt x="6880910" y="5000244"/>
                  </a:lnTo>
                  <a:lnTo>
                    <a:pt x="6883323" y="5000879"/>
                  </a:lnTo>
                  <a:lnTo>
                    <a:pt x="6883323" y="4969129"/>
                  </a:lnTo>
                </a:path>
                <a:path w="6883400" h="10017125">
                  <a:moveTo>
                    <a:pt x="6797598" y="5094097"/>
                  </a:moveTo>
                  <a:lnTo>
                    <a:pt x="6797598" y="4969129"/>
                  </a:lnTo>
                </a:path>
                <a:path w="6883400" h="10017125">
                  <a:moveTo>
                    <a:pt x="6883323" y="5219065"/>
                  </a:moveTo>
                  <a:lnTo>
                    <a:pt x="6883323" y="5185537"/>
                  </a:lnTo>
                  <a:lnTo>
                    <a:pt x="6880910" y="5186172"/>
                  </a:lnTo>
                  <a:lnTo>
                    <a:pt x="6878370" y="5186807"/>
                  </a:lnTo>
                  <a:lnTo>
                    <a:pt x="6875957" y="5187315"/>
                  </a:lnTo>
                  <a:lnTo>
                    <a:pt x="6873290" y="5187696"/>
                  </a:lnTo>
                  <a:lnTo>
                    <a:pt x="6870750" y="5187950"/>
                  </a:lnTo>
                  <a:lnTo>
                    <a:pt x="6868083" y="5187950"/>
                  </a:lnTo>
                  <a:lnTo>
                    <a:pt x="6865670" y="5188331"/>
                  </a:lnTo>
                  <a:lnTo>
                    <a:pt x="6862876" y="5188331"/>
                  </a:lnTo>
                  <a:lnTo>
                    <a:pt x="6860463" y="5187950"/>
                  </a:lnTo>
                  <a:lnTo>
                    <a:pt x="6857669" y="5187950"/>
                  </a:lnTo>
                  <a:lnTo>
                    <a:pt x="6855256" y="5187696"/>
                  </a:lnTo>
                  <a:lnTo>
                    <a:pt x="6852462" y="5187061"/>
                  </a:lnTo>
                  <a:lnTo>
                    <a:pt x="6850049" y="5186426"/>
                  </a:lnTo>
                  <a:lnTo>
                    <a:pt x="6847636" y="5185791"/>
                  </a:lnTo>
                  <a:lnTo>
                    <a:pt x="6845223" y="5185283"/>
                  </a:lnTo>
                  <a:lnTo>
                    <a:pt x="6842810" y="5184267"/>
                  </a:lnTo>
                  <a:lnTo>
                    <a:pt x="6840651" y="5183378"/>
                  </a:lnTo>
                  <a:lnTo>
                    <a:pt x="6838492" y="5182489"/>
                  </a:lnTo>
                  <a:lnTo>
                    <a:pt x="6836333" y="5181219"/>
                  </a:lnTo>
                  <a:lnTo>
                    <a:pt x="6834174" y="5180076"/>
                  </a:lnTo>
                  <a:lnTo>
                    <a:pt x="6832396" y="5178552"/>
                  </a:lnTo>
                  <a:lnTo>
                    <a:pt x="6830618" y="5177282"/>
                  </a:lnTo>
                  <a:lnTo>
                    <a:pt x="6828713" y="5175504"/>
                  </a:lnTo>
                  <a:lnTo>
                    <a:pt x="6827189" y="5173980"/>
                  </a:lnTo>
                  <a:lnTo>
                    <a:pt x="6825665" y="5172075"/>
                  </a:lnTo>
                  <a:lnTo>
                    <a:pt x="6824522" y="5170043"/>
                  </a:lnTo>
                  <a:lnTo>
                    <a:pt x="6823252" y="5168138"/>
                  </a:lnTo>
                  <a:lnTo>
                    <a:pt x="6822363" y="5165979"/>
                  </a:lnTo>
                  <a:lnTo>
                    <a:pt x="6821728" y="5163566"/>
                  </a:lnTo>
                  <a:lnTo>
                    <a:pt x="6820839" y="5161407"/>
                  </a:lnTo>
                  <a:lnTo>
                    <a:pt x="6820458" y="5158740"/>
                  </a:lnTo>
                  <a:lnTo>
                    <a:pt x="6820204" y="5156327"/>
                  </a:lnTo>
                  <a:lnTo>
                    <a:pt x="6820458" y="5153533"/>
                  </a:lnTo>
                  <a:lnTo>
                    <a:pt x="6821093" y="5151120"/>
                  </a:lnTo>
                  <a:lnTo>
                    <a:pt x="6821728" y="5148707"/>
                  </a:lnTo>
                  <a:lnTo>
                    <a:pt x="6822617" y="5146167"/>
                  </a:lnTo>
                  <a:lnTo>
                    <a:pt x="6823506" y="5144135"/>
                  </a:lnTo>
                  <a:lnTo>
                    <a:pt x="6824776" y="5141976"/>
                  </a:lnTo>
                  <a:lnTo>
                    <a:pt x="6826046" y="5140071"/>
                  </a:lnTo>
                  <a:lnTo>
                    <a:pt x="6827189" y="5138293"/>
                  </a:lnTo>
                  <a:lnTo>
                    <a:pt x="6829094" y="5136515"/>
                  </a:lnTo>
                  <a:lnTo>
                    <a:pt x="6830618" y="5134991"/>
                  </a:lnTo>
                  <a:lnTo>
                    <a:pt x="6832396" y="5133721"/>
                  </a:lnTo>
                  <a:lnTo>
                    <a:pt x="6834174" y="5132197"/>
                  </a:lnTo>
                  <a:lnTo>
                    <a:pt x="6836333" y="5130927"/>
                  </a:lnTo>
                  <a:lnTo>
                    <a:pt x="6838492" y="5129784"/>
                  </a:lnTo>
                  <a:lnTo>
                    <a:pt x="6840651" y="5128895"/>
                  </a:lnTo>
                  <a:lnTo>
                    <a:pt x="6842810" y="5127879"/>
                  </a:lnTo>
                  <a:lnTo>
                    <a:pt x="6845223" y="5127371"/>
                  </a:lnTo>
                  <a:lnTo>
                    <a:pt x="6847382" y="5126355"/>
                  </a:lnTo>
                  <a:lnTo>
                    <a:pt x="6849795" y="5125847"/>
                  </a:lnTo>
                  <a:lnTo>
                    <a:pt x="6852208" y="5125466"/>
                  </a:lnTo>
                  <a:lnTo>
                    <a:pt x="6855002" y="5124831"/>
                  </a:lnTo>
                  <a:lnTo>
                    <a:pt x="6857415" y="5124577"/>
                  </a:lnTo>
                  <a:lnTo>
                    <a:pt x="6860082" y="5124577"/>
                  </a:lnTo>
                  <a:lnTo>
                    <a:pt x="6862622" y="5124323"/>
                  </a:lnTo>
                  <a:lnTo>
                    <a:pt x="6865289" y="5124323"/>
                  </a:lnTo>
                  <a:lnTo>
                    <a:pt x="6867702" y="5124323"/>
                  </a:lnTo>
                  <a:lnTo>
                    <a:pt x="6870496" y="5124323"/>
                  </a:lnTo>
                  <a:lnTo>
                    <a:pt x="6872909" y="5124577"/>
                  </a:lnTo>
                  <a:lnTo>
                    <a:pt x="6875703" y="5124577"/>
                  </a:lnTo>
                  <a:lnTo>
                    <a:pt x="6878116" y="5125212"/>
                  </a:lnTo>
                  <a:lnTo>
                    <a:pt x="6880910" y="5125466"/>
                  </a:lnTo>
                  <a:lnTo>
                    <a:pt x="6883323" y="5125847"/>
                  </a:lnTo>
                  <a:lnTo>
                    <a:pt x="6883323" y="5094097"/>
                  </a:lnTo>
                </a:path>
                <a:path w="6883400" h="10017125">
                  <a:moveTo>
                    <a:pt x="6797598" y="5219065"/>
                  </a:moveTo>
                  <a:lnTo>
                    <a:pt x="6797598" y="5094097"/>
                  </a:lnTo>
                </a:path>
                <a:path w="6883400" h="10017125">
                  <a:moveTo>
                    <a:pt x="6883323" y="5344033"/>
                  </a:moveTo>
                  <a:lnTo>
                    <a:pt x="6883323" y="5310505"/>
                  </a:lnTo>
                  <a:lnTo>
                    <a:pt x="6880910" y="5311140"/>
                  </a:lnTo>
                  <a:lnTo>
                    <a:pt x="6878370" y="5311775"/>
                  </a:lnTo>
                  <a:lnTo>
                    <a:pt x="6875957" y="5312283"/>
                  </a:lnTo>
                  <a:lnTo>
                    <a:pt x="6873290" y="5312664"/>
                  </a:lnTo>
                  <a:lnTo>
                    <a:pt x="6870750" y="5312918"/>
                  </a:lnTo>
                  <a:lnTo>
                    <a:pt x="6868083" y="5312918"/>
                  </a:lnTo>
                  <a:lnTo>
                    <a:pt x="6865670" y="5313299"/>
                  </a:lnTo>
                  <a:lnTo>
                    <a:pt x="6862876" y="5313299"/>
                  </a:lnTo>
                  <a:lnTo>
                    <a:pt x="6860463" y="5312918"/>
                  </a:lnTo>
                  <a:lnTo>
                    <a:pt x="6857669" y="5312918"/>
                  </a:lnTo>
                  <a:lnTo>
                    <a:pt x="6855256" y="5312664"/>
                  </a:lnTo>
                  <a:lnTo>
                    <a:pt x="6852462" y="5312029"/>
                  </a:lnTo>
                  <a:lnTo>
                    <a:pt x="6850049" y="5311775"/>
                  </a:lnTo>
                  <a:lnTo>
                    <a:pt x="6847636" y="5310759"/>
                  </a:lnTo>
                  <a:lnTo>
                    <a:pt x="6845223" y="5310251"/>
                  </a:lnTo>
                  <a:lnTo>
                    <a:pt x="6842810" y="5309235"/>
                  </a:lnTo>
                  <a:lnTo>
                    <a:pt x="6840651" y="5308346"/>
                  </a:lnTo>
                  <a:lnTo>
                    <a:pt x="6838492" y="5307457"/>
                  </a:lnTo>
                  <a:lnTo>
                    <a:pt x="6836333" y="5306187"/>
                  </a:lnTo>
                  <a:lnTo>
                    <a:pt x="6834174" y="5305044"/>
                  </a:lnTo>
                  <a:lnTo>
                    <a:pt x="6832396" y="5303520"/>
                  </a:lnTo>
                  <a:lnTo>
                    <a:pt x="6830618" y="5302250"/>
                  </a:lnTo>
                  <a:lnTo>
                    <a:pt x="6828713" y="5300472"/>
                  </a:lnTo>
                  <a:lnTo>
                    <a:pt x="6827189" y="5298948"/>
                  </a:lnTo>
                  <a:lnTo>
                    <a:pt x="6825665" y="5297043"/>
                  </a:lnTo>
                  <a:lnTo>
                    <a:pt x="6824522" y="5295011"/>
                  </a:lnTo>
                  <a:lnTo>
                    <a:pt x="6823252" y="5293106"/>
                  </a:lnTo>
                  <a:lnTo>
                    <a:pt x="6822363" y="5290947"/>
                  </a:lnTo>
                  <a:lnTo>
                    <a:pt x="6821728" y="5288534"/>
                  </a:lnTo>
                  <a:lnTo>
                    <a:pt x="6820839" y="5286375"/>
                  </a:lnTo>
                  <a:lnTo>
                    <a:pt x="6820458" y="5283962"/>
                  </a:lnTo>
                  <a:lnTo>
                    <a:pt x="6820204" y="5281295"/>
                  </a:lnTo>
                  <a:lnTo>
                    <a:pt x="6820458" y="5278501"/>
                  </a:lnTo>
                  <a:lnTo>
                    <a:pt x="6821093" y="5276088"/>
                  </a:lnTo>
                  <a:lnTo>
                    <a:pt x="6821728" y="5273675"/>
                  </a:lnTo>
                  <a:lnTo>
                    <a:pt x="6822617" y="5271135"/>
                  </a:lnTo>
                  <a:lnTo>
                    <a:pt x="6823506" y="5269103"/>
                  </a:lnTo>
                  <a:lnTo>
                    <a:pt x="6824776" y="5266944"/>
                  </a:lnTo>
                  <a:lnTo>
                    <a:pt x="6826046" y="5265039"/>
                  </a:lnTo>
                  <a:lnTo>
                    <a:pt x="6827189" y="5263261"/>
                  </a:lnTo>
                  <a:lnTo>
                    <a:pt x="6829094" y="5261483"/>
                  </a:lnTo>
                  <a:lnTo>
                    <a:pt x="6830618" y="5259959"/>
                  </a:lnTo>
                  <a:lnTo>
                    <a:pt x="6832396" y="5258689"/>
                  </a:lnTo>
                  <a:lnTo>
                    <a:pt x="6834174" y="5257165"/>
                  </a:lnTo>
                  <a:lnTo>
                    <a:pt x="6836333" y="5255895"/>
                  </a:lnTo>
                  <a:lnTo>
                    <a:pt x="6838492" y="5255006"/>
                  </a:lnTo>
                  <a:lnTo>
                    <a:pt x="6840651" y="5253863"/>
                  </a:lnTo>
                  <a:lnTo>
                    <a:pt x="6842810" y="5252847"/>
                  </a:lnTo>
                  <a:lnTo>
                    <a:pt x="6845223" y="5252339"/>
                  </a:lnTo>
                  <a:lnTo>
                    <a:pt x="6847382" y="5251323"/>
                  </a:lnTo>
                  <a:lnTo>
                    <a:pt x="6849795" y="5251069"/>
                  </a:lnTo>
                  <a:lnTo>
                    <a:pt x="6852208" y="5250434"/>
                  </a:lnTo>
                  <a:lnTo>
                    <a:pt x="6855002" y="5249799"/>
                  </a:lnTo>
                  <a:lnTo>
                    <a:pt x="6857415" y="5249545"/>
                  </a:lnTo>
                  <a:lnTo>
                    <a:pt x="6860082" y="5249545"/>
                  </a:lnTo>
                  <a:lnTo>
                    <a:pt x="6862622" y="5249291"/>
                  </a:lnTo>
                  <a:lnTo>
                    <a:pt x="6865289" y="5249291"/>
                  </a:lnTo>
                  <a:lnTo>
                    <a:pt x="6867702" y="5249291"/>
                  </a:lnTo>
                  <a:lnTo>
                    <a:pt x="6870496" y="5249291"/>
                  </a:lnTo>
                  <a:lnTo>
                    <a:pt x="6872909" y="5249545"/>
                  </a:lnTo>
                  <a:lnTo>
                    <a:pt x="6875703" y="5249545"/>
                  </a:lnTo>
                  <a:lnTo>
                    <a:pt x="6878116" y="5250180"/>
                  </a:lnTo>
                  <a:lnTo>
                    <a:pt x="6880910" y="5250434"/>
                  </a:lnTo>
                  <a:lnTo>
                    <a:pt x="6883323" y="5250815"/>
                  </a:lnTo>
                  <a:lnTo>
                    <a:pt x="6883323" y="5219065"/>
                  </a:lnTo>
                </a:path>
                <a:path w="6883400" h="10017125">
                  <a:moveTo>
                    <a:pt x="6797598" y="5344033"/>
                  </a:moveTo>
                  <a:lnTo>
                    <a:pt x="6797598" y="5219065"/>
                  </a:lnTo>
                </a:path>
                <a:path w="6883400" h="10017125">
                  <a:moveTo>
                    <a:pt x="6883323" y="5469001"/>
                  </a:moveTo>
                  <a:lnTo>
                    <a:pt x="6883323" y="5435473"/>
                  </a:lnTo>
                  <a:lnTo>
                    <a:pt x="6880910" y="5436108"/>
                  </a:lnTo>
                  <a:lnTo>
                    <a:pt x="6878370" y="5436743"/>
                  </a:lnTo>
                  <a:lnTo>
                    <a:pt x="6875957" y="5437251"/>
                  </a:lnTo>
                  <a:lnTo>
                    <a:pt x="6873290" y="5437632"/>
                  </a:lnTo>
                  <a:lnTo>
                    <a:pt x="6870750" y="5437886"/>
                  </a:lnTo>
                  <a:lnTo>
                    <a:pt x="6868083" y="5438267"/>
                  </a:lnTo>
                  <a:lnTo>
                    <a:pt x="6865670" y="5438267"/>
                  </a:lnTo>
                  <a:lnTo>
                    <a:pt x="6862876" y="5438267"/>
                  </a:lnTo>
                  <a:lnTo>
                    <a:pt x="6860463" y="5438267"/>
                  </a:lnTo>
                  <a:lnTo>
                    <a:pt x="6857669" y="5437886"/>
                  </a:lnTo>
                  <a:lnTo>
                    <a:pt x="6855256" y="5437632"/>
                  </a:lnTo>
                  <a:lnTo>
                    <a:pt x="6852462" y="5437251"/>
                  </a:lnTo>
                  <a:lnTo>
                    <a:pt x="6850049" y="5436743"/>
                  </a:lnTo>
                  <a:lnTo>
                    <a:pt x="6847636" y="5435727"/>
                  </a:lnTo>
                  <a:lnTo>
                    <a:pt x="6845223" y="5435219"/>
                  </a:lnTo>
                  <a:lnTo>
                    <a:pt x="6842810" y="5434584"/>
                  </a:lnTo>
                  <a:lnTo>
                    <a:pt x="6840651" y="5433314"/>
                  </a:lnTo>
                  <a:lnTo>
                    <a:pt x="6838492" y="5432425"/>
                  </a:lnTo>
                  <a:lnTo>
                    <a:pt x="6836333" y="5431155"/>
                  </a:lnTo>
                  <a:lnTo>
                    <a:pt x="6834174" y="5430012"/>
                  </a:lnTo>
                  <a:lnTo>
                    <a:pt x="6832396" y="5428488"/>
                  </a:lnTo>
                  <a:lnTo>
                    <a:pt x="6824522" y="5419979"/>
                  </a:lnTo>
                  <a:lnTo>
                    <a:pt x="6823252" y="5418074"/>
                  </a:lnTo>
                  <a:lnTo>
                    <a:pt x="6822363" y="5415915"/>
                  </a:lnTo>
                  <a:lnTo>
                    <a:pt x="6821728" y="5413502"/>
                  </a:lnTo>
                  <a:lnTo>
                    <a:pt x="6820839" y="5411343"/>
                  </a:lnTo>
                  <a:lnTo>
                    <a:pt x="6820458" y="5408930"/>
                  </a:lnTo>
                  <a:lnTo>
                    <a:pt x="6820204" y="5406263"/>
                  </a:lnTo>
                  <a:lnTo>
                    <a:pt x="6820458" y="5403469"/>
                  </a:lnTo>
                  <a:lnTo>
                    <a:pt x="6821093" y="5401056"/>
                  </a:lnTo>
                  <a:lnTo>
                    <a:pt x="6821728" y="5398643"/>
                  </a:lnTo>
                  <a:lnTo>
                    <a:pt x="6822617" y="5396103"/>
                  </a:lnTo>
                  <a:lnTo>
                    <a:pt x="6823506" y="5394071"/>
                  </a:lnTo>
                  <a:lnTo>
                    <a:pt x="6824776" y="5391912"/>
                  </a:lnTo>
                  <a:lnTo>
                    <a:pt x="6826046" y="5390007"/>
                  </a:lnTo>
                  <a:lnTo>
                    <a:pt x="6827189" y="5388229"/>
                  </a:lnTo>
                  <a:lnTo>
                    <a:pt x="6829094" y="5386705"/>
                  </a:lnTo>
                  <a:lnTo>
                    <a:pt x="6830618" y="5384927"/>
                  </a:lnTo>
                  <a:lnTo>
                    <a:pt x="6832396" y="5383657"/>
                  </a:lnTo>
                  <a:lnTo>
                    <a:pt x="6834174" y="5382133"/>
                  </a:lnTo>
                  <a:lnTo>
                    <a:pt x="6836333" y="5380863"/>
                  </a:lnTo>
                  <a:lnTo>
                    <a:pt x="6838492" y="5379974"/>
                  </a:lnTo>
                  <a:lnTo>
                    <a:pt x="6840651" y="5379085"/>
                  </a:lnTo>
                  <a:lnTo>
                    <a:pt x="6842810" y="5377815"/>
                  </a:lnTo>
                  <a:lnTo>
                    <a:pt x="6845223" y="5377307"/>
                  </a:lnTo>
                  <a:lnTo>
                    <a:pt x="6847382" y="5376291"/>
                  </a:lnTo>
                  <a:lnTo>
                    <a:pt x="6849795" y="5376037"/>
                  </a:lnTo>
                  <a:lnTo>
                    <a:pt x="6852208" y="5375402"/>
                  </a:lnTo>
                  <a:lnTo>
                    <a:pt x="6855002" y="5375148"/>
                  </a:lnTo>
                  <a:lnTo>
                    <a:pt x="6857415" y="5374767"/>
                  </a:lnTo>
                  <a:lnTo>
                    <a:pt x="6860082" y="5374513"/>
                  </a:lnTo>
                  <a:lnTo>
                    <a:pt x="6862622" y="5374259"/>
                  </a:lnTo>
                  <a:lnTo>
                    <a:pt x="6865289" y="5374259"/>
                  </a:lnTo>
                  <a:lnTo>
                    <a:pt x="6867702" y="5374259"/>
                  </a:lnTo>
                  <a:lnTo>
                    <a:pt x="6870496" y="5374259"/>
                  </a:lnTo>
                  <a:lnTo>
                    <a:pt x="6872909" y="5374513"/>
                  </a:lnTo>
                  <a:lnTo>
                    <a:pt x="6875703" y="5374767"/>
                  </a:lnTo>
                  <a:lnTo>
                    <a:pt x="6878116" y="5375148"/>
                  </a:lnTo>
                  <a:lnTo>
                    <a:pt x="6880910" y="5375402"/>
                  </a:lnTo>
                  <a:lnTo>
                    <a:pt x="6883323" y="5375783"/>
                  </a:lnTo>
                  <a:lnTo>
                    <a:pt x="6883323" y="5344033"/>
                  </a:lnTo>
                </a:path>
                <a:path w="6883400" h="10017125">
                  <a:moveTo>
                    <a:pt x="6797598" y="5469001"/>
                  </a:moveTo>
                  <a:lnTo>
                    <a:pt x="6797598" y="5344033"/>
                  </a:lnTo>
                </a:path>
                <a:path w="6883400" h="10017125">
                  <a:moveTo>
                    <a:pt x="6883323" y="5594223"/>
                  </a:moveTo>
                  <a:lnTo>
                    <a:pt x="6883323" y="5560441"/>
                  </a:lnTo>
                  <a:lnTo>
                    <a:pt x="6880910" y="5561076"/>
                  </a:lnTo>
                  <a:lnTo>
                    <a:pt x="6878370" y="5561711"/>
                  </a:lnTo>
                  <a:lnTo>
                    <a:pt x="6875957" y="5562219"/>
                  </a:lnTo>
                  <a:lnTo>
                    <a:pt x="6873290" y="5562600"/>
                  </a:lnTo>
                  <a:lnTo>
                    <a:pt x="6870750" y="5562854"/>
                  </a:lnTo>
                  <a:lnTo>
                    <a:pt x="6868083" y="5563235"/>
                  </a:lnTo>
                  <a:lnTo>
                    <a:pt x="6865670" y="5563235"/>
                  </a:lnTo>
                  <a:lnTo>
                    <a:pt x="6862876" y="5563235"/>
                  </a:lnTo>
                  <a:lnTo>
                    <a:pt x="6860463" y="5563235"/>
                  </a:lnTo>
                  <a:lnTo>
                    <a:pt x="6857669" y="5562854"/>
                  </a:lnTo>
                  <a:lnTo>
                    <a:pt x="6845223" y="5560187"/>
                  </a:lnTo>
                  <a:lnTo>
                    <a:pt x="6842810" y="5559552"/>
                  </a:lnTo>
                  <a:lnTo>
                    <a:pt x="6840651" y="5558663"/>
                  </a:lnTo>
                  <a:lnTo>
                    <a:pt x="6838492" y="5557393"/>
                  </a:lnTo>
                  <a:lnTo>
                    <a:pt x="6836333" y="5556123"/>
                  </a:lnTo>
                  <a:lnTo>
                    <a:pt x="6834174" y="5554980"/>
                  </a:lnTo>
                  <a:lnTo>
                    <a:pt x="6832396" y="5553456"/>
                  </a:lnTo>
                  <a:lnTo>
                    <a:pt x="6830618" y="5552186"/>
                  </a:lnTo>
                  <a:lnTo>
                    <a:pt x="6821728" y="5538851"/>
                  </a:lnTo>
                  <a:lnTo>
                    <a:pt x="6820839" y="5536311"/>
                  </a:lnTo>
                  <a:lnTo>
                    <a:pt x="6820458" y="5533898"/>
                  </a:lnTo>
                  <a:lnTo>
                    <a:pt x="6820204" y="5531231"/>
                  </a:lnTo>
                  <a:lnTo>
                    <a:pt x="6820458" y="5528437"/>
                  </a:lnTo>
                  <a:lnTo>
                    <a:pt x="6821093" y="5526024"/>
                  </a:lnTo>
                  <a:lnTo>
                    <a:pt x="6821728" y="5523611"/>
                  </a:lnTo>
                  <a:lnTo>
                    <a:pt x="6822617" y="5521071"/>
                  </a:lnTo>
                  <a:lnTo>
                    <a:pt x="6823506" y="5519039"/>
                  </a:lnTo>
                  <a:lnTo>
                    <a:pt x="6824776" y="5516880"/>
                  </a:lnTo>
                  <a:lnTo>
                    <a:pt x="6826046" y="5514975"/>
                  </a:lnTo>
                  <a:lnTo>
                    <a:pt x="6827189" y="5513197"/>
                  </a:lnTo>
                  <a:lnTo>
                    <a:pt x="6829094" y="5511673"/>
                  </a:lnTo>
                  <a:lnTo>
                    <a:pt x="6830618" y="5509895"/>
                  </a:lnTo>
                  <a:lnTo>
                    <a:pt x="6832396" y="5508625"/>
                  </a:lnTo>
                  <a:lnTo>
                    <a:pt x="6834174" y="5507101"/>
                  </a:lnTo>
                  <a:lnTo>
                    <a:pt x="6836333" y="5505831"/>
                  </a:lnTo>
                  <a:lnTo>
                    <a:pt x="6838492" y="5504942"/>
                  </a:lnTo>
                  <a:lnTo>
                    <a:pt x="6840651" y="5504053"/>
                  </a:lnTo>
                  <a:lnTo>
                    <a:pt x="6842810" y="5503164"/>
                  </a:lnTo>
                  <a:lnTo>
                    <a:pt x="6845223" y="5502275"/>
                  </a:lnTo>
                  <a:lnTo>
                    <a:pt x="6847382" y="5501640"/>
                  </a:lnTo>
                  <a:lnTo>
                    <a:pt x="6849795" y="5501005"/>
                  </a:lnTo>
                  <a:lnTo>
                    <a:pt x="6852208" y="5500370"/>
                  </a:lnTo>
                  <a:lnTo>
                    <a:pt x="6855002" y="5500116"/>
                  </a:lnTo>
                  <a:lnTo>
                    <a:pt x="6857415" y="5499735"/>
                  </a:lnTo>
                  <a:lnTo>
                    <a:pt x="6860082" y="5499481"/>
                  </a:lnTo>
                  <a:lnTo>
                    <a:pt x="6862622" y="5499227"/>
                  </a:lnTo>
                  <a:lnTo>
                    <a:pt x="6865289" y="5499227"/>
                  </a:lnTo>
                  <a:lnTo>
                    <a:pt x="6867702" y="5499227"/>
                  </a:lnTo>
                  <a:lnTo>
                    <a:pt x="6870496" y="5499227"/>
                  </a:lnTo>
                  <a:lnTo>
                    <a:pt x="6872909" y="5499481"/>
                  </a:lnTo>
                  <a:lnTo>
                    <a:pt x="6875703" y="5499735"/>
                  </a:lnTo>
                  <a:lnTo>
                    <a:pt x="6878116" y="5500116"/>
                  </a:lnTo>
                  <a:lnTo>
                    <a:pt x="6880910" y="5500370"/>
                  </a:lnTo>
                  <a:lnTo>
                    <a:pt x="6883323" y="5500751"/>
                  </a:lnTo>
                  <a:lnTo>
                    <a:pt x="6883323" y="5469001"/>
                  </a:lnTo>
                </a:path>
                <a:path w="6883400" h="10017125">
                  <a:moveTo>
                    <a:pt x="6797598" y="5594223"/>
                  </a:moveTo>
                  <a:lnTo>
                    <a:pt x="6797598" y="5469001"/>
                  </a:lnTo>
                </a:path>
                <a:path w="6883400" h="10017125">
                  <a:moveTo>
                    <a:pt x="6883323" y="5719191"/>
                  </a:moveTo>
                  <a:lnTo>
                    <a:pt x="6883323" y="5685409"/>
                  </a:lnTo>
                  <a:lnTo>
                    <a:pt x="6880910" y="5686044"/>
                  </a:lnTo>
                  <a:lnTo>
                    <a:pt x="6878370" y="5686933"/>
                  </a:lnTo>
                  <a:lnTo>
                    <a:pt x="6875957" y="5687187"/>
                  </a:lnTo>
                  <a:lnTo>
                    <a:pt x="6873290" y="5687568"/>
                  </a:lnTo>
                  <a:lnTo>
                    <a:pt x="6870750" y="5687822"/>
                  </a:lnTo>
                  <a:lnTo>
                    <a:pt x="6868083" y="5688203"/>
                  </a:lnTo>
                  <a:lnTo>
                    <a:pt x="6865670" y="5688203"/>
                  </a:lnTo>
                  <a:lnTo>
                    <a:pt x="6862876" y="5688203"/>
                  </a:lnTo>
                  <a:lnTo>
                    <a:pt x="6860463" y="5688203"/>
                  </a:lnTo>
                  <a:lnTo>
                    <a:pt x="6857669" y="5687822"/>
                  </a:lnTo>
                  <a:lnTo>
                    <a:pt x="6855256" y="5687568"/>
                  </a:lnTo>
                  <a:lnTo>
                    <a:pt x="6838492" y="5682361"/>
                  </a:lnTo>
                  <a:lnTo>
                    <a:pt x="6836333" y="5681091"/>
                  </a:lnTo>
                  <a:lnTo>
                    <a:pt x="6834174" y="5679948"/>
                  </a:lnTo>
                  <a:lnTo>
                    <a:pt x="6832396" y="5678678"/>
                  </a:lnTo>
                  <a:lnTo>
                    <a:pt x="6830618" y="5677154"/>
                  </a:lnTo>
                  <a:lnTo>
                    <a:pt x="6828713" y="5675630"/>
                  </a:lnTo>
                  <a:lnTo>
                    <a:pt x="6821728" y="5663819"/>
                  </a:lnTo>
                  <a:lnTo>
                    <a:pt x="6820839" y="5661279"/>
                  </a:lnTo>
                  <a:lnTo>
                    <a:pt x="6820458" y="5658866"/>
                  </a:lnTo>
                  <a:lnTo>
                    <a:pt x="6820204" y="5656453"/>
                  </a:lnTo>
                  <a:lnTo>
                    <a:pt x="6824776" y="5642102"/>
                  </a:lnTo>
                  <a:lnTo>
                    <a:pt x="6826046" y="5639943"/>
                  </a:lnTo>
                  <a:lnTo>
                    <a:pt x="6827189" y="5638165"/>
                  </a:lnTo>
                  <a:lnTo>
                    <a:pt x="6829094" y="5636641"/>
                  </a:lnTo>
                  <a:lnTo>
                    <a:pt x="6830618" y="5635117"/>
                  </a:lnTo>
                  <a:lnTo>
                    <a:pt x="6832396" y="5633593"/>
                  </a:lnTo>
                  <a:lnTo>
                    <a:pt x="6834174" y="5632323"/>
                  </a:lnTo>
                  <a:lnTo>
                    <a:pt x="6836333" y="5631180"/>
                  </a:lnTo>
                  <a:lnTo>
                    <a:pt x="6838492" y="5629910"/>
                  </a:lnTo>
                  <a:lnTo>
                    <a:pt x="6840651" y="5629021"/>
                  </a:lnTo>
                  <a:lnTo>
                    <a:pt x="6842810" y="5628132"/>
                  </a:lnTo>
                  <a:lnTo>
                    <a:pt x="6845223" y="5627243"/>
                  </a:lnTo>
                  <a:lnTo>
                    <a:pt x="6847382" y="5626608"/>
                  </a:lnTo>
                  <a:lnTo>
                    <a:pt x="6849795" y="5625973"/>
                  </a:lnTo>
                  <a:lnTo>
                    <a:pt x="6852208" y="5625338"/>
                  </a:lnTo>
                  <a:lnTo>
                    <a:pt x="6855002" y="5625084"/>
                  </a:lnTo>
                  <a:lnTo>
                    <a:pt x="6857415" y="5624703"/>
                  </a:lnTo>
                  <a:lnTo>
                    <a:pt x="6860082" y="5624449"/>
                  </a:lnTo>
                  <a:lnTo>
                    <a:pt x="6862622" y="5624449"/>
                  </a:lnTo>
                  <a:lnTo>
                    <a:pt x="6865289" y="5624195"/>
                  </a:lnTo>
                  <a:lnTo>
                    <a:pt x="6867702" y="5624195"/>
                  </a:lnTo>
                  <a:lnTo>
                    <a:pt x="6870496" y="5624449"/>
                  </a:lnTo>
                  <a:lnTo>
                    <a:pt x="6872909" y="5624449"/>
                  </a:lnTo>
                  <a:lnTo>
                    <a:pt x="6875703" y="5624703"/>
                  </a:lnTo>
                  <a:lnTo>
                    <a:pt x="6878116" y="5625084"/>
                  </a:lnTo>
                  <a:lnTo>
                    <a:pt x="6880910" y="5625338"/>
                  </a:lnTo>
                  <a:lnTo>
                    <a:pt x="6883323" y="5625973"/>
                  </a:lnTo>
                  <a:lnTo>
                    <a:pt x="6883323" y="5594223"/>
                  </a:lnTo>
                </a:path>
                <a:path w="6883400" h="10017125">
                  <a:moveTo>
                    <a:pt x="6797598" y="5719191"/>
                  </a:moveTo>
                  <a:lnTo>
                    <a:pt x="6797598" y="5594223"/>
                  </a:lnTo>
                </a:path>
                <a:path w="6883400" h="10017125">
                  <a:moveTo>
                    <a:pt x="6883323" y="5844159"/>
                  </a:moveTo>
                  <a:lnTo>
                    <a:pt x="6883323" y="5810377"/>
                  </a:lnTo>
                  <a:lnTo>
                    <a:pt x="6880910" y="5811012"/>
                  </a:lnTo>
                  <a:lnTo>
                    <a:pt x="6878370" y="5811901"/>
                  </a:lnTo>
                  <a:lnTo>
                    <a:pt x="6875957" y="5812155"/>
                  </a:lnTo>
                  <a:lnTo>
                    <a:pt x="6873290" y="5812536"/>
                  </a:lnTo>
                  <a:lnTo>
                    <a:pt x="6870750" y="5812790"/>
                  </a:lnTo>
                  <a:lnTo>
                    <a:pt x="6868083" y="5813171"/>
                  </a:lnTo>
                  <a:lnTo>
                    <a:pt x="6865670" y="5813171"/>
                  </a:lnTo>
                  <a:lnTo>
                    <a:pt x="6862876" y="5813171"/>
                  </a:lnTo>
                  <a:lnTo>
                    <a:pt x="6860463" y="5813171"/>
                  </a:lnTo>
                  <a:lnTo>
                    <a:pt x="6857669" y="5812790"/>
                  </a:lnTo>
                  <a:lnTo>
                    <a:pt x="6855256" y="5812536"/>
                  </a:lnTo>
                  <a:lnTo>
                    <a:pt x="6838492" y="5807329"/>
                  </a:lnTo>
                  <a:lnTo>
                    <a:pt x="6836333" y="5806059"/>
                  </a:lnTo>
                  <a:lnTo>
                    <a:pt x="6834174" y="5804916"/>
                  </a:lnTo>
                  <a:lnTo>
                    <a:pt x="6832396" y="5803646"/>
                  </a:lnTo>
                  <a:lnTo>
                    <a:pt x="6830618" y="5802122"/>
                  </a:lnTo>
                  <a:lnTo>
                    <a:pt x="6828713" y="5800598"/>
                  </a:lnTo>
                  <a:lnTo>
                    <a:pt x="6821728" y="5788787"/>
                  </a:lnTo>
                  <a:lnTo>
                    <a:pt x="6820839" y="5786247"/>
                  </a:lnTo>
                  <a:lnTo>
                    <a:pt x="6820458" y="5783834"/>
                  </a:lnTo>
                  <a:lnTo>
                    <a:pt x="6820204" y="5781421"/>
                  </a:lnTo>
                  <a:lnTo>
                    <a:pt x="6820458" y="5778627"/>
                  </a:lnTo>
                  <a:lnTo>
                    <a:pt x="6821093" y="5775960"/>
                  </a:lnTo>
                  <a:lnTo>
                    <a:pt x="6821728" y="5773547"/>
                  </a:lnTo>
                  <a:lnTo>
                    <a:pt x="6822617" y="5771388"/>
                  </a:lnTo>
                  <a:lnTo>
                    <a:pt x="6823506" y="5768975"/>
                  </a:lnTo>
                  <a:lnTo>
                    <a:pt x="6824776" y="5767070"/>
                  </a:lnTo>
                  <a:lnTo>
                    <a:pt x="6826046" y="5764911"/>
                  </a:lnTo>
                  <a:lnTo>
                    <a:pt x="6827189" y="5763133"/>
                  </a:lnTo>
                  <a:lnTo>
                    <a:pt x="6829094" y="5761609"/>
                  </a:lnTo>
                  <a:lnTo>
                    <a:pt x="6830618" y="5760085"/>
                  </a:lnTo>
                  <a:lnTo>
                    <a:pt x="6832396" y="5758561"/>
                  </a:lnTo>
                  <a:lnTo>
                    <a:pt x="6834174" y="5757291"/>
                  </a:lnTo>
                  <a:lnTo>
                    <a:pt x="6836333" y="5756148"/>
                  </a:lnTo>
                  <a:lnTo>
                    <a:pt x="6838492" y="5754878"/>
                  </a:lnTo>
                  <a:lnTo>
                    <a:pt x="6840651" y="5753989"/>
                  </a:lnTo>
                  <a:lnTo>
                    <a:pt x="6842810" y="5753100"/>
                  </a:lnTo>
                  <a:lnTo>
                    <a:pt x="6845223" y="5752211"/>
                  </a:lnTo>
                  <a:lnTo>
                    <a:pt x="6847382" y="5751576"/>
                  </a:lnTo>
                  <a:lnTo>
                    <a:pt x="6849795" y="5750941"/>
                  </a:lnTo>
                  <a:lnTo>
                    <a:pt x="6852208" y="5750306"/>
                  </a:lnTo>
                  <a:lnTo>
                    <a:pt x="6855002" y="5750052"/>
                  </a:lnTo>
                  <a:lnTo>
                    <a:pt x="6857415" y="5749671"/>
                  </a:lnTo>
                  <a:lnTo>
                    <a:pt x="6860082" y="5749417"/>
                  </a:lnTo>
                  <a:lnTo>
                    <a:pt x="6862622" y="5749417"/>
                  </a:lnTo>
                  <a:lnTo>
                    <a:pt x="6865289" y="5749163"/>
                  </a:lnTo>
                  <a:lnTo>
                    <a:pt x="6867702" y="5749163"/>
                  </a:lnTo>
                  <a:lnTo>
                    <a:pt x="6870496" y="5749417"/>
                  </a:lnTo>
                  <a:lnTo>
                    <a:pt x="6872909" y="5749417"/>
                  </a:lnTo>
                  <a:lnTo>
                    <a:pt x="6875703" y="5749671"/>
                  </a:lnTo>
                  <a:lnTo>
                    <a:pt x="6878116" y="5750052"/>
                  </a:lnTo>
                  <a:lnTo>
                    <a:pt x="6880910" y="5750306"/>
                  </a:lnTo>
                  <a:lnTo>
                    <a:pt x="6883323" y="5750941"/>
                  </a:lnTo>
                  <a:lnTo>
                    <a:pt x="6883323" y="5719191"/>
                  </a:lnTo>
                </a:path>
                <a:path w="6883400" h="10017125">
                  <a:moveTo>
                    <a:pt x="6797598" y="5844159"/>
                  </a:moveTo>
                  <a:lnTo>
                    <a:pt x="6797598" y="5719191"/>
                  </a:lnTo>
                </a:path>
                <a:path w="6883400" h="10017125">
                  <a:moveTo>
                    <a:pt x="6883323" y="5969127"/>
                  </a:moveTo>
                  <a:lnTo>
                    <a:pt x="6883323" y="5935345"/>
                  </a:lnTo>
                  <a:lnTo>
                    <a:pt x="6880910" y="5936234"/>
                  </a:lnTo>
                  <a:lnTo>
                    <a:pt x="6878370" y="5936869"/>
                  </a:lnTo>
                  <a:lnTo>
                    <a:pt x="6875957" y="5937123"/>
                  </a:lnTo>
                  <a:lnTo>
                    <a:pt x="6873290" y="5937758"/>
                  </a:lnTo>
                  <a:lnTo>
                    <a:pt x="6870750" y="5937758"/>
                  </a:lnTo>
                  <a:lnTo>
                    <a:pt x="6868083" y="5938139"/>
                  </a:lnTo>
                  <a:lnTo>
                    <a:pt x="6865670" y="5938139"/>
                  </a:lnTo>
                  <a:lnTo>
                    <a:pt x="6862876" y="5938139"/>
                  </a:lnTo>
                  <a:lnTo>
                    <a:pt x="6860463" y="5938139"/>
                  </a:lnTo>
                  <a:lnTo>
                    <a:pt x="6857669" y="5937758"/>
                  </a:lnTo>
                  <a:lnTo>
                    <a:pt x="6855256" y="5937504"/>
                  </a:lnTo>
                  <a:lnTo>
                    <a:pt x="6830618" y="5927090"/>
                  </a:lnTo>
                  <a:lnTo>
                    <a:pt x="6828713" y="5925566"/>
                  </a:lnTo>
                  <a:lnTo>
                    <a:pt x="6821728" y="5913755"/>
                  </a:lnTo>
                  <a:lnTo>
                    <a:pt x="6820839" y="5911596"/>
                  </a:lnTo>
                  <a:lnTo>
                    <a:pt x="6820458" y="5908802"/>
                  </a:lnTo>
                  <a:lnTo>
                    <a:pt x="6820204" y="5906389"/>
                  </a:lnTo>
                  <a:lnTo>
                    <a:pt x="6820458" y="5903595"/>
                  </a:lnTo>
                  <a:lnTo>
                    <a:pt x="6821093" y="5900928"/>
                  </a:lnTo>
                  <a:lnTo>
                    <a:pt x="6821728" y="5898515"/>
                  </a:lnTo>
                  <a:lnTo>
                    <a:pt x="6822617" y="5896356"/>
                  </a:lnTo>
                  <a:lnTo>
                    <a:pt x="6823506" y="5894197"/>
                  </a:lnTo>
                  <a:lnTo>
                    <a:pt x="6824776" y="5892038"/>
                  </a:lnTo>
                  <a:lnTo>
                    <a:pt x="6826046" y="5890260"/>
                  </a:lnTo>
                  <a:lnTo>
                    <a:pt x="6827189" y="5888101"/>
                  </a:lnTo>
                  <a:lnTo>
                    <a:pt x="6829094" y="5886577"/>
                  </a:lnTo>
                  <a:lnTo>
                    <a:pt x="6830618" y="5885053"/>
                  </a:lnTo>
                  <a:lnTo>
                    <a:pt x="6832396" y="5883529"/>
                  </a:lnTo>
                  <a:lnTo>
                    <a:pt x="6834174" y="5882259"/>
                  </a:lnTo>
                  <a:lnTo>
                    <a:pt x="6836333" y="5881116"/>
                  </a:lnTo>
                  <a:lnTo>
                    <a:pt x="6838492" y="5879846"/>
                  </a:lnTo>
                  <a:lnTo>
                    <a:pt x="6840651" y="5878957"/>
                  </a:lnTo>
                  <a:lnTo>
                    <a:pt x="6842810" y="5878068"/>
                  </a:lnTo>
                  <a:lnTo>
                    <a:pt x="6845223" y="5877179"/>
                  </a:lnTo>
                  <a:lnTo>
                    <a:pt x="6847382" y="5876544"/>
                  </a:lnTo>
                  <a:lnTo>
                    <a:pt x="6849795" y="5875909"/>
                  </a:lnTo>
                  <a:lnTo>
                    <a:pt x="6852208" y="5875655"/>
                  </a:lnTo>
                  <a:lnTo>
                    <a:pt x="6855002" y="5875020"/>
                  </a:lnTo>
                  <a:lnTo>
                    <a:pt x="6857415" y="5874639"/>
                  </a:lnTo>
                  <a:lnTo>
                    <a:pt x="6860082" y="5874385"/>
                  </a:lnTo>
                  <a:lnTo>
                    <a:pt x="6862622" y="5874385"/>
                  </a:lnTo>
                  <a:lnTo>
                    <a:pt x="6865289" y="5874385"/>
                  </a:lnTo>
                  <a:lnTo>
                    <a:pt x="6867702" y="5874385"/>
                  </a:lnTo>
                  <a:lnTo>
                    <a:pt x="6870496" y="5874385"/>
                  </a:lnTo>
                  <a:lnTo>
                    <a:pt x="6872909" y="5874385"/>
                  </a:lnTo>
                  <a:lnTo>
                    <a:pt x="6875703" y="5874639"/>
                  </a:lnTo>
                  <a:lnTo>
                    <a:pt x="6878116" y="5875020"/>
                  </a:lnTo>
                  <a:lnTo>
                    <a:pt x="6880910" y="5875274"/>
                  </a:lnTo>
                  <a:lnTo>
                    <a:pt x="6883323" y="5875909"/>
                  </a:lnTo>
                  <a:lnTo>
                    <a:pt x="6883323" y="5844159"/>
                  </a:lnTo>
                </a:path>
                <a:path w="6883400" h="10017125">
                  <a:moveTo>
                    <a:pt x="6797598" y="5969127"/>
                  </a:moveTo>
                  <a:lnTo>
                    <a:pt x="6797598" y="5844159"/>
                  </a:lnTo>
                </a:path>
                <a:path w="6883400" h="10017125">
                  <a:moveTo>
                    <a:pt x="6883323" y="6094095"/>
                  </a:moveTo>
                  <a:lnTo>
                    <a:pt x="6883323" y="6060567"/>
                  </a:lnTo>
                  <a:lnTo>
                    <a:pt x="6880910" y="6061202"/>
                  </a:lnTo>
                  <a:lnTo>
                    <a:pt x="6878370" y="6061837"/>
                  </a:lnTo>
                  <a:lnTo>
                    <a:pt x="6875957" y="6062091"/>
                  </a:lnTo>
                  <a:lnTo>
                    <a:pt x="6873290" y="6062726"/>
                  </a:lnTo>
                  <a:lnTo>
                    <a:pt x="6870750" y="6063107"/>
                  </a:lnTo>
                  <a:lnTo>
                    <a:pt x="6868083" y="6063107"/>
                  </a:lnTo>
                  <a:lnTo>
                    <a:pt x="6865670" y="6063361"/>
                  </a:lnTo>
                  <a:lnTo>
                    <a:pt x="6862876" y="6063361"/>
                  </a:lnTo>
                  <a:lnTo>
                    <a:pt x="6860463" y="6063107"/>
                  </a:lnTo>
                  <a:lnTo>
                    <a:pt x="6857669" y="6063107"/>
                  </a:lnTo>
                  <a:lnTo>
                    <a:pt x="6855256" y="6062472"/>
                  </a:lnTo>
                  <a:lnTo>
                    <a:pt x="6832396" y="6053582"/>
                  </a:lnTo>
                  <a:lnTo>
                    <a:pt x="6830618" y="6052058"/>
                  </a:lnTo>
                  <a:lnTo>
                    <a:pt x="6828713" y="6050534"/>
                  </a:lnTo>
                  <a:lnTo>
                    <a:pt x="6827189" y="6048756"/>
                  </a:lnTo>
                  <a:lnTo>
                    <a:pt x="6825665" y="6047232"/>
                  </a:lnTo>
                  <a:lnTo>
                    <a:pt x="6824522" y="6045073"/>
                  </a:lnTo>
                  <a:lnTo>
                    <a:pt x="6823252" y="6043295"/>
                  </a:lnTo>
                  <a:lnTo>
                    <a:pt x="6822363" y="6040755"/>
                  </a:lnTo>
                  <a:lnTo>
                    <a:pt x="6821728" y="6038723"/>
                  </a:lnTo>
                  <a:lnTo>
                    <a:pt x="6820839" y="6036564"/>
                  </a:lnTo>
                  <a:lnTo>
                    <a:pt x="6820458" y="6033770"/>
                  </a:lnTo>
                  <a:lnTo>
                    <a:pt x="6820204" y="6031357"/>
                  </a:lnTo>
                  <a:lnTo>
                    <a:pt x="6820458" y="6028563"/>
                  </a:lnTo>
                  <a:lnTo>
                    <a:pt x="6821093" y="6026150"/>
                  </a:lnTo>
                  <a:lnTo>
                    <a:pt x="6826046" y="6015228"/>
                  </a:lnTo>
                  <a:lnTo>
                    <a:pt x="6827189" y="6013069"/>
                  </a:lnTo>
                  <a:lnTo>
                    <a:pt x="6829094" y="6011545"/>
                  </a:lnTo>
                  <a:lnTo>
                    <a:pt x="6830618" y="6010021"/>
                  </a:lnTo>
                  <a:lnTo>
                    <a:pt x="6832396" y="6008497"/>
                  </a:lnTo>
                  <a:lnTo>
                    <a:pt x="6834174" y="6007227"/>
                  </a:lnTo>
                  <a:lnTo>
                    <a:pt x="6836333" y="6006084"/>
                  </a:lnTo>
                  <a:lnTo>
                    <a:pt x="6838492" y="6004814"/>
                  </a:lnTo>
                  <a:lnTo>
                    <a:pt x="6840651" y="6003925"/>
                  </a:lnTo>
                  <a:lnTo>
                    <a:pt x="6842810" y="6003036"/>
                  </a:lnTo>
                  <a:lnTo>
                    <a:pt x="6845223" y="6002401"/>
                  </a:lnTo>
                  <a:lnTo>
                    <a:pt x="6847382" y="6001512"/>
                  </a:lnTo>
                  <a:lnTo>
                    <a:pt x="6849795" y="6000877"/>
                  </a:lnTo>
                  <a:lnTo>
                    <a:pt x="6852208" y="6000623"/>
                  </a:lnTo>
                  <a:lnTo>
                    <a:pt x="6855002" y="5999988"/>
                  </a:lnTo>
                  <a:lnTo>
                    <a:pt x="6857415" y="5999607"/>
                  </a:lnTo>
                  <a:lnTo>
                    <a:pt x="6860082" y="5999607"/>
                  </a:lnTo>
                  <a:lnTo>
                    <a:pt x="6862622" y="5999353"/>
                  </a:lnTo>
                  <a:lnTo>
                    <a:pt x="6865289" y="5999353"/>
                  </a:lnTo>
                  <a:lnTo>
                    <a:pt x="6867702" y="5999353"/>
                  </a:lnTo>
                  <a:lnTo>
                    <a:pt x="6870496" y="5999353"/>
                  </a:lnTo>
                  <a:lnTo>
                    <a:pt x="6872909" y="5999607"/>
                  </a:lnTo>
                  <a:lnTo>
                    <a:pt x="6875703" y="5999607"/>
                  </a:lnTo>
                  <a:lnTo>
                    <a:pt x="6878116" y="5999988"/>
                  </a:lnTo>
                  <a:lnTo>
                    <a:pt x="6880910" y="6000242"/>
                  </a:lnTo>
                  <a:lnTo>
                    <a:pt x="6883323" y="6000877"/>
                  </a:lnTo>
                  <a:lnTo>
                    <a:pt x="6883323" y="5969127"/>
                  </a:lnTo>
                </a:path>
                <a:path w="6883400" h="10017125">
                  <a:moveTo>
                    <a:pt x="6797598" y="6094095"/>
                  </a:moveTo>
                  <a:lnTo>
                    <a:pt x="6797598" y="5969127"/>
                  </a:lnTo>
                </a:path>
                <a:path w="6883400" h="10017125">
                  <a:moveTo>
                    <a:pt x="6883323" y="6219063"/>
                  </a:moveTo>
                  <a:lnTo>
                    <a:pt x="6883323" y="6185535"/>
                  </a:lnTo>
                  <a:lnTo>
                    <a:pt x="6880910" y="6186170"/>
                  </a:lnTo>
                  <a:lnTo>
                    <a:pt x="6878370" y="6186805"/>
                  </a:lnTo>
                  <a:lnTo>
                    <a:pt x="6875957" y="6187440"/>
                  </a:lnTo>
                  <a:lnTo>
                    <a:pt x="6873290" y="6187694"/>
                  </a:lnTo>
                  <a:lnTo>
                    <a:pt x="6870750" y="6188075"/>
                  </a:lnTo>
                  <a:lnTo>
                    <a:pt x="6868083" y="6188075"/>
                  </a:lnTo>
                  <a:lnTo>
                    <a:pt x="6865670" y="6188329"/>
                  </a:lnTo>
                  <a:lnTo>
                    <a:pt x="6862876" y="6188329"/>
                  </a:lnTo>
                  <a:lnTo>
                    <a:pt x="6860463" y="6188075"/>
                  </a:lnTo>
                  <a:lnTo>
                    <a:pt x="6857669" y="6188075"/>
                  </a:lnTo>
                  <a:lnTo>
                    <a:pt x="6855256" y="6187694"/>
                  </a:lnTo>
                  <a:lnTo>
                    <a:pt x="6852462" y="6187059"/>
                  </a:lnTo>
                  <a:lnTo>
                    <a:pt x="6850049" y="6186551"/>
                  </a:lnTo>
                  <a:lnTo>
                    <a:pt x="6847636" y="6185916"/>
                  </a:lnTo>
                  <a:lnTo>
                    <a:pt x="6832396" y="6178550"/>
                  </a:lnTo>
                  <a:lnTo>
                    <a:pt x="6830618" y="6177026"/>
                  </a:lnTo>
                  <a:lnTo>
                    <a:pt x="6828713" y="6175502"/>
                  </a:lnTo>
                  <a:lnTo>
                    <a:pt x="6827189" y="6173978"/>
                  </a:lnTo>
                  <a:lnTo>
                    <a:pt x="6825665" y="6172200"/>
                  </a:lnTo>
                  <a:lnTo>
                    <a:pt x="6824522" y="6170041"/>
                  </a:lnTo>
                  <a:lnTo>
                    <a:pt x="6823252" y="6168263"/>
                  </a:lnTo>
                  <a:lnTo>
                    <a:pt x="6822363" y="6166104"/>
                  </a:lnTo>
                  <a:lnTo>
                    <a:pt x="6821728" y="6163691"/>
                  </a:lnTo>
                  <a:lnTo>
                    <a:pt x="6820839" y="6161532"/>
                  </a:lnTo>
                  <a:lnTo>
                    <a:pt x="6820458" y="6158738"/>
                  </a:lnTo>
                  <a:lnTo>
                    <a:pt x="6820204" y="6156325"/>
                  </a:lnTo>
                  <a:lnTo>
                    <a:pt x="6820458" y="6153531"/>
                  </a:lnTo>
                  <a:lnTo>
                    <a:pt x="6821093" y="6151118"/>
                  </a:lnTo>
                  <a:lnTo>
                    <a:pt x="6821728" y="6148705"/>
                  </a:lnTo>
                  <a:lnTo>
                    <a:pt x="6822617" y="6146292"/>
                  </a:lnTo>
                  <a:lnTo>
                    <a:pt x="6823506" y="6144133"/>
                  </a:lnTo>
                  <a:lnTo>
                    <a:pt x="6824776" y="6141974"/>
                  </a:lnTo>
                  <a:lnTo>
                    <a:pt x="6826046" y="6140196"/>
                  </a:lnTo>
                  <a:lnTo>
                    <a:pt x="6827189" y="6138291"/>
                  </a:lnTo>
                  <a:lnTo>
                    <a:pt x="6829094" y="6136513"/>
                  </a:lnTo>
                  <a:lnTo>
                    <a:pt x="6830618" y="6134989"/>
                  </a:lnTo>
                  <a:lnTo>
                    <a:pt x="6832396" y="6133465"/>
                  </a:lnTo>
                  <a:lnTo>
                    <a:pt x="6834174" y="6132195"/>
                  </a:lnTo>
                  <a:lnTo>
                    <a:pt x="6836333" y="6131052"/>
                  </a:lnTo>
                  <a:lnTo>
                    <a:pt x="6838492" y="6129782"/>
                  </a:lnTo>
                  <a:lnTo>
                    <a:pt x="6840651" y="6128893"/>
                  </a:lnTo>
                  <a:lnTo>
                    <a:pt x="6842810" y="6128004"/>
                  </a:lnTo>
                  <a:lnTo>
                    <a:pt x="6845223" y="6127369"/>
                  </a:lnTo>
                  <a:lnTo>
                    <a:pt x="6847382" y="6126480"/>
                  </a:lnTo>
                  <a:lnTo>
                    <a:pt x="6849795" y="6125845"/>
                  </a:lnTo>
                  <a:lnTo>
                    <a:pt x="6852208" y="6125591"/>
                  </a:lnTo>
                  <a:lnTo>
                    <a:pt x="6855002" y="6124956"/>
                  </a:lnTo>
                  <a:lnTo>
                    <a:pt x="6857415" y="6124575"/>
                  </a:lnTo>
                  <a:lnTo>
                    <a:pt x="6860082" y="6124575"/>
                  </a:lnTo>
                  <a:lnTo>
                    <a:pt x="6862622" y="6124321"/>
                  </a:lnTo>
                  <a:lnTo>
                    <a:pt x="6865289" y="6124321"/>
                  </a:lnTo>
                  <a:lnTo>
                    <a:pt x="6867702" y="6124321"/>
                  </a:lnTo>
                  <a:lnTo>
                    <a:pt x="6870496" y="6124321"/>
                  </a:lnTo>
                  <a:lnTo>
                    <a:pt x="6872909" y="6124575"/>
                  </a:lnTo>
                  <a:lnTo>
                    <a:pt x="6875703" y="6124575"/>
                  </a:lnTo>
                  <a:lnTo>
                    <a:pt x="6878116" y="6125210"/>
                  </a:lnTo>
                  <a:lnTo>
                    <a:pt x="6880910" y="6125591"/>
                  </a:lnTo>
                  <a:lnTo>
                    <a:pt x="6883323" y="6125845"/>
                  </a:lnTo>
                  <a:lnTo>
                    <a:pt x="6883323" y="6094095"/>
                  </a:lnTo>
                </a:path>
                <a:path w="6883400" h="10017125">
                  <a:moveTo>
                    <a:pt x="6797598" y="6219063"/>
                  </a:moveTo>
                  <a:lnTo>
                    <a:pt x="6797598" y="6094095"/>
                  </a:lnTo>
                </a:path>
                <a:path w="6883400" h="10017125">
                  <a:moveTo>
                    <a:pt x="6883323" y="6344031"/>
                  </a:moveTo>
                  <a:lnTo>
                    <a:pt x="6883323" y="6310503"/>
                  </a:lnTo>
                  <a:lnTo>
                    <a:pt x="6880910" y="6311138"/>
                  </a:lnTo>
                  <a:lnTo>
                    <a:pt x="6878370" y="6311773"/>
                  </a:lnTo>
                  <a:lnTo>
                    <a:pt x="6875957" y="6312408"/>
                  </a:lnTo>
                  <a:lnTo>
                    <a:pt x="6873290" y="6312662"/>
                  </a:lnTo>
                  <a:lnTo>
                    <a:pt x="6870750" y="6313043"/>
                  </a:lnTo>
                  <a:lnTo>
                    <a:pt x="6868083" y="6313043"/>
                  </a:lnTo>
                  <a:lnTo>
                    <a:pt x="6865670" y="6313297"/>
                  </a:lnTo>
                  <a:lnTo>
                    <a:pt x="6862876" y="6313297"/>
                  </a:lnTo>
                  <a:lnTo>
                    <a:pt x="6860463" y="6313043"/>
                  </a:lnTo>
                  <a:lnTo>
                    <a:pt x="6857669" y="6313043"/>
                  </a:lnTo>
                  <a:lnTo>
                    <a:pt x="6855256" y="6312662"/>
                  </a:lnTo>
                  <a:lnTo>
                    <a:pt x="6852462" y="6312027"/>
                  </a:lnTo>
                  <a:lnTo>
                    <a:pt x="6850049" y="6311519"/>
                  </a:lnTo>
                  <a:lnTo>
                    <a:pt x="6847636" y="6310884"/>
                  </a:lnTo>
                  <a:lnTo>
                    <a:pt x="6832396" y="6303518"/>
                  </a:lnTo>
                  <a:lnTo>
                    <a:pt x="6830618" y="6302375"/>
                  </a:lnTo>
                  <a:lnTo>
                    <a:pt x="6828713" y="6300470"/>
                  </a:lnTo>
                  <a:lnTo>
                    <a:pt x="6827189" y="6298946"/>
                  </a:lnTo>
                  <a:lnTo>
                    <a:pt x="6825665" y="6297168"/>
                  </a:lnTo>
                  <a:lnTo>
                    <a:pt x="6824522" y="6295009"/>
                  </a:lnTo>
                  <a:lnTo>
                    <a:pt x="6823252" y="6293231"/>
                  </a:lnTo>
                  <a:lnTo>
                    <a:pt x="6822363" y="6291072"/>
                  </a:lnTo>
                  <a:lnTo>
                    <a:pt x="6821728" y="6288659"/>
                  </a:lnTo>
                  <a:lnTo>
                    <a:pt x="6820839" y="6286500"/>
                  </a:lnTo>
                  <a:lnTo>
                    <a:pt x="6820458" y="6283706"/>
                  </a:lnTo>
                  <a:lnTo>
                    <a:pt x="6820204" y="6281293"/>
                  </a:lnTo>
                  <a:lnTo>
                    <a:pt x="6820458" y="6278499"/>
                  </a:lnTo>
                  <a:lnTo>
                    <a:pt x="6821093" y="6276086"/>
                  </a:lnTo>
                  <a:lnTo>
                    <a:pt x="6821728" y="6273673"/>
                  </a:lnTo>
                  <a:lnTo>
                    <a:pt x="6822617" y="6271260"/>
                  </a:lnTo>
                  <a:lnTo>
                    <a:pt x="6823506" y="6269101"/>
                  </a:lnTo>
                  <a:lnTo>
                    <a:pt x="6824776" y="6266942"/>
                  </a:lnTo>
                  <a:lnTo>
                    <a:pt x="6826046" y="6265164"/>
                  </a:lnTo>
                  <a:lnTo>
                    <a:pt x="6827189" y="6263259"/>
                  </a:lnTo>
                  <a:lnTo>
                    <a:pt x="6829094" y="6261481"/>
                  </a:lnTo>
                  <a:lnTo>
                    <a:pt x="6830618" y="6259957"/>
                  </a:lnTo>
                  <a:lnTo>
                    <a:pt x="6832396" y="6258687"/>
                  </a:lnTo>
                  <a:lnTo>
                    <a:pt x="6834174" y="6257163"/>
                  </a:lnTo>
                  <a:lnTo>
                    <a:pt x="6836333" y="6256020"/>
                  </a:lnTo>
                  <a:lnTo>
                    <a:pt x="6838492" y="6254750"/>
                  </a:lnTo>
                  <a:lnTo>
                    <a:pt x="6840651" y="6253861"/>
                  </a:lnTo>
                  <a:lnTo>
                    <a:pt x="6842810" y="6252972"/>
                  </a:lnTo>
                  <a:lnTo>
                    <a:pt x="6845223" y="6252337"/>
                  </a:lnTo>
                  <a:lnTo>
                    <a:pt x="6847382" y="6251448"/>
                  </a:lnTo>
                  <a:lnTo>
                    <a:pt x="6849795" y="6250813"/>
                  </a:lnTo>
                  <a:lnTo>
                    <a:pt x="6852208" y="6250559"/>
                  </a:lnTo>
                  <a:lnTo>
                    <a:pt x="6855002" y="6249924"/>
                  </a:lnTo>
                  <a:lnTo>
                    <a:pt x="6857415" y="6249543"/>
                  </a:lnTo>
                  <a:lnTo>
                    <a:pt x="6860082" y="6249543"/>
                  </a:lnTo>
                  <a:lnTo>
                    <a:pt x="6862622" y="6249289"/>
                  </a:lnTo>
                  <a:lnTo>
                    <a:pt x="6865289" y="6249289"/>
                  </a:lnTo>
                  <a:lnTo>
                    <a:pt x="6867702" y="6249289"/>
                  </a:lnTo>
                  <a:lnTo>
                    <a:pt x="6870496" y="6249289"/>
                  </a:lnTo>
                  <a:lnTo>
                    <a:pt x="6872909" y="6249543"/>
                  </a:lnTo>
                  <a:lnTo>
                    <a:pt x="6875703" y="6249543"/>
                  </a:lnTo>
                  <a:lnTo>
                    <a:pt x="6878116" y="6250178"/>
                  </a:lnTo>
                  <a:lnTo>
                    <a:pt x="6880910" y="6250559"/>
                  </a:lnTo>
                  <a:lnTo>
                    <a:pt x="6883323" y="6250813"/>
                  </a:lnTo>
                  <a:lnTo>
                    <a:pt x="6883323" y="6219063"/>
                  </a:lnTo>
                </a:path>
                <a:path w="6883400" h="10017125">
                  <a:moveTo>
                    <a:pt x="6797598" y="6344031"/>
                  </a:moveTo>
                  <a:lnTo>
                    <a:pt x="6797598" y="6219063"/>
                  </a:lnTo>
                </a:path>
                <a:path w="6883400" h="10017125">
                  <a:moveTo>
                    <a:pt x="6883323" y="6468999"/>
                  </a:moveTo>
                  <a:lnTo>
                    <a:pt x="6883323" y="6435471"/>
                  </a:lnTo>
                  <a:lnTo>
                    <a:pt x="6880910" y="6436106"/>
                  </a:lnTo>
                  <a:lnTo>
                    <a:pt x="6878370" y="6436741"/>
                  </a:lnTo>
                  <a:lnTo>
                    <a:pt x="6875957" y="6437376"/>
                  </a:lnTo>
                  <a:lnTo>
                    <a:pt x="6873290" y="6437630"/>
                  </a:lnTo>
                  <a:lnTo>
                    <a:pt x="6870750" y="6438011"/>
                  </a:lnTo>
                  <a:lnTo>
                    <a:pt x="6868083" y="6438265"/>
                  </a:lnTo>
                  <a:lnTo>
                    <a:pt x="6865670" y="6438265"/>
                  </a:lnTo>
                  <a:lnTo>
                    <a:pt x="6862876" y="6438265"/>
                  </a:lnTo>
                  <a:lnTo>
                    <a:pt x="6860463" y="6438265"/>
                  </a:lnTo>
                  <a:lnTo>
                    <a:pt x="6857669" y="6438011"/>
                  </a:lnTo>
                  <a:lnTo>
                    <a:pt x="6855256" y="6437630"/>
                  </a:lnTo>
                  <a:lnTo>
                    <a:pt x="6852462" y="6436995"/>
                  </a:lnTo>
                  <a:lnTo>
                    <a:pt x="6850049" y="6436741"/>
                  </a:lnTo>
                  <a:lnTo>
                    <a:pt x="6847636" y="6435852"/>
                  </a:lnTo>
                  <a:lnTo>
                    <a:pt x="6845223" y="6435217"/>
                  </a:lnTo>
                  <a:lnTo>
                    <a:pt x="6842810" y="6434328"/>
                  </a:lnTo>
                  <a:lnTo>
                    <a:pt x="6832396" y="6428486"/>
                  </a:lnTo>
                  <a:lnTo>
                    <a:pt x="6830618" y="6427343"/>
                  </a:lnTo>
                  <a:lnTo>
                    <a:pt x="6828713" y="6425438"/>
                  </a:lnTo>
                  <a:lnTo>
                    <a:pt x="6827189" y="6423914"/>
                  </a:lnTo>
                  <a:lnTo>
                    <a:pt x="6825665" y="6422136"/>
                  </a:lnTo>
                  <a:lnTo>
                    <a:pt x="6824522" y="6419977"/>
                  </a:lnTo>
                  <a:lnTo>
                    <a:pt x="6823252" y="6418199"/>
                  </a:lnTo>
                  <a:lnTo>
                    <a:pt x="6822363" y="6416040"/>
                  </a:lnTo>
                  <a:lnTo>
                    <a:pt x="6821728" y="6413627"/>
                  </a:lnTo>
                  <a:lnTo>
                    <a:pt x="6820839" y="6411468"/>
                  </a:lnTo>
                  <a:lnTo>
                    <a:pt x="6820458" y="6409055"/>
                  </a:lnTo>
                  <a:lnTo>
                    <a:pt x="6820204" y="6406261"/>
                  </a:lnTo>
                  <a:lnTo>
                    <a:pt x="6820458" y="6403467"/>
                  </a:lnTo>
                  <a:lnTo>
                    <a:pt x="6821093" y="6401054"/>
                  </a:lnTo>
                  <a:lnTo>
                    <a:pt x="6821728" y="6398641"/>
                  </a:lnTo>
                  <a:lnTo>
                    <a:pt x="6822617" y="6396228"/>
                  </a:lnTo>
                  <a:lnTo>
                    <a:pt x="6823506" y="6394069"/>
                  </a:lnTo>
                  <a:lnTo>
                    <a:pt x="6824776" y="6391910"/>
                  </a:lnTo>
                  <a:lnTo>
                    <a:pt x="6826046" y="6390132"/>
                  </a:lnTo>
                  <a:lnTo>
                    <a:pt x="6827189" y="6388227"/>
                  </a:lnTo>
                  <a:lnTo>
                    <a:pt x="6829094" y="6386703"/>
                  </a:lnTo>
                  <a:lnTo>
                    <a:pt x="6830618" y="6384925"/>
                  </a:lnTo>
                  <a:lnTo>
                    <a:pt x="6832396" y="6383655"/>
                  </a:lnTo>
                  <a:lnTo>
                    <a:pt x="6834174" y="6382131"/>
                  </a:lnTo>
                  <a:lnTo>
                    <a:pt x="6836333" y="6380988"/>
                  </a:lnTo>
                  <a:lnTo>
                    <a:pt x="6838492" y="6380099"/>
                  </a:lnTo>
                  <a:lnTo>
                    <a:pt x="6840651" y="6378829"/>
                  </a:lnTo>
                  <a:lnTo>
                    <a:pt x="6842810" y="6377940"/>
                  </a:lnTo>
                  <a:lnTo>
                    <a:pt x="6845223" y="6377305"/>
                  </a:lnTo>
                  <a:lnTo>
                    <a:pt x="6847382" y="6376416"/>
                  </a:lnTo>
                  <a:lnTo>
                    <a:pt x="6849795" y="6376035"/>
                  </a:lnTo>
                  <a:lnTo>
                    <a:pt x="6852208" y="6375527"/>
                  </a:lnTo>
                  <a:lnTo>
                    <a:pt x="6855002" y="6374892"/>
                  </a:lnTo>
                  <a:lnTo>
                    <a:pt x="6857415" y="6374892"/>
                  </a:lnTo>
                  <a:lnTo>
                    <a:pt x="6860082" y="6374511"/>
                  </a:lnTo>
                  <a:lnTo>
                    <a:pt x="6862622" y="6374257"/>
                  </a:lnTo>
                  <a:lnTo>
                    <a:pt x="6865289" y="6374257"/>
                  </a:lnTo>
                  <a:lnTo>
                    <a:pt x="6867702" y="6374257"/>
                  </a:lnTo>
                  <a:lnTo>
                    <a:pt x="6870496" y="6374257"/>
                  </a:lnTo>
                  <a:lnTo>
                    <a:pt x="6872909" y="6374511"/>
                  </a:lnTo>
                  <a:lnTo>
                    <a:pt x="6875703" y="6374892"/>
                  </a:lnTo>
                  <a:lnTo>
                    <a:pt x="6878116" y="6375146"/>
                  </a:lnTo>
                  <a:lnTo>
                    <a:pt x="6880910" y="6375527"/>
                  </a:lnTo>
                  <a:lnTo>
                    <a:pt x="6883323" y="6375781"/>
                  </a:lnTo>
                  <a:lnTo>
                    <a:pt x="6883323" y="6344031"/>
                  </a:lnTo>
                </a:path>
                <a:path w="6883400" h="10017125">
                  <a:moveTo>
                    <a:pt x="6797598" y="6468999"/>
                  </a:moveTo>
                  <a:lnTo>
                    <a:pt x="6797598" y="6344031"/>
                  </a:lnTo>
                </a:path>
                <a:path w="6883400" h="10017125">
                  <a:moveTo>
                    <a:pt x="6883323" y="6594348"/>
                  </a:moveTo>
                  <a:lnTo>
                    <a:pt x="6883323" y="6560438"/>
                  </a:lnTo>
                  <a:lnTo>
                    <a:pt x="6880910" y="6561074"/>
                  </a:lnTo>
                  <a:lnTo>
                    <a:pt x="6878370" y="6561709"/>
                  </a:lnTo>
                  <a:lnTo>
                    <a:pt x="6875957" y="6562344"/>
                  </a:lnTo>
                  <a:lnTo>
                    <a:pt x="6873290" y="6562598"/>
                  </a:lnTo>
                  <a:lnTo>
                    <a:pt x="6870750" y="6562979"/>
                  </a:lnTo>
                  <a:lnTo>
                    <a:pt x="6868083" y="6563233"/>
                  </a:lnTo>
                  <a:lnTo>
                    <a:pt x="6865670" y="6563233"/>
                  </a:lnTo>
                  <a:lnTo>
                    <a:pt x="6862876" y="6563233"/>
                  </a:lnTo>
                  <a:lnTo>
                    <a:pt x="6860463" y="6563233"/>
                  </a:lnTo>
                  <a:lnTo>
                    <a:pt x="6857669" y="6562979"/>
                  </a:lnTo>
                  <a:lnTo>
                    <a:pt x="6855256" y="6562598"/>
                  </a:lnTo>
                  <a:lnTo>
                    <a:pt x="6852462" y="6562344"/>
                  </a:lnTo>
                  <a:lnTo>
                    <a:pt x="6850049" y="6561709"/>
                  </a:lnTo>
                  <a:lnTo>
                    <a:pt x="6847636" y="6561074"/>
                  </a:lnTo>
                  <a:lnTo>
                    <a:pt x="6845223" y="6560184"/>
                  </a:lnTo>
                  <a:lnTo>
                    <a:pt x="6842810" y="6559550"/>
                  </a:lnTo>
                  <a:lnTo>
                    <a:pt x="6840651" y="6558661"/>
                  </a:lnTo>
                  <a:lnTo>
                    <a:pt x="6838492" y="6557391"/>
                  </a:lnTo>
                  <a:lnTo>
                    <a:pt x="6836333" y="6556248"/>
                  </a:lnTo>
                  <a:lnTo>
                    <a:pt x="6834174" y="6554978"/>
                  </a:lnTo>
                  <a:lnTo>
                    <a:pt x="6832396" y="6553454"/>
                  </a:lnTo>
                  <a:lnTo>
                    <a:pt x="6830618" y="6552311"/>
                  </a:lnTo>
                  <a:lnTo>
                    <a:pt x="6828713" y="6550786"/>
                  </a:lnTo>
                  <a:lnTo>
                    <a:pt x="6827189" y="6548882"/>
                  </a:lnTo>
                  <a:lnTo>
                    <a:pt x="6825665" y="6547104"/>
                  </a:lnTo>
                  <a:lnTo>
                    <a:pt x="6824522" y="6545199"/>
                  </a:lnTo>
                  <a:lnTo>
                    <a:pt x="6823252" y="6543167"/>
                  </a:lnTo>
                  <a:lnTo>
                    <a:pt x="6822363" y="6541008"/>
                  </a:lnTo>
                  <a:lnTo>
                    <a:pt x="6821728" y="6538849"/>
                  </a:lnTo>
                  <a:lnTo>
                    <a:pt x="6820839" y="6536436"/>
                  </a:lnTo>
                  <a:lnTo>
                    <a:pt x="6820458" y="6534023"/>
                  </a:lnTo>
                  <a:lnTo>
                    <a:pt x="6820204" y="6531229"/>
                  </a:lnTo>
                  <a:lnTo>
                    <a:pt x="6820458" y="6528434"/>
                  </a:lnTo>
                  <a:lnTo>
                    <a:pt x="6821093" y="6526022"/>
                  </a:lnTo>
                  <a:lnTo>
                    <a:pt x="6826046" y="6515100"/>
                  </a:lnTo>
                  <a:lnTo>
                    <a:pt x="6827189" y="6513195"/>
                  </a:lnTo>
                  <a:lnTo>
                    <a:pt x="6829094" y="6511671"/>
                  </a:lnTo>
                  <a:lnTo>
                    <a:pt x="6830618" y="6509893"/>
                  </a:lnTo>
                  <a:lnTo>
                    <a:pt x="6832396" y="6508623"/>
                  </a:lnTo>
                  <a:lnTo>
                    <a:pt x="6834174" y="6507099"/>
                  </a:lnTo>
                  <a:lnTo>
                    <a:pt x="6836333" y="6505956"/>
                  </a:lnTo>
                  <a:lnTo>
                    <a:pt x="6838492" y="6505067"/>
                  </a:lnTo>
                  <a:lnTo>
                    <a:pt x="6840651" y="6504051"/>
                  </a:lnTo>
                  <a:lnTo>
                    <a:pt x="6857415" y="6499860"/>
                  </a:lnTo>
                  <a:lnTo>
                    <a:pt x="6860082" y="6499479"/>
                  </a:lnTo>
                  <a:lnTo>
                    <a:pt x="6862622" y="6499225"/>
                  </a:lnTo>
                  <a:lnTo>
                    <a:pt x="6865289" y="6499225"/>
                  </a:lnTo>
                  <a:lnTo>
                    <a:pt x="6867702" y="6499225"/>
                  </a:lnTo>
                  <a:lnTo>
                    <a:pt x="6870496" y="6499225"/>
                  </a:lnTo>
                  <a:lnTo>
                    <a:pt x="6872909" y="6499479"/>
                  </a:lnTo>
                  <a:lnTo>
                    <a:pt x="6875703" y="6499860"/>
                  </a:lnTo>
                  <a:lnTo>
                    <a:pt x="6878116" y="6500114"/>
                  </a:lnTo>
                  <a:lnTo>
                    <a:pt x="6880910" y="6500495"/>
                  </a:lnTo>
                  <a:lnTo>
                    <a:pt x="6883323" y="6500749"/>
                  </a:lnTo>
                  <a:lnTo>
                    <a:pt x="6883323" y="6468999"/>
                  </a:lnTo>
                </a:path>
                <a:path w="6883400" h="10017125">
                  <a:moveTo>
                    <a:pt x="6797598" y="6594348"/>
                  </a:moveTo>
                  <a:lnTo>
                    <a:pt x="6797598" y="6468999"/>
                  </a:lnTo>
                </a:path>
                <a:path w="6883400" h="10017125">
                  <a:moveTo>
                    <a:pt x="6883323" y="6722363"/>
                  </a:moveTo>
                  <a:lnTo>
                    <a:pt x="6883323" y="6687566"/>
                  </a:lnTo>
                  <a:lnTo>
                    <a:pt x="6880910" y="6688455"/>
                  </a:lnTo>
                  <a:lnTo>
                    <a:pt x="6878370" y="6689090"/>
                  </a:lnTo>
                  <a:lnTo>
                    <a:pt x="6875957" y="6689471"/>
                  </a:lnTo>
                  <a:lnTo>
                    <a:pt x="6873290" y="6689979"/>
                  </a:lnTo>
                  <a:lnTo>
                    <a:pt x="6870750" y="6690359"/>
                  </a:lnTo>
                  <a:lnTo>
                    <a:pt x="6868083" y="6690359"/>
                  </a:lnTo>
                  <a:lnTo>
                    <a:pt x="6865670" y="6690613"/>
                  </a:lnTo>
                  <a:lnTo>
                    <a:pt x="6862876" y="6690613"/>
                  </a:lnTo>
                  <a:lnTo>
                    <a:pt x="6860463" y="6690359"/>
                  </a:lnTo>
                  <a:lnTo>
                    <a:pt x="6857669" y="6690359"/>
                  </a:lnTo>
                  <a:lnTo>
                    <a:pt x="6855256" y="6689725"/>
                  </a:lnTo>
                  <a:lnTo>
                    <a:pt x="6852462" y="6689471"/>
                  </a:lnTo>
                  <a:lnTo>
                    <a:pt x="6850049" y="6688836"/>
                  </a:lnTo>
                  <a:lnTo>
                    <a:pt x="6847636" y="6688201"/>
                  </a:lnTo>
                  <a:lnTo>
                    <a:pt x="6845223" y="6687566"/>
                  </a:lnTo>
                  <a:lnTo>
                    <a:pt x="6842810" y="6686677"/>
                  </a:lnTo>
                  <a:lnTo>
                    <a:pt x="6840651" y="6685788"/>
                  </a:lnTo>
                  <a:lnTo>
                    <a:pt x="6838492" y="6684518"/>
                  </a:lnTo>
                  <a:lnTo>
                    <a:pt x="6836333" y="6683375"/>
                  </a:lnTo>
                  <a:lnTo>
                    <a:pt x="6834174" y="6682105"/>
                  </a:lnTo>
                  <a:lnTo>
                    <a:pt x="6832396" y="6680581"/>
                  </a:lnTo>
                  <a:lnTo>
                    <a:pt x="6830618" y="6679311"/>
                  </a:lnTo>
                  <a:lnTo>
                    <a:pt x="6821728" y="6665341"/>
                  </a:lnTo>
                  <a:lnTo>
                    <a:pt x="6820839" y="6663182"/>
                  </a:lnTo>
                  <a:lnTo>
                    <a:pt x="6820458" y="6660515"/>
                  </a:lnTo>
                  <a:lnTo>
                    <a:pt x="6820204" y="6657721"/>
                  </a:lnTo>
                  <a:lnTo>
                    <a:pt x="6820458" y="6654927"/>
                  </a:lnTo>
                  <a:lnTo>
                    <a:pt x="6821093" y="6652513"/>
                  </a:lnTo>
                  <a:lnTo>
                    <a:pt x="6821728" y="6649847"/>
                  </a:lnTo>
                  <a:lnTo>
                    <a:pt x="6822617" y="6647688"/>
                  </a:lnTo>
                  <a:lnTo>
                    <a:pt x="6823506" y="6645275"/>
                  </a:lnTo>
                  <a:lnTo>
                    <a:pt x="6824776" y="6643116"/>
                  </a:lnTo>
                  <a:lnTo>
                    <a:pt x="6826046" y="6641211"/>
                  </a:lnTo>
                  <a:lnTo>
                    <a:pt x="6827189" y="6639433"/>
                  </a:lnTo>
                  <a:lnTo>
                    <a:pt x="6829094" y="6637655"/>
                  </a:lnTo>
                  <a:lnTo>
                    <a:pt x="6838492" y="6630924"/>
                  </a:lnTo>
                  <a:lnTo>
                    <a:pt x="6840651" y="6630034"/>
                  </a:lnTo>
                  <a:lnTo>
                    <a:pt x="6842810" y="6628765"/>
                  </a:lnTo>
                  <a:lnTo>
                    <a:pt x="6845223" y="6628130"/>
                  </a:lnTo>
                  <a:lnTo>
                    <a:pt x="6847382" y="6627241"/>
                  </a:lnTo>
                  <a:lnTo>
                    <a:pt x="6849795" y="6626606"/>
                  </a:lnTo>
                  <a:lnTo>
                    <a:pt x="6852208" y="6626352"/>
                  </a:lnTo>
                  <a:lnTo>
                    <a:pt x="6855002" y="6625717"/>
                  </a:lnTo>
                  <a:lnTo>
                    <a:pt x="6857415" y="6625463"/>
                  </a:lnTo>
                  <a:lnTo>
                    <a:pt x="6860082" y="6625463"/>
                  </a:lnTo>
                  <a:lnTo>
                    <a:pt x="6862622" y="6625082"/>
                  </a:lnTo>
                  <a:lnTo>
                    <a:pt x="6865289" y="6625082"/>
                  </a:lnTo>
                  <a:lnTo>
                    <a:pt x="6867702" y="6625082"/>
                  </a:lnTo>
                  <a:lnTo>
                    <a:pt x="6870496" y="6625082"/>
                  </a:lnTo>
                  <a:lnTo>
                    <a:pt x="6872909" y="6625463"/>
                  </a:lnTo>
                  <a:lnTo>
                    <a:pt x="6875703" y="6625463"/>
                  </a:lnTo>
                  <a:lnTo>
                    <a:pt x="6878116" y="6625971"/>
                  </a:lnTo>
                  <a:lnTo>
                    <a:pt x="6880910" y="6625971"/>
                  </a:lnTo>
                  <a:lnTo>
                    <a:pt x="6883323" y="6626606"/>
                  </a:lnTo>
                  <a:lnTo>
                    <a:pt x="6883323" y="6594348"/>
                  </a:lnTo>
                </a:path>
                <a:path w="6883400" h="10017125">
                  <a:moveTo>
                    <a:pt x="6797598" y="6722363"/>
                  </a:moveTo>
                  <a:lnTo>
                    <a:pt x="6797598" y="6594348"/>
                  </a:lnTo>
                </a:path>
                <a:path w="6883400" h="10017125">
                  <a:moveTo>
                    <a:pt x="6883323" y="6850380"/>
                  </a:moveTo>
                  <a:lnTo>
                    <a:pt x="6883323" y="6815963"/>
                  </a:lnTo>
                  <a:lnTo>
                    <a:pt x="6880910" y="6816471"/>
                  </a:lnTo>
                  <a:lnTo>
                    <a:pt x="6878370" y="6817106"/>
                  </a:lnTo>
                  <a:lnTo>
                    <a:pt x="6875957" y="6817741"/>
                  </a:lnTo>
                  <a:lnTo>
                    <a:pt x="6873290" y="6817995"/>
                  </a:lnTo>
                  <a:lnTo>
                    <a:pt x="6870750" y="6818376"/>
                  </a:lnTo>
                  <a:lnTo>
                    <a:pt x="6868083" y="6818376"/>
                  </a:lnTo>
                  <a:lnTo>
                    <a:pt x="6865670" y="6818630"/>
                  </a:lnTo>
                  <a:lnTo>
                    <a:pt x="6862876" y="6818630"/>
                  </a:lnTo>
                  <a:lnTo>
                    <a:pt x="6860463" y="6818376"/>
                  </a:lnTo>
                  <a:lnTo>
                    <a:pt x="6857669" y="6818376"/>
                  </a:lnTo>
                  <a:lnTo>
                    <a:pt x="6855256" y="6817995"/>
                  </a:lnTo>
                  <a:lnTo>
                    <a:pt x="6852462" y="6817486"/>
                  </a:lnTo>
                  <a:lnTo>
                    <a:pt x="6850049" y="6816852"/>
                  </a:lnTo>
                  <a:lnTo>
                    <a:pt x="6847636" y="6816217"/>
                  </a:lnTo>
                  <a:lnTo>
                    <a:pt x="6845223" y="6815582"/>
                  </a:lnTo>
                  <a:lnTo>
                    <a:pt x="6842810" y="6814693"/>
                  </a:lnTo>
                  <a:lnTo>
                    <a:pt x="6840651" y="6813804"/>
                  </a:lnTo>
                  <a:lnTo>
                    <a:pt x="6838492" y="6812534"/>
                  </a:lnTo>
                  <a:lnTo>
                    <a:pt x="6836333" y="6811391"/>
                  </a:lnTo>
                  <a:lnTo>
                    <a:pt x="6834174" y="6810121"/>
                  </a:lnTo>
                  <a:lnTo>
                    <a:pt x="6832396" y="6808597"/>
                  </a:lnTo>
                  <a:lnTo>
                    <a:pt x="6830618" y="6807327"/>
                  </a:lnTo>
                  <a:lnTo>
                    <a:pt x="6828713" y="6805549"/>
                  </a:lnTo>
                  <a:lnTo>
                    <a:pt x="6827189" y="6804025"/>
                  </a:lnTo>
                  <a:lnTo>
                    <a:pt x="6825665" y="6802247"/>
                  </a:lnTo>
                  <a:lnTo>
                    <a:pt x="6824522" y="6800088"/>
                  </a:lnTo>
                  <a:lnTo>
                    <a:pt x="6823252" y="6797929"/>
                  </a:lnTo>
                  <a:lnTo>
                    <a:pt x="6822363" y="6795770"/>
                  </a:lnTo>
                  <a:lnTo>
                    <a:pt x="6821728" y="6793357"/>
                  </a:lnTo>
                  <a:lnTo>
                    <a:pt x="6820839" y="6791198"/>
                  </a:lnTo>
                  <a:lnTo>
                    <a:pt x="6820458" y="6788531"/>
                  </a:lnTo>
                  <a:lnTo>
                    <a:pt x="6820204" y="6785991"/>
                  </a:lnTo>
                  <a:lnTo>
                    <a:pt x="6820458" y="6782943"/>
                  </a:lnTo>
                  <a:lnTo>
                    <a:pt x="6821093" y="6780530"/>
                  </a:lnTo>
                  <a:lnTo>
                    <a:pt x="6821728" y="6778117"/>
                  </a:lnTo>
                  <a:lnTo>
                    <a:pt x="6822617" y="6775704"/>
                  </a:lnTo>
                  <a:lnTo>
                    <a:pt x="6823506" y="6773291"/>
                  </a:lnTo>
                  <a:lnTo>
                    <a:pt x="6824776" y="6771132"/>
                  </a:lnTo>
                  <a:lnTo>
                    <a:pt x="6826046" y="6769227"/>
                  </a:lnTo>
                  <a:lnTo>
                    <a:pt x="6827189" y="6767449"/>
                  </a:lnTo>
                  <a:lnTo>
                    <a:pt x="6829094" y="6765671"/>
                  </a:lnTo>
                  <a:lnTo>
                    <a:pt x="6840651" y="6758051"/>
                  </a:lnTo>
                  <a:lnTo>
                    <a:pt x="6842810" y="6756781"/>
                  </a:lnTo>
                  <a:lnTo>
                    <a:pt x="6845223" y="6756146"/>
                  </a:lnTo>
                  <a:lnTo>
                    <a:pt x="6847382" y="6755257"/>
                  </a:lnTo>
                  <a:lnTo>
                    <a:pt x="6849795" y="6754622"/>
                  </a:lnTo>
                  <a:lnTo>
                    <a:pt x="6852208" y="6754368"/>
                  </a:lnTo>
                  <a:lnTo>
                    <a:pt x="6855002" y="6753733"/>
                  </a:lnTo>
                  <a:lnTo>
                    <a:pt x="6857415" y="6753479"/>
                  </a:lnTo>
                  <a:lnTo>
                    <a:pt x="6860082" y="6753479"/>
                  </a:lnTo>
                  <a:lnTo>
                    <a:pt x="6862622" y="6753098"/>
                  </a:lnTo>
                  <a:lnTo>
                    <a:pt x="6865289" y="6753098"/>
                  </a:lnTo>
                  <a:lnTo>
                    <a:pt x="6867702" y="6753098"/>
                  </a:lnTo>
                  <a:lnTo>
                    <a:pt x="6870496" y="6753098"/>
                  </a:lnTo>
                  <a:lnTo>
                    <a:pt x="6872909" y="6753479"/>
                  </a:lnTo>
                  <a:lnTo>
                    <a:pt x="6875703" y="6753479"/>
                  </a:lnTo>
                  <a:lnTo>
                    <a:pt x="6878116" y="6753986"/>
                  </a:lnTo>
                  <a:lnTo>
                    <a:pt x="6880910" y="6754368"/>
                  </a:lnTo>
                  <a:lnTo>
                    <a:pt x="6883323" y="6754622"/>
                  </a:lnTo>
                  <a:lnTo>
                    <a:pt x="6883323" y="6722363"/>
                  </a:lnTo>
                </a:path>
                <a:path w="6883400" h="10017125">
                  <a:moveTo>
                    <a:pt x="6797598" y="6850380"/>
                  </a:moveTo>
                  <a:lnTo>
                    <a:pt x="6797598" y="6722363"/>
                  </a:lnTo>
                </a:path>
                <a:path w="6883400" h="10017125">
                  <a:moveTo>
                    <a:pt x="6883323" y="6978396"/>
                  </a:moveTo>
                  <a:lnTo>
                    <a:pt x="6883323" y="6943979"/>
                  </a:lnTo>
                  <a:lnTo>
                    <a:pt x="6880910" y="6944486"/>
                  </a:lnTo>
                  <a:lnTo>
                    <a:pt x="6878370" y="6945122"/>
                  </a:lnTo>
                  <a:lnTo>
                    <a:pt x="6875957" y="6945757"/>
                  </a:lnTo>
                  <a:lnTo>
                    <a:pt x="6873290" y="6946011"/>
                  </a:lnTo>
                  <a:lnTo>
                    <a:pt x="6870750" y="6946392"/>
                  </a:lnTo>
                  <a:lnTo>
                    <a:pt x="6868083" y="6946646"/>
                  </a:lnTo>
                  <a:lnTo>
                    <a:pt x="6865670" y="6946646"/>
                  </a:lnTo>
                  <a:lnTo>
                    <a:pt x="6862876" y="6946646"/>
                  </a:lnTo>
                  <a:lnTo>
                    <a:pt x="6860463" y="6946646"/>
                  </a:lnTo>
                  <a:lnTo>
                    <a:pt x="6857669" y="6946392"/>
                  </a:lnTo>
                  <a:lnTo>
                    <a:pt x="6855256" y="6946011"/>
                  </a:lnTo>
                  <a:lnTo>
                    <a:pt x="6852462" y="6945503"/>
                  </a:lnTo>
                  <a:lnTo>
                    <a:pt x="6850049" y="6944868"/>
                  </a:lnTo>
                  <a:lnTo>
                    <a:pt x="6847636" y="6944233"/>
                  </a:lnTo>
                  <a:lnTo>
                    <a:pt x="6845223" y="6943598"/>
                  </a:lnTo>
                  <a:lnTo>
                    <a:pt x="6842810" y="6942709"/>
                  </a:lnTo>
                  <a:lnTo>
                    <a:pt x="6840651" y="6941820"/>
                  </a:lnTo>
                  <a:lnTo>
                    <a:pt x="6838492" y="6940931"/>
                  </a:lnTo>
                  <a:lnTo>
                    <a:pt x="6836333" y="6939407"/>
                  </a:lnTo>
                  <a:lnTo>
                    <a:pt x="6834174" y="6938136"/>
                  </a:lnTo>
                  <a:lnTo>
                    <a:pt x="6832396" y="6936867"/>
                  </a:lnTo>
                  <a:lnTo>
                    <a:pt x="6824522" y="6928104"/>
                  </a:lnTo>
                  <a:lnTo>
                    <a:pt x="6823252" y="6925945"/>
                  </a:lnTo>
                  <a:lnTo>
                    <a:pt x="6822363" y="6923786"/>
                  </a:lnTo>
                  <a:lnTo>
                    <a:pt x="6821728" y="6921373"/>
                  </a:lnTo>
                  <a:lnTo>
                    <a:pt x="6820839" y="6919213"/>
                  </a:lnTo>
                  <a:lnTo>
                    <a:pt x="6820458" y="6916547"/>
                  </a:lnTo>
                  <a:lnTo>
                    <a:pt x="6820204" y="6914007"/>
                  </a:lnTo>
                  <a:lnTo>
                    <a:pt x="6820458" y="6911340"/>
                  </a:lnTo>
                  <a:lnTo>
                    <a:pt x="6821093" y="6908546"/>
                  </a:lnTo>
                  <a:lnTo>
                    <a:pt x="6821728" y="6906133"/>
                  </a:lnTo>
                  <a:lnTo>
                    <a:pt x="6822617" y="6903720"/>
                  </a:lnTo>
                  <a:lnTo>
                    <a:pt x="6823506" y="6901307"/>
                  </a:lnTo>
                  <a:lnTo>
                    <a:pt x="6824776" y="6899402"/>
                  </a:lnTo>
                  <a:lnTo>
                    <a:pt x="6826046" y="6897243"/>
                  </a:lnTo>
                  <a:lnTo>
                    <a:pt x="6827189" y="6895465"/>
                  </a:lnTo>
                  <a:lnTo>
                    <a:pt x="6829094" y="6893686"/>
                  </a:lnTo>
                  <a:lnTo>
                    <a:pt x="6830618" y="6892163"/>
                  </a:lnTo>
                  <a:lnTo>
                    <a:pt x="6832396" y="6890638"/>
                  </a:lnTo>
                  <a:lnTo>
                    <a:pt x="6834174" y="6889369"/>
                  </a:lnTo>
                  <a:lnTo>
                    <a:pt x="6836333" y="6888099"/>
                  </a:lnTo>
                  <a:lnTo>
                    <a:pt x="6838492" y="6886956"/>
                  </a:lnTo>
                  <a:lnTo>
                    <a:pt x="6840651" y="6886067"/>
                  </a:lnTo>
                  <a:lnTo>
                    <a:pt x="6842810" y="6885051"/>
                  </a:lnTo>
                  <a:lnTo>
                    <a:pt x="6845223" y="6884161"/>
                  </a:lnTo>
                  <a:lnTo>
                    <a:pt x="6847382" y="6883527"/>
                  </a:lnTo>
                  <a:lnTo>
                    <a:pt x="6849795" y="6883019"/>
                  </a:lnTo>
                  <a:lnTo>
                    <a:pt x="6852208" y="6882384"/>
                  </a:lnTo>
                  <a:lnTo>
                    <a:pt x="6855002" y="6881749"/>
                  </a:lnTo>
                  <a:lnTo>
                    <a:pt x="6857415" y="6881495"/>
                  </a:lnTo>
                  <a:lnTo>
                    <a:pt x="6860082" y="6881495"/>
                  </a:lnTo>
                  <a:lnTo>
                    <a:pt x="6862622" y="6881113"/>
                  </a:lnTo>
                  <a:lnTo>
                    <a:pt x="6865289" y="6881113"/>
                  </a:lnTo>
                  <a:lnTo>
                    <a:pt x="6867702" y="6881113"/>
                  </a:lnTo>
                  <a:lnTo>
                    <a:pt x="6870496" y="6881113"/>
                  </a:lnTo>
                  <a:lnTo>
                    <a:pt x="6872909" y="6881495"/>
                  </a:lnTo>
                  <a:lnTo>
                    <a:pt x="6875703" y="6881495"/>
                  </a:lnTo>
                  <a:lnTo>
                    <a:pt x="6878116" y="6882003"/>
                  </a:lnTo>
                  <a:lnTo>
                    <a:pt x="6880910" y="6882384"/>
                  </a:lnTo>
                  <a:lnTo>
                    <a:pt x="6883323" y="6882638"/>
                  </a:lnTo>
                  <a:lnTo>
                    <a:pt x="6883323" y="6850380"/>
                  </a:lnTo>
                </a:path>
                <a:path w="6883400" h="10017125">
                  <a:moveTo>
                    <a:pt x="6797598" y="6978396"/>
                  </a:moveTo>
                  <a:lnTo>
                    <a:pt x="6797598" y="6850380"/>
                  </a:lnTo>
                </a:path>
                <a:path w="6883400" h="10017125">
                  <a:moveTo>
                    <a:pt x="6883323" y="7106411"/>
                  </a:moveTo>
                  <a:lnTo>
                    <a:pt x="6883323" y="7071995"/>
                  </a:lnTo>
                  <a:lnTo>
                    <a:pt x="6880910" y="7072503"/>
                  </a:lnTo>
                  <a:lnTo>
                    <a:pt x="6878370" y="7073138"/>
                  </a:lnTo>
                  <a:lnTo>
                    <a:pt x="6875957" y="7073773"/>
                  </a:lnTo>
                  <a:lnTo>
                    <a:pt x="6873290" y="7074027"/>
                  </a:lnTo>
                  <a:lnTo>
                    <a:pt x="6870750" y="7074408"/>
                  </a:lnTo>
                  <a:lnTo>
                    <a:pt x="6868083" y="7074661"/>
                  </a:lnTo>
                  <a:lnTo>
                    <a:pt x="6865670" y="7074661"/>
                  </a:lnTo>
                  <a:lnTo>
                    <a:pt x="6862876" y="7074661"/>
                  </a:lnTo>
                  <a:lnTo>
                    <a:pt x="6860463" y="7074661"/>
                  </a:lnTo>
                  <a:lnTo>
                    <a:pt x="6857669" y="7074408"/>
                  </a:lnTo>
                  <a:lnTo>
                    <a:pt x="6855256" y="7074027"/>
                  </a:lnTo>
                  <a:lnTo>
                    <a:pt x="6852462" y="7073773"/>
                  </a:lnTo>
                  <a:lnTo>
                    <a:pt x="6850049" y="7073138"/>
                  </a:lnTo>
                  <a:lnTo>
                    <a:pt x="6847636" y="7072249"/>
                  </a:lnTo>
                  <a:lnTo>
                    <a:pt x="6845223" y="7071613"/>
                  </a:lnTo>
                  <a:lnTo>
                    <a:pt x="6830618" y="7063359"/>
                  </a:lnTo>
                  <a:lnTo>
                    <a:pt x="6828713" y="7061834"/>
                  </a:lnTo>
                  <a:lnTo>
                    <a:pt x="6827189" y="7060057"/>
                  </a:lnTo>
                  <a:lnTo>
                    <a:pt x="6825665" y="7058279"/>
                  </a:lnTo>
                  <a:lnTo>
                    <a:pt x="6824522" y="7056120"/>
                  </a:lnTo>
                  <a:lnTo>
                    <a:pt x="6823252" y="7053961"/>
                  </a:lnTo>
                  <a:lnTo>
                    <a:pt x="6822363" y="7051802"/>
                  </a:lnTo>
                  <a:lnTo>
                    <a:pt x="6821728" y="7049643"/>
                  </a:lnTo>
                  <a:lnTo>
                    <a:pt x="6820839" y="7047230"/>
                  </a:lnTo>
                  <a:lnTo>
                    <a:pt x="6820458" y="7044563"/>
                  </a:lnTo>
                  <a:lnTo>
                    <a:pt x="6820204" y="7042023"/>
                  </a:lnTo>
                  <a:lnTo>
                    <a:pt x="6824776" y="7027418"/>
                  </a:lnTo>
                  <a:lnTo>
                    <a:pt x="6826046" y="7025259"/>
                  </a:lnTo>
                  <a:lnTo>
                    <a:pt x="6827189" y="7023481"/>
                  </a:lnTo>
                  <a:lnTo>
                    <a:pt x="6829094" y="7021957"/>
                  </a:lnTo>
                  <a:lnTo>
                    <a:pt x="6830618" y="7020179"/>
                  </a:lnTo>
                  <a:lnTo>
                    <a:pt x="6840651" y="7014083"/>
                  </a:lnTo>
                  <a:lnTo>
                    <a:pt x="6842810" y="7013067"/>
                  </a:lnTo>
                  <a:lnTo>
                    <a:pt x="6845223" y="7012178"/>
                  </a:lnTo>
                  <a:lnTo>
                    <a:pt x="6847382" y="7011543"/>
                  </a:lnTo>
                  <a:lnTo>
                    <a:pt x="6849795" y="7011034"/>
                  </a:lnTo>
                  <a:lnTo>
                    <a:pt x="6852208" y="7010400"/>
                  </a:lnTo>
                  <a:lnTo>
                    <a:pt x="6855002" y="7010019"/>
                  </a:lnTo>
                  <a:lnTo>
                    <a:pt x="6857415" y="7009765"/>
                  </a:lnTo>
                  <a:lnTo>
                    <a:pt x="6860082" y="7009511"/>
                  </a:lnTo>
                  <a:lnTo>
                    <a:pt x="6862622" y="7009130"/>
                  </a:lnTo>
                  <a:lnTo>
                    <a:pt x="6865289" y="7009130"/>
                  </a:lnTo>
                  <a:lnTo>
                    <a:pt x="6867702" y="7009130"/>
                  </a:lnTo>
                  <a:lnTo>
                    <a:pt x="6870496" y="7009130"/>
                  </a:lnTo>
                  <a:lnTo>
                    <a:pt x="6872909" y="7009511"/>
                  </a:lnTo>
                  <a:lnTo>
                    <a:pt x="6875703" y="7009765"/>
                  </a:lnTo>
                  <a:lnTo>
                    <a:pt x="6878116" y="7010019"/>
                  </a:lnTo>
                  <a:lnTo>
                    <a:pt x="6880910" y="7010400"/>
                  </a:lnTo>
                  <a:lnTo>
                    <a:pt x="6883323" y="7010654"/>
                  </a:lnTo>
                  <a:lnTo>
                    <a:pt x="6883323" y="6978396"/>
                  </a:lnTo>
                </a:path>
                <a:path w="6883400" h="10017125">
                  <a:moveTo>
                    <a:pt x="6797598" y="7106411"/>
                  </a:moveTo>
                  <a:lnTo>
                    <a:pt x="6797598" y="6978396"/>
                  </a:lnTo>
                </a:path>
                <a:path w="6883400" h="10017125">
                  <a:moveTo>
                    <a:pt x="6883323" y="7234428"/>
                  </a:moveTo>
                  <a:lnTo>
                    <a:pt x="6883323" y="7200011"/>
                  </a:lnTo>
                  <a:lnTo>
                    <a:pt x="6880910" y="7200519"/>
                  </a:lnTo>
                  <a:lnTo>
                    <a:pt x="6878370" y="7201154"/>
                  </a:lnTo>
                  <a:lnTo>
                    <a:pt x="6875957" y="7201789"/>
                  </a:lnTo>
                  <a:lnTo>
                    <a:pt x="6873290" y="7202043"/>
                  </a:lnTo>
                  <a:lnTo>
                    <a:pt x="6870750" y="7202424"/>
                  </a:lnTo>
                  <a:lnTo>
                    <a:pt x="6868083" y="7202678"/>
                  </a:lnTo>
                  <a:lnTo>
                    <a:pt x="6865670" y="7202678"/>
                  </a:lnTo>
                  <a:lnTo>
                    <a:pt x="6862876" y="7202678"/>
                  </a:lnTo>
                  <a:lnTo>
                    <a:pt x="6860463" y="7202678"/>
                  </a:lnTo>
                  <a:lnTo>
                    <a:pt x="6857669" y="7202424"/>
                  </a:lnTo>
                  <a:lnTo>
                    <a:pt x="6855256" y="7202043"/>
                  </a:lnTo>
                  <a:lnTo>
                    <a:pt x="6852462" y="7201789"/>
                  </a:lnTo>
                  <a:lnTo>
                    <a:pt x="6850049" y="7201154"/>
                  </a:lnTo>
                  <a:lnTo>
                    <a:pt x="6847636" y="7200519"/>
                  </a:lnTo>
                  <a:lnTo>
                    <a:pt x="6845223" y="7199630"/>
                  </a:lnTo>
                  <a:lnTo>
                    <a:pt x="6842810" y="7198741"/>
                  </a:lnTo>
                  <a:lnTo>
                    <a:pt x="6840651" y="7197852"/>
                  </a:lnTo>
                  <a:lnTo>
                    <a:pt x="6838492" y="7196963"/>
                  </a:lnTo>
                  <a:lnTo>
                    <a:pt x="6836333" y="7195693"/>
                  </a:lnTo>
                  <a:lnTo>
                    <a:pt x="6834174" y="7194423"/>
                  </a:lnTo>
                  <a:lnTo>
                    <a:pt x="6832396" y="7192899"/>
                  </a:lnTo>
                  <a:lnTo>
                    <a:pt x="6830618" y="7191375"/>
                  </a:lnTo>
                  <a:lnTo>
                    <a:pt x="6828713" y="7189851"/>
                  </a:lnTo>
                  <a:lnTo>
                    <a:pt x="6827189" y="7188073"/>
                  </a:lnTo>
                  <a:lnTo>
                    <a:pt x="6825665" y="7186295"/>
                  </a:lnTo>
                  <a:lnTo>
                    <a:pt x="6824522" y="7184136"/>
                  </a:lnTo>
                  <a:lnTo>
                    <a:pt x="6823252" y="7182231"/>
                  </a:lnTo>
                  <a:lnTo>
                    <a:pt x="6822363" y="7179818"/>
                  </a:lnTo>
                  <a:lnTo>
                    <a:pt x="6821728" y="7177659"/>
                  </a:lnTo>
                  <a:lnTo>
                    <a:pt x="6820839" y="7175246"/>
                  </a:lnTo>
                  <a:lnTo>
                    <a:pt x="6820458" y="7172833"/>
                  </a:lnTo>
                  <a:lnTo>
                    <a:pt x="6820204" y="7170039"/>
                  </a:lnTo>
                  <a:lnTo>
                    <a:pt x="6820458" y="7167372"/>
                  </a:lnTo>
                  <a:lnTo>
                    <a:pt x="6821093" y="7164578"/>
                  </a:lnTo>
                  <a:lnTo>
                    <a:pt x="6821728" y="7162165"/>
                  </a:lnTo>
                  <a:lnTo>
                    <a:pt x="6822617" y="7159752"/>
                  </a:lnTo>
                  <a:lnTo>
                    <a:pt x="6823506" y="7157593"/>
                  </a:lnTo>
                  <a:lnTo>
                    <a:pt x="6824776" y="7155434"/>
                  </a:lnTo>
                  <a:lnTo>
                    <a:pt x="6826046" y="7153275"/>
                  </a:lnTo>
                  <a:lnTo>
                    <a:pt x="6827189" y="7151497"/>
                  </a:lnTo>
                  <a:lnTo>
                    <a:pt x="6829094" y="7149973"/>
                  </a:lnTo>
                  <a:lnTo>
                    <a:pt x="6830618" y="7148195"/>
                  </a:lnTo>
                  <a:lnTo>
                    <a:pt x="6832396" y="7146925"/>
                  </a:lnTo>
                  <a:lnTo>
                    <a:pt x="6834174" y="7145401"/>
                  </a:lnTo>
                  <a:lnTo>
                    <a:pt x="6836333" y="7144131"/>
                  </a:lnTo>
                  <a:lnTo>
                    <a:pt x="6838492" y="7142988"/>
                  </a:lnTo>
                  <a:lnTo>
                    <a:pt x="6840651" y="7142099"/>
                  </a:lnTo>
                  <a:lnTo>
                    <a:pt x="6842810" y="7141083"/>
                  </a:lnTo>
                  <a:lnTo>
                    <a:pt x="6845223" y="7140194"/>
                  </a:lnTo>
                  <a:lnTo>
                    <a:pt x="6847382" y="7139559"/>
                  </a:lnTo>
                  <a:lnTo>
                    <a:pt x="6849795" y="7139051"/>
                  </a:lnTo>
                  <a:lnTo>
                    <a:pt x="6852208" y="7138416"/>
                  </a:lnTo>
                  <a:lnTo>
                    <a:pt x="6855002" y="7138034"/>
                  </a:lnTo>
                  <a:lnTo>
                    <a:pt x="6857415" y="7137781"/>
                  </a:lnTo>
                  <a:lnTo>
                    <a:pt x="6860082" y="7137527"/>
                  </a:lnTo>
                  <a:lnTo>
                    <a:pt x="6862622" y="7137146"/>
                  </a:lnTo>
                  <a:lnTo>
                    <a:pt x="6865289" y="7137146"/>
                  </a:lnTo>
                  <a:lnTo>
                    <a:pt x="6867702" y="7137146"/>
                  </a:lnTo>
                  <a:lnTo>
                    <a:pt x="6870496" y="7137146"/>
                  </a:lnTo>
                  <a:lnTo>
                    <a:pt x="6872909" y="7137527"/>
                  </a:lnTo>
                  <a:lnTo>
                    <a:pt x="6875703" y="7137781"/>
                  </a:lnTo>
                  <a:lnTo>
                    <a:pt x="6878116" y="7138034"/>
                  </a:lnTo>
                  <a:lnTo>
                    <a:pt x="6880910" y="7138416"/>
                  </a:lnTo>
                  <a:lnTo>
                    <a:pt x="6883323" y="7139051"/>
                  </a:lnTo>
                  <a:lnTo>
                    <a:pt x="6883323" y="7106411"/>
                  </a:lnTo>
                </a:path>
                <a:path w="6883400" h="10017125">
                  <a:moveTo>
                    <a:pt x="6797598" y="7234428"/>
                  </a:moveTo>
                  <a:lnTo>
                    <a:pt x="6797598" y="7106411"/>
                  </a:lnTo>
                </a:path>
                <a:path w="6883400" h="10017125">
                  <a:moveTo>
                    <a:pt x="6883323" y="7362444"/>
                  </a:moveTo>
                  <a:lnTo>
                    <a:pt x="6883323" y="7328027"/>
                  </a:lnTo>
                  <a:lnTo>
                    <a:pt x="6880910" y="7328534"/>
                  </a:lnTo>
                  <a:lnTo>
                    <a:pt x="6878370" y="7329170"/>
                  </a:lnTo>
                  <a:lnTo>
                    <a:pt x="6875957" y="7329805"/>
                  </a:lnTo>
                  <a:lnTo>
                    <a:pt x="6873290" y="7330059"/>
                  </a:lnTo>
                  <a:lnTo>
                    <a:pt x="6870750" y="7330440"/>
                  </a:lnTo>
                  <a:lnTo>
                    <a:pt x="6868083" y="7330694"/>
                  </a:lnTo>
                  <a:lnTo>
                    <a:pt x="6865670" y="7330694"/>
                  </a:lnTo>
                  <a:lnTo>
                    <a:pt x="6862876" y="7330694"/>
                  </a:lnTo>
                  <a:lnTo>
                    <a:pt x="6860463" y="7330694"/>
                  </a:lnTo>
                  <a:lnTo>
                    <a:pt x="6857669" y="7330440"/>
                  </a:lnTo>
                  <a:lnTo>
                    <a:pt x="6855256" y="7330059"/>
                  </a:lnTo>
                  <a:lnTo>
                    <a:pt x="6852462" y="7329805"/>
                  </a:lnTo>
                  <a:lnTo>
                    <a:pt x="6850049" y="7329170"/>
                  </a:lnTo>
                  <a:lnTo>
                    <a:pt x="6847636" y="7328534"/>
                  </a:lnTo>
                  <a:lnTo>
                    <a:pt x="6845223" y="7327646"/>
                  </a:lnTo>
                  <a:lnTo>
                    <a:pt x="6842810" y="7327011"/>
                  </a:lnTo>
                  <a:lnTo>
                    <a:pt x="6840651" y="7325868"/>
                  </a:lnTo>
                  <a:lnTo>
                    <a:pt x="6838492" y="7324979"/>
                  </a:lnTo>
                  <a:lnTo>
                    <a:pt x="6836333" y="7323709"/>
                  </a:lnTo>
                  <a:lnTo>
                    <a:pt x="6834174" y="7322439"/>
                  </a:lnTo>
                  <a:lnTo>
                    <a:pt x="6832396" y="7320915"/>
                  </a:lnTo>
                  <a:lnTo>
                    <a:pt x="6830618" y="7319391"/>
                  </a:lnTo>
                  <a:lnTo>
                    <a:pt x="6828713" y="7317867"/>
                  </a:lnTo>
                  <a:lnTo>
                    <a:pt x="6827189" y="7316089"/>
                  </a:lnTo>
                  <a:lnTo>
                    <a:pt x="6825665" y="7314311"/>
                  </a:lnTo>
                  <a:lnTo>
                    <a:pt x="6824522" y="7312152"/>
                  </a:lnTo>
                  <a:lnTo>
                    <a:pt x="6823252" y="7310247"/>
                  </a:lnTo>
                  <a:lnTo>
                    <a:pt x="6822363" y="7307834"/>
                  </a:lnTo>
                  <a:lnTo>
                    <a:pt x="6821728" y="7305675"/>
                  </a:lnTo>
                  <a:lnTo>
                    <a:pt x="6820839" y="7303261"/>
                  </a:lnTo>
                  <a:lnTo>
                    <a:pt x="6820458" y="7300849"/>
                  </a:lnTo>
                  <a:lnTo>
                    <a:pt x="6820204" y="7298055"/>
                  </a:lnTo>
                  <a:lnTo>
                    <a:pt x="6820458" y="7295388"/>
                  </a:lnTo>
                  <a:lnTo>
                    <a:pt x="6821093" y="7292594"/>
                  </a:lnTo>
                  <a:lnTo>
                    <a:pt x="6826046" y="7281672"/>
                  </a:lnTo>
                  <a:lnTo>
                    <a:pt x="6827189" y="7279513"/>
                  </a:lnTo>
                  <a:lnTo>
                    <a:pt x="6829094" y="7277989"/>
                  </a:lnTo>
                  <a:lnTo>
                    <a:pt x="6830618" y="7276211"/>
                  </a:lnTo>
                  <a:lnTo>
                    <a:pt x="6832396" y="7274941"/>
                  </a:lnTo>
                  <a:lnTo>
                    <a:pt x="6834174" y="7273417"/>
                  </a:lnTo>
                  <a:lnTo>
                    <a:pt x="6836333" y="7272147"/>
                  </a:lnTo>
                  <a:lnTo>
                    <a:pt x="6838492" y="7271004"/>
                  </a:lnTo>
                  <a:lnTo>
                    <a:pt x="6840651" y="7270115"/>
                  </a:lnTo>
                  <a:lnTo>
                    <a:pt x="6842810" y="7269099"/>
                  </a:lnTo>
                  <a:lnTo>
                    <a:pt x="6845223" y="7268209"/>
                  </a:lnTo>
                  <a:lnTo>
                    <a:pt x="6847382" y="7267575"/>
                  </a:lnTo>
                  <a:lnTo>
                    <a:pt x="6849795" y="7267067"/>
                  </a:lnTo>
                  <a:lnTo>
                    <a:pt x="6852208" y="7266432"/>
                  </a:lnTo>
                  <a:lnTo>
                    <a:pt x="6855002" y="7266051"/>
                  </a:lnTo>
                  <a:lnTo>
                    <a:pt x="6857415" y="7265797"/>
                  </a:lnTo>
                  <a:lnTo>
                    <a:pt x="6860082" y="7265543"/>
                  </a:lnTo>
                  <a:lnTo>
                    <a:pt x="6862622" y="7265543"/>
                  </a:lnTo>
                  <a:lnTo>
                    <a:pt x="6865289" y="7265161"/>
                  </a:lnTo>
                  <a:lnTo>
                    <a:pt x="6867702" y="7265161"/>
                  </a:lnTo>
                  <a:lnTo>
                    <a:pt x="6870496" y="7265543"/>
                  </a:lnTo>
                  <a:lnTo>
                    <a:pt x="6872909" y="7265543"/>
                  </a:lnTo>
                  <a:lnTo>
                    <a:pt x="6875703" y="7265797"/>
                  </a:lnTo>
                  <a:lnTo>
                    <a:pt x="6878116" y="7266051"/>
                  </a:lnTo>
                  <a:lnTo>
                    <a:pt x="6880910" y="7266432"/>
                  </a:lnTo>
                  <a:lnTo>
                    <a:pt x="6883323" y="7267067"/>
                  </a:lnTo>
                  <a:lnTo>
                    <a:pt x="6883323" y="7234428"/>
                  </a:lnTo>
                </a:path>
                <a:path w="6883400" h="10017125">
                  <a:moveTo>
                    <a:pt x="6797598" y="7362444"/>
                  </a:moveTo>
                  <a:lnTo>
                    <a:pt x="6797598" y="7234428"/>
                  </a:lnTo>
                </a:path>
                <a:path w="6883400" h="10017125">
                  <a:moveTo>
                    <a:pt x="6883323" y="7490459"/>
                  </a:moveTo>
                  <a:lnTo>
                    <a:pt x="6883323" y="7456043"/>
                  </a:lnTo>
                  <a:lnTo>
                    <a:pt x="6880910" y="7456551"/>
                  </a:lnTo>
                  <a:lnTo>
                    <a:pt x="6878370" y="7457567"/>
                  </a:lnTo>
                  <a:lnTo>
                    <a:pt x="6875957" y="7457821"/>
                  </a:lnTo>
                  <a:lnTo>
                    <a:pt x="6873290" y="7458075"/>
                  </a:lnTo>
                  <a:lnTo>
                    <a:pt x="6870750" y="7458456"/>
                  </a:lnTo>
                  <a:lnTo>
                    <a:pt x="6868083" y="7458709"/>
                  </a:lnTo>
                  <a:lnTo>
                    <a:pt x="6865670" y="7458709"/>
                  </a:lnTo>
                  <a:lnTo>
                    <a:pt x="6862876" y="7458709"/>
                  </a:lnTo>
                  <a:lnTo>
                    <a:pt x="6860463" y="7458709"/>
                  </a:lnTo>
                  <a:lnTo>
                    <a:pt x="6857669" y="7458456"/>
                  </a:lnTo>
                  <a:lnTo>
                    <a:pt x="6855256" y="7458075"/>
                  </a:lnTo>
                  <a:lnTo>
                    <a:pt x="6852462" y="7457821"/>
                  </a:lnTo>
                  <a:lnTo>
                    <a:pt x="6850049" y="7457186"/>
                  </a:lnTo>
                  <a:lnTo>
                    <a:pt x="6847636" y="7456551"/>
                  </a:lnTo>
                  <a:lnTo>
                    <a:pt x="6845223" y="7456043"/>
                  </a:lnTo>
                  <a:lnTo>
                    <a:pt x="6842810" y="7455027"/>
                  </a:lnTo>
                  <a:lnTo>
                    <a:pt x="6840651" y="7454138"/>
                  </a:lnTo>
                  <a:lnTo>
                    <a:pt x="6838492" y="7452995"/>
                  </a:lnTo>
                  <a:lnTo>
                    <a:pt x="6836333" y="7451725"/>
                  </a:lnTo>
                  <a:lnTo>
                    <a:pt x="6834174" y="7450455"/>
                  </a:lnTo>
                  <a:lnTo>
                    <a:pt x="6832396" y="7448931"/>
                  </a:lnTo>
                  <a:lnTo>
                    <a:pt x="6830618" y="7447407"/>
                  </a:lnTo>
                  <a:lnTo>
                    <a:pt x="6828713" y="7445883"/>
                  </a:lnTo>
                  <a:lnTo>
                    <a:pt x="6827189" y="7444105"/>
                  </a:lnTo>
                  <a:lnTo>
                    <a:pt x="6825665" y="7442327"/>
                  </a:lnTo>
                  <a:lnTo>
                    <a:pt x="6824522" y="7440422"/>
                  </a:lnTo>
                  <a:lnTo>
                    <a:pt x="6823252" y="7438263"/>
                  </a:lnTo>
                  <a:lnTo>
                    <a:pt x="6822363" y="7436231"/>
                  </a:lnTo>
                  <a:lnTo>
                    <a:pt x="6821728" y="7433691"/>
                  </a:lnTo>
                  <a:lnTo>
                    <a:pt x="6820839" y="7431278"/>
                  </a:lnTo>
                  <a:lnTo>
                    <a:pt x="6820458" y="7428865"/>
                  </a:lnTo>
                  <a:lnTo>
                    <a:pt x="6820204" y="7426071"/>
                  </a:lnTo>
                  <a:lnTo>
                    <a:pt x="6826046" y="7409688"/>
                  </a:lnTo>
                  <a:lnTo>
                    <a:pt x="6827189" y="7407529"/>
                  </a:lnTo>
                  <a:lnTo>
                    <a:pt x="6829094" y="7406005"/>
                  </a:lnTo>
                  <a:lnTo>
                    <a:pt x="6830618" y="7404481"/>
                  </a:lnTo>
                  <a:lnTo>
                    <a:pt x="6832396" y="7402957"/>
                  </a:lnTo>
                  <a:lnTo>
                    <a:pt x="6834174" y="7401433"/>
                  </a:lnTo>
                  <a:lnTo>
                    <a:pt x="6836333" y="7400163"/>
                  </a:lnTo>
                  <a:lnTo>
                    <a:pt x="6838492" y="7399020"/>
                  </a:lnTo>
                  <a:lnTo>
                    <a:pt x="6840651" y="7398131"/>
                  </a:lnTo>
                  <a:lnTo>
                    <a:pt x="6842810" y="7397115"/>
                  </a:lnTo>
                  <a:lnTo>
                    <a:pt x="6845223" y="7396607"/>
                  </a:lnTo>
                  <a:lnTo>
                    <a:pt x="6847382" y="7395591"/>
                  </a:lnTo>
                  <a:lnTo>
                    <a:pt x="6849795" y="7395083"/>
                  </a:lnTo>
                  <a:lnTo>
                    <a:pt x="6852208" y="7394702"/>
                  </a:lnTo>
                  <a:lnTo>
                    <a:pt x="6855002" y="7394067"/>
                  </a:lnTo>
                  <a:lnTo>
                    <a:pt x="6857415" y="7393813"/>
                  </a:lnTo>
                  <a:lnTo>
                    <a:pt x="6860082" y="7393559"/>
                  </a:lnTo>
                  <a:lnTo>
                    <a:pt x="6862622" y="7393559"/>
                  </a:lnTo>
                  <a:lnTo>
                    <a:pt x="6865289" y="7393178"/>
                  </a:lnTo>
                  <a:lnTo>
                    <a:pt x="6867702" y="7393178"/>
                  </a:lnTo>
                  <a:lnTo>
                    <a:pt x="6870496" y="7393559"/>
                  </a:lnTo>
                  <a:lnTo>
                    <a:pt x="6872909" y="7393559"/>
                  </a:lnTo>
                  <a:lnTo>
                    <a:pt x="6875703" y="7393813"/>
                  </a:lnTo>
                  <a:lnTo>
                    <a:pt x="6878116" y="7394067"/>
                  </a:lnTo>
                  <a:lnTo>
                    <a:pt x="6880910" y="7394448"/>
                  </a:lnTo>
                  <a:lnTo>
                    <a:pt x="6883323" y="7395083"/>
                  </a:lnTo>
                  <a:lnTo>
                    <a:pt x="6883323" y="7362444"/>
                  </a:lnTo>
                </a:path>
                <a:path w="6883400" h="10017125">
                  <a:moveTo>
                    <a:pt x="6797598" y="7490459"/>
                  </a:moveTo>
                  <a:lnTo>
                    <a:pt x="6797598" y="7362444"/>
                  </a:lnTo>
                </a:path>
                <a:path w="6883400" h="10017125">
                  <a:moveTo>
                    <a:pt x="6883323" y="7618730"/>
                  </a:moveTo>
                  <a:lnTo>
                    <a:pt x="6883323" y="7584059"/>
                  </a:lnTo>
                  <a:lnTo>
                    <a:pt x="6880910" y="7584948"/>
                  </a:lnTo>
                  <a:lnTo>
                    <a:pt x="6878370" y="7585583"/>
                  </a:lnTo>
                  <a:lnTo>
                    <a:pt x="6875957" y="7585836"/>
                  </a:lnTo>
                  <a:lnTo>
                    <a:pt x="6873290" y="7586472"/>
                  </a:lnTo>
                  <a:lnTo>
                    <a:pt x="6870750" y="7586726"/>
                  </a:lnTo>
                  <a:lnTo>
                    <a:pt x="6868083" y="7586726"/>
                  </a:lnTo>
                  <a:lnTo>
                    <a:pt x="6865670" y="7587107"/>
                  </a:lnTo>
                  <a:lnTo>
                    <a:pt x="6862876" y="7587107"/>
                  </a:lnTo>
                  <a:lnTo>
                    <a:pt x="6860463" y="7586726"/>
                  </a:lnTo>
                  <a:lnTo>
                    <a:pt x="6857669" y="7586726"/>
                  </a:lnTo>
                  <a:lnTo>
                    <a:pt x="6855256" y="7586091"/>
                  </a:lnTo>
                  <a:lnTo>
                    <a:pt x="6852462" y="7585836"/>
                  </a:lnTo>
                  <a:lnTo>
                    <a:pt x="6850049" y="7585202"/>
                  </a:lnTo>
                  <a:lnTo>
                    <a:pt x="6847636" y="7584567"/>
                  </a:lnTo>
                  <a:lnTo>
                    <a:pt x="6845223" y="7584059"/>
                  </a:lnTo>
                  <a:lnTo>
                    <a:pt x="6842810" y="7583043"/>
                  </a:lnTo>
                  <a:lnTo>
                    <a:pt x="6840651" y="7582154"/>
                  </a:lnTo>
                  <a:lnTo>
                    <a:pt x="6838492" y="7581011"/>
                  </a:lnTo>
                  <a:lnTo>
                    <a:pt x="6836333" y="7579741"/>
                  </a:lnTo>
                  <a:lnTo>
                    <a:pt x="6834174" y="7578471"/>
                  </a:lnTo>
                  <a:lnTo>
                    <a:pt x="6832396" y="7576947"/>
                  </a:lnTo>
                  <a:lnTo>
                    <a:pt x="6830618" y="7575423"/>
                  </a:lnTo>
                  <a:lnTo>
                    <a:pt x="6828713" y="7573899"/>
                  </a:lnTo>
                  <a:lnTo>
                    <a:pt x="6827189" y="7572121"/>
                  </a:lnTo>
                  <a:lnTo>
                    <a:pt x="6825665" y="7570343"/>
                  </a:lnTo>
                  <a:lnTo>
                    <a:pt x="6824522" y="7568438"/>
                  </a:lnTo>
                  <a:lnTo>
                    <a:pt x="6823252" y="7566279"/>
                  </a:lnTo>
                  <a:lnTo>
                    <a:pt x="6822363" y="7564247"/>
                  </a:lnTo>
                  <a:lnTo>
                    <a:pt x="6821728" y="7561707"/>
                  </a:lnTo>
                  <a:lnTo>
                    <a:pt x="6820839" y="7559294"/>
                  </a:lnTo>
                  <a:lnTo>
                    <a:pt x="6820458" y="7556881"/>
                  </a:lnTo>
                  <a:lnTo>
                    <a:pt x="6820204" y="7554086"/>
                  </a:lnTo>
                  <a:lnTo>
                    <a:pt x="6820458" y="7551420"/>
                  </a:lnTo>
                  <a:lnTo>
                    <a:pt x="6821093" y="7549007"/>
                  </a:lnTo>
                  <a:lnTo>
                    <a:pt x="6821728" y="7546213"/>
                  </a:lnTo>
                  <a:lnTo>
                    <a:pt x="6822617" y="7543800"/>
                  </a:lnTo>
                  <a:lnTo>
                    <a:pt x="6823506" y="7541641"/>
                  </a:lnTo>
                  <a:lnTo>
                    <a:pt x="6824776" y="7539482"/>
                  </a:lnTo>
                  <a:lnTo>
                    <a:pt x="6826046" y="7537704"/>
                  </a:lnTo>
                  <a:lnTo>
                    <a:pt x="6827189" y="7535545"/>
                  </a:lnTo>
                  <a:lnTo>
                    <a:pt x="6829094" y="7534021"/>
                  </a:lnTo>
                  <a:lnTo>
                    <a:pt x="6830618" y="7532497"/>
                  </a:lnTo>
                  <a:lnTo>
                    <a:pt x="6832396" y="7530973"/>
                  </a:lnTo>
                  <a:lnTo>
                    <a:pt x="6834174" y="7529449"/>
                  </a:lnTo>
                  <a:lnTo>
                    <a:pt x="6836333" y="7528179"/>
                  </a:lnTo>
                  <a:lnTo>
                    <a:pt x="6838492" y="7527290"/>
                  </a:lnTo>
                  <a:lnTo>
                    <a:pt x="6840651" y="7526147"/>
                  </a:lnTo>
                  <a:lnTo>
                    <a:pt x="6842810" y="7525131"/>
                  </a:lnTo>
                  <a:lnTo>
                    <a:pt x="6845223" y="7524623"/>
                  </a:lnTo>
                  <a:lnTo>
                    <a:pt x="6847382" y="7523607"/>
                  </a:lnTo>
                  <a:lnTo>
                    <a:pt x="6849795" y="7523099"/>
                  </a:lnTo>
                  <a:lnTo>
                    <a:pt x="6852208" y="7522718"/>
                  </a:lnTo>
                  <a:lnTo>
                    <a:pt x="6855002" y="7522083"/>
                  </a:lnTo>
                  <a:lnTo>
                    <a:pt x="6857415" y="7521829"/>
                  </a:lnTo>
                  <a:lnTo>
                    <a:pt x="6860082" y="7521575"/>
                  </a:lnTo>
                  <a:lnTo>
                    <a:pt x="6862622" y="7521575"/>
                  </a:lnTo>
                  <a:lnTo>
                    <a:pt x="6865289" y="7521575"/>
                  </a:lnTo>
                  <a:lnTo>
                    <a:pt x="6867702" y="7521575"/>
                  </a:lnTo>
                  <a:lnTo>
                    <a:pt x="6870496" y="7521575"/>
                  </a:lnTo>
                  <a:lnTo>
                    <a:pt x="6872909" y="7521575"/>
                  </a:lnTo>
                  <a:lnTo>
                    <a:pt x="6875703" y="7521829"/>
                  </a:lnTo>
                  <a:lnTo>
                    <a:pt x="6878116" y="7522083"/>
                  </a:lnTo>
                  <a:lnTo>
                    <a:pt x="6880910" y="7522464"/>
                  </a:lnTo>
                  <a:lnTo>
                    <a:pt x="6883323" y="7523099"/>
                  </a:lnTo>
                  <a:lnTo>
                    <a:pt x="6883323" y="7490459"/>
                  </a:lnTo>
                </a:path>
                <a:path w="6883400" h="10017125">
                  <a:moveTo>
                    <a:pt x="6797598" y="7618730"/>
                  </a:moveTo>
                  <a:lnTo>
                    <a:pt x="6797598" y="7490459"/>
                  </a:lnTo>
                </a:path>
                <a:path w="6883400" h="10017125">
                  <a:moveTo>
                    <a:pt x="6883323" y="7746746"/>
                  </a:moveTo>
                  <a:lnTo>
                    <a:pt x="6883323" y="7712075"/>
                  </a:lnTo>
                  <a:lnTo>
                    <a:pt x="6880910" y="7712964"/>
                  </a:lnTo>
                  <a:lnTo>
                    <a:pt x="6878370" y="7713599"/>
                  </a:lnTo>
                  <a:lnTo>
                    <a:pt x="6875957" y="7713853"/>
                  </a:lnTo>
                  <a:lnTo>
                    <a:pt x="6873290" y="7714488"/>
                  </a:lnTo>
                  <a:lnTo>
                    <a:pt x="6870750" y="7714742"/>
                  </a:lnTo>
                  <a:lnTo>
                    <a:pt x="6868083" y="7714742"/>
                  </a:lnTo>
                  <a:lnTo>
                    <a:pt x="6865670" y="7715123"/>
                  </a:lnTo>
                  <a:lnTo>
                    <a:pt x="6862876" y="7715123"/>
                  </a:lnTo>
                  <a:lnTo>
                    <a:pt x="6860463" y="7714742"/>
                  </a:lnTo>
                  <a:lnTo>
                    <a:pt x="6857669" y="7714742"/>
                  </a:lnTo>
                  <a:lnTo>
                    <a:pt x="6855256" y="7714107"/>
                  </a:lnTo>
                  <a:lnTo>
                    <a:pt x="6852462" y="7713853"/>
                  </a:lnTo>
                  <a:lnTo>
                    <a:pt x="6850049" y="7713218"/>
                  </a:lnTo>
                  <a:lnTo>
                    <a:pt x="6847636" y="7712583"/>
                  </a:lnTo>
                  <a:lnTo>
                    <a:pt x="6845223" y="7712075"/>
                  </a:lnTo>
                  <a:lnTo>
                    <a:pt x="6842810" y="7711059"/>
                  </a:lnTo>
                  <a:lnTo>
                    <a:pt x="6840651" y="7710170"/>
                  </a:lnTo>
                  <a:lnTo>
                    <a:pt x="6838492" y="7709027"/>
                  </a:lnTo>
                  <a:lnTo>
                    <a:pt x="6836333" y="7707757"/>
                  </a:lnTo>
                  <a:lnTo>
                    <a:pt x="6834174" y="7706486"/>
                  </a:lnTo>
                  <a:lnTo>
                    <a:pt x="6832396" y="7704963"/>
                  </a:lnTo>
                  <a:lnTo>
                    <a:pt x="6830618" y="7703439"/>
                  </a:lnTo>
                  <a:lnTo>
                    <a:pt x="6828713" y="7701915"/>
                  </a:lnTo>
                  <a:lnTo>
                    <a:pt x="6827189" y="7700136"/>
                  </a:lnTo>
                  <a:lnTo>
                    <a:pt x="6825665" y="7698359"/>
                  </a:lnTo>
                  <a:lnTo>
                    <a:pt x="6824522" y="7696454"/>
                  </a:lnTo>
                  <a:lnTo>
                    <a:pt x="6823252" y="7694295"/>
                  </a:lnTo>
                  <a:lnTo>
                    <a:pt x="6822363" y="7692263"/>
                  </a:lnTo>
                  <a:lnTo>
                    <a:pt x="6821728" y="7689723"/>
                  </a:lnTo>
                  <a:lnTo>
                    <a:pt x="6820839" y="7687691"/>
                  </a:lnTo>
                  <a:lnTo>
                    <a:pt x="6820458" y="7684897"/>
                  </a:lnTo>
                  <a:lnTo>
                    <a:pt x="6820204" y="7682103"/>
                  </a:lnTo>
                  <a:lnTo>
                    <a:pt x="6820458" y="7679436"/>
                  </a:lnTo>
                  <a:lnTo>
                    <a:pt x="6821093" y="7677023"/>
                  </a:lnTo>
                  <a:lnTo>
                    <a:pt x="6821728" y="7674229"/>
                  </a:lnTo>
                  <a:lnTo>
                    <a:pt x="6822617" y="7671816"/>
                  </a:lnTo>
                  <a:lnTo>
                    <a:pt x="6823506" y="7669657"/>
                  </a:lnTo>
                  <a:lnTo>
                    <a:pt x="6824776" y="7667498"/>
                  </a:lnTo>
                  <a:lnTo>
                    <a:pt x="6826046" y="7665720"/>
                  </a:lnTo>
                  <a:lnTo>
                    <a:pt x="6827189" y="7663815"/>
                  </a:lnTo>
                  <a:lnTo>
                    <a:pt x="6829094" y="7662036"/>
                  </a:lnTo>
                  <a:lnTo>
                    <a:pt x="6830618" y="7660513"/>
                  </a:lnTo>
                  <a:lnTo>
                    <a:pt x="6832396" y="7658989"/>
                  </a:lnTo>
                  <a:lnTo>
                    <a:pt x="6834174" y="7657719"/>
                  </a:lnTo>
                  <a:lnTo>
                    <a:pt x="6836333" y="7656195"/>
                  </a:lnTo>
                  <a:lnTo>
                    <a:pt x="6838492" y="7655306"/>
                  </a:lnTo>
                  <a:lnTo>
                    <a:pt x="6840651" y="7654163"/>
                  </a:lnTo>
                  <a:lnTo>
                    <a:pt x="6842810" y="7653147"/>
                  </a:lnTo>
                  <a:lnTo>
                    <a:pt x="6845223" y="7652639"/>
                  </a:lnTo>
                  <a:lnTo>
                    <a:pt x="6847382" y="7651623"/>
                  </a:lnTo>
                  <a:lnTo>
                    <a:pt x="6849795" y="7651115"/>
                  </a:lnTo>
                  <a:lnTo>
                    <a:pt x="6852208" y="7650734"/>
                  </a:lnTo>
                  <a:lnTo>
                    <a:pt x="6855002" y="7650099"/>
                  </a:lnTo>
                  <a:lnTo>
                    <a:pt x="6857415" y="7649845"/>
                  </a:lnTo>
                  <a:lnTo>
                    <a:pt x="6860082" y="7649845"/>
                  </a:lnTo>
                  <a:lnTo>
                    <a:pt x="6862622" y="7649591"/>
                  </a:lnTo>
                  <a:lnTo>
                    <a:pt x="6865289" y="7649591"/>
                  </a:lnTo>
                  <a:lnTo>
                    <a:pt x="6867702" y="7649591"/>
                  </a:lnTo>
                  <a:lnTo>
                    <a:pt x="6870496" y="7649591"/>
                  </a:lnTo>
                  <a:lnTo>
                    <a:pt x="6872909" y="7649845"/>
                  </a:lnTo>
                  <a:lnTo>
                    <a:pt x="6875703" y="7649845"/>
                  </a:lnTo>
                  <a:lnTo>
                    <a:pt x="6878116" y="7650099"/>
                  </a:lnTo>
                  <a:lnTo>
                    <a:pt x="6880910" y="7650480"/>
                  </a:lnTo>
                  <a:lnTo>
                    <a:pt x="6883323" y="7651115"/>
                  </a:lnTo>
                  <a:lnTo>
                    <a:pt x="6883323" y="7618476"/>
                  </a:lnTo>
                </a:path>
                <a:path w="6883400" h="10017125">
                  <a:moveTo>
                    <a:pt x="6797598" y="7746746"/>
                  </a:moveTo>
                  <a:lnTo>
                    <a:pt x="6797598" y="7618476"/>
                  </a:lnTo>
                </a:path>
                <a:path w="6883400" h="10017125">
                  <a:moveTo>
                    <a:pt x="6883323" y="7874761"/>
                  </a:moveTo>
                  <a:lnTo>
                    <a:pt x="6883323" y="7840091"/>
                  </a:lnTo>
                  <a:lnTo>
                    <a:pt x="6880910" y="7840980"/>
                  </a:lnTo>
                  <a:lnTo>
                    <a:pt x="6878370" y="7841615"/>
                  </a:lnTo>
                  <a:lnTo>
                    <a:pt x="6875957" y="7842123"/>
                  </a:lnTo>
                  <a:lnTo>
                    <a:pt x="6873290" y="7842504"/>
                  </a:lnTo>
                  <a:lnTo>
                    <a:pt x="6870750" y="7842758"/>
                  </a:lnTo>
                  <a:lnTo>
                    <a:pt x="6868083" y="7842758"/>
                  </a:lnTo>
                  <a:lnTo>
                    <a:pt x="6865670" y="7843139"/>
                  </a:lnTo>
                  <a:lnTo>
                    <a:pt x="6862876" y="7843139"/>
                  </a:lnTo>
                  <a:lnTo>
                    <a:pt x="6860463" y="7842758"/>
                  </a:lnTo>
                  <a:lnTo>
                    <a:pt x="6857669" y="7842758"/>
                  </a:lnTo>
                  <a:lnTo>
                    <a:pt x="6855256" y="7842123"/>
                  </a:lnTo>
                  <a:lnTo>
                    <a:pt x="6852462" y="7841869"/>
                  </a:lnTo>
                  <a:lnTo>
                    <a:pt x="6850049" y="7841234"/>
                  </a:lnTo>
                  <a:lnTo>
                    <a:pt x="6847636" y="7840599"/>
                  </a:lnTo>
                  <a:lnTo>
                    <a:pt x="6845223" y="7840091"/>
                  </a:lnTo>
                  <a:lnTo>
                    <a:pt x="6842810" y="7839075"/>
                  </a:lnTo>
                  <a:lnTo>
                    <a:pt x="6832396" y="7832979"/>
                  </a:lnTo>
                  <a:lnTo>
                    <a:pt x="6830618" y="7831836"/>
                  </a:lnTo>
                  <a:lnTo>
                    <a:pt x="6828713" y="7829931"/>
                  </a:lnTo>
                  <a:lnTo>
                    <a:pt x="6827189" y="7828153"/>
                  </a:lnTo>
                  <a:lnTo>
                    <a:pt x="6825665" y="7826375"/>
                  </a:lnTo>
                  <a:lnTo>
                    <a:pt x="6824522" y="7824470"/>
                  </a:lnTo>
                  <a:lnTo>
                    <a:pt x="6823252" y="7822311"/>
                  </a:lnTo>
                  <a:lnTo>
                    <a:pt x="6822363" y="7820279"/>
                  </a:lnTo>
                  <a:lnTo>
                    <a:pt x="6821728" y="7817739"/>
                  </a:lnTo>
                  <a:lnTo>
                    <a:pt x="6820839" y="7815707"/>
                  </a:lnTo>
                  <a:lnTo>
                    <a:pt x="6820458" y="7812913"/>
                  </a:lnTo>
                  <a:lnTo>
                    <a:pt x="6820204" y="7810500"/>
                  </a:lnTo>
                  <a:lnTo>
                    <a:pt x="6820458" y="7807452"/>
                  </a:lnTo>
                  <a:lnTo>
                    <a:pt x="6821093" y="7805039"/>
                  </a:lnTo>
                  <a:lnTo>
                    <a:pt x="6821728" y="7802499"/>
                  </a:lnTo>
                  <a:lnTo>
                    <a:pt x="6822617" y="7800086"/>
                  </a:lnTo>
                  <a:lnTo>
                    <a:pt x="6823506" y="7797673"/>
                  </a:lnTo>
                  <a:lnTo>
                    <a:pt x="6824776" y="7795514"/>
                  </a:lnTo>
                  <a:lnTo>
                    <a:pt x="6826046" y="7793736"/>
                  </a:lnTo>
                  <a:lnTo>
                    <a:pt x="6827189" y="7791831"/>
                  </a:lnTo>
                  <a:lnTo>
                    <a:pt x="6829094" y="7790053"/>
                  </a:lnTo>
                  <a:lnTo>
                    <a:pt x="6830618" y="7788529"/>
                  </a:lnTo>
                  <a:lnTo>
                    <a:pt x="6832396" y="7787005"/>
                  </a:lnTo>
                  <a:lnTo>
                    <a:pt x="6834174" y="7785734"/>
                  </a:lnTo>
                  <a:lnTo>
                    <a:pt x="6836333" y="7784592"/>
                  </a:lnTo>
                  <a:lnTo>
                    <a:pt x="6838492" y="7783322"/>
                  </a:lnTo>
                  <a:lnTo>
                    <a:pt x="6840651" y="7782433"/>
                  </a:lnTo>
                  <a:lnTo>
                    <a:pt x="6842810" y="7781163"/>
                  </a:lnTo>
                  <a:lnTo>
                    <a:pt x="6845223" y="7780655"/>
                  </a:lnTo>
                  <a:lnTo>
                    <a:pt x="6847382" y="7779639"/>
                  </a:lnTo>
                  <a:lnTo>
                    <a:pt x="6849795" y="7779131"/>
                  </a:lnTo>
                  <a:lnTo>
                    <a:pt x="6852208" y="7778750"/>
                  </a:lnTo>
                  <a:lnTo>
                    <a:pt x="6855002" y="7778115"/>
                  </a:lnTo>
                  <a:lnTo>
                    <a:pt x="6857415" y="7777861"/>
                  </a:lnTo>
                  <a:lnTo>
                    <a:pt x="6860082" y="7777861"/>
                  </a:lnTo>
                  <a:lnTo>
                    <a:pt x="6862622" y="7777607"/>
                  </a:lnTo>
                  <a:lnTo>
                    <a:pt x="6865289" y="7777607"/>
                  </a:lnTo>
                  <a:lnTo>
                    <a:pt x="6867702" y="7777607"/>
                  </a:lnTo>
                  <a:lnTo>
                    <a:pt x="6870496" y="7777607"/>
                  </a:lnTo>
                  <a:lnTo>
                    <a:pt x="6872909" y="7777861"/>
                  </a:lnTo>
                  <a:lnTo>
                    <a:pt x="6875703" y="7777861"/>
                  </a:lnTo>
                  <a:lnTo>
                    <a:pt x="6878116" y="7778496"/>
                  </a:lnTo>
                  <a:lnTo>
                    <a:pt x="6880910" y="7778750"/>
                  </a:lnTo>
                  <a:lnTo>
                    <a:pt x="6883323" y="7779131"/>
                  </a:lnTo>
                  <a:lnTo>
                    <a:pt x="6883323" y="7746746"/>
                  </a:lnTo>
                </a:path>
                <a:path w="6883400" h="10017125">
                  <a:moveTo>
                    <a:pt x="6797598" y="7874761"/>
                  </a:moveTo>
                  <a:lnTo>
                    <a:pt x="6797598" y="7746746"/>
                  </a:lnTo>
                </a:path>
                <a:path w="6883400" h="10017125">
                  <a:moveTo>
                    <a:pt x="6883323" y="8002778"/>
                  </a:moveTo>
                  <a:lnTo>
                    <a:pt x="6883323" y="7968361"/>
                  </a:lnTo>
                  <a:lnTo>
                    <a:pt x="6880910" y="7968996"/>
                  </a:lnTo>
                  <a:lnTo>
                    <a:pt x="6878370" y="7969631"/>
                  </a:lnTo>
                  <a:lnTo>
                    <a:pt x="6875957" y="7970139"/>
                  </a:lnTo>
                  <a:lnTo>
                    <a:pt x="6873290" y="7970520"/>
                  </a:lnTo>
                  <a:lnTo>
                    <a:pt x="6870750" y="7970774"/>
                  </a:lnTo>
                  <a:lnTo>
                    <a:pt x="6868083" y="7970774"/>
                  </a:lnTo>
                  <a:lnTo>
                    <a:pt x="6865670" y="7971155"/>
                  </a:lnTo>
                  <a:lnTo>
                    <a:pt x="6862876" y="7971155"/>
                  </a:lnTo>
                  <a:lnTo>
                    <a:pt x="6860463" y="7970774"/>
                  </a:lnTo>
                  <a:lnTo>
                    <a:pt x="6857669" y="7970774"/>
                  </a:lnTo>
                  <a:lnTo>
                    <a:pt x="6855256" y="7970520"/>
                  </a:lnTo>
                  <a:lnTo>
                    <a:pt x="6852462" y="7969884"/>
                  </a:lnTo>
                  <a:lnTo>
                    <a:pt x="6850049" y="7969250"/>
                  </a:lnTo>
                  <a:lnTo>
                    <a:pt x="6847636" y="7968615"/>
                  </a:lnTo>
                  <a:lnTo>
                    <a:pt x="6845223" y="7968107"/>
                  </a:lnTo>
                  <a:lnTo>
                    <a:pt x="6842810" y="7967091"/>
                  </a:lnTo>
                  <a:lnTo>
                    <a:pt x="6840651" y="7966202"/>
                  </a:lnTo>
                  <a:lnTo>
                    <a:pt x="6838492" y="7965059"/>
                  </a:lnTo>
                  <a:lnTo>
                    <a:pt x="6836333" y="7963789"/>
                  </a:lnTo>
                  <a:lnTo>
                    <a:pt x="6834174" y="7962519"/>
                  </a:lnTo>
                  <a:lnTo>
                    <a:pt x="6832396" y="7960995"/>
                  </a:lnTo>
                  <a:lnTo>
                    <a:pt x="6830618" y="7959852"/>
                  </a:lnTo>
                  <a:lnTo>
                    <a:pt x="6828713" y="7957947"/>
                  </a:lnTo>
                  <a:lnTo>
                    <a:pt x="6827189" y="7956423"/>
                  </a:lnTo>
                  <a:lnTo>
                    <a:pt x="6825665" y="7954645"/>
                  </a:lnTo>
                  <a:lnTo>
                    <a:pt x="6824522" y="7952486"/>
                  </a:lnTo>
                  <a:lnTo>
                    <a:pt x="6823252" y="7950327"/>
                  </a:lnTo>
                  <a:lnTo>
                    <a:pt x="6822363" y="7948295"/>
                  </a:lnTo>
                  <a:lnTo>
                    <a:pt x="6821728" y="7945755"/>
                  </a:lnTo>
                  <a:lnTo>
                    <a:pt x="6820839" y="7943723"/>
                  </a:lnTo>
                  <a:lnTo>
                    <a:pt x="6820458" y="7940929"/>
                  </a:lnTo>
                  <a:lnTo>
                    <a:pt x="6820204" y="7938516"/>
                  </a:lnTo>
                  <a:lnTo>
                    <a:pt x="6820458" y="7935468"/>
                  </a:lnTo>
                  <a:lnTo>
                    <a:pt x="6821093" y="7933055"/>
                  </a:lnTo>
                  <a:lnTo>
                    <a:pt x="6821728" y="7930515"/>
                  </a:lnTo>
                  <a:lnTo>
                    <a:pt x="6822617" y="7928102"/>
                  </a:lnTo>
                  <a:lnTo>
                    <a:pt x="6823506" y="7925689"/>
                  </a:lnTo>
                  <a:lnTo>
                    <a:pt x="6824776" y="7923530"/>
                  </a:lnTo>
                  <a:lnTo>
                    <a:pt x="6826046" y="7921752"/>
                  </a:lnTo>
                  <a:lnTo>
                    <a:pt x="6827189" y="7919847"/>
                  </a:lnTo>
                  <a:lnTo>
                    <a:pt x="6829094" y="7918069"/>
                  </a:lnTo>
                  <a:lnTo>
                    <a:pt x="6830618" y="7916545"/>
                  </a:lnTo>
                  <a:lnTo>
                    <a:pt x="6832396" y="7915021"/>
                  </a:lnTo>
                  <a:lnTo>
                    <a:pt x="6834174" y="7913751"/>
                  </a:lnTo>
                  <a:lnTo>
                    <a:pt x="6836333" y="7912608"/>
                  </a:lnTo>
                  <a:lnTo>
                    <a:pt x="6838492" y="7911338"/>
                  </a:lnTo>
                  <a:lnTo>
                    <a:pt x="6840651" y="7910449"/>
                  </a:lnTo>
                  <a:lnTo>
                    <a:pt x="6842810" y="7909559"/>
                  </a:lnTo>
                  <a:lnTo>
                    <a:pt x="6845223" y="7908671"/>
                  </a:lnTo>
                  <a:lnTo>
                    <a:pt x="6847382" y="7907655"/>
                  </a:lnTo>
                  <a:lnTo>
                    <a:pt x="6849795" y="7907401"/>
                  </a:lnTo>
                  <a:lnTo>
                    <a:pt x="6852208" y="7906766"/>
                  </a:lnTo>
                  <a:lnTo>
                    <a:pt x="6855002" y="7906131"/>
                  </a:lnTo>
                  <a:lnTo>
                    <a:pt x="6857415" y="7905877"/>
                  </a:lnTo>
                  <a:lnTo>
                    <a:pt x="6860082" y="7905877"/>
                  </a:lnTo>
                  <a:lnTo>
                    <a:pt x="6862622" y="7905623"/>
                  </a:lnTo>
                  <a:lnTo>
                    <a:pt x="6865289" y="7905623"/>
                  </a:lnTo>
                  <a:lnTo>
                    <a:pt x="6867702" y="7905623"/>
                  </a:lnTo>
                  <a:lnTo>
                    <a:pt x="6870496" y="7905623"/>
                  </a:lnTo>
                  <a:lnTo>
                    <a:pt x="6872909" y="7905877"/>
                  </a:lnTo>
                  <a:lnTo>
                    <a:pt x="6875703" y="7905877"/>
                  </a:lnTo>
                  <a:lnTo>
                    <a:pt x="6878116" y="7906511"/>
                  </a:lnTo>
                  <a:lnTo>
                    <a:pt x="6880910" y="7906766"/>
                  </a:lnTo>
                  <a:lnTo>
                    <a:pt x="6883323" y="7907147"/>
                  </a:lnTo>
                  <a:lnTo>
                    <a:pt x="6883323" y="7874761"/>
                  </a:lnTo>
                </a:path>
                <a:path w="6883400" h="10017125">
                  <a:moveTo>
                    <a:pt x="6797598" y="8002778"/>
                  </a:moveTo>
                  <a:lnTo>
                    <a:pt x="6797598" y="7874761"/>
                  </a:lnTo>
                </a:path>
                <a:path w="6883400" h="10017125">
                  <a:moveTo>
                    <a:pt x="6883323" y="8130794"/>
                  </a:moveTo>
                  <a:lnTo>
                    <a:pt x="6883323" y="8096377"/>
                  </a:lnTo>
                  <a:lnTo>
                    <a:pt x="6880910" y="8097011"/>
                  </a:lnTo>
                  <a:lnTo>
                    <a:pt x="6878370" y="8097647"/>
                  </a:lnTo>
                  <a:lnTo>
                    <a:pt x="6875957" y="8098155"/>
                  </a:lnTo>
                  <a:lnTo>
                    <a:pt x="6873290" y="8098536"/>
                  </a:lnTo>
                  <a:lnTo>
                    <a:pt x="6870750" y="8098790"/>
                  </a:lnTo>
                  <a:lnTo>
                    <a:pt x="6868083" y="8099171"/>
                  </a:lnTo>
                  <a:lnTo>
                    <a:pt x="6865670" y="8099171"/>
                  </a:lnTo>
                  <a:lnTo>
                    <a:pt x="6862876" y="8099171"/>
                  </a:lnTo>
                  <a:lnTo>
                    <a:pt x="6860463" y="8099171"/>
                  </a:lnTo>
                  <a:lnTo>
                    <a:pt x="6857669" y="8098790"/>
                  </a:lnTo>
                  <a:lnTo>
                    <a:pt x="6855256" y="8098536"/>
                  </a:lnTo>
                  <a:lnTo>
                    <a:pt x="6852462" y="8097901"/>
                  </a:lnTo>
                  <a:lnTo>
                    <a:pt x="6850049" y="8097647"/>
                  </a:lnTo>
                  <a:lnTo>
                    <a:pt x="6847636" y="8096631"/>
                  </a:lnTo>
                  <a:lnTo>
                    <a:pt x="6845223" y="8096123"/>
                  </a:lnTo>
                  <a:lnTo>
                    <a:pt x="6842810" y="8095107"/>
                  </a:lnTo>
                  <a:lnTo>
                    <a:pt x="6840651" y="8094218"/>
                  </a:lnTo>
                  <a:lnTo>
                    <a:pt x="6838492" y="8093329"/>
                  </a:lnTo>
                  <a:lnTo>
                    <a:pt x="6836333" y="8091805"/>
                  </a:lnTo>
                  <a:lnTo>
                    <a:pt x="6824522" y="8080502"/>
                  </a:lnTo>
                  <a:lnTo>
                    <a:pt x="6823252" y="8078343"/>
                  </a:lnTo>
                  <a:lnTo>
                    <a:pt x="6822363" y="8076311"/>
                  </a:lnTo>
                  <a:lnTo>
                    <a:pt x="6821728" y="8074152"/>
                  </a:lnTo>
                  <a:lnTo>
                    <a:pt x="6820839" y="8071739"/>
                  </a:lnTo>
                  <a:lnTo>
                    <a:pt x="6820458" y="8068945"/>
                  </a:lnTo>
                  <a:lnTo>
                    <a:pt x="6820204" y="8066532"/>
                  </a:lnTo>
                  <a:lnTo>
                    <a:pt x="6824776" y="8051927"/>
                  </a:lnTo>
                  <a:lnTo>
                    <a:pt x="6826046" y="8049768"/>
                  </a:lnTo>
                  <a:lnTo>
                    <a:pt x="6827189" y="8047863"/>
                  </a:lnTo>
                  <a:lnTo>
                    <a:pt x="6829094" y="8046339"/>
                  </a:lnTo>
                  <a:lnTo>
                    <a:pt x="6830618" y="8044561"/>
                  </a:lnTo>
                  <a:lnTo>
                    <a:pt x="6832396" y="8043036"/>
                  </a:lnTo>
                  <a:lnTo>
                    <a:pt x="6834174" y="8041767"/>
                  </a:lnTo>
                  <a:lnTo>
                    <a:pt x="6836333" y="8040624"/>
                  </a:lnTo>
                  <a:lnTo>
                    <a:pt x="6838492" y="8039354"/>
                  </a:lnTo>
                  <a:lnTo>
                    <a:pt x="6840651" y="8038465"/>
                  </a:lnTo>
                  <a:lnTo>
                    <a:pt x="6842810" y="8037576"/>
                  </a:lnTo>
                  <a:lnTo>
                    <a:pt x="6845223" y="8036686"/>
                  </a:lnTo>
                  <a:lnTo>
                    <a:pt x="6847382" y="8036052"/>
                  </a:lnTo>
                  <a:lnTo>
                    <a:pt x="6849795" y="8035417"/>
                  </a:lnTo>
                  <a:lnTo>
                    <a:pt x="6852208" y="8034782"/>
                  </a:lnTo>
                  <a:lnTo>
                    <a:pt x="6855002" y="8034528"/>
                  </a:lnTo>
                  <a:lnTo>
                    <a:pt x="6857415" y="8034147"/>
                  </a:lnTo>
                  <a:lnTo>
                    <a:pt x="6860082" y="8033893"/>
                  </a:lnTo>
                  <a:lnTo>
                    <a:pt x="6862622" y="8033639"/>
                  </a:lnTo>
                  <a:lnTo>
                    <a:pt x="6865289" y="8033639"/>
                  </a:lnTo>
                  <a:lnTo>
                    <a:pt x="6867702" y="8033639"/>
                  </a:lnTo>
                  <a:lnTo>
                    <a:pt x="6870496" y="8033639"/>
                  </a:lnTo>
                  <a:lnTo>
                    <a:pt x="6872909" y="8033893"/>
                  </a:lnTo>
                  <a:lnTo>
                    <a:pt x="6875703" y="8034147"/>
                  </a:lnTo>
                  <a:lnTo>
                    <a:pt x="6878116" y="8034528"/>
                  </a:lnTo>
                  <a:lnTo>
                    <a:pt x="6880910" y="8034782"/>
                  </a:lnTo>
                  <a:lnTo>
                    <a:pt x="6883323" y="8035163"/>
                  </a:lnTo>
                  <a:lnTo>
                    <a:pt x="6883323" y="8002778"/>
                  </a:lnTo>
                </a:path>
                <a:path w="6883400" h="10017125">
                  <a:moveTo>
                    <a:pt x="6797598" y="8130794"/>
                  </a:moveTo>
                  <a:lnTo>
                    <a:pt x="6797598" y="8002778"/>
                  </a:lnTo>
                </a:path>
                <a:path w="6883400" h="10017125">
                  <a:moveTo>
                    <a:pt x="6883323" y="8258809"/>
                  </a:moveTo>
                  <a:lnTo>
                    <a:pt x="6883323" y="8224393"/>
                  </a:lnTo>
                  <a:lnTo>
                    <a:pt x="6880910" y="8225028"/>
                  </a:lnTo>
                  <a:lnTo>
                    <a:pt x="6878370" y="8225663"/>
                  </a:lnTo>
                  <a:lnTo>
                    <a:pt x="6875957" y="8226171"/>
                  </a:lnTo>
                  <a:lnTo>
                    <a:pt x="6873290" y="8226552"/>
                  </a:lnTo>
                  <a:lnTo>
                    <a:pt x="6870750" y="8226806"/>
                  </a:lnTo>
                  <a:lnTo>
                    <a:pt x="6868083" y="8227186"/>
                  </a:lnTo>
                  <a:lnTo>
                    <a:pt x="6865670" y="8227186"/>
                  </a:lnTo>
                  <a:lnTo>
                    <a:pt x="6862876" y="8227186"/>
                  </a:lnTo>
                  <a:lnTo>
                    <a:pt x="6860463" y="8227186"/>
                  </a:lnTo>
                  <a:lnTo>
                    <a:pt x="6857669" y="8226806"/>
                  </a:lnTo>
                  <a:lnTo>
                    <a:pt x="6855256" y="8226552"/>
                  </a:lnTo>
                  <a:lnTo>
                    <a:pt x="6852462" y="8226171"/>
                  </a:lnTo>
                  <a:lnTo>
                    <a:pt x="6850049" y="8225663"/>
                  </a:lnTo>
                  <a:lnTo>
                    <a:pt x="6847636" y="8224647"/>
                  </a:lnTo>
                  <a:lnTo>
                    <a:pt x="6845223" y="8224139"/>
                  </a:lnTo>
                  <a:lnTo>
                    <a:pt x="6842810" y="8223123"/>
                  </a:lnTo>
                  <a:lnTo>
                    <a:pt x="6840651" y="8222234"/>
                  </a:lnTo>
                  <a:lnTo>
                    <a:pt x="6838492" y="8221345"/>
                  </a:lnTo>
                  <a:lnTo>
                    <a:pt x="6836333" y="8220075"/>
                  </a:lnTo>
                  <a:lnTo>
                    <a:pt x="6834174" y="8218551"/>
                  </a:lnTo>
                  <a:lnTo>
                    <a:pt x="6832396" y="8217408"/>
                  </a:lnTo>
                  <a:lnTo>
                    <a:pt x="6830618" y="8215884"/>
                  </a:lnTo>
                  <a:lnTo>
                    <a:pt x="6828713" y="8214359"/>
                  </a:lnTo>
                  <a:lnTo>
                    <a:pt x="6827189" y="8212455"/>
                  </a:lnTo>
                  <a:lnTo>
                    <a:pt x="6825665" y="8210677"/>
                  </a:lnTo>
                  <a:lnTo>
                    <a:pt x="6824522" y="8208518"/>
                  </a:lnTo>
                  <a:lnTo>
                    <a:pt x="6823252" y="8206740"/>
                  </a:lnTo>
                  <a:lnTo>
                    <a:pt x="6822363" y="8204327"/>
                  </a:lnTo>
                  <a:lnTo>
                    <a:pt x="6821728" y="8202168"/>
                  </a:lnTo>
                  <a:lnTo>
                    <a:pt x="6820839" y="8199755"/>
                  </a:lnTo>
                  <a:lnTo>
                    <a:pt x="6820458" y="8196961"/>
                  </a:lnTo>
                  <a:lnTo>
                    <a:pt x="6820204" y="8194548"/>
                  </a:lnTo>
                  <a:lnTo>
                    <a:pt x="6824776" y="8179943"/>
                  </a:lnTo>
                  <a:lnTo>
                    <a:pt x="6826046" y="8177784"/>
                  </a:lnTo>
                  <a:lnTo>
                    <a:pt x="6827189" y="8175879"/>
                  </a:lnTo>
                  <a:lnTo>
                    <a:pt x="6829094" y="8174355"/>
                  </a:lnTo>
                  <a:lnTo>
                    <a:pt x="6830618" y="8172577"/>
                  </a:lnTo>
                  <a:lnTo>
                    <a:pt x="6832396" y="8171053"/>
                  </a:lnTo>
                  <a:lnTo>
                    <a:pt x="6834174" y="8169783"/>
                  </a:lnTo>
                  <a:lnTo>
                    <a:pt x="6836333" y="8168640"/>
                  </a:lnTo>
                  <a:lnTo>
                    <a:pt x="6838492" y="8167370"/>
                  </a:lnTo>
                  <a:lnTo>
                    <a:pt x="6855002" y="8162544"/>
                  </a:lnTo>
                  <a:lnTo>
                    <a:pt x="6857415" y="8162163"/>
                  </a:lnTo>
                  <a:lnTo>
                    <a:pt x="6860082" y="8161909"/>
                  </a:lnTo>
                  <a:lnTo>
                    <a:pt x="6862622" y="8161655"/>
                  </a:lnTo>
                  <a:lnTo>
                    <a:pt x="6865289" y="8161655"/>
                  </a:lnTo>
                  <a:lnTo>
                    <a:pt x="6867702" y="8161655"/>
                  </a:lnTo>
                  <a:lnTo>
                    <a:pt x="6870496" y="8161655"/>
                  </a:lnTo>
                  <a:lnTo>
                    <a:pt x="6872909" y="8161909"/>
                  </a:lnTo>
                  <a:lnTo>
                    <a:pt x="6875703" y="8162163"/>
                  </a:lnTo>
                  <a:lnTo>
                    <a:pt x="6878116" y="8162544"/>
                  </a:lnTo>
                  <a:lnTo>
                    <a:pt x="6880910" y="8162798"/>
                  </a:lnTo>
                  <a:lnTo>
                    <a:pt x="6883323" y="8163179"/>
                  </a:lnTo>
                  <a:lnTo>
                    <a:pt x="6883323" y="8130794"/>
                  </a:lnTo>
                </a:path>
                <a:path w="6883400" h="10017125">
                  <a:moveTo>
                    <a:pt x="6797598" y="8258809"/>
                  </a:moveTo>
                  <a:lnTo>
                    <a:pt x="6797598" y="8130794"/>
                  </a:lnTo>
                </a:path>
                <a:path w="6883400" h="10017125">
                  <a:moveTo>
                    <a:pt x="6883323" y="8386826"/>
                  </a:moveTo>
                  <a:lnTo>
                    <a:pt x="6883323" y="8352409"/>
                  </a:lnTo>
                  <a:lnTo>
                    <a:pt x="6880910" y="8353044"/>
                  </a:lnTo>
                  <a:lnTo>
                    <a:pt x="6878370" y="8353679"/>
                  </a:lnTo>
                  <a:lnTo>
                    <a:pt x="6875957" y="8354186"/>
                  </a:lnTo>
                  <a:lnTo>
                    <a:pt x="6873290" y="8354568"/>
                  </a:lnTo>
                  <a:lnTo>
                    <a:pt x="6870750" y="8354822"/>
                  </a:lnTo>
                  <a:lnTo>
                    <a:pt x="6868083" y="8355203"/>
                  </a:lnTo>
                  <a:lnTo>
                    <a:pt x="6865670" y="8355203"/>
                  </a:lnTo>
                  <a:lnTo>
                    <a:pt x="6862876" y="8355203"/>
                  </a:lnTo>
                  <a:lnTo>
                    <a:pt x="6860463" y="8355203"/>
                  </a:lnTo>
                  <a:lnTo>
                    <a:pt x="6857669" y="8354822"/>
                  </a:lnTo>
                  <a:lnTo>
                    <a:pt x="6845223" y="8352155"/>
                  </a:lnTo>
                  <a:lnTo>
                    <a:pt x="6842810" y="8351520"/>
                  </a:lnTo>
                  <a:lnTo>
                    <a:pt x="6840651" y="8350250"/>
                  </a:lnTo>
                  <a:lnTo>
                    <a:pt x="6838492" y="8349361"/>
                  </a:lnTo>
                  <a:lnTo>
                    <a:pt x="6836333" y="8348091"/>
                  </a:lnTo>
                  <a:lnTo>
                    <a:pt x="6834174" y="8346948"/>
                  </a:lnTo>
                  <a:lnTo>
                    <a:pt x="6832396" y="8345424"/>
                  </a:lnTo>
                  <a:lnTo>
                    <a:pt x="6830618" y="8343900"/>
                  </a:lnTo>
                  <a:lnTo>
                    <a:pt x="6828713" y="8342376"/>
                  </a:lnTo>
                  <a:lnTo>
                    <a:pt x="6827189" y="8340471"/>
                  </a:lnTo>
                  <a:lnTo>
                    <a:pt x="6825665" y="8338693"/>
                  </a:lnTo>
                  <a:lnTo>
                    <a:pt x="6824522" y="8336534"/>
                  </a:lnTo>
                  <a:lnTo>
                    <a:pt x="6823252" y="8334756"/>
                  </a:lnTo>
                  <a:lnTo>
                    <a:pt x="6822363" y="8332343"/>
                  </a:lnTo>
                  <a:lnTo>
                    <a:pt x="6821728" y="8330184"/>
                  </a:lnTo>
                  <a:lnTo>
                    <a:pt x="6820839" y="8327771"/>
                  </a:lnTo>
                  <a:lnTo>
                    <a:pt x="6820458" y="8325231"/>
                  </a:lnTo>
                  <a:lnTo>
                    <a:pt x="6820204" y="8322564"/>
                  </a:lnTo>
                  <a:lnTo>
                    <a:pt x="6820458" y="8319770"/>
                  </a:lnTo>
                  <a:lnTo>
                    <a:pt x="6821093" y="8317103"/>
                  </a:lnTo>
                  <a:lnTo>
                    <a:pt x="6821728" y="8314563"/>
                  </a:lnTo>
                  <a:lnTo>
                    <a:pt x="6822617" y="8312150"/>
                  </a:lnTo>
                  <a:lnTo>
                    <a:pt x="6823506" y="8309991"/>
                  </a:lnTo>
                  <a:lnTo>
                    <a:pt x="6824776" y="8307959"/>
                  </a:lnTo>
                  <a:lnTo>
                    <a:pt x="6826046" y="8305800"/>
                  </a:lnTo>
                  <a:lnTo>
                    <a:pt x="6827189" y="8303895"/>
                  </a:lnTo>
                  <a:lnTo>
                    <a:pt x="6829094" y="8302371"/>
                  </a:lnTo>
                  <a:lnTo>
                    <a:pt x="6830618" y="8300593"/>
                  </a:lnTo>
                  <a:lnTo>
                    <a:pt x="6832396" y="8299323"/>
                  </a:lnTo>
                  <a:lnTo>
                    <a:pt x="6834174" y="8297799"/>
                  </a:lnTo>
                  <a:lnTo>
                    <a:pt x="6836333" y="8296656"/>
                  </a:lnTo>
                  <a:lnTo>
                    <a:pt x="6838492" y="8295386"/>
                  </a:lnTo>
                  <a:lnTo>
                    <a:pt x="6840651" y="8294497"/>
                  </a:lnTo>
                  <a:lnTo>
                    <a:pt x="6842810" y="8293608"/>
                  </a:lnTo>
                  <a:lnTo>
                    <a:pt x="6855002" y="8290559"/>
                  </a:lnTo>
                  <a:lnTo>
                    <a:pt x="6857415" y="8290179"/>
                  </a:lnTo>
                  <a:lnTo>
                    <a:pt x="6860082" y="8289925"/>
                  </a:lnTo>
                  <a:lnTo>
                    <a:pt x="6862622" y="8289925"/>
                  </a:lnTo>
                  <a:lnTo>
                    <a:pt x="6865289" y="8289671"/>
                  </a:lnTo>
                  <a:lnTo>
                    <a:pt x="6867702" y="8289671"/>
                  </a:lnTo>
                  <a:lnTo>
                    <a:pt x="6870496" y="8289925"/>
                  </a:lnTo>
                  <a:lnTo>
                    <a:pt x="6872909" y="8289925"/>
                  </a:lnTo>
                  <a:lnTo>
                    <a:pt x="6875703" y="8290179"/>
                  </a:lnTo>
                  <a:lnTo>
                    <a:pt x="6878116" y="8290559"/>
                  </a:lnTo>
                  <a:lnTo>
                    <a:pt x="6880910" y="8290814"/>
                  </a:lnTo>
                  <a:lnTo>
                    <a:pt x="6883323" y="8291449"/>
                  </a:lnTo>
                  <a:lnTo>
                    <a:pt x="6883323" y="8258809"/>
                  </a:lnTo>
                </a:path>
                <a:path w="6883400" h="10017125">
                  <a:moveTo>
                    <a:pt x="6797598" y="8386826"/>
                  </a:moveTo>
                  <a:lnTo>
                    <a:pt x="6797598" y="8258809"/>
                  </a:lnTo>
                </a:path>
                <a:path w="6883400" h="10017125">
                  <a:moveTo>
                    <a:pt x="6883323" y="8514842"/>
                  </a:moveTo>
                  <a:lnTo>
                    <a:pt x="6883323" y="8480425"/>
                  </a:lnTo>
                  <a:lnTo>
                    <a:pt x="6880910" y="8481060"/>
                  </a:lnTo>
                  <a:lnTo>
                    <a:pt x="6878370" y="8481949"/>
                  </a:lnTo>
                  <a:lnTo>
                    <a:pt x="6875957" y="8482203"/>
                  </a:lnTo>
                  <a:lnTo>
                    <a:pt x="6873290" y="8482584"/>
                  </a:lnTo>
                  <a:lnTo>
                    <a:pt x="6870750" y="8482838"/>
                  </a:lnTo>
                  <a:lnTo>
                    <a:pt x="6868083" y="8483219"/>
                  </a:lnTo>
                  <a:lnTo>
                    <a:pt x="6865670" y="8483219"/>
                  </a:lnTo>
                  <a:lnTo>
                    <a:pt x="6862876" y="8483219"/>
                  </a:lnTo>
                  <a:lnTo>
                    <a:pt x="6860463" y="8483219"/>
                  </a:lnTo>
                  <a:lnTo>
                    <a:pt x="6857669" y="8482838"/>
                  </a:lnTo>
                  <a:lnTo>
                    <a:pt x="6855256" y="8482584"/>
                  </a:lnTo>
                  <a:lnTo>
                    <a:pt x="6852462" y="8482203"/>
                  </a:lnTo>
                  <a:lnTo>
                    <a:pt x="6850049" y="8481695"/>
                  </a:lnTo>
                  <a:lnTo>
                    <a:pt x="6847636" y="8481060"/>
                  </a:lnTo>
                  <a:lnTo>
                    <a:pt x="6845223" y="8480171"/>
                  </a:lnTo>
                  <a:lnTo>
                    <a:pt x="6842810" y="8479536"/>
                  </a:lnTo>
                  <a:lnTo>
                    <a:pt x="6840651" y="8478266"/>
                  </a:lnTo>
                  <a:lnTo>
                    <a:pt x="6838492" y="8477377"/>
                  </a:lnTo>
                  <a:lnTo>
                    <a:pt x="6836333" y="8476107"/>
                  </a:lnTo>
                  <a:lnTo>
                    <a:pt x="6834174" y="8474964"/>
                  </a:lnTo>
                  <a:lnTo>
                    <a:pt x="6832396" y="8473440"/>
                  </a:lnTo>
                  <a:lnTo>
                    <a:pt x="6830618" y="8471916"/>
                  </a:lnTo>
                  <a:lnTo>
                    <a:pt x="6828713" y="8470392"/>
                  </a:lnTo>
                  <a:lnTo>
                    <a:pt x="6827189" y="8468487"/>
                  </a:lnTo>
                  <a:lnTo>
                    <a:pt x="6825665" y="8466709"/>
                  </a:lnTo>
                  <a:lnTo>
                    <a:pt x="6824522" y="8464550"/>
                  </a:lnTo>
                  <a:lnTo>
                    <a:pt x="6823252" y="8462772"/>
                  </a:lnTo>
                  <a:lnTo>
                    <a:pt x="6822363" y="8460359"/>
                  </a:lnTo>
                  <a:lnTo>
                    <a:pt x="6821728" y="8458200"/>
                  </a:lnTo>
                  <a:lnTo>
                    <a:pt x="6820839" y="8455787"/>
                  </a:lnTo>
                  <a:lnTo>
                    <a:pt x="6820458" y="8453247"/>
                  </a:lnTo>
                  <a:lnTo>
                    <a:pt x="6820204" y="8450580"/>
                  </a:lnTo>
                  <a:lnTo>
                    <a:pt x="6820458" y="8447786"/>
                  </a:lnTo>
                  <a:lnTo>
                    <a:pt x="6821093" y="8445119"/>
                  </a:lnTo>
                  <a:lnTo>
                    <a:pt x="6826046" y="8434070"/>
                  </a:lnTo>
                  <a:lnTo>
                    <a:pt x="6827189" y="8431911"/>
                  </a:lnTo>
                  <a:lnTo>
                    <a:pt x="6829094" y="8430387"/>
                  </a:lnTo>
                  <a:lnTo>
                    <a:pt x="6830618" y="8428609"/>
                  </a:lnTo>
                  <a:lnTo>
                    <a:pt x="6832396" y="8427339"/>
                  </a:lnTo>
                  <a:lnTo>
                    <a:pt x="6834174" y="8425815"/>
                  </a:lnTo>
                  <a:lnTo>
                    <a:pt x="6836333" y="8424672"/>
                  </a:lnTo>
                  <a:lnTo>
                    <a:pt x="6838492" y="8423402"/>
                  </a:lnTo>
                  <a:lnTo>
                    <a:pt x="6840651" y="8422513"/>
                  </a:lnTo>
                  <a:lnTo>
                    <a:pt x="6842810" y="8421624"/>
                  </a:lnTo>
                  <a:lnTo>
                    <a:pt x="6845223" y="8420735"/>
                  </a:lnTo>
                  <a:lnTo>
                    <a:pt x="6847382" y="8420100"/>
                  </a:lnTo>
                  <a:lnTo>
                    <a:pt x="6849795" y="8419465"/>
                  </a:lnTo>
                  <a:lnTo>
                    <a:pt x="6852208" y="8418830"/>
                  </a:lnTo>
                  <a:lnTo>
                    <a:pt x="6855002" y="8418576"/>
                  </a:lnTo>
                  <a:lnTo>
                    <a:pt x="6857415" y="8418195"/>
                  </a:lnTo>
                  <a:lnTo>
                    <a:pt x="6860082" y="8417941"/>
                  </a:lnTo>
                  <a:lnTo>
                    <a:pt x="6862622" y="8417941"/>
                  </a:lnTo>
                  <a:lnTo>
                    <a:pt x="6865289" y="8417687"/>
                  </a:lnTo>
                  <a:lnTo>
                    <a:pt x="6867702" y="8417687"/>
                  </a:lnTo>
                  <a:lnTo>
                    <a:pt x="6870496" y="8417941"/>
                  </a:lnTo>
                  <a:lnTo>
                    <a:pt x="6872909" y="8417941"/>
                  </a:lnTo>
                  <a:lnTo>
                    <a:pt x="6875703" y="8418195"/>
                  </a:lnTo>
                  <a:lnTo>
                    <a:pt x="6878116" y="8418576"/>
                  </a:lnTo>
                  <a:lnTo>
                    <a:pt x="6880910" y="8418830"/>
                  </a:lnTo>
                  <a:lnTo>
                    <a:pt x="6883323" y="8419465"/>
                  </a:lnTo>
                  <a:lnTo>
                    <a:pt x="6883323" y="8386826"/>
                  </a:lnTo>
                </a:path>
                <a:path w="6883400" h="10017125">
                  <a:moveTo>
                    <a:pt x="6797598" y="8514842"/>
                  </a:moveTo>
                  <a:lnTo>
                    <a:pt x="6797598" y="8386826"/>
                  </a:lnTo>
                </a:path>
                <a:path w="6883400" h="10017125">
                  <a:moveTo>
                    <a:pt x="6883323" y="8642858"/>
                  </a:moveTo>
                  <a:lnTo>
                    <a:pt x="6883323" y="8608441"/>
                  </a:lnTo>
                  <a:lnTo>
                    <a:pt x="6880910" y="8609076"/>
                  </a:lnTo>
                  <a:lnTo>
                    <a:pt x="6878370" y="8609965"/>
                  </a:lnTo>
                  <a:lnTo>
                    <a:pt x="6875957" y="8610219"/>
                  </a:lnTo>
                  <a:lnTo>
                    <a:pt x="6873290" y="8610854"/>
                  </a:lnTo>
                  <a:lnTo>
                    <a:pt x="6870750" y="8610854"/>
                  </a:lnTo>
                  <a:lnTo>
                    <a:pt x="6868083" y="8611235"/>
                  </a:lnTo>
                  <a:lnTo>
                    <a:pt x="6865670" y="8611235"/>
                  </a:lnTo>
                  <a:lnTo>
                    <a:pt x="6862876" y="8611235"/>
                  </a:lnTo>
                  <a:lnTo>
                    <a:pt x="6860463" y="8611235"/>
                  </a:lnTo>
                  <a:lnTo>
                    <a:pt x="6857669" y="8610854"/>
                  </a:lnTo>
                  <a:lnTo>
                    <a:pt x="6855256" y="8610600"/>
                  </a:lnTo>
                  <a:lnTo>
                    <a:pt x="6852462" y="8610219"/>
                  </a:lnTo>
                  <a:lnTo>
                    <a:pt x="6850049" y="8609711"/>
                  </a:lnTo>
                  <a:lnTo>
                    <a:pt x="6847636" y="8609076"/>
                  </a:lnTo>
                  <a:lnTo>
                    <a:pt x="6845223" y="8608441"/>
                  </a:lnTo>
                  <a:lnTo>
                    <a:pt x="6842810" y="8607552"/>
                  </a:lnTo>
                  <a:lnTo>
                    <a:pt x="6840651" y="8606663"/>
                  </a:lnTo>
                  <a:lnTo>
                    <a:pt x="6838492" y="8605393"/>
                  </a:lnTo>
                  <a:lnTo>
                    <a:pt x="6836333" y="8604123"/>
                  </a:lnTo>
                  <a:lnTo>
                    <a:pt x="6834174" y="8602980"/>
                  </a:lnTo>
                  <a:lnTo>
                    <a:pt x="6832396" y="8601456"/>
                  </a:lnTo>
                  <a:lnTo>
                    <a:pt x="6830618" y="8599932"/>
                  </a:lnTo>
                  <a:lnTo>
                    <a:pt x="6828713" y="8598408"/>
                  </a:lnTo>
                  <a:lnTo>
                    <a:pt x="6827189" y="8596503"/>
                  </a:lnTo>
                  <a:lnTo>
                    <a:pt x="6825665" y="8594725"/>
                  </a:lnTo>
                  <a:lnTo>
                    <a:pt x="6824522" y="8592947"/>
                  </a:lnTo>
                  <a:lnTo>
                    <a:pt x="6823252" y="8590788"/>
                  </a:lnTo>
                  <a:lnTo>
                    <a:pt x="6822363" y="8588629"/>
                  </a:lnTo>
                  <a:lnTo>
                    <a:pt x="6821728" y="8586216"/>
                  </a:lnTo>
                  <a:lnTo>
                    <a:pt x="6820839" y="8583803"/>
                  </a:lnTo>
                  <a:lnTo>
                    <a:pt x="6820458" y="8581263"/>
                  </a:lnTo>
                  <a:lnTo>
                    <a:pt x="6820204" y="8578596"/>
                  </a:lnTo>
                  <a:lnTo>
                    <a:pt x="6820458" y="8575802"/>
                  </a:lnTo>
                  <a:lnTo>
                    <a:pt x="6821093" y="8573389"/>
                  </a:lnTo>
                  <a:lnTo>
                    <a:pt x="6821728" y="8570595"/>
                  </a:lnTo>
                  <a:lnTo>
                    <a:pt x="6822617" y="8568182"/>
                  </a:lnTo>
                  <a:lnTo>
                    <a:pt x="6823506" y="8566023"/>
                  </a:lnTo>
                  <a:lnTo>
                    <a:pt x="6824776" y="8563991"/>
                  </a:lnTo>
                  <a:lnTo>
                    <a:pt x="6826046" y="8562086"/>
                  </a:lnTo>
                  <a:lnTo>
                    <a:pt x="6827189" y="8559927"/>
                  </a:lnTo>
                  <a:lnTo>
                    <a:pt x="6829094" y="8558403"/>
                  </a:lnTo>
                  <a:lnTo>
                    <a:pt x="6830618" y="8556879"/>
                  </a:lnTo>
                  <a:lnTo>
                    <a:pt x="6832396" y="8555355"/>
                  </a:lnTo>
                  <a:lnTo>
                    <a:pt x="6834174" y="8553831"/>
                  </a:lnTo>
                  <a:lnTo>
                    <a:pt x="6836333" y="8552688"/>
                  </a:lnTo>
                  <a:lnTo>
                    <a:pt x="6838492" y="8551418"/>
                  </a:lnTo>
                  <a:lnTo>
                    <a:pt x="6840651" y="8550529"/>
                  </a:lnTo>
                  <a:lnTo>
                    <a:pt x="6842810" y="8549640"/>
                  </a:lnTo>
                  <a:lnTo>
                    <a:pt x="6845223" y="8549005"/>
                  </a:lnTo>
                  <a:lnTo>
                    <a:pt x="6847382" y="8548116"/>
                  </a:lnTo>
                  <a:lnTo>
                    <a:pt x="6849795" y="8547481"/>
                  </a:lnTo>
                  <a:lnTo>
                    <a:pt x="6852208" y="8547227"/>
                  </a:lnTo>
                  <a:lnTo>
                    <a:pt x="6855002" y="8546592"/>
                  </a:lnTo>
                  <a:lnTo>
                    <a:pt x="6857415" y="8546211"/>
                  </a:lnTo>
                  <a:lnTo>
                    <a:pt x="6860082" y="8545957"/>
                  </a:lnTo>
                  <a:lnTo>
                    <a:pt x="6862622" y="8545957"/>
                  </a:lnTo>
                  <a:lnTo>
                    <a:pt x="6865289" y="8545703"/>
                  </a:lnTo>
                  <a:lnTo>
                    <a:pt x="6867702" y="8545703"/>
                  </a:lnTo>
                  <a:lnTo>
                    <a:pt x="6870496" y="8545957"/>
                  </a:lnTo>
                  <a:lnTo>
                    <a:pt x="6872909" y="8545957"/>
                  </a:lnTo>
                  <a:lnTo>
                    <a:pt x="6875703" y="8546211"/>
                  </a:lnTo>
                  <a:lnTo>
                    <a:pt x="6878116" y="8546592"/>
                  </a:lnTo>
                  <a:lnTo>
                    <a:pt x="6880910" y="8546846"/>
                  </a:lnTo>
                  <a:lnTo>
                    <a:pt x="6883323" y="8547481"/>
                  </a:lnTo>
                  <a:lnTo>
                    <a:pt x="6883323" y="8514842"/>
                  </a:lnTo>
                </a:path>
                <a:path w="6883400" h="10017125">
                  <a:moveTo>
                    <a:pt x="6797598" y="8642858"/>
                  </a:moveTo>
                  <a:lnTo>
                    <a:pt x="6797598" y="8514842"/>
                  </a:lnTo>
                </a:path>
                <a:path w="6883400" h="10017125">
                  <a:moveTo>
                    <a:pt x="6883323" y="8771255"/>
                  </a:moveTo>
                  <a:lnTo>
                    <a:pt x="6883323" y="8736457"/>
                  </a:lnTo>
                  <a:lnTo>
                    <a:pt x="6880910" y="8737346"/>
                  </a:lnTo>
                  <a:lnTo>
                    <a:pt x="6878370" y="8737981"/>
                  </a:lnTo>
                  <a:lnTo>
                    <a:pt x="6875957" y="8738235"/>
                  </a:lnTo>
                  <a:lnTo>
                    <a:pt x="6873290" y="8738870"/>
                  </a:lnTo>
                  <a:lnTo>
                    <a:pt x="6870750" y="8739251"/>
                  </a:lnTo>
                  <a:lnTo>
                    <a:pt x="6868083" y="8739251"/>
                  </a:lnTo>
                  <a:lnTo>
                    <a:pt x="6865670" y="8739505"/>
                  </a:lnTo>
                  <a:lnTo>
                    <a:pt x="6862876" y="8739505"/>
                  </a:lnTo>
                  <a:lnTo>
                    <a:pt x="6860463" y="8739251"/>
                  </a:lnTo>
                  <a:lnTo>
                    <a:pt x="6857669" y="8739251"/>
                  </a:lnTo>
                  <a:lnTo>
                    <a:pt x="6855256" y="8738616"/>
                  </a:lnTo>
                  <a:lnTo>
                    <a:pt x="6836333" y="8732139"/>
                  </a:lnTo>
                  <a:lnTo>
                    <a:pt x="6834174" y="8730996"/>
                  </a:lnTo>
                  <a:lnTo>
                    <a:pt x="6832396" y="8729472"/>
                  </a:lnTo>
                  <a:lnTo>
                    <a:pt x="6830618" y="8727948"/>
                  </a:lnTo>
                  <a:lnTo>
                    <a:pt x="6828713" y="8726424"/>
                  </a:lnTo>
                  <a:lnTo>
                    <a:pt x="6827189" y="8724519"/>
                  </a:lnTo>
                  <a:lnTo>
                    <a:pt x="6825665" y="8722741"/>
                  </a:lnTo>
                  <a:lnTo>
                    <a:pt x="6824522" y="8720963"/>
                  </a:lnTo>
                  <a:lnTo>
                    <a:pt x="6823252" y="8718804"/>
                  </a:lnTo>
                  <a:lnTo>
                    <a:pt x="6822363" y="8716645"/>
                  </a:lnTo>
                  <a:lnTo>
                    <a:pt x="6821728" y="8714232"/>
                  </a:lnTo>
                  <a:lnTo>
                    <a:pt x="6820839" y="8712073"/>
                  </a:lnTo>
                  <a:lnTo>
                    <a:pt x="6820458" y="8709279"/>
                  </a:lnTo>
                  <a:lnTo>
                    <a:pt x="6820204" y="8706612"/>
                  </a:lnTo>
                  <a:lnTo>
                    <a:pt x="6820458" y="8703818"/>
                  </a:lnTo>
                  <a:lnTo>
                    <a:pt x="6821093" y="8701405"/>
                  </a:lnTo>
                  <a:lnTo>
                    <a:pt x="6821728" y="8698611"/>
                  </a:lnTo>
                  <a:lnTo>
                    <a:pt x="6822617" y="8696198"/>
                  </a:lnTo>
                  <a:lnTo>
                    <a:pt x="6823506" y="8694039"/>
                  </a:lnTo>
                  <a:lnTo>
                    <a:pt x="6824776" y="8692007"/>
                  </a:lnTo>
                  <a:lnTo>
                    <a:pt x="6826046" y="8690102"/>
                  </a:lnTo>
                  <a:lnTo>
                    <a:pt x="6827189" y="8688324"/>
                  </a:lnTo>
                  <a:lnTo>
                    <a:pt x="6829094" y="8686419"/>
                  </a:lnTo>
                  <a:lnTo>
                    <a:pt x="6830618" y="8684895"/>
                  </a:lnTo>
                  <a:lnTo>
                    <a:pt x="6832396" y="8683371"/>
                  </a:lnTo>
                  <a:lnTo>
                    <a:pt x="6834174" y="8682228"/>
                  </a:lnTo>
                  <a:lnTo>
                    <a:pt x="6836333" y="8680704"/>
                  </a:lnTo>
                  <a:lnTo>
                    <a:pt x="6838492" y="8679815"/>
                  </a:lnTo>
                  <a:lnTo>
                    <a:pt x="6840651" y="8678545"/>
                  </a:lnTo>
                  <a:lnTo>
                    <a:pt x="6842810" y="8677656"/>
                  </a:lnTo>
                  <a:lnTo>
                    <a:pt x="6845223" y="8677021"/>
                  </a:lnTo>
                  <a:lnTo>
                    <a:pt x="6847382" y="8676132"/>
                  </a:lnTo>
                  <a:lnTo>
                    <a:pt x="6849795" y="8675497"/>
                  </a:lnTo>
                  <a:lnTo>
                    <a:pt x="6852208" y="8675243"/>
                  </a:lnTo>
                  <a:lnTo>
                    <a:pt x="6855002" y="8674608"/>
                  </a:lnTo>
                  <a:lnTo>
                    <a:pt x="6857415" y="8674227"/>
                  </a:lnTo>
                  <a:lnTo>
                    <a:pt x="6860082" y="8674227"/>
                  </a:lnTo>
                  <a:lnTo>
                    <a:pt x="6862622" y="8673973"/>
                  </a:lnTo>
                  <a:lnTo>
                    <a:pt x="6865289" y="8673973"/>
                  </a:lnTo>
                  <a:lnTo>
                    <a:pt x="6867702" y="8673973"/>
                  </a:lnTo>
                  <a:lnTo>
                    <a:pt x="6870496" y="8673973"/>
                  </a:lnTo>
                  <a:lnTo>
                    <a:pt x="6872909" y="8674227"/>
                  </a:lnTo>
                  <a:lnTo>
                    <a:pt x="6875703" y="8674227"/>
                  </a:lnTo>
                  <a:lnTo>
                    <a:pt x="6878116" y="8674608"/>
                  </a:lnTo>
                  <a:lnTo>
                    <a:pt x="6880910" y="8674862"/>
                  </a:lnTo>
                  <a:lnTo>
                    <a:pt x="6883323" y="8675497"/>
                  </a:lnTo>
                  <a:lnTo>
                    <a:pt x="6883323" y="8642858"/>
                  </a:lnTo>
                </a:path>
                <a:path w="6883400" h="10017125">
                  <a:moveTo>
                    <a:pt x="6797598" y="8771255"/>
                  </a:moveTo>
                  <a:lnTo>
                    <a:pt x="6797598" y="8642858"/>
                  </a:lnTo>
                </a:path>
                <a:path w="6883400" h="10017125">
                  <a:moveTo>
                    <a:pt x="6883323" y="8899271"/>
                  </a:moveTo>
                  <a:lnTo>
                    <a:pt x="6883323" y="8864473"/>
                  </a:lnTo>
                  <a:lnTo>
                    <a:pt x="6880910" y="8865362"/>
                  </a:lnTo>
                  <a:lnTo>
                    <a:pt x="6878370" y="8865997"/>
                  </a:lnTo>
                  <a:lnTo>
                    <a:pt x="6875957" y="8866632"/>
                  </a:lnTo>
                  <a:lnTo>
                    <a:pt x="6873290" y="8866886"/>
                  </a:lnTo>
                  <a:lnTo>
                    <a:pt x="6870750" y="8867267"/>
                  </a:lnTo>
                  <a:lnTo>
                    <a:pt x="6868083" y="8867267"/>
                  </a:lnTo>
                  <a:lnTo>
                    <a:pt x="6865670" y="8867521"/>
                  </a:lnTo>
                  <a:lnTo>
                    <a:pt x="6862876" y="8867521"/>
                  </a:lnTo>
                  <a:lnTo>
                    <a:pt x="6860463" y="8867267"/>
                  </a:lnTo>
                  <a:lnTo>
                    <a:pt x="6857669" y="8867267"/>
                  </a:lnTo>
                  <a:lnTo>
                    <a:pt x="6855256" y="8866632"/>
                  </a:lnTo>
                  <a:lnTo>
                    <a:pt x="6852462" y="8866251"/>
                  </a:lnTo>
                  <a:lnTo>
                    <a:pt x="6850049" y="8865743"/>
                  </a:lnTo>
                  <a:lnTo>
                    <a:pt x="6847636" y="8865108"/>
                  </a:lnTo>
                  <a:lnTo>
                    <a:pt x="6845223" y="8864473"/>
                  </a:lnTo>
                  <a:lnTo>
                    <a:pt x="6842810" y="8863584"/>
                  </a:lnTo>
                  <a:lnTo>
                    <a:pt x="6840651" y="8862695"/>
                  </a:lnTo>
                  <a:lnTo>
                    <a:pt x="6838492" y="8861425"/>
                  </a:lnTo>
                  <a:lnTo>
                    <a:pt x="6836333" y="8860155"/>
                  </a:lnTo>
                  <a:lnTo>
                    <a:pt x="6834174" y="8859012"/>
                  </a:lnTo>
                  <a:lnTo>
                    <a:pt x="6832396" y="8857488"/>
                  </a:lnTo>
                  <a:lnTo>
                    <a:pt x="6830618" y="8856218"/>
                  </a:lnTo>
                  <a:lnTo>
                    <a:pt x="6828713" y="8854440"/>
                  </a:lnTo>
                  <a:lnTo>
                    <a:pt x="6827189" y="8852535"/>
                  </a:lnTo>
                  <a:lnTo>
                    <a:pt x="6825665" y="8850757"/>
                  </a:lnTo>
                  <a:lnTo>
                    <a:pt x="6824522" y="8848979"/>
                  </a:lnTo>
                  <a:lnTo>
                    <a:pt x="6823252" y="8846820"/>
                  </a:lnTo>
                  <a:lnTo>
                    <a:pt x="6822363" y="8844661"/>
                  </a:lnTo>
                  <a:lnTo>
                    <a:pt x="6821728" y="8842248"/>
                  </a:lnTo>
                  <a:lnTo>
                    <a:pt x="6820839" y="8840089"/>
                  </a:lnTo>
                  <a:lnTo>
                    <a:pt x="6820458" y="8837295"/>
                  </a:lnTo>
                  <a:lnTo>
                    <a:pt x="6820204" y="8834882"/>
                  </a:lnTo>
                  <a:lnTo>
                    <a:pt x="6820458" y="8831834"/>
                  </a:lnTo>
                  <a:lnTo>
                    <a:pt x="6821093" y="8829421"/>
                  </a:lnTo>
                  <a:lnTo>
                    <a:pt x="6821728" y="8827008"/>
                  </a:lnTo>
                  <a:lnTo>
                    <a:pt x="6822617" y="8824595"/>
                  </a:lnTo>
                  <a:lnTo>
                    <a:pt x="6823506" y="8822055"/>
                  </a:lnTo>
                  <a:lnTo>
                    <a:pt x="6824776" y="8820023"/>
                  </a:lnTo>
                  <a:lnTo>
                    <a:pt x="6826046" y="8818118"/>
                  </a:lnTo>
                  <a:lnTo>
                    <a:pt x="6827189" y="8816340"/>
                  </a:lnTo>
                  <a:lnTo>
                    <a:pt x="6829094" y="8814435"/>
                  </a:lnTo>
                  <a:lnTo>
                    <a:pt x="6840651" y="8806815"/>
                  </a:lnTo>
                  <a:lnTo>
                    <a:pt x="6842810" y="8805672"/>
                  </a:lnTo>
                  <a:lnTo>
                    <a:pt x="6845223" y="8805037"/>
                  </a:lnTo>
                  <a:lnTo>
                    <a:pt x="6847382" y="8804148"/>
                  </a:lnTo>
                  <a:lnTo>
                    <a:pt x="6849795" y="8803513"/>
                  </a:lnTo>
                  <a:lnTo>
                    <a:pt x="6852208" y="8803259"/>
                  </a:lnTo>
                  <a:lnTo>
                    <a:pt x="6855002" y="8802624"/>
                  </a:lnTo>
                  <a:lnTo>
                    <a:pt x="6857415" y="8802243"/>
                  </a:lnTo>
                  <a:lnTo>
                    <a:pt x="6860082" y="8802243"/>
                  </a:lnTo>
                  <a:lnTo>
                    <a:pt x="6862622" y="8801989"/>
                  </a:lnTo>
                  <a:lnTo>
                    <a:pt x="6865289" y="8801989"/>
                  </a:lnTo>
                  <a:lnTo>
                    <a:pt x="6867702" y="8801989"/>
                  </a:lnTo>
                  <a:lnTo>
                    <a:pt x="6870496" y="8801989"/>
                  </a:lnTo>
                  <a:lnTo>
                    <a:pt x="6872909" y="8802243"/>
                  </a:lnTo>
                  <a:lnTo>
                    <a:pt x="6875703" y="8802243"/>
                  </a:lnTo>
                  <a:lnTo>
                    <a:pt x="6878116" y="8802878"/>
                  </a:lnTo>
                  <a:lnTo>
                    <a:pt x="6880910" y="8803259"/>
                  </a:lnTo>
                  <a:lnTo>
                    <a:pt x="6883323" y="8803513"/>
                  </a:lnTo>
                  <a:lnTo>
                    <a:pt x="6883323" y="8771255"/>
                  </a:lnTo>
                </a:path>
                <a:path w="6883400" h="10017125">
                  <a:moveTo>
                    <a:pt x="6797598" y="8899271"/>
                  </a:moveTo>
                  <a:lnTo>
                    <a:pt x="6797598" y="8771255"/>
                  </a:lnTo>
                </a:path>
                <a:path w="6883400" h="10017125">
                  <a:moveTo>
                    <a:pt x="6883323" y="9027287"/>
                  </a:moveTo>
                  <a:lnTo>
                    <a:pt x="6883323" y="8992743"/>
                  </a:lnTo>
                  <a:lnTo>
                    <a:pt x="6880910" y="8993378"/>
                  </a:lnTo>
                  <a:lnTo>
                    <a:pt x="6878370" y="8994013"/>
                  </a:lnTo>
                  <a:lnTo>
                    <a:pt x="6875957" y="8994648"/>
                  </a:lnTo>
                  <a:lnTo>
                    <a:pt x="6873290" y="8994902"/>
                  </a:lnTo>
                  <a:lnTo>
                    <a:pt x="6870750" y="8995283"/>
                  </a:lnTo>
                  <a:lnTo>
                    <a:pt x="6868083" y="8995283"/>
                  </a:lnTo>
                  <a:lnTo>
                    <a:pt x="6865670" y="8995537"/>
                  </a:lnTo>
                  <a:lnTo>
                    <a:pt x="6862876" y="8995537"/>
                  </a:lnTo>
                  <a:lnTo>
                    <a:pt x="6860463" y="8995283"/>
                  </a:lnTo>
                  <a:lnTo>
                    <a:pt x="6857669" y="8995283"/>
                  </a:lnTo>
                  <a:lnTo>
                    <a:pt x="6855256" y="8994902"/>
                  </a:lnTo>
                  <a:lnTo>
                    <a:pt x="6852462" y="8994267"/>
                  </a:lnTo>
                  <a:lnTo>
                    <a:pt x="6850049" y="8993759"/>
                  </a:lnTo>
                  <a:lnTo>
                    <a:pt x="6847636" y="8993124"/>
                  </a:lnTo>
                  <a:lnTo>
                    <a:pt x="6845223" y="8992489"/>
                  </a:lnTo>
                  <a:lnTo>
                    <a:pt x="6842810" y="8991600"/>
                  </a:lnTo>
                  <a:lnTo>
                    <a:pt x="6840651" y="8990711"/>
                  </a:lnTo>
                  <a:lnTo>
                    <a:pt x="6838492" y="8989441"/>
                  </a:lnTo>
                  <a:lnTo>
                    <a:pt x="6836333" y="8988171"/>
                  </a:lnTo>
                  <a:lnTo>
                    <a:pt x="6834174" y="8987028"/>
                  </a:lnTo>
                  <a:lnTo>
                    <a:pt x="6832396" y="8985504"/>
                  </a:lnTo>
                  <a:lnTo>
                    <a:pt x="6830618" y="8984234"/>
                  </a:lnTo>
                  <a:lnTo>
                    <a:pt x="6828713" y="8982456"/>
                  </a:lnTo>
                  <a:lnTo>
                    <a:pt x="6827189" y="8980932"/>
                  </a:lnTo>
                  <a:lnTo>
                    <a:pt x="6825665" y="8979027"/>
                  </a:lnTo>
                  <a:lnTo>
                    <a:pt x="6824522" y="8976995"/>
                  </a:lnTo>
                  <a:lnTo>
                    <a:pt x="6823252" y="8974836"/>
                  </a:lnTo>
                  <a:lnTo>
                    <a:pt x="6822363" y="8972677"/>
                  </a:lnTo>
                  <a:lnTo>
                    <a:pt x="6821728" y="8970264"/>
                  </a:lnTo>
                  <a:lnTo>
                    <a:pt x="6820839" y="8968105"/>
                  </a:lnTo>
                  <a:lnTo>
                    <a:pt x="6820458" y="8965311"/>
                  </a:lnTo>
                  <a:lnTo>
                    <a:pt x="6820204" y="8962898"/>
                  </a:lnTo>
                  <a:lnTo>
                    <a:pt x="6820458" y="8959850"/>
                  </a:lnTo>
                  <a:lnTo>
                    <a:pt x="6821093" y="8957437"/>
                  </a:lnTo>
                  <a:lnTo>
                    <a:pt x="6821728" y="8955024"/>
                  </a:lnTo>
                  <a:lnTo>
                    <a:pt x="6822617" y="8952611"/>
                  </a:lnTo>
                  <a:lnTo>
                    <a:pt x="6823506" y="8950071"/>
                  </a:lnTo>
                  <a:lnTo>
                    <a:pt x="6824776" y="8948039"/>
                  </a:lnTo>
                  <a:lnTo>
                    <a:pt x="6826046" y="8946134"/>
                  </a:lnTo>
                  <a:lnTo>
                    <a:pt x="6827189" y="8944356"/>
                  </a:lnTo>
                  <a:lnTo>
                    <a:pt x="6829094" y="8942451"/>
                  </a:lnTo>
                  <a:lnTo>
                    <a:pt x="6845223" y="8933053"/>
                  </a:lnTo>
                  <a:lnTo>
                    <a:pt x="6847382" y="8932164"/>
                  </a:lnTo>
                  <a:lnTo>
                    <a:pt x="6849795" y="8931783"/>
                  </a:lnTo>
                  <a:lnTo>
                    <a:pt x="6852208" y="8931275"/>
                  </a:lnTo>
                  <a:lnTo>
                    <a:pt x="6855002" y="8930640"/>
                  </a:lnTo>
                  <a:lnTo>
                    <a:pt x="6857415" y="8930259"/>
                  </a:lnTo>
                  <a:lnTo>
                    <a:pt x="6860082" y="8930259"/>
                  </a:lnTo>
                  <a:lnTo>
                    <a:pt x="6862622" y="8930005"/>
                  </a:lnTo>
                  <a:lnTo>
                    <a:pt x="6865289" y="8930005"/>
                  </a:lnTo>
                  <a:lnTo>
                    <a:pt x="6867702" y="8930005"/>
                  </a:lnTo>
                  <a:lnTo>
                    <a:pt x="6870496" y="8930005"/>
                  </a:lnTo>
                  <a:lnTo>
                    <a:pt x="6872909" y="8930259"/>
                  </a:lnTo>
                  <a:lnTo>
                    <a:pt x="6875703" y="8930259"/>
                  </a:lnTo>
                  <a:lnTo>
                    <a:pt x="6878116" y="8930894"/>
                  </a:lnTo>
                  <a:lnTo>
                    <a:pt x="6880910" y="8931275"/>
                  </a:lnTo>
                  <a:lnTo>
                    <a:pt x="6883323" y="8931529"/>
                  </a:lnTo>
                  <a:lnTo>
                    <a:pt x="6883323" y="8899271"/>
                  </a:lnTo>
                </a:path>
                <a:path w="6883400" h="10017125">
                  <a:moveTo>
                    <a:pt x="6797598" y="9027287"/>
                  </a:moveTo>
                  <a:lnTo>
                    <a:pt x="6797598" y="8899271"/>
                  </a:lnTo>
                </a:path>
                <a:path w="6883400" h="10017125">
                  <a:moveTo>
                    <a:pt x="6883323" y="9155252"/>
                  </a:moveTo>
                  <a:lnTo>
                    <a:pt x="6883323" y="9120809"/>
                  </a:lnTo>
                  <a:lnTo>
                    <a:pt x="6880910" y="9121419"/>
                  </a:lnTo>
                  <a:lnTo>
                    <a:pt x="6878370" y="9122029"/>
                  </a:lnTo>
                  <a:lnTo>
                    <a:pt x="6875957" y="9122638"/>
                  </a:lnTo>
                  <a:lnTo>
                    <a:pt x="6873290" y="9122943"/>
                  </a:lnTo>
                  <a:lnTo>
                    <a:pt x="6870750" y="9123248"/>
                  </a:lnTo>
                  <a:lnTo>
                    <a:pt x="6868083" y="9123553"/>
                  </a:lnTo>
                  <a:lnTo>
                    <a:pt x="6865670" y="9123553"/>
                  </a:lnTo>
                  <a:lnTo>
                    <a:pt x="6862876" y="9123553"/>
                  </a:lnTo>
                  <a:lnTo>
                    <a:pt x="6860463" y="9123553"/>
                  </a:lnTo>
                  <a:lnTo>
                    <a:pt x="6857669" y="9123248"/>
                  </a:lnTo>
                  <a:lnTo>
                    <a:pt x="6855256" y="9122943"/>
                  </a:lnTo>
                  <a:lnTo>
                    <a:pt x="6852462" y="9122333"/>
                  </a:lnTo>
                  <a:lnTo>
                    <a:pt x="6850049" y="9122029"/>
                  </a:lnTo>
                  <a:lnTo>
                    <a:pt x="6847636" y="9121114"/>
                  </a:lnTo>
                  <a:lnTo>
                    <a:pt x="6845223" y="9120505"/>
                  </a:lnTo>
                  <a:lnTo>
                    <a:pt x="6842810" y="9119590"/>
                  </a:lnTo>
                  <a:lnTo>
                    <a:pt x="6840651" y="9118676"/>
                  </a:lnTo>
                  <a:lnTo>
                    <a:pt x="6838492" y="9117761"/>
                  </a:lnTo>
                  <a:lnTo>
                    <a:pt x="6836333" y="9116237"/>
                  </a:lnTo>
                  <a:lnTo>
                    <a:pt x="6824522" y="9104960"/>
                  </a:lnTo>
                  <a:lnTo>
                    <a:pt x="6823252" y="9102826"/>
                  </a:lnTo>
                  <a:lnTo>
                    <a:pt x="6822363" y="9100693"/>
                  </a:lnTo>
                  <a:lnTo>
                    <a:pt x="6821728" y="9098559"/>
                  </a:lnTo>
                  <a:lnTo>
                    <a:pt x="6820839" y="9096121"/>
                  </a:lnTo>
                  <a:lnTo>
                    <a:pt x="6820458" y="9093377"/>
                  </a:lnTo>
                  <a:lnTo>
                    <a:pt x="6820204" y="9090939"/>
                  </a:lnTo>
                  <a:lnTo>
                    <a:pt x="6824776" y="9076309"/>
                  </a:lnTo>
                  <a:lnTo>
                    <a:pt x="6826046" y="9074150"/>
                  </a:lnTo>
                  <a:lnTo>
                    <a:pt x="6827189" y="9072372"/>
                  </a:lnTo>
                  <a:lnTo>
                    <a:pt x="6829094" y="9070848"/>
                  </a:lnTo>
                  <a:lnTo>
                    <a:pt x="6830618" y="9068943"/>
                  </a:lnTo>
                  <a:lnTo>
                    <a:pt x="6857415" y="9058656"/>
                  </a:lnTo>
                  <a:lnTo>
                    <a:pt x="6860082" y="9058275"/>
                  </a:lnTo>
                  <a:lnTo>
                    <a:pt x="6862622" y="9058021"/>
                  </a:lnTo>
                  <a:lnTo>
                    <a:pt x="6865289" y="9058021"/>
                  </a:lnTo>
                  <a:lnTo>
                    <a:pt x="6867702" y="9058021"/>
                  </a:lnTo>
                  <a:lnTo>
                    <a:pt x="6870496" y="9058021"/>
                  </a:lnTo>
                  <a:lnTo>
                    <a:pt x="6872909" y="9058275"/>
                  </a:lnTo>
                  <a:lnTo>
                    <a:pt x="6875703" y="9058656"/>
                  </a:lnTo>
                  <a:lnTo>
                    <a:pt x="6878116" y="9058910"/>
                  </a:lnTo>
                  <a:lnTo>
                    <a:pt x="6880910" y="9059291"/>
                  </a:lnTo>
                  <a:lnTo>
                    <a:pt x="6883323" y="9059545"/>
                  </a:lnTo>
                  <a:lnTo>
                    <a:pt x="6883323" y="9027287"/>
                  </a:lnTo>
                </a:path>
                <a:path w="6883400" h="10017125">
                  <a:moveTo>
                    <a:pt x="6797598" y="9155252"/>
                  </a:moveTo>
                  <a:lnTo>
                    <a:pt x="6797598" y="9027287"/>
                  </a:lnTo>
                </a:path>
                <a:path w="6883400" h="10017125">
                  <a:moveTo>
                    <a:pt x="6883323" y="9283268"/>
                  </a:moveTo>
                  <a:lnTo>
                    <a:pt x="6883323" y="9248825"/>
                  </a:lnTo>
                  <a:lnTo>
                    <a:pt x="6880910" y="9249435"/>
                  </a:lnTo>
                  <a:lnTo>
                    <a:pt x="6878370" y="9250045"/>
                  </a:lnTo>
                  <a:lnTo>
                    <a:pt x="6875957" y="9250654"/>
                  </a:lnTo>
                  <a:lnTo>
                    <a:pt x="6873290" y="9250959"/>
                  </a:lnTo>
                  <a:lnTo>
                    <a:pt x="6870750" y="9251264"/>
                  </a:lnTo>
                  <a:lnTo>
                    <a:pt x="6868083" y="9251569"/>
                  </a:lnTo>
                  <a:lnTo>
                    <a:pt x="6865670" y="9251569"/>
                  </a:lnTo>
                  <a:lnTo>
                    <a:pt x="6862876" y="9251569"/>
                  </a:lnTo>
                  <a:lnTo>
                    <a:pt x="6860463" y="9251569"/>
                  </a:lnTo>
                  <a:lnTo>
                    <a:pt x="6857669" y="9251264"/>
                  </a:lnTo>
                  <a:lnTo>
                    <a:pt x="6855256" y="9250959"/>
                  </a:lnTo>
                  <a:lnTo>
                    <a:pt x="6852462" y="9250654"/>
                  </a:lnTo>
                  <a:lnTo>
                    <a:pt x="6850049" y="9250045"/>
                  </a:lnTo>
                  <a:lnTo>
                    <a:pt x="6847636" y="9249130"/>
                  </a:lnTo>
                  <a:lnTo>
                    <a:pt x="6845223" y="9248521"/>
                  </a:lnTo>
                  <a:lnTo>
                    <a:pt x="6842810" y="9247606"/>
                  </a:lnTo>
                  <a:lnTo>
                    <a:pt x="6840651" y="9246692"/>
                  </a:lnTo>
                  <a:lnTo>
                    <a:pt x="6838492" y="9245777"/>
                  </a:lnTo>
                  <a:lnTo>
                    <a:pt x="6836333" y="9244558"/>
                  </a:lnTo>
                  <a:lnTo>
                    <a:pt x="6834174" y="9243034"/>
                  </a:lnTo>
                  <a:lnTo>
                    <a:pt x="6832396" y="9241815"/>
                  </a:lnTo>
                  <a:lnTo>
                    <a:pt x="6830618" y="9240291"/>
                  </a:lnTo>
                  <a:lnTo>
                    <a:pt x="6828713" y="9238767"/>
                  </a:lnTo>
                  <a:lnTo>
                    <a:pt x="6827189" y="9236938"/>
                  </a:lnTo>
                  <a:lnTo>
                    <a:pt x="6825665" y="9235109"/>
                  </a:lnTo>
                  <a:lnTo>
                    <a:pt x="6824522" y="9232976"/>
                  </a:lnTo>
                  <a:lnTo>
                    <a:pt x="6823252" y="9230842"/>
                  </a:lnTo>
                  <a:lnTo>
                    <a:pt x="6822363" y="9228709"/>
                  </a:lnTo>
                  <a:lnTo>
                    <a:pt x="6821728" y="9226575"/>
                  </a:lnTo>
                  <a:lnTo>
                    <a:pt x="6820839" y="9224137"/>
                  </a:lnTo>
                  <a:lnTo>
                    <a:pt x="6820458" y="9221393"/>
                  </a:lnTo>
                  <a:lnTo>
                    <a:pt x="6820204" y="9218955"/>
                  </a:lnTo>
                  <a:lnTo>
                    <a:pt x="6824776" y="9204325"/>
                  </a:lnTo>
                  <a:lnTo>
                    <a:pt x="6826046" y="9202191"/>
                  </a:lnTo>
                  <a:lnTo>
                    <a:pt x="6827189" y="9200362"/>
                  </a:lnTo>
                  <a:lnTo>
                    <a:pt x="6829094" y="9198838"/>
                  </a:lnTo>
                  <a:lnTo>
                    <a:pt x="6830618" y="9197009"/>
                  </a:lnTo>
                  <a:lnTo>
                    <a:pt x="6855002" y="9186951"/>
                  </a:lnTo>
                  <a:lnTo>
                    <a:pt x="6857415" y="9186646"/>
                  </a:lnTo>
                  <a:lnTo>
                    <a:pt x="6860082" y="9186341"/>
                  </a:lnTo>
                  <a:lnTo>
                    <a:pt x="6862622" y="9186037"/>
                  </a:lnTo>
                  <a:lnTo>
                    <a:pt x="6865289" y="9186037"/>
                  </a:lnTo>
                  <a:lnTo>
                    <a:pt x="6867702" y="9186037"/>
                  </a:lnTo>
                  <a:lnTo>
                    <a:pt x="6870496" y="9186037"/>
                  </a:lnTo>
                  <a:lnTo>
                    <a:pt x="6872909" y="9186341"/>
                  </a:lnTo>
                  <a:lnTo>
                    <a:pt x="6875703" y="9186646"/>
                  </a:lnTo>
                  <a:lnTo>
                    <a:pt x="6878116" y="9186951"/>
                  </a:lnTo>
                  <a:lnTo>
                    <a:pt x="6880910" y="9187256"/>
                  </a:lnTo>
                  <a:lnTo>
                    <a:pt x="6883323" y="9187561"/>
                  </a:lnTo>
                  <a:lnTo>
                    <a:pt x="6883323" y="9155252"/>
                  </a:lnTo>
                </a:path>
                <a:path w="6883400" h="10017125">
                  <a:moveTo>
                    <a:pt x="6797598" y="9283268"/>
                  </a:moveTo>
                  <a:lnTo>
                    <a:pt x="6797598" y="9155252"/>
                  </a:lnTo>
                </a:path>
                <a:path w="6883400" h="10017125">
                  <a:moveTo>
                    <a:pt x="6883323" y="9411284"/>
                  </a:moveTo>
                  <a:lnTo>
                    <a:pt x="6883323" y="9376841"/>
                  </a:lnTo>
                  <a:lnTo>
                    <a:pt x="6880910" y="9377451"/>
                  </a:lnTo>
                  <a:lnTo>
                    <a:pt x="6878370" y="9378061"/>
                  </a:lnTo>
                  <a:lnTo>
                    <a:pt x="6875957" y="9378670"/>
                  </a:lnTo>
                  <a:lnTo>
                    <a:pt x="6873290" y="9378975"/>
                  </a:lnTo>
                  <a:lnTo>
                    <a:pt x="6870750" y="9379280"/>
                  </a:lnTo>
                  <a:lnTo>
                    <a:pt x="6868083" y="9379585"/>
                  </a:lnTo>
                  <a:lnTo>
                    <a:pt x="6865670" y="9379585"/>
                  </a:lnTo>
                  <a:lnTo>
                    <a:pt x="6862876" y="9379585"/>
                  </a:lnTo>
                  <a:lnTo>
                    <a:pt x="6860463" y="9379585"/>
                  </a:lnTo>
                  <a:lnTo>
                    <a:pt x="6857669" y="9379280"/>
                  </a:lnTo>
                  <a:lnTo>
                    <a:pt x="6855256" y="9378975"/>
                  </a:lnTo>
                  <a:lnTo>
                    <a:pt x="6852462" y="9378670"/>
                  </a:lnTo>
                  <a:lnTo>
                    <a:pt x="6850049" y="9378061"/>
                  </a:lnTo>
                  <a:lnTo>
                    <a:pt x="6847636" y="9377451"/>
                  </a:lnTo>
                  <a:lnTo>
                    <a:pt x="6845223" y="9376537"/>
                  </a:lnTo>
                  <a:lnTo>
                    <a:pt x="6842810" y="9375622"/>
                  </a:lnTo>
                  <a:lnTo>
                    <a:pt x="6840651" y="9374708"/>
                  </a:lnTo>
                  <a:lnTo>
                    <a:pt x="6838492" y="9373793"/>
                  </a:lnTo>
                  <a:lnTo>
                    <a:pt x="6836333" y="9372574"/>
                  </a:lnTo>
                  <a:lnTo>
                    <a:pt x="6834174" y="9371355"/>
                  </a:lnTo>
                  <a:lnTo>
                    <a:pt x="6832396" y="9369831"/>
                  </a:lnTo>
                  <a:lnTo>
                    <a:pt x="6830618" y="9368307"/>
                  </a:lnTo>
                  <a:lnTo>
                    <a:pt x="6828713" y="9366783"/>
                  </a:lnTo>
                  <a:lnTo>
                    <a:pt x="6827189" y="9364954"/>
                  </a:lnTo>
                  <a:lnTo>
                    <a:pt x="6825665" y="9363125"/>
                  </a:lnTo>
                  <a:lnTo>
                    <a:pt x="6824522" y="9360992"/>
                  </a:lnTo>
                  <a:lnTo>
                    <a:pt x="6823252" y="9359163"/>
                  </a:lnTo>
                  <a:lnTo>
                    <a:pt x="6822363" y="9356725"/>
                  </a:lnTo>
                  <a:lnTo>
                    <a:pt x="6821728" y="9354591"/>
                  </a:lnTo>
                  <a:lnTo>
                    <a:pt x="6820839" y="9352153"/>
                  </a:lnTo>
                  <a:lnTo>
                    <a:pt x="6820458" y="9349714"/>
                  </a:lnTo>
                  <a:lnTo>
                    <a:pt x="6820204" y="9346971"/>
                  </a:lnTo>
                  <a:lnTo>
                    <a:pt x="6820458" y="9344228"/>
                  </a:lnTo>
                  <a:lnTo>
                    <a:pt x="6821093" y="9341485"/>
                  </a:lnTo>
                  <a:lnTo>
                    <a:pt x="6821728" y="9339046"/>
                  </a:lnTo>
                  <a:lnTo>
                    <a:pt x="6822617" y="9336608"/>
                  </a:lnTo>
                  <a:lnTo>
                    <a:pt x="6823506" y="9334474"/>
                  </a:lnTo>
                  <a:lnTo>
                    <a:pt x="6824776" y="9332341"/>
                  </a:lnTo>
                  <a:lnTo>
                    <a:pt x="6826046" y="9330207"/>
                  </a:lnTo>
                  <a:lnTo>
                    <a:pt x="6827189" y="9328378"/>
                  </a:lnTo>
                  <a:lnTo>
                    <a:pt x="6829094" y="9326854"/>
                  </a:lnTo>
                  <a:lnTo>
                    <a:pt x="6830618" y="9325025"/>
                  </a:lnTo>
                  <a:lnTo>
                    <a:pt x="6832396" y="9323806"/>
                  </a:lnTo>
                  <a:lnTo>
                    <a:pt x="6834174" y="9322282"/>
                  </a:lnTo>
                  <a:lnTo>
                    <a:pt x="6836333" y="9321063"/>
                  </a:lnTo>
                  <a:lnTo>
                    <a:pt x="6838492" y="9319844"/>
                  </a:lnTo>
                  <a:lnTo>
                    <a:pt x="6840651" y="9318929"/>
                  </a:lnTo>
                  <a:lnTo>
                    <a:pt x="6842810" y="9318015"/>
                  </a:lnTo>
                  <a:lnTo>
                    <a:pt x="6845223" y="9317101"/>
                  </a:lnTo>
                  <a:lnTo>
                    <a:pt x="6847382" y="9316491"/>
                  </a:lnTo>
                  <a:lnTo>
                    <a:pt x="6849795" y="9315881"/>
                  </a:lnTo>
                  <a:lnTo>
                    <a:pt x="6852208" y="9315272"/>
                  </a:lnTo>
                  <a:lnTo>
                    <a:pt x="6855002" y="9314967"/>
                  </a:lnTo>
                  <a:lnTo>
                    <a:pt x="6857415" y="9314662"/>
                  </a:lnTo>
                  <a:lnTo>
                    <a:pt x="6860082" y="9314357"/>
                  </a:lnTo>
                  <a:lnTo>
                    <a:pt x="6862622" y="9314053"/>
                  </a:lnTo>
                  <a:lnTo>
                    <a:pt x="6865289" y="9314053"/>
                  </a:lnTo>
                  <a:lnTo>
                    <a:pt x="6867702" y="9314053"/>
                  </a:lnTo>
                  <a:lnTo>
                    <a:pt x="6870496" y="9314053"/>
                  </a:lnTo>
                  <a:lnTo>
                    <a:pt x="6872909" y="9314357"/>
                  </a:lnTo>
                  <a:lnTo>
                    <a:pt x="6875703" y="9314662"/>
                  </a:lnTo>
                  <a:lnTo>
                    <a:pt x="6878116" y="9314967"/>
                  </a:lnTo>
                  <a:lnTo>
                    <a:pt x="6880910" y="9315272"/>
                  </a:lnTo>
                  <a:lnTo>
                    <a:pt x="6883323" y="9315881"/>
                  </a:lnTo>
                  <a:lnTo>
                    <a:pt x="6883323" y="9283268"/>
                  </a:lnTo>
                </a:path>
                <a:path w="6883400" h="10017125">
                  <a:moveTo>
                    <a:pt x="6797598" y="9411284"/>
                  </a:moveTo>
                  <a:lnTo>
                    <a:pt x="6797598" y="9283268"/>
                  </a:lnTo>
                </a:path>
                <a:path w="6883400" h="10017125">
                  <a:moveTo>
                    <a:pt x="6883323" y="9539300"/>
                  </a:moveTo>
                  <a:lnTo>
                    <a:pt x="6883323" y="9504857"/>
                  </a:lnTo>
                  <a:lnTo>
                    <a:pt x="6880910" y="9505467"/>
                  </a:lnTo>
                  <a:lnTo>
                    <a:pt x="6878370" y="9506077"/>
                  </a:lnTo>
                  <a:lnTo>
                    <a:pt x="6875957" y="9506686"/>
                  </a:lnTo>
                  <a:lnTo>
                    <a:pt x="6873290" y="9506991"/>
                  </a:lnTo>
                  <a:lnTo>
                    <a:pt x="6870750" y="9507296"/>
                  </a:lnTo>
                  <a:lnTo>
                    <a:pt x="6868083" y="9507601"/>
                  </a:lnTo>
                  <a:lnTo>
                    <a:pt x="6865670" y="9507601"/>
                  </a:lnTo>
                  <a:lnTo>
                    <a:pt x="6862876" y="9507601"/>
                  </a:lnTo>
                  <a:lnTo>
                    <a:pt x="6860463" y="9507601"/>
                  </a:lnTo>
                  <a:lnTo>
                    <a:pt x="6857669" y="9507296"/>
                  </a:lnTo>
                  <a:lnTo>
                    <a:pt x="6855256" y="9506991"/>
                  </a:lnTo>
                  <a:lnTo>
                    <a:pt x="6852462" y="9506686"/>
                  </a:lnTo>
                  <a:lnTo>
                    <a:pt x="6850049" y="9506077"/>
                  </a:lnTo>
                  <a:lnTo>
                    <a:pt x="6847636" y="9505467"/>
                  </a:lnTo>
                  <a:lnTo>
                    <a:pt x="6845223" y="9504553"/>
                  </a:lnTo>
                  <a:lnTo>
                    <a:pt x="6842810" y="9503943"/>
                  </a:lnTo>
                  <a:lnTo>
                    <a:pt x="6840651" y="9502724"/>
                  </a:lnTo>
                  <a:lnTo>
                    <a:pt x="6838492" y="9501809"/>
                  </a:lnTo>
                  <a:lnTo>
                    <a:pt x="6836333" y="9500590"/>
                  </a:lnTo>
                  <a:lnTo>
                    <a:pt x="6834174" y="9499371"/>
                  </a:lnTo>
                  <a:lnTo>
                    <a:pt x="6832396" y="9497847"/>
                  </a:lnTo>
                  <a:lnTo>
                    <a:pt x="6830618" y="9496323"/>
                  </a:lnTo>
                  <a:lnTo>
                    <a:pt x="6828713" y="9494799"/>
                  </a:lnTo>
                  <a:lnTo>
                    <a:pt x="6827189" y="9492970"/>
                  </a:lnTo>
                  <a:lnTo>
                    <a:pt x="6825665" y="9491141"/>
                  </a:lnTo>
                  <a:lnTo>
                    <a:pt x="6824522" y="9489008"/>
                  </a:lnTo>
                  <a:lnTo>
                    <a:pt x="6823252" y="9487179"/>
                  </a:lnTo>
                  <a:lnTo>
                    <a:pt x="6822363" y="9484741"/>
                  </a:lnTo>
                  <a:lnTo>
                    <a:pt x="6821728" y="9482607"/>
                  </a:lnTo>
                  <a:lnTo>
                    <a:pt x="6820839" y="9480169"/>
                  </a:lnTo>
                  <a:lnTo>
                    <a:pt x="6820458" y="9477730"/>
                  </a:lnTo>
                  <a:lnTo>
                    <a:pt x="6820204" y="9474987"/>
                  </a:lnTo>
                  <a:lnTo>
                    <a:pt x="6820458" y="9472244"/>
                  </a:lnTo>
                  <a:lnTo>
                    <a:pt x="6821093" y="9469501"/>
                  </a:lnTo>
                  <a:lnTo>
                    <a:pt x="6826046" y="9458528"/>
                  </a:lnTo>
                  <a:lnTo>
                    <a:pt x="6827189" y="9456394"/>
                  </a:lnTo>
                  <a:lnTo>
                    <a:pt x="6829094" y="9454870"/>
                  </a:lnTo>
                  <a:lnTo>
                    <a:pt x="6830618" y="9453041"/>
                  </a:lnTo>
                  <a:lnTo>
                    <a:pt x="6832396" y="9451822"/>
                  </a:lnTo>
                  <a:lnTo>
                    <a:pt x="6834174" y="9450298"/>
                  </a:lnTo>
                  <a:lnTo>
                    <a:pt x="6836333" y="9449079"/>
                  </a:lnTo>
                  <a:lnTo>
                    <a:pt x="6838492" y="9447860"/>
                  </a:lnTo>
                  <a:lnTo>
                    <a:pt x="6840651" y="9446945"/>
                  </a:lnTo>
                  <a:lnTo>
                    <a:pt x="6842810" y="9446031"/>
                  </a:lnTo>
                  <a:lnTo>
                    <a:pt x="6845223" y="9445117"/>
                  </a:lnTo>
                  <a:lnTo>
                    <a:pt x="6847382" y="9444507"/>
                  </a:lnTo>
                  <a:lnTo>
                    <a:pt x="6849795" y="9443897"/>
                  </a:lnTo>
                  <a:lnTo>
                    <a:pt x="6852208" y="9443288"/>
                  </a:lnTo>
                  <a:lnTo>
                    <a:pt x="6855002" y="9442983"/>
                  </a:lnTo>
                  <a:lnTo>
                    <a:pt x="6857415" y="9442678"/>
                  </a:lnTo>
                  <a:lnTo>
                    <a:pt x="6860082" y="9442373"/>
                  </a:lnTo>
                  <a:lnTo>
                    <a:pt x="6862622" y="9442373"/>
                  </a:lnTo>
                  <a:lnTo>
                    <a:pt x="6865289" y="9442069"/>
                  </a:lnTo>
                  <a:lnTo>
                    <a:pt x="6867702" y="9442069"/>
                  </a:lnTo>
                  <a:lnTo>
                    <a:pt x="6870496" y="9442373"/>
                  </a:lnTo>
                  <a:lnTo>
                    <a:pt x="6872909" y="9442373"/>
                  </a:lnTo>
                  <a:lnTo>
                    <a:pt x="6875703" y="9442678"/>
                  </a:lnTo>
                  <a:lnTo>
                    <a:pt x="6878116" y="9442983"/>
                  </a:lnTo>
                  <a:lnTo>
                    <a:pt x="6880910" y="9443288"/>
                  </a:lnTo>
                  <a:lnTo>
                    <a:pt x="6883323" y="9443897"/>
                  </a:lnTo>
                  <a:lnTo>
                    <a:pt x="6883323" y="9411284"/>
                  </a:lnTo>
                </a:path>
                <a:path w="6883400" h="10017125">
                  <a:moveTo>
                    <a:pt x="6797598" y="9539300"/>
                  </a:moveTo>
                  <a:lnTo>
                    <a:pt x="6797598" y="9411284"/>
                  </a:lnTo>
                </a:path>
                <a:path w="6883400" h="10017125">
                  <a:moveTo>
                    <a:pt x="6883323" y="9667316"/>
                  </a:moveTo>
                  <a:lnTo>
                    <a:pt x="6883323" y="9632873"/>
                  </a:lnTo>
                  <a:lnTo>
                    <a:pt x="6880910" y="9633483"/>
                  </a:lnTo>
                  <a:lnTo>
                    <a:pt x="6878370" y="9634397"/>
                  </a:lnTo>
                  <a:lnTo>
                    <a:pt x="6875957" y="9634702"/>
                  </a:lnTo>
                  <a:lnTo>
                    <a:pt x="6873290" y="9635007"/>
                  </a:lnTo>
                  <a:lnTo>
                    <a:pt x="6870750" y="9635312"/>
                  </a:lnTo>
                  <a:lnTo>
                    <a:pt x="6868083" y="9635617"/>
                  </a:lnTo>
                  <a:lnTo>
                    <a:pt x="6865670" y="9635617"/>
                  </a:lnTo>
                  <a:lnTo>
                    <a:pt x="6862876" y="9635617"/>
                  </a:lnTo>
                  <a:lnTo>
                    <a:pt x="6860463" y="9635617"/>
                  </a:lnTo>
                  <a:lnTo>
                    <a:pt x="6857669" y="9635312"/>
                  </a:lnTo>
                  <a:lnTo>
                    <a:pt x="6855256" y="9635007"/>
                  </a:lnTo>
                  <a:lnTo>
                    <a:pt x="6852462" y="9634702"/>
                  </a:lnTo>
                  <a:lnTo>
                    <a:pt x="6850049" y="9634093"/>
                  </a:lnTo>
                  <a:lnTo>
                    <a:pt x="6847636" y="9633483"/>
                  </a:lnTo>
                  <a:lnTo>
                    <a:pt x="6845223" y="9632873"/>
                  </a:lnTo>
                  <a:lnTo>
                    <a:pt x="6842810" y="9631959"/>
                  </a:lnTo>
                  <a:lnTo>
                    <a:pt x="6840651" y="9631045"/>
                  </a:lnTo>
                  <a:lnTo>
                    <a:pt x="6838492" y="9629825"/>
                  </a:lnTo>
                  <a:lnTo>
                    <a:pt x="6836333" y="9628606"/>
                  </a:lnTo>
                  <a:lnTo>
                    <a:pt x="6834174" y="9627387"/>
                  </a:lnTo>
                  <a:lnTo>
                    <a:pt x="6832396" y="9625863"/>
                  </a:lnTo>
                  <a:lnTo>
                    <a:pt x="6830618" y="9624339"/>
                  </a:lnTo>
                  <a:lnTo>
                    <a:pt x="6828713" y="9622815"/>
                  </a:lnTo>
                  <a:lnTo>
                    <a:pt x="6827189" y="9620986"/>
                  </a:lnTo>
                  <a:lnTo>
                    <a:pt x="6825665" y="9619157"/>
                  </a:lnTo>
                  <a:lnTo>
                    <a:pt x="6824522" y="9617329"/>
                  </a:lnTo>
                  <a:lnTo>
                    <a:pt x="6823252" y="9615195"/>
                  </a:lnTo>
                  <a:lnTo>
                    <a:pt x="6822363" y="9613061"/>
                  </a:lnTo>
                  <a:lnTo>
                    <a:pt x="6821728" y="9610623"/>
                  </a:lnTo>
                  <a:lnTo>
                    <a:pt x="6820839" y="9608185"/>
                  </a:lnTo>
                  <a:lnTo>
                    <a:pt x="6820458" y="9605746"/>
                  </a:lnTo>
                  <a:lnTo>
                    <a:pt x="6820204" y="9603003"/>
                  </a:lnTo>
                  <a:lnTo>
                    <a:pt x="6826046" y="9586544"/>
                  </a:lnTo>
                  <a:lnTo>
                    <a:pt x="6827189" y="9584410"/>
                  </a:lnTo>
                  <a:lnTo>
                    <a:pt x="6829094" y="9582886"/>
                  </a:lnTo>
                  <a:lnTo>
                    <a:pt x="6830618" y="9581362"/>
                  </a:lnTo>
                  <a:lnTo>
                    <a:pt x="6832396" y="9579838"/>
                  </a:lnTo>
                  <a:lnTo>
                    <a:pt x="6834174" y="9578314"/>
                  </a:lnTo>
                  <a:lnTo>
                    <a:pt x="6836333" y="9577095"/>
                  </a:lnTo>
                  <a:lnTo>
                    <a:pt x="6838492" y="9575876"/>
                  </a:lnTo>
                  <a:lnTo>
                    <a:pt x="6840651" y="9574961"/>
                  </a:lnTo>
                  <a:lnTo>
                    <a:pt x="6842810" y="9574047"/>
                  </a:lnTo>
                  <a:lnTo>
                    <a:pt x="6845223" y="9573437"/>
                  </a:lnTo>
                  <a:lnTo>
                    <a:pt x="6847382" y="9572523"/>
                  </a:lnTo>
                  <a:lnTo>
                    <a:pt x="6849795" y="9571913"/>
                  </a:lnTo>
                  <a:lnTo>
                    <a:pt x="6852208" y="9571609"/>
                  </a:lnTo>
                  <a:lnTo>
                    <a:pt x="6855002" y="9570999"/>
                  </a:lnTo>
                  <a:lnTo>
                    <a:pt x="6857415" y="9570694"/>
                  </a:lnTo>
                  <a:lnTo>
                    <a:pt x="6860082" y="9570389"/>
                  </a:lnTo>
                  <a:lnTo>
                    <a:pt x="6862622" y="9570389"/>
                  </a:lnTo>
                  <a:lnTo>
                    <a:pt x="6865289" y="9570085"/>
                  </a:lnTo>
                  <a:lnTo>
                    <a:pt x="6867702" y="9570085"/>
                  </a:lnTo>
                  <a:lnTo>
                    <a:pt x="6870496" y="9570389"/>
                  </a:lnTo>
                  <a:lnTo>
                    <a:pt x="6872909" y="9570389"/>
                  </a:lnTo>
                  <a:lnTo>
                    <a:pt x="6875703" y="9570694"/>
                  </a:lnTo>
                  <a:lnTo>
                    <a:pt x="6878116" y="9570999"/>
                  </a:lnTo>
                  <a:lnTo>
                    <a:pt x="6880910" y="9571304"/>
                  </a:lnTo>
                  <a:lnTo>
                    <a:pt x="6883323" y="9571913"/>
                  </a:lnTo>
                  <a:lnTo>
                    <a:pt x="6883323" y="9539300"/>
                  </a:lnTo>
                </a:path>
                <a:path w="6883400" h="10017125">
                  <a:moveTo>
                    <a:pt x="6797598" y="9667316"/>
                  </a:moveTo>
                  <a:lnTo>
                    <a:pt x="6797598" y="9539300"/>
                  </a:lnTo>
                </a:path>
                <a:path w="6883400" h="10017125">
                  <a:moveTo>
                    <a:pt x="6883323" y="9795637"/>
                  </a:moveTo>
                  <a:lnTo>
                    <a:pt x="6883323" y="9760889"/>
                  </a:lnTo>
                  <a:lnTo>
                    <a:pt x="6880910" y="9761804"/>
                  </a:lnTo>
                  <a:lnTo>
                    <a:pt x="6878370" y="9762413"/>
                  </a:lnTo>
                  <a:lnTo>
                    <a:pt x="6875957" y="9762718"/>
                  </a:lnTo>
                  <a:lnTo>
                    <a:pt x="6873290" y="9763328"/>
                  </a:lnTo>
                  <a:lnTo>
                    <a:pt x="6870750" y="9763633"/>
                  </a:lnTo>
                  <a:lnTo>
                    <a:pt x="6868083" y="9763633"/>
                  </a:lnTo>
                  <a:lnTo>
                    <a:pt x="6865670" y="9763937"/>
                  </a:lnTo>
                  <a:lnTo>
                    <a:pt x="6862876" y="9763937"/>
                  </a:lnTo>
                  <a:lnTo>
                    <a:pt x="6860463" y="9763633"/>
                  </a:lnTo>
                  <a:lnTo>
                    <a:pt x="6857669" y="9763633"/>
                  </a:lnTo>
                  <a:lnTo>
                    <a:pt x="6855256" y="9763023"/>
                  </a:lnTo>
                  <a:lnTo>
                    <a:pt x="6838492" y="9757841"/>
                  </a:lnTo>
                  <a:lnTo>
                    <a:pt x="6836333" y="9756622"/>
                  </a:lnTo>
                  <a:lnTo>
                    <a:pt x="6834174" y="9755403"/>
                  </a:lnTo>
                  <a:lnTo>
                    <a:pt x="6832396" y="9753879"/>
                  </a:lnTo>
                  <a:lnTo>
                    <a:pt x="6830618" y="9752355"/>
                  </a:lnTo>
                  <a:lnTo>
                    <a:pt x="6828713" y="9750831"/>
                  </a:lnTo>
                  <a:lnTo>
                    <a:pt x="6827189" y="9749002"/>
                  </a:lnTo>
                  <a:lnTo>
                    <a:pt x="6825665" y="9747173"/>
                  </a:lnTo>
                  <a:lnTo>
                    <a:pt x="6824522" y="9745345"/>
                  </a:lnTo>
                  <a:lnTo>
                    <a:pt x="6823252" y="9743211"/>
                  </a:lnTo>
                  <a:lnTo>
                    <a:pt x="6822363" y="9741077"/>
                  </a:lnTo>
                  <a:lnTo>
                    <a:pt x="6821728" y="9738639"/>
                  </a:lnTo>
                  <a:lnTo>
                    <a:pt x="6820839" y="9736201"/>
                  </a:lnTo>
                  <a:lnTo>
                    <a:pt x="6820458" y="9733762"/>
                  </a:lnTo>
                  <a:lnTo>
                    <a:pt x="6820204" y="9731019"/>
                  </a:lnTo>
                  <a:lnTo>
                    <a:pt x="6820458" y="9728276"/>
                  </a:lnTo>
                  <a:lnTo>
                    <a:pt x="6821093" y="9725837"/>
                  </a:lnTo>
                  <a:lnTo>
                    <a:pt x="6821728" y="9723094"/>
                  </a:lnTo>
                  <a:lnTo>
                    <a:pt x="6822617" y="9720656"/>
                  </a:lnTo>
                  <a:lnTo>
                    <a:pt x="6823506" y="9718522"/>
                  </a:lnTo>
                  <a:lnTo>
                    <a:pt x="6824776" y="9716389"/>
                  </a:lnTo>
                  <a:lnTo>
                    <a:pt x="6826046" y="9714560"/>
                  </a:lnTo>
                  <a:lnTo>
                    <a:pt x="6827189" y="9712426"/>
                  </a:lnTo>
                  <a:lnTo>
                    <a:pt x="6829094" y="9710902"/>
                  </a:lnTo>
                  <a:lnTo>
                    <a:pt x="6830618" y="9709378"/>
                  </a:lnTo>
                  <a:lnTo>
                    <a:pt x="6832396" y="9707854"/>
                  </a:lnTo>
                  <a:lnTo>
                    <a:pt x="6834174" y="9706330"/>
                  </a:lnTo>
                  <a:lnTo>
                    <a:pt x="6836333" y="9705111"/>
                  </a:lnTo>
                  <a:lnTo>
                    <a:pt x="6838492" y="9704197"/>
                  </a:lnTo>
                  <a:lnTo>
                    <a:pt x="6840651" y="9702977"/>
                  </a:lnTo>
                  <a:lnTo>
                    <a:pt x="6842810" y="9702063"/>
                  </a:lnTo>
                  <a:lnTo>
                    <a:pt x="6845223" y="9701453"/>
                  </a:lnTo>
                  <a:lnTo>
                    <a:pt x="6847382" y="9700539"/>
                  </a:lnTo>
                  <a:lnTo>
                    <a:pt x="6849795" y="9699929"/>
                  </a:lnTo>
                  <a:lnTo>
                    <a:pt x="6852208" y="9699625"/>
                  </a:lnTo>
                  <a:lnTo>
                    <a:pt x="6855002" y="9699015"/>
                  </a:lnTo>
                  <a:lnTo>
                    <a:pt x="6857415" y="9698710"/>
                  </a:lnTo>
                  <a:lnTo>
                    <a:pt x="6860082" y="9698405"/>
                  </a:lnTo>
                  <a:lnTo>
                    <a:pt x="6862622" y="9698405"/>
                  </a:lnTo>
                  <a:lnTo>
                    <a:pt x="6865289" y="9698405"/>
                  </a:lnTo>
                  <a:lnTo>
                    <a:pt x="6867702" y="9698405"/>
                  </a:lnTo>
                  <a:lnTo>
                    <a:pt x="6870496" y="9698405"/>
                  </a:lnTo>
                  <a:lnTo>
                    <a:pt x="6872909" y="9698405"/>
                  </a:lnTo>
                  <a:lnTo>
                    <a:pt x="6875703" y="9698710"/>
                  </a:lnTo>
                  <a:lnTo>
                    <a:pt x="6878116" y="9699015"/>
                  </a:lnTo>
                  <a:lnTo>
                    <a:pt x="6880910" y="9699320"/>
                  </a:lnTo>
                  <a:lnTo>
                    <a:pt x="6883323" y="9699929"/>
                  </a:lnTo>
                  <a:lnTo>
                    <a:pt x="6883323" y="9667316"/>
                  </a:lnTo>
                </a:path>
                <a:path w="6883400" h="10017125">
                  <a:moveTo>
                    <a:pt x="6797598" y="9795637"/>
                  </a:moveTo>
                  <a:lnTo>
                    <a:pt x="6797598" y="9667316"/>
                  </a:lnTo>
                </a:path>
                <a:path w="6883400" h="10017125">
                  <a:moveTo>
                    <a:pt x="304" y="9923653"/>
                  </a:moveTo>
                  <a:lnTo>
                    <a:pt x="304" y="9957181"/>
                  </a:lnTo>
                  <a:lnTo>
                    <a:pt x="3352" y="9956571"/>
                  </a:lnTo>
                  <a:lnTo>
                    <a:pt x="6705" y="9955961"/>
                  </a:lnTo>
                  <a:lnTo>
                    <a:pt x="9753" y="9955352"/>
                  </a:lnTo>
                  <a:lnTo>
                    <a:pt x="13106" y="9955047"/>
                  </a:lnTo>
                  <a:lnTo>
                    <a:pt x="16459" y="9955047"/>
                  </a:lnTo>
                  <a:lnTo>
                    <a:pt x="19507" y="9955047"/>
                  </a:lnTo>
                  <a:lnTo>
                    <a:pt x="22555" y="9955047"/>
                  </a:lnTo>
                  <a:lnTo>
                    <a:pt x="25907" y="9955657"/>
                  </a:lnTo>
                  <a:lnTo>
                    <a:pt x="50291" y="9970897"/>
                  </a:lnTo>
                  <a:lnTo>
                    <a:pt x="64007" y="9997109"/>
                  </a:lnTo>
                  <a:lnTo>
                    <a:pt x="64007" y="9999853"/>
                  </a:lnTo>
                  <a:lnTo>
                    <a:pt x="64312" y="10002596"/>
                  </a:lnTo>
                  <a:lnTo>
                    <a:pt x="60655" y="10016921"/>
                  </a:lnTo>
                  <a:lnTo>
                    <a:pt x="93573" y="10016921"/>
                  </a:lnTo>
                </a:path>
                <a:path w="6883400" h="10017125">
                  <a:moveTo>
                    <a:pt x="85343" y="9923653"/>
                  </a:moveTo>
                  <a:lnTo>
                    <a:pt x="85343" y="9932187"/>
                  </a:lnTo>
                  <a:lnTo>
                    <a:pt x="93573" y="9932187"/>
                  </a:lnTo>
                </a:path>
                <a:path w="6883400" h="10017125">
                  <a:moveTo>
                    <a:pt x="93573" y="10016921"/>
                  </a:moveTo>
                  <a:lnTo>
                    <a:pt x="126796" y="10016921"/>
                  </a:lnTo>
                  <a:lnTo>
                    <a:pt x="126187" y="10014483"/>
                  </a:lnTo>
                  <a:lnTo>
                    <a:pt x="125577" y="10012045"/>
                  </a:lnTo>
                  <a:lnTo>
                    <a:pt x="125272" y="10009606"/>
                  </a:lnTo>
                  <a:lnTo>
                    <a:pt x="124663" y="10007168"/>
                  </a:lnTo>
                  <a:lnTo>
                    <a:pt x="124358" y="10004425"/>
                  </a:lnTo>
                  <a:lnTo>
                    <a:pt x="124358" y="10001986"/>
                  </a:lnTo>
                  <a:lnTo>
                    <a:pt x="124053" y="9999243"/>
                  </a:lnTo>
                  <a:lnTo>
                    <a:pt x="124053" y="9996805"/>
                  </a:lnTo>
                  <a:lnTo>
                    <a:pt x="124358" y="9994366"/>
                  </a:lnTo>
                  <a:lnTo>
                    <a:pt x="124358" y="9991623"/>
                  </a:lnTo>
                  <a:lnTo>
                    <a:pt x="124967" y="9989185"/>
                  </a:lnTo>
                  <a:lnTo>
                    <a:pt x="125272" y="9986441"/>
                  </a:lnTo>
                  <a:lnTo>
                    <a:pt x="125882" y="9984003"/>
                  </a:lnTo>
                  <a:lnTo>
                    <a:pt x="126492" y="9981565"/>
                  </a:lnTo>
                  <a:lnTo>
                    <a:pt x="127101" y="9979126"/>
                  </a:lnTo>
                  <a:lnTo>
                    <a:pt x="128015" y="9976993"/>
                  </a:lnTo>
                  <a:lnTo>
                    <a:pt x="128930" y="9974554"/>
                  </a:lnTo>
                  <a:lnTo>
                    <a:pt x="129844" y="9972421"/>
                  </a:lnTo>
                  <a:lnTo>
                    <a:pt x="131064" y="9970287"/>
                  </a:lnTo>
                  <a:lnTo>
                    <a:pt x="132283" y="9968153"/>
                  </a:lnTo>
                  <a:lnTo>
                    <a:pt x="133807" y="9966325"/>
                  </a:lnTo>
                  <a:lnTo>
                    <a:pt x="135026" y="9964496"/>
                  </a:lnTo>
                  <a:lnTo>
                    <a:pt x="136855" y="9962972"/>
                  </a:lnTo>
                  <a:lnTo>
                    <a:pt x="146303" y="9956571"/>
                  </a:lnTo>
                  <a:lnTo>
                    <a:pt x="148437" y="9955657"/>
                  </a:lnTo>
                  <a:lnTo>
                    <a:pt x="150875" y="9955047"/>
                  </a:lnTo>
                  <a:lnTo>
                    <a:pt x="153314" y="9954437"/>
                  </a:lnTo>
                  <a:lnTo>
                    <a:pt x="155752" y="9954133"/>
                  </a:lnTo>
                  <a:lnTo>
                    <a:pt x="158495" y="9954742"/>
                  </a:lnTo>
                  <a:lnTo>
                    <a:pt x="161239" y="9955047"/>
                  </a:lnTo>
                  <a:lnTo>
                    <a:pt x="163677" y="9955961"/>
                  </a:lnTo>
                  <a:lnTo>
                    <a:pt x="165811" y="9956571"/>
                  </a:lnTo>
                  <a:lnTo>
                    <a:pt x="167944" y="9957485"/>
                  </a:lnTo>
                  <a:lnTo>
                    <a:pt x="170078" y="9958705"/>
                  </a:lnTo>
                  <a:lnTo>
                    <a:pt x="171907" y="9960229"/>
                  </a:lnTo>
                  <a:lnTo>
                    <a:pt x="173736" y="9961448"/>
                  </a:lnTo>
                  <a:lnTo>
                    <a:pt x="181965" y="9972421"/>
                  </a:lnTo>
                  <a:lnTo>
                    <a:pt x="183184" y="9974554"/>
                  </a:lnTo>
                  <a:lnTo>
                    <a:pt x="184099" y="9976688"/>
                  </a:lnTo>
                  <a:lnTo>
                    <a:pt x="184708" y="9979126"/>
                  </a:lnTo>
                  <a:lnTo>
                    <a:pt x="185623" y="9981260"/>
                  </a:lnTo>
                  <a:lnTo>
                    <a:pt x="185928" y="9984003"/>
                  </a:lnTo>
                  <a:lnTo>
                    <a:pt x="186537" y="9986137"/>
                  </a:lnTo>
                  <a:lnTo>
                    <a:pt x="186842" y="9988880"/>
                  </a:lnTo>
                  <a:lnTo>
                    <a:pt x="187147" y="9991318"/>
                  </a:lnTo>
                  <a:lnTo>
                    <a:pt x="187451" y="9994061"/>
                  </a:lnTo>
                  <a:lnTo>
                    <a:pt x="187756" y="9996500"/>
                  </a:lnTo>
                  <a:lnTo>
                    <a:pt x="187756" y="9999243"/>
                  </a:lnTo>
                  <a:lnTo>
                    <a:pt x="187756" y="10001681"/>
                  </a:lnTo>
                  <a:lnTo>
                    <a:pt x="187756" y="10004425"/>
                  </a:lnTo>
                  <a:lnTo>
                    <a:pt x="187451" y="10006863"/>
                  </a:lnTo>
                  <a:lnTo>
                    <a:pt x="187147" y="10009301"/>
                  </a:lnTo>
                  <a:lnTo>
                    <a:pt x="186842" y="10012045"/>
                  </a:lnTo>
                  <a:lnTo>
                    <a:pt x="186537" y="10014483"/>
                  </a:lnTo>
                  <a:lnTo>
                    <a:pt x="186232" y="10016921"/>
                  </a:lnTo>
                  <a:lnTo>
                    <a:pt x="218541" y="10016921"/>
                  </a:lnTo>
                </a:path>
                <a:path w="6883400" h="10017125">
                  <a:moveTo>
                    <a:pt x="93573" y="9932187"/>
                  </a:moveTo>
                  <a:lnTo>
                    <a:pt x="218541" y="9932187"/>
                  </a:lnTo>
                </a:path>
                <a:path w="6883400" h="10017125">
                  <a:moveTo>
                    <a:pt x="218541" y="10016921"/>
                  </a:moveTo>
                  <a:lnTo>
                    <a:pt x="251764" y="10016921"/>
                  </a:lnTo>
                  <a:lnTo>
                    <a:pt x="251155" y="10014483"/>
                  </a:lnTo>
                  <a:lnTo>
                    <a:pt x="250545" y="10012045"/>
                  </a:lnTo>
                  <a:lnTo>
                    <a:pt x="250240" y="10009606"/>
                  </a:lnTo>
                  <a:lnTo>
                    <a:pt x="249631" y="10007168"/>
                  </a:lnTo>
                  <a:lnTo>
                    <a:pt x="249326" y="10004425"/>
                  </a:lnTo>
                  <a:lnTo>
                    <a:pt x="249326" y="9991623"/>
                  </a:lnTo>
                  <a:lnTo>
                    <a:pt x="249936" y="9989185"/>
                  </a:lnTo>
                  <a:lnTo>
                    <a:pt x="250240" y="9986441"/>
                  </a:lnTo>
                  <a:lnTo>
                    <a:pt x="250850" y="9984003"/>
                  </a:lnTo>
                  <a:lnTo>
                    <a:pt x="251459" y="9981565"/>
                  </a:lnTo>
                  <a:lnTo>
                    <a:pt x="252069" y="9979126"/>
                  </a:lnTo>
                  <a:lnTo>
                    <a:pt x="252984" y="9976993"/>
                  </a:lnTo>
                  <a:lnTo>
                    <a:pt x="253898" y="9974554"/>
                  </a:lnTo>
                  <a:lnTo>
                    <a:pt x="254812" y="9972421"/>
                  </a:lnTo>
                  <a:lnTo>
                    <a:pt x="256031" y="9970287"/>
                  </a:lnTo>
                  <a:lnTo>
                    <a:pt x="257251" y="9968153"/>
                  </a:lnTo>
                  <a:lnTo>
                    <a:pt x="258775" y="9966325"/>
                  </a:lnTo>
                  <a:lnTo>
                    <a:pt x="260299" y="9964496"/>
                  </a:lnTo>
                  <a:lnTo>
                    <a:pt x="261823" y="9962972"/>
                  </a:lnTo>
                  <a:lnTo>
                    <a:pt x="263347" y="9961448"/>
                  </a:lnTo>
                  <a:lnTo>
                    <a:pt x="265175" y="9959924"/>
                  </a:lnTo>
                  <a:lnTo>
                    <a:pt x="267309" y="9958705"/>
                  </a:lnTo>
                  <a:lnTo>
                    <a:pt x="269138" y="9957485"/>
                  </a:lnTo>
                  <a:lnTo>
                    <a:pt x="271272" y="9956571"/>
                  </a:lnTo>
                  <a:lnTo>
                    <a:pt x="273710" y="9955657"/>
                  </a:lnTo>
                  <a:lnTo>
                    <a:pt x="275844" y="9955047"/>
                  </a:lnTo>
                  <a:lnTo>
                    <a:pt x="278282" y="9954437"/>
                  </a:lnTo>
                  <a:lnTo>
                    <a:pt x="280720" y="9954133"/>
                  </a:lnTo>
                  <a:lnTo>
                    <a:pt x="283464" y="9954742"/>
                  </a:lnTo>
                  <a:lnTo>
                    <a:pt x="286207" y="9955047"/>
                  </a:lnTo>
                  <a:lnTo>
                    <a:pt x="288645" y="9955961"/>
                  </a:lnTo>
                  <a:lnTo>
                    <a:pt x="290779" y="9956571"/>
                  </a:lnTo>
                  <a:lnTo>
                    <a:pt x="292912" y="9957485"/>
                  </a:lnTo>
                  <a:lnTo>
                    <a:pt x="295046" y="9958705"/>
                  </a:lnTo>
                  <a:lnTo>
                    <a:pt x="296875" y="9960229"/>
                  </a:lnTo>
                  <a:lnTo>
                    <a:pt x="299008" y="9961448"/>
                  </a:lnTo>
                  <a:lnTo>
                    <a:pt x="300532" y="9962972"/>
                  </a:lnTo>
                  <a:lnTo>
                    <a:pt x="302056" y="9964801"/>
                  </a:lnTo>
                  <a:lnTo>
                    <a:pt x="303580" y="9966325"/>
                  </a:lnTo>
                  <a:lnTo>
                    <a:pt x="304800" y="9968458"/>
                  </a:lnTo>
                  <a:lnTo>
                    <a:pt x="306019" y="9970287"/>
                  </a:lnTo>
                  <a:lnTo>
                    <a:pt x="307238" y="9972421"/>
                  </a:lnTo>
                  <a:lnTo>
                    <a:pt x="308152" y="9974554"/>
                  </a:lnTo>
                  <a:lnTo>
                    <a:pt x="309067" y="9976688"/>
                  </a:lnTo>
                  <a:lnTo>
                    <a:pt x="309676" y="9979126"/>
                  </a:lnTo>
                  <a:lnTo>
                    <a:pt x="310591" y="9981260"/>
                  </a:lnTo>
                  <a:lnTo>
                    <a:pt x="310895" y="9984003"/>
                  </a:lnTo>
                  <a:lnTo>
                    <a:pt x="311505" y="9986137"/>
                  </a:lnTo>
                  <a:lnTo>
                    <a:pt x="312115" y="9988880"/>
                  </a:lnTo>
                  <a:lnTo>
                    <a:pt x="312115" y="9991318"/>
                  </a:lnTo>
                  <a:lnTo>
                    <a:pt x="312420" y="9994061"/>
                  </a:lnTo>
                  <a:lnTo>
                    <a:pt x="312724" y="9996500"/>
                  </a:lnTo>
                  <a:lnTo>
                    <a:pt x="312724" y="9999243"/>
                  </a:lnTo>
                  <a:lnTo>
                    <a:pt x="312724" y="10001681"/>
                  </a:lnTo>
                  <a:lnTo>
                    <a:pt x="312724" y="10004425"/>
                  </a:lnTo>
                  <a:lnTo>
                    <a:pt x="312420" y="10006863"/>
                  </a:lnTo>
                  <a:lnTo>
                    <a:pt x="312115" y="10009301"/>
                  </a:lnTo>
                  <a:lnTo>
                    <a:pt x="311810" y="10012045"/>
                  </a:lnTo>
                  <a:lnTo>
                    <a:pt x="311505" y="10014483"/>
                  </a:lnTo>
                  <a:lnTo>
                    <a:pt x="311200" y="10016921"/>
                  </a:lnTo>
                  <a:lnTo>
                    <a:pt x="343509" y="10016921"/>
                  </a:lnTo>
                </a:path>
                <a:path w="6883400" h="10017125">
                  <a:moveTo>
                    <a:pt x="218541" y="9932187"/>
                  </a:moveTo>
                  <a:lnTo>
                    <a:pt x="343509" y="9932187"/>
                  </a:lnTo>
                </a:path>
                <a:path w="6883400" h="10017125">
                  <a:moveTo>
                    <a:pt x="343509" y="10016921"/>
                  </a:moveTo>
                  <a:lnTo>
                    <a:pt x="377037" y="10016921"/>
                  </a:lnTo>
                  <a:lnTo>
                    <a:pt x="376428" y="10014483"/>
                  </a:lnTo>
                  <a:lnTo>
                    <a:pt x="375513" y="10012045"/>
                  </a:lnTo>
                  <a:lnTo>
                    <a:pt x="375208" y="10009606"/>
                  </a:lnTo>
                  <a:lnTo>
                    <a:pt x="374903" y="10007168"/>
                  </a:lnTo>
                  <a:lnTo>
                    <a:pt x="374599" y="10004425"/>
                  </a:lnTo>
                  <a:lnTo>
                    <a:pt x="374294" y="10001986"/>
                  </a:lnTo>
                  <a:lnTo>
                    <a:pt x="374294" y="9999243"/>
                  </a:lnTo>
                  <a:lnTo>
                    <a:pt x="374294" y="9996805"/>
                  </a:lnTo>
                  <a:lnTo>
                    <a:pt x="374294" y="9994366"/>
                  </a:lnTo>
                  <a:lnTo>
                    <a:pt x="374599" y="9991623"/>
                  </a:lnTo>
                  <a:lnTo>
                    <a:pt x="374903" y="9989185"/>
                  </a:lnTo>
                  <a:lnTo>
                    <a:pt x="375208" y="9986441"/>
                  </a:lnTo>
                  <a:lnTo>
                    <a:pt x="375818" y="9984003"/>
                  </a:lnTo>
                  <a:lnTo>
                    <a:pt x="376428" y="9981565"/>
                  </a:lnTo>
                  <a:lnTo>
                    <a:pt x="377037" y="9979126"/>
                  </a:lnTo>
                  <a:lnTo>
                    <a:pt x="377952" y="9976993"/>
                  </a:lnTo>
                  <a:lnTo>
                    <a:pt x="378866" y="9974554"/>
                  </a:lnTo>
                  <a:lnTo>
                    <a:pt x="380085" y="9972421"/>
                  </a:lnTo>
                  <a:lnTo>
                    <a:pt x="381304" y="9970287"/>
                  </a:lnTo>
                  <a:lnTo>
                    <a:pt x="382523" y="9968153"/>
                  </a:lnTo>
                  <a:lnTo>
                    <a:pt x="383743" y="9966325"/>
                  </a:lnTo>
                  <a:lnTo>
                    <a:pt x="392277" y="9958705"/>
                  </a:lnTo>
                  <a:lnTo>
                    <a:pt x="394106" y="9957485"/>
                  </a:lnTo>
                  <a:lnTo>
                    <a:pt x="405993" y="9954133"/>
                  </a:lnTo>
                  <a:lnTo>
                    <a:pt x="408736" y="9954742"/>
                  </a:lnTo>
                  <a:lnTo>
                    <a:pt x="411175" y="9955047"/>
                  </a:lnTo>
                  <a:lnTo>
                    <a:pt x="413613" y="9955961"/>
                  </a:lnTo>
                  <a:lnTo>
                    <a:pt x="416052" y="9956571"/>
                  </a:lnTo>
                  <a:lnTo>
                    <a:pt x="418185" y="9957485"/>
                  </a:lnTo>
                  <a:lnTo>
                    <a:pt x="420014" y="9958705"/>
                  </a:lnTo>
                  <a:lnTo>
                    <a:pt x="422147" y="9960229"/>
                  </a:lnTo>
                  <a:lnTo>
                    <a:pt x="423976" y="9961448"/>
                  </a:lnTo>
                  <a:lnTo>
                    <a:pt x="425500" y="9962972"/>
                  </a:lnTo>
                  <a:lnTo>
                    <a:pt x="427024" y="9964801"/>
                  </a:lnTo>
                  <a:lnTo>
                    <a:pt x="428548" y="9966325"/>
                  </a:lnTo>
                  <a:lnTo>
                    <a:pt x="429767" y="9968458"/>
                  </a:lnTo>
                  <a:lnTo>
                    <a:pt x="430987" y="9970287"/>
                  </a:lnTo>
                  <a:lnTo>
                    <a:pt x="432206" y="9972421"/>
                  </a:lnTo>
                  <a:lnTo>
                    <a:pt x="433120" y="9974554"/>
                  </a:lnTo>
                  <a:lnTo>
                    <a:pt x="434035" y="9976688"/>
                  </a:lnTo>
                  <a:lnTo>
                    <a:pt x="434644" y="9979126"/>
                  </a:lnTo>
                  <a:lnTo>
                    <a:pt x="435559" y="9981260"/>
                  </a:lnTo>
                  <a:lnTo>
                    <a:pt x="436168" y="9984003"/>
                  </a:lnTo>
                  <a:lnTo>
                    <a:pt x="436473" y="9986137"/>
                  </a:lnTo>
                  <a:lnTo>
                    <a:pt x="437083" y="9988880"/>
                  </a:lnTo>
                  <a:lnTo>
                    <a:pt x="437388" y="9991318"/>
                  </a:lnTo>
                  <a:lnTo>
                    <a:pt x="437388" y="9994061"/>
                  </a:lnTo>
                  <a:lnTo>
                    <a:pt x="437692" y="9996500"/>
                  </a:lnTo>
                  <a:lnTo>
                    <a:pt x="437692" y="9999243"/>
                  </a:lnTo>
                  <a:lnTo>
                    <a:pt x="437692" y="10001681"/>
                  </a:lnTo>
                  <a:lnTo>
                    <a:pt x="437692" y="10004425"/>
                  </a:lnTo>
                  <a:lnTo>
                    <a:pt x="437388" y="10006863"/>
                  </a:lnTo>
                  <a:lnTo>
                    <a:pt x="437388" y="10009301"/>
                  </a:lnTo>
                  <a:lnTo>
                    <a:pt x="436778" y="10012045"/>
                  </a:lnTo>
                  <a:lnTo>
                    <a:pt x="436778" y="10014483"/>
                  </a:lnTo>
                  <a:lnTo>
                    <a:pt x="436168" y="10016921"/>
                  </a:lnTo>
                  <a:lnTo>
                    <a:pt x="468477" y="10016921"/>
                  </a:lnTo>
                </a:path>
                <a:path w="6883400" h="10017125">
                  <a:moveTo>
                    <a:pt x="343509" y="9932187"/>
                  </a:moveTo>
                  <a:lnTo>
                    <a:pt x="468477" y="9932187"/>
                  </a:lnTo>
                </a:path>
                <a:path w="6883400" h="10017125">
                  <a:moveTo>
                    <a:pt x="468477" y="10016921"/>
                  </a:moveTo>
                  <a:lnTo>
                    <a:pt x="502005" y="10016921"/>
                  </a:lnTo>
                  <a:lnTo>
                    <a:pt x="501395" y="10014483"/>
                  </a:lnTo>
                  <a:lnTo>
                    <a:pt x="500481" y="10012045"/>
                  </a:lnTo>
                  <a:lnTo>
                    <a:pt x="500176" y="10009606"/>
                  </a:lnTo>
                  <a:lnTo>
                    <a:pt x="499871" y="10007168"/>
                  </a:lnTo>
                  <a:lnTo>
                    <a:pt x="499567" y="10004425"/>
                  </a:lnTo>
                  <a:lnTo>
                    <a:pt x="499262" y="10001986"/>
                  </a:lnTo>
                  <a:lnTo>
                    <a:pt x="499262" y="9999243"/>
                  </a:lnTo>
                  <a:lnTo>
                    <a:pt x="499262" y="9996805"/>
                  </a:lnTo>
                  <a:lnTo>
                    <a:pt x="499262" y="9994366"/>
                  </a:lnTo>
                  <a:lnTo>
                    <a:pt x="499567" y="9991623"/>
                  </a:lnTo>
                  <a:lnTo>
                    <a:pt x="499871" y="9989185"/>
                  </a:lnTo>
                  <a:lnTo>
                    <a:pt x="500176" y="9986441"/>
                  </a:lnTo>
                  <a:lnTo>
                    <a:pt x="500786" y="9984003"/>
                  </a:lnTo>
                  <a:lnTo>
                    <a:pt x="501395" y="9981565"/>
                  </a:lnTo>
                  <a:lnTo>
                    <a:pt x="502005" y="9979126"/>
                  </a:lnTo>
                  <a:lnTo>
                    <a:pt x="502920" y="9976993"/>
                  </a:lnTo>
                  <a:lnTo>
                    <a:pt x="503834" y="9974554"/>
                  </a:lnTo>
                  <a:lnTo>
                    <a:pt x="505053" y="9972421"/>
                  </a:lnTo>
                  <a:lnTo>
                    <a:pt x="506272" y="9970287"/>
                  </a:lnTo>
                  <a:lnTo>
                    <a:pt x="507492" y="9968153"/>
                  </a:lnTo>
                  <a:lnTo>
                    <a:pt x="508711" y="9966325"/>
                  </a:lnTo>
                  <a:lnTo>
                    <a:pt x="510235" y="9964496"/>
                  </a:lnTo>
                  <a:lnTo>
                    <a:pt x="511759" y="9962972"/>
                  </a:lnTo>
                  <a:lnTo>
                    <a:pt x="513588" y="9961448"/>
                  </a:lnTo>
                  <a:lnTo>
                    <a:pt x="515111" y="9959924"/>
                  </a:lnTo>
                  <a:lnTo>
                    <a:pt x="517245" y="9958705"/>
                  </a:lnTo>
                  <a:lnTo>
                    <a:pt x="519074" y="9957485"/>
                  </a:lnTo>
                  <a:lnTo>
                    <a:pt x="521208" y="9956571"/>
                  </a:lnTo>
                  <a:lnTo>
                    <a:pt x="523646" y="9955657"/>
                  </a:lnTo>
                  <a:lnTo>
                    <a:pt x="525780" y="9955047"/>
                  </a:lnTo>
                  <a:lnTo>
                    <a:pt x="528218" y="9954437"/>
                  </a:lnTo>
                  <a:lnTo>
                    <a:pt x="530961" y="9954133"/>
                  </a:lnTo>
                  <a:lnTo>
                    <a:pt x="533704" y="9954742"/>
                  </a:lnTo>
                  <a:lnTo>
                    <a:pt x="536143" y="9955047"/>
                  </a:lnTo>
                  <a:lnTo>
                    <a:pt x="538581" y="9955961"/>
                  </a:lnTo>
                  <a:lnTo>
                    <a:pt x="541020" y="9956571"/>
                  </a:lnTo>
                  <a:lnTo>
                    <a:pt x="543153" y="9957485"/>
                  </a:lnTo>
                  <a:lnTo>
                    <a:pt x="545287" y="9958705"/>
                  </a:lnTo>
                  <a:lnTo>
                    <a:pt x="547116" y="9960229"/>
                  </a:lnTo>
                  <a:lnTo>
                    <a:pt x="548944" y="9961448"/>
                  </a:lnTo>
                  <a:lnTo>
                    <a:pt x="550468" y="9962972"/>
                  </a:lnTo>
                  <a:lnTo>
                    <a:pt x="551992" y="9964801"/>
                  </a:lnTo>
                  <a:lnTo>
                    <a:pt x="553516" y="9966325"/>
                  </a:lnTo>
                  <a:lnTo>
                    <a:pt x="554736" y="9968458"/>
                  </a:lnTo>
                  <a:lnTo>
                    <a:pt x="555955" y="9970287"/>
                  </a:lnTo>
                  <a:lnTo>
                    <a:pt x="557174" y="9972421"/>
                  </a:lnTo>
                  <a:lnTo>
                    <a:pt x="558088" y="9974554"/>
                  </a:lnTo>
                  <a:lnTo>
                    <a:pt x="559003" y="9976688"/>
                  </a:lnTo>
                  <a:lnTo>
                    <a:pt x="559612" y="9979126"/>
                  </a:lnTo>
                  <a:lnTo>
                    <a:pt x="560527" y="9981260"/>
                  </a:lnTo>
                  <a:lnTo>
                    <a:pt x="561136" y="9984003"/>
                  </a:lnTo>
                  <a:lnTo>
                    <a:pt x="561441" y="9986137"/>
                  </a:lnTo>
                  <a:lnTo>
                    <a:pt x="562051" y="9988880"/>
                  </a:lnTo>
                  <a:lnTo>
                    <a:pt x="562355" y="9991318"/>
                  </a:lnTo>
                  <a:lnTo>
                    <a:pt x="562355" y="9994061"/>
                  </a:lnTo>
                  <a:lnTo>
                    <a:pt x="562660" y="9996500"/>
                  </a:lnTo>
                  <a:lnTo>
                    <a:pt x="562660" y="9999243"/>
                  </a:lnTo>
                  <a:lnTo>
                    <a:pt x="562660" y="10001681"/>
                  </a:lnTo>
                  <a:lnTo>
                    <a:pt x="562660" y="10004425"/>
                  </a:lnTo>
                  <a:lnTo>
                    <a:pt x="562355" y="10006863"/>
                  </a:lnTo>
                  <a:lnTo>
                    <a:pt x="562355" y="10009301"/>
                  </a:lnTo>
                  <a:lnTo>
                    <a:pt x="562051" y="10012045"/>
                  </a:lnTo>
                  <a:lnTo>
                    <a:pt x="561746" y="10014483"/>
                  </a:lnTo>
                  <a:lnTo>
                    <a:pt x="561136" y="10016921"/>
                  </a:lnTo>
                  <a:lnTo>
                    <a:pt x="593445" y="10016921"/>
                  </a:lnTo>
                </a:path>
                <a:path w="6883400" h="10017125">
                  <a:moveTo>
                    <a:pt x="468477" y="9932187"/>
                  </a:moveTo>
                  <a:lnTo>
                    <a:pt x="593445" y="9932187"/>
                  </a:lnTo>
                </a:path>
                <a:path w="6883400" h="10017125">
                  <a:moveTo>
                    <a:pt x="593445" y="10016921"/>
                  </a:moveTo>
                  <a:lnTo>
                    <a:pt x="626973" y="10016921"/>
                  </a:lnTo>
                  <a:lnTo>
                    <a:pt x="626364" y="10014483"/>
                  </a:lnTo>
                  <a:lnTo>
                    <a:pt x="625754" y="10012045"/>
                  </a:lnTo>
                  <a:lnTo>
                    <a:pt x="625144" y="10009606"/>
                  </a:lnTo>
                  <a:lnTo>
                    <a:pt x="624840" y="10007168"/>
                  </a:lnTo>
                  <a:lnTo>
                    <a:pt x="624535" y="10004425"/>
                  </a:lnTo>
                  <a:lnTo>
                    <a:pt x="624230" y="10001986"/>
                  </a:lnTo>
                  <a:lnTo>
                    <a:pt x="624230" y="9999243"/>
                  </a:lnTo>
                  <a:lnTo>
                    <a:pt x="624230" y="9996805"/>
                  </a:lnTo>
                  <a:lnTo>
                    <a:pt x="624230" y="9994366"/>
                  </a:lnTo>
                  <a:lnTo>
                    <a:pt x="624535" y="9991623"/>
                  </a:lnTo>
                  <a:lnTo>
                    <a:pt x="624840" y="9989185"/>
                  </a:lnTo>
                  <a:lnTo>
                    <a:pt x="625144" y="9986441"/>
                  </a:lnTo>
                  <a:lnTo>
                    <a:pt x="625754" y="9984003"/>
                  </a:lnTo>
                  <a:lnTo>
                    <a:pt x="626364" y="9981565"/>
                  </a:lnTo>
                  <a:lnTo>
                    <a:pt x="627278" y="9979126"/>
                  </a:lnTo>
                  <a:lnTo>
                    <a:pt x="627888" y="9976993"/>
                  </a:lnTo>
                  <a:lnTo>
                    <a:pt x="628802" y="9974554"/>
                  </a:lnTo>
                  <a:lnTo>
                    <a:pt x="630021" y="9972421"/>
                  </a:lnTo>
                  <a:lnTo>
                    <a:pt x="631240" y="9970287"/>
                  </a:lnTo>
                  <a:lnTo>
                    <a:pt x="646480" y="9956571"/>
                  </a:lnTo>
                  <a:lnTo>
                    <a:pt x="648614" y="9955657"/>
                  </a:lnTo>
                  <a:lnTo>
                    <a:pt x="650748" y="9955047"/>
                  </a:lnTo>
                  <a:lnTo>
                    <a:pt x="653491" y="9954437"/>
                  </a:lnTo>
                  <a:lnTo>
                    <a:pt x="655929" y="9954133"/>
                  </a:lnTo>
                  <a:lnTo>
                    <a:pt x="658672" y="9954742"/>
                  </a:lnTo>
                  <a:lnTo>
                    <a:pt x="661111" y="9955047"/>
                  </a:lnTo>
                  <a:lnTo>
                    <a:pt x="663549" y="9955961"/>
                  </a:lnTo>
                  <a:lnTo>
                    <a:pt x="665988" y="9956571"/>
                  </a:lnTo>
                  <a:lnTo>
                    <a:pt x="668121" y="9957485"/>
                  </a:lnTo>
                  <a:lnTo>
                    <a:pt x="670255" y="9958705"/>
                  </a:lnTo>
                  <a:lnTo>
                    <a:pt x="672083" y="9960229"/>
                  </a:lnTo>
                  <a:lnTo>
                    <a:pt x="673912" y="9961448"/>
                  </a:lnTo>
                  <a:lnTo>
                    <a:pt x="675436" y="9962972"/>
                  </a:lnTo>
                  <a:lnTo>
                    <a:pt x="676960" y="9964801"/>
                  </a:lnTo>
                  <a:lnTo>
                    <a:pt x="678484" y="9966325"/>
                  </a:lnTo>
                  <a:lnTo>
                    <a:pt x="679704" y="9968458"/>
                  </a:lnTo>
                  <a:lnTo>
                    <a:pt x="680923" y="9970287"/>
                  </a:lnTo>
                  <a:lnTo>
                    <a:pt x="682142" y="9972421"/>
                  </a:lnTo>
                  <a:lnTo>
                    <a:pt x="683056" y="9974554"/>
                  </a:lnTo>
                  <a:lnTo>
                    <a:pt x="683971" y="9976688"/>
                  </a:lnTo>
                  <a:lnTo>
                    <a:pt x="684885" y="9979126"/>
                  </a:lnTo>
                  <a:lnTo>
                    <a:pt x="685495" y="9981260"/>
                  </a:lnTo>
                  <a:lnTo>
                    <a:pt x="686104" y="9984003"/>
                  </a:lnTo>
                  <a:lnTo>
                    <a:pt x="686714" y="9986137"/>
                  </a:lnTo>
                  <a:lnTo>
                    <a:pt x="687019" y="9988880"/>
                  </a:lnTo>
                  <a:lnTo>
                    <a:pt x="687324" y="9991318"/>
                  </a:lnTo>
                  <a:lnTo>
                    <a:pt x="687628" y="9994061"/>
                  </a:lnTo>
                  <a:lnTo>
                    <a:pt x="687628" y="9996500"/>
                  </a:lnTo>
                  <a:lnTo>
                    <a:pt x="687933" y="9999243"/>
                  </a:lnTo>
                  <a:lnTo>
                    <a:pt x="687933" y="10001681"/>
                  </a:lnTo>
                  <a:lnTo>
                    <a:pt x="687628" y="10004425"/>
                  </a:lnTo>
                  <a:lnTo>
                    <a:pt x="687628" y="10006863"/>
                  </a:lnTo>
                  <a:lnTo>
                    <a:pt x="687324" y="10009301"/>
                  </a:lnTo>
                  <a:lnTo>
                    <a:pt x="687019" y="10012045"/>
                  </a:lnTo>
                  <a:lnTo>
                    <a:pt x="686714" y="10014483"/>
                  </a:lnTo>
                  <a:lnTo>
                    <a:pt x="686104" y="10016921"/>
                  </a:lnTo>
                  <a:lnTo>
                    <a:pt x="718413" y="10016921"/>
                  </a:lnTo>
                </a:path>
                <a:path w="6883400" h="10017125">
                  <a:moveTo>
                    <a:pt x="593445" y="9932187"/>
                  </a:moveTo>
                  <a:lnTo>
                    <a:pt x="718413" y="9932187"/>
                  </a:lnTo>
                </a:path>
                <a:path w="6883400" h="10017125">
                  <a:moveTo>
                    <a:pt x="718413" y="10016921"/>
                  </a:moveTo>
                  <a:lnTo>
                    <a:pt x="751941" y="10016921"/>
                  </a:lnTo>
                  <a:lnTo>
                    <a:pt x="751332" y="10014483"/>
                  </a:lnTo>
                  <a:lnTo>
                    <a:pt x="750722" y="10012045"/>
                  </a:lnTo>
                  <a:lnTo>
                    <a:pt x="750112" y="10009606"/>
                  </a:lnTo>
                  <a:lnTo>
                    <a:pt x="749808" y="10007168"/>
                  </a:lnTo>
                  <a:lnTo>
                    <a:pt x="749503" y="10004425"/>
                  </a:lnTo>
                  <a:lnTo>
                    <a:pt x="749198" y="10001986"/>
                  </a:lnTo>
                  <a:lnTo>
                    <a:pt x="749198" y="9999243"/>
                  </a:lnTo>
                  <a:lnTo>
                    <a:pt x="749198" y="9996805"/>
                  </a:lnTo>
                  <a:lnTo>
                    <a:pt x="749198" y="9994366"/>
                  </a:lnTo>
                  <a:lnTo>
                    <a:pt x="749503" y="9991623"/>
                  </a:lnTo>
                  <a:lnTo>
                    <a:pt x="749808" y="9989185"/>
                  </a:lnTo>
                  <a:lnTo>
                    <a:pt x="750417" y="9986441"/>
                  </a:lnTo>
                  <a:lnTo>
                    <a:pt x="750722" y="9984003"/>
                  </a:lnTo>
                  <a:lnTo>
                    <a:pt x="751636" y="9981565"/>
                  </a:lnTo>
                  <a:lnTo>
                    <a:pt x="752246" y="9979126"/>
                  </a:lnTo>
                  <a:lnTo>
                    <a:pt x="752855" y="9976993"/>
                  </a:lnTo>
                  <a:lnTo>
                    <a:pt x="754075" y="9974554"/>
                  </a:lnTo>
                  <a:lnTo>
                    <a:pt x="754989" y="9972421"/>
                  </a:lnTo>
                  <a:lnTo>
                    <a:pt x="756208" y="9970287"/>
                  </a:lnTo>
                  <a:lnTo>
                    <a:pt x="757427" y="9968153"/>
                  </a:lnTo>
                  <a:lnTo>
                    <a:pt x="758952" y="9966325"/>
                  </a:lnTo>
                  <a:lnTo>
                    <a:pt x="760171" y="9964496"/>
                  </a:lnTo>
                  <a:lnTo>
                    <a:pt x="761695" y="9962972"/>
                  </a:lnTo>
                  <a:lnTo>
                    <a:pt x="763524" y="9961448"/>
                  </a:lnTo>
                  <a:lnTo>
                    <a:pt x="765352" y="9959924"/>
                  </a:lnTo>
                  <a:lnTo>
                    <a:pt x="780897" y="9954133"/>
                  </a:lnTo>
                  <a:lnTo>
                    <a:pt x="783640" y="9954742"/>
                  </a:lnTo>
                  <a:lnTo>
                    <a:pt x="786079" y="9955047"/>
                  </a:lnTo>
                  <a:lnTo>
                    <a:pt x="788517" y="9955961"/>
                  </a:lnTo>
                  <a:lnTo>
                    <a:pt x="790955" y="9956571"/>
                  </a:lnTo>
                  <a:lnTo>
                    <a:pt x="793089" y="9957485"/>
                  </a:lnTo>
                  <a:lnTo>
                    <a:pt x="795223" y="9958705"/>
                  </a:lnTo>
                  <a:lnTo>
                    <a:pt x="797052" y="9960229"/>
                  </a:lnTo>
                  <a:lnTo>
                    <a:pt x="798880" y="9961448"/>
                  </a:lnTo>
                  <a:lnTo>
                    <a:pt x="800404" y="9962972"/>
                  </a:lnTo>
                  <a:lnTo>
                    <a:pt x="802233" y="9964801"/>
                  </a:lnTo>
                  <a:lnTo>
                    <a:pt x="803452" y="9966325"/>
                  </a:lnTo>
                  <a:lnTo>
                    <a:pt x="804976" y="9968458"/>
                  </a:lnTo>
                  <a:lnTo>
                    <a:pt x="806196" y="9970287"/>
                  </a:lnTo>
                  <a:lnTo>
                    <a:pt x="807110" y="9972421"/>
                  </a:lnTo>
                  <a:lnTo>
                    <a:pt x="808024" y="9974554"/>
                  </a:lnTo>
                  <a:lnTo>
                    <a:pt x="808939" y="9976688"/>
                  </a:lnTo>
                  <a:lnTo>
                    <a:pt x="809853" y="9979126"/>
                  </a:lnTo>
                  <a:lnTo>
                    <a:pt x="810463" y="9981260"/>
                  </a:lnTo>
                  <a:lnTo>
                    <a:pt x="811072" y="9984003"/>
                  </a:lnTo>
                  <a:lnTo>
                    <a:pt x="811682" y="9986137"/>
                  </a:lnTo>
                  <a:lnTo>
                    <a:pt x="811987" y="9988880"/>
                  </a:lnTo>
                  <a:lnTo>
                    <a:pt x="812292" y="9991318"/>
                  </a:lnTo>
                  <a:lnTo>
                    <a:pt x="812596" y="9994061"/>
                  </a:lnTo>
                  <a:lnTo>
                    <a:pt x="812596" y="9996500"/>
                  </a:lnTo>
                  <a:lnTo>
                    <a:pt x="812901" y="9999243"/>
                  </a:lnTo>
                  <a:lnTo>
                    <a:pt x="812901" y="10001681"/>
                  </a:lnTo>
                  <a:lnTo>
                    <a:pt x="812596" y="10004425"/>
                  </a:lnTo>
                  <a:lnTo>
                    <a:pt x="812596" y="10006863"/>
                  </a:lnTo>
                  <a:lnTo>
                    <a:pt x="812292" y="10009301"/>
                  </a:lnTo>
                  <a:lnTo>
                    <a:pt x="811987" y="10012045"/>
                  </a:lnTo>
                  <a:lnTo>
                    <a:pt x="811682" y="10014483"/>
                  </a:lnTo>
                  <a:lnTo>
                    <a:pt x="811072" y="10016921"/>
                  </a:lnTo>
                  <a:lnTo>
                    <a:pt x="843381" y="10016921"/>
                  </a:lnTo>
                </a:path>
                <a:path w="6883400" h="10017125">
                  <a:moveTo>
                    <a:pt x="718413" y="9932187"/>
                  </a:moveTo>
                  <a:lnTo>
                    <a:pt x="843381" y="9932187"/>
                  </a:lnTo>
                </a:path>
                <a:path w="6883400" h="10017125">
                  <a:moveTo>
                    <a:pt x="843686" y="10016921"/>
                  </a:moveTo>
                  <a:lnTo>
                    <a:pt x="876909" y="10016921"/>
                  </a:lnTo>
                  <a:lnTo>
                    <a:pt x="876300" y="10014483"/>
                  </a:lnTo>
                  <a:lnTo>
                    <a:pt x="875690" y="10012045"/>
                  </a:lnTo>
                  <a:lnTo>
                    <a:pt x="875080" y="10009606"/>
                  </a:lnTo>
                  <a:lnTo>
                    <a:pt x="874776" y="10007168"/>
                  </a:lnTo>
                  <a:lnTo>
                    <a:pt x="874471" y="10004425"/>
                  </a:lnTo>
                  <a:lnTo>
                    <a:pt x="874471" y="10001986"/>
                  </a:lnTo>
                  <a:lnTo>
                    <a:pt x="874166" y="9999243"/>
                  </a:lnTo>
                  <a:lnTo>
                    <a:pt x="874166" y="9996805"/>
                  </a:lnTo>
                  <a:lnTo>
                    <a:pt x="874471" y="9994366"/>
                  </a:lnTo>
                  <a:lnTo>
                    <a:pt x="874471" y="9991623"/>
                  </a:lnTo>
                  <a:lnTo>
                    <a:pt x="875080" y="9989185"/>
                  </a:lnTo>
                  <a:lnTo>
                    <a:pt x="875385" y="9986441"/>
                  </a:lnTo>
                  <a:lnTo>
                    <a:pt x="875995" y="9984003"/>
                  </a:lnTo>
                  <a:lnTo>
                    <a:pt x="876604" y="9981565"/>
                  </a:lnTo>
                  <a:lnTo>
                    <a:pt x="877214" y="9979126"/>
                  </a:lnTo>
                  <a:lnTo>
                    <a:pt x="878128" y="9976993"/>
                  </a:lnTo>
                  <a:lnTo>
                    <a:pt x="883919" y="9966325"/>
                  </a:lnTo>
                  <a:lnTo>
                    <a:pt x="885139" y="9964496"/>
                  </a:lnTo>
                  <a:lnTo>
                    <a:pt x="886968" y="9962972"/>
                  </a:lnTo>
                  <a:lnTo>
                    <a:pt x="888492" y="9961448"/>
                  </a:lnTo>
                  <a:lnTo>
                    <a:pt x="890320" y="9959924"/>
                  </a:lnTo>
                  <a:lnTo>
                    <a:pt x="892149" y="9958705"/>
                  </a:lnTo>
                  <a:lnTo>
                    <a:pt x="894283" y="9957485"/>
                  </a:lnTo>
                  <a:lnTo>
                    <a:pt x="896416" y="9956571"/>
                  </a:lnTo>
                  <a:lnTo>
                    <a:pt x="898550" y="9955657"/>
                  </a:lnTo>
                  <a:lnTo>
                    <a:pt x="900988" y="9955047"/>
                  </a:lnTo>
                  <a:lnTo>
                    <a:pt x="903427" y="9954437"/>
                  </a:lnTo>
                  <a:lnTo>
                    <a:pt x="905865" y="9954133"/>
                  </a:lnTo>
                  <a:lnTo>
                    <a:pt x="908608" y="9954742"/>
                  </a:lnTo>
                  <a:lnTo>
                    <a:pt x="911351" y="9955047"/>
                  </a:lnTo>
                  <a:lnTo>
                    <a:pt x="913790" y="9955961"/>
                  </a:lnTo>
                  <a:lnTo>
                    <a:pt x="915924" y="9956571"/>
                  </a:lnTo>
                  <a:lnTo>
                    <a:pt x="918057" y="9957485"/>
                  </a:lnTo>
                  <a:lnTo>
                    <a:pt x="920191" y="9958705"/>
                  </a:lnTo>
                  <a:lnTo>
                    <a:pt x="922019" y="9960229"/>
                  </a:lnTo>
                  <a:lnTo>
                    <a:pt x="923848" y="9961448"/>
                  </a:lnTo>
                  <a:lnTo>
                    <a:pt x="932103" y="9972421"/>
                  </a:lnTo>
                  <a:lnTo>
                    <a:pt x="932992" y="9974554"/>
                  </a:lnTo>
                  <a:lnTo>
                    <a:pt x="934262" y="9976688"/>
                  </a:lnTo>
                  <a:lnTo>
                    <a:pt x="934770" y="9979126"/>
                  </a:lnTo>
                  <a:lnTo>
                    <a:pt x="935405" y="9981260"/>
                  </a:lnTo>
                  <a:lnTo>
                    <a:pt x="936040" y="9984003"/>
                  </a:lnTo>
                  <a:lnTo>
                    <a:pt x="936675" y="9986137"/>
                  </a:lnTo>
                  <a:lnTo>
                    <a:pt x="936929" y="9988880"/>
                  </a:lnTo>
                  <a:lnTo>
                    <a:pt x="937310" y="9991318"/>
                  </a:lnTo>
                  <a:lnTo>
                    <a:pt x="937564" y="9994061"/>
                  </a:lnTo>
                  <a:lnTo>
                    <a:pt x="937818" y="9996500"/>
                  </a:lnTo>
                  <a:lnTo>
                    <a:pt x="937818" y="9999243"/>
                  </a:lnTo>
                  <a:lnTo>
                    <a:pt x="937818" y="10001681"/>
                  </a:lnTo>
                  <a:lnTo>
                    <a:pt x="937818" y="10004425"/>
                  </a:lnTo>
                  <a:lnTo>
                    <a:pt x="937564" y="10006863"/>
                  </a:lnTo>
                  <a:lnTo>
                    <a:pt x="937310" y="10009301"/>
                  </a:lnTo>
                  <a:lnTo>
                    <a:pt x="936929" y="10012045"/>
                  </a:lnTo>
                  <a:lnTo>
                    <a:pt x="936675" y="10014483"/>
                  </a:lnTo>
                  <a:lnTo>
                    <a:pt x="936294" y="10016921"/>
                  </a:lnTo>
                  <a:lnTo>
                    <a:pt x="968679" y="10016921"/>
                  </a:lnTo>
                </a:path>
                <a:path w="6883400" h="10017125">
                  <a:moveTo>
                    <a:pt x="843686" y="9932187"/>
                  </a:moveTo>
                  <a:lnTo>
                    <a:pt x="968679" y="9932187"/>
                  </a:lnTo>
                </a:path>
                <a:path w="6883400" h="10017125">
                  <a:moveTo>
                    <a:pt x="968679" y="10016921"/>
                  </a:moveTo>
                  <a:lnTo>
                    <a:pt x="1001826" y="10016921"/>
                  </a:lnTo>
                  <a:lnTo>
                    <a:pt x="1001318" y="10014483"/>
                  </a:lnTo>
                  <a:lnTo>
                    <a:pt x="1000683" y="10012045"/>
                  </a:lnTo>
                  <a:lnTo>
                    <a:pt x="1000302" y="10009606"/>
                  </a:lnTo>
                  <a:lnTo>
                    <a:pt x="999794" y="10007168"/>
                  </a:lnTo>
                  <a:lnTo>
                    <a:pt x="999413" y="10004425"/>
                  </a:lnTo>
                  <a:lnTo>
                    <a:pt x="999413" y="9991623"/>
                  </a:lnTo>
                  <a:lnTo>
                    <a:pt x="1000048" y="9989185"/>
                  </a:lnTo>
                  <a:lnTo>
                    <a:pt x="1000302" y="9986441"/>
                  </a:lnTo>
                  <a:lnTo>
                    <a:pt x="1000937" y="9984003"/>
                  </a:lnTo>
                  <a:lnTo>
                    <a:pt x="1001572" y="9981565"/>
                  </a:lnTo>
                  <a:lnTo>
                    <a:pt x="1002207" y="9979126"/>
                  </a:lnTo>
                  <a:lnTo>
                    <a:pt x="1003096" y="9976993"/>
                  </a:lnTo>
                  <a:lnTo>
                    <a:pt x="1003985" y="9974554"/>
                  </a:lnTo>
                  <a:lnTo>
                    <a:pt x="1004874" y="9972421"/>
                  </a:lnTo>
                  <a:lnTo>
                    <a:pt x="1006144" y="9970287"/>
                  </a:lnTo>
                  <a:lnTo>
                    <a:pt x="1007414" y="9968153"/>
                  </a:lnTo>
                  <a:lnTo>
                    <a:pt x="1008938" y="9966325"/>
                  </a:lnTo>
                  <a:lnTo>
                    <a:pt x="1010081" y="9964496"/>
                  </a:lnTo>
                  <a:lnTo>
                    <a:pt x="1011986" y="9962972"/>
                  </a:lnTo>
                  <a:lnTo>
                    <a:pt x="1013510" y="9961448"/>
                  </a:lnTo>
                  <a:lnTo>
                    <a:pt x="1015288" y="9959924"/>
                  </a:lnTo>
                  <a:lnTo>
                    <a:pt x="1017447" y="9958705"/>
                  </a:lnTo>
                  <a:lnTo>
                    <a:pt x="1019225" y="9957485"/>
                  </a:lnTo>
                  <a:lnTo>
                    <a:pt x="1021384" y="9956571"/>
                  </a:lnTo>
                  <a:lnTo>
                    <a:pt x="1023543" y="9955657"/>
                  </a:lnTo>
                  <a:lnTo>
                    <a:pt x="1025956" y="9955047"/>
                  </a:lnTo>
                  <a:lnTo>
                    <a:pt x="1028369" y="9954437"/>
                  </a:lnTo>
                  <a:lnTo>
                    <a:pt x="1030782" y="9954133"/>
                  </a:lnTo>
                  <a:lnTo>
                    <a:pt x="1033576" y="9954742"/>
                  </a:lnTo>
                  <a:lnTo>
                    <a:pt x="1036370" y="9955047"/>
                  </a:lnTo>
                  <a:lnTo>
                    <a:pt x="1038783" y="9955961"/>
                  </a:lnTo>
                  <a:lnTo>
                    <a:pt x="1040942" y="9956571"/>
                  </a:lnTo>
                  <a:lnTo>
                    <a:pt x="1042974" y="9957485"/>
                  </a:lnTo>
                  <a:lnTo>
                    <a:pt x="1045133" y="9958705"/>
                  </a:lnTo>
                  <a:lnTo>
                    <a:pt x="1047038" y="9960229"/>
                  </a:lnTo>
                  <a:lnTo>
                    <a:pt x="1048816" y="9961448"/>
                  </a:lnTo>
                  <a:lnTo>
                    <a:pt x="1050594" y="9962972"/>
                  </a:lnTo>
                  <a:lnTo>
                    <a:pt x="1052118" y="9964801"/>
                  </a:lnTo>
                  <a:lnTo>
                    <a:pt x="1053642" y="9966325"/>
                  </a:lnTo>
                  <a:lnTo>
                    <a:pt x="1054912" y="9968458"/>
                  </a:lnTo>
                  <a:lnTo>
                    <a:pt x="1056182" y="9970287"/>
                  </a:lnTo>
                  <a:lnTo>
                    <a:pt x="1057325" y="9972421"/>
                  </a:lnTo>
                  <a:lnTo>
                    <a:pt x="1058214" y="9974554"/>
                  </a:lnTo>
                  <a:lnTo>
                    <a:pt x="1059230" y="9976688"/>
                  </a:lnTo>
                  <a:lnTo>
                    <a:pt x="1059738" y="9979126"/>
                  </a:lnTo>
                  <a:lnTo>
                    <a:pt x="1060754" y="9981260"/>
                  </a:lnTo>
                  <a:lnTo>
                    <a:pt x="1061008" y="9984003"/>
                  </a:lnTo>
                  <a:lnTo>
                    <a:pt x="1061643" y="9986137"/>
                  </a:lnTo>
                  <a:lnTo>
                    <a:pt x="1062278" y="9988880"/>
                  </a:lnTo>
                  <a:lnTo>
                    <a:pt x="1062278" y="9991318"/>
                  </a:lnTo>
                  <a:lnTo>
                    <a:pt x="1062532" y="9994061"/>
                  </a:lnTo>
                  <a:lnTo>
                    <a:pt x="1062786" y="9996500"/>
                  </a:lnTo>
                  <a:lnTo>
                    <a:pt x="1062786" y="9999243"/>
                  </a:lnTo>
                  <a:lnTo>
                    <a:pt x="1062786" y="10001681"/>
                  </a:lnTo>
                  <a:lnTo>
                    <a:pt x="1062786" y="10004425"/>
                  </a:lnTo>
                  <a:lnTo>
                    <a:pt x="1062532" y="10006863"/>
                  </a:lnTo>
                  <a:lnTo>
                    <a:pt x="1062278" y="10009301"/>
                  </a:lnTo>
                  <a:lnTo>
                    <a:pt x="1061897" y="10012045"/>
                  </a:lnTo>
                  <a:lnTo>
                    <a:pt x="1061643" y="10014483"/>
                  </a:lnTo>
                  <a:lnTo>
                    <a:pt x="1061262" y="10016921"/>
                  </a:lnTo>
                  <a:lnTo>
                    <a:pt x="1093647" y="10016921"/>
                  </a:lnTo>
                </a:path>
                <a:path w="6883400" h="10017125">
                  <a:moveTo>
                    <a:pt x="968679" y="9932187"/>
                  </a:moveTo>
                  <a:lnTo>
                    <a:pt x="1093647" y="9932187"/>
                  </a:lnTo>
                </a:path>
                <a:path w="6883400" h="10017125">
                  <a:moveTo>
                    <a:pt x="1093647" y="10016921"/>
                  </a:moveTo>
                  <a:lnTo>
                    <a:pt x="1127175" y="10016921"/>
                  </a:lnTo>
                  <a:lnTo>
                    <a:pt x="1126286" y="10014483"/>
                  </a:lnTo>
                  <a:lnTo>
                    <a:pt x="1125651" y="10012045"/>
                  </a:lnTo>
                  <a:lnTo>
                    <a:pt x="1125270" y="10009606"/>
                  </a:lnTo>
                  <a:lnTo>
                    <a:pt x="1125016" y="10007168"/>
                  </a:lnTo>
                  <a:lnTo>
                    <a:pt x="1124762" y="10004425"/>
                  </a:lnTo>
                  <a:lnTo>
                    <a:pt x="1124381" y="10001986"/>
                  </a:lnTo>
                  <a:lnTo>
                    <a:pt x="1124381" y="9999243"/>
                  </a:lnTo>
                  <a:lnTo>
                    <a:pt x="1124381" y="9996805"/>
                  </a:lnTo>
                  <a:lnTo>
                    <a:pt x="1124381" y="9994366"/>
                  </a:lnTo>
                  <a:lnTo>
                    <a:pt x="1124762" y="9991623"/>
                  </a:lnTo>
                  <a:lnTo>
                    <a:pt x="1125016" y="9989185"/>
                  </a:lnTo>
                  <a:lnTo>
                    <a:pt x="1125270" y="9986441"/>
                  </a:lnTo>
                  <a:lnTo>
                    <a:pt x="1125905" y="9984003"/>
                  </a:lnTo>
                  <a:lnTo>
                    <a:pt x="1126540" y="9981565"/>
                  </a:lnTo>
                  <a:lnTo>
                    <a:pt x="1127175" y="9979126"/>
                  </a:lnTo>
                  <a:lnTo>
                    <a:pt x="1128064" y="9976993"/>
                  </a:lnTo>
                  <a:lnTo>
                    <a:pt x="1128953" y="9974554"/>
                  </a:lnTo>
                  <a:lnTo>
                    <a:pt x="1129842" y="9972421"/>
                  </a:lnTo>
                  <a:lnTo>
                    <a:pt x="1131112" y="9970287"/>
                  </a:lnTo>
                  <a:lnTo>
                    <a:pt x="1132382" y="9968153"/>
                  </a:lnTo>
                  <a:lnTo>
                    <a:pt x="1133906" y="9966325"/>
                  </a:lnTo>
                  <a:lnTo>
                    <a:pt x="1135430" y="9964496"/>
                  </a:lnTo>
                  <a:lnTo>
                    <a:pt x="1136954" y="9962972"/>
                  </a:lnTo>
                  <a:lnTo>
                    <a:pt x="1138478" y="9961448"/>
                  </a:lnTo>
                  <a:lnTo>
                    <a:pt x="1140256" y="9959924"/>
                  </a:lnTo>
                  <a:lnTo>
                    <a:pt x="1142415" y="9958705"/>
                  </a:lnTo>
                  <a:lnTo>
                    <a:pt x="1144193" y="9957485"/>
                  </a:lnTo>
                  <a:lnTo>
                    <a:pt x="1156131" y="9954133"/>
                  </a:lnTo>
                  <a:lnTo>
                    <a:pt x="1158798" y="9954742"/>
                  </a:lnTo>
                  <a:lnTo>
                    <a:pt x="1161338" y="9955047"/>
                  </a:lnTo>
                  <a:lnTo>
                    <a:pt x="1163751" y="9955961"/>
                  </a:lnTo>
                  <a:lnTo>
                    <a:pt x="1166164" y="9956571"/>
                  </a:lnTo>
                  <a:lnTo>
                    <a:pt x="1168323" y="9957485"/>
                  </a:lnTo>
                  <a:lnTo>
                    <a:pt x="1170101" y="9958705"/>
                  </a:lnTo>
                  <a:lnTo>
                    <a:pt x="1172006" y="9960229"/>
                  </a:lnTo>
                  <a:lnTo>
                    <a:pt x="1174038" y="9961448"/>
                  </a:lnTo>
                  <a:lnTo>
                    <a:pt x="1175562" y="9962972"/>
                  </a:lnTo>
                  <a:lnTo>
                    <a:pt x="1177086" y="9964801"/>
                  </a:lnTo>
                  <a:lnTo>
                    <a:pt x="1178610" y="9966325"/>
                  </a:lnTo>
                  <a:lnTo>
                    <a:pt x="1179880" y="9968458"/>
                  </a:lnTo>
                  <a:lnTo>
                    <a:pt x="1181150" y="9970287"/>
                  </a:lnTo>
                  <a:lnTo>
                    <a:pt x="1182293" y="9972421"/>
                  </a:lnTo>
                  <a:lnTo>
                    <a:pt x="1183182" y="9974554"/>
                  </a:lnTo>
                  <a:lnTo>
                    <a:pt x="1184198" y="9976688"/>
                  </a:lnTo>
                  <a:lnTo>
                    <a:pt x="1184706" y="9979126"/>
                  </a:lnTo>
                  <a:lnTo>
                    <a:pt x="1185722" y="9981260"/>
                  </a:lnTo>
                  <a:lnTo>
                    <a:pt x="1186230" y="9984003"/>
                  </a:lnTo>
                  <a:lnTo>
                    <a:pt x="1186611" y="9986137"/>
                  </a:lnTo>
                  <a:lnTo>
                    <a:pt x="1187246" y="9988880"/>
                  </a:lnTo>
                  <a:lnTo>
                    <a:pt x="1187500" y="9991318"/>
                  </a:lnTo>
                  <a:lnTo>
                    <a:pt x="1187500" y="9994061"/>
                  </a:lnTo>
                  <a:lnTo>
                    <a:pt x="1187754" y="9996500"/>
                  </a:lnTo>
                  <a:lnTo>
                    <a:pt x="1187754" y="9999243"/>
                  </a:lnTo>
                  <a:lnTo>
                    <a:pt x="1187754" y="10001681"/>
                  </a:lnTo>
                  <a:lnTo>
                    <a:pt x="1187754" y="10004425"/>
                  </a:lnTo>
                  <a:lnTo>
                    <a:pt x="1187500" y="10006863"/>
                  </a:lnTo>
                  <a:lnTo>
                    <a:pt x="1187500" y="10009301"/>
                  </a:lnTo>
                  <a:lnTo>
                    <a:pt x="1186865" y="10012045"/>
                  </a:lnTo>
                  <a:lnTo>
                    <a:pt x="1186611" y="10014483"/>
                  </a:lnTo>
                  <a:lnTo>
                    <a:pt x="1186230" y="10016921"/>
                  </a:lnTo>
                  <a:lnTo>
                    <a:pt x="1218615" y="10016921"/>
                  </a:lnTo>
                </a:path>
                <a:path w="6883400" h="10017125">
                  <a:moveTo>
                    <a:pt x="1093647" y="9932187"/>
                  </a:moveTo>
                  <a:lnTo>
                    <a:pt x="1218615" y="9932187"/>
                  </a:lnTo>
                </a:path>
                <a:path w="6883400" h="10017125">
                  <a:moveTo>
                    <a:pt x="1218615" y="10016921"/>
                  </a:moveTo>
                  <a:lnTo>
                    <a:pt x="1252143" y="10016921"/>
                  </a:lnTo>
                  <a:lnTo>
                    <a:pt x="1251508" y="10014483"/>
                  </a:lnTo>
                  <a:lnTo>
                    <a:pt x="1250619" y="10012045"/>
                  </a:lnTo>
                  <a:lnTo>
                    <a:pt x="1250238" y="10009606"/>
                  </a:lnTo>
                  <a:lnTo>
                    <a:pt x="1249984" y="10007168"/>
                  </a:lnTo>
                  <a:lnTo>
                    <a:pt x="1249730" y="10004425"/>
                  </a:lnTo>
                  <a:lnTo>
                    <a:pt x="1249349" y="10001986"/>
                  </a:lnTo>
                  <a:lnTo>
                    <a:pt x="1249349" y="9999243"/>
                  </a:lnTo>
                  <a:lnTo>
                    <a:pt x="1249349" y="9996805"/>
                  </a:lnTo>
                  <a:lnTo>
                    <a:pt x="1249349" y="9994366"/>
                  </a:lnTo>
                  <a:lnTo>
                    <a:pt x="1249730" y="9991623"/>
                  </a:lnTo>
                  <a:lnTo>
                    <a:pt x="1249984" y="9989185"/>
                  </a:lnTo>
                  <a:lnTo>
                    <a:pt x="1250238" y="9986441"/>
                  </a:lnTo>
                  <a:lnTo>
                    <a:pt x="1250873" y="9984003"/>
                  </a:lnTo>
                  <a:lnTo>
                    <a:pt x="1251508" y="9981565"/>
                  </a:lnTo>
                  <a:lnTo>
                    <a:pt x="1252143" y="9979126"/>
                  </a:lnTo>
                  <a:lnTo>
                    <a:pt x="1253032" y="9976993"/>
                  </a:lnTo>
                  <a:lnTo>
                    <a:pt x="1253921" y="9974554"/>
                  </a:lnTo>
                  <a:lnTo>
                    <a:pt x="1255191" y="9972421"/>
                  </a:lnTo>
                  <a:lnTo>
                    <a:pt x="1256334" y="9970287"/>
                  </a:lnTo>
                  <a:lnTo>
                    <a:pt x="1263700" y="9961448"/>
                  </a:lnTo>
                  <a:lnTo>
                    <a:pt x="1265224" y="9959924"/>
                  </a:lnTo>
                  <a:lnTo>
                    <a:pt x="1267383" y="9958705"/>
                  </a:lnTo>
                  <a:lnTo>
                    <a:pt x="1269161" y="9957485"/>
                  </a:lnTo>
                  <a:lnTo>
                    <a:pt x="1271320" y="9956571"/>
                  </a:lnTo>
                  <a:lnTo>
                    <a:pt x="1273733" y="9955657"/>
                  </a:lnTo>
                  <a:lnTo>
                    <a:pt x="1275892" y="9955047"/>
                  </a:lnTo>
                  <a:lnTo>
                    <a:pt x="1278305" y="9954437"/>
                  </a:lnTo>
                  <a:lnTo>
                    <a:pt x="1281099" y="9954133"/>
                  </a:lnTo>
                  <a:lnTo>
                    <a:pt x="1283766" y="9954742"/>
                  </a:lnTo>
                  <a:lnTo>
                    <a:pt x="1286306" y="9955047"/>
                  </a:lnTo>
                  <a:lnTo>
                    <a:pt x="1288719" y="9955961"/>
                  </a:lnTo>
                  <a:lnTo>
                    <a:pt x="1291132" y="9956571"/>
                  </a:lnTo>
                  <a:lnTo>
                    <a:pt x="1293291" y="9957485"/>
                  </a:lnTo>
                  <a:lnTo>
                    <a:pt x="1295069" y="9958705"/>
                  </a:lnTo>
                  <a:lnTo>
                    <a:pt x="1297228" y="9960229"/>
                  </a:lnTo>
                  <a:lnTo>
                    <a:pt x="1299006" y="9961448"/>
                  </a:lnTo>
                  <a:lnTo>
                    <a:pt x="1300530" y="9962972"/>
                  </a:lnTo>
                  <a:lnTo>
                    <a:pt x="1302054" y="9964801"/>
                  </a:lnTo>
                  <a:lnTo>
                    <a:pt x="1303578" y="9966325"/>
                  </a:lnTo>
                  <a:lnTo>
                    <a:pt x="1304848" y="9968458"/>
                  </a:lnTo>
                  <a:lnTo>
                    <a:pt x="1306118" y="9970287"/>
                  </a:lnTo>
                  <a:lnTo>
                    <a:pt x="1307261" y="9972421"/>
                  </a:lnTo>
                  <a:lnTo>
                    <a:pt x="1308150" y="9974554"/>
                  </a:lnTo>
                  <a:lnTo>
                    <a:pt x="1309166" y="9976688"/>
                  </a:lnTo>
                  <a:lnTo>
                    <a:pt x="1309674" y="9979126"/>
                  </a:lnTo>
                  <a:lnTo>
                    <a:pt x="1310690" y="9981260"/>
                  </a:lnTo>
                  <a:lnTo>
                    <a:pt x="1311198" y="9984003"/>
                  </a:lnTo>
                  <a:lnTo>
                    <a:pt x="1311579" y="9986137"/>
                  </a:lnTo>
                  <a:lnTo>
                    <a:pt x="1312214" y="9988880"/>
                  </a:lnTo>
                  <a:lnTo>
                    <a:pt x="1312468" y="9991318"/>
                  </a:lnTo>
                  <a:lnTo>
                    <a:pt x="1312468" y="9994061"/>
                  </a:lnTo>
                  <a:lnTo>
                    <a:pt x="1312722" y="9996500"/>
                  </a:lnTo>
                  <a:lnTo>
                    <a:pt x="1312722" y="9999243"/>
                  </a:lnTo>
                  <a:lnTo>
                    <a:pt x="1312722" y="10001681"/>
                  </a:lnTo>
                  <a:lnTo>
                    <a:pt x="1312722" y="10004425"/>
                  </a:lnTo>
                  <a:lnTo>
                    <a:pt x="1312468" y="10006863"/>
                  </a:lnTo>
                  <a:lnTo>
                    <a:pt x="1312468" y="10009301"/>
                  </a:lnTo>
                  <a:lnTo>
                    <a:pt x="1312214" y="10012045"/>
                  </a:lnTo>
                  <a:lnTo>
                    <a:pt x="1311833" y="10014483"/>
                  </a:lnTo>
                  <a:lnTo>
                    <a:pt x="1311198" y="10016921"/>
                  </a:lnTo>
                  <a:lnTo>
                    <a:pt x="1343583" y="10016921"/>
                  </a:lnTo>
                </a:path>
                <a:path w="6883400" h="10017125">
                  <a:moveTo>
                    <a:pt x="1218615" y="9932187"/>
                  </a:moveTo>
                  <a:lnTo>
                    <a:pt x="1343583" y="9932187"/>
                  </a:lnTo>
                </a:path>
                <a:path w="6883400" h="10017125">
                  <a:moveTo>
                    <a:pt x="1343583" y="10016921"/>
                  </a:moveTo>
                  <a:lnTo>
                    <a:pt x="1377111" y="10016921"/>
                  </a:lnTo>
                  <a:lnTo>
                    <a:pt x="1376476" y="10014483"/>
                  </a:lnTo>
                  <a:lnTo>
                    <a:pt x="1375841" y="10012045"/>
                  </a:lnTo>
                  <a:lnTo>
                    <a:pt x="1375206" y="10009606"/>
                  </a:lnTo>
                  <a:lnTo>
                    <a:pt x="1374952" y="10007168"/>
                  </a:lnTo>
                  <a:lnTo>
                    <a:pt x="1374698" y="10004425"/>
                  </a:lnTo>
                  <a:lnTo>
                    <a:pt x="1374317" y="10001986"/>
                  </a:lnTo>
                  <a:lnTo>
                    <a:pt x="1374317" y="9999243"/>
                  </a:lnTo>
                  <a:lnTo>
                    <a:pt x="1374317" y="9996805"/>
                  </a:lnTo>
                  <a:lnTo>
                    <a:pt x="1374317" y="9994366"/>
                  </a:lnTo>
                  <a:lnTo>
                    <a:pt x="1374698" y="9991623"/>
                  </a:lnTo>
                  <a:lnTo>
                    <a:pt x="1374952" y="9989185"/>
                  </a:lnTo>
                  <a:lnTo>
                    <a:pt x="1375206" y="9986441"/>
                  </a:lnTo>
                  <a:lnTo>
                    <a:pt x="1375841" y="9984003"/>
                  </a:lnTo>
                  <a:lnTo>
                    <a:pt x="1376476" y="9981565"/>
                  </a:lnTo>
                  <a:lnTo>
                    <a:pt x="1377365" y="9979126"/>
                  </a:lnTo>
                  <a:lnTo>
                    <a:pt x="1378000" y="9976993"/>
                  </a:lnTo>
                  <a:lnTo>
                    <a:pt x="1378889" y="9974554"/>
                  </a:lnTo>
                  <a:lnTo>
                    <a:pt x="1380159" y="9972421"/>
                  </a:lnTo>
                  <a:lnTo>
                    <a:pt x="1381302" y="9970287"/>
                  </a:lnTo>
                  <a:lnTo>
                    <a:pt x="1392351" y="9958705"/>
                  </a:lnTo>
                  <a:lnTo>
                    <a:pt x="1394129" y="9957485"/>
                  </a:lnTo>
                  <a:lnTo>
                    <a:pt x="1396542" y="9956571"/>
                  </a:lnTo>
                  <a:lnTo>
                    <a:pt x="1398701" y="9955657"/>
                  </a:lnTo>
                  <a:lnTo>
                    <a:pt x="1400860" y="9955047"/>
                  </a:lnTo>
                  <a:lnTo>
                    <a:pt x="1403654" y="9954437"/>
                  </a:lnTo>
                  <a:lnTo>
                    <a:pt x="1406067" y="9954133"/>
                  </a:lnTo>
                  <a:lnTo>
                    <a:pt x="1408734" y="9954742"/>
                  </a:lnTo>
                  <a:lnTo>
                    <a:pt x="1411274" y="9955047"/>
                  </a:lnTo>
                  <a:lnTo>
                    <a:pt x="1413687" y="9955961"/>
                  </a:lnTo>
                  <a:lnTo>
                    <a:pt x="1416100" y="9956571"/>
                  </a:lnTo>
                  <a:lnTo>
                    <a:pt x="1418259" y="9957485"/>
                  </a:lnTo>
                  <a:lnTo>
                    <a:pt x="1420418" y="9958705"/>
                  </a:lnTo>
                  <a:lnTo>
                    <a:pt x="1422196" y="9960229"/>
                  </a:lnTo>
                  <a:lnTo>
                    <a:pt x="1423974" y="9961448"/>
                  </a:lnTo>
                  <a:lnTo>
                    <a:pt x="1425498" y="9962972"/>
                  </a:lnTo>
                  <a:lnTo>
                    <a:pt x="1427022" y="9964801"/>
                  </a:lnTo>
                  <a:lnTo>
                    <a:pt x="1428546" y="9966325"/>
                  </a:lnTo>
                  <a:lnTo>
                    <a:pt x="1429816" y="9968458"/>
                  </a:lnTo>
                  <a:lnTo>
                    <a:pt x="1431086" y="9970287"/>
                  </a:lnTo>
                  <a:lnTo>
                    <a:pt x="1432229" y="9972421"/>
                  </a:lnTo>
                  <a:lnTo>
                    <a:pt x="1433118" y="9974554"/>
                  </a:lnTo>
                  <a:lnTo>
                    <a:pt x="1434134" y="9976688"/>
                  </a:lnTo>
                  <a:lnTo>
                    <a:pt x="1435023" y="9979126"/>
                  </a:lnTo>
                  <a:lnTo>
                    <a:pt x="1435658" y="9981260"/>
                  </a:lnTo>
                  <a:lnTo>
                    <a:pt x="1436166" y="9984003"/>
                  </a:lnTo>
                  <a:lnTo>
                    <a:pt x="1436547" y="9986137"/>
                  </a:lnTo>
                  <a:lnTo>
                    <a:pt x="1437182" y="9988880"/>
                  </a:lnTo>
                  <a:lnTo>
                    <a:pt x="1437436" y="9991318"/>
                  </a:lnTo>
                  <a:lnTo>
                    <a:pt x="1437690" y="9994061"/>
                  </a:lnTo>
                  <a:lnTo>
                    <a:pt x="1437690" y="9996500"/>
                  </a:lnTo>
                  <a:lnTo>
                    <a:pt x="1437690" y="9999243"/>
                  </a:lnTo>
                  <a:lnTo>
                    <a:pt x="1437690" y="10001681"/>
                  </a:lnTo>
                  <a:lnTo>
                    <a:pt x="1437690" y="10004425"/>
                  </a:lnTo>
                  <a:lnTo>
                    <a:pt x="1437690" y="10006863"/>
                  </a:lnTo>
                  <a:lnTo>
                    <a:pt x="1437436" y="10009301"/>
                  </a:lnTo>
                  <a:lnTo>
                    <a:pt x="1437182" y="10012045"/>
                  </a:lnTo>
                  <a:lnTo>
                    <a:pt x="1436801" y="10014483"/>
                  </a:lnTo>
                  <a:lnTo>
                    <a:pt x="1436166" y="10016921"/>
                  </a:lnTo>
                  <a:lnTo>
                    <a:pt x="1468551" y="10016921"/>
                  </a:lnTo>
                </a:path>
                <a:path w="6883400" h="10017125">
                  <a:moveTo>
                    <a:pt x="1343583" y="9932187"/>
                  </a:moveTo>
                  <a:lnTo>
                    <a:pt x="1468551" y="9932187"/>
                  </a:lnTo>
                </a:path>
                <a:path w="6883400" h="10017125">
                  <a:moveTo>
                    <a:pt x="1468551" y="10016921"/>
                  </a:moveTo>
                  <a:lnTo>
                    <a:pt x="1502079" y="10016921"/>
                  </a:lnTo>
                  <a:lnTo>
                    <a:pt x="1501444" y="10014483"/>
                  </a:lnTo>
                  <a:lnTo>
                    <a:pt x="1500809" y="10012045"/>
                  </a:lnTo>
                  <a:lnTo>
                    <a:pt x="1500174" y="10009606"/>
                  </a:lnTo>
                  <a:lnTo>
                    <a:pt x="1499920" y="10007168"/>
                  </a:lnTo>
                  <a:lnTo>
                    <a:pt x="1499666" y="10004425"/>
                  </a:lnTo>
                  <a:lnTo>
                    <a:pt x="1499285" y="10001986"/>
                  </a:lnTo>
                  <a:lnTo>
                    <a:pt x="1499285" y="9999243"/>
                  </a:lnTo>
                  <a:lnTo>
                    <a:pt x="1499285" y="9996805"/>
                  </a:lnTo>
                  <a:lnTo>
                    <a:pt x="1499285" y="9994366"/>
                  </a:lnTo>
                  <a:lnTo>
                    <a:pt x="1499666" y="9991623"/>
                  </a:lnTo>
                  <a:lnTo>
                    <a:pt x="1499920" y="9989185"/>
                  </a:lnTo>
                  <a:lnTo>
                    <a:pt x="1500555" y="9986441"/>
                  </a:lnTo>
                  <a:lnTo>
                    <a:pt x="1500809" y="9984003"/>
                  </a:lnTo>
                  <a:lnTo>
                    <a:pt x="1501698" y="9981565"/>
                  </a:lnTo>
                  <a:lnTo>
                    <a:pt x="1502333" y="9979126"/>
                  </a:lnTo>
                  <a:lnTo>
                    <a:pt x="1502968" y="9976993"/>
                  </a:lnTo>
                  <a:lnTo>
                    <a:pt x="1504238" y="9974554"/>
                  </a:lnTo>
                  <a:lnTo>
                    <a:pt x="1505127" y="9972421"/>
                  </a:lnTo>
                  <a:lnTo>
                    <a:pt x="1506270" y="9970287"/>
                  </a:lnTo>
                  <a:lnTo>
                    <a:pt x="1531035" y="9954133"/>
                  </a:lnTo>
                  <a:lnTo>
                    <a:pt x="1533702" y="9954742"/>
                  </a:lnTo>
                  <a:lnTo>
                    <a:pt x="1536242" y="9955047"/>
                  </a:lnTo>
                  <a:lnTo>
                    <a:pt x="1538655" y="9955961"/>
                  </a:lnTo>
                  <a:lnTo>
                    <a:pt x="1541068" y="9956571"/>
                  </a:lnTo>
                  <a:lnTo>
                    <a:pt x="1543227" y="9957485"/>
                  </a:lnTo>
                  <a:lnTo>
                    <a:pt x="1545386" y="9958705"/>
                  </a:lnTo>
                  <a:lnTo>
                    <a:pt x="1547164" y="9960229"/>
                  </a:lnTo>
                  <a:lnTo>
                    <a:pt x="1548942" y="9961448"/>
                  </a:lnTo>
                  <a:lnTo>
                    <a:pt x="1550466" y="9962972"/>
                  </a:lnTo>
                  <a:lnTo>
                    <a:pt x="1552371" y="9964801"/>
                  </a:lnTo>
                  <a:lnTo>
                    <a:pt x="1553514" y="9966325"/>
                  </a:lnTo>
                  <a:lnTo>
                    <a:pt x="1554784" y="9968458"/>
                  </a:lnTo>
                  <a:lnTo>
                    <a:pt x="1556054" y="9970287"/>
                  </a:lnTo>
                  <a:lnTo>
                    <a:pt x="1557197" y="9972421"/>
                  </a:lnTo>
                  <a:lnTo>
                    <a:pt x="1558086" y="9974554"/>
                  </a:lnTo>
                  <a:lnTo>
                    <a:pt x="1559102" y="9976688"/>
                  </a:lnTo>
                  <a:lnTo>
                    <a:pt x="1559991" y="9979126"/>
                  </a:lnTo>
                  <a:lnTo>
                    <a:pt x="1560626" y="9981260"/>
                  </a:lnTo>
                  <a:lnTo>
                    <a:pt x="1561134" y="9984003"/>
                  </a:lnTo>
                  <a:lnTo>
                    <a:pt x="1561769" y="9986137"/>
                  </a:lnTo>
                  <a:lnTo>
                    <a:pt x="1562150" y="9988880"/>
                  </a:lnTo>
                  <a:lnTo>
                    <a:pt x="1562404" y="9991318"/>
                  </a:lnTo>
                  <a:lnTo>
                    <a:pt x="1562658" y="9994061"/>
                  </a:lnTo>
                  <a:lnTo>
                    <a:pt x="1562658" y="9996500"/>
                  </a:lnTo>
                  <a:lnTo>
                    <a:pt x="1563039" y="9999243"/>
                  </a:lnTo>
                  <a:lnTo>
                    <a:pt x="1563039" y="10001681"/>
                  </a:lnTo>
                  <a:lnTo>
                    <a:pt x="1562658" y="10004425"/>
                  </a:lnTo>
                  <a:lnTo>
                    <a:pt x="1562658" y="10006863"/>
                  </a:lnTo>
                  <a:lnTo>
                    <a:pt x="1562404" y="10009301"/>
                  </a:lnTo>
                  <a:lnTo>
                    <a:pt x="1562150" y="10012045"/>
                  </a:lnTo>
                  <a:lnTo>
                    <a:pt x="1561769" y="10014483"/>
                  </a:lnTo>
                  <a:lnTo>
                    <a:pt x="1561134" y="10016921"/>
                  </a:lnTo>
                  <a:lnTo>
                    <a:pt x="1593519" y="10016921"/>
                  </a:lnTo>
                </a:path>
                <a:path w="6883400" h="10017125">
                  <a:moveTo>
                    <a:pt x="1468551" y="9932187"/>
                  </a:moveTo>
                  <a:lnTo>
                    <a:pt x="1593519" y="9932187"/>
                  </a:lnTo>
                </a:path>
                <a:path w="6883400" h="10017125">
                  <a:moveTo>
                    <a:pt x="1593519" y="10016921"/>
                  </a:moveTo>
                  <a:lnTo>
                    <a:pt x="1627047" y="10016921"/>
                  </a:lnTo>
                  <a:lnTo>
                    <a:pt x="1626412" y="10014483"/>
                  </a:lnTo>
                  <a:lnTo>
                    <a:pt x="1625777" y="10012045"/>
                  </a:lnTo>
                  <a:lnTo>
                    <a:pt x="1625142" y="10009606"/>
                  </a:lnTo>
                  <a:lnTo>
                    <a:pt x="1624888" y="10007168"/>
                  </a:lnTo>
                  <a:lnTo>
                    <a:pt x="1624634" y="10004425"/>
                  </a:lnTo>
                  <a:lnTo>
                    <a:pt x="1624634" y="10001986"/>
                  </a:lnTo>
                  <a:lnTo>
                    <a:pt x="1624253" y="9999243"/>
                  </a:lnTo>
                  <a:lnTo>
                    <a:pt x="1624253" y="9996805"/>
                  </a:lnTo>
                  <a:lnTo>
                    <a:pt x="1624634" y="9994366"/>
                  </a:lnTo>
                  <a:lnTo>
                    <a:pt x="1624634" y="9991623"/>
                  </a:lnTo>
                  <a:lnTo>
                    <a:pt x="1624888" y="9989185"/>
                  </a:lnTo>
                  <a:lnTo>
                    <a:pt x="1625523" y="9986441"/>
                  </a:lnTo>
                  <a:lnTo>
                    <a:pt x="1626158" y="9984003"/>
                  </a:lnTo>
                  <a:lnTo>
                    <a:pt x="1626666" y="9981565"/>
                  </a:lnTo>
                  <a:lnTo>
                    <a:pt x="1627301" y="9979126"/>
                  </a:lnTo>
                  <a:lnTo>
                    <a:pt x="1628190" y="9976993"/>
                  </a:lnTo>
                  <a:lnTo>
                    <a:pt x="1629206" y="9974554"/>
                  </a:lnTo>
                  <a:lnTo>
                    <a:pt x="1630095" y="9972421"/>
                  </a:lnTo>
                  <a:lnTo>
                    <a:pt x="1631238" y="9970287"/>
                  </a:lnTo>
                  <a:lnTo>
                    <a:pt x="1632508" y="9968153"/>
                  </a:lnTo>
                  <a:lnTo>
                    <a:pt x="1634032" y="9966325"/>
                  </a:lnTo>
                  <a:lnTo>
                    <a:pt x="1635302" y="9964496"/>
                  </a:lnTo>
                  <a:lnTo>
                    <a:pt x="1637080" y="9962972"/>
                  </a:lnTo>
                  <a:lnTo>
                    <a:pt x="1638604" y="9961448"/>
                  </a:lnTo>
                  <a:lnTo>
                    <a:pt x="1640382" y="9959924"/>
                  </a:lnTo>
                  <a:lnTo>
                    <a:pt x="1656003" y="9954133"/>
                  </a:lnTo>
                  <a:lnTo>
                    <a:pt x="1658670" y="9954742"/>
                  </a:lnTo>
                  <a:lnTo>
                    <a:pt x="1661210" y="9955047"/>
                  </a:lnTo>
                  <a:lnTo>
                    <a:pt x="1663623" y="9955961"/>
                  </a:lnTo>
                  <a:lnTo>
                    <a:pt x="1666036" y="9956571"/>
                  </a:lnTo>
                  <a:lnTo>
                    <a:pt x="1668195" y="9957485"/>
                  </a:lnTo>
                  <a:lnTo>
                    <a:pt x="1670354" y="9958705"/>
                  </a:lnTo>
                  <a:lnTo>
                    <a:pt x="1672132" y="9960229"/>
                  </a:lnTo>
                  <a:lnTo>
                    <a:pt x="1673910" y="9961448"/>
                  </a:lnTo>
                  <a:lnTo>
                    <a:pt x="1675434" y="9962972"/>
                  </a:lnTo>
                  <a:lnTo>
                    <a:pt x="1677339" y="9964801"/>
                  </a:lnTo>
                  <a:lnTo>
                    <a:pt x="1678482" y="9966325"/>
                  </a:lnTo>
                  <a:lnTo>
                    <a:pt x="1680006" y="9968458"/>
                  </a:lnTo>
                  <a:lnTo>
                    <a:pt x="1681276" y="9970287"/>
                  </a:lnTo>
                  <a:lnTo>
                    <a:pt x="1682165" y="9972421"/>
                  </a:lnTo>
                  <a:lnTo>
                    <a:pt x="1683054" y="9974554"/>
                  </a:lnTo>
                  <a:lnTo>
                    <a:pt x="1684070" y="9976688"/>
                  </a:lnTo>
                  <a:lnTo>
                    <a:pt x="1684959" y="9979126"/>
                  </a:lnTo>
                  <a:lnTo>
                    <a:pt x="1685594" y="9981260"/>
                  </a:lnTo>
                  <a:lnTo>
                    <a:pt x="1686102" y="9984003"/>
                  </a:lnTo>
                  <a:lnTo>
                    <a:pt x="1686737" y="9986137"/>
                  </a:lnTo>
                  <a:lnTo>
                    <a:pt x="1687118" y="9988880"/>
                  </a:lnTo>
                  <a:lnTo>
                    <a:pt x="1687372" y="9991318"/>
                  </a:lnTo>
                  <a:lnTo>
                    <a:pt x="1687626" y="9994061"/>
                  </a:lnTo>
                  <a:lnTo>
                    <a:pt x="1687626" y="9996500"/>
                  </a:lnTo>
                  <a:lnTo>
                    <a:pt x="1688007" y="9999243"/>
                  </a:lnTo>
                  <a:lnTo>
                    <a:pt x="1688007" y="10001681"/>
                  </a:lnTo>
                  <a:lnTo>
                    <a:pt x="1687626" y="10004425"/>
                  </a:lnTo>
                  <a:lnTo>
                    <a:pt x="1687626" y="10006863"/>
                  </a:lnTo>
                  <a:lnTo>
                    <a:pt x="1687372" y="10009301"/>
                  </a:lnTo>
                  <a:lnTo>
                    <a:pt x="1687118" y="10012045"/>
                  </a:lnTo>
                  <a:lnTo>
                    <a:pt x="1686737" y="10014483"/>
                  </a:lnTo>
                  <a:lnTo>
                    <a:pt x="1686483" y="10016921"/>
                  </a:lnTo>
                  <a:lnTo>
                    <a:pt x="1718741" y="10016921"/>
                  </a:lnTo>
                </a:path>
                <a:path w="6883400" h="10017125">
                  <a:moveTo>
                    <a:pt x="1593519" y="9932187"/>
                  </a:moveTo>
                  <a:lnTo>
                    <a:pt x="1718741" y="9932187"/>
                  </a:lnTo>
                </a:path>
                <a:path w="6883400" h="10017125">
                  <a:moveTo>
                    <a:pt x="1718741" y="10016921"/>
                  </a:moveTo>
                  <a:lnTo>
                    <a:pt x="1752015" y="10016921"/>
                  </a:lnTo>
                  <a:lnTo>
                    <a:pt x="1751380" y="10014483"/>
                  </a:lnTo>
                  <a:lnTo>
                    <a:pt x="1750745" y="10012045"/>
                  </a:lnTo>
                  <a:lnTo>
                    <a:pt x="1750491" y="10009606"/>
                  </a:lnTo>
                  <a:lnTo>
                    <a:pt x="1749856" y="10007168"/>
                  </a:lnTo>
                  <a:lnTo>
                    <a:pt x="1749602" y="10004425"/>
                  </a:lnTo>
                  <a:lnTo>
                    <a:pt x="1749602" y="10001986"/>
                  </a:lnTo>
                  <a:lnTo>
                    <a:pt x="1749221" y="9999243"/>
                  </a:lnTo>
                  <a:lnTo>
                    <a:pt x="1749221" y="9996805"/>
                  </a:lnTo>
                  <a:lnTo>
                    <a:pt x="1749602" y="9994366"/>
                  </a:lnTo>
                  <a:lnTo>
                    <a:pt x="1749602" y="9991623"/>
                  </a:lnTo>
                  <a:lnTo>
                    <a:pt x="1750110" y="9989185"/>
                  </a:lnTo>
                  <a:lnTo>
                    <a:pt x="1750491" y="9986441"/>
                  </a:lnTo>
                  <a:lnTo>
                    <a:pt x="1751126" y="9984003"/>
                  </a:lnTo>
                  <a:lnTo>
                    <a:pt x="1751634" y="9981565"/>
                  </a:lnTo>
                  <a:lnTo>
                    <a:pt x="1752269" y="9979126"/>
                  </a:lnTo>
                  <a:lnTo>
                    <a:pt x="1753158" y="9976993"/>
                  </a:lnTo>
                  <a:lnTo>
                    <a:pt x="1754174" y="9974554"/>
                  </a:lnTo>
                  <a:lnTo>
                    <a:pt x="1755063" y="9972421"/>
                  </a:lnTo>
                  <a:lnTo>
                    <a:pt x="1756206" y="9970287"/>
                  </a:lnTo>
                  <a:lnTo>
                    <a:pt x="1757476" y="9968153"/>
                  </a:lnTo>
                  <a:lnTo>
                    <a:pt x="1759000" y="9966325"/>
                  </a:lnTo>
                  <a:lnTo>
                    <a:pt x="1760270" y="9964496"/>
                  </a:lnTo>
                  <a:lnTo>
                    <a:pt x="1762048" y="9962972"/>
                  </a:lnTo>
                  <a:lnTo>
                    <a:pt x="1763572" y="9961448"/>
                  </a:lnTo>
                  <a:lnTo>
                    <a:pt x="1765350" y="9959924"/>
                  </a:lnTo>
                  <a:lnTo>
                    <a:pt x="1780971" y="9954133"/>
                  </a:lnTo>
                  <a:lnTo>
                    <a:pt x="1783638" y="9954742"/>
                  </a:lnTo>
                  <a:lnTo>
                    <a:pt x="1786432" y="9955047"/>
                  </a:lnTo>
                  <a:lnTo>
                    <a:pt x="1788845" y="9955961"/>
                  </a:lnTo>
                  <a:lnTo>
                    <a:pt x="1791004" y="9956571"/>
                  </a:lnTo>
                  <a:lnTo>
                    <a:pt x="1793163" y="9957485"/>
                  </a:lnTo>
                  <a:lnTo>
                    <a:pt x="1795322" y="9958705"/>
                  </a:lnTo>
                  <a:lnTo>
                    <a:pt x="1797100" y="9960229"/>
                  </a:lnTo>
                  <a:lnTo>
                    <a:pt x="1798878" y="9961448"/>
                  </a:lnTo>
                  <a:lnTo>
                    <a:pt x="1807133" y="9972421"/>
                  </a:lnTo>
                  <a:lnTo>
                    <a:pt x="1808403" y="9974554"/>
                  </a:lnTo>
                  <a:lnTo>
                    <a:pt x="1809292" y="9976688"/>
                  </a:lnTo>
                  <a:lnTo>
                    <a:pt x="1809927" y="9979126"/>
                  </a:lnTo>
                  <a:lnTo>
                    <a:pt x="1810816" y="9981260"/>
                  </a:lnTo>
                  <a:lnTo>
                    <a:pt x="1811070" y="9984003"/>
                  </a:lnTo>
                  <a:lnTo>
                    <a:pt x="1811705" y="9986137"/>
                  </a:lnTo>
                  <a:lnTo>
                    <a:pt x="1812086" y="9988880"/>
                  </a:lnTo>
                  <a:lnTo>
                    <a:pt x="1812340" y="9991318"/>
                  </a:lnTo>
                  <a:lnTo>
                    <a:pt x="1812594" y="9994061"/>
                  </a:lnTo>
                  <a:lnTo>
                    <a:pt x="1812975" y="9996500"/>
                  </a:lnTo>
                  <a:lnTo>
                    <a:pt x="1812975" y="9999243"/>
                  </a:lnTo>
                  <a:lnTo>
                    <a:pt x="1812975" y="10001681"/>
                  </a:lnTo>
                  <a:lnTo>
                    <a:pt x="1812975" y="10004425"/>
                  </a:lnTo>
                  <a:lnTo>
                    <a:pt x="1812594" y="10006863"/>
                  </a:lnTo>
                  <a:lnTo>
                    <a:pt x="1812340" y="10009301"/>
                  </a:lnTo>
                  <a:lnTo>
                    <a:pt x="1812086" y="10012045"/>
                  </a:lnTo>
                  <a:lnTo>
                    <a:pt x="1811705" y="10014483"/>
                  </a:lnTo>
                  <a:lnTo>
                    <a:pt x="1811451" y="10016921"/>
                  </a:lnTo>
                  <a:lnTo>
                    <a:pt x="1843709" y="10016921"/>
                  </a:lnTo>
                </a:path>
                <a:path w="6883400" h="10017125">
                  <a:moveTo>
                    <a:pt x="1718741" y="9932187"/>
                  </a:moveTo>
                  <a:lnTo>
                    <a:pt x="1843709" y="9932187"/>
                  </a:lnTo>
                </a:path>
                <a:path w="6883400" h="10017125">
                  <a:moveTo>
                    <a:pt x="1843709" y="10016921"/>
                  </a:moveTo>
                  <a:lnTo>
                    <a:pt x="1877237" y="10016921"/>
                  </a:lnTo>
                  <a:lnTo>
                    <a:pt x="1876348" y="10014483"/>
                  </a:lnTo>
                  <a:lnTo>
                    <a:pt x="1875713" y="10012045"/>
                  </a:lnTo>
                  <a:lnTo>
                    <a:pt x="1875459" y="10009606"/>
                  </a:lnTo>
                  <a:lnTo>
                    <a:pt x="1874824" y="10007168"/>
                  </a:lnTo>
                  <a:lnTo>
                    <a:pt x="1874824" y="10004425"/>
                  </a:lnTo>
                  <a:lnTo>
                    <a:pt x="1874570" y="10001986"/>
                  </a:lnTo>
                  <a:lnTo>
                    <a:pt x="1874570" y="9999243"/>
                  </a:lnTo>
                  <a:lnTo>
                    <a:pt x="1874570" y="9996805"/>
                  </a:lnTo>
                  <a:lnTo>
                    <a:pt x="1874570" y="9994366"/>
                  </a:lnTo>
                  <a:lnTo>
                    <a:pt x="1874824" y="9991623"/>
                  </a:lnTo>
                  <a:lnTo>
                    <a:pt x="1875078" y="9989185"/>
                  </a:lnTo>
                  <a:lnTo>
                    <a:pt x="1875459" y="9986441"/>
                  </a:lnTo>
                  <a:lnTo>
                    <a:pt x="1876094" y="9984003"/>
                  </a:lnTo>
                  <a:lnTo>
                    <a:pt x="1876602" y="9981565"/>
                  </a:lnTo>
                  <a:lnTo>
                    <a:pt x="1877237" y="9979126"/>
                  </a:lnTo>
                  <a:lnTo>
                    <a:pt x="1878126" y="9976993"/>
                  </a:lnTo>
                  <a:lnTo>
                    <a:pt x="1879142" y="9974554"/>
                  </a:lnTo>
                  <a:lnTo>
                    <a:pt x="1887016" y="9962972"/>
                  </a:lnTo>
                  <a:lnTo>
                    <a:pt x="1888540" y="9961448"/>
                  </a:lnTo>
                  <a:lnTo>
                    <a:pt x="1890318" y="9959924"/>
                  </a:lnTo>
                  <a:lnTo>
                    <a:pt x="1892477" y="9958705"/>
                  </a:lnTo>
                  <a:lnTo>
                    <a:pt x="1894382" y="9957485"/>
                  </a:lnTo>
                  <a:lnTo>
                    <a:pt x="1906193" y="9954133"/>
                  </a:lnTo>
                  <a:lnTo>
                    <a:pt x="1908606" y="9954742"/>
                  </a:lnTo>
                  <a:lnTo>
                    <a:pt x="1911400" y="9955047"/>
                  </a:lnTo>
                  <a:lnTo>
                    <a:pt x="1913813" y="9955961"/>
                  </a:lnTo>
                  <a:lnTo>
                    <a:pt x="1915972" y="9956571"/>
                  </a:lnTo>
                  <a:lnTo>
                    <a:pt x="1918385" y="9957485"/>
                  </a:lnTo>
                  <a:lnTo>
                    <a:pt x="1920290" y="9958705"/>
                  </a:lnTo>
                  <a:lnTo>
                    <a:pt x="1922068" y="9960229"/>
                  </a:lnTo>
                  <a:lnTo>
                    <a:pt x="1924227" y="9961448"/>
                  </a:lnTo>
                  <a:lnTo>
                    <a:pt x="1925751" y="9962972"/>
                  </a:lnTo>
                  <a:lnTo>
                    <a:pt x="1927275" y="9964801"/>
                  </a:lnTo>
                  <a:lnTo>
                    <a:pt x="1928799" y="9966325"/>
                  </a:lnTo>
                  <a:lnTo>
                    <a:pt x="1929942" y="9968458"/>
                  </a:lnTo>
                  <a:lnTo>
                    <a:pt x="1931212" y="9970287"/>
                  </a:lnTo>
                  <a:lnTo>
                    <a:pt x="1932482" y="9972421"/>
                  </a:lnTo>
                  <a:lnTo>
                    <a:pt x="1933371" y="9974554"/>
                  </a:lnTo>
                  <a:lnTo>
                    <a:pt x="1934260" y="9976688"/>
                  </a:lnTo>
                  <a:lnTo>
                    <a:pt x="1934895" y="9979126"/>
                  </a:lnTo>
                  <a:lnTo>
                    <a:pt x="1935784" y="9981260"/>
                  </a:lnTo>
                  <a:lnTo>
                    <a:pt x="1936419" y="9984003"/>
                  </a:lnTo>
                  <a:lnTo>
                    <a:pt x="1936673" y="9986137"/>
                  </a:lnTo>
                  <a:lnTo>
                    <a:pt x="1937308" y="9988880"/>
                  </a:lnTo>
                  <a:lnTo>
                    <a:pt x="1937562" y="9991318"/>
                  </a:lnTo>
                  <a:lnTo>
                    <a:pt x="1937562" y="9994061"/>
                  </a:lnTo>
                  <a:lnTo>
                    <a:pt x="1937943" y="9996500"/>
                  </a:lnTo>
                  <a:lnTo>
                    <a:pt x="1937943" y="9999243"/>
                  </a:lnTo>
                  <a:lnTo>
                    <a:pt x="1937943" y="10001681"/>
                  </a:lnTo>
                  <a:lnTo>
                    <a:pt x="1937943" y="10004425"/>
                  </a:lnTo>
                  <a:lnTo>
                    <a:pt x="1937562" y="10006863"/>
                  </a:lnTo>
                  <a:lnTo>
                    <a:pt x="1937562" y="10009301"/>
                  </a:lnTo>
                  <a:lnTo>
                    <a:pt x="1937054" y="10012045"/>
                  </a:lnTo>
                  <a:lnTo>
                    <a:pt x="1936673" y="10014483"/>
                  </a:lnTo>
                  <a:lnTo>
                    <a:pt x="1936419" y="10016921"/>
                  </a:lnTo>
                  <a:lnTo>
                    <a:pt x="1968677" y="10016921"/>
                  </a:lnTo>
                </a:path>
                <a:path w="6883400" h="10017125">
                  <a:moveTo>
                    <a:pt x="1843709" y="9932187"/>
                  </a:moveTo>
                  <a:lnTo>
                    <a:pt x="1968677" y="9932187"/>
                  </a:lnTo>
                </a:path>
                <a:path w="6883400" h="10017125">
                  <a:moveTo>
                    <a:pt x="1968677" y="10016921"/>
                  </a:moveTo>
                  <a:lnTo>
                    <a:pt x="2002205" y="10016921"/>
                  </a:lnTo>
                  <a:lnTo>
                    <a:pt x="2001570" y="10014483"/>
                  </a:lnTo>
                  <a:lnTo>
                    <a:pt x="2000681" y="10012045"/>
                  </a:lnTo>
                  <a:lnTo>
                    <a:pt x="2000427" y="10009606"/>
                  </a:lnTo>
                  <a:lnTo>
                    <a:pt x="2000046" y="10007168"/>
                  </a:lnTo>
                  <a:lnTo>
                    <a:pt x="1999792" y="10004425"/>
                  </a:lnTo>
                  <a:lnTo>
                    <a:pt x="1999538" y="10001986"/>
                  </a:lnTo>
                  <a:lnTo>
                    <a:pt x="1999538" y="9999243"/>
                  </a:lnTo>
                  <a:lnTo>
                    <a:pt x="1999538" y="9996805"/>
                  </a:lnTo>
                  <a:lnTo>
                    <a:pt x="1999538" y="9994366"/>
                  </a:lnTo>
                  <a:lnTo>
                    <a:pt x="1999792" y="9991623"/>
                  </a:lnTo>
                  <a:lnTo>
                    <a:pt x="2000046" y="9989185"/>
                  </a:lnTo>
                  <a:lnTo>
                    <a:pt x="2000427" y="9986441"/>
                  </a:lnTo>
                  <a:lnTo>
                    <a:pt x="2001062" y="9984003"/>
                  </a:lnTo>
                  <a:lnTo>
                    <a:pt x="2001570" y="9981565"/>
                  </a:lnTo>
                  <a:lnTo>
                    <a:pt x="2002205" y="9979126"/>
                  </a:lnTo>
                  <a:lnTo>
                    <a:pt x="2003094" y="9976993"/>
                  </a:lnTo>
                  <a:lnTo>
                    <a:pt x="2004110" y="9974554"/>
                  </a:lnTo>
                  <a:lnTo>
                    <a:pt x="2005253" y="9972421"/>
                  </a:lnTo>
                  <a:lnTo>
                    <a:pt x="2006523" y="9970287"/>
                  </a:lnTo>
                  <a:lnTo>
                    <a:pt x="2007666" y="9968153"/>
                  </a:lnTo>
                  <a:lnTo>
                    <a:pt x="2008936" y="9966325"/>
                  </a:lnTo>
                  <a:lnTo>
                    <a:pt x="2010460" y="9964496"/>
                  </a:lnTo>
                  <a:lnTo>
                    <a:pt x="2011984" y="9962972"/>
                  </a:lnTo>
                  <a:lnTo>
                    <a:pt x="2013508" y="9961448"/>
                  </a:lnTo>
                  <a:lnTo>
                    <a:pt x="2015286" y="9959924"/>
                  </a:lnTo>
                  <a:lnTo>
                    <a:pt x="2017445" y="9958705"/>
                  </a:lnTo>
                  <a:lnTo>
                    <a:pt x="2019350" y="9957485"/>
                  </a:lnTo>
                  <a:lnTo>
                    <a:pt x="2031161" y="9954133"/>
                  </a:lnTo>
                  <a:lnTo>
                    <a:pt x="2033955" y="9954742"/>
                  </a:lnTo>
                  <a:lnTo>
                    <a:pt x="2036368" y="9955047"/>
                  </a:lnTo>
                  <a:lnTo>
                    <a:pt x="2038781" y="9955961"/>
                  </a:lnTo>
                  <a:lnTo>
                    <a:pt x="2041194" y="9956571"/>
                  </a:lnTo>
                  <a:lnTo>
                    <a:pt x="2043353" y="9957485"/>
                  </a:lnTo>
                  <a:lnTo>
                    <a:pt x="2045258" y="9958705"/>
                  </a:lnTo>
                  <a:lnTo>
                    <a:pt x="2047290" y="9960229"/>
                  </a:lnTo>
                  <a:lnTo>
                    <a:pt x="2049195" y="9961448"/>
                  </a:lnTo>
                  <a:lnTo>
                    <a:pt x="2050719" y="9962972"/>
                  </a:lnTo>
                  <a:lnTo>
                    <a:pt x="2052243" y="9964801"/>
                  </a:lnTo>
                  <a:lnTo>
                    <a:pt x="2053767" y="9966325"/>
                  </a:lnTo>
                  <a:lnTo>
                    <a:pt x="2054910" y="9968458"/>
                  </a:lnTo>
                  <a:lnTo>
                    <a:pt x="2056180" y="9970287"/>
                  </a:lnTo>
                  <a:lnTo>
                    <a:pt x="2057450" y="9972421"/>
                  </a:lnTo>
                  <a:lnTo>
                    <a:pt x="2058339" y="9974554"/>
                  </a:lnTo>
                  <a:lnTo>
                    <a:pt x="2059228" y="9976688"/>
                  </a:lnTo>
                  <a:lnTo>
                    <a:pt x="2059863" y="9979126"/>
                  </a:lnTo>
                  <a:lnTo>
                    <a:pt x="2060752" y="9981260"/>
                  </a:lnTo>
                  <a:lnTo>
                    <a:pt x="2061387" y="9984003"/>
                  </a:lnTo>
                  <a:lnTo>
                    <a:pt x="2061641" y="9986137"/>
                  </a:lnTo>
                  <a:lnTo>
                    <a:pt x="2062276" y="9988880"/>
                  </a:lnTo>
                  <a:lnTo>
                    <a:pt x="2062530" y="9991318"/>
                  </a:lnTo>
                  <a:lnTo>
                    <a:pt x="2062530" y="9994061"/>
                  </a:lnTo>
                  <a:lnTo>
                    <a:pt x="2062911" y="9996500"/>
                  </a:lnTo>
                  <a:lnTo>
                    <a:pt x="2062911" y="9999243"/>
                  </a:lnTo>
                  <a:lnTo>
                    <a:pt x="2062911" y="10001681"/>
                  </a:lnTo>
                  <a:lnTo>
                    <a:pt x="2062911" y="10004425"/>
                  </a:lnTo>
                  <a:lnTo>
                    <a:pt x="2062530" y="10006863"/>
                  </a:lnTo>
                  <a:lnTo>
                    <a:pt x="2062530" y="10009301"/>
                  </a:lnTo>
                  <a:lnTo>
                    <a:pt x="2062022" y="10012045"/>
                  </a:lnTo>
                  <a:lnTo>
                    <a:pt x="2062022" y="10014483"/>
                  </a:lnTo>
                  <a:lnTo>
                    <a:pt x="2061387" y="10016921"/>
                  </a:lnTo>
                  <a:lnTo>
                    <a:pt x="2093645" y="10016921"/>
                  </a:lnTo>
                </a:path>
                <a:path w="6883400" h="10017125">
                  <a:moveTo>
                    <a:pt x="1968677" y="9932187"/>
                  </a:moveTo>
                  <a:lnTo>
                    <a:pt x="2093645" y="9932187"/>
                  </a:lnTo>
                </a:path>
                <a:path w="6883400" h="10017125">
                  <a:moveTo>
                    <a:pt x="2093645" y="10016921"/>
                  </a:moveTo>
                  <a:lnTo>
                    <a:pt x="2127173" y="10016921"/>
                  </a:lnTo>
                  <a:lnTo>
                    <a:pt x="2126538" y="10014483"/>
                  </a:lnTo>
                  <a:lnTo>
                    <a:pt x="2126030" y="10012045"/>
                  </a:lnTo>
                  <a:lnTo>
                    <a:pt x="2125395" y="10009606"/>
                  </a:lnTo>
                  <a:lnTo>
                    <a:pt x="2125014" y="10007168"/>
                  </a:lnTo>
                  <a:lnTo>
                    <a:pt x="2124760" y="10004425"/>
                  </a:lnTo>
                  <a:lnTo>
                    <a:pt x="2124506" y="10001986"/>
                  </a:lnTo>
                  <a:lnTo>
                    <a:pt x="2124506" y="9999243"/>
                  </a:lnTo>
                  <a:lnTo>
                    <a:pt x="2124506" y="9996805"/>
                  </a:lnTo>
                  <a:lnTo>
                    <a:pt x="2124506" y="9994366"/>
                  </a:lnTo>
                  <a:lnTo>
                    <a:pt x="2124760" y="9991623"/>
                  </a:lnTo>
                  <a:lnTo>
                    <a:pt x="2125014" y="9989185"/>
                  </a:lnTo>
                  <a:lnTo>
                    <a:pt x="2125395" y="9986441"/>
                  </a:lnTo>
                  <a:lnTo>
                    <a:pt x="2126030" y="9984003"/>
                  </a:lnTo>
                  <a:lnTo>
                    <a:pt x="2126538" y="9981565"/>
                  </a:lnTo>
                  <a:lnTo>
                    <a:pt x="2131491" y="9970287"/>
                  </a:lnTo>
                  <a:lnTo>
                    <a:pt x="2132634" y="9968153"/>
                  </a:lnTo>
                  <a:lnTo>
                    <a:pt x="2146731" y="9956571"/>
                  </a:lnTo>
                  <a:lnTo>
                    <a:pt x="2148890" y="9955657"/>
                  </a:lnTo>
                  <a:lnTo>
                    <a:pt x="2150922" y="9955047"/>
                  </a:lnTo>
                  <a:lnTo>
                    <a:pt x="2153716" y="9954437"/>
                  </a:lnTo>
                  <a:lnTo>
                    <a:pt x="2156129" y="9954133"/>
                  </a:lnTo>
                  <a:lnTo>
                    <a:pt x="2158923" y="9954742"/>
                  </a:lnTo>
                  <a:lnTo>
                    <a:pt x="2161336" y="9955047"/>
                  </a:lnTo>
                  <a:lnTo>
                    <a:pt x="2163749" y="9955961"/>
                  </a:lnTo>
                  <a:lnTo>
                    <a:pt x="2166162" y="9956571"/>
                  </a:lnTo>
                  <a:lnTo>
                    <a:pt x="2168321" y="9957485"/>
                  </a:lnTo>
                  <a:lnTo>
                    <a:pt x="2170480" y="9958705"/>
                  </a:lnTo>
                  <a:lnTo>
                    <a:pt x="2172258" y="9960229"/>
                  </a:lnTo>
                  <a:lnTo>
                    <a:pt x="2174163" y="9961448"/>
                  </a:lnTo>
                  <a:lnTo>
                    <a:pt x="2175687" y="9962972"/>
                  </a:lnTo>
                  <a:lnTo>
                    <a:pt x="2177211" y="9964801"/>
                  </a:lnTo>
                  <a:lnTo>
                    <a:pt x="2178735" y="9966325"/>
                  </a:lnTo>
                  <a:lnTo>
                    <a:pt x="2179878" y="9968458"/>
                  </a:lnTo>
                  <a:lnTo>
                    <a:pt x="2181148" y="9970287"/>
                  </a:lnTo>
                  <a:lnTo>
                    <a:pt x="2182418" y="9972421"/>
                  </a:lnTo>
                  <a:lnTo>
                    <a:pt x="2186609" y="9986137"/>
                  </a:lnTo>
                  <a:lnTo>
                    <a:pt x="2187244" y="9988880"/>
                  </a:lnTo>
                  <a:lnTo>
                    <a:pt x="2187498" y="9991318"/>
                  </a:lnTo>
                  <a:lnTo>
                    <a:pt x="2187498" y="9994061"/>
                  </a:lnTo>
                  <a:lnTo>
                    <a:pt x="2187879" y="9996500"/>
                  </a:lnTo>
                  <a:lnTo>
                    <a:pt x="2187879" y="9999243"/>
                  </a:lnTo>
                  <a:lnTo>
                    <a:pt x="2187879" y="10001681"/>
                  </a:lnTo>
                  <a:lnTo>
                    <a:pt x="2187879" y="10004425"/>
                  </a:lnTo>
                  <a:lnTo>
                    <a:pt x="2187498" y="10006863"/>
                  </a:lnTo>
                  <a:lnTo>
                    <a:pt x="2187498" y="10009301"/>
                  </a:lnTo>
                  <a:lnTo>
                    <a:pt x="2187244" y="10012045"/>
                  </a:lnTo>
                  <a:lnTo>
                    <a:pt x="2186990" y="10014483"/>
                  </a:lnTo>
                  <a:lnTo>
                    <a:pt x="2186355" y="10016921"/>
                  </a:lnTo>
                  <a:lnTo>
                    <a:pt x="2218613" y="10016921"/>
                  </a:lnTo>
                </a:path>
                <a:path w="6883400" h="10017125">
                  <a:moveTo>
                    <a:pt x="2093645" y="9932187"/>
                  </a:moveTo>
                  <a:lnTo>
                    <a:pt x="2218613" y="9932187"/>
                  </a:lnTo>
                </a:path>
                <a:path w="6883400" h="10017125">
                  <a:moveTo>
                    <a:pt x="2218613" y="10016921"/>
                  </a:moveTo>
                  <a:lnTo>
                    <a:pt x="2252141" y="10016921"/>
                  </a:lnTo>
                  <a:lnTo>
                    <a:pt x="2251506" y="10014483"/>
                  </a:lnTo>
                  <a:lnTo>
                    <a:pt x="2250998" y="10012045"/>
                  </a:lnTo>
                  <a:lnTo>
                    <a:pt x="2250363" y="10009606"/>
                  </a:lnTo>
                  <a:lnTo>
                    <a:pt x="2249982" y="10007168"/>
                  </a:lnTo>
                  <a:lnTo>
                    <a:pt x="2249728" y="10004425"/>
                  </a:lnTo>
                  <a:lnTo>
                    <a:pt x="2249474" y="10001986"/>
                  </a:lnTo>
                  <a:lnTo>
                    <a:pt x="2249474" y="9999243"/>
                  </a:lnTo>
                  <a:lnTo>
                    <a:pt x="2249474" y="9996805"/>
                  </a:lnTo>
                  <a:lnTo>
                    <a:pt x="2249474" y="9994366"/>
                  </a:lnTo>
                  <a:lnTo>
                    <a:pt x="2249728" y="9991623"/>
                  </a:lnTo>
                  <a:lnTo>
                    <a:pt x="2249982" y="9989185"/>
                  </a:lnTo>
                  <a:lnTo>
                    <a:pt x="2250363" y="9986441"/>
                  </a:lnTo>
                  <a:lnTo>
                    <a:pt x="2250998" y="9984003"/>
                  </a:lnTo>
                  <a:lnTo>
                    <a:pt x="2251506" y="9981565"/>
                  </a:lnTo>
                  <a:lnTo>
                    <a:pt x="2252522" y="9979126"/>
                  </a:lnTo>
                  <a:lnTo>
                    <a:pt x="2253030" y="9976993"/>
                  </a:lnTo>
                  <a:lnTo>
                    <a:pt x="2254046" y="9974554"/>
                  </a:lnTo>
                  <a:lnTo>
                    <a:pt x="2255189" y="9972421"/>
                  </a:lnTo>
                  <a:lnTo>
                    <a:pt x="2256459" y="9970287"/>
                  </a:lnTo>
                  <a:lnTo>
                    <a:pt x="2257602" y="9968153"/>
                  </a:lnTo>
                  <a:lnTo>
                    <a:pt x="2281097" y="9954133"/>
                  </a:lnTo>
                  <a:lnTo>
                    <a:pt x="2283891" y="9954742"/>
                  </a:lnTo>
                  <a:lnTo>
                    <a:pt x="2286304" y="9955047"/>
                  </a:lnTo>
                  <a:lnTo>
                    <a:pt x="2288717" y="9955961"/>
                  </a:lnTo>
                  <a:lnTo>
                    <a:pt x="2291130" y="9956571"/>
                  </a:lnTo>
                  <a:lnTo>
                    <a:pt x="2293289" y="9957485"/>
                  </a:lnTo>
                  <a:lnTo>
                    <a:pt x="2295448" y="9958705"/>
                  </a:lnTo>
                  <a:lnTo>
                    <a:pt x="2297226" y="9960229"/>
                  </a:lnTo>
                  <a:lnTo>
                    <a:pt x="2299131" y="9961448"/>
                  </a:lnTo>
                  <a:lnTo>
                    <a:pt x="2300655" y="9962972"/>
                  </a:lnTo>
                  <a:lnTo>
                    <a:pt x="2302179" y="9964801"/>
                  </a:lnTo>
                  <a:lnTo>
                    <a:pt x="2303703" y="9966325"/>
                  </a:lnTo>
                  <a:lnTo>
                    <a:pt x="2304846" y="9968458"/>
                  </a:lnTo>
                  <a:lnTo>
                    <a:pt x="2306116" y="9970287"/>
                  </a:lnTo>
                  <a:lnTo>
                    <a:pt x="2307386" y="9972421"/>
                  </a:lnTo>
                  <a:lnTo>
                    <a:pt x="2311323" y="9984003"/>
                  </a:lnTo>
                  <a:lnTo>
                    <a:pt x="2311958" y="9986137"/>
                  </a:lnTo>
                  <a:lnTo>
                    <a:pt x="2312212" y="9988880"/>
                  </a:lnTo>
                  <a:lnTo>
                    <a:pt x="2312466" y="9991318"/>
                  </a:lnTo>
                  <a:lnTo>
                    <a:pt x="2312847" y="9994061"/>
                  </a:lnTo>
                  <a:lnTo>
                    <a:pt x="2312847" y="9996500"/>
                  </a:lnTo>
                  <a:lnTo>
                    <a:pt x="2313101" y="9999243"/>
                  </a:lnTo>
                  <a:lnTo>
                    <a:pt x="2313101" y="10001681"/>
                  </a:lnTo>
                  <a:lnTo>
                    <a:pt x="2312847" y="10004425"/>
                  </a:lnTo>
                  <a:lnTo>
                    <a:pt x="2312847" y="10006863"/>
                  </a:lnTo>
                  <a:lnTo>
                    <a:pt x="2312466" y="10009301"/>
                  </a:lnTo>
                  <a:lnTo>
                    <a:pt x="2312212" y="10012045"/>
                  </a:lnTo>
                  <a:lnTo>
                    <a:pt x="2311958" y="10014483"/>
                  </a:lnTo>
                  <a:lnTo>
                    <a:pt x="2311323" y="10016921"/>
                  </a:lnTo>
                  <a:lnTo>
                    <a:pt x="2343581" y="10016921"/>
                  </a:lnTo>
                </a:path>
                <a:path w="6883400" h="10017125">
                  <a:moveTo>
                    <a:pt x="2218613" y="9932187"/>
                  </a:moveTo>
                  <a:lnTo>
                    <a:pt x="2343581" y="9932187"/>
                  </a:lnTo>
                </a:path>
                <a:path w="6883400" h="10017125">
                  <a:moveTo>
                    <a:pt x="2343581" y="10016921"/>
                  </a:moveTo>
                  <a:lnTo>
                    <a:pt x="2377109" y="10016921"/>
                  </a:lnTo>
                  <a:lnTo>
                    <a:pt x="2376474" y="10014483"/>
                  </a:lnTo>
                  <a:lnTo>
                    <a:pt x="2375966" y="10012045"/>
                  </a:lnTo>
                  <a:lnTo>
                    <a:pt x="2375331" y="10009606"/>
                  </a:lnTo>
                  <a:lnTo>
                    <a:pt x="2374950" y="10007168"/>
                  </a:lnTo>
                  <a:lnTo>
                    <a:pt x="2374696" y="10004425"/>
                  </a:lnTo>
                  <a:lnTo>
                    <a:pt x="2374696" y="10001986"/>
                  </a:lnTo>
                  <a:lnTo>
                    <a:pt x="2374442" y="9999243"/>
                  </a:lnTo>
                  <a:lnTo>
                    <a:pt x="2374442" y="9996805"/>
                  </a:lnTo>
                  <a:lnTo>
                    <a:pt x="2374696" y="9994366"/>
                  </a:lnTo>
                  <a:lnTo>
                    <a:pt x="2374696" y="9991623"/>
                  </a:lnTo>
                  <a:lnTo>
                    <a:pt x="2374950" y="9989185"/>
                  </a:lnTo>
                  <a:lnTo>
                    <a:pt x="2375585" y="9986441"/>
                  </a:lnTo>
                  <a:lnTo>
                    <a:pt x="2375966" y="9984003"/>
                  </a:lnTo>
                  <a:lnTo>
                    <a:pt x="2376855" y="9981565"/>
                  </a:lnTo>
                  <a:lnTo>
                    <a:pt x="2377490" y="9979126"/>
                  </a:lnTo>
                  <a:lnTo>
                    <a:pt x="2378379" y="9976993"/>
                  </a:lnTo>
                  <a:lnTo>
                    <a:pt x="2379268" y="9974554"/>
                  </a:lnTo>
                  <a:lnTo>
                    <a:pt x="2380157" y="9972421"/>
                  </a:lnTo>
                  <a:lnTo>
                    <a:pt x="2381427" y="9970287"/>
                  </a:lnTo>
                  <a:lnTo>
                    <a:pt x="2382570" y="9968153"/>
                  </a:lnTo>
                  <a:lnTo>
                    <a:pt x="2384094" y="9966325"/>
                  </a:lnTo>
                  <a:lnTo>
                    <a:pt x="2385364" y="9964496"/>
                  </a:lnTo>
                  <a:lnTo>
                    <a:pt x="2386888" y="9962972"/>
                  </a:lnTo>
                  <a:lnTo>
                    <a:pt x="2401239" y="9955047"/>
                  </a:lnTo>
                  <a:lnTo>
                    <a:pt x="2403652" y="9954437"/>
                  </a:lnTo>
                  <a:lnTo>
                    <a:pt x="2406065" y="9954133"/>
                  </a:lnTo>
                  <a:lnTo>
                    <a:pt x="2408859" y="9954742"/>
                  </a:lnTo>
                  <a:lnTo>
                    <a:pt x="2411272" y="9955047"/>
                  </a:lnTo>
                  <a:lnTo>
                    <a:pt x="2413685" y="9955961"/>
                  </a:lnTo>
                  <a:lnTo>
                    <a:pt x="2416098" y="9956571"/>
                  </a:lnTo>
                  <a:lnTo>
                    <a:pt x="2418257" y="9957485"/>
                  </a:lnTo>
                  <a:lnTo>
                    <a:pt x="2420416" y="9958705"/>
                  </a:lnTo>
                  <a:lnTo>
                    <a:pt x="2422194" y="9960229"/>
                  </a:lnTo>
                  <a:lnTo>
                    <a:pt x="2424099" y="9961448"/>
                  </a:lnTo>
                  <a:lnTo>
                    <a:pt x="2433243" y="9974554"/>
                  </a:lnTo>
                  <a:lnTo>
                    <a:pt x="2434132" y="9976688"/>
                  </a:lnTo>
                  <a:lnTo>
                    <a:pt x="2435021" y="9979126"/>
                  </a:lnTo>
                  <a:lnTo>
                    <a:pt x="2435656" y="9981260"/>
                  </a:lnTo>
                  <a:lnTo>
                    <a:pt x="2436291" y="9984003"/>
                  </a:lnTo>
                  <a:lnTo>
                    <a:pt x="2436926" y="9986137"/>
                  </a:lnTo>
                  <a:lnTo>
                    <a:pt x="2437180" y="9988880"/>
                  </a:lnTo>
                  <a:lnTo>
                    <a:pt x="2437434" y="9991318"/>
                  </a:lnTo>
                  <a:lnTo>
                    <a:pt x="2437815" y="9994061"/>
                  </a:lnTo>
                  <a:lnTo>
                    <a:pt x="2437815" y="9996500"/>
                  </a:lnTo>
                  <a:lnTo>
                    <a:pt x="2438069" y="9999243"/>
                  </a:lnTo>
                  <a:lnTo>
                    <a:pt x="2438069" y="10001681"/>
                  </a:lnTo>
                  <a:lnTo>
                    <a:pt x="2437815" y="10004425"/>
                  </a:lnTo>
                  <a:lnTo>
                    <a:pt x="2437815" y="10006863"/>
                  </a:lnTo>
                  <a:lnTo>
                    <a:pt x="2437434" y="10009301"/>
                  </a:lnTo>
                  <a:lnTo>
                    <a:pt x="2437180" y="10012045"/>
                  </a:lnTo>
                  <a:lnTo>
                    <a:pt x="2436926" y="10014483"/>
                  </a:lnTo>
                  <a:lnTo>
                    <a:pt x="2436291" y="10016921"/>
                  </a:lnTo>
                  <a:lnTo>
                    <a:pt x="2468930" y="10016921"/>
                  </a:lnTo>
                </a:path>
                <a:path w="6883400" h="10017125">
                  <a:moveTo>
                    <a:pt x="2343581" y="9932187"/>
                  </a:moveTo>
                  <a:lnTo>
                    <a:pt x="2468930" y="9932187"/>
                  </a:lnTo>
                </a:path>
                <a:path w="6883400" h="10017125">
                  <a:moveTo>
                    <a:pt x="2468930" y="10016921"/>
                  </a:moveTo>
                  <a:lnTo>
                    <a:pt x="2502077" y="10016921"/>
                  </a:lnTo>
                  <a:lnTo>
                    <a:pt x="2501442" y="10014483"/>
                  </a:lnTo>
                  <a:lnTo>
                    <a:pt x="2500934" y="10012045"/>
                  </a:lnTo>
                  <a:lnTo>
                    <a:pt x="2500299" y="10009606"/>
                  </a:lnTo>
                  <a:lnTo>
                    <a:pt x="2499918" y="10007168"/>
                  </a:lnTo>
                  <a:lnTo>
                    <a:pt x="2499664" y="10004425"/>
                  </a:lnTo>
                  <a:lnTo>
                    <a:pt x="2499664" y="10001986"/>
                  </a:lnTo>
                  <a:lnTo>
                    <a:pt x="2499410" y="9999243"/>
                  </a:lnTo>
                  <a:lnTo>
                    <a:pt x="2499410" y="9996805"/>
                  </a:lnTo>
                  <a:lnTo>
                    <a:pt x="2499664" y="9994366"/>
                  </a:lnTo>
                  <a:lnTo>
                    <a:pt x="2499664" y="9991623"/>
                  </a:lnTo>
                  <a:lnTo>
                    <a:pt x="2500299" y="9989185"/>
                  </a:lnTo>
                  <a:lnTo>
                    <a:pt x="2500553" y="9986441"/>
                  </a:lnTo>
                  <a:lnTo>
                    <a:pt x="2501188" y="9984003"/>
                  </a:lnTo>
                  <a:lnTo>
                    <a:pt x="2501823" y="9981565"/>
                  </a:lnTo>
                  <a:lnTo>
                    <a:pt x="2502458" y="9979126"/>
                  </a:lnTo>
                  <a:lnTo>
                    <a:pt x="2503347" y="9976993"/>
                  </a:lnTo>
                  <a:lnTo>
                    <a:pt x="2504236" y="9974554"/>
                  </a:lnTo>
                  <a:lnTo>
                    <a:pt x="2505125" y="9972421"/>
                  </a:lnTo>
                  <a:lnTo>
                    <a:pt x="2506395" y="9970287"/>
                  </a:lnTo>
                  <a:lnTo>
                    <a:pt x="2507538" y="9968153"/>
                  </a:lnTo>
                  <a:lnTo>
                    <a:pt x="2509062" y="9966325"/>
                  </a:lnTo>
                  <a:lnTo>
                    <a:pt x="2510332" y="9964496"/>
                  </a:lnTo>
                  <a:lnTo>
                    <a:pt x="2512110" y="9962972"/>
                  </a:lnTo>
                  <a:lnTo>
                    <a:pt x="2526207" y="9955047"/>
                  </a:lnTo>
                  <a:lnTo>
                    <a:pt x="2528620" y="9954437"/>
                  </a:lnTo>
                  <a:lnTo>
                    <a:pt x="2531033" y="9954133"/>
                  </a:lnTo>
                  <a:lnTo>
                    <a:pt x="2533827" y="9954742"/>
                  </a:lnTo>
                  <a:lnTo>
                    <a:pt x="2536494" y="9955047"/>
                  </a:lnTo>
                  <a:lnTo>
                    <a:pt x="2539034" y="9955961"/>
                  </a:lnTo>
                  <a:lnTo>
                    <a:pt x="2541066" y="9956571"/>
                  </a:lnTo>
                  <a:lnTo>
                    <a:pt x="2543225" y="9957485"/>
                  </a:lnTo>
                  <a:lnTo>
                    <a:pt x="2545384" y="9958705"/>
                  </a:lnTo>
                  <a:lnTo>
                    <a:pt x="2547162" y="9960229"/>
                  </a:lnTo>
                  <a:lnTo>
                    <a:pt x="2549067" y="9961448"/>
                  </a:lnTo>
                  <a:lnTo>
                    <a:pt x="2558211" y="9974554"/>
                  </a:lnTo>
                  <a:lnTo>
                    <a:pt x="2559354" y="9976688"/>
                  </a:lnTo>
                  <a:lnTo>
                    <a:pt x="2559989" y="9979126"/>
                  </a:lnTo>
                  <a:lnTo>
                    <a:pt x="2560624" y="9981260"/>
                  </a:lnTo>
                  <a:lnTo>
                    <a:pt x="2561259" y="9984003"/>
                  </a:lnTo>
                  <a:lnTo>
                    <a:pt x="2561894" y="9986137"/>
                  </a:lnTo>
                  <a:lnTo>
                    <a:pt x="2562148" y="9988880"/>
                  </a:lnTo>
                  <a:lnTo>
                    <a:pt x="2562402" y="9991318"/>
                  </a:lnTo>
                  <a:lnTo>
                    <a:pt x="2562783" y="9994061"/>
                  </a:lnTo>
                  <a:lnTo>
                    <a:pt x="2563037" y="9996500"/>
                  </a:lnTo>
                  <a:lnTo>
                    <a:pt x="2563037" y="9999243"/>
                  </a:lnTo>
                  <a:lnTo>
                    <a:pt x="2563037" y="10001681"/>
                  </a:lnTo>
                  <a:lnTo>
                    <a:pt x="2563037" y="10004425"/>
                  </a:lnTo>
                  <a:lnTo>
                    <a:pt x="2562783" y="10006863"/>
                  </a:lnTo>
                  <a:lnTo>
                    <a:pt x="2562402" y="10009301"/>
                  </a:lnTo>
                  <a:lnTo>
                    <a:pt x="2562148" y="10012045"/>
                  </a:lnTo>
                  <a:lnTo>
                    <a:pt x="2561894" y="10014483"/>
                  </a:lnTo>
                  <a:lnTo>
                    <a:pt x="2561513" y="10016921"/>
                  </a:lnTo>
                  <a:lnTo>
                    <a:pt x="2593898" y="10016921"/>
                  </a:lnTo>
                </a:path>
                <a:path w="6883400" h="10017125">
                  <a:moveTo>
                    <a:pt x="2468930" y="9932187"/>
                  </a:moveTo>
                  <a:lnTo>
                    <a:pt x="2593898" y="9932187"/>
                  </a:lnTo>
                </a:path>
                <a:path w="6883400" h="10017125">
                  <a:moveTo>
                    <a:pt x="2593898" y="10016921"/>
                  </a:moveTo>
                  <a:lnTo>
                    <a:pt x="2627045" y="10016921"/>
                  </a:lnTo>
                  <a:lnTo>
                    <a:pt x="2626410" y="10014483"/>
                  </a:lnTo>
                  <a:lnTo>
                    <a:pt x="2625902" y="10012045"/>
                  </a:lnTo>
                  <a:lnTo>
                    <a:pt x="2625521" y="10009606"/>
                  </a:lnTo>
                  <a:lnTo>
                    <a:pt x="2624886" y="10007168"/>
                  </a:lnTo>
                  <a:lnTo>
                    <a:pt x="2624632" y="10004425"/>
                  </a:lnTo>
                  <a:lnTo>
                    <a:pt x="2624632" y="9991623"/>
                  </a:lnTo>
                  <a:lnTo>
                    <a:pt x="2625267" y="9989185"/>
                  </a:lnTo>
                  <a:lnTo>
                    <a:pt x="2625521" y="9986441"/>
                  </a:lnTo>
                  <a:lnTo>
                    <a:pt x="2626156" y="9984003"/>
                  </a:lnTo>
                  <a:lnTo>
                    <a:pt x="2626791" y="9981565"/>
                  </a:lnTo>
                  <a:lnTo>
                    <a:pt x="2627426" y="9979126"/>
                  </a:lnTo>
                  <a:lnTo>
                    <a:pt x="2628315" y="9976993"/>
                  </a:lnTo>
                  <a:lnTo>
                    <a:pt x="2629204" y="9974554"/>
                  </a:lnTo>
                  <a:lnTo>
                    <a:pt x="2630093" y="9972421"/>
                  </a:lnTo>
                  <a:lnTo>
                    <a:pt x="2631363" y="9970287"/>
                  </a:lnTo>
                  <a:lnTo>
                    <a:pt x="2632506" y="9968153"/>
                  </a:lnTo>
                  <a:lnTo>
                    <a:pt x="2634030" y="9966325"/>
                  </a:lnTo>
                  <a:lnTo>
                    <a:pt x="2635554" y="9964496"/>
                  </a:lnTo>
                  <a:lnTo>
                    <a:pt x="2637078" y="9962972"/>
                  </a:lnTo>
                  <a:lnTo>
                    <a:pt x="2638602" y="9961448"/>
                  </a:lnTo>
                  <a:lnTo>
                    <a:pt x="2640507" y="9959924"/>
                  </a:lnTo>
                  <a:lnTo>
                    <a:pt x="2642666" y="9958705"/>
                  </a:lnTo>
                  <a:lnTo>
                    <a:pt x="2644444" y="9957485"/>
                  </a:lnTo>
                  <a:lnTo>
                    <a:pt x="2656001" y="9954133"/>
                  </a:lnTo>
                  <a:lnTo>
                    <a:pt x="2658795" y="9954742"/>
                  </a:lnTo>
                  <a:lnTo>
                    <a:pt x="2661462" y="9955047"/>
                  </a:lnTo>
                  <a:lnTo>
                    <a:pt x="2664002" y="9955961"/>
                  </a:lnTo>
                  <a:lnTo>
                    <a:pt x="2666034" y="9956571"/>
                  </a:lnTo>
                  <a:lnTo>
                    <a:pt x="2668193" y="9957485"/>
                  </a:lnTo>
                  <a:lnTo>
                    <a:pt x="2670352" y="9958705"/>
                  </a:lnTo>
                  <a:lnTo>
                    <a:pt x="2672130" y="9960229"/>
                  </a:lnTo>
                  <a:lnTo>
                    <a:pt x="2674289" y="9961448"/>
                  </a:lnTo>
                  <a:lnTo>
                    <a:pt x="2675813" y="9962972"/>
                  </a:lnTo>
                  <a:lnTo>
                    <a:pt x="2677337" y="9964801"/>
                  </a:lnTo>
                  <a:lnTo>
                    <a:pt x="2678861" y="9966325"/>
                  </a:lnTo>
                  <a:lnTo>
                    <a:pt x="2680131" y="9968458"/>
                  </a:lnTo>
                  <a:lnTo>
                    <a:pt x="2681274" y="9970287"/>
                  </a:lnTo>
                  <a:lnTo>
                    <a:pt x="2682544" y="9972421"/>
                  </a:lnTo>
                  <a:lnTo>
                    <a:pt x="2683433" y="9974554"/>
                  </a:lnTo>
                  <a:lnTo>
                    <a:pt x="2684322" y="9976688"/>
                  </a:lnTo>
                  <a:lnTo>
                    <a:pt x="2684957" y="9979126"/>
                  </a:lnTo>
                  <a:lnTo>
                    <a:pt x="2685846" y="9981260"/>
                  </a:lnTo>
                  <a:lnTo>
                    <a:pt x="2686227" y="9984003"/>
                  </a:lnTo>
                  <a:lnTo>
                    <a:pt x="2686862" y="9986137"/>
                  </a:lnTo>
                  <a:lnTo>
                    <a:pt x="2687370" y="9988880"/>
                  </a:lnTo>
                  <a:lnTo>
                    <a:pt x="2687370" y="9991318"/>
                  </a:lnTo>
                  <a:lnTo>
                    <a:pt x="2687751" y="9994061"/>
                  </a:lnTo>
                  <a:lnTo>
                    <a:pt x="2688005" y="9996500"/>
                  </a:lnTo>
                  <a:lnTo>
                    <a:pt x="2688005" y="9999243"/>
                  </a:lnTo>
                  <a:lnTo>
                    <a:pt x="2688005" y="10001681"/>
                  </a:lnTo>
                  <a:lnTo>
                    <a:pt x="2688005" y="10004425"/>
                  </a:lnTo>
                  <a:lnTo>
                    <a:pt x="2687751" y="10006863"/>
                  </a:lnTo>
                  <a:lnTo>
                    <a:pt x="2687370" y="10009301"/>
                  </a:lnTo>
                  <a:lnTo>
                    <a:pt x="2687116" y="10012045"/>
                  </a:lnTo>
                  <a:lnTo>
                    <a:pt x="2686862" y="10014483"/>
                  </a:lnTo>
                  <a:lnTo>
                    <a:pt x="2686481" y="10016921"/>
                  </a:lnTo>
                  <a:lnTo>
                    <a:pt x="2718866" y="10016921"/>
                  </a:lnTo>
                </a:path>
                <a:path w="6883400" h="10017125">
                  <a:moveTo>
                    <a:pt x="2593898" y="9932187"/>
                  </a:moveTo>
                  <a:lnTo>
                    <a:pt x="2718866" y="9932187"/>
                  </a:lnTo>
                </a:path>
                <a:path w="6883400" h="10017125">
                  <a:moveTo>
                    <a:pt x="2718866" y="10016921"/>
                  </a:moveTo>
                  <a:lnTo>
                    <a:pt x="2752394" y="10016921"/>
                  </a:lnTo>
                  <a:lnTo>
                    <a:pt x="2751378" y="10014483"/>
                  </a:lnTo>
                  <a:lnTo>
                    <a:pt x="2750870" y="10012045"/>
                  </a:lnTo>
                  <a:lnTo>
                    <a:pt x="2750489" y="10009606"/>
                  </a:lnTo>
                  <a:lnTo>
                    <a:pt x="2750235" y="10007168"/>
                  </a:lnTo>
                  <a:lnTo>
                    <a:pt x="2749854" y="10004425"/>
                  </a:lnTo>
                  <a:lnTo>
                    <a:pt x="2749600" y="10001986"/>
                  </a:lnTo>
                  <a:lnTo>
                    <a:pt x="2749600" y="9999243"/>
                  </a:lnTo>
                  <a:lnTo>
                    <a:pt x="2749600" y="9996805"/>
                  </a:lnTo>
                  <a:lnTo>
                    <a:pt x="2749600" y="9994366"/>
                  </a:lnTo>
                  <a:lnTo>
                    <a:pt x="2749854" y="9991623"/>
                  </a:lnTo>
                  <a:lnTo>
                    <a:pt x="2750235" y="9989185"/>
                  </a:lnTo>
                  <a:lnTo>
                    <a:pt x="2750489" y="9986441"/>
                  </a:lnTo>
                  <a:lnTo>
                    <a:pt x="2751124" y="9984003"/>
                  </a:lnTo>
                  <a:lnTo>
                    <a:pt x="2751759" y="9981565"/>
                  </a:lnTo>
                  <a:lnTo>
                    <a:pt x="2752394" y="9979126"/>
                  </a:lnTo>
                  <a:lnTo>
                    <a:pt x="2753283" y="9976993"/>
                  </a:lnTo>
                  <a:lnTo>
                    <a:pt x="2754172" y="9974554"/>
                  </a:lnTo>
                  <a:lnTo>
                    <a:pt x="2755061" y="9972421"/>
                  </a:lnTo>
                  <a:lnTo>
                    <a:pt x="2756331" y="9970287"/>
                  </a:lnTo>
                  <a:lnTo>
                    <a:pt x="2757474" y="9968153"/>
                  </a:lnTo>
                  <a:lnTo>
                    <a:pt x="2758998" y="9966325"/>
                  </a:lnTo>
                  <a:lnTo>
                    <a:pt x="2760522" y="9964496"/>
                  </a:lnTo>
                  <a:lnTo>
                    <a:pt x="2762046" y="9962972"/>
                  </a:lnTo>
                  <a:lnTo>
                    <a:pt x="2763570" y="9961448"/>
                  </a:lnTo>
                  <a:lnTo>
                    <a:pt x="2765475" y="9959924"/>
                  </a:lnTo>
                  <a:lnTo>
                    <a:pt x="2767634" y="9958705"/>
                  </a:lnTo>
                  <a:lnTo>
                    <a:pt x="2769412" y="9957485"/>
                  </a:lnTo>
                  <a:lnTo>
                    <a:pt x="2781350" y="9954133"/>
                  </a:lnTo>
                  <a:lnTo>
                    <a:pt x="2784017" y="9954742"/>
                  </a:lnTo>
                  <a:lnTo>
                    <a:pt x="2786430" y="9955047"/>
                  </a:lnTo>
                  <a:lnTo>
                    <a:pt x="2788970" y="9955961"/>
                  </a:lnTo>
                  <a:lnTo>
                    <a:pt x="2791383" y="9956571"/>
                  </a:lnTo>
                  <a:lnTo>
                    <a:pt x="2793542" y="9957485"/>
                  </a:lnTo>
                  <a:lnTo>
                    <a:pt x="2795320" y="9958705"/>
                  </a:lnTo>
                  <a:lnTo>
                    <a:pt x="2797098" y="9960229"/>
                  </a:lnTo>
                  <a:lnTo>
                    <a:pt x="2799257" y="9961448"/>
                  </a:lnTo>
                  <a:lnTo>
                    <a:pt x="2800781" y="9962972"/>
                  </a:lnTo>
                  <a:lnTo>
                    <a:pt x="2802305" y="9964801"/>
                  </a:lnTo>
                  <a:lnTo>
                    <a:pt x="2803829" y="9966325"/>
                  </a:lnTo>
                  <a:lnTo>
                    <a:pt x="2805099" y="9968458"/>
                  </a:lnTo>
                  <a:lnTo>
                    <a:pt x="2806242" y="9970287"/>
                  </a:lnTo>
                  <a:lnTo>
                    <a:pt x="2807512" y="9972421"/>
                  </a:lnTo>
                  <a:lnTo>
                    <a:pt x="2808401" y="9974554"/>
                  </a:lnTo>
                  <a:lnTo>
                    <a:pt x="2809290" y="9976688"/>
                  </a:lnTo>
                  <a:lnTo>
                    <a:pt x="2809925" y="9979126"/>
                  </a:lnTo>
                  <a:lnTo>
                    <a:pt x="2810814" y="9981260"/>
                  </a:lnTo>
                  <a:lnTo>
                    <a:pt x="2811449" y="9984003"/>
                  </a:lnTo>
                  <a:lnTo>
                    <a:pt x="2811830" y="9986137"/>
                  </a:lnTo>
                  <a:lnTo>
                    <a:pt x="2812338" y="9988880"/>
                  </a:lnTo>
                  <a:lnTo>
                    <a:pt x="2812719" y="9991318"/>
                  </a:lnTo>
                  <a:lnTo>
                    <a:pt x="2812719" y="9994061"/>
                  </a:lnTo>
                  <a:lnTo>
                    <a:pt x="2812973" y="9996500"/>
                  </a:lnTo>
                  <a:lnTo>
                    <a:pt x="2812973" y="9999243"/>
                  </a:lnTo>
                  <a:lnTo>
                    <a:pt x="2812973" y="10001681"/>
                  </a:lnTo>
                  <a:lnTo>
                    <a:pt x="2812973" y="10004425"/>
                  </a:lnTo>
                  <a:lnTo>
                    <a:pt x="2812719" y="10006863"/>
                  </a:lnTo>
                  <a:lnTo>
                    <a:pt x="2812719" y="10009301"/>
                  </a:lnTo>
                  <a:lnTo>
                    <a:pt x="2812084" y="10012045"/>
                  </a:lnTo>
                  <a:lnTo>
                    <a:pt x="2811830" y="10014483"/>
                  </a:lnTo>
                  <a:lnTo>
                    <a:pt x="2811449" y="10016921"/>
                  </a:lnTo>
                  <a:lnTo>
                    <a:pt x="2843834" y="10016921"/>
                  </a:lnTo>
                </a:path>
                <a:path w="6883400" h="10017125">
                  <a:moveTo>
                    <a:pt x="2718866" y="9932187"/>
                  </a:moveTo>
                  <a:lnTo>
                    <a:pt x="2843834" y="9932187"/>
                  </a:lnTo>
                </a:path>
                <a:path w="6883400" h="10017125">
                  <a:moveTo>
                    <a:pt x="2843834" y="10016921"/>
                  </a:moveTo>
                  <a:lnTo>
                    <a:pt x="2877362" y="10016921"/>
                  </a:lnTo>
                  <a:lnTo>
                    <a:pt x="2876727" y="10014483"/>
                  </a:lnTo>
                  <a:lnTo>
                    <a:pt x="2875838" y="10012045"/>
                  </a:lnTo>
                  <a:lnTo>
                    <a:pt x="2875457" y="10009606"/>
                  </a:lnTo>
                  <a:lnTo>
                    <a:pt x="2875203" y="10007168"/>
                  </a:lnTo>
                  <a:lnTo>
                    <a:pt x="2874822" y="10004425"/>
                  </a:lnTo>
                  <a:lnTo>
                    <a:pt x="2874568" y="10001986"/>
                  </a:lnTo>
                  <a:lnTo>
                    <a:pt x="2874568" y="9999243"/>
                  </a:lnTo>
                  <a:lnTo>
                    <a:pt x="2874568" y="9996805"/>
                  </a:lnTo>
                  <a:lnTo>
                    <a:pt x="2874568" y="9994366"/>
                  </a:lnTo>
                  <a:lnTo>
                    <a:pt x="2874822" y="9991623"/>
                  </a:lnTo>
                  <a:lnTo>
                    <a:pt x="2875203" y="9989185"/>
                  </a:lnTo>
                  <a:lnTo>
                    <a:pt x="2875457" y="9986441"/>
                  </a:lnTo>
                  <a:lnTo>
                    <a:pt x="2876092" y="9984003"/>
                  </a:lnTo>
                  <a:lnTo>
                    <a:pt x="2876727" y="9981565"/>
                  </a:lnTo>
                  <a:lnTo>
                    <a:pt x="2877362" y="9979126"/>
                  </a:lnTo>
                  <a:lnTo>
                    <a:pt x="2878251" y="9976993"/>
                  </a:lnTo>
                  <a:lnTo>
                    <a:pt x="2879140" y="9974554"/>
                  </a:lnTo>
                  <a:lnTo>
                    <a:pt x="2880410" y="9972421"/>
                  </a:lnTo>
                  <a:lnTo>
                    <a:pt x="2888919" y="9961448"/>
                  </a:lnTo>
                  <a:lnTo>
                    <a:pt x="2890443" y="9959924"/>
                  </a:lnTo>
                  <a:lnTo>
                    <a:pt x="2892602" y="9958705"/>
                  </a:lnTo>
                  <a:lnTo>
                    <a:pt x="2894380" y="9957485"/>
                  </a:lnTo>
                  <a:lnTo>
                    <a:pt x="2896539" y="9956571"/>
                  </a:lnTo>
                  <a:lnTo>
                    <a:pt x="2898952" y="9955657"/>
                  </a:lnTo>
                  <a:lnTo>
                    <a:pt x="2901111" y="9955047"/>
                  </a:lnTo>
                  <a:lnTo>
                    <a:pt x="2903524" y="9954437"/>
                  </a:lnTo>
                  <a:lnTo>
                    <a:pt x="2906318" y="9954133"/>
                  </a:lnTo>
                  <a:lnTo>
                    <a:pt x="2908985" y="9954742"/>
                  </a:lnTo>
                  <a:lnTo>
                    <a:pt x="2911398" y="9955047"/>
                  </a:lnTo>
                  <a:lnTo>
                    <a:pt x="2913938" y="9955961"/>
                  </a:lnTo>
                  <a:lnTo>
                    <a:pt x="2916351" y="9956571"/>
                  </a:lnTo>
                  <a:lnTo>
                    <a:pt x="2918510" y="9957485"/>
                  </a:lnTo>
                  <a:lnTo>
                    <a:pt x="2920542" y="9958705"/>
                  </a:lnTo>
                  <a:lnTo>
                    <a:pt x="2922447" y="9960229"/>
                  </a:lnTo>
                  <a:lnTo>
                    <a:pt x="2924225" y="9961448"/>
                  </a:lnTo>
                  <a:lnTo>
                    <a:pt x="2925749" y="9962972"/>
                  </a:lnTo>
                  <a:lnTo>
                    <a:pt x="2927273" y="9964801"/>
                  </a:lnTo>
                  <a:lnTo>
                    <a:pt x="2928797" y="9966325"/>
                  </a:lnTo>
                  <a:lnTo>
                    <a:pt x="2930067" y="9968458"/>
                  </a:lnTo>
                  <a:lnTo>
                    <a:pt x="2931210" y="9970287"/>
                  </a:lnTo>
                  <a:lnTo>
                    <a:pt x="2932480" y="9972421"/>
                  </a:lnTo>
                  <a:lnTo>
                    <a:pt x="2933369" y="9974554"/>
                  </a:lnTo>
                  <a:lnTo>
                    <a:pt x="2934258" y="9976688"/>
                  </a:lnTo>
                  <a:lnTo>
                    <a:pt x="2934893" y="9979126"/>
                  </a:lnTo>
                  <a:lnTo>
                    <a:pt x="2935782" y="9981260"/>
                  </a:lnTo>
                  <a:lnTo>
                    <a:pt x="2936417" y="9984003"/>
                  </a:lnTo>
                  <a:lnTo>
                    <a:pt x="2936798" y="9986137"/>
                  </a:lnTo>
                  <a:lnTo>
                    <a:pt x="2937306" y="9988880"/>
                  </a:lnTo>
                  <a:lnTo>
                    <a:pt x="2937687" y="9991318"/>
                  </a:lnTo>
                  <a:lnTo>
                    <a:pt x="2937687" y="9994061"/>
                  </a:lnTo>
                  <a:lnTo>
                    <a:pt x="2937941" y="9996500"/>
                  </a:lnTo>
                  <a:lnTo>
                    <a:pt x="2937941" y="9999243"/>
                  </a:lnTo>
                  <a:lnTo>
                    <a:pt x="2937941" y="10001681"/>
                  </a:lnTo>
                  <a:lnTo>
                    <a:pt x="2937941" y="10004425"/>
                  </a:lnTo>
                  <a:lnTo>
                    <a:pt x="2937687" y="10006863"/>
                  </a:lnTo>
                  <a:lnTo>
                    <a:pt x="2937687" y="10009301"/>
                  </a:lnTo>
                  <a:lnTo>
                    <a:pt x="2937306" y="10012045"/>
                  </a:lnTo>
                  <a:lnTo>
                    <a:pt x="2937052" y="10014483"/>
                  </a:lnTo>
                  <a:lnTo>
                    <a:pt x="2936417" y="10016921"/>
                  </a:lnTo>
                  <a:lnTo>
                    <a:pt x="2968802" y="10016921"/>
                  </a:lnTo>
                </a:path>
                <a:path w="6883400" h="10017125">
                  <a:moveTo>
                    <a:pt x="2843834" y="9932187"/>
                  </a:moveTo>
                  <a:lnTo>
                    <a:pt x="2968802" y="9932187"/>
                  </a:lnTo>
                </a:path>
                <a:path w="6883400" h="10017125">
                  <a:moveTo>
                    <a:pt x="2968802" y="10016921"/>
                  </a:moveTo>
                  <a:lnTo>
                    <a:pt x="3002330" y="10016921"/>
                  </a:lnTo>
                  <a:lnTo>
                    <a:pt x="3001695" y="10014483"/>
                  </a:lnTo>
                  <a:lnTo>
                    <a:pt x="3001060" y="10012045"/>
                  </a:lnTo>
                  <a:lnTo>
                    <a:pt x="3000425" y="10009606"/>
                  </a:lnTo>
                  <a:lnTo>
                    <a:pt x="3000171" y="10007168"/>
                  </a:lnTo>
                  <a:lnTo>
                    <a:pt x="2999790" y="10004425"/>
                  </a:lnTo>
                  <a:lnTo>
                    <a:pt x="2999536" y="10001986"/>
                  </a:lnTo>
                  <a:lnTo>
                    <a:pt x="2999536" y="9999243"/>
                  </a:lnTo>
                  <a:lnTo>
                    <a:pt x="2999536" y="9996805"/>
                  </a:lnTo>
                  <a:lnTo>
                    <a:pt x="2999536" y="9994366"/>
                  </a:lnTo>
                  <a:lnTo>
                    <a:pt x="2999790" y="9991623"/>
                  </a:lnTo>
                  <a:lnTo>
                    <a:pt x="3000171" y="9989185"/>
                  </a:lnTo>
                  <a:lnTo>
                    <a:pt x="3000425" y="9986441"/>
                  </a:lnTo>
                  <a:lnTo>
                    <a:pt x="3001060" y="9984003"/>
                  </a:lnTo>
                  <a:lnTo>
                    <a:pt x="3001695" y="9981565"/>
                  </a:lnTo>
                  <a:lnTo>
                    <a:pt x="3002584" y="9979126"/>
                  </a:lnTo>
                  <a:lnTo>
                    <a:pt x="3003219" y="9976993"/>
                  </a:lnTo>
                  <a:lnTo>
                    <a:pt x="3004108" y="9974554"/>
                  </a:lnTo>
                  <a:lnTo>
                    <a:pt x="3005378" y="9972421"/>
                  </a:lnTo>
                  <a:lnTo>
                    <a:pt x="3006521" y="9970287"/>
                  </a:lnTo>
                  <a:lnTo>
                    <a:pt x="3013887" y="9961448"/>
                  </a:lnTo>
                  <a:lnTo>
                    <a:pt x="3015665" y="9959924"/>
                  </a:lnTo>
                  <a:lnTo>
                    <a:pt x="3017570" y="9958705"/>
                  </a:lnTo>
                  <a:lnTo>
                    <a:pt x="3019348" y="9957485"/>
                  </a:lnTo>
                  <a:lnTo>
                    <a:pt x="3021761" y="9956571"/>
                  </a:lnTo>
                  <a:lnTo>
                    <a:pt x="3023920" y="9955657"/>
                  </a:lnTo>
                  <a:lnTo>
                    <a:pt x="3026079" y="9955047"/>
                  </a:lnTo>
                  <a:lnTo>
                    <a:pt x="3028746" y="9954437"/>
                  </a:lnTo>
                  <a:lnTo>
                    <a:pt x="3031286" y="9954133"/>
                  </a:lnTo>
                  <a:lnTo>
                    <a:pt x="3033953" y="9954742"/>
                  </a:lnTo>
                  <a:lnTo>
                    <a:pt x="3036366" y="9955047"/>
                  </a:lnTo>
                  <a:lnTo>
                    <a:pt x="3038906" y="9955961"/>
                  </a:lnTo>
                  <a:lnTo>
                    <a:pt x="3041319" y="9956571"/>
                  </a:lnTo>
                  <a:lnTo>
                    <a:pt x="3043478" y="9957485"/>
                  </a:lnTo>
                  <a:lnTo>
                    <a:pt x="3045510" y="9958705"/>
                  </a:lnTo>
                  <a:lnTo>
                    <a:pt x="3047415" y="9960229"/>
                  </a:lnTo>
                  <a:lnTo>
                    <a:pt x="3049193" y="9961448"/>
                  </a:lnTo>
                  <a:lnTo>
                    <a:pt x="3050717" y="9962972"/>
                  </a:lnTo>
                  <a:lnTo>
                    <a:pt x="3052241" y="9964801"/>
                  </a:lnTo>
                  <a:lnTo>
                    <a:pt x="3053765" y="9966325"/>
                  </a:lnTo>
                  <a:lnTo>
                    <a:pt x="3055035" y="9968458"/>
                  </a:lnTo>
                  <a:lnTo>
                    <a:pt x="3056178" y="9970287"/>
                  </a:lnTo>
                  <a:lnTo>
                    <a:pt x="3057448" y="9972421"/>
                  </a:lnTo>
                  <a:lnTo>
                    <a:pt x="3058337" y="9974554"/>
                  </a:lnTo>
                  <a:lnTo>
                    <a:pt x="3059226" y="9976688"/>
                  </a:lnTo>
                  <a:lnTo>
                    <a:pt x="3060242" y="9979126"/>
                  </a:lnTo>
                  <a:lnTo>
                    <a:pt x="3060750" y="9981260"/>
                  </a:lnTo>
                  <a:lnTo>
                    <a:pt x="3061385" y="9984003"/>
                  </a:lnTo>
                  <a:lnTo>
                    <a:pt x="3061766" y="9986137"/>
                  </a:lnTo>
                  <a:lnTo>
                    <a:pt x="3062274" y="9988880"/>
                  </a:lnTo>
                  <a:lnTo>
                    <a:pt x="3062655" y="9991318"/>
                  </a:lnTo>
                  <a:lnTo>
                    <a:pt x="3062909" y="9994061"/>
                  </a:lnTo>
                  <a:lnTo>
                    <a:pt x="3062909" y="9996500"/>
                  </a:lnTo>
                  <a:lnTo>
                    <a:pt x="3062909" y="9999243"/>
                  </a:lnTo>
                  <a:lnTo>
                    <a:pt x="3062909" y="10001681"/>
                  </a:lnTo>
                  <a:lnTo>
                    <a:pt x="3062909" y="10004425"/>
                  </a:lnTo>
                  <a:lnTo>
                    <a:pt x="3062909" y="10006863"/>
                  </a:lnTo>
                  <a:lnTo>
                    <a:pt x="3062655" y="10009301"/>
                  </a:lnTo>
                  <a:lnTo>
                    <a:pt x="3062274" y="10012045"/>
                  </a:lnTo>
                  <a:lnTo>
                    <a:pt x="3062020" y="10014483"/>
                  </a:lnTo>
                  <a:lnTo>
                    <a:pt x="3061385" y="10016921"/>
                  </a:lnTo>
                  <a:lnTo>
                    <a:pt x="3093770" y="10016921"/>
                  </a:lnTo>
                </a:path>
                <a:path w="6883400" h="10017125">
                  <a:moveTo>
                    <a:pt x="2968802" y="9932187"/>
                  </a:moveTo>
                  <a:lnTo>
                    <a:pt x="3093770" y="9932187"/>
                  </a:lnTo>
                </a:path>
                <a:path w="6883400" h="10017125">
                  <a:moveTo>
                    <a:pt x="3093770" y="10016921"/>
                  </a:moveTo>
                  <a:lnTo>
                    <a:pt x="3127298" y="10016921"/>
                  </a:lnTo>
                  <a:lnTo>
                    <a:pt x="3126663" y="10014483"/>
                  </a:lnTo>
                  <a:lnTo>
                    <a:pt x="3126028" y="10012045"/>
                  </a:lnTo>
                  <a:lnTo>
                    <a:pt x="3125393" y="10009606"/>
                  </a:lnTo>
                  <a:lnTo>
                    <a:pt x="3125139" y="10007168"/>
                  </a:lnTo>
                  <a:lnTo>
                    <a:pt x="3124758" y="10004425"/>
                  </a:lnTo>
                  <a:lnTo>
                    <a:pt x="3124504" y="10001986"/>
                  </a:lnTo>
                  <a:lnTo>
                    <a:pt x="3124504" y="9999243"/>
                  </a:lnTo>
                  <a:lnTo>
                    <a:pt x="3124504" y="9996805"/>
                  </a:lnTo>
                  <a:lnTo>
                    <a:pt x="3124504" y="9994366"/>
                  </a:lnTo>
                  <a:lnTo>
                    <a:pt x="3124758" y="9991623"/>
                  </a:lnTo>
                  <a:lnTo>
                    <a:pt x="3125139" y="9989185"/>
                  </a:lnTo>
                  <a:lnTo>
                    <a:pt x="3125774" y="9986441"/>
                  </a:lnTo>
                  <a:lnTo>
                    <a:pt x="3126028" y="9984003"/>
                  </a:lnTo>
                  <a:lnTo>
                    <a:pt x="3126917" y="9981565"/>
                  </a:lnTo>
                  <a:lnTo>
                    <a:pt x="3127552" y="9979126"/>
                  </a:lnTo>
                  <a:lnTo>
                    <a:pt x="3128187" y="9976993"/>
                  </a:lnTo>
                  <a:lnTo>
                    <a:pt x="3134283" y="9966325"/>
                  </a:lnTo>
                  <a:lnTo>
                    <a:pt x="3135426" y="9964496"/>
                  </a:lnTo>
                  <a:lnTo>
                    <a:pt x="3136950" y="9962972"/>
                  </a:lnTo>
                  <a:lnTo>
                    <a:pt x="3138855" y="9961448"/>
                  </a:lnTo>
                  <a:lnTo>
                    <a:pt x="3140633" y="9959924"/>
                  </a:lnTo>
                  <a:lnTo>
                    <a:pt x="3142538" y="9958705"/>
                  </a:lnTo>
                  <a:lnTo>
                    <a:pt x="3144570" y="9957485"/>
                  </a:lnTo>
                  <a:lnTo>
                    <a:pt x="3146729" y="9956571"/>
                  </a:lnTo>
                  <a:lnTo>
                    <a:pt x="3148888" y="9955657"/>
                  </a:lnTo>
                  <a:lnTo>
                    <a:pt x="3151301" y="9955047"/>
                  </a:lnTo>
                  <a:lnTo>
                    <a:pt x="3153714" y="9954437"/>
                  </a:lnTo>
                  <a:lnTo>
                    <a:pt x="3156254" y="9954133"/>
                  </a:lnTo>
                  <a:lnTo>
                    <a:pt x="3158921" y="9954742"/>
                  </a:lnTo>
                  <a:lnTo>
                    <a:pt x="3161334" y="9955047"/>
                  </a:lnTo>
                  <a:lnTo>
                    <a:pt x="3163874" y="9955961"/>
                  </a:lnTo>
                  <a:lnTo>
                    <a:pt x="3166287" y="9956571"/>
                  </a:lnTo>
                  <a:lnTo>
                    <a:pt x="3168446" y="9957485"/>
                  </a:lnTo>
                  <a:lnTo>
                    <a:pt x="3170478" y="9958705"/>
                  </a:lnTo>
                  <a:lnTo>
                    <a:pt x="3172383" y="9960229"/>
                  </a:lnTo>
                  <a:lnTo>
                    <a:pt x="3174161" y="9961448"/>
                  </a:lnTo>
                  <a:lnTo>
                    <a:pt x="3175685" y="9962972"/>
                  </a:lnTo>
                  <a:lnTo>
                    <a:pt x="3177590" y="9964801"/>
                  </a:lnTo>
                  <a:lnTo>
                    <a:pt x="3178733" y="9966325"/>
                  </a:lnTo>
                  <a:lnTo>
                    <a:pt x="3180257" y="9968458"/>
                  </a:lnTo>
                  <a:lnTo>
                    <a:pt x="3181527" y="9970287"/>
                  </a:lnTo>
                  <a:lnTo>
                    <a:pt x="3182416" y="9972421"/>
                  </a:lnTo>
                  <a:lnTo>
                    <a:pt x="3183305" y="9974554"/>
                  </a:lnTo>
                  <a:lnTo>
                    <a:pt x="3184194" y="9976688"/>
                  </a:lnTo>
                  <a:lnTo>
                    <a:pt x="3185210" y="9979126"/>
                  </a:lnTo>
                  <a:lnTo>
                    <a:pt x="3185718" y="9981260"/>
                  </a:lnTo>
                  <a:lnTo>
                    <a:pt x="3186353" y="9984003"/>
                  </a:lnTo>
                  <a:lnTo>
                    <a:pt x="3186988" y="9986137"/>
                  </a:lnTo>
                  <a:lnTo>
                    <a:pt x="3187242" y="9988880"/>
                  </a:lnTo>
                  <a:lnTo>
                    <a:pt x="3187623" y="9991318"/>
                  </a:lnTo>
                  <a:lnTo>
                    <a:pt x="3187877" y="9994061"/>
                  </a:lnTo>
                  <a:lnTo>
                    <a:pt x="3187877" y="9996500"/>
                  </a:lnTo>
                  <a:lnTo>
                    <a:pt x="3188258" y="9999243"/>
                  </a:lnTo>
                  <a:lnTo>
                    <a:pt x="3188258" y="10001681"/>
                  </a:lnTo>
                  <a:lnTo>
                    <a:pt x="3187877" y="10004425"/>
                  </a:lnTo>
                  <a:lnTo>
                    <a:pt x="3187877" y="10006863"/>
                  </a:lnTo>
                  <a:lnTo>
                    <a:pt x="3187623" y="10009301"/>
                  </a:lnTo>
                  <a:lnTo>
                    <a:pt x="3187242" y="10012045"/>
                  </a:lnTo>
                  <a:lnTo>
                    <a:pt x="3186988" y="10014483"/>
                  </a:lnTo>
                  <a:lnTo>
                    <a:pt x="3186353" y="10016921"/>
                  </a:lnTo>
                  <a:lnTo>
                    <a:pt x="3218738" y="10016921"/>
                  </a:lnTo>
                </a:path>
                <a:path w="6883400" h="10017125">
                  <a:moveTo>
                    <a:pt x="3093770" y="9932187"/>
                  </a:moveTo>
                  <a:lnTo>
                    <a:pt x="3218738" y="9932187"/>
                  </a:lnTo>
                </a:path>
                <a:path w="6883400" h="10017125">
                  <a:moveTo>
                    <a:pt x="3218738" y="10016921"/>
                  </a:moveTo>
                  <a:lnTo>
                    <a:pt x="3252266" y="10016921"/>
                  </a:lnTo>
                  <a:lnTo>
                    <a:pt x="3251631" y="10014483"/>
                  </a:lnTo>
                  <a:lnTo>
                    <a:pt x="3250996" y="10012045"/>
                  </a:lnTo>
                  <a:lnTo>
                    <a:pt x="3250361" y="10009606"/>
                  </a:lnTo>
                  <a:lnTo>
                    <a:pt x="3250107" y="10007168"/>
                  </a:lnTo>
                  <a:lnTo>
                    <a:pt x="3249726" y="10004425"/>
                  </a:lnTo>
                  <a:lnTo>
                    <a:pt x="3249726" y="10001986"/>
                  </a:lnTo>
                  <a:lnTo>
                    <a:pt x="3249472" y="9999243"/>
                  </a:lnTo>
                  <a:lnTo>
                    <a:pt x="3249472" y="9996805"/>
                  </a:lnTo>
                  <a:lnTo>
                    <a:pt x="3249726" y="9994366"/>
                  </a:lnTo>
                  <a:lnTo>
                    <a:pt x="3249726" y="9991623"/>
                  </a:lnTo>
                  <a:lnTo>
                    <a:pt x="3250107" y="9989185"/>
                  </a:lnTo>
                  <a:lnTo>
                    <a:pt x="3250742" y="9986441"/>
                  </a:lnTo>
                  <a:lnTo>
                    <a:pt x="3251250" y="9984003"/>
                  </a:lnTo>
                  <a:lnTo>
                    <a:pt x="3251885" y="9981565"/>
                  </a:lnTo>
                  <a:lnTo>
                    <a:pt x="3252520" y="9979126"/>
                  </a:lnTo>
                  <a:lnTo>
                    <a:pt x="3253409" y="9976993"/>
                  </a:lnTo>
                  <a:lnTo>
                    <a:pt x="3259251" y="9966325"/>
                  </a:lnTo>
                  <a:lnTo>
                    <a:pt x="3260394" y="9964496"/>
                  </a:lnTo>
                  <a:lnTo>
                    <a:pt x="3262299" y="9962972"/>
                  </a:lnTo>
                  <a:lnTo>
                    <a:pt x="3263823" y="9961448"/>
                  </a:lnTo>
                  <a:lnTo>
                    <a:pt x="3265601" y="9959924"/>
                  </a:lnTo>
                  <a:lnTo>
                    <a:pt x="3267506" y="9958705"/>
                  </a:lnTo>
                  <a:lnTo>
                    <a:pt x="3269538" y="9957485"/>
                  </a:lnTo>
                  <a:lnTo>
                    <a:pt x="3271697" y="9956571"/>
                  </a:lnTo>
                  <a:lnTo>
                    <a:pt x="3273856" y="9955657"/>
                  </a:lnTo>
                  <a:lnTo>
                    <a:pt x="3276269" y="9955047"/>
                  </a:lnTo>
                  <a:lnTo>
                    <a:pt x="3278682" y="9954437"/>
                  </a:lnTo>
                  <a:lnTo>
                    <a:pt x="3281222" y="9954133"/>
                  </a:lnTo>
                  <a:lnTo>
                    <a:pt x="3283889" y="9954742"/>
                  </a:lnTo>
                  <a:lnTo>
                    <a:pt x="3286302" y="9955047"/>
                  </a:lnTo>
                  <a:lnTo>
                    <a:pt x="3288842" y="9955961"/>
                  </a:lnTo>
                  <a:lnTo>
                    <a:pt x="3291255" y="9956571"/>
                  </a:lnTo>
                  <a:lnTo>
                    <a:pt x="3293414" y="9957485"/>
                  </a:lnTo>
                  <a:lnTo>
                    <a:pt x="3295446" y="9958705"/>
                  </a:lnTo>
                  <a:lnTo>
                    <a:pt x="3297351" y="9960229"/>
                  </a:lnTo>
                  <a:lnTo>
                    <a:pt x="3299129" y="9961448"/>
                  </a:lnTo>
                  <a:lnTo>
                    <a:pt x="3300653" y="9962972"/>
                  </a:lnTo>
                  <a:lnTo>
                    <a:pt x="3302558" y="9964801"/>
                  </a:lnTo>
                  <a:lnTo>
                    <a:pt x="3303701" y="9966325"/>
                  </a:lnTo>
                  <a:lnTo>
                    <a:pt x="3305225" y="9968458"/>
                  </a:lnTo>
                  <a:lnTo>
                    <a:pt x="3306495" y="9970287"/>
                  </a:lnTo>
                  <a:lnTo>
                    <a:pt x="3307384" y="9972421"/>
                  </a:lnTo>
                  <a:lnTo>
                    <a:pt x="3308273" y="9974554"/>
                  </a:lnTo>
                  <a:lnTo>
                    <a:pt x="3309162" y="9976688"/>
                  </a:lnTo>
                  <a:lnTo>
                    <a:pt x="3310178" y="9979126"/>
                  </a:lnTo>
                  <a:lnTo>
                    <a:pt x="3310686" y="9981260"/>
                  </a:lnTo>
                  <a:lnTo>
                    <a:pt x="3311321" y="9984003"/>
                  </a:lnTo>
                  <a:lnTo>
                    <a:pt x="3311956" y="9986137"/>
                  </a:lnTo>
                  <a:lnTo>
                    <a:pt x="3312210" y="9988880"/>
                  </a:lnTo>
                  <a:lnTo>
                    <a:pt x="3312591" y="9991318"/>
                  </a:lnTo>
                  <a:lnTo>
                    <a:pt x="3312845" y="9994061"/>
                  </a:lnTo>
                  <a:lnTo>
                    <a:pt x="3312845" y="9996500"/>
                  </a:lnTo>
                  <a:lnTo>
                    <a:pt x="3313226" y="9999243"/>
                  </a:lnTo>
                  <a:lnTo>
                    <a:pt x="3313226" y="10001681"/>
                  </a:lnTo>
                  <a:lnTo>
                    <a:pt x="3312845" y="10004425"/>
                  </a:lnTo>
                  <a:lnTo>
                    <a:pt x="3312845" y="10006863"/>
                  </a:lnTo>
                  <a:lnTo>
                    <a:pt x="3312591" y="10009301"/>
                  </a:lnTo>
                  <a:lnTo>
                    <a:pt x="3312210" y="10012045"/>
                  </a:lnTo>
                  <a:lnTo>
                    <a:pt x="3311956" y="10014483"/>
                  </a:lnTo>
                  <a:lnTo>
                    <a:pt x="3311702" y="10016921"/>
                  </a:lnTo>
                  <a:lnTo>
                    <a:pt x="3343960" y="10016921"/>
                  </a:lnTo>
                </a:path>
                <a:path w="6883400" h="10017125">
                  <a:moveTo>
                    <a:pt x="3218738" y="9932187"/>
                  </a:moveTo>
                  <a:lnTo>
                    <a:pt x="3343960" y="9932187"/>
                  </a:lnTo>
                </a:path>
                <a:path w="6883400" h="10017125">
                  <a:moveTo>
                    <a:pt x="3343960" y="10016921"/>
                  </a:moveTo>
                  <a:lnTo>
                    <a:pt x="3377234" y="10016921"/>
                  </a:lnTo>
                  <a:lnTo>
                    <a:pt x="3376599" y="10014483"/>
                  </a:lnTo>
                  <a:lnTo>
                    <a:pt x="3375964" y="10012045"/>
                  </a:lnTo>
                  <a:lnTo>
                    <a:pt x="3375710" y="10009606"/>
                  </a:lnTo>
                  <a:lnTo>
                    <a:pt x="3375075" y="10007168"/>
                  </a:lnTo>
                  <a:lnTo>
                    <a:pt x="3374694" y="10004425"/>
                  </a:lnTo>
                  <a:lnTo>
                    <a:pt x="3374694" y="9991623"/>
                  </a:lnTo>
                  <a:lnTo>
                    <a:pt x="3375329" y="9989185"/>
                  </a:lnTo>
                  <a:lnTo>
                    <a:pt x="3375710" y="9986441"/>
                  </a:lnTo>
                  <a:lnTo>
                    <a:pt x="3376218" y="9984003"/>
                  </a:lnTo>
                  <a:lnTo>
                    <a:pt x="3376853" y="9981565"/>
                  </a:lnTo>
                  <a:lnTo>
                    <a:pt x="3377488" y="9979126"/>
                  </a:lnTo>
                  <a:lnTo>
                    <a:pt x="3378377" y="9976993"/>
                  </a:lnTo>
                  <a:lnTo>
                    <a:pt x="3379266" y="9974554"/>
                  </a:lnTo>
                  <a:lnTo>
                    <a:pt x="3380282" y="9972421"/>
                  </a:lnTo>
                  <a:lnTo>
                    <a:pt x="3381425" y="9970287"/>
                  </a:lnTo>
                  <a:lnTo>
                    <a:pt x="3382695" y="9968153"/>
                  </a:lnTo>
                  <a:lnTo>
                    <a:pt x="3384219" y="9966325"/>
                  </a:lnTo>
                  <a:lnTo>
                    <a:pt x="3385362" y="9964496"/>
                  </a:lnTo>
                  <a:lnTo>
                    <a:pt x="3387267" y="9962972"/>
                  </a:lnTo>
                  <a:lnTo>
                    <a:pt x="3388791" y="9961448"/>
                  </a:lnTo>
                  <a:lnTo>
                    <a:pt x="3390569" y="9959924"/>
                  </a:lnTo>
                  <a:lnTo>
                    <a:pt x="3392728" y="9958705"/>
                  </a:lnTo>
                  <a:lnTo>
                    <a:pt x="3394506" y="9957485"/>
                  </a:lnTo>
                  <a:lnTo>
                    <a:pt x="3396665" y="9956571"/>
                  </a:lnTo>
                  <a:lnTo>
                    <a:pt x="3398824" y="9955657"/>
                  </a:lnTo>
                  <a:lnTo>
                    <a:pt x="3401237" y="9955047"/>
                  </a:lnTo>
                  <a:lnTo>
                    <a:pt x="3403650" y="9954437"/>
                  </a:lnTo>
                  <a:lnTo>
                    <a:pt x="3406190" y="9954133"/>
                  </a:lnTo>
                  <a:lnTo>
                    <a:pt x="3408857" y="9954742"/>
                  </a:lnTo>
                  <a:lnTo>
                    <a:pt x="3411651" y="9955047"/>
                  </a:lnTo>
                  <a:lnTo>
                    <a:pt x="3414064" y="9955961"/>
                  </a:lnTo>
                  <a:lnTo>
                    <a:pt x="3416223" y="9956571"/>
                  </a:lnTo>
                  <a:lnTo>
                    <a:pt x="3418382" y="9957485"/>
                  </a:lnTo>
                  <a:lnTo>
                    <a:pt x="3420414" y="9958705"/>
                  </a:lnTo>
                  <a:lnTo>
                    <a:pt x="3422319" y="9960229"/>
                  </a:lnTo>
                  <a:lnTo>
                    <a:pt x="3424097" y="9961448"/>
                  </a:lnTo>
                  <a:lnTo>
                    <a:pt x="3426002" y="9962972"/>
                  </a:lnTo>
                  <a:lnTo>
                    <a:pt x="3427526" y="9964801"/>
                  </a:lnTo>
                  <a:lnTo>
                    <a:pt x="3429050" y="9966325"/>
                  </a:lnTo>
                  <a:lnTo>
                    <a:pt x="3430193" y="9968458"/>
                  </a:lnTo>
                  <a:lnTo>
                    <a:pt x="3431463" y="9970287"/>
                  </a:lnTo>
                  <a:lnTo>
                    <a:pt x="3432606" y="9972421"/>
                  </a:lnTo>
                  <a:lnTo>
                    <a:pt x="3433622" y="9974554"/>
                  </a:lnTo>
                  <a:lnTo>
                    <a:pt x="3434511" y="9976688"/>
                  </a:lnTo>
                  <a:lnTo>
                    <a:pt x="3435146" y="9979126"/>
                  </a:lnTo>
                  <a:lnTo>
                    <a:pt x="3436035" y="9981260"/>
                  </a:lnTo>
                  <a:lnTo>
                    <a:pt x="3436289" y="9984003"/>
                  </a:lnTo>
                  <a:lnTo>
                    <a:pt x="3436924" y="9986137"/>
                  </a:lnTo>
                  <a:lnTo>
                    <a:pt x="3437559" y="9988880"/>
                  </a:lnTo>
                  <a:lnTo>
                    <a:pt x="3437559" y="9991318"/>
                  </a:lnTo>
                  <a:lnTo>
                    <a:pt x="3437813" y="9994061"/>
                  </a:lnTo>
                  <a:lnTo>
                    <a:pt x="3438194" y="9996500"/>
                  </a:lnTo>
                  <a:lnTo>
                    <a:pt x="3438194" y="9999243"/>
                  </a:lnTo>
                  <a:lnTo>
                    <a:pt x="3438194" y="10001681"/>
                  </a:lnTo>
                  <a:lnTo>
                    <a:pt x="3438194" y="10004425"/>
                  </a:lnTo>
                  <a:lnTo>
                    <a:pt x="3437813" y="10006863"/>
                  </a:lnTo>
                  <a:lnTo>
                    <a:pt x="3437559" y="10009301"/>
                  </a:lnTo>
                  <a:lnTo>
                    <a:pt x="3437178" y="10012045"/>
                  </a:lnTo>
                  <a:lnTo>
                    <a:pt x="3436924" y="10014483"/>
                  </a:lnTo>
                  <a:lnTo>
                    <a:pt x="3436670" y="10016921"/>
                  </a:lnTo>
                  <a:lnTo>
                    <a:pt x="3468928" y="10016921"/>
                  </a:lnTo>
                </a:path>
                <a:path w="6883400" h="10017125">
                  <a:moveTo>
                    <a:pt x="3343960" y="9932187"/>
                  </a:moveTo>
                  <a:lnTo>
                    <a:pt x="3468928" y="9932187"/>
                  </a:lnTo>
                </a:path>
                <a:path w="6883400" h="10017125">
                  <a:moveTo>
                    <a:pt x="3468928" y="10016921"/>
                  </a:moveTo>
                  <a:lnTo>
                    <a:pt x="3502456" y="10016921"/>
                  </a:lnTo>
                  <a:lnTo>
                    <a:pt x="3501567" y="10014483"/>
                  </a:lnTo>
                  <a:lnTo>
                    <a:pt x="3500932" y="10012045"/>
                  </a:lnTo>
                  <a:lnTo>
                    <a:pt x="3500678" y="10009606"/>
                  </a:lnTo>
                  <a:lnTo>
                    <a:pt x="3500043" y="10007168"/>
                  </a:lnTo>
                  <a:lnTo>
                    <a:pt x="3500043" y="10004425"/>
                  </a:lnTo>
                  <a:lnTo>
                    <a:pt x="3499662" y="10001986"/>
                  </a:lnTo>
                  <a:lnTo>
                    <a:pt x="3499662" y="9999243"/>
                  </a:lnTo>
                  <a:lnTo>
                    <a:pt x="3499662" y="9996805"/>
                  </a:lnTo>
                  <a:lnTo>
                    <a:pt x="3499662" y="9994366"/>
                  </a:lnTo>
                  <a:lnTo>
                    <a:pt x="3500043" y="9991623"/>
                  </a:lnTo>
                  <a:lnTo>
                    <a:pt x="3500297" y="9989185"/>
                  </a:lnTo>
                  <a:lnTo>
                    <a:pt x="3503345" y="9976993"/>
                  </a:lnTo>
                  <a:lnTo>
                    <a:pt x="3504234" y="9974554"/>
                  </a:lnTo>
                  <a:lnTo>
                    <a:pt x="3505250" y="9972421"/>
                  </a:lnTo>
                  <a:lnTo>
                    <a:pt x="3506393" y="9970287"/>
                  </a:lnTo>
                  <a:lnTo>
                    <a:pt x="3507663" y="9968153"/>
                  </a:lnTo>
                  <a:lnTo>
                    <a:pt x="3509187" y="9966325"/>
                  </a:lnTo>
                  <a:lnTo>
                    <a:pt x="3510711" y="9964496"/>
                  </a:lnTo>
                  <a:lnTo>
                    <a:pt x="3512235" y="9962972"/>
                  </a:lnTo>
                  <a:lnTo>
                    <a:pt x="3513759" y="9961448"/>
                  </a:lnTo>
                  <a:lnTo>
                    <a:pt x="3515537" y="9959924"/>
                  </a:lnTo>
                  <a:lnTo>
                    <a:pt x="3517696" y="9958705"/>
                  </a:lnTo>
                  <a:lnTo>
                    <a:pt x="3519474" y="9957485"/>
                  </a:lnTo>
                  <a:lnTo>
                    <a:pt x="3521633" y="9956571"/>
                  </a:lnTo>
                  <a:lnTo>
                    <a:pt x="3524046" y="9955657"/>
                  </a:lnTo>
                  <a:lnTo>
                    <a:pt x="3526205" y="9955047"/>
                  </a:lnTo>
                  <a:lnTo>
                    <a:pt x="3528618" y="9954437"/>
                  </a:lnTo>
                  <a:lnTo>
                    <a:pt x="3531412" y="9954133"/>
                  </a:lnTo>
                  <a:lnTo>
                    <a:pt x="3533825" y="9954742"/>
                  </a:lnTo>
                  <a:lnTo>
                    <a:pt x="3536619" y="9955047"/>
                  </a:lnTo>
                  <a:lnTo>
                    <a:pt x="3539032" y="9955961"/>
                  </a:lnTo>
                  <a:lnTo>
                    <a:pt x="3541191" y="9956571"/>
                  </a:lnTo>
                  <a:lnTo>
                    <a:pt x="3543604" y="9957485"/>
                  </a:lnTo>
                  <a:lnTo>
                    <a:pt x="3545382" y="9958705"/>
                  </a:lnTo>
                  <a:lnTo>
                    <a:pt x="3547287" y="9960229"/>
                  </a:lnTo>
                  <a:lnTo>
                    <a:pt x="3549446" y="9961448"/>
                  </a:lnTo>
                  <a:lnTo>
                    <a:pt x="3550970" y="9962972"/>
                  </a:lnTo>
                  <a:lnTo>
                    <a:pt x="3552494" y="9964801"/>
                  </a:lnTo>
                  <a:lnTo>
                    <a:pt x="3554018" y="9966325"/>
                  </a:lnTo>
                  <a:lnTo>
                    <a:pt x="3555161" y="9968458"/>
                  </a:lnTo>
                  <a:lnTo>
                    <a:pt x="3556431" y="9970287"/>
                  </a:lnTo>
                  <a:lnTo>
                    <a:pt x="3557574" y="9972421"/>
                  </a:lnTo>
                  <a:lnTo>
                    <a:pt x="3558590" y="9974554"/>
                  </a:lnTo>
                  <a:lnTo>
                    <a:pt x="3559479" y="9976688"/>
                  </a:lnTo>
                  <a:lnTo>
                    <a:pt x="3560114" y="9979126"/>
                  </a:lnTo>
                  <a:lnTo>
                    <a:pt x="3561003" y="9981260"/>
                  </a:lnTo>
                  <a:lnTo>
                    <a:pt x="3561638" y="9984003"/>
                  </a:lnTo>
                  <a:lnTo>
                    <a:pt x="3561892" y="9986137"/>
                  </a:lnTo>
                  <a:lnTo>
                    <a:pt x="3562527" y="9988880"/>
                  </a:lnTo>
                  <a:lnTo>
                    <a:pt x="3562781" y="9991318"/>
                  </a:lnTo>
                  <a:lnTo>
                    <a:pt x="3562781" y="9994061"/>
                  </a:lnTo>
                  <a:lnTo>
                    <a:pt x="3563162" y="9996500"/>
                  </a:lnTo>
                  <a:lnTo>
                    <a:pt x="3563162" y="9999243"/>
                  </a:lnTo>
                  <a:lnTo>
                    <a:pt x="3563162" y="10001681"/>
                  </a:lnTo>
                  <a:lnTo>
                    <a:pt x="3563162" y="10004425"/>
                  </a:lnTo>
                  <a:lnTo>
                    <a:pt x="3562781" y="10006863"/>
                  </a:lnTo>
                  <a:lnTo>
                    <a:pt x="3562781" y="10009301"/>
                  </a:lnTo>
                  <a:lnTo>
                    <a:pt x="3562146" y="10012045"/>
                  </a:lnTo>
                  <a:lnTo>
                    <a:pt x="3561892" y="10014483"/>
                  </a:lnTo>
                  <a:lnTo>
                    <a:pt x="3561638" y="10016921"/>
                  </a:lnTo>
                  <a:lnTo>
                    <a:pt x="3593896" y="10016921"/>
                  </a:lnTo>
                </a:path>
                <a:path w="6883400" h="10017125">
                  <a:moveTo>
                    <a:pt x="3468928" y="9932187"/>
                  </a:moveTo>
                  <a:lnTo>
                    <a:pt x="3593896" y="9932187"/>
                  </a:lnTo>
                </a:path>
                <a:path w="6883400" h="10017125">
                  <a:moveTo>
                    <a:pt x="3593896" y="10016921"/>
                  </a:moveTo>
                  <a:lnTo>
                    <a:pt x="3627424" y="10016921"/>
                  </a:lnTo>
                  <a:lnTo>
                    <a:pt x="3626789" y="10014483"/>
                  </a:lnTo>
                  <a:lnTo>
                    <a:pt x="3625900" y="10012045"/>
                  </a:lnTo>
                  <a:lnTo>
                    <a:pt x="3625646" y="10009606"/>
                  </a:lnTo>
                  <a:lnTo>
                    <a:pt x="3625265" y="10007168"/>
                  </a:lnTo>
                  <a:lnTo>
                    <a:pt x="3625011" y="10004425"/>
                  </a:lnTo>
                  <a:lnTo>
                    <a:pt x="3624630" y="10001986"/>
                  </a:lnTo>
                  <a:lnTo>
                    <a:pt x="3624630" y="9999243"/>
                  </a:lnTo>
                  <a:lnTo>
                    <a:pt x="3624630" y="9996805"/>
                  </a:lnTo>
                  <a:lnTo>
                    <a:pt x="3624630" y="9994366"/>
                  </a:lnTo>
                  <a:lnTo>
                    <a:pt x="3625011" y="9991623"/>
                  </a:lnTo>
                  <a:lnTo>
                    <a:pt x="3625265" y="9989185"/>
                  </a:lnTo>
                  <a:lnTo>
                    <a:pt x="3625646" y="9986441"/>
                  </a:lnTo>
                  <a:lnTo>
                    <a:pt x="3626154" y="9984003"/>
                  </a:lnTo>
                  <a:lnTo>
                    <a:pt x="3626789" y="9981565"/>
                  </a:lnTo>
                  <a:lnTo>
                    <a:pt x="3627424" y="9979126"/>
                  </a:lnTo>
                  <a:lnTo>
                    <a:pt x="3628313" y="9976993"/>
                  </a:lnTo>
                  <a:lnTo>
                    <a:pt x="3629202" y="9974554"/>
                  </a:lnTo>
                  <a:lnTo>
                    <a:pt x="3630472" y="9972421"/>
                  </a:lnTo>
                  <a:lnTo>
                    <a:pt x="3631742" y="9970287"/>
                  </a:lnTo>
                  <a:lnTo>
                    <a:pt x="3632885" y="9968153"/>
                  </a:lnTo>
                  <a:lnTo>
                    <a:pt x="3634155" y="9966325"/>
                  </a:lnTo>
                  <a:lnTo>
                    <a:pt x="3635679" y="9964496"/>
                  </a:lnTo>
                  <a:lnTo>
                    <a:pt x="3637203" y="9962972"/>
                  </a:lnTo>
                  <a:lnTo>
                    <a:pt x="3638981" y="9961448"/>
                  </a:lnTo>
                  <a:lnTo>
                    <a:pt x="3640505" y="9959924"/>
                  </a:lnTo>
                  <a:lnTo>
                    <a:pt x="3642664" y="9958705"/>
                  </a:lnTo>
                  <a:lnTo>
                    <a:pt x="3644442" y="9957485"/>
                  </a:lnTo>
                  <a:lnTo>
                    <a:pt x="3646601" y="9956571"/>
                  </a:lnTo>
                  <a:lnTo>
                    <a:pt x="3649014" y="9955657"/>
                  </a:lnTo>
                  <a:lnTo>
                    <a:pt x="3651173" y="9955047"/>
                  </a:lnTo>
                  <a:lnTo>
                    <a:pt x="3653586" y="9954437"/>
                  </a:lnTo>
                  <a:lnTo>
                    <a:pt x="3656380" y="9954133"/>
                  </a:lnTo>
                  <a:lnTo>
                    <a:pt x="3659174" y="9954742"/>
                  </a:lnTo>
                  <a:lnTo>
                    <a:pt x="3661587" y="9955047"/>
                  </a:lnTo>
                  <a:lnTo>
                    <a:pt x="3664000" y="9955961"/>
                  </a:lnTo>
                  <a:lnTo>
                    <a:pt x="3666413" y="9956571"/>
                  </a:lnTo>
                  <a:lnTo>
                    <a:pt x="3668572" y="9957485"/>
                  </a:lnTo>
                  <a:lnTo>
                    <a:pt x="3670350" y="9958705"/>
                  </a:lnTo>
                  <a:lnTo>
                    <a:pt x="3672509" y="9960229"/>
                  </a:lnTo>
                  <a:lnTo>
                    <a:pt x="3674414" y="9961448"/>
                  </a:lnTo>
                  <a:lnTo>
                    <a:pt x="3675938" y="9962972"/>
                  </a:lnTo>
                  <a:lnTo>
                    <a:pt x="3677462" y="9964801"/>
                  </a:lnTo>
                  <a:lnTo>
                    <a:pt x="3678986" y="9966325"/>
                  </a:lnTo>
                  <a:lnTo>
                    <a:pt x="3680129" y="9968458"/>
                  </a:lnTo>
                  <a:lnTo>
                    <a:pt x="3681399" y="9970287"/>
                  </a:lnTo>
                  <a:lnTo>
                    <a:pt x="3682542" y="9972421"/>
                  </a:lnTo>
                  <a:lnTo>
                    <a:pt x="3683558" y="9974554"/>
                  </a:lnTo>
                  <a:lnTo>
                    <a:pt x="3684447" y="9976688"/>
                  </a:lnTo>
                  <a:lnTo>
                    <a:pt x="3685082" y="9979126"/>
                  </a:lnTo>
                  <a:lnTo>
                    <a:pt x="3685971" y="9981260"/>
                  </a:lnTo>
                  <a:lnTo>
                    <a:pt x="3686606" y="9984003"/>
                  </a:lnTo>
                  <a:lnTo>
                    <a:pt x="3686860" y="9986137"/>
                  </a:lnTo>
                  <a:lnTo>
                    <a:pt x="3687495" y="9988880"/>
                  </a:lnTo>
                  <a:lnTo>
                    <a:pt x="3687749" y="9991318"/>
                  </a:lnTo>
                  <a:lnTo>
                    <a:pt x="3687749" y="9994061"/>
                  </a:lnTo>
                  <a:lnTo>
                    <a:pt x="3688130" y="9996500"/>
                  </a:lnTo>
                  <a:lnTo>
                    <a:pt x="3688130" y="9999243"/>
                  </a:lnTo>
                  <a:lnTo>
                    <a:pt x="3688130" y="10001681"/>
                  </a:lnTo>
                  <a:lnTo>
                    <a:pt x="3688130" y="10004425"/>
                  </a:lnTo>
                  <a:lnTo>
                    <a:pt x="3687749" y="10006863"/>
                  </a:lnTo>
                  <a:lnTo>
                    <a:pt x="3687749" y="10009301"/>
                  </a:lnTo>
                  <a:lnTo>
                    <a:pt x="3687495" y="10012045"/>
                  </a:lnTo>
                  <a:lnTo>
                    <a:pt x="3687114" y="10014483"/>
                  </a:lnTo>
                  <a:lnTo>
                    <a:pt x="3686606" y="10016921"/>
                  </a:lnTo>
                  <a:lnTo>
                    <a:pt x="3718864" y="10016921"/>
                  </a:lnTo>
                </a:path>
                <a:path w="6883400" h="10017125">
                  <a:moveTo>
                    <a:pt x="3593896" y="9932187"/>
                  </a:moveTo>
                  <a:lnTo>
                    <a:pt x="3718864" y="9932187"/>
                  </a:lnTo>
                </a:path>
                <a:path w="6883400" h="10017125">
                  <a:moveTo>
                    <a:pt x="3718864" y="10016921"/>
                  </a:moveTo>
                  <a:lnTo>
                    <a:pt x="3752392" y="10016921"/>
                  </a:lnTo>
                  <a:lnTo>
                    <a:pt x="3751757" y="10014483"/>
                  </a:lnTo>
                  <a:lnTo>
                    <a:pt x="3751122" y="10012045"/>
                  </a:lnTo>
                  <a:lnTo>
                    <a:pt x="3750614" y="10009606"/>
                  </a:lnTo>
                  <a:lnTo>
                    <a:pt x="3750233" y="10007168"/>
                  </a:lnTo>
                  <a:lnTo>
                    <a:pt x="3749979" y="10004425"/>
                  </a:lnTo>
                  <a:lnTo>
                    <a:pt x="3749598" y="10001986"/>
                  </a:lnTo>
                  <a:lnTo>
                    <a:pt x="3749598" y="9999243"/>
                  </a:lnTo>
                  <a:lnTo>
                    <a:pt x="3749598" y="9996805"/>
                  </a:lnTo>
                  <a:lnTo>
                    <a:pt x="3749598" y="9994366"/>
                  </a:lnTo>
                  <a:lnTo>
                    <a:pt x="3749979" y="9991623"/>
                  </a:lnTo>
                  <a:lnTo>
                    <a:pt x="3753281" y="9976993"/>
                  </a:lnTo>
                  <a:lnTo>
                    <a:pt x="3754170" y="9974554"/>
                  </a:lnTo>
                  <a:lnTo>
                    <a:pt x="3755440" y="9972421"/>
                  </a:lnTo>
                  <a:lnTo>
                    <a:pt x="3756710" y="9970287"/>
                  </a:lnTo>
                  <a:lnTo>
                    <a:pt x="3757853" y="9968153"/>
                  </a:lnTo>
                  <a:lnTo>
                    <a:pt x="3771950" y="9956571"/>
                  </a:lnTo>
                  <a:lnTo>
                    <a:pt x="3773982" y="9955657"/>
                  </a:lnTo>
                  <a:lnTo>
                    <a:pt x="3776141" y="9955047"/>
                  </a:lnTo>
                  <a:lnTo>
                    <a:pt x="3778935" y="9954437"/>
                  </a:lnTo>
                  <a:lnTo>
                    <a:pt x="3781348" y="9954133"/>
                  </a:lnTo>
                  <a:lnTo>
                    <a:pt x="3784142" y="9954742"/>
                  </a:lnTo>
                  <a:lnTo>
                    <a:pt x="3786555" y="9955047"/>
                  </a:lnTo>
                  <a:lnTo>
                    <a:pt x="3788968" y="9955961"/>
                  </a:lnTo>
                  <a:lnTo>
                    <a:pt x="3791381" y="9956571"/>
                  </a:lnTo>
                  <a:lnTo>
                    <a:pt x="3793540" y="9957485"/>
                  </a:lnTo>
                  <a:lnTo>
                    <a:pt x="3795699" y="9958705"/>
                  </a:lnTo>
                  <a:lnTo>
                    <a:pt x="3797477" y="9960229"/>
                  </a:lnTo>
                  <a:lnTo>
                    <a:pt x="3799382" y="9961448"/>
                  </a:lnTo>
                  <a:lnTo>
                    <a:pt x="3800906" y="9962972"/>
                  </a:lnTo>
                  <a:lnTo>
                    <a:pt x="3802430" y="9964801"/>
                  </a:lnTo>
                  <a:lnTo>
                    <a:pt x="3803954" y="9966325"/>
                  </a:lnTo>
                  <a:lnTo>
                    <a:pt x="3805097" y="9968458"/>
                  </a:lnTo>
                  <a:lnTo>
                    <a:pt x="3806367" y="9970287"/>
                  </a:lnTo>
                  <a:lnTo>
                    <a:pt x="3807510" y="9972421"/>
                  </a:lnTo>
                  <a:lnTo>
                    <a:pt x="3811828" y="9986137"/>
                  </a:lnTo>
                  <a:lnTo>
                    <a:pt x="3812463" y="9988880"/>
                  </a:lnTo>
                  <a:lnTo>
                    <a:pt x="3812717" y="9991318"/>
                  </a:lnTo>
                  <a:lnTo>
                    <a:pt x="3812717" y="9994061"/>
                  </a:lnTo>
                  <a:lnTo>
                    <a:pt x="3813098" y="9996500"/>
                  </a:lnTo>
                  <a:lnTo>
                    <a:pt x="3813098" y="9999243"/>
                  </a:lnTo>
                  <a:lnTo>
                    <a:pt x="3813098" y="10001681"/>
                  </a:lnTo>
                  <a:lnTo>
                    <a:pt x="3813098" y="10004425"/>
                  </a:lnTo>
                  <a:lnTo>
                    <a:pt x="3812717" y="10006863"/>
                  </a:lnTo>
                  <a:lnTo>
                    <a:pt x="3812717" y="10009301"/>
                  </a:lnTo>
                  <a:lnTo>
                    <a:pt x="3812463" y="10012045"/>
                  </a:lnTo>
                  <a:lnTo>
                    <a:pt x="3812082" y="10014483"/>
                  </a:lnTo>
                  <a:lnTo>
                    <a:pt x="3811574" y="10016921"/>
                  </a:lnTo>
                  <a:lnTo>
                    <a:pt x="3843832" y="10016921"/>
                  </a:lnTo>
                </a:path>
                <a:path w="6883400" h="10017125">
                  <a:moveTo>
                    <a:pt x="3718864" y="9932187"/>
                  </a:moveTo>
                  <a:lnTo>
                    <a:pt x="3843832" y="9932187"/>
                  </a:lnTo>
                </a:path>
                <a:path w="6883400" h="10017125">
                  <a:moveTo>
                    <a:pt x="3843832" y="10016921"/>
                  </a:moveTo>
                  <a:lnTo>
                    <a:pt x="3878249" y="10016921"/>
                  </a:lnTo>
                  <a:lnTo>
                    <a:pt x="3877614" y="10014483"/>
                  </a:lnTo>
                  <a:lnTo>
                    <a:pt x="3876725" y="10012045"/>
                  </a:lnTo>
                  <a:lnTo>
                    <a:pt x="3876471" y="10009606"/>
                  </a:lnTo>
                  <a:lnTo>
                    <a:pt x="3875836" y="10007168"/>
                  </a:lnTo>
                  <a:lnTo>
                    <a:pt x="3875836" y="10004425"/>
                  </a:lnTo>
                  <a:lnTo>
                    <a:pt x="3875582" y="10001986"/>
                  </a:lnTo>
                  <a:lnTo>
                    <a:pt x="3875582" y="9999243"/>
                  </a:lnTo>
                  <a:lnTo>
                    <a:pt x="3875582" y="9996805"/>
                  </a:lnTo>
                  <a:lnTo>
                    <a:pt x="3875582" y="9994366"/>
                  </a:lnTo>
                  <a:lnTo>
                    <a:pt x="3875836" y="9991623"/>
                  </a:lnTo>
                  <a:lnTo>
                    <a:pt x="3876090" y="9989185"/>
                  </a:lnTo>
                  <a:lnTo>
                    <a:pt x="3876471" y="9986441"/>
                  </a:lnTo>
                  <a:lnTo>
                    <a:pt x="3877106" y="9984003"/>
                  </a:lnTo>
                  <a:lnTo>
                    <a:pt x="3877614" y="9981565"/>
                  </a:lnTo>
                  <a:lnTo>
                    <a:pt x="3878249" y="9979126"/>
                  </a:lnTo>
                  <a:lnTo>
                    <a:pt x="3879138" y="9976993"/>
                  </a:lnTo>
                  <a:lnTo>
                    <a:pt x="3880154" y="9974554"/>
                  </a:lnTo>
                  <a:lnTo>
                    <a:pt x="3881297" y="9972421"/>
                  </a:lnTo>
                  <a:lnTo>
                    <a:pt x="3882567" y="9970287"/>
                  </a:lnTo>
                  <a:lnTo>
                    <a:pt x="3883710" y="9968153"/>
                  </a:lnTo>
                  <a:lnTo>
                    <a:pt x="3885234" y="9966325"/>
                  </a:lnTo>
                  <a:lnTo>
                    <a:pt x="3886504" y="9964496"/>
                  </a:lnTo>
                  <a:lnTo>
                    <a:pt x="3888282" y="9962972"/>
                  </a:lnTo>
                  <a:lnTo>
                    <a:pt x="3889806" y="9961448"/>
                  </a:lnTo>
                  <a:lnTo>
                    <a:pt x="3891711" y="9959924"/>
                  </a:lnTo>
                  <a:lnTo>
                    <a:pt x="3893870" y="9958705"/>
                  </a:lnTo>
                  <a:lnTo>
                    <a:pt x="3895902" y="9957485"/>
                  </a:lnTo>
                  <a:lnTo>
                    <a:pt x="3898061" y="9956571"/>
                  </a:lnTo>
                  <a:lnTo>
                    <a:pt x="3900220" y="9955657"/>
                  </a:lnTo>
                  <a:lnTo>
                    <a:pt x="3902633" y="9955047"/>
                  </a:lnTo>
                  <a:lnTo>
                    <a:pt x="3905427" y="9954437"/>
                  </a:lnTo>
                  <a:lnTo>
                    <a:pt x="3907840" y="9954133"/>
                  </a:lnTo>
                  <a:lnTo>
                    <a:pt x="3910634" y="9954742"/>
                  </a:lnTo>
                  <a:lnTo>
                    <a:pt x="3913301" y="9955047"/>
                  </a:lnTo>
                  <a:lnTo>
                    <a:pt x="3915714" y="9955961"/>
                  </a:lnTo>
                  <a:lnTo>
                    <a:pt x="3918254" y="9956571"/>
                  </a:lnTo>
                  <a:lnTo>
                    <a:pt x="3920286" y="9957485"/>
                  </a:lnTo>
                  <a:lnTo>
                    <a:pt x="3922445" y="9958705"/>
                  </a:lnTo>
                  <a:lnTo>
                    <a:pt x="3924350" y="9960229"/>
                  </a:lnTo>
                  <a:lnTo>
                    <a:pt x="3926382" y="9961448"/>
                  </a:lnTo>
                  <a:lnTo>
                    <a:pt x="3927906" y="9962972"/>
                  </a:lnTo>
                  <a:lnTo>
                    <a:pt x="3929430" y="9964801"/>
                  </a:lnTo>
                  <a:lnTo>
                    <a:pt x="3930954" y="9966325"/>
                  </a:lnTo>
                  <a:lnTo>
                    <a:pt x="3932224" y="9968458"/>
                  </a:lnTo>
                  <a:lnTo>
                    <a:pt x="3933494" y="9970287"/>
                  </a:lnTo>
                  <a:lnTo>
                    <a:pt x="3934637" y="9972421"/>
                  </a:lnTo>
                  <a:lnTo>
                    <a:pt x="3935526" y="9974554"/>
                  </a:lnTo>
                  <a:lnTo>
                    <a:pt x="3936796" y="9976688"/>
                  </a:lnTo>
                  <a:lnTo>
                    <a:pt x="3937431" y="9979126"/>
                  </a:lnTo>
                  <a:lnTo>
                    <a:pt x="3938320" y="9981260"/>
                  </a:lnTo>
                  <a:lnTo>
                    <a:pt x="3938574" y="9984003"/>
                  </a:lnTo>
                  <a:lnTo>
                    <a:pt x="3939209" y="9986137"/>
                  </a:lnTo>
                  <a:lnTo>
                    <a:pt x="3939844" y="9988880"/>
                  </a:lnTo>
                  <a:lnTo>
                    <a:pt x="3940098" y="9991318"/>
                  </a:lnTo>
                  <a:lnTo>
                    <a:pt x="3940098" y="9994061"/>
                  </a:lnTo>
                  <a:lnTo>
                    <a:pt x="3940479" y="9996500"/>
                  </a:lnTo>
                  <a:lnTo>
                    <a:pt x="3940479" y="9999243"/>
                  </a:lnTo>
                  <a:lnTo>
                    <a:pt x="3940479" y="10001681"/>
                  </a:lnTo>
                  <a:lnTo>
                    <a:pt x="3940479" y="10004425"/>
                  </a:lnTo>
                  <a:lnTo>
                    <a:pt x="3940098" y="10006863"/>
                  </a:lnTo>
                  <a:lnTo>
                    <a:pt x="3940098" y="10009301"/>
                  </a:lnTo>
                  <a:lnTo>
                    <a:pt x="3939590" y="10012045"/>
                  </a:lnTo>
                  <a:lnTo>
                    <a:pt x="3939209" y="10014483"/>
                  </a:lnTo>
                  <a:lnTo>
                    <a:pt x="3938955" y="10016921"/>
                  </a:lnTo>
                  <a:lnTo>
                    <a:pt x="3971848" y="10016921"/>
                  </a:lnTo>
                </a:path>
                <a:path w="6883400" h="10017125">
                  <a:moveTo>
                    <a:pt x="3843832" y="9932187"/>
                  </a:moveTo>
                  <a:lnTo>
                    <a:pt x="3971848" y="9932187"/>
                  </a:lnTo>
                </a:path>
                <a:path w="6883400" h="10017125">
                  <a:moveTo>
                    <a:pt x="3971848" y="10016921"/>
                  </a:moveTo>
                  <a:lnTo>
                    <a:pt x="4006265" y="10016921"/>
                  </a:lnTo>
                  <a:lnTo>
                    <a:pt x="4005630" y="10014483"/>
                  </a:lnTo>
                  <a:lnTo>
                    <a:pt x="4004741" y="10012045"/>
                  </a:lnTo>
                  <a:lnTo>
                    <a:pt x="4004487" y="10009606"/>
                  </a:lnTo>
                  <a:lnTo>
                    <a:pt x="4004106" y="10007168"/>
                  </a:lnTo>
                  <a:lnTo>
                    <a:pt x="4003852" y="10004425"/>
                  </a:lnTo>
                  <a:lnTo>
                    <a:pt x="4003598" y="10001986"/>
                  </a:lnTo>
                  <a:lnTo>
                    <a:pt x="4003598" y="9999243"/>
                  </a:lnTo>
                  <a:lnTo>
                    <a:pt x="4003598" y="9996805"/>
                  </a:lnTo>
                  <a:lnTo>
                    <a:pt x="4003598" y="9994366"/>
                  </a:lnTo>
                  <a:lnTo>
                    <a:pt x="4003852" y="9991623"/>
                  </a:lnTo>
                  <a:lnTo>
                    <a:pt x="4004106" y="9989185"/>
                  </a:lnTo>
                  <a:lnTo>
                    <a:pt x="4004487" y="9986441"/>
                  </a:lnTo>
                  <a:lnTo>
                    <a:pt x="4005122" y="9984003"/>
                  </a:lnTo>
                  <a:lnTo>
                    <a:pt x="4005630" y="9981565"/>
                  </a:lnTo>
                  <a:lnTo>
                    <a:pt x="4006265" y="9979126"/>
                  </a:lnTo>
                  <a:lnTo>
                    <a:pt x="4007154" y="9976993"/>
                  </a:lnTo>
                  <a:lnTo>
                    <a:pt x="4008170" y="9974554"/>
                  </a:lnTo>
                  <a:lnTo>
                    <a:pt x="4009313" y="9972421"/>
                  </a:lnTo>
                  <a:lnTo>
                    <a:pt x="4010583" y="9970287"/>
                  </a:lnTo>
                  <a:lnTo>
                    <a:pt x="4011726" y="9968153"/>
                  </a:lnTo>
                  <a:lnTo>
                    <a:pt x="4013250" y="9966325"/>
                  </a:lnTo>
                  <a:lnTo>
                    <a:pt x="4014774" y="9964496"/>
                  </a:lnTo>
                  <a:lnTo>
                    <a:pt x="4016298" y="9962972"/>
                  </a:lnTo>
                  <a:lnTo>
                    <a:pt x="4018203" y="9961448"/>
                  </a:lnTo>
                  <a:lnTo>
                    <a:pt x="4019981" y="9959924"/>
                  </a:lnTo>
                  <a:lnTo>
                    <a:pt x="4021886" y="9958705"/>
                  </a:lnTo>
                  <a:lnTo>
                    <a:pt x="4035856" y="9954133"/>
                  </a:lnTo>
                  <a:lnTo>
                    <a:pt x="4038650" y="9954742"/>
                  </a:lnTo>
                  <a:lnTo>
                    <a:pt x="4041317" y="9955047"/>
                  </a:lnTo>
                  <a:lnTo>
                    <a:pt x="4043730" y="9955961"/>
                  </a:lnTo>
                  <a:lnTo>
                    <a:pt x="4046270" y="9956571"/>
                  </a:lnTo>
                  <a:lnTo>
                    <a:pt x="4048302" y="9957485"/>
                  </a:lnTo>
                  <a:lnTo>
                    <a:pt x="4050461" y="9958705"/>
                  </a:lnTo>
                  <a:lnTo>
                    <a:pt x="4052366" y="9960229"/>
                  </a:lnTo>
                  <a:lnTo>
                    <a:pt x="4054398" y="9961448"/>
                  </a:lnTo>
                  <a:lnTo>
                    <a:pt x="4055922" y="9962972"/>
                  </a:lnTo>
                  <a:lnTo>
                    <a:pt x="4057446" y="9964801"/>
                  </a:lnTo>
                  <a:lnTo>
                    <a:pt x="4058970" y="9966325"/>
                  </a:lnTo>
                  <a:lnTo>
                    <a:pt x="4060240" y="9968458"/>
                  </a:lnTo>
                  <a:lnTo>
                    <a:pt x="4061764" y="9970287"/>
                  </a:lnTo>
                  <a:lnTo>
                    <a:pt x="4062653" y="9972421"/>
                  </a:lnTo>
                  <a:lnTo>
                    <a:pt x="4063923" y="9974554"/>
                  </a:lnTo>
                  <a:lnTo>
                    <a:pt x="4064812" y="9976688"/>
                  </a:lnTo>
                  <a:lnTo>
                    <a:pt x="4065447" y="9979126"/>
                  </a:lnTo>
                  <a:lnTo>
                    <a:pt x="4066336" y="9981260"/>
                  </a:lnTo>
                  <a:lnTo>
                    <a:pt x="4066971" y="9984003"/>
                  </a:lnTo>
                  <a:lnTo>
                    <a:pt x="4067225" y="9986137"/>
                  </a:lnTo>
                  <a:lnTo>
                    <a:pt x="4067860" y="9988880"/>
                  </a:lnTo>
                  <a:lnTo>
                    <a:pt x="4068114" y="9991318"/>
                  </a:lnTo>
                  <a:lnTo>
                    <a:pt x="4068114" y="9994061"/>
                  </a:lnTo>
                  <a:lnTo>
                    <a:pt x="4068495" y="9996500"/>
                  </a:lnTo>
                  <a:lnTo>
                    <a:pt x="4068495" y="9999243"/>
                  </a:lnTo>
                  <a:lnTo>
                    <a:pt x="4068495" y="10001681"/>
                  </a:lnTo>
                  <a:lnTo>
                    <a:pt x="4068495" y="10004425"/>
                  </a:lnTo>
                  <a:lnTo>
                    <a:pt x="4068114" y="10006863"/>
                  </a:lnTo>
                  <a:lnTo>
                    <a:pt x="4068114" y="10009301"/>
                  </a:lnTo>
                  <a:lnTo>
                    <a:pt x="4067606" y="10012045"/>
                  </a:lnTo>
                  <a:lnTo>
                    <a:pt x="4067225" y="10014483"/>
                  </a:lnTo>
                  <a:lnTo>
                    <a:pt x="4066971" y="10016921"/>
                  </a:lnTo>
                  <a:lnTo>
                    <a:pt x="4100118" y="10016921"/>
                  </a:lnTo>
                </a:path>
                <a:path w="6883400" h="10017125">
                  <a:moveTo>
                    <a:pt x="3971848" y="9932187"/>
                  </a:moveTo>
                  <a:lnTo>
                    <a:pt x="4100118" y="9932187"/>
                  </a:lnTo>
                </a:path>
                <a:path w="6883400" h="10017125">
                  <a:moveTo>
                    <a:pt x="4100118" y="10016921"/>
                  </a:moveTo>
                  <a:lnTo>
                    <a:pt x="4134281" y="10016921"/>
                  </a:lnTo>
                  <a:lnTo>
                    <a:pt x="4133646" y="10014483"/>
                  </a:lnTo>
                  <a:lnTo>
                    <a:pt x="4133138" y="10012045"/>
                  </a:lnTo>
                  <a:lnTo>
                    <a:pt x="4132503" y="10009606"/>
                  </a:lnTo>
                  <a:lnTo>
                    <a:pt x="4132122" y="10007168"/>
                  </a:lnTo>
                  <a:lnTo>
                    <a:pt x="4131868" y="10004425"/>
                  </a:lnTo>
                  <a:lnTo>
                    <a:pt x="4131614" y="10001986"/>
                  </a:lnTo>
                  <a:lnTo>
                    <a:pt x="4131614" y="9999243"/>
                  </a:lnTo>
                  <a:lnTo>
                    <a:pt x="4131614" y="9996805"/>
                  </a:lnTo>
                  <a:lnTo>
                    <a:pt x="4131614" y="9994366"/>
                  </a:lnTo>
                  <a:lnTo>
                    <a:pt x="4131868" y="9991623"/>
                  </a:lnTo>
                  <a:lnTo>
                    <a:pt x="4132122" y="9989185"/>
                  </a:lnTo>
                  <a:lnTo>
                    <a:pt x="4132503" y="9986441"/>
                  </a:lnTo>
                  <a:lnTo>
                    <a:pt x="4133138" y="9984003"/>
                  </a:lnTo>
                  <a:lnTo>
                    <a:pt x="4133646" y="9981565"/>
                  </a:lnTo>
                  <a:lnTo>
                    <a:pt x="4134662" y="9979126"/>
                  </a:lnTo>
                  <a:lnTo>
                    <a:pt x="4135170" y="9976993"/>
                  </a:lnTo>
                  <a:lnTo>
                    <a:pt x="4136440" y="9974554"/>
                  </a:lnTo>
                  <a:lnTo>
                    <a:pt x="4137329" y="9972421"/>
                  </a:lnTo>
                  <a:lnTo>
                    <a:pt x="4138599" y="9970287"/>
                  </a:lnTo>
                  <a:lnTo>
                    <a:pt x="4139742" y="9968153"/>
                  </a:lnTo>
                  <a:lnTo>
                    <a:pt x="4141266" y="9966325"/>
                  </a:lnTo>
                  <a:lnTo>
                    <a:pt x="4142790" y="9964496"/>
                  </a:lnTo>
                  <a:lnTo>
                    <a:pt x="4144314" y="9962972"/>
                  </a:lnTo>
                  <a:lnTo>
                    <a:pt x="4146219" y="9961448"/>
                  </a:lnTo>
                  <a:lnTo>
                    <a:pt x="4147997" y="9959924"/>
                  </a:lnTo>
                  <a:lnTo>
                    <a:pt x="4149902" y="9958705"/>
                  </a:lnTo>
                  <a:lnTo>
                    <a:pt x="4163872" y="9954133"/>
                  </a:lnTo>
                  <a:lnTo>
                    <a:pt x="4166666" y="9954742"/>
                  </a:lnTo>
                  <a:lnTo>
                    <a:pt x="4169333" y="9955047"/>
                  </a:lnTo>
                  <a:lnTo>
                    <a:pt x="4171746" y="9955961"/>
                  </a:lnTo>
                  <a:lnTo>
                    <a:pt x="4174286" y="9956571"/>
                  </a:lnTo>
                  <a:lnTo>
                    <a:pt x="4176318" y="9957485"/>
                  </a:lnTo>
                  <a:lnTo>
                    <a:pt x="4178477" y="9958705"/>
                  </a:lnTo>
                  <a:lnTo>
                    <a:pt x="4180636" y="9960229"/>
                  </a:lnTo>
                  <a:lnTo>
                    <a:pt x="4182414" y="9961448"/>
                  </a:lnTo>
                  <a:lnTo>
                    <a:pt x="4183938" y="9962972"/>
                  </a:lnTo>
                  <a:lnTo>
                    <a:pt x="4185843" y="9964801"/>
                  </a:lnTo>
                  <a:lnTo>
                    <a:pt x="4186986" y="9966325"/>
                  </a:lnTo>
                  <a:lnTo>
                    <a:pt x="4188510" y="9968458"/>
                  </a:lnTo>
                  <a:lnTo>
                    <a:pt x="4189780" y="9970287"/>
                  </a:lnTo>
                  <a:lnTo>
                    <a:pt x="4191050" y="9972421"/>
                  </a:lnTo>
                  <a:lnTo>
                    <a:pt x="4191939" y="9974554"/>
                  </a:lnTo>
                  <a:lnTo>
                    <a:pt x="4192828" y="9976688"/>
                  </a:lnTo>
                  <a:lnTo>
                    <a:pt x="4193463" y="9979126"/>
                  </a:lnTo>
                  <a:lnTo>
                    <a:pt x="4194352" y="9981260"/>
                  </a:lnTo>
                  <a:lnTo>
                    <a:pt x="4194987" y="9984003"/>
                  </a:lnTo>
                  <a:lnTo>
                    <a:pt x="4195241" y="9986137"/>
                  </a:lnTo>
                  <a:lnTo>
                    <a:pt x="4195876" y="9988880"/>
                  </a:lnTo>
                  <a:lnTo>
                    <a:pt x="4196130" y="9991318"/>
                  </a:lnTo>
                  <a:lnTo>
                    <a:pt x="4196130" y="9994061"/>
                  </a:lnTo>
                  <a:lnTo>
                    <a:pt x="4196511" y="9996500"/>
                  </a:lnTo>
                  <a:lnTo>
                    <a:pt x="4196511" y="9999243"/>
                  </a:lnTo>
                  <a:lnTo>
                    <a:pt x="4196511" y="10001681"/>
                  </a:lnTo>
                  <a:lnTo>
                    <a:pt x="4196511" y="10004425"/>
                  </a:lnTo>
                  <a:lnTo>
                    <a:pt x="4196130" y="10006863"/>
                  </a:lnTo>
                  <a:lnTo>
                    <a:pt x="4196130" y="10009301"/>
                  </a:lnTo>
                  <a:lnTo>
                    <a:pt x="4195876" y="10012045"/>
                  </a:lnTo>
                  <a:lnTo>
                    <a:pt x="4195622" y="10014483"/>
                  </a:lnTo>
                  <a:lnTo>
                    <a:pt x="4194987" y="10016921"/>
                  </a:lnTo>
                  <a:lnTo>
                    <a:pt x="4228134" y="10016921"/>
                  </a:lnTo>
                </a:path>
                <a:path w="6883400" h="10017125">
                  <a:moveTo>
                    <a:pt x="4100118" y="9932187"/>
                  </a:moveTo>
                  <a:lnTo>
                    <a:pt x="4228134" y="9932187"/>
                  </a:lnTo>
                </a:path>
                <a:path w="6883400" h="10017125">
                  <a:moveTo>
                    <a:pt x="4228134" y="10016921"/>
                  </a:moveTo>
                  <a:lnTo>
                    <a:pt x="4262297" y="10016921"/>
                  </a:lnTo>
                  <a:lnTo>
                    <a:pt x="4261662" y="10014483"/>
                  </a:lnTo>
                  <a:lnTo>
                    <a:pt x="4261154" y="10012045"/>
                  </a:lnTo>
                  <a:lnTo>
                    <a:pt x="4260519" y="10009606"/>
                  </a:lnTo>
                  <a:lnTo>
                    <a:pt x="4260138" y="10007168"/>
                  </a:lnTo>
                  <a:lnTo>
                    <a:pt x="4259884" y="10004425"/>
                  </a:lnTo>
                  <a:lnTo>
                    <a:pt x="4259630" y="10001986"/>
                  </a:lnTo>
                  <a:lnTo>
                    <a:pt x="4259630" y="9999243"/>
                  </a:lnTo>
                  <a:lnTo>
                    <a:pt x="4259630" y="9996805"/>
                  </a:lnTo>
                  <a:lnTo>
                    <a:pt x="4259630" y="9994366"/>
                  </a:lnTo>
                  <a:lnTo>
                    <a:pt x="4259884" y="9991623"/>
                  </a:lnTo>
                  <a:lnTo>
                    <a:pt x="4260138" y="9989185"/>
                  </a:lnTo>
                  <a:lnTo>
                    <a:pt x="4260519" y="9986441"/>
                  </a:lnTo>
                  <a:lnTo>
                    <a:pt x="4261154" y="9984003"/>
                  </a:lnTo>
                  <a:lnTo>
                    <a:pt x="4262043" y="9981565"/>
                  </a:lnTo>
                  <a:lnTo>
                    <a:pt x="4262678" y="9979126"/>
                  </a:lnTo>
                  <a:lnTo>
                    <a:pt x="4263567" y="9976993"/>
                  </a:lnTo>
                  <a:lnTo>
                    <a:pt x="4264456" y="9974554"/>
                  </a:lnTo>
                  <a:lnTo>
                    <a:pt x="4265345" y="9972421"/>
                  </a:lnTo>
                  <a:lnTo>
                    <a:pt x="4266615" y="9970287"/>
                  </a:lnTo>
                  <a:lnTo>
                    <a:pt x="4267758" y="9968153"/>
                  </a:lnTo>
                  <a:lnTo>
                    <a:pt x="4269282" y="9966325"/>
                  </a:lnTo>
                  <a:lnTo>
                    <a:pt x="4270806" y="9964496"/>
                  </a:lnTo>
                  <a:lnTo>
                    <a:pt x="4272330" y="9962972"/>
                  </a:lnTo>
                  <a:lnTo>
                    <a:pt x="4274235" y="9961448"/>
                  </a:lnTo>
                  <a:lnTo>
                    <a:pt x="4276013" y="9959924"/>
                  </a:lnTo>
                  <a:lnTo>
                    <a:pt x="4291888" y="9954133"/>
                  </a:lnTo>
                  <a:lnTo>
                    <a:pt x="4294936" y="9954742"/>
                  </a:lnTo>
                  <a:lnTo>
                    <a:pt x="4297349" y="9955047"/>
                  </a:lnTo>
                  <a:lnTo>
                    <a:pt x="4299762" y="9955961"/>
                  </a:lnTo>
                  <a:lnTo>
                    <a:pt x="4302302" y="9956571"/>
                  </a:lnTo>
                  <a:lnTo>
                    <a:pt x="4304334" y="9957485"/>
                  </a:lnTo>
                  <a:lnTo>
                    <a:pt x="4306493" y="9958705"/>
                  </a:lnTo>
                  <a:lnTo>
                    <a:pt x="4308652" y="9960229"/>
                  </a:lnTo>
                  <a:lnTo>
                    <a:pt x="4310430" y="9961448"/>
                  </a:lnTo>
                  <a:lnTo>
                    <a:pt x="4311954" y="9962972"/>
                  </a:lnTo>
                  <a:lnTo>
                    <a:pt x="4313859" y="9964801"/>
                  </a:lnTo>
                  <a:lnTo>
                    <a:pt x="4315002" y="9966325"/>
                  </a:lnTo>
                  <a:lnTo>
                    <a:pt x="4316526" y="9968458"/>
                  </a:lnTo>
                  <a:lnTo>
                    <a:pt x="4317796" y="9970287"/>
                  </a:lnTo>
                  <a:lnTo>
                    <a:pt x="4319066" y="9972421"/>
                  </a:lnTo>
                  <a:lnTo>
                    <a:pt x="4319955" y="9974554"/>
                  </a:lnTo>
                  <a:lnTo>
                    <a:pt x="4320844" y="9976688"/>
                  </a:lnTo>
                  <a:lnTo>
                    <a:pt x="4321479" y="9979126"/>
                  </a:lnTo>
                  <a:lnTo>
                    <a:pt x="4322368" y="9981260"/>
                  </a:lnTo>
                  <a:lnTo>
                    <a:pt x="4323003" y="9984003"/>
                  </a:lnTo>
                  <a:lnTo>
                    <a:pt x="4323257" y="9986137"/>
                  </a:lnTo>
                  <a:lnTo>
                    <a:pt x="4323892" y="9988880"/>
                  </a:lnTo>
                  <a:lnTo>
                    <a:pt x="4324146" y="9991318"/>
                  </a:lnTo>
                  <a:lnTo>
                    <a:pt x="4324527" y="9994061"/>
                  </a:lnTo>
                  <a:lnTo>
                    <a:pt x="4324527" y="9996500"/>
                  </a:lnTo>
                  <a:lnTo>
                    <a:pt x="4324781" y="9999243"/>
                  </a:lnTo>
                  <a:lnTo>
                    <a:pt x="4324781" y="10001681"/>
                  </a:lnTo>
                  <a:lnTo>
                    <a:pt x="4324527" y="10004425"/>
                  </a:lnTo>
                  <a:lnTo>
                    <a:pt x="4324527" y="10006863"/>
                  </a:lnTo>
                  <a:lnTo>
                    <a:pt x="4324146" y="10009301"/>
                  </a:lnTo>
                  <a:lnTo>
                    <a:pt x="4323892" y="10012045"/>
                  </a:lnTo>
                  <a:lnTo>
                    <a:pt x="4323638" y="10014483"/>
                  </a:lnTo>
                  <a:lnTo>
                    <a:pt x="4323003" y="10016921"/>
                  </a:lnTo>
                  <a:lnTo>
                    <a:pt x="4356150" y="10016921"/>
                  </a:lnTo>
                </a:path>
                <a:path w="6883400" h="10017125">
                  <a:moveTo>
                    <a:pt x="4228134" y="9932187"/>
                  </a:moveTo>
                  <a:lnTo>
                    <a:pt x="4356150" y="9932187"/>
                  </a:lnTo>
                </a:path>
                <a:path w="6883400" h="10017125">
                  <a:moveTo>
                    <a:pt x="4356150" y="10016921"/>
                  </a:moveTo>
                  <a:lnTo>
                    <a:pt x="4390313" y="10016921"/>
                  </a:lnTo>
                  <a:lnTo>
                    <a:pt x="4389678" y="10014483"/>
                  </a:lnTo>
                  <a:lnTo>
                    <a:pt x="4389170" y="10012045"/>
                  </a:lnTo>
                  <a:lnTo>
                    <a:pt x="4388535" y="10009606"/>
                  </a:lnTo>
                  <a:lnTo>
                    <a:pt x="4388154" y="10007168"/>
                  </a:lnTo>
                  <a:lnTo>
                    <a:pt x="4387900" y="10004425"/>
                  </a:lnTo>
                  <a:lnTo>
                    <a:pt x="4387900" y="10001986"/>
                  </a:lnTo>
                  <a:lnTo>
                    <a:pt x="4387646" y="9999243"/>
                  </a:lnTo>
                  <a:lnTo>
                    <a:pt x="4387646" y="9996805"/>
                  </a:lnTo>
                  <a:lnTo>
                    <a:pt x="4387900" y="9994366"/>
                  </a:lnTo>
                  <a:lnTo>
                    <a:pt x="4387900" y="9991623"/>
                  </a:lnTo>
                  <a:lnTo>
                    <a:pt x="4388154" y="9989185"/>
                  </a:lnTo>
                  <a:lnTo>
                    <a:pt x="4388789" y="9986441"/>
                  </a:lnTo>
                  <a:lnTo>
                    <a:pt x="4389424" y="9984003"/>
                  </a:lnTo>
                  <a:lnTo>
                    <a:pt x="4390059" y="9981565"/>
                  </a:lnTo>
                  <a:lnTo>
                    <a:pt x="4390694" y="9979126"/>
                  </a:lnTo>
                  <a:lnTo>
                    <a:pt x="4391583" y="9976993"/>
                  </a:lnTo>
                  <a:lnTo>
                    <a:pt x="4392472" y="9974554"/>
                  </a:lnTo>
                  <a:lnTo>
                    <a:pt x="4393361" y="9972421"/>
                  </a:lnTo>
                  <a:lnTo>
                    <a:pt x="4394885" y="9970287"/>
                  </a:lnTo>
                  <a:lnTo>
                    <a:pt x="4396155" y="9968153"/>
                  </a:lnTo>
                  <a:lnTo>
                    <a:pt x="4397298" y="9966325"/>
                  </a:lnTo>
                  <a:lnTo>
                    <a:pt x="4398822" y="9964496"/>
                  </a:lnTo>
                  <a:lnTo>
                    <a:pt x="4400346" y="9962972"/>
                  </a:lnTo>
                  <a:lnTo>
                    <a:pt x="4402251" y="9961448"/>
                  </a:lnTo>
                  <a:lnTo>
                    <a:pt x="4404029" y="9959924"/>
                  </a:lnTo>
                  <a:lnTo>
                    <a:pt x="4406188" y="9958705"/>
                  </a:lnTo>
                  <a:lnTo>
                    <a:pt x="4407966" y="9957485"/>
                  </a:lnTo>
                  <a:lnTo>
                    <a:pt x="4410506" y="9956571"/>
                  </a:lnTo>
                  <a:lnTo>
                    <a:pt x="4412538" y="9955657"/>
                  </a:lnTo>
                  <a:lnTo>
                    <a:pt x="4415078" y="9955047"/>
                  </a:lnTo>
                  <a:lnTo>
                    <a:pt x="4417491" y="9954437"/>
                  </a:lnTo>
                  <a:lnTo>
                    <a:pt x="4420158" y="9954133"/>
                  </a:lnTo>
                  <a:lnTo>
                    <a:pt x="4422952" y="9954742"/>
                  </a:lnTo>
                  <a:lnTo>
                    <a:pt x="4425365" y="9955047"/>
                  </a:lnTo>
                  <a:lnTo>
                    <a:pt x="4427778" y="9955961"/>
                  </a:lnTo>
                  <a:lnTo>
                    <a:pt x="4430318" y="9956571"/>
                  </a:lnTo>
                  <a:lnTo>
                    <a:pt x="4432731" y="9957485"/>
                  </a:lnTo>
                  <a:lnTo>
                    <a:pt x="4434890" y="9958705"/>
                  </a:lnTo>
                  <a:lnTo>
                    <a:pt x="4436668" y="9960229"/>
                  </a:lnTo>
                  <a:lnTo>
                    <a:pt x="4438446" y="9961448"/>
                  </a:lnTo>
                  <a:lnTo>
                    <a:pt x="4439970" y="9962972"/>
                  </a:lnTo>
                  <a:lnTo>
                    <a:pt x="4441875" y="9964801"/>
                  </a:lnTo>
                  <a:lnTo>
                    <a:pt x="4443399" y="9966325"/>
                  </a:lnTo>
                  <a:lnTo>
                    <a:pt x="4444542" y="9968458"/>
                  </a:lnTo>
                  <a:lnTo>
                    <a:pt x="4445812" y="9970287"/>
                  </a:lnTo>
                  <a:lnTo>
                    <a:pt x="4447082" y="9972421"/>
                  </a:lnTo>
                  <a:lnTo>
                    <a:pt x="4447971" y="9974554"/>
                  </a:lnTo>
                  <a:lnTo>
                    <a:pt x="4448860" y="9976688"/>
                  </a:lnTo>
                  <a:lnTo>
                    <a:pt x="4449749" y="9979126"/>
                  </a:lnTo>
                  <a:lnTo>
                    <a:pt x="4450384" y="9981260"/>
                  </a:lnTo>
                  <a:lnTo>
                    <a:pt x="4451019" y="9984003"/>
                  </a:lnTo>
                  <a:lnTo>
                    <a:pt x="4451654" y="9986137"/>
                  </a:lnTo>
                  <a:lnTo>
                    <a:pt x="4451908" y="9988880"/>
                  </a:lnTo>
                  <a:lnTo>
                    <a:pt x="4452162" y="9991318"/>
                  </a:lnTo>
                  <a:lnTo>
                    <a:pt x="4452543" y="9994061"/>
                  </a:lnTo>
                  <a:lnTo>
                    <a:pt x="4452543" y="9996500"/>
                  </a:lnTo>
                  <a:lnTo>
                    <a:pt x="4452797" y="9999243"/>
                  </a:lnTo>
                  <a:lnTo>
                    <a:pt x="4452797" y="10001681"/>
                  </a:lnTo>
                  <a:lnTo>
                    <a:pt x="4452543" y="10004425"/>
                  </a:lnTo>
                  <a:lnTo>
                    <a:pt x="4452543" y="10006863"/>
                  </a:lnTo>
                  <a:lnTo>
                    <a:pt x="4452162" y="10009301"/>
                  </a:lnTo>
                  <a:lnTo>
                    <a:pt x="4451908" y="10012045"/>
                  </a:lnTo>
                  <a:lnTo>
                    <a:pt x="4451654" y="10014483"/>
                  </a:lnTo>
                  <a:lnTo>
                    <a:pt x="4451019" y="10016921"/>
                  </a:lnTo>
                  <a:lnTo>
                    <a:pt x="4484166" y="10016921"/>
                  </a:lnTo>
                </a:path>
                <a:path w="6883400" h="10017125">
                  <a:moveTo>
                    <a:pt x="4356150" y="9932187"/>
                  </a:moveTo>
                  <a:lnTo>
                    <a:pt x="4484166" y="9932187"/>
                  </a:lnTo>
                </a:path>
                <a:path w="6883400" h="10017125">
                  <a:moveTo>
                    <a:pt x="4484166" y="10016921"/>
                  </a:moveTo>
                  <a:lnTo>
                    <a:pt x="4518710" y="10016921"/>
                  </a:lnTo>
                  <a:lnTo>
                    <a:pt x="4517694" y="10014483"/>
                  </a:lnTo>
                  <a:lnTo>
                    <a:pt x="4517186" y="10012045"/>
                  </a:lnTo>
                  <a:lnTo>
                    <a:pt x="4516805" y="10009606"/>
                  </a:lnTo>
                  <a:lnTo>
                    <a:pt x="4516170" y="10007168"/>
                  </a:lnTo>
                  <a:lnTo>
                    <a:pt x="4515916" y="10004425"/>
                  </a:lnTo>
                  <a:lnTo>
                    <a:pt x="4515916" y="10001986"/>
                  </a:lnTo>
                  <a:lnTo>
                    <a:pt x="4515662" y="9999243"/>
                  </a:lnTo>
                  <a:lnTo>
                    <a:pt x="4515662" y="9996805"/>
                  </a:lnTo>
                  <a:lnTo>
                    <a:pt x="4515916" y="9994366"/>
                  </a:lnTo>
                  <a:lnTo>
                    <a:pt x="4515916" y="9991623"/>
                  </a:lnTo>
                  <a:lnTo>
                    <a:pt x="4516551" y="9989185"/>
                  </a:lnTo>
                  <a:lnTo>
                    <a:pt x="4516805" y="9986441"/>
                  </a:lnTo>
                  <a:lnTo>
                    <a:pt x="4517440" y="9984003"/>
                  </a:lnTo>
                  <a:lnTo>
                    <a:pt x="4518075" y="9981565"/>
                  </a:lnTo>
                  <a:lnTo>
                    <a:pt x="4518710" y="9979126"/>
                  </a:lnTo>
                  <a:lnTo>
                    <a:pt x="4519599" y="9976993"/>
                  </a:lnTo>
                  <a:lnTo>
                    <a:pt x="4520488" y="9974554"/>
                  </a:lnTo>
                  <a:lnTo>
                    <a:pt x="4521758" y="9972421"/>
                  </a:lnTo>
                  <a:lnTo>
                    <a:pt x="4522901" y="9970287"/>
                  </a:lnTo>
                  <a:lnTo>
                    <a:pt x="4524171" y="9968153"/>
                  </a:lnTo>
                  <a:lnTo>
                    <a:pt x="4525695" y="9966325"/>
                  </a:lnTo>
                  <a:lnTo>
                    <a:pt x="4526838" y="9964496"/>
                  </a:lnTo>
                  <a:lnTo>
                    <a:pt x="4528743" y="9962972"/>
                  </a:lnTo>
                  <a:lnTo>
                    <a:pt x="4530267" y="9961448"/>
                  </a:lnTo>
                  <a:lnTo>
                    <a:pt x="4532045" y="9959924"/>
                  </a:lnTo>
                  <a:lnTo>
                    <a:pt x="4534204" y="9958705"/>
                  </a:lnTo>
                  <a:lnTo>
                    <a:pt x="4535982" y="9957485"/>
                  </a:lnTo>
                  <a:lnTo>
                    <a:pt x="4538522" y="9956571"/>
                  </a:lnTo>
                  <a:lnTo>
                    <a:pt x="4540554" y="9955657"/>
                  </a:lnTo>
                  <a:lnTo>
                    <a:pt x="4543094" y="9955047"/>
                  </a:lnTo>
                  <a:lnTo>
                    <a:pt x="4545507" y="9954437"/>
                  </a:lnTo>
                  <a:lnTo>
                    <a:pt x="4548174" y="9954133"/>
                  </a:lnTo>
                  <a:lnTo>
                    <a:pt x="4550968" y="9954742"/>
                  </a:lnTo>
                  <a:lnTo>
                    <a:pt x="4553381" y="9955047"/>
                  </a:lnTo>
                  <a:lnTo>
                    <a:pt x="4556175" y="9955961"/>
                  </a:lnTo>
                  <a:lnTo>
                    <a:pt x="4558588" y="9956571"/>
                  </a:lnTo>
                  <a:lnTo>
                    <a:pt x="4560747" y="9957485"/>
                  </a:lnTo>
                  <a:lnTo>
                    <a:pt x="4562906" y="9958705"/>
                  </a:lnTo>
                  <a:lnTo>
                    <a:pt x="4564684" y="9960229"/>
                  </a:lnTo>
                  <a:lnTo>
                    <a:pt x="4566462" y="9961448"/>
                  </a:lnTo>
                  <a:lnTo>
                    <a:pt x="4568367" y="9962972"/>
                  </a:lnTo>
                  <a:lnTo>
                    <a:pt x="4569891" y="9964801"/>
                  </a:lnTo>
                  <a:lnTo>
                    <a:pt x="4571415" y="9966325"/>
                  </a:lnTo>
                  <a:lnTo>
                    <a:pt x="4572558" y="9968458"/>
                  </a:lnTo>
                  <a:lnTo>
                    <a:pt x="4573828" y="9970287"/>
                  </a:lnTo>
                  <a:lnTo>
                    <a:pt x="4575098" y="9972421"/>
                  </a:lnTo>
                  <a:lnTo>
                    <a:pt x="4575987" y="9974554"/>
                  </a:lnTo>
                  <a:lnTo>
                    <a:pt x="4576876" y="9976688"/>
                  </a:lnTo>
                  <a:lnTo>
                    <a:pt x="4577765" y="9979126"/>
                  </a:lnTo>
                  <a:lnTo>
                    <a:pt x="4578400" y="9981260"/>
                  </a:lnTo>
                  <a:lnTo>
                    <a:pt x="4579035" y="9984003"/>
                  </a:lnTo>
                  <a:lnTo>
                    <a:pt x="4579670" y="9986137"/>
                  </a:lnTo>
                  <a:lnTo>
                    <a:pt x="4579924" y="9988880"/>
                  </a:lnTo>
                  <a:lnTo>
                    <a:pt x="4580178" y="9991318"/>
                  </a:lnTo>
                  <a:lnTo>
                    <a:pt x="4580559" y="9994061"/>
                  </a:lnTo>
                  <a:lnTo>
                    <a:pt x="4580813" y="9996500"/>
                  </a:lnTo>
                  <a:lnTo>
                    <a:pt x="4580813" y="9999243"/>
                  </a:lnTo>
                  <a:lnTo>
                    <a:pt x="4580813" y="10001681"/>
                  </a:lnTo>
                  <a:lnTo>
                    <a:pt x="4580813" y="10004425"/>
                  </a:lnTo>
                  <a:lnTo>
                    <a:pt x="4580559" y="10006863"/>
                  </a:lnTo>
                  <a:lnTo>
                    <a:pt x="4580178" y="10009301"/>
                  </a:lnTo>
                  <a:lnTo>
                    <a:pt x="4579924" y="10012045"/>
                  </a:lnTo>
                  <a:lnTo>
                    <a:pt x="4579670" y="10014483"/>
                  </a:lnTo>
                  <a:lnTo>
                    <a:pt x="4579289" y="10016921"/>
                  </a:lnTo>
                  <a:lnTo>
                    <a:pt x="4612182" y="10016921"/>
                  </a:lnTo>
                </a:path>
                <a:path w="6883400" h="10017125">
                  <a:moveTo>
                    <a:pt x="4484166" y="9932187"/>
                  </a:moveTo>
                  <a:lnTo>
                    <a:pt x="4612182" y="9932187"/>
                  </a:lnTo>
                </a:path>
                <a:path w="6883400" h="10017125">
                  <a:moveTo>
                    <a:pt x="4612182" y="10016921"/>
                  </a:moveTo>
                  <a:lnTo>
                    <a:pt x="4646726" y="10016921"/>
                  </a:lnTo>
                  <a:lnTo>
                    <a:pt x="4645710" y="10014483"/>
                  </a:lnTo>
                  <a:lnTo>
                    <a:pt x="4645202" y="10012045"/>
                  </a:lnTo>
                  <a:lnTo>
                    <a:pt x="4644821" y="10009606"/>
                  </a:lnTo>
                  <a:lnTo>
                    <a:pt x="4644186" y="10007168"/>
                  </a:lnTo>
                  <a:lnTo>
                    <a:pt x="4643932" y="10004425"/>
                  </a:lnTo>
                  <a:lnTo>
                    <a:pt x="4643932" y="9991623"/>
                  </a:lnTo>
                  <a:lnTo>
                    <a:pt x="4644567" y="9989185"/>
                  </a:lnTo>
                  <a:lnTo>
                    <a:pt x="4644821" y="9986441"/>
                  </a:lnTo>
                  <a:lnTo>
                    <a:pt x="4645456" y="9984003"/>
                  </a:lnTo>
                  <a:lnTo>
                    <a:pt x="4646091" y="9981565"/>
                  </a:lnTo>
                  <a:lnTo>
                    <a:pt x="4646726" y="9979126"/>
                  </a:lnTo>
                  <a:lnTo>
                    <a:pt x="4647615" y="9976993"/>
                  </a:lnTo>
                  <a:lnTo>
                    <a:pt x="4648504" y="9974554"/>
                  </a:lnTo>
                  <a:lnTo>
                    <a:pt x="4649774" y="9972421"/>
                  </a:lnTo>
                  <a:lnTo>
                    <a:pt x="4650917" y="9970287"/>
                  </a:lnTo>
                  <a:lnTo>
                    <a:pt x="4652187" y="9968153"/>
                  </a:lnTo>
                  <a:lnTo>
                    <a:pt x="4653711" y="9966325"/>
                  </a:lnTo>
                  <a:lnTo>
                    <a:pt x="4654854" y="9964496"/>
                  </a:lnTo>
                  <a:lnTo>
                    <a:pt x="4656759" y="9962972"/>
                  </a:lnTo>
                  <a:lnTo>
                    <a:pt x="4666538" y="9956571"/>
                  </a:lnTo>
                  <a:lnTo>
                    <a:pt x="4668570" y="9955657"/>
                  </a:lnTo>
                  <a:lnTo>
                    <a:pt x="4671110" y="9955047"/>
                  </a:lnTo>
                  <a:lnTo>
                    <a:pt x="4673523" y="9954437"/>
                  </a:lnTo>
                  <a:lnTo>
                    <a:pt x="4676190" y="9954133"/>
                  </a:lnTo>
                  <a:lnTo>
                    <a:pt x="4678984" y="9954742"/>
                  </a:lnTo>
                  <a:lnTo>
                    <a:pt x="4681778" y="9955047"/>
                  </a:lnTo>
                  <a:lnTo>
                    <a:pt x="4684191" y="9955961"/>
                  </a:lnTo>
                  <a:lnTo>
                    <a:pt x="4686604" y="9956571"/>
                  </a:lnTo>
                  <a:lnTo>
                    <a:pt x="4688763" y="9957485"/>
                  </a:lnTo>
                  <a:lnTo>
                    <a:pt x="4690922" y="9958705"/>
                  </a:lnTo>
                  <a:lnTo>
                    <a:pt x="4692700" y="9960229"/>
                  </a:lnTo>
                  <a:lnTo>
                    <a:pt x="4694478" y="9961448"/>
                  </a:lnTo>
                  <a:lnTo>
                    <a:pt x="4696383" y="9962972"/>
                  </a:lnTo>
                  <a:lnTo>
                    <a:pt x="4697907" y="9964801"/>
                  </a:lnTo>
                  <a:lnTo>
                    <a:pt x="4699431" y="9966325"/>
                  </a:lnTo>
                  <a:lnTo>
                    <a:pt x="4700574" y="9968458"/>
                  </a:lnTo>
                  <a:lnTo>
                    <a:pt x="4701844" y="9970287"/>
                  </a:lnTo>
                  <a:lnTo>
                    <a:pt x="4703114" y="9972421"/>
                  </a:lnTo>
                  <a:lnTo>
                    <a:pt x="4704003" y="9974554"/>
                  </a:lnTo>
                  <a:lnTo>
                    <a:pt x="4704892" y="9976688"/>
                  </a:lnTo>
                  <a:lnTo>
                    <a:pt x="4705781" y="9979126"/>
                  </a:lnTo>
                  <a:lnTo>
                    <a:pt x="4706670" y="9981260"/>
                  </a:lnTo>
                  <a:lnTo>
                    <a:pt x="4707051" y="9984003"/>
                  </a:lnTo>
                  <a:lnTo>
                    <a:pt x="4707686" y="9986137"/>
                  </a:lnTo>
                  <a:lnTo>
                    <a:pt x="4708194" y="9988880"/>
                  </a:lnTo>
                  <a:lnTo>
                    <a:pt x="4708194" y="9991318"/>
                  </a:lnTo>
                  <a:lnTo>
                    <a:pt x="4708575" y="9994061"/>
                  </a:lnTo>
                  <a:lnTo>
                    <a:pt x="4708829" y="9996500"/>
                  </a:lnTo>
                  <a:lnTo>
                    <a:pt x="4708829" y="9999243"/>
                  </a:lnTo>
                  <a:lnTo>
                    <a:pt x="4708829" y="10001681"/>
                  </a:lnTo>
                  <a:lnTo>
                    <a:pt x="4708829" y="10004425"/>
                  </a:lnTo>
                  <a:lnTo>
                    <a:pt x="4708575" y="10006863"/>
                  </a:lnTo>
                  <a:lnTo>
                    <a:pt x="4708194" y="10009301"/>
                  </a:lnTo>
                  <a:lnTo>
                    <a:pt x="4707940" y="10012045"/>
                  </a:lnTo>
                  <a:lnTo>
                    <a:pt x="4707686" y="10014483"/>
                  </a:lnTo>
                  <a:lnTo>
                    <a:pt x="4707305" y="10016921"/>
                  </a:lnTo>
                  <a:lnTo>
                    <a:pt x="4740198" y="10016921"/>
                  </a:lnTo>
                </a:path>
                <a:path w="6883400" h="10017125">
                  <a:moveTo>
                    <a:pt x="4612182" y="9932187"/>
                  </a:moveTo>
                  <a:lnTo>
                    <a:pt x="4740198" y="9932187"/>
                  </a:lnTo>
                </a:path>
                <a:path w="6883400" h="10017125">
                  <a:moveTo>
                    <a:pt x="4740198" y="10016921"/>
                  </a:moveTo>
                  <a:lnTo>
                    <a:pt x="4774742" y="10016921"/>
                  </a:lnTo>
                  <a:lnTo>
                    <a:pt x="4774107" y="10014483"/>
                  </a:lnTo>
                  <a:lnTo>
                    <a:pt x="4773218" y="10012045"/>
                  </a:lnTo>
                  <a:lnTo>
                    <a:pt x="4772837" y="10009606"/>
                  </a:lnTo>
                  <a:lnTo>
                    <a:pt x="4772583" y="10007168"/>
                  </a:lnTo>
                  <a:lnTo>
                    <a:pt x="4772202" y="10004425"/>
                  </a:lnTo>
                  <a:lnTo>
                    <a:pt x="4771948" y="10001986"/>
                  </a:lnTo>
                  <a:lnTo>
                    <a:pt x="4771948" y="9999243"/>
                  </a:lnTo>
                  <a:lnTo>
                    <a:pt x="4771948" y="9996805"/>
                  </a:lnTo>
                  <a:lnTo>
                    <a:pt x="4771948" y="9994366"/>
                  </a:lnTo>
                  <a:lnTo>
                    <a:pt x="4772202" y="9991623"/>
                  </a:lnTo>
                  <a:lnTo>
                    <a:pt x="4772583" y="9989185"/>
                  </a:lnTo>
                  <a:lnTo>
                    <a:pt x="4772837" y="9986441"/>
                  </a:lnTo>
                  <a:lnTo>
                    <a:pt x="4773472" y="9984003"/>
                  </a:lnTo>
                  <a:lnTo>
                    <a:pt x="4774107" y="9981565"/>
                  </a:lnTo>
                  <a:lnTo>
                    <a:pt x="4774742" y="9979126"/>
                  </a:lnTo>
                  <a:lnTo>
                    <a:pt x="4775631" y="9976993"/>
                  </a:lnTo>
                  <a:lnTo>
                    <a:pt x="4776520" y="9974554"/>
                  </a:lnTo>
                  <a:lnTo>
                    <a:pt x="4777790" y="9972421"/>
                  </a:lnTo>
                  <a:lnTo>
                    <a:pt x="4778933" y="9970287"/>
                  </a:lnTo>
                  <a:lnTo>
                    <a:pt x="4780203" y="9968153"/>
                  </a:lnTo>
                  <a:lnTo>
                    <a:pt x="4781727" y="9966325"/>
                  </a:lnTo>
                  <a:lnTo>
                    <a:pt x="4783251" y="9964496"/>
                  </a:lnTo>
                  <a:lnTo>
                    <a:pt x="4804206" y="9954133"/>
                  </a:lnTo>
                  <a:lnTo>
                    <a:pt x="4807000" y="9954742"/>
                  </a:lnTo>
                  <a:lnTo>
                    <a:pt x="4809794" y="9955047"/>
                  </a:lnTo>
                  <a:lnTo>
                    <a:pt x="4812207" y="9955961"/>
                  </a:lnTo>
                  <a:lnTo>
                    <a:pt x="4814620" y="9956571"/>
                  </a:lnTo>
                  <a:lnTo>
                    <a:pt x="4816779" y="9957485"/>
                  </a:lnTo>
                  <a:lnTo>
                    <a:pt x="4818938" y="9958705"/>
                  </a:lnTo>
                  <a:lnTo>
                    <a:pt x="4820716" y="9960229"/>
                  </a:lnTo>
                  <a:lnTo>
                    <a:pt x="4822875" y="9961448"/>
                  </a:lnTo>
                  <a:lnTo>
                    <a:pt x="4824399" y="9962972"/>
                  </a:lnTo>
                  <a:lnTo>
                    <a:pt x="4825923" y="9964801"/>
                  </a:lnTo>
                  <a:lnTo>
                    <a:pt x="4827447" y="9966325"/>
                  </a:lnTo>
                  <a:lnTo>
                    <a:pt x="4828590" y="9968458"/>
                  </a:lnTo>
                  <a:lnTo>
                    <a:pt x="4830114" y="9970287"/>
                  </a:lnTo>
                  <a:lnTo>
                    <a:pt x="4831130" y="9972421"/>
                  </a:lnTo>
                  <a:lnTo>
                    <a:pt x="4832273" y="9974554"/>
                  </a:lnTo>
                  <a:lnTo>
                    <a:pt x="4833162" y="9976688"/>
                  </a:lnTo>
                  <a:lnTo>
                    <a:pt x="4833797" y="9979126"/>
                  </a:lnTo>
                  <a:lnTo>
                    <a:pt x="4834686" y="9981260"/>
                  </a:lnTo>
                  <a:lnTo>
                    <a:pt x="4835321" y="9984003"/>
                  </a:lnTo>
                  <a:lnTo>
                    <a:pt x="4835702" y="9986137"/>
                  </a:lnTo>
                  <a:lnTo>
                    <a:pt x="4836210" y="9988880"/>
                  </a:lnTo>
                  <a:lnTo>
                    <a:pt x="4836591" y="9991318"/>
                  </a:lnTo>
                  <a:lnTo>
                    <a:pt x="4836591" y="9994061"/>
                  </a:lnTo>
                  <a:lnTo>
                    <a:pt x="4836845" y="9996500"/>
                  </a:lnTo>
                  <a:lnTo>
                    <a:pt x="4836845" y="9999243"/>
                  </a:lnTo>
                  <a:lnTo>
                    <a:pt x="4836845" y="10001681"/>
                  </a:lnTo>
                  <a:lnTo>
                    <a:pt x="4836845" y="10004425"/>
                  </a:lnTo>
                  <a:lnTo>
                    <a:pt x="4836591" y="10006863"/>
                  </a:lnTo>
                  <a:lnTo>
                    <a:pt x="4836591" y="10009301"/>
                  </a:lnTo>
                  <a:lnTo>
                    <a:pt x="4835956" y="10012045"/>
                  </a:lnTo>
                  <a:lnTo>
                    <a:pt x="4835702" y="10014483"/>
                  </a:lnTo>
                  <a:lnTo>
                    <a:pt x="4835321" y="10016921"/>
                  </a:lnTo>
                  <a:lnTo>
                    <a:pt x="4868595" y="10016921"/>
                  </a:lnTo>
                </a:path>
                <a:path w="6883400" h="10017125">
                  <a:moveTo>
                    <a:pt x="4740198" y="9932187"/>
                  </a:moveTo>
                  <a:lnTo>
                    <a:pt x="4868595" y="9932187"/>
                  </a:lnTo>
                </a:path>
                <a:path w="6883400" h="10017125">
                  <a:moveTo>
                    <a:pt x="4868595" y="10016921"/>
                  </a:moveTo>
                  <a:lnTo>
                    <a:pt x="4902758" y="10016921"/>
                  </a:lnTo>
                  <a:lnTo>
                    <a:pt x="4902123" y="10014483"/>
                  </a:lnTo>
                  <a:lnTo>
                    <a:pt x="4901488" y="10012045"/>
                  </a:lnTo>
                  <a:lnTo>
                    <a:pt x="4900853" y="10009606"/>
                  </a:lnTo>
                  <a:lnTo>
                    <a:pt x="4900599" y="10007168"/>
                  </a:lnTo>
                  <a:lnTo>
                    <a:pt x="4900218" y="10004425"/>
                  </a:lnTo>
                  <a:lnTo>
                    <a:pt x="4899964" y="10001986"/>
                  </a:lnTo>
                  <a:lnTo>
                    <a:pt x="4899964" y="9999243"/>
                  </a:lnTo>
                  <a:lnTo>
                    <a:pt x="4899964" y="9996805"/>
                  </a:lnTo>
                  <a:lnTo>
                    <a:pt x="4899964" y="9994366"/>
                  </a:lnTo>
                  <a:lnTo>
                    <a:pt x="4900218" y="9991623"/>
                  </a:lnTo>
                  <a:lnTo>
                    <a:pt x="4900599" y="9989185"/>
                  </a:lnTo>
                  <a:lnTo>
                    <a:pt x="4900853" y="9986441"/>
                  </a:lnTo>
                  <a:lnTo>
                    <a:pt x="4901488" y="9984003"/>
                  </a:lnTo>
                  <a:lnTo>
                    <a:pt x="4902123" y="9981565"/>
                  </a:lnTo>
                  <a:lnTo>
                    <a:pt x="4903012" y="9979126"/>
                  </a:lnTo>
                  <a:lnTo>
                    <a:pt x="4909743" y="9966325"/>
                  </a:lnTo>
                  <a:lnTo>
                    <a:pt x="4911267" y="9964496"/>
                  </a:lnTo>
                  <a:lnTo>
                    <a:pt x="4932222" y="9954133"/>
                  </a:lnTo>
                  <a:lnTo>
                    <a:pt x="4935016" y="9954742"/>
                  </a:lnTo>
                  <a:lnTo>
                    <a:pt x="4937810" y="9955047"/>
                  </a:lnTo>
                  <a:lnTo>
                    <a:pt x="4940223" y="9955961"/>
                  </a:lnTo>
                  <a:lnTo>
                    <a:pt x="4942636" y="9956571"/>
                  </a:lnTo>
                  <a:lnTo>
                    <a:pt x="4944795" y="9957485"/>
                  </a:lnTo>
                  <a:lnTo>
                    <a:pt x="4946954" y="9958705"/>
                  </a:lnTo>
                  <a:lnTo>
                    <a:pt x="4948732" y="9960229"/>
                  </a:lnTo>
                  <a:lnTo>
                    <a:pt x="4950891" y="9961448"/>
                  </a:lnTo>
                  <a:lnTo>
                    <a:pt x="4952415" y="9962972"/>
                  </a:lnTo>
                  <a:lnTo>
                    <a:pt x="4953939" y="9964801"/>
                  </a:lnTo>
                  <a:lnTo>
                    <a:pt x="4955463" y="9966325"/>
                  </a:lnTo>
                  <a:lnTo>
                    <a:pt x="4956987" y="9968458"/>
                  </a:lnTo>
                  <a:lnTo>
                    <a:pt x="4958130" y="9970287"/>
                  </a:lnTo>
                  <a:lnTo>
                    <a:pt x="4959146" y="9972421"/>
                  </a:lnTo>
                  <a:lnTo>
                    <a:pt x="4960289" y="9974554"/>
                  </a:lnTo>
                  <a:lnTo>
                    <a:pt x="4961178" y="9976688"/>
                  </a:lnTo>
                  <a:lnTo>
                    <a:pt x="4961813" y="9979126"/>
                  </a:lnTo>
                  <a:lnTo>
                    <a:pt x="4962702" y="9981260"/>
                  </a:lnTo>
                  <a:lnTo>
                    <a:pt x="4963337" y="9984003"/>
                  </a:lnTo>
                  <a:lnTo>
                    <a:pt x="4963718" y="9986137"/>
                  </a:lnTo>
                  <a:lnTo>
                    <a:pt x="4964226" y="9988880"/>
                  </a:lnTo>
                  <a:lnTo>
                    <a:pt x="4964607" y="9991318"/>
                  </a:lnTo>
                  <a:lnTo>
                    <a:pt x="4964607" y="9994061"/>
                  </a:lnTo>
                  <a:lnTo>
                    <a:pt x="4964861" y="9996500"/>
                  </a:lnTo>
                  <a:lnTo>
                    <a:pt x="4964861" y="9999243"/>
                  </a:lnTo>
                  <a:lnTo>
                    <a:pt x="4964861" y="10001681"/>
                  </a:lnTo>
                  <a:lnTo>
                    <a:pt x="4964861" y="10004425"/>
                  </a:lnTo>
                  <a:lnTo>
                    <a:pt x="4964607" y="10006863"/>
                  </a:lnTo>
                  <a:lnTo>
                    <a:pt x="4964607" y="10009301"/>
                  </a:lnTo>
                  <a:lnTo>
                    <a:pt x="4964226" y="10012045"/>
                  </a:lnTo>
                  <a:lnTo>
                    <a:pt x="4963972" y="10014483"/>
                  </a:lnTo>
                  <a:lnTo>
                    <a:pt x="4963337" y="10016921"/>
                  </a:lnTo>
                  <a:lnTo>
                    <a:pt x="4996611" y="10016921"/>
                  </a:lnTo>
                </a:path>
                <a:path w="6883400" h="10017125">
                  <a:moveTo>
                    <a:pt x="4868595" y="9932187"/>
                  </a:moveTo>
                  <a:lnTo>
                    <a:pt x="4996611" y="9932187"/>
                  </a:lnTo>
                </a:path>
                <a:path w="6883400" h="10017125">
                  <a:moveTo>
                    <a:pt x="4996611" y="10016921"/>
                  </a:moveTo>
                  <a:lnTo>
                    <a:pt x="5030774" y="10016921"/>
                  </a:lnTo>
                  <a:lnTo>
                    <a:pt x="5030139" y="10014483"/>
                  </a:lnTo>
                  <a:lnTo>
                    <a:pt x="5029504" y="10012045"/>
                  </a:lnTo>
                  <a:lnTo>
                    <a:pt x="5028869" y="10009606"/>
                  </a:lnTo>
                  <a:lnTo>
                    <a:pt x="5028615" y="10007168"/>
                  </a:lnTo>
                  <a:lnTo>
                    <a:pt x="5028234" y="10004425"/>
                  </a:lnTo>
                  <a:lnTo>
                    <a:pt x="5027980" y="10001986"/>
                  </a:lnTo>
                  <a:lnTo>
                    <a:pt x="5027980" y="9999243"/>
                  </a:lnTo>
                  <a:lnTo>
                    <a:pt x="5027980" y="9996805"/>
                  </a:lnTo>
                  <a:lnTo>
                    <a:pt x="5027980" y="9994366"/>
                  </a:lnTo>
                  <a:lnTo>
                    <a:pt x="5028234" y="9991623"/>
                  </a:lnTo>
                  <a:lnTo>
                    <a:pt x="5028615" y="9989185"/>
                  </a:lnTo>
                  <a:lnTo>
                    <a:pt x="5028869" y="9986441"/>
                  </a:lnTo>
                  <a:lnTo>
                    <a:pt x="5029504" y="9984003"/>
                  </a:lnTo>
                  <a:lnTo>
                    <a:pt x="5030393" y="9981565"/>
                  </a:lnTo>
                  <a:lnTo>
                    <a:pt x="5031028" y="9979126"/>
                  </a:lnTo>
                  <a:lnTo>
                    <a:pt x="5031917" y="9976993"/>
                  </a:lnTo>
                  <a:lnTo>
                    <a:pt x="5032806" y="9974554"/>
                  </a:lnTo>
                  <a:lnTo>
                    <a:pt x="5033822" y="9972421"/>
                  </a:lnTo>
                  <a:lnTo>
                    <a:pt x="5060238" y="9954133"/>
                  </a:lnTo>
                  <a:lnTo>
                    <a:pt x="5063286" y="9954742"/>
                  </a:lnTo>
                  <a:lnTo>
                    <a:pt x="5065826" y="9955047"/>
                  </a:lnTo>
                  <a:lnTo>
                    <a:pt x="5068239" y="9955961"/>
                  </a:lnTo>
                  <a:lnTo>
                    <a:pt x="5070652" y="9956571"/>
                  </a:lnTo>
                  <a:lnTo>
                    <a:pt x="5072811" y="9957485"/>
                  </a:lnTo>
                  <a:lnTo>
                    <a:pt x="5074970" y="9958705"/>
                  </a:lnTo>
                  <a:lnTo>
                    <a:pt x="5077002" y="9960229"/>
                  </a:lnTo>
                  <a:lnTo>
                    <a:pt x="5078907" y="9961448"/>
                  </a:lnTo>
                  <a:lnTo>
                    <a:pt x="5088305" y="9974554"/>
                  </a:lnTo>
                  <a:lnTo>
                    <a:pt x="5089194" y="9976688"/>
                  </a:lnTo>
                  <a:lnTo>
                    <a:pt x="5089829" y="9979126"/>
                  </a:lnTo>
                  <a:lnTo>
                    <a:pt x="5090718" y="9981260"/>
                  </a:lnTo>
                  <a:lnTo>
                    <a:pt x="5091353" y="9984003"/>
                  </a:lnTo>
                  <a:lnTo>
                    <a:pt x="5091734" y="9986137"/>
                  </a:lnTo>
                  <a:lnTo>
                    <a:pt x="5092242" y="9988880"/>
                  </a:lnTo>
                  <a:lnTo>
                    <a:pt x="5092623" y="9991318"/>
                  </a:lnTo>
                  <a:lnTo>
                    <a:pt x="5092877" y="9994061"/>
                  </a:lnTo>
                  <a:lnTo>
                    <a:pt x="5092877" y="9996500"/>
                  </a:lnTo>
                  <a:lnTo>
                    <a:pt x="5093258" y="9999243"/>
                  </a:lnTo>
                  <a:lnTo>
                    <a:pt x="5093258" y="10001681"/>
                  </a:lnTo>
                  <a:lnTo>
                    <a:pt x="5092877" y="10004425"/>
                  </a:lnTo>
                  <a:lnTo>
                    <a:pt x="5092877" y="10006863"/>
                  </a:lnTo>
                  <a:lnTo>
                    <a:pt x="5092623" y="10009301"/>
                  </a:lnTo>
                  <a:lnTo>
                    <a:pt x="5092242" y="10012045"/>
                  </a:lnTo>
                  <a:lnTo>
                    <a:pt x="5091988" y="10014483"/>
                  </a:lnTo>
                  <a:lnTo>
                    <a:pt x="5091353" y="10016921"/>
                  </a:lnTo>
                  <a:lnTo>
                    <a:pt x="5124627" y="10016921"/>
                  </a:lnTo>
                </a:path>
                <a:path w="6883400" h="10017125">
                  <a:moveTo>
                    <a:pt x="4996611" y="9932187"/>
                  </a:moveTo>
                  <a:lnTo>
                    <a:pt x="5124627" y="9932187"/>
                  </a:lnTo>
                </a:path>
                <a:path w="6883400" h="10017125">
                  <a:moveTo>
                    <a:pt x="5124627" y="10016921"/>
                  </a:moveTo>
                  <a:lnTo>
                    <a:pt x="5158790" y="10016921"/>
                  </a:lnTo>
                  <a:lnTo>
                    <a:pt x="5158155" y="10014483"/>
                  </a:lnTo>
                  <a:lnTo>
                    <a:pt x="5157520" y="10012045"/>
                  </a:lnTo>
                  <a:lnTo>
                    <a:pt x="5156885" y="10009606"/>
                  </a:lnTo>
                  <a:lnTo>
                    <a:pt x="5156631" y="10007168"/>
                  </a:lnTo>
                  <a:lnTo>
                    <a:pt x="5156250" y="10004425"/>
                  </a:lnTo>
                  <a:lnTo>
                    <a:pt x="5155996" y="10001986"/>
                  </a:lnTo>
                  <a:lnTo>
                    <a:pt x="5155996" y="9999243"/>
                  </a:lnTo>
                  <a:lnTo>
                    <a:pt x="5155996" y="9996805"/>
                  </a:lnTo>
                  <a:lnTo>
                    <a:pt x="5155996" y="9994366"/>
                  </a:lnTo>
                  <a:lnTo>
                    <a:pt x="5156250" y="9991623"/>
                  </a:lnTo>
                  <a:lnTo>
                    <a:pt x="5156631" y="9989185"/>
                  </a:lnTo>
                  <a:lnTo>
                    <a:pt x="5157266" y="9986441"/>
                  </a:lnTo>
                  <a:lnTo>
                    <a:pt x="5157774" y="9984003"/>
                  </a:lnTo>
                  <a:lnTo>
                    <a:pt x="5158409" y="9981565"/>
                  </a:lnTo>
                  <a:lnTo>
                    <a:pt x="5159044" y="9979126"/>
                  </a:lnTo>
                  <a:lnTo>
                    <a:pt x="5159933" y="9976993"/>
                  </a:lnTo>
                  <a:lnTo>
                    <a:pt x="5160822" y="9974554"/>
                  </a:lnTo>
                  <a:lnTo>
                    <a:pt x="5161838" y="9972421"/>
                  </a:lnTo>
                  <a:lnTo>
                    <a:pt x="5162981" y="9970287"/>
                  </a:lnTo>
                  <a:lnTo>
                    <a:pt x="5164505" y="9968153"/>
                  </a:lnTo>
                  <a:lnTo>
                    <a:pt x="5165775" y="9966325"/>
                  </a:lnTo>
                  <a:lnTo>
                    <a:pt x="5174538" y="9958705"/>
                  </a:lnTo>
                  <a:lnTo>
                    <a:pt x="5176443" y="9957485"/>
                  </a:lnTo>
                  <a:lnTo>
                    <a:pt x="5178602" y="9956571"/>
                  </a:lnTo>
                  <a:lnTo>
                    <a:pt x="5181015" y="9955657"/>
                  </a:lnTo>
                  <a:lnTo>
                    <a:pt x="5183428" y="9955047"/>
                  </a:lnTo>
                  <a:lnTo>
                    <a:pt x="5185841" y="9954437"/>
                  </a:lnTo>
                  <a:lnTo>
                    <a:pt x="5188635" y="9954133"/>
                  </a:lnTo>
                  <a:lnTo>
                    <a:pt x="5191302" y="9954742"/>
                  </a:lnTo>
                  <a:lnTo>
                    <a:pt x="5193842" y="9955047"/>
                  </a:lnTo>
                  <a:lnTo>
                    <a:pt x="5196255" y="9955961"/>
                  </a:lnTo>
                  <a:lnTo>
                    <a:pt x="5198668" y="9956571"/>
                  </a:lnTo>
                  <a:lnTo>
                    <a:pt x="5201081" y="9957485"/>
                  </a:lnTo>
                  <a:lnTo>
                    <a:pt x="5202986" y="9958705"/>
                  </a:lnTo>
                  <a:lnTo>
                    <a:pt x="5205018" y="9960229"/>
                  </a:lnTo>
                  <a:lnTo>
                    <a:pt x="5206923" y="9961448"/>
                  </a:lnTo>
                  <a:lnTo>
                    <a:pt x="5208447" y="9962972"/>
                  </a:lnTo>
                  <a:lnTo>
                    <a:pt x="5210225" y="9964801"/>
                  </a:lnTo>
                  <a:lnTo>
                    <a:pt x="5211749" y="9966325"/>
                  </a:lnTo>
                  <a:lnTo>
                    <a:pt x="5213019" y="9968458"/>
                  </a:lnTo>
                  <a:lnTo>
                    <a:pt x="5214162" y="9970287"/>
                  </a:lnTo>
                  <a:lnTo>
                    <a:pt x="5215432" y="9972421"/>
                  </a:lnTo>
                  <a:lnTo>
                    <a:pt x="5216321" y="9974554"/>
                  </a:lnTo>
                  <a:lnTo>
                    <a:pt x="5217210" y="9976688"/>
                  </a:lnTo>
                  <a:lnTo>
                    <a:pt x="5218226" y="9979126"/>
                  </a:lnTo>
                  <a:lnTo>
                    <a:pt x="5218734" y="9981260"/>
                  </a:lnTo>
                  <a:lnTo>
                    <a:pt x="5219369" y="9984003"/>
                  </a:lnTo>
                  <a:lnTo>
                    <a:pt x="5220004" y="9986137"/>
                  </a:lnTo>
                  <a:lnTo>
                    <a:pt x="5220258" y="9988880"/>
                  </a:lnTo>
                  <a:lnTo>
                    <a:pt x="5220639" y="9991318"/>
                  </a:lnTo>
                  <a:lnTo>
                    <a:pt x="5220893" y="9994061"/>
                  </a:lnTo>
                  <a:lnTo>
                    <a:pt x="5220893" y="9996500"/>
                  </a:lnTo>
                  <a:lnTo>
                    <a:pt x="5221274" y="9999243"/>
                  </a:lnTo>
                  <a:lnTo>
                    <a:pt x="5221274" y="10001681"/>
                  </a:lnTo>
                  <a:lnTo>
                    <a:pt x="5220893" y="10004425"/>
                  </a:lnTo>
                  <a:lnTo>
                    <a:pt x="5220893" y="10006863"/>
                  </a:lnTo>
                  <a:lnTo>
                    <a:pt x="5220639" y="10009301"/>
                  </a:lnTo>
                  <a:lnTo>
                    <a:pt x="5220258" y="10012045"/>
                  </a:lnTo>
                  <a:lnTo>
                    <a:pt x="5220004" y="10014483"/>
                  </a:lnTo>
                  <a:lnTo>
                    <a:pt x="5219369" y="10016921"/>
                  </a:lnTo>
                  <a:lnTo>
                    <a:pt x="5252643" y="10016921"/>
                  </a:lnTo>
                </a:path>
                <a:path w="6883400" h="10017125">
                  <a:moveTo>
                    <a:pt x="5124627" y="9932187"/>
                  </a:moveTo>
                  <a:lnTo>
                    <a:pt x="5252643" y="9932187"/>
                  </a:lnTo>
                </a:path>
                <a:path w="6883400" h="10017125">
                  <a:moveTo>
                    <a:pt x="5252643" y="10016921"/>
                  </a:moveTo>
                  <a:lnTo>
                    <a:pt x="5286806" y="10016921"/>
                  </a:lnTo>
                  <a:lnTo>
                    <a:pt x="5286171" y="10014483"/>
                  </a:lnTo>
                  <a:lnTo>
                    <a:pt x="5285536" y="10012045"/>
                  </a:lnTo>
                  <a:lnTo>
                    <a:pt x="5284901" y="10009606"/>
                  </a:lnTo>
                  <a:lnTo>
                    <a:pt x="5284647" y="10007168"/>
                  </a:lnTo>
                  <a:lnTo>
                    <a:pt x="5284266" y="10004425"/>
                  </a:lnTo>
                  <a:lnTo>
                    <a:pt x="5284266" y="10001986"/>
                  </a:lnTo>
                  <a:lnTo>
                    <a:pt x="5284012" y="9999243"/>
                  </a:lnTo>
                  <a:lnTo>
                    <a:pt x="5284012" y="9996805"/>
                  </a:lnTo>
                  <a:lnTo>
                    <a:pt x="5284266" y="9994366"/>
                  </a:lnTo>
                  <a:lnTo>
                    <a:pt x="5284266" y="9991623"/>
                  </a:lnTo>
                  <a:lnTo>
                    <a:pt x="5284901" y="9989185"/>
                  </a:lnTo>
                  <a:lnTo>
                    <a:pt x="5285282" y="9986441"/>
                  </a:lnTo>
                  <a:lnTo>
                    <a:pt x="5285790" y="9984003"/>
                  </a:lnTo>
                  <a:lnTo>
                    <a:pt x="5286425" y="9981565"/>
                  </a:lnTo>
                  <a:lnTo>
                    <a:pt x="5287060" y="9979126"/>
                  </a:lnTo>
                  <a:lnTo>
                    <a:pt x="5287949" y="9976993"/>
                  </a:lnTo>
                  <a:lnTo>
                    <a:pt x="5288838" y="9974554"/>
                  </a:lnTo>
                  <a:lnTo>
                    <a:pt x="5290108" y="9972421"/>
                  </a:lnTo>
                  <a:lnTo>
                    <a:pt x="5291378" y="9970287"/>
                  </a:lnTo>
                  <a:lnTo>
                    <a:pt x="5292521" y="9968153"/>
                  </a:lnTo>
                  <a:lnTo>
                    <a:pt x="5293791" y="9966325"/>
                  </a:lnTo>
                  <a:lnTo>
                    <a:pt x="5295315" y="9964496"/>
                  </a:lnTo>
                  <a:lnTo>
                    <a:pt x="5297093" y="9962972"/>
                  </a:lnTo>
                  <a:lnTo>
                    <a:pt x="5298617" y="9961448"/>
                  </a:lnTo>
                  <a:lnTo>
                    <a:pt x="5300522" y="9959924"/>
                  </a:lnTo>
                  <a:lnTo>
                    <a:pt x="5302554" y="9958705"/>
                  </a:lnTo>
                  <a:lnTo>
                    <a:pt x="5304459" y="9957485"/>
                  </a:lnTo>
                  <a:lnTo>
                    <a:pt x="5306872" y="9956571"/>
                  </a:lnTo>
                  <a:lnTo>
                    <a:pt x="5309031" y="9955657"/>
                  </a:lnTo>
                  <a:lnTo>
                    <a:pt x="5311444" y="9955047"/>
                  </a:lnTo>
                  <a:lnTo>
                    <a:pt x="5313857" y="9954437"/>
                  </a:lnTo>
                  <a:lnTo>
                    <a:pt x="5316651" y="9954133"/>
                  </a:lnTo>
                  <a:lnTo>
                    <a:pt x="5319318" y="9954742"/>
                  </a:lnTo>
                  <a:lnTo>
                    <a:pt x="5321858" y="9955047"/>
                  </a:lnTo>
                  <a:lnTo>
                    <a:pt x="5324525" y="9955961"/>
                  </a:lnTo>
                  <a:lnTo>
                    <a:pt x="5326684" y="9956571"/>
                  </a:lnTo>
                  <a:lnTo>
                    <a:pt x="5329097" y="9957485"/>
                  </a:lnTo>
                  <a:lnTo>
                    <a:pt x="5331256" y="9958705"/>
                  </a:lnTo>
                  <a:lnTo>
                    <a:pt x="5333034" y="9960229"/>
                  </a:lnTo>
                  <a:lnTo>
                    <a:pt x="5334939" y="9961448"/>
                  </a:lnTo>
                  <a:lnTo>
                    <a:pt x="5336717" y="9962972"/>
                  </a:lnTo>
                  <a:lnTo>
                    <a:pt x="5338241" y="9964801"/>
                  </a:lnTo>
                  <a:lnTo>
                    <a:pt x="5339765" y="9966325"/>
                  </a:lnTo>
                  <a:lnTo>
                    <a:pt x="5341035" y="9968458"/>
                  </a:lnTo>
                  <a:lnTo>
                    <a:pt x="5342178" y="9970287"/>
                  </a:lnTo>
                  <a:lnTo>
                    <a:pt x="5343448" y="9972421"/>
                  </a:lnTo>
                  <a:lnTo>
                    <a:pt x="5344337" y="9974554"/>
                  </a:lnTo>
                  <a:lnTo>
                    <a:pt x="5345226" y="9976688"/>
                  </a:lnTo>
                  <a:lnTo>
                    <a:pt x="5346242" y="9979126"/>
                  </a:lnTo>
                  <a:lnTo>
                    <a:pt x="5346750" y="9981260"/>
                  </a:lnTo>
                  <a:lnTo>
                    <a:pt x="5347385" y="9984003"/>
                  </a:lnTo>
                  <a:lnTo>
                    <a:pt x="5348020" y="9986137"/>
                  </a:lnTo>
                  <a:lnTo>
                    <a:pt x="5348274" y="9988880"/>
                  </a:lnTo>
                  <a:lnTo>
                    <a:pt x="5348655" y="9991318"/>
                  </a:lnTo>
                  <a:lnTo>
                    <a:pt x="5348909" y="9994061"/>
                  </a:lnTo>
                  <a:lnTo>
                    <a:pt x="5349290" y="9996500"/>
                  </a:lnTo>
                  <a:lnTo>
                    <a:pt x="5349290" y="9999243"/>
                  </a:lnTo>
                  <a:lnTo>
                    <a:pt x="5349290" y="10001681"/>
                  </a:lnTo>
                  <a:lnTo>
                    <a:pt x="5349290" y="10004425"/>
                  </a:lnTo>
                  <a:lnTo>
                    <a:pt x="5348909" y="10006863"/>
                  </a:lnTo>
                  <a:lnTo>
                    <a:pt x="5348655" y="10009301"/>
                  </a:lnTo>
                  <a:lnTo>
                    <a:pt x="5348274" y="10012045"/>
                  </a:lnTo>
                  <a:lnTo>
                    <a:pt x="5348020" y="10014483"/>
                  </a:lnTo>
                  <a:lnTo>
                    <a:pt x="5347766" y="10016921"/>
                  </a:lnTo>
                  <a:lnTo>
                    <a:pt x="5380659" y="10016921"/>
                  </a:lnTo>
                </a:path>
                <a:path w="6883400" h="10017125">
                  <a:moveTo>
                    <a:pt x="5252643" y="9932187"/>
                  </a:moveTo>
                  <a:lnTo>
                    <a:pt x="5380659" y="9932187"/>
                  </a:lnTo>
                </a:path>
                <a:path w="6883400" h="10017125">
                  <a:moveTo>
                    <a:pt x="5380659" y="10016921"/>
                  </a:moveTo>
                  <a:lnTo>
                    <a:pt x="5415076" y="10016921"/>
                  </a:lnTo>
                  <a:lnTo>
                    <a:pt x="5414187" y="10014483"/>
                  </a:lnTo>
                  <a:lnTo>
                    <a:pt x="5413552" y="10012045"/>
                  </a:lnTo>
                  <a:lnTo>
                    <a:pt x="5413298" y="10009606"/>
                  </a:lnTo>
                  <a:lnTo>
                    <a:pt x="5412663" y="10007168"/>
                  </a:lnTo>
                  <a:lnTo>
                    <a:pt x="5412282" y="10004425"/>
                  </a:lnTo>
                  <a:lnTo>
                    <a:pt x="5412282" y="10001986"/>
                  </a:lnTo>
                  <a:lnTo>
                    <a:pt x="5412028" y="9999243"/>
                  </a:lnTo>
                  <a:lnTo>
                    <a:pt x="5412028" y="9996805"/>
                  </a:lnTo>
                  <a:lnTo>
                    <a:pt x="5412282" y="9994366"/>
                  </a:lnTo>
                  <a:lnTo>
                    <a:pt x="5412282" y="9991623"/>
                  </a:lnTo>
                  <a:lnTo>
                    <a:pt x="5412917" y="9989185"/>
                  </a:lnTo>
                  <a:lnTo>
                    <a:pt x="5413298" y="9986441"/>
                  </a:lnTo>
                  <a:lnTo>
                    <a:pt x="5413806" y="9984003"/>
                  </a:lnTo>
                  <a:lnTo>
                    <a:pt x="5414441" y="9981565"/>
                  </a:lnTo>
                  <a:lnTo>
                    <a:pt x="5415076" y="9979126"/>
                  </a:lnTo>
                  <a:lnTo>
                    <a:pt x="5415965" y="9976993"/>
                  </a:lnTo>
                  <a:lnTo>
                    <a:pt x="5416854" y="9974554"/>
                  </a:lnTo>
                  <a:lnTo>
                    <a:pt x="5418124" y="9972421"/>
                  </a:lnTo>
                  <a:lnTo>
                    <a:pt x="5419394" y="9970287"/>
                  </a:lnTo>
                  <a:lnTo>
                    <a:pt x="5420537" y="9968153"/>
                  </a:lnTo>
                  <a:lnTo>
                    <a:pt x="5422061" y="9966325"/>
                  </a:lnTo>
                  <a:lnTo>
                    <a:pt x="5423331" y="9964496"/>
                  </a:lnTo>
                  <a:lnTo>
                    <a:pt x="5425109" y="9962972"/>
                  </a:lnTo>
                  <a:lnTo>
                    <a:pt x="5426633" y="9961448"/>
                  </a:lnTo>
                  <a:lnTo>
                    <a:pt x="5428538" y="9959924"/>
                  </a:lnTo>
                  <a:lnTo>
                    <a:pt x="5430570" y="9958705"/>
                  </a:lnTo>
                  <a:lnTo>
                    <a:pt x="5432729" y="9957485"/>
                  </a:lnTo>
                  <a:lnTo>
                    <a:pt x="5434888" y="9956571"/>
                  </a:lnTo>
                  <a:lnTo>
                    <a:pt x="5437047" y="9955657"/>
                  </a:lnTo>
                  <a:lnTo>
                    <a:pt x="5439460" y="9955047"/>
                  </a:lnTo>
                  <a:lnTo>
                    <a:pt x="5441873" y="9954437"/>
                  </a:lnTo>
                  <a:lnTo>
                    <a:pt x="5444667" y="9954133"/>
                  </a:lnTo>
                  <a:lnTo>
                    <a:pt x="5447334" y="9954742"/>
                  </a:lnTo>
                  <a:lnTo>
                    <a:pt x="5450128" y="9955047"/>
                  </a:lnTo>
                  <a:lnTo>
                    <a:pt x="5452541" y="9955961"/>
                  </a:lnTo>
                  <a:lnTo>
                    <a:pt x="5454954" y="9956571"/>
                  </a:lnTo>
                  <a:lnTo>
                    <a:pt x="5457113" y="9957485"/>
                  </a:lnTo>
                  <a:lnTo>
                    <a:pt x="5459272" y="9958705"/>
                  </a:lnTo>
                  <a:lnTo>
                    <a:pt x="5461050" y="9960229"/>
                  </a:lnTo>
                  <a:lnTo>
                    <a:pt x="5462955" y="9961448"/>
                  </a:lnTo>
                  <a:lnTo>
                    <a:pt x="5464733" y="9962972"/>
                  </a:lnTo>
                  <a:lnTo>
                    <a:pt x="5466257" y="9964801"/>
                  </a:lnTo>
                  <a:lnTo>
                    <a:pt x="5467781" y="9966325"/>
                  </a:lnTo>
                  <a:lnTo>
                    <a:pt x="5469051" y="9968458"/>
                  </a:lnTo>
                  <a:lnTo>
                    <a:pt x="5470194" y="9970287"/>
                  </a:lnTo>
                  <a:lnTo>
                    <a:pt x="5471464" y="9972421"/>
                  </a:lnTo>
                  <a:lnTo>
                    <a:pt x="5472353" y="9974554"/>
                  </a:lnTo>
                  <a:lnTo>
                    <a:pt x="5473242" y="9976688"/>
                  </a:lnTo>
                  <a:lnTo>
                    <a:pt x="5474258" y="9979126"/>
                  </a:lnTo>
                  <a:lnTo>
                    <a:pt x="5474766" y="9981260"/>
                  </a:lnTo>
                  <a:lnTo>
                    <a:pt x="5475401" y="9984003"/>
                  </a:lnTo>
                  <a:lnTo>
                    <a:pt x="5476036" y="9986137"/>
                  </a:lnTo>
                  <a:lnTo>
                    <a:pt x="5476290" y="9988880"/>
                  </a:lnTo>
                  <a:lnTo>
                    <a:pt x="5476671" y="9991318"/>
                  </a:lnTo>
                  <a:lnTo>
                    <a:pt x="5476925" y="9994061"/>
                  </a:lnTo>
                  <a:lnTo>
                    <a:pt x="5477306" y="9996500"/>
                  </a:lnTo>
                  <a:lnTo>
                    <a:pt x="5477306" y="9999243"/>
                  </a:lnTo>
                  <a:lnTo>
                    <a:pt x="5477306" y="10001681"/>
                  </a:lnTo>
                  <a:lnTo>
                    <a:pt x="5477306" y="10004425"/>
                  </a:lnTo>
                  <a:lnTo>
                    <a:pt x="5476925" y="10006863"/>
                  </a:lnTo>
                  <a:lnTo>
                    <a:pt x="5476671" y="10009301"/>
                  </a:lnTo>
                  <a:lnTo>
                    <a:pt x="5476290" y="10012045"/>
                  </a:lnTo>
                  <a:lnTo>
                    <a:pt x="5476036" y="10014483"/>
                  </a:lnTo>
                  <a:lnTo>
                    <a:pt x="5475782" y="10016921"/>
                  </a:lnTo>
                  <a:lnTo>
                    <a:pt x="5508675" y="10016921"/>
                  </a:lnTo>
                </a:path>
                <a:path w="6883400" h="10017125">
                  <a:moveTo>
                    <a:pt x="5380659" y="9932187"/>
                  </a:moveTo>
                  <a:lnTo>
                    <a:pt x="5508675" y="9932187"/>
                  </a:lnTo>
                </a:path>
                <a:path w="6883400" h="10017125">
                  <a:moveTo>
                    <a:pt x="5508675" y="10016921"/>
                  </a:moveTo>
                  <a:lnTo>
                    <a:pt x="5543092" y="10016921"/>
                  </a:lnTo>
                  <a:lnTo>
                    <a:pt x="5542457" y="10014483"/>
                  </a:lnTo>
                  <a:lnTo>
                    <a:pt x="5541568" y="10012045"/>
                  </a:lnTo>
                  <a:lnTo>
                    <a:pt x="5541314" y="10009606"/>
                  </a:lnTo>
                  <a:lnTo>
                    <a:pt x="5540933" y="10007168"/>
                  </a:lnTo>
                  <a:lnTo>
                    <a:pt x="5540679" y="10004425"/>
                  </a:lnTo>
                  <a:lnTo>
                    <a:pt x="5540298" y="10001986"/>
                  </a:lnTo>
                  <a:lnTo>
                    <a:pt x="5540298" y="9999243"/>
                  </a:lnTo>
                  <a:lnTo>
                    <a:pt x="5540298" y="9996805"/>
                  </a:lnTo>
                  <a:lnTo>
                    <a:pt x="5540298" y="9994366"/>
                  </a:lnTo>
                  <a:lnTo>
                    <a:pt x="5540679" y="9991623"/>
                  </a:lnTo>
                  <a:lnTo>
                    <a:pt x="5540933" y="9989185"/>
                  </a:lnTo>
                  <a:lnTo>
                    <a:pt x="5543981" y="9976993"/>
                  </a:lnTo>
                  <a:lnTo>
                    <a:pt x="5544870" y="9974554"/>
                  </a:lnTo>
                  <a:lnTo>
                    <a:pt x="5546140" y="9972421"/>
                  </a:lnTo>
                  <a:lnTo>
                    <a:pt x="5547410" y="9970287"/>
                  </a:lnTo>
                  <a:lnTo>
                    <a:pt x="5548553" y="9968153"/>
                  </a:lnTo>
                  <a:lnTo>
                    <a:pt x="5550077" y="9966325"/>
                  </a:lnTo>
                  <a:lnTo>
                    <a:pt x="5551347" y="9964496"/>
                  </a:lnTo>
                  <a:lnTo>
                    <a:pt x="5553125" y="9962972"/>
                  </a:lnTo>
                  <a:lnTo>
                    <a:pt x="5555030" y="9961448"/>
                  </a:lnTo>
                  <a:lnTo>
                    <a:pt x="5556808" y="9959924"/>
                  </a:lnTo>
                  <a:lnTo>
                    <a:pt x="5558586" y="9958705"/>
                  </a:lnTo>
                  <a:lnTo>
                    <a:pt x="5572683" y="9954133"/>
                  </a:lnTo>
                  <a:lnTo>
                    <a:pt x="5575350" y="9954742"/>
                  </a:lnTo>
                  <a:lnTo>
                    <a:pt x="5578144" y="9955047"/>
                  </a:lnTo>
                  <a:lnTo>
                    <a:pt x="5580557" y="9955961"/>
                  </a:lnTo>
                  <a:lnTo>
                    <a:pt x="5582970" y="9956571"/>
                  </a:lnTo>
                  <a:lnTo>
                    <a:pt x="5585129" y="9957485"/>
                  </a:lnTo>
                  <a:lnTo>
                    <a:pt x="5587288" y="9958705"/>
                  </a:lnTo>
                  <a:lnTo>
                    <a:pt x="5589066" y="9960229"/>
                  </a:lnTo>
                  <a:lnTo>
                    <a:pt x="5591225" y="9961448"/>
                  </a:lnTo>
                  <a:lnTo>
                    <a:pt x="5592749" y="9962972"/>
                  </a:lnTo>
                  <a:lnTo>
                    <a:pt x="5594273" y="9964801"/>
                  </a:lnTo>
                  <a:lnTo>
                    <a:pt x="5595797" y="9966325"/>
                  </a:lnTo>
                  <a:lnTo>
                    <a:pt x="5597067" y="9968458"/>
                  </a:lnTo>
                  <a:lnTo>
                    <a:pt x="5598591" y="9970287"/>
                  </a:lnTo>
                  <a:lnTo>
                    <a:pt x="5599480" y="9972421"/>
                  </a:lnTo>
                  <a:lnTo>
                    <a:pt x="5600369" y="9974554"/>
                  </a:lnTo>
                  <a:lnTo>
                    <a:pt x="5601639" y="9976688"/>
                  </a:lnTo>
                  <a:lnTo>
                    <a:pt x="5602274" y="9979126"/>
                  </a:lnTo>
                  <a:lnTo>
                    <a:pt x="5603163" y="9981260"/>
                  </a:lnTo>
                  <a:lnTo>
                    <a:pt x="5603798" y="9984003"/>
                  </a:lnTo>
                  <a:lnTo>
                    <a:pt x="5604052" y="9986137"/>
                  </a:lnTo>
                  <a:lnTo>
                    <a:pt x="5604687" y="9988880"/>
                  </a:lnTo>
                  <a:lnTo>
                    <a:pt x="5604941" y="9991318"/>
                  </a:lnTo>
                  <a:lnTo>
                    <a:pt x="5604941" y="9994061"/>
                  </a:lnTo>
                  <a:lnTo>
                    <a:pt x="5605322" y="9996500"/>
                  </a:lnTo>
                  <a:lnTo>
                    <a:pt x="5605322" y="9999243"/>
                  </a:lnTo>
                  <a:lnTo>
                    <a:pt x="5605322" y="10001681"/>
                  </a:lnTo>
                  <a:lnTo>
                    <a:pt x="5605322" y="10004425"/>
                  </a:lnTo>
                  <a:lnTo>
                    <a:pt x="5604941" y="10006863"/>
                  </a:lnTo>
                  <a:lnTo>
                    <a:pt x="5604941" y="10009301"/>
                  </a:lnTo>
                  <a:lnTo>
                    <a:pt x="5604306" y="10012045"/>
                  </a:lnTo>
                  <a:lnTo>
                    <a:pt x="5604052" y="10014483"/>
                  </a:lnTo>
                  <a:lnTo>
                    <a:pt x="5603798" y="10016921"/>
                  </a:lnTo>
                  <a:lnTo>
                    <a:pt x="5636691" y="10016921"/>
                  </a:lnTo>
                </a:path>
                <a:path w="6883400" h="10017125">
                  <a:moveTo>
                    <a:pt x="5508675" y="9932187"/>
                  </a:moveTo>
                  <a:lnTo>
                    <a:pt x="5636691" y="9932187"/>
                  </a:lnTo>
                </a:path>
                <a:path w="6883400" h="10017125">
                  <a:moveTo>
                    <a:pt x="5636945" y="10016921"/>
                  </a:moveTo>
                  <a:lnTo>
                    <a:pt x="5671108" y="10016921"/>
                  </a:lnTo>
                  <a:lnTo>
                    <a:pt x="5670473" y="10014483"/>
                  </a:lnTo>
                  <a:lnTo>
                    <a:pt x="5669838" y="10012045"/>
                  </a:lnTo>
                  <a:lnTo>
                    <a:pt x="5669330" y="10009606"/>
                  </a:lnTo>
                  <a:lnTo>
                    <a:pt x="5668949" y="10007168"/>
                  </a:lnTo>
                  <a:lnTo>
                    <a:pt x="5668695" y="10004425"/>
                  </a:lnTo>
                  <a:lnTo>
                    <a:pt x="5668314" y="10001986"/>
                  </a:lnTo>
                  <a:lnTo>
                    <a:pt x="5668314" y="9999243"/>
                  </a:lnTo>
                  <a:lnTo>
                    <a:pt x="5668314" y="9996805"/>
                  </a:lnTo>
                  <a:lnTo>
                    <a:pt x="5668314" y="9994366"/>
                  </a:lnTo>
                  <a:lnTo>
                    <a:pt x="5668695" y="9991623"/>
                  </a:lnTo>
                  <a:lnTo>
                    <a:pt x="5671362" y="9979126"/>
                  </a:lnTo>
                  <a:lnTo>
                    <a:pt x="5671997" y="9976993"/>
                  </a:lnTo>
                  <a:lnTo>
                    <a:pt x="5673267" y="9974554"/>
                  </a:lnTo>
                  <a:lnTo>
                    <a:pt x="5674156" y="9972421"/>
                  </a:lnTo>
                  <a:lnTo>
                    <a:pt x="5675426" y="9970287"/>
                  </a:lnTo>
                  <a:lnTo>
                    <a:pt x="5676569" y="9968153"/>
                  </a:lnTo>
                  <a:lnTo>
                    <a:pt x="5678093" y="9966325"/>
                  </a:lnTo>
                  <a:lnTo>
                    <a:pt x="5679617" y="9964496"/>
                  </a:lnTo>
                  <a:lnTo>
                    <a:pt x="5681141" y="9962972"/>
                  </a:lnTo>
                  <a:lnTo>
                    <a:pt x="5683046" y="9961448"/>
                  </a:lnTo>
                  <a:lnTo>
                    <a:pt x="5684824" y="9959924"/>
                  </a:lnTo>
                  <a:lnTo>
                    <a:pt x="5700699" y="9954133"/>
                  </a:lnTo>
                  <a:lnTo>
                    <a:pt x="5703366" y="9954742"/>
                  </a:lnTo>
                  <a:lnTo>
                    <a:pt x="5706160" y="9955047"/>
                  </a:lnTo>
                  <a:lnTo>
                    <a:pt x="5708573" y="9955961"/>
                  </a:lnTo>
                  <a:lnTo>
                    <a:pt x="5710986" y="9956571"/>
                  </a:lnTo>
                  <a:lnTo>
                    <a:pt x="5713145" y="9957485"/>
                  </a:lnTo>
                  <a:lnTo>
                    <a:pt x="5715304" y="9958705"/>
                  </a:lnTo>
                  <a:lnTo>
                    <a:pt x="5717082" y="9960229"/>
                  </a:lnTo>
                  <a:lnTo>
                    <a:pt x="5719241" y="9961448"/>
                  </a:lnTo>
                  <a:lnTo>
                    <a:pt x="5720765" y="9962972"/>
                  </a:lnTo>
                  <a:lnTo>
                    <a:pt x="5722289" y="9964801"/>
                  </a:lnTo>
                  <a:lnTo>
                    <a:pt x="5723813" y="9966325"/>
                  </a:lnTo>
                  <a:lnTo>
                    <a:pt x="5725337" y="9968458"/>
                  </a:lnTo>
                  <a:lnTo>
                    <a:pt x="5726607" y="9970287"/>
                  </a:lnTo>
                  <a:lnTo>
                    <a:pt x="5727496" y="9972421"/>
                  </a:lnTo>
                  <a:lnTo>
                    <a:pt x="5728766" y="9974554"/>
                  </a:lnTo>
                  <a:lnTo>
                    <a:pt x="5729655" y="9976688"/>
                  </a:lnTo>
                  <a:lnTo>
                    <a:pt x="5730290" y="9979126"/>
                  </a:lnTo>
                  <a:lnTo>
                    <a:pt x="5731179" y="9981260"/>
                  </a:lnTo>
                  <a:lnTo>
                    <a:pt x="5731814" y="9984003"/>
                  </a:lnTo>
                  <a:lnTo>
                    <a:pt x="5732068" y="9986137"/>
                  </a:lnTo>
                  <a:lnTo>
                    <a:pt x="5732703" y="9988880"/>
                  </a:lnTo>
                  <a:lnTo>
                    <a:pt x="5732957" y="9991318"/>
                  </a:lnTo>
                  <a:lnTo>
                    <a:pt x="5732957" y="9994061"/>
                  </a:lnTo>
                  <a:lnTo>
                    <a:pt x="5733338" y="9996500"/>
                  </a:lnTo>
                  <a:lnTo>
                    <a:pt x="5733338" y="9999243"/>
                  </a:lnTo>
                  <a:lnTo>
                    <a:pt x="5733338" y="10001681"/>
                  </a:lnTo>
                  <a:lnTo>
                    <a:pt x="5733338" y="10004425"/>
                  </a:lnTo>
                  <a:lnTo>
                    <a:pt x="5732957" y="10006863"/>
                  </a:lnTo>
                  <a:lnTo>
                    <a:pt x="5732957" y="10009301"/>
                  </a:lnTo>
                  <a:lnTo>
                    <a:pt x="5732703" y="10012045"/>
                  </a:lnTo>
                  <a:lnTo>
                    <a:pt x="5732322" y="10014483"/>
                  </a:lnTo>
                  <a:lnTo>
                    <a:pt x="5731814" y="10016921"/>
                  </a:lnTo>
                  <a:lnTo>
                    <a:pt x="5764961" y="10016921"/>
                  </a:lnTo>
                </a:path>
                <a:path w="6883400" h="10017125">
                  <a:moveTo>
                    <a:pt x="5636945" y="9932187"/>
                  </a:moveTo>
                  <a:lnTo>
                    <a:pt x="5764961" y="9932187"/>
                  </a:lnTo>
                </a:path>
                <a:path w="6883400" h="10017125">
                  <a:moveTo>
                    <a:pt x="5764961" y="10016921"/>
                  </a:moveTo>
                  <a:lnTo>
                    <a:pt x="5799124" y="10016921"/>
                  </a:lnTo>
                  <a:lnTo>
                    <a:pt x="5798489" y="10014483"/>
                  </a:lnTo>
                  <a:lnTo>
                    <a:pt x="5797854" y="10012045"/>
                  </a:lnTo>
                  <a:lnTo>
                    <a:pt x="5797346" y="10009606"/>
                  </a:lnTo>
                  <a:lnTo>
                    <a:pt x="5796965" y="10007168"/>
                  </a:lnTo>
                  <a:lnTo>
                    <a:pt x="5796711" y="10004425"/>
                  </a:lnTo>
                  <a:lnTo>
                    <a:pt x="5796330" y="10001986"/>
                  </a:lnTo>
                  <a:lnTo>
                    <a:pt x="5796330" y="9999243"/>
                  </a:lnTo>
                  <a:lnTo>
                    <a:pt x="5796330" y="9996805"/>
                  </a:lnTo>
                  <a:lnTo>
                    <a:pt x="5796330" y="9994366"/>
                  </a:lnTo>
                  <a:lnTo>
                    <a:pt x="5796711" y="9991623"/>
                  </a:lnTo>
                  <a:lnTo>
                    <a:pt x="5796965" y="9989185"/>
                  </a:lnTo>
                  <a:lnTo>
                    <a:pt x="5797346" y="9986441"/>
                  </a:lnTo>
                  <a:lnTo>
                    <a:pt x="5797854" y="9984003"/>
                  </a:lnTo>
                  <a:lnTo>
                    <a:pt x="5798870" y="9981565"/>
                  </a:lnTo>
                  <a:lnTo>
                    <a:pt x="5799378" y="9979126"/>
                  </a:lnTo>
                  <a:lnTo>
                    <a:pt x="5800394" y="9976993"/>
                  </a:lnTo>
                  <a:lnTo>
                    <a:pt x="5801283" y="9974554"/>
                  </a:lnTo>
                  <a:lnTo>
                    <a:pt x="5802172" y="9972421"/>
                  </a:lnTo>
                  <a:lnTo>
                    <a:pt x="5803442" y="9970287"/>
                  </a:lnTo>
                  <a:lnTo>
                    <a:pt x="5804585" y="9968153"/>
                  </a:lnTo>
                  <a:lnTo>
                    <a:pt x="5806109" y="9966325"/>
                  </a:lnTo>
                  <a:lnTo>
                    <a:pt x="5807633" y="9964496"/>
                  </a:lnTo>
                  <a:lnTo>
                    <a:pt x="5809157" y="9962972"/>
                  </a:lnTo>
                  <a:lnTo>
                    <a:pt x="5811062" y="9961448"/>
                  </a:lnTo>
                  <a:lnTo>
                    <a:pt x="5812840" y="9959924"/>
                  </a:lnTo>
                  <a:lnTo>
                    <a:pt x="5828715" y="9954133"/>
                  </a:lnTo>
                  <a:lnTo>
                    <a:pt x="5831763" y="9954742"/>
                  </a:lnTo>
                  <a:lnTo>
                    <a:pt x="5834176" y="9955047"/>
                  </a:lnTo>
                  <a:lnTo>
                    <a:pt x="5836589" y="9955961"/>
                  </a:lnTo>
                  <a:lnTo>
                    <a:pt x="5839002" y="9956571"/>
                  </a:lnTo>
                  <a:lnTo>
                    <a:pt x="5841161" y="9957485"/>
                  </a:lnTo>
                  <a:lnTo>
                    <a:pt x="5843320" y="9958705"/>
                  </a:lnTo>
                  <a:lnTo>
                    <a:pt x="5845479" y="9960229"/>
                  </a:lnTo>
                  <a:lnTo>
                    <a:pt x="5847257" y="9961448"/>
                  </a:lnTo>
                  <a:lnTo>
                    <a:pt x="5848781" y="9962972"/>
                  </a:lnTo>
                  <a:lnTo>
                    <a:pt x="5850686" y="9964801"/>
                  </a:lnTo>
                  <a:lnTo>
                    <a:pt x="5851829" y="9966325"/>
                  </a:lnTo>
                  <a:lnTo>
                    <a:pt x="5858306" y="9979126"/>
                  </a:lnTo>
                  <a:lnTo>
                    <a:pt x="5859195" y="9981260"/>
                  </a:lnTo>
                  <a:lnTo>
                    <a:pt x="5859830" y="9984003"/>
                  </a:lnTo>
                  <a:lnTo>
                    <a:pt x="5860084" y="9986137"/>
                  </a:lnTo>
                  <a:lnTo>
                    <a:pt x="5860719" y="9988880"/>
                  </a:lnTo>
                  <a:lnTo>
                    <a:pt x="5860973" y="9991318"/>
                  </a:lnTo>
                  <a:lnTo>
                    <a:pt x="5861354" y="9994061"/>
                  </a:lnTo>
                  <a:lnTo>
                    <a:pt x="5861354" y="9996500"/>
                  </a:lnTo>
                  <a:lnTo>
                    <a:pt x="5861608" y="9999243"/>
                  </a:lnTo>
                  <a:lnTo>
                    <a:pt x="5861608" y="10001681"/>
                  </a:lnTo>
                  <a:lnTo>
                    <a:pt x="5861354" y="10004425"/>
                  </a:lnTo>
                  <a:lnTo>
                    <a:pt x="5861354" y="10006863"/>
                  </a:lnTo>
                  <a:lnTo>
                    <a:pt x="5860973" y="10009301"/>
                  </a:lnTo>
                  <a:lnTo>
                    <a:pt x="5860719" y="10012045"/>
                  </a:lnTo>
                  <a:lnTo>
                    <a:pt x="5860338" y="10014483"/>
                  </a:lnTo>
                  <a:lnTo>
                    <a:pt x="5859830" y="10016921"/>
                  </a:lnTo>
                  <a:lnTo>
                    <a:pt x="5892977" y="10016921"/>
                  </a:lnTo>
                </a:path>
                <a:path w="6883400" h="10017125">
                  <a:moveTo>
                    <a:pt x="5764961" y="9932187"/>
                  </a:moveTo>
                  <a:lnTo>
                    <a:pt x="5892977" y="9932187"/>
                  </a:lnTo>
                </a:path>
                <a:path w="6883400" h="10017125">
                  <a:moveTo>
                    <a:pt x="5892977" y="10016921"/>
                  </a:moveTo>
                  <a:lnTo>
                    <a:pt x="5927140" y="10016921"/>
                  </a:lnTo>
                  <a:lnTo>
                    <a:pt x="5926505" y="10014483"/>
                  </a:lnTo>
                  <a:lnTo>
                    <a:pt x="5925870" y="10012045"/>
                  </a:lnTo>
                  <a:lnTo>
                    <a:pt x="5925362" y="10009606"/>
                  </a:lnTo>
                  <a:lnTo>
                    <a:pt x="5924981" y="10007168"/>
                  </a:lnTo>
                  <a:lnTo>
                    <a:pt x="5924727" y="10004425"/>
                  </a:lnTo>
                  <a:lnTo>
                    <a:pt x="5924346" y="10001986"/>
                  </a:lnTo>
                  <a:lnTo>
                    <a:pt x="5924346" y="9999243"/>
                  </a:lnTo>
                  <a:lnTo>
                    <a:pt x="5924346" y="9996805"/>
                  </a:lnTo>
                  <a:lnTo>
                    <a:pt x="5924346" y="9994366"/>
                  </a:lnTo>
                  <a:lnTo>
                    <a:pt x="5924727" y="9991623"/>
                  </a:lnTo>
                  <a:lnTo>
                    <a:pt x="5924981" y="9989185"/>
                  </a:lnTo>
                  <a:lnTo>
                    <a:pt x="5925616" y="9986441"/>
                  </a:lnTo>
                  <a:lnTo>
                    <a:pt x="5926251" y="9984003"/>
                  </a:lnTo>
                  <a:lnTo>
                    <a:pt x="5926886" y="9981565"/>
                  </a:lnTo>
                  <a:lnTo>
                    <a:pt x="5927394" y="9979126"/>
                  </a:lnTo>
                  <a:lnTo>
                    <a:pt x="5928410" y="9976993"/>
                  </a:lnTo>
                  <a:lnTo>
                    <a:pt x="5929299" y="9974554"/>
                  </a:lnTo>
                  <a:lnTo>
                    <a:pt x="5930188" y="9972421"/>
                  </a:lnTo>
                  <a:lnTo>
                    <a:pt x="5931458" y="9970287"/>
                  </a:lnTo>
                  <a:lnTo>
                    <a:pt x="5932982" y="9968153"/>
                  </a:lnTo>
                  <a:lnTo>
                    <a:pt x="5934125" y="9966325"/>
                  </a:lnTo>
                  <a:lnTo>
                    <a:pt x="5935649" y="9964496"/>
                  </a:lnTo>
                  <a:lnTo>
                    <a:pt x="5937173" y="9962972"/>
                  </a:lnTo>
                  <a:lnTo>
                    <a:pt x="5939078" y="9961448"/>
                  </a:lnTo>
                  <a:lnTo>
                    <a:pt x="5940856" y="9959924"/>
                  </a:lnTo>
                  <a:lnTo>
                    <a:pt x="5943015" y="9958705"/>
                  </a:lnTo>
                  <a:lnTo>
                    <a:pt x="5944793" y="9957485"/>
                  </a:lnTo>
                  <a:lnTo>
                    <a:pt x="5946952" y="9956571"/>
                  </a:lnTo>
                  <a:lnTo>
                    <a:pt x="5949365" y="9955657"/>
                  </a:lnTo>
                  <a:lnTo>
                    <a:pt x="5951778" y="9955047"/>
                  </a:lnTo>
                  <a:lnTo>
                    <a:pt x="5954318" y="9954437"/>
                  </a:lnTo>
                  <a:lnTo>
                    <a:pt x="5956985" y="9954133"/>
                  </a:lnTo>
                  <a:lnTo>
                    <a:pt x="5959779" y="9954742"/>
                  </a:lnTo>
                  <a:lnTo>
                    <a:pt x="5962192" y="9955047"/>
                  </a:lnTo>
                  <a:lnTo>
                    <a:pt x="5964605" y="9955961"/>
                  </a:lnTo>
                  <a:lnTo>
                    <a:pt x="5967018" y="9956571"/>
                  </a:lnTo>
                  <a:lnTo>
                    <a:pt x="5969558" y="9957485"/>
                  </a:lnTo>
                  <a:lnTo>
                    <a:pt x="5971336" y="9958705"/>
                  </a:lnTo>
                  <a:lnTo>
                    <a:pt x="5973495" y="9960229"/>
                  </a:lnTo>
                  <a:lnTo>
                    <a:pt x="5975273" y="9961448"/>
                  </a:lnTo>
                  <a:lnTo>
                    <a:pt x="5976797" y="9962972"/>
                  </a:lnTo>
                  <a:lnTo>
                    <a:pt x="5978702" y="9964801"/>
                  </a:lnTo>
                  <a:lnTo>
                    <a:pt x="5980226" y="9966325"/>
                  </a:lnTo>
                  <a:lnTo>
                    <a:pt x="5981369" y="9968458"/>
                  </a:lnTo>
                  <a:lnTo>
                    <a:pt x="5982639" y="9970287"/>
                  </a:lnTo>
                  <a:lnTo>
                    <a:pt x="5983782" y="9972421"/>
                  </a:lnTo>
                  <a:lnTo>
                    <a:pt x="5987846" y="9984003"/>
                  </a:lnTo>
                  <a:lnTo>
                    <a:pt x="5988354" y="9986137"/>
                  </a:lnTo>
                  <a:lnTo>
                    <a:pt x="5988735" y="9988880"/>
                  </a:lnTo>
                  <a:lnTo>
                    <a:pt x="5988989" y="9991318"/>
                  </a:lnTo>
                  <a:lnTo>
                    <a:pt x="5989370" y="9994061"/>
                  </a:lnTo>
                  <a:lnTo>
                    <a:pt x="5989370" y="9996500"/>
                  </a:lnTo>
                  <a:lnTo>
                    <a:pt x="5989624" y="9999243"/>
                  </a:lnTo>
                  <a:lnTo>
                    <a:pt x="5989624" y="10001681"/>
                  </a:lnTo>
                  <a:lnTo>
                    <a:pt x="5989370" y="10004425"/>
                  </a:lnTo>
                  <a:lnTo>
                    <a:pt x="5989370" y="10006863"/>
                  </a:lnTo>
                  <a:lnTo>
                    <a:pt x="5988989" y="10009301"/>
                  </a:lnTo>
                  <a:lnTo>
                    <a:pt x="5988735" y="10012045"/>
                  </a:lnTo>
                  <a:lnTo>
                    <a:pt x="5988354" y="10014483"/>
                  </a:lnTo>
                  <a:lnTo>
                    <a:pt x="5987846" y="10016921"/>
                  </a:lnTo>
                  <a:lnTo>
                    <a:pt x="6020993" y="10016921"/>
                  </a:lnTo>
                </a:path>
                <a:path w="6883400" h="10017125">
                  <a:moveTo>
                    <a:pt x="5892977" y="9932187"/>
                  </a:moveTo>
                  <a:lnTo>
                    <a:pt x="6020993" y="9932187"/>
                  </a:lnTo>
                </a:path>
                <a:path w="6883400" h="10017125">
                  <a:moveTo>
                    <a:pt x="6020993" y="10016921"/>
                  </a:moveTo>
                  <a:lnTo>
                    <a:pt x="6055156" y="10016921"/>
                  </a:lnTo>
                  <a:lnTo>
                    <a:pt x="6054521" y="10014483"/>
                  </a:lnTo>
                  <a:lnTo>
                    <a:pt x="6053886" y="10012045"/>
                  </a:lnTo>
                  <a:lnTo>
                    <a:pt x="6053378" y="10009606"/>
                  </a:lnTo>
                  <a:lnTo>
                    <a:pt x="6052997" y="10007168"/>
                  </a:lnTo>
                  <a:lnTo>
                    <a:pt x="6052743" y="10004425"/>
                  </a:lnTo>
                  <a:lnTo>
                    <a:pt x="6052743" y="10001986"/>
                  </a:lnTo>
                  <a:lnTo>
                    <a:pt x="6052362" y="9999243"/>
                  </a:lnTo>
                  <a:lnTo>
                    <a:pt x="6052362" y="9996805"/>
                  </a:lnTo>
                  <a:lnTo>
                    <a:pt x="6052743" y="9994366"/>
                  </a:lnTo>
                  <a:lnTo>
                    <a:pt x="6052743" y="9991623"/>
                  </a:lnTo>
                  <a:lnTo>
                    <a:pt x="6052997" y="9989185"/>
                  </a:lnTo>
                  <a:lnTo>
                    <a:pt x="6053632" y="9986441"/>
                  </a:lnTo>
                  <a:lnTo>
                    <a:pt x="6054267" y="9984003"/>
                  </a:lnTo>
                  <a:lnTo>
                    <a:pt x="6054902" y="9981565"/>
                  </a:lnTo>
                  <a:lnTo>
                    <a:pt x="6055410" y="9979126"/>
                  </a:lnTo>
                  <a:lnTo>
                    <a:pt x="6056426" y="9976993"/>
                  </a:lnTo>
                  <a:lnTo>
                    <a:pt x="6057315" y="9974554"/>
                  </a:lnTo>
                  <a:lnTo>
                    <a:pt x="6058204" y="9972421"/>
                  </a:lnTo>
                  <a:lnTo>
                    <a:pt x="6059728" y="9970287"/>
                  </a:lnTo>
                  <a:lnTo>
                    <a:pt x="6060998" y="9968153"/>
                  </a:lnTo>
                  <a:lnTo>
                    <a:pt x="6062141" y="9966325"/>
                  </a:lnTo>
                  <a:lnTo>
                    <a:pt x="6063665" y="9964496"/>
                  </a:lnTo>
                  <a:lnTo>
                    <a:pt x="6065189" y="9962972"/>
                  </a:lnTo>
                  <a:lnTo>
                    <a:pt x="6067094" y="9961448"/>
                  </a:lnTo>
                  <a:lnTo>
                    <a:pt x="6068872" y="9959924"/>
                  </a:lnTo>
                  <a:lnTo>
                    <a:pt x="6071031" y="9958705"/>
                  </a:lnTo>
                  <a:lnTo>
                    <a:pt x="6072809" y="9957485"/>
                  </a:lnTo>
                  <a:lnTo>
                    <a:pt x="6075222" y="9956571"/>
                  </a:lnTo>
                  <a:lnTo>
                    <a:pt x="6077381" y="9955657"/>
                  </a:lnTo>
                  <a:lnTo>
                    <a:pt x="6079794" y="9955047"/>
                  </a:lnTo>
                  <a:lnTo>
                    <a:pt x="6082334" y="9954437"/>
                  </a:lnTo>
                  <a:lnTo>
                    <a:pt x="6085001" y="9954133"/>
                  </a:lnTo>
                  <a:lnTo>
                    <a:pt x="6087795" y="9954742"/>
                  </a:lnTo>
                  <a:lnTo>
                    <a:pt x="6090208" y="9955047"/>
                  </a:lnTo>
                  <a:lnTo>
                    <a:pt x="6093002" y="9955961"/>
                  </a:lnTo>
                  <a:lnTo>
                    <a:pt x="6095034" y="9956571"/>
                  </a:lnTo>
                  <a:lnTo>
                    <a:pt x="6097574" y="9957485"/>
                  </a:lnTo>
                  <a:lnTo>
                    <a:pt x="6099606" y="9958705"/>
                  </a:lnTo>
                  <a:lnTo>
                    <a:pt x="6101511" y="9960229"/>
                  </a:lnTo>
                  <a:lnTo>
                    <a:pt x="6103289" y="9961448"/>
                  </a:lnTo>
                  <a:lnTo>
                    <a:pt x="6105194" y="9962972"/>
                  </a:lnTo>
                  <a:lnTo>
                    <a:pt x="6106718" y="9964801"/>
                  </a:lnTo>
                  <a:lnTo>
                    <a:pt x="6108242" y="9966325"/>
                  </a:lnTo>
                  <a:lnTo>
                    <a:pt x="6109385" y="9968458"/>
                  </a:lnTo>
                  <a:lnTo>
                    <a:pt x="6110655" y="9970287"/>
                  </a:lnTo>
                  <a:lnTo>
                    <a:pt x="6111798" y="9972421"/>
                  </a:lnTo>
                  <a:lnTo>
                    <a:pt x="6115862" y="9984003"/>
                  </a:lnTo>
                  <a:lnTo>
                    <a:pt x="6116370" y="9986137"/>
                  </a:lnTo>
                  <a:lnTo>
                    <a:pt x="6116751" y="9988880"/>
                  </a:lnTo>
                  <a:lnTo>
                    <a:pt x="6117005" y="9991318"/>
                  </a:lnTo>
                  <a:lnTo>
                    <a:pt x="6117386" y="9994061"/>
                  </a:lnTo>
                  <a:lnTo>
                    <a:pt x="6117640" y="9996500"/>
                  </a:lnTo>
                  <a:lnTo>
                    <a:pt x="6117640" y="9999243"/>
                  </a:lnTo>
                  <a:lnTo>
                    <a:pt x="6117640" y="10001681"/>
                  </a:lnTo>
                  <a:lnTo>
                    <a:pt x="6117640" y="10004425"/>
                  </a:lnTo>
                  <a:lnTo>
                    <a:pt x="6117386" y="10006863"/>
                  </a:lnTo>
                  <a:lnTo>
                    <a:pt x="6117005" y="10009301"/>
                  </a:lnTo>
                  <a:lnTo>
                    <a:pt x="6116751" y="10012045"/>
                  </a:lnTo>
                  <a:lnTo>
                    <a:pt x="6116370" y="10014483"/>
                  </a:lnTo>
                  <a:lnTo>
                    <a:pt x="6115862" y="10016921"/>
                  </a:lnTo>
                  <a:lnTo>
                    <a:pt x="6149009" y="10016921"/>
                  </a:lnTo>
                </a:path>
                <a:path w="6883400" h="10017125">
                  <a:moveTo>
                    <a:pt x="6020993" y="9932187"/>
                  </a:moveTo>
                  <a:lnTo>
                    <a:pt x="6149009" y="9932187"/>
                  </a:lnTo>
                </a:path>
                <a:path w="6883400" h="10017125">
                  <a:moveTo>
                    <a:pt x="6149009" y="10016921"/>
                  </a:moveTo>
                  <a:lnTo>
                    <a:pt x="6183426" y="10016921"/>
                  </a:lnTo>
                  <a:lnTo>
                    <a:pt x="6182537" y="10014483"/>
                  </a:lnTo>
                  <a:lnTo>
                    <a:pt x="6181902" y="10012045"/>
                  </a:lnTo>
                  <a:lnTo>
                    <a:pt x="6181648" y="10009606"/>
                  </a:lnTo>
                  <a:lnTo>
                    <a:pt x="6181013" y="10007168"/>
                  </a:lnTo>
                  <a:lnTo>
                    <a:pt x="6180759" y="10004425"/>
                  </a:lnTo>
                  <a:lnTo>
                    <a:pt x="6180759" y="10001986"/>
                  </a:lnTo>
                  <a:lnTo>
                    <a:pt x="6180378" y="9999243"/>
                  </a:lnTo>
                  <a:lnTo>
                    <a:pt x="6180378" y="9996805"/>
                  </a:lnTo>
                  <a:lnTo>
                    <a:pt x="6180759" y="9994366"/>
                  </a:lnTo>
                  <a:lnTo>
                    <a:pt x="6180759" y="9991623"/>
                  </a:lnTo>
                  <a:lnTo>
                    <a:pt x="6181394" y="9989185"/>
                  </a:lnTo>
                  <a:lnTo>
                    <a:pt x="6181648" y="9986441"/>
                  </a:lnTo>
                  <a:lnTo>
                    <a:pt x="6182283" y="9984003"/>
                  </a:lnTo>
                  <a:lnTo>
                    <a:pt x="6182918" y="9981565"/>
                  </a:lnTo>
                  <a:lnTo>
                    <a:pt x="6183426" y="9979126"/>
                  </a:lnTo>
                  <a:lnTo>
                    <a:pt x="6184442" y="9976993"/>
                  </a:lnTo>
                  <a:lnTo>
                    <a:pt x="6185331" y="9974554"/>
                  </a:lnTo>
                  <a:lnTo>
                    <a:pt x="6186474" y="9972421"/>
                  </a:lnTo>
                  <a:lnTo>
                    <a:pt x="6187744" y="9970287"/>
                  </a:lnTo>
                  <a:lnTo>
                    <a:pt x="6189014" y="9968153"/>
                  </a:lnTo>
                  <a:lnTo>
                    <a:pt x="6190538" y="9966325"/>
                  </a:lnTo>
                  <a:lnTo>
                    <a:pt x="6191681" y="9964496"/>
                  </a:lnTo>
                  <a:lnTo>
                    <a:pt x="6193586" y="9962972"/>
                  </a:lnTo>
                  <a:lnTo>
                    <a:pt x="6195110" y="9961448"/>
                  </a:lnTo>
                  <a:lnTo>
                    <a:pt x="6196888" y="9959924"/>
                  </a:lnTo>
                  <a:lnTo>
                    <a:pt x="6199047" y="9958705"/>
                  </a:lnTo>
                  <a:lnTo>
                    <a:pt x="6201206" y="9957485"/>
                  </a:lnTo>
                  <a:lnTo>
                    <a:pt x="6213017" y="9954133"/>
                  </a:lnTo>
                  <a:lnTo>
                    <a:pt x="6215811" y="9954742"/>
                  </a:lnTo>
                  <a:lnTo>
                    <a:pt x="6218478" y="9955047"/>
                  </a:lnTo>
                  <a:lnTo>
                    <a:pt x="6221018" y="9955961"/>
                  </a:lnTo>
                  <a:lnTo>
                    <a:pt x="6223431" y="9956571"/>
                  </a:lnTo>
                  <a:lnTo>
                    <a:pt x="6225590" y="9957485"/>
                  </a:lnTo>
                  <a:lnTo>
                    <a:pt x="6227622" y="9958705"/>
                  </a:lnTo>
                  <a:lnTo>
                    <a:pt x="6229527" y="9960229"/>
                  </a:lnTo>
                  <a:lnTo>
                    <a:pt x="6231305" y="9961448"/>
                  </a:lnTo>
                  <a:lnTo>
                    <a:pt x="6233210" y="9962972"/>
                  </a:lnTo>
                  <a:lnTo>
                    <a:pt x="6234734" y="9964801"/>
                  </a:lnTo>
                  <a:lnTo>
                    <a:pt x="6236258" y="9966325"/>
                  </a:lnTo>
                  <a:lnTo>
                    <a:pt x="6237401" y="9968458"/>
                  </a:lnTo>
                  <a:lnTo>
                    <a:pt x="6238671" y="9970287"/>
                  </a:lnTo>
                  <a:lnTo>
                    <a:pt x="6239814" y="9972421"/>
                  </a:lnTo>
                  <a:lnTo>
                    <a:pt x="6243878" y="9984003"/>
                  </a:lnTo>
                  <a:lnTo>
                    <a:pt x="6244386" y="9986137"/>
                  </a:lnTo>
                  <a:lnTo>
                    <a:pt x="6244767" y="9988880"/>
                  </a:lnTo>
                  <a:lnTo>
                    <a:pt x="6245021" y="9991318"/>
                  </a:lnTo>
                  <a:lnTo>
                    <a:pt x="6245402" y="9994061"/>
                  </a:lnTo>
                  <a:lnTo>
                    <a:pt x="6245656" y="9996500"/>
                  </a:lnTo>
                  <a:lnTo>
                    <a:pt x="6245656" y="9999243"/>
                  </a:lnTo>
                  <a:lnTo>
                    <a:pt x="6245656" y="10001681"/>
                  </a:lnTo>
                  <a:lnTo>
                    <a:pt x="6245656" y="10004425"/>
                  </a:lnTo>
                  <a:lnTo>
                    <a:pt x="6245402" y="10006863"/>
                  </a:lnTo>
                  <a:lnTo>
                    <a:pt x="6245021" y="10009301"/>
                  </a:lnTo>
                  <a:lnTo>
                    <a:pt x="6244767" y="10012045"/>
                  </a:lnTo>
                  <a:lnTo>
                    <a:pt x="6244386" y="10014483"/>
                  </a:lnTo>
                  <a:lnTo>
                    <a:pt x="6244132" y="10016921"/>
                  </a:lnTo>
                  <a:lnTo>
                    <a:pt x="6277025" y="10016921"/>
                  </a:lnTo>
                </a:path>
                <a:path w="6883400" h="10017125">
                  <a:moveTo>
                    <a:pt x="6149009" y="9932187"/>
                  </a:moveTo>
                  <a:lnTo>
                    <a:pt x="6277025" y="9932187"/>
                  </a:lnTo>
                </a:path>
                <a:path w="6883400" h="10017125">
                  <a:moveTo>
                    <a:pt x="6277025" y="10016921"/>
                  </a:moveTo>
                  <a:lnTo>
                    <a:pt x="6311442" y="10016921"/>
                  </a:lnTo>
                  <a:lnTo>
                    <a:pt x="6310934" y="10014483"/>
                  </a:lnTo>
                  <a:lnTo>
                    <a:pt x="6309918" y="10012045"/>
                  </a:lnTo>
                  <a:lnTo>
                    <a:pt x="6309664" y="10009606"/>
                  </a:lnTo>
                  <a:lnTo>
                    <a:pt x="6309029" y="10007168"/>
                  </a:lnTo>
                  <a:lnTo>
                    <a:pt x="6309029" y="10004425"/>
                  </a:lnTo>
                  <a:lnTo>
                    <a:pt x="6308775" y="10001986"/>
                  </a:lnTo>
                  <a:lnTo>
                    <a:pt x="6308775" y="9999243"/>
                  </a:lnTo>
                  <a:lnTo>
                    <a:pt x="6308775" y="9996805"/>
                  </a:lnTo>
                  <a:lnTo>
                    <a:pt x="6308775" y="9994366"/>
                  </a:lnTo>
                  <a:lnTo>
                    <a:pt x="6309029" y="9991623"/>
                  </a:lnTo>
                  <a:lnTo>
                    <a:pt x="6309410" y="9989185"/>
                  </a:lnTo>
                  <a:lnTo>
                    <a:pt x="6309664" y="9986441"/>
                  </a:lnTo>
                  <a:lnTo>
                    <a:pt x="6310299" y="9984003"/>
                  </a:lnTo>
                  <a:lnTo>
                    <a:pt x="6310934" y="9981565"/>
                  </a:lnTo>
                  <a:lnTo>
                    <a:pt x="6311442" y="9979126"/>
                  </a:lnTo>
                  <a:lnTo>
                    <a:pt x="6312458" y="9976993"/>
                  </a:lnTo>
                  <a:lnTo>
                    <a:pt x="6313347" y="9974554"/>
                  </a:lnTo>
                  <a:lnTo>
                    <a:pt x="6314490" y="9972421"/>
                  </a:lnTo>
                  <a:lnTo>
                    <a:pt x="6315760" y="9970287"/>
                  </a:lnTo>
                  <a:lnTo>
                    <a:pt x="6317030" y="9968153"/>
                  </a:lnTo>
                  <a:lnTo>
                    <a:pt x="6318554" y="9966325"/>
                  </a:lnTo>
                  <a:lnTo>
                    <a:pt x="6319697" y="9964496"/>
                  </a:lnTo>
                  <a:lnTo>
                    <a:pt x="6321602" y="9962972"/>
                  </a:lnTo>
                  <a:lnTo>
                    <a:pt x="6341033" y="9954133"/>
                  </a:lnTo>
                  <a:lnTo>
                    <a:pt x="6343827" y="9954742"/>
                  </a:lnTo>
                  <a:lnTo>
                    <a:pt x="6346494" y="9955047"/>
                  </a:lnTo>
                  <a:lnTo>
                    <a:pt x="6349034" y="9955961"/>
                  </a:lnTo>
                  <a:lnTo>
                    <a:pt x="6351447" y="9956571"/>
                  </a:lnTo>
                  <a:lnTo>
                    <a:pt x="6353606" y="9957485"/>
                  </a:lnTo>
                  <a:lnTo>
                    <a:pt x="6355638" y="9958705"/>
                  </a:lnTo>
                  <a:lnTo>
                    <a:pt x="6357543" y="9960229"/>
                  </a:lnTo>
                  <a:lnTo>
                    <a:pt x="6359702" y="9961448"/>
                  </a:lnTo>
                  <a:lnTo>
                    <a:pt x="6361226" y="9962972"/>
                  </a:lnTo>
                  <a:lnTo>
                    <a:pt x="6362750" y="9964801"/>
                  </a:lnTo>
                  <a:lnTo>
                    <a:pt x="6364274" y="9966325"/>
                  </a:lnTo>
                  <a:lnTo>
                    <a:pt x="6365417" y="9968458"/>
                  </a:lnTo>
                  <a:lnTo>
                    <a:pt x="6366687" y="9970287"/>
                  </a:lnTo>
                  <a:lnTo>
                    <a:pt x="6367830" y="9972421"/>
                  </a:lnTo>
                  <a:lnTo>
                    <a:pt x="6368846" y="9974554"/>
                  </a:lnTo>
                  <a:lnTo>
                    <a:pt x="6369989" y="9976688"/>
                  </a:lnTo>
                  <a:lnTo>
                    <a:pt x="6370624" y="9979126"/>
                  </a:lnTo>
                  <a:lnTo>
                    <a:pt x="6371513" y="9981260"/>
                  </a:lnTo>
                  <a:lnTo>
                    <a:pt x="6371894" y="9984003"/>
                  </a:lnTo>
                  <a:lnTo>
                    <a:pt x="6372402" y="9986137"/>
                  </a:lnTo>
                  <a:lnTo>
                    <a:pt x="6373037" y="9988880"/>
                  </a:lnTo>
                  <a:lnTo>
                    <a:pt x="6373418" y="9991318"/>
                  </a:lnTo>
                  <a:lnTo>
                    <a:pt x="6373418" y="9994061"/>
                  </a:lnTo>
                  <a:lnTo>
                    <a:pt x="6373672" y="9996500"/>
                  </a:lnTo>
                  <a:lnTo>
                    <a:pt x="6373672" y="9999243"/>
                  </a:lnTo>
                  <a:lnTo>
                    <a:pt x="6373672" y="10001681"/>
                  </a:lnTo>
                  <a:lnTo>
                    <a:pt x="6373672" y="10004425"/>
                  </a:lnTo>
                  <a:lnTo>
                    <a:pt x="6373418" y="10006863"/>
                  </a:lnTo>
                  <a:lnTo>
                    <a:pt x="6373418" y="10009301"/>
                  </a:lnTo>
                  <a:lnTo>
                    <a:pt x="6372783" y="10012045"/>
                  </a:lnTo>
                  <a:lnTo>
                    <a:pt x="6372402" y="10014483"/>
                  </a:lnTo>
                  <a:lnTo>
                    <a:pt x="6372148" y="10016921"/>
                  </a:lnTo>
                  <a:lnTo>
                    <a:pt x="6405041" y="10016921"/>
                  </a:lnTo>
                </a:path>
                <a:path w="6883400" h="10017125">
                  <a:moveTo>
                    <a:pt x="6277025" y="9932187"/>
                  </a:moveTo>
                  <a:lnTo>
                    <a:pt x="6405041" y="9932187"/>
                  </a:lnTo>
                </a:path>
                <a:path w="6883400" h="10017125">
                  <a:moveTo>
                    <a:pt x="6405041" y="10016921"/>
                  </a:moveTo>
                  <a:lnTo>
                    <a:pt x="6439458" y="10016921"/>
                  </a:lnTo>
                  <a:lnTo>
                    <a:pt x="6438950" y="10014483"/>
                  </a:lnTo>
                  <a:lnTo>
                    <a:pt x="6437934" y="10012045"/>
                  </a:lnTo>
                  <a:lnTo>
                    <a:pt x="6437680" y="10009606"/>
                  </a:lnTo>
                  <a:lnTo>
                    <a:pt x="6437426" y="10007168"/>
                  </a:lnTo>
                  <a:lnTo>
                    <a:pt x="6437045" y="10004425"/>
                  </a:lnTo>
                  <a:lnTo>
                    <a:pt x="6436791" y="10001986"/>
                  </a:lnTo>
                  <a:lnTo>
                    <a:pt x="6436791" y="9999243"/>
                  </a:lnTo>
                  <a:lnTo>
                    <a:pt x="6436791" y="9996805"/>
                  </a:lnTo>
                  <a:lnTo>
                    <a:pt x="6436791" y="9994366"/>
                  </a:lnTo>
                  <a:lnTo>
                    <a:pt x="6437045" y="9991623"/>
                  </a:lnTo>
                  <a:lnTo>
                    <a:pt x="6437426" y="9989185"/>
                  </a:lnTo>
                  <a:lnTo>
                    <a:pt x="6437680" y="9986441"/>
                  </a:lnTo>
                  <a:lnTo>
                    <a:pt x="6438315" y="9984003"/>
                  </a:lnTo>
                  <a:lnTo>
                    <a:pt x="6438950" y="9981565"/>
                  </a:lnTo>
                  <a:lnTo>
                    <a:pt x="6439839" y="9979126"/>
                  </a:lnTo>
                  <a:lnTo>
                    <a:pt x="6440474" y="9976993"/>
                  </a:lnTo>
                  <a:lnTo>
                    <a:pt x="6441617" y="9974554"/>
                  </a:lnTo>
                  <a:lnTo>
                    <a:pt x="6442506" y="9972421"/>
                  </a:lnTo>
                  <a:lnTo>
                    <a:pt x="6443776" y="9970287"/>
                  </a:lnTo>
                  <a:lnTo>
                    <a:pt x="6445046" y="9968153"/>
                  </a:lnTo>
                  <a:lnTo>
                    <a:pt x="6446570" y="9966325"/>
                  </a:lnTo>
                  <a:lnTo>
                    <a:pt x="6448094" y="9964496"/>
                  </a:lnTo>
                  <a:lnTo>
                    <a:pt x="6449618" y="9962972"/>
                  </a:lnTo>
                  <a:lnTo>
                    <a:pt x="6451396" y="9961448"/>
                  </a:lnTo>
                  <a:lnTo>
                    <a:pt x="6453174" y="9959924"/>
                  </a:lnTo>
                  <a:lnTo>
                    <a:pt x="6469049" y="9954133"/>
                  </a:lnTo>
                  <a:lnTo>
                    <a:pt x="6471843" y="9954742"/>
                  </a:lnTo>
                  <a:lnTo>
                    <a:pt x="6474510" y="9955047"/>
                  </a:lnTo>
                  <a:lnTo>
                    <a:pt x="6477050" y="9955961"/>
                  </a:lnTo>
                  <a:lnTo>
                    <a:pt x="6479463" y="9956571"/>
                  </a:lnTo>
                  <a:lnTo>
                    <a:pt x="6481622" y="9957485"/>
                  </a:lnTo>
                  <a:lnTo>
                    <a:pt x="6483654" y="9958705"/>
                  </a:lnTo>
                  <a:lnTo>
                    <a:pt x="6485559" y="9960229"/>
                  </a:lnTo>
                  <a:lnTo>
                    <a:pt x="6487718" y="9961448"/>
                  </a:lnTo>
                  <a:lnTo>
                    <a:pt x="6489242" y="9962972"/>
                  </a:lnTo>
                  <a:lnTo>
                    <a:pt x="6490766" y="9964801"/>
                  </a:lnTo>
                  <a:lnTo>
                    <a:pt x="6492290" y="9966325"/>
                  </a:lnTo>
                  <a:lnTo>
                    <a:pt x="6493814" y="9968458"/>
                  </a:lnTo>
                  <a:lnTo>
                    <a:pt x="6494957" y="9970287"/>
                  </a:lnTo>
                  <a:lnTo>
                    <a:pt x="6495846" y="9972421"/>
                  </a:lnTo>
                  <a:lnTo>
                    <a:pt x="6497116" y="9974554"/>
                  </a:lnTo>
                  <a:lnTo>
                    <a:pt x="6498005" y="9976688"/>
                  </a:lnTo>
                  <a:lnTo>
                    <a:pt x="6498640" y="9979126"/>
                  </a:lnTo>
                  <a:lnTo>
                    <a:pt x="6499529" y="9981260"/>
                  </a:lnTo>
                  <a:lnTo>
                    <a:pt x="6500164" y="9984003"/>
                  </a:lnTo>
                  <a:lnTo>
                    <a:pt x="6500418" y="9986137"/>
                  </a:lnTo>
                  <a:lnTo>
                    <a:pt x="6501053" y="9988880"/>
                  </a:lnTo>
                  <a:lnTo>
                    <a:pt x="6501434" y="9991318"/>
                  </a:lnTo>
                  <a:lnTo>
                    <a:pt x="6501434" y="9994061"/>
                  </a:lnTo>
                  <a:lnTo>
                    <a:pt x="6501688" y="9996500"/>
                  </a:lnTo>
                  <a:lnTo>
                    <a:pt x="6501688" y="9999243"/>
                  </a:lnTo>
                  <a:lnTo>
                    <a:pt x="6501688" y="10001681"/>
                  </a:lnTo>
                  <a:lnTo>
                    <a:pt x="6501688" y="10004425"/>
                  </a:lnTo>
                  <a:lnTo>
                    <a:pt x="6501434" y="10006863"/>
                  </a:lnTo>
                  <a:lnTo>
                    <a:pt x="6501434" y="10009301"/>
                  </a:lnTo>
                  <a:lnTo>
                    <a:pt x="6500799" y="10012045"/>
                  </a:lnTo>
                  <a:lnTo>
                    <a:pt x="6500799" y="10014483"/>
                  </a:lnTo>
                  <a:lnTo>
                    <a:pt x="6500164" y="10016921"/>
                  </a:lnTo>
                  <a:lnTo>
                    <a:pt x="6533438" y="10016921"/>
                  </a:lnTo>
                </a:path>
                <a:path w="6883400" h="10017125">
                  <a:moveTo>
                    <a:pt x="6405041" y="9932187"/>
                  </a:moveTo>
                  <a:lnTo>
                    <a:pt x="6533438" y="9932187"/>
                  </a:lnTo>
                </a:path>
                <a:path w="6883400" h="10017125">
                  <a:moveTo>
                    <a:pt x="6533438" y="10016921"/>
                  </a:moveTo>
                  <a:lnTo>
                    <a:pt x="6567474" y="10016921"/>
                  </a:lnTo>
                  <a:lnTo>
                    <a:pt x="6566966" y="10014483"/>
                  </a:lnTo>
                  <a:lnTo>
                    <a:pt x="6566331" y="10012045"/>
                  </a:lnTo>
                  <a:lnTo>
                    <a:pt x="6565696" y="10009606"/>
                  </a:lnTo>
                  <a:lnTo>
                    <a:pt x="6565442" y="10007168"/>
                  </a:lnTo>
                  <a:lnTo>
                    <a:pt x="6565061" y="10004425"/>
                  </a:lnTo>
                  <a:lnTo>
                    <a:pt x="6564807" y="10001986"/>
                  </a:lnTo>
                  <a:lnTo>
                    <a:pt x="6564807" y="9999243"/>
                  </a:lnTo>
                  <a:lnTo>
                    <a:pt x="6564807" y="9996805"/>
                  </a:lnTo>
                  <a:lnTo>
                    <a:pt x="6564807" y="9994366"/>
                  </a:lnTo>
                  <a:lnTo>
                    <a:pt x="6565061" y="9991623"/>
                  </a:lnTo>
                  <a:lnTo>
                    <a:pt x="6565442" y="9989185"/>
                  </a:lnTo>
                  <a:lnTo>
                    <a:pt x="6565696" y="9986441"/>
                  </a:lnTo>
                  <a:lnTo>
                    <a:pt x="6566331" y="9984003"/>
                  </a:lnTo>
                  <a:lnTo>
                    <a:pt x="6567220" y="9981565"/>
                  </a:lnTo>
                  <a:lnTo>
                    <a:pt x="6567855" y="9979126"/>
                  </a:lnTo>
                  <a:lnTo>
                    <a:pt x="6568744" y="9976993"/>
                  </a:lnTo>
                  <a:lnTo>
                    <a:pt x="6569633" y="9974554"/>
                  </a:lnTo>
                  <a:lnTo>
                    <a:pt x="6570522" y="9972421"/>
                  </a:lnTo>
                  <a:lnTo>
                    <a:pt x="6571792" y="9970287"/>
                  </a:lnTo>
                  <a:lnTo>
                    <a:pt x="6573062" y="9968153"/>
                  </a:lnTo>
                  <a:lnTo>
                    <a:pt x="6574586" y="9966325"/>
                  </a:lnTo>
                  <a:lnTo>
                    <a:pt x="6576110" y="9964496"/>
                  </a:lnTo>
                  <a:lnTo>
                    <a:pt x="6577634" y="9962972"/>
                  </a:lnTo>
                  <a:lnTo>
                    <a:pt x="6579412" y="9961448"/>
                  </a:lnTo>
                  <a:lnTo>
                    <a:pt x="6581190" y="9959924"/>
                  </a:lnTo>
                  <a:lnTo>
                    <a:pt x="6597065" y="9954133"/>
                  </a:lnTo>
                  <a:lnTo>
                    <a:pt x="6600113" y="9954742"/>
                  </a:lnTo>
                  <a:lnTo>
                    <a:pt x="6602526" y="9955047"/>
                  </a:lnTo>
                  <a:lnTo>
                    <a:pt x="6605066" y="9955961"/>
                  </a:lnTo>
                  <a:lnTo>
                    <a:pt x="6607479" y="9956571"/>
                  </a:lnTo>
                  <a:lnTo>
                    <a:pt x="6609638" y="9957485"/>
                  </a:lnTo>
                  <a:lnTo>
                    <a:pt x="6611670" y="9958705"/>
                  </a:lnTo>
                  <a:lnTo>
                    <a:pt x="6613829" y="9960229"/>
                  </a:lnTo>
                  <a:lnTo>
                    <a:pt x="6615734" y="9961448"/>
                  </a:lnTo>
                  <a:lnTo>
                    <a:pt x="6625132" y="9974554"/>
                  </a:lnTo>
                  <a:lnTo>
                    <a:pt x="6626021" y="9976688"/>
                  </a:lnTo>
                  <a:lnTo>
                    <a:pt x="6626656" y="9979126"/>
                  </a:lnTo>
                  <a:lnTo>
                    <a:pt x="6627545" y="9981260"/>
                  </a:lnTo>
                  <a:lnTo>
                    <a:pt x="6628180" y="9984003"/>
                  </a:lnTo>
                  <a:lnTo>
                    <a:pt x="6628434" y="9986137"/>
                  </a:lnTo>
                  <a:lnTo>
                    <a:pt x="6629069" y="9988880"/>
                  </a:lnTo>
                  <a:lnTo>
                    <a:pt x="6629450" y="9991318"/>
                  </a:lnTo>
                  <a:lnTo>
                    <a:pt x="6629704" y="9994061"/>
                  </a:lnTo>
                  <a:lnTo>
                    <a:pt x="6629704" y="9996500"/>
                  </a:lnTo>
                  <a:lnTo>
                    <a:pt x="6629958" y="9999243"/>
                  </a:lnTo>
                  <a:lnTo>
                    <a:pt x="6629958" y="10001681"/>
                  </a:lnTo>
                  <a:lnTo>
                    <a:pt x="6629704" y="10004425"/>
                  </a:lnTo>
                  <a:lnTo>
                    <a:pt x="6629704" y="10006863"/>
                  </a:lnTo>
                  <a:lnTo>
                    <a:pt x="6629450" y="10009301"/>
                  </a:lnTo>
                  <a:lnTo>
                    <a:pt x="6629069" y="10012045"/>
                  </a:lnTo>
                  <a:lnTo>
                    <a:pt x="6628815" y="10014483"/>
                  </a:lnTo>
                  <a:lnTo>
                    <a:pt x="6628180" y="10016921"/>
                  </a:lnTo>
                  <a:lnTo>
                    <a:pt x="6661454" y="10016921"/>
                  </a:lnTo>
                </a:path>
                <a:path w="6883400" h="10017125">
                  <a:moveTo>
                    <a:pt x="6533438" y="9932187"/>
                  </a:moveTo>
                  <a:lnTo>
                    <a:pt x="6661454" y="9932187"/>
                  </a:lnTo>
                </a:path>
                <a:path w="6883400" h="10017125">
                  <a:moveTo>
                    <a:pt x="6661454" y="10016921"/>
                  </a:moveTo>
                  <a:lnTo>
                    <a:pt x="6695490" y="10016921"/>
                  </a:lnTo>
                  <a:lnTo>
                    <a:pt x="6694982" y="10014483"/>
                  </a:lnTo>
                  <a:lnTo>
                    <a:pt x="6694347" y="10012045"/>
                  </a:lnTo>
                  <a:lnTo>
                    <a:pt x="6693712" y="10009606"/>
                  </a:lnTo>
                  <a:lnTo>
                    <a:pt x="6693458" y="10007168"/>
                  </a:lnTo>
                  <a:lnTo>
                    <a:pt x="6693077" y="10004425"/>
                  </a:lnTo>
                  <a:lnTo>
                    <a:pt x="6692823" y="10001986"/>
                  </a:lnTo>
                  <a:lnTo>
                    <a:pt x="6692823" y="9999243"/>
                  </a:lnTo>
                  <a:lnTo>
                    <a:pt x="6692823" y="9996805"/>
                  </a:lnTo>
                  <a:lnTo>
                    <a:pt x="6692823" y="9994366"/>
                  </a:lnTo>
                  <a:lnTo>
                    <a:pt x="6693077" y="9991623"/>
                  </a:lnTo>
                  <a:lnTo>
                    <a:pt x="6693458" y="9989185"/>
                  </a:lnTo>
                  <a:lnTo>
                    <a:pt x="6693966" y="9986441"/>
                  </a:lnTo>
                  <a:lnTo>
                    <a:pt x="6694347" y="9984003"/>
                  </a:lnTo>
                  <a:lnTo>
                    <a:pt x="6695236" y="9981565"/>
                  </a:lnTo>
                  <a:lnTo>
                    <a:pt x="6695871" y="9979126"/>
                  </a:lnTo>
                  <a:lnTo>
                    <a:pt x="6696760" y="9976993"/>
                  </a:lnTo>
                  <a:lnTo>
                    <a:pt x="6697649" y="9974554"/>
                  </a:lnTo>
                  <a:lnTo>
                    <a:pt x="6698538" y="9972421"/>
                  </a:lnTo>
                  <a:lnTo>
                    <a:pt x="6699808" y="9970287"/>
                  </a:lnTo>
                  <a:lnTo>
                    <a:pt x="6701078" y="9968153"/>
                  </a:lnTo>
                  <a:lnTo>
                    <a:pt x="6702602" y="9966325"/>
                  </a:lnTo>
                  <a:lnTo>
                    <a:pt x="6704126" y="9964496"/>
                  </a:lnTo>
                  <a:lnTo>
                    <a:pt x="6705650" y="9962972"/>
                  </a:lnTo>
                  <a:lnTo>
                    <a:pt x="6707428" y="9961448"/>
                  </a:lnTo>
                  <a:lnTo>
                    <a:pt x="6709206" y="9959924"/>
                  </a:lnTo>
                  <a:lnTo>
                    <a:pt x="6711365" y="9958705"/>
                  </a:lnTo>
                  <a:lnTo>
                    <a:pt x="6725462" y="9954133"/>
                  </a:lnTo>
                  <a:lnTo>
                    <a:pt x="6728129" y="9954742"/>
                  </a:lnTo>
                  <a:lnTo>
                    <a:pt x="6730542" y="9955047"/>
                  </a:lnTo>
                  <a:lnTo>
                    <a:pt x="6733082" y="9955961"/>
                  </a:lnTo>
                  <a:lnTo>
                    <a:pt x="6735495" y="9956571"/>
                  </a:lnTo>
                  <a:lnTo>
                    <a:pt x="6737654" y="9957485"/>
                  </a:lnTo>
                  <a:lnTo>
                    <a:pt x="6739686" y="9958705"/>
                  </a:lnTo>
                  <a:lnTo>
                    <a:pt x="6741845" y="9960229"/>
                  </a:lnTo>
                  <a:lnTo>
                    <a:pt x="6743750" y="9961448"/>
                  </a:lnTo>
                  <a:lnTo>
                    <a:pt x="6756196" y="9984003"/>
                  </a:lnTo>
                  <a:lnTo>
                    <a:pt x="6756831" y="9986137"/>
                  </a:lnTo>
                  <a:lnTo>
                    <a:pt x="6757085" y="9988880"/>
                  </a:lnTo>
                  <a:lnTo>
                    <a:pt x="6757466" y="9991318"/>
                  </a:lnTo>
                  <a:lnTo>
                    <a:pt x="6757720" y="9994061"/>
                  </a:lnTo>
                  <a:lnTo>
                    <a:pt x="6757720" y="9996500"/>
                  </a:lnTo>
                  <a:lnTo>
                    <a:pt x="6757974" y="9999243"/>
                  </a:lnTo>
                  <a:lnTo>
                    <a:pt x="6757974" y="10001681"/>
                  </a:lnTo>
                  <a:lnTo>
                    <a:pt x="6757720" y="10004425"/>
                  </a:lnTo>
                  <a:lnTo>
                    <a:pt x="6757720" y="10006863"/>
                  </a:lnTo>
                  <a:lnTo>
                    <a:pt x="6757466" y="10009301"/>
                  </a:lnTo>
                  <a:lnTo>
                    <a:pt x="6757085" y="10012045"/>
                  </a:lnTo>
                  <a:lnTo>
                    <a:pt x="6756831" y="10014483"/>
                  </a:lnTo>
                  <a:lnTo>
                    <a:pt x="6756196" y="10016921"/>
                  </a:lnTo>
                  <a:lnTo>
                    <a:pt x="6789470" y="10016921"/>
                  </a:lnTo>
                </a:path>
                <a:path w="6883400" h="10017125">
                  <a:moveTo>
                    <a:pt x="6661454" y="9932187"/>
                  </a:moveTo>
                  <a:lnTo>
                    <a:pt x="6789470" y="9932187"/>
                  </a:lnTo>
                </a:path>
                <a:path w="6883400" h="10017125">
                  <a:moveTo>
                    <a:pt x="6883323" y="9923653"/>
                  </a:moveTo>
                  <a:lnTo>
                    <a:pt x="6883323" y="9956876"/>
                  </a:lnTo>
                  <a:lnTo>
                    <a:pt x="6879894" y="9956266"/>
                  </a:lnTo>
                  <a:lnTo>
                    <a:pt x="6876846" y="9955657"/>
                  </a:lnTo>
                  <a:lnTo>
                    <a:pt x="6873544" y="9955352"/>
                  </a:lnTo>
                  <a:lnTo>
                    <a:pt x="6870242" y="9955047"/>
                  </a:lnTo>
                  <a:lnTo>
                    <a:pt x="6866813" y="9954742"/>
                  </a:lnTo>
                  <a:lnTo>
                    <a:pt x="6863765" y="9954742"/>
                  </a:lnTo>
                  <a:lnTo>
                    <a:pt x="6860463" y="9955047"/>
                  </a:lnTo>
                  <a:lnTo>
                    <a:pt x="6832396" y="9970592"/>
                  </a:lnTo>
                  <a:lnTo>
                    <a:pt x="6829983" y="9973945"/>
                  </a:lnTo>
                  <a:lnTo>
                    <a:pt x="6827570" y="9976993"/>
                  </a:lnTo>
                  <a:lnTo>
                    <a:pt x="6825665" y="9980041"/>
                  </a:lnTo>
                  <a:lnTo>
                    <a:pt x="6818680" y="9997109"/>
                  </a:lnTo>
                  <a:lnTo>
                    <a:pt x="6818680" y="9999853"/>
                  </a:lnTo>
                  <a:lnTo>
                    <a:pt x="6818426" y="10002596"/>
                  </a:lnTo>
                  <a:lnTo>
                    <a:pt x="6818680" y="10005339"/>
                  </a:lnTo>
                  <a:lnTo>
                    <a:pt x="6819315" y="10008082"/>
                  </a:lnTo>
                  <a:lnTo>
                    <a:pt x="6819950" y="10011130"/>
                  </a:lnTo>
                  <a:lnTo>
                    <a:pt x="6820839" y="10013873"/>
                  </a:lnTo>
                  <a:lnTo>
                    <a:pt x="6821982" y="10016921"/>
                  </a:lnTo>
                  <a:lnTo>
                    <a:pt x="6789470" y="10016921"/>
                  </a:lnTo>
                </a:path>
                <a:path w="6883400" h="10017125">
                  <a:moveTo>
                    <a:pt x="6797598" y="9923653"/>
                  </a:moveTo>
                  <a:lnTo>
                    <a:pt x="6797598" y="9932187"/>
                  </a:lnTo>
                  <a:lnTo>
                    <a:pt x="6789470" y="9932187"/>
                  </a:lnTo>
                </a:path>
                <a:path w="6883400" h="10017125">
                  <a:moveTo>
                    <a:pt x="6883323" y="9923653"/>
                  </a:moveTo>
                  <a:lnTo>
                    <a:pt x="6883323" y="9888905"/>
                  </a:lnTo>
                  <a:lnTo>
                    <a:pt x="6880910" y="9889820"/>
                  </a:lnTo>
                  <a:lnTo>
                    <a:pt x="6878370" y="9890429"/>
                  </a:lnTo>
                  <a:lnTo>
                    <a:pt x="6875957" y="9890734"/>
                  </a:lnTo>
                  <a:lnTo>
                    <a:pt x="6873290" y="9891344"/>
                  </a:lnTo>
                  <a:lnTo>
                    <a:pt x="6870750" y="9891649"/>
                  </a:lnTo>
                  <a:lnTo>
                    <a:pt x="6868083" y="9891649"/>
                  </a:lnTo>
                  <a:lnTo>
                    <a:pt x="6865670" y="9891953"/>
                  </a:lnTo>
                  <a:lnTo>
                    <a:pt x="6862876" y="9891953"/>
                  </a:lnTo>
                  <a:lnTo>
                    <a:pt x="6860463" y="9891649"/>
                  </a:lnTo>
                  <a:lnTo>
                    <a:pt x="6857669" y="9891649"/>
                  </a:lnTo>
                  <a:lnTo>
                    <a:pt x="6855256" y="9891039"/>
                  </a:lnTo>
                  <a:lnTo>
                    <a:pt x="6852462" y="9890734"/>
                  </a:lnTo>
                  <a:lnTo>
                    <a:pt x="6850049" y="9890125"/>
                  </a:lnTo>
                  <a:lnTo>
                    <a:pt x="6847636" y="9889515"/>
                  </a:lnTo>
                  <a:lnTo>
                    <a:pt x="6845223" y="9888905"/>
                  </a:lnTo>
                  <a:lnTo>
                    <a:pt x="6842810" y="9887991"/>
                  </a:lnTo>
                  <a:lnTo>
                    <a:pt x="6840651" y="9887077"/>
                  </a:lnTo>
                  <a:lnTo>
                    <a:pt x="6838492" y="9885857"/>
                  </a:lnTo>
                  <a:lnTo>
                    <a:pt x="6836333" y="9884638"/>
                  </a:lnTo>
                  <a:lnTo>
                    <a:pt x="6834174" y="9883419"/>
                  </a:lnTo>
                  <a:lnTo>
                    <a:pt x="6832396" y="9881895"/>
                  </a:lnTo>
                  <a:lnTo>
                    <a:pt x="6830618" y="9880676"/>
                  </a:lnTo>
                  <a:lnTo>
                    <a:pt x="6828713" y="9878847"/>
                  </a:lnTo>
                  <a:lnTo>
                    <a:pt x="6827189" y="9877018"/>
                  </a:lnTo>
                  <a:lnTo>
                    <a:pt x="6825665" y="9875189"/>
                  </a:lnTo>
                  <a:lnTo>
                    <a:pt x="6824522" y="9873361"/>
                  </a:lnTo>
                  <a:lnTo>
                    <a:pt x="6823252" y="9871227"/>
                  </a:lnTo>
                  <a:lnTo>
                    <a:pt x="6822363" y="9869093"/>
                  </a:lnTo>
                  <a:lnTo>
                    <a:pt x="6821728" y="9866655"/>
                  </a:lnTo>
                  <a:lnTo>
                    <a:pt x="6820839" y="9864521"/>
                  </a:lnTo>
                  <a:lnTo>
                    <a:pt x="6820458" y="9861778"/>
                  </a:lnTo>
                  <a:lnTo>
                    <a:pt x="6820204" y="9859035"/>
                  </a:lnTo>
                  <a:lnTo>
                    <a:pt x="6820458" y="9856292"/>
                  </a:lnTo>
                  <a:lnTo>
                    <a:pt x="6821093" y="9853853"/>
                  </a:lnTo>
                  <a:lnTo>
                    <a:pt x="6821728" y="9851110"/>
                  </a:lnTo>
                  <a:lnTo>
                    <a:pt x="6822617" y="9848977"/>
                  </a:lnTo>
                  <a:lnTo>
                    <a:pt x="6823506" y="9846538"/>
                  </a:lnTo>
                  <a:lnTo>
                    <a:pt x="6824776" y="9844405"/>
                  </a:lnTo>
                  <a:lnTo>
                    <a:pt x="6826046" y="9842576"/>
                  </a:lnTo>
                  <a:lnTo>
                    <a:pt x="6827189" y="9840747"/>
                  </a:lnTo>
                  <a:lnTo>
                    <a:pt x="6829094" y="9838918"/>
                  </a:lnTo>
                  <a:lnTo>
                    <a:pt x="6830618" y="9837394"/>
                  </a:lnTo>
                  <a:lnTo>
                    <a:pt x="6832396" y="9835870"/>
                  </a:lnTo>
                  <a:lnTo>
                    <a:pt x="6834174" y="9834651"/>
                  </a:lnTo>
                  <a:lnTo>
                    <a:pt x="6836333" y="9833127"/>
                  </a:lnTo>
                  <a:lnTo>
                    <a:pt x="6838492" y="9832213"/>
                  </a:lnTo>
                  <a:lnTo>
                    <a:pt x="6840651" y="9831298"/>
                  </a:lnTo>
                  <a:lnTo>
                    <a:pt x="6842810" y="9830079"/>
                  </a:lnTo>
                  <a:lnTo>
                    <a:pt x="6845223" y="9829469"/>
                  </a:lnTo>
                  <a:lnTo>
                    <a:pt x="6847382" y="9828555"/>
                  </a:lnTo>
                  <a:lnTo>
                    <a:pt x="6849795" y="9827945"/>
                  </a:lnTo>
                  <a:lnTo>
                    <a:pt x="6852208" y="9827641"/>
                  </a:lnTo>
                  <a:lnTo>
                    <a:pt x="6855002" y="9827031"/>
                  </a:lnTo>
                  <a:lnTo>
                    <a:pt x="6857415" y="9826726"/>
                  </a:lnTo>
                  <a:lnTo>
                    <a:pt x="6860082" y="9826726"/>
                  </a:lnTo>
                  <a:lnTo>
                    <a:pt x="6862622" y="9826421"/>
                  </a:lnTo>
                  <a:lnTo>
                    <a:pt x="6865289" y="9826421"/>
                  </a:lnTo>
                  <a:lnTo>
                    <a:pt x="6867702" y="9826421"/>
                  </a:lnTo>
                  <a:lnTo>
                    <a:pt x="6870496" y="9826421"/>
                  </a:lnTo>
                  <a:lnTo>
                    <a:pt x="6872909" y="9826726"/>
                  </a:lnTo>
                  <a:lnTo>
                    <a:pt x="6875703" y="9826726"/>
                  </a:lnTo>
                  <a:lnTo>
                    <a:pt x="6878116" y="9827336"/>
                  </a:lnTo>
                  <a:lnTo>
                    <a:pt x="6880910" y="9827336"/>
                  </a:lnTo>
                  <a:lnTo>
                    <a:pt x="6883323" y="9827945"/>
                  </a:lnTo>
                  <a:lnTo>
                    <a:pt x="6883323" y="9795637"/>
                  </a:lnTo>
                </a:path>
                <a:path w="6883400" h="10017125">
                  <a:moveTo>
                    <a:pt x="6797598" y="9923653"/>
                  </a:moveTo>
                  <a:lnTo>
                    <a:pt x="6797598" y="9795637"/>
                  </a:lnTo>
                </a:path>
                <a:path w="6883400" h="10017125">
                  <a:moveTo>
                    <a:pt x="304" y="93852"/>
                  </a:moveTo>
                  <a:lnTo>
                    <a:pt x="0" y="126746"/>
                  </a:lnTo>
                  <a:lnTo>
                    <a:pt x="2438" y="126111"/>
                  </a:lnTo>
                  <a:lnTo>
                    <a:pt x="4876" y="125602"/>
                  </a:lnTo>
                  <a:lnTo>
                    <a:pt x="7619" y="124968"/>
                  </a:lnTo>
                  <a:lnTo>
                    <a:pt x="10058" y="124587"/>
                  </a:lnTo>
                  <a:lnTo>
                    <a:pt x="12496" y="124332"/>
                  </a:lnTo>
                  <a:lnTo>
                    <a:pt x="15239" y="124078"/>
                  </a:lnTo>
                  <a:lnTo>
                    <a:pt x="17678" y="124078"/>
                  </a:lnTo>
                  <a:lnTo>
                    <a:pt x="20421" y="124078"/>
                  </a:lnTo>
                  <a:lnTo>
                    <a:pt x="22859" y="124078"/>
                  </a:lnTo>
                  <a:lnTo>
                    <a:pt x="25603" y="124332"/>
                  </a:lnTo>
                  <a:lnTo>
                    <a:pt x="28041" y="124587"/>
                  </a:lnTo>
                  <a:lnTo>
                    <a:pt x="30784" y="125222"/>
                  </a:lnTo>
                  <a:lnTo>
                    <a:pt x="33223" y="125602"/>
                  </a:lnTo>
                  <a:lnTo>
                    <a:pt x="35661" y="126492"/>
                  </a:lnTo>
                  <a:lnTo>
                    <a:pt x="38100" y="127126"/>
                  </a:lnTo>
                  <a:lnTo>
                    <a:pt x="40233" y="128016"/>
                  </a:lnTo>
                  <a:lnTo>
                    <a:pt x="42671" y="128904"/>
                  </a:lnTo>
                  <a:lnTo>
                    <a:pt x="44805" y="129794"/>
                  </a:lnTo>
                  <a:lnTo>
                    <a:pt x="46939" y="131064"/>
                  </a:lnTo>
                  <a:lnTo>
                    <a:pt x="49072" y="132206"/>
                  </a:lnTo>
                  <a:lnTo>
                    <a:pt x="50901" y="133730"/>
                  </a:lnTo>
                  <a:lnTo>
                    <a:pt x="52730" y="135000"/>
                  </a:lnTo>
                  <a:lnTo>
                    <a:pt x="54559" y="136778"/>
                  </a:lnTo>
                  <a:lnTo>
                    <a:pt x="56083" y="138302"/>
                  </a:lnTo>
                  <a:lnTo>
                    <a:pt x="57302" y="140207"/>
                  </a:lnTo>
                  <a:lnTo>
                    <a:pt x="58826" y="142367"/>
                  </a:lnTo>
                  <a:lnTo>
                    <a:pt x="59740" y="144145"/>
                  </a:lnTo>
                  <a:lnTo>
                    <a:pt x="60959" y="146303"/>
                  </a:lnTo>
                  <a:lnTo>
                    <a:pt x="61569" y="148717"/>
                  </a:lnTo>
                  <a:lnTo>
                    <a:pt x="62179" y="150875"/>
                  </a:lnTo>
                  <a:lnTo>
                    <a:pt x="62788" y="153289"/>
                  </a:lnTo>
                  <a:lnTo>
                    <a:pt x="63093" y="156082"/>
                  </a:lnTo>
                  <a:lnTo>
                    <a:pt x="62788" y="158750"/>
                  </a:lnTo>
                  <a:lnTo>
                    <a:pt x="62179" y="161163"/>
                  </a:lnTo>
                  <a:lnTo>
                    <a:pt x="61569" y="163702"/>
                  </a:lnTo>
                  <a:lnTo>
                    <a:pt x="54254" y="175514"/>
                  </a:lnTo>
                  <a:lnTo>
                    <a:pt x="52730" y="177419"/>
                  </a:lnTo>
                  <a:lnTo>
                    <a:pt x="50901" y="178562"/>
                  </a:lnTo>
                  <a:lnTo>
                    <a:pt x="49072" y="180086"/>
                  </a:lnTo>
                  <a:lnTo>
                    <a:pt x="46939" y="181355"/>
                  </a:lnTo>
                  <a:lnTo>
                    <a:pt x="44805" y="182245"/>
                  </a:lnTo>
                  <a:lnTo>
                    <a:pt x="42671" y="183515"/>
                  </a:lnTo>
                  <a:lnTo>
                    <a:pt x="40538" y="184403"/>
                  </a:lnTo>
                  <a:lnTo>
                    <a:pt x="38100" y="185039"/>
                  </a:lnTo>
                  <a:lnTo>
                    <a:pt x="35966" y="185927"/>
                  </a:lnTo>
                  <a:lnTo>
                    <a:pt x="33223" y="186181"/>
                  </a:lnTo>
                  <a:lnTo>
                    <a:pt x="31089" y="186817"/>
                  </a:lnTo>
                  <a:lnTo>
                    <a:pt x="28346" y="187451"/>
                  </a:lnTo>
                  <a:lnTo>
                    <a:pt x="25907" y="187451"/>
                  </a:lnTo>
                  <a:lnTo>
                    <a:pt x="23164" y="187705"/>
                  </a:lnTo>
                  <a:lnTo>
                    <a:pt x="20726" y="188087"/>
                  </a:lnTo>
                  <a:lnTo>
                    <a:pt x="17983" y="188087"/>
                  </a:lnTo>
                  <a:lnTo>
                    <a:pt x="15544" y="188087"/>
                  </a:lnTo>
                  <a:lnTo>
                    <a:pt x="12801" y="188087"/>
                  </a:lnTo>
                  <a:lnTo>
                    <a:pt x="10363" y="187705"/>
                  </a:lnTo>
                  <a:lnTo>
                    <a:pt x="7619" y="187451"/>
                  </a:lnTo>
                  <a:lnTo>
                    <a:pt x="5181" y="187071"/>
                  </a:lnTo>
                  <a:lnTo>
                    <a:pt x="2438" y="186817"/>
                  </a:lnTo>
                  <a:lnTo>
                    <a:pt x="0" y="186563"/>
                  </a:lnTo>
                  <a:lnTo>
                    <a:pt x="304" y="219075"/>
                  </a:lnTo>
                </a:path>
                <a:path w="6883400" h="10017125">
                  <a:moveTo>
                    <a:pt x="85343" y="93852"/>
                  </a:moveTo>
                  <a:lnTo>
                    <a:pt x="85343" y="219075"/>
                  </a:lnTo>
                </a:path>
                <a:path w="6883400" h="10017125">
                  <a:moveTo>
                    <a:pt x="304" y="219075"/>
                  </a:moveTo>
                  <a:lnTo>
                    <a:pt x="0" y="251714"/>
                  </a:lnTo>
                  <a:lnTo>
                    <a:pt x="2438" y="251078"/>
                  </a:lnTo>
                  <a:lnTo>
                    <a:pt x="4876" y="250571"/>
                  </a:lnTo>
                  <a:lnTo>
                    <a:pt x="7619" y="249936"/>
                  </a:lnTo>
                  <a:lnTo>
                    <a:pt x="10058" y="249554"/>
                  </a:lnTo>
                  <a:lnTo>
                    <a:pt x="12496" y="249300"/>
                  </a:lnTo>
                  <a:lnTo>
                    <a:pt x="15239" y="249300"/>
                  </a:lnTo>
                  <a:lnTo>
                    <a:pt x="17678" y="249047"/>
                  </a:lnTo>
                  <a:lnTo>
                    <a:pt x="20421" y="249047"/>
                  </a:lnTo>
                  <a:lnTo>
                    <a:pt x="22859" y="249300"/>
                  </a:lnTo>
                  <a:lnTo>
                    <a:pt x="25603" y="249300"/>
                  </a:lnTo>
                  <a:lnTo>
                    <a:pt x="28041" y="249554"/>
                  </a:lnTo>
                  <a:lnTo>
                    <a:pt x="30784" y="250190"/>
                  </a:lnTo>
                  <a:lnTo>
                    <a:pt x="33223" y="250825"/>
                  </a:lnTo>
                  <a:lnTo>
                    <a:pt x="35661" y="251460"/>
                  </a:lnTo>
                  <a:lnTo>
                    <a:pt x="38100" y="252095"/>
                  </a:lnTo>
                  <a:lnTo>
                    <a:pt x="40233" y="252983"/>
                  </a:lnTo>
                  <a:lnTo>
                    <a:pt x="42671" y="253873"/>
                  </a:lnTo>
                  <a:lnTo>
                    <a:pt x="44805" y="254762"/>
                  </a:lnTo>
                  <a:lnTo>
                    <a:pt x="46939" y="256031"/>
                  </a:lnTo>
                  <a:lnTo>
                    <a:pt x="49072" y="257175"/>
                  </a:lnTo>
                  <a:lnTo>
                    <a:pt x="50901" y="258699"/>
                  </a:lnTo>
                  <a:lnTo>
                    <a:pt x="52730" y="260223"/>
                  </a:lnTo>
                  <a:lnTo>
                    <a:pt x="54559" y="261747"/>
                  </a:lnTo>
                  <a:lnTo>
                    <a:pt x="56083" y="263271"/>
                  </a:lnTo>
                  <a:lnTo>
                    <a:pt x="57302" y="265175"/>
                  </a:lnTo>
                  <a:lnTo>
                    <a:pt x="58826" y="267335"/>
                  </a:lnTo>
                  <a:lnTo>
                    <a:pt x="59740" y="269113"/>
                  </a:lnTo>
                  <a:lnTo>
                    <a:pt x="60959" y="271272"/>
                  </a:lnTo>
                  <a:lnTo>
                    <a:pt x="61569" y="273685"/>
                  </a:lnTo>
                  <a:lnTo>
                    <a:pt x="62179" y="275844"/>
                  </a:lnTo>
                  <a:lnTo>
                    <a:pt x="62788" y="278511"/>
                  </a:lnTo>
                  <a:lnTo>
                    <a:pt x="63093" y="281050"/>
                  </a:lnTo>
                  <a:lnTo>
                    <a:pt x="62788" y="283718"/>
                  </a:lnTo>
                  <a:lnTo>
                    <a:pt x="62179" y="286130"/>
                  </a:lnTo>
                  <a:lnTo>
                    <a:pt x="61569" y="288671"/>
                  </a:lnTo>
                  <a:lnTo>
                    <a:pt x="55778" y="298957"/>
                  </a:lnTo>
                  <a:lnTo>
                    <a:pt x="54254" y="300863"/>
                  </a:lnTo>
                  <a:lnTo>
                    <a:pt x="38100" y="310006"/>
                  </a:lnTo>
                  <a:lnTo>
                    <a:pt x="35966" y="310896"/>
                  </a:lnTo>
                  <a:lnTo>
                    <a:pt x="33223" y="311530"/>
                  </a:lnTo>
                  <a:lnTo>
                    <a:pt x="31089" y="311785"/>
                  </a:lnTo>
                  <a:lnTo>
                    <a:pt x="28346" y="312420"/>
                  </a:lnTo>
                  <a:lnTo>
                    <a:pt x="25907" y="312674"/>
                  </a:lnTo>
                  <a:lnTo>
                    <a:pt x="23164" y="312674"/>
                  </a:lnTo>
                  <a:lnTo>
                    <a:pt x="20726" y="313054"/>
                  </a:lnTo>
                  <a:lnTo>
                    <a:pt x="17983" y="313054"/>
                  </a:lnTo>
                  <a:lnTo>
                    <a:pt x="15544" y="313054"/>
                  </a:lnTo>
                  <a:lnTo>
                    <a:pt x="12801" y="313054"/>
                  </a:lnTo>
                  <a:lnTo>
                    <a:pt x="10363" y="312674"/>
                  </a:lnTo>
                  <a:lnTo>
                    <a:pt x="7619" y="312674"/>
                  </a:lnTo>
                  <a:lnTo>
                    <a:pt x="5181" y="312039"/>
                  </a:lnTo>
                  <a:lnTo>
                    <a:pt x="2438" y="311785"/>
                  </a:lnTo>
                  <a:lnTo>
                    <a:pt x="0" y="311530"/>
                  </a:lnTo>
                  <a:lnTo>
                    <a:pt x="304" y="344043"/>
                  </a:lnTo>
                </a:path>
                <a:path w="6883400" h="10017125">
                  <a:moveTo>
                    <a:pt x="85343" y="219075"/>
                  </a:moveTo>
                  <a:lnTo>
                    <a:pt x="85343" y="344043"/>
                  </a:lnTo>
                </a:path>
                <a:path w="6883400" h="10017125">
                  <a:moveTo>
                    <a:pt x="304" y="344043"/>
                  </a:moveTo>
                  <a:lnTo>
                    <a:pt x="0" y="376681"/>
                  </a:lnTo>
                  <a:lnTo>
                    <a:pt x="2438" y="376047"/>
                  </a:lnTo>
                  <a:lnTo>
                    <a:pt x="4876" y="375539"/>
                  </a:lnTo>
                  <a:lnTo>
                    <a:pt x="7619" y="375157"/>
                  </a:lnTo>
                  <a:lnTo>
                    <a:pt x="10058" y="374523"/>
                  </a:lnTo>
                  <a:lnTo>
                    <a:pt x="12496" y="374269"/>
                  </a:lnTo>
                  <a:lnTo>
                    <a:pt x="15239" y="374269"/>
                  </a:lnTo>
                  <a:lnTo>
                    <a:pt x="17678" y="374015"/>
                  </a:lnTo>
                  <a:lnTo>
                    <a:pt x="20421" y="374015"/>
                  </a:lnTo>
                  <a:lnTo>
                    <a:pt x="22859" y="374269"/>
                  </a:lnTo>
                  <a:lnTo>
                    <a:pt x="25603" y="374269"/>
                  </a:lnTo>
                  <a:lnTo>
                    <a:pt x="28041" y="374903"/>
                  </a:lnTo>
                  <a:lnTo>
                    <a:pt x="30784" y="375157"/>
                  </a:lnTo>
                  <a:lnTo>
                    <a:pt x="33223" y="375793"/>
                  </a:lnTo>
                  <a:lnTo>
                    <a:pt x="35661" y="376427"/>
                  </a:lnTo>
                  <a:lnTo>
                    <a:pt x="38100" y="377063"/>
                  </a:lnTo>
                  <a:lnTo>
                    <a:pt x="40233" y="377951"/>
                  </a:lnTo>
                  <a:lnTo>
                    <a:pt x="42671" y="378841"/>
                  </a:lnTo>
                  <a:lnTo>
                    <a:pt x="44805" y="379729"/>
                  </a:lnTo>
                  <a:lnTo>
                    <a:pt x="46939" y="381000"/>
                  </a:lnTo>
                  <a:lnTo>
                    <a:pt x="49072" y="382143"/>
                  </a:lnTo>
                  <a:lnTo>
                    <a:pt x="50901" y="383667"/>
                  </a:lnTo>
                  <a:lnTo>
                    <a:pt x="52730" y="385191"/>
                  </a:lnTo>
                  <a:lnTo>
                    <a:pt x="54559" y="386715"/>
                  </a:lnTo>
                  <a:lnTo>
                    <a:pt x="56083" y="388239"/>
                  </a:lnTo>
                  <a:lnTo>
                    <a:pt x="57302" y="390144"/>
                  </a:lnTo>
                  <a:lnTo>
                    <a:pt x="58826" y="392302"/>
                  </a:lnTo>
                  <a:lnTo>
                    <a:pt x="59740" y="394080"/>
                  </a:lnTo>
                  <a:lnTo>
                    <a:pt x="60959" y="396240"/>
                  </a:lnTo>
                  <a:lnTo>
                    <a:pt x="61569" y="398652"/>
                  </a:lnTo>
                  <a:lnTo>
                    <a:pt x="62179" y="400812"/>
                  </a:lnTo>
                  <a:lnTo>
                    <a:pt x="62788" y="403478"/>
                  </a:lnTo>
                  <a:lnTo>
                    <a:pt x="63093" y="406019"/>
                  </a:lnTo>
                  <a:lnTo>
                    <a:pt x="62788" y="408686"/>
                  </a:lnTo>
                  <a:lnTo>
                    <a:pt x="62179" y="411099"/>
                  </a:lnTo>
                  <a:lnTo>
                    <a:pt x="61569" y="413639"/>
                  </a:lnTo>
                  <a:lnTo>
                    <a:pt x="55778" y="423925"/>
                  </a:lnTo>
                  <a:lnTo>
                    <a:pt x="54254" y="425830"/>
                  </a:lnTo>
                  <a:lnTo>
                    <a:pt x="38100" y="434975"/>
                  </a:lnTo>
                  <a:lnTo>
                    <a:pt x="35966" y="435864"/>
                  </a:lnTo>
                  <a:lnTo>
                    <a:pt x="33223" y="436499"/>
                  </a:lnTo>
                  <a:lnTo>
                    <a:pt x="31089" y="436752"/>
                  </a:lnTo>
                  <a:lnTo>
                    <a:pt x="28346" y="437388"/>
                  </a:lnTo>
                  <a:lnTo>
                    <a:pt x="25907" y="437642"/>
                  </a:lnTo>
                  <a:lnTo>
                    <a:pt x="23164" y="437642"/>
                  </a:lnTo>
                  <a:lnTo>
                    <a:pt x="20726" y="438023"/>
                  </a:lnTo>
                  <a:lnTo>
                    <a:pt x="17983" y="438023"/>
                  </a:lnTo>
                  <a:lnTo>
                    <a:pt x="15544" y="438023"/>
                  </a:lnTo>
                  <a:lnTo>
                    <a:pt x="12801" y="438023"/>
                  </a:lnTo>
                  <a:lnTo>
                    <a:pt x="10363" y="437642"/>
                  </a:lnTo>
                  <a:lnTo>
                    <a:pt x="7619" y="437642"/>
                  </a:lnTo>
                  <a:lnTo>
                    <a:pt x="5181" y="437388"/>
                  </a:lnTo>
                  <a:lnTo>
                    <a:pt x="2438" y="437006"/>
                  </a:lnTo>
                  <a:lnTo>
                    <a:pt x="0" y="436499"/>
                  </a:lnTo>
                  <a:lnTo>
                    <a:pt x="304" y="469011"/>
                  </a:lnTo>
                </a:path>
                <a:path w="6883400" h="10017125">
                  <a:moveTo>
                    <a:pt x="85343" y="344043"/>
                  </a:moveTo>
                  <a:lnTo>
                    <a:pt x="85343" y="469011"/>
                  </a:lnTo>
                </a:path>
                <a:path w="6883400" h="10017125">
                  <a:moveTo>
                    <a:pt x="304" y="469011"/>
                  </a:moveTo>
                  <a:lnTo>
                    <a:pt x="0" y="501650"/>
                  </a:lnTo>
                  <a:lnTo>
                    <a:pt x="2438" y="501015"/>
                  </a:lnTo>
                  <a:lnTo>
                    <a:pt x="4876" y="500506"/>
                  </a:lnTo>
                  <a:lnTo>
                    <a:pt x="7619" y="500125"/>
                  </a:lnTo>
                  <a:lnTo>
                    <a:pt x="10058" y="499491"/>
                  </a:lnTo>
                  <a:lnTo>
                    <a:pt x="12496" y="499237"/>
                  </a:lnTo>
                  <a:lnTo>
                    <a:pt x="15239" y="499237"/>
                  </a:lnTo>
                  <a:lnTo>
                    <a:pt x="17678" y="498982"/>
                  </a:lnTo>
                  <a:lnTo>
                    <a:pt x="20421" y="498982"/>
                  </a:lnTo>
                  <a:lnTo>
                    <a:pt x="22859" y="499237"/>
                  </a:lnTo>
                  <a:lnTo>
                    <a:pt x="25603" y="499237"/>
                  </a:lnTo>
                  <a:lnTo>
                    <a:pt x="28041" y="499872"/>
                  </a:lnTo>
                  <a:lnTo>
                    <a:pt x="30784" y="500125"/>
                  </a:lnTo>
                  <a:lnTo>
                    <a:pt x="33223" y="500761"/>
                  </a:lnTo>
                  <a:lnTo>
                    <a:pt x="35661" y="501396"/>
                  </a:lnTo>
                  <a:lnTo>
                    <a:pt x="38100" y="502030"/>
                  </a:lnTo>
                  <a:lnTo>
                    <a:pt x="40233" y="502920"/>
                  </a:lnTo>
                  <a:lnTo>
                    <a:pt x="42671" y="503808"/>
                  </a:lnTo>
                  <a:lnTo>
                    <a:pt x="44805" y="504698"/>
                  </a:lnTo>
                  <a:lnTo>
                    <a:pt x="46939" y="505968"/>
                  </a:lnTo>
                  <a:lnTo>
                    <a:pt x="49072" y="507111"/>
                  </a:lnTo>
                  <a:lnTo>
                    <a:pt x="50901" y="508635"/>
                  </a:lnTo>
                  <a:lnTo>
                    <a:pt x="52730" y="510158"/>
                  </a:lnTo>
                  <a:lnTo>
                    <a:pt x="54559" y="511682"/>
                  </a:lnTo>
                  <a:lnTo>
                    <a:pt x="56083" y="513588"/>
                  </a:lnTo>
                  <a:lnTo>
                    <a:pt x="57302" y="515112"/>
                  </a:lnTo>
                  <a:lnTo>
                    <a:pt x="58826" y="517271"/>
                  </a:lnTo>
                  <a:lnTo>
                    <a:pt x="63093" y="530987"/>
                  </a:lnTo>
                  <a:lnTo>
                    <a:pt x="62788" y="533653"/>
                  </a:lnTo>
                  <a:lnTo>
                    <a:pt x="62179" y="536067"/>
                  </a:lnTo>
                  <a:lnTo>
                    <a:pt x="61569" y="538606"/>
                  </a:lnTo>
                  <a:lnTo>
                    <a:pt x="54254" y="550799"/>
                  </a:lnTo>
                  <a:lnTo>
                    <a:pt x="52730" y="552323"/>
                  </a:lnTo>
                  <a:lnTo>
                    <a:pt x="38100" y="559943"/>
                  </a:lnTo>
                  <a:lnTo>
                    <a:pt x="35966" y="560831"/>
                  </a:lnTo>
                  <a:lnTo>
                    <a:pt x="33223" y="561467"/>
                  </a:lnTo>
                  <a:lnTo>
                    <a:pt x="31089" y="561721"/>
                  </a:lnTo>
                  <a:lnTo>
                    <a:pt x="28346" y="562355"/>
                  </a:lnTo>
                  <a:lnTo>
                    <a:pt x="25907" y="562610"/>
                  </a:lnTo>
                  <a:lnTo>
                    <a:pt x="23164" y="562610"/>
                  </a:lnTo>
                  <a:lnTo>
                    <a:pt x="20726" y="562991"/>
                  </a:lnTo>
                  <a:lnTo>
                    <a:pt x="17983" y="562991"/>
                  </a:lnTo>
                  <a:lnTo>
                    <a:pt x="15544" y="562991"/>
                  </a:lnTo>
                  <a:lnTo>
                    <a:pt x="12801" y="562991"/>
                  </a:lnTo>
                  <a:lnTo>
                    <a:pt x="10363" y="562610"/>
                  </a:lnTo>
                  <a:lnTo>
                    <a:pt x="7619" y="562610"/>
                  </a:lnTo>
                  <a:lnTo>
                    <a:pt x="5181" y="562355"/>
                  </a:lnTo>
                  <a:lnTo>
                    <a:pt x="2438" y="561975"/>
                  </a:lnTo>
                  <a:lnTo>
                    <a:pt x="0" y="561467"/>
                  </a:lnTo>
                  <a:lnTo>
                    <a:pt x="304" y="593978"/>
                  </a:lnTo>
                </a:path>
                <a:path w="6883400" h="10017125">
                  <a:moveTo>
                    <a:pt x="85343" y="469011"/>
                  </a:moveTo>
                  <a:lnTo>
                    <a:pt x="85343" y="593978"/>
                  </a:lnTo>
                </a:path>
                <a:path w="6883400" h="10017125">
                  <a:moveTo>
                    <a:pt x="304" y="593978"/>
                  </a:moveTo>
                  <a:lnTo>
                    <a:pt x="0" y="626999"/>
                  </a:lnTo>
                  <a:lnTo>
                    <a:pt x="2438" y="625982"/>
                  </a:lnTo>
                  <a:lnTo>
                    <a:pt x="4876" y="625475"/>
                  </a:lnTo>
                  <a:lnTo>
                    <a:pt x="7619" y="625094"/>
                  </a:lnTo>
                  <a:lnTo>
                    <a:pt x="10058" y="624458"/>
                  </a:lnTo>
                  <a:lnTo>
                    <a:pt x="12496" y="624458"/>
                  </a:lnTo>
                  <a:lnTo>
                    <a:pt x="15239" y="624204"/>
                  </a:lnTo>
                  <a:lnTo>
                    <a:pt x="17678" y="624204"/>
                  </a:lnTo>
                  <a:lnTo>
                    <a:pt x="20421" y="624204"/>
                  </a:lnTo>
                  <a:lnTo>
                    <a:pt x="22859" y="624204"/>
                  </a:lnTo>
                  <a:lnTo>
                    <a:pt x="25603" y="624458"/>
                  </a:lnTo>
                  <a:lnTo>
                    <a:pt x="28041" y="624840"/>
                  </a:lnTo>
                  <a:lnTo>
                    <a:pt x="30784" y="625094"/>
                  </a:lnTo>
                  <a:lnTo>
                    <a:pt x="33223" y="625728"/>
                  </a:lnTo>
                  <a:lnTo>
                    <a:pt x="35661" y="626364"/>
                  </a:lnTo>
                  <a:lnTo>
                    <a:pt x="38100" y="626999"/>
                  </a:lnTo>
                  <a:lnTo>
                    <a:pt x="40233" y="627888"/>
                  </a:lnTo>
                  <a:lnTo>
                    <a:pt x="42671" y="628776"/>
                  </a:lnTo>
                  <a:lnTo>
                    <a:pt x="44805" y="630047"/>
                  </a:lnTo>
                  <a:lnTo>
                    <a:pt x="46939" y="631190"/>
                  </a:lnTo>
                  <a:lnTo>
                    <a:pt x="49072" y="632460"/>
                  </a:lnTo>
                  <a:lnTo>
                    <a:pt x="50901" y="633602"/>
                  </a:lnTo>
                  <a:lnTo>
                    <a:pt x="52730" y="635126"/>
                  </a:lnTo>
                  <a:lnTo>
                    <a:pt x="54559" y="636651"/>
                  </a:lnTo>
                  <a:lnTo>
                    <a:pt x="56083" y="638555"/>
                  </a:lnTo>
                  <a:lnTo>
                    <a:pt x="57302" y="640333"/>
                  </a:lnTo>
                  <a:lnTo>
                    <a:pt x="58826" y="642239"/>
                  </a:lnTo>
                  <a:lnTo>
                    <a:pt x="59740" y="644271"/>
                  </a:lnTo>
                  <a:lnTo>
                    <a:pt x="60959" y="646429"/>
                  </a:lnTo>
                  <a:lnTo>
                    <a:pt x="61569" y="648589"/>
                  </a:lnTo>
                  <a:lnTo>
                    <a:pt x="62179" y="651001"/>
                  </a:lnTo>
                  <a:lnTo>
                    <a:pt x="62788" y="653415"/>
                  </a:lnTo>
                  <a:lnTo>
                    <a:pt x="63093" y="655954"/>
                  </a:lnTo>
                  <a:lnTo>
                    <a:pt x="54254" y="675767"/>
                  </a:lnTo>
                  <a:lnTo>
                    <a:pt x="52730" y="677291"/>
                  </a:lnTo>
                  <a:lnTo>
                    <a:pt x="31089" y="686689"/>
                  </a:lnTo>
                  <a:lnTo>
                    <a:pt x="28346" y="687324"/>
                  </a:lnTo>
                  <a:lnTo>
                    <a:pt x="25907" y="687577"/>
                  </a:lnTo>
                  <a:lnTo>
                    <a:pt x="23164" y="687958"/>
                  </a:lnTo>
                  <a:lnTo>
                    <a:pt x="20726" y="687958"/>
                  </a:lnTo>
                  <a:lnTo>
                    <a:pt x="17983" y="687958"/>
                  </a:lnTo>
                  <a:lnTo>
                    <a:pt x="15544" y="687958"/>
                  </a:lnTo>
                  <a:lnTo>
                    <a:pt x="12801" y="687958"/>
                  </a:lnTo>
                  <a:lnTo>
                    <a:pt x="10363" y="687958"/>
                  </a:lnTo>
                  <a:lnTo>
                    <a:pt x="7619" y="687577"/>
                  </a:lnTo>
                  <a:lnTo>
                    <a:pt x="5181" y="687324"/>
                  </a:lnTo>
                  <a:lnTo>
                    <a:pt x="2438" y="686943"/>
                  </a:lnTo>
                  <a:lnTo>
                    <a:pt x="0" y="686435"/>
                  </a:lnTo>
                  <a:lnTo>
                    <a:pt x="304" y="718947"/>
                  </a:lnTo>
                </a:path>
                <a:path w="6883400" h="10017125">
                  <a:moveTo>
                    <a:pt x="85343" y="593978"/>
                  </a:moveTo>
                  <a:lnTo>
                    <a:pt x="85343" y="718947"/>
                  </a:lnTo>
                </a:path>
                <a:path w="6883400" h="10017125">
                  <a:moveTo>
                    <a:pt x="304" y="718947"/>
                  </a:moveTo>
                  <a:lnTo>
                    <a:pt x="0" y="751967"/>
                  </a:lnTo>
                  <a:lnTo>
                    <a:pt x="2438" y="751331"/>
                  </a:lnTo>
                  <a:lnTo>
                    <a:pt x="4876" y="750443"/>
                  </a:lnTo>
                  <a:lnTo>
                    <a:pt x="7619" y="750062"/>
                  </a:lnTo>
                  <a:lnTo>
                    <a:pt x="10058" y="749807"/>
                  </a:lnTo>
                  <a:lnTo>
                    <a:pt x="12496" y="749426"/>
                  </a:lnTo>
                  <a:lnTo>
                    <a:pt x="15239" y="749173"/>
                  </a:lnTo>
                  <a:lnTo>
                    <a:pt x="17678" y="749173"/>
                  </a:lnTo>
                  <a:lnTo>
                    <a:pt x="20421" y="749173"/>
                  </a:lnTo>
                  <a:lnTo>
                    <a:pt x="22859" y="749173"/>
                  </a:lnTo>
                  <a:lnTo>
                    <a:pt x="25603" y="749426"/>
                  </a:lnTo>
                  <a:lnTo>
                    <a:pt x="28041" y="749807"/>
                  </a:lnTo>
                  <a:lnTo>
                    <a:pt x="30784" y="750062"/>
                  </a:lnTo>
                  <a:lnTo>
                    <a:pt x="33223" y="750697"/>
                  </a:lnTo>
                  <a:lnTo>
                    <a:pt x="35661" y="751331"/>
                  </a:lnTo>
                  <a:lnTo>
                    <a:pt x="38100" y="751967"/>
                  </a:lnTo>
                  <a:lnTo>
                    <a:pt x="40233" y="752855"/>
                  </a:lnTo>
                  <a:lnTo>
                    <a:pt x="42671" y="753745"/>
                  </a:lnTo>
                  <a:lnTo>
                    <a:pt x="44805" y="755015"/>
                  </a:lnTo>
                  <a:lnTo>
                    <a:pt x="46939" y="756157"/>
                  </a:lnTo>
                  <a:lnTo>
                    <a:pt x="49072" y="757427"/>
                  </a:lnTo>
                  <a:lnTo>
                    <a:pt x="50901" y="758571"/>
                  </a:lnTo>
                  <a:lnTo>
                    <a:pt x="52730" y="760095"/>
                  </a:lnTo>
                  <a:lnTo>
                    <a:pt x="54559" y="761619"/>
                  </a:lnTo>
                  <a:lnTo>
                    <a:pt x="56083" y="763524"/>
                  </a:lnTo>
                  <a:lnTo>
                    <a:pt x="57302" y="765301"/>
                  </a:lnTo>
                  <a:lnTo>
                    <a:pt x="58826" y="767206"/>
                  </a:lnTo>
                  <a:lnTo>
                    <a:pt x="59740" y="769239"/>
                  </a:lnTo>
                  <a:lnTo>
                    <a:pt x="60959" y="771398"/>
                  </a:lnTo>
                  <a:lnTo>
                    <a:pt x="61569" y="773556"/>
                  </a:lnTo>
                  <a:lnTo>
                    <a:pt x="62179" y="775970"/>
                  </a:lnTo>
                  <a:lnTo>
                    <a:pt x="62788" y="778382"/>
                  </a:lnTo>
                  <a:lnTo>
                    <a:pt x="63093" y="780923"/>
                  </a:lnTo>
                  <a:lnTo>
                    <a:pt x="62788" y="783590"/>
                  </a:lnTo>
                  <a:lnTo>
                    <a:pt x="62179" y="786383"/>
                  </a:lnTo>
                  <a:lnTo>
                    <a:pt x="61569" y="788797"/>
                  </a:lnTo>
                  <a:lnTo>
                    <a:pt x="60655" y="790955"/>
                  </a:lnTo>
                  <a:lnTo>
                    <a:pt x="59740" y="793369"/>
                  </a:lnTo>
                  <a:lnTo>
                    <a:pt x="58521" y="795147"/>
                  </a:lnTo>
                  <a:lnTo>
                    <a:pt x="57302" y="797305"/>
                  </a:lnTo>
                  <a:lnTo>
                    <a:pt x="55778" y="799211"/>
                  </a:lnTo>
                  <a:lnTo>
                    <a:pt x="33223" y="811402"/>
                  </a:lnTo>
                  <a:lnTo>
                    <a:pt x="31089" y="811911"/>
                  </a:lnTo>
                  <a:lnTo>
                    <a:pt x="28346" y="812292"/>
                  </a:lnTo>
                  <a:lnTo>
                    <a:pt x="25907" y="812546"/>
                  </a:lnTo>
                  <a:lnTo>
                    <a:pt x="23164" y="812926"/>
                  </a:lnTo>
                  <a:lnTo>
                    <a:pt x="20726" y="812926"/>
                  </a:lnTo>
                  <a:lnTo>
                    <a:pt x="17983" y="813180"/>
                  </a:lnTo>
                  <a:lnTo>
                    <a:pt x="15544" y="813180"/>
                  </a:lnTo>
                  <a:lnTo>
                    <a:pt x="12801" y="812926"/>
                  </a:lnTo>
                  <a:lnTo>
                    <a:pt x="10363" y="812926"/>
                  </a:lnTo>
                  <a:lnTo>
                    <a:pt x="7619" y="812546"/>
                  </a:lnTo>
                  <a:lnTo>
                    <a:pt x="5181" y="812292"/>
                  </a:lnTo>
                  <a:lnTo>
                    <a:pt x="2438" y="811911"/>
                  </a:lnTo>
                  <a:lnTo>
                    <a:pt x="0" y="811402"/>
                  </a:lnTo>
                  <a:lnTo>
                    <a:pt x="304" y="843915"/>
                  </a:lnTo>
                </a:path>
                <a:path w="6883400" h="10017125">
                  <a:moveTo>
                    <a:pt x="85343" y="718947"/>
                  </a:moveTo>
                  <a:lnTo>
                    <a:pt x="85343" y="843915"/>
                  </a:lnTo>
                </a:path>
                <a:path w="6883400" h="10017125">
                  <a:moveTo>
                    <a:pt x="304" y="843915"/>
                  </a:moveTo>
                  <a:lnTo>
                    <a:pt x="0" y="876935"/>
                  </a:lnTo>
                  <a:lnTo>
                    <a:pt x="2438" y="876300"/>
                  </a:lnTo>
                  <a:lnTo>
                    <a:pt x="4876" y="875665"/>
                  </a:lnTo>
                  <a:lnTo>
                    <a:pt x="7619" y="875029"/>
                  </a:lnTo>
                  <a:lnTo>
                    <a:pt x="10058" y="874776"/>
                  </a:lnTo>
                  <a:lnTo>
                    <a:pt x="12496" y="874395"/>
                  </a:lnTo>
                  <a:lnTo>
                    <a:pt x="15239" y="874141"/>
                  </a:lnTo>
                  <a:lnTo>
                    <a:pt x="17678" y="874141"/>
                  </a:lnTo>
                  <a:lnTo>
                    <a:pt x="20421" y="874141"/>
                  </a:lnTo>
                  <a:lnTo>
                    <a:pt x="22859" y="874141"/>
                  </a:lnTo>
                  <a:lnTo>
                    <a:pt x="25603" y="874395"/>
                  </a:lnTo>
                  <a:lnTo>
                    <a:pt x="28041" y="874776"/>
                  </a:lnTo>
                  <a:lnTo>
                    <a:pt x="30784" y="875029"/>
                  </a:lnTo>
                  <a:lnTo>
                    <a:pt x="33223" y="875665"/>
                  </a:lnTo>
                  <a:lnTo>
                    <a:pt x="35661" y="876300"/>
                  </a:lnTo>
                  <a:lnTo>
                    <a:pt x="38100" y="876935"/>
                  </a:lnTo>
                  <a:lnTo>
                    <a:pt x="40233" y="877824"/>
                  </a:lnTo>
                  <a:lnTo>
                    <a:pt x="42671" y="878713"/>
                  </a:lnTo>
                  <a:lnTo>
                    <a:pt x="44805" y="879982"/>
                  </a:lnTo>
                  <a:lnTo>
                    <a:pt x="46939" y="881126"/>
                  </a:lnTo>
                  <a:lnTo>
                    <a:pt x="49072" y="882396"/>
                  </a:lnTo>
                  <a:lnTo>
                    <a:pt x="50901" y="883539"/>
                  </a:lnTo>
                  <a:lnTo>
                    <a:pt x="52730" y="885063"/>
                  </a:lnTo>
                  <a:lnTo>
                    <a:pt x="54559" y="886587"/>
                  </a:lnTo>
                  <a:lnTo>
                    <a:pt x="56083" y="888492"/>
                  </a:lnTo>
                  <a:lnTo>
                    <a:pt x="57302" y="890270"/>
                  </a:lnTo>
                  <a:lnTo>
                    <a:pt x="58826" y="892175"/>
                  </a:lnTo>
                  <a:lnTo>
                    <a:pt x="59740" y="894206"/>
                  </a:lnTo>
                  <a:lnTo>
                    <a:pt x="60959" y="896366"/>
                  </a:lnTo>
                  <a:lnTo>
                    <a:pt x="61569" y="898525"/>
                  </a:lnTo>
                  <a:lnTo>
                    <a:pt x="62179" y="900938"/>
                  </a:lnTo>
                  <a:lnTo>
                    <a:pt x="62788" y="903351"/>
                  </a:lnTo>
                  <a:lnTo>
                    <a:pt x="63093" y="905891"/>
                  </a:lnTo>
                  <a:lnTo>
                    <a:pt x="62788" y="908557"/>
                  </a:lnTo>
                  <a:lnTo>
                    <a:pt x="62179" y="911351"/>
                  </a:lnTo>
                  <a:lnTo>
                    <a:pt x="54254" y="925702"/>
                  </a:lnTo>
                  <a:lnTo>
                    <a:pt x="52730" y="927226"/>
                  </a:lnTo>
                  <a:lnTo>
                    <a:pt x="33223" y="936371"/>
                  </a:lnTo>
                  <a:lnTo>
                    <a:pt x="31089" y="936878"/>
                  </a:lnTo>
                  <a:lnTo>
                    <a:pt x="28346" y="937260"/>
                  </a:lnTo>
                  <a:lnTo>
                    <a:pt x="25907" y="937514"/>
                  </a:lnTo>
                  <a:lnTo>
                    <a:pt x="23164" y="937895"/>
                  </a:lnTo>
                  <a:lnTo>
                    <a:pt x="20726" y="937895"/>
                  </a:lnTo>
                  <a:lnTo>
                    <a:pt x="17983" y="938149"/>
                  </a:lnTo>
                  <a:lnTo>
                    <a:pt x="15544" y="938149"/>
                  </a:lnTo>
                  <a:lnTo>
                    <a:pt x="12801" y="937895"/>
                  </a:lnTo>
                  <a:lnTo>
                    <a:pt x="10363" y="937895"/>
                  </a:lnTo>
                  <a:lnTo>
                    <a:pt x="7619" y="937514"/>
                  </a:lnTo>
                  <a:lnTo>
                    <a:pt x="5181" y="937260"/>
                  </a:lnTo>
                  <a:lnTo>
                    <a:pt x="2438" y="936878"/>
                  </a:lnTo>
                  <a:lnTo>
                    <a:pt x="0" y="936371"/>
                  </a:lnTo>
                  <a:lnTo>
                    <a:pt x="304" y="968882"/>
                  </a:lnTo>
                </a:path>
                <a:path w="6883400" h="10017125">
                  <a:moveTo>
                    <a:pt x="85343" y="843915"/>
                  </a:moveTo>
                  <a:lnTo>
                    <a:pt x="85343" y="968882"/>
                  </a:lnTo>
                </a:path>
                <a:path w="6883400" h="10017125">
                  <a:moveTo>
                    <a:pt x="304" y="968882"/>
                  </a:moveTo>
                  <a:lnTo>
                    <a:pt x="0" y="1001902"/>
                  </a:lnTo>
                  <a:lnTo>
                    <a:pt x="2438" y="1001268"/>
                  </a:lnTo>
                  <a:lnTo>
                    <a:pt x="4876" y="1000632"/>
                  </a:lnTo>
                  <a:lnTo>
                    <a:pt x="7619" y="999998"/>
                  </a:lnTo>
                  <a:lnTo>
                    <a:pt x="10058" y="999744"/>
                  </a:lnTo>
                  <a:lnTo>
                    <a:pt x="12496" y="999363"/>
                  </a:lnTo>
                  <a:lnTo>
                    <a:pt x="15239" y="999108"/>
                  </a:lnTo>
                  <a:lnTo>
                    <a:pt x="17678" y="999108"/>
                  </a:lnTo>
                  <a:lnTo>
                    <a:pt x="20421" y="999108"/>
                  </a:lnTo>
                  <a:lnTo>
                    <a:pt x="22859" y="999108"/>
                  </a:lnTo>
                  <a:lnTo>
                    <a:pt x="25603" y="999363"/>
                  </a:lnTo>
                  <a:lnTo>
                    <a:pt x="28041" y="999744"/>
                  </a:lnTo>
                  <a:lnTo>
                    <a:pt x="30784" y="999998"/>
                  </a:lnTo>
                  <a:lnTo>
                    <a:pt x="33223" y="1000632"/>
                  </a:lnTo>
                  <a:lnTo>
                    <a:pt x="35661" y="1001268"/>
                  </a:lnTo>
                  <a:lnTo>
                    <a:pt x="38100" y="1002156"/>
                  </a:lnTo>
                  <a:lnTo>
                    <a:pt x="40233" y="1002792"/>
                  </a:lnTo>
                  <a:lnTo>
                    <a:pt x="42671" y="1003680"/>
                  </a:lnTo>
                  <a:lnTo>
                    <a:pt x="44805" y="1004951"/>
                  </a:lnTo>
                  <a:lnTo>
                    <a:pt x="46939" y="1006094"/>
                  </a:lnTo>
                  <a:lnTo>
                    <a:pt x="49072" y="1007364"/>
                  </a:lnTo>
                  <a:lnTo>
                    <a:pt x="50901" y="1008888"/>
                  </a:lnTo>
                  <a:lnTo>
                    <a:pt x="52730" y="1010030"/>
                  </a:lnTo>
                  <a:lnTo>
                    <a:pt x="54559" y="1011554"/>
                  </a:lnTo>
                  <a:lnTo>
                    <a:pt x="56083" y="1013460"/>
                  </a:lnTo>
                  <a:lnTo>
                    <a:pt x="57302" y="1015238"/>
                  </a:lnTo>
                  <a:lnTo>
                    <a:pt x="58826" y="1017143"/>
                  </a:lnTo>
                  <a:lnTo>
                    <a:pt x="59740" y="1019175"/>
                  </a:lnTo>
                  <a:lnTo>
                    <a:pt x="60959" y="1021333"/>
                  </a:lnTo>
                  <a:lnTo>
                    <a:pt x="61569" y="1023493"/>
                  </a:lnTo>
                  <a:lnTo>
                    <a:pt x="62179" y="1025905"/>
                  </a:lnTo>
                  <a:lnTo>
                    <a:pt x="62788" y="1028319"/>
                  </a:lnTo>
                  <a:lnTo>
                    <a:pt x="63093" y="1031113"/>
                  </a:lnTo>
                  <a:lnTo>
                    <a:pt x="54254" y="1050671"/>
                  </a:lnTo>
                  <a:lnTo>
                    <a:pt x="52730" y="1052449"/>
                  </a:lnTo>
                  <a:lnTo>
                    <a:pt x="50901" y="1053719"/>
                  </a:lnTo>
                  <a:lnTo>
                    <a:pt x="49072" y="1055243"/>
                  </a:lnTo>
                  <a:lnTo>
                    <a:pt x="46939" y="1056386"/>
                  </a:lnTo>
                  <a:lnTo>
                    <a:pt x="44805" y="1057275"/>
                  </a:lnTo>
                  <a:lnTo>
                    <a:pt x="42671" y="1058291"/>
                  </a:lnTo>
                  <a:lnTo>
                    <a:pt x="40538" y="1059179"/>
                  </a:lnTo>
                  <a:lnTo>
                    <a:pt x="38100" y="1060069"/>
                  </a:lnTo>
                  <a:lnTo>
                    <a:pt x="35966" y="1060703"/>
                  </a:lnTo>
                  <a:lnTo>
                    <a:pt x="33223" y="1061339"/>
                  </a:lnTo>
                  <a:lnTo>
                    <a:pt x="31089" y="1061847"/>
                  </a:lnTo>
                  <a:lnTo>
                    <a:pt x="28346" y="1062227"/>
                  </a:lnTo>
                  <a:lnTo>
                    <a:pt x="25907" y="1062481"/>
                  </a:lnTo>
                  <a:lnTo>
                    <a:pt x="23164" y="1062863"/>
                  </a:lnTo>
                  <a:lnTo>
                    <a:pt x="20726" y="1063117"/>
                  </a:lnTo>
                  <a:lnTo>
                    <a:pt x="17983" y="1063117"/>
                  </a:lnTo>
                  <a:lnTo>
                    <a:pt x="15544" y="1063117"/>
                  </a:lnTo>
                  <a:lnTo>
                    <a:pt x="12801" y="1063117"/>
                  </a:lnTo>
                  <a:lnTo>
                    <a:pt x="10363" y="1062863"/>
                  </a:lnTo>
                  <a:lnTo>
                    <a:pt x="7619" y="1062481"/>
                  </a:lnTo>
                  <a:lnTo>
                    <a:pt x="5181" y="1062227"/>
                  </a:lnTo>
                  <a:lnTo>
                    <a:pt x="2438" y="1061847"/>
                  </a:lnTo>
                  <a:lnTo>
                    <a:pt x="0" y="1061593"/>
                  </a:lnTo>
                  <a:lnTo>
                    <a:pt x="304" y="1093851"/>
                  </a:lnTo>
                </a:path>
                <a:path w="6883400" h="10017125">
                  <a:moveTo>
                    <a:pt x="85343" y="968882"/>
                  </a:moveTo>
                  <a:lnTo>
                    <a:pt x="85343" y="1093851"/>
                  </a:lnTo>
                </a:path>
                <a:path w="6883400" h="10017125">
                  <a:moveTo>
                    <a:pt x="304" y="1093851"/>
                  </a:moveTo>
                  <a:lnTo>
                    <a:pt x="0" y="1126871"/>
                  </a:lnTo>
                  <a:lnTo>
                    <a:pt x="2438" y="1126236"/>
                  </a:lnTo>
                  <a:lnTo>
                    <a:pt x="4876" y="1125601"/>
                  </a:lnTo>
                  <a:lnTo>
                    <a:pt x="7619" y="1124966"/>
                  </a:lnTo>
                  <a:lnTo>
                    <a:pt x="10058" y="1124712"/>
                  </a:lnTo>
                  <a:lnTo>
                    <a:pt x="12496" y="1124330"/>
                  </a:lnTo>
                  <a:lnTo>
                    <a:pt x="15239" y="1124077"/>
                  </a:lnTo>
                  <a:lnTo>
                    <a:pt x="17678" y="1124077"/>
                  </a:lnTo>
                  <a:lnTo>
                    <a:pt x="20421" y="1124077"/>
                  </a:lnTo>
                  <a:lnTo>
                    <a:pt x="22859" y="1124077"/>
                  </a:lnTo>
                  <a:lnTo>
                    <a:pt x="25603" y="1124330"/>
                  </a:lnTo>
                  <a:lnTo>
                    <a:pt x="28041" y="1124712"/>
                  </a:lnTo>
                  <a:lnTo>
                    <a:pt x="30784" y="1125347"/>
                  </a:lnTo>
                  <a:lnTo>
                    <a:pt x="33223" y="1125601"/>
                  </a:lnTo>
                  <a:lnTo>
                    <a:pt x="35661" y="1126490"/>
                  </a:lnTo>
                  <a:lnTo>
                    <a:pt x="38100" y="1127125"/>
                  </a:lnTo>
                  <a:lnTo>
                    <a:pt x="40233" y="1128014"/>
                  </a:lnTo>
                  <a:lnTo>
                    <a:pt x="50901" y="1133855"/>
                  </a:lnTo>
                  <a:lnTo>
                    <a:pt x="52730" y="1134999"/>
                  </a:lnTo>
                  <a:lnTo>
                    <a:pt x="54559" y="1136903"/>
                  </a:lnTo>
                  <a:lnTo>
                    <a:pt x="56083" y="1138427"/>
                  </a:lnTo>
                  <a:lnTo>
                    <a:pt x="57302" y="1140205"/>
                  </a:lnTo>
                  <a:lnTo>
                    <a:pt x="58826" y="1142365"/>
                  </a:lnTo>
                  <a:lnTo>
                    <a:pt x="59740" y="1144143"/>
                  </a:lnTo>
                  <a:lnTo>
                    <a:pt x="60959" y="1146302"/>
                  </a:lnTo>
                  <a:lnTo>
                    <a:pt x="61569" y="1148715"/>
                  </a:lnTo>
                  <a:lnTo>
                    <a:pt x="62179" y="1150874"/>
                  </a:lnTo>
                  <a:lnTo>
                    <a:pt x="62788" y="1153287"/>
                  </a:lnTo>
                  <a:lnTo>
                    <a:pt x="63093" y="1156080"/>
                  </a:lnTo>
                  <a:lnTo>
                    <a:pt x="62788" y="1158875"/>
                  </a:lnTo>
                  <a:lnTo>
                    <a:pt x="62179" y="1161288"/>
                  </a:lnTo>
                  <a:lnTo>
                    <a:pt x="54254" y="1175639"/>
                  </a:lnTo>
                  <a:lnTo>
                    <a:pt x="52730" y="1177417"/>
                  </a:lnTo>
                  <a:lnTo>
                    <a:pt x="50901" y="1178687"/>
                  </a:lnTo>
                  <a:lnTo>
                    <a:pt x="49072" y="1180211"/>
                  </a:lnTo>
                  <a:lnTo>
                    <a:pt x="46939" y="1181353"/>
                  </a:lnTo>
                  <a:lnTo>
                    <a:pt x="44805" y="1182243"/>
                  </a:lnTo>
                  <a:lnTo>
                    <a:pt x="42671" y="1183513"/>
                  </a:lnTo>
                  <a:lnTo>
                    <a:pt x="40538" y="1184402"/>
                  </a:lnTo>
                  <a:lnTo>
                    <a:pt x="38100" y="1185037"/>
                  </a:lnTo>
                  <a:lnTo>
                    <a:pt x="35966" y="1185926"/>
                  </a:lnTo>
                  <a:lnTo>
                    <a:pt x="33223" y="1186306"/>
                  </a:lnTo>
                  <a:lnTo>
                    <a:pt x="31089" y="1186815"/>
                  </a:lnTo>
                  <a:lnTo>
                    <a:pt x="28346" y="1187450"/>
                  </a:lnTo>
                  <a:lnTo>
                    <a:pt x="25907" y="1187450"/>
                  </a:lnTo>
                  <a:lnTo>
                    <a:pt x="23164" y="1187830"/>
                  </a:lnTo>
                  <a:lnTo>
                    <a:pt x="20726" y="1188085"/>
                  </a:lnTo>
                  <a:lnTo>
                    <a:pt x="17983" y="1188085"/>
                  </a:lnTo>
                  <a:lnTo>
                    <a:pt x="15544" y="1188085"/>
                  </a:lnTo>
                  <a:lnTo>
                    <a:pt x="12801" y="1188085"/>
                  </a:lnTo>
                  <a:lnTo>
                    <a:pt x="10363" y="1187830"/>
                  </a:lnTo>
                  <a:lnTo>
                    <a:pt x="7619" y="1187450"/>
                  </a:lnTo>
                  <a:lnTo>
                    <a:pt x="5181" y="1187196"/>
                  </a:lnTo>
                  <a:lnTo>
                    <a:pt x="2438" y="1186815"/>
                  </a:lnTo>
                  <a:lnTo>
                    <a:pt x="0" y="1186561"/>
                  </a:lnTo>
                  <a:lnTo>
                    <a:pt x="304" y="1219200"/>
                  </a:lnTo>
                </a:path>
                <a:path w="6883400" h="10017125">
                  <a:moveTo>
                    <a:pt x="85343" y="1093851"/>
                  </a:moveTo>
                  <a:lnTo>
                    <a:pt x="85343" y="1219200"/>
                  </a:lnTo>
                </a:path>
                <a:path w="6883400" h="10017125">
                  <a:moveTo>
                    <a:pt x="304" y="1219200"/>
                  </a:moveTo>
                  <a:lnTo>
                    <a:pt x="0" y="1251839"/>
                  </a:lnTo>
                  <a:lnTo>
                    <a:pt x="2438" y="1251203"/>
                  </a:lnTo>
                  <a:lnTo>
                    <a:pt x="4876" y="1250569"/>
                  </a:lnTo>
                  <a:lnTo>
                    <a:pt x="7619" y="1249933"/>
                  </a:lnTo>
                  <a:lnTo>
                    <a:pt x="10058" y="1249679"/>
                  </a:lnTo>
                  <a:lnTo>
                    <a:pt x="12496" y="1249299"/>
                  </a:lnTo>
                  <a:lnTo>
                    <a:pt x="15239" y="1249299"/>
                  </a:lnTo>
                  <a:lnTo>
                    <a:pt x="17678" y="1249045"/>
                  </a:lnTo>
                  <a:lnTo>
                    <a:pt x="20421" y="1249045"/>
                  </a:lnTo>
                  <a:lnTo>
                    <a:pt x="22859" y="1249299"/>
                  </a:lnTo>
                  <a:lnTo>
                    <a:pt x="25603" y="1249299"/>
                  </a:lnTo>
                  <a:lnTo>
                    <a:pt x="28041" y="1249679"/>
                  </a:lnTo>
                  <a:lnTo>
                    <a:pt x="30784" y="1250315"/>
                  </a:lnTo>
                  <a:lnTo>
                    <a:pt x="33223" y="1250823"/>
                  </a:lnTo>
                  <a:lnTo>
                    <a:pt x="35661" y="1251457"/>
                  </a:lnTo>
                  <a:lnTo>
                    <a:pt x="38100" y="1252093"/>
                  </a:lnTo>
                  <a:lnTo>
                    <a:pt x="40233" y="1252981"/>
                  </a:lnTo>
                  <a:lnTo>
                    <a:pt x="42671" y="1253871"/>
                  </a:lnTo>
                  <a:lnTo>
                    <a:pt x="44805" y="1254887"/>
                  </a:lnTo>
                  <a:lnTo>
                    <a:pt x="46939" y="1256029"/>
                  </a:lnTo>
                  <a:lnTo>
                    <a:pt x="49072" y="1257300"/>
                  </a:lnTo>
                  <a:lnTo>
                    <a:pt x="50901" y="1258824"/>
                  </a:lnTo>
                  <a:lnTo>
                    <a:pt x="52730" y="1259967"/>
                  </a:lnTo>
                  <a:lnTo>
                    <a:pt x="54559" y="1261872"/>
                  </a:lnTo>
                  <a:lnTo>
                    <a:pt x="56083" y="1263396"/>
                  </a:lnTo>
                  <a:lnTo>
                    <a:pt x="57302" y="1265174"/>
                  </a:lnTo>
                  <a:lnTo>
                    <a:pt x="58826" y="1267332"/>
                  </a:lnTo>
                  <a:lnTo>
                    <a:pt x="59740" y="1269111"/>
                  </a:lnTo>
                  <a:lnTo>
                    <a:pt x="60959" y="1271270"/>
                  </a:lnTo>
                  <a:lnTo>
                    <a:pt x="61569" y="1273682"/>
                  </a:lnTo>
                  <a:lnTo>
                    <a:pt x="62179" y="1275842"/>
                  </a:lnTo>
                  <a:lnTo>
                    <a:pt x="62788" y="1278636"/>
                  </a:lnTo>
                  <a:lnTo>
                    <a:pt x="63093" y="1281049"/>
                  </a:lnTo>
                  <a:lnTo>
                    <a:pt x="62788" y="1283843"/>
                  </a:lnTo>
                  <a:lnTo>
                    <a:pt x="62179" y="1286255"/>
                  </a:lnTo>
                  <a:lnTo>
                    <a:pt x="50901" y="1303654"/>
                  </a:lnTo>
                  <a:lnTo>
                    <a:pt x="49072" y="1305178"/>
                  </a:lnTo>
                  <a:lnTo>
                    <a:pt x="46939" y="1306322"/>
                  </a:lnTo>
                  <a:lnTo>
                    <a:pt x="44805" y="1307592"/>
                  </a:lnTo>
                  <a:lnTo>
                    <a:pt x="42671" y="1308480"/>
                  </a:lnTo>
                  <a:lnTo>
                    <a:pt x="40538" y="1309370"/>
                  </a:lnTo>
                  <a:lnTo>
                    <a:pt x="38100" y="1310004"/>
                  </a:lnTo>
                  <a:lnTo>
                    <a:pt x="35966" y="1310894"/>
                  </a:lnTo>
                  <a:lnTo>
                    <a:pt x="33223" y="1311528"/>
                  </a:lnTo>
                  <a:lnTo>
                    <a:pt x="31089" y="1311782"/>
                  </a:lnTo>
                  <a:lnTo>
                    <a:pt x="28346" y="1312418"/>
                  </a:lnTo>
                  <a:lnTo>
                    <a:pt x="25907" y="1312799"/>
                  </a:lnTo>
                  <a:lnTo>
                    <a:pt x="23164" y="1312799"/>
                  </a:lnTo>
                  <a:lnTo>
                    <a:pt x="20726" y="1313052"/>
                  </a:lnTo>
                  <a:lnTo>
                    <a:pt x="17983" y="1313052"/>
                  </a:lnTo>
                  <a:lnTo>
                    <a:pt x="15544" y="1313052"/>
                  </a:lnTo>
                  <a:lnTo>
                    <a:pt x="12801" y="1313052"/>
                  </a:lnTo>
                  <a:lnTo>
                    <a:pt x="10363" y="1312799"/>
                  </a:lnTo>
                  <a:lnTo>
                    <a:pt x="7619" y="1312799"/>
                  </a:lnTo>
                  <a:lnTo>
                    <a:pt x="5181" y="1312164"/>
                  </a:lnTo>
                  <a:lnTo>
                    <a:pt x="2438" y="1311782"/>
                  </a:lnTo>
                  <a:lnTo>
                    <a:pt x="0" y="1311528"/>
                  </a:lnTo>
                  <a:lnTo>
                    <a:pt x="304" y="1344168"/>
                  </a:lnTo>
                </a:path>
                <a:path w="6883400" h="10017125">
                  <a:moveTo>
                    <a:pt x="85343" y="1219200"/>
                  </a:moveTo>
                  <a:lnTo>
                    <a:pt x="85343" y="1344168"/>
                  </a:lnTo>
                </a:path>
                <a:path w="6883400" h="10017125">
                  <a:moveTo>
                    <a:pt x="304" y="1344168"/>
                  </a:moveTo>
                  <a:lnTo>
                    <a:pt x="0" y="1376806"/>
                  </a:lnTo>
                  <a:lnTo>
                    <a:pt x="2438" y="1376172"/>
                  </a:lnTo>
                  <a:lnTo>
                    <a:pt x="4876" y="1375537"/>
                  </a:lnTo>
                  <a:lnTo>
                    <a:pt x="7619" y="1374902"/>
                  </a:lnTo>
                  <a:lnTo>
                    <a:pt x="10058" y="1374648"/>
                  </a:lnTo>
                  <a:lnTo>
                    <a:pt x="12496" y="1374267"/>
                  </a:lnTo>
                  <a:lnTo>
                    <a:pt x="15239" y="1374267"/>
                  </a:lnTo>
                  <a:lnTo>
                    <a:pt x="17678" y="1374013"/>
                  </a:lnTo>
                  <a:lnTo>
                    <a:pt x="20421" y="1374013"/>
                  </a:lnTo>
                  <a:lnTo>
                    <a:pt x="22859" y="1374267"/>
                  </a:lnTo>
                  <a:lnTo>
                    <a:pt x="25603" y="1374267"/>
                  </a:lnTo>
                  <a:lnTo>
                    <a:pt x="28041" y="1374648"/>
                  </a:lnTo>
                  <a:lnTo>
                    <a:pt x="30784" y="1375282"/>
                  </a:lnTo>
                  <a:lnTo>
                    <a:pt x="33223" y="1375791"/>
                  </a:lnTo>
                  <a:lnTo>
                    <a:pt x="35661" y="1376426"/>
                  </a:lnTo>
                  <a:lnTo>
                    <a:pt x="38100" y="1377061"/>
                  </a:lnTo>
                  <a:lnTo>
                    <a:pt x="40233" y="1377950"/>
                  </a:lnTo>
                  <a:lnTo>
                    <a:pt x="42671" y="1378839"/>
                  </a:lnTo>
                  <a:lnTo>
                    <a:pt x="52730" y="1385316"/>
                  </a:lnTo>
                  <a:lnTo>
                    <a:pt x="54559" y="1386840"/>
                  </a:lnTo>
                  <a:lnTo>
                    <a:pt x="56083" y="1388364"/>
                  </a:lnTo>
                  <a:lnTo>
                    <a:pt x="57302" y="1390142"/>
                  </a:lnTo>
                  <a:lnTo>
                    <a:pt x="58826" y="1392301"/>
                  </a:lnTo>
                  <a:lnTo>
                    <a:pt x="59740" y="1394078"/>
                  </a:lnTo>
                  <a:lnTo>
                    <a:pt x="60959" y="1396238"/>
                  </a:lnTo>
                  <a:lnTo>
                    <a:pt x="61569" y="1398651"/>
                  </a:lnTo>
                  <a:lnTo>
                    <a:pt x="62179" y="1400810"/>
                  </a:lnTo>
                  <a:lnTo>
                    <a:pt x="62788" y="1403603"/>
                  </a:lnTo>
                  <a:lnTo>
                    <a:pt x="63093" y="1406017"/>
                  </a:lnTo>
                  <a:lnTo>
                    <a:pt x="62788" y="1408811"/>
                  </a:lnTo>
                  <a:lnTo>
                    <a:pt x="62179" y="1411224"/>
                  </a:lnTo>
                  <a:lnTo>
                    <a:pt x="61569" y="1413637"/>
                  </a:lnTo>
                  <a:lnTo>
                    <a:pt x="46939" y="1431290"/>
                  </a:lnTo>
                  <a:lnTo>
                    <a:pt x="44805" y="1432560"/>
                  </a:lnTo>
                  <a:lnTo>
                    <a:pt x="42671" y="1433449"/>
                  </a:lnTo>
                  <a:lnTo>
                    <a:pt x="40538" y="1434338"/>
                  </a:lnTo>
                  <a:lnTo>
                    <a:pt x="38100" y="1434973"/>
                  </a:lnTo>
                  <a:lnTo>
                    <a:pt x="35966" y="1435862"/>
                  </a:lnTo>
                  <a:lnTo>
                    <a:pt x="33223" y="1436497"/>
                  </a:lnTo>
                  <a:lnTo>
                    <a:pt x="31089" y="1436751"/>
                  </a:lnTo>
                  <a:lnTo>
                    <a:pt x="28346" y="1437386"/>
                  </a:lnTo>
                  <a:lnTo>
                    <a:pt x="25907" y="1437767"/>
                  </a:lnTo>
                  <a:lnTo>
                    <a:pt x="23164" y="1437767"/>
                  </a:lnTo>
                  <a:lnTo>
                    <a:pt x="20726" y="1438021"/>
                  </a:lnTo>
                  <a:lnTo>
                    <a:pt x="17983" y="1438021"/>
                  </a:lnTo>
                  <a:lnTo>
                    <a:pt x="15544" y="1438021"/>
                  </a:lnTo>
                  <a:lnTo>
                    <a:pt x="12801" y="1438021"/>
                  </a:lnTo>
                  <a:lnTo>
                    <a:pt x="10363" y="1437767"/>
                  </a:lnTo>
                  <a:lnTo>
                    <a:pt x="7619" y="1437767"/>
                  </a:lnTo>
                  <a:lnTo>
                    <a:pt x="5181" y="1437131"/>
                  </a:lnTo>
                  <a:lnTo>
                    <a:pt x="2438" y="1436751"/>
                  </a:lnTo>
                  <a:lnTo>
                    <a:pt x="0" y="1436497"/>
                  </a:lnTo>
                  <a:lnTo>
                    <a:pt x="304" y="1469136"/>
                  </a:lnTo>
                </a:path>
                <a:path w="6883400" h="10017125">
                  <a:moveTo>
                    <a:pt x="85343" y="1344168"/>
                  </a:moveTo>
                  <a:lnTo>
                    <a:pt x="85343" y="1469136"/>
                  </a:lnTo>
                </a:path>
                <a:path w="6883400" h="10017125">
                  <a:moveTo>
                    <a:pt x="304" y="1469136"/>
                  </a:moveTo>
                  <a:lnTo>
                    <a:pt x="0" y="1501775"/>
                  </a:lnTo>
                  <a:lnTo>
                    <a:pt x="2438" y="1501140"/>
                  </a:lnTo>
                  <a:lnTo>
                    <a:pt x="4876" y="1500504"/>
                  </a:lnTo>
                  <a:lnTo>
                    <a:pt x="7619" y="1500251"/>
                  </a:lnTo>
                  <a:lnTo>
                    <a:pt x="10058" y="1499616"/>
                  </a:lnTo>
                  <a:lnTo>
                    <a:pt x="12496" y="1499235"/>
                  </a:lnTo>
                  <a:lnTo>
                    <a:pt x="15239" y="1499235"/>
                  </a:lnTo>
                  <a:lnTo>
                    <a:pt x="17678" y="1498980"/>
                  </a:lnTo>
                  <a:lnTo>
                    <a:pt x="20421" y="1498980"/>
                  </a:lnTo>
                  <a:lnTo>
                    <a:pt x="22859" y="1499235"/>
                  </a:lnTo>
                  <a:lnTo>
                    <a:pt x="25603" y="1499235"/>
                  </a:lnTo>
                  <a:lnTo>
                    <a:pt x="28041" y="1499870"/>
                  </a:lnTo>
                  <a:lnTo>
                    <a:pt x="30784" y="1500251"/>
                  </a:lnTo>
                  <a:lnTo>
                    <a:pt x="33223" y="1500758"/>
                  </a:lnTo>
                  <a:lnTo>
                    <a:pt x="35661" y="1501394"/>
                  </a:lnTo>
                  <a:lnTo>
                    <a:pt x="38100" y="1502028"/>
                  </a:lnTo>
                  <a:lnTo>
                    <a:pt x="40233" y="1502918"/>
                  </a:lnTo>
                  <a:lnTo>
                    <a:pt x="42671" y="1503806"/>
                  </a:lnTo>
                  <a:lnTo>
                    <a:pt x="44805" y="1504823"/>
                  </a:lnTo>
                  <a:lnTo>
                    <a:pt x="46939" y="1505966"/>
                  </a:lnTo>
                  <a:lnTo>
                    <a:pt x="49072" y="1507236"/>
                  </a:lnTo>
                  <a:lnTo>
                    <a:pt x="50901" y="1508760"/>
                  </a:lnTo>
                  <a:lnTo>
                    <a:pt x="52730" y="1510283"/>
                  </a:lnTo>
                  <a:lnTo>
                    <a:pt x="54559" y="1511807"/>
                  </a:lnTo>
                  <a:lnTo>
                    <a:pt x="56083" y="1513331"/>
                  </a:lnTo>
                  <a:lnTo>
                    <a:pt x="57302" y="1515110"/>
                  </a:lnTo>
                  <a:lnTo>
                    <a:pt x="58826" y="1517269"/>
                  </a:lnTo>
                  <a:lnTo>
                    <a:pt x="59740" y="1519047"/>
                  </a:lnTo>
                  <a:lnTo>
                    <a:pt x="60959" y="1521205"/>
                  </a:lnTo>
                  <a:lnTo>
                    <a:pt x="61569" y="1523619"/>
                  </a:lnTo>
                  <a:lnTo>
                    <a:pt x="62179" y="1525777"/>
                  </a:lnTo>
                  <a:lnTo>
                    <a:pt x="62788" y="1528572"/>
                  </a:lnTo>
                  <a:lnTo>
                    <a:pt x="63093" y="1530985"/>
                  </a:lnTo>
                  <a:lnTo>
                    <a:pt x="46939" y="1556257"/>
                  </a:lnTo>
                  <a:lnTo>
                    <a:pt x="44805" y="1557527"/>
                  </a:lnTo>
                  <a:lnTo>
                    <a:pt x="42671" y="1558417"/>
                  </a:lnTo>
                  <a:lnTo>
                    <a:pt x="40538" y="1559305"/>
                  </a:lnTo>
                  <a:lnTo>
                    <a:pt x="38100" y="1559941"/>
                  </a:lnTo>
                  <a:lnTo>
                    <a:pt x="35966" y="1560829"/>
                  </a:lnTo>
                  <a:lnTo>
                    <a:pt x="33223" y="1561465"/>
                  </a:lnTo>
                  <a:lnTo>
                    <a:pt x="31089" y="1561719"/>
                  </a:lnTo>
                  <a:lnTo>
                    <a:pt x="28346" y="1562353"/>
                  </a:lnTo>
                  <a:lnTo>
                    <a:pt x="25907" y="1562735"/>
                  </a:lnTo>
                  <a:lnTo>
                    <a:pt x="23164" y="1562735"/>
                  </a:lnTo>
                  <a:lnTo>
                    <a:pt x="20726" y="1562989"/>
                  </a:lnTo>
                  <a:lnTo>
                    <a:pt x="17983" y="1562989"/>
                  </a:lnTo>
                  <a:lnTo>
                    <a:pt x="15544" y="1562989"/>
                  </a:lnTo>
                  <a:lnTo>
                    <a:pt x="12801" y="1562989"/>
                  </a:lnTo>
                  <a:lnTo>
                    <a:pt x="10363" y="1562735"/>
                  </a:lnTo>
                  <a:lnTo>
                    <a:pt x="7619" y="1562735"/>
                  </a:lnTo>
                  <a:lnTo>
                    <a:pt x="5181" y="1562353"/>
                  </a:lnTo>
                  <a:lnTo>
                    <a:pt x="2438" y="1562100"/>
                  </a:lnTo>
                  <a:lnTo>
                    <a:pt x="0" y="1561465"/>
                  </a:lnTo>
                  <a:lnTo>
                    <a:pt x="304" y="1594103"/>
                  </a:lnTo>
                </a:path>
                <a:path w="6883400" h="10017125">
                  <a:moveTo>
                    <a:pt x="85343" y="1469136"/>
                  </a:moveTo>
                  <a:lnTo>
                    <a:pt x="85343" y="1594103"/>
                  </a:lnTo>
                </a:path>
                <a:path w="6883400" h="10017125">
                  <a:moveTo>
                    <a:pt x="304" y="1594103"/>
                  </a:moveTo>
                  <a:lnTo>
                    <a:pt x="0" y="1626997"/>
                  </a:lnTo>
                  <a:lnTo>
                    <a:pt x="2438" y="1626107"/>
                  </a:lnTo>
                  <a:lnTo>
                    <a:pt x="4876" y="1625473"/>
                  </a:lnTo>
                  <a:lnTo>
                    <a:pt x="7619" y="1625219"/>
                  </a:lnTo>
                  <a:lnTo>
                    <a:pt x="10058" y="1624583"/>
                  </a:lnTo>
                  <a:lnTo>
                    <a:pt x="12496" y="1624202"/>
                  </a:lnTo>
                  <a:lnTo>
                    <a:pt x="25603" y="1624202"/>
                  </a:lnTo>
                  <a:lnTo>
                    <a:pt x="28041" y="1624838"/>
                  </a:lnTo>
                  <a:lnTo>
                    <a:pt x="30784" y="1625219"/>
                  </a:lnTo>
                  <a:lnTo>
                    <a:pt x="33223" y="1625727"/>
                  </a:lnTo>
                  <a:lnTo>
                    <a:pt x="35661" y="1626362"/>
                  </a:lnTo>
                  <a:lnTo>
                    <a:pt x="38100" y="1626997"/>
                  </a:lnTo>
                  <a:lnTo>
                    <a:pt x="40233" y="1627886"/>
                  </a:lnTo>
                  <a:lnTo>
                    <a:pt x="42671" y="1628775"/>
                  </a:lnTo>
                  <a:lnTo>
                    <a:pt x="44805" y="1629791"/>
                  </a:lnTo>
                  <a:lnTo>
                    <a:pt x="46939" y="1630933"/>
                  </a:lnTo>
                  <a:lnTo>
                    <a:pt x="49072" y="1632203"/>
                  </a:lnTo>
                  <a:lnTo>
                    <a:pt x="50901" y="1633727"/>
                  </a:lnTo>
                  <a:lnTo>
                    <a:pt x="52730" y="1635252"/>
                  </a:lnTo>
                  <a:lnTo>
                    <a:pt x="54559" y="1636776"/>
                  </a:lnTo>
                  <a:lnTo>
                    <a:pt x="63093" y="1655952"/>
                  </a:lnTo>
                  <a:lnTo>
                    <a:pt x="54254" y="1675765"/>
                  </a:lnTo>
                  <a:lnTo>
                    <a:pt x="52730" y="1677289"/>
                  </a:lnTo>
                  <a:lnTo>
                    <a:pt x="50901" y="1678813"/>
                  </a:lnTo>
                  <a:lnTo>
                    <a:pt x="49072" y="1680082"/>
                  </a:lnTo>
                  <a:lnTo>
                    <a:pt x="46939" y="1681226"/>
                  </a:lnTo>
                  <a:lnTo>
                    <a:pt x="44805" y="1682496"/>
                  </a:lnTo>
                  <a:lnTo>
                    <a:pt x="31089" y="1686687"/>
                  </a:lnTo>
                  <a:lnTo>
                    <a:pt x="28346" y="1687322"/>
                  </a:lnTo>
                  <a:lnTo>
                    <a:pt x="25907" y="1687702"/>
                  </a:lnTo>
                  <a:lnTo>
                    <a:pt x="23164" y="1687702"/>
                  </a:lnTo>
                  <a:lnTo>
                    <a:pt x="20726" y="1687956"/>
                  </a:lnTo>
                  <a:lnTo>
                    <a:pt x="17983" y="1687956"/>
                  </a:lnTo>
                  <a:lnTo>
                    <a:pt x="15544" y="1687956"/>
                  </a:lnTo>
                  <a:lnTo>
                    <a:pt x="12801" y="1687956"/>
                  </a:lnTo>
                  <a:lnTo>
                    <a:pt x="10363" y="1687702"/>
                  </a:lnTo>
                  <a:lnTo>
                    <a:pt x="7619" y="1687702"/>
                  </a:lnTo>
                  <a:lnTo>
                    <a:pt x="5181" y="1687322"/>
                  </a:lnTo>
                  <a:lnTo>
                    <a:pt x="2438" y="1687068"/>
                  </a:lnTo>
                  <a:lnTo>
                    <a:pt x="0" y="1686432"/>
                  </a:lnTo>
                  <a:lnTo>
                    <a:pt x="304" y="1719072"/>
                  </a:lnTo>
                </a:path>
                <a:path w="6883400" h="10017125">
                  <a:moveTo>
                    <a:pt x="85343" y="1594103"/>
                  </a:moveTo>
                  <a:lnTo>
                    <a:pt x="85343" y="1719072"/>
                  </a:lnTo>
                </a:path>
                <a:path w="6883400" h="10017125">
                  <a:moveTo>
                    <a:pt x="304" y="1719072"/>
                  </a:moveTo>
                  <a:lnTo>
                    <a:pt x="0" y="1751965"/>
                  </a:lnTo>
                  <a:lnTo>
                    <a:pt x="2438" y="1751076"/>
                  </a:lnTo>
                  <a:lnTo>
                    <a:pt x="4876" y="1750441"/>
                  </a:lnTo>
                  <a:lnTo>
                    <a:pt x="7619" y="1750187"/>
                  </a:lnTo>
                  <a:lnTo>
                    <a:pt x="10058" y="1749805"/>
                  </a:lnTo>
                  <a:lnTo>
                    <a:pt x="12496" y="1749552"/>
                  </a:lnTo>
                  <a:lnTo>
                    <a:pt x="15239" y="1749171"/>
                  </a:lnTo>
                  <a:lnTo>
                    <a:pt x="17678" y="1749171"/>
                  </a:lnTo>
                  <a:lnTo>
                    <a:pt x="20421" y="1749171"/>
                  </a:lnTo>
                  <a:lnTo>
                    <a:pt x="22859" y="1749171"/>
                  </a:lnTo>
                  <a:lnTo>
                    <a:pt x="25603" y="1749552"/>
                  </a:lnTo>
                  <a:lnTo>
                    <a:pt x="28041" y="1749805"/>
                  </a:lnTo>
                  <a:lnTo>
                    <a:pt x="40233" y="1752853"/>
                  </a:lnTo>
                  <a:lnTo>
                    <a:pt x="42671" y="1753743"/>
                  </a:lnTo>
                  <a:lnTo>
                    <a:pt x="44805" y="1755013"/>
                  </a:lnTo>
                  <a:lnTo>
                    <a:pt x="46939" y="1756282"/>
                  </a:lnTo>
                  <a:lnTo>
                    <a:pt x="49072" y="1757426"/>
                  </a:lnTo>
                  <a:lnTo>
                    <a:pt x="50901" y="1758696"/>
                  </a:lnTo>
                  <a:lnTo>
                    <a:pt x="52730" y="1760220"/>
                  </a:lnTo>
                  <a:lnTo>
                    <a:pt x="54559" y="1761744"/>
                  </a:lnTo>
                  <a:lnTo>
                    <a:pt x="56083" y="1763522"/>
                  </a:lnTo>
                  <a:lnTo>
                    <a:pt x="57302" y="1765427"/>
                  </a:lnTo>
                  <a:lnTo>
                    <a:pt x="58826" y="1767204"/>
                  </a:lnTo>
                  <a:lnTo>
                    <a:pt x="59740" y="1769364"/>
                  </a:lnTo>
                  <a:lnTo>
                    <a:pt x="60959" y="1771523"/>
                  </a:lnTo>
                  <a:lnTo>
                    <a:pt x="61569" y="1773554"/>
                  </a:lnTo>
                  <a:lnTo>
                    <a:pt x="62179" y="1776095"/>
                  </a:lnTo>
                  <a:lnTo>
                    <a:pt x="62788" y="1778507"/>
                  </a:lnTo>
                  <a:lnTo>
                    <a:pt x="63093" y="1780921"/>
                  </a:lnTo>
                  <a:lnTo>
                    <a:pt x="62788" y="1783715"/>
                  </a:lnTo>
                  <a:lnTo>
                    <a:pt x="62179" y="1786381"/>
                  </a:lnTo>
                  <a:lnTo>
                    <a:pt x="61569" y="1788795"/>
                  </a:lnTo>
                  <a:lnTo>
                    <a:pt x="60655" y="1790953"/>
                  </a:lnTo>
                  <a:lnTo>
                    <a:pt x="59740" y="1793367"/>
                  </a:lnTo>
                  <a:lnTo>
                    <a:pt x="58521" y="1795272"/>
                  </a:lnTo>
                  <a:lnTo>
                    <a:pt x="57302" y="1797430"/>
                  </a:lnTo>
                  <a:lnTo>
                    <a:pt x="55778" y="1799208"/>
                  </a:lnTo>
                  <a:lnTo>
                    <a:pt x="54254" y="1800732"/>
                  </a:lnTo>
                  <a:lnTo>
                    <a:pt x="52730" y="1802256"/>
                  </a:lnTo>
                  <a:lnTo>
                    <a:pt x="50901" y="1803780"/>
                  </a:lnTo>
                  <a:lnTo>
                    <a:pt x="49072" y="1805051"/>
                  </a:lnTo>
                  <a:lnTo>
                    <a:pt x="46939" y="1806194"/>
                  </a:lnTo>
                  <a:lnTo>
                    <a:pt x="44805" y="1807464"/>
                  </a:lnTo>
                  <a:lnTo>
                    <a:pt x="42671" y="1808352"/>
                  </a:lnTo>
                  <a:lnTo>
                    <a:pt x="40538" y="1809242"/>
                  </a:lnTo>
                  <a:lnTo>
                    <a:pt x="38100" y="1810130"/>
                  </a:lnTo>
                  <a:lnTo>
                    <a:pt x="35966" y="1810766"/>
                  </a:lnTo>
                  <a:lnTo>
                    <a:pt x="33223" y="1811401"/>
                  </a:lnTo>
                  <a:lnTo>
                    <a:pt x="31089" y="1812036"/>
                  </a:lnTo>
                  <a:lnTo>
                    <a:pt x="28346" y="1812290"/>
                  </a:lnTo>
                  <a:lnTo>
                    <a:pt x="25907" y="1812671"/>
                  </a:lnTo>
                  <a:lnTo>
                    <a:pt x="23164" y="1812925"/>
                  </a:lnTo>
                  <a:lnTo>
                    <a:pt x="20726" y="1812925"/>
                  </a:lnTo>
                  <a:lnTo>
                    <a:pt x="17983" y="1813178"/>
                  </a:lnTo>
                  <a:lnTo>
                    <a:pt x="15544" y="1813178"/>
                  </a:lnTo>
                  <a:lnTo>
                    <a:pt x="12801" y="1812925"/>
                  </a:lnTo>
                  <a:lnTo>
                    <a:pt x="10363" y="1812925"/>
                  </a:lnTo>
                  <a:lnTo>
                    <a:pt x="7619" y="1812671"/>
                  </a:lnTo>
                  <a:lnTo>
                    <a:pt x="5181" y="1812290"/>
                  </a:lnTo>
                  <a:lnTo>
                    <a:pt x="2438" y="1812036"/>
                  </a:lnTo>
                  <a:lnTo>
                    <a:pt x="0" y="1811401"/>
                  </a:lnTo>
                  <a:lnTo>
                    <a:pt x="304" y="1844040"/>
                  </a:lnTo>
                </a:path>
                <a:path w="6883400" h="10017125">
                  <a:moveTo>
                    <a:pt x="85343" y="1719072"/>
                  </a:moveTo>
                  <a:lnTo>
                    <a:pt x="85343" y="1844040"/>
                  </a:lnTo>
                </a:path>
                <a:path w="6883400" h="10017125">
                  <a:moveTo>
                    <a:pt x="304" y="1844040"/>
                  </a:moveTo>
                  <a:lnTo>
                    <a:pt x="0" y="1876932"/>
                  </a:lnTo>
                  <a:lnTo>
                    <a:pt x="2438" y="1876298"/>
                  </a:lnTo>
                  <a:lnTo>
                    <a:pt x="4876" y="1875408"/>
                  </a:lnTo>
                  <a:lnTo>
                    <a:pt x="7619" y="1875154"/>
                  </a:lnTo>
                  <a:lnTo>
                    <a:pt x="10058" y="1874774"/>
                  </a:lnTo>
                  <a:lnTo>
                    <a:pt x="12496" y="1874520"/>
                  </a:lnTo>
                  <a:lnTo>
                    <a:pt x="15239" y="1874139"/>
                  </a:lnTo>
                  <a:lnTo>
                    <a:pt x="17678" y="1874139"/>
                  </a:lnTo>
                  <a:lnTo>
                    <a:pt x="20421" y="1874139"/>
                  </a:lnTo>
                  <a:lnTo>
                    <a:pt x="22859" y="1874139"/>
                  </a:lnTo>
                  <a:lnTo>
                    <a:pt x="25603" y="1874520"/>
                  </a:lnTo>
                  <a:lnTo>
                    <a:pt x="28041" y="1874774"/>
                  </a:lnTo>
                  <a:lnTo>
                    <a:pt x="30784" y="1875154"/>
                  </a:lnTo>
                  <a:lnTo>
                    <a:pt x="33223" y="1875663"/>
                  </a:lnTo>
                  <a:lnTo>
                    <a:pt x="35661" y="1876298"/>
                  </a:lnTo>
                  <a:lnTo>
                    <a:pt x="38100" y="1876932"/>
                  </a:lnTo>
                  <a:lnTo>
                    <a:pt x="40233" y="1877822"/>
                  </a:lnTo>
                  <a:lnTo>
                    <a:pt x="42671" y="1878711"/>
                  </a:lnTo>
                  <a:lnTo>
                    <a:pt x="44805" y="1879980"/>
                  </a:lnTo>
                  <a:lnTo>
                    <a:pt x="46939" y="1881251"/>
                  </a:lnTo>
                  <a:lnTo>
                    <a:pt x="49072" y="1882394"/>
                  </a:lnTo>
                  <a:lnTo>
                    <a:pt x="50901" y="1883664"/>
                  </a:lnTo>
                  <a:lnTo>
                    <a:pt x="52730" y="1885188"/>
                  </a:lnTo>
                  <a:lnTo>
                    <a:pt x="54559" y="1886712"/>
                  </a:lnTo>
                  <a:lnTo>
                    <a:pt x="56083" y="1888490"/>
                  </a:lnTo>
                  <a:lnTo>
                    <a:pt x="57302" y="1890395"/>
                  </a:lnTo>
                  <a:lnTo>
                    <a:pt x="58826" y="1892173"/>
                  </a:lnTo>
                  <a:lnTo>
                    <a:pt x="59740" y="1894331"/>
                  </a:lnTo>
                  <a:lnTo>
                    <a:pt x="60959" y="1896491"/>
                  </a:lnTo>
                  <a:lnTo>
                    <a:pt x="61569" y="1898523"/>
                  </a:lnTo>
                  <a:lnTo>
                    <a:pt x="62179" y="1901063"/>
                  </a:lnTo>
                  <a:lnTo>
                    <a:pt x="62788" y="1903476"/>
                  </a:lnTo>
                  <a:lnTo>
                    <a:pt x="63093" y="1905889"/>
                  </a:lnTo>
                  <a:lnTo>
                    <a:pt x="62788" y="1908682"/>
                  </a:lnTo>
                  <a:lnTo>
                    <a:pt x="62179" y="1911350"/>
                  </a:lnTo>
                  <a:lnTo>
                    <a:pt x="61569" y="1913763"/>
                  </a:lnTo>
                  <a:lnTo>
                    <a:pt x="60655" y="1916302"/>
                  </a:lnTo>
                  <a:lnTo>
                    <a:pt x="59740" y="1918335"/>
                  </a:lnTo>
                  <a:lnTo>
                    <a:pt x="58521" y="1920240"/>
                  </a:lnTo>
                  <a:lnTo>
                    <a:pt x="57302" y="1922399"/>
                  </a:lnTo>
                  <a:lnTo>
                    <a:pt x="55778" y="1924177"/>
                  </a:lnTo>
                  <a:lnTo>
                    <a:pt x="54254" y="1925701"/>
                  </a:lnTo>
                  <a:lnTo>
                    <a:pt x="52730" y="1927225"/>
                  </a:lnTo>
                  <a:lnTo>
                    <a:pt x="50901" y="1928749"/>
                  </a:lnTo>
                  <a:lnTo>
                    <a:pt x="49072" y="1930019"/>
                  </a:lnTo>
                  <a:lnTo>
                    <a:pt x="46939" y="1931162"/>
                  </a:lnTo>
                  <a:lnTo>
                    <a:pt x="44805" y="1932431"/>
                  </a:lnTo>
                  <a:lnTo>
                    <a:pt x="33223" y="1936369"/>
                  </a:lnTo>
                  <a:lnTo>
                    <a:pt x="31089" y="1937003"/>
                  </a:lnTo>
                  <a:lnTo>
                    <a:pt x="28346" y="1937257"/>
                  </a:lnTo>
                  <a:lnTo>
                    <a:pt x="25907" y="1937639"/>
                  </a:lnTo>
                  <a:lnTo>
                    <a:pt x="23164" y="1937893"/>
                  </a:lnTo>
                  <a:lnTo>
                    <a:pt x="20726" y="1937893"/>
                  </a:lnTo>
                  <a:lnTo>
                    <a:pt x="17983" y="1938147"/>
                  </a:lnTo>
                  <a:lnTo>
                    <a:pt x="15544" y="1938147"/>
                  </a:lnTo>
                  <a:lnTo>
                    <a:pt x="12801" y="1937893"/>
                  </a:lnTo>
                  <a:lnTo>
                    <a:pt x="10363" y="1937893"/>
                  </a:lnTo>
                  <a:lnTo>
                    <a:pt x="7619" y="1937639"/>
                  </a:lnTo>
                  <a:lnTo>
                    <a:pt x="5181" y="1937257"/>
                  </a:lnTo>
                  <a:lnTo>
                    <a:pt x="2438" y="1937003"/>
                  </a:lnTo>
                  <a:lnTo>
                    <a:pt x="0" y="1936369"/>
                  </a:lnTo>
                  <a:lnTo>
                    <a:pt x="304" y="1969007"/>
                  </a:lnTo>
                </a:path>
                <a:path w="6883400" h="10017125">
                  <a:moveTo>
                    <a:pt x="85343" y="1844040"/>
                  </a:moveTo>
                  <a:lnTo>
                    <a:pt x="85343" y="1969007"/>
                  </a:lnTo>
                </a:path>
                <a:path w="6883400" h="10017125">
                  <a:moveTo>
                    <a:pt x="304" y="1969007"/>
                  </a:moveTo>
                  <a:lnTo>
                    <a:pt x="0" y="2001901"/>
                  </a:lnTo>
                  <a:lnTo>
                    <a:pt x="2438" y="2001266"/>
                  </a:lnTo>
                  <a:lnTo>
                    <a:pt x="4876" y="2000630"/>
                  </a:lnTo>
                  <a:lnTo>
                    <a:pt x="7619" y="2000123"/>
                  </a:lnTo>
                  <a:lnTo>
                    <a:pt x="10058" y="1999742"/>
                  </a:lnTo>
                  <a:lnTo>
                    <a:pt x="12496" y="1999488"/>
                  </a:lnTo>
                  <a:lnTo>
                    <a:pt x="15239" y="1999106"/>
                  </a:lnTo>
                  <a:lnTo>
                    <a:pt x="17678" y="1999106"/>
                  </a:lnTo>
                  <a:lnTo>
                    <a:pt x="20421" y="1999106"/>
                  </a:lnTo>
                  <a:lnTo>
                    <a:pt x="22859" y="1999106"/>
                  </a:lnTo>
                  <a:lnTo>
                    <a:pt x="25603" y="1999488"/>
                  </a:lnTo>
                  <a:lnTo>
                    <a:pt x="38100" y="2002154"/>
                  </a:lnTo>
                  <a:lnTo>
                    <a:pt x="40233" y="2002790"/>
                  </a:lnTo>
                  <a:lnTo>
                    <a:pt x="42671" y="2003678"/>
                  </a:lnTo>
                  <a:lnTo>
                    <a:pt x="44805" y="2004949"/>
                  </a:lnTo>
                  <a:lnTo>
                    <a:pt x="46939" y="2006219"/>
                  </a:lnTo>
                  <a:lnTo>
                    <a:pt x="49072" y="2007362"/>
                  </a:lnTo>
                  <a:lnTo>
                    <a:pt x="50901" y="2008886"/>
                  </a:lnTo>
                  <a:lnTo>
                    <a:pt x="52730" y="2010155"/>
                  </a:lnTo>
                  <a:lnTo>
                    <a:pt x="54559" y="2011679"/>
                  </a:lnTo>
                  <a:lnTo>
                    <a:pt x="56083" y="2013457"/>
                  </a:lnTo>
                  <a:lnTo>
                    <a:pt x="57302" y="2015363"/>
                  </a:lnTo>
                  <a:lnTo>
                    <a:pt x="58826" y="2017141"/>
                  </a:lnTo>
                  <a:lnTo>
                    <a:pt x="59740" y="2019300"/>
                  </a:lnTo>
                  <a:lnTo>
                    <a:pt x="60959" y="2021458"/>
                  </a:lnTo>
                  <a:lnTo>
                    <a:pt x="61569" y="2023491"/>
                  </a:lnTo>
                  <a:lnTo>
                    <a:pt x="62179" y="2026030"/>
                  </a:lnTo>
                  <a:lnTo>
                    <a:pt x="62788" y="2028444"/>
                  </a:lnTo>
                  <a:lnTo>
                    <a:pt x="63093" y="2031111"/>
                  </a:lnTo>
                  <a:lnTo>
                    <a:pt x="62788" y="2033904"/>
                  </a:lnTo>
                  <a:lnTo>
                    <a:pt x="62179" y="2036318"/>
                  </a:lnTo>
                  <a:lnTo>
                    <a:pt x="54254" y="2050669"/>
                  </a:lnTo>
                  <a:lnTo>
                    <a:pt x="52730" y="2052447"/>
                  </a:lnTo>
                  <a:lnTo>
                    <a:pt x="50901" y="2053717"/>
                  </a:lnTo>
                  <a:lnTo>
                    <a:pt x="49072" y="2054987"/>
                  </a:lnTo>
                  <a:lnTo>
                    <a:pt x="46939" y="2056511"/>
                  </a:lnTo>
                  <a:lnTo>
                    <a:pt x="44805" y="2057400"/>
                  </a:lnTo>
                  <a:lnTo>
                    <a:pt x="42671" y="2058289"/>
                  </a:lnTo>
                  <a:lnTo>
                    <a:pt x="40538" y="2059177"/>
                  </a:lnTo>
                  <a:lnTo>
                    <a:pt x="38100" y="2060067"/>
                  </a:lnTo>
                  <a:lnTo>
                    <a:pt x="35966" y="2060702"/>
                  </a:lnTo>
                  <a:lnTo>
                    <a:pt x="33223" y="2061337"/>
                  </a:lnTo>
                  <a:lnTo>
                    <a:pt x="31089" y="2061972"/>
                  </a:lnTo>
                  <a:lnTo>
                    <a:pt x="28346" y="2062226"/>
                  </a:lnTo>
                  <a:lnTo>
                    <a:pt x="25907" y="2062606"/>
                  </a:lnTo>
                  <a:lnTo>
                    <a:pt x="23164" y="2062861"/>
                  </a:lnTo>
                  <a:lnTo>
                    <a:pt x="20726" y="2062861"/>
                  </a:lnTo>
                  <a:lnTo>
                    <a:pt x="17983" y="2063115"/>
                  </a:lnTo>
                  <a:lnTo>
                    <a:pt x="15544" y="2063115"/>
                  </a:lnTo>
                  <a:lnTo>
                    <a:pt x="12801" y="2062861"/>
                  </a:lnTo>
                  <a:lnTo>
                    <a:pt x="10363" y="2062861"/>
                  </a:lnTo>
                  <a:lnTo>
                    <a:pt x="7619" y="2062606"/>
                  </a:lnTo>
                  <a:lnTo>
                    <a:pt x="5181" y="2062226"/>
                  </a:lnTo>
                  <a:lnTo>
                    <a:pt x="2438" y="2061972"/>
                  </a:lnTo>
                  <a:lnTo>
                    <a:pt x="0" y="2061591"/>
                  </a:lnTo>
                  <a:lnTo>
                    <a:pt x="304" y="2093976"/>
                  </a:lnTo>
                </a:path>
                <a:path w="6883400" h="10017125">
                  <a:moveTo>
                    <a:pt x="85343" y="1969007"/>
                  </a:moveTo>
                  <a:lnTo>
                    <a:pt x="85343" y="2093976"/>
                  </a:lnTo>
                </a:path>
                <a:path w="6883400" h="10017125">
                  <a:moveTo>
                    <a:pt x="304" y="2093976"/>
                  </a:moveTo>
                  <a:lnTo>
                    <a:pt x="0" y="2126869"/>
                  </a:lnTo>
                  <a:lnTo>
                    <a:pt x="2438" y="2126233"/>
                  </a:lnTo>
                  <a:lnTo>
                    <a:pt x="4876" y="2125599"/>
                  </a:lnTo>
                  <a:lnTo>
                    <a:pt x="7619" y="2125091"/>
                  </a:lnTo>
                  <a:lnTo>
                    <a:pt x="10058" y="2124710"/>
                  </a:lnTo>
                  <a:lnTo>
                    <a:pt x="12496" y="2124455"/>
                  </a:lnTo>
                  <a:lnTo>
                    <a:pt x="15239" y="2124075"/>
                  </a:lnTo>
                  <a:lnTo>
                    <a:pt x="17678" y="2124075"/>
                  </a:lnTo>
                  <a:lnTo>
                    <a:pt x="20421" y="2124075"/>
                  </a:lnTo>
                  <a:lnTo>
                    <a:pt x="22859" y="2124075"/>
                  </a:lnTo>
                  <a:lnTo>
                    <a:pt x="25603" y="2124455"/>
                  </a:lnTo>
                  <a:lnTo>
                    <a:pt x="38100" y="2127123"/>
                  </a:lnTo>
                  <a:lnTo>
                    <a:pt x="40233" y="2127757"/>
                  </a:lnTo>
                  <a:lnTo>
                    <a:pt x="42671" y="2129028"/>
                  </a:lnTo>
                  <a:lnTo>
                    <a:pt x="44805" y="2129917"/>
                  </a:lnTo>
                  <a:lnTo>
                    <a:pt x="46939" y="2131187"/>
                  </a:lnTo>
                  <a:lnTo>
                    <a:pt x="49072" y="2132329"/>
                  </a:lnTo>
                  <a:lnTo>
                    <a:pt x="50901" y="2133854"/>
                  </a:lnTo>
                  <a:lnTo>
                    <a:pt x="52730" y="2135124"/>
                  </a:lnTo>
                  <a:lnTo>
                    <a:pt x="54559" y="2136902"/>
                  </a:lnTo>
                  <a:lnTo>
                    <a:pt x="56083" y="2138426"/>
                  </a:lnTo>
                  <a:lnTo>
                    <a:pt x="57302" y="2140330"/>
                  </a:lnTo>
                  <a:lnTo>
                    <a:pt x="58826" y="2142108"/>
                  </a:lnTo>
                  <a:lnTo>
                    <a:pt x="59740" y="2144268"/>
                  </a:lnTo>
                  <a:lnTo>
                    <a:pt x="60959" y="2146427"/>
                  </a:lnTo>
                  <a:lnTo>
                    <a:pt x="61569" y="2148840"/>
                  </a:lnTo>
                  <a:lnTo>
                    <a:pt x="62179" y="2150999"/>
                  </a:lnTo>
                  <a:lnTo>
                    <a:pt x="62788" y="2153412"/>
                  </a:lnTo>
                  <a:lnTo>
                    <a:pt x="63093" y="2156079"/>
                  </a:lnTo>
                  <a:lnTo>
                    <a:pt x="54254" y="2175637"/>
                  </a:lnTo>
                  <a:lnTo>
                    <a:pt x="52730" y="2177415"/>
                  </a:lnTo>
                  <a:lnTo>
                    <a:pt x="50901" y="2178685"/>
                  </a:lnTo>
                  <a:lnTo>
                    <a:pt x="49072" y="2180208"/>
                  </a:lnTo>
                  <a:lnTo>
                    <a:pt x="46939" y="2181479"/>
                  </a:lnTo>
                  <a:lnTo>
                    <a:pt x="44805" y="2182368"/>
                  </a:lnTo>
                  <a:lnTo>
                    <a:pt x="42671" y="2183256"/>
                  </a:lnTo>
                  <a:lnTo>
                    <a:pt x="40538" y="2184527"/>
                  </a:lnTo>
                  <a:lnTo>
                    <a:pt x="38100" y="2185035"/>
                  </a:lnTo>
                  <a:lnTo>
                    <a:pt x="35966" y="2185670"/>
                  </a:lnTo>
                  <a:lnTo>
                    <a:pt x="33223" y="2186304"/>
                  </a:lnTo>
                  <a:lnTo>
                    <a:pt x="31089" y="2186940"/>
                  </a:lnTo>
                  <a:lnTo>
                    <a:pt x="28346" y="2187194"/>
                  </a:lnTo>
                  <a:lnTo>
                    <a:pt x="25907" y="2187575"/>
                  </a:lnTo>
                  <a:lnTo>
                    <a:pt x="23164" y="2187829"/>
                  </a:lnTo>
                  <a:lnTo>
                    <a:pt x="20726" y="2188082"/>
                  </a:lnTo>
                  <a:lnTo>
                    <a:pt x="17983" y="2188082"/>
                  </a:lnTo>
                  <a:lnTo>
                    <a:pt x="15544" y="2188082"/>
                  </a:lnTo>
                  <a:lnTo>
                    <a:pt x="12801" y="2188082"/>
                  </a:lnTo>
                  <a:lnTo>
                    <a:pt x="10363" y="2187829"/>
                  </a:lnTo>
                  <a:lnTo>
                    <a:pt x="7619" y="2187575"/>
                  </a:lnTo>
                  <a:lnTo>
                    <a:pt x="5181" y="2187194"/>
                  </a:lnTo>
                  <a:lnTo>
                    <a:pt x="2438" y="2186940"/>
                  </a:lnTo>
                  <a:lnTo>
                    <a:pt x="0" y="2186558"/>
                  </a:lnTo>
                  <a:lnTo>
                    <a:pt x="304" y="2218944"/>
                  </a:lnTo>
                </a:path>
                <a:path w="6883400" h="10017125">
                  <a:moveTo>
                    <a:pt x="85343" y="2093976"/>
                  </a:moveTo>
                  <a:lnTo>
                    <a:pt x="85343" y="2218944"/>
                  </a:lnTo>
                </a:path>
                <a:path w="6883400" h="10017125">
                  <a:moveTo>
                    <a:pt x="304" y="2218944"/>
                  </a:moveTo>
                  <a:lnTo>
                    <a:pt x="0" y="2251837"/>
                  </a:lnTo>
                  <a:lnTo>
                    <a:pt x="2438" y="2251202"/>
                  </a:lnTo>
                  <a:lnTo>
                    <a:pt x="4876" y="2250567"/>
                  </a:lnTo>
                  <a:lnTo>
                    <a:pt x="7619" y="2250058"/>
                  </a:lnTo>
                  <a:lnTo>
                    <a:pt x="10058" y="2249678"/>
                  </a:lnTo>
                  <a:lnTo>
                    <a:pt x="12496" y="2249424"/>
                  </a:lnTo>
                  <a:lnTo>
                    <a:pt x="15239" y="2249043"/>
                  </a:lnTo>
                  <a:lnTo>
                    <a:pt x="17678" y="2249043"/>
                  </a:lnTo>
                  <a:lnTo>
                    <a:pt x="20421" y="2249043"/>
                  </a:lnTo>
                  <a:lnTo>
                    <a:pt x="22859" y="2249043"/>
                  </a:lnTo>
                  <a:lnTo>
                    <a:pt x="25603" y="2249424"/>
                  </a:lnTo>
                  <a:lnTo>
                    <a:pt x="28041" y="2249678"/>
                  </a:lnTo>
                  <a:lnTo>
                    <a:pt x="30784" y="2250313"/>
                  </a:lnTo>
                  <a:lnTo>
                    <a:pt x="33223" y="2250567"/>
                  </a:lnTo>
                  <a:lnTo>
                    <a:pt x="35661" y="2251582"/>
                  </a:lnTo>
                  <a:lnTo>
                    <a:pt x="38100" y="2252091"/>
                  </a:lnTo>
                  <a:lnTo>
                    <a:pt x="40233" y="2253106"/>
                  </a:lnTo>
                  <a:lnTo>
                    <a:pt x="42671" y="2253996"/>
                  </a:lnTo>
                  <a:lnTo>
                    <a:pt x="44805" y="2254885"/>
                  </a:lnTo>
                  <a:lnTo>
                    <a:pt x="46939" y="2256154"/>
                  </a:lnTo>
                  <a:lnTo>
                    <a:pt x="49072" y="2257298"/>
                  </a:lnTo>
                  <a:lnTo>
                    <a:pt x="50901" y="2258822"/>
                  </a:lnTo>
                  <a:lnTo>
                    <a:pt x="52730" y="2260092"/>
                  </a:lnTo>
                  <a:lnTo>
                    <a:pt x="54559" y="2261870"/>
                  </a:lnTo>
                  <a:lnTo>
                    <a:pt x="56083" y="2263394"/>
                  </a:lnTo>
                  <a:lnTo>
                    <a:pt x="57302" y="2265299"/>
                  </a:lnTo>
                  <a:lnTo>
                    <a:pt x="58826" y="2267330"/>
                  </a:lnTo>
                  <a:lnTo>
                    <a:pt x="59740" y="2269236"/>
                  </a:lnTo>
                  <a:lnTo>
                    <a:pt x="60959" y="2271395"/>
                  </a:lnTo>
                  <a:lnTo>
                    <a:pt x="61569" y="2273807"/>
                  </a:lnTo>
                  <a:lnTo>
                    <a:pt x="62179" y="2275967"/>
                  </a:lnTo>
                  <a:lnTo>
                    <a:pt x="62788" y="2278379"/>
                  </a:lnTo>
                  <a:lnTo>
                    <a:pt x="63093" y="2281047"/>
                  </a:lnTo>
                  <a:lnTo>
                    <a:pt x="62788" y="2283841"/>
                  </a:lnTo>
                  <a:lnTo>
                    <a:pt x="62179" y="2286254"/>
                  </a:lnTo>
                  <a:lnTo>
                    <a:pt x="61569" y="2288667"/>
                  </a:lnTo>
                  <a:lnTo>
                    <a:pt x="54254" y="2300604"/>
                  </a:lnTo>
                  <a:lnTo>
                    <a:pt x="52730" y="2302382"/>
                  </a:lnTo>
                  <a:lnTo>
                    <a:pt x="50901" y="2303653"/>
                  </a:lnTo>
                  <a:lnTo>
                    <a:pt x="49072" y="2305177"/>
                  </a:lnTo>
                  <a:lnTo>
                    <a:pt x="46939" y="2306447"/>
                  </a:lnTo>
                  <a:lnTo>
                    <a:pt x="44805" y="2307336"/>
                  </a:lnTo>
                  <a:lnTo>
                    <a:pt x="42671" y="2308479"/>
                  </a:lnTo>
                  <a:lnTo>
                    <a:pt x="40538" y="2309495"/>
                  </a:lnTo>
                  <a:lnTo>
                    <a:pt x="38100" y="2310003"/>
                  </a:lnTo>
                  <a:lnTo>
                    <a:pt x="35966" y="2311019"/>
                  </a:lnTo>
                  <a:lnTo>
                    <a:pt x="33223" y="2311273"/>
                  </a:lnTo>
                  <a:lnTo>
                    <a:pt x="31089" y="2311907"/>
                  </a:lnTo>
                  <a:lnTo>
                    <a:pt x="28346" y="2312543"/>
                  </a:lnTo>
                  <a:lnTo>
                    <a:pt x="25907" y="2312543"/>
                  </a:lnTo>
                  <a:lnTo>
                    <a:pt x="23164" y="2312797"/>
                  </a:lnTo>
                  <a:lnTo>
                    <a:pt x="20726" y="2313051"/>
                  </a:lnTo>
                  <a:lnTo>
                    <a:pt x="17983" y="2313051"/>
                  </a:lnTo>
                  <a:lnTo>
                    <a:pt x="15544" y="2313051"/>
                  </a:lnTo>
                  <a:lnTo>
                    <a:pt x="12801" y="2313051"/>
                  </a:lnTo>
                  <a:lnTo>
                    <a:pt x="10363" y="2312797"/>
                  </a:lnTo>
                  <a:lnTo>
                    <a:pt x="7619" y="2312543"/>
                  </a:lnTo>
                  <a:lnTo>
                    <a:pt x="5181" y="2312162"/>
                  </a:lnTo>
                  <a:lnTo>
                    <a:pt x="2438" y="2311907"/>
                  </a:lnTo>
                  <a:lnTo>
                    <a:pt x="0" y="2311527"/>
                  </a:lnTo>
                  <a:lnTo>
                    <a:pt x="304" y="2344166"/>
                  </a:lnTo>
                </a:path>
                <a:path w="6883400" h="10017125">
                  <a:moveTo>
                    <a:pt x="85343" y="2218944"/>
                  </a:moveTo>
                  <a:lnTo>
                    <a:pt x="85343" y="2344166"/>
                  </a:lnTo>
                </a:path>
                <a:path w="6883400" h="10017125">
                  <a:moveTo>
                    <a:pt x="304" y="2344166"/>
                  </a:moveTo>
                  <a:lnTo>
                    <a:pt x="0" y="2376804"/>
                  </a:lnTo>
                  <a:lnTo>
                    <a:pt x="2438" y="2376170"/>
                  </a:lnTo>
                  <a:lnTo>
                    <a:pt x="4876" y="2375535"/>
                  </a:lnTo>
                  <a:lnTo>
                    <a:pt x="7619" y="2375027"/>
                  </a:lnTo>
                  <a:lnTo>
                    <a:pt x="10058" y="2374646"/>
                  </a:lnTo>
                  <a:lnTo>
                    <a:pt x="12496" y="2374392"/>
                  </a:lnTo>
                  <a:lnTo>
                    <a:pt x="15239" y="2374392"/>
                  </a:lnTo>
                  <a:lnTo>
                    <a:pt x="17678" y="2374011"/>
                  </a:lnTo>
                  <a:lnTo>
                    <a:pt x="20421" y="2374011"/>
                  </a:lnTo>
                  <a:lnTo>
                    <a:pt x="22859" y="2374392"/>
                  </a:lnTo>
                  <a:lnTo>
                    <a:pt x="25603" y="2374392"/>
                  </a:lnTo>
                  <a:lnTo>
                    <a:pt x="28041" y="2374646"/>
                  </a:lnTo>
                  <a:lnTo>
                    <a:pt x="30784" y="2375280"/>
                  </a:lnTo>
                  <a:lnTo>
                    <a:pt x="33223" y="2375916"/>
                  </a:lnTo>
                  <a:lnTo>
                    <a:pt x="35661" y="2376551"/>
                  </a:lnTo>
                  <a:lnTo>
                    <a:pt x="38100" y="2377058"/>
                  </a:lnTo>
                  <a:lnTo>
                    <a:pt x="40233" y="2378075"/>
                  </a:lnTo>
                  <a:lnTo>
                    <a:pt x="42671" y="2378964"/>
                  </a:lnTo>
                  <a:lnTo>
                    <a:pt x="44805" y="2379853"/>
                  </a:lnTo>
                  <a:lnTo>
                    <a:pt x="46939" y="2381123"/>
                  </a:lnTo>
                  <a:lnTo>
                    <a:pt x="49072" y="2382266"/>
                  </a:lnTo>
                  <a:lnTo>
                    <a:pt x="50901" y="2383790"/>
                  </a:lnTo>
                  <a:lnTo>
                    <a:pt x="52730" y="2385060"/>
                  </a:lnTo>
                  <a:lnTo>
                    <a:pt x="54559" y="2386838"/>
                  </a:lnTo>
                  <a:lnTo>
                    <a:pt x="56083" y="2388362"/>
                  </a:lnTo>
                  <a:lnTo>
                    <a:pt x="57302" y="2390267"/>
                  </a:lnTo>
                  <a:lnTo>
                    <a:pt x="58826" y="2392299"/>
                  </a:lnTo>
                  <a:lnTo>
                    <a:pt x="59740" y="2394204"/>
                  </a:lnTo>
                  <a:lnTo>
                    <a:pt x="60959" y="2396363"/>
                  </a:lnTo>
                  <a:lnTo>
                    <a:pt x="61569" y="2398776"/>
                  </a:lnTo>
                  <a:lnTo>
                    <a:pt x="62179" y="2400935"/>
                  </a:lnTo>
                  <a:lnTo>
                    <a:pt x="62788" y="2403602"/>
                  </a:lnTo>
                  <a:lnTo>
                    <a:pt x="63093" y="2406015"/>
                  </a:lnTo>
                  <a:lnTo>
                    <a:pt x="62788" y="2408808"/>
                  </a:lnTo>
                  <a:lnTo>
                    <a:pt x="62179" y="2411222"/>
                  </a:lnTo>
                  <a:lnTo>
                    <a:pt x="61569" y="2413635"/>
                  </a:lnTo>
                  <a:lnTo>
                    <a:pt x="50901" y="2428621"/>
                  </a:lnTo>
                  <a:lnTo>
                    <a:pt x="49072" y="2430145"/>
                  </a:lnTo>
                  <a:lnTo>
                    <a:pt x="46939" y="2431415"/>
                  </a:lnTo>
                  <a:lnTo>
                    <a:pt x="44805" y="2432557"/>
                  </a:lnTo>
                  <a:lnTo>
                    <a:pt x="42671" y="2433447"/>
                  </a:lnTo>
                  <a:lnTo>
                    <a:pt x="40538" y="2434463"/>
                  </a:lnTo>
                  <a:lnTo>
                    <a:pt x="38100" y="2434971"/>
                  </a:lnTo>
                  <a:lnTo>
                    <a:pt x="35966" y="2435987"/>
                  </a:lnTo>
                  <a:lnTo>
                    <a:pt x="33223" y="2436495"/>
                  </a:lnTo>
                  <a:lnTo>
                    <a:pt x="31089" y="2436876"/>
                  </a:lnTo>
                  <a:lnTo>
                    <a:pt x="28346" y="2437511"/>
                  </a:lnTo>
                  <a:lnTo>
                    <a:pt x="25907" y="2437765"/>
                  </a:lnTo>
                  <a:lnTo>
                    <a:pt x="23164" y="2437765"/>
                  </a:lnTo>
                  <a:lnTo>
                    <a:pt x="20726" y="2438019"/>
                  </a:lnTo>
                  <a:lnTo>
                    <a:pt x="17983" y="2438019"/>
                  </a:lnTo>
                  <a:lnTo>
                    <a:pt x="15544" y="2438019"/>
                  </a:lnTo>
                  <a:lnTo>
                    <a:pt x="12801" y="2438019"/>
                  </a:lnTo>
                  <a:lnTo>
                    <a:pt x="10363" y="2437765"/>
                  </a:lnTo>
                  <a:lnTo>
                    <a:pt x="7619" y="2437765"/>
                  </a:lnTo>
                  <a:lnTo>
                    <a:pt x="5181" y="2437129"/>
                  </a:lnTo>
                  <a:lnTo>
                    <a:pt x="2438" y="2436876"/>
                  </a:lnTo>
                  <a:lnTo>
                    <a:pt x="0" y="2436495"/>
                  </a:lnTo>
                  <a:lnTo>
                    <a:pt x="304" y="2469133"/>
                  </a:lnTo>
                </a:path>
                <a:path w="6883400" h="10017125">
                  <a:moveTo>
                    <a:pt x="85343" y="2344166"/>
                  </a:moveTo>
                  <a:lnTo>
                    <a:pt x="85343" y="2469133"/>
                  </a:lnTo>
                </a:path>
                <a:path w="6883400" h="10017125">
                  <a:moveTo>
                    <a:pt x="304" y="2469133"/>
                  </a:moveTo>
                  <a:lnTo>
                    <a:pt x="0" y="2501773"/>
                  </a:lnTo>
                  <a:lnTo>
                    <a:pt x="2438" y="2501138"/>
                  </a:lnTo>
                  <a:lnTo>
                    <a:pt x="4876" y="2500503"/>
                  </a:lnTo>
                  <a:lnTo>
                    <a:pt x="7619" y="2499995"/>
                  </a:lnTo>
                  <a:lnTo>
                    <a:pt x="10058" y="2499614"/>
                  </a:lnTo>
                  <a:lnTo>
                    <a:pt x="12496" y="2499360"/>
                  </a:lnTo>
                  <a:lnTo>
                    <a:pt x="15239" y="2499360"/>
                  </a:lnTo>
                  <a:lnTo>
                    <a:pt x="17678" y="2498979"/>
                  </a:lnTo>
                  <a:lnTo>
                    <a:pt x="20421" y="2498979"/>
                  </a:lnTo>
                  <a:lnTo>
                    <a:pt x="22859" y="2499360"/>
                  </a:lnTo>
                  <a:lnTo>
                    <a:pt x="25603" y="2499360"/>
                  </a:lnTo>
                  <a:lnTo>
                    <a:pt x="28041" y="2499995"/>
                  </a:lnTo>
                  <a:lnTo>
                    <a:pt x="30784" y="2500249"/>
                  </a:lnTo>
                  <a:lnTo>
                    <a:pt x="33223" y="2500883"/>
                  </a:lnTo>
                  <a:lnTo>
                    <a:pt x="35661" y="2501519"/>
                  </a:lnTo>
                  <a:lnTo>
                    <a:pt x="38100" y="2502027"/>
                  </a:lnTo>
                  <a:lnTo>
                    <a:pt x="40233" y="2503043"/>
                  </a:lnTo>
                  <a:lnTo>
                    <a:pt x="42671" y="2503931"/>
                  </a:lnTo>
                  <a:lnTo>
                    <a:pt x="44805" y="2504821"/>
                  </a:lnTo>
                  <a:lnTo>
                    <a:pt x="46939" y="2506091"/>
                  </a:lnTo>
                  <a:lnTo>
                    <a:pt x="49072" y="2507233"/>
                  </a:lnTo>
                  <a:lnTo>
                    <a:pt x="50901" y="2508757"/>
                  </a:lnTo>
                  <a:lnTo>
                    <a:pt x="52730" y="2510281"/>
                  </a:lnTo>
                  <a:lnTo>
                    <a:pt x="54559" y="2511805"/>
                  </a:lnTo>
                  <a:lnTo>
                    <a:pt x="56083" y="2513329"/>
                  </a:lnTo>
                  <a:lnTo>
                    <a:pt x="57302" y="2515235"/>
                  </a:lnTo>
                  <a:lnTo>
                    <a:pt x="58826" y="2517267"/>
                  </a:lnTo>
                  <a:lnTo>
                    <a:pt x="59740" y="2519172"/>
                  </a:lnTo>
                  <a:lnTo>
                    <a:pt x="60959" y="2521330"/>
                  </a:lnTo>
                  <a:lnTo>
                    <a:pt x="61569" y="2523744"/>
                  </a:lnTo>
                  <a:lnTo>
                    <a:pt x="62179" y="2525903"/>
                  </a:lnTo>
                  <a:lnTo>
                    <a:pt x="62788" y="2528570"/>
                  </a:lnTo>
                  <a:lnTo>
                    <a:pt x="63093" y="2530982"/>
                  </a:lnTo>
                  <a:lnTo>
                    <a:pt x="42671" y="2558415"/>
                  </a:lnTo>
                  <a:lnTo>
                    <a:pt x="40538" y="2559430"/>
                  </a:lnTo>
                  <a:lnTo>
                    <a:pt x="38100" y="2559939"/>
                  </a:lnTo>
                  <a:lnTo>
                    <a:pt x="35966" y="2560954"/>
                  </a:lnTo>
                  <a:lnTo>
                    <a:pt x="33223" y="2561463"/>
                  </a:lnTo>
                  <a:lnTo>
                    <a:pt x="31089" y="2561844"/>
                  </a:lnTo>
                  <a:lnTo>
                    <a:pt x="28346" y="2562479"/>
                  </a:lnTo>
                  <a:lnTo>
                    <a:pt x="25907" y="2562732"/>
                  </a:lnTo>
                  <a:lnTo>
                    <a:pt x="23164" y="2562732"/>
                  </a:lnTo>
                  <a:lnTo>
                    <a:pt x="20726" y="2562987"/>
                  </a:lnTo>
                  <a:lnTo>
                    <a:pt x="17983" y="2562987"/>
                  </a:lnTo>
                  <a:lnTo>
                    <a:pt x="15544" y="2562987"/>
                  </a:lnTo>
                  <a:lnTo>
                    <a:pt x="12801" y="2562987"/>
                  </a:lnTo>
                  <a:lnTo>
                    <a:pt x="10363" y="2562732"/>
                  </a:lnTo>
                  <a:lnTo>
                    <a:pt x="7619" y="2562732"/>
                  </a:lnTo>
                  <a:lnTo>
                    <a:pt x="5181" y="2562098"/>
                  </a:lnTo>
                  <a:lnTo>
                    <a:pt x="2438" y="2562098"/>
                  </a:lnTo>
                  <a:lnTo>
                    <a:pt x="0" y="2561463"/>
                  </a:lnTo>
                  <a:lnTo>
                    <a:pt x="304" y="2594102"/>
                  </a:lnTo>
                </a:path>
                <a:path w="6883400" h="10017125">
                  <a:moveTo>
                    <a:pt x="85343" y="2469133"/>
                  </a:moveTo>
                  <a:lnTo>
                    <a:pt x="85343" y="2594102"/>
                  </a:lnTo>
                </a:path>
                <a:path w="6883400" h="10017125">
                  <a:moveTo>
                    <a:pt x="304" y="2594102"/>
                  </a:moveTo>
                  <a:lnTo>
                    <a:pt x="0" y="2626741"/>
                  </a:lnTo>
                  <a:lnTo>
                    <a:pt x="2438" y="2626105"/>
                  </a:lnTo>
                  <a:lnTo>
                    <a:pt x="4876" y="2625471"/>
                  </a:lnTo>
                  <a:lnTo>
                    <a:pt x="7619" y="2625217"/>
                  </a:lnTo>
                  <a:lnTo>
                    <a:pt x="10058" y="2624581"/>
                  </a:lnTo>
                  <a:lnTo>
                    <a:pt x="12496" y="2624328"/>
                  </a:lnTo>
                  <a:lnTo>
                    <a:pt x="15239" y="2624328"/>
                  </a:lnTo>
                  <a:lnTo>
                    <a:pt x="17678" y="2623947"/>
                  </a:lnTo>
                  <a:lnTo>
                    <a:pt x="20421" y="2623947"/>
                  </a:lnTo>
                  <a:lnTo>
                    <a:pt x="22859" y="2624328"/>
                  </a:lnTo>
                  <a:lnTo>
                    <a:pt x="25603" y="2624328"/>
                  </a:lnTo>
                  <a:lnTo>
                    <a:pt x="28041" y="2624963"/>
                  </a:lnTo>
                  <a:lnTo>
                    <a:pt x="30784" y="2625217"/>
                  </a:lnTo>
                  <a:lnTo>
                    <a:pt x="33223" y="2625852"/>
                  </a:lnTo>
                  <a:lnTo>
                    <a:pt x="35661" y="2626487"/>
                  </a:lnTo>
                  <a:lnTo>
                    <a:pt x="38100" y="2626995"/>
                  </a:lnTo>
                  <a:lnTo>
                    <a:pt x="40233" y="2628011"/>
                  </a:lnTo>
                  <a:lnTo>
                    <a:pt x="42671" y="2628900"/>
                  </a:lnTo>
                  <a:lnTo>
                    <a:pt x="44805" y="2629789"/>
                  </a:lnTo>
                  <a:lnTo>
                    <a:pt x="46939" y="2631058"/>
                  </a:lnTo>
                  <a:lnTo>
                    <a:pt x="49072" y="2632202"/>
                  </a:lnTo>
                  <a:lnTo>
                    <a:pt x="50901" y="2633726"/>
                  </a:lnTo>
                  <a:lnTo>
                    <a:pt x="52730" y="2635250"/>
                  </a:lnTo>
                  <a:lnTo>
                    <a:pt x="54559" y="2636774"/>
                  </a:lnTo>
                  <a:lnTo>
                    <a:pt x="56083" y="2638679"/>
                  </a:lnTo>
                  <a:lnTo>
                    <a:pt x="57302" y="2640203"/>
                  </a:lnTo>
                  <a:lnTo>
                    <a:pt x="58826" y="2642235"/>
                  </a:lnTo>
                  <a:lnTo>
                    <a:pt x="59740" y="2644140"/>
                  </a:lnTo>
                  <a:lnTo>
                    <a:pt x="60959" y="2646553"/>
                  </a:lnTo>
                  <a:lnTo>
                    <a:pt x="61569" y="2648712"/>
                  </a:lnTo>
                  <a:lnTo>
                    <a:pt x="62179" y="2650871"/>
                  </a:lnTo>
                  <a:lnTo>
                    <a:pt x="62788" y="2653538"/>
                  </a:lnTo>
                  <a:lnTo>
                    <a:pt x="63093" y="2655951"/>
                  </a:lnTo>
                  <a:lnTo>
                    <a:pt x="62788" y="2658745"/>
                  </a:lnTo>
                  <a:lnTo>
                    <a:pt x="62179" y="2661157"/>
                  </a:lnTo>
                  <a:lnTo>
                    <a:pt x="54254" y="2675763"/>
                  </a:lnTo>
                  <a:lnTo>
                    <a:pt x="52730" y="2677287"/>
                  </a:lnTo>
                  <a:lnTo>
                    <a:pt x="42671" y="2683382"/>
                  </a:lnTo>
                  <a:lnTo>
                    <a:pt x="40538" y="2684399"/>
                  </a:lnTo>
                  <a:lnTo>
                    <a:pt x="38100" y="2684906"/>
                  </a:lnTo>
                  <a:lnTo>
                    <a:pt x="35966" y="2685923"/>
                  </a:lnTo>
                  <a:lnTo>
                    <a:pt x="33223" y="2686430"/>
                  </a:lnTo>
                  <a:lnTo>
                    <a:pt x="31089" y="2686812"/>
                  </a:lnTo>
                  <a:lnTo>
                    <a:pt x="28346" y="2687447"/>
                  </a:lnTo>
                  <a:lnTo>
                    <a:pt x="25907" y="2687701"/>
                  </a:lnTo>
                  <a:lnTo>
                    <a:pt x="23164" y="2687701"/>
                  </a:lnTo>
                  <a:lnTo>
                    <a:pt x="20726" y="2687954"/>
                  </a:lnTo>
                  <a:lnTo>
                    <a:pt x="17983" y="2687954"/>
                  </a:lnTo>
                  <a:lnTo>
                    <a:pt x="15544" y="2687954"/>
                  </a:lnTo>
                  <a:lnTo>
                    <a:pt x="12801" y="2687954"/>
                  </a:lnTo>
                  <a:lnTo>
                    <a:pt x="10363" y="2687701"/>
                  </a:lnTo>
                  <a:lnTo>
                    <a:pt x="7619" y="2687701"/>
                  </a:lnTo>
                  <a:lnTo>
                    <a:pt x="5181" y="2687447"/>
                  </a:lnTo>
                  <a:lnTo>
                    <a:pt x="2438" y="2687066"/>
                  </a:lnTo>
                  <a:lnTo>
                    <a:pt x="0" y="2686430"/>
                  </a:lnTo>
                  <a:lnTo>
                    <a:pt x="304" y="2719070"/>
                  </a:lnTo>
                </a:path>
                <a:path w="6883400" h="10017125">
                  <a:moveTo>
                    <a:pt x="85343" y="2594102"/>
                  </a:moveTo>
                  <a:lnTo>
                    <a:pt x="85343" y="2719070"/>
                  </a:lnTo>
                </a:path>
                <a:path w="6883400" h="10017125">
                  <a:moveTo>
                    <a:pt x="304" y="2719070"/>
                  </a:moveTo>
                  <a:lnTo>
                    <a:pt x="0" y="2751963"/>
                  </a:lnTo>
                  <a:lnTo>
                    <a:pt x="2438" y="2751074"/>
                  </a:lnTo>
                  <a:lnTo>
                    <a:pt x="4876" y="2750439"/>
                  </a:lnTo>
                  <a:lnTo>
                    <a:pt x="7619" y="2750185"/>
                  </a:lnTo>
                  <a:lnTo>
                    <a:pt x="10058" y="2749550"/>
                  </a:lnTo>
                  <a:lnTo>
                    <a:pt x="12496" y="2749550"/>
                  </a:lnTo>
                  <a:lnTo>
                    <a:pt x="15239" y="2749296"/>
                  </a:lnTo>
                  <a:lnTo>
                    <a:pt x="17678" y="2749296"/>
                  </a:lnTo>
                  <a:lnTo>
                    <a:pt x="20421" y="2749296"/>
                  </a:lnTo>
                  <a:lnTo>
                    <a:pt x="22859" y="2749296"/>
                  </a:lnTo>
                  <a:lnTo>
                    <a:pt x="25603" y="2749550"/>
                  </a:lnTo>
                  <a:lnTo>
                    <a:pt x="28041" y="2749930"/>
                  </a:lnTo>
                  <a:lnTo>
                    <a:pt x="30784" y="2750185"/>
                  </a:lnTo>
                  <a:lnTo>
                    <a:pt x="33223" y="2750820"/>
                  </a:lnTo>
                  <a:lnTo>
                    <a:pt x="35661" y="2751454"/>
                  </a:lnTo>
                  <a:lnTo>
                    <a:pt x="38100" y="2751963"/>
                  </a:lnTo>
                  <a:lnTo>
                    <a:pt x="40233" y="2752979"/>
                  </a:lnTo>
                  <a:lnTo>
                    <a:pt x="42671" y="2753868"/>
                  </a:lnTo>
                  <a:lnTo>
                    <a:pt x="44805" y="2755011"/>
                  </a:lnTo>
                  <a:lnTo>
                    <a:pt x="46939" y="2756280"/>
                  </a:lnTo>
                  <a:lnTo>
                    <a:pt x="49072" y="2757551"/>
                  </a:lnTo>
                  <a:lnTo>
                    <a:pt x="50901" y="2758694"/>
                  </a:lnTo>
                  <a:lnTo>
                    <a:pt x="52730" y="2760218"/>
                  </a:lnTo>
                  <a:lnTo>
                    <a:pt x="54559" y="2761742"/>
                  </a:lnTo>
                  <a:lnTo>
                    <a:pt x="56083" y="2763647"/>
                  </a:lnTo>
                  <a:lnTo>
                    <a:pt x="57302" y="2765425"/>
                  </a:lnTo>
                  <a:lnTo>
                    <a:pt x="58826" y="2767203"/>
                  </a:lnTo>
                  <a:lnTo>
                    <a:pt x="59740" y="2769362"/>
                  </a:lnTo>
                  <a:lnTo>
                    <a:pt x="60959" y="2771521"/>
                  </a:lnTo>
                  <a:lnTo>
                    <a:pt x="61569" y="2773679"/>
                  </a:lnTo>
                  <a:lnTo>
                    <a:pt x="62179" y="2776093"/>
                  </a:lnTo>
                  <a:lnTo>
                    <a:pt x="62788" y="2778505"/>
                  </a:lnTo>
                  <a:lnTo>
                    <a:pt x="63093" y="2780919"/>
                  </a:lnTo>
                  <a:lnTo>
                    <a:pt x="62788" y="2783713"/>
                  </a:lnTo>
                  <a:lnTo>
                    <a:pt x="62179" y="2786506"/>
                  </a:lnTo>
                  <a:lnTo>
                    <a:pt x="54254" y="2800730"/>
                  </a:lnTo>
                  <a:lnTo>
                    <a:pt x="52730" y="2802254"/>
                  </a:lnTo>
                  <a:lnTo>
                    <a:pt x="42671" y="2808351"/>
                  </a:lnTo>
                  <a:lnTo>
                    <a:pt x="40538" y="2809367"/>
                  </a:lnTo>
                  <a:lnTo>
                    <a:pt x="38100" y="2810255"/>
                  </a:lnTo>
                  <a:lnTo>
                    <a:pt x="35966" y="2810891"/>
                  </a:lnTo>
                  <a:lnTo>
                    <a:pt x="33223" y="2811399"/>
                  </a:lnTo>
                  <a:lnTo>
                    <a:pt x="31089" y="2811779"/>
                  </a:lnTo>
                  <a:lnTo>
                    <a:pt x="28346" y="2812415"/>
                  </a:lnTo>
                  <a:lnTo>
                    <a:pt x="25907" y="2812669"/>
                  </a:lnTo>
                  <a:lnTo>
                    <a:pt x="23164" y="2812923"/>
                  </a:lnTo>
                  <a:lnTo>
                    <a:pt x="20726" y="2812923"/>
                  </a:lnTo>
                  <a:lnTo>
                    <a:pt x="17983" y="2812923"/>
                  </a:lnTo>
                  <a:lnTo>
                    <a:pt x="15544" y="2812923"/>
                  </a:lnTo>
                  <a:lnTo>
                    <a:pt x="12801" y="2812923"/>
                  </a:lnTo>
                  <a:lnTo>
                    <a:pt x="10363" y="2812923"/>
                  </a:lnTo>
                  <a:lnTo>
                    <a:pt x="7619" y="2812669"/>
                  </a:lnTo>
                  <a:lnTo>
                    <a:pt x="5181" y="2812415"/>
                  </a:lnTo>
                  <a:lnTo>
                    <a:pt x="2438" y="2812033"/>
                  </a:lnTo>
                  <a:lnTo>
                    <a:pt x="0" y="2811399"/>
                  </a:lnTo>
                  <a:lnTo>
                    <a:pt x="304" y="2844038"/>
                  </a:lnTo>
                </a:path>
                <a:path w="6883400" h="10017125">
                  <a:moveTo>
                    <a:pt x="85343" y="2719070"/>
                  </a:moveTo>
                  <a:lnTo>
                    <a:pt x="85343" y="2844038"/>
                  </a:lnTo>
                </a:path>
                <a:path w="6883400" h="10017125">
                  <a:moveTo>
                    <a:pt x="304" y="2844038"/>
                  </a:moveTo>
                  <a:lnTo>
                    <a:pt x="0" y="2876930"/>
                  </a:lnTo>
                  <a:lnTo>
                    <a:pt x="2438" y="2876423"/>
                  </a:lnTo>
                  <a:lnTo>
                    <a:pt x="4876" y="2875406"/>
                  </a:lnTo>
                  <a:lnTo>
                    <a:pt x="7619" y="2875153"/>
                  </a:lnTo>
                  <a:lnTo>
                    <a:pt x="10058" y="2874899"/>
                  </a:lnTo>
                  <a:lnTo>
                    <a:pt x="12496" y="2874518"/>
                  </a:lnTo>
                  <a:lnTo>
                    <a:pt x="15239" y="2874264"/>
                  </a:lnTo>
                  <a:lnTo>
                    <a:pt x="17678" y="2874264"/>
                  </a:lnTo>
                  <a:lnTo>
                    <a:pt x="20421" y="2874264"/>
                  </a:lnTo>
                  <a:lnTo>
                    <a:pt x="22859" y="2874264"/>
                  </a:lnTo>
                  <a:lnTo>
                    <a:pt x="25603" y="2874518"/>
                  </a:lnTo>
                  <a:lnTo>
                    <a:pt x="28041" y="2874899"/>
                  </a:lnTo>
                  <a:lnTo>
                    <a:pt x="30784" y="2875153"/>
                  </a:lnTo>
                  <a:lnTo>
                    <a:pt x="33223" y="2875788"/>
                  </a:lnTo>
                  <a:lnTo>
                    <a:pt x="35661" y="2876423"/>
                  </a:lnTo>
                  <a:lnTo>
                    <a:pt x="38100" y="2876930"/>
                  </a:lnTo>
                  <a:lnTo>
                    <a:pt x="40233" y="2877947"/>
                  </a:lnTo>
                  <a:lnTo>
                    <a:pt x="42671" y="2878836"/>
                  </a:lnTo>
                  <a:lnTo>
                    <a:pt x="44805" y="2879979"/>
                  </a:lnTo>
                  <a:lnTo>
                    <a:pt x="46939" y="2881249"/>
                  </a:lnTo>
                  <a:lnTo>
                    <a:pt x="49072" y="2882519"/>
                  </a:lnTo>
                  <a:lnTo>
                    <a:pt x="50901" y="2883662"/>
                  </a:lnTo>
                  <a:lnTo>
                    <a:pt x="52730" y="2885186"/>
                  </a:lnTo>
                  <a:lnTo>
                    <a:pt x="54559" y="2886710"/>
                  </a:lnTo>
                  <a:lnTo>
                    <a:pt x="56083" y="2888615"/>
                  </a:lnTo>
                  <a:lnTo>
                    <a:pt x="57302" y="2890393"/>
                  </a:lnTo>
                  <a:lnTo>
                    <a:pt x="58826" y="2892171"/>
                  </a:lnTo>
                  <a:lnTo>
                    <a:pt x="59740" y="2894329"/>
                  </a:lnTo>
                  <a:lnTo>
                    <a:pt x="60959" y="2896489"/>
                  </a:lnTo>
                  <a:lnTo>
                    <a:pt x="61569" y="2898648"/>
                  </a:lnTo>
                  <a:lnTo>
                    <a:pt x="62179" y="2901061"/>
                  </a:lnTo>
                  <a:lnTo>
                    <a:pt x="62788" y="2903474"/>
                  </a:lnTo>
                  <a:lnTo>
                    <a:pt x="63093" y="2905887"/>
                  </a:lnTo>
                  <a:lnTo>
                    <a:pt x="62788" y="2908680"/>
                  </a:lnTo>
                  <a:lnTo>
                    <a:pt x="62179" y="2911475"/>
                  </a:lnTo>
                  <a:lnTo>
                    <a:pt x="61569" y="2913888"/>
                  </a:lnTo>
                  <a:lnTo>
                    <a:pt x="60655" y="2916047"/>
                  </a:lnTo>
                  <a:lnTo>
                    <a:pt x="59740" y="2918460"/>
                  </a:lnTo>
                  <a:lnTo>
                    <a:pt x="58521" y="2920238"/>
                  </a:lnTo>
                  <a:lnTo>
                    <a:pt x="57302" y="2922397"/>
                  </a:lnTo>
                  <a:lnTo>
                    <a:pt x="55778" y="2924175"/>
                  </a:lnTo>
                  <a:lnTo>
                    <a:pt x="54254" y="2925699"/>
                  </a:lnTo>
                  <a:lnTo>
                    <a:pt x="52730" y="2927223"/>
                  </a:lnTo>
                  <a:lnTo>
                    <a:pt x="50901" y="2928747"/>
                  </a:lnTo>
                  <a:lnTo>
                    <a:pt x="49072" y="2930017"/>
                  </a:lnTo>
                  <a:lnTo>
                    <a:pt x="46939" y="2931287"/>
                  </a:lnTo>
                  <a:lnTo>
                    <a:pt x="44805" y="2932429"/>
                  </a:lnTo>
                  <a:lnTo>
                    <a:pt x="42671" y="2933319"/>
                  </a:lnTo>
                  <a:lnTo>
                    <a:pt x="40538" y="2934335"/>
                  </a:lnTo>
                  <a:lnTo>
                    <a:pt x="38100" y="2935224"/>
                  </a:lnTo>
                  <a:lnTo>
                    <a:pt x="35966" y="2935858"/>
                  </a:lnTo>
                  <a:lnTo>
                    <a:pt x="33223" y="2936367"/>
                  </a:lnTo>
                  <a:lnTo>
                    <a:pt x="31089" y="2937002"/>
                  </a:lnTo>
                  <a:lnTo>
                    <a:pt x="28346" y="2937382"/>
                  </a:lnTo>
                  <a:lnTo>
                    <a:pt x="25907" y="2937637"/>
                  </a:lnTo>
                  <a:lnTo>
                    <a:pt x="23164" y="2937891"/>
                  </a:lnTo>
                  <a:lnTo>
                    <a:pt x="20726" y="2937891"/>
                  </a:lnTo>
                  <a:lnTo>
                    <a:pt x="17983" y="2938272"/>
                  </a:lnTo>
                  <a:lnTo>
                    <a:pt x="15544" y="2938272"/>
                  </a:lnTo>
                  <a:lnTo>
                    <a:pt x="12801" y="2937891"/>
                  </a:lnTo>
                  <a:lnTo>
                    <a:pt x="10363" y="2937891"/>
                  </a:lnTo>
                  <a:lnTo>
                    <a:pt x="7619" y="2937637"/>
                  </a:lnTo>
                  <a:lnTo>
                    <a:pt x="5181" y="2937382"/>
                  </a:lnTo>
                  <a:lnTo>
                    <a:pt x="2438" y="2937002"/>
                  </a:lnTo>
                  <a:lnTo>
                    <a:pt x="0" y="2936367"/>
                  </a:lnTo>
                  <a:lnTo>
                    <a:pt x="304" y="2969005"/>
                  </a:lnTo>
                </a:path>
                <a:path w="6883400" h="10017125">
                  <a:moveTo>
                    <a:pt x="85343" y="2844038"/>
                  </a:moveTo>
                  <a:lnTo>
                    <a:pt x="85343" y="2969005"/>
                  </a:lnTo>
                </a:path>
                <a:path w="6883400" h="10017125">
                  <a:moveTo>
                    <a:pt x="304" y="2969005"/>
                  </a:moveTo>
                  <a:lnTo>
                    <a:pt x="0" y="3001899"/>
                  </a:lnTo>
                  <a:lnTo>
                    <a:pt x="2438" y="3001391"/>
                  </a:lnTo>
                  <a:lnTo>
                    <a:pt x="4876" y="3000755"/>
                  </a:lnTo>
                  <a:lnTo>
                    <a:pt x="7619" y="3000121"/>
                  </a:lnTo>
                  <a:lnTo>
                    <a:pt x="10058" y="2999867"/>
                  </a:lnTo>
                  <a:lnTo>
                    <a:pt x="12496" y="2999486"/>
                  </a:lnTo>
                  <a:lnTo>
                    <a:pt x="15239" y="2999231"/>
                  </a:lnTo>
                  <a:lnTo>
                    <a:pt x="17678" y="2999231"/>
                  </a:lnTo>
                  <a:lnTo>
                    <a:pt x="20421" y="2999231"/>
                  </a:lnTo>
                  <a:lnTo>
                    <a:pt x="22859" y="2999231"/>
                  </a:lnTo>
                  <a:lnTo>
                    <a:pt x="25603" y="2999486"/>
                  </a:lnTo>
                  <a:lnTo>
                    <a:pt x="28041" y="2999867"/>
                  </a:lnTo>
                  <a:lnTo>
                    <a:pt x="30784" y="3000121"/>
                  </a:lnTo>
                  <a:lnTo>
                    <a:pt x="33223" y="3000755"/>
                  </a:lnTo>
                  <a:lnTo>
                    <a:pt x="35661" y="3001391"/>
                  </a:lnTo>
                  <a:lnTo>
                    <a:pt x="38100" y="3001899"/>
                  </a:lnTo>
                  <a:lnTo>
                    <a:pt x="40233" y="3002915"/>
                  </a:lnTo>
                  <a:lnTo>
                    <a:pt x="42671" y="3003804"/>
                  </a:lnTo>
                  <a:lnTo>
                    <a:pt x="44805" y="3004947"/>
                  </a:lnTo>
                  <a:lnTo>
                    <a:pt x="46939" y="3006217"/>
                  </a:lnTo>
                  <a:lnTo>
                    <a:pt x="49072" y="3007487"/>
                  </a:lnTo>
                  <a:lnTo>
                    <a:pt x="50901" y="3008629"/>
                  </a:lnTo>
                  <a:lnTo>
                    <a:pt x="52730" y="3010154"/>
                  </a:lnTo>
                  <a:lnTo>
                    <a:pt x="54559" y="3011678"/>
                  </a:lnTo>
                  <a:lnTo>
                    <a:pt x="56083" y="3013582"/>
                  </a:lnTo>
                  <a:lnTo>
                    <a:pt x="57302" y="3015361"/>
                  </a:lnTo>
                  <a:lnTo>
                    <a:pt x="58826" y="3017139"/>
                  </a:lnTo>
                  <a:lnTo>
                    <a:pt x="59740" y="3019298"/>
                  </a:lnTo>
                  <a:lnTo>
                    <a:pt x="63093" y="3030854"/>
                  </a:lnTo>
                  <a:lnTo>
                    <a:pt x="54254" y="3050667"/>
                  </a:lnTo>
                  <a:lnTo>
                    <a:pt x="52730" y="3052191"/>
                  </a:lnTo>
                  <a:lnTo>
                    <a:pt x="42671" y="3058287"/>
                  </a:lnTo>
                  <a:lnTo>
                    <a:pt x="40538" y="3059303"/>
                  </a:lnTo>
                  <a:lnTo>
                    <a:pt x="38100" y="3060192"/>
                  </a:lnTo>
                  <a:lnTo>
                    <a:pt x="35966" y="3060827"/>
                  </a:lnTo>
                  <a:lnTo>
                    <a:pt x="33223" y="3061335"/>
                  </a:lnTo>
                  <a:lnTo>
                    <a:pt x="31089" y="3061970"/>
                  </a:lnTo>
                  <a:lnTo>
                    <a:pt x="28346" y="3062351"/>
                  </a:lnTo>
                  <a:lnTo>
                    <a:pt x="25907" y="3062604"/>
                  </a:lnTo>
                  <a:lnTo>
                    <a:pt x="23164" y="3062858"/>
                  </a:lnTo>
                  <a:lnTo>
                    <a:pt x="20726" y="3062858"/>
                  </a:lnTo>
                  <a:lnTo>
                    <a:pt x="17983" y="3063240"/>
                  </a:lnTo>
                  <a:lnTo>
                    <a:pt x="15544" y="3063240"/>
                  </a:lnTo>
                  <a:lnTo>
                    <a:pt x="12801" y="3062858"/>
                  </a:lnTo>
                  <a:lnTo>
                    <a:pt x="10363" y="3062858"/>
                  </a:lnTo>
                  <a:lnTo>
                    <a:pt x="7619" y="3062604"/>
                  </a:lnTo>
                  <a:lnTo>
                    <a:pt x="5181" y="3062351"/>
                  </a:lnTo>
                  <a:lnTo>
                    <a:pt x="2438" y="3061970"/>
                  </a:lnTo>
                  <a:lnTo>
                    <a:pt x="0" y="3061335"/>
                  </a:lnTo>
                  <a:lnTo>
                    <a:pt x="304" y="3093974"/>
                  </a:lnTo>
                </a:path>
                <a:path w="6883400" h="10017125">
                  <a:moveTo>
                    <a:pt x="85343" y="2969005"/>
                  </a:moveTo>
                  <a:lnTo>
                    <a:pt x="85343" y="3093974"/>
                  </a:lnTo>
                </a:path>
                <a:path w="6883400" h="10017125">
                  <a:moveTo>
                    <a:pt x="304" y="3093974"/>
                  </a:moveTo>
                  <a:lnTo>
                    <a:pt x="0" y="3126867"/>
                  </a:lnTo>
                  <a:lnTo>
                    <a:pt x="2438" y="3126358"/>
                  </a:lnTo>
                  <a:lnTo>
                    <a:pt x="4876" y="3125724"/>
                  </a:lnTo>
                  <a:lnTo>
                    <a:pt x="7619" y="3125089"/>
                  </a:lnTo>
                  <a:lnTo>
                    <a:pt x="10058" y="3124835"/>
                  </a:lnTo>
                  <a:lnTo>
                    <a:pt x="12496" y="3124454"/>
                  </a:lnTo>
                  <a:lnTo>
                    <a:pt x="15239" y="3124200"/>
                  </a:lnTo>
                  <a:lnTo>
                    <a:pt x="17678" y="3124200"/>
                  </a:lnTo>
                  <a:lnTo>
                    <a:pt x="20421" y="3124200"/>
                  </a:lnTo>
                  <a:lnTo>
                    <a:pt x="22859" y="3124200"/>
                  </a:lnTo>
                  <a:lnTo>
                    <a:pt x="25603" y="3124454"/>
                  </a:lnTo>
                  <a:lnTo>
                    <a:pt x="28041" y="3124835"/>
                  </a:lnTo>
                  <a:lnTo>
                    <a:pt x="30784" y="3125089"/>
                  </a:lnTo>
                  <a:lnTo>
                    <a:pt x="33223" y="3125724"/>
                  </a:lnTo>
                  <a:lnTo>
                    <a:pt x="35661" y="3126358"/>
                  </a:lnTo>
                  <a:lnTo>
                    <a:pt x="38100" y="3127248"/>
                  </a:lnTo>
                  <a:lnTo>
                    <a:pt x="40233" y="3127882"/>
                  </a:lnTo>
                  <a:lnTo>
                    <a:pt x="42671" y="3128772"/>
                  </a:lnTo>
                  <a:lnTo>
                    <a:pt x="44805" y="3129915"/>
                  </a:lnTo>
                  <a:lnTo>
                    <a:pt x="46939" y="3131185"/>
                  </a:lnTo>
                  <a:lnTo>
                    <a:pt x="49072" y="3132454"/>
                  </a:lnTo>
                  <a:lnTo>
                    <a:pt x="50901" y="3133979"/>
                  </a:lnTo>
                  <a:lnTo>
                    <a:pt x="52730" y="3135122"/>
                  </a:lnTo>
                  <a:lnTo>
                    <a:pt x="54559" y="3136646"/>
                  </a:lnTo>
                  <a:lnTo>
                    <a:pt x="56083" y="3138551"/>
                  </a:lnTo>
                  <a:lnTo>
                    <a:pt x="57302" y="3140329"/>
                  </a:lnTo>
                  <a:lnTo>
                    <a:pt x="58826" y="3142106"/>
                  </a:lnTo>
                  <a:lnTo>
                    <a:pt x="59740" y="3144266"/>
                  </a:lnTo>
                  <a:lnTo>
                    <a:pt x="60959" y="3146425"/>
                  </a:lnTo>
                  <a:lnTo>
                    <a:pt x="61569" y="3148583"/>
                  </a:lnTo>
                  <a:lnTo>
                    <a:pt x="62179" y="3150997"/>
                  </a:lnTo>
                  <a:lnTo>
                    <a:pt x="62788" y="3153410"/>
                  </a:lnTo>
                  <a:lnTo>
                    <a:pt x="63093" y="3156204"/>
                  </a:lnTo>
                  <a:lnTo>
                    <a:pt x="62788" y="3158871"/>
                  </a:lnTo>
                  <a:lnTo>
                    <a:pt x="62179" y="3161411"/>
                  </a:lnTo>
                  <a:lnTo>
                    <a:pt x="54254" y="3175635"/>
                  </a:lnTo>
                  <a:lnTo>
                    <a:pt x="52730" y="3177540"/>
                  </a:lnTo>
                  <a:lnTo>
                    <a:pt x="50901" y="3178682"/>
                  </a:lnTo>
                  <a:lnTo>
                    <a:pt x="49072" y="3180206"/>
                  </a:lnTo>
                  <a:lnTo>
                    <a:pt x="46939" y="3181477"/>
                  </a:lnTo>
                  <a:lnTo>
                    <a:pt x="44805" y="3182366"/>
                  </a:lnTo>
                  <a:lnTo>
                    <a:pt x="42671" y="3183254"/>
                  </a:lnTo>
                  <a:lnTo>
                    <a:pt x="40538" y="3184271"/>
                  </a:lnTo>
                  <a:lnTo>
                    <a:pt x="38100" y="3185160"/>
                  </a:lnTo>
                  <a:lnTo>
                    <a:pt x="35966" y="3185795"/>
                  </a:lnTo>
                  <a:lnTo>
                    <a:pt x="33223" y="3186303"/>
                  </a:lnTo>
                  <a:lnTo>
                    <a:pt x="31089" y="3186938"/>
                  </a:lnTo>
                  <a:lnTo>
                    <a:pt x="28346" y="3187319"/>
                  </a:lnTo>
                  <a:lnTo>
                    <a:pt x="25907" y="3187573"/>
                  </a:lnTo>
                  <a:lnTo>
                    <a:pt x="23164" y="3187827"/>
                  </a:lnTo>
                  <a:lnTo>
                    <a:pt x="20726" y="3188207"/>
                  </a:lnTo>
                  <a:lnTo>
                    <a:pt x="17983" y="3188207"/>
                  </a:lnTo>
                  <a:lnTo>
                    <a:pt x="15544" y="3188207"/>
                  </a:lnTo>
                  <a:lnTo>
                    <a:pt x="12801" y="3188207"/>
                  </a:lnTo>
                  <a:lnTo>
                    <a:pt x="10363" y="3187827"/>
                  </a:lnTo>
                  <a:lnTo>
                    <a:pt x="7619" y="3187573"/>
                  </a:lnTo>
                  <a:lnTo>
                    <a:pt x="5181" y="3187319"/>
                  </a:lnTo>
                  <a:lnTo>
                    <a:pt x="2438" y="3186938"/>
                  </a:lnTo>
                  <a:lnTo>
                    <a:pt x="0" y="3186683"/>
                  </a:lnTo>
                  <a:lnTo>
                    <a:pt x="304" y="3218942"/>
                  </a:lnTo>
                </a:path>
                <a:path w="6883400" h="10017125">
                  <a:moveTo>
                    <a:pt x="85343" y="3093974"/>
                  </a:moveTo>
                  <a:lnTo>
                    <a:pt x="85343" y="3218942"/>
                  </a:lnTo>
                </a:path>
                <a:path w="6883400" h="10017125">
                  <a:moveTo>
                    <a:pt x="304" y="3218942"/>
                  </a:moveTo>
                  <a:lnTo>
                    <a:pt x="0" y="3251835"/>
                  </a:lnTo>
                  <a:lnTo>
                    <a:pt x="2438" y="3251327"/>
                  </a:lnTo>
                  <a:lnTo>
                    <a:pt x="4876" y="3250692"/>
                  </a:lnTo>
                  <a:lnTo>
                    <a:pt x="7619" y="3250056"/>
                  </a:lnTo>
                  <a:lnTo>
                    <a:pt x="10058" y="3249803"/>
                  </a:lnTo>
                  <a:lnTo>
                    <a:pt x="12496" y="3249422"/>
                  </a:lnTo>
                  <a:lnTo>
                    <a:pt x="15239" y="3249168"/>
                  </a:lnTo>
                  <a:lnTo>
                    <a:pt x="17678" y="3249168"/>
                  </a:lnTo>
                  <a:lnTo>
                    <a:pt x="20421" y="3249168"/>
                  </a:lnTo>
                  <a:lnTo>
                    <a:pt x="22859" y="3249168"/>
                  </a:lnTo>
                  <a:lnTo>
                    <a:pt x="25603" y="3249422"/>
                  </a:lnTo>
                  <a:lnTo>
                    <a:pt x="28041" y="3249803"/>
                  </a:lnTo>
                  <a:lnTo>
                    <a:pt x="30784" y="3250311"/>
                  </a:lnTo>
                  <a:lnTo>
                    <a:pt x="33223" y="3250692"/>
                  </a:lnTo>
                  <a:lnTo>
                    <a:pt x="35661" y="3251580"/>
                  </a:lnTo>
                  <a:lnTo>
                    <a:pt x="38100" y="3252216"/>
                  </a:lnTo>
                  <a:lnTo>
                    <a:pt x="40233" y="3253104"/>
                  </a:lnTo>
                  <a:lnTo>
                    <a:pt x="42671" y="3253994"/>
                  </a:lnTo>
                  <a:lnTo>
                    <a:pt x="44805" y="3254882"/>
                  </a:lnTo>
                  <a:lnTo>
                    <a:pt x="46939" y="3256153"/>
                  </a:lnTo>
                  <a:lnTo>
                    <a:pt x="49072" y="3257423"/>
                  </a:lnTo>
                  <a:lnTo>
                    <a:pt x="50901" y="3258947"/>
                  </a:lnTo>
                  <a:lnTo>
                    <a:pt x="52730" y="3260090"/>
                  </a:lnTo>
                  <a:lnTo>
                    <a:pt x="54559" y="3261995"/>
                  </a:lnTo>
                  <a:lnTo>
                    <a:pt x="56083" y="3263519"/>
                  </a:lnTo>
                  <a:lnTo>
                    <a:pt x="57302" y="3265297"/>
                  </a:lnTo>
                  <a:lnTo>
                    <a:pt x="58826" y="3267455"/>
                  </a:lnTo>
                  <a:lnTo>
                    <a:pt x="59740" y="3269233"/>
                  </a:lnTo>
                  <a:lnTo>
                    <a:pt x="60959" y="3271393"/>
                  </a:lnTo>
                  <a:lnTo>
                    <a:pt x="61569" y="3273805"/>
                  </a:lnTo>
                  <a:lnTo>
                    <a:pt x="62179" y="3275965"/>
                  </a:lnTo>
                  <a:lnTo>
                    <a:pt x="62788" y="3278378"/>
                  </a:lnTo>
                  <a:lnTo>
                    <a:pt x="63093" y="3281172"/>
                  </a:lnTo>
                  <a:lnTo>
                    <a:pt x="54254" y="3300603"/>
                  </a:lnTo>
                  <a:lnTo>
                    <a:pt x="52730" y="3302507"/>
                  </a:lnTo>
                  <a:lnTo>
                    <a:pt x="50901" y="3303651"/>
                  </a:lnTo>
                  <a:lnTo>
                    <a:pt x="49072" y="3305175"/>
                  </a:lnTo>
                  <a:lnTo>
                    <a:pt x="46939" y="3306445"/>
                  </a:lnTo>
                  <a:lnTo>
                    <a:pt x="44805" y="3307333"/>
                  </a:lnTo>
                  <a:lnTo>
                    <a:pt x="42671" y="3308604"/>
                  </a:lnTo>
                  <a:lnTo>
                    <a:pt x="40538" y="3309493"/>
                  </a:lnTo>
                  <a:lnTo>
                    <a:pt x="38100" y="3310128"/>
                  </a:lnTo>
                  <a:lnTo>
                    <a:pt x="35966" y="3311017"/>
                  </a:lnTo>
                  <a:lnTo>
                    <a:pt x="33223" y="3311271"/>
                  </a:lnTo>
                  <a:lnTo>
                    <a:pt x="31089" y="3311905"/>
                  </a:lnTo>
                  <a:lnTo>
                    <a:pt x="28346" y="3312541"/>
                  </a:lnTo>
                  <a:lnTo>
                    <a:pt x="25907" y="3312541"/>
                  </a:lnTo>
                  <a:lnTo>
                    <a:pt x="23164" y="3312795"/>
                  </a:lnTo>
                  <a:lnTo>
                    <a:pt x="20726" y="3313176"/>
                  </a:lnTo>
                  <a:lnTo>
                    <a:pt x="17983" y="3313176"/>
                  </a:lnTo>
                  <a:lnTo>
                    <a:pt x="15544" y="3313176"/>
                  </a:lnTo>
                  <a:lnTo>
                    <a:pt x="12801" y="3313176"/>
                  </a:lnTo>
                  <a:lnTo>
                    <a:pt x="10363" y="3312795"/>
                  </a:lnTo>
                  <a:lnTo>
                    <a:pt x="7619" y="3312541"/>
                  </a:lnTo>
                  <a:lnTo>
                    <a:pt x="5181" y="3312287"/>
                  </a:lnTo>
                  <a:lnTo>
                    <a:pt x="2438" y="3311905"/>
                  </a:lnTo>
                  <a:lnTo>
                    <a:pt x="0" y="3311652"/>
                  </a:lnTo>
                  <a:lnTo>
                    <a:pt x="304" y="3344291"/>
                  </a:lnTo>
                </a:path>
                <a:path w="6883400" h="10017125">
                  <a:moveTo>
                    <a:pt x="85343" y="3218942"/>
                  </a:moveTo>
                  <a:lnTo>
                    <a:pt x="85343" y="3344291"/>
                  </a:lnTo>
                </a:path>
                <a:path w="6883400" h="10017125">
                  <a:moveTo>
                    <a:pt x="304" y="3343910"/>
                  </a:moveTo>
                  <a:lnTo>
                    <a:pt x="0" y="3376803"/>
                  </a:lnTo>
                  <a:lnTo>
                    <a:pt x="2438" y="3376295"/>
                  </a:lnTo>
                  <a:lnTo>
                    <a:pt x="4876" y="3375660"/>
                  </a:lnTo>
                  <a:lnTo>
                    <a:pt x="7619" y="3375025"/>
                  </a:lnTo>
                  <a:lnTo>
                    <a:pt x="10058" y="3374771"/>
                  </a:lnTo>
                  <a:lnTo>
                    <a:pt x="12496" y="3374390"/>
                  </a:lnTo>
                  <a:lnTo>
                    <a:pt x="15239" y="3374136"/>
                  </a:lnTo>
                  <a:lnTo>
                    <a:pt x="17678" y="3374136"/>
                  </a:lnTo>
                  <a:lnTo>
                    <a:pt x="20421" y="3374136"/>
                  </a:lnTo>
                  <a:lnTo>
                    <a:pt x="22859" y="3374136"/>
                  </a:lnTo>
                  <a:lnTo>
                    <a:pt x="25603" y="3374390"/>
                  </a:lnTo>
                  <a:lnTo>
                    <a:pt x="28041" y="3374771"/>
                  </a:lnTo>
                  <a:lnTo>
                    <a:pt x="30784" y="3375279"/>
                  </a:lnTo>
                  <a:lnTo>
                    <a:pt x="33223" y="3375660"/>
                  </a:lnTo>
                  <a:lnTo>
                    <a:pt x="35661" y="3376549"/>
                  </a:lnTo>
                  <a:lnTo>
                    <a:pt x="38100" y="3377183"/>
                  </a:lnTo>
                  <a:lnTo>
                    <a:pt x="40233" y="3378073"/>
                  </a:lnTo>
                  <a:lnTo>
                    <a:pt x="42671" y="3378962"/>
                  </a:lnTo>
                  <a:lnTo>
                    <a:pt x="44805" y="3379851"/>
                  </a:lnTo>
                  <a:lnTo>
                    <a:pt x="46939" y="3381121"/>
                  </a:lnTo>
                  <a:lnTo>
                    <a:pt x="49072" y="3382391"/>
                  </a:lnTo>
                  <a:lnTo>
                    <a:pt x="50901" y="3383915"/>
                  </a:lnTo>
                  <a:lnTo>
                    <a:pt x="52730" y="3385057"/>
                  </a:lnTo>
                  <a:lnTo>
                    <a:pt x="54559" y="3386963"/>
                  </a:lnTo>
                  <a:lnTo>
                    <a:pt x="56083" y="3388487"/>
                  </a:lnTo>
                  <a:lnTo>
                    <a:pt x="57302" y="3390265"/>
                  </a:lnTo>
                  <a:lnTo>
                    <a:pt x="58826" y="3392424"/>
                  </a:lnTo>
                  <a:lnTo>
                    <a:pt x="59740" y="3394202"/>
                  </a:lnTo>
                  <a:lnTo>
                    <a:pt x="60959" y="3396361"/>
                  </a:lnTo>
                  <a:lnTo>
                    <a:pt x="61569" y="3398774"/>
                  </a:lnTo>
                  <a:lnTo>
                    <a:pt x="62179" y="3400932"/>
                  </a:lnTo>
                  <a:lnTo>
                    <a:pt x="62788" y="3403346"/>
                  </a:lnTo>
                  <a:lnTo>
                    <a:pt x="63093" y="3406140"/>
                  </a:lnTo>
                  <a:lnTo>
                    <a:pt x="54254" y="3425571"/>
                  </a:lnTo>
                  <a:lnTo>
                    <a:pt x="52730" y="3427476"/>
                  </a:lnTo>
                  <a:lnTo>
                    <a:pt x="50901" y="3428619"/>
                  </a:lnTo>
                  <a:lnTo>
                    <a:pt x="49072" y="3430143"/>
                  </a:lnTo>
                  <a:lnTo>
                    <a:pt x="46939" y="3431413"/>
                  </a:lnTo>
                  <a:lnTo>
                    <a:pt x="44805" y="3432302"/>
                  </a:lnTo>
                  <a:lnTo>
                    <a:pt x="42671" y="3433572"/>
                  </a:lnTo>
                  <a:lnTo>
                    <a:pt x="40538" y="3434461"/>
                  </a:lnTo>
                  <a:lnTo>
                    <a:pt x="38100" y="3435096"/>
                  </a:lnTo>
                  <a:lnTo>
                    <a:pt x="35966" y="3435985"/>
                  </a:lnTo>
                  <a:lnTo>
                    <a:pt x="33223" y="3436239"/>
                  </a:lnTo>
                  <a:lnTo>
                    <a:pt x="31089" y="3436874"/>
                  </a:lnTo>
                  <a:lnTo>
                    <a:pt x="28346" y="3437508"/>
                  </a:lnTo>
                  <a:lnTo>
                    <a:pt x="25907" y="3437508"/>
                  </a:lnTo>
                  <a:lnTo>
                    <a:pt x="23164" y="3437763"/>
                  </a:lnTo>
                  <a:lnTo>
                    <a:pt x="20726" y="3438144"/>
                  </a:lnTo>
                  <a:lnTo>
                    <a:pt x="17983" y="3438144"/>
                  </a:lnTo>
                  <a:lnTo>
                    <a:pt x="15544" y="3438144"/>
                  </a:lnTo>
                  <a:lnTo>
                    <a:pt x="12801" y="3438144"/>
                  </a:lnTo>
                  <a:lnTo>
                    <a:pt x="10363" y="3437763"/>
                  </a:lnTo>
                  <a:lnTo>
                    <a:pt x="7619" y="3437508"/>
                  </a:lnTo>
                  <a:lnTo>
                    <a:pt x="5181" y="3437254"/>
                  </a:lnTo>
                  <a:lnTo>
                    <a:pt x="2438" y="3436874"/>
                  </a:lnTo>
                  <a:lnTo>
                    <a:pt x="0" y="3436620"/>
                  </a:lnTo>
                  <a:lnTo>
                    <a:pt x="304" y="3469258"/>
                  </a:lnTo>
                </a:path>
                <a:path w="6883400" h="10017125">
                  <a:moveTo>
                    <a:pt x="85343" y="3343910"/>
                  </a:moveTo>
                  <a:lnTo>
                    <a:pt x="85343" y="3469258"/>
                  </a:lnTo>
                </a:path>
                <a:path w="6883400" h="10017125">
                  <a:moveTo>
                    <a:pt x="304" y="3469258"/>
                  </a:moveTo>
                  <a:lnTo>
                    <a:pt x="0" y="3501771"/>
                  </a:lnTo>
                  <a:lnTo>
                    <a:pt x="2438" y="3501263"/>
                  </a:lnTo>
                  <a:lnTo>
                    <a:pt x="4876" y="3500628"/>
                  </a:lnTo>
                  <a:lnTo>
                    <a:pt x="7619" y="3499993"/>
                  </a:lnTo>
                  <a:lnTo>
                    <a:pt x="10058" y="3499739"/>
                  </a:lnTo>
                  <a:lnTo>
                    <a:pt x="12496" y="3499357"/>
                  </a:lnTo>
                  <a:lnTo>
                    <a:pt x="15239" y="3499357"/>
                  </a:lnTo>
                  <a:lnTo>
                    <a:pt x="17678" y="3499104"/>
                  </a:lnTo>
                  <a:lnTo>
                    <a:pt x="20421" y="3499104"/>
                  </a:lnTo>
                  <a:lnTo>
                    <a:pt x="22859" y="3499357"/>
                  </a:lnTo>
                  <a:lnTo>
                    <a:pt x="25603" y="3499357"/>
                  </a:lnTo>
                  <a:lnTo>
                    <a:pt x="28041" y="3499739"/>
                  </a:lnTo>
                  <a:lnTo>
                    <a:pt x="30784" y="3500247"/>
                  </a:lnTo>
                  <a:lnTo>
                    <a:pt x="33223" y="3500881"/>
                  </a:lnTo>
                  <a:lnTo>
                    <a:pt x="35661" y="3501517"/>
                  </a:lnTo>
                  <a:lnTo>
                    <a:pt x="38100" y="3502152"/>
                  </a:lnTo>
                  <a:lnTo>
                    <a:pt x="40233" y="3503041"/>
                  </a:lnTo>
                  <a:lnTo>
                    <a:pt x="42671" y="3503929"/>
                  </a:lnTo>
                  <a:lnTo>
                    <a:pt x="44805" y="3504819"/>
                  </a:lnTo>
                  <a:lnTo>
                    <a:pt x="46939" y="3506089"/>
                  </a:lnTo>
                  <a:lnTo>
                    <a:pt x="49072" y="3507358"/>
                  </a:lnTo>
                  <a:lnTo>
                    <a:pt x="50901" y="3508882"/>
                  </a:lnTo>
                  <a:lnTo>
                    <a:pt x="52730" y="3510406"/>
                  </a:lnTo>
                  <a:lnTo>
                    <a:pt x="54559" y="3511930"/>
                  </a:lnTo>
                  <a:lnTo>
                    <a:pt x="56083" y="3513454"/>
                  </a:lnTo>
                  <a:lnTo>
                    <a:pt x="57302" y="3515232"/>
                  </a:lnTo>
                  <a:lnTo>
                    <a:pt x="58826" y="3517392"/>
                  </a:lnTo>
                  <a:lnTo>
                    <a:pt x="59740" y="3519170"/>
                  </a:lnTo>
                  <a:lnTo>
                    <a:pt x="60959" y="3521329"/>
                  </a:lnTo>
                  <a:lnTo>
                    <a:pt x="61569" y="3523742"/>
                  </a:lnTo>
                  <a:lnTo>
                    <a:pt x="62179" y="3525901"/>
                  </a:lnTo>
                  <a:lnTo>
                    <a:pt x="62788" y="3528695"/>
                  </a:lnTo>
                  <a:lnTo>
                    <a:pt x="63093" y="3531107"/>
                  </a:lnTo>
                  <a:lnTo>
                    <a:pt x="55778" y="3549015"/>
                  </a:lnTo>
                  <a:lnTo>
                    <a:pt x="54254" y="3550920"/>
                  </a:lnTo>
                  <a:lnTo>
                    <a:pt x="52730" y="3552444"/>
                  </a:lnTo>
                  <a:lnTo>
                    <a:pt x="50901" y="3553968"/>
                  </a:lnTo>
                  <a:lnTo>
                    <a:pt x="49072" y="3555111"/>
                  </a:lnTo>
                  <a:lnTo>
                    <a:pt x="46939" y="3556380"/>
                  </a:lnTo>
                  <a:lnTo>
                    <a:pt x="44805" y="3557651"/>
                  </a:lnTo>
                  <a:lnTo>
                    <a:pt x="42671" y="3558540"/>
                  </a:lnTo>
                  <a:lnTo>
                    <a:pt x="40538" y="3559429"/>
                  </a:lnTo>
                  <a:lnTo>
                    <a:pt x="38100" y="3560064"/>
                  </a:lnTo>
                  <a:lnTo>
                    <a:pt x="35966" y="3560953"/>
                  </a:lnTo>
                  <a:lnTo>
                    <a:pt x="33223" y="3561588"/>
                  </a:lnTo>
                  <a:lnTo>
                    <a:pt x="31089" y="3561842"/>
                  </a:lnTo>
                  <a:lnTo>
                    <a:pt x="28346" y="3562477"/>
                  </a:lnTo>
                  <a:lnTo>
                    <a:pt x="25907" y="3562730"/>
                  </a:lnTo>
                  <a:lnTo>
                    <a:pt x="23164" y="3562730"/>
                  </a:lnTo>
                  <a:lnTo>
                    <a:pt x="20726" y="3563112"/>
                  </a:lnTo>
                  <a:lnTo>
                    <a:pt x="17983" y="3563112"/>
                  </a:lnTo>
                  <a:lnTo>
                    <a:pt x="15544" y="3563112"/>
                  </a:lnTo>
                  <a:lnTo>
                    <a:pt x="12801" y="3563112"/>
                  </a:lnTo>
                  <a:lnTo>
                    <a:pt x="10363" y="3562730"/>
                  </a:lnTo>
                  <a:lnTo>
                    <a:pt x="7619" y="3562730"/>
                  </a:lnTo>
                  <a:lnTo>
                    <a:pt x="5181" y="3562223"/>
                  </a:lnTo>
                  <a:lnTo>
                    <a:pt x="2438" y="3561842"/>
                  </a:lnTo>
                  <a:lnTo>
                    <a:pt x="0" y="3561588"/>
                  </a:lnTo>
                  <a:lnTo>
                    <a:pt x="304" y="3594227"/>
                  </a:lnTo>
                </a:path>
                <a:path w="6883400" h="10017125">
                  <a:moveTo>
                    <a:pt x="85343" y="3469258"/>
                  </a:moveTo>
                  <a:lnTo>
                    <a:pt x="85343" y="3594227"/>
                  </a:lnTo>
                </a:path>
                <a:path w="6883400" h="10017125">
                  <a:moveTo>
                    <a:pt x="304" y="3594227"/>
                  </a:moveTo>
                  <a:lnTo>
                    <a:pt x="0" y="3626739"/>
                  </a:lnTo>
                  <a:lnTo>
                    <a:pt x="2438" y="3626230"/>
                  </a:lnTo>
                  <a:lnTo>
                    <a:pt x="4876" y="3625596"/>
                  </a:lnTo>
                  <a:lnTo>
                    <a:pt x="7619" y="3625215"/>
                  </a:lnTo>
                  <a:lnTo>
                    <a:pt x="10058" y="3624706"/>
                  </a:lnTo>
                  <a:lnTo>
                    <a:pt x="12496" y="3624326"/>
                  </a:lnTo>
                  <a:lnTo>
                    <a:pt x="15239" y="3624326"/>
                  </a:lnTo>
                  <a:lnTo>
                    <a:pt x="17678" y="3624072"/>
                  </a:lnTo>
                  <a:lnTo>
                    <a:pt x="20421" y="3624072"/>
                  </a:lnTo>
                  <a:lnTo>
                    <a:pt x="22859" y="3624326"/>
                  </a:lnTo>
                  <a:lnTo>
                    <a:pt x="25603" y="3624326"/>
                  </a:lnTo>
                  <a:lnTo>
                    <a:pt x="28041" y="3624961"/>
                  </a:lnTo>
                  <a:lnTo>
                    <a:pt x="30784" y="3625215"/>
                  </a:lnTo>
                  <a:lnTo>
                    <a:pt x="33223" y="3625850"/>
                  </a:lnTo>
                  <a:lnTo>
                    <a:pt x="35661" y="3626485"/>
                  </a:lnTo>
                  <a:lnTo>
                    <a:pt x="38100" y="3627120"/>
                  </a:lnTo>
                  <a:lnTo>
                    <a:pt x="40233" y="3628008"/>
                  </a:lnTo>
                  <a:lnTo>
                    <a:pt x="42671" y="3628898"/>
                  </a:lnTo>
                  <a:lnTo>
                    <a:pt x="44805" y="3629787"/>
                  </a:lnTo>
                  <a:lnTo>
                    <a:pt x="46939" y="3631056"/>
                  </a:lnTo>
                  <a:lnTo>
                    <a:pt x="49072" y="3632327"/>
                  </a:lnTo>
                  <a:lnTo>
                    <a:pt x="50901" y="3633851"/>
                  </a:lnTo>
                  <a:lnTo>
                    <a:pt x="52730" y="3635375"/>
                  </a:lnTo>
                  <a:lnTo>
                    <a:pt x="54559" y="3636899"/>
                  </a:lnTo>
                  <a:lnTo>
                    <a:pt x="56083" y="3638423"/>
                  </a:lnTo>
                  <a:lnTo>
                    <a:pt x="57302" y="3640201"/>
                  </a:lnTo>
                  <a:lnTo>
                    <a:pt x="58826" y="3642360"/>
                  </a:lnTo>
                  <a:lnTo>
                    <a:pt x="59740" y="3644138"/>
                  </a:lnTo>
                  <a:lnTo>
                    <a:pt x="60959" y="3646297"/>
                  </a:lnTo>
                  <a:lnTo>
                    <a:pt x="61569" y="3648710"/>
                  </a:lnTo>
                  <a:lnTo>
                    <a:pt x="62179" y="3650869"/>
                  </a:lnTo>
                  <a:lnTo>
                    <a:pt x="62788" y="3653663"/>
                  </a:lnTo>
                  <a:lnTo>
                    <a:pt x="63093" y="3656076"/>
                  </a:lnTo>
                  <a:lnTo>
                    <a:pt x="55778" y="3673982"/>
                  </a:lnTo>
                  <a:lnTo>
                    <a:pt x="54254" y="3675888"/>
                  </a:lnTo>
                  <a:lnTo>
                    <a:pt x="52730" y="3677412"/>
                  </a:lnTo>
                  <a:lnTo>
                    <a:pt x="50901" y="3678936"/>
                  </a:lnTo>
                  <a:lnTo>
                    <a:pt x="49072" y="3680079"/>
                  </a:lnTo>
                  <a:lnTo>
                    <a:pt x="46939" y="3681349"/>
                  </a:lnTo>
                  <a:lnTo>
                    <a:pt x="44805" y="3682619"/>
                  </a:lnTo>
                  <a:lnTo>
                    <a:pt x="42671" y="3683507"/>
                  </a:lnTo>
                  <a:lnTo>
                    <a:pt x="40538" y="3684397"/>
                  </a:lnTo>
                  <a:lnTo>
                    <a:pt x="38100" y="3685031"/>
                  </a:lnTo>
                  <a:lnTo>
                    <a:pt x="35966" y="3685921"/>
                  </a:lnTo>
                  <a:lnTo>
                    <a:pt x="33223" y="3686555"/>
                  </a:lnTo>
                  <a:lnTo>
                    <a:pt x="31089" y="3686810"/>
                  </a:lnTo>
                  <a:lnTo>
                    <a:pt x="28346" y="3687445"/>
                  </a:lnTo>
                  <a:lnTo>
                    <a:pt x="25907" y="3687699"/>
                  </a:lnTo>
                  <a:lnTo>
                    <a:pt x="23164" y="3687699"/>
                  </a:lnTo>
                  <a:lnTo>
                    <a:pt x="20726" y="3688079"/>
                  </a:lnTo>
                  <a:lnTo>
                    <a:pt x="17983" y="3688079"/>
                  </a:lnTo>
                  <a:lnTo>
                    <a:pt x="15544" y="3688079"/>
                  </a:lnTo>
                  <a:lnTo>
                    <a:pt x="12801" y="3688079"/>
                  </a:lnTo>
                  <a:lnTo>
                    <a:pt x="10363" y="3687699"/>
                  </a:lnTo>
                  <a:lnTo>
                    <a:pt x="7619" y="3687699"/>
                  </a:lnTo>
                  <a:lnTo>
                    <a:pt x="5181" y="3687445"/>
                  </a:lnTo>
                  <a:lnTo>
                    <a:pt x="2438" y="3687191"/>
                  </a:lnTo>
                  <a:lnTo>
                    <a:pt x="0" y="3686555"/>
                  </a:lnTo>
                  <a:lnTo>
                    <a:pt x="304" y="3719195"/>
                  </a:lnTo>
                </a:path>
                <a:path w="6883400" h="10017125">
                  <a:moveTo>
                    <a:pt x="85343" y="3594227"/>
                  </a:moveTo>
                  <a:lnTo>
                    <a:pt x="85343" y="3719195"/>
                  </a:lnTo>
                </a:path>
                <a:path w="6883400" h="10017125">
                  <a:moveTo>
                    <a:pt x="304" y="3719195"/>
                  </a:moveTo>
                  <a:lnTo>
                    <a:pt x="0" y="3752088"/>
                  </a:lnTo>
                  <a:lnTo>
                    <a:pt x="2438" y="3751199"/>
                  </a:lnTo>
                  <a:lnTo>
                    <a:pt x="4876" y="3750564"/>
                  </a:lnTo>
                  <a:lnTo>
                    <a:pt x="7619" y="3750182"/>
                  </a:lnTo>
                  <a:lnTo>
                    <a:pt x="10058" y="3749675"/>
                  </a:lnTo>
                  <a:lnTo>
                    <a:pt x="12496" y="3749294"/>
                  </a:lnTo>
                  <a:lnTo>
                    <a:pt x="25603" y="3749294"/>
                  </a:lnTo>
                  <a:lnTo>
                    <a:pt x="28041" y="3749929"/>
                  </a:lnTo>
                  <a:lnTo>
                    <a:pt x="30784" y="3750182"/>
                  </a:lnTo>
                  <a:lnTo>
                    <a:pt x="33223" y="3750818"/>
                  </a:lnTo>
                  <a:lnTo>
                    <a:pt x="35661" y="3751453"/>
                  </a:lnTo>
                  <a:lnTo>
                    <a:pt x="38100" y="3752088"/>
                  </a:lnTo>
                  <a:lnTo>
                    <a:pt x="40233" y="3752977"/>
                  </a:lnTo>
                  <a:lnTo>
                    <a:pt x="42671" y="3753866"/>
                  </a:lnTo>
                  <a:lnTo>
                    <a:pt x="44805" y="3754754"/>
                  </a:lnTo>
                  <a:lnTo>
                    <a:pt x="46939" y="3756025"/>
                  </a:lnTo>
                  <a:lnTo>
                    <a:pt x="49072" y="3757295"/>
                  </a:lnTo>
                  <a:lnTo>
                    <a:pt x="50901" y="3758819"/>
                  </a:lnTo>
                  <a:lnTo>
                    <a:pt x="52730" y="3760343"/>
                  </a:lnTo>
                  <a:lnTo>
                    <a:pt x="54559" y="3761867"/>
                  </a:lnTo>
                  <a:lnTo>
                    <a:pt x="63093" y="3781044"/>
                  </a:lnTo>
                  <a:lnTo>
                    <a:pt x="62788" y="3783711"/>
                  </a:lnTo>
                  <a:lnTo>
                    <a:pt x="62179" y="3786504"/>
                  </a:lnTo>
                  <a:lnTo>
                    <a:pt x="61569" y="3788918"/>
                  </a:lnTo>
                  <a:lnTo>
                    <a:pt x="60655" y="3791077"/>
                  </a:lnTo>
                  <a:lnTo>
                    <a:pt x="59740" y="3793236"/>
                  </a:lnTo>
                  <a:lnTo>
                    <a:pt x="58521" y="3795395"/>
                  </a:lnTo>
                  <a:lnTo>
                    <a:pt x="57302" y="3797173"/>
                  </a:lnTo>
                  <a:lnTo>
                    <a:pt x="55778" y="3799331"/>
                  </a:lnTo>
                  <a:lnTo>
                    <a:pt x="54254" y="3800855"/>
                  </a:lnTo>
                  <a:lnTo>
                    <a:pt x="52730" y="3802379"/>
                  </a:lnTo>
                  <a:lnTo>
                    <a:pt x="50901" y="3803904"/>
                  </a:lnTo>
                  <a:lnTo>
                    <a:pt x="49072" y="3805047"/>
                  </a:lnTo>
                  <a:lnTo>
                    <a:pt x="46939" y="3806317"/>
                  </a:lnTo>
                  <a:lnTo>
                    <a:pt x="44805" y="3807587"/>
                  </a:lnTo>
                  <a:lnTo>
                    <a:pt x="42671" y="3808476"/>
                  </a:lnTo>
                  <a:lnTo>
                    <a:pt x="40538" y="3809365"/>
                  </a:lnTo>
                  <a:lnTo>
                    <a:pt x="38100" y="3810254"/>
                  </a:lnTo>
                  <a:lnTo>
                    <a:pt x="35966" y="3810889"/>
                  </a:lnTo>
                  <a:lnTo>
                    <a:pt x="33223" y="3811524"/>
                  </a:lnTo>
                  <a:lnTo>
                    <a:pt x="31089" y="3811778"/>
                  </a:lnTo>
                  <a:lnTo>
                    <a:pt x="28346" y="3812413"/>
                  </a:lnTo>
                  <a:lnTo>
                    <a:pt x="25907" y="3812667"/>
                  </a:lnTo>
                  <a:lnTo>
                    <a:pt x="23164" y="3812667"/>
                  </a:lnTo>
                  <a:lnTo>
                    <a:pt x="20726" y="3813048"/>
                  </a:lnTo>
                  <a:lnTo>
                    <a:pt x="17983" y="3813048"/>
                  </a:lnTo>
                  <a:lnTo>
                    <a:pt x="15544" y="3813048"/>
                  </a:lnTo>
                  <a:lnTo>
                    <a:pt x="12801" y="3813048"/>
                  </a:lnTo>
                  <a:lnTo>
                    <a:pt x="10363" y="3812667"/>
                  </a:lnTo>
                  <a:lnTo>
                    <a:pt x="7619" y="3812667"/>
                  </a:lnTo>
                  <a:lnTo>
                    <a:pt x="5181" y="3812413"/>
                  </a:lnTo>
                  <a:lnTo>
                    <a:pt x="2438" y="3812158"/>
                  </a:lnTo>
                  <a:lnTo>
                    <a:pt x="0" y="3811524"/>
                  </a:lnTo>
                  <a:lnTo>
                    <a:pt x="304" y="3844163"/>
                  </a:lnTo>
                </a:path>
                <a:path w="6883400" h="10017125">
                  <a:moveTo>
                    <a:pt x="85343" y="3719195"/>
                  </a:moveTo>
                  <a:lnTo>
                    <a:pt x="85343" y="3844163"/>
                  </a:lnTo>
                </a:path>
                <a:path w="6883400" h="10017125">
                  <a:moveTo>
                    <a:pt x="304" y="3844163"/>
                  </a:moveTo>
                  <a:lnTo>
                    <a:pt x="0" y="3877056"/>
                  </a:lnTo>
                  <a:lnTo>
                    <a:pt x="2438" y="3876167"/>
                  </a:lnTo>
                  <a:lnTo>
                    <a:pt x="4876" y="3875532"/>
                  </a:lnTo>
                  <a:lnTo>
                    <a:pt x="7619" y="3875151"/>
                  </a:lnTo>
                  <a:lnTo>
                    <a:pt x="10058" y="3874897"/>
                  </a:lnTo>
                  <a:lnTo>
                    <a:pt x="12496" y="3874643"/>
                  </a:lnTo>
                  <a:lnTo>
                    <a:pt x="15239" y="3874262"/>
                  </a:lnTo>
                  <a:lnTo>
                    <a:pt x="17678" y="3874262"/>
                  </a:lnTo>
                  <a:lnTo>
                    <a:pt x="20421" y="3874262"/>
                  </a:lnTo>
                  <a:lnTo>
                    <a:pt x="22859" y="3874262"/>
                  </a:lnTo>
                  <a:lnTo>
                    <a:pt x="25603" y="3874643"/>
                  </a:lnTo>
                  <a:lnTo>
                    <a:pt x="28041" y="3874897"/>
                  </a:lnTo>
                  <a:lnTo>
                    <a:pt x="30784" y="3875151"/>
                  </a:lnTo>
                  <a:lnTo>
                    <a:pt x="33223" y="3875786"/>
                  </a:lnTo>
                  <a:lnTo>
                    <a:pt x="35661" y="3876421"/>
                  </a:lnTo>
                  <a:lnTo>
                    <a:pt x="38100" y="3877056"/>
                  </a:lnTo>
                  <a:lnTo>
                    <a:pt x="40233" y="3877945"/>
                  </a:lnTo>
                  <a:lnTo>
                    <a:pt x="42671" y="3878834"/>
                  </a:lnTo>
                  <a:lnTo>
                    <a:pt x="44805" y="3880104"/>
                  </a:lnTo>
                  <a:lnTo>
                    <a:pt x="46939" y="3881247"/>
                  </a:lnTo>
                  <a:lnTo>
                    <a:pt x="49072" y="3882517"/>
                  </a:lnTo>
                  <a:lnTo>
                    <a:pt x="50901" y="3883787"/>
                  </a:lnTo>
                  <a:lnTo>
                    <a:pt x="52730" y="3885311"/>
                  </a:lnTo>
                  <a:lnTo>
                    <a:pt x="54559" y="3886835"/>
                  </a:lnTo>
                  <a:lnTo>
                    <a:pt x="56083" y="3888613"/>
                  </a:lnTo>
                  <a:lnTo>
                    <a:pt x="57302" y="3890391"/>
                  </a:lnTo>
                  <a:lnTo>
                    <a:pt x="58826" y="3892296"/>
                  </a:lnTo>
                  <a:lnTo>
                    <a:pt x="59740" y="3894455"/>
                  </a:lnTo>
                  <a:lnTo>
                    <a:pt x="60959" y="3896487"/>
                  </a:lnTo>
                  <a:lnTo>
                    <a:pt x="61569" y="3898646"/>
                  </a:lnTo>
                  <a:lnTo>
                    <a:pt x="62179" y="3901059"/>
                  </a:lnTo>
                  <a:lnTo>
                    <a:pt x="62788" y="3903599"/>
                  </a:lnTo>
                  <a:lnTo>
                    <a:pt x="63093" y="3906012"/>
                  </a:lnTo>
                  <a:lnTo>
                    <a:pt x="62788" y="3908679"/>
                  </a:lnTo>
                  <a:lnTo>
                    <a:pt x="62179" y="3911473"/>
                  </a:lnTo>
                  <a:lnTo>
                    <a:pt x="61569" y="3913886"/>
                  </a:lnTo>
                  <a:lnTo>
                    <a:pt x="60655" y="3916045"/>
                  </a:lnTo>
                  <a:lnTo>
                    <a:pt x="59740" y="3918458"/>
                  </a:lnTo>
                  <a:lnTo>
                    <a:pt x="58521" y="3920363"/>
                  </a:lnTo>
                  <a:lnTo>
                    <a:pt x="57302" y="3922395"/>
                  </a:lnTo>
                  <a:lnTo>
                    <a:pt x="55778" y="3924300"/>
                  </a:lnTo>
                  <a:lnTo>
                    <a:pt x="54254" y="3925824"/>
                  </a:lnTo>
                  <a:lnTo>
                    <a:pt x="52730" y="3927348"/>
                  </a:lnTo>
                  <a:lnTo>
                    <a:pt x="50901" y="3928872"/>
                  </a:lnTo>
                  <a:lnTo>
                    <a:pt x="49072" y="3930015"/>
                  </a:lnTo>
                  <a:lnTo>
                    <a:pt x="46939" y="3931285"/>
                  </a:lnTo>
                  <a:lnTo>
                    <a:pt x="44805" y="3932555"/>
                  </a:lnTo>
                  <a:lnTo>
                    <a:pt x="33223" y="3936492"/>
                  </a:lnTo>
                  <a:lnTo>
                    <a:pt x="31089" y="3937127"/>
                  </a:lnTo>
                  <a:lnTo>
                    <a:pt x="28346" y="3937381"/>
                  </a:lnTo>
                  <a:lnTo>
                    <a:pt x="25907" y="3937635"/>
                  </a:lnTo>
                  <a:lnTo>
                    <a:pt x="23164" y="3938016"/>
                  </a:lnTo>
                  <a:lnTo>
                    <a:pt x="20726" y="3938016"/>
                  </a:lnTo>
                  <a:lnTo>
                    <a:pt x="17983" y="3938270"/>
                  </a:lnTo>
                  <a:lnTo>
                    <a:pt x="15544" y="3938270"/>
                  </a:lnTo>
                  <a:lnTo>
                    <a:pt x="12801" y="3938016"/>
                  </a:lnTo>
                  <a:lnTo>
                    <a:pt x="10363" y="3938016"/>
                  </a:lnTo>
                  <a:lnTo>
                    <a:pt x="7619" y="3937635"/>
                  </a:lnTo>
                  <a:lnTo>
                    <a:pt x="5181" y="3937381"/>
                  </a:lnTo>
                  <a:lnTo>
                    <a:pt x="2438" y="3937127"/>
                  </a:lnTo>
                  <a:lnTo>
                    <a:pt x="0" y="3936492"/>
                  </a:lnTo>
                  <a:lnTo>
                    <a:pt x="304" y="3969131"/>
                  </a:lnTo>
                </a:path>
                <a:path w="6883400" h="10017125">
                  <a:moveTo>
                    <a:pt x="85343" y="3844163"/>
                  </a:moveTo>
                  <a:lnTo>
                    <a:pt x="85343" y="3969131"/>
                  </a:lnTo>
                </a:path>
                <a:path w="6883400" h="10017125">
                  <a:moveTo>
                    <a:pt x="304" y="3969131"/>
                  </a:moveTo>
                  <a:lnTo>
                    <a:pt x="0" y="4002024"/>
                  </a:lnTo>
                  <a:lnTo>
                    <a:pt x="2438" y="4001389"/>
                  </a:lnTo>
                  <a:lnTo>
                    <a:pt x="4876" y="4000500"/>
                  </a:lnTo>
                  <a:lnTo>
                    <a:pt x="7619" y="4000119"/>
                  </a:lnTo>
                  <a:lnTo>
                    <a:pt x="10058" y="3999865"/>
                  </a:lnTo>
                  <a:lnTo>
                    <a:pt x="12496" y="3999611"/>
                  </a:lnTo>
                  <a:lnTo>
                    <a:pt x="15239" y="3999230"/>
                  </a:lnTo>
                  <a:lnTo>
                    <a:pt x="17678" y="3999230"/>
                  </a:lnTo>
                  <a:lnTo>
                    <a:pt x="20421" y="3999230"/>
                  </a:lnTo>
                  <a:lnTo>
                    <a:pt x="22859" y="3999230"/>
                  </a:lnTo>
                  <a:lnTo>
                    <a:pt x="25603" y="3999611"/>
                  </a:lnTo>
                  <a:lnTo>
                    <a:pt x="28041" y="3999865"/>
                  </a:lnTo>
                  <a:lnTo>
                    <a:pt x="30784" y="4000119"/>
                  </a:lnTo>
                  <a:lnTo>
                    <a:pt x="33223" y="4000754"/>
                  </a:lnTo>
                  <a:lnTo>
                    <a:pt x="35661" y="4001389"/>
                  </a:lnTo>
                  <a:lnTo>
                    <a:pt x="38100" y="4002024"/>
                  </a:lnTo>
                  <a:lnTo>
                    <a:pt x="40233" y="4002913"/>
                  </a:lnTo>
                  <a:lnTo>
                    <a:pt x="42671" y="4003802"/>
                  </a:lnTo>
                  <a:lnTo>
                    <a:pt x="44805" y="4005072"/>
                  </a:lnTo>
                  <a:lnTo>
                    <a:pt x="46939" y="4006215"/>
                  </a:lnTo>
                  <a:lnTo>
                    <a:pt x="49072" y="4007485"/>
                  </a:lnTo>
                  <a:lnTo>
                    <a:pt x="50901" y="4008755"/>
                  </a:lnTo>
                  <a:lnTo>
                    <a:pt x="52730" y="4010279"/>
                  </a:lnTo>
                  <a:lnTo>
                    <a:pt x="54559" y="4011803"/>
                  </a:lnTo>
                  <a:lnTo>
                    <a:pt x="56083" y="4013581"/>
                  </a:lnTo>
                  <a:lnTo>
                    <a:pt x="57302" y="4015359"/>
                  </a:lnTo>
                  <a:lnTo>
                    <a:pt x="58826" y="4017264"/>
                  </a:lnTo>
                  <a:lnTo>
                    <a:pt x="59740" y="4019423"/>
                  </a:lnTo>
                  <a:lnTo>
                    <a:pt x="60959" y="4021455"/>
                  </a:lnTo>
                  <a:lnTo>
                    <a:pt x="61569" y="4023614"/>
                  </a:lnTo>
                  <a:lnTo>
                    <a:pt x="62179" y="4026027"/>
                  </a:lnTo>
                  <a:lnTo>
                    <a:pt x="62788" y="4028567"/>
                  </a:lnTo>
                  <a:lnTo>
                    <a:pt x="63093" y="4030980"/>
                  </a:lnTo>
                  <a:lnTo>
                    <a:pt x="58521" y="4045331"/>
                  </a:lnTo>
                  <a:lnTo>
                    <a:pt x="57302" y="4047363"/>
                  </a:lnTo>
                  <a:lnTo>
                    <a:pt x="55778" y="4049268"/>
                  </a:lnTo>
                  <a:lnTo>
                    <a:pt x="54254" y="4050792"/>
                  </a:lnTo>
                  <a:lnTo>
                    <a:pt x="52730" y="4052316"/>
                  </a:lnTo>
                  <a:lnTo>
                    <a:pt x="50901" y="4053840"/>
                  </a:lnTo>
                  <a:lnTo>
                    <a:pt x="49072" y="4054983"/>
                  </a:lnTo>
                  <a:lnTo>
                    <a:pt x="46939" y="4056253"/>
                  </a:lnTo>
                  <a:lnTo>
                    <a:pt x="44805" y="4057523"/>
                  </a:lnTo>
                  <a:lnTo>
                    <a:pt x="33223" y="4061460"/>
                  </a:lnTo>
                  <a:lnTo>
                    <a:pt x="31089" y="4062095"/>
                  </a:lnTo>
                  <a:lnTo>
                    <a:pt x="28346" y="4062349"/>
                  </a:lnTo>
                  <a:lnTo>
                    <a:pt x="25907" y="4062603"/>
                  </a:lnTo>
                  <a:lnTo>
                    <a:pt x="23164" y="4062984"/>
                  </a:lnTo>
                  <a:lnTo>
                    <a:pt x="20726" y="4062984"/>
                  </a:lnTo>
                  <a:lnTo>
                    <a:pt x="17983" y="4063238"/>
                  </a:lnTo>
                  <a:lnTo>
                    <a:pt x="15544" y="4063238"/>
                  </a:lnTo>
                  <a:lnTo>
                    <a:pt x="12801" y="4062984"/>
                  </a:lnTo>
                  <a:lnTo>
                    <a:pt x="10363" y="4062984"/>
                  </a:lnTo>
                  <a:lnTo>
                    <a:pt x="7619" y="4062603"/>
                  </a:lnTo>
                  <a:lnTo>
                    <a:pt x="5181" y="4062349"/>
                  </a:lnTo>
                  <a:lnTo>
                    <a:pt x="2438" y="4062095"/>
                  </a:lnTo>
                  <a:lnTo>
                    <a:pt x="0" y="4061460"/>
                  </a:lnTo>
                  <a:lnTo>
                    <a:pt x="304" y="4094099"/>
                  </a:lnTo>
                </a:path>
                <a:path w="6883400" h="10017125">
                  <a:moveTo>
                    <a:pt x="85343" y="3969131"/>
                  </a:moveTo>
                  <a:lnTo>
                    <a:pt x="85343" y="4094099"/>
                  </a:lnTo>
                </a:path>
                <a:path w="6883400" h="10017125">
                  <a:moveTo>
                    <a:pt x="304" y="4094099"/>
                  </a:moveTo>
                  <a:lnTo>
                    <a:pt x="0" y="4126992"/>
                  </a:lnTo>
                  <a:lnTo>
                    <a:pt x="2438" y="4126357"/>
                  </a:lnTo>
                  <a:lnTo>
                    <a:pt x="4876" y="4125722"/>
                  </a:lnTo>
                  <a:lnTo>
                    <a:pt x="7619" y="4125087"/>
                  </a:lnTo>
                  <a:lnTo>
                    <a:pt x="10058" y="4124833"/>
                  </a:lnTo>
                  <a:lnTo>
                    <a:pt x="12496" y="4124579"/>
                  </a:lnTo>
                  <a:lnTo>
                    <a:pt x="15239" y="4124198"/>
                  </a:lnTo>
                  <a:lnTo>
                    <a:pt x="17678" y="4124198"/>
                  </a:lnTo>
                  <a:lnTo>
                    <a:pt x="20421" y="4124198"/>
                  </a:lnTo>
                  <a:lnTo>
                    <a:pt x="22859" y="4124198"/>
                  </a:lnTo>
                  <a:lnTo>
                    <a:pt x="25603" y="4124579"/>
                  </a:lnTo>
                  <a:lnTo>
                    <a:pt x="28041" y="4124833"/>
                  </a:lnTo>
                  <a:lnTo>
                    <a:pt x="30784" y="4125087"/>
                  </a:lnTo>
                  <a:lnTo>
                    <a:pt x="33223" y="4125722"/>
                  </a:lnTo>
                  <a:lnTo>
                    <a:pt x="35661" y="4126357"/>
                  </a:lnTo>
                  <a:lnTo>
                    <a:pt x="38100" y="4127246"/>
                  </a:lnTo>
                  <a:lnTo>
                    <a:pt x="40233" y="4127881"/>
                  </a:lnTo>
                  <a:lnTo>
                    <a:pt x="42671" y="4128770"/>
                  </a:lnTo>
                  <a:lnTo>
                    <a:pt x="44805" y="4130040"/>
                  </a:lnTo>
                  <a:lnTo>
                    <a:pt x="46939" y="4131183"/>
                  </a:lnTo>
                  <a:lnTo>
                    <a:pt x="49072" y="4132453"/>
                  </a:lnTo>
                  <a:lnTo>
                    <a:pt x="50901" y="4133977"/>
                  </a:lnTo>
                  <a:lnTo>
                    <a:pt x="52730" y="4135247"/>
                  </a:lnTo>
                  <a:lnTo>
                    <a:pt x="54559" y="4136771"/>
                  </a:lnTo>
                  <a:lnTo>
                    <a:pt x="56083" y="4138549"/>
                  </a:lnTo>
                  <a:lnTo>
                    <a:pt x="57302" y="4140327"/>
                  </a:lnTo>
                  <a:lnTo>
                    <a:pt x="58826" y="4142232"/>
                  </a:lnTo>
                  <a:lnTo>
                    <a:pt x="59740" y="4144391"/>
                  </a:lnTo>
                  <a:lnTo>
                    <a:pt x="60959" y="4146423"/>
                  </a:lnTo>
                  <a:lnTo>
                    <a:pt x="61569" y="4148582"/>
                  </a:lnTo>
                  <a:lnTo>
                    <a:pt x="62179" y="4150995"/>
                  </a:lnTo>
                  <a:lnTo>
                    <a:pt x="62788" y="4153535"/>
                  </a:lnTo>
                  <a:lnTo>
                    <a:pt x="63093" y="4156202"/>
                  </a:lnTo>
                  <a:lnTo>
                    <a:pt x="62788" y="4158996"/>
                  </a:lnTo>
                  <a:lnTo>
                    <a:pt x="62179" y="4161409"/>
                  </a:lnTo>
                  <a:lnTo>
                    <a:pt x="61569" y="4163822"/>
                  </a:lnTo>
                  <a:lnTo>
                    <a:pt x="54254" y="4175760"/>
                  </a:lnTo>
                  <a:lnTo>
                    <a:pt x="52730" y="4177538"/>
                  </a:lnTo>
                  <a:lnTo>
                    <a:pt x="50901" y="4178808"/>
                  </a:lnTo>
                  <a:lnTo>
                    <a:pt x="49072" y="4179951"/>
                  </a:lnTo>
                  <a:lnTo>
                    <a:pt x="46939" y="4181475"/>
                  </a:lnTo>
                  <a:lnTo>
                    <a:pt x="33223" y="4186428"/>
                  </a:lnTo>
                  <a:lnTo>
                    <a:pt x="31089" y="4187063"/>
                  </a:lnTo>
                  <a:lnTo>
                    <a:pt x="28346" y="4187317"/>
                  </a:lnTo>
                  <a:lnTo>
                    <a:pt x="25907" y="4187571"/>
                  </a:lnTo>
                  <a:lnTo>
                    <a:pt x="23164" y="4187952"/>
                  </a:lnTo>
                  <a:lnTo>
                    <a:pt x="20726" y="4187952"/>
                  </a:lnTo>
                  <a:lnTo>
                    <a:pt x="17983" y="4188206"/>
                  </a:lnTo>
                  <a:lnTo>
                    <a:pt x="15544" y="4188206"/>
                  </a:lnTo>
                  <a:lnTo>
                    <a:pt x="12801" y="4187952"/>
                  </a:lnTo>
                  <a:lnTo>
                    <a:pt x="10363" y="4187952"/>
                  </a:lnTo>
                  <a:lnTo>
                    <a:pt x="7619" y="4187571"/>
                  </a:lnTo>
                  <a:lnTo>
                    <a:pt x="5181" y="4187317"/>
                  </a:lnTo>
                  <a:lnTo>
                    <a:pt x="2438" y="4187063"/>
                  </a:lnTo>
                  <a:lnTo>
                    <a:pt x="0" y="4186682"/>
                  </a:lnTo>
                  <a:lnTo>
                    <a:pt x="304" y="4219067"/>
                  </a:lnTo>
                </a:path>
                <a:path w="6883400" h="10017125">
                  <a:moveTo>
                    <a:pt x="85343" y="4094099"/>
                  </a:moveTo>
                  <a:lnTo>
                    <a:pt x="85343" y="4219067"/>
                  </a:lnTo>
                </a:path>
                <a:path w="6883400" h="10017125">
                  <a:moveTo>
                    <a:pt x="304" y="4219067"/>
                  </a:moveTo>
                  <a:lnTo>
                    <a:pt x="0" y="4251960"/>
                  </a:lnTo>
                  <a:lnTo>
                    <a:pt x="2438" y="4251325"/>
                  </a:lnTo>
                  <a:lnTo>
                    <a:pt x="4876" y="4250690"/>
                  </a:lnTo>
                  <a:lnTo>
                    <a:pt x="7619" y="4250055"/>
                  </a:lnTo>
                  <a:lnTo>
                    <a:pt x="10058" y="4249801"/>
                  </a:lnTo>
                  <a:lnTo>
                    <a:pt x="12496" y="4249547"/>
                  </a:lnTo>
                  <a:lnTo>
                    <a:pt x="15239" y="4249166"/>
                  </a:lnTo>
                  <a:lnTo>
                    <a:pt x="17678" y="4249166"/>
                  </a:lnTo>
                  <a:lnTo>
                    <a:pt x="20421" y="4249166"/>
                  </a:lnTo>
                  <a:lnTo>
                    <a:pt x="22859" y="4249166"/>
                  </a:lnTo>
                  <a:lnTo>
                    <a:pt x="25603" y="4249547"/>
                  </a:lnTo>
                  <a:lnTo>
                    <a:pt x="28041" y="4249801"/>
                  </a:lnTo>
                  <a:lnTo>
                    <a:pt x="30784" y="4250055"/>
                  </a:lnTo>
                  <a:lnTo>
                    <a:pt x="33223" y="4250690"/>
                  </a:lnTo>
                  <a:lnTo>
                    <a:pt x="35661" y="4251325"/>
                  </a:lnTo>
                  <a:lnTo>
                    <a:pt x="38100" y="4252214"/>
                  </a:lnTo>
                  <a:lnTo>
                    <a:pt x="40233" y="4252849"/>
                  </a:lnTo>
                  <a:lnTo>
                    <a:pt x="42671" y="4254119"/>
                  </a:lnTo>
                  <a:lnTo>
                    <a:pt x="44805" y="4255008"/>
                  </a:lnTo>
                  <a:lnTo>
                    <a:pt x="46939" y="4256151"/>
                  </a:lnTo>
                  <a:lnTo>
                    <a:pt x="49072" y="4257421"/>
                  </a:lnTo>
                  <a:lnTo>
                    <a:pt x="50901" y="4258945"/>
                  </a:lnTo>
                  <a:lnTo>
                    <a:pt x="52730" y="4260215"/>
                  </a:lnTo>
                  <a:lnTo>
                    <a:pt x="54559" y="4261993"/>
                  </a:lnTo>
                  <a:lnTo>
                    <a:pt x="56083" y="4263517"/>
                  </a:lnTo>
                  <a:lnTo>
                    <a:pt x="57302" y="4265295"/>
                  </a:lnTo>
                  <a:lnTo>
                    <a:pt x="58826" y="4267200"/>
                  </a:lnTo>
                  <a:lnTo>
                    <a:pt x="59740" y="4269359"/>
                  </a:lnTo>
                  <a:lnTo>
                    <a:pt x="60959" y="4271391"/>
                  </a:lnTo>
                  <a:lnTo>
                    <a:pt x="61569" y="4273931"/>
                  </a:lnTo>
                  <a:lnTo>
                    <a:pt x="62179" y="4275963"/>
                  </a:lnTo>
                  <a:lnTo>
                    <a:pt x="62788" y="4278503"/>
                  </a:lnTo>
                  <a:lnTo>
                    <a:pt x="63093" y="4281170"/>
                  </a:lnTo>
                  <a:lnTo>
                    <a:pt x="62788" y="4283964"/>
                  </a:lnTo>
                  <a:lnTo>
                    <a:pt x="62179" y="4286377"/>
                  </a:lnTo>
                  <a:lnTo>
                    <a:pt x="61569" y="4288790"/>
                  </a:lnTo>
                  <a:lnTo>
                    <a:pt x="54254" y="4300728"/>
                  </a:lnTo>
                  <a:lnTo>
                    <a:pt x="52730" y="4302506"/>
                  </a:lnTo>
                  <a:lnTo>
                    <a:pt x="50901" y="4303776"/>
                  </a:lnTo>
                  <a:lnTo>
                    <a:pt x="49072" y="4305300"/>
                  </a:lnTo>
                  <a:lnTo>
                    <a:pt x="46939" y="4306443"/>
                  </a:lnTo>
                  <a:lnTo>
                    <a:pt x="44805" y="4307459"/>
                  </a:lnTo>
                  <a:lnTo>
                    <a:pt x="42671" y="4308348"/>
                  </a:lnTo>
                  <a:lnTo>
                    <a:pt x="40538" y="4309491"/>
                  </a:lnTo>
                  <a:lnTo>
                    <a:pt x="38100" y="4310126"/>
                  </a:lnTo>
                  <a:lnTo>
                    <a:pt x="35966" y="4310761"/>
                  </a:lnTo>
                  <a:lnTo>
                    <a:pt x="33223" y="4311396"/>
                  </a:lnTo>
                  <a:lnTo>
                    <a:pt x="31089" y="4312031"/>
                  </a:lnTo>
                  <a:lnTo>
                    <a:pt x="28346" y="4312285"/>
                  </a:lnTo>
                  <a:lnTo>
                    <a:pt x="25907" y="4312539"/>
                  </a:lnTo>
                  <a:lnTo>
                    <a:pt x="23164" y="4312920"/>
                  </a:lnTo>
                  <a:lnTo>
                    <a:pt x="20726" y="4313174"/>
                  </a:lnTo>
                  <a:lnTo>
                    <a:pt x="17983" y="4313174"/>
                  </a:lnTo>
                  <a:lnTo>
                    <a:pt x="15544" y="4313174"/>
                  </a:lnTo>
                  <a:lnTo>
                    <a:pt x="12801" y="4313174"/>
                  </a:lnTo>
                  <a:lnTo>
                    <a:pt x="10363" y="4312920"/>
                  </a:lnTo>
                  <a:lnTo>
                    <a:pt x="7619" y="4312539"/>
                  </a:lnTo>
                  <a:lnTo>
                    <a:pt x="5181" y="4312285"/>
                  </a:lnTo>
                  <a:lnTo>
                    <a:pt x="2438" y="4312031"/>
                  </a:lnTo>
                  <a:lnTo>
                    <a:pt x="0" y="4311650"/>
                  </a:lnTo>
                  <a:lnTo>
                    <a:pt x="304" y="4344035"/>
                  </a:lnTo>
                </a:path>
                <a:path w="6883400" h="10017125">
                  <a:moveTo>
                    <a:pt x="85343" y="4219067"/>
                  </a:moveTo>
                  <a:lnTo>
                    <a:pt x="85343" y="4344035"/>
                  </a:lnTo>
                </a:path>
                <a:path w="6883400" h="10017125">
                  <a:moveTo>
                    <a:pt x="304" y="4344035"/>
                  </a:moveTo>
                  <a:lnTo>
                    <a:pt x="0" y="4376928"/>
                  </a:lnTo>
                  <a:lnTo>
                    <a:pt x="2438" y="4376293"/>
                  </a:lnTo>
                  <a:lnTo>
                    <a:pt x="4876" y="4375658"/>
                  </a:lnTo>
                  <a:lnTo>
                    <a:pt x="7619" y="4375023"/>
                  </a:lnTo>
                  <a:lnTo>
                    <a:pt x="10058" y="4374769"/>
                  </a:lnTo>
                  <a:lnTo>
                    <a:pt x="12496" y="4374515"/>
                  </a:lnTo>
                  <a:lnTo>
                    <a:pt x="15239" y="4374134"/>
                  </a:lnTo>
                  <a:lnTo>
                    <a:pt x="17678" y="4374134"/>
                  </a:lnTo>
                  <a:lnTo>
                    <a:pt x="20421" y="4374134"/>
                  </a:lnTo>
                  <a:lnTo>
                    <a:pt x="22859" y="4374134"/>
                  </a:lnTo>
                  <a:lnTo>
                    <a:pt x="25603" y="4374515"/>
                  </a:lnTo>
                  <a:lnTo>
                    <a:pt x="28041" y="4374769"/>
                  </a:lnTo>
                  <a:lnTo>
                    <a:pt x="30784" y="4375404"/>
                  </a:lnTo>
                  <a:lnTo>
                    <a:pt x="33223" y="4375658"/>
                  </a:lnTo>
                  <a:lnTo>
                    <a:pt x="35661" y="4376547"/>
                  </a:lnTo>
                  <a:lnTo>
                    <a:pt x="38100" y="4377182"/>
                  </a:lnTo>
                  <a:lnTo>
                    <a:pt x="40233" y="4378071"/>
                  </a:lnTo>
                  <a:lnTo>
                    <a:pt x="42671" y="4379087"/>
                  </a:lnTo>
                  <a:lnTo>
                    <a:pt x="44805" y="4379976"/>
                  </a:lnTo>
                  <a:lnTo>
                    <a:pt x="46939" y="4381119"/>
                  </a:lnTo>
                  <a:lnTo>
                    <a:pt x="49072" y="4382389"/>
                  </a:lnTo>
                  <a:lnTo>
                    <a:pt x="50901" y="4383913"/>
                  </a:lnTo>
                  <a:lnTo>
                    <a:pt x="52730" y="4385183"/>
                  </a:lnTo>
                  <a:lnTo>
                    <a:pt x="54559" y="4386961"/>
                  </a:lnTo>
                  <a:lnTo>
                    <a:pt x="56083" y="4388485"/>
                  </a:lnTo>
                  <a:lnTo>
                    <a:pt x="57302" y="4390263"/>
                  </a:lnTo>
                  <a:lnTo>
                    <a:pt x="58826" y="4392422"/>
                  </a:lnTo>
                  <a:lnTo>
                    <a:pt x="59740" y="4394327"/>
                  </a:lnTo>
                  <a:lnTo>
                    <a:pt x="60959" y="4396359"/>
                  </a:lnTo>
                  <a:lnTo>
                    <a:pt x="61569" y="4398899"/>
                  </a:lnTo>
                  <a:lnTo>
                    <a:pt x="62179" y="4400931"/>
                  </a:lnTo>
                  <a:lnTo>
                    <a:pt x="62788" y="4403471"/>
                  </a:lnTo>
                  <a:lnTo>
                    <a:pt x="63093" y="4406138"/>
                  </a:lnTo>
                  <a:lnTo>
                    <a:pt x="62788" y="4408932"/>
                  </a:lnTo>
                  <a:lnTo>
                    <a:pt x="62179" y="4411345"/>
                  </a:lnTo>
                  <a:lnTo>
                    <a:pt x="61569" y="4413758"/>
                  </a:lnTo>
                  <a:lnTo>
                    <a:pt x="54254" y="4425696"/>
                  </a:lnTo>
                  <a:lnTo>
                    <a:pt x="52730" y="4427474"/>
                  </a:lnTo>
                  <a:lnTo>
                    <a:pt x="50901" y="4428744"/>
                  </a:lnTo>
                  <a:lnTo>
                    <a:pt x="49072" y="4430268"/>
                  </a:lnTo>
                  <a:lnTo>
                    <a:pt x="46939" y="4431411"/>
                  </a:lnTo>
                  <a:lnTo>
                    <a:pt x="44805" y="4432427"/>
                  </a:lnTo>
                  <a:lnTo>
                    <a:pt x="42671" y="4433570"/>
                  </a:lnTo>
                  <a:lnTo>
                    <a:pt x="40538" y="4434459"/>
                  </a:lnTo>
                  <a:lnTo>
                    <a:pt x="38100" y="4435094"/>
                  </a:lnTo>
                  <a:lnTo>
                    <a:pt x="35966" y="4435983"/>
                  </a:lnTo>
                  <a:lnTo>
                    <a:pt x="33223" y="4436364"/>
                  </a:lnTo>
                  <a:lnTo>
                    <a:pt x="31089" y="4436999"/>
                  </a:lnTo>
                  <a:lnTo>
                    <a:pt x="28346" y="4437507"/>
                  </a:lnTo>
                  <a:lnTo>
                    <a:pt x="25907" y="4437507"/>
                  </a:lnTo>
                  <a:lnTo>
                    <a:pt x="23164" y="4437888"/>
                  </a:lnTo>
                  <a:lnTo>
                    <a:pt x="20726" y="4438142"/>
                  </a:lnTo>
                  <a:lnTo>
                    <a:pt x="17983" y="4438142"/>
                  </a:lnTo>
                  <a:lnTo>
                    <a:pt x="15544" y="4438142"/>
                  </a:lnTo>
                  <a:lnTo>
                    <a:pt x="12801" y="4438142"/>
                  </a:lnTo>
                  <a:lnTo>
                    <a:pt x="10363" y="4437888"/>
                  </a:lnTo>
                  <a:lnTo>
                    <a:pt x="7619" y="4437507"/>
                  </a:lnTo>
                  <a:lnTo>
                    <a:pt x="5181" y="4437253"/>
                  </a:lnTo>
                  <a:lnTo>
                    <a:pt x="2438" y="4436999"/>
                  </a:lnTo>
                  <a:lnTo>
                    <a:pt x="0" y="4436618"/>
                  </a:lnTo>
                  <a:lnTo>
                    <a:pt x="304" y="4469257"/>
                  </a:lnTo>
                </a:path>
                <a:path w="6883400" h="10017125">
                  <a:moveTo>
                    <a:pt x="85343" y="4344035"/>
                  </a:moveTo>
                  <a:lnTo>
                    <a:pt x="85343" y="4469257"/>
                  </a:lnTo>
                </a:path>
                <a:path w="6883400" h="10017125">
                  <a:moveTo>
                    <a:pt x="304" y="4469257"/>
                  </a:moveTo>
                  <a:lnTo>
                    <a:pt x="0" y="4501896"/>
                  </a:lnTo>
                  <a:lnTo>
                    <a:pt x="2438" y="4501261"/>
                  </a:lnTo>
                  <a:lnTo>
                    <a:pt x="4876" y="4500626"/>
                  </a:lnTo>
                  <a:lnTo>
                    <a:pt x="7619" y="4499991"/>
                  </a:lnTo>
                  <a:lnTo>
                    <a:pt x="10058" y="4499737"/>
                  </a:lnTo>
                  <a:lnTo>
                    <a:pt x="12496" y="4499483"/>
                  </a:lnTo>
                  <a:lnTo>
                    <a:pt x="15239" y="4499483"/>
                  </a:lnTo>
                  <a:lnTo>
                    <a:pt x="17678" y="4499102"/>
                  </a:lnTo>
                  <a:lnTo>
                    <a:pt x="20421" y="4499102"/>
                  </a:lnTo>
                  <a:lnTo>
                    <a:pt x="22859" y="4499483"/>
                  </a:lnTo>
                  <a:lnTo>
                    <a:pt x="25603" y="4499483"/>
                  </a:lnTo>
                  <a:lnTo>
                    <a:pt x="28041" y="4499737"/>
                  </a:lnTo>
                  <a:lnTo>
                    <a:pt x="30784" y="4500372"/>
                  </a:lnTo>
                  <a:lnTo>
                    <a:pt x="33223" y="4501007"/>
                  </a:lnTo>
                  <a:lnTo>
                    <a:pt x="35661" y="4501515"/>
                  </a:lnTo>
                  <a:lnTo>
                    <a:pt x="38100" y="4502150"/>
                  </a:lnTo>
                  <a:lnTo>
                    <a:pt x="40233" y="4503039"/>
                  </a:lnTo>
                  <a:lnTo>
                    <a:pt x="42671" y="4504055"/>
                  </a:lnTo>
                  <a:lnTo>
                    <a:pt x="44805" y="4504944"/>
                  </a:lnTo>
                  <a:lnTo>
                    <a:pt x="46939" y="4506087"/>
                  </a:lnTo>
                  <a:lnTo>
                    <a:pt x="49072" y="4507357"/>
                  </a:lnTo>
                  <a:lnTo>
                    <a:pt x="50901" y="4508881"/>
                  </a:lnTo>
                  <a:lnTo>
                    <a:pt x="52730" y="4510151"/>
                  </a:lnTo>
                  <a:lnTo>
                    <a:pt x="54559" y="4511929"/>
                  </a:lnTo>
                  <a:lnTo>
                    <a:pt x="56083" y="4513453"/>
                  </a:lnTo>
                  <a:lnTo>
                    <a:pt x="57302" y="4515231"/>
                  </a:lnTo>
                  <a:lnTo>
                    <a:pt x="58826" y="4517390"/>
                  </a:lnTo>
                  <a:lnTo>
                    <a:pt x="59740" y="4519295"/>
                  </a:lnTo>
                  <a:lnTo>
                    <a:pt x="60959" y="4521327"/>
                  </a:lnTo>
                  <a:lnTo>
                    <a:pt x="61569" y="4523867"/>
                  </a:lnTo>
                  <a:lnTo>
                    <a:pt x="62179" y="4525899"/>
                  </a:lnTo>
                  <a:lnTo>
                    <a:pt x="62788" y="4528693"/>
                  </a:lnTo>
                  <a:lnTo>
                    <a:pt x="63093" y="4531106"/>
                  </a:lnTo>
                  <a:lnTo>
                    <a:pt x="62788" y="4533900"/>
                  </a:lnTo>
                  <a:lnTo>
                    <a:pt x="62179" y="4536313"/>
                  </a:lnTo>
                  <a:lnTo>
                    <a:pt x="61569" y="4538726"/>
                  </a:lnTo>
                  <a:lnTo>
                    <a:pt x="50901" y="4553712"/>
                  </a:lnTo>
                  <a:lnTo>
                    <a:pt x="49072" y="4555236"/>
                  </a:lnTo>
                  <a:lnTo>
                    <a:pt x="46939" y="4556379"/>
                  </a:lnTo>
                  <a:lnTo>
                    <a:pt x="44805" y="4557649"/>
                  </a:lnTo>
                  <a:lnTo>
                    <a:pt x="42671" y="4558538"/>
                  </a:lnTo>
                  <a:lnTo>
                    <a:pt x="40538" y="4559427"/>
                  </a:lnTo>
                  <a:lnTo>
                    <a:pt x="38100" y="4560062"/>
                  </a:lnTo>
                  <a:lnTo>
                    <a:pt x="35966" y="4560951"/>
                  </a:lnTo>
                  <a:lnTo>
                    <a:pt x="33223" y="4561586"/>
                  </a:lnTo>
                  <a:lnTo>
                    <a:pt x="31089" y="4561967"/>
                  </a:lnTo>
                  <a:lnTo>
                    <a:pt x="28346" y="4562475"/>
                  </a:lnTo>
                  <a:lnTo>
                    <a:pt x="25907" y="4562856"/>
                  </a:lnTo>
                  <a:lnTo>
                    <a:pt x="23164" y="4562856"/>
                  </a:lnTo>
                  <a:lnTo>
                    <a:pt x="20726" y="4563110"/>
                  </a:lnTo>
                  <a:lnTo>
                    <a:pt x="17983" y="4563110"/>
                  </a:lnTo>
                  <a:lnTo>
                    <a:pt x="15544" y="4563110"/>
                  </a:lnTo>
                  <a:lnTo>
                    <a:pt x="12801" y="4563110"/>
                  </a:lnTo>
                  <a:lnTo>
                    <a:pt x="10363" y="4562856"/>
                  </a:lnTo>
                  <a:lnTo>
                    <a:pt x="7619" y="4562856"/>
                  </a:lnTo>
                  <a:lnTo>
                    <a:pt x="5181" y="4562221"/>
                  </a:lnTo>
                  <a:lnTo>
                    <a:pt x="2438" y="4561967"/>
                  </a:lnTo>
                  <a:lnTo>
                    <a:pt x="0" y="4561586"/>
                  </a:lnTo>
                  <a:lnTo>
                    <a:pt x="304" y="4594225"/>
                  </a:lnTo>
                </a:path>
                <a:path w="6883400" h="10017125">
                  <a:moveTo>
                    <a:pt x="85343" y="4469257"/>
                  </a:moveTo>
                  <a:lnTo>
                    <a:pt x="85343" y="4594225"/>
                  </a:lnTo>
                </a:path>
                <a:path w="6883400" h="10017125">
                  <a:moveTo>
                    <a:pt x="304" y="4594225"/>
                  </a:moveTo>
                  <a:lnTo>
                    <a:pt x="0" y="4626864"/>
                  </a:lnTo>
                  <a:lnTo>
                    <a:pt x="2438" y="4626229"/>
                  </a:lnTo>
                  <a:lnTo>
                    <a:pt x="4876" y="4625594"/>
                  </a:lnTo>
                  <a:lnTo>
                    <a:pt x="7619" y="4624959"/>
                  </a:lnTo>
                  <a:lnTo>
                    <a:pt x="10058" y="4624705"/>
                  </a:lnTo>
                  <a:lnTo>
                    <a:pt x="12496" y="4624451"/>
                  </a:lnTo>
                  <a:lnTo>
                    <a:pt x="15239" y="4624451"/>
                  </a:lnTo>
                  <a:lnTo>
                    <a:pt x="17678" y="4624070"/>
                  </a:lnTo>
                  <a:lnTo>
                    <a:pt x="20421" y="4624070"/>
                  </a:lnTo>
                  <a:lnTo>
                    <a:pt x="22859" y="4624451"/>
                  </a:lnTo>
                  <a:lnTo>
                    <a:pt x="25603" y="4624451"/>
                  </a:lnTo>
                  <a:lnTo>
                    <a:pt x="28041" y="4624959"/>
                  </a:lnTo>
                  <a:lnTo>
                    <a:pt x="30784" y="4625340"/>
                  </a:lnTo>
                  <a:lnTo>
                    <a:pt x="33223" y="4625975"/>
                  </a:lnTo>
                  <a:lnTo>
                    <a:pt x="35661" y="4626483"/>
                  </a:lnTo>
                  <a:lnTo>
                    <a:pt x="38100" y="4627118"/>
                  </a:lnTo>
                  <a:lnTo>
                    <a:pt x="40233" y="4628007"/>
                  </a:lnTo>
                  <a:lnTo>
                    <a:pt x="42671" y="4629023"/>
                  </a:lnTo>
                  <a:lnTo>
                    <a:pt x="52730" y="4635373"/>
                  </a:lnTo>
                  <a:lnTo>
                    <a:pt x="54559" y="4636897"/>
                  </a:lnTo>
                  <a:lnTo>
                    <a:pt x="56083" y="4638421"/>
                  </a:lnTo>
                  <a:lnTo>
                    <a:pt x="57302" y="4640199"/>
                  </a:lnTo>
                  <a:lnTo>
                    <a:pt x="58826" y="4642358"/>
                  </a:lnTo>
                  <a:lnTo>
                    <a:pt x="59740" y="4644263"/>
                  </a:lnTo>
                  <a:lnTo>
                    <a:pt x="60959" y="4646295"/>
                  </a:lnTo>
                  <a:lnTo>
                    <a:pt x="61569" y="4648835"/>
                  </a:lnTo>
                  <a:lnTo>
                    <a:pt x="62179" y="4650867"/>
                  </a:lnTo>
                  <a:lnTo>
                    <a:pt x="62788" y="4653661"/>
                  </a:lnTo>
                  <a:lnTo>
                    <a:pt x="63093" y="4656074"/>
                  </a:lnTo>
                  <a:lnTo>
                    <a:pt x="62788" y="4658868"/>
                  </a:lnTo>
                  <a:lnTo>
                    <a:pt x="62179" y="4661281"/>
                  </a:lnTo>
                  <a:lnTo>
                    <a:pt x="61569" y="4663694"/>
                  </a:lnTo>
                  <a:lnTo>
                    <a:pt x="46939" y="4681347"/>
                  </a:lnTo>
                  <a:lnTo>
                    <a:pt x="44805" y="4682617"/>
                  </a:lnTo>
                  <a:lnTo>
                    <a:pt x="42671" y="4683506"/>
                  </a:lnTo>
                  <a:lnTo>
                    <a:pt x="40538" y="4684395"/>
                  </a:lnTo>
                  <a:lnTo>
                    <a:pt x="38100" y="4685030"/>
                  </a:lnTo>
                  <a:lnTo>
                    <a:pt x="35966" y="4685919"/>
                  </a:lnTo>
                  <a:lnTo>
                    <a:pt x="33223" y="4686554"/>
                  </a:lnTo>
                  <a:lnTo>
                    <a:pt x="31089" y="4686935"/>
                  </a:lnTo>
                  <a:lnTo>
                    <a:pt x="28346" y="4687443"/>
                  </a:lnTo>
                  <a:lnTo>
                    <a:pt x="25907" y="4687824"/>
                  </a:lnTo>
                  <a:lnTo>
                    <a:pt x="23164" y="4687824"/>
                  </a:lnTo>
                  <a:lnTo>
                    <a:pt x="20726" y="4688078"/>
                  </a:lnTo>
                  <a:lnTo>
                    <a:pt x="17983" y="4688078"/>
                  </a:lnTo>
                  <a:lnTo>
                    <a:pt x="15544" y="4688078"/>
                  </a:lnTo>
                  <a:lnTo>
                    <a:pt x="12801" y="4688078"/>
                  </a:lnTo>
                  <a:lnTo>
                    <a:pt x="10363" y="4687824"/>
                  </a:lnTo>
                  <a:lnTo>
                    <a:pt x="7619" y="4687824"/>
                  </a:lnTo>
                  <a:lnTo>
                    <a:pt x="5181" y="4687189"/>
                  </a:lnTo>
                  <a:lnTo>
                    <a:pt x="2438" y="4687189"/>
                  </a:lnTo>
                  <a:lnTo>
                    <a:pt x="0" y="4686554"/>
                  </a:lnTo>
                  <a:lnTo>
                    <a:pt x="304" y="4719193"/>
                  </a:lnTo>
                </a:path>
                <a:path w="6883400" h="10017125">
                  <a:moveTo>
                    <a:pt x="85343" y="4594225"/>
                  </a:moveTo>
                  <a:lnTo>
                    <a:pt x="85343" y="4719193"/>
                  </a:lnTo>
                </a:path>
                <a:path w="6883400" h="10017125">
                  <a:moveTo>
                    <a:pt x="304" y="4719193"/>
                  </a:moveTo>
                  <a:lnTo>
                    <a:pt x="0" y="4751832"/>
                  </a:lnTo>
                  <a:lnTo>
                    <a:pt x="2438" y="4751197"/>
                  </a:lnTo>
                  <a:lnTo>
                    <a:pt x="4876" y="4750562"/>
                  </a:lnTo>
                  <a:lnTo>
                    <a:pt x="7619" y="4750308"/>
                  </a:lnTo>
                  <a:lnTo>
                    <a:pt x="10058" y="4749673"/>
                  </a:lnTo>
                  <a:lnTo>
                    <a:pt x="12496" y="4749419"/>
                  </a:lnTo>
                  <a:lnTo>
                    <a:pt x="15239" y="4749419"/>
                  </a:lnTo>
                  <a:lnTo>
                    <a:pt x="17678" y="4749038"/>
                  </a:lnTo>
                  <a:lnTo>
                    <a:pt x="20421" y="4749038"/>
                  </a:lnTo>
                  <a:lnTo>
                    <a:pt x="22859" y="4749419"/>
                  </a:lnTo>
                  <a:lnTo>
                    <a:pt x="25603" y="4749419"/>
                  </a:lnTo>
                  <a:lnTo>
                    <a:pt x="28041" y="4749927"/>
                  </a:lnTo>
                  <a:lnTo>
                    <a:pt x="30784" y="4750308"/>
                  </a:lnTo>
                  <a:lnTo>
                    <a:pt x="33223" y="4750943"/>
                  </a:lnTo>
                  <a:lnTo>
                    <a:pt x="35661" y="4751451"/>
                  </a:lnTo>
                  <a:lnTo>
                    <a:pt x="38100" y="4752086"/>
                  </a:lnTo>
                  <a:lnTo>
                    <a:pt x="40233" y="4752975"/>
                  </a:lnTo>
                  <a:lnTo>
                    <a:pt x="42671" y="4753991"/>
                  </a:lnTo>
                  <a:lnTo>
                    <a:pt x="44805" y="4754880"/>
                  </a:lnTo>
                  <a:lnTo>
                    <a:pt x="46939" y="4756023"/>
                  </a:lnTo>
                  <a:lnTo>
                    <a:pt x="49072" y="4757293"/>
                  </a:lnTo>
                  <a:lnTo>
                    <a:pt x="50901" y="4758817"/>
                  </a:lnTo>
                  <a:lnTo>
                    <a:pt x="52730" y="4760341"/>
                  </a:lnTo>
                  <a:lnTo>
                    <a:pt x="54559" y="4761865"/>
                  </a:lnTo>
                  <a:lnTo>
                    <a:pt x="56083" y="4763643"/>
                  </a:lnTo>
                  <a:lnTo>
                    <a:pt x="57302" y="4765167"/>
                  </a:lnTo>
                  <a:lnTo>
                    <a:pt x="58826" y="4767326"/>
                  </a:lnTo>
                  <a:lnTo>
                    <a:pt x="59740" y="4769231"/>
                  </a:lnTo>
                  <a:lnTo>
                    <a:pt x="60959" y="4771644"/>
                  </a:lnTo>
                  <a:lnTo>
                    <a:pt x="61569" y="4773803"/>
                  </a:lnTo>
                  <a:lnTo>
                    <a:pt x="62179" y="4775835"/>
                  </a:lnTo>
                  <a:lnTo>
                    <a:pt x="62788" y="4778629"/>
                  </a:lnTo>
                  <a:lnTo>
                    <a:pt x="63093" y="4781042"/>
                  </a:lnTo>
                  <a:lnTo>
                    <a:pt x="62788" y="4783836"/>
                  </a:lnTo>
                  <a:lnTo>
                    <a:pt x="62179" y="4786249"/>
                  </a:lnTo>
                  <a:lnTo>
                    <a:pt x="46939" y="4806315"/>
                  </a:lnTo>
                  <a:lnTo>
                    <a:pt x="44805" y="4807585"/>
                  </a:lnTo>
                  <a:lnTo>
                    <a:pt x="42671" y="4808474"/>
                  </a:lnTo>
                  <a:lnTo>
                    <a:pt x="40538" y="4809363"/>
                  </a:lnTo>
                  <a:lnTo>
                    <a:pt x="38100" y="4809998"/>
                  </a:lnTo>
                  <a:lnTo>
                    <a:pt x="35966" y="4810887"/>
                  </a:lnTo>
                  <a:lnTo>
                    <a:pt x="33223" y="4811522"/>
                  </a:lnTo>
                  <a:lnTo>
                    <a:pt x="31089" y="4811903"/>
                  </a:lnTo>
                  <a:lnTo>
                    <a:pt x="28346" y="4812411"/>
                  </a:lnTo>
                  <a:lnTo>
                    <a:pt x="25907" y="4812792"/>
                  </a:lnTo>
                  <a:lnTo>
                    <a:pt x="23164" y="4812792"/>
                  </a:lnTo>
                  <a:lnTo>
                    <a:pt x="20726" y="4813046"/>
                  </a:lnTo>
                  <a:lnTo>
                    <a:pt x="17983" y="4813046"/>
                  </a:lnTo>
                  <a:lnTo>
                    <a:pt x="15544" y="4813046"/>
                  </a:lnTo>
                  <a:lnTo>
                    <a:pt x="12801" y="4813046"/>
                  </a:lnTo>
                  <a:lnTo>
                    <a:pt x="10363" y="4812792"/>
                  </a:lnTo>
                  <a:lnTo>
                    <a:pt x="7619" y="4812792"/>
                  </a:lnTo>
                  <a:lnTo>
                    <a:pt x="5181" y="4812411"/>
                  </a:lnTo>
                  <a:lnTo>
                    <a:pt x="2438" y="4812157"/>
                  </a:lnTo>
                  <a:lnTo>
                    <a:pt x="0" y="4811522"/>
                  </a:lnTo>
                  <a:lnTo>
                    <a:pt x="304" y="4844161"/>
                  </a:lnTo>
                </a:path>
                <a:path w="6883400" h="10017125">
                  <a:moveTo>
                    <a:pt x="85343" y="4719193"/>
                  </a:moveTo>
                  <a:lnTo>
                    <a:pt x="85343" y="4844161"/>
                  </a:lnTo>
                </a:path>
                <a:path w="6883400" h="10017125">
                  <a:moveTo>
                    <a:pt x="304" y="4844161"/>
                  </a:moveTo>
                  <a:lnTo>
                    <a:pt x="0" y="4877054"/>
                  </a:lnTo>
                  <a:lnTo>
                    <a:pt x="2438" y="4876165"/>
                  </a:lnTo>
                  <a:lnTo>
                    <a:pt x="4876" y="4875530"/>
                  </a:lnTo>
                  <a:lnTo>
                    <a:pt x="7619" y="4875276"/>
                  </a:lnTo>
                  <a:lnTo>
                    <a:pt x="10058" y="4874641"/>
                  </a:lnTo>
                  <a:lnTo>
                    <a:pt x="12496" y="4874641"/>
                  </a:lnTo>
                  <a:lnTo>
                    <a:pt x="15239" y="4874387"/>
                  </a:lnTo>
                  <a:lnTo>
                    <a:pt x="17678" y="4874387"/>
                  </a:lnTo>
                  <a:lnTo>
                    <a:pt x="20421" y="4874387"/>
                  </a:lnTo>
                  <a:lnTo>
                    <a:pt x="22859" y="4874387"/>
                  </a:lnTo>
                  <a:lnTo>
                    <a:pt x="25603" y="4874641"/>
                  </a:lnTo>
                  <a:lnTo>
                    <a:pt x="28041" y="4874895"/>
                  </a:lnTo>
                  <a:lnTo>
                    <a:pt x="30784" y="4875276"/>
                  </a:lnTo>
                  <a:lnTo>
                    <a:pt x="33223" y="4875911"/>
                  </a:lnTo>
                  <a:lnTo>
                    <a:pt x="35661" y="4876419"/>
                  </a:lnTo>
                  <a:lnTo>
                    <a:pt x="38100" y="4877054"/>
                  </a:lnTo>
                  <a:lnTo>
                    <a:pt x="40233" y="4877943"/>
                  </a:lnTo>
                  <a:lnTo>
                    <a:pt x="42671" y="4878959"/>
                  </a:lnTo>
                  <a:lnTo>
                    <a:pt x="44805" y="4880102"/>
                  </a:lnTo>
                  <a:lnTo>
                    <a:pt x="46939" y="4881372"/>
                  </a:lnTo>
                  <a:lnTo>
                    <a:pt x="49072" y="4882515"/>
                  </a:lnTo>
                  <a:lnTo>
                    <a:pt x="50901" y="4883785"/>
                  </a:lnTo>
                  <a:lnTo>
                    <a:pt x="52730" y="4885309"/>
                  </a:lnTo>
                  <a:lnTo>
                    <a:pt x="54559" y="4886833"/>
                  </a:lnTo>
                  <a:lnTo>
                    <a:pt x="56083" y="4888611"/>
                  </a:lnTo>
                  <a:lnTo>
                    <a:pt x="57302" y="4890516"/>
                  </a:lnTo>
                  <a:lnTo>
                    <a:pt x="58826" y="4892294"/>
                  </a:lnTo>
                  <a:lnTo>
                    <a:pt x="59740" y="4894453"/>
                  </a:lnTo>
                  <a:lnTo>
                    <a:pt x="60959" y="4896612"/>
                  </a:lnTo>
                  <a:lnTo>
                    <a:pt x="61569" y="4898771"/>
                  </a:lnTo>
                  <a:lnTo>
                    <a:pt x="62179" y="4901184"/>
                  </a:lnTo>
                  <a:lnTo>
                    <a:pt x="62788" y="4903597"/>
                  </a:lnTo>
                  <a:lnTo>
                    <a:pt x="63093" y="4906010"/>
                  </a:lnTo>
                  <a:lnTo>
                    <a:pt x="62788" y="4908804"/>
                  </a:lnTo>
                  <a:lnTo>
                    <a:pt x="62179" y="4911471"/>
                  </a:lnTo>
                  <a:lnTo>
                    <a:pt x="61569" y="4914011"/>
                  </a:lnTo>
                  <a:lnTo>
                    <a:pt x="60655" y="4916043"/>
                  </a:lnTo>
                  <a:lnTo>
                    <a:pt x="59740" y="4918202"/>
                  </a:lnTo>
                  <a:lnTo>
                    <a:pt x="58521" y="4920361"/>
                  </a:lnTo>
                  <a:lnTo>
                    <a:pt x="57302" y="4922139"/>
                  </a:lnTo>
                  <a:lnTo>
                    <a:pt x="55778" y="4924298"/>
                  </a:lnTo>
                  <a:lnTo>
                    <a:pt x="54254" y="4925822"/>
                  </a:lnTo>
                  <a:lnTo>
                    <a:pt x="52730" y="4927346"/>
                  </a:lnTo>
                  <a:lnTo>
                    <a:pt x="50901" y="4928870"/>
                  </a:lnTo>
                  <a:lnTo>
                    <a:pt x="49072" y="4930140"/>
                  </a:lnTo>
                  <a:lnTo>
                    <a:pt x="46939" y="4931283"/>
                  </a:lnTo>
                  <a:lnTo>
                    <a:pt x="44805" y="4932553"/>
                  </a:lnTo>
                  <a:lnTo>
                    <a:pt x="31089" y="4936871"/>
                  </a:lnTo>
                  <a:lnTo>
                    <a:pt x="28346" y="4937379"/>
                  </a:lnTo>
                  <a:lnTo>
                    <a:pt x="25907" y="4937760"/>
                  </a:lnTo>
                  <a:lnTo>
                    <a:pt x="23164" y="4938014"/>
                  </a:lnTo>
                  <a:lnTo>
                    <a:pt x="20726" y="4938014"/>
                  </a:lnTo>
                  <a:lnTo>
                    <a:pt x="17983" y="4938014"/>
                  </a:lnTo>
                  <a:lnTo>
                    <a:pt x="15544" y="4938014"/>
                  </a:lnTo>
                  <a:lnTo>
                    <a:pt x="12801" y="4938014"/>
                  </a:lnTo>
                  <a:lnTo>
                    <a:pt x="10363" y="4938014"/>
                  </a:lnTo>
                  <a:lnTo>
                    <a:pt x="7619" y="4937760"/>
                  </a:lnTo>
                  <a:lnTo>
                    <a:pt x="5181" y="4937379"/>
                  </a:lnTo>
                  <a:lnTo>
                    <a:pt x="2438" y="4937125"/>
                  </a:lnTo>
                  <a:lnTo>
                    <a:pt x="0" y="4936490"/>
                  </a:lnTo>
                  <a:lnTo>
                    <a:pt x="304" y="4969129"/>
                  </a:lnTo>
                </a:path>
                <a:path w="6883400" h="10017125">
                  <a:moveTo>
                    <a:pt x="85343" y="4844161"/>
                  </a:moveTo>
                  <a:lnTo>
                    <a:pt x="85343" y="4969129"/>
                  </a:lnTo>
                </a:path>
                <a:path w="6883400" h="10017125">
                  <a:moveTo>
                    <a:pt x="304" y="4969129"/>
                  </a:moveTo>
                  <a:lnTo>
                    <a:pt x="0" y="5002022"/>
                  </a:lnTo>
                  <a:lnTo>
                    <a:pt x="2438" y="5001387"/>
                  </a:lnTo>
                  <a:lnTo>
                    <a:pt x="4876" y="5000498"/>
                  </a:lnTo>
                  <a:lnTo>
                    <a:pt x="7619" y="5000244"/>
                  </a:lnTo>
                  <a:lnTo>
                    <a:pt x="10058" y="4999863"/>
                  </a:lnTo>
                  <a:lnTo>
                    <a:pt x="12496" y="4999609"/>
                  </a:lnTo>
                  <a:lnTo>
                    <a:pt x="15239" y="4999355"/>
                  </a:lnTo>
                  <a:lnTo>
                    <a:pt x="17678" y="4999355"/>
                  </a:lnTo>
                  <a:lnTo>
                    <a:pt x="20421" y="4999355"/>
                  </a:lnTo>
                  <a:lnTo>
                    <a:pt x="22859" y="4999355"/>
                  </a:lnTo>
                  <a:lnTo>
                    <a:pt x="25603" y="4999609"/>
                  </a:lnTo>
                  <a:lnTo>
                    <a:pt x="28041" y="4999863"/>
                  </a:lnTo>
                  <a:lnTo>
                    <a:pt x="30784" y="5000244"/>
                  </a:lnTo>
                  <a:lnTo>
                    <a:pt x="33223" y="5000879"/>
                  </a:lnTo>
                  <a:lnTo>
                    <a:pt x="35661" y="5001387"/>
                  </a:lnTo>
                  <a:lnTo>
                    <a:pt x="38100" y="5002022"/>
                  </a:lnTo>
                  <a:lnTo>
                    <a:pt x="40233" y="5002911"/>
                  </a:lnTo>
                  <a:lnTo>
                    <a:pt x="42671" y="5003927"/>
                  </a:lnTo>
                  <a:lnTo>
                    <a:pt x="44805" y="5005070"/>
                  </a:lnTo>
                  <a:lnTo>
                    <a:pt x="46939" y="5006340"/>
                  </a:lnTo>
                  <a:lnTo>
                    <a:pt x="49072" y="5007483"/>
                  </a:lnTo>
                  <a:lnTo>
                    <a:pt x="50901" y="5008753"/>
                  </a:lnTo>
                  <a:lnTo>
                    <a:pt x="52730" y="5010277"/>
                  </a:lnTo>
                  <a:lnTo>
                    <a:pt x="54559" y="5011801"/>
                  </a:lnTo>
                  <a:lnTo>
                    <a:pt x="56083" y="5013579"/>
                  </a:lnTo>
                  <a:lnTo>
                    <a:pt x="57302" y="5015484"/>
                  </a:lnTo>
                  <a:lnTo>
                    <a:pt x="58826" y="5017262"/>
                  </a:lnTo>
                  <a:lnTo>
                    <a:pt x="59740" y="5019421"/>
                  </a:lnTo>
                  <a:lnTo>
                    <a:pt x="60959" y="5021580"/>
                  </a:lnTo>
                  <a:lnTo>
                    <a:pt x="61569" y="5023739"/>
                  </a:lnTo>
                  <a:lnTo>
                    <a:pt x="62179" y="5026152"/>
                  </a:lnTo>
                  <a:lnTo>
                    <a:pt x="62788" y="5028565"/>
                  </a:lnTo>
                  <a:lnTo>
                    <a:pt x="63093" y="5030978"/>
                  </a:lnTo>
                  <a:lnTo>
                    <a:pt x="62788" y="5033772"/>
                  </a:lnTo>
                  <a:lnTo>
                    <a:pt x="62179" y="5036439"/>
                  </a:lnTo>
                  <a:lnTo>
                    <a:pt x="61569" y="5038979"/>
                  </a:lnTo>
                  <a:lnTo>
                    <a:pt x="60655" y="5041011"/>
                  </a:lnTo>
                  <a:lnTo>
                    <a:pt x="59740" y="5043551"/>
                  </a:lnTo>
                  <a:lnTo>
                    <a:pt x="58521" y="5045329"/>
                  </a:lnTo>
                  <a:lnTo>
                    <a:pt x="57302" y="5047488"/>
                  </a:lnTo>
                  <a:lnTo>
                    <a:pt x="55778" y="5049266"/>
                  </a:lnTo>
                  <a:lnTo>
                    <a:pt x="54254" y="5050790"/>
                  </a:lnTo>
                  <a:lnTo>
                    <a:pt x="52730" y="5052314"/>
                  </a:lnTo>
                  <a:lnTo>
                    <a:pt x="50901" y="5053838"/>
                  </a:lnTo>
                  <a:lnTo>
                    <a:pt x="49072" y="5055108"/>
                  </a:lnTo>
                  <a:lnTo>
                    <a:pt x="46939" y="5056251"/>
                  </a:lnTo>
                  <a:lnTo>
                    <a:pt x="44805" y="5057521"/>
                  </a:lnTo>
                  <a:lnTo>
                    <a:pt x="33223" y="5061458"/>
                  </a:lnTo>
                  <a:lnTo>
                    <a:pt x="31089" y="5062093"/>
                  </a:lnTo>
                  <a:lnTo>
                    <a:pt x="28346" y="5062347"/>
                  </a:lnTo>
                  <a:lnTo>
                    <a:pt x="25907" y="5062728"/>
                  </a:lnTo>
                  <a:lnTo>
                    <a:pt x="23164" y="5062982"/>
                  </a:lnTo>
                  <a:lnTo>
                    <a:pt x="20726" y="5062982"/>
                  </a:lnTo>
                  <a:lnTo>
                    <a:pt x="17983" y="5063363"/>
                  </a:lnTo>
                  <a:lnTo>
                    <a:pt x="15544" y="5063363"/>
                  </a:lnTo>
                  <a:lnTo>
                    <a:pt x="12801" y="5062982"/>
                  </a:lnTo>
                  <a:lnTo>
                    <a:pt x="10363" y="5062982"/>
                  </a:lnTo>
                  <a:lnTo>
                    <a:pt x="7619" y="5062728"/>
                  </a:lnTo>
                  <a:lnTo>
                    <a:pt x="5181" y="5062347"/>
                  </a:lnTo>
                  <a:lnTo>
                    <a:pt x="2438" y="5062093"/>
                  </a:lnTo>
                  <a:lnTo>
                    <a:pt x="0" y="5061458"/>
                  </a:lnTo>
                  <a:lnTo>
                    <a:pt x="304" y="5094097"/>
                  </a:lnTo>
                </a:path>
                <a:path w="6883400" h="10017125">
                  <a:moveTo>
                    <a:pt x="85343" y="4969129"/>
                  </a:moveTo>
                  <a:lnTo>
                    <a:pt x="85343" y="5094097"/>
                  </a:lnTo>
                </a:path>
                <a:path w="6883400" h="10017125">
                  <a:moveTo>
                    <a:pt x="304" y="5094097"/>
                  </a:moveTo>
                  <a:lnTo>
                    <a:pt x="0" y="5126990"/>
                  </a:lnTo>
                  <a:lnTo>
                    <a:pt x="2438" y="5126355"/>
                  </a:lnTo>
                  <a:lnTo>
                    <a:pt x="4876" y="5125847"/>
                  </a:lnTo>
                  <a:lnTo>
                    <a:pt x="7619" y="5125212"/>
                  </a:lnTo>
                  <a:lnTo>
                    <a:pt x="10058" y="5124831"/>
                  </a:lnTo>
                  <a:lnTo>
                    <a:pt x="12496" y="5124577"/>
                  </a:lnTo>
                  <a:lnTo>
                    <a:pt x="15239" y="5124323"/>
                  </a:lnTo>
                  <a:lnTo>
                    <a:pt x="17678" y="5124323"/>
                  </a:lnTo>
                  <a:lnTo>
                    <a:pt x="20421" y="5124323"/>
                  </a:lnTo>
                  <a:lnTo>
                    <a:pt x="22859" y="5124323"/>
                  </a:lnTo>
                  <a:lnTo>
                    <a:pt x="25603" y="5124577"/>
                  </a:lnTo>
                  <a:lnTo>
                    <a:pt x="28041" y="5124831"/>
                  </a:lnTo>
                  <a:lnTo>
                    <a:pt x="30784" y="5125212"/>
                  </a:lnTo>
                  <a:lnTo>
                    <a:pt x="33223" y="5125847"/>
                  </a:lnTo>
                  <a:lnTo>
                    <a:pt x="35661" y="5126355"/>
                  </a:lnTo>
                  <a:lnTo>
                    <a:pt x="38100" y="5126990"/>
                  </a:lnTo>
                  <a:lnTo>
                    <a:pt x="40233" y="5127879"/>
                  </a:lnTo>
                  <a:lnTo>
                    <a:pt x="42671" y="5128895"/>
                  </a:lnTo>
                  <a:lnTo>
                    <a:pt x="44805" y="5130038"/>
                  </a:lnTo>
                  <a:lnTo>
                    <a:pt x="46939" y="5131308"/>
                  </a:lnTo>
                  <a:lnTo>
                    <a:pt x="49072" y="5132451"/>
                  </a:lnTo>
                  <a:lnTo>
                    <a:pt x="50901" y="5133721"/>
                  </a:lnTo>
                  <a:lnTo>
                    <a:pt x="52730" y="5135245"/>
                  </a:lnTo>
                  <a:lnTo>
                    <a:pt x="54559" y="5136769"/>
                  </a:lnTo>
                  <a:lnTo>
                    <a:pt x="56083" y="5138547"/>
                  </a:lnTo>
                  <a:lnTo>
                    <a:pt x="57302" y="5140452"/>
                  </a:lnTo>
                  <a:lnTo>
                    <a:pt x="58826" y="5142230"/>
                  </a:lnTo>
                  <a:lnTo>
                    <a:pt x="59740" y="5144389"/>
                  </a:lnTo>
                  <a:lnTo>
                    <a:pt x="60959" y="5146548"/>
                  </a:lnTo>
                  <a:lnTo>
                    <a:pt x="61569" y="5148707"/>
                  </a:lnTo>
                  <a:lnTo>
                    <a:pt x="62179" y="5151120"/>
                  </a:lnTo>
                  <a:lnTo>
                    <a:pt x="62788" y="5153533"/>
                  </a:lnTo>
                  <a:lnTo>
                    <a:pt x="63093" y="5155946"/>
                  </a:lnTo>
                  <a:lnTo>
                    <a:pt x="62788" y="5158740"/>
                  </a:lnTo>
                  <a:lnTo>
                    <a:pt x="62179" y="5161407"/>
                  </a:lnTo>
                  <a:lnTo>
                    <a:pt x="54254" y="5175758"/>
                  </a:lnTo>
                  <a:lnTo>
                    <a:pt x="52730" y="5177282"/>
                  </a:lnTo>
                  <a:lnTo>
                    <a:pt x="50901" y="5178806"/>
                  </a:lnTo>
                  <a:lnTo>
                    <a:pt x="49072" y="5180076"/>
                  </a:lnTo>
                  <a:lnTo>
                    <a:pt x="46939" y="5181219"/>
                  </a:lnTo>
                  <a:lnTo>
                    <a:pt x="44805" y="5182489"/>
                  </a:lnTo>
                  <a:lnTo>
                    <a:pt x="42671" y="5183378"/>
                  </a:lnTo>
                  <a:lnTo>
                    <a:pt x="40538" y="5184267"/>
                  </a:lnTo>
                  <a:lnTo>
                    <a:pt x="38100" y="5185283"/>
                  </a:lnTo>
                  <a:lnTo>
                    <a:pt x="35966" y="5185791"/>
                  </a:lnTo>
                  <a:lnTo>
                    <a:pt x="33223" y="5186426"/>
                  </a:lnTo>
                  <a:lnTo>
                    <a:pt x="31089" y="5187061"/>
                  </a:lnTo>
                  <a:lnTo>
                    <a:pt x="28346" y="5187315"/>
                  </a:lnTo>
                  <a:lnTo>
                    <a:pt x="25907" y="5187696"/>
                  </a:lnTo>
                  <a:lnTo>
                    <a:pt x="23164" y="5187950"/>
                  </a:lnTo>
                  <a:lnTo>
                    <a:pt x="20726" y="5187950"/>
                  </a:lnTo>
                  <a:lnTo>
                    <a:pt x="17983" y="5188331"/>
                  </a:lnTo>
                  <a:lnTo>
                    <a:pt x="15544" y="5188331"/>
                  </a:lnTo>
                  <a:lnTo>
                    <a:pt x="12801" y="5187950"/>
                  </a:lnTo>
                  <a:lnTo>
                    <a:pt x="10363" y="5187950"/>
                  </a:lnTo>
                  <a:lnTo>
                    <a:pt x="7619" y="5187696"/>
                  </a:lnTo>
                  <a:lnTo>
                    <a:pt x="5181" y="5187315"/>
                  </a:lnTo>
                  <a:lnTo>
                    <a:pt x="2438" y="5187061"/>
                  </a:lnTo>
                  <a:lnTo>
                    <a:pt x="0" y="5186426"/>
                  </a:lnTo>
                  <a:lnTo>
                    <a:pt x="304" y="5219065"/>
                  </a:lnTo>
                </a:path>
                <a:path w="6883400" h="10017125">
                  <a:moveTo>
                    <a:pt x="85343" y="5094097"/>
                  </a:moveTo>
                  <a:lnTo>
                    <a:pt x="85343" y="5219065"/>
                  </a:lnTo>
                </a:path>
                <a:path w="6883400" h="10017125">
                  <a:moveTo>
                    <a:pt x="304" y="5219065"/>
                  </a:moveTo>
                  <a:lnTo>
                    <a:pt x="0" y="5251958"/>
                  </a:lnTo>
                  <a:lnTo>
                    <a:pt x="2438" y="5251323"/>
                  </a:lnTo>
                  <a:lnTo>
                    <a:pt x="4876" y="5250815"/>
                  </a:lnTo>
                  <a:lnTo>
                    <a:pt x="7619" y="5250180"/>
                  </a:lnTo>
                  <a:lnTo>
                    <a:pt x="10058" y="5249799"/>
                  </a:lnTo>
                  <a:lnTo>
                    <a:pt x="12496" y="5249545"/>
                  </a:lnTo>
                  <a:lnTo>
                    <a:pt x="15239" y="5249291"/>
                  </a:lnTo>
                  <a:lnTo>
                    <a:pt x="17678" y="5249291"/>
                  </a:lnTo>
                  <a:lnTo>
                    <a:pt x="20421" y="5249291"/>
                  </a:lnTo>
                  <a:lnTo>
                    <a:pt x="22859" y="5249291"/>
                  </a:lnTo>
                  <a:lnTo>
                    <a:pt x="25603" y="5249545"/>
                  </a:lnTo>
                  <a:lnTo>
                    <a:pt x="28041" y="5249799"/>
                  </a:lnTo>
                  <a:lnTo>
                    <a:pt x="30784" y="5250180"/>
                  </a:lnTo>
                  <a:lnTo>
                    <a:pt x="33223" y="5250815"/>
                  </a:lnTo>
                  <a:lnTo>
                    <a:pt x="35661" y="5251323"/>
                  </a:lnTo>
                  <a:lnTo>
                    <a:pt x="38100" y="5252339"/>
                  </a:lnTo>
                  <a:lnTo>
                    <a:pt x="40233" y="5252847"/>
                  </a:lnTo>
                  <a:lnTo>
                    <a:pt x="42671" y="5253863"/>
                  </a:lnTo>
                  <a:lnTo>
                    <a:pt x="44805" y="5255006"/>
                  </a:lnTo>
                  <a:lnTo>
                    <a:pt x="46939" y="5256276"/>
                  </a:lnTo>
                  <a:lnTo>
                    <a:pt x="49072" y="5257419"/>
                  </a:lnTo>
                  <a:lnTo>
                    <a:pt x="50901" y="5258943"/>
                  </a:lnTo>
                  <a:lnTo>
                    <a:pt x="52730" y="5260213"/>
                  </a:lnTo>
                  <a:lnTo>
                    <a:pt x="54559" y="5261737"/>
                  </a:lnTo>
                  <a:lnTo>
                    <a:pt x="56083" y="5263515"/>
                  </a:lnTo>
                  <a:lnTo>
                    <a:pt x="57302" y="5265420"/>
                  </a:lnTo>
                  <a:lnTo>
                    <a:pt x="58826" y="5267198"/>
                  </a:lnTo>
                  <a:lnTo>
                    <a:pt x="59740" y="5269357"/>
                  </a:lnTo>
                  <a:lnTo>
                    <a:pt x="60959" y="5271516"/>
                  </a:lnTo>
                  <a:lnTo>
                    <a:pt x="61569" y="5273675"/>
                  </a:lnTo>
                  <a:lnTo>
                    <a:pt x="62179" y="5276088"/>
                  </a:lnTo>
                  <a:lnTo>
                    <a:pt x="62788" y="5278501"/>
                  </a:lnTo>
                  <a:lnTo>
                    <a:pt x="63093" y="5281295"/>
                  </a:lnTo>
                  <a:lnTo>
                    <a:pt x="62788" y="5283962"/>
                  </a:lnTo>
                  <a:lnTo>
                    <a:pt x="62179" y="5286375"/>
                  </a:lnTo>
                  <a:lnTo>
                    <a:pt x="54254" y="5300726"/>
                  </a:lnTo>
                  <a:lnTo>
                    <a:pt x="52730" y="5302631"/>
                  </a:lnTo>
                  <a:lnTo>
                    <a:pt x="50901" y="5303774"/>
                  </a:lnTo>
                  <a:lnTo>
                    <a:pt x="49072" y="5305044"/>
                  </a:lnTo>
                  <a:lnTo>
                    <a:pt x="46939" y="5306568"/>
                  </a:lnTo>
                  <a:lnTo>
                    <a:pt x="44805" y="5307457"/>
                  </a:lnTo>
                  <a:lnTo>
                    <a:pt x="33223" y="5311394"/>
                  </a:lnTo>
                  <a:lnTo>
                    <a:pt x="31089" y="5312029"/>
                  </a:lnTo>
                  <a:lnTo>
                    <a:pt x="28346" y="5312283"/>
                  </a:lnTo>
                  <a:lnTo>
                    <a:pt x="25907" y="5312664"/>
                  </a:lnTo>
                  <a:lnTo>
                    <a:pt x="23164" y="5312918"/>
                  </a:lnTo>
                  <a:lnTo>
                    <a:pt x="20726" y="5312918"/>
                  </a:lnTo>
                  <a:lnTo>
                    <a:pt x="17983" y="5313299"/>
                  </a:lnTo>
                  <a:lnTo>
                    <a:pt x="15544" y="5313299"/>
                  </a:lnTo>
                  <a:lnTo>
                    <a:pt x="12801" y="5312918"/>
                  </a:lnTo>
                  <a:lnTo>
                    <a:pt x="10363" y="5312918"/>
                  </a:lnTo>
                  <a:lnTo>
                    <a:pt x="7619" y="5312664"/>
                  </a:lnTo>
                  <a:lnTo>
                    <a:pt x="5181" y="5312283"/>
                  </a:lnTo>
                  <a:lnTo>
                    <a:pt x="2438" y="5312029"/>
                  </a:lnTo>
                  <a:lnTo>
                    <a:pt x="0" y="5311775"/>
                  </a:lnTo>
                  <a:lnTo>
                    <a:pt x="304" y="5344033"/>
                  </a:lnTo>
                </a:path>
                <a:path w="6883400" h="10017125">
                  <a:moveTo>
                    <a:pt x="85343" y="5219065"/>
                  </a:moveTo>
                  <a:lnTo>
                    <a:pt x="85343" y="5344033"/>
                  </a:lnTo>
                </a:path>
                <a:path w="6883400" h="10017125">
                  <a:moveTo>
                    <a:pt x="304" y="5344033"/>
                  </a:moveTo>
                  <a:lnTo>
                    <a:pt x="0" y="5376926"/>
                  </a:lnTo>
                  <a:lnTo>
                    <a:pt x="2438" y="5376291"/>
                  </a:lnTo>
                  <a:lnTo>
                    <a:pt x="4876" y="5375783"/>
                  </a:lnTo>
                  <a:lnTo>
                    <a:pt x="7619" y="5375148"/>
                  </a:lnTo>
                  <a:lnTo>
                    <a:pt x="10058" y="5374767"/>
                  </a:lnTo>
                  <a:lnTo>
                    <a:pt x="12496" y="5374513"/>
                  </a:lnTo>
                  <a:lnTo>
                    <a:pt x="15239" y="5374259"/>
                  </a:lnTo>
                  <a:lnTo>
                    <a:pt x="17678" y="5374259"/>
                  </a:lnTo>
                  <a:lnTo>
                    <a:pt x="20421" y="5374259"/>
                  </a:lnTo>
                  <a:lnTo>
                    <a:pt x="22859" y="5374259"/>
                  </a:lnTo>
                  <a:lnTo>
                    <a:pt x="25603" y="5374513"/>
                  </a:lnTo>
                  <a:lnTo>
                    <a:pt x="28041" y="5374767"/>
                  </a:lnTo>
                  <a:lnTo>
                    <a:pt x="30784" y="5375148"/>
                  </a:lnTo>
                  <a:lnTo>
                    <a:pt x="33223" y="5375783"/>
                  </a:lnTo>
                  <a:lnTo>
                    <a:pt x="35661" y="5376291"/>
                  </a:lnTo>
                  <a:lnTo>
                    <a:pt x="38100" y="5377307"/>
                  </a:lnTo>
                  <a:lnTo>
                    <a:pt x="40233" y="5377815"/>
                  </a:lnTo>
                  <a:lnTo>
                    <a:pt x="42671" y="5379085"/>
                  </a:lnTo>
                  <a:lnTo>
                    <a:pt x="44805" y="5379974"/>
                  </a:lnTo>
                  <a:lnTo>
                    <a:pt x="46939" y="5381244"/>
                  </a:lnTo>
                  <a:lnTo>
                    <a:pt x="49072" y="5382387"/>
                  </a:lnTo>
                  <a:lnTo>
                    <a:pt x="50901" y="5383911"/>
                  </a:lnTo>
                  <a:lnTo>
                    <a:pt x="52730" y="5385181"/>
                  </a:lnTo>
                  <a:lnTo>
                    <a:pt x="54559" y="5386959"/>
                  </a:lnTo>
                  <a:lnTo>
                    <a:pt x="56083" y="5388483"/>
                  </a:lnTo>
                  <a:lnTo>
                    <a:pt x="57302" y="5390388"/>
                  </a:lnTo>
                  <a:lnTo>
                    <a:pt x="58826" y="5392166"/>
                  </a:lnTo>
                  <a:lnTo>
                    <a:pt x="59740" y="5394325"/>
                  </a:lnTo>
                  <a:lnTo>
                    <a:pt x="60959" y="5396484"/>
                  </a:lnTo>
                  <a:lnTo>
                    <a:pt x="61569" y="5398897"/>
                  </a:lnTo>
                  <a:lnTo>
                    <a:pt x="62179" y="5401056"/>
                  </a:lnTo>
                  <a:lnTo>
                    <a:pt x="62788" y="5403469"/>
                  </a:lnTo>
                  <a:lnTo>
                    <a:pt x="63093" y="5406263"/>
                  </a:lnTo>
                  <a:lnTo>
                    <a:pt x="62788" y="5408930"/>
                  </a:lnTo>
                  <a:lnTo>
                    <a:pt x="62179" y="5411343"/>
                  </a:lnTo>
                  <a:lnTo>
                    <a:pt x="61569" y="5413883"/>
                  </a:lnTo>
                  <a:lnTo>
                    <a:pt x="54254" y="5425694"/>
                  </a:lnTo>
                  <a:lnTo>
                    <a:pt x="52730" y="5427599"/>
                  </a:lnTo>
                  <a:lnTo>
                    <a:pt x="50901" y="5428742"/>
                  </a:lnTo>
                  <a:lnTo>
                    <a:pt x="49072" y="5430266"/>
                  </a:lnTo>
                  <a:lnTo>
                    <a:pt x="46939" y="5431536"/>
                  </a:lnTo>
                  <a:lnTo>
                    <a:pt x="44805" y="5432425"/>
                  </a:lnTo>
                  <a:lnTo>
                    <a:pt x="42671" y="5433314"/>
                  </a:lnTo>
                  <a:lnTo>
                    <a:pt x="40538" y="5434584"/>
                  </a:lnTo>
                  <a:lnTo>
                    <a:pt x="38100" y="5435219"/>
                  </a:lnTo>
                  <a:lnTo>
                    <a:pt x="35966" y="5435727"/>
                  </a:lnTo>
                  <a:lnTo>
                    <a:pt x="33223" y="5436362"/>
                  </a:lnTo>
                  <a:lnTo>
                    <a:pt x="31089" y="5436997"/>
                  </a:lnTo>
                  <a:lnTo>
                    <a:pt x="28346" y="5437251"/>
                  </a:lnTo>
                  <a:lnTo>
                    <a:pt x="25907" y="5437632"/>
                  </a:lnTo>
                  <a:lnTo>
                    <a:pt x="23164" y="5437886"/>
                  </a:lnTo>
                  <a:lnTo>
                    <a:pt x="20726" y="5438267"/>
                  </a:lnTo>
                  <a:lnTo>
                    <a:pt x="17983" y="5438267"/>
                  </a:lnTo>
                  <a:lnTo>
                    <a:pt x="15544" y="5438267"/>
                  </a:lnTo>
                  <a:lnTo>
                    <a:pt x="12801" y="5438267"/>
                  </a:lnTo>
                  <a:lnTo>
                    <a:pt x="10363" y="5437886"/>
                  </a:lnTo>
                  <a:lnTo>
                    <a:pt x="7619" y="5437632"/>
                  </a:lnTo>
                  <a:lnTo>
                    <a:pt x="5181" y="5437251"/>
                  </a:lnTo>
                  <a:lnTo>
                    <a:pt x="2438" y="5436997"/>
                  </a:lnTo>
                  <a:lnTo>
                    <a:pt x="0" y="5436743"/>
                  </a:lnTo>
                  <a:lnTo>
                    <a:pt x="304" y="5469001"/>
                  </a:lnTo>
                </a:path>
                <a:path w="6883400" h="10017125">
                  <a:moveTo>
                    <a:pt x="85343" y="5344033"/>
                  </a:moveTo>
                  <a:lnTo>
                    <a:pt x="85343" y="5469001"/>
                  </a:lnTo>
                </a:path>
                <a:path w="6883400" h="10017125">
                  <a:moveTo>
                    <a:pt x="304" y="5469001"/>
                  </a:moveTo>
                  <a:lnTo>
                    <a:pt x="0" y="5501894"/>
                  </a:lnTo>
                  <a:lnTo>
                    <a:pt x="2438" y="5501259"/>
                  </a:lnTo>
                  <a:lnTo>
                    <a:pt x="4876" y="5500751"/>
                  </a:lnTo>
                  <a:lnTo>
                    <a:pt x="7619" y="5500116"/>
                  </a:lnTo>
                  <a:lnTo>
                    <a:pt x="10058" y="5499735"/>
                  </a:lnTo>
                  <a:lnTo>
                    <a:pt x="12496" y="5499481"/>
                  </a:lnTo>
                  <a:lnTo>
                    <a:pt x="15239" y="5499227"/>
                  </a:lnTo>
                  <a:lnTo>
                    <a:pt x="17678" y="5499227"/>
                  </a:lnTo>
                  <a:lnTo>
                    <a:pt x="20421" y="5499227"/>
                  </a:lnTo>
                  <a:lnTo>
                    <a:pt x="22859" y="5499227"/>
                  </a:lnTo>
                  <a:lnTo>
                    <a:pt x="25603" y="5499481"/>
                  </a:lnTo>
                  <a:lnTo>
                    <a:pt x="28041" y="5499735"/>
                  </a:lnTo>
                  <a:lnTo>
                    <a:pt x="30784" y="5500370"/>
                  </a:lnTo>
                  <a:lnTo>
                    <a:pt x="33223" y="5500751"/>
                  </a:lnTo>
                  <a:lnTo>
                    <a:pt x="35661" y="5501640"/>
                  </a:lnTo>
                  <a:lnTo>
                    <a:pt x="38100" y="5502275"/>
                  </a:lnTo>
                  <a:lnTo>
                    <a:pt x="40233" y="5503164"/>
                  </a:lnTo>
                  <a:lnTo>
                    <a:pt x="42671" y="5504053"/>
                  </a:lnTo>
                  <a:lnTo>
                    <a:pt x="44805" y="5504942"/>
                  </a:lnTo>
                  <a:lnTo>
                    <a:pt x="46939" y="5506212"/>
                  </a:lnTo>
                  <a:lnTo>
                    <a:pt x="49072" y="5507355"/>
                  </a:lnTo>
                  <a:lnTo>
                    <a:pt x="50901" y="5508879"/>
                  </a:lnTo>
                  <a:lnTo>
                    <a:pt x="52730" y="5510149"/>
                  </a:lnTo>
                  <a:lnTo>
                    <a:pt x="54559" y="5511927"/>
                  </a:lnTo>
                  <a:lnTo>
                    <a:pt x="56083" y="5513451"/>
                  </a:lnTo>
                  <a:lnTo>
                    <a:pt x="57302" y="5515356"/>
                  </a:lnTo>
                  <a:lnTo>
                    <a:pt x="58826" y="5517515"/>
                  </a:lnTo>
                  <a:lnTo>
                    <a:pt x="59740" y="5519293"/>
                  </a:lnTo>
                  <a:lnTo>
                    <a:pt x="60959" y="5521452"/>
                  </a:lnTo>
                  <a:lnTo>
                    <a:pt x="61569" y="5523865"/>
                  </a:lnTo>
                  <a:lnTo>
                    <a:pt x="62179" y="5526024"/>
                  </a:lnTo>
                  <a:lnTo>
                    <a:pt x="62788" y="5528437"/>
                  </a:lnTo>
                  <a:lnTo>
                    <a:pt x="63093" y="5531231"/>
                  </a:lnTo>
                  <a:lnTo>
                    <a:pt x="62788" y="5533898"/>
                  </a:lnTo>
                  <a:lnTo>
                    <a:pt x="62179" y="5536311"/>
                  </a:lnTo>
                  <a:lnTo>
                    <a:pt x="61569" y="5538851"/>
                  </a:lnTo>
                  <a:lnTo>
                    <a:pt x="54254" y="5550662"/>
                  </a:lnTo>
                  <a:lnTo>
                    <a:pt x="52730" y="5552567"/>
                  </a:lnTo>
                  <a:lnTo>
                    <a:pt x="50901" y="5553710"/>
                  </a:lnTo>
                  <a:lnTo>
                    <a:pt x="49072" y="5555234"/>
                  </a:lnTo>
                  <a:lnTo>
                    <a:pt x="46939" y="5556504"/>
                  </a:lnTo>
                  <a:lnTo>
                    <a:pt x="44805" y="5557393"/>
                  </a:lnTo>
                  <a:lnTo>
                    <a:pt x="42671" y="5558663"/>
                  </a:lnTo>
                  <a:lnTo>
                    <a:pt x="40538" y="5559552"/>
                  </a:lnTo>
                  <a:lnTo>
                    <a:pt x="38100" y="5560187"/>
                  </a:lnTo>
                  <a:lnTo>
                    <a:pt x="35966" y="5561076"/>
                  </a:lnTo>
                  <a:lnTo>
                    <a:pt x="33223" y="5561330"/>
                  </a:lnTo>
                  <a:lnTo>
                    <a:pt x="31089" y="5561965"/>
                  </a:lnTo>
                  <a:lnTo>
                    <a:pt x="28346" y="5562600"/>
                  </a:lnTo>
                  <a:lnTo>
                    <a:pt x="25907" y="5562600"/>
                  </a:lnTo>
                  <a:lnTo>
                    <a:pt x="23164" y="5562854"/>
                  </a:lnTo>
                  <a:lnTo>
                    <a:pt x="20726" y="5563235"/>
                  </a:lnTo>
                  <a:lnTo>
                    <a:pt x="17983" y="5563235"/>
                  </a:lnTo>
                  <a:lnTo>
                    <a:pt x="15544" y="5563235"/>
                  </a:lnTo>
                  <a:lnTo>
                    <a:pt x="12801" y="5563235"/>
                  </a:lnTo>
                  <a:lnTo>
                    <a:pt x="10363" y="5562854"/>
                  </a:lnTo>
                  <a:lnTo>
                    <a:pt x="7619" y="5562600"/>
                  </a:lnTo>
                  <a:lnTo>
                    <a:pt x="5181" y="5562219"/>
                  </a:lnTo>
                  <a:lnTo>
                    <a:pt x="2438" y="5561965"/>
                  </a:lnTo>
                  <a:lnTo>
                    <a:pt x="0" y="5561711"/>
                  </a:lnTo>
                  <a:lnTo>
                    <a:pt x="304" y="5594223"/>
                  </a:lnTo>
                </a:path>
                <a:path w="6883400" h="10017125">
                  <a:moveTo>
                    <a:pt x="85343" y="5469001"/>
                  </a:moveTo>
                  <a:lnTo>
                    <a:pt x="85343" y="5594223"/>
                  </a:lnTo>
                </a:path>
                <a:path w="6883400" h="10017125">
                  <a:moveTo>
                    <a:pt x="304" y="5594223"/>
                  </a:moveTo>
                  <a:lnTo>
                    <a:pt x="0" y="5626862"/>
                  </a:lnTo>
                  <a:lnTo>
                    <a:pt x="2438" y="5626227"/>
                  </a:lnTo>
                  <a:lnTo>
                    <a:pt x="4876" y="5625719"/>
                  </a:lnTo>
                  <a:lnTo>
                    <a:pt x="7619" y="5625084"/>
                  </a:lnTo>
                  <a:lnTo>
                    <a:pt x="10058" y="5624703"/>
                  </a:lnTo>
                  <a:lnTo>
                    <a:pt x="12496" y="5624449"/>
                  </a:lnTo>
                  <a:lnTo>
                    <a:pt x="15239" y="5624449"/>
                  </a:lnTo>
                  <a:lnTo>
                    <a:pt x="17678" y="5624195"/>
                  </a:lnTo>
                  <a:lnTo>
                    <a:pt x="20421" y="5624195"/>
                  </a:lnTo>
                  <a:lnTo>
                    <a:pt x="22859" y="5624449"/>
                  </a:lnTo>
                  <a:lnTo>
                    <a:pt x="25603" y="5624449"/>
                  </a:lnTo>
                  <a:lnTo>
                    <a:pt x="28041" y="5624703"/>
                  </a:lnTo>
                  <a:lnTo>
                    <a:pt x="30784" y="5625338"/>
                  </a:lnTo>
                  <a:lnTo>
                    <a:pt x="33223" y="5625973"/>
                  </a:lnTo>
                  <a:lnTo>
                    <a:pt x="35661" y="5626608"/>
                  </a:lnTo>
                  <a:lnTo>
                    <a:pt x="38100" y="5627243"/>
                  </a:lnTo>
                  <a:lnTo>
                    <a:pt x="40233" y="5628132"/>
                  </a:lnTo>
                  <a:lnTo>
                    <a:pt x="42671" y="5629021"/>
                  </a:lnTo>
                  <a:lnTo>
                    <a:pt x="44805" y="5629910"/>
                  </a:lnTo>
                  <a:lnTo>
                    <a:pt x="46939" y="5631180"/>
                  </a:lnTo>
                  <a:lnTo>
                    <a:pt x="49072" y="5632323"/>
                  </a:lnTo>
                  <a:lnTo>
                    <a:pt x="50901" y="5633847"/>
                  </a:lnTo>
                  <a:lnTo>
                    <a:pt x="52730" y="5635371"/>
                  </a:lnTo>
                  <a:lnTo>
                    <a:pt x="54559" y="5636895"/>
                  </a:lnTo>
                  <a:lnTo>
                    <a:pt x="56083" y="5638419"/>
                  </a:lnTo>
                  <a:lnTo>
                    <a:pt x="57302" y="5640324"/>
                  </a:lnTo>
                  <a:lnTo>
                    <a:pt x="58826" y="5642483"/>
                  </a:lnTo>
                  <a:lnTo>
                    <a:pt x="59740" y="5644261"/>
                  </a:lnTo>
                  <a:lnTo>
                    <a:pt x="60959" y="5646420"/>
                  </a:lnTo>
                  <a:lnTo>
                    <a:pt x="61569" y="5648833"/>
                  </a:lnTo>
                  <a:lnTo>
                    <a:pt x="62179" y="5650992"/>
                  </a:lnTo>
                  <a:lnTo>
                    <a:pt x="62788" y="5653659"/>
                  </a:lnTo>
                  <a:lnTo>
                    <a:pt x="63093" y="5656199"/>
                  </a:lnTo>
                  <a:lnTo>
                    <a:pt x="62788" y="5658866"/>
                  </a:lnTo>
                  <a:lnTo>
                    <a:pt x="62179" y="5661279"/>
                  </a:lnTo>
                  <a:lnTo>
                    <a:pt x="61569" y="5663819"/>
                  </a:lnTo>
                  <a:lnTo>
                    <a:pt x="55778" y="5674106"/>
                  </a:lnTo>
                  <a:lnTo>
                    <a:pt x="54254" y="5676011"/>
                  </a:lnTo>
                  <a:lnTo>
                    <a:pt x="38100" y="5685155"/>
                  </a:lnTo>
                  <a:lnTo>
                    <a:pt x="35966" y="5686044"/>
                  </a:lnTo>
                  <a:lnTo>
                    <a:pt x="33223" y="5686679"/>
                  </a:lnTo>
                  <a:lnTo>
                    <a:pt x="31089" y="5686933"/>
                  </a:lnTo>
                  <a:lnTo>
                    <a:pt x="28346" y="5687568"/>
                  </a:lnTo>
                  <a:lnTo>
                    <a:pt x="25907" y="5687822"/>
                  </a:lnTo>
                  <a:lnTo>
                    <a:pt x="23164" y="5687822"/>
                  </a:lnTo>
                  <a:lnTo>
                    <a:pt x="20726" y="5688203"/>
                  </a:lnTo>
                  <a:lnTo>
                    <a:pt x="17983" y="5688203"/>
                  </a:lnTo>
                  <a:lnTo>
                    <a:pt x="15544" y="5688203"/>
                  </a:lnTo>
                  <a:lnTo>
                    <a:pt x="12801" y="5688203"/>
                  </a:lnTo>
                  <a:lnTo>
                    <a:pt x="10363" y="5687822"/>
                  </a:lnTo>
                  <a:lnTo>
                    <a:pt x="7619" y="5687822"/>
                  </a:lnTo>
                  <a:lnTo>
                    <a:pt x="5181" y="5687187"/>
                  </a:lnTo>
                  <a:lnTo>
                    <a:pt x="2438" y="5686933"/>
                  </a:lnTo>
                  <a:lnTo>
                    <a:pt x="0" y="5686679"/>
                  </a:lnTo>
                  <a:lnTo>
                    <a:pt x="304" y="5719191"/>
                  </a:lnTo>
                </a:path>
                <a:path w="6883400" h="10017125">
                  <a:moveTo>
                    <a:pt x="85343" y="5594223"/>
                  </a:moveTo>
                  <a:lnTo>
                    <a:pt x="85343" y="5719191"/>
                  </a:lnTo>
                </a:path>
                <a:path w="6883400" h="10017125">
                  <a:moveTo>
                    <a:pt x="304" y="5719191"/>
                  </a:moveTo>
                  <a:lnTo>
                    <a:pt x="0" y="5751830"/>
                  </a:lnTo>
                  <a:lnTo>
                    <a:pt x="2438" y="5751195"/>
                  </a:lnTo>
                  <a:lnTo>
                    <a:pt x="4876" y="5750687"/>
                  </a:lnTo>
                  <a:lnTo>
                    <a:pt x="7619" y="5750306"/>
                  </a:lnTo>
                  <a:lnTo>
                    <a:pt x="10058" y="5749671"/>
                  </a:lnTo>
                  <a:lnTo>
                    <a:pt x="12496" y="5749417"/>
                  </a:lnTo>
                  <a:lnTo>
                    <a:pt x="15239" y="5749417"/>
                  </a:lnTo>
                  <a:lnTo>
                    <a:pt x="17678" y="5749163"/>
                  </a:lnTo>
                  <a:lnTo>
                    <a:pt x="20421" y="5749163"/>
                  </a:lnTo>
                  <a:lnTo>
                    <a:pt x="22859" y="5749417"/>
                  </a:lnTo>
                  <a:lnTo>
                    <a:pt x="25603" y="5749417"/>
                  </a:lnTo>
                  <a:lnTo>
                    <a:pt x="28041" y="5750052"/>
                  </a:lnTo>
                  <a:lnTo>
                    <a:pt x="30784" y="5750306"/>
                  </a:lnTo>
                  <a:lnTo>
                    <a:pt x="33223" y="5750941"/>
                  </a:lnTo>
                  <a:lnTo>
                    <a:pt x="35661" y="5751576"/>
                  </a:lnTo>
                  <a:lnTo>
                    <a:pt x="38100" y="5752211"/>
                  </a:lnTo>
                  <a:lnTo>
                    <a:pt x="40233" y="5753100"/>
                  </a:lnTo>
                  <a:lnTo>
                    <a:pt x="42671" y="5753989"/>
                  </a:lnTo>
                  <a:lnTo>
                    <a:pt x="44805" y="5754878"/>
                  </a:lnTo>
                  <a:lnTo>
                    <a:pt x="46939" y="5756148"/>
                  </a:lnTo>
                  <a:lnTo>
                    <a:pt x="49072" y="5757291"/>
                  </a:lnTo>
                  <a:lnTo>
                    <a:pt x="50901" y="5758815"/>
                  </a:lnTo>
                  <a:lnTo>
                    <a:pt x="52730" y="5760339"/>
                  </a:lnTo>
                  <a:lnTo>
                    <a:pt x="54559" y="5761863"/>
                  </a:lnTo>
                  <a:lnTo>
                    <a:pt x="56083" y="5763387"/>
                  </a:lnTo>
                  <a:lnTo>
                    <a:pt x="57302" y="5765292"/>
                  </a:lnTo>
                  <a:lnTo>
                    <a:pt x="58826" y="5767451"/>
                  </a:lnTo>
                  <a:lnTo>
                    <a:pt x="59740" y="5769229"/>
                  </a:lnTo>
                  <a:lnTo>
                    <a:pt x="60959" y="5771388"/>
                  </a:lnTo>
                  <a:lnTo>
                    <a:pt x="61569" y="5773801"/>
                  </a:lnTo>
                  <a:lnTo>
                    <a:pt x="62179" y="5775960"/>
                  </a:lnTo>
                  <a:lnTo>
                    <a:pt x="62788" y="5778627"/>
                  </a:lnTo>
                  <a:lnTo>
                    <a:pt x="63093" y="5781167"/>
                  </a:lnTo>
                  <a:lnTo>
                    <a:pt x="62788" y="5783834"/>
                  </a:lnTo>
                  <a:lnTo>
                    <a:pt x="62179" y="5786247"/>
                  </a:lnTo>
                  <a:lnTo>
                    <a:pt x="61569" y="5788787"/>
                  </a:lnTo>
                  <a:lnTo>
                    <a:pt x="55778" y="5799074"/>
                  </a:lnTo>
                  <a:lnTo>
                    <a:pt x="54254" y="5800979"/>
                  </a:lnTo>
                  <a:lnTo>
                    <a:pt x="38100" y="5810123"/>
                  </a:lnTo>
                  <a:lnTo>
                    <a:pt x="35966" y="5811012"/>
                  </a:lnTo>
                  <a:lnTo>
                    <a:pt x="33223" y="5811647"/>
                  </a:lnTo>
                  <a:lnTo>
                    <a:pt x="31089" y="5811901"/>
                  </a:lnTo>
                  <a:lnTo>
                    <a:pt x="28346" y="5812536"/>
                  </a:lnTo>
                  <a:lnTo>
                    <a:pt x="25907" y="5812790"/>
                  </a:lnTo>
                  <a:lnTo>
                    <a:pt x="23164" y="5812790"/>
                  </a:lnTo>
                  <a:lnTo>
                    <a:pt x="20726" y="5813171"/>
                  </a:lnTo>
                  <a:lnTo>
                    <a:pt x="17983" y="5813171"/>
                  </a:lnTo>
                  <a:lnTo>
                    <a:pt x="15544" y="5813171"/>
                  </a:lnTo>
                  <a:lnTo>
                    <a:pt x="12801" y="5813171"/>
                  </a:lnTo>
                  <a:lnTo>
                    <a:pt x="10363" y="5812790"/>
                  </a:lnTo>
                  <a:lnTo>
                    <a:pt x="7619" y="5812790"/>
                  </a:lnTo>
                  <a:lnTo>
                    <a:pt x="5181" y="5812536"/>
                  </a:lnTo>
                  <a:lnTo>
                    <a:pt x="2438" y="5812155"/>
                  </a:lnTo>
                  <a:lnTo>
                    <a:pt x="0" y="5811647"/>
                  </a:lnTo>
                  <a:lnTo>
                    <a:pt x="304" y="5844159"/>
                  </a:lnTo>
                </a:path>
                <a:path w="6883400" h="10017125">
                  <a:moveTo>
                    <a:pt x="85343" y="5719191"/>
                  </a:moveTo>
                  <a:lnTo>
                    <a:pt x="85343" y="5844159"/>
                  </a:lnTo>
                </a:path>
                <a:path w="6883400" h="10017125">
                  <a:moveTo>
                    <a:pt x="304" y="5844159"/>
                  </a:moveTo>
                  <a:lnTo>
                    <a:pt x="0" y="5877179"/>
                  </a:lnTo>
                  <a:lnTo>
                    <a:pt x="2438" y="5876163"/>
                  </a:lnTo>
                  <a:lnTo>
                    <a:pt x="4876" y="5875655"/>
                  </a:lnTo>
                  <a:lnTo>
                    <a:pt x="7619" y="5875274"/>
                  </a:lnTo>
                  <a:lnTo>
                    <a:pt x="10058" y="5874639"/>
                  </a:lnTo>
                  <a:lnTo>
                    <a:pt x="12496" y="5874385"/>
                  </a:lnTo>
                  <a:lnTo>
                    <a:pt x="25603" y="5874385"/>
                  </a:lnTo>
                  <a:lnTo>
                    <a:pt x="28041" y="5875020"/>
                  </a:lnTo>
                  <a:lnTo>
                    <a:pt x="30784" y="5875274"/>
                  </a:lnTo>
                  <a:lnTo>
                    <a:pt x="33223" y="5875909"/>
                  </a:lnTo>
                  <a:lnTo>
                    <a:pt x="35661" y="5876544"/>
                  </a:lnTo>
                  <a:lnTo>
                    <a:pt x="38100" y="5877179"/>
                  </a:lnTo>
                  <a:lnTo>
                    <a:pt x="40233" y="5878068"/>
                  </a:lnTo>
                  <a:lnTo>
                    <a:pt x="42671" y="5878957"/>
                  </a:lnTo>
                  <a:lnTo>
                    <a:pt x="44805" y="5879846"/>
                  </a:lnTo>
                  <a:lnTo>
                    <a:pt x="46939" y="5881116"/>
                  </a:lnTo>
                  <a:lnTo>
                    <a:pt x="49072" y="5882259"/>
                  </a:lnTo>
                  <a:lnTo>
                    <a:pt x="50901" y="5883783"/>
                  </a:lnTo>
                  <a:lnTo>
                    <a:pt x="52730" y="5885307"/>
                  </a:lnTo>
                  <a:lnTo>
                    <a:pt x="54559" y="5886831"/>
                  </a:lnTo>
                  <a:lnTo>
                    <a:pt x="61569" y="5898769"/>
                  </a:lnTo>
                  <a:lnTo>
                    <a:pt x="62179" y="5900928"/>
                  </a:lnTo>
                  <a:lnTo>
                    <a:pt x="62788" y="5903595"/>
                  </a:lnTo>
                  <a:lnTo>
                    <a:pt x="63093" y="5906135"/>
                  </a:lnTo>
                  <a:lnTo>
                    <a:pt x="54254" y="5925947"/>
                  </a:lnTo>
                  <a:lnTo>
                    <a:pt x="52730" y="5927471"/>
                  </a:lnTo>
                  <a:lnTo>
                    <a:pt x="31089" y="5936869"/>
                  </a:lnTo>
                  <a:lnTo>
                    <a:pt x="28346" y="5937504"/>
                  </a:lnTo>
                  <a:lnTo>
                    <a:pt x="25907" y="5937758"/>
                  </a:lnTo>
                  <a:lnTo>
                    <a:pt x="23164" y="5937758"/>
                  </a:lnTo>
                  <a:lnTo>
                    <a:pt x="20726" y="5938139"/>
                  </a:lnTo>
                  <a:lnTo>
                    <a:pt x="17983" y="5938139"/>
                  </a:lnTo>
                  <a:lnTo>
                    <a:pt x="15544" y="5938139"/>
                  </a:lnTo>
                  <a:lnTo>
                    <a:pt x="12801" y="5938139"/>
                  </a:lnTo>
                  <a:lnTo>
                    <a:pt x="10363" y="5937758"/>
                  </a:lnTo>
                  <a:lnTo>
                    <a:pt x="7619" y="5937758"/>
                  </a:lnTo>
                  <a:lnTo>
                    <a:pt x="5181" y="5937504"/>
                  </a:lnTo>
                  <a:lnTo>
                    <a:pt x="2438" y="5937123"/>
                  </a:lnTo>
                  <a:lnTo>
                    <a:pt x="0" y="5936615"/>
                  </a:lnTo>
                  <a:lnTo>
                    <a:pt x="304" y="5969127"/>
                  </a:lnTo>
                </a:path>
                <a:path w="6883400" h="10017125">
                  <a:moveTo>
                    <a:pt x="85343" y="5844159"/>
                  </a:moveTo>
                  <a:lnTo>
                    <a:pt x="85343" y="5969127"/>
                  </a:lnTo>
                </a:path>
                <a:path w="6883400" h="10017125">
                  <a:moveTo>
                    <a:pt x="304" y="5969127"/>
                  </a:moveTo>
                  <a:lnTo>
                    <a:pt x="0" y="6002147"/>
                  </a:lnTo>
                  <a:lnTo>
                    <a:pt x="2438" y="6001131"/>
                  </a:lnTo>
                  <a:lnTo>
                    <a:pt x="4876" y="6000623"/>
                  </a:lnTo>
                  <a:lnTo>
                    <a:pt x="7619" y="6000242"/>
                  </a:lnTo>
                  <a:lnTo>
                    <a:pt x="10058" y="5999988"/>
                  </a:lnTo>
                  <a:lnTo>
                    <a:pt x="12496" y="5999607"/>
                  </a:lnTo>
                  <a:lnTo>
                    <a:pt x="15239" y="5999353"/>
                  </a:lnTo>
                  <a:lnTo>
                    <a:pt x="17678" y="5999353"/>
                  </a:lnTo>
                  <a:lnTo>
                    <a:pt x="20421" y="5999353"/>
                  </a:lnTo>
                  <a:lnTo>
                    <a:pt x="22859" y="5999353"/>
                  </a:lnTo>
                  <a:lnTo>
                    <a:pt x="25603" y="5999607"/>
                  </a:lnTo>
                  <a:lnTo>
                    <a:pt x="28041" y="5999988"/>
                  </a:lnTo>
                  <a:lnTo>
                    <a:pt x="30784" y="6000242"/>
                  </a:lnTo>
                  <a:lnTo>
                    <a:pt x="33223" y="6000877"/>
                  </a:lnTo>
                  <a:lnTo>
                    <a:pt x="35661" y="6001512"/>
                  </a:lnTo>
                  <a:lnTo>
                    <a:pt x="38100" y="6002147"/>
                  </a:lnTo>
                  <a:lnTo>
                    <a:pt x="40233" y="6003036"/>
                  </a:lnTo>
                  <a:lnTo>
                    <a:pt x="42671" y="6003925"/>
                  </a:lnTo>
                  <a:lnTo>
                    <a:pt x="44805" y="6005195"/>
                  </a:lnTo>
                  <a:lnTo>
                    <a:pt x="46939" y="6006338"/>
                  </a:lnTo>
                  <a:lnTo>
                    <a:pt x="49072" y="6007608"/>
                  </a:lnTo>
                  <a:lnTo>
                    <a:pt x="50901" y="6008751"/>
                  </a:lnTo>
                  <a:lnTo>
                    <a:pt x="52730" y="6010275"/>
                  </a:lnTo>
                  <a:lnTo>
                    <a:pt x="54559" y="6011799"/>
                  </a:lnTo>
                  <a:lnTo>
                    <a:pt x="56083" y="6013704"/>
                  </a:lnTo>
                  <a:lnTo>
                    <a:pt x="57302" y="6015482"/>
                  </a:lnTo>
                  <a:lnTo>
                    <a:pt x="58826" y="6017387"/>
                  </a:lnTo>
                  <a:lnTo>
                    <a:pt x="59740" y="6019419"/>
                  </a:lnTo>
                  <a:lnTo>
                    <a:pt x="60959" y="6021578"/>
                  </a:lnTo>
                  <a:lnTo>
                    <a:pt x="61569" y="6023737"/>
                  </a:lnTo>
                  <a:lnTo>
                    <a:pt x="62179" y="6026150"/>
                  </a:lnTo>
                  <a:lnTo>
                    <a:pt x="62788" y="6028563"/>
                  </a:lnTo>
                  <a:lnTo>
                    <a:pt x="63093" y="6031103"/>
                  </a:lnTo>
                  <a:lnTo>
                    <a:pt x="62788" y="6033770"/>
                  </a:lnTo>
                  <a:lnTo>
                    <a:pt x="62179" y="6036564"/>
                  </a:lnTo>
                  <a:lnTo>
                    <a:pt x="61569" y="6038977"/>
                  </a:lnTo>
                  <a:lnTo>
                    <a:pt x="60655" y="6041136"/>
                  </a:lnTo>
                  <a:lnTo>
                    <a:pt x="59740" y="6043549"/>
                  </a:lnTo>
                  <a:lnTo>
                    <a:pt x="58521" y="6045327"/>
                  </a:lnTo>
                  <a:lnTo>
                    <a:pt x="57302" y="6047486"/>
                  </a:lnTo>
                  <a:lnTo>
                    <a:pt x="55778" y="6049391"/>
                  </a:lnTo>
                  <a:lnTo>
                    <a:pt x="54254" y="6050915"/>
                  </a:lnTo>
                  <a:lnTo>
                    <a:pt x="52730" y="6052439"/>
                  </a:lnTo>
                  <a:lnTo>
                    <a:pt x="50901" y="6053963"/>
                  </a:lnTo>
                  <a:lnTo>
                    <a:pt x="33223" y="6061583"/>
                  </a:lnTo>
                  <a:lnTo>
                    <a:pt x="31089" y="6062091"/>
                  </a:lnTo>
                  <a:lnTo>
                    <a:pt x="28346" y="6062472"/>
                  </a:lnTo>
                  <a:lnTo>
                    <a:pt x="25907" y="6062726"/>
                  </a:lnTo>
                  <a:lnTo>
                    <a:pt x="23164" y="6063107"/>
                  </a:lnTo>
                  <a:lnTo>
                    <a:pt x="20726" y="6063107"/>
                  </a:lnTo>
                  <a:lnTo>
                    <a:pt x="17983" y="6063361"/>
                  </a:lnTo>
                  <a:lnTo>
                    <a:pt x="15544" y="6063361"/>
                  </a:lnTo>
                  <a:lnTo>
                    <a:pt x="12801" y="6063107"/>
                  </a:lnTo>
                  <a:lnTo>
                    <a:pt x="10363" y="6063107"/>
                  </a:lnTo>
                  <a:lnTo>
                    <a:pt x="7619" y="6062726"/>
                  </a:lnTo>
                  <a:lnTo>
                    <a:pt x="5181" y="6062472"/>
                  </a:lnTo>
                  <a:lnTo>
                    <a:pt x="2438" y="6062091"/>
                  </a:lnTo>
                  <a:lnTo>
                    <a:pt x="0" y="6061583"/>
                  </a:lnTo>
                  <a:lnTo>
                    <a:pt x="304" y="6094095"/>
                  </a:lnTo>
                </a:path>
                <a:path w="6883400" h="10017125">
                  <a:moveTo>
                    <a:pt x="85343" y="5969127"/>
                  </a:moveTo>
                  <a:lnTo>
                    <a:pt x="85343" y="6094095"/>
                  </a:lnTo>
                </a:path>
                <a:path w="6883400" h="10017125">
                  <a:moveTo>
                    <a:pt x="304" y="6094095"/>
                  </a:moveTo>
                  <a:lnTo>
                    <a:pt x="0" y="6127115"/>
                  </a:lnTo>
                  <a:lnTo>
                    <a:pt x="2438" y="6126480"/>
                  </a:lnTo>
                  <a:lnTo>
                    <a:pt x="4876" y="6125591"/>
                  </a:lnTo>
                  <a:lnTo>
                    <a:pt x="7619" y="6125210"/>
                  </a:lnTo>
                  <a:lnTo>
                    <a:pt x="10058" y="6124956"/>
                  </a:lnTo>
                  <a:lnTo>
                    <a:pt x="12496" y="6124575"/>
                  </a:lnTo>
                  <a:lnTo>
                    <a:pt x="15239" y="6124321"/>
                  </a:lnTo>
                  <a:lnTo>
                    <a:pt x="17678" y="6124321"/>
                  </a:lnTo>
                  <a:lnTo>
                    <a:pt x="20421" y="6124321"/>
                  </a:lnTo>
                  <a:lnTo>
                    <a:pt x="22859" y="6124321"/>
                  </a:lnTo>
                  <a:lnTo>
                    <a:pt x="25603" y="6124575"/>
                  </a:lnTo>
                  <a:lnTo>
                    <a:pt x="28041" y="6124956"/>
                  </a:lnTo>
                  <a:lnTo>
                    <a:pt x="30784" y="6125210"/>
                  </a:lnTo>
                  <a:lnTo>
                    <a:pt x="33223" y="6125845"/>
                  </a:lnTo>
                  <a:lnTo>
                    <a:pt x="35661" y="6126480"/>
                  </a:lnTo>
                  <a:lnTo>
                    <a:pt x="38100" y="6127115"/>
                  </a:lnTo>
                  <a:lnTo>
                    <a:pt x="40233" y="6128004"/>
                  </a:lnTo>
                  <a:lnTo>
                    <a:pt x="42671" y="6128893"/>
                  </a:lnTo>
                  <a:lnTo>
                    <a:pt x="44805" y="6130163"/>
                  </a:lnTo>
                  <a:lnTo>
                    <a:pt x="46939" y="6131306"/>
                  </a:lnTo>
                  <a:lnTo>
                    <a:pt x="49072" y="6132576"/>
                  </a:lnTo>
                  <a:lnTo>
                    <a:pt x="50901" y="6133719"/>
                  </a:lnTo>
                  <a:lnTo>
                    <a:pt x="52730" y="6135243"/>
                  </a:lnTo>
                  <a:lnTo>
                    <a:pt x="54559" y="6136767"/>
                  </a:lnTo>
                  <a:lnTo>
                    <a:pt x="56083" y="6138672"/>
                  </a:lnTo>
                  <a:lnTo>
                    <a:pt x="57302" y="6140450"/>
                  </a:lnTo>
                  <a:lnTo>
                    <a:pt x="58826" y="6142355"/>
                  </a:lnTo>
                  <a:lnTo>
                    <a:pt x="59740" y="6144387"/>
                  </a:lnTo>
                  <a:lnTo>
                    <a:pt x="60959" y="6146546"/>
                  </a:lnTo>
                  <a:lnTo>
                    <a:pt x="61569" y="6148705"/>
                  </a:lnTo>
                  <a:lnTo>
                    <a:pt x="62179" y="6151118"/>
                  </a:lnTo>
                  <a:lnTo>
                    <a:pt x="62788" y="6153531"/>
                  </a:lnTo>
                  <a:lnTo>
                    <a:pt x="63093" y="6156071"/>
                  </a:lnTo>
                  <a:lnTo>
                    <a:pt x="62788" y="6158738"/>
                  </a:lnTo>
                  <a:lnTo>
                    <a:pt x="62179" y="6161532"/>
                  </a:lnTo>
                  <a:lnTo>
                    <a:pt x="61569" y="6163945"/>
                  </a:lnTo>
                  <a:lnTo>
                    <a:pt x="60655" y="6166358"/>
                  </a:lnTo>
                  <a:lnTo>
                    <a:pt x="59740" y="6168517"/>
                  </a:lnTo>
                  <a:lnTo>
                    <a:pt x="58521" y="6170295"/>
                  </a:lnTo>
                  <a:lnTo>
                    <a:pt x="57302" y="6172454"/>
                  </a:lnTo>
                  <a:lnTo>
                    <a:pt x="55778" y="6174359"/>
                  </a:lnTo>
                  <a:lnTo>
                    <a:pt x="54254" y="6175883"/>
                  </a:lnTo>
                  <a:lnTo>
                    <a:pt x="52730" y="6177407"/>
                  </a:lnTo>
                  <a:lnTo>
                    <a:pt x="33223" y="6186551"/>
                  </a:lnTo>
                  <a:lnTo>
                    <a:pt x="31089" y="6187059"/>
                  </a:lnTo>
                  <a:lnTo>
                    <a:pt x="28346" y="6187440"/>
                  </a:lnTo>
                  <a:lnTo>
                    <a:pt x="25907" y="6187694"/>
                  </a:lnTo>
                  <a:lnTo>
                    <a:pt x="23164" y="6188075"/>
                  </a:lnTo>
                  <a:lnTo>
                    <a:pt x="20726" y="6188075"/>
                  </a:lnTo>
                  <a:lnTo>
                    <a:pt x="17983" y="6188329"/>
                  </a:lnTo>
                  <a:lnTo>
                    <a:pt x="15544" y="6188329"/>
                  </a:lnTo>
                  <a:lnTo>
                    <a:pt x="12801" y="6188075"/>
                  </a:lnTo>
                  <a:lnTo>
                    <a:pt x="10363" y="6188075"/>
                  </a:lnTo>
                  <a:lnTo>
                    <a:pt x="7619" y="6187694"/>
                  </a:lnTo>
                  <a:lnTo>
                    <a:pt x="5181" y="6187440"/>
                  </a:lnTo>
                  <a:lnTo>
                    <a:pt x="2438" y="6187059"/>
                  </a:lnTo>
                  <a:lnTo>
                    <a:pt x="0" y="6186551"/>
                  </a:lnTo>
                  <a:lnTo>
                    <a:pt x="304" y="6219063"/>
                  </a:lnTo>
                </a:path>
                <a:path w="6883400" h="10017125">
                  <a:moveTo>
                    <a:pt x="85343" y="6094095"/>
                  </a:moveTo>
                  <a:lnTo>
                    <a:pt x="85343" y="6219063"/>
                  </a:lnTo>
                </a:path>
                <a:path w="6883400" h="10017125">
                  <a:moveTo>
                    <a:pt x="304" y="6219063"/>
                  </a:moveTo>
                  <a:lnTo>
                    <a:pt x="0" y="6252083"/>
                  </a:lnTo>
                  <a:lnTo>
                    <a:pt x="2438" y="6251448"/>
                  </a:lnTo>
                  <a:lnTo>
                    <a:pt x="4876" y="6250813"/>
                  </a:lnTo>
                  <a:lnTo>
                    <a:pt x="7619" y="6250178"/>
                  </a:lnTo>
                  <a:lnTo>
                    <a:pt x="10058" y="6249924"/>
                  </a:lnTo>
                  <a:lnTo>
                    <a:pt x="12496" y="6249543"/>
                  </a:lnTo>
                  <a:lnTo>
                    <a:pt x="15239" y="6249289"/>
                  </a:lnTo>
                  <a:lnTo>
                    <a:pt x="17678" y="6249289"/>
                  </a:lnTo>
                  <a:lnTo>
                    <a:pt x="20421" y="6249289"/>
                  </a:lnTo>
                  <a:lnTo>
                    <a:pt x="22859" y="6249289"/>
                  </a:lnTo>
                  <a:lnTo>
                    <a:pt x="25603" y="6249543"/>
                  </a:lnTo>
                  <a:lnTo>
                    <a:pt x="28041" y="6249924"/>
                  </a:lnTo>
                  <a:lnTo>
                    <a:pt x="30784" y="6250178"/>
                  </a:lnTo>
                  <a:lnTo>
                    <a:pt x="33223" y="6250813"/>
                  </a:lnTo>
                  <a:lnTo>
                    <a:pt x="35661" y="6251448"/>
                  </a:lnTo>
                  <a:lnTo>
                    <a:pt x="38100" y="6252083"/>
                  </a:lnTo>
                  <a:lnTo>
                    <a:pt x="40233" y="6252972"/>
                  </a:lnTo>
                  <a:lnTo>
                    <a:pt x="42671" y="6253861"/>
                  </a:lnTo>
                  <a:lnTo>
                    <a:pt x="44805" y="6255131"/>
                  </a:lnTo>
                  <a:lnTo>
                    <a:pt x="46939" y="6256274"/>
                  </a:lnTo>
                  <a:lnTo>
                    <a:pt x="49072" y="6257544"/>
                  </a:lnTo>
                  <a:lnTo>
                    <a:pt x="50901" y="6258687"/>
                  </a:lnTo>
                  <a:lnTo>
                    <a:pt x="52730" y="6260211"/>
                  </a:lnTo>
                  <a:lnTo>
                    <a:pt x="54559" y="6261735"/>
                  </a:lnTo>
                  <a:lnTo>
                    <a:pt x="56083" y="6263640"/>
                  </a:lnTo>
                  <a:lnTo>
                    <a:pt x="57302" y="6265418"/>
                  </a:lnTo>
                  <a:lnTo>
                    <a:pt x="58826" y="6267323"/>
                  </a:lnTo>
                  <a:lnTo>
                    <a:pt x="59740" y="6269355"/>
                  </a:lnTo>
                  <a:lnTo>
                    <a:pt x="60959" y="6271514"/>
                  </a:lnTo>
                  <a:lnTo>
                    <a:pt x="61569" y="6273673"/>
                  </a:lnTo>
                  <a:lnTo>
                    <a:pt x="62179" y="6276086"/>
                  </a:lnTo>
                  <a:lnTo>
                    <a:pt x="62788" y="6278499"/>
                  </a:lnTo>
                  <a:lnTo>
                    <a:pt x="63093" y="6281039"/>
                  </a:lnTo>
                  <a:lnTo>
                    <a:pt x="62788" y="6283706"/>
                  </a:lnTo>
                  <a:lnTo>
                    <a:pt x="62179" y="6286500"/>
                  </a:lnTo>
                  <a:lnTo>
                    <a:pt x="54254" y="6300851"/>
                  </a:lnTo>
                  <a:lnTo>
                    <a:pt x="52730" y="6302375"/>
                  </a:lnTo>
                  <a:lnTo>
                    <a:pt x="33223" y="6311519"/>
                  </a:lnTo>
                  <a:lnTo>
                    <a:pt x="31089" y="6312027"/>
                  </a:lnTo>
                  <a:lnTo>
                    <a:pt x="28346" y="6312408"/>
                  </a:lnTo>
                  <a:lnTo>
                    <a:pt x="25907" y="6312662"/>
                  </a:lnTo>
                  <a:lnTo>
                    <a:pt x="23164" y="6313043"/>
                  </a:lnTo>
                  <a:lnTo>
                    <a:pt x="20726" y="6313043"/>
                  </a:lnTo>
                  <a:lnTo>
                    <a:pt x="17983" y="6313297"/>
                  </a:lnTo>
                  <a:lnTo>
                    <a:pt x="15544" y="6313297"/>
                  </a:lnTo>
                  <a:lnTo>
                    <a:pt x="12801" y="6313043"/>
                  </a:lnTo>
                  <a:lnTo>
                    <a:pt x="10363" y="6313043"/>
                  </a:lnTo>
                  <a:lnTo>
                    <a:pt x="7619" y="6312662"/>
                  </a:lnTo>
                  <a:lnTo>
                    <a:pt x="5181" y="6312408"/>
                  </a:lnTo>
                  <a:lnTo>
                    <a:pt x="2438" y="6312027"/>
                  </a:lnTo>
                  <a:lnTo>
                    <a:pt x="0" y="6311519"/>
                  </a:lnTo>
                  <a:lnTo>
                    <a:pt x="304" y="6344031"/>
                  </a:lnTo>
                </a:path>
                <a:path w="6883400" h="10017125">
                  <a:moveTo>
                    <a:pt x="85343" y="6219063"/>
                  </a:moveTo>
                  <a:lnTo>
                    <a:pt x="85343" y="6344031"/>
                  </a:lnTo>
                </a:path>
                <a:path w="6883400" h="10017125">
                  <a:moveTo>
                    <a:pt x="304" y="6344031"/>
                  </a:moveTo>
                  <a:lnTo>
                    <a:pt x="0" y="6377051"/>
                  </a:lnTo>
                  <a:lnTo>
                    <a:pt x="2438" y="6376416"/>
                  </a:lnTo>
                  <a:lnTo>
                    <a:pt x="4876" y="6375781"/>
                  </a:lnTo>
                  <a:lnTo>
                    <a:pt x="7619" y="6375146"/>
                  </a:lnTo>
                  <a:lnTo>
                    <a:pt x="10058" y="6374892"/>
                  </a:lnTo>
                  <a:lnTo>
                    <a:pt x="12496" y="6374511"/>
                  </a:lnTo>
                  <a:lnTo>
                    <a:pt x="15239" y="6374257"/>
                  </a:lnTo>
                  <a:lnTo>
                    <a:pt x="17678" y="6374257"/>
                  </a:lnTo>
                  <a:lnTo>
                    <a:pt x="20421" y="6374257"/>
                  </a:lnTo>
                  <a:lnTo>
                    <a:pt x="22859" y="6374257"/>
                  </a:lnTo>
                  <a:lnTo>
                    <a:pt x="25603" y="6374511"/>
                  </a:lnTo>
                  <a:lnTo>
                    <a:pt x="28041" y="6374892"/>
                  </a:lnTo>
                  <a:lnTo>
                    <a:pt x="30784" y="6375146"/>
                  </a:lnTo>
                  <a:lnTo>
                    <a:pt x="33223" y="6375781"/>
                  </a:lnTo>
                  <a:lnTo>
                    <a:pt x="35661" y="6376416"/>
                  </a:lnTo>
                  <a:lnTo>
                    <a:pt x="38100" y="6377305"/>
                  </a:lnTo>
                  <a:lnTo>
                    <a:pt x="40233" y="6377940"/>
                  </a:lnTo>
                  <a:lnTo>
                    <a:pt x="42671" y="6378829"/>
                  </a:lnTo>
                  <a:lnTo>
                    <a:pt x="44805" y="6380099"/>
                  </a:lnTo>
                  <a:lnTo>
                    <a:pt x="46939" y="6381242"/>
                  </a:lnTo>
                  <a:lnTo>
                    <a:pt x="49072" y="6382512"/>
                  </a:lnTo>
                  <a:lnTo>
                    <a:pt x="50901" y="6384036"/>
                  </a:lnTo>
                  <a:lnTo>
                    <a:pt x="52730" y="6385179"/>
                  </a:lnTo>
                  <a:lnTo>
                    <a:pt x="54559" y="6386703"/>
                  </a:lnTo>
                  <a:lnTo>
                    <a:pt x="56083" y="6388608"/>
                  </a:lnTo>
                  <a:lnTo>
                    <a:pt x="57302" y="6390386"/>
                  </a:lnTo>
                  <a:lnTo>
                    <a:pt x="58826" y="6392291"/>
                  </a:lnTo>
                  <a:lnTo>
                    <a:pt x="59740" y="6394323"/>
                  </a:lnTo>
                  <a:lnTo>
                    <a:pt x="60959" y="6396482"/>
                  </a:lnTo>
                  <a:lnTo>
                    <a:pt x="61569" y="6398641"/>
                  </a:lnTo>
                  <a:lnTo>
                    <a:pt x="62179" y="6401054"/>
                  </a:lnTo>
                  <a:lnTo>
                    <a:pt x="62788" y="6403467"/>
                  </a:lnTo>
                  <a:lnTo>
                    <a:pt x="63093" y="6406261"/>
                  </a:lnTo>
                  <a:lnTo>
                    <a:pt x="62788" y="6409055"/>
                  </a:lnTo>
                  <a:lnTo>
                    <a:pt x="62179" y="6411468"/>
                  </a:lnTo>
                  <a:lnTo>
                    <a:pt x="54254" y="6425819"/>
                  </a:lnTo>
                  <a:lnTo>
                    <a:pt x="52730" y="6427597"/>
                  </a:lnTo>
                  <a:lnTo>
                    <a:pt x="50901" y="6428867"/>
                  </a:lnTo>
                  <a:lnTo>
                    <a:pt x="49072" y="6430391"/>
                  </a:lnTo>
                  <a:lnTo>
                    <a:pt x="46939" y="6431534"/>
                  </a:lnTo>
                  <a:lnTo>
                    <a:pt x="44805" y="6432423"/>
                  </a:lnTo>
                  <a:lnTo>
                    <a:pt x="42671" y="6433439"/>
                  </a:lnTo>
                  <a:lnTo>
                    <a:pt x="40538" y="6434328"/>
                  </a:lnTo>
                  <a:lnTo>
                    <a:pt x="38100" y="6435217"/>
                  </a:lnTo>
                  <a:lnTo>
                    <a:pt x="35966" y="6435852"/>
                  </a:lnTo>
                  <a:lnTo>
                    <a:pt x="33223" y="6436487"/>
                  </a:lnTo>
                  <a:lnTo>
                    <a:pt x="31089" y="6436995"/>
                  </a:lnTo>
                  <a:lnTo>
                    <a:pt x="28346" y="6437376"/>
                  </a:lnTo>
                  <a:lnTo>
                    <a:pt x="25907" y="6437630"/>
                  </a:lnTo>
                  <a:lnTo>
                    <a:pt x="23164" y="6438011"/>
                  </a:lnTo>
                  <a:lnTo>
                    <a:pt x="20726" y="6438265"/>
                  </a:lnTo>
                  <a:lnTo>
                    <a:pt x="17983" y="6438265"/>
                  </a:lnTo>
                  <a:lnTo>
                    <a:pt x="15544" y="6438265"/>
                  </a:lnTo>
                  <a:lnTo>
                    <a:pt x="12801" y="6438265"/>
                  </a:lnTo>
                  <a:lnTo>
                    <a:pt x="10363" y="6438011"/>
                  </a:lnTo>
                  <a:lnTo>
                    <a:pt x="7619" y="6437630"/>
                  </a:lnTo>
                  <a:lnTo>
                    <a:pt x="5181" y="6437376"/>
                  </a:lnTo>
                  <a:lnTo>
                    <a:pt x="2438" y="6436995"/>
                  </a:lnTo>
                  <a:lnTo>
                    <a:pt x="0" y="6436741"/>
                  </a:lnTo>
                  <a:lnTo>
                    <a:pt x="304" y="6468999"/>
                  </a:lnTo>
                </a:path>
                <a:path w="6883400" h="10017125">
                  <a:moveTo>
                    <a:pt x="85343" y="6344031"/>
                  </a:moveTo>
                  <a:lnTo>
                    <a:pt x="85343" y="6468999"/>
                  </a:lnTo>
                </a:path>
                <a:path w="6883400" h="10017125">
                  <a:moveTo>
                    <a:pt x="304" y="6468999"/>
                  </a:moveTo>
                  <a:lnTo>
                    <a:pt x="0" y="6502019"/>
                  </a:lnTo>
                  <a:lnTo>
                    <a:pt x="2438" y="6501384"/>
                  </a:lnTo>
                  <a:lnTo>
                    <a:pt x="4876" y="6500749"/>
                  </a:lnTo>
                  <a:lnTo>
                    <a:pt x="7619" y="6500114"/>
                  </a:lnTo>
                  <a:lnTo>
                    <a:pt x="10058" y="6499860"/>
                  </a:lnTo>
                  <a:lnTo>
                    <a:pt x="12496" y="6499479"/>
                  </a:lnTo>
                  <a:lnTo>
                    <a:pt x="15239" y="6499225"/>
                  </a:lnTo>
                  <a:lnTo>
                    <a:pt x="17678" y="6499225"/>
                  </a:lnTo>
                  <a:lnTo>
                    <a:pt x="20421" y="6499225"/>
                  </a:lnTo>
                  <a:lnTo>
                    <a:pt x="22859" y="6499225"/>
                  </a:lnTo>
                  <a:lnTo>
                    <a:pt x="25603" y="6499479"/>
                  </a:lnTo>
                  <a:lnTo>
                    <a:pt x="28041" y="6499860"/>
                  </a:lnTo>
                  <a:lnTo>
                    <a:pt x="30784" y="6500495"/>
                  </a:lnTo>
                  <a:lnTo>
                    <a:pt x="33223" y="6500749"/>
                  </a:lnTo>
                  <a:lnTo>
                    <a:pt x="35661" y="6501638"/>
                  </a:lnTo>
                  <a:lnTo>
                    <a:pt x="38100" y="6502273"/>
                  </a:lnTo>
                  <a:lnTo>
                    <a:pt x="40233" y="6503161"/>
                  </a:lnTo>
                  <a:lnTo>
                    <a:pt x="50901" y="6509004"/>
                  </a:lnTo>
                  <a:lnTo>
                    <a:pt x="52730" y="6510147"/>
                  </a:lnTo>
                  <a:lnTo>
                    <a:pt x="54559" y="6512052"/>
                  </a:lnTo>
                  <a:lnTo>
                    <a:pt x="56083" y="6513576"/>
                  </a:lnTo>
                  <a:lnTo>
                    <a:pt x="57302" y="6515354"/>
                  </a:lnTo>
                  <a:lnTo>
                    <a:pt x="58826" y="6517513"/>
                  </a:lnTo>
                  <a:lnTo>
                    <a:pt x="59740" y="6519291"/>
                  </a:lnTo>
                  <a:lnTo>
                    <a:pt x="60959" y="6521450"/>
                  </a:lnTo>
                  <a:lnTo>
                    <a:pt x="61569" y="6523863"/>
                  </a:lnTo>
                  <a:lnTo>
                    <a:pt x="62179" y="6526022"/>
                  </a:lnTo>
                  <a:lnTo>
                    <a:pt x="62788" y="6528434"/>
                  </a:lnTo>
                  <a:lnTo>
                    <a:pt x="63093" y="6531229"/>
                  </a:lnTo>
                  <a:lnTo>
                    <a:pt x="62788" y="6534023"/>
                  </a:lnTo>
                  <a:lnTo>
                    <a:pt x="62179" y="6536436"/>
                  </a:lnTo>
                  <a:lnTo>
                    <a:pt x="54254" y="6550786"/>
                  </a:lnTo>
                  <a:lnTo>
                    <a:pt x="52730" y="6552565"/>
                  </a:lnTo>
                  <a:lnTo>
                    <a:pt x="50901" y="6553834"/>
                  </a:lnTo>
                  <a:lnTo>
                    <a:pt x="49072" y="6555359"/>
                  </a:lnTo>
                  <a:lnTo>
                    <a:pt x="46939" y="6556502"/>
                  </a:lnTo>
                  <a:lnTo>
                    <a:pt x="44805" y="6557391"/>
                  </a:lnTo>
                  <a:lnTo>
                    <a:pt x="42671" y="6558661"/>
                  </a:lnTo>
                  <a:lnTo>
                    <a:pt x="40538" y="6559550"/>
                  </a:lnTo>
                  <a:lnTo>
                    <a:pt x="38100" y="6560184"/>
                  </a:lnTo>
                  <a:lnTo>
                    <a:pt x="35966" y="6561074"/>
                  </a:lnTo>
                  <a:lnTo>
                    <a:pt x="33223" y="6561455"/>
                  </a:lnTo>
                  <a:lnTo>
                    <a:pt x="31089" y="6561963"/>
                  </a:lnTo>
                  <a:lnTo>
                    <a:pt x="28346" y="6562598"/>
                  </a:lnTo>
                  <a:lnTo>
                    <a:pt x="25907" y="6562598"/>
                  </a:lnTo>
                  <a:lnTo>
                    <a:pt x="23164" y="6562979"/>
                  </a:lnTo>
                  <a:lnTo>
                    <a:pt x="20726" y="6563233"/>
                  </a:lnTo>
                  <a:lnTo>
                    <a:pt x="17983" y="6563233"/>
                  </a:lnTo>
                  <a:lnTo>
                    <a:pt x="15544" y="6563233"/>
                  </a:lnTo>
                  <a:lnTo>
                    <a:pt x="12801" y="6563233"/>
                  </a:lnTo>
                  <a:lnTo>
                    <a:pt x="10363" y="6562979"/>
                  </a:lnTo>
                  <a:lnTo>
                    <a:pt x="7619" y="6562598"/>
                  </a:lnTo>
                  <a:lnTo>
                    <a:pt x="5181" y="6562344"/>
                  </a:lnTo>
                  <a:lnTo>
                    <a:pt x="2438" y="6561963"/>
                  </a:lnTo>
                  <a:lnTo>
                    <a:pt x="0" y="6561709"/>
                  </a:lnTo>
                  <a:lnTo>
                    <a:pt x="304" y="6594348"/>
                  </a:lnTo>
                </a:path>
                <a:path w="6883400" h="10017125">
                  <a:moveTo>
                    <a:pt x="85343" y="6468999"/>
                  </a:moveTo>
                  <a:lnTo>
                    <a:pt x="85343" y="6594348"/>
                  </a:lnTo>
                </a:path>
                <a:path w="6883400" h="10017125">
                  <a:moveTo>
                    <a:pt x="304" y="6594348"/>
                  </a:moveTo>
                  <a:lnTo>
                    <a:pt x="0" y="6627876"/>
                  </a:lnTo>
                  <a:lnTo>
                    <a:pt x="2438" y="6627241"/>
                  </a:lnTo>
                  <a:lnTo>
                    <a:pt x="4876" y="6626352"/>
                  </a:lnTo>
                  <a:lnTo>
                    <a:pt x="7619" y="6625971"/>
                  </a:lnTo>
                  <a:lnTo>
                    <a:pt x="10058" y="6625717"/>
                  </a:lnTo>
                  <a:lnTo>
                    <a:pt x="12496" y="6625463"/>
                  </a:lnTo>
                  <a:lnTo>
                    <a:pt x="15239" y="6625082"/>
                  </a:lnTo>
                  <a:lnTo>
                    <a:pt x="17678" y="6625082"/>
                  </a:lnTo>
                  <a:lnTo>
                    <a:pt x="20421" y="6625082"/>
                  </a:lnTo>
                  <a:lnTo>
                    <a:pt x="22859" y="6625082"/>
                  </a:lnTo>
                  <a:lnTo>
                    <a:pt x="25603" y="6625463"/>
                  </a:lnTo>
                  <a:lnTo>
                    <a:pt x="28041" y="6625717"/>
                  </a:lnTo>
                  <a:lnTo>
                    <a:pt x="30784" y="6625971"/>
                  </a:lnTo>
                  <a:lnTo>
                    <a:pt x="33223" y="6626606"/>
                  </a:lnTo>
                  <a:lnTo>
                    <a:pt x="35661" y="6627241"/>
                  </a:lnTo>
                  <a:lnTo>
                    <a:pt x="38100" y="6627876"/>
                  </a:lnTo>
                  <a:lnTo>
                    <a:pt x="40233" y="6628765"/>
                  </a:lnTo>
                  <a:lnTo>
                    <a:pt x="42671" y="6630034"/>
                  </a:lnTo>
                  <a:lnTo>
                    <a:pt x="44805" y="6630924"/>
                  </a:lnTo>
                  <a:lnTo>
                    <a:pt x="46939" y="6632067"/>
                  </a:lnTo>
                  <a:lnTo>
                    <a:pt x="49072" y="6633336"/>
                  </a:lnTo>
                  <a:lnTo>
                    <a:pt x="50901" y="6634861"/>
                  </a:lnTo>
                  <a:lnTo>
                    <a:pt x="52730" y="6636384"/>
                  </a:lnTo>
                  <a:lnTo>
                    <a:pt x="54559" y="6637909"/>
                  </a:lnTo>
                  <a:lnTo>
                    <a:pt x="56083" y="6639686"/>
                  </a:lnTo>
                  <a:lnTo>
                    <a:pt x="57302" y="6641592"/>
                  </a:lnTo>
                  <a:lnTo>
                    <a:pt x="58826" y="6643751"/>
                  </a:lnTo>
                  <a:lnTo>
                    <a:pt x="59740" y="6645529"/>
                  </a:lnTo>
                  <a:lnTo>
                    <a:pt x="60959" y="6647688"/>
                  </a:lnTo>
                  <a:lnTo>
                    <a:pt x="61569" y="6650101"/>
                  </a:lnTo>
                  <a:lnTo>
                    <a:pt x="62179" y="6652513"/>
                  </a:lnTo>
                  <a:lnTo>
                    <a:pt x="62788" y="6654927"/>
                  </a:lnTo>
                  <a:lnTo>
                    <a:pt x="63093" y="6657721"/>
                  </a:lnTo>
                  <a:lnTo>
                    <a:pt x="54254" y="6677786"/>
                  </a:lnTo>
                  <a:lnTo>
                    <a:pt x="52730" y="6679311"/>
                  </a:lnTo>
                  <a:lnTo>
                    <a:pt x="50901" y="6680834"/>
                  </a:lnTo>
                  <a:lnTo>
                    <a:pt x="49072" y="6682359"/>
                  </a:lnTo>
                  <a:lnTo>
                    <a:pt x="46939" y="6683629"/>
                  </a:lnTo>
                  <a:lnTo>
                    <a:pt x="44805" y="6684899"/>
                  </a:lnTo>
                  <a:lnTo>
                    <a:pt x="42671" y="6685788"/>
                  </a:lnTo>
                  <a:lnTo>
                    <a:pt x="40538" y="6686677"/>
                  </a:lnTo>
                  <a:lnTo>
                    <a:pt x="38100" y="6687311"/>
                  </a:lnTo>
                  <a:lnTo>
                    <a:pt x="35966" y="6688201"/>
                  </a:lnTo>
                  <a:lnTo>
                    <a:pt x="33223" y="6688836"/>
                  </a:lnTo>
                  <a:lnTo>
                    <a:pt x="31089" y="6689471"/>
                  </a:lnTo>
                  <a:lnTo>
                    <a:pt x="28346" y="6689725"/>
                  </a:lnTo>
                  <a:lnTo>
                    <a:pt x="25907" y="6689979"/>
                  </a:lnTo>
                  <a:lnTo>
                    <a:pt x="23164" y="6690359"/>
                  </a:lnTo>
                  <a:lnTo>
                    <a:pt x="20726" y="6690359"/>
                  </a:lnTo>
                  <a:lnTo>
                    <a:pt x="17983" y="6690613"/>
                  </a:lnTo>
                  <a:lnTo>
                    <a:pt x="15544" y="6690613"/>
                  </a:lnTo>
                  <a:lnTo>
                    <a:pt x="12801" y="6690359"/>
                  </a:lnTo>
                  <a:lnTo>
                    <a:pt x="10363" y="6690359"/>
                  </a:lnTo>
                  <a:lnTo>
                    <a:pt x="7619" y="6689979"/>
                  </a:lnTo>
                  <a:lnTo>
                    <a:pt x="5181" y="6689725"/>
                  </a:lnTo>
                  <a:lnTo>
                    <a:pt x="2438" y="6689471"/>
                  </a:lnTo>
                  <a:lnTo>
                    <a:pt x="0" y="6688836"/>
                  </a:lnTo>
                  <a:lnTo>
                    <a:pt x="304" y="6722363"/>
                  </a:lnTo>
                </a:path>
                <a:path w="6883400" h="10017125">
                  <a:moveTo>
                    <a:pt x="85343" y="6594348"/>
                  </a:moveTo>
                  <a:lnTo>
                    <a:pt x="85343" y="6722363"/>
                  </a:lnTo>
                </a:path>
                <a:path w="6883400" h="10017125">
                  <a:moveTo>
                    <a:pt x="304" y="6722363"/>
                  </a:moveTo>
                  <a:lnTo>
                    <a:pt x="0" y="6755892"/>
                  </a:lnTo>
                  <a:lnTo>
                    <a:pt x="2438" y="6755257"/>
                  </a:lnTo>
                  <a:lnTo>
                    <a:pt x="4876" y="6754622"/>
                  </a:lnTo>
                  <a:lnTo>
                    <a:pt x="7619" y="6753986"/>
                  </a:lnTo>
                  <a:lnTo>
                    <a:pt x="10058" y="6753733"/>
                  </a:lnTo>
                  <a:lnTo>
                    <a:pt x="12496" y="6753479"/>
                  </a:lnTo>
                  <a:lnTo>
                    <a:pt x="15239" y="6753098"/>
                  </a:lnTo>
                  <a:lnTo>
                    <a:pt x="17678" y="6753098"/>
                  </a:lnTo>
                  <a:lnTo>
                    <a:pt x="20421" y="6753098"/>
                  </a:lnTo>
                  <a:lnTo>
                    <a:pt x="22859" y="6753098"/>
                  </a:lnTo>
                  <a:lnTo>
                    <a:pt x="25603" y="6753479"/>
                  </a:lnTo>
                  <a:lnTo>
                    <a:pt x="28041" y="6753733"/>
                  </a:lnTo>
                  <a:lnTo>
                    <a:pt x="30784" y="6753986"/>
                  </a:lnTo>
                  <a:lnTo>
                    <a:pt x="33223" y="6754622"/>
                  </a:lnTo>
                  <a:lnTo>
                    <a:pt x="35661" y="6755257"/>
                  </a:lnTo>
                  <a:lnTo>
                    <a:pt x="38100" y="6756146"/>
                  </a:lnTo>
                  <a:lnTo>
                    <a:pt x="40233" y="6756781"/>
                  </a:lnTo>
                  <a:lnTo>
                    <a:pt x="42671" y="6758051"/>
                  </a:lnTo>
                  <a:lnTo>
                    <a:pt x="52730" y="6764401"/>
                  </a:lnTo>
                  <a:lnTo>
                    <a:pt x="54559" y="6765925"/>
                  </a:lnTo>
                  <a:lnTo>
                    <a:pt x="56083" y="6767703"/>
                  </a:lnTo>
                  <a:lnTo>
                    <a:pt x="57302" y="6769608"/>
                  </a:lnTo>
                  <a:lnTo>
                    <a:pt x="58826" y="6771767"/>
                  </a:lnTo>
                  <a:lnTo>
                    <a:pt x="59740" y="6773545"/>
                  </a:lnTo>
                  <a:lnTo>
                    <a:pt x="60959" y="6775958"/>
                  </a:lnTo>
                  <a:lnTo>
                    <a:pt x="61569" y="6778117"/>
                  </a:lnTo>
                  <a:lnTo>
                    <a:pt x="62179" y="6780530"/>
                  </a:lnTo>
                  <a:lnTo>
                    <a:pt x="62788" y="6782943"/>
                  </a:lnTo>
                  <a:lnTo>
                    <a:pt x="63093" y="6785736"/>
                  </a:lnTo>
                  <a:lnTo>
                    <a:pt x="62788" y="6788531"/>
                  </a:lnTo>
                  <a:lnTo>
                    <a:pt x="62179" y="6791198"/>
                  </a:lnTo>
                  <a:lnTo>
                    <a:pt x="54254" y="6805803"/>
                  </a:lnTo>
                  <a:lnTo>
                    <a:pt x="52730" y="6807708"/>
                  </a:lnTo>
                  <a:lnTo>
                    <a:pt x="50901" y="6808851"/>
                  </a:lnTo>
                  <a:lnTo>
                    <a:pt x="49072" y="6810375"/>
                  </a:lnTo>
                  <a:lnTo>
                    <a:pt x="46939" y="6811645"/>
                  </a:lnTo>
                  <a:lnTo>
                    <a:pt x="44805" y="6812915"/>
                  </a:lnTo>
                  <a:lnTo>
                    <a:pt x="42671" y="6813804"/>
                  </a:lnTo>
                  <a:lnTo>
                    <a:pt x="40538" y="6814693"/>
                  </a:lnTo>
                  <a:lnTo>
                    <a:pt x="38100" y="6815582"/>
                  </a:lnTo>
                  <a:lnTo>
                    <a:pt x="35966" y="6816217"/>
                  </a:lnTo>
                  <a:lnTo>
                    <a:pt x="33223" y="6816852"/>
                  </a:lnTo>
                  <a:lnTo>
                    <a:pt x="31089" y="6817486"/>
                  </a:lnTo>
                  <a:lnTo>
                    <a:pt x="28346" y="6817741"/>
                  </a:lnTo>
                  <a:lnTo>
                    <a:pt x="25907" y="6817995"/>
                  </a:lnTo>
                  <a:lnTo>
                    <a:pt x="23164" y="6818376"/>
                  </a:lnTo>
                  <a:lnTo>
                    <a:pt x="20726" y="6818376"/>
                  </a:lnTo>
                  <a:lnTo>
                    <a:pt x="17983" y="6818630"/>
                  </a:lnTo>
                  <a:lnTo>
                    <a:pt x="15544" y="6818630"/>
                  </a:lnTo>
                  <a:lnTo>
                    <a:pt x="12801" y="6818376"/>
                  </a:lnTo>
                  <a:lnTo>
                    <a:pt x="10363" y="6818376"/>
                  </a:lnTo>
                  <a:lnTo>
                    <a:pt x="7619" y="6817995"/>
                  </a:lnTo>
                  <a:lnTo>
                    <a:pt x="5181" y="6817741"/>
                  </a:lnTo>
                  <a:lnTo>
                    <a:pt x="2438" y="6817486"/>
                  </a:lnTo>
                  <a:lnTo>
                    <a:pt x="0" y="6816852"/>
                  </a:lnTo>
                  <a:lnTo>
                    <a:pt x="304" y="6850380"/>
                  </a:lnTo>
                </a:path>
                <a:path w="6883400" h="10017125">
                  <a:moveTo>
                    <a:pt x="85343" y="6722363"/>
                  </a:moveTo>
                  <a:lnTo>
                    <a:pt x="85343" y="6850380"/>
                  </a:lnTo>
                </a:path>
                <a:path w="6883400" h="10017125">
                  <a:moveTo>
                    <a:pt x="304" y="6850380"/>
                  </a:moveTo>
                  <a:lnTo>
                    <a:pt x="0" y="6883908"/>
                  </a:lnTo>
                  <a:lnTo>
                    <a:pt x="2438" y="6883273"/>
                  </a:lnTo>
                  <a:lnTo>
                    <a:pt x="4876" y="6882638"/>
                  </a:lnTo>
                  <a:lnTo>
                    <a:pt x="7619" y="6882003"/>
                  </a:lnTo>
                  <a:lnTo>
                    <a:pt x="10058" y="6881749"/>
                  </a:lnTo>
                  <a:lnTo>
                    <a:pt x="12496" y="6881495"/>
                  </a:lnTo>
                  <a:lnTo>
                    <a:pt x="15239" y="6881113"/>
                  </a:lnTo>
                  <a:lnTo>
                    <a:pt x="17678" y="6881113"/>
                  </a:lnTo>
                  <a:lnTo>
                    <a:pt x="20421" y="6881113"/>
                  </a:lnTo>
                  <a:lnTo>
                    <a:pt x="22859" y="6881113"/>
                  </a:lnTo>
                  <a:lnTo>
                    <a:pt x="25603" y="6881495"/>
                  </a:lnTo>
                  <a:lnTo>
                    <a:pt x="28041" y="6881749"/>
                  </a:lnTo>
                  <a:lnTo>
                    <a:pt x="30784" y="6882003"/>
                  </a:lnTo>
                  <a:lnTo>
                    <a:pt x="33223" y="6882638"/>
                  </a:lnTo>
                  <a:lnTo>
                    <a:pt x="35661" y="6883527"/>
                  </a:lnTo>
                  <a:lnTo>
                    <a:pt x="38100" y="6884161"/>
                  </a:lnTo>
                  <a:lnTo>
                    <a:pt x="40233" y="6885051"/>
                  </a:lnTo>
                  <a:lnTo>
                    <a:pt x="42671" y="6886067"/>
                  </a:lnTo>
                  <a:lnTo>
                    <a:pt x="44805" y="6886956"/>
                  </a:lnTo>
                  <a:lnTo>
                    <a:pt x="46939" y="6888099"/>
                  </a:lnTo>
                  <a:lnTo>
                    <a:pt x="49072" y="6889369"/>
                  </a:lnTo>
                  <a:lnTo>
                    <a:pt x="50901" y="6890893"/>
                  </a:lnTo>
                  <a:lnTo>
                    <a:pt x="52730" y="6892417"/>
                  </a:lnTo>
                  <a:lnTo>
                    <a:pt x="54559" y="6893941"/>
                  </a:lnTo>
                  <a:lnTo>
                    <a:pt x="56083" y="6895719"/>
                  </a:lnTo>
                  <a:lnTo>
                    <a:pt x="57302" y="6897624"/>
                  </a:lnTo>
                  <a:lnTo>
                    <a:pt x="58826" y="6899783"/>
                  </a:lnTo>
                  <a:lnTo>
                    <a:pt x="63093" y="6913753"/>
                  </a:lnTo>
                  <a:lnTo>
                    <a:pt x="58521" y="6928358"/>
                  </a:lnTo>
                  <a:lnTo>
                    <a:pt x="57302" y="6930517"/>
                  </a:lnTo>
                  <a:lnTo>
                    <a:pt x="55778" y="6932295"/>
                  </a:lnTo>
                  <a:lnTo>
                    <a:pt x="54254" y="6933819"/>
                  </a:lnTo>
                  <a:lnTo>
                    <a:pt x="52730" y="6935724"/>
                  </a:lnTo>
                  <a:lnTo>
                    <a:pt x="50901" y="6936867"/>
                  </a:lnTo>
                  <a:lnTo>
                    <a:pt x="49072" y="6938391"/>
                  </a:lnTo>
                  <a:lnTo>
                    <a:pt x="46939" y="6939661"/>
                  </a:lnTo>
                  <a:lnTo>
                    <a:pt x="33223" y="6944868"/>
                  </a:lnTo>
                  <a:lnTo>
                    <a:pt x="31089" y="6945503"/>
                  </a:lnTo>
                  <a:lnTo>
                    <a:pt x="28346" y="6945757"/>
                  </a:lnTo>
                  <a:lnTo>
                    <a:pt x="25907" y="6946011"/>
                  </a:lnTo>
                  <a:lnTo>
                    <a:pt x="23164" y="6946392"/>
                  </a:lnTo>
                  <a:lnTo>
                    <a:pt x="20726" y="6946646"/>
                  </a:lnTo>
                  <a:lnTo>
                    <a:pt x="17983" y="6946646"/>
                  </a:lnTo>
                  <a:lnTo>
                    <a:pt x="15544" y="6946646"/>
                  </a:lnTo>
                  <a:lnTo>
                    <a:pt x="12801" y="6946646"/>
                  </a:lnTo>
                  <a:lnTo>
                    <a:pt x="10363" y="6946392"/>
                  </a:lnTo>
                  <a:lnTo>
                    <a:pt x="7619" y="6946011"/>
                  </a:lnTo>
                  <a:lnTo>
                    <a:pt x="5181" y="6945757"/>
                  </a:lnTo>
                  <a:lnTo>
                    <a:pt x="2438" y="6945503"/>
                  </a:lnTo>
                  <a:lnTo>
                    <a:pt x="0" y="6944868"/>
                  </a:lnTo>
                  <a:lnTo>
                    <a:pt x="304" y="6978396"/>
                  </a:lnTo>
                </a:path>
                <a:path w="6883400" h="10017125">
                  <a:moveTo>
                    <a:pt x="85343" y="6850380"/>
                  </a:moveTo>
                  <a:lnTo>
                    <a:pt x="85343" y="6978396"/>
                  </a:lnTo>
                </a:path>
                <a:path w="6883400" h="10017125">
                  <a:moveTo>
                    <a:pt x="304" y="6978396"/>
                  </a:moveTo>
                  <a:lnTo>
                    <a:pt x="0" y="7011924"/>
                  </a:lnTo>
                  <a:lnTo>
                    <a:pt x="2438" y="7011288"/>
                  </a:lnTo>
                  <a:lnTo>
                    <a:pt x="4876" y="7010654"/>
                  </a:lnTo>
                  <a:lnTo>
                    <a:pt x="7619" y="7010019"/>
                  </a:lnTo>
                  <a:lnTo>
                    <a:pt x="10058" y="7009765"/>
                  </a:lnTo>
                  <a:lnTo>
                    <a:pt x="12496" y="7009511"/>
                  </a:lnTo>
                  <a:lnTo>
                    <a:pt x="15239" y="7009130"/>
                  </a:lnTo>
                  <a:lnTo>
                    <a:pt x="17678" y="7009130"/>
                  </a:lnTo>
                  <a:lnTo>
                    <a:pt x="20421" y="7009130"/>
                  </a:lnTo>
                  <a:lnTo>
                    <a:pt x="22859" y="7009130"/>
                  </a:lnTo>
                  <a:lnTo>
                    <a:pt x="25603" y="7009511"/>
                  </a:lnTo>
                  <a:lnTo>
                    <a:pt x="28041" y="7009765"/>
                  </a:lnTo>
                  <a:lnTo>
                    <a:pt x="30784" y="7010400"/>
                  </a:lnTo>
                  <a:lnTo>
                    <a:pt x="33223" y="7010654"/>
                  </a:lnTo>
                  <a:lnTo>
                    <a:pt x="35661" y="7011543"/>
                  </a:lnTo>
                  <a:lnTo>
                    <a:pt x="38100" y="7012178"/>
                  </a:lnTo>
                  <a:lnTo>
                    <a:pt x="40233" y="7013067"/>
                  </a:lnTo>
                  <a:lnTo>
                    <a:pt x="42671" y="7014083"/>
                  </a:lnTo>
                  <a:lnTo>
                    <a:pt x="44805" y="7014972"/>
                  </a:lnTo>
                  <a:lnTo>
                    <a:pt x="46939" y="7016115"/>
                  </a:lnTo>
                  <a:lnTo>
                    <a:pt x="49072" y="7017638"/>
                  </a:lnTo>
                  <a:lnTo>
                    <a:pt x="50901" y="7018909"/>
                  </a:lnTo>
                  <a:lnTo>
                    <a:pt x="52730" y="7020433"/>
                  </a:lnTo>
                  <a:lnTo>
                    <a:pt x="54559" y="7022211"/>
                  </a:lnTo>
                  <a:lnTo>
                    <a:pt x="56083" y="7023734"/>
                  </a:lnTo>
                  <a:lnTo>
                    <a:pt x="57302" y="7025640"/>
                  </a:lnTo>
                  <a:lnTo>
                    <a:pt x="58826" y="7027799"/>
                  </a:lnTo>
                  <a:lnTo>
                    <a:pt x="59740" y="7029831"/>
                  </a:lnTo>
                  <a:lnTo>
                    <a:pt x="60959" y="7031990"/>
                  </a:lnTo>
                  <a:lnTo>
                    <a:pt x="61569" y="7034149"/>
                  </a:lnTo>
                  <a:lnTo>
                    <a:pt x="62179" y="7036561"/>
                  </a:lnTo>
                  <a:lnTo>
                    <a:pt x="62788" y="7039356"/>
                  </a:lnTo>
                  <a:lnTo>
                    <a:pt x="63093" y="7041769"/>
                  </a:lnTo>
                  <a:lnTo>
                    <a:pt x="58521" y="7056374"/>
                  </a:lnTo>
                  <a:lnTo>
                    <a:pt x="57302" y="7058533"/>
                  </a:lnTo>
                  <a:lnTo>
                    <a:pt x="55778" y="7060311"/>
                  </a:lnTo>
                  <a:lnTo>
                    <a:pt x="54254" y="7061834"/>
                  </a:lnTo>
                  <a:lnTo>
                    <a:pt x="52730" y="7063740"/>
                  </a:lnTo>
                  <a:lnTo>
                    <a:pt x="50901" y="7065263"/>
                  </a:lnTo>
                  <a:lnTo>
                    <a:pt x="49072" y="7066407"/>
                  </a:lnTo>
                  <a:lnTo>
                    <a:pt x="46939" y="7067677"/>
                  </a:lnTo>
                  <a:lnTo>
                    <a:pt x="44805" y="7068947"/>
                  </a:lnTo>
                  <a:lnTo>
                    <a:pt x="33223" y="7072884"/>
                  </a:lnTo>
                  <a:lnTo>
                    <a:pt x="31089" y="7073519"/>
                  </a:lnTo>
                  <a:lnTo>
                    <a:pt x="28346" y="7073773"/>
                  </a:lnTo>
                  <a:lnTo>
                    <a:pt x="25907" y="7074027"/>
                  </a:lnTo>
                  <a:lnTo>
                    <a:pt x="23164" y="7074408"/>
                  </a:lnTo>
                  <a:lnTo>
                    <a:pt x="20726" y="7074661"/>
                  </a:lnTo>
                  <a:lnTo>
                    <a:pt x="17983" y="7074661"/>
                  </a:lnTo>
                  <a:lnTo>
                    <a:pt x="15544" y="7074661"/>
                  </a:lnTo>
                  <a:lnTo>
                    <a:pt x="12801" y="7074661"/>
                  </a:lnTo>
                  <a:lnTo>
                    <a:pt x="10363" y="7074408"/>
                  </a:lnTo>
                  <a:lnTo>
                    <a:pt x="7619" y="7074027"/>
                  </a:lnTo>
                  <a:lnTo>
                    <a:pt x="5181" y="7073773"/>
                  </a:lnTo>
                  <a:lnTo>
                    <a:pt x="2438" y="7073519"/>
                  </a:lnTo>
                  <a:lnTo>
                    <a:pt x="0" y="7073138"/>
                  </a:lnTo>
                  <a:lnTo>
                    <a:pt x="304" y="7106411"/>
                  </a:lnTo>
                </a:path>
                <a:path w="6883400" h="10017125">
                  <a:moveTo>
                    <a:pt x="85343" y="6978396"/>
                  </a:moveTo>
                  <a:lnTo>
                    <a:pt x="85343" y="7106411"/>
                  </a:lnTo>
                </a:path>
                <a:path w="6883400" h="10017125">
                  <a:moveTo>
                    <a:pt x="304" y="7106411"/>
                  </a:moveTo>
                  <a:lnTo>
                    <a:pt x="0" y="7139940"/>
                  </a:lnTo>
                  <a:lnTo>
                    <a:pt x="2438" y="7139305"/>
                  </a:lnTo>
                  <a:lnTo>
                    <a:pt x="4876" y="7138670"/>
                  </a:lnTo>
                  <a:lnTo>
                    <a:pt x="7619" y="7138034"/>
                  </a:lnTo>
                  <a:lnTo>
                    <a:pt x="10058" y="7137781"/>
                  </a:lnTo>
                  <a:lnTo>
                    <a:pt x="12496" y="7137527"/>
                  </a:lnTo>
                  <a:lnTo>
                    <a:pt x="15239" y="7137146"/>
                  </a:lnTo>
                  <a:lnTo>
                    <a:pt x="17678" y="7137146"/>
                  </a:lnTo>
                  <a:lnTo>
                    <a:pt x="20421" y="7137146"/>
                  </a:lnTo>
                  <a:lnTo>
                    <a:pt x="22859" y="7137146"/>
                  </a:lnTo>
                  <a:lnTo>
                    <a:pt x="25603" y="7137527"/>
                  </a:lnTo>
                  <a:lnTo>
                    <a:pt x="28041" y="7137781"/>
                  </a:lnTo>
                  <a:lnTo>
                    <a:pt x="30784" y="7138416"/>
                  </a:lnTo>
                  <a:lnTo>
                    <a:pt x="33223" y="7139051"/>
                  </a:lnTo>
                  <a:lnTo>
                    <a:pt x="35661" y="7139559"/>
                  </a:lnTo>
                  <a:lnTo>
                    <a:pt x="46939" y="7144511"/>
                  </a:lnTo>
                  <a:lnTo>
                    <a:pt x="49072" y="7145655"/>
                  </a:lnTo>
                  <a:lnTo>
                    <a:pt x="57302" y="7153656"/>
                  </a:lnTo>
                  <a:lnTo>
                    <a:pt x="58826" y="7155815"/>
                  </a:lnTo>
                  <a:lnTo>
                    <a:pt x="59740" y="7157847"/>
                  </a:lnTo>
                  <a:lnTo>
                    <a:pt x="60959" y="7160006"/>
                  </a:lnTo>
                  <a:lnTo>
                    <a:pt x="61569" y="7162419"/>
                  </a:lnTo>
                  <a:lnTo>
                    <a:pt x="62179" y="7164578"/>
                  </a:lnTo>
                  <a:lnTo>
                    <a:pt x="62788" y="7167372"/>
                  </a:lnTo>
                  <a:lnTo>
                    <a:pt x="63093" y="7169784"/>
                  </a:lnTo>
                  <a:lnTo>
                    <a:pt x="62788" y="7172833"/>
                  </a:lnTo>
                  <a:lnTo>
                    <a:pt x="62179" y="7175246"/>
                  </a:lnTo>
                  <a:lnTo>
                    <a:pt x="61569" y="7177659"/>
                  </a:lnTo>
                  <a:lnTo>
                    <a:pt x="55778" y="7188327"/>
                  </a:lnTo>
                  <a:lnTo>
                    <a:pt x="54254" y="7190232"/>
                  </a:lnTo>
                  <a:lnTo>
                    <a:pt x="52730" y="7191756"/>
                  </a:lnTo>
                  <a:lnTo>
                    <a:pt x="50901" y="7193280"/>
                  </a:lnTo>
                  <a:lnTo>
                    <a:pt x="49072" y="7194423"/>
                  </a:lnTo>
                  <a:lnTo>
                    <a:pt x="46939" y="7195693"/>
                  </a:lnTo>
                  <a:lnTo>
                    <a:pt x="44805" y="7196963"/>
                  </a:lnTo>
                  <a:lnTo>
                    <a:pt x="42671" y="7197852"/>
                  </a:lnTo>
                  <a:lnTo>
                    <a:pt x="40538" y="7198741"/>
                  </a:lnTo>
                  <a:lnTo>
                    <a:pt x="38100" y="7199630"/>
                  </a:lnTo>
                  <a:lnTo>
                    <a:pt x="35966" y="7200519"/>
                  </a:lnTo>
                  <a:lnTo>
                    <a:pt x="33223" y="7200900"/>
                  </a:lnTo>
                  <a:lnTo>
                    <a:pt x="31089" y="7201534"/>
                  </a:lnTo>
                  <a:lnTo>
                    <a:pt x="28346" y="7202043"/>
                  </a:lnTo>
                  <a:lnTo>
                    <a:pt x="25907" y="7202424"/>
                  </a:lnTo>
                  <a:lnTo>
                    <a:pt x="23164" y="7202424"/>
                  </a:lnTo>
                  <a:lnTo>
                    <a:pt x="20726" y="7202678"/>
                  </a:lnTo>
                  <a:lnTo>
                    <a:pt x="17983" y="7202678"/>
                  </a:lnTo>
                  <a:lnTo>
                    <a:pt x="15544" y="7202678"/>
                  </a:lnTo>
                  <a:lnTo>
                    <a:pt x="12801" y="7202678"/>
                  </a:lnTo>
                  <a:lnTo>
                    <a:pt x="10363" y="7202424"/>
                  </a:lnTo>
                  <a:lnTo>
                    <a:pt x="7619" y="7202424"/>
                  </a:lnTo>
                  <a:lnTo>
                    <a:pt x="5181" y="7201789"/>
                  </a:lnTo>
                  <a:lnTo>
                    <a:pt x="2438" y="7201534"/>
                  </a:lnTo>
                  <a:lnTo>
                    <a:pt x="0" y="7201154"/>
                  </a:lnTo>
                  <a:lnTo>
                    <a:pt x="304" y="7234428"/>
                  </a:lnTo>
                </a:path>
                <a:path w="6883400" h="10017125">
                  <a:moveTo>
                    <a:pt x="85343" y="7106411"/>
                  </a:moveTo>
                  <a:lnTo>
                    <a:pt x="85343" y="7234428"/>
                  </a:lnTo>
                </a:path>
                <a:path w="6883400" h="10017125">
                  <a:moveTo>
                    <a:pt x="304" y="7234428"/>
                  </a:moveTo>
                  <a:lnTo>
                    <a:pt x="0" y="7267956"/>
                  </a:lnTo>
                  <a:lnTo>
                    <a:pt x="2438" y="7267321"/>
                  </a:lnTo>
                  <a:lnTo>
                    <a:pt x="4876" y="7266686"/>
                  </a:lnTo>
                  <a:lnTo>
                    <a:pt x="7619" y="7266051"/>
                  </a:lnTo>
                  <a:lnTo>
                    <a:pt x="10058" y="7265797"/>
                  </a:lnTo>
                  <a:lnTo>
                    <a:pt x="12496" y="7265543"/>
                  </a:lnTo>
                  <a:lnTo>
                    <a:pt x="15239" y="7265543"/>
                  </a:lnTo>
                  <a:lnTo>
                    <a:pt x="17678" y="7265161"/>
                  </a:lnTo>
                  <a:lnTo>
                    <a:pt x="20421" y="7265161"/>
                  </a:lnTo>
                  <a:lnTo>
                    <a:pt x="22859" y="7265543"/>
                  </a:lnTo>
                  <a:lnTo>
                    <a:pt x="25603" y="7265543"/>
                  </a:lnTo>
                  <a:lnTo>
                    <a:pt x="28041" y="7265797"/>
                  </a:lnTo>
                  <a:lnTo>
                    <a:pt x="30784" y="7266432"/>
                  </a:lnTo>
                  <a:lnTo>
                    <a:pt x="33223" y="7267067"/>
                  </a:lnTo>
                  <a:lnTo>
                    <a:pt x="35661" y="7267575"/>
                  </a:lnTo>
                  <a:lnTo>
                    <a:pt x="38100" y="7268209"/>
                  </a:lnTo>
                  <a:lnTo>
                    <a:pt x="40233" y="7269099"/>
                  </a:lnTo>
                  <a:lnTo>
                    <a:pt x="42671" y="7270115"/>
                  </a:lnTo>
                  <a:lnTo>
                    <a:pt x="44805" y="7271258"/>
                  </a:lnTo>
                  <a:lnTo>
                    <a:pt x="46939" y="7272528"/>
                  </a:lnTo>
                  <a:lnTo>
                    <a:pt x="49072" y="7273671"/>
                  </a:lnTo>
                  <a:lnTo>
                    <a:pt x="50901" y="7275195"/>
                  </a:lnTo>
                  <a:lnTo>
                    <a:pt x="52730" y="7276465"/>
                  </a:lnTo>
                  <a:lnTo>
                    <a:pt x="54559" y="7278243"/>
                  </a:lnTo>
                  <a:lnTo>
                    <a:pt x="56083" y="7279767"/>
                  </a:lnTo>
                  <a:lnTo>
                    <a:pt x="57302" y="7281672"/>
                  </a:lnTo>
                  <a:lnTo>
                    <a:pt x="58826" y="7283831"/>
                  </a:lnTo>
                  <a:lnTo>
                    <a:pt x="59740" y="7285863"/>
                  </a:lnTo>
                  <a:lnTo>
                    <a:pt x="60959" y="7288022"/>
                  </a:lnTo>
                  <a:lnTo>
                    <a:pt x="61569" y="7290434"/>
                  </a:lnTo>
                  <a:lnTo>
                    <a:pt x="62179" y="7292594"/>
                  </a:lnTo>
                  <a:lnTo>
                    <a:pt x="62788" y="7295388"/>
                  </a:lnTo>
                  <a:lnTo>
                    <a:pt x="63093" y="7297801"/>
                  </a:lnTo>
                  <a:lnTo>
                    <a:pt x="62788" y="7300849"/>
                  </a:lnTo>
                  <a:lnTo>
                    <a:pt x="62179" y="7303261"/>
                  </a:lnTo>
                  <a:lnTo>
                    <a:pt x="61569" y="7305675"/>
                  </a:lnTo>
                  <a:lnTo>
                    <a:pt x="55778" y="7316343"/>
                  </a:lnTo>
                  <a:lnTo>
                    <a:pt x="54254" y="7318248"/>
                  </a:lnTo>
                  <a:lnTo>
                    <a:pt x="42671" y="7325868"/>
                  </a:lnTo>
                  <a:lnTo>
                    <a:pt x="40538" y="7327011"/>
                  </a:lnTo>
                  <a:lnTo>
                    <a:pt x="38100" y="7327646"/>
                  </a:lnTo>
                  <a:lnTo>
                    <a:pt x="35966" y="7328534"/>
                  </a:lnTo>
                  <a:lnTo>
                    <a:pt x="33223" y="7329170"/>
                  </a:lnTo>
                  <a:lnTo>
                    <a:pt x="31089" y="7329551"/>
                  </a:lnTo>
                  <a:lnTo>
                    <a:pt x="28346" y="7330059"/>
                  </a:lnTo>
                  <a:lnTo>
                    <a:pt x="25907" y="7330440"/>
                  </a:lnTo>
                  <a:lnTo>
                    <a:pt x="23164" y="7330440"/>
                  </a:lnTo>
                  <a:lnTo>
                    <a:pt x="20726" y="7330694"/>
                  </a:lnTo>
                  <a:lnTo>
                    <a:pt x="17983" y="7330694"/>
                  </a:lnTo>
                  <a:lnTo>
                    <a:pt x="15544" y="7330694"/>
                  </a:lnTo>
                  <a:lnTo>
                    <a:pt x="12801" y="7330694"/>
                  </a:lnTo>
                  <a:lnTo>
                    <a:pt x="10363" y="7330440"/>
                  </a:lnTo>
                  <a:lnTo>
                    <a:pt x="7619" y="7330440"/>
                  </a:lnTo>
                  <a:lnTo>
                    <a:pt x="5181" y="7329805"/>
                  </a:lnTo>
                  <a:lnTo>
                    <a:pt x="2438" y="7329551"/>
                  </a:lnTo>
                  <a:lnTo>
                    <a:pt x="0" y="7329170"/>
                  </a:lnTo>
                  <a:lnTo>
                    <a:pt x="304" y="7362444"/>
                  </a:lnTo>
                </a:path>
                <a:path w="6883400" h="10017125">
                  <a:moveTo>
                    <a:pt x="85343" y="7234428"/>
                  </a:moveTo>
                  <a:lnTo>
                    <a:pt x="85343" y="7362444"/>
                  </a:lnTo>
                </a:path>
                <a:path w="6883400" h="10017125">
                  <a:moveTo>
                    <a:pt x="304" y="7362444"/>
                  </a:moveTo>
                  <a:lnTo>
                    <a:pt x="0" y="7396226"/>
                  </a:lnTo>
                  <a:lnTo>
                    <a:pt x="2438" y="7395336"/>
                  </a:lnTo>
                  <a:lnTo>
                    <a:pt x="4876" y="7394702"/>
                  </a:lnTo>
                  <a:lnTo>
                    <a:pt x="7619" y="7394448"/>
                  </a:lnTo>
                  <a:lnTo>
                    <a:pt x="10058" y="7393813"/>
                  </a:lnTo>
                  <a:lnTo>
                    <a:pt x="12496" y="7393559"/>
                  </a:lnTo>
                  <a:lnTo>
                    <a:pt x="15239" y="7393559"/>
                  </a:lnTo>
                  <a:lnTo>
                    <a:pt x="17678" y="7393178"/>
                  </a:lnTo>
                  <a:lnTo>
                    <a:pt x="20421" y="7393178"/>
                  </a:lnTo>
                  <a:lnTo>
                    <a:pt x="22859" y="7393559"/>
                  </a:lnTo>
                  <a:lnTo>
                    <a:pt x="25603" y="7393559"/>
                  </a:lnTo>
                  <a:lnTo>
                    <a:pt x="28041" y="7394067"/>
                  </a:lnTo>
                  <a:lnTo>
                    <a:pt x="30784" y="7394448"/>
                  </a:lnTo>
                  <a:lnTo>
                    <a:pt x="33223" y="7395083"/>
                  </a:lnTo>
                  <a:lnTo>
                    <a:pt x="35661" y="7395591"/>
                  </a:lnTo>
                  <a:lnTo>
                    <a:pt x="38100" y="7396226"/>
                  </a:lnTo>
                  <a:lnTo>
                    <a:pt x="40233" y="7397115"/>
                  </a:lnTo>
                  <a:lnTo>
                    <a:pt x="42671" y="7398131"/>
                  </a:lnTo>
                  <a:lnTo>
                    <a:pt x="44805" y="7399274"/>
                  </a:lnTo>
                  <a:lnTo>
                    <a:pt x="46939" y="7400544"/>
                  </a:lnTo>
                  <a:lnTo>
                    <a:pt x="49072" y="7401686"/>
                  </a:lnTo>
                  <a:lnTo>
                    <a:pt x="50901" y="7403211"/>
                  </a:lnTo>
                  <a:lnTo>
                    <a:pt x="52730" y="7404734"/>
                  </a:lnTo>
                  <a:lnTo>
                    <a:pt x="54559" y="7406259"/>
                  </a:lnTo>
                  <a:lnTo>
                    <a:pt x="56083" y="7408164"/>
                  </a:lnTo>
                  <a:lnTo>
                    <a:pt x="57302" y="7409942"/>
                  </a:lnTo>
                  <a:lnTo>
                    <a:pt x="58826" y="7411847"/>
                  </a:lnTo>
                  <a:lnTo>
                    <a:pt x="59740" y="7413879"/>
                  </a:lnTo>
                  <a:lnTo>
                    <a:pt x="60959" y="7416038"/>
                  </a:lnTo>
                  <a:lnTo>
                    <a:pt x="61569" y="7418451"/>
                  </a:lnTo>
                  <a:lnTo>
                    <a:pt x="62179" y="7420609"/>
                  </a:lnTo>
                  <a:lnTo>
                    <a:pt x="62788" y="7423404"/>
                  </a:lnTo>
                  <a:lnTo>
                    <a:pt x="63093" y="7426071"/>
                  </a:lnTo>
                  <a:lnTo>
                    <a:pt x="62788" y="7428865"/>
                  </a:lnTo>
                  <a:lnTo>
                    <a:pt x="62179" y="7431278"/>
                  </a:lnTo>
                  <a:lnTo>
                    <a:pt x="61569" y="7434072"/>
                  </a:lnTo>
                  <a:lnTo>
                    <a:pt x="55778" y="7444359"/>
                  </a:lnTo>
                  <a:lnTo>
                    <a:pt x="54254" y="7446264"/>
                  </a:lnTo>
                  <a:lnTo>
                    <a:pt x="52730" y="7447788"/>
                  </a:lnTo>
                  <a:lnTo>
                    <a:pt x="50901" y="7449311"/>
                  </a:lnTo>
                  <a:lnTo>
                    <a:pt x="49072" y="7450455"/>
                  </a:lnTo>
                  <a:lnTo>
                    <a:pt x="46939" y="7451979"/>
                  </a:lnTo>
                  <a:lnTo>
                    <a:pt x="44805" y="7452995"/>
                  </a:lnTo>
                  <a:lnTo>
                    <a:pt x="42671" y="7454138"/>
                  </a:lnTo>
                  <a:lnTo>
                    <a:pt x="40538" y="7455027"/>
                  </a:lnTo>
                  <a:lnTo>
                    <a:pt x="38100" y="7455661"/>
                  </a:lnTo>
                  <a:lnTo>
                    <a:pt x="35966" y="7456551"/>
                  </a:lnTo>
                  <a:lnTo>
                    <a:pt x="33223" y="7457186"/>
                  </a:lnTo>
                  <a:lnTo>
                    <a:pt x="31089" y="7457567"/>
                  </a:lnTo>
                  <a:lnTo>
                    <a:pt x="28346" y="7458075"/>
                  </a:lnTo>
                  <a:lnTo>
                    <a:pt x="25907" y="7458456"/>
                  </a:lnTo>
                  <a:lnTo>
                    <a:pt x="23164" y="7458456"/>
                  </a:lnTo>
                  <a:lnTo>
                    <a:pt x="20726" y="7458709"/>
                  </a:lnTo>
                  <a:lnTo>
                    <a:pt x="17983" y="7458709"/>
                  </a:lnTo>
                  <a:lnTo>
                    <a:pt x="15544" y="7458709"/>
                  </a:lnTo>
                  <a:lnTo>
                    <a:pt x="12801" y="7458709"/>
                  </a:lnTo>
                  <a:lnTo>
                    <a:pt x="10363" y="7458456"/>
                  </a:lnTo>
                  <a:lnTo>
                    <a:pt x="7619" y="7458456"/>
                  </a:lnTo>
                  <a:lnTo>
                    <a:pt x="5181" y="7458075"/>
                  </a:lnTo>
                  <a:lnTo>
                    <a:pt x="2438" y="7457821"/>
                  </a:lnTo>
                  <a:lnTo>
                    <a:pt x="0" y="7457186"/>
                  </a:lnTo>
                  <a:lnTo>
                    <a:pt x="304" y="7490459"/>
                  </a:lnTo>
                </a:path>
                <a:path w="6883400" h="10017125">
                  <a:moveTo>
                    <a:pt x="85343" y="7362444"/>
                  </a:moveTo>
                  <a:lnTo>
                    <a:pt x="85343" y="7490459"/>
                  </a:lnTo>
                </a:path>
                <a:path w="6883400" h="10017125">
                  <a:moveTo>
                    <a:pt x="304" y="7490459"/>
                  </a:moveTo>
                  <a:lnTo>
                    <a:pt x="0" y="7524242"/>
                  </a:lnTo>
                  <a:lnTo>
                    <a:pt x="2438" y="7523607"/>
                  </a:lnTo>
                  <a:lnTo>
                    <a:pt x="4876" y="7522718"/>
                  </a:lnTo>
                  <a:lnTo>
                    <a:pt x="7619" y="7522464"/>
                  </a:lnTo>
                  <a:lnTo>
                    <a:pt x="10058" y="7521829"/>
                  </a:lnTo>
                  <a:lnTo>
                    <a:pt x="12496" y="7521575"/>
                  </a:lnTo>
                  <a:lnTo>
                    <a:pt x="25603" y="7521575"/>
                  </a:lnTo>
                  <a:lnTo>
                    <a:pt x="28041" y="7522083"/>
                  </a:lnTo>
                  <a:lnTo>
                    <a:pt x="30784" y="7522464"/>
                  </a:lnTo>
                  <a:lnTo>
                    <a:pt x="33223" y="7523099"/>
                  </a:lnTo>
                  <a:lnTo>
                    <a:pt x="35661" y="7523607"/>
                  </a:lnTo>
                  <a:lnTo>
                    <a:pt x="46939" y="7528559"/>
                  </a:lnTo>
                  <a:lnTo>
                    <a:pt x="49072" y="7529703"/>
                  </a:lnTo>
                  <a:lnTo>
                    <a:pt x="50901" y="7531227"/>
                  </a:lnTo>
                  <a:lnTo>
                    <a:pt x="52730" y="7532751"/>
                  </a:lnTo>
                  <a:lnTo>
                    <a:pt x="54559" y="7534275"/>
                  </a:lnTo>
                  <a:lnTo>
                    <a:pt x="56083" y="7536180"/>
                  </a:lnTo>
                  <a:lnTo>
                    <a:pt x="57302" y="7537958"/>
                  </a:lnTo>
                  <a:lnTo>
                    <a:pt x="58826" y="7539863"/>
                  </a:lnTo>
                  <a:lnTo>
                    <a:pt x="59740" y="7541895"/>
                  </a:lnTo>
                  <a:lnTo>
                    <a:pt x="60959" y="7544054"/>
                  </a:lnTo>
                  <a:lnTo>
                    <a:pt x="61569" y="7546467"/>
                  </a:lnTo>
                  <a:lnTo>
                    <a:pt x="62179" y="7549007"/>
                  </a:lnTo>
                  <a:lnTo>
                    <a:pt x="62788" y="7551420"/>
                  </a:lnTo>
                  <a:lnTo>
                    <a:pt x="63093" y="7554086"/>
                  </a:lnTo>
                  <a:lnTo>
                    <a:pt x="62788" y="7556881"/>
                  </a:lnTo>
                  <a:lnTo>
                    <a:pt x="62179" y="7559294"/>
                  </a:lnTo>
                  <a:lnTo>
                    <a:pt x="54254" y="7574280"/>
                  </a:lnTo>
                  <a:lnTo>
                    <a:pt x="52730" y="7575804"/>
                  </a:lnTo>
                  <a:lnTo>
                    <a:pt x="50901" y="7577328"/>
                  </a:lnTo>
                  <a:lnTo>
                    <a:pt x="49072" y="7578852"/>
                  </a:lnTo>
                  <a:lnTo>
                    <a:pt x="46939" y="7579995"/>
                  </a:lnTo>
                  <a:lnTo>
                    <a:pt x="44805" y="7581011"/>
                  </a:lnTo>
                  <a:lnTo>
                    <a:pt x="42671" y="7582154"/>
                  </a:lnTo>
                  <a:lnTo>
                    <a:pt x="40538" y="7583043"/>
                  </a:lnTo>
                  <a:lnTo>
                    <a:pt x="38100" y="7583678"/>
                  </a:lnTo>
                  <a:lnTo>
                    <a:pt x="35966" y="7584567"/>
                  </a:lnTo>
                  <a:lnTo>
                    <a:pt x="33223" y="7585202"/>
                  </a:lnTo>
                  <a:lnTo>
                    <a:pt x="31089" y="7585583"/>
                  </a:lnTo>
                  <a:lnTo>
                    <a:pt x="28346" y="7586091"/>
                  </a:lnTo>
                  <a:lnTo>
                    <a:pt x="25907" y="7586472"/>
                  </a:lnTo>
                  <a:lnTo>
                    <a:pt x="23164" y="7586726"/>
                  </a:lnTo>
                  <a:lnTo>
                    <a:pt x="20726" y="7586726"/>
                  </a:lnTo>
                  <a:lnTo>
                    <a:pt x="17983" y="7587107"/>
                  </a:lnTo>
                  <a:lnTo>
                    <a:pt x="15544" y="7587107"/>
                  </a:lnTo>
                  <a:lnTo>
                    <a:pt x="12801" y="7586726"/>
                  </a:lnTo>
                  <a:lnTo>
                    <a:pt x="10363" y="7586726"/>
                  </a:lnTo>
                  <a:lnTo>
                    <a:pt x="7619" y="7586472"/>
                  </a:lnTo>
                  <a:lnTo>
                    <a:pt x="5181" y="7586091"/>
                  </a:lnTo>
                  <a:lnTo>
                    <a:pt x="2438" y="7585836"/>
                  </a:lnTo>
                  <a:lnTo>
                    <a:pt x="0" y="7585202"/>
                  </a:lnTo>
                  <a:lnTo>
                    <a:pt x="304" y="7618730"/>
                  </a:lnTo>
                </a:path>
                <a:path w="6883400" h="10017125">
                  <a:moveTo>
                    <a:pt x="85343" y="7490459"/>
                  </a:moveTo>
                  <a:lnTo>
                    <a:pt x="85343" y="7618730"/>
                  </a:lnTo>
                </a:path>
                <a:path w="6883400" h="10017125">
                  <a:moveTo>
                    <a:pt x="304" y="7618476"/>
                  </a:moveTo>
                  <a:lnTo>
                    <a:pt x="0" y="7652258"/>
                  </a:lnTo>
                  <a:lnTo>
                    <a:pt x="2438" y="7651623"/>
                  </a:lnTo>
                  <a:lnTo>
                    <a:pt x="4876" y="7650734"/>
                  </a:lnTo>
                  <a:lnTo>
                    <a:pt x="7619" y="7650480"/>
                  </a:lnTo>
                  <a:lnTo>
                    <a:pt x="10058" y="7649845"/>
                  </a:lnTo>
                  <a:lnTo>
                    <a:pt x="12496" y="7649845"/>
                  </a:lnTo>
                  <a:lnTo>
                    <a:pt x="15239" y="7649591"/>
                  </a:lnTo>
                  <a:lnTo>
                    <a:pt x="17678" y="7649591"/>
                  </a:lnTo>
                  <a:lnTo>
                    <a:pt x="20421" y="7649591"/>
                  </a:lnTo>
                  <a:lnTo>
                    <a:pt x="22859" y="7649591"/>
                  </a:lnTo>
                  <a:lnTo>
                    <a:pt x="25603" y="7649845"/>
                  </a:lnTo>
                  <a:lnTo>
                    <a:pt x="28041" y="7650099"/>
                  </a:lnTo>
                  <a:lnTo>
                    <a:pt x="30784" y="7650480"/>
                  </a:lnTo>
                  <a:lnTo>
                    <a:pt x="33223" y="7651115"/>
                  </a:lnTo>
                  <a:lnTo>
                    <a:pt x="35661" y="7651623"/>
                  </a:lnTo>
                  <a:lnTo>
                    <a:pt x="38100" y="7652258"/>
                  </a:lnTo>
                  <a:lnTo>
                    <a:pt x="40233" y="7653147"/>
                  </a:lnTo>
                  <a:lnTo>
                    <a:pt x="42671" y="7654163"/>
                  </a:lnTo>
                  <a:lnTo>
                    <a:pt x="44805" y="7655306"/>
                  </a:lnTo>
                  <a:lnTo>
                    <a:pt x="46939" y="7656576"/>
                  </a:lnTo>
                  <a:lnTo>
                    <a:pt x="49072" y="7657719"/>
                  </a:lnTo>
                  <a:lnTo>
                    <a:pt x="50901" y="7659243"/>
                  </a:lnTo>
                  <a:lnTo>
                    <a:pt x="52730" y="7660767"/>
                  </a:lnTo>
                  <a:lnTo>
                    <a:pt x="54559" y="7662291"/>
                  </a:lnTo>
                  <a:lnTo>
                    <a:pt x="56083" y="7664196"/>
                  </a:lnTo>
                  <a:lnTo>
                    <a:pt x="57302" y="7665974"/>
                  </a:lnTo>
                  <a:lnTo>
                    <a:pt x="58826" y="7667879"/>
                  </a:lnTo>
                  <a:lnTo>
                    <a:pt x="59740" y="7669911"/>
                  </a:lnTo>
                  <a:lnTo>
                    <a:pt x="60959" y="7672070"/>
                  </a:lnTo>
                  <a:lnTo>
                    <a:pt x="61569" y="7674483"/>
                  </a:lnTo>
                  <a:lnTo>
                    <a:pt x="62179" y="7677023"/>
                  </a:lnTo>
                  <a:lnTo>
                    <a:pt x="62788" y="7679436"/>
                  </a:lnTo>
                  <a:lnTo>
                    <a:pt x="63093" y="7682103"/>
                  </a:lnTo>
                  <a:lnTo>
                    <a:pt x="62788" y="7684897"/>
                  </a:lnTo>
                  <a:lnTo>
                    <a:pt x="62179" y="7687691"/>
                  </a:lnTo>
                  <a:lnTo>
                    <a:pt x="54254" y="7702296"/>
                  </a:lnTo>
                  <a:lnTo>
                    <a:pt x="52730" y="7703820"/>
                  </a:lnTo>
                  <a:lnTo>
                    <a:pt x="50901" y="7705344"/>
                  </a:lnTo>
                  <a:lnTo>
                    <a:pt x="49072" y="7706868"/>
                  </a:lnTo>
                  <a:lnTo>
                    <a:pt x="46939" y="7708011"/>
                  </a:lnTo>
                  <a:lnTo>
                    <a:pt x="44805" y="7709281"/>
                  </a:lnTo>
                  <a:lnTo>
                    <a:pt x="42671" y="7710170"/>
                  </a:lnTo>
                  <a:lnTo>
                    <a:pt x="40538" y="7711059"/>
                  </a:lnTo>
                  <a:lnTo>
                    <a:pt x="38100" y="7711694"/>
                  </a:lnTo>
                  <a:lnTo>
                    <a:pt x="35966" y="7712583"/>
                  </a:lnTo>
                  <a:lnTo>
                    <a:pt x="33223" y="7713218"/>
                  </a:lnTo>
                  <a:lnTo>
                    <a:pt x="31089" y="7713599"/>
                  </a:lnTo>
                  <a:lnTo>
                    <a:pt x="28346" y="7714107"/>
                  </a:lnTo>
                  <a:lnTo>
                    <a:pt x="25907" y="7714488"/>
                  </a:lnTo>
                  <a:lnTo>
                    <a:pt x="23164" y="7714742"/>
                  </a:lnTo>
                  <a:lnTo>
                    <a:pt x="20726" y="7714742"/>
                  </a:lnTo>
                  <a:lnTo>
                    <a:pt x="17983" y="7715123"/>
                  </a:lnTo>
                  <a:lnTo>
                    <a:pt x="15544" y="7715123"/>
                  </a:lnTo>
                  <a:lnTo>
                    <a:pt x="12801" y="7714742"/>
                  </a:lnTo>
                  <a:lnTo>
                    <a:pt x="10363" y="7714742"/>
                  </a:lnTo>
                  <a:lnTo>
                    <a:pt x="7619" y="7714488"/>
                  </a:lnTo>
                  <a:lnTo>
                    <a:pt x="5181" y="7714107"/>
                  </a:lnTo>
                  <a:lnTo>
                    <a:pt x="2438" y="7713853"/>
                  </a:lnTo>
                  <a:lnTo>
                    <a:pt x="0" y="7713218"/>
                  </a:lnTo>
                  <a:lnTo>
                    <a:pt x="304" y="7746746"/>
                  </a:lnTo>
                </a:path>
                <a:path w="6883400" h="10017125">
                  <a:moveTo>
                    <a:pt x="85343" y="7618476"/>
                  </a:moveTo>
                  <a:lnTo>
                    <a:pt x="85343" y="7746746"/>
                  </a:lnTo>
                </a:path>
                <a:path w="6883400" h="10017125">
                  <a:moveTo>
                    <a:pt x="304" y="7746746"/>
                  </a:moveTo>
                  <a:lnTo>
                    <a:pt x="0" y="7780274"/>
                  </a:lnTo>
                  <a:lnTo>
                    <a:pt x="2438" y="7779639"/>
                  </a:lnTo>
                  <a:lnTo>
                    <a:pt x="4876" y="7778750"/>
                  </a:lnTo>
                  <a:lnTo>
                    <a:pt x="7619" y="7778496"/>
                  </a:lnTo>
                  <a:lnTo>
                    <a:pt x="10058" y="7778115"/>
                  </a:lnTo>
                  <a:lnTo>
                    <a:pt x="12496" y="7777861"/>
                  </a:lnTo>
                  <a:lnTo>
                    <a:pt x="15239" y="7777607"/>
                  </a:lnTo>
                  <a:lnTo>
                    <a:pt x="17678" y="7777607"/>
                  </a:lnTo>
                  <a:lnTo>
                    <a:pt x="20421" y="7777607"/>
                  </a:lnTo>
                  <a:lnTo>
                    <a:pt x="22859" y="7777607"/>
                  </a:lnTo>
                  <a:lnTo>
                    <a:pt x="25603" y="7777861"/>
                  </a:lnTo>
                  <a:lnTo>
                    <a:pt x="28041" y="7778115"/>
                  </a:lnTo>
                  <a:lnTo>
                    <a:pt x="30784" y="7778496"/>
                  </a:lnTo>
                  <a:lnTo>
                    <a:pt x="33223" y="7779131"/>
                  </a:lnTo>
                  <a:lnTo>
                    <a:pt x="35661" y="7779639"/>
                  </a:lnTo>
                  <a:lnTo>
                    <a:pt x="38100" y="7780655"/>
                  </a:lnTo>
                  <a:lnTo>
                    <a:pt x="40233" y="7781163"/>
                  </a:lnTo>
                  <a:lnTo>
                    <a:pt x="42671" y="7782433"/>
                  </a:lnTo>
                  <a:lnTo>
                    <a:pt x="44805" y="7783322"/>
                  </a:lnTo>
                  <a:lnTo>
                    <a:pt x="46939" y="7784592"/>
                  </a:lnTo>
                  <a:lnTo>
                    <a:pt x="49072" y="7785734"/>
                  </a:lnTo>
                  <a:lnTo>
                    <a:pt x="50901" y="7787259"/>
                  </a:lnTo>
                  <a:lnTo>
                    <a:pt x="52730" y="7788783"/>
                  </a:lnTo>
                  <a:lnTo>
                    <a:pt x="54559" y="7790307"/>
                  </a:lnTo>
                  <a:lnTo>
                    <a:pt x="56083" y="7792211"/>
                  </a:lnTo>
                  <a:lnTo>
                    <a:pt x="57302" y="7793990"/>
                  </a:lnTo>
                  <a:lnTo>
                    <a:pt x="58826" y="7796149"/>
                  </a:lnTo>
                  <a:lnTo>
                    <a:pt x="59740" y="7797927"/>
                  </a:lnTo>
                  <a:lnTo>
                    <a:pt x="60959" y="7800467"/>
                  </a:lnTo>
                  <a:lnTo>
                    <a:pt x="61569" y="7802499"/>
                  </a:lnTo>
                  <a:lnTo>
                    <a:pt x="62179" y="7805039"/>
                  </a:lnTo>
                  <a:lnTo>
                    <a:pt x="62788" y="7807452"/>
                  </a:lnTo>
                  <a:lnTo>
                    <a:pt x="63093" y="7810119"/>
                  </a:lnTo>
                  <a:lnTo>
                    <a:pt x="62788" y="7812913"/>
                  </a:lnTo>
                  <a:lnTo>
                    <a:pt x="62179" y="7815707"/>
                  </a:lnTo>
                  <a:lnTo>
                    <a:pt x="54254" y="7830311"/>
                  </a:lnTo>
                  <a:lnTo>
                    <a:pt x="52730" y="7832090"/>
                  </a:lnTo>
                  <a:lnTo>
                    <a:pt x="50901" y="7833359"/>
                  </a:lnTo>
                  <a:lnTo>
                    <a:pt x="49072" y="7834884"/>
                  </a:lnTo>
                  <a:lnTo>
                    <a:pt x="46939" y="7836027"/>
                  </a:lnTo>
                  <a:lnTo>
                    <a:pt x="44805" y="7837297"/>
                  </a:lnTo>
                  <a:lnTo>
                    <a:pt x="42671" y="7838186"/>
                  </a:lnTo>
                  <a:lnTo>
                    <a:pt x="40538" y="7839075"/>
                  </a:lnTo>
                  <a:lnTo>
                    <a:pt x="38100" y="7840091"/>
                  </a:lnTo>
                  <a:lnTo>
                    <a:pt x="35966" y="7840599"/>
                  </a:lnTo>
                  <a:lnTo>
                    <a:pt x="33223" y="7841234"/>
                  </a:lnTo>
                  <a:lnTo>
                    <a:pt x="31089" y="7841869"/>
                  </a:lnTo>
                  <a:lnTo>
                    <a:pt x="28346" y="7842123"/>
                  </a:lnTo>
                  <a:lnTo>
                    <a:pt x="25907" y="7842504"/>
                  </a:lnTo>
                  <a:lnTo>
                    <a:pt x="23164" y="7842758"/>
                  </a:lnTo>
                  <a:lnTo>
                    <a:pt x="20726" y="7842758"/>
                  </a:lnTo>
                  <a:lnTo>
                    <a:pt x="17983" y="7843139"/>
                  </a:lnTo>
                  <a:lnTo>
                    <a:pt x="15544" y="7843139"/>
                  </a:lnTo>
                  <a:lnTo>
                    <a:pt x="12801" y="7842758"/>
                  </a:lnTo>
                  <a:lnTo>
                    <a:pt x="10363" y="7842758"/>
                  </a:lnTo>
                  <a:lnTo>
                    <a:pt x="7619" y="7842504"/>
                  </a:lnTo>
                  <a:lnTo>
                    <a:pt x="5181" y="7842123"/>
                  </a:lnTo>
                  <a:lnTo>
                    <a:pt x="2438" y="7841869"/>
                  </a:lnTo>
                  <a:lnTo>
                    <a:pt x="0" y="7841234"/>
                  </a:lnTo>
                  <a:lnTo>
                    <a:pt x="304" y="7874761"/>
                  </a:lnTo>
                </a:path>
                <a:path w="6883400" h="10017125">
                  <a:moveTo>
                    <a:pt x="85343" y="7746746"/>
                  </a:moveTo>
                  <a:lnTo>
                    <a:pt x="85343" y="7874761"/>
                  </a:lnTo>
                </a:path>
                <a:path w="6883400" h="10017125">
                  <a:moveTo>
                    <a:pt x="304" y="7874761"/>
                  </a:moveTo>
                  <a:lnTo>
                    <a:pt x="0" y="7908290"/>
                  </a:lnTo>
                  <a:lnTo>
                    <a:pt x="2438" y="7907655"/>
                  </a:lnTo>
                  <a:lnTo>
                    <a:pt x="4876" y="7907147"/>
                  </a:lnTo>
                  <a:lnTo>
                    <a:pt x="7619" y="7906511"/>
                  </a:lnTo>
                  <a:lnTo>
                    <a:pt x="10058" y="7906131"/>
                  </a:lnTo>
                  <a:lnTo>
                    <a:pt x="12496" y="7905877"/>
                  </a:lnTo>
                  <a:lnTo>
                    <a:pt x="15239" y="7905623"/>
                  </a:lnTo>
                  <a:lnTo>
                    <a:pt x="17678" y="7905623"/>
                  </a:lnTo>
                  <a:lnTo>
                    <a:pt x="20421" y="7905623"/>
                  </a:lnTo>
                  <a:lnTo>
                    <a:pt x="22859" y="7905623"/>
                  </a:lnTo>
                  <a:lnTo>
                    <a:pt x="25603" y="7905877"/>
                  </a:lnTo>
                  <a:lnTo>
                    <a:pt x="28041" y="7906131"/>
                  </a:lnTo>
                  <a:lnTo>
                    <a:pt x="30784" y="7906511"/>
                  </a:lnTo>
                  <a:lnTo>
                    <a:pt x="33223" y="7907147"/>
                  </a:lnTo>
                  <a:lnTo>
                    <a:pt x="35661" y="7907655"/>
                  </a:lnTo>
                  <a:lnTo>
                    <a:pt x="38100" y="7908671"/>
                  </a:lnTo>
                  <a:lnTo>
                    <a:pt x="40233" y="7909559"/>
                  </a:lnTo>
                  <a:lnTo>
                    <a:pt x="42671" y="7910449"/>
                  </a:lnTo>
                  <a:lnTo>
                    <a:pt x="44805" y="7911338"/>
                  </a:lnTo>
                  <a:lnTo>
                    <a:pt x="46939" y="7912608"/>
                  </a:lnTo>
                  <a:lnTo>
                    <a:pt x="49072" y="7913751"/>
                  </a:lnTo>
                  <a:lnTo>
                    <a:pt x="50901" y="7915275"/>
                  </a:lnTo>
                  <a:lnTo>
                    <a:pt x="52730" y="7916799"/>
                  </a:lnTo>
                  <a:lnTo>
                    <a:pt x="54559" y="7918323"/>
                  </a:lnTo>
                  <a:lnTo>
                    <a:pt x="56083" y="7920228"/>
                  </a:lnTo>
                  <a:lnTo>
                    <a:pt x="57302" y="7922006"/>
                  </a:lnTo>
                  <a:lnTo>
                    <a:pt x="58826" y="7924165"/>
                  </a:lnTo>
                  <a:lnTo>
                    <a:pt x="59740" y="7925943"/>
                  </a:lnTo>
                  <a:lnTo>
                    <a:pt x="60959" y="7928483"/>
                  </a:lnTo>
                  <a:lnTo>
                    <a:pt x="61569" y="7930515"/>
                  </a:lnTo>
                  <a:lnTo>
                    <a:pt x="62179" y="7933055"/>
                  </a:lnTo>
                  <a:lnTo>
                    <a:pt x="62788" y="7935468"/>
                  </a:lnTo>
                  <a:lnTo>
                    <a:pt x="63093" y="7938134"/>
                  </a:lnTo>
                  <a:lnTo>
                    <a:pt x="62788" y="7940929"/>
                  </a:lnTo>
                  <a:lnTo>
                    <a:pt x="62179" y="7943723"/>
                  </a:lnTo>
                  <a:lnTo>
                    <a:pt x="54254" y="7958328"/>
                  </a:lnTo>
                  <a:lnTo>
                    <a:pt x="52730" y="7960106"/>
                  </a:lnTo>
                  <a:lnTo>
                    <a:pt x="50901" y="7961376"/>
                  </a:lnTo>
                  <a:lnTo>
                    <a:pt x="49072" y="7962900"/>
                  </a:lnTo>
                  <a:lnTo>
                    <a:pt x="46939" y="7964043"/>
                  </a:lnTo>
                  <a:lnTo>
                    <a:pt x="44805" y="7965313"/>
                  </a:lnTo>
                  <a:lnTo>
                    <a:pt x="42671" y="7966202"/>
                  </a:lnTo>
                  <a:lnTo>
                    <a:pt x="40538" y="7967091"/>
                  </a:lnTo>
                  <a:lnTo>
                    <a:pt x="38100" y="7968107"/>
                  </a:lnTo>
                  <a:lnTo>
                    <a:pt x="35966" y="7968615"/>
                  </a:lnTo>
                  <a:lnTo>
                    <a:pt x="33223" y="7969250"/>
                  </a:lnTo>
                  <a:lnTo>
                    <a:pt x="31089" y="7969884"/>
                  </a:lnTo>
                  <a:lnTo>
                    <a:pt x="28346" y="7970139"/>
                  </a:lnTo>
                  <a:lnTo>
                    <a:pt x="25907" y="7970520"/>
                  </a:lnTo>
                  <a:lnTo>
                    <a:pt x="23164" y="7970774"/>
                  </a:lnTo>
                  <a:lnTo>
                    <a:pt x="20726" y="7970774"/>
                  </a:lnTo>
                  <a:lnTo>
                    <a:pt x="17983" y="7971155"/>
                  </a:lnTo>
                  <a:lnTo>
                    <a:pt x="15544" y="7971155"/>
                  </a:lnTo>
                  <a:lnTo>
                    <a:pt x="12801" y="7970774"/>
                  </a:lnTo>
                  <a:lnTo>
                    <a:pt x="10363" y="7970774"/>
                  </a:lnTo>
                  <a:lnTo>
                    <a:pt x="7619" y="7970520"/>
                  </a:lnTo>
                  <a:lnTo>
                    <a:pt x="5181" y="7970139"/>
                  </a:lnTo>
                  <a:lnTo>
                    <a:pt x="2438" y="7969884"/>
                  </a:lnTo>
                  <a:lnTo>
                    <a:pt x="0" y="7969250"/>
                  </a:lnTo>
                  <a:lnTo>
                    <a:pt x="304" y="8002778"/>
                  </a:lnTo>
                </a:path>
                <a:path w="6883400" h="10017125">
                  <a:moveTo>
                    <a:pt x="85343" y="7874761"/>
                  </a:moveTo>
                  <a:lnTo>
                    <a:pt x="85343" y="8002778"/>
                  </a:lnTo>
                </a:path>
                <a:path w="6883400" h="10017125">
                  <a:moveTo>
                    <a:pt x="304" y="8002778"/>
                  </a:moveTo>
                  <a:lnTo>
                    <a:pt x="0" y="8036306"/>
                  </a:lnTo>
                  <a:lnTo>
                    <a:pt x="2438" y="8035671"/>
                  </a:lnTo>
                  <a:lnTo>
                    <a:pt x="4876" y="8035163"/>
                  </a:lnTo>
                  <a:lnTo>
                    <a:pt x="7619" y="8034528"/>
                  </a:lnTo>
                  <a:lnTo>
                    <a:pt x="10058" y="8034147"/>
                  </a:lnTo>
                  <a:lnTo>
                    <a:pt x="12496" y="8033893"/>
                  </a:lnTo>
                  <a:lnTo>
                    <a:pt x="15239" y="8033639"/>
                  </a:lnTo>
                  <a:lnTo>
                    <a:pt x="17678" y="8033639"/>
                  </a:lnTo>
                  <a:lnTo>
                    <a:pt x="20421" y="8033639"/>
                  </a:lnTo>
                  <a:lnTo>
                    <a:pt x="22859" y="8033639"/>
                  </a:lnTo>
                  <a:lnTo>
                    <a:pt x="25603" y="8033893"/>
                  </a:lnTo>
                  <a:lnTo>
                    <a:pt x="28041" y="8034147"/>
                  </a:lnTo>
                  <a:lnTo>
                    <a:pt x="30784" y="8034528"/>
                  </a:lnTo>
                  <a:lnTo>
                    <a:pt x="33223" y="8035163"/>
                  </a:lnTo>
                  <a:lnTo>
                    <a:pt x="35661" y="8036052"/>
                  </a:lnTo>
                  <a:lnTo>
                    <a:pt x="38100" y="8036686"/>
                  </a:lnTo>
                  <a:lnTo>
                    <a:pt x="40233" y="8037576"/>
                  </a:lnTo>
                  <a:lnTo>
                    <a:pt x="42671" y="8038465"/>
                  </a:lnTo>
                  <a:lnTo>
                    <a:pt x="44805" y="8039354"/>
                  </a:lnTo>
                  <a:lnTo>
                    <a:pt x="46939" y="8040624"/>
                  </a:lnTo>
                  <a:lnTo>
                    <a:pt x="49072" y="8042148"/>
                  </a:lnTo>
                  <a:lnTo>
                    <a:pt x="50901" y="8043291"/>
                  </a:lnTo>
                  <a:lnTo>
                    <a:pt x="52730" y="8044815"/>
                  </a:lnTo>
                  <a:lnTo>
                    <a:pt x="54559" y="8046339"/>
                  </a:lnTo>
                  <a:lnTo>
                    <a:pt x="56083" y="8048244"/>
                  </a:lnTo>
                  <a:lnTo>
                    <a:pt x="57302" y="8050022"/>
                  </a:lnTo>
                  <a:lnTo>
                    <a:pt x="58826" y="8052181"/>
                  </a:lnTo>
                  <a:lnTo>
                    <a:pt x="59740" y="8054340"/>
                  </a:lnTo>
                  <a:lnTo>
                    <a:pt x="63093" y="8066151"/>
                  </a:lnTo>
                  <a:lnTo>
                    <a:pt x="54254" y="8086344"/>
                  </a:lnTo>
                  <a:lnTo>
                    <a:pt x="52730" y="8088122"/>
                  </a:lnTo>
                  <a:lnTo>
                    <a:pt x="50901" y="8089646"/>
                  </a:lnTo>
                  <a:lnTo>
                    <a:pt x="49072" y="8090916"/>
                  </a:lnTo>
                  <a:lnTo>
                    <a:pt x="46939" y="8092059"/>
                  </a:lnTo>
                  <a:lnTo>
                    <a:pt x="44805" y="8093329"/>
                  </a:lnTo>
                  <a:lnTo>
                    <a:pt x="33223" y="8097266"/>
                  </a:lnTo>
                  <a:lnTo>
                    <a:pt x="31089" y="8097901"/>
                  </a:lnTo>
                  <a:lnTo>
                    <a:pt x="28346" y="8098155"/>
                  </a:lnTo>
                  <a:lnTo>
                    <a:pt x="25907" y="8098536"/>
                  </a:lnTo>
                  <a:lnTo>
                    <a:pt x="23164" y="8098790"/>
                  </a:lnTo>
                  <a:lnTo>
                    <a:pt x="20726" y="8099171"/>
                  </a:lnTo>
                  <a:lnTo>
                    <a:pt x="17983" y="8099171"/>
                  </a:lnTo>
                  <a:lnTo>
                    <a:pt x="15544" y="8099171"/>
                  </a:lnTo>
                  <a:lnTo>
                    <a:pt x="12801" y="8099171"/>
                  </a:lnTo>
                  <a:lnTo>
                    <a:pt x="10363" y="8098790"/>
                  </a:lnTo>
                  <a:lnTo>
                    <a:pt x="7619" y="8098536"/>
                  </a:lnTo>
                  <a:lnTo>
                    <a:pt x="5181" y="8098155"/>
                  </a:lnTo>
                  <a:lnTo>
                    <a:pt x="2438" y="8097901"/>
                  </a:lnTo>
                  <a:lnTo>
                    <a:pt x="0" y="8097647"/>
                  </a:lnTo>
                  <a:lnTo>
                    <a:pt x="304" y="8130794"/>
                  </a:lnTo>
                </a:path>
                <a:path w="6883400" h="10017125">
                  <a:moveTo>
                    <a:pt x="85343" y="8002778"/>
                  </a:moveTo>
                  <a:lnTo>
                    <a:pt x="85343" y="8130794"/>
                  </a:lnTo>
                </a:path>
                <a:path w="6883400" h="10017125">
                  <a:moveTo>
                    <a:pt x="304" y="8130794"/>
                  </a:moveTo>
                  <a:lnTo>
                    <a:pt x="0" y="8164322"/>
                  </a:lnTo>
                  <a:lnTo>
                    <a:pt x="2438" y="8163686"/>
                  </a:lnTo>
                  <a:lnTo>
                    <a:pt x="4876" y="8163179"/>
                  </a:lnTo>
                  <a:lnTo>
                    <a:pt x="7619" y="8162544"/>
                  </a:lnTo>
                  <a:lnTo>
                    <a:pt x="10058" y="8162163"/>
                  </a:lnTo>
                  <a:lnTo>
                    <a:pt x="12496" y="8161909"/>
                  </a:lnTo>
                  <a:lnTo>
                    <a:pt x="15239" y="8161655"/>
                  </a:lnTo>
                  <a:lnTo>
                    <a:pt x="17678" y="8161655"/>
                  </a:lnTo>
                  <a:lnTo>
                    <a:pt x="20421" y="8161655"/>
                  </a:lnTo>
                  <a:lnTo>
                    <a:pt x="22859" y="8161655"/>
                  </a:lnTo>
                  <a:lnTo>
                    <a:pt x="25603" y="8161909"/>
                  </a:lnTo>
                  <a:lnTo>
                    <a:pt x="28041" y="8162163"/>
                  </a:lnTo>
                  <a:lnTo>
                    <a:pt x="30784" y="8162798"/>
                  </a:lnTo>
                  <a:lnTo>
                    <a:pt x="33223" y="8163179"/>
                  </a:lnTo>
                  <a:lnTo>
                    <a:pt x="35661" y="8164068"/>
                  </a:lnTo>
                  <a:lnTo>
                    <a:pt x="38100" y="8164703"/>
                  </a:lnTo>
                  <a:lnTo>
                    <a:pt x="40233" y="8165592"/>
                  </a:lnTo>
                  <a:lnTo>
                    <a:pt x="42671" y="8166481"/>
                  </a:lnTo>
                  <a:lnTo>
                    <a:pt x="44805" y="8167370"/>
                  </a:lnTo>
                  <a:lnTo>
                    <a:pt x="46939" y="8168894"/>
                  </a:lnTo>
                  <a:lnTo>
                    <a:pt x="49072" y="8170164"/>
                  </a:lnTo>
                  <a:lnTo>
                    <a:pt x="50901" y="8171307"/>
                  </a:lnTo>
                  <a:lnTo>
                    <a:pt x="52730" y="8172831"/>
                  </a:lnTo>
                  <a:lnTo>
                    <a:pt x="54559" y="8174736"/>
                  </a:lnTo>
                  <a:lnTo>
                    <a:pt x="56083" y="8176259"/>
                  </a:lnTo>
                  <a:lnTo>
                    <a:pt x="57302" y="8178038"/>
                  </a:lnTo>
                  <a:lnTo>
                    <a:pt x="58826" y="8180197"/>
                  </a:lnTo>
                  <a:lnTo>
                    <a:pt x="59740" y="8182356"/>
                  </a:lnTo>
                  <a:lnTo>
                    <a:pt x="60959" y="8184515"/>
                  </a:lnTo>
                  <a:lnTo>
                    <a:pt x="61569" y="8186928"/>
                  </a:lnTo>
                  <a:lnTo>
                    <a:pt x="62179" y="8189086"/>
                  </a:lnTo>
                  <a:lnTo>
                    <a:pt x="62788" y="8191754"/>
                  </a:lnTo>
                  <a:lnTo>
                    <a:pt x="63093" y="8194167"/>
                  </a:lnTo>
                  <a:lnTo>
                    <a:pt x="46939" y="8220075"/>
                  </a:lnTo>
                  <a:lnTo>
                    <a:pt x="44805" y="8221345"/>
                  </a:lnTo>
                  <a:lnTo>
                    <a:pt x="42671" y="8222234"/>
                  </a:lnTo>
                  <a:lnTo>
                    <a:pt x="40538" y="8223123"/>
                  </a:lnTo>
                  <a:lnTo>
                    <a:pt x="38100" y="8224139"/>
                  </a:lnTo>
                  <a:lnTo>
                    <a:pt x="35966" y="8224647"/>
                  </a:lnTo>
                  <a:lnTo>
                    <a:pt x="33223" y="8225282"/>
                  </a:lnTo>
                  <a:lnTo>
                    <a:pt x="31089" y="8225917"/>
                  </a:lnTo>
                  <a:lnTo>
                    <a:pt x="28346" y="8226552"/>
                  </a:lnTo>
                  <a:lnTo>
                    <a:pt x="25907" y="8226552"/>
                  </a:lnTo>
                  <a:lnTo>
                    <a:pt x="23164" y="8226806"/>
                  </a:lnTo>
                  <a:lnTo>
                    <a:pt x="20726" y="8227186"/>
                  </a:lnTo>
                  <a:lnTo>
                    <a:pt x="17983" y="8227186"/>
                  </a:lnTo>
                  <a:lnTo>
                    <a:pt x="15544" y="8227186"/>
                  </a:lnTo>
                  <a:lnTo>
                    <a:pt x="12801" y="8227186"/>
                  </a:lnTo>
                  <a:lnTo>
                    <a:pt x="10363" y="8226806"/>
                  </a:lnTo>
                  <a:lnTo>
                    <a:pt x="7619" y="8226552"/>
                  </a:lnTo>
                  <a:lnTo>
                    <a:pt x="5181" y="8226171"/>
                  </a:lnTo>
                  <a:lnTo>
                    <a:pt x="2438" y="8225917"/>
                  </a:lnTo>
                  <a:lnTo>
                    <a:pt x="0" y="8225663"/>
                  </a:lnTo>
                  <a:lnTo>
                    <a:pt x="304" y="8258809"/>
                  </a:lnTo>
                </a:path>
                <a:path w="6883400" h="10017125">
                  <a:moveTo>
                    <a:pt x="85343" y="8130794"/>
                  </a:moveTo>
                  <a:lnTo>
                    <a:pt x="85343" y="8258809"/>
                  </a:lnTo>
                </a:path>
                <a:path w="6883400" h="10017125">
                  <a:moveTo>
                    <a:pt x="304" y="8258809"/>
                  </a:moveTo>
                  <a:lnTo>
                    <a:pt x="0" y="8292338"/>
                  </a:lnTo>
                  <a:lnTo>
                    <a:pt x="2438" y="8291703"/>
                  </a:lnTo>
                  <a:lnTo>
                    <a:pt x="4876" y="8291195"/>
                  </a:lnTo>
                  <a:lnTo>
                    <a:pt x="7619" y="8290559"/>
                  </a:lnTo>
                  <a:lnTo>
                    <a:pt x="10058" y="8290179"/>
                  </a:lnTo>
                  <a:lnTo>
                    <a:pt x="12496" y="8289925"/>
                  </a:lnTo>
                  <a:lnTo>
                    <a:pt x="15239" y="8289925"/>
                  </a:lnTo>
                  <a:lnTo>
                    <a:pt x="17678" y="8289671"/>
                  </a:lnTo>
                  <a:lnTo>
                    <a:pt x="20421" y="8289671"/>
                  </a:lnTo>
                  <a:lnTo>
                    <a:pt x="22859" y="8289925"/>
                  </a:lnTo>
                  <a:lnTo>
                    <a:pt x="25603" y="8289925"/>
                  </a:lnTo>
                  <a:lnTo>
                    <a:pt x="28041" y="8290179"/>
                  </a:lnTo>
                  <a:lnTo>
                    <a:pt x="30784" y="8290814"/>
                  </a:lnTo>
                  <a:lnTo>
                    <a:pt x="33223" y="8291449"/>
                  </a:lnTo>
                  <a:lnTo>
                    <a:pt x="35661" y="8292084"/>
                  </a:lnTo>
                  <a:lnTo>
                    <a:pt x="38100" y="8292719"/>
                  </a:lnTo>
                  <a:lnTo>
                    <a:pt x="40233" y="8293608"/>
                  </a:lnTo>
                  <a:lnTo>
                    <a:pt x="42671" y="8294497"/>
                  </a:lnTo>
                  <a:lnTo>
                    <a:pt x="44805" y="8295767"/>
                  </a:lnTo>
                  <a:lnTo>
                    <a:pt x="46939" y="8296909"/>
                  </a:lnTo>
                  <a:lnTo>
                    <a:pt x="49072" y="8298180"/>
                  </a:lnTo>
                  <a:lnTo>
                    <a:pt x="50901" y="8299704"/>
                  </a:lnTo>
                  <a:lnTo>
                    <a:pt x="52730" y="8300847"/>
                  </a:lnTo>
                  <a:lnTo>
                    <a:pt x="54559" y="8302752"/>
                  </a:lnTo>
                  <a:lnTo>
                    <a:pt x="56083" y="8304276"/>
                  </a:lnTo>
                  <a:lnTo>
                    <a:pt x="57302" y="8306054"/>
                  </a:lnTo>
                  <a:lnTo>
                    <a:pt x="58826" y="8308213"/>
                  </a:lnTo>
                  <a:lnTo>
                    <a:pt x="59740" y="8310372"/>
                  </a:lnTo>
                  <a:lnTo>
                    <a:pt x="60959" y="8312531"/>
                  </a:lnTo>
                  <a:lnTo>
                    <a:pt x="61569" y="8314944"/>
                  </a:lnTo>
                  <a:lnTo>
                    <a:pt x="62179" y="8317103"/>
                  </a:lnTo>
                  <a:lnTo>
                    <a:pt x="62788" y="8319770"/>
                  </a:lnTo>
                  <a:lnTo>
                    <a:pt x="63093" y="8322183"/>
                  </a:lnTo>
                  <a:lnTo>
                    <a:pt x="62788" y="8325231"/>
                  </a:lnTo>
                  <a:lnTo>
                    <a:pt x="62179" y="8327771"/>
                  </a:lnTo>
                  <a:lnTo>
                    <a:pt x="46939" y="8348091"/>
                  </a:lnTo>
                  <a:lnTo>
                    <a:pt x="44805" y="8349361"/>
                  </a:lnTo>
                  <a:lnTo>
                    <a:pt x="42671" y="8350250"/>
                  </a:lnTo>
                  <a:lnTo>
                    <a:pt x="40538" y="8351520"/>
                  </a:lnTo>
                  <a:lnTo>
                    <a:pt x="38100" y="8352155"/>
                  </a:lnTo>
                  <a:lnTo>
                    <a:pt x="35966" y="8353044"/>
                  </a:lnTo>
                  <a:lnTo>
                    <a:pt x="33223" y="8353298"/>
                  </a:lnTo>
                  <a:lnTo>
                    <a:pt x="31089" y="8353933"/>
                  </a:lnTo>
                  <a:lnTo>
                    <a:pt x="28346" y="8354568"/>
                  </a:lnTo>
                  <a:lnTo>
                    <a:pt x="25907" y="8354822"/>
                  </a:lnTo>
                  <a:lnTo>
                    <a:pt x="23164" y="8354822"/>
                  </a:lnTo>
                  <a:lnTo>
                    <a:pt x="20726" y="8355203"/>
                  </a:lnTo>
                  <a:lnTo>
                    <a:pt x="17983" y="8355203"/>
                  </a:lnTo>
                  <a:lnTo>
                    <a:pt x="15544" y="8355203"/>
                  </a:lnTo>
                  <a:lnTo>
                    <a:pt x="12801" y="8355203"/>
                  </a:lnTo>
                  <a:lnTo>
                    <a:pt x="10363" y="8354822"/>
                  </a:lnTo>
                  <a:lnTo>
                    <a:pt x="7619" y="8354822"/>
                  </a:lnTo>
                  <a:lnTo>
                    <a:pt x="5181" y="8354186"/>
                  </a:lnTo>
                  <a:lnTo>
                    <a:pt x="2438" y="8353933"/>
                  </a:lnTo>
                  <a:lnTo>
                    <a:pt x="0" y="8353679"/>
                  </a:lnTo>
                  <a:lnTo>
                    <a:pt x="304" y="8386826"/>
                  </a:lnTo>
                </a:path>
                <a:path w="6883400" h="10017125">
                  <a:moveTo>
                    <a:pt x="85343" y="8258809"/>
                  </a:moveTo>
                  <a:lnTo>
                    <a:pt x="85343" y="8386826"/>
                  </a:lnTo>
                </a:path>
                <a:path w="6883400" h="10017125">
                  <a:moveTo>
                    <a:pt x="304" y="8386826"/>
                  </a:moveTo>
                  <a:lnTo>
                    <a:pt x="0" y="8420735"/>
                  </a:lnTo>
                  <a:lnTo>
                    <a:pt x="2438" y="8419719"/>
                  </a:lnTo>
                  <a:lnTo>
                    <a:pt x="4876" y="8419211"/>
                  </a:lnTo>
                  <a:lnTo>
                    <a:pt x="7619" y="8418830"/>
                  </a:lnTo>
                  <a:lnTo>
                    <a:pt x="10058" y="8418195"/>
                  </a:lnTo>
                  <a:lnTo>
                    <a:pt x="12496" y="8417941"/>
                  </a:lnTo>
                  <a:lnTo>
                    <a:pt x="15239" y="8417941"/>
                  </a:lnTo>
                  <a:lnTo>
                    <a:pt x="17678" y="8417687"/>
                  </a:lnTo>
                  <a:lnTo>
                    <a:pt x="20421" y="8417687"/>
                  </a:lnTo>
                  <a:lnTo>
                    <a:pt x="22859" y="8417941"/>
                  </a:lnTo>
                  <a:lnTo>
                    <a:pt x="25603" y="8417941"/>
                  </a:lnTo>
                  <a:lnTo>
                    <a:pt x="28041" y="8418576"/>
                  </a:lnTo>
                  <a:lnTo>
                    <a:pt x="30784" y="8418830"/>
                  </a:lnTo>
                  <a:lnTo>
                    <a:pt x="33223" y="8419465"/>
                  </a:lnTo>
                  <a:lnTo>
                    <a:pt x="35661" y="8420100"/>
                  </a:lnTo>
                  <a:lnTo>
                    <a:pt x="38100" y="8420735"/>
                  </a:lnTo>
                  <a:lnTo>
                    <a:pt x="40233" y="8421624"/>
                  </a:lnTo>
                  <a:lnTo>
                    <a:pt x="42671" y="8422513"/>
                  </a:lnTo>
                  <a:lnTo>
                    <a:pt x="44805" y="8423783"/>
                  </a:lnTo>
                  <a:lnTo>
                    <a:pt x="46939" y="8424926"/>
                  </a:lnTo>
                  <a:lnTo>
                    <a:pt x="49072" y="8426196"/>
                  </a:lnTo>
                  <a:lnTo>
                    <a:pt x="50901" y="8427720"/>
                  </a:lnTo>
                  <a:lnTo>
                    <a:pt x="52730" y="8428863"/>
                  </a:lnTo>
                  <a:lnTo>
                    <a:pt x="54559" y="8430768"/>
                  </a:lnTo>
                  <a:lnTo>
                    <a:pt x="56083" y="8432546"/>
                  </a:lnTo>
                  <a:lnTo>
                    <a:pt x="57302" y="8434451"/>
                  </a:lnTo>
                  <a:lnTo>
                    <a:pt x="58826" y="8436229"/>
                  </a:lnTo>
                  <a:lnTo>
                    <a:pt x="59740" y="8438388"/>
                  </a:lnTo>
                  <a:lnTo>
                    <a:pt x="60959" y="8440547"/>
                  </a:lnTo>
                  <a:lnTo>
                    <a:pt x="61569" y="8442960"/>
                  </a:lnTo>
                  <a:lnTo>
                    <a:pt x="62179" y="8445119"/>
                  </a:lnTo>
                  <a:lnTo>
                    <a:pt x="62788" y="8447786"/>
                  </a:lnTo>
                  <a:lnTo>
                    <a:pt x="63093" y="8450580"/>
                  </a:lnTo>
                  <a:lnTo>
                    <a:pt x="62788" y="8453247"/>
                  </a:lnTo>
                  <a:lnTo>
                    <a:pt x="62179" y="8455787"/>
                  </a:lnTo>
                  <a:lnTo>
                    <a:pt x="61569" y="8458454"/>
                  </a:lnTo>
                  <a:lnTo>
                    <a:pt x="60655" y="8460613"/>
                  </a:lnTo>
                  <a:lnTo>
                    <a:pt x="59740" y="8463026"/>
                  </a:lnTo>
                  <a:lnTo>
                    <a:pt x="58521" y="8465185"/>
                  </a:lnTo>
                  <a:lnTo>
                    <a:pt x="46939" y="8476107"/>
                  </a:lnTo>
                  <a:lnTo>
                    <a:pt x="44805" y="8477377"/>
                  </a:lnTo>
                  <a:lnTo>
                    <a:pt x="42671" y="8478266"/>
                  </a:lnTo>
                  <a:lnTo>
                    <a:pt x="40538" y="8479536"/>
                  </a:lnTo>
                  <a:lnTo>
                    <a:pt x="38100" y="8480171"/>
                  </a:lnTo>
                  <a:lnTo>
                    <a:pt x="35966" y="8481060"/>
                  </a:lnTo>
                  <a:lnTo>
                    <a:pt x="33223" y="8481695"/>
                  </a:lnTo>
                  <a:lnTo>
                    <a:pt x="31089" y="8481949"/>
                  </a:lnTo>
                  <a:lnTo>
                    <a:pt x="28346" y="8482584"/>
                  </a:lnTo>
                  <a:lnTo>
                    <a:pt x="25907" y="8482838"/>
                  </a:lnTo>
                  <a:lnTo>
                    <a:pt x="23164" y="8482838"/>
                  </a:lnTo>
                  <a:lnTo>
                    <a:pt x="20726" y="8483219"/>
                  </a:lnTo>
                  <a:lnTo>
                    <a:pt x="17983" y="8483219"/>
                  </a:lnTo>
                  <a:lnTo>
                    <a:pt x="15544" y="8483219"/>
                  </a:lnTo>
                  <a:lnTo>
                    <a:pt x="12801" y="8483219"/>
                  </a:lnTo>
                  <a:lnTo>
                    <a:pt x="10363" y="8482838"/>
                  </a:lnTo>
                  <a:lnTo>
                    <a:pt x="7619" y="8482838"/>
                  </a:lnTo>
                  <a:lnTo>
                    <a:pt x="5181" y="8482203"/>
                  </a:lnTo>
                  <a:lnTo>
                    <a:pt x="2438" y="8482203"/>
                  </a:lnTo>
                  <a:lnTo>
                    <a:pt x="0" y="8481695"/>
                  </a:lnTo>
                  <a:lnTo>
                    <a:pt x="304" y="8514842"/>
                  </a:lnTo>
                </a:path>
                <a:path w="6883400" h="10017125">
                  <a:moveTo>
                    <a:pt x="85343" y="8386826"/>
                  </a:moveTo>
                  <a:lnTo>
                    <a:pt x="85343" y="8514842"/>
                  </a:lnTo>
                </a:path>
                <a:path w="6883400" h="10017125">
                  <a:moveTo>
                    <a:pt x="304" y="8514842"/>
                  </a:moveTo>
                  <a:lnTo>
                    <a:pt x="0" y="8548751"/>
                  </a:lnTo>
                  <a:lnTo>
                    <a:pt x="2438" y="8547735"/>
                  </a:lnTo>
                  <a:lnTo>
                    <a:pt x="4876" y="8547227"/>
                  </a:lnTo>
                  <a:lnTo>
                    <a:pt x="7619" y="8546846"/>
                  </a:lnTo>
                  <a:lnTo>
                    <a:pt x="10058" y="8546211"/>
                  </a:lnTo>
                  <a:lnTo>
                    <a:pt x="12496" y="8545957"/>
                  </a:lnTo>
                  <a:lnTo>
                    <a:pt x="15239" y="8545957"/>
                  </a:lnTo>
                  <a:lnTo>
                    <a:pt x="17678" y="8545703"/>
                  </a:lnTo>
                  <a:lnTo>
                    <a:pt x="20421" y="8545703"/>
                  </a:lnTo>
                  <a:lnTo>
                    <a:pt x="22859" y="8545957"/>
                  </a:lnTo>
                  <a:lnTo>
                    <a:pt x="25603" y="8545957"/>
                  </a:lnTo>
                  <a:lnTo>
                    <a:pt x="28041" y="8546592"/>
                  </a:lnTo>
                  <a:lnTo>
                    <a:pt x="30784" y="8546846"/>
                  </a:lnTo>
                  <a:lnTo>
                    <a:pt x="33223" y="8547481"/>
                  </a:lnTo>
                  <a:lnTo>
                    <a:pt x="35661" y="8548116"/>
                  </a:lnTo>
                  <a:lnTo>
                    <a:pt x="38100" y="8548751"/>
                  </a:lnTo>
                  <a:lnTo>
                    <a:pt x="40233" y="8549640"/>
                  </a:lnTo>
                  <a:lnTo>
                    <a:pt x="42671" y="8550529"/>
                  </a:lnTo>
                  <a:lnTo>
                    <a:pt x="44805" y="8551799"/>
                  </a:lnTo>
                  <a:lnTo>
                    <a:pt x="46939" y="8552942"/>
                  </a:lnTo>
                  <a:lnTo>
                    <a:pt x="49072" y="8554212"/>
                  </a:lnTo>
                  <a:lnTo>
                    <a:pt x="50901" y="8555736"/>
                  </a:lnTo>
                  <a:lnTo>
                    <a:pt x="52730" y="8557260"/>
                  </a:lnTo>
                  <a:lnTo>
                    <a:pt x="54559" y="8558784"/>
                  </a:lnTo>
                  <a:lnTo>
                    <a:pt x="56083" y="8560562"/>
                  </a:lnTo>
                  <a:lnTo>
                    <a:pt x="57302" y="8562467"/>
                  </a:lnTo>
                  <a:lnTo>
                    <a:pt x="58826" y="8564245"/>
                  </a:lnTo>
                  <a:lnTo>
                    <a:pt x="59740" y="8566404"/>
                  </a:lnTo>
                  <a:lnTo>
                    <a:pt x="60959" y="8568563"/>
                  </a:lnTo>
                  <a:lnTo>
                    <a:pt x="61569" y="8570976"/>
                  </a:lnTo>
                  <a:lnTo>
                    <a:pt x="62179" y="8573389"/>
                  </a:lnTo>
                  <a:lnTo>
                    <a:pt x="62788" y="8575802"/>
                  </a:lnTo>
                  <a:lnTo>
                    <a:pt x="63093" y="8578596"/>
                  </a:lnTo>
                  <a:lnTo>
                    <a:pt x="62788" y="8581263"/>
                  </a:lnTo>
                  <a:lnTo>
                    <a:pt x="62179" y="8583803"/>
                  </a:lnTo>
                  <a:lnTo>
                    <a:pt x="54254" y="8598662"/>
                  </a:lnTo>
                  <a:lnTo>
                    <a:pt x="52730" y="8600186"/>
                  </a:lnTo>
                  <a:lnTo>
                    <a:pt x="50901" y="8601710"/>
                  </a:lnTo>
                  <a:lnTo>
                    <a:pt x="49072" y="8602980"/>
                  </a:lnTo>
                  <a:lnTo>
                    <a:pt x="46939" y="8604504"/>
                  </a:lnTo>
                  <a:lnTo>
                    <a:pt x="44805" y="8605393"/>
                  </a:lnTo>
                  <a:lnTo>
                    <a:pt x="42671" y="8606663"/>
                  </a:lnTo>
                  <a:lnTo>
                    <a:pt x="40538" y="8607552"/>
                  </a:lnTo>
                  <a:lnTo>
                    <a:pt x="38100" y="8608187"/>
                  </a:lnTo>
                  <a:lnTo>
                    <a:pt x="35966" y="8609076"/>
                  </a:lnTo>
                  <a:lnTo>
                    <a:pt x="33223" y="8609711"/>
                  </a:lnTo>
                  <a:lnTo>
                    <a:pt x="31089" y="8609965"/>
                  </a:lnTo>
                  <a:lnTo>
                    <a:pt x="28346" y="8610600"/>
                  </a:lnTo>
                  <a:lnTo>
                    <a:pt x="25907" y="8610854"/>
                  </a:lnTo>
                  <a:lnTo>
                    <a:pt x="23164" y="8610854"/>
                  </a:lnTo>
                  <a:lnTo>
                    <a:pt x="20726" y="8611235"/>
                  </a:lnTo>
                  <a:lnTo>
                    <a:pt x="17983" y="8611235"/>
                  </a:lnTo>
                  <a:lnTo>
                    <a:pt x="15544" y="8611235"/>
                  </a:lnTo>
                  <a:lnTo>
                    <a:pt x="12801" y="8611235"/>
                  </a:lnTo>
                  <a:lnTo>
                    <a:pt x="10363" y="8610854"/>
                  </a:lnTo>
                  <a:lnTo>
                    <a:pt x="7619" y="8610854"/>
                  </a:lnTo>
                  <a:lnTo>
                    <a:pt x="5181" y="8610600"/>
                  </a:lnTo>
                  <a:lnTo>
                    <a:pt x="2438" y="8610219"/>
                  </a:lnTo>
                  <a:lnTo>
                    <a:pt x="0" y="8609711"/>
                  </a:lnTo>
                  <a:lnTo>
                    <a:pt x="304" y="8642858"/>
                  </a:lnTo>
                </a:path>
                <a:path w="6883400" h="10017125">
                  <a:moveTo>
                    <a:pt x="85343" y="8514842"/>
                  </a:moveTo>
                  <a:lnTo>
                    <a:pt x="85343" y="8642858"/>
                  </a:lnTo>
                </a:path>
                <a:path w="6883400" h="10017125">
                  <a:moveTo>
                    <a:pt x="304" y="8642858"/>
                  </a:moveTo>
                  <a:lnTo>
                    <a:pt x="0" y="8676767"/>
                  </a:lnTo>
                  <a:lnTo>
                    <a:pt x="2438" y="8676132"/>
                  </a:lnTo>
                  <a:lnTo>
                    <a:pt x="4876" y="8675243"/>
                  </a:lnTo>
                  <a:lnTo>
                    <a:pt x="7619" y="8674862"/>
                  </a:lnTo>
                  <a:lnTo>
                    <a:pt x="10058" y="8674227"/>
                  </a:lnTo>
                  <a:lnTo>
                    <a:pt x="12496" y="8674227"/>
                  </a:lnTo>
                  <a:lnTo>
                    <a:pt x="15239" y="8673973"/>
                  </a:lnTo>
                  <a:lnTo>
                    <a:pt x="17678" y="8673973"/>
                  </a:lnTo>
                  <a:lnTo>
                    <a:pt x="20421" y="8673973"/>
                  </a:lnTo>
                  <a:lnTo>
                    <a:pt x="22859" y="8673973"/>
                  </a:lnTo>
                  <a:lnTo>
                    <a:pt x="25603" y="8674227"/>
                  </a:lnTo>
                  <a:lnTo>
                    <a:pt x="28041" y="8674608"/>
                  </a:lnTo>
                  <a:lnTo>
                    <a:pt x="30784" y="8674862"/>
                  </a:lnTo>
                  <a:lnTo>
                    <a:pt x="33223" y="8675497"/>
                  </a:lnTo>
                  <a:lnTo>
                    <a:pt x="35661" y="8676132"/>
                  </a:lnTo>
                  <a:lnTo>
                    <a:pt x="38100" y="8676767"/>
                  </a:lnTo>
                  <a:lnTo>
                    <a:pt x="40233" y="8677656"/>
                  </a:lnTo>
                  <a:lnTo>
                    <a:pt x="42671" y="8678545"/>
                  </a:lnTo>
                  <a:lnTo>
                    <a:pt x="44805" y="8679815"/>
                  </a:lnTo>
                  <a:lnTo>
                    <a:pt x="46939" y="8680958"/>
                  </a:lnTo>
                  <a:lnTo>
                    <a:pt x="49072" y="8682228"/>
                  </a:lnTo>
                  <a:lnTo>
                    <a:pt x="50901" y="8683752"/>
                  </a:lnTo>
                  <a:lnTo>
                    <a:pt x="52730" y="8685276"/>
                  </a:lnTo>
                  <a:lnTo>
                    <a:pt x="54559" y="8686800"/>
                  </a:lnTo>
                  <a:lnTo>
                    <a:pt x="56083" y="8688578"/>
                  </a:lnTo>
                  <a:lnTo>
                    <a:pt x="57302" y="8690483"/>
                  </a:lnTo>
                  <a:lnTo>
                    <a:pt x="58826" y="8692261"/>
                  </a:lnTo>
                  <a:lnTo>
                    <a:pt x="59740" y="8694420"/>
                  </a:lnTo>
                  <a:lnTo>
                    <a:pt x="60959" y="8696579"/>
                  </a:lnTo>
                  <a:lnTo>
                    <a:pt x="61569" y="8698992"/>
                  </a:lnTo>
                  <a:lnTo>
                    <a:pt x="62179" y="8701405"/>
                  </a:lnTo>
                  <a:lnTo>
                    <a:pt x="62788" y="8703818"/>
                  </a:lnTo>
                  <a:lnTo>
                    <a:pt x="63093" y="8706612"/>
                  </a:lnTo>
                  <a:lnTo>
                    <a:pt x="54254" y="8726678"/>
                  </a:lnTo>
                  <a:lnTo>
                    <a:pt x="52730" y="8728202"/>
                  </a:lnTo>
                  <a:lnTo>
                    <a:pt x="38100" y="8736203"/>
                  </a:lnTo>
                  <a:lnTo>
                    <a:pt x="35966" y="8737092"/>
                  </a:lnTo>
                  <a:lnTo>
                    <a:pt x="33223" y="8737727"/>
                  </a:lnTo>
                  <a:lnTo>
                    <a:pt x="31089" y="8737981"/>
                  </a:lnTo>
                  <a:lnTo>
                    <a:pt x="28346" y="8738616"/>
                  </a:lnTo>
                  <a:lnTo>
                    <a:pt x="25907" y="8738870"/>
                  </a:lnTo>
                  <a:lnTo>
                    <a:pt x="23164" y="8739251"/>
                  </a:lnTo>
                  <a:lnTo>
                    <a:pt x="20726" y="8739251"/>
                  </a:lnTo>
                  <a:lnTo>
                    <a:pt x="17983" y="8739505"/>
                  </a:lnTo>
                  <a:lnTo>
                    <a:pt x="15544" y="8739505"/>
                  </a:lnTo>
                  <a:lnTo>
                    <a:pt x="12801" y="8739251"/>
                  </a:lnTo>
                  <a:lnTo>
                    <a:pt x="10363" y="8739251"/>
                  </a:lnTo>
                  <a:lnTo>
                    <a:pt x="7619" y="8738870"/>
                  </a:lnTo>
                  <a:lnTo>
                    <a:pt x="5181" y="8738616"/>
                  </a:lnTo>
                  <a:lnTo>
                    <a:pt x="2438" y="8738235"/>
                  </a:lnTo>
                  <a:lnTo>
                    <a:pt x="0" y="8737727"/>
                  </a:lnTo>
                  <a:lnTo>
                    <a:pt x="304" y="8771255"/>
                  </a:lnTo>
                </a:path>
                <a:path w="6883400" h="10017125">
                  <a:moveTo>
                    <a:pt x="85343" y="8642858"/>
                  </a:moveTo>
                  <a:lnTo>
                    <a:pt x="85343" y="8771255"/>
                  </a:lnTo>
                </a:path>
                <a:path w="6883400" h="10017125">
                  <a:moveTo>
                    <a:pt x="304" y="8771255"/>
                  </a:moveTo>
                  <a:lnTo>
                    <a:pt x="0" y="8804783"/>
                  </a:lnTo>
                  <a:lnTo>
                    <a:pt x="2438" y="8804148"/>
                  </a:lnTo>
                  <a:lnTo>
                    <a:pt x="4876" y="8803259"/>
                  </a:lnTo>
                  <a:lnTo>
                    <a:pt x="7619" y="8802878"/>
                  </a:lnTo>
                  <a:lnTo>
                    <a:pt x="10058" y="8802624"/>
                  </a:lnTo>
                  <a:lnTo>
                    <a:pt x="12496" y="8802243"/>
                  </a:lnTo>
                  <a:lnTo>
                    <a:pt x="15239" y="8801989"/>
                  </a:lnTo>
                  <a:lnTo>
                    <a:pt x="17678" y="8801989"/>
                  </a:lnTo>
                  <a:lnTo>
                    <a:pt x="20421" y="8801989"/>
                  </a:lnTo>
                  <a:lnTo>
                    <a:pt x="22859" y="8801989"/>
                  </a:lnTo>
                  <a:lnTo>
                    <a:pt x="25603" y="8802243"/>
                  </a:lnTo>
                  <a:lnTo>
                    <a:pt x="28041" y="8802624"/>
                  </a:lnTo>
                  <a:lnTo>
                    <a:pt x="30784" y="8802878"/>
                  </a:lnTo>
                  <a:lnTo>
                    <a:pt x="33223" y="8803513"/>
                  </a:lnTo>
                  <a:lnTo>
                    <a:pt x="35661" y="8804148"/>
                  </a:lnTo>
                  <a:lnTo>
                    <a:pt x="38100" y="8805037"/>
                  </a:lnTo>
                  <a:lnTo>
                    <a:pt x="52730" y="8813292"/>
                  </a:lnTo>
                  <a:lnTo>
                    <a:pt x="54559" y="8814816"/>
                  </a:lnTo>
                  <a:lnTo>
                    <a:pt x="56083" y="8816594"/>
                  </a:lnTo>
                  <a:lnTo>
                    <a:pt x="57302" y="8818499"/>
                  </a:lnTo>
                  <a:lnTo>
                    <a:pt x="58826" y="8820531"/>
                  </a:lnTo>
                  <a:lnTo>
                    <a:pt x="59740" y="8822436"/>
                  </a:lnTo>
                  <a:lnTo>
                    <a:pt x="60959" y="8824849"/>
                  </a:lnTo>
                  <a:lnTo>
                    <a:pt x="61569" y="8827008"/>
                  </a:lnTo>
                  <a:lnTo>
                    <a:pt x="62179" y="8829421"/>
                  </a:lnTo>
                  <a:lnTo>
                    <a:pt x="62788" y="8831834"/>
                  </a:lnTo>
                  <a:lnTo>
                    <a:pt x="63093" y="8834628"/>
                  </a:lnTo>
                  <a:lnTo>
                    <a:pt x="62788" y="8837295"/>
                  </a:lnTo>
                  <a:lnTo>
                    <a:pt x="62179" y="8840089"/>
                  </a:lnTo>
                  <a:lnTo>
                    <a:pt x="54254" y="8854694"/>
                  </a:lnTo>
                  <a:lnTo>
                    <a:pt x="52730" y="8856599"/>
                  </a:lnTo>
                  <a:lnTo>
                    <a:pt x="50901" y="8857742"/>
                  </a:lnTo>
                  <a:lnTo>
                    <a:pt x="49072" y="8859266"/>
                  </a:lnTo>
                  <a:lnTo>
                    <a:pt x="46939" y="8860536"/>
                  </a:lnTo>
                  <a:lnTo>
                    <a:pt x="33223" y="8865743"/>
                  </a:lnTo>
                  <a:lnTo>
                    <a:pt x="31089" y="8866251"/>
                  </a:lnTo>
                  <a:lnTo>
                    <a:pt x="28346" y="8866632"/>
                  </a:lnTo>
                  <a:lnTo>
                    <a:pt x="25907" y="8866886"/>
                  </a:lnTo>
                  <a:lnTo>
                    <a:pt x="23164" y="8867267"/>
                  </a:lnTo>
                  <a:lnTo>
                    <a:pt x="20726" y="8867267"/>
                  </a:lnTo>
                  <a:lnTo>
                    <a:pt x="17983" y="8867521"/>
                  </a:lnTo>
                  <a:lnTo>
                    <a:pt x="15544" y="8867521"/>
                  </a:lnTo>
                  <a:lnTo>
                    <a:pt x="12801" y="8867267"/>
                  </a:lnTo>
                  <a:lnTo>
                    <a:pt x="10363" y="8867267"/>
                  </a:lnTo>
                  <a:lnTo>
                    <a:pt x="7619" y="8866886"/>
                  </a:lnTo>
                  <a:lnTo>
                    <a:pt x="5181" y="8866632"/>
                  </a:lnTo>
                  <a:lnTo>
                    <a:pt x="2438" y="8866251"/>
                  </a:lnTo>
                  <a:lnTo>
                    <a:pt x="0" y="8865743"/>
                  </a:lnTo>
                  <a:lnTo>
                    <a:pt x="304" y="8899271"/>
                  </a:lnTo>
                </a:path>
                <a:path w="6883400" h="10017125">
                  <a:moveTo>
                    <a:pt x="85343" y="8771255"/>
                  </a:moveTo>
                  <a:lnTo>
                    <a:pt x="85343" y="8899271"/>
                  </a:lnTo>
                </a:path>
                <a:path w="6883400" h="10017125">
                  <a:moveTo>
                    <a:pt x="304" y="8899271"/>
                  </a:moveTo>
                  <a:lnTo>
                    <a:pt x="0" y="8932799"/>
                  </a:lnTo>
                  <a:lnTo>
                    <a:pt x="2438" y="8932164"/>
                  </a:lnTo>
                  <a:lnTo>
                    <a:pt x="4876" y="8931529"/>
                  </a:lnTo>
                  <a:lnTo>
                    <a:pt x="7619" y="8930894"/>
                  </a:lnTo>
                  <a:lnTo>
                    <a:pt x="10058" y="8930640"/>
                  </a:lnTo>
                  <a:lnTo>
                    <a:pt x="12496" y="8930259"/>
                  </a:lnTo>
                  <a:lnTo>
                    <a:pt x="15239" y="8930005"/>
                  </a:lnTo>
                  <a:lnTo>
                    <a:pt x="17678" y="8930005"/>
                  </a:lnTo>
                  <a:lnTo>
                    <a:pt x="20421" y="8930005"/>
                  </a:lnTo>
                  <a:lnTo>
                    <a:pt x="22859" y="8930005"/>
                  </a:lnTo>
                  <a:lnTo>
                    <a:pt x="25603" y="8930259"/>
                  </a:lnTo>
                  <a:lnTo>
                    <a:pt x="28041" y="8930640"/>
                  </a:lnTo>
                  <a:lnTo>
                    <a:pt x="30784" y="8930894"/>
                  </a:lnTo>
                  <a:lnTo>
                    <a:pt x="33223" y="8931529"/>
                  </a:lnTo>
                  <a:lnTo>
                    <a:pt x="35661" y="8932164"/>
                  </a:lnTo>
                  <a:lnTo>
                    <a:pt x="38100" y="8933053"/>
                  </a:lnTo>
                  <a:lnTo>
                    <a:pt x="40233" y="8933942"/>
                  </a:lnTo>
                  <a:lnTo>
                    <a:pt x="42671" y="8934831"/>
                  </a:lnTo>
                  <a:lnTo>
                    <a:pt x="44805" y="8935847"/>
                  </a:lnTo>
                  <a:lnTo>
                    <a:pt x="46939" y="8936990"/>
                  </a:lnTo>
                  <a:lnTo>
                    <a:pt x="49072" y="8938260"/>
                  </a:lnTo>
                  <a:lnTo>
                    <a:pt x="50901" y="8939784"/>
                  </a:lnTo>
                  <a:lnTo>
                    <a:pt x="52730" y="8941308"/>
                  </a:lnTo>
                  <a:lnTo>
                    <a:pt x="54559" y="8942832"/>
                  </a:lnTo>
                  <a:lnTo>
                    <a:pt x="56083" y="8944610"/>
                  </a:lnTo>
                  <a:lnTo>
                    <a:pt x="57302" y="8946515"/>
                  </a:lnTo>
                  <a:lnTo>
                    <a:pt x="58826" y="8948547"/>
                  </a:lnTo>
                  <a:lnTo>
                    <a:pt x="59740" y="8950452"/>
                  </a:lnTo>
                  <a:lnTo>
                    <a:pt x="60959" y="8952865"/>
                  </a:lnTo>
                  <a:lnTo>
                    <a:pt x="61569" y="8955024"/>
                  </a:lnTo>
                  <a:lnTo>
                    <a:pt x="62179" y="8957437"/>
                  </a:lnTo>
                  <a:lnTo>
                    <a:pt x="62788" y="8959850"/>
                  </a:lnTo>
                  <a:lnTo>
                    <a:pt x="63093" y="8962644"/>
                  </a:lnTo>
                  <a:lnTo>
                    <a:pt x="62788" y="8965311"/>
                  </a:lnTo>
                  <a:lnTo>
                    <a:pt x="62179" y="8968105"/>
                  </a:lnTo>
                  <a:lnTo>
                    <a:pt x="61569" y="8970518"/>
                  </a:lnTo>
                  <a:lnTo>
                    <a:pt x="60655" y="8972931"/>
                  </a:lnTo>
                  <a:lnTo>
                    <a:pt x="59740" y="8975090"/>
                  </a:lnTo>
                  <a:lnTo>
                    <a:pt x="58521" y="8977249"/>
                  </a:lnTo>
                  <a:lnTo>
                    <a:pt x="57302" y="8979408"/>
                  </a:lnTo>
                  <a:lnTo>
                    <a:pt x="55778" y="8981186"/>
                  </a:lnTo>
                  <a:lnTo>
                    <a:pt x="54254" y="8982710"/>
                  </a:lnTo>
                  <a:lnTo>
                    <a:pt x="52730" y="8984615"/>
                  </a:lnTo>
                  <a:lnTo>
                    <a:pt x="50901" y="8985758"/>
                  </a:lnTo>
                  <a:lnTo>
                    <a:pt x="49072" y="8987282"/>
                  </a:lnTo>
                  <a:lnTo>
                    <a:pt x="46939" y="8988552"/>
                  </a:lnTo>
                  <a:lnTo>
                    <a:pt x="33223" y="8993759"/>
                  </a:lnTo>
                  <a:lnTo>
                    <a:pt x="31089" y="8994267"/>
                  </a:lnTo>
                  <a:lnTo>
                    <a:pt x="28346" y="8994648"/>
                  </a:lnTo>
                  <a:lnTo>
                    <a:pt x="25907" y="8994902"/>
                  </a:lnTo>
                  <a:lnTo>
                    <a:pt x="23164" y="8995283"/>
                  </a:lnTo>
                  <a:lnTo>
                    <a:pt x="20726" y="8995283"/>
                  </a:lnTo>
                  <a:lnTo>
                    <a:pt x="17983" y="8995537"/>
                  </a:lnTo>
                  <a:lnTo>
                    <a:pt x="15544" y="8995537"/>
                  </a:lnTo>
                  <a:lnTo>
                    <a:pt x="12801" y="8995283"/>
                  </a:lnTo>
                  <a:lnTo>
                    <a:pt x="10363" y="8995283"/>
                  </a:lnTo>
                  <a:lnTo>
                    <a:pt x="7619" y="8994902"/>
                  </a:lnTo>
                  <a:lnTo>
                    <a:pt x="5181" y="8994648"/>
                  </a:lnTo>
                  <a:lnTo>
                    <a:pt x="2438" y="8994267"/>
                  </a:lnTo>
                  <a:lnTo>
                    <a:pt x="0" y="8993759"/>
                  </a:lnTo>
                  <a:lnTo>
                    <a:pt x="304" y="9027287"/>
                  </a:lnTo>
                </a:path>
                <a:path w="6883400" h="10017125">
                  <a:moveTo>
                    <a:pt x="85343" y="8899271"/>
                  </a:moveTo>
                  <a:lnTo>
                    <a:pt x="85343" y="9027287"/>
                  </a:lnTo>
                </a:path>
                <a:path w="6883400" h="10017125">
                  <a:moveTo>
                    <a:pt x="304" y="9027287"/>
                  </a:moveTo>
                  <a:lnTo>
                    <a:pt x="0" y="9060815"/>
                  </a:lnTo>
                  <a:lnTo>
                    <a:pt x="2438" y="9060180"/>
                  </a:lnTo>
                  <a:lnTo>
                    <a:pt x="4876" y="9059545"/>
                  </a:lnTo>
                  <a:lnTo>
                    <a:pt x="7619" y="9058910"/>
                  </a:lnTo>
                  <a:lnTo>
                    <a:pt x="10058" y="9058656"/>
                  </a:lnTo>
                  <a:lnTo>
                    <a:pt x="12496" y="9058275"/>
                  </a:lnTo>
                  <a:lnTo>
                    <a:pt x="15239" y="9058021"/>
                  </a:lnTo>
                  <a:lnTo>
                    <a:pt x="17678" y="9058021"/>
                  </a:lnTo>
                  <a:lnTo>
                    <a:pt x="20421" y="9058021"/>
                  </a:lnTo>
                  <a:lnTo>
                    <a:pt x="22859" y="9058021"/>
                  </a:lnTo>
                  <a:lnTo>
                    <a:pt x="25603" y="9058275"/>
                  </a:lnTo>
                  <a:lnTo>
                    <a:pt x="28041" y="9058656"/>
                  </a:lnTo>
                  <a:lnTo>
                    <a:pt x="30784" y="9058910"/>
                  </a:lnTo>
                  <a:lnTo>
                    <a:pt x="33223" y="9059545"/>
                  </a:lnTo>
                  <a:lnTo>
                    <a:pt x="35661" y="9060434"/>
                  </a:lnTo>
                  <a:lnTo>
                    <a:pt x="38100" y="9061069"/>
                  </a:lnTo>
                  <a:lnTo>
                    <a:pt x="40233" y="9061958"/>
                  </a:lnTo>
                  <a:lnTo>
                    <a:pt x="42671" y="9062847"/>
                  </a:lnTo>
                  <a:lnTo>
                    <a:pt x="44805" y="9063863"/>
                  </a:lnTo>
                  <a:lnTo>
                    <a:pt x="46939" y="9065006"/>
                  </a:lnTo>
                  <a:lnTo>
                    <a:pt x="49072" y="9066530"/>
                  </a:lnTo>
                  <a:lnTo>
                    <a:pt x="50901" y="9067800"/>
                  </a:lnTo>
                  <a:lnTo>
                    <a:pt x="52730" y="9069324"/>
                  </a:lnTo>
                  <a:lnTo>
                    <a:pt x="54559" y="9070848"/>
                  </a:lnTo>
                  <a:lnTo>
                    <a:pt x="56083" y="9072626"/>
                  </a:lnTo>
                  <a:lnTo>
                    <a:pt x="57302" y="9074531"/>
                  </a:lnTo>
                  <a:lnTo>
                    <a:pt x="58826" y="9076563"/>
                  </a:lnTo>
                  <a:lnTo>
                    <a:pt x="59740" y="9078722"/>
                  </a:lnTo>
                  <a:lnTo>
                    <a:pt x="63093" y="9090634"/>
                  </a:lnTo>
                  <a:lnTo>
                    <a:pt x="58521" y="9105265"/>
                  </a:lnTo>
                  <a:lnTo>
                    <a:pt x="57302" y="9107398"/>
                  </a:lnTo>
                  <a:lnTo>
                    <a:pt x="55778" y="9109227"/>
                  </a:lnTo>
                  <a:lnTo>
                    <a:pt x="54254" y="9110751"/>
                  </a:lnTo>
                  <a:lnTo>
                    <a:pt x="52730" y="9112580"/>
                  </a:lnTo>
                  <a:lnTo>
                    <a:pt x="50901" y="9114104"/>
                  </a:lnTo>
                  <a:lnTo>
                    <a:pt x="49072" y="9115323"/>
                  </a:lnTo>
                  <a:lnTo>
                    <a:pt x="46939" y="9116542"/>
                  </a:lnTo>
                  <a:lnTo>
                    <a:pt x="44805" y="9117761"/>
                  </a:lnTo>
                  <a:lnTo>
                    <a:pt x="33223" y="9121724"/>
                  </a:lnTo>
                  <a:lnTo>
                    <a:pt x="31089" y="9122333"/>
                  </a:lnTo>
                  <a:lnTo>
                    <a:pt x="28346" y="9122638"/>
                  </a:lnTo>
                  <a:lnTo>
                    <a:pt x="25907" y="9122943"/>
                  </a:lnTo>
                  <a:lnTo>
                    <a:pt x="23164" y="9123248"/>
                  </a:lnTo>
                  <a:lnTo>
                    <a:pt x="20726" y="9123553"/>
                  </a:lnTo>
                  <a:lnTo>
                    <a:pt x="17983" y="9123553"/>
                  </a:lnTo>
                  <a:lnTo>
                    <a:pt x="15544" y="9123553"/>
                  </a:lnTo>
                  <a:lnTo>
                    <a:pt x="12801" y="9123553"/>
                  </a:lnTo>
                  <a:lnTo>
                    <a:pt x="10363" y="9123248"/>
                  </a:lnTo>
                  <a:lnTo>
                    <a:pt x="7619" y="9122943"/>
                  </a:lnTo>
                  <a:lnTo>
                    <a:pt x="5181" y="9122638"/>
                  </a:lnTo>
                  <a:lnTo>
                    <a:pt x="2438" y="9122333"/>
                  </a:lnTo>
                  <a:lnTo>
                    <a:pt x="0" y="9122029"/>
                  </a:lnTo>
                  <a:lnTo>
                    <a:pt x="304" y="9155252"/>
                  </a:lnTo>
                </a:path>
                <a:path w="6883400" h="10017125">
                  <a:moveTo>
                    <a:pt x="85343" y="9027287"/>
                  </a:moveTo>
                  <a:lnTo>
                    <a:pt x="85343" y="9155252"/>
                  </a:lnTo>
                </a:path>
                <a:path w="6883400" h="10017125">
                  <a:moveTo>
                    <a:pt x="304" y="9155252"/>
                  </a:moveTo>
                  <a:lnTo>
                    <a:pt x="0" y="9188780"/>
                  </a:lnTo>
                  <a:lnTo>
                    <a:pt x="2438" y="9188170"/>
                  </a:lnTo>
                  <a:lnTo>
                    <a:pt x="4876" y="9187561"/>
                  </a:lnTo>
                  <a:lnTo>
                    <a:pt x="7619" y="9186951"/>
                  </a:lnTo>
                  <a:lnTo>
                    <a:pt x="10058" y="9186646"/>
                  </a:lnTo>
                  <a:lnTo>
                    <a:pt x="12496" y="9186341"/>
                  </a:lnTo>
                  <a:lnTo>
                    <a:pt x="15239" y="9186037"/>
                  </a:lnTo>
                  <a:lnTo>
                    <a:pt x="17678" y="9186037"/>
                  </a:lnTo>
                  <a:lnTo>
                    <a:pt x="20421" y="9186037"/>
                  </a:lnTo>
                  <a:lnTo>
                    <a:pt x="22859" y="9186037"/>
                  </a:lnTo>
                  <a:lnTo>
                    <a:pt x="25603" y="9186341"/>
                  </a:lnTo>
                  <a:lnTo>
                    <a:pt x="28041" y="9186646"/>
                  </a:lnTo>
                  <a:lnTo>
                    <a:pt x="30784" y="9187256"/>
                  </a:lnTo>
                  <a:lnTo>
                    <a:pt x="33223" y="9187561"/>
                  </a:lnTo>
                  <a:lnTo>
                    <a:pt x="35661" y="9188475"/>
                  </a:lnTo>
                  <a:lnTo>
                    <a:pt x="38100" y="9189085"/>
                  </a:lnTo>
                  <a:lnTo>
                    <a:pt x="40233" y="9189999"/>
                  </a:lnTo>
                  <a:lnTo>
                    <a:pt x="42671" y="9190913"/>
                  </a:lnTo>
                  <a:lnTo>
                    <a:pt x="44805" y="9191828"/>
                  </a:lnTo>
                  <a:lnTo>
                    <a:pt x="46939" y="9193047"/>
                  </a:lnTo>
                  <a:lnTo>
                    <a:pt x="49072" y="9194571"/>
                  </a:lnTo>
                  <a:lnTo>
                    <a:pt x="50901" y="9195790"/>
                  </a:lnTo>
                  <a:lnTo>
                    <a:pt x="52730" y="9197314"/>
                  </a:lnTo>
                  <a:lnTo>
                    <a:pt x="54559" y="9199143"/>
                  </a:lnTo>
                  <a:lnTo>
                    <a:pt x="56083" y="9200667"/>
                  </a:lnTo>
                  <a:lnTo>
                    <a:pt x="57302" y="9202496"/>
                  </a:lnTo>
                  <a:lnTo>
                    <a:pt x="58826" y="9204629"/>
                  </a:lnTo>
                  <a:lnTo>
                    <a:pt x="59740" y="9206763"/>
                  </a:lnTo>
                  <a:lnTo>
                    <a:pt x="60959" y="9208897"/>
                  </a:lnTo>
                  <a:lnTo>
                    <a:pt x="61569" y="9211030"/>
                  </a:lnTo>
                  <a:lnTo>
                    <a:pt x="62179" y="9213469"/>
                  </a:lnTo>
                  <a:lnTo>
                    <a:pt x="62788" y="9216212"/>
                  </a:lnTo>
                  <a:lnTo>
                    <a:pt x="63093" y="9218650"/>
                  </a:lnTo>
                  <a:lnTo>
                    <a:pt x="58521" y="9233281"/>
                  </a:lnTo>
                  <a:lnTo>
                    <a:pt x="57302" y="9235414"/>
                  </a:lnTo>
                  <a:lnTo>
                    <a:pt x="55778" y="9237243"/>
                  </a:lnTo>
                  <a:lnTo>
                    <a:pt x="54254" y="9238767"/>
                  </a:lnTo>
                  <a:lnTo>
                    <a:pt x="52730" y="9240596"/>
                  </a:lnTo>
                  <a:lnTo>
                    <a:pt x="50901" y="9242120"/>
                  </a:lnTo>
                  <a:lnTo>
                    <a:pt x="49072" y="9243339"/>
                  </a:lnTo>
                  <a:lnTo>
                    <a:pt x="46939" y="9244558"/>
                  </a:lnTo>
                  <a:lnTo>
                    <a:pt x="44805" y="9245777"/>
                  </a:lnTo>
                  <a:lnTo>
                    <a:pt x="33223" y="9249740"/>
                  </a:lnTo>
                  <a:lnTo>
                    <a:pt x="31089" y="9250349"/>
                  </a:lnTo>
                  <a:lnTo>
                    <a:pt x="28346" y="9250654"/>
                  </a:lnTo>
                  <a:lnTo>
                    <a:pt x="25907" y="9250959"/>
                  </a:lnTo>
                  <a:lnTo>
                    <a:pt x="23164" y="9251264"/>
                  </a:lnTo>
                  <a:lnTo>
                    <a:pt x="20726" y="9251569"/>
                  </a:lnTo>
                  <a:lnTo>
                    <a:pt x="17983" y="9251569"/>
                  </a:lnTo>
                  <a:lnTo>
                    <a:pt x="15544" y="9251569"/>
                  </a:lnTo>
                  <a:lnTo>
                    <a:pt x="12801" y="9251569"/>
                  </a:lnTo>
                  <a:lnTo>
                    <a:pt x="10363" y="9251264"/>
                  </a:lnTo>
                  <a:lnTo>
                    <a:pt x="7619" y="9250959"/>
                  </a:lnTo>
                  <a:lnTo>
                    <a:pt x="5181" y="9250654"/>
                  </a:lnTo>
                  <a:lnTo>
                    <a:pt x="2438" y="9250349"/>
                  </a:lnTo>
                  <a:lnTo>
                    <a:pt x="0" y="9250045"/>
                  </a:lnTo>
                  <a:lnTo>
                    <a:pt x="304" y="9283268"/>
                  </a:lnTo>
                </a:path>
                <a:path w="6883400" h="10017125">
                  <a:moveTo>
                    <a:pt x="85343" y="9155252"/>
                  </a:moveTo>
                  <a:lnTo>
                    <a:pt x="85343" y="9283268"/>
                  </a:lnTo>
                </a:path>
                <a:path w="6883400" h="10017125">
                  <a:moveTo>
                    <a:pt x="304" y="9283268"/>
                  </a:moveTo>
                  <a:lnTo>
                    <a:pt x="0" y="9316796"/>
                  </a:lnTo>
                  <a:lnTo>
                    <a:pt x="2438" y="9316186"/>
                  </a:lnTo>
                  <a:lnTo>
                    <a:pt x="4876" y="9315577"/>
                  </a:lnTo>
                  <a:lnTo>
                    <a:pt x="7619" y="9314967"/>
                  </a:lnTo>
                  <a:lnTo>
                    <a:pt x="10058" y="9314662"/>
                  </a:lnTo>
                  <a:lnTo>
                    <a:pt x="12496" y="9314357"/>
                  </a:lnTo>
                  <a:lnTo>
                    <a:pt x="15239" y="9314053"/>
                  </a:lnTo>
                  <a:lnTo>
                    <a:pt x="17678" y="9314053"/>
                  </a:lnTo>
                  <a:lnTo>
                    <a:pt x="20421" y="9314053"/>
                  </a:lnTo>
                  <a:lnTo>
                    <a:pt x="22859" y="9314053"/>
                  </a:lnTo>
                  <a:lnTo>
                    <a:pt x="25603" y="9314357"/>
                  </a:lnTo>
                  <a:lnTo>
                    <a:pt x="28041" y="9314662"/>
                  </a:lnTo>
                  <a:lnTo>
                    <a:pt x="30784" y="9315272"/>
                  </a:lnTo>
                  <a:lnTo>
                    <a:pt x="33223" y="9315881"/>
                  </a:lnTo>
                  <a:lnTo>
                    <a:pt x="35661" y="9316491"/>
                  </a:lnTo>
                  <a:lnTo>
                    <a:pt x="38100" y="9317101"/>
                  </a:lnTo>
                  <a:lnTo>
                    <a:pt x="40233" y="9318015"/>
                  </a:lnTo>
                  <a:lnTo>
                    <a:pt x="42671" y="9318929"/>
                  </a:lnTo>
                  <a:lnTo>
                    <a:pt x="44805" y="9319844"/>
                  </a:lnTo>
                  <a:lnTo>
                    <a:pt x="46939" y="9321368"/>
                  </a:lnTo>
                  <a:lnTo>
                    <a:pt x="49072" y="9322587"/>
                  </a:lnTo>
                  <a:lnTo>
                    <a:pt x="57302" y="9330512"/>
                  </a:lnTo>
                  <a:lnTo>
                    <a:pt x="58826" y="9332645"/>
                  </a:lnTo>
                  <a:lnTo>
                    <a:pt x="59740" y="9334779"/>
                  </a:lnTo>
                  <a:lnTo>
                    <a:pt x="60959" y="9336913"/>
                  </a:lnTo>
                  <a:lnTo>
                    <a:pt x="61569" y="9339351"/>
                  </a:lnTo>
                  <a:lnTo>
                    <a:pt x="62179" y="9341485"/>
                  </a:lnTo>
                  <a:lnTo>
                    <a:pt x="62788" y="9344228"/>
                  </a:lnTo>
                  <a:lnTo>
                    <a:pt x="63093" y="9346666"/>
                  </a:lnTo>
                  <a:lnTo>
                    <a:pt x="62788" y="9349714"/>
                  </a:lnTo>
                  <a:lnTo>
                    <a:pt x="62179" y="9352153"/>
                  </a:lnTo>
                  <a:lnTo>
                    <a:pt x="61569" y="9354591"/>
                  </a:lnTo>
                  <a:lnTo>
                    <a:pt x="46939" y="9372574"/>
                  </a:lnTo>
                  <a:lnTo>
                    <a:pt x="44805" y="9373793"/>
                  </a:lnTo>
                  <a:lnTo>
                    <a:pt x="42671" y="9374708"/>
                  </a:lnTo>
                  <a:lnTo>
                    <a:pt x="40538" y="9375622"/>
                  </a:lnTo>
                  <a:lnTo>
                    <a:pt x="38100" y="9376537"/>
                  </a:lnTo>
                  <a:lnTo>
                    <a:pt x="35966" y="9377451"/>
                  </a:lnTo>
                  <a:lnTo>
                    <a:pt x="33223" y="9377756"/>
                  </a:lnTo>
                  <a:lnTo>
                    <a:pt x="31089" y="9378365"/>
                  </a:lnTo>
                  <a:lnTo>
                    <a:pt x="28346" y="9378975"/>
                  </a:lnTo>
                  <a:lnTo>
                    <a:pt x="25907" y="9379280"/>
                  </a:lnTo>
                  <a:lnTo>
                    <a:pt x="23164" y="9379280"/>
                  </a:lnTo>
                  <a:lnTo>
                    <a:pt x="20726" y="9379585"/>
                  </a:lnTo>
                  <a:lnTo>
                    <a:pt x="17983" y="9379585"/>
                  </a:lnTo>
                  <a:lnTo>
                    <a:pt x="15544" y="9379585"/>
                  </a:lnTo>
                  <a:lnTo>
                    <a:pt x="12801" y="9379585"/>
                  </a:lnTo>
                  <a:lnTo>
                    <a:pt x="10363" y="9379280"/>
                  </a:lnTo>
                  <a:lnTo>
                    <a:pt x="7619" y="9379280"/>
                  </a:lnTo>
                  <a:lnTo>
                    <a:pt x="5181" y="9378670"/>
                  </a:lnTo>
                  <a:lnTo>
                    <a:pt x="2438" y="9378365"/>
                  </a:lnTo>
                  <a:lnTo>
                    <a:pt x="0" y="9378061"/>
                  </a:lnTo>
                  <a:lnTo>
                    <a:pt x="304" y="9411284"/>
                  </a:lnTo>
                </a:path>
                <a:path w="6883400" h="10017125">
                  <a:moveTo>
                    <a:pt x="85343" y="9283268"/>
                  </a:moveTo>
                  <a:lnTo>
                    <a:pt x="85343" y="9411284"/>
                  </a:lnTo>
                </a:path>
                <a:path w="6883400" h="10017125">
                  <a:moveTo>
                    <a:pt x="304" y="9411284"/>
                  </a:moveTo>
                  <a:lnTo>
                    <a:pt x="0" y="9444812"/>
                  </a:lnTo>
                  <a:lnTo>
                    <a:pt x="2438" y="9444202"/>
                  </a:lnTo>
                  <a:lnTo>
                    <a:pt x="4876" y="9443593"/>
                  </a:lnTo>
                  <a:lnTo>
                    <a:pt x="7619" y="9442983"/>
                  </a:lnTo>
                  <a:lnTo>
                    <a:pt x="10058" y="9442678"/>
                  </a:lnTo>
                  <a:lnTo>
                    <a:pt x="12496" y="9442373"/>
                  </a:lnTo>
                  <a:lnTo>
                    <a:pt x="15239" y="9442373"/>
                  </a:lnTo>
                  <a:lnTo>
                    <a:pt x="17678" y="9442069"/>
                  </a:lnTo>
                  <a:lnTo>
                    <a:pt x="20421" y="9442069"/>
                  </a:lnTo>
                  <a:lnTo>
                    <a:pt x="22859" y="9442373"/>
                  </a:lnTo>
                  <a:lnTo>
                    <a:pt x="25603" y="9442373"/>
                  </a:lnTo>
                  <a:lnTo>
                    <a:pt x="28041" y="9442678"/>
                  </a:lnTo>
                  <a:lnTo>
                    <a:pt x="30784" y="9443288"/>
                  </a:lnTo>
                  <a:lnTo>
                    <a:pt x="33223" y="9443897"/>
                  </a:lnTo>
                  <a:lnTo>
                    <a:pt x="35661" y="9444507"/>
                  </a:lnTo>
                  <a:lnTo>
                    <a:pt x="38100" y="9445117"/>
                  </a:lnTo>
                  <a:lnTo>
                    <a:pt x="40233" y="9446031"/>
                  </a:lnTo>
                  <a:lnTo>
                    <a:pt x="42671" y="9446945"/>
                  </a:lnTo>
                  <a:lnTo>
                    <a:pt x="44805" y="9448165"/>
                  </a:lnTo>
                  <a:lnTo>
                    <a:pt x="46939" y="9449384"/>
                  </a:lnTo>
                  <a:lnTo>
                    <a:pt x="49072" y="9450603"/>
                  </a:lnTo>
                  <a:lnTo>
                    <a:pt x="50901" y="9452127"/>
                  </a:lnTo>
                  <a:lnTo>
                    <a:pt x="52730" y="9453346"/>
                  </a:lnTo>
                  <a:lnTo>
                    <a:pt x="54559" y="9455175"/>
                  </a:lnTo>
                  <a:lnTo>
                    <a:pt x="56083" y="9456699"/>
                  </a:lnTo>
                  <a:lnTo>
                    <a:pt x="57302" y="9458528"/>
                  </a:lnTo>
                  <a:lnTo>
                    <a:pt x="58826" y="9460661"/>
                  </a:lnTo>
                  <a:lnTo>
                    <a:pt x="59740" y="9462795"/>
                  </a:lnTo>
                  <a:lnTo>
                    <a:pt x="60959" y="9464929"/>
                  </a:lnTo>
                  <a:lnTo>
                    <a:pt x="61569" y="9467367"/>
                  </a:lnTo>
                  <a:lnTo>
                    <a:pt x="62179" y="9469501"/>
                  </a:lnTo>
                  <a:lnTo>
                    <a:pt x="62788" y="9472244"/>
                  </a:lnTo>
                  <a:lnTo>
                    <a:pt x="63093" y="9474682"/>
                  </a:lnTo>
                  <a:lnTo>
                    <a:pt x="62788" y="9477730"/>
                  </a:lnTo>
                  <a:lnTo>
                    <a:pt x="62179" y="9480169"/>
                  </a:lnTo>
                  <a:lnTo>
                    <a:pt x="61569" y="9482607"/>
                  </a:lnTo>
                  <a:lnTo>
                    <a:pt x="55778" y="9493275"/>
                  </a:lnTo>
                  <a:lnTo>
                    <a:pt x="54254" y="9495104"/>
                  </a:lnTo>
                  <a:lnTo>
                    <a:pt x="52730" y="9496628"/>
                  </a:lnTo>
                  <a:lnTo>
                    <a:pt x="50901" y="9498152"/>
                  </a:lnTo>
                  <a:lnTo>
                    <a:pt x="49072" y="9499371"/>
                  </a:lnTo>
                  <a:lnTo>
                    <a:pt x="46939" y="9500590"/>
                  </a:lnTo>
                  <a:lnTo>
                    <a:pt x="44805" y="9501809"/>
                  </a:lnTo>
                  <a:lnTo>
                    <a:pt x="42671" y="9502724"/>
                  </a:lnTo>
                  <a:lnTo>
                    <a:pt x="40538" y="9503943"/>
                  </a:lnTo>
                  <a:lnTo>
                    <a:pt x="38100" y="9504553"/>
                  </a:lnTo>
                  <a:lnTo>
                    <a:pt x="35966" y="9505467"/>
                  </a:lnTo>
                  <a:lnTo>
                    <a:pt x="33223" y="9506077"/>
                  </a:lnTo>
                  <a:lnTo>
                    <a:pt x="31089" y="9506381"/>
                  </a:lnTo>
                  <a:lnTo>
                    <a:pt x="28346" y="9506991"/>
                  </a:lnTo>
                  <a:lnTo>
                    <a:pt x="25907" y="9507296"/>
                  </a:lnTo>
                  <a:lnTo>
                    <a:pt x="23164" y="9507296"/>
                  </a:lnTo>
                  <a:lnTo>
                    <a:pt x="20726" y="9507601"/>
                  </a:lnTo>
                  <a:lnTo>
                    <a:pt x="17983" y="9507601"/>
                  </a:lnTo>
                  <a:lnTo>
                    <a:pt x="15544" y="9507601"/>
                  </a:lnTo>
                  <a:lnTo>
                    <a:pt x="12801" y="9507601"/>
                  </a:lnTo>
                  <a:lnTo>
                    <a:pt x="10363" y="9507296"/>
                  </a:lnTo>
                  <a:lnTo>
                    <a:pt x="7619" y="9507296"/>
                  </a:lnTo>
                  <a:lnTo>
                    <a:pt x="5181" y="9506686"/>
                  </a:lnTo>
                  <a:lnTo>
                    <a:pt x="2438" y="9506381"/>
                  </a:lnTo>
                  <a:lnTo>
                    <a:pt x="0" y="9506077"/>
                  </a:lnTo>
                  <a:lnTo>
                    <a:pt x="304" y="9539300"/>
                  </a:lnTo>
                </a:path>
                <a:path w="6883400" h="10017125">
                  <a:moveTo>
                    <a:pt x="85343" y="9411284"/>
                  </a:moveTo>
                  <a:lnTo>
                    <a:pt x="85343" y="9539300"/>
                  </a:lnTo>
                </a:path>
                <a:path w="6883400" h="10017125">
                  <a:moveTo>
                    <a:pt x="304" y="9539300"/>
                  </a:moveTo>
                  <a:lnTo>
                    <a:pt x="0" y="9573133"/>
                  </a:lnTo>
                  <a:lnTo>
                    <a:pt x="2438" y="9572218"/>
                  </a:lnTo>
                  <a:lnTo>
                    <a:pt x="4876" y="9571609"/>
                  </a:lnTo>
                  <a:lnTo>
                    <a:pt x="7619" y="9571304"/>
                  </a:lnTo>
                  <a:lnTo>
                    <a:pt x="10058" y="9570694"/>
                  </a:lnTo>
                  <a:lnTo>
                    <a:pt x="12496" y="9570389"/>
                  </a:lnTo>
                  <a:lnTo>
                    <a:pt x="15239" y="9570389"/>
                  </a:lnTo>
                  <a:lnTo>
                    <a:pt x="17678" y="9570085"/>
                  </a:lnTo>
                  <a:lnTo>
                    <a:pt x="20421" y="9570085"/>
                  </a:lnTo>
                  <a:lnTo>
                    <a:pt x="22859" y="9570389"/>
                  </a:lnTo>
                  <a:lnTo>
                    <a:pt x="25603" y="9570389"/>
                  </a:lnTo>
                  <a:lnTo>
                    <a:pt x="28041" y="9570999"/>
                  </a:lnTo>
                  <a:lnTo>
                    <a:pt x="30784" y="9571304"/>
                  </a:lnTo>
                  <a:lnTo>
                    <a:pt x="33223" y="9571913"/>
                  </a:lnTo>
                  <a:lnTo>
                    <a:pt x="35661" y="9572523"/>
                  </a:lnTo>
                  <a:lnTo>
                    <a:pt x="38100" y="9573133"/>
                  </a:lnTo>
                  <a:lnTo>
                    <a:pt x="40233" y="9574047"/>
                  </a:lnTo>
                  <a:lnTo>
                    <a:pt x="42671" y="9574961"/>
                  </a:lnTo>
                  <a:lnTo>
                    <a:pt x="44805" y="9576181"/>
                  </a:lnTo>
                  <a:lnTo>
                    <a:pt x="46939" y="9577400"/>
                  </a:lnTo>
                  <a:lnTo>
                    <a:pt x="49072" y="9578619"/>
                  </a:lnTo>
                  <a:lnTo>
                    <a:pt x="50901" y="9580143"/>
                  </a:lnTo>
                  <a:lnTo>
                    <a:pt x="52730" y="9581667"/>
                  </a:lnTo>
                  <a:lnTo>
                    <a:pt x="54559" y="9583191"/>
                  </a:lnTo>
                  <a:lnTo>
                    <a:pt x="56083" y="9585020"/>
                  </a:lnTo>
                  <a:lnTo>
                    <a:pt x="57302" y="9586849"/>
                  </a:lnTo>
                  <a:lnTo>
                    <a:pt x="58826" y="9588677"/>
                  </a:lnTo>
                  <a:lnTo>
                    <a:pt x="59740" y="9590811"/>
                  </a:lnTo>
                  <a:lnTo>
                    <a:pt x="60959" y="9592945"/>
                  </a:lnTo>
                  <a:lnTo>
                    <a:pt x="61569" y="9595383"/>
                  </a:lnTo>
                  <a:lnTo>
                    <a:pt x="62179" y="9597517"/>
                  </a:lnTo>
                  <a:lnTo>
                    <a:pt x="62788" y="9600260"/>
                  </a:lnTo>
                  <a:lnTo>
                    <a:pt x="63093" y="9603003"/>
                  </a:lnTo>
                  <a:lnTo>
                    <a:pt x="62788" y="9605746"/>
                  </a:lnTo>
                  <a:lnTo>
                    <a:pt x="62179" y="9608185"/>
                  </a:lnTo>
                  <a:lnTo>
                    <a:pt x="61569" y="9610928"/>
                  </a:lnTo>
                  <a:lnTo>
                    <a:pt x="49072" y="9627387"/>
                  </a:lnTo>
                  <a:lnTo>
                    <a:pt x="46939" y="9628911"/>
                  </a:lnTo>
                  <a:lnTo>
                    <a:pt x="44805" y="9629825"/>
                  </a:lnTo>
                  <a:lnTo>
                    <a:pt x="42671" y="9631045"/>
                  </a:lnTo>
                  <a:lnTo>
                    <a:pt x="40538" y="9631959"/>
                  </a:lnTo>
                  <a:lnTo>
                    <a:pt x="38100" y="9632569"/>
                  </a:lnTo>
                  <a:lnTo>
                    <a:pt x="35966" y="9633483"/>
                  </a:lnTo>
                  <a:lnTo>
                    <a:pt x="33223" y="9634093"/>
                  </a:lnTo>
                  <a:lnTo>
                    <a:pt x="31089" y="9634397"/>
                  </a:lnTo>
                  <a:lnTo>
                    <a:pt x="28346" y="9635007"/>
                  </a:lnTo>
                  <a:lnTo>
                    <a:pt x="25907" y="9635312"/>
                  </a:lnTo>
                  <a:lnTo>
                    <a:pt x="23164" y="9635312"/>
                  </a:lnTo>
                  <a:lnTo>
                    <a:pt x="20726" y="9635617"/>
                  </a:lnTo>
                  <a:lnTo>
                    <a:pt x="17983" y="9635617"/>
                  </a:lnTo>
                  <a:lnTo>
                    <a:pt x="15544" y="9635617"/>
                  </a:lnTo>
                  <a:lnTo>
                    <a:pt x="12801" y="9635617"/>
                  </a:lnTo>
                  <a:lnTo>
                    <a:pt x="10363" y="9635312"/>
                  </a:lnTo>
                  <a:lnTo>
                    <a:pt x="7619" y="9635312"/>
                  </a:lnTo>
                  <a:lnTo>
                    <a:pt x="5181" y="9635007"/>
                  </a:lnTo>
                  <a:lnTo>
                    <a:pt x="2438" y="9634702"/>
                  </a:lnTo>
                  <a:lnTo>
                    <a:pt x="0" y="9634093"/>
                  </a:lnTo>
                  <a:lnTo>
                    <a:pt x="304" y="9667316"/>
                  </a:lnTo>
                </a:path>
                <a:path w="6883400" h="10017125">
                  <a:moveTo>
                    <a:pt x="85343" y="9539300"/>
                  </a:moveTo>
                  <a:lnTo>
                    <a:pt x="85343" y="9667316"/>
                  </a:lnTo>
                </a:path>
                <a:path w="6883400" h="10017125">
                  <a:moveTo>
                    <a:pt x="304" y="9667316"/>
                  </a:moveTo>
                  <a:lnTo>
                    <a:pt x="0" y="9701149"/>
                  </a:lnTo>
                  <a:lnTo>
                    <a:pt x="2438" y="9700539"/>
                  </a:lnTo>
                  <a:lnTo>
                    <a:pt x="4876" y="9699625"/>
                  </a:lnTo>
                  <a:lnTo>
                    <a:pt x="7619" y="9699320"/>
                  </a:lnTo>
                  <a:lnTo>
                    <a:pt x="10058" y="9698710"/>
                  </a:lnTo>
                  <a:lnTo>
                    <a:pt x="12496" y="9698405"/>
                  </a:lnTo>
                  <a:lnTo>
                    <a:pt x="25603" y="9698405"/>
                  </a:lnTo>
                  <a:lnTo>
                    <a:pt x="28041" y="9699015"/>
                  </a:lnTo>
                  <a:lnTo>
                    <a:pt x="30784" y="9699320"/>
                  </a:lnTo>
                  <a:lnTo>
                    <a:pt x="33223" y="9699929"/>
                  </a:lnTo>
                  <a:lnTo>
                    <a:pt x="35661" y="9700539"/>
                  </a:lnTo>
                  <a:lnTo>
                    <a:pt x="38100" y="9701149"/>
                  </a:lnTo>
                  <a:lnTo>
                    <a:pt x="40233" y="9702063"/>
                  </a:lnTo>
                  <a:lnTo>
                    <a:pt x="42671" y="9702977"/>
                  </a:lnTo>
                  <a:lnTo>
                    <a:pt x="44805" y="9704197"/>
                  </a:lnTo>
                  <a:lnTo>
                    <a:pt x="46939" y="9705416"/>
                  </a:lnTo>
                  <a:lnTo>
                    <a:pt x="49072" y="9706635"/>
                  </a:lnTo>
                  <a:lnTo>
                    <a:pt x="50901" y="9708159"/>
                  </a:lnTo>
                  <a:lnTo>
                    <a:pt x="52730" y="9709683"/>
                  </a:lnTo>
                  <a:lnTo>
                    <a:pt x="54559" y="9711207"/>
                  </a:lnTo>
                  <a:lnTo>
                    <a:pt x="56083" y="9713036"/>
                  </a:lnTo>
                  <a:lnTo>
                    <a:pt x="57302" y="9714865"/>
                  </a:lnTo>
                  <a:lnTo>
                    <a:pt x="58826" y="9716693"/>
                  </a:lnTo>
                  <a:lnTo>
                    <a:pt x="59740" y="9718827"/>
                  </a:lnTo>
                  <a:lnTo>
                    <a:pt x="60959" y="9720961"/>
                  </a:lnTo>
                  <a:lnTo>
                    <a:pt x="61569" y="9723399"/>
                  </a:lnTo>
                  <a:lnTo>
                    <a:pt x="62179" y="9725837"/>
                  </a:lnTo>
                  <a:lnTo>
                    <a:pt x="62788" y="9728276"/>
                  </a:lnTo>
                  <a:lnTo>
                    <a:pt x="63093" y="9731019"/>
                  </a:lnTo>
                  <a:lnTo>
                    <a:pt x="62788" y="9733762"/>
                  </a:lnTo>
                  <a:lnTo>
                    <a:pt x="62179" y="9736201"/>
                  </a:lnTo>
                  <a:lnTo>
                    <a:pt x="61569" y="9738944"/>
                  </a:lnTo>
                  <a:lnTo>
                    <a:pt x="54254" y="9751136"/>
                  </a:lnTo>
                  <a:lnTo>
                    <a:pt x="52730" y="9752660"/>
                  </a:lnTo>
                  <a:lnTo>
                    <a:pt x="50901" y="9754184"/>
                  </a:lnTo>
                  <a:lnTo>
                    <a:pt x="49072" y="9755708"/>
                  </a:lnTo>
                  <a:lnTo>
                    <a:pt x="46939" y="9756927"/>
                  </a:lnTo>
                  <a:lnTo>
                    <a:pt x="44805" y="9757841"/>
                  </a:lnTo>
                  <a:lnTo>
                    <a:pt x="42671" y="9759061"/>
                  </a:lnTo>
                  <a:lnTo>
                    <a:pt x="40538" y="9759975"/>
                  </a:lnTo>
                  <a:lnTo>
                    <a:pt x="38100" y="9760585"/>
                  </a:lnTo>
                  <a:lnTo>
                    <a:pt x="35966" y="9761499"/>
                  </a:lnTo>
                  <a:lnTo>
                    <a:pt x="33223" y="9762109"/>
                  </a:lnTo>
                  <a:lnTo>
                    <a:pt x="31089" y="9762413"/>
                  </a:lnTo>
                  <a:lnTo>
                    <a:pt x="28346" y="9763023"/>
                  </a:lnTo>
                  <a:lnTo>
                    <a:pt x="25907" y="9763328"/>
                  </a:lnTo>
                  <a:lnTo>
                    <a:pt x="23164" y="9763633"/>
                  </a:lnTo>
                  <a:lnTo>
                    <a:pt x="20726" y="9763633"/>
                  </a:lnTo>
                  <a:lnTo>
                    <a:pt x="17983" y="9763937"/>
                  </a:lnTo>
                  <a:lnTo>
                    <a:pt x="15544" y="9763937"/>
                  </a:lnTo>
                  <a:lnTo>
                    <a:pt x="12801" y="9763633"/>
                  </a:lnTo>
                  <a:lnTo>
                    <a:pt x="10363" y="9763633"/>
                  </a:lnTo>
                  <a:lnTo>
                    <a:pt x="7619" y="9763328"/>
                  </a:lnTo>
                  <a:lnTo>
                    <a:pt x="5181" y="9763023"/>
                  </a:lnTo>
                  <a:lnTo>
                    <a:pt x="2438" y="9762718"/>
                  </a:lnTo>
                  <a:lnTo>
                    <a:pt x="0" y="9762109"/>
                  </a:lnTo>
                  <a:lnTo>
                    <a:pt x="304" y="9795637"/>
                  </a:lnTo>
                </a:path>
                <a:path w="6883400" h="10017125">
                  <a:moveTo>
                    <a:pt x="85343" y="9667316"/>
                  </a:moveTo>
                  <a:lnTo>
                    <a:pt x="85343" y="9795637"/>
                  </a:lnTo>
                </a:path>
                <a:path w="6883400" h="10017125">
                  <a:moveTo>
                    <a:pt x="304" y="9795637"/>
                  </a:moveTo>
                  <a:lnTo>
                    <a:pt x="0" y="9829165"/>
                  </a:lnTo>
                  <a:lnTo>
                    <a:pt x="2438" y="9828555"/>
                  </a:lnTo>
                  <a:lnTo>
                    <a:pt x="4876" y="9827641"/>
                  </a:lnTo>
                  <a:lnTo>
                    <a:pt x="7619" y="9827336"/>
                  </a:lnTo>
                  <a:lnTo>
                    <a:pt x="10058" y="9827031"/>
                  </a:lnTo>
                  <a:lnTo>
                    <a:pt x="12496" y="9826726"/>
                  </a:lnTo>
                  <a:lnTo>
                    <a:pt x="15239" y="9826421"/>
                  </a:lnTo>
                  <a:lnTo>
                    <a:pt x="17678" y="9826421"/>
                  </a:lnTo>
                  <a:lnTo>
                    <a:pt x="20421" y="9826421"/>
                  </a:lnTo>
                  <a:lnTo>
                    <a:pt x="22859" y="9826421"/>
                  </a:lnTo>
                  <a:lnTo>
                    <a:pt x="25603" y="9826726"/>
                  </a:lnTo>
                  <a:lnTo>
                    <a:pt x="28041" y="9827031"/>
                  </a:lnTo>
                  <a:lnTo>
                    <a:pt x="30784" y="9827336"/>
                  </a:lnTo>
                  <a:lnTo>
                    <a:pt x="33223" y="9827945"/>
                  </a:lnTo>
                  <a:lnTo>
                    <a:pt x="35661" y="9828555"/>
                  </a:lnTo>
                  <a:lnTo>
                    <a:pt x="38100" y="9829165"/>
                  </a:lnTo>
                  <a:lnTo>
                    <a:pt x="40233" y="9830079"/>
                  </a:lnTo>
                  <a:lnTo>
                    <a:pt x="42671" y="9831298"/>
                  </a:lnTo>
                  <a:lnTo>
                    <a:pt x="44805" y="9832213"/>
                  </a:lnTo>
                  <a:lnTo>
                    <a:pt x="46939" y="9833432"/>
                  </a:lnTo>
                  <a:lnTo>
                    <a:pt x="49072" y="9834651"/>
                  </a:lnTo>
                  <a:lnTo>
                    <a:pt x="50901" y="9836175"/>
                  </a:lnTo>
                  <a:lnTo>
                    <a:pt x="52730" y="9837699"/>
                  </a:lnTo>
                  <a:lnTo>
                    <a:pt x="54559" y="9839223"/>
                  </a:lnTo>
                  <a:lnTo>
                    <a:pt x="56083" y="9841052"/>
                  </a:lnTo>
                  <a:lnTo>
                    <a:pt x="57302" y="9842881"/>
                  </a:lnTo>
                  <a:lnTo>
                    <a:pt x="58826" y="9845014"/>
                  </a:lnTo>
                  <a:lnTo>
                    <a:pt x="59740" y="9846843"/>
                  </a:lnTo>
                  <a:lnTo>
                    <a:pt x="60959" y="9848977"/>
                  </a:lnTo>
                  <a:lnTo>
                    <a:pt x="61569" y="9851415"/>
                  </a:lnTo>
                  <a:lnTo>
                    <a:pt x="62179" y="9853853"/>
                  </a:lnTo>
                  <a:lnTo>
                    <a:pt x="62788" y="9856292"/>
                  </a:lnTo>
                  <a:lnTo>
                    <a:pt x="63093" y="9859035"/>
                  </a:lnTo>
                  <a:lnTo>
                    <a:pt x="62788" y="9861778"/>
                  </a:lnTo>
                  <a:lnTo>
                    <a:pt x="62179" y="9864521"/>
                  </a:lnTo>
                  <a:lnTo>
                    <a:pt x="54254" y="9879152"/>
                  </a:lnTo>
                  <a:lnTo>
                    <a:pt x="52730" y="9880676"/>
                  </a:lnTo>
                  <a:lnTo>
                    <a:pt x="50901" y="9882200"/>
                  </a:lnTo>
                  <a:lnTo>
                    <a:pt x="49072" y="9883724"/>
                  </a:lnTo>
                  <a:lnTo>
                    <a:pt x="46939" y="9884943"/>
                  </a:lnTo>
                  <a:lnTo>
                    <a:pt x="44805" y="9886162"/>
                  </a:lnTo>
                  <a:lnTo>
                    <a:pt x="42671" y="9887077"/>
                  </a:lnTo>
                  <a:lnTo>
                    <a:pt x="40538" y="9887991"/>
                  </a:lnTo>
                  <a:lnTo>
                    <a:pt x="38100" y="9888601"/>
                  </a:lnTo>
                  <a:lnTo>
                    <a:pt x="35966" y="9889515"/>
                  </a:lnTo>
                  <a:lnTo>
                    <a:pt x="33223" y="9890125"/>
                  </a:lnTo>
                  <a:lnTo>
                    <a:pt x="31089" y="9890734"/>
                  </a:lnTo>
                  <a:lnTo>
                    <a:pt x="28346" y="9891039"/>
                  </a:lnTo>
                  <a:lnTo>
                    <a:pt x="25907" y="9891344"/>
                  </a:lnTo>
                  <a:lnTo>
                    <a:pt x="23164" y="9891649"/>
                  </a:lnTo>
                  <a:lnTo>
                    <a:pt x="20726" y="9891649"/>
                  </a:lnTo>
                  <a:lnTo>
                    <a:pt x="17983" y="9891953"/>
                  </a:lnTo>
                  <a:lnTo>
                    <a:pt x="15544" y="9891953"/>
                  </a:lnTo>
                  <a:lnTo>
                    <a:pt x="12801" y="9891649"/>
                  </a:lnTo>
                  <a:lnTo>
                    <a:pt x="10363" y="9891649"/>
                  </a:lnTo>
                  <a:lnTo>
                    <a:pt x="7619" y="9891344"/>
                  </a:lnTo>
                  <a:lnTo>
                    <a:pt x="5181" y="9891039"/>
                  </a:lnTo>
                  <a:lnTo>
                    <a:pt x="2438" y="9890734"/>
                  </a:lnTo>
                  <a:lnTo>
                    <a:pt x="0" y="9890125"/>
                  </a:lnTo>
                  <a:lnTo>
                    <a:pt x="304" y="9923653"/>
                  </a:lnTo>
                </a:path>
                <a:path w="6883400" h="10017125">
                  <a:moveTo>
                    <a:pt x="85343" y="9795637"/>
                  </a:moveTo>
                  <a:lnTo>
                    <a:pt x="85343" y="9923653"/>
                  </a:lnTo>
                </a:path>
              </a:pathLst>
            </a:custGeom>
            <a:ln w="3175">
              <a:solidFill>
                <a:srgbClr val="00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20</a:t>
            </a:fld>
            <a:endParaRPr dirty="0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34364" y="330758"/>
            <a:ext cx="6357620" cy="94297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 indent="228600">
              <a:lnSpc>
                <a:spcPct val="143600"/>
              </a:lnSpc>
              <a:spcBef>
                <a:spcPts val="90"/>
              </a:spcBef>
            </a:pP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метою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повторення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доцільно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запропонувати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дітям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до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роботи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ті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слова,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правопис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яких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вони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вчили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минулого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року.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Цю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гру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проводять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спочатку колективно,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надалі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використовують як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для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парної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самостійної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роботи.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917319" y="1343913"/>
            <a:ext cx="819150" cy="1055370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12700" marR="5080" indent="79375">
              <a:lnSpc>
                <a:spcPct val="95800"/>
              </a:lnSpc>
              <a:spcBef>
                <a:spcPts val="160"/>
              </a:spcBef>
            </a:pPr>
            <a:r>
              <a:rPr sz="1400" b="1" i="1" spc="-5" dirty="0">
                <a:latin typeface="Times New Roman"/>
                <a:cs typeface="Times New Roman"/>
              </a:rPr>
              <a:t>д</a:t>
            </a:r>
            <a:r>
              <a:rPr sz="1400" i="1" spc="-5" dirty="0">
                <a:latin typeface="Times New Roman"/>
                <a:cs typeface="Times New Roman"/>
              </a:rPr>
              <a:t>ятел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я</a:t>
            </a:r>
            <a:r>
              <a:rPr sz="1400" i="1" spc="-10" dirty="0">
                <a:latin typeface="Times New Roman"/>
                <a:cs typeface="Times New Roman"/>
              </a:rPr>
              <a:t>кір </a:t>
            </a:r>
            <a:r>
              <a:rPr sz="1400" i="1" spc="-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т</a:t>
            </a:r>
            <a:r>
              <a:rPr sz="1400" i="1" spc="-5" dirty="0">
                <a:latin typeface="Times New Roman"/>
                <a:cs typeface="Times New Roman"/>
              </a:rPr>
              <a:t>еатр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b="1" i="1" dirty="0">
                <a:latin typeface="Times New Roman"/>
                <a:cs typeface="Times New Roman"/>
              </a:rPr>
              <a:t>е</a:t>
            </a:r>
            <a:r>
              <a:rPr sz="1400" i="1" spc="-15" dirty="0">
                <a:latin typeface="Times New Roman"/>
                <a:cs typeface="Times New Roman"/>
              </a:rPr>
              <a:t>л</a:t>
            </a:r>
            <a:r>
              <a:rPr sz="1400" i="1" spc="-5" dirty="0">
                <a:latin typeface="Times New Roman"/>
                <a:cs typeface="Times New Roman"/>
              </a:rPr>
              <a:t>ектрика  </a:t>
            </a:r>
            <a:r>
              <a:rPr sz="1400" b="1" i="1" spc="-5" dirty="0">
                <a:latin typeface="Times New Roman"/>
                <a:cs typeface="Times New Roman"/>
              </a:rPr>
              <a:t>л</a:t>
            </a:r>
            <a:r>
              <a:rPr sz="1400" i="1" spc="-5" dirty="0">
                <a:latin typeface="Times New Roman"/>
                <a:cs typeface="Times New Roman"/>
              </a:rPr>
              <a:t>іворуч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32484" y="1343913"/>
            <a:ext cx="763905" cy="1259205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133985" marR="5080">
              <a:lnSpc>
                <a:spcPct val="95800"/>
              </a:lnSpc>
              <a:spcBef>
                <a:spcPts val="160"/>
              </a:spcBef>
            </a:pPr>
            <a:r>
              <a:rPr sz="1400" b="1" i="1" spc="-10" dirty="0">
                <a:latin typeface="Times New Roman"/>
                <a:cs typeface="Times New Roman"/>
              </a:rPr>
              <a:t>в</a:t>
            </a:r>
            <a:r>
              <a:rPr sz="1400" i="1" spc="-10" dirty="0">
                <a:latin typeface="Times New Roman"/>
                <a:cs typeface="Times New Roman"/>
              </a:rPr>
              <a:t>улиця </a:t>
            </a:r>
            <a:r>
              <a:rPr sz="1400" i="1" spc="-5" dirty="0">
                <a:latin typeface="Times New Roman"/>
                <a:cs typeface="Times New Roman"/>
              </a:rPr>
              <a:t> </a:t>
            </a:r>
            <a:r>
              <a:rPr sz="1400" b="1" i="1" dirty="0">
                <a:latin typeface="Times New Roman"/>
                <a:cs typeface="Times New Roman"/>
              </a:rPr>
              <a:t>у</a:t>
            </a:r>
            <a:r>
              <a:rPr sz="1400" i="1" dirty="0">
                <a:latin typeface="Times New Roman"/>
                <a:cs typeface="Times New Roman"/>
              </a:rPr>
              <a:t>ч</a:t>
            </a:r>
            <a:r>
              <a:rPr sz="1400" i="1" spc="-5" dirty="0">
                <a:latin typeface="Times New Roman"/>
                <a:cs typeface="Times New Roman"/>
              </a:rPr>
              <a:t>ит</a:t>
            </a:r>
            <a:r>
              <a:rPr sz="1400" i="1" dirty="0">
                <a:latin typeface="Times New Roman"/>
                <a:cs typeface="Times New Roman"/>
              </a:rPr>
              <a:t>е</a:t>
            </a:r>
            <a:r>
              <a:rPr sz="1400" i="1" spc="-15" dirty="0">
                <a:latin typeface="Times New Roman"/>
                <a:cs typeface="Times New Roman"/>
              </a:rPr>
              <a:t>л</a:t>
            </a:r>
            <a:r>
              <a:rPr sz="1400" i="1" spc="-5" dirty="0">
                <a:latin typeface="Times New Roman"/>
                <a:cs typeface="Times New Roman"/>
              </a:rPr>
              <a:t>ь  </a:t>
            </a:r>
            <a:r>
              <a:rPr sz="1400" b="1" i="1" spc="-5" dirty="0">
                <a:latin typeface="Times New Roman"/>
                <a:cs typeface="Times New Roman"/>
              </a:rPr>
              <a:t>л</a:t>
            </a:r>
            <a:r>
              <a:rPr sz="1400" i="1" spc="-5" dirty="0">
                <a:latin typeface="Times New Roman"/>
                <a:cs typeface="Times New Roman"/>
              </a:rPr>
              <a:t>інійка</a:t>
            </a:r>
            <a:endParaRPr sz="1400">
              <a:latin typeface="Times New Roman"/>
              <a:cs typeface="Times New Roman"/>
            </a:endParaRPr>
          </a:p>
          <a:p>
            <a:pPr marL="133985" marR="164465" indent="-121920" algn="just">
              <a:lnSpc>
                <a:spcPts val="1610"/>
              </a:lnSpc>
              <a:spcBef>
                <a:spcPts val="40"/>
              </a:spcBef>
            </a:pPr>
            <a:r>
              <a:rPr sz="1400" i="1" spc="-15" dirty="0">
                <a:latin typeface="Times New Roman"/>
                <a:cs typeface="Times New Roman"/>
              </a:rPr>
              <a:t>д</a:t>
            </a:r>
            <a:r>
              <a:rPr sz="1400" b="1" i="1" spc="-15" dirty="0">
                <a:latin typeface="Times New Roman"/>
                <a:cs typeface="Times New Roman"/>
              </a:rPr>
              <a:t>и</a:t>
            </a:r>
            <a:r>
              <a:rPr sz="1400" i="1" spc="-10" dirty="0">
                <a:latin typeface="Times New Roman"/>
                <a:cs typeface="Times New Roman"/>
              </a:rPr>
              <a:t>ти</a:t>
            </a:r>
            <a:r>
              <a:rPr sz="1400" i="1" dirty="0">
                <a:latin typeface="Times New Roman"/>
                <a:cs typeface="Times New Roman"/>
              </a:rPr>
              <a:t>н</a:t>
            </a:r>
            <a:r>
              <a:rPr sz="1400" i="1" spc="-5" dirty="0">
                <a:latin typeface="Times New Roman"/>
                <a:cs typeface="Times New Roman"/>
              </a:rPr>
              <a:t>а  </a:t>
            </a:r>
            <a:r>
              <a:rPr sz="1400" b="1" i="1" spc="-10" dirty="0">
                <a:latin typeface="Times New Roman"/>
                <a:cs typeface="Times New Roman"/>
              </a:rPr>
              <a:t>ц</a:t>
            </a:r>
            <a:r>
              <a:rPr sz="1400" i="1" spc="-10" dirty="0">
                <a:latin typeface="Times New Roman"/>
                <a:cs typeface="Times New Roman"/>
              </a:rPr>
              <a:t>укор </a:t>
            </a:r>
            <a:r>
              <a:rPr sz="1400" i="1" spc="-340" dirty="0">
                <a:latin typeface="Times New Roman"/>
                <a:cs typeface="Times New Roman"/>
              </a:rPr>
              <a:t> </a:t>
            </a:r>
            <a:r>
              <a:rPr sz="1400" b="1" i="1" dirty="0">
                <a:latin typeface="Times New Roman"/>
                <a:cs typeface="Times New Roman"/>
              </a:rPr>
              <a:t>я</a:t>
            </a:r>
            <a:r>
              <a:rPr sz="1400" i="1" dirty="0">
                <a:latin typeface="Times New Roman"/>
                <a:cs typeface="Times New Roman"/>
              </a:rPr>
              <a:t>сен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18540" y="2575523"/>
            <a:ext cx="6301740" cy="34505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2073275">
              <a:lnSpc>
                <a:spcPct val="100000"/>
              </a:lnSpc>
              <a:spcBef>
                <a:spcPts val="114"/>
              </a:spcBef>
            </a:pPr>
            <a:r>
              <a:rPr sz="1450" b="1" i="1" spc="-165" dirty="0">
                <a:solidFill>
                  <a:srgbClr val="006600"/>
                </a:solidFill>
                <a:latin typeface="Verdana"/>
                <a:cs typeface="Verdana"/>
              </a:rPr>
              <a:t>П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ч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60" dirty="0">
                <a:solidFill>
                  <a:srgbClr val="006600"/>
                </a:solidFill>
                <a:latin typeface="Verdana"/>
                <a:cs typeface="Verdana"/>
              </a:rPr>
              <a:t>т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ок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–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к</a:t>
            </a:r>
            <a:r>
              <a:rPr sz="1450" b="1" i="1" spc="-65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н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е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ць</a:t>
            </a:r>
            <a:endParaRPr sz="145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300">
              <a:latin typeface="Verdana"/>
              <a:cs typeface="Verdana"/>
            </a:endParaRPr>
          </a:p>
          <a:p>
            <a:pPr marL="356870" marR="2428240">
              <a:lnSpc>
                <a:spcPts val="1610"/>
              </a:lnSpc>
              <a:tabLst>
                <a:tab pos="1060450" algn="l"/>
                <a:tab pos="2411095" algn="l"/>
                <a:tab pos="3240405" algn="l"/>
              </a:tabLst>
            </a:pPr>
            <a:r>
              <a:rPr sz="1400" i="1" spc="-10" dirty="0">
                <a:latin typeface="Times New Roman"/>
                <a:cs typeface="Times New Roman"/>
              </a:rPr>
              <a:t>Ф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ух,	</a:t>
            </a:r>
            <a:r>
              <a:rPr sz="1400" i="1" spc="-10" dirty="0">
                <a:latin typeface="Times New Roman"/>
                <a:cs typeface="Times New Roman"/>
              </a:rPr>
              <a:t>О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-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ан,</a:t>
            </a:r>
            <a:r>
              <a:rPr sz="1400" i="1" spc="36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м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нік,	</a:t>
            </a:r>
            <a:r>
              <a:rPr sz="1400" i="1" spc="-5" dirty="0">
                <a:latin typeface="Times New Roman"/>
                <a:cs typeface="Times New Roman"/>
              </a:rPr>
              <a:t>к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нер,	м </a:t>
            </a:r>
            <a:r>
              <a:rPr sz="1400" i="1" spc="-5" dirty="0">
                <a:latin typeface="Times New Roman"/>
                <a:cs typeface="Times New Roman"/>
              </a:rPr>
              <a:t>– он.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(фартух,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океан,</a:t>
            </a:r>
            <a:r>
              <a:rPr sz="1400" i="1" spc="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механік,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комбайнер,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мільйон).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350">
              <a:latin typeface="Times New Roman"/>
              <a:cs typeface="Times New Roman"/>
            </a:endParaRPr>
          </a:p>
          <a:p>
            <a:pPr marR="471805" algn="ctr">
              <a:lnSpc>
                <a:spcPct val="100000"/>
              </a:lnSpc>
            </a:pP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Випадайка</a:t>
            </a:r>
            <a:endParaRPr sz="1450">
              <a:latin typeface="Verdana"/>
              <a:cs typeface="Verdana"/>
            </a:endParaRPr>
          </a:p>
          <a:p>
            <a:pPr marL="356870">
              <a:lnSpc>
                <a:spcPts val="1645"/>
              </a:lnSpc>
              <a:spcBef>
                <a:spcPts val="1480"/>
              </a:spcBef>
            </a:pPr>
            <a:r>
              <a:rPr sz="1400" spc="-5" dirty="0">
                <a:latin typeface="Times New Roman"/>
                <a:cs typeface="Times New Roman"/>
              </a:rPr>
              <a:t>Добери </a:t>
            </a:r>
            <a:r>
              <a:rPr sz="1400" spc="-10" dirty="0">
                <a:latin typeface="Times New Roman"/>
                <a:cs typeface="Times New Roman"/>
              </a:rPr>
              <a:t>відсутній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склад,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перевір:</a:t>
            </a:r>
            <a:endParaRPr sz="1400">
              <a:latin typeface="Times New Roman"/>
              <a:cs typeface="Times New Roman"/>
            </a:endParaRPr>
          </a:p>
          <a:p>
            <a:pPr marL="356870" marR="2987675">
              <a:lnSpc>
                <a:spcPts val="1610"/>
              </a:lnSpc>
              <a:spcBef>
                <a:spcPts val="75"/>
              </a:spcBef>
            </a:pPr>
            <a:r>
              <a:rPr sz="1400" i="1" spc="-15" dirty="0">
                <a:latin typeface="Times New Roman"/>
                <a:cs typeface="Times New Roman"/>
              </a:rPr>
              <a:t>Вве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рі,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те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фон,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лі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руч,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що</a:t>
            </a:r>
            <a:r>
              <a:rPr sz="1400" i="1" spc="-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жня.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(ввечері,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телефон,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ліворуч,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щотижня).</a:t>
            </a:r>
            <a:endParaRPr sz="1400">
              <a:latin typeface="Times New Roman"/>
              <a:cs typeface="Times New Roman"/>
            </a:endParaRPr>
          </a:p>
          <a:p>
            <a:pPr marL="2073275">
              <a:lnSpc>
                <a:spcPts val="1645"/>
              </a:lnSpc>
            </a:pPr>
            <a:r>
              <a:rPr sz="1450" b="1" i="1" spc="-165" dirty="0">
                <a:solidFill>
                  <a:srgbClr val="006600"/>
                </a:solidFill>
                <a:latin typeface="Verdana"/>
                <a:cs typeface="Verdana"/>
              </a:rPr>
              <a:t>Н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60" dirty="0">
                <a:solidFill>
                  <a:srgbClr val="006600"/>
                </a:solidFill>
                <a:latin typeface="Verdana"/>
                <a:cs typeface="Verdana"/>
              </a:rPr>
              <a:t>м</a:t>
            </a:r>
            <a:r>
              <a:rPr sz="1450" b="1" i="1" spc="-125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л</a:t>
            </a:r>
            <a:r>
              <a:rPr sz="1450" b="1" i="1" spc="-155" dirty="0">
                <a:solidFill>
                  <a:srgbClr val="006600"/>
                </a:solidFill>
                <a:latin typeface="Verdana"/>
                <a:cs typeface="Verdana"/>
              </a:rPr>
              <a:t>ю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й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60" dirty="0">
                <a:solidFill>
                  <a:srgbClr val="006600"/>
                </a:solidFill>
                <a:latin typeface="Verdana"/>
                <a:cs typeface="Verdana"/>
              </a:rPr>
              <a:t>м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е</a:t>
            </a:r>
            <a:r>
              <a:rPr sz="1450" b="1" i="1" spc="-110" dirty="0">
                <a:solidFill>
                  <a:srgbClr val="006600"/>
                </a:solidFill>
                <a:latin typeface="Verdana"/>
                <a:cs typeface="Verdana"/>
              </a:rPr>
              <a:t>н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е</a:t>
            </a:r>
            <a:endParaRPr sz="1450">
              <a:latin typeface="Verdana"/>
              <a:cs typeface="Verdana"/>
            </a:endParaRPr>
          </a:p>
          <a:p>
            <a:pPr marL="356870">
              <a:lnSpc>
                <a:spcPts val="1625"/>
              </a:lnSpc>
            </a:pPr>
            <a:r>
              <a:rPr sz="1400" spc="-10" dirty="0">
                <a:latin typeface="Times New Roman"/>
                <a:cs typeface="Times New Roman"/>
              </a:rPr>
              <a:t>Діти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ознаками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відгадують задуманий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предмет,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правильно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вимовляють</a:t>
            </a:r>
            <a:r>
              <a:rPr sz="1400" spc="-10" dirty="0">
                <a:latin typeface="Times New Roman"/>
                <a:cs typeface="Times New Roman"/>
              </a:rPr>
              <a:t> його</a:t>
            </a:r>
            <a:endParaRPr sz="1400">
              <a:latin typeface="Times New Roman"/>
              <a:cs typeface="Times New Roman"/>
            </a:endParaRPr>
          </a:p>
          <a:p>
            <a:pPr marL="12700" marR="248920">
              <a:lnSpc>
                <a:spcPts val="2420"/>
              </a:lnSpc>
              <a:spcBef>
                <a:spcPts val="185"/>
              </a:spcBef>
            </a:pPr>
            <a:r>
              <a:rPr sz="1400" spc="-10" dirty="0">
                <a:latin typeface="Times New Roman"/>
                <a:cs typeface="Times New Roman"/>
              </a:rPr>
              <a:t>назву,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вказують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наголос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орфограму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словникового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слова.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Після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виконання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цих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граматичних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завдань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учні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малюють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цей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предмет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(між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предметні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зв’язки).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ct val="100000"/>
              </a:lnSpc>
              <a:spcBef>
                <a:spcPts val="615"/>
              </a:spcBef>
            </a:pPr>
            <a:r>
              <a:rPr sz="1450" spc="-35" dirty="0">
                <a:latin typeface="Tahoma"/>
                <a:cs typeface="Tahoma"/>
              </a:rPr>
              <a:t>Матеріал</a:t>
            </a:r>
            <a:r>
              <a:rPr sz="1450" spc="-25" dirty="0">
                <a:latin typeface="Tahoma"/>
                <a:cs typeface="Tahoma"/>
              </a:rPr>
              <a:t> </a:t>
            </a:r>
            <a:r>
              <a:rPr sz="1450" spc="-40" dirty="0">
                <a:latin typeface="Tahoma"/>
                <a:cs typeface="Tahoma"/>
              </a:rPr>
              <a:t>для</a:t>
            </a:r>
            <a:r>
              <a:rPr sz="1450" spc="-30" dirty="0">
                <a:latin typeface="Tahoma"/>
                <a:cs typeface="Tahoma"/>
              </a:rPr>
              <a:t> </a:t>
            </a:r>
            <a:r>
              <a:rPr sz="1450" spc="-25" dirty="0">
                <a:latin typeface="Tahoma"/>
                <a:cs typeface="Tahoma"/>
              </a:rPr>
              <a:t>гри:</a:t>
            </a:r>
            <a:endParaRPr sz="1450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487383" y="5984493"/>
            <a:ext cx="925194" cy="1262380"/>
          </a:xfrm>
          <a:prstGeom prst="rect">
            <a:avLst/>
          </a:prstGeom>
        </p:spPr>
        <p:txBody>
          <a:bodyPr vert="horz" wrap="square" lIns="0" tIns="26034" rIns="0" bIns="0" rtlCol="0">
            <a:spAutoFit/>
          </a:bodyPr>
          <a:lstStyle/>
          <a:p>
            <a:pPr marL="55880" marR="5080" indent="13335">
              <a:lnSpc>
                <a:spcPts val="1610"/>
              </a:lnSpc>
              <a:spcBef>
                <a:spcPts val="204"/>
              </a:spcBef>
            </a:pPr>
            <a:r>
              <a:rPr sz="1400" i="1" spc="-40" dirty="0">
                <a:latin typeface="Times New Roman"/>
                <a:cs typeface="Times New Roman"/>
              </a:rPr>
              <a:t>(</a:t>
            </a:r>
            <a:r>
              <a:rPr sz="1400" i="1" dirty="0">
                <a:latin typeface="Times New Roman"/>
                <a:cs typeface="Times New Roman"/>
              </a:rPr>
              <a:t>г</a:t>
            </a:r>
            <a:r>
              <a:rPr sz="1400" i="1" spc="-5" dirty="0">
                <a:latin typeface="Times New Roman"/>
                <a:cs typeface="Times New Roman"/>
              </a:rPr>
              <a:t>о</a:t>
            </a:r>
            <a:r>
              <a:rPr sz="1400" i="1" spc="-15" dirty="0">
                <a:latin typeface="Times New Roman"/>
                <a:cs typeface="Times New Roman"/>
              </a:rPr>
              <a:t>д</a:t>
            </a:r>
            <a:r>
              <a:rPr sz="1400" i="1" spc="-5" dirty="0">
                <a:latin typeface="Times New Roman"/>
                <a:cs typeface="Times New Roman"/>
              </a:rPr>
              <a:t>инни</a:t>
            </a:r>
            <a:r>
              <a:rPr sz="1400" i="1" spc="10" dirty="0">
                <a:latin typeface="Times New Roman"/>
                <a:cs typeface="Times New Roman"/>
              </a:rPr>
              <a:t>к</a:t>
            </a:r>
            <a:r>
              <a:rPr sz="1400" i="1" spc="-15" dirty="0">
                <a:latin typeface="Times New Roman"/>
                <a:cs typeface="Times New Roman"/>
              </a:rPr>
              <a:t>)</a:t>
            </a:r>
            <a:r>
              <a:rPr sz="1400" i="1" spc="-5" dirty="0">
                <a:latin typeface="Times New Roman"/>
                <a:cs typeface="Times New Roman"/>
              </a:rPr>
              <a:t>.  </a:t>
            </a:r>
            <a:r>
              <a:rPr sz="1400" i="1" spc="-10" dirty="0">
                <a:latin typeface="Times New Roman"/>
                <a:cs typeface="Times New Roman"/>
              </a:rPr>
              <a:t>(дідусь).</a:t>
            </a:r>
            <a:endParaRPr sz="1400">
              <a:latin typeface="Times New Roman"/>
              <a:cs typeface="Times New Roman"/>
            </a:endParaRPr>
          </a:p>
          <a:p>
            <a:pPr marL="38100">
              <a:lnSpc>
                <a:spcPts val="1530"/>
              </a:lnSpc>
            </a:pPr>
            <a:r>
              <a:rPr sz="1400" i="1" spc="-10" dirty="0">
                <a:latin typeface="Times New Roman"/>
                <a:cs typeface="Times New Roman"/>
              </a:rPr>
              <a:t>(їжак).</a:t>
            </a:r>
            <a:endParaRPr sz="1400">
              <a:latin typeface="Times New Roman"/>
              <a:cs typeface="Times New Roman"/>
            </a:endParaRPr>
          </a:p>
          <a:p>
            <a:pPr marL="12700" marR="80645" indent="46355" algn="just">
              <a:lnSpc>
                <a:spcPct val="96500"/>
              </a:lnSpc>
              <a:spcBef>
                <a:spcPts val="20"/>
              </a:spcBef>
            </a:pPr>
            <a:r>
              <a:rPr sz="1400" i="1" spc="-10" dirty="0">
                <a:latin typeface="Times New Roman"/>
                <a:cs typeface="Times New Roman"/>
              </a:rPr>
              <a:t>(олівець). </a:t>
            </a:r>
            <a:r>
              <a:rPr sz="1400" i="1" spc="-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(цукерка). </a:t>
            </a:r>
            <a:r>
              <a:rPr sz="1400" i="1" spc="-5" dirty="0">
                <a:latin typeface="Times New Roman"/>
                <a:cs typeface="Times New Roman"/>
              </a:rPr>
              <a:t> </a:t>
            </a:r>
            <a:r>
              <a:rPr sz="1400" i="1" spc="-40" dirty="0">
                <a:latin typeface="Times New Roman"/>
                <a:cs typeface="Times New Roman"/>
              </a:rPr>
              <a:t>(</a:t>
            </a:r>
            <a:r>
              <a:rPr sz="1400" i="1" dirty="0">
                <a:latin typeface="Times New Roman"/>
                <a:cs typeface="Times New Roman"/>
              </a:rPr>
              <a:t>ч</a:t>
            </a:r>
            <a:r>
              <a:rPr sz="1400" i="1" spc="-5" dirty="0">
                <a:latin typeface="Times New Roman"/>
                <a:cs typeface="Times New Roman"/>
              </a:rPr>
              <a:t>ере</a:t>
            </a:r>
            <a:r>
              <a:rPr sz="1400" i="1" spc="-10" dirty="0">
                <a:latin typeface="Times New Roman"/>
                <a:cs typeface="Times New Roman"/>
              </a:rPr>
              <a:t>ви</a:t>
            </a:r>
            <a:r>
              <a:rPr sz="1400" i="1" spc="-15" dirty="0">
                <a:latin typeface="Times New Roman"/>
                <a:cs typeface="Times New Roman"/>
              </a:rPr>
              <a:t>к</a:t>
            </a:r>
            <a:r>
              <a:rPr sz="1400" i="1" spc="-5" dirty="0">
                <a:latin typeface="Times New Roman"/>
                <a:cs typeface="Times New Roman"/>
              </a:rPr>
              <a:t>и</a:t>
            </a:r>
            <a:r>
              <a:rPr sz="1400" i="1" spc="-15" dirty="0">
                <a:latin typeface="Times New Roman"/>
                <a:cs typeface="Times New Roman"/>
              </a:rPr>
              <a:t>)</a:t>
            </a:r>
            <a:r>
              <a:rPr sz="1400" i="1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18540" y="5984493"/>
            <a:ext cx="3843020" cy="148399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91770" indent="-179705">
              <a:lnSpc>
                <a:spcPts val="1645"/>
              </a:lnSpc>
              <a:spcBef>
                <a:spcPts val="90"/>
              </a:spcBef>
              <a:buAutoNum type="arabicPeriod"/>
              <a:tabLst>
                <a:tab pos="192405" algn="l"/>
              </a:tabLst>
            </a:pPr>
            <a:r>
              <a:rPr sz="1400" i="1" spc="-10" dirty="0">
                <a:latin typeface="Times New Roman"/>
                <a:cs typeface="Times New Roman"/>
              </a:rPr>
              <a:t>Стрілковий,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залізний,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точний…</a:t>
            </a:r>
            <a:endParaRPr sz="1400">
              <a:latin typeface="Times New Roman"/>
              <a:cs typeface="Times New Roman"/>
            </a:endParaRPr>
          </a:p>
          <a:p>
            <a:pPr marL="191770" indent="-179705">
              <a:lnSpc>
                <a:spcPts val="1610"/>
              </a:lnSpc>
              <a:buAutoNum type="arabicPeriod"/>
              <a:tabLst>
                <a:tab pos="192405" algn="l"/>
              </a:tabLst>
            </a:pPr>
            <a:r>
              <a:rPr sz="1400" i="1" spc="-5" dirty="0">
                <a:latin typeface="Times New Roman"/>
                <a:cs typeface="Times New Roman"/>
              </a:rPr>
              <a:t>Працьовитий,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рідний,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старенький…</a:t>
            </a:r>
            <a:endParaRPr sz="1400">
              <a:latin typeface="Times New Roman"/>
              <a:cs typeface="Times New Roman"/>
            </a:endParaRPr>
          </a:p>
          <a:p>
            <a:pPr marL="191770" indent="-179705">
              <a:lnSpc>
                <a:spcPts val="1610"/>
              </a:lnSpc>
              <a:buAutoNum type="arabicPeriod"/>
              <a:tabLst>
                <a:tab pos="192405" algn="l"/>
              </a:tabLst>
            </a:pPr>
            <a:r>
              <a:rPr sz="1400" i="1" spc="-10" dirty="0">
                <a:latin typeface="Times New Roman"/>
                <a:cs typeface="Times New Roman"/>
              </a:rPr>
              <a:t>Хижий,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маленький,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сірий,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колючий…</a:t>
            </a:r>
            <a:endParaRPr sz="1400">
              <a:latin typeface="Times New Roman"/>
              <a:cs typeface="Times New Roman"/>
            </a:endParaRPr>
          </a:p>
          <a:p>
            <a:pPr marL="191770" indent="-179705">
              <a:lnSpc>
                <a:spcPts val="1610"/>
              </a:lnSpc>
              <a:buAutoNum type="arabicPeriod"/>
              <a:tabLst>
                <a:tab pos="192405" algn="l"/>
              </a:tabLst>
            </a:pPr>
            <a:r>
              <a:rPr sz="1400" i="1" spc="-5" dirty="0">
                <a:latin typeface="Times New Roman"/>
                <a:cs typeface="Times New Roman"/>
              </a:rPr>
              <a:t>Легкий, </a:t>
            </a:r>
            <a:r>
              <a:rPr sz="1400" i="1" spc="-10" dirty="0">
                <a:latin typeface="Times New Roman"/>
                <a:cs typeface="Times New Roman"/>
              </a:rPr>
              <a:t>дерев’яний,</a:t>
            </a:r>
            <a:r>
              <a:rPr sz="1400" i="1" spc="-5" dirty="0">
                <a:latin typeface="Times New Roman"/>
                <a:cs typeface="Times New Roman"/>
              </a:rPr>
              <a:t> кольоровий…</a:t>
            </a:r>
            <a:endParaRPr sz="1400">
              <a:latin typeface="Times New Roman"/>
              <a:cs typeface="Times New Roman"/>
            </a:endParaRPr>
          </a:p>
          <a:p>
            <a:pPr marL="191770" indent="-179705">
              <a:lnSpc>
                <a:spcPts val="1620"/>
              </a:lnSpc>
              <a:buAutoNum type="arabicPeriod"/>
              <a:tabLst>
                <a:tab pos="192405" algn="l"/>
              </a:tabLst>
            </a:pPr>
            <a:r>
              <a:rPr sz="1400" i="1" spc="-5" dirty="0">
                <a:latin typeface="Times New Roman"/>
                <a:cs typeface="Times New Roman"/>
              </a:rPr>
              <a:t>Коричнева,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солодка,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шоколадна…</a:t>
            </a:r>
            <a:endParaRPr sz="1400">
              <a:latin typeface="Times New Roman"/>
              <a:cs typeface="Times New Roman"/>
            </a:endParaRPr>
          </a:p>
          <a:p>
            <a:pPr marL="191770" indent="-179705">
              <a:lnSpc>
                <a:spcPts val="1655"/>
              </a:lnSpc>
              <a:buAutoNum type="arabicPeriod"/>
              <a:tabLst>
                <a:tab pos="192405" algn="l"/>
              </a:tabLst>
            </a:pPr>
            <a:r>
              <a:rPr sz="1400" i="1" spc="-5" dirty="0">
                <a:latin typeface="Times New Roman"/>
                <a:cs typeface="Times New Roman"/>
              </a:rPr>
              <a:t>Чорні,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однакові,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шкіряні…</a:t>
            </a:r>
            <a:endParaRPr sz="1400">
              <a:latin typeface="Times New Roman"/>
              <a:cs typeface="Times New Roman"/>
            </a:endParaRPr>
          </a:p>
          <a:p>
            <a:pPr marL="2021839">
              <a:lnSpc>
                <a:spcPts val="1739"/>
              </a:lnSpc>
            </a:pPr>
            <a:r>
              <a:rPr sz="1400" b="1" i="1" spc="-10" dirty="0">
                <a:solidFill>
                  <a:srgbClr val="006600"/>
                </a:solidFill>
                <a:latin typeface="Times New Roman"/>
                <a:cs typeface="Times New Roman"/>
              </a:rPr>
              <a:t>Г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р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254" dirty="0">
                <a:solidFill>
                  <a:srgbClr val="006600"/>
                </a:solidFill>
                <a:latin typeface="Verdana"/>
                <a:cs typeface="Verdana"/>
              </a:rPr>
              <a:t>«</a:t>
            </a:r>
            <a:r>
              <a:rPr sz="1450" b="1" i="1" spc="-125" dirty="0">
                <a:solidFill>
                  <a:srgbClr val="006600"/>
                </a:solidFill>
                <a:latin typeface="Verdana"/>
                <a:cs typeface="Verdana"/>
              </a:rPr>
              <a:t>С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л</a:t>
            </a:r>
            <a:r>
              <a:rPr sz="1450" b="1" i="1" spc="-120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70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125" dirty="0">
                <a:solidFill>
                  <a:srgbClr val="006600"/>
                </a:solidFill>
                <a:latin typeface="Verdana"/>
                <a:cs typeface="Verdana"/>
              </a:rPr>
              <a:t>з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с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л</a:t>
            </a:r>
            <a:r>
              <a:rPr sz="1450" b="1" i="1" spc="-55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254" dirty="0">
                <a:solidFill>
                  <a:srgbClr val="006600"/>
                </a:solidFill>
                <a:latin typeface="Verdana"/>
                <a:cs typeface="Verdana"/>
              </a:rPr>
              <a:t>»</a:t>
            </a:r>
            <a:endParaRPr sz="1450">
              <a:latin typeface="Verdana"/>
              <a:cs typeface="Verdan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18540" y="7432675"/>
            <a:ext cx="6371590" cy="239649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240665">
              <a:lnSpc>
                <a:spcPts val="1630"/>
              </a:lnSpc>
              <a:spcBef>
                <a:spcPts val="90"/>
              </a:spcBef>
            </a:pPr>
            <a:r>
              <a:rPr sz="1400" b="1" spc="-5" dirty="0">
                <a:latin typeface="Times New Roman"/>
                <a:cs typeface="Times New Roman"/>
              </a:rPr>
              <a:t>Слово</a:t>
            </a:r>
            <a:r>
              <a:rPr sz="1400" b="1" spc="-20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в</a:t>
            </a:r>
            <a:r>
              <a:rPr sz="1400" b="1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словах</a:t>
            </a:r>
            <a:r>
              <a:rPr sz="1400" b="1" spc="-15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прочитай,</a:t>
            </a:r>
            <a:r>
              <a:rPr sz="1400" b="1" spc="15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правопис</a:t>
            </a:r>
            <a:r>
              <a:rPr sz="1400" b="1" spc="10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слів запам’ятай!</a:t>
            </a:r>
            <a:endParaRPr sz="1400">
              <a:latin typeface="Times New Roman"/>
              <a:cs typeface="Times New Roman"/>
            </a:endParaRPr>
          </a:p>
          <a:p>
            <a:pPr marL="460375" indent="-220345">
              <a:lnSpc>
                <a:spcPts val="1595"/>
              </a:lnSpc>
              <a:buAutoNum type="arabicParenR"/>
              <a:tabLst>
                <a:tab pos="461009" algn="l"/>
                <a:tab pos="5916295" algn="l"/>
              </a:tabLst>
            </a:pPr>
            <a:r>
              <a:rPr sz="1400" spc="-5" dirty="0">
                <a:latin typeface="Times New Roman"/>
                <a:cs typeface="Times New Roman"/>
              </a:rPr>
              <a:t>Ведмі</a:t>
            </a:r>
            <a:r>
              <a:rPr sz="1400" b="1" spc="-5" dirty="0">
                <a:latin typeface="Times New Roman"/>
                <a:cs typeface="Times New Roman"/>
              </a:rPr>
              <a:t>д</a:t>
            </a:r>
            <a:r>
              <a:rPr sz="1400" spc="-5" dirty="0">
                <a:latin typeface="Times New Roman"/>
                <a:cs typeface="Times New Roman"/>
              </a:rPr>
              <a:t>ь,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b="1" spc="-10" dirty="0">
                <a:latin typeface="Times New Roman"/>
                <a:cs typeface="Times New Roman"/>
              </a:rPr>
              <a:t>я</a:t>
            </a:r>
            <a:r>
              <a:rPr sz="1400" spc="-10" dirty="0">
                <a:latin typeface="Times New Roman"/>
                <a:cs typeface="Times New Roman"/>
              </a:rPr>
              <a:t>сен,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ме</a:t>
            </a:r>
            <a:r>
              <a:rPr sz="1400" b="1" spc="-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ро,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</a:t>
            </a:r>
            <a:r>
              <a:rPr sz="1400" b="1" spc="-5" dirty="0">
                <a:latin typeface="Times New Roman"/>
                <a:cs typeface="Times New Roman"/>
              </a:rPr>
              <a:t>е</a:t>
            </a:r>
            <a:r>
              <a:rPr sz="1400" spc="-5" dirty="0">
                <a:latin typeface="Times New Roman"/>
                <a:cs typeface="Times New Roman"/>
              </a:rPr>
              <a:t>даль,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поми</a:t>
            </a:r>
            <a:r>
              <a:rPr sz="1400" b="1" spc="-5" dirty="0">
                <a:latin typeface="Times New Roman"/>
                <a:cs typeface="Times New Roman"/>
              </a:rPr>
              <a:t>л</a:t>
            </a:r>
            <a:r>
              <a:rPr sz="1400" spc="-5" dirty="0">
                <a:latin typeface="Times New Roman"/>
                <a:cs typeface="Times New Roman"/>
              </a:rPr>
              <a:t>ка,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_.</a:t>
            </a:r>
            <a:endParaRPr sz="1400">
              <a:latin typeface="Times New Roman"/>
              <a:cs typeface="Times New Roman"/>
            </a:endParaRPr>
          </a:p>
          <a:p>
            <a:pPr marL="460375" indent="-220345">
              <a:lnSpc>
                <a:spcPts val="1610"/>
              </a:lnSpc>
              <a:buFont typeface="Times New Roman"/>
              <a:buAutoNum type="arabicParenR"/>
              <a:tabLst>
                <a:tab pos="461009" algn="l"/>
                <a:tab pos="6035675" algn="l"/>
              </a:tabLst>
            </a:pPr>
            <a:r>
              <a:rPr sz="1400" b="1" spc="-10" dirty="0">
                <a:latin typeface="Times New Roman"/>
                <a:cs typeface="Times New Roman"/>
              </a:rPr>
              <a:t>К</a:t>
            </a:r>
            <a:r>
              <a:rPr sz="1400" spc="-10" dirty="0">
                <a:latin typeface="Times New Roman"/>
                <a:cs typeface="Times New Roman"/>
              </a:rPr>
              <a:t>омаха,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</a:t>
            </a:r>
            <a:r>
              <a:rPr sz="1400" b="1" spc="-5" dirty="0">
                <a:latin typeface="Times New Roman"/>
                <a:cs typeface="Times New Roman"/>
              </a:rPr>
              <a:t>и</a:t>
            </a:r>
            <a:r>
              <a:rPr sz="1400" spc="-5" dirty="0">
                <a:latin typeface="Times New Roman"/>
                <a:cs typeface="Times New Roman"/>
              </a:rPr>
              <a:t>тання,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предме</a:t>
            </a:r>
            <a:r>
              <a:rPr sz="1400" b="1" spc="-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</a:t>
            </a:r>
            <a:r>
              <a:rPr sz="1400" b="1" spc="-10" dirty="0">
                <a:latin typeface="Times New Roman"/>
                <a:cs typeface="Times New Roman"/>
              </a:rPr>
              <a:t>и</a:t>
            </a:r>
            <a:r>
              <a:rPr sz="1400" spc="-10" dirty="0">
                <a:latin typeface="Times New Roman"/>
                <a:cs typeface="Times New Roman"/>
              </a:rPr>
              <a:t>їв,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україне</a:t>
            </a:r>
            <a:r>
              <a:rPr sz="1400" b="1" spc="-5" dirty="0">
                <a:latin typeface="Times New Roman"/>
                <a:cs typeface="Times New Roman"/>
              </a:rPr>
              <a:t>ц</a:t>
            </a:r>
            <a:r>
              <a:rPr sz="1400" spc="-5" dirty="0">
                <a:latin typeface="Times New Roman"/>
                <a:cs typeface="Times New Roman"/>
              </a:rPr>
              <a:t>ь,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завданн</a:t>
            </a:r>
            <a:r>
              <a:rPr sz="1400" b="1" spc="-5" dirty="0">
                <a:latin typeface="Times New Roman"/>
                <a:cs typeface="Times New Roman"/>
              </a:rPr>
              <a:t>я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460375" indent="-220345">
              <a:lnSpc>
                <a:spcPts val="1610"/>
              </a:lnSpc>
              <a:buFont typeface="Times New Roman"/>
              <a:buAutoNum type="arabicParenR"/>
              <a:tabLst>
                <a:tab pos="461009" algn="l"/>
                <a:tab pos="5958840" algn="l"/>
              </a:tabLst>
            </a:pPr>
            <a:r>
              <a:rPr sz="1400" b="1" spc="-5" dirty="0">
                <a:latin typeface="Times New Roman"/>
                <a:cs typeface="Times New Roman"/>
              </a:rPr>
              <a:t>Ґ</a:t>
            </a:r>
            <a:r>
              <a:rPr sz="1400" spc="-5" dirty="0">
                <a:latin typeface="Times New Roman"/>
                <a:cs typeface="Times New Roman"/>
              </a:rPr>
              <a:t>удзик,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</a:t>
            </a:r>
            <a:r>
              <a:rPr sz="1400" b="1" spc="-10" dirty="0">
                <a:latin typeface="Times New Roman"/>
                <a:cs typeface="Times New Roman"/>
              </a:rPr>
              <a:t>р</a:t>
            </a:r>
            <a:r>
              <a:rPr sz="1400" spc="-10" dirty="0">
                <a:latin typeface="Times New Roman"/>
                <a:cs typeface="Times New Roman"/>
              </a:rPr>
              <a:t>азно,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ґан</a:t>
            </a:r>
            <a:r>
              <a:rPr sz="1400" b="1" spc="-5" dirty="0">
                <a:latin typeface="Times New Roman"/>
                <a:cs typeface="Times New Roman"/>
              </a:rPr>
              <a:t>о</a:t>
            </a:r>
            <a:r>
              <a:rPr sz="1400" spc="-5" dirty="0">
                <a:latin typeface="Times New Roman"/>
                <a:cs typeface="Times New Roman"/>
              </a:rPr>
              <a:t>к,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уклі</a:t>
            </a:r>
            <a:r>
              <a:rPr sz="1400" b="1" spc="-10" dirty="0">
                <a:latin typeface="Times New Roman"/>
                <a:cs typeface="Times New Roman"/>
              </a:rPr>
              <a:t>н</a:t>
            </a:r>
            <a:r>
              <a:rPr sz="1400" spc="-10" dirty="0">
                <a:latin typeface="Times New Roman"/>
                <a:cs typeface="Times New Roman"/>
              </a:rPr>
              <a:t>,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лист</a:t>
            </a:r>
            <a:r>
              <a:rPr sz="1400" b="1" spc="-5" dirty="0">
                <a:latin typeface="Times New Roman"/>
                <a:cs typeface="Times New Roman"/>
              </a:rPr>
              <a:t>о</a:t>
            </a:r>
            <a:r>
              <a:rPr sz="1400" spc="-5" dirty="0">
                <a:latin typeface="Times New Roman"/>
                <a:cs typeface="Times New Roman"/>
              </a:rPr>
              <a:t>пад,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_.</a:t>
            </a:r>
            <a:endParaRPr sz="1400">
              <a:latin typeface="Times New Roman"/>
              <a:cs typeface="Times New Roman"/>
            </a:endParaRPr>
          </a:p>
          <a:p>
            <a:pPr marL="460375" indent="-220345">
              <a:lnSpc>
                <a:spcPts val="1610"/>
              </a:lnSpc>
              <a:buFont typeface="Times New Roman"/>
              <a:buAutoNum type="arabicParenR"/>
              <a:tabLst>
                <a:tab pos="461009" algn="l"/>
                <a:tab pos="6014720" algn="l"/>
              </a:tabLst>
            </a:pPr>
            <a:r>
              <a:rPr sz="1400" b="1" spc="-10" dirty="0">
                <a:latin typeface="Times New Roman"/>
                <a:cs typeface="Times New Roman"/>
              </a:rPr>
              <a:t>Г</a:t>
            </a:r>
            <a:r>
              <a:rPr sz="1400" spc="-10" dirty="0">
                <a:latin typeface="Times New Roman"/>
                <a:cs typeface="Times New Roman"/>
              </a:rPr>
              <a:t>руша,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ск</a:t>
            </a:r>
            <a:r>
              <a:rPr sz="1400" b="1" spc="-5" dirty="0">
                <a:latin typeface="Times New Roman"/>
                <a:cs typeface="Times New Roman"/>
              </a:rPr>
              <a:t>л</a:t>
            </a:r>
            <a:r>
              <a:rPr sz="1400" spc="-5" dirty="0">
                <a:latin typeface="Times New Roman"/>
                <a:cs typeface="Times New Roman"/>
              </a:rPr>
              <a:t>янка,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</a:t>
            </a:r>
            <a:r>
              <a:rPr sz="1400" b="1" spc="-5" dirty="0">
                <a:latin typeface="Times New Roman"/>
                <a:cs typeface="Times New Roman"/>
              </a:rPr>
              <a:t>е</a:t>
            </a:r>
            <a:r>
              <a:rPr sz="1400" spc="-5" dirty="0">
                <a:latin typeface="Times New Roman"/>
                <a:cs typeface="Times New Roman"/>
              </a:rPr>
              <a:t>діля,</a:t>
            </a:r>
            <a:r>
              <a:rPr sz="1400" spc="45" dirty="0">
                <a:latin typeface="Times New Roman"/>
                <a:cs typeface="Times New Roman"/>
              </a:rPr>
              <a:t> </a:t>
            </a:r>
            <a:r>
              <a:rPr sz="1400" b="1" spc="-10" dirty="0">
                <a:latin typeface="Times New Roman"/>
                <a:cs typeface="Times New Roman"/>
              </a:rPr>
              <a:t>ч</a:t>
            </a:r>
            <a:r>
              <a:rPr sz="1400" spc="-10" dirty="0">
                <a:latin typeface="Times New Roman"/>
                <a:cs typeface="Times New Roman"/>
              </a:rPr>
              <a:t>етвер,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</a:t>
            </a:r>
            <a:r>
              <a:rPr sz="1400" b="1" spc="-10" dirty="0">
                <a:latin typeface="Times New Roman"/>
                <a:cs typeface="Times New Roman"/>
              </a:rPr>
              <a:t>и</a:t>
            </a:r>
            <a:r>
              <a:rPr sz="1400" spc="-10" dirty="0">
                <a:latin typeface="Times New Roman"/>
                <a:cs typeface="Times New Roman"/>
              </a:rPr>
              <a:t>ван,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понеділо</a:t>
            </a:r>
            <a:r>
              <a:rPr sz="1400" b="1" spc="-10" dirty="0">
                <a:latin typeface="Times New Roman"/>
                <a:cs typeface="Times New Roman"/>
              </a:rPr>
              <a:t>к</a:t>
            </a:r>
            <a:r>
              <a:rPr sz="1400" spc="-10" dirty="0">
                <a:latin typeface="Times New Roman"/>
                <a:cs typeface="Times New Roman"/>
              </a:rPr>
              <a:t>,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460375" indent="-220345">
              <a:lnSpc>
                <a:spcPts val="1610"/>
              </a:lnSpc>
              <a:buAutoNum type="arabicParenR"/>
              <a:tabLst>
                <a:tab pos="461009" algn="l"/>
                <a:tab pos="6002655" algn="l"/>
              </a:tabLst>
            </a:pPr>
            <a:r>
              <a:rPr sz="1400" spc="-5" dirty="0">
                <a:latin typeface="Times New Roman"/>
                <a:cs typeface="Times New Roman"/>
              </a:rPr>
              <a:t>Абет</a:t>
            </a:r>
            <a:r>
              <a:rPr sz="1400" b="1" spc="-5" dirty="0">
                <a:latin typeface="Times New Roman"/>
                <a:cs typeface="Times New Roman"/>
              </a:rPr>
              <a:t>к</a:t>
            </a:r>
            <a:r>
              <a:rPr sz="1400" spc="-5" dirty="0">
                <a:latin typeface="Times New Roman"/>
                <a:cs typeface="Times New Roman"/>
              </a:rPr>
              <a:t>а,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Укр</a:t>
            </a:r>
            <a:r>
              <a:rPr sz="1400" b="1" spc="-10" dirty="0">
                <a:latin typeface="Times New Roman"/>
                <a:cs typeface="Times New Roman"/>
              </a:rPr>
              <a:t>а</a:t>
            </a:r>
            <a:r>
              <a:rPr sz="1400" spc="-10" dirty="0">
                <a:latin typeface="Times New Roman"/>
                <a:cs typeface="Times New Roman"/>
              </a:rPr>
              <a:t>їна,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о</a:t>
            </a:r>
            <a:r>
              <a:rPr sz="1400" b="1" spc="-10" dirty="0">
                <a:latin typeface="Times New Roman"/>
                <a:cs typeface="Times New Roman"/>
              </a:rPr>
              <a:t>л</a:t>
            </a:r>
            <a:r>
              <a:rPr sz="1400" spc="-10" dirty="0">
                <a:latin typeface="Times New Roman"/>
                <a:cs typeface="Times New Roman"/>
              </a:rPr>
              <a:t>ень,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учит</a:t>
            </a:r>
            <a:r>
              <a:rPr sz="1400" b="1" spc="-5" dirty="0">
                <a:latin typeface="Times New Roman"/>
                <a:cs typeface="Times New Roman"/>
              </a:rPr>
              <a:t>е</a:t>
            </a:r>
            <a:r>
              <a:rPr sz="1400" spc="-5" dirty="0">
                <a:latin typeface="Times New Roman"/>
                <a:cs typeface="Times New Roman"/>
              </a:rPr>
              <a:t>ль,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b="1" spc="-10" dirty="0">
                <a:latin typeface="Times New Roman"/>
                <a:cs typeface="Times New Roman"/>
              </a:rPr>
              <a:t>н</a:t>
            </a:r>
            <a:r>
              <a:rPr sz="1400" spc="-10" dirty="0">
                <a:latin typeface="Times New Roman"/>
                <a:cs typeface="Times New Roman"/>
              </a:rPr>
              <a:t>ива,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сере</a:t>
            </a:r>
            <a:r>
              <a:rPr sz="1400" b="1" spc="-5" dirty="0">
                <a:latin typeface="Times New Roman"/>
                <a:cs typeface="Times New Roman"/>
              </a:rPr>
              <a:t>д</a:t>
            </a:r>
            <a:r>
              <a:rPr sz="1400" spc="-5" dirty="0">
                <a:latin typeface="Times New Roman"/>
                <a:cs typeface="Times New Roman"/>
              </a:rPr>
              <a:t>а,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шаф</a:t>
            </a:r>
            <a:r>
              <a:rPr sz="1400" b="1" spc="-5" dirty="0">
                <a:latin typeface="Times New Roman"/>
                <a:cs typeface="Times New Roman"/>
              </a:rPr>
              <a:t>а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</a:t>
            </a:r>
            <a:r>
              <a:rPr sz="1400" b="1" spc="-10" dirty="0">
                <a:latin typeface="Times New Roman"/>
                <a:cs typeface="Times New Roman"/>
              </a:rPr>
              <a:t>р</a:t>
            </a:r>
            <a:r>
              <a:rPr sz="1400" spc="-10" dirty="0">
                <a:latin typeface="Times New Roman"/>
                <a:cs typeface="Times New Roman"/>
              </a:rPr>
              <a:t>тфель,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460375" indent="-220345">
              <a:lnSpc>
                <a:spcPts val="1645"/>
              </a:lnSpc>
              <a:buAutoNum type="arabicParenR"/>
              <a:tabLst>
                <a:tab pos="461009" algn="l"/>
              </a:tabLst>
            </a:pPr>
            <a:r>
              <a:rPr sz="1400" spc="-5" dirty="0">
                <a:latin typeface="Times New Roman"/>
                <a:cs typeface="Times New Roman"/>
              </a:rPr>
              <a:t>Лис</a:t>
            </a:r>
            <a:r>
              <a:rPr sz="1400" b="1" spc="-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опад,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яс</a:t>
            </a:r>
            <a:r>
              <a:rPr sz="1400" b="1" dirty="0">
                <a:latin typeface="Times New Roman"/>
                <a:cs typeface="Times New Roman"/>
              </a:rPr>
              <a:t>е</a:t>
            </a:r>
            <a:r>
              <a:rPr sz="1400" dirty="0">
                <a:latin typeface="Times New Roman"/>
                <a:cs typeface="Times New Roman"/>
              </a:rPr>
              <a:t>н,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b="1" spc="-10" dirty="0">
                <a:latin typeface="Times New Roman"/>
                <a:cs typeface="Times New Roman"/>
              </a:rPr>
              <a:t>л</a:t>
            </a:r>
            <a:r>
              <a:rPr sz="1400" spc="-10" dirty="0">
                <a:latin typeface="Times New Roman"/>
                <a:cs typeface="Times New Roman"/>
              </a:rPr>
              <a:t>ітера,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предм</a:t>
            </a:r>
            <a:r>
              <a:rPr sz="1400" b="1" spc="-5" dirty="0">
                <a:latin typeface="Times New Roman"/>
                <a:cs typeface="Times New Roman"/>
              </a:rPr>
              <a:t>е</a:t>
            </a:r>
            <a:r>
              <a:rPr sz="1400" spc="-5" dirty="0">
                <a:latin typeface="Times New Roman"/>
                <a:cs typeface="Times New Roman"/>
              </a:rPr>
              <a:t>т,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b="1" spc="-10" dirty="0">
                <a:latin typeface="Times New Roman"/>
                <a:cs typeface="Times New Roman"/>
              </a:rPr>
              <a:t>в</a:t>
            </a:r>
            <a:r>
              <a:rPr sz="1400" spc="-10" dirty="0">
                <a:latin typeface="Times New Roman"/>
                <a:cs typeface="Times New Roman"/>
              </a:rPr>
              <a:t>иразно,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бібл</a:t>
            </a:r>
            <a:r>
              <a:rPr sz="1400" b="1" spc="-10" dirty="0">
                <a:latin typeface="Times New Roman"/>
                <a:cs typeface="Times New Roman"/>
              </a:rPr>
              <a:t>і</a:t>
            </a:r>
            <a:r>
              <a:rPr sz="1400" spc="-10" dirty="0">
                <a:latin typeface="Times New Roman"/>
                <a:cs typeface="Times New Roman"/>
              </a:rPr>
              <a:t>отека,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b="1" spc="-10" dirty="0">
                <a:latin typeface="Times New Roman"/>
                <a:cs typeface="Times New Roman"/>
              </a:rPr>
              <a:t>з</a:t>
            </a:r>
            <a:r>
              <a:rPr sz="1400" spc="-10" dirty="0">
                <a:latin typeface="Times New Roman"/>
                <a:cs typeface="Times New Roman"/>
              </a:rPr>
              <a:t>аєць,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ш</a:t>
            </a:r>
            <a:r>
              <a:rPr sz="1400" b="1" spc="-5" dirty="0">
                <a:latin typeface="Times New Roman"/>
                <a:cs typeface="Times New Roman"/>
              </a:rPr>
              <a:t>о</a:t>
            </a:r>
            <a:r>
              <a:rPr sz="1400" spc="-5" dirty="0">
                <a:latin typeface="Times New Roman"/>
                <a:cs typeface="Times New Roman"/>
              </a:rPr>
              <a:t>фер,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ве</a:t>
            </a:r>
            <a:r>
              <a:rPr sz="1400" b="1" spc="-10" dirty="0">
                <a:latin typeface="Times New Roman"/>
                <a:cs typeface="Times New Roman"/>
              </a:rPr>
              <a:t>р</a:t>
            </a:r>
            <a:r>
              <a:rPr sz="1400" spc="-10" dirty="0">
                <a:latin typeface="Times New Roman"/>
                <a:cs typeface="Times New Roman"/>
              </a:rPr>
              <a:t>есень,</a:t>
            </a:r>
            <a:endParaRPr sz="1400">
              <a:latin typeface="Times New Roman"/>
              <a:cs typeface="Times New Roman"/>
            </a:endParaRPr>
          </a:p>
          <a:p>
            <a:pPr marL="2954655">
              <a:lnSpc>
                <a:spcPct val="100000"/>
              </a:lnSpc>
              <a:spcBef>
                <a:spcPts val="25"/>
              </a:spcBef>
            </a:pP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Г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р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254" dirty="0">
                <a:solidFill>
                  <a:srgbClr val="006600"/>
                </a:solidFill>
                <a:latin typeface="Verdana"/>
                <a:cs typeface="Verdana"/>
              </a:rPr>
              <a:t>«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Ро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з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с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и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п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нк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254" dirty="0">
                <a:solidFill>
                  <a:srgbClr val="006600"/>
                </a:solidFill>
                <a:latin typeface="Verdana"/>
                <a:cs typeface="Verdana"/>
              </a:rPr>
              <a:t>»</a:t>
            </a:r>
            <a:endParaRPr sz="1450">
              <a:latin typeface="Verdana"/>
              <a:cs typeface="Verdana"/>
            </a:endParaRPr>
          </a:p>
          <a:p>
            <a:pPr marL="287020">
              <a:lnSpc>
                <a:spcPct val="100000"/>
              </a:lnSpc>
              <a:spcBef>
                <a:spcPts val="735"/>
              </a:spcBef>
            </a:pPr>
            <a:r>
              <a:rPr sz="1400" b="1" spc="-10" dirty="0">
                <a:latin typeface="Times New Roman"/>
                <a:cs typeface="Times New Roman"/>
              </a:rPr>
              <a:t>Букви</a:t>
            </a:r>
            <a:r>
              <a:rPr sz="1400" b="1" spc="-5" dirty="0">
                <a:latin typeface="Times New Roman"/>
                <a:cs typeface="Times New Roman"/>
              </a:rPr>
              <a:t> у</a:t>
            </a:r>
            <a:r>
              <a:rPr sz="1400" b="1" spc="5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порядок розставляй,</a:t>
            </a:r>
            <a:r>
              <a:rPr sz="1400" b="1" spc="20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словникові</a:t>
            </a:r>
            <a:r>
              <a:rPr sz="1400" b="1" spc="5" dirty="0">
                <a:latin typeface="Times New Roman"/>
                <a:cs typeface="Times New Roman"/>
              </a:rPr>
              <a:t> </a:t>
            </a:r>
            <a:r>
              <a:rPr sz="1400" b="1" spc="-10" dirty="0">
                <a:latin typeface="Times New Roman"/>
                <a:cs typeface="Times New Roman"/>
              </a:rPr>
              <a:t>слова</a:t>
            </a:r>
            <a:r>
              <a:rPr sz="1400" b="1" spc="5" dirty="0">
                <a:latin typeface="Times New Roman"/>
                <a:cs typeface="Times New Roman"/>
              </a:rPr>
              <a:t> </a:t>
            </a:r>
            <a:r>
              <a:rPr sz="1400" b="1" spc="-10" dirty="0">
                <a:latin typeface="Times New Roman"/>
                <a:cs typeface="Times New Roman"/>
              </a:rPr>
              <a:t>читай.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911860" algn="l"/>
                <a:tab pos="2549525" algn="l"/>
                <a:tab pos="3159125" algn="l"/>
                <a:tab pos="4058285" algn="l"/>
                <a:tab pos="5961380" algn="l"/>
              </a:tabLst>
            </a:pPr>
            <a:r>
              <a:rPr sz="1400" spc="-10" dirty="0">
                <a:latin typeface="Times New Roman"/>
                <a:cs typeface="Times New Roman"/>
              </a:rPr>
              <a:t>цьєаЗ	</a:t>
            </a:r>
            <a:r>
              <a:rPr sz="1400" u="sng" spc="-1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10" dirty="0">
                <a:latin typeface="Times New Roman"/>
                <a:cs typeface="Times New Roman"/>
              </a:rPr>
              <a:t>	нтаЧиня	</a:t>
            </a:r>
            <a:r>
              <a:rPr sz="1400" u="sng" spc="-1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21</a:t>
            </a:fld>
            <a:endParaRPr dirty="0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18540" y="423418"/>
            <a:ext cx="2562860" cy="646430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 algn="just">
              <a:lnSpc>
                <a:spcPts val="1610"/>
              </a:lnSpc>
              <a:spcBef>
                <a:spcPts val="200"/>
              </a:spcBef>
              <a:tabLst>
                <a:tab pos="2549525" algn="l"/>
              </a:tabLst>
            </a:pPr>
            <a:r>
              <a:rPr sz="1400" spc="-5" dirty="0">
                <a:latin typeface="Times New Roman"/>
                <a:cs typeface="Times New Roman"/>
              </a:rPr>
              <a:t>летяД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іляНед 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нивзаКо     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765296" y="423418"/>
            <a:ext cx="2828290" cy="646430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 algn="just">
              <a:lnSpc>
                <a:spcPts val="1610"/>
              </a:lnSpc>
              <a:spcBef>
                <a:spcPts val="200"/>
              </a:spcBef>
              <a:tabLst>
                <a:tab pos="911860" algn="l"/>
                <a:tab pos="2814955" algn="l"/>
              </a:tabLst>
            </a:pPr>
            <a:r>
              <a:rPr sz="1400" spc="-10" dirty="0">
                <a:latin typeface="Times New Roman"/>
                <a:cs typeface="Times New Roman"/>
              </a:rPr>
              <a:t>медтПре 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Терат 	</a:t>
            </a:r>
            <a:r>
              <a:rPr sz="1400" u="sng" spc="-1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10" dirty="0">
                <a:latin typeface="Times New Roman"/>
                <a:cs typeface="Times New Roman"/>
              </a:rPr>
              <a:t> виЧекире   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18540" y="1245960"/>
            <a:ext cx="6126480" cy="703135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2009139">
              <a:lnSpc>
                <a:spcPts val="1675"/>
              </a:lnSpc>
              <a:spcBef>
                <a:spcPts val="114"/>
              </a:spcBef>
            </a:pP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Г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р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254" dirty="0">
                <a:solidFill>
                  <a:srgbClr val="006600"/>
                </a:solidFill>
                <a:latin typeface="Verdana"/>
                <a:cs typeface="Verdana"/>
              </a:rPr>
              <a:t>«</a:t>
            </a:r>
            <a:r>
              <a:rPr sz="1450" b="1" i="1" spc="-170" dirty="0">
                <a:solidFill>
                  <a:srgbClr val="006600"/>
                </a:solidFill>
                <a:latin typeface="Verdana"/>
                <a:cs typeface="Verdana"/>
              </a:rPr>
              <a:t>Д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д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нн</a:t>
            </a:r>
            <a:r>
              <a:rPr sz="1450" b="1" i="1" spc="-155" dirty="0">
                <a:solidFill>
                  <a:srgbClr val="006600"/>
                </a:solidFill>
                <a:latin typeface="Verdana"/>
                <a:cs typeface="Verdana"/>
              </a:rPr>
              <a:t>я</a:t>
            </a:r>
            <a:r>
              <a:rPr sz="1450" b="1" i="1" spc="-254" dirty="0">
                <a:solidFill>
                  <a:srgbClr val="006600"/>
                </a:solidFill>
                <a:latin typeface="Verdana"/>
                <a:cs typeface="Verdana"/>
              </a:rPr>
              <a:t>»</a:t>
            </a:r>
            <a:endParaRPr sz="1450">
              <a:latin typeface="Verdana"/>
              <a:cs typeface="Verdana"/>
            </a:endParaRPr>
          </a:p>
          <a:p>
            <a:pPr marL="143510">
              <a:lnSpc>
                <a:spcPts val="1614"/>
              </a:lnSpc>
            </a:pPr>
            <a:r>
              <a:rPr sz="1400" spc="-5" dirty="0">
                <a:latin typeface="Times New Roman"/>
                <a:cs typeface="Times New Roman"/>
              </a:rPr>
              <a:t>1)</a:t>
            </a:r>
            <a:r>
              <a:rPr sz="1400" spc="28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Додай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слівце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вгадай,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хто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(що)</a:t>
            </a:r>
            <a:r>
              <a:rPr sz="1400" dirty="0">
                <a:latin typeface="Times New Roman"/>
                <a:cs typeface="Times New Roman"/>
              </a:rPr>
              <a:t> це?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350">
              <a:latin typeface="Times New Roman"/>
              <a:cs typeface="Times New Roman"/>
            </a:endParaRPr>
          </a:p>
          <a:p>
            <a:pPr marL="283845" indent="-223520">
              <a:lnSpc>
                <a:spcPts val="1645"/>
              </a:lnSpc>
              <a:spcBef>
                <a:spcPts val="5"/>
              </a:spcBef>
              <a:buAutoNum type="arabicPeriod"/>
              <a:tabLst>
                <a:tab pos="284480" algn="l"/>
                <a:tab pos="6028690" algn="l"/>
              </a:tabLst>
            </a:pPr>
            <a:r>
              <a:rPr sz="1400" spc="-5" dirty="0">
                <a:latin typeface="Times New Roman"/>
                <a:cs typeface="Times New Roman"/>
              </a:rPr>
              <a:t>Перший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день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тижня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283845" indent="-223520">
              <a:lnSpc>
                <a:spcPts val="1610"/>
              </a:lnSpc>
              <a:buAutoNum type="arabicPeriod"/>
              <a:tabLst>
                <a:tab pos="284480" algn="l"/>
                <a:tab pos="6022340" algn="l"/>
              </a:tabLst>
            </a:pPr>
            <a:r>
              <a:rPr sz="1400" spc="-10" dirty="0">
                <a:latin typeface="Times New Roman"/>
                <a:cs typeface="Times New Roman"/>
              </a:rPr>
              <a:t>Україна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моя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283845" indent="-223520">
              <a:lnSpc>
                <a:spcPts val="1610"/>
              </a:lnSpc>
              <a:buAutoNum type="arabicPeriod"/>
              <a:tabLst>
                <a:tab pos="284480" algn="l"/>
                <a:tab pos="6002020" algn="l"/>
              </a:tabLst>
            </a:pPr>
            <a:r>
              <a:rPr sz="1400" spc="-20" dirty="0">
                <a:latin typeface="Times New Roman"/>
                <a:cs typeface="Times New Roman"/>
              </a:rPr>
              <a:t>На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підлозі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лежить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м’який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283845" indent="-223520">
              <a:lnSpc>
                <a:spcPts val="1610"/>
              </a:lnSpc>
              <a:buAutoNum type="arabicPeriod"/>
              <a:tabLst>
                <a:tab pos="284480" algn="l"/>
                <a:tab pos="6068695" algn="l"/>
              </a:tabLst>
            </a:pPr>
            <a:r>
              <a:rPr sz="1400" spc="-5" dirty="0">
                <a:latin typeface="Times New Roman"/>
                <a:cs typeface="Times New Roman"/>
              </a:rPr>
              <a:t>Ми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5" dirty="0">
                <a:latin typeface="Times New Roman"/>
                <a:cs typeface="Times New Roman"/>
              </a:rPr>
              <a:t>арили</a:t>
            </a:r>
            <a:r>
              <a:rPr sz="1400" spc="5" dirty="0">
                <a:latin typeface="Times New Roman"/>
                <a:cs typeface="Times New Roman"/>
              </a:rPr>
              <a:t> б</a:t>
            </a:r>
            <a:r>
              <a:rPr sz="1400" spc="-5" dirty="0">
                <a:latin typeface="Times New Roman"/>
                <a:cs typeface="Times New Roman"/>
              </a:rPr>
              <a:t>орщ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5" dirty="0">
                <a:latin typeface="Times New Roman"/>
                <a:cs typeface="Times New Roman"/>
              </a:rPr>
              <a:t> в</a:t>
            </a:r>
            <a:r>
              <a:rPr sz="1400" spc="-5" dirty="0">
                <a:latin typeface="Times New Roman"/>
                <a:cs typeface="Times New Roman"/>
              </a:rPr>
              <a:t>ел</a:t>
            </a:r>
            <a:r>
              <a:rPr sz="1400" spc="15" dirty="0">
                <a:latin typeface="Times New Roman"/>
                <a:cs typeface="Times New Roman"/>
              </a:rPr>
              <a:t>и</a:t>
            </a:r>
            <a:r>
              <a:rPr sz="1400" spc="10" dirty="0">
                <a:latin typeface="Times New Roman"/>
                <a:cs typeface="Times New Roman"/>
              </a:rPr>
              <a:t>к</a:t>
            </a:r>
            <a:r>
              <a:rPr sz="1400" spc="-35" dirty="0">
                <a:latin typeface="Times New Roman"/>
                <a:cs typeface="Times New Roman"/>
              </a:rPr>
              <a:t>і</a:t>
            </a:r>
            <a:r>
              <a:rPr sz="1400" spc="-5" dirty="0">
                <a:latin typeface="Times New Roman"/>
                <a:cs typeface="Times New Roman"/>
              </a:rPr>
              <a:t>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283845" indent="-223520">
              <a:lnSpc>
                <a:spcPts val="1610"/>
              </a:lnSpc>
              <a:buAutoNum type="arabicPeriod"/>
              <a:tabLst>
                <a:tab pos="284480" algn="l"/>
                <a:tab pos="5998210" algn="l"/>
              </a:tabLst>
            </a:pPr>
            <a:r>
              <a:rPr sz="1400" spc="-10" dirty="0">
                <a:latin typeface="Times New Roman"/>
                <a:cs typeface="Times New Roman"/>
              </a:rPr>
              <a:t>Підземний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вид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транспорту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283845" indent="-223520">
              <a:lnSpc>
                <a:spcPts val="1610"/>
              </a:lnSpc>
              <a:buAutoNum type="arabicPeriod"/>
              <a:tabLst>
                <a:tab pos="284480" algn="l"/>
                <a:tab pos="6061075" algn="l"/>
              </a:tabLst>
            </a:pPr>
            <a:r>
              <a:rPr sz="1400" spc="-5" dirty="0">
                <a:latin typeface="Times New Roman"/>
                <a:cs typeface="Times New Roman"/>
              </a:rPr>
              <a:t>Всі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дерева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вкрив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срібний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283845" indent="-223520">
              <a:lnSpc>
                <a:spcPts val="1610"/>
              </a:lnSpc>
              <a:buAutoNum type="arabicPeriod"/>
              <a:tabLst>
                <a:tab pos="284480" algn="l"/>
                <a:tab pos="6019800" algn="l"/>
              </a:tabLst>
            </a:pPr>
            <a:r>
              <a:rPr sz="1400" spc="-10" dirty="0">
                <a:latin typeface="Times New Roman"/>
                <a:cs typeface="Times New Roman"/>
              </a:rPr>
              <a:t>Четвертий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день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тижня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14351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2)</a:t>
            </a:r>
            <a:r>
              <a:rPr sz="1400" spc="28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Додай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слівце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вгадай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хто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(що)</a:t>
            </a:r>
            <a:r>
              <a:rPr sz="1400" dirty="0">
                <a:latin typeface="Times New Roman"/>
                <a:cs typeface="Times New Roman"/>
              </a:rPr>
              <a:t> це?</a:t>
            </a:r>
            <a:endParaRPr sz="1400">
              <a:latin typeface="Times New Roman"/>
              <a:cs typeface="Times New Roman"/>
            </a:endParaRPr>
          </a:p>
          <a:p>
            <a:pPr marL="283845" indent="-229235">
              <a:lnSpc>
                <a:spcPts val="1610"/>
              </a:lnSpc>
              <a:buAutoNum type="arabicPeriod"/>
              <a:tabLst>
                <a:tab pos="284480" algn="l"/>
                <a:tab pos="6010910" algn="l"/>
              </a:tabLst>
            </a:pPr>
            <a:r>
              <a:rPr sz="1400" spc="-10" dirty="0">
                <a:latin typeface="Times New Roman"/>
                <a:cs typeface="Times New Roman"/>
              </a:rPr>
              <a:t>Маленький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довговухий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283845" indent="-229235">
              <a:lnSpc>
                <a:spcPts val="1610"/>
              </a:lnSpc>
              <a:buAutoNum type="arabicPeriod"/>
              <a:tabLst>
                <a:tab pos="284480" algn="l"/>
                <a:tab pos="5968365" algn="l"/>
              </a:tabLst>
            </a:pPr>
            <a:r>
              <a:rPr sz="1400" spc="-10" dirty="0">
                <a:latin typeface="Times New Roman"/>
                <a:cs typeface="Times New Roman"/>
              </a:rPr>
              <a:t>Великий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клишоногий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283845" indent="-229235">
              <a:lnSpc>
                <a:spcPts val="1610"/>
              </a:lnSpc>
              <a:buAutoNum type="arabicPeriod"/>
              <a:tabLst>
                <a:tab pos="284480" algn="l"/>
                <a:tab pos="5987415" algn="l"/>
              </a:tabLst>
            </a:pPr>
            <a:r>
              <a:rPr sz="1400" spc="-5" dirty="0">
                <a:latin typeface="Times New Roman"/>
                <a:cs typeface="Times New Roman"/>
              </a:rPr>
              <a:t>Столиця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України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283845" indent="-229235">
              <a:lnSpc>
                <a:spcPts val="1620"/>
              </a:lnSpc>
              <a:buAutoNum type="arabicPeriod"/>
              <a:tabLst>
                <a:tab pos="284480" algn="l"/>
                <a:tab pos="6001385" algn="l"/>
              </a:tabLst>
            </a:pPr>
            <a:r>
              <a:rPr sz="1400" spc="-5" dirty="0">
                <a:latin typeface="Times New Roman"/>
                <a:cs typeface="Times New Roman"/>
              </a:rPr>
              <a:t>Ми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читаємо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уроці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283845" indent="-229235">
              <a:lnSpc>
                <a:spcPts val="1620"/>
              </a:lnSpc>
              <a:buAutoNum type="arabicPeriod"/>
              <a:tabLst>
                <a:tab pos="284480" algn="l"/>
                <a:tab pos="6022975" algn="l"/>
              </a:tabLst>
            </a:pPr>
            <a:r>
              <a:rPr sz="1400" spc="-10" dirty="0">
                <a:latin typeface="Times New Roman"/>
                <a:cs typeface="Times New Roman"/>
              </a:rPr>
              <a:t>Я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добре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виконав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283845" indent="-229235">
              <a:lnSpc>
                <a:spcPts val="1610"/>
              </a:lnSpc>
              <a:buAutoNum type="arabicPeriod"/>
              <a:tabLst>
                <a:tab pos="284480" algn="l"/>
                <a:tab pos="6051550" algn="l"/>
              </a:tabLst>
            </a:pPr>
            <a:r>
              <a:rPr sz="1400" spc="-10" dirty="0">
                <a:latin typeface="Times New Roman"/>
                <a:cs typeface="Times New Roman"/>
              </a:rPr>
              <a:t>В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залі </a:t>
            </a:r>
            <a:r>
              <a:rPr sz="1400" spc="-10" dirty="0">
                <a:latin typeface="Times New Roman"/>
                <a:cs typeface="Times New Roman"/>
              </a:rPr>
              <a:t>йдуть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спортивні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283845" indent="-229235">
              <a:lnSpc>
                <a:spcPts val="1645"/>
              </a:lnSpc>
              <a:buAutoNum type="arabicPeriod"/>
              <a:tabLst>
                <a:tab pos="284480" algn="l"/>
                <a:tab pos="6065520" algn="l"/>
              </a:tabLst>
            </a:pPr>
            <a:r>
              <a:rPr sz="1400" spc="-15" dirty="0">
                <a:latin typeface="Times New Roman"/>
                <a:cs typeface="Times New Roman"/>
              </a:rPr>
              <a:t>О</a:t>
            </a:r>
            <a:r>
              <a:rPr sz="1400" spc="5" dirty="0">
                <a:latin typeface="Times New Roman"/>
                <a:cs typeface="Times New Roman"/>
              </a:rPr>
              <a:t>д</a:t>
            </a:r>
            <a:r>
              <a:rPr sz="1400" spc="-10" dirty="0">
                <a:latin typeface="Times New Roman"/>
                <a:cs typeface="Times New Roman"/>
              </a:rPr>
              <a:t>ин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5" dirty="0">
                <a:latin typeface="Times New Roman"/>
                <a:cs typeface="Times New Roman"/>
              </a:rPr>
              <a:t>д</a:t>
            </a:r>
            <a:r>
              <a:rPr sz="1400" spc="-10" dirty="0">
                <a:latin typeface="Times New Roman"/>
                <a:cs typeface="Times New Roman"/>
              </a:rPr>
              <a:t>ц</a:t>
            </a:r>
            <a:r>
              <a:rPr sz="1400" dirty="0">
                <a:latin typeface="Times New Roman"/>
                <a:cs typeface="Times New Roman"/>
              </a:rPr>
              <a:t>я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-10" dirty="0">
                <a:latin typeface="Times New Roman"/>
                <a:cs typeface="Times New Roman"/>
              </a:rPr>
              <a:t>и</a:t>
            </a:r>
            <a:r>
              <a:rPr sz="1400" spc="-5" dirty="0">
                <a:latin typeface="Times New Roman"/>
                <a:cs typeface="Times New Roman"/>
              </a:rPr>
              <a:t>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</a:t>
            </a:r>
            <a:r>
              <a:rPr sz="1400" spc="-35" dirty="0">
                <a:latin typeface="Times New Roman"/>
                <a:cs typeface="Times New Roman"/>
              </a:rPr>
              <a:t>і</a:t>
            </a:r>
            <a:r>
              <a:rPr sz="1400" spc="-5" dirty="0">
                <a:latin typeface="Times New Roman"/>
                <a:cs typeface="Times New Roman"/>
              </a:rPr>
              <a:t>с</a:t>
            </a:r>
            <a:r>
              <a:rPr sz="1400" dirty="0">
                <a:latin typeface="Times New Roman"/>
                <a:cs typeface="Times New Roman"/>
              </a:rPr>
              <a:t>я</a:t>
            </a:r>
            <a:r>
              <a:rPr sz="1400" spc="15" dirty="0">
                <a:latin typeface="Times New Roman"/>
                <a:cs typeface="Times New Roman"/>
              </a:rPr>
              <a:t>ц</a:t>
            </a:r>
            <a:r>
              <a:rPr sz="1400" spc="-5" dirty="0">
                <a:latin typeface="Times New Roman"/>
                <a:cs typeface="Times New Roman"/>
              </a:rPr>
              <a:t>ь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450">
              <a:latin typeface="Times New Roman"/>
              <a:cs typeface="Times New Roman"/>
            </a:endParaRPr>
          </a:p>
          <a:p>
            <a:pPr marL="12700">
              <a:lnSpc>
                <a:spcPts val="1700"/>
              </a:lnSpc>
            </a:pP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Г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р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254" dirty="0">
                <a:solidFill>
                  <a:srgbClr val="006600"/>
                </a:solidFill>
                <a:latin typeface="Verdana"/>
                <a:cs typeface="Verdana"/>
              </a:rPr>
              <a:t>«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З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г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у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б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и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ли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с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ь</a:t>
            </a:r>
            <a:r>
              <a:rPr sz="1450" b="1" i="1" spc="-7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95" dirty="0">
                <a:solidFill>
                  <a:srgbClr val="006600"/>
                </a:solidFill>
                <a:latin typeface="Verdana"/>
                <a:cs typeface="Verdana"/>
              </a:rPr>
              <a:t>г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л</a:t>
            </a:r>
            <a:r>
              <a:rPr sz="1450" b="1" i="1" spc="-120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с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н</a:t>
            </a:r>
            <a:r>
              <a:rPr sz="1450" b="1" i="1" spc="-70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254" dirty="0">
                <a:solidFill>
                  <a:srgbClr val="006600"/>
                </a:solidFill>
                <a:latin typeface="Verdana"/>
                <a:cs typeface="Verdana"/>
              </a:rPr>
              <a:t>»</a:t>
            </a:r>
            <a:endParaRPr sz="1450">
              <a:latin typeface="Verdana"/>
              <a:cs typeface="Verdana"/>
            </a:endParaRPr>
          </a:p>
          <a:p>
            <a:pPr marL="287020">
              <a:lnSpc>
                <a:spcPts val="1639"/>
              </a:lnSpc>
            </a:pPr>
            <a:r>
              <a:rPr sz="1400" b="1" spc="-10" dirty="0">
                <a:latin typeface="Times New Roman"/>
                <a:cs typeface="Times New Roman"/>
              </a:rPr>
              <a:t>Голосні</a:t>
            </a:r>
            <a:r>
              <a:rPr sz="1400" b="1" spc="25" dirty="0">
                <a:latin typeface="Times New Roman"/>
                <a:cs typeface="Times New Roman"/>
              </a:rPr>
              <a:t> </a:t>
            </a:r>
            <a:r>
              <a:rPr sz="1400" b="1" spc="-10" dirty="0">
                <a:latin typeface="Times New Roman"/>
                <a:cs typeface="Times New Roman"/>
              </a:rPr>
              <a:t>вставляй,</a:t>
            </a:r>
            <a:r>
              <a:rPr sz="1400" b="1" spc="15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правопис</a:t>
            </a:r>
            <a:r>
              <a:rPr sz="1400" b="1" spc="10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слів</a:t>
            </a:r>
            <a:r>
              <a:rPr sz="1400" b="1" spc="-10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запам’ятай.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400">
              <a:latin typeface="Times New Roman"/>
              <a:cs typeface="Times New Roman"/>
            </a:endParaRPr>
          </a:p>
          <a:p>
            <a:pPr marL="12700" marR="349250">
              <a:lnSpc>
                <a:spcPts val="1610"/>
              </a:lnSpc>
              <a:tabLst>
                <a:tab pos="274320" algn="l"/>
                <a:tab pos="539750" algn="l"/>
                <a:tab pos="902335" algn="l"/>
                <a:tab pos="1111885" algn="l"/>
                <a:tab pos="1344295" algn="l"/>
                <a:tab pos="1383030" algn="l"/>
                <a:tab pos="1612265" algn="l"/>
                <a:tab pos="1733550" algn="l"/>
                <a:tab pos="2062480" algn="l"/>
                <a:tab pos="2113915" algn="l"/>
                <a:tab pos="2381885" algn="l"/>
                <a:tab pos="2732405" algn="l"/>
                <a:tab pos="2781300" algn="l"/>
                <a:tab pos="2997835" algn="l"/>
                <a:tab pos="3140075" algn="l"/>
                <a:tab pos="3256279" algn="l"/>
                <a:tab pos="3393440" algn="l"/>
                <a:tab pos="3780790" algn="l"/>
                <a:tab pos="3871595" algn="l"/>
                <a:tab pos="4227830" algn="l"/>
                <a:tab pos="4319905" algn="l"/>
                <a:tab pos="4495800" algn="l"/>
                <a:tab pos="4679315" algn="l"/>
                <a:tab pos="4767580" algn="l"/>
                <a:tab pos="4938395" algn="l"/>
                <a:tab pos="5233035" algn="l"/>
                <a:tab pos="5547360" algn="l"/>
                <a:tab pos="5577205" algn="l"/>
              </a:tabLst>
            </a:pPr>
            <a:r>
              <a:rPr sz="1400" spc="-15" dirty="0">
                <a:latin typeface="Times New Roman"/>
                <a:cs typeface="Times New Roman"/>
              </a:rPr>
              <a:t>Б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u="sng" spc="-23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spc="5" dirty="0">
                <a:latin typeface="Times New Roman"/>
                <a:cs typeface="Times New Roman"/>
              </a:rPr>
              <a:t>т</a:t>
            </a:r>
            <a:r>
              <a:rPr sz="1400" spc="-20" dirty="0">
                <a:latin typeface="Times New Roman"/>
                <a:cs typeface="Times New Roman"/>
              </a:rPr>
              <a:t>ь</a:t>
            </a:r>
            <a:r>
              <a:rPr sz="1400" spc="-10" dirty="0">
                <a:latin typeface="Times New Roman"/>
                <a:cs typeface="Times New Roman"/>
              </a:rPr>
              <a:t>к</a:t>
            </a:r>
            <a:r>
              <a:rPr sz="1400" spc="15" dirty="0">
                <a:latin typeface="Times New Roman"/>
                <a:cs typeface="Times New Roman"/>
              </a:rPr>
              <a:t>_</a:t>
            </a:r>
            <a:r>
              <a:rPr sz="1400" spc="-5" dirty="0">
                <a:latin typeface="Times New Roman"/>
                <a:cs typeface="Times New Roman"/>
              </a:rPr>
              <a:t>_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5" dirty="0">
                <a:latin typeface="Times New Roman"/>
                <a:cs typeface="Times New Roman"/>
              </a:rPr>
              <a:t>щ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10" dirty="0">
                <a:latin typeface="Times New Roman"/>
                <a:cs typeface="Times New Roman"/>
              </a:rPr>
              <a:t>н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dirty="0">
                <a:latin typeface="Times New Roman"/>
                <a:cs typeface="Times New Roman"/>
              </a:rPr>
              <a:t>дм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dirty="0">
                <a:latin typeface="Times New Roman"/>
                <a:cs typeface="Times New Roman"/>
              </a:rPr>
              <a:t>д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р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20" dirty="0">
                <a:latin typeface="Times New Roman"/>
                <a:cs typeface="Times New Roman"/>
              </a:rPr>
              <a:t>с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spc="-5" dirty="0">
                <a:latin typeface="Times New Roman"/>
                <a:cs typeface="Times New Roman"/>
              </a:rPr>
              <a:t>н</a:t>
            </a:r>
            <a:r>
              <a:rPr sz="1400" spc="-20" dirty="0">
                <a:latin typeface="Times New Roman"/>
                <a:cs typeface="Times New Roman"/>
              </a:rPr>
              <a:t>ь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л</a:t>
            </a:r>
            <a:r>
              <a:rPr sz="1400" spc="15" dirty="0">
                <a:latin typeface="Times New Roman"/>
                <a:cs typeface="Times New Roman"/>
              </a:rPr>
              <a:t>_</a:t>
            </a:r>
            <a:r>
              <a:rPr sz="1400" spc="-5" dirty="0">
                <a:latin typeface="Times New Roman"/>
                <a:cs typeface="Times New Roman"/>
              </a:rPr>
              <a:t>_ц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5" dirty="0">
                <a:latin typeface="Times New Roman"/>
                <a:cs typeface="Times New Roman"/>
              </a:rPr>
              <a:t>д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н,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15" dirty="0">
                <a:latin typeface="Times New Roman"/>
                <a:cs typeface="Times New Roman"/>
              </a:rPr>
              <a:t>ц</a:t>
            </a:r>
            <a:r>
              <a:rPr sz="1400" spc="-20" dirty="0">
                <a:latin typeface="Times New Roman"/>
                <a:cs typeface="Times New Roman"/>
              </a:rPr>
              <a:t>ь</a:t>
            </a:r>
            <a:r>
              <a:rPr sz="1400" spc="-5" dirty="0">
                <a:latin typeface="Times New Roman"/>
                <a:cs typeface="Times New Roman"/>
              </a:rPr>
              <a:t>,  </a:t>
            </a:r>
            <a:r>
              <a:rPr sz="1400" spc="-10" dirty="0">
                <a:latin typeface="Times New Roman"/>
                <a:cs typeface="Times New Roman"/>
              </a:rPr>
              <a:t>к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л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dirty="0">
                <a:latin typeface="Times New Roman"/>
                <a:cs typeface="Times New Roman"/>
              </a:rPr>
              <a:t>нд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р,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15" dirty="0">
                <a:latin typeface="Times New Roman"/>
                <a:cs typeface="Times New Roman"/>
              </a:rPr>
              <a:t>л</a:t>
            </a:r>
            <a:r>
              <a:rPr sz="1400" u="sng" spc="1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м,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вд__нн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5" dirty="0">
                <a:latin typeface="Times New Roman"/>
                <a:cs typeface="Times New Roman"/>
              </a:rPr>
              <a:t>д</a:t>
            </a:r>
            <a:r>
              <a:rPr sz="1400" u="sng" spc="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u="sng" spc="-1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spc="-5" dirty="0">
                <a:latin typeface="Times New Roman"/>
                <a:cs typeface="Times New Roman"/>
              </a:rPr>
              <a:t>л,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ж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spc="-5" dirty="0">
                <a:latin typeface="Times New Roman"/>
                <a:cs typeface="Times New Roman"/>
              </a:rPr>
              <a:t>йв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р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spc="-10" dirty="0">
                <a:latin typeface="Times New Roman"/>
                <a:cs typeface="Times New Roman"/>
              </a:rPr>
              <a:t>н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spc="-10" dirty="0">
                <a:latin typeface="Times New Roman"/>
                <a:cs typeface="Times New Roman"/>
              </a:rPr>
              <a:t>к,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dirty="0">
                <a:latin typeface="Times New Roman"/>
                <a:cs typeface="Times New Roman"/>
              </a:rPr>
              <a:t>тр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65"/>
              </a:lnSpc>
              <a:tabLst>
                <a:tab pos="283845" algn="l"/>
                <a:tab pos="551815" algn="l"/>
                <a:tab pos="816610" algn="l"/>
                <a:tab pos="1084580" algn="l"/>
                <a:tab pos="1352550" algn="l"/>
                <a:tab pos="1605915" algn="l"/>
                <a:tab pos="2044064" algn="l"/>
                <a:tab pos="2299970" algn="l"/>
              </a:tabLst>
            </a:pPr>
            <a:r>
              <a:rPr sz="1400" spc="-10" dirty="0">
                <a:latin typeface="Times New Roman"/>
                <a:cs typeface="Times New Roman"/>
              </a:rPr>
              <a:t>н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dirty="0">
                <a:latin typeface="Times New Roman"/>
                <a:cs typeface="Times New Roman"/>
              </a:rPr>
              <a:t>д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л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10" dirty="0">
                <a:latin typeface="Times New Roman"/>
                <a:cs typeface="Times New Roman"/>
              </a:rPr>
              <a:t>ч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u="sng" spc="-1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ль,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с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н.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350">
              <a:latin typeface="Times New Roman"/>
              <a:cs typeface="Times New Roman"/>
            </a:endParaRPr>
          </a:p>
          <a:p>
            <a:pPr marL="12700">
              <a:lnSpc>
                <a:spcPts val="1700"/>
              </a:lnSpc>
            </a:pP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Г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р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254" dirty="0">
                <a:solidFill>
                  <a:srgbClr val="006600"/>
                </a:solidFill>
                <a:latin typeface="Verdana"/>
                <a:cs typeface="Verdana"/>
              </a:rPr>
              <a:t>«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Ча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р</a:t>
            </a:r>
            <a:r>
              <a:rPr sz="1450" b="1" i="1" spc="-70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н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ий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л</a:t>
            </a:r>
            <a:r>
              <a:rPr sz="1450" b="1" i="1" spc="-12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н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ц</a:t>
            </a:r>
            <a:r>
              <a:rPr sz="1450" b="1" i="1" spc="-170" dirty="0">
                <a:solidFill>
                  <a:srgbClr val="006600"/>
                </a:solidFill>
                <a:latin typeface="Verdana"/>
                <a:cs typeface="Verdana"/>
              </a:rPr>
              <a:t>ю</a:t>
            </a:r>
            <a:r>
              <a:rPr sz="1450" b="1" i="1" spc="-229" dirty="0">
                <a:solidFill>
                  <a:srgbClr val="006600"/>
                </a:solidFill>
                <a:latin typeface="Verdana"/>
                <a:cs typeface="Verdana"/>
              </a:rPr>
              <a:t>ж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195" dirty="0">
                <a:solidFill>
                  <a:srgbClr val="006600"/>
                </a:solidFill>
                <a:latin typeface="Verdana"/>
                <a:cs typeface="Verdana"/>
              </a:rPr>
              <a:t>к»</a:t>
            </a:r>
            <a:endParaRPr sz="1450">
              <a:latin typeface="Verdana"/>
              <a:cs typeface="Verdana"/>
            </a:endParaRPr>
          </a:p>
          <a:p>
            <a:pPr marL="287020">
              <a:lnSpc>
                <a:spcPts val="1639"/>
              </a:lnSpc>
            </a:pPr>
            <a:r>
              <a:rPr sz="1400" b="1" spc="-15" dirty="0">
                <a:latin typeface="Times New Roman"/>
                <a:cs typeface="Times New Roman"/>
              </a:rPr>
              <a:t>Слова</a:t>
            </a:r>
            <a:r>
              <a:rPr sz="1400" b="1" spc="-5" dirty="0">
                <a:latin typeface="Times New Roman"/>
                <a:cs typeface="Times New Roman"/>
              </a:rPr>
              <a:t> у</a:t>
            </a:r>
            <a:r>
              <a:rPr sz="1400" b="1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ланцюжку</a:t>
            </a:r>
            <a:r>
              <a:rPr sz="1400" b="1" spc="25" dirty="0">
                <a:latin typeface="Times New Roman"/>
                <a:cs typeface="Times New Roman"/>
              </a:rPr>
              <a:t> </a:t>
            </a:r>
            <a:r>
              <a:rPr sz="1400" b="1" spc="-10" dirty="0">
                <a:latin typeface="Times New Roman"/>
                <a:cs typeface="Times New Roman"/>
              </a:rPr>
              <a:t>шукай,</a:t>
            </a:r>
            <a:r>
              <a:rPr sz="1400" b="1" spc="15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їх</a:t>
            </a:r>
            <a:r>
              <a:rPr sz="1400" b="1" spc="-25" dirty="0">
                <a:latin typeface="Times New Roman"/>
                <a:cs typeface="Times New Roman"/>
              </a:rPr>
              <a:t> </a:t>
            </a:r>
            <a:r>
              <a:rPr sz="1400" b="1" dirty="0">
                <a:latin typeface="Times New Roman"/>
                <a:cs typeface="Times New Roman"/>
              </a:rPr>
              <a:t>правопис</a:t>
            </a:r>
            <a:r>
              <a:rPr sz="1400" b="1" spc="5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пам’ятай!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350">
              <a:latin typeface="Times New Roman"/>
              <a:cs typeface="Times New Roman"/>
            </a:endParaRPr>
          </a:p>
          <a:p>
            <a:pPr marL="12700" marR="160020" algn="just">
              <a:lnSpc>
                <a:spcPct val="95800"/>
              </a:lnSpc>
              <a:tabLst>
                <a:tab pos="5843270" algn="l"/>
                <a:tab pos="5873750" algn="l"/>
                <a:tab pos="5901055" algn="l"/>
              </a:tabLst>
            </a:pPr>
            <a:r>
              <a:rPr sz="1400" spc="-5" dirty="0">
                <a:latin typeface="Times New Roman"/>
                <a:cs typeface="Times New Roman"/>
              </a:rPr>
              <a:t>Вулицяясен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.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Диваннеділядятел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spc="-5" dirty="0">
                <a:latin typeface="Times New Roman"/>
                <a:cs typeface="Times New Roman"/>
              </a:rPr>
              <a:t>. </a:t>
            </a:r>
            <a:r>
              <a:rPr sz="1400" spc="-340" dirty="0">
                <a:latin typeface="Times New Roman"/>
                <a:cs typeface="Times New Roman"/>
              </a:rPr>
              <a:t> </a:t>
            </a:r>
            <a:r>
              <a:rPr sz="1400" spc="-35" dirty="0">
                <a:latin typeface="Times New Roman"/>
                <a:cs typeface="Times New Roman"/>
              </a:rPr>
              <a:t>П</a:t>
            </a:r>
            <a:r>
              <a:rPr sz="1400" spc="-5" dirty="0">
                <a:latin typeface="Times New Roman"/>
                <a:cs typeface="Times New Roman"/>
              </a:rPr>
              <a:t>оне</a:t>
            </a:r>
            <a:r>
              <a:rPr sz="1400" spc="25" dirty="0">
                <a:latin typeface="Times New Roman"/>
                <a:cs typeface="Times New Roman"/>
              </a:rPr>
              <a:t>д</a:t>
            </a:r>
            <a:r>
              <a:rPr sz="1400" spc="-35" dirty="0">
                <a:latin typeface="Times New Roman"/>
                <a:cs typeface="Times New Roman"/>
              </a:rPr>
              <a:t>і</a:t>
            </a:r>
            <a:r>
              <a:rPr sz="1400" spc="15" dirty="0">
                <a:latin typeface="Times New Roman"/>
                <a:cs typeface="Times New Roman"/>
              </a:rPr>
              <a:t>л</a:t>
            </a:r>
            <a:r>
              <a:rPr sz="1400" spc="-5" dirty="0">
                <a:latin typeface="Times New Roman"/>
                <a:cs typeface="Times New Roman"/>
              </a:rPr>
              <a:t>о</a:t>
            </a:r>
            <a:r>
              <a:rPr sz="1400" spc="-10" dirty="0">
                <a:latin typeface="Times New Roman"/>
                <a:cs typeface="Times New Roman"/>
              </a:rPr>
              <a:t>кили</a:t>
            </a:r>
            <a:r>
              <a:rPr sz="1400" spc="-5" dirty="0">
                <a:latin typeface="Times New Roman"/>
                <a:cs typeface="Times New Roman"/>
              </a:rPr>
              <a:t>м</a:t>
            </a:r>
            <a:r>
              <a:rPr sz="1400" spc="15" dirty="0">
                <a:latin typeface="Times New Roman"/>
                <a:cs typeface="Times New Roman"/>
              </a:rPr>
              <a:t>о</a:t>
            </a:r>
            <a:r>
              <a:rPr sz="1400" spc="-5" dirty="0">
                <a:latin typeface="Times New Roman"/>
                <a:cs typeface="Times New Roman"/>
              </a:rPr>
              <a:t>зн</a:t>
            </a:r>
            <a:r>
              <a:rPr sz="1400" dirty="0">
                <a:latin typeface="Times New Roman"/>
                <a:cs typeface="Times New Roman"/>
              </a:rPr>
              <a:t>а</a:t>
            </a:r>
            <a:r>
              <a:rPr sz="1400" spc="-10" dirty="0">
                <a:latin typeface="Times New Roman"/>
                <a:cs typeface="Times New Roman"/>
              </a:rPr>
              <a:t>к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	</a:t>
            </a:r>
            <a:r>
              <a:rPr sz="1400" u="sng" spc="-26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.  Ме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роз</a:t>
            </a:r>
            <a:r>
              <a:rPr sz="1400" dirty="0">
                <a:latin typeface="Times New Roman"/>
                <a:cs typeface="Times New Roman"/>
              </a:rPr>
              <a:t>а</a:t>
            </a:r>
            <a:r>
              <a:rPr sz="1400" spc="-10" dirty="0">
                <a:latin typeface="Times New Roman"/>
                <a:cs typeface="Times New Roman"/>
              </a:rPr>
              <a:t>єц</a:t>
            </a:r>
            <a:r>
              <a:rPr sz="1400" spc="-15" dirty="0">
                <a:latin typeface="Times New Roman"/>
                <a:cs typeface="Times New Roman"/>
              </a:rPr>
              <a:t>ь</a:t>
            </a:r>
            <a:r>
              <a:rPr sz="1400" spc="5" dirty="0">
                <a:latin typeface="Times New Roman"/>
                <a:cs typeface="Times New Roman"/>
              </a:rPr>
              <a:t>д</a:t>
            </a:r>
            <a:r>
              <a:rPr sz="1400" spc="15" dirty="0">
                <a:latin typeface="Times New Roman"/>
                <a:cs typeface="Times New Roman"/>
              </a:rPr>
              <a:t>и</a:t>
            </a:r>
            <a:r>
              <a:rPr sz="1400" spc="-10" dirty="0">
                <a:latin typeface="Times New Roman"/>
                <a:cs typeface="Times New Roman"/>
              </a:rPr>
              <a:t>к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15" dirty="0">
                <a:latin typeface="Times New Roman"/>
                <a:cs typeface="Times New Roman"/>
              </a:rPr>
              <a:t>н</a:t>
            </a:r>
            <a:r>
              <a:rPr sz="1400" spc="-5" dirty="0">
                <a:latin typeface="Times New Roman"/>
                <a:cs typeface="Times New Roman"/>
              </a:rPr>
              <a:t>т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	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22</a:t>
            </a:fld>
            <a:endParaRPr dirty="0"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62865">
              <a:lnSpc>
                <a:spcPct val="100000"/>
              </a:lnSpc>
              <a:spcBef>
                <a:spcPts val="90"/>
              </a:spcBef>
            </a:pPr>
            <a:r>
              <a:rPr spc="170" dirty="0"/>
              <a:t>Вправи</a:t>
            </a:r>
            <a:r>
              <a:rPr spc="204" dirty="0"/>
              <a:t> </a:t>
            </a:r>
            <a:r>
              <a:rPr spc="140" dirty="0"/>
              <a:t>для</a:t>
            </a:r>
            <a:r>
              <a:rPr spc="210" dirty="0"/>
              <a:t> </a:t>
            </a:r>
            <a:r>
              <a:rPr spc="160" dirty="0"/>
              <a:t>розвитку</a:t>
            </a:r>
            <a:r>
              <a:rPr spc="235" dirty="0"/>
              <a:t> </a:t>
            </a:r>
            <a:r>
              <a:rPr spc="165" dirty="0"/>
              <a:t>пам’яті</a:t>
            </a: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943914" y="6138363"/>
          <a:ext cx="4557395" cy="12202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43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338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802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99995">
                <a:tc>
                  <a:txBody>
                    <a:bodyPr/>
                    <a:lstStyle/>
                    <a:p>
                      <a:pPr marL="31750">
                        <a:lnSpc>
                          <a:spcPts val="1475"/>
                        </a:lnSpc>
                      </a:pP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бетон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573405">
                        <a:lnSpc>
                          <a:spcPts val="1475"/>
                        </a:lnSpc>
                      </a:pP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середа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527685">
                        <a:lnSpc>
                          <a:spcPts val="1475"/>
                        </a:lnSpc>
                      </a:pP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понеділок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4215">
                <a:tc>
                  <a:txBody>
                    <a:bodyPr/>
                    <a:lstStyle/>
                    <a:p>
                      <a:pPr marL="31750">
                        <a:lnSpc>
                          <a:spcPts val="1510"/>
                        </a:lnSpc>
                      </a:pP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папір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549275">
                        <a:lnSpc>
                          <a:spcPts val="1510"/>
                        </a:lnSpc>
                      </a:pP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горизонт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532130">
                        <a:lnSpc>
                          <a:spcPts val="1510"/>
                        </a:lnSpc>
                      </a:pP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велосипед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215">
                <a:tc>
                  <a:txBody>
                    <a:bodyPr/>
                    <a:lstStyle/>
                    <a:p>
                      <a:pPr marL="31750">
                        <a:lnSpc>
                          <a:spcPts val="1510"/>
                        </a:lnSpc>
                      </a:pP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якір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537210">
                        <a:lnSpc>
                          <a:spcPts val="1510"/>
                        </a:lnSpc>
                      </a:pP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колектив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523240">
                        <a:lnSpc>
                          <a:spcPts val="1510"/>
                        </a:lnSpc>
                      </a:pP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одинадцять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06">
                <a:tc>
                  <a:txBody>
                    <a:bodyPr/>
                    <a:lstStyle/>
                    <a:p>
                      <a:pPr marL="31750">
                        <a:lnSpc>
                          <a:spcPts val="1510"/>
                        </a:lnSpc>
                      </a:pP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бензин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512445">
                        <a:lnSpc>
                          <a:spcPts val="1510"/>
                        </a:lnSpc>
                      </a:pP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черговий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0">
                        <a:lnSpc>
                          <a:spcPts val="1510"/>
                        </a:lnSpc>
                      </a:pP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українська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5930">
                <a:tc>
                  <a:txBody>
                    <a:bodyPr/>
                    <a:lstStyle/>
                    <a:p>
                      <a:pPr marL="31750">
                        <a:lnSpc>
                          <a:spcPts val="1520"/>
                        </a:lnSpc>
                      </a:pP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диван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534035">
                        <a:lnSpc>
                          <a:spcPts val="1520"/>
                        </a:lnSpc>
                      </a:pP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комбайнер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526415">
                        <a:lnSpc>
                          <a:spcPts val="1520"/>
                        </a:lnSpc>
                      </a:pP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чотирнадцять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519">
                <a:tc>
                  <a:txBody>
                    <a:bodyPr/>
                    <a:lstStyle/>
                    <a:p>
                      <a:pPr marL="31750">
                        <a:lnSpc>
                          <a:spcPts val="1485"/>
                        </a:lnSpc>
                      </a:pP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метро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509270">
                        <a:lnSpc>
                          <a:spcPts val="1485"/>
                        </a:lnSpc>
                      </a:pP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тривога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501650">
                        <a:lnSpc>
                          <a:spcPts val="1485"/>
                        </a:lnSpc>
                      </a:pP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кукурудза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962964" y="7545034"/>
            <a:ext cx="3913504" cy="147002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2259965">
              <a:lnSpc>
                <a:spcPct val="100000"/>
              </a:lnSpc>
              <a:spcBef>
                <a:spcPts val="114"/>
              </a:spcBef>
            </a:pP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Зв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у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к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ий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ау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кц</a:t>
            </a:r>
            <a:r>
              <a:rPr sz="1450" b="1" i="1" spc="-65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н</a:t>
            </a:r>
            <a:endParaRPr sz="1450">
              <a:latin typeface="Verdana"/>
              <a:cs typeface="Verdana"/>
            </a:endParaRPr>
          </a:p>
          <a:p>
            <a:pPr marL="12700">
              <a:lnSpc>
                <a:spcPts val="1645"/>
              </a:lnSpc>
              <a:spcBef>
                <a:spcPts val="1480"/>
              </a:spcBef>
            </a:pPr>
            <a:r>
              <a:rPr sz="1400" spc="-10" dirty="0">
                <a:latin typeface="Times New Roman"/>
                <a:cs typeface="Times New Roman"/>
              </a:rPr>
              <a:t>Виграє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той,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хто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останнім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назве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слово.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10"/>
              </a:lnSpc>
            </a:pPr>
            <a:r>
              <a:rPr sz="1400" b="1" i="1" spc="-10" dirty="0">
                <a:latin typeface="Times New Roman"/>
                <a:cs typeface="Times New Roman"/>
              </a:rPr>
              <a:t>В</a:t>
            </a:r>
            <a:r>
              <a:rPr sz="1400" b="1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вогнище,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вересень,</a:t>
            </a:r>
            <a:r>
              <a:rPr sz="1400" i="1" spc="-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влітку,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виразно…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10"/>
              </a:lnSpc>
            </a:pPr>
            <a:r>
              <a:rPr sz="1400" b="1" i="1" spc="-10" dirty="0">
                <a:latin typeface="Times New Roman"/>
                <a:cs typeface="Times New Roman"/>
              </a:rPr>
              <a:t>А</a:t>
            </a:r>
            <a:r>
              <a:rPr sz="1400" b="1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абрикос,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апетит,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апельсин…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20"/>
              </a:lnSpc>
            </a:pPr>
            <a:r>
              <a:rPr sz="1400" b="1" i="1" spc="-10" dirty="0">
                <a:latin typeface="Times New Roman"/>
                <a:cs typeface="Times New Roman"/>
              </a:rPr>
              <a:t>М</a:t>
            </a:r>
            <a:r>
              <a:rPr sz="1400" b="1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медаль,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метро,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метал,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минулий…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55"/>
              </a:lnSpc>
            </a:pPr>
            <a:r>
              <a:rPr sz="1400" b="1" i="1" spc="-10" dirty="0">
                <a:latin typeface="Times New Roman"/>
                <a:cs typeface="Times New Roman"/>
              </a:rPr>
              <a:t>П</a:t>
            </a:r>
            <a:r>
              <a:rPr sz="1400" b="1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пиріг,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понеділок,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пшениця,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предмет…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725805" y="3558222"/>
            <a:ext cx="965200" cy="1420495"/>
            <a:chOff x="725805" y="3558222"/>
            <a:chExt cx="965200" cy="1420495"/>
          </a:xfrm>
        </p:grpSpPr>
        <p:sp>
          <p:nvSpPr>
            <p:cNvPr id="6" name="object 6"/>
            <p:cNvSpPr/>
            <p:nvPr/>
          </p:nvSpPr>
          <p:spPr>
            <a:xfrm>
              <a:off x="738505" y="4026153"/>
              <a:ext cx="952500" cy="952500"/>
            </a:xfrm>
            <a:custGeom>
              <a:avLst/>
              <a:gdLst/>
              <a:ahLst/>
              <a:cxnLst/>
              <a:rect l="l" t="t" r="r" b="b"/>
              <a:pathLst>
                <a:path w="952500" h="952500">
                  <a:moveTo>
                    <a:pt x="952500" y="0"/>
                  </a:moveTo>
                  <a:lnTo>
                    <a:pt x="920750" y="0"/>
                  </a:lnTo>
                  <a:lnTo>
                    <a:pt x="920750" y="19050"/>
                  </a:lnTo>
                  <a:lnTo>
                    <a:pt x="920750" y="38100"/>
                  </a:lnTo>
                  <a:lnTo>
                    <a:pt x="933450" y="38100"/>
                  </a:lnTo>
                  <a:lnTo>
                    <a:pt x="933450" y="38481"/>
                  </a:lnTo>
                  <a:lnTo>
                    <a:pt x="920750" y="38481"/>
                  </a:lnTo>
                  <a:lnTo>
                    <a:pt x="920750" y="914400"/>
                  </a:lnTo>
                  <a:lnTo>
                    <a:pt x="19050" y="914400"/>
                  </a:lnTo>
                  <a:lnTo>
                    <a:pt x="19050" y="908431"/>
                  </a:lnTo>
                  <a:lnTo>
                    <a:pt x="19050" y="19050"/>
                  </a:lnTo>
                  <a:lnTo>
                    <a:pt x="6350" y="19050"/>
                  </a:lnTo>
                  <a:lnTo>
                    <a:pt x="6350" y="0"/>
                  </a:lnTo>
                  <a:lnTo>
                    <a:pt x="0" y="0"/>
                  </a:lnTo>
                  <a:lnTo>
                    <a:pt x="0" y="19050"/>
                  </a:lnTo>
                  <a:lnTo>
                    <a:pt x="0" y="908431"/>
                  </a:lnTo>
                  <a:lnTo>
                    <a:pt x="0" y="933450"/>
                  </a:lnTo>
                  <a:lnTo>
                    <a:pt x="0" y="952500"/>
                  </a:lnTo>
                  <a:lnTo>
                    <a:pt x="952500" y="952500"/>
                  </a:lnTo>
                  <a:lnTo>
                    <a:pt x="952500" y="933831"/>
                  </a:lnTo>
                  <a:lnTo>
                    <a:pt x="952500" y="933450"/>
                  </a:lnTo>
                  <a:lnTo>
                    <a:pt x="952500" y="19431"/>
                  </a:lnTo>
                  <a:lnTo>
                    <a:pt x="933450" y="19431"/>
                  </a:lnTo>
                  <a:lnTo>
                    <a:pt x="933450" y="19050"/>
                  </a:lnTo>
                  <a:lnTo>
                    <a:pt x="952500" y="19050"/>
                  </a:lnTo>
                  <a:lnTo>
                    <a:pt x="952500" y="0"/>
                  </a:lnTo>
                  <a:close/>
                </a:path>
              </a:pathLst>
            </a:custGeom>
            <a:solidFill>
              <a:srgbClr val="4E6028">
                <a:alpha val="50195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744855" y="4020184"/>
              <a:ext cx="914400" cy="914400"/>
            </a:xfrm>
            <a:custGeom>
              <a:avLst/>
              <a:gdLst/>
              <a:ahLst/>
              <a:cxnLst/>
              <a:rect l="l" t="t" r="r" b="b"/>
              <a:pathLst>
                <a:path w="914400" h="914400">
                  <a:moveTo>
                    <a:pt x="914400" y="0"/>
                  </a:moveTo>
                  <a:lnTo>
                    <a:pt x="0" y="0"/>
                  </a:lnTo>
                  <a:lnTo>
                    <a:pt x="0" y="914400"/>
                  </a:lnTo>
                  <a:lnTo>
                    <a:pt x="914400" y="914400"/>
                  </a:lnTo>
                  <a:lnTo>
                    <a:pt x="914400" y="0"/>
                  </a:lnTo>
                  <a:close/>
                </a:path>
              </a:pathLst>
            </a:custGeom>
            <a:solidFill>
              <a:srgbClr val="9BBA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44855" y="4020184"/>
              <a:ext cx="914400" cy="914400"/>
            </a:xfrm>
            <a:custGeom>
              <a:avLst/>
              <a:gdLst/>
              <a:ahLst/>
              <a:cxnLst/>
              <a:rect l="l" t="t" r="r" b="b"/>
              <a:pathLst>
                <a:path w="914400" h="914400">
                  <a:moveTo>
                    <a:pt x="0" y="914400"/>
                  </a:moveTo>
                  <a:lnTo>
                    <a:pt x="914400" y="914400"/>
                  </a:lnTo>
                  <a:lnTo>
                    <a:pt x="914400" y="0"/>
                  </a:lnTo>
                  <a:lnTo>
                    <a:pt x="0" y="0"/>
                  </a:lnTo>
                  <a:lnTo>
                    <a:pt x="0" y="914400"/>
                  </a:lnTo>
                  <a:close/>
                </a:path>
              </a:pathLst>
            </a:custGeom>
            <a:ln w="38100">
              <a:solidFill>
                <a:srgbClr val="F1F1F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744855" y="3562984"/>
              <a:ext cx="914400" cy="457200"/>
            </a:xfrm>
            <a:custGeom>
              <a:avLst/>
              <a:gdLst/>
              <a:ahLst/>
              <a:cxnLst/>
              <a:rect l="l" t="t" r="r" b="b"/>
              <a:pathLst>
                <a:path w="914400" h="457200">
                  <a:moveTo>
                    <a:pt x="0" y="457200"/>
                  </a:moveTo>
                  <a:lnTo>
                    <a:pt x="457200" y="0"/>
                  </a:lnTo>
                </a:path>
                <a:path w="914400" h="457200">
                  <a:moveTo>
                    <a:pt x="457200" y="0"/>
                  </a:moveTo>
                  <a:lnTo>
                    <a:pt x="914400" y="45720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3697604" y="4001134"/>
            <a:ext cx="965200" cy="977900"/>
            <a:chOff x="3697604" y="4001134"/>
            <a:chExt cx="965200" cy="977900"/>
          </a:xfrm>
        </p:grpSpPr>
        <p:sp>
          <p:nvSpPr>
            <p:cNvPr id="11" name="object 11"/>
            <p:cNvSpPr/>
            <p:nvPr/>
          </p:nvSpPr>
          <p:spPr>
            <a:xfrm>
              <a:off x="3710305" y="4026153"/>
              <a:ext cx="952500" cy="952500"/>
            </a:xfrm>
            <a:custGeom>
              <a:avLst/>
              <a:gdLst/>
              <a:ahLst/>
              <a:cxnLst/>
              <a:rect l="l" t="t" r="r" b="b"/>
              <a:pathLst>
                <a:path w="952500" h="952500">
                  <a:moveTo>
                    <a:pt x="952500" y="0"/>
                  </a:moveTo>
                  <a:lnTo>
                    <a:pt x="920750" y="0"/>
                  </a:lnTo>
                  <a:lnTo>
                    <a:pt x="920750" y="19050"/>
                  </a:lnTo>
                  <a:lnTo>
                    <a:pt x="920750" y="38100"/>
                  </a:lnTo>
                  <a:lnTo>
                    <a:pt x="933450" y="38100"/>
                  </a:lnTo>
                  <a:lnTo>
                    <a:pt x="933450" y="38481"/>
                  </a:lnTo>
                  <a:lnTo>
                    <a:pt x="920750" y="38481"/>
                  </a:lnTo>
                  <a:lnTo>
                    <a:pt x="920750" y="914400"/>
                  </a:lnTo>
                  <a:lnTo>
                    <a:pt x="19050" y="914400"/>
                  </a:lnTo>
                  <a:lnTo>
                    <a:pt x="19050" y="908431"/>
                  </a:lnTo>
                  <a:lnTo>
                    <a:pt x="19050" y="19050"/>
                  </a:lnTo>
                  <a:lnTo>
                    <a:pt x="6350" y="19050"/>
                  </a:lnTo>
                  <a:lnTo>
                    <a:pt x="6350" y="0"/>
                  </a:lnTo>
                  <a:lnTo>
                    <a:pt x="0" y="0"/>
                  </a:lnTo>
                  <a:lnTo>
                    <a:pt x="0" y="19050"/>
                  </a:lnTo>
                  <a:lnTo>
                    <a:pt x="0" y="908431"/>
                  </a:lnTo>
                  <a:lnTo>
                    <a:pt x="0" y="933450"/>
                  </a:lnTo>
                  <a:lnTo>
                    <a:pt x="0" y="952500"/>
                  </a:lnTo>
                  <a:lnTo>
                    <a:pt x="952500" y="952500"/>
                  </a:lnTo>
                  <a:lnTo>
                    <a:pt x="952500" y="933831"/>
                  </a:lnTo>
                  <a:lnTo>
                    <a:pt x="952500" y="933450"/>
                  </a:lnTo>
                  <a:lnTo>
                    <a:pt x="952500" y="19431"/>
                  </a:lnTo>
                  <a:lnTo>
                    <a:pt x="933450" y="19431"/>
                  </a:lnTo>
                  <a:lnTo>
                    <a:pt x="933450" y="19050"/>
                  </a:lnTo>
                  <a:lnTo>
                    <a:pt x="952500" y="19050"/>
                  </a:lnTo>
                  <a:lnTo>
                    <a:pt x="952500" y="0"/>
                  </a:lnTo>
                  <a:close/>
                </a:path>
              </a:pathLst>
            </a:custGeom>
            <a:solidFill>
              <a:srgbClr val="4E6028">
                <a:alpha val="50195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716654" y="4020184"/>
              <a:ext cx="914400" cy="914400"/>
            </a:xfrm>
            <a:custGeom>
              <a:avLst/>
              <a:gdLst/>
              <a:ahLst/>
              <a:cxnLst/>
              <a:rect l="l" t="t" r="r" b="b"/>
              <a:pathLst>
                <a:path w="914400" h="914400">
                  <a:moveTo>
                    <a:pt x="914400" y="0"/>
                  </a:moveTo>
                  <a:lnTo>
                    <a:pt x="0" y="0"/>
                  </a:lnTo>
                  <a:lnTo>
                    <a:pt x="0" y="914400"/>
                  </a:lnTo>
                  <a:lnTo>
                    <a:pt x="914400" y="914400"/>
                  </a:lnTo>
                  <a:lnTo>
                    <a:pt x="914400" y="0"/>
                  </a:lnTo>
                  <a:close/>
                </a:path>
              </a:pathLst>
            </a:custGeom>
            <a:solidFill>
              <a:srgbClr val="9BBA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716654" y="4020184"/>
              <a:ext cx="914400" cy="914400"/>
            </a:xfrm>
            <a:custGeom>
              <a:avLst/>
              <a:gdLst/>
              <a:ahLst/>
              <a:cxnLst/>
              <a:rect l="l" t="t" r="r" b="b"/>
              <a:pathLst>
                <a:path w="914400" h="914400">
                  <a:moveTo>
                    <a:pt x="0" y="914400"/>
                  </a:moveTo>
                  <a:lnTo>
                    <a:pt x="914400" y="914400"/>
                  </a:lnTo>
                  <a:lnTo>
                    <a:pt x="914400" y="0"/>
                  </a:lnTo>
                  <a:lnTo>
                    <a:pt x="0" y="0"/>
                  </a:lnTo>
                  <a:lnTo>
                    <a:pt x="0" y="914400"/>
                  </a:lnTo>
                  <a:close/>
                </a:path>
              </a:pathLst>
            </a:custGeom>
            <a:ln w="38100">
              <a:solidFill>
                <a:srgbClr val="F1F1F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2211704" y="4001134"/>
            <a:ext cx="965200" cy="977900"/>
            <a:chOff x="2211704" y="4001134"/>
            <a:chExt cx="965200" cy="977900"/>
          </a:xfrm>
        </p:grpSpPr>
        <p:sp>
          <p:nvSpPr>
            <p:cNvPr id="15" name="object 15"/>
            <p:cNvSpPr/>
            <p:nvPr/>
          </p:nvSpPr>
          <p:spPr>
            <a:xfrm>
              <a:off x="2224405" y="4026153"/>
              <a:ext cx="952500" cy="952500"/>
            </a:xfrm>
            <a:custGeom>
              <a:avLst/>
              <a:gdLst/>
              <a:ahLst/>
              <a:cxnLst/>
              <a:rect l="l" t="t" r="r" b="b"/>
              <a:pathLst>
                <a:path w="952500" h="952500">
                  <a:moveTo>
                    <a:pt x="952500" y="0"/>
                  </a:moveTo>
                  <a:lnTo>
                    <a:pt x="920750" y="0"/>
                  </a:lnTo>
                  <a:lnTo>
                    <a:pt x="920750" y="19050"/>
                  </a:lnTo>
                  <a:lnTo>
                    <a:pt x="920750" y="38100"/>
                  </a:lnTo>
                  <a:lnTo>
                    <a:pt x="933450" y="38100"/>
                  </a:lnTo>
                  <a:lnTo>
                    <a:pt x="933450" y="38481"/>
                  </a:lnTo>
                  <a:lnTo>
                    <a:pt x="920750" y="38481"/>
                  </a:lnTo>
                  <a:lnTo>
                    <a:pt x="920750" y="914400"/>
                  </a:lnTo>
                  <a:lnTo>
                    <a:pt x="19050" y="914400"/>
                  </a:lnTo>
                  <a:lnTo>
                    <a:pt x="19050" y="908431"/>
                  </a:lnTo>
                  <a:lnTo>
                    <a:pt x="19050" y="19050"/>
                  </a:lnTo>
                  <a:lnTo>
                    <a:pt x="6350" y="19050"/>
                  </a:lnTo>
                  <a:lnTo>
                    <a:pt x="6350" y="0"/>
                  </a:lnTo>
                  <a:lnTo>
                    <a:pt x="0" y="0"/>
                  </a:lnTo>
                  <a:lnTo>
                    <a:pt x="0" y="19050"/>
                  </a:lnTo>
                  <a:lnTo>
                    <a:pt x="0" y="908431"/>
                  </a:lnTo>
                  <a:lnTo>
                    <a:pt x="0" y="933450"/>
                  </a:lnTo>
                  <a:lnTo>
                    <a:pt x="0" y="952500"/>
                  </a:lnTo>
                  <a:lnTo>
                    <a:pt x="952500" y="952500"/>
                  </a:lnTo>
                  <a:lnTo>
                    <a:pt x="952500" y="933831"/>
                  </a:lnTo>
                  <a:lnTo>
                    <a:pt x="952500" y="933450"/>
                  </a:lnTo>
                  <a:lnTo>
                    <a:pt x="952500" y="19431"/>
                  </a:lnTo>
                  <a:lnTo>
                    <a:pt x="933450" y="19431"/>
                  </a:lnTo>
                  <a:lnTo>
                    <a:pt x="933450" y="19050"/>
                  </a:lnTo>
                  <a:lnTo>
                    <a:pt x="952500" y="19050"/>
                  </a:lnTo>
                  <a:lnTo>
                    <a:pt x="952500" y="0"/>
                  </a:lnTo>
                  <a:close/>
                </a:path>
              </a:pathLst>
            </a:custGeom>
            <a:solidFill>
              <a:srgbClr val="4E6028">
                <a:alpha val="50195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230754" y="4020184"/>
              <a:ext cx="914400" cy="914400"/>
            </a:xfrm>
            <a:custGeom>
              <a:avLst/>
              <a:gdLst/>
              <a:ahLst/>
              <a:cxnLst/>
              <a:rect l="l" t="t" r="r" b="b"/>
              <a:pathLst>
                <a:path w="914400" h="914400">
                  <a:moveTo>
                    <a:pt x="914400" y="0"/>
                  </a:moveTo>
                  <a:lnTo>
                    <a:pt x="0" y="0"/>
                  </a:lnTo>
                  <a:lnTo>
                    <a:pt x="0" y="914400"/>
                  </a:lnTo>
                  <a:lnTo>
                    <a:pt x="914400" y="914400"/>
                  </a:lnTo>
                  <a:lnTo>
                    <a:pt x="914400" y="0"/>
                  </a:lnTo>
                  <a:close/>
                </a:path>
              </a:pathLst>
            </a:custGeom>
            <a:solidFill>
              <a:srgbClr val="9BBA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230754" y="4020184"/>
              <a:ext cx="914400" cy="914400"/>
            </a:xfrm>
            <a:custGeom>
              <a:avLst/>
              <a:gdLst/>
              <a:ahLst/>
              <a:cxnLst/>
              <a:rect l="l" t="t" r="r" b="b"/>
              <a:pathLst>
                <a:path w="914400" h="914400">
                  <a:moveTo>
                    <a:pt x="0" y="914400"/>
                  </a:moveTo>
                  <a:lnTo>
                    <a:pt x="914400" y="914400"/>
                  </a:lnTo>
                  <a:lnTo>
                    <a:pt x="914400" y="0"/>
                  </a:lnTo>
                  <a:lnTo>
                    <a:pt x="0" y="0"/>
                  </a:lnTo>
                  <a:lnTo>
                    <a:pt x="0" y="914400"/>
                  </a:lnTo>
                  <a:close/>
                </a:path>
              </a:pathLst>
            </a:custGeom>
            <a:ln w="38100">
              <a:solidFill>
                <a:srgbClr val="F1F1F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618540" y="965545"/>
            <a:ext cx="6186170" cy="486664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665480" algn="ctr">
              <a:lnSpc>
                <a:spcPts val="1675"/>
              </a:lnSpc>
              <a:spcBef>
                <a:spcPts val="114"/>
              </a:spcBef>
            </a:pPr>
            <a:r>
              <a:rPr sz="1450" b="1" i="1" spc="-165" dirty="0">
                <a:solidFill>
                  <a:srgbClr val="006600"/>
                </a:solidFill>
                <a:latin typeface="Verdana"/>
                <a:cs typeface="Verdana"/>
              </a:rPr>
              <a:t>П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б</a:t>
            </a:r>
            <a:r>
              <a:rPr sz="1450" b="1" i="1" spc="-155" dirty="0">
                <a:solidFill>
                  <a:srgbClr val="006600"/>
                </a:solidFill>
                <a:latin typeface="Verdana"/>
                <a:cs typeface="Verdana"/>
              </a:rPr>
              <a:t>у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д</a:t>
            </a:r>
            <a:r>
              <a:rPr sz="1450" b="1" i="1" spc="-155" dirty="0">
                <a:solidFill>
                  <a:srgbClr val="006600"/>
                </a:solidFill>
                <a:latin typeface="Verdana"/>
                <a:cs typeface="Verdana"/>
              </a:rPr>
              <a:t>у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й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п</a:t>
            </a:r>
            <a:r>
              <a:rPr sz="1450" b="1" i="1" spc="-70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р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60" dirty="0">
                <a:solidFill>
                  <a:srgbClr val="006600"/>
                </a:solidFill>
                <a:latin typeface="Verdana"/>
                <a:cs typeface="Verdana"/>
              </a:rPr>
              <a:t>м</a:t>
            </a:r>
            <a:r>
              <a:rPr sz="1450" b="1" i="1" spc="-60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д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у</a:t>
            </a:r>
            <a:endParaRPr sz="1450">
              <a:latin typeface="Verdana"/>
              <a:cs typeface="Verdana"/>
            </a:endParaRPr>
          </a:p>
          <a:p>
            <a:pPr marL="356870">
              <a:lnSpc>
                <a:spcPts val="1590"/>
              </a:lnSpc>
            </a:pPr>
            <a:r>
              <a:rPr sz="1400" spc="-10" dirty="0">
                <a:latin typeface="Times New Roman"/>
                <a:cs typeface="Times New Roman"/>
              </a:rPr>
              <a:t>Діти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записують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словникові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слова</a:t>
            </a:r>
            <a:r>
              <a:rPr sz="1400" spc="4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пам’яті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додаванням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кількох </a:t>
            </a:r>
            <a:r>
              <a:rPr sz="1400" spc="-5" dirty="0">
                <a:latin typeface="Times New Roman"/>
                <a:cs typeface="Times New Roman"/>
              </a:rPr>
              <a:t>букв</a:t>
            </a:r>
            <a:endParaRPr sz="1400">
              <a:latin typeface="Times New Roman"/>
              <a:cs typeface="Times New Roman"/>
            </a:endParaRPr>
          </a:p>
          <a:p>
            <a:pPr marL="3013075" marR="2339340" indent="240665">
              <a:lnSpc>
                <a:spcPct val="96000"/>
              </a:lnSpc>
              <a:spcBef>
                <a:spcPts val="45"/>
              </a:spcBef>
            </a:pPr>
            <a:r>
              <a:rPr sz="1400" b="1" i="1" spc="-5" dirty="0">
                <a:solidFill>
                  <a:srgbClr val="FF0000"/>
                </a:solidFill>
                <a:latin typeface="Times New Roman"/>
                <a:cs typeface="Times New Roman"/>
              </a:rPr>
              <a:t>Ім’я </a:t>
            </a:r>
            <a:r>
              <a:rPr sz="1400" b="1" i="1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400" b="1" i="1" spc="-5" dirty="0">
                <a:solidFill>
                  <a:srgbClr val="FF0000"/>
                </a:solidFill>
                <a:latin typeface="Times New Roman"/>
                <a:cs typeface="Times New Roman"/>
              </a:rPr>
              <a:t>Грім </a:t>
            </a:r>
            <a:r>
              <a:rPr sz="1400" b="1" i="1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400" b="1" i="1" spc="-5" dirty="0">
                <a:solidFill>
                  <a:srgbClr val="FF0000"/>
                </a:solidFill>
                <a:latin typeface="Times New Roman"/>
                <a:cs typeface="Times New Roman"/>
              </a:rPr>
              <a:t>Герой </a:t>
            </a:r>
            <a:r>
              <a:rPr sz="1400" b="1" i="1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400" b="1" i="1" spc="-10" dirty="0">
                <a:solidFill>
                  <a:srgbClr val="FF0000"/>
                </a:solidFill>
                <a:latin typeface="Times New Roman"/>
                <a:cs typeface="Times New Roman"/>
              </a:rPr>
              <a:t>Кишеня </a:t>
            </a:r>
            <a:r>
              <a:rPr sz="1400" b="1" i="1" spc="-5" dirty="0">
                <a:solidFill>
                  <a:srgbClr val="FF0000"/>
                </a:solidFill>
                <a:latin typeface="Times New Roman"/>
                <a:cs typeface="Times New Roman"/>
              </a:rPr>
              <a:t> Виразно </a:t>
            </a:r>
            <a:r>
              <a:rPr sz="1400" b="1" i="1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400" b="1" i="1" spc="-5" dirty="0">
                <a:solidFill>
                  <a:srgbClr val="FF0000"/>
                </a:solidFill>
                <a:latin typeface="Times New Roman"/>
                <a:cs typeface="Times New Roman"/>
              </a:rPr>
              <a:t>Де</a:t>
            </a:r>
            <a:r>
              <a:rPr sz="1400" b="1" i="1" spc="-15" dirty="0">
                <a:solidFill>
                  <a:srgbClr val="FF0000"/>
                </a:solidFill>
                <a:latin typeface="Times New Roman"/>
                <a:cs typeface="Times New Roman"/>
              </a:rPr>
              <a:t>ци</a:t>
            </a:r>
            <a:r>
              <a:rPr sz="1400" b="1" i="1" spc="-5" dirty="0">
                <a:solidFill>
                  <a:srgbClr val="FF0000"/>
                </a:solidFill>
                <a:latin typeface="Times New Roman"/>
                <a:cs typeface="Times New Roman"/>
              </a:rPr>
              <a:t>ме</a:t>
            </a:r>
            <a:r>
              <a:rPr sz="1400" b="1" i="1" spc="5" dirty="0">
                <a:solidFill>
                  <a:srgbClr val="FF0000"/>
                </a:solidFill>
                <a:latin typeface="Times New Roman"/>
                <a:cs typeface="Times New Roman"/>
              </a:rPr>
              <a:t>т</a:t>
            </a:r>
            <a:r>
              <a:rPr sz="1400" b="1" i="1" spc="-5" dirty="0">
                <a:solidFill>
                  <a:srgbClr val="FF0000"/>
                </a:solidFill>
                <a:latin typeface="Times New Roman"/>
                <a:cs typeface="Times New Roman"/>
              </a:rPr>
              <a:t>р  </a:t>
            </a:r>
            <a:r>
              <a:rPr sz="1400" b="1" i="1" spc="-10" dirty="0">
                <a:solidFill>
                  <a:srgbClr val="FF0000"/>
                </a:solidFill>
                <a:latin typeface="Times New Roman"/>
                <a:cs typeface="Times New Roman"/>
              </a:rPr>
              <a:t>Велосипед</a:t>
            </a:r>
            <a:endParaRPr sz="1400">
              <a:latin typeface="Times New Roman"/>
              <a:cs typeface="Times New Roman"/>
            </a:endParaRPr>
          </a:p>
          <a:p>
            <a:pPr marL="2924175">
              <a:lnSpc>
                <a:spcPts val="1610"/>
              </a:lnSpc>
            </a:pPr>
            <a:r>
              <a:rPr sz="1400" b="1" i="1" spc="-10" dirty="0">
                <a:solidFill>
                  <a:srgbClr val="FF0000"/>
                </a:solidFill>
                <a:latin typeface="Times New Roman"/>
                <a:cs typeface="Times New Roman"/>
              </a:rPr>
              <a:t>Одинадцять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350">
              <a:latin typeface="Times New Roman"/>
              <a:cs typeface="Times New Roman"/>
            </a:endParaRPr>
          </a:p>
          <a:p>
            <a:pPr marL="655955" algn="ctr">
              <a:lnSpc>
                <a:spcPct val="100000"/>
              </a:lnSpc>
            </a:pP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З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с</a:t>
            </a:r>
            <a:r>
              <a:rPr sz="1450" b="1" i="1" spc="-155" dirty="0">
                <a:solidFill>
                  <a:srgbClr val="006600"/>
                </a:solidFill>
                <a:latin typeface="Verdana"/>
                <a:cs typeface="Verdana"/>
              </a:rPr>
              <a:t>е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ли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б</a:t>
            </a:r>
            <a:r>
              <a:rPr sz="1450" b="1" i="1" spc="-155" dirty="0">
                <a:solidFill>
                  <a:srgbClr val="006600"/>
                </a:solidFill>
                <a:latin typeface="Verdana"/>
                <a:cs typeface="Verdana"/>
              </a:rPr>
              <a:t>у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д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и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но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ч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ки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с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л</a:t>
            </a:r>
            <a:r>
              <a:rPr sz="1450" b="1" i="1" spc="-120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ми</a:t>
            </a:r>
            <a:endParaRPr sz="145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17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2150">
              <a:latin typeface="Verdana"/>
              <a:cs typeface="Verdana"/>
            </a:endParaRPr>
          </a:p>
          <a:p>
            <a:pPr marL="433070">
              <a:lnSpc>
                <a:spcPct val="100000"/>
              </a:lnSpc>
              <a:tabLst>
                <a:tab pos="1917700" algn="l"/>
                <a:tab pos="3406140" algn="l"/>
              </a:tabLst>
            </a:pPr>
            <a:r>
              <a:rPr sz="4800" b="1" dirty="0">
                <a:latin typeface="Times New Roman"/>
                <a:cs typeface="Times New Roman"/>
              </a:rPr>
              <a:t>1	2	3</a:t>
            </a:r>
            <a:endParaRPr sz="4800">
              <a:latin typeface="Times New Roman"/>
              <a:cs typeface="Times New Roman"/>
            </a:endParaRPr>
          </a:p>
          <a:p>
            <a:pPr marL="12700" marR="5080" indent="344170">
              <a:lnSpc>
                <a:spcPct val="143600"/>
              </a:lnSpc>
              <a:spcBef>
                <a:spcPts val="894"/>
              </a:spcBef>
            </a:pPr>
            <a:r>
              <a:rPr sz="1400" spc="-20" dirty="0">
                <a:latin typeface="Times New Roman"/>
                <a:cs typeface="Times New Roman"/>
              </a:rPr>
              <a:t>На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дошці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малюнки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трьох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будиночків.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</a:t>
            </a:r>
            <a:r>
              <a:rPr sz="1400" dirty="0">
                <a:latin typeface="Times New Roman"/>
                <a:cs typeface="Times New Roman"/>
              </a:rPr>
              <a:t> них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живуть слова.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На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них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зазначено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кількість складів,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які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повинні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бути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dirty="0">
                <a:latin typeface="Times New Roman"/>
                <a:cs typeface="Times New Roman"/>
              </a:rPr>
              <a:t> назві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мешканця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будинку.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Діти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пам’яті 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записують</a:t>
            </a:r>
            <a:r>
              <a:rPr sz="1400" spc="-10" dirty="0">
                <a:latin typeface="Times New Roman"/>
                <a:cs typeface="Times New Roman"/>
              </a:rPr>
              <a:t> слова.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3716654" y="3562984"/>
            <a:ext cx="914400" cy="457200"/>
          </a:xfrm>
          <a:custGeom>
            <a:avLst/>
            <a:gdLst/>
            <a:ahLst/>
            <a:cxnLst/>
            <a:rect l="l" t="t" r="r" b="b"/>
            <a:pathLst>
              <a:path w="914400" h="457200">
                <a:moveTo>
                  <a:pt x="0" y="457200"/>
                </a:moveTo>
                <a:lnTo>
                  <a:pt x="457200" y="0"/>
                </a:lnTo>
              </a:path>
              <a:path w="914400" h="457200">
                <a:moveTo>
                  <a:pt x="457200" y="0"/>
                </a:moveTo>
                <a:lnTo>
                  <a:pt x="914400" y="45720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230754" y="3562984"/>
            <a:ext cx="914400" cy="457200"/>
          </a:xfrm>
          <a:custGeom>
            <a:avLst/>
            <a:gdLst/>
            <a:ahLst/>
            <a:cxnLst/>
            <a:rect l="l" t="t" r="r" b="b"/>
            <a:pathLst>
              <a:path w="914400" h="457200">
                <a:moveTo>
                  <a:pt x="0" y="457200"/>
                </a:moveTo>
                <a:lnTo>
                  <a:pt x="457200" y="0"/>
                </a:lnTo>
              </a:path>
              <a:path w="914400" h="457200">
                <a:moveTo>
                  <a:pt x="457200" y="0"/>
                </a:moveTo>
                <a:lnTo>
                  <a:pt x="914400" y="45720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1" name="object 2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80254" y="8197215"/>
            <a:ext cx="2222500" cy="1224280"/>
          </a:xfrm>
          <a:prstGeom prst="rect">
            <a:avLst/>
          </a:prstGeom>
        </p:spPr>
      </p:pic>
      <p:sp>
        <p:nvSpPr>
          <p:cNvPr id="22" name="object 22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23</a:t>
            </a:fld>
            <a:endParaRPr dirty="0"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088894" y="7286879"/>
            <a:ext cx="45720" cy="9525"/>
          </a:xfrm>
          <a:custGeom>
            <a:avLst/>
            <a:gdLst/>
            <a:ahLst/>
            <a:cxnLst/>
            <a:rect l="l" t="t" r="r" b="b"/>
            <a:pathLst>
              <a:path w="45719" h="9525">
                <a:moveTo>
                  <a:pt x="45719" y="0"/>
                </a:moveTo>
                <a:lnTo>
                  <a:pt x="0" y="0"/>
                </a:lnTo>
                <a:lnTo>
                  <a:pt x="0" y="9143"/>
                </a:lnTo>
                <a:lnTo>
                  <a:pt x="45719" y="9143"/>
                </a:lnTo>
                <a:lnTo>
                  <a:pt x="4571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618540" y="429096"/>
            <a:ext cx="6473825" cy="811657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370840" algn="ctr">
              <a:lnSpc>
                <a:spcPts val="1675"/>
              </a:lnSpc>
              <a:spcBef>
                <a:spcPts val="114"/>
              </a:spcBef>
            </a:pPr>
            <a:r>
              <a:rPr sz="1450" b="1" i="1" spc="-125" dirty="0">
                <a:solidFill>
                  <a:srgbClr val="006600"/>
                </a:solidFill>
                <a:latin typeface="Verdana"/>
                <a:cs typeface="Verdana"/>
              </a:rPr>
              <a:t>С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л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у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х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й</a:t>
            </a:r>
            <a:r>
              <a:rPr sz="1450" b="1" i="1" spc="-90" dirty="0">
                <a:solidFill>
                  <a:srgbClr val="006600"/>
                </a:solidFill>
                <a:latin typeface="Verdana"/>
                <a:cs typeface="Verdana"/>
              </a:rPr>
              <a:t>, 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п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с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п</a:t>
            </a:r>
            <a:r>
              <a:rPr sz="1450" b="1" i="1" spc="-70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165" dirty="0">
                <a:solidFill>
                  <a:srgbClr val="006600"/>
                </a:solidFill>
                <a:latin typeface="Verdana"/>
                <a:cs typeface="Verdana"/>
              </a:rPr>
              <a:t>ш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й</a:t>
            </a:r>
            <a:r>
              <a:rPr sz="1450" b="1" i="1" spc="-90" dirty="0">
                <a:solidFill>
                  <a:srgbClr val="006600"/>
                </a:solidFill>
                <a:latin typeface="Verdana"/>
                <a:cs typeface="Verdana"/>
              </a:rPr>
              <a:t>, 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за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п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25" dirty="0">
                <a:solidFill>
                  <a:srgbClr val="006600"/>
                </a:solidFill>
                <a:latin typeface="Verdana"/>
                <a:cs typeface="Verdana"/>
              </a:rPr>
              <a:t>м’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я</a:t>
            </a:r>
            <a:r>
              <a:rPr sz="1450" b="1" i="1" spc="-60" dirty="0">
                <a:solidFill>
                  <a:srgbClr val="006600"/>
                </a:solidFill>
                <a:latin typeface="Verdana"/>
                <a:cs typeface="Verdana"/>
              </a:rPr>
              <a:t>т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й</a:t>
            </a:r>
            <a:endParaRPr sz="1450">
              <a:latin typeface="Verdana"/>
              <a:cs typeface="Verdana"/>
            </a:endParaRPr>
          </a:p>
          <a:p>
            <a:pPr marL="12700" marR="5080" indent="344170">
              <a:lnSpc>
                <a:spcPts val="1610"/>
              </a:lnSpc>
              <a:spcBef>
                <a:spcPts val="50"/>
              </a:spcBef>
            </a:pPr>
            <a:r>
              <a:rPr sz="1400" spc="-5" dirty="0">
                <a:latin typeface="Times New Roman"/>
                <a:cs typeface="Times New Roman"/>
              </a:rPr>
              <a:t>Учитель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чітко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вимовляє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групу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словникових </a:t>
            </a:r>
            <a:r>
              <a:rPr sz="1400" spc="-10" dirty="0">
                <a:latin typeface="Times New Roman"/>
                <a:cs typeface="Times New Roman"/>
              </a:rPr>
              <a:t>слів,</a:t>
            </a:r>
            <a:r>
              <a:rPr sz="1400" spc="5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учні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повторюють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кожне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слово,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командою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записують їх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зошити.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530"/>
              </a:lnSpc>
            </a:pPr>
            <a:r>
              <a:rPr sz="1400" spc="-5" dirty="0">
                <a:latin typeface="Times New Roman"/>
                <a:cs typeface="Times New Roman"/>
              </a:rPr>
              <a:t>Наприклад,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починаються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літери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О.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10"/>
              </a:lnSpc>
            </a:pPr>
            <a:r>
              <a:rPr sz="1400" i="1" spc="-10" dirty="0">
                <a:latin typeface="Times New Roman"/>
                <a:cs typeface="Times New Roman"/>
              </a:rPr>
              <a:t>олень,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олівець,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очерет,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одинадцять.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45"/>
              </a:lnSpc>
            </a:pPr>
            <a:r>
              <a:rPr sz="1400" spc="-5" dirty="0">
                <a:latin typeface="Times New Roman"/>
                <a:cs typeface="Times New Roman"/>
              </a:rPr>
              <a:t>Дні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тижня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понеділок,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середа,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четвер,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п’ятниця,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неділя.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400">
              <a:latin typeface="Times New Roman"/>
              <a:cs typeface="Times New Roman"/>
            </a:endParaRPr>
          </a:p>
          <a:p>
            <a:pPr marL="370840" algn="ctr">
              <a:lnSpc>
                <a:spcPts val="1675"/>
              </a:lnSpc>
              <a:spcBef>
                <a:spcPts val="5"/>
              </a:spcBef>
            </a:pPr>
            <a:r>
              <a:rPr sz="1450" b="1" i="1" spc="-160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з</a:t>
            </a:r>
            <a:r>
              <a:rPr sz="1450" b="1" i="1" spc="-125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155" dirty="0">
                <a:solidFill>
                  <a:srgbClr val="006600"/>
                </a:solidFill>
                <a:latin typeface="Verdana"/>
                <a:cs typeface="Verdana"/>
              </a:rPr>
              <a:t>у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ч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60" dirty="0">
                <a:solidFill>
                  <a:srgbClr val="006600"/>
                </a:solidFill>
                <a:latin typeface="Verdana"/>
                <a:cs typeface="Verdana"/>
              </a:rPr>
              <a:t>м</a:t>
            </a:r>
            <a:r>
              <a:rPr sz="1450" b="1" i="1" spc="-125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л</a:t>
            </a:r>
            <a:r>
              <a:rPr sz="1450" b="1" i="1" spc="-155" dirty="0">
                <a:solidFill>
                  <a:srgbClr val="006600"/>
                </a:solidFill>
                <a:latin typeface="Verdana"/>
                <a:cs typeface="Verdana"/>
              </a:rPr>
              <a:t>ю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нок</a:t>
            </a:r>
            <a:endParaRPr sz="1450">
              <a:latin typeface="Verdana"/>
              <a:cs typeface="Verdana"/>
            </a:endParaRPr>
          </a:p>
          <a:p>
            <a:pPr marL="12700" marR="358775" indent="344170">
              <a:lnSpc>
                <a:spcPts val="1610"/>
              </a:lnSpc>
              <a:spcBef>
                <a:spcPts val="45"/>
              </a:spcBef>
            </a:pPr>
            <a:r>
              <a:rPr sz="1400" spc="-5" dirty="0">
                <a:latin typeface="Times New Roman"/>
                <a:cs typeface="Times New Roman"/>
              </a:rPr>
              <a:t>Учитель </a:t>
            </a:r>
            <a:r>
              <a:rPr sz="1400" spc="-10" dirty="0">
                <a:latin typeface="Times New Roman"/>
                <a:cs typeface="Times New Roman"/>
              </a:rPr>
              <a:t>показує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предметні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малюнки,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один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учень</a:t>
            </a:r>
            <a:r>
              <a:rPr sz="1400" spc="-5" dirty="0">
                <a:latin typeface="Times New Roman"/>
                <a:cs typeface="Times New Roman"/>
              </a:rPr>
              <a:t> вимовляє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чітко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слово.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Усі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записуються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перевіряються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дошці.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350">
              <a:latin typeface="Times New Roman"/>
              <a:cs typeface="Times New Roman"/>
            </a:endParaRPr>
          </a:p>
          <a:p>
            <a:pPr marL="2280920" marR="57150" indent="344170">
              <a:lnSpc>
                <a:spcPts val="1610"/>
              </a:lnSpc>
            </a:pPr>
            <a:r>
              <a:rPr sz="1400" spc="-20" dirty="0">
                <a:latin typeface="Times New Roman"/>
                <a:cs typeface="Times New Roman"/>
              </a:rPr>
              <a:t>На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дошці,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наприклад,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малюнок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лісу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школи.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Діти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черзі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диктують </a:t>
            </a:r>
            <a:r>
              <a:rPr sz="1400" spc="-10" dirty="0">
                <a:latin typeface="Times New Roman"/>
                <a:cs typeface="Times New Roman"/>
              </a:rPr>
              <a:t>слова,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підходять </a:t>
            </a:r>
            <a:r>
              <a:rPr sz="1400" dirty="0">
                <a:latin typeface="Times New Roman"/>
                <a:cs typeface="Times New Roman"/>
              </a:rPr>
              <a:t>до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теми.</a:t>
            </a:r>
            <a:endParaRPr sz="1400">
              <a:latin typeface="Times New Roman"/>
              <a:cs typeface="Times New Roman"/>
            </a:endParaRPr>
          </a:p>
          <a:p>
            <a:pPr marL="2625725">
              <a:lnSpc>
                <a:spcPts val="1530"/>
              </a:lnSpc>
            </a:pPr>
            <a:r>
              <a:rPr sz="1400" i="1" spc="-5" dirty="0">
                <a:latin typeface="Times New Roman"/>
                <a:cs typeface="Times New Roman"/>
              </a:rPr>
              <a:t>черешня,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партизан,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spc="-15" dirty="0">
                <a:latin typeface="Times New Roman"/>
                <a:cs typeface="Times New Roman"/>
              </a:rPr>
              <a:t>ведмідь,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вересень,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черемха,</a:t>
            </a:r>
            <a:endParaRPr sz="1400">
              <a:latin typeface="Times New Roman"/>
              <a:cs typeface="Times New Roman"/>
            </a:endParaRPr>
          </a:p>
          <a:p>
            <a:pPr marL="2280920">
              <a:lnSpc>
                <a:spcPts val="1645"/>
              </a:lnSpc>
            </a:pPr>
            <a:r>
              <a:rPr sz="1400" i="1" spc="-5" dirty="0">
                <a:latin typeface="Times New Roman"/>
                <a:cs typeface="Times New Roman"/>
              </a:rPr>
              <a:t>директор,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диктант,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колектив,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коридор,</a:t>
            </a:r>
            <a:r>
              <a:rPr sz="1400" i="1" spc="3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черговий.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350">
              <a:latin typeface="Times New Roman"/>
              <a:cs typeface="Times New Roman"/>
            </a:endParaRPr>
          </a:p>
          <a:p>
            <a:pPr marL="2625725">
              <a:lnSpc>
                <a:spcPts val="1680"/>
              </a:lnSpc>
            </a:pPr>
            <a:r>
              <a:rPr sz="1400" i="1" spc="-5" dirty="0">
                <a:latin typeface="Times New Roman"/>
                <a:cs typeface="Times New Roman"/>
              </a:rPr>
              <a:t>\</a:t>
            </a:r>
            <a:endParaRPr sz="1400">
              <a:latin typeface="Times New Roman"/>
              <a:cs typeface="Times New Roman"/>
            </a:endParaRPr>
          </a:p>
          <a:p>
            <a:pPr marL="440055" algn="ctr">
              <a:lnSpc>
                <a:spcPts val="1675"/>
              </a:lnSpc>
            </a:pP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Т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ка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ц</a:t>
            </a:r>
            <a:r>
              <a:rPr sz="1450" b="1" i="1" spc="-65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к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б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ук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endParaRPr sz="1450">
              <a:latin typeface="Verdana"/>
              <a:cs typeface="Verdana"/>
            </a:endParaRPr>
          </a:p>
          <a:p>
            <a:pPr marL="12700" marR="73660" indent="2613025">
              <a:lnSpc>
                <a:spcPts val="1610"/>
              </a:lnSpc>
              <a:spcBef>
                <a:spcPts val="45"/>
              </a:spcBef>
            </a:pPr>
            <a:r>
              <a:rPr sz="1400" spc="-5" dirty="0">
                <a:latin typeface="Times New Roman"/>
                <a:cs typeface="Times New Roman"/>
              </a:rPr>
              <a:t>Школярі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пригадують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записують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якомога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більше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слів,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до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складу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яких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входять </a:t>
            </a:r>
            <a:r>
              <a:rPr sz="1400" dirty="0">
                <a:latin typeface="Times New Roman"/>
                <a:cs typeface="Times New Roman"/>
              </a:rPr>
              <a:t>дві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однакові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букви.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565"/>
              </a:lnSpc>
            </a:pPr>
            <a:r>
              <a:rPr sz="1400" i="1" spc="-5" dirty="0">
                <a:latin typeface="Times New Roman"/>
                <a:cs typeface="Times New Roman"/>
              </a:rPr>
              <a:t>загадка,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парасолька,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Україна,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українська,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ознака,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завдання,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айстра,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адреса.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50">
              <a:latin typeface="Times New Roman"/>
              <a:cs typeface="Times New Roman"/>
            </a:endParaRPr>
          </a:p>
          <a:p>
            <a:pPr marL="377190" algn="ctr">
              <a:lnSpc>
                <a:spcPts val="1685"/>
              </a:lnSpc>
            </a:pP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Змійка</a:t>
            </a:r>
            <a:endParaRPr sz="1450">
              <a:latin typeface="Verdana"/>
              <a:cs typeface="Verdana"/>
            </a:endParaRPr>
          </a:p>
          <a:p>
            <a:pPr marL="356870">
              <a:lnSpc>
                <a:spcPts val="1625"/>
              </a:lnSpc>
            </a:pPr>
            <a:r>
              <a:rPr sz="1400" spc="-5" dirty="0">
                <a:latin typeface="Times New Roman"/>
                <a:cs typeface="Times New Roman"/>
              </a:rPr>
              <a:t>Кожен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учень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ряду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записує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аркуші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паперу або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дошці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словникове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слово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endParaRPr sz="1400">
              <a:latin typeface="Times New Roman"/>
              <a:cs typeface="Times New Roman"/>
            </a:endParaRPr>
          </a:p>
          <a:p>
            <a:pPr marL="12700" marR="508634">
              <a:lnSpc>
                <a:spcPct val="142900"/>
              </a:lnSpc>
              <a:spcBef>
                <a:spcPts val="25"/>
              </a:spcBef>
            </a:pPr>
            <a:r>
              <a:rPr sz="1400" spc="-10" dirty="0">
                <a:latin typeface="Times New Roman"/>
                <a:cs typeface="Times New Roman"/>
              </a:rPr>
              <a:t>підкреслює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орфограму в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ньому.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Тоді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учень,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який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записав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слово,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передає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папір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однокласникові.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850">
              <a:latin typeface="Times New Roman"/>
              <a:cs typeface="Times New Roman"/>
            </a:endParaRPr>
          </a:p>
          <a:p>
            <a:pPr marL="2360295">
              <a:lnSpc>
                <a:spcPct val="100000"/>
              </a:lnSpc>
            </a:pPr>
            <a:r>
              <a:rPr sz="1800" b="1" i="1" spc="-5" dirty="0">
                <a:solidFill>
                  <a:srgbClr val="FF0000"/>
                </a:solidFill>
                <a:latin typeface="Times New Roman"/>
                <a:cs typeface="Times New Roman"/>
              </a:rPr>
              <a:t>Ігри-змагання</a:t>
            </a:r>
            <a:endParaRPr sz="1800">
              <a:latin typeface="Times New Roman"/>
              <a:cs typeface="Times New Roman"/>
            </a:endParaRPr>
          </a:p>
          <a:p>
            <a:pPr marL="12700" marR="165735" indent="344170">
              <a:lnSpc>
                <a:spcPct val="144000"/>
              </a:lnSpc>
              <a:spcBef>
                <a:spcPts val="190"/>
              </a:spcBef>
            </a:pPr>
            <a:r>
              <a:rPr sz="1400" spc="-20" dirty="0">
                <a:latin typeface="Times New Roman"/>
                <a:cs typeface="Times New Roman"/>
              </a:rPr>
              <a:t>На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уроках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української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мови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для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кращого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засвоєння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учнями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3-4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класів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контрольно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орфографічного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списку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слів</a:t>
            </a:r>
            <a:r>
              <a:rPr sz="1400" spc="-5" dirty="0">
                <a:latin typeface="Times New Roman"/>
                <a:cs typeface="Times New Roman"/>
              </a:rPr>
              <a:t> можна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проводити</a:t>
            </a:r>
            <a:r>
              <a:rPr sz="1400" spc="5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ігри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змагання.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Вони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тільки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зміцнюють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мовні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знання,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й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збагачують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словниковий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запас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школярів,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удосконалюють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їхнє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мовлення,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допомагають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виробити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навички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користування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словниками</a:t>
            </a:r>
            <a:r>
              <a:rPr sz="1400" dirty="0">
                <a:latin typeface="Times New Roman"/>
                <a:cs typeface="Times New Roman"/>
              </a:rPr>
              <a:t> різних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типів.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Ось </a:t>
            </a:r>
            <a:r>
              <a:rPr sz="1400" dirty="0">
                <a:latin typeface="Times New Roman"/>
                <a:cs typeface="Times New Roman"/>
              </a:rPr>
              <a:t>деякі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них.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57530" y="2590164"/>
            <a:ext cx="2226945" cy="1581150"/>
          </a:xfrm>
          <a:prstGeom prst="rect">
            <a:avLst/>
          </a:prstGeom>
        </p:spPr>
      </p:pic>
      <p:sp>
        <p:nvSpPr>
          <p:cNvPr id="5" name="object 5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24</a:t>
            </a:fld>
            <a:endParaRPr dirty="0"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18540" y="429096"/>
            <a:ext cx="6046470" cy="86614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R="505459" algn="ctr">
              <a:lnSpc>
                <a:spcPct val="100000"/>
              </a:lnSpc>
              <a:spcBef>
                <a:spcPts val="114"/>
              </a:spcBef>
            </a:pPr>
            <a:r>
              <a:rPr sz="1450" b="1" i="1" spc="-125" dirty="0">
                <a:solidFill>
                  <a:srgbClr val="006600"/>
                </a:solidFill>
                <a:latin typeface="Verdana"/>
                <a:cs typeface="Verdana"/>
              </a:rPr>
              <a:t>Редактор</a:t>
            </a:r>
            <a:endParaRPr sz="145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350">
              <a:latin typeface="Verdana"/>
              <a:cs typeface="Verdana"/>
            </a:endParaRPr>
          </a:p>
          <a:p>
            <a:pPr marL="12700" marR="5080" indent="34417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Учитель записує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дошці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неправильно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побудовані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словосполучення.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Діти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самостійно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редагують вислови,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записуючи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 зошиті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правильні.</a:t>
            </a:r>
            <a:endParaRPr sz="1400">
              <a:latin typeface="Times New Roman"/>
              <a:cs typeface="Times New Roman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555040" y="1493773"/>
          <a:ext cx="5902960" cy="197268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514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514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4408">
                <a:tc>
                  <a:txBody>
                    <a:bodyPr/>
                    <a:lstStyle/>
                    <a:p>
                      <a:pPr marL="862330">
                        <a:lnSpc>
                          <a:spcPts val="1625"/>
                        </a:lnSpc>
                      </a:pPr>
                      <a:r>
                        <a:rPr sz="1400" b="1" spc="-10" dirty="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Запис на</a:t>
                      </a:r>
                      <a:r>
                        <a:rPr sz="1400" b="1" spc="-15" dirty="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дошці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4F81BC"/>
                      </a:solidFill>
                      <a:prstDash val="solid"/>
                    </a:lnL>
                    <a:lnR w="12700">
                      <a:solidFill>
                        <a:srgbClr val="4F81BC"/>
                      </a:solidFill>
                      <a:prstDash val="solid"/>
                    </a:lnR>
                    <a:lnT w="12700">
                      <a:solidFill>
                        <a:srgbClr val="4F81BC"/>
                      </a:solidFill>
                      <a:prstDash val="solid"/>
                    </a:lnT>
                    <a:lnB w="28575">
                      <a:solidFill>
                        <a:srgbClr val="4F81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78205">
                        <a:lnSpc>
                          <a:spcPts val="1625"/>
                        </a:lnSpc>
                      </a:pPr>
                      <a:r>
                        <a:rPr sz="1400" b="1" spc="-10" dirty="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Запис </a:t>
                      </a:r>
                      <a:r>
                        <a:rPr sz="1400" b="1" spc="-5" dirty="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b="1" spc="-15" dirty="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зошиті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4F81BC"/>
                      </a:solidFill>
                      <a:prstDash val="solid"/>
                    </a:lnL>
                    <a:lnR w="12700">
                      <a:solidFill>
                        <a:srgbClr val="4F81BC"/>
                      </a:solidFill>
                      <a:prstDash val="solid"/>
                    </a:lnR>
                    <a:lnT w="12700">
                      <a:solidFill>
                        <a:srgbClr val="4F81BC"/>
                      </a:solidFill>
                      <a:prstDash val="solid"/>
                    </a:lnT>
                    <a:lnB w="28575">
                      <a:solidFill>
                        <a:srgbClr val="4F81BC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4027">
                <a:tc>
                  <a:txBody>
                    <a:bodyPr/>
                    <a:lstStyle/>
                    <a:p>
                      <a:pPr marL="69850">
                        <a:lnSpc>
                          <a:spcPts val="1660"/>
                        </a:lnSpc>
                        <a:spcBef>
                          <a:spcPts val="5"/>
                        </a:spcBef>
                      </a:pPr>
                      <a:r>
                        <a:rPr sz="1400" b="1" i="1" spc="-10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b="1" i="1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i="1" spc="-5" dirty="0">
                          <a:latin typeface="Times New Roman"/>
                          <a:cs typeface="Times New Roman"/>
                        </a:rPr>
                        <a:t>готелі</a:t>
                      </a:r>
                      <a:r>
                        <a:rPr sz="1400" b="1" i="1" spc="-10" dirty="0">
                          <a:latin typeface="Times New Roman"/>
                          <a:cs typeface="Times New Roman"/>
                        </a:rPr>
                        <a:t> «Києві»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35" marB="0">
                    <a:lnL w="12700">
                      <a:solidFill>
                        <a:srgbClr val="4F81BC"/>
                      </a:solidFill>
                      <a:prstDash val="solid"/>
                    </a:lnL>
                    <a:lnR w="12700">
                      <a:solidFill>
                        <a:srgbClr val="4F81BC"/>
                      </a:solidFill>
                      <a:prstDash val="solid"/>
                    </a:lnR>
                    <a:lnT w="28575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  <a:solidFill>
                      <a:srgbClr val="D2DFED"/>
                    </a:solidFill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1660"/>
                        </a:lnSpc>
                        <a:spcBef>
                          <a:spcPts val="5"/>
                        </a:spcBef>
                      </a:pPr>
                      <a:r>
                        <a:rPr sz="1400" b="1" i="1" spc="-10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b="1" i="1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i="1" spc="-5" dirty="0">
                          <a:latin typeface="Times New Roman"/>
                          <a:cs typeface="Times New Roman"/>
                        </a:rPr>
                        <a:t>готелі</a:t>
                      </a:r>
                      <a:r>
                        <a:rPr sz="1400" b="1" i="1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i="1" spc="-10" dirty="0">
                          <a:latin typeface="Times New Roman"/>
                          <a:cs typeface="Times New Roman"/>
                        </a:rPr>
                        <a:t>«Київ»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35" marB="0">
                    <a:lnL w="12700">
                      <a:solidFill>
                        <a:srgbClr val="4F81BC"/>
                      </a:solidFill>
                      <a:prstDash val="solid"/>
                    </a:lnL>
                    <a:lnR w="12700">
                      <a:solidFill>
                        <a:srgbClr val="4F81BC"/>
                      </a:solidFill>
                      <a:prstDash val="solid"/>
                    </a:lnR>
                    <a:lnT w="28575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  <a:solidFill>
                      <a:srgbClr val="D2DF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9456">
                <a:tc>
                  <a:txBody>
                    <a:bodyPr/>
                    <a:lstStyle/>
                    <a:p>
                      <a:pPr marL="69850">
                        <a:lnSpc>
                          <a:spcPts val="1630"/>
                        </a:lnSpc>
                      </a:pPr>
                      <a:r>
                        <a:rPr sz="1400" b="1" i="1" spc="-5" dirty="0">
                          <a:latin typeface="Times New Roman"/>
                          <a:cs typeface="Times New Roman"/>
                        </a:rPr>
                        <a:t>Дві</a:t>
                      </a:r>
                      <a:r>
                        <a:rPr sz="1400" b="1" i="1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i="1" spc="-5" dirty="0">
                          <a:latin typeface="Times New Roman"/>
                          <a:cs typeface="Times New Roman"/>
                        </a:rPr>
                        <a:t>неділі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4F81BC"/>
                      </a:solidFill>
                      <a:prstDash val="solid"/>
                    </a:lnL>
                    <a:lnR w="12700">
                      <a:solidFill>
                        <a:srgbClr val="4F81BC"/>
                      </a:solidFill>
                      <a:prstDash val="solid"/>
                    </a:lnR>
                    <a:lnT w="12700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1630"/>
                        </a:lnSpc>
                      </a:pPr>
                      <a:r>
                        <a:rPr sz="1400" b="1" i="1" spc="-5" dirty="0">
                          <a:latin typeface="Times New Roman"/>
                          <a:cs typeface="Times New Roman"/>
                        </a:rPr>
                        <a:t>Два</a:t>
                      </a:r>
                      <a:r>
                        <a:rPr sz="1400" b="1" i="1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i="1" spc="-10" dirty="0">
                          <a:latin typeface="Times New Roman"/>
                          <a:cs typeface="Times New Roman"/>
                        </a:rPr>
                        <a:t>тижні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4F81BC"/>
                      </a:solidFill>
                      <a:prstDash val="solid"/>
                    </a:lnL>
                    <a:lnR w="12700">
                      <a:solidFill>
                        <a:srgbClr val="4F81BC"/>
                      </a:solidFill>
                      <a:prstDash val="solid"/>
                    </a:lnR>
                    <a:lnT w="12700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6407">
                <a:tc>
                  <a:txBody>
                    <a:bodyPr/>
                    <a:lstStyle/>
                    <a:p>
                      <a:pPr marL="69850">
                        <a:lnSpc>
                          <a:spcPts val="1605"/>
                        </a:lnSpc>
                      </a:pPr>
                      <a:r>
                        <a:rPr sz="1400" b="1" i="1" spc="-5" dirty="0">
                          <a:latin typeface="Times New Roman"/>
                          <a:cs typeface="Times New Roman"/>
                        </a:rPr>
                        <a:t>Півтора</a:t>
                      </a:r>
                      <a:r>
                        <a:rPr sz="1400" b="1" i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i="1" spc="-5" dirty="0">
                          <a:latin typeface="Times New Roman"/>
                          <a:cs typeface="Times New Roman"/>
                        </a:rPr>
                        <a:t>мільйони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4F81BC"/>
                      </a:solidFill>
                      <a:prstDash val="solid"/>
                    </a:lnL>
                    <a:lnR w="12700">
                      <a:solidFill>
                        <a:srgbClr val="4F81BC"/>
                      </a:solidFill>
                      <a:prstDash val="solid"/>
                    </a:lnR>
                    <a:lnT w="12700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  <a:solidFill>
                      <a:srgbClr val="D2DFED"/>
                    </a:solidFill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1605"/>
                        </a:lnSpc>
                      </a:pPr>
                      <a:r>
                        <a:rPr sz="1400" b="1" i="1" spc="-5" dirty="0">
                          <a:latin typeface="Times New Roman"/>
                          <a:cs typeface="Times New Roman"/>
                        </a:rPr>
                        <a:t>Півтора</a:t>
                      </a:r>
                      <a:r>
                        <a:rPr sz="1400" b="1" i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i="1" spc="-5" dirty="0">
                          <a:latin typeface="Times New Roman"/>
                          <a:cs typeface="Times New Roman"/>
                        </a:rPr>
                        <a:t>мільйона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4F81BC"/>
                      </a:solidFill>
                      <a:prstDash val="solid"/>
                    </a:lnL>
                    <a:lnR w="12700">
                      <a:solidFill>
                        <a:srgbClr val="4F81BC"/>
                      </a:solidFill>
                      <a:prstDash val="solid"/>
                    </a:lnR>
                    <a:lnT w="12700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  <a:solidFill>
                      <a:srgbClr val="D2DF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6408">
                <a:tc>
                  <a:txBody>
                    <a:bodyPr/>
                    <a:lstStyle/>
                    <a:p>
                      <a:pPr marL="69850">
                        <a:lnSpc>
                          <a:spcPts val="1605"/>
                        </a:lnSpc>
                      </a:pPr>
                      <a:r>
                        <a:rPr sz="1400" b="1" i="1" spc="-5" dirty="0">
                          <a:latin typeface="Times New Roman"/>
                          <a:cs typeface="Times New Roman"/>
                        </a:rPr>
                        <a:t>Поштовий</a:t>
                      </a:r>
                      <a:r>
                        <a:rPr sz="1400" b="1" i="1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i="1" spc="-5" dirty="0">
                          <a:latin typeface="Times New Roman"/>
                          <a:cs typeface="Times New Roman"/>
                        </a:rPr>
                        <a:t>адрес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4F81BC"/>
                      </a:solidFill>
                      <a:prstDash val="solid"/>
                    </a:lnL>
                    <a:lnR w="12700">
                      <a:solidFill>
                        <a:srgbClr val="4F81BC"/>
                      </a:solidFill>
                      <a:prstDash val="solid"/>
                    </a:lnR>
                    <a:lnT w="12700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1605"/>
                        </a:lnSpc>
                      </a:pPr>
                      <a:r>
                        <a:rPr sz="1400" b="1" i="1" spc="-5" dirty="0">
                          <a:latin typeface="Times New Roman"/>
                          <a:cs typeface="Times New Roman"/>
                        </a:rPr>
                        <a:t>Поштова</a:t>
                      </a:r>
                      <a:r>
                        <a:rPr sz="1400" b="1" i="1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i="1" spc="-5" dirty="0">
                          <a:latin typeface="Times New Roman"/>
                          <a:cs typeface="Times New Roman"/>
                        </a:rPr>
                        <a:t>адреса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4F81BC"/>
                      </a:solidFill>
                      <a:prstDash val="solid"/>
                    </a:lnL>
                    <a:lnR w="12700">
                      <a:solidFill>
                        <a:srgbClr val="4F81BC"/>
                      </a:solidFill>
                      <a:prstDash val="solid"/>
                    </a:lnR>
                    <a:lnT w="12700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23925">
                <a:tc>
                  <a:txBody>
                    <a:bodyPr/>
                    <a:lstStyle/>
                    <a:p>
                      <a:pPr marL="69850" marR="666115">
                        <a:lnSpc>
                          <a:spcPts val="1610"/>
                        </a:lnSpc>
                        <a:spcBef>
                          <a:spcPts val="15"/>
                        </a:spcBef>
                      </a:pPr>
                      <a:r>
                        <a:rPr sz="1400" b="1" i="1" spc="-10" dirty="0">
                          <a:latin typeface="Times New Roman"/>
                          <a:cs typeface="Times New Roman"/>
                        </a:rPr>
                        <a:t>У </a:t>
                      </a:r>
                      <a:r>
                        <a:rPr sz="1400" b="1" i="1" spc="-5" dirty="0">
                          <a:latin typeface="Times New Roman"/>
                          <a:cs typeface="Times New Roman"/>
                        </a:rPr>
                        <a:t>диктанті зустрічаються </a:t>
                      </a:r>
                      <a:r>
                        <a:rPr sz="1400" b="1" i="1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i="1" spc="-10" dirty="0">
                          <a:latin typeface="Times New Roman"/>
                          <a:cs typeface="Times New Roman"/>
                        </a:rPr>
                        <a:t>помилки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4F81BC"/>
                      </a:solidFill>
                      <a:prstDash val="solid"/>
                    </a:lnL>
                    <a:lnR w="12700">
                      <a:solidFill>
                        <a:srgbClr val="4F81BC"/>
                      </a:solidFill>
                      <a:prstDash val="solid"/>
                    </a:lnR>
                    <a:lnT w="12700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  <a:solidFill>
                      <a:srgbClr val="D2DFED"/>
                    </a:solidFill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1625"/>
                        </a:lnSpc>
                      </a:pPr>
                      <a:r>
                        <a:rPr sz="1400" b="1" i="1" spc="-10" dirty="0">
                          <a:latin typeface="Times New Roman"/>
                          <a:cs typeface="Times New Roman"/>
                        </a:rPr>
                        <a:t>Диктант</a:t>
                      </a:r>
                      <a:r>
                        <a:rPr sz="1400" b="1" i="1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i="1" spc="-10" dirty="0">
                          <a:latin typeface="Times New Roman"/>
                          <a:cs typeface="Times New Roman"/>
                        </a:rPr>
                        <a:t>написаний</a:t>
                      </a:r>
                      <a:r>
                        <a:rPr sz="1400" b="1" i="1" spc="-5" dirty="0">
                          <a:latin typeface="Times New Roman"/>
                          <a:cs typeface="Times New Roman"/>
                        </a:rPr>
                        <a:t> з</a:t>
                      </a:r>
                      <a:r>
                        <a:rPr sz="1400" b="1" i="1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i="1" spc="-5" dirty="0">
                          <a:latin typeface="Times New Roman"/>
                          <a:cs typeface="Times New Roman"/>
                        </a:rPr>
                        <a:t>помилками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4F81BC"/>
                      </a:solidFill>
                      <a:prstDash val="solid"/>
                    </a:lnL>
                    <a:lnR w="12700">
                      <a:solidFill>
                        <a:srgbClr val="4F81BC"/>
                      </a:solidFill>
                      <a:prstDash val="solid"/>
                    </a:lnR>
                    <a:lnT w="12700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  <a:solidFill>
                      <a:srgbClr val="D2DF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4028">
                <a:tc>
                  <a:txBody>
                    <a:bodyPr/>
                    <a:lstStyle/>
                    <a:p>
                      <a:pPr marL="69850">
                        <a:lnSpc>
                          <a:spcPts val="1625"/>
                        </a:lnSpc>
                      </a:pPr>
                      <a:r>
                        <a:rPr sz="1400" b="1" i="1" spc="-5" dirty="0">
                          <a:latin typeface="Times New Roman"/>
                          <a:cs typeface="Times New Roman"/>
                        </a:rPr>
                        <a:t>Сама</a:t>
                      </a:r>
                      <a:r>
                        <a:rPr sz="1400" b="1" i="1" spc="-10" dirty="0">
                          <a:latin typeface="Times New Roman"/>
                          <a:cs typeface="Times New Roman"/>
                        </a:rPr>
                        <a:t> найкраща </a:t>
                      </a:r>
                      <a:r>
                        <a:rPr sz="1400" b="1" i="1" spc="-5" dirty="0">
                          <a:latin typeface="Times New Roman"/>
                          <a:cs typeface="Times New Roman"/>
                        </a:rPr>
                        <a:t>дитина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4F81BC"/>
                      </a:solidFill>
                      <a:prstDash val="solid"/>
                    </a:lnL>
                    <a:lnR w="12700">
                      <a:solidFill>
                        <a:srgbClr val="4F81BC"/>
                      </a:solidFill>
                      <a:prstDash val="solid"/>
                    </a:lnR>
                    <a:lnT w="12700">
                      <a:solidFill>
                        <a:srgbClr val="4F81BC"/>
                      </a:solidFill>
                      <a:prstDash val="solid"/>
                    </a:lnT>
                    <a:lnB w="9525">
                      <a:solidFill>
                        <a:srgbClr val="4F81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1625"/>
                        </a:lnSpc>
                      </a:pPr>
                      <a:r>
                        <a:rPr sz="1400" b="1" i="1" spc="-5" dirty="0">
                          <a:latin typeface="Times New Roman"/>
                          <a:cs typeface="Times New Roman"/>
                        </a:rPr>
                        <a:t>Найкраща</a:t>
                      </a:r>
                      <a:r>
                        <a:rPr sz="1400" b="1" i="1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i="1" spc="-10" dirty="0">
                          <a:latin typeface="Times New Roman"/>
                          <a:cs typeface="Times New Roman"/>
                        </a:rPr>
                        <a:t>дитина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4F81BC"/>
                      </a:solidFill>
                      <a:prstDash val="solid"/>
                    </a:lnL>
                    <a:lnR w="12700">
                      <a:solidFill>
                        <a:srgbClr val="4F81BC"/>
                      </a:solidFill>
                      <a:prstDash val="solid"/>
                    </a:lnR>
                    <a:lnT w="12700">
                      <a:solidFill>
                        <a:srgbClr val="4F81BC"/>
                      </a:solidFill>
                      <a:prstDash val="solid"/>
                    </a:lnT>
                    <a:lnB w="9525">
                      <a:solidFill>
                        <a:srgbClr val="4F81BC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4028">
                <a:tc>
                  <a:txBody>
                    <a:bodyPr/>
                    <a:lstStyle/>
                    <a:p>
                      <a:pPr marL="69850">
                        <a:lnSpc>
                          <a:spcPts val="1660"/>
                        </a:lnSpc>
                      </a:pPr>
                      <a:r>
                        <a:rPr sz="1400" b="1" i="1" spc="-10" dirty="0">
                          <a:latin typeface="Times New Roman"/>
                          <a:cs typeface="Times New Roman"/>
                        </a:rPr>
                        <a:t>По</a:t>
                      </a:r>
                      <a:r>
                        <a:rPr sz="1400" b="1" i="1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i="1" spc="-5" dirty="0">
                          <a:latin typeface="Times New Roman"/>
                          <a:cs typeface="Times New Roman"/>
                        </a:rPr>
                        <a:t>адресу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4F81BC"/>
                      </a:solidFill>
                      <a:prstDash val="solid"/>
                    </a:lnL>
                    <a:lnR w="12700">
                      <a:solidFill>
                        <a:srgbClr val="4F81BC"/>
                      </a:solidFill>
                      <a:prstDash val="solid"/>
                    </a:lnR>
                    <a:lnT w="9525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1660"/>
                        </a:lnSpc>
                      </a:pPr>
                      <a:r>
                        <a:rPr sz="1400" b="1" i="1" spc="-10" dirty="0">
                          <a:latin typeface="Times New Roman"/>
                          <a:cs typeface="Times New Roman"/>
                        </a:rPr>
                        <a:t>На</a:t>
                      </a:r>
                      <a:r>
                        <a:rPr sz="1400" b="1" i="1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i="1" spc="-5" dirty="0">
                          <a:latin typeface="Times New Roman"/>
                          <a:cs typeface="Times New Roman"/>
                        </a:rPr>
                        <a:t>адресу,</a:t>
                      </a:r>
                      <a:r>
                        <a:rPr sz="1400" b="1" i="1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i="1" spc="-5" dirty="0">
                          <a:latin typeface="Times New Roman"/>
                          <a:cs typeface="Times New Roman"/>
                        </a:rPr>
                        <a:t>за</a:t>
                      </a:r>
                      <a:r>
                        <a:rPr sz="1400" b="1" i="1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i="1" spc="-5" dirty="0">
                          <a:latin typeface="Times New Roman"/>
                          <a:cs typeface="Times New Roman"/>
                        </a:rPr>
                        <a:t>адресою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4F81BC"/>
                      </a:solidFill>
                      <a:prstDash val="solid"/>
                    </a:lnL>
                    <a:lnR w="12700">
                      <a:solidFill>
                        <a:srgbClr val="4F81BC"/>
                      </a:solidFill>
                      <a:prstDash val="solid"/>
                    </a:lnR>
                    <a:lnT w="9525">
                      <a:solidFill>
                        <a:srgbClr val="4F81BC"/>
                      </a:solidFill>
                      <a:prstDash val="solid"/>
                    </a:lnT>
                    <a:lnB w="12700">
                      <a:solidFill>
                        <a:srgbClr val="4F81BC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618540" y="3660993"/>
            <a:ext cx="5661660" cy="147320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R="454659" algn="ctr">
              <a:lnSpc>
                <a:spcPts val="1685"/>
              </a:lnSpc>
              <a:spcBef>
                <a:spcPts val="114"/>
              </a:spcBef>
            </a:pPr>
            <a:r>
              <a:rPr sz="1450" b="1" i="1" spc="-125" dirty="0">
                <a:solidFill>
                  <a:srgbClr val="006600"/>
                </a:solidFill>
                <a:latin typeface="Verdana"/>
                <a:cs typeface="Verdana"/>
              </a:rPr>
              <a:t>Туристи</a:t>
            </a:r>
            <a:endParaRPr sz="1450">
              <a:latin typeface="Verdana"/>
              <a:cs typeface="Verdana"/>
            </a:endParaRPr>
          </a:p>
          <a:p>
            <a:pPr marL="12700" marR="5080" indent="344170">
              <a:lnSpc>
                <a:spcPts val="1610"/>
              </a:lnSpc>
              <a:spcBef>
                <a:spcPts val="60"/>
              </a:spcBef>
            </a:pPr>
            <a:r>
              <a:rPr sz="1400" spc="-10" dirty="0">
                <a:latin typeface="Times New Roman"/>
                <a:cs typeface="Times New Roman"/>
              </a:rPr>
              <a:t>Слухаючи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текст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підказку,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який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читає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вчитель,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школярі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великому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контрольному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листі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замість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крапочок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вставляють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пропущені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букви.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540"/>
              </a:lnSpc>
            </a:pPr>
            <a:r>
              <a:rPr sz="1400" b="1" spc="-5" dirty="0">
                <a:latin typeface="Times New Roman"/>
                <a:cs typeface="Times New Roman"/>
              </a:rPr>
              <a:t>КОНТРОЛЬНИЙ</a:t>
            </a:r>
            <a:r>
              <a:rPr sz="1400" b="1" spc="-40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ЛИСТ.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10"/>
              </a:lnSpc>
            </a:pPr>
            <a:r>
              <a:rPr sz="1400" i="1" dirty="0">
                <a:latin typeface="Times New Roman"/>
                <a:cs typeface="Times New Roman"/>
              </a:rPr>
              <a:t>В....і, </a:t>
            </a:r>
            <a:r>
              <a:rPr sz="1400" i="1" spc="-5" dirty="0">
                <a:latin typeface="Times New Roman"/>
                <a:cs typeface="Times New Roman"/>
              </a:rPr>
              <a:t>в....д,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по....і,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лі…ч,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щ.....ни, н....д, </a:t>
            </a:r>
            <a:r>
              <a:rPr sz="1400" i="1" spc="-10" dirty="0">
                <a:latin typeface="Times New Roman"/>
                <a:cs typeface="Times New Roman"/>
              </a:rPr>
              <a:t>в....у.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20"/>
              </a:lnSpc>
            </a:pPr>
            <a:r>
              <a:rPr sz="1400" b="1" spc="-5" dirty="0">
                <a:latin typeface="Times New Roman"/>
                <a:cs typeface="Times New Roman"/>
              </a:rPr>
              <a:t>Орієнтовний</a:t>
            </a:r>
            <a:r>
              <a:rPr sz="1400" b="1" spc="-15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текст</a:t>
            </a:r>
            <a:r>
              <a:rPr sz="1400" b="1" spc="-10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–</a:t>
            </a:r>
            <a:r>
              <a:rPr sz="1400" b="1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підказка.</a:t>
            </a:r>
            <a:endParaRPr sz="1400">
              <a:latin typeface="Times New Roman"/>
              <a:cs typeface="Times New Roman"/>
            </a:endParaRPr>
          </a:p>
          <a:p>
            <a:pPr marL="2695575">
              <a:lnSpc>
                <a:spcPts val="1645"/>
              </a:lnSpc>
            </a:pPr>
            <a:r>
              <a:rPr sz="1400" b="1" spc="-10" dirty="0">
                <a:latin typeface="Times New Roman"/>
                <a:cs typeface="Times New Roman"/>
              </a:rPr>
              <a:t>Подорож</a:t>
            </a:r>
            <a:r>
              <a:rPr sz="1400" b="1" spc="-20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туристів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62964" y="5097271"/>
            <a:ext cx="3084195" cy="1466215"/>
          </a:xfrm>
          <a:prstGeom prst="rect">
            <a:avLst/>
          </a:prstGeom>
        </p:spPr>
        <p:txBody>
          <a:bodyPr vert="horz" wrap="square" lIns="0" tIns="26034" rIns="0" bIns="0" rtlCol="0">
            <a:spAutoFit/>
          </a:bodyPr>
          <a:lstStyle/>
          <a:p>
            <a:pPr marL="12700" marR="403225">
              <a:lnSpc>
                <a:spcPts val="1610"/>
              </a:lnSpc>
              <a:spcBef>
                <a:spcPts val="204"/>
              </a:spcBef>
            </a:pPr>
            <a:r>
              <a:rPr sz="1400" spc="-5" dirty="0">
                <a:latin typeface="Times New Roman"/>
                <a:cs typeface="Times New Roman"/>
              </a:rPr>
              <a:t>Туристи вирушають у путь (коли?)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Вони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простують (куди?)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Переходять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річку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(де?)</a:t>
            </a:r>
            <a:endParaRPr sz="1400">
              <a:latin typeface="Times New Roman"/>
              <a:cs typeface="Times New Roman"/>
            </a:endParaRPr>
          </a:p>
          <a:p>
            <a:pPr marL="12700" marR="723900">
              <a:lnSpc>
                <a:spcPts val="1610"/>
              </a:lnSpc>
              <a:spcBef>
                <a:spcPts val="15"/>
              </a:spcBef>
            </a:pPr>
            <a:r>
              <a:rPr sz="1400" spc="-5" dirty="0">
                <a:latin typeface="Times New Roman"/>
                <a:cs typeface="Times New Roman"/>
              </a:rPr>
              <a:t>З </a:t>
            </a:r>
            <a:r>
              <a:rPr sz="1400" spc="-10" dirty="0">
                <a:latin typeface="Times New Roman"/>
                <a:cs typeface="Times New Roman"/>
              </a:rPr>
              <a:t>вершини </a:t>
            </a:r>
            <a:r>
              <a:rPr sz="1400" spc="-5" dirty="0">
                <a:latin typeface="Times New Roman"/>
                <a:cs typeface="Times New Roman"/>
              </a:rPr>
              <a:t>поглядають (куди?)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На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привалі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обідають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(коли?)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30"/>
              </a:lnSpc>
              <a:spcBef>
                <a:spcPts val="5"/>
              </a:spcBef>
            </a:pPr>
            <a:r>
              <a:rPr sz="1400" spc="-10" dirty="0">
                <a:latin typeface="Times New Roman"/>
                <a:cs typeface="Times New Roman"/>
              </a:rPr>
              <a:t>Повертаються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сповнені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вражень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(куди?)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45"/>
              </a:lnSpc>
            </a:pPr>
            <a:r>
              <a:rPr sz="1400" spc="-5" dirty="0">
                <a:latin typeface="Times New Roman"/>
                <a:cs typeface="Times New Roman"/>
              </a:rPr>
              <a:t>Згадують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подорож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навіть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(коли?)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417337" y="5097271"/>
            <a:ext cx="1402080" cy="146621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22860">
              <a:lnSpc>
                <a:spcPts val="1645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(вранці).</a:t>
            </a:r>
            <a:endParaRPr sz="1400">
              <a:latin typeface="Times New Roman"/>
              <a:cs typeface="Times New Roman"/>
            </a:endParaRPr>
          </a:p>
          <a:p>
            <a:pPr marL="37465" marR="358775" indent="-25400">
              <a:lnSpc>
                <a:spcPts val="1610"/>
              </a:lnSpc>
              <a:spcBef>
                <a:spcPts val="75"/>
              </a:spcBef>
            </a:pPr>
            <a:r>
              <a:rPr sz="1400" spc="-10" dirty="0">
                <a:latin typeface="Times New Roman"/>
                <a:cs typeface="Times New Roman"/>
              </a:rPr>
              <a:t>(вперед).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(</a:t>
            </a:r>
            <a:r>
              <a:rPr sz="1400" spc="-10" dirty="0">
                <a:latin typeface="Times New Roman"/>
                <a:cs typeface="Times New Roman"/>
              </a:rPr>
              <a:t>по</a:t>
            </a:r>
            <a:r>
              <a:rPr sz="1400" spc="-5" dirty="0">
                <a:latin typeface="Times New Roman"/>
                <a:cs typeface="Times New Roman"/>
              </a:rPr>
              <a:t>сере</a:t>
            </a:r>
            <a:r>
              <a:rPr sz="1400" spc="5" dirty="0">
                <a:latin typeface="Times New Roman"/>
                <a:cs typeface="Times New Roman"/>
              </a:rPr>
              <a:t>д</a:t>
            </a:r>
            <a:r>
              <a:rPr sz="1400" spc="-10" dirty="0">
                <a:latin typeface="Times New Roman"/>
                <a:cs typeface="Times New Roman"/>
              </a:rPr>
              <a:t>ині</a:t>
            </a:r>
            <a:r>
              <a:rPr sz="1400" spc="-15" dirty="0">
                <a:latin typeface="Times New Roman"/>
                <a:cs typeface="Times New Roman"/>
              </a:rPr>
              <a:t>)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466725" marR="5080" indent="48260">
              <a:lnSpc>
                <a:spcPts val="1610"/>
              </a:lnSpc>
              <a:spcBef>
                <a:spcPts val="25"/>
              </a:spcBef>
            </a:pPr>
            <a:r>
              <a:rPr sz="1400" spc="-10" dirty="0">
                <a:latin typeface="Times New Roman"/>
                <a:cs typeface="Times New Roman"/>
              </a:rPr>
              <a:t>(ліворуч).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(</a:t>
            </a:r>
            <a:r>
              <a:rPr sz="1400" spc="-5" dirty="0">
                <a:latin typeface="Times New Roman"/>
                <a:cs typeface="Times New Roman"/>
              </a:rPr>
              <a:t>щого</a:t>
            </a:r>
            <a:r>
              <a:rPr sz="1400" dirty="0">
                <a:latin typeface="Times New Roman"/>
                <a:cs typeface="Times New Roman"/>
              </a:rPr>
              <a:t>д</a:t>
            </a:r>
            <a:r>
              <a:rPr sz="1400" spc="-10" dirty="0">
                <a:latin typeface="Times New Roman"/>
                <a:cs typeface="Times New Roman"/>
              </a:rPr>
              <a:t>ини</a:t>
            </a:r>
            <a:r>
              <a:rPr sz="1400" spc="-15" dirty="0">
                <a:latin typeface="Times New Roman"/>
                <a:cs typeface="Times New Roman"/>
              </a:rPr>
              <a:t>)</a:t>
            </a:r>
            <a:r>
              <a:rPr sz="1400" spc="-5" dirty="0">
                <a:latin typeface="Times New Roman"/>
                <a:cs typeface="Times New Roman"/>
              </a:rPr>
              <a:t>.  (назад).</a:t>
            </a:r>
            <a:endParaRPr sz="1400">
              <a:latin typeface="Times New Roman"/>
              <a:cs typeface="Times New Roman"/>
            </a:endParaRPr>
          </a:p>
          <a:p>
            <a:pPr marL="80010">
              <a:lnSpc>
                <a:spcPts val="1560"/>
              </a:lnSpc>
            </a:pPr>
            <a:r>
              <a:rPr sz="1400" spc="-5" dirty="0">
                <a:latin typeface="Times New Roman"/>
                <a:cs typeface="Times New Roman"/>
              </a:rPr>
              <a:t>(взимку).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18540" y="6740361"/>
            <a:ext cx="6492240" cy="311594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352425" algn="ctr">
              <a:lnSpc>
                <a:spcPct val="100000"/>
              </a:lnSpc>
              <a:spcBef>
                <a:spcPts val="114"/>
              </a:spcBef>
            </a:pPr>
            <a:r>
              <a:rPr sz="1450" b="1" i="1" spc="-200" dirty="0">
                <a:solidFill>
                  <a:srgbClr val="006600"/>
                </a:solidFill>
                <a:latin typeface="Verdana"/>
                <a:cs typeface="Verdana"/>
              </a:rPr>
              <a:t>Ш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и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д</a:t>
            </a:r>
            <a:r>
              <a:rPr sz="1450" b="1" i="1" spc="-165" dirty="0">
                <a:solidFill>
                  <a:srgbClr val="006600"/>
                </a:solidFill>
                <a:latin typeface="Verdana"/>
                <a:cs typeface="Verdana"/>
              </a:rPr>
              <a:t>ш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е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й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п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р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и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л</a:t>
            </a:r>
            <a:r>
              <a:rPr sz="1450" b="1" i="1" spc="-155" dirty="0">
                <a:solidFill>
                  <a:srgbClr val="006600"/>
                </a:solidFill>
                <a:latin typeface="Verdana"/>
                <a:cs typeface="Verdana"/>
              </a:rPr>
              <a:t>ь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н</a:t>
            </a:r>
            <a:r>
              <a:rPr sz="1450" b="1" i="1" spc="-70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165" dirty="0">
                <a:solidFill>
                  <a:srgbClr val="006600"/>
                </a:solidFill>
                <a:latin typeface="Verdana"/>
                <a:cs typeface="Verdana"/>
              </a:rPr>
              <a:t>ш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е</a:t>
            </a:r>
            <a:endParaRPr sz="145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50">
              <a:latin typeface="Verdana"/>
              <a:cs typeface="Verdana"/>
            </a:endParaRPr>
          </a:p>
          <a:p>
            <a:pPr marL="12700" marR="5080" indent="344170">
              <a:lnSpc>
                <a:spcPct val="96400"/>
              </a:lnSpc>
            </a:pPr>
            <a:r>
              <a:rPr sz="1400" spc="-5" dirty="0">
                <a:latin typeface="Times New Roman"/>
                <a:cs typeface="Times New Roman"/>
              </a:rPr>
              <a:t>Учні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добирають</a:t>
            </a:r>
            <a:r>
              <a:rPr sz="1400" dirty="0">
                <a:latin typeface="Times New Roman"/>
                <a:cs typeface="Times New Roman"/>
              </a:rPr>
              <a:t> до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запропонованих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відповідні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змістом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словникові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слова: 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розумний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....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(директор),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новий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5" dirty="0">
                <a:latin typeface="Times New Roman"/>
                <a:cs typeface="Times New Roman"/>
              </a:rPr>
              <a:t>....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(комп’ютер),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смачна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......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(кукурудза),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солодка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....... </a:t>
            </a:r>
            <a:r>
              <a:rPr sz="1400" i="1" spc="-3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(черешня).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350">
              <a:latin typeface="Times New Roman"/>
              <a:cs typeface="Times New Roman"/>
            </a:endParaRPr>
          </a:p>
          <a:p>
            <a:pPr marL="356870" algn="ctr">
              <a:lnSpc>
                <a:spcPts val="1685"/>
              </a:lnSpc>
            </a:pP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Х</a:t>
            </a:r>
            <a:r>
              <a:rPr sz="1450" b="1" i="1" spc="-60" dirty="0">
                <a:solidFill>
                  <a:srgbClr val="006600"/>
                </a:solidFill>
                <a:latin typeface="Verdana"/>
                <a:cs typeface="Verdana"/>
              </a:rPr>
              <a:t>т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ц</a:t>
            </a:r>
            <a:r>
              <a:rPr sz="1450" b="1" i="1" spc="-65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к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70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165" dirty="0">
                <a:solidFill>
                  <a:srgbClr val="006600"/>
                </a:solidFill>
                <a:latin typeface="Verdana"/>
                <a:cs typeface="Verdana"/>
              </a:rPr>
              <a:t>ш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е</a:t>
            </a:r>
            <a:endParaRPr sz="1450">
              <a:latin typeface="Verdana"/>
              <a:cs typeface="Verdana"/>
            </a:endParaRPr>
          </a:p>
          <a:p>
            <a:pPr marL="356870">
              <a:lnSpc>
                <a:spcPts val="1580"/>
              </a:lnSpc>
            </a:pPr>
            <a:r>
              <a:rPr sz="1400" b="1" spc="-5" dirty="0">
                <a:latin typeface="Times New Roman"/>
                <a:cs typeface="Times New Roman"/>
              </a:rPr>
              <a:t>Завдання</a:t>
            </a:r>
            <a:r>
              <a:rPr sz="1400" b="1" spc="-40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учням</a:t>
            </a:r>
            <a:endParaRPr sz="1400">
              <a:latin typeface="Times New Roman"/>
              <a:cs typeface="Times New Roman"/>
            </a:endParaRPr>
          </a:p>
          <a:p>
            <a:pPr marL="585470" indent="-229235">
              <a:lnSpc>
                <a:spcPts val="1595"/>
              </a:lnSpc>
              <a:buAutoNum type="arabicPeriod"/>
              <a:tabLst>
                <a:tab pos="586105" algn="l"/>
              </a:tabLst>
            </a:pPr>
            <a:r>
              <a:rPr sz="1400" spc="-5" dirty="0">
                <a:latin typeface="Times New Roman"/>
                <a:cs typeface="Times New Roman"/>
              </a:rPr>
              <a:t>Складіть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текст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опис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тему:</a:t>
            </a:r>
            <a:endParaRPr sz="1400">
              <a:latin typeface="Times New Roman"/>
              <a:cs typeface="Times New Roman"/>
            </a:endParaRPr>
          </a:p>
          <a:p>
            <a:pPr marL="716915" marR="3918585">
              <a:lnSpc>
                <a:spcPts val="1610"/>
              </a:lnSpc>
              <a:spcBef>
                <a:spcPts val="75"/>
              </a:spcBef>
            </a:pPr>
            <a:r>
              <a:rPr sz="1400" i="1" spc="-5" dirty="0">
                <a:latin typeface="Times New Roman"/>
                <a:cs typeface="Times New Roman"/>
              </a:rPr>
              <a:t>а) «У </a:t>
            </a:r>
            <a:r>
              <a:rPr sz="1400" i="1" spc="-10" dirty="0">
                <a:latin typeface="Times New Roman"/>
                <a:cs typeface="Times New Roman"/>
              </a:rPr>
              <a:t>ведмежому лігві»; </a:t>
            </a:r>
            <a:r>
              <a:rPr sz="1400" i="1" spc="-3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б)</a:t>
            </a:r>
            <a:r>
              <a:rPr sz="1400" i="1" spc="-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«Їжачок </a:t>
            </a:r>
            <a:r>
              <a:rPr sz="1400" i="1" spc="-5" dirty="0">
                <a:latin typeface="Times New Roman"/>
                <a:cs typeface="Times New Roman"/>
              </a:rPr>
              <a:t>-</a:t>
            </a:r>
            <a:r>
              <a:rPr sz="1400" i="1" spc="-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реп’яшок»;</a:t>
            </a:r>
            <a:endParaRPr sz="1400">
              <a:latin typeface="Times New Roman"/>
              <a:cs typeface="Times New Roman"/>
            </a:endParaRPr>
          </a:p>
          <a:p>
            <a:pPr marL="716915">
              <a:lnSpc>
                <a:spcPts val="1545"/>
              </a:lnSpc>
            </a:pPr>
            <a:r>
              <a:rPr sz="1400" i="1" spc="-10" dirty="0">
                <a:latin typeface="Times New Roman"/>
                <a:cs typeface="Times New Roman"/>
              </a:rPr>
              <a:t>в)</a:t>
            </a:r>
            <a:r>
              <a:rPr sz="1400" i="1" spc="-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«Мій</a:t>
            </a:r>
            <a:r>
              <a:rPr sz="1400" i="1" spc="-5" dirty="0">
                <a:latin typeface="Times New Roman"/>
                <a:cs typeface="Times New Roman"/>
              </a:rPr>
              <a:t> помічник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-</a:t>
            </a:r>
            <a:r>
              <a:rPr sz="1400" i="1" spc="-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портфель».</a:t>
            </a:r>
            <a:endParaRPr sz="1400">
              <a:latin typeface="Times New Roman"/>
              <a:cs typeface="Times New Roman"/>
            </a:endParaRPr>
          </a:p>
          <a:p>
            <a:pPr marL="536575" marR="2335530" indent="-537210">
              <a:lnSpc>
                <a:spcPts val="1620"/>
              </a:lnSpc>
              <a:buAutoNum type="arabicPeriod" startAt="2"/>
              <a:tabLst>
                <a:tab pos="537210" algn="l"/>
              </a:tabLst>
            </a:pPr>
            <a:r>
              <a:rPr sz="1400" spc="-5" dirty="0">
                <a:latin typeface="Times New Roman"/>
                <a:cs typeface="Times New Roman"/>
              </a:rPr>
              <a:t>Складіть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текст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міркування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одну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тем:</a:t>
            </a:r>
            <a:endParaRPr sz="1400">
              <a:latin typeface="Times New Roman"/>
              <a:cs typeface="Times New Roman"/>
            </a:endParaRPr>
          </a:p>
          <a:p>
            <a:pPr marL="716915" marR="3018790" algn="ctr">
              <a:lnSpc>
                <a:spcPts val="1610"/>
              </a:lnSpc>
              <a:spcBef>
                <a:spcPts val="80"/>
              </a:spcBef>
            </a:pPr>
            <a:r>
              <a:rPr sz="1400" i="1" spc="-5" dirty="0">
                <a:latin typeface="Times New Roman"/>
                <a:cs typeface="Times New Roman"/>
              </a:rPr>
              <a:t>а)</a:t>
            </a:r>
            <a:r>
              <a:rPr sz="1400" i="1" spc="-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«Чому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я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хочу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стати</a:t>
            </a:r>
            <a:r>
              <a:rPr sz="1400" i="1" spc="-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вчителем?»; </a:t>
            </a:r>
            <a:r>
              <a:rPr sz="1400" i="1" spc="-3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б)</a:t>
            </a:r>
            <a:r>
              <a:rPr sz="1400" i="1" spc="-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«Шофер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найкраща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професія»;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25</a:t>
            </a:fld>
            <a:endParaRPr dirty="0"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18540" y="423418"/>
            <a:ext cx="6458585" cy="6811009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716915">
              <a:lnSpc>
                <a:spcPts val="1645"/>
              </a:lnSpc>
              <a:spcBef>
                <a:spcPts val="90"/>
              </a:spcBef>
            </a:pPr>
            <a:r>
              <a:rPr sz="1400" i="1" spc="-10" dirty="0">
                <a:latin typeface="Times New Roman"/>
                <a:cs typeface="Times New Roman"/>
              </a:rPr>
              <a:t>в)</a:t>
            </a:r>
            <a:r>
              <a:rPr sz="1400" i="1" spc="-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«Яку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професію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вважаю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найголовнішою?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Чому?».</a:t>
            </a:r>
            <a:endParaRPr sz="1400">
              <a:latin typeface="Times New Roman"/>
              <a:cs typeface="Times New Roman"/>
            </a:endParaRPr>
          </a:p>
          <a:p>
            <a:pPr marL="536575" indent="-180340">
              <a:lnSpc>
                <a:spcPts val="1610"/>
              </a:lnSpc>
              <a:buAutoNum type="arabicPeriod" startAt="3"/>
              <a:tabLst>
                <a:tab pos="537210" algn="l"/>
              </a:tabLst>
            </a:pPr>
            <a:r>
              <a:rPr sz="1400" spc="-10" dirty="0">
                <a:latin typeface="Times New Roman"/>
                <a:cs typeface="Times New Roman"/>
              </a:rPr>
              <a:t>Якими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малюнками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можна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проілюструвати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наведені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висловлювання?</a:t>
            </a:r>
            <a:endParaRPr sz="1400">
              <a:latin typeface="Times New Roman"/>
              <a:cs typeface="Times New Roman"/>
            </a:endParaRPr>
          </a:p>
          <a:p>
            <a:pPr marL="862965" lvl="1" indent="-104139">
              <a:lnSpc>
                <a:spcPts val="1610"/>
              </a:lnSpc>
              <a:buChar char="-"/>
              <a:tabLst>
                <a:tab pos="863600" algn="l"/>
              </a:tabLst>
            </a:pPr>
            <a:r>
              <a:rPr sz="1400" i="1" spc="-5" dirty="0">
                <a:latin typeface="Times New Roman"/>
                <a:cs typeface="Times New Roman"/>
              </a:rPr>
              <a:t>«Герой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помирає,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а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подвиги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його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живуть».</a:t>
            </a:r>
            <a:endParaRPr sz="1400">
              <a:latin typeface="Times New Roman"/>
              <a:cs typeface="Times New Roman"/>
            </a:endParaRPr>
          </a:p>
          <a:p>
            <a:pPr marL="862965" lvl="1" indent="-104139">
              <a:lnSpc>
                <a:spcPts val="1645"/>
              </a:lnSpc>
              <a:buChar char="-"/>
              <a:tabLst>
                <a:tab pos="863600" algn="l"/>
              </a:tabLst>
            </a:pPr>
            <a:r>
              <a:rPr sz="1400" i="1" spc="-5" dirty="0">
                <a:latin typeface="Times New Roman"/>
                <a:cs typeface="Times New Roman"/>
              </a:rPr>
              <a:t>«Матері</a:t>
            </a:r>
            <a:r>
              <a:rPr sz="1400" i="1" spc="-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кожної</a:t>
            </a:r>
            <a:r>
              <a:rPr sz="1400" i="1" spc="-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дитини</a:t>
            </a:r>
            <a:r>
              <a:rPr sz="1400" i="1" spc="-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жаль».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400">
              <a:latin typeface="Times New Roman"/>
              <a:cs typeface="Times New Roman"/>
            </a:endParaRPr>
          </a:p>
          <a:p>
            <a:pPr marL="386715" algn="ctr">
              <a:lnSpc>
                <a:spcPct val="100000"/>
              </a:lnSpc>
            </a:pPr>
            <a:r>
              <a:rPr sz="1450" b="1" i="1" spc="-200" dirty="0">
                <a:solidFill>
                  <a:srgbClr val="006600"/>
                </a:solidFill>
                <a:latin typeface="Verdana"/>
                <a:cs typeface="Verdana"/>
              </a:rPr>
              <a:t>Ш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и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д</a:t>
            </a:r>
            <a:r>
              <a:rPr sz="1450" b="1" i="1" spc="-165" dirty="0">
                <a:solidFill>
                  <a:srgbClr val="006600"/>
                </a:solidFill>
                <a:latin typeface="Verdana"/>
                <a:cs typeface="Verdana"/>
              </a:rPr>
              <a:t>ш</a:t>
            </a:r>
            <a:r>
              <a:rPr sz="1450" b="1" i="1" spc="-155" dirty="0">
                <a:solidFill>
                  <a:srgbClr val="006600"/>
                </a:solidFill>
                <a:latin typeface="Verdana"/>
                <a:cs typeface="Verdana"/>
              </a:rPr>
              <a:t>е</a:t>
            </a:r>
            <a:r>
              <a:rPr sz="1450" b="1" i="1" spc="-90" dirty="0">
                <a:solidFill>
                  <a:srgbClr val="006600"/>
                </a:solidFill>
                <a:latin typeface="Verdana"/>
                <a:cs typeface="Verdana"/>
              </a:rPr>
              <a:t>,</a:t>
            </a:r>
            <a:r>
              <a:rPr sz="1450" b="1" i="1" spc="-70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65" dirty="0">
                <a:solidFill>
                  <a:srgbClr val="006600"/>
                </a:solidFill>
                <a:latin typeface="Verdana"/>
                <a:cs typeface="Verdana"/>
              </a:rPr>
              <a:t>ш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и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д</a:t>
            </a:r>
            <a:r>
              <a:rPr sz="1450" b="1" i="1" spc="-165" dirty="0">
                <a:solidFill>
                  <a:srgbClr val="006600"/>
                </a:solidFill>
                <a:latin typeface="Verdana"/>
                <a:cs typeface="Verdana"/>
              </a:rPr>
              <a:t>ш</a:t>
            </a:r>
            <a:r>
              <a:rPr sz="1450" b="1" i="1" spc="-155" dirty="0">
                <a:solidFill>
                  <a:srgbClr val="006600"/>
                </a:solidFill>
                <a:latin typeface="Verdana"/>
                <a:cs typeface="Verdana"/>
              </a:rPr>
              <a:t>е</a:t>
            </a:r>
            <a:r>
              <a:rPr sz="1450" b="1" i="1" spc="-90" dirty="0">
                <a:solidFill>
                  <a:srgbClr val="006600"/>
                </a:solidFill>
                <a:latin typeface="Verdana"/>
                <a:cs typeface="Verdana"/>
              </a:rPr>
              <a:t>, 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ш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и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д</a:t>
            </a:r>
            <a:r>
              <a:rPr sz="1450" b="1" i="1" spc="-165" dirty="0">
                <a:solidFill>
                  <a:srgbClr val="006600"/>
                </a:solidFill>
                <a:latin typeface="Verdana"/>
                <a:cs typeface="Verdana"/>
              </a:rPr>
              <a:t>ш</a:t>
            </a:r>
            <a:r>
              <a:rPr sz="1450" b="1" i="1" spc="-155" dirty="0">
                <a:solidFill>
                  <a:srgbClr val="006600"/>
                </a:solidFill>
                <a:latin typeface="Verdana"/>
                <a:cs typeface="Verdana"/>
              </a:rPr>
              <a:t>е</a:t>
            </a:r>
            <a:r>
              <a:rPr sz="1450" b="1" i="1" spc="-110" dirty="0">
                <a:solidFill>
                  <a:srgbClr val="006600"/>
                </a:solidFill>
                <a:latin typeface="Verdana"/>
                <a:cs typeface="Verdana"/>
              </a:rPr>
              <a:t>!</a:t>
            </a:r>
            <a:endParaRPr sz="145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300">
              <a:latin typeface="Verdana"/>
              <a:cs typeface="Verdana"/>
            </a:endParaRPr>
          </a:p>
          <a:p>
            <a:pPr marL="12700" marR="5080" indent="344170">
              <a:lnSpc>
                <a:spcPts val="1610"/>
              </a:lnSpc>
            </a:pPr>
            <a:r>
              <a:rPr sz="1400" spc="-20" dirty="0">
                <a:latin typeface="Times New Roman"/>
                <a:cs typeface="Times New Roman"/>
              </a:rPr>
              <a:t>Ця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гра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допомагає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перевірити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тільки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правопис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словникових</a:t>
            </a:r>
            <a:r>
              <a:rPr sz="1400" spc="-10" dirty="0">
                <a:latin typeface="Times New Roman"/>
                <a:cs typeface="Times New Roman"/>
              </a:rPr>
              <a:t> слів,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й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знання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граматики,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лексики.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1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хвилину </a:t>
            </a:r>
            <a:r>
              <a:rPr sz="1400" spc="-5" dirty="0">
                <a:latin typeface="Times New Roman"/>
                <a:cs typeface="Times New Roman"/>
              </a:rPr>
              <a:t>кожна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команда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повинна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дати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відповідь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якомога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більшу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кількість запитань.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30"/>
              </a:lnSpc>
            </a:pPr>
            <a:r>
              <a:rPr sz="1450" b="1" i="1" spc="-160" dirty="0">
                <a:latin typeface="Verdana"/>
                <a:cs typeface="Verdana"/>
              </a:rPr>
              <a:t>О</a:t>
            </a:r>
            <a:r>
              <a:rPr sz="1450" b="1" i="1" spc="-130" dirty="0">
                <a:latin typeface="Verdana"/>
                <a:cs typeface="Verdana"/>
              </a:rPr>
              <a:t>р</a:t>
            </a:r>
            <a:r>
              <a:rPr sz="1450" b="1" i="1" spc="-70" dirty="0">
                <a:latin typeface="Verdana"/>
                <a:cs typeface="Verdana"/>
              </a:rPr>
              <a:t>і</a:t>
            </a:r>
            <a:r>
              <a:rPr sz="1450" b="1" i="1" spc="-140" dirty="0">
                <a:latin typeface="Verdana"/>
                <a:cs typeface="Verdana"/>
              </a:rPr>
              <a:t>є</a:t>
            </a:r>
            <a:r>
              <a:rPr sz="1450" b="1" i="1" spc="-135" dirty="0">
                <a:latin typeface="Verdana"/>
                <a:cs typeface="Verdana"/>
              </a:rPr>
              <a:t>н</a:t>
            </a:r>
            <a:r>
              <a:rPr sz="1450" b="1" i="1" spc="-60" dirty="0">
                <a:latin typeface="Verdana"/>
                <a:cs typeface="Verdana"/>
              </a:rPr>
              <a:t>т</a:t>
            </a:r>
            <a:r>
              <a:rPr sz="1450" b="1" i="1" spc="-135" dirty="0">
                <a:latin typeface="Verdana"/>
                <a:cs typeface="Verdana"/>
              </a:rPr>
              <a:t>о</a:t>
            </a:r>
            <a:r>
              <a:rPr sz="1450" b="1" i="1" spc="-150" dirty="0">
                <a:latin typeface="Verdana"/>
                <a:cs typeface="Verdana"/>
              </a:rPr>
              <a:t>в</a:t>
            </a:r>
            <a:r>
              <a:rPr sz="1450" b="1" i="1" spc="-135" dirty="0">
                <a:latin typeface="Verdana"/>
                <a:cs typeface="Verdana"/>
              </a:rPr>
              <a:t>н</a:t>
            </a:r>
            <a:r>
              <a:rPr sz="1450" b="1" i="1" spc="-80" dirty="0">
                <a:latin typeface="Verdana"/>
                <a:cs typeface="Verdana"/>
              </a:rPr>
              <a:t>і </a:t>
            </a:r>
            <a:r>
              <a:rPr sz="1450" b="1" i="1" spc="-140" dirty="0">
                <a:latin typeface="Verdana"/>
                <a:cs typeface="Verdana"/>
              </a:rPr>
              <a:t>за</a:t>
            </a:r>
            <a:r>
              <a:rPr sz="1450" b="1" i="1" spc="-135" dirty="0">
                <a:latin typeface="Verdana"/>
                <a:cs typeface="Verdana"/>
              </a:rPr>
              <a:t>п</a:t>
            </a:r>
            <a:r>
              <a:rPr sz="1450" b="1" i="1" spc="-145" dirty="0">
                <a:latin typeface="Verdana"/>
                <a:cs typeface="Verdana"/>
              </a:rPr>
              <a:t>и</a:t>
            </a:r>
            <a:r>
              <a:rPr sz="1450" b="1" i="1" spc="-60" dirty="0">
                <a:latin typeface="Verdana"/>
                <a:cs typeface="Verdana"/>
              </a:rPr>
              <a:t>т</a:t>
            </a:r>
            <a:r>
              <a:rPr sz="1450" b="1" i="1" spc="-140" dirty="0">
                <a:latin typeface="Verdana"/>
                <a:cs typeface="Verdana"/>
              </a:rPr>
              <a:t>а</a:t>
            </a:r>
            <a:r>
              <a:rPr sz="1450" b="1" i="1" spc="-135" dirty="0">
                <a:latin typeface="Verdana"/>
                <a:cs typeface="Verdana"/>
              </a:rPr>
              <a:t>нн</a:t>
            </a:r>
            <a:r>
              <a:rPr sz="1450" b="1" i="1" spc="-155" dirty="0">
                <a:latin typeface="Verdana"/>
                <a:cs typeface="Verdana"/>
              </a:rPr>
              <a:t>я</a:t>
            </a:r>
            <a:r>
              <a:rPr sz="1450" b="1" i="1" spc="-90" dirty="0">
                <a:latin typeface="Verdana"/>
                <a:cs typeface="Verdana"/>
              </a:rPr>
              <a:t>.</a:t>
            </a:r>
            <a:endParaRPr sz="1450">
              <a:latin typeface="Verdana"/>
              <a:cs typeface="Verdana"/>
            </a:endParaRPr>
          </a:p>
          <a:p>
            <a:pPr marL="585470" indent="-229235">
              <a:lnSpc>
                <a:spcPts val="1580"/>
              </a:lnSpc>
              <a:buAutoNum type="arabicPeriod"/>
              <a:tabLst>
                <a:tab pos="586105" algn="l"/>
              </a:tabLst>
            </a:pPr>
            <a:r>
              <a:rPr sz="1400" spc="-5" dirty="0">
                <a:latin typeface="Times New Roman"/>
                <a:cs typeface="Times New Roman"/>
              </a:rPr>
              <a:t>Чи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ставиться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апостроф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слові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«комп’ютер»?</a:t>
            </a:r>
            <a:endParaRPr sz="1400">
              <a:latin typeface="Times New Roman"/>
              <a:cs typeface="Times New Roman"/>
            </a:endParaRPr>
          </a:p>
          <a:p>
            <a:pPr marL="585470" indent="-229235">
              <a:lnSpc>
                <a:spcPts val="1610"/>
              </a:lnSpc>
              <a:buAutoNum type="arabicPeriod"/>
              <a:tabLst>
                <a:tab pos="586105" algn="l"/>
              </a:tabLst>
            </a:pPr>
            <a:r>
              <a:rPr sz="1400" spc="-5" dirty="0">
                <a:latin typeface="Times New Roman"/>
                <a:cs typeface="Times New Roman"/>
              </a:rPr>
              <a:t>Скільки звуків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слові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«джміль»?</a:t>
            </a:r>
            <a:endParaRPr sz="1400">
              <a:latin typeface="Times New Roman"/>
              <a:cs typeface="Times New Roman"/>
            </a:endParaRPr>
          </a:p>
          <a:p>
            <a:pPr marL="585470" indent="-229235">
              <a:lnSpc>
                <a:spcPts val="1610"/>
              </a:lnSpc>
              <a:buAutoNum type="arabicPeriod"/>
              <a:tabLst>
                <a:tab pos="586105" algn="l"/>
              </a:tabLst>
            </a:pPr>
            <a:r>
              <a:rPr sz="1400" spc="-10" dirty="0">
                <a:latin typeface="Times New Roman"/>
                <a:cs typeface="Times New Roman"/>
              </a:rPr>
              <a:t>Назвіть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5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словникових </a:t>
            </a:r>
            <a:r>
              <a:rPr sz="1400" spc="-10" dirty="0">
                <a:latin typeface="Times New Roman"/>
                <a:cs typeface="Times New Roman"/>
              </a:rPr>
              <a:t>слів,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які</a:t>
            </a:r>
            <a:r>
              <a:rPr sz="1400" spc="-10" dirty="0">
                <a:latin typeface="Times New Roman"/>
                <a:cs typeface="Times New Roman"/>
              </a:rPr>
              <a:t> починаються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звуком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«п».</a:t>
            </a:r>
            <a:endParaRPr sz="1400">
              <a:latin typeface="Times New Roman"/>
              <a:cs typeface="Times New Roman"/>
            </a:endParaRPr>
          </a:p>
          <a:p>
            <a:pPr marL="585470" indent="-229235">
              <a:lnSpc>
                <a:spcPts val="1620"/>
              </a:lnSpc>
              <a:buAutoNum type="arabicPeriod"/>
              <a:tabLst>
                <a:tab pos="586105" algn="l"/>
              </a:tabLst>
            </a:pPr>
            <a:r>
              <a:rPr sz="1400" spc="-5" dirty="0">
                <a:latin typeface="Times New Roman"/>
                <a:cs typeface="Times New Roman"/>
              </a:rPr>
              <a:t>Яку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роль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виконує тлумачний словник?</a:t>
            </a:r>
            <a:endParaRPr sz="1400">
              <a:latin typeface="Times New Roman"/>
              <a:cs typeface="Times New Roman"/>
            </a:endParaRPr>
          </a:p>
          <a:p>
            <a:pPr marL="585470" indent="-229235">
              <a:lnSpc>
                <a:spcPts val="1620"/>
              </a:lnSpc>
              <a:buAutoNum type="arabicPeriod"/>
              <a:tabLst>
                <a:tab pos="586105" algn="l"/>
              </a:tabLst>
            </a:pPr>
            <a:r>
              <a:rPr sz="1400" spc="-15" dirty="0">
                <a:latin typeface="Times New Roman"/>
                <a:cs typeface="Times New Roman"/>
              </a:rPr>
              <a:t>Що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означає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фразеологізм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«зробити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спасибі»?</a:t>
            </a:r>
            <a:endParaRPr sz="1400">
              <a:latin typeface="Times New Roman"/>
              <a:cs typeface="Times New Roman"/>
            </a:endParaRPr>
          </a:p>
          <a:p>
            <a:pPr marL="585470" indent="-229235">
              <a:lnSpc>
                <a:spcPts val="1610"/>
              </a:lnSpc>
              <a:buAutoNum type="arabicPeriod"/>
              <a:tabLst>
                <a:tab pos="586105" algn="l"/>
              </a:tabLst>
            </a:pPr>
            <a:r>
              <a:rPr sz="1400" spc="-10" dirty="0">
                <a:latin typeface="Times New Roman"/>
                <a:cs typeface="Times New Roman"/>
              </a:rPr>
              <a:t>Виправте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помилку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виразі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«закрий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форточку».</a:t>
            </a:r>
            <a:endParaRPr sz="1400">
              <a:latin typeface="Times New Roman"/>
              <a:cs typeface="Times New Roman"/>
            </a:endParaRPr>
          </a:p>
          <a:p>
            <a:pPr marL="585470" indent="-229235">
              <a:lnSpc>
                <a:spcPts val="1610"/>
              </a:lnSpc>
              <a:buAutoNum type="arabicPeriod"/>
              <a:tabLst>
                <a:tab pos="586105" algn="l"/>
              </a:tabLst>
            </a:pPr>
            <a:r>
              <a:rPr sz="1400" spc="-10" dirty="0">
                <a:latin typeface="Times New Roman"/>
                <a:cs typeface="Times New Roman"/>
              </a:rPr>
              <a:t>Доберіть </a:t>
            </a:r>
            <a:r>
              <a:rPr sz="1400" spc="-5" dirty="0">
                <a:latin typeface="Times New Roman"/>
                <a:cs typeface="Times New Roman"/>
              </a:rPr>
              <a:t>синоніми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до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«горизонт»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585470" indent="-229235">
              <a:lnSpc>
                <a:spcPts val="1610"/>
              </a:lnSpc>
              <a:buAutoNum type="arabicPeriod"/>
              <a:tabLst>
                <a:tab pos="586105" algn="l"/>
              </a:tabLst>
            </a:pPr>
            <a:r>
              <a:rPr sz="1400" spc="-5" dirty="0">
                <a:latin typeface="Times New Roman"/>
                <a:cs typeface="Times New Roman"/>
              </a:rPr>
              <a:t>Як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можна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перенести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рядка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рядок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слово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«революція»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?</a:t>
            </a:r>
            <a:endParaRPr sz="1400">
              <a:latin typeface="Times New Roman"/>
              <a:cs typeface="Times New Roman"/>
            </a:endParaRPr>
          </a:p>
          <a:p>
            <a:pPr marL="585470" indent="-229235">
              <a:lnSpc>
                <a:spcPts val="1610"/>
              </a:lnSpc>
              <a:buAutoNum type="arabicPeriod"/>
              <a:tabLst>
                <a:tab pos="586105" algn="l"/>
              </a:tabLst>
            </a:pPr>
            <a:r>
              <a:rPr sz="1400" spc="-5" dirty="0">
                <a:latin typeface="Times New Roman"/>
                <a:cs typeface="Times New Roman"/>
              </a:rPr>
              <a:t>Перекладіть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українською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мовою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слово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«пахучий»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356870" marR="688975">
              <a:lnSpc>
                <a:spcPts val="1610"/>
              </a:lnSpc>
              <a:spcBef>
                <a:spcPts val="75"/>
              </a:spcBef>
              <a:buAutoNum type="arabicPeriod"/>
              <a:tabLst>
                <a:tab pos="586105" algn="l"/>
              </a:tabLst>
            </a:pPr>
            <a:r>
              <a:rPr sz="1400" spc="-10" dirty="0">
                <a:latin typeface="Times New Roman"/>
                <a:cs typeface="Times New Roman"/>
              </a:rPr>
              <a:t>Закінчіть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прислів’я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«Хто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влітку ледарює,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той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…»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(узимку голодує).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11.Пригадайте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числівники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словникові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слова.</a:t>
            </a:r>
            <a:endParaRPr sz="1400">
              <a:latin typeface="Times New Roman"/>
              <a:cs typeface="Times New Roman"/>
            </a:endParaRPr>
          </a:p>
          <a:p>
            <a:pPr marL="585470" indent="-229235">
              <a:lnSpc>
                <a:spcPts val="1530"/>
              </a:lnSpc>
              <a:buSzPct val="92857"/>
              <a:buAutoNum type="arabicPeriod" startAt="12"/>
              <a:tabLst>
                <a:tab pos="586105" algn="l"/>
              </a:tabLst>
            </a:pPr>
            <a:r>
              <a:rPr sz="1400" spc="-10" dirty="0">
                <a:latin typeface="Times New Roman"/>
                <a:cs typeface="Times New Roman"/>
              </a:rPr>
              <a:t>Вилучіть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зайве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слово: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жайворонок,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ластівка,</a:t>
            </a:r>
            <a:r>
              <a:rPr sz="1400" spc="6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дятел,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лелека.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(Слово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ластівка</a:t>
            </a:r>
            <a:endParaRPr sz="1400">
              <a:latin typeface="Times New Roman"/>
              <a:cs typeface="Times New Roman"/>
            </a:endParaRPr>
          </a:p>
          <a:p>
            <a:pPr marL="585470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не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входить </a:t>
            </a:r>
            <a:r>
              <a:rPr sz="1400" dirty="0">
                <a:latin typeface="Times New Roman"/>
                <a:cs typeface="Times New Roman"/>
              </a:rPr>
              <a:t>до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контрольно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орфографічного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списку).</a:t>
            </a:r>
            <a:endParaRPr sz="1400">
              <a:latin typeface="Times New Roman"/>
              <a:cs typeface="Times New Roman"/>
            </a:endParaRPr>
          </a:p>
          <a:p>
            <a:pPr marL="585470" indent="-229235">
              <a:lnSpc>
                <a:spcPts val="1610"/>
              </a:lnSpc>
              <a:buSzPct val="92857"/>
              <a:buAutoNum type="arabicPeriod" startAt="13"/>
              <a:tabLst>
                <a:tab pos="586105" algn="l"/>
              </a:tabLst>
            </a:pPr>
            <a:r>
              <a:rPr sz="1400" spc="-5" dirty="0">
                <a:latin typeface="Times New Roman"/>
                <a:cs typeface="Times New Roman"/>
              </a:rPr>
              <a:t>Як </a:t>
            </a:r>
            <a:r>
              <a:rPr sz="1400" spc="-10" dirty="0">
                <a:latin typeface="Times New Roman"/>
                <a:cs typeface="Times New Roman"/>
              </a:rPr>
              <a:t>пишеться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словосполучення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«будь </a:t>
            </a:r>
            <a:r>
              <a:rPr sz="1400" dirty="0">
                <a:latin typeface="Times New Roman"/>
                <a:cs typeface="Times New Roman"/>
              </a:rPr>
              <a:t>ласка»</a:t>
            </a:r>
            <a:r>
              <a:rPr sz="1400" spc="-5" dirty="0">
                <a:latin typeface="Times New Roman"/>
                <a:cs typeface="Times New Roman"/>
              </a:rPr>
              <a:t> ?</a:t>
            </a:r>
            <a:endParaRPr sz="1400">
              <a:latin typeface="Times New Roman"/>
              <a:cs typeface="Times New Roman"/>
            </a:endParaRPr>
          </a:p>
          <a:p>
            <a:pPr marL="356870" marR="127635">
              <a:lnSpc>
                <a:spcPts val="1610"/>
              </a:lnSpc>
              <a:spcBef>
                <a:spcPts val="75"/>
              </a:spcBef>
              <a:buSzPct val="92857"/>
              <a:buAutoNum type="arabicPeriod" startAt="13"/>
              <a:tabLst>
                <a:tab pos="586105" algn="l"/>
                <a:tab pos="5445760" algn="l"/>
              </a:tabLst>
            </a:pPr>
            <a:r>
              <a:rPr sz="1400" spc="-5" dirty="0">
                <a:latin typeface="Times New Roman"/>
                <a:cs typeface="Times New Roman"/>
              </a:rPr>
              <a:t>Якою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частиною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мови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є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слова: </a:t>
            </a:r>
            <a:r>
              <a:rPr sz="1400" spc="-10" dirty="0">
                <a:latin typeface="Times New Roman"/>
                <a:cs typeface="Times New Roman"/>
              </a:rPr>
              <a:t>«вдень»,</a:t>
            </a:r>
            <a:r>
              <a:rPr sz="1400" spc="6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«попереду»,</a:t>
            </a:r>
            <a:r>
              <a:rPr sz="1400" spc="6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«восени»,	«ліворуч»</a:t>
            </a:r>
            <a:r>
              <a:rPr sz="1400" spc="-4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?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15.Який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склад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є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наголошеним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слові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«олень»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?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50">
              <a:latin typeface="Times New Roman"/>
              <a:cs typeface="Times New Roman"/>
            </a:endParaRPr>
          </a:p>
          <a:p>
            <a:pPr marL="45720" algn="ctr">
              <a:lnSpc>
                <a:spcPct val="100000"/>
              </a:lnSpc>
            </a:pP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Ча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р</a:t>
            </a:r>
            <a:r>
              <a:rPr sz="1450" b="1" i="1" spc="-70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н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ий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л</a:t>
            </a:r>
            <a:r>
              <a:rPr sz="1450" b="1" i="1" spc="-120" dirty="0">
                <a:solidFill>
                  <a:srgbClr val="006600"/>
                </a:solidFill>
                <a:latin typeface="Verdana"/>
                <a:cs typeface="Verdana"/>
              </a:rPr>
              <a:t>ан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ц</a:t>
            </a:r>
            <a:r>
              <a:rPr sz="1450" b="1" i="1" spc="-170" dirty="0">
                <a:solidFill>
                  <a:srgbClr val="006600"/>
                </a:solidFill>
                <a:latin typeface="Verdana"/>
                <a:cs typeface="Verdana"/>
              </a:rPr>
              <a:t>ю</a:t>
            </a:r>
            <a:r>
              <a:rPr sz="1450" b="1" i="1" spc="-229" dirty="0">
                <a:solidFill>
                  <a:srgbClr val="006600"/>
                </a:solidFill>
                <a:latin typeface="Verdana"/>
                <a:cs typeface="Verdana"/>
              </a:rPr>
              <a:t>ж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ок</a:t>
            </a:r>
            <a:endParaRPr sz="145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300">
              <a:latin typeface="Verdana"/>
              <a:cs typeface="Verdana"/>
            </a:endParaRPr>
          </a:p>
          <a:p>
            <a:pPr marL="12700" marR="203835" indent="344170">
              <a:lnSpc>
                <a:spcPts val="1610"/>
              </a:lnSpc>
              <a:spcBef>
                <a:spcPts val="5"/>
              </a:spcBef>
            </a:pPr>
            <a:r>
              <a:rPr sz="1400" spc="-5" dirty="0">
                <a:latin typeface="Times New Roman"/>
                <a:cs typeface="Times New Roman"/>
              </a:rPr>
              <a:t>Учитель просить </a:t>
            </a:r>
            <a:r>
              <a:rPr sz="1400" spc="-10" dirty="0">
                <a:latin typeface="Times New Roman"/>
                <a:cs typeface="Times New Roman"/>
              </a:rPr>
              <a:t>дітей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знайти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що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заховалися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«чарівному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ланцюжку»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(першій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сходинці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шляху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до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розгадування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чайнвордів).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62964" y="7201027"/>
            <a:ext cx="1598295" cy="1875155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12700" marR="5080">
              <a:lnSpc>
                <a:spcPct val="95900"/>
              </a:lnSpc>
              <a:spcBef>
                <a:spcPts val="160"/>
              </a:spcBef>
            </a:pPr>
            <a:r>
              <a:rPr sz="1400" i="1" spc="-5" dirty="0">
                <a:latin typeface="Times New Roman"/>
                <a:cs typeface="Times New Roman"/>
              </a:rPr>
              <a:t>Четвересень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15" dirty="0">
                <a:latin typeface="Times New Roman"/>
                <a:cs typeface="Times New Roman"/>
              </a:rPr>
              <a:t>Т</a:t>
            </a:r>
            <a:r>
              <a:rPr sz="1400" i="1" spc="-5" dirty="0">
                <a:latin typeface="Times New Roman"/>
                <a:cs typeface="Times New Roman"/>
              </a:rPr>
              <a:t>е</a:t>
            </a:r>
            <a:r>
              <a:rPr sz="1400" i="1" spc="-10" dirty="0">
                <a:latin typeface="Times New Roman"/>
                <a:cs typeface="Times New Roman"/>
              </a:rPr>
              <a:t>мп</a:t>
            </a:r>
            <a:r>
              <a:rPr sz="1400" i="1" spc="-5" dirty="0">
                <a:latin typeface="Times New Roman"/>
                <a:cs typeface="Times New Roman"/>
              </a:rPr>
              <a:t>ерат</a:t>
            </a:r>
            <a:r>
              <a:rPr sz="1400" i="1" dirty="0">
                <a:latin typeface="Times New Roman"/>
                <a:cs typeface="Times New Roman"/>
              </a:rPr>
              <a:t>у</a:t>
            </a:r>
            <a:r>
              <a:rPr sz="1400" i="1" spc="-5" dirty="0">
                <a:latin typeface="Times New Roman"/>
                <a:cs typeface="Times New Roman"/>
              </a:rPr>
              <a:t>р</a:t>
            </a:r>
            <a:r>
              <a:rPr sz="1400" i="1" spc="15" dirty="0">
                <a:latin typeface="Times New Roman"/>
                <a:cs typeface="Times New Roman"/>
              </a:rPr>
              <a:t>а</a:t>
            </a:r>
            <a:r>
              <a:rPr sz="1400" i="1" spc="-15" dirty="0">
                <a:latin typeface="Times New Roman"/>
                <a:cs typeface="Times New Roman"/>
              </a:rPr>
              <a:t>д</a:t>
            </a:r>
            <a:r>
              <a:rPr sz="1400" i="1" spc="-5" dirty="0">
                <a:latin typeface="Times New Roman"/>
                <a:cs typeface="Times New Roman"/>
              </a:rPr>
              <a:t>і</a:t>
            </a:r>
            <a:r>
              <a:rPr sz="1400" i="1" spc="10" dirty="0">
                <a:latin typeface="Times New Roman"/>
                <a:cs typeface="Times New Roman"/>
              </a:rPr>
              <a:t>о</a:t>
            </a:r>
            <a:r>
              <a:rPr sz="1400" i="1" spc="-15" dirty="0">
                <a:latin typeface="Times New Roman"/>
                <a:cs typeface="Times New Roman"/>
              </a:rPr>
              <a:t>л</a:t>
            </a:r>
            <a:r>
              <a:rPr sz="1400" i="1" spc="-5" dirty="0">
                <a:latin typeface="Times New Roman"/>
                <a:cs typeface="Times New Roman"/>
              </a:rPr>
              <a:t>ень  Черевикилим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Зозулялька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Цукорисний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Ім’яриназад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Абрикосмонавт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Дятелефон </a:t>
            </a:r>
            <a:r>
              <a:rPr sz="1400" i="1" spc="-5" dirty="0">
                <a:latin typeface="Times New Roman"/>
                <a:cs typeface="Times New Roman"/>
              </a:rPr>
              <a:t> Фанерадіокеан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619638" y="7201027"/>
            <a:ext cx="2239645" cy="1875155"/>
          </a:xfrm>
          <a:prstGeom prst="rect">
            <a:avLst/>
          </a:prstGeom>
        </p:spPr>
        <p:txBody>
          <a:bodyPr vert="horz" wrap="square" lIns="0" tIns="26034" rIns="0" bIns="0" rtlCol="0">
            <a:spAutoFit/>
          </a:bodyPr>
          <a:lstStyle/>
          <a:p>
            <a:pPr marL="57150" marR="5080" indent="35560">
              <a:lnSpc>
                <a:spcPts val="1610"/>
              </a:lnSpc>
              <a:spcBef>
                <a:spcPts val="204"/>
              </a:spcBef>
            </a:pPr>
            <a:r>
              <a:rPr sz="1400" i="1" spc="-10" dirty="0">
                <a:latin typeface="Times New Roman"/>
                <a:cs typeface="Times New Roman"/>
              </a:rPr>
              <a:t>(четвер,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вересень) </a:t>
            </a:r>
            <a:r>
              <a:rPr sz="1400" i="1" spc="-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(температура,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радіо,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олень) </a:t>
            </a:r>
            <a:r>
              <a:rPr sz="1400" i="1" spc="-3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(черевики,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килим)</a:t>
            </a:r>
            <a:endParaRPr sz="1400">
              <a:latin typeface="Times New Roman"/>
              <a:cs typeface="Times New Roman"/>
            </a:endParaRPr>
          </a:p>
          <a:p>
            <a:pPr marL="12700" marR="512445" indent="47625">
              <a:lnSpc>
                <a:spcPts val="1610"/>
              </a:lnSpc>
              <a:spcBef>
                <a:spcPts val="15"/>
              </a:spcBef>
            </a:pPr>
            <a:r>
              <a:rPr sz="1400" i="1" spc="-10" dirty="0">
                <a:latin typeface="Times New Roman"/>
                <a:cs typeface="Times New Roman"/>
              </a:rPr>
              <a:t>(зозуля,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лялька)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(цукор,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корисний)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15" dirty="0">
                <a:latin typeface="Times New Roman"/>
                <a:cs typeface="Times New Roman"/>
              </a:rPr>
              <a:t>(ім’я,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Ярина,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назад)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(абрикос,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космонавт)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15" dirty="0">
                <a:latin typeface="Times New Roman"/>
                <a:cs typeface="Times New Roman"/>
              </a:rPr>
              <a:t>(дятел,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телефон) </a:t>
            </a:r>
            <a:r>
              <a:rPr sz="1400" i="1" spc="-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(фанера,</a:t>
            </a:r>
            <a:r>
              <a:rPr sz="1400" i="1" spc="-5" dirty="0">
                <a:latin typeface="Times New Roman"/>
                <a:cs typeface="Times New Roman"/>
              </a:rPr>
              <a:t> радіо, океан)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26</a:t>
            </a:fld>
            <a:endParaRPr dirty="0"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426415" y="424941"/>
          <a:ext cx="6752588" cy="986424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0187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84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4734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4162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4417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4099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4417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4099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4417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4099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4734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5908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44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385313">
                <a:tc gridSpan="12">
                  <a:txBody>
                    <a:bodyPr/>
                    <a:lstStyle/>
                    <a:p>
                      <a:pPr marL="521334" algn="ct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1450" b="1" i="1" spc="-135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Чайнворд</a:t>
                      </a:r>
                      <a:endParaRPr sz="1450">
                        <a:latin typeface="Verdana"/>
                        <a:cs typeface="Verdana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350">
                        <a:latin typeface="Times New Roman"/>
                        <a:cs typeface="Times New Roman"/>
                      </a:endParaRPr>
                    </a:p>
                    <a:p>
                      <a:pPr marL="204470" marR="148590" indent="344170" algn="just">
                        <a:lnSpc>
                          <a:spcPts val="1610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Гру – змагання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також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можна організувати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основі розгадування чайнворду –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загадки,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головоломки,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що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полягає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 заповненні послідовно розташованих клітинок.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При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цьому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остання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літера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попереднього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слова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бути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першою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літерою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наступного.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548640" algn="just">
                        <a:lnSpc>
                          <a:spcPts val="154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Розгадування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чайнвордів</a:t>
                      </a:r>
                      <a:r>
                        <a:rPr sz="14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–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це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активна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самостійна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робота</a:t>
                      </a:r>
                      <a:r>
                        <a:rPr sz="1400" spc="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учнів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над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словом,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04470" marR="1036955" algn="just">
                        <a:lnSpc>
                          <a:spcPts val="1610"/>
                        </a:lnSpc>
                        <a:spcBef>
                          <a:spcPts val="85"/>
                        </a:spcBef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пошуки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якого потребують кмітливості, інтелектуального напруження, а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відгадування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дає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задоволення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від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успіху.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548640" algn="just">
                        <a:lnSpc>
                          <a:spcPts val="1530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Слідкуючи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стрілками,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впиши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букви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клітинки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повтори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правопис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м’якого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04470" algn="just">
                        <a:lnSpc>
                          <a:spcPts val="1645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знака у</a:t>
                      </a:r>
                      <a:r>
                        <a:rPr sz="14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словникових</a:t>
                      </a:r>
                      <a:r>
                        <a:rPr sz="14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словах.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17780" marB="0">
                    <a:lnT w="3175">
                      <a:solidFill>
                        <a:srgbClr val="0099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0792">
                <a:tc rowSpan="13">
                  <a:txBody>
                    <a:bodyPr/>
                    <a:lstStyle/>
                    <a:p>
                      <a:pPr marL="777875" indent="-229870">
                        <a:lnSpc>
                          <a:spcPts val="950"/>
                        </a:lnSpc>
                        <a:buAutoNum type="arabicPeriod"/>
                        <a:tabLst>
                          <a:tab pos="778510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Апельсин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777875" indent="-229870">
                        <a:lnSpc>
                          <a:spcPts val="1620"/>
                        </a:lnSpc>
                        <a:buAutoNum type="arabicPeriod"/>
                        <a:tabLst>
                          <a:tab pos="778510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Неділя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777875" indent="-229870">
                        <a:lnSpc>
                          <a:spcPts val="1610"/>
                        </a:lnSpc>
                        <a:buAutoNum type="arabicPeriod"/>
                        <a:tabLst>
                          <a:tab pos="778510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Лялька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777875" indent="-229870">
                        <a:lnSpc>
                          <a:spcPts val="1610"/>
                        </a:lnSpc>
                        <a:buAutoNum type="arabicPeriod"/>
                        <a:tabLst>
                          <a:tab pos="778510" algn="l"/>
                        </a:tabLst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Календар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777875" indent="-229870">
                        <a:lnSpc>
                          <a:spcPts val="1610"/>
                        </a:lnSpc>
                        <a:buAutoNum type="arabicPeriod"/>
                        <a:tabLst>
                          <a:tab pos="778510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Радіо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777875" indent="-229870">
                        <a:lnSpc>
                          <a:spcPts val="1610"/>
                        </a:lnSpc>
                        <a:buAutoNum type="arabicPeriod"/>
                        <a:tabLst>
                          <a:tab pos="778510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Океан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777875" indent="-229870">
                        <a:lnSpc>
                          <a:spcPts val="1610"/>
                        </a:lnSpc>
                        <a:buAutoNum type="arabicPeriod"/>
                        <a:tabLst>
                          <a:tab pos="778510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Нагляд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777875" indent="-229870">
                        <a:lnSpc>
                          <a:spcPts val="1645"/>
                        </a:lnSpc>
                        <a:buAutoNum type="arabicPeriod"/>
                        <a:tabLst>
                          <a:tab pos="778510" algn="l"/>
                        </a:tabLst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Дідусь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1450" b="1" i="1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За</a:t>
                      </a:r>
                      <a:r>
                        <a:rPr sz="1450" b="1" i="1" spc="-85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sz="1450" b="1" i="1" spc="-5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х</a:t>
                      </a:r>
                      <a:r>
                        <a:rPr sz="1450" b="1" i="1" spc="-10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в</a:t>
                      </a:r>
                      <a:r>
                        <a:rPr sz="1450" b="1" i="1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или</a:t>
                      </a:r>
                      <a:r>
                        <a:rPr sz="1450" b="1" i="1" spc="5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н</a:t>
                      </a:r>
                      <a:r>
                        <a:rPr sz="1450" b="1" i="1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у</a:t>
                      </a:r>
                      <a:endParaRPr sz="1450">
                        <a:latin typeface="Verdana"/>
                        <a:cs typeface="Verdana"/>
                      </a:endParaRPr>
                    </a:p>
                    <a:p>
                      <a:pPr marL="548640">
                        <a:lnSpc>
                          <a:spcPts val="1635"/>
                        </a:lnSpc>
                        <a:spcBef>
                          <a:spcPts val="1480"/>
                        </a:spcBef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Учитель</a:t>
                      </a:r>
                      <a:r>
                        <a:rPr sz="14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роздає картинки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зі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1795"/>
                        </a:lnSpc>
                      </a:pPr>
                      <a:r>
                        <a:rPr sz="1600" dirty="0">
                          <a:latin typeface="Times New Roman"/>
                          <a:cs typeface="Times New Roman"/>
                        </a:rPr>
                        <a:t>1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4" gridSpan="10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4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4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4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4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4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4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4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4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4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079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10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0791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10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12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10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079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0485">
                        <a:lnSpc>
                          <a:spcPts val="1795"/>
                        </a:lnSpc>
                      </a:pPr>
                      <a:r>
                        <a:rPr sz="1600" dirty="0">
                          <a:latin typeface="Times New Roman"/>
                          <a:cs typeface="Times New Roman"/>
                        </a:rPr>
                        <a:t>8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8415" algn="ctr">
                        <a:lnSpc>
                          <a:spcPts val="1795"/>
                        </a:lnSpc>
                      </a:pPr>
                      <a:r>
                        <a:rPr sz="1600" dirty="0">
                          <a:latin typeface="Times New Roman"/>
                          <a:cs typeface="Times New Roman"/>
                        </a:rPr>
                        <a:t>7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0791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7" gridSpan="9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7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7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7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7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7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7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7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7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0791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9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774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1770"/>
                        </a:lnSpc>
                      </a:pPr>
                      <a:r>
                        <a:rPr sz="1600" dirty="0">
                          <a:latin typeface="Times New Roman"/>
                          <a:cs typeface="Times New Roman"/>
                        </a:rPr>
                        <a:t>2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9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104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9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8415" algn="ctr">
                        <a:lnSpc>
                          <a:spcPts val="1800"/>
                        </a:lnSpc>
                      </a:pPr>
                      <a:r>
                        <a:rPr sz="1600" dirty="0">
                          <a:latin typeface="Times New Roman"/>
                          <a:cs typeface="Times New Roman"/>
                        </a:rPr>
                        <a:t>6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0791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9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079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9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774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1770"/>
                        </a:lnSpc>
                      </a:pPr>
                      <a:r>
                        <a:rPr sz="1600" dirty="0">
                          <a:latin typeface="Times New Roman"/>
                          <a:cs typeface="Times New Roman"/>
                        </a:rPr>
                        <a:t>3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9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4104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1800"/>
                        </a:lnSpc>
                      </a:pPr>
                      <a:r>
                        <a:rPr sz="1600" dirty="0">
                          <a:latin typeface="Times New Roman"/>
                          <a:cs typeface="Times New Roman"/>
                        </a:rPr>
                        <a:t>4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8415" algn="ctr">
                        <a:lnSpc>
                          <a:spcPts val="1800"/>
                        </a:lnSpc>
                      </a:pPr>
                      <a:r>
                        <a:rPr sz="1600" dirty="0">
                          <a:latin typeface="Times New Roman"/>
                          <a:cs typeface="Times New Roman"/>
                        </a:rPr>
                        <a:t>5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4339488">
                <a:tc gridSpan="12">
                  <a:txBody>
                    <a:bodyPr/>
                    <a:lstStyle/>
                    <a:p>
                      <a:pPr marL="204470">
                        <a:lnSpc>
                          <a:spcPts val="1515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словами,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яких</a:t>
                      </a:r>
                      <a:r>
                        <a:rPr sz="14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пропущені</a:t>
                      </a:r>
                      <a:r>
                        <a:rPr sz="14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букви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–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04470" marR="143510">
                        <a:lnSpc>
                          <a:spcPts val="1610"/>
                        </a:lnSpc>
                        <a:spcBef>
                          <a:spcPts val="75"/>
                        </a:spcBef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контрольні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орфограми.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Діти</a:t>
                      </a:r>
                      <a:r>
                        <a:rPr sz="1400" spc="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виписують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потрібні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літери,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працюючи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протягом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однієї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хвилини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пісочним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годинником.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250">
                        <a:latin typeface="Times New Roman"/>
                        <a:cs typeface="Times New Roman"/>
                      </a:endParaRPr>
                    </a:p>
                    <a:p>
                      <a:pPr marL="763270" algn="ctr">
                        <a:lnSpc>
                          <a:spcPct val="100000"/>
                        </a:lnSpc>
                      </a:pPr>
                      <a:r>
                        <a:rPr sz="1450" b="1" i="1" spc="-135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Мовчанка</a:t>
                      </a:r>
                      <a:endParaRPr sz="1450">
                        <a:latin typeface="Verdana"/>
                        <a:cs typeface="Verdana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350">
                        <a:latin typeface="Times New Roman"/>
                        <a:cs typeface="Times New Roman"/>
                      </a:endParaRPr>
                    </a:p>
                    <a:p>
                      <a:pPr marL="204470" marR="69850" indent="344170">
                        <a:lnSpc>
                          <a:spcPts val="1610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Учитель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показує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картку,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якій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надруковано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слово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зі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«словника».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Якщо</a:t>
                      </a:r>
                      <a:r>
                        <a:rPr sz="1400" spc="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слові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є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помилка,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школярі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плещуть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долоні,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потім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записують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його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зошити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правильно.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Якщо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помилки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 немає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–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слово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не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записують.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250">
                        <a:latin typeface="Times New Roman"/>
                        <a:cs typeface="Times New Roman"/>
                      </a:endParaRPr>
                    </a:p>
                    <a:p>
                      <a:pPr marL="2747645">
                        <a:lnSpc>
                          <a:spcPct val="100000"/>
                        </a:lnSpc>
                      </a:pPr>
                      <a:r>
                        <a:rPr sz="1450" b="1" i="1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У</a:t>
                      </a:r>
                      <a:r>
                        <a:rPr sz="1450" b="1" i="1" spc="-5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т</a:t>
                      </a:r>
                      <a:r>
                        <a:rPr sz="1450" b="1" i="1" spc="-10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в</a:t>
                      </a:r>
                      <a:r>
                        <a:rPr sz="1450" b="1" i="1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о</a:t>
                      </a:r>
                      <a:r>
                        <a:rPr sz="1450" b="1" i="1" spc="10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р</a:t>
                      </a:r>
                      <a:r>
                        <a:rPr sz="1450" b="1" i="1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и</a:t>
                      </a:r>
                      <a:r>
                        <a:rPr sz="1450" b="1" i="1" spc="-85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sz="1450" b="1" i="1" spc="5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н</a:t>
                      </a:r>
                      <a:r>
                        <a:rPr sz="1450" b="1" i="1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о</a:t>
                      </a:r>
                      <a:r>
                        <a:rPr sz="1450" b="1" i="1" spc="-10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в</a:t>
                      </a:r>
                      <a:r>
                        <a:rPr sz="1450" b="1" i="1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е</a:t>
                      </a:r>
                      <a:r>
                        <a:rPr sz="1450" b="1" i="1" spc="-100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sz="1450" b="1" i="1" spc="5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с</a:t>
                      </a:r>
                      <a:r>
                        <a:rPr sz="1450" b="1" i="1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л</a:t>
                      </a:r>
                      <a:r>
                        <a:rPr sz="1450" b="1" i="1" spc="5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о</a:t>
                      </a:r>
                      <a:r>
                        <a:rPr sz="1450" b="1" i="1" spc="-10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в</a:t>
                      </a:r>
                      <a:r>
                        <a:rPr sz="1450" b="1" i="1" dirty="0">
                          <a:solidFill>
                            <a:srgbClr val="006600"/>
                          </a:solidFill>
                          <a:latin typeface="Verdana"/>
                          <a:cs typeface="Verdana"/>
                        </a:rPr>
                        <a:t>о</a:t>
                      </a:r>
                      <a:endParaRPr sz="1450">
                        <a:latin typeface="Verdana"/>
                        <a:cs typeface="Verdana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350">
                        <a:latin typeface="Times New Roman"/>
                        <a:cs typeface="Times New Roman"/>
                      </a:endParaRPr>
                    </a:p>
                    <a:p>
                      <a:pPr marL="204470" marR="71755" indent="344170">
                        <a:lnSpc>
                          <a:spcPts val="1610"/>
                        </a:lnSpc>
                      </a:pP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Під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час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проведення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гри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діти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виконують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завдання,</a:t>
                      </a:r>
                      <a:r>
                        <a:rPr sz="14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записане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дошці: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буквосполучень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кожного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слова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утворюють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нове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слово,</a:t>
                      </a:r>
                      <a:r>
                        <a:rPr sz="14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придумують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речення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ними.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548640">
                        <a:lnSpc>
                          <a:spcPts val="1530"/>
                        </a:lnSpc>
                      </a:pP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Ас</a:t>
                      </a:r>
                      <a:r>
                        <a:rPr sz="1400" b="1" i="1" u="heavy" spc="-5" dirty="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фа</a:t>
                      </a: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льт</a:t>
                      </a:r>
                      <a:r>
                        <a:rPr sz="1400" i="1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+</a:t>
                      </a:r>
                      <a:r>
                        <a:rPr sz="1400" i="1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i="1" u="heavy" spc="-5" dirty="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не</a:t>
                      </a: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діля</a:t>
                      </a:r>
                      <a:r>
                        <a:rPr sz="1400" i="1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+</a:t>
                      </a:r>
                      <a:r>
                        <a:rPr sz="1400" i="1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т</a:t>
                      </a:r>
                      <a:r>
                        <a:rPr sz="1400" b="1" i="1" u="heavy" spc="-5" dirty="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ра</a:t>
                      </a: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мвай</a:t>
                      </a:r>
                      <a:r>
                        <a:rPr sz="1400" i="1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1400" i="1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……</a:t>
                      </a:r>
                      <a:r>
                        <a:rPr sz="1400" i="1" spc="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(фанера)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548640">
                        <a:lnSpc>
                          <a:spcPts val="1610"/>
                        </a:lnSpc>
                        <a:tabLst>
                          <a:tab pos="3400425" algn="l"/>
                        </a:tabLst>
                      </a:pP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Шіст</a:t>
                      </a:r>
                      <a:r>
                        <a:rPr sz="1400" b="1" i="1" u="heavy" spc="-5" dirty="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на</a:t>
                      </a: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дцять</a:t>
                      </a:r>
                      <a:r>
                        <a:rPr sz="1400" i="1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+</a:t>
                      </a:r>
                      <a:r>
                        <a:rPr sz="1400" i="1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dirty="0">
                          <a:latin typeface="Times New Roman"/>
                          <a:cs typeface="Times New Roman"/>
                        </a:rPr>
                        <a:t>з</a:t>
                      </a:r>
                      <a:r>
                        <a:rPr sz="1400" b="1" i="1" u="heavy" dirty="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зад</a:t>
                      </a:r>
                      <a:r>
                        <a:rPr sz="1400" i="1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i="1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1400" i="1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…….	</a:t>
                      </a: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(назад)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548640">
                        <a:lnSpc>
                          <a:spcPts val="1645"/>
                        </a:lnSpc>
                      </a:pPr>
                      <a:r>
                        <a:rPr sz="1400" b="1" i="1" u="heavy" spc="-5" dirty="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Ки</a:t>
                      </a: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піти</a:t>
                      </a:r>
                      <a:r>
                        <a:rPr sz="1400" i="1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+</a:t>
                      </a:r>
                      <a:r>
                        <a:rPr sz="1400" i="1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п</a:t>
                      </a:r>
                      <a:r>
                        <a:rPr sz="1400" b="1" i="1" u="heavy" spc="-5" dirty="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ше</a:t>
                      </a: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ниця</a:t>
                      </a:r>
                      <a:r>
                        <a:rPr sz="1400" i="1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+</a:t>
                      </a:r>
                      <a:r>
                        <a:rPr sz="1400" i="1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5" dirty="0">
                          <a:latin typeface="Times New Roman"/>
                          <a:cs typeface="Times New Roman"/>
                        </a:rPr>
                        <a:t>череш</a:t>
                      </a:r>
                      <a:r>
                        <a:rPr sz="1400" b="1" i="1" u="heavy" spc="-5" dirty="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ня</a:t>
                      </a:r>
                      <a:r>
                        <a:rPr sz="1400" b="1" i="1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1400" i="1" dirty="0">
                          <a:latin typeface="Times New Roman"/>
                          <a:cs typeface="Times New Roman"/>
                        </a:rPr>
                        <a:t> …..</a:t>
                      </a:r>
                      <a:r>
                        <a:rPr sz="1400" i="1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i="1" spc="-10" dirty="0">
                          <a:latin typeface="Times New Roman"/>
                          <a:cs typeface="Times New Roman"/>
                        </a:rPr>
                        <a:t>(кишеня).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550">
                        <a:latin typeface="Times New Roman"/>
                        <a:cs typeface="Times New Roman"/>
                      </a:endParaRPr>
                    </a:p>
                    <a:p>
                      <a:pPr marR="17145" algn="r">
                        <a:lnSpc>
                          <a:spcPct val="100000"/>
                        </a:lnSpc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27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0099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</a:tbl>
          </a:graphicData>
        </a:graphic>
      </p:graphicFrame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834505" y="3609974"/>
            <a:ext cx="228600" cy="76200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150840" y="4057649"/>
            <a:ext cx="878694" cy="1281429"/>
          </a:xfrm>
          <a:prstGeom prst="rect">
            <a:avLst/>
          </a:prstGeom>
        </p:spPr>
      </p:pic>
      <p:sp>
        <p:nvSpPr>
          <p:cNvPr id="5" name="object 5"/>
          <p:cNvSpPr/>
          <p:nvPr/>
        </p:nvSpPr>
        <p:spPr>
          <a:xfrm>
            <a:off x="7138669" y="10136123"/>
            <a:ext cx="0" cy="128270"/>
          </a:xfrm>
          <a:custGeom>
            <a:avLst/>
            <a:gdLst/>
            <a:ahLst/>
            <a:cxnLst/>
            <a:rect l="l" t="t" r="r" b="b"/>
            <a:pathLst>
              <a:path h="128270">
                <a:moveTo>
                  <a:pt x="0" y="128015"/>
                </a:moveTo>
                <a:lnTo>
                  <a:pt x="0" y="0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" name="object 6"/>
          <p:cNvGrpSpPr/>
          <p:nvPr/>
        </p:nvGrpSpPr>
        <p:grpSpPr>
          <a:xfrm>
            <a:off x="340182" y="339597"/>
            <a:ext cx="6967220" cy="10019030"/>
            <a:chOff x="340182" y="339597"/>
            <a:chExt cx="6967220" cy="10019030"/>
          </a:xfrm>
        </p:grpSpPr>
        <p:sp>
          <p:nvSpPr>
            <p:cNvPr id="7" name="object 7"/>
            <p:cNvSpPr/>
            <p:nvPr/>
          </p:nvSpPr>
          <p:spPr>
            <a:xfrm>
              <a:off x="7230745" y="4008754"/>
              <a:ext cx="76200" cy="342900"/>
            </a:xfrm>
            <a:custGeom>
              <a:avLst/>
              <a:gdLst/>
              <a:ahLst/>
              <a:cxnLst/>
              <a:rect l="l" t="t" r="r" b="b"/>
              <a:pathLst>
                <a:path w="76200" h="342900">
                  <a:moveTo>
                    <a:pt x="44450" y="63500"/>
                  </a:moveTo>
                  <a:lnTo>
                    <a:pt x="31750" y="63500"/>
                  </a:lnTo>
                  <a:lnTo>
                    <a:pt x="31750" y="342900"/>
                  </a:lnTo>
                  <a:lnTo>
                    <a:pt x="44450" y="342900"/>
                  </a:lnTo>
                  <a:lnTo>
                    <a:pt x="44450" y="63500"/>
                  </a:lnTo>
                  <a:close/>
                </a:path>
                <a:path w="76200" h="342900">
                  <a:moveTo>
                    <a:pt x="38100" y="0"/>
                  </a:moveTo>
                  <a:lnTo>
                    <a:pt x="0" y="76200"/>
                  </a:lnTo>
                  <a:lnTo>
                    <a:pt x="31750" y="76200"/>
                  </a:lnTo>
                  <a:lnTo>
                    <a:pt x="31750" y="63500"/>
                  </a:lnTo>
                  <a:lnTo>
                    <a:pt x="69850" y="63500"/>
                  </a:lnTo>
                  <a:lnTo>
                    <a:pt x="38100" y="0"/>
                  </a:lnTo>
                  <a:close/>
                </a:path>
                <a:path w="76200" h="342900">
                  <a:moveTo>
                    <a:pt x="69850" y="63500"/>
                  </a:moveTo>
                  <a:lnTo>
                    <a:pt x="44450" y="63500"/>
                  </a:lnTo>
                  <a:lnTo>
                    <a:pt x="44450" y="76200"/>
                  </a:lnTo>
                  <a:lnTo>
                    <a:pt x="76200" y="76200"/>
                  </a:lnTo>
                  <a:lnTo>
                    <a:pt x="69850" y="635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41071" y="340486"/>
              <a:ext cx="6883400" cy="10017125"/>
            </a:xfrm>
            <a:custGeom>
              <a:avLst/>
              <a:gdLst/>
              <a:ahLst/>
              <a:cxnLst/>
              <a:rect l="l" t="t" r="r" b="b"/>
              <a:pathLst>
                <a:path w="6883400" h="10017125">
                  <a:moveTo>
                    <a:pt x="304" y="93852"/>
                  </a:moveTo>
                  <a:lnTo>
                    <a:pt x="304" y="60325"/>
                  </a:lnTo>
                  <a:lnTo>
                    <a:pt x="3352" y="60960"/>
                  </a:lnTo>
                  <a:lnTo>
                    <a:pt x="6705" y="61595"/>
                  </a:lnTo>
                  <a:lnTo>
                    <a:pt x="9753" y="61849"/>
                  </a:lnTo>
                  <a:lnTo>
                    <a:pt x="13106" y="62102"/>
                  </a:lnTo>
                  <a:lnTo>
                    <a:pt x="16459" y="62483"/>
                  </a:lnTo>
                  <a:lnTo>
                    <a:pt x="19507" y="62483"/>
                  </a:lnTo>
                  <a:lnTo>
                    <a:pt x="22555" y="62102"/>
                  </a:lnTo>
                  <a:lnTo>
                    <a:pt x="25907" y="61849"/>
                  </a:lnTo>
                  <a:lnTo>
                    <a:pt x="50291" y="46608"/>
                  </a:lnTo>
                  <a:lnTo>
                    <a:pt x="52730" y="43306"/>
                  </a:lnTo>
                  <a:lnTo>
                    <a:pt x="55168" y="40258"/>
                  </a:lnTo>
                  <a:lnTo>
                    <a:pt x="56997" y="37211"/>
                  </a:lnTo>
                  <a:lnTo>
                    <a:pt x="58826" y="34163"/>
                  </a:lnTo>
                  <a:lnTo>
                    <a:pt x="60350" y="31369"/>
                  </a:lnTo>
                  <a:lnTo>
                    <a:pt x="61569" y="28321"/>
                  </a:lnTo>
                  <a:lnTo>
                    <a:pt x="62483" y="25526"/>
                  </a:lnTo>
                  <a:lnTo>
                    <a:pt x="63398" y="22860"/>
                  </a:lnTo>
                  <a:lnTo>
                    <a:pt x="64007" y="20066"/>
                  </a:lnTo>
                  <a:lnTo>
                    <a:pt x="64007" y="17399"/>
                  </a:lnTo>
                  <a:lnTo>
                    <a:pt x="64312" y="14604"/>
                  </a:lnTo>
                  <a:lnTo>
                    <a:pt x="60655" y="0"/>
                  </a:lnTo>
                  <a:lnTo>
                    <a:pt x="93573" y="253"/>
                  </a:lnTo>
                </a:path>
                <a:path w="6883400" h="10017125">
                  <a:moveTo>
                    <a:pt x="85343" y="93852"/>
                  </a:moveTo>
                  <a:lnTo>
                    <a:pt x="85343" y="85344"/>
                  </a:lnTo>
                  <a:lnTo>
                    <a:pt x="93573" y="85344"/>
                  </a:lnTo>
                </a:path>
                <a:path w="6883400" h="10017125">
                  <a:moveTo>
                    <a:pt x="93573" y="253"/>
                  </a:moveTo>
                  <a:lnTo>
                    <a:pt x="126796" y="253"/>
                  </a:lnTo>
                  <a:lnTo>
                    <a:pt x="126187" y="2413"/>
                  </a:lnTo>
                  <a:lnTo>
                    <a:pt x="125577" y="5206"/>
                  </a:lnTo>
                  <a:lnTo>
                    <a:pt x="125272" y="7620"/>
                  </a:lnTo>
                  <a:lnTo>
                    <a:pt x="124663" y="10032"/>
                  </a:lnTo>
                  <a:lnTo>
                    <a:pt x="124358" y="12826"/>
                  </a:lnTo>
                  <a:lnTo>
                    <a:pt x="124358" y="15240"/>
                  </a:lnTo>
                  <a:lnTo>
                    <a:pt x="124053" y="17906"/>
                  </a:lnTo>
                  <a:lnTo>
                    <a:pt x="124053" y="20447"/>
                  </a:lnTo>
                  <a:lnTo>
                    <a:pt x="124358" y="23114"/>
                  </a:lnTo>
                  <a:lnTo>
                    <a:pt x="124358" y="25526"/>
                  </a:lnTo>
                  <a:lnTo>
                    <a:pt x="124967" y="28321"/>
                  </a:lnTo>
                  <a:lnTo>
                    <a:pt x="125272" y="30733"/>
                  </a:lnTo>
                  <a:lnTo>
                    <a:pt x="125882" y="33147"/>
                  </a:lnTo>
                  <a:lnTo>
                    <a:pt x="126492" y="35687"/>
                  </a:lnTo>
                  <a:lnTo>
                    <a:pt x="127101" y="38100"/>
                  </a:lnTo>
                  <a:lnTo>
                    <a:pt x="128015" y="40513"/>
                  </a:lnTo>
                  <a:lnTo>
                    <a:pt x="128930" y="42672"/>
                  </a:lnTo>
                  <a:lnTo>
                    <a:pt x="129844" y="45085"/>
                  </a:lnTo>
                  <a:lnTo>
                    <a:pt x="131064" y="47244"/>
                  </a:lnTo>
                  <a:lnTo>
                    <a:pt x="132283" y="49022"/>
                  </a:lnTo>
                  <a:lnTo>
                    <a:pt x="133807" y="50926"/>
                  </a:lnTo>
                  <a:lnTo>
                    <a:pt x="135026" y="52704"/>
                  </a:lnTo>
                  <a:lnTo>
                    <a:pt x="136855" y="54482"/>
                  </a:lnTo>
                  <a:lnTo>
                    <a:pt x="138379" y="56006"/>
                  </a:lnTo>
                  <a:lnTo>
                    <a:pt x="140208" y="57530"/>
                  </a:lnTo>
                  <a:lnTo>
                    <a:pt x="142036" y="58800"/>
                  </a:lnTo>
                  <a:lnTo>
                    <a:pt x="144170" y="60071"/>
                  </a:lnTo>
                  <a:lnTo>
                    <a:pt x="146303" y="60960"/>
                  </a:lnTo>
                  <a:lnTo>
                    <a:pt x="148437" y="61595"/>
                  </a:lnTo>
                  <a:lnTo>
                    <a:pt x="150875" y="62483"/>
                  </a:lnTo>
                  <a:lnTo>
                    <a:pt x="153314" y="62738"/>
                  </a:lnTo>
                  <a:lnTo>
                    <a:pt x="155752" y="63119"/>
                  </a:lnTo>
                  <a:lnTo>
                    <a:pt x="158495" y="62738"/>
                  </a:lnTo>
                  <a:lnTo>
                    <a:pt x="161239" y="62102"/>
                  </a:lnTo>
                  <a:lnTo>
                    <a:pt x="163677" y="61595"/>
                  </a:lnTo>
                  <a:lnTo>
                    <a:pt x="165811" y="60578"/>
                  </a:lnTo>
                  <a:lnTo>
                    <a:pt x="167944" y="59690"/>
                  </a:lnTo>
                  <a:lnTo>
                    <a:pt x="170078" y="58547"/>
                  </a:lnTo>
                  <a:lnTo>
                    <a:pt x="178308" y="50926"/>
                  </a:lnTo>
                  <a:lnTo>
                    <a:pt x="179831" y="49022"/>
                  </a:lnTo>
                  <a:lnTo>
                    <a:pt x="184708" y="38353"/>
                  </a:lnTo>
                  <a:lnTo>
                    <a:pt x="185623" y="35941"/>
                  </a:lnTo>
                  <a:lnTo>
                    <a:pt x="185928" y="33527"/>
                  </a:lnTo>
                  <a:lnTo>
                    <a:pt x="186537" y="31115"/>
                  </a:lnTo>
                  <a:lnTo>
                    <a:pt x="186842" y="28575"/>
                  </a:lnTo>
                  <a:lnTo>
                    <a:pt x="187147" y="25907"/>
                  </a:lnTo>
                  <a:lnTo>
                    <a:pt x="187451" y="23495"/>
                  </a:lnTo>
                  <a:lnTo>
                    <a:pt x="187756" y="20700"/>
                  </a:lnTo>
                  <a:lnTo>
                    <a:pt x="187756" y="18288"/>
                  </a:lnTo>
                  <a:lnTo>
                    <a:pt x="187756" y="15494"/>
                  </a:lnTo>
                  <a:lnTo>
                    <a:pt x="187756" y="13080"/>
                  </a:lnTo>
                  <a:lnTo>
                    <a:pt x="187451" y="10287"/>
                  </a:lnTo>
                  <a:lnTo>
                    <a:pt x="187147" y="7874"/>
                  </a:lnTo>
                  <a:lnTo>
                    <a:pt x="186842" y="5206"/>
                  </a:lnTo>
                  <a:lnTo>
                    <a:pt x="186537" y="2667"/>
                  </a:lnTo>
                  <a:lnTo>
                    <a:pt x="186232" y="253"/>
                  </a:lnTo>
                  <a:lnTo>
                    <a:pt x="218541" y="253"/>
                  </a:lnTo>
                </a:path>
                <a:path w="6883400" h="10017125">
                  <a:moveTo>
                    <a:pt x="218541" y="253"/>
                  </a:moveTo>
                  <a:lnTo>
                    <a:pt x="251764" y="253"/>
                  </a:lnTo>
                  <a:lnTo>
                    <a:pt x="251155" y="2413"/>
                  </a:lnTo>
                  <a:lnTo>
                    <a:pt x="250545" y="5206"/>
                  </a:lnTo>
                  <a:lnTo>
                    <a:pt x="250240" y="7620"/>
                  </a:lnTo>
                  <a:lnTo>
                    <a:pt x="249631" y="10032"/>
                  </a:lnTo>
                  <a:lnTo>
                    <a:pt x="249326" y="12826"/>
                  </a:lnTo>
                  <a:lnTo>
                    <a:pt x="249326" y="25526"/>
                  </a:lnTo>
                  <a:lnTo>
                    <a:pt x="249936" y="28321"/>
                  </a:lnTo>
                  <a:lnTo>
                    <a:pt x="250240" y="30733"/>
                  </a:lnTo>
                  <a:lnTo>
                    <a:pt x="250850" y="33147"/>
                  </a:lnTo>
                  <a:lnTo>
                    <a:pt x="251459" y="35687"/>
                  </a:lnTo>
                  <a:lnTo>
                    <a:pt x="252069" y="38100"/>
                  </a:lnTo>
                  <a:lnTo>
                    <a:pt x="252984" y="40513"/>
                  </a:lnTo>
                  <a:lnTo>
                    <a:pt x="253898" y="42672"/>
                  </a:lnTo>
                  <a:lnTo>
                    <a:pt x="254812" y="45085"/>
                  </a:lnTo>
                  <a:lnTo>
                    <a:pt x="267309" y="58800"/>
                  </a:lnTo>
                  <a:lnTo>
                    <a:pt x="269138" y="60071"/>
                  </a:lnTo>
                  <a:lnTo>
                    <a:pt x="271272" y="60960"/>
                  </a:lnTo>
                  <a:lnTo>
                    <a:pt x="273710" y="61595"/>
                  </a:lnTo>
                  <a:lnTo>
                    <a:pt x="275844" y="62483"/>
                  </a:lnTo>
                  <a:lnTo>
                    <a:pt x="278282" y="62738"/>
                  </a:lnTo>
                  <a:lnTo>
                    <a:pt x="280720" y="63119"/>
                  </a:lnTo>
                  <a:lnTo>
                    <a:pt x="283464" y="62738"/>
                  </a:lnTo>
                  <a:lnTo>
                    <a:pt x="286207" y="62102"/>
                  </a:lnTo>
                  <a:lnTo>
                    <a:pt x="288645" y="61595"/>
                  </a:lnTo>
                  <a:lnTo>
                    <a:pt x="290779" y="60578"/>
                  </a:lnTo>
                  <a:lnTo>
                    <a:pt x="292912" y="59690"/>
                  </a:lnTo>
                  <a:lnTo>
                    <a:pt x="295046" y="58547"/>
                  </a:lnTo>
                  <a:lnTo>
                    <a:pt x="296875" y="57276"/>
                  </a:lnTo>
                  <a:lnTo>
                    <a:pt x="299008" y="56006"/>
                  </a:lnTo>
                  <a:lnTo>
                    <a:pt x="300532" y="54228"/>
                  </a:lnTo>
                  <a:lnTo>
                    <a:pt x="302056" y="52704"/>
                  </a:lnTo>
                  <a:lnTo>
                    <a:pt x="303580" y="50926"/>
                  </a:lnTo>
                  <a:lnTo>
                    <a:pt x="304800" y="49022"/>
                  </a:lnTo>
                  <a:lnTo>
                    <a:pt x="306019" y="46863"/>
                  </a:lnTo>
                  <a:lnTo>
                    <a:pt x="307238" y="45085"/>
                  </a:lnTo>
                  <a:lnTo>
                    <a:pt x="308152" y="42672"/>
                  </a:lnTo>
                  <a:lnTo>
                    <a:pt x="309067" y="40513"/>
                  </a:lnTo>
                  <a:lnTo>
                    <a:pt x="309676" y="38353"/>
                  </a:lnTo>
                  <a:lnTo>
                    <a:pt x="310591" y="35941"/>
                  </a:lnTo>
                  <a:lnTo>
                    <a:pt x="310895" y="33527"/>
                  </a:lnTo>
                  <a:lnTo>
                    <a:pt x="311505" y="31115"/>
                  </a:lnTo>
                  <a:lnTo>
                    <a:pt x="312115" y="28575"/>
                  </a:lnTo>
                  <a:lnTo>
                    <a:pt x="312115" y="25907"/>
                  </a:lnTo>
                  <a:lnTo>
                    <a:pt x="312420" y="23495"/>
                  </a:lnTo>
                  <a:lnTo>
                    <a:pt x="312724" y="20700"/>
                  </a:lnTo>
                  <a:lnTo>
                    <a:pt x="312724" y="18288"/>
                  </a:lnTo>
                  <a:lnTo>
                    <a:pt x="312724" y="15494"/>
                  </a:lnTo>
                  <a:lnTo>
                    <a:pt x="312724" y="13080"/>
                  </a:lnTo>
                  <a:lnTo>
                    <a:pt x="312420" y="10287"/>
                  </a:lnTo>
                  <a:lnTo>
                    <a:pt x="312115" y="7874"/>
                  </a:lnTo>
                  <a:lnTo>
                    <a:pt x="311810" y="5206"/>
                  </a:lnTo>
                  <a:lnTo>
                    <a:pt x="311505" y="2667"/>
                  </a:lnTo>
                  <a:lnTo>
                    <a:pt x="311200" y="253"/>
                  </a:lnTo>
                  <a:lnTo>
                    <a:pt x="343509" y="253"/>
                  </a:lnTo>
                </a:path>
                <a:path w="6883400" h="10017125">
                  <a:moveTo>
                    <a:pt x="343509" y="253"/>
                  </a:moveTo>
                  <a:lnTo>
                    <a:pt x="377037" y="253"/>
                  </a:lnTo>
                  <a:lnTo>
                    <a:pt x="376428" y="2413"/>
                  </a:lnTo>
                  <a:lnTo>
                    <a:pt x="375513" y="5206"/>
                  </a:lnTo>
                  <a:lnTo>
                    <a:pt x="375208" y="7620"/>
                  </a:lnTo>
                  <a:lnTo>
                    <a:pt x="374903" y="10032"/>
                  </a:lnTo>
                  <a:lnTo>
                    <a:pt x="374599" y="12826"/>
                  </a:lnTo>
                  <a:lnTo>
                    <a:pt x="374294" y="15240"/>
                  </a:lnTo>
                  <a:lnTo>
                    <a:pt x="374294" y="17906"/>
                  </a:lnTo>
                  <a:lnTo>
                    <a:pt x="374294" y="20447"/>
                  </a:lnTo>
                  <a:lnTo>
                    <a:pt x="374294" y="23114"/>
                  </a:lnTo>
                  <a:lnTo>
                    <a:pt x="374599" y="25526"/>
                  </a:lnTo>
                  <a:lnTo>
                    <a:pt x="374903" y="28321"/>
                  </a:lnTo>
                  <a:lnTo>
                    <a:pt x="375208" y="30733"/>
                  </a:lnTo>
                  <a:lnTo>
                    <a:pt x="375818" y="33147"/>
                  </a:lnTo>
                  <a:lnTo>
                    <a:pt x="376428" y="35687"/>
                  </a:lnTo>
                  <a:lnTo>
                    <a:pt x="382523" y="49022"/>
                  </a:lnTo>
                  <a:lnTo>
                    <a:pt x="383743" y="50926"/>
                  </a:lnTo>
                  <a:lnTo>
                    <a:pt x="385267" y="52704"/>
                  </a:lnTo>
                  <a:lnTo>
                    <a:pt x="386791" y="54482"/>
                  </a:lnTo>
                  <a:lnTo>
                    <a:pt x="388315" y="56006"/>
                  </a:lnTo>
                  <a:lnTo>
                    <a:pt x="390144" y="57530"/>
                  </a:lnTo>
                  <a:lnTo>
                    <a:pt x="392277" y="58800"/>
                  </a:lnTo>
                  <a:lnTo>
                    <a:pt x="394106" y="60071"/>
                  </a:lnTo>
                  <a:lnTo>
                    <a:pt x="396239" y="60960"/>
                  </a:lnTo>
                  <a:lnTo>
                    <a:pt x="398678" y="61595"/>
                  </a:lnTo>
                  <a:lnTo>
                    <a:pt x="400811" y="62483"/>
                  </a:lnTo>
                  <a:lnTo>
                    <a:pt x="403250" y="62738"/>
                  </a:lnTo>
                  <a:lnTo>
                    <a:pt x="405993" y="63119"/>
                  </a:lnTo>
                  <a:lnTo>
                    <a:pt x="408736" y="62738"/>
                  </a:lnTo>
                  <a:lnTo>
                    <a:pt x="411175" y="62102"/>
                  </a:lnTo>
                  <a:lnTo>
                    <a:pt x="413613" y="61595"/>
                  </a:lnTo>
                  <a:lnTo>
                    <a:pt x="416052" y="60578"/>
                  </a:lnTo>
                  <a:lnTo>
                    <a:pt x="418185" y="59690"/>
                  </a:lnTo>
                  <a:lnTo>
                    <a:pt x="420014" y="58547"/>
                  </a:lnTo>
                  <a:lnTo>
                    <a:pt x="422147" y="57276"/>
                  </a:lnTo>
                  <a:lnTo>
                    <a:pt x="423976" y="56006"/>
                  </a:lnTo>
                  <a:lnTo>
                    <a:pt x="425500" y="54228"/>
                  </a:lnTo>
                  <a:lnTo>
                    <a:pt x="427024" y="52704"/>
                  </a:lnTo>
                  <a:lnTo>
                    <a:pt x="428548" y="50926"/>
                  </a:lnTo>
                  <a:lnTo>
                    <a:pt x="429767" y="49022"/>
                  </a:lnTo>
                  <a:lnTo>
                    <a:pt x="430987" y="46863"/>
                  </a:lnTo>
                  <a:lnTo>
                    <a:pt x="432206" y="45085"/>
                  </a:lnTo>
                  <a:lnTo>
                    <a:pt x="433120" y="42672"/>
                  </a:lnTo>
                  <a:lnTo>
                    <a:pt x="434035" y="40513"/>
                  </a:lnTo>
                  <a:lnTo>
                    <a:pt x="434644" y="38353"/>
                  </a:lnTo>
                  <a:lnTo>
                    <a:pt x="435559" y="35941"/>
                  </a:lnTo>
                  <a:lnTo>
                    <a:pt x="436168" y="33527"/>
                  </a:lnTo>
                  <a:lnTo>
                    <a:pt x="436473" y="31115"/>
                  </a:lnTo>
                  <a:lnTo>
                    <a:pt x="437083" y="28575"/>
                  </a:lnTo>
                  <a:lnTo>
                    <a:pt x="437388" y="25907"/>
                  </a:lnTo>
                  <a:lnTo>
                    <a:pt x="437388" y="23495"/>
                  </a:lnTo>
                  <a:lnTo>
                    <a:pt x="437692" y="20700"/>
                  </a:lnTo>
                  <a:lnTo>
                    <a:pt x="437692" y="18288"/>
                  </a:lnTo>
                  <a:lnTo>
                    <a:pt x="437692" y="15494"/>
                  </a:lnTo>
                  <a:lnTo>
                    <a:pt x="437692" y="13080"/>
                  </a:lnTo>
                  <a:lnTo>
                    <a:pt x="437388" y="10287"/>
                  </a:lnTo>
                  <a:lnTo>
                    <a:pt x="437388" y="7874"/>
                  </a:lnTo>
                  <a:lnTo>
                    <a:pt x="436778" y="5206"/>
                  </a:lnTo>
                  <a:lnTo>
                    <a:pt x="436778" y="2667"/>
                  </a:lnTo>
                  <a:lnTo>
                    <a:pt x="436168" y="253"/>
                  </a:lnTo>
                  <a:lnTo>
                    <a:pt x="468477" y="253"/>
                  </a:lnTo>
                </a:path>
                <a:path w="6883400" h="10017125">
                  <a:moveTo>
                    <a:pt x="468477" y="253"/>
                  </a:moveTo>
                  <a:lnTo>
                    <a:pt x="502005" y="253"/>
                  </a:lnTo>
                  <a:lnTo>
                    <a:pt x="501395" y="2413"/>
                  </a:lnTo>
                  <a:lnTo>
                    <a:pt x="500481" y="5206"/>
                  </a:lnTo>
                  <a:lnTo>
                    <a:pt x="500176" y="7620"/>
                  </a:lnTo>
                  <a:lnTo>
                    <a:pt x="499871" y="10032"/>
                  </a:lnTo>
                  <a:lnTo>
                    <a:pt x="499567" y="12826"/>
                  </a:lnTo>
                  <a:lnTo>
                    <a:pt x="499262" y="15240"/>
                  </a:lnTo>
                  <a:lnTo>
                    <a:pt x="499262" y="17906"/>
                  </a:lnTo>
                  <a:lnTo>
                    <a:pt x="499262" y="20447"/>
                  </a:lnTo>
                  <a:lnTo>
                    <a:pt x="499262" y="23114"/>
                  </a:lnTo>
                  <a:lnTo>
                    <a:pt x="499567" y="25526"/>
                  </a:lnTo>
                  <a:lnTo>
                    <a:pt x="499871" y="28321"/>
                  </a:lnTo>
                  <a:lnTo>
                    <a:pt x="500176" y="30733"/>
                  </a:lnTo>
                  <a:lnTo>
                    <a:pt x="500786" y="33147"/>
                  </a:lnTo>
                  <a:lnTo>
                    <a:pt x="501395" y="35687"/>
                  </a:lnTo>
                  <a:lnTo>
                    <a:pt x="507492" y="49022"/>
                  </a:lnTo>
                  <a:lnTo>
                    <a:pt x="508711" y="50926"/>
                  </a:lnTo>
                  <a:lnTo>
                    <a:pt x="510235" y="52704"/>
                  </a:lnTo>
                  <a:lnTo>
                    <a:pt x="511759" y="54482"/>
                  </a:lnTo>
                  <a:lnTo>
                    <a:pt x="513588" y="56006"/>
                  </a:lnTo>
                  <a:lnTo>
                    <a:pt x="515111" y="57530"/>
                  </a:lnTo>
                  <a:lnTo>
                    <a:pt x="517245" y="58800"/>
                  </a:lnTo>
                  <a:lnTo>
                    <a:pt x="519074" y="60071"/>
                  </a:lnTo>
                  <a:lnTo>
                    <a:pt x="521208" y="60960"/>
                  </a:lnTo>
                  <a:lnTo>
                    <a:pt x="523646" y="61595"/>
                  </a:lnTo>
                  <a:lnTo>
                    <a:pt x="525780" y="62483"/>
                  </a:lnTo>
                  <a:lnTo>
                    <a:pt x="528218" y="62738"/>
                  </a:lnTo>
                  <a:lnTo>
                    <a:pt x="530961" y="63119"/>
                  </a:lnTo>
                  <a:lnTo>
                    <a:pt x="533704" y="62738"/>
                  </a:lnTo>
                  <a:lnTo>
                    <a:pt x="536143" y="62102"/>
                  </a:lnTo>
                  <a:lnTo>
                    <a:pt x="538581" y="61595"/>
                  </a:lnTo>
                  <a:lnTo>
                    <a:pt x="541020" y="60578"/>
                  </a:lnTo>
                  <a:lnTo>
                    <a:pt x="543153" y="59690"/>
                  </a:lnTo>
                  <a:lnTo>
                    <a:pt x="545287" y="58547"/>
                  </a:lnTo>
                  <a:lnTo>
                    <a:pt x="547116" y="57276"/>
                  </a:lnTo>
                  <a:lnTo>
                    <a:pt x="548944" y="56006"/>
                  </a:lnTo>
                  <a:lnTo>
                    <a:pt x="550468" y="54228"/>
                  </a:lnTo>
                  <a:lnTo>
                    <a:pt x="551992" y="52704"/>
                  </a:lnTo>
                  <a:lnTo>
                    <a:pt x="553516" y="50926"/>
                  </a:lnTo>
                  <a:lnTo>
                    <a:pt x="554736" y="49022"/>
                  </a:lnTo>
                  <a:lnTo>
                    <a:pt x="555955" y="46863"/>
                  </a:lnTo>
                  <a:lnTo>
                    <a:pt x="557174" y="45085"/>
                  </a:lnTo>
                  <a:lnTo>
                    <a:pt x="558088" y="42672"/>
                  </a:lnTo>
                  <a:lnTo>
                    <a:pt x="559003" y="40513"/>
                  </a:lnTo>
                  <a:lnTo>
                    <a:pt x="559612" y="38353"/>
                  </a:lnTo>
                  <a:lnTo>
                    <a:pt x="560527" y="35941"/>
                  </a:lnTo>
                  <a:lnTo>
                    <a:pt x="561136" y="33527"/>
                  </a:lnTo>
                  <a:lnTo>
                    <a:pt x="561441" y="31115"/>
                  </a:lnTo>
                  <a:lnTo>
                    <a:pt x="562051" y="28575"/>
                  </a:lnTo>
                  <a:lnTo>
                    <a:pt x="562355" y="25907"/>
                  </a:lnTo>
                  <a:lnTo>
                    <a:pt x="562355" y="23495"/>
                  </a:lnTo>
                  <a:lnTo>
                    <a:pt x="562660" y="20700"/>
                  </a:lnTo>
                  <a:lnTo>
                    <a:pt x="562660" y="18288"/>
                  </a:lnTo>
                  <a:lnTo>
                    <a:pt x="562660" y="15494"/>
                  </a:lnTo>
                  <a:lnTo>
                    <a:pt x="562660" y="13080"/>
                  </a:lnTo>
                  <a:lnTo>
                    <a:pt x="562355" y="10287"/>
                  </a:lnTo>
                  <a:lnTo>
                    <a:pt x="562355" y="7874"/>
                  </a:lnTo>
                  <a:lnTo>
                    <a:pt x="562051" y="5206"/>
                  </a:lnTo>
                  <a:lnTo>
                    <a:pt x="561746" y="2667"/>
                  </a:lnTo>
                  <a:lnTo>
                    <a:pt x="561136" y="253"/>
                  </a:lnTo>
                  <a:lnTo>
                    <a:pt x="593445" y="253"/>
                  </a:lnTo>
                </a:path>
                <a:path w="6883400" h="10017125">
                  <a:moveTo>
                    <a:pt x="593445" y="253"/>
                  </a:moveTo>
                  <a:lnTo>
                    <a:pt x="626973" y="253"/>
                  </a:lnTo>
                  <a:lnTo>
                    <a:pt x="626364" y="2413"/>
                  </a:lnTo>
                  <a:lnTo>
                    <a:pt x="625754" y="5206"/>
                  </a:lnTo>
                  <a:lnTo>
                    <a:pt x="625144" y="7620"/>
                  </a:lnTo>
                  <a:lnTo>
                    <a:pt x="624840" y="10032"/>
                  </a:lnTo>
                  <a:lnTo>
                    <a:pt x="624535" y="12826"/>
                  </a:lnTo>
                  <a:lnTo>
                    <a:pt x="624230" y="15240"/>
                  </a:lnTo>
                  <a:lnTo>
                    <a:pt x="624230" y="17906"/>
                  </a:lnTo>
                  <a:lnTo>
                    <a:pt x="624230" y="20447"/>
                  </a:lnTo>
                  <a:lnTo>
                    <a:pt x="624230" y="23114"/>
                  </a:lnTo>
                  <a:lnTo>
                    <a:pt x="624535" y="25526"/>
                  </a:lnTo>
                  <a:lnTo>
                    <a:pt x="624840" y="28321"/>
                  </a:lnTo>
                  <a:lnTo>
                    <a:pt x="625144" y="30733"/>
                  </a:lnTo>
                  <a:lnTo>
                    <a:pt x="625754" y="33147"/>
                  </a:lnTo>
                  <a:lnTo>
                    <a:pt x="626364" y="35687"/>
                  </a:lnTo>
                  <a:lnTo>
                    <a:pt x="627278" y="38100"/>
                  </a:lnTo>
                  <a:lnTo>
                    <a:pt x="627888" y="40513"/>
                  </a:lnTo>
                  <a:lnTo>
                    <a:pt x="628802" y="42672"/>
                  </a:lnTo>
                  <a:lnTo>
                    <a:pt x="630021" y="45085"/>
                  </a:lnTo>
                  <a:lnTo>
                    <a:pt x="631240" y="47244"/>
                  </a:lnTo>
                  <a:lnTo>
                    <a:pt x="632460" y="49022"/>
                  </a:lnTo>
                  <a:lnTo>
                    <a:pt x="633679" y="50926"/>
                  </a:lnTo>
                  <a:lnTo>
                    <a:pt x="635203" y="52704"/>
                  </a:lnTo>
                  <a:lnTo>
                    <a:pt x="636727" y="54482"/>
                  </a:lnTo>
                  <a:lnTo>
                    <a:pt x="638555" y="56006"/>
                  </a:lnTo>
                  <a:lnTo>
                    <a:pt x="648614" y="61595"/>
                  </a:lnTo>
                  <a:lnTo>
                    <a:pt x="650748" y="62483"/>
                  </a:lnTo>
                  <a:lnTo>
                    <a:pt x="653491" y="62738"/>
                  </a:lnTo>
                  <a:lnTo>
                    <a:pt x="655929" y="63119"/>
                  </a:lnTo>
                  <a:lnTo>
                    <a:pt x="658672" y="62738"/>
                  </a:lnTo>
                  <a:lnTo>
                    <a:pt x="661111" y="62102"/>
                  </a:lnTo>
                  <a:lnTo>
                    <a:pt x="663549" y="61595"/>
                  </a:lnTo>
                  <a:lnTo>
                    <a:pt x="665988" y="60578"/>
                  </a:lnTo>
                  <a:lnTo>
                    <a:pt x="668121" y="59690"/>
                  </a:lnTo>
                  <a:lnTo>
                    <a:pt x="670255" y="58547"/>
                  </a:lnTo>
                  <a:lnTo>
                    <a:pt x="672083" y="57276"/>
                  </a:lnTo>
                  <a:lnTo>
                    <a:pt x="673912" y="56006"/>
                  </a:lnTo>
                  <a:lnTo>
                    <a:pt x="675436" y="54228"/>
                  </a:lnTo>
                  <a:lnTo>
                    <a:pt x="676960" y="52704"/>
                  </a:lnTo>
                  <a:lnTo>
                    <a:pt x="678484" y="50926"/>
                  </a:lnTo>
                  <a:lnTo>
                    <a:pt x="679704" y="49022"/>
                  </a:lnTo>
                  <a:lnTo>
                    <a:pt x="680923" y="46863"/>
                  </a:lnTo>
                  <a:lnTo>
                    <a:pt x="682142" y="45085"/>
                  </a:lnTo>
                  <a:lnTo>
                    <a:pt x="683056" y="42672"/>
                  </a:lnTo>
                  <a:lnTo>
                    <a:pt x="683971" y="40513"/>
                  </a:lnTo>
                  <a:lnTo>
                    <a:pt x="684885" y="38353"/>
                  </a:lnTo>
                  <a:lnTo>
                    <a:pt x="685495" y="35941"/>
                  </a:lnTo>
                  <a:lnTo>
                    <a:pt x="686104" y="33527"/>
                  </a:lnTo>
                  <a:lnTo>
                    <a:pt x="686714" y="31115"/>
                  </a:lnTo>
                  <a:lnTo>
                    <a:pt x="687019" y="28575"/>
                  </a:lnTo>
                  <a:lnTo>
                    <a:pt x="687324" y="25907"/>
                  </a:lnTo>
                  <a:lnTo>
                    <a:pt x="687628" y="23495"/>
                  </a:lnTo>
                  <a:lnTo>
                    <a:pt x="687628" y="20700"/>
                  </a:lnTo>
                  <a:lnTo>
                    <a:pt x="687933" y="18288"/>
                  </a:lnTo>
                  <a:lnTo>
                    <a:pt x="687933" y="15494"/>
                  </a:lnTo>
                  <a:lnTo>
                    <a:pt x="687628" y="13080"/>
                  </a:lnTo>
                  <a:lnTo>
                    <a:pt x="687628" y="10287"/>
                  </a:lnTo>
                  <a:lnTo>
                    <a:pt x="687324" y="7874"/>
                  </a:lnTo>
                  <a:lnTo>
                    <a:pt x="687019" y="5206"/>
                  </a:lnTo>
                  <a:lnTo>
                    <a:pt x="686714" y="2667"/>
                  </a:lnTo>
                  <a:lnTo>
                    <a:pt x="686104" y="253"/>
                  </a:lnTo>
                  <a:lnTo>
                    <a:pt x="718413" y="253"/>
                  </a:lnTo>
                </a:path>
                <a:path w="6883400" h="10017125">
                  <a:moveTo>
                    <a:pt x="718413" y="253"/>
                  </a:moveTo>
                  <a:lnTo>
                    <a:pt x="751941" y="253"/>
                  </a:lnTo>
                  <a:lnTo>
                    <a:pt x="751332" y="2413"/>
                  </a:lnTo>
                  <a:lnTo>
                    <a:pt x="750722" y="5206"/>
                  </a:lnTo>
                  <a:lnTo>
                    <a:pt x="750112" y="7620"/>
                  </a:lnTo>
                  <a:lnTo>
                    <a:pt x="749808" y="10032"/>
                  </a:lnTo>
                  <a:lnTo>
                    <a:pt x="749503" y="12826"/>
                  </a:lnTo>
                  <a:lnTo>
                    <a:pt x="749198" y="15240"/>
                  </a:lnTo>
                  <a:lnTo>
                    <a:pt x="749198" y="17906"/>
                  </a:lnTo>
                  <a:lnTo>
                    <a:pt x="749198" y="20447"/>
                  </a:lnTo>
                  <a:lnTo>
                    <a:pt x="749198" y="23114"/>
                  </a:lnTo>
                  <a:lnTo>
                    <a:pt x="749503" y="25526"/>
                  </a:lnTo>
                  <a:lnTo>
                    <a:pt x="749808" y="28321"/>
                  </a:lnTo>
                  <a:lnTo>
                    <a:pt x="750417" y="30733"/>
                  </a:lnTo>
                  <a:lnTo>
                    <a:pt x="750722" y="33147"/>
                  </a:lnTo>
                  <a:lnTo>
                    <a:pt x="751636" y="35687"/>
                  </a:lnTo>
                  <a:lnTo>
                    <a:pt x="752246" y="38100"/>
                  </a:lnTo>
                  <a:lnTo>
                    <a:pt x="752855" y="40513"/>
                  </a:lnTo>
                  <a:lnTo>
                    <a:pt x="754075" y="42672"/>
                  </a:lnTo>
                  <a:lnTo>
                    <a:pt x="754989" y="45085"/>
                  </a:lnTo>
                  <a:lnTo>
                    <a:pt x="756208" y="47244"/>
                  </a:lnTo>
                  <a:lnTo>
                    <a:pt x="757427" y="49022"/>
                  </a:lnTo>
                  <a:lnTo>
                    <a:pt x="758952" y="50926"/>
                  </a:lnTo>
                  <a:lnTo>
                    <a:pt x="760171" y="52704"/>
                  </a:lnTo>
                  <a:lnTo>
                    <a:pt x="761695" y="54482"/>
                  </a:lnTo>
                  <a:lnTo>
                    <a:pt x="763524" y="56006"/>
                  </a:lnTo>
                  <a:lnTo>
                    <a:pt x="765352" y="57530"/>
                  </a:lnTo>
                  <a:lnTo>
                    <a:pt x="767181" y="58800"/>
                  </a:lnTo>
                  <a:lnTo>
                    <a:pt x="769315" y="60071"/>
                  </a:lnTo>
                  <a:lnTo>
                    <a:pt x="771448" y="60960"/>
                  </a:lnTo>
                  <a:lnTo>
                    <a:pt x="773582" y="61595"/>
                  </a:lnTo>
                  <a:lnTo>
                    <a:pt x="776020" y="62483"/>
                  </a:lnTo>
                  <a:lnTo>
                    <a:pt x="778459" y="62738"/>
                  </a:lnTo>
                  <a:lnTo>
                    <a:pt x="780897" y="63119"/>
                  </a:lnTo>
                  <a:lnTo>
                    <a:pt x="783640" y="62738"/>
                  </a:lnTo>
                  <a:lnTo>
                    <a:pt x="786079" y="62102"/>
                  </a:lnTo>
                  <a:lnTo>
                    <a:pt x="788517" y="61595"/>
                  </a:lnTo>
                  <a:lnTo>
                    <a:pt x="790955" y="60578"/>
                  </a:lnTo>
                  <a:lnTo>
                    <a:pt x="793089" y="59690"/>
                  </a:lnTo>
                  <a:lnTo>
                    <a:pt x="795223" y="58547"/>
                  </a:lnTo>
                  <a:lnTo>
                    <a:pt x="797052" y="57276"/>
                  </a:lnTo>
                  <a:lnTo>
                    <a:pt x="798880" y="56006"/>
                  </a:lnTo>
                  <a:lnTo>
                    <a:pt x="800404" y="54228"/>
                  </a:lnTo>
                  <a:lnTo>
                    <a:pt x="802233" y="52704"/>
                  </a:lnTo>
                  <a:lnTo>
                    <a:pt x="803452" y="50926"/>
                  </a:lnTo>
                  <a:lnTo>
                    <a:pt x="804976" y="49022"/>
                  </a:lnTo>
                  <a:lnTo>
                    <a:pt x="806196" y="46863"/>
                  </a:lnTo>
                  <a:lnTo>
                    <a:pt x="807110" y="45085"/>
                  </a:lnTo>
                  <a:lnTo>
                    <a:pt x="808024" y="42672"/>
                  </a:lnTo>
                  <a:lnTo>
                    <a:pt x="808939" y="40513"/>
                  </a:lnTo>
                  <a:lnTo>
                    <a:pt x="809853" y="38353"/>
                  </a:lnTo>
                  <a:lnTo>
                    <a:pt x="810463" y="35941"/>
                  </a:lnTo>
                  <a:lnTo>
                    <a:pt x="811072" y="33527"/>
                  </a:lnTo>
                  <a:lnTo>
                    <a:pt x="811682" y="31115"/>
                  </a:lnTo>
                  <a:lnTo>
                    <a:pt x="811987" y="28575"/>
                  </a:lnTo>
                  <a:lnTo>
                    <a:pt x="812292" y="25907"/>
                  </a:lnTo>
                  <a:lnTo>
                    <a:pt x="812596" y="23495"/>
                  </a:lnTo>
                  <a:lnTo>
                    <a:pt x="812596" y="20700"/>
                  </a:lnTo>
                  <a:lnTo>
                    <a:pt x="812901" y="18288"/>
                  </a:lnTo>
                  <a:lnTo>
                    <a:pt x="812901" y="15494"/>
                  </a:lnTo>
                  <a:lnTo>
                    <a:pt x="812596" y="13080"/>
                  </a:lnTo>
                  <a:lnTo>
                    <a:pt x="812596" y="10287"/>
                  </a:lnTo>
                  <a:lnTo>
                    <a:pt x="812292" y="7874"/>
                  </a:lnTo>
                  <a:lnTo>
                    <a:pt x="811987" y="5206"/>
                  </a:lnTo>
                  <a:lnTo>
                    <a:pt x="811682" y="2667"/>
                  </a:lnTo>
                  <a:lnTo>
                    <a:pt x="811072" y="253"/>
                  </a:lnTo>
                  <a:lnTo>
                    <a:pt x="843381" y="253"/>
                  </a:lnTo>
                </a:path>
                <a:path w="6883400" h="10017125">
                  <a:moveTo>
                    <a:pt x="843686" y="253"/>
                  </a:moveTo>
                  <a:lnTo>
                    <a:pt x="876909" y="253"/>
                  </a:lnTo>
                  <a:lnTo>
                    <a:pt x="876300" y="2413"/>
                  </a:lnTo>
                  <a:lnTo>
                    <a:pt x="875690" y="5206"/>
                  </a:lnTo>
                  <a:lnTo>
                    <a:pt x="875080" y="7620"/>
                  </a:lnTo>
                  <a:lnTo>
                    <a:pt x="874776" y="10032"/>
                  </a:lnTo>
                  <a:lnTo>
                    <a:pt x="874471" y="12826"/>
                  </a:lnTo>
                  <a:lnTo>
                    <a:pt x="874471" y="15240"/>
                  </a:lnTo>
                  <a:lnTo>
                    <a:pt x="874166" y="17906"/>
                  </a:lnTo>
                  <a:lnTo>
                    <a:pt x="874166" y="20447"/>
                  </a:lnTo>
                  <a:lnTo>
                    <a:pt x="874471" y="23114"/>
                  </a:lnTo>
                  <a:lnTo>
                    <a:pt x="874471" y="25526"/>
                  </a:lnTo>
                  <a:lnTo>
                    <a:pt x="875080" y="28321"/>
                  </a:lnTo>
                  <a:lnTo>
                    <a:pt x="875385" y="30733"/>
                  </a:lnTo>
                  <a:lnTo>
                    <a:pt x="875995" y="33147"/>
                  </a:lnTo>
                  <a:lnTo>
                    <a:pt x="876604" y="35687"/>
                  </a:lnTo>
                  <a:lnTo>
                    <a:pt x="877214" y="38100"/>
                  </a:lnTo>
                  <a:lnTo>
                    <a:pt x="878128" y="40513"/>
                  </a:lnTo>
                  <a:lnTo>
                    <a:pt x="879043" y="42672"/>
                  </a:lnTo>
                  <a:lnTo>
                    <a:pt x="879957" y="45085"/>
                  </a:lnTo>
                  <a:lnTo>
                    <a:pt x="881176" y="47244"/>
                  </a:lnTo>
                  <a:lnTo>
                    <a:pt x="882395" y="49022"/>
                  </a:lnTo>
                  <a:lnTo>
                    <a:pt x="883919" y="50926"/>
                  </a:lnTo>
                  <a:lnTo>
                    <a:pt x="885139" y="52704"/>
                  </a:lnTo>
                  <a:lnTo>
                    <a:pt x="886968" y="54482"/>
                  </a:lnTo>
                  <a:lnTo>
                    <a:pt x="888492" y="56006"/>
                  </a:lnTo>
                  <a:lnTo>
                    <a:pt x="890320" y="57530"/>
                  </a:lnTo>
                  <a:lnTo>
                    <a:pt x="892149" y="58800"/>
                  </a:lnTo>
                  <a:lnTo>
                    <a:pt x="894283" y="60071"/>
                  </a:lnTo>
                  <a:lnTo>
                    <a:pt x="896416" y="60960"/>
                  </a:lnTo>
                  <a:lnTo>
                    <a:pt x="898550" y="61595"/>
                  </a:lnTo>
                  <a:lnTo>
                    <a:pt x="900988" y="62483"/>
                  </a:lnTo>
                  <a:lnTo>
                    <a:pt x="903427" y="62738"/>
                  </a:lnTo>
                  <a:lnTo>
                    <a:pt x="905865" y="63119"/>
                  </a:lnTo>
                  <a:lnTo>
                    <a:pt x="908608" y="62738"/>
                  </a:lnTo>
                  <a:lnTo>
                    <a:pt x="911351" y="62102"/>
                  </a:lnTo>
                  <a:lnTo>
                    <a:pt x="913790" y="61595"/>
                  </a:lnTo>
                  <a:lnTo>
                    <a:pt x="915924" y="60578"/>
                  </a:lnTo>
                  <a:lnTo>
                    <a:pt x="918057" y="59690"/>
                  </a:lnTo>
                  <a:lnTo>
                    <a:pt x="920191" y="58547"/>
                  </a:lnTo>
                  <a:lnTo>
                    <a:pt x="922019" y="57276"/>
                  </a:lnTo>
                  <a:lnTo>
                    <a:pt x="923848" y="56006"/>
                  </a:lnTo>
                  <a:lnTo>
                    <a:pt x="925677" y="54228"/>
                  </a:lnTo>
                  <a:lnTo>
                    <a:pt x="927201" y="52704"/>
                  </a:lnTo>
                  <a:lnTo>
                    <a:pt x="928420" y="50926"/>
                  </a:lnTo>
                  <a:lnTo>
                    <a:pt x="929944" y="49022"/>
                  </a:lnTo>
                  <a:lnTo>
                    <a:pt x="931214" y="46863"/>
                  </a:lnTo>
                  <a:lnTo>
                    <a:pt x="932103" y="45085"/>
                  </a:lnTo>
                  <a:lnTo>
                    <a:pt x="932992" y="42672"/>
                  </a:lnTo>
                  <a:lnTo>
                    <a:pt x="934262" y="40513"/>
                  </a:lnTo>
                  <a:lnTo>
                    <a:pt x="934770" y="38353"/>
                  </a:lnTo>
                  <a:lnTo>
                    <a:pt x="935405" y="35941"/>
                  </a:lnTo>
                  <a:lnTo>
                    <a:pt x="936040" y="33527"/>
                  </a:lnTo>
                  <a:lnTo>
                    <a:pt x="936675" y="31115"/>
                  </a:lnTo>
                  <a:lnTo>
                    <a:pt x="936929" y="28575"/>
                  </a:lnTo>
                  <a:lnTo>
                    <a:pt x="937310" y="25907"/>
                  </a:lnTo>
                  <a:lnTo>
                    <a:pt x="937564" y="23495"/>
                  </a:lnTo>
                  <a:lnTo>
                    <a:pt x="937818" y="20700"/>
                  </a:lnTo>
                  <a:lnTo>
                    <a:pt x="937818" y="18288"/>
                  </a:lnTo>
                  <a:lnTo>
                    <a:pt x="937818" y="15494"/>
                  </a:lnTo>
                  <a:lnTo>
                    <a:pt x="937818" y="13080"/>
                  </a:lnTo>
                  <a:lnTo>
                    <a:pt x="937564" y="10287"/>
                  </a:lnTo>
                  <a:lnTo>
                    <a:pt x="937310" y="7874"/>
                  </a:lnTo>
                  <a:lnTo>
                    <a:pt x="936929" y="5206"/>
                  </a:lnTo>
                  <a:lnTo>
                    <a:pt x="936675" y="2667"/>
                  </a:lnTo>
                  <a:lnTo>
                    <a:pt x="936294" y="253"/>
                  </a:lnTo>
                  <a:lnTo>
                    <a:pt x="968679" y="253"/>
                  </a:lnTo>
                </a:path>
                <a:path w="6883400" h="10017125">
                  <a:moveTo>
                    <a:pt x="968679" y="253"/>
                  </a:moveTo>
                  <a:lnTo>
                    <a:pt x="1001826" y="253"/>
                  </a:lnTo>
                  <a:lnTo>
                    <a:pt x="1001318" y="2413"/>
                  </a:lnTo>
                  <a:lnTo>
                    <a:pt x="1000683" y="5206"/>
                  </a:lnTo>
                  <a:lnTo>
                    <a:pt x="1000302" y="7620"/>
                  </a:lnTo>
                  <a:lnTo>
                    <a:pt x="999794" y="10032"/>
                  </a:lnTo>
                  <a:lnTo>
                    <a:pt x="999413" y="12826"/>
                  </a:lnTo>
                  <a:lnTo>
                    <a:pt x="999413" y="25526"/>
                  </a:lnTo>
                  <a:lnTo>
                    <a:pt x="1000048" y="28321"/>
                  </a:lnTo>
                  <a:lnTo>
                    <a:pt x="1000302" y="30733"/>
                  </a:lnTo>
                  <a:lnTo>
                    <a:pt x="1000937" y="33147"/>
                  </a:lnTo>
                  <a:lnTo>
                    <a:pt x="1001572" y="35687"/>
                  </a:lnTo>
                  <a:lnTo>
                    <a:pt x="1002207" y="38100"/>
                  </a:lnTo>
                  <a:lnTo>
                    <a:pt x="1003096" y="40513"/>
                  </a:lnTo>
                  <a:lnTo>
                    <a:pt x="1003985" y="42672"/>
                  </a:lnTo>
                  <a:lnTo>
                    <a:pt x="1004874" y="45085"/>
                  </a:lnTo>
                  <a:lnTo>
                    <a:pt x="1006144" y="47244"/>
                  </a:lnTo>
                  <a:lnTo>
                    <a:pt x="1007414" y="49022"/>
                  </a:lnTo>
                  <a:lnTo>
                    <a:pt x="1008938" y="50926"/>
                  </a:lnTo>
                  <a:lnTo>
                    <a:pt x="1010081" y="52704"/>
                  </a:lnTo>
                  <a:lnTo>
                    <a:pt x="1011986" y="54482"/>
                  </a:lnTo>
                  <a:lnTo>
                    <a:pt x="1013510" y="56006"/>
                  </a:lnTo>
                  <a:lnTo>
                    <a:pt x="1015288" y="57530"/>
                  </a:lnTo>
                  <a:lnTo>
                    <a:pt x="1017447" y="58800"/>
                  </a:lnTo>
                  <a:lnTo>
                    <a:pt x="1019225" y="60071"/>
                  </a:lnTo>
                  <a:lnTo>
                    <a:pt x="1021384" y="60960"/>
                  </a:lnTo>
                  <a:lnTo>
                    <a:pt x="1023543" y="61595"/>
                  </a:lnTo>
                  <a:lnTo>
                    <a:pt x="1025956" y="62483"/>
                  </a:lnTo>
                  <a:lnTo>
                    <a:pt x="1028369" y="62738"/>
                  </a:lnTo>
                  <a:lnTo>
                    <a:pt x="1030782" y="63119"/>
                  </a:lnTo>
                  <a:lnTo>
                    <a:pt x="1033576" y="62738"/>
                  </a:lnTo>
                  <a:lnTo>
                    <a:pt x="1036370" y="62102"/>
                  </a:lnTo>
                  <a:lnTo>
                    <a:pt x="1038783" y="61595"/>
                  </a:lnTo>
                  <a:lnTo>
                    <a:pt x="1040942" y="60578"/>
                  </a:lnTo>
                  <a:lnTo>
                    <a:pt x="1042974" y="59690"/>
                  </a:lnTo>
                  <a:lnTo>
                    <a:pt x="1045133" y="58547"/>
                  </a:lnTo>
                  <a:lnTo>
                    <a:pt x="1047038" y="57276"/>
                  </a:lnTo>
                  <a:lnTo>
                    <a:pt x="1048816" y="56006"/>
                  </a:lnTo>
                  <a:lnTo>
                    <a:pt x="1050594" y="54228"/>
                  </a:lnTo>
                  <a:lnTo>
                    <a:pt x="1052118" y="52704"/>
                  </a:lnTo>
                  <a:lnTo>
                    <a:pt x="1053642" y="50926"/>
                  </a:lnTo>
                  <a:lnTo>
                    <a:pt x="1054912" y="49022"/>
                  </a:lnTo>
                  <a:lnTo>
                    <a:pt x="1056182" y="46863"/>
                  </a:lnTo>
                  <a:lnTo>
                    <a:pt x="1057325" y="45085"/>
                  </a:lnTo>
                  <a:lnTo>
                    <a:pt x="1058214" y="42672"/>
                  </a:lnTo>
                  <a:lnTo>
                    <a:pt x="1059230" y="40513"/>
                  </a:lnTo>
                  <a:lnTo>
                    <a:pt x="1059738" y="38353"/>
                  </a:lnTo>
                  <a:lnTo>
                    <a:pt x="1060754" y="35941"/>
                  </a:lnTo>
                  <a:lnTo>
                    <a:pt x="1061008" y="33527"/>
                  </a:lnTo>
                  <a:lnTo>
                    <a:pt x="1061643" y="31115"/>
                  </a:lnTo>
                  <a:lnTo>
                    <a:pt x="1062278" y="28575"/>
                  </a:lnTo>
                  <a:lnTo>
                    <a:pt x="1062278" y="25907"/>
                  </a:lnTo>
                  <a:lnTo>
                    <a:pt x="1062532" y="23495"/>
                  </a:lnTo>
                  <a:lnTo>
                    <a:pt x="1062786" y="20700"/>
                  </a:lnTo>
                  <a:lnTo>
                    <a:pt x="1062786" y="18288"/>
                  </a:lnTo>
                  <a:lnTo>
                    <a:pt x="1062786" y="15494"/>
                  </a:lnTo>
                  <a:lnTo>
                    <a:pt x="1062786" y="13080"/>
                  </a:lnTo>
                  <a:lnTo>
                    <a:pt x="1062532" y="10287"/>
                  </a:lnTo>
                  <a:lnTo>
                    <a:pt x="1062278" y="7874"/>
                  </a:lnTo>
                  <a:lnTo>
                    <a:pt x="1061897" y="5206"/>
                  </a:lnTo>
                  <a:lnTo>
                    <a:pt x="1061643" y="2667"/>
                  </a:lnTo>
                  <a:lnTo>
                    <a:pt x="1061262" y="253"/>
                  </a:lnTo>
                  <a:lnTo>
                    <a:pt x="1093647" y="253"/>
                  </a:lnTo>
                </a:path>
                <a:path w="6883400" h="10017125">
                  <a:moveTo>
                    <a:pt x="1093647" y="253"/>
                  </a:moveTo>
                  <a:lnTo>
                    <a:pt x="1127175" y="253"/>
                  </a:lnTo>
                  <a:lnTo>
                    <a:pt x="1126286" y="2413"/>
                  </a:lnTo>
                  <a:lnTo>
                    <a:pt x="1125651" y="5206"/>
                  </a:lnTo>
                  <a:lnTo>
                    <a:pt x="1125270" y="7620"/>
                  </a:lnTo>
                  <a:lnTo>
                    <a:pt x="1125016" y="10032"/>
                  </a:lnTo>
                  <a:lnTo>
                    <a:pt x="1124762" y="12826"/>
                  </a:lnTo>
                  <a:lnTo>
                    <a:pt x="1124381" y="15240"/>
                  </a:lnTo>
                  <a:lnTo>
                    <a:pt x="1124381" y="17906"/>
                  </a:lnTo>
                  <a:lnTo>
                    <a:pt x="1124381" y="20447"/>
                  </a:lnTo>
                  <a:lnTo>
                    <a:pt x="1124381" y="23114"/>
                  </a:lnTo>
                  <a:lnTo>
                    <a:pt x="1124762" y="25526"/>
                  </a:lnTo>
                  <a:lnTo>
                    <a:pt x="1125016" y="28321"/>
                  </a:lnTo>
                  <a:lnTo>
                    <a:pt x="1125270" y="30733"/>
                  </a:lnTo>
                  <a:lnTo>
                    <a:pt x="1125905" y="33147"/>
                  </a:lnTo>
                  <a:lnTo>
                    <a:pt x="1126540" y="35687"/>
                  </a:lnTo>
                  <a:lnTo>
                    <a:pt x="1127175" y="38100"/>
                  </a:lnTo>
                  <a:lnTo>
                    <a:pt x="1128064" y="40513"/>
                  </a:lnTo>
                  <a:lnTo>
                    <a:pt x="1128953" y="42672"/>
                  </a:lnTo>
                  <a:lnTo>
                    <a:pt x="1129842" y="45085"/>
                  </a:lnTo>
                  <a:lnTo>
                    <a:pt x="1131112" y="47244"/>
                  </a:lnTo>
                  <a:lnTo>
                    <a:pt x="1132382" y="49022"/>
                  </a:lnTo>
                  <a:lnTo>
                    <a:pt x="1133906" y="50926"/>
                  </a:lnTo>
                  <a:lnTo>
                    <a:pt x="1135430" y="52704"/>
                  </a:lnTo>
                  <a:lnTo>
                    <a:pt x="1136954" y="54482"/>
                  </a:lnTo>
                  <a:lnTo>
                    <a:pt x="1138478" y="56006"/>
                  </a:lnTo>
                  <a:lnTo>
                    <a:pt x="1140256" y="57530"/>
                  </a:lnTo>
                  <a:lnTo>
                    <a:pt x="1142415" y="58800"/>
                  </a:lnTo>
                  <a:lnTo>
                    <a:pt x="1144193" y="60071"/>
                  </a:lnTo>
                  <a:lnTo>
                    <a:pt x="1146352" y="60960"/>
                  </a:lnTo>
                  <a:lnTo>
                    <a:pt x="1148765" y="61595"/>
                  </a:lnTo>
                  <a:lnTo>
                    <a:pt x="1150924" y="62483"/>
                  </a:lnTo>
                  <a:lnTo>
                    <a:pt x="1153337" y="62738"/>
                  </a:lnTo>
                  <a:lnTo>
                    <a:pt x="1156131" y="63119"/>
                  </a:lnTo>
                  <a:lnTo>
                    <a:pt x="1158798" y="62738"/>
                  </a:lnTo>
                  <a:lnTo>
                    <a:pt x="1161338" y="62102"/>
                  </a:lnTo>
                  <a:lnTo>
                    <a:pt x="1163751" y="61595"/>
                  </a:lnTo>
                  <a:lnTo>
                    <a:pt x="1166164" y="60578"/>
                  </a:lnTo>
                  <a:lnTo>
                    <a:pt x="1168323" y="59690"/>
                  </a:lnTo>
                  <a:lnTo>
                    <a:pt x="1170101" y="58547"/>
                  </a:lnTo>
                  <a:lnTo>
                    <a:pt x="1172006" y="57276"/>
                  </a:lnTo>
                  <a:lnTo>
                    <a:pt x="1174038" y="56006"/>
                  </a:lnTo>
                  <a:lnTo>
                    <a:pt x="1175562" y="54228"/>
                  </a:lnTo>
                  <a:lnTo>
                    <a:pt x="1177086" y="52704"/>
                  </a:lnTo>
                  <a:lnTo>
                    <a:pt x="1178610" y="50926"/>
                  </a:lnTo>
                  <a:lnTo>
                    <a:pt x="1179880" y="49022"/>
                  </a:lnTo>
                  <a:lnTo>
                    <a:pt x="1181150" y="46863"/>
                  </a:lnTo>
                  <a:lnTo>
                    <a:pt x="1182293" y="45085"/>
                  </a:lnTo>
                  <a:lnTo>
                    <a:pt x="1183182" y="42672"/>
                  </a:lnTo>
                  <a:lnTo>
                    <a:pt x="1184198" y="40513"/>
                  </a:lnTo>
                  <a:lnTo>
                    <a:pt x="1184706" y="38353"/>
                  </a:lnTo>
                  <a:lnTo>
                    <a:pt x="1185722" y="35941"/>
                  </a:lnTo>
                  <a:lnTo>
                    <a:pt x="1186230" y="33527"/>
                  </a:lnTo>
                  <a:lnTo>
                    <a:pt x="1186611" y="31115"/>
                  </a:lnTo>
                  <a:lnTo>
                    <a:pt x="1187246" y="28575"/>
                  </a:lnTo>
                  <a:lnTo>
                    <a:pt x="1187500" y="25907"/>
                  </a:lnTo>
                  <a:lnTo>
                    <a:pt x="1187500" y="23495"/>
                  </a:lnTo>
                  <a:lnTo>
                    <a:pt x="1187754" y="20700"/>
                  </a:lnTo>
                  <a:lnTo>
                    <a:pt x="1187754" y="18288"/>
                  </a:lnTo>
                  <a:lnTo>
                    <a:pt x="1187754" y="15494"/>
                  </a:lnTo>
                  <a:lnTo>
                    <a:pt x="1187754" y="13080"/>
                  </a:lnTo>
                  <a:lnTo>
                    <a:pt x="1187500" y="10287"/>
                  </a:lnTo>
                  <a:lnTo>
                    <a:pt x="1187500" y="7874"/>
                  </a:lnTo>
                  <a:lnTo>
                    <a:pt x="1186865" y="5206"/>
                  </a:lnTo>
                  <a:lnTo>
                    <a:pt x="1186611" y="2667"/>
                  </a:lnTo>
                  <a:lnTo>
                    <a:pt x="1186230" y="253"/>
                  </a:lnTo>
                  <a:lnTo>
                    <a:pt x="1218615" y="253"/>
                  </a:lnTo>
                </a:path>
                <a:path w="6883400" h="10017125">
                  <a:moveTo>
                    <a:pt x="1218615" y="253"/>
                  </a:moveTo>
                  <a:lnTo>
                    <a:pt x="1252143" y="253"/>
                  </a:lnTo>
                  <a:lnTo>
                    <a:pt x="1251508" y="2413"/>
                  </a:lnTo>
                  <a:lnTo>
                    <a:pt x="1250619" y="5206"/>
                  </a:lnTo>
                  <a:lnTo>
                    <a:pt x="1250238" y="7620"/>
                  </a:lnTo>
                  <a:lnTo>
                    <a:pt x="1249984" y="10032"/>
                  </a:lnTo>
                  <a:lnTo>
                    <a:pt x="1249730" y="12826"/>
                  </a:lnTo>
                  <a:lnTo>
                    <a:pt x="1249349" y="15240"/>
                  </a:lnTo>
                  <a:lnTo>
                    <a:pt x="1249349" y="17906"/>
                  </a:lnTo>
                  <a:lnTo>
                    <a:pt x="1249349" y="20447"/>
                  </a:lnTo>
                  <a:lnTo>
                    <a:pt x="1249349" y="23114"/>
                  </a:lnTo>
                  <a:lnTo>
                    <a:pt x="1249730" y="25526"/>
                  </a:lnTo>
                  <a:lnTo>
                    <a:pt x="1249984" y="28321"/>
                  </a:lnTo>
                  <a:lnTo>
                    <a:pt x="1250238" y="30733"/>
                  </a:lnTo>
                  <a:lnTo>
                    <a:pt x="1250873" y="33147"/>
                  </a:lnTo>
                  <a:lnTo>
                    <a:pt x="1251508" y="35687"/>
                  </a:lnTo>
                  <a:lnTo>
                    <a:pt x="1257604" y="49022"/>
                  </a:lnTo>
                  <a:lnTo>
                    <a:pt x="1258874" y="50926"/>
                  </a:lnTo>
                  <a:lnTo>
                    <a:pt x="1260398" y="52704"/>
                  </a:lnTo>
                  <a:lnTo>
                    <a:pt x="1261922" y="54482"/>
                  </a:lnTo>
                  <a:lnTo>
                    <a:pt x="1263700" y="56006"/>
                  </a:lnTo>
                  <a:lnTo>
                    <a:pt x="1265224" y="57530"/>
                  </a:lnTo>
                  <a:lnTo>
                    <a:pt x="1267383" y="58800"/>
                  </a:lnTo>
                  <a:lnTo>
                    <a:pt x="1269161" y="60071"/>
                  </a:lnTo>
                  <a:lnTo>
                    <a:pt x="1271320" y="60960"/>
                  </a:lnTo>
                  <a:lnTo>
                    <a:pt x="1273733" y="61595"/>
                  </a:lnTo>
                  <a:lnTo>
                    <a:pt x="1275892" y="62483"/>
                  </a:lnTo>
                  <a:lnTo>
                    <a:pt x="1278305" y="62738"/>
                  </a:lnTo>
                  <a:lnTo>
                    <a:pt x="1281099" y="63119"/>
                  </a:lnTo>
                  <a:lnTo>
                    <a:pt x="1283766" y="62738"/>
                  </a:lnTo>
                  <a:lnTo>
                    <a:pt x="1286306" y="62102"/>
                  </a:lnTo>
                  <a:lnTo>
                    <a:pt x="1288719" y="61595"/>
                  </a:lnTo>
                  <a:lnTo>
                    <a:pt x="1291132" y="60578"/>
                  </a:lnTo>
                  <a:lnTo>
                    <a:pt x="1293291" y="59690"/>
                  </a:lnTo>
                  <a:lnTo>
                    <a:pt x="1295069" y="58547"/>
                  </a:lnTo>
                  <a:lnTo>
                    <a:pt x="1297228" y="57276"/>
                  </a:lnTo>
                  <a:lnTo>
                    <a:pt x="1299006" y="56006"/>
                  </a:lnTo>
                  <a:lnTo>
                    <a:pt x="1300530" y="54228"/>
                  </a:lnTo>
                  <a:lnTo>
                    <a:pt x="1302054" y="52704"/>
                  </a:lnTo>
                  <a:lnTo>
                    <a:pt x="1303578" y="50926"/>
                  </a:lnTo>
                  <a:lnTo>
                    <a:pt x="1304848" y="49022"/>
                  </a:lnTo>
                  <a:lnTo>
                    <a:pt x="1306118" y="46863"/>
                  </a:lnTo>
                  <a:lnTo>
                    <a:pt x="1307261" y="45085"/>
                  </a:lnTo>
                  <a:lnTo>
                    <a:pt x="1308150" y="42672"/>
                  </a:lnTo>
                  <a:lnTo>
                    <a:pt x="1309166" y="40513"/>
                  </a:lnTo>
                  <a:lnTo>
                    <a:pt x="1309674" y="38353"/>
                  </a:lnTo>
                  <a:lnTo>
                    <a:pt x="1310690" y="35941"/>
                  </a:lnTo>
                  <a:lnTo>
                    <a:pt x="1311198" y="33527"/>
                  </a:lnTo>
                  <a:lnTo>
                    <a:pt x="1311579" y="31115"/>
                  </a:lnTo>
                  <a:lnTo>
                    <a:pt x="1312214" y="28575"/>
                  </a:lnTo>
                  <a:lnTo>
                    <a:pt x="1312468" y="25907"/>
                  </a:lnTo>
                  <a:lnTo>
                    <a:pt x="1312468" y="23495"/>
                  </a:lnTo>
                  <a:lnTo>
                    <a:pt x="1312722" y="20700"/>
                  </a:lnTo>
                  <a:lnTo>
                    <a:pt x="1312722" y="18288"/>
                  </a:lnTo>
                  <a:lnTo>
                    <a:pt x="1312722" y="15494"/>
                  </a:lnTo>
                  <a:lnTo>
                    <a:pt x="1312722" y="13080"/>
                  </a:lnTo>
                  <a:lnTo>
                    <a:pt x="1312468" y="10287"/>
                  </a:lnTo>
                  <a:lnTo>
                    <a:pt x="1312468" y="7874"/>
                  </a:lnTo>
                  <a:lnTo>
                    <a:pt x="1312214" y="5206"/>
                  </a:lnTo>
                  <a:lnTo>
                    <a:pt x="1311833" y="2667"/>
                  </a:lnTo>
                  <a:lnTo>
                    <a:pt x="1311198" y="253"/>
                  </a:lnTo>
                  <a:lnTo>
                    <a:pt x="1343583" y="253"/>
                  </a:lnTo>
                </a:path>
                <a:path w="6883400" h="10017125">
                  <a:moveTo>
                    <a:pt x="1343583" y="253"/>
                  </a:moveTo>
                  <a:lnTo>
                    <a:pt x="1377111" y="253"/>
                  </a:lnTo>
                  <a:lnTo>
                    <a:pt x="1376476" y="2413"/>
                  </a:lnTo>
                  <a:lnTo>
                    <a:pt x="1375841" y="5206"/>
                  </a:lnTo>
                  <a:lnTo>
                    <a:pt x="1375206" y="7620"/>
                  </a:lnTo>
                  <a:lnTo>
                    <a:pt x="1374952" y="10032"/>
                  </a:lnTo>
                  <a:lnTo>
                    <a:pt x="1374698" y="12826"/>
                  </a:lnTo>
                  <a:lnTo>
                    <a:pt x="1374317" y="15240"/>
                  </a:lnTo>
                  <a:lnTo>
                    <a:pt x="1374317" y="17906"/>
                  </a:lnTo>
                  <a:lnTo>
                    <a:pt x="1374317" y="20447"/>
                  </a:lnTo>
                  <a:lnTo>
                    <a:pt x="1374317" y="23114"/>
                  </a:lnTo>
                  <a:lnTo>
                    <a:pt x="1374698" y="25526"/>
                  </a:lnTo>
                  <a:lnTo>
                    <a:pt x="1374952" y="28321"/>
                  </a:lnTo>
                  <a:lnTo>
                    <a:pt x="1375206" y="30733"/>
                  </a:lnTo>
                  <a:lnTo>
                    <a:pt x="1375841" y="33147"/>
                  </a:lnTo>
                  <a:lnTo>
                    <a:pt x="1376476" y="35687"/>
                  </a:lnTo>
                  <a:lnTo>
                    <a:pt x="1377365" y="38100"/>
                  </a:lnTo>
                  <a:lnTo>
                    <a:pt x="1378000" y="40513"/>
                  </a:lnTo>
                  <a:lnTo>
                    <a:pt x="1378889" y="42672"/>
                  </a:lnTo>
                  <a:lnTo>
                    <a:pt x="1380159" y="45085"/>
                  </a:lnTo>
                  <a:lnTo>
                    <a:pt x="1381302" y="47244"/>
                  </a:lnTo>
                  <a:lnTo>
                    <a:pt x="1382572" y="49022"/>
                  </a:lnTo>
                  <a:lnTo>
                    <a:pt x="1383842" y="50926"/>
                  </a:lnTo>
                  <a:lnTo>
                    <a:pt x="1385366" y="52704"/>
                  </a:lnTo>
                  <a:lnTo>
                    <a:pt x="1386890" y="54482"/>
                  </a:lnTo>
                  <a:lnTo>
                    <a:pt x="1388668" y="56006"/>
                  </a:lnTo>
                  <a:lnTo>
                    <a:pt x="1390446" y="57530"/>
                  </a:lnTo>
                  <a:lnTo>
                    <a:pt x="1392351" y="58800"/>
                  </a:lnTo>
                  <a:lnTo>
                    <a:pt x="1394129" y="60071"/>
                  </a:lnTo>
                  <a:lnTo>
                    <a:pt x="1396542" y="60960"/>
                  </a:lnTo>
                  <a:lnTo>
                    <a:pt x="1398701" y="61595"/>
                  </a:lnTo>
                  <a:lnTo>
                    <a:pt x="1400860" y="62483"/>
                  </a:lnTo>
                  <a:lnTo>
                    <a:pt x="1403654" y="62738"/>
                  </a:lnTo>
                  <a:lnTo>
                    <a:pt x="1406067" y="63119"/>
                  </a:lnTo>
                  <a:lnTo>
                    <a:pt x="1408734" y="62738"/>
                  </a:lnTo>
                  <a:lnTo>
                    <a:pt x="1411274" y="62102"/>
                  </a:lnTo>
                  <a:lnTo>
                    <a:pt x="1413687" y="61595"/>
                  </a:lnTo>
                  <a:lnTo>
                    <a:pt x="1416100" y="60578"/>
                  </a:lnTo>
                  <a:lnTo>
                    <a:pt x="1418259" y="59690"/>
                  </a:lnTo>
                  <a:lnTo>
                    <a:pt x="1420418" y="58547"/>
                  </a:lnTo>
                  <a:lnTo>
                    <a:pt x="1422196" y="57276"/>
                  </a:lnTo>
                  <a:lnTo>
                    <a:pt x="1423974" y="56006"/>
                  </a:lnTo>
                  <a:lnTo>
                    <a:pt x="1425498" y="54228"/>
                  </a:lnTo>
                  <a:lnTo>
                    <a:pt x="1427022" y="52704"/>
                  </a:lnTo>
                  <a:lnTo>
                    <a:pt x="1428546" y="50926"/>
                  </a:lnTo>
                  <a:lnTo>
                    <a:pt x="1429816" y="49022"/>
                  </a:lnTo>
                  <a:lnTo>
                    <a:pt x="1431086" y="46863"/>
                  </a:lnTo>
                  <a:lnTo>
                    <a:pt x="1432229" y="45085"/>
                  </a:lnTo>
                  <a:lnTo>
                    <a:pt x="1433118" y="42672"/>
                  </a:lnTo>
                  <a:lnTo>
                    <a:pt x="1434134" y="40513"/>
                  </a:lnTo>
                  <a:lnTo>
                    <a:pt x="1435023" y="38353"/>
                  </a:lnTo>
                  <a:lnTo>
                    <a:pt x="1435658" y="35941"/>
                  </a:lnTo>
                  <a:lnTo>
                    <a:pt x="1436166" y="33527"/>
                  </a:lnTo>
                  <a:lnTo>
                    <a:pt x="1436547" y="31115"/>
                  </a:lnTo>
                  <a:lnTo>
                    <a:pt x="1437182" y="28575"/>
                  </a:lnTo>
                  <a:lnTo>
                    <a:pt x="1437436" y="25907"/>
                  </a:lnTo>
                  <a:lnTo>
                    <a:pt x="1437690" y="23495"/>
                  </a:lnTo>
                  <a:lnTo>
                    <a:pt x="1437690" y="20700"/>
                  </a:lnTo>
                  <a:lnTo>
                    <a:pt x="1437690" y="18288"/>
                  </a:lnTo>
                  <a:lnTo>
                    <a:pt x="1437690" y="15494"/>
                  </a:lnTo>
                  <a:lnTo>
                    <a:pt x="1437690" y="13080"/>
                  </a:lnTo>
                  <a:lnTo>
                    <a:pt x="1437690" y="10287"/>
                  </a:lnTo>
                  <a:lnTo>
                    <a:pt x="1437436" y="7874"/>
                  </a:lnTo>
                  <a:lnTo>
                    <a:pt x="1437182" y="5206"/>
                  </a:lnTo>
                  <a:lnTo>
                    <a:pt x="1436801" y="2667"/>
                  </a:lnTo>
                  <a:lnTo>
                    <a:pt x="1436166" y="253"/>
                  </a:lnTo>
                  <a:lnTo>
                    <a:pt x="1468551" y="253"/>
                  </a:lnTo>
                </a:path>
                <a:path w="6883400" h="10017125">
                  <a:moveTo>
                    <a:pt x="1468551" y="253"/>
                  </a:moveTo>
                  <a:lnTo>
                    <a:pt x="1502079" y="253"/>
                  </a:lnTo>
                  <a:lnTo>
                    <a:pt x="1501444" y="2413"/>
                  </a:lnTo>
                  <a:lnTo>
                    <a:pt x="1500809" y="5206"/>
                  </a:lnTo>
                  <a:lnTo>
                    <a:pt x="1500174" y="7620"/>
                  </a:lnTo>
                  <a:lnTo>
                    <a:pt x="1499920" y="10032"/>
                  </a:lnTo>
                  <a:lnTo>
                    <a:pt x="1499666" y="12826"/>
                  </a:lnTo>
                  <a:lnTo>
                    <a:pt x="1499285" y="15240"/>
                  </a:lnTo>
                  <a:lnTo>
                    <a:pt x="1499285" y="17906"/>
                  </a:lnTo>
                  <a:lnTo>
                    <a:pt x="1499285" y="20447"/>
                  </a:lnTo>
                  <a:lnTo>
                    <a:pt x="1499285" y="23114"/>
                  </a:lnTo>
                  <a:lnTo>
                    <a:pt x="1499666" y="25526"/>
                  </a:lnTo>
                  <a:lnTo>
                    <a:pt x="1499920" y="28321"/>
                  </a:lnTo>
                  <a:lnTo>
                    <a:pt x="1500555" y="30733"/>
                  </a:lnTo>
                  <a:lnTo>
                    <a:pt x="1500809" y="33147"/>
                  </a:lnTo>
                  <a:lnTo>
                    <a:pt x="1501698" y="35687"/>
                  </a:lnTo>
                  <a:lnTo>
                    <a:pt x="1502333" y="38100"/>
                  </a:lnTo>
                  <a:lnTo>
                    <a:pt x="1502968" y="40513"/>
                  </a:lnTo>
                  <a:lnTo>
                    <a:pt x="1504238" y="42672"/>
                  </a:lnTo>
                  <a:lnTo>
                    <a:pt x="1505127" y="45085"/>
                  </a:lnTo>
                  <a:lnTo>
                    <a:pt x="1506270" y="47244"/>
                  </a:lnTo>
                  <a:lnTo>
                    <a:pt x="1507540" y="49022"/>
                  </a:lnTo>
                  <a:lnTo>
                    <a:pt x="1508810" y="50926"/>
                  </a:lnTo>
                  <a:lnTo>
                    <a:pt x="1510334" y="52704"/>
                  </a:lnTo>
                  <a:lnTo>
                    <a:pt x="1511858" y="54482"/>
                  </a:lnTo>
                  <a:lnTo>
                    <a:pt x="1513636" y="56006"/>
                  </a:lnTo>
                  <a:lnTo>
                    <a:pt x="1523669" y="61595"/>
                  </a:lnTo>
                  <a:lnTo>
                    <a:pt x="1525828" y="62483"/>
                  </a:lnTo>
                  <a:lnTo>
                    <a:pt x="1528622" y="62738"/>
                  </a:lnTo>
                  <a:lnTo>
                    <a:pt x="1531035" y="63119"/>
                  </a:lnTo>
                  <a:lnTo>
                    <a:pt x="1533702" y="62738"/>
                  </a:lnTo>
                  <a:lnTo>
                    <a:pt x="1536242" y="62102"/>
                  </a:lnTo>
                  <a:lnTo>
                    <a:pt x="1538655" y="61595"/>
                  </a:lnTo>
                  <a:lnTo>
                    <a:pt x="1541068" y="60578"/>
                  </a:lnTo>
                  <a:lnTo>
                    <a:pt x="1543227" y="59690"/>
                  </a:lnTo>
                  <a:lnTo>
                    <a:pt x="1545386" y="58547"/>
                  </a:lnTo>
                  <a:lnTo>
                    <a:pt x="1547164" y="57276"/>
                  </a:lnTo>
                  <a:lnTo>
                    <a:pt x="1548942" y="56006"/>
                  </a:lnTo>
                  <a:lnTo>
                    <a:pt x="1550466" y="54228"/>
                  </a:lnTo>
                  <a:lnTo>
                    <a:pt x="1552371" y="52704"/>
                  </a:lnTo>
                  <a:lnTo>
                    <a:pt x="1553514" y="50926"/>
                  </a:lnTo>
                  <a:lnTo>
                    <a:pt x="1554784" y="49022"/>
                  </a:lnTo>
                  <a:lnTo>
                    <a:pt x="1556054" y="46863"/>
                  </a:lnTo>
                  <a:lnTo>
                    <a:pt x="1557197" y="45085"/>
                  </a:lnTo>
                  <a:lnTo>
                    <a:pt x="1558086" y="42672"/>
                  </a:lnTo>
                  <a:lnTo>
                    <a:pt x="1559102" y="40513"/>
                  </a:lnTo>
                  <a:lnTo>
                    <a:pt x="1559991" y="38353"/>
                  </a:lnTo>
                  <a:lnTo>
                    <a:pt x="1560626" y="35941"/>
                  </a:lnTo>
                  <a:lnTo>
                    <a:pt x="1561134" y="33527"/>
                  </a:lnTo>
                  <a:lnTo>
                    <a:pt x="1561769" y="31115"/>
                  </a:lnTo>
                  <a:lnTo>
                    <a:pt x="1562150" y="28575"/>
                  </a:lnTo>
                  <a:lnTo>
                    <a:pt x="1562404" y="25907"/>
                  </a:lnTo>
                  <a:lnTo>
                    <a:pt x="1562658" y="23495"/>
                  </a:lnTo>
                  <a:lnTo>
                    <a:pt x="1562658" y="20700"/>
                  </a:lnTo>
                  <a:lnTo>
                    <a:pt x="1563039" y="18288"/>
                  </a:lnTo>
                  <a:lnTo>
                    <a:pt x="1563039" y="15494"/>
                  </a:lnTo>
                  <a:lnTo>
                    <a:pt x="1562658" y="13080"/>
                  </a:lnTo>
                  <a:lnTo>
                    <a:pt x="1562658" y="10287"/>
                  </a:lnTo>
                  <a:lnTo>
                    <a:pt x="1562404" y="7874"/>
                  </a:lnTo>
                  <a:lnTo>
                    <a:pt x="1562150" y="5206"/>
                  </a:lnTo>
                  <a:lnTo>
                    <a:pt x="1561769" y="2667"/>
                  </a:lnTo>
                  <a:lnTo>
                    <a:pt x="1561134" y="253"/>
                  </a:lnTo>
                  <a:lnTo>
                    <a:pt x="1593519" y="253"/>
                  </a:lnTo>
                </a:path>
                <a:path w="6883400" h="10017125">
                  <a:moveTo>
                    <a:pt x="1593519" y="253"/>
                  </a:moveTo>
                  <a:lnTo>
                    <a:pt x="1627047" y="253"/>
                  </a:lnTo>
                  <a:lnTo>
                    <a:pt x="1626412" y="2413"/>
                  </a:lnTo>
                  <a:lnTo>
                    <a:pt x="1625777" y="5206"/>
                  </a:lnTo>
                  <a:lnTo>
                    <a:pt x="1625142" y="7620"/>
                  </a:lnTo>
                  <a:lnTo>
                    <a:pt x="1624888" y="10032"/>
                  </a:lnTo>
                  <a:lnTo>
                    <a:pt x="1624634" y="12826"/>
                  </a:lnTo>
                  <a:lnTo>
                    <a:pt x="1624634" y="15240"/>
                  </a:lnTo>
                  <a:lnTo>
                    <a:pt x="1624253" y="17906"/>
                  </a:lnTo>
                  <a:lnTo>
                    <a:pt x="1624253" y="20447"/>
                  </a:lnTo>
                  <a:lnTo>
                    <a:pt x="1624634" y="23114"/>
                  </a:lnTo>
                  <a:lnTo>
                    <a:pt x="1624634" y="25526"/>
                  </a:lnTo>
                  <a:lnTo>
                    <a:pt x="1624888" y="28321"/>
                  </a:lnTo>
                  <a:lnTo>
                    <a:pt x="1625523" y="30733"/>
                  </a:lnTo>
                  <a:lnTo>
                    <a:pt x="1626158" y="33147"/>
                  </a:lnTo>
                  <a:lnTo>
                    <a:pt x="1626666" y="35687"/>
                  </a:lnTo>
                  <a:lnTo>
                    <a:pt x="1627301" y="38100"/>
                  </a:lnTo>
                  <a:lnTo>
                    <a:pt x="1628190" y="40513"/>
                  </a:lnTo>
                  <a:lnTo>
                    <a:pt x="1629206" y="42672"/>
                  </a:lnTo>
                  <a:lnTo>
                    <a:pt x="1630095" y="45085"/>
                  </a:lnTo>
                  <a:lnTo>
                    <a:pt x="1631238" y="47244"/>
                  </a:lnTo>
                  <a:lnTo>
                    <a:pt x="1632508" y="49022"/>
                  </a:lnTo>
                  <a:lnTo>
                    <a:pt x="1634032" y="50926"/>
                  </a:lnTo>
                  <a:lnTo>
                    <a:pt x="1635302" y="52704"/>
                  </a:lnTo>
                  <a:lnTo>
                    <a:pt x="1637080" y="54482"/>
                  </a:lnTo>
                  <a:lnTo>
                    <a:pt x="1638604" y="56006"/>
                  </a:lnTo>
                  <a:lnTo>
                    <a:pt x="1640382" y="57530"/>
                  </a:lnTo>
                  <a:lnTo>
                    <a:pt x="1642287" y="58800"/>
                  </a:lnTo>
                  <a:lnTo>
                    <a:pt x="1644446" y="60071"/>
                  </a:lnTo>
                  <a:lnTo>
                    <a:pt x="1646478" y="60960"/>
                  </a:lnTo>
                  <a:lnTo>
                    <a:pt x="1648637" y="61595"/>
                  </a:lnTo>
                  <a:lnTo>
                    <a:pt x="1651050" y="62483"/>
                  </a:lnTo>
                  <a:lnTo>
                    <a:pt x="1653590" y="62738"/>
                  </a:lnTo>
                  <a:lnTo>
                    <a:pt x="1656003" y="63119"/>
                  </a:lnTo>
                  <a:lnTo>
                    <a:pt x="1658670" y="62738"/>
                  </a:lnTo>
                  <a:lnTo>
                    <a:pt x="1661210" y="62102"/>
                  </a:lnTo>
                  <a:lnTo>
                    <a:pt x="1663623" y="61595"/>
                  </a:lnTo>
                  <a:lnTo>
                    <a:pt x="1666036" y="60578"/>
                  </a:lnTo>
                  <a:lnTo>
                    <a:pt x="1668195" y="59690"/>
                  </a:lnTo>
                  <a:lnTo>
                    <a:pt x="1670354" y="58547"/>
                  </a:lnTo>
                  <a:lnTo>
                    <a:pt x="1672132" y="57276"/>
                  </a:lnTo>
                  <a:lnTo>
                    <a:pt x="1673910" y="56006"/>
                  </a:lnTo>
                  <a:lnTo>
                    <a:pt x="1675434" y="54228"/>
                  </a:lnTo>
                  <a:lnTo>
                    <a:pt x="1677339" y="52704"/>
                  </a:lnTo>
                  <a:lnTo>
                    <a:pt x="1678482" y="50926"/>
                  </a:lnTo>
                  <a:lnTo>
                    <a:pt x="1680006" y="49022"/>
                  </a:lnTo>
                  <a:lnTo>
                    <a:pt x="1681276" y="46863"/>
                  </a:lnTo>
                  <a:lnTo>
                    <a:pt x="1682165" y="45085"/>
                  </a:lnTo>
                  <a:lnTo>
                    <a:pt x="1683054" y="42672"/>
                  </a:lnTo>
                  <a:lnTo>
                    <a:pt x="1684070" y="40513"/>
                  </a:lnTo>
                  <a:lnTo>
                    <a:pt x="1684959" y="38353"/>
                  </a:lnTo>
                  <a:lnTo>
                    <a:pt x="1685594" y="35941"/>
                  </a:lnTo>
                  <a:lnTo>
                    <a:pt x="1686102" y="33527"/>
                  </a:lnTo>
                  <a:lnTo>
                    <a:pt x="1686737" y="31115"/>
                  </a:lnTo>
                  <a:lnTo>
                    <a:pt x="1687118" y="28575"/>
                  </a:lnTo>
                  <a:lnTo>
                    <a:pt x="1687372" y="25907"/>
                  </a:lnTo>
                  <a:lnTo>
                    <a:pt x="1687626" y="23495"/>
                  </a:lnTo>
                  <a:lnTo>
                    <a:pt x="1687626" y="20700"/>
                  </a:lnTo>
                  <a:lnTo>
                    <a:pt x="1688007" y="18288"/>
                  </a:lnTo>
                  <a:lnTo>
                    <a:pt x="1688007" y="15494"/>
                  </a:lnTo>
                  <a:lnTo>
                    <a:pt x="1687626" y="13080"/>
                  </a:lnTo>
                  <a:lnTo>
                    <a:pt x="1687626" y="10287"/>
                  </a:lnTo>
                  <a:lnTo>
                    <a:pt x="1687372" y="7874"/>
                  </a:lnTo>
                  <a:lnTo>
                    <a:pt x="1687118" y="5206"/>
                  </a:lnTo>
                  <a:lnTo>
                    <a:pt x="1686737" y="2667"/>
                  </a:lnTo>
                  <a:lnTo>
                    <a:pt x="1686483" y="253"/>
                  </a:lnTo>
                  <a:lnTo>
                    <a:pt x="1718741" y="253"/>
                  </a:lnTo>
                </a:path>
                <a:path w="6883400" h="10017125">
                  <a:moveTo>
                    <a:pt x="1718741" y="253"/>
                  </a:moveTo>
                  <a:lnTo>
                    <a:pt x="1752015" y="253"/>
                  </a:lnTo>
                  <a:lnTo>
                    <a:pt x="1751380" y="2413"/>
                  </a:lnTo>
                  <a:lnTo>
                    <a:pt x="1750745" y="5206"/>
                  </a:lnTo>
                  <a:lnTo>
                    <a:pt x="1750491" y="7620"/>
                  </a:lnTo>
                  <a:lnTo>
                    <a:pt x="1749856" y="10032"/>
                  </a:lnTo>
                  <a:lnTo>
                    <a:pt x="1749602" y="12826"/>
                  </a:lnTo>
                  <a:lnTo>
                    <a:pt x="1749602" y="15240"/>
                  </a:lnTo>
                  <a:lnTo>
                    <a:pt x="1749221" y="17906"/>
                  </a:lnTo>
                  <a:lnTo>
                    <a:pt x="1749221" y="20447"/>
                  </a:lnTo>
                  <a:lnTo>
                    <a:pt x="1749602" y="23114"/>
                  </a:lnTo>
                  <a:lnTo>
                    <a:pt x="1749602" y="25526"/>
                  </a:lnTo>
                  <a:lnTo>
                    <a:pt x="1750110" y="28321"/>
                  </a:lnTo>
                  <a:lnTo>
                    <a:pt x="1750491" y="30733"/>
                  </a:lnTo>
                  <a:lnTo>
                    <a:pt x="1751126" y="33147"/>
                  </a:lnTo>
                  <a:lnTo>
                    <a:pt x="1751634" y="35687"/>
                  </a:lnTo>
                  <a:lnTo>
                    <a:pt x="1752269" y="38100"/>
                  </a:lnTo>
                  <a:lnTo>
                    <a:pt x="1753158" y="40513"/>
                  </a:lnTo>
                  <a:lnTo>
                    <a:pt x="1754174" y="42672"/>
                  </a:lnTo>
                  <a:lnTo>
                    <a:pt x="1755063" y="45085"/>
                  </a:lnTo>
                  <a:lnTo>
                    <a:pt x="1756206" y="47244"/>
                  </a:lnTo>
                  <a:lnTo>
                    <a:pt x="1757476" y="49022"/>
                  </a:lnTo>
                  <a:lnTo>
                    <a:pt x="1759000" y="50926"/>
                  </a:lnTo>
                  <a:lnTo>
                    <a:pt x="1760270" y="52704"/>
                  </a:lnTo>
                  <a:lnTo>
                    <a:pt x="1762048" y="54482"/>
                  </a:lnTo>
                  <a:lnTo>
                    <a:pt x="1763572" y="56006"/>
                  </a:lnTo>
                  <a:lnTo>
                    <a:pt x="1765350" y="57530"/>
                  </a:lnTo>
                  <a:lnTo>
                    <a:pt x="1767255" y="58800"/>
                  </a:lnTo>
                  <a:lnTo>
                    <a:pt x="1769414" y="60071"/>
                  </a:lnTo>
                  <a:lnTo>
                    <a:pt x="1771446" y="60960"/>
                  </a:lnTo>
                  <a:lnTo>
                    <a:pt x="1773605" y="61595"/>
                  </a:lnTo>
                  <a:lnTo>
                    <a:pt x="1776018" y="62483"/>
                  </a:lnTo>
                  <a:lnTo>
                    <a:pt x="1778558" y="62738"/>
                  </a:lnTo>
                  <a:lnTo>
                    <a:pt x="1780971" y="63119"/>
                  </a:lnTo>
                  <a:lnTo>
                    <a:pt x="1783638" y="62738"/>
                  </a:lnTo>
                  <a:lnTo>
                    <a:pt x="1786432" y="62102"/>
                  </a:lnTo>
                  <a:lnTo>
                    <a:pt x="1788845" y="61595"/>
                  </a:lnTo>
                  <a:lnTo>
                    <a:pt x="1791004" y="60578"/>
                  </a:lnTo>
                  <a:lnTo>
                    <a:pt x="1793163" y="59690"/>
                  </a:lnTo>
                  <a:lnTo>
                    <a:pt x="1795322" y="58547"/>
                  </a:lnTo>
                  <a:lnTo>
                    <a:pt x="1803450" y="50926"/>
                  </a:lnTo>
                  <a:lnTo>
                    <a:pt x="1804974" y="49022"/>
                  </a:lnTo>
                  <a:lnTo>
                    <a:pt x="1806244" y="46863"/>
                  </a:lnTo>
                  <a:lnTo>
                    <a:pt x="1807133" y="45085"/>
                  </a:lnTo>
                  <a:lnTo>
                    <a:pt x="1808403" y="42672"/>
                  </a:lnTo>
                  <a:lnTo>
                    <a:pt x="1809292" y="40513"/>
                  </a:lnTo>
                  <a:lnTo>
                    <a:pt x="1809927" y="38353"/>
                  </a:lnTo>
                  <a:lnTo>
                    <a:pt x="1810816" y="35941"/>
                  </a:lnTo>
                  <a:lnTo>
                    <a:pt x="1811070" y="33527"/>
                  </a:lnTo>
                  <a:lnTo>
                    <a:pt x="1811705" y="31115"/>
                  </a:lnTo>
                  <a:lnTo>
                    <a:pt x="1812086" y="28575"/>
                  </a:lnTo>
                  <a:lnTo>
                    <a:pt x="1812340" y="25907"/>
                  </a:lnTo>
                  <a:lnTo>
                    <a:pt x="1812594" y="23495"/>
                  </a:lnTo>
                  <a:lnTo>
                    <a:pt x="1812975" y="20700"/>
                  </a:lnTo>
                  <a:lnTo>
                    <a:pt x="1812975" y="18288"/>
                  </a:lnTo>
                  <a:lnTo>
                    <a:pt x="1812975" y="15494"/>
                  </a:lnTo>
                  <a:lnTo>
                    <a:pt x="1812975" y="13080"/>
                  </a:lnTo>
                  <a:lnTo>
                    <a:pt x="1812594" y="10287"/>
                  </a:lnTo>
                  <a:lnTo>
                    <a:pt x="1812340" y="7874"/>
                  </a:lnTo>
                  <a:lnTo>
                    <a:pt x="1812086" y="5206"/>
                  </a:lnTo>
                  <a:lnTo>
                    <a:pt x="1811705" y="2667"/>
                  </a:lnTo>
                  <a:lnTo>
                    <a:pt x="1811451" y="253"/>
                  </a:lnTo>
                  <a:lnTo>
                    <a:pt x="1843709" y="253"/>
                  </a:lnTo>
                </a:path>
                <a:path w="6883400" h="10017125">
                  <a:moveTo>
                    <a:pt x="1843709" y="253"/>
                  </a:moveTo>
                  <a:lnTo>
                    <a:pt x="1877237" y="253"/>
                  </a:lnTo>
                  <a:lnTo>
                    <a:pt x="1876348" y="2413"/>
                  </a:lnTo>
                  <a:lnTo>
                    <a:pt x="1875713" y="5206"/>
                  </a:lnTo>
                  <a:lnTo>
                    <a:pt x="1875459" y="7620"/>
                  </a:lnTo>
                  <a:lnTo>
                    <a:pt x="1874824" y="10032"/>
                  </a:lnTo>
                  <a:lnTo>
                    <a:pt x="1874824" y="12826"/>
                  </a:lnTo>
                  <a:lnTo>
                    <a:pt x="1874570" y="15240"/>
                  </a:lnTo>
                  <a:lnTo>
                    <a:pt x="1874570" y="17906"/>
                  </a:lnTo>
                  <a:lnTo>
                    <a:pt x="1874570" y="20447"/>
                  </a:lnTo>
                  <a:lnTo>
                    <a:pt x="1874570" y="23114"/>
                  </a:lnTo>
                  <a:lnTo>
                    <a:pt x="1874824" y="25526"/>
                  </a:lnTo>
                  <a:lnTo>
                    <a:pt x="1875078" y="28321"/>
                  </a:lnTo>
                  <a:lnTo>
                    <a:pt x="1875459" y="30733"/>
                  </a:lnTo>
                  <a:lnTo>
                    <a:pt x="1876094" y="33147"/>
                  </a:lnTo>
                  <a:lnTo>
                    <a:pt x="1876602" y="35687"/>
                  </a:lnTo>
                  <a:lnTo>
                    <a:pt x="1877237" y="38100"/>
                  </a:lnTo>
                  <a:lnTo>
                    <a:pt x="1878126" y="40513"/>
                  </a:lnTo>
                  <a:lnTo>
                    <a:pt x="1879142" y="42672"/>
                  </a:lnTo>
                  <a:lnTo>
                    <a:pt x="1880031" y="45085"/>
                  </a:lnTo>
                  <a:lnTo>
                    <a:pt x="1881174" y="47244"/>
                  </a:lnTo>
                  <a:lnTo>
                    <a:pt x="1882444" y="49022"/>
                  </a:lnTo>
                  <a:lnTo>
                    <a:pt x="1883968" y="50926"/>
                  </a:lnTo>
                  <a:lnTo>
                    <a:pt x="1885492" y="52704"/>
                  </a:lnTo>
                  <a:lnTo>
                    <a:pt x="1887016" y="54482"/>
                  </a:lnTo>
                  <a:lnTo>
                    <a:pt x="1888540" y="56006"/>
                  </a:lnTo>
                  <a:lnTo>
                    <a:pt x="1890318" y="57530"/>
                  </a:lnTo>
                  <a:lnTo>
                    <a:pt x="1892477" y="58800"/>
                  </a:lnTo>
                  <a:lnTo>
                    <a:pt x="1894382" y="60071"/>
                  </a:lnTo>
                  <a:lnTo>
                    <a:pt x="1896414" y="60960"/>
                  </a:lnTo>
                  <a:lnTo>
                    <a:pt x="1898954" y="61595"/>
                  </a:lnTo>
                  <a:lnTo>
                    <a:pt x="1900986" y="62483"/>
                  </a:lnTo>
                  <a:lnTo>
                    <a:pt x="1903526" y="62738"/>
                  </a:lnTo>
                  <a:lnTo>
                    <a:pt x="1906193" y="63119"/>
                  </a:lnTo>
                  <a:lnTo>
                    <a:pt x="1908606" y="62738"/>
                  </a:lnTo>
                  <a:lnTo>
                    <a:pt x="1911400" y="62102"/>
                  </a:lnTo>
                  <a:lnTo>
                    <a:pt x="1913813" y="61595"/>
                  </a:lnTo>
                  <a:lnTo>
                    <a:pt x="1915972" y="60578"/>
                  </a:lnTo>
                  <a:lnTo>
                    <a:pt x="1918385" y="59690"/>
                  </a:lnTo>
                  <a:lnTo>
                    <a:pt x="1920290" y="58547"/>
                  </a:lnTo>
                  <a:lnTo>
                    <a:pt x="1922068" y="57276"/>
                  </a:lnTo>
                  <a:lnTo>
                    <a:pt x="1924227" y="56006"/>
                  </a:lnTo>
                  <a:lnTo>
                    <a:pt x="1925751" y="54228"/>
                  </a:lnTo>
                  <a:lnTo>
                    <a:pt x="1927275" y="52704"/>
                  </a:lnTo>
                  <a:lnTo>
                    <a:pt x="1928799" y="50926"/>
                  </a:lnTo>
                  <a:lnTo>
                    <a:pt x="1929942" y="49022"/>
                  </a:lnTo>
                  <a:lnTo>
                    <a:pt x="1931212" y="46863"/>
                  </a:lnTo>
                  <a:lnTo>
                    <a:pt x="1932482" y="45085"/>
                  </a:lnTo>
                  <a:lnTo>
                    <a:pt x="1933371" y="42672"/>
                  </a:lnTo>
                  <a:lnTo>
                    <a:pt x="1934260" y="40513"/>
                  </a:lnTo>
                  <a:lnTo>
                    <a:pt x="1934895" y="38353"/>
                  </a:lnTo>
                  <a:lnTo>
                    <a:pt x="1935784" y="35941"/>
                  </a:lnTo>
                  <a:lnTo>
                    <a:pt x="1936419" y="33527"/>
                  </a:lnTo>
                  <a:lnTo>
                    <a:pt x="1936673" y="31115"/>
                  </a:lnTo>
                  <a:lnTo>
                    <a:pt x="1937308" y="28575"/>
                  </a:lnTo>
                  <a:lnTo>
                    <a:pt x="1937562" y="25907"/>
                  </a:lnTo>
                  <a:lnTo>
                    <a:pt x="1937562" y="23495"/>
                  </a:lnTo>
                  <a:lnTo>
                    <a:pt x="1937943" y="20700"/>
                  </a:lnTo>
                  <a:lnTo>
                    <a:pt x="1937943" y="18288"/>
                  </a:lnTo>
                  <a:lnTo>
                    <a:pt x="1937943" y="15494"/>
                  </a:lnTo>
                  <a:lnTo>
                    <a:pt x="1937943" y="13080"/>
                  </a:lnTo>
                  <a:lnTo>
                    <a:pt x="1937562" y="10287"/>
                  </a:lnTo>
                  <a:lnTo>
                    <a:pt x="1937562" y="7874"/>
                  </a:lnTo>
                  <a:lnTo>
                    <a:pt x="1937054" y="5206"/>
                  </a:lnTo>
                  <a:lnTo>
                    <a:pt x="1936673" y="2667"/>
                  </a:lnTo>
                  <a:lnTo>
                    <a:pt x="1936419" y="253"/>
                  </a:lnTo>
                  <a:lnTo>
                    <a:pt x="1968677" y="253"/>
                  </a:lnTo>
                </a:path>
                <a:path w="6883400" h="10017125">
                  <a:moveTo>
                    <a:pt x="1968677" y="253"/>
                  </a:moveTo>
                  <a:lnTo>
                    <a:pt x="2002205" y="253"/>
                  </a:lnTo>
                  <a:lnTo>
                    <a:pt x="2001570" y="2413"/>
                  </a:lnTo>
                  <a:lnTo>
                    <a:pt x="2000681" y="5206"/>
                  </a:lnTo>
                  <a:lnTo>
                    <a:pt x="2000427" y="7620"/>
                  </a:lnTo>
                  <a:lnTo>
                    <a:pt x="2000046" y="10032"/>
                  </a:lnTo>
                  <a:lnTo>
                    <a:pt x="1999792" y="12826"/>
                  </a:lnTo>
                  <a:lnTo>
                    <a:pt x="1999538" y="15240"/>
                  </a:lnTo>
                  <a:lnTo>
                    <a:pt x="1999538" y="17906"/>
                  </a:lnTo>
                  <a:lnTo>
                    <a:pt x="1999538" y="20447"/>
                  </a:lnTo>
                  <a:lnTo>
                    <a:pt x="1999538" y="23114"/>
                  </a:lnTo>
                  <a:lnTo>
                    <a:pt x="1999792" y="25526"/>
                  </a:lnTo>
                  <a:lnTo>
                    <a:pt x="2000046" y="28321"/>
                  </a:lnTo>
                  <a:lnTo>
                    <a:pt x="2000427" y="30733"/>
                  </a:lnTo>
                  <a:lnTo>
                    <a:pt x="2001062" y="33147"/>
                  </a:lnTo>
                  <a:lnTo>
                    <a:pt x="2001570" y="35687"/>
                  </a:lnTo>
                  <a:lnTo>
                    <a:pt x="2010460" y="52704"/>
                  </a:lnTo>
                  <a:lnTo>
                    <a:pt x="2011984" y="54482"/>
                  </a:lnTo>
                  <a:lnTo>
                    <a:pt x="2013508" y="56006"/>
                  </a:lnTo>
                  <a:lnTo>
                    <a:pt x="2015286" y="57530"/>
                  </a:lnTo>
                  <a:lnTo>
                    <a:pt x="2017445" y="58800"/>
                  </a:lnTo>
                  <a:lnTo>
                    <a:pt x="2019350" y="60071"/>
                  </a:lnTo>
                  <a:lnTo>
                    <a:pt x="2021382" y="60960"/>
                  </a:lnTo>
                  <a:lnTo>
                    <a:pt x="2023922" y="61595"/>
                  </a:lnTo>
                  <a:lnTo>
                    <a:pt x="2025954" y="62483"/>
                  </a:lnTo>
                  <a:lnTo>
                    <a:pt x="2028494" y="62738"/>
                  </a:lnTo>
                  <a:lnTo>
                    <a:pt x="2031161" y="63119"/>
                  </a:lnTo>
                  <a:lnTo>
                    <a:pt x="2033955" y="62738"/>
                  </a:lnTo>
                  <a:lnTo>
                    <a:pt x="2036368" y="62102"/>
                  </a:lnTo>
                  <a:lnTo>
                    <a:pt x="2038781" y="61595"/>
                  </a:lnTo>
                  <a:lnTo>
                    <a:pt x="2041194" y="60578"/>
                  </a:lnTo>
                  <a:lnTo>
                    <a:pt x="2043353" y="59690"/>
                  </a:lnTo>
                  <a:lnTo>
                    <a:pt x="2045258" y="58547"/>
                  </a:lnTo>
                  <a:lnTo>
                    <a:pt x="2047290" y="57276"/>
                  </a:lnTo>
                  <a:lnTo>
                    <a:pt x="2049195" y="56006"/>
                  </a:lnTo>
                  <a:lnTo>
                    <a:pt x="2050719" y="54228"/>
                  </a:lnTo>
                  <a:lnTo>
                    <a:pt x="2052243" y="52704"/>
                  </a:lnTo>
                  <a:lnTo>
                    <a:pt x="2053767" y="50926"/>
                  </a:lnTo>
                  <a:lnTo>
                    <a:pt x="2054910" y="49022"/>
                  </a:lnTo>
                  <a:lnTo>
                    <a:pt x="2056180" y="46863"/>
                  </a:lnTo>
                  <a:lnTo>
                    <a:pt x="2057450" y="45085"/>
                  </a:lnTo>
                  <a:lnTo>
                    <a:pt x="2058339" y="42672"/>
                  </a:lnTo>
                  <a:lnTo>
                    <a:pt x="2059228" y="40513"/>
                  </a:lnTo>
                  <a:lnTo>
                    <a:pt x="2059863" y="38353"/>
                  </a:lnTo>
                  <a:lnTo>
                    <a:pt x="2060752" y="35941"/>
                  </a:lnTo>
                  <a:lnTo>
                    <a:pt x="2061387" y="33527"/>
                  </a:lnTo>
                  <a:lnTo>
                    <a:pt x="2061641" y="31115"/>
                  </a:lnTo>
                  <a:lnTo>
                    <a:pt x="2062276" y="28575"/>
                  </a:lnTo>
                  <a:lnTo>
                    <a:pt x="2062530" y="25907"/>
                  </a:lnTo>
                  <a:lnTo>
                    <a:pt x="2062530" y="23495"/>
                  </a:lnTo>
                  <a:lnTo>
                    <a:pt x="2062911" y="20700"/>
                  </a:lnTo>
                  <a:lnTo>
                    <a:pt x="2062911" y="18288"/>
                  </a:lnTo>
                  <a:lnTo>
                    <a:pt x="2062911" y="15494"/>
                  </a:lnTo>
                  <a:lnTo>
                    <a:pt x="2062911" y="13080"/>
                  </a:lnTo>
                  <a:lnTo>
                    <a:pt x="2062530" y="10287"/>
                  </a:lnTo>
                  <a:lnTo>
                    <a:pt x="2062530" y="7874"/>
                  </a:lnTo>
                  <a:lnTo>
                    <a:pt x="2062022" y="5206"/>
                  </a:lnTo>
                  <a:lnTo>
                    <a:pt x="2062022" y="2667"/>
                  </a:lnTo>
                  <a:lnTo>
                    <a:pt x="2061387" y="253"/>
                  </a:lnTo>
                  <a:lnTo>
                    <a:pt x="2093645" y="253"/>
                  </a:lnTo>
                </a:path>
                <a:path w="6883400" h="10017125">
                  <a:moveTo>
                    <a:pt x="2093645" y="253"/>
                  </a:moveTo>
                  <a:lnTo>
                    <a:pt x="2127173" y="253"/>
                  </a:lnTo>
                  <a:lnTo>
                    <a:pt x="2126538" y="2413"/>
                  </a:lnTo>
                  <a:lnTo>
                    <a:pt x="2126030" y="5206"/>
                  </a:lnTo>
                  <a:lnTo>
                    <a:pt x="2125395" y="7620"/>
                  </a:lnTo>
                  <a:lnTo>
                    <a:pt x="2125014" y="10032"/>
                  </a:lnTo>
                  <a:lnTo>
                    <a:pt x="2124760" y="12826"/>
                  </a:lnTo>
                  <a:lnTo>
                    <a:pt x="2124506" y="15240"/>
                  </a:lnTo>
                  <a:lnTo>
                    <a:pt x="2124506" y="17906"/>
                  </a:lnTo>
                  <a:lnTo>
                    <a:pt x="2124506" y="20447"/>
                  </a:lnTo>
                  <a:lnTo>
                    <a:pt x="2124506" y="23114"/>
                  </a:lnTo>
                  <a:lnTo>
                    <a:pt x="2124760" y="25526"/>
                  </a:lnTo>
                  <a:lnTo>
                    <a:pt x="2125014" y="28321"/>
                  </a:lnTo>
                  <a:lnTo>
                    <a:pt x="2125395" y="30733"/>
                  </a:lnTo>
                  <a:lnTo>
                    <a:pt x="2126030" y="33147"/>
                  </a:lnTo>
                  <a:lnTo>
                    <a:pt x="2126538" y="35687"/>
                  </a:lnTo>
                  <a:lnTo>
                    <a:pt x="2135428" y="52704"/>
                  </a:lnTo>
                  <a:lnTo>
                    <a:pt x="2136952" y="54482"/>
                  </a:lnTo>
                  <a:lnTo>
                    <a:pt x="2148890" y="61595"/>
                  </a:lnTo>
                  <a:lnTo>
                    <a:pt x="2150922" y="62483"/>
                  </a:lnTo>
                  <a:lnTo>
                    <a:pt x="2153716" y="62738"/>
                  </a:lnTo>
                  <a:lnTo>
                    <a:pt x="2156129" y="63119"/>
                  </a:lnTo>
                  <a:lnTo>
                    <a:pt x="2158923" y="62738"/>
                  </a:lnTo>
                  <a:lnTo>
                    <a:pt x="2161336" y="62102"/>
                  </a:lnTo>
                  <a:lnTo>
                    <a:pt x="2163749" y="61595"/>
                  </a:lnTo>
                  <a:lnTo>
                    <a:pt x="2166162" y="60578"/>
                  </a:lnTo>
                  <a:lnTo>
                    <a:pt x="2168321" y="59690"/>
                  </a:lnTo>
                  <a:lnTo>
                    <a:pt x="2170480" y="58547"/>
                  </a:lnTo>
                  <a:lnTo>
                    <a:pt x="2172258" y="57276"/>
                  </a:lnTo>
                  <a:lnTo>
                    <a:pt x="2174163" y="56006"/>
                  </a:lnTo>
                  <a:lnTo>
                    <a:pt x="2175687" y="54228"/>
                  </a:lnTo>
                  <a:lnTo>
                    <a:pt x="2177211" y="52704"/>
                  </a:lnTo>
                  <a:lnTo>
                    <a:pt x="2178735" y="50926"/>
                  </a:lnTo>
                  <a:lnTo>
                    <a:pt x="2179878" y="49022"/>
                  </a:lnTo>
                  <a:lnTo>
                    <a:pt x="2181148" y="46863"/>
                  </a:lnTo>
                  <a:lnTo>
                    <a:pt x="2182418" y="45085"/>
                  </a:lnTo>
                  <a:lnTo>
                    <a:pt x="2183307" y="42672"/>
                  </a:lnTo>
                  <a:lnTo>
                    <a:pt x="2184196" y="40513"/>
                  </a:lnTo>
                  <a:lnTo>
                    <a:pt x="2185085" y="38353"/>
                  </a:lnTo>
                  <a:lnTo>
                    <a:pt x="2185720" y="35941"/>
                  </a:lnTo>
                  <a:lnTo>
                    <a:pt x="2186355" y="33527"/>
                  </a:lnTo>
                  <a:lnTo>
                    <a:pt x="2186609" y="31115"/>
                  </a:lnTo>
                  <a:lnTo>
                    <a:pt x="2187244" y="28575"/>
                  </a:lnTo>
                  <a:lnTo>
                    <a:pt x="2187498" y="25907"/>
                  </a:lnTo>
                  <a:lnTo>
                    <a:pt x="2187498" y="23495"/>
                  </a:lnTo>
                  <a:lnTo>
                    <a:pt x="2187879" y="20700"/>
                  </a:lnTo>
                  <a:lnTo>
                    <a:pt x="2187879" y="18288"/>
                  </a:lnTo>
                  <a:lnTo>
                    <a:pt x="2187879" y="15494"/>
                  </a:lnTo>
                  <a:lnTo>
                    <a:pt x="2187879" y="13080"/>
                  </a:lnTo>
                  <a:lnTo>
                    <a:pt x="2187498" y="10287"/>
                  </a:lnTo>
                  <a:lnTo>
                    <a:pt x="2187498" y="7874"/>
                  </a:lnTo>
                  <a:lnTo>
                    <a:pt x="2187244" y="5206"/>
                  </a:lnTo>
                  <a:lnTo>
                    <a:pt x="2186990" y="2667"/>
                  </a:lnTo>
                  <a:lnTo>
                    <a:pt x="2186355" y="253"/>
                  </a:lnTo>
                  <a:lnTo>
                    <a:pt x="2218613" y="253"/>
                  </a:lnTo>
                </a:path>
                <a:path w="6883400" h="10017125">
                  <a:moveTo>
                    <a:pt x="2218613" y="253"/>
                  </a:moveTo>
                  <a:lnTo>
                    <a:pt x="2252141" y="253"/>
                  </a:lnTo>
                  <a:lnTo>
                    <a:pt x="2251506" y="2413"/>
                  </a:lnTo>
                  <a:lnTo>
                    <a:pt x="2250998" y="5206"/>
                  </a:lnTo>
                  <a:lnTo>
                    <a:pt x="2250363" y="7620"/>
                  </a:lnTo>
                  <a:lnTo>
                    <a:pt x="2249982" y="10032"/>
                  </a:lnTo>
                  <a:lnTo>
                    <a:pt x="2249728" y="12826"/>
                  </a:lnTo>
                  <a:lnTo>
                    <a:pt x="2249474" y="15240"/>
                  </a:lnTo>
                  <a:lnTo>
                    <a:pt x="2249474" y="17906"/>
                  </a:lnTo>
                  <a:lnTo>
                    <a:pt x="2249474" y="20447"/>
                  </a:lnTo>
                  <a:lnTo>
                    <a:pt x="2249474" y="23114"/>
                  </a:lnTo>
                  <a:lnTo>
                    <a:pt x="2249728" y="25526"/>
                  </a:lnTo>
                  <a:lnTo>
                    <a:pt x="2249982" y="28321"/>
                  </a:lnTo>
                  <a:lnTo>
                    <a:pt x="2250363" y="30733"/>
                  </a:lnTo>
                  <a:lnTo>
                    <a:pt x="2250998" y="33147"/>
                  </a:lnTo>
                  <a:lnTo>
                    <a:pt x="2251506" y="35687"/>
                  </a:lnTo>
                  <a:lnTo>
                    <a:pt x="2252522" y="38100"/>
                  </a:lnTo>
                  <a:lnTo>
                    <a:pt x="2253030" y="40513"/>
                  </a:lnTo>
                  <a:lnTo>
                    <a:pt x="2254046" y="42672"/>
                  </a:lnTo>
                  <a:lnTo>
                    <a:pt x="2260396" y="52704"/>
                  </a:lnTo>
                  <a:lnTo>
                    <a:pt x="2261920" y="54482"/>
                  </a:lnTo>
                  <a:lnTo>
                    <a:pt x="2273858" y="61595"/>
                  </a:lnTo>
                  <a:lnTo>
                    <a:pt x="2275890" y="62483"/>
                  </a:lnTo>
                  <a:lnTo>
                    <a:pt x="2278684" y="62738"/>
                  </a:lnTo>
                  <a:lnTo>
                    <a:pt x="2281097" y="63119"/>
                  </a:lnTo>
                  <a:lnTo>
                    <a:pt x="2283891" y="62738"/>
                  </a:lnTo>
                  <a:lnTo>
                    <a:pt x="2286304" y="62102"/>
                  </a:lnTo>
                  <a:lnTo>
                    <a:pt x="2288717" y="61595"/>
                  </a:lnTo>
                  <a:lnTo>
                    <a:pt x="2291130" y="60578"/>
                  </a:lnTo>
                  <a:lnTo>
                    <a:pt x="2293289" y="59690"/>
                  </a:lnTo>
                  <a:lnTo>
                    <a:pt x="2295448" y="58547"/>
                  </a:lnTo>
                  <a:lnTo>
                    <a:pt x="2297226" y="57276"/>
                  </a:lnTo>
                  <a:lnTo>
                    <a:pt x="2299131" y="56006"/>
                  </a:lnTo>
                  <a:lnTo>
                    <a:pt x="2300655" y="54228"/>
                  </a:lnTo>
                  <a:lnTo>
                    <a:pt x="2302179" y="52704"/>
                  </a:lnTo>
                  <a:lnTo>
                    <a:pt x="2303703" y="50926"/>
                  </a:lnTo>
                  <a:lnTo>
                    <a:pt x="2304846" y="49022"/>
                  </a:lnTo>
                  <a:lnTo>
                    <a:pt x="2306116" y="46863"/>
                  </a:lnTo>
                  <a:lnTo>
                    <a:pt x="2307386" y="45085"/>
                  </a:lnTo>
                  <a:lnTo>
                    <a:pt x="2308275" y="42672"/>
                  </a:lnTo>
                  <a:lnTo>
                    <a:pt x="2309164" y="40513"/>
                  </a:lnTo>
                  <a:lnTo>
                    <a:pt x="2310053" y="38353"/>
                  </a:lnTo>
                  <a:lnTo>
                    <a:pt x="2310688" y="35941"/>
                  </a:lnTo>
                  <a:lnTo>
                    <a:pt x="2311323" y="33527"/>
                  </a:lnTo>
                  <a:lnTo>
                    <a:pt x="2311958" y="31115"/>
                  </a:lnTo>
                  <a:lnTo>
                    <a:pt x="2312212" y="28575"/>
                  </a:lnTo>
                  <a:lnTo>
                    <a:pt x="2312466" y="25907"/>
                  </a:lnTo>
                  <a:lnTo>
                    <a:pt x="2312847" y="23495"/>
                  </a:lnTo>
                  <a:lnTo>
                    <a:pt x="2312847" y="20700"/>
                  </a:lnTo>
                  <a:lnTo>
                    <a:pt x="2313101" y="18288"/>
                  </a:lnTo>
                  <a:lnTo>
                    <a:pt x="2313101" y="15494"/>
                  </a:lnTo>
                  <a:lnTo>
                    <a:pt x="2312847" y="13080"/>
                  </a:lnTo>
                  <a:lnTo>
                    <a:pt x="2312847" y="10287"/>
                  </a:lnTo>
                  <a:lnTo>
                    <a:pt x="2312466" y="7874"/>
                  </a:lnTo>
                  <a:lnTo>
                    <a:pt x="2312212" y="5206"/>
                  </a:lnTo>
                  <a:lnTo>
                    <a:pt x="2311958" y="2667"/>
                  </a:lnTo>
                  <a:lnTo>
                    <a:pt x="2311323" y="253"/>
                  </a:lnTo>
                  <a:lnTo>
                    <a:pt x="2343581" y="253"/>
                  </a:lnTo>
                </a:path>
                <a:path w="6883400" h="10017125">
                  <a:moveTo>
                    <a:pt x="2343581" y="253"/>
                  </a:moveTo>
                  <a:lnTo>
                    <a:pt x="2377109" y="253"/>
                  </a:lnTo>
                  <a:lnTo>
                    <a:pt x="2376474" y="2413"/>
                  </a:lnTo>
                  <a:lnTo>
                    <a:pt x="2375966" y="5206"/>
                  </a:lnTo>
                  <a:lnTo>
                    <a:pt x="2375331" y="7620"/>
                  </a:lnTo>
                  <a:lnTo>
                    <a:pt x="2374950" y="10032"/>
                  </a:lnTo>
                  <a:lnTo>
                    <a:pt x="2374696" y="12826"/>
                  </a:lnTo>
                  <a:lnTo>
                    <a:pt x="2374696" y="15240"/>
                  </a:lnTo>
                  <a:lnTo>
                    <a:pt x="2374442" y="17906"/>
                  </a:lnTo>
                  <a:lnTo>
                    <a:pt x="2374442" y="20447"/>
                  </a:lnTo>
                  <a:lnTo>
                    <a:pt x="2374696" y="23114"/>
                  </a:lnTo>
                  <a:lnTo>
                    <a:pt x="2374696" y="25526"/>
                  </a:lnTo>
                  <a:lnTo>
                    <a:pt x="2374950" y="28321"/>
                  </a:lnTo>
                  <a:lnTo>
                    <a:pt x="2375585" y="30733"/>
                  </a:lnTo>
                  <a:lnTo>
                    <a:pt x="2375966" y="33147"/>
                  </a:lnTo>
                  <a:lnTo>
                    <a:pt x="2376855" y="35687"/>
                  </a:lnTo>
                  <a:lnTo>
                    <a:pt x="2377490" y="38100"/>
                  </a:lnTo>
                  <a:lnTo>
                    <a:pt x="2378379" y="40513"/>
                  </a:lnTo>
                  <a:lnTo>
                    <a:pt x="2379268" y="42672"/>
                  </a:lnTo>
                  <a:lnTo>
                    <a:pt x="2380157" y="45085"/>
                  </a:lnTo>
                  <a:lnTo>
                    <a:pt x="2381427" y="47244"/>
                  </a:lnTo>
                  <a:lnTo>
                    <a:pt x="2382570" y="49022"/>
                  </a:lnTo>
                  <a:lnTo>
                    <a:pt x="2384094" y="50926"/>
                  </a:lnTo>
                  <a:lnTo>
                    <a:pt x="2385364" y="52704"/>
                  </a:lnTo>
                  <a:lnTo>
                    <a:pt x="2398826" y="61595"/>
                  </a:lnTo>
                  <a:lnTo>
                    <a:pt x="2401239" y="62483"/>
                  </a:lnTo>
                  <a:lnTo>
                    <a:pt x="2403652" y="62738"/>
                  </a:lnTo>
                  <a:lnTo>
                    <a:pt x="2406065" y="63119"/>
                  </a:lnTo>
                  <a:lnTo>
                    <a:pt x="2408859" y="62738"/>
                  </a:lnTo>
                  <a:lnTo>
                    <a:pt x="2411272" y="62102"/>
                  </a:lnTo>
                  <a:lnTo>
                    <a:pt x="2413685" y="61595"/>
                  </a:lnTo>
                  <a:lnTo>
                    <a:pt x="2416098" y="60578"/>
                  </a:lnTo>
                  <a:lnTo>
                    <a:pt x="2418257" y="59690"/>
                  </a:lnTo>
                  <a:lnTo>
                    <a:pt x="2420416" y="58547"/>
                  </a:lnTo>
                  <a:lnTo>
                    <a:pt x="2422194" y="57276"/>
                  </a:lnTo>
                  <a:lnTo>
                    <a:pt x="2424099" y="56006"/>
                  </a:lnTo>
                  <a:lnTo>
                    <a:pt x="2425623" y="54228"/>
                  </a:lnTo>
                  <a:lnTo>
                    <a:pt x="2427401" y="52704"/>
                  </a:lnTo>
                  <a:lnTo>
                    <a:pt x="2428671" y="50926"/>
                  </a:lnTo>
                  <a:lnTo>
                    <a:pt x="2430195" y="49022"/>
                  </a:lnTo>
                  <a:lnTo>
                    <a:pt x="2431338" y="46863"/>
                  </a:lnTo>
                  <a:lnTo>
                    <a:pt x="2432354" y="45085"/>
                  </a:lnTo>
                  <a:lnTo>
                    <a:pt x="2433243" y="42672"/>
                  </a:lnTo>
                  <a:lnTo>
                    <a:pt x="2434132" y="40513"/>
                  </a:lnTo>
                  <a:lnTo>
                    <a:pt x="2435021" y="38353"/>
                  </a:lnTo>
                  <a:lnTo>
                    <a:pt x="2435656" y="35941"/>
                  </a:lnTo>
                  <a:lnTo>
                    <a:pt x="2436291" y="33527"/>
                  </a:lnTo>
                  <a:lnTo>
                    <a:pt x="2436926" y="31115"/>
                  </a:lnTo>
                  <a:lnTo>
                    <a:pt x="2437180" y="28575"/>
                  </a:lnTo>
                  <a:lnTo>
                    <a:pt x="2437434" y="25907"/>
                  </a:lnTo>
                  <a:lnTo>
                    <a:pt x="2437815" y="23495"/>
                  </a:lnTo>
                  <a:lnTo>
                    <a:pt x="2437815" y="20700"/>
                  </a:lnTo>
                  <a:lnTo>
                    <a:pt x="2438069" y="18288"/>
                  </a:lnTo>
                  <a:lnTo>
                    <a:pt x="2438069" y="15494"/>
                  </a:lnTo>
                  <a:lnTo>
                    <a:pt x="2437815" y="13080"/>
                  </a:lnTo>
                  <a:lnTo>
                    <a:pt x="2437815" y="10287"/>
                  </a:lnTo>
                  <a:lnTo>
                    <a:pt x="2437434" y="7874"/>
                  </a:lnTo>
                  <a:lnTo>
                    <a:pt x="2437180" y="5206"/>
                  </a:lnTo>
                  <a:lnTo>
                    <a:pt x="2436926" y="2667"/>
                  </a:lnTo>
                  <a:lnTo>
                    <a:pt x="2436291" y="253"/>
                  </a:lnTo>
                  <a:lnTo>
                    <a:pt x="2468930" y="253"/>
                  </a:lnTo>
                </a:path>
                <a:path w="6883400" h="10017125">
                  <a:moveTo>
                    <a:pt x="2468930" y="253"/>
                  </a:moveTo>
                  <a:lnTo>
                    <a:pt x="2502077" y="253"/>
                  </a:lnTo>
                  <a:lnTo>
                    <a:pt x="2501442" y="2413"/>
                  </a:lnTo>
                  <a:lnTo>
                    <a:pt x="2500934" y="5206"/>
                  </a:lnTo>
                  <a:lnTo>
                    <a:pt x="2500299" y="7620"/>
                  </a:lnTo>
                  <a:lnTo>
                    <a:pt x="2499918" y="10032"/>
                  </a:lnTo>
                  <a:lnTo>
                    <a:pt x="2499664" y="12826"/>
                  </a:lnTo>
                  <a:lnTo>
                    <a:pt x="2499664" y="15240"/>
                  </a:lnTo>
                  <a:lnTo>
                    <a:pt x="2499410" y="17906"/>
                  </a:lnTo>
                  <a:lnTo>
                    <a:pt x="2499410" y="20447"/>
                  </a:lnTo>
                  <a:lnTo>
                    <a:pt x="2499664" y="23114"/>
                  </a:lnTo>
                  <a:lnTo>
                    <a:pt x="2499664" y="25526"/>
                  </a:lnTo>
                  <a:lnTo>
                    <a:pt x="2500299" y="28321"/>
                  </a:lnTo>
                  <a:lnTo>
                    <a:pt x="2500553" y="30733"/>
                  </a:lnTo>
                  <a:lnTo>
                    <a:pt x="2501188" y="33147"/>
                  </a:lnTo>
                  <a:lnTo>
                    <a:pt x="2501823" y="35687"/>
                  </a:lnTo>
                  <a:lnTo>
                    <a:pt x="2502458" y="38100"/>
                  </a:lnTo>
                  <a:lnTo>
                    <a:pt x="2503347" y="40513"/>
                  </a:lnTo>
                  <a:lnTo>
                    <a:pt x="2504236" y="42672"/>
                  </a:lnTo>
                  <a:lnTo>
                    <a:pt x="2505125" y="45085"/>
                  </a:lnTo>
                  <a:lnTo>
                    <a:pt x="2506395" y="47244"/>
                  </a:lnTo>
                  <a:lnTo>
                    <a:pt x="2507538" y="49022"/>
                  </a:lnTo>
                  <a:lnTo>
                    <a:pt x="2509062" y="50926"/>
                  </a:lnTo>
                  <a:lnTo>
                    <a:pt x="2510332" y="52704"/>
                  </a:lnTo>
                  <a:lnTo>
                    <a:pt x="2512110" y="54482"/>
                  </a:lnTo>
                  <a:lnTo>
                    <a:pt x="2513634" y="56006"/>
                  </a:lnTo>
                  <a:lnTo>
                    <a:pt x="2515539" y="57530"/>
                  </a:lnTo>
                  <a:lnTo>
                    <a:pt x="2517317" y="58800"/>
                  </a:lnTo>
                  <a:lnTo>
                    <a:pt x="2519476" y="60071"/>
                  </a:lnTo>
                  <a:lnTo>
                    <a:pt x="2521635" y="60960"/>
                  </a:lnTo>
                  <a:lnTo>
                    <a:pt x="2523794" y="61595"/>
                  </a:lnTo>
                  <a:lnTo>
                    <a:pt x="2526207" y="62483"/>
                  </a:lnTo>
                  <a:lnTo>
                    <a:pt x="2528620" y="62738"/>
                  </a:lnTo>
                  <a:lnTo>
                    <a:pt x="2531033" y="63119"/>
                  </a:lnTo>
                  <a:lnTo>
                    <a:pt x="2533827" y="62738"/>
                  </a:lnTo>
                  <a:lnTo>
                    <a:pt x="2536494" y="62102"/>
                  </a:lnTo>
                  <a:lnTo>
                    <a:pt x="2539034" y="61595"/>
                  </a:lnTo>
                  <a:lnTo>
                    <a:pt x="2541066" y="60578"/>
                  </a:lnTo>
                  <a:lnTo>
                    <a:pt x="2543225" y="59690"/>
                  </a:lnTo>
                  <a:lnTo>
                    <a:pt x="2545384" y="58547"/>
                  </a:lnTo>
                  <a:lnTo>
                    <a:pt x="2547162" y="57276"/>
                  </a:lnTo>
                  <a:lnTo>
                    <a:pt x="2549067" y="56006"/>
                  </a:lnTo>
                  <a:lnTo>
                    <a:pt x="2550845" y="54228"/>
                  </a:lnTo>
                  <a:lnTo>
                    <a:pt x="2552369" y="52704"/>
                  </a:lnTo>
                  <a:lnTo>
                    <a:pt x="2553639" y="50926"/>
                  </a:lnTo>
                  <a:lnTo>
                    <a:pt x="2555163" y="49022"/>
                  </a:lnTo>
                  <a:lnTo>
                    <a:pt x="2556306" y="46863"/>
                  </a:lnTo>
                  <a:lnTo>
                    <a:pt x="2557322" y="45085"/>
                  </a:lnTo>
                  <a:lnTo>
                    <a:pt x="2558211" y="42672"/>
                  </a:lnTo>
                  <a:lnTo>
                    <a:pt x="2559354" y="40513"/>
                  </a:lnTo>
                  <a:lnTo>
                    <a:pt x="2559989" y="38353"/>
                  </a:lnTo>
                  <a:lnTo>
                    <a:pt x="2560624" y="35941"/>
                  </a:lnTo>
                  <a:lnTo>
                    <a:pt x="2561259" y="33527"/>
                  </a:lnTo>
                  <a:lnTo>
                    <a:pt x="2561894" y="31115"/>
                  </a:lnTo>
                  <a:lnTo>
                    <a:pt x="2562148" y="28575"/>
                  </a:lnTo>
                  <a:lnTo>
                    <a:pt x="2562402" y="25907"/>
                  </a:lnTo>
                  <a:lnTo>
                    <a:pt x="2562783" y="23495"/>
                  </a:lnTo>
                  <a:lnTo>
                    <a:pt x="2563037" y="20700"/>
                  </a:lnTo>
                  <a:lnTo>
                    <a:pt x="2563037" y="18288"/>
                  </a:lnTo>
                  <a:lnTo>
                    <a:pt x="2563037" y="15494"/>
                  </a:lnTo>
                  <a:lnTo>
                    <a:pt x="2563037" y="13080"/>
                  </a:lnTo>
                  <a:lnTo>
                    <a:pt x="2562783" y="10287"/>
                  </a:lnTo>
                  <a:lnTo>
                    <a:pt x="2562402" y="7874"/>
                  </a:lnTo>
                  <a:lnTo>
                    <a:pt x="2562148" y="5206"/>
                  </a:lnTo>
                  <a:lnTo>
                    <a:pt x="2561894" y="2667"/>
                  </a:lnTo>
                  <a:lnTo>
                    <a:pt x="2561513" y="253"/>
                  </a:lnTo>
                  <a:lnTo>
                    <a:pt x="2593898" y="253"/>
                  </a:lnTo>
                </a:path>
                <a:path w="6883400" h="10017125">
                  <a:moveTo>
                    <a:pt x="2593898" y="253"/>
                  </a:moveTo>
                  <a:lnTo>
                    <a:pt x="2627045" y="253"/>
                  </a:lnTo>
                  <a:lnTo>
                    <a:pt x="2626410" y="2413"/>
                  </a:lnTo>
                  <a:lnTo>
                    <a:pt x="2625902" y="5206"/>
                  </a:lnTo>
                  <a:lnTo>
                    <a:pt x="2625521" y="7620"/>
                  </a:lnTo>
                  <a:lnTo>
                    <a:pt x="2624886" y="10032"/>
                  </a:lnTo>
                  <a:lnTo>
                    <a:pt x="2624632" y="12826"/>
                  </a:lnTo>
                  <a:lnTo>
                    <a:pt x="2624632" y="25526"/>
                  </a:lnTo>
                  <a:lnTo>
                    <a:pt x="2625267" y="28321"/>
                  </a:lnTo>
                  <a:lnTo>
                    <a:pt x="2625521" y="30733"/>
                  </a:lnTo>
                  <a:lnTo>
                    <a:pt x="2626156" y="33147"/>
                  </a:lnTo>
                  <a:lnTo>
                    <a:pt x="2626791" y="35687"/>
                  </a:lnTo>
                  <a:lnTo>
                    <a:pt x="2627426" y="38100"/>
                  </a:lnTo>
                  <a:lnTo>
                    <a:pt x="2628315" y="40513"/>
                  </a:lnTo>
                  <a:lnTo>
                    <a:pt x="2629204" y="42672"/>
                  </a:lnTo>
                  <a:lnTo>
                    <a:pt x="2630093" y="45085"/>
                  </a:lnTo>
                  <a:lnTo>
                    <a:pt x="2631363" y="47244"/>
                  </a:lnTo>
                  <a:lnTo>
                    <a:pt x="2632506" y="49022"/>
                  </a:lnTo>
                  <a:lnTo>
                    <a:pt x="2634030" y="50926"/>
                  </a:lnTo>
                  <a:lnTo>
                    <a:pt x="2635554" y="52704"/>
                  </a:lnTo>
                  <a:lnTo>
                    <a:pt x="2637078" y="54482"/>
                  </a:lnTo>
                  <a:lnTo>
                    <a:pt x="2638602" y="56006"/>
                  </a:lnTo>
                  <a:lnTo>
                    <a:pt x="2640507" y="57530"/>
                  </a:lnTo>
                  <a:lnTo>
                    <a:pt x="2642666" y="58800"/>
                  </a:lnTo>
                  <a:lnTo>
                    <a:pt x="2644444" y="60071"/>
                  </a:lnTo>
                  <a:lnTo>
                    <a:pt x="2646603" y="60960"/>
                  </a:lnTo>
                  <a:lnTo>
                    <a:pt x="2649016" y="61595"/>
                  </a:lnTo>
                  <a:lnTo>
                    <a:pt x="2651175" y="62483"/>
                  </a:lnTo>
                  <a:lnTo>
                    <a:pt x="2653588" y="62738"/>
                  </a:lnTo>
                  <a:lnTo>
                    <a:pt x="2656001" y="63119"/>
                  </a:lnTo>
                  <a:lnTo>
                    <a:pt x="2658795" y="62738"/>
                  </a:lnTo>
                  <a:lnTo>
                    <a:pt x="2661462" y="62102"/>
                  </a:lnTo>
                  <a:lnTo>
                    <a:pt x="2664002" y="61595"/>
                  </a:lnTo>
                  <a:lnTo>
                    <a:pt x="2666034" y="60578"/>
                  </a:lnTo>
                  <a:lnTo>
                    <a:pt x="2668193" y="59690"/>
                  </a:lnTo>
                  <a:lnTo>
                    <a:pt x="2670352" y="58547"/>
                  </a:lnTo>
                  <a:lnTo>
                    <a:pt x="2672130" y="57276"/>
                  </a:lnTo>
                  <a:lnTo>
                    <a:pt x="2674289" y="56006"/>
                  </a:lnTo>
                  <a:lnTo>
                    <a:pt x="2675813" y="54228"/>
                  </a:lnTo>
                  <a:lnTo>
                    <a:pt x="2677337" y="52704"/>
                  </a:lnTo>
                  <a:lnTo>
                    <a:pt x="2678861" y="50926"/>
                  </a:lnTo>
                  <a:lnTo>
                    <a:pt x="2680131" y="49022"/>
                  </a:lnTo>
                  <a:lnTo>
                    <a:pt x="2681274" y="46863"/>
                  </a:lnTo>
                  <a:lnTo>
                    <a:pt x="2682544" y="45085"/>
                  </a:lnTo>
                  <a:lnTo>
                    <a:pt x="2683433" y="42672"/>
                  </a:lnTo>
                  <a:lnTo>
                    <a:pt x="2684322" y="40513"/>
                  </a:lnTo>
                  <a:lnTo>
                    <a:pt x="2684957" y="38353"/>
                  </a:lnTo>
                  <a:lnTo>
                    <a:pt x="2685846" y="35941"/>
                  </a:lnTo>
                  <a:lnTo>
                    <a:pt x="2686227" y="33527"/>
                  </a:lnTo>
                  <a:lnTo>
                    <a:pt x="2686862" y="31115"/>
                  </a:lnTo>
                  <a:lnTo>
                    <a:pt x="2687370" y="28575"/>
                  </a:lnTo>
                  <a:lnTo>
                    <a:pt x="2687370" y="25907"/>
                  </a:lnTo>
                  <a:lnTo>
                    <a:pt x="2687751" y="23495"/>
                  </a:lnTo>
                  <a:lnTo>
                    <a:pt x="2688005" y="20700"/>
                  </a:lnTo>
                  <a:lnTo>
                    <a:pt x="2688005" y="18288"/>
                  </a:lnTo>
                  <a:lnTo>
                    <a:pt x="2688005" y="15494"/>
                  </a:lnTo>
                  <a:lnTo>
                    <a:pt x="2688005" y="13080"/>
                  </a:lnTo>
                  <a:lnTo>
                    <a:pt x="2687751" y="10287"/>
                  </a:lnTo>
                  <a:lnTo>
                    <a:pt x="2687370" y="7874"/>
                  </a:lnTo>
                  <a:lnTo>
                    <a:pt x="2687116" y="5206"/>
                  </a:lnTo>
                  <a:lnTo>
                    <a:pt x="2686862" y="2667"/>
                  </a:lnTo>
                  <a:lnTo>
                    <a:pt x="2686481" y="253"/>
                  </a:lnTo>
                  <a:lnTo>
                    <a:pt x="2718866" y="253"/>
                  </a:lnTo>
                </a:path>
                <a:path w="6883400" h="10017125">
                  <a:moveTo>
                    <a:pt x="2718866" y="253"/>
                  </a:moveTo>
                  <a:lnTo>
                    <a:pt x="2752394" y="253"/>
                  </a:lnTo>
                  <a:lnTo>
                    <a:pt x="2751378" y="2413"/>
                  </a:lnTo>
                  <a:lnTo>
                    <a:pt x="2750870" y="5206"/>
                  </a:lnTo>
                  <a:lnTo>
                    <a:pt x="2750489" y="7620"/>
                  </a:lnTo>
                  <a:lnTo>
                    <a:pt x="2750235" y="10032"/>
                  </a:lnTo>
                  <a:lnTo>
                    <a:pt x="2749854" y="12826"/>
                  </a:lnTo>
                  <a:lnTo>
                    <a:pt x="2749600" y="15240"/>
                  </a:lnTo>
                  <a:lnTo>
                    <a:pt x="2749600" y="17906"/>
                  </a:lnTo>
                  <a:lnTo>
                    <a:pt x="2749600" y="20447"/>
                  </a:lnTo>
                  <a:lnTo>
                    <a:pt x="2749600" y="23114"/>
                  </a:lnTo>
                  <a:lnTo>
                    <a:pt x="2749854" y="25526"/>
                  </a:lnTo>
                  <a:lnTo>
                    <a:pt x="2750235" y="28321"/>
                  </a:lnTo>
                  <a:lnTo>
                    <a:pt x="2750489" y="30733"/>
                  </a:lnTo>
                  <a:lnTo>
                    <a:pt x="2751124" y="33147"/>
                  </a:lnTo>
                  <a:lnTo>
                    <a:pt x="2751759" y="35687"/>
                  </a:lnTo>
                  <a:lnTo>
                    <a:pt x="2752394" y="38100"/>
                  </a:lnTo>
                  <a:lnTo>
                    <a:pt x="2753283" y="40513"/>
                  </a:lnTo>
                  <a:lnTo>
                    <a:pt x="2754172" y="42672"/>
                  </a:lnTo>
                  <a:lnTo>
                    <a:pt x="2755061" y="45085"/>
                  </a:lnTo>
                  <a:lnTo>
                    <a:pt x="2756331" y="47244"/>
                  </a:lnTo>
                  <a:lnTo>
                    <a:pt x="2757474" y="49022"/>
                  </a:lnTo>
                  <a:lnTo>
                    <a:pt x="2758998" y="50926"/>
                  </a:lnTo>
                  <a:lnTo>
                    <a:pt x="2760522" y="52704"/>
                  </a:lnTo>
                  <a:lnTo>
                    <a:pt x="2762046" y="54482"/>
                  </a:lnTo>
                  <a:lnTo>
                    <a:pt x="2763570" y="56006"/>
                  </a:lnTo>
                  <a:lnTo>
                    <a:pt x="2765475" y="57530"/>
                  </a:lnTo>
                  <a:lnTo>
                    <a:pt x="2767634" y="58800"/>
                  </a:lnTo>
                  <a:lnTo>
                    <a:pt x="2769412" y="60071"/>
                  </a:lnTo>
                  <a:lnTo>
                    <a:pt x="2771571" y="60960"/>
                  </a:lnTo>
                  <a:lnTo>
                    <a:pt x="2773984" y="61595"/>
                  </a:lnTo>
                  <a:lnTo>
                    <a:pt x="2776143" y="62483"/>
                  </a:lnTo>
                  <a:lnTo>
                    <a:pt x="2778556" y="62738"/>
                  </a:lnTo>
                  <a:lnTo>
                    <a:pt x="2781350" y="63119"/>
                  </a:lnTo>
                  <a:lnTo>
                    <a:pt x="2784017" y="62738"/>
                  </a:lnTo>
                  <a:lnTo>
                    <a:pt x="2786430" y="62102"/>
                  </a:lnTo>
                  <a:lnTo>
                    <a:pt x="2788970" y="61595"/>
                  </a:lnTo>
                  <a:lnTo>
                    <a:pt x="2791383" y="60578"/>
                  </a:lnTo>
                  <a:lnTo>
                    <a:pt x="2793542" y="59690"/>
                  </a:lnTo>
                  <a:lnTo>
                    <a:pt x="2795320" y="58547"/>
                  </a:lnTo>
                  <a:lnTo>
                    <a:pt x="2797098" y="57276"/>
                  </a:lnTo>
                  <a:lnTo>
                    <a:pt x="2799257" y="56006"/>
                  </a:lnTo>
                  <a:lnTo>
                    <a:pt x="2800781" y="54228"/>
                  </a:lnTo>
                  <a:lnTo>
                    <a:pt x="2802305" y="52704"/>
                  </a:lnTo>
                  <a:lnTo>
                    <a:pt x="2803829" y="50926"/>
                  </a:lnTo>
                  <a:lnTo>
                    <a:pt x="2805099" y="49022"/>
                  </a:lnTo>
                  <a:lnTo>
                    <a:pt x="2806242" y="46863"/>
                  </a:lnTo>
                  <a:lnTo>
                    <a:pt x="2807512" y="45085"/>
                  </a:lnTo>
                  <a:lnTo>
                    <a:pt x="2808401" y="42672"/>
                  </a:lnTo>
                  <a:lnTo>
                    <a:pt x="2809290" y="40513"/>
                  </a:lnTo>
                  <a:lnTo>
                    <a:pt x="2809925" y="38353"/>
                  </a:lnTo>
                  <a:lnTo>
                    <a:pt x="2810814" y="35941"/>
                  </a:lnTo>
                  <a:lnTo>
                    <a:pt x="2811449" y="33527"/>
                  </a:lnTo>
                  <a:lnTo>
                    <a:pt x="2811830" y="31115"/>
                  </a:lnTo>
                  <a:lnTo>
                    <a:pt x="2812338" y="28575"/>
                  </a:lnTo>
                  <a:lnTo>
                    <a:pt x="2812719" y="25907"/>
                  </a:lnTo>
                  <a:lnTo>
                    <a:pt x="2812719" y="23495"/>
                  </a:lnTo>
                  <a:lnTo>
                    <a:pt x="2812973" y="20700"/>
                  </a:lnTo>
                  <a:lnTo>
                    <a:pt x="2812973" y="18288"/>
                  </a:lnTo>
                  <a:lnTo>
                    <a:pt x="2812973" y="15494"/>
                  </a:lnTo>
                  <a:lnTo>
                    <a:pt x="2812973" y="13080"/>
                  </a:lnTo>
                  <a:lnTo>
                    <a:pt x="2812719" y="10287"/>
                  </a:lnTo>
                  <a:lnTo>
                    <a:pt x="2812719" y="7874"/>
                  </a:lnTo>
                  <a:lnTo>
                    <a:pt x="2812084" y="5206"/>
                  </a:lnTo>
                  <a:lnTo>
                    <a:pt x="2811830" y="2667"/>
                  </a:lnTo>
                  <a:lnTo>
                    <a:pt x="2811449" y="253"/>
                  </a:lnTo>
                  <a:lnTo>
                    <a:pt x="2843834" y="253"/>
                  </a:lnTo>
                </a:path>
                <a:path w="6883400" h="10017125">
                  <a:moveTo>
                    <a:pt x="2843834" y="253"/>
                  </a:moveTo>
                  <a:lnTo>
                    <a:pt x="2877362" y="253"/>
                  </a:lnTo>
                  <a:lnTo>
                    <a:pt x="2876727" y="2413"/>
                  </a:lnTo>
                  <a:lnTo>
                    <a:pt x="2875838" y="5206"/>
                  </a:lnTo>
                  <a:lnTo>
                    <a:pt x="2875457" y="7620"/>
                  </a:lnTo>
                  <a:lnTo>
                    <a:pt x="2875203" y="10032"/>
                  </a:lnTo>
                  <a:lnTo>
                    <a:pt x="2874822" y="12826"/>
                  </a:lnTo>
                  <a:lnTo>
                    <a:pt x="2874568" y="15240"/>
                  </a:lnTo>
                  <a:lnTo>
                    <a:pt x="2874568" y="17906"/>
                  </a:lnTo>
                  <a:lnTo>
                    <a:pt x="2874568" y="20447"/>
                  </a:lnTo>
                  <a:lnTo>
                    <a:pt x="2874568" y="23114"/>
                  </a:lnTo>
                  <a:lnTo>
                    <a:pt x="2874822" y="25526"/>
                  </a:lnTo>
                  <a:lnTo>
                    <a:pt x="2875203" y="28321"/>
                  </a:lnTo>
                  <a:lnTo>
                    <a:pt x="2875457" y="30733"/>
                  </a:lnTo>
                  <a:lnTo>
                    <a:pt x="2876092" y="33147"/>
                  </a:lnTo>
                  <a:lnTo>
                    <a:pt x="2876727" y="35687"/>
                  </a:lnTo>
                  <a:lnTo>
                    <a:pt x="2877362" y="38100"/>
                  </a:lnTo>
                  <a:lnTo>
                    <a:pt x="2882823" y="49022"/>
                  </a:lnTo>
                  <a:lnTo>
                    <a:pt x="2883966" y="50926"/>
                  </a:lnTo>
                  <a:lnTo>
                    <a:pt x="2885490" y="52704"/>
                  </a:lnTo>
                  <a:lnTo>
                    <a:pt x="2887014" y="54482"/>
                  </a:lnTo>
                  <a:lnTo>
                    <a:pt x="2888919" y="56006"/>
                  </a:lnTo>
                  <a:lnTo>
                    <a:pt x="2890443" y="57530"/>
                  </a:lnTo>
                  <a:lnTo>
                    <a:pt x="2892602" y="58800"/>
                  </a:lnTo>
                  <a:lnTo>
                    <a:pt x="2894380" y="60071"/>
                  </a:lnTo>
                  <a:lnTo>
                    <a:pt x="2896539" y="60960"/>
                  </a:lnTo>
                  <a:lnTo>
                    <a:pt x="2898952" y="61595"/>
                  </a:lnTo>
                  <a:lnTo>
                    <a:pt x="2901111" y="62483"/>
                  </a:lnTo>
                  <a:lnTo>
                    <a:pt x="2903524" y="62738"/>
                  </a:lnTo>
                  <a:lnTo>
                    <a:pt x="2906318" y="63119"/>
                  </a:lnTo>
                  <a:lnTo>
                    <a:pt x="2908985" y="62738"/>
                  </a:lnTo>
                  <a:lnTo>
                    <a:pt x="2911398" y="62102"/>
                  </a:lnTo>
                  <a:lnTo>
                    <a:pt x="2913938" y="61595"/>
                  </a:lnTo>
                  <a:lnTo>
                    <a:pt x="2916351" y="60578"/>
                  </a:lnTo>
                  <a:lnTo>
                    <a:pt x="2918510" y="59690"/>
                  </a:lnTo>
                  <a:lnTo>
                    <a:pt x="2920542" y="58547"/>
                  </a:lnTo>
                  <a:lnTo>
                    <a:pt x="2922447" y="57276"/>
                  </a:lnTo>
                  <a:lnTo>
                    <a:pt x="2924225" y="56006"/>
                  </a:lnTo>
                  <a:lnTo>
                    <a:pt x="2925749" y="54228"/>
                  </a:lnTo>
                  <a:lnTo>
                    <a:pt x="2927273" y="52704"/>
                  </a:lnTo>
                  <a:lnTo>
                    <a:pt x="2928797" y="50926"/>
                  </a:lnTo>
                  <a:lnTo>
                    <a:pt x="2930067" y="49022"/>
                  </a:lnTo>
                  <a:lnTo>
                    <a:pt x="2931210" y="46863"/>
                  </a:lnTo>
                  <a:lnTo>
                    <a:pt x="2932480" y="45085"/>
                  </a:lnTo>
                  <a:lnTo>
                    <a:pt x="2933369" y="42672"/>
                  </a:lnTo>
                  <a:lnTo>
                    <a:pt x="2934258" y="40513"/>
                  </a:lnTo>
                  <a:lnTo>
                    <a:pt x="2934893" y="38353"/>
                  </a:lnTo>
                  <a:lnTo>
                    <a:pt x="2935782" y="35941"/>
                  </a:lnTo>
                  <a:lnTo>
                    <a:pt x="2936417" y="33527"/>
                  </a:lnTo>
                  <a:lnTo>
                    <a:pt x="2936798" y="31115"/>
                  </a:lnTo>
                  <a:lnTo>
                    <a:pt x="2937306" y="28575"/>
                  </a:lnTo>
                  <a:lnTo>
                    <a:pt x="2937687" y="25907"/>
                  </a:lnTo>
                  <a:lnTo>
                    <a:pt x="2937687" y="23495"/>
                  </a:lnTo>
                  <a:lnTo>
                    <a:pt x="2937941" y="20700"/>
                  </a:lnTo>
                  <a:lnTo>
                    <a:pt x="2937941" y="18288"/>
                  </a:lnTo>
                  <a:lnTo>
                    <a:pt x="2937941" y="15494"/>
                  </a:lnTo>
                  <a:lnTo>
                    <a:pt x="2937941" y="13080"/>
                  </a:lnTo>
                  <a:lnTo>
                    <a:pt x="2937687" y="10287"/>
                  </a:lnTo>
                  <a:lnTo>
                    <a:pt x="2937687" y="7874"/>
                  </a:lnTo>
                  <a:lnTo>
                    <a:pt x="2937306" y="5206"/>
                  </a:lnTo>
                  <a:lnTo>
                    <a:pt x="2937052" y="2667"/>
                  </a:lnTo>
                  <a:lnTo>
                    <a:pt x="2936417" y="253"/>
                  </a:lnTo>
                  <a:lnTo>
                    <a:pt x="2968802" y="253"/>
                  </a:lnTo>
                </a:path>
                <a:path w="6883400" h="10017125">
                  <a:moveTo>
                    <a:pt x="2968802" y="253"/>
                  </a:moveTo>
                  <a:lnTo>
                    <a:pt x="3002330" y="253"/>
                  </a:lnTo>
                  <a:lnTo>
                    <a:pt x="3001695" y="2413"/>
                  </a:lnTo>
                  <a:lnTo>
                    <a:pt x="3001060" y="5206"/>
                  </a:lnTo>
                  <a:lnTo>
                    <a:pt x="3000425" y="7620"/>
                  </a:lnTo>
                  <a:lnTo>
                    <a:pt x="3000171" y="10032"/>
                  </a:lnTo>
                  <a:lnTo>
                    <a:pt x="2999790" y="12826"/>
                  </a:lnTo>
                  <a:lnTo>
                    <a:pt x="2999536" y="15240"/>
                  </a:lnTo>
                  <a:lnTo>
                    <a:pt x="2999536" y="17906"/>
                  </a:lnTo>
                  <a:lnTo>
                    <a:pt x="2999536" y="20447"/>
                  </a:lnTo>
                  <a:lnTo>
                    <a:pt x="2999536" y="23114"/>
                  </a:lnTo>
                  <a:lnTo>
                    <a:pt x="2999790" y="25526"/>
                  </a:lnTo>
                  <a:lnTo>
                    <a:pt x="3000171" y="28321"/>
                  </a:lnTo>
                  <a:lnTo>
                    <a:pt x="3000425" y="30733"/>
                  </a:lnTo>
                  <a:lnTo>
                    <a:pt x="3001060" y="33147"/>
                  </a:lnTo>
                  <a:lnTo>
                    <a:pt x="3001695" y="35687"/>
                  </a:lnTo>
                  <a:lnTo>
                    <a:pt x="3002584" y="38100"/>
                  </a:lnTo>
                  <a:lnTo>
                    <a:pt x="3007791" y="49022"/>
                  </a:lnTo>
                  <a:lnTo>
                    <a:pt x="3008934" y="50926"/>
                  </a:lnTo>
                  <a:lnTo>
                    <a:pt x="3010458" y="52704"/>
                  </a:lnTo>
                  <a:lnTo>
                    <a:pt x="3011982" y="54482"/>
                  </a:lnTo>
                  <a:lnTo>
                    <a:pt x="3013887" y="56006"/>
                  </a:lnTo>
                  <a:lnTo>
                    <a:pt x="3015665" y="57530"/>
                  </a:lnTo>
                  <a:lnTo>
                    <a:pt x="3017570" y="58800"/>
                  </a:lnTo>
                  <a:lnTo>
                    <a:pt x="3019348" y="60071"/>
                  </a:lnTo>
                  <a:lnTo>
                    <a:pt x="3021761" y="60960"/>
                  </a:lnTo>
                  <a:lnTo>
                    <a:pt x="3023920" y="61595"/>
                  </a:lnTo>
                  <a:lnTo>
                    <a:pt x="3026079" y="62483"/>
                  </a:lnTo>
                  <a:lnTo>
                    <a:pt x="3028746" y="62738"/>
                  </a:lnTo>
                  <a:lnTo>
                    <a:pt x="3031286" y="63119"/>
                  </a:lnTo>
                  <a:lnTo>
                    <a:pt x="3033953" y="62738"/>
                  </a:lnTo>
                  <a:lnTo>
                    <a:pt x="3036366" y="62102"/>
                  </a:lnTo>
                  <a:lnTo>
                    <a:pt x="3038906" y="61595"/>
                  </a:lnTo>
                  <a:lnTo>
                    <a:pt x="3041319" y="60578"/>
                  </a:lnTo>
                  <a:lnTo>
                    <a:pt x="3043478" y="59690"/>
                  </a:lnTo>
                  <a:lnTo>
                    <a:pt x="3045510" y="58547"/>
                  </a:lnTo>
                  <a:lnTo>
                    <a:pt x="3047415" y="57276"/>
                  </a:lnTo>
                  <a:lnTo>
                    <a:pt x="3049193" y="56006"/>
                  </a:lnTo>
                  <a:lnTo>
                    <a:pt x="3050717" y="54228"/>
                  </a:lnTo>
                  <a:lnTo>
                    <a:pt x="3052241" y="52704"/>
                  </a:lnTo>
                  <a:lnTo>
                    <a:pt x="3053765" y="50926"/>
                  </a:lnTo>
                  <a:lnTo>
                    <a:pt x="3055035" y="49022"/>
                  </a:lnTo>
                  <a:lnTo>
                    <a:pt x="3056178" y="46863"/>
                  </a:lnTo>
                  <a:lnTo>
                    <a:pt x="3057448" y="45085"/>
                  </a:lnTo>
                  <a:lnTo>
                    <a:pt x="3058337" y="42672"/>
                  </a:lnTo>
                  <a:lnTo>
                    <a:pt x="3059226" y="40513"/>
                  </a:lnTo>
                  <a:lnTo>
                    <a:pt x="3060242" y="38353"/>
                  </a:lnTo>
                  <a:lnTo>
                    <a:pt x="3060750" y="35941"/>
                  </a:lnTo>
                  <a:lnTo>
                    <a:pt x="3061385" y="33527"/>
                  </a:lnTo>
                  <a:lnTo>
                    <a:pt x="3061766" y="31115"/>
                  </a:lnTo>
                  <a:lnTo>
                    <a:pt x="3062274" y="28575"/>
                  </a:lnTo>
                  <a:lnTo>
                    <a:pt x="3062655" y="25907"/>
                  </a:lnTo>
                  <a:lnTo>
                    <a:pt x="3062909" y="23495"/>
                  </a:lnTo>
                  <a:lnTo>
                    <a:pt x="3062909" y="20700"/>
                  </a:lnTo>
                  <a:lnTo>
                    <a:pt x="3062909" y="18288"/>
                  </a:lnTo>
                  <a:lnTo>
                    <a:pt x="3062909" y="15494"/>
                  </a:lnTo>
                  <a:lnTo>
                    <a:pt x="3062909" y="13080"/>
                  </a:lnTo>
                  <a:lnTo>
                    <a:pt x="3062909" y="10287"/>
                  </a:lnTo>
                  <a:lnTo>
                    <a:pt x="3062655" y="7874"/>
                  </a:lnTo>
                  <a:lnTo>
                    <a:pt x="3062274" y="5206"/>
                  </a:lnTo>
                  <a:lnTo>
                    <a:pt x="3062020" y="2667"/>
                  </a:lnTo>
                  <a:lnTo>
                    <a:pt x="3061385" y="253"/>
                  </a:lnTo>
                  <a:lnTo>
                    <a:pt x="3093770" y="253"/>
                  </a:lnTo>
                </a:path>
                <a:path w="6883400" h="10017125">
                  <a:moveTo>
                    <a:pt x="3093770" y="253"/>
                  </a:moveTo>
                  <a:lnTo>
                    <a:pt x="3127298" y="253"/>
                  </a:lnTo>
                  <a:lnTo>
                    <a:pt x="3126663" y="2413"/>
                  </a:lnTo>
                  <a:lnTo>
                    <a:pt x="3126028" y="5206"/>
                  </a:lnTo>
                  <a:lnTo>
                    <a:pt x="3125393" y="7620"/>
                  </a:lnTo>
                  <a:lnTo>
                    <a:pt x="3125139" y="10032"/>
                  </a:lnTo>
                  <a:lnTo>
                    <a:pt x="3124758" y="12826"/>
                  </a:lnTo>
                  <a:lnTo>
                    <a:pt x="3124504" y="15240"/>
                  </a:lnTo>
                  <a:lnTo>
                    <a:pt x="3124504" y="17906"/>
                  </a:lnTo>
                  <a:lnTo>
                    <a:pt x="3124504" y="20447"/>
                  </a:lnTo>
                  <a:lnTo>
                    <a:pt x="3124504" y="23114"/>
                  </a:lnTo>
                  <a:lnTo>
                    <a:pt x="3124758" y="25526"/>
                  </a:lnTo>
                  <a:lnTo>
                    <a:pt x="3125139" y="28321"/>
                  </a:lnTo>
                  <a:lnTo>
                    <a:pt x="3125774" y="30733"/>
                  </a:lnTo>
                  <a:lnTo>
                    <a:pt x="3126028" y="33147"/>
                  </a:lnTo>
                  <a:lnTo>
                    <a:pt x="3126917" y="35687"/>
                  </a:lnTo>
                  <a:lnTo>
                    <a:pt x="3127552" y="38100"/>
                  </a:lnTo>
                  <a:lnTo>
                    <a:pt x="3128187" y="40513"/>
                  </a:lnTo>
                  <a:lnTo>
                    <a:pt x="3129330" y="42672"/>
                  </a:lnTo>
                  <a:lnTo>
                    <a:pt x="3130346" y="45085"/>
                  </a:lnTo>
                  <a:lnTo>
                    <a:pt x="3131489" y="47244"/>
                  </a:lnTo>
                  <a:lnTo>
                    <a:pt x="3132759" y="49022"/>
                  </a:lnTo>
                  <a:lnTo>
                    <a:pt x="3134283" y="50926"/>
                  </a:lnTo>
                  <a:lnTo>
                    <a:pt x="3135426" y="52704"/>
                  </a:lnTo>
                  <a:lnTo>
                    <a:pt x="3136950" y="54482"/>
                  </a:lnTo>
                  <a:lnTo>
                    <a:pt x="3138855" y="56006"/>
                  </a:lnTo>
                  <a:lnTo>
                    <a:pt x="3140633" y="57530"/>
                  </a:lnTo>
                  <a:lnTo>
                    <a:pt x="3142538" y="58800"/>
                  </a:lnTo>
                  <a:lnTo>
                    <a:pt x="3144570" y="60071"/>
                  </a:lnTo>
                  <a:lnTo>
                    <a:pt x="3146729" y="60960"/>
                  </a:lnTo>
                  <a:lnTo>
                    <a:pt x="3148888" y="61595"/>
                  </a:lnTo>
                  <a:lnTo>
                    <a:pt x="3151301" y="62483"/>
                  </a:lnTo>
                  <a:lnTo>
                    <a:pt x="3153714" y="62738"/>
                  </a:lnTo>
                  <a:lnTo>
                    <a:pt x="3156254" y="63119"/>
                  </a:lnTo>
                  <a:lnTo>
                    <a:pt x="3158921" y="62738"/>
                  </a:lnTo>
                  <a:lnTo>
                    <a:pt x="3161334" y="62102"/>
                  </a:lnTo>
                  <a:lnTo>
                    <a:pt x="3163874" y="61595"/>
                  </a:lnTo>
                  <a:lnTo>
                    <a:pt x="3166287" y="60578"/>
                  </a:lnTo>
                  <a:lnTo>
                    <a:pt x="3168446" y="59690"/>
                  </a:lnTo>
                  <a:lnTo>
                    <a:pt x="3170478" y="58547"/>
                  </a:lnTo>
                  <a:lnTo>
                    <a:pt x="3172383" y="57276"/>
                  </a:lnTo>
                  <a:lnTo>
                    <a:pt x="3174161" y="56006"/>
                  </a:lnTo>
                  <a:lnTo>
                    <a:pt x="3175685" y="54228"/>
                  </a:lnTo>
                  <a:lnTo>
                    <a:pt x="3177590" y="52704"/>
                  </a:lnTo>
                  <a:lnTo>
                    <a:pt x="3178733" y="50926"/>
                  </a:lnTo>
                  <a:lnTo>
                    <a:pt x="3180257" y="49022"/>
                  </a:lnTo>
                  <a:lnTo>
                    <a:pt x="3181527" y="46863"/>
                  </a:lnTo>
                  <a:lnTo>
                    <a:pt x="3182416" y="45085"/>
                  </a:lnTo>
                  <a:lnTo>
                    <a:pt x="3183305" y="42672"/>
                  </a:lnTo>
                  <a:lnTo>
                    <a:pt x="3184194" y="40513"/>
                  </a:lnTo>
                  <a:lnTo>
                    <a:pt x="3185210" y="38353"/>
                  </a:lnTo>
                  <a:lnTo>
                    <a:pt x="3185718" y="35941"/>
                  </a:lnTo>
                  <a:lnTo>
                    <a:pt x="3186353" y="33527"/>
                  </a:lnTo>
                  <a:lnTo>
                    <a:pt x="3186988" y="31115"/>
                  </a:lnTo>
                  <a:lnTo>
                    <a:pt x="3187242" y="28575"/>
                  </a:lnTo>
                  <a:lnTo>
                    <a:pt x="3187623" y="25907"/>
                  </a:lnTo>
                  <a:lnTo>
                    <a:pt x="3187877" y="23495"/>
                  </a:lnTo>
                  <a:lnTo>
                    <a:pt x="3187877" y="20700"/>
                  </a:lnTo>
                  <a:lnTo>
                    <a:pt x="3188258" y="18288"/>
                  </a:lnTo>
                  <a:lnTo>
                    <a:pt x="3188258" y="15494"/>
                  </a:lnTo>
                  <a:lnTo>
                    <a:pt x="3187877" y="13080"/>
                  </a:lnTo>
                  <a:lnTo>
                    <a:pt x="3187877" y="10287"/>
                  </a:lnTo>
                  <a:lnTo>
                    <a:pt x="3187623" y="7874"/>
                  </a:lnTo>
                  <a:lnTo>
                    <a:pt x="3187242" y="5206"/>
                  </a:lnTo>
                  <a:lnTo>
                    <a:pt x="3186988" y="2667"/>
                  </a:lnTo>
                  <a:lnTo>
                    <a:pt x="3186353" y="253"/>
                  </a:lnTo>
                  <a:lnTo>
                    <a:pt x="3218738" y="253"/>
                  </a:lnTo>
                </a:path>
                <a:path w="6883400" h="10017125">
                  <a:moveTo>
                    <a:pt x="3218738" y="253"/>
                  </a:moveTo>
                  <a:lnTo>
                    <a:pt x="3252266" y="253"/>
                  </a:lnTo>
                  <a:lnTo>
                    <a:pt x="3251631" y="2413"/>
                  </a:lnTo>
                  <a:lnTo>
                    <a:pt x="3250996" y="5206"/>
                  </a:lnTo>
                  <a:lnTo>
                    <a:pt x="3250361" y="7620"/>
                  </a:lnTo>
                  <a:lnTo>
                    <a:pt x="3250107" y="10032"/>
                  </a:lnTo>
                  <a:lnTo>
                    <a:pt x="3249726" y="12826"/>
                  </a:lnTo>
                  <a:lnTo>
                    <a:pt x="3249726" y="15240"/>
                  </a:lnTo>
                  <a:lnTo>
                    <a:pt x="3249472" y="17906"/>
                  </a:lnTo>
                  <a:lnTo>
                    <a:pt x="3249472" y="20447"/>
                  </a:lnTo>
                  <a:lnTo>
                    <a:pt x="3249726" y="23114"/>
                  </a:lnTo>
                  <a:lnTo>
                    <a:pt x="3249726" y="25526"/>
                  </a:lnTo>
                  <a:lnTo>
                    <a:pt x="3250107" y="28321"/>
                  </a:lnTo>
                  <a:lnTo>
                    <a:pt x="3250742" y="30733"/>
                  </a:lnTo>
                  <a:lnTo>
                    <a:pt x="3251250" y="33147"/>
                  </a:lnTo>
                  <a:lnTo>
                    <a:pt x="3251885" y="35687"/>
                  </a:lnTo>
                  <a:lnTo>
                    <a:pt x="3259251" y="50926"/>
                  </a:lnTo>
                  <a:lnTo>
                    <a:pt x="3260394" y="52704"/>
                  </a:lnTo>
                  <a:lnTo>
                    <a:pt x="3262299" y="54482"/>
                  </a:lnTo>
                  <a:lnTo>
                    <a:pt x="3263823" y="56006"/>
                  </a:lnTo>
                  <a:lnTo>
                    <a:pt x="3265601" y="57530"/>
                  </a:lnTo>
                  <a:lnTo>
                    <a:pt x="3267506" y="58800"/>
                  </a:lnTo>
                  <a:lnTo>
                    <a:pt x="3269538" y="60071"/>
                  </a:lnTo>
                  <a:lnTo>
                    <a:pt x="3271697" y="60960"/>
                  </a:lnTo>
                  <a:lnTo>
                    <a:pt x="3273856" y="61595"/>
                  </a:lnTo>
                  <a:lnTo>
                    <a:pt x="3276269" y="62483"/>
                  </a:lnTo>
                  <a:lnTo>
                    <a:pt x="3278682" y="62738"/>
                  </a:lnTo>
                  <a:lnTo>
                    <a:pt x="3281222" y="63119"/>
                  </a:lnTo>
                  <a:lnTo>
                    <a:pt x="3283889" y="62738"/>
                  </a:lnTo>
                  <a:lnTo>
                    <a:pt x="3286302" y="62102"/>
                  </a:lnTo>
                  <a:lnTo>
                    <a:pt x="3288842" y="61595"/>
                  </a:lnTo>
                  <a:lnTo>
                    <a:pt x="3291255" y="60578"/>
                  </a:lnTo>
                  <a:lnTo>
                    <a:pt x="3293414" y="59690"/>
                  </a:lnTo>
                  <a:lnTo>
                    <a:pt x="3295446" y="58547"/>
                  </a:lnTo>
                  <a:lnTo>
                    <a:pt x="3297351" y="57276"/>
                  </a:lnTo>
                  <a:lnTo>
                    <a:pt x="3299129" y="56006"/>
                  </a:lnTo>
                  <a:lnTo>
                    <a:pt x="3300653" y="54228"/>
                  </a:lnTo>
                  <a:lnTo>
                    <a:pt x="3302558" y="52704"/>
                  </a:lnTo>
                  <a:lnTo>
                    <a:pt x="3303701" y="50926"/>
                  </a:lnTo>
                  <a:lnTo>
                    <a:pt x="3305225" y="49022"/>
                  </a:lnTo>
                  <a:lnTo>
                    <a:pt x="3306495" y="46863"/>
                  </a:lnTo>
                  <a:lnTo>
                    <a:pt x="3307384" y="45085"/>
                  </a:lnTo>
                  <a:lnTo>
                    <a:pt x="3308273" y="42672"/>
                  </a:lnTo>
                  <a:lnTo>
                    <a:pt x="3309162" y="40513"/>
                  </a:lnTo>
                  <a:lnTo>
                    <a:pt x="3310178" y="38353"/>
                  </a:lnTo>
                  <a:lnTo>
                    <a:pt x="3310686" y="35941"/>
                  </a:lnTo>
                  <a:lnTo>
                    <a:pt x="3311321" y="33527"/>
                  </a:lnTo>
                  <a:lnTo>
                    <a:pt x="3311956" y="31115"/>
                  </a:lnTo>
                  <a:lnTo>
                    <a:pt x="3312210" y="28575"/>
                  </a:lnTo>
                  <a:lnTo>
                    <a:pt x="3312591" y="25907"/>
                  </a:lnTo>
                  <a:lnTo>
                    <a:pt x="3312845" y="23495"/>
                  </a:lnTo>
                  <a:lnTo>
                    <a:pt x="3312845" y="20700"/>
                  </a:lnTo>
                  <a:lnTo>
                    <a:pt x="3313226" y="18288"/>
                  </a:lnTo>
                  <a:lnTo>
                    <a:pt x="3313226" y="15494"/>
                  </a:lnTo>
                  <a:lnTo>
                    <a:pt x="3312845" y="13080"/>
                  </a:lnTo>
                  <a:lnTo>
                    <a:pt x="3312845" y="10287"/>
                  </a:lnTo>
                  <a:lnTo>
                    <a:pt x="3312591" y="7874"/>
                  </a:lnTo>
                  <a:lnTo>
                    <a:pt x="3312210" y="5206"/>
                  </a:lnTo>
                  <a:lnTo>
                    <a:pt x="3311956" y="2667"/>
                  </a:lnTo>
                  <a:lnTo>
                    <a:pt x="3311702" y="253"/>
                  </a:lnTo>
                  <a:lnTo>
                    <a:pt x="3343960" y="253"/>
                  </a:lnTo>
                </a:path>
                <a:path w="6883400" h="10017125">
                  <a:moveTo>
                    <a:pt x="3343960" y="253"/>
                  </a:moveTo>
                  <a:lnTo>
                    <a:pt x="3377234" y="253"/>
                  </a:lnTo>
                  <a:lnTo>
                    <a:pt x="3376599" y="2413"/>
                  </a:lnTo>
                  <a:lnTo>
                    <a:pt x="3375964" y="5206"/>
                  </a:lnTo>
                  <a:lnTo>
                    <a:pt x="3375710" y="7620"/>
                  </a:lnTo>
                  <a:lnTo>
                    <a:pt x="3375075" y="10032"/>
                  </a:lnTo>
                  <a:lnTo>
                    <a:pt x="3374694" y="12826"/>
                  </a:lnTo>
                  <a:lnTo>
                    <a:pt x="3374694" y="25526"/>
                  </a:lnTo>
                  <a:lnTo>
                    <a:pt x="3375329" y="28321"/>
                  </a:lnTo>
                  <a:lnTo>
                    <a:pt x="3384219" y="50926"/>
                  </a:lnTo>
                  <a:lnTo>
                    <a:pt x="3385362" y="52704"/>
                  </a:lnTo>
                  <a:lnTo>
                    <a:pt x="3387267" y="54482"/>
                  </a:lnTo>
                  <a:lnTo>
                    <a:pt x="3388791" y="56006"/>
                  </a:lnTo>
                  <a:lnTo>
                    <a:pt x="3390569" y="57530"/>
                  </a:lnTo>
                  <a:lnTo>
                    <a:pt x="3392728" y="58800"/>
                  </a:lnTo>
                  <a:lnTo>
                    <a:pt x="3394506" y="60071"/>
                  </a:lnTo>
                  <a:lnTo>
                    <a:pt x="3396665" y="60960"/>
                  </a:lnTo>
                  <a:lnTo>
                    <a:pt x="3398824" y="61595"/>
                  </a:lnTo>
                  <a:lnTo>
                    <a:pt x="3401237" y="62483"/>
                  </a:lnTo>
                  <a:lnTo>
                    <a:pt x="3403650" y="62738"/>
                  </a:lnTo>
                  <a:lnTo>
                    <a:pt x="3406190" y="63119"/>
                  </a:lnTo>
                  <a:lnTo>
                    <a:pt x="3408857" y="62738"/>
                  </a:lnTo>
                  <a:lnTo>
                    <a:pt x="3411651" y="62102"/>
                  </a:lnTo>
                  <a:lnTo>
                    <a:pt x="3414064" y="61595"/>
                  </a:lnTo>
                  <a:lnTo>
                    <a:pt x="3416223" y="60578"/>
                  </a:lnTo>
                  <a:lnTo>
                    <a:pt x="3418382" y="59690"/>
                  </a:lnTo>
                  <a:lnTo>
                    <a:pt x="3431463" y="46863"/>
                  </a:lnTo>
                  <a:lnTo>
                    <a:pt x="3432606" y="45085"/>
                  </a:lnTo>
                  <a:lnTo>
                    <a:pt x="3433622" y="42672"/>
                  </a:lnTo>
                  <a:lnTo>
                    <a:pt x="3434511" y="40513"/>
                  </a:lnTo>
                  <a:lnTo>
                    <a:pt x="3435146" y="38353"/>
                  </a:lnTo>
                  <a:lnTo>
                    <a:pt x="3436035" y="35941"/>
                  </a:lnTo>
                  <a:lnTo>
                    <a:pt x="3436289" y="33527"/>
                  </a:lnTo>
                  <a:lnTo>
                    <a:pt x="3436924" y="31115"/>
                  </a:lnTo>
                  <a:lnTo>
                    <a:pt x="3437559" y="28575"/>
                  </a:lnTo>
                  <a:lnTo>
                    <a:pt x="3437559" y="25907"/>
                  </a:lnTo>
                  <a:lnTo>
                    <a:pt x="3437813" y="23495"/>
                  </a:lnTo>
                  <a:lnTo>
                    <a:pt x="3438194" y="20700"/>
                  </a:lnTo>
                  <a:lnTo>
                    <a:pt x="3438194" y="18288"/>
                  </a:lnTo>
                  <a:lnTo>
                    <a:pt x="3438194" y="15494"/>
                  </a:lnTo>
                  <a:lnTo>
                    <a:pt x="3438194" y="13080"/>
                  </a:lnTo>
                  <a:lnTo>
                    <a:pt x="3437813" y="10287"/>
                  </a:lnTo>
                  <a:lnTo>
                    <a:pt x="3437559" y="7874"/>
                  </a:lnTo>
                  <a:lnTo>
                    <a:pt x="3437178" y="5206"/>
                  </a:lnTo>
                  <a:lnTo>
                    <a:pt x="3436924" y="2667"/>
                  </a:lnTo>
                  <a:lnTo>
                    <a:pt x="3436670" y="253"/>
                  </a:lnTo>
                  <a:lnTo>
                    <a:pt x="3468928" y="253"/>
                  </a:lnTo>
                </a:path>
                <a:path w="6883400" h="10017125">
                  <a:moveTo>
                    <a:pt x="3468928" y="253"/>
                  </a:moveTo>
                  <a:lnTo>
                    <a:pt x="3502456" y="253"/>
                  </a:lnTo>
                  <a:lnTo>
                    <a:pt x="3501567" y="2413"/>
                  </a:lnTo>
                  <a:lnTo>
                    <a:pt x="3500932" y="5206"/>
                  </a:lnTo>
                  <a:lnTo>
                    <a:pt x="3500678" y="7620"/>
                  </a:lnTo>
                  <a:lnTo>
                    <a:pt x="3500043" y="10032"/>
                  </a:lnTo>
                  <a:lnTo>
                    <a:pt x="3500043" y="12826"/>
                  </a:lnTo>
                  <a:lnTo>
                    <a:pt x="3499662" y="15240"/>
                  </a:lnTo>
                  <a:lnTo>
                    <a:pt x="3499662" y="17906"/>
                  </a:lnTo>
                  <a:lnTo>
                    <a:pt x="3499662" y="20447"/>
                  </a:lnTo>
                  <a:lnTo>
                    <a:pt x="3499662" y="23114"/>
                  </a:lnTo>
                  <a:lnTo>
                    <a:pt x="3500043" y="25526"/>
                  </a:lnTo>
                  <a:lnTo>
                    <a:pt x="3500297" y="28321"/>
                  </a:lnTo>
                  <a:lnTo>
                    <a:pt x="3510711" y="52704"/>
                  </a:lnTo>
                  <a:lnTo>
                    <a:pt x="3512235" y="54482"/>
                  </a:lnTo>
                  <a:lnTo>
                    <a:pt x="3513759" y="56006"/>
                  </a:lnTo>
                  <a:lnTo>
                    <a:pt x="3515537" y="57530"/>
                  </a:lnTo>
                  <a:lnTo>
                    <a:pt x="3517696" y="58800"/>
                  </a:lnTo>
                  <a:lnTo>
                    <a:pt x="3519474" y="60071"/>
                  </a:lnTo>
                  <a:lnTo>
                    <a:pt x="3521633" y="60960"/>
                  </a:lnTo>
                  <a:lnTo>
                    <a:pt x="3524046" y="61595"/>
                  </a:lnTo>
                  <a:lnTo>
                    <a:pt x="3526205" y="62483"/>
                  </a:lnTo>
                  <a:lnTo>
                    <a:pt x="3528618" y="62738"/>
                  </a:lnTo>
                  <a:lnTo>
                    <a:pt x="3531412" y="63119"/>
                  </a:lnTo>
                  <a:lnTo>
                    <a:pt x="3533825" y="62738"/>
                  </a:lnTo>
                  <a:lnTo>
                    <a:pt x="3536619" y="62102"/>
                  </a:lnTo>
                  <a:lnTo>
                    <a:pt x="3539032" y="61595"/>
                  </a:lnTo>
                  <a:lnTo>
                    <a:pt x="3541191" y="60578"/>
                  </a:lnTo>
                  <a:lnTo>
                    <a:pt x="3543604" y="59690"/>
                  </a:lnTo>
                  <a:lnTo>
                    <a:pt x="3545382" y="58547"/>
                  </a:lnTo>
                  <a:lnTo>
                    <a:pt x="3547287" y="57276"/>
                  </a:lnTo>
                  <a:lnTo>
                    <a:pt x="3549446" y="56006"/>
                  </a:lnTo>
                  <a:lnTo>
                    <a:pt x="3550970" y="54228"/>
                  </a:lnTo>
                  <a:lnTo>
                    <a:pt x="3552494" y="52704"/>
                  </a:lnTo>
                  <a:lnTo>
                    <a:pt x="3554018" y="50926"/>
                  </a:lnTo>
                  <a:lnTo>
                    <a:pt x="3555161" y="49022"/>
                  </a:lnTo>
                  <a:lnTo>
                    <a:pt x="3556431" y="46863"/>
                  </a:lnTo>
                  <a:lnTo>
                    <a:pt x="3557574" y="45085"/>
                  </a:lnTo>
                  <a:lnTo>
                    <a:pt x="3558590" y="42672"/>
                  </a:lnTo>
                  <a:lnTo>
                    <a:pt x="3559479" y="40513"/>
                  </a:lnTo>
                  <a:lnTo>
                    <a:pt x="3560114" y="38353"/>
                  </a:lnTo>
                  <a:lnTo>
                    <a:pt x="3561003" y="35941"/>
                  </a:lnTo>
                  <a:lnTo>
                    <a:pt x="3561638" y="33527"/>
                  </a:lnTo>
                  <a:lnTo>
                    <a:pt x="3561892" y="31115"/>
                  </a:lnTo>
                  <a:lnTo>
                    <a:pt x="3562527" y="28575"/>
                  </a:lnTo>
                  <a:lnTo>
                    <a:pt x="3562781" y="25907"/>
                  </a:lnTo>
                  <a:lnTo>
                    <a:pt x="3562781" y="23495"/>
                  </a:lnTo>
                  <a:lnTo>
                    <a:pt x="3563162" y="20700"/>
                  </a:lnTo>
                  <a:lnTo>
                    <a:pt x="3563162" y="18288"/>
                  </a:lnTo>
                  <a:lnTo>
                    <a:pt x="3563162" y="15494"/>
                  </a:lnTo>
                  <a:lnTo>
                    <a:pt x="3563162" y="13080"/>
                  </a:lnTo>
                  <a:lnTo>
                    <a:pt x="3562781" y="10287"/>
                  </a:lnTo>
                  <a:lnTo>
                    <a:pt x="3562781" y="7874"/>
                  </a:lnTo>
                  <a:lnTo>
                    <a:pt x="3562146" y="5206"/>
                  </a:lnTo>
                  <a:lnTo>
                    <a:pt x="3561892" y="2667"/>
                  </a:lnTo>
                  <a:lnTo>
                    <a:pt x="3561638" y="253"/>
                  </a:lnTo>
                  <a:lnTo>
                    <a:pt x="3593896" y="253"/>
                  </a:lnTo>
                </a:path>
                <a:path w="6883400" h="10017125">
                  <a:moveTo>
                    <a:pt x="3593896" y="253"/>
                  </a:moveTo>
                  <a:lnTo>
                    <a:pt x="3627424" y="253"/>
                  </a:lnTo>
                  <a:lnTo>
                    <a:pt x="3626789" y="2413"/>
                  </a:lnTo>
                  <a:lnTo>
                    <a:pt x="3625900" y="5206"/>
                  </a:lnTo>
                  <a:lnTo>
                    <a:pt x="3625646" y="7620"/>
                  </a:lnTo>
                  <a:lnTo>
                    <a:pt x="3625265" y="10032"/>
                  </a:lnTo>
                  <a:lnTo>
                    <a:pt x="3625011" y="12826"/>
                  </a:lnTo>
                  <a:lnTo>
                    <a:pt x="3624630" y="15240"/>
                  </a:lnTo>
                  <a:lnTo>
                    <a:pt x="3624630" y="17906"/>
                  </a:lnTo>
                  <a:lnTo>
                    <a:pt x="3624630" y="20447"/>
                  </a:lnTo>
                  <a:lnTo>
                    <a:pt x="3624630" y="23114"/>
                  </a:lnTo>
                  <a:lnTo>
                    <a:pt x="3625011" y="25526"/>
                  </a:lnTo>
                  <a:lnTo>
                    <a:pt x="3625265" y="28321"/>
                  </a:lnTo>
                  <a:lnTo>
                    <a:pt x="3635679" y="52704"/>
                  </a:lnTo>
                  <a:lnTo>
                    <a:pt x="3637203" y="54482"/>
                  </a:lnTo>
                  <a:lnTo>
                    <a:pt x="3638981" y="56006"/>
                  </a:lnTo>
                  <a:lnTo>
                    <a:pt x="3640505" y="57530"/>
                  </a:lnTo>
                  <a:lnTo>
                    <a:pt x="3642664" y="58800"/>
                  </a:lnTo>
                  <a:lnTo>
                    <a:pt x="3644442" y="60071"/>
                  </a:lnTo>
                  <a:lnTo>
                    <a:pt x="3646601" y="60960"/>
                  </a:lnTo>
                  <a:lnTo>
                    <a:pt x="3649014" y="61595"/>
                  </a:lnTo>
                  <a:lnTo>
                    <a:pt x="3651173" y="62483"/>
                  </a:lnTo>
                  <a:lnTo>
                    <a:pt x="3653586" y="62738"/>
                  </a:lnTo>
                  <a:lnTo>
                    <a:pt x="3656380" y="63119"/>
                  </a:lnTo>
                  <a:lnTo>
                    <a:pt x="3659174" y="62738"/>
                  </a:lnTo>
                  <a:lnTo>
                    <a:pt x="3661587" y="62102"/>
                  </a:lnTo>
                  <a:lnTo>
                    <a:pt x="3664000" y="61595"/>
                  </a:lnTo>
                  <a:lnTo>
                    <a:pt x="3666413" y="60578"/>
                  </a:lnTo>
                  <a:lnTo>
                    <a:pt x="3668572" y="59690"/>
                  </a:lnTo>
                  <a:lnTo>
                    <a:pt x="3670350" y="58547"/>
                  </a:lnTo>
                  <a:lnTo>
                    <a:pt x="3672509" y="57276"/>
                  </a:lnTo>
                  <a:lnTo>
                    <a:pt x="3674414" y="56006"/>
                  </a:lnTo>
                  <a:lnTo>
                    <a:pt x="3675938" y="54228"/>
                  </a:lnTo>
                  <a:lnTo>
                    <a:pt x="3677462" y="52704"/>
                  </a:lnTo>
                  <a:lnTo>
                    <a:pt x="3678986" y="50926"/>
                  </a:lnTo>
                  <a:lnTo>
                    <a:pt x="3680129" y="49022"/>
                  </a:lnTo>
                  <a:lnTo>
                    <a:pt x="3681399" y="46863"/>
                  </a:lnTo>
                  <a:lnTo>
                    <a:pt x="3682542" y="45085"/>
                  </a:lnTo>
                  <a:lnTo>
                    <a:pt x="3683558" y="42672"/>
                  </a:lnTo>
                  <a:lnTo>
                    <a:pt x="3684447" y="40513"/>
                  </a:lnTo>
                  <a:lnTo>
                    <a:pt x="3685082" y="38353"/>
                  </a:lnTo>
                  <a:lnTo>
                    <a:pt x="3685971" y="35941"/>
                  </a:lnTo>
                  <a:lnTo>
                    <a:pt x="3686606" y="33527"/>
                  </a:lnTo>
                  <a:lnTo>
                    <a:pt x="3686860" y="31115"/>
                  </a:lnTo>
                  <a:lnTo>
                    <a:pt x="3687495" y="28575"/>
                  </a:lnTo>
                  <a:lnTo>
                    <a:pt x="3687749" y="25907"/>
                  </a:lnTo>
                  <a:lnTo>
                    <a:pt x="3687749" y="23495"/>
                  </a:lnTo>
                  <a:lnTo>
                    <a:pt x="3688130" y="20700"/>
                  </a:lnTo>
                  <a:lnTo>
                    <a:pt x="3688130" y="18288"/>
                  </a:lnTo>
                  <a:lnTo>
                    <a:pt x="3688130" y="15494"/>
                  </a:lnTo>
                  <a:lnTo>
                    <a:pt x="3688130" y="13080"/>
                  </a:lnTo>
                  <a:lnTo>
                    <a:pt x="3687749" y="10287"/>
                  </a:lnTo>
                  <a:lnTo>
                    <a:pt x="3687749" y="7874"/>
                  </a:lnTo>
                  <a:lnTo>
                    <a:pt x="3687495" y="5206"/>
                  </a:lnTo>
                  <a:lnTo>
                    <a:pt x="3687114" y="2667"/>
                  </a:lnTo>
                  <a:lnTo>
                    <a:pt x="3686606" y="253"/>
                  </a:lnTo>
                  <a:lnTo>
                    <a:pt x="3718864" y="253"/>
                  </a:lnTo>
                </a:path>
                <a:path w="6883400" h="10017125">
                  <a:moveTo>
                    <a:pt x="3718864" y="253"/>
                  </a:moveTo>
                  <a:lnTo>
                    <a:pt x="3752392" y="253"/>
                  </a:lnTo>
                  <a:lnTo>
                    <a:pt x="3751757" y="2413"/>
                  </a:lnTo>
                  <a:lnTo>
                    <a:pt x="3751122" y="5206"/>
                  </a:lnTo>
                  <a:lnTo>
                    <a:pt x="3750614" y="7620"/>
                  </a:lnTo>
                  <a:lnTo>
                    <a:pt x="3750233" y="10032"/>
                  </a:lnTo>
                  <a:lnTo>
                    <a:pt x="3749979" y="12826"/>
                  </a:lnTo>
                  <a:lnTo>
                    <a:pt x="3749598" y="15240"/>
                  </a:lnTo>
                  <a:lnTo>
                    <a:pt x="3749598" y="17906"/>
                  </a:lnTo>
                  <a:lnTo>
                    <a:pt x="3749598" y="20447"/>
                  </a:lnTo>
                  <a:lnTo>
                    <a:pt x="3749598" y="23114"/>
                  </a:lnTo>
                  <a:lnTo>
                    <a:pt x="3749979" y="25526"/>
                  </a:lnTo>
                  <a:lnTo>
                    <a:pt x="3760647" y="52704"/>
                  </a:lnTo>
                  <a:lnTo>
                    <a:pt x="3762171" y="54482"/>
                  </a:lnTo>
                  <a:lnTo>
                    <a:pt x="3773982" y="61595"/>
                  </a:lnTo>
                  <a:lnTo>
                    <a:pt x="3776141" y="62483"/>
                  </a:lnTo>
                  <a:lnTo>
                    <a:pt x="3778935" y="62738"/>
                  </a:lnTo>
                  <a:lnTo>
                    <a:pt x="3781348" y="63119"/>
                  </a:lnTo>
                  <a:lnTo>
                    <a:pt x="3784142" y="62738"/>
                  </a:lnTo>
                  <a:lnTo>
                    <a:pt x="3786555" y="62102"/>
                  </a:lnTo>
                  <a:lnTo>
                    <a:pt x="3788968" y="61595"/>
                  </a:lnTo>
                  <a:lnTo>
                    <a:pt x="3791381" y="60578"/>
                  </a:lnTo>
                  <a:lnTo>
                    <a:pt x="3793540" y="59690"/>
                  </a:lnTo>
                  <a:lnTo>
                    <a:pt x="3795699" y="58547"/>
                  </a:lnTo>
                  <a:lnTo>
                    <a:pt x="3797477" y="57276"/>
                  </a:lnTo>
                  <a:lnTo>
                    <a:pt x="3799382" y="56006"/>
                  </a:lnTo>
                  <a:lnTo>
                    <a:pt x="3800906" y="54228"/>
                  </a:lnTo>
                  <a:lnTo>
                    <a:pt x="3802430" y="52704"/>
                  </a:lnTo>
                  <a:lnTo>
                    <a:pt x="3803954" y="50926"/>
                  </a:lnTo>
                  <a:lnTo>
                    <a:pt x="3805097" y="49022"/>
                  </a:lnTo>
                  <a:lnTo>
                    <a:pt x="3806367" y="46863"/>
                  </a:lnTo>
                  <a:lnTo>
                    <a:pt x="3807510" y="45085"/>
                  </a:lnTo>
                  <a:lnTo>
                    <a:pt x="3811828" y="31115"/>
                  </a:lnTo>
                  <a:lnTo>
                    <a:pt x="3812463" y="28575"/>
                  </a:lnTo>
                  <a:lnTo>
                    <a:pt x="3812717" y="25907"/>
                  </a:lnTo>
                  <a:lnTo>
                    <a:pt x="3812717" y="23495"/>
                  </a:lnTo>
                  <a:lnTo>
                    <a:pt x="3813098" y="20700"/>
                  </a:lnTo>
                  <a:lnTo>
                    <a:pt x="3813098" y="18288"/>
                  </a:lnTo>
                  <a:lnTo>
                    <a:pt x="3813098" y="15494"/>
                  </a:lnTo>
                  <a:lnTo>
                    <a:pt x="3813098" y="13080"/>
                  </a:lnTo>
                  <a:lnTo>
                    <a:pt x="3812717" y="10287"/>
                  </a:lnTo>
                  <a:lnTo>
                    <a:pt x="3812717" y="7874"/>
                  </a:lnTo>
                  <a:lnTo>
                    <a:pt x="3812463" y="5206"/>
                  </a:lnTo>
                  <a:lnTo>
                    <a:pt x="3812082" y="2667"/>
                  </a:lnTo>
                  <a:lnTo>
                    <a:pt x="3811574" y="253"/>
                  </a:lnTo>
                  <a:lnTo>
                    <a:pt x="3843832" y="253"/>
                  </a:lnTo>
                </a:path>
                <a:path w="6883400" h="10017125">
                  <a:moveTo>
                    <a:pt x="3843832" y="253"/>
                  </a:moveTo>
                  <a:lnTo>
                    <a:pt x="3878249" y="253"/>
                  </a:lnTo>
                  <a:lnTo>
                    <a:pt x="3877614" y="2413"/>
                  </a:lnTo>
                  <a:lnTo>
                    <a:pt x="3876725" y="5206"/>
                  </a:lnTo>
                  <a:lnTo>
                    <a:pt x="3876471" y="7620"/>
                  </a:lnTo>
                  <a:lnTo>
                    <a:pt x="3875836" y="10032"/>
                  </a:lnTo>
                  <a:lnTo>
                    <a:pt x="3875836" y="12826"/>
                  </a:lnTo>
                  <a:lnTo>
                    <a:pt x="3875582" y="15240"/>
                  </a:lnTo>
                  <a:lnTo>
                    <a:pt x="3875582" y="17906"/>
                  </a:lnTo>
                  <a:lnTo>
                    <a:pt x="3875582" y="20447"/>
                  </a:lnTo>
                  <a:lnTo>
                    <a:pt x="3875582" y="23114"/>
                  </a:lnTo>
                  <a:lnTo>
                    <a:pt x="3875836" y="25526"/>
                  </a:lnTo>
                  <a:lnTo>
                    <a:pt x="3876090" y="28321"/>
                  </a:lnTo>
                  <a:lnTo>
                    <a:pt x="3876471" y="30733"/>
                  </a:lnTo>
                  <a:lnTo>
                    <a:pt x="3877106" y="33147"/>
                  </a:lnTo>
                  <a:lnTo>
                    <a:pt x="3877614" y="35687"/>
                  </a:lnTo>
                  <a:lnTo>
                    <a:pt x="3885234" y="50926"/>
                  </a:lnTo>
                  <a:lnTo>
                    <a:pt x="3886504" y="52704"/>
                  </a:lnTo>
                  <a:lnTo>
                    <a:pt x="3888282" y="54482"/>
                  </a:lnTo>
                  <a:lnTo>
                    <a:pt x="3889806" y="56006"/>
                  </a:lnTo>
                  <a:lnTo>
                    <a:pt x="3891711" y="57530"/>
                  </a:lnTo>
                  <a:lnTo>
                    <a:pt x="3893870" y="58800"/>
                  </a:lnTo>
                  <a:lnTo>
                    <a:pt x="3895902" y="60071"/>
                  </a:lnTo>
                  <a:lnTo>
                    <a:pt x="3898061" y="60960"/>
                  </a:lnTo>
                  <a:lnTo>
                    <a:pt x="3900220" y="61595"/>
                  </a:lnTo>
                  <a:lnTo>
                    <a:pt x="3902633" y="62483"/>
                  </a:lnTo>
                  <a:lnTo>
                    <a:pt x="3905427" y="62738"/>
                  </a:lnTo>
                  <a:lnTo>
                    <a:pt x="3907840" y="63119"/>
                  </a:lnTo>
                  <a:lnTo>
                    <a:pt x="3910634" y="62738"/>
                  </a:lnTo>
                  <a:lnTo>
                    <a:pt x="3913301" y="62102"/>
                  </a:lnTo>
                  <a:lnTo>
                    <a:pt x="3924350" y="57276"/>
                  </a:lnTo>
                  <a:lnTo>
                    <a:pt x="3926382" y="56006"/>
                  </a:lnTo>
                  <a:lnTo>
                    <a:pt x="3927906" y="54228"/>
                  </a:lnTo>
                  <a:lnTo>
                    <a:pt x="3929430" y="52704"/>
                  </a:lnTo>
                  <a:lnTo>
                    <a:pt x="3930954" y="50926"/>
                  </a:lnTo>
                  <a:lnTo>
                    <a:pt x="3932224" y="49022"/>
                  </a:lnTo>
                  <a:lnTo>
                    <a:pt x="3933494" y="46863"/>
                  </a:lnTo>
                  <a:lnTo>
                    <a:pt x="3934637" y="45085"/>
                  </a:lnTo>
                  <a:lnTo>
                    <a:pt x="3935526" y="42672"/>
                  </a:lnTo>
                  <a:lnTo>
                    <a:pt x="3936796" y="40513"/>
                  </a:lnTo>
                  <a:lnTo>
                    <a:pt x="3937431" y="38353"/>
                  </a:lnTo>
                  <a:lnTo>
                    <a:pt x="3938320" y="35941"/>
                  </a:lnTo>
                  <a:lnTo>
                    <a:pt x="3938574" y="33527"/>
                  </a:lnTo>
                  <a:lnTo>
                    <a:pt x="3939209" y="31115"/>
                  </a:lnTo>
                  <a:lnTo>
                    <a:pt x="3939844" y="28575"/>
                  </a:lnTo>
                  <a:lnTo>
                    <a:pt x="3940098" y="25907"/>
                  </a:lnTo>
                  <a:lnTo>
                    <a:pt x="3940098" y="23495"/>
                  </a:lnTo>
                  <a:lnTo>
                    <a:pt x="3940479" y="20700"/>
                  </a:lnTo>
                  <a:lnTo>
                    <a:pt x="3940479" y="18288"/>
                  </a:lnTo>
                  <a:lnTo>
                    <a:pt x="3940479" y="15494"/>
                  </a:lnTo>
                  <a:lnTo>
                    <a:pt x="3940479" y="13080"/>
                  </a:lnTo>
                  <a:lnTo>
                    <a:pt x="3940098" y="10287"/>
                  </a:lnTo>
                  <a:lnTo>
                    <a:pt x="3940098" y="7874"/>
                  </a:lnTo>
                  <a:lnTo>
                    <a:pt x="3939590" y="5206"/>
                  </a:lnTo>
                  <a:lnTo>
                    <a:pt x="3939209" y="2667"/>
                  </a:lnTo>
                  <a:lnTo>
                    <a:pt x="3938955" y="253"/>
                  </a:lnTo>
                  <a:lnTo>
                    <a:pt x="3971848" y="253"/>
                  </a:lnTo>
                </a:path>
                <a:path w="6883400" h="10017125">
                  <a:moveTo>
                    <a:pt x="3971848" y="253"/>
                  </a:moveTo>
                  <a:lnTo>
                    <a:pt x="4006265" y="253"/>
                  </a:lnTo>
                  <a:lnTo>
                    <a:pt x="4005630" y="2413"/>
                  </a:lnTo>
                  <a:lnTo>
                    <a:pt x="4004741" y="5206"/>
                  </a:lnTo>
                  <a:lnTo>
                    <a:pt x="4004487" y="7620"/>
                  </a:lnTo>
                  <a:lnTo>
                    <a:pt x="4004106" y="10032"/>
                  </a:lnTo>
                  <a:lnTo>
                    <a:pt x="4003852" y="12826"/>
                  </a:lnTo>
                  <a:lnTo>
                    <a:pt x="4003598" y="15240"/>
                  </a:lnTo>
                  <a:lnTo>
                    <a:pt x="4003598" y="17906"/>
                  </a:lnTo>
                  <a:lnTo>
                    <a:pt x="4003598" y="20447"/>
                  </a:lnTo>
                  <a:lnTo>
                    <a:pt x="4003598" y="23114"/>
                  </a:lnTo>
                  <a:lnTo>
                    <a:pt x="4003852" y="25526"/>
                  </a:lnTo>
                  <a:lnTo>
                    <a:pt x="4004106" y="28321"/>
                  </a:lnTo>
                  <a:lnTo>
                    <a:pt x="4004487" y="30733"/>
                  </a:lnTo>
                  <a:lnTo>
                    <a:pt x="4005122" y="33147"/>
                  </a:lnTo>
                  <a:lnTo>
                    <a:pt x="4005630" y="35687"/>
                  </a:lnTo>
                  <a:lnTo>
                    <a:pt x="4014774" y="52704"/>
                  </a:lnTo>
                  <a:lnTo>
                    <a:pt x="4016298" y="54482"/>
                  </a:lnTo>
                  <a:lnTo>
                    <a:pt x="4018203" y="56006"/>
                  </a:lnTo>
                  <a:lnTo>
                    <a:pt x="4019981" y="57530"/>
                  </a:lnTo>
                  <a:lnTo>
                    <a:pt x="4021886" y="58800"/>
                  </a:lnTo>
                  <a:lnTo>
                    <a:pt x="4023918" y="60071"/>
                  </a:lnTo>
                  <a:lnTo>
                    <a:pt x="4026077" y="60960"/>
                  </a:lnTo>
                  <a:lnTo>
                    <a:pt x="4028490" y="61595"/>
                  </a:lnTo>
                  <a:lnTo>
                    <a:pt x="4030649" y="62483"/>
                  </a:lnTo>
                  <a:lnTo>
                    <a:pt x="4033443" y="62738"/>
                  </a:lnTo>
                  <a:lnTo>
                    <a:pt x="4035856" y="63119"/>
                  </a:lnTo>
                  <a:lnTo>
                    <a:pt x="4038650" y="62738"/>
                  </a:lnTo>
                  <a:lnTo>
                    <a:pt x="4041317" y="62102"/>
                  </a:lnTo>
                  <a:lnTo>
                    <a:pt x="4043730" y="61595"/>
                  </a:lnTo>
                  <a:lnTo>
                    <a:pt x="4046270" y="60578"/>
                  </a:lnTo>
                  <a:lnTo>
                    <a:pt x="4048302" y="59690"/>
                  </a:lnTo>
                  <a:lnTo>
                    <a:pt x="4050461" y="58547"/>
                  </a:lnTo>
                  <a:lnTo>
                    <a:pt x="4052366" y="57276"/>
                  </a:lnTo>
                  <a:lnTo>
                    <a:pt x="4054398" y="56006"/>
                  </a:lnTo>
                  <a:lnTo>
                    <a:pt x="4055922" y="54228"/>
                  </a:lnTo>
                  <a:lnTo>
                    <a:pt x="4057446" y="52704"/>
                  </a:lnTo>
                  <a:lnTo>
                    <a:pt x="4058970" y="50926"/>
                  </a:lnTo>
                  <a:lnTo>
                    <a:pt x="4060240" y="49022"/>
                  </a:lnTo>
                  <a:lnTo>
                    <a:pt x="4061764" y="46863"/>
                  </a:lnTo>
                  <a:lnTo>
                    <a:pt x="4062653" y="45085"/>
                  </a:lnTo>
                  <a:lnTo>
                    <a:pt x="4063923" y="42672"/>
                  </a:lnTo>
                  <a:lnTo>
                    <a:pt x="4064812" y="40513"/>
                  </a:lnTo>
                  <a:lnTo>
                    <a:pt x="4065447" y="38353"/>
                  </a:lnTo>
                  <a:lnTo>
                    <a:pt x="4066336" y="35941"/>
                  </a:lnTo>
                  <a:lnTo>
                    <a:pt x="4066971" y="33527"/>
                  </a:lnTo>
                  <a:lnTo>
                    <a:pt x="4067225" y="31115"/>
                  </a:lnTo>
                  <a:lnTo>
                    <a:pt x="4067860" y="28575"/>
                  </a:lnTo>
                  <a:lnTo>
                    <a:pt x="4068114" y="25907"/>
                  </a:lnTo>
                  <a:lnTo>
                    <a:pt x="4068114" y="23495"/>
                  </a:lnTo>
                  <a:lnTo>
                    <a:pt x="4068495" y="20700"/>
                  </a:lnTo>
                  <a:lnTo>
                    <a:pt x="4068495" y="18288"/>
                  </a:lnTo>
                  <a:lnTo>
                    <a:pt x="4068495" y="15494"/>
                  </a:lnTo>
                  <a:lnTo>
                    <a:pt x="4068495" y="13080"/>
                  </a:lnTo>
                  <a:lnTo>
                    <a:pt x="4068114" y="10287"/>
                  </a:lnTo>
                  <a:lnTo>
                    <a:pt x="4068114" y="7874"/>
                  </a:lnTo>
                  <a:lnTo>
                    <a:pt x="4067606" y="5206"/>
                  </a:lnTo>
                  <a:lnTo>
                    <a:pt x="4067225" y="2667"/>
                  </a:lnTo>
                  <a:lnTo>
                    <a:pt x="4066971" y="253"/>
                  </a:lnTo>
                  <a:lnTo>
                    <a:pt x="4100118" y="253"/>
                  </a:lnTo>
                </a:path>
                <a:path w="6883400" h="10017125">
                  <a:moveTo>
                    <a:pt x="4100118" y="253"/>
                  </a:moveTo>
                  <a:lnTo>
                    <a:pt x="4134281" y="253"/>
                  </a:lnTo>
                  <a:lnTo>
                    <a:pt x="4133646" y="2413"/>
                  </a:lnTo>
                  <a:lnTo>
                    <a:pt x="4133138" y="5206"/>
                  </a:lnTo>
                  <a:lnTo>
                    <a:pt x="4132503" y="7620"/>
                  </a:lnTo>
                  <a:lnTo>
                    <a:pt x="4132122" y="10032"/>
                  </a:lnTo>
                  <a:lnTo>
                    <a:pt x="4131868" y="12826"/>
                  </a:lnTo>
                  <a:lnTo>
                    <a:pt x="4131614" y="15240"/>
                  </a:lnTo>
                  <a:lnTo>
                    <a:pt x="4131614" y="17906"/>
                  </a:lnTo>
                  <a:lnTo>
                    <a:pt x="4131614" y="20447"/>
                  </a:lnTo>
                  <a:lnTo>
                    <a:pt x="4131614" y="23114"/>
                  </a:lnTo>
                  <a:lnTo>
                    <a:pt x="4131868" y="25526"/>
                  </a:lnTo>
                  <a:lnTo>
                    <a:pt x="4132122" y="28321"/>
                  </a:lnTo>
                  <a:lnTo>
                    <a:pt x="4132503" y="30733"/>
                  </a:lnTo>
                  <a:lnTo>
                    <a:pt x="4133138" y="33147"/>
                  </a:lnTo>
                  <a:lnTo>
                    <a:pt x="4133646" y="35687"/>
                  </a:lnTo>
                  <a:lnTo>
                    <a:pt x="4134662" y="38100"/>
                  </a:lnTo>
                  <a:lnTo>
                    <a:pt x="4135170" y="40513"/>
                  </a:lnTo>
                  <a:lnTo>
                    <a:pt x="4136440" y="42672"/>
                  </a:lnTo>
                  <a:lnTo>
                    <a:pt x="4142790" y="52704"/>
                  </a:lnTo>
                  <a:lnTo>
                    <a:pt x="4144314" y="54482"/>
                  </a:lnTo>
                  <a:lnTo>
                    <a:pt x="4146219" y="56006"/>
                  </a:lnTo>
                  <a:lnTo>
                    <a:pt x="4147997" y="57530"/>
                  </a:lnTo>
                  <a:lnTo>
                    <a:pt x="4149902" y="58800"/>
                  </a:lnTo>
                  <a:lnTo>
                    <a:pt x="4151934" y="60071"/>
                  </a:lnTo>
                  <a:lnTo>
                    <a:pt x="4154093" y="60960"/>
                  </a:lnTo>
                  <a:lnTo>
                    <a:pt x="4156506" y="61595"/>
                  </a:lnTo>
                  <a:lnTo>
                    <a:pt x="4158665" y="62483"/>
                  </a:lnTo>
                  <a:lnTo>
                    <a:pt x="4161459" y="62738"/>
                  </a:lnTo>
                  <a:lnTo>
                    <a:pt x="4163872" y="63119"/>
                  </a:lnTo>
                  <a:lnTo>
                    <a:pt x="4166666" y="62738"/>
                  </a:lnTo>
                  <a:lnTo>
                    <a:pt x="4169333" y="62102"/>
                  </a:lnTo>
                  <a:lnTo>
                    <a:pt x="4171746" y="61595"/>
                  </a:lnTo>
                  <a:lnTo>
                    <a:pt x="4183938" y="54228"/>
                  </a:lnTo>
                  <a:lnTo>
                    <a:pt x="4185843" y="52704"/>
                  </a:lnTo>
                  <a:lnTo>
                    <a:pt x="4186986" y="50926"/>
                  </a:lnTo>
                  <a:lnTo>
                    <a:pt x="4188510" y="49022"/>
                  </a:lnTo>
                  <a:lnTo>
                    <a:pt x="4189780" y="46863"/>
                  </a:lnTo>
                  <a:lnTo>
                    <a:pt x="4191050" y="45085"/>
                  </a:lnTo>
                  <a:lnTo>
                    <a:pt x="4191939" y="42672"/>
                  </a:lnTo>
                  <a:lnTo>
                    <a:pt x="4192828" y="40513"/>
                  </a:lnTo>
                  <a:lnTo>
                    <a:pt x="4193463" y="38353"/>
                  </a:lnTo>
                  <a:lnTo>
                    <a:pt x="4194352" y="35941"/>
                  </a:lnTo>
                  <a:lnTo>
                    <a:pt x="4194987" y="33527"/>
                  </a:lnTo>
                  <a:lnTo>
                    <a:pt x="4195241" y="31115"/>
                  </a:lnTo>
                  <a:lnTo>
                    <a:pt x="4195876" y="28575"/>
                  </a:lnTo>
                  <a:lnTo>
                    <a:pt x="4196130" y="25907"/>
                  </a:lnTo>
                  <a:lnTo>
                    <a:pt x="4196130" y="23495"/>
                  </a:lnTo>
                  <a:lnTo>
                    <a:pt x="4196511" y="20700"/>
                  </a:lnTo>
                  <a:lnTo>
                    <a:pt x="4196511" y="18288"/>
                  </a:lnTo>
                  <a:lnTo>
                    <a:pt x="4196511" y="15494"/>
                  </a:lnTo>
                  <a:lnTo>
                    <a:pt x="4196511" y="13080"/>
                  </a:lnTo>
                  <a:lnTo>
                    <a:pt x="4196130" y="10287"/>
                  </a:lnTo>
                  <a:lnTo>
                    <a:pt x="4196130" y="7874"/>
                  </a:lnTo>
                  <a:lnTo>
                    <a:pt x="4195876" y="5206"/>
                  </a:lnTo>
                  <a:lnTo>
                    <a:pt x="4195622" y="2667"/>
                  </a:lnTo>
                  <a:lnTo>
                    <a:pt x="4194987" y="253"/>
                  </a:lnTo>
                  <a:lnTo>
                    <a:pt x="4228134" y="253"/>
                  </a:lnTo>
                </a:path>
                <a:path w="6883400" h="10017125">
                  <a:moveTo>
                    <a:pt x="4228134" y="253"/>
                  </a:moveTo>
                  <a:lnTo>
                    <a:pt x="4262297" y="253"/>
                  </a:lnTo>
                  <a:lnTo>
                    <a:pt x="4261662" y="2413"/>
                  </a:lnTo>
                  <a:lnTo>
                    <a:pt x="4261154" y="5206"/>
                  </a:lnTo>
                  <a:lnTo>
                    <a:pt x="4260519" y="7620"/>
                  </a:lnTo>
                  <a:lnTo>
                    <a:pt x="4260138" y="10032"/>
                  </a:lnTo>
                  <a:lnTo>
                    <a:pt x="4259884" y="12826"/>
                  </a:lnTo>
                  <a:lnTo>
                    <a:pt x="4259630" y="15240"/>
                  </a:lnTo>
                  <a:lnTo>
                    <a:pt x="4259630" y="17906"/>
                  </a:lnTo>
                  <a:lnTo>
                    <a:pt x="4259630" y="20447"/>
                  </a:lnTo>
                  <a:lnTo>
                    <a:pt x="4259630" y="23114"/>
                  </a:lnTo>
                  <a:lnTo>
                    <a:pt x="4259884" y="25526"/>
                  </a:lnTo>
                  <a:lnTo>
                    <a:pt x="4260138" y="28321"/>
                  </a:lnTo>
                  <a:lnTo>
                    <a:pt x="4260519" y="30733"/>
                  </a:lnTo>
                  <a:lnTo>
                    <a:pt x="4261154" y="33147"/>
                  </a:lnTo>
                  <a:lnTo>
                    <a:pt x="4262043" y="35687"/>
                  </a:lnTo>
                  <a:lnTo>
                    <a:pt x="4262678" y="38100"/>
                  </a:lnTo>
                  <a:lnTo>
                    <a:pt x="4263567" y="40513"/>
                  </a:lnTo>
                  <a:lnTo>
                    <a:pt x="4264456" y="42672"/>
                  </a:lnTo>
                  <a:lnTo>
                    <a:pt x="4265345" y="45085"/>
                  </a:lnTo>
                  <a:lnTo>
                    <a:pt x="4266615" y="47244"/>
                  </a:lnTo>
                  <a:lnTo>
                    <a:pt x="4267758" y="49022"/>
                  </a:lnTo>
                  <a:lnTo>
                    <a:pt x="4269282" y="50926"/>
                  </a:lnTo>
                  <a:lnTo>
                    <a:pt x="4270806" y="52704"/>
                  </a:lnTo>
                  <a:lnTo>
                    <a:pt x="4272330" y="54482"/>
                  </a:lnTo>
                  <a:lnTo>
                    <a:pt x="4274235" y="56006"/>
                  </a:lnTo>
                  <a:lnTo>
                    <a:pt x="4276013" y="57530"/>
                  </a:lnTo>
                  <a:lnTo>
                    <a:pt x="4277918" y="58800"/>
                  </a:lnTo>
                  <a:lnTo>
                    <a:pt x="4279950" y="60071"/>
                  </a:lnTo>
                  <a:lnTo>
                    <a:pt x="4282109" y="60960"/>
                  </a:lnTo>
                  <a:lnTo>
                    <a:pt x="4284522" y="61595"/>
                  </a:lnTo>
                  <a:lnTo>
                    <a:pt x="4286681" y="62483"/>
                  </a:lnTo>
                  <a:lnTo>
                    <a:pt x="4289475" y="62738"/>
                  </a:lnTo>
                  <a:lnTo>
                    <a:pt x="4291888" y="63119"/>
                  </a:lnTo>
                  <a:lnTo>
                    <a:pt x="4294936" y="62738"/>
                  </a:lnTo>
                  <a:lnTo>
                    <a:pt x="4297349" y="62102"/>
                  </a:lnTo>
                  <a:lnTo>
                    <a:pt x="4299762" y="61595"/>
                  </a:lnTo>
                  <a:lnTo>
                    <a:pt x="4311954" y="54228"/>
                  </a:lnTo>
                  <a:lnTo>
                    <a:pt x="4313859" y="52704"/>
                  </a:lnTo>
                  <a:lnTo>
                    <a:pt x="4315002" y="50926"/>
                  </a:lnTo>
                  <a:lnTo>
                    <a:pt x="4316526" y="49022"/>
                  </a:lnTo>
                  <a:lnTo>
                    <a:pt x="4317796" y="46863"/>
                  </a:lnTo>
                  <a:lnTo>
                    <a:pt x="4319066" y="45085"/>
                  </a:lnTo>
                  <a:lnTo>
                    <a:pt x="4319955" y="42672"/>
                  </a:lnTo>
                  <a:lnTo>
                    <a:pt x="4320844" y="40513"/>
                  </a:lnTo>
                  <a:lnTo>
                    <a:pt x="4321479" y="38353"/>
                  </a:lnTo>
                  <a:lnTo>
                    <a:pt x="4322368" y="35941"/>
                  </a:lnTo>
                  <a:lnTo>
                    <a:pt x="4323003" y="33527"/>
                  </a:lnTo>
                  <a:lnTo>
                    <a:pt x="4323257" y="31115"/>
                  </a:lnTo>
                  <a:lnTo>
                    <a:pt x="4323892" y="28575"/>
                  </a:lnTo>
                  <a:lnTo>
                    <a:pt x="4324146" y="25907"/>
                  </a:lnTo>
                  <a:lnTo>
                    <a:pt x="4324527" y="23495"/>
                  </a:lnTo>
                  <a:lnTo>
                    <a:pt x="4324527" y="20700"/>
                  </a:lnTo>
                  <a:lnTo>
                    <a:pt x="4324781" y="18288"/>
                  </a:lnTo>
                  <a:lnTo>
                    <a:pt x="4324781" y="15494"/>
                  </a:lnTo>
                  <a:lnTo>
                    <a:pt x="4324527" y="13080"/>
                  </a:lnTo>
                  <a:lnTo>
                    <a:pt x="4324527" y="10287"/>
                  </a:lnTo>
                  <a:lnTo>
                    <a:pt x="4324146" y="7874"/>
                  </a:lnTo>
                  <a:lnTo>
                    <a:pt x="4323892" y="5206"/>
                  </a:lnTo>
                  <a:lnTo>
                    <a:pt x="4323638" y="2667"/>
                  </a:lnTo>
                  <a:lnTo>
                    <a:pt x="4323003" y="253"/>
                  </a:lnTo>
                  <a:lnTo>
                    <a:pt x="4356150" y="253"/>
                  </a:lnTo>
                </a:path>
                <a:path w="6883400" h="10017125">
                  <a:moveTo>
                    <a:pt x="4356150" y="253"/>
                  </a:moveTo>
                  <a:lnTo>
                    <a:pt x="4390313" y="253"/>
                  </a:lnTo>
                  <a:lnTo>
                    <a:pt x="4389678" y="2413"/>
                  </a:lnTo>
                  <a:lnTo>
                    <a:pt x="4389170" y="5206"/>
                  </a:lnTo>
                  <a:lnTo>
                    <a:pt x="4388535" y="7620"/>
                  </a:lnTo>
                  <a:lnTo>
                    <a:pt x="4388154" y="10032"/>
                  </a:lnTo>
                  <a:lnTo>
                    <a:pt x="4387900" y="12826"/>
                  </a:lnTo>
                  <a:lnTo>
                    <a:pt x="4387900" y="15240"/>
                  </a:lnTo>
                  <a:lnTo>
                    <a:pt x="4387646" y="17906"/>
                  </a:lnTo>
                  <a:lnTo>
                    <a:pt x="4387646" y="20447"/>
                  </a:lnTo>
                  <a:lnTo>
                    <a:pt x="4387900" y="23114"/>
                  </a:lnTo>
                  <a:lnTo>
                    <a:pt x="4387900" y="25526"/>
                  </a:lnTo>
                  <a:lnTo>
                    <a:pt x="4388154" y="28321"/>
                  </a:lnTo>
                  <a:lnTo>
                    <a:pt x="4388789" y="30733"/>
                  </a:lnTo>
                  <a:lnTo>
                    <a:pt x="4389424" y="33147"/>
                  </a:lnTo>
                  <a:lnTo>
                    <a:pt x="4390059" y="35687"/>
                  </a:lnTo>
                  <a:lnTo>
                    <a:pt x="4390694" y="38100"/>
                  </a:lnTo>
                  <a:lnTo>
                    <a:pt x="4391583" y="40513"/>
                  </a:lnTo>
                  <a:lnTo>
                    <a:pt x="4392472" y="42672"/>
                  </a:lnTo>
                  <a:lnTo>
                    <a:pt x="4393361" y="45085"/>
                  </a:lnTo>
                  <a:lnTo>
                    <a:pt x="4394885" y="47244"/>
                  </a:lnTo>
                  <a:lnTo>
                    <a:pt x="4396155" y="49022"/>
                  </a:lnTo>
                  <a:lnTo>
                    <a:pt x="4397298" y="50926"/>
                  </a:lnTo>
                  <a:lnTo>
                    <a:pt x="4398822" y="52704"/>
                  </a:lnTo>
                  <a:lnTo>
                    <a:pt x="4400346" y="54482"/>
                  </a:lnTo>
                  <a:lnTo>
                    <a:pt x="4402251" y="56006"/>
                  </a:lnTo>
                  <a:lnTo>
                    <a:pt x="4404029" y="57530"/>
                  </a:lnTo>
                  <a:lnTo>
                    <a:pt x="4406188" y="58800"/>
                  </a:lnTo>
                  <a:lnTo>
                    <a:pt x="4407966" y="60071"/>
                  </a:lnTo>
                  <a:lnTo>
                    <a:pt x="4410506" y="60960"/>
                  </a:lnTo>
                  <a:lnTo>
                    <a:pt x="4412538" y="61595"/>
                  </a:lnTo>
                  <a:lnTo>
                    <a:pt x="4415078" y="62483"/>
                  </a:lnTo>
                  <a:lnTo>
                    <a:pt x="4417491" y="62738"/>
                  </a:lnTo>
                  <a:lnTo>
                    <a:pt x="4420158" y="63119"/>
                  </a:lnTo>
                  <a:lnTo>
                    <a:pt x="4422952" y="62738"/>
                  </a:lnTo>
                  <a:lnTo>
                    <a:pt x="4425365" y="62102"/>
                  </a:lnTo>
                  <a:lnTo>
                    <a:pt x="4427778" y="61595"/>
                  </a:lnTo>
                  <a:lnTo>
                    <a:pt x="4430318" y="60578"/>
                  </a:lnTo>
                  <a:lnTo>
                    <a:pt x="4432731" y="59690"/>
                  </a:lnTo>
                  <a:lnTo>
                    <a:pt x="4434890" y="58547"/>
                  </a:lnTo>
                  <a:lnTo>
                    <a:pt x="4436668" y="57276"/>
                  </a:lnTo>
                  <a:lnTo>
                    <a:pt x="4438446" y="56006"/>
                  </a:lnTo>
                  <a:lnTo>
                    <a:pt x="4439970" y="54228"/>
                  </a:lnTo>
                  <a:lnTo>
                    <a:pt x="4441875" y="52704"/>
                  </a:lnTo>
                  <a:lnTo>
                    <a:pt x="4443399" y="50926"/>
                  </a:lnTo>
                  <a:lnTo>
                    <a:pt x="4444542" y="49022"/>
                  </a:lnTo>
                  <a:lnTo>
                    <a:pt x="4445812" y="46863"/>
                  </a:lnTo>
                  <a:lnTo>
                    <a:pt x="4447082" y="45085"/>
                  </a:lnTo>
                  <a:lnTo>
                    <a:pt x="4447971" y="42672"/>
                  </a:lnTo>
                  <a:lnTo>
                    <a:pt x="4448860" y="40513"/>
                  </a:lnTo>
                  <a:lnTo>
                    <a:pt x="4449749" y="38353"/>
                  </a:lnTo>
                  <a:lnTo>
                    <a:pt x="4450384" y="35941"/>
                  </a:lnTo>
                  <a:lnTo>
                    <a:pt x="4451019" y="33527"/>
                  </a:lnTo>
                  <a:lnTo>
                    <a:pt x="4451654" y="31115"/>
                  </a:lnTo>
                  <a:lnTo>
                    <a:pt x="4451908" y="28575"/>
                  </a:lnTo>
                  <a:lnTo>
                    <a:pt x="4452162" y="25907"/>
                  </a:lnTo>
                  <a:lnTo>
                    <a:pt x="4452543" y="23495"/>
                  </a:lnTo>
                  <a:lnTo>
                    <a:pt x="4452543" y="20700"/>
                  </a:lnTo>
                  <a:lnTo>
                    <a:pt x="4452797" y="18288"/>
                  </a:lnTo>
                  <a:lnTo>
                    <a:pt x="4452797" y="15494"/>
                  </a:lnTo>
                  <a:lnTo>
                    <a:pt x="4452543" y="13080"/>
                  </a:lnTo>
                  <a:lnTo>
                    <a:pt x="4452543" y="10287"/>
                  </a:lnTo>
                  <a:lnTo>
                    <a:pt x="4452162" y="7874"/>
                  </a:lnTo>
                  <a:lnTo>
                    <a:pt x="4451908" y="5206"/>
                  </a:lnTo>
                  <a:lnTo>
                    <a:pt x="4451654" y="2667"/>
                  </a:lnTo>
                  <a:lnTo>
                    <a:pt x="4451019" y="253"/>
                  </a:lnTo>
                  <a:lnTo>
                    <a:pt x="4484166" y="253"/>
                  </a:lnTo>
                </a:path>
                <a:path w="6883400" h="10017125">
                  <a:moveTo>
                    <a:pt x="4484166" y="253"/>
                  </a:moveTo>
                  <a:lnTo>
                    <a:pt x="4518710" y="253"/>
                  </a:lnTo>
                  <a:lnTo>
                    <a:pt x="4517694" y="2413"/>
                  </a:lnTo>
                  <a:lnTo>
                    <a:pt x="4517186" y="5206"/>
                  </a:lnTo>
                  <a:lnTo>
                    <a:pt x="4516805" y="7620"/>
                  </a:lnTo>
                  <a:lnTo>
                    <a:pt x="4516170" y="10032"/>
                  </a:lnTo>
                  <a:lnTo>
                    <a:pt x="4515916" y="12826"/>
                  </a:lnTo>
                  <a:lnTo>
                    <a:pt x="4515916" y="15240"/>
                  </a:lnTo>
                  <a:lnTo>
                    <a:pt x="4515662" y="17906"/>
                  </a:lnTo>
                  <a:lnTo>
                    <a:pt x="4515662" y="20447"/>
                  </a:lnTo>
                  <a:lnTo>
                    <a:pt x="4515916" y="23114"/>
                  </a:lnTo>
                  <a:lnTo>
                    <a:pt x="4515916" y="25526"/>
                  </a:lnTo>
                  <a:lnTo>
                    <a:pt x="4516551" y="28321"/>
                  </a:lnTo>
                  <a:lnTo>
                    <a:pt x="4516805" y="30733"/>
                  </a:lnTo>
                  <a:lnTo>
                    <a:pt x="4517440" y="33147"/>
                  </a:lnTo>
                  <a:lnTo>
                    <a:pt x="4518075" y="35687"/>
                  </a:lnTo>
                  <a:lnTo>
                    <a:pt x="4525695" y="50926"/>
                  </a:lnTo>
                  <a:lnTo>
                    <a:pt x="4526838" y="52704"/>
                  </a:lnTo>
                  <a:lnTo>
                    <a:pt x="4528743" y="54482"/>
                  </a:lnTo>
                  <a:lnTo>
                    <a:pt x="4530267" y="56006"/>
                  </a:lnTo>
                  <a:lnTo>
                    <a:pt x="4532045" y="57530"/>
                  </a:lnTo>
                  <a:lnTo>
                    <a:pt x="4534204" y="58800"/>
                  </a:lnTo>
                  <a:lnTo>
                    <a:pt x="4535982" y="60071"/>
                  </a:lnTo>
                  <a:lnTo>
                    <a:pt x="4538522" y="60960"/>
                  </a:lnTo>
                  <a:lnTo>
                    <a:pt x="4540554" y="61595"/>
                  </a:lnTo>
                  <a:lnTo>
                    <a:pt x="4543094" y="62483"/>
                  </a:lnTo>
                  <a:lnTo>
                    <a:pt x="4545507" y="62738"/>
                  </a:lnTo>
                  <a:lnTo>
                    <a:pt x="4548174" y="63119"/>
                  </a:lnTo>
                  <a:lnTo>
                    <a:pt x="4550968" y="62738"/>
                  </a:lnTo>
                  <a:lnTo>
                    <a:pt x="4553381" y="62102"/>
                  </a:lnTo>
                  <a:lnTo>
                    <a:pt x="4556175" y="61595"/>
                  </a:lnTo>
                  <a:lnTo>
                    <a:pt x="4558588" y="60578"/>
                  </a:lnTo>
                  <a:lnTo>
                    <a:pt x="4560747" y="59690"/>
                  </a:lnTo>
                  <a:lnTo>
                    <a:pt x="4562906" y="58547"/>
                  </a:lnTo>
                  <a:lnTo>
                    <a:pt x="4564684" y="57276"/>
                  </a:lnTo>
                  <a:lnTo>
                    <a:pt x="4566462" y="56006"/>
                  </a:lnTo>
                  <a:lnTo>
                    <a:pt x="4573828" y="46863"/>
                  </a:lnTo>
                  <a:lnTo>
                    <a:pt x="4575098" y="45085"/>
                  </a:lnTo>
                  <a:lnTo>
                    <a:pt x="4575987" y="42672"/>
                  </a:lnTo>
                  <a:lnTo>
                    <a:pt x="4576876" y="40513"/>
                  </a:lnTo>
                  <a:lnTo>
                    <a:pt x="4577765" y="38353"/>
                  </a:lnTo>
                  <a:lnTo>
                    <a:pt x="4580178" y="25907"/>
                  </a:lnTo>
                  <a:lnTo>
                    <a:pt x="4580559" y="23495"/>
                  </a:lnTo>
                  <a:lnTo>
                    <a:pt x="4580813" y="20700"/>
                  </a:lnTo>
                  <a:lnTo>
                    <a:pt x="4580813" y="18288"/>
                  </a:lnTo>
                  <a:lnTo>
                    <a:pt x="4580813" y="15494"/>
                  </a:lnTo>
                  <a:lnTo>
                    <a:pt x="4580813" y="13080"/>
                  </a:lnTo>
                  <a:lnTo>
                    <a:pt x="4580559" y="10287"/>
                  </a:lnTo>
                  <a:lnTo>
                    <a:pt x="4580178" y="7874"/>
                  </a:lnTo>
                  <a:lnTo>
                    <a:pt x="4579924" y="5206"/>
                  </a:lnTo>
                  <a:lnTo>
                    <a:pt x="4579670" y="2667"/>
                  </a:lnTo>
                  <a:lnTo>
                    <a:pt x="4579289" y="253"/>
                  </a:lnTo>
                  <a:lnTo>
                    <a:pt x="4612182" y="253"/>
                  </a:lnTo>
                </a:path>
                <a:path w="6883400" h="10017125">
                  <a:moveTo>
                    <a:pt x="4612182" y="253"/>
                  </a:moveTo>
                  <a:lnTo>
                    <a:pt x="4646726" y="253"/>
                  </a:lnTo>
                  <a:lnTo>
                    <a:pt x="4645710" y="2413"/>
                  </a:lnTo>
                  <a:lnTo>
                    <a:pt x="4645202" y="5206"/>
                  </a:lnTo>
                  <a:lnTo>
                    <a:pt x="4644821" y="7620"/>
                  </a:lnTo>
                  <a:lnTo>
                    <a:pt x="4644186" y="10032"/>
                  </a:lnTo>
                  <a:lnTo>
                    <a:pt x="4643932" y="12826"/>
                  </a:lnTo>
                  <a:lnTo>
                    <a:pt x="4643932" y="25526"/>
                  </a:lnTo>
                  <a:lnTo>
                    <a:pt x="4644567" y="28321"/>
                  </a:lnTo>
                  <a:lnTo>
                    <a:pt x="4644821" y="30733"/>
                  </a:lnTo>
                  <a:lnTo>
                    <a:pt x="4645456" y="33147"/>
                  </a:lnTo>
                  <a:lnTo>
                    <a:pt x="4646091" y="35687"/>
                  </a:lnTo>
                  <a:lnTo>
                    <a:pt x="4653711" y="50926"/>
                  </a:lnTo>
                  <a:lnTo>
                    <a:pt x="4654854" y="52704"/>
                  </a:lnTo>
                  <a:lnTo>
                    <a:pt x="4656759" y="54482"/>
                  </a:lnTo>
                  <a:lnTo>
                    <a:pt x="4658283" y="56006"/>
                  </a:lnTo>
                  <a:lnTo>
                    <a:pt x="4660061" y="57530"/>
                  </a:lnTo>
                  <a:lnTo>
                    <a:pt x="4662220" y="58800"/>
                  </a:lnTo>
                  <a:lnTo>
                    <a:pt x="4664379" y="60071"/>
                  </a:lnTo>
                  <a:lnTo>
                    <a:pt x="4666538" y="60960"/>
                  </a:lnTo>
                  <a:lnTo>
                    <a:pt x="4668570" y="61595"/>
                  </a:lnTo>
                  <a:lnTo>
                    <a:pt x="4671110" y="62483"/>
                  </a:lnTo>
                  <a:lnTo>
                    <a:pt x="4673523" y="62738"/>
                  </a:lnTo>
                  <a:lnTo>
                    <a:pt x="4676190" y="63119"/>
                  </a:lnTo>
                  <a:lnTo>
                    <a:pt x="4678984" y="62738"/>
                  </a:lnTo>
                  <a:lnTo>
                    <a:pt x="4681778" y="62102"/>
                  </a:lnTo>
                  <a:lnTo>
                    <a:pt x="4684191" y="61595"/>
                  </a:lnTo>
                  <a:lnTo>
                    <a:pt x="4686604" y="60578"/>
                  </a:lnTo>
                  <a:lnTo>
                    <a:pt x="4688763" y="59690"/>
                  </a:lnTo>
                  <a:lnTo>
                    <a:pt x="4690922" y="58547"/>
                  </a:lnTo>
                  <a:lnTo>
                    <a:pt x="4692700" y="57276"/>
                  </a:lnTo>
                  <a:lnTo>
                    <a:pt x="4694478" y="56006"/>
                  </a:lnTo>
                  <a:lnTo>
                    <a:pt x="4696383" y="54228"/>
                  </a:lnTo>
                  <a:lnTo>
                    <a:pt x="4697907" y="52704"/>
                  </a:lnTo>
                  <a:lnTo>
                    <a:pt x="4699431" y="50926"/>
                  </a:lnTo>
                  <a:lnTo>
                    <a:pt x="4700574" y="49022"/>
                  </a:lnTo>
                  <a:lnTo>
                    <a:pt x="4701844" y="46863"/>
                  </a:lnTo>
                  <a:lnTo>
                    <a:pt x="4703114" y="45085"/>
                  </a:lnTo>
                  <a:lnTo>
                    <a:pt x="4704003" y="42672"/>
                  </a:lnTo>
                  <a:lnTo>
                    <a:pt x="4704892" y="40513"/>
                  </a:lnTo>
                  <a:lnTo>
                    <a:pt x="4705781" y="38353"/>
                  </a:lnTo>
                  <a:lnTo>
                    <a:pt x="4706670" y="35941"/>
                  </a:lnTo>
                  <a:lnTo>
                    <a:pt x="4707051" y="33527"/>
                  </a:lnTo>
                  <a:lnTo>
                    <a:pt x="4707686" y="31115"/>
                  </a:lnTo>
                  <a:lnTo>
                    <a:pt x="4708194" y="28575"/>
                  </a:lnTo>
                  <a:lnTo>
                    <a:pt x="4708194" y="25907"/>
                  </a:lnTo>
                  <a:lnTo>
                    <a:pt x="4708575" y="23495"/>
                  </a:lnTo>
                  <a:lnTo>
                    <a:pt x="4708829" y="20700"/>
                  </a:lnTo>
                  <a:lnTo>
                    <a:pt x="4708829" y="18288"/>
                  </a:lnTo>
                  <a:lnTo>
                    <a:pt x="4708829" y="15494"/>
                  </a:lnTo>
                  <a:lnTo>
                    <a:pt x="4708829" y="13080"/>
                  </a:lnTo>
                  <a:lnTo>
                    <a:pt x="4708575" y="10287"/>
                  </a:lnTo>
                  <a:lnTo>
                    <a:pt x="4708194" y="7874"/>
                  </a:lnTo>
                  <a:lnTo>
                    <a:pt x="4707940" y="5206"/>
                  </a:lnTo>
                  <a:lnTo>
                    <a:pt x="4707686" y="2667"/>
                  </a:lnTo>
                  <a:lnTo>
                    <a:pt x="4707305" y="253"/>
                  </a:lnTo>
                  <a:lnTo>
                    <a:pt x="4740198" y="253"/>
                  </a:lnTo>
                </a:path>
                <a:path w="6883400" h="10017125">
                  <a:moveTo>
                    <a:pt x="4740198" y="253"/>
                  </a:moveTo>
                  <a:lnTo>
                    <a:pt x="4774742" y="253"/>
                  </a:lnTo>
                  <a:lnTo>
                    <a:pt x="4774107" y="2413"/>
                  </a:lnTo>
                  <a:lnTo>
                    <a:pt x="4773218" y="5206"/>
                  </a:lnTo>
                  <a:lnTo>
                    <a:pt x="4772837" y="7620"/>
                  </a:lnTo>
                  <a:lnTo>
                    <a:pt x="4772583" y="10032"/>
                  </a:lnTo>
                  <a:lnTo>
                    <a:pt x="4772202" y="12826"/>
                  </a:lnTo>
                  <a:lnTo>
                    <a:pt x="4771948" y="15240"/>
                  </a:lnTo>
                  <a:lnTo>
                    <a:pt x="4771948" y="17906"/>
                  </a:lnTo>
                  <a:lnTo>
                    <a:pt x="4771948" y="20447"/>
                  </a:lnTo>
                  <a:lnTo>
                    <a:pt x="4771948" y="23114"/>
                  </a:lnTo>
                  <a:lnTo>
                    <a:pt x="4772202" y="25526"/>
                  </a:lnTo>
                  <a:lnTo>
                    <a:pt x="4772583" y="28321"/>
                  </a:lnTo>
                  <a:lnTo>
                    <a:pt x="4772837" y="30733"/>
                  </a:lnTo>
                  <a:lnTo>
                    <a:pt x="4773472" y="33147"/>
                  </a:lnTo>
                  <a:lnTo>
                    <a:pt x="4774107" y="35687"/>
                  </a:lnTo>
                  <a:lnTo>
                    <a:pt x="4774742" y="38100"/>
                  </a:lnTo>
                  <a:lnTo>
                    <a:pt x="4783251" y="52704"/>
                  </a:lnTo>
                  <a:lnTo>
                    <a:pt x="4784775" y="54482"/>
                  </a:lnTo>
                  <a:lnTo>
                    <a:pt x="4796967" y="61595"/>
                  </a:lnTo>
                  <a:lnTo>
                    <a:pt x="4799126" y="62483"/>
                  </a:lnTo>
                  <a:lnTo>
                    <a:pt x="4801793" y="62738"/>
                  </a:lnTo>
                  <a:lnTo>
                    <a:pt x="4804206" y="63119"/>
                  </a:lnTo>
                  <a:lnTo>
                    <a:pt x="4807000" y="62738"/>
                  </a:lnTo>
                  <a:lnTo>
                    <a:pt x="4809794" y="62102"/>
                  </a:lnTo>
                  <a:lnTo>
                    <a:pt x="4812207" y="61595"/>
                  </a:lnTo>
                  <a:lnTo>
                    <a:pt x="4814620" y="60578"/>
                  </a:lnTo>
                  <a:lnTo>
                    <a:pt x="4816779" y="59690"/>
                  </a:lnTo>
                  <a:lnTo>
                    <a:pt x="4818938" y="58547"/>
                  </a:lnTo>
                  <a:lnTo>
                    <a:pt x="4820716" y="57276"/>
                  </a:lnTo>
                  <a:lnTo>
                    <a:pt x="4822875" y="56006"/>
                  </a:lnTo>
                  <a:lnTo>
                    <a:pt x="4824399" y="54228"/>
                  </a:lnTo>
                  <a:lnTo>
                    <a:pt x="4825923" y="52704"/>
                  </a:lnTo>
                  <a:lnTo>
                    <a:pt x="4827447" y="50926"/>
                  </a:lnTo>
                  <a:lnTo>
                    <a:pt x="4828590" y="49022"/>
                  </a:lnTo>
                  <a:lnTo>
                    <a:pt x="4830114" y="46863"/>
                  </a:lnTo>
                  <a:lnTo>
                    <a:pt x="4831130" y="45085"/>
                  </a:lnTo>
                  <a:lnTo>
                    <a:pt x="4832273" y="42672"/>
                  </a:lnTo>
                  <a:lnTo>
                    <a:pt x="4833162" y="40513"/>
                  </a:lnTo>
                  <a:lnTo>
                    <a:pt x="4833797" y="38353"/>
                  </a:lnTo>
                  <a:lnTo>
                    <a:pt x="4834686" y="35941"/>
                  </a:lnTo>
                  <a:lnTo>
                    <a:pt x="4835321" y="33527"/>
                  </a:lnTo>
                  <a:lnTo>
                    <a:pt x="4835702" y="31115"/>
                  </a:lnTo>
                  <a:lnTo>
                    <a:pt x="4836210" y="28575"/>
                  </a:lnTo>
                  <a:lnTo>
                    <a:pt x="4836591" y="25907"/>
                  </a:lnTo>
                  <a:lnTo>
                    <a:pt x="4836591" y="23495"/>
                  </a:lnTo>
                  <a:lnTo>
                    <a:pt x="4836845" y="20700"/>
                  </a:lnTo>
                  <a:lnTo>
                    <a:pt x="4836845" y="18288"/>
                  </a:lnTo>
                  <a:lnTo>
                    <a:pt x="4836845" y="15494"/>
                  </a:lnTo>
                  <a:lnTo>
                    <a:pt x="4836845" y="13080"/>
                  </a:lnTo>
                  <a:lnTo>
                    <a:pt x="4836591" y="10287"/>
                  </a:lnTo>
                  <a:lnTo>
                    <a:pt x="4836591" y="7874"/>
                  </a:lnTo>
                  <a:lnTo>
                    <a:pt x="4835956" y="5206"/>
                  </a:lnTo>
                  <a:lnTo>
                    <a:pt x="4835702" y="2667"/>
                  </a:lnTo>
                  <a:lnTo>
                    <a:pt x="4835321" y="253"/>
                  </a:lnTo>
                  <a:lnTo>
                    <a:pt x="4868595" y="253"/>
                  </a:lnTo>
                </a:path>
                <a:path w="6883400" h="10017125">
                  <a:moveTo>
                    <a:pt x="4868595" y="253"/>
                  </a:moveTo>
                  <a:lnTo>
                    <a:pt x="4902758" y="253"/>
                  </a:lnTo>
                  <a:lnTo>
                    <a:pt x="4902123" y="2413"/>
                  </a:lnTo>
                  <a:lnTo>
                    <a:pt x="4901488" y="5206"/>
                  </a:lnTo>
                  <a:lnTo>
                    <a:pt x="4900853" y="7620"/>
                  </a:lnTo>
                  <a:lnTo>
                    <a:pt x="4900599" y="10032"/>
                  </a:lnTo>
                  <a:lnTo>
                    <a:pt x="4900218" y="12826"/>
                  </a:lnTo>
                  <a:lnTo>
                    <a:pt x="4899964" y="15240"/>
                  </a:lnTo>
                  <a:lnTo>
                    <a:pt x="4899964" y="17906"/>
                  </a:lnTo>
                  <a:lnTo>
                    <a:pt x="4899964" y="20447"/>
                  </a:lnTo>
                  <a:lnTo>
                    <a:pt x="4899964" y="23114"/>
                  </a:lnTo>
                  <a:lnTo>
                    <a:pt x="4900218" y="25526"/>
                  </a:lnTo>
                  <a:lnTo>
                    <a:pt x="4900599" y="28321"/>
                  </a:lnTo>
                  <a:lnTo>
                    <a:pt x="4900853" y="30733"/>
                  </a:lnTo>
                  <a:lnTo>
                    <a:pt x="4901488" y="33147"/>
                  </a:lnTo>
                  <a:lnTo>
                    <a:pt x="4902123" y="35687"/>
                  </a:lnTo>
                  <a:lnTo>
                    <a:pt x="4903012" y="38100"/>
                  </a:lnTo>
                  <a:lnTo>
                    <a:pt x="4903647" y="40513"/>
                  </a:lnTo>
                  <a:lnTo>
                    <a:pt x="4904790" y="42672"/>
                  </a:lnTo>
                  <a:lnTo>
                    <a:pt x="4905806" y="45085"/>
                  </a:lnTo>
                  <a:lnTo>
                    <a:pt x="4906949" y="47244"/>
                  </a:lnTo>
                  <a:lnTo>
                    <a:pt x="4908219" y="49022"/>
                  </a:lnTo>
                  <a:lnTo>
                    <a:pt x="4909743" y="50926"/>
                  </a:lnTo>
                  <a:lnTo>
                    <a:pt x="4911267" y="52704"/>
                  </a:lnTo>
                  <a:lnTo>
                    <a:pt x="4912791" y="54482"/>
                  </a:lnTo>
                  <a:lnTo>
                    <a:pt x="4924983" y="61595"/>
                  </a:lnTo>
                  <a:lnTo>
                    <a:pt x="4927142" y="62483"/>
                  </a:lnTo>
                  <a:lnTo>
                    <a:pt x="4929809" y="62738"/>
                  </a:lnTo>
                  <a:lnTo>
                    <a:pt x="4932222" y="63119"/>
                  </a:lnTo>
                  <a:lnTo>
                    <a:pt x="4935016" y="62738"/>
                  </a:lnTo>
                  <a:lnTo>
                    <a:pt x="4937810" y="62102"/>
                  </a:lnTo>
                  <a:lnTo>
                    <a:pt x="4940223" y="61595"/>
                  </a:lnTo>
                  <a:lnTo>
                    <a:pt x="4942636" y="60578"/>
                  </a:lnTo>
                  <a:lnTo>
                    <a:pt x="4944795" y="59690"/>
                  </a:lnTo>
                  <a:lnTo>
                    <a:pt x="4946954" y="58547"/>
                  </a:lnTo>
                  <a:lnTo>
                    <a:pt x="4948732" y="57276"/>
                  </a:lnTo>
                  <a:lnTo>
                    <a:pt x="4950891" y="56006"/>
                  </a:lnTo>
                  <a:lnTo>
                    <a:pt x="4952415" y="54228"/>
                  </a:lnTo>
                  <a:lnTo>
                    <a:pt x="4953939" y="52704"/>
                  </a:lnTo>
                  <a:lnTo>
                    <a:pt x="4955463" y="50926"/>
                  </a:lnTo>
                  <a:lnTo>
                    <a:pt x="4956987" y="49022"/>
                  </a:lnTo>
                  <a:lnTo>
                    <a:pt x="4958130" y="46863"/>
                  </a:lnTo>
                  <a:lnTo>
                    <a:pt x="4959146" y="45085"/>
                  </a:lnTo>
                  <a:lnTo>
                    <a:pt x="4960289" y="42672"/>
                  </a:lnTo>
                  <a:lnTo>
                    <a:pt x="4961178" y="40513"/>
                  </a:lnTo>
                  <a:lnTo>
                    <a:pt x="4961813" y="38353"/>
                  </a:lnTo>
                  <a:lnTo>
                    <a:pt x="4962702" y="35941"/>
                  </a:lnTo>
                  <a:lnTo>
                    <a:pt x="4963337" y="33527"/>
                  </a:lnTo>
                  <a:lnTo>
                    <a:pt x="4963718" y="31115"/>
                  </a:lnTo>
                  <a:lnTo>
                    <a:pt x="4964226" y="28575"/>
                  </a:lnTo>
                  <a:lnTo>
                    <a:pt x="4964607" y="25907"/>
                  </a:lnTo>
                  <a:lnTo>
                    <a:pt x="4964607" y="23495"/>
                  </a:lnTo>
                  <a:lnTo>
                    <a:pt x="4964861" y="20700"/>
                  </a:lnTo>
                  <a:lnTo>
                    <a:pt x="4964861" y="18288"/>
                  </a:lnTo>
                  <a:lnTo>
                    <a:pt x="4964861" y="15494"/>
                  </a:lnTo>
                  <a:lnTo>
                    <a:pt x="4964861" y="13080"/>
                  </a:lnTo>
                  <a:lnTo>
                    <a:pt x="4964607" y="10287"/>
                  </a:lnTo>
                  <a:lnTo>
                    <a:pt x="4964607" y="7874"/>
                  </a:lnTo>
                  <a:lnTo>
                    <a:pt x="4964226" y="5206"/>
                  </a:lnTo>
                  <a:lnTo>
                    <a:pt x="4963972" y="2667"/>
                  </a:lnTo>
                  <a:lnTo>
                    <a:pt x="4963337" y="253"/>
                  </a:lnTo>
                  <a:lnTo>
                    <a:pt x="4996611" y="253"/>
                  </a:lnTo>
                </a:path>
                <a:path w="6883400" h="10017125">
                  <a:moveTo>
                    <a:pt x="4996611" y="253"/>
                  </a:moveTo>
                  <a:lnTo>
                    <a:pt x="5030774" y="253"/>
                  </a:lnTo>
                  <a:lnTo>
                    <a:pt x="5030139" y="2413"/>
                  </a:lnTo>
                  <a:lnTo>
                    <a:pt x="5029504" y="5206"/>
                  </a:lnTo>
                  <a:lnTo>
                    <a:pt x="5028869" y="7620"/>
                  </a:lnTo>
                  <a:lnTo>
                    <a:pt x="5028615" y="10032"/>
                  </a:lnTo>
                  <a:lnTo>
                    <a:pt x="5028234" y="12826"/>
                  </a:lnTo>
                  <a:lnTo>
                    <a:pt x="5027980" y="15240"/>
                  </a:lnTo>
                  <a:lnTo>
                    <a:pt x="5027980" y="17906"/>
                  </a:lnTo>
                  <a:lnTo>
                    <a:pt x="5027980" y="20447"/>
                  </a:lnTo>
                  <a:lnTo>
                    <a:pt x="5027980" y="23114"/>
                  </a:lnTo>
                  <a:lnTo>
                    <a:pt x="5028234" y="25526"/>
                  </a:lnTo>
                  <a:lnTo>
                    <a:pt x="5028615" y="28321"/>
                  </a:lnTo>
                  <a:lnTo>
                    <a:pt x="5028869" y="30733"/>
                  </a:lnTo>
                  <a:lnTo>
                    <a:pt x="5029504" y="33147"/>
                  </a:lnTo>
                  <a:lnTo>
                    <a:pt x="5030393" y="35687"/>
                  </a:lnTo>
                  <a:lnTo>
                    <a:pt x="5031028" y="38100"/>
                  </a:lnTo>
                  <a:lnTo>
                    <a:pt x="5039283" y="52704"/>
                  </a:lnTo>
                  <a:lnTo>
                    <a:pt x="5040807" y="54482"/>
                  </a:lnTo>
                  <a:lnTo>
                    <a:pt x="5052999" y="61595"/>
                  </a:lnTo>
                  <a:lnTo>
                    <a:pt x="5055158" y="62483"/>
                  </a:lnTo>
                  <a:lnTo>
                    <a:pt x="5057825" y="62738"/>
                  </a:lnTo>
                  <a:lnTo>
                    <a:pt x="5060238" y="63119"/>
                  </a:lnTo>
                  <a:lnTo>
                    <a:pt x="5063286" y="62738"/>
                  </a:lnTo>
                  <a:lnTo>
                    <a:pt x="5065826" y="62102"/>
                  </a:lnTo>
                  <a:lnTo>
                    <a:pt x="5068239" y="61595"/>
                  </a:lnTo>
                  <a:lnTo>
                    <a:pt x="5070652" y="60578"/>
                  </a:lnTo>
                  <a:lnTo>
                    <a:pt x="5072811" y="59690"/>
                  </a:lnTo>
                  <a:lnTo>
                    <a:pt x="5074970" y="58547"/>
                  </a:lnTo>
                  <a:lnTo>
                    <a:pt x="5077002" y="57276"/>
                  </a:lnTo>
                  <a:lnTo>
                    <a:pt x="5078907" y="56006"/>
                  </a:lnTo>
                  <a:lnTo>
                    <a:pt x="5080431" y="54228"/>
                  </a:lnTo>
                  <a:lnTo>
                    <a:pt x="5082209" y="52704"/>
                  </a:lnTo>
                  <a:lnTo>
                    <a:pt x="5083479" y="50926"/>
                  </a:lnTo>
                  <a:lnTo>
                    <a:pt x="5085003" y="49022"/>
                  </a:lnTo>
                  <a:lnTo>
                    <a:pt x="5086146" y="46863"/>
                  </a:lnTo>
                  <a:lnTo>
                    <a:pt x="5087416" y="45085"/>
                  </a:lnTo>
                  <a:lnTo>
                    <a:pt x="5088305" y="42672"/>
                  </a:lnTo>
                  <a:lnTo>
                    <a:pt x="5089194" y="40513"/>
                  </a:lnTo>
                  <a:lnTo>
                    <a:pt x="5089829" y="38353"/>
                  </a:lnTo>
                  <a:lnTo>
                    <a:pt x="5090718" y="35941"/>
                  </a:lnTo>
                  <a:lnTo>
                    <a:pt x="5091353" y="33527"/>
                  </a:lnTo>
                  <a:lnTo>
                    <a:pt x="5091734" y="31115"/>
                  </a:lnTo>
                  <a:lnTo>
                    <a:pt x="5092242" y="28575"/>
                  </a:lnTo>
                  <a:lnTo>
                    <a:pt x="5092623" y="25907"/>
                  </a:lnTo>
                  <a:lnTo>
                    <a:pt x="5092877" y="23495"/>
                  </a:lnTo>
                  <a:lnTo>
                    <a:pt x="5092877" y="20700"/>
                  </a:lnTo>
                  <a:lnTo>
                    <a:pt x="5093258" y="18288"/>
                  </a:lnTo>
                  <a:lnTo>
                    <a:pt x="5093258" y="15494"/>
                  </a:lnTo>
                  <a:lnTo>
                    <a:pt x="5092877" y="13080"/>
                  </a:lnTo>
                  <a:lnTo>
                    <a:pt x="5092877" y="10287"/>
                  </a:lnTo>
                  <a:lnTo>
                    <a:pt x="5092623" y="7874"/>
                  </a:lnTo>
                  <a:lnTo>
                    <a:pt x="5092242" y="5206"/>
                  </a:lnTo>
                  <a:lnTo>
                    <a:pt x="5091988" y="2667"/>
                  </a:lnTo>
                  <a:lnTo>
                    <a:pt x="5091353" y="253"/>
                  </a:lnTo>
                  <a:lnTo>
                    <a:pt x="5124627" y="253"/>
                  </a:lnTo>
                </a:path>
                <a:path w="6883400" h="10017125">
                  <a:moveTo>
                    <a:pt x="5124627" y="253"/>
                  </a:moveTo>
                  <a:lnTo>
                    <a:pt x="5158790" y="253"/>
                  </a:lnTo>
                  <a:lnTo>
                    <a:pt x="5158155" y="2413"/>
                  </a:lnTo>
                  <a:lnTo>
                    <a:pt x="5157520" y="5206"/>
                  </a:lnTo>
                  <a:lnTo>
                    <a:pt x="5156885" y="7620"/>
                  </a:lnTo>
                  <a:lnTo>
                    <a:pt x="5156631" y="10032"/>
                  </a:lnTo>
                  <a:lnTo>
                    <a:pt x="5156250" y="12826"/>
                  </a:lnTo>
                  <a:lnTo>
                    <a:pt x="5155996" y="15240"/>
                  </a:lnTo>
                  <a:lnTo>
                    <a:pt x="5155996" y="17906"/>
                  </a:lnTo>
                  <a:lnTo>
                    <a:pt x="5155996" y="20447"/>
                  </a:lnTo>
                  <a:lnTo>
                    <a:pt x="5155996" y="23114"/>
                  </a:lnTo>
                  <a:lnTo>
                    <a:pt x="5156250" y="25526"/>
                  </a:lnTo>
                  <a:lnTo>
                    <a:pt x="5156631" y="28321"/>
                  </a:lnTo>
                  <a:lnTo>
                    <a:pt x="5157266" y="30733"/>
                  </a:lnTo>
                  <a:lnTo>
                    <a:pt x="5157774" y="33147"/>
                  </a:lnTo>
                  <a:lnTo>
                    <a:pt x="5164505" y="49022"/>
                  </a:lnTo>
                  <a:lnTo>
                    <a:pt x="5165775" y="50926"/>
                  </a:lnTo>
                  <a:lnTo>
                    <a:pt x="5167299" y="52704"/>
                  </a:lnTo>
                  <a:lnTo>
                    <a:pt x="5168823" y="54482"/>
                  </a:lnTo>
                  <a:lnTo>
                    <a:pt x="5170601" y="56006"/>
                  </a:lnTo>
                  <a:lnTo>
                    <a:pt x="5172506" y="57530"/>
                  </a:lnTo>
                  <a:lnTo>
                    <a:pt x="5174538" y="58800"/>
                  </a:lnTo>
                  <a:lnTo>
                    <a:pt x="5176443" y="60071"/>
                  </a:lnTo>
                  <a:lnTo>
                    <a:pt x="5178602" y="60960"/>
                  </a:lnTo>
                  <a:lnTo>
                    <a:pt x="5181015" y="61595"/>
                  </a:lnTo>
                  <a:lnTo>
                    <a:pt x="5183428" y="62483"/>
                  </a:lnTo>
                  <a:lnTo>
                    <a:pt x="5185841" y="62738"/>
                  </a:lnTo>
                  <a:lnTo>
                    <a:pt x="5188635" y="63119"/>
                  </a:lnTo>
                  <a:lnTo>
                    <a:pt x="5191302" y="62738"/>
                  </a:lnTo>
                  <a:lnTo>
                    <a:pt x="5193842" y="62102"/>
                  </a:lnTo>
                  <a:lnTo>
                    <a:pt x="5196255" y="61595"/>
                  </a:lnTo>
                  <a:lnTo>
                    <a:pt x="5198668" y="60578"/>
                  </a:lnTo>
                  <a:lnTo>
                    <a:pt x="5201081" y="59690"/>
                  </a:lnTo>
                  <a:lnTo>
                    <a:pt x="5202986" y="58547"/>
                  </a:lnTo>
                  <a:lnTo>
                    <a:pt x="5205018" y="57276"/>
                  </a:lnTo>
                  <a:lnTo>
                    <a:pt x="5206923" y="56006"/>
                  </a:lnTo>
                  <a:lnTo>
                    <a:pt x="5208447" y="54228"/>
                  </a:lnTo>
                  <a:lnTo>
                    <a:pt x="5210225" y="52704"/>
                  </a:lnTo>
                  <a:lnTo>
                    <a:pt x="5211749" y="50926"/>
                  </a:lnTo>
                  <a:lnTo>
                    <a:pt x="5213019" y="49022"/>
                  </a:lnTo>
                  <a:lnTo>
                    <a:pt x="5214162" y="46863"/>
                  </a:lnTo>
                  <a:lnTo>
                    <a:pt x="5215432" y="45085"/>
                  </a:lnTo>
                  <a:lnTo>
                    <a:pt x="5216321" y="42672"/>
                  </a:lnTo>
                  <a:lnTo>
                    <a:pt x="5217210" y="40513"/>
                  </a:lnTo>
                  <a:lnTo>
                    <a:pt x="5218226" y="38353"/>
                  </a:lnTo>
                  <a:lnTo>
                    <a:pt x="5218734" y="35941"/>
                  </a:lnTo>
                  <a:lnTo>
                    <a:pt x="5219369" y="33527"/>
                  </a:lnTo>
                  <a:lnTo>
                    <a:pt x="5220004" y="31115"/>
                  </a:lnTo>
                  <a:lnTo>
                    <a:pt x="5220258" y="28575"/>
                  </a:lnTo>
                  <a:lnTo>
                    <a:pt x="5220639" y="25907"/>
                  </a:lnTo>
                  <a:lnTo>
                    <a:pt x="5220893" y="23495"/>
                  </a:lnTo>
                  <a:lnTo>
                    <a:pt x="5220893" y="20700"/>
                  </a:lnTo>
                  <a:lnTo>
                    <a:pt x="5221274" y="18288"/>
                  </a:lnTo>
                  <a:lnTo>
                    <a:pt x="5221274" y="15494"/>
                  </a:lnTo>
                  <a:lnTo>
                    <a:pt x="5220893" y="13080"/>
                  </a:lnTo>
                  <a:lnTo>
                    <a:pt x="5220893" y="10287"/>
                  </a:lnTo>
                  <a:lnTo>
                    <a:pt x="5220639" y="7874"/>
                  </a:lnTo>
                  <a:lnTo>
                    <a:pt x="5220258" y="5206"/>
                  </a:lnTo>
                  <a:lnTo>
                    <a:pt x="5220004" y="2667"/>
                  </a:lnTo>
                  <a:lnTo>
                    <a:pt x="5219369" y="253"/>
                  </a:lnTo>
                  <a:lnTo>
                    <a:pt x="5252643" y="253"/>
                  </a:lnTo>
                </a:path>
                <a:path w="6883400" h="10017125">
                  <a:moveTo>
                    <a:pt x="5252643" y="253"/>
                  </a:moveTo>
                  <a:lnTo>
                    <a:pt x="5286806" y="253"/>
                  </a:lnTo>
                  <a:lnTo>
                    <a:pt x="5286171" y="2413"/>
                  </a:lnTo>
                  <a:lnTo>
                    <a:pt x="5285536" y="5206"/>
                  </a:lnTo>
                  <a:lnTo>
                    <a:pt x="5284901" y="7620"/>
                  </a:lnTo>
                  <a:lnTo>
                    <a:pt x="5284647" y="10032"/>
                  </a:lnTo>
                  <a:lnTo>
                    <a:pt x="5284266" y="12826"/>
                  </a:lnTo>
                  <a:lnTo>
                    <a:pt x="5284266" y="15240"/>
                  </a:lnTo>
                  <a:lnTo>
                    <a:pt x="5284012" y="17906"/>
                  </a:lnTo>
                  <a:lnTo>
                    <a:pt x="5284012" y="20447"/>
                  </a:lnTo>
                  <a:lnTo>
                    <a:pt x="5284266" y="23114"/>
                  </a:lnTo>
                  <a:lnTo>
                    <a:pt x="5284266" y="25526"/>
                  </a:lnTo>
                  <a:lnTo>
                    <a:pt x="5284901" y="28321"/>
                  </a:lnTo>
                  <a:lnTo>
                    <a:pt x="5297093" y="54482"/>
                  </a:lnTo>
                  <a:lnTo>
                    <a:pt x="5298617" y="56006"/>
                  </a:lnTo>
                  <a:lnTo>
                    <a:pt x="5300522" y="57530"/>
                  </a:lnTo>
                  <a:lnTo>
                    <a:pt x="5302554" y="58800"/>
                  </a:lnTo>
                  <a:lnTo>
                    <a:pt x="5304459" y="60071"/>
                  </a:lnTo>
                  <a:lnTo>
                    <a:pt x="5306872" y="60960"/>
                  </a:lnTo>
                  <a:lnTo>
                    <a:pt x="5309031" y="61595"/>
                  </a:lnTo>
                  <a:lnTo>
                    <a:pt x="5311444" y="62483"/>
                  </a:lnTo>
                  <a:lnTo>
                    <a:pt x="5313857" y="62738"/>
                  </a:lnTo>
                  <a:lnTo>
                    <a:pt x="5316651" y="63119"/>
                  </a:lnTo>
                  <a:lnTo>
                    <a:pt x="5319318" y="62738"/>
                  </a:lnTo>
                  <a:lnTo>
                    <a:pt x="5321858" y="62102"/>
                  </a:lnTo>
                  <a:lnTo>
                    <a:pt x="5324525" y="61595"/>
                  </a:lnTo>
                  <a:lnTo>
                    <a:pt x="5326684" y="60578"/>
                  </a:lnTo>
                  <a:lnTo>
                    <a:pt x="5329097" y="59690"/>
                  </a:lnTo>
                  <a:lnTo>
                    <a:pt x="5331256" y="58547"/>
                  </a:lnTo>
                  <a:lnTo>
                    <a:pt x="5333034" y="57276"/>
                  </a:lnTo>
                  <a:lnTo>
                    <a:pt x="5334939" y="56006"/>
                  </a:lnTo>
                  <a:lnTo>
                    <a:pt x="5336717" y="54228"/>
                  </a:lnTo>
                  <a:lnTo>
                    <a:pt x="5338241" y="52704"/>
                  </a:lnTo>
                  <a:lnTo>
                    <a:pt x="5339765" y="50926"/>
                  </a:lnTo>
                  <a:lnTo>
                    <a:pt x="5341035" y="49022"/>
                  </a:lnTo>
                  <a:lnTo>
                    <a:pt x="5342178" y="46863"/>
                  </a:lnTo>
                  <a:lnTo>
                    <a:pt x="5343448" y="45085"/>
                  </a:lnTo>
                  <a:lnTo>
                    <a:pt x="5344337" y="42672"/>
                  </a:lnTo>
                  <a:lnTo>
                    <a:pt x="5345226" y="40513"/>
                  </a:lnTo>
                  <a:lnTo>
                    <a:pt x="5346242" y="38353"/>
                  </a:lnTo>
                  <a:lnTo>
                    <a:pt x="5346750" y="35941"/>
                  </a:lnTo>
                  <a:lnTo>
                    <a:pt x="5347385" y="33527"/>
                  </a:lnTo>
                  <a:lnTo>
                    <a:pt x="5348020" y="31115"/>
                  </a:lnTo>
                  <a:lnTo>
                    <a:pt x="5348274" y="28575"/>
                  </a:lnTo>
                  <a:lnTo>
                    <a:pt x="5348655" y="25907"/>
                  </a:lnTo>
                  <a:lnTo>
                    <a:pt x="5348909" y="23495"/>
                  </a:lnTo>
                  <a:lnTo>
                    <a:pt x="5349290" y="20700"/>
                  </a:lnTo>
                  <a:lnTo>
                    <a:pt x="5349290" y="18288"/>
                  </a:lnTo>
                  <a:lnTo>
                    <a:pt x="5349290" y="15494"/>
                  </a:lnTo>
                  <a:lnTo>
                    <a:pt x="5349290" y="13080"/>
                  </a:lnTo>
                  <a:lnTo>
                    <a:pt x="5348909" y="10287"/>
                  </a:lnTo>
                  <a:lnTo>
                    <a:pt x="5348655" y="7874"/>
                  </a:lnTo>
                  <a:lnTo>
                    <a:pt x="5348274" y="5206"/>
                  </a:lnTo>
                  <a:lnTo>
                    <a:pt x="5348020" y="2667"/>
                  </a:lnTo>
                  <a:lnTo>
                    <a:pt x="5347766" y="253"/>
                  </a:lnTo>
                  <a:lnTo>
                    <a:pt x="5380659" y="253"/>
                  </a:lnTo>
                </a:path>
                <a:path w="6883400" h="10017125">
                  <a:moveTo>
                    <a:pt x="5380659" y="253"/>
                  </a:moveTo>
                  <a:lnTo>
                    <a:pt x="5415076" y="253"/>
                  </a:lnTo>
                  <a:lnTo>
                    <a:pt x="5414187" y="2413"/>
                  </a:lnTo>
                  <a:lnTo>
                    <a:pt x="5413552" y="5206"/>
                  </a:lnTo>
                  <a:lnTo>
                    <a:pt x="5413298" y="7620"/>
                  </a:lnTo>
                  <a:lnTo>
                    <a:pt x="5412663" y="10032"/>
                  </a:lnTo>
                  <a:lnTo>
                    <a:pt x="5412282" y="12826"/>
                  </a:lnTo>
                  <a:lnTo>
                    <a:pt x="5412282" y="15240"/>
                  </a:lnTo>
                  <a:lnTo>
                    <a:pt x="5412028" y="17906"/>
                  </a:lnTo>
                  <a:lnTo>
                    <a:pt x="5412028" y="20447"/>
                  </a:lnTo>
                  <a:lnTo>
                    <a:pt x="5412282" y="23114"/>
                  </a:lnTo>
                  <a:lnTo>
                    <a:pt x="5412282" y="25526"/>
                  </a:lnTo>
                  <a:lnTo>
                    <a:pt x="5412917" y="28321"/>
                  </a:lnTo>
                  <a:lnTo>
                    <a:pt x="5422061" y="50926"/>
                  </a:lnTo>
                  <a:lnTo>
                    <a:pt x="5423331" y="52704"/>
                  </a:lnTo>
                  <a:lnTo>
                    <a:pt x="5425109" y="54482"/>
                  </a:lnTo>
                  <a:lnTo>
                    <a:pt x="5426633" y="56006"/>
                  </a:lnTo>
                  <a:lnTo>
                    <a:pt x="5428538" y="57530"/>
                  </a:lnTo>
                  <a:lnTo>
                    <a:pt x="5430570" y="58800"/>
                  </a:lnTo>
                  <a:lnTo>
                    <a:pt x="5432729" y="60071"/>
                  </a:lnTo>
                  <a:lnTo>
                    <a:pt x="5434888" y="60960"/>
                  </a:lnTo>
                  <a:lnTo>
                    <a:pt x="5437047" y="61595"/>
                  </a:lnTo>
                  <a:lnTo>
                    <a:pt x="5439460" y="62483"/>
                  </a:lnTo>
                  <a:lnTo>
                    <a:pt x="5441873" y="62738"/>
                  </a:lnTo>
                  <a:lnTo>
                    <a:pt x="5444667" y="63119"/>
                  </a:lnTo>
                  <a:lnTo>
                    <a:pt x="5447334" y="62738"/>
                  </a:lnTo>
                  <a:lnTo>
                    <a:pt x="5450128" y="62102"/>
                  </a:lnTo>
                  <a:lnTo>
                    <a:pt x="5452541" y="61595"/>
                  </a:lnTo>
                  <a:lnTo>
                    <a:pt x="5454954" y="60578"/>
                  </a:lnTo>
                  <a:lnTo>
                    <a:pt x="5457113" y="59690"/>
                  </a:lnTo>
                  <a:lnTo>
                    <a:pt x="5459272" y="58547"/>
                  </a:lnTo>
                  <a:lnTo>
                    <a:pt x="5461050" y="57276"/>
                  </a:lnTo>
                  <a:lnTo>
                    <a:pt x="5462955" y="56006"/>
                  </a:lnTo>
                  <a:lnTo>
                    <a:pt x="5464733" y="54228"/>
                  </a:lnTo>
                  <a:lnTo>
                    <a:pt x="5466257" y="52704"/>
                  </a:lnTo>
                  <a:lnTo>
                    <a:pt x="5467781" y="50926"/>
                  </a:lnTo>
                  <a:lnTo>
                    <a:pt x="5469051" y="49022"/>
                  </a:lnTo>
                  <a:lnTo>
                    <a:pt x="5470194" y="46863"/>
                  </a:lnTo>
                  <a:lnTo>
                    <a:pt x="5471464" y="45085"/>
                  </a:lnTo>
                  <a:lnTo>
                    <a:pt x="5472353" y="42672"/>
                  </a:lnTo>
                  <a:lnTo>
                    <a:pt x="5473242" y="40513"/>
                  </a:lnTo>
                  <a:lnTo>
                    <a:pt x="5474258" y="38353"/>
                  </a:lnTo>
                  <a:lnTo>
                    <a:pt x="5474766" y="35941"/>
                  </a:lnTo>
                  <a:lnTo>
                    <a:pt x="5475401" y="33527"/>
                  </a:lnTo>
                  <a:lnTo>
                    <a:pt x="5476036" y="31115"/>
                  </a:lnTo>
                  <a:lnTo>
                    <a:pt x="5476290" y="28575"/>
                  </a:lnTo>
                  <a:lnTo>
                    <a:pt x="5476671" y="25907"/>
                  </a:lnTo>
                  <a:lnTo>
                    <a:pt x="5476925" y="23495"/>
                  </a:lnTo>
                  <a:lnTo>
                    <a:pt x="5477306" y="20700"/>
                  </a:lnTo>
                  <a:lnTo>
                    <a:pt x="5477306" y="18288"/>
                  </a:lnTo>
                  <a:lnTo>
                    <a:pt x="5477306" y="15494"/>
                  </a:lnTo>
                  <a:lnTo>
                    <a:pt x="5477306" y="13080"/>
                  </a:lnTo>
                  <a:lnTo>
                    <a:pt x="5476925" y="10287"/>
                  </a:lnTo>
                  <a:lnTo>
                    <a:pt x="5476671" y="7874"/>
                  </a:lnTo>
                  <a:lnTo>
                    <a:pt x="5476290" y="5206"/>
                  </a:lnTo>
                  <a:lnTo>
                    <a:pt x="5476036" y="2667"/>
                  </a:lnTo>
                  <a:lnTo>
                    <a:pt x="5475782" y="253"/>
                  </a:lnTo>
                  <a:lnTo>
                    <a:pt x="5508675" y="253"/>
                  </a:lnTo>
                </a:path>
                <a:path w="6883400" h="10017125">
                  <a:moveTo>
                    <a:pt x="5508675" y="253"/>
                  </a:moveTo>
                  <a:lnTo>
                    <a:pt x="5543092" y="253"/>
                  </a:lnTo>
                  <a:lnTo>
                    <a:pt x="5542457" y="2413"/>
                  </a:lnTo>
                  <a:lnTo>
                    <a:pt x="5541568" y="5206"/>
                  </a:lnTo>
                  <a:lnTo>
                    <a:pt x="5541314" y="7620"/>
                  </a:lnTo>
                  <a:lnTo>
                    <a:pt x="5540933" y="10032"/>
                  </a:lnTo>
                  <a:lnTo>
                    <a:pt x="5540679" y="12826"/>
                  </a:lnTo>
                  <a:lnTo>
                    <a:pt x="5540298" y="15240"/>
                  </a:lnTo>
                  <a:lnTo>
                    <a:pt x="5540298" y="17906"/>
                  </a:lnTo>
                  <a:lnTo>
                    <a:pt x="5540298" y="20447"/>
                  </a:lnTo>
                  <a:lnTo>
                    <a:pt x="5540298" y="23114"/>
                  </a:lnTo>
                  <a:lnTo>
                    <a:pt x="5540679" y="25526"/>
                  </a:lnTo>
                  <a:lnTo>
                    <a:pt x="5540933" y="28321"/>
                  </a:lnTo>
                  <a:lnTo>
                    <a:pt x="5550077" y="50926"/>
                  </a:lnTo>
                  <a:lnTo>
                    <a:pt x="5551347" y="52704"/>
                  </a:lnTo>
                  <a:lnTo>
                    <a:pt x="5553125" y="54482"/>
                  </a:lnTo>
                  <a:lnTo>
                    <a:pt x="5555030" y="56006"/>
                  </a:lnTo>
                  <a:lnTo>
                    <a:pt x="5556808" y="57530"/>
                  </a:lnTo>
                  <a:lnTo>
                    <a:pt x="5558586" y="58800"/>
                  </a:lnTo>
                  <a:lnTo>
                    <a:pt x="5560745" y="60071"/>
                  </a:lnTo>
                  <a:lnTo>
                    <a:pt x="5562904" y="60960"/>
                  </a:lnTo>
                  <a:lnTo>
                    <a:pt x="5565317" y="61595"/>
                  </a:lnTo>
                  <a:lnTo>
                    <a:pt x="5567476" y="62483"/>
                  </a:lnTo>
                  <a:lnTo>
                    <a:pt x="5570270" y="62738"/>
                  </a:lnTo>
                  <a:lnTo>
                    <a:pt x="5572683" y="63119"/>
                  </a:lnTo>
                  <a:lnTo>
                    <a:pt x="5575350" y="62738"/>
                  </a:lnTo>
                  <a:lnTo>
                    <a:pt x="5578144" y="62102"/>
                  </a:lnTo>
                  <a:lnTo>
                    <a:pt x="5580557" y="61595"/>
                  </a:lnTo>
                  <a:lnTo>
                    <a:pt x="5582970" y="60578"/>
                  </a:lnTo>
                  <a:lnTo>
                    <a:pt x="5585129" y="59690"/>
                  </a:lnTo>
                  <a:lnTo>
                    <a:pt x="5587288" y="58547"/>
                  </a:lnTo>
                  <a:lnTo>
                    <a:pt x="5589066" y="57276"/>
                  </a:lnTo>
                  <a:lnTo>
                    <a:pt x="5591225" y="56006"/>
                  </a:lnTo>
                  <a:lnTo>
                    <a:pt x="5592749" y="54228"/>
                  </a:lnTo>
                  <a:lnTo>
                    <a:pt x="5594273" y="52704"/>
                  </a:lnTo>
                  <a:lnTo>
                    <a:pt x="5595797" y="50926"/>
                  </a:lnTo>
                  <a:lnTo>
                    <a:pt x="5597067" y="49022"/>
                  </a:lnTo>
                  <a:lnTo>
                    <a:pt x="5598591" y="46863"/>
                  </a:lnTo>
                  <a:lnTo>
                    <a:pt x="5599480" y="45085"/>
                  </a:lnTo>
                  <a:lnTo>
                    <a:pt x="5600369" y="42672"/>
                  </a:lnTo>
                  <a:lnTo>
                    <a:pt x="5601639" y="40513"/>
                  </a:lnTo>
                  <a:lnTo>
                    <a:pt x="5602274" y="38353"/>
                  </a:lnTo>
                  <a:lnTo>
                    <a:pt x="5603163" y="35941"/>
                  </a:lnTo>
                  <a:lnTo>
                    <a:pt x="5603798" y="33527"/>
                  </a:lnTo>
                  <a:lnTo>
                    <a:pt x="5604052" y="31115"/>
                  </a:lnTo>
                  <a:lnTo>
                    <a:pt x="5604687" y="28575"/>
                  </a:lnTo>
                  <a:lnTo>
                    <a:pt x="5604941" y="25907"/>
                  </a:lnTo>
                  <a:lnTo>
                    <a:pt x="5604941" y="23495"/>
                  </a:lnTo>
                  <a:lnTo>
                    <a:pt x="5605322" y="20700"/>
                  </a:lnTo>
                  <a:lnTo>
                    <a:pt x="5605322" y="18288"/>
                  </a:lnTo>
                  <a:lnTo>
                    <a:pt x="5605322" y="15494"/>
                  </a:lnTo>
                  <a:lnTo>
                    <a:pt x="5605322" y="13080"/>
                  </a:lnTo>
                  <a:lnTo>
                    <a:pt x="5604941" y="10287"/>
                  </a:lnTo>
                  <a:lnTo>
                    <a:pt x="5604941" y="7874"/>
                  </a:lnTo>
                  <a:lnTo>
                    <a:pt x="5604306" y="5206"/>
                  </a:lnTo>
                  <a:lnTo>
                    <a:pt x="5604052" y="2667"/>
                  </a:lnTo>
                  <a:lnTo>
                    <a:pt x="5603798" y="253"/>
                  </a:lnTo>
                  <a:lnTo>
                    <a:pt x="5636691" y="253"/>
                  </a:lnTo>
                </a:path>
                <a:path w="6883400" h="10017125">
                  <a:moveTo>
                    <a:pt x="5636945" y="253"/>
                  </a:moveTo>
                  <a:lnTo>
                    <a:pt x="5671108" y="253"/>
                  </a:lnTo>
                  <a:lnTo>
                    <a:pt x="5670473" y="2413"/>
                  </a:lnTo>
                  <a:lnTo>
                    <a:pt x="5669838" y="5206"/>
                  </a:lnTo>
                  <a:lnTo>
                    <a:pt x="5669330" y="7620"/>
                  </a:lnTo>
                  <a:lnTo>
                    <a:pt x="5668949" y="10032"/>
                  </a:lnTo>
                  <a:lnTo>
                    <a:pt x="5668695" y="12826"/>
                  </a:lnTo>
                  <a:lnTo>
                    <a:pt x="5668314" y="15240"/>
                  </a:lnTo>
                  <a:lnTo>
                    <a:pt x="5668314" y="17906"/>
                  </a:lnTo>
                  <a:lnTo>
                    <a:pt x="5668314" y="20447"/>
                  </a:lnTo>
                  <a:lnTo>
                    <a:pt x="5668314" y="23114"/>
                  </a:lnTo>
                  <a:lnTo>
                    <a:pt x="5668695" y="25526"/>
                  </a:lnTo>
                  <a:lnTo>
                    <a:pt x="5671362" y="38100"/>
                  </a:lnTo>
                  <a:lnTo>
                    <a:pt x="5671997" y="40513"/>
                  </a:lnTo>
                  <a:lnTo>
                    <a:pt x="5673267" y="42672"/>
                  </a:lnTo>
                  <a:lnTo>
                    <a:pt x="5674156" y="45085"/>
                  </a:lnTo>
                  <a:lnTo>
                    <a:pt x="5675426" y="47244"/>
                  </a:lnTo>
                  <a:lnTo>
                    <a:pt x="5676569" y="49022"/>
                  </a:lnTo>
                  <a:lnTo>
                    <a:pt x="5678093" y="50926"/>
                  </a:lnTo>
                  <a:lnTo>
                    <a:pt x="5679617" y="52704"/>
                  </a:lnTo>
                  <a:lnTo>
                    <a:pt x="5681141" y="54482"/>
                  </a:lnTo>
                  <a:lnTo>
                    <a:pt x="5683046" y="56006"/>
                  </a:lnTo>
                  <a:lnTo>
                    <a:pt x="5684824" y="57530"/>
                  </a:lnTo>
                  <a:lnTo>
                    <a:pt x="5686602" y="58800"/>
                  </a:lnTo>
                  <a:lnTo>
                    <a:pt x="5688761" y="60071"/>
                  </a:lnTo>
                  <a:lnTo>
                    <a:pt x="5690920" y="60960"/>
                  </a:lnTo>
                  <a:lnTo>
                    <a:pt x="5693333" y="61595"/>
                  </a:lnTo>
                  <a:lnTo>
                    <a:pt x="5695492" y="62483"/>
                  </a:lnTo>
                  <a:lnTo>
                    <a:pt x="5698286" y="62738"/>
                  </a:lnTo>
                  <a:lnTo>
                    <a:pt x="5700699" y="63119"/>
                  </a:lnTo>
                  <a:lnTo>
                    <a:pt x="5703366" y="62738"/>
                  </a:lnTo>
                  <a:lnTo>
                    <a:pt x="5706160" y="62102"/>
                  </a:lnTo>
                  <a:lnTo>
                    <a:pt x="5708573" y="61595"/>
                  </a:lnTo>
                  <a:lnTo>
                    <a:pt x="5710986" y="60578"/>
                  </a:lnTo>
                  <a:lnTo>
                    <a:pt x="5713145" y="59690"/>
                  </a:lnTo>
                  <a:lnTo>
                    <a:pt x="5715304" y="58547"/>
                  </a:lnTo>
                  <a:lnTo>
                    <a:pt x="5717082" y="57276"/>
                  </a:lnTo>
                  <a:lnTo>
                    <a:pt x="5719241" y="56006"/>
                  </a:lnTo>
                  <a:lnTo>
                    <a:pt x="5720765" y="54228"/>
                  </a:lnTo>
                  <a:lnTo>
                    <a:pt x="5727496" y="45085"/>
                  </a:lnTo>
                  <a:lnTo>
                    <a:pt x="5728766" y="42672"/>
                  </a:lnTo>
                  <a:lnTo>
                    <a:pt x="5729655" y="40513"/>
                  </a:lnTo>
                  <a:lnTo>
                    <a:pt x="5730290" y="38353"/>
                  </a:lnTo>
                  <a:lnTo>
                    <a:pt x="5731179" y="35941"/>
                  </a:lnTo>
                  <a:lnTo>
                    <a:pt x="5731814" y="33527"/>
                  </a:lnTo>
                  <a:lnTo>
                    <a:pt x="5732068" y="31115"/>
                  </a:lnTo>
                  <a:lnTo>
                    <a:pt x="5732703" y="28575"/>
                  </a:lnTo>
                  <a:lnTo>
                    <a:pt x="5732957" y="25907"/>
                  </a:lnTo>
                  <a:lnTo>
                    <a:pt x="5732957" y="23495"/>
                  </a:lnTo>
                  <a:lnTo>
                    <a:pt x="5733338" y="20700"/>
                  </a:lnTo>
                  <a:lnTo>
                    <a:pt x="5733338" y="18288"/>
                  </a:lnTo>
                  <a:lnTo>
                    <a:pt x="5733338" y="15494"/>
                  </a:lnTo>
                  <a:lnTo>
                    <a:pt x="5733338" y="13080"/>
                  </a:lnTo>
                  <a:lnTo>
                    <a:pt x="5732957" y="10287"/>
                  </a:lnTo>
                  <a:lnTo>
                    <a:pt x="5732957" y="7874"/>
                  </a:lnTo>
                  <a:lnTo>
                    <a:pt x="5732703" y="5206"/>
                  </a:lnTo>
                  <a:lnTo>
                    <a:pt x="5732322" y="2667"/>
                  </a:lnTo>
                  <a:lnTo>
                    <a:pt x="5731814" y="253"/>
                  </a:lnTo>
                  <a:lnTo>
                    <a:pt x="5764961" y="253"/>
                  </a:lnTo>
                </a:path>
                <a:path w="6883400" h="10017125">
                  <a:moveTo>
                    <a:pt x="5764961" y="253"/>
                  </a:moveTo>
                  <a:lnTo>
                    <a:pt x="5799124" y="253"/>
                  </a:lnTo>
                  <a:lnTo>
                    <a:pt x="5798489" y="2413"/>
                  </a:lnTo>
                  <a:lnTo>
                    <a:pt x="5797854" y="5206"/>
                  </a:lnTo>
                  <a:lnTo>
                    <a:pt x="5797346" y="7620"/>
                  </a:lnTo>
                  <a:lnTo>
                    <a:pt x="5796965" y="10032"/>
                  </a:lnTo>
                  <a:lnTo>
                    <a:pt x="5796711" y="12826"/>
                  </a:lnTo>
                  <a:lnTo>
                    <a:pt x="5796330" y="15240"/>
                  </a:lnTo>
                  <a:lnTo>
                    <a:pt x="5796330" y="17906"/>
                  </a:lnTo>
                  <a:lnTo>
                    <a:pt x="5796330" y="20447"/>
                  </a:lnTo>
                  <a:lnTo>
                    <a:pt x="5796330" y="23114"/>
                  </a:lnTo>
                  <a:lnTo>
                    <a:pt x="5796711" y="25526"/>
                  </a:lnTo>
                  <a:lnTo>
                    <a:pt x="5796965" y="28321"/>
                  </a:lnTo>
                  <a:lnTo>
                    <a:pt x="5797346" y="30733"/>
                  </a:lnTo>
                  <a:lnTo>
                    <a:pt x="5797854" y="33147"/>
                  </a:lnTo>
                  <a:lnTo>
                    <a:pt x="5798870" y="35687"/>
                  </a:lnTo>
                  <a:lnTo>
                    <a:pt x="5799378" y="38100"/>
                  </a:lnTo>
                  <a:lnTo>
                    <a:pt x="5800394" y="40513"/>
                  </a:lnTo>
                  <a:lnTo>
                    <a:pt x="5801283" y="42672"/>
                  </a:lnTo>
                  <a:lnTo>
                    <a:pt x="5802172" y="45085"/>
                  </a:lnTo>
                  <a:lnTo>
                    <a:pt x="5803442" y="47244"/>
                  </a:lnTo>
                  <a:lnTo>
                    <a:pt x="5804585" y="49022"/>
                  </a:lnTo>
                  <a:lnTo>
                    <a:pt x="5806109" y="50926"/>
                  </a:lnTo>
                  <a:lnTo>
                    <a:pt x="5807633" y="52704"/>
                  </a:lnTo>
                  <a:lnTo>
                    <a:pt x="5809157" y="54482"/>
                  </a:lnTo>
                  <a:lnTo>
                    <a:pt x="5811062" y="56006"/>
                  </a:lnTo>
                  <a:lnTo>
                    <a:pt x="5812840" y="57530"/>
                  </a:lnTo>
                  <a:lnTo>
                    <a:pt x="5814618" y="58800"/>
                  </a:lnTo>
                  <a:lnTo>
                    <a:pt x="5816777" y="60071"/>
                  </a:lnTo>
                  <a:lnTo>
                    <a:pt x="5818936" y="60960"/>
                  </a:lnTo>
                  <a:lnTo>
                    <a:pt x="5821349" y="61595"/>
                  </a:lnTo>
                  <a:lnTo>
                    <a:pt x="5823508" y="62483"/>
                  </a:lnTo>
                  <a:lnTo>
                    <a:pt x="5826302" y="62738"/>
                  </a:lnTo>
                  <a:lnTo>
                    <a:pt x="5828715" y="63119"/>
                  </a:lnTo>
                  <a:lnTo>
                    <a:pt x="5831763" y="62738"/>
                  </a:lnTo>
                  <a:lnTo>
                    <a:pt x="5834176" y="62102"/>
                  </a:lnTo>
                  <a:lnTo>
                    <a:pt x="5836589" y="61595"/>
                  </a:lnTo>
                  <a:lnTo>
                    <a:pt x="5839002" y="60578"/>
                  </a:lnTo>
                  <a:lnTo>
                    <a:pt x="5841161" y="59690"/>
                  </a:lnTo>
                  <a:lnTo>
                    <a:pt x="5843320" y="58547"/>
                  </a:lnTo>
                  <a:lnTo>
                    <a:pt x="5845479" y="57276"/>
                  </a:lnTo>
                  <a:lnTo>
                    <a:pt x="5847257" y="56006"/>
                  </a:lnTo>
                  <a:lnTo>
                    <a:pt x="5848781" y="54228"/>
                  </a:lnTo>
                  <a:lnTo>
                    <a:pt x="5850686" y="52704"/>
                  </a:lnTo>
                  <a:lnTo>
                    <a:pt x="5851829" y="50926"/>
                  </a:lnTo>
                  <a:lnTo>
                    <a:pt x="5853353" y="49022"/>
                  </a:lnTo>
                  <a:lnTo>
                    <a:pt x="5854623" y="46863"/>
                  </a:lnTo>
                  <a:lnTo>
                    <a:pt x="5855766" y="45085"/>
                  </a:lnTo>
                  <a:lnTo>
                    <a:pt x="5856782" y="42672"/>
                  </a:lnTo>
                  <a:lnTo>
                    <a:pt x="5857671" y="40513"/>
                  </a:lnTo>
                  <a:lnTo>
                    <a:pt x="5858306" y="38353"/>
                  </a:lnTo>
                  <a:lnTo>
                    <a:pt x="5859195" y="35941"/>
                  </a:lnTo>
                  <a:lnTo>
                    <a:pt x="5859830" y="33527"/>
                  </a:lnTo>
                  <a:lnTo>
                    <a:pt x="5860084" y="31115"/>
                  </a:lnTo>
                  <a:lnTo>
                    <a:pt x="5860719" y="28575"/>
                  </a:lnTo>
                  <a:lnTo>
                    <a:pt x="5860973" y="25907"/>
                  </a:lnTo>
                  <a:lnTo>
                    <a:pt x="5861354" y="23495"/>
                  </a:lnTo>
                  <a:lnTo>
                    <a:pt x="5861354" y="20700"/>
                  </a:lnTo>
                  <a:lnTo>
                    <a:pt x="5861608" y="18288"/>
                  </a:lnTo>
                  <a:lnTo>
                    <a:pt x="5861608" y="15494"/>
                  </a:lnTo>
                  <a:lnTo>
                    <a:pt x="5861354" y="13080"/>
                  </a:lnTo>
                  <a:lnTo>
                    <a:pt x="5861354" y="10287"/>
                  </a:lnTo>
                  <a:lnTo>
                    <a:pt x="5860973" y="7874"/>
                  </a:lnTo>
                  <a:lnTo>
                    <a:pt x="5860719" y="5206"/>
                  </a:lnTo>
                  <a:lnTo>
                    <a:pt x="5860338" y="2667"/>
                  </a:lnTo>
                  <a:lnTo>
                    <a:pt x="5859830" y="253"/>
                  </a:lnTo>
                  <a:lnTo>
                    <a:pt x="5892977" y="253"/>
                  </a:lnTo>
                </a:path>
                <a:path w="6883400" h="10017125">
                  <a:moveTo>
                    <a:pt x="5892977" y="253"/>
                  </a:moveTo>
                  <a:lnTo>
                    <a:pt x="5927140" y="253"/>
                  </a:lnTo>
                  <a:lnTo>
                    <a:pt x="5926505" y="2413"/>
                  </a:lnTo>
                  <a:lnTo>
                    <a:pt x="5925870" y="5206"/>
                  </a:lnTo>
                  <a:lnTo>
                    <a:pt x="5925362" y="7620"/>
                  </a:lnTo>
                  <a:lnTo>
                    <a:pt x="5924981" y="10032"/>
                  </a:lnTo>
                  <a:lnTo>
                    <a:pt x="5924727" y="12826"/>
                  </a:lnTo>
                  <a:lnTo>
                    <a:pt x="5924346" y="15240"/>
                  </a:lnTo>
                  <a:lnTo>
                    <a:pt x="5924346" y="17906"/>
                  </a:lnTo>
                  <a:lnTo>
                    <a:pt x="5924346" y="20447"/>
                  </a:lnTo>
                  <a:lnTo>
                    <a:pt x="5924346" y="23114"/>
                  </a:lnTo>
                  <a:lnTo>
                    <a:pt x="5924727" y="25526"/>
                  </a:lnTo>
                  <a:lnTo>
                    <a:pt x="5924981" y="28321"/>
                  </a:lnTo>
                  <a:lnTo>
                    <a:pt x="5925616" y="30733"/>
                  </a:lnTo>
                  <a:lnTo>
                    <a:pt x="5926251" y="33147"/>
                  </a:lnTo>
                  <a:lnTo>
                    <a:pt x="5926886" y="35687"/>
                  </a:lnTo>
                  <a:lnTo>
                    <a:pt x="5927394" y="38100"/>
                  </a:lnTo>
                  <a:lnTo>
                    <a:pt x="5928410" y="40513"/>
                  </a:lnTo>
                  <a:lnTo>
                    <a:pt x="5929299" y="42672"/>
                  </a:lnTo>
                  <a:lnTo>
                    <a:pt x="5930188" y="45085"/>
                  </a:lnTo>
                  <a:lnTo>
                    <a:pt x="5931458" y="47244"/>
                  </a:lnTo>
                  <a:lnTo>
                    <a:pt x="5932982" y="49022"/>
                  </a:lnTo>
                  <a:lnTo>
                    <a:pt x="5934125" y="50926"/>
                  </a:lnTo>
                  <a:lnTo>
                    <a:pt x="5935649" y="52704"/>
                  </a:lnTo>
                  <a:lnTo>
                    <a:pt x="5937173" y="54482"/>
                  </a:lnTo>
                  <a:lnTo>
                    <a:pt x="5939078" y="56006"/>
                  </a:lnTo>
                  <a:lnTo>
                    <a:pt x="5940856" y="57530"/>
                  </a:lnTo>
                  <a:lnTo>
                    <a:pt x="5943015" y="58800"/>
                  </a:lnTo>
                  <a:lnTo>
                    <a:pt x="5944793" y="60071"/>
                  </a:lnTo>
                  <a:lnTo>
                    <a:pt x="5946952" y="60960"/>
                  </a:lnTo>
                  <a:lnTo>
                    <a:pt x="5949365" y="61595"/>
                  </a:lnTo>
                  <a:lnTo>
                    <a:pt x="5951778" y="62483"/>
                  </a:lnTo>
                  <a:lnTo>
                    <a:pt x="5954318" y="62738"/>
                  </a:lnTo>
                  <a:lnTo>
                    <a:pt x="5956985" y="63119"/>
                  </a:lnTo>
                  <a:lnTo>
                    <a:pt x="5959779" y="62738"/>
                  </a:lnTo>
                  <a:lnTo>
                    <a:pt x="5962192" y="62102"/>
                  </a:lnTo>
                  <a:lnTo>
                    <a:pt x="5964605" y="61595"/>
                  </a:lnTo>
                  <a:lnTo>
                    <a:pt x="5967018" y="60578"/>
                  </a:lnTo>
                  <a:lnTo>
                    <a:pt x="5969558" y="59690"/>
                  </a:lnTo>
                  <a:lnTo>
                    <a:pt x="5971336" y="58547"/>
                  </a:lnTo>
                  <a:lnTo>
                    <a:pt x="5973495" y="57276"/>
                  </a:lnTo>
                  <a:lnTo>
                    <a:pt x="5975273" y="56006"/>
                  </a:lnTo>
                  <a:lnTo>
                    <a:pt x="5976797" y="54228"/>
                  </a:lnTo>
                  <a:lnTo>
                    <a:pt x="5978702" y="52704"/>
                  </a:lnTo>
                  <a:lnTo>
                    <a:pt x="5980226" y="50926"/>
                  </a:lnTo>
                  <a:lnTo>
                    <a:pt x="5981369" y="49022"/>
                  </a:lnTo>
                  <a:lnTo>
                    <a:pt x="5982639" y="46863"/>
                  </a:lnTo>
                  <a:lnTo>
                    <a:pt x="5983782" y="45085"/>
                  </a:lnTo>
                  <a:lnTo>
                    <a:pt x="5988989" y="25907"/>
                  </a:lnTo>
                  <a:lnTo>
                    <a:pt x="5989370" y="23495"/>
                  </a:lnTo>
                  <a:lnTo>
                    <a:pt x="5989370" y="20700"/>
                  </a:lnTo>
                  <a:lnTo>
                    <a:pt x="5989624" y="18288"/>
                  </a:lnTo>
                  <a:lnTo>
                    <a:pt x="5989624" y="15494"/>
                  </a:lnTo>
                  <a:lnTo>
                    <a:pt x="5989370" y="13080"/>
                  </a:lnTo>
                  <a:lnTo>
                    <a:pt x="5989370" y="10287"/>
                  </a:lnTo>
                  <a:lnTo>
                    <a:pt x="5988989" y="7874"/>
                  </a:lnTo>
                  <a:lnTo>
                    <a:pt x="5988735" y="5206"/>
                  </a:lnTo>
                  <a:lnTo>
                    <a:pt x="5988354" y="2667"/>
                  </a:lnTo>
                  <a:lnTo>
                    <a:pt x="5987846" y="253"/>
                  </a:lnTo>
                  <a:lnTo>
                    <a:pt x="6020993" y="253"/>
                  </a:lnTo>
                </a:path>
                <a:path w="6883400" h="10017125">
                  <a:moveTo>
                    <a:pt x="6020993" y="253"/>
                  </a:moveTo>
                  <a:lnTo>
                    <a:pt x="6055156" y="253"/>
                  </a:lnTo>
                  <a:lnTo>
                    <a:pt x="6054521" y="2413"/>
                  </a:lnTo>
                  <a:lnTo>
                    <a:pt x="6053886" y="5206"/>
                  </a:lnTo>
                  <a:lnTo>
                    <a:pt x="6053378" y="7620"/>
                  </a:lnTo>
                  <a:lnTo>
                    <a:pt x="6052997" y="10032"/>
                  </a:lnTo>
                  <a:lnTo>
                    <a:pt x="6052743" y="12826"/>
                  </a:lnTo>
                  <a:lnTo>
                    <a:pt x="6052743" y="15240"/>
                  </a:lnTo>
                  <a:lnTo>
                    <a:pt x="6052362" y="17906"/>
                  </a:lnTo>
                  <a:lnTo>
                    <a:pt x="6052362" y="20447"/>
                  </a:lnTo>
                  <a:lnTo>
                    <a:pt x="6052743" y="23114"/>
                  </a:lnTo>
                  <a:lnTo>
                    <a:pt x="6052743" y="25526"/>
                  </a:lnTo>
                  <a:lnTo>
                    <a:pt x="6052997" y="28321"/>
                  </a:lnTo>
                  <a:lnTo>
                    <a:pt x="6053632" y="30733"/>
                  </a:lnTo>
                  <a:lnTo>
                    <a:pt x="6054267" y="33147"/>
                  </a:lnTo>
                  <a:lnTo>
                    <a:pt x="6054902" y="35687"/>
                  </a:lnTo>
                  <a:lnTo>
                    <a:pt x="6055410" y="38100"/>
                  </a:lnTo>
                  <a:lnTo>
                    <a:pt x="6056426" y="40513"/>
                  </a:lnTo>
                  <a:lnTo>
                    <a:pt x="6057315" y="42672"/>
                  </a:lnTo>
                  <a:lnTo>
                    <a:pt x="6058204" y="45085"/>
                  </a:lnTo>
                  <a:lnTo>
                    <a:pt x="6059728" y="47244"/>
                  </a:lnTo>
                  <a:lnTo>
                    <a:pt x="6060998" y="49022"/>
                  </a:lnTo>
                  <a:lnTo>
                    <a:pt x="6062141" y="50926"/>
                  </a:lnTo>
                  <a:lnTo>
                    <a:pt x="6063665" y="52704"/>
                  </a:lnTo>
                  <a:lnTo>
                    <a:pt x="6065189" y="54482"/>
                  </a:lnTo>
                  <a:lnTo>
                    <a:pt x="6067094" y="56006"/>
                  </a:lnTo>
                  <a:lnTo>
                    <a:pt x="6068872" y="57530"/>
                  </a:lnTo>
                  <a:lnTo>
                    <a:pt x="6071031" y="58800"/>
                  </a:lnTo>
                  <a:lnTo>
                    <a:pt x="6072809" y="60071"/>
                  </a:lnTo>
                  <a:lnTo>
                    <a:pt x="6075222" y="60960"/>
                  </a:lnTo>
                  <a:lnTo>
                    <a:pt x="6077381" y="61595"/>
                  </a:lnTo>
                  <a:lnTo>
                    <a:pt x="6079794" y="62483"/>
                  </a:lnTo>
                  <a:lnTo>
                    <a:pt x="6082334" y="62738"/>
                  </a:lnTo>
                  <a:lnTo>
                    <a:pt x="6085001" y="63119"/>
                  </a:lnTo>
                  <a:lnTo>
                    <a:pt x="6087795" y="62738"/>
                  </a:lnTo>
                  <a:lnTo>
                    <a:pt x="6090208" y="62102"/>
                  </a:lnTo>
                  <a:lnTo>
                    <a:pt x="6093002" y="61595"/>
                  </a:lnTo>
                  <a:lnTo>
                    <a:pt x="6095034" y="60578"/>
                  </a:lnTo>
                  <a:lnTo>
                    <a:pt x="6097574" y="59690"/>
                  </a:lnTo>
                  <a:lnTo>
                    <a:pt x="6099606" y="58547"/>
                  </a:lnTo>
                  <a:lnTo>
                    <a:pt x="6110655" y="46863"/>
                  </a:lnTo>
                  <a:lnTo>
                    <a:pt x="6111798" y="45085"/>
                  </a:lnTo>
                  <a:lnTo>
                    <a:pt x="6117005" y="25907"/>
                  </a:lnTo>
                  <a:lnTo>
                    <a:pt x="6117386" y="23495"/>
                  </a:lnTo>
                  <a:lnTo>
                    <a:pt x="6117640" y="20700"/>
                  </a:lnTo>
                  <a:lnTo>
                    <a:pt x="6117640" y="18288"/>
                  </a:lnTo>
                  <a:lnTo>
                    <a:pt x="6117640" y="15494"/>
                  </a:lnTo>
                  <a:lnTo>
                    <a:pt x="6117640" y="13080"/>
                  </a:lnTo>
                  <a:lnTo>
                    <a:pt x="6117386" y="10287"/>
                  </a:lnTo>
                  <a:lnTo>
                    <a:pt x="6117005" y="7874"/>
                  </a:lnTo>
                  <a:lnTo>
                    <a:pt x="6116751" y="5206"/>
                  </a:lnTo>
                  <a:lnTo>
                    <a:pt x="6116370" y="2667"/>
                  </a:lnTo>
                  <a:lnTo>
                    <a:pt x="6115862" y="253"/>
                  </a:lnTo>
                  <a:lnTo>
                    <a:pt x="6149009" y="253"/>
                  </a:lnTo>
                </a:path>
                <a:path w="6883400" h="10017125">
                  <a:moveTo>
                    <a:pt x="6149009" y="253"/>
                  </a:moveTo>
                  <a:lnTo>
                    <a:pt x="6183426" y="253"/>
                  </a:lnTo>
                  <a:lnTo>
                    <a:pt x="6182537" y="2413"/>
                  </a:lnTo>
                  <a:lnTo>
                    <a:pt x="6181902" y="5206"/>
                  </a:lnTo>
                  <a:lnTo>
                    <a:pt x="6181648" y="7620"/>
                  </a:lnTo>
                  <a:lnTo>
                    <a:pt x="6181013" y="10032"/>
                  </a:lnTo>
                  <a:lnTo>
                    <a:pt x="6180759" y="12826"/>
                  </a:lnTo>
                  <a:lnTo>
                    <a:pt x="6180759" y="15240"/>
                  </a:lnTo>
                  <a:lnTo>
                    <a:pt x="6180378" y="17906"/>
                  </a:lnTo>
                  <a:lnTo>
                    <a:pt x="6180378" y="20447"/>
                  </a:lnTo>
                  <a:lnTo>
                    <a:pt x="6180759" y="23114"/>
                  </a:lnTo>
                  <a:lnTo>
                    <a:pt x="6180759" y="25526"/>
                  </a:lnTo>
                  <a:lnTo>
                    <a:pt x="6181394" y="28321"/>
                  </a:lnTo>
                  <a:lnTo>
                    <a:pt x="6181648" y="30733"/>
                  </a:lnTo>
                  <a:lnTo>
                    <a:pt x="6182283" y="33147"/>
                  </a:lnTo>
                  <a:lnTo>
                    <a:pt x="6182918" y="35687"/>
                  </a:lnTo>
                  <a:lnTo>
                    <a:pt x="6183426" y="38100"/>
                  </a:lnTo>
                  <a:lnTo>
                    <a:pt x="6184442" y="40513"/>
                  </a:lnTo>
                  <a:lnTo>
                    <a:pt x="6185331" y="42672"/>
                  </a:lnTo>
                  <a:lnTo>
                    <a:pt x="6186474" y="45085"/>
                  </a:lnTo>
                  <a:lnTo>
                    <a:pt x="6187744" y="47244"/>
                  </a:lnTo>
                  <a:lnTo>
                    <a:pt x="6189014" y="49022"/>
                  </a:lnTo>
                  <a:lnTo>
                    <a:pt x="6190538" y="50926"/>
                  </a:lnTo>
                  <a:lnTo>
                    <a:pt x="6191681" y="52704"/>
                  </a:lnTo>
                  <a:lnTo>
                    <a:pt x="6193586" y="54482"/>
                  </a:lnTo>
                  <a:lnTo>
                    <a:pt x="6195110" y="56006"/>
                  </a:lnTo>
                  <a:lnTo>
                    <a:pt x="6196888" y="57530"/>
                  </a:lnTo>
                  <a:lnTo>
                    <a:pt x="6199047" y="58800"/>
                  </a:lnTo>
                  <a:lnTo>
                    <a:pt x="6201206" y="60071"/>
                  </a:lnTo>
                  <a:lnTo>
                    <a:pt x="6203238" y="60960"/>
                  </a:lnTo>
                  <a:lnTo>
                    <a:pt x="6205397" y="61595"/>
                  </a:lnTo>
                  <a:lnTo>
                    <a:pt x="6207810" y="62483"/>
                  </a:lnTo>
                  <a:lnTo>
                    <a:pt x="6210350" y="62738"/>
                  </a:lnTo>
                  <a:lnTo>
                    <a:pt x="6213017" y="63119"/>
                  </a:lnTo>
                  <a:lnTo>
                    <a:pt x="6215811" y="62738"/>
                  </a:lnTo>
                  <a:lnTo>
                    <a:pt x="6218478" y="62102"/>
                  </a:lnTo>
                  <a:lnTo>
                    <a:pt x="6221018" y="61595"/>
                  </a:lnTo>
                  <a:lnTo>
                    <a:pt x="6223431" y="60578"/>
                  </a:lnTo>
                  <a:lnTo>
                    <a:pt x="6225590" y="59690"/>
                  </a:lnTo>
                  <a:lnTo>
                    <a:pt x="6238671" y="46863"/>
                  </a:lnTo>
                  <a:lnTo>
                    <a:pt x="6239814" y="45085"/>
                  </a:lnTo>
                  <a:lnTo>
                    <a:pt x="6245021" y="25907"/>
                  </a:lnTo>
                  <a:lnTo>
                    <a:pt x="6245402" y="23495"/>
                  </a:lnTo>
                  <a:lnTo>
                    <a:pt x="6245656" y="20700"/>
                  </a:lnTo>
                  <a:lnTo>
                    <a:pt x="6245656" y="18288"/>
                  </a:lnTo>
                  <a:lnTo>
                    <a:pt x="6245656" y="15494"/>
                  </a:lnTo>
                  <a:lnTo>
                    <a:pt x="6245656" y="13080"/>
                  </a:lnTo>
                  <a:lnTo>
                    <a:pt x="6245402" y="10287"/>
                  </a:lnTo>
                  <a:lnTo>
                    <a:pt x="6245021" y="7874"/>
                  </a:lnTo>
                  <a:lnTo>
                    <a:pt x="6244767" y="5206"/>
                  </a:lnTo>
                  <a:lnTo>
                    <a:pt x="6244386" y="2667"/>
                  </a:lnTo>
                  <a:lnTo>
                    <a:pt x="6244132" y="253"/>
                  </a:lnTo>
                  <a:lnTo>
                    <a:pt x="6277025" y="253"/>
                  </a:lnTo>
                </a:path>
                <a:path w="6883400" h="10017125">
                  <a:moveTo>
                    <a:pt x="6277025" y="253"/>
                  </a:moveTo>
                  <a:lnTo>
                    <a:pt x="6311442" y="253"/>
                  </a:lnTo>
                  <a:lnTo>
                    <a:pt x="6310934" y="2413"/>
                  </a:lnTo>
                  <a:lnTo>
                    <a:pt x="6309918" y="5206"/>
                  </a:lnTo>
                  <a:lnTo>
                    <a:pt x="6309664" y="7620"/>
                  </a:lnTo>
                  <a:lnTo>
                    <a:pt x="6309029" y="10032"/>
                  </a:lnTo>
                  <a:lnTo>
                    <a:pt x="6309029" y="12826"/>
                  </a:lnTo>
                  <a:lnTo>
                    <a:pt x="6308775" y="15240"/>
                  </a:lnTo>
                  <a:lnTo>
                    <a:pt x="6308775" y="17906"/>
                  </a:lnTo>
                  <a:lnTo>
                    <a:pt x="6308775" y="20447"/>
                  </a:lnTo>
                  <a:lnTo>
                    <a:pt x="6308775" y="23114"/>
                  </a:lnTo>
                  <a:lnTo>
                    <a:pt x="6309029" y="25526"/>
                  </a:lnTo>
                  <a:lnTo>
                    <a:pt x="6309410" y="28321"/>
                  </a:lnTo>
                  <a:lnTo>
                    <a:pt x="6309664" y="30733"/>
                  </a:lnTo>
                  <a:lnTo>
                    <a:pt x="6310299" y="33147"/>
                  </a:lnTo>
                  <a:lnTo>
                    <a:pt x="6310934" y="35687"/>
                  </a:lnTo>
                  <a:lnTo>
                    <a:pt x="6311442" y="38100"/>
                  </a:lnTo>
                  <a:lnTo>
                    <a:pt x="6312458" y="40513"/>
                  </a:lnTo>
                  <a:lnTo>
                    <a:pt x="6318554" y="50926"/>
                  </a:lnTo>
                  <a:lnTo>
                    <a:pt x="6319697" y="52704"/>
                  </a:lnTo>
                  <a:lnTo>
                    <a:pt x="6321602" y="54482"/>
                  </a:lnTo>
                  <a:lnTo>
                    <a:pt x="6323126" y="56006"/>
                  </a:lnTo>
                  <a:lnTo>
                    <a:pt x="6324904" y="57530"/>
                  </a:lnTo>
                  <a:lnTo>
                    <a:pt x="6327063" y="58800"/>
                  </a:lnTo>
                  <a:lnTo>
                    <a:pt x="6329222" y="60071"/>
                  </a:lnTo>
                  <a:lnTo>
                    <a:pt x="6331254" y="60960"/>
                  </a:lnTo>
                  <a:lnTo>
                    <a:pt x="6333413" y="61595"/>
                  </a:lnTo>
                  <a:lnTo>
                    <a:pt x="6335826" y="62483"/>
                  </a:lnTo>
                  <a:lnTo>
                    <a:pt x="6338620" y="62738"/>
                  </a:lnTo>
                  <a:lnTo>
                    <a:pt x="6341033" y="63119"/>
                  </a:lnTo>
                  <a:lnTo>
                    <a:pt x="6343827" y="62738"/>
                  </a:lnTo>
                  <a:lnTo>
                    <a:pt x="6346494" y="62102"/>
                  </a:lnTo>
                  <a:lnTo>
                    <a:pt x="6349034" y="61595"/>
                  </a:lnTo>
                  <a:lnTo>
                    <a:pt x="6351447" y="60578"/>
                  </a:lnTo>
                  <a:lnTo>
                    <a:pt x="6353606" y="59690"/>
                  </a:lnTo>
                  <a:lnTo>
                    <a:pt x="6355638" y="58547"/>
                  </a:lnTo>
                  <a:lnTo>
                    <a:pt x="6357543" y="57276"/>
                  </a:lnTo>
                  <a:lnTo>
                    <a:pt x="6359702" y="56006"/>
                  </a:lnTo>
                  <a:lnTo>
                    <a:pt x="6361226" y="54228"/>
                  </a:lnTo>
                  <a:lnTo>
                    <a:pt x="6362750" y="52704"/>
                  </a:lnTo>
                  <a:lnTo>
                    <a:pt x="6364274" y="50926"/>
                  </a:lnTo>
                  <a:lnTo>
                    <a:pt x="6365417" y="49022"/>
                  </a:lnTo>
                  <a:lnTo>
                    <a:pt x="6366687" y="46863"/>
                  </a:lnTo>
                  <a:lnTo>
                    <a:pt x="6367830" y="45085"/>
                  </a:lnTo>
                  <a:lnTo>
                    <a:pt x="6368846" y="42672"/>
                  </a:lnTo>
                  <a:lnTo>
                    <a:pt x="6369989" y="40513"/>
                  </a:lnTo>
                  <a:lnTo>
                    <a:pt x="6370624" y="38353"/>
                  </a:lnTo>
                  <a:lnTo>
                    <a:pt x="6371513" y="35941"/>
                  </a:lnTo>
                  <a:lnTo>
                    <a:pt x="6371894" y="33527"/>
                  </a:lnTo>
                  <a:lnTo>
                    <a:pt x="6372402" y="31115"/>
                  </a:lnTo>
                  <a:lnTo>
                    <a:pt x="6373037" y="28575"/>
                  </a:lnTo>
                  <a:lnTo>
                    <a:pt x="6373418" y="25907"/>
                  </a:lnTo>
                  <a:lnTo>
                    <a:pt x="6373418" y="23495"/>
                  </a:lnTo>
                  <a:lnTo>
                    <a:pt x="6373672" y="20700"/>
                  </a:lnTo>
                  <a:lnTo>
                    <a:pt x="6373672" y="18288"/>
                  </a:lnTo>
                  <a:lnTo>
                    <a:pt x="6373672" y="15494"/>
                  </a:lnTo>
                  <a:lnTo>
                    <a:pt x="6373672" y="13080"/>
                  </a:lnTo>
                  <a:lnTo>
                    <a:pt x="6373418" y="10287"/>
                  </a:lnTo>
                  <a:lnTo>
                    <a:pt x="6373418" y="7874"/>
                  </a:lnTo>
                  <a:lnTo>
                    <a:pt x="6372783" y="5206"/>
                  </a:lnTo>
                  <a:lnTo>
                    <a:pt x="6372402" y="2667"/>
                  </a:lnTo>
                  <a:lnTo>
                    <a:pt x="6372148" y="253"/>
                  </a:lnTo>
                  <a:lnTo>
                    <a:pt x="6405041" y="253"/>
                  </a:lnTo>
                </a:path>
                <a:path w="6883400" h="10017125">
                  <a:moveTo>
                    <a:pt x="6405041" y="253"/>
                  </a:moveTo>
                  <a:lnTo>
                    <a:pt x="6439458" y="253"/>
                  </a:lnTo>
                  <a:lnTo>
                    <a:pt x="6438950" y="2413"/>
                  </a:lnTo>
                  <a:lnTo>
                    <a:pt x="6437934" y="5206"/>
                  </a:lnTo>
                  <a:lnTo>
                    <a:pt x="6437680" y="7620"/>
                  </a:lnTo>
                  <a:lnTo>
                    <a:pt x="6437426" y="10032"/>
                  </a:lnTo>
                  <a:lnTo>
                    <a:pt x="6437045" y="12826"/>
                  </a:lnTo>
                  <a:lnTo>
                    <a:pt x="6436791" y="15240"/>
                  </a:lnTo>
                  <a:lnTo>
                    <a:pt x="6436791" y="17906"/>
                  </a:lnTo>
                  <a:lnTo>
                    <a:pt x="6436791" y="20447"/>
                  </a:lnTo>
                  <a:lnTo>
                    <a:pt x="6436791" y="23114"/>
                  </a:lnTo>
                  <a:lnTo>
                    <a:pt x="6437045" y="25526"/>
                  </a:lnTo>
                  <a:lnTo>
                    <a:pt x="6437426" y="28321"/>
                  </a:lnTo>
                  <a:lnTo>
                    <a:pt x="6437680" y="30733"/>
                  </a:lnTo>
                  <a:lnTo>
                    <a:pt x="6438315" y="33147"/>
                  </a:lnTo>
                  <a:lnTo>
                    <a:pt x="6438950" y="35687"/>
                  </a:lnTo>
                  <a:lnTo>
                    <a:pt x="6439839" y="38100"/>
                  </a:lnTo>
                  <a:lnTo>
                    <a:pt x="6440474" y="40513"/>
                  </a:lnTo>
                  <a:lnTo>
                    <a:pt x="6441617" y="42672"/>
                  </a:lnTo>
                  <a:lnTo>
                    <a:pt x="6442506" y="45085"/>
                  </a:lnTo>
                  <a:lnTo>
                    <a:pt x="6443776" y="47244"/>
                  </a:lnTo>
                  <a:lnTo>
                    <a:pt x="6445046" y="49022"/>
                  </a:lnTo>
                  <a:lnTo>
                    <a:pt x="6446570" y="50926"/>
                  </a:lnTo>
                  <a:lnTo>
                    <a:pt x="6448094" y="52704"/>
                  </a:lnTo>
                  <a:lnTo>
                    <a:pt x="6449618" y="54482"/>
                  </a:lnTo>
                  <a:lnTo>
                    <a:pt x="6451396" y="56006"/>
                  </a:lnTo>
                  <a:lnTo>
                    <a:pt x="6453174" y="57530"/>
                  </a:lnTo>
                  <a:lnTo>
                    <a:pt x="6455079" y="58800"/>
                  </a:lnTo>
                  <a:lnTo>
                    <a:pt x="6457238" y="60071"/>
                  </a:lnTo>
                  <a:lnTo>
                    <a:pt x="6459270" y="60960"/>
                  </a:lnTo>
                  <a:lnTo>
                    <a:pt x="6461810" y="61595"/>
                  </a:lnTo>
                  <a:lnTo>
                    <a:pt x="6463842" y="62483"/>
                  </a:lnTo>
                  <a:lnTo>
                    <a:pt x="6466636" y="62738"/>
                  </a:lnTo>
                  <a:lnTo>
                    <a:pt x="6469049" y="63119"/>
                  </a:lnTo>
                  <a:lnTo>
                    <a:pt x="6471843" y="62738"/>
                  </a:lnTo>
                  <a:lnTo>
                    <a:pt x="6474510" y="62102"/>
                  </a:lnTo>
                  <a:lnTo>
                    <a:pt x="6477050" y="61595"/>
                  </a:lnTo>
                  <a:lnTo>
                    <a:pt x="6479463" y="60578"/>
                  </a:lnTo>
                  <a:lnTo>
                    <a:pt x="6481622" y="59690"/>
                  </a:lnTo>
                  <a:lnTo>
                    <a:pt x="6483654" y="58547"/>
                  </a:lnTo>
                  <a:lnTo>
                    <a:pt x="6485559" y="57276"/>
                  </a:lnTo>
                  <a:lnTo>
                    <a:pt x="6487718" y="56006"/>
                  </a:lnTo>
                  <a:lnTo>
                    <a:pt x="6489242" y="54228"/>
                  </a:lnTo>
                  <a:lnTo>
                    <a:pt x="6495846" y="45085"/>
                  </a:lnTo>
                  <a:lnTo>
                    <a:pt x="6497116" y="42672"/>
                  </a:lnTo>
                  <a:lnTo>
                    <a:pt x="6498005" y="40513"/>
                  </a:lnTo>
                  <a:lnTo>
                    <a:pt x="6498640" y="38353"/>
                  </a:lnTo>
                  <a:lnTo>
                    <a:pt x="6499529" y="35941"/>
                  </a:lnTo>
                  <a:lnTo>
                    <a:pt x="6500164" y="33527"/>
                  </a:lnTo>
                  <a:lnTo>
                    <a:pt x="6500418" y="31115"/>
                  </a:lnTo>
                  <a:lnTo>
                    <a:pt x="6501053" y="28575"/>
                  </a:lnTo>
                  <a:lnTo>
                    <a:pt x="6501434" y="25907"/>
                  </a:lnTo>
                  <a:lnTo>
                    <a:pt x="6501434" y="23495"/>
                  </a:lnTo>
                  <a:lnTo>
                    <a:pt x="6501688" y="20700"/>
                  </a:lnTo>
                  <a:lnTo>
                    <a:pt x="6501688" y="18288"/>
                  </a:lnTo>
                  <a:lnTo>
                    <a:pt x="6501688" y="15494"/>
                  </a:lnTo>
                  <a:lnTo>
                    <a:pt x="6501688" y="13080"/>
                  </a:lnTo>
                  <a:lnTo>
                    <a:pt x="6501434" y="10287"/>
                  </a:lnTo>
                  <a:lnTo>
                    <a:pt x="6501434" y="7874"/>
                  </a:lnTo>
                  <a:lnTo>
                    <a:pt x="6500799" y="5206"/>
                  </a:lnTo>
                  <a:lnTo>
                    <a:pt x="6500799" y="2667"/>
                  </a:lnTo>
                  <a:lnTo>
                    <a:pt x="6500164" y="253"/>
                  </a:lnTo>
                  <a:lnTo>
                    <a:pt x="6533438" y="253"/>
                  </a:lnTo>
                </a:path>
                <a:path w="6883400" h="10017125">
                  <a:moveTo>
                    <a:pt x="6533438" y="253"/>
                  </a:moveTo>
                  <a:lnTo>
                    <a:pt x="6567474" y="253"/>
                  </a:lnTo>
                  <a:lnTo>
                    <a:pt x="6566966" y="2413"/>
                  </a:lnTo>
                  <a:lnTo>
                    <a:pt x="6566331" y="5206"/>
                  </a:lnTo>
                  <a:lnTo>
                    <a:pt x="6565696" y="7620"/>
                  </a:lnTo>
                  <a:lnTo>
                    <a:pt x="6565442" y="10032"/>
                  </a:lnTo>
                  <a:lnTo>
                    <a:pt x="6565061" y="12826"/>
                  </a:lnTo>
                  <a:lnTo>
                    <a:pt x="6564807" y="15240"/>
                  </a:lnTo>
                  <a:lnTo>
                    <a:pt x="6564807" y="17906"/>
                  </a:lnTo>
                  <a:lnTo>
                    <a:pt x="6564807" y="20447"/>
                  </a:lnTo>
                  <a:lnTo>
                    <a:pt x="6564807" y="23114"/>
                  </a:lnTo>
                  <a:lnTo>
                    <a:pt x="6565061" y="25526"/>
                  </a:lnTo>
                  <a:lnTo>
                    <a:pt x="6565442" y="28321"/>
                  </a:lnTo>
                  <a:lnTo>
                    <a:pt x="6565696" y="30733"/>
                  </a:lnTo>
                  <a:lnTo>
                    <a:pt x="6566331" y="33147"/>
                  </a:lnTo>
                  <a:lnTo>
                    <a:pt x="6567220" y="35687"/>
                  </a:lnTo>
                  <a:lnTo>
                    <a:pt x="6567855" y="38100"/>
                  </a:lnTo>
                  <a:lnTo>
                    <a:pt x="6568744" y="40513"/>
                  </a:lnTo>
                  <a:lnTo>
                    <a:pt x="6569633" y="42672"/>
                  </a:lnTo>
                  <a:lnTo>
                    <a:pt x="6570522" y="45085"/>
                  </a:lnTo>
                  <a:lnTo>
                    <a:pt x="6571792" y="47244"/>
                  </a:lnTo>
                  <a:lnTo>
                    <a:pt x="6573062" y="49022"/>
                  </a:lnTo>
                  <a:lnTo>
                    <a:pt x="6574586" y="50926"/>
                  </a:lnTo>
                  <a:lnTo>
                    <a:pt x="6576110" y="52704"/>
                  </a:lnTo>
                  <a:lnTo>
                    <a:pt x="6577634" y="54482"/>
                  </a:lnTo>
                  <a:lnTo>
                    <a:pt x="6579412" y="56006"/>
                  </a:lnTo>
                  <a:lnTo>
                    <a:pt x="6581190" y="57530"/>
                  </a:lnTo>
                  <a:lnTo>
                    <a:pt x="6583095" y="58800"/>
                  </a:lnTo>
                  <a:lnTo>
                    <a:pt x="6585254" y="60071"/>
                  </a:lnTo>
                  <a:lnTo>
                    <a:pt x="6587286" y="60960"/>
                  </a:lnTo>
                  <a:lnTo>
                    <a:pt x="6589826" y="61595"/>
                  </a:lnTo>
                  <a:lnTo>
                    <a:pt x="6591858" y="62483"/>
                  </a:lnTo>
                  <a:lnTo>
                    <a:pt x="6594652" y="62738"/>
                  </a:lnTo>
                  <a:lnTo>
                    <a:pt x="6597065" y="63119"/>
                  </a:lnTo>
                  <a:lnTo>
                    <a:pt x="6600113" y="62738"/>
                  </a:lnTo>
                  <a:lnTo>
                    <a:pt x="6602526" y="62102"/>
                  </a:lnTo>
                  <a:lnTo>
                    <a:pt x="6605066" y="61595"/>
                  </a:lnTo>
                  <a:lnTo>
                    <a:pt x="6607479" y="60578"/>
                  </a:lnTo>
                  <a:lnTo>
                    <a:pt x="6609638" y="59690"/>
                  </a:lnTo>
                  <a:lnTo>
                    <a:pt x="6611670" y="58547"/>
                  </a:lnTo>
                  <a:lnTo>
                    <a:pt x="6613829" y="57276"/>
                  </a:lnTo>
                  <a:lnTo>
                    <a:pt x="6615734" y="56006"/>
                  </a:lnTo>
                  <a:lnTo>
                    <a:pt x="6617258" y="54228"/>
                  </a:lnTo>
                  <a:lnTo>
                    <a:pt x="6619036" y="52704"/>
                  </a:lnTo>
                  <a:lnTo>
                    <a:pt x="6620306" y="50926"/>
                  </a:lnTo>
                  <a:lnTo>
                    <a:pt x="6621830" y="49022"/>
                  </a:lnTo>
                  <a:lnTo>
                    <a:pt x="6622973" y="46863"/>
                  </a:lnTo>
                  <a:lnTo>
                    <a:pt x="6624243" y="45085"/>
                  </a:lnTo>
                  <a:lnTo>
                    <a:pt x="6625132" y="42672"/>
                  </a:lnTo>
                  <a:lnTo>
                    <a:pt x="6626021" y="40513"/>
                  </a:lnTo>
                  <a:lnTo>
                    <a:pt x="6626656" y="38353"/>
                  </a:lnTo>
                  <a:lnTo>
                    <a:pt x="6627545" y="35941"/>
                  </a:lnTo>
                  <a:lnTo>
                    <a:pt x="6628180" y="33527"/>
                  </a:lnTo>
                  <a:lnTo>
                    <a:pt x="6628434" y="31115"/>
                  </a:lnTo>
                  <a:lnTo>
                    <a:pt x="6629069" y="28575"/>
                  </a:lnTo>
                  <a:lnTo>
                    <a:pt x="6629450" y="25907"/>
                  </a:lnTo>
                  <a:lnTo>
                    <a:pt x="6629704" y="23495"/>
                  </a:lnTo>
                  <a:lnTo>
                    <a:pt x="6629704" y="20700"/>
                  </a:lnTo>
                  <a:lnTo>
                    <a:pt x="6629958" y="18288"/>
                  </a:lnTo>
                  <a:lnTo>
                    <a:pt x="6629958" y="15494"/>
                  </a:lnTo>
                  <a:lnTo>
                    <a:pt x="6629704" y="13080"/>
                  </a:lnTo>
                  <a:lnTo>
                    <a:pt x="6629704" y="10287"/>
                  </a:lnTo>
                  <a:lnTo>
                    <a:pt x="6629450" y="7874"/>
                  </a:lnTo>
                  <a:lnTo>
                    <a:pt x="6629069" y="5206"/>
                  </a:lnTo>
                  <a:lnTo>
                    <a:pt x="6628815" y="2667"/>
                  </a:lnTo>
                  <a:lnTo>
                    <a:pt x="6628180" y="253"/>
                  </a:lnTo>
                  <a:lnTo>
                    <a:pt x="6661454" y="253"/>
                  </a:lnTo>
                </a:path>
                <a:path w="6883400" h="10017125">
                  <a:moveTo>
                    <a:pt x="6661454" y="253"/>
                  </a:moveTo>
                  <a:lnTo>
                    <a:pt x="6695490" y="253"/>
                  </a:lnTo>
                  <a:lnTo>
                    <a:pt x="6694982" y="2413"/>
                  </a:lnTo>
                  <a:lnTo>
                    <a:pt x="6694347" y="5206"/>
                  </a:lnTo>
                  <a:lnTo>
                    <a:pt x="6693712" y="7620"/>
                  </a:lnTo>
                  <a:lnTo>
                    <a:pt x="6693458" y="10032"/>
                  </a:lnTo>
                  <a:lnTo>
                    <a:pt x="6693077" y="12826"/>
                  </a:lnTo>
                  <a:lnTo>
                    <a:pt x="6692823" y="15240"/>
                  </a:lnTo>
                  <a:lnTo>
                    <a:pt x="6692823" y="17906"/>
                  </a:lnTo>
                  <a:lnTo>
                    <a:pt x="6692823" y="20447"/>
                  </a:lnTo>
                  <a:lnTo>
                    <a:pt x="6692823" y="23114"/>
                  </a:lnTo>
                  <a:lnTo>
                    <a:pt x="6693077" y="25526"/>
                  </a:lnTo>
                  <a:lnTo>
                    <a:pt x="6693458" y="28321"/>
                  </a:lnTo>
                  <a:lnTo>
                    <a:pt x="6693966" y="30733"/>
                  </a:lnTo>
                  <a:lnTo>
                    <a:pt x="6694347" y="33147"/>
                  </a:lnTo>
                  <a:lnTo>
                    <a:pt x="6695236" y="35687"/>
                  </a:lnTo>
                  <a:lnTo>
                    <a:pt x="6695871" y="38100"/>
                  </a:lnTo>
                  <a:lnTo>
                    <a:pt x="6696760" y="40513"/>
                  </a:lnTo>
                  <a:lnTo>
                    <a:pt x="6697649" y="42672"/>
                  </a:lnTo>
                  <a:lnTo>
                    <a:pt x="6698538" y="45085"/>
                  </a:lnTo>
                  <a:lnTo>
                    <a:pt x="6699808" y="47244"/>
                  </a:lnTo>
                  <a:lnTo>
                    <a:pt x="6701078" y="49022"/>
                  </a:lnTo>
                  <a:lnTo>
                    <a:pt x="6702602" y="50926"/>
                  </a:lnTo>
                  <a:lnTo>
                    <a:pt x="6704126" y="52704"/>
                  </a:lnTo>
                  <a:lnTo>
                    <a:pt x="6705650" y="54482"/>
                  </a:lnTo>
                  <a:lnTo>
                    <a:pt x="6707428" y="56006"/>
                  </a:lnTo>
                  <a:lnTo>
                    <a:pt x="6709206" y="57530"/>
                  </a:lnTo>
                  <a:lnTo>
                    <a:pt x="6711365" y="58800"/>
                  </a:lnTo>
                  <a:lnTo>
                    <a:pt x="6713270" y="60071"/>
                  </a:lnTo>
                  <a:lnTo>
                    <a:pt x="6715302" y="60960"/>
                  </a:lnTo>
                  <a:lnTo>
                    <a:pt x="6717842" y="61595"/>
                  </a:lnTo>
                  <a:lnTo>
                    <a:pt x="6720255" y="62483"/>
                  </a:lnTo>
                  <a:lnTo>
                    <a:pt x="6722668" y="62738"/>
                  </a:lnTo>
                  <a:lnTo>
                    <a:pt x="6725462" y="63119"/>
                  </a:lnTo>
                  <a:lnTo>
                    <a:pt x="6728129" y="62738"/>
                  </a:lnTo>
                  <a:lnTo>
                    <a:pt x="6730542" y="62102"/>
                  </a:lnTo>
                  <a:lnTo>
                    <a:pt x="6733082" y="61595"/>
                  </a:lnTo>
                  <a:lnTo>
                    <a:pt x="6735495" y="60578"/>
                  </a:lnTo>
                  <a:lnTo>
                    <a:pt x="6737654" y="59690"/>
                  </a:lnTo>
                  <a:lnTo>
                    <a:pt x="6739686" y="58547"/>
                  </a:lnTo>
                  <a:lnTo>
                    <a:pt x="6741845" y="57276"/>
                  </a:lnTo>
                  <a:lnTo>
                    <a:pt x="6743750" y="56006"/>
                  </a:lnTo>
                  <a:lnTo>
                    <a:pt x="6745274" y="54228"/>
                  </a:lnTo>
                  <a:lnTo>
                    <a:pt x="6747052" y="52704"/>
                  </a:lnTo>
                  <a:lnTo>
                    <a:pt x="6748322" y="50926"/>
                  </a:lnTo>
                  <a:lnTo>
                    <a:pt x="6749846" y="49022"/>
                  </a:lnTo>
                  <a:lnTo>
                    <a:pt x="6750989" y="46863"/>
                  </a:lnTo>
                  <a:lnTo>
                    <a:pt x="6752259" y="45085"/>
                  </a:lnTo>
                  <a:lnTo>
                    <a:pt x="6753148" y="42672"/>
                  </a:lnTo>
                  <a:lnTo>
                    <a:pt x="6754037" y="40513"/>
                  </a:lnTo>
                  <a:lnTo>
                    <a:pt x="6754926" y="38353"/>
                  </a:lnTo>
                  <a:lnTo>
                    <a:pt x="6755561" y="35941"/>
                  </a:lnTo>
                  <a:lnTo>
                    <a:pt x="6756196" y="33527"/>
                  </a:lnTo>
                  <a:lnTo>
                    <a:pt x="6756831" y="31115"/>
                  </a:lnTo>
                  <a:lnTo>
                    <a:pt x="6757085" y="28575"/>
                  </a:lnTo>
                  <a:lnTo>
                    <a:pt x="6757466" y="25907"/>
                  </a:lnTo>
                  <a:lnTo>
                    <a:pt x="6757720" y="23495"/>
                  </a:lnTo>
                  <a:lnTo>
                    <a:pt x="6757720" y="20700"/>
                  </a:lnTo>
                  <a:lnTo>
                    <a:pt x="6757974" y="18288"/>
                  </a:lnTo>
                  <a:lnTo>
                    <a:pt x="6757974" y="15494"/>
                  </a:lnTo>
                  <a:lnTo>
                    <a:pt x="6757720" y="13080"/>
                  </a:lnTo>
                  <a:lnTo>
                    <a:pt x="6757720" y="10287"/>
                  </a:lnTo>
                  <a:lnTo>
                    <a:pt x="6757466" y="7874"/>
                  </a:lnTo>
                  <a:lnTo>
                    <a:pt x="6757085" y="5206"/>
                  </a:lnTo>
                  <a:lnTo>
                    <a:pt x="6756831" y="2667"/>
                  </a:lnTo>
                  <a:lnTo>
                    <a:pt x="6756196" y="253"/>
                  </a:lnTo>
                  <a:lnTo>
                    <a:pt x="6789470" y="253"/>
                  </a:lnTo>
                </a:path>
                <a:path w="6883400" h="10017125">
                  <a:moveTo>
                    <a:pt x="6883323" y="93852"/>
                  </a:moveTo>
                  <a:lnTo>
                    <a:pt x="6883323" y="60578"/>
                  </a:lnTo>
                  <a:lnTo>
                    <a:pt x="6879894" y="61214"/>
                  </a:lnTo>
                  <a:lnTo>
                    <a:pt x="6876846" y="61595"/>
                  </a:lnTo>
                  <a:lnTo>
                    <a:pt x="6873544" y="62102"/>
                  </a:lnTo>
                  <a:lnTo>
                    <a:pt x="6870242" y="62483"/>
                  </a:lnTo>
                  <a:lnTo>
                    <a:pt x="6866813" y="62738"/>
                  </a:lnTo>
                  <a:lnTo>
                    <a:pt x="6863765" y="62738"/>
                  </a:lnTo>
                  <a:lnTo>
                    <a:pt x="6860463" y="62483"/>
                  </a:lnTo>
                  <a:lnTo>
                    <a:pt x="6857415" y="61849"/>
                  </a:lnTo>
                  <a:lnTo>
                    <a:pt x="6853986" y="61214"/>
                  </a:lnTo>
                  <a:lnTo>
                    <a:pt x="6838492" y="52704"/>
                  </a:lnTo>
                  <a:lnTo>
                    <a:pt x="6835444" y="49911"/>
                  </a:lnTo>
                  <a:lnTo>
                    <a:pt x="6832396" y="46608"/>
                  </a:lnTo>
                  <a:lnTo>
                    <a:pt x="6829983" y="43561"/>
                  </a:lnTo>
                  <a:lnTo>
                    <a:pt x="6827570" y="40258"/>
                  </a:lnTo>
                  <a:lnTo>
                    <a:pt x="6818680" y="20447"/>
                  </a:lnTo>
                  <a:lnTo>
                    <a:pt x="6818680" y="17399"/>
                  </a:lnTo>
                  <a:lnTo>
                    <a:pt x="6818426" y="14604"/>
                  </a:lnTo>
                  <a:lnTo>
                    <a:pt x="6818680" y="11811"/>
                  </a:lnTo>
                  <a:lnTo>
                    <a:pt x="6819315" y="9144"/>
                  </a:lnTo>
                  <a:lnTo>
                    <a:pt x="6819950" y="6096"/>
                  </a:lnTo>
                  <a:lnTo>
                    <a:pt x="6820839" y="3301"/>
                  </a:lnTo>
                  <a:lnTo>
                    <a:pt x="6821982" y="253"/>
                  </a:lnTo>
                  <a:lnTo>
                    <a:pt x="6789470" y="253"/>
                  </a:lnTo>
                </a:path>
                <a:path w="6883400" h="10017125">
                  <a:moveTo>
                    <a:pt x="6797598" y="93852"/>
                  </a:moveTo>
                  <a:lnTo>
                    <a:pt x="6797598" y="85344"/>
                  </a:lnTo>
                  <a:lnTo>
                    <a:pt x="6789470" y="85344"/>
                  </a:lnTo>
                </a:path>
                <a:path w="6883400" h="10017125">
                  <a:moveTo>
                    <a:pt x="6883323" y="219075"/>
                  </a:moveTo>
                  <a:lnTo>
                    <a:pt x="6883323" y="185293"/>
                  </a:lnTo>
                  <a:lnTo>
                    <a:pt x="6880910" y="185927"/>
                  </a:lnTo>
                  <a:lnTo>
                    <a:pt x="6878370" y="186563"/>
                  </a:lnTo>
                  <a:lnTo>
                    <a:pt x="6875957" y="187071"/>
                  </a:lnTo>
                  <a:lnTo>
                    <a:pt x="6873290" y="187451"/>
                  </a:lnTo>
                  <a:lnTo>
                    <a:pt x="6870750" y="187705"/>
                  </a:lnTo>
                  <a:lnTo>
                    <a:pt x="6868083" y="188087"/>
                  </a:lnTo>
                  <a:lnTo>
                    <a:pt x="6865670" y="188087"/>
                  </a:lnTo>
                  <a:lnTo>
                    <a:pt x="6862876" y="188087"/>
                  </a:lnTo>
                  <a:lnTo>
                    <a:pt x="6860463" y="188087"/>
                  </a:lnTo>
                  <a:lnTo>
                    <a:pt x="6857669" y="187705"/>
                  </a:lnTo>
                  <a:lnTo>
                    <a:pt x="6845223" y="185039"/>
                  </a:lnTo>
                  <a:lnTo>
                    <a:pt x="6842810" y="184403"/>
                  </a:lnTo>
                  <a:lnTo>
                    <a:pt x="6840651" y="183515"/>
                  </a:lnTo>
                  <a:lnTo>
                    <a:pt x="6838492" y="182245"/>
                  </a:lnTo>
                  <a:lnTo>
                    <a:pt x="6836333" y="180975"/>
                  </a:lnTo>
                  <a:lnTo>
                    <a:pt x="6834174" y="179831"/>
                  </a:lnTo>
                  <a:lnTo>
                    <a:pt x="6832396" y="178307"/>
                  </a:lnTo>
                  <a:lnTo>
                    <a:pt x="6830618" y="177038"/>
                  </a:lnTo>
                  <a:lnTo>
                    <a:pt x="6821728" y="163702"/>
                  </a:lnTo>
                  <a:lnTo>
                    <a:pt x="6820839" y="161163"/>
                  </a:lnTo>
                  <a:lnTo>
                    <a:pt x="6820458" y="158750"/>
                  </a:lnTo>
                  <a:lnTo>
                    <a:pt x="6820204" y="156082"/>
                  </a:lnTo>
                  <a:lnTo>
                    <a:pt x="6820458" y="153289"/>
                  </a:lnTo>
                  <a:lnTo>
                    <a:pt x="6821093" y="150875"/>
                  </a:lnTo>
                  <a:lnTo>
                    <a:pt x="6821728" y="148463"/>
                  </a:lnTo>
                  <a:lnTo>
                    <a:pt x="6822617" y="145923"/>
                  </a:lnTo>
                  <a:lnTo>
                    <a:pt x="6823506" y="143891"/>
                  </a:lnTo>
                  <a:lnTo>
                    <a:pt x="6824776" y="141731"/>
                  </a:lnTo>
                  <a:lnTo>
                    <a:pt x="6826046" y="139826"/>
                  </a:lnTo>
                  <a:lnTo>
                    <a:pt x="6827189" y="138049"/>
                  </a:lnTo>
                  <a:lnTo>
                    <a:pt x="6829094" y="136525"/>
                  </a:lnTo>
                  <a:lnTo>
                    <a:pt x="6830618" y="134747"/>
                  </a:lnTo>
                  <a:lnTo>
                    <a:pt x="6832396" y="133476"/>
                  </a:lnTo>
                  <a:lnTo>
                    <a:pt x="6834174" y="131952"/>
                  </a:lnTo>
                  <a:lnTo>
                    <a:pt x="6836333" y="130682"/>
                  </a:lnTo>
                  <a:lnTo>
                    <a:pt x="6838492" y="129794"/>
                  </a:lnTo>
                  <a:lnTo>
                    <a:pt x="6840651" y="128904"/>
                  </a:lnTo>
                  <a:lnTo>
                    <a:pt x="6855002" y="124968"/>
                  </a:lnTo>
                  <a:lnTo>
                    <a:pt x="6857415" y="124587"/>
                  </a:lnTo>
                  <a:lnTo>
                    <a:pt x="6860082" y="124332"/>
                  </a:lnTo>
                  <a:lnTo>
                    <a:pt x="6862622" y="124078"/>
                  </a:lnTo>
                  <a:lnTo>
                    <a:pt x="6865289" y="124078"/>
                  </a:lnTo>
                  <a:lnTo>
                    <a:pt x="6867702" y="124078"/>
                  </a:lnTo>
                  <a:lnTo>
                    <a:pt x="6870496" y="124078"/>
                  </a:lnTo>
                  <a:lnTo>
                    <a:pt x="6872909" y="124332"/>
                  </a:lnTo>
                  <a:lnTo>
                    <a:pt x="6875703" y="124587"/>
                  </a:lnTo>
                  <a:lnTo>
                    <a:pt x="6878116" y="124968"/>
                  </a:lnTo>
                  <a:lnTo>
                    <a:pt x="6880910" y="125222"/>
                  </a:lnTo>
                  <a:lnTo>
                    <a:pt x="6883323" y="125602"/>
                  </a:lnTo>
                  <a:lnTo>
                    <a:pt x="6883323" y="93852"/>
                  </a:lnTo>
                </a:path>
                <a:path w="6883400" h="10017125">
                  <a:moveTo>
                    <a:pt x="6797598" y="219075"/>
                  </a:moveTo>
                  <a:lnTo>
                    <a:pt x="6797598" y="93852"/>
                  </a:lnTo>
                </a:path>
                <a:path w="6883400" h="10017125">
                  <a:moveTo>
                    <a:pt x="6883323" y="344043"/>
                  </a:moveTo>
                  <a:lnTo>
                    <a:pt x="6883323" y="310261"/>
                  </a:lnTo>
                  <a:lnTo>
                    <a:pt x="6880910" y="310896"/>
                  </a:lnTo>
                  <a:lnTo>
                    <a:pt x="6878370" y="311785"/>
                  </a:lnTo>
                  <a:lnTo>
                    <a:pt x="6875957" y="312039"/>
                  </a:lnTo>
                  <a:lnTo>
                    <a:pt x="6873290" y="312420"/>
                  </a:lnTo>
                  <a:lnTo>
                    <a:pt x="6870750" y="312674"/>
                  </a:lnTo>
                  <a:lnTo>
                    <a:pt x="6868083" y="313054"/>
                  </a:lnTo>
                  <a:lnTo>
                    <a:pt x="6865670" y="313054"/>
                  </a:lnTo>
                  <a:lnTo>
                    <a:pt x="6862876" y="313054"/>
                  </a:lnTo>
                  <a:lnTo>
                    <a:pt x="6860463" y="313054"/>
                  </a:lnTo>
                  <a:lnTo>
                    <a:pt x="6857669" y="312674"/>
                  </a:lnTo>
                  <a:lnTo>
                    <a:pt x="6855256" y="312420"/>
                  </a:lnTo>
                  <a:lnTo>
                    <a:pt x="6836333" y="305943"/>
                  </a:lnTo>
                  <a:lnTo>
                    <a:pt x="6834174" y="304800"/>
                  </a:lnTo>
                  <a:lnTo>
                    <a:pt x="6832396" y="303529"/>
                  </a:lnTo>
                  <a:lnTo>
                    <a:pt x="6830618" y="302005"/>
                  </a:lnTo>
                  <a:lnTo>
                    <a:pt x="6828713" y="300481"/>
                  </a:lnTo>
                  <a:lnTo>
                    <a:pt x="6821728" y="288671"/>
                  </a:lnTo>
                  <a:lnTo>
                    <a:pt x="6820839" y="286130"/>
                  </a:lnTo>
                  <a:lnTo>
                    <a:pt x="6820458" y="283718"/>
                  </a:lnTo>
                  <a:lnTo>
                    <a:pt x="6820204" y="281304"/>
                  </a:lnTo>
                  <a:lnTo>
                    <a:pt x="6824776" y="266953"/>
                  </a:lnTo>
                  <a:lnTo>
                    <a:pt x="6826046" y="264795"/>
                  </a:lnTo>
                  <a:lnTo>
                    <a:pt x="6827189" y="263017"/>
                  </a:lnTo>
                  <a:lnTo>
                    <a:pt x="6829094" y="261493"/>
                  </a:lnTo>
                  <a:lnTo>
                    <a:pt x="6830618" y="259969"/>
                  </a:lnTo>
                  <a:lnTo>
                    <a:pt x="6832396" y="258445"/>
                  </a:lnTo>
                  <a:lnTo>
                    <a:pt x="6834174" y="257175"/>
                  </a:lnTo>
                  <a:lnTo>
                    <a:pt x="6836333" y="256031"/>
                  </a:lnTo>
                  <a:lnTo>
                    <a:pt x="6838492" y="254762"/>
                  </a:lnTo>
                  <a:lnTo>
                    <a:pt x="6840651" y="253873"/>
                  </a:lnTo>
                  <a:lnTo>
                    <a:pt x="6842810" y="252983"/>
                  </a:lnTo>
                  <a:lnTo>
                    <a:pt x="6845223" y="252095"/>
                  </a:lnTo>
                  <a:lnTo>
                    <a:pt x="6847382" y="251460"/>
                  </a:lnTo>
                  <a:lnTo>
                    <a:pt x="6849795" y="250825"/>
                  </a:lnTo>
                  <a:lnTo>
                    <a:pt x="6852208" y="250190"/>
                  </a:lnTo>
                  <a:lnTo>
                    <a:pt x="6855002" y="249936"/>
                  </a:lnTo>
                  <a:lnTo>
                    <a:pt x="6857415" y="249554"/>
                  </a:lnTo>
                  <a:lnTo>
                    <a:pt x="6860082" y="249300"/>
                  </a:lnTo>
                  <a:lnTo>
                    <a:pt x="6862622" y="249300"/>
                  </a:lnTo>
                  <a:lnTo>
                    <a:pt x="6865289" y="249047"/>
                  </a:lnTo>
                  <a:lnTo>
                    <a:pt x="6867702" y="249047"/>
                  </a:lnTo>
                  <a:lnTo>
                    <a:pt x="6870496" y="249300"/>
                  </a:lnTo>
                  <a:lnTo>
                    <a:pt x="6872909" y="249300"/>
                  </a:lnTo>
                  <a:lnTo>
                    <a:pt x="6875703" y="249554"/>
                  </a:lnTo>
                  <a:lnTo>
                    <a:pt x="6878116" y="249936"/>
                  </a:lnTo>
                  <a:lnTo>
                    <a:pt x="6880910" y="250190"/>
                  </a:lnTo>
                  <a:lnTo>
                    <a:pt x="6883323" y="250825"/>
                  </a:lnTo>
                  <a:lnTo>
                    <a:pt x="6883323" y="219075"/>
                  </a:lnTo>
                </a:path>
                <a:path w="6883400" h="10017125">
                  <a:moveTo>
                    <a:pt x="6797598" y="344043"/>
                  </a:moveTo>
                  <a:lnTo>
                    <a:pt x="6797598" y="219075"/>
                  </a:lnTo>
                </a:path>
                <a:path w="6883400" h="10017125">
                  <a:moveTo>
                    <a:pt x="6883323" y="469011"/>
                  </a:moveTo>
                  <a:lnTo>
                    <a:pt x="6883323" y="435228"/>
                  </a:lnTo>
                  <a:lnTo>
                    <a:pt x="6880910" y="435864"/>
                  </a:lnTo>
                  <a:lnTo>
                    <a:pt x="6878370" y="436752"/>
                  </a:lnTo>
                  <a:lnTo>
                    <a:pt x="6875957" y="437006"/>
                  </a:lnTo>
                  <a:lnTo>
                    <a:pt x="6873290" y="437388"/>
                  </a:lnTo>
                  <a:lnTo>
                    <a:pt x="6870750" y="437642"/>
                  </a:lnTo>
                  <a:lnTo>
                    <a:pt x="6868083" y="438023"/>
                  </a:lnTo>
                  <a:lnTo>
                    <a:pt x="6865670" y="438023"/>
                  </a:lnTo>
                  <a:lnTo>
                    <a:pt x="6862876" y="438023"/>
                  </a:lnTo>
                  <a:lnTo>
                    <a:pt x="6860463" y="438023"/>
                  </a:lnTo>
                  <a:lnTo>
                    <a:pt x="6857669" y="437642"/>
                  </a:lnTo>
                  <a:lnTo>
                    <a:pt x="6855256" y="437388"/>
                  </a:lnTo>
                  <a:lnTo>
                    <a:pt x="6838492" y="432180"/>
                  </a:lnTo>
                  <a:lnTo>
                    <a:pt x="6836333" y="430911"/>
                  </a:lnTo>
                  <a:lnTo>
                    <a:pt x="6834174" y="429768"/>
                  </a:lnTo>
                  <a:lnTo>
                    <a:pt x="6832396" y="428498"/>
                  </a:lnTo>
                  <a:lnTo>
                    <a:pt x="6830618" y="426974"/>
                  </a:lnTo>
                  <a:lnTo>
                    <a:pt x="6828713" y="425450"/>
                  </a:lnTo>
                  <a:lnTo>
                    <a:pt x="6821728" y="413639"/>
                  </a:lnTo>
                  <a:lnTo>
                    <a:pt x="6820839" y="411099"/>
                  </a:lnTo>
                  <a:lnTo>
                    <a:pt x="6820458" y="408686"/>
                  </a:lnTo>
                  <a:lnTo>
                    <a:pt x="6820204" y="406273"/>
                  </a:lnTo>
                  <a:lnTo>
                    <a:pt x="6820458" y="403478"/>
                  </a:lnTo>
                  <a:lnTo>
                    <a:pt x="6821093" y="400812"/>
                  </a:lnTo>
                  <a:lnTo>
                    <a:pt x="6821728" y="398399"/>
                  </a:lnTo>
                  <a:lnTo>
                    <a:pt x="6822617" y="396240"/>
                  </a:lnTo>
                  <a:lnTo>
                    <a:pt x="6823506" y="393826"/>
                  </a:lnTo>
                  <a:lnTo>
                    <a:pt x="6824776" y="391922"/>
                  </a:lnTo>
                  <a:lnTo>
                    <a:pt x="6826046" y="389763"/>
                  </a:lnTo>
                  <a:lnTo>
                    <a:pt x="6827189" y="387985"/>
                  </a:lnTo>
                  <a:lnTo>
                    <a:pt x="6829094" y="386461"/>
                  </a:lnTo>
                  <a:lnTo>
                    <a:pt x="6830618" y="384937"/>
                  </a:lnTo>
                  <a:lnTo>
                    <a:pt x="6832396" y="383413"/>
                  </a:lnTo>
                  <a:lnTo>
                    <a:pt x="6834174" y="382143"/>
                  </a:lnTo>
                  <a:lnTo>
                    <a:pt x="6836333" y="381000"/>
                  </a:lnTo>
                  <a:lnTo>
                    <a:pt x="6838492" y="379729"/>
                  </a:lnTo>
                  <a:lnTo>
                    <a:pt x="6840651" y="378841"/>
                  </a:lnTo>
                  <a:lnTo>
                    <a:pt x="6842810" y="377951"/>
                  </a:lnTo>
                  <a:lnTo>
                    <a:pt x="6845223" y="377063"/>
                  </a:lnTo>
                  <a:lnTo>
                    <a:pt x="6847382" y="376427"/>
                  </a:lnTo>
                  <a:lnTo>
                    <a:pt x="6849795" y="375793"/>
                  </a:lnTo>
                  <a:lnTo>
                    <a:pt x="6852208" y="375157"/>
                  </a:lnTo>
                  <a:lnTo>
                    <a:pt x="6855002" y="374903"/>
                  </a:lnTo>
                  <a:lnTo>
                    <a:pt x="6857415" y="374523"/>
                  </a:lnTo>
                  <a:lnTo>
                    <a:pt x="6860082" y="374269"/>
                  </a:lnTo>
                  <a:lnTo>
                    <a:pt x="6862622" y="374269"/>
                  </a:lnTo>
                  <a:lnTo>
                    <a:pt x="6865289" y="374015"/>
                  </a:lnTo>
                  <a:lnTo>
                    <a:pt x="6867702" y="374015"/>
                  </a:lnTo>
                  <a:lnTo>
                    <a:pt x="6870496" y="374269"/>
                  </a:lnTo>
                  <a:lnTo>
                    <a:pt x="6872909" y="374269"/>
                  </a:lnTo>
                  <a:lnTo>
                    <a:pt x="6875703" y="374523"/>
                  </a:lnTo>
                  <a:lnTo>
                    <a:pt x="6878116" y="374903"/>
                  </a:lnTo>
                  <a:lnTo>
                    <a:pt x="6880910" y="375157"/>
                  </a:lnTo>
                  <a:lnTo>
                    <a:pt x="6883323" y="375793"/>
                  </a:lnTo>
                  <a:lnTo>
                    <a:pt x="6883323" y="344043"/>
                  </a:lnTo>
                </a:path>
                <a:path w="6883400" h="10017125">
                  <a:moveTo>
                    <a:pt x="6797598" y="469011"/>
                  </a:moveTo>
                  <a:lnTo>
                    <a:pt x="6797598" y="344043"/>
                  </a:lnTo>
                </a:path>
                <a:path w="6883400" h="10017125">
                  <a:moveTo>
                    <a:pt x="6883323" y="593978"/>
                  </a:moveTo>
                  <a:lnTo>
                    <a:pt x="6883323" y="560197"/>
                  </a:lnTo>
                  <a:lnTo>
                    <a:pt x="6880910" y="561086"/>
                  </a:lnTo>
                  <a:lnTo>
                    <a:pt x="6878370" y="561721"/>
                  </a:lnTo>
                  <a:lnTo>
                    <a:pt x="6875957" y="561975"/>
                  </a:lnTo>
                  <a:lnTo>
                    <a:pt x="6873290" y="562355"/>
                  </a:lnTo>
                  <a:lnTo>
                    <a:pt x="6870750" y="562610"/>
                  </a:lnTo>
                  <a:lnTo>
                    <a:pt x="6868083" y="562991"/>
                  </a:lnTo>
                  <a:lnTo>
                    <a:pt x="6865670" y="562991"/>
                  </a:lnTo>
                  <a:lnTo>
                    <a:pt x="6862876" y="562991"/>
                  </a:lnTo>
                  <a:lnTo>
                    <a:pt x="6860463" y="562991"/>
                  </a:lnTo>
                  <a:lnTo>
                    <a:pt x="6857669" y="562610"/>
                  </a:lnTo>
                  <a:lnTo>
                    <a:pt x="6855256" y="562355"/>
                  </a:lnTo>
                  <a:lnTo>
                    <a:pt x="6852462" y="561975"/>
                  </a:lnTo>
                  <a:lnTo>
                    <a:pt x="6850049" y="561467"/>
                  </a:lnTo>
                  <a:lnTo>
                    <a:pt x="6847636" y="560831"/>
                  </a:lnTo>
                  <a:lnTo>
                    <a:pt x="6845223" y="560197"/>
                  </a:lnTo>
                  <a:lnTo>
                    <a:pt x="6842810" y="559307"/>
                  </a:lnTo>
                  <a:lnTo>
                    <a:pt x="6840651" y="558419"/>
                  </a:lnTo>
                  <a:lnTo>
                    <a:pt x="6838492" y="557149"/>
                  </a:lnTo>
                  <a:lnTo>
                    <a:pt x="6836333" y="555878"/>
                  </a:lnTo>
                  <a:lnTo>
                    <a:pt x="6834174" y="554736"/>
                  </a:lnTo>
                  <a:lnTo>
                    <a:pt x="6832396" y="553466"/>
                  </a:lnTo>
                  <a:lnTo>
                    <a:pt x="6830618" y="551942"/>
                  </a:lnTo>
                  <a:lnTo>
                    <a:pt x="6828713" y="550418"/>
                  </a:lnTo>
                  <a:lnTo>
                    <a:pt x="6821728" y="538606"/>
                  </a:lnTo>
                  <a:lnTo>
                    <a:pt x="6820839" y="536067"/>
                  </a:lnTo>
                  <a:lnTo>
                    <a:pt x="6820458" y="533653"/>
                  </a:lnTo>
                  <a:lnTo>
                    <a:pt x="6820204" y="531241"/>
                  </a:lnTo>
                  <a:lnTo>
                    <a:pt x="6820458" y="528447"/>
                  </a:lnTo>
                  <a:lnTo>
                    <a:pt x="6821093" y="525779"/>
                  </a:lnTo>
                  <a:lnTo>
                    <a:pt x="6821728" y="523367"/>
                  </a:lnTo>
                  <a:lnTo>
                    <a:pt x="6822617" y="521207"/>
                  </a:lnTo>
                  <a:lnTo>
                    <a:pt x="6823506" y="518795"/>
                  </a:lnTo>
                  <a:lnTo>
                    <a:pt x="6824776" y="516890"/>
                  </a:lnTo>
                  <a:lnTo>
                    <a:pt x="6826046" y="514730"/>
                  </a:lnTo>
                  <a:lnTo>
                    <a:pt x="6827189" y="512952"/>
                  </a:lnTo>
                  <a:lnTo>
                    <a:pt x="6829094" y="511428"/>
                  </a:lnTo>
                  <a:lnTo>
                    <a:pt x="6830618" y="509904"/>
                  </a:lnTo>
                  <a:lnTo>
                    <a:pt x="6832396" y="508380"/>
                  </a:lnTo>
                  <a:lnTo>
                    <a:pt x="6834174" y="507111"/>
                  </a:lnTo>
                  <a:lnTo>
                    <a:pt x="6836333" y="505968"/>
                  </a:lnTo>
                  <a:lnTo>
                    <a:pt x="6838492" y="504698"/>
                  </a:lnTo>
                  <a:lnTo>
                    <a:pt x="6852208" y="500506"/>
                  </a:lnTo>
                  <a:lnTo>
                    <a:pt x="6855002" y="499872"/>
                  </a:lnTo>
                  <a:lnTo>
                    <a:pt x="6857415" y="499491"/>
                  </a:lnTo>
                  <a:lnTo>
                    <a:pt x="6860082" y="499237"/>
                  </a:lnTo>
                  <a:lnTo>
                    <a:pt x="6862622" y="499237"/>
                  </a:lnTo>
                  <a:lnTo>
                    <a:pt x="6865289" y="498982"/>
                  </a:lnTo>
                  <a:lnTo>
                    <a:pt x="6867702" y="498982"/>
                  </a:lnTo>
                  <a:lnTo>
                    <a:pt x="6870496" y="499237"/>
                  </a:lnTo>
                  <a:lnTo>
                    <a:pt x="6872909" y="499237"/>
                  </a:lnTo>
                  <a:lnTo>
                    <a:pt x="6875703" y="499491"/>
                  </a:lnTo>
                  <a:lnTo>
                    <a:pt x="6878116" y="499872"/>
                  </a:lnTo>
                  <a:lnTo>
                    <a:pt x="6880910" y="500125"/>
                  </a:lnTo>
                  <a:lnTo>
                    <a:pt x="6883323" y="500761"/>
                  </a:lnTo>
                  <a:lnTo>
                    <a:pt x="6883323" y="469011"/>
                  </a:lnTo>
                </a:path>
                <a:path w="6883400" h="10017125">
                  <a:moveTo>
                    <a:pt x="6797598" y="593978"/>
                  </a:moveTo>
                  <a:lnTo>
                    <a:pt x="6797598" y="469011"/>
                  </a:lnTo>
                </a:path>
                <a:path w="6883400" h="10017125">
                  <a:moveTo>
                    <a:pt x="6883323" y="718947"/>
                  </a:moveTo>
                  <a:lnTo>
                    <a:pt x="6883323" y="685419"/>
                  </a:lnTo>
                  <a:lnTo>
                    <a:pt x="6880910" y="686053"/>
                  </a:lnTo>
                  <a:lnTo>
                    <a:pt x="6878370" y="686689"/>
                  </a:lnTo>
                  <a:lnTo>
                    <a:pt x="6875957" y="686943"/>
                  </a:lnTo>
                  <a:lnTo>
                    <a:pt x="6873290" y="687577"/>
                  </a:lnTo>
                  <a:lnTo>
                    <a:pt x="6870750" y="687958"/>
                  </a:lnTo>
                  <a:lnTo>
                    <a:pt x="6857669" y="687958"/>
                  </a:lnTo>
                  <a:lnTo>
                    <a:pt x="6855256" y="687324"/>
                  </a:lnTo>
                  <a:lnTo>
                    <a:pt x="6852462" y="686943"/>
                  </a:lnTo>
                  <a:lnTo>
                    <a:pt x="6850049" y="686435"/>
                  </a:lnTo>
                  <a:lnTo>
                    <a:pt x="6847636" y="685800"/>
                  </a:lnTo>
                  <a:lnTo>
                    <a:pt x="6845223" y="685165"/>
                  </a:lnTo>
                  <a:lnTo>
                    <a:pt x="6832396" y="678433"/>
                  </a:lnTo>
                  <a:lnTo>
                    <a:pt x="6830618" y="676910"/>
                  </a:lnTo>
                  <a:lnTo>
                    <a:pt x="6828713" y="675386"/>
                  </a:lnTo>
                  <a:lnTo>
                    <a:pt x="6827189" y="673607"/>
                  </a:lnTo>
                  <a:lnTo>
                    <a:pt x="6825665" y="672083"/>
                  </a:lnTo>
                  <a:lnTo>
                    <a:pt x="6824522" y="669925"/>
                  </a:lnTo>
                  <a:lnTo>
                    <a:pt x="6823252" y="668147"/>
                  </a:lnTo>
                  <a:lnTo>
                    <a:pt x="6822363" y="665606"/>
                  </a:lnTo>
                  <a:lnTo>
                    <a:pt x="6821728" y="663575"/>
                  </a:lnTo>
                  <a:lnTo>
                    <a:pt x="6820839" y="661416"/>
                  </a:lnTo>
                  <a:lnTo>
                    <a:pt x="6820458" y="658622"/>
                  </a:lnTo>
                  <a:lnTo>
                    <a:pt x="6820204" y="656208"/>
                  </a:lnTo>
                  <a:lnTo>
                    <a:pt x="6820458" y="653415"/>
                  </a:lnTo>
                  <a:lnTo>
                    <a:pt x="6821093" y="651001"/>
                  </a:lnTo>
                  <a:lnTo>
                    <a:pt x="6821728" y="648335"/>
                  </a:lnTo>
                  <a:lnTo>
                    <a:pt x="6822617" y="646176"/>
                  </a:lnTo>
                  <a:lnTo>
                    <a:pt x="6823506" y="644017"/>
                  </a:lnTo>
                  <a:lnTo>
                    <a:pt x="6824776" y="641857"/>
                  </a:lnTo>
                  <a:lnTo>
                    <a:pt x="6826046" y="640079"/>
                  </a:lnTo>
                  <a:lnTo>
                    <a:pt x="6827189" y="637921"/>
                  </a:lnTo>
                  <a:lnTo>
                    <a:pt x="6829094" y="636397"/>
                  </a:lnTo>
                  <a:lnTo>
                    <a:pt x="6830618" y="634873"/>
                  </a:lnTo>
                  <a:lnTo>
                    <a:pt x="6832396" y="633349"/>
                  </a:lnTo>
                  <a:lnTo>
                    <a:pt x="6834174" y="632078"/>
                  </a:lnTo>
                  <a:lnTo>
                    <a:pt x="6836333" y="630936"/>
                  </a:lnTo>
                  <a:lnTo>
                    <a:pt x="6838492" y="629666"/>
                  </a:lnTo>
                  <a:lnTo>
                    <a:pt x="6840651" y="628776"/>
                  </a:lnTo>
                  <a:lnTo>
                    <a:pt x="6842810" y="627888"/>
                  </a:lnTo>
                  <a:lnTo>
                    <a:pt x="6845223" y="627252"/>
                  </a:lnTo>
                  <a:lnTo>
                    <a:pt x="6847382" y="626364"/>
                  </a:lnTo>
                  <a:lnTo>
                    <a:pt x="6849795" y="625728"/>
                  </a:lnTo>
                  <a:lnTo>
                    <a:pt x="6852208" y="625475"/>
                  </a:lnTo>
                  <a:lnTo>
                    <a:pt x="6855002" y="624840"/>
                  </a:lnTo>
                  <a:lnTo>
                    <a:pt x="6857415" y="624458"/>
                  </a:lnTo>
                  <a:lnTo>
                    <a:pt x="6860082" y="624458"/>
                  </a:lnTo>
                  <a:lnTo>
                    <a:pt x="6862622" y="624204"/>
                  </a:lnTo>
                  <a:lnTo>
                    <a:pt x="6865289" y="624204"/>
                  </a:lnTo>
                  <a:lnTo>
                    <a:pt x="6867702" y="624204"/>
                  </a:lnTo>
                  <a:lnTo>
                    <a:pt x="6870496" y="624204"/>
                  </a:lnTo>
                  <a:lnTo>
                    <a:pt x="6872909" y="624458"/>
                  </a:lnTo>
                  <a:lnTo>
                    <a:pt x="6875703" y="624458"/>
                  </a:lnTo>
                  <a:lnTo>
                    <a:pt x="6878116" y="624840"/>
                  </a:lnTo>
                  <a:lnTo>
                    <a:pt x="6880910" y="625094"/>
                  </a:lnTo>
                  <a:lnTo>
                    <a:pt x="6883323" y="625728"/>
                  </a:lnTo>
                  <a:lnTo>
                    <a:pt x="6883323" y="593978"/>
                  </a:lnTo>
                </a:path>
                <a:path w="6883400" h="10017125">
                  <a:moveTo>
                    <a:pt x="6797598" y="718947"/>
                  </a:moveTo>
                  <a:lnTo>
                    <a:pt x="6797598" y="593978"/>
                  </a:lnTo>
                </a:path>
                <a:path w="6883400" h="10017125">
                  <a:moveTo>
                    <a:pt x="6883323" y="843915"/>
                  </a:moveTo>
                  <a:lnTo>
                    <a:pt x="6883323" y="810387"/>
                  </a:lnTo>
                  <a:lnTo>
                    <a:pt x="6880910" y="811022"/>
                  </a:lnTo>
                  <a:lnTo>
                    <a:pt x="6878370" y="811656"/>
                  </a:lnTo>
                  <a:lnTo>
                    <a:pt x="6875957" y="812292"/>
                  </a:lnTo>
                  <a:lnTo>
                    <a:pt x="6873290" y="812546"/>
                  </a:lnTo>
                  <a:lnTo>
                    <a:pt x="6870750" y="812926"/>
                  </a:lnTo>
                  <a:lnTo>
                    <a:pt x="6868083" y="812926"/>
                  </a:lnTo>
                  <a:lnTo>
                    <a:pt x="6865670" y="813180"/>
                  </a:lnTo>
                  <a:lnTo>
                    <a:pt x="6862876" y="813180"/>
                  </a:lnTo>
                  <a:lnTo>
                    <a:pt x="6860463" y="812926"/>
                  </a:lnTo>
                  <a:lnTo>
                    <a:pt x="6857669" y="812926"/>
                  </a:lnTo>
                  <a:lnTo>
                    <a:pt x="6855256" y="812292"/>
                  </a:lnTo>
                  <a:lnTo>
                    <a:pt x="6832396" y="803401"/>
                  </a:lnTo>
                  <a:lnTo>
                    <a:pt x="6830618" y="801877"/>
                  </a:lnTo>
                  <a:lnTo>
                    <a:pt x="6828713" y="800353"/>
                  </a:lnTo>
                  <a:lnTo>
                    <a:pt x="6827189" y="798829"/>
                  </a:lnTo>
                  <a:lnTo>
                    <a:pt x="6825665" y="797051"/>
                  </a:lnTo>
                  <a:lnTo>
                    <a:pt x="6824522" y="794893"/>
                  </a:lnTo>
                  <a:lnTo>
                    <a:pt x="6823252" y="793115"/>
                  </a:lnTo>
                  <a:lnTo>
                    <a:pt x="6822363" y="790955"/>
                  </a:lnTo>
                  <a:lnTo>
                    <a:pt x="6821728" y="788543"/>
                  </a:lnTo>
                  <a:lnTo>
                    <a:pt x="6820839" y="786383"/>
                  </a:lnTo>
                  <a:lnTo>
                    <a:pt x="6820458" y="783590"/>
                  </a:lnTo>
                  <a:lnTo>
                    <a:pt x="6820204" y="781176"/>
                  </a:lnTo>
                  <a:lnTo>
                    <a:pt x="6820458" y="778382"/>
                  </a:lnTo>
                  <a:lnTo>
                    <a:pt x="6821093" y="775970"/>
                  </a:lnTo>
                  <a:lnTo>
                    <a:pt x="6821728" y="773556"/>
                  </a:lnTo>
                  <a:lnTo>
                    <a:pt x="6822617" y="771144"/>
                  </a:lnTo>
                  <a:lnTo>
                    <a:pt x="6823506" y="768985"/>
                  </a:lnTo>
                  <a:lnTo>
                    <a:pt x="6824776" y="766826"/>
                  </a:lnTo>
                  <a:lnTo>
                    <a:pt x="6826046" y="765048"/>
                  </a:lnTo>
                  <a:lnTo>
                    <a:pt x="6827189" y="763143"/>
                  </a:lnTo>
                  <a:lnTo>
                    <a:pt x="6829094" y="761365"/>
                  </a:lnTo>
                  <a:lnTo>
                    <a:pt x="6830618" y="759841"/>
                  </a:lnTo>
                  <a:lnTo>
                    <a:pt x="6832396" y="758317"/>
                  </a:lnTo>
                  <a:lnTo>
                    <a:pt x="6834174" y="757047"/>
                  </a:lnTo>
                  <a:lnTo>
                    <a:pt x="6836333" y="755903"/>
                  </a:lnTo>
                  <a:lnTo>
                    <a:pt x="6838492" y="754633"/>
                  </a:lnTo>
                  <a:lnTo>
                    <a:pt x="6840651" y="753745"/>
                  </a:lnTo>
                  <a:lnTo>
                    <a:pt x="6842810" y="752855"/>
                  </a:lnTo>
                  <a:lnTo>
                    <a:pt x="6845223" y="752221"/>
                  </a:lnTo>
                  <a:lnTo>
                    <a:pt x="6847382" y="751331"/>
                  </a:lnTo>
                  <a:lnTo>
                    <a:pt x="6849795" y="750697"/>
                  </a:lnTo>
                  <a:lnTo>
                    <a:pt x="6852208" y="750443"/>
                  </a:lnTo>
                  <a:lnTo>
                    <a:pt x="6855002" y="749807"/>
                  </a:lnTo>
                  <a:lnTo>
                    <a:pt x="6857415" y="749426"/>
                  </a:lnTo>
                  <a:lnTo>
                    <a:pt x="6860082" y="749426"/>
                  </a:lnTo>
                  <a:lnTo>
                    <a:pt x="6862622" y="749173"/>
                  </a:lnTo>
                  <a:lnTo>
                    <a:pt x="6865289" y="749173"/>
                  </a:lnTo>
                  <a:lnTo>
                    <a:pt x="6867702" y="749173"/>
                  </a:lnTo>
                  <a:lnTo>
                    <a:pt x="6870496" y="749173"/>
                  </a:lnTo>
                  <a:lnTo>
                    <a:pt x="6872909" y="749426"/>
                  </a:lnTo>
                  <a:lnTo>
                    <a:pt x="6875703" y="749426"/>
                  </a:lnTo>
                  <a:lnTo>
                    <a:pt x="6878116" y="750062"/>
                  </a:lnTo>
                  <a:lnTo>
                    <a:pt x="6880910" y="750062"/>
                  </a:lnTo>
                  <a:lnTo>
                    <a:pt x="6883323" y="750697"/>
                  </a:lnTo>
                  <a:lnTo>
                    <a:pt x="6883323" y="718947"/>
                  </a:lnTo>
                </a:path>
                <a:path w="6883400" h="10017125">
                  <a:moveTo>
                    <a:pt x="6797598" y="843915"/>
                  </a:moveTo>
                  <a:lnTo>
                    <a:pt x="6797598" y="718947"/>
                  </a:lnTo>
                </a:path>
                <a:path w="6883400" h="10017125">
                  <a:moveTo>
                    <a:pt x="6883323" y="968882"/>
                  </a:moveTo>
                  <a:lnTo>
                    <a:pt x="6883323" y="935354"/>
                  </a:lnTo>
                  <a:lnTo>
                    <a:pt x="6880910" y="935990"/>
                  </a:lnTo>
                  <a:lnTo>
                    <a:pt x="6878370" y="936625"/>
                  </a:lnTo>
                  <a:lnTo>
                    <a:pt x="6875957" y="937260"/>
                  </a:lnTo>
                  <a:lnTo>
                    <a:pt x="6873290" y="937514"/>
                  </a:lnTo>
                  <a:lnTo>
                    <a:pt x="6870750" y="937895"/>
                  </a:lnTo>
                  <a:lnTo>
                    <a:pt x="6868083" y="937895"/>
                  </a:lnTo>
                  <a:lnTo>
                    <a:pt x="6865670" y="938149"/>
                  </a:lnTo>
                  <a:lnTo>
                    <a:pt x="6862876" y="938149"/>
                  </a:lnTo>
                  <a:lnTo>
                    <a:pt x="6860463" y="937895"/>
                  </a:lnTo>
                  <a:lnTo>
                    <a:pt x="6857669" y="937895"/>
                  </a:lnTo>
                  <a:lnTo>
                    <a:pt x="6855256" y="937514"/>
                  </a:lnTo>
                  <a:lnTo>
                    <a:pt x="6852462" y="936878"/>
                  </a:lnTo>
                  <a:lnTo>
                    <a:pt x="6850049" y="936371"/>
                  </a:lnTo>
                  <a:lnTo>
                    <a:pt x="6847636" y="935736"/>
                  </a:lnTo>
                  <a:lnTo>
                    <a:pt x="6832396" y="928370"/>
                  </a:lnTo>
                  <a:lnTo>
                    <a:pt x="6830618" y="927226"/>
                  </a:lnTo>
                  <a:lnTo>
                    <a:pt x="6828713" y="925322"/>
                  </a:lnTo>
                  <a:lnTo>
                    <a:pt x="6827189" y="923798"/>
                  </a:lnTo>
                  <a:lnTo>
                    <a:pt x="6825665" y="922020"/>
                  </a:lnTo>
                  <a:lnTo>
                    <a:pt x="6824522" y="919861"/>
                  </a:lnTo>
                  <a:lnTo>
                    <a:pt x="6823252" y="918082"/>
                  </a:lnTo>
                  <a:lnTo>
                    <a:pt x="6822363" y="915924"/>
                  </a:lnTo>
                  <a:lnTo>
                    <a:pt x="6821728" y="913511"/>
                  </a:lnTo>
                  <a:lnTo>
                    <a:pt x="6820839" y="911351"/>
                  </a:lnTo>
                  <a:lnTo>
                    <a:pt x="6820458" y="908557"/>
                  </a:lnTo>
                  <a:lnTo>
                    <a:pt x="6820204" y="906145"/>
                  </a:lnTo>
                  <a:lnTo>
                    <a:pt x="6820458" y="903351"/>
                  </a:lnTo>
                  <a:lnTo>
                    <a:pt x="6821093" y="900938"/>
                  </a:lnTo>
                  <a:lnTo>
                    <a:pt x="6821728" y="898525"/>
                  </a:lnTo>
                  <a:lnTo>
                    <a:pt x="6822617" y="896112"/>
                  </a:lnTo>
                  <a:lnTo>
                    <a:pt x="6823506" y="893952"/>
                  </a:lnTo>
                  <a:lnTo>
                    <a:pt x="6824776" y="891794"/>
                  </a:lnTo>
                  <a:lnTo>
                    <a:pt x="6826046" y="890016"/>
                  </a:lnTo>
                  <a:lnTo>
                    <a:pt x="6827189" y="888111"/>
                  </a:lnTo>
                  <a:lnTo>
                    <a:pt x="6829094" y="886332"/>
                  </a:lnTo>
                  <a:lnTo>
                    <a:pt x="6830618" y="884808"/>
                  </a:lnTo>
                  <a:lnTo>
                    <a:pt x="6832396" y="883539"/>
                  </a:lnTo>
                  <a:lnTo>
                    <a:pt x="6834174" y="882015"/>
                  </a:lnTo>
                  <a:lnTo>
                    <a:pt x="6836333" y="880872"/>
                  </a:lnTo>
                  <a:lnTo>
                    <a:pt x="6838492" y="879601"/>
                  </a:lnTo>
                  <a:lnTo>
                    <a:pt x="6840651" y="878713"/>
                  </a:lnTo>
                  <a:lnTo>
                    <a:pt x="6842810" y="877824"/>
                  </a:lnTo>
                  <a:lnTo>
                    <a:pt x="6845223" y="877189"/>
                  </a:lnTo>
                  <a:lnTo>
                    <a:pt x="6847382" y="876300"/>
                  </a:lnTo>
                  <a:lnTo>
                    <a:pt x="6849795" y="875665"/>
                  </a:lnTo>
                  <a:lnTo>
                    <a:pt x="6852208" y="875411"/>
                  </a:lnTo>
                  <a:lnTo>
                    <a:pt x="6855002" y="874776"/>
                  </a:lnTo>
                  <a:lnTo>
                    <a:pt x="6857415" y="874395"/>
                  </a:lnTo>
                  <a:lnTo>
                    <a:pt x="6860082" y="874395"/>
                  </a:lnTo>
                  <a:lnTo>
                    <a:pt x="6862622" y="874141"/>
                  </a:lnTo>
                  <a:lnTo>
                    <a:pt x="6865289" y="874141"/>
                  </a:lnTo>
                  <a:lnTo>
                    <a:pt x="6867702" y="874141"/>
                  </a:lnTo>
                  <a:lnTo>
                    <a:pt x="6870496" y="874141"/>
                  </a:lnTo>
                  <a:lnTo>
                    <a:pt x="6872909" y="874395"/>
                  </a:lnTo>
                  <a:lnTo>
                    <a:pt x="6875703" y="874395"/>
                  </a:lnTo>
                  <a:lnTo>
                    <a:pt x="6878116" y="875029"/>
                  </a:lnTo>
                  <a:lnTo>
                    <a:pt x="6880910" y="875411"/>
                  </a:lnTo>
                  <a:lnTo>
                    <a:pt x="6883323" y="875665"/>
                  </a:lnTo>
                  <a:lnTo>
                    <a:pt x="6883323" y="843915"/>
                  </a:lnTo>
                </a:path>
                <a:path w="6883400" h="10017125">
                  <a:moveTo>
                    <a:pt x="6797598" y="968882"/>
                  </a:moveTo>
                  <a:lnTo>
                    <a:pt x="6797598" y="843915"/>
                  </a:lnTo>
                </a:path>
                <a:path w="6883400" h="10017125">
                  <a:moveTo>
                    <a:pt x="6883323" y="1093851"/>
                  </a:moveTo>
                  <a:lnTo>
                    <a:pt x="6883323" y="1060323"/>
                  </a:lnTo>
                  <a:lnTo>
                    <a:pt x="6880910" y="1060957"/>
                  </a:lnTo>
                  <a:lnTo>
                    <a:pt x="6878370" y="1061593"/>
                  </a:lnTo>
                  <a:lnTo>
                    <a:pt x="6875957" y="1062227"/>
                  </a:lnTo>
                  <a:lnTo>
                    <a:pt x="6873290" y="1062481"/>
                  </a:lnTo>
                  <a:lnTo>
                    <a:pt x="6870750" y="1062863"/>
                  </a:lnTo>
                  <a:lnTo>
                    <a:pt x="6868083" y="1063117"/>
                  </a:lnTo>
                  <a:lnTo>
                    <a:pt x="6865670" y="1063117"/>
                  </a:lnTo>
                  <a:lnTo>
                    <a:pt x="6862876" y="1063117"/>
                  </a:lnTo>
                  <a:lnTo>
                    <a:pt x="6860463" y="1063117"/>
                  </a:lnTo>
                  <a:lnTo>
                    <a:pt x="6857669" y="1062863"/>
                  </a:lnTo>
                  <a:lnTo>
                    <a:pt x="6855256" y="1062481"/>
                  </a:lnTo>
                  <a:lnTo>
                    <a:pt x="6852462" y="1061847"/>
                  </a:lnTo>
                  <a:lnTo>
                    <a:pt x="6850049" y="1061593"/>
                  </a:lnTo>
                  <a:lnTo>
                    <a:pt x="6847636" y="1060703"/>
                  </a:lnTo>
                  <a:lnTo>
                    <a:pt x="6845223" y="1060069"/>
                  </a:lnTo>
                  <a:lnTo>
                    <a:pt x="6842810" y="1059179"/>
                  </a:lnTo>
                  <a:lnTo>
                    <a:pt x="6832396" y="1053338"/>
                  </a:lnTo>
                  <a:lnTo>
                    <a:pt x="6830618" y="1052195"/>
                  </a:lnTo>
                  <a:lnTo>
                    <a:pt x="6828713" y="1050290"/>
                  </a:lnTo>
                  <a:lnTo>
                    <a:pt x="6827189" y="1048766"/>
                  </a:lnTo>
                  <a:lnTo>
                    <a:pt x="6825665" y="1046988"/>
                  </a:lnTo>
                  <a:lnTo>
                    <a:pt x="6824522" y="1044828"/>
                  </a:lnTo>
                  <a:lnTo>
                    <a:pt x="6823252" y="1043051"/>
                  </a:lnTo>
                  <a:lnTo>
                    <a:pt x="6822363" y="1040892"/>
                  </a:lnTo>
                  <a:lnTo>
                    <a:pt x="6821728" y="1038478"/>
                  </a:lnTo>
                  <a:lnTo>
                    <a:pt x="6820839" y="1036320"/>
                  </a:lnTo>
                  <a:lnTo>
                    <a:pt x="6820458" y="1033906"/>
                  </a:lnTo>
                  <a:lnTo>
                    <a:pt x="6820204" y="1031113"/>
                  </a:lnTo>
                  <a:lnTo>
                    <a:pt x="6820458" y="1028319"/>
                  </a:lnTo>
                  <a:lnTo>
                    <a:pt x="6821093" y="1025905"/>
                  </a:lnTo>
                  <a:lnTo>
                    <a:pt x="6821728" y="1023493"/>
                  </a:lnTo>
                  <a:lnTo>
                    <a:pt x="6822617" y="1021079"/>
                  </a:lnTo>
                  <a:lnTo>
                    <a:pt x="6823506" y="1018921"/>
                  </a:lnTo>
                  <a:lnTo>
                    <a:pt x="6824776" y="1016762"/>
                  </a:lnTo>
                  <a:lnTo>
                    <a:pt x="6826046" y="1014983"/>
                  </a:lnTo>
                  <a:lnTo>
                    <a:pt x="6827189" y="1013078"/>
                  </a:lnTo>
                  <a:lnTo>
                    <a:pt x="6829094" y="1011554"/>
                  </a:lnTo>
                  <a:lnTo>
                    <a:pt x="6830618" y="1009776"/>
                  </a:lnTo>
                  <a:lnTo>
                    <a:pt x="6832396" y="1008506"/>
                  </a:lnTo>
                  <a:lnTo>
                    <a:pt x="6834174" y="1006982"/>
                  </a:lnTo>
                  <a:lnTo>
                    <a:pt x="6836333" y="1005840"/>
                  </a:lnTo>
                  <a:lnTo>
                    <a:pt x="6838492" y="1004951"/>
                  </a:lnTo>
                  <a:lnTo>
                    <a:pt x="6840651" y="1003680"/>
                  </a:lnTo>
                  <a:lnTo>
                    <a:pt x="6842810" y="1002792"/>
                  </a:lnTo>
                  <a:lnTo>
                    <a:pt x="6845223" y="1002156"/>
                  </a:lnTo>
                  <a:lnTo>
                    <a:pt x="6847382" y="1001268"/>
                  </a:lnTo>
                  <a:lnTo>
                    <a:pt x="6849795" y="1000887"/>
                  </a:lnTo>
                  <a:lnTo>
                    <a:pt x="6852208" y="1000378"/>
                  </a:lnTo>
                  <a:lnTo>
                    <a:pt x="6855002" y="999744"/>
                  </a:lnTo>
                  <a:lnTo>
                    <a:pt x="6857415" y="999744"/>
                  </a:lnTo>
                  <a:lnTo>
                    <a:pt x="6860082" y="999363"/>
                  </a:lnTo>
                  <a:lnTo>
                    <a:pt x="6862622" y="999108"/>
                  </a:lnTo>
                  <a:lnTo>
                    <a:pt x="6865289" y="999108"/>
                  </a:lnTo>
                  <a:lnTo>
                    <a:pt x="6867702" y="999108"/>
                  </a:lnTo>
                  <a:lnTo>
                    <a:pt x="6870496" y="999108"/>
                  </a:lnTo>
                  <a:lnTo>
                    <a:pt x="6872909" y="999363"/>
                  </a:lnTo>
                  <a:lnTo>
                    <a:pt x="6875703" y="999744"/>
                  </a:lnTo>
                  <a:lnTo>
                    <a:pt x="6878116" y="999998"/>
                  </a:lnTo>
                  <a:lnTo>
                    <a:pt x="6880910" y="1000378"/>
                  </a:lnTo>
                  <a:lnTo>
                    <a:pt x="6883323" y="1000632"/>
                  </a:lnTo>
                  <a:lnTo>
                    <a:pt x="6883323" y="968882"/>
                  </a:lnTo>
                </a:path>
                <a:path w="6883400" h="10017125">
                  <a:moveTo>
                    <a:pt x="6797598" y="1093851"/>
                  </a:moveTo>
                  <a:lnTo>
                    <a:pt x="6797598" y="968882"/>
                  </a:lnTo>
                </a:path>
                <a:path w="6883400" h="10017125">
                  <a:moveTo>
                    <a:pt x="6883323" y="1219200"/>
                  </a:moveTo>
                  <a:lnTo>
                    <a:pt x="6883323" y="1185291"/>
                  </a:lnTo>
                  <a:lnTo>
                    <a:pt x="6880910" y="1185926"/>
                  </a:lnTo>
                  <a:lnTo>
                    <a:pt x="6878370" y="1186561"/>
                  </a:lnTo>
                  <a:lnTo>
                    <a:pt x="6875957" y="1187196"/>
                  </a:lnTo>
                  <a:lnTo>
                    <a:pt x="6873290" y="1187450"/>
                  </a:lnTo>
                  <a:lnTo>
                    <a:pt x="6870750" y="1187830"/>
                  </a:lnTo>
                  <a:lnTo>
                    <a:pt x="6868083" y="1188085"/>
                  </a:lnTo>
                  <a:lnTo>
                    <a:pt x="6865670" y="1188085"/>
                  </a:lnTo>
                  <a:lnTo>
                    <a:pt x="6862876" y="1188085"/>
                  </a:lnTo>
                  <a:lnTo>
                    <a:pt x="6860463" y="1188085"/>
                  </a:lnTo>
                  <a:lnTo>
                    <a:pt x="6857669" y="1187830"/>
                  </a:lnTo>
                  <a:lnTo>
                    <a:pt x="6855256" y="1187450"/>
                  </a:lnTo>
                  <a:lnTo>
                    <a:pt x="6852462" y="1187196"/>
                  </a:lnTo>
                  <a:lnTo>
                    <a:pt x="6850049" y="1186561"/>
                  </a:lnTo>
                  <a:lnTo>
                    <a:pt x="6847636" y="1185926"/>
                  </a:lnTo>
                  <a:lnTo>
                    <a:pt x="6845223" y="1185037"/>
                  </a:lnTo>
                  <a:lnTo>
                    <a:pt x="6842810" y="1184402"/>
                  </a:lnTo>
                  <a:lnTo>
                    <a:pt x="6840651" y="1183513"/>
                  </a:lnTo>
                  <a:lnTo>
                    <a:pt x="6838492" y="1182243"/>
                  </a:lnTo>
                  <a:lnTo>
                    <a:pt x="6836333" y="1181100"/>
                  </a:lnTo>
                  <a:lnTo>
                    <a:pt x="6834174" y="1179829"/>
                  </a:lnTo>
                  <a:lnTo>
                    <a:pt x="6832396" y="1178305"/>
                  </a:lnTo>
                  <a:lnTo>
                    <a:pt x="6830618" y="1177163"/>
                  </a:lnTo>
                  <a:lnTo>
                    <a:pt x="6828713" y="1175639"/>
                  </a:lnTo>
                  <a:lnTo>
                    <a:pt x="6827189" y="1173733"/>
                  </a:lnTo>
                  <a:lnTo>
                    <a:pt x="6825665" y="1171955"/>
                  </a:lnTo>
                  <a:lnTo>
                    <a:pt x="6824522" y="1170051"/>
                  </a:lnTo>
                  <a:lnTo>
                    <a:pt x="6823252" y="1168019"/>
                  </a:lnTo>
                  <a:lnTo>
                    <a:pt x="6822363" y="1165860"/>
                  </a:lnTo>
                  <a:lnTo>
                    <a:pt x="6821728" y="1163701"/>
                  </a:lnTo>
                  <a:lnTo>
                    <a:pt x="6820839" y="1161288"/>
                  </a:lnTo>
                  <a:lnTo>
                    <a:pt x="6820458" y="1158875"/>
                  </a:lnTo>
                  <a:lnTo>
                    <a:pt x="6820204" y="1156080"/>
                  </a:lnTo>
                  <a:lnTo>
                    <a:pt x="6820458" y="1153287"/>
                  </a:lnTo>
                  <a:lnTo>
                    <a:pt x="6821093" y="1150874"/>
                  </a:lnTo>
                  <a:lnTo>
                    <a:pt x="6826046" y="1139952"/>
                  </a:lnTo>
                  <a:lnTo>
                    <a:pt x="6827189" y="1138047"/>
                  </a:lnTo>
                  <a:lnTo>
                    <a:pt x="6829094" y="1136523"/>
                  </a:lnTo>
                  <a:lnTo>
                    <a:pt x="6830618" y="1134745"/>
                  </a:lnTo>
                  <a:lnTo>
                    <a:pt x="6832396" y="1133475"/>
                  </a:lnTo>
                  <a:lnTo>
                    <a:pt x="6834174" y="1131951"/>
                  </a:lnTo>
                  <a:lnTo>
                    <a:pt x="6836333" y="1130807"/>
                  </a:lnTo>
                  <a:lnTo>
                    <a:pt x="6838492" y="1129919"/>
                  </a:lnTo>
                  <a:lnTo>
                    <a:pt x="6840651" y="1128902"/>
                  </a:lnTo>
                  <a:lnTo>
                    <a:pt x="6857415" y="1124712"/>
                  </a:lnTo>
                  <a:lnTo>
                    <a:pt x="6860082" y="1124330"/>
                  </a:lnTo>
                  <a:lnTo>
                    <a:pt x="6862622" y="1124077"/>
                  </a:lnTo>
                  <a:lnTo>
                    <a:pt x="6865289" y="1124077"/>
                  </a:lnTo>
                  <a:lnTo>
                    <a:pt x="6867702" y="1124077"/>
                  </a:lnTo>
                  <a:lnTo>
                    <a:pt x="6870496" y="1124077"/>
                  </a:lnTo>
                  <a:lnTo>
                    <a:pt x="6872909" y="1124330"/>
                  </a:lnTo>
                  <a:lnTo>
                    <a:pt x="6875703" y="1124712"/>
                  </a:lnTo>
                  <a:lnTo>
                    <a:pt x="6878116" y="1124966"/>
                  </a:lnTo>
                  <a:lnTo>
                    <a:pt x="6880910" y="1125347"/>
                  </a:lnTo>
                  <a:lnTo>
                    <a:pt x="6883323" y="1125601"/>
                  </a:lnTo>
                  <a:lnTo>
                    <a:pt x="6883323" y="1093851"/>
                  </a:lnTo>
                </a:path>
                <a:path w="6883400" h="10017125">
                  <a:moveTo>
                    <a:pt x="6797598" y="1219200"/>
                  </a:moveTo>
                  <a:lnTo>
                    <a:pt x="6797598" y="1093851"/>
                  </a:lnTo>
                </a:path>
                <a:path w="6883400" h="10017125">
                  <a:moveTo>
                    <a:pt x="6883323" y="1344168"/>
                  </a:moveTo>
                  <a:lnTo>
                    <a:pt x="6883323" y="1310258"/>
                  </a:lnTo>
                  <a:lnTo>
                    <a:pt x="6880910" y="1310894"/>
                  </a:lnTo>
                  <a:lnTo>
                    <a:pt x="6878370" y="1311528"/>
                  </a:lnTo>
                  <a:lnTo>
                    <a:pt x="6875957" y="1312164"/>
                  </a:lnTo>
                  <a:lnTo>
                    <a:pt x="6873290" y="1312418"/>
                  </a:lnTo>
                  <a:lnTo>
                    <a:pt x="6870750" y="1312799"/>
                  </a:lnTo>
                  <a:lnTo>
                    <a:pt x="6868083" y="1313052"/>
                  </a:lnTo>
                  <a:lnTo>
                    <a:pt x="6865670" y="1313052"/>
                  </a:lnTo>
                  <a:lnTo>
                    <a:pt x="6862876" y="1313052"/>
                  </a:lnTo>
                  <a:lnTo>
                    <a:pt x="6860463" y="1313052"/>
                  </a:lnTo>
                  <a:lnTo>
                    <a:pt x="6857669" y="1312799"/>
                  </a:lnTo>
                  <a:lnTo>
                    <a:pt x="6855256" y="1312418"/>
                  </a:lnTo>
                  <a:lnTo>
                    <a:pt x="6852462" y="1312164"/>
                  </a:lnTo>
                  <a:lnTo>
                    <a:pt x="6850049" y="1311528"/>
                  </a:lnTo>
                  <a:lnTo>
                    <a:pt x="6847636" y="1310894"/>
                  </a:lnTo>
                  <a:lnTo>
                    <a:pt x="6845223" y="1310258"/>
                  </a:lnTo>
                  <a:lnTo>
                    <a:pt x="6842810" y="1309370"/>
                  </a:lnTo>
                  <a:lnTo>
                    <a:pt x="6840651" y="1308480"/>
                  </a:lnTo>
                  <a:lnTo>
                    <a:pt x="6838492" y="1307211"/>
                  </a:lnTo>
                  <a:lnTo>
                    <a:pt x="6836333" y="1306068"/>
                  </a:lnTo>
                  <a:lnTo>
                    <a:pt x="6834174" y="1304798"/>
                  </a:lnTo>
                  <a:lnTo>
                    <a:pt x="6832396" y="1303654"/>
                  </a:lnTo>
                  <a:lnTo>
                    <a:pt x="6830618" y="1302130"/>
                  </a:lnTo>
                  <a:lnTo>
                    <a:pt x="6828713" y="1300606"/>
                  </a:lnTo>
                  <a:lnTo>
                    <a:pt x="6827189" y="1298702"/>
                  </a:lnTo>
                  <a:lnTo>
                    <a:pt x="6825665" y="1296924"/>
                  </a:lnTo>
                  <a:lnTo>
                    <a:pt x="6824522" y="1295019"/>
                  </a:lnTo>
                  <a:lnTo>
                    <a:pt x="6823252" y="1292987"/>
                  </a:lnTo>
                  <a:lnTo>
                    <a:pt x="6822363" y="1290827"/>
                  </a:lnTo>
                  <a:lnTo>
                    <a:pt x="6821728" y="1288669"/>
                  </a:lnTo>
                  <a:lnTo>
                    <a:pt x="6820839" y="1286255"/>
                  </a:lnTo>
                  <a:lnTo>
                    <a:pt x="6820458" y="1283843"/>
                  </a:lnTo>
                  <a:lnTo>
                    <a:pt x="6820204" y="1281049"/>
                  </a:lnTo>
                  <a:lnTo>
                    <a:pt x="6826046" y="1264920"/>
                  </a:lnTo>
                  <a:lnTo>
                    <a:pt x="6827189" y="1263015"/>
                  </a:lnTo>
                  <a:lnTo>
                    <a:pt x="6829094" y="1261491"/>
                  </a:lnTo>
                  <a:lnTo>
                    <a:pt x="6830618" y="1259967"/>
                  </a:lnTo>
                  <a:lnTo>
                    <a:pt x="6832396" y="1258443"/>
                  </a:lnTo>
                  <a:lnTo>
                    <a:pt x="6857415" y="1249679"/>
                  </a:lnTo>
                  <a:lnTo>
                    <a:pt x="6860082" y="1249299"/>
                  </a:lnTo>
                  <a:lnTo>
                    <a:pt x="6862622" y="1249299"/>
                  </a:lnTo>
                  <a:lnTo>
                    <a:pt x="6865289" y="1249045"/>
                  </a:lnTo>
                  <a:lnTo>
                    <a:pt x="6867702" y="1249045"/>
                  </a:lnTo>
                  <a:lnTo>
                    <a:pt x="6870496" y="1249299"/>
                  </a:lnTo>
                  <a:lnTo>
                    <a:pt x="6872909" y="1249299"/>
                  </a:lnTo>
                  <a:lnTo>
                    <a:pt x="6875703" y="1249679"/>
                  </a:lnTo>
                  <a:lnTo>
                    <a:pt x="6878116" y="1249933"/>
                  </a:lnTo>
                  <a:lnTo>
                    <a:pt x="6880910" y="1250315"/>
                  </a:lnTo>
                  <a:lnTo>
                    <a:pt x="6883323" y="1250823"/>
                  </a:lnTo>
                  <a:lnTo>
                    <a:pt x="6883323" y="1219200"/>
                  </a:lnTo>
                </a:path>
                <a:path w="6883400" h="10017125">
                  <a:moveTo>
                    <a:pt x="6797598" y="1344168"/>
                  </a:moveTo>
                  <a:lnTo>
                    <a:pt x="6797598" y="1219200"/>
                  </a:lnTo>
                </a:path>
                <a:path w="6883400" h="10017125">
                  <a:moveTo>
                    <a:pt x="6883323" y="1469136"/>
                  </a:moveTo>
                  <a:lnTo>
                    <a:pt x="6883323" y="1435227"/>
                  </a:lnTo>
                  <a:lnTo>
                    <a:pt x="6880910" y="1435862"/>
                  </a:lnTo>
                  <a:lnTo>
                    <a:pt x="6878370" y="1436751"/>
                  </a:lnTo>
                  <a:lnTo>
                    <a:pt x="6875957" y="1437131"/>
                  </a:lnTo>
                  <a:lnTo>
                    <a:pt x="6873290" y="1437386"/>
                  </a:lnTo>
                  <a:lnTo>
                    <a:pt x="6870750" y="1437767"/>
                  </a:lnTo>
                  <a:lnTo>
                    <a:pt x="6868083" y="1438021"/>
                  </a:lnTo>
                  <a:lnTo>
                    <a:pt x="6865670" y="1438021"/>
                  </a:lnTo>
                  <a:lnTo>
                    <a:pt x="6862876" y="1438021"/>
                  </a:lnTo>
                  <a:lnTo>
                    <a:pt x="6860463" y="1438021"/>
                  </a:lnTo>
                  <a:lnTo>
                    <a:pt x="6857669" y="1437767"/>
                  </a:lnTo>
                  <a:lnTo>
                    <a:pt x="6855256" y="1437386"/>
                  </a:lnTo>
                  <a:lnTo>
                    <a:pt x="6852462" y="1437131"/>
                  </a:lnTo>
                  <a:lnTo>
                    <a:pt x="6850049" y="1436497"/>
                  </a:lnTo>
                  <a:lnTo>
                    <a:pt x="6847636" y="1435862"/>
                  </a:lnTo>
                  <a:lnTo>
                    <a:pt x="6845223" y="1435227"/>
                  </a:lnTo>
                  <a:lnTo>
                    <a:pt x="6842810" y="1434338"/>
                  </a:lnTo>
                  <a:lnTo>
                    <a:pt x="6840651" y="1433449"/>
                  </a:lnTo>
                  <a:lnTo>
                    <a:pt x="6838492" y="1432178"/>
                  </a:lnTo>
                  <a:lnTo>
                    <a:pt x="6836333" y="1431036"/>
                  </a:lnTo>
                  <a:lnTo>
                    <a:pt x="6834174" y="1429766"/>
                  </a:lnTo>
                  <a:lnTo>
                    <a:pt x="6832396" y="1428623"/>
                  </a:lnTo>
                  <a:lnTo>
                    <a:pt x="6830618" y="1427099"/>
                  </a:lnTo>
                  <a:lnTo>
                    <a:pt x="6828713" y="1425575"/>
                  </a:lnTo>
                  <a:lnTo>
                    <a:pt x="6827189" y="1423670"/>
                  </a:lnTo>
                  <a:lnTo>
                    <a:pt x="6825665" y="1421892"/>
                  </a:lnTo>
                  <a:lnTo>
                    <a:pt x="6824522" y="1419987"/>
                  </a:lnTo>
                  <a:lnTo>
                    <a:pt x="6823252" y="1417954"/>
                  </a:lnTo>
                  <a:lnTo>
                    <a:pt x="6822363" y="1415796"/>
                  </a:lnTo>
                  <a:lnTo>
                    <a:pt x="6821728" y="1413637"/>
                  </a:lnTo>
                  <a:lnTo>
                    <a:pt x="6820839" y="1411224"/>
                  </a:lnTo>
                  <a:lnTo>
                    <a:pt x="6820458" y="1408811"/>
                  </a:lnTo>
                  <a:lnTo>
                    <a:pt x="6820204" y="1406271"/>
                  </a:lnTo>
                  <a:lnTo>
                    <a:pt x="6824776" y="1392047"/>
                  </a:lnTo>
                  <a:lnTo>
                    <a:pt x="6826046" y="1389888"/>
                  </a:lnTo>
                  <a:lnTo>
                    <a:pt x="6827189" y="1387982"/>
                  </a:lnTo>
                  <a:lnTo>
                    <a:pt x="6829094" y="1386458"/>
                  </a:lnTo>
                  <a:lnTo>
                    <a:pt x="6830618" y="1384935"/>
                  </a:lnTo>
                  <a:lnTo>
                    <a:pt x="6857415" y="1374648"/>
                  </a:lnTo>
                  <a:lnTo>
                    <a:pt x="6860082" y="1374267"/>
                  </a:lnTo>
                  <a:lnTo>
                    <a:pt x="6862622" y="1374267"/>
                  </a:lnTo>
                  <a:lnTo>
                    <a:pt x="6865289" y="1374013"/>
                  </a:lnTo>
                  <a:lnTo>
                    <a:pt x="6867702" y="1374013"/>
                  </a:lnTo>
                  <a:lnTo>
                    <a:pt x="6870496" y="1374267"/>
                  </a:lnTo>
                  <a:lnTo>
                    <a:pt x="6872909" y="1374267"/>
                  </a:lnTo>
                  <a:lnTo>
                    <a:pt x="6875703" y="1374648"/>
                  </a:lnTo>
                  <a:lnTo>
                    <a:pt x="6878116" y="1374902"/>
                  </a:lnTo>
                  <a:lnTo>
                    <a:pt x="6880910" y="1375282"/>
                  </a:lnTo>
                  <a:lnTo>
                    <a:pt x="6883323" y="1375791"/>
                  </a:lnTo>
                  <a:lnTo>
                    <a:pt x="6883323" y="1344168"/>
                  </a:lnTo>
                </a:path>
                <a:path w="6883400" h="10017125">
                  <a:moveTo>
                    <a:pt x="6797598" y="1469136"/>
                  </a:moveTo>
                  <a:lnTo>
                    <a:pt x="6797598" y="1344168"/>
                  </a:lnTo>
                </a:path>
                <a:path w="6883400" h="10017125">
                  <a:moveTo>
                    <a:pt x="6883323" y="1594103"/>
                  </a:moveTo>
                  <a:lnTo>
                    <a:pt x="6883323" y="1560195"/>
                  </a:lnTo>
                  <a:lnTo>
                    <a:pt x="6880910" y="1560829"/>
                  </a:lnTo>
                  <a:lnTo>
                    <a:pt x="6878370" y="1561719"/>
                  </a:lnTo>
                  <a:lnTo>
                    <a:pt x="6875957" y="1562100"/>
                  </a:lnTo>
                  <a:lnTo>
                    <a:pt x="6873290" y="1562353"/>
                  </a:lnTo>
                  <a:lnTo>
                    <a:pt x="6870750" y="1562735"/>
                  </a:lnTo>
                  <a:lnTo>
                    <a:pt x="6868083" y="1562989"/>
                  </a:lnTo>
                  <a:lnTo>
                    <a:pt x="6865670" y="1562989"/>
                  </a:lnTo>
                  <a:lnTo>
                    <a:pt x="6862876" y="1562989"/>
                  </a:lnTo>
                  <a:lnTo>
                    <a:pt x="6860463" y="1562989"/>
                  </a:lnTo>
                  <a:lnTo>
                    <a:pt x="6857669" y="1562735"/>
                  </a:lnTo>
                  <a:lnTo>
                    <a:pt x="6855256" y="1562353"/>
                  </a:lnTo>
                  <a:lnTo>
                    <a:pt x="6852462" y="1562100"/>
                  </a:lnTo>
                  <a:lnTo>
                    <a:pt x="6850049" y="1561465"/>
                  </a:lnTo>
                  <a:lnTo>
                    <a:pt x="6847636" y="1560829"/>
                  </a:lnTo>
                  <a:lnTo>
                    <a:pt x="6845223" y="1560195"/>
                  </a:lnTo>
                  <a:lnTo>
                    <a:pt x="6842810" y="1559305"/>
                  </a:lnTo>
                  <a:lnTo>
                    <a:pt x="6840651" y="1558417"/>
                  </a:lnTo>
                  <a:lnTo>
                    <a:pt x="6838492" y="1557147"/>
                  </a:lnTo>
                  <a:lnTo>
                    <a:pt x="6836333" y="1556003"/>
                  </a:lnTo>
                  <a:lnTo>
                    <a:pt x="6834174" y="1554733"/>
                  </a:lnTo>
                  <a:lnTo>
                    <a:pt x="6832396" y="1553591"/>
                  </a:lnTo>
                  <a:lnTo>
                    <a:pt x="6830618" y="1552067"/>
                  </a:lnTo>
                  <a:lnTo>
                    <a:pt x="6828713" y="1550543"/>
                  </a:lnTo>
                  <a:lnTo>
                    <a:pt x="6827189" y="1548638"/>
                  </a:lnTo>
                  <a:lnTo>
                    <a:pt x="6825665" y="1546860"/>
                  </a:lnTo>
                  <a:lnTo>
                    <a:pt x="6824522" y="1544954"/>
                  </a:lnTo>
                  <a:lnTo>
                    <a:pt x="6823252" y="1542923"/>
                  </a:lnTo>
                  <a:lnTo>
                    <a:pt x="6822363" y="1540764"/>
                  </a:lnTo>
                  <a:lnTo>
                    <a:pt x="6821728" y="1538604"/>
                  </a:lnTo>
                  <a:lnTo>
                    <a:pt x="6820839" y="1536192"/>
                  </a:lnTo>
                  <a:lnTo>
                    <a:pt x="6820458" y="1533778"/>
                  </a:lnTo>
                  <a:lnTo>
                    <a:pt x="6820204" y="1531239"/>
                  </a:lnTo>
                  <a:lnTo>
                    <a:pt x="6820458" y="1528572"/>
                  </a:lnTo>
                  <a:lnTo>
                    <a:pt x="6821093" y="1525777"/>
                  </a:lnTo>
                  <a:lnTo>
                    <a:pt x="6821728" y="1523365"/>
                  </a:lnTo>
                  <a:lnTo>
                    <a:pt x="6822617" y="1521205"/>
                  </a:lnTo>
                  <a:lnTo>
                    <a:pt x="6823506" y="1518793"/>
                  </a:lnTo>
                  <a:lnTo>
                    <a:pt x="6824776" y="1517015"/>
                  </a:lnTo>
                  <a:lnTo>
                    <a:pt x="6826046" y="1514855"/>
                  </a:lnTo>
                  <a:lnTo>
                    <a:pt x="6827189" y="1512951"/>
                  </a:lnTo>
                  <a:lnTo>
                    <a:pt x="6829094" y="1511427"/>
                  </a:lnTo>
                  <a:lnTo>
                    <a:pt x="6830618" y="1509902"/>
                  </a:lnTo>
                  <a:lnTo>
                    <a:pt x="6832396" y="1508378"/>
                  </a:lnTo>
                  <a:lnTo>
                    <a:pt x="6857415" y="1499616"/>
                  </a:lnTo>
                  <a:lnTo>
                    <a:pt x="6860082" y="1499235"/>
                  </a:lnTo>
                  <a:lnTo>
                    <a:pt x="6862622" y="1499235"/>
                  </a:lnTo>
                  <a:lnTo>
                    <a:pt x="6865289" y="1498980"/>
                  </a:lnTo>
                  <a:lnTo>
                    <a:pt x="6867702" y="1498980"/>
                  </a:lnTo>
                  <a:lnTo>
                    <a:pt x="6870496" y="1499235"/>
                  </a:lnTo>
                  <a:lnTo>
                    <a:pt x="6872909" y="1499235"/>
                  </a:lnTo>
                  <a:lnTo>
                    <a:pt x="6875703" y="1499616"/>
                  </a:lnTo>
                  <a:lnTo>
                    <a:pt x="6878116" y="1499870"/>
                  </a:lnTo>
                  <a:lnTo>
                    <a:pt x="6880910" y="1500251"/>
                  </a:lnTo>
                  <a:lnTo>
                    <a:pt x="6883323" y="1500758"/>
                  </a:lnTo>
                  <a:lnTo>
                    <a:pt x="6883323" y="1469136"/>
                  </a:lnTo>
                </a:path>
                <a:path w="6883400" h="10017125">
                  <a:moveTo>
                    <a:pt x="6797598" y="1594103"/>
                  </a:moveTo>
                  <a:lnTo>
                    <a:pt x="6797598" y="1469136"/>
                  </a:lnTo>
                </a:path>
                <a:path w="6883400" h="10017125">
                  <a:moveTo>
                    <a:pt x="6883323" y="1719072"/>
                  </a:moveTo>
                  <a:lnTo>
                    <a:pt x="6883323" y="1685163"/>
                  </a:lnTo>
                  <a:lnTo>
                    <a:pt x="6880910" y="1686178"/>
                  </a:lnTo>
                  <a:lnTo>
                    <a:pt x="6878370" y="1686687"/>
                  </a:lnTo>
                  <a:lnTo>
                    <a:pt x="6875957" y="1687068"/>
                  </a:lnTo>
                  <a:lnTo>
                    <a:pt x="6873290" y="1687702"/>
                  </a:lnTo>
                  <a:lnTo>
                    <a:pt x="6870750" y="1687702"/>
                  </a:lnTo>
                  <a:lnTo>
                    <a:pt x="6868083" y="1687956"/>
                  </a:lnTo>
                  <a:lnTo>
                    <a:pt x="6865670" y="1687956"/>
                  </a:lnTo>
                  <a:lnTo>
                    <a:pt x="6862876" y="1687956"/>
                  </a:lnTo>
                  <a:lnTo>
                    <a:pt x="6860463" y="1687956"/>
                  </a:lnTo>
                  <a:lnTo>
                    <a:pt x="6857669" y="1687702"/>
                  </a:lnTo>
                  <a:lnTo>
                    <a:pt x="6855256" y="1687322"/>
                  </a:lnTo>
                  <a:lnTo>
                    <a:pt x="6852462" y="1687068"/>
                  </a:lnTo>
                  <a:lnTo>
                    <a:pt x="6850049" y="1686432"/>
                  </a:lnTo>
                  <a:lnTo>
                    <a:pt x="6847636" y="1685798"/>
                  </a:lnTo>
                  <a:lnTo>
                    <a:pt x="6845223" y="1685163"/>
                  </a:lnTo>
                  <a:lnTo>
                    <a:pt x="6834174" y="1679702"/>
                  </a:lnTo>
                  <a:lnTo>
                    <a:pt x="6832396" y="1678558"/>
                  </a:lnTo>
                  <a:lnTo>
                    <a:pt x="6830618" y="1677035"/>
                  </a:lnTo>
                  <a:lnTo>
                    <a:pt x="6828713" y="1675511"/>
                  </a:lnTo>
                  <a:lnTo>
                    <a:pt x="6827189" y="1673605"/>
                  </a:lnTo>
                  <a:lnTo>
                    <a:pt x="6825665" y="1671827"/>
                  </a:lnTo>
                  <a:lnTo>
                    <a:pt x="6824522" y="1669923"/>
                  </a:lnTo>
                  <a:lnTo>
                    <a:pt x="6823252" y="1667891"/>
                  </a:lnTo>
                  <a:lnTo>
                    <a:pt x="6822363" y="1665731"/>
                  </a:lnTo>
                  <a:lnTo>
                    <a:pt x="6821728" y="1663573"/>
                  </a:lnTo>
                  <a:lnTo>
                    <a:pt x="6820839" y="1661414"/>
                  </a:lnTo>
                  <a:lnTo>
                    <a:pt x="6820458" y="1658747"/>
                  </a:lnTo>
                  <a:lnTo>
                    <a:pt x="6820204" y="1656206"/>
                  </a:lnTo>
                  <a:lnTo>
                    <a:pt x="6820458" y="1653540"/>
                  </a:lnTo>
                  <a:lnTo>
                    <a:pt x="6821093" y="1650746"/>
                  </a:lnTo>
                  <a:lnTo>
                    <a:pt x="6821728" y="1648332"/>
                  </a:lnTo>
                  <a:lnTo>
                    <a:pt x="6822617" y="1646174"/>
                  </a:lnTo>
                  <a:lnTo>
                    <a:pt x="6823506" y="1644015"/>
                  </a:lnTo>
                  <a:lnTo>
                    <a:pt x="6824776" y="1641982"/>
                  </a:lnTo>
                  <a:lnTo>
                    <a:pt x="6826046" y="1640077"/>
                  </a:lnTo>
                  <a:lnTo>
                    <a:pt x="6827189" y="1637919"/>
                  </a:lnTo>
                  <a:lnTo>
                    <a:pt x="6829094" y="1636395"/>
                  </a:lnTo>
                  <a:lnTo>
                    <a:pt x="6830618" y="1634871"/>
                  </a:lnTo>
                  <a:lnTo>
                    <a:pt x="6832396" y="1633347"/>
                  </a:lnTo>
                  <a:lnTo>
                    <a:pt x="6852208" y="1625473"/>
                  </a:lnTo>
                  <a:lnTo>
                    <a:pt x="6855002" y="1624838"/>
                  </a:lnTo>
                  <a:lnTo>
                    <a:pt x="6857415" y="1624583"/>
                  </a:lnTo>
                  <a:lnTo>
                    <a:pt x="6860082" y="1624202"/>
                  </a:lnTo>
                  <a:lnTo>
                    <a:pt x="6862622" y="1624202"/>
                  </a:lnTo>
                  <a:lnTo>
                    <a:pt x="6865289" y="1624202"/>
                  </a:lnTo>
                  <a:lnTo>
                    <a:pt x="6867702" y="1624202"/>
                  </a:lnTo>
                  <a:lnTo>
                    <a:pt x="6870496" y="1624202"/>
                  </a:lnTo>
                  <a:lnTo>
                    <a:pt x="6872909" y="1624202"/>
                  </a:lnTo>
                  <a:lnTo>
                    <a:pt x="6875703" y="1624583"/>
                  </a:lnTo>
                  <a:lnTo>
                    <a:pt x="6878116" y="1624838"/>
                  </a:lnTo>
                  <a:lnTo>
                    <a:pt x="6880910" y="1625219"/>
                  </a:lnTo>
                  <a:lnTo>
                    <a:pt x="6883323" y="1625727"/>
                  </a:lnTo>
                  <a:lnTo>
                    <a:pt x="6883323" y="1594103"/>
                  </a:lnTo>
                </a:path>
                <a:path w="6883400" h="10017125">
                  <a:moveTo>
                    <a:pt x="6797598" y="1719072"/>
                  </a:moveTo>
                  <a:lnTo>
                    <a:pt x="6797598" y="1594103"/>
                  </a:lnTo>
                </a:path>
                <a:path w="6883400" h="10017125">
                  <a:moveTo>
                    <a:pt x="6883323" y="1844040"/>
                  </a:moveTo>
                  <a:lnTo>
                    <a:pt x="6883323" y="1810512"/>
                  </a:lnTo>
                  <a:lnTo>
                    <a:pt x="6880910" y="1811147"/>
                  </a:lnTo>
                  <a:lnTo>
                    <a:pt x="6878370" y="1811654"/>
                  </a:lnTo>
                  <a:lnTo>
                    <a:pt x="6875957" y="1812036"/>
                  </a:lnTo>
                  <a:lnTo>
                    <a:pt x="6873290" y="1812671"/>
                  </a:lnTo>
                  <a:lnTo>
                    <a:pt x="6870750" y="1812925"/>
                  </a:lnTo>
                  <a:lnTo>
                    <a:pt x="6868083" y="1812925"/>
                  </a:lnTo>
                  <a:lnTo>
                    <a:pt x="6865670" y="1813178"/>
                  </a:lnTo>
                  <a:lnTo>
                    <a:pt x="6862876" y="1813178"/>
                  </a:lnTo>
                  <a:lnTo>
                    <a:pt x="6860463" y="1812925"/>
                  </a:lnTo>
                  <a:lnTo>
                    <a:pt x="6857669" y="1812925"/>
                  </a:lnTo>
                  <a:lnTo>
                    <a:pt x="6855256" y="1812290"/>
                  </a:lnTo>
                  <a:lnTo>
                    <a:pt x="6852462" y="1812036"/>
                  </a:lnTo>
                  <a:lnTo>
                    <a:pt x="6850049" y="1811401"/>
                  </a:lnTo>
                  <a:lnTo>
                    <a:pt x="6847636" y="1810766"/>
                  </a:lnTo>
                  <a:lnTo>
                    <a:pt x="6845223" y="1810130"/>
                  </a:lnTo>
                  <a:lnTo>
                    <a:pt x="6842810" y="1809242"/>
                  </a:lnTo>
                  <a:lnTo>
                    <a:pt x="6840651" y="1808352"/>
                  </a:lnTo>
                  <a:lnTo>
                    <a:pt x="6838492" y="1807464"/>
                  </a:lnTo>
                  <a:lnTo>
                    <a:pt x="6836333" y="1806194"/>
                  </a:lnTo>
                  <a:lnTo>
                    <a:pt x="6834174" y="1805051"/>
                  </a:lnTo>
                  <a:lnTo>
                    <a:pt x="6832396" y="1803527"/>
                  </a:lnTo>
                  <a:lnTo>
                    <a:pt x="6830618" y="1802002"/>
                  </a:lnTo>
                  <a:lnTo>
                    <a:pt x="6828713" y="1800478"/>
                  </a:lnTo>
                  <a:lnTo>
                    <a:pt x="6827189" y="1798574"/>
                  </a:lnTo>
                  <a:lnTo>
                    <a:pt x="6825665" y="1797050"/>
                  </a:lnTo>
                  <a:lnTo>
                    <a:pt x="6824522" y="1794891"/>
                  </a:lnTo>
                  <a:lnTo>
                    <a:pt x="6823252" y="1793113"/>
                  </a:lnTo>
                  <a:lnTo>
                    <a:pt x="6822363" y="1790700"/>
                  </a:lnTo>
                  <a:lnTo>
                    <a:pt x="6821728" y="1788541"/>
                  </a:lnTo>
                  <a:lnTo>
                    <a:pt x="6820839" y="1786381"/>
                  </a:lnTo>
                  <a:lnTo>
                    <a:pt x="6820458" y="1783715"/>
                  </a:lnTo>
                  <a:lnTo>
                    <a:pt x="6820204" y="1781175"/>
                  </a:lnTo>
                  <a:lnTo>
                    <a:pt x="6820458" y="1778507"/>
                  </a:lnTo>
                  <a:lnTo>
                    <a:pt x="6821093" y="1776095"/>
                  </a:lnTo>
                  <a:lnTo>
                    <a:pt x="6821728" y="1773554"/>
                  </a:lnTo>
                  <a:lnTo>
                    <a:pt x="6822617" y="1771142"/>
                  </a:lnTo>
                  <a:lnTo>
                    <a:pt x="6823506" y="1768982"/>
                  </a:lnTo>
                  <a:lnTo>
                    <a:pt x="6824776" y="1766951"/>
                  </a:lnTo>
                  <a:lnTo>
                    <a:pt x="6826046" y="1765046"/>
                  </a:lnTo>
                  <a:lnTo>
                    <a:pt x="6827189" y="1762887"/>
                  </a:lnTo>
                  <a:lnTo>
                    <a:pt x="6829094" y="1761363"/>
                  </a:lnTo>
                  <a:lnTo>
                    <a:pt x="6830618" y="1759839"/>
                  </a:lnTo>
                  <a:lnTo>
                    <a:pt x="6832396" y="1758315"/>
                  </a:lnTo>
                  <a:lnTo>
                    <a:pt x="6845223" y="1752219"/>
                  </a:lnTo>
                  <a:lnTo>
                    <a:pt x="6847382" y="1751329"/>
                  </a:lnTo>
                  <a:lnTo>
                    <a:pt x="6849795" y="1750695"/>
                  </a:lnTo>
                  <a:lnTo>
                    <a:pt x="6852208" y="1750441"/>
                  </a:lnTo>
                  <a:lnTo>
                    <a:pt x="6855002" y="1749805"/>
                  </a:lnTo>
                  <a:lnTo>
                    <a:pt x="6857415" y="1749552"/>
                  </a:lnTo>
                  <a:lnTo>
                    <a:pt x="6860082" y="1749552"/>
                  </a:lnTo>
                  <a:lnTo>
                    <a:pt x="6862622" y="1749171"/>
                  </a:lnTo>
                  <a:lnTo>
                    <a:pt x="6865289" y="1749171"/>
                  </a:lnTo>
                  <a:lnTo>
                    <a:pt x="6867702" y="1749171"/>
                  </a:lnTo>
                  <a:lnTo>
                    <a:pt x="6870496" y="1749171"/>
                  </a:lnTo>
                  <a:lnTo>
                    <a:pt x="6872909" y="1749552"/>
                  </a:lnTo>
                  <a:lnTo>
                    <a:pt x="6875703" y="1749552"/>
                  </a:lnTo>
                  <a:lnTo>
                    <a:pt x="6878116" y="1749805"/>
                  </a:lnTo>
                  <a:lnTo>
                    <a:pt x="6880910" y="1750187"/>
                  </a:lnTo>
                  <a:lnTo>
                    <a:pt x="6883323" y="1750695"/>
                  </a:lnTo>
                  <a:lnTo>
                    <a:pt x="6883323" y="1719072"/>
                  </a:lnTo>
                </a:path>
                <a:path w="6883400" h="10017125">
                  <a:moveTo>
                    <a:pt x="6797598" y="1844040"/>
                  </a:moveTo>
                  <a:lnTo>
                    <a:pt x="6797598" y="1719072"/>
                  </a:lnTo>
                </a:path>
                <a:path w="6883400" h="10017125">
                  <a:moveTo>
                    <a:pt x="6883323" y="1969007"/>
                  </a:moveTo>
                  <a:lnTo>
                    <a:pt x="6883323" y="1935479"/>
                  </a:lnTo>
                  <a:lnTo>
                    <a:pt x="6880910" y="1936115"/>
                  </a:lnTo>
                  <a:lnTo>
                    <a:pt x="6878370" y="1936623"/>
                  </a:lnTo>
                  <a:lnTo>
                    <a:pt x="6875957" y="1937257"/>
                  </a:lnTo>
                  <a:lnTo>
                    <a:pt x="6873290" y="1937639"/>
                  </a:lnTo>
                  <a:lnTo>
                    <a:pt x="6870750" y="1937893"/>
                  </a:lnTo>
                  <a:lnTo>
                    <a:pt x="6868083" y="1937893"/>
                  </a:lnTo>
                  <a:lnTo>
                    <a:pt x="6865670" y="1938147"/>
                  </a:lnTo>
                  <a:lnTo>
                    <a:pt x="6862876" y="1938147"/>
                  </a:lnTo>
                  <a:lnTo>
                    <a:pt x="6860463" y="1937893"/>
                  </a:lnTo>
                  <a:lnTo>
                    <a:pt x="6857669" y="1937893"/>
                  </a:lnTo>
                  <a:lnTo>
                    <a:pt x="6855256" y="1937639"/>
                  </a:lnTo>
                  <a:lnTo>
                    <a:pt x="6852462" y="1937003"/>
                  </a:lnTo>
                  <a:lnTo>
                    <a:pt x="6850049" y="1936369"/>
                  </a:lnTo>
                  <a:lnTo>
                    <a:pt x="6847636" y="1935733"/>
                  </a:lnTo>
                  <a:lnTo>
                    <a:pt x="6845223" y="1935099"/>
                  </a:lnTo>
                  <a:lnTo>
                    <a:pt x="6842810" y="1934210"/>
                  </a:lnTo>
                  <a:lnTo>
                    <a:pt x="6840651" y="1933321"/>
                  </a:lnTo>
                  <a:lnTo>
                    <a:pt x="6838492" y="1932431"/>
                  </a:lnTo>
                  <a:lnTo>
                    <a:pt x="6836333" y="1931162"/>
                  </a:lnTo>
                  <a:lnTo>
                    <a:pt x="6834174" y="1930019"/>
                  </a:lnTo>
                  <a:lnTo>
                    <a:pt x="6832396" y="1928495"/>
                  </a:lnTo>
                  <a:lnTo>
                    <a:pt x="6830618" y="1926971"/>
                  </a:lnTo>
                  <a:lnTo>
                    <a:pt x="6828713" y="1925447"/>
                  </a:lnTo>
                  <a:lnTo>
                    <a:pt x="6827189" y="1923923"/>
                  </a:lnTo>
                  <a:lnTo>
                    <a:pt x="6825665" y="1922018"/>
                  </a:lnTo>
                  <a:lnTo>
                    <a:pt x="6824522" y="1919858"/>
                  </a:lnTo>
                  <a:lnTo>
                    <a:pt x="6823252" y="1918080"/>
                  </a:lnTo>
                  <a:lnTo>
                    <a:pt x="6822363" y="1915922"/>
                  </a:lnTo>
                  <a:lnTo>
                    <a:pt x="6821728" y="1913508"/>
                  </a:lnTo>
                  <a:lnTo>
                    <a:pt x="6820839" y="1911350"/>
                  </a:lnTo>
                  <a:lnTo>
                    <a:pt x="6820458" y="1908682"/>
                  </a:lnTo>
                  <a:lnTo>
                    <a:pt x="6820204" y="1906143"/>
                  </a:lnTo>
                  <a:lnTo>
                    <a:pt x="6820458" y="1903476"/>
                  </a:lnTo>
                  <a:lnTo>
                    <a:pt x="6821093" y="1901063"/>
                  </a:lnTo>
                  <a:lnTo>
                    <a:pt x="6821728" y="1898523"/>
                  </a:lnTo>
                  <a:lnTo>
                    <a:pt x="6822617" y="1896110"/>
                  </a:lnTo>
                  <a:lnTo>
                    <a:pt x="6823506" y="1893951"/>
                  </a:lnTo>
                  <a:lnTo>
                    <a:pt x="6824776" y="1891919"/>
                  </a:lnTo>
                  <a:lnTo>
                    <a:pt x="6826046" y="1890014"/>
                  </a:lnTo>
                  <a:lnTo>
                    <a:pt x="6827189" y="1888236"/>
                  </a:lnTo>
                  <a:lnTo>
                    <a:pt x="6829094" y="1886330"/>
                  </a:lnTo>
                  <a:lnTo>
                    <a:pt x="6830618" y="1884806"/>
                  </a:lnTo>
                  <a:lnTo>
                    <a:pt x="6832396" y="1883282"/>
                  </a:lnTo>
                  <a:lnTo>
                    <a:pt x="6845223" y="1877187"/>
                  </a:lnTo>
                  <a:lnTo>
                    <a:pt x="6847382" y="1876298"/>
                  </a:lnTo>
                  <a:lnTo>
                    <a:pt x="6849795" y="1875663"/>
                  </a:lnTo>
                  <a:lnTo>
                    <a:pt x="6852208" y="1875408"/>
                  </a:lnTo>
                  <a:lnTo>
                    <a:pt x="6855002" y="1874774"/>
                  </a:lnTo>
                  <a:lnTo>
                    <a:pt x="6857415" y="1874520"/>
                  </a:lnTo>
                  <a:lnTo>
                    <a:pt x="6860082" y="1874520"/>
                  </a:lnTo>
                  <a:lnTo>
                    <a:pt x="6862622" y="1874139"/>
                  </a:lnTo>
                  <a:lnTo>
                    <a:pt x="6865289" y="1874139"/>
                  </a:lnTo>
                  <a:lnTo>
                    <a:pt x="6867702" y="1874139"/>
                  </a:lnTo>
                  <a:lnTo>
                    <a:pt x="6870496" y="1874139"/>
                  </a:lnTo>
                  <a:lnTo>
                    <a:pt x="6872909" y="1874520"/>
                  </a:lnTo>
                  <a:lnTo>
                    <a:pt x="6875703" y="1874520"/>
                  </a:lnTo>
                  <a:lnTo>
                    <a:pt x="6878116" y="1875154"/>
                  </a:lnTo>
                  <a:lnTo>
                    <a:pt x="6880910" y="1875408"/>
                  </a:lnTo>
                  <a:lnTo>
                    <a:pt x="6883323" y="1875663"/>
                  </a:lnTo>
                  <a:lnTo>
                    <a:pt x="6883323" y="1844040"/>
                  </a:lnTo>
                </a:path>
                <a:path w="6883400" h="10017125">
                  <a:moveTo>
                    <a:pt x="6797598" y="1969007"/>
                  </a:moveTo>
                  <a:lnTo>
                    <a:pt x="6797598" y="1844040"/>
                  </a:lnTo>
                </a:path>
                <a:path w="6883400" h="10017125">
                  <a:moveTo>
                    <a:pt x="6883323" y="2093976"/>
                  </a:moveTo>
                  <a:lnTo>
                    <a:pt x="6883323" y="2060448"/>
                  </a:lnTo>
                  <a:lnTo>
                    <a:pt x="6880910" y="2061082"/>
                  </a:lnTo>
                  <a:lnTo>
                    <a:pt x="6878370" y="2061591"/>
                  </a:lnTo>
                  <a:lnTo>
                    <a:pt x="6875957" y="2062226"/>
                  </a:lnTo>
                  <a:lnTo>
                    <a:pt x="6873290" y="2062606"/>
                  </a:lnTo>
                  <a:lnTo>
                    <a:pt x="6870750" y="2062861"/>
                  </a:lnTo>
                  <a:lnTo>
                    <a:pt x="6868083" y="2062861"/>
                  </a:lnTo>
                  <a:lnTo>
                    <a:pt x="6865670" y="2063115"/>
                  </a:lnTo>
                  <a:lnTo>
                    <a:pt x="6862876" y="2063115"/>
                  </a:lnTo>
                  <a:lnTo>
                    <a:pt x="6860463" y="2062861"/>
                  </a:lnTo>
                  <a:lnTo>
                    <a:pt x="6857669" y="2062861"/>
                  </a:lnTo>
                  <a:lnTo>
                    <a:pt x="6855256" y="2062606"/>
                  </a:lnTo>
                  <a:lnTo>
                    <a:pt x="6852462" y="2061972"/>
                  </a:lnTo>
                  <a:lnTo>
                    <a:pt x="6850049" y="2061591"/>
                  </a:lnTo>
                  <a:lnTo>
                    <a:pt x="6847636" y="2060702"/>
                  </a:lnTo>
                  <a:lnTo>
                    <a:pt x="6845223" y="2060067"/>
                  </a:lnTo>
                  <a:lnTo>
                    <a:pt x="6842810" y="2059177"/>
                  </a:lnTo>
                  <a:lnTo>
                    <a:pt x="6840651" y="2058289"/>
                  </a:lnTo>
                  <a:lnTo>
                    <a:pt x="6838492" y="2057400"/>
                  </a:lnTo>
                  <a:lnTo>
                    <a:pt x="6836333" y="2056129"/>
                  </a:lnTo>
                  <a:lnTo>
                    <a:pt x="6834174" y="2054987"/>
                  </a:lnTo>
                  <a:lnTo>
                    <a:pt x="6832396" y="2053463"/>
                  </a:lnTo>
                  <a:lnTo>
                    <a:pt x="6830618" y="2052193"/>
                  </a:lnTo>
                  <a:lnTo>
                    <a:pt x="6828713" y="2050415"/>
                  </a:lnTo>
                  <a:lnTo>
                    <a:pt x="6827189" y="2048891"/>
                  </a:lnTo>
                  <a:lnTo>
                    <a:pt x="6825665" y="2046986"/>
                  </a:lnTo>
                  <a:lnTo>
                    <a:pt x="6824522" y="2044827"/>
                  </a:lnTo>
                  <a:lnTo>
                    <a:pt x="6823252" y="2043049"/>
                  </a:lnTo>
                  <a:lnTo>
                    <a:pt x="6822363" y="2040890"/>
                  </a:lnTo>
                  <a:lnTo>
                    <a:pt x="6821728" y="2038477"/>
                  </a:lnTo>
                  <a:lnTo>
                    <a:pt x="6820839" y="2036318"/>
                  </a:lnTo>
                  <a:lnTo>
                    <a:pt x="6820458" y="2033904"/>
                  </a:lnTo>
                  <a:lnTo>
                    <a:pt x="6820204" y="2031111"/>
                  </a:lnTo>
                  <a:lnTo>
                    <a:pt x="6820458" y="2028444"/>
                  </a:lnTo>
                  <a:lnTo>
                    <a:pt x="6821093" y="2026030"/>
                  </a:lnTo>
                  <a:lnTo>
                    <a:pt x="6821728" y="2023491"/>
                  </a:lnTo>
                  <a:lnTo>
                    <a:pt x="6822617" y="2021077"/>
                  </a:lnTo>
                  <a:lnTo>
                    <a:pt x="6823506" y="2018919"/>
                  </a:lnTo>
                  <a:lnTo>
                    <a:pt x="6824776" y="2016887"/>
                  </a:lnTo>
                  <a:lnTo>
                    <a:pt x="6826046" y="2014981"/>
                  </a:lnTo>
                  <a:lnTo>
                    <a:pt x="6827189" y="2013203"/>
                  </a:lnTo>
                  <a:lnTo>
                    <a:pt x="6829094" y="2011299"/>
                  </a:lnTo>
                  <a:lnTo>
                    <a:pt x="6830618" y="2009775"/>
                  </a:lnTo>
                  <a:lnTo>
                    <a:pt x="6832396" y="2008631"/>
                  </a:lnTo>
                  <a:lnTo>
                    <a:pt x="6834174" y="2007107"/>
                  </a:lnTo>
                  <a:lnTo>
                    <a:pt x="6836333" y="2005838"/>
                  </a:lnTo>
                  <a:lnTo>
                    <a:pt x="6838492" y="2004949"/>
                  </a:lnTo>
                  <a:lnTo>
                    <a:pt x="6840651" y="2003678"/>
                  </a:lnTo>
                  <a:lnTo>
                    <a:pt x="6842810" y="2002790"/>
                  </a:lnTo>
                  <a:lnTo>
                    <a:pt x="6845223" y="2002154"/>
                  </a:lnTo>
                  <a:lnTo>
                    <a:pt x="6847382" y="2001266"/>
                  </a:lnTo>
                  <a:lnTo>
                    <a:pt x="6849795" y="2001012"/>
                  </a:lnTo>
                  <a:lnTo>
                    <a:pt x="6852208" y="2000377"/>
                  </a:lnTo>
                  <a:lnTo>
                    <a:pt x="6855002" y="1999742"/>
                  </a:lnTo>
                  <a:lnTo>
                    <a:pt x="6857415" y="1999488"/>
                  </a:lnTo>
                  <a:lnTo>
                    <a:pt x="6860082" y="1999488"/>
                  </a:lnTo>
                  <a:lnTo>
                    <a:pt x="6862622" y="1999106"/>
                  </a:lnTo>
                  <a:lnTo>
                    <a:pt x="6865289" y="1999106"/>
                  </a:lnTo>
                  <a:lnTo>
                    <a:pt x="6867702" y="1999106"/>
                  </a:lnTo>
                  <a:lnTo>
                    <a:pt x="6870496" y="1999106"/>
                  </a:lnTo>
                  <a:lnTo>
                    <a:pt x="6872909" y="1999488"/>
                  </a:lnTo>
                  <a:lnTo>
                    <a:pt x="6875703" y="1999488"/>
                  </a:lnTo>
                  <a:lnTo>
                    <a:pt x="6878116" y="2000123"/>
                  </a:lnTo>
                  <a:lnTo>
                    <a:pt x="6880910" y="2000377"/>
                  </a:lnTo>
                  <a:lnTo>
                    <a:pt x="6883323" y="2000630"/>
                  </a:lnTo>
                  <a:lnTo>
                    <a:pt x="6883323" y="1969007"/>
                  </a:lnTo>
                </a:path>
                <a:path w="6883400" h="10017125">
                  <a:moveTo>
                    <a:pt x="6797598" y="2093976"/>
                  </a:moveTo>
                  <a:lnTo>
                    <a:pt x="6797598" y="1969007"/>
                  </a:lnTo>
                </a:path>
                <a:path w="6883400" h="10017125">
                  <a:moveTo>
                    <a:pt x="6883323" y="2218944"/>
                  </a:moveTo>
                  <a:lnTo>
                    <a:pt x="6883323" y="2185416"/>
                  </a:lnTo>
                  <a:lnTo>
                    <a:pt x="6880910" y="2186051"/>
                  </a:lnTo>
                  <a:lnTo>
                    <a:pt x="6878370" y="2186558"/>
                  </a:lnTo>
                  <a:lnTo>
                    <a:pt x="6875957" y="2187194"/>
                  </a:lnTo>
                  <a:lnTo>
                    <a:pt x="6873290" y="2187575"/>
                  </a:lnTo>
                  <a:lnTo>
                    <a:pt x="6870750" y="2187829"/>
                  </a:lnTo>
                  <a:lnTo>
                    <a:pt x="6868083" y="2188082"/>
                  </a:lnTo>
                  <a:lnTo>
                    <a:pt x="6865670" y="2188082"/>
                  </a:lnTo>
                  <a:lnTo>
                    <a:pt x="6862876" y="2188082"/>
                  </a:lnTo>
                  <a:lnTo>
                    <a:pt x="6860463" y="2188082"/>
                  </a:lnTo>
                  <a:lnTo>
                    <a:pt x="6857669" y="2187829"/>
                  </a:lnTo>
                  <a:lnTo>
                    <a:pt x="6855256" y="2187575"/>
                  </a:lnTo>
                  <a:lnTo>
                    <a:pt x="6852462" y="2187194"/>
                  </a:lnTo>
                  <a:lnTo>
                    <a:pt x="6850049" y="2186558"/>
                  </a:lnTo>
                  <a:lnTo>
                    <a:pt x="6847636" y="2185670"/>
                  </a:lnTo>
                  <a:lnTo>
                    <a:pt x="6845223" y="2185035"/>
                  </a:lnTo>
                  <a:lnTo>
                    <a:pt x="6842810" y="2184527"/>
                  </a:lnTo>
                  <a:lnTo>
                    <a:pt x="6840651" y="2183256"/>
                  </a:lnTo>
                  <a:lnTo>
                    <a:pt x="6838492" y="2182368"/>
                  </a:lnTo>
                  <a:lnTo>
                    <a:pt x="6836333" y="2181098"/>
                  </a:lnTo>
                  <a:lnTo>
                    <a:pt x="6834174" y="2179954"/>
                  </a:lnTo>
                  <a:lnTo>
                    <a:pt x="6832396" y="2178430"/>
                  </a:lnTo>
                  <a:lnTo>
                    <a:pt x="6824522" y="2169795"/>
                  </a:lnTo>
                  <a:lnTo>
                    <a:pt x="6823252" y="2168017"/>
                  </a:lnTo>
                  <a:lnTo>
                    <a:pt x="6822363" y="2165857"/>
                  </a:lnTo>
                  <a:lnTo>
                    <a:pt x="6821728" y="2163445"/>
                  </a:lnTo>
                  <a:lnTo>
                    <a:pt x="6820839" y="2161286"/>
                  </a:lnTo>
                  <a:lnTo>
                    <a:pt x="6820458" y="2158873"/>
                  </a:lnTo>
                  <a:lnTo>
                    <a:pt x="6820204" y="2156079"/>
                  </a:lnTo>
                  <a:lnTo>
                    <a:pt x="6820458" y="2153412"/>
                  </a:lnTo>
                  <a:lnTo>
                    <a:pt x="6821093" y="2150999"/>
                  </a:lnTo>
                  <a:lnTo>
                    <a:pt x="6821728" y="2148458"/>
                  </a:lnTo>
                  <a:lnTo>
                    <a:pt x="6822617" y="2146046"/>
                  </a:lnTo>
                  <a:lnTo>
                    <a:pt x="6823506" y="2143887"/>
                  </a:lnTo>
                  <a:lnTo>
                    <a:pt x="6824776" y="2141854"/>
                  </a:lnTo>
                  <a:lnTo>
                    <a:pt x="6826046" y="2139950"/>
                  </a:lnTo>
                  <a:lnTo>
                    <a:pt x="6827189" y="2138172"/>
                  </a:lnTo>
                  <a:lnTo>
                    <a:pt x="6829094" y="2136648"/>
                  </a:lnTo>
                  <a:lnTo>
                    <a:pt x="6830618" y="2134743"/>
                  </a:lnTo>
                  <a:lnTo>
                    <a:pt x="6832396" y="2133600"/>
                  </a:lnTo>
                  <a:lnTo>
                    <a:pt x="6834174" y="2132076"/>
                  </a:lnTo>
                  <a:lnTo>
                    <a:pt x="6836333" y="2130805"/>
                  </a:lnTo>
                  <a:lnTo>
                    <a:pt x="6838492" y="2129917"/>
                  </a:lnTo>
                  <a:lnTo>
                    <a:pt x="6840651" y="2129028"/>
                  </a:lnTo>
                  <a:lnTo>
                    <a:pt x="6842810" y="2127757"/>
                  </a:lnTo>
                  <a:lnTo>
                    <a:pt x="6845223" y="2127123"/>
                  </a:lnTo>
                  <a:lnTo>
                    <a:pt x="6847382" y="2126233"/>
                  </a:lnTo>
                  <a:lnTo>
                    <a:pt x="6849795" y="2125979"/>
                  </a:lnTo>
                  <a:lnTo>
                    <a:pt x="6852208" y="2125345"/>
                  </a:lnTo>
                  <a:lnTo>
                    <a:pt x="6855002" y="2125091"/>
                  </a:lnTo>
                  <a:lnTo>
                    <a:pt x="6857415" y="2124710"/>
                  </a:lnTo>
                  <a:lnTo>
                    <a:pt x="6860082" y="2124455"/>
                  </a:lnTo>
                  <a:lnTo>
                    <a:pt x="6862622" y="2124075"/>
                  </a:lnTo>
                  <a:lnTo>
                    <a:pt x="6865289" y="2124075"/>
                  </a:lnTo>
                  <a:lnTo>
                    <a:pt x="6867702" y="2124075"/>
                  </a:lnTo>
                  <a:lnTo>
                    <a:pt x="6870496" y="2124075"/>
                  </a:lnTo>
                  <a:lnTo>
                    <a:pt x="6872909" y="2124455"/>
                  </a:lnTo>
                  <a:lnTo>
                    <a:pt x="6875703" y="2124710"/>
                  </a:lnTo>
                  <a:lnTo>
                    <a:pt x="6878116" y="2125091"/>
                  </a:lnTo>
                  <a:lnTo>
                    <a:pt x="6880910" y="2125345"/>
                  </a:lnTo>
                  <a:lnTo>
                    <a:pt x="6883323" y="2125599"/>
                  </a:lnTo>
                  <a:lnTo>
                    <a:pt x="6883323" y="2093976"/>
                  </a:lnTo>
                </a:path>
                <a:path w="6883400" h="10017125">
                  <a:moveTo>
                    <a:pt x="6797598" y="2218944"/>
                  </a:moveTo>
                  <a:lnTo>
                    <a:pt x="6797598" y="2093976"/>
                  </a:lnTo>
                </a:path>
                <a:path w="6883400" h="10017125">
                  <a:moveTo>
                    <a:pt x="6883323" y="2344166"/>
                  </a:moveTo>
                  <a:lnTo>
                    <a:pt x="6883323" y="2310383"/>
                  </a:lnTo>
                  <a:lnTo>
                    <a:pt x="6880910" y="2311019"/>
                  </a:lnTo>
                  <a:lnTo>
                    <a:pt x="6878370" y="2311527"/>
                  </a:lnTo>
                  <a:lnTo>
                    <a:pt x="6875957" y="2312162"/>
                  </a:lnTo>
                  <a:lnTo>
                    <a:pt x="6873290" y="2312543"/>
                  </a:lnTo>
                  <a:lnTo>
                    <a:pt x="6870750" y="2312797"/>
                  </a:lnTo>
                  <a:lnTo>
                    <a:pt x="6868083" y="2313051"/>
                  </a:lnTo>
                  <a:lnTo>
                    <a:pt x="6865670" y="2313051"/>
                  </a:lnTo>
                  <a:lnTo>
                    <a:pt x="6862876" y="2313051"/>
                  </a:lnTo>
                  <a:lnTo>
                    <a:pt x="6860463" y="2313051"/>
                  </a:lnTo>
                  <a:lnTo>
                    <a:pt x="6857669" y="2312797"/>
                  </a:lnTo>
                  <a:lnTo>
                    <a:pt x="6855256" y="2312543"/>
                  </a:lnTo>
                  <a:lnTo>
                    <a:pt x="6852462" y="2312162"/>
                  </a:lnTo>
                  <a:lnTo>
                    <a:pt x="6850049" y="2311527"/>
                  </a:lnTo>
                  <a:lnTo>
                    <a:pt x="6847636" y="2311019"/>
                  </a:lnTo>
                  <a:lnTo>
                    <a:pt x="6845223" y="2310003"/>
                  </a:lnTo>
                  <a:lnTo>
                    <a:pt x="6842810" y="2309495"/>
                  </a:lnTo>
                  <a:lnTo>
                    <a:pt x="6840651" y="2308479"/>
                  </a:lnTo>
                  <a:lnTo>
                    <a:pt x="6838492" y="2307336"/>
                  </a:lnTo>
                  <a:lnTo>
                    <a:pt x="6836333" y="2306066"/>
                  </a:lnTo>
                  <a:lnTo>
                    <a:pt x="6834174" y="2304923"/>
                  </a:lnTo>
                  <a:lnTo>
                    <a:pt x="6832396" y="2303399"/>
                  </a:lnTo>
                  <a:lnTo>
                    <a:pt x="6830618" y="2302129"/>
                  </a:lnTo>
                  <a:lnTo>
                    <a:pt x="6828713" y="2300604"/>
                  </a:lnTo>
                  <a:lnTo>
                    <a:pt x="6821728" y="2288667"/>
                  </a:lnTo>
                  <a:lnTo>
                    <a:pt x="6820839" y="2286254"/>
                  </a:lnTo>
                  <a:lnTo>
                    <a:pt x="6820458" y="2283841"/>
                  </a:lnTo>
                  <a:lnTo>
                    <a:pt x="6820204" y="2281047"/>
                  </a:lnTo>
                  <a:lnTo>
                    <a:pt x="6820458" y="2278379"/>
                  </a:lnTo>
                  <a:lnTo>
                    <a:pt x="6821093" y="2275967"/>
                  </a:lnTo>
                  <a:lnTo>
                    <a:pt x="6821728" y="2273427"/>
                  </a:lnTo>
                  <a:lnTo>
                    <a:pt x="6822617" y="2271014"/>
                  </a:lnTo>
                  <a:lnTo>
                    <a:pt x="6823506" y="2268854"/>
                  </a:lnTo>
                  <a:lnTo>
                    <a:pt x="6824776" y="2266823"/>
                  </a:lnTo>
                  <a:lnTo>
                    <a:pt x="6826046" y="2264918"/>
                  </a:lnTo>
                  <a:lnTo>
                    <a:pt x="6827189" y="2263140"/>
                  </a:lnTo>
                  <a:lnTo>
                    <a:pt x="6829094" y="2261616"/>
                  </a:lnTo>
                  <a:lnTo>
                    <a:pt x="6830618" y="2259711"/>
                  </a:lnTo>
                  <a:lnTo>
                    <a:pt x="6832396" y="2258568"/>
                  </a:lnTo>
                  <a:lnTo>
                    <a:pt x="6834174" y="2257044"/>
                  </a:lnTo>
                  <a:lnTo>
                    <a:pt x="6836333" y="2255774"/>
                  </a:lnTo>
                  <a:lnTo>
                    <a:pt x="6838492" y="2254885"/>
                  </a:lnTo>
                  <a:lnTo>
                    <a:pt x="6840651" y="2253996"/>
                  </a:lnTo>
                  <a:lnTo>
                    <a:pt x="6842810" y="2253106"/>
                  </a:lnTo>
                  <a:lnTo>
                    <a:pt x="6845223" y="2252091"/>
                  </a:lnTo>
                  <a:lnTo>
                    <a:pt x="6847382" y="2251582"/>
                  </a:lnTo>
                  <a:lnTo>
                    <a:pt x="6849795" y="2250948"/>
                  </a:lnTo>
                  <a:lnTo>
                    <a:pt x="6852208" y="2250313"/>
                  </a:lnTo>
                  <a:lnTo>
                    <a:pt x="6855002" y="2250058"/>
                  </a:lnTo>
                  <a:lnTo>
                    <a:pt x="6857415" y="2249678"/>
                  </a:lnTo>
                  <a:lnTo>
                    <a:pt x="6860082" y="2249424"/>
                  </a:lnTo>
                  <a:lnTo>
                    <a:pt x="6862622" y="2249043"/>
                  </a:lnTo>
                  <a:lnTo>
                    <a:pt x="6865289" y="2249043"/>
                  </a:lnTo>
                  <a:lnTo>
                    <a:pt x="6867702" y="2249043"/>
                  </a:lnTo>
                  <a:lnTo>
                    <a:pt x="6870496" y="2249043"/>
                  </a:lnTo>
                  <a:lnTo>
                    <a:pt x="6872909" y="2249424"/>
                  </a:lnTo>
                  <a:lnTo>
                    <a:pt x="6875703" y="2249678"/>
                  </a:lnTo>
                  <a:lnTo>
                    <a:pt x="6878116" y="2250058"/>
                  </a:lnTo>
                  <a:lnTo>
                    <a:pt x="6880910" y="2250313"/>
                  </a:lnTo>
                  <a:lnTo>
                    <a:pt x="6883323" y="2250567"/>
                  </a:lnTo>
                  <a:lnTo>
                    <a:pt x="6883323" y="2218944"/>
                  </a:lnTo>
                </a:path>
                <a:path w="6883400" h="10017125">
                  <a:moveTo>
                    <a:pt x="6797598" y="2344166"/>
                  </a:moveTo>
                  <a:lnTo>
                    <a:pt x="6797598" y="2218944"/>
                  </a:lnTo>
                </a:path>
                <a:path w="6883400" h="10017125">
                  <a:moveTo>
                    <a:pt x="6883323" y="2469133"/>
                  </a:moveTo>
                  <a:lnTo>
                    <a:pt x="6883323" y="2435352"/>
                  </a:lnTo>
                  <a:lnTo>
                    <a:pt x="6880910" y="2435987"/>
                  </a:lnTo>
                  <a:lnTo>
                    <a:pt x="6878370" y="2436495"/>
                  </a:lnTo>
                  <a:lnTo>
                    <a:pt x="6875957" y="2437129"/>
                  </a:lnTo>
                  <a:lnTo>
                    <a:pt x="6873290" y="2437511"/>
                  </a:lnTo>
                  <a:lnTo>
                    <a:pt x="6870750" y="2437765"/>
                  </a:lnTo>
                  <a:lnTo>
                    <a:pt x="6868083" y="2438019"/>
                  </a:lnTo>
                  <a:lnTo>
                    <a:pt x="6865670" y="2438019"/>
                  </a:lnTo>
                  <a:lnTo>
                    <a:pt x="6862876" y="2438019"/>
                  </a:lnTo>
                  <a:lnTo>
                    <a:pt x="6860463" y="2438019"/>
                  </a:lnTo>
                  <a:lnTo>
                    <a:pt x="6857669" y="2437765"/>
                  </a:lnTo>
                  <a:lnTo>
                    <a:pt x="6855256" y="2437511"/>
                  </a:lnTo>
                  <a:lnTo>
                    <a:pt x="6852462" y="2437129"/>
                  </a:lnTo>
                  <a:lnTo>
                    <a:pt x="6850049" y="2436495"/>
                  </a:lnTo>
                  <a:lnTo>
                    <a:pt x="6847636" y="2435987"/>
                  </a:lnTo>
                  <a:lnTo>
                    <a:pt x="6836333" y="2431033"/>
                  </a:lnTo>
                  <a:lnTo>
                    <a:pt x="6834174" y="2429891"/>
                  </a:lnTo>
                  <a:lnTo>
                    <a:pt x="6832396" y="2428621"/>
                  </a:lnTo>
                  <a:lnTo>
                    <a:pt x="6830618" y="2427097"/>
                  </a:lnTo>
                  <a:lnTo>
                    <a:pt x="6828713" y="2425573"/>
                  </a:lnTo>
                  <a:lnTo>
                    <a:pt x="6821728" y="2413635"/>
                  </a:lnTo>
                  <a:lnTo>
                    <a:pt x="6820839" y="2411222"/>
                  </a:lnTo>
                  <a:lnTo>
                    <a:pt x="6820458" y="2408808"/>
                  </a:lnTo>
                  <a:lnTo>
                    <a:pt x="6820204" y="2406015"/>
                  </a:lnTo>
                  <a:lnTo>
                    <a:pt x="6826046" y="2389886"/>
                  </a:lnTo>
                  <a:lnTo>
                    <a:pt x="6827189" y="2388107"/>
                  </a:lnTo>
                  <a:lnTo>
                    <a:pt x="6829094" y="2386583"/>
                  </a:lnTo>
                  <a:lnTo>
                    <a:pt x="6830618" y="2385060"/>
                  </a:lnTo>
                  <a:lnTo>
                    <a:pt x="6832396" y="2383536"/>
                  </a:lnTo>
                  <a:lnTo>
                    <a:pt x="6834174" y="2382266"/>
                  </a:lnTo>
                  <a:lnTo>
                    <a:pt x="6836333" y="2381123"/>
                  </a:lnTo>
                  <a:lnTo>
                    <a:pt x="6838492" y="2379853"/>
                  </a:lnTo>
                  <a:lnTo>
                    <a:pt x="6840651" y="2378964"/>
                  </a:lnTo>
                  <a:lnTo>
                    <a:pt x="6842810" y="2378075"/>
                  </a:lnTo>
                  <a:lnTo>
                    <a:pt x="6845223" y="2377058"/>
                  </a:lnTo>
                  <a:lnTo>
                    <a:pt x="6847382" y="2376551"/>
                  </a:lnTo>
                  <a:lnTo>
                    <a:pt x="6849795" y="2375916"/>
                  </a:lnTo>
                  <a:lnTo>
                    <a:pt x="6852208" y="2375280"/>
                  </a:lnTo>
                  <a:lnTo>
                    <a:pt x="6855002" y="2375027"/>
                  </a:lnTo>
                  <a:lnTo>
                    <a:pt x="6857415" y="2374646"/>
                  </a:lnTo>
                  <a:lnTo>
                    <a:pt x="6860082" y="2374392"/>
                  </a:lnTo>
                  <a:lnTo>
                    <a:pt x="6862622" y="2374392"/>
                  </a:lnTo>
                  <a:lnTo>
                    <a:pt x="6865289" y="2374011"/>
                  </a:lnTo>
                  <a:lnTo>
                    <a:pt x="6867702" y="2374011"/>
                  </a:lnTo>
                  <a:lnTo>
                    <a:pt x="6870496" y="2374392"/>
                  </a:lnTo>
                  <a:lnTo>
                    <a:pt x="6872909" y="2374392"/>
                  </a:lnTo>
                  <a:lnTo>
                    <a:pt x="6875703" y="2374646"/>
                  </a:lnTo>
                  <a:lnTo>
                    <a:pt x="6878116" y="2375027"/>
                  </a:lnTo>
                  <a:lnTo>
                    <a:pt x="6880910" y="2375280"/>
                  </a:lnTo>
                  <a:lnTo>
                    <a:pt x="6883323" y="2375916"/>
                  </a:lnTo>
                  <a:lnTo>
                    <a:pt x="6883323" y="2344166"/>
                  </a:lnTo>
                </a:path>
                <a:path w="6883400" h="10017125">
                  <a:moveTo>
                    <a:pt x="6797598" y="2469133"/>
                  </a:moveTo>
                  <a:lnTo>
                    <a:pt x="6797598" y="2344166"/>
                  </a:lnTo>
                </a:path>
                <a:path w="6883400" h="10017125">
                  <a:moveTo>
                    <a:pt x="6883323" y="2594102"/>
                  </a:moveTo>
                  <a:lnTo>
                    <a:pt x="6883323" y="2560320"/>
                  </a:lnTo>
                  <a:lnTo>
                    <a:pt x="6880910" y="2560954"/>
                  </a:lnTo>
                  <a:lnTo>
                    <a:pt x="6878370" y="2561844"/>
                  </a:lnTo>
                  <a:lnTo>
                    <a:pt x="6875957" y="2562098"/>
                  </a:lnTo>
                  <a:lnTo>
                    <a:pt x="6873290" y="2562479"/>
                  </a:lnTo>
                  <a:lnTo>
                    <a:pt x="6870750" y="2562732"/>
                  </a:lnTo>
                  <a:lnTo>
                    <a:pt x="6868083" y="2562987"/>
                  </a:lnTo>
                  <a:lnTo>
                    <a:pt x="6865670" y="2562987"/>
                  </a:lnTo>
                  <a:lnTo>
                    <a:pt x="6862876" y="2562987"/>
                  </a:lnTo>
                  <a:lnTo>
                    <a:pt x="6860463" y="2562987"/>
                  </a:lnTo>
                  <a:lnTo>
                    <a:pt x="6857669" y="2562732"/>
                  </a:lnTo>
                  <a:lnTo>
                    <a:pt x="6855256" y="2562479"/>
                  </a:lnTo>
                  <a:lnTo>
                    <a:pt x="6852462" y="2562098"/>
                  </a:lnTo>
                  <a:lnTo>
                    <a:pt x="6850049" y="2561463"/>
                  </a:lnTo>
                  <a:lnTo>
                    <a:pt x="6847636" y="2560954"/>
                  </a:lnTo>
                  <a:lnTo>
                    <a:pt x="6836333" y="2556002"/>
                  </a:lnTo>
                  <a:lnTo>
                    <a:pt x="6834174" y="2554858"/>
                  </a:lnTo>
                  <a:lnTo>
                    <a:pt x="6832396" y="2553589"/>
                  </a:lnTo>
                  <a:lnTo>
                    <a:pt x="6830618" y="2552065"/>
                  </a:lnTo>
                  <a:lnTo>
                    <a:pt x="6828713" y="2550541"/>
                  </a:lnTo>
                  <a:lnTo>
                    <a:pt x="6821728" y="2538603"/>
                  </a:lnTo>
                  <a:lnTo>
                    <a:pt x="6820839" y="2536190"/>
                  </a:lnTo>
                  <a:lnTo>
                    <a:pt x="6820458" y="2533777"/>
                  </a:lnTo>
                  <a:lnTo>
                    <a:pt x="6820204" y="2531364"/>
                  </a:lnTo>
                  <a:lnTo>
                    <a:pt x="6824776" y="2517013"/>
                  </a:lnTo>
                  <a:lnTo>
                    <a:pt x="6826046" y="2514854"/>
                  </a:lnTo>
                  <a:lnTo>
                    <a:pt x="6827189" y="2513076"/>
                  </a:lnTo>
                  <a:lnTo>
                    <a:pt x="6829094" y="2511552"/>
                  </a:lnTo>
                  <a:lnTo>
                    <a:pt x="6830618" y="2510028"/>
                  </a:lnTo>
                  <a:lnTo>
                    <a:pt x="6832396" y="2508504"/>
                  </a:lnTo>
                  <a:lnTo>
                    <a:pt x="6834174" y="2507233"/>
                  </a:lnTo>
                  <a:lnTo>
                    <a:pt x="6836333" y="2506091"/>
                  </a:lnTo>
                  <a:lnTo>
                    <a:pt x="6838492" y="2504821"/>
                  </a:lnTo>
                  <a:lnTo>
                    <a:pt x="6840651" y="2503931"/>
                  </a:lnTo>
                  <a:lnTo>
                    <a:pt x="6842810" y="2503043"/>
                  </a:lnTo>
                  <a:lnTo>
                    <a:pt x="6845223" y="2502027"/>
                  </a:lnTo>
                  <a:lnTo>
                    <a:pt x="6847382" y="2501519"/>
                  </a:lnTo>
                  <a:lnTo>
                    <a:pt x="6849795" y="2500883"/>
                  </a:lnTo>
                  <a:lnTo>
                    <a:pt x="6852208" y="2500249"/>
                  </a:lnTo>
                  <a:lnTo>
                    <a:pt x="6855002" y="2499995"/>
                  </a:lnTo>
                  <a:lnTo>
                    <a:pt x="6857415" y="2499614"/>
                  </a:lnTo>
                  <a:lnTo>
                    <a:pt x="6860082" y="2499360"/>
                  </a:lnTo>
                  <a:lnTo>
                    <a:pt x="6862622" y="2499360"/>
                  </a:lnTo>
                  <a:lnTo>
                    <a:pt x="6865289" y="2498979"/>
                  </a:lnTo>
                  <a:lnTo>
                    <a:pt x="6867702" y="2498979"/>
                  </a:lnTo>
                  <a:lnTo>
                    <a:pt x="6870496" y="2499360"/>
                  </a:lnTo>
                  <a:lnTo>
                    <a:pt x="6872909" y="2499360"/>
                  </a:lnTo>
                  <a:lnTo>
                    <a:pt x="6875703" y="2499614"/>
                  </a:lnTo>
                  <a:lnTo>
                    <a:pt x="6878116" y="2499995"/>
                  </a:lnTo>
                  <a:lnTo>
                    <a:pt x="6880910" y="2500249"/>
                  </a:lnTo>
                  <a:lnTo>
                    <a:pt x="6883323" y="2500883"/>
                  </a:lnTo>
                  <a:lnTo>
                    <a:pt x="6883323" y="2469133"/>
                  </a:lnTo>
                </a:path>
                <a:path w="6883400" h="10017125">
                  <a:moveTo>
                    <a:pt x="6797598" y="2594102"/>
                  </a:moveTo>
                  <a:lnTo>
                    <a:pt x="6797598" y="2469133"/>
                  </a:lnTo>
                </a:path>
                <a:path w="6883400" h="10017125">
                  <a:moveTo>
                    <a:pt x="6883323" y="2719070"/>
                  </a:moveTo>
                  <a:lnTo>
                    <a:pt x="6883323" y="2685288"/>
                  </a:lnTo>
                  <a:lnTo>
                    <a:pt x="6880910" y="2686177"/>
                  </a:lnTo>
                  <a:lnTo>
                    <a:pt x="6878370" y="2686812"/>
                  </a:lnTo>
                  <a:lnTo>
                    <a:pt x="6875957" y="2687066"/>
                  </a:lnTo>
                  <a:lnTo>
                    <a:pt x="6873290" y="2687447"/>
                  </a:lnTo>
                  <a:lnTo>
                    <a:pt x="6870750" y="2687701"/>
                  </a:lnTo>
                  <a:lnTo>
                    <a:pt x="6868083" y="2687954"/>
                  </a:lnTo>
                  <a:lnTo>
                    <a:pt x="6865670" y="2687954"/>
                  </a:lnTo>
                  <a:lnTo>
                    <a:pt x="6862876" y="2687954"/>
                  </a:lnTo>
                  <a:lnTo>
                    <a:pt x="6860463" y="2687954"/>
                  </a:lnTo>
                  <a:lnTo>
                    <a:pt x="6857669" y="2687701"/>
                  </a:lnTo>
                  <a:lnTo>
                    <a:pt x="6855256" y="2687447"/>
                  </a:lnTo>
                  <a:lnTo>
                    <a:pt x="6852462" y="2687066"/>
                  </a:lnTo>
                  <a:lnTo>
                    <a:pt x="6850049" y="2686430"/>
                  </a:lnTo>
                  <a:lnTo>
                    <a:pt x="6847636" y="2685923"/>
                  </a:lnTo>
                  <a:lnTo>
                    <a:pt x="6836333" y="2680970"/>
                  </a:lnTo>
                  <a:lnTo>
                    <a:pt x="6834174" y="2679827"/>
                  </a:lnTo>
                  <a:lnTo>
                    <a:pt x="6832396" y="2678556"/>
                  </a:lnTo>
                  <a:lnTo>
                    <a:pt x="6830618" y="2677032"/>
                  </a:lnTo>
                  <a:lnTo>
                    <a:pt x="6828713" y="2675508"/>
                  </a:lnTo>
                  <a:lnTo>
                    <a:pt x="6821728" y="2663571"/>
                  </a:lnTo>
                  <a:lnTo>
                    <a:pt x="6820839" y="2661157"/>
                  </a:lnTo>
                  <a:lnTo>
                    <a:pt x="6820458" y="2658745"/>
                  </a:lnTo>
                  <a:lnTo>
                    <a:pt x="6820204" y="2656331"/>
                  </a:lnTo>
                  <a:lnTo>
                    <a:pt x="6820458" y="2653538"/>
                  </a:lnTo>
                  <a:lnTo>
                    <a:pt x="6821093" y="2650871"/>
                  </a:lnTo>
                  <a:lnTo>
                    <a:pt x="6821728" y="2648330"/>
                  </a:lnTo>
                  <a:lnTo>
                    <a:pt x="6822617" y="2646299"/>
                  </a:lnTo>
                  <a:lnTo>
                    <a:pt x="6823506" y="2643758"/>
                  </a:lnTo>
                  <a:lnTo>
                    <a:pt x="6824776" y="2641980"/>
                  </a:lnTo>
                  <a:lnTo>
                    <a:pt x="6826046" y="2639822"/>
                  </a:lnTo>
                  <a:lnTo>
                    <a:pt x="6827189" y="2638044"/>
                  </a:lnTo>
                  <a:lnTo>
                    <a:pt x="6829094" y="2636520"/>
                  </a:lnTo>
                  <a:lnTo>
                    <a:pt x="6830618" y="2634996"/>
                  </a:lnTo>
                  <a:lnTo>
                    <a:pt x="6832396" y="2633472"/>
                  </a:lnTo>
                  <a:lnTo>
                    <a:pt x="6834174" y="2632202"/>
                  </a:lnTo>
                  <a:lnTo>
                    <a:pt x="6836333" y="2631058"/>
                  </a:lnTo>
                  <a:lnTo>
                    <a:pt x="6838492" y="2629789"/>
                  </a:lnTo>
                  <a:lnTo>
                    <a:pt x="6840651" y="2628900"/>
                  </a:lnTo>
                  <a:lnTo>
                    <a:pt x="6842810" y="2628011"/>
                  </a:lnTo>
                  <a:lnTo>
                    <a:pt x="6845223" y="2626995"/>
                  </a:lnTo>
                  <a:lnTo>
                    <a:pt x="6847382" y="2626487"/>
                  </a:lnTo>
                  <a:lnTo>
                    <a:pt x="6849795" y="2625852"/>
                  </a:lnTo>
                  <a:lnTo>
                    <a:pt x="6852208" y="2625471"/>
                  </a:lnTo>
                  <a:lnTo>
                    <a:pt x="6855002" y="2624963"/>
                  </a:lnTo>
                  <a:lnTo>
                    <a:pt x="6857415" y="2624581"/>
                  </a:lnTo>
                  <a:lnTo>
                    <a:pt x="6860082" y="2624328"/>
                  </a:lnTo>
                  <a:lnTo>
                    <a:pt x="6862622" y="2624328"/>
                  </a:lnTo>
                  <a:lnTo>
                    <a:pt x="6865289" y="2623947"/>
                  </a:lnTo>
                  <a:lnTo>
                    <a:pt x="6867702" y="2623947"/>
                  </a:lnTo>
                  <a:lnTo>
                    <a:pt x="6870496" y="2624328"/>
                  </a:lnTo>
                  <a:lnTo>
                    <a:pt x="6872909" y="2624328"/>
                  </a:lnTo>
                  <a:lnTo>
                    <a:pt x="6875703" y="2624581"/>
                  </a:lnTo>
                  <a:lnTo>
                    <a:pt x="6878116" y="2624963"/>
                  </a:lnTo>
                  <a:lnTo>
                    <a:pt x="6880910" y="2625217"/>
                  </a:lnTo>
                  <a:lnTo>
                    <a:pt x="6883323" y="2625852"/>
                  </a:lnTo>
                  <a:lnTo>
                    <a:pt x="6883323" y="2594102"/>
                  </a:lnTo>
                </a:path>
                <a:path w="6883400" h="10017125">
                  <a:moveTo>
                    <a:pt x="6797598" y="2719070"/>
                  </a:moveTo>
                  <a:lnTo>
                    <a:pt x="6797598" y="2594102"/>
                  </a:lnTo>
                </a:path>
                <a:path w="6883400" h="10017125">
                  <a:moveTo>
                    <a:pt x="6883323" y="2844038"/>
                  </a:moveTo>
                  <a:lnTo>
                    <a:pt x="6883323" y="2810510"/>
                  </a:lnTo>
                  <a:lnTo>
                    <a:pt x="6880910" y="2811145"/>
                  </a:lnTo>
                  <a:lnTo>
                    <a:pt x="6878370" y="2811779"/>
                  </a:lnTo>
                  <a:lnTo>
                    <a:pt x="6875957" y="2812033"/>
                  </a:lnTo>
                  <a:lnTo>
                    <a:pt x="6873290" y="2812669"/>
                  </a:lnTo>
                  <a:lnTo>
                    <a:pt x="6870750" y="2812923"/>
                  </a:lnTo>
                  <a:lnTo>
                    <a:pt x="6857669" y="2812923"/>
                  </a:lnTo>
                  <a:lnTo>
                    <a:pt x="6855256" y="2812415"/>
                  </a:lnTo>
                  <a:lnTo>
                    <a:pt x="6852462" y="2812033"/>
                  </a:lnTo>
                  <a:lnTo>
                    <a:pt x="6850049" y="2811399"/>
                  </a:lnTo>
                  <a:lnTo>
                    <a:pt x="6847636" y="2810891"/>
                  </a:lnTo>
                  <a:lnTo>
                    <a:pt x="6845223" y="2810255"/>
                  </a:lnTo>
                  <a:lnTo>
                    <a:pt x="6842810" y="2809367"/>
                  </a:lnTo>
                  <a:lnTo>
                    <a:pt x="6840651" y="2808351"/>
                  </a:lnTo>
                  <a:lnTo>
                    <a:pt x="6838492" y="2807462"/>
                  </a:lnTo>
                  <a:lnTo>
                    <a:pt x="6836333" y="2806319"/>
                  </a:lnTo>
                  <a:lnTo>
                    <a:pt x="6834174" y="2805049"/>
                  </a:lnTo>
                  <a:lnTo>
                    <a:pt x="6832396" y="2803525"/>
                  </a:lnTo>
                  <a:lnTo>
                    <a:pt x="6830618" y="2802001"/>
                  </a:lnTo>
                  <a:lnTo>
                    <a:pt x="6828713" y="2800477"/>
                  </a:lnTo>
                  <a:lnTo>
                    <a:pt x="6827189" y="2798699"/>
                  </a:lnTo>
                  <a:lnTo>
                    <a:pt x="6825665" y="2797175"/>
                  </a:lnTo>
                  <a:lnTo>
                    <a:pt x="6824522" y="2795016"/>
                  </a:lnTo>
                  <a:lnTo>
                    <a:pt x="6823252" y="2793111"/>
                  </a:lnTo>
                  <a:lnTo>
                    <a:pt x="6822363" y="2790698"/>
                  </a:lnTo>
                  <a:lnTo>
                    <a:pt x="6821728" y="2788539"/>
                  </a:lnTo>
                  <a:lnTo>
                    <a:pt x="6820839" y="2786506"/>
                  </a:lnTo>
                  <a:lnTo>
                    <a:pt x="6820458" y="2783713"/>
                  </a:lnTo>
                  <a:lnTo>
                    <a:pt x="6820204" y="2781300"/>
                  </a:lnTo>
                  <a:lnTo>
                    <a:pt x="6820458" y="2778505"/>
                  </a:lnTo>
                  <a:lnTo>
                    <a:pt x="6821093" y="2776093"/>
                  </a:lnTo>
                  <a:lnTo>
                    <a:pt x="6821728" y="2773299"/>
                  </a:lnTo>
                  <a:lnTo>
                    <a:pt x="6822617" y="2771267"/>
                  </a:lnTo>
                  <a:lnTo>
                    <a:pt x="6823506" y="2769107"/>
                  </a:lnTo>
                  <a:lnTo>
                    <a:pt x="6824776" y="2766949"/>
                  </a:lnTo>
                  <a:lnTo>
                    <a:pt x="6826046" y="2765171"/>
                  </a:lnTo>
                  <a:lnTo>
                    <a:pt x="6827189" y="2763012"/>
                  </a:lnTo>
                  <a:lnTo>
                    <a:pt x="6829094" y="2761488"/>
                  </a:lnTo>
                  <a:lnTo>
                    <a:pt x="6830618" y="2759964"/>
                  </a:lnTo>
                  <a:lnTo>
                    <a:pt x="6832396" y="2758440"/>
                  </a:lnTo>
                  <a:lnTo>
                    <a:pt x="6834174" y="2757170"/>
                  </a:lnTo>
                  <a:lnTo>
                    <a:pt x="6836333" y="2756027"/>
                  </a:lnTo>
                  <a:lnTo>
                    <a:pt x="6838492" y="2754756"/>
                  </a:lnTo>
                  <a:lnTo>
                    <a:pt x="6840651" y="2753868"/>
                  </a:lnTo>
                  <a:lnTo>
                    <a:pt x="6842810" y="2752979"/>
                  </a:lnTo>
                  <a:lnTo>
                    <a:pt x="6845223" y="2752344"/>
                  </a:lnTo>
                  <a:lnTo>
                    <a:pt x="6847382" y="2751454"/>
                  </a:lnTo>
                  <a:lnTo>
                    <a:pt x="6849795" y="2750820"/>
                  </a:lnTo>
                  <a:lnTo>
                    <a:pt x="6852208" y="2750439"/>
                  </a:lnTo>
                  <a:lnTo>
                    <a:pt x="6855002" y="2749930"/>
                  </a:lnTo>
                  <a:lnTo>
                    <a:pt x="6857415" y="2749550"/>
                  </a:lnTo>
                  <a:lnTo>
                    <a:pt x="6860082" y="2749550"/>
                  </a:lnTo>
                  <a:lnTo>
                    <a:pt x="6862622" y="2749296"/>
                  </a:lnTo>
                  <a:lnTo>
                    <a:pt x="6865289" y="2749296"/>
                  </a:lnTo>
                  <a:lnTo>
                    <a:pt x="6867702" y="2749296"/>
                  </a:lnTo>
                  <a:lnTo>
                    <a:pt x="6870496" y="2749296"/>
                  </a:lnTo>
                  <a:lnTo>
                    <a:pt x="6872909" y="2749550"/>
                  </a:lnTo>
                  <a:lnTo>
                    <a:pt x="6875703" y="2749550"/>
                  </a:lnTo>
                  <a:lnTo>
                    <a:pt x="6878116" y="2749930"/>
                  </a:lnTo>
                  <a:lnTo>
                    <a:pt x="6880910" y="2750185"/>
                  </a:lnTo>
                  <a:lnTo>
                    <a:pt x="6883323" y="2750820"/>
                  </a:lnTo>
                  <a:lnTo>
                    <a:pt x="6883323" y="2719070"/>
                  </a:lnTo>
                </a:path>
                <a:path w="6883400" h="10017125">
                  <a:moveTo>
                    <a:pt x="6797598" y="2844038"/>
                  </a:moveTo>
                  <a:lnTo>
                    <a:pt x="6797598" y="2719070"/>
                  </a:lnTo>
                </a:path>
                <a:path w="6883400" h="10017125">
                  <a:moveTo>
                    <a:pt x="6883323" y="2969005"/>
                  </a:moveTo>
                  <a:lnTo>
                    <a:pt x="6883323" y="2935478"/>
                  </a:lnTo>
                  <a:lnTo>
                    <a:pt x="6880910" y="2936113"/>
                  </a:lnTo>
                  <a:lnTo>
                    <a:pt x="6878370" y="2936748"/>
                  </a:lnTo>
                  <a:lnTo>
                    <a:pt x="6875957" y="2937382"/>
                  </a:lnTo>
                  <a:lnTo>
                    <a:pt x="6873290" y="2937637"/>
                  </a:lnTo>
                  <a:lnTo>
                    <a:pt x="6870750" y="2937891"/>
                  </a:lnTo>
                  <a:lnTo>
                    <a:pt x="6868083" y="2937891"/>
                  </a:lnTo>
                  <a:lnTo>
                    <a:pt x="6865670" y="2938272"/>
                  </a:lnTo>
                  <a:lnTo>
                    <a:pt x="6862876" y="2938272"/>
                  </a:lnTo>
                  <a:lnTo>
                    <a:pt x="6860463" y="2937891"/>
                  </a:lnTo>
                  <a:lnTo>
                    <a:pt x="6857669" y="2937891"/>
                  </a:lnTo>
                  <a:lnTo>
                    <a:pt x="6855256" y="2937382"/>
                  </a:lnTo>
                  <a:lnTo>
                    <a:pt x="6852462" y="2937002"/>
                  </a:lnTo>
                  <a:lnTo>
                    <a:pt x="6850049" y="2936367"/>
                  </a:lnTo>
                  <a:lnTo>
                    <a:pt x="6847636" y="2935858"/>
                  </a:lnTo>
                  <a:lnTo>
                    <a:pt x="6845223" y="2935224"/>
                  </a:lnTo>
                  <a:lnTo>
                    <a:pt x="6842810" y="2934335"/>
                  </a:lnTo>
                  <a:lnTo>
                    <a:pt x="6840651" y="2933319"/>
                  </a:lnTo>
                  <a:lnTo>
                    <a:pt x="6838492" y="2932429"/>
                  </a:lnTo>
                  <a:lnTo>
                    <a:pt x="6836333" y="2931287"/>
                  </a:lnTo>
                  <a:lnTo>
                    <a:pt x="6834174" y="2930017"/>
                  </a:lnTo>
                  <a:lnTo>
                    <a:pt x="6832396" y="2928493"/>
                  </a:lnTo>
                  <a:lnTo>
                    <a:pt x="6830618" y="2926969"/>
                  </a:lnTo>
                  <a:lnTo>
                    <a:pt x="6828713" y="2925445"/>
                  </a:lnTo>
                  <a:lnTo>
                    <a:pt x="6827189" y="2923921"/>
                  </a:lnTo>
                  <a:lnTo>
                    <a:pt x="6825665" y="2922143"/>
                  </a:lnTo>
                  <a:lnTo>
                    <a:pt x="6824522" y="2919983"/>
                  </a:lnTo>
                  <a:lnTo>
                    <a:pt x="6823252" y="2918079"/>
                  </a:lnTo>
                  <a:lnTo>
                    <a:pt x="6822363" y="2916047"/>
                  </a:lnTo>
                  <a:lnTo>
                    <a:pt x="6821728" y="2913506"/>
                  </a:lnTo>
                  <a:lnTo>
                    <a:pt x="6820839" y="2911475"/>
                  </a:lnTo>
                  <a:lnTo>
                    <a:pt x="6820458" y="2908680"/>
                  </a:lnTo>
                  <a:lnTo>
                    <a:pt x="6820204" y="2906268"/>
                  </a:lnTo>
                  <a:lnTo>
                    <a:pt x="6820458" y="2903474"/>
                  </a:lnTo>
                  <a:lnTo>
                    <a:pt x="6821093" y="2901061"/>
                  </a:lnTo>
                  <a:lnTo>
                    <a:pt x="6821728" y="2898648"/>
                  </a:lnTo>
                  <a:lnTo>
                    <a:pt x="6822617" y="2896235"/>
                  </a:lnTo>
                  <a:lnTo>
                    <a:pt x="6823506" y="2894076"/>
                  </a:lnTo>
                  <a:lnTo>
                    <a:pt x="6824776" y="2891917"/>
                  </a:lnTo>
                  <a:lnTo>
                    <a:pt x="6826046" y="2890139"/>
                  </a:lnTo>
                  <a:lnTo>
                    <a:pt x="6827189" y="2888233"/>
                  </a:lnTo>
                  <a:lnTo>
                    <a:pt x="6829094" y="2886455"/>
                  </a:lnTo>
                  <a:lnTo>
                    <a:pt x="6830618" y="2884931"/>
                  </a:lnTo>
                  <a:lnTo>
                    <a:pt x="6832396" y="2883407"/>
                  </a:lnTo>
                  <a:lnTo>
                    <a:pt x="6834174" y="2882138"/>
                  </a:lnTo>
                  <a:lnTo>
                    <a:pt x="6836333" y="2880995"/>
                  </a:lnTo>
                  <a:lnTo>
                    <a:pt x="6838492" y="2879725"/>
                  </a:lnTo>
                  <a:lnTo>
                    <a:pt x="6840651" y="2878836"/>
                  </a:lnTo>
                  <a:lnTo>
                    <a:pt x="6842810" y="2877947"/>
                  </a:lnTo>
                  <a:lnTo>
                    <a:pt x="6845223" y="2877312"/>
                  </a:lnTo>
                  <a:lnTo>
                    <a:pt x="6847382" y="2876423"/>
                  </a:lnTo>
                  <a:lnTo>
                    <a:pt x="6849795" y="2875788"/>
                  </a:lnTo>
                  <a:lnTo>
                    <a:pt x="6852208" y="2875406"/>
                  </a:lnTo>
                  <a:lnTo>
                    <a:pt x="6855002" y="2874899"/>
                  </a:lnTo>
                  <a:lnTo>
                    <a:pt x="6857415" y="2874518"/>
                  </a:lnTo>
                  <a:lnTo>
                    <a:pt x="6860082" y="2874518"/>
                  </a:lnTo>
                  <a:lnTo>
                    <a:pt x="6862622" y="2874264"/>
                  </a:lnTo>
                  <a:lnTo>
                    <a:pt x="6865289" y="2874264"/>
                  </a:lnTo>
                  <a:lnTo>
                    <a:pt x="6867702" y="2874264"/>
                  </a:lnTo>
                  <a:lnTo>
                    <a:pt x="6870496" y="2874264"/>
                  </a:lnTo>
                  <a:lnTo>
                    <a:pt x="6872909" y="2874518"/>
                  </a:lnTo>
                  <a:lnTo>
                    <a:pt x="6875703" y="2874518"/>
                  </a:lnTo>
                  <a:lnTo>
                    <a:pt x="6878116" y="2875153"/>
                  </a:lnTo>
                  <a:lnTo>
                    <a:pt x="6880910" y="2875153"/>
                  </a:lnTo>
                  <a:lnTo>
                    <a:pt x="6883323" y="2875788"/>
                  </a:lnTo>
                  <a:lnTo>
                    <a:pt x="6883323" y="2844038"/>
                  </a:lnTo>
                </a:path>
                <a:path w="6883400" h="10017125">
                  <a:moveTo>
                    <a:pt x="6797598" y="2969005"/>
                  </a:moveTo>
                  <a:lnTo>
                    <a:pt x="6797598" y="2844038"/>
                  </a:lnTo>
                </a:path>
                <a:path w="6883400" h="10017125">
                  <a:moveTo>
                    <a:pt x="6883323" y="3093974"/>
                  </a:moveTo>
                  <a:lnTo>
                    <a:pt x="6883323" y="3060446"/>
                  </a:lnTo>
                  <a:lnTo>
                    <a:pt x="6880910" y="3061080"/>
                  </a:lnTo>
                  <a:lnTo>
                    <a:pt x="6878370" y="3061716"/>
                  </a:lnTo>
                  <a:lnTo>
                    <a:pt x="6875957" y="3062351"/>
                  </a:lnTo>
                  <a:lnTo>
                    <a:pt x="6873290" y="3062604"/>
                  </a:lnTo>
                  <a:lnTo>
                    <a:pt x="6870750" y="3062858"/>
                  </a:lnTo>
                  <a:lnTo>
                    <a:pt x="6868083" y="3062858"/>
                  </a:lnTo>
                  <a:lnTo>
                    <a:pt x="6865670" y="3063240"/>
                  </a:lnTo>
                  <a:lnTo>
                    <a:pt x="6862876" y="3063240"/>
                  </a:lnTo>
                  <a:lnTo>
                    <a:pt x="6860463" y="3062858"/>
                  </a:lnTo>
                  <a:lnTo>
                    <a:pt x="6857669" y="3062858"/>
                  </a:lnTo>
                  <a:lnTo>
                    <a:pt x="6855256" y="3062604"/>
                  </a:lnTo>
                  <a:lnTo>
                    <a:pt x="6852462" y="3061970"/>
                  </a:lnTo>
                  <a:lnTo>
                    <a:pt x="6850049" y="3061335"/>
                  </a:lnTo>
                  <a:lnTo>
                    <a:pt x="6847636" y="3060827"/>
                  </a:lnTo>
                  <a:lnTo>
                    <a:pt x="6845223" y="3060192"/>
                  </a:lnTo>
                  <a:lnTo>
                    <a:pt x="6842810" y="3059303"/>
                  </a:lnTo>
                  <a:lnTo>
                    <a:pt x="6840651" y="3058287"/>
                  </a:lnTo>
                  <a:lnTo>
                    <a:pt x="6838492" y="3057398"/>
                  </a:lnTo>
                  <a:lnTo>
                    <a:pt x="6836333" y="3056254"/>
                  </a:lnTo>
                  <a:lnTo>
                    <a:pt x="6834174" y="3054985"/>
                  </a:lnTo>
                  <a:lnTo>
                    <a:pt x="6832396" y="3053461"/>
                  </a:lnTo>
                  <a:lnTo>
                    <a:pt x="6830618" y="3052191"/>
                  </a:lnTo>
                  <a:lnTo>
                    <a:pt x="6828713" y="3050413"/>
                  </a:lnTo>
                  <a:lnTo>
                    <a:pt x="6827189" y="3048889"/>
                  </a:lnTo>
                  <a:lnTo>
                    <a:pt x="6825665" y="3047111"/>
                  </a:lnTo>
                  <a:lnTo>
                    <a:pt x="6824522" y="3044952"/>
                  </a:lnTo>
                  <a:lnTo>
                    <a:pt x="6823252" y="3043047"/>
                  </a:lnTo>
                  <a:lnTo>
                    <a:pt x="6822363" y="3041015"/>
                  </a:lnTo>
                  <a:lnTo>
                    <a:pt x="6821728" y="3038475"/>
                  </a:lnTo>
                  <a:lnTo>
                    <a:pt x="6820839" y="3036443"/>
                  </a:lnTo>
                  <a:lnTo>
                    <a:pt x="6820458" y="3033649"/>
                  </a:lnTo>
                  <a:lnTo>
                    <a:pt x="6820204" y="3031236"/>
                  </a:lnTo>
                  <a:lnTo>
                    <a:pt x="6820458" y="3028442"/>
                  </a:lnTo>
                  <a:lnTo>
                    <a:pt x="6821093" y="3026029"/>
                  </a:lnTo>
                  <a:lnTo>
                    <a:pt x="6821728" y="3023616"/>
                  </a:lnTo>
                  <a:lnTo>
                    <a:pt x="6822617" y="3021203"/>
                  </a:lnTo>
                  <a:lnTo>
                    <a:pt x="6823506" y="3019044"/>
                  </a:lnTo>
                  <a:lnTo>
                    <a:pt x="6824776" y="3016885"/>
                  </a:lnTo>
                  <a:lnTo>
                    <a:pt x="6826046" y="3015106"/>
                  </a:lnTo>
                  <a:lnTo>
                    <a:pt x="6827189" y="3013202"/>
                  </a:lnTo>
                  <a:lnTo>
                    <a:pt x="6829094" y="3011424"/>
                  </a:lnTo>
                  <a:lnTo>
                    <a:pt x="6830618" y="3009900"/>
                  </a:lnTo>
                  <a:lnTo>
                    <a:pt x="6832396" y="3008629"/>
                  </a:lnTo>
                  <a:lnTo>
                    <a:pt x="6834174" y="3007105"/>
                  </a:lnTo>
                  <a:lnTo>
                    <a:pt x="6836333" y="3005963"/>
                  </a:lnTo>
                  <a:lnTo>
                    <a:pt x="6838492" y="3004693"/>
                  </a:lnTo>
                  <a:lnTo>
                    <a:pt x="6840651" y="3003804"/>
                  </a:lnTo>
                  <a:lnTo>
                    <a:pt x="6842810" y="3002915"/>
                  </a:lnTo>
                  <a:lnTo>
                    <a:pt x="6845223" y="3002279"/>
                  </a:lnTo>
                  <a:lnTo>
                    <a:pt x="6847382" y="3001391"/>
                  </a:lnTo>
                  <a:lnTo>
                    <a:pt x="6849795" y="3000755"/>
                  </a:lnTo>
                  <a:lnTo>
                    <a:pt x="6852208" y="3000375"/>
                  </a:lnTo>
                  <a:lnTo>
                    <a:pt x="6855002" y="2999867"/>
                  </a:lnTo>
                  <a:lnTo>
                    <a:pt x="6857415" y="2999486"/>
                  </a:lnTo>
                  <a:lnTo>
                    <a:pt x="6860082" y="2999486"/>
                  </a:lnTo>
                  <a:lnTo>
                    <a:pt x="6862622" y="2999231"/>
                  </a:lnTo>
                  <a:lnTo>
                    <a:pt x="6865289" y="2999231"/>
                  </a:lnTo>
                  <a:lnTo>
                    <a:pt x="6867702" y="2999231"/>
                  </a:lnTo>
                  <a:lnTo>
                    <a:pt x="6870496" y="2999231"/>
                  </a:lnTo>
                  <a:lnTo>
                    <a:pt x="6872909" y="2999486"/>
                  </a:lnTo>
                  <a:lnTo>
                    <a:pt x="6875703" y="2999486"/>
                  </a:lnTo>
                  <a:lnTo>
                    <a:pt x="6878116" y="3000121"/>
                  </a:lnTo>
                  <a:lnTo>
                    <a:pt x="6880910" y="3000375"/>
                  </a:lnTo>
                  <a:lnTo>
                    <a:pt x="6883323" y="3000755"/>
                  </a:lnTo>
                  <a:lnTo>
                    <a:pt x="6883323" y="2969005"/>
                  </a:lnTo>
                </a:path>
                <a:path w="6883400" h="10017125">
                  <a:moveTo>
                    <a:pt x="6797598" y="3093974"/>
                  </a:moveTo>
                  <a:lnTo>
                    <a:pt x="6797598" y="2969005"/>
                  </a:lnTo>
                </a:path>
                <a:path w="6883400" h="10017125">
                  <a:moveTo>
                    <a:pt x="6883323" y="3218942"/>
                  </a:moveTo>
                  <a:lnTo>
                    <a:pt x="6883323" y="3185414"/>
                  </a:lnTo>
                  <a:lnTo>
                    <a:pt x="6880910" y="3186049"/>
                  </a:lnTo>
                  <a:lnTo>
                    <a:pt x="6878370" y="3186683"/>
                  </a:lnTo>
                  <a:lnTo>
                    <a:pt x="6875957" y="3187319"/>
                  </a:lnTo>
                  <a:lnTo>
                    <a:pt x="6873290" y="3187573"/>
                  </a:lnTo>
                  <a:lnTo>
                    <a:pt x="6870750" y="3187827"/>
                  </a:lnTo>
                  <a:lnTo>
                    <a:pt x="6868083" y="3188207"/>
                  </a:lnTo>
                  <a:lnTo>
                    <a:pt x="6865670" y="3188207"/>
                  </a:lnTo>
                  <a:lnTo>
                    <a:pt x="6862876" y="3188207"/>
                  </a:lnTo>
                  <a:lnTo>
                    <a:pt x="6860463" y="3188207"/>
                  </a:lnTo>
                  <a:lnTo>
                    <a:pt x="6857669" y="3187827"/>
                  </a:lnTo>
                  <a:lnTo>
                    <a:pt x="6855256" y="3187573"/>
                  </a:lnTo>
                  <a:lnTo>
                    <a:pt x="6852462" y="3186938"/>
                  </a:lnTo>
                  <a:lnTo>
                    <a:pt x="6850049" y="3186683"/>
                  </a:lnTo>
                  <a:lnTo>
                    <a:pt x="6847636" y="3185795"/>
                  </a:lnTo>
                  <a:lnTo>
                    <a:pt x="6845223" y="3185160"/>
                  </a:lnTo>
                  <a:lnTo>
                    <a:pt x="6842810" y="3184271"/>
                  </a:lnTo>
                  <a:lnTo>
                    <a:pt x="6840651" y="3183254"/>
                  </a:lnTo>
                  <a:lnTo>
                    <a:pt x="6838492" y="3182366"/>
                  </a:lnTo>
                  <a:lnTo>
                    <a:pt x="6836333" y="3181223"/>
                  </a:lnTo>
                  <a:lnTo>
                    <a:pt x="6834174" y="3179953"/>
                  </a:lnTo>
                  <a:lnTo>
                    <a:pt x="6832396" y="3178429"/>
                  </a:lnTo>
                  <a:lnTo>
                    <a:pt x="6830618" y="3177158"/>
                  </a:lnTo>
                  <a:lnTo>
                    <a:pt x="6828713" y="3175380"/>
                  </a:lnTo>
                  <a:lnTo>
                    <a:pt x="6827189" y="3173856"/>
                  </a:lnTo>
                  <a:lnTo>
                    <a:pt x="6825665" y="3172079"/>
                  </a:lnTo>
                  <a:lnTo>
                    <a:pt x="6824522" y="3169920"/>
                  </a:lnTo>
                  <a:lnTo>
                    <a:pt x="6823252" y="3168015"/>
                  </a:lnTo>
                  <a:lnTo>
                    <a:pt x="6822363" y="3165982"/>
                  </a:lnTo>
                  <a:lnTo>
                    <a:pt x="6821728" y="3163443"/>
                  </a:lnTo>
                  <a:lnTo>
                    <a:pt x="6820839" y="3161411"/>
                  </a:lnTo>
                  <a:lnTo>
                    <a:pt x="6820458" y="3158871"/>
                  </a:lnTo>
                  <a:lnTo>
                    <a:pt x="6820204" y="3156204"/>
                  </a:lnTo>
                  <a:lnTo>
                    <a:pt x="6820458" y="3153410"/>
                  </a:lnTo>
                  <a:lnTo>
                    <a:pt x="6821093" y="3150997"/>
                  </a:lnTo>
                  <a:lnTo>
                    <a:pt x="6821728" y="3148583"/>
                  </a:lnTo>
                  <a:lnTo>
                    <a:pt x="6822617" y="3146171"/>
                  </a:lnTo>
                  <a:lnTo>
                    <a:pt x="6823506" y="3144012"/>
                  </a:lnTo>
                  <a:lnTo>
                    <a:pt x="6824776" y="3141853"/>
                  </a:lnTo>
                  <a:lnTo>
                    <a:pt x="6826046" y="3140075"/>
                  </a:lnTo>
                  <a:lnTo>
                    <a:pt x="6827189" y="3138170"/>
                  </a:lnTo>
                  <a:lnTo>
                    <a:pt x="6829094" y="3136646"/>
                  </a:lnTo>
                  <a:lnTo>
                    <a:pt x="6830618" y="3134868"/>
                  </a:lnTo>
                  <a:lnTo>
                    <a:pt x="6832396" y="3133598"/>
                  </a:lnTo>
                  <a:lnTo>
                    <a:pt x="6834174" y="3132074"/>
                  </a:lnTo>
                  <a:lnTo>
                    <a:pt x="6836333" y="3130930"/>
                  </a:lnTo>
                  <a:lnTo>
                    <a:pt x="6838492" y="3129915"/>
                  </a:lnTo>
                  <a:lnTo>
                    <a:pt x="6840651" y="3128772"/>
                  </a:lnTo>
                  <a:lnTo>
                    <a:pt x="6842810" y="3127882"/>
                  </a:lnTo>
                  <a:lnTo>
                    <a:pt x="6845223" y="3127248"/>
                  </a:lnTo>
                  <a:lnTo>
                    <a:pt x="6847382" y="3126358"/>
                  </a:lnTo>
                  <a:lnTo>
                    <a:pt x="6849795" y="3125978"/>
                  </a:lnTo>
                  <a:lnTo>
                    <a:pt x="6852208" y="3125343"/>
                  </a:lnTo>
                  <a:lnTo>
                    <a:pt x="6855002" y="3124835"/>
                  </a:lnTo>
                  <a:lnTo>
                    <a:pt x="6857415" y="3124835"/>
                  </a:lnTo>
                  <a:lnTo>
                    <a:pt x="6860082" y="3124454"/>
                  </a:lnTo>
                  <a:lnTo>
                    <a:pt x="6862622" y="3124200"/>
                  </a:lnTo>
                  <a:lnTo>
                    <a:pt x="6865289" y="3124200"/>
                  </a:lnTo>
                  <a:lnTo>
                    <a:pt x="6867702" y="3124200"/>
                  </a:lnTo>
                  <a:lnTo>
                    <a:pt x="6870496" y="3124200"/>
                  </a:lnTo>
                  <a:lnTo>
                    <a:pt x="6872909" y="3124454"/>
                  </a:lnTo>
                  <a:lnTo>
                    <a:pt x="6875703" y="3124835"/>
                  </a:lnTo>
                  <a:lnTo>
                    <a:pt x="6878116" y="3125089"/>
                  </a:lnTo>
                  <a:lnTo>
                    <a:pt x="6880910" y="3125343"/>
                  </a:lnTo>
                  <a:lnTo>
                    <a:pt x="6883323" y="3125724"/>
                  </a:lnTo>
                  <a:lnTo>
                    <a:pt x="6883323" y="3093974"/>
                  </a:lnTo>
                </a:path>
                <a:path w="6883400" h="10017125">
                  <a:moveTo>
                    <a:pt x="6797598" y="3218942"/>
                  </a:moveTo>
                  <a:lnTo>
                    <a:pt x="6797598" y="3093974"/>
                  </a:lnTo>
                </a:path>
                <a:path w="6883400" h="10017125">
                  <a:moveTo>
                    <a:pt x="6883323" y="3344291"/>
                  </a:moveTo>
                  <a:lnTo>
                    <a:pt x="6883323" y="3310381"/>
                  </a:lnTo>
                  <a:lnTo>
                    <a:pt x="6880910" y="3311017"/>
                  </a:lnTo>
                  <a:lnTo>
                    <a:pt x="6878370" y="3311652"/>
                  </a:lnTo>
                  <a:lnTo>
                    <a:pt x="6875957" y="3312287"/>
                  </a:lnTo>
                  <a:lnTo>
                    <a:pt x="6873290" y="3312541"/>
                  </a:lnTo>
                  <a:lnTo>
                    <a:pt x="6870750" y="3312795"/>
                  </a:lnTo>
                  <a:lnTo>
                    <a:pt x="6868083" y="3313176"/>
                  </a:lnTo>
                  <a:lnTo>
                    <a:pt x="6865670" y="3313176"/>
                  </a:lnTo>
                  <a:lnTo>
                    <a:pt x="6862876" y="3313176"/>
                  </a:lnTo>
                  <a:lnTo>
                    <a:pt x="6860463" y="3313176"/>
                  </a:lnTo>
                  <a:lnTo>
                    <a:pt x="6857669" y="3312795"/>
                  </a:lnTo>
                  <a:lnTo>
                    <a:pt x="6855256" y="3312541"/>
                  </a:lnTo>
                  <a:lnTo>
                    <a:pt x="6852462" y="3312287"/>
                  </a:lnTo>
                  <a:lnTo>
                    <a:pt x="6850049" y="3311652"/>
                  </a:lnTo>
                  <a:lnTo>
                    <a:pt x="6847636" y="3311017"/>
                  </a:lnTo>
                  <a:lnTo>
                    <a:pt x="6845223" y="3310128"/>
                  </a:lnTo>
                  <a:lnTo>
                    <a:pt x="6842810" y="3309493"/>
                  </a:lnTo>
                  <a:lnTo>
                    <a:pt x="6840651" y="3308604"/>
                  </a:lnTo>
                  <a:lnTo>
                    <a:pt x="6838492" y="3307333"/>
                  </a:lnTo>
                  <a:lnTo>
                    <a:pt x="6836333" y="3306191"/>
                  </a:lnTo>
                  <a:lnTo>
                    <a:pt x="6834174" y="3304921"/>
                  </a:lnTo>
                  <a:lnTo>
                    <a:pt x="6832396" y="3303397"/>
                  </a:lnTo>
                  <a:lnTo>
                    <a:pt x="6830618" y="3302127"/>
                  </a:lnTo>
                  <a:lnTo>
                    <a:pt x="6828713" y="3300603"/>
                  </a:lnTo>
                  <a:lnTo>
                    <a:pt x="6827189" y="3298825"/>
                  </a:lnTo>
                  <a:lnTo>
                    <a:pt x="6825665" y="3297047"/>
                  </a:lnTo>
                  <a:lnTo>
                    <a:pt x="6824522" y="3295142"/>
                  </a:lnTo>
                  <a:lnTo>
                    <a:pt x="6823252" y="3292982"/>
                  </a:lnTo>
                  <a:lnTo>
                    <a:pt x="6822363" y="3290951"/>
                  </a:lnTo>
                  <a:lnTo>
                    <a:pt x="6821728" y="3288792"/>
                  </a:lnTo>
                  <a:lnTo>
                    <a:pt x="6820839" y="3286379"/>
                  </a:lnTo>
                  <a:lnTo>
                    <a:pt x="6820458" y="3283839"/>
                  </a:lnTo>
                  <a:lnTo>
                    <a:pt x="6820204" y="3281172"/>
                  </a:lnTo>
                  <a:lnTo>
                    <a:pt x="6820458" y="3278378"/>
                  </a:lnTo>
                  <a:lnTo>
                    <a:pt x="6821093" y="3275965"/>
                  </a:lnTo>
                  <a:lnTo>
                    <a:pt x="6821728" y="3273552"/>
                  </a:lnTo>
                  <a:lnTo>
                    <a:pt x="6822617" y="3271139"/>
                  </a:lnTo>
                  <a:lnTo>
                    <a:pt x="6823506" y="3268979"/>
                  </a:lnTo>
                  <a:lnTo>
                    <a:pt x="6824776" y="3266821"/>
                  </a:lnTo>
                  <a:lnTo>
                    <a:pt x="6826046" y="3265043"/>
                  </a:lnTo>
                  <a:lnTo>
                    <a:pt x="6827189" y="3263138"/>
                  </a:lnTo>
                  <a:lnTo>
                    <a:pt x="6829094" y="3261614"/>
                  </a:lnTo>
                  <a:lnTo>
                    <a:pt x="6830618" y="3259836"/>
                  </a:lnTo>
                  <a:lnTo>
                    <a:pt x="6832396" y="3258566"/>
                  </a:lnTo>
                  <a:lnTo>
                    <a:pt x="6834174" y="3257042"/>
                  </a:lnTo>
                  <a:lnTo>
                    <a:pt x="6836333" y="3255899"/>
                  </a:lnTo>
                  <a:lnTo>
                    <a:pt x="6838492" y="3254882"/>
                  </a:lnTo>
                  <a:lnTo>
                    <a:pt x="6840651" y="3253994"/>
                  </a:lnTo>
                  <a:lnTo>
                    <a:pt x="6842810" y="3253104"/>
                  </a:lnTo>
                  <a:lnTo>
                    <a:pt x="6845223" y="3252216"/>
                  </a:lnTo>
                  <a:lnTo>
                    <a:pt x="6847382" y="3251580"/>
                  </a:lnTo>
                  <a:lnTo>
                    <a:pt x="6849795" y="3250946"/>
                  </a:lnTo>
                  <a:lnTo>
                    <a:pt x="6852208" y="3250311"/>
                  </a:lnTo>
                  <a:lnTo>
                    <a:pt x="6855002" y="3250056"/>
                  </a:lnTo>
                  <a:lnTo>
                    <a:pt x="6857415" y="3249803"/>
                  </a:lnTo>
                  <a:lnTo>
                    <a:pt x="6860082" y="3249422"/>
                  </a:lnTo>
                  <a:lnTo>
                    <a:pt x="6862622" y="3249168"/>
                  </a:lnTo>
                  <a:lnTo>
                    <a:pt x="6865289" y="3249168"/>
                  </a:lnTo>
                  <a:lnTo>
                    <a:pt x="6867702" y="3249168"/>
                  </a:lnTo>
                  <a:lnTo>
                    <a:pt x="6870496" y="3249168"/>
                  </a:lnTo>
                  <a:lnTo>
                    <a:pt x="6872909" y="3249422"/>
                  </a:lnTo>
                  <a:lnTo>
                    <a:pt x="6875703" y="3249803"/>
                  </a:lnTo>
                  <a:lnTo>
                    <a:pt x="6878116" y="3250056"/>
                  </a:lnTo>
                  <a:lnTo>
                    <a:pt x="6880910" y="3250311"/>
                  </a:lnTo>
                  <a:lnTo>
                    <a:pt x="6883323" y="3250692"/>
                  </a:lnTo>
                  <a:lnTo>
                    <a:pt x="6883323" y="3218942"/>
                  </a:lnTo>
                </a:path>
                <a:path w="6883400" h="10017125">
                  <a:moveTo>
                    <a:pt x="6797598" y="3344291"/>
                  </a:moveTo>
                  <a:lnTo>
                    <a:pt x="6797598" y="3218942"/>
                  </a:lnTo>
                </a:path>
                <a:path w="6883400" h="10017125">
                  <a:moveTo>
                    <a:pt x="6883323" y="3469258"/>
                  </a:moveTo>
                  <a:lnTo>
                    <a:pt x="6883323" y="3435350"/>
                  </a:lnTo>
                  <a:lnTo>
                    <a:pt x="6880910" y="3435985"/>
                  </a:lnTo>
                  <a:lnTo>
                    <a:pt x="6878370" y="3436620"/>
                  </a:lnTo>
                  <a:lnTo>
                    <a:pt x="6875957" y="3437254"/>
                  </a:lnTo>
                  <a:lnTo>
                    <a:pt x="6873290" y="3437508"/>
                  </a:lnTo>
                  <a:lnTo>
                    <a:pt x="6870750" y="3437763"/>
                  </a:lnTo>
                  <a:lnTo>
                    <a:pt x="6868083" y="3438144"/>
                  </a:lnTo>
                  <a:lnTo>
                    <a:pt x="6865670" y="3438144"/>
                  </a:lnTo>
                  <a:lnTo>
                    <a:pt x="6862876" y="3438144"/>
                  </a:lnTo>
                  <a:lnTo>
                    <a:pt x="6860463" y="3438144"/>
                  </a:lnTo>
                  <a:lnTo>
                    <a:pt x="6857669" y="3437763"/>
                  </a:lnTo>
                  <a:lnTo>
                    <a:pt x="6855256" y="3437508"/>
                  </a:lnTo>
                  <a:lnTo>
                    <a:pt x="6852462" y="3437254"/>
                  </a:lnTo>
                  <a:lnTo>
                    <a:pt x="6850049" y="3436620"/>
                  </a:lnTo>
                  <a:lnTo>
                    <a:pt x="6847636" y="3435985"/>
                  </a:lnTo>
                  <a:lnTo>
                    <a:pt x="6845223" y="3435096"/>
                  </a:lnTo>
                  <a:lnTo>
                    <a:pt x="6842810" y="3434461"/>
                  </a:lnTo>
                  <a:lnTo>
                    <a:pt x="6840651" y="3433572"/>
                  </a:lnTo>
                  <a:lnTo>
                    <a:pt x="6838492" y="3432302"/>
                  </a:lnTo>
                  <a:lnTo>
                    <a:pt x="6836333" y="3431158"/>
                  </a:lnTo>
                  <a:lnTo>
                    <a:pt x="6834174" y="3429889"/>
                  </a:lnTo>
                  <a:lnTo>
                    <a:pt x="6832396" y="3428365"/>
                  </a:lnTo>
                  <a:lnTo>
                    <a:pt x="6830618" y="3427095"/>
                  </a:lnTo>
                  <a:lnTo>
                    <a:pt x="6828713" y="3425571"/>
                  </a:lnTo>
                  <a:lnTo>
                    <a:pt x="6827189" y="3423793"/>
                  </a:lnTo>
                  <a:lnTo>
                    <a:pt x="6825665" y="3422015"/>
                  </a:lnTo>
                  <a:lnTo>
                    <a:pt x="6824522" y="3420110"/>
                  </a:lnTo>
                  <a:lnTo>
                    <a:pt x="6823252" y="3417951"/>
                  </a:lnTo>
                  <a:lnTo>
                    <a:pt x="6822363" y="3415919"/>
                  </a:lnTo>
                  <a:lnTo>
                    <a:pt x="6821728" y="3413760"/>
                  </a:lnTo>
                  <a:lnTo>
                    <a:pt x="6820839" y="3411347"/>
                  </a:lnTo>
                  <a:lnTo>
                    <a:pt x="6820458" y="3408806"/>
                  </a:lnTo>
                  <a:lnTo>
                    <a:pt x="6820204" y="3406140"/>
                  </a:lnTo>
                  <a:lnTo>
                    <a:pt x="6820458" y="3403346"/>
                  </a:lnTo>
                  <a:lnTo>
                    <a:pt x="6821093" y="3400932"/>
                  </a:lnTo>
                  <a:lnTo>
                    <a:pt x="6821728" y="3398520"/>
                  </a:lnTo>
                  <a:lnTo>
                    <a:pt x="6822617" y="3396106"/>
                  </a:lnTo>
                  <a:lnTo>
                    <a:pt x="6823506" y="3393948"/>
                  </a:lnTo>
                  <a:lnTo>
                    <a:pt x="6824776" y="3391789"/>
                  </a:lnTo>
                  <a:lnTo>
                    <a:pt x="6826046" y="3390011"/>
                  </a:lnTo>
                  <a:lnTo>
                    <a:pt x="6827189" y="3388105"/>
                  </a:lnTo>
                  <a:lnTo>
                    <a:pt x="6829094" y="3386581"/>
                  </a:lnTo>
                  <a:lnTo>
                    <a:pt x="6830618" y="3384804"/>
                  </a:lnTo>
                  <a:lnTo>
                    <a:pt x="6832396" y="3383533"/>
                  </a:lnTo>
                  <a:lnTo>
                    <a:pt x="6834174" y="3382010"/>
                  </a:lnTo>
                  <a:lnTo>
                    <a:pt x="6836333" y="3380867"/>
                  </a:lnTo>
                  <a:lnTo>
                    <a:pt x="6838492" y="3379851"/>
                  </a:lnTo>
                  <a:lnTo>
                    <a:pt x="6840651" y="3378962"/>
                  </a:lnTo>
                  <a:lnTo>
                    <a:pt x="6842810" y="3378073"/>
                  </a:lnTo>
                  <a:lnTo>
                    <a:pt x="6845223" y="3377183"/>
                  </a:lnTo>
                  <a:lnTo>
                    <a:pt x="6847382" y="3376549"/>
                  </a:lnTo>
                  <a:lnTo>
                    <a:pt x="6849795" y="3375914"/>
                  </a:lnTo>
                  <a:lnTo>
                    <a:pt x="6852208" y="3375279"/>
                  </a:lnTo>
                  <a:lnTo>
                    <a:pt x="6855002" y="3375025"/>
                  </a:lnTo>
                  <a:lnTo>
                    <a:pt x="6857415" y="3374771"/>
                  </a:lnTo>
                  <a:lnTo>
                    <a:pt x="6860082" y="3374390"/>
                  </a:lnTo>
                  <a:lnTo>
                    <a:pt x="6862622" y="3374136"/>
                  </a:lnTo>
                  <a:lnTo>
                    <a:pt x="6865289" y="3374136"/>
                  </a:lnTo>
                  <a:lnTo>
                    <a:pt x="6867702" y="3374136"/>
                  </a:lnTo>
                  <a:lnTo>
                    <a:pt x="6870496" y="3374136"/>
                  </a:lnTo>
                  <a:lnTo>
                    <a:pt x="6872909" y="3374390"/>
                  </a:lnTo>
                  <a:lnTo>
                    <a:pt x="6875703" y="3374771"/>
                  </a:lnTo>
                  <a:lnTo>
                    <a:pt x="6878116" y="3375025"/>
                  </a:lnTo>
                  <a:lnTo>
                    <a:pt x="6880910" y="3375279"/>
                  </a:lnTo>
                  <a:lnTo>
                    <a:pt x="6883323" y="3375660"/>
                  </a:lnTo>
                  <a:lnTo>
                    <a:pt x="6883323" y="3343910"/>
                  </a:lnTo>
                </a:path>
                <a:path w="6883400" h="10017125">
                  <a:moveTo>
                    <a:pt x="6797598" y="3469258"/>
                  </a:moveTo>
                  <a:lnTo>
                    <a:pt x="6797598" y="3343910"/>
                  </a:lnTo>
                </a:path>
                <a:path w="6883400" h="10017125">
                  <a:moveTo>
                    <a:pt x="6883323" y="3594227"/>
                  </a:moveTo>
                  <a:lnTo>
                    <a:pt x="6883323" y="3560318"/>
                  </a:lnTo>
                  <a:lnTo>
                    <a:pt x="6880910" y="3560953"/>
                  </a:lnTo>
                  <a:lnTo>
                    <a:pt x="6878370" y="3561842"/>
                  </a:lnTo>
                  <a:lnTo>
                    <a:pt x="6875957" y="3562223"/>
                  </a:lnTo>
                  <a:lnTo>
                    <a:pt x="6873290" y="3562477"/>
                  </a:lnTo>
                  <a:lnTo>
                    <a:pt x="6870750" y="3562730"/>
                  </a:lnTo>
                  <a:lnTo>
                    <a:pt x="6868083" y="3563112"/>
                  </a:lnTo>
                  <a:lnTo>
                    <a:pt x="6865670" y="3563112"/>
                  </a:lnTo>
                  <a:lnTo>
                    <a:pt x="6862876" y="3563112"/>
                  </a:lnTo>
                  <a:lnTo>
                    <a:pt x="6860463" y="3563112"/>
                  </a:lnTo>
                  <a:lnTo>
                    <a:pt x="6857669" y="3562730"/>
                  </a:lnTo>
                  <a:lnTo>
                    <a:pt x="6855256" y="3562477"/>
                  </a:lnTo>
                  <a:lnTo>
                    <a:pt x="6852462" y="3562223"/>
                  </a:lnTo>
                  <a:lnTo>
                    <a:pt x="6850049" y="3561588"/>
                  </a:lnTo>
                  <a:lnTo>
                    <a:pt x="6847636" y="3560953"/>
                  </a:lnTo>
                  <a:lnTo>
                    <a:pt x="6845223" y="3560318"/>
                  </a:lnTo>
                  <a:lnTo>
                    <a:pt x="6842810" y="3559429"/>
                  </a:lnTo>
                  <a:lnTo>
                    <a:pt x="6840651" y="3558540"/>
                  </a:lnTo>
                  <a:lnTo>
                    <a:pt x="6838492" y="3557270"/>
                  </a:lnTo>
                  <a:lnTo>
                    <a:pt x="6836333" y="3556127"/>
                  </a:lnTo>
                  <a:lnTo>
                    <a:pt x="6834174" y="3554856"/>
                  </a:lnTo>
                  <a:lnTo>
                    <a:pt x="6832396" y="3553587"/>
                  </a:lnTo>
                  <a:lnTo>
                    <a:pt x="6830618" y="3552063"/>
                  </a:lnTo>
                  <a:lnTo>
                    <a:pt x="6828713" y="3550539"/>
                  </a:lnTo>
                  <a:lnTo>
                    <a:pt x="6821728" y="3538728"/>
                  </a:lnTo>
                  <a:lnTo>
                    <a:pt x="6820839" y="3536315"/>
                  </a:lnTo>
                  <a:lnTo>
                    <a:pt x="6820458" y="3533775"/>
                  </a:lnTo>
                  <a:lnTo>
                    <a:pt x="6820204" y="3531362"/>
                  </a:lnTo>
                  <a:lnTo>
                    <a:pt x="6824776" y="3517011"/>
                  </a:lnTo>
                  <a:lnTo>
                    <a:pt x="6826046" y="3514979"/>
                  </a:lnTo>
                  <a:lnTo>
                    <a:pt x="6827189" y="3513074"/>
                  </a:lnTo>
                  <a:lnTo>
                    <a:pt x="6829094" y="3511550"/>
                  </a:lnTo>
                  <a:lnTo>
                    <a:pt x="6830618" y="3510026"/>
                  </a:lnTo>
                  <a:lnTo>
                    <a:pt x="6832396" y="3508502"/>
                  </a:lnTo>
                  <a:lnTo>
                    <a:pt x="6834174" y="3507358"/>
                  </a:lnTo>
                  <a:lnTo>
                    <a:pt x="6836333" y="3506089"/>
                  </a:lnTo>
                  <a:lnTo>
                    <a:pt x="6838492" y="3504819"/>
                  </a:lnTo>
                  <a:lnTo>
                    <a:pt x="6855002" y="3499993"/>
                  </a:lnTo>
                  <a:lnTo>
                    <a:pt x="6857415" y="3499739"/>
                  </a:lnTo>
                  <a:lnTo>
                    <a:pt x="6860082" y="3499357"/>
                  </a:lnTo>
                  <a:lnTo>
                    <a:pt x="6862622" y="3499357"/>
                  </a:lnTo>
                  <a:lnTo>
                    <a:pt x="6865289" y="3499104"/>
                  </a:lnTo>
                  <a:lnTo>
                    <a:pt x="6867702" y="3499104"/>
                  </a:lnTo>
                  <a:lnTo>
                    <a:pt x="6870496" y="3499357"/>
                  </a:lnTo>
                  <a:lnTo>
                    <a:pt x="6872909" y="3499357"/>
                  </a:lnTo>
                  <a:lnTo>
                    <a:pt x="6875703" y="3499739"/>
                  </a:lnTo>
                  <a:lnTo>
                    <a:pt x="6878116" y="3499993"/>
                  </a:lnTo>
                  <a:lnTo>
                    <a:pt x="6880910" y="3500247"/>
                  </a:lnTo>
                  <a:lnTo>
                    <a:pt x="6883323" y="3500881"/>
                  </a:lnTo>
                  <a:lnTo>
                    <a:pt x="6883323" y="3469258"/>
                  </a:lnTo>
                </a:path>
                <a:path w="6883400" h="10017125">
                  <a:moveTo>
                    <a:pt x="6797598" y="3594227"/>
                  </a:moveTo>
                  <a:lnTo>
                    <a:pt x="6797598" y="3469258"/>
                  </a:lnTo>
                </a:path>
                <a:path w="6883400" h="10017125">
                  <a:moveTo>
                    <a:pt x="6883323" y="3719195"/>
                  </a:moveTo>
                  <a:lnTo>
                    <a:pt x="6883323" y="3685286"/>
                  </a:lnTo>
                  <a:lnTo>
                    <a:pt x="6880910" y="3685921"/>
                  </a:lnTo>
                  <a:lnTo>
                    <a:pt x="6878370" y="3686810"/>
                  </a:lnTo>
                  <a:lnTo>
                    <a:pt x="6875957" y="3687191"/>
                  </a:lnTo>
                  <a:lnTo>
                    <a:pt x="6873290" y="3687445"/>
                  </a:lnTo>
                  <a:lnTo>
                    <a:pt x="6870750" y="3687699"/>
                  </a:lnTo>
                  <a:lnTo>
                    <a:pt x="6868083" y="3688079"/>
                  </a:lnTo>
                  <a:lnTo>
                    <a:pt x="6865670" y="3688079"/>
                  </a:lnTo>
                  <a:lnTo>
                    <a:pt x="6862876" y="3688079"/>
                  </a:lnTo>
                  <a:lnTo>
                    <a:pt x="6860463" y="3688079"/>
                  </a:lnTo>
                  <a:lnTo>
                    <a:pt x="6857669" y="3687699"/>
                  </a:lnTo>
                  <a:lnTo>
                    <a:pt x="6855256" y="3687445"/>
                  </a:lnTo>
                  <a:lnTo>
                    <a:pt x="6852462" y="3687191"/>
                  </a:lnTo>
                  <a:lnTo>
                    <a:pt x="6850049" y="3686555"/>
                  </a:lnTo>
                  <a:lnTo>
                    <a:pt x="6847636" y="3685921"/>
                  </a:lnTo>
                  <a:lnTo>
                    <a:pt x="6845223" y="3685286"/>
                  </a:lnTo>
                  <a:lnTo>
                    <a:pt x="6842810" y="3684397"/>
                  </a:lnTo>
                  <a:lnTo>
                    <a:pt x="6840651" y="3683507"/>
                  </a:lnTo>
                  <a:lnTo>
                    <a:pt x="6838492" y="3682238"/>
                  </a:lnTo>
                  <a:lnTo>
                    <a:pt x="6836333" y="3681095"/>
                  </a:lnTo>
                  <a:lnTo>
                    <a:pt x="6834174" y="3679825"/>
                  </a:lnTo>
                  <a:lnTo>
                    <a:pt x="6832396" y="3678554"/>
                  </a:lnTo>
                  <a:lnTo>
                    <a:pt x="6830618" y="3677030"/>
                  </a:lnTo>
                  <a:lnTo>
                    <a:pt x="6828713" y="3675506"/>
                  </a:lnTo>
                  <a:lnTo>
                    <a:pt x="6827189" y="3673729"/>
                  </a:lnTo>
                  <a:lnTo>
                    <a:pt x="6825665" y="3671951"/>
                  </a:lnTo>
                  <a:lnTo>
                    <a:pt x="6824522" y="3670046"/>
                  </a:lnTo>
                  <a:lnTo>
                    <a:pt x="6823252" y="3667887"/>
                  </a:lnTo>
                  <a:lnTo>
                    <a:pt x="6822363" y="3665854"/>
                  </a:lnTo>
                  <a:lnTo>
                    <a:pt x="6821728" y="3663696"/>
                  </a:lnTo>
                  <a:lnTo>
                    <a:pt x="6820839" y="3661282"/>
                  </a:lnTo>
                  <a:lnTo>
                    <a:pt x="6820458" y="3658743"/>
                  </a:lnTo>
                  <a:lnTo>
                    <a:pt x="6820204" y="3656329"/>
                  </a:lnTo>
                  <a:lnTo>
                    <a:pt x="6820458" y="3653663"/>
                  </a:lnTo>
                  <a:lnTo>
                    <a:pt x="6821093" y="3650869"/>
                  </a:lnTo>
                  <a:lnTo>
                    <a:pt x="6821728" y="3648455"/>
                  </a:lnTo>
                  <a:lnTo>
                    <a:pt x="6822617" y="3646297"/>
                  </a:lnTo>
                  <a:lnTo>
                    <a:pt x="6823506" y="3643883"/>
                  </a:lnTo>
                  <a:lnTo>
                    <a:pt x="6824776" y="3641979"/>
                  </a:lnTo>
                  <a:lnTo>
                    <a:pt x="6826046" y="3639947"/>
                  </a:lnTo>
                  <a:lnTo>
                    <a:pt x="6827189" y="3638042"/>
                  </a:lnTo>
                  <a:lnTo>
                    <a:pt x="6829094" y="3636518"/>
                  </a:lnTo>
                  <a:lnTo>
                    <a:pt x="6840651" y="3628898"/>
                  </a:lnTo>
                  <a:lnTo>
                    <a:pt x="6842810" y="3628008"/>
                  </a:lnTo>
                  <a:lnTo>
                    <a:pt x="6855002" y="3624961"/>
                  </a:lnTo>
                  <a:lnTo>
                    <a:pt x="6857415" y="3624706"/>
                  </a:lnTo>
                  <a:lnTo>
                    <a:pt x="6860082" y="3624326"/>
                  </a:lnTo>
                  <a:lnTo>
                    <a:pt x="6862622" y="3624326"/>
                  </a:lnTo>
                  <a:lnTo>
                    <a:pt x="6865289" y="3624072"/>
                  </a:lnTo>
                  <a:lnTo>
                    <a:pt x="6867702" y="3624072"/>
                  </a:lnTo>
                  <a:lnTo>
                    <a:pt x="6870496" y="3624326"/>
                  </a:lnTo>
                  <a:lnTo>
                    <a:pt x="6872909" y="3624326"/>
                  </a:lnTo>
                  <a:lnTo>
                    <a:pt x="6875703" y="3624706"/>
                  </a:lnTo>
                  <a:lnTo>
                    <a:pt x="6878116" y="3624961"/>
                  </a:lnTo>
                  <a:lnTo>
                    <a:pt x="6880910" y="3625215"/>
                  </a:lnTo>
                  <a:lnTo>
                    <a:pt x="6883323" y="3625850"/>
                  </a:lnTo>
                  <a:lnTo>
                    <a:pt x="6883323" y="3594227"/>
                  </a:lnTo>
                </a:path>
                <a:path w="6883400" h="10017125">
                  <a:moveTo>
                    <a:pt x="6797598" y="3719195"/>
                  </a:moveTo>
                  <a:lnTo>
                    <a:pt x="6797598" y="3594227"/>
                  </a:lnTo>
                </a:path>
                <a:path w="6883400" h="10017125">
                  <a:moveTo>
                    <a:pt x="6883323" y="3844163"/>
                  </a:moveTo>
                  <a:lnTo>
                    <a:pt x="6883323" y="3810254"/>
                  </a:lnTo>
                  <a:lnTo>
                    <a:pt x="6880910" y="3811143"/>
                  </a:lnTo>
                  <a:lnTo>
                    <a:pt x="6878370" y="3811778"/>
                  </a:lnTo>
                  <a:lnTo>
                    <a:pt x="6875957" y="3812158"/>
                  </a:lnTo>
                  <a:lnTo>
                    <a:pt x="6873290" y="3812667"/>
                  </a:lnTo>
                  <a:lnTo>
                    <a:pt x="6870750" y="3812667"/>
                  </a:lnTo>
                  <a:lnTo>
                    <a:pt x="6868083" y="3813048"/>
                  </a:lnTo>
                  <a:lnTo>
                    <a:pt x="6865670" y="3813048"/>
                  </a:lnTo>
                  <a:lnTo>
                    <a:pt x="6862876" y="3813048"/>
                  </a:lnTo>
                  <a:lnTo>
                    <a:pt x="6860463" y="3813048"/>
                  </a:lnTo>
                  <a:lnTo>
                    <a:pt x="6857669" y="3812667"/>
                  </a:lnTo>
                  <a:lnTo>
                    <a:pt x="6855256" y="3812413"/>
                  </a:lnTo>
                  <a:lnTo>
                    <a:pt x="6852462" y="3812158"/>
                  </a:lnTo>
                  <a:lnTo>
                    <a:pt x="6850049" y="3811524"/>
                  </a:lnTo>
                  <a:lnTo>
                    <a:pt x="6847636" y="3810889"/>
                  </a:lnTo>
                  <a:lnTo>
                    <a:pt x="6845223" y="3810254"/>
                  </a:lnTo>
                  <a:lnTo>
                    <a:pt x="6842810" y="3809365"/>
                  </a:lnTo>
                  <a:lnTo>
                    <a:pt x="6840651" y="3808476"/>
                  </a:lnTo>
                  <a:lnTo>
                    <a:pt x="6838492" y="3807587"/>
                  </a:lnTo>
                  <a:lnTo>
                    <a:pt x="6836333" y="3806317"/>
                  </a:lnTo>
                  <a:lnTo>
                    <a:pt x="6834174" y="3804793"/>
                  </a:lnTo>
                  <a:lnTo>
                    <a:pt x="6832396" y="3803523"/>
                  </a:lnTo>
                  <a:lnTo>
                    <a:pt x="6830618" y="3801999"/>
                  </a:lnTo>
                  <a:lnTo>
                    <a:pt x="6828713" y="3800475"/>
                  </a:lnTo>
                  <a:lnTo>
                    <a:pt x="6827189" y="3798697"/>
                  </a:lnTo>
                  <a:lnTo>
                    <a:pt x="6825665" y="3796919"/>
                  </a:lnTo>
                  <a:lnTo>
                    <a:pt x="6824522" y="3795014"/>
                  </a:lnTo>
                  <a:lnTo>
                    <a:pt x="6823252" y="3792854"/>
                  </a:lnTo>
                  <a:lnTo>
                    <a:pt x="6822363" y="3790823"/>
                  </a:lnTo>
                  <a:lnTo>
                    <a:pt x="6821728" y="3788664"/>
                  </a:lnTo>
                  <a:lnTo>
                    <a:pt x="6820839" y="3786504"/>
                  </a:lnTo>
                  <a:lnTo>
                    <a:pt x="6820458" y="3783711"/>
                  </a:lnTo>
                  <a:lnTo>
                    <a:pt x="6820204" y="3781298"/>
                  </a:lnTo>
                  <a:lnTo>
                    <a:pt x="6820458" y="3778630"/>
                  </a:lnTo>
                  <a:lnTo>
                    <a:pt x="6821093" y="3775837"/>
                  </a:lnTo>
                  <a:lnTo>
                    <a:pt x="6821728" y="3773424"/>
                  </a:lnTo>
                  <a:lnTo>
                    <a:pt x="6822617" y="3771265"/>
                  </a:lnTo>
                  <a:lnTo>
                    <a:pt x="6823506" y="3769105"/>
                  </a:lnTo>
                  <a:lnTo>
                    <a:pt x="6824776" y="3766947"/>
                  </a:lnTo>
                  <a:lnTo>
                    <a:pt x="6826046" y="3765169"/>
                  </a:lnTo>
                  <a:lnTo>
                    <a:pt x="6827189" y="3763010"/>
                  </a:lnTo>
                  <a:lnTo>
                    <a:pt x="6829094" y="3761486"/>
                  </a:lnTo>
                  <a:lnTo>
                    <a:pt x="6830618" y="3759962"/>
                  </a:lnTo>
                  <a:lnTo>
                    <a:pt x="6832396" y="3758438"/>
                  </a:lnTo>
                  <a:lnTo>
                    <a:pt x="6834174" y="3757295"/>
                  </a:lnTo>
                  <a:lnTo>
                    <a:pt x="6836333" y="3756025"/>
                  </a:lnTo>
                  <a:lnTo>
                    <a:pt x="6838492" y="3754754"/>
                  </a:lnTo>
                  <a:lnTo>
                    <a:pt x="6840651" y="3753866"/>
                  </a:lnTo>
                  <a:lnTo>
                    <a:pt x="6842810" y="3752977"/>
                  </a:lnTo>
                  <a:lnTo>
                    <a:pt x="6845223" y="3752088"/>
                  </a:lnTo>
                  <a:lnTo>
                    <a:pt x="6847382" y="3751453"/>
                  </a:lnTo>
                  <a:lnTo>
                    <a:pt x="6849795" y="3750818"/>
                  </a:lnTo>
                  <a:lnTo>
                    <a:pt x="6852208" y="3750564"/>
                  </a:lnTo>
                  <a:lnTo>
                    <a:pt x="6855002" y="3749929"/>
                  </a:lnTo>
                  <a:lnTo>
                    <a:pt x="6857415" y="3749675"/>
                  </a:lnTo>
                  <a:lnTo>
                    <a:pt x="6860082" y="3749294"/>
                  </a:lnTo>
                  <a:lnTo>
                    <a:pt x="6862622" y="3749294"/>
                  </a:lnTo>
                  <a:lnTo>
                    <a:pt x="6865289" y="3749294"/>
                  </a:lnTo>
                  <a:lnTo>
                    <a:pt x="6867702" y="3749294"/>
                  </a:lnTo>
                  <a:lnTo>
                    <a:pt x="6870496" y="3749294"/>
                  </a:lnTo>
                  <a:lnTo>
                    <a:pt x="6872909" y="3749294"/>
                  </a:lnTo>
                  <a:lnTo>
                    <a:pt x="6875703" y="3749675"/>
                  </a:lnTo>
                  <a:lnTo>
                    <a:pt x="6878116" y="3749929"/>
                  </a:lnTo>
                  <a:lnTo>
                    <a:pt x="6880910" y="3750182"/>
                  </a:lnTo>
                  <a:lnTo>
                    <a:pt x="6883323" y="3750818"/>
                  </a:lnTo>
                  <a:lnTo>
                    <a:pt x="6883323" y="3719195"/>
                  </a:lnTo>
                </a:path>
                <a:path w="6883400" h="10017125">
                  <a:moveTo>
                    <a:pt x="6797598" y="3844163"/>
                  </a:moveTo>
                  <a:lnTo>
                    <a:pt x="6797598" y="3719195"/>
                  </a:lnTo>
                </a:path>
                <a:path w="6883400" h="10017125">
                  <a:moveTo>
                    <a:pt x="6883323" y="3969131"/>
                  </a:moveTo>
                  <a:lnTo>
                    <a:pt x="6883323" y="3935603"/>
                  </a:lnTo>
                  <a:lnTo>
                    <a:pt x="6880910" y="3936111"/>
                  </a:lnTo>
                  <a:lnTo>
                    <a:pt x="6878370" y="3936746"/>
                  </a:lnTo>
                  <a:lnTo>
                    <a:pt x="6875957" y="3937127"/>
                  </a:lnTo>
                  <a:lnTo>
                    <a:pt x="6873290" y="3937635"/>
                  </a:lnTo>
                  <a:lnTo>
                    <a:pt x="6870750" y="3938016"/>
                  </a:lnTo>
                  <a:lnTo>
                    <a:pt x="6868083" y="3938016"/>
                  </a:lnTo>
                  <a:lnTo>
                    <a:pt x="6865670" y="3938270"/>
                  </a:lnTo>
                  <a:lnTo>
                    <a:pt x="6862876" y="3938270"/>
                  </a:lnTo>
                  <a:lnTo>
                    <a:pt x="6860463" y="3938016"/>
                  </a:lnTo>
                  <a:lnTo>
                    <a:pt x="6857669" y="3938016"/>
                  </a:lnTo>
                  <a:lnTo>
                    <a:pt x="6855256" y="3937381"/>
                  </a:lnTo>
                  <a:lnTo>
                    <a:pt x="6840651" y="3933444"/>
                  </a:lnTo>
                  <a:lnTo>
                    <a:pt x="6838492" y="3932555"/>
                  </a:lnTo>
                  <a:lnTo>
                    <a:pt x="6836333" y="3931285"/>
                  </a:lnTo>
                  <a:lnTo>
                    <a:pt x="6834174" y="3930015"/>
                  </a:lnTo>
                  <a:lnTo>
                    <a:pt x="6832396" y="3928491"/>
                  </a:lnTo>
                  <a:lnTo>
                    <a:pt x="6830618" y="3926967"/>
                  </a:lnTo>
                  <a:lnTo>
                    <a:pt x="6828713" y="3925443"/>
                  </a:lnTo>
                  <a:lnTo>
                    <a:pt x="6827189" y="3923665"/>
                  </a:lnTo>
                  <a:lnTo>
                    <a:pt x="6825665" y="3922141"/>
                  </a:lnTo>
                  <a:lnTo>
                    <a:pt x="6824522" y="3919982"/>
                  </a:lnTo>
                  <a:lnTo>
                    <a:pt x="6823252" y="3918204"/>
                  </a:lnTo>
                  <a:lnTo>
                    <a:pt x="6822363" y="3915791"/>
                  </a:lnTo>
                  <a:lnTo>
                    <a:pt x="6821728" y="3913632"/>
                  </a:lnTo>
                  <a:lnTo>
                    <a:pt x="6820839" y="3911473"/>
                  </a:lnTo>
                  <a:lnTo>
                    <a:pt x="6820458" y="3908679"/>
                  </a:lnTo>
                  <a:lnTo>
                    <a:pt x="6820204" y="3906266"/>
                  </a:lnTo>
                  <a:lnTo>
                    <a:pt x="6826046" y="3890137"/>
                  </a:lnTo>
                  <a:lnTo>
                    <a:pt x="6827189" y="3887978"/>
                  </a:lnTo>
                  <a:lnTo>
                    <a:pt x="6829094" y="3886454"/>
                  </a:lnTo>
                  <a:lnTo>
                    <a:pt x="6830618" y="3884930"/>
                  </a:lnTo>
                  <a:lnTo>
                    <a:pt x="6832396" y="3883406"/>
                  </a:lnTo>
                  <a:lnTo>
                    <a:pt x="6834174" y="3882263"/>
                  </a:lnTo>
                  <a:lnTo>
                    <a:pt x="6836333" y="3880993"/>
                  </a:lnTo>
                  <a:lnTo>
                    <a:pt x="6838492" y="3879723"/>
                  </a:lnTo>
                  <a:lnTo>
                    <a:pt x="6840651" y="3878834"/>
                  </a:lnTo>
                  <a:lnTo>
                    <a:pt x="6842810" y="3877945"/>
                  </a:lnTo>
                  <a:lnTo>
                    <a:pt x="6845223" y="3877310"/>
                  </a:lnTo>
                  <a:lnTo>
                    <a:pt x="6847382" y="3876421"/>
                  </a:lnTo>
                  <a:lnTo>
                    <a:pt x="6849795" y="3875786"/>
                  </a:lnTo>
                  <a:lnTo>
                    <a:pt x="6852208" y="3875532"/>
                  </a:lnTo>
                  <a:lnTo>
                    <a:pt x="6855002" y="3874897"/>
                  </a:lnTo>
                  <a:lnTo>
                    <a:pt x="6857415" y="3874643"/>
                  </a:lnTo>
                  <a:lnTo>
                    <a:pt x="6860082" y="3874643"/>
                  </a:lnTo>
                  <a:lnTo>
                    <a:pt x="6862622" y="3874262"/>
                  </a:lnTo>
                  <a:lnTo>
                    <a:pt x="6865289" y="3874262"/>
                  </a:lnTo>
                  <a:lnTo>
                    <a:pt x="6867702" y="3874262"/>
                  </a:lnTo>
                  <a:lnTo>
                    <a:pt x="6870496" y="3874262"/>
                  </a:lnTo>
                  <a:lnTo>
                    <a:pt x="6872909" y="3874643"/>
                  </a:lnTo>
                  <a:lnTo>
                    <a:pt x="6875703" y="3874643"/>
                  </a:lnTo>
                  <a:lnTo>
                    <a:pt x="6878116" y="3874897"/>
                  </a:lnTo>
                  <a:lnTo>
                    <a:pt x="6880910" y="3875151"/>
                  </a:lnTo>
                  <a:lnTo>
                    <a:pt x="6883323" y="3875786"/>
                  </a:lnTo>
                  <a:lnTo>
                    <a:pt x="6883323" y="3844163"/>
                  </a:lnTo>
                </a:path>
                <a:path w="6883400" h="10017125">
                  <a:moveTo>
                    <a:pt x="6797598" y="3969131"/>
                  </a:moveTo>
                  <a:lnTo>
                    <a:pt x="6797598" y="3844163"/>
                  </a:lnTo>
                </a:path>
                <a:path w="6883400" h="10017125">
                  <a:moveTo>
                    <a:pt x="6883323" y="4094099"/>
                  </a:moveTo>
                  <a:lnTo>
                    <a:pt x="6883323" y="4060571"/>
                  </a:lnTo>
                  <a:lnTo>
                    <a:pt x="6880910" y="4061079"/>
                  </a:lnTo>
                  <a:lnTo>
                    <a:pt x="6878370" y="4061714"/>
                  </a:lnTo>
                  <a:lnTo>
                    <a:pt x="6875957" y="4062349"/>
                  </a:lnTo>
                  <a:lnTo>
                    <a:pt x="6873290" y="4062603"/>
                  </a:lnTo>
                  <a:lnTo>
                    <a:pt x="6870750" y="4062984"/>
                  </a:lnTo>
                  <a:lnTo>
                    <a:pt x="6868083" y="4062984"/>
                  </a:lnTo>
                  <a:lnTo>
                    <a:pt x="6865670" y="4063238"/>
                  </a:lnTo>
                  <a:lnTo>
                    <a:pt x="6862876" y="4063238"/>
                  </a:lnTo>
                  <a:lnTo>
                    <a:pt x="6860463" y="4062984"/>
                  </a:lnTo>
                  <a:lnTo>
                    <a:pt x="6857669" y="4062984"/>
                  </a:lnTo>
                  <a:lnTo>
                    <a:pt x="6855256" y="4062603"/>
                  </a:lnTo>
                  <a:lnTo>
                    <a:pt x="6852462" y="4062095"/>
                  </a:lnTo>
                  <a:lnTo>
                    <a:pt x="6850049" y="4061460"/>
                  </a:lnTo>
                  <a:lnTo>
                    <a:pt x="6847636" y="4060825"/>
                  </a:lnTo>
                  <a:lnTo>
                    <a:pt x="6845223" y="4060190"/>
                  </a:lnTo>
                  <a:lnTo>
                    <a:pt x="6842810" y="4059301"/>
                  </a:lnTo>
                  <a:lnTo>
                    <a:pt x="6840651" y="4058412"/>
                  </a:lnTo>
                  <a:lnTo>
                    <a:pt x="6838492" y="4057523"/>
                  </a:lnTo>
                  <a:lnTo>
                    <a:pt x="6836333" y="4056253"/>
                  </a:lnTo>
                  <a:lnTo>
                    <a:pt x="6834174" y="4054983"/>
                  </a:lnTo>
                  <a:lnTo>
                    <a:pt x="6832396" y="4053459"/>
                  </a:lnTo>
                  <a:lnTo>
                    <a:pt x="6830618" y="4051935"/>
                  </a:lnTo>
                  <a:lnTo>
                    <a:pt x="6828713" y="4050411"/>
                  </a:lnTo>
                  <a:lnTo>
                    <a:pt x="6827189" y="4048887"/>
                  </a:lnTo>
                  <a:lnTo>
                    <a:pt x="6825665" y="4047109"/>
                  </a:lnTo>
                  <a:lnTo>
                    <a:pt x="6824522" y="4044950"/>
                  </a:lnTo>
                  <a:lnTo>
                    <a:pt x="6823252" y="4043172"/>
                  </a:lnTo>
                  <a:lnTo>
                    <a:pt x="6822363" y="4041013"/>
                  </a:lnTo>
                  <a:lnTo>
                    <a:pt x="6821728" y="4038600"/>
                  </a:lnTo>
                  <a:lnTo>
                    <a:pt x="6820839" y="4036441"/>
                  </a:lnTo>
                  <a:lnTo>
                    <a:pt x="6820458" y="4033647"/>
                  </a:lnTo>
                  <a:lnTo>
                    <a:pt x="6820204" y="4031234"/>
                  </a:lnTo>
                  <a:lnTo>
                    <a:pt x="6826046" y="4015105"/>
                  </a:lnTo>
                  <a:lnTo>
                    <a:pt x="6827189" y="4013327"/>
                  </a:lnTo>
                  <a:lnTo>
                    <a:pt x="6829094" y="4011422"/>
                  </a:lnTo>
                  <a:lnTo>
                    <a:pt x="6830618" y="4009898"/>
                  </a:lnTo>
                  <a:lnTo>
                    <a:pt x="6832396" y="4008374"/>
                  </a:lnTo>
                  <a:lnTo>
                    <a:pt x="6845223" y="4002278"/>
                  </a:lnTo>
                  <a:lnTo>
                    <a:pt x="6847382" y="4001389"/>
                  </a:lnTo>
                  <a:lnTo>
                    <a:pt x="6849795" y="4000754"/>
                  </a:lnTo>
                  <a:lnTo>
                    <a:pt x="6852208" y="4000500"/>
                  </a:lnTo>
                  <a:lnTo>
                    <a:pt x="6855002" y="3999865"/>
                  </a:lnTo>
                  <a:lnTo>
                    <a:pt x="6857415" y="3999611"/>
                  </a:lnTo>
                  <a:lnTo>
                    <a:pt x="6860082" y="3999611"/>
                  </a:lnTo>
                  <a:lnTo>
                    <a:pt x="6862622" y="3999230"/>
                  </a:lnTo>
                  <a:lnTo>
                    <a:pt x="6865289" y="3999230"/>
                  </a:lnTo>
                  <a:lnTo>
                    <a:pt x="6867702" y="3999230"/>
                  </a:lnTo>
                  <a:lnTo>
                    <a:pt x="6870496" y="3999230"/>
                  </a:lnTo>
                  <a:lnTo>
                    <a:pt x="6872909" y="3999611"/>
                  </a:lnTo>
                  <a:lnTo>
                    <a:pt x="6875703" y="3999611"/>
                  </a:lnTo>
                  <a:lnTo>
                    <a:pt x="6878116" y="4000119"/>
                  </a:lnTo>
                  <a:lnTo>
                    <a:pt x="6880910" y="4000500"/>
                  </a:lnTo>
                  <a:lnTo>
                    <a:pt x="6883323" y="4000754"/>
                  </a:lnTo>
                  <a:lnTo>
                    <a:pt x="6883323" y="3969131"/>
                  </a:lnTo>
                </a:path>
                <a:path w="6883400" h="10017125">
                  <a:moveTo>
                    <a:pt x="6797598" y="4094099"/>
                  </a:moveTo>
                  <a:lnTo>
                    <a:pt x="6797598" y="3969131"/>
                  </a:lnTo>
                </a:path>
                <a:path w="6883400" h="10017125">
                  <a:moveTo>
                    <a:pt x="6883323" y="4219067"/>
                  </a:moveTo>
                  <a:lnTo>
                    <a:pt x="6883323" y="4185539"/>
                  </a:lnTo>
                  <a:lnTo>
                    <a:pt x="6880910" y="4186047"/>
                  </a:lnTo>
                  <a:lnTo>
                    <a:pt x="6878370" y="4186682"/>
                  </a:lnTo>
                  <a:lnTo>
                    <a:pt x="6875957" y="4187317"/>
                  </a:lnTo>
                  <a:lnTo>
                    <a:pt x="6873290" y="4187571"/>
                  </a:lnTo>
                  <a:lnTo>
                    <a:pt x="6870750" y="4187952"/>
                  </a:lnTo>
                  <a:lnTo>
                    <a:pt x="6868083" y="4187952"/>
                  </a:lnTo>
                  <a:lnTo>
                    <a:pt x="6865670" y="4188206"/>
                  </a:lnTo>
                  <a:lnTo>
                    <a:pt x="6862876" y="4188206"/>
                  </a:lnTo>
                  <a:lnTo>
                    <a:pt x="6860463" y="4187952"/>
                  </a:lnTo>
                  <a:lnTo>
                    <a:pt x="6857669" y="4187952"/>
                  </a:lnTo>
                  <a:lnTo>
                    <a:pt x="6855256" y="4187571"/>
                  </a:lnTo>
                  <a:lnTo>
                    <a:pt x="6852462" y="4187063"/>
                  </a:lnTo>
                  <a:lnTo>
                    <a:pt x="6850049" y="4186682"/>
                  </a:lnTo>
                  <a:lnTo>
                    <a:pt x="6847636" y="4185793"/>
                  </a:lnTo>
                  <a:lnTo>
                    <a:pt x="6845223" y="4185158"/>
                  </a:lnTo>
                  <a:lnTo>
                    <a:pt x="6842810" y="4184269"/>
                  </a:lnTo>
                  <a:lnTo>
                    <a:pt x="6840651" y="4183380"/>
                  </a:lnTo>
                  <a:lnTo>
                    <a:pt x="6838492" y="4182491"/>
                  </a:lnTo>
                  <a:lnTo>
                    <a:pt x="6836333" y="4181221"/>
                  </a:lnTo>
                  <a:lnTo>
                    <a:pt x="6834174" y="4179951"/>
                  </a:lnTo>
                  <a:lnTo>
                    <a:pt x="6832396" y="4178427"/>
                  </a:lnTo>
                  <a:lnTo>
                    <a:pt x="6830618" y="4177284"/>
                  </a:lnTo>
                  <a:lnTo>
                    <a:pt x="6828713" y="4175379"/>
                  </a:lnTo>
                  <a:lnTo>
                    <a:pt x="6827189" y="4173855"/>
                  </a:lnTo>
                  <a:lnTo>
                    <a:pt x="6825665" y="4172077"/>
                  </a:lnTo>
                  <a:lnTo>
                    <a:pt x="6824522" y="4169918"/>
                  </a:lnTo>
                  <a:lnTo>
                    <a:pt x="6823252" y="4168140"/>
                  </a:lnTo>
                  <a:lnTo>
                    <a:pt x="6822363" y="4165981"/>
                  </a:lnTo>
                  <a:lnTo>
                    <a:pt x="6821728" y="4163568"/>
                  </a:lnTo>
                  <a:lnTo>
                    <a:pt x="6820839" y="4161409"/>
                  </a:lnTo>
                  <a:lnTo>
                    <a:pt x="6820458" y="4158996"/>
                  </a:lnTo>
                  <a:lnTo>
                    <a:pt x="6820204" y="4156202"/>
                  </a:lnTo>
                  <a:lnTo>
                    <a:pt x="6826046" y="4140073"/>
                  </a:lnTo>
                  <a:lnTo>
                    <a:pt x="6827189" y="4138295"/>
                  </a:lnTo>
                  <a:lnTo>
                    <a:pt x="6829094" y="4136390"/>
                  </a:lnTo>
                  <a:lnTo>
                    <a:pt x="6830618" y="4134866"/>
                  </a:lnTo>
                  <a:lnTo>
                    <a:pt x="6832396" y="4133723"/>
                  </a:lnTo>
                  <a:lnTo>
                    <a:pt x="6834174" y="4132199"/>
                  </a:lnTo>
                  <a:lnTo>
                    <a:pt x="6836333" y="4130929"/>
                  </a:lnTo>
                  <a:lnTo>
                    <a:pt x="6838492" y="4130040"/>
                  </a:lnTo>
                  <a:lnTo>
                    <a:pt x="6840651" y="4128770"/>
                  </a:lnTo>
                  <a:lnTo>
                    <a:pt x="6842810" y="4127881"/>
                  </a:lnTo>
                  <a:lnTo>
                    <a:pt x="6845223" y="4127246"/>
                  </a:lnTo>
                  <a:lnTo>
                    <a:pt x="6847382" y="4126357"/>
                  </a:lnTo>
                  <a:lnTo>
                    <a:pt x="6849795" y="4126103"/>
                  </a:lnTo>
                  <a:lnTo>
                    <a:pt x="6852208" y="4125468"/>
                  </a:lnTo>
                  <a:lnTo>
                    <a:pt x="6855002" y="4124833"/>
                  </a:lnTo>
                  <a:lnTo>
                    <a:pt x="6857415" y="4124579"/>
                  </a:lnTo>
                  <a:lnTo>
                    <a:pt x="6860082" y="4124579"/>
                  </a:lnTo>
                  <a:lnTo>
                    <a:pt x="6862622" y="4124198"/>
                  </a:lnTo>
                  <a:lnTo>
                    <a:pt x="6865289" y="4124198"/>
                  </a:lnTo>
                  <a:lnTo>
                    <a:pt x="6867702" y="4124198"/>
                  </a:lnTo>
                  <a:lnTo>
                    <a:pt x="6870496" y="4124198"/>
                  </a:lnTo>
                  <a:lnTo>
                    <a:pt x="6872909" y="4124579"/>
                  </a:lnTo>
                  <a:lnTo>
                    <a:pt x="6875703" y="4124579"/>
                  </a:lnTo>
                  <a:lnTo>
                    <a:pt x="6878116" y="4125087"/>
                  </a:lnTo>
                  <a:lnTo>
                    <a:pt x="6880910" y="4125468"/>
                  </a:lnTo>
                  <a:lnTo>
                    <a:pt x="6883323" y="4125722"/>
                  </a:lnTo>
                  <a:lnTo>
                    <a:pt x="6883323" y="4094099"/>
                  </a:lnTo>
                </a:path>
                <a:path w="6883400" h="10017125">
                  <a:moveTo>
                    <a:pt x="6797598" y="4219067"/>
                  </a:moveTo>
                  <a:lnTo>
                    <a:pt x="6797598" y="4094099"/>
                  </a:lnTo>
                </a:path>
                <a:path w="6883400" h="10017125">
                  <a:moveTo>
                    <a:pt x="6883323" y="4344035"/>
                  </a:moveTo>
                  <a:lnTo>
                    <a:pt x="6883323" y="4310507"/>
                  </a:lnTo>
                  <a:lnTo>
                    <a:pt x="6880910" y="4311015"/>
                  </a:lnTo>
                  <a:lnTo>
                    <a:pt x="6878370" y="4311650"/>
                  </a:lnTo>
                  <a:lnTo>
                    <a:pt x="6875957" y="4312285"/>
                  </a:lnTo>
                  <a:lnTo>
                    <a:pt x="6873290" y="4312539"/>
                  </a:lnTo>
                  <a:lnTo>
                    <a:pt x="6870750" y="4312920"/>
                  </a:lnTo>
                  <a:lnTo>
                    <a:pt x="6868083" y="4313174"/>
                  </a:lnTo>
                  <a:lnTo>
                    <a:pt x="6865670" y="4313174"/>
                  </a:lnTo>
                  <a:lnTo>
                    <a:pt x="6862876" y="4313174"/>
                  </a:lnTo>
                  <a:lnTo>
                    <a:pt x="6860463" y="4313174"/>
                  </a:lnTo>
                  <a:lnTo>
                    <a:pt x="6857669" y="4312920"/>
                  </a:lnTo>
                  <a:lnTo>
                    <a:pt x="6855256" y="4312539"/>
                  </a:lnTo>
                  <a:lnTo>
                    <a:pt x="6852462" y="4312285"/>
                  </a:lnTo>
                  <a:lnTo>
                    <a:pt x="6850049" y="4311650"/>
                  </a:lnTo>
                  <a:lnTo>
                    <a:pt x="6847636" y="4310761"/>
                  </a:lnTo>
                  <a:lnTo>
                    <a:pt x="6845223" y="4310126"/>
                  </a:lnTo>
                  <a:lnTo>
                    <a:pt x="6842810" y="4309491"/>
                  </a:lnTo>
                  <a:lnTo>
                    <a:pt x="6840651" y="4308348"/>
                  </a:lnTo>
                  <a:lnTo>
                    <a:pt x="6838492" y="4307459"/>
                  </a:lnTo>
                  <a:lnTo>
                    <a:pt x="6836333" y="4306189"/>
                  </a:lnTo>
                  <a:lnTo>
                    <a:pt x="6834174" y="4304919"/>
                  </a:lnTo>
                  <a:lnTo>
                    <a:pt x="6832396" y="4303395"/>
                  </a:lnTo>
                  <a:lnTo>
                    <a:pt x="6830618" y="4302252"/>
                  </a:lnTo>
                  <a:lnTo>
                    <a:pt x="6828713" y="4300347"/>
                  </a:lnTo>
                  <a:lnTo>
                    <a:pt x="6827189" y="4298823"/>
                  </a:lnTo>
                  <a:lnTo>
                    <a:pt x="6825665" y="4297045"/>
                  </a:lnTo>
                  <a:lnTo>
                    <a:pt x="6824522" y="4294886"/>
                  </a:lnTo>
                  <a:lnTo>
                    <a:pt x="6823252" y="4293108"/>
                  </a:lnTo>
                  <a:lnTo>
                    <a:pt x="6822363" y="4290949"/>
                  </a:lnTo>
                  <a:lnTo>
                    <a:pt x="6821728" y="4288536"/>
                  </a:lnTo>
                  <a:lnTo>
                    <a:pt x="6820839" y="4286377"/>
                  </a:lnTo>
                  <a:lnTo>
                    <a:pt x="6820458" y="4283964"/>
                  </a:lnTo>
                  <a:lnTo>
                    <a:pt x="6820204" y="4281170"/>
                  </a:lnTo>
                  <a:lnTo>
                    <a:pt x="6826046" y="4265041"/>
                  </a:lnTo>
                  <a:lnTo>
                    <a:pt x="6827189" y="4263263"/>
                  </a:lnTo>
                  <a:lnTo>
                    <a:pt x="6829094" y="4261739"/>
                  </a:lnTo>
                  <a:lnTo>
                    <a:pt x="6830618" y="4259834"/>
                  </a:lnTo>
                  <a:lnTo>
                    <a:pt x="6832396" y="4258691"/>
                  </a:lnTo>
                  <a:lnTo>
                    <a:pt x="6834174" y="4257167"/>
                  </a:lnTo>
                  <a:lnTo>
                    <a:pt x="6836333" y="4255897"/>
                  </a:lnTo>
                  <a:lnTo>
                    <a:pt x="6838492" y="4255008"/>
                  </a:lnTo>
                  <a:lnTo>
                    <a:pt x="6840651" y="4254119"/>
                  </a:lnTo>
                  <a:lnTo>
                    <a:pt x="6842810" y="4252849"/>
                  </a:lnTo>
                  <a:lnTo>
                    <a:pt x="6845223" y="4252214"/>
                  </a:lnTo>
                  <a:lnTo>
                    <a:pt x="6847382" y="4251325"/>
                  </a:lnTo>
                  <a:lnTo>
                    <a:pt x="6849795" y="4251071"/>
                  </a:lnTo>
                  <a:lnTo>
                    <a:pt x="6852208" y="4250436"/>
                  </a:lnTo>
                  <a:lnTo>
                    <a:pt x="6855002" y="4250055"/>
                  </a:lnTo>
                  <a:lnTo>
                    <a:pt x="6857415" y="4249801"/>
                  </a:lnTo>
                  <a:lnTo>
                    <a:pt x="6860082" y="4249547"/>
                  </a:lnTo>
                  <a:lnTo>
                    <a:pt x="6862622" y="4249166"/>
                  </a:lnTo>
                  <a:lnTo>
                    <a:pt x="6865289" y="4249166"/>
                  </a:lnTo>
                  <a:lnTo>
                    <a:pt x="6867702" y="4249166"/>
                  </a:lnTo>
                  <a:lnTo>
                    <a:pt x="6870496" y="4249166"/>
                  </a:lnTo>
                  <a:lnTo>
                    <a:pt x="6872909" y="4249547"/>
                  </a:lnTo>
                  <a:lnTo>
                    <a:pt x="6875703" y="4249801"/>
                  </a:lnTo>
                  <a:lnTo>
                    <a:pt x="6878116" y="4250055"/>
                  </a:lnTo>
                  <a:lnTo>
                    <a:pt x="6880910" y="4250436"/>
                  </a:lnTo>
                  <a:lnTo>
                    <a:pt x="6883323" y="4250690"/>
                  </a:lnTo>
                  <a:lnTo>
                    <a:pt x="6883323" y="4219067"/>
                  </a:lnTo>
                </a:path>
                <a:path w="6883400" h="10017125">
                  <a:moveTo>
                    <a:pt x="6797598" y="4344035"/>
                  </a:moveTo>
                  <a:lnTo>
                    <a:pt x="6797598" y="4219067"/>
                  </a:lnTo>
                </a:path>
                <a:path w="6883400" h="10017125">
                  <a:moveTo>
                    <a:pt x="6883323" y="4469257"/>
                  </a:moveTo>
                  <a:lnTo>
                    <a:pt x="6883323" y="4435475"/>
                  </a:lnTo>
                  <a:lnTo>
                    <a:pt x="6880910" y="4435983"/>
                  </a:lnTo>
                  <a:lnTo>
                    <a:pt x="6878370" y="4436618"/>
                  </a:lnTo>
                  <a:lnTo>
                    <a:pt x="6875957" y="4437253"/>
                  </a:lnTo>
                  <a:lnTo>
                    <a:pt x="6873290" y="4437507"/>
                  </a:lnTo>
                  <a:lnTo>
                    <a:pt x="6870750" y="4437888"/>
                  </a:lnTo>
                  <a:lnTo>
                    <a:pt x="6868083" y="4438142"/>
                  </a:lnTo>
                  <a:lnTo>
                    <a:pt x="6865670" y="4438142"/>
                  </a:lnTo>
                  <a:lnTo>
                    <a:pt x="6862876" y="4438142"/>
                  </a:lnTo>
                  <a:lnTo>
                    <a:pt x="6860463" y="4438142"/>
                  </a:lnTo>
                  <a:lnTo>
                    <a:pt x="6857669" y="4437888"/>
                  </a:lnTo>
                  <a:lnTo>
                    <a:pt x="6855256" y="4437507"/>
                  </a:lnTo>
                  <a:lnTo>
                    <a:pt x="6852462" y="4437253"/>
                  </a:lnTo>
                  <a:lnTo>
                    <a:pt x="6850049" y="4436618"/>
                  </a:lnTo>
                  <a:lnTo>
                    <a:pt x="6847636" y="4435983"/>
                  </a:lnTo>
                  <a:lnTo>
                    <a:pt x="6845223" y="4435094"/>
                  </a:lnTo>
                  <a:lnTo>
                    <a:pt x="6842810" y="4434459"/>
                  </a:lnTo>
                  <a:lnTo>
                    <a:pt x="6832396" y="4428363"/>
                  </a:lnTo>
                  <a:lnTo>
                    <a:pt x="6830618" y="4427220"/>
                  </a:lnTo>
                  <a:lnTo>
                    <a:pt x="6828713" y="4425696"/>
                  </a:lnTo>
                  <a:lnTo>
                    <a:pt x="6827189" y="4423791"/>
                  </a:lnTo>
                  <a:lnTo>
                    <a:pt x="6825665" y="4422013"/>
                  </a:lnTo>
                  <a:lnTo>
                    <a:pt x="6824522" y="4420235"/>
                  </a:lnTo>
                  <a:lnTo>
                    <a:pt x="6823252" y="4418076"/>
                  </a:lnTo>
                  <a:lnTo>
                    <a:pt x="6822363" y="4415917"/>
                  </a:lnTo>
                  <a:lnTo>
                    <a:pt x="6821728" y="4413758"/>
                  </a:lnTo>
                  <a:lnTo>
                    <a:pt x="6820839" y="4411345"/>
                  </a:lnTo>
                  <a:lnTo>
                    <a:pt x="6820458" y="4408932"/>
                  </a:lnTo>
                  <a:lnTo>
                    <a:pt x="6820204" y="4406138"/>
                  </a:lnTo>
                  <a:lnTo>
                    <a:pt x="6826046" y="4390009"/>
                  </a:lnTo>
                  <a:lnTo>
                    <a:pt x="6827189" y="4388231"/>
                  </a:lnTo>
                  <a:lnTo>
                    <a:pt x="6829094" y="4386707"/>
                  </a:lnTo>
                  <a:lnTo>
                    <a:pt x="6830618" y="4384802"/>
                  </a:lnTo>
                  <a:lnTo>
                    <a:pt x="6832396" y="4383659"/>
                  </a:lnTo>
                  <a:lnTo>
                    <a:pt x="6834174" y="4382135"/>
                  </a:lnTo>
                  <a:lnTo>
                    <a:pt x="6836333" y="4380865"/>
                  </a:lnTo>
                  <a:lnTo>
                    <a:pt x="6838492" y="4379976"/>
                  </a:lnTo>
                  <a:lnTo>
                    <a:pt x="6840651" y="4379087"/>
                  </a:lnTo>
                  <a:lnTo>
                    <a:pt x="6842810" y="4378071"/>
                  </a:lnTo>
                  <a:lnTo>
                    <a:pt x="6845223" y="4377182"/>
                  </a:lnTo>
                  <a:lnTo>
                    <a:pt x="6847382" y="4376547"/>
                  </a:lnTo>
                  <a:lnTo>
                    <a:pt x="6849795" y="4376039"/>
                  </a:lnTo>
                  <a:lnTo>
                    <a:pt x="6852208" y="4375404"/>
                  </a:lnTo>
                  <a:lnTo>
                    <a:pt x="6855002" y="4375023"/>
                  </a:lnTo>
                  <a:lnTo>
                    <a:pt x="6857415" y="4374769"/>
                  </a:lnTo>
                  <a:lnTo>
                    <a:pt x="6860082" y="4374515"/>
                  </a:lnTo>
                  <a:lnTo>
                    <a:pt x="6862622" y="4374134"/>
                  </a:lnTo>
                  <a:lnTo>
                    <a:pt x="6865289" y="4374134"/>
                  </a:lnTo>
                  <a:lnTo>
                    <a:pt x="6867702" y="4374134"/>
                  </a:lnTo>
                  <a:lnTo>
                    <a:pt x="6870496" y="4374134"/>
                  </a:lnTo>
                  <a:lnTo>
                    <a:pt x="6872909" y="4374515"/>
                  </a:lnTo>
                  <a:lnTo>
                    <a:pt x="6875703" y="4374769"/>
                  </a:lnTo>
                  <a:lnTo>
                    <a:pt x="6878116" y="4375023"/>
                  </a:lnTo>
                  <a:lnTo>
                    <a:pt x="6880910" y="4375404"/>
                  </a:lnTo>
                  <a:lnTo>
                    <a:pt x="6883323" y="4375658"/>
                  </a:lnTo>
                  <a:lnTo>
                    <a:pt x="6883323" y="4344035"/>
                  </a:lnTo>
                </a:path>
                <a:path w="6883400" h="10017125">
                  <a:moveTo>
                    <a:pt x="6797598" y="4469257"/>
                  </a:moveTo>
                  <a:lnTo>
                    <a:pt x="6797598" y="4344035"/>
                  </a:lnTo>
                </a:path>
                <a:path w="6883400" h="10017125">
                  <a:moveTo>
                    <a:pt x="6883323" y="4594225"/>
                  </a:moveTo>
                  <a:lnTo>
                    <a:pt x="6883323" y="4560443"/>
                  </a:lnTo>
                  <a:lnTo>
                    <a:pt x="6880910" y="4560951"/>
                  </a:lnTo>
                  <a:lnTo>
                    <a:pt x="6878370" y="4561586"/>
                  </a:lnTo>
                  <a:lnTo>
                    <a:pt x="6875957" y="4562221"/>
                  </a:lnTo>
                  <a:lnTo>
                    <a:pt x="6873290" y="4562475"/>
                  </a:lnTo>
                  <a:lnTo>
                    <a:pt x="6870750" y="4562856"/>
                  </a:lnTo>
                  <a:lnTo>
                    <a:pt x="6868083" y="4563110"/>
                  </a:lnTo>
                  <a:lnTo>
                    <a:pt x="6865670" y="4563110"/>
                  </a:lnTo>
                  <a:lnTo>
                    <a:pt x="6862876" y="4563110"/>
                  </a:lnTo>
                  <a:lnTo>
                    <a:pt x="6860463" y="4563110"/>
                  </a:lnTo>
                  <a:lnTo>
                    <a:pt x="6857669" y="4562856"/>
                  </a:lnTo>
                  <a:lnTo>
                    <a:pt x="6855256" y="4562475"/>
                  </a:lnTo>
                  <a:lnTo>
                    <a:pt x="6852462" y="4562221"/>
                  </a:lnTo>
                  <a:lnTo>
                    <a:pt x="6850049" y="4561586"/>
                  </a:lnTo>
                  <a:lnTo>
                    <a:pt x="6847636" y="4560951"/>
                  </a:lnTo>
                  <a:lnTo>
                    <a:pt x="6845223" y="4560443"/>
                  </a:lnTo>
                  <a:lnTo>
                    <a:pt x="6842810" y="4559427"/>
                  </a:lnTo>
                  <a:lnTo>
                    <a:pt x="6830618" y="4552188"/>
                  </a:lnTo>
                  <a:lnTo>
                    <a:pt x="6828713" y="4550664"/>
                  </a:lnTo>
                  <a:lnTo>
                    <a:pt x="6827189" y="4548759"/>
                  </a:lnTo>
                  <a:lnTo>
                    <a:pt x="6825665" y="4546981"/>
                  </a:lnTo>
                  <a:lnTo>
                    <a:pt x="6824522" y="4545203"/>
                  </a:lnTo>
                  <a:lnTo>
                    <a:pt x="6823252" y="4543044"/>
                  </a:lnTo>
                  <a:lnTo>
                    <a:pt x="6822363" y="4540885"/>
                  </a:lnTo>
                  <a:lnTo>
                    <a:pt x="6821728" y="4538726"/>
                  </a:lnTo>
                  <a:lnTo>
                    <a:pt x="6820839" y="4536313"/>
                  </a:lnTo>
                  <a:lnTo>
                    <a:pt x="6820458" y="4533900"/>
                  </a:lnTo>
                  <a:lnTo>
                    <a:pt x="6820204" y="4531106"/>
                  </a:lnTo>
                  <a:lnTo>
                    <a:pt x="6826046" y="4514977"/>
                  </a:lnTo>
                  <a:lnTo>
                    <a:pt x="6827189" y="4513199"/>
                  </a:lnTo>
                  <a:lnTo>
                    <a:pt x="6829094" y="4511675"/>
                  </a:lnTo>
                  <a:lnTo>
                    <a:pt x="6830618" y="4510151"/>
                  </a:lnTo>
                  <a:lnTo>
                    <a:pt x="6832396" y="4508627"/>
                  </a:lnTo>
                  <a:lnTo>
                    <a:pt x="6834174" y="4507357"/>
                  </a:lnTo>
                  <a:lnTo>
                    <a:pt x="6836333" y="4506087"/>
                  </a:lnTo>
                  <a:lnTo>
                    <a:pt x="6838492" y="4504944"/>
                  </a:lnTo>
                  <a:lnTo>
                    <a:pt x="6840651" y="4504055"/>
                  </a:lnTo>
                  <a:lnTo>
                    <a:pt x="6842810" y="4503039"/>
                  </a:lnTo>
                  <a:lnTo>
                    <a:pt x="6845223" y="4502150"/>
                  </a:lnTo>
                  <a:lnTo>
                    <a:pt x="6847382" y="4501515"/>
                  </a:lnTo>
                  <a:lnTo>
                    <a:pt x="6849795" y="4501007"/>
                  </a:lnTo>
                  <a:lnTo>
                    <a:pt x="6852208" y="4500372"/>
                  </a:lnTo>
                  <a:lnTo>
                    <a:pt x="6855002" y="4499991"/>
                  </a:lnTo>
                  <a:lnTo>
                    <a:pt x="6857415" y="4499737"/>
                  </a:lnTo>
                  <a:lnTo>
                    <a:pt x="6860082" y="4499483"/>
                  </a:lnTo>
                  <a:lnTo>
                    <a:pt x="6862622" y="4499483"/>
                  </a:lnTo>
                  <a:lnTo>
                    <a:pt x="6865289" y="4499102"/>
                  </a:lnTo>
                  <a:lnTo>
                    <a:pt x="6867702" y="4499102"/>
                  </a:lnTo>
                  <a:lnTo>
                    <a:pt x="6870496" y="4499483"/>
                  </a:lnTo>
                  <a:lnTo>
                    <a:pt x="6872909" y="4499483"/>
                  </a:lnTo>
                  <a:lnTo>
                    <a:pt x="6875703" y="4499737"/>
                  </a:lnTo>
                  <a:lnTo>
                    <a:pt x="6878116" y="4499991"/>
                  </a:lnTo>
                  <a:lnTo>
                    <a:pt x="6880910" y="4500372"/>
                  </a:lnTo>
                  <a:lnTo>
                    <a:pt x="6883323" y="4501007"/>
                  </a:lnTo>
                  <a:lnTo>
                    <a:pt x="6883323" y="4469257"/>
                  </a:lnTo>
                </a:path>
                <a:path w="6883400" h="10017125">
                  <a:moveTo>
                    <a:pt x="6797598" y="4594225"/>
                  </a:moveTo>
                  <a:lnTo>
                    <a:pt x="6797598" y="4469257"/>
                  </a:lnTo>
                </a:path>
                <a:path w="6883400" h="10017125">
                  <a:moveTo>
                    <a:pt x="6883323" y="4719193"/>
                  </a:moveTo>
                  <a:lnTo>
                    <a:pt x="6883323" y="4685411"/>
                  </a:lnTo>
                  <a:lnTo>
                    <a:pt x="6880910" y="4685919"/>
                  </a:lnTo>
                  <a:lnTo>
                    <a:pt x="6878370" y="4686935"/>
                  </a:lnTo>
                  <a:lnTo>
                    <a:pt x="6875957" y="4687189"/>
                  </a:lnTo>
                  <a:lnTo>
                    <a:pt x="6873290" y="4687443"/>
                  </a:lnTo>
                  <a:lnTo>
                    <a:pt x="6870750" y="4687824"/>
                  </a:lnTo>
                  <a:lnTo>
                    <a:pt x="6868083" y="4688078"/>
                  </a:lnTo>
                  <a:lnTo>
                    <a:pt x="6865670" y="4688078"/>
                  </a:lnTo>
                  <a:lnTo>
                    <a:pt x="6862876" y="4688078"/>
                  </a:lnTo>
                  <a:lnTo>
                    <a:pt x="6860463" y="4688078"/>
                  </a:lnTo>
                  <a:lnTo>
                    <a:pt x="6857669" y="4687824"/>
                  </a:lnTo>
                  <a:lnTo>
                    <a:pt x="6855256" y="4687443"/>
                  </a:lnTo>
                  <a:lnTo>
                    <a:pt x="6852462" y="4687189"/>
                  </a:lnTo>
                  <a:lnTo>
                    <a:pt x="6850049" y="4686554"/>
                  </a:lnTo>
                  <a:lnTo>
                    <a:pt x="6847636" y="4685919"/>
                  </a:lnTo>
                  <a:lnTo>
                    <a:pt x="6845223" y="4685411"/>
                  </a:lnTo>
                  <a:lnTo>
                    <a:pt x="6842810" y="4684395"/>
                  </a:lnTo>
                  <a:lnTo>
                    <a:pt x="6840651" y="4683506"/>
                  </a:lnTo>
                  <a:lnTo>
                    <a:pt x="6838492" y="4682363"/>
                  </a:lnTo>
                  <a:lnTo>
                    <a:pt x="6836333" y="4681093"/>
                  </a:lnTo>
                  <a:lnTo>
                    <a:pt x="6834174" y="4679823"/>
                  </a:lnTo>
                  <a:lnTo>
                    <a:pt x="6832396" y="4678680"/>
                  </a:lnTo>
                  <a:lnTo>
                    <a:pt x="6830618" y="4677156"/>
                  </a:lnTo>
                  <a:lnTo>
                    <a:pt x="6828713" y="4675632"/>
                  </a:lnTo>
                  <a:lnTo>
                    <a:pt x="6827189" y="4673727"/>
                  </a:lnTo>
                  <a:lnTo>
                    <a:pt x="6825665" y="4671949"/>
                  </a:lnTo>
                  <a:lnTo>
                    <a:pt x="6824522" y="4670171"/>
                  </a:lnTo>
                  <a:lnTo>
                    <a:pt x="6823252" y="4668012"/>
                  </a:lnTo>
                  <a:lnTo>
                    <a:pt x="6822363" y="4665853"/>
                  </a:lnTo>
                  <a:lnTo>
                    <a:pt x="6821728" y="4663694"/>
                  </a:lnTo>
                  <a:lnTo>
                    <a:pt x="6820839" y="4661281"/>
                  </a:lnTo>
                  <a:lnTo>
                    <a:pt x="6820458" y="4658868"/>
                  </a:lnTo>
                  <a:lnTo>
                    <a:pt x="6820204" y="4656455"/>
                  </a:lnTo>
                  <a:lnTo>
                    <a:pt x="6824776" y="4642104"/>
                  </a:lnTo>
                  <a:lnTo>
                    <a:pt x="6826046" y="4639945"/>
                  </a:lnTo>
                  <a:lnTo>
                    <a:pt x="6827189" y="4638167"/>
                  </a:lnTo>
                  <a:lnTo>
                    <a:pt x="6829094" y="4636643"/>
                  </a:lnTo>
                  <a:lnTo>
                    <a:pt x="6830618" y="4635119"/>
                  </a:lnTo>
                  <a:lnTo>
                    <a:pt x="6840651" y="4629023"/>
                  </a:lnTo>
                  <a:lnTo>
                    <a:pt x="6842810" y="4628007"/>
                  </a:lnTo>
                  <a:lnTo>
                    <a:pt x="6845223" y="4627118"/>
                  </a:lnTo>
                  <a:lnTo>
                    <a:pt x="6847382" y="4626483"/>
                  </a:lnTo>
                  <a:lnTo>
                    <a:pt x="6849795" y="4625975"/>
                  </a:lnTo>
                  <a:lnTo>
                    <a:pt x="6852208" y="4625340"/>
                  </a:lnTo>
                  <a:lnTo>
                    <a:pt x="6855002" y="4624959"/>
                  </a:lnTo>
                  <a:lnTo>
                    <a:pt x="6857415" y="4624705"/>
                  </a:lnTo>
                  <a:lnTo>
                    <a:pt x="6860082" y="4624451"/>
                  </a:lnTo>
                  <a:lnTo>
                    <a:pt x="6862622" y="4624451"/>
                  </a:lnTo>
                  <a:lnTo>
                    <a:pt x="6865289" y="4624070"/>
                  </a:lnTo>
                  <a:lnTo>
                    <a:pt x="6867702" y="4624070"/>
                  </a:lnTo>
                  <a:lnTo>
                    <a:pt x="6870496" y="4624451"/>
                  </a:lnTo>
                  <a:lnTo>
                    <a:pt x="6872909" y="4624451"/>
                  </a:lnTo>
                  <a:lnTo>
                    <a:pt x="6875703" y="4624705"/>
                  </a:lnTo>
                  <a:lnTo>
                    <a:pt x="6878116" y="4624959"/>
                  </a:lnTo>
                  <a:lnTo>
                    <a:pt x="6880910" y="4625340"/>
                  </a:lnTo>
                  <a:lnTo>
                    <a:pt x="6883323" y="4625975"/>
                  </a:lnTo>
                  <a:lnTo>
                    <a:pt x="6883323" y="4594225"/>
                  </a:lnTo>
                </a:path>
                <a:path w="6883400" h="10017125">
                  <a:moveTo>
                    <a:pt x="6797598" y="4719193"/>
                  </a:moveTo>
                  <a:lnTo>
                    <a:pt x="6797598" y="4594225"/>
                  </a:lnTo>
                </a:path>
                <a:path w="6883400" h="10017125">
                  <a:moveTo>
                    <a:pt x="6883323" y="4844161"/>
                  </a:moveTo>
                  <a:lnTo>
                    <a:pt x="6883323" y="4810379"/>
                  </a:lnTo>
                  <a:lnTo>
                    <a:pt x="6880910" y="4811268"/>
                  </a:lnTo>
                  <a:lnTo>
                    <a:pt x="6878370" y="4811903"/>
                  </a:lnTo>
                  <a:lnTo>
                    <a:pt x="6875957" y="4812157"/>
                  </a:lnTo>
                  <a:lnTo>
                    <a:pt x="6873290" y="4812411"/>
                  </a:lnTo>
                  <a:lnTo>
                    <a:pt x="6870750" y="4812792"/>
                  </a:lnTo>
                  <a:lnTo>
                    <a:pt x="6868083" y="4813046"/>
                  </a:lnTo>
                  <a:lnTo>
                    <a:pt x="6865670" y="4813046"/>
                  </a:lnTo>
                  <a:lnTo>
                    <a:pt x="6862876" y="4813046"/>
                  </a:lnTo>
                  <a:lnTo>
                    <a:pt x="6860463" y="4813046"/>
                  </a:lnTo>
                  <a:lnTo>
                    <a:pt x="6857669" y="4812792"/>
                  </a:lnTo>
                  <a:lnTo>
                    <a:pt x="6855256" y="4812411"/>
                  </a:lnTo>
                  <a:lnTo>
                    <a:pt x="6852462" y="4812157"/>
                  </a:lnTo>
                  <a:lnTo>
                    <a:pt x="6850049" y="4811522"/>
                  </a:lnTo>
                  <a:lnTo>
                    <a:pt x="6847636" y="4810887"/>
                  </a:lnTo>
                  <a:lnTo>
                    <a:pt x="6845223" y="4810379"/>
                  </a:lnTo>
                  <a:lnTo>
                    <a:pt x="6842810" y="4809363"/>
                  </a:lnTo>
                  <a:lnTo>
                    <a:pt x="6830618" y="4802124"/>
                  </a:lnTo>
                  <a:lnTo>
                    <a:pt x="6828713" y="4800600"/>
                  </a:lnTo>
                  <a:lnTo>
                    <a:pt x="6827189" y="4798695"/>
                  </a:lnTo>
                  <a:lnTo>
                    <a:pt x="6825665" y="4796917"/>
                  </a:lnTo>
                  <a:lnTo>
                    <a:pt x="6824522" y="4795139"/>
                  </a:lnTo>
                  <a:lnTo>
                    <a:pt x="6823252" y="4792980"/>
                  </a:lnTo>
                  <a:lnTo>
                    <a:pt x="6822363" y="4790821"/>
                  </a:lnTo>
                  <a:lnTo>
                    <a:pt x="6821728" y="4788662"/>
                  </a:lnTo>
                  <a:lnTo>
                    <a:pt x="6820839" y="4786249"/>
                  </a:lnTo>
                  <a:lnTo>
                    <a:pt x="6820458" y="4783836"/>
                  </a:lnTo>
                  <a:lnTo>
                    <a:pt x="6820204" y="4781423"/>
                  </a:lnTo>
                  <a:lnTo>
                    <a:pt x="6820458" y="4778629"/>
                  </a:lnTo>
                  <a:lnTo>
                    <a:pt x="6821093" y="4775835"/>
                  </a:lnTo>
                  <a:lnTo>
                    <a:pt x="6821728" y="4773422"/>
                  </a:lnTo>
                  <a:lnTo>
                    <a:pt x="6822617" y="4771263"/>
                  </a:lnTo>
                  <a:lnTo>
                    <a:pt x="6823506" y="4768850"/>
                  </a:lnTo>
                  <a:lnTo>
                    <a:pt x="6824776" y="4767072"/>
                  </a:lnTo>
                  <a:lnTo>
                    <a:pt x="6826046" y="4764913"/>
                  </a:lnTo>
                  <a:lnTo>
                    <a:pt x="6827189" y="4763135"/>
                  </a:lnTo>
                  <a:lnTo>
                    <a:pt x="6829094" y="4761611"/>
                  </a:lnTo>
                  <a:lnTo>
                    <a:pt x="6830618" y="4760087"/>
                  </a:lnTo>
                  <a:lnTo>
                    <a:pt x="6832396" y="4758563"/>
                  </a:lnTo>
                  <a:lnTo>
                    <a:pt x="6834174" y="4757293"/>
                  </a:lnTo>
                  <a:lnTo>
                    <a:pt x="6836333" y="4756023"/>
                  </a:lnTo>
                  <a:lnTo>
                    <a:pt x="6838492" y="4754880"/>
                  </a:lnTo>
                  <a:lnTo>
                    <a:pt x="6840651" y="4753991"/>
                  </a:lnTo>
                  <a:lnTo>
                    <a:pt x="6842810" y="4752975"/>
                  </a:lnTo>
                  <a:lnTo>
                    <a:pt x="6845223" y="4752086"/>
                  </a:lnTo>
                  <a:lnTo>
                    <a:pt x="6847382" y="4751451"/>
                  </a:lnTo>
                  <a:lnTo>
                    <a:pt x="6849795" y="4750943"/>
                  </a:lnTo>
                  <a:lnTo>
                    <a:pt x="6852208" y="4750562"/>
                  </a:lnTo>
                  <a:lnTo>
                    <a:pt x="6855002" y="4749927"/>
                  </a:lnTo>
                  <a:lnTo>
                    <a:pt x="6857415" y="4749673"/>
                  </a:lnTo>
                  <a:lnTo>
                    <a:pt x="6860082" y="4749419"/>
                  </a:lnTo>
                  <a:lnTo>
                    <a:pt x="6862622" y="4749419"/>
                  </a:lnTo>
                  <a:lnTo>
                    <a:pt x="6865289" y="4749038"/>
                  </a:lnTo>
                  <a:lnTo>
                    <a:pt x="6867702" y="4749038"/>
                  </a:lnTo>
                  <a:lnTo>
                    <a:pt x="6870496" y="4749419"/>
                  </a:lnTo>
                  <a:lnTo>
                    <a:pt x="6872909" y="4749419"/>
                  </a:lnTo>
                  <a:lnTo>
                    <a:pt x="6875703" y="4749673"/>
                  </a:lnTo>
                  <a:lnTo>
                    <a:pt x="6878116" y="4749927"/>
                  </a:lnTo>
                  <a:lnTo>
                    <a:pt x="6880910" y="4750308"/>
                  </a:lnTo>
                  <a:lnTo>
                    <a:pt x="6883323" y="4750943"/>
                  </a:lnTo>
                  <a:lnTo>
                    <a:pt x="6883323" y="4719193"/>
                  </a:lnTo>
                </a:path>
                <a:path w="6883400" h="10017125">
                  <a:moveTo>
                    <a:pt x="6797598" y="4844161"/>
                  </a:moveTo>
                  <a:lnTo>
                    <a:pt x="6797598" y="4719193"/>
                  </a:lnTo>
                </a:path>
                <a:path w="6883400" h="10017125">
                  <a:moveTo>
                    <a:pt x="6883323" y="4969129"/>
                  </a:moveTo>
                  <a:lnTo>
                    <a:pt x="6883323" y="4935601"/>
                  </a:lnTo>
                  <a:lnTo>
                    <a:pt x="6880910" y="4936236"/>
                  </a:lnTo>
                  <a:lnTo>
                    <a:pt x="6878370" y="4936871"/>
                  </a:lnTo>
                  <a:lnTo>
                    <a:pt x="6875957" y="4937125"/>
                  </a:lnTo>
                  <a:lnTo>
                    <a:pt x="6873290" y="4937760"/>
                  </a:lnTo>
                  <a:lnTo>
                    <a:pt x="6870750" y="4938014"/>
                  </a:lnTo>
                  <a:lnTo>
                    <a:pt x="6857669" y="4938014"/>
                  </a:lnTo>
                  <a:lnTo>
                    <a:pt x="6855256" y="4937379"/>
                  </a:lnTo>
                  <a:lnTo>
                    <a:pt x="6852462" y="4937125"/>
                  </a:lnTo>
                  <a:lnTo>
                    <a:pt x="6850049" y="4936490"/>
                  </a:lnTo>
                  <a:lnTo>
                    <a:pt x="6847636" y="4935855"/>
                  </a:lnTo>
                  <a:lnTo>
                    <a:pt x="6845223" y="4935347"/>
                  </a:lnTo>
                  <a:lnTo>
                    <a:pt x="6842810" y="4934331"/>
                  </a:lnTo>
                  <a:lnTo>
                    <a:pt x="6840651" y="4933442"/>
                  </a:lnTo>
                  <a:lnTo>
                    <a:pt x="6838492" y="4932553"/>
                  </a:lnTo>
                  <a:lnTo>
                    <a:pt x="6836333" y="4931283"/>
                  </a:lnTo>
                  <a:lnTo>
                    <a:pt x="6834174" y="4930140"/>
                  </a:lnTo>
                  <a:lnTo>
                    <a:pt x="6832396" y="4928616"/>
                  </a:lnTo>
                  <a:lnTo>
                    <a:pt x="6830618" y="4927092"/>
                  </a:lnTo>
                  <a:lnTo>
                    <a:pt x="6828713" y="4925568"/>
                  </a:lnTo>
                  <a:lnTo>
                    <a:pt x="6827189" y="4923663"/>
                  </a:lnTo>
                  <a:lnTo>
                    <a:pt x="6825665" y="4922139"/>
                  </a:lnTo>
                  <a:lnTo>
                    <a:pt x="6824522" y="4920107"/>
                  </a:lnTo>
                  <a:lnTo>
                    <a:pt x="6823252" y="4918202"/>
                  </a:lnTo>
                  <a:lnTo>
                    <a:pt x="6822363" y="4915789"/>
                  </a:lnTo>
                  <a:lnTo>
                    <a:pt x="6821728" y="4913630"/>
                  </a:lnTo>
                  <a:lnTo>
                    <a:pt x="6820839" y="4911471"/>
                  </a:lnTo>
                  <a:lnTo>
                    <a:pt x="6820458" y="4908804"/>
                  </a:lnTo>
                  <a:lnTo>
                    <a:pt x="6820204" y="4906391"/>
                  </a:lnTo>
                  <a:lnTo>
                    <a:pt x="6820458" y="4903597"/>
                  </a:lnTo>
                  <a:lnTo>
                    <a:pt x="6821093" y="4901184"/>
                  </a:lnTo>
                  <a:lnTo>
                    <a:pt x="6821728" y="4898390"/>
                  </a:lnTo>
                  <a:lnTo>
                    <a:pt x="6822617" y="4896231"/>
                  </a:lnTo>
                  <a:lnTo>
                    <a:pt x="6823506" y="4894199"/>
                  </a:lnTo>
                  <a:lnTo>
                    <a:pt x="6824776" y="4892040"/>
                  </a:lnTo>
                  <a:lnTo>
                    <a:pt x="6826046" y="4890135"/>
                  </a:lnTo>
                  <a:lnTo>
                    <a:pt x="6827189" y="4888103"/>
                  </a:lnTo>
                  <a:lnTo>
                    <a:pt x="6829094" y="4886579"/>
                  </a:lnTo>
                  <a:lnTo>
                    <a:pt x="6830618" y="4885055"/>
                  </a:lnTo>
                  <a:lnTo>
                    <a:pt x="6832396" y="4883531"/>
                  </a:lnTo>
                  <a:lnTo>
                    <a:pt x="6834174" y="4882261"/>
                  </a:lnTo>
                  <a:lnTo>
                    <a:pt x="6836333" y="4880991"/>
                  </a:lnTo>
                  <a:lnTo>
                    <a:pt x="6838492" y="4879848"/>
                  </a:lnTo>
                  <a:lnTo>
                    <a:pt x="6840651" y="4878959"/>
                  </a:lnTo>
                  <a:lnTo>
                    <a:pt x="6842810" y="4877943"/>
                  </a:lnTo>
                  <a:lnTo>
                    <a:pt x="6845223" y="4877435"/>
                  </a:lnTo>
                  <a:lnTo>
                    <a:pt x="6847382" y="4876419"/>
                  </a:lnTo>
                  <a:lnTo>
                    <a:pt x="6849795" y="4875911"/>
                  </a:lnTo>
                  <a:lnTo>
                    <a:pt x="6852208" y="4875530"/>
                  </a:lnTo>
                  <a:lnTo>
                    <a:pt x="6855002" y="4874895"/>
                  </a:lnTo>
                  <a:lnTo>
                    <a:pt x="6857415" y="4874641"/>
                  </a:lnTo>
                  <a:lnTo>
                    <a:pt x="6860082" y="4874641"/>
                  </a:lnTo>
                  <a:lnTo>
                    <a:pt x="6862622" y="4874387"/>
                  </a:lnTo>
                  <a:lnTo>
                    <a:pt x="6865289" y="4874387"/>
                  </a:lnTo>
                  <a:lnTo>
                    <a:pt x="6867702" y="4874387"/>
                  </a:lnTo>
                  <a:lnTo>
                    <a:pt x="6870496" y="4874387"/>
                  </a:lnTo>
                  <a:lnTo>
                    <a:pt x="6872909" y="4874641"/>
                  </a:lnTo>
                  <a:lnTo>
                    <a:pt x="6875703" y="4874641"/>
                  </a:lnTo>
                  <a:lnTo>
                    <a:pt x="6878116" y="4874895"/>
                  </a:lnTo>
                  <a:lnTo>
                    <a:pt x="6880910" y="4875276"/>
                  </a:lnTo>
                  <a:lnTo>
                    <a:pt x="6883323" y="4875911"/>
                  </a:lnTo>
                  <a:lnTo>
                    <a:pt x="6883323" y="4844161"/>
                  </a:lnTo>
                </a:path>
                <a:path w="6883400" h="10017125">
                  <a:moveTo>
                    <a:pt x="6797598" y="4969129"/>
                  </a:moveTo>
                  <a:lnTo>
                    <a:pt x="6797598" y="4844161"/>
                  </a:lnTo>
                </a:path>
                <a:path w="6883400" h="10017125">
                  <a:moveTo>
                    <a:pt x="6883323" y="5094097"/>
                  </a:moveTo>
                  <a:lnTo>
                    <a:pt x="6883323" y="5060569"/>
                  </a:lnTo>
                  <a:lnTo>
                    <a:pt x="6880910" y="5061204"/>
                  </a:lnTo>
                  <a:lnTo>
                    <a:pt x="6878370" y="5061839"/>
                  </a:lnTo>
                  <a:lnTo>
                    <a:pt x="6875957" y="5062347"/>
                  </a:lnTo>
                  <a:lnTo>
                    <a:pt x="6873290" y="5062728"/>
                  </a:lnTo>
                  <a:lnTo>
                    <a:pt x="6870750" y="5062982"/>
                  </a:lnTo>
                  <a:lnTo>
                    <a:pt x="6868083" y="5062982"/>
                  </a:lnTo>
                  <a:lnTo>
                    <a:pt x="6865670" y="5063363"/>
                  </a:lnTo>
                  <a:lnTo>
                    <a:pt x="6862876" y="5063363"/>
                  </a:lnTo>
                  <a:lnTo>
                    <a:pt x="6860463" y="5062982"/>
                  </a:lnTo>
                  <a:lnTo>
                    <a:pt x="6857669" y="5062982"/>
                  </a:lnTo>
                  <a:lnTo>
                    <a:pt x="6855256" y="5062347"/>
                  </a:lnTo>
                  <a:lnTo>
                    <a:pt x="6852462" y="5062093"/>
                  </a:lnTo>
                  <a:lnTo>
                    <a:pt x="6850049" y="5061458"/>
                  </a:lnTo>
                  <a:lnTo>
                    <a:pt x="6847636" y="5060823"/>
                  </a:lnTo>
                  <a:lnTo>
                    <a:pt x="6845223" y="5060315"/>
                  </a:lnTo>
                  <a:lnTo>
                    <a:pt x="6842810" y="5059299"/>
                  </a:lnTo>
                  <a:lnTo>
                    <a:pt x="6840651" y="5058410"/>
                  </a:lnTo>
                  <a:lnTo>
                    <a:pt x="6838492" y="5057521"/>
                  </a:lnTo>
                  <a:lnTo>
                    <a:pt x="6836333" y="5056251"/>
                  </a:lnTo>
                  <a:lnTo>
                    <a:pt x="6834174" y="5055108"/>
                  </a:lnTo>
                  <a:lnTo>
                    <a:pt x="6832396" y="5053584"/>
                  </a:lnTo>
                  <a:lnTo>
                    <a:pt x="6830618" y="5052060"/>
                  </a:lnTo>
                  <a:lnTo>
                    <a:pt x="6828713" y="5050536"/>
                  </a:lnTo>
                  <a:lnTo>
                    <a:pt x="6827189" y="5049012"/>
                  </a:lnTo>
                  <a:lnTo>
                    <a:pt x="6825665" y="5047107"/>
                  </a:lnTo>
                  <a:lnTo>
                    <a:pt x="6824522" y="5045075"/>
                  </a:lnTo>
                  <a:lnTo>
                    <a:pt x="6823252" y="5043170"/>
                  </a:lnTo>
                  <a:lnTo>
                    <a:pt x="6822363" y="5041011"/>
                  </a:lnTo>
                  <a:lnTo>
                    <a:pt x="6821728" y="5038598"/>
                  </a:lnTo>
                  <a:lnTo>
                    <a:pt x="6820839" y="5036439"/>
                  </a:lnTo>
                  <a:lnTo>
                    <a:pt x="6820458" y="5033772"/>
                  </a:lnTo>
                  <a:lnTo>
                    <a:pt x="6820204" y="5031359"/>
                  </a:lnTo>
                  <a:lnTo>
                    <a:pt x="6820458" y="5028565"/>
                  </a:lnTo>
                  <a:lnTo>
                    <a:pt x="6821093" y="5026152"/>
                  </a:lnTo>
                  <a:lnTo>
                    <a:pt x="6821728" y="5023739"/>
                  </a:lnTo>
                  <a:lnTo>
                    <a:pt x="6822617" y="5021199"/>
                  </a:lnTo>
                  <a:lnTo>
                    <a:pt x="6823506" y="5019167"/>
                  </a:lnTo>
                  <a:lnTo>
                    <a:pt x="6824776" y="5017008"/>
                  </a:lnTo>
                  <a:lnTo>
                    <a:pt x="6826046" y="5015103"/>
                  </a:lnTo>
                  <a:lnTo>
                    <a:pt x="6827189" y="5013325"/>
                  </a:lnTo>
                  <a:lnTo>
                    <a:pt x="6829094" y="5011547"/>
                  </a:lnTo>
                  <a:lnTo>
                    <a:pt x="6830618" y="5010023"/>
                  </a:lnTo>
                  <a:lnTo>
                    <a:pt x="6832396" y="5008499"/>
                  </a:lnTo>
                  <a:lnTo>
                    <a:pt x="6834174" y="5007229"/>
                  </a:lnTo>
                  <a:lnTo>
                    <a:pt x="6836333" y="5005959"/>
                  </a:lnTo>
                  <a:lnTo>
                    <a:pt x="6838492" y="5004816"/>
                  </a:lnTo>
                  <a:lnTo>
                    <a:pt x="6840651" y="5003927"/>
                  </a:lnTo>
                  <a:lnTo>
                    <a:pt x="6842810" y="5002911"/>
                  </a:lnTo>
                  <a:lnTo>
                    <a:pt x="6845223" y="5002403"/>
                  </a:lnTo>
                  <a:lnTo>
                    <a:pt x="6847382" y="5001387"/>
                  </a:lnTo>
                  <a:lnTo>
                    <a:pt x="6849795" y="5000879"/>
                  </a:lnTo>
                  <a:lnTo>
                    <a:pt x="6852208" y="5000498"/>
                  </a:lnTo>
                  <a:lnTo>
                    <a:pt x="6855002" y="4999863"/>
                  </a:lnTo>
                  <a:lnTo>
                    <a:pt x="6857415" y="4999609"/>
                  </a:lnTo>
                  <a:lnTo>
                    <a:pt x="6860082" y="4999609"/>
                  </a:lnTo>
                  <a:lnTo>
                    <a:pt x="6862622" y="4999355"/>
                  </a:lnTo>
                  <a:lnTo>
                    <a:pt x="6865289" y="4999355"/>
                  </a:lnTo>
                  <a:lnTo>
                    <a:pt x="6867702" y="4999355"/>
                  </a:lnTo>
                  <a:lnTo>
                    <a:pt x="6870496" y="4999355"/>
                  </a:lnTo>
                  <a:lnTo>
                    <a:pt x="6872909" y="4999609"/>
                  </a:lnTo>
                  <a:lnTo>
                    <a:pt x="6875703" y="4999609"/>
                  </a:lnTo>
                  <a:lnTo>
                    <a:pt x="6878116" y="5000244"/>
                  </a:lnTo>
                  <a:lnTo>
                    <a:pt x="6880910" y="5000244"/>
                  </a:lnTo>
                  <a:lnTo>
                    <a:pt x="6883323" y="5000879"/>
                  </a:lnTo>
                  <a:lnTo>
                    <a:pt x="6883323" y="4969129"/>
                  </a:lnTo>
                </a:path>
                <a:path w="6883400" h="10017125">
                  <a:moveTo>
                    <a:pt x="6797598" y="5094097"/>
                  </a:moveTo>
                  <a:lnTo>
                    <a:pt x="6797598" y="4969129"/>
                  </a:lnTo>
                </a:path>
                <a:path w="6883400" h="10017125">
                  <a:moveTo>
                    <a:pt x="6883323" y="5219065"/>
                  </a:moveTo>
                  <a:lnTo>
                    <a:pt x="6883323" y="5185537"/>
                  </a:lnTo>
                  <a:lnTo>
                    <a:pt x="6880910" y="5186172"/>
                  </a:lnTo>
                  <a:lnTo>
                    <a:pt x="6878370" y="5186807"/>
                  </a:lnTo>
                  <a:lnTo>
                    <a:pt x="6875957" y="5187315"/>
                  </a:lnTo>
                  <a:lnTo>
                    <a:pt x="6873290" y="5187696"/>
                  </a:lnTo>
                  <a:lnTo>
                    <a:pt x="6870750" y="5187950"/>
                  </a:lnTo>
                  <a:lnTo>
                    <a:pt x="6868083" y="5187950"/>
                  </a:lnTo>
                  <a:lnTo>
                    <a:pt x="6865670" y="5188331"/>
                  </a:lnTo>
                  <a:lnTo>
                    <a:pt x="6862876" y="5188331"/>
                  </a:lnTo>
                  <a:lnTo>
                    <a:pt x="6860463" y="5187950"/>
                  </a:lnTo>
                  <a:lnTo>
                    <a:pt x="6857669" y="5187950"/>
                  </a:lnTo>
                  <a:lnTo>
                    <a:pt x="6855256" y="5187696"/>
                  </a:lnTo>
                  <a:lnTo>
                    <a:pt x="6852462" y="5187061"/>
                  </a:lnTo>
                  <a:lnTo>
                    <a:pt x="6850049" y="5186426"/>
                  </a:lnTo>
                  <a:lnTo>
                    <a:pt x="6847636" y="5185791"/>
                  </a:lnTo>
                  <a:lnTo>
                    <a:pt x="6845223" y="5185283"/>
                  </a:lnTo>
                  <a:lnTo>
                    <a:pt x="6842810" y="5184267"/>
                  </a:lnTo>
                  <a:lnTo>
                    <a:pt x="6840651" y="5183378"/>
                  </a:lnTo>
                  <a:lnTo>
                    <a:pt x="6838492" y="5182489"/>
                  </a:lnTo>
                  <a:lnTo>
                    <a:pt x="6836333" y="5181219"/>
                  </a:lnTo>
                  <a:lnTo>
                    <a:pt x="6834174" y="5180076"/>
                  </a:lnTo>
                  <a:lnTo>
                    <a:pt x="6832396" y="5178552"/>
                  </a:lnTo>
                  <a:lnTo>
                    <a:pt x="6830618" y="5177282"/>
                  </a:lnTo>
                  <a:lnTo>
                    <a:pt x="6828713" y="5175504"/>
                  </a:lnTo>
                  <a:lnTo>
                    <a:pt x="6827189" y="5173980"/>
                  </a:lnTo>
                  <a:lnTo>
                    <a:pt x="6825665" y="5172075"/>
                  </a:lnTo>
                  <a:lnTo>
                    <a:pt x="6824522" y="5170043"/>
                  </a:lnTo>
                  <a:lnTo>
                    <a:pt x="6823252" y="5168138"/>
                  </a:lnTo>
                  <a:lnTo>
                    <a:pt x="6822363" y="5165979"/>
                  </a:lnTo>
                  <a:lnTo>
                    <a:pt x="6821728" y="5163566"/>
                  </a:lnTo>
                  <a:lnTo>
                    <a:pt x="6820839" y="5161407"/>
                  </a:lnTo>
                  <a:lnTo>
                    <a:pt x="6820458" y="5158740"/>
                  </a:lnTo>
                  <a:lnTo>
                    <a:pt x="6820204" y="5156327"/>
                  </a:lnTo>
                  <a:lnTo>
                    <a:pt x="6820458" y="5153533"/>
                  </a:lnTo>
                  <a:lnTo>
                    <a:pt x="6821093" y="5151120"/>
                  </a:lnTo>
                  <a:lnTo>
                    <a:pt x="6821728" y="5148707"/>
                  </a:lnTo>
                  <a:lnTo>
                    <a:pt x="6822617" y="5146167"/>
                  </a:lnTo>
                  <a:lnTo>
                    <a:pt x="6823506" y="5144135"/>
                  </a:lnTo>
                  <a:lnTo>
                    <a:pt x="6824776" y="5141976"/>
                  </a:lnTo>
                  <a:lnTo>
                    <a:pt x="6826046" y="5140071"/>
                  </a:lnTo>
                  <a:lnTo>
                    <a:pt x="6827189" y="5138293"/>
                  </a:lnTo>
                  <a:lnTo>
                    <a:pt x="6829094" y="5136515"/>
                  </a:lnTo>
                  <a:lnTo>
                    <a:pt x="6830618" y="5134991"/>
                  </a:lnTo>
                  <a:lnTo>
                    <a:pt x="6832396" y="5133721"/>
                  </a:lnTo>
                  <a:lnTo>
                    <a:pt x="6834174" y="5132197"/>
                  </a:lnTo>
                  <a:lnTo>
                    <a:pt x="6836333" y="5130927"/>
                  </a:lnTo>
                  <a:lnTo>
                    <a:pt x="6838492" y="5129784"/>
                  </a:lnTo>
                  <a:lnTo>
                    <a:pt x="6840651" y="5128895"/>
                  </a:lnTo>
                  <a:lnTo>
                    <a:pt x="6842810" y="5127879"/>
                  </a:lnTo>
                  <a:lnTo>
                    <a:pt x="6845223" y="5127371"/>
                  </a:lnTo>
                  <a:lnTo>
                    <a:pt x="6847382" y="5126355"/>
                  </a:lnTo>
                  <a:lnTo>
                    <a:pt x="6849795" y="5125847"/>
                  </a:lnTo>
                  <a:lnTo>
                    <a:pt x="6852208" y="5125466"/>
                  </a:lnTo>
                  <a:lnTo>
                    <a:pt x="6855002" y="5124831"/>
                  </a:lnTo>
                  <a:lnTo>
                    <a:pt x="6857415" y="5124577"/>
                  </a:lnTo>
                  <a:lnTo>
                    <a:pt x="6860082" y="5124577"/>
                  </a:lnTo>
                  <a:lnTo>
                    <a:pt x="6862622" y="5124323"/>
                  </a:lnTo>
                  <a:lnTo>
                    <a:pt x="6865289" y="5124323"/>
                  </a:lnTo>
                  <a:lnTo>
                    <a:pt x="6867702" y="5124323"/>
                  </a:lnTo>
                  <a:lnTo>
                    <a:pt x="6870496" y="5124323"/>
                  </a:lnTo>
                  <a:lnTo>
                    <a:pt x="6872909" y="5124577"/>
                  </a:lnTo>
                  <a:lnTo>
                    <a:pt x="6875703" y="5124577"/>
                  </a:lnTo>
                  <a:lnTo>
                    <a:pt x="6878116" y="5125212"/>
                  </a:lnTo>
                  <a:lnTo>
                    <a:pt x="6880910" y="5125466"/>
                  </a:lnTo>
                  <a:lnTo>
                    <a:pt x="6883323" y="5125847"/>
                  </a:lnTo>
                  <a:lnTo>
                    <a:pt x="6883323" y="5094097"/>
                  </a:lnTo>
                </a:path>
                <a:path w="6883400" h="10017125">
                  <a:moveTo>
                    <a:pt x="6797598" y="5219065"/>
                  </a:moveTo>
                  <a:lnTo>
                    <a:pt x="6797598" y="5094097"/>
                  </a:lnTo>
                </a:path>
                <a:path w="6883400" h="10017125">
                  <a:moveTo>
                    <a:pt x="6883323" y="5344033"/>
                  </a:moveTo>
                  <a:lnTo>
                    <a:pt x="6883323" y="5310505"/>
                  </a:lnTo>
                  <a:lnTo>
                    <a:pt x="6880910" y="5311140"/>
                  </a:lnTo>
                  <a:lnTo>
                    <a:pt x="6878370" y="5311775"/>
                  </a:lnTo>
                  <a:lnTo>
                    <a:pt x="6875957" y="5312283"/>
                  </a:lnTo>
                  <a:lnTo>
                    <a:pt x="6873290" y="5312664"/>
                  </a:lnTo>
                  <a:lnTo>
                    <a:pt x="6870750" y="5312918"/>
                  </a:lnTo>
                  <a:lnTo>
                    <a:pt x="6868083" y="5312918"/>
                  </a:lnTo>
                  <a:lnTo>
                    <a:pt x="6865670" y="5313299"/>
                  </a:lnTo>
                  <a:lnTo>
                    <a:pt x="6862876" y="5313299"/>
                  </a:lnTo>
                  <a:lnTo>
                    <a:pt x="6860463" y="5312918"/>
                  </a:lnTo>
                  <a:lnTo>
                    <a:pt x="6857669" y="5312918"/>
                  </a:lnTo>
                  <a:lnTo>
                    <a:pt x="6855256" y="5312664"/>
                  </a:lnTo>
                  <a:lnTo>
                    <a:pt x="6852462" y="5312029"/>
                  </a:lnTo>
                  <a:lnTo>
                    <a:pt x="6850049" y="5311775"/>
                  </a:lnTo>
                  <a:lnTo>
                    <a:pt x="6847636" y="5310759"/>
                  </a:lnTo>
                  <a:lnTo>
                    <a:pt x="6845223" y="5310251"/>
                  </a:lnTo>
                  <a:lnTo>
                    <a:pt x="6842810" y="5309235"/>
                  </a:lnTo>
                  <a:lnTo>
                    <a:pt x="6840651" y="5308346"/>
                  </a:lnTo>
                  <a:lnTo>
                    <a:pt x="6838492" y="5307457"/>
                  </a:lnTo>
                  <a:lnTo>
                    <a:pt x="6836333" y="5306187"/>
                  </a:lnTo>
                  <a:lnTo>
                    <a:pt x="6834174" y="5305044"/>
                  </a:lnTo>
                  <a:lnTo>
                    <a:pt x="6832396" y="5303520"/>
                  </a:lnTo>
                  <a:lnTo>
                    <a:pt x="6830618" y="5302250"/>
                  </a:lnTo>
                  <a:lnTo>
                    <a:pt x="6828713" y="5300472"/>
                  </a:lnTo>
                  <a:lnTo>
                    <a:pt x="6827189" y="5298948"/>
                  </a:lnTo>
                  <a:lnTo>
                    <a:pt x="6825665" y="5297043"/>
                  </a:lnTo>
                  <a:lnTo>
                    <a:pt x="6824522" y="5295011"/>
                  </a:lnTo>
                  <a:lnTo>
                    <a:pt x="6823252" y="5293106"/>
                  </a:lnTo>
                  <a:lnTo>
                    <a:pt x="6822363" y="5290947"/>
                  </a:lnTo>
                  <a:lnTo>
                    <a:pt x="6821728" y="5288534"/>
                  </a:lnTo>
                  <a:lnTo>
                    <a:pt x="6820839" y="5286375"/>
                  </a:lnTo>
                  <a:lnTo>
                    <a:pt x="6820458" y="5283962"/>
                  </a:lnTo>
                  <a:lnTo>
                    <a:pt x="6820204" y="5281295"/>
                  </a:lnTo>
                  <a:lnTo>
                    <a:pt x="6820458" y="5278501"/>
                  </a:lnTo>
                  <a:lnTo>
                    <a:pt x="6821093" y="5276088"/>
                  </a:lnTo>
                  <a:lnTo>
                    <a:pt x="6821728" y="5273675"/>
                  </a:lnTo>
                  <a:lnTo>
                    <a:pt x="6822617" y="5271135"/>
                  </a:lnTo>
                  <a:lnTo>
                    <a:pt x="6823506" y="5269103"/>
                  </a:lnTo>
                  <a:lnTo>
                    <a:pt x="6824776" y="5266944"/>
                  </a:lnTo>
                  <a:lnTo>
                    <a:pt x="6826046" y="5265039"/>
                  </a:lnTo>
                  <a:lnTo>
                    <a:pt x="6827189" y="5263261"/>
                  </a:lnTo>
                  <a:lnTo>
                    <a:pt x="6829094" y="5261483"/>
                  </a:lnTo>
                  <a:lnTo>
                    <a:pt x="6830618" y="5259959"/>
                  </a:lnTo>
                  <a:lnTo>
                    <a:pt x="6832396" y="5258689"/>
                  </a:lnTo>
                  <a:lnTo>
                    <a:pt x="6834174" y="5257165"/>
                  </a:lnTo>
                  <a:lnTo>
                    <a:pt x="6836333" y="5255895"/>
                  </a:lnTo>
                  <a:lnTo>
                    <a:pt x="6838492" y="5255006"/>
                  </a:lnTo>
                  <a:lnTo>
                    <a:pt x="6840651" y="5253863"/>
                  </a:lnTo>
                  <a:lnTo>
                    <a:pt x="6842810" y="5252847"/>
                  </a:lnTo>
                  <a:lnTo>
                    <a:pt x="6845223" y="5252339"/>
                  </a:lnTo>
                  <a:lnTo>
                    <a:pt x="6847382" y="5251323"/>
                  </a:lnTo>
                  <a:lnTo>
                    <a:pt x="6849795" y="5251069"/>
                  </a:lnTo>
                  <a:lnTo>
                    <a:pt x="6852208" y="5250434"/>
                  </a:lnTo>
                  <a:lnTo>
                    <a:pt x="6855002" y="5249799"/>
                  </a:lnTo>
                  <a:lnTo>
                    <a:pt x="6857415" y="5249545"/>
                  </a:lnTo>
                  <a:lnTo>
                    <a:pt x="6860082" y="5249545"/>
                  </a:lnTo>
                  <a:lnTo>
                    <a:pt x="6862622" y="5249291"/>
                  </a:lnTo>
                  <a:lnTo>
                    <a:pt x="6865289" y="5249291"/>
                  </a:lnTo>
                  <a:lnTo>
                    <a:pt x="6867702" y="5249291"/>
                  </a:lnTo>
                  <a:lnTo>
                    <a:pt x="6870496" y="5249291"/>
                  </a:lnTo>
                  <a:lnTo>
                    <a:pt x="6872909" y="5249545"/>
                  </a:lnTo>
                  <a:lnTo>
                    <a:pt x="6875703" y="5249545"/>
                  </a:lnTo>
                  <a:lnTo>
                    <a:pt x="6878116" y="5250180"/>
                  </a:lnTo>
                  <a:lnTo>
                    <a:pt x="6880910" y="5250434"/>
                  </a:lnTo>
                  <a:lnTo>
                    <a:pt x="6883323" y="5250815"/>
                  </a:lnTo>
                  <a:lnTo>
                    <a:pt x="6883323" y="5219065"/>
                  </a:lnTo>
                </a:path>
                <a:path w="6883400" h="10017125">
                  <a:moveTo>
                    <a:pt x="6797598" y="5344033"/>
                  </a:moveTo>
                  <a:lnTo>
                    <a:pt x="6797598" y="5219065"/>
                  </a:lnTo>
                </a:path>
                <a:path w="6883400" h="10017125">
                  <a:moveTo>
                    <a:pt x="6883323" y="5469001"/>
                  </a:moveTo>
                  <a:lnTo>
                    <a:pt x="6883323" y="5435473"/>
                  </a:lnTo>
                  <a:lnTo>
                    <a:pt x="6880910" y="5436108"/>
                  </a:lnTo>
                  <a:lnTo>
                    <a:pt x="6878370" y="5436743"/>
                  </a:lnTo>
                  <a:lnTo>
                    <a:pt x="6875957" y="5437251"/>
                  </a:lnTo>
                  <a:lnTo>
                    <a:pt x="6873290" y="5437632"/>
                  </a:lnTo>
                  <a:lnTo>
                    <a:pt x="6870750" y="5437886"/>
                  </a:lnTo>
                  <a:lnTo>
                    <a:pt x="6868083" y="5438267"/>
                  </a:lnTo>
                  <a:lnTo>
                    <a:pt x="6865670" y="5438267"/>
                  </a:lnTo>
                  <a:lnTo>
                    <a:pt x="6862876" y="5438267"/>
                  </a:lnTo>
                  <a:lnTo>
                    <a:pt x="6860463" y="5438267"/>
                  </a:lnTo>
                  <a:lnTo>
                    <a:pt x="6857669" y="5437886"/>
                  </a:lnTo>
                  <a:lnTo>
                    <a:pt x="6855256" y="5437632"/>
                  </a:lnTo>
                  <a:lnTo>
                    <a:pt x="6852462" y="5437251"/>
                  </a:lnTo>
                  <a:lnTo>
                    <a:pt x="6850049" y="5436743"/>
                  </a:lnTo>
                  <a:lnTo>
                    <a:pt x="6847636" y="5435727"/>
                  </a:lnTo>
                  <a:lnTo>
                    <a:pt x="6845223" y="5435219"/>
                  </a:lnTo>
                  <a:lnTo>
                    <a:pt x="6842810" y="5434584"/>
                  </a:lnTo>
                  <a:lnTo>
                    <a:pt x="6840651" y="5433314"/>
                  </a:lnTo>
                  <a:lnTo>
                    <a:pt x="6838492" y="5432425"/>
                  </a:lnTo>
                  <a:lnTo>
                    <a:pt x="6836333" y="5431155"/>
                  </a:lnTo>
                  <a:lnTo>
                    <a:pt x="6834174" y="5430012"/>
                  </a:lnTo>
                  <a:lnTo>
                    <a:pt x="6832396" y="5428488"/>
                  </a:lnTo>
                  <a:lnTo>
                    <a:pt x="6824522" y="5419979"/>
                  </a:lnTo>
                  <a:lnTo>
                    <a:pt x="6823252" y="5418074"/>
                  </a:lnTo>
                  <a:lnTo>
                    <a:pt x="6822363" y="5415915"/>
                  </a:lnTo>
                  <a:lnTo>
                    <a:pt x="6821728" y="5413502"/>
                  </a:lnTo>
                  <a:lnTo>
                    <a:pt x="6820839" y="5411343"/>
                  </a:lnTo>
                  <a:lnTo>
                    <a:pt x="6820458" y="5408930"/>
                  </a:lnTo>
                  <a:lnTo>
                    <a:pt x="6820204" y="5406263"/>
                  </a:lnTo>
                  <a:lnTo>
                    <a:pt x="6820458" y="5403469"/>
                  </a:lnTo>
                  <a:lnTo>
                    <a:pt x="6821093" y="5401056"/>
                  </a:lnTo>
                  <a:lnTo>
                    <a:pt x="6821728" y="5398643"/>
                  </a:lnTo>
                  <a:lnTo>
                    <a:pt x="6822617" y="5396103"/>
                  </a:lnTo>
                  <a:lnTo>
                    <a:pt x="6823506" y="5394071"/>
                  </a:lnTo>
                  <a:lnTo>
                    <a:pt x="6824776" y="5391912"/>
                  </a:lnTo>
                  <a:lnTo>
                    <a:pt x="6826046" y="5390007"/>
                  </a:lnTo>
                  <a:lnTo>
                    <a:pt x="6827189" y="5388229"/>
                  </a:lnTo>
                  <a:lnTo>
                    <a:pt x="6829094" y="5386705"/>
                  </a:lnTo>
                  <a:lnTo>
                    <a:pt x="6830618" y="5384927"/>
                  </a:lnTo>
                  <a:lnTo>
                    <a:pt x="6832396" y="5383657"/>
                  </a:lnTo>
                  <a:lnTo>
                    <a:pt x="6834174" y="5382133"/>
                  </a:lnTo>
                  <a:lnTo>
                    <a:pt x="6836333" y="5380863"/>
                  </a:lnTo>
                  <a:lnTo>
                    <a:pt x="6838492" y="5379974"/>
                  </a:lnTo>
                  <a:lnTo>
                    <a:pt x="6840651" y="5379085"/>
                  </a:lnTo>
                  <a:lnTo>
                    <a:pt x="6842810" y="5377815"/>
                  </a:lnTo>
                  <a:lnTo>
                    <a:pt x="6845223" y="5377307"/>
                  </a:lnTo>
                  <a:lnTo>
                    <a:pt x="6847382" y="5376291"/>
                  </a:lnTo>
                  <a:lnTo>
                    <a:pt x="6849795" y="5376037"/>
                  </a:lnTo>
                  <a:lnTo>
                    <a:pt x="6852208" y="5375402"/>
                  </a:lnTo>
                  <a:lnTo>
                    <a:pt x="6855002" y="5375148"/>
                  </a:lnTo>
                  <a:lnTo>
                    <a:pt x="6857415" y="5374767"/>
                  </a:lnTo>
                  <a:lnTo>
                    <a:pt x="6860082" y="5374513"/>
                  </a:lnTo>
                  <a:lnTo>
                    <a:pt x="6862622" y="5374259"/>
                  </a:lnTo>
                  <a:lnTo>
                    <a:pt x="6865289" y="5374259"/>
                  </a:lnTo>
                  <a:lnTo>
                    <a:pt x="6867702" y="5374259"/>
                  </a:lnTo>
                  <a:lnTo>
                    <a:pt x="6870496" y="5374259"/>
                  </a:lnTo>
                  <a:lnTo>
                    <a:pt x="6872909" y="5374513"/>
                  </a:lnTo>
                  <a:lnTo>
                    <a:pt x="6875703" y="5374767"/>
                  </a:lnTo>
                  <a:lnTo>
                    <a:pt x="6878116" y="5375148"/>
                  </a:lnTo>
                  <a:lnTo>
                    <a:pt x="6880910" y="5375402"/>
                  </a:lnTo>
                  <a:lnTo>
                    <a:pt x="6883323" y="5375783"/>
                  </a:lnTo>
                  <a:lnTo>
                    <a:pt x="6883323" y="5344033"/>
                  </a:lnTo>
                </a:path>
                <a:path w="6883400" h="10017125">
                  <a:moveTo>
                    <a:pt x="6797598" y="5469001"/>
                  </a:moveTo>
                  <a:lnTo>
                    <a:pt x="6797598" y="5344033"/>
                  </a:lnTo>
                </a:path>
                <a:path w="6883400" h="10017125">
                  <a:moveTo>
                    <a:pt x="6883323" y="5594223"/>
                  </a:moveTo>
                  <a:lnTo>
                    <a:pt x="6883323" y="5560441"/>
                  </a:lnTo>
                  <a:lnTo>
                    <a:pt x="6880910" y="5561076"/>
                  </a:lnTo>
                  <a:lnTo>
                    <a:pt x="6878370" y="5561711"/>
                  </a:lnTo>
                  <a:lnTo>
                    <a:pt x="6875957" y="5562219"/>
                  </a:lnTo>
                  <a:lnTo>
                    <a:pt x="6873290" y="5562600"/>
                  </a:lnTo>
                  <a:lnTo>
                    <a:pt x="6870750" y="5562854"/>
                  </a:lnTo>
                  <a:lnTo>
                    <a:pt x="6868083" y="5563235"/>
                  </a:lnTo>
                  <a:lnTo>
                    <a:pt x="6865670" y="5563235"/>
                  </a:lnTo>
                  <a:lnTo>
                    <a:pt x="6862876" y="5563235"/>
                  </a:lnTo>
                  <a:lnTo>
                    <a:pt x="6860463" y="5563235"/>
                  </a:lnTo>
                  <a:lnTo>
                    <a:pt x="6857669" y="5562854"/>
                  </a:lnTo>
                  <a:lnTo>
                    <a:pt x="6845223" y="5560187"/>
                  </a:lnTo>
                  <a:lnTo>
                    <a:pt x="6842810" y="5559552"/>
                  </a:lnTo>
                  <a:lnTo>
                    <a:pt x="6840651" y="5558663"/>
                  </a:lnTo>
                  <a:lnTo>
                    <a:pt x="6838492" y="5557393"/>
                  </a:lnTo>
                  <a:lnTo>
                    <a:pt x="6836333" y="5556123"/>
                  </a:lnTo>
                  <a:lnTo>
                    <a:pt x="6834174" y="5554980"/>
                  </a:lnTo>
                  <a:lnTo>
                    <a:pt x="6832396" y="5553456"/>
                  </a:lnTo>
                  <a:lnTo>
                    <a:pt x="6830618" y="5552186"/>
                  </a:lnTo>
                  <a:lnTo>
                    <a:pt x="6821728" y="5538851"/>
                  </a:lnTo>
                  <a:lnTo>
                    <a:pt x="6820839" y="5536311"/>
                  </a:lnTo>
                  <a:lnTo>
                    <a:pt x="6820458" y="5533898"/>
                  </a:lnTo>
                  <a:lnTo>
                    <a:pt x="6820204" y="5531231"/>
                  </a:lnTo>
                  <a:lnTo>
                    <a:pt x="6820458" y="5528437"/>
                  </a:lnTo>
                  <a:lnTo>
                    <a:pt x="6821093" y="5526024"/>
                  </a:lnTo>
                  <a:lnTo>
                    <a:pt x="6821728" y="5523611"/>
                  </a:lnTo>
                  <a:lnTo>
                    <a:pt x="6822617" y="5521071"/>
                  </a:lnTo>
                  <a:lnTo>
                    <a:pt x="6823506" y="5519039"/>
                  </a:lnTo>
                  <a:lnTo>
                    <a:pt x="6824776" y="5516880"/>
                  </a:lnTo>
                  <a:lnTo>
                    <a:pt x="6826046" y="5514975"/>
                  </a:lnTo>
                  <a:lnTo>
                    <a:pt x="6827189" y="5513197"/>
                  </a:lnTo>
                  <a:lnTo>
                    <a:pt x="6829094" y="5511673"/>
                  </a:lnTo>
                  <a:lnTo>
                    <a:pt x="6830618" y="5509895"/>
                  </a:lnTo>
                  <a:lnTo>
                    <a:pt x="6832396" y="5508625"/>
                  </a:lnTo>
                  <a:lnTo>
                    <a:pt x="6834174" y="5507101"/>
                  </a:lnTo>
                  <a:lnTo>
                    <a:pt x="6836333" y="5505831"/>
                  </a:lnTo>
                  <a:lnTo>
                    <a:pt x="6838492" y="5504942"/>
                  </a:lnTo>
                  <a:lnTo>
                    <a:pt x="6840651" y="5504053"/>
                  </a:lnTo>
                  <a:lnTo>
                    <a:pt x="6842810" y="5503164"/>
                  </a:lnTo>
                  <a:lnTo>
                    <a:pt x="6845223" y="5502275"/>
                  </a:lnTo>
                  <a:lnTo>
                    <a:pt x="6847382" y="5501640"/>
                  </a:lnTo>
                  <a:lnTo>
                    <a:pt x="6849795" y="5501005"/>
                  </a:lnTo>
                  <a:lnTo>
                    <a:pt x="6852208" y="5500370"/>
                  </a:lnTo>
                  <a:lnTo>
                    <a:pt x="6855002" y="5500116"/>
                  </a:lnTo>
                  <a:lnTo>
                    <a:pt x="6857415" y="5499735"/>
                  </a:lnTo>
                  <a:lnTo>
                    <a:pt x="6860082" y="5499481"/>
                  </a:lnTo>
                  <a:lnTo>
                    <a:pt x="6862622" y="5499227"/>
                  </a:lnTo>
                  <a:lnTo>
                    <a:pt x="6865289" y="5499227"/>
                  </a:lnTo>
                  <a:lnTo>
                    <a:pt x="6867702" y="5499227"/>
                  </a:lnTo>
                  <a:lnTo>
                    <a:pt x="6870496" y="5499227"/>
                  </a:lnTo>
                  <a:lnTo>
                    <a:pt x="6872909" y="5499481"/>
                  </a:lnTo>
                  <a:lnTo>
                    <a:pt x="6875703" y="5499735"/>
                  </a:lnTo>
                  <a:lnTo>
                    <a:pt x="6878116" y="5500116"/>
                  </a:lnTo>
                  <a:lnTo>
                    <a:pt x="6880910" y="5500370"/>
                  </a:lnTo>
                  <a:lnTo>
                    <a:pt x="6883323" y="5500751"/>
                  </a:lnTo>
                  <a:lnTo>
                    <a:pt x="6883323" y="5469001"/>
                  </a:lnTo>
                </a:path>
                <a:path w="6883400" h="10017125">
                  <a:moveTo>
                    <a:pt x="6797598" y="5594223"/>
                  </a:moveTo>
                  <a:lnTo>
                    <a:pt x="6797598" y="5469001"/>
                  </a:lnTo>
                </a:path>
                <a:path w="6883400" h="10017125">
                  <a:moveTo>
                    <a:pt x="6883323" y="5719191"/>
                  </a:moveTo>
                  <a:lnTo>
                    <a:pt x="6883323" y="5685409"/>
                  </a:lnTo>
                  <a:lnTo>
                    <a:pt x="6880910" y="5686044"/>
                  </a:lnTo>
                  <a:lnTo>
                    <a:pt x="6878370" y="5686933"/>
                  </a:lnTo>
                  <a:lnTo>
                    <a:pt x="6875957" y="5687187"/>
                  </a:lnTo>
                  <a:lnTo>
                    <a:pt x="6873290" y="5687568"/>
                  </a:lnTo>
                  <a:lnTo>
                    <a:pt x="6870750" y="5687822"/>
                  </a:lnTo>
                  <a:lnTo>
                    <a:pt x="6868083" y="5688203"/>
                  </a:lnTo>
                  <a:lnTo>
                    <a:pt x="6865670" y="5688203"/>
                  </a:lnTo>
                  <a:lnTo>
                    <a:pt x="6862876" y="5688203"/>
                  </a:lnTo>
                  <a:lnTo>
                    <a:pt x="6860463" y="5688203"/>
                  </a:lnTo>
                  <a:lnTo>
                    <a:pt x="6857669" y="5687822"/>
                  </a:lnTo>
                  <a:lnTo>
                    <a:pt x="6855256" y="5687568"/>
                  </a:lnTo>
                  <a:lnTo>
                    <a:pt x="6838492" y="5682361"/>
                  </a:lnTo>
                  <a:lnTo>
                    <a:pt x="6836333" y="5681091"/>
                  </a:lnTo>
                  <a:lnTo>
                    <a:pt x="6834174" y="5679948"/>
                  </a:lnTo>
                  <a:lnTo>
                    <a:pt x="6832396" y="5678678"/>
                  </a:lnTo>
                  <a:lnTo>
                    <a:pt x="6830618" y="5677154"/>
                  </a:lnTo>
                  <a:lnTo>
                    <a:pt x="6828713" y="5675630"/>
                  </a:lnTo>
                  <a:lnTo>
                    <a:pt x="6821728" y="5663819"/>
                  </a:lnTo>
                  <a:lnTo>
                    <a:pt x="6820839" y="5661279"/>
                  </a:lnTo>
                  <a:lnTo>
                    <a:pt x="6820458" y="5658866"/>
                  </a:lnTo>
                  <a:lnTo>
                    <a:pt x="6820204" y="5656453"/>
                  </a:lnTo>
                  <a:lnTo>
                    <a:pt x="6824776" y="5642102"/>
                  </a:lnTo>
                  <a:lnTo>
                    <a:pt x="6826046" y="5639943"/>
                  </a:lnTo>
                  <a:lnTo>
                    <a:pt x="6827189" y="5638165"/>
                  </a:lnTo>
                  <a:lnTo>
                    <a:pt x="6829094" y="5636641"/>
                  </a:lnTo>
                  <a:lnTo>
                    <a:pt x="6830618" y="5635117"/>
                  </a:lnTo>
                  <a:lnTo>
                    <a:pt x="6832396" y="5633593"/>
                  </a:lnTo>
                  <a:lnTo>
                    <a:pt x="6834174" y="5632323"/>
                  </a:lnTo>
                  <a:lnTo>
                    <a:pt x="6836333" y="5631180"/>
                  </a:lnTo>
                  <a:lnTo>
                    <a:pt x="6838492" y="5629910"/>
                  </a:lnTo>
                  <a:lnTo>
                    <a:pt x="6840651" y="5629021"/>
                  </a:lnTo>
                  <a:lnTo>
                    <a:pt x="6842810" y="5628132"/>
                  </a:lnTo>
                  <a:lnTo>
                    <a:pt x="6845223" y="5627243"/>
                  </a:lnTo>
                  <a:lnTo>
                    <a:pt x="6847382" y="5626608"/>
                  </a:lnTo>
                  <a:lnTo>
                    <a:pt x="6849795" y="5625973"/>
                  </a:lnTo>
                  <a:lnTo>
                    <a:pt x="6852208" y="5625338"/>
                  </a:lnTo>
                  <a:lnTo>
                    <a:pt x="6855002" y="5625084"/>
                  </a:lnTo>
                  <a:lnTo>
                    <a:pt x="6857415" y="5624703"/>
                  </a:lnTo>
                  <a:lnTo>
                    <a:pt x="6860082" y="5624449"/>
                  </a:lnTo>
                  <a:lnTo>
                    <a:pt x="6862622" y="5624449"/>
                  </a:lnTo>
                  <a:lnTo>
                    <a:pt x="6865289" y="5624195"/>
                  </a:lnTo>
                  <a:lnTo>
                    <a:pt x="6867702" y="5624195"/>
                  </a:lnTo>
                  <a:lnTo>
                    <a:pt x="6870496" y="5624449"/>
                  </a:lnTo>
                  <a:lnTo>
                    <a:pt x="6872909" y="5624449"/>
                  </a:lnTo>
                  <a:lnTo>
                    <a:pt x="6875703" y="5624703"/>
                  </a:lnTo>
                  <a:lnTo>
                    <a:pt x="6878116" y="5625084"/>
                  </a:lnTo>
                  <a:lnTo>
                    <a:pt x="6880910" y="5625338"/>
                  </a:lnTo>
                  <a:lnTo>
                    <a:pt x="6883323" y="5625973"/>
                  </a:lnTo>
                  <a:lnTo>
                    <a:pt x="6883323" y="5594223"/>
                  </a:lnTo>
                </a:path>
                <a:path w="6883400" h="10017125">
                  <a:moveTo>
                    <a:pt x="6797598" y="5719191"/>
                  </a:moveTo>
                  <a:lnTo>
                    <a:pt x="6797598" y="5594223"/>
                  </a:lnTo>
                </a:path>
                <a:path w="6883400" h="10017125">
                  <a:moveTo>
                    <a:pt x="6883323" y="5844159"/>
                  </a:moveTo>
                  <a:lnTo>
                    <a:pt x="6883323" y="5810377"/>
                  </a:lnTo>
                  <a:lnTo>
                    <a:pt x="6880910" y="5811012"/>
                  </a:lnTo>
                  <a:lnTo>
                    <a:pt x="6878370" y="5811901"/>
                  </a:lnTo>
                  <a:lnTo>
                    <a:pt x="6875957" y="5812155"/>
                  </a:lnTo>
                  <a:lnTo>
                    <a:pt x="6873290" y="5812536"/>
                  </a:lnTo>
                  <a:lnTo>
                    <a:pt x="6870750" y="5812790"/>
                  </a:lnTo>
                  <a:lnTo>
                    <a:pt x="6868083" y="5813171"/>
                  </a:lnTo>
                  <a:lnTo>
                    <a:pt x="6865670" y="5813171"/>
                  </a:lnTo>
                  <a:lnTo>
                    <a:pt x="6862876" y="5813171"/>
                  </a:lnTo>
                  <a:lnTo>
                    <a:pt x="6860463" y="5813171"/>
                  </a:lnTo>
                  <a:lnTo>
                    <a:pt x="6857669" y="5812790"/>
                  </a:lnTo>
                  <a:lnTo>
                    <a:pt x="6855256" y="5812536"/>
                  </a:lnTo>
                  <a:lnTo>
                    <a:pt x="6838492" y="5807329"/>
                  </a:lnTo>
                  <a:lnTo>
                    <a:pt x="6836333" y="5806059"/>
                  </a:lnTo>
                  <a:lnTo>
                    <a:pt x="6834174" y="5804916"/>
                  </a:lnTo>
                  <a:lnTo>
                    <a:pt x="6832396" y="5803646"/>
                  </a:lnTo>
                  <a:lnTo>
                    <a:pt x="6830618" y="5802122"/>
                  </a:lnTo>
                  <a:lnTo>
                    <a:pt x="6828713" y="5800598"/>
                  </a:lnTo>
                  <a:lnTo>
                    <a:pt x="6821728" y="5788787"/>
                  </a:lnTo>
                  <a:lnTo>
                    <a:pt x="6820839" y="5786247"/>
                  </a:lnTo>
                  <a:lnTo>
                    <a:pt x="6820458" y="5783834"/>
                  </a:lnTo>
                  <a:lnTo>
                    <a:pt x="6820204" y="5781421"/>
                  </a:lnTo>
                  <a:lnTo>
                    <a:pt x="6820458" y="5778627"/>
                  </a:lnTo>
                  <a:lnTo>
                    <a:pt x="6821093" y="5775960"/>
                  </a:lnTo>
                  <a:lnTo>
                    <a:pt x="6821728" y="5773547"/>
                  </a:lnTo>
                  <a:lnTo>
                    <a:pt x="6822617" y="5771388"/>
                  </a:lnTo>
                  <a:lnTo>
                    <a:pt x="6823506" y="5768975"/>
                  </a:lnTo>
                  <a:lnTo>
                    <a:pt x="6824776" y="5767070"/>
                  </a:lnTo>
                  <a:lnTo>
                    <a:pt x="6826046" y="5764911"/>
                  </a:lnTo>
                  <a:lnTo>
                    <a:pt x="6827189" y="5763133"/>
                  </a:lnTo>
                  <a:lnTo>
                    <a:pt x="6829094" y="5761609"/>
                  </a:lnTo>
                  <a:lnTo>
                    <a:pt x="6830618" y="5760085"/>
                  </a:lnTo>
                  <a:lnTo>
                    <a:pt x="6832396" y="5758561"/>
                  </a:lnTo>
                  <a:lnTo>
                    <a:pt x="6834174" y="5757291"/>
                  </a:lnTo>
                  <a:lnTo>
                    <a:pt x="6836333" y="5756148"/>
                  </a:lnTo>
                  <a:lnTo>
                    <a:pt x="6838492" y="5754878"/>
                  </a:lnTo>
                  <a:lnTo>
                    <a:pt x="6840651" y="5753989"/>
                  </a:lnTo>
                  <a:lnTo>
                    <a:pt x="6842810" y="5753100"/>
                  </a:lnTo>
                  <a:lnTo>
                    <a:pt x="6845223" y="5752211"/>
                  </a:lnTo>
                  <a:lnTo>
                    <a:pt x="6847382" y="5751576"/>
                  </a:lnTo>
                  <a:lnTo>
                    <a:pt x="6849795" y="5750941"/>
                  </a:lnTo>
                  <a:lnTo>
                    <a:pt x="6852208" y="5750306"/>
                  </a:lnTo>
                  <a:lnTo>
                    <a:pt x="6855002" y="5750052"/>
                  </a:lnTo>
                  <a:lnTo>
                    <a:pt x="6857415" y="5749671"/>
                  </a:lnTo>
                  <a:lnTo>
                    <a:pt x="6860082" y="5749417"/>
                  </a:lnTo>
                  <a:lnTo>
                    <a:pt x="6862622" y="5749417"/>
                  </a:lnTo>
                  <a:lnTo>
                    <a:pt x="6865289" y="5749163"/>
                  </a:lnTo>
                  <a:lnTo>
                    <a:pt x="6867702" y="5749163"/>
                  </a:lnTo>
                  <a:lnTo>
                    <a:pt x="6870496" y="5749417"/>
                  </a:lnTo>
                  <a:lnTo>
                    <a:pt x="6872909" y="5749417"/>
                  </a:lnTo>
                  <a:lnTo>
                    <a:pt x="6875703" y="5749671"/>
                  </a:lnTo>
                  <a:lnTo>
                    <a:pt x="6878116" y="5750052"/>
                  </a:lnTo>
                  <a:lnTo>
                    <a:pt x="6880910" y="5750306"/>
                  </a:lnTo>
                  <a:lnTo>
                    <a:pt x="6883323" y="5750941"/>
                  </a:lnTo>
                  <a:lnTo>
                    <a:pt x="6883323" y="5719191"/>
                  </a:lnTo>
                </a:path>
                <a:path w="6883400" h="10017125">
                  <a:moveTo>
                    <a:pt x="6797598" y="5844159"/>
                  </a:moveTo>
                  <a:lnTo>
                    <a:pt x="6797598" y="5719191"/>
                  </a:lnTo>
                </a:path>
                <a:path w="6883400" h="10017125">
                  <a:moveTo>
                    <a:pt x="6883323" y="5969127"/>
                  </a:moveTo>
                  <a:lnTo>
                    <a:pt x="6883323" y="5935345"/>
                  </a:lnTo>
                  <a:lnTo>
                    <a:pt x="6880910" y="5936234"/>
                  </a:lnTo>
                  <a:lnTo>
                    <a:pt x="6878370" y="5936869"/>
                  </a:lnTo>
                  <a:lnTo>
                    <a:pt x="6875957" y="5937123"/>
                  </a:lnTo>
                  <a:lnTo>
                    <a:pt x="6873290" y="5937758"/>
                  </a:lnTo>
                  <a:lnTo>
                    <a:pt x="6870750" y="5937758"/>
                  </a:lnTo>
                  <a:lnTo>
                    <a:pt x="6868083" y="5938139"/>
                  </a:lnTo>
                  <a:lnTo>
                    <a:pt x="6865670" y="5938139"/>
                  </a:lnTo>
                  <a:lnTo>
                    <a:pt x="6862876" y="5938139"/>
                  </a:lnTo>
                  <a:lnTo>
                    <a:pt x="6860463" y="5938139"/>
                  </a:lnTo>
                  <a:lnTo>
                    <a:pt x="6857669" y="5937758"/>
                  </a:lnTo>
                  <a:lnTo>
                    <a:pt x="6855256" y="5937504"/>
                  </a:lnTo>
                  <a:lnTo>
                    <a:pt x="6830618" y="5927090"/>
                  </a:lnTo>
                  <a:lnTo>
                    <a:pt x="6828713" y="5925566"/>
                  </a:lnTo>
                  <a:lnTo>
                    <a:pt x="6821728" y="5913755"/>
                  </a:lnTo>
                  <a:lnTo>
                    <a:pt x="6820839" y="5911596"/>
                  </a:lnTo>
                  <a:lnTo>
                    <a:pt x="6820458" y="5908802"/>
                  </a:lnTo>
                  <a:lnTo>
                    <a:pt x="6820204" y="5906389"/>
                  </a:lnTo>
                  <a:lnTo>
                    <a:pt x="6820458" y="5903595"/>
                  </a:lnTo>
                  <a:lnTo>
                    <a:pt x="6821093" y="5900928"/>
                  </a:lnTo>
                  <a:lnTo>
                    <a:pt x="6821728" y="5898515"/>
                  </a:lnTo>
                  <a:lnTo>
                    <a:pt x="6822617" y="5896356"/>
                  </a:lnTo>
                  <a:lnTo>
                    <a:pt x="6823506" y="5894197"/>
                  </a:lnTo>
                  <a:lnTo>
                    <a:pt x="6824776" y="5892038"/>
                  </a:lnTo>
                  <a:lnTo>
                    <a:pt x="6826046" y="5890260"/>
                  </a:lnTo>
                  <a:lnTo>
                    <a:pt x="6827189" y="5888101"/>
                  </a:lnTo>
                  <a:lnTo>
                    <a:pt x="6829094" y="5886577"/>
                  </a:lnTo>
                  <a:lnTo>
                    <a:pt x="6830618" y="5885053"/>
                  </a:lnTo>
                  <a:lnTo>
                    <a:pt x="6832396" y="5883529"/>
                  </a:lnTo>
                  <a:lnTo>
                    <a:pt x="6834174" y="5882259"/>
                  </a:lnTo>
                  <a:lnTo>
                    <a:pt x="6836333" y="5881116"/>
                  </a:lnTo>
                  <a:lnTo>
                    <a:pt x="6838492" y="5879846"/>
                  </a:lnTo>
                  <a:lnTo>
                    <a:pt x="6840651" y="5878957"/>
                  </a:lnTo>
                  <a:lnTo>
                    <a:pt x="6842810" y="5878068"/>
                  </a:lnTo>
                  <a:lnTo>
                    <a:pt x="6845223" y="5877179"/>
                  </a:lnTo>
                  <a:lnTo>
                    <a:pt x="6847382" y="5876544"/>
                  </a:lnTo>
                  <a:lnTo>
                    <a:pt x="6849795" y="5875909"/>
                  </a:lnTo>
                  <a:lnTo>
                    <a:pt x="6852208" y="5875655"/>
                  </a:lnTo>
                  <a:lnTo>
                    <a:pt x="6855002" y="5875020"/>
                  </a:lnTo>
                  <a:lnTo>
                    <a:pt x="6857415" y="5874639"/>
                  </a:lnTo>
                  <a:lnTo>
                    <a:pt x="6860082" y="5874385"/>
                  </a:lnTo>
                  <a:lnTo>
                    <a:pt x="6862622" y="5874385"/>
                  </a:lnTo>
                  <a:lnTo>
                    <a:pt x="6865289" y="5874385"/>
                  </a:lnTo>
                  <a:lnTo>
                    <a:pt x="6867702" y="5874385"/>
                  </a:lnTo>
                  <a:lnTo>
                    <a:pt x="6870496" y="5874385"/>
                  </a:lnTo>
                  <a:lnTo>
                    <a:pt x="6872909" y="5874385"/>
                  </a:lnTo>
                  <a:lnTo>
                    <a:pt x="6875703" y="5874639"/>
                  </a:lnTo>
                  <a:lnTo>
                    <a:pt x="6878116" y="5875020"/>
                  </a:lnTo>
                  <a:lnTo>
                    <a:pt x="6880910" y="5875274"/>
                  </a:lnTo>
                  <a:lnTo>
                    <a:pt x="6883323" y="5875909"/>
                  </a:lnTo>
                  <a:lnTo>
                    <a:pt x="6883323" y="5844159"/>
                  </a:lnTo>
                </a:path>
                <a:path w="6883400" h="10017125">
                  <a:moveTo>
                    <a:pt x="6797598" y="5969127"/>
                  </a:moveTo>
                  <a:lnTo>
                    <a:pt x="6797598" y="5844159"/>
                  </a:lnTo>
                </a:path>
                <a:path w="6883400" h="10017125">
                  <a:moveTo>
                    <a:pt x="6883323" y="6094095"/>
                  </a:moveTo>
                  <a:lnTo>
                    <a:pt x="6883323" y="6060567"/>
                  </a:lnTo>
                  <a:lnTo>
                    <a:pt x="6880910" y="6061202"/>
                  </a:lnTo>
                  <a:lnTo>
                    <a:pt x="6878370" y="6061837"/>
                  </a:lnTo>
                  <a:lnTo>
                    <a:pt x="6875957" y="6062091"/>
                  </a:lnTo>
                  <a:lnTo>
                    <a:pt x="6873290" y="6062726"/>
                  </a:lnTo>
                  <a:lnTo>
                    <a:pt x="6870750" y="6063107"/>
                  </a:lnTo>
                  <a:lnTo>
                    <a:pt x="6868083" y="6063107"/>
                  </a:lnTo>
                  <a:lnTo>
                    <a:pt x="6865670" y="6063361"/>
                  </a:lnTo>
                  <a:lnTo>
                    <a:pt x="6862876" y="6063361"/>
                  </a:lnTo>
                  <a:lnTo>
                    <a:pt x="6860463" y="6063107"/>
                  </a:lnTo>
                  <a:lnTo>
                    <a:pt x="6857669" y="6063107"/>
                  </a:lnTo>
                  <a:lnTo>
                    <a:pt x="6855256" y="6062472"/>
                  </a:lnTo>
                  <a:lnTo>
                    <a:pt x="6832396" y="6053582"/>
                  </a:lnTo>
                  <a:lnTo>
                    <a:pt x="6830618" y="6052058"/>
                  </a:lnTo>
                  <a:lnTo>
                    <a:pt x="6828713" y="6050534"/>
                  </a:lnTo>
                  <a:lnTo>
                    <a:pt x="6827189" y="6048756"/>
                  </a:lnTo>
                  <a:lnTo>
                    <a:pt x="6825665" y="6047232"/>
                  </a:lnTo>
                  <a:lnTo>
                    <a:pt x="6824522" y="6045073"/>
                  </a:lnTo>
                  <a:lnTo>
                    <a:pt x="6823252" y="6043295"/>
                  </a:lnTo>
                  <a:lnTo>
                    <a:pt x="6822363" y="6040755"/>
                  </a:lnTo>
                  <a:lnTo>
                    <a:pt x="6821728" y="6038723"/>
                  </a:lnTo>
                  <a:lnTo>
                    <a:pt x="6820839" y="6036564"/>
                  </a:lnTo>
                  <a:lnTo>
                    <a:pt x="6820458" y="6033770"/>
                  </a:lnTo>
                  <a:lnTo>
                    <a:pt x="6820204" y="6031357"/>
                  </a:lnTo>
                  <a:lnTo>
                    <a:pt x="6820458" y="6028563"/>
                  </a:lnTo>
                  <a:lnTo>
                    <a:pt x="6821093" y="6026150"/>
                  </a:lnTo>
                  <a:lnTo>
                    <a:pt x="6826046" y="6015228"/>
                  </a:lnTo>
                  <a:lnTo>
                    <a:pt x="6827189" y="6013069"/>
                  </a:lnTo>
                  <a:lnTo>
                    <a:pt x="6829094" y="6011545"/>
                  </a:lnTo>
                  <a:lnTo>
                    <a:pt x="6830618" y="6010021"/>
                  </a:lnTo>
                  <a:lnTo>
                    <a:pt x="6832396" y="6008497"/>
                  </a:lnTo>
                  <a:lnTo>
                    <a:pt x="6834174" y="6007227"/>
                  </a:lnTo>
                  <a:lnTo>
                    <a:pt x="6836333" y="6006084"/>
                  </a:lnTo>
                  <a:lnTo>
                    <a:pt x="6838492" y="6004814"/>
                  </a:lnTo>
                  <a:lnTo>
                    <a:pt x="6840651" y="6003925"/>
                  </a:lnTo>
                  <a:lnTo>
                    <a:pt x="6842810" y="6003036"/>
                  </a:lnTo>
                  <a:lnTo>
                    <a:pt x="6845223" y="6002401"/>
                  </a:lnTo>
                  <a:lnTo>
                    <a:pt x="6847382" y="6001512"/>
                  </a:lnTo>
                  <a:lnTo>
                    <a:pt x="6849795" y="6000877"/>
                  </a:lnTo>
                  <a:lnTo>
                    <a:pt x="6852208" y="6000623"/>
                  </a:lnTo>
                  <a:lnTo>
                    <a:pt x="6855002" y="5999988"/>
                  </a:lnTo>
                  <a:lnTo>
                    <a:pt x="6857415" y="5999607"/>
                  </a:lnTo>
                  <a:lnTo>
                    <a:pt x="6860082" y="5999607"/>
                  </a:lnTo>
                  <a:lnTo>
                    <a:pt x="6862622" y="5999353"/>
                  </a:lnTo>
                  <a:lnTo>
                    <a:pt x="6865289" y="5999353"/>
                  </a:lnTo>
                  <a:lnTo>
                    <a:pt x="6867702" y="5999353"/>
                  </a:lnTo>
                  <a:lnTo>
                    <a:pt x="6870496" y="5999353"/>
                  </a:lnTo>
                  <a:lnTo>
                    <a:pt x="6872909" y="5999607"/>
                  </a:lnTo>
                  <a:lnTo>
                    <a:pt x="6875703" y="5999607"/>
                  </a:lnTo>
                  <a:lnTo>
                    <a:pt x="6878116" y="5999988"/>
                  </a:lnTo>
                  <a:lnTo>
                    <a:pt x="6880910" y="6000242"/>
                  </a:lnTo>
                  <a:lnTo>
                    <a:pt x="6883323" y="6000877"/>
                  </a:lnTo>
                  <a:lnTo>
                    <a:pt x="6883323" y="5969127"/>
                  </a:lnTo>
                </a:path>
                <a:path w="6883400" h="10017125">
                  <a:moveTo>
                    <a:pt x="6797598" y="6094095"/>
                  </a:moveTo>
                  <a:lnTo>
                    <a:pt x="6797598" y="5969127"/>
                  </a:lnTo>
                </a:path>
                <a:path w="6883400" h="10017125">
                  <a:moveTo>
                    <a:pt x="6883323" y="6219063"/>
                  </a:moveTo>
                  <a:lnTo>
                    <a:pt x="6883323" y="6185535"/>
                  </a:lnTo>
                  <a:lnTo>
                    <a:pt x="6880910" y="6186170"/>
                  </a:lnTo>
                  <a:lnTo>
                    <a:pt x="6878370" y="6186805"/>
                  </a:lnTo>
                  <a:lnTo>
                    <a:pt x="6875957" y="6187440"/>
                  </a:lnTo>
                  <a:lnTo>
                    <a:pt x="6873290" y="6187694"/>
                  </a:lnTo>
                  <a:lnTo>
                    <a:pt x="6870750" y="6188075"/>
                  </a:lnTo>
                  <a:lnTo>
                    <a:pt x="6868083" y="6188075"/>
                  </a:lnTo>
                  <a:lnTo>
                    <a:pt x="6865670" y="6188329"/>
                  </a:lnTo>
                  <a:lnTo>
                    <a:pt x="6862876" y="6188329"/>
                  </a:lnTo>
                  <a:lnTo>
                    <a:pt x="6860463" y="6188075"/>
                  </a:lnTo>
                  <a:lnTo>
                    <a:pt x="6857669" y="6188075"/>
                  </a:lnTo>
                  <a:lnTo>
                    <a:pt x="6855256" y="6187694"/>
                  </a:lnTo>
                  <a:lnTo>
                    <a:pt x="6852462" y="6187059"/>
                  </a:lnTo>
                  <a:lnTo>
                    <a:pt x="6850049" y="6186551"/>
                  </a:lnTo>
                  <a:lnTo>
                    <a:pt x="6847636" y="6185916"/>
                  </a:lnTo>
                  <a:lnTo>
                    <a:pt x="6832396" y="6178550"/>
                  </a:lnTo>
                  <a:lnTo>
                    <a:pt x="6830618" y="6177026"/>
                  </a:lnTo>
                  <a:lnTo>
                    <a:pt x="6828713" y="6175502"/>
                  </a:lnTo>
                  <a:lnTo>
                    <a:pt x="6827189" y="6173978"/>
                  </a:lnTo>
                  <a:lnTo>
                    <a:pt x="6825665" y="6172200"/>
                  </a:lnTo>
                  <a:lnTo>
                    <a:pt x="6824522" y="6170041"/>
                  </a:lnTo>
                  <a:lnTo>
                    <a:pt x="6823252" y="6168263"/>
                  </a:lnTo>
                  <a:lnTo>
                    <a:pt x="6822363" y="6166104"/>
                  </a:lnTo>
                  <a:lnTo>
                    <a:pt x="6821728" y="6163691"/>
                  </a:lnTo>
                  <a:lnTo>
                    <a:pt x="6820839" y="6161532"/>
                  </a:lnTo>
                  <a:lnTo>
                    <a:pt x="6820458" y="6158738"/>
                  </a:lnTo>
                  <a:lnTo>
                    <a:pt x="6820204" y="6156325"/>
                  </a:lnTo>
                  <a:lnTo>
                    <a:pt x="6820458" y="6153531"/>
                  </a:lnTo>
                  <a:lnTo>
                    <a:pt x="6821093" y="6151118"/>
                  </a:lnTo>
                  <a:lnTo>
                    <a:pt x="6821728" y="6148705"/>
                  </a:lnTo>
                  <a:lnTo>
                    <a:pt x="6822617" y="6146292"/>
                  </a:lnTo>
                  <a:lnTo>
                    <a:pt x="6823506" y="6144133"/>
                  </a:lnTo>
                  <a:lnTo>
                    <a:pt x="6824776" y="6141974"/>
                  </a:lnTo>
                  <a:lnTo>
                    <a:pt x="6826046" y="6140196"/>
                  </a:lnTo>
                  <a:lnTo>
                    <a:pt x="6827189" y="6138291"/>
                  </a:lnTo>
                  <a:lnTo>
                    <a:pt x="6829094" y="6136513"/>
                  </a:lnTo>
                  <a:lnTo>
                    <a:pt x="6830618" y="6134989"/>
                  </a:lnTo>
                  <a:lnTo>
                    <a:pt x="6832396" y="6133465"/>
                  </a:lnTo>
                  <a:lnTo>
                    <a:pt x="6834174" y="6132195"/>
                  </a:lnTo>
                  <a:lnTo>
                    <a:pt x="6836333" y="6131052"/>
                  </a:lnTo>
                  <a:lnTo>
                    <a:pt x="6838492" y="6129782"/>
                  </a:lnTo>
                  <a:lnTo>
                    <a:pt x="6840651" y="6128893"/>
                  </a:lnTo>
                  <a:lnTo>
                    <a:pt x="6842810" y="6128004"/>
                  </a:lnTo>
                  <a:lnTo>
                    <a:pt x="6845223" y="6127369"/>
                  </a:lnTo>
                  <a:lnTo>
                    <a:pt x="6847382" y="6126480"/>
                  </a:lnTo>
                  <a:lnTo>
                    <a:pt x="6849795" y="6125845"/>
                  </a:lnTo>
                  <a:lnTo>
                    <a:pt x="6852208" y="6125591"/>
                  </a:lnTo>
                  <a:lnTo>
                    <a:pt x="6855002" y="6124956"/>
                  </a:lnTo>
                  <a:lnTo>
                    <a:pt x="6857415" y="6124575"/>
                  </a:lnTo>
                  <a:lnTo>
                    <a:pt x="6860082" y="6124575"/>
                  </a:lnTo>
                  <a:lnTo>
                    <a:pt x="6862622" y="6124321"/>
                  </a:lnTo>
                  <a:lnTo>
                    <a:pt x="6865289" y="6124321"/>
                  </a:lnTo>
                  <a:lnTo>
                    <a:pt x="6867702" y="6124321"/>
                  </a:lnTo>
                  <a:lnTo>
                    <a:pt x="6870496" y="6124321"/>
                  </a:lnTo>
                  <a:lnTo>
                    <a:pt x="6872909" y="6124575"/>
                  </a:lnTo>
                  <a:lnTo>
                    <a:pt x="6875703" y="6124575"/>
                  </a:lnTo>
                  <a:lnTo>
                    <a:pt x="6878116" y="6125210"/>
                  </a:lnTo>
                  <a:lnTo>
                    <a:pt x="6880910" y="6125591"/>
                  </a:lnTo>
                  <a:lnTo>
                    <a:pt x="6883323" y="6125845"/>
                  </a:lnTo>
                  <a:lnTo>
                    <a:pt x="6883323" y="6094095"/>
                  </a:lnTo>
                </a:path>
                <a:path w="6883400" h="10017125">
                  <a:moveTo>
                    <a:pt x="6797598" y="6219063"/>
                  </a:moveTo>
                  <a:lnTo>
                    <a:pt x="6797598" y="6094095"/>
                  </a:lnTo>
                </a:path>
                <a:path w="6883400" h="10017125">
                  <a:moveTo>
                    <a:pt x="6883323" y="6344031"/>
                  </a:moveTo>
                  <a:lnTo>
                    <a:pt x="6883323" y="6310503"/>
                  </a:lnTo>
                  <a:lnTo>
                    <a:pt x="6880910" y="6311138"/>
                  </a:lnTo>
                  <a:lnTo>
                    <a:pt x="6878370" y="6311773"/>
                  </a:lnTo>
                  <a:lnTo>
                    <a:pt x="6875957" y="6312408"/>
                  </a:lnTo>
                  <a:lnTo>
                    <a:pt x="6873290" y="6312662"/>
                  </a:lnTo>
                  <a:lnTo>
                    <a:pt x="6870750" y="6313043"/>
                  </a:lnTo>
                  <a:lnTo>
                    <a:pt x="6868083" y="6313043"/>
                  </a:lnTo>
                  <a:lnTo>
                    <a:pt x="6865670" y="6313297"/>
                  </a:lnTo>
                  <a:lnTo>
                    <a:pt x="6862876" y="6313297"/>
                  </a:lnTo>
                  <a:lnTo>
                    <a:pt x="6860463" y="6313043"/>
                  </a:lnTo>
                  <a:lnTo>
                    <a:pt x="6857669" y="6313043"/>
                  </a:lnTo>
                  <a:lnTo>
                    <a:pt x="6855256" y="6312662"/>
                  </a:lnTo>
                  <a:lnTo>
                    <a:pt x="6852462" y="6312027"/>
                  </a:lnTo>
                  <a:lnTo>
                    <a:pt x="6850049" y="6311519"/>
                  </a:lnTo>
                  <a:lnTo>
                    <a:pt x="6847636" y="6310884"/>
                  </a:lnTo>
                  <a:lnTo>
                    <a:pt x="6832396" y="6303518"/>
                  </a:lnTo>
                  <a:lnTo>
                    <a:pt x="6830618" y="6302375"/>
                  </a:lnTo>
                  <a:lnTo>
                    <a:pt x="6828713" y="6300470"/>
                  </a:lnTo>
                  <a:lnTo>
                    <a:pt x="6827189" y="6298946"/>
                  </a:lnTo>
                  <a:lnTo>
                    <a:pt x="6825665" y="6297168"/>
                  </a:lnTo>
                  <a:lnTo>
                    <a:pt x="6824522" y="6295009"/>
                  </a:lnTo>
                  <a:lnTo>
                    <a:pt x="6823252" y="6293231"/>
                  </a:lnTo>
                  <a:lnTo>
                    <a:pt x="6822363" y="6291072"/>
                  </a:lnTo>
                  <a:lnTo>
                    <a:pt x="6821728" y="6288659"/>
                  </a:lnTo>
                  <a:lnTo>
                    <a:pt x="6820839" y="6286500"/>
                  </a:lnTo>
                  <a:lnTo>
                    <a:pt x="6820458" y="6283706"/>
                  </a:lnTo>
                  <a:lnTo>
                    <a:pt x="6820204" y="6281293"/>
                  </a:lnTo>
                  <a:lnTo>
                    <a:pt x="6820458" y="6278499"/>
                  </a:lnTo>
                  <a:lnTo>
                    <a:pt x="6821093" y="6276086"/>
                  </a:lnTo>
                  <a:lnTo>
                    <a:pt x="6821728" y="6273673"/>
                  </a:lnTo>
                  <a:lnTo>
                    <a:pt x="6822617" y="6271260"/>
                  </a:lnTo>
                  <a:lnTo>
                    <a:pt x="6823506" y="6269101"/>
                  </a:lnTo>
                  <a:lnTo>
                    <a:pt x="6824776" y="6266942"/>
                  </a:lnTo>
                  <a:lnTo>
                    <a:pt x="6826046" y="6265164"/>
                  </a:lnTo>
                  <a:lnTo>
                    <a:pt x="6827189" y="6263259"/>
                  </a:lnTo>
                  <a:lnTo>
                    <a:pt x="6829094" y="6261481"/>
                  </a:lnTo>
                  <a:lnTo>
                    <a:pt x="6830618" y="6259957"/>
                  </a:lnTo>
                  <a:lnTo>
                    <a:pt x="6832396" y="6258687"/>
                  </a:lnTo>
                  <a:lnTo>
                    <a:pt x="6834174" y="6257163"/>
                  </a:lnTo>
                  <a:lnTo>
                    <a:pt x="6836333" y="6256020"/>
                  </a:lnTo>
                  <a:lnTo>
                    <a:pt x="6838492" y="6254750"/>
                  </a:lnTo>
                  <a:lnTo>
                    <a:pt x="6840651" y="6253861"/>
                  </a:lnTo>
                  <a:lnTo>
                    <a:pt x="6842810" y="6252972"/>
                  </a:lnTo>
                  <a:lnTo>
                    <a:pt x="6845223" y="6252337"/>
                  </a:lnTo>
                  <a:lnTo>
                    <a:pt x="6847382" y="6251448"/>
                  </a:lnTo>
                  <a:lnTo>
                    <a:pt x="6849795" y="6250813"/>
                  </a:lnTo>
                  <a:lnTo>
                    <a:pt x="6852208" y="6250559"/>
                  </a:lnTo>
                  <a:lnTo>
                    <a:pt x="6855002" y="6249924"/>
                  </a:lnTo>
                  <a:lnTo>
                    <a:pt x="6857415" y="6249543"/>
                  </a:lnTo>
                  <a:lnTo>
                    <a:pt x="6860082" y="6249543"/>
                  </a:lnTo>
                  <a:lnTo>
                    <a:pt x="6862622" y="6249289"/>
                  </a:lnTo>
                  <a:lnTo>
                    <a:pt x="6865289" y="6249289"/>
                  </a:lnTo>
                  <a:lnTo>
                    <a:pt x="6867702" y="6249289"/>
                  </a:lnTo>
                  <a:lnTo>
                    <a:pt x="6870496" y="6249289"/>
                  </a:lnTo>
                  <a:lnTo>
                    <a:pt x="6872909" y="6249543"/>
                  </a:lnTo>
                  <a:lnTo>
                    <a:pt x="6875703" y="6249543"/>
                  </a:lnTo>
                  <a:lnTo>
                    <a:pt x="6878116" y="6250178"/>
                  </a:lnTo>
                  <a:lnTo>
                    <a:pt x="6880910" y="6250559"/>
                  </a:lnTo>
                  <a:lnTo>
                    <a:pt x="6883323" y="6250813"/>
                  </a:lnTo>
                  <a:lnTo>
                    <a:pt x="6883323" y="6219063"/>
                  </a:lnTo>
                </a:path>
                <a:path w="6883400" h="10017125">
                  <a:moveTo>
                    <a:pt x="6797598" y="6344031"/>
                  </a:moveTo>
                  <a:lnTo>
                    <a:pt x="6797598" y="6219063"/>
                  </a:lnTo>
                </a:path>
                <a:path w="6883400" h="10017125">
                  <a:moveTo>
                    <a:pt x="6883323" y="6468999"/>
                  </a:moveTo>
                  <a:lnTo>
                    <a:pt x="6883323" y="6435471"/>
                  </a:lnTo>
                  <a:lnTo>
                    <a:pt x="6880910" y="6436106"/>
                  </a:lnTo>
                  <a:lnTo>
                    <a:pt x="6878370" y="6436741"/>
                  </a:lnTo>
                  <a:lnTo>
                    <a:pt x="6875957" y="6437376"/>
                  </a:lnTo>
                  <a:lnTo>
                    <a:pt x="6873290" y="6437630"/>
                  </a:lnTo>
                  <a:lnTo>
                    <a:pt x="6870750" y="6438011"/>
                  </a:lnTo>
                  <a:lnTo>
                    <a:pt x="6868083" y="6438265"/>
                  </a:lnTo>
                  <a:lnTo>
                    <a:pt x="6865670" y="6438265"/>
                  </a:lnTo>
                  <a:lnTo>
                    <a:pt x="6862876" y="6438265"/>
                  </a:lnTo>
                  <a:lnTo>
                    <a:pt x="6860463" y="6438265"/>
                  </a:lnTo>
                  <a:lnTo>
                    <a:pt x="6857669" y="6438011"/>
                  </a:lnTo>
                  <a:lnTo>
                    <a:pt x="6855256" y="6437630"/>
                  </a:lnTo>
                  <a:lnTo>
                    <a:pt x="6852462" y="6436995"/>
                  </a:lnTo>
                  <a:lnTo>
                    <a:pt x="6850049" y="6436741"/>
                  </a:lnTo>
                  <a:lnTo>
                    <a:pt x="6847636" y="6435852"/>
                  </a:lnTo>
                  <a:lnTo>
                    <a:pt x="6845223" y="6435217"/>
                  </a:lnTo>
                  <a:lnTo>
                    <a:pt x="6842810" y="6434328"/>
                  </a:lnTo>
                  <a:lnTo>
                    <a:pt x="6832396" y="6428486"/>
                  </a:lnTo>
                  <a:lnTo>
                    <a:pt x="6830618" y="6427343"/>
                  </a:lnTo>
                  <a:lnTo>
                    <a:pt x="6828713" y="6425438"/>
                  </a:lnTo>
                  <a:lnTo>
                    <a:pt x="6827189" y="6423914"/>
                  </a:lnTo>
                  <a:lnTo>
                    <a:pt x="6825665" y="6422136"/>
                  </a:lnTo>
                  <a:lnTo>
                    <a:pt x="6824522" y="6419977"/>
                  </a:lnTo>
                  <a:lnTo>
                    <a:pt x="6823252" y="6418199"/>
                  </a:lnTo>
                  <a:lnTo>
                    <a:pt x="6822363" y="6416040"/>
                  </a:lnTo>
                  <a:lnTo>
                    <a:pt x="6821728" y="6413627"/>
                  </a:lnTo>
                  <a:lnTo>
                    <a:pt x="6820839" y="6411468"/>
                  </a:lnTo>
                  <a:lnTo>
                    <a:pt x="6820458" y="6409055"/>
                  </a:lnTo>
                  <a:lnTo>
                    <a:pt x="6820204" y="6406261"/>
                  </a:lnTo>
                  <a:lnTo>
                    <a:pt x="6820458" y="6403467"/>
                  </a:lnTo>
                  <a:lnTo>
                    <a:pt x="6821093" y="6401054"/>
                  </a:lnTo>
                  <a:lnTo>
                    <a:pt x="6821728" y="6398641"/>
                  </a:lnTo>
                  <a:lnTo>
                    <a:pt x="6822617" y="6396228"/>
                  </a:lnTo>
                  <a:lnTo>
                    <a:pt x="6823506" y="6394069"/>
                  </a:lnTo>
                  <a:lnTo>
                    <a:pt x="6824776" y="6391910"/>
                  </a:lnTo>
                  <a:lnTo>
                    <a:pt x="6826046" y="6390132"/>
                  </a:lnTo>
                  <a:lnTo>
                    <a:pt x="6827189" y="6388227"/>
                  </a:lnTo>
                  <a:lnTo>
                    <a:pt x="6829094" y="6386703"/>
                  </a:lnTo>
                  <a:lnTo>
                    <a:pt x="6830618" y="6384925"/>
                  </a:lnTo>
                  <a:lnTo>
                    <a:pt x="6832396" y="6383655"/>
                  </a:lnTo>
                  <a:lnTo>
                    <a:pt x="6834174" y="6382131"/>
                  </a:lnTo>
                  <a:lnTo>
                    <a:pt x="6836333" y="6380988"/>
                  </a:lnTo>
                  <a:lnTo>
                    <a:pt x="6838492" y="6380099"/>
                  </a:lnTo>
                  <a:lnTo>
                    <a:pt x="6840651" y="6378829"/>
                  </a:lnTo>
                  <a:lnTo>
                    <a:pt x="6842810" y="6377940"/>
                  </a:lnTo>
                  <a:lnTo>
                    <a:pt x="6845223" y="6377305"/>
                  </a:lnTo>
                  <a:lnTo>
                    <a:pt x="6847382" y="6376416"/>
                  </a:lnTo>
                  <a:lnTo>
                    <a:pt x="6849795" y="6376035"/>
                  </a:lnTo>
                  <a:lnTo>
                    <a:pt x="6852208" y="6375527"/>
                  </a:lnTo>
                  <a:lnTo>
                    <a:pt x="6855002" y="6374892"/>
                  </a:lnTo>
                  <a:lnTo>
                    <a:pt x="6857415" y="6374892"/>
                  </a:lnTo>
                  <a:lnTo>
                    <a:pt x="6860082" y="6374511"/>
                  </a:lnTo>
                  <a:lnTo>
                    <a:pt x="6862622" y="6374257"/>
                  </a:lnTo>
                  <a:lnTo>
                    <a:pt x="6865289" y="6374257"/>
                  </a:lnTo>
                  <a:lnTo>
                    <a:pt x="6867702" y="6374257"/>
                  </a:lnTo>
                  <a:lnTo>
                    <a:pt x="6870496" y="6374257"/>
                  </a:lnTo>
                  <a:lnTo>
                    <a:pt x="6872909" y="6374511"/>
                  </a:lnTo>
                  <a:lnTo>
                    <a:pt x="6875703" y="6374892"/>
                  </a:lnTo>
                  <a:lnTo>
                    <a:pt x="6878116" y="6375146"/>
                  </a:lnTo>
                  <a:lnTo>
                    <a:pt x="6880910" y="6375527"/>
                  </a:lnTo>
                  <a:lnTo>
                    <a:pt x="6883323" y="6375781"/>
                  </a:lnTo>
                  <a:lnTo>
                    <a:pt x="6883323" y="6344031"/>
                  </a:lnTo>
                </a:path>
                <a:path w="6883400" h="10017125">
                  <a:moveTo>
                    <a:pt x="6797598" y="6468999"/>
                  </a:moveTo>
                  <a:lnTo>
                    <a:pt x="6797598" y="6344031"/>
                  </a:lnTo>
                </a:path>
                <a:path w="6883400" h="10017125">
                  <a:moveTo>
                    <a:pt x="6883323" y="6594348"/>
                  </a:moveTo>
                  <a:lnTo>
                    <a:pt x="6883323" y="6560438"/>
                  </a:lnTo>
                  <a:lnTo>
                    <a:pt x="6880910" y="6561074"/>
                  </a:lnTo>
                  <a:lnTo>
                    <a:pt x="6878370" y="6561709"/>
                  </a:lnTo>
                  <a:lnTo>
                    <a:pt x="6875957" y="6562344"/>
                  </a:lnTo>
                  <a:lnTo>
                    <a:pt x="6873290" y="6562598"/>
                  </a:lnTo>
                  <a:lnTo>
                    <a:pt x="6870750" y="6562979"/>
                  </a:lnTo>
                  <a:lnTo>
                    <a:pt x="6868083" y="6563233"/>
                  </a:lnTo>
                  <a:lnTo>
                    <a:pt x="6865670" y="6563233"/>
                  </a:lnTo>
                  <a:lnTo>
                    <a:pt x="6862876" y="6563233"/>
                  </a:lnTo>
                  <a:lnTo>
                    <a:pt x="6860463" y="6563233"/>
                  </a:lnTo>
                  <a:lnTo>
                    <a:pt x="6857669" y="6562979"/>
                  </a:lnTo>
                  <a:lnTo>
                    <a:pt x="6855256" y="6562598"/>
                  </a:lnTo>
                  <a:lnTo>
                    <a:pt x="6852462" y="6562344"/>
                  </a:lnTo>
                  <a:lnTo>
                    <a:pt x="6850049" y="6561709"/>
                  </a:lnTo>
                  <a:lnTo>
                    <a:pt x="6847636" y="6561074"/>
                  </a:lnTo>
                  <a:lnTo>
                    <a:pt x="6845223" y="6560184"/>
                  </a:lnTo>
                  <a:lnTo>
                    <a:pt x="6842810" y="6559550"/>
                  </a:lnTo>
                  <a:lnTo>
                    <a:pt x="6840651" y="6558661"/>
                  </a:lnTo>
                  <a:lnTo>
                    <a:pt x="6838492" y="6557391"/>
                  </a:lnTo>
                  <a:lnTo>
                    <a:pt x="6836333" y="6556248"/>
                  </a:lnTo>
                  <a:lnTo>
                    <a:pt x="6834174" y="6554978"/>
                  </a:lnTo>
                  <a:lnTo>
                    <a:pt x="6832396" y="6553454"/>
                  </a:lnTo>
                  <a:lnTo>
                    <a:pt x="6830618" y="6552311"/>
                  </a:lnTo>
                  <a:lnTo>
                    <a:pt x="6828713" y="6550786"/>
                  </a:lnTo>
                  <a:lnTo>
                    <a:pt x="6827189" y="6548882"/>
                  </a:lnTo>
                  <a:lnTo>
                    <a:pt x="6825665" y="6547104"/>
                  </a:lnTo>
                  <a:lnTo>
                    <a:pt x="6824522" y="6545199"/>
                  </a:lnTo>
                  <a:lnTo>
                    <a:pt x="6823252" y="6543167"/>
                  </a:lnTo>
                  <a:lnTo>
                    <a:pt x="6822363" y="6541008"/>
                  </a:lnTo>
                  <a:lnTo>
                    <a:pt x="6821728" y="6538849"/>
                  </a:lnTo>
                  <a:lnTo>
                    <a:pt x="6820839" y="6536436"/>
                  </a:lnTo>
                  <a:lnTo>
                    <a:pt x="6820458" y="6534023"/>
                  </a:lnTo>
                  <a:lnTo>
                    <a:pt x="6820204" y="6531229"/>
                  </a:lnTo>
                  <a:lnTo>
                    <a:pt x="6820458" y="6528434"/>
                  </a:lnTo>
                  <a:lnTo>
                    <a:pt x="6821093" y="6526022"/>
                  </a:lnTo>
                  <a:lnTo>
                    <a:pt x="6826046" y="6515100"/>
                  </a:lnTo>
                  <a:lnTo>
                    <a:pt x="6827189" y="6513195"/>
                  </a:lnTo>
                  <a:lnTo>
                    <a:pt x="6829094" y="6511671"/>
                  </a:lnTo>
                  <a:lnTo>
                    <a:pt x="6830618" y="6509893"/>
                  </a:lnTo>
                  <a:lnTo>
                    <a:pt x="6832396" y="6508623"/>
                  </a:lnTo>
                  <a:lnTo>
                    <a:pt x="6834174" y="6507099"/>
                  </a:lnTo>
                  <a:lnTo>
                    <a:pt x="6836333" y="6505956"/>
                  </a:lnTo>
                  <a:lnTo>
                    <a:pt x="6838492" y="6505067"/>
                  </a:lnTo>
                  <a:lnTo>
                    <a:pt x="6840651" y="6504051"/>
                  </a:lnTo>
                  <a:lnTo>
                    <a:pt x="6857415" y="6499860"/>
                  </a:lnTo>
                  <a:lnTo>
                    <a:pt x="6860082" y="6499479"/>
                  </a:lnTo>
                  <a:lnTo>
                    <a:pt x="6862622" y="6499225"/>
                  </a:lnTo>
                  <a:lnTo>
                    <a:pt x="6865289" y="6499225"/>
                  </a:lnTo>
                  <a:lnTo>
                    <a:pt x="6867702" y="6499225"/>
                  </a:lnTo>
                  <a:lnTo>
                    <a:pt x="6870496" y="6499225"/>
                  </a:lnTo>
                  <a:lnTo>
                    <a:pt x="6872909" y="6499479"/>
                  </a:lnTo>
                  <a:lnTo>
                    <a:pt x="6875703" y="6499860"/>
                  </a:lnTo>
                  <a:lnTo>
                    <a:pt x="6878116" y="6500114"/>
                  </a:lnTo>
                  <a:lnTo>
                    <a:pt x="6880910" y="6500495"/>
                  </a:lnTo>
                  <a:lnTo>
                    <a:pt x="6883323" y="6500749"/>
                  </a:lnTo>
                  <a:lnTo>
                    <a:pt x="6883323" y="6468999"/>
                  </a:lnTo>
                </a:path>
                <a:path w="6883400" h="10017125">
                  <a:moveTo>
                    <a:pt x="6797598" y="6594348"/>
                  </a:moveTo>
                  <a:lnTo>
                    <a:pt x="6797598" y="6468999"/>
                  </a:lnTo>
                </a:path>
                <a:path w="6883400" h="10017125">
                  <a:moveTo>
                    <a:pt x="6883323" y="6722363"/>
                  </a:moveTo>
                  <a:lnTo>
                    <a:pt x="6883323" y="6687566"/>
                  </a:lnTo>
                  <a:lnTo>
                    <a:pt x="6880910" y="6688455"/>
                  </a:lnTo>
                  <a:lnTo>
                    <a:pt x="6878370" y="6689090"/>
                  </a:lnTo>
                  <a:lnTo>
                    <a:pt x="6875957" y="6689471"/>
                  </a:lnTo>
                  <a:lnTo>
                    <a:pt x="6873290" y="6689979"/>
                  </a:lnTo>
                  <a:lnTo>
                    <a:pt x="6870750" y="6690359"/>
                  </a:lnTo>
                  <a:lnTo>
                    <a:pt x="6868083" y="6690359"/>
                  </a:lnTo>
                  <a:lnTo>
                    <a:pt x="6865670" y="6690613"/>
                  </a:lnTo>
                  <a:lnTo>
                    <a:pt x="6862876" y="6690613"/>
                  </a:lnTo>
                  <a:lnTo>
                    <a:pt x="6860463" y="6690359"/>
                  </a:lnTo>
                  <a:lnTo>
                    <a:pt x="6857669" y="6690359"/>
                  </a:lnTo>
                  <a:lnTo>
                    <a:pt x="6855256" y="6689725"/>
                  </a:lnTo>
                  <a:lnTo>
                    <a:pt x="6852462" y="6689471"/>
                  </a:lnTo>
                  <a:lnTo>
                    <a:pt x="6850049" y="6688836"/>
                  </a:lnTo>
                  <a:lnTo>
                    <a:pt x="6847636" y="6688201"/>
                  </a:lnTo>
                  <a:lnTo>
                    <a:pt x="6845223" y="6687566"/>
                  </a:lnTo>
                  <a:lnTo>
                    <a:pt x="6842810" y="6686677"/>
                  </a:lnTo>
                  <a:lnTo>
                    <a:pt x="6840651" y="6685788"/>
                  </a:lnTo>
                  <a:lnTo>
                    <a:pt x="6838492" y="6684518"/>
                  </a:lnTo>
                  <a:lnTo>
                    <a:pt x="6836333" y="6683375"/>
                  </a:lnTo>
                  <a:lnTo>
                    <a:pt x="6834174" y="6682105"/>
                  </a:lnTo>
                  <a:lnTo>
                    <a:pt x="6832396" y="6680581"/>
                  </a:lnTo>
                  <a:lnTo>
                    <a:pt x="6830618" y="6679311"/>
                  </a:lnTo>
                  <a:lnTo>
                    <a:pt x="6821728" y="6665341"/>
                  </a:lnTo>
                  <a:lnTo>
                    <a:pt x="6820839" y="6663182"/>
                  </a:lnTo>
                  <a:lnTo>
                    <a:pt x="6820458" y="6660515"/>
                  </a:lnTo>
                  <a:lnTo>
                    <a:pt x="6820204" y="6657721"/>
                  </a:lnTo>
                  <a:lnTo>
                    <a:pt x="6820458" y="6654927"/>
                  </a:lnTo>
                  <a:lnTo>
                    <a:pt x="6821093" y="6652513"/>
                  </a:lnTo>
                  <a:lnTo>
                    <a:pt x="6821728" y="6649847"/>
                  </a:lnTo>
                  <a:lnTo>
                    <a:pt x="6822617" y="6647688"/>
                  </a:lnTo>
                  <a:lnTo>
                    <a:pt x="6823506" y="6645275"/>
                  </a:lnTo>
                  <a:lnTo>
                    <a:pt x="6824776" y="6643116"/>
                  </a:lnTo>
                  <a:lnTo>
                    <a:pt x="6826046" y="6641211"/>
                  </a:lnTo>
                  <a:lnTo>
                    <a:pt x="6827189" y="6639433"/>
                  </a:lnTo>
                  <a:lnTo>
                    <a:pt x="6829094" y="6637655"/>
                  </a:lnTo>
                  <a:lnTo>
                    <a:pt x="6838492" y="6630924"/>
                  </a:lnTo>
                  <a:lnTo>
                    <a:pt x="6840651" y="6630034"/>
                  </a:lnTo>
                  <a:lnTo>
                    <a:pt x="6842810" y="6628765"/>
                  </a:lnTo>
                  <a:lnTo>
                    <a:pt x="6845223" y="6628130"/>
                  </a:lnTo>
                  <a:lnTo>
                    <a:pt x="6847382" y="6627241"/>
                  </a:lnTo>
                  <a:lnTo>
                    <a:pt x="6849795" y="6626606"/>
                  </a:lnTo>
                  <a:lnTo>
                    <a:pt x="6852208" y="6626352"/>
                  </a:lnTo>
                  <a:lnTo>
                    <a:pt x="6855002" y="6625717"/>
                  </a:lnTo>
                  <a:lnTo>
                    <a:pt x="6857415" y="6625463"/>
                  </a:lnTo>
                  <a:lnTo>
                    <a:pt x="6860082" y="6625463"/>
                  </a:lnTo>
                  <a:lnTo>
                    <a:pt x="6862622" y="6625082"/>
                  </a:lnTo>
                  <a:lnTo>
                    <a:pt x="6865289" y="6625082"/>
                  </a:lnTo>
                  <a:lnTo>
                    <a:pt x="6867702" y="6625082"/>
                  </a:lnTo>
                  <a:lnTo>
                    <a:pt x="6870496" y="6625082"/>
                  </a:lnTo>
                  <a:lnTo>
                    <a:pt x="6872909" y="6625463"/>
                  </a:lnTo>
                  <a:lnTo>
                    <a:pt x="6875703" y="6625463"/>
                  </a:lnTo>
                  <a:lnTo>
                    <a:pt x="6878116" y="6625971"/>
                  </a:lnTo>
                  <a:lnTo>
                    <a:pt x="6880910" y="6625971"/>
                  </a:lnTo>
                  <a:lnTo>
                    <a:pt x="6883323" y="6626606"/>
                  </a:lnTo>
                  <a:lnTo>
                    <a:pt x="6883323" y="6594348"/>
                  </a:lnTo>
                </a:path>
                <a:path w="6883400" h="10017125">
                  <a:moveTo>
                    <a:pt x="6797598" y="6722363"/>
                  </a:moveTo>
                  <a:lnTo>
                    <a:pt x="6797598" y="6594348"/>
                  </a:lnTo>
                </a:path>
                <a:path w="6883400" h="10017125">
                  <a:moveTo>
                    <a:pt x="6883323" y="6850380"/>
                  </a:moveTo>
                  <a:lnTo>
                    <a:pt x="6883323" y="6815963"/>
                  </a:lnTo>
                  <a:lnTo>
                    <a:pt x="6880910" y="6816471"/>
                  </a:lnTo>
                  <a:lnTo>
                    <a:pt x="6878370" y="6817106"/>
                  </a:lnTo>
                  <a:lnTo>
                    <a:pt x="6875957" y="6817741"/>
                  </a:lnTo>
                  <a:lnTo>
                    <a:pt x="6873290" y="6817995"/>
                  </a:lnTo>
                  <a:lnTo>
                    <a:pt x="6870750" y="6818376"/>
                  </a:lnTo>
                  <a:lnTo>
                    <a:pt x="6868083" y="6818376"/>
                  </a:lnTo>
                  <a:lnTo>
                    <a:pt x="6865670" y="6818630"/>
                  </a:lnTo>
                  <a:lnTo>
                    <a:pt x="6862876" y="6818630"/>
                  </a:lnTo>
                  <a:lnTo>
                    <a:pt x="6860463" y="6818376"/>
                  </a:lnTo>
                  <a:lnTo>
                    <a:pt x="6857669" y="6818376"/>
                  </a:lnTo>
                  <a:lnTo>
                    <a:pt x="6855256" y="6817995"/>
                  </a:lnTo>
                  <a:lnTo>
                    <a:pt x="6852462" y="6817486"/>
                  </a:lnTo>
                  <a:lnTo>
                    <a:pt x="6850049" y="6816852"/>
                  </a:lnTo>
                  <a:lnTo>
                    <a:pt x="6847636" y="6816217"/>
                  </a:lnTo>
                  <a:lnTo>
                    <a:pt x="6845223" y="6815582"/>
                  </a:lnTo>
                  <a:lnTo>
                    <a:pt x="6842810" y="6814693"/>
                  </a:lnTo>
                  <a:lnTo>
                    <a:pt x="6840651" y="6813804"/>
                  </a:lnTo>
                  <a:lnTo>
                    <a:pt x="6838492" y="6812534"/>
                  </a:lnTo>
                  <a:lnTo>
                    <a:pt x="6836333" y="6811391"/>
                  </a:lnTo>
                  <a:lnTo>
                    <a:pt x="6834174" y="6810121"/>
                  </a:lnTo>
                  <a:lnTo>
                    <a:pt x="6832396" y="6808597"/>
                  </a:lnTo>
                  <a:lnTo>
                    <a:pt x="6830618" y="6807327"/>
                  </a:lnTo>
                  <a:lnTo>
                    <a:pt x="6828713" y="6805549"/>
                  </a:lnTo>
                  <a:lnTo>
                    <a:pt x="6827189" y="6804025"/>
                  </a:lnTo>
                  <a:lnTo>
                    <a:pt x="6825665" y="6802247"/>
                  </a:lnTo>
                  <a:lnTo>
                    <a:pt x="6824522" y="6800088"/>
                  </a:lnTo>
                  <a:lnTo>
                    <a:pt x="6823252" y="6797929"/>
                  </a:lnTo>
                  <a:lnTo>
                    <a:pt x="6822363" y="6795770"/>
                  </a:lnTo>
                  <a:lnTo>
                    <a:pt x="6821728" y="6793357"/>
                  </a:lnTo>
                  <a:lnTo>
                    <a:pt x="6820839" y="6791198"/>
                  </a:lnTo>
                  <a:lnTo>
                    <a:pt x="6820458" y="6788531"/>
                  </a:lnTo>
                  <a:lnTo>
                    <a:pt x="6820204" y="6785991"/>
                  </a:lnTo>
                  <a:lnTo>
                    <a:pt x="6820458" y="6782943"/>
                  </a:lnTo>
                  <a:lnTo>
                    <a:pt x="6821093" y="6780530"/>
                  </a:lnTo>
                  <a:lnTo>
                    <a:pt x="6821728" y="6778117"/>
                  </a:lnTo>
                  <a:lnTo>
                    <a:pt x="6822617" y="6775704"/>
                  </a:lnTo>
                  <a:lnTo>
                    <a:pt x="6823506" y="6773291"/>
                  </a:lnTo>
                  <a:lnTo>
                    <a:pt x="6824776" y="6771132"/>
                  </a:lnTo>
                  <a:lnTo>
                    <a:pt x="6826046" y="6769227"/>
                  </a:lnTo>
                  <a:lnTo>
                    <a:pt x="6827189" y="6767449"/>
                  </a:lnTo>
                  <a:lnTo>
                    <a:pt x="6829094" y="6765671"/>
                  </a:lnTo>
                  <a:lnTo>
                    <a:pt x="6840651" y="6758051"/>
                  </a:lnTo>
                  <a:lnTo>
                    <a:pt x="6842810" y="6756781"/>
                  </a:lnTo>
                  <a:lnTo>
                    <a:pt x="6845223" y="6756146"/>
                  </a:lnTo>
                  <a:lnTo>
                    <a:pt x="6847382" y="6755257"/>
                  </a:lnTo>
                  <a:lnTo>
                    <a:pt x="6849795" y="6754622"/>
                  </a:lnTo>
                  <a:lnTo>
                    <a:pt x="6852208" y="6754368"/>
                  </a:lnTo>
                  <a:lnTo>
                    <a:pt x="6855002" y="6753733"/>
                  </a:lnTo>
                  <a:lnTo>
                    <a:pt x="6857415" y="6753479"/>
                  </a:lnTo>
                  <a:lnTo>
                    <a:pt x="6860082" y="6753479"/>
                  </a:lnTo>
                  <a:lnTo>
                    <a:pt x="6862622" y="6753098"/>
                  </a:lnTo>
                  <a:lnTo>
                    <a:pt x="6865289" y="6753098"/>
                  </a:lnTo>
                  <a:lnTo>
                    <a:pt x="6867702" y="6753098"/>
                  </a:lnTo>
                  <a:lnTo>
                    <a:pt x="6870496" y="6753098"/>
                  </a:lnTo>
                  <a:lnTo>
                    <a:pt x="6872909" y="6753479"/>
                  </a:lnTo>
                  <a:lnTo>
                    <a:pt x="6875703" y="6753479"/>
                  </a:lnTo>
                  <a:lnTo>
                    <a:pt x="6878116" y="6753986"/>
                  </a:lnTo>
                  <a:lnTo>
                    <a:pt x="6880910" y="6754368"/>
                  </a:lnTo>
                  <a:lnTo>
                    <a:pt x="6883323" y="6754622"/>
                  </a:lnTo>
                  <a:lnTo>
                    <a:pt x="6883323" y="6722363"/>
                  </a:lnTo>
                </a:path>
                <a:path w="6883400" h="10017125">
                  <a:moveTo>
                    <a:pt x="6797598" y="6850380"/>
                  </a:moveTo>
                  <a:lnTo>
                    <a:pt x="6797598" y="6722363"/>
                  </a:lnTo>
                </a:path>
                <a:path w="6883400" h="10017125">
                  <a:moveTo>
                    <a:pt x="6883323" y="6978396"/>
                  </a:moveTo>
                  <a:lnTo>
                    <a:pt x="6883323" y="6943979"/>
                  </a:lnTo>
                  <a:lnTo>
                    <a:pt x="6880910" y="6944486"/>
                  </a:lnTo>
                  <a:lnTo>
                    <a:pt x="6878370" y="6945122"/>
                  </a:lnTo>
                  <a:lnTo>
                    <a:pt x="6875957" y="6945757"/>
                  </a:lnTo>
                  <a:lnTo>
                    <a:pt x="6873290" y="6946011"/>
                  </a:lnTo>
                  <a:lnTo>
                    <a:pt x="6870750" y="6946392"/>
                  </a:lnTo>
                  <a:lnTo>
                    <a:pt x="6868083" y="6946646"/>
                  </a:lnTo>
                  <a:lnTo>
                    <a:pt x="6865670" y="6946646"/>
                  </a:lnTo>
                  <a:lnTo>
                    <a:pt x="6862876" y="6946646"/>
                  </a:lnTo>
                  <a:lnTo>
                    <a:pt x="6860463" y="6946646"/>
                  </a:lnTo>
                  <a:lnTo>
                    <a:pt x="6857669" y="6946392"/>
                  </a:lnTo>
                  <a:lnTo>
                    <a:pt x="6855256" y="6946011"/>
                  </a:lnTo>
                  <a:lnTo>
                    <a:pt x="6852462" y="6945503"/>
                  </a:lnTo>
                  <a:lnTo>
                    <a:pt x="6850049" y="6944868"/>
                  </a:lnTo>
                  <a:lnTo>
                    <a:pt x="6847636" y="6944233"/>
                  </a:lnTo>
                  <a:lnTo>
                    <a:pt x="6845223" y="6943598"/>
                  </a:lnTo>
                  <a:lnTo>
                    <a:pt x="6842810" y="6942709"/>
                  </a:lnTo>
                  <a:lnTo>
                    <a:pt x="6840651" y="6941820"/>
                  </a:lnTo>
                  <a:lnTo>
                    <a:pt x="6838492" y="6940931"/>
                  </a:lnTo>
                  <a:lnTo>
                    <a:pt x="6836333" y="6939407"/>
                  </a:lnTo>
                  <a:lnTo>
                    <a:pt x="6834174" y="6938136"/>
                  </a:lnTo>
                  <a:lnTo>
                    <a:pt x="6832396" y="6936867"/>
                  </a:lnTo>
                  <a:lnTo>
                    <a:pt x="6824522" y="6928104"/>
                  </a:lnTo>
                  <a:lnTo>
                    <a:pt x="6823252" y="6925945"/>
                  </a:lnTo>
                  <a:lnTo>
                    <a:pt x="6822363" y="6923786"/>
                  </a:lnTo>
                  <a:lnTo>
                    <a:pt x="6821728" y="6921373"/>
                  </a:lnTo>
                  <a:lnTo>
                    <a:pt x="6820839" y="6919213"/>
                  </a:lnTo>
                  <a:lnTo>
                    <a:pt x="6820458" y="6916547"/>
                  </a:lnTo>
                  <a:lnTo>
                    <a:pt x="6820204" y="6914007"/>
                  </a:lnTo>
                  <a:lnTo>
                    <a:pt x="6820458" y="6911340"/>
                  </a:lnTo>
                  <a:lnTo>
                    <a:pt x="6821093" y="6908546"/>
                  </a:lnTo>
                  <a:lnTo>
                    <a:pt x="6821728" y="6906133"/>
                  </a:lnTo>
                  <a:lnTo>
                    <a:pt x="6822617" y="6903720"/>
                  </a:lnTo>
                  <a:lnTo>
                    <a:pt x="6823506" y="6901307"/>
                  </a:lnTo>
                  <a:lnTo>
                    <a:pt x="6824776" y="6899402"/>
                  </a:lnTo>
                  <a:lnTo>
                    <a:pt x="6826046" y="6897243"/>
                  </a:lnTo>
                  <a:lnTo>
                    <a:pt x="6827189" y="6895465"/>
                  </a:lnTo>
                  <a:lnTo>
                    <a:pt x="6829094" y="6893686"/>
                  </a:lnTo>
                  <a:lnTo>
                    <a:pt x="6830618" y="6892163"/>
                  </a:lnTo>
                  <a:lnTo>
                    <a:pt x="6832396" y="6890638"/>
                  </a:lnTo>
                  <a:lnTo>
                    <a:pt x="6834174" y="6889369"/>
                  </a:lnTo>
                  <a:lnTo>
                    <a:pt x="6836333" y="6888099"/>
                  </a:lnTo>
                  <a:lnTo>
                    <a:pt x="6838492" y="6886956"/>
                  </a:lnTo>
                  <a:lnTo>
                    <a:pt x="6840651" y="6886067"/>
                  </a:lnTo>
                  <a:lnTo>
                    <a:pt x="6842810" y="6885051"/>
                  </a:lnTo>
                  <a:lnTo>
                    <a:pt x="6845223" y="6884161"/>
                  </a:lnTo>
                  <a:lnTo>
                    <a:pt x="6847382" y="6883527"/>
                  </a:lnTo>
                  <a:lnTo>
                    <a:pt x="6849795" y="6883019"/>
                  </a:lnTo>
                  <a:lnTo>
                    <a:pt x="6852208" y="6882384"/>
                  </a:lnTo>
                  <a:lnTo>
                    <a:pt x="6855002" y="6881749"/>
                  </a:lnTo>
                  <a:lnTo>
                    <a:pt x="6857415" y="6881495"/>
                  </a:lnTo>
                  <a:lnTo>
                    <a:pt x="6860082" y="6881495"/>
                  </a:lnTo>
                  <a:lnTo>
                    <a:pt x="6862622" y="6881113"/>
                  </a:lnTo>
                  <a:lnTo>
                    <a:pt x="6865289" y="6881113"/>
                  </a:lnTo>
                  <a:lnTo>
                    <a:pt x="6867702" y="6881113"/>
                  </a:lnTo>
                  <a:lnTo>
                    <a:pt x="6870496" y="6881113"/>
                  </a:lnTo>
                  <a:lnTo>
                    <a:pt x="6872909" y="6881495"/>
                  </a:lnTo>
                  <a:lnTo>
                    <a:pt x="6875703" y="6881495"/>
                  </a:lnTo>
                  <a:lnTo>
                    <a:pt x="6878116" y="6882003"/>
                  </a:lnTo>
                  <a:lnTo>
                    <a:pt x="6880910" y="6882384"/>
                  </a:lnTo>
                  <a:lnTo>
                    <a:pt x="6883323" y="6882638"/>
                  </a:lnTo>
                  <a:lnTo>
                    <a:pt x="6883323" y="6850380"/>
                  </a:lnTo>
                </a:path>
                <a:path w="6883400" h="10017125">
                  <a:moveTo>
                    <a:pt x="6797598" y="6978396"/>
                  </a:moveTo>
                  <a:lnTo>
                    <a:pt x="6797598" y="6850380"/>
                  </a:lnTo>
                </a:path>
                <a:path w="6883400" h="10017125">
                  <a:moveTo>
                    <a:pt x="6883323" y="7106411"/>
                  </a:moveTo>
                  <a:lnTo>
                    <a:pt x="6883323" y="7071995"/>
                  </a:lnTo>
                  <a:lnTo>
                    <a:pt x="6880910" y="7072503"/>
                  </a:lnTo>
                  <a:lnTo>
                    <a:pt x="6878370" y="7073138"/>
                  </a:lnTo>
                  <a:lnTo>
                    <a:pt x="6875957" y="7073773"/>
                  </a:lnTo>
                  <a:lnTo>
                    <a:pt x="6873290" y="7074027"/>
                  </a:lnTo>
                  <a:lnTo>
                    <a:pt x="6870750" y="7074408"/>
                  </a:lnTo>
                  <a:lnTo>
                    <a:pt x="6868083" y="7074661"/>
                  </a:lnTo>
                  <a:lnTo>
                    <a:pt x="6865670" y="7074661"/>
                  </a:lnTo>
                  <a:lnTo>
                    <a:pt x="6862876" y="7074661"/>
                  </a:lnTo>
                  <a:lnTo>
                    <a:pt x="6860463" y="7074661"/>
                  </a:lnTo>
                  <a:lnTo>
                    <a:pt x="6857669" y="7074408"/>
                  </a:lnTo>
                  <a:lnTo>
                    <a:pt x="6855256" y="7074027"/>
                  </a:lnTo>
                  <a:lnTo>
                    <a:pt x="6852462" y="7073773"/>
                  </a:lnTo>
                  <a:lnTo>
                    <a:pt x="6850049" y="7073138"/>
                  </a:lnTo>
                  <a:lnTo>
                    <a:pt x="6847636" y="7072249"/>
                  </a:lnTo>
                  <a:lnTo>
                    <a:pt x="6845223" y="7071613"/>
                  </a:lnTo>
                  <a:lnTo>
                    <a:pt x="6830618" y="7063359"/>
                  </a:lnTo>
                  <a:lnTo>
                    <a:pt x="6828713" y="7061834"/>
                  </a:lnTo>
                  <a:lnTo>
                    <a:pt x="6827189" y="7060057"/>
                  </a:lnTo>
                  <a:lnTo>
                    <a:pt x="6825665" y="7058279"/>
                  </a:lnTo>
                  <a:lnTo>
                    <a:pt x="6824522" y="7056120"/>
                  </a:lnTo>
                  <a:lnTo>
                    <a:pt x="6823252" y="7053961"/>
                  </a:lnTo>
                  <a:lnTo>
                    <a:pt x="6822363" y="7051802"/>
                  </a:lnTo>
                  <a:lnTo>
                    <a:pt x="6821728" y="7049643"/>
                  </a:lnTo>
                  <a:lnTo>
                    <a:pt x="6820839" y="7047230"/>
                  </a:lnTo>
                  <a:lnTo>
                    <a:pt x="6820458" y="7044563"/>
                  </a:lnTo>
                  <a:lnTo>
                    <a:pt x="6820204" y="7042023"/>
                  </a:lnTo>
                  <a:lnTo>
                    <a:pt x="6824776" y="7027418"/>
                  </a:lnTo>
                  <a:lnTo>
                    <a:pt x="6826046" y="7025259"/>
                  </a:lnTo>
                  <a:lnTo>
                    <a:pt x="6827189" y="7023481"/>
                  </a:lnTo>
                  <a:lnTo>
                    <a:pt x="6829094" y="7021957"/>
                  </a:lnTo>
                  <a:lnTo>
                    <a:pt x="6830618" y="7020179"/>
                  </a:lnTo>
                  <a:lnTo>
                    <a:pt x="6840651" y="7014083"/>
                  </a:lnTo>
                  <a:lnTo>
                    <a:pt x="6842810" y="7013067"/>
                  </a:lnTo>
                  <a:lnTo>
                    <a:pt x="6845223" y="7012178"/>
                  </a:lnTo>
                  <a:lnTo>
                    <a:pt x="6847382" y="7011543"/>
                  </a:lnTo>
                  <a:lnTo>
                    <a:pt x="6849795" y="7011034"/>
                  </a:lnTo>
                  <a:lnTo>
                    <a:pt x="6852208" y="7010400"/>
                  </a:lnTo>
                  <a:lnTo>
                    <a:pt x="6855002" y="7010019"/>
                  </a:lnTo>
                  <a:lnTo>
                    <a:pt x="6857415" y="7009765"/>
                  </a:lnTo>
                  <a:lnTo>
                    <a:pt x="6860082" y="7009511"/>
                  </a:lnTo>
                  <a:lnTo>
                    <a:pt x="6862622" y="7009130"/>
                  </a:lnTo>
                  <a:lnTo>
                    <a:pt x="6865289" y="7009130"/>
                  </a:lnTo>
                  <a:lnTo>
                    <a:pt x="6867702" y="7009130"/>
                  </a:lnTo>
                  <a:lnTo>
                    <a:pt x="6870496" y="7009130"/>
                  </a:lnTo>
                  <a:lnTo>
                    <a:pt x="6872909" y="7009511"/>
                  </a:lnTo>
                  <a:lnTo>
                    <a:pt x="6875703" y="7009765"/>
                  </a:lnTo>
                  <a:lnTo>
                    <a:pt x="6878116" y="7010019"/>
                  </a:lnTo>
                  <a:lnTo>
                    <a:pt x="6880910" y="7010400"/>
                  </a:lnTo>
                  <a:lnTo>
                    <a:pt x="6883323" y="7010654"/>
                  </a:lnTo>
                  <a:lnTo>
                    <a:pt x="6883323" y="6978396"/>
                  </a:lnTo>
                </a:path>
                <a:path w="6883400" h="10017125">
                  <a:moveTo>
                    <a:pt x="6797598" y="7106411"/>
                  </a:moveTo>
                  <a:lnTo>
                    <a:pt x="6797598" y="6978396"/>
                  </a:lnTo>
                </a:path>
                <a:path w="6883400" h="10017125">
                  <a:moveTo>
                    <a:pt x="6883323" y="7234428"/>
                  </a:moveTo>
                  <a:lnTo>
                    <a:pt x="6883323" y="7200011"/>
                  </a:lnTo>
                  <a:lnTo>
                    <a:pt x="6880910" y="7200519"/>
                  </a:lnTo>
                  <a:lnTo>
                    <a:pt x="6878370" y="7201154"/>
                  </a:lnTo>
                  <a:lnTo>
                    <a:pt x="6875957" y="7201789"/>
                  </a:lnTo>
                  <a:lnTo>
                    <a:pt x="6873290" y="7202043"/>
                  </a:lnTo>
                  <a:lnTo>
                    <a:pt x="6870750" y="7202424"/>
                  </a:lnTo>
                  <a:lnTo>
                    <a:pt x="6868083" y="7202678"/>
                  </a:lnTo>
                  <a:lnTo>
                    <a:pt x="6865670" y="7202678"/>
                  </a:lnTo>
                  <a:lnTo>
                    <a:pt x="6862876" y="7202678"/>
                  </a:lnTo>
                  <a:lnTo>
                    <a:pt x="6860463" y="7202678"/>
                  </a:lnTo>
                  <a:lnTo>
                    <a:pt x="6857669" y="7202424"/>
                  </a:lnTo>
                  <a:lnTo>
                    <a:pt x="6855256" y="7202043"/>
                  </a:lnTo>
                  <a:lnTo>
                    <a:pt x="6852462" y="7201789"/>
                  </a:lnTo>
                  <a:lnTo>
                    <a:pt x="6850049" y="7201154"/>
                  </a:lnTo>
                  <a:lnTo>
                    <a:pt x="6847636" y="7200519"/>
                  </a:lnTo>
                  <a:lnTo>
                    <a:pt x="6845223" y="7199630"/>
                  </a:lnTo>
                  <a:lnTo>
                    <a:pt x="6842810" y="7198741"/>
                  </a:lnTo>
                  <a:lnTo>
                    <a:pt x="6840651" y="7197852"/>
                  </a:lnTo>
                  <a:lnTo>
                    <a:pt x="6838492" y="7196963"/>
                  </a:lnTo>
                  <a:lnTo>
                    <a:pt x="6836333" y="7195693"/>
                  </a:lnTo>
                  <a:lnTo>
                    <a:pt x="6834174" y="7194423"/>
                  </a:lnTo>
                  <a:lnTo>
                    <a:pt x="6832396" y="7192899"/>
                  </a:lnTo>
                  <a:lnTo>
                    <a:pt x="6830618" y="7191375"/>
                  </a:lnTo>
                  <a:lnTo>
                    <a:pt x="6828713" y="7189851"/>
                  </a:lnTo>
                  <a:lnTo>
                    <a:pt x="6827189" y="7188073"/>
                  </a:lnTo>
                  <a:lnTo>
                    <a:pt x="6825665" y="7186295"/>
                  </a:lnTo>
                  <a:lnTo>
                    <a:pt x="6824522" y="7184136"/>
                  </a:lnTo>
                  <a:lnTo>
                    <a:pt x="6823252" y="7182231"/>
                  </a:lnTo>
                  <a:lnTo>
                    <a:pt x="6822363" y="7179818"/>
                  </a:lnTo>
                  <a:lnTo>
                    <a:pt x="6821728" y="7177659"/>
                  </a:lnTo>
                  <a:lnTo>
                    <a:pt x="6820839" y="7175246"/>
                  </a:lnTo>
                  <a:lnTo>
                    <a:pt x="6820458" y="7172833"/>
                  </a:lnTo>
                  <a:lnTo>
                    <a:pt x="6820204" y="7170039"/>
                  </a:lnTo>
                  <a:lnTo>
                    <a:pt x="6820458" y="7167372"/>
                  </a:lnTo>
                  <a:lnTo>
                    <a:pt x="6821093" y="7164578"/>
                  </a:lnTo>
                  <a:lnTo>
                    <a:pt x="6821728" y="7162165"/>
                  </a:lnTo>
                  <a:lnTo>
                    <a:pt x="6822617" y="7159752"/>
                  </a:lnTo>
                  <a:lnTo>
                    <a:pt x="6823506" y="7157593"/>
                  </a:lnTo>
                  <a:lnTo>
                    <a:pt x="6824776" y="7155434"/>
                  </a:lnTo>
                  <a:lnTo>
                    <a:pt x="6826046" y="7153275"/>
                  </a:lnTo>
                  <a:lnTo>
                    <a:pt x="6827189" y="7151497"/>
                  </a:lnTo>
                  <a:lnTo>
                    <a:pt x="6829094" y="7149973"/>
                  </a:lnTo>
                  <a:lnTo>
                    <a:pt x="6830618" y="7148195"/>
                  </a:lnTo>
                  <a:lnTo>
                    <a:pt x="6832396" y="7146925"/>
                  </a:lnTo>
                  <a:lnTo>
                    <a:pt x="6834174" y="7145401"/>
                  </a:lnTo>
                  <a:lnTo>
                    <a:pt x="6836333" y="7144131"/>
                  </a:lnTo>
                  <a:lnTo>
                    <a:pt x="6838492" y="7142988"/>
                  </a:lnTo>
                  <a:lnTo>
                    <a:pt x="6840651" y="7142099"/>
                  </a:lnTo>
                  <a:lnTo>
                    <a:pt x="6842810" y="7141083"/>
                  </a:lnTo>
                  <a:lnTo>
                    <a:pt x="6845223" y="7140194"/>
                  </a:lnTo>
                  <a:lnTo>
                    <a:pt x="6847382" y="7139559"/>
                  </a:lnTo>
                  <a:lnTo>
                    <a:pt x="6849795" y="7139051"/>
                  </a:lnTo>
                  <a:lnTo>
                    <a:pt x="6852208" y="7138416"/>
                  </a:lnTo>
                  <a:lnTo>
                    <a:pt x="6855002" y="7138034"/>
                  </a:lnTo>
                  <a:lnTo>
                    <a:pt x="6857415" y="7137781"/>
                  </a:lnTo>
                  <a:lnTo>
                    <a:pt x="6860082" y="7137527"/>
                  </a:lnTo>
                  <a:lnTo>
                    <a:pt x="6862622" y="7137146"/>
                  </a:lnTo>
                  <a:lnTo>
                    <a:pt x="6865289" y="7137146"/>
                  </a:lnTo>
                  <a:lnTo>
                    <a:pt x="6867702" y="7137146"/>
                  </a:lnTo>
                  <a:lnTo>
                    <a:pt x="6870496" y="7137146"/>
                  </a:lnTo>
                  <a:lnTo>
                    <a:pt x="6872909" y="7137527"/>
                  </a:lnTo>
                  <a:lnTo>
                    <a:pt x="6875703" y="7137781"/>
                  </a:lnTo>
                  <a:lnTo>
                    <a:pt x="6878116" y="7138034"/>
                  </a:lnTo>
                  <a:lnTo>
                    <a:pt x="6880910" y="7138416"/>
                  </a:lnTo>
                  <a:lnTo>
                    <a:pt x="6883323" y="7139051"/>
                  </a:lnTo>
                  <a:lnTo>
                    <a:pt x="6883323" y="7106411"/>
                  </a:lnTo>
                </a:path>
                <a:path w="6883400" h="10017125">
                  <a:moveTo>
                    <a:pt x="6797598" y="7234428"/>
                  </a:moveTo>
                  <a:lnTo>
                    <a:pt x="6797598" y="7106411"/>
                  </a:lnTo>
                </a:path>
                <a:path w="6883400" h="10017125">
                  <a:moveTo>
                    <a:pt x="6883323" y="7362444"/>
                  </a:moveTo>
                  <a:lnTo>
                    <a:pt x="6883323" y="7328027"/>
                  </a:lnTo>
                  <a:lnTo>
                    <a:pt x="6880910" y="7328534"/>
                  </a:lnTo>
                  <a:lnTo>
                    <a:pt x="6878370" y="7329170"/>
                  </a:lnTo>
                  <a:lnTo>
                    <a:pt x="6875957" y="7329805"/>
                  </a:lnTo>
                  <a:lnTo>
                    <a:pt x="6873290" y="7330059"/>
                  </a:lnTo>
                  <a:lnTo>
                    <a:pt x="6870750" y="7330440"/>
                  </a:lnTo>
                  <a:lnTo>
                    <a:pt x="6868083" y="7330694"/>
                  </a:lnTo>
                  <a:lnTo>
                    <a:pt x="6865670" y="7330694"/>
                  </a:lnTo>
                  <a:lnTo>
                    <a:pt x="6862876" y="7330694"/>
                  </a:lnTo>
                  <a:lnTo>
                    <a:pt x="6860463" y="7330694"/>
                  </a:lnTo>
                  <a:lnTo>
                    <a:pt x="6857669" y="7330440"/>
                  </a:lnTo>
                  <a:lnTo>
                    <a:pt x="6855256" y="7330059"/>
                  </a:lnTo>
                  <a:lnTo>
                    <a:pt x="6852462" y="7329805"/>
                  </a:lnTo>
                  <a:lnTo>
                    <a:pt x="6850049" y="7329170"/>
                  </a:lnTo>
                  <a:lnTo>
                    <a:pt x="6847636" y="7328534"/>
                  </a:lnTo>
                  <a:lnTo>
                    <a:pt x="6845223" y="7327646"/>
                  </a:lnTo>
                  <a:lnTo>
                    <a:pt x="6842810" y="7327011"/>
                  </a:lnTo>
                  <a:lnTo>
                    <a:pt x="6840651" y="7325868"/>
                  </a:lnTo>
                  <a:lnTo>
                    <a:pt x="6838492" y="7324979"/>
                  </a:lnTo>
                  <a:lnTo>
                    <a:pt x="6836333" y="7323709"/>
                  </a:lnTo>
                  <a:lnTo>
                    <a:pt x="6834174" y="7322439"/>
                  </a:lnTo>
                  <a:lnTo>
                    <a:pt x="6832396" y="7320915"/>
                  </a:lnTo>
                  <a:lnTo>
                    <a:pt x="6830618" y="7319391"/>
                  </a:lnTo>
                  <a:lnTo>
                    <a:pt x="6828713" y="7317867"/>
                  </a:lnTo>
                  <a:lnTo>
                    <a:pt x="6827189" y="7316089"/>
                  </a:lnTo>
                  <a:lnTo>
                    <a:pt x="6825665" y="7314311"/>
                  </a:lnTo>
                  <a:lnTo>
                    <a:pt x="6824522" y="7312152"/>
                  </a:lnTo>
                  <a:lnTo>
                    <a:pt x="6823252" y="7310247"/>
                  </a:lnTo>
                  <a:lnTo>
                    <a:pt x="6822363" y="7307834"/>
                  </a:lnTo>
                  <a:lnTo>
                    <a:pt x="6821728" y="7305675"/>
                  </a:lnTo>
                  <a:lnTo>
                    <a:pt x="6820839" y="7303261"/>
                  </a:lnTo>
                  <a:lnTo>
                    <a:pt x="6820458" y="7300849"/>
                  </a:lnTo>
                  <a:lnTo>
                    <a:pt x="6820204" y="7298055"/>
                  </a:lnTo>
                  <a:lnTo>
                    <a:pt x="6820458" y="7295388"/>
                  </a:lnTo>
                  <a:lnTo>
                    <a:pt x="6821093" y="7292594"/>
                  </a:lnTo>
                  <a:lnTo>
                    <a:pt x="6826046" y="7281672"/>
                  </a:lnTo>
                  <a:lnTo>
                    <a:pt x="6827189" y="7279513"/>
                  </a:lnTo>
                  <a:lnTo>
                    <a:pt x="6829094" y="7277989"/>
                  </a:lnTo>
                  <a:lnTo>
                    <a:pt x="6830618" y="7276211"/>
                  </a:lnTo>
                  <a:lnTo>
                    <a:pt x="6832396" y="7274941"/>
                  </a:lnTo>
                  <a:lnTo>
                    <a:pt x="6834174" y="7273417"/>
                  </a:lnTo>
                  <a:lnTo>
                    <a:pt x="6836333" y="7272147"/>
                  </a:lnTo>
                  <a:lnTo>
                    <a:pt x="6838492" y="7271004"/>
                  </a:lnTo>
                  <a:lnTo>
                    <a:pt x="6840651" y="7270115"/>
                  </a:lnTo>
                  <a:lnTo>
                    <a:pt x="6842810" y="7269099"/>
                  </a:lnTo>
                  <a:lnTo>
                    <a:pt x="6845223" y="7268209"/>
                  </a:lnTo>
                  <a:lnTo>
                    <a:pt x="6847382" y="7267575"/>
                  </a:lnTo>
                  <a:lnTo>
                    <a:pt x="6849795" y="7267067"/>
                  </a:lnTo>
                  <a:lnTo>
                    <a:pt x="6852208" y="7266432"/>
                  </a:lnTo>
                  <a:lnTo>
                    <a:pt x="6855002" y="7266051"/>
                  </a:lnTo>
                  <a:lnTo>
                    <a:pt x="6857415" y="7265797"/>
                  </a:lnTo>
                  <a:lnTo>
                    <a:pt x="6860082" y="7265543"/>
                  </a:lnTo>
                  <a:lnTo>
                    <a:pt x="6862622" y="7265543"/>
                  </a:lnTo>
                  <a:lnTo>
                    <a:pt x="6865289" y="7265161"/>
                  </a:lnTo>
                  <a:lnTo>
                    <a:pt x="6867702" y="7265161"/>
                  </a:lnTo>
                  <a:lnTo>
                    <a:pt x="6870496" y="7265543"/>
                  </a:lnTo>
                  <a:lnTo>
                    <a:pt x="6872909" y="7265543"/>
                  </a:lnTo>
                  <a:lnTo>
                    <a:pt x="6875703" y="7265797"/>
                  </a:lnTo>
                  <a:lnTo>
                    <a:pt x="6878116" y="7266051"/>
                  </a:lnTo>
                  <a:lnTo>
                    <a:pt x="6880910" y="7266432"/>
                  </a:lnTo>
                  <a:lnTo>
                    <a:pt x="6883323" y="7267067"/>
                  </a:lnTo>
                  <a:lnTo>
                    <a:pt x="6883323" y="7234428"/>
                  </a:lnTo>
                </a:path>
                <a:path w="6883400" h="10017125">
                  <a:moveTo>
                    <a:pt x="6797598" y="7362444"/>
                  </a:moveTo>
                  <a:lnTo>
                    <a:pt x="6797598" y="7234428"/>
                  </a:lnTo>
                </a:path>
                <a:path w="6883400" h="10017125">
                  <a:moveTo>
                    <a:pt x="6883323" y="7490459"/>
                  </a:moveTo>
                  <a:lnTo>
                    <a:pt x="6883323" y="7456043"/>
                  </a:lnTo>
                  <a:lnTo>
                    <a:pt x="6880910" y="7456551"/>
                  </a:lnTo>
                  <a:lnTo>
                    <a:pt x="6878370" y="7457567"/>
                  </a:lnTo>
                  <a:lnTo>
                    <a:pt x="6875957" y="7457821"/>
                  </a:lnTo>
                  <a:lnTo>
                    <a:pt x="6873290" y="7458075"/>
                  </a:lnTo>
                  <a:lnTo>
                    <a:pt x="6870750" y="7458456"/>
                  </a:lnTo>
                  <a:lnTo>
                    <a:pt x="6868083" y="7458709"/>
                  </a:lnTo>
                  <a:lnTo>
                    <a:pt x="6865670" y="7458709"/>
                  </a:lnTo>
                  <a:lnTo>
                    <a:pt x="6862876" y="7458709"/>
                  </a:lnTo>
                  <a:lnTo>
                    <a:pt x="6860463" y="7458709"/>
                  </a:lnTo>
                  <a:lnTo>
                    <a:pt x="6857669" y="7458456"/>
                  </a:lnTo>
                  <a:lnTo>
                    <a:pt x="6855256" y="7458075"/>
                  </a:lnTo>
                  <a:lnTo>
                    <a:pt x="6852462" y="7457821"/>
                  </a:lnTo>
                  <a:lnTo>
                    <a:pt x="6850049" y="7457186"/>
                  </a:lnTo>
                  <a:lnTo>
                    <a:pt x="6847636" y="7456551"/>
                  </a:lnTo>
                  <a:lnTo>
                    <a:pt x="6845223" y="7456043"/>
                  </a:lnTo>
                  <a:lnTo>
                    <a:pt x="6842810" y="7455027"/>
                  </a:lnTo>
                  <a:lnTo>
                    <a:pt x="6840651" y="7454138"/>
                  </a:lnTo>
                  <a:lnTo>
                    <a:pt x="6838492" y="7452995"/>
                  </a:lnTo>
                  <a:lnTo>
                    <a:pt x="6836333" y="7451725"/>
                  </a:lnTo>
                  <a:lnTo>
                    <a:pt x="6834174" y="7450455"/>
                  </a:lnTo>
                  <a:lnTo>
                    <a:pt x="6832396" y="7448931"/>
                  </a:lnTo>
                  <a:lnTo>
                    <a:pt x="6830618" y="7447407"/>
                  </a:lnTo>
                  <a:lnTo>
                    <a:pt x="6828713" y="7445883"/>
                  </a:lnTo>
                  <a:lnTo>
                    <a:pt x="6827189" y="7444105"/>
                  </a:lnTo>
                  <a:lnTo>
                    <a:pt x="6825665" y="7442327"/>
                  </a:lnTo>
                  <a:lnTo>
                    <a:pt x="6824522" y="7440422"/>
                  </a:lnTo>
                  <a:lnTo>
                    <a:pt x="6823252" y="7438263"/>
                  </a:lnTo>
                  <a:lnTo>
                    <a:pt x="6822363" y="7436231"/>
                  </a:lnTo>
                  <a:lnTo>
                    <a:pt x="6821728" y="7433691"/>
                  </a:lnTo>
                  <a:lnTo>
                    <a:pt x="6820839" y="7431278"/>
                  </a:lnTo>
                  <a:lnTo>
                    <a:pt x="6820458" y="7428865"/>
                  </a:lnTo>
                  <a:lnTo>
                    <a:pt x="6820204" y="7426071"/>
                  </a:lnTo>
                  <a:lnTo>
                    <a:pt x="6826046" y="7409688"/>
                  </a:lnTo>
                  <a:lnTo>
                    <a:pt x="6827189" y="7407529"/>
                  </a:lnTo>
                  <a:lnTo>
                    <a:pt x="6829094" y="7406005"/>
                  </a:lnTo>
                  <a:lnTo>
                    <a:pt x="6830618" y="7404481"/>
                  </a:lnTo>
                  <a:lnTo>
                    <a:pt x="6832396" y="7402957"/>
                  </a:lnTo>
                  <a:lnTo>
                    <a:pt x="6834174" y="7401433"/>
                  </a:lnTo>
                  <a:lnTo>
                    <a:pt x="6836333" y="7400163"/>
                  </a:lnTo>
                  <a:lnTo>
                    <a:pt x="6838492" y="7399020"/>
                  </a:lnTo>
                  <a:lnTo>
                    <a:pt x="6840651" y="7398131"/>
                  </a:lnTo>
                  <a:lnTo>
                    <a:pt x="6842810" y="7397115"/>
                  </a:lnTo>
                  <a:lnTo>
                    <a:pt x="6845223" y="7396607"/>
                  </a:lnTo>
                  <a:lnTo>
                    <a:pt x="6847382" y="7395591"/>
                  </a:lnTo>
                  <a:lnTo>
                    <a:pt x="6849795" y="7395083"/>
                  </a:lnTo>
                  <a:lnTo>
                    <a:pt x="6852208" y="7394702"/>
                  </a:lnTo>
                  <a:lnTo>
                    <a:pt x="6855002" y="7394067"/>
                  </a:lnTo>
                  <a:lnTo>
                    <a:pt x="6857415" y="7393813"/>
                  </a:lnTo>
                  <a:lnTo>
                    <a:pt x="6860082" y="7393559"/>
                  </a:lnTo>
                  <a:lnTo>
                    <a:pt x="6862622" y="7393559"/>
                  </a:lnTo>
                  <a:lnTo>
                    <a:pt x="6865289" y="7393178"/>
                  </a:lnTo>
                  <a:lnTo>
                    <a:pt x="6867702" y="7393178"/>
                  </a:lnTo>
                  <a:lnTo>
                    <a:pt x="6870496" y="7393559"/>
                  </a:lnTo>
                  <a:lnTo>
                    <a:pt x="6872909" y="7393559"/>
                  </a:lnTo>
                  <a:lnTo>
                    <a:pt x="6875703" y="7393813"/>
                  </a:lnTo>
                  <a:lnTo>
                    <a:pt x="6878116" y="7394067"/>
                  </a:lnTo>
                  <a:lnTo>
                    <a:pt x="6880910" y="7394448"/>
                  </a:lnTo>
                  <a:lnTo>
                    <a:pt x="6883323" y="7395083"/>
                  </a:lnTo>
                  <a:lnTo>
                    <a:pt x="6883323" y="7362444"/>
                  </a:lnTo>
                </a:path>
                <a:path w="6883400" h="10017125">
                  <a:moveTo>
                    <a:pt x="6797598" y="7490459"/>
                  </a:moveTo>
                  <a:lnTo>
                    <a:pt x="6797598" y="7362444"/>
                  </a:lnTo>
                </a:path>
                <a:path w="6883400" h="10017125">
                  <a:moveTo>
                    <a:pt x="6883323" y="7618730"/>
                  </a:moveTo>
                  <a:lnTo>
                    <a:pt x="6883323" y="7584059"/>
                  </a:lnTo>
                  <a:lnTo>
                    <a:pt x="6880910" y="7584948"/>
                  </a:lnTo>
                  <a:lnTo>
                    <a:pt x="6878370" y="7585583"/>
                  </a:lnTo>
                  <a:lnTo>
                    <a:pt x="6875957" y="7585836"/>
                  </a:lnTo>
                  <a:lnTo>
                    <a:pt x="6873290" y="7586472"/>
                  </a:lnTo>
                  <a:lnTo>
                    <a:pt x="6870750" y="7586726"/>
                  </a:lnTo>
                  <a:lnTo>
                    <a:pt x="6868083" y="7586726"/>
                  </a:lnTo>
                  <a:lnTo>
                    <a:pt x="6865670" y="7587107"/>
                  </a:lnTo>
                  <a:lnTo>
                    <a:pt x="6862876" y="7587107"/>
                  </a:lnTo>
                  <a:lnTo>
                    <a:pt x="6860463" y="7586726"/>
                  </a:lnTo>
                  <a:lnTo>
                    <a:pt x="6857669" y="7586726"/>
                  </a:lnTo>
                  <a:lnTo>
                    <a:pt x="6855256" y="7586091"/>
                  </a:lnTo>
                  <a:lnTo>
                    <a:pt x="6852462" y="7585836"/>
                  </a:lnTo>
                  <a:lnTo>
                    <a:pt x="6850049" y="7585202"/>
                  </a:lnTo>
                  <a:lnTo>
                    <a:pt x="6847636" y="7584567"/>
                  </a:lnTo>
                  <a:lnTo>
                    <a:pt x="6845223" y="7584059"/>
                  </a:lnTo>
                  <a:lnTo>
                    <a:pt x="6842810" y="7583043"/>
                  </a:lnTo>
                  <a:lnTo>
                    <a:pt x="6840651" y="7582154"/>
                  </a:lnTo>
                  <a:lnTo>
                    <a:pt x="6838492" y="7581011"/>
                  </a:lnTo>
                  <a:lnTo>
                    <a:pt x="6836333" y="7579741"/>
                  </a:lnTo>
                  <a:lnTo>
                    <a:pt x="6834174" y="7578471"/>
                  </a:lnTo>
                  <a:lnTo>
                    <a:pt x="6832396" y="7576947"/>
                  </a:lnTo>
                  <a:lnTo>
                    <a:pt x="6830618" y="7575423"/>
                  </a:lnTo>
                  <a:lnTo>
                    <a:pt x="6828713" y="7573899"/>
                  </a:lnTo>
                  <a:lnTo>
                    <a:pt x="6827189" y="7572121"/>
                  </a:lnTo>
                  <a:lnTo>
                    <a:pt x="6825665" y="7570343"/>
                  </a:lnTo>
                  <a:lnTo>
                    <a:pt x="6824522" y="7568438"/>
                  </a:lnTo>
                  <a:lnTo>
                    <a:pt x="6823252" y="7566279"/>
                  </a:lnTo>
                  <a:lnTo>
                    <a:pt x="6822363" y="7564247"/>
                  </a:lnTo>
                  <a:lnTo>
                    <a:pt x="6821728" y="7561707"/>
                  </a:lnTo>
                  <a:lnTo>
                    <a:pt x="6820839" y="7559294"/>
                  </a:lnTo>
                  <a:lnTo>
                    <a:pt x="6820458" y="7556881"/>
                  </a:lnTo>
                  <a:lnTo>
                    <a:pt x="6820204" y="7554086"/>
                  </a:lnTo>
                  <a:lnTo>
                    <a:pt x="6820458" y="7551420"/>
                  </a:lnTo>
                  <a:lnTo>
                    <a:pt x="6821093" y="7549007"/>
                  </a:lnTo>
                  <a:lnTo>
                    <a:pt x="6821728" y="7546213"/>
                  </a:lnTo>
                  <a:lnTo>
                    <a:pt x="6822617" y="7543800"/>
                  </a:lnTo>
                  <a:lnTo>
                    <a:pt x="6823506" y="7541641"/>
                  </a:lnTo>
                  <a:lnTo>
                    <a:pt x="6824776" y="7539482"/>
                  </a:lnTo>
                  <a:lnTo>
                    <a:pt x="6826046" y="7537704"/>
                  </a:lnTo>
                  <a:lnTo>
                    <a:pt x="6827189" y="7535545"/>
                  </a:lnTo>
                  <a:lnTo>
                    <a:pt x="6829094" y="7534021"/>
                  </a:lnTo>
                  <a:lnTo>
                    <a:pt x="6830618" y="7532497"/>
                  </a:lnTo>
                  <a:lnTo>
                    <a:pt x="6832396" y="7530973"/>
                  </a:lnTo>
                  <a:lnTo>
                    <a:pt x="6834174" y="7529449"/>
                  </a:lnTo>
                  <a:lnTo>
                    <a:pt x="6836333" y="7528179"/>
                  </a:lnTo>
                  <a:lnTo>
                    <a:pt x="6838492" y="7527290"/>
                  </a:lnTo>
                  <a:lnTo>
                    <a:pt x="6840651" y="7526147"/>
                  </a:lnTo>
                  <a:lnTo>
                    <a:pt x="6842810" y="7525131"/>
                  </a:lnTo>
                  <a:lnTo>
                    <a:pt x="6845223" y="7524623"/>
                  </a:lnTo>
                  <a:lnTo>
                    <a:pt x="6847382" y="7523607"/>
                  </a:lnTo>
                  <a:lnTo>
                    <a:pt x="6849795" y="7523099"/>
                  </a:lnTo>
                  <a:lnTo>
                    <a:pt x="6852208" y="7522718"/>
                  </a:lnTo>
                  <a:lnTo>
                    <a:pt x="6855002" y="7522083"/>
                  </a:lnTo>
                  <a:lnTo>
                    <a:pt x="6857415" y="7521829"/>
                  </a:lnTo>
                  <a:lnTo>
                    <a:pt x="6860082" y="7521575"/>
                  </a:lnTo>
                  <a:lnTo>
                    <a:pt x="6862622" y="7521575"/>
                  </a:lnTo>
                  <a:lnTo>
                    <a:pt x="6865289" y="7521575"/>
                  </a:lnTo>
                  <a:lnTo>
                    <a:pt x="6867702" y="7521575"/>
                  </a:lnTo>
                  <a:lnTo>
                    <a:pt x="6870496" y="7521575"/>
                  </a:lnTo>
                  <a:lnTo>
                    <a:pt x="6872909" y="7521575"/>
                  </a:lnTo>
                  <a:lnTo>
                    <a:pt x="6875703" y="7521829"/>
                  </a:lnTo>
                  <a:lnTo>
                    <a:pt x="6878116" y="7522083"/>
                  </a:lnTo>
                  <a:lnTo>
                    <a:pt x="6880910" y="7522464"/>
                  </a:lnTo>
                  <a:lnTo>
                    <a:pt x="6883323" y="7523099"/>
                  </a:lnTo>
                  <a:lnTo>
                    <a:pt x="6883323" y="7490459"/>
                  </a:lnTo>
                </a:path>
                <a:path w="6883400" h="10017125">
                  <a:moveTo>
                    <a:pt x="6797598" y="7618730"/>
                  </a:moveTo>
                  <a:lnTo>
                    <a:pt x="6797598" y="7490459"/>
                  </a:lnTo>
                </a:path>
                <a:path w="6883400" h="10017125">
                  <a:moveTo>
                    <a:pt x="6883323" y="7746746"/>
                  </a:moveTo>
                  <a:lnTo>
                    <a:pt x="6883323" y="7712075"/>
                  </a:lnTo>
                  <a:lnTo>
                    <a:pt x="6880910" y="7712964"/>
                  </a:lnTo>
                  <a:lnTo>
                    <a:pt x="6878370" y="7713599"/>
                  </a:lnTo>
                  <a:lnTo>
                    <a:pt x="6875957" y="7713853"/>
                  </a:lnTo>
                  <a:lnTo>
                    <a:pt x="6873290" y="7714488"/>
                  </a:lnTo>
                  <a:lnTo>
                    <a:pt x="6870750" y="7714742"/>
                  </a:lnTo>
                  <a:lnTo>
                    <a:pt x="6868083" y="7714742"/>
                  </a:lnTo>
                  <a:lnTo>
                    <a:pt x="6865670" y="7715123"/>
                  </a:lnTo>
                  <a:lnTo>
                    <a:pt x="6862876" y="7715123"/>
                  </a:lnTo>
                  <a:lnTo>
                    <a:pt x="6860463" y="7714742"/>
                  </a:lnTo>
                  <a:lnTo>
                    <a:pt x="6857669" y="7714742"/>
                  </a:lnTo>
                  <a:lnTo>
                    <a:pt x="6855256" y="7714107"/>
                  </a:lnTo>
                  <a:lnTo>
                    <a:pt x="6852462" y="7713853"/>
                  </a:lnTo>
                  <a:lnTo>
                    <a:pt x="6850049" y="7713218"/>
                  </a:lnTo>
                  <a:lnTo>
                    <a:pt x="6847636" y="7712583"/>
                  </a:lnTo>
                  <a:lnTo>
                    <a:pt x="6845223" y="7712075"/>
                  </a:lnTo>
                  <a:lnTo>
                    <a:pt x="6842810" y="7711059"/>
                  </a:lnTo>
                  <a:lnTo>
                    <a:pt x="6840651" y="7710170"/>
                  </a:lnTo>
                  <a:lnTo>
                    <a:pt x="6838492" y="7709027"/>
                  </a:lnTo>
                  <a:lnTo>
                    <a:pt x="6836333" y="7707757"/>
                  </a:lnTo>
                  <a:lnTo>
                    <a:pt x="6834174" y="7706486"/>
                  </a:lnTo>
                  <a:lnTo>
                    <a:pt x="6832396" y="7704963"/>
                  </a:lnTo>
                  <a:lnTo>
                    <a:pt x="6830618" y="7703439"/>
                  </a:lnTo>
                  <a:lnTo>
                    <a:pt x="6828713" y="7701915"/>
                  </a:lnTo>
                  <a:lnTo>
                    <a:pt x="6827189" y="7700136"/>
                  </a:lnTo>
                  <a:lnTo>
                    <a:pt x="6825665" y="7698359"/>
                  </a:lnTo>
                  <a:lnTo>
                    <a:pt x="6824522" y="7696454"/>
                  </a:lnTo>
                  <a:lnTo>
                    <a:pt x="6823252" y="7694295"/>
                  </a:lnTo>
                  <a:lnTo>
                    <a:pt x="6822363" y="7692263"/>
                  </a:lnTo>
                  <a:lnTo>
                    <a:pt x="6821728" y="7689723"/>
                  </a:lnTo>
                  <a:lnTo>
                    <a:pt x="6820839" y="7687691"/>
                  </a:lnTo>
                  <a:lnTo>
                    <a:pt x="6820458" y="7684897"/>
                  </a:lnTo>
                  <a:lnTo>
                    <a:pt x="6820204" y="7682103"/>
                  </a:lnTo>
                  <a:lnTo>
                    <a:pt x="6820458" y="7679436"/>
                  </a:lnTo>
                  <a:lnTo>
                    <a:pt x="6821093" y="7677023"/>
                  </a:lnTo>
                  <a:lnTo>
                    <a:pt x="6821728" y="7674229"/>
                  </a:lnTo>
                  <a:lnTo>
                    <a:pt x="6822617" y="7671816"/>
                  </a:lnTo>
                  <a:lnTo>
                    <a:pt x="6823506" y="7669657"/>
                  </a:lnTo>
                  <a:lnTo>
                    <a:pt x="6824776" y="7667498"/>
                  </a:lnTo>
                  <a:lnTo>
                    <a:pt x="6826046" y="7665720"/>
                  </a:lnTo>
                  <a:lnTo>
                    <a:pt x="6827189" y="7663815"/>
                  </a:lnTo>
                  <a:lnTo>
                    <a:pt x="6829094" y="7662036"/>
                  </a:lnTo>
                  <a:lnTo>
                    <a:pt x="6830618" y="7660513"/>
                  </a:lnTo>
                  <a:lnTo>
                    <a:pt x="6832396" y="7658989"/>
                  </a:lnTo>
                  <a:lnTo>
                    <a:pt x="6834174" y="7657719"/>
                  </a:lnTo>
                  <a:lnTo>
                    <a:pt x="6836333" y="7656195"/>
                  </a:lnTo>
                  <a:lnTo>
                    <a:pt x="6838492" y="7655306"/>
                  </a:lnTo>
                  <a:lnTo>
                    <a:pt x="6840651" y="7654163"/>
                  </a:lnTo>
                  <a:lnTo>
                    <a:pt x="6842810" y="7653147"/>
                  </a:lnTo>
                  <a:lnTo>
                    <a:pt x="6845223" y="7652639"/>
                  </a:lnTo>
                  <a:lnTo>
                    <a:pt x="6847382" y="7651623"/>
                  </a:lnTo>
                  <a:lnTo>
                    <a:pt x="6849795" y="7651115"/>
                  </a:lnTo>
                  <a:lnTo>
                    <a:pt x="6852208" y="7650734"/>
                  </a:lnTo>
                  <a:lnTo>
                    <a:pt x="6855002" y="7650099"/>
                  </a:lnTo>
                  <a:lnTo>
                    <a:pt x="6857415" y="7649845"/>
                  </a:lnTo>
                  <a:lnTo>
                    <a:pt x="6860082" y="7649845"/>
                  </a:lnTo>
                  <a:lnTo>
                    <a:pt x="6862622" y="7649591"/>
                  </a:lnTo>
                  <a:lnTo>
                    <a:pt x="6865289" y="7649591"/>
                  </a:lnTo>
                  <a:lnTo>
                    <a:pt x="6867702" y="7649591"/>
                  </a:lnTo>
                  <a:lnTo>
                    <a:pt x="6870496" y="7649591"/>
                  </a:lnTo>
                  <a:lnTo>
                    <a:pt x="6872909" y="7649845"/>
                  </a:lnTo>
                  <a:lnTo>
                    <a:pt x="6875703" y="7649845"/>
                  </a:lnTo>
                  <a:lnTo>
                    <a:pt x="6878116" y="7650099"/>
                  </a:lnTo>
                  <a:lnTo>
                    <a:pt x="6880910" y="7650480"/>
                  </a:lnTo>
                  <a:lnTo>
                    <a:pt x="6883323" y="7651115"/>
                  </a:lnTo>
                  <a:lnTo>
                    <a:pt x="6883323" y="7618476"/>
                  </a:lnTo>
                </a:path>
                <a:path w="6883400" h="10017125">
                  <a:moveTo>
                    <a:pt x="6797598" y="7746746"/>
                  </a:moveTo>
                  <a:lnTo>
                    <a:pt x="6797598" y="7618476"/>
                  </a:lnTo>
                </a:path>
                <a:path w="6883400" h="10017125">
                  <a:moveTo>
                    <a:pt x="6883323" y="7874761"/>
                  </a:moveTo>
                  <a:lnTo>
                    <a:pt x="6883323" y="7840091"/>
                  </a:lnTo>
                  <a:lnTo>
                    <a:pt x="6880910" y="7840980"/>
                  </a:lnTo>
                  <a:lnTo>
                    <a:pt x="6878370" y="7841615"/>
                  </a:lnTo>
                  <a:lnTo>
                    <a:pt x="6875957" y="7842123"/>
                  </a:lnTo>
                  <a:lnTo>
                    <a:pt x="6873290" y="7842504"/>
                  </a:lnTo>
                  <a:lnTo>
                    <a:pt x="6870750" y="7842758"/>
                  </a:lnTo>
                  <a:lnTo>
                    <a:pt x="6868083" y="7842758"/>
                  </a:lnTo>
                  <a:lnTo>
                    <a:pt x="6865670" y="7843139"/>
                  </a:lnTo>
                  <a:lnTo>
                    <a:pt x="6862876" y="7843139"/>
                  </a:lnTo>
                  <a:lnTo>
                    <a:pt x="6860463" y="7842758"/>
                  </a:lnTo>
                  <a:lnTo>
                    <a:pt x="6857669" y="7842758"/>
                  </a:lnTo>
                  <a:lnTo>
                    <a:pt x="6855256" y="7842123"/>
                  </a:lnTo>
                  <a:lnTo>
                    <a:pt x="6852462" y="7841869"/>
                  </a:lnTo>
                  <a:lnTo>
                    <a:pt x="6850049" y="7841234"/>
                  </a:lnTo>
                  <a:lnTo>
                    <a:pt x="6847636" y="7840599"/>
                  </a:lnTo>
                  <a:lnTo>
                    <a:pt x="6845223" y="7840091"/>
                  </a:lnTo>
                  <a:lnTo>
                    <a:pt x="6842810" y="7839075"/>
                  </a:lnTo>
                  <a:lnTo>
                    <a:pt x="6832396" y="7832979"/>
                  </a:lnTo>
                  <a:lnTo>
                    <a:pt x="6830618" y="7831836"/>
                  </a:lnTo>
                  <a:lnTo>
                    <a:pt x="6828713" y="7829931"/>
                  </a:lnTo>
                  <a:lnTo>
                    <a:pt x="6827189" y="7828153"/>
                  </a:lnTo>
                  <a:lnTo>
                    <a:pt x="6825665" y="7826375"/>
                  </a:lnTo>
                  <a:lnTo>
                    <a:pt x="6824522" y="7824470"/>
                  </a:lnTo>
                  <a:lnTo>
                    <a:pt x="6823252" y="7822311"/>
                  </a:lnTo>
                  <a:lnTo>
                    <a:pt x="6822363" y="7820279"/>
                  </a:lnTo>
                  <a:lnTo>
                    <a:pt x="6821728" y="7817739"/>
                  </a:lnTo>
                  <a:lnTo>
                    <a:pt x="6820839" y="7815707"/>
                  </a:lnTo>
                  <a:lnTo>
                    <a:pt x="6820458" y="7812913"/>
                  </a:lnTo>
                  <a:lnTo>
                    <a:pt x="6820204" y="7810500"/>
                  </a:lnTo>
                  <a:lnTo>
                    <a:pt x="6820458" y="7807452"/>
                  </a:lnTo>
                  <a:lnTo>
                    <a:pt x="6821093" y="7805039"/>
                  </a:lnTo>
                  <a:lnTo>
                    <a:pt x="6821728" y="7802499"/>
                  </a:lnTo>
                  <a:lnTo>
                    <a:pt x="6822617" y="7800086"/>
                  </a:lnTo>
                  <a:lnTo>
                    <a:pt x="6823506" y="7797673"/>
                  </a:lnTo>
                  <a:lnTo>
                    <a:pt x="6824776" y="7795514"/>
                  </a:lnTo>
                  <a:lnTo>
                    <a:pt x="6826046" y="7793736"/>
                  </a:lnTo>
                  <a:lnTo>
                    <a:pt x="6827189" y="7791831"/>
                  </a:lnTo>
                  <a:lnTo>
                    <a:pt x="6829094" y="7790053"/>
                  </a:lnTo>
                  <a:lnTo>
                    <a:pt x="6830618" y="7788529"/>
                  </a:lnTo>
                  <a:lnTo>
                    <a:pt x="6832396" y="7787005"/>
                  </a:lnTo>
                  <a:lnTo>
                    <a:pt x="6834174" y="7785734"/>
                  </a:lnTo>
                  <a:lnTo>
                    <a:pt x="6836333" y="7784592"/>
                  </a:lnTo>
                  <a:lnTo>
                    <a:pt x="6838492" y="7783322"/>
                  </a:lnTo>
                  <a:lnTo>
                    <a:pt x="6840651" y="7782433"/>
                  </a:lnTo>
                  <a:lnTo>
                    <a:pt x="6842810" y="7781163"/>
                  </a:lnTo>
                  <a:lnTo>
                    <a:pt x="6845223" y="7780655"/>
                  </a:lnTo>
                  <a:lnTo>
                    <a:pt x="6847382" y="7779639"/>
                  </a:lnTo>
                  <a:lnTo>
                    <a:pt x="6849795" y="7779131"/>
                  </a:lnTo>
                  <a:lnTo>
                    <a:pt x="6852208" y="7778750"/>
                  </a:lnTo>
                  <a:lnTo>
                    <a:pt x="6855002" y="7778115"/>
                  </a:lnTo>
                  <a:lnTo>
                    <a:pt x="6857415" y="7777861"/>
                  </a:lnTo>
                  <a:lnTo>
                    <a:pt x="6860082" y="7777861"/>
                  </a:lnTo>
                  <a:lnTo>
                    <a:pt x="6862622" y="7777607"/>
                  </a:lnTo>
                  <a:lnTo>
                    <a:pt x="6865289" y="7777607"/>
                  </a:lnTo>
                  <a:lnTo>
                    <a:pt x="6867702" y="7777607"/>
                  </a:lnTo>
                  <a:lnTo>
                    <a:pt x="6870496" y="7777607"/>
                  </a:lnTo>
                  <a:lnTo>
                    <a:pt x="6872909" y="7777861"/>
                  </a:lnTo>
                  <a:lnTo>
                    <a:pt x="6875703" y="7777861"/>
                  </a:lnTo>
                  <a:lnTo>
                    <a:pt x="6878116" y="7778496"/>
                  </a:lnTo>
                  <a:lnTo>
                    <a:pt x="6880910" y="7778750"/>
                  </a:lnTo>
                  <a:lnTo>
                    <a:pt x="6883323" y="7779131"/>
                  </a:lnTo>
                  <a:lnTo>
                    <a:pt x="6883323" y="7746746"/>
                  </a:lnTo>
                </a:path>
                <a:path w="6883400" h="10017125">
                  <a:moveTo>
                    <a:pt x="6797598" y="7874761"/>
                  </a:moveTo>
                  <a:lnTo>
                    <a:pt x="6797598" y="7746746"/>
                  </a:lnTo>
                </a:path>
                <a:path w="6883400" h="10017125">
                  <a:moveTo>
                    <a:pt x="6883323" y="8002778"/>
                  </a:moveTo>
                  <a:lnTo>
                    <a:pt x="6883323" y="7968361"/>
                  </a:lnTo>
                  <a:lnTo>
                    <a:pt x="6880910" y="7968996"/>
                  </a:lnTo>
                  <a:lnTo>
                    <a:pt x="6878370" y="7969631"/>
                  </a:lnTo>
                  <a:lnTo>
                    <a:pt x="6875957" y="7970139"/>
                  </a:lnTo>
                  <a:lnTo>
                    <a:pt x="6873290" y="7970520"/>
                  </a:lnTo>
                  <a:lnTo>
                    <a:pt x="6870750" y="7970774"/>
                  </a:lnTo>
                  <a:lnTo>
                    <a:pt x="6868083" y="7970774"/>
                  </a:lnTo>
                  <a:lnTo>
                    <a:pt x="6865670" y="7971155"/>
                  </a:lnTo>
                  <a:lnTo>
                    <a:pt x="6862876" y="7971155"/>
                  </a:lnTo>
                  <a:lnTo>
                    <a:pt x="6860463" y="7970774"/>
                  </a:lnTo>
                  <a:lnTo>
                    <a:pt x="6857669" y="7970774"/>
                  </a:lnTo>
                  <a:lnTo>
                    <a:pt x="6855256" y="7970520"/>
                  </a:lnTo>
                  <a:lnTo>
                    <a:pt x="6852462" y="7969884"/>
                  </a:lnTo>
                  <a:lnTo>
                    <a:pt x="6850049" y="7969250"/>
                  </a:lnTo>
                  <a:lnTo>
                    <a:pt x="6847636" y="7968615"/>
                  </a:lnTo>
                  <a:lnTo>
                    <a:pt x="6845223" y="7968107"/>
                  </a:lnTo>
                  <a:lnTo>
                    <a:pt x="6842810" y="7967091"/>
                  </a:lnTo>
                  <a:lnTo>
                    <a:pt x="6840651" y="7966202"/>
                  </a:lnTo>
                  <a:lnTo>
                    <a:pt x="6838492" y="7965059"/>
                  </a:lnTo>
                  <a:lnTo>
                    <a:pt x="6836333" y="7963789"/>
                  </a:lnTo>
                  <a:lnTo>
                    <a:pt x="6834174" y="7962519"/>
                  </a:lnTo>
                  <a:lnTo>
                    <a:pt x="6832396" y="7960995"/>
                  </a:lnTo>
                  <a:lnTo>
                    <a:pt x="6830618" y="7959852"/>
                  </a:lnTo>
                  <a:lnTo>
                    <a:pt x="6828713" y="7957947"/>
                  </a:lnTo>
                  <a:lnTo>
                    <a:pt x="6827189" y="7956423"/>
                  </a:lnTo>
                  <a:lnTo>
                    <a:pt x="6825665" y="7954645"/>
                  </a:lnTo>
                  <a:lnTo>
                    <a:pt x="6824522" y="7952486"/>
                  </a:lnTo>
                  <a:lnTo>
                    <a:pt x="6823252" y="7950327"/>
                  </a:lnTo>
                  <a:lnTo>
                    <a:pt x="6822363" y="7948295"/>
                  </a:lnTo>
                  <a:lnTo>
                    <a:pt x="6821728" y="7945755"/>
                  </a:lnTo>
                  <a:lnTo>
                    <a:pt x="6820839" y="7943723"/>
                  </a:lnTo>
                  <a:lnTo>
                    <a:pt x="6820458" y="7940929"/>
                  </a:lnTo>
                  <a:lnTo>
                    <a:pt x="6820204" y="7938516"/>
                  </a:lnTo>
                  <a:lnTo>
                    <a:pt x="6820458" y="7935468"/>
                  </a:lnTo>
                  <a:lnTo>
                    <a:pt x="6821093" y="7933055"/>
                  </a:lnTo>
                  <a:lnTo>
                    <a:pt x="6821728" y="7930515"/>
                  </a:lnTo>
                  <a:lnTo>
                    <a:pt x="6822617" y="7928102"/>
                  </a:lnTo>
                  <a:lnTo>
                    <a:pt x="6823506" y="7925689"/>
                  </a:lnTo>
                  <a:lnTo>
                    <a:pt x="6824776" y="7923530"/>
                  </a:lnTo>
                  <a:lnTo>
                    <a:pt x="6826046" y="7921752"/>
                  </a:lnTo>
                  <a:lnTo>
                    <a:pt x="6827189" y="7919847"/>
                  </a:lnTo>
                  <a:lnTo>
                    <a:pt x="6829094" y="7918069"/>
                  </a:lnTo>
                  <a:lnTo>
                    <a:pt x="6830618" y="7916545"/>
                  </a:lnTo>
                  <a:lnTo>
                    <a:pt x="6832396" y="7915021"/>
                  </a:lnTo>
                  <a:lnTo>
                    <a:pt x="6834174" y="7913751"/>
                  </a:lnTo>
                  <a:lnTo>
                    <a:pt x="6836333" y="7912608"/>
                  </a:lnTo>
                  <a:lnTo>
                    <a:pt x="6838492" y="7911338"/>
                  </a:lnTo>
                  <a:lnTo>
                    <a:pt x="6840651" y="7910449"/>
                  </a:lnTo>
                  <a:lnTo>
                    <a:pt x="6842810" y="7909559"/>
                  </a:lnTo>
                  <a:lnTo>
                    <a:pt x="6845223" y="7908671"/>
                  </a:lnTo>
                  <a:lnTo>
                    <a:pt x="6847382" y="7907655"/>
                  </a:lnTo>
                  <a:lnTo>
                    <a:pt x="6849795" y="7907401"/>
                  </a:lnTo>
                  <a:lnTo>
                    <a:pt x="6852208" y="7906766"/>
                  </a:lnTo>
                  <a:lnTo>
                    <a:pt x="6855002" y="7906131"/>
                  </a:lnTo>
                  <a:lnTo>
                    <a:pt x="6857415" y="7905877"/>
                  </a:lnTo>
                  <a:lnTo>
                    <a:pt x="6860082" y="7905877"/>
                  </a:lnTo>
                  <a:lnTo>
                    <a:pt x="6862622" y="7905623"/>
                  </a:lnTo>
                  <a:lnTo>
                    <a:pt x="6865289" y="7905623"/>
                  </a:lnTo>
                  <a:lnTo>
                    <a:pt x="6867702" y="7905623"/>
                  </a:lnTo>
                  <a:lnTo>
                    <a:pt x="6870496" y="7905623"/>
                  </a:lnTo>
                  <a:lnTo>
                    <a:pt x="6872909" y="7905877"/>
                  </a:lnTo>
                  <a:lnTo>
                    <a:pt x="6875703" y="7905877"/>
                  </a:lnTo>
                  <a:lnTo>
                    <a:pt x="6878116" y="7906511"/>
                  </a:lnTo>
                  <a:lnTo>
                    <a:pt x="6880910" y="7906766"/>
                  </a:lnTo>
                  <a:lnTo>
                    <a:pt x="6883323" y="7907147"/>
                  </a:lnTo>
                  <a:lnTo>
                    <a:pt x="6883323" y="7874761"/>
                  </a:lnTo>
                </a:path>
                <a:path w="6883400" h="10017125">
                  <a:moveTo>
                    <a:pt x="6797598" y="8002778"/>
                  </a:moveTo>
                  <a:lnTo>
                    <a:pt x="6797598" y="7874761"/>
                  </a:lnTo>
                </a:path>
                <a:path w="6883400" h="10017125">
                  <a:moveTo>
                    <a:pt x="6883323" y="8130794"/>
                  </a:moveTo>
                  <a:lnTo>
                    <a:pt x="6883323" y="8096377"/>
                  </a:lnTo>
                  <a:lnTo>
                    <a:pt x="6880910" y="8097011"/>
                  </a:lnTo>
                  <a:lnTo>
                    <a:pt x="6878370" y="8097647"/>
                  </a:lnTo>
                  <a:lnTo>
                    <a:pt x="6875957" y="8098155"/>
                  </a:lnTo>
                  <a:lnTo>
                    <a:pt x="6873290" y="8098536"/>
                  </a:lnTo>
                  <a:lnTo>
                    <a:pt x="6870750" y="8098790"/>
                  </a:lnTo>
                  <a:lnTo>
                    <a:pt x="6868083" y="8099171"/>
                  </a:lnTo>
                  <a:lnTo>
                    <a:pt x="6865670" y="8099171"/>
                  </a:lnTo>
                  <a:lnTo>
                    <a:pt x="6862876" y="8099171"/>
                  </a:lnTo>
                  <a:lnTo>
                    <a:pt x="6860463" y="8099171"/>
                  </a:lnTo>
                  <a:lnTo>
                    <a:pt x="6857669" y="8098790"/>
                  </a:lnTo>
                  <a:lnTo>
                    <a:pt x="6855256" y="8098536"/>
                  </a:lnTo>
                  <a:lnTo>
                    <a:pt x="6852462" y="8097901"/>
                  </a:lnTo>
                  <a:lnTo>
                    <a:pt x="6850049" y="8097647"/>
                  </a:lnTo>
                  <a:lnTo>
                    <a:pt x="6847636" y="8096631"/>
                  </a:lnTo>
                  <a:lnTo>
                    <a:pt x="6845223" y="8096123"/>
                  </a:lnTo>
                  <a:lnTo>
                    <a:pt x="6842810" y="8095107"/>
                  </a:lnTo>
                  <a:lnTo>
                    <a:pt x="6840651" y="8094218"/>
                  </a:lnTo>
                  <a:lnTo>
                    <a:pt x="6838492" y="8093329"/>
                  </a:lnTo>
                  <a:lnTo>
                    <a:pt x="6836333" y="8091805"/>
                  </a:lnTo>
                  <a:lnTo>
                    <a:pt x="6824522" y="8080502"/>
                  </a:lnTo>
                  <a:lnTo>
                    <a:pt x="6823252" y="8078343"/>
                  </a:lnTo>
                  <a:lnTo>
                    <a:pt x="6822363" y="8076311"/>
                  </a:lnTo>
                  <a:lnTo>
                    <a:pt x="6821728" y="8074152"/>
                  </a:lnTo>
                  <a:lnTo>
                    <a:pt x="6820839" y="8071739"/>
                  </a:lnTo>
                  <a:lnTo>
                    <a:pt x="6820458" y="8068945"/>
                  </a:lnTo>
                  <a:lnTo>
                    <a:pt x="6820204" y="8066532"/>
                  </a:lnTo>
                  <a:lnTo>
                    <a:pt x="6824776" y="8051927"/>
                  </a:lnTo>
                  <a:lnTo>
                    <a:pt x="6826046" y="8049768"/>
                  </a:lnTo>
                  <a:lnTo>
                    <a:pt x="6827189" y="8047863"/>
                  </a:lnTo>
                  <a:lnTo>
                    <a:pt x="6829094" y="8046339"/>
                  </a:lnTo>
                  <a:lnTo>
                    <a:pt x="6830618" y="8044561"/>
                  </a:lnTo>
                  <a:lnTo>
                    <a:pt x="6832396" y="8043036"/>
                  </a:lnTo>
                  <a:lnTo>
                    <a:pt x="6834174" y="8041767"/>
                  </a:lnTo>
                  <a:lnTo>
                    <a:pt x="6836333" y="8040624"/>
                  </a:lnTo>
                  <a:lnTo>
                    <a:pt x="6838492" y="8039354"/>
                  </a:lnTo>
                  <a:lnTo>
                    <a:pt x="6840651" y="8038465"/>
                  </a:lnTo>
                  <a:lnTo>
                    <a:pt x="6842810" y="8037576"/>
                  </a:lnTo>
                  <a:lnTo>
                    <a:pt x="6845223" y="8036686"/>
                  </a:lnTo>
                  <a:lnTo>
                    <a:pt x="6847382" y="8036052"/>
                  </a:lnTo>
                  <a:lnTo>
                    <a:pt x="6849795" y="8035417"/>
                  </a:lnTo>
                  <a:lnTo>
                    <a:pt x="6852208" y="8034782"/>
                  </a:lnTo>
                  <a:lnTo>
                    <a:pt x="6855002" y="8034528"/>
                  </a:lnTo>
                  <a:lnTo>
                    <a:pt x="6857415" y="8034147"/>
                  </a:lnTo>
                  <a:lnTo>
                    <a:pt x="6860082" y="8033893"/>
                  </a:lnTo>
                  <a:lnTo>
                    <a:pt x="6862622" y="8033639"/>
                  </a:lnTo>
                  <a:lnTo>
                    <a:pt x="6865289" y="8033639"/>
                  </a:lnTo>
                  <a:lnTo>
                    <a:pt x="6867702" y="8033639"/>
                  </a:lnTo>
                  <a:lnTo>
                    <a:pt x="6870496" y="8033639"/>
                  </a:lnTo>
                  <a:lnTo>
                    <a:pt x="6872909" y="8033893"/>
                  </a:lnTo>
                  <a:lnTo>
                    <a:pt x="6875703" y="8034147"/>
                  </a:lnTo>
                  <a:lnTo>
                    <a:pt x="6878116" y="8034528"/>
                  </a:lnTo>
                  <a:lnTo>
                    <a:pt x="6880910" y="8034782"/>
                  </a:lnTo>
                  <a:lnTo>
                    <a:pt x="6883323" y="8035163"/>
                  </a:lnTo>
                  <a:lnTo>
                    <a:pt x="6883323" y="8002778"/>
                  </a:lnTo>
                </a:path>
                <a:path w="6883400" h="10017125">
                  <a:moveTo>
                    <a:pt x="6797598" y="8130794"/>
                  </a:moveTo>
                  <a:lnTo>
                    <a:pt x="6797598" y="8002778"/>
                  </a:lnTo>
                </a:path>
                <a:path w="6883400" h="10017125">
                  <a:moveTo>
                    <a:pt x="6883323" y="8258809"/>
                  </a:moveTo>
                  <a:lnTo>
                    <a:pt x="6883323" y="8224393"/>
                  </a:lnTo>
                  <a:lnTo>
                    <a:pt x="6880910" y="8225028"/>
                  </a:lnTo>
                  <a:lnTo>
                    <a:pt x="6878370" y="8225663"/>
                  </a:lnTo>
                  <a:lnTo>
                    <a:pt x="6875957" y="8226171"/>
                  </a:lnTo>
                  <a:lnTo>
                    <a:pt x="6873290" y="8226552"/>
                  </a:lnTo>
                  <a:lnTo>
                    <a:pt x="6870750" y="8226806"/>
                  </a:lnTo>
                  <a:lnTo>
                    <a:pt x="6868083" y="8227186"/>
                  </a:lnTo>
                  <a:lnTo>
                    <a:pt x="6865670" y="8227186"/>
                  </a:lnTo>
                  <a:lnTo>
                    <a:pt x="6862876" y="8227186"/>
                  </a:lnTo>
                  <a:lnTo>
                    <a:pt x="6860463" y="8227186"/>
                  </a:lnTo>
                  <a:lnTo>
                    <a:pt x="6857669" y="8226806"/>
                  </a:lnTo>
                  <a:lnTo>
                    <a:pt x="6855256" y="8226552"/>
                  </a:lnTo>
                  <a:lnTo>
                    <a:pt x="6852462" y="8226171"/>
                  </a:lnTo>
                  <a:lnTo>
                    <a:pt x="6850049" y="8225663"/>
                  </a:lnTo>
                  <a:lnTo>
                    <a:pt x="6847636" y="8224647"/>
                  </a:lnTo>
                  <a:lnTo>
                    <a:pt x="6845223" y="8224139"/>
                  </a:lnTo>
                  <a:lnTo>
                    <a:pt x="6842810" y="8223123"/>
                  </a:lnTo>
                  <a:lnTo>
                    <a:pt x="6840651" y="8222234"/>
                  </a:lnTo>
                  <a:lnTo>
                    <a:pt x="6838492" y="8221345"/>
                  </a:lnTo>
                  <a:lnTo>
                    <a:pt x="6836333" y="8220075"/>
                  </a:lnTo>
                  <a:lnTo>
                    <a:pt x="6834174" y="8218551"/>
                  </a:lnTo>
                  <a:lnTo>
                    <a:pt x="6832396" y="8217408"/>
                  </a:lnTo>
                  <a:lnTo>
                    <a:pt x="6830618" y="8215884"/>
                  </a:lnTo>
                  <a:lnTo>
                    <a:pt x="6828713" y="8214359"/>
                  </a:lnTo>
                  <a:lnTo>
                    <a:pt x="6827189" y="8212455"/>
                  </a:lnTo>
                  <a:lnTo>
                    <a:pt x="6825665" y="8210677"/>
                  </a:lnTo>
                  <a:lnTo>
                    <a:pt x="6824522" y="8208518"/>
                  </a:lnTo>
                  <a:lnTo>
                    <a:pt x="6823252" y="8206740"/>
                  </a:lnTo>
                  <a:lnTo>
                    <a:pt x="6822363" y="8204327"/>
                  </a:lnTo>
                  <a:lnTo>
                    <a:pt x="6821728" y="8202168"/>
                  </a:lnTo>
                  <a:lnTo>
                    <a:pt x="6820839" y="8199755"/>
                  </a:lnTo>
                  <a:lnTo>
                    <a:pt x="6820458" y="8196961"/>
                  </a:lnTo>
                  <a:lnTo>
                    <a:pt x="6820204" y="8194548"/>
                  </a:lnTo>
                  <a:lnTo>
                    <a:pt x="6824776" y="8179943"/>
                  </a:lnTo>
                  <a:lnTo>
                    <a:pt x="6826046" y="8177784"/>
                  </a:lnTo>
                  <a:lnTo>
                    <a:pt x="6827189" y="8175879"/>
                  </a:lnTo>
                  <a:lnTo>
                    <a:pt x="6829094" y="8174355"/>
                  </a:lnTo>
                  <a:lnTo>
                    <a:pt x="6830618" y="8172577"/>
                  </a:lnTo>
                  <a:lnTo>
                    <a:pt x="6832396" y="8171053"/>
                  </a:lnTo>
                  <a:lnTo>
                    <a:pt x="6834174" y="8169783"/>
                  </a:lnTo>
                  <a:lnTo>
                    <a:pt x="6836333" y="8168640"/>
                  </a:lnTo>
                  <a:lnTo>
                    <a:pt x="6838492" y="8167370"/>
                  </a:lnTo>
                  <a:lnTo>
                    <a:pt x="6855002" y="8162544"/>
                  </a:lnTo>
                  <a:lnTo>
                    <a:pt x="6857415" y="8162163"/>
                  </a:lnTo>
                  <a:lnTo>
                    <a:pt x="6860082" y="8161909"/>
                  </a:lnTo>
                  <a:lnTo>
                    <a:pt x="6862622" y="8161655"/>
                  </a:lnTo>
                  <a:lnTo>
                    <a:pt x="6865289" y="8161655"/>
                  </a:lnTo>
                  <a:lnTo>
                    <a:pt x="6867702" y="8161655"/>
                  </a:lnTo>
                  <a:lnTo>
                    <a:pt x="6870496" y="8161655"/>
                  </a:lnTo>
                  <a:lnTo>
                    <a:pt x="6872909" y="8161909"/>
                  </a:lnTo>
                  <a:lnTo>
                    <a:pt x="6875703" y="8162163"/>
                  </a:lnTo>
                  <a:lnTo>
                    <a:pt x="6878116" y="8162544"/>
                  </a:lnTo>
                  <a:lnTo>
                    <a:pt x="6880910" y="8162798"/>
                  </a:lnTo>
                  <a:lnTo>
                    <a:pt x="6883323" y="8163179"/>
                  </a:lnTo>
                  <a:lnTo>
                    <a:pt x="6883323" y="8130794"/>
                  </a:lnTo>
                </a:path>
                <a:path w="6883400" h="10017125">
                  <a:moveTo>
                    <a:pt x="6797598" y="8258809"/>
                  </a:moveTo>
                  <a:lnTo>
                    <a:pt x="6797598" y="8130794"/>
                  </a:lnTo>
                </a:path>
                <a:path w="6883400" h="10017125">
                  <a:moveTo>
                    <a:pt x="6883323" y="8386826"/>
                  </a:moveTo>
                  <a:lnTo>
                    <a:pt x="6883323" y="8352409"/>
                  </a:lnTo>
                  <a:lnTo>
                    <a:pt x="6880910" y="8353044"/>
                  </a:lnTo>
                  <a:lnTo>
                    <a:pt x="6878370" y="8353679"/>
                  </a:lnTo>
                  <a:lnTo>
                    <a:pt x="6875957" y="8354186"/>
                  </a:lnTo>
                  <a:lnTo>
                    <a:pt x="6873290" y="8354568"/>
                  </a:lnTo>
                  <a:lnTo>
                    <a:pt x="6870750" y="8354822"/>
                  </a:lnTo>
                  <a:lnTo>
                    <a:pt x="6868083" y="8355203"/>
                  </a:lnTo>
                  <a:lnTo>
                    <a:pt x="6865670" y="8355203"/>
                  </a:lnTo>
                  <a:lnTo>
                    <a:pt x="6862876" y="8355203"/>
                  </a:lnTo>
                  <a:lnTo>
                    <a:pt x="6860463" y="8355203"/>
                  </a:lnTo>
                  <a:lnTo>
                    <a:pt x="6857669" y="8354822"/>
                  </a:lnTo>
                  <a:lnTo>
                    <a:pt x="6845223" y="8352155"/>
                  </a:lnTo>
                  <a:lnTo>
                    <a:pt x="6842810" y="8351520"/>
                  </a:lnTo>
                  <a:lnTo>
                    <a:pt x="6840651" y="8350250"/>
                  </a:lnTo>
                  <a:lnTo>
                    <a:pt x="6838492" y="8349361"/>
                  </a:lnTo>
                  <a:lnTo>
                    <a:pt x="6836333" y="8348091"/>
                  </a:lnTo>
                  <a:lnTo>
                    <a:pt x="6834174" y="8346948"/>
                  </a:lnTo>
                  <a:lnTo>
                    <a:pt x="6832396" y="8345424"/>
                  </a:lnTo>
                  <a:lnTo>
                    <a:pt x="6830618" y="8343900"/>
                  </a:lnTo>
                  <a:lnTo>
                    <a:pt x="6828713" y="8342376"/>
                  </a:lnTo>
                  <a:lnTo>
                    <a:pt x="6827189" y="8340471"/>
                  </a:lnTo>
                  <a:lnTo>
                    <a:pt x="6825665" y="8338693"/>
                  </a:lnTo>
                  <a:lnTo>
                    <a:pt x="6824522" y="8336534"/>
                  </a:lnTo>
                  <a:lnTo>
                    <a:pt x="6823252" y="8334756"/>
                  </a:lnTo>
                  <a:lnTo>
                    <a:pt x="6822363" y="8332343"/>
                  </a:lnTo>
                  <a:lnTo>
                    <a:pt x="6821728" y="8330184"/>
                  </a:lnTo>
                  <a:lnTo>
                    <a:pt x="6820839" y="8327771"/>
                  </a:lnTo>
                  <a:lnTo>
                    <a:pt x="6820458" y="8325231"/>
                  </a:lnTo>
                  <a:lnTo>
                    <a:pt x="6820204" y="8322564"/>
                  </a:lnTo>
                  <a:lnTo>
                    <a:pt x="6820458" y="8319770"/>
                  </a:lnTo>
                  <a:lnTo>
                    <a:pt x="6821093" y="8317103"/>
                  </a:lnTo>
                  <a:lnTo>
                    <a:pt x="6821728" y="8314563"/>
                  </a:lnTo>
                  <a:lnTo>
                    <a:pt x="6822617" y="8312150"/>
                  </a:lnTo>
                  <a:lnTo>
                    <a:pt x="6823506" y="8309991"/>
                  </a:lnTo>
                  <a:lnTo>
                    <a:pt x="6824776" y="8307959"/>
                  </a:lnTo>
                  <a:lnTo>
                    <a:pt x="6826046" y="8305800"/>
                  </a:lnTo>
                  <a:lnTo>
                    <a:pt x="6827189" y="8303895"/>
                  </a:lnTo>
                  <a:lnTo>
                    <a:pt x="6829094" y="8302371"/>
                  </a:lnTo>
                  <a:lnTo>
                    <a:pt x="6830618" y="8300593"/>
                  </a:lnTo>
                  <a:lnTo>
                    <a:pt x="6832396" y="8299323"/>
                  </a:lnTo>
                  <a:lnTo>
                    <a:pt x="6834174" y="8297799"/>
                  </a:lnTo>
                  <a:lnTo>
                    <a:pt x="6836333" y="8296656"/>
                  </a:lnTo>
                  <a:lnTo>
                    <a:pt x="6838492" y="8295386"/>
                  </a:lnTo>
                  <a:lnTo>
                    <a:pt x="6840651" y="8294497"/>
                  </a:lnTo>
                  <a:lnTo>
                    <a:pt x="6842810" y="8293608"/>
                  </a:lnTo>
                  <a:lnTo>
                    <a:pt x="6855002" y="8290559"/>
                  </a:lnTo>
                  <a:lnTo>
                    <a:pt x="6857415" y="8290179"/>
                  </a:lnTo>
                  <a:lnTo>
                    <a:pt x="6860082" y="8289925"/>
                  </a:lnTo>
                  <a:lnTo>
                    <a:pt x="6862622" y="8289925"/>
                  </a:lnTo>
                  <a:lnTo>
                    <a:pt x="6865289" y="8289671"/>
                  </a:lnTo>
                  <a:lnTo>
                    <a:pt x="6867702" y="8289671"/>
                  </a:lnTo>
                  <a:lnTo>
                    <a:pt x="6870496" y="8289925"/>
                  </a:lnTo>
                  <a:lnTo>
                    <a:pt x="6872909" y="8289925"/>
                  </a:lnTo>
                  <a:lnTo>
                    <a:pt x="6875703" y="8290179"/>
                  </a:lnTo>
                  <a:lnTo>
                    <a:pt x="6878116" y="8290559"/>
                  </a:lnTo>
                  <a:lnTo>
                    <a:pt x="6880910" y="8290814"/>
                  </a:lnTo>
                  <a:lnTo>
                    <a:pt x="6883323" y="8291449"/>
                  </a:lnTo>
                  <a:lnTo>
                    <a:pt x="6883323" y="8258809"/>
                  </a:lnTo>
                </a:path>
                <a:path w="6883400" h="10017125">
                  <a:moveTo>
                    <a:pt x="6797598" y="8386826"/>
                  </a:moveTo>
                  <a:lnTo>
                    <a:pt x="6797598" y="8258809"/>
                  </a:lnTo>
                </a:path>
                <a:path w="6883400" h="10017125">
                  <a:moveTo>
                    <a:pt x="6883323" y="8514842"/>
                  </a:moveTo>
                  <a:lnTo>
                    <a:pt x="6883323" y="8480425"/>
                  </a:lnTo>
                  <a:lnTo>
                    <a:pt x="6880910" y="8481060"/>
                  </a:lnTo>
                  <a:lnTo>
                    <a:pt x="6878370" y="8481949"/>
                  </a:lnTo>
                  <a:lnTo>
                    <a:pt x="6875957" y="8482203"/>
                  </a:lnTo>
                  <a:lnTo>
                    <a:pt x="6873290" y="8482584"/>
                  </a:lnTo>
                  <a:lnTo>
                    <a:pt x="6870750" y="8482838"/>
                  </a:lnTo>
                  <a:lnTo>
                    <a:pt x="6868083" y="8483219"/>
                  </a:lnTo>
                  <a:lnTo>
                    <a:pt x="6865670" y="8483219"/>
                  </a:lnTo>
                  <a:lnTo>
                    <a:pt x="6862876" y="8483219"/>
                  </a:lnTo>
                  <a:lnTo>
                    <a:pt x="6860463" y="8483219"/>
                  </a:lnTo>
                  <a:lnTo>
                    <a:pt x="6857669" y="8482838"/>
                  </a:lnTo>
                  <a:lnTo>
                    <a:pt x="6855256" y="8482584"/>
                  </a:lnTo>
                  <a:lnTo>
                    <a:pt x="6852462" y="8482203"/>
                  </a:lnTo>
                  <a:lnTo>
                    <a:pt x="6850049" y="8481695"/>
                  </a:lnTo>
                  <a:lnTo>
                    <a:pt x="6847636" y="8481060"/>
                  </a:lnTo>
                  <a:lnTo>
                    <a:pt x="6845223" y="8480171"/>
                  </a:lnTo>
                  <a:lnTo>
                    <a:pt x="6842810" y="8479536"/>
                  </a:lnTo>
                  <a:lnTo>
                    <a:pt x="6840651" y="8478266"/>
                  </a:lnTo>
                  <a:lnTo>
                    <a:pt x="6838492" y="8477377"/>
                  </a:lnTo>
                  <a:lnTo>
                    <a:pt x="6836333" y="8476107"/>
                  </a:lnTo>
                  <a:lnTo>
                    <a:pt x="6834174" y="8474964"/>
                  </a:lnTo>
                  <a:lnTo>
                    <a:pt x="6832396" y="8473440"/>
                  </a:lnTo>
                  <a:lnTo>
                    <a:pt x="6830618" y="8471916"/>
                  </a:lnTo>
                  <a:lnTo>
                    <a:pt x="6828713" y="8470392"/>
                  </a:lnTo>
                  <a:lnTo>
                    <a:pt x="6827189" y="8468487"/>
                  </a:lnTo>
                  <a:lnTo>
                    <a:pt x="6825665" y="8466709"/>
                  </a:lnTo>
                  <a:lnTo>
                    <a:pt x="6824522" y="8464550"/>
                  </a:lnTo>
                  <a:lnTo>
                    <a:pt x="6823252" y="8462772"/>
                  </a:lnTo>
                  <a:lnTo>
                    <a:pt x="6822363" y="8460359"/>
                  </a:lnTo>
                  <a:lnTo>
                    <a:pt x="6821728" y="8458200"/>
                  </a:lnTo>
                  <a:lnTo>
                    <a:pt x="6820839" y="8455787"/>
                  </a:lnTo>
                  <a:lnTo>
                    <a:pt x="6820458" y="8453247"/>
                  </a:lnTo>
                  <a:lnTo>
                    <a:pt x="6820204" y="8450580"/>
                  </a:lnTo>
                  <a:lnTo>
                    <a:pt x="6820458" y="8447786"/>
                  </a:lnTo>
                  <a:lnTo>
                    <a:pt x="6821093" y="8445119"/>
                  </a:lnTo>
                  <a:lnTo>
                    <a:pt x="6826046" y="8434070"/>
                  </a:lnTo>
                  <a:lnTo>
                    <a:pt x="6827189" y="8431911"/>
                  </a:lnTo>
                  <a:lnTo>
                    <a:pt x="6829094" y="8430387"/>
                  </a:lnTo>
                  <a:lnTo>
                    <a:pt x="6830618" y="8428609"/>
                  </a:lnTo>
                  <a:lnTo>
                    <a:pt x="6832396" y="8427339"/>
                  </a:lnTo>
                  <a:lnTo>
                    <a:pt x="6834174" y="8425815"/>
                  </a:lnTo>
                  <a:lnTo>
                    <a:pt x="6836333" y="8424672"/>
                  </a:lnTo>
                  <a:lnTo>
                    <a:pt x="6838492" y="8423402"/>
                  </a:lnTo>
                  <a:lnTo>
                    <a:pt x="6840651" y="8422513"/>
                  </a:lnTo>
                  <a:lnTo>
                    <a:pt x="6842810" y="8421624"/>
                  </a:lnTo>
                  <a:lnTo>
                    <a:pt x="6845223" y="8420735"/>
                  </a:lnTo>
                  <a:lnTo>
                    <a:pt x="6847382" y="8420100"/>
                  </a:lnTo>
                  <a:lnTo>
                    <a:pt x="6849795" y="8419465"/>
                  </a:lnTo>
                  <a:lnTo>
                    <a:pt x="6852208" y="8418830"/>
                  </a:lnTo>
                  <a:lnTo>
                    <a:pt x="6855002" y="8418576"/>
                  </a:lnTo>
                  <a:lnTo>
                    <a:pt x="6857415" y="8418195"/>
                  </a:lnTo>
                  <a:lnTo>
                    <a:pt x="6860082" y="8417941"/>
                  </a:lnTo>
                  <a:lnTo>
                    <a:pt x="6862622" y="8417941"/>
                  </a:lnTo>
                  <a:lnTo>
                    <a:pt x="6865289" y="8417687"/>
                  </a:lnTo>
                  <a:lnTo>
                    <a:pt x="6867702" y="8417687"/>
                  </a:lnTo>
                  <a:lnTo>
                    <a:pt x="6870496" y="8417941"/>
                  </a:lnTo>
                  <a:lnTo>
                    <a:pt x="6872909" y="8417941"/>
                  </a:lnTo>
                  <a:lnTo>
                    <a:pt x="6875703" y="8418195"/>
                  </a:lnTo>
                  <a:lnTo>
                    <a:pt x="6878116" y="8418576"/>
                  </a:lnTo>
                  <a:lnTo>
                    <a:pt x="6880910" y="8418830"/>
                  </a:lnTo>
                  <a:lnTo>
                    <a:pt x="6883323" y="8419465"/>
                  </a:lnTo>
                  <a:lnTo>
                    <a:pt x="6883323" y="8386826"/>
                  </a:lnTo>
                </a:path>
                <a:path w="6883400" h="10017125">
                  <a:moveTo>
                    <a:pt x="6797598" y="8514842"/>
                  </a:moveTo>
                  <a:lnTo>
                    <a:pt x="6797598" y="8386826"/>
                  </a:lnTo>
                </a:path>
                <a:path w="6883400" h="10017125">
                  <a:moveTo>
                    <a:pt x="6883323" y="8642858"/>
                  </a:moveTo>
                  <a:lnTo>
                    <a:pt x="6883323" y="8608441"/>
                  </a:lnTo>
                  <a:lnTo>
                    <a:pt x="6880910" y="8609076"/>
                  </a:lnTo>
                  <a:lnTo>
                    <a:pt x="6878370" y="8609965"/>
                  </a:lnTo>
                  <a:lnTo>
                    <a:pt x="6875957" y="8610219"/>
                  </a:lnTo>
                  <a:lnTo>
                    <a:pt x="6873290" y="8610854"/>
                  </a:lnTo>
                  <a:lnTo>
                    <a:pt x="6870750" y="8610854"/>
                  </a:lnTo>
                  <a:lnTo>
                    <a:pt x="6868083" y="8611235"/>
                  </a:lnTo>
                  <a:lnTo>
                    <a:pt x="6865670" y="8611235"/>
                  </a:lnTo>
                  <a:lnTo>
                    <a:pt x="6862876" y="8611235"/>
                  </a:lnTo>
                  <a:lnTo>
                    <a:pt x="6860463" y="8611235"/>
                  </a:lnTo>
                  <a:lnTo>
                    <a:pt x="6857669" y="8610854"/>
                  </a:lnTo>
                  <a:lnTo>
                    <a:pt x="6855256" y="8610600"/>
                  </a:lnTo>
                  <a:lnTo>
                    <a:pt x="6852462" y="8610219"/>
                  </a:lnTo>
                  <a:lnTo>
                    <a:pt x="6850049" y="8609711"/>
                  </a:lnTo>
                  <a:lnTo>
                    <a:pt x="6847636" y="8609076"/>
                  </a:lnTo>
                  <a:lnTo>
                    <a:pt x="6845223" y="8608441"/>
                  </a:lnTo>
                  <a:lnTo>
                    <a:pt x="6842810" y="8607552"/>
                  </a:lnTo>
                  <a:lnTo>
                    <a:pt x="6840651" y="8606663"/>
                  </a:lnTo>
                  <a:lnTo>
                    <a:pt x="6838492" y="8605393"/>
                  </a:lnTo>
                  <a:lnTo>
                    <a:pt x="6836333" y="8604123"/>
                  </a:lnTo>
                  <a:lnTo>
                    <a:pt x="6834174" y="8602980"/>
                  </a:lnTo>
                  <a:lnTo>
                    <a:pt x="6832396" y="8601456"/>
                  </a:lnTo>
                  <a:lnTo>
                    <a:pt x="6830618" y="8599932"/>
                  </a:lnTo>
                  <a:lnTo>
                    <a:pt x="6828713" y="8598408"/>
                  </a:lnTo>
                  <a:lnTo>
                    <a:pt x="6827189" y="8596503"/>
                  </a:lnTo>
                  <a:lnTo>
                    <a:pt x="6825665" y="8594725"/>
                  </a:lnTo>
                  <a:lnTo>
                    <a:pt x="6824522" y="8592947"/>
                  </a:lnTo>
                  <a:lnTo>
                    <a:pt x="6823252" y="8590788"/>
                  </a:lnTo>
                  <a:lnTo>
                    <a:pt x="6822363" y="8588629"/>
                  </a:lnTo>
                  <a:lnTo>
                    <a:pt x="6821728" y="8586216"/>
                  </a:lnTo>
                  <a:lnTo>
                    <a:pt x="6820839" y="8583803"/>
                  </a:lnTo>
                  <a:lnTo>
                    <a:pt x="6820458" y="8581263"/>
                  </a:lnTo>
                  <a:lnTo>
                    <a:pt x="6820204" y="8578596"/>
                  </a:lnTo>
                  <a:lnTo>
                    <a:pt x="6820458" y="8575802"/>
                  </a:lnTo>
                  <a:lnTo>
                    <a:pt x="6821093" y="8573389"/>
                  </a:lnTo>
                  <a:lnTo>
                    <a:pt x="6821728" y="8570595"/>
                  </a:lnTo>
                  <a:lnTo>
                    <a:pt x="6822617" y="8568182"/>
                  </a:lnTo>
                  <a:lnTo>
                    <a:pt x="6823506" y="8566023"/>
                  </a:lnTo>
                  <a:lnTo>
                    <a:pt x="6824776" y="8563991"/>
                  </a:lnTo>
                  <a:lnTo>
                    <a:pt x="6826046" y="8562086"/>
                  </a:lnTo>
                  <a:lnTo>
                    <a:pt x="6827189" y="8559927"/>
                  </a:lnTo>
                  <a:lnTo>
                    <a:pt x="6829094" y="8558403"/>
                  </a:lnTo>
                  <a:lnTo>
                    <a:pt x="6830618" y="8556879"/>
                  </a:lnTo>
                  <a:lnTo>
                    <a:pt x="6832396" y="8555355"/>
                  </a:lnTo>
                  <a:lnTo>
                    <a:pt x="6834174" y="8553831"/>
                  </a:lnTo>
                  <a:lnTo>
                    <a:pt x="6836333" y="8552688"/>
                  </a:lnTo>
                  <a:lnTo>
                    <a:pt x="6838492" y="8551418"/>
                  </a:lnTo>
                  <a:lnTo>
                    <a:pt x="6840651" y="8550529"/>
                  </a:lnTo>
                  <a:lnTo>
                    <a:pt x="6842810" y="8549640"/>
                  </a:lnTo>
                  <a:lnTo>
                    <a:pt x="6845223" y="8549005"/>
                  </a:lnTo>
                  <a:lnTo>
                    <a:pt x="6847382" y="8548116"/>
                  </a:lnTo>
                  <a:lnTo>
                    <a:pt x="6849795" y="8547481"/>
                  </a:lnTo>
                  <a:lnTo>
                    <a:pt x="6852208" y="8547227"/>
                  </a:lnTo>
                  <a:lnTo>
                    <a:pt x="6855002" y="8546592"/>
                  </a:lnTo>
                  <a:lnTo>
                    <a:pt x="6857415" y="8546211"/>
                  </a:lnTo>
                  <a:lnTo>
                    <a:pt x="6860082" y="8545957"/>
                  </a:lnTo>
                  <a:lnTo>
                    <a:pt x="6862622" y="8545957"/>
                  </a:lnTo>
                  <a:lnTo>
                    <a:pt x="6865289" y="8545703"/>
                  </a:lnTo>
                  <a:lnTo>
                    <a:pt x="6867702" y="8545703"/>
                  </a:lnTo>
                  <a:lnTo>
                    <a:pt x="6870496" y="8545957"/>
                  </a:lnTo>
                  <a:lnTo>
                    <a:pt x="6872909" y="8545957"/>
                  </a:lnTo>
                  <a:lnTo>
                    <a:pt x="6875703" y="8546211"/>
                  </a:lnTo>
                  <a:lnTo>
                    <a:pt x="6878116" y="8546592"/>
                  </a:lnTo>
                  <a:lnTo>
                    <a:pt x="6880910" y="8546846"/>
                  </a:lnTo>
                  <a:lnTo>
                    <a:pt x="6883323" y="8547481"/>
                  </a:lnTo>
                  <a:lnTo>
                    <a:pt x="6883323" y="8514842"/>
                  </a:lnTo>
                </a:path>
                <a:path w="6883400" h="10017125">
                  <a:moveTo>
                    <a:pt x="6797598" y="8642858"/>
                  </a:moveTo>
                  <a:lnTo>
                    <a:pt x="6797598" y="8514842"/>
                  </a:lnTo>
                </a:path>
                <a:path w="6883400" h="10017125">
                  <a:moveTo>
                    <a:pt x="6883323" y="8771255"/>
                  </a:moveTo>
                  <a:lnTo>
                    <a:pt x="6883323" y="8736457"/>
                  </a:lnTo>
                  <a:lnTo>
                    <a:pt x="6880910" y="8737346"/>
                  </a:lnTo>
                  <a:lnTo>
                    <a:pt x="6878370" y="8737981"/>
                  </a:lnTo>
                  <a:lnTo>
                    <a:pt x="6875957" y="8738235"/>
                  </a:lnTo>
                  <a:lnTo>
                    <a:pt x="6873290" y="8738870"/>
                  </a:lnTo>
                  <a:lnTo>
                    <a:pt x="6870750" y="8739251"/>
                  </a:lnTo>
                  <a:lnTo>
                    <a:pt x="6868083" y="8739251"/>
                  </a:lnTo>
                  <a:lnTo>
                    <a:pt x="6865670" y="8739505"/>
                  </a:lnTo>
                  <a:lnTo>
                    <a:pt x="6862876" y="8739505"/>
                  </a:lnTo>
                  <a:lnTo>
                    <a:pt x="6860463" y="8739251"/>
                  </a:lnTo>
                  <a:lnTo>
                    <a:pt x="6857669" y="8739251"/>
                  </a:lnTo>
                  <a:lnTo>
                    <a:pt x="6855256" y="8738616"/>
                  </a:lnTo>
                  <a:lnTo>
                    <a:pt x="6836333" y="8732139"/>
                  </a:lnTo>
                  <a:lnTo>
                    <a:pt x="6834174" y="8730996"/>
                  </a:lnTo>
                  <a:lnTo>
                    <a:pt x="6832396" y="8729472"/>
                  </a:lnTo>
                  <a:lnTo>
                    <a:pt x="6830618" y="8727948"/>
                  </a:lnTo>
                  <a:lnTo>
                    <a:pt x="6828713" y="8726424"/>
                  </a:lnTo>
                  <a:lnTo>
                    <a:pt x="6827189" y="8724519"/>
                  </a:lnTo>
                  <a:lnTo>
                    <a:pt x="6825665" y="8722741"/>
                  </a:lnTo>
                  <a:lnTo>
                    <a:pt x="6824522" y="8720963"/>
                  </a:lnTo>
                  <a:lnTo>
                    <a:pt x="6823252" y="8718804"/>
                  </a:lnTo>
                  <a:lnTo>
                    <a:pt x="6822363" y="8716645"/>
                  </a:lnTo>
                  <a:lnTo>
                    <a:pt x="6821728" y="8714232"/>
                  </a:lnTo>
                  <a:lnTo>
                    <a:pt x="6820839" y="8712073"/>
                  </a:lnTo>
                  <a:lnTo>
                    <a:pt x="6820458" y="8709279"/>
                  </a:lnTo>
                  <a:lnTo>
                    <a:pt x="6820204" y="8706612"/>
                  </a:lnTo>
                  <a:lnTo>
                    <a:pt x="6820458" y="8703818"/>
                  </a:lnTo>
                  <a:lnTo>
                    <a:pt x="6821093" y="8701405"/>
                  </a:lnTo>
                  <a:lnTo>
                    <a:pt x="6821728" y="8698611"/>
                  </a:lnTo>
                  <a:lnTo>
                    <a:pt x="6822617" y="8696198"/>
                  </a:lnTo>
                  <a:lnTo>
                    <a:pt x="6823506" y="8694039"/>
                  </a:lnTo>
                  <a:lnTo>
                    <a:pt x="6824776" y="8692007"/>
                  </a:lnTo>
                  <a:lnTo>
                    <a:pt x="6826046" y="8690102"/>
                  </a:lnTo>
                  <a:lnTo>
                    <a:pt x="6827189" y="8688324"/>
                  </a:lnTo>
                  <a:lnTo>
                    <a:pt x="6829094" y="8686419"/>
                  </a:lnTo>
                  <a:lnTo>
                    <a:pt x="6830618" y="8684895"/>
                  </a:lnTo>
                  <a:lnTo>
                    <a:pt x="6832396" y="8683371"/>
                  </a:lnTo>
                  <a:lnTo>
                    <a:pt x="6834174" y="8682228"/>
                  </a:lnTo>
                  <a:lnTo>
                    <a:pt x="6836333" y="8680704"/>
                  </a:lnTo>
                  <a:lnTo>
                    <a:pt x="6838492" y="8679815"/>
                  </a:lnTo>
                  <a:lnTo>
                    <a:pt x="6840651" y="8678545"/>
                  </a:lnTo>
                  <a:lnTo>
                    <a:pt x="6842810" y="8677656"/>
                  </a:lnTo>
                  <a:lnTo>
                    <a:pt x="6845223" y="8677021"/>
                  </a:lnTo>
                  <a:lnTo>
                    <a:pt x="6847382" y="8676132"/>
                  </a:lnTo>
                  <a:lnTo>
                    <a:pt x="6849795" y="8675497"/>
                  </a:lnTo>
                  <a:lnTo>
                    <a:pt x="6852208" y="8675243"/>
                  </a:lnTo>
                  <a:lnTo>
                    <a:pt x="6855002" y="8674608"/>
                  </a:lnTo>
                  <a:lnTo>
                    <a:pt x="6857415" y="8674227"/>
                  </a:lnTo>
                  <a:lnTo>
                    <a:pt x="6860082" y="8674227"/>
                  </a:lnTo>
                  <a:lnTo>
                    <a:pt x="6862622" y="8673973"/>
                  </a:lnTo>
                  <a:lnTo>
                    <a:pt x="6865289" y="8673973"/>
                  </a:lnTo>
                  <a:lnTo>
                    <a:pt x="6867702" y="8673973"/>
                  </a:lnTo>
                  <a:lnTo>
                    <a:pt x="6870496" y="8673973"/>
                  </a:lnTo>
                  <a:lnTo>
                    <a:pt x="6872909" y="8674227"/>
                  </a:lnTo>
                  <a:lnTo>
                    <a:pt x="6875703" y="8674227"/>
                  </a:lnTo>
                  <a:lnTo>
                    <a:pt x="6878116" y="8674608"/>
                  </a:lnTo>
                  <a:lnTo>
                    <a:pt x="6880910" y="8674862"/>
                  </a:lnTo>
                  <a:lnTo>
                    <a:pt x="6883323" y="8675497"/>
                  </a:lnTo>
                  <a:lnTo>
                    <a:pt x="6883323" y="8642858"/>
                  </a:lnTo>
                </a:path>
                <a:path w="6883400" h="10017125">
                  <a:moveTo>
                    <a:pt x="6797598" y="8771255"/>
                  </a:moveTo>
                  <a:lnTo>
                    <a:pt x="6797598" y="8642858"/>
                  </a:lnTo>
                </a:path>
                <a:path w="6883400" h="10017125">
                  <a:moveTo>
                    <a:pt x="6883323" y="8899271"/>
                  </a:moveTo>
                  <a:lnTo>
                    <a:pt x="6883323" y="8864473"/>
                  </a:lnTo>
                  <a:lnTo>
                    <a:pt x="6880910" y="8865362"/>
                  </a:lnTo>
                  <a:lnTo>
                    <a:pt x="6878370" y="8865997"/>
                  </a:lnTo>
                  <a:lnTo>
                    <a:pt x="6875957" y="8866632"/>
                  </a:lnTo>
                  <a:lnTo>
                    <a:pt x="6873290" y="8866886"/>
                  </a:lnTo>
                  <a:lnTo>
                    <a:pt x="6870750" y="8867267"/>
                  </a:lnTo>
                  <a:lnTo>
                    <a:pt x="6868083" y="8867267"/>
                  </a:lnTo>
                  <a:lnTo>
                    <a:pt x="6865670" y="8867521"/>
                  </a:lnTo>
                  <a:lnTo>
                    <a:pt x="6862876" y="8867521"/>
                  </a:lnTo>
                  <a:lnTo>
                    <a:pt x="6860463" y="8867267"/>
                  </a:lnTo>
                  <a:lnTo>
                    <a:pt x="6857669" y="8867267"/>
                  </a:lnTo>
                  <a:lnTo>
                    <a:pt x="6855256" y="8866632"/>
                  </a:lnTo>
                  <a:lnTo>
                    <a:pt x="6852462" y="8866251"/>
                  </a:lnTo>
                  <a:lnTo>
                    <a:pt x="6850049" y="8865743"/>
                  </a:lnTo>
                  <a:lnTo>
                    <a:pt x="6847636" y="8865108"/>
                  </a:lnTo>
                  <a:lnTo>
                    <a:pt x="6845223" y="8864473"/>
                  </a:lnTo>
                  <a:lnTo>
                    <a:pt x="6842810" y="8863584"/>
                  </a:lnTo>
                  <a:lnTo>
                    <a:pt x="6840651" y="8862695"/>
                  </a:lnTo>
                  <a:lnTo>
                    <a:pt x="6838492" y="8861425"/>
                  </a:lnTo>
                  <a:lnTo>
                    <a:pt x="6836333" y="8860155"/>
                  </a:lnTo>
                  <a:lnTo>
                    <a:pt x="6834174" y="8859012"/>
                  </a:lnTo>
                  <a:lnTo>
                    <a:pt x="6832396" y="8857488"/>
                  </a:lnTo>
                  <a:lnTo>
                    <a:pt x="6830618" y="8856218"/>
                  </a:lnTo>
                  <a:lnTo>
                    <a:pt x="6828713" y="8854440"/>
                  </a:lnTo>
                  <a:lnTo>
                    <a:pt x="6827189" y="8852535"/>
                  </a:lnTo>
                  <a:lnTo>
                    <a:pt x="6825665" y="8850757"/>
                  </a:lnTo>
                  <a:lnTo>
                    <a:pt x="6824522" y="8848979"/>
                  </a:lnTo>
                  <a:lnTo>
                    <a:pt x="6823252" y="8846820"/>
                  </a:lnTo>
                  <a:lnTo>
                    <a:pt x="6822363" y="8844661"/>
                  </a:lnTo>
                  <a:lnTo>
                    <a:pt x="6821728" y="8842248"/>
                  </a:lnTo>
                  <a:lnTo>
                    <a:pt x="6820839" y="8840089"/>
                  </a:lnTo>
                  <a:lnTo>
                    <a:pt x="6820458" y="8837295"/>
                  </a:lnTo>
                  <a:lnTo>
                    <a:pt x="6820204" y="8834882"/>
                  </a:lnTo>
                  <a:lnTo>
                    <a:pt x="6820458" y="8831834"/>
                  </a:lnTo>
                  <a:lnTo>
                    <a:pt x="6821093" y="8829421"/>
                  </a:lnTo>
                  <a:lnTo>
                    <a:pt x="6821728" y="8827008"/>
                  </a:lnTo>
                  <a:lnTo>
                    <a:pt x="6822617" y="8824595"/>
                  </a:lnTo>
                  <a:lnTo>
                    <a:pt x="6823506" y="8822055"/>
                  </a:lnTo>
                  <a:lnTo>
                    <a:pt x="6824776" y="8820023"/>
                  </a:lnTo>
                  <a:lnTo>
                    <a:pt x="6826046" y="8818118"/>
                  </a:lnTo>
                  <a:lnTo>
                    <a:pt x="6827189" y="8816340"/>
                  </a:lnTo>
                  <a:lnTo>
                    <a:pt x="6829094" y="8814435"/>
                  </a:lnTo>
                  <a:lnTo>
                    <a:pt x="6840651" y="8806815"/>
                  </a:lnTo>
                  <a:lnTo>
                    <a:pt x="6842810" y="8805672"/>
                  </a:lnTo>
                  <a:lnTo>
                    <a:pt x="6845223" y="8805037"/>
                  </a:lnTo>
                  <a:lnTo>
                    <a:pt x="6847382" y="8804148"/>
                  </a:lnTo>
                  <a:lnTo>
                    <a:pt x="6849795" y="8803513"/>
                  </a:lnTo>
                  <a:lnTo>
                    <a:pt x="6852208" y="8803259"/>
                  </a:lnTo>
                  <a:lnTo>
                    <a:pt x="6855002" y="8802624"/>
                  </a:lnTo>
                  <a:lnTo>
                    <a:pt x="6857415" y="8802243"/>
                  </a:lnTo>
                  <a:lnTo>
                    <a:pt x="6860082" y="8802243"/>
                  </a:lnTo>
                  <a:lnTo>
                    <a:pt x="6862622" y="8801989"/>
                  </a:lnTo>
                  <a:lnTo>
                    <a:pt x="6865289" y="8801989"/>
                  </a:lnTo>
                  <a:lnTo>
                    <a:pt x="6867702" y="8801989"/>
                  </a:lnTo>
                  <a:lnTo>
                    <a:pt x="6870496" y="8801989"/>
                  </a:lnTo>
                  <a:lnTo>
                    <a:pt x="6872909" y="8802243"/>
                  </a:lnTo>
                  <a:lnTo>
                    <a:pt x="6875703" y="8802243"/>
                  </a:lnTo>
                  <a:lnTo>
                    <a:pt x="6878116" y="8802878"/>
                  </a:lnTo>
                  <a:lnTo>
                    <a:pt x="6880910" y="8803259"/>
                  </a:lnTo>
                  <a:lnTo>
                    <a:pt x="6883323" y="8803513"/>
                  </a:lnTo>
                  <a:lnTo>
                    <a:pt x="6883323" y="8771255"/>
                  </a:lnTo>
                </a:path>
                <a:path w="6883400" h="10017125">
                  <a:moveTo>
                    <a:pt x="6797598" y="8899271"/>
                  </a:moveTo>
                  <a:lnTo>
                    <a:pt x="6797598" y="8771255"/>
                  </a:lnTo>
                </a:path>
                <a:path w="6883400" h="10017125">
                  <a:moveTo>
                    <a:pt x="6883323" y="9027287"/>
                  </a:moveTo>
                  <a:lnTo>
                    <a:pt x="6883323" y="8992743"/>
                  </a:lnTo>
                  <a:lnTo>
                    <a:pt x="6880910" y="8993378"/>
                  </a:lnTo>
                  <a:lnTo>
                    <a:pt x="6878370" y="8994013"/>
                  </a:lnTo>
                  <a:lnTo>
                    <a:pt x="6875957" y="8994648"/>
                  </a:lnTo>
                  <a:lnTo>
                    <a:pt x="6873290" y="8994902"/>
                  </a:lnTo>
                  <a:lnTo>
                    <a:pt x="6870750" y="8995283"/>
                  </a:lnTo>
                  <a:lnTo>
                    <a:pt x="6868083" y="8995283"/>
                  </a:lnTo>
                  <a:lnTo>
                    <a:pt x="6865670" y="8995537"/>
                  </a:lnTo>
                  <a:lnTo>
                    <a:pt x="6862876" y="8995537"/>
                  </a:lnTo>
                  <a:lnTo>
                    <a:pt x="6860463" y="8995283"/>
                  </a:lnTo>
                  <a:lnTo>
                    <a:pt x="6857669" y="8995283"/>
                  </a:lnTo>
                  <a:lnTo>
                    <a:pt x="6855256" y="8994902"/>
                  </a:lnTo>
                  <a:lnTo>
                    <a:pt x="6852462" y="8994267"/>
                  </a:lnTo>
                  <a:lnTo>
                    <a:pt x="6850049" y="8993759"/>
                  </a:lnTo>
                  <a:lnTo>
                    <a:pt x="6847636" y="8993124"/>
                  </a:lnTo>
                  <a:lnTo>
                    <a:pt x="6845223" y="8992489"/>
                  </a:lnTo>
                  <a:lnTo>
                    <a:pt x="6842810" y="8991600"/>
                  </a:lnTo>
                  <a:lnTo>
                    <a:pt x="6840651" y="8990711"/>
                  </a:lnTo>
                  <a:lnTo>
                    <a:pt x="6838492" y="8989441"/>
                  </a:lnTo>
                  <a:lnTo>
                    <a:pt x="6836333" y="8988171"/>
                  </a:lnTo>
                  <a:lnTo>
                    <a:pt x="6834174" y="8987028"/>
                  </a:lnTo>
                  <a:lnTo>
                    <a:pt x="6832396" y="8985504"/>
                  </a:lnTo>
                  <a:lnTo>
                    <a:pt x="6830618" y="8984234"/>
                  </a:lnTo>
                  <a:lnTo>
                    <a:pt x="6828713" y="8982456"/>
                  </a:lnTo>
                  <a:lnTo>
                    <a:pt x="6827189" y="8980932"/>
                  </a:lnTo>
                  <a:lnTo>
                    <a:pt x="6825665" y="8979027"/>
                  </a:lnTo>
                  <a:lnTo>
                    <a:pt x="6824522" y="8976995"/>
                  </a:lnTo>
                  <a:lnTo>
                    <a:pt x="6823252" y="8974836"/>
                  </a:lnTo>
                  <a:lnTo>
                    <a:pt x="6822363" y="8972677"/>
                  </a:lnTo>
                  <a:lnTo>
                    <a:pt x="6821728" y="8970264"/>
                  </a:lnTo>
                  <a:lnTo>
                    <a:pt x="6820839" y="8968105"/>
                  </a:lnTo>
                  <a:lnTo>
                    <a:pt x="6820458" y="8965311"/>
                  </a:lnTo>
                  <a:lnTo>
                    <a:pt x="6820204" y="8962898"/>
                  </a:lnTo>
                  <a:lnTo>
                    <a:pt x="6820458" y="8959850"/>
                  </a:lnTo>
                  <a:lnTo>
                    <a:pt x="6821093" y="8957437"/>
                  </a:lnTo>
                  <a:lnTo>
                    <a:pt x="6821728" y="8955024"/>
                  </a:lnTo>
                  <a:lnTo>
                    <a:pt x="6822617" y="8952611"/>
                  </a:lnTo>
                  <a:lnTo>
                    <a:pt x="6823506" y="8950071"/>
                  </a:lnTo>
                  <a:lnTo>
                    <a:pt x="6824776" y="8948039"/>
                  </a:lnTo>
                  <a:lnTo>
                    <a:pt x="6826046" y="8946134"/>
                  </a:lnTo>
                  <a:lnTo>
                    <a:pt x="6827189" y="8944356"/>
                  </a:lnTo>
                  <a:lnTo>
                    <a:pt x="6829094" y="8942451"/>
                  </a:lnTo>
                  <a:lnTo>
                    <a:pt x="6845223" y="8933053"/>
                  </a:lnTo>
                  <a:lnTo>
                    <a:pt x="6847382" y="8932164"/>
                  </a:lnTo>
                  <a:lnTo>
                    <a:pt x="6849795" y="8931783"/>
                  </a:lnTo>
                  <a:lnTo>
                    <a:pt x="6852208" y="8931275"/>
                  </a:lnTo>
                  <a:lnTo>
                    <a:pt x="6855002" y="8930640"/>
                  </a:lnTo>
                  <a:lnTo>
                    <a:pt x="6857415" y="8930259"/>
                  </a:lnTo>
                  <a:lnTo>
                    <a:pt x="6860082" y="8930259"/>
                  </a:lnTo>
                  <a:lnTo>
                    <a:pt x="6862622" y="8930005"/>
                  </a:lnTo>
                  <a:lnTo>
                    <a:pt x="6865289" y="8930005"/>
                  </a:lnTo>
                  <a:lnTo>
                    <a:pt x="6867702" y="8930005"/>
                  </a:lnTo>
                  <a:lnTo>
                    <a:pt x="6870496" y="8930005"/>
                  </a:lnTo>
                  <a:lnTo>
                    <a:pt x="6872909" y="8930259"/>
                  </a:lnTo>
                  <a:lnTo>
                    <a:pt x="6875703" y="8930259"/>
                  </a:lnTo>
                  <a:lnTo>
                    <a:pt x="6878116" y="8930894"/>
                  </a:lnTo>
                  <a:lnTo>
                    <a:pt x="6880910" y="8931275"/>
                  </a:lnTo>
                  <a:lnTo>
                    <a:pt x="6883323" y="8931529"/>
                  </a:lnTo>
                  <a:lnTo>
                    <a:pt x="6883323" y="8899271"/>
                  </a:lnTo>
                </a:path>
                <a:path w="6883400" h="10017125">
                  <a:moveTo>
                    <a:pt x="6797598" y="9027287"/>
                  </a:moveTo>
                  <a:lnTo>
                    <a:pt x="6797598" y="8899271"/>
                  </a:lnTo>
                </a:path>
                <a:path w="6883400" h="10017125">
                  <a:moveTo>
                    <a:pt x="6883323" y="9155252"/>
                  </a:moveTo>
                  <a:lnTo>
                    <a:pt x="6883323" y="9120809"/>
                  </a:lnTo>
                  <a:lnTo>
                    <a:pt x="6880910" y="9121419"/>
                  </a:lnTo>
                  <a:lnTo>
                    <a:pt x="6878370" y="9122029"/>
                  </a:lnTo>
                  <a:lnTo>
                    <a:pt x="6875957" y="9122638"/>
                  </a:lnTo>
                  <a:lnTo>
                    <a:pt x="6873290" y="9122943"/>
                  </a:lnTo>
                  <a:lnTo>
                    <a:pt x="6870750" y="9123248"/>
                  </a:lnTo>
                  <a:lnTo>
                    <a:pt x="6868083" y="9123553"/>
                  </a:lnTo>
                  <a:lnTo>
                    <a:pt x="6865670" y="9123553"/>
                  </a:lnTo>
                  <a:lnTo>
                    <a:pt x="6862876" y="9123553"/>
                  </a:lnTo>
                  <a:lnTo>
                    <a:pt x="6860463" y="9123553"/>
                  </a:lnTo>
                  <a:lnTo>
                    <a:pt x="6857669" y="9123248"/>
                  </a:lnTo>
                  <a:lnTo>
                    <a:pt x="6855256" y="9122943"/>
                  </a:lnTo>
                  <a:lnTo>
                    <a:pt x="6852462" y="9122333"/>
                  </a:lnTo>
                  <a:lnTo>
                    <a:pt x="6850049" y="9122029"/>
                  </a:lnTo>
                  <a:lnTo>
                    <a:pt x="6847636" y="9121114"/>
                  </a:lnTo>
                  <a:lnTo>
                    <a:pt x="6845223" y="9120505"/>
                  </a:lnTo>
                  <a:lnTo>
                    <a:pt x="6842810" y="9119590"/>
                  </a:lnTo>
                  <a:lnTo>
                    <a:pt x="6840651" y="9118676"/>
                  </a:lnTo>
                  <a:lnTo>
                    <a:pt x="6838492" y="9117761"/>
                  </a:lnTo>
                  <a:lnTo>
                    <a:pt x="6836333" y="9116237"/>
                  </a:lnTo>
                  <a:lnTo>
                    <a:pt x="6824522" y="9104960"/>
                  </a:lnTo>
                  <a:lnTo>
                    <a:pt x="6823252" y="9102826"/>
                  </a:lnTo>
                  <a:lnTo>
                    <a:pt x="6822363" y="9100693"/>
                  </a:lnTo>
                  <a:lnTo>
                    <a:pt x="6821728" y="9098559"/>
                  </a:lnTo>
                  <a:lnTo>
                    <a:pt x="6820839" y="9096121"/>
                  </a:lnTo>
                  <a:lnTo>
                    <a:pt x="6820458" y="9093377"/>
                  </a:lnTo>
                  <a:lnTo>
                    <a:pt x="6820204" y="9090939"/>
                  </a:lnTo>
                  <a:lnTo>
                    <a:pt x="6824776" y="9076309"/>
                  </a:lnTo>
                  <a:lnTo>
                    <a:pt x="6826046" y="9074150"/>
                  </a:lnTo>
                  <a:lnTo>
                    <a:pt x="6827189" y="9072372"/>
                  </a:lnTo>
                  <a:lnTo>
                    <a:pt x="6829094" y="9070848"/>
                  </a:lnTo>
                  <a:lnTo>
                    <a:pt x="6830618" y="9068943"/>
                  </a:lnTo>
                  <a:lnTo>
                    <a:pt x="6857415" y="9058656"/>
                  </a:lnTo>
                  <a:lnTo>
                    <a:pt x="6860082" y="9058275"/>
                  </a:lnTo>
                  <a:lnTo>
                    <a:pt x="6862622" y="9058021"/>
                  </a:lnTo>
                  <a:lnTo>
                    <a:pt x="6865289" y="9058021"/>
                  </a:lnTo>
                  <a:lnTo>
                    <a:pt x="6867702" y="9058021"/>
                  </a:lnTo>
                  <a:lnTo>
                    <a:pt x="6870496" y="9058021"/>
                  </a:lnTo>
                  <a:lnTo>
                    <a:pt x="6872909" y="9058275"/>
                  </a:lnTo>
                  <a:lnTo>
                    <a:pt x="6875703" y="9058656"/>
                  </a:lnTo>
                  <a:lnTo>
                    <a:pt x="6878116" y="9058910"/>
                  </a:lnTo>
                  <a:lnTo>
                    <a:pt x="6880910" y="9059291"/>
                  </a:lnTo>
                  <a:lnTo>
                    <a:pt x="6883323" y="9059545"/>
                  </a:lnTo>
                  <a:lnTo>
                    <a:pt x="6883323" y="9027287"/>
                  </a:lnTo>
                </a:path>
                <a:path w="6883400" h="10017125">
                  <a:moveTo>
                    <a:pt x="6797598" y="9155252"/>
                  </a:moveTo>
                  <a:lnTo>
                    <a:pt x="6797598" y="9027287"/>
                  </a:lnTo>
                </a:path>
                <a:path w="6883400" h="10017125">
                  <a:moveTo>
                    <a:pt x="6883323" y="9283268"/>
                  </a:moveTo>
                  <a:lnTo>
                    <a:pt x="6883323" y="9248825"/>
                  </a:lnTo>
                  <a:lnTo>
                    <a:pt x="6880910" y="9249435"/>
                  </a:lnTo>
                  <a:lnTo>
                    <a:pt x="6878370" y="9250045"/>
                  </a:lnTo>
                  <a:lnTo>
                    <a:pt x="6875957" y="9250654"/>
                  </a:lnTo>
                  <a:lnTo>
                    <a:pt x="6873290" y="9250959"/>
                  </a:lnTo>
                  <a:lnTo>
                    <a:pt x="6870750" y="9251264"/>
                  </a:lnTo>
                  <a:lnTo>
                    <a:pt x="6868083" y="9251569"/>
                  </a:lnTo>
                  <a:lnTo>
                    <a:pt x="6865670" y="9251569"/>
                  </a:lnTo>
                  <a:lnTo>
                    <a:pt x="6862876" y="9251569"/>
                  </a:lnTo>
                  <a:lnTo>
                    <a:pt x="6860463" y="9251569"/>
                  </a:lnTo>
                  <a:lnTo>
                    <a:pt x="6857669" y="9251264"/>
                  </a:lnTo>
                  <a:lnTo>
                    <a:pt x="6855256" y="9250959"/>
                  </a:lnTo>
                  <a:lnTo>
                    <a:pt x="6852462" y="9250654"/>
                  </a:lnTo>
                  <a:lnTo>
                    <a:pt x="6850049" y="9250045"/>
                  </a:lnTo>
                  <a:lnTo>
                    <a:pt x="6847636" y="9249130"/>
                  </a:lnTo>
                  <a:lnTo>
                    <a:pt x="6845223" y="9248521"/>
                  </a:lnTo>
                  <a:lnTo>
                    <a:pt x="6842810" y="9247606"/>
                  </a:lnTo>
                  <a:lnTo>
                    <a:pt x="6840651" y="9246692"/>
                  </a:lnTo>
                  <a:lnTo>
                    <a:pt x="6838492" y="9245777"/>
                  </a:lnTo>
                  <a:lnTo>
                    <a:pt x="6836333" y="9244558"/>
                  </a:lnTo>
                  <a:lnTo>
                    <a:pt x="6834174" y="9243034"/>
                  </a:lnTo>
                  <a:lnTo>
                    <a:pt x="6832396" y="9241815"/>
                  </a:lnTo>
                  <a:lnTo>
                    <a:pt x="6830618" y="9240291"/>
                  </a:lnTo>
                  <a:lnTo>
                    <a:pt x="6828713" y="9238767"/>
                  </a:lnTo>
                  <a:lnTo>
                    <a:pt x="6827189" y="9236938"/>
                  </a:lnTo>
                  <a:lnTo>
                    <a:pt x="6825665" y="9235109"/>
                  </a:lnTo>
                  <a:lnTo>
                    <a:pt x="6824522" y="9232976"/>
                  </a:lnTo>
                  <a:lnTo>
                    <a:pt x="6823252" y="9230842"/>
                  </a:lnTo>
                  <a:lnTo>
                    <a:pt x="6822363" y="9228709"/>
                  </a:lnTo>
                  <a:lnTo>
                    <a:pt x="6821728" y="9226575"/>
                  </a:lnTo>
                  <a:lnTo>
                    <a:pt x="6820839" y="9224137"/>
                  </a:lnTo>
                  <a:lnTo>
                    <a:pt x="6820458" y="9221393"/>
                  </a:lnTo>
                  <a:lnTo>
                    <a:pt x="6820204" y="9218955"/>
                  </a:lnTo>
                  <a:lnTo>
                    <a:pt x="6824776" y="9204325"/>
                  </a:lnTo>
                  <a:lnTo>
                    <a:pt x="6826046" y="9202191"/>
                  </a:lnTo>
                  <a:lnTo>
                    <a:pt x="6827189" y="9200362"/>
                  </a:lnTo>
                  <a:lnTo>
                    <a:pt x="6829094" y="9198838"/>
                  </a:lnTo>
                  <a:lnTo>
                    <a:pt x="6830618" y="9197009"/>
                  </a:lnTo>
                  <a:lnTo>
                    <a:pt x="6855002" y="9186951"/>
                  </a:lnTo>
                  <a:lnTo>
                    <a:pt x="6857415" y="9186646"/>
                  </a:lnTo>
                  <a:lnTo>
                    <a:pt x="6860082" y="9186341"/>
                  </a:lnTo>
                  <a:lnTo>
                    <a:pt x="6862622" y="9186037"/>
                  </a:lnTo>
                  <a:lnTo>
                    <a:pt x="6865289" y="9186037"/>
                  </a:lnTo>
                  <a:lnTo>
                    <a:pt x="6867702" y="9186037"/>
                  </a:lnTo>
                  <a:lnTo>
                    <a:pt x="6870496" y="9186037"/>
                  </a:lnTo>
                  <a:lnTo>
                    <a:pt x="6872909" y="9186341"/>
                  </a:lnTo>
                  <a:lnTo>
                    <a:pt x="6875703" y="9186646"/>
                  </a:lnTo>
                  <a:lnTo>
                    <a:pt x="6878116" y="9186951"/>
                  </a:lnTo>
                  <a:lnTo>
                    <a:pt x="6880910" y="9187256"/>
                  </a:lnTo>
                  <a:lnTo>
                    <a:pt x="6883323" y="9187561"/>
                  </a:lnTo>
                  <a:lnTo>
                    <a:pt x="6883323" y="9155252"/>
                  </a:lnTo>
                </a:path>
                <a:path w="6883400" h="10017125">
                  <a:moveTo>
                    <a:pt x="6797598" y="9283268"/>
                  </a:moveTo>
                  <a:lnTo>
                    <a:pt x="6797598" y="9155252"/>
                  </a:lnTo>
                </a:path>
                <a:path w="6883400" h="10017125">
                  <a:moveTo>
                    <a:pt x="6883323" y="9411284"/>
                  </a:moveTo>
                  <a:lnTo>
                    <a:pt x="6883323" y="9376841"/>
                  </a:lnTo>
                  <a:lnTo>
                    <a:pt x="6880910" y="9377451"/>
                  </a:lnTo>
                  <a:lnTo>
                    <a:pt x="6878370" y="9378061"/>
                  </a:lnTo>
                  <a:lnTo>
                    <a:pt x="6875957" y="9378670"/>
                  </a:lnTo>
                  <a:lnTo>
                    <a:pt x="6873290" y="9378975"/>
                  </a:lnTo>
                  <a:lnTo>
                    <a:pt x="6870750" y="9379280"/>
                  </a:lnTo>
                  <a:lnTo>
                    <a:pt x="6868083" y="9379585"/>
                  </a:lnTo>
                  <a:lnTo>
                    <a:pt x="6865670" y="9379585"/>
                  </a:lnTo>
                  <a:lnTo>
                    <a:pt x="6862876" y="9379585"/>
                  </a:lnTo>
                  <a:lnTo>
                    <a:pt x="6860463" y="9379585"/>
                  </a:lnTo>
                  <a:lnTo>
                    <a:pt x="6857669" y="9379280"/>
                  </a:lnTo>
                  <a:lnTo>
                    <a:pt x="6855256" y="9378975"/>
                  </a:lnTo>
                  <a:lnTo>
                    <a:pt x="6852462" y="9378670"/>
                  </a:lnTo>
                  <a:lnTo>
                    <a:pt x="6850049" y="9378061"/>
                  </a:lnTo>
                  <a:lnTo>
                    <a:pt x="6847636" y="9377451"/>
                  </a:lnTo>
                  <a:lnTo>
                    <a:pt x="6845223" y="9376537"/>
                  </a:lnTo>
                  <a:lnTo>
                    <a:pt x="6842810" y="9375622"/>
                  </a:lnTo>
                  <a:lnTo>
                    <a:pt x="6840651" y="9374708"/>
                  </a:lnTo>
                  <a:lnTo>
                    <a:pt x="6838492" y="9373793"/>
                  </a:lnTo>
                  <a:lnTo>
                    <a:pt x="6836333" y="9372574"/>
                  </a:lnTo>
                  <a:lnTo>
                    <a:pt x="6834174" y="9371355"/>
                  </a:lnTo>
                  <a:lnTo>
                    <a:pt x="6832396" y="9369831"/>
                  </a:lnTo>
                  <a:lnTo>
                    <a:pt x="6830618" y="9368307"/>
                  </a:lnTo>
                  <a:lnTo>
                    <a:pt x="6828713" y="9366783"/>
                  </a:lnTo>
                  <a:lnTo>
                    <a:pt x="6827189" y="9364954"/>
                  </a:lnTo>
                  <a:lnTo>
                    <a:pt x="6825665" y="9363125"/>
                  </a:lnTo>
                  <a:lnTo>
                    <a:pt x="6824522" y="9360992"/>
                  </a:lnTo>
                  <a:lnTo>
                    <a:pt x="6823252" y="9359163"/>
                  </a:lnTo>
                  <a:lnTo>
                    <a:pt x="6822363" y="9356725"/>
                  </a:lnTo>
                  <a:lnTo>
                    <a:pt x="6821728" y="9354591"/>
                  </a:lnTo>
                  <a:lnTo>
                    <a:pt x="6820839" y="9352153"/>
                  </a:lnTo>
                  <a:lnTo>
                    <a:pt x="6820458" y="9349714"/>
                  </a:lnTo>
                  <a:lnTo>
                    <a:pt x="6820204" y="9346971"/>
                  </a:lnTo>
                  <a:lnTo>
                    <a:pt x="6820458" y="9344228"/>
                  </a:lnTo>
                  <a:lnTo>
                    <a:pt x="6821093" y="9341485"/>
                  </a:lnTo>
                  <a:lnTo>
                    <a:pt x="6821728" y="9339046"/>
                  </a:lnTo>
                  <a:lnTo>
                    <a:pt x="6822617" y="9336608"/>
                  </a:lnTo>
                  <a:lnTo>
                    <a:pt x="6823506" y="9334474"/>
                  </a:lnTo>
                  <a:lnTo>
                    <a:pt x="6824776" y="9332341"/>
                  </a:lnTo>
                  <a:lnTo>
                    <a:pt x="6826046" y="9330207"/>
                  </a:lnTo>
                  <a:lnTo>
                    <a:pt x="6827189" y="9328378"/>
                  </a:lnTo>
                  <a:lnTo>
                    <a:pt x="6829094" y="9326854"/>
                  </a:lnTo>
                  <a:lnTo>
                    <a:pt x="6830618" y="9325025"/>
                  </a:lnTo>
                  <a:lnTo>
                    <a:pt x="6832396" y="9323806"/>
                  </a:lnTo>
                  <a:lnTo>
                    <a:pt x="6834174" y="9322282"/>
                  </a:lnTo>
                  <a:lnTo>
                    <a:pt x="6836333" y="9321063"/>
                  </a:lnTo>
                  <a:lnTo>
                    <a:pt x="6838492" y="9319844"/>
                  </a:lnTo>
                  <a:lnTo>
                    <a:pt x="6840651" y="9318929"/>
                  </a:lnTo>
                  <a:lnTo>
                    <a:pt x="6842810" y="9318015"/>
                  </a:lnTo>
                  <a:lnTo>
                    <a:pt x="6845223" y="9317101"/>
                  </a:lnTo>
                  <a:lnTo>
                    <a:pt x="6847382" y="9316491"/>
                  </a:lnTo>
                  <a:lnTo>
                    <a:pt x="6849795" y="9315881"/>
                  </a:lnTo>
                  <a:lnTo>
                    <a:pt x="6852208" y="9315272"/>
                  </a:lnTo>
                  <a:lnTo>
                    <a:pt x="6855002" y="9314967"/>
                  </a:lnTo>
                  <a:lnTo>
                    <a:pt x="6857415" y="9314662"/>
                  </a:lnTo>
                  <a:lnTo>
                    <a:pt x="6860082" y="9314357"/>
                  </a:lnTo>
                  <a:lnTo>
                    <a:pt x="6862622" y="9314053"/>
                  </a:lnTo>
                  <a:lnTo>
                    <a:pt x="6865289" y="9314053"/>
                  </a:lnTo>
                  <a:lnTo>
                    <a:pt x="6867702" y="9314053"/>
                  </a:lnTo>
                  <a:lnTo>
                    <a:pt x="6870496" y="9314053"/>
                  </a:lnTo>
                  <a:lnTo>
                    <a:pt x="6872909" y="9314357"/>
                  </a:lnTo>
                  <a:lnTo>
                    <a:pt x="6875703" y="9314662"/>
                  </a:lnTo>
                  <a:lnTo>
                    <a:pt x="6878116" y="9314967"/>
                  </a:lnTo>
                  <a:lnTo>
                    <a:pt x="6880910" y="9315272"/>
                  </a:lnTo>
                  <a:lnTo>
                    <a:pt x="6883323" y="9315881"/>
                  </a:lnTo>
                  <a:lnTo>
                    <a:pt x="6883323" y="9283268"/>
                  </a:lnTo>
                </a:path>
                <a:path w="6883400" h="10017125">
                  <a:moveTo>
                    <a:pt x="6797598" y="9411284"/>
                  </a:moveTo>
                  <a:lnTo>
                    <a:pt x="6797598" y="9283268"/>
                  </a:lnTo>
                </a:path>
                <a:path w="6883400" h="10017125">
                  <a:moveTo>
                    <a:pt x="6883323" y="9539300"/>
                  </a:moveTo>
                  <a:lnTo>
                    <a:pt x="6883323" y="9504857"/>
                  </a:lnTo>
                  <a:lnTo>
                    <a:pt x="6880910" y="9505467"/>
                  </a:lnTo>
                  <a:lnTo>
                    <a:pt x="6878370" y="9506077"/>
                  </a:lnTo>
                  <a:lnTo>
                    <a:pt x="6875957" y="9506686"/>
                  </a:lnTo>
                  <a:lnTo>
                    <a:pt x="6873290" y="9506991"/>
                  </a:lnTo>
                  <a:lnTo>
                    <a:pt x="6870750" y="9507296"/>
                  </a:lnTo>
                  <a:lnTo>
                    <a:pt x="6868083" y="9507601"/>
                  </a:lnTo>
                  <a:lnTo>
                    <a:pt x="6865670" y="9507601"/>
                  </a:lnTo>
                  <a:lnTo>
                    <a:pt x="6862876" y="9507601"/>
                  </a:lnTo>
                  <a:lnTo>
                    <a:pt x="6860463" y="9507601"/>
                  </a:lnTo>
                  <a:lnTo>
                    <a:pt x="6857669" y="9507296"/>
                  </a:lnTo>
                  <a:lnTo>
                    <a:pt x="6855256" y="9506991"/>
                  </a:lnTo>
                  <a:lnTo>
                    <a:pt x="6852462" y="9506686"/>
                  </a:lnTo>
                  <a:lnTo>
                    <a:pt x="6850049" y="9506077"/>
                  </a:lnTo>
                  <a:lnTo>
                    <a:pt x="6847636" y="9505467"/>
                  </a:lnTo>
                  <a:lnTo>
                    <a:pt x="6845223" y="9504553"/>
                  </a:lnTo>
                  <a:lnTo>
                    <a:pt x="6842810" y="9503943"/>
                  </a:lnTo>
                  <a:lnTo>
                    <a:pt x="6840651" y="9502724"/>
                  </a:lnTo>
                  <a:lnTo>
                    <a:pt x="6838492" y="9501809"/>
                  </a:lnTo>
                  <a:lnTo>
                    <a:pt x="6836333" y="9500590"/>
                  </a:lnTo>
                  <a:lnTo>
                    <a:pt x="6834174" y="9499371"/>
                  </a:lnTo>
                  <a:lnTo>
                    <a:pt x="6832396" y="9497847"/>
                  </a:lnTo>
                  <a:lnTo>
                    <a:pt x="6830618" y="9496323"/>
                  </a:lnTo>
                  <a:lnTo>
                    <a:pt x="6828713" y="9494799"/>
                  </a:lnTo>
                  <a:lnTo>
                    <a:pt x="6827189" y="9492970"/>
                  </a:lnTo>
                  <a:lnTo>
                    <a:pt x="6825665" y="9491141"/>
                  </a:lnTo>
                  <a:lnTo>
                    <a:pt x="6824522" y="9489008"/>
                  </a:lnTo>
                  <a:lnTo>
                    <a:pt x="6823252" y="9487179"/>
                  </a:lnTo>
                  <a:lnTo>
                    <a:pt x="6822363" y="9484741"/>
                  </a:lnTo>
                  <a:lnTo>
                    <a:pt x="6821728" y="9482607"/>
                  </a:lnTo>
                  <a:lnTo>
                    <a:pt x="6820839" y="9480169"/>
                  </a:lnTo>
                  <a:lnTo>
                    <a:pt x="6820458" y="9477730"/>
                  </a:lnTo>
                  <a:lnTo>
                    <a:pt x="6820204" y="9474987"/>
                  </a:lnTo>
                  <a:lnTo>
                    <a:pt x="6820458" y="9472244"/>
                  </a:lnTo>
                  <a:lnTo>
                    <a:pt x="6821093" y="9469501"/>
                  </a:lnTo>
                  <a:lnTo>
                    <a:pt x="6826046" y="9458528"/>
                  </a:lnTo>
                  <a:lnTo>
                    <a:pt x="6827189" y="9456394"/>
                  </a:lnTo>
                  <a:lnTo>
                    <a:pt x="6829094" y="9454870"/>
                  </a:lnTo>
                  <a:lnTo>
                    <a:pt x="6830618" y="9453041"/>
                  </a:lnTo>
                  <a:lnTo>
                    <a:pt x="6832396" y="9451822"/>
                  </a:lnTo>
                  <a:lnTo>
                    <a:pt x="6834174" y="9450298"/>
                  </a:lnTo>
                  <a:lnTo>
                    <a:pt x="6836333" y="9449079"/>
                  </a:lnTo>
                  <a:lnTo>
                    <a:pt x="6838492" y="9447860"/>
                  </a:lnTo>
                  <a:lnTo>
                    <a:pt x="6840651" y="9446945"/>
                  </a:lnTo>
                  <a:lnTo>
                    <a:pt x="6842810" y="9446031"/>
                  </a:lnTo>
                  <a:lnTo>
                    <a:pt x="6845223" y="9445117"/>
                  </a:lnTo>
                  <a:lnTo>
                    <a:pt x="6847382" y="9444507"/>
                  </a:lnTo>
                  <a:lnTo>
                    <a:pt x="6849795" y="9443897"/>
                  </a:lnTo>
                  <a:lnTo>
                    <a:pt x="6852208" y="9443288"/>
                  </a:lnTo>
                  <a:lnTo>
                    <a:pt x="6855002" y="9442983"/>
                  </a:lnTo>
                  <a:lnTo>
                    <a:pt x="6857415" y="9442678"/>
                  </a:lnTo>
                  <a:lnTo>
                    <a:pt x="6860082" y="9442373"/>
                  </a:lnTo>
                  <a:lnTo>
                    <a:pt x="6862622" y="9442373"/>
                  </a:lnTo>
                  <a:lnTo>
                    <a:pt x="6865289" y="9442069"/>
                  </a:lnTo>
                  <a:lnTo>
                    <a:pt x="6867702" y="9442069"/>
                  </a:lnTo>
                  <a:lnTo>
                    <a:pt x="6870496" y="9442373"/>
                  </a:lnTo>
                  <a:lnTo>
                    <a:pt x="6872909" y="9442373"/>
                  </a:lnTo>
                  <a:lnTo>
                    <a:pt x="6875703" y="9442678"/>
                  </a:lnTo>
                  <a:lnTo>
                    <a:pt x="6878116" y="9442983"/>
                  </a:lnTo>
                  <a:lnTo>
                    <a:pt x="6880910" y="9443288"/>
                  </a:lnTo>
                  <a:lnTo>
                    <a:pt x="6883323" y="9443897"/>
                  </a:lnTo>
                  <a:lnTo>
                    <a:pt x="6883323" y="9411284"/>
                  </a:lnTo>
                </a:path>
                <a:path w="6883400" h="10017125">
                  <a:moveTo>
                    <a:pt x="6797598" y="9539300"/>
                  </a:moveTo>
                  <a:lnTo>
                    <a:pt x="6797598" y="9411284"/>
                  </a:lnTo>
                </a:path>
                <a:path w="6883400" h="10017125">
                  <a:moveTo>
                    <a:pt x="6883323" y="9667316"/>
                  </a:moveTo>
                  <a:lnTo>
                    <a:pt x="6883323" y="9632873"/>
                  </a:lnTo>
                  <a:lnTo>
                    <a:pt x="6880910" y="9633483"/>
                  </a:lnTo>
                  <a:lnTo>
                    <a:pt x="6878370" y="9634397"/>
                  </a:lnTo>
                  <a:lnTo>
                    <a:pt x="6875957" y="9634702"/>
                  </a:lnTo>
                  <a:lnTo>
                    <a:pt x="6873290" y="9635007"/>
                  </a:lnTo>
                  <a:lnTo>
                    <a:pt x="6870750" y="9635312"/>
                  </a:lnTo>
                  <a:lnTo>
                    <a:pt x="6868083" y="9635617"/>
                  </a:lnTo>
                  <a:lnTo>
                    <a:pt x="6865670" y="9635617"/>
                  </a:lnTo>
                  <a:lnTo>
                    <a:pt x="6862876" y="9635617"/>
                  </a:lnTo>
                  <a:lnTo>
                    <a:pt x="6860463" y="9635617"/>
                  </a:lnTo>
                  <a:lnTo>
                    <a:pt x="6857669" y="9635312"/>
                  </a:lnTo>
                  <a:lnTo>
                    <a:pt x="6855256" y="9635007"/>
                  </a:lnTo>
                  <a:lnTo>
                    <a:pt x="6852462" y="9634702"/>
                  </a:lnTo>
                  <a:lnTo>
                    <a:pt x="6850049" y="9634093"/>
                  </a:lnTo>
                  <a:lnTo>
                    <a:pt x="6847636" y="9633483"/>
                  </a:lnTo>
                  <a:lnTo>
                    <a:pt x="6845223" y="9632873"/>
                  </a:lnTo>
                  <a:lnTo>
                    <a:pt x="6842810" y="9631959"/>
                  </a:lnTo>
                  <a:lnTo>
                    <a:pt x="6840651" y="9631045"/>
                  </a:lnTo>
                  <a:lnTo>
                    <a:pt x="6838492" y="9629825"/>
                  </a:lnTo>
                  <a:lnTo>
                    <a:pt x="6836333" y="9628606"/>
                  </a:lnTo>
                  <a:lnTo>
                    <a:pt x="6834174" y="9627387"/>
                  </a:lnTo>
                  <a:lnTo>
                    <a:pt x="6832396" y="9625863"/>
                  </a:lnTo>
                  <a:lnTo>
                    <a:pt x="6830618" y="9624339"/>
                  </a:lnTo>
                  <a:lnTo>
                    <a:pt x="6828713" y="9622815"/>
                  </a:lnTo>
                  <a:lnTo>
                    <a:pt x="6827189" y="9620986"/>
                  </a:lnTo>
                  <a:lnTo>
                    <a:pt x="6825665" y="9619157"/>
                  </a:lnTo>
                  <a:lnTo>
                    <a:pt x="6824522" y="9617329"/>
                  </a:lnTo>
                  <a:lnTo>
                    <a:pt x="6823252" y="9615195"/>
                  </a:lnTo>
                  <a:lnTo>
                    <a:pt x="6822363" y="9613061"/>
                  </a:lnTo>
                  <a:lnTo>
                    <a:pt x="6821728" y="9610623"/>
                  </a:lnTo>
                  <a:lnTo>
                    <a:pt x="6820839" y="9608185"/>
                  </a:lnTo>
                  <a:lnTo>
                    <a:pt x="6820458" y="9605746"/>
                  </a:lnTo>
                  <a:lnTo>
                    <a:pt x="6820204" y="9603003"/>
                  </a:lnTo>
                  <a:lnTo>
                    <a:pt x="6826046" y="9586544"/>
                  </a:lnTo>
                  <a:lnTo>
                    <a:pt x="6827189" y="9584410"/>
                  </a:lnTo>
                  <a:lnTo>
                    <a:pt x="6829094" y="9582886"/>
                  </a:lnTo>
                  <a:lnTo>
                    <a:pt x="6830618" y="9581362"/>
                  </a:lnTo>
                  <a:lnTo>
                    <a:pt x="6832396" y="9579838"/>
                  </a:lnTo>
                  <a:lnTo>
                    <a:pt x="6834174" y="9578314"/>
                  </a:lnTo>
                  <a:lnTo>
                    <a:pt x="6836333" y="9577095"/>
                  </a:lnTo>
                  <a:lnTo>
                    <a:pt x="6838492" y="9575876"/>
                  </a:lnTo>
                  <a:lnTo>
                    <a:pt x="6840651" y="9574961"/>
                  </a:lnTo>
                  <a:lnTo>
                    <a:pt x="6842810" y="9574047"/>
                  </a:lnTo>
                  <a:lnTo>
                    <a:pt x="6845223" y="9573437"/>
                  </a:lnTo>
                  <a:lnTo>
                    <a:pt x="6847382" y="9572523"/>
                  </a:lnTo>
                  <a:lnTo>
                    <a:pt x="6849795" y="9571913"/>
                  </a:lnTo>
                  <a:lnTo>
                    <a:pt x="6852208" y="9571609"/>
                  </a:lnTo>
                  <a:lnTo>
                    <a:pt x="6855002" y="9570999"/>
                  </a:lnTo>
                  <a:lnTo>
                    <a:pt x="6857415" y="9570694"/>
                  </a:lnTo>
                  <a:lnTo>
                    <a:pt x="6860082" y="9570389"/>
                  </a:lnTo>
                  <a:lnTo>
                    <a:pt x="6862622" y="9570389"/>
                  </a:lnTo>
                  <a:lnTo>
                    <a:pt x="6865289" y="9570085"/>
                  </a:lnTo>
                  <a:lnTo>
                    <a:pt x="6867702" y="9570085"/>
                  </a:lnTo>
                  <a:lnTo>
                    <a:pt x="6870496" y="9570389"/>
                  </a:lnTo>
                  <a:lnTo>
                    <a:pt x="6872909" y="9570389"/>
                  </a:lnTo>
                  <a:lnTo>
                    <a:pt x="6875703" y="9570694"/>
                  </a:lnTo>
                  <a:lnTo>
                    <a:pt x="6878116" y="9570999"/>
                  </a:lnTo>
                  <a:lnTo>
                    <a:pt x="6880910" y="9571304"/>
                  </a:lnTo>
                  <a:lnTo>
                    <a:pt x="6883323" y="9571913"/>
                  </a:lnTo>
                  <a:lnTo>
                    <a:pt x="6883323" y="9539300"/>
                  </a:lnTo>
                </a:path>
                <a:path w="6883400" h="10017125">
                  <a:moveTo>
                    <a:pt x="6797598" y="9667316"/>
                  </a:moveTo>
                  <a:lnTo>
                    <a:pt x="6797598" y="9539300"/>
                  </a:lnTo>
                </a:path>
                <a:path w="6883400" h="10017125">
                  <a:moveTo>
                    <a:pt x="6883323" y="9795637"/>
                  </a:moveTo>
                  <a:lnTo>
                    <a:pt x="6883323" y="9760889"/>
                  </a:lnTo>
                  <a:lnTo>
                    <a:pt x="6880910" y="9761804"/>
                  </a:lnTo>
                  <a:lnTo>
                    <a:pt x="6878370" y="9762413"/>
                  </a:lnTo>
                  <a:lnTo>
                    <a:pt x="6875957" y="9762718"/>
                  </a:lnTo>
                  <a:lnTo>
                    <a:pt x="6873290" y="9763328"/>
                  </a:lnTo>
                  <a:lnTo>
                    <a:pt x="6870750" y="9763633"/>
                  </a:lnTo>
                  <a:lnTo>
                    <a:pt x="6868083" y="9763633"/>
                  </a:lnTo>
                  <a:lnTo>
                    <a:pt x="6865670" y="9763937"/>
                  </a:lnTo>
                  <a:lnTo>
                    <a:pt x="6862876" y="9763937"/>
                  </a:lnTo>
                  <a:lnTo>
                    <a:pt x="6860463" y="9763633"/>
                  </a:lnTo>
                  <a:lnTo>
                    <a:pt x="6857669" y="9763633"/>
                  </a:lnTo>
                  <a:lnTo>
                    <a:pt x="6855256" y="9763023"/>
                  </a:lnTo>
                  <a:lnTo>
                    <a:pt x="6838492" y="9757841"/>
                  </a:lnTo>
                  <a:lnTo>
                    <a:pt x="6836333" y="9756622"/>
                  </a:lnTo>
                  <a:lnTo>
                    <a:pt x="6834174" y="9755403"/>
                  </a:lnTo>
                  <a:lnTo>
                    <a:pt x="6832396" y="9753879"/>
                  </a:lnTo>
                  <a:lnTo>
                    <a:pt x="6830618" y="9752355"/>
                  </a:lnTo>
                  <a:lnTo>
                    <a:pt x="6828713" y="9750831"/>
                  </a:lnTo>
                  <a:lnTo>
                    <a:pt x="6827189" y="9749002"/>
                  </a:lnTo>
                  <a:lnTo>
                    <a:pt x="6825665" y="9747173"/>
                  </a:lnTo>
                  <a:lnTo>
                    <a:pt x="6824522" y="9745345"/>
                  </a:lnTo>
                  <a:lnTo>
                    <a:pt x="6823252" y="9743211"/>
                  </a:lnTo>
                  <a:lnTo>
                    <a:pt x="6822363" y="9741077"/>
                  </a:lnTo>
                  <a:lnTo>
                    <a:pt x="6821728" y="9738639"/>
                  </a:lnTo>
                  <a:lnTo>
                    <a:pt x="6820839" y="9736201"/>
                  </a:lnTo>
                  <a:lnTo>
                    <a:pt x="6820458" y="9733762"/>
                  </a:lnTo>
                  <a:lnTo>
                    <a:pt x="6820204" y="9731019"/>
                  </a:lnTo>
                  <a:lnTo>
                    <a:pt x="6820458" y="9728276"/>
                  </a:lnTo>
                  <a:lnTo>
                    <a:pt x="6821093" y="9725837"/>
                  </a:lnTo>
                  <a:lnTo>
                    <a:pt x="6821728" y="9723094"/>
                  </a:lnTo>
                  <a:lnTo>
                    <a:pt x="6822617" y="9720656"/>
                  </a:lnTo>
                  <a:lnTo>
                    <a:pt x="6823506" y="9718522"/>
                  </a:lnTo>
                  <a:lnTo>
                    <a:pt x="6824776" y="9716389"/>
                  </a:lnTo>
                  <a:lnTo>
                    <a:pt x="6826046" y="9714560"/>
                  </a:lnTo>
                  <a:lnTo>
                    <a:pt x="6827189" y="9712426"/>
                  </a:lnTo>
                  <a:lnTo>
                    <a:pt x="6829094" y="9710902"/>
                  </a:lnTo>
                  <a:lnTo>
                    <a:pt x="6830618" y="9709378"/>
                  </a:lnTo>
                  <a:lnTo>
                    <a:pt x="6832396" y="9707854"/>
                  </a:lnTo>
                  <a:lnTo>
                    <a:pt x="6834174" y="9706330"/>
                  </a:lnTo>
                  <a:lnTo>
                    <a:pt x="6836333" y="9705111"/>
                  </a:lnTo>
                  <a:lnTo>
                    <a:pt x="6838492" y="9704197"/>
                  </a:lnTo>
                  <a:lnTo>
                    <a:pt x="6840651" y="9702977"/>
                  </a:lnTo>
                  <a:lnTo>
                    <a:pt x="6842810" y="9702063"/>
                  </a:lnTo>
                  <a:lnTo>
                    <a:pt x="6845223" y="9701453"/>
                  </a:lnTo>
                  <a:lnTo>
                    <a:pt x="6847382" y="9700539"/>
                  </a:lnTo>
                  <a:lnTo>
                    <a:pt x="6849795" y="9699929"/>
                  </a:lnTo>
                  <a:lnTo>
                    <a:pt x="6852208" y="9699625"/>
                  </a:lnTo>
                  <a:lnTo>
                    <a:pt x="6855002" y="9699015"/>
                  </a:lnTo>
                  <a:lnTo>
                    <a:pt x="6857415" y="9698710"/>
                  </a:lnTo>
                  <a:lnTo>
                    <a:pt x="6860082" y="9698405"/>
                  </a:lnTo>
                  <a:lnTo>
                    <a:pt x="6862622" y="9698405"/>
                  </a:lnTo>
                  <a:lnTo>
                    <a:pt x="6865289" y="9698405"/>
                  </a:lnTo>
                  <a:lnTo>
                    <a:pt x="6867702" y="9698405"/>
                  </a:lnTo>
                  <a:lnTo>
                    <a:pt x="6870496" y="9698405"/>
                  </a:lnTo>
                  <a:lnTo>
                    <a:pt x="6872909" y="9698405"/>
                  </a:lnTo>
                  <a:lnTo>
                    <a:pt x="6875703" y="9698710"/>
                  </a:lnTo>
                  <a:lnTo>
                    <a:pt x="6878116" y="9699015"/>
                  </a:lnTo>
                  <a:lnTo>
                    <a:pt x="6880910" y="9699320"/>
                  </a:lnTo>
                  <a:lnTo>
                    <a:pt x="6883323" y="9699929"/>
                  </a:lnTo>
                  <a:lnTo>
                    <a:pt x="6883323" y="9667316"/>
                  </a:lnTo>
                </a:path>
                <a:path w="6883400" h="10017125">
                  <a:moveTo>
                    <a:pt x="304" y="9923653"/>
                  </a:moveTo>
                  <a:lnTo>
                    <a:pt x="304" y="9957181"/>
                  </a:lnTo>
                  <a:lnTo>
                    <a:pt x="3352" y="9956571"/>
                  </a:lnTo>
                  <a:lnTo>
                    <a:pt x="6705" y="9955961"/>
                  </a:lnTo>
                  <a:lnTo>
                    <a:pt x="9753" y="9955352"/>
                  </a:lnTo>
                  <a:lnTo>
                    <a:pt x="13106" y="9955047"/>
                  </a:lnTo>
                  <a:lnTo>
                    <a:pt x="16459" y="9955047"/>
                  </a:lnTo>
                  <a:lnTo>
                    <a:pt x="19507" y="9955047"/>
                  </a:lnTo>
                  <a:lnTo>
                    <a:pt x="22555" y="9955047"/>
                  </a:lnTo>
                  <a:lnTo>
                    <a:pt x="25907" y="9955657"/>
                  </a:lnTo>
                  <a:lnTo>
                    <a:pt x="50291" y="9970897"/>
                  </a:lnTo>
                  <a:lnTo>
                    <a:pt x="64007" y="9997109"/>
                  </a:lnTo>
                  <a:lnTo>
                    <a:pt x="64007" y="9999853"/>
                  </a:lnTo>
                  <a:lnTo>
                    <a:pt x="64312" y="10002596"/>
                  </a:lnTo>
                  <a:lnTo>
                    <a:pt x="60655" y="10016921"/>
                  </a:lnTo>
                  <a:lnTo>
                    <a:pt x="93573" y="10016921"/>
                  </a:lnTo>
                </a:path>
                <a:path w="6883400" h="10017125">
                  <a:moveTo>
                    <a:pt x="85343" y="9923653"/>
                  </a:moveTo>
                  <a:lnTo>
                    <a:pt x="85343" y="9932187"/>
                  </a:lnTo>
                  <a:lnTo>
                    <a:pt x="93573" y="9932187"/>
                  </a:lnTo>
                </a:path>
                <a:path w="6883400" h="10017125">
                  <a:moveTo>
                    <a:pt x="93573" y="10016921"/>
                  </a:moveTo>
                  <a:lnTo>
                    <a:pt x="126796" y="10016921"/>
                  </a:lnTo>
                  <a:lnTo>
                    <a:pt x="126187" y="10014483"/>
                  </a:lnTo>
                  <a:lnTo>
                    <a:pt x="125577" y="10012045"/>
                  </a:lnTo>
                  <a:lnTo>
                    <a:pt x="125272" y="10009606"/>
                  </a:lnTo>
                  <a:lnTo>
                    <a:pt x="124663" y="10007168"/>
                  </a:lnTo>
                  <a:lnTo>
                    <a:pt x="124358" y="10004425"/>
                  </a:lnTo>
                  <a:lnTo>
                    <a:pt x="124358" y="10001986"/>
                  </a:lnTo>
                  <a:lnTo>
                    <a:pt x="124053" y="9999243"/>
                  </a:lnTo>
                  <a:lnTo>
                    <a:pt x="124053" y="9996805"/>
                  </a:lnTo>
                  <a:lnTo>
                    <a:pt x="124358" y="9994366"/>
                  </a:lnTo>
                  <a:lnTo>
                    <a:pt x="124358" y="9991623"/>
                  </a:lnTo>
                  <a:lnTo>
                    <a:pt x="124967" y="9989185"/>
                  </a:lnTo>
                  <a:lnTo>
                    <a:pt x="125272" y="9986441"/>
                  </a:lnTo>
                  <a:lnTo>
                    <a:pt x="125882" y="9984003"/>
                  </a:lnTo>
                  <a:lnTo>
                    <a:pt x="126492" y="9981565"/>
                  </a:lnTo>
                  <a:lnTo>
                    <a:pt x="127101" y="9979126"/>
                  </a:lnTo>
                  <a:lnTo>
                    <a:pt x="128015" y="9976993"/>
                  </a:lnTo>
                  <a:lnTo>
                    <a:pt x="128930" y="9974554"/>
                  </a:lnTo>
                  <a:lnTo>
                    <a:pt x="129844" y="9972421"/>
                  </a:lnTo>
                  <a:lnTo>
                    <a:pt x="131064" y="9970287"/>
                  </a:lnTo>
                  <a:lnTo>
                    <a:pt x="132283" y="9968153"/>
                  </a:lnTo>
                  <a:lnTo>
                    <a:pt x="133807" y="9966325"/>
                  </a:lnTo>
                  <a:lnTo>
                    <a:pt x="135026" y="9964496"/>
                  </a:lnTo>
                  <a:lnTo>
                    <a:pt x="136855" y="9962972"/>
                  </a:lnTo>
                  <a:lnTo>
                    <a:pt x="146303" y="9956571"/>
                  </a:lnTo>
                  <a:lnTo>
                    <a:pt x="148437" y="9955657"/>
                  </a:lnTo>
                  <a:lnTo>
                    <a:pt x="150875" y="9955047"/>
                  </a:lnTo>
                  <a:lnTo>
                    <a:pt x="153314" y="9954437"/>
                  </a:lnTo>
                  <a:lnTo>
                    <a:pt x="155752" y="9954133"/>
                  </a:lnTo>
                  <a:lnTo>
                    <a:pt x="158495" y="9954742"/>
                  </a:lnTo>
                  <a:lnTo>
                    <a:pt x="161239" y="9955047"/>
                  </a:lnTo>
                  <a:lnTo>
                    <a:pt x="163677" y="9955961"/>
                  </a:lnTo>
                  <a:lnTo>
                    <a:pt x="165811" y="9956571"/>
                  </a:lnTo>
                  <a:lnTo>
                    <a:pt x="167944" y="9957485"/>
                  </a:lnTo>
                  <a:lnTo>
                    <a:pt x="170078" y="9958705"/>
                  </a:lnTo>
                  <a:lnTo>
                    <a:pt x="171907" y="9960229"/>
                  </a:lnTo>
                  <a:lnTo>
                    <a:pt x="173736" y="9961448"/>
                  </a:lnTo>
                  <a:lnTo>
                    <a:pt x="181965" y="9972421"/>
                  </a:lnTo>
                  <a:lnTo>
                    <a:pt x="183184" y="9974554"/>
                  </a:lnTo>
                  <a:lnTo>
                    <a:pt x="184099" y="9976688"/>
                  </a:lnTo>
                  <a:lnTo>
                    <a:pt x="184708" y="9979126"/>
                  </a:lnTo>
                  <a:lnTo>
                    <a:pt x="185623" y="9981260"/>
                  </a:lnTo>
                  <a:lnTo>
                    <a:pt x="185928" y="9984003"/>
                  </a:lnTo>
                  <a:lnTo>
                    <a:pt x="186537" y="9986137"/>
                  </a:lnTo>
                  <a:lnTo>
                    <a:pt x="186842" y="9988880"/>
                  </a:lnTo>
                  <a:lnTo>
                    <a:pt x="187147" y="9991318"/>
                  </a:lnTo>
                  <a:lnTo>
                    <a:pt x="187451" y="9994061"/>
                  </a:lnTo>
                  <a:lnTo>
                    <a:pt x="187756" y="9996500"/>
                  </a:lnTo>
                  <a:lnTo>
                    <a:pt x="187756" y="9999243"/>
                  </a:lnTo>
                  <a:lnTo>
                    <a:pt x="187756" y="10001681"/>
                  </a:lnTo>
                  <a:lnTo>
                    <a:pt x="187756" y="10004425"/>
                  </a:lnTo>
                  <a:lnTo>
                    <a:pt x="187451" y="10006863"/>
                  </a:lnTo>
                  <a:lnTo>
                    <a:pt x="187147" y="10009301"/>
                  </a:lnTo>
                  <a:lnTo>
                    <a:pt x="186842" y="10012045"/>
                  </a:lnTo>
                  <a:lnTo>
                    <a:pt x="186537" y="10014483"/>
                  </a:lnTo>
                  <a:lnTo>
                    <a:pt x="186232" y="10016921"/>
                  </a:lnTo>
                  <a:lnTo>
                    <a:pt x="218541" y="10016921"/>
                  </a:lnTo>
                </a:path>
                <a:path w="6883400" h="10017125">
                  <a:moveTo>
                    <a:pt x="218541" y="10016921"/>
                  </a:moveTo>
                  <a:lnTo>
                    <a:pt x="251764" y="10016921"/>
                  </a:lnTo>
                  <a:lnTo>
                    <a:pt x="251155" y="10014483"/>
                  </a:lnTo>
                  <a:lnTo>
                    <a:pt x="250545" y="10012045"/>
                  </a:lnTo>
                  <a:lnTo>
                    <a:pt x="250240" y="10009606"/>
                  </a:lnTo>
                  <a:lnTo>
                    <a:pt x="249631" y="10007168"/>
                  </a:lnTo>
                  <a:lnTo>
                    <a:pt x="249326" y="10004425"/>
                  </a:lnTo>
                  <a:lnTo>
                    <a:pt x="249326" y="9991623"/>
                  </a:lnTo>
                  <a:lnTo>
                    <a:pt x="249936" y="9989185"/>
                  </a:lnTo>
                  <a:lnTo>
                    <a:pt x="250240" y="9986441"/>
                  </a:lnTo>
                  <a:lnTo>
                    <a:pt x="250850" y="9984003"/>
                  </a:lnTo>
                  <a:lnTo>
                    <a:pt x="251459" y="9981565"/>
                  </a:lnTo>
                  <a:lnTo>
                    <a:pt x="252069" y="9979126"/>
                  </a:lnTo>
                  <a:lnTo>
                    <a:pt x="252984" y="9976993"/>
                  </a:lnTo>
                  <a:lnTo>
                    <a:pt x="253898" y="9974554"/>
                  </a:lnTo>
                  <a:lnTo>
                    <a:pt x="254812" y="9972421"/>
                  </a:lnTo>
                  <a:lnTo>
                    <a:pt x="256031" y="9970287"/>
                  </a:lnTo>
                  <a:lnTo>
                    <a:pt x="257251" y="9968153"/>
                  </a:lnTo>
                  <a:lnTo>
                    <a:pt x="258775" y="9966325"/>
                  </a:lnTo>
                  <a:lnTo>
                    <a:pt x="260299" y="9964496"/>
                  </a:lnTo>
                  <a:lnTo>
                    <a:pt x="261823" y="9962972"/>
                  </a:lnTo>
                  <a:lnTo>
                    <a:pt x="263347" y="9961448"/>
                  </a:lnTo>
                  <a:lnTo>
                    <a:pt x="265175" y="9959924"/>
                  </a:lnTo>
                  <a:lnTo>
                    <a:pt x="267309" y="9958705"/>
                  </a:lnTo>
                  <a:lnTo>
                    <a:pt x="269138" y="9957485"/>
                  </a:lnTo>
                  <a:lnTo>
                    <a:pt x="271272" y="9956571"/>
                  </a:lnTo>
                  <a:lnTo>
                    <a:pt x="273710" y="9955657"/>
                  </a:lnTo>
                  <a:lnTo>
                    <a:pt x="275844" y="9955047"/>
                  </a:lnTo>
                  <a:lnTo>
                    <a:pt x="278282" y="9954437"/>
                  </a:lnTo>
                  <a:lnTo>
                    <a:pt x="280720" y="9954133"/>
                  </a:lnTo>
                  <a:lnTo>
                    <a:pt x="283464" y="9954742"/>
                  </a:lnTo>
                  <a:lnTo>
                    <a:pt x="286207" y="9955047"/>
                  </a:lnTo>
                  <a:lnTo>
                    <a:pt x="288645" y="9955961"/>
                  </a:lnTo>
                  <a:lnTo>
                    <a:pt x="290779" y="9956571"/>
                  </a:lnTo>
                  <a:lnTo>
                    <a:pt x="292912" y="9957485"/>
                  </a:lnTo>
                  <a:lnTo>
                    <a:pt x="295046" y="9958705"/>
                  </a:lnTo>
                  <a:lnTo>
                    <a:pt x="296875" y="9960229"/>
                  </a:lnTo>
                  <a:lnTo>
                    <a:pt x="299008" y="9961448"/>
                  </a:lnTo>
                  <a:lnTo>
                    <a:pt x="300532" y="9962972"/>
                  </a:lnTo>
                  <a:lnTo>
                    <a:pt x="302056" y="9964801"/>
                  </a:lnTo>
                  <a:lnTo>
                    <a:pt x="303580" y="9966325"/>
                  </a:lnTo>
                  <a:lnTo>
                    <a:pt x="304800" y="9968458"/>
                  </a:lnTo>
                  <a:lnTo>
                    <a:pt x="306019" y="9970287"/>
                  </a:lnTo>
                  <a:lnTo>
                    <a:pt x="307238" y="9972421"/>
                  </a:lnTo>
                  <a:lnTo>
                    <a:pt x="308152" y="9974554"/>
                  </a:lnTo>
                  <a:lnTo>
                    <a:pt x="309067" y="9976688"/>
                  </a:lnTo>
                  <a:lnTo>
                    <a:pt x="309676" y="9979126"/>
                  </a:lnTo>
                  <a:lnTo>
                    <a:pt x="310591" y="9981260"/>
                  </a:lnTo>
                  <a:lnTo>
                    <a:pt x="310895" y="9984003"/>
                  </a:lnTo>
                  <a:lnTo>
                    <a:pt x="311505" y="9986137"/>
                  </a:lnTo>
                  <a:lnTo>
                    <a:pt x="312115" y="9988880"/>
                  </a:lnTo>
                  <a:lnTo>
                    <a:pt x="312115" y="9991318"/>
                  </a:lnTo>
                  <a:lnTo>
                    <a:pt x="312420" y="9994061"/>
                  </a:lnTo>
                  <a:lnTo>
                    <a:pt x="312724" y="9996500"/>
                  </a:lnTo>
                  <a:lnTo>
                    <a:pt x="312724" y="9999243"/>
                  </a:lnTo>
                  <a:lnTo>
                    <a:pt x="312724" y="10001681"/>
                  </a:lnTo>
                  <a:lnTo>
                    <a:pt x="312724" y="10004425"/>
                  </a:lnTo>
                  <a:lnTo>
                    <a:pt x="312420" y="10006863"/>
                  </a:lnTo>
                  <a:lnTo>
                    <a:pt x="312115" y="10009301"/>
                  </a:lnTo>
                  <a:lnTo>
                    <a:pt x="311810" y="10012045"/>
                  </a:lnTo>
                  <a:lnTo>
                    <a:pt x="311505" y="10014483"/>
                  </a:lnTo>
                  <a:lnTo>
                    <a:pt x="311200" y="10016921"/>
                  </a:lnTo>
                  <a:lnTo>
                    <a:pt x="343509" y="10016921"/>
                  </a:lnTo>
                </a:path>
                <a:path w="6883400" h="10017125">
                  <a:moveTo>
                    <a:pt x="343509" y="10016921"/>
                  </a:moveTo>
                  <a:lnTo>
                    <a:pt x="377037" y="10016921"/>
                  </a:lnTo>
                  <a:lnTo>
                    <a:pt x="376428" y="10014483"/>
                  </a:lnTo>
                  <a:lnTo>
                    <a:pt x="375513" y="10012045"/>
                  </a:lnTo>
                  <a:lnTo>
                    <a:pt x="375208" y="10009606"/>
                  </a:lnTo>
                  <a:lnTo>
                    <a:pt x="374903" y="10007168"/>
                  </a:lnTo>
                  <a:lnTo>
                    <a:pt x="374599" y="10004425"/>
                  </a:lnTo>
                  <a:lnTo>
                    <a:pt x="374294" y="10001986"/>
                  </a:lnTo>
                  <a:lnTo>
                    <a:pt x="374294" y="9999243"/>
                  </a:lnTo>
                  <a:lnTo>
                    <a:pt x="374294" y="9996805"/>
                  </a:lnTo>
                  <a:lnTo>
                    <a:pt x="374294" y="9994366"/>
                  </a:lnTo>
                  <a:lnTo>
                    <a:pt x="374599" y="9991623"/>
                  </a:lnTo>
                  <a:lnTo>
                    <a:pt x="374903" y="9989185"/>
                  </a:lnTo>
                  <a:lnTo>
                    <a:pt x="375208" y="9986441"/>
                  </a:lnTo>
                  <a:lnTo>
                    <a:pt x="375818" y="9984003"/>
                  </a:lnTo>
                  <a:lnTo>
                    <a:pt x="376428" y="9981565"/>
                  </a:lnTo>
                  <a:lnTo>
                    <a:pt x="377037" y="9979126"/>
                  </a:lnTo>
                  <a:lnTo>
                    <a:pt x="377952" y="9976993"/>
                  </a:lnTo>
                  <a:lnTo>
                    <a:pt x="378866" y="9974554"/>
                  </a:lnTo>
                  <a:lnTo>
                    <a:pt x="380085" y="9972421"/>
                  </a:lnTo>
                  <a:lnTo>
                    <a:pt x="381304" y="9970287"/>
                  </a:lnTo>
                  <a:lnTo>
                    <a:pt x="382523" y="9968153"/>
                  </a:lnTo>
                  <a:lnTo>
                    <a:pt x="383743" y="9966325"/>
                  </a:lnTo>
                  <a:lnTo>
                    <a:pt x="392277" y="9958705"/>
                  </a:lnTo>
                  <a:lnTo>
                    <a:pt x="394106" y="9957485"/>
                  </a:lnTo>
                  <a:lnTo>
                    <a:pt x="405993" y="9954133"/>
                  </a:lnTo>
                  <a:lnTo>
                    <a:pt x="408736" y="9954742"/>
                  </a:lnTo>
                  <a:lnTo>
                    <a:pt x="411175" y="9955047"/>
                  </a:lnTo>
                  <a:lnTo>
                    <a:pt x="413613" y="9955961"/>
                  </a:lnTo>
                  <a:lnTo>
                    <a:pt x="416052" y="9956571"/>
                  </a:lnTo>
                  <a:lnTo>
                    <a:pt x="418185" y="9957485"/>
                  </a:lnTo>
                  <a:lnTo>
                    <a:pt x="420014" y="9958705"/>
                  </a:lnTo>
                  <a:lnTo>
                    <a:pt x="422147" y="9960229"/>
                  </a:lnTo>
                  <a:lnTo>
                    <a:pt x="423976" y="9961448"/>
                  </a:lnTo>
                  <a:lnTo>
                    <a:pt x="425500" y="9962972"/>
                  </a:lnTo>
                  <a:lnTo>
                    <a:pt x="427024" y="9964801"/>
                  </a:lnTo>
                  <a:lnTo>
                    <a:pt x="428548" y="9966325"/>
                  </a:lnTo>
                  <a:lnTo>
                    <a:pt x="429767" y="9968458"/>
                  </a:lnTo>
                  <a:lnTo>
                    <a:pt x="430987" y="9970287"/>
                  </a:lnTo>
                  <a:lnTo>
                    <a:pt x="432206" y="9972421"/>
                  </a:lnTo>
                  <a:lnTo>
                    <a:pt x="433120" y="9974554"/>
                  </a:lnTo>
                  <a:lnTo>
                    <a:pt x="434035" y="9976688"/>
                  </a:lnTo>
                  <a:lnTo>
                    <a:pt x="434644" y="9979126"/>
                  </a:lnTo>
                  <a:lnTo>
                    <a:pt x="435559" y="9981260"/>
                  </a:lnTo>
                  <a:lnTo>
                    <a:pt x="436168" y="9984003"/>
                  </a:lnTo>
                  <a:lnTo>
                    <a:pt x="436473" y="9986137"/>
                  </a:lnTo>
                  <a:lnTo>
                    <a:pt x="437083" y="9988880"/>
                  </a:lnTo>
                  <a:lnTo>
                    <a:pt x="437388" y="9991318"/>
                  </a:lnTo>
                  <a:lnTo>
                    <a:pt x="437388" y="9994061"/>
                  </a:lnTo>
                  <a:lnTo>
                    <a:pt x="437692" y="9996500"/>
                  </a:lnTo>
                  <a:lnTo>
                    <a:pt x="437692" y="9999243"/>
                  </a:lnTo>
                  <a:lnTo>
                    <a:pt x="437692" y="10001681"/>
                  </a:lnTo>
                  <a:lnTo>
                    <a:pt x="437692" y="10004425"/>
                  </a:lnTo>
                  <a:lnTo>
                    <a:pt x="437388" y="10006863"/>
                  </a:lnTo>
                  <a:lnTo>
                    <a:pt x="437388" y="10009301"/>
                  </a:lnTo>
                  <a:lnTo>
                    <a:pt x="436778" y="10012045"/>
                  </a:lnTo>
                  <a:lnTo>
                    <a:pt x="436778" y="10014483"/>
                  </a:lnTo>
                  <a:lnTo>
                    <a:pt x="436168" y="10016921"/>
                  </a:lnTo>
                  <a:lnTo>
                    <a:pt x="468477" y="10016921"/>
                  </a:lnTo>
                </a:path>
                <a:path w="6883400" h="10017125">
                  <a:moveTo>
                    <a:pt x="468477" y="10016921"/>
                  </a:moveTo>
                  <a:lnTo>
                    <a:pt x="502005" y="10016921"/>
                  </a:lnTo>
                  <a:lnTo>
                    <a:pt x="501395" y="10014483"/>
                  </a:lnTo>
                  <a:lnTo>
                    <a:pt x="500481" y="10012045"/>
                  </a:lnTo>
                  <a:lnTo>
                    <a:pt x="500176" y="10009606"/>
                  </a:lnTo>
                  <a:lnTo>
                    <a:pt x="499871" y="10007168"/>
                  </a:lnTo>
                  <a:lnTo>
                    <a:pt x="499567" y="10004425"/>
                  </a:lnTo>
                  <a:lnTo>
                    <a:pt x="499262" y="10001986"/>
                  </a:lnTo>
                  <a:lnTo>
                    <a:pt x="499262" y="9999243"/>
                  </a:lnTo>
                  <a:lnTo>
                    <a:pt x="499262" y="9996805"/>
                  </a:lnTo>
                  <a:lnTo>
                    <a:pt x="499262" y="9994366"/>
                  </a:lnTo>
                  <a:lnTo>
                    <a:pt x="499567" y="9991623"/>
                  </a:lnTo>
                  <a:lnTo>
                    <a:pt x="499871" y="9989185"/>
                  </a:lnTo>
                  <a:lnTo>
                    <a:pt x="500176" y="9986441"/>
                  </a:lnTo>
                  <a:lnTo>
                    <a:pt x="500786" y="9984003"/>
                  </a:lnTo>
                  <a:lnTo>
                    <a:pt x="501395" y="9981565"/>
                  </a:lnTo>
                  <a:lnTo>
                    <a:pt x="502005" y="9979126"/>
                  </a:lnTo>
                  <a:lnTo>
                    <a:pt x="502920" y="9976993"/>
                  </a:lnTo>
                  <a:lnTo>
                    <a:pt x="503834" y="9974554"/>
                  </a:lnTo>
                  <a:lnTo>
                    <a:pt x="505053" y="9972421"/>
                  </a:lnTo>
                  <a:lnTo>
                    <a:pt x="506272" y="9970287"/>
                  </a:lnTo>
                  <a:lnTo>
                    <a:pt x="507492" y="9968153"/>
                  </a:lnTo>
                  <a:lnTo>
                    <a:pt x="508711" y="9966325"/>
                  </a:lnTo>
                  <a:lnTo>
                    <a:pt x="510235" y="9964496"/>
                  </a:lnTo>
                  <a:lnTo>
                    <a:pt x="511759" y="9962972"/>
                  </a:lnTo>
                  <a:lnTo>
                    <a:pt x="513588" y="9961448"/>
                  </a:lnTo>
                  <a:lnTo>
                    <a:pt x="515111" y="9959924"/>
                  </a:lnTo>
                  <a:lnTo>
                    <a:pt x="517245" y="9958705"/>
                  </a:lnTo>
                  <a:lnTo>
                    <a:pt x="519074" y="9957485"/>
                  </a:lnTo>
                  <a:lnTo>
                    <a:pt x="521208" y="9956571"/>
                  </a:lnTo>
                  <a:lnTo>
                    <a:pt x="523646" y="9955657"/>
                  </a:lnTo>
                  <a:lnTo>
                    <a:pt x="525780" y="9955047"/>
                  </a:lnTo>
                  <a:lnTo>
                    <a:pt x="528218" y="9954437"/>
                  </a:lnTo>
                  <a:lnTo>
                    <a:pt x="530961" y="9954133"/>
                  </a:lnTo>
                  <a:lnTo>
                    <a:pt x="533704" y="9954742"/>
                  </a:lnTo>
                  <a:lnTo>
                    <a:pt x="536143" y="9955047"/>
                  </a:lnTo>
                  <a:lnTo>
                    <a:pt x="538581" y="9955961"/>
                  </a:lnTo>
                  <a:lnTo>
                    <a:pt x="541020" y="9956571"/>
                  </a:lnTo>
                  <a:lnTo>
                    <a:pt x="543153" y="9957485"/>
                  </a:lnTo>
                  <a:lnTo>
                    <a:pt x="545287" y="9958705"/>
                  </a:lnTo>
                  <a:lnTo>
                    <a:pt x="547116" y="9960229"/>
                  </a:lnTo>
                  <a:lnTo>
                    <a:pt x="548944" y="9961448"/>
                  </a:lnTo>
                  <a:lnTo>
                    <a:pt x="550468" y="9962972"/>
                  </a:lnTo>
                  <a:lnTo>
                    <a:pt x="551992" y="9964801"/>
                  </a:lnTo>
                  <a:lnTo>
                    <a:pt x="553516" y="9966325"/>
                  </a:lnTo>
                  <a:lnTo>
                    <a:pt x="554736" y="9968458"/>
                  </a:lnTo>
                  <a:lnTo>
                    <a:pt x="555955" y="9970287"/>
                  </a:lnTo>
                  <a:lnTo>
                    <a:pt x="557174" y="9972421"/>
                  </a:lnTo>
                  <a:lnTo>
                    <a:pt x="558088" y="9974554"/>
                  </a:lnTo>
                  <a:lnTo>
                    <a:pt x="559003" y="9976688"/>
                  </a:lnTo>
                  <a:lnTo>
                    <a:pt x="559612" y="9979126"/>
                  </a:lnTo>
                  <a:lnTo>
                    <a:pt x="560527" y="9981260"/>
                  </a:lnTo>
                  <a:lnTo>
                    <a:pt x="561136" y="9984003"/>
                  </a:lnTo>
                  <a:lnTo>
                    <a:pt x="561441" y="9986137"/>
                  </a:lnTo>
                  <a:lnTo>
                    <a:pt x="562051" y="9988880"/>
                  </a:lnTo>
                  <a:lnTo>
                    <a:pt x="562355" y="9991318"/>
                  </a:lnTo>
                  <a:lnTo>
                    <a:pt x="562355" y="9994061"/>
                  </a:lnTo>
                  <a:lnTo>
                    <a:pt x="562660" y="9996500"/>
                  </a:lnTo>
                  <a:lnTo>
                    <a:pt x="562660" y="9999243"/>
                  </a:lnTo>
                  <a:lnTo>
                    <a:pt x="562660" y="10001681"/>
                  </a:lnTo>
                  <a:lnTo>
                    <a:pt x="562660" y="10004425"/>
                  </a:lnTo>
                  <a:lnTo>
                    <a:pt x="562355" y="10006863"/>
                  </a:lnTo>
                  <a:lnTo>
                    <a:pt x="562355" y="10009301"/>
                  </a:lnTo>
                  <a:lnTo>
                    <a:pt x="562051" y="10012045"/>
                  </a:lnTo>
                  <a:lnTo>
                    <a:pt x="561746" y="10014483"/>
                  </a:lnTo>
                  <a:lnTo>
                    <a:pt x="561136" y="10016921"/>
                  </a:lnTo>
                  <a:lnTo>
                    <a:pt x="593445" y="10016921"/>
                  </a:lnTo>
                </a:path>
                <a:path w="6883400" h="10017125">
                  <a:moveTo>
                    <a:pt x="593445" y="10016921"/>
                  </a:moveTo>
                  <a:lnTo>
                    <a:pt x="626973" y="10016921"/>
                  </a:lnTo>
                  <a:lnTo>
                    <a:pt x="626364" y="10014483"/>
                  </a:lnTo>
                  <a:lnTo>
                    <a:pt x="625754" y="10012045"/>
                  </a:lnTo>
                  <a:lnTo>
                    <a:pt x="625144" y="10009606"/>
                  </a:lnTo>
                  <a:lnTo>
                    <a:pt x="624840" y="10007168"/>
                  </a:lnTo>
                  <a:lnTo>
                    <a:pt x="624535" y="10004425"/>
                  </a:lnTo>
                  <a:lnTo>
                    <a:pt x="624230" y="10001986"/>
                  </a:lnTo>
                  <a:lnTo>
                    <a:pt x="624230" y="9999243"/>
                  </a:lnTo>
                  <a:lnTo>
                    <a:pt x="624230" y="9996805"/>
                  </a:lnTo>
                  <a:lnTo>
                    <a:pt x="624230" y="9994366"/>
                  </a:lnTo>
                  <a:lnTo>
                    <a:pt x="624535" y="9991623"/>
                  </a:lnTo>
                  <a:lnTo>
                    <a:pt x="624840" y="9989185"/>
                  </a:lnTo>
                  <a:lnTo>
                    <a:pt x="625144" y="9986441"/>
                  </a:lnTo>
                  <a:lnTo>
                    <a:pt x="625754" y="9984003"/>
                  </a:lnTo>
                  <a:lnTo>
                    <a:pt x="626364" y="9981565"/>
                  </a:lnTo>
                  <a:lnTo>
                    <a:pt x="627278" y="9979126"/>
                  </a:lnTo>
                  <a:lnTo>
                    <a:pt x="627888" y="9976993"/>
                  </a:lnTo>
                  <a:lnTo>
                    <a:pt x="628802" y="9974554"/>
                  </a:lnTo>
                  <a:lnTo>
                    <a:pt x="630021" y="9972421"/>
                  </a:lnTo>
                  <a:lnTo>
                    <a:pt x="631240" y="9970287"/>
                  </a:lnTo>
                  <a:lnTo>
                    <a:pt x="646480" y="9956571"/>
                  </a:lnTo>
                  <a:lnTo>
                    <a:pt x="648614" y="9955657"/>
                  </a:lnTo>
                  <a:lnTo>
                    <a:pt x="650748" y="9955047"/>
                  </a:lnTo>
                  <a:lnTo>
                    <a:pt x="653491" y="9954437"/>
                  </a:lnTo>
                  <a:lnTo>
                    <a:pt x="655929" y="9954133"/>
                  </a:lnTo>
                  <a:lnTo>
                    <a:pt x="658672" y="9954742"/>
                  </a:lnTo>
                  <a:lnTo>
                    <a:pt x="661111" y="9955047"/>
                  </a:lnTo>
                  <a:lnTo>
                    <a:pt x="663549" y="9955961"/>
                  </a:lnTo>
                  <a:lnTo>
                    <a:pt x="665988" y="9956571"/>
                  </a:lnTo>
                  <a:lnTo>
                    <a:pt x="668121" y="9957485"/>
                  </a:lnTo>
                  <a:lnTo>
                    <a:pt x="670255" y="9958705"/>
                  </a:lnTo>
                  <a:lnTo>
                    <a:pt x="672083" y="9960229"/>
                  </a:lnTo>
                  <a:lnTo>
                    <a:pt x="673912" y="9961448"/>
                  </a:lnTo>
                  <a:lnTo>
                    <a:pt x="675436" y="9962972"/>
                  </a:lnTo>
                  <a:lnTo>
                    <a:pt x="676960" y="9964801"/>
                  </a:lnTo>
                  <a:lnTo>
                    <a:pt x="678484" y="9966325"/>
                  </a:lnTo>
                  <a:lnTo>
                    <a:pt x="679704" y="9968458"/>
                  </a:lnTo>
                  <a:lnTo>
                    <a:pt x="680923" y="9970287"/>
                  </a:lnTo>
                  <a:lnTo>
                    <a:pt x="682142" y="9972421"/>
                  </a:lnTo>
                  <a:lnTo>
                    <a:pt x="683056" y="9974554"/>
                  </a:lnTo>
                  <a:lnTo>
                    <a:pt x="683971" y="9976688"/>
                  </a:lnTo>
                  <a:lnTo>
                    <a:pt x="684885" y="9979126"/>
                  </a:lnTo>
                  <a:lnTo>
                    <a:pt x="685495" y="9981260"/>
                  </a:lnTo>
                  <a:lnTo>
                    <a:pt x="686104" y="9984003"/>
                  </a:lnTo>
                  <a:lnTo>
                    <a:pt x="686714" y="9986137"/>
                  </a:lnTo>
                  <a:lnTo>
                    <a:pt x="687019" y="9988880"/>
                  </a:lnTo>
                  <a:lnTo>
                    <a:pt x="687324" y="9991318"/>
                  </a:lnTo>
                  <a:lnTo>
                    <a:pt x="687628" y="9994061"/>
                  </a:lnTo>
                  <a:lnTo>
                    <a:pt x="687628" y="9996500"/>
                  </a:lnTo>
                  <a:lnTo>
                    <a:pt x="687933" y="9999243"/>
                  </a:lnTo>
                  <a:lnTo>
                    <a:pt x="687933" y="10001681"/>
                  </a:lnTo>
                  <a:lnTo>
                    <a:pt x="687628" y="10004425"/>
                  </a:lnTo>
                  <a:lnTo>
                    <a:pt x="687628" y="10006863"/>
                  </a:lnTo>
                  <a:lnTo>
                    <a:pt x="687324" y="10009301"/>
                  </a:lnTo>
                  <a:lnTo>
                    <a:pt x="687019" y="10012045"/>
                  </a:lnTo>
                  <a:lnTo>
                    <a:pt x="686714" y="10014483"/>
                  </a:lnTo>
                  <a:lnTo>
                    <a:pt x="686104" y="10016921"/>
                  </a:lnTo>
                  <a:lnTo>
                    <a:pt x="718413" y="10016921"/>
                  </a:lnTo>
                </a:path>
                <a:path w="6883400" h="10017125">
                  <a:moveTo>
                    <a:pt x="718413" y="10016921"/>
                  </a:moveTo>
                  <a:lnTo>
                    <a:pt x="751941" y="10016921"/>
                  </a:lnTo>
                  <a:lnTo>
                    <a:pt x="751332" y="10014483"/>
                  </a:lnTo>
                  <a:lnTo>
                    <a:pt x="750722" y="10012045"/>
                  </a:lnTo>
                  <a:lnTo>
                    <a:pt x="750112" y="10009606"/>
                  </a:lnTo>
                  <a:lnTo>
                    <a:pt x="749808" y="10007168"/>
                  </a:lnTo>
                  <a:lnTo>
                    <a:pt x="749503" y="10004425"/>
                  </a:lnTo>
                  <a:lnTo>
                    <a:pt x="749198" y="10001986"/>
                  </a:lnTo>
                  <a:lnTo>
                    <a:pt x="749198" y="9999243"/>
                  </a:lnTo>
                  <a:lnTo>
                    <a:pt x="749198" y="9996805"/>
                  </a:lnTo>
                  <a:lnTo>
                    <a:pt x="749198" y="9994366"/>
                  </a:lnTo>
                  <a:lnTo>
                    <a:pt x="749503" y="9991623"/>
                  </a:lnTo>
                  <a:lnTo>
                    <a:pt x="749808" y="9989185"/>
                  </a:lnTo>
                  <a:lnTo>
                    <a:pt x="750417" y="9986441"/>
                  </a:lnTo>
                  <a:lnTo>
                    <a:pt x="750722" y="9984003"/>
                  </a:lnTo>
                  <a:lnTo>
                    <a:pt x="751636" y="9981565"/>
                  </a:lnTo>
                  <a:lnTo>
                    <a:pt x="752246" y="9979126"/>
                  </a:lnTo>
                  <a:lnTo>
                    <a:pt x="752855" y="9976993"/>
                  </a:lnTo>
                  <a:lnTo>
                    <a:pt x="754075" y="9974554"/>
                  </a:lnTo>
                  <a:lnTo>
                    <a:pt x="754989" y="9972421"/>
                  </a:lnTo>
                  <a:lnTo>
                    <a:pt x="756208" y="9970287"/>
                  </a:lnTo>
                  <a:lnTo>
                    <a:pt x="757427" y="9968153"/>
                  </a:lnTo>
                  <a:lnTo>
                    <a:pt x="758952" y="9966325"/>
                  </a:lnTo>
                  <a:lnTo>
                    <a:pt x="760171" y="9964496"/>
                  </a:lnTo>
                  <a:lnTo>
                    <a:pt x="761695" y="9962972"/>
                  </a:lnTo>
                  <a:lnTo>
                    <a:pt x="763524" y="9961448"/>
                  </a:lnTo>
                  <a:lnTo>
                    <a:pt x="765352" y="9959924"/>
                  </a:lnTo>
                  <a:lnTo>
                    <a:pt x="780897" y="9954133"/>
                  </a:lnTo>
                  <a:lnTo>
                    <a:pt x="783640" y="9954742"/>
                  </a:lnTo>
                  <a:lnTo>
                    <a:pt x="786079" y="9955047"/>
                  </a:lnTo>
                  <a:lnTo>
                    <a:pt x="788517" y="9955961"/>
                  </a:lnTo>
                  <a:lnTo>
                    <a:pt x="790955" y="9956571"/>
                  </a:lnTo>
                  <a:lnTo>
                    <a:pt x="793089" y="9957485"/>
                  </a:lnTo>
                  <a:lnTo>
                    <a:pt x="795223" y="9958705"/>
                  </a:lnTo>
                  <a:lnTo>
                    <a:pt x="797052" y="9960229"/>
                  </a:lnTo>
                  <a:lnTo>
                    <a:pt x="798880" y="9961448"/>
                  </a:lnTo>
                  <a:lnTo>
                    <a:pt x="800404" y="9962972"/>
                  </a:lnTo>
                  <a:lnTo>
                    <a:pt x="802233" y="9964801"/>
                  </a:lnTo>
                  <a:lnTo>
                    <a:pt x="803452" y="9966325"/>
                  </a:lnTo>
                  <a:lnTo>
                    <a:pt x="804976" y="9968458"/>
                  </a:lnTo>
                  <a:lnTo>
                    <a:pt x="806196" y="9970287"/>
                  </a:lnTo>
                  <a:lnTo>
                    <a:pt x="807110" y="9972421"/>
                  </a:lnTo>
                  <a:lnTo>
                    <a:pt x="808024" y="9974554"/>
                  </a:lnTo>
                  <a:lnTo>
                    <a:pt x="808939" y="9976688"/>
                  </a:lnTo>
                  <a:lnTo>
                    <a:pt x="809853" y="9979126"/>
                  </a:lnTo>
                  <a:lnTo>
                    <a:pt x="810463" y="9981260"/>
                  </a:lnTo>
                  <a:lnTo>
                    <a:pt x="811072" y="9984003"/>
                  </a:lnTo>
                  <a:lnTo>
                    <a:pt x="811682" y="9986137"/>
                  </a:lnTo>
                  <a:lnTo>
                    <a:pt x="811987" y="9988880"/>
                  </a:lnTo>
                  <a:lnTo>
                    <a:pt x="812292" y="9991318"/>
                  </a:lnTo>
                  <a:lnTo>
                    <a:pt x="812596" y="9994061"/>
                  </a:lnTo>
                  <a:lnTo>
                    <a:pt x="812596" y="9996500"/>
                  </a:lnTo>
                  <a:lnTo>
                    <a:pt x="812901" y="9999243"/>
                  </a:lnTo>
                  <a:lnTo>
                    <a:pt x="812901" y="10001681"/>
                  </a:lnTo>
                  <a:lnTo>
                    <a:pt x="812596" y="10004425"/>
                  </a:lnTo>
                  <a:lnTo>
                    <a:pt x="812596" y="10006863"/>
                  </a:lnTo>
                  <a:lnTo>
                    <a:pt x="812292" y="10009301"/>
                  </a:lnTo>
                  <a:lnTo>
                    <a:pt x="811987" y="10012045"/>
                  </a:lnTo>
                  <a:lnTo>
                    <a:pt x="811682" y="10014483"/>
                  </a:lnTo>
                  <a:lnTo>
                    <a:pt x="811072" y="10016921"/>
                  </a:lnTo>
                  <a:lnTo>
                    <a:pt x="843381" y="10016921"/>
                  </a:lnTo>
                </a:path>
                <a:path w="6883400" h="10017125">
                  <a:moveTo>
                    <a:pt x="843686" y="10016921"/>
                  </a:moveTo>
                  <a:lnTo>
                    <a:pt x="876909" y="10016921"/>
                  </a:lnTo>
                  <a:lnTo>
                    <a:pt x="876300" y="10014483"/>
                  </a:lnTo>
                  <a:lnTo>
                    <a:pt x="875690" y="10012045"/>
                  </a:lnTo>
                  <a:lnTo>
                    <a:pt x="875080" y="10009606"/>
                  </a:lnTo>
                  <a:lnTo>
                    <a:pt x="874776" y="10007168"/>
                  </a:lnTo>
                  <a:lnTo>
                    <a:pt x="874471" y="10004425"/>
                  </a:lnTo>
                  <a:lnTo>
                    <a:pt x="874471" y="10001986"/>
                  </a:lnTo>
                  <a:lnTo>
                    <a:pt x="874166" y="9999243"/>
                  </a:lnTo>
                  <a:lnTo>
                    <a:pt x="874166" y="9996805"/>
                  </a:lnTo>
                  <a:lnTo>
                    <a:pt x="874471" y="9994366"/>
                  </a:lnTo>
                  <a:lnTo>
                    <a:pt x="874471" y="9991623"/>
                  </a:lnTo>
                  <a:lnTo>
                    <a:pt x="875080" y="9989185"/>
                  </a:lnTo>
                  <a:lnTo>
                    <a:pt x="875385" y="9986441"/>
                  </a:lnTo>
                  <a:lnTo>
                    <a:pt x="875995" y="9984003"/>
                  </a:lnTo>
                  <a:lnTo>
                    <a:pt x="876604" y="9981565"/>
                  </a:lnTo>
                  <a:lnTo>
                    <a:pt x="877214" y="9979126"/>
                  </a:lnTo>
                  <a:lnTo>
                    <a:pt x="878128" y="9976993"/>
                  </a:lnTo>
                  <a:lnTo>
                    <a:pt x="883919" y="9966325"/>
                  </a:lnTo>
                  <a:lnTo>
                    <a:pt x="885139" y="9964496"/>
                  </a:lnTo>
                  <a:lnTo>
                    <a:pt x="886968" y="9962972"/>
                  </a:lnTo>
                  <a:lnTo>
                    <a:pt x="888492" y="9961448"/>
                  </a:lnTo>
                  <a:lnTo>
                    <a:pt x="890320" y="9959924"/>
                  </a:lnTo>
                  <a:lnTo>
                    <a:pt x="892149" y="9958705"/>
                  </a:lnTo>
                  <a:lnTo>
                    <a:pt x="894283" y="9957485"/>
                  </a:lnTo>
                  <a:lnTo>
                    <a:pt x="896416" y="9956571"/>
                  </a:lnTo>
                  <a:lnTo>
                    <a:pt x="898550" y="9955657"/>
                  </a:lnTo>
                  <a:lnTo>
                    <a:pt x="900988" y="9955047"/>
                  </a:lnTo>
                  <a:lnTo>
                    <a:pt x="903427" y="9954437"/>
                  </a:lnTo>
                  <a:lnTo>
                    <a:pt x="905865" y="9954133"/>
                  </a:lnTo>
                  <a:lnTo>
                    <a:pt x="908608" y="9954742"/>
                  </a:lnTo>
                  <a:lnTo>
                    <a:pt x="911351" y="9955047"/>
                  </a:lnTo>
                  <a:lnTo>
                    <a:pt x="913790" y="9955961"/>
                  </a:lnTo>
                  <a:lnTo>
                    <a:pt x="915924" y="9956571"/>
                  </a:lnTo>
                  <a:lnTo>
                    <a:pt x="918057" y="9957485"/>
                  </a:lnTo>
                  <a:lnTo>
                    <a:pt x="920191" y="9958705"/>
                  </a:lnTo>
                  <a:lnTo>
                    <a:pt x="922019" y="9960229"/>
                  </a:lnTo>
                  <a:lnTo>
                    <a:pt x="923848" y="9961448"/>
                  </a:lnTo>
                  <a:lnTo>
                    <a:pt x="932103" y="9972421"/>
                  </a:lnTo>
                  <a:lnTo>
                    <a:pt x="932992" y="9974554"/>
                  </a:lnTo>
                  <a:lnTo>
                    <a:pt x="934262" y="9976688"/>
                  </a:lnTo>
                  <a:lnTo>
                    <a:pt x="934770" y="9979126"/>
                  </a:lnTo>
                  <a:lnTo>
                    <a:pt x="935405" y="9981260"/>
                  </a:lnTo>
                  <a:lnTo>
                    <a:pt x="936040" y="9984003"/>
                  </a:lnTo>
                  <a:lnTo>
                    <a:pt x="936675" y="9986137"/>
                  </a:lnTo>
                  <a:lnTo>
                    <a:pt x="936929" y="9988880"/>
                  </a:lnTo>
                  <a:lnTo>
                    <a:pt x="937310" y="9991318"/>
                  </a:lnTo>
                  <a:lnTo>
                    <a:pt x="937564" y="9994061"/>
                  </a:lnTo>
                  <a:lnTo>
                    <a:pt x="937818" y="9996500"/>
                  </a:lnTo>
                  <a:lnTo>
                    <a:pt x="937818" y="9999243"/>
                  </a:lnTo>
                  <a:lnTo>
                    <a:pt x="937818" y="10001681"/>
                  </a:lnTo>
                  <a:lnTo>
                    <a:pt x="937818" y="10004425"/>
                  </a:lnTo>
                  <a:lnTo>
                    <a:pt x="937564" y="10006863"/>
                  </a:lnTo>
                  <a:lnTo>
                    <a:pt x="937310" y="10009301"/>
                  </a:lnTo>
                  <a:lnTo>
                    <a:pt x="936929" y="10012045"/>
                  </a:lnTo>
                  <a:lnTo>
                    <a:pt x="936675" y="10014483"/>
                  </a:lnTo>
                  <a:lnTo>
                    <a:pt x="936294" y="10016921"/>
                  </a:lnTo>
                  <a:lnTo>
                    <a:pt x="968679" y="10016921"/>
                  </a:lnTo>
                </a:path>
                <a:path w="6883400" h="10017125">
                  <a:moveTo>
                    <a:pt x="968679" y="10016921"/>
                  </a:moveTo>
                  <a:lnTo>
                    <a:pt x="1001826" y="10016921"/>
                  </a:lnTo>
                  <a:lnTo>
                    <a:pt x="1001318" y="10014483"/>
                  </a:lnTo>
                  <a:lnTo>
                    <a:pt x="1000683" y="10012045"/>
                  </a:lnTo>
                  <a:lnTo>
                    <a:pt x="1000302" y="10009606"/>
                  </a:lnTo>
                  <a:lnTo>
                    <a:pt x="999794" y="10007168"/>
                  </a:lnTo>
                  <a:lnTo>
                    <a:pt x="999413" y="10004425"/>
                  </a:lnTo>
                  <a:lnTo>
                    <a:pt x="999413" y="9991623"/>
                  </a:lnTo>
                  <a:lnTo>
                    <a:pt x="1000048" y="9989185"/>
                  </a:lnTo>
                  <a:lnTo>
                    <a:pt x="1000302" y="9986441"/>
                  </a:lnTo>
                  <a:lnTo>
                    <a:pt x="1000937" y="9984003"/>
                  </a:lnTo>
                  <a:lnTo>
                    <a:pt x="1001572" y="9981565"/>
                  </a:lnTo>
                  <a:lnTo>
                    <a:pt x="1002207" y="9979126"/>
                  </a:lnTo>
                  <a:lnTo>
                    <a:pt x="1003096" y="9976993"/>
                  </a:lnTo>
                  <a:lnTo>
                    <a:pt x="1003985" y="9974554"/>
                  </a:lnTo>
                  <a:lnTo>
                    <a:pt x="1004874" y="9972421"/>
                  </a:lnTo>
                  <a:lnTo>
                    <a:pt x="1006144" y="9970287"/>
                  </a:lnTo>
                  <a:lnTo>
                    <a:pt x="1007414" y="9968153"/>
                  </a:lnTo>
                  <a:lnTo>
                    <a:pt x="1008938" y="9966325"/>
                  </a:lnTo>
                  <a:lnTo>
                    <a:pt x="1010081" y="9964496"/>
                  </a:lnTo>
                  <a:lnTo>
                    <a:pt x="1011986" y="9962972"/>
                  </a:lnTo>
                  <a:lnTo>
                    <a:pt x="1013510" y="9961448"/>
                  </a:lnTo>
                  <a:lnTo>
                    <a:pt x="1015288" y="9959924"/>
                  </a:lnTo>
                  <a:lnTo>
                    <a:pt x="1017447" y="9958705"/>
                  </a:lnTo>
                  <a:lnTo>
                    <a:pt x="1019225" y="9957485"/>
                  </a:lnTo>
                  <a:lnTo>
                    <a:pt x="1021384" y="9956571"/>
                  </a:lnTo>
                  <a:lnTo>
                    <a:pt x="1023543" y="9955657"/>
                  </a:lnTo>
                  <a:lnTo>
                    <a:pt x="1025956" y="9955047"/>
                  </a:lnTo>
                  <a:lnTo>
                    <a:pt x="1028369" y="9954437"/>
                  </a:lnTo>
                  <a:lnTo>
                    <a:pt x="1030782" y="9954133"/>
                  </a:lnTo>
                  <a:lnTo>
                    <a:pt x="1033576" y="9954742"/>
                  </a:lnTo>
                  <a:lnTo>
                    <a:pt x="1036370" y="9955047"/>
                  </a:lnTo>
                  <a:lnTo>
                    <a:pt x="1038783" y="9955961"/>
                  </a:lnTo>
                  <a:lnTo>
                    <a:pt x="1040942" y="9956571"/>
                  </a:lnTo>
                  <a:lnTo>
                    <a:pt x="1042974" y="9957485"/>
                  </a:lnTo>
                  <a:lnTo>
                    <a:pt x="1045133" y="9958705"/>
                  </a:lnTo>
                  <a:lnTo>
                    <a:pt x="1047038" y="9960229"/>
                  </a:lnTo>
                  <a:lnTo>
                    <a:pt x="1048816" y="9961448"/>
                  </a:lnTo>
                  <a:lnTo>
                    <a:pt x="1050594" y="9962972"/>
                  </a:lnTo>
                  <a:lnTo>
                    <a:pt x="1052118" y="9964801"/>
                  </a:lnTo>
                  <a:lnTo>
                    <a:pt x="1053642" y="9966325"/>
                  </a:lnTo>
                  <a:lnTo>
                    <a:pt x="1054912" y="9968458"/>
                  </a:lnTo>
                  <a:lnTo>
                    <a:pt x="1056182" y="9970287"/>
                  </a:lnTo>
                  <a:lnTo>
                    <a:pt x="1057325" y="9972421"/>
                  </a:lnTo>
                  <a:lnTo>
                    <a:pt x="1058214" y="9974554"/>
                  </a:lnTo>
                  <a:lnTo>
                    <a:pt x="1059230" y="9976688"/>
                  </a:lnTo>
                  <a:lnTo>
                    <a:pt x="1059738" y="9979126"/>
                  </a:lnTo>
                  <a:lnTo>
                    <a:pt x="1060754" y="9981260"/>
                  </a:lnTo>
                  <a:lnTo>
                    <a:pt x="1061008" y="9984003"/>
                  </a:lnTo>
                  <a:lnTo>
                    <a:pt x="1061643" y="9986137"/>
                  </a:lnTo>
                  <a:lnTo>
                    <a:pt x="1062278" y="9988880"/>
                  </a:lnTo>
                  <a:lnTo>
                    <a:pt x="1062278" y="9991318"/>
                  </a:lnTo>
                  <a:lnTo>
                    <a:pt x="1062532" y="9994061"/>
                  </a:lnTo>
                  <a:lnTo>
                    <a:pt x="1062786" y="9996500"/>
                  </a:lnTo>
                  <a:lnTo>
                    <a:pt x="1062786" y="9999243"/>
                  </a:lnTo>
                  <a:lnTo>
                    <a:pt x="1062786" y="10001681"/>
                  </a:lnTo>
                  <a:lnTo>
                    <a:pt x="1062786" y="10004425"/>
                  </a:lnTo>
                  <a:lnTo>
                    <a:pt x="1062532" y="10006863"/>
                  </a:lnTo>
                  <a:lnTo>
                    <a:pt x="1062278" y="10009301"/>
                  </a:lnTo>
                  <a:lnTo>
                    <a:pt x="1061897" y="10012045"/>
                  </a:lnTo>
                  <a:lnTo>
                    <a:pt x="1061643" y="10014483"/>
                  </a:lnTo>
                  <a:lnTo>
                    <a:pt x="1061262" y="10016921"/>
                  </a:lnTo>
                  <a:lnTo>
                    <a:pt x="1093647" y="10016921"/>
                  </a:lnTo>
                </a:path>
                <a:path w="6883400" h="10017125">
                  <a:moveTo>
                    <a:pt x="1093647" y="10016921"/>
                  </a:moveTo>
                  <a:lnTo>
                    <a:pt x="1127175" y="10016921"/>
                  </a:lnTo>
                  <a:lnTo>
                    <a:pt x="1126286" y="10014483"/>
                  </a:lnTo>
                  <a:lnTo>
                    <a:pt x="1125651" y="10012045"/>
                  </a:lnTo>
                  <a:lnTo>
                    <a:pt x="1125270" y="10009606"/>
                  </a:lnTo>
                  <a:lnTo>
                    <a:pt x="1125016" y="10007168"/>
                  </a:lnTo>
                  <a:lnTo>
                    <a:pt x="1124762" y="10004425"/>
                  </a:lnTo>
                  <a:lnTo>
                    <a:pt x="1124381" y="10001986"/>
                  </a:lnTo>
                  <a:lnTo>
                    <a:pt x="1124381" y="9999243"/>
                  </a:lnTo>
                  <a:lnTo>
                    <a:pt x="1124381" y="9996805"/>
                  </a:lnTo>
                  <a:lnTo>
                    <a:pt x="1124381" y="9994366"/>
                  </a:lnTo>
                  <a:lnTo>
                    <a:pt x="1124762" y="9991623"/>
                  </a:lnTo>
                  <a:lnTo>
                    <a:pt x="1125016" y="9989185"/>
                  </a:lnTo>
                  <a:lnTo>
                    <a:pt x="1125270" y="9986441"/>
                  </a:lnTo>
                  <a:lnTo>
                    <a:pt x="1125905" y="9984003"/>
                  </a:lnTo>
                  <a:lnTo>
                    <a:pt x="1126540" y="9981565"/>
                  </a:lnTo>
                  <a:lnTo>
                    <a:pt x="1127175" y="9979126"/>
                  </a:lnTo>
                  <a:lnTo>
                    <a:pt x="1128064" y="9976993"/>
                  </a:lnTo>
                  <a:lnTo>
                    <a:pt x="1128953" y="9974554"/>
                  </a:lnTo>
                  <a:lnTo>
                    <a:pt x="1129842" y="9972421"/>
                  </a:lnTo>
                  <a:lnTo>
                    <a:pt x="1131112" y="9970287"/>
                  </a:lnTo>
                  <a:lnTo>
                    <a:pt x="1132382" y="9968153"/>
                  </a:lnTo>
                  <a:lnTo>
                    <a:pt x="1133906" y="9966325"/>
                  </a:lnTo>
                  <a:lnTo>
                    <a:pt x="1135430" y="9964496"/>
                  </a:lnTo>
                  <a:lnTo>
                    <a:pt x="1136954" y="9962972"/>
                  </a:lnTo>
                  <a:lnTo>
                    <a:pt x="1138478" y="9961448"/>
                  </a:lnTo>
                  <a:lnTo>
                    <a:pt x="1140256" y="9959924"/>
                  </a:lnTo>
                  <a:lnTo>
                    <a:pt x="1142415" y="9958705"/>
                  </a:lnTo>
                  <a:lnTo>
                    <a:pt x="1144193" y="9957485"/>
                  </a:lnTo>
                  <a:lnTo>
                    <a:pt x="1156131" y="9954133"/>
                  </a:lnTo>
                  <a:lnTo>
                    <a:pt x="1158798" y="9954742"/>
                  </a:lnTo>
                  <a:lnTo>
                    <a:pt x="1161338" y="9955047"/>
                  </a:lnTo>
                  <a:lnTo>
                    <a:pt x="1163751" y="9955961"/>
                  </a:lnTo>
                  <a:lnTo>
                    <a:pt x="1166164" y="9956571"/>
                  </a:lnTo>
                  <a:lnTo>
                    <a:pt x="1168323" y="9957485"/>
                  </a:lnTo>
                  <a:lnTo>
                    <a:pt x="1170101" y="9958705"/>
                  </a:lnTo>
                  <a:lnTo>
                    <a:pt x="1172006" y="9960229"/>
                  </a:lnTo>
                  <a:lnTo>
                    <a:pt x="1174038" y="9961448"/>
                  </a:lnTo>
                  <a:lnTo>
                    <a:pt x="1175562" y="9962972"/>
                  </a:lnTo>
                  <a:lnTo>
                    <a:pt x="1177086" y="9964801"/>
                  </a:lnTo>
                  <a:lnTo>
                    <a:pt x="1178610" y="9966325"/>
                  </a:lnTo>
                  <a:lnTo>
                    <a:pt x="1179880" y="9968458"/>
                  </a:lnTo>
                  <a:lnTo>
                    <a:pt x="1181150" y="9970287"/>
                  </a:lnTo>
                  <a:lnTo>
                    <a:pt x="1182293" y="9972421"/>
                  </a:lnTo>
                  <a:lnTo>
                    <a:pt x="1183182" y="9974554"/>
                  </a:lnTo>
                  <a:lnTo>
                    <a:pt x="1184198" y="9976688"/>
                  </a:lnTo>
                  <a:lnTo>
                    <a:pt x="1184706" y="9979126"/>
                  </a:lnTo>
                  <a:lnTo>
                    <a:pt x="1185722" y="9981260"/>
                  </a:lnTo>
                  <a:lnTo>
                    <a:pt x="1186230" y="9984003"/>
                  </a:lnTo>
                  <a:lnTo>
                    <a:pt x="1186611" y="9986137"/>
                  </a:lnTo>
                  <a:lnTo>
                    <a:pt x="1187246" y="9988880"/>
                  </a:lnTo>
                  <a:lnTo>
                    <a:pt x="1187500" y="9991318"/>
                  </a:lnTo>
                  <a:lnTo>
                    <a:pt x="1187500" y="9994061"/>
                  </a:lnTo>
                  <a:lnTo>
                    <a:pt x="1187754" y="9996500"/>
                  </a:lnTo>
                  <a:lnTo>
                    <a:pt x="1187754" y="9999243"/>
                  </a:lnTo>
                  <a:lnTo>
                    <a:pt x="1187754" y="10001681"/>
                  </a:lnTo>
                  <a:lnTo>
                    <a:pt x="1187754" y="10004425"/>
                  </a:lnTo>
                  <a:lnTo>
                    <a:pt x="1187500" y="10006863"/>
                  </a:lnTo>
                  <a:lnTo>
                    <a:pt x="1187500" y="10009301"/>
                  </a:lnTo>
                  <a:lnTo>
                    <a:pt x="1186865" y="10012045"/>
                  </a:lnTo>
                  <a:lnTo>
                    <a:pt x="1186611" y="10014483"/>
                  </a:lnTo>
                  <a:lnTo>
                    <a:pt x="1186230" y="10016921"/>
                  </a:lnTo>
                  <a:lnTo>
                    <a:pt x="1218615" y="10016921"/>
                  </a:lnTo>
                </a:path>
                <a:path w="6883400" h="10017125">
                  <a:moveTo>
                    <a:pt x="1218615" y="10016921"/>
                  </a:moveTo>
                  <a:lnTo>
                    <a:pt x="1252143" y="10016921"/>
                  </a:lnTo>
                  <a:lnTo>
                    <a:pt x="1251508" y="10014483"/>
                  </a:lnTo>
                  <a:lnTo>
                    <a:pt x="1250619" y="10012045"/>
                  </a:lnTo>
                  <a:lnTo>
                    <a:pt x="1250238" y="10009606"/>
                  </a:lnTo>
                  <a:lnTo>
                    <a:pt x="1249984" y="10007168"/>
                  </a:lnTo>
                  <a:lnTo>
                    <a:pt x="1249730" y="10004425"/>
                  </a:lnTo>
                  <a:lnTo>
                    <a:pt x="1249349" y="10001986"/>
                  </a:lnTo>
                  <a:lnTo>
                    <a:pt x="1249349" y="9999243"/>
                  </a:lnTo>
                  <a:lnTo>
                    <a:pt x="1249349" y="9996805"/>
                  </a:lnTo>
                  <a:lnTo>
                    <a:pt x="1249349" y="9994366"/>
                  </a:lnTo>
                  <a:lnTo>
                    <a:pt x="1249730" y="9991623"/>
                  </a:lnTo>
                  <a:lnTo>
                    <a:pt x="1249984" y="9989185"/>
                  </a:lnTo>
                  <a:lnTo>
                    <a:pt x="1250238" y="9986441"/>
                  </a:lnTo>
                  <a:lnTo>
                    <a:pt x="1250873" y="9984003"/>
                  </a:lnTo>
                  <a:lnTo>
                    <a:pt x="1251508" y="9981565"/>
                  </a:lnTo>
                  <a:lnTo>
                    <a:pt x="1252143" y="9979126"/>
                  </a:lnTo>
                  <a:lnTo>
                    <a:pt x="1253032" y="9976993"/>
                  </a:lnTo>
                  <a:lnTo>
                    <a:pt x="1253921" y="9974554"/>
                  </a:lnTo>
                  <a:lnTo>
                    <a:pt x="1255191" y="9972421"/>
                  </a:lnTo>
                  <a:lnTo>
                    <a:pt x="1256334" y="9970287"/>
                  </a:lnTo>
                  <a:lnTo>
                    <a:pt x="1263700" y="9961448"/>
                  </a:lnTo>
                  <a:lnTo>
                    <a:pt x="1265224" y="9959924"/>
                  </a:lnTo>
                  <a:lnTo>
                    <a:pt x="1267383" y="9958705"/>
                  </a:lnTo>
                  <a:lnTo>
                    <a:pt x="1269161" y="9957485"/>
                  </a:lnTo>
                  <a:lnTo>
                    <a:pt x="1271320" y="9956571"/>
                  </a:lnTo>
                  <a:lnTo>
                    <a:pt x="1273733" y="9955657"/>
                  </a:lnTo>
                  <a:lnTo>
                    <a:pt x="1275892" y="9955047"/>
                  </a:lnTo>
                  <a:lnTo>
                    <a:pt x="1278305" y="9954437"/>
                  </a:lnTo>
                  <a:lnTo>
                    <a:pt x="1281099" y="9954133"/>
                  </a:lnTo>
                  <a:lnTo>
                    <a:pt x="1283766" y="9954742"/>
                  </a:lnTo>
                  <a:lnTo>
                    <a:pt x="1286306" y="9955047"/>
                  </a:lnTo>
                  <a:lnTo>
                    <a:pt x="1288719" y="9955961"/>
                  </a:lnTo>
                  <a:lnTo>
                    <a:pt x="1291132" y="9956571"/>
                  </a:lnTo>
                  <a:lnTo>
                    <a:pt x="1293291" y="9957485"/>
                  </a:lnTo>
                  <a:lnTo>
                    <a:pt x="1295069" y="9958705"/>
                  </a:lnTo>
                  <a:lnTo>
                    <a:pt x="1297228" y="9960229"/>
                  </a:lnTo>
                  <a:lnTo>
                    <a:pt x="1299006" y="9961448"/>
                  </a:lnTo>
                  <a:lnTo>
                    <a:pt x="1300530" y="9962972"/>
                  </a:lnTo>
                  <a:lnTo>
                    <a:pt x="1302054" y="9964801"/>
                  </a:lnTo>
                  <a:lnTo>
                    <a:pt x="1303578" y="9966325"/>
                  </a:lnTo>
                  <a:lnTo>
                    <a:pt x="1304848" y="9968458"/>
                  </a:lnTo>
                  <a:lnTo>
                    <a:pt x="1306118" y="9970287"/>
                  </a:lnTo>
                  <a:lnTo>
                    <a:pt x="1307261" y="9972421"/>
                  </a:lnTo>
                  <a:lnTo>
                    <a:pt x="1308150" y="9974554"/>
                  </a:lnTo>
                  <a:lnTo>
                    <a:pt x="1309166" y="9976688"/>
                  </a:lnTo>
                  <a:lnTo>
                    <a:pt x="1309674" y="9979126"/>
                  </a:lnTo>
                  <a:lnTo>
                    <a:pt x="1310690" y="9981260"/>
                  </a:lnTo>
                  <a:lnTo>
                    <a:pt x="1311198" y="9984003"/>
                  </a:lnTo>
                  <a:lnTo>
                    <a:pt x="1311579" y="9986137"/>
                  </a:lnTo>
                  <a:lnTo>
                    <a:pt x="1312214" y="9988880"/>
                  </a:lnTo>
                  <a:lnTo>
                    <a:pt x="1312468" y="9991318"/>
                  </a:lnTo>
                  <a:lnTo>
                    <a:pt x="1312468" y="9994061"/>
                  </a:lnTo>
                  <a:lnTo>
                    <a:pt x="1312722" y="9996500"/>
                  </a:lnTo>
                  <a:lnTo>
                    <a:pt x="1312722" y="9999243"/>
                  </a:lnTo>
                  <a:lnTo>
                    <a:pt x="1312722" y="10001681"/>
                  </a:lnTo>
                  <a:lnTo>
                    <a:pt x="1312722" y="10004425"/>
                  </a:lnTo>
                  <a:lnTo>
                    <a:pt x="1312468" y="10006863"/>
                  </a:lnTo>
                  <a:lnTo>
                    <a:pt x="1312468" y="10009301"/>
                  </a:lnTo>
                  <a:lnTo>
                    <a:pt x="1312214" y="10012045"/>
                  </a:lnTo>
                  <a:lnTo>
                    <a:pt x="1311833" y="10014483"/>
                  </a:lnTo>
                  <a:lnTo>
                    <a:pt x="1311198" y="10016921"/>
                  </a:lnTo>
                  <a:lnTo>
                    <a:pt x="1343583" y="10016921"/>
                  </a:lnTo>
                </a:path>
                <a:path w="6883400" h="10017125">
                  <a:moveTo>
                    <a:pt x="1343583" y="10016921"/>
                  </a:moveTo>
                  <a:lnTo>
                    <a:pt x="1377111" y="10016921"/>
                  </a:lnTo>
                  <a:lnTo>
                    <a:pt x="1376476" y="10014483"/>
                  </a:lnTo>
                  <a:lnTo>
                    <a:pt x="1375841" y="10012045"/>
                  </a:lnTo>
                  <a:lnTo>
                    <a:pt x="1375206" y="10009606"/>
                  </a:lnTo>
                  <a:lnTo>
                    <a:pt x="1374952" y="10007168"/>
                  </a:lnTo>
                  <a:lnTo>
                    <a:pt x="1374698" y="10004425"/>
                  </a:lnTo>
                  <a:lnTo>
                    <a:pt x="1374317" y="10001986"/>
                  </a:lnTo>
                  <a:lnTo>
                    <a:pt x="1374317" y="9999243"/>
                  </a:lnTo>
                  <a:lnTo>
                    <a:pt x="1374317" y="9996805"/>
                  </a:lnTo>
                  <a:lnTo>
                    <a:pt x="1374317" y="9994366"/>
                  </a:lnTo>
                  <a:lnTo>
                    <a:pt x="1374698" y="9991623"/>
                  </a:lnTo>
                  <a:lnTo>
                    <a:pt x="1374952" y="9989185"/>
                  </a:lnTo>
                  <a:lnTo>
                    <a:pt x="1375206" y="9986441"/>
                  </a:lnTo>
                  <a:lnTo>
                    <a:pt x="1375841" y="9984003"/>
                  </a:lnTo>
                  <a:lnTo>
                    <a:pt x="1376476" y="9981565"/>
                  </a:lnTo>
                  <a:lnTo>
                    <a:pt x="1377365" y="9979126"/>
                  </a:lnTo>
                  <a:lnTo>
                    <a:pt x="1378000" y="9976993"/>
                  </a:lnTo>
                  <a:lnTo>
                    <a:pt x="1378889" y="9974554"/>
                  </a:lnTo>
                  <a:lnTo>
                    <a:pt x="1380159" y="9972421"/>
                  </a:lnTo>
                  <a:lnTo>
                    <a:pt x="1381302" y="9970287"/>
                  </a:lnTo>
                  <a:lnTo>
                    <a:pt x="1392351" y="9958705"/>
                  </a:lnTo>
                  <a:lnTo>
                    <a:pt x="1394129" y="9957485"/>
                  </a:lnTo>
                  <a:lnTo>
                    <a:pt x="1396542" y="9956571"/>
                  </a:lnTo>
                  <a:lnTo>
                    <a:pt x="1398701" y="9955657"/>
                  </a:lnTo>
                  <a:lnTo>
                    <a:pt x="1400860" y="9955047"/>
                  </a:lnTo>
                  <a:lnTo>
                    <a:pt x="1403654" y="9954437"/>
                  </a:lnTo>
                  <a:lnTo>
                    <a:pt x="1406067" y="9954133"/>
                  </a:lnTo>
                  <a:lnTo>
                    <a:pt x="1408734" y="9954742"/>
                  </a:lnTo>
                  <a:lnTo>
                    <a:pt x="1411274" y="9955047"/>
                  </a:lnTo>
                  <a:lnTo>
                    <a:pt x="1413687" y="9955961"/>
                  </a:lnTo>
                  <a:lnTo>
                    <a:pt x="1416100" y="9956571"/>
                  </a:lnTo>
                  <a:lnTo>
                    <a:pt x="1418259" y="9957485"/>
                  </a:lnTo>
                  <a:lnTo>
                    <a:pt x="1420418" y="9958705"/>
                  </a:lnTo>
                  <a:lnTo>
                    <a:pt x="1422196" y="9960229"/>
                  </a:lnTo>
                  <a:lnTo>
                    <a:pt x="1423974" y="9961448"/>
                  </a:lnTo>
                  <a:lnTo>
                    <a:pt x="1425498" y="9962972"/>
                  </a:lnTo>
                  <a:lnTo>
                    <a:pt x="1427022" y="9964801"/>
                  </a:lnTo>
                  <a:lnTo>
                    <a:pt x="1428546" y="9966325"/>
                  </a:lnTo>
                  <a:lnTo>
                    <a:pt x="1429816" y="9968458"/>
                  </a:lnTo>
                  <a:lnTo>
                    <a:pt x="1431086" y="9970287"/>
                  </a:lnTo>
                  <a:lnTo>
                    <a:pt x="1432229" y="9972421"/>
                  </a:lnTo>
                  <a:lnTo>
                    <a:pt x="1433118" y="9974554"/>
                  </a:lnTo>
                  <a:lnTo>
                    <a:pt x="1434134" y="9976688"/>
                  </a:lnTo>
                  <a:lnTo>
                    <a:pt x="1435023" y="9979126"/>
                  </a:lnTo>
                  <a:lnTo>
                    <a:pt x="1435658" y="9981260"/>
                  </a:lnTo>
                  <a:lnTo>
                    <a:pt x="1436166" y="9984003"/>
                  </a:lnTo>
                  <a:lnTo>
                    <a:pt x="1436547" y="9986137"/>
                  </a:lnTo>
                  <a:lnTo>
                    <a:pt x="1437182" y="9988880"/>
                  </a:lnTo>
                  <a:lnTo>
                    <a:pt x="1437436" y="9991318"/>
                  </a:lnTo>
                  <a:lnTo>
                    <a:pt x="1437690" y="9994061"/>
                  </a:lnTo>
                  <a:lnTo>
                    <a:pt x="1437690" y="9996500"/>
                  </a:lnTo>
                  <a:lnTo>
                    <a:pt x="1437690" y="9999243"/>
                  </a:lnTo>
                  <a:lnTo>
                    <a:pt x="1437690" y="10001681"/>
                  </a:lnTo>
                  <a:lnTo>
                    <a:pt x="1437690" y="10004425"/>
                  </a:lnTo>
                  <a:lnTo>
                    <a:pt x="1437690" y="10006863"/>
                  </a:lnTo>
                  <a:lnTo>
                    <a:pt x="1437436" y="10009301"/>
                  </a:lnTo>
                  <a:lnTo>
                    <a:pt x="1437182" y="10012045"/>
                  </a:lnTo>
                  <a:lnTo>
                    <a:pt x="1436801" y="10014483"/>
                  </a:lnTo>
                  <a:lnTo>
                    <a:pt x="1436166" y="10016921"/>
                  </a:lnTo>
                  <a:lnTo>
                    <a:pt x="1468551" y="10016921"/>
                  </a:lnTo>
                </a:path>
                <a:path w="6883400" h="10017125">
                  <a:moveTo>
                    <a:pt x="1468551" y="10016921"/>
                  </a:moveTo>
                  <a:lnTo>
                    <a:pt x="1502079" y="10016921"/>
                  </a:lnTo>
                  <a:lnTo>
                    <a:pt x="1501444" y="10014483"/>
                  </a:lnTo>
                  <a:lnTo>
                    <a:pt x="1500809" y="10012045"/>
                  </a:lnTo>
                  <a:lnTo>
                    <a:pt x="1500174" y="10009606"/>
                  </a:lnTo>
                  <a:lnTo>
                    <a:pt x="1499920" y="10007168"/>
                  </a:lnTo>
                  <a:lnTo>
                    <a:pt x="1499666" y="10004425"/>
                  </a:lnTo>
                  <a:lnTo>
                    <a:pt x="1499285" y="10001986"/>
                  </a:lnTo>
                  <a:lnTo>
                    <a:pt x="1499285" y="9999243"/>
                  </a:lnTo>
                  <a:lnTo>
                    <a:pt x="1499285" y="9996805"/>
                  </a:lnTo>
                  <a:lnTo>
                    <a:pt x="1499285" y="9994366"/>
                  </a:lnTo>
                  <a:lnTo>
                    <a:pt x="1499666" y="9991623"/>
                  </a:lnTo>
                  <a:lnTo>
                    <a:pt x="1499920" y="9989185"/>
                  </a:lnTo>
                  <a:lnTo>
                    <a:pt x="1500555" y="9986441"/>
                  </a:lnTo>
                  <a:lnTo>
                    <a:pt x="1500809" y="9984003"/>
                  </a:lnTo>
                  <a:lnTo>
                    <a:pt x="1501698" y="9981565"/>
                  </a:lnTo>
                  <a:lnTo>
                    <a:pt x="1502333" y="9979126"/>
                  </a:lnTo>
                  <a:lnTo>
                    <a:pt x="1502968" y="9976993"/>
                  </a:lnTo>
                  <a:lnTo>
                    <a:pt x="1504238" y="9974554"/>
                  </a:lnTo>
                  <a:lnTo>
                    <a:pt x="1505127" y="9972421"/>
                  </a:lnTo>
                  <a:lnTo>
                    <a:pt x="1506270" y="9970287"/>
                  </a:lnTo>
                  <a:lnTo>
                    <a:pt x="1531035" y="9954133"/>
                  </a:lnTo>
                  <a:lnTo>
                    <a:pt x="1533702" y="9954742"/>
                  </a:lnTo>
                  <a:lnTo>
                    <a:pt x="1536242" y="9955047"/>
                  </a:lnTo>
                  <a:lnTo>
                    <a:pt x="1538655" y="9955961"/>
                  </a:lnTo>
                  <a:lnTo>
                    <a:pt x="1541068" y="9956571"/>
                  </a:lnTo>
                  <a:lnTo>
                    <a:pt x="1543227" y="9957485"/>
                  </a:lnTo>
                  <a:lnTo>
                    <a:pt x="1545386" y="9958705"/>
                  </a:lnTo>
                  <a:lnTo>
                    <a:pt x="1547164" y="9960229"/>
                  </a:lnTo>
                  <a:lnTo>
                    <a:pt x="1548942" y="9961448"/>
                  </a:lnTo>
                  <a:lnTo>
                    <a:pt x="1550466" y="9962972"/>
                  </a:lnTo>
                  <a:lnTo>
                    <a:pt x="1552371" y="9964801"/>
                  </a:lnTo>
                  <a:lnTo>
                    <a:pt x="1553514" y="9966325"/>
                  </a:lnTo>
                  <a:lnTo>
                    <a:pt x="1554784" y="9968458"/>
                  </a:lnTo>
                  <a:lnTo>
                    <a:pt x="1556054" y="9970287"/>
                  </a:lnTo>
                  <a:lnTo>
                    <a:pt x="1557197" y="9972421"/>
                  </a:lnTo>
                  <a:lnTo>
                    <a:pt x="1558086" y="9974554"/>
                  </a:lnTo>
                  <a:lnTo>
                    <a:pt x="1559102" y="9976688"/>
                  </a:lnTo>
                  <a:lnTo>
                    <a:pt x="1559991" y="9979126"/>
                  </a:lnTo>
                  <a:lnTo>
                    <a:pt x="1560626" y="9981260"/>
                  </a:lnTo>
                  <a:lnTo>
                    <a:pt x="1561134" y="9984003"/>
                  </a:lnTo>
                  <a:lnTo>
                    <a:pt x="1561769" y="9986137"/>
                  </a:lnTo>
                  <a:lnTo>
                    <a:pt x="1562150" y="9988880"/>
                  </a:lnTo>
                  <a:lnTo>
                    <a:pt x="1562404" y="9991318"/>
                  </a:lnTo>
                  <a:lnTo>
                    <a:pt x="1562658" y="9994061"/>
                  </a:lnTo>
                  <a:lnTo>
                    <a:pt x="1562658" y="9996500"/>
                  </a:lnTo>
                  <a:lnTo>
                    <a:pt x="1563039" y="9999243"/>
                  </a:lnTo>
                  <a:lnTo>
                    <a:pt x="1563039" y="10001681"/>
                  </a:lnTo>
                  <a:lnTo>
                    <a:pt x="1562658" y="10004425"/>
                  </a:lnTo>
                  <a:lnTo>
                    <a:pt x="1562658" y="10006863"/>
                  </a:lnTo>
                  <a:lnTo>
                    <a:pt x="1562404" y="10009301"/>
                  </a:lnTo>
                  <a:lnTo>
                    <a:pt x="1562150" y="10012045"/>
                  </a:lnTo>
                  <a:lnTo>
                    <a:pt x="1561769" y="10014483"/>
                  </a:lnTo>
                  <a:lnTo>
                    <a:pt x="1561134" y="10016921"/>
                  </a:lnTo>
                  <a:lnTo>
                    <a:pt x="1593519" y="10016921"/>
                  </a:lnTo>
                </a:path>
                <a:path w="6883400" h="10017125">
                  <a:moveTo>
                    <a:pt x="1593519" y="10016921"/>
                  </a:moveTo>
                  <a:lnTo>
                    <a:pt x="1627047" y="10016921"/>
                  </a:lnTo>
                  <a:lnTo>
                    <a:pt x="1626412" y="10014483"/>
                  </a:lnTo>
                  <a:lnTo>
                    <a:pt x="1625777" y="10012045"/>
                  </a:lnTo>
                  <a:lnTo>
                    <a:pt x="1625142" y="10009606"/>
                  </a:lnTo>
                  <a:lnTo>
                    <a:pt x="1624888" y="10007168"/>
                  </a:lnTo>
                  <a:lnTo>
                    <a:pt x="1624634" y="10004425"/>
                  </a:lnTo>
                  <a:lnTo>
                    <a:pt x="1624634" y="10001986"/>
                  </a:lnTo>
                  <a:lnTo>
                    <a:pt x="1624253" y="9999243"/>
                  </a:lnTo>
                  <a:lnTo>
                    <a:pt x="1624253" y="9996805"/>
                  </a:lnTo>
                  <a:lnTo>
                    <a:pt x="1624634" y="9994366"/>
                  </a:lnTo>
                  <a:lnTo>
                    <a:pt x="1624634" y="9991623"/>
                  </a:lnTo>
                  <a:lnTo>
                    <a:pt x="1624888" y="9989185"/>
                  </a:lnTo>
                  <a:lnTo>
                    <a:pt x="1625523" y="9986441"/>
                  </a:lnTo>
                  <a:lnTo>
                    <a:pt x="1626158" y="9984003"/>
                  </a:lnTo>
                  <a:lnTo>
                    <a:pt x="1626666" y="9981565"/>
                  </a:lnTo>
                  <a:lnTo>
                    <a:pt x="1627301" y="9979126"/>
                  </a:lnTo>
                  <a:lnTo>
                    <a:pt x="1628190" y="9976993"/>
                  </a:lnTo>
                  <a:lnTo>
                    <a:pt x="1629206" y="9974554"/>
                  </a:lnTo>
                  <a:lnTo>
                    <a:pt x="1630095" y="9972421"/>
                  </a:lnTo>
                  <a:lnTo>
                    <a:pt x="1631238" y="9970287"/>
                  </a:lnTo>
                  <a:lnTo>
                    <a:pt x="1632508" y="9968153"/>
                  </a:lnTo>
                  <a:lnTo>
                    <a:pt x="1634032" y="9966325"/>
                  </a:lnTo>
                  <a:lnTo>
                    <a:pt x="1635302" y="9964496"/>
                  </a:lnTo>
                  <a:lnTo>
                    <a:pt x="1637080" y="9962972"/>
                  </a:lnTo>
                  <a:lnTo>
                    <a:pt x="1638604" y="9961448"/>
                  </a:lnTo>
                  <a:lnTo>
                    <a:pt x="1640382" y="9959924"/>
                  </a:lnTo>
                  <a:lnTo>
                    <a:pt x="1656003" y="9954133"/>
                  </a:lnTo>
                  <a:lnTo>
                    <a:pt x="1658670" y="9954742"/>
                  </a:lnTo>
                  <a:lnTo>
                    <a:pt x="1661210" y="9955047"/>
                  </a:lnTo>
                  <a:lnTo>
                    <a:pt x="1663623" y="9955961"/>
                  </a:lnTo>
                  <a:lnTo>
                    <a:pt x="1666036" y="9956571"/>
                  </a:lnTo>
                  <a:lnTo>
                    <a:pt x="1668195" y="9957485"/>
                  </a:lnTo>
                  <a:lnTo>
                    <a:pt x="1670354" y="9958705"/>
                  </a:lnTo>
                  <a:lnTo>
                    <a:pt x="1672132" y="9960229"/>
                  </a:lnTo>
                  <a:lnTo>
                    <a:pt x="1673910" y="9961448"/>
                  </a:lnTo>
                  <a:lnTo>
                    <a:pt x="1675434" y="9962972"/>
                  </a:lnTo>
                  <a:lnTo>
                    <a:pt x="1677339" y="9964801"/>
                  </a:lnTo>
                  <a:lnTo>
                    <a:pt x="1678482" y="9966325"/>
                  </a:lnTo>
                  <a:lnTo>
                    <a:pt x="1680006" y="9968458"/>
                  </a:lnTo>
                  <a:lnTo>
                    <a:pt x="1681276" y="9970287"/>
                  </a:lnTo>
                  <a:lnTo>
                    <a:pt x="1682165" y="9972421"/>
                  </a:lnTo>
                  <a:lnTo>
                    <a:pt x="1683054" y="9974554"/>
                  </a:lnTo>
                  <a:lnTo>
                    <a:pt x="1684070" y="9976688"/>
                  </a:lnTo>
                  <a:lnTo>
                    <a:pt x="1684959" y="9979126"/>
                  </a:lnTo>
                  <a:lnTo>
                    <a:pt x="1685594" y="9981260"/>
                  </a:lnTo>
                  <a:lnTo>
                    <a:pt x="1686102" y="9984003"/>
                  </a:lnTo>
                  <a:lnTo>
                    <a:pt x="1686737" y="9986137"/>
                  </a:lnTo>
                  <a:lnTo>
                    <a:pt x="1687118" y="9988880"/>
                  </a:lnTo>
                  <a:lnTo>
                    <a:pt x="1687372" y="9991318"/>
                  </a:lnTo>
                  <a:lnTo>
                    <a:pt x="1687626" y="9994061"/>
                  </a:lnTo>
                  <a:lnTo>
                    <a:pt x="1687626" y="9996500"/>
                  </a:lnTo>
                  <a:lnTo>
                    <a:pt x="1688007" y="9999243"/>
                  </a:lnTo>
                  <a:lnTo>
                    <a:pt x="1688007" y="10001681"/>
                  </a:lnTo>
                  <a:lnTo>
                    <a:pt x="1687626" y="10004425"/>
                  </a:lnTo>
                  <a:lnTo>
                    <a:pt x="1687626" y="10006863"/>
                  </a:lnTo>
                  <a:lnTo>
                    <a:pt x="1687372" y="10009301"/>
                  </a:lnTo>
                  <a:lnTo>
                    <a:pt x="1687118" y="10012045"/>
                  </a:lnTo>
                  <a:lnTo>
                    <a:pt x="1686737" y="10014483"/>
                  </a:lnTo>
                  <a:lnTo>
                    <a:pt x="1686483" y="10016921"/>
                  </a:lnTo>
                  <a:lnTo>
                    <a:pt x="1718741" y="10016921"/>
                  </a:lnTo>
                </a:path>
                <a:path w="6883400" h="10017125">
                  <a:moveTo>
                    <a:pt x="1718741" y="10016921"/>
                  </a:moveTo>
                  <a:lnTo>
                    <a:pt x="1752015" y="10016921"/>
                  </a:lnTo>
                  <a:lnTo>
                    <a:pt x="1751380" y="10014483"/>
                  </a:lnTo>
                  <a:lnTo>
                    <a:pt x="1750745" y="10012045"/>
                  </a:lnTo>
                  <a:lnTo>
                    <a:pt x="1750491" y="10009606"/>
                  </a:lnTo>
                  <a:lnTo>
                    <a:pt x="1749856" y="10007168"/>
                  </a:lnTo>
                  <a:lnTo>
                    <a:pt x="1749602" y="10004425"/>
                  </a:lnTo>
                  <a:lnTo>
                    <a:pt x="1749602" y="10001986"/>
                  </a:lnTo>
                  <a:lnTo>
                    <a:pt x="1749221" y="9999243"/>
                  </a:lnTo>
                  <a:lnTo>
                    <a:pt x="1749221" y="9996805"/>
                  </a:lnTo>
                  <a:lnTo>
                    <a:pt x="1749602" y="9994366"/>
                  </a:lnTo>
                  <a:lnTo>
                    <a:pt x="1749602" y="9991623"/>
                  </a:lnTo>
                  <a:lnTo>
                    <a:pt x="1750110" y="9989185"/>
                  </a:lnTo>
                  <a:lnTo>
                    <a:pt x="1750491" y="9986441"/>
                  </a:lnTo>
                  <a:lnTo>
                    <a:pt x="1751126" y="9984003"/>
                  </a:lnTo>
                  <a:lnTo>
                    <a:pt x="1751634" y="9981565"/>
                  </a:lnTo>
                  <a:lnTo>
                    <a:pt x="1752269" y="9979126"/>
                  </a:lnTo>
                  <a:lnTo>
                    <a:pt x="1753158" y="9976993"/>
                  </a:lnTo>
                  <a:lnTo>
                    <a:pt x="1754174" y="9974554"/>
                  </a:lnTo>
                  <a:lnTo>
                    <a:pt x="1755063" y="9972421"/>
                  </a:lnTo>
                  <a:lnTo>
                    <a:pt x="1756206" y="9970287"/>
                  </a:lnTo>
                  <a:lnTo>
                    <a:pt x="1757476" y="9968153"/>
                  </a:lnTo>
                  <a:lnTo>
                    <a:pt x="1759000" y="9966325"/>
                  </a:lnTo>
                  <a:lnTo>
                    <a:pt x="1760270" y="9964496"/>
                  </a:lnTo>
                  <a:lnTo>
                    <a:pt x="1762048" y="9962972"/>
                  </a:lnTo>
                  <a:lnTo>
                    <a:pt x="1763572" y="9961448"/>
                  </a:lnTo>
                  <a:lnTo>
                    <a:pt x="1765350" y="9959924"/>
                  </a:lnTo>
                  <a:lnTo>
                    <a:pt x="1780971" y="9954133"/>
                  </a:lnTo>
                  <a:lnTo>
                    <a:pt x="1783638" y="9954742"/>
                  </a:lnTo>
                  <a:lnTo>
                    <a:pt x="1786432" y="9955047"/>
                  </a:lnTo>
                  <a:lnTo>
                    <a:pt x="1788845" y="9955961"/>
                  </a:lnTo>
                  <a:lnTo>
                    <a:pt x="1791004" y="9956571"/>
                  </a:lnTo>
                  <a:lnTo>
                    <a:pt x="1793163" y="9957485"/>
                  </a:lnTo>
                  <a:lnTo>
                    <a:pt x="1795322" y="9958705"/>
                  </a:lnTo>
                  <a:lnTo>
                    <a:pt x="1797100" y="9960229"/>
                  </a:lnTo>
                  <a:lnTo>
                    <a:pt x="1798878" y="9961448"/>
                  </a:lnTo>
                  <a:lnTo>
                    <a:pt x="1807133" y="9972421"/>
                  </a:lnTo>
                  <a:lnTo>
                    <a:pt x="1808403" y="9974554"/>
                  </a:lnTo>
                  <a:lnTo>
                    <a:pt x="1809292" y="9976688"/>
                  </a:lnTo>
                  <a:lnTo>
                    <a:pt x="1809927" y="9979126"/>
                  </a:lnTo>
                  <a:lnTo>
                    <a:pt x="1810816" y="9981260"/>
                  </a:lnTo>
                  <a:lnTo>
                    <a:pt x="1811070" y="9984003"/>
                  </a:lnTo>
                  <a:lnTo>
                    <a:pt x="1811705" y="9986137"/>
                  </a:lnTo>
                  <a:lnTo>
                    <a:pt x="1812086" y="9988880"/>
                  </a:lnTo>
                  <a:lnTo>
                    <a:pt x="1812340" y="9991318"/>
                  </a:lnTo>
                  <a:lnTo>
                    <a:pt x="1812594" y="9994061"/>
                  </a:lnTo>
                  <a:lnTo>
                    <a:pt x="1812975" y="9996500"/>
                  </a:lnTo>
                  <a:lnTo>
                    <a:pt x="1812975" y="9999243"/>
                  </a:lnTo>
                  <a:lnTo>
                    <a:pt x="1812975" y="10001681"/>
                  </a:lnTo>
                  <a:lnTo>
                    <a:pt x="1812975" y="10004425"/>
                  </a:lnTo>
                  <a:lnTo>
                    <a:pt x="1812594" y="10006863"/>
                  </a:lnTo>
                  <a:lnTo>
                    <a:pt x="1812340" y="10009301"/>
                  </a:lnTo>
                  <a:lnTo>
                    <a:pt x="1812086" y="10012045"/>
                  </a:lnTo>
                  <a:lnTo>
                    <a:pt x="1811705" y="10014483"/>
                  </a:lnTo>
                  <a:lnTo>
                    <a:pt x="1811451" y="10016921"/>
                  </a:lnTo>
                  <a:lnTo>
                    <a:pt x="1843709" y="10016921"/>
                  </a:lnTo>
                </a:path>
                <a:path w="6883400" h="10017125">
                  <a:moveTo>
                    <a:pt x="1843709" y="10016921"/>
                  </a:moveTo>
                  <a:lnTo>
                    <a:pt x="1877237" y="10016921"/>
                  </a:lnTo>
                  <a:lnTo>
                    <a:pt x="1876348" y="10014483"/>
                  </a:lnTo>
                  <a:lnTo>
                    <a:pt x="1875713" y="10012045"/>
                  </a:lnTo>
                  <a:lnTo>
                    <a:pt x="1875459" y="10009606"/>
                  </a:lnTo>
                  <a:lnTo>
                    <a:pt x="1874824" y="10007168"/>
                  </a:lnTo>
                  <a:lnTo>
                    <a:pt x="1874824" y="10004425"/>
                  </a:lnTo>
                  <a:lnTo>
                    <a:pt x="1874570" y="10001986"/>
                  </a:lnTo>
                  <a:lnTo>
                    <a:pt x="1874570" y="9999243"/>
                  </a:lnTo>
                  <a:lnTo>
                    <a:pt x="1874570" y="9996805"/>
                  </a:lnTo>
                  <a:lnTo>
                    <a:pt x="1874570" y="9994366"/>
                  </a:lnTo>
                  <a:lnTo>
                    <a:pt x="1874824" y="9991623"/>
                  </a:lnTo>
                  <a:lnTo>
                    <a:pt x="1875078" y="9989185"/>
                  </a:lnTo>
                  <a:lnTo>
                    <a:pt x="1875459" y="9986441"/>
                  </a:lnTo>
                  <a:lnTo>
                    <a:pt x="1876094" y="9984003"/>
                  </a:lnTo>
                  <a:lnTo>
                    <a:pt x="1876602" y="9981565"/>
                  </a:lnTo>
                  <a:lnTo>
                    <a:pt x="1877237" y="9979126"/>
                  </a:lnTo>
                  <a:lnTo>
                    <a:pt x="1878126" y="9976993"/>
                  </a:lnTo>
                  <a:lnTo>
                    <a:pt x="1879142" y="9974554"/>
                  </a:lnTo>
                  <a:lnTo>
                    <a:pt x="1887016" y="9962972"/>
                  </a:lnTo>
                  <a:lnTo>
                    <a:pt x="1888540" y="9961448"/>
                  </a:lnTo>
                  <a:lnTo>
                    <a:pt x="1890318" y="9959924"/>
                  </a:lnTo>
                  <a:lnTo>
                    <a:pt x="1892477" y="9958705"/>
                  </a:lnTo>
                  <a:lnTo>
                    <a:pt x="1894382" y="9957485"/>
                  </a:lnTo>
                  <a:lnTo>
                    <a:pt x="1906193" y="9954133"/>
                  </a:lnTo>
                  <a:lnTo>
                    <a:pt x="1908606" y="9954742"/>
                  </a:lnTo>
                  <a:lnTo>
                    <a:pt x="1911400" y="9955047"/>
                  </a:lnTo>
                  <a:lnTo>
                    <a:pt x="1913813" y="9955961"/>
                  </a:lnTo>
                  <a:lnTo>
                    <a:pt x="1915972" y="9956571"/>
                  </a:lnTo>
                  <a:lnTo>
                    <a:pt x="1918385" y="9957485"/>
                  </a:lnTo>
                  <a:lnTo>
                    <a:pt x="1920290" y="9958705"/>
                  </a:lnTo>
                  <a:lnTo>
                    <a:pt x="1922068" y="9960229"/>
                  </a:lnTo>
                  <a:lnTo>
                    <a:pt x="1924227" y="9961448"/>
                  </a:lnTo>
                  <a:lnTo>
                    <a:pt x="1925751" y="9962972"/>
                  </a:lnTo>
                  <a:lnTo>
                    <a:pt x="1927275" y="9964801"/>
                  </a:lnTo>
                  <a:lnTo>
                    <a:pt x="1928799" y="9966325"/>
                  </a:lnTo>
                  <a:lnTo>
                    <a:pt x="1929942" y="9968458"/>
                  </a:lnTo>
                  <a:lnTo>
                    <a:pt x="1931212" y="9970287"/>
                  </a:lnTo>
                  <a:lnTo>
                    <a:pt x="1932482" y="9972421"/>
                  </a:lnTo>
                  <a:lnTo>
                    <a:pt x="1933371" y="9974554"/>
                  </a:lnTo>
                  <a:lnTo>
                    <a:pt x="1934260" y="9976688"/>
                  </a:lnTo>
                  <a:lnTo>
                    <a:pt x="1934895" y="9979126"/>
                  </a:lnTo>
                  <a:lnTo>
                    <a:pt x="1935784" y="9981260"/>
                  </a:lnTo>
                  <a:lnTo>
                    <a:pt x="1936419" y="9984003"/>
                  </a:lnTo>
                  <a:lnTo>
                    <a:pt x="1936673" y="9986137"/>
                  </a:lnTo>
                  <a:lnTo>
                    <a:pt x="1937308" y="9988880"/>
                  </a:lnTo>
                  <a:lnTo>
                    <a:pt x="1937562" y="9991318"/>
                  </a:lnTo>
                  <a:lnTo>
                    <a:pt x="1937562" y="9994061"/>
                  </a:lnTo>
                  <a:lnTo>
                    <a:pt x="1937943" y="9996500"/>
                  </a:lnTo>
                  <a:lnTo>
                    <a:pt x="1937943" y="9999243"/>
                  </a:lnTo>
                  <a:lnTo>
                    <a:pt x="1937943" y="10001681"/>
                  </a:lnTo>
                  <a:lnTo>
                    <a:pt x="1937943" y="10004425"/>
                  </a:lnTo>
                  <a:lnTo>
                    <a:pt x="1937562" y="10006863"/>
                  </a:lnTo>
                  <a:lnTo>
                    <a:pt x="1937562" y="10009301"/>
                  </a:lnTo>
                  <a:lnTo>
                    <a:pt x="1937054" y="10012045"/>
                  </a:lnTo>
                  <a:lnTo>
                    <a:pt x="1936673" y="10014483"/>
                  </a:lnTo>
                  <a:lnTo>
                    <a:pt x="1936419" y="10016921"/>
                  </a:lnTo>
                  <a:lnTo>
                    <a:pt x="1968677" y="10016921"/>
                  </a:lnTo>
                </a:path>
                <a:path w="6883400" h="10017125">
                  <a:moveTo>
                    <a:pt x="1968677" y="10016921"/>
                  </a:moveTo>
                  <a:lnTo>
                    <a:pt x="2002205" y="10016921"/>
                  </a:lnTo>
                  <a:lnTo>
                    <a:pt x="2001570" y="10014483"/>
                  </a:lnTo>
                  <a:lnTo>
                    <a:pt x="2000681" y="10012045"/>
                  </a:lnTo>
                  <a:lnTo>
                    <a:pt x="2000427" y="10009606"/>
                  </a:lnTo>
                  <a:lnTo>
                    <a:pt x="2000046" y="10007168"/>
                  </a:lnTo>
                  <a:lnTo>
                    <a:pt x="1999792" y="10004425"/>
                  </a:lnTo>
                  <a:lnTo>
                    <a:pt x="1999538" y="10001986"/>
                  </a:lnTo>
                  <a:lnTo>
                    <a:pt x="1999538" y="9999243"/>
                  </a:lnTo>
                  <a:lnTo>
                    <a:pt x="1999538" y="9996805"/>
                  </a:lnTo>
                  <a:lnTo>
                    <a:pt x="1999538" y="9994366"/>
                  </a:lnTo>
                  <a:lnTo>
                    <a:pt x="1999792" y="9991623"/>
                  </a:lnTo>
                  <a:lnTo>
                    <a:pt x="2000046" y="9989185"/>
                  </a:lnTo>
                  <a:lnTo>
                    <a:pt x="2000427" y="9986441"/>
                  </a:lnTo>
                  <a:lnTo>
                    <a:pt x="2001062" y="9984003"/>
                  </a:lnTo>
                  <a:lnTo>
                    <a:pt x="2001570" y="9981565"/>
                  </a:lnTo>
                  <a:lnTo>
                    <a:pt x="2002205" y="9979126"/>
                  </a:lnTo>
                  <a:lnTo>
                    <a:pt x="2003094" y="9976993"/>
                  </a:lnTo>
                  <a:lnTo>
                    <a:pt x="2004110" y="9974554"/>
                  </a:lnTo>
                  <a:lnTo>
                    <a:pt x="2005253" y="9972421"/>
                  </a:lnTo>
                  <a:lnTo>
                    <a:pt x="2006523" y="9970287"/>
                  </a:lnTo>
                  <a:lnTo>
                    <a:pt x="2007666" y="9968153"/>
                  </a:lnTo>
                  <a:lnTo>
                    <a:pt x="2008936" y="9966325"/>
                  </a:lnTo>
                  <a:lnTo>
                    <a:pt x="2010460" y="9964496"/>
                  </a:lnTo>
                  <a:lnTo>
                    <a:pt x="2011984" y="9962972"/>
                  </a:lnTo>
                  <a:lnTo>
                    <a:pt x="2013508" y="9961448"/>
                  </a:lnTo>
                  <a:lnTo>
                    <a:pt x="2015286" y="9959924"/>
                  </a:lnTo>
                  <a:lnTo>
                    <a:pt x="2017445" y="9958705"/>
                  </a:lnTo>
                  <a:lnTo>
                    <a:pt x="2019350" y="9957485"/>
                  </a:lnTo>
                  <a:lnTo>
                    <a:pt x="2031161" y="9954133"/>
                  </a:lnTo>
                  <a:lnTo>
                    <a:pt x="2033955" y="9954742"/>
                  </a:lnTo>
                  <a:lnTo>
                    <a:pt x="2036368" y="9955047"/>
                  </a:lnTo>
                  <a:lnTo>
                    <a:pt x="2038781" y="9955961"/>
                  </a:lnTo>
                  <a:lnTo>
                    <a:pt x="2041194" y="9956571"/>
                  </a:lnTo>
                  <a:lnTo>
                    <a:pt x="2043353" y="9957485"/>
                  </a:lnTo>
                  <a:lnTo>
                    <a:pt x="2045258" y="9958705"/>
                  </a:lnTo>
                  <a:lnTo>
                    <a:pt x="2047290" y="9960229"/>
                  </a:lnTo>
                  <a:lnTo>
                    <a:pt x="2049195" y="9961448"/>
                  </a:lnTo>
                  <a:lnTo>
                    <a:pt x="2050719" y="9962972"/>
                  </a:lnTo>
                  <a:lnTo>
                    <a:pt x="2052243" y="9964801"/>
                  </a:lnTo>
                  <a:lnTo>
                    <a:pt x="2053767" y="9966325"/>
                  </a:lnTo>
                  <a:lnTo>
                    <a:pt x="2054910" y="9968458"/>
                  </a:lnTo>
                  <a:lnTo>
                    <a:pt x="2056180" y="9970287"/>
                  </a:lnTo>
                  <a:lnTo>
                    <a:pt x="2057450" y="9972421"/>
                  </a:lnTo>
                  <a:lnTo>
                    <a:pt x="2058339" y="9974554"/>
                  </a:lnTo>
                  <a:lnTo>
                    <a:pt x="2059228" y="9976688"/>
                  </a:lnTo>
                  <a:lnTo>
                    <a:pt x="2059863" y="9979126"/>
                  </a:lnTo>
                  <a:lnTo>
                    <a:pt x="2060752" y="9981260"/>
                  </a:lnTo>
                  <a:lnTo>
                    <a:pt x="2061387" y="9984003"/>
                  </a:lnTo>
                  <a:lnTo>
                    <a:pt x="2061641" y="9986137"/>
                  </a:lnTo>
                  <a:lnTo>
                    <a:pt x="2062276" y="9988880"/>
                  </a:lnTo>
                  <a:lnTo>
                    <a:pt x="2062530" y="9991318"/>
                  </a:lnTo>
                  <a:lnTo>
                    <a:pt x="2062530" y="9994061"/>
                  </a:lnTo>
                  <a:lnTo>
                    <a:pt x="2062911" y="9996500"/>
                  </a:lnTo>
                  <a:lnTo>
                    <a:pt x="2062911" y="9999243"/>
                  </a:lnTo>
                  <a:lnTo>
                    <a:pt x="2062911" y="10001681"/>
                  </a:lnTo>
                  <a:lnTo>
                    <a:pt x="2062911" y="10004425"/>
                  </a:lnTo>
                  <a:lnTo>
                    <a:pt x="2062530" y="10006863"/>
                  </a:lnTo>
                  <a:lnTo>
                    <a:pt x="2062530" y="10009301"/>
                  </a:lnTo>
                  <a:lnTo>
                    <a:pt x="2062022" y="10012045"/>
                  </a:lnTo>
                  <a:lnTo>
                    <a:pt x="2062022" y="10014483"/>
                  </a:lnTo>
                  <a:lnTo>
                    <a:pt x="2061387" y="10016921"/>
                  </a:lnTo>
                  <a:lnTo>
                    <a:pt x="2093645" y="10016921"/>
                  </a:lnTo>
                </a:path>
                <a:path w="6883400" h="10017125">
                  <a:moveTo>
                    <a:pt x="2093645" y="10016921"/>
                  </a:moveTo>
                  <a:lnTo>
                    <a:pt x="2127173" y="10016921"/>
                  </a:lnTo>
                  <a:lnTo>
                    <a:pt x="2126538" y="10014483"/>
                  </a:lnTo>
                  <a:lnTo>
                    <a:pt x="2126030" y="10012045"/>
                  </a:lnTo>
                  <a:lnTo>
                    <a:pt x="2125395" y="10009606"/>
                  </a:lnTo>
                  <a:lnTo>
                    <a:pt x="2125014" y="10007168"/>
                  </a:lnTo>
                  <a:lnTo>
                    <a:pt x="2124760" y="10004425"/>
                  </a:lnTo>
                  <a:lnTo>
                    <a:pt x="2124506" y="10001986"/>
                  </a:lnTo>
                  <a:lnTo>
                    <a:pt x="2124506" y="9999243"/>
                  </a:lnTo>
                  <a:lnTo>
                    <a:pt x="2124506" y="9996805"/>
                  </a:lnTo>
                  <a:lnTo>
                    <a:pt x="2124506" y="9994366"/>
                  </a:lnTo>
                  <a:lnTo>
                    <a:pt x="2124760" y="9991623"/>
                  </a:lnTo>
                  <a:lnTo>
                    <a:pt x="2125014" y="9989185"/>
                  </a:lnTo>
                  <a:lnTo>
                    <a:pt x="2125395" y="9986441"/>
                  </a:lnTo>
                  <a:lnTo>
                    <a:pt x="2126030" y="9984003"/>
                  </a:lnTo>
                  <a:lnTo>
                    <a:pt x="2126538" y="9981565"/>
                  </a:lnTo>
                  <a:lnTo>
                    <a:pt x="2131491" y="9970287"/>
                  </a:lnTo>
                  <a:lnTo>
                    <a:pt x="2132634" y="9968153"/>
                  </a:lnTo>
                  <a:lnTo>
                    <a:pt x="2146731" y="9956571"/>
                  </a:lnTo>
                  <a:lnTo>
                    <a:pt x="2148890" y="9955657"/>
                  </a:lnTo>
                  <a:lnTo>
                    <a:pt x="2150922" y="9955047"/>
                  </a:lnTo>
                  <a:lnTo>
                    <a:pt x="2153716" y="9954437"/>
                  </a:lnTo>
                  <a:lnTo>
                    <a:pt x="2156129" y="9954133"/>
                  </a:lnTo>
                  <a:lnTo>
                    <a:pt x="2158923" y="9954742"/>
                  </a:lnTo>
                  <a:lnTo>
                    <a:pt x="2161336" y="9955047"/>
                  </a:lnTo>
                  <a:lnTo>
                    <a:pt x="2163749" y="9955961"/>
                  </a:lnTo>
                  <a:lnTo>
                    <a:pt x="2166162" y="9956571"/>
                  </a:lnTo>
                  <a:lnTo>
                    <a:pt x="2168321" y="9957485"/>
                  </a:lnTo>
                  <a:lnTo>
                    <a:pt x="2170480" y="9958705"/>
                  </a:lnTo>
                  <a:lnTo>
                    <a:pt x="2172258" y="9960229"/>
                  </a:lnTo>
                  <a:lnTo>
                    <a:pt x="2174163" y="9961448"/>
                  </a:lnTo>
                  <a:lnTo>
                    <a:pt x="2175687" y="9962972"/>
                  </a:lnTo>
                  <a:lnTo>
                    <a:pt x="2177211" y="9964801"/>
                  </a:lnTo>
                  <a:lnTo>
                    <a:pt x="2178735" y="9966325"/>
                  </a:lnTo>
                  <a:lnTo>
                    <a:pt x="2179878" y="9968458"/>
                  </a:lnTo>
                  <a:lnTo>
                    <a:pt x="2181148" y="9970287"/>
                  </a:lnTo>
                  <a:lnTo>
                    <a:pt x="2182418" y="9972421"/>
                  </a:lnTo>
                  <a:lnTo>
                    <a:pt x="2186609" y="9986137"/>
                  </a:lnTo>
                  <a:lnTo>
                    <a:pt x="2187244" y="9988880"/>
                  </a:lnTo>
                  <a:lnTo>
                    <a:pt x="2187498" y="9991318"/>
                  </a:lnTo>
                  <a:lnTo>
                    <a:pt x="2187498" y="9994061"/>
                  </a:lnTo>
                  <a:lnTo>
                    <a:pt x="2187879" y="9996500"/>
                  </a:lnTo>
                  <a:lnTo>
                    <a:pt x="2187879" y="9999243"/>
                  </a:lnTo>
                  <a:lnTo>
                    <a:pt x="2187879" y="10001681"/>
                  </a:lnTo>
                  <a:lnTo>
                    <a:pt x="2187879" y="10004425"/>
                  </a:lnTo>
                  <a:lnTo>
                    <a:pt x="2187498" y="10006863"/>
                  </a:lnTo>
                  <a:lnTo>
                    <a:pt x="2187498" y="10009301"/>
                  </a:lnTo>
                  <a:lnTo>
                    <a:pt x="2187244" y="10012045"/>
                  </a:lnTo>
                  <a:lnTo>
                    <a:pt x="2186990" y="10014483"/>
                  </a:lnTo>
                  <a:lnTo>
                    <a:pt x="2186355" y="10016921"/>
                  </a:lnTo>
                  <a:lnTo>
                    <a:pt x="2218613" y="10016921"/>
                  </a:lnTo>
                </a:path>
                <a:path w="6883400" h="10017125">
                  <a:moveTo>
                    <a:pt x="2218613" y="10016921"/>
                  </a:moveTo>
                  <a:lnTo>
                    <a:pt x="2252141" y="10016921"/>
                  </a:lnTo>
                  <a:lnTo>
                    <a:pt x="2251506" y="10014483"/>
                  </a:lnTo>
                  <a:lnTo>
                    <a:pt x="2250998" y="10012045"/>
                  </a:lnTo>
                  <a:lnTo>
                    <a:pt x="2250363" y="10009606"/>
                  </a:lnTo>
                  <a:lnTo>
                    <a:pt x="2249982" y="10007168"/>
                  </a:lnTo>
                  <a:lnTo>
                    <a:pt x="2249728" y="10004425"/>
                  </a:lnTo>
                  <a:lnTo>
                    <a:pt x="2249474" y="10001986"/>
                  </a:lnTo>
                  <a:lnTo>
                    <a:pt x="2249474" y="9999243"/>
                  </a:lnTo>
                  <a:lnTo>
                    <a:pt x="2249474" y="9996805"/>
                  </a:lnTo>
                  <a:lnTo>
                    <a:pt x="2249474" y="9994366"/>
                  </a:lnTo>
                  <a:lnTo>
                    <a:pt x="2249728" y="9991623"/>
                  </a:lnTo>
                  <a:lnTo>
                    <a:pt x="2249982" y="9989185"/>
                  </a:lnTo>
                  <a:lnTo>
                    <a:pt x="2250363" y="9986441"/>
                  </a:lnTo>
                  <a:lnTo>
                    <a:pt x="2250998" y="9984003"/>
                  </a:lnTo>
                  <a:lnTo>
                    <a:pt x="2251506" y="9981565"/>
                  </a:lnTo>
                  <a:lnTo>
                    <a:pt x="2252522" y="9979126"/>
                  </a:lnTo>
                  <a:lnTo>
                    <a:pt x="2253030" y="9976993"/>
                  </a:lnTo>
                  <a:lnTo>
                    <a:pt x="2254046" y="9974554"/>
                  </a:lnTo>
                  <a:lnTo>
                    <a:pt x="2255189" y="9972421"/>
                  </a:lnTo>
                  <a:lnTo>
                    <a:pt x="2256459" y="9970287"/>
                  </a:lnTo>
                  <a:lnTo>
                    <a:pt x="2257602" y="9968153"/>
                  </a:lnTo>
                  <a:lnTo>
                    <a:pt x="2281097" y="9954133"/>
                  </a:lnTo>
                  <a:lnTo>
                    <a:pt x="2283891" y="9954742"/>
                  </a:lnTo>
                  <a:lnTo>
                    <a:pt x="2286304" y="9955047"/>
                  </a:lnTo>
                  <a:lnTo>
                    <a:pt x="2288717" y="9955961"/>
                  </a:lnTo>
                  <a:lnTo>
                    <a:pt x="2291130" y="9956571"/>
                  </a:lnTo>
                  <a:lnTo>
                    <a:pt x="2293289" y="9957485"/>
                  </a:lnTo>
                  <a:lnTo>
                    <a:pt x="2295448" y="9958705"/>
                  </a:lnTo>
                  <a:lnTo>
                    <a:pt x="2297226" y="9960229"/>
                  </a:lnTo>
                  <a:lnTo>
                    <a:pt x="2299131" y="9961448"/>
                  </a:lnTo>
                  <a:lnTo>
                    <a:pt x="2300655" y="9962972"/>
                  </a:lnTo>
                  <a:lnTo>
                    <a:pt x="2302179" y="9964801"/>
                  </a:lnTo>
                  <a:lnTo>
                    <a:pt x="2303703" y="9966325"/>
                  </a:lnTo>
                  <a:lnTo>
                    <a:pt x="2304846" y="9968458"/>
                  </a:lnTo>
                  <a:lnTo>
                    <a:pt x="2306116" y="9970287"/>
                  </a:lnTo>
                  <a:lnTo>
                    <a:pt x="2307386" y="9972421"/>
                  </a:lnTo>
                  <a:lnTo>
                    <a:pt x="2311323" y="9984003"/>
                  </a:lnTo>
                  <a:lnTo>
                    <a:pt x="2311958" y="9986137"/>
                  </a:lnTo>
                  <a:lnTo>
                    <a:pt x="2312212" y="9988880"/>
                  </a:lnTo>
                  <a:lnTo>
                    <a:pt x="2312466" y="9991318"/>
                  </a:lnTo>
                  <a:lnTo>
                    <a:pt x="2312847" y="9994061"/>
                  </a:lnTo>
                  <a:lnTo>
                    <a:pt x="2312847" y="9996500"/>
                  </a:lnTo>
                  <a:lnTo>
                    <a:pt x="2313101" y="9999243"/>
                  </a:lnTo>
                  <a:lnTo>
                    <a:pt x="2313101" y="10001681"/>
                  </a:lnTo>
                  <a:lnTo>
                    <a:pt x="2312847" y="10004425"/>
                  </a:lnTo>
                  <a:lnTo>
                    <a:pt x="2312847" y="10006863"/>
                  </a:lnTo>
                  <a:lnTo>
                    <a:pt x="2312466" y="10009301"/>
                  </a:lnTo>
                  <a:lnTo>
                    <a:pt x="2312212" y="10012045"/>
                  </a:lnTo>
                  <a:lnTo>
                    <a:pt x="2311958" y="10014483"/>
                  </a:lnTo>
                  <a:lnTo>
                    <a:pt x="2311323" y="10016921"/>
                  </a:lnTo>
                  <a:lnTo>
                    <a:pt x="2343581" y="10016921"/>
                  </a:lnTo>
                </a:path>
                <a:path w="6883400" h="10017125">
                  <a:moveTo>
                    <a:pt x="2343581" y="10016921"/>
                  </a:moveTo>
                  <a:lnTo>
                    <a:pt x="2377109" y="10016921"/>
                  </a:lnTo>
                  <a:lnTo>
                    <a:pt x="2376474" y="10014483"/>
                  </a:lnTo>
                  <a:lnTo>
                    <a:pt x="2375966" y="10012045"/>
                  </a:lnTo>
                  <a:lnTo>
                    <a:pt x="2375331" y="10009606"/>
                  </a:lnTo>
                  <a:lnTo>
                    <a:pt x="2374950" y="10007168"/>
                  </a:lnTo>
                  <a:lnTo>
                    <a:pt x="2374696" y="10004425"/>
                  </a:lnTo>
                  <a:lnTo>
                    <a:pt x="2374696" y="10001986"/>
                  </a:lnTo>
                  <a:lnTo>
                    <a:pt x="2374442" y="9999243"/>
                  </a:lnTo>
                  <a:lnTo>
                    <a:pt x="2374442" y="9996805"/>
                  </a:lnTo>
                  <a:lnTo>
                    <a:pt x="2374696" y="9994366"/>
                  </a:lnTo>
                  <a:lnTo>
                    <a:pt x="2374696" y="9991623"/>
                  </a:lnTo>
                  <a:lnTo>
                    <a:pt x="2374950" y="9989185"/>
                  </a:lnTo>
                  <a:lnTo>
                    <a:pt x="2375585" y="9986441"/>
                  </a:lnTo>
                  <a:lnTo>
                    <a:pt x="2375966" y="9984003"/>
                  </a:lnTo>
                  <a:lnTo>
                    <a:pt x="2376855" y="9981565"/>
                  </a:lnTo>
                  <a:lnTo>
                    <a:pt x="2377490" y="9979126"/>
                  </a:lnTo>
                  <a:lnTo>
                    <a:pt x="2378379" y="9976993"/>
                  </a:lnTo>
                  <a:lnTo>
                    <a:pt x="2379268" y="9974554"/>
                  </a:lnTo>
                  <a:lnTo>
                    <a:pt x="2380157" y="9972421"/>
                  </a:lnTo>
                  <a:lnTo>
                    <a:pt x="2381427" y="9970287"/>
                  </a:lnTo>
                  <a:lnTo>
                    <a:pt x="2382570" y="9968153"/>
                  </a:lnTo>
                  <a:lnTo>
                    <a:pt x="2384094" y="9966325"/>
                  </a:lnTo>
                  <a:lnTo>
                    <a:pt x="2385364" y="9964496"/>
                  </a:lnTo>
                  <a:lnTo>
                    <a:pt x="2386888" y="9962972"/>
                  </a:lnTo>
                  <a:lnTo>
                    <a:pt x="2401239" y="9955047"/>
                  </a:lnTo>
                  <a:lnTo>
                    <a:pt x="2403652" y="9954437"/>
                  </a:lnTo>
                  <a:lnTo>
                    <a:pt x="2406065" y="9954133"/>
                  </a:lnTo>
                  <a:lnTo>
                    <a:pt x="2408859" y="9954742"/>
                  </a:lnTo>
                  <a:lnTo>
                    <a:pt x="2411272" y="9955047"/>
                  </a:lnTo>
                  <a:lnTo>
                    <a:pt x="2413685" y="9955961"/>
                  </a:lnTo>
                  <a:lnTo>
                    <a:pt x="2416098" y="9956571"/>
                  </a:lnTo>
                  <a:lnTo>
                    <a:pt x="2418257" y="9957485"/>
                  </a:lnTo>
                  <a:lnTo>
                    <a:pt x="2420416" y="9958705"/>
                  </a:lnTo>
                  <a:lnTo>
                    <a:pt x="2422194" y="9960229"/>
                  </a:lnTo>
                  <a:lnTo>
                    <a:pt x="2424099" y="9961448"/>
                  </a:lnTo>
                  <a:lnTo>
                    <a:pt x="2433243" y="9974554"/>
                  </a:lnTo>
                  <a:lnTo>
                    <a:pt x="2434132" y="9976688"/>
                  </a:lnTo>
                  <a:lnTo>
                    <a:pt x="2435021" y="9979126"/>
                  </a:lnTo>
                  <a:lnTo>
                    <a:pt x="2435656" y="9981260"/>
                  </a:lnTo>
                  <a:lnTo>
                    <a:pt x="2436291" y="9984003"/>
                  </a:lnTo>
                  <a:lnTo>
                    <a:pt x="2436926" y="9986137"/>
                  </a:lnTo>
                  <a:lnTo>
                    <a:pt x="2437180" y="9988880"/>
                  </a:lnTo>
                  <a:lnTo>
                    <a:pt x="2437434" y="9991318"/>
                  </a:lnTo>
                  <a:lnTo>
                    <a:pt x="2437815" y="9994061"/>
                  </a:lnTo>
                  <a:lnTo>
                    <a:pt x="2437815" y="9996500"/>
                  </a:lnTo>
                  <a:lnTo>
                    <a:pt x="2438069" y="9999243"/>
                  </a:lnTo>
                  <a:lnTo>
                    <a:pt x="2438069" y="10001681"/>
                  </a:lnTo>
                  <a:lnTo>
                    <a:pt x="2437815" y="10004425"/>
                  </a:lnTo>
                  <a:lnTo>
                    <a:pt x="2437815" y="10006863"/>
                  </a:lnTo>
                  <a:lnTo>
                    <a:pt x="2437434" y="10009301"/>
                  </a:lnTo>
                  <a:lnTo>
                    <a:pt x="2437180" y="10012045"/>
                  </a:lnTo>
                  <a:lnTo>
                    <a:pt x="2436926" y="10014483"/>
                  </a:lnTo>
                  <a:lnTo>
                    <a:pt x="2436291" y="10016921"/>
                  </a:lnTo>
                  <a:lnTo>
                    <a:pt x="2468930" y="10016921"/>
                  </a:lnTo>
                </a:path>
                <a:path w="6883400" h="10017125">
                  <a:moveTo>
                    <a:pt x="2468930" y="10016921"/>
                  </a:moveTo>
                  <a:lnTo>
                    <a:pt x="2502077" y="10016921"/>
                  </a:lnTo>
                  <a:lnTo>
                    <a:pt x="2501442" y="10014483"/>
                  </a:lnTo>
                  <a:lnTo>
                    <a:pt x="2500934" y="10012045"/>
                  </a:lnTo>
                  <a:lnTo>
                    <a:pt x="2500299" y="10009606"/>
                  </a:lnTo>
                  <a:lnTo>
                    <a:pt x="2499918" y="10007168"/>
                  </a:lnTo>
                  <a:lnTo>
                    <a:pt x="2499664" y="10004425"/>
                  </a:lnTo>
                  <a:lnTo>
                    <a:pt x="2499664" y="10001986"/>
                  </a:lnTo>
                  <a:lnTo>
                    <a:pt x="2499410" y="9999243"/>
                  </a:lnTo>
                  <a:lnTo>
                    <a:pt x="2499410" y="9996805"/>
                  </a:lnTo>
                  <a:lnTo>
                    <a:pt x="2499664" y="9994366"/>
                  </a:lnTo>
                  <a:lnTo>
                    <a:pt x="2499664" y="9991623"/>
                  </a:lnTo>
                  <a:lnTo>
                    <a:pt x="2500299" y="9989185"/>
                  </a:lnTo>
                  <a:lnTo>
                    <a:pt x="2500553" y="9986441"/>
                  </a:lnTo>
                  <a:lnTo>
                    <a:pt x="2501188" y="9984003"/>
                  </a:lnTo>
                  <a:lnTo>
                    <a:pt x="2501823" y="9981565"/>
                  </a:lnTo>
                  <a:lnTo>
                    <a:pt x="2502458" y="9979126"/>
                  </a:lnTo>
                  <a:lnTo>
                    <a:pt x="2503347" y="9976993"/>
                  </a:lnTo>
                  <a:lnTo>
                    <a:pt x="2504236" y="9974554"/>
                  </a:lnTo>
                  <a:lnTo>
                    <a:pt x="2505125" y="9972421"/>
                  </a:lnTo>
                  <a:lnTo>
                    <a:pt x="2506395" y="9970287"/>
                  </a:lnTo>
                  <a:lnTo>
                    <a:pt x="2507538" y="9968153"/>
                  </a:lnTo>
                  <a:lnTo>
                    <a:pt x="2509062" y="9966325"/>
                  </a:lnTo>
                  <a:lnTo>
                    <a:pt x="2510332" y="9964496"/>
                  </a:lnTo>
                  <a:lnTo>
                    <a:pt x="2512110" y="9962972"/>
                  </a:lnTo>
                  <a:lnTo>
                    <a:pt x="2526207" y="9955047"/>
                  </a:lnTo>
                  <a:lnTo>
                    <a:pt x="2528620" y="9954437"/>
                  </a:lnTo>
                  <a:lnTo>
                    <a:pt x="2531033" y="9954133"/>
                  </a:lnTo>
                  <a:lnTo>
                    <a:pt x="2533827" y="9954742"/>
                  </a:lnTo>
                  <a:lnTo>
                    <a:pt x="2536494" y="9955047"/>
                  </a:lnTo>
                  <a:lnTo>
                    <a:pt x="2539034" y="9955961"/>
                  </a:lnTo>
                  <a:lnTo>
                    <a:pt x="2541066" y="9956571"/>
                  </a:lnTo>
                  <a:lnTo>
                    <a:pt x="2543225" y="9957485"/>
                  </a:lnTo>
                  <a:lnTo>
                    <a:pt x="2545384" y="9958705"/>
                  </a:lnTo>
                  <a:lnTo>
                    <a:pt x="2547162" y="9960229"/>
                  </a:lnTo>
                  <a:lnTo>
                    <a:pt x="2549067" y="9961448"/>
                  </a:lnTo>
                  <a:lnTo>
                    <a:pt x="2558211" y="9974554"/>
                  </a:lnTo>
                  <a:lnTo>
                    <a:pt x="2559354" y="9976688"/>
                  </a:lnTo>
                  <a:lnTo>
                    <a:pt x="2559989" y="9979126"/>
                  </a:lnTo>
                  <a:lnTo>
                    <a:pt x="2560624" y="9981260"/>
                  </a:lnTo>
                  <a:lnTo>
                    <a:pt x="2561259" y="9984003"/>
                  </a:lnTo>
                  <a:lnTo>
                    <a:pt x="2561894" y="9986137"/>
                  </a:lnTo>
                  <a:lnTo>
                    <a:pt x="2562148" y="9988880"/>
                  </a:lnTo>
                  <a:lnTo>
                    <a:pt x="2562402" y="9991318"/>
                  </a:lnTo>
                  <a:lnTo>
                    <a:pt x="2562783" y="9994061"/>
                  </a:lnTo>
                  <a:lnTo>
                    <a:pt x="2563037" y="9996500"/>
                  </a:lnTo>
                  <a:lnTo>
                    <a:pt x="2563037" y="9999243"/>
                  </a:lnTo>
                  <a:lnTo>
                    <a:pt x="2563037" y="10001681"/>
                  </a:lnTo>
                  <a:lnTo>
                    <a:pt x="2563037" y="10004425"/>
                  </a:lnTo>
                  <a:lnTo>
                    <a:pt x="2562783" y="10006863"/>
                  </a:lnTo>
                  <a:lnTo>
                    <a:pt x="2562402" y="10009301"/>
                  </a:lnTo>
                  <a:lnTo>
                    <a:pt x="2562148" y="10012045"/>
                  </a:lnTo>
                  <a:lnTo>
                    <a:pt x="2561894" y="10014483"/>
                  </a:lnTo>
                  <a:lnTo>
                    <a:pt x="2561513" y="10016921"/>
                  </a:lnTo>
                  <a:lnTo>
                    <a:pt x="2593898" y="10016921"/>
                  </a:lnTo>
                </a:path>
                <a:path w="6883400" h="10017125">
                  <a:moveTo>
                    <a:pt x="2593898" y="10016921"/>
                  </a:moveTo>
                  <a:lnTo>
                    <a:pt x="2627045" y="10016921"/>
                  </a:lnTo>
                  <a:lnTo>
                    <a:pt x="2626410" y="10014483"/>
                  </a:lnTo>
                  <a:lnTo>
                    <a:pt x="2625902" y="10012045"/>
                  </a:lnTo>
                  <a:lnTo>
                    <a:pt x="2625521" y="10009606"/>
                  </a:lnTo>
                  <a:lnTo>
                    <a:pt x="2624886" y="10007168"/>
                  </a:lnTo>
                  <a:lnTo>
                    <a:pt x="2624632" y="10004425"/>
                  </a:lnTo>
                  <a:lnTo>
                    <a:pt x="2624632" y="9991623"/>
                  </a:lnTo>
                  <a:lnTo>
                    <a:pt x="2625267" y="9989185"/>
                  </a:lnTo>
                  <a:lnTo>
                    <a:pt x="2625521" y="9986441"/>
                  </a:lnTo>
                  <a:lnTo>
                    <a:pt x="2626156" y="9984003"/>
                  </a:lnTo>
                  <a:lnTo>
                    <a:pt x="2626791" y="9981565"/>
                  </a:lnTo>
                  <a:lnTo>
                    <a:pt x="2627426" y="9979126"/>
                  </a:lnTo>
                  <a:lnTo>
                    <a:pt x="2628315" y="9976993"/>
                  </a:lnTo>
                  <a:lnTo>
                    <a:pt x="2629204" y="9974554"/>
                  </a:lnTo>
                  <a:lnTo>
                    <a:pt x="2630093" y="9972421"/>
                  </a:lnTo>
                  <a:lnTo>
                    <a:pt x="2631363" y="9970287"/>
                  </a:lnTo>
                  <a:lnTo>
                    <a:pt x="2632506" y="9968153"/>
                  </a:lnTo>
                  <a:lnTo>
                    <a:pt x="2634030" y="9966325"/>
                  </a:lnTo>
                  <a:lnTo>
                    <a:pt x="2635554" y="9964496"/>
                  </a:lnTo>
                  <a:lnTo>
                    <a:pt x="2637078" y="9962972"/>
                  </a:lnTo>
                  <a:lnTo>
                    <a:pt x="2638602" y="9961448"/>
                  </a:lnTo>
                  <a:lnTo>
                    <a:pt x="2640507" y="9959924"/>
                  </a:lnTo>
                  <a:lnTo>
                    <a:pt x="2642666" y="9958705"/>
                  </a:lnTo>
                  <a:lnTo>
                    <a:pt x="2644444" y="9957485"/>
                  </a:lnTo>
                  <a:lnTo>
                    <a:pt x="2656001" y="9954133"/>
                  </a:lnTo>
                  <a:lnTo>
                    <a:pt x="2658795" y="9954742"/>
                  </a:lnTo>
                  <a:lnTo>
                    <a:pt x="2661462" y="9955047"/>
                  </a:lnTo>
                  <a:lnTo>
                    <a:pt x="2664002" y="9955961"/>
                  </a:lnTo>
                  <a:lnTo>
                    <a:pt x="2666034" y="9956571"/>
                  </a:lnTo>
                  <a:lnTo>
                    <a:pt x="2668193" y="9957485"/>
                  </a:lnTo>
                  <a:lnTo>
                    <a:pt x="2670352" y="9958705"/>
                  </a:lnTo>
                  <a:lnTo>
                    <a:pt x="2672130" y="9960229"/>
                  </a:lnTo>
                  <a:lnTo>
                    <a:pt x="2674289" y="9961448"/>
                  </a:lnTo>
                  <a:lnTo>
                    <a:pt x="2675813" y="9962972"/>
                  </a:lnTo>
                  <a:lnTo>
                    <a:pt x="2677337" y="9964801"/>
                  </a:lnTo>
                  <a:lnTo>
                    <a:pt x="2678861" y="9966325"/>
                  </a:lnTo>
                  <a:lnTo>
                    <a:pt x="2680131" y="9968458"/>
                  </a:lnTo>
                  <a:lnTo>
                    <a:pt x="2681274" y="9970287"/>
                  </a:lnTo>
                  <a:lnTo>
                    <a:pt x="2682544" y="9972421"/>
                  </a:lnTo>
                  <a:lnTo>
                    <a:pt x="2683433" y="9974554"/>
                  </a:lnTo>
                  <a:lnTo>
                    <a:pt x="2684322" y="9976688"/>
                  </a:lnTo>
                  <a:lnTo>
                    <a:pt x="2684957" y="9979126"/>
                  </a:lnTo>
                  <a:lnTo>
                    <a:pt x="2685846" y="9981260"/>
                  </a:lnTo>
                  <a:lnTo>
                    <a:pt x="2686227" y="9984003"/>
                  </a:lnTo>
                  <a:lnTo>
                    <a:pt x="2686862" y="9986137"/>
                  </a:lnTo>
                  <a:lnTo>
                    <a:pt x="2687370" y="9988880"/>
                  </a:lnTo>
                  <a:lnTo>
                    <a:pt x="2687370" y="9991318"/>
                  </a:lnTo>
                  <a:lnTo>
                    <a:pt x="2687751" y="9994061"/>
                  </a:lnTo>
                  <a:lnTo>
                    <a:pt x="2688005" y="9996500"/>
                  </a:lnTo>
                  <a:lnTo>
                    <a:pt x="2688005" y="9999243"/>
                  </a:lnTo>
                  <a:lnTo>
                    <a:pt x="2688005" y="10001681"/>
                  </a:lnTo>
                  <a:lnTo>
                    <a:pt x="2688005" y="10004425"/>
                  </a:lnTo>
                  <a:lnTo>
                    <a:pt x="2687751" y="10006863"/>
                  </a:lnTo>
                  <a:lnTo>
                    <a:pt x="2687370" y="10009301"/>
                  </a:lnTo>
                  <a:lnTo>
                    <a:pt x="2687116" y="10012045"/>
                  </a:lnTo>
                  <a:lnTo>
                    <a:pt x="2686862" y="10014483"/>
                  </a:lnTo>
                  <a:lnTo>
                    <a:pt x="2686481" y="10016921"/>
                  </a:lnTo>
                  <a:lnTo>
                    <a:pt x="2718866" y="10016921"/>
                  </a:lnTo>
                </a:path>
                <a:path w="6883400" h="10017125">
                  <a:moveTo>
                    <a:pt x="2718866" y="10016921"/>
                  </a:moveTo>
                  <a:lnTo>
                    <a:pt x="2752394" y="10016921"/>
                  </a:lnTo>
                  <a:lnTo>
                    <a:pt x="2751378" y="10014483"/>
                  </a:lnTo>
                  <a:lnTo>
                    <a:pt x="2750870" y="10012045"/>
                  </a:lnTo>
                  <a:lnTo>
                    <a:pt x="2750489" y="10009606"/>
                  </a:lnTo>
                  <a:lnTo>
                    <a:pt x="2750235" y="10007168"/>
                  </a:lnTo>
                  <a:lnTo>
                    <a:pt x="2749854" y="10004425"/>
                  </a:lnTo>
                  <a:lnTo>
                    <a:pt x="2749600" y="10001986"/>
                  </a:lnTo>
                  <a:lnTo>
                    <a:pt x="2749600" y="9999243"/>
                  </a:lnTo>
                  <a:lnTo>
                    <a:pt x="2749600" y="9996805"/>
                  </a:lnTo>
                  <a:lnTo>
                    <a:pt x="2749600" y="9994366"/>
                  </a:lnTo>
                  <a:lnTo>
                    <a:pt x="2749854" y="9991623"/>
                  </a:lnTo>
                  <a:lnTo>
                    <a:pt x="2750235" y="9989185"/>
                  </a:lnTo>
                  <a:lnTo>
                    <a:pt x="2750489" y="9986441"/>
                  </a:lnTo>
                  <a:lnTo>
                    <a:pt x="2751124" y="9984003"/>
                  </a:lnTo>
                  <a:lnTo>
                    <a:pt x="2751759" y="9981565"/>
                  </a:lnTo>
                  <a:lnTo>
                    <a:pt x="2752394" y="9979126"/>
                  </a:lnTo>
                  <a:lnTo>
                    <a:pt x="2753283" y="9976993"/>
                  </a:lnTo>
                  <a:lnTo>
                    <a:pt x="2754172" y="9974554"/>
                  </a:lnTo>
                  <a:lnTo>
                    <a:pt x="2755061" y="9972421"/>
                  </a:lnTo>
                  <a:lnTo>
                    <a:pt x="2756331" y="9970287"/>
                  </a:lnTo>
                  <a:lnTo>
                    <a:pt x="2757474" y="9968153"/>
                  </a:lnTo>
                  <a:lnTo>
                    <a:pt x="2758998" y="9966325"/>
                  </a:lnTo>
                  <a:lnTo>
                    <a:pt x="2760522" y="9964496"/>
                  </a:lnTo>
                  <a:lnTo>
                    <a:pt x="2762046" y="9962972"/>
                  </a:lnTo>
                  <a:lnTo>
                    <a:pt x="2763570" y="9961448"/>
                  </a:lnTo>
                  <a:lnTo>
                    <a:pt x="2765475" y="9959924"/>
                  </a:lnTo>
                  <a:lnTo>
                    <a:pt x="2767634" y="9958705"/>
                  </a:lnTo>
                  <a:lnTo>
                    <a:pt x="2769412" y="9957485"/>
                  </a:lnTo>
                  <a:lnTo>
                    <a:pt x="2781350" y="9954133"/>
                  </a:lnTo>
                  <a:lnTo>
                    <a:pt x="2784017" y="9954742"/>
                  </a:lnTo>
                  <a:lnTo>
                    <a:pt x="2786430" y="9955047"/>
                  </a:lnTo>
                  <a:lnTo>
                    <a:pt x="2788970" y="9955961"/>
                  </a:lnTo>
                  <a:lnTo>
                    <a:pt x="2791383" y="9956571"/>
                  </a:lnTo>
                  <a:lnTo>
                    <a:pt x="2793542" y="9957485"/>
                  </a:lnTo>
                  <a:lnTo>
                    <a:pt x="2795320" y="9958705"/>
                  </a:lnTo>
                  <a:lnTo>
                    <a:pt x="2797098" y="9960229"/>
                  </a:lnTo>
                  <a:lnTo>
                    <a:pt x="2799257" y="9961448"/>
                  </a:lnTo>
                  <a:lnTo>
                    <a:pt x="2800781" y="9962972"/>
                  </a:lnTo>
                  <a:lnTo>
                    <a:pt x="2802305" y="9964801"/>
                  </a:lnTo>
                  <a:lnTo>
                    <a:pt x="2803829" y="9966325"/>
                  </a:lnTo>
                  <a:lnTo>
                    <a:pt x="2805099" y="9968458"/>
                  </a:lnTo>
                  <a:lnTo>
                    <a:pt x="2806242" y="9970287"/>
                  </a:lnTo>
                  <a:lnTo>
                    <a:pt x="2807512" y="9972421"/>
                  </a:lnTo>
                  <a:lnTo>
                    <a:pt x="2808401" y="9974554"/>
                  </a:lnTo>
                  <a:lnTo>
                    <a:pt x="2809290" y="9976688"/>
                  </a:lnTo>
                  <a:lnTo>
                    <a:pt x="2809925" y="9979126"/>
                  </a:lnTo>
                  <a:lnTo>
                    <a:pt x="2810814" y="9981260"/>
                  </a:lnTo>
                  <a:lnTo>
                    <a:pt x="2811449" y="9984003"/>
                  </a:lnTo>
                  <a:lnTo>
                    <a:pt x="2811830" y="9986137"/>
                  </a:lnTo>
                  <a:lnTo>
                    <a:pt x="2812338" y="9988880"/>
                  </a:lnTo>
                  <a:lnTo>
                    <a:pt x="2812719" y="9991318"/>
                  </a:lnTo>
                  <a:lnTo>
                    <a:pt x="2812719" y="9994061"/>
                  </a:lnTo>
                  <a:lnTo>
                    <a:pt x="2812973" y="9996500"/>
                  </a:lnTo>
                  <a:lnTo>
                    <a:pt x="2812973" y="9999243"/>
                  </a:lnTo>
                  <a:lnTo>
                    <a:pt x="2812973" y="10001681"/>
                  </a:lnTo>
                  <a:lnTo>
                    <a:pt x="2812973" y="10004425"/>
                  </a:lnTo>
                  <a:lnTo>
                    <a:pt x="2812719" y="10006863"/>
                  </a:lnTo>
                  <a:lnTo>
                    <a:pt x="2812719" y="10009301"/>
                  </a:lnTo>
                  <a:lnTo>
                    <a:pt x="2812084" y="10012045"/>
                  </a:lnTo>
                  <a:lnTo>
                    <a:pt x="2811830" y="10014483"/>
                  </a:lnTo>
                  <a:lnTo>
                    <a:pt x="2811449" y="10016921"/>
                  </a:lnTo>
                  <a:lnTo>
                    <a:pt x="2843834" y="10016921"/>
                  </a:lnTo>
                </a:path>
                <a:path w="6883400" h="10017125">
                  <a:moveTo>
                    <a:pt x="2843834" y="10016921"/>
                  </a:moveTo>
                  <a:lnTo>
                    <a:pt x="2877362" y="10016921"/>
                  </a:lnTo>
                  <a:lnTo>
                    <a:pt x="2876727" y="10014483"/>
                  </a:lnTo>
                  <a:lnTo>
                    <a:pt x="2875838" y="10012045"/>
                  </a:lnTo>
                  <a:lnTo>
                    <a:pt x="2875457" y="10009606"/>
                  </a:lnTo>
                  <a:lnTo>
                    <a:pt x="2875203" y="10007168"/>
                  </a:lnTo>
                  <a:lnTo>
                    <a:pt x="2874822" y="10004425"/>
                  </a:lnTo>
                  <a:lnTo>
                    <a:pt x="2874568" y="10001986"/>
                  </a:lnTo>
                  <a:lnTo>
                    <a:pt x="2874568" y="9999243"/>
                  </a:lnTo>
                  <a:lnTo>
                    <a:pt x="2874568" y="9996805"/>
                  </a:lnTo>
                  <a:lnTo>
                    <a:pt x="2874568" y="9994366"/>
                  </a:lnTo>
                  <a:lnTo>
                    <a:pt x="2874822" y="9991623"/>
                  </a:lnTo>
                  <a:lnTo>
                    <a:pt x="2875203" y="9989185"/>
                  </a:lnTo>
                  <a:lnTo>
                    <a:pt x="2875457" y="9986441"/>
                  </a:lnTo>
                  <a:lnTo>
                    <a:pt x="2876092" y="9984003"/>
                  </a:lnTo>
                  <a:lnTo>
                    <a:pt x="2876727" y="9981565"/>
                  </a:lnTo>
                  <a:lnTo>
                    <a:pt x="2877362" y="9979126"/>
                  </a:lnTo>
                  <a:lnTo>
                    <a:pt x="2878251" y="9976993"/>
                  </a:lnTo>
                  <a:lnTo>
                    <a:pt x="2879140" y="9974554"/>
                  </a:lnTo>
                  <a:lnTo>
                    <a:pt x="2880410" y="9972421"/>
                  </a:lnTo>
                  <a:lnTo>
                    <a:pt x="2888919" y="9961448"/>
                  </a:lnTo>
                  <a:lnTo>
                    <a:pt x="2890443" y="9959924"/>
                  </a:lnTo>
                  <a:lnTo>
                    <a:pt x="2892602" y="9958705"/>
                  </a:lnTo>
                  <a:lnTo>
                    <a:pt x="2894380" y="9957485"/>
                  </a:lnTo>
                  <a:lnTo>
                    <a:pt x="2896539" y="9956571"/>
                  </a:lnTo>
                  <a:lnTo>
                    <a:pt x="2898952" y="9955657"/>
                  </a:lnTo>
                  <a:lnTo>
                    <a:pt x="2901111" y="9955047"/>
                  </a:lnTo>
                  <a:lnTo>
                    <a:pt x="2903524" y="9954437"/>
                  </a:lnTo>
                  <a:lnTo>
                    <a:pt x="2906318" y="9954133"/>
                  </a:lnTo>
                  <a:lnTo>
                    <a:pt x="2908985" y="9954742"/>
                  </a:lnTo>
                  <a:lnTo>
                    <a:pt x="2911398" y="9955047"/>
                  </a:lnTo>
                  <a:lnTo>
                    <a:pt x="2913938" y="9955961"/>
                  </a:lnTo>
                  <a:lnTo>
                    <a:pt x="2916351" y="9956571"/>
                  </a:lnTo>
                  <a:lnTo>
                    <a:pt x="2918510" y="9957485"/>
                  </a:lnTo>
                  <a:lnTo>
                    <a:pt x="2920542" y="9958705"/>
                  </a:lnTo>
                  <a:lnTo>
                    <a:pt x="2922447" y="9960229"/>
                  </a:lnTo>
                  <a:lnTo>
                    <a:pt x="2924225" y="9961448"/>
                  </a:lnTo>
                  <a:lnTo>
                    <a:pt x="2925749" y="9962972"/>
                  </a:lnTo>
                  <a:lnTo>
                    <a:pt x="2927273" y="9964801"/>
                  </a:lnTo>
                  <a:lnTo>
                    <a:pt x="2928797" y="9966325"/>
                  </a:lnTo>
                  <a:lnTo>
                    <a:pt x="2930067" y="9968458"/>
                  </a:lnTo>
                  <a:lnTo>
                    <a:pt x="2931210" y="9970287"/>
                  </a:lnTo>
                  <a:lnTo>
                    <a:pt x="2932480" y="9972421"/>
                  </a:lnTo>
                  <a:lnTo>
                    <a:pt x="2933369" y="9974554"/>
                  </a:lnTo>
                  <a:lnTo>
                    <a:pt x="2934258" y="9976688"/>
                  </a:lnTo>
                  <a:lnTo>
                    <a:pt x="2934893" y="9979126"/>
                  </a:lnTo>
                  <a:lnTo>
                    <a:pt x="2935782" y="9981260"/>
                  </a:lnTo>
                  <a:lnTo>
                    <a:pt x="2936417" y="9984003"/>
                  </a:lnTo>
                  <a:lnTo>
                    <a:pt x="2936798" y="9986137"/>
                  </a:lnTo>
                  <a:lnTo>
                    <a:pt x="2937306" y="9988880"/>
                  </a:lnTo>
                  <a:lnTo>
                    <a:pt x="2937687" y="9991318"/>
                  </a:lnTo>
                  <a:lnTo>
                    <a:pt x="2937687" y="9994061"/>
                  </a:lnTo>
                  <a:lnTo>
                    <a:pt x="2937941" y="9996500"/>
                  </a:lnTo>
                  <a:lnTo>
                    <a:pt x="2937941" y="9999243"/>
                  </a:lnTo>
                  <a:lnTo>
                    <a:pt x="2937941" y="10001681"/>
                  </a:lnTo>
                  <a:lnTo>
                    <a:pt x="2937941" y="10004425"/>
                  </a:lnTo>
                  <a:lnTo>
                    <a:pt x="2937687" y="10006863"/>
                  </a:lnTo>
                  <a:lnTo>
                    <a:pt x="2937687" y="10009301"/>
                  </a:lnTo>
                  <a:lnTo>
                    <a:pt x="2937306" y="10012045"/>
                  </a:lnTo>
                  <a:lnTo>
                    <a:pt x="2937052" y="10014483"/>
                  </a:lnTo>
                  <a:lnTo>
                    <a:pt x="2936417" y="10016921"/>
                  </a:lnTo>
                  <a:lnTo>
                    <a:pt x="2968802" y="10016921"/>
                  </a:lnTo>
                </a:path>
                <a:path w="6883400" h="10017125">
                  <a:moveTo>
                    <a:pt x="2968802" y="10016921"/>
                  </a:moveTo>
                  <a:lnTo>
                    <a:pt x="3002330" y="10016921"/>
                  </a:lnTo>
                  <a:lnTo>
                    <a:pt x="3001695" y="10014483"/>
                  </a:lnTo>
                  <a:lnTo>
                    <a:pt x="3001060" y="10012045"/>
                  </a:lnTo>
                  <a:lnTo>
                    <a:pt x="3000425" y="10009606"/>
                  </a:lnTo>
                  <a:lnTo>
                    <a:pt x="3000171" y="10007168"/>
                  </a:lnTo>
                  <a:lnTo>
                    <a:pt x="2999790" y="10004425"/>
                  </a:lnTo>
                  <a:lnTo>
                    <a:pt x="2999536" y="10001986"/>
                  </a:lnTo>
                  <a:lnTo>
                    <a:pt x="2999536" y="9999243"/>
                  </a:lnTo>
                  <a:lnTo>
                    <a:pt x="2999536" y="9996805"/>
                  </a:lnTo>
                  <a:lnTo>
                    <a:pt x="2999536" y="9994366"/>
                  </a:lnTo>
                  <a:lnTo>
                    <a:pt x="2999790" y="9991623"/>
                  </a:lnTo>
                  <a:lnTo>
                    <a:pt x="3000171" y="9989185"/>
                  </a:lnTo>
                  <a:lnTo>
                    <a:pt x="3000425" y="9986441"/>
                  </a:lnTo>
                  <a:lnTo>
                    <a:pt x="3001060" y="9984003"/>
                  </a:lnTo>
                  <a:lnTo>
                    <a:pt x="3001695" y="9981565"/>
                  </a:lnTo>
                  <a:lnTo>
                    <a:pt x="3002584" y="9979126"/>
                  </a:lnTo>
                  <a:lnTo>
                    <a:pt x="3003219" y="9976993"/>
                  </a:lnTo>
                  <a:lnTo>
                    <a:pt x="3004108" y="9974554"/>
                  </a:lnTo>
                  <a:lnTo>
                    <a:pt x="3005378" y="9972421"/>
                  </a:lnTo>
                  <a:lnTo>
                    <a:pt x="3006521" y="9970287"/>
                  </a:lnTo>
                  <a:lnTo>
                    <a:pt x="3013887" y="9961448"/>
                  </a:lnTo>
                  <a:lnTo>
                    <a:pt x="3015665" y="9959924"/>
                  </a:lnTo>
                  <a:lnTo>
                    <a:pt x="3017570" y="9958705"/>
                  </a:lnTo>
                  <a:lnTo>
                    <a:pt x="3019348" y="9957485"/>
                  </a:lnTo>
                  <a:lnTo>
                    <a:pt x="3021761" y="9956571"/>
                  </a:lnTo>
                  <a:lnTo>
                    <a:pt x="3023920" y="9955657"/>
                  </a:lnTo>
                  <a:lnTo>
                    <a:pt x="3026079" y="9955047"/>
                  </a:lnTo>
                  <a:lnTo>
                    <a:pt x="3028746" y="9954437"/>
                  </a:lnTo>
                  <a:lnTo>
                    <a:pt x="3031286" y="9954133"/>
                  </a:lnTo>
                  <a:lnTo>
                    <a:pt x="3033953" y="9954742"/>
                  </a:lnTo>
                  <a:lnTo>
                    <a:pt x="3036366" y="9955047"/>
                  </a:lnTo>
                  <a:lnTo>
                    <a:pt x="3038906" y="9955961"/>
                  </a:lnTo>
                  <a:lnTo>
                    <a:pt x="3041319" y="9956571"/>
                  </a:lnTo>
                  <a:lnTo>
                    <a:pt x="3043478" y="9957485"/>
                  </a:lnTo>
                  <a:lnTo>
                    <a:pt x="3045510" y="9958705"/>
                  </a:lnTo>
                  <a:lnTo>
                    <a:pt x="3047415" y="9960229"/>
                  </a:lnTo>
                  <a:lnTo>
                    <a:pt x="3049193" y="9961448"/>
                  </a:lnTo>
                  <a:lnTo>
                    <a:pt x="3050717" y="9962972"/>
                  </a:lnTo>
                  <a:lnTo>
                    <a:pt x="3052241" y="9964801"/>
                  </a:lnTo>
                  <a:lnTo>
                    <a:pt x="3053765" y="9966325"/>
                  </a:lnTo>
                  <a:lnTo>
                    <a:pt x="3055035" y="9968458"/>
                  </a:lnTo>
                  <a:lnTo>
                    <a:pt x="3056178" y="9970287"/>
                  </a:lnTo>
                  <a:lnTo>
                    <a:pt x="3057448" y="9972421"/>
                  </a:lnTo>
                  <a:lnTo>
                    <a:pt x="3058337" y="9974554"/>
                  </a:lnTo>
                  <a:lnTo>
                    <a:pt x="3059226" y="9976688"/>
                  </a:lnTo>
                  <a:lnTo>
                    <a:pt x="3060242" y="9979126"/>
                  </a:lnTo>
                  <a:lnTo>
                    <a:pt x="3060750" y="9981260"/>
                  </a:lnTo>
                  <a:lnTo>
                    <a:pt x="3061385" y="9984003"/>
                  </a:lnTo>
                  <a:lnTo>
                    <a:pt x="3061766" y="9986137"/>
                  </a:lnTo>
                  <a:lnTo>
                    <a:pt x="3062274" y="9988880"/>
                  </a:lnTo>
                  <a:lnTo>
                    <a:pt x="3062655" y="9991318"/>
                  </a:lnTo>
                  <a:lnTo>
                    <a:pt x="3062909" y="9994061"/>
                  </a:lnTo>
                  <a:lnTo>
                    <a:pt x="3062909" y="9996500"/>
                  </a:lnTo>
                  <a:lnTo>
                    <a:pt x="3062909" y="9999243"/>
                  </a:lnTo>
                  <a:lnTo>
                    <a:pt x="3062909" y="10001681"/>
                  </a:lnTo>
                  <a:lnTo>
                    <a:pt x="3062909" y="10004425"/>
                  </a:lnTo>
                  <a:lnTo>
                    <a:pt x="3062909" y="10006863"/>
                  </a:lnTo>
                  <a:lnTo>
                    <a:pt x="3062655" y="10009301"/>
                  </a:lnTo>
                  <a:lnTo>
                    <a:pt x="3062274" y="10012045"/>
                  </a:lnTo>
                  <a:lnTo>
                    <a:pt x="3062020" y="10014483"/>
                  </a:lnTo>
                  <a:lnTo>
                    <a:pt x="3061385" y="10016921"/>
                  </a:lnTo>
                  <a:lnTo>
                    <a:pt x="3093770" y="10016921"/>
                  </a:lnTo>
                </a:path>
                <a:path w="6883400" h="10017125">
                  <a:moveTo>
                    <a:pt x="3093770" y="10016921"/>
                  </a:moveTo>
                  <a:lnTo>
                    <a:pt x="3127298" y="10016921"/>
                  </a:lnTo>
                  <a:lnTo>
                    <a:pt x="3126663" y="10014483"/>
                  </a:lnTo>
                  <a:lnTo>
                    <a:pt x="3126028" y="10012045"/>
                  </a:lnTo>
                  <a:lnTo>
                    <a:pt x="3125393" y="10009606"/>
                  </a:lnTo>
                  <a:lnTo>
                    <a:pt x="3125139" y="10007168"/>
                  </a:lnTo>
                  <a:lnTo>
                    <a:pt x="3124758" y="10004425"/>
                  </a:lnTo>
                  <a:lnTo>
                    <a:pt x="3124504" y="10001986"/>
                  </a:lnTo>
                  <a:lnTo>
                    <a:pt x="3124504" y="9999243"/>
                  </a:lnTo>
                  <a:lnTo>
                    <a:pt x="3124504" y="9996805"/>
                  </a:lnTo>
                  <a:lnTo>
                    <a:pt x="3124504" y="9994366"/>
                  </a:lnTo>
                  <a:lnTo>
                    <a:pt x="3124758" y="9991623"/>
                  </a:lnTo>
                  <a:lnTo>
                    <a:pt x="3125139" y="9989185"/>
                  </a:lnTo>
                  <a:lnTo>
                    <a:pt x="3125774" y="9986441"/>
                  </a:lnTo>
                  <a:lnTo>
                    <a:pt x="3126028" y="9984003"/>
                  </a:lnTo>
                  <a:lnTo>
                    <a:pt x="3126917" y="9981565"/>
                  </a:lnTo>
                  <a:lnTo>
                    <a:pt x="3127552" y="9979126"/>
                  </a:lnTo>
                  <a:lnTo>
                    <a:pt x="3128187" y="9976993"/>
                  </a:lnTo>
                  <a:lnTo>
                    <a:pt x="3134283" y="9966325"/>
                  </a:lnTo>
                  <a:lnTo>
                    <a:pt x="3135426" y="9964496"/>
                  </a:lnTo>
                  <a:lnTo>
                    <a:pt x="3136950" y="9962972"/>
                  </a:lnTo>
                  <a:lnTo>
                    <a:pt x="3138855" y="9961448"/>
                  </a:lnTo>
                  <a:lnTo>
                    <a:pt x="3140633" y="9959924"/>
                  </a:lnTo>
                  <a:lnTo>
                    <a:pt x="3142538" y="9958705"/>
                  </a:lnTo>
                  <a:lnTo>
                    <a:pt x="3144570" y="9957485"/>
                  </a:lnTo>
                  <a:lnTo>
                    <a:pt x="3146729" y="9956571"/>
                  </a:lnTo>
                  <a:lnTo>
                    <a:pt x="3148888" y="9955657"/>
                  </a:lnTo>
                  <a:lnTo>
                    <a:pt x="3151301" y="9955047"/>
                  </a:lnTo>
                  <a:lnTo>
                    <a:pt x="3153714" y="9954437"/>
                  </a:lnTo>
                  <a:lnTo>
                    <a:pt x="3156254" y="9954133"/>
                  </a:lnTo>
                  <a:lnTo>
                    <a:pt x="3158921" y="9954742"/>
                  </a:lnTo>
                  <a:lnTo>
                    <a:pt x="3161334" y="9955047"/>
                  </a:lnTo>
                  <a:lnTo>
                    <a:pt x="3163874" y="9955961"/>
                  </a:lnTo>
                  <a:lnTo>
                    <a:pt x="3166287" y="9956571"/>
                  </a:lnTo>
                  <a:lnTo>
                    <a:pt x="3168446" y="9957485"/>
                  </a:lnTo>
                  <a:lnTo>
                    <a:pt x="3170478" y="9958705"/>
                  </a:lnTo>
                  <a:lnTo>
                    <a:pt x="3172383" y="9960229"/>
                  </a:lnTo>
                  <a:lnTo>
                    <a:pt x="3174161" y="9961448"/>
                  </a:lnTo>
                  <a:lnTo>
                    <a:pt x="3175685" y="9962972"/>
                  </a:lnTo>
                  <a:lnTo>
                    <a:pt x="3177590" y="9964801"/>
                  </a:lnTo>
                  <a:lnTo>
                    <a:pt x="3178733" y="9966325"/>
                  </a:lnTo>
                  <a:lnTo>
                    <a:pt x="3180257" y="9968458"/>
                  </a:lnTo>
                  <a:lnTo>
                    <a:pt x="3181527" y="9970287"/>
                  </a:lnTo>
                  <a:lnTo>
                    <a:pt x="3182416" y="9972421"/>
                  </a:lnTo>
                  <a:lnTo>
                    <a:pt x="3183305" y="9974554"/>
                  </a:lnTo>
                  <a:lnTo>
                    <a:pt x="3184194" y="9976688"/>
                  </a:lnTo>
                  <a:lnTo>
                    <a:pt x="3185210" y="9979126"/>
                  </a:lnTo>
                  <a:lnTo>
                    <a:pt x="3185718" y="9981260"/>
                  </a:lnTo>
                  <a:lnTo>
                    <a:pt x="3186353" y="9984003"/>
                  </a:lnTo>
                  <a:lnTo>
                    <a:pt x="3186988" y="9986137"/>
                  </a:lnTo>
                  <a:lnTo>
                    <a:pt x="3187242" y="9988880"/>
                  </a:lnTo>
                  <a:lnTo>
                    <a:pt x="3187623" y="9991318"/>
                  </a:lnTo>
                  <a:lnTo>
                    <a:pt x="3187877" y="9994061"/>
                  </a:lnTo>
                  <a:lnTo>
                    <a:pt x="3187877" y="9996500"/>
                  </a:lnTo>
                  <a:lnTo>
                    <a:pt x="3188258" y="9999243"/>
                  </a:lnTo>
                  <a:lnTo>
                    <a:pt x="3188258" y="10001681"/>
                  </a:lnTo>
                  <a:lnTo>
                    <a:pt x="3187877" y="10004425"/>
                  </a:lnTo>
                  <a:lnTo>
                    <a:pt x="3187877" y="10006863"/>
                  </a:lnTo>
                  <a:lnTo>
                    <a:pt x="3187623" y="10009301"/>
                  </a:lnTo>
                  <a:lnTo>
                    <a:pt x="3187242" y="10012045"/>
                  </a:lnTo>
                  <a:lnTo>
                    <a:pt x="3186988" y="10014483"/>
                  </a:lnTo>
                  <a:lnTo>
                    <a:pt x="3186353" y="10016921"/>
                  </a:lnTo>
                  <a:lnTo>
                    <a:pt x="3218738" y="10016921"/>
                  </a:lnTo>
                </a:path>
                <a:path w="6883400" h="10017125">
                  <a:moveTo>
                    <a:pt x="3218738" y="10016921"/>
                  </a:moveTo>
                  <a:lnTo>
                    <a:pt x="3252266" y="10016921"/>
                  </a:lnTo>
                  <a:lnTo>
                    <a:pt x="3251631" y="10014483"/>
                  </a:lnTo>
                  <a:lnTo>
                    <a:pt x="3250996" y="10012045"/>
                  </a:lnTo>
                  <a:lnTo>
                    <a:pt x="3250361" y="10009606"/>
                  </a:lnTo>
                  <a:lnTo>
                    <a:pt x="3250107" y="10007168"/>
                  </a:lnTo>
                  <a:lnTo>
                    <a:pt x="3249726" y="10004425"/>
                  </a:lnTo>
                  <a:lnTo>
                    <a:pt x="3249726" y="10001986"/>
                  </a:lnTo>
                  <a:lnTo>
                    <a:pt x="3249472" y="9999243"/>
                  </a:lnTo>
                  <a:lnTo>
                    <a:pt x="3249472" y="9996805"/>
                  </a:lnTo>
                  <a:lnTo>
                    <a:pt x="3249726" y="9994366"/>
                  </a:lnTo>
                  <a:lnTo>
                    <a:pt x="3249726" y="9991623"/>
                  </a:lnTo>
                  <a:lnTo>
                    <a:pt x="3250107" y="9989185"/>
                  </a:lnTo>
                  <a:lnTo>
                    <a:pt x="3250742" y="9986441"/>
                  </a:lnTo>
                  <a:lnTo>
                    <a:pt x="3251250" y="9984003"/>
                  </a:lnTo>
                  <a:lnTo>
                    <a:pt x="3251885" y="9981565"/>
                  </a:lnTo>
                  <a:lnTo>
                    <a:pt x="3252520" y="9979126"/>
                  </a:lnTo>
                  <a:lnTo>
                    <a:pt x="3253409" y="9976993"/>
                  </a:lnTo>
                  <a:lnTo>
                    <a:pt x="3259251" y="9966325"/>
                  </a:lnTo>
                  <a:lnTo>
                    <a:pt x="3260394" y="9964496"/>
                  </a:lnTo>
                  <a:lnTo>
                    <a:pt x="3262299" y="9962972"/>
                  </a:lnTo>
                  <a:lnTo>
                    <a:pt x="3263823" y="9961448"/>
                  </a:lnTo>
                  <a:lnTo>
                    <a:pt x="3265601" y="9959924"/>
                  </a:lnTo>
                  <a:lnTo>
                    <a:pt x="3267506" y="9958705"/>
                  </a:lnTo>
                  <a:lnTo>
                    <a:pt x="3269538" y="9957485"/>
                  </a:lnTo>
                  <a:lnTo>
                    <a:pt x="3271697" y="9956571"/>
                  </a:lnTo>
                  <a:lnTo>
                    <a:pt x="3273856" y="9955657"/>
                  </a:lnTo>
                  <a:lnTo>
                    <a:pt x="3276269" y="9955047"/>
                  </a:lnTo>
                  <a:lnTo>
                    <a:pt x="3278682" y="9954437"/>
                  </a:lnTo>
                  <a:lnTo>
                    <a:pt x="3281222" y="9954133"/>
                  </a:lnTo>
                  <a:lnTo>
                    <a:pt x="3283889" y="9954742"/>
                  </a:lnTo>
                  <a:lnTo>
                    <a:pt x="3286302" y="9955047"/>
                  </a:lnTo>
                  <a:lnTo>
                    <a:pt x="3288842" y="9955961"/>
                  </a:lnTo>
                  <a:lnTo>
                    <a:pt x="3291255" y="9956571"/>
                  </a:lnTo>
                  <a:lnTo>
                    <a:pt x="3293414" y="9957485"/>
                  </a:lnTo>
                  <a:lnTo>
                    <a:pt x="3295446" y="9958705"/>
                  </a:lnTo>
                  <a:lnTo>
                    <a:pt x="3297351" y="9960229"/>
                  </a:lnTo>
                  <a:lnTo>
                    <a:pt x="3299129" y="9961448"/>
                  </a:lnTo>
                  <a:lnTo>
                    <a:pt x="3300653" y="9962972"/>
                  </a:lnTo>
                  <a:lnTo>
                    <a:pt x="3302558" y="9964801"/>
                  </a:lnTo>
                  <a:lnTo>
                    <a:pt x="3303701" y="9966325"/>
                  </a:lnTo>
                  <a:lnTo>
                    <a:pt x="3305225" y="9968458"/>
                  </a:lnTo>
                  <a:lnTo>
                    <a:pt x="3306495" y="9970287"/>
                  </a:lnTo>
                  <a:lnTo>
                    <a:pt x="3307384" y="9972421"/>
                  </a:lnTo>
                  <a:lnTo>
                    <a:pt x="3308273" y="9974554"/>
                  </a:lnTo>
                  <a:lnTo>
                    <a:pt x="3309162" y="9976688"/>
                  </a:lnTo>
                  <a:lnTo>
                    <a:pt x="3310178" y="9979126"/>
                  </a:lnTo>
                  <a:lnTo>
                    <a:pt x="3310686" y="9981260"/>
                  </a:lnTo>
                  <a:lnTo>
                    <a:pt x="3311321" y="9984003"/>
                  </a:lnTo>
                  <a:lnTo>
                    <a:pt x="3311956" y="9986137"/>
                  </a:lnTo>
                  <a:lnTo>
                    <a:pt x="3312210" y="9988880"/>
                  </a:lnTo>
                  <a:lnTo>
                    <a:pt x="3312591" y="9991318"/>
                  </a:lnTo>
                  <a:lnTo>
                    <a:pt x="3312845" y="9994061"/>
                  </a:lnTo>
                  <a:lnTo>
                    <a:pt x="3312845" y="9996500"/>
                  </a:lnTo>
                  <a:lnTo>
                    <a:pt x="3313226" y="9999243"/>
                  </a:lnTo>
                  <a:lnTo>
                    <a:pt x="3313226" y="10001681"/>
                  </a:lnTo>
                  <a:lnTo>
                    <a:pt x="3312845" y="10004425"/>
                  </a:lnTo>
                  <a:lnTo>
                    <a:pt x="3312845" y="10006863"/>
                  </a:lnTo>
                  <a:lnTo>
                    <a:pt x="3312591" y="10009301"/>
                  </a:lnTo>
                  <a:lnTo>
                    <a:pt x="3312210" y="10012045"/>
                  </a:lnTo>
                  <a:lnTo>
                    <a:pt x="3311956" y="10014483"/>
                  </a:lnTo>
                  <a:lnTo>
                    <a:pt x="3311702" y="10016921"/>
                  </a:lnTo>
                  <a:lnTo>
                    <a:pt x="3343960" y="10016921"/>
                  </a:lnTo>
                </a:path>
                <a:path w="6883400" h="10017125">
                  <a:moveTo>
                    <a:pt x="3343960" y="10016921"/>
                  </a:moveTo>
                  <a:lnTo>
                    <a:pt x="3377234" y="10016921"/>
                  </a:lnTo>
                  <a:lnTo>
                    <a:pt x="3376599" y="10014483"/>
                  </a:lnTo>
                  <a:lnTo>
                    <a:pt x="3375964" y="10012045"/>
                  </a:lnTo>
                  <a:lnTo>
                    <a:pt x="3375710" y="10009606"/>
                  </a:lnTo>
                  <a:lnTo>
                    <a:pt x="3375075" y="10007168"/>
                  </a:lnTo>
                  <a:lnTo>
                    <a:pt x="3374694" y="10004425"/>
                  </a:lnTo>
                  <a:lnTo>
                    <a:pt x="3374694" y="9991623"/>
                  </a:lnTo>
                  <a:lnTo>
                    <a:pt x="3375329" y="9989185"/>
                  </a:lnTo>
                  <a:lnTo>
                    <a:pt x="3375710" y="9986441"/>
                  </a:lnTo>
                  <a:lnTo>
                    <a:pt x="3376218" y="9984003"/>
                  </a:lnTo>
                  <a:lnTo>
                    <a:pt x="3376853" y="9981565"/>
                  </a:lnTo>
                  <a:lnTo>
                    <a:pt x="3377488" y="9979126"/>
                  </a:lnTo>
                  <a:lnTo>
                    <a:pt x="3378377" y="9976993"/>
                  </a:lnTo>
                  <a:lnTo>
                    <a:pt x="3379266" y="9974554"/>
                  </a:lnTo>
                  <a:lnTo>
                    <a:pt x="3380282" y="9972421"/>
                  </a:lnTo>
                  <a:lnTo>
                    <a:pt x="3381425" y="9970287"/>
                  </a:lnTo>
                  <a:lnTo>
                    <a:pt x="3382695" y="9968153"/>
                  </a:lnTo>
                  <a:lnTo>
                    <a:pt x="3384219" y="9966325"/>
                  </a:lnTo>
                  <a:lnTo>
                    <a:pt x="3385362" y="9964496"/>
                  </a:lnTo>
                  <a:lnTo>
                    <a:pt x="3387267" y="9962972"/>
                  </a:lnTo>
                  <a:lnTo>
                    <a:pt x="3388791" y="9961448"/>
                  </a:lnTo>
                  <a:lnTo>
                    <a:pt x="3390569" y="9959924"/>
                  </a:lnTo>
                  <a:lnTo>
                    <a:pt x="3392728" y="9958705"/>
                  </a:lnTo>
                  <a:lnTo>
                    <a:pt x="3394506" y="9957485"/>
                  </a:lnTo>
                  <a:lnTo>
                    <a:pt x="3396665" y="9956571"/>
                  </a:lnTo>
                  <a:lnTo>
                    <a:pt x="3398824" y="9955657"/>
                  </a:lnTo>
                  <a:lnTo>
                    <a:pt x="3401237" y="9955047"/>
                  </a:lnTo>
                  <a:lnTo>
                    <a:pt x="3403650" y="9954437"/>
                  </a:lnTo>
                  <a:lnTo>
                    <a:pt x="3406190" y="9954133"/>
                  </a:lnTo>
                  <a:lnTo>
                    <a:pt x="3408857" y="9954742"/>
                  </a:lnTo>
                  <a:lnTo>
                    <a:pt x="3411651" y="9955047"/>
                  </a:lnTo>
                  <a:lnTo>
                    <a:pt x="3414064" y="9955961"/>
                  </a:lnTo>
                  <a:lnTo>
                    <a:pt x="3416223" y="9956571"/>
                  </a:lnTo>
                  <a:lnTo>
                    <a:pt x="3418382" y="9957485"/>
                  </a:lnTo>
                  <a:lnTo>
                    <a:pt x="3420414" y="9958705"/>
                  </a:lnTo>
                  <a:lnTo>
                    <a:pt x="3422319" y="9960229"/>
                  </a:lnTo>
                  <a:lnTo>
                    <a:pt x="3424097" y="9961448"/>
                  </a:lnTo>
                  <a:lnTo>
                    <a:pt x="3426002" y="9962972"/>
                  </a:lnTo>
                  <a:lnTo>
                    <a:pt x="3427526" y="9964801"/>
                  </a:lnTo>
                  <a:lnTo>
                    <a:pt x="3429050" y="9966325"/>
                  </a:lnTo>
                  <a:lnTo>
                    <a:pt x="3430193" y="9968458"/>
                  </a:lnTo>
                  <a:lnTo>
                    <a:pt x="3431463" y="9970287"/>
                  </a:lnTo>
                  <a:lnTo>
                    <a:pt x="3432606" y="9972421"/>
                  </a:lnTo>
                  <a:lnTo>
                    <a:pt x="3433622" y="9974554"/>
                  </a:lnTo>
                  <a:lnTo>
                    <a:pt x="3434511" y="9976688"/>
                  </a:lnTo>
                  <a:lnTo>
                    <a:pt x="3435146" y="9979126"/>
                  </a:lnTo>
                  <a:lnTo>
                    <a:pt x="3436035" y="9981260"/>
                  </a:lnTo>
                  <a:lnTo>
                    <a:pt x="3436289" y="9984003"/>
                  </a:lnTo>
                  <a:lnTo>
                    <a:pt x="3436924" y="9986137"/>
                  </a:lnTo>
                  <a:lnTo>
                    <a:pt x="3437559" y="9988880"/>
                  </a:lnTo>
                  <a:lnTo>
                    <a:pt x="3437559" y="9991318"/>
                  </a:lnTo>
                  <a:lnTo>
                    <a:pt x="3437813" y="9994061"/>
                  </a:lnTo>
                  <a:lnTo>
                    <a:pt x="3438194" y="9996500"/>
                  </a:lnTo>
                  <a:lnTo>
                    <a:pt x="3438194" y="9999243"/>
                  </a:lnTo>
                  <a:lnTo>
                    <a:pt x="3438194" y="10001681"/>
                  </a:lnTo>
                  <a:lnTo>
                    <a:pt x="3438194" y="10004425"/>
                  </a:lnTo>
                  <a:lnTo>
                    <a:pt x="3437813" y="10006863"/>
                  </a:lnTo>
                  <a:lnTo>
                    <a:pt x="3437559" y="10009301"/>
                  </a:lnTo>
                  <a:lnTo>
                    <a:pt x="3437178" y="10012045"/>
                  </a:lnTo>
                  <a:lnTo>
                    <a:pt x="3436924" y="10014483"/>
                  </a:lnTo>
                  <a:lnTo>
                    <a:pt x="3436670" y="10016921"/>
                  </a:lnTo>
                  <a:lnTo>
                    <a:pt x="3468928" y="10016921"/>
                  </a:lnTo>
                </a:path>
                <a:path w="6883400" h="10017125">
                  <a:moveTo>
                    <a:pt x="3468928" y="10016921"/>
                  </a:moveTo>
                  <a:lnTo>
                    <a:pt x="3502456" y="10016921"/>
                  </a:lnTo>
                  <a:lnTo>
                    <a:pt x="3501567" y="10014483"/>
                  </a:lnTo>
                  <a:lnTo>
                    <a:pt x="3500932" y="10012045"/>
                  </a:lnTo>
                  <a:lnTo>
                    <a:pt x="3500678" y="10009606"/>
                  </a:lnTo>
                  <a:lnTo>
                    <a:pt x="3500043" y="10007168"/>
                  </a:lnTo>
                  <a:lnTo>
                    <a:pt x="3500043" y="10004425"/>
                  </a:lnTo>
                  <a:lnTo>
                    <a:pt x="3499662" y="10001986"/>
                  </a:lnTo>
                  <a:lnTo>
                    <a:pt x="3499662" y="9999243"/>
                  </a:lnTo>
                  <a:lnTo>
                    <a:pt x="3499662" y="9996805"/>
                  </a:lnTo>
                  <a:lnTo>
                    <a:pt x="3499662" y="9994366"/>
                  </a:lnTo>
                  <a:lnTo>
                    <a:pt x="3500043" y="9991623"/>
                  </a:lnTo>
                  <a:lnTo>
                    <a:pt x="3500297" y="9989185"/>
                  </a:lnTo>
                  <a:lnTo>
                    <a:pt x="3503345" y="9976993"/>
                  </a:lnTo>
                  <a:lnTo>
                    <a:pt x="3504234" y="9974554"/>
                  </a:lnTo>
                  <a:lnTo>
                    <a:pt x="3505250" y="9972421"/>
                  </a:lnTo>
                  <a:lnTo>
                    <a:pt x="3506393" y="9970287"/>
                  </a:lnTo>
                  <a:lnTo>
                    <a:pt x="3507663" y="9968153"/>
                  </a:lnTo>
                  <a:lnTo>
                    <a:pt x="3509187" y="9966325"/>
                  </a:lnTo>
                  <a:lnTo>
                    <a:pt x="3510711" y="9964496"/>
                  </a:lnTo>
                  <a:lnTo>
                    <a:pt x="3512235" y="9962972"/>
                  </a:lnTo>
                  <a:lnTo>
                    <a:pt x="3513759" y="9961448"/>
                  </a:lnTo>
                  <a:lnTo>
                    <a:pt x="3515537" y="9959924"/>
                  </a:lnTo>
                  <a:lnTo>
                    <a:pt x="3517696" y="9958705"/>
                  </a:lnTo>
                  <a:lnTo>
                    <a:pt x="3519474" y="9957485"/>
                  </a:lnTo>
                  <a:lnTo>
                    <a:pt x="3521633" y="9956571"/>
                  </a:lnTo>
                  <a:lnTo>
                    <a:pt x="3524046" y="9955657"/>
                  </a:lnTo>
                  <a:lnTo>
                    <a:pt x="3526205" y="9955047"/>
                  </a:lnTo>
                  <a:lnTo>
                    <a:pt x="3528618" y="9954437"/>
                  </a:lnTo>
                  <a:lnTo>
                    <a:pt x="3531412" y="9954133"/>
                  </a:lnTo>
                  <a:lnTo>
                    <a:pt x="3533825" y="9954742"/>
                  </a:lnTo>
                  <a:lnTo>
                    <a:pt x="3536619" y="9955047"/>
                  </a:lnTo>
                  <a:lnTo>
                    <a:pt x="3539032" y="9955961"/>
                  </a:lnTo>
                  <a:lnTo>
                    <a:pt x="3541191" y="9956571"/>
                  </a:lnTo>
                  <a:lnTo>
                    <a:pt x="3543604" y="9957485"/>
                  </a:lnTo>
                  <a:lnTo>
                    <a:pt x="3545382" y="9958705"/>
                  </a:lnTo>
                  <a:lnTo>
                    <a:pt x="3547287" y="9960229"/>
                  </a:lnTo>
                  <a:lnTo>
                    <a:pt x="3549446" y="9961448"/>
                  </a:lnTo>
                  <a:lnTo>
                    <a:pt x="3550970" y="9962972"/>
                  </a:lnTo>
                  <a:lnTo>
                    <a:pt x="3552494" y="9964801"/>
                  </a:lnTo>
                  <a:lnTo>
                    <a:pt x="3554018" y="9966325"/>
                  </a:lnTo>
                  <a:lnTo>
                    <a:pt x="3555161" y="9968458"/>
                  </a:lnTo>
                  <a:lnTo>
                    <a:pt x="3556431" y="9970287"/>
                  </a:lnTo>
                  <a:lnTo>
                    <a:pt x="3557574" y="9972421"/>
                  </a:lnTo>
                  <a:lnTo>
                    <a:pt x="3558590" y="9974554"/>
                  </a:lnTo>
                  <a:lnTo>
                    <a:pt x="3559479" y="9976688"/>
                  </a:lnTo>
                  <a:lnTo>
                    <a:pt x="3560114" y="9979126"/>
                  </a:lnTo>
                  <a:lnTo>
                    <a:pt x="3561003" y="9981260"/>
                  </a:lnTo>
                  <a:lnTo>
                    <a:pt x="3561638" y="9984003"/>
                  </a:lnTo>
                  <a:lnTo>
                    <a:pt x="3561892" y="9986137"/>
                  </a:lnTo>
                  <a:lnTo>
                    <a:pt x="3562527" y="9988880"/>
                  </a:lnTo>
                  <a:lnTo>
                    <a:pt x="3562781" y="9991318"/>
                  </a:lnTo>
                  <a:lnTo>
                    <a:pt x="3562781" y="9994061"/>
                  </a:lnTo>
                  <a:lnTo>
                    <a:pt x="3563162" y="9996500"/>
                  </a:lnTo>
                  <a:lnTo>
                    <a:pt x="3563162" y="9999243"/>
                  </a:lnTo>
                  <a:lnTo>
                    <a:pt x="3563162" y="10001681"/>
                  </a:lnTo>
                  <a:lnTo>
                    <a:pt x="3563162" y="10004425"/>
                  </a:lnTo>
                  <a:lnTo>
                    <a:pt x="3562781" y="10006863"/>
                  </a:lnTo>
                  <a:lnTo>
                    <a:pt x="3562781" y="10009301"/>
                  </a:lnTo>
                  <a:lnTo>
                    <a:pt x="3562146" y="10012045"/>
                  </a:lnTo>
                  <a:lnTo>
                    <a:pt x="3561892" y="10014483"/>
                  </a:lnTo>
                  <a:lnTo>
                    <a:pt x="3561638" y="10016921"/>
                  </a:lnTo>
                  <a:lnTo>
                    <a:pt x="3593896" y="10016921"/>
                  </a:lnTo>
                </a:path>
                <a:path w="6883400" h="10017125">
                  <a:moveTo>
                    <a:pt x="3593896" y="10016921"/>
                  </a:moveTo>
                  <a:lnTo>
                    <a:pt x="3627424" y="10016921"/>
                  </a:lnTo>
                  <a:lnTo>
                    <a:pt x="3626789" y="10014483"/>
                  </a:lnTo>
                  <a:lnTo>
                    <a:pt x="3625900" y="10012045"/>
                  </a:lnTo>
                  <a:lnTo>
                    <a:pt x="3625646" y="10009606"/>
                  </a:lnTo>
                  <a:lnTo>
                    <a:pt x="3625265" y="10007168"/>
                  </a:lnTo>
                  <a:lnTo>
                    <a:pt x="3625011" y="10004425"/>
                  </a:lnTo>
                  <a:lnTo>
                    <a:pt x="3624630" y="10001986"/>
                  </a:lnTo>
                  <a:lnTo>
                    <a:pt x="3624630" y="9999243"/>
                  </a:lnTo>
                  <a:lnTo>
                    <a:pt x="3624630" y="9996805"/>
                  </a:lnTo>
                  <a:lnTo>
                    <a:pt x="3624630" y="9994366"/>
                  </a:lnTo>
                  <a:lnTo>
                    <a:pt x="3625011" y="9991623"/>
                  </a:lnTo>
                  <a:lnTo>
                    <a:pt x="3625265" y="9989185"/>
                  </a:lnTo>
                  <a:lnTo>
                    <a:pt x="3625646" y="9986441"/>
                  </a:lnTo>
                  <a:lnTo>
                    <a:pt x="3626154" y="9984003"/>
                  </a:lnTo>
                  <a:lnTo>
                    <a:pt x="3626789" y="9981565"/>
                  </a:lnTo>
                  <a:lnTo>
                    <a:pt x="3627424" y="9979126"/>
                  </a:lnTo>
                  <a:lnTo>
                    <a:pt x="3628313" y="9976993"/>
                  </a:lnTo>
                  <a:lnTo>
                    <a:pt x="3629202" y="9974554"/>
                  </a:lnTo>
                  <a:lnTo>
                    <a:pt x="3630472" y="9972421"/>
                  </a:lnTo>
                  <a:lnTo>
                    <a:pt x="3631742" y="9970287"/>
                  </a:lnTo>
                  <a:lnTo>
                    <a:pt x="3632885" y="9968153"/>
                  </a:lnTo>
                  <a:lnTo>
                    <a:pt x="3634155" y="9966325"/>
                  </a:lnTo>
                  <a:lnTo>
                    <a:pt x="3635679" y="9964496"/>
                  </a:lnTo>
                  <a:lnTo>
                    <a:pt x="3637203" y="9962972"/>
                  </a:lnTo>
                  <a:lnTo>
                    <a:pt x="3638981" y="9961448"/>
                  </a:lnTo>
                  <a:lnTo>
                    <a:pt x="3640505" y="9959924"/>
                  </a:lnTo>
                  <a:lnTo>
                    <a:pt x="3642664" y="9958705"/>
                  </a:lnTo>
                  <a:lnTo>
                    <a:pt x="3644442" y="9957485"/>
                  </a:lnTo>
                  <a:lnTo>
                    <a:pt x="3646601" y="9956571"/>
                  </a:lnTo>
                  <a:lnTo>
                    <a:pt x="3649014" y="9955657"/>
                  </a:lnTo>
                  <a:lnTo>
                    <a:pt x="3651173" y="9955047"/>
                  </a:lnTo>
                  <a:lnTo>
                    <a:pt x="3653586" y="9954437"/>
                  </a:lnTo>
                  <a:lnTo>
                    <a:pt x="3656380" y="9954133"/>
                  </a:lnTo>
                  <a:lnTo>
                    <a:pt x="3659174" y="9954742"/>
                  </a:lnTo>
                  <a:lnTo>
                    <a:pt x="3661587" y="9955047"/>
                  </a:lnTo>
                  <a:lnTo>
                    <a:pt x="3664000" y="9955961"/>
                  </a:lnTo>
                  <a:lnTo>
                    <a:pt x="3666413" y="9956571"/>
                  </a:lnTo>
                  <a:lnTo>
                    <a:pt x="3668572" y="9957485"/>
                  </a:lnTo>
                  <a:lnTo>
                    <a:pt x="3670350" y="9958705"/>
                  </a:lnTo>
                  <a:lnTo>
                    <a:pt x="3672509" y="9960229"/>
                  </a:lnTo>
                  <a:lnTo>
                    <a:pt x="3674414" y="9961448"/>
                  </a:lnTo>
                  <a:lnTo>
                    <a:pt x="3675938" y="9962972"/>
                  </a:lnTo>
                  <a:lnTo>
                    <a:pt x="3677462" y="9964801"/>
                  </a:lnTo>
                  <a:lnTo>
                    <a:pt x="3678986" y="9966325"/>
                  </a:lnTo>
                  <a:lnTo>
                    <a:pt x="3680129" y="9968458"/>
                  </a:lnTo>
                  <a:lnTo>
                    <a:pt x="3681399" y="9970287"/>
                  </a:lnTo>
                  <a:lnTo>
                    <a:pt x="3682542" y="9972421"/>
                  </a:lnTo>
                  <a:lnTo>
                    <a:pt x="3683558" y="9974554"/>
                  </a:lnTo>
                  <a:lnTo>
                    <a:pt x="3684447" y="9976688"/>
                  </a:lnTo>
                  <a:lnTo>
                    <a:pt x="3685082" y="9979126"/>
                  </a:lnTo>
                  <a:lnTo>
                    <a:pt x="3685971" y="9981260"/>
                  </a:lnTo>
                  <a:lnTo>
                    <a:pt x="3686606" y="9984003"/>
                  </a:lnTo>
                  <a:lnTo>
                    <a:pt x="3686860" y="9986137"/>
                  </a:lnTo>
                  <a:lnTo>
                    <a:pt x="3687495" y="9988880"/>
                  </a:lnTo>
                  <a:lnTo>
                    <a:pt x="3687749" y="9991318"/>
                  </a:lnTo>
                  <a:lnTo>
                    <a:pt x="3687749" y="9994061"/>
                  </a:lnTo>
                  <a:lnTo>
                    <a:pt x="3688130" y="9996500"/>
                  </a:lnTo>
                  <a:lnTo>
                    <a:pt x="3688130" y="9999243"/>
                  </a:lnTo>
                  <a:lnTo>
                    <a:pt x="3688130" y="10001681"/>
                  </a:lnTo>
                  <a:lnTo>
                    <a:pt x="3688130" y="10004425"/>
                  </a:lnTo>
                  <a:lnTo>
                    <a:pt x="3687749" y="10006863"/>
                  </a:lnTo>
                  <a:lnTo>
                    <a:pt x="3687749" y="10009301"/>
                  </a:lnTo>
                  <a:lnTo>
                    <a:pt x="3687495" y="10012045"/>
                  </a:lnTo>
                  <a:lnTo>
                    <a:pt x="3687114" y="10014483"/>
                  </a:lnTo>
                  <a:lnTo>
                    <a:pt x="3686606" y="10016921"/>
                  </a:lnTo>
                  <a:lnTo>
                    <a:pt x="3718864" y="10016921"/>
                  </a:lnTo>
                </a:path>
                <a:path w="6883400" h="10017125">
                  <a:moveTo>
                    <a:pt x="3718864" y="10016921"/>
                  </a:moveTo>
                  <a:lnTo>
                    <a:pt x="3752392" y="10016921"/>
                  </a:lnTo>
                  <a:lnTo>
                    <a:pt x="3751757" y="10014483"/>
                  </a:lnTo>
                  <a:lnTo>
                    <a:pt x="3751122" y="10012045"/>
                  </a:lnTo>
                  <a:lnTo>
                    <a:pt x="3750614" y="10009606"/>
                  </a:lnTo>
                  <a:lnTo>
                    <a:pt x="3750233" y="10007168"/>
                  </a:lnTo>
                  <a:lnTo>
                    <a:pt x="3749979" y="10004425"/>
                  </a:lnTo>
                  <a:lnTo>
                    <a:pt x="3749598" y="10001986"/>
                  </a:lnTo>
                  <a:lnTo>
                    <a:pt x="3749598" y="9999243"/>
                  </a:lnTo>
                  <a:lnTo>
                    <a:pt x="3749598" y="9996805"/>
                  </a:lnTo>
                  <a:lnTo>
                    <a:pt x="3749598" y="9994366"/>
                  </a:lnTo>
                  <a:lnTo>
                    <a:pt x="3749979" y="9991623"/>
                  </a:lnTo>
                  <a:lnTo>
                    <a:pt x="3753281" y="9976993"/>
                  </a:lnTo>
                  <a:lnTo>
                    <a:pt x="3754170" y="9974554"/>
                  </a:lnTo>
                  <a:lnTo>
                    <a:pt x="3755440" y="9972421"/>
                  </a:lnTo>
                  <a:lnTo>
                    <a:pt x="3756710" y="9970287"/>
                  </a:lnTo>
                  <a:lnTo>
                    <a:pt x="3757853" y="9968153"/>
                  </a:lnTo>
                  <a:lnTo>
                    <a:pt x="3771950" y="9956571"/>
                  </a:lnTo>
                  <a:lnTo>
                    <a:pt x="3773982" y="9955657"/>
                  </a:lnTo>
                  <a:lnTo>
                    <a:pt x="3776141" y="9955047"/>
                  </a:lnTo>
                  <a:lnTo>
                    <a:pt x="3778935" y="9954437"/>
                  </a:lnTo>
                  <a:lnTo>
                    <a:pt x="3781348" y="9954133"/>
                  </a:lnTo>
                  <a:lnTo>
                    <a:pt x="3784142" y="9954742"/>
                  </a:lnTo>
                  <a:lnTo>
                    <a:pt x="3786555" y="9955047"/>
                  </a:lnTo>
                  <a:lnTo>
                    <a:pt x="3788968" y="9955961"/>
                  </a:lnTo>
                  <a:lnTo>
                    <a:pt x="3791381" y="9956571"/>
                  </a:lnTo>
                  <a:lnTo>
                    <a:pt x="3793540" y="9957485"/>
                  </a:lnTo>
                  <a:lnTo>
                    <a:pt x="3795699" y="9958705"/>
                  </a:lnTo>
                  <a:lnTo>
                    <a:pt x="3797477" y="9960229"/>
                  </a:lnTo>
                  <a:lnTo>
                    <a:pt x="3799382" y="9961448"/>
                  </a:lnTo>
                  <a:lnTo>
                    <a:pt x="3800906" y="9962972"/>
                  </a:lnTo>
                  <a:lnTo>
                    <a:pt x="3802430" y="9964801"/>
                  </a:lnTo>
                  <a:lnTo>
                    <a:pt x="3803954" y="9966325"/>
                  </a:lnTo>
                  <a:lnTo>
                    <a:pt x="3805097" y="9968458"/>
                  </a:lnTo>
                  <a:lnTo>
                    <a:pt x="3806367" y="9970287"/>
                  </a:lnTo>
                  <a:lnTo>
                    <a:pt x="3807510" y="9972421"/>
                  </a:lnTo>
                  <a:lnTo>
                    <a:pt x="3811828" y="9986137"/>
                  </a:lnTo>
                  <a:lnTo>
                    <a:pt x="3812463" y="9988880"/>
                  </a:lnTo>
                  <a:lnTo>
                    <a:pt x="3812717" y="9991318"/>
                  </a:lnTo>
                  <a:lnTo>
                    <a:pt x="3812717" y="9994061"/>
                  </a:lnTo>
                  <a:lnTo>
                    <a:pt x="3813098" y="9996500"/>
                  </a:lnTo>
                  <a:lnTo>
                    <a:pt x="3813098" y="9999243"/>
                  </a:lnTo>
                  <a:lnTo>
                    <a:pt x="3813098" y="10001681"/>
                  </a:lnTo>
                  <a:lnTo>
                    <a:pt x="3813098" y="10004425"/>
                  </a:lnTo>
                  <a:lnTo>
                    <a:pt x="3812717" y="10006863"/>
                  </a:lnTo>
                  <a:lnTo>
                    <a:pt x="3812717" y="10009301"/>
                  </a:lnTo>
                  <a:lnTo>
                    <a:pt x="3812463" y="10012045"/>
                  </a:lnTo>
                  <a:lnTo>
                    <a:pt x="3812082" y="10014483"/>
                  </a:lnTo>
                  <a:lnTo>
                    <a:pt x="3811574" y="10016921"/>
                  </a:lnTo>
                  <a:lnTo>
                    <a:pt x="3843832" y="10016921"/>
                  </a:lnTo>
                </a:path>
                <a:path w="6883400" h="10017125">
                  <a:moveTo>
                    <a:pt x="3843832" y="10016921"/>
                  </a:moveTo>
                  <a:lnTo>
                    <a:pt x="3878249" y="10016921"/>
                  </a:lnTo>
                  <a:lnTo>
                    <a:pt x="3877614" y="10014483"/>
                  </a:lnTo>
                  <a:lnTo>
                    <a:pt x="3876725" y="10012045"/>
                  </a:lnTo>
                  <a:lnTo>
                    <a:pt x="3876471" y="10009606"/>
                  </a:lnTo>
                  <a:lnTo>
                    <a:pt x="3875836" y="10007168"/>
                  </a:lnTo>
                  <a:lnTo>
                    <a:pt x="3875836" y="10004425"/>
                  </a:lnTo>
                  <a:lnTo>
                    <a:pt x="3875582" y="10001986"/>
                  </a:lnTo>
                  <a:lnTo>
                    <a:pt x="3875582" y="9999243"/>
                  </a:lnTo>
                  <a:lnTo>
                    <a:pt x="3875582" y="9996805"/>
                  </a:lnTo>
                  <a:lnTo>
                    <a:pt x="3875582" y="9994366"/>
                  </a:lnTo>
                  <a:lnTo>
                    <a:pt x="3875836" y="9991623"/>
                  </a:lnTo>
                  <a:lnTo>
                    <a:pt x="3876090" y="9989185"/>
                  </a:lnTo>
                  <a:lnTo>
                    <a:pt x="3876471" y="9986441"/>
                  </a:lnTo>
                  <a:lnTo>
                    <a:pt x="3877106" y="9984003"/>
                  </a:lnTo>
                  <a:lnTo>
                    <a:pt x="3877614" y="9981565"/>
                  </a:lnTo>
                  <a:lnTo>
                    <a:pt x="3878249" y="9979126"/>
                  </a:lnTo>
                  <a:lnTo>
                    <a:pt x="3879138" y="9976993"/>
                  </a:lnTo>
                  <a:lnTo>
                    <a:pt x="3880154" y="9974554"/>
                  </a:lnTo>
                  <a:lnTo>
                    <a:pt x="3881297" y="9972421"/>
                  </a:lnTo>
                  <a:lnTo>
                    <a:pt x="3882567" y="9970287"/>
                  </a:lnTo>
                  <a:lnTo>
                    <a:pt x="3883710" y="9968153"/>
                  </a:lnTo>
                  <a:lnTo>
                    <a:pt x="3885234" y="9966325"/>
                  </a:lnTo>
                  <a:lnTo>
                    <a:pt x="3886504" y="9964496"/>
                  </a:lnTo>
                  <a:lnTo>
                    <a:pt x="3888282" y="9962972"/>
                  </a:lnTo>
                  <a:lnTo>
                    <a:pt x="3889806" y="9961448"/>
                  </a:lnTo>
                  <a:lnTo>
                    <a:pt x="3891711" y="9959924"/>
                  </a:lnTo>
                  <a:lnTo>
                    <a:pt x="3893870" y="9958705"/>
                  </a:lnTo>
                  <a:lnTo>
                    <a:pt x="3895902" y="9957485"/>
                  </a:lnTo>
                  <a:lnTo>
                    <a:pt x="3898061" y="9956571"/>
                  </a:lnTo>
                  <a:lnTo>
                    <a:pt x="3900220" y="9955657"/>
                  </a:lnTo>
                  <a:lnTo>
                    <a:pt x="3902633" y="9955047"/>
                  </a:lnTo>
                  <a:lnTo>
                    <a:pt x="3905427" y="9954437"/>
                  </a:lnTo>
                  <a:lnTo>
                    <a:pt x="3907840" y="9954133"/>
                  </a:lnTo>
                  <a:lnTo>
                    <a:pt x="3910634" y="9954742"/>
                  </a:lnTo>
                  <a:lnTo>
                    <a:pt x="3913301" y="9955047"/>
                  </a:lnTo>
                  <a:lnTo>
                    <a:pt x="3915714" y="9955961"/>
                  </a:lnTo>
                  <a:lnTo>
                    <a:pt x="3918254" y="9956571"/>
                  </a:lnTo>
                  <a:lnTo>
                    <a:pt x="3920286" y="9957485"/>
                  </a:lnTo>
                  <a:lnTo>
                    <a:pt x="3922445" y="9958705"/>
                  </a:lnTo>
                  <a:lnTo>
                    <a:pt x="3924350" y="9960229"/>
                  </a:lnTo>
                  <a:lnTo>
                    <a:pt x="3926382" y="9961448"/>
                  </a:lnTo>
                  <a:lnTo>
                    <a:pt x="3927906" y="9962972"/>
                  </a:lnTo>
                  <a:lnTo>
                    <a:pt x="3929430" y="9964801"/>
                  </a:lnTo>
                  <a:lnTo>
                    <a:pt x="3930954" y="9966325"/>
                  </a:lnTo>
                  <a:lnTo>
                    <a:pt x="3932224" y="9968458"/>
                  </a:lnTo>
                  <a:lnTo>
                    <a:pt x="3933494" y="9970287"/>
                  </a:lnTo>
                  <a:lnTo>
                    <a:pt x="3934637" y="9972421"/>
                  </a:lnTo>
                  <a:lnTo>
                    <a:pt x="3935526" y="9974554"/>
                  </a:lnTo>
                  <a:lnTo>
                    <a:pt x="3936796" y="9976688"/>
                  </a:lnTo>
                  <a:lnTo>
                    <a:pt x="3937431" y="9979126"/>
                  </a:lnTo>
                  <a:lnTo>
                    <a:pt x="3938320" y="9981260"/>
                  </a:lnTo>
                  <a:lnTo>
                    <a:pt x="3938574" y="9984003"/>
                  </a:lnTo>
                  <a:lnTo>
                    <a:pt x="3939209" y="9986137"/>
                  </a:lnTo>
                  <a:lnTo>
                    <a:pt x="3939844" y="9988880"/>
                  </a:lnTo>
                  <a:lnTo>
                    <a:pt x="3940098" y="9991318"/>
                  </a:lnTo>
                  <a:lnTo>
                    <a:pt x="3940098" y="9994061"/>
                  </a:lnTo>
                  <a:lnTo>
                    <a:pt x="3940479" y="9996500"/>
                  </a:lnTo>
                  <a:lnTo>
                    <a:pt x="3940479" y="9999243"/>
                  </a:lnTo>
                  <a:lnTo>
                    <a:pt x="3940479" y="10001681"/>
                  </a:lnTo>
                  <a:lnTo>
                    <a:pt x="3940479" y="10004425"/>
                  </a:lnTo>
                  <a:lnTo>
                    <a:pt x="3940098" y="10006863"/>
                  </a:lnTo>
                  <a:lnTo>
                    <a:pt x="3940098" y="10009301"/>
                  </a:lnTo>
                  <a:lnTo>
                    <a:pt x="3939590" y="10012045"/>
                  </a:lnTo>
                  <a:lnTo>
                    <a:pt x="3939209" y="10014483"/>
                  </a:lnTo>
                  <a:lnTo>
                    <a:pt x="3938955" y="10016921"/>
                  </a:lnTo>
                  <a:lnTo>
                    <a:pt x="3971848" y="10016921"/>
                  </a:lnTo>
                </a:path>
                <a:path w="6883400" h="10017125">
                  <a:moveTo>
                    <a:pt x="3971848" y="10016921"/>
                  </a:moveTo>
                  <a:lnTo>
                    <a:pt x="4006265" y="10016921"/>
                  </a:lnTo>
                  <a:lnTo>
                    <a:pt x="4005630" y="10014483"/>
                  </a:lnTo>
                  <a:lnTo>
                    <a:pt x="4004741" y="10012045"/>
                  </a:lnTo>
                  <a:lnTo>
                    <a:pt x="4004487" y="10009606"/>
                  </a:lnTo>
                  <a:lnTo>
                    <a:pt x="4004106" y="10007168"/>
                  </a:lnTo>
                  <a:lnTo>
                    <a:pt x="4003852" y="10004425"/>
                  </a:lnTo>
                  <a:lnTo>
                    <a:pt x="4003598" y="10001986"/>
                  </a:lnTo>
                  <a:lnTo>
                    <a:pt x="4003598" y="9999243"/>
                  </a:lnTo>
                  <a:lnTo>
                    <a:pt x="4003598" y="9996805"/>
                  </a:lnTo>
                  <a:lnTo>
                    <a:pt x="4003598" y="9994366"/>
                  </a:lnTo>
                  <a:lnTo>
                    <a:pt x="4003852" y="9991623"/>
                  </a:lnTo>
                  <a:lnTo>
                    <a:pt x="4004106" y="9989185"/>
                  </a:lnTo>
                  <a:lnTo>
                    <a:pt x="4004487" y="9986441"/>
                  </a:lnTo>
                  <a:lnTo>
                    <a:pt x="4005122" y="9984003"/>
                  </a:lnTo>
                  <a:lnTo>
                    <a:pt x="4005630" y="9981565"/>
                  </a:lnTo>
                  <a:lnTo>
                    <a:pt x="4006265" y="9979126"/>
                  </a:lnTo>
                  <a:lnTo>
                    <a:pt x="4007154" y="9976993"/>
                  </a:lnTo>
                  <a:lnTo>
                    <a:pt x="4008170" y="9974554"/>
                  </a:lnTo>
                  <a:lnTo>
                    <a:pt x="4009313" y="9972421"/>
                  </a:lnTo>
                  <a:lnTo>
                    <a:pt x="4010583" y="9970287"/>
                  </a:lnTo>
                  <a:lnTo>
                    <a:pt x="4011726" y="9968153"/>
                  </a:lnTo>
                  <a:lnTo>
                    <a:pt x="4013250" y="9966325"/>
                  </a:lnTo>
                  <a:lnTo>
                    <a:pt x="4014774" y="9964496"/>
                  </a:lnTo>
                  <a:lnTo>
                    <a:pt x="4016298" y="9962972"/>
                  </a:lnTo>
                  <a:lnTo>
                    <a:pt x="4018203" y="9961448"/>
                  </a:lnTo>
                  <a:lnTo>
                    <a:pt x="4019981" y="9959924"/>
                  </a:lnTo>
                  <a:lnTo>
                    <a:pt x="4021886" y="9958705"/>
                  </a:lnTo>
                  <a:lnTo>
                    <a:pt x="4035856" y="9954133"/>
                  </a:lnTo>
                  <a:lnTo>
                    <a:pt x="4038650" y="9954742"/>
                  </a:lnTo>
                  <a:lnTo>
                    <a:pt x="4041317" y="9955047"/>
                  </a:lnTo>
                  <a:lnTo>
                    <a:pt x="4043730" y="9955961"/>
                  </a:lnTo>
                  <a:lnTo>
                    <a:pt x="4046270" y="9956571"/>
                  </a:lnTo>
                  <a:lnTo>
                    <a:pt x="4048302" y="9957485"/>
                  </a:lnTo>
                  <a:lnTo>
                    <a:pt x="4050461" y="9958705"/>
                  </a:lnTo>
                  <a:lnTo>
                    <a:pt x="4052366" y="9960229"/>
                  </a:lnTo>
                  <a:lnTo>
                    <a:pt x="4054398" y="9961448"/>
                  </a:lnTo>
                  <a:lnTo>
                    <a:pt x="4055922" y="9962972"/>
                  </a:lnTo>
                  <a:lnTo>
                    <a:pt x="4057446" y="9964801"/>
                  </a:lnTo>
                  <a:lnTo>
                    <a:pt x="4058970" y="9966325"/>
                  </a:lnTo>
                  <a:lnTo>
                    <a:pt x="4060240" y="9968458"/>
                  </a:lnTo>
                  <a:lnTo>
                    <a:pt x="4061764" y="9970287"/>
                  </a:lnTo>
                  <a:lnTo>
                    <a:pt x="4062653" y="9972421"/>
                  </a:lnTo>
                  <a:lnTo>
                    <a:pt x="4063923" y="9974554"/>
                  </a:lnTo>
                  <a:lnTo>
                    <a:pt x="4064812" y="9976688"/>
                  </a:lnTo>
                  <a:lnTo>
                    <a:pt x="4065447" y="9979126"/>
                  </a:lnTo>
                  <a:lnTo>
                    <a:pt x="4066336" y="9981260"/>
                  </a:lnTo>
                  <a:lnTo>
                    <a:pt x="4066971" y="9984003"/>
                  </a:lnTo>
                  <a:lnTo>
                    <a:pt x="4067225" y="9986137"/>
                  </a:lnTo>
                  <a:lnTo>
                    <a:pt x="4067860" y="9988880"/>
                  </a:lnTo>
                  <a:lnTo>
                    <a:pt x="4068114" y="9991318"/>
                  </a:lnTo>
                  <a:lnTo>
                    <a:pt x="4068114" y="9994061"/>
                  </a:lnTo>
                  <a:lnTo>
                    <a:pt x="4068495" y="9996500"/>
                  </a:lnTo>
                  <a:lnTo>
                    <a:pt x="4068495" y="9999243"/>
                  </a:lnTo>
                  <a:lnTo>
                    <a:pt x="4068495" y="10001681"/>
                  </a:lnTo>
                  <a:lnTo>
                    <a:pt x="4068495" y="10004425"/>
                  </a:lnTo>
                  <a:lnTo>
                    <a:pt x="4068114" y="10006863"/>
                  </a:lnTo>
                  <a:lnTo>
                    <a:pt x="4068114" y="10009301"/>
                  </a:lnTo>
                  <a:lnTo>
                    <a:pt x="4067606" y="10012045"/>
                  </a:lnTo>
                  <a:lnTo>
                    <a:pt x="4067225" y="10014483"/>
                  </a:lnTo>
                  <a:lnTo>
                    <a:pt x="4066971" y="10016921"/>
                  </a:lnTo>
                  <a:lnTo>
                    <a:pt x="4100118" y="10016921"/>
                  </a:lnTo>
                </a:path>
                <a:path w="6883400" h="10017125">
                  <a:moveTo>
                    <a:pt x="4100118" y="10016921"/>
                  </a:moveTo>
                  <a:lnTo>
                    <a:pt x="4134281" y="10016921"/>
                  </a:lnTo>
                  <a:lnTo>
                    <a:pt x="4133646" y="10014483"/>
                  </a:lnTo>
                  <a:lnTo>
                    <a:pt x="4133138" y="10012045"/>
                  </a:lnTo>
                  <a:lnTo>
                    <a:pt x="4132503" y="10009606"/>
                  </a:lnTo>
                  <a:lnTo>
                    <a:pt x="4132122" y="10007168"/>
                  </a:lnTo>
                  <a:lnTo>
                    <a:pt x="4131868" y="10004425"/>
                  </a:lnTo>
                  <a:lnTo>
                    <a:pt x="4131614" y="10001986"/>
                  </a:lnTo>
                  <a:lnTo>
                    <a:pt x="4131614" y="9999243"/>
                  </a:lnTo>
                  <a:lnTo>
                    <a:pt x="4131614" y="9996805"/>
                  </a:lnTo>
                  <a:lnTo>
                    <a:pt x="4131614" y="9994366"/>
                  </a:lnTo>
                  <a:lnTo>
                    <a:pt x="4131868" y="9991623"/>
                  </a:lnTo>
                  <a:lnTo>
                    <a:pt x="4132122" y="9989185"/>
                  </a:lnTo>
                  <a:lnTo>
                    <a:pt x="4132503" y="9986441"/>
                  </a:lnTo>
                  <a:lnTo>
                    <a:pt x="4133138" y="9984003"/>
                  </a:lnTo>
                  <a:lnTo>
                    <a:pt x="4133646" y="9981565"/>
                  </a:lnTo>
                  <a:lnTo>
                    <a:pt x="4134662" y="9979126"/>
                  </a:lnTo>
                  <a:lnTo>
                    <a:pt x="4135170" y="9976993"/>
                  </a:lnTo>
                  <a:lnTo>
                    <a:pt x="4136440" y="9974554"/>
                  </a:lnTo>
                  <a:lnTo>
                    <a:pt x="4137329" y="9972421"/>
                  </a:lnTo>
                  <a:lnTo>
                    <a:pt x="4138599" y="9970287"/>
                  </a:lnTo>
                  <a:lnTo>
                    <a:pt x="4139742" y="9968153"/>
                  </a:lnTo>
                  <a:lnTo>
                    <a:pt x="4141266" y="9966325"/>
                  </a:lnTo>
                  <a:lnTo>
                    <a:pt x="4142790" y="9964496"/>
                  </a:lnTo>
                  <a:lnTo>
                    <a:pt x="4144314" y="9962972"/>
                  </a:lnTo>
                  <a:lnTo>
                    <a:pt x="4146219" y="9961448"/>
                  </a:lnTo>
                  <a:lnTo>
                    <a:pt x="4147997" y="9959924"/>
                  </a:lnTo>
                  <a:lnTo>
                    <a:pt x="4149902" y="9958705"/>
                  </a:lnTo>
                  <a:lnTo>
                    <a:pt x="4163872" y="9954133"/>
                  </a:lnTo>
                  <a:lnTo>
                    <a:pt x="4166666" y="9954742"/>
                  </a:lnTo>
                  <a:lnTo>
                    <a:pt x="4169333" y="9955047"/>
                  </a:lnTo>
                  <a:lnTo>
                    <a:pt x="4171746" y="9955961"/>
                  </a:lnTo>
                  <a:lnTo>
                    <a:pt x="4174286" y="9956571"/>
                  </a:lnTo>
                  <a:lnTo>
                    <a:pt x="4176318" y="9957485"/>
                  </a:lnTo>
                  <a:lnTo>
                    <a:pt x="4178477" y="9958705"/>
                  </a:lnTo>
                  <a:lnTo>
                    <a:pt x="4180636" y="9960229"/>
                  </a:lnTo>
                  <a:lnTo>
                    <a:pt x="4182414" y="9961448"/>
                  </a:lnTo>
                  <a:lnTo>
                    <a:pt x="4183938" y="9962972"/>
                  </a:lnTo>
                  <a:lnTo>
                    <a:pt x="4185843" y="9964801"/>
                  </a:lnTo>
                  <a:lnTo>
                    <a:pt x="4186986" y="9966325"/>
                  </a:lnTo>
                  <a:lnTo>
                    <a:pt x="4188510" y="9968458"/>
                  </a:lnTo>
                  <a:lnTo>
                    <a:pt x="4189780" y="9970287"/>
                  </a:lnTo>
                  <a:lnTo>
                    <a:pt x="4191050" y="9972421"/>
                  </a:lnTo>
                  <a:lnTo>
                    <a:pt x="4191939" y="9974554"/>
                  </a:lnTo>
                  <a:lnTo>
                    <a:pt x="4192828" y="9976688"/>
                  </a:lnTo>
                  <a:lnTo>
                    <a:pt x="4193463" y="9979126"/>
                  </a:lnTo>
                  <a:lnTo>
                    <a:pt x="4194352" y="9981260"/>
                  </a:lnTo>
                  <a:lnTo>
                    <a:pt x="4194987" y="9984003"/>
                  </a:lnTo>
                  <a:lnTo>
                    <a:pt x="4195241" y="9986137"/>
                  </a:lnTo>
                  <a:lnTo>
                    <a:pt x="4195876" y="9988880"/>
                  </a:lnTo>
                  <a:lnTo>
                    <a:pt x="4196130" y="9991318"/>
                  </a:lnTo>
                  <a:lnTo>
                    <a:pt x="4196130" y="9994061"/>
                  </a:lnTo>
                  <a:lnTo>
                    <a:pt x="4196511" y="9996500"/>
                  </a:lnTo>
                  <a:lnTo>
                    <a:pt x="4196511" y="9999243"/>
                  </a:lnTo>
                  <a:lnTo>
                    <a:pt x="4196511" y="10001681"/>
                  </a:lnTo>
                  <a:lnTo>
                    <a:pt x="4196511" y="10004425"/>
                  </a:lnTo>
                  <a:lnTo>
                    <a:pt x="4196130" y="10006863"/>
                  </a:lnTo>
                  <a:lnTo>
                    <a:pt x="4196130" y="10009301"/>
                  </a:lnTo>
                  <a:lnTo>
                    <a:pt x="4195876" y="10012045"/>
                  </a:lnTo>
                  <a:lnTo>
                    <a:pt x="4195622" y="10014483"/>
                  </a:lnTo>
                  <a:lnTo>
                    <a:pt x="4194987" y="10016921"/>
                  </a:lnTo>
                  <a:lnTo>
                    <a:pt x="4228134" y="10016921"/>
                  </a:lnTo>
                </a:path>
                <a:path w="6883400" h="10017125">
                  <a:moveTo>
                    <a:pt x="4228134" y="10016921"/>
                  </a:moveTo>
                  <a:lnTo>
                    <a:pt x="4262297" y="10016921"/>
                  </a:lnTo>
                  <a:lnTo>
                    <a:pt x="4261662" y="10014483"/>
                  </a:lnTo>
                  <a:lnTo>
                    <a:pt x="4261154" y="10012045"/>
                  </a:lnTo>
                  <a:lnTo>
                    <a:pt x="4260519" y="10009606"/>
                  </a:lnTo>
                  <a:lnTo>
                    <a:pt x="4260138" y="10007168"/>
                  </a:lnTo>
                  <a:lnTo>
                    <a:pt x="4259884" y="10004425"/>
                  </a:lnTo>
                  <a:lnTo>
                    <a:pt x="4259630" y="10001986"/>
                  </a:lnTo>
                  <a:lnTo>
                    <a:pt x="4259630" y="9999243"/>
                  </a:lnTo>
                  <a:lnTo>
                    <a:pt x="4259630" y="9996805"/>
                  </a:lnTo>
                  <a:lnTo>
                    <a:pt x="4259630" y="9994366"/>
                  </a:lnTo>
                  <a:lnTo>
                    <a:pt x="4259884" y="9991623"/>
                  </a:lnTo>
                  <a:lnTo>
                    <a:pt x="4260138" y="9989185"/>
                  </a:lnTo>
                  <a:lnTo>
                    <a:pt x="4260519" y="9986441"/>
                  </a:lnTo>
                  <a:lnTo>
                    <a:pt x="4261154" y="9984003"/>
                  </a:lnTo>
                  <a:lnTo>
                    <a:pt x="4262043" y="9981565"/>
                  </a:lnTo>
                  <a:lnTo>
                    <a:pt x="4262678" y="9979126"/>
                  </a:lnTo>
                  <a:lnTo>
                    <a:pt x="4263567" y="9976993"/>
                  </a:lnTo>
                  <a:lnTo>
                    <a:pt x="4264456" y="9974554"/>
                  </a:lnTo>
                  <a:lnTo>
                    <a:pt x="4265345" y="9972421"/>
                  </a:lnTo>
                  <a:lnTo>
                    <a:pt x="4266615" y="9970287"/>
                  </a:lnTo>
                  <a:lnTo>
                    <a:pt x="4267758" y="9968153"/>
                  </a:lnTo>
                  <a:lnTo>
                    <a:pt x="4269282" y="9966325"/>
                  </a:lnTo>
                  <a:lnTo>
                    <a:pt x="4270806" y="9964496"/>
                  </a:lnTo>
                  <a:lnTo>
                    <a:pt x="4272330" y="9962972"/>
                  </a:lnTo>
                  <a:lnTo>
                    <a:pt x="4274235" y="9961448"/>
                  </a:lnTo>
                  <a:lnTo>
                    <a:pt x="4276013" y="9959924"/>
                  </a:lnTo>
                  <a:lnTo>
                    <a:pt x="4291888" y="9954133"/>
                  </a:lnTo>
                  <a:lnTo>
                    <a:pt x="4294936" y="9954742"/>
                  </a:lnTo>
                  <a:lnTo>
                    <a:pt x="4297349" y="9955047"/>
                  </a:lnTo>
                  <a:lnTo>
                    <a:pt x="4299762" y="9955961"/>
                  </a:lnTo>
                  <a:lnTo>
                    <a:pt x="4302302" y="9956571"/>
                  </a:lnTo>
                  <a:lnTo>
                    <a:pt x="4304334" y="9957485"/>
                  </a:lnTo>
                  <a:lnTo>
                    <a:pt x="4306493" y="9958705"/>
                  </a:lnTo>
                  <a:lnTo>
                    <a:pt x="4308652" y="9960229"/>
                  </a:lnTo>
                  <a:lnTo>
                    <a:pt x="4310430" y="9961448"/>
                  </a:lnTo>
                  <a:lnTo>
                    <a:pt x="4311954" y="9962972"/>
                  </a:lnTo>
                  <a:lnTo>
                    <a:pt x="4313859" y="9964801"/>
                  </a:lnTo>
                  <a:lnTo>
                    <a:pt x="4315002" y="9966325"/>
                  </a:lnTo>
                  <a:lnTo>
                    <a:pt x="4316526" y="9968458"/>
                  </a:lnTo>
                  <a:lnTo>
                    <a:pt x="4317796" y="9970287"/>
                  </a:lnTo>
                  <a:lnTo>
                    <a:pt x="4319066" y="9972421"/>
                  </a:lnTo>
                  <a:lnTo>
                    <a:pt x="4319955" y="9974554"/>
                  </a:lnTo>
                  <a:lnTo>
                    <a:pt x="4320844" y="9976688"/>
                  </a:lnTo>
                  <a:lnTo>
                    <a:pt x="4321479" y="9979126"/>
                  </a:lnTo>
                  <a:lnTo>
                    <a:pt x="4322368" y="9981260"/>
                  </a:lnTo>
                  <a:lnTo>
                    <a:pt x="4323003" y="9984003"/>
                  </a:lnTo>
                  <a:lnTo>
                    <a:pt x="4323257" y="9986137"/>
                  </a:lnTo>
                  <a:lnTo>
                    <a:pt x="4323892" y="9988880"/>
                  </a:lnTo>
                  <a:lnTo>
                    <a:pt x="4324146" y="9991318"/>
                  </a:lnTo>
                  <a:lnTo>
                    <a:pt x="4324527" y="9994061"/>
                  </a:lnTo>
                  <a:lnTo>
                    <a:pt x="4324527" y="9996500"/>
                  </a:lnTo>
                  <a:lnTo>
                    <a:pt x="4324781" y="9999243"/>
                  </a:lnTo>
                  <a:lnTo>
                    <a:pt x="4324781" y="10001681"/>
                  </a:lnTo>
                  <a:lnTo>
                    <a:pt x="4324527" y="10004425"/>
                  </a:lnTo>
                  <a:lnTo>
                    <a:pt x="4324527" y="10006863"/>
                  </a:lnTo>
                  <a:lnTo>
                    <a:pt x="4324146" y="10009301"/>
                  </a:lnTo>
                  <a:lnTo>
                    <a:pt x="4323892" y="10012045"/>
                  </a:lnTo>
                  <a:lnTo>
                    <a:pt x="4323638" y="10014483"/>
                  </a:lnTo>
                  <a:lnTo>
                    <a:pt x="4323003" y="10016921"/>
                  </a:lnTo>
                  <a:lnTo>
                    <a:pt x="4356150" y="10016921"/>
                  </a:lnTo>
                </a:path>
                <a:path w="6883400" h="10017125">
                  <a:moveTo>
                    <a:pt x="4356150" y="10016921"/>
                  </a:moveTo>
                  <a:lnTo>
                    <a:pt x="4390313" y="10016921"/>
                  </a:lnTo>
                  <a:lnTo>
                    <a:pt x="4389678" y="10014483"/>
                  </a:lnTo>
                  <a:lnTo>
                    <a:pt x="4389170" y="10012045"/>
                  </a:lnTo>
                  <a:lnTo>
                    <a:pt x="4388535" y="10009606"/>
                  </a:lnTo>
                  <a:lnTo>
                    <a:pt x="4388154" y="10007168"/>
                  </a:lnTo>
                  <a:lnTo>
                    <a:pt x="4387900" y="10004425"/>
                  </a:lnTo>
                  <a:lnTo>
                    <a:pt x="4387900" y="10001986"/>
                  </a:lnTo>
                  <a:lnTo>
                    <a:pt x="4387646" y="9999243"/>
                  </a:lnTo>
                  <a:lnTo>
                    <a:pt x="4387646" y="9996805"/>
                  </a:lnTo>
                  <a:lnTo>
                    <a:pt x="4387900" y="9994366"/>
                  </a:lnTo>
                  <a:lnTo>
                    <a:pt x="4387900" y="9991623"/>
                  </a:lnTo>
                  <a:lnTo>
                    <a:pt x="4388154" y="9989185"/>
                  </a:lnTo>
                  <a:lnTo>
                    <a:pt x="4388789" y="9986441"/>
                  </a:lnTo>
                  <a:lnTo>
                    <a:pt x="4389424" y="9984003"/>
                  </a:lnTo>
                  <a:lnTo>
                    <a:pt x="4390059" y="9981565"/>
                  </a:lnTo>
                  <a:lnTo>
                    <a:pt x="4390694" y="9979126"/>
                  </a:lnTo>
                  <a:lnTo>
                    <a:pt x="4391583" y="9976993"/>
                  </a:lnTo>
                  <a:lnTo>
                    <a:pt x="4392472" y="9974554"/>
                  </a:lnTo>
                  <a:lnTo>
                    <a:pt x="4393361" y="9972421"/>
                  </a:lnTo>
                  <a:lnTo>
                    <a:pt x="4394885" y="9970287"/>
                  </a:lnTo>
                  <a:lnTo>
                    <a:pt x="4396155" y="9968153"/>
                  </a:lnTo>
                  <a:lnTo>
                    <a:pt x="4397298" y="9966325"/>
                  </a:lnTo>
                  <a:lnTo>
                    <a:pt x="4398822" y="9964496"/>
                  </a:lnTo>
                  <a:lnTo>
                    <a:pt x="4400346" y="9962972"/>
                  </a:lnTo>
                  <a:lnTo>
                    <a:pt x="4402251" y="9961448"/>
                  </a:lnTo>
                  <a:lnTo>
                    <a:pt x="4404029" y="9959924"/>
                  </a:lnTo>
                  <a:lnTo>
                    <a:pt x="4406188" y="9958705"/>
                  </a:lnTo>
                  <a:lnTo>
                    <a:pt x="4407966" y="9957485"/>
                  </a:lnTo>
                  <a:lnTo>
                    <a:pt x="4410506" y="9956571"/>
                  </a:lnTo>
                  <a:lnTo>
                    <a:pt x="4412538" y="9955657"/>
                  </a:lnTo>
                  <a:lnTo>
                    <a:pt x="4415078" y="9955047"/>
                  </a:lnTo>
                  <a:lnTo>
                    <a:pt x="4417491" y="9954437"/>
                  </a:lnTo>
                  <a:lnTo>
                    <a:pt x="4420158" y="9954133"/>
                  </a:lnTo>
                  <a:lnTo>
                    <a:pt x="4422952" y="9954742"/>
                  </a:lnTo>
                  <a:lnTo>
                    <a:pt x="4425365" y="9955047"/>
                  </a:lnTo>
                  <a:lnTo>
                    <a:pt x="4427778" y="9955961"/>
                  </a:lnTo>
                  <a:lnTo>
                    <a:pt x="4430318" y="9956571"/>
                  </a:lnTo>
                  <a:lnTo>
                    <a:pt x="4432731" y="9957485"/>
                  </a:lnTo>
                  <a:lnTo>
                    <a:pt x="4434890" y="9958705"/>
                  </a:lnTo>
                  <a:lnTo>
                    <a:pt x="4436668" y="9960229"/>
                  </a:lnTo>
                  <a:lnTo>
                    <a:pt x="4438446" y="9961448"/>
                  </a:lnTo>
                  <a:lnTo>
                    <a:pt x="4439970" y="9962972"/>
                  </a:lnTo>
                  <a:lnTo>
                    <a:pt x="4441875" y="9964801"/>
                  </a:lnTo>
                  <a:lnTo>
                    <a:pt x="4443399" y="9966325"/>
                  </a:lnTo>
                  <a:lnTo>
                    <a:pt x="4444542" y="9968458"/>
                  </a:lnTo>
                  <a:lnTo>
                    <a:pt x="4445812" y="9970287"/>
                  </a:lnTo>
                  <a:lnTo>
                    <a:pt x="4447082" y="9972421"/>
                  </a:lnTo>
                  <a:lnTo>
                    <a:pt x="4447971" y="9974554"/>
                  </a:lnTo>
                  <a:lnTo>
                    <a:pt x="4448860" y="9976688"/>
                  </a:lnTo>
                  <a:lnTo>
                    <a:pt x="4449749" y="9979126"/>
                  </a:lnTo>
                  <a:lnTo>
                    <a:pt x="4450384" y="9981260"/>
                  </a:lnTo>
                  <a:lnTo>
                    <a:pt x="4451019" y="9984003"/>
                  </a:lnTo>
                  <a:lnTo>
                    <a:pt x="4451654" y="9986137"/>
                  </a:lnTo>
                  <a:lnTo>
                    <a:pt x="4451908" y="9988880"/>
                  </a:lnTo>
                  <a:lnTo>
                    <a:pt x="4452162" y="9991318"/>
                  </a:lnTo>
                  <a:lnTo>
                    <a:pt x="4452543" y="9994061"/>
                  </a:lnTo>
                  <a:lnTo>
                    <a:pt x="4452543" y="9996500"/>
                  </a:lnTo>
                  <a:lnTo>
                    <a:pt x="4452797" y="9999243"/>
                  </a:lnTo>
                  <a:lnTo>
                    <a:pt x="4452797" y="10001681"/>
                  </a:lnTo>
                  <a:lnTo>
                    <a:pt x="4452543" y="10004425"/>
                  </a:lnTo>
                  <a:lnTo>
                    <a:pt x="4452543" y="10006863"/>
                  </a:lnTo>
                  <a:lnTo>
                    <a:pt x="4452162" y="10009301"/>
                  </a:lnTo>
                  <a:lnTo>
                    <a:pt x="4451908" y="10012045"/>
                  </a:lnTo>
                  <a:lnTo>
                    <a:pt x="4451654" y="10014483"/>
                  </a:lnTo>
                  <a:lnTo>
                    <a:pt x="4451019" y="10016921"/>
                  </a:lnTo>
                  <a:lnTo>
                    <a:pt x="4484166" y="10016921"/>
                  </a:lnTo>
                </a:path>
                <a:path w="6883400" h="10017125">
                  <a:moveTo>
                    <a:pt x="4484166" y="10016921"/>
                  </a:moveTo>
                  <a:lnTo>
                    <a:pt x="4518710" y="10016921"/>
                  </a:lnTo>
                  <a:lnTo>
                    <a:pt x="4517694" y="10014483"/>
                  </a:lnTo>
                  <a:lnTo>
                    <a:pt x="4517186" y="10012045"/>
                  </a:lnTo>
                  <a:lnTo>
                    <a:pt x="4516805" y="10009606"/>
                  </a:lnTo>
                  <a:lnTo>
                    <a:pt x="4516170" y="10007168"/>
                  </a:lnTo>
                  <a:lnTo>
                    <a:pt x="4515916" y="10004425"/>
                  </a:lnTo>
                  <a:lnTo>
                    <a:pt x="4515916" y="10001986"/>
                  </a:lnTo>
                  <a:lnTo>
                    <a:pt x="4515662" y="9999243"/>
                  </a:lnTo>
                  <a:lnTo>
                    <a:pt x="4515662" y="9996805"/>
                  </a:lnTo>
                  <a:lnTo>
                    <a:pt x="4515916" y="9994366"/>
                  </a:lnTo>
                  <a:lnTo>
                    <a:pt x="4515916" y="9991623"/>
                  </a:lnTo>
                  <a:lnTo>
                    <a:pt x="4516551" y="9989185"/>
                  </a:lnTo>
                  <a:lnTo>
                    <a:pt x="4516805" y="9986441"/>
                  </a:lnTo>
                  <a:lnTo>
                    <a:pt x="4517440" y="9984003"/>
                  </a:lnTo>
                  <a:lnTo>
                    <a:pt x="4518075" y="9981565"/>
                  </a:lnTo>
                  <a:lnTo>
                    <a:pt x="4518710" y="9979126"/>
                  </a:lnTo>
                  <a:lnTo>
                    <a:pt x="4519599" y="9976993"/>
                  </a:lnTo>
                  <a:lnTo>
                    <a:pt x="4520488" y="9974554"/>
                  </a:lnTo>
                  <a:lnTo>
                    <a:pt x="4521758" y="9972421"/>
                  </a:lnTo>
                  <a:lnTo>
                    <a:pt x="4522901" y="9970287"/>
                  </a:lnTo>
                  <a:lnTo>
                    <a:pt x="4524171" y="9968153"/>
                  </a:lnTo>
                  <a:lnTo>
                    <a:pt x="4525695" y="9966325"/>
                  </a:lnTo>
                  <a:lnTo>
                    <a:pt x="4526838" y="9964496"/>
                  </a:lnTo>
                  <a:lnTo>
                    <a:pt x="4528743" y="9962972"/>
                  </a:lnTo>
                  <a:lnTo>
                    <a:pt x="4530267" y="9961448"/>
                  </a:lnTo>
                  <a:lnTo>
                    <a:pt x="4532045" y="9959924"/>
                  </a:lnTo>
                  <a:lnTo>
                    <a:pt x="4534204" y="9958705"/>
                  </a:lnTo>
                  <a:lnTo>
                    <a:pt x="4535982" y="9957485"/>
                  </a:lnTo>
                  <a:lnTo>
                    <a:pt x="4538522" y="9956571"/>
                  </a:lnTo>
                  <a:lnTo>
                    <a:pt x="4540554" y="9955657"/>
                  </a:lnTo>
                  <a:lnTo>
                    <a:pt x="4543094" y="9955047"/>
                  </a:lnTo>
                  <a:lnTo>
                    <a:pt x="4545507" y="9954437"/>
                  </a:lnTo>
                  <a:lnTo>
                    <a:pt x="4548174" y="9954133"/>
                  </a:lnTo>
                  <a:lnTo>
                    <a:pt x="4550968" y="9954742"/>
                  </a:lnTo>
                  <a:lnTo>
                    <a:pt x="4553381" y="9955047"/>
                  </a:lnTo>
                  <a:lnTo>
                    <a:pt x="4556175" y="9955961"/>
                  </a:lnTo>
                  <a:lnTo>
                    <a:pt x="4558588" y="9956571"/>
                  </a:lnTo>
                  <a:lnTo>
                    <a:pt x="4560747" y="9957485"/>
                  </a:lnTo>
                  <a:lnTo>
                    <a:pt x="4562906" y="9958705"/>
                  </a:lnTo>
                  <a:lnTo>
                    <a:pt x="4564684" y="9960229"/>
                  </a:lnTo>
                  <a:lnTo>
                    <a:pt x="4566462" y="9961448"/>
                  </a:lnTo>
                  <a:lnTo>
                    <a:pt x="4568367" y="9962972"/>
                  </a:lnTo>
                  <a:lnTo>
                    <a:pt x="4569891" y="9964801"/>
                  </a:lnTo>
                  <a:lnTo>
                    <a:pt x="4571415" y="9966325"/>
                  </a:lnTo>
                  <a:lnTo>
                    <a:pt x="4572558" y="9968458"/>
                  </a:lnTo>
                  <a:lnTo>
                    <a:pt x="4573828" y="9970287"/>
                  </a:lnTo>
                  <a:lnTo>
                    <a:pt x="4575098" y="9972421"/>
                  </a:lnTo>
                  <a:lnTo>
                    <a:pt x="4575987" y="9974554"/>
                  </a:lnTo>
                  <a:lnTo>
                    <a:pt x="4576876" y="9976688"/>
                  </a:lnTo>
                  <a:lnTo>
                    <a:pt x="4577765" y="9979126"/>
                  </a:lnTo>
                  <a:lnTo>
                    <a:pt x="4578400" y="9981260"/>
                  </a:lnTo>
                  <a:lnTo>
                    <a:pt x="4579035" y="9984003"/>
                  </a:lnTo>
                  <a:lnTo>
                    <a:pt x="4579670" y="9986137"/>
                  </a:lnTo>
                  <a:lnTo>
                    <a:pt x="4579924" y="9988880"/>
                  </a:lnTo>
                  <a:lnTo>
                    <a:pt x="4580178" y="9991318"/>
                  </a:lnTo>
                  <a:lnTo>
                    <a:pt x="4580559" y="9994061"/>
                  </a:lnTo>
                  <a:lnTo>
                    <a:pt x="4580813" y="9996500"/>
                  </a:lnTo>
                  <a:lnTo>
                    <a:pt x="4580813" y="9999243"/>
                  </a:lnTo>
                  <a:lnTo>
                    <a:pt x="4580813" y="10001681"/>
                  </a:lnTo>
                  <a:lnTo>
                    <a:pt x="4580813" y="10004425"/>
                  </a:lnTo>
                  <a:lnTo>
                    <a:pt x="4580559" y="10006863"/>
                  </a:lnTo>
                  <a:lnTo>
                    <a:pt x="4580178" y="10009301"/>
                  </a:lnTo>
                  <a:lnTo>
                    <a:pt x="4579924" y="10012045"/>
                  </a:lnTo>
                  <a:lnTo>
                    <a:pt x="4579670" y="10014483"/>
                  </a:lnTo>
                  <a:lnTo>
                    <a:pt x="4579289" y="10016921"/>
                  </a:lnTo>
                  <a:lnTo>
                    <a:pt x="4612182" y="10016921"/>
                  </a:lnTo>
                </a:path>
                <a:path w="6883400" h="10017125">
                  <a:moveTo>
                    <a:pt x="4612182" y="10016921"/>
                  </a:moveTo>
                  <a:lnTo>
                    <a:pt x="4646726" y="10016921"/>
                  </a:lnTo>
                  <a:lnTo>
                    <a:pt x="4645710" y="10014483"/>
                  </a:lnTo>
                  <a:lnTo>
                    <a:pt x="4645202" y="10012045"/>
                  </a:lnTo>
                  <a:lnTo>
                    <a:pt x="4644821" y="10009606"/>
                  </a:lnTo>
                  <a:lnTo>
                    <a:pt x="4644186" y="10007168"/>
                  </a:lnTo>
                  <a:lnTo>
                    <a:pt x="4643932" y="10004425"/>
                  </a:lnTo>
                  <a:lnTo>
                    <a:pt x="4643932" y="9991623"/>
                  </a:lnTo>
                  <a:lnTo>
                    <a:pt x="4644567" y="9989185"/>
                  </a:lnTo>
                  <a:lnTo>
                    <a:pt x="4644821" y="9986441"/>
                  </a:lnTo>
                  <a:lnTo>
                    <a:pt x="4645456" y="9984003"/>
                  </a:lnTo>
                  <a:lnTo>
                    <a:pt x="4646091" y="9981565"/>
                  </a:lnTo>
                  <a:lnTo>
                    <a:pt x="4646726" y="9979126"/>
                  </a:lnTo>
                  <a:lnTo>
                    <a:pt x="4647615" y="9976993"/>
                  </a:lnTo>
                  <a:lnTo>
                    <a:pt x="4648504" y="9974554"/>
                  </a:lnTo>
                  <a:lnTo>
                    <a:pt x="4649774" y="9972421"/>
                  </a:lnTo>
                  <a:lnTo>
                    <a:pt x="4650917" y="9970287"/>
                  </a:lnTo>
                  <a:lnTo>
                    <a:pt x="4652187" y="9968153"/>
                  </a:lnTo>
                  <a:lnTo>
                    <a:pt x="4653711" y="9966325"/>
                  </a:lnTo>
                  <a:lnTo>
                    <a:pt x="4654854" y="9964496"/>
                  </a:lnTo>
                  <a:lnTo>
                    <a:pt x="4656759" y="9962972"/>
                  </a:lnTo>
                  <a:lnTo>
                    <a:pt x="4666538" y="9956571"/>
                  </a:lnTo>
                  <a:lnTo>
                    <a:pt x="4668570" y="9955657"/>
                  </a:lnTo>
                  <a:lnTo>
                    <a:pt x="4671110" y="9955047"/>
                  </a:lnTo>
                  <a:lnTo>
                    <a:pt x="4673523" y="9954437"/>
                  </a:lnTo>
                  <a:lnTo>
                    <a:pt x="4676190" y="9954133"/>
                  </a:lnTo>
                  <a:lnTo>
                    <a:pt x="4678984" y="9954742"/>
                  </a:lnTo>
                  <a:lnTo>
                    <a:pt x="4681778" y="9955047"/>
                  </a:lnTo>
                  <a:lnTo>
                    <a:pt x="4684191" y="9955961"/>
                  </a:lnTo>
                  <a:lnTo>
                    <a:pt x="4686604" y="9956571"/>
                  </a:lnTo>
                  <a:lnTo>
                    <a:pt x="4688763" y="9957485"/>
                  </a:lnTo>
                  <a:lnTo>
                    <a:pt x="4690922" y="9958705"/>
                  </a:lnTo>
                  <a:lnTo>
                    <a:pt x="4692700" y="9960229"/>
                  </a:lnTo>
                  <a:lnTo>
                    <a:pt x="4694478" y="9961448"/>
                  </a:lnTo>
                  <a:lnTo>
                    <a:pt x="4696383" y="9962972"/>
                  </a:lnTo>
                  <a:lnTo>
                    <a:pt x="4697907" y="9964801"/>
                  </a:lnTo>
                  <a:lnTo>
                    <a:pt x="4699431" y="9966325"/>
                  </a:lnTo>
                  <a:lnTo>
                    <a:pt x="4700574" y="9968458"/>
                  </a:lnTo>
                  <a:lnTo>
                    <a:pt x="4701844" y="9970287"/>
                  </a:lnTo>
                  <a:lnTo>
                    <a:pt x="4703114" y="9972421"/>
                  </a:lnTo>
                  <a:lnTo>
                    <a:pt x="4704003" y="9974554"/>
                  </a:lnTo>
                  <a:lnTo>
                    <a:pt x="4704892" y="9976688"/>
                  </a:lnTo>
                  <a:lnTo>
                    <a:pt x="4705781" y="9979126"/>
                  </a:lnTo>
                  <a:lnTo>
                    <a:pt x="4706670" y="9981260"/>
                  </a:lnTo>
                  <a:lnTo>
                    <a:pt x="4707051" y="9984003"/>
                  </a:lnTo>
                  <a:lnTo>
                    <a:pt x="4707686" y="9986137"/>
                  </a:lnTo>
                  <a:lnTo>
                    <a:pt x="4708194" y="9988880"/>
                  </a:lnTo>
                  <a:lnTo>
                    <a:pt x="4708194" y="9991318"/>
                  </a:lnTo>
                  <a:lnTo>
                    <a:pt x="4708575" y="9994061"/>
                  </a:lnTo>
                  <a:lnTo>
                    <a:pt x="4708829" y="9996500"/>
                  </a:lnTo>
                  <a:lnTo>
                    <a:pt x="4708829" y="9999243"/>
                  </a:lnTo>
                  <a:lnTo>
                    <a:pt x="4708829" y="10001681"/>
                  </a:lnTo>
                  <a:lnTo>
                    <a:pt x="4708829" y="10004425"/>
                  </a:lnTo>
                  <a:lnTo>
                    <a:pt x="4708575" y="10006863"/>
                  </a:lnTo>
                  <a:lnTo>
                    <a:pt x="4708194" y="10009301"/>
                  </a:lnTo>
                  <a:lnTo>
                    <a:pt x="4707940" y="10012045"/>
                  </a:lnTo>
                  <a:lnTo>
                    <a:pt x="4707686" y="10014483"/>
                  </a:lnTo>
                  <a:lnTo>
                    <a:pt x="4707305" y="10016921"/>
                  </a:lnTo>
                  <a:lnTo>
                    <a:pt x="4740198" y="10016921"/>
                  </a:lnTo>
                </a:path>
                <a:path w="6883400" h="10017125">
                  <a:moveTo>
                    <a:pt x="4740198" y="10016921"/>
                  </a:moveTo>
                  <a:lnTo>
                    <a:pt x="4774742" y="10016921"/>
                  </a:lnTo>
                  <a:lnTo>
                    <a:pt x="4774107" y="10014483"/>
                  </a:lnTo>
                  <a:lnTo>
                    <a:pt x="4773218" y="10012045"/>
                  </a:lnTo>
                  <a:lnTo>
                    <a:pt x="4772837" y="10009606"/>
                  </a:lnTo>
                  <a:lnTo>
                    <a:pt x="4772583" y="10007168"/>
                  </a:lnTo>
                  <a:lnTo>
                    <a:pt x="4772202" y="10004425"/>
                  </a:lnTo>
                  <a:lnTo>
                    <a:pt x="4771948" y="10001986"/>
                  </a:lnTo>
                  <a:lnTo>
                    <a:pt x="4771948" y="9999243"/>
                  </a:lnTo>
                  <a:lnTo>
                    <a:pt x="4771948" y="9996805"/>
                  </a:lnTo>
                  <a:lnTo>
                    <a:pt x="4771948" y="9994366"/>
                  </a:lnTo>
                  <a:lnTo>
                    <a:pt x="4772202" y="9991623"/>
                  </a:lnTo>
                  <a:lnTo>
                    <a:pt x="4772583" y="9989185"/>
                  </a:lnTo>
                  <a:lnTo>
                    <a:pt x="4772837" y="9986441"/>
                  </a:lnTo>
                  <a:lnTo>
                    <a:pt x="4773472" y="9984003"/>
                  </a:lnTo>
                  <a:lnTo>
                    <a:pt x="4774107" y="9981565"/>
                  </a:lnTo>
                  <a:lnTo>
                    <a:pt x="4774742" y="9979126"/>
                  </a:lnTo>
                  <a:lnTo>
                    <a:pt x="4775631" y="9976993"/>
                  </a:lnTo>
                  <a:lnTo>
                    <a:pt x="4776520" y="9974554"/>
                  </a:lnTo>
                  <a:lnTo>
                    <a:pt x="4777790" y="9972421"/>
                  </a:lnTo>
                  <a:lnTo>
                    <a:pt x="4778933" y="9970287"/>
                  </a:lnTo>
                  <a:lnTo>
                    <a:pt x="4780203" y="9968153"/>
                  </a:lnTo>
                  <a:lnTo>
                    <a:pt x="4781727" y="9966325"/>
                  </a:lnTo>
                  <a:lnTo>
                    <a:pt x="4783251" y="9964496"/>
                  </a:lnTo>
                  <a:lnTo>
                    <a:pt x="4804206" y="9954133"/>
                  </a:lnTo>
                  <a:lnTo>
                    <a:pt x="4807000" y="9954742"/>
                  </a:lnTo>
                  <a:lnTo>
                    <a:pt x="4809794" y="9955047"/>
                  </a:lnTo>
                  <a:lnTo>
                    <a:pt x="4812207" y="9955961"/>
                  </a:lnTo>
                  <a:lnTo>
                    <a:pt x="4814620" y="9956571"/>
                  </a:lnTo>
                  <a:lnTo>
                    <a:pt x="4816779" y="9957485"/>
                  </a:lnTo>
                  <a:lnTo>
                    <a:pt x="4818938" y="9958705"/>
                  </a:lnTo>
                  <a:lnTo>
                    <a:pt x="4820716" y="9960229"/>
                  </a:lnTo>
                  <a:lnTo>
                    <a:pt x="4822875" y="9961448"/>
                  </a:lnTo>
                  <a:lnTo>
                    <a:pt x="4824399" y="9962972"/>
                  </a:lnTo>
                  <a:lnTo>
                    <a:pt x="4825923" y="9964801"/>
                  </a:lnTo>
                  <a:lnTo>
                    <a:pt x="4827447" y="9966325"/>
                  </a:lnTo>
                  <a:lnTo>
                    <a:pt x="4828590" y="9968458"/>
                  </a:lnTo>
                  <a:lnTo>
                    <a:pt x="4830114" y="9970287"/>
                  </a:lnTo>
                  <a:lnTo>
                    <a:pt x="4831130" y="9972421"/>
                  </a:lnTo>
                  <a:lnTo>
                    <a:pt x="4832273" y="9974554"/>
                  </a:lnTo>
                  <a:lnTo>
                    <a:pt x="4833162" y="9976688"/>
                  </a:lnTo>
                  <a:lnTo>
                    <a:pt x="4833797" y="9979126"/>
                  </a:lnTo>
                  <a:lnTo>
                    <a:pt x="4834686" y="9981260"/>
                  </a:lnTo>
                  <a:lnTo>
                    <a:pt x="4835321" y="9984003"/>
                  </a:lnTo>
                  <a:lnTo>
                    <a:pt x="4835702" y="9986137"/>
                  </a:lnTo>
                  <a:lnTo>
                    <a:pt x="4836210" y="9988880"/>
                  </a:lnTo>
                  <a:lnTo>
                    <a:pt x="4836591" y="9991318"/>
                  </a:lnTo>
                  <a:lnTo>
                    <a:pt x="4836591" y="9994061"/>
                  </a:lnTo>
                  <a:lnTo>
                    <a:pt x="4836845" y="9996500"/>
                  </a:lnTo>
                  <a:lnTo>
                    <a:pt x="4836845" y="9999243"/>
                  </a:lnTo>
                  <a:lnTo>
                    <a:pt x="4836845" y="10001681"/>
                  </a:lnTo>
                  <a:lnTo>
                    <a:pt x="4836845" y="10004425"/>
                  </a:lnTo>
                  <a:lnTo>
                    <a:pt x="4836591" y="10006863"/>
                  </a:lnTo>
                  <a:lnTo>
                    <a:pt x="4836591" y="10009301"/>
                  </a:lnTo>
                  <a:lnTo>
                    <a:pt x="4835956" y="10012045"/>
                  </a:lnTo>
                  <a:lnTo>
                    <a:pt x="4835702" y="10014483"/>
                  </a:lnTo>
                  <a:lnTo>
                    <a:pt x="4835321" y="10016921"/>
                  </a:lnTo>
                  <a:lnTo>
                    <a:pt x="4868595" y="10016921"/>
                  </a:lnTo>
                </a:path>
                <a:path w="6883400" h="10017125">
                  <a:moveTo>
                    <a:pt x="4868595" y="10016921"/>
                  </a:moveTo>
                  <a:lnTo>
                    <a:pt x="4902758" y="10016921"/>
                  </a:lnTo>
                  <a:lnTo>
                    <a:pt x="4902123" y="10014483"/>
                  </a:lnTo>
                  <a:lnTo>
                    <a:pt x="4901488" y="10012045"/>
                  </a:lnTo>
                  <a:lnTo>
                    <a:pt x="4900853" y="10009606"/>
                  </a:lnTo>
                  <a:lnTo>
                    <a:pt x="4900599" y="10007168"/>
                  </a:lnTo>
                  <a:lnTo>
                    <a:pt x="4900218" y="10004425"/>
                  </a:lnTo>
                  <a:lnTo>
                    <a:pt x="4899964" y="10001986"/>
                  </a:lnTo>
                  <a:lnTo>
                    <a:pt x="4899964" y="9999243"/>
                  </a:lnTo>
                  <a:lnTo>
                    <a:pt x="4899964" y="9996805"/>
                  </a:lnTo>
                  <a:lnTo>
                    <a:pt x="4899964" y="9994366"/>
                  </a:lnTo>
                  <a:lnTo>
                    <a:pt x="4900218" y="9991623"/>
                  </a:lnTo>
                  <a:lnTo>
                    <a:pt x="4900599" y="9989185"/>
                  </a:lnTo>
                  <a:lnTo>
                    <a:pt x="4900853" y="9986441"/>
                  </a:lnTo>
                  <a:lnTo>
                    <a:pt x="4901488" y="9984003"/>
                  </a:lnTo>
                  <a:lnTo>
                    <a:pt x="4902123" y="9981565"/>
                  </a:lnTo>
                  <a:lnTo>
                    <a:pt x="4903012" y="9979126"/>
                  </a:lnTo>
                  <a:lnTo>
                    <a:pt x="4909743" y="9966325"/>
                  </a:lnTo>
                  <a:lnTo>
                    <a:pt x="4911267" y="9964496"/>
                  </a:lnTo>
                  <a:lnTo>
                    <a:pt x="4932222" y="9954133"/>
                  </a:lnTo>
                  <a:lnTo>
                    <a:pt x="4935016" y="9954742"/>
                  </a:lnTo>
                  <a:lnTo>
                    <a:pt x="4937810" y="9955047"/>
                  </a:lnTo>
                  <a:lnTo>
                    <a:pt x="4940223" y="9955961"/>
                  </a:lnTo>
                  <a:lnTo>
                    <a:pt x="4942636" y="9956571"/>
                  </a:lnTo>
                  <a:lnTo>
                    <a:pt x="4944795" y="9957485"/>
                  </a:lnTo>
                  <a:lnTo>
                    <a:pt x="4946954" y="9958705"/>
                  </a:lnTo>
                  <a:lnTo>
                    <a:pt x="4948732" y="9960229"/>
                  </a:lnTo>
                  <a:lnTo>
                    <a:pt x="4950891" y="9961448"/>
                  </a:lnTo>
                  <a:lnTo>
                    <a:pt x="4952415" y="9962972"/>
                  </a:lnTo>
                  <a:lnTo>
                    <a:pt x="4953939" y="9964801"/>
                  </a:lnTo>
                  <a:lnTo>
                    <a:pt x="4955463" y="9966325"/>
                  </a:lnTo>
                  <a:lnTo>
                    <a:pt x="4956987" y="9968458"/>
                  </a:lnTo>
                  <a:lnTo>
                    <a:pt x="4958130" y="9970287"/>
                  </a:lnTo>
                  <a:lnTo>
                    <a:pt x="4959146" y="9972421"/>
                  </a:lnTo>
                  <a:lnTo>
                    <a:pt x="4960289" y="9974554"/>
                  </a:lnTo>
                  <a:lnTo>
                    <a:pt x="4961178" y="9976688"/>
                  </a:lnTo>
                  <a:lnTo>
                    <a:pt x="4961813" y="9979126"/>
                  </a:lnTo>
                  <a:lnTo>
                    <a:pt x="4962702" y="9981260"/>
                  </a:lnTo>
                  <a:lnTo>
                    <a:pt x="4963337" y="9984003"/>
                  </a:lnTo>
                  <a:lnTo>
                    <a:pt x="4963718" y="9986137"/>
                  </a:lnTo>
                  <a:lnTo>
                    <a:pt x="4964226" y="9988880"/>
                  </a:lnTo>
                  <a:lnTo>
                    <a:pt x="4964607" y="9991318"/>
                  </a:lnTo>
                  <a:lnTo>
                    <a:pt x="4964607" y="9994061"/>
                  </a:lnTo>
                  <a:lnTo>
                    <a:pt x="4964861" y="9996500"/>
                  </a:lnTo>
                  <a:lnTo>
                    <a:pt x="4964861" y="9999243"/>
                  </a:lnTo>
                  <a:lnTo>
                    <a:pt x="4964861" y="10001681"/>
                  </a:lnTo>
                  <a:lnTo>
                    <a:pt x="4964861" y="10004425"/>
                  </a:lnTo>
                  <a:lnTo>
                    <a:pt x="4964607" y="10006863"/>
                  </a:lnTo>
                  <a:lnTo>
                    <a:pt x="4964607" y="10009301"/>
                  </a:lnTo>
                  <a:lnTo>
                    <a:pt x="4964226" y="10012045"/>
                  </a:lnTo>
                  <a:lnTo>
                    <a:pt x="4963972" y="10014483"/>
                  </a:lnTo>
                  <a:lnTo>
                    <a:pt x="4963337" y="10016921"/>
                  </a:lnTo>
                  <a:lnTo>
                    <a:pt x="4996611" y="10016921"/>
                  </a:lnTo>
                </a:path>
                <a:path w="6883400" h="10017125">
                  <a:moveTo>
                    <a:pt x="4996611" y="10016921"/>
                  </a:moveTo>
                  <a:lnTo>
                    <a:pt x="5030774" y="10016921"/>
                  </a:lnTo>
                  <a:lnTo>
                    <a:pt x="5030139" y="10014483"/>
                  </a:lnTo>
                  <a:lnTo>
                    <a:pt x="5029504" y="10012045"/>
                  </a:lnTo>
                  <a:lnTo>
                    <a:pt x="5028869" y="10009606"/>
                  </a:lnTo>
                  <a:lnTo>
                    <a:pt x="5028615" y="10007168"/>
                  </a:lnTo>
                  <a:lnTo>
                    <a:pt x="5028234" y="10004425"/>
                  </a:lnTo>
                  <a:lnTo>
                    <a:pt x="5027980" y="10001986"/>
                  </a:lnTo>
                  <a:lnTo>
                    <a:pt x="5027980" y="9999243"/>
                  </a:lnTo>
                  <a:lnTo>
                    <a:pt x="5027980" y="9996805"/>
                  </a:lnTo>
                  <a:lnTo>
                    <a:pt x="5027980" y="9994366"/>
                  </a:lnTo>
                  <a:lnTo>
                    <a:pt x="5028234" y="9991623"/>
                  </a:lnTo>
                  <a:lnTo>
                    <a:pt x="5028615" y="9989185"/>
                  </a:lnTo>
                  <a:lnTo>
                    <a:pt x="5028869" y="9986441"/>
                  </a:lnTo>
                  <a:lnTo>
                    <a:pt x="5029504" y="9984003"/>
                  </a:lnTo>
                  <a:lnTo>
                    <a:pt x="5030393" y="9981565"/>
                  </a:lnTo>
                  <a:lnTo>
                    <a:pt x="5031028" y="9979126"/>
                  </a:lnTo>
                  <a:lnTo>
                    <a:pt x="5031917" y="9976993"/>
                  </a:lnTo>
                  <a:lnTo>
                    <a:pt x="5032806" y="9974554"/>
                  </a:lnTo>
                  <a:lnTo>
                    <a:pt x="5033822" y="9972421"/>
                  </a:lnTo>
                  <a:lnTo>
                    <a:pt x="5060238" y="9954133"/>
                  </a:lnTo>
                  <a:lnTo>
                    <a:pt x="5063286" y="9954742"/>
                  </a:lnTo>
                  <a:lnTo>
                    <a:pt x="5065826" y="9955047"/>
                  </a:lnTo>
                  <a:lnTo>
                    <a:pt x="5068239" y="9955961"/>
                  </a:lnTo>
                  <a:lnTo>
                    <a:pt x="5070652" y="9956571"/>
                  </a:lnTo>
                  <a:lnTo>
                    <a:pt x="5072811" y="9957485"/>
                  </a:lnTo>
                  <a:lnTo>
                    <a:pt x="5074970" y="9958705"/>
                  </a:lnTo>
                  <a:lnTo>
                    <a:pt x="5077002" y="9960229"/>
                  </a:lnTo>
                  <a:lnTo>
                    <a:pt x="5078907" y="9961448"/>
                  </a:lnTo>
                  <a:lnTo>
                    <a:pt x="5088305" y="9974554"/>
                  </a:lnTo>
                  <a:lnTo>
                    <a:pt x="5089194" y="9976688"/>
                  </a:lnTo>
                  <a:lnTo>
                    <a:pt x="5089829" y="9979126"/>
                  </a:lnTo>
                  <a:lnTo>
                    <a:pt x="5090718" y="9981260"/>
                  </a:lnTo>
                  <a:lnTo>
                    <a:pt x="5091353" y="9984003"/>
                  </a:lnTo>
                  <a:lnTo>
                    <a:pt x="5091734" y="9986137"/>
                  </a:lnTo>
                  <a:lnTo>
                    <a:pt x="5092242" y="9988880"/>
                  </a:lnTo>
                  <a:lnTo>
                    <a:pt x="5092623" y="9991318"/>
                  </a:lnTo>
                  <a:lnTo>
                    <a:pt x="5092877" y="9994061"/>
                  </a:lnTo>
                  <a:lnTo>
                    <a:pt x="5092877" y="9996500"/>
                  </a:lnTo>
                  <a:lnTo>
                    <a:pt x="5093258" y="9999243"/>
                  </a:lnTo>
                  <a:lnTo>
                    <a:pt x="5093258" y="10001681"/>
                  </a:lnTo>
                  <a:lnTo>
                    <a:pt x="5092877" y="10004425"/>
                  </a:lnTo>
                  <a:lnTo>
                    <a:pt x="5092877" y="10006863"/>
                  </a:lnTo>
                  <a:lnTo>
                    <a:pt x="5092623" y="10009301"/>
                  </a:lnTo>
                  <a:lnTo>
                    <a:pt x="5092242" y="10012045"/>
                  </a:lnTo>
                  <a:lnTo>
                    <a:pt x="5091988" y="10014483"/>
                  </a:lnTo>
                  <a:lnTo>
                    <a:pt x="5091353" y="10016921"/>
                  </a:lnTo>
                  <a:lnTo>
                    <a:pt x="5124627" y="10016921"/>
                  </a:lnTo>
                </a:path>
                <a:path w="6883400" h="10017125">
                  <a:moveTo>
                    <a:pt x="5124627" y="10016921"/>
                  </a:moveTo>
                  <a:lnTo>
                    <a:pt x="5158790" y="10016921"/>
                  </a:lnTo>
                  <a:lnTo>
                    <a:pt x="5158155" y="10014483"/>
                  </a:lnTo>
                  <a:lnTo>
                    <a:pt x="5157520" y="10012045"/>
                  </a:lnTo>
                  <a:lnTo>
                    <a:pt x="5156885" y="10009606"/>
                  </a:lnTo>
                  <a:lnTo>
                    <a:pt x="5156631" y="10007168"/>
                  </a:lnTo>
                  <a:lnTo>
                    <a:pt x="5156250" y="10004425"/>
                  </a:lnTo>
                  <a:lnTo>
                    <a:pt x="5155996" y="10001986"/>
                  </a:lnTo>
                  <a:lnTo>
                    <a:pt x="5155996" y="9999243"/>
                  </a:lnTo>
                  <a:lnTo>
                    <a:pt x="5155996" y="9996805"/>
                  </a:lnTo>
                  <a:lnTo>
                    <a:pt x="5155996" y="9994366"/>
                  </a:lnTo>
                  <a:lnTo>
                    <a:pt x="5156250" y="9991623"/>
                  </a:lnTo>
                  <a:lnTo>
                    <a:pt x="5156631" y="9989185"/>
                  </a:lnTo>
                  <a:lnTo>
                    <a:pt x="5157266" y="9986441"/>
                  </a:lnTo>
                  <a:lnTo>
                    <a:pt x="5157774" y="9984003"/>
                  </a:lnTo>
                  <a:lnTo>
                    <a:pt x="5158409" y="9981565"/>
                  </a:lnTo>
                  <a:lnTo>
                    <a:pt x="5159044" y="9979126"/>
                  </a:lnTo>
                  <a:lnTo>
                    <a:pt x="5159933" y="9976993"/>
                  </a:lnTo>
                  <a:lnTo>
                    <a:pt x="5160822" y="9974554"/>
                  </a:lnTo>
                  <a:lnTo>
                    <a:pt x="5161838" y="9972421"/>
                  </a:lnTo>
                  <a:lnTo>
                    <a:pt x="5162981" y="9970287"/>
                  </a:lnTo>
                  <a:lnTo>
                    <a:pt x="5164505" y="9968153"/>
                  </a:lnTo>
                  <a:lnTo>
                    <a:pt x="5165775" y="9966325"/>
                  </a:lnTo>
                  <a:lnTo>
                    <a:pt x="5174538" y="9958705"/>
                  </a:lnTo>
                  <a:lnTo>
                    <a:pt x="5176443" y="9957485"/>
                  </a:lnTo>
                  <a:lnTo>
                    <a:pt x="5178602" y="9956571"/>
                  </a:lnTo>
                  <a:lnTo>
                    <a:pt x="5181015" y="9955657"/>
                  </a:lnTo>
                  <a:lnTo>
                    <a:pt x="5183428" y="9955047"/>
                  </a:lnTo>
                  <a:lnTo>
                    <a:pt x="5185841" y="9954437"/>
                  </a:lnTo>
                  <a:lnTo>
                    <a:pt x="5188635" y="9954133"/>
                  </a:lnTo>
                  <a:lnTo>
                    <a:pt x="5191302" y="9954742"/>
                  </a:lnTo>
                  <a:lnTo>
                    <a:pt x="5193842" y="9955047"/>
                  </a:lnTo>
                  <a:lnTo>
                    <a:pt x="5196255" y="9955961"/>
                  </a:lnTo>
                  <a:lnTo>
                    <a:pt x="5198668" y="9956571"/>
                  </a:lnTo>
                  <a:lnTo>
                    <a:pt x="5201081" y="9957485"/>
                  </a:lnTo>
                  <a:lnTo>
                    <a:pt x="5202986" y="9958705"/>
                  </a:lnTo>
                  <a:lnTo>
                    <a:pt x="5205018" y="9960229"/>
                  </a:lnTo>
                  <a:lnTo>
                    <a:pt x="5206923" y="9961448"/>
                  </a:lnTo>
                  <a:lnTo>
                    <a:pt x="5208447" y="9962972"/>
                  </a:lnTo>
                  <a:lnTo>
                    <a:pt x="5210225" y="9964801"/>
                  </a:lnTo>
                  <a:lnTo>
                    <a:pt x="5211749" y="9966325"/>
                  </a:lnTo>
                  <a:lnTo>
                    <a:pt x="5213019" y="9968458"/>
                  </a:lnTo>
                  <a:lnTo>
                    <a:pt x="5214162" y="9970287"/>
                  </a:lnTo>
                  <a:lnTo>
                    <a:pt x="5215432" y="9972421"/>
                  </a:lnTo>
                  <a:lnTo>
                    <a:pt x="5216321" y="9974554"/>
                  </a:lnTo>
                  <a:lnTo>
                    <a:pt x="5217210" y="9976688"/>
                  </a:lnTo>
                  <a:lnTo>
                    <a:pt x="5218226" y="9979126"/>
                  </a:lnTo>
                  <a:lnTo>
                    <a:pt x="5218734" y="9981260"/>
                  </a:lnTo>
                  <a:lnTo>
                    <a:pt x="5219369" y="9984003"/>
                  </a:lnTo>
                  <a:lnTo>
                    <a:pt x="5220004" y="9986137"/>
                  </a:lnTo>
                  <a:lnTo>
                    <a:pt x="5220258" y="9988880"/>
                  </a:lnTo>
                  <a:lnTo>
                    <a:pt x="5220639" y="9991318"/>
                  </a:lnTo>
                  <a:lnTo>
                    <a:pt x="5220893" y="9994061"/>
                  </a:lnTo>
                  <a:lnTo>
                    <a:pt x="5220893" y="9996500"/>
                  </a:lnTo>
                  <a:lnTo>
                    <a:pt x="5221274" y="9999243"/>
                  </a:lnTo>
                  <a:lnTo>
                    <a:pt x="5221274" y="10001681"/>
                  </a:lnTo>
                  <a:lnTo>
                    <a:pt x="5220893" y="10004425"/>
                  </a:lnTo>
                  <a:lnTo>
                    <a:pt x="5220893" y="10006863"/>
                  </a:lnTo>
                  <a:lnTo>
                    <a:pt x="5220639" y="10009301"/>
                  </a:lnTo>
                  <a:lnTo>
                    <a:pt x="5220258" y="10012045"/>
                  </a:lnTo>
                  <a:lnTo>
                    <a:pt x="5220004" y="10014483"/>
                  </a:lnTo>
                  <a:lnTo>
                    <a:pt x="5219369" y="10016921"/>
                  </a:lnTo>
                  <a:lnTo>
                    <a:pt x="5252643" y="10016921"/>
                  </a:lnTo>
                </a:path>
                <a:path w="6883400" h="10017125">
                  <a:moveTo>
                    <a:pt x="5252643" y="10016921"/>
                  </a:moveTo>
                  <a:lnTo>
                    <a:pt x="5286806" y="10016921"/>
                  </a:lnTo>
                  <a:lnTo>
                    <a:pt x="5286171" y="10014483"/>
                  </a:lnTo>
                  <a:lnTo>
                    <a:pt x="5285536" y="10012045"/>
                  </a:lnTo>
                  <a:lnTo>
                    <a:pt x="5284901" y="10009606"/>
                  </a:lnTo>
                  <a:lnTo>
                    <a:pt x="5284647" y="10007168"/>
                  </a:lnTo>
                  <a:lnTo>
                    <a:pt x="5284266" y="10004425"/>
                  </a:lnTo>
                  <a:lnTo>
                    <a:pt x="5284266" y="10001986"/>
                  </a:lnTo>
                  <a:lnTo>
                    <a:pt x="5284012" y="9999243"/>
                  </a:lnTo>
                  <a:lnTo>
                    <a:pt x="5284012" y="9996805"/>
                  </a:lnTo>
                  <a:lnTo>
                    <a:pt x="5284266" y="9994366"/>
                  </a:lnTo>
                  <a:lnTo>
                    <a:pt x="5284266" y="9991623"/>
                  </a:lnTo>
                  <a:lnTo>
                    <a:pt x="5284901" y="9989185"/>
                  </a:lnTo>
                  <a:lnTo>
                    <a:pt x="5285282" y="9986441"/>
                  </a:lnTo>
                  <a:lnTo>
                    <a:pt x="5285790" y="9984003"/>
                  </a:lnTo>
                  <a:lnTo>
                    <a:pt x="5286425" y="9981565"/>
                  </a:lnTo>
                  <a:lnTo>
                    <a:pt x="5287060" y="9979126"/>
                  </a:lnTo>
                  <a:lnTo>
                    <a:pt x="5287949" y="9976993"/>
                  </a:lnTo>
                  <a:lnTo>
                    <a:pt x="5288838" y="9974554"/>
                  </a:lnTo>
                  <a:lnTo>
                    <a:pt x="5290108" y="9972421"/>
                  </a:lnTo>
                  <a:lnTo>
                    <a:pt x="5291378" y="9970287"/>
                  </a:lnTo>
                  <a:lnTo>
                    <a:pt x="5292521" y="9968153"/>
                  </a:lnTo>
                  <a:lnTo>
                    <a:pt x="5293791" y="9966325"/>
                  </a:lnTo>
                  <a:lnTo>
                    <a:pt x="5295315" y="9964496"/>
                  </a:lnTo>
                  <a:lnTo>
                    <a:pt x="5297093" y="9962972"/>
                  </a:lnTo>
                  <a:lnTo>
                    <a:pt x="5298617" y="9961448"/>
                  </a:lnTo>
                  <a:lnTo>
                    <a:pt x="5300522" y="9959924"/>
                  </a:lnTo>
                  <a:lnTo>
                    <a:pt x="5302554" y="9958705"/>
                  </a:lnTo>
                  <a:lnTo>
                    <a:pt x="5304459" y="9957485"/>
                  </a:lnTo>
                  <a:lnTo>
                    <a:pt x="5306872" y="9956571"/>
                  </a:lnTo>
                  <a:lnTo>
                    <a:pt x="5309031" y="9955657"/>
                  </a:lnTo>
                  <a:lnTo>
                    <a:pt x="5311444" y="9955047"/>
                  </a:lnTo>
                  <a:lnTo>
                    <a:pt x="5313857" y="9954437"/>
                  </a:lnTo>
                  <a:lnTo>
                    <a:pt x="5316651" y="9954133"/>
                  </a:lnTo>
                  <a:lnTo>
                    <a:pt x="5319318" y="9954742"/>
                  </a:lnTo>
                  <a:lnTo>
                    <a:pt x="5321858" y="9955047"/>
                  </a:lnTo>
                  <a:lnTo>
                    <a:pt x="5324525" y="9955961"/>
                  </a:lnTo>
                  <a:lnTo>
                    <a:pt x="5326684" y="9956571"/>
                  </a:lnTo>
                  <a:lnTo>
                    <a:pt x="5329097" y="9957485"/>
                  </a:lnTo>
                  <a:lnTo>
                    <a:pt x="5331256" y="9958705"/>
                  </a:lnTo>
                  <a:lnTo>
                    <a:pt x="5333034" y="9960229"/>
                  </a:lnTo>
                  <a:lnTo>
                    <a:pt x="5334939" y="9961448"/>
                  </a:lnTo>
                  <a:lnTo>
                    <a:pt x="5336717" y="9962972"/>
                  </a:lnTo>
                  <a:lnTo>
                    <a:pt x="5338241" y="9964801"/>
                  </a:lnTo>
                  <a:lnTo>
                    <a:pt x="5339765" y="9966325"/>
                  </a:lnTo>
                  <a:lnTo>
                    <a:pt x="5341035" y="9968458"/>
                  </a:lnTo>
                  <a:lnTo>
                    <a:pt x="5342178" y="9970287"/>
                  </a:lnTo>
                  <a:lnTo>
                    <a:pt x="5343448" y="9972421"/>
                  </a:lnTo>
                  <a:lnTo>
                    <a:pt x="5344337" y="9974554"/>
                  </a:lnTo>
                  <a:lnTo>
                    <a:pt x="5345226" y="9976688"/>
                  </a:lnTo>
                  <a:lnTo>
                    <a:pt x="5346242" y="9979126"/>
                  </a:lnTo>
                  <a:lnTo>
                    <a:pt x="5346750" y="9981260"/>
                  </a:lnTo>
                  <a:lnTo>
                    <a:pt x="5347385" y="9984003"/>
                  </a:lnTo>
                  <a:lnTo>
                    <a:pt x="5348020" y="9986137"/>
                  </a:lnTo>
                  <a:lnTo>
                    <a:pt x="5348274" y="9988880"/>
                  </a:lnTo>
                  <a:lnTo>
                    <a:pt x="5348655" y="9991318"/>
                  </a:lnTo>
                  <a:lnTo>
                    <a:pt x="5348909" y="9994061"/>
                  </a:lnTo>
                  <a:lnTo>
                    <a:pt x="5349290" y="9996500"/>
                  </a:lnTo>
                  <a:lnTo>
                    <a:pt x="5349290" y="9999243"/>
                  </a:lnTo>
                  <a:lnTo>
                    <a:pt x="5349290" y="10001681"/>
                  </a:lnTo>
                  <a:lnTo>
                    <a:pt x="5349290" y="10004425"/>
                  </a:lnTo>
                  <a:lnTo>
                    <a:pt x="5348909" y="10006863"/>
                  </a:lnTo>
                  <a:lnTo>
                    <a:pt x="5348655" y="10009301"/>
                  </a:lnTo>
                  <a:lnTo>
                    <a:pt x="5348274" y="10012045"/>
                  </a:lnTo>
                  <a:lnTo>
                    <a:pt x="5348020" y="10014483"/>
                  </a:lnTo>
                  <a:lnTo>
                    <a:pt x="5347766" y="10016921"/>
                  </a:lnTo>
                  <a:lnTo>
                    <a:pt x="5380659" y="10016921"/>
                  </a:lnTo>
                </a:path>
                <a:path w="6883400" h="10017125">
                  <a:moveTo>
                    <a:pt x="5380659" y="10016921"/>
                  </a:moveTo>
                  <a:lnTo>
                    <a:pt x="5415076" y="10016921"/>
                  </a:lnTo>
                  <a:lnTo>
                    <a:pt x="5414187" y="10014483"/>
                  </a:lnTo>
                  <a:lnTo>
                    <a:pt x="5413552" y="10012045"/>
                  </a:lnTo>
                  <a:lnTo>
                    <a:pt x="5413298" y="10009606"/>
                  </a:lnTo>
                  <a:lnTo>
                    <a:pt x="5412663" y="10007168"/>
                  </a:lnTo>
                  <a:lnTo>
                    <a:pt x="5412282" y="10004425"/>
                  </a:lnTo>
                  <a:lnTo>
                    <a:pt x="5412282" y="10001986"/>
                  </a:lnTo>
                  <a:lnTo>
                    <a:pt x="5412028" y="9999243"/>
                  </a:lnTo>
                  <a:lnTo>
                    <a:pt x="5412028" y="9996805"/>
                  </a:lnTo>
                  <a:lnTo>
                    <a:pt x="5412282" y="9994366"/>
                  </a:lnTo>
                  <a:lnTo>
                    <a:pt x="5412282" y="9991623"/>
                  </a:lnTo>
                  <a:lnTo>
                    <a:pt x="5412917" y="9989185"/>
                  </a:lnTo>
                  <a:lnTo>
                    <a:pt x="5413298" y="9986441"/>
                  </a:lnTo>
                  <a:lnTo>
                    <a:pt x="5413806" y="9984003"/>
                  </a:lnTo>
                  <a:lnTo>
                    <a:pt x="5414441" y="9981565"/>
                  </a:lnTo>
                  <a:lnTo>
                    <a:pt x="5415076" y="9979126"/>
                  </a:lnTo>
                  <a:lnTo>
                    <a:pt x="5415965" y="9976993"/>
                  </a:lnTo>
                  <a:lnTo>
                    <a:pt x="5416854" y="9974554"/>
                  </a:lnTo>
                  <a:lnTo>
                    <a:pt x="5418124" y="9972421"/>
                  </a:lnTo>
                  <a:lnTo>
                    <a:pt x="5419394" y="9970287"/>
                  </a:lnTo>
                  <a:lnTo>
                    <a:pt x="5420537" y="9968153"/>
                  </a:lnTo>
                  <a:lnTo>
                    <a:pt x="5422061" y="9966325"/>
                  </a:lnTo>
                  <a:lnTo>
                    <a:pt x="5423331" y="9964496"/>
                  </a:lnTo>
                  <a:lnTo>
                    <a:pt x="5425109" y="9962972"/>
                  </a:lnTo>
                  <a:lnTo>
                    <a:pt x="5426633" y="9961448"/>
                  </a:lnTo>
                  <a:lnTo>
                    <a:pt x="5428538" y="9959924"/>
                  </a:lnTo>
                  <a:lnTo>
                    <a:pt x="5430570" y="9958705"/>
                  </a:lnTo>
                  <a:lnTo>
                    <a:pt x="5432729" y="9957485"/>
                  </a:lnTo>
                  <a:lnTo>
                    <a:pt x="5434888" y="9956571"/>
                  </a:lnTo>
                  <a:lnTo>
                    <a:pt x="5437047" y="9955657"/>
                  </a:lnTo>
                  <a:lnTo>
                    <a:pt x="5439460" y="9955047"/>
                  </a:lnTo>
                  <a:lnTo>
                    <a:pt x="5441873" y="9954437"/>
                  </a:lnTo>
                  <a:lnTo>
                    <a:pt x="5444667" y="9954133"/>
                  </a:lnTo>
                  <a:lnTo>
                    <a:pt x="5447334" y="9954742"/>
                  </a:lnTo>
                  <a:lnTo>
                    <a:pt x="5450128" y="9955047"/>
                  </a:lnTo>
                  <a:lnTo>
                    <a:pt x="5452541" y="9955961"/>
                  </a:lnTo>
                  <a:lnTo>
                    <a:pt x="5454954" y="9956571"/>
                  </a:lnTo>
                  <a:lnTo>
                    <a:pt x="5457113" y="9957485"/>
                  </a:lnTo>
                  <a:lnTo>
                    <a:pt x="5459272" y="9958705"/>
                  </a:lnTo>
                  <a:lnTo>
                    <a:pt x="5461050" y="9960229"/>
                  </a:lnTo>
                  <a:lnTo>
                    <a:pt x="5462955" y="9961448"/>
                  </a:lnTo>
                  <a:lnTo>
                    <a:pt x="5464733" y="9962972"/>
                  </a:lnTo>
                  <a:lnTo>
                    <a:pt x="5466257" y="9964801"/>
                  </a:lnTo>
                  <a:lnTo>
                    <a:pt x="5467781" y="9966325"/>
                  </a:lnTo>
                  <a:lnTo>
                    <a:pt x="5469051" y="9968458"/>
                  </a:lnTo>
                  <a:lnTo>
                    <a:pt x="5470194" y="9970287"/>
                  </a:lnTo>
                  <a:lnTo>
                    <a:pt x="5471464" y="9972421"/>
                  </a:lnTo>
                  <a:lnTo>
                    <a:pt x="5472353" y="9974554"/>
                  </a:lnTo>
                  <a:lnTo>
                    <a:pt x="5473242" y="9976688"/>
                  </a:lnTo>
                  <a:lnTo>
                    <a:pt x="5474258" y="9979126"/>
                  </a:lnTo>
                  <a:lnTo>
                    <a:pt x="5474766" y="9981260"/>
                  </a:lnTo>
                  <a:lnTo>
                    <a:pt x="5475401" y="9984003"/>
                  </a:lnTo>
                  <a:lnTo>
                    <a:pt x="5476036" y="9986137"/>
                  </a:lnTo>
                  <a:lnTo>
                    <a:pt x="5476290" y="9988880"/>
                  </a:lnTo>
                  <a:lnTo>
                    <a:pt x="5476671" y="9991318"/>
                  </a:lnTo>
                  <a:lnTo>
                    <a:pt x="5476925" y="9994061"/>
                  </a:lnTo>
                  <a:lnTo>
                    <a:pt x="5477306" y="9996500"/>
                  </a:lnTo>
                  <a:lnTo>
                    <a:pt x="5477306" y="9999243"/>
                  </a:lnTo>
                  <a:lnTo>
                    <a:pt x="5477306" y="10001681"/>
                  </a:lnTo>
                  <a:lnTo>
                    <a:pt x="5477306" y="10004425"/>
                  </a:lnTo>
                  <a:lnTo>
                    <a:pt x="5476925" y="10006863"/>
                  </a:lnTo>
                  <a:lnTo>
                    <a:pt x="5476671" y="10009301"/>
                  </a:lnTo>
                  <a:lnTo>
                    <a:pt x="5476290" y="10012045"/>
                  </a:lnTo>
                  <a:lnTo>
                    <a:pt x="5476036" y="10014483"/>
                  </a:lnTo>
                  <a:lnTo>
                    <a:pt x="5475782" y="10016921"/>
                  </a:lnTo>
                  <a:lnTo>
                    <a:pt x="5508675" y="10016921"/>
                  </a:lnTo>
                </a:path>
                <a:path w="6883400" h="10017125">
                  <a:moveTo>
                    <a:pt x="5508675" y="10016921"/>
                  </a:moveTo>
                  <a:lnTo>
                    <a:pt x="5543092" y="10016921"/>
                  </a:lnTo>
                  <a:lnTo>
                    <a:pt x="5542457" y="10014483"/>
                  </a:lnTo>
                  <a:lnTo>
                    <a:pt x="5541568" y="10012045"/>
                  </a:lnTo>
                  <a:lnTo>
                    <a:pt x="5541314" y="10009606"/>
                  </a:lnTo>
                  <a:lnTo>
                    <a:pt x="5540933" y="10007168"/>
                  </a:lnTo>
                  <a:lnTo>
                    <a:pt x="5540679" y="10004425"/>
                  </a:lnTo>
                  <a:lnTo>
                    <a:pt x="5540298" y="10001986"/>
                  </a:lnTo>
                  <a:lnTo>
                    <a:pt x="5540298" y="9999243"/>
                  </a:lnTo>
                  <a:lnTo>
                    <a:pt x="5540298" y="9996805"/>
                  </a:lnTo>
                  <a:lnTo>
                    <a:pt x="5540298" y="9994366"/>
                  </a:lnTo>
                  <a:lnTo>
                    <a:pt x="5540679" y="9991623"/>
                  </a:lnTo>
                  <a:lnTo>
                    <a:pt x="5540933" y="9989185"/>
                  </a:lnTo>
                  <a:lnTo>
                    <a:pt x="5543981" y="9976993"/>
                  </a:lnTo>
                  <a:lnTo>
                    <a:pt x="5544870" y="9974554"/>
                  </a:lnTo>
                  <a:lnTo>
                    <a:pt x="5546140" y="9972421"/>
                  </a:lnTo>
                  <a:lnTo>
                    <a:pt x="5547410" y="9970287"/>
                  </a:lnTo>
                  <a:lnTo>
                    <a:pt x="5548553" y="9968153"/>
                  </a:lnTo>
                  <a:lnTo>
                    <a:pt x="5550077" y="9966325"/>
                  </a:lnTo>
                  <a:lnTo>
                    <a:pt x="5551347" y="9964496"/>
                  </a:lnTo>
                  <a:lnTo>
                    <a:pt x="5553125" y="9962972"/>
                  </a:lnTo>
                  <a:lnTo>
                    <a:pt x="5555030" y="9961448"/>
                  </a:lnTo>
                  <a:lnTo>
                    <a:pt x="5556808" y="9959924"/>
                  </a:lnTo>
                  <a:lnTo>
                    <a:pt x="5558586" y="9958705"/>
                  </a:lnTo>
                  <a:lnTo>
                    <a:pt x="5572683" y="9954133"/>
                  </a:lnTo>
                  <a:lnTo>
                    <a:pt x="5575350" y="9954742"/>
                  </a:lnTo>
                  <a:lnTo>
                    <a:pt x="5578144" y="9955047"/>
                  </a:lnTo>
                  <a:lnTo>
                    <a:pt x="5580557" y="9955961"/>
                  </a:lnTo>
                  <a:lnTo>
                    <a:pt x="5582970" y="9956571"/>
                  </a:lnTo>
                  <a:lnTo>
                    <a:pt x="5585129" y="9957485"/>
                  </a:lnTo>
                  <a:lnTo>
                    <a:pt x="5587288" y="9958705"/>
                  </a:lnTo>
                  <a:lnTo>
                    <a:pt x="5589066" y="9960229"/>
                  </a:lnTo>
                  <a:lnTo>
                    <a:pt x="5591225" y="9961448"/>
                  </a:lnTo>
                  <a:lnTo>
                    <a:pt x="5592749" y="9962972"/>
                  </a:lnTo>
                  <a:lnTo>
                    <a:pt x="5594273" y="9964801"/>
                  </a:lnTo>
                  <a:lnTo>
                    <a:pt x="5595797" y="9966325"/>
                  </a:lnTo>
                  <a:lnTo>
                    <a:pt x="5597067" y="9968458"/>
                  </a:lnTo>
                  <a:lnTo>
                    <a:pt x="5598591" y="9970287"/>
                  </a:lnTo>
                  <a:lnTo>
                    <a:pt x="5599480" y="9972421"/>
                  </a:lnTo>
                  <a:lnTo>
                    <a:pt x="5600369" y="9974554"/>
                  </a:lnTo>
                  <a:lnTo>
                    <a:pt x="5601639" y="9976688"/>
                  </a:lnTo>
                  <a:lnTo>
                    <a:pt x="5602274" y="9979126"/>
                  </a:lnTo>
                  <a:lnTo>
                    <a:pt x="5603163" y="9981260"/>
                  </a:lnTo>
                  <a:lnTo>
                    <a:pt x="5603798" y="9984003"/>
                  </a:lnTo>
                  <a:lnTo>
                    <a:pt x="5604052" y="9986137"/>
                  </a:lnTo>
                  <a:lnTo>
                    <a:pt x="5604687" y="9988880"/>
                  </a:lnTo>
                  <a:lnTo>
                    <a:pt x="5604941" y="9991318"/>
                  </a:lnTo>
                  <a:lnTo>
                    <a:pt x="5604941" y="9994061"/>
                  </a:lnTo>
                  <a:lnTo>
                    <a:pt x="5605322" y="9996500"/>
                  </a:lnTo>
                  <a:lnTo>
                    <a:pt x="5605322" y="9999243"/>
                  </a:lnTo>
                  <a:lnTo>
                    <a:pt x="5605322" y="10001681"/>
                  </a:lnTo>
                  <a:lnTo>
                    <a:pt x="5605322" y="10004425"/>
                  </a:lnTo>
                  <a:lnTo>
                    <a:pt x="5604941" y="10006863"/>
                  </a:lnTo>
                  <a:lnTo>
                    <a:pt x="5604941" y="10009301"/>
                  </a:lnTo>
                  <a:lnTo>
                    <a:pt x="5604306" y="10012045"/>
                  </a:lnTo>
                  <a:lnTo>
                    <a:pt x="5604052" y="10014483"/>
                  </a:lnTo>
                  <a:lnTo>
                    <a:pt x="5603798" y="10016921"/>
                  </a:lnTo>
                  <a:lnTo>
                    <a:pt x="5636691" y="10016921"/>
                  </a:lnTo>
                </a:path>
                <a:path w="6883400" h="10017125">
                  <a:moveTo>
                    <a:pt x="5636945" y="10016921"/>
                  </a:moveTo>
                  <a:lnTo>
                    <a:pt x="5671108" y="10016921"/>
                  </a:lnTo>
                  <a:lnTo>
                    <a:pt x="5670473" y="10014483"/>
                  </a:lnTo>
                  <a:lnTo>
                    <a:pt x="5669838" y="10012045"/>
                  </a:lnTo>
                  <a:lnTo>
                    <a:pt x="5669330" y="10009606"/>
                  </a:lnTo>
                  <a:lnTo>
                    <a:pt x="5668949" y="10007168"/>
                  </a:lnTo>
                  <a:lnTo>
                    <a:pt x="5668695" y="10004425"/>
                  </a:lnTo>
                  <a:lnTo>
                    <a:pt x="5668314" y="10001986"/>
                  </a:lnTo>
                  <a:lnTo>
                    <a:pt x="5668314" y="9999243"/>
                  </a:lnTo>
                  <a:lnTo>
                    <a:pt x="5668314" y="9996805"/>
                  </a:lnTo>
                  <a:lnTo>
                    <a:pt x="5668314" y="9994366"/>
                  </a:lnTo>
                  <a:lnTo>
                    <a:pt x="5668695" y="9991623"/>
                  </a:lnTo>
                  <a:lnTo>
                    <a:pt x="5671362" y="9979126"/>
                  </a:lnTo>
                  <a:lnTo>
                    <a:pt x="5671997" y="9976993"/>
                  </a:lnTo>
                  <a:lnTo>
                    <a:pt x="5673267" y="9974554"/>
                  </a:lnTo>
                  <a:lnTo>
                    <a:pt x="5674156" y="9972421"/>
                  </a:lnTo>
                  <a:lnTo>
                    <a:pt x="5675426" y="9970287"/>
                  </a:lnTo>
                  <a:lnTo>
                    <a:pt x="5676569" y="9968153"/>
                  </a:lnTo>
                  <a:lnTo>
                    <a:pt x="5678093" y="9966325"/>
                  </a:lnTo>
                  <a:lnTo>
                    <a:pt x="5679617" y="9964496"/>
                  </a:lnTo>
                  <a:lnTo>
                    <a:pt x="5681141" y="9962972"/>
                  </a:lnTo>
                  <a:lnTo>
                    <a:pt x="5683046" y="9961448"/>
                  </a:lnTo>
                  <a:lnTo>
                    <a:pt x="5684824" y="9959924"/>
                  </a:lnTo>
                  <a:lnTo>
                    <a:pt x="5700699" y="9954133"/>
                  </a:lnTo>
                  <a:lnTo>
                    <a:pt x="5703366" y="9954742"/>
                  </a:lnTo>
                  <a:lnTo>
                    <a:pt x="5706160" y="9955047"/>
                  </a:lnTo>
                  <a:lnTo>
                    <a:pt x="5708573" y="9955961"/>
                  </a:lnTo>
                  <a:lnTo>
                    <a:pt x="5710986" y="9956571"/>
                  </a:lnTo>
                  <a:lnTo>
                    <a:pt x="5713145" y="9957485"/>
                  </a:lnTo>
                  <a:lnTo>
                    <a:pt x="5715304" y="9958705"/>
                  </a:lnTo>
                  <a:lnTo>
                    <a:pt x="5717082" y="9960229"/>
                  </a:lnTo>
                  <a:lnTo>
                    <a:pt x="5719241" y="9961448"/>
                  </a:lnTo>
                  <a:lnTo>
                    <a:pt x="5720765" y="9962972"/>
                  </a:lnTo>
                  <a:lnTo>
                    <a:pt x="5722289" y="9964801"/>
                  </a:lnTo>
                  <a:lnTo>
                    <a:pt x="5723813" y="9966325"/>
                  </a:lnTo>
                  <a:lnTo>
                    <a:pt x="5725337" y="9968458"/>
                  </a:lnTo>
                  <a:lnTo>
                    <a:pt x="5726607" y="9970287"/>
                  </a:lnTo>
                  <a:lnTo>
                    <a:pt x="5727496" y="9972421"/>
                  </a:lnTo>
                  <a:lnTo>
                    <a:pt x="5728766" y="9974554"/>
                  </a:lnTo>
                  <a:lnTo>
                    <a:pt x="5729655" y="9976688"/>
                  </a:lnTo>
                  <a:lnTo>
                    <a:pt x="5730290" y="9979126"/>
                  </a:lnTo>
                  <a:lnTo>
                    <a:pt x="5731179" y="9981260"/>
                  </a:lnTo>
                  <a:lnTo>
                    <a:pt x="5731814" y="9984003"/>
                  </a:lnTo>
                  <a:lnTo>
                    <a:pt x="5732068" y="9986137"/>
                  </a:lnTo>
                  <a:lnTo>
                    <a:pt x="5732703" y="9988880"/>
                  </a:lnTo>
                  <a:lnTo>
                    <a:pt x="5732957" y="9991318"/>
                  </a:lnTo>
                  <a:lnTo>
                    <a:pt x="5732957" y="9994061"/>
                  </a:lnTo>
                  <a:lnTo>
                    <a:pt x="5733338" y="9996500"/>
                  </a:lnTo>
                  <a:lnTo>
                    <a:pt x="5733338" y="9999243"/>
                  </a:lnTo>
                  <a:lnTo>
                    <a:pt x="5733338" y="10001681"/>
                  </a:lnTo>
                  <a:lnTo>
                    <a:pt x="5733338" y="10004425"/>
                  </a:lnTo>
                  <a:lnTo>
                    <a:pt x="5732957" y="10006863"/>
                  </a:lnTo>
                  <a:lnTo>
                    <a:pt x="5732957" y="10009301"/>
                  </a:lnTo>
                  <a:lnTo>
                    <a:pt x="5732703" y="10012045"/>
                  </a:lnTo>
                  <a:lnTo>
                    <a:pt x="5732322" y="10014483"/>
                  </a:lnTo>
                  <a:lnTo>
                    <a:pt x="5731814" y="10016921"/>
                  </a:lnTo>
                  <a:lnTo>
                    <a:pt x="5764961" y="10016921"/>
                  </a:lnTo>
                </a:path>
                <a:path w="6883400" h="10017125">
                  <a:moveTo>
                    <a:pt x="5764961" y="10016921"/>
                  </a:moveTo>
                  <a:lnTo>
                    <a:pt x="5799124" y="10016921"/>
                  </a:lnTo>
                  <a:lnTo>
                    <a:pt x="5798489" y="10014483"/>
                  </a:lnTo>
                  <a:lnTo>
                    <a:pt x="5797854" y="10012045"/>
                  </a:lnTo>
                  <a:lnTo>
                    <a:pt x="5797346" y="10009606"/>
                  </a:lnTo>
                  <a:lnTo>
                    <a:pt x="5796965" y="10007168"/>
                  </a:lnTo>
                  <a:lnTo>
                    <a:pt x="5796711" y="10004425"/>
                  </a:lnTo>
                  <a:lnTo>
                    <a:pt x="5796330" y="10001986"/>
                  </a:lnTo>
                  <a:lnTo>
                    <a:pt x="5796330" y="9999243"/>
                  </a:lnTo>
                  <a:lnTo>
                    <a:pt x="5796330" y="9996805"/>
                  </a:lnTo>
                  <a:lnTo>
                    <a:pt x="5796330" y="9994366"/>
                  </a:lnTo>
                  <a:lnTo>
                    <a:pt x="5796711" y="9991623"/>
                  </a:lnTo>
                  <a:lnTo>
                    <a:pt x="5796965" y="9989185"/>
                  </a:lnTo>
                  <a:lnTo>
                    <a:pt x="5797346" y="9986441"/>
                  </a:lnTo>
                  <a:lnTo>
                    <a:pt x="5797854" y="9984003"/>
                  </a:lnTo>
                  <a:lnTo>
                    <a:pt x="5798870" y="9981565"/>
                  </a:lnTo>
                  <a:lnTo>
                    <a:pt x="5799378" y="9979126"/>
                  </a:lnTo>
                  <a:lnTo>
                    <a:pt x="5800394" y="9976993"/>
                  </a:lnTo>
                  <a:lnTo>
                    <a:pt x="5801283" y="9974554"/>
                  </a:lnTo>
                  <a:lnTo>
                    <a:pt x="5802172" y="9972421"/>
                  </a:lnTo>
                  <a:lnTo>
                    <a:pt x="5803442" y="9970287"/>
                  </a:lnTo>
                  <a:lnTo>
                    <a:pt x="5804585" y="9968153"/>
                  </a:lnTo>
                  <a:lnTo>
                    <a:pt x="5806109" y="9966325"/>
                  </a:lnTo>
                  <a:lnTo>
                    <a:pt x="5807633" y="9964496"/>
                  </a:lnTo>
                  <a:lnTo>
                    <a:pt x="5809157" y="9962972"/>
                  </a:lnTo>
                  <a:lnTo>
                    <a:pt x="5811062" y="9961448"/>
                  </a:lnTo>
                  <a:lnTo>
                    <a:pt x="5812840" y="9959924"/>
                  </a:lnTo>
                  <a:lnTo>
                    <a:pt x="5828715" y="9954133"/>
                  </a:lnTo>
                  <a:lnTo>
                    <a:pt x="5831763" y="9954742"/>
                  </a:lnTo>
                  <a:lnTo>
                    <a:pt x="5834176" y="9955047"/>
                  </a:lnTo>
                  <a:lnTo>
                    <a:pt x="5836589" y="9955961"/>
                  </a:lnTo>
                  <a:lnTo>
                    <a:pt x="5839002" y="9956571"/>
                  </a:lnTo>
                  <a:lnTo>
                    <a:pt x="5841161" y="9957485"/>
                  </a:lnTo>
                  <a:lnTo>
                    <a:pt x="5843320" y="9958705"/>
                  </a:lnTo>
                  <a:lnTo>
                    <a:pt x="5845479" y="9960229"/>
                  </a:lnTo>
                  <a:lnTo>
                    <a:pt x="5847257" y="9961448"/>
                  </a:lnTo>
                  <a:lnTo>
                    <a:pt x="5848781" y="9962972"/>
                  </a:lnTo>
                  <a:lnTo>
                    <a:pt x="5850686" y="9964801"/>
                  </a:lnTo>
                  <a:lnTo>
                    <a:pt x="5851829" y="9966325"/>
                  </a:lnTo>
                  <a:lnTo>
                    <a:pt x="5858306" y="9979126"/>
                  </a:lnTo>
                  <a:lnTo>
                    <a:pt x="5859195" y="9981260"/>
                  </a:lnTo>
                  <a:lnTo>
                    <a:pt x="5859830" y="9984003"/>
                  </a:lnTo>
                  <a:lnTo>
                    <a:pt x="5860084" y="9986137"/>
                  </a:lnTo>
                  <a:lnTo>
                    <a:pt x="5860719" y="9988880"/>
                  </a:lnTo>
                  <a:lnTo>
                    <a:pt x="5860973" y="9991318"/>
                  </a:lnTo>
                  <a:lnTo>
                    <a:pt x="5861354" y="9994061"/>
                  </a:lnTo>
                  <a:lnTo>
                    <a:pt x="5861354" y="9996500"/>
                  </a:lnTo>
                  <a:lnTo>
                    <a:pt x="5861608" y="9999243"/>
                  </a:lnTo>
                  <a:lnTo>
                    <a:pt x="5861608" y="10001681"/>
                  </a:lnTo>
                  <a:lnTo>
                    <a:pt x="5861354" y="10004425"/>
                  </a:lnTo>
                  <a:lnTo>
                    <a:pt x="5861354" y="10006863"/>
                  </a:lnTo>
                  <a:lnTo>
                    <a:pt x="5860973" y="10009301"/>
                  </a:lnTo>
                  <a:lnTo>
                    <a:pt x="5860719" y="10012045"/>
                  </a:lnTo>
                  <a:lnTo>
                    <a:pt x="5860338" y="10014483"/>
                  </a:lnTo>
                  <a:lnTo>
                    <a:pt x="5859830" y="10016921"/>
                  </a:lnTo>
                  <a:lnTo>
                    <a:pt x="5892977" y="10016921"/>
                  </a:lnTo>
                </a:path>
                <a:path w="6883400" h="10017125">
                  <a:moveTo>
                    <a:pt x="5892977" y="10016921"/>
                  </a:moveTo>
                  <a:lnTo>
                    <a:pt x="5927140" y="10016921"/>
                  </a:lnTo>
                  <a:lnTo>
                    <a:pt x="5926505" y="10014483"/>
                  </a:lnTo>
                  <a:lnTo>
                    <a:pt x="5925870" y="10012045"/>
                  </a:lnTo>
                  <a:lnTo>
                    <a:pt x="5925362" y="10009606"/>
                  </a:lnTo>
                  <a:lnTo>
                    <a:pt x="5924981" y="10007168"/>
                  </a:lnTo>
                  <a:lnTo>
                    <a:pt x="5924727" y="10004425"/>
                  </a:lnTo>
                  <a:lnTo>
                    <a:pt x="5924346" y="10001986"/>
                  </a:lnTo>
                  <a:lnTo>
                    <a:pt x="5924346" y="9999243"/>
                  </a:lnTo>
                  <a:lnTo>
                    <a:pt x="5924346" y="9996805"/>
                  </a:lnTo>
                  <a:lnTo>
                    <a:pt x="5924346" y="9994366"/>
                  </a:lnTo>
                  <a:lnTo>
                    <a:pt x="5924727" y="9991623"/>
                  </a:lnTo>
                  <a:lnTo>
                    <a:pt x="5924981" y="9989185"/>
                  </a:lnTo>
                  <a:lnTo>
                    <a:pt x="5925616" y="9986441"/>
                  </a:lnTo>
                  <a:lnTo>
                    <a:pt x="5926251" y="9984003"/>
                  </a:lnTo>
                  <a:lnTo>
                    <a:pt x="5926886" y="9981565"/>
                  </a:lnTo>
                  <a:lnTo>
                    <a:pt x="5927394" y="9979126"/>
                  </a:lnTo>
                  <a:lnTo>
                    <a:pt x="5928410" y="9976993"/>
                  </a:lnTo>
                  <a:lnTo>
                    <a:pt x="5929299" y="9974554"/>
                  </a:lnTo>
                  <a:lnTo>
                    <a:pt x="5930188" y="9972421"/>
                  </a:lnTo>
                  <a:lnTo>
                    <a:pt x="5931458" y="9970287"/>
                  </a:lnTo>
                  <a:lnTo>
                    <a:pt x="5932982" y="9968153"/>
                  </a:lnTo>
                  <a:lnTo>
                    <a:pt x="5934125" y="9966325"/>
                  </a:lnTo>
                  <a:lnTo>
                    <a:pt x="5935649" y="9964496"/>
                  </a:lnTo>
                  <a:lnTo>
                    <a:pt x="5937173" y="9962972"/>
                  </a:lnTo>
                  <a:lnTo>
                    <a:pt x="5939078" y="9961448"/>
                  </a:lnTo>
                  <a:lnTo>
                    <a:pt x="5940856" y="9959924"/>
                  </a:lnTo>
                  <a:lnTo>
                    <a:pt x="5943015" y="9958705"/>
                  </a:lnTo>
                  <a:lnTo>
                    <a:pt x="5944793" y="9957485"/>
                  </a:lnTo>
                  <a:lnTo>
                    <a:pt x="5946952" y="9956571"/>
                  </a:lnTo>
                  <a:lnTo>
                    <a:pt x="5949365" y="9955657"/>
                  </a:lnTo>
                  <a:lnTo>
                    <a:pt x="5951778" y="9955047"/>
                  </a:lnTo>
                  <a:lnTo>
                    <a:pt x="5954318" y="9954437"/>
                  </a:lnTo>
                  <a:lnTo>
                    <a:pt x="5956985" y="9954133"/>
                  </a:lnTo>
                  <a:lnTo>
                    <a:pt x="5959779" y="9954742"/>
                  </a:lnTo>
                  <a:lnTo>
                    <a:pt x="5962192" y="9955047"/>
                  </a:lnTo>
                  <a:lnTo>
                    <a:pt x="5964605" y="9955961"/>
                  </a:lnTo>
                  <a:lnTo>
                    <a:pt x="5967018" y="9956571"/>
                  </a:lnTo>
                  <a:lnTo>
                    <a:pt x="5969558" y="9957485"/>
                  </a:lnTo>
                  <a:lnTo>
                    <a:pt x="5971336" y="9958705"/>
                  </a:lnTo>
                  <a:lnTo>
                    <a:pt x="5973495" y="9960229"/>
                  </a:lnTo>
                  <a:lnTo>
                    <a:pt x="5975273" y="9961448"/>
                  </a:lnTo>
                  <a:lnTo>
                    <a:pt x="5976797" y="9962972"/>
                  </a:lnTo>
                  <a:lnTo>
                    <a:pt x="5978702" y="9964801"/>
                  </a:lnTo>
                  <a:lnTo>
                    <a:pt x="5980226" y="9966325"/>
                  </a:lnTo>
                  <a:lnTo>
                    <a:pt x="5981369" y="9968458"/>
                  </a:lnTo>
                  <a:lnTo>
                    <a:pt x="5982639" y="9970287"/>
                  </a:lnTo>
                  <a:lnTo>
                    <a:pt x="5983782" y="9972421"/>
                  </a:lnTo>
                  <a:lnTo>
                    <a:pt x="5987846" y="9984003"/>
                  </a:lnTo>
                  <a:lnTo>
                    <a:pt x="5988354" y="9986137"/>
                  </a:lnTo>
                  <a:lnTo>
                    <a:pt x="5988735" y="9988880"/>
                  </a:lnTo>
                  <a:lnTo>
                    <a:pt x="5988989" y="9991318"/>
                  </a:lnTo>
                  <a:lnTo>
                    <a:pt x="5989370" y="9994061"/>
                  </a:lnTo>
                  <a:lnTo>
                    <a:pt x="5989370" y="9996500"/>
                  </a:lnTo>
                  <a:lnTo>
                    <a:pt x="5989624" y="9999243"/>
                  </a:lnTo>
                  <a:lnTo>
                    <a:pt x="5989624" y="10001681"/>
                  </a:lnTo>
                  <a:lnTo>
                    <a:pt x="5989370" y="10004425"/>
                  </a:lnTo>
                  <a:lnTo>
                    <a:pt x="5989370" y="10006863"/>
                  </a:lnTo>
                  <a:lnTo>
                    <a:pt x="5988989" y="10009301"/>
                  </a:lnTo>
                  <a:lnTo>
                    <a:pt x="5988735" y="10012045"/>
                  </a:lnTo>
                  <a:lnTo>
                    <a:pt x="5988354" y="10014483"/>
                  </a:lnTo>
                  <a:lnTo>
                    <a:pt x="5987846" y="10016921"/>
                  </a:lnTo>
                  <a:lnTo>
                    <a:pt x="6020993" y="10016921"/>
                  </a:lnTo>
                </a:path>
                <a:path w="6883400" h="10017125">
                  <a:moveTo>
                    <a:pt x="6020993" y="10016921"/>
                  </a:moveTo>
                  <a:lnTo>
                    <a:pt x="6055156" y="10016921"/>
                  </a:lnTo>
                  <a:lnTo>
                    <a:pt x="6054521" y="10014483"/>
                  </a:lnTo>
                  <a:lnTo>
                    <a:pt x="6053886" y="10012045"/>
                  </a:lnTo>
                  <a:lnTo>
                    <a:pt x="6053378" y="10009606"/>
                  </a:lnTo>
                  <a:lnTo>
                    <a:pt x="6052997" y="10007168"/>
                  </a:lnTo>
                  <a:lnTo>
                    <a:pt x="6052743" y="10004425"/>
                  </a:lnTo>
                  <a:lnTo>
                    <a:pt x="6052743" y="10001986"/>
                  </a:lnTo>
                  <a:lnTo>
                    <a:pt x="6052362" y="9999243"/>
                  </a:lnTo>
                  <a:lnTo>
                    <a:pt x="6052362" y="9996805"/>
                  </a:lnTo>
                  <a:lnTo>
                    <a:pt x="6052743" y="9994366"/>
                  </a:lnTo>
                  <a:lnTo>
                    <a:pt x="6052743" y="9991623"/>
                  </a:lnTo>
                  <a:lnTo>
                    <a:pt x="6052997" y="9989185"/>
                  </a:lnTo>
                  <a:lnTo>
                    <a:pt x="6053632" y="9986441"/>
                  </a:lnTo>
                  <a:lnTo>
                    <a:pt x="6054267" y="9984003"/>
                  </a:lnTo>
                  <a:lnTo>
                    <a:pt x="6054902" y="9981565"/>
                  </a:lnTo>
                  <a:lnTo>
                    <a:pt x="6055410" y="9979126"/>
                  </a:lnTo>
                  <a:lnTo>
                    <a:pt x="6056426" y="9976993"/>
                  </a:lnTo>
                  <a:lnTo>
                    <a:pt x="6057315" y="9974554"/>
                  </a:lnTo>
                  <a:lnTo>
                    <a:pt x="6058204" y="9972421"/>
                  </a:lnTo>
                  <a:lnTo>
                    <a:pt x="6059728" y="9970287"/>
                  </a:lnTo>
                  <a:lnTo>
                    <a:pt x="6060998" y="9968153"/>
                  </a:lnTo>
                  <a:lnTo>
                    <a:pt x="6062141" y="9966325"/>
                  </a:lnTo>
                  <a:lnTo>
                    <a:pt x="6063665" y="9964496"/>
                  </a:lnTo>
                  <a:lnTo>
                    <a:pt x="6065189" y="9962972"/>
                  </a:lnTo>
                  <a:lnTo>
                    <a:pt x="6067094" y="9961448"/>
                  </a:lnTo>
                  <a:lnTo>
                    <a:pt x="6068872" y="9959924"/>
                  </a:lnTo>
                  <a:lnTo>
                    <a:pt x="6071031" y="9958705"/>
                  </a:lnTo>
                  <a:lnTo>
                    <a:pt x="6072809" y="9957485"/>
                  </a:lnTo>
                  <a:lnTo>
                    <a:pt x="6075222" y="9956571"/>
                  </a:lnTo>
                  <a:lnTo>
                    <a:pt x="6077381" y="9955657"/>
                  </a:lnTo>
                  <a:lnTo>
                    <a:pt x="6079794" y="9955047"/>
                  </a:lnTo>
                  <a:lnTo>
                    <a:pt x="6082334" y="9954437"/>
                  </a:lnTo>
                  <a:lnTo>
                    <a:pt x="6085001" y="9954133"/>
                  </a:lnTo>
                  <a:lnTo>
                    <a:pt x="6087795" y="9954742"/>
                  </a:lnTo>
                  <a:lnTo>
                    <a:pt x="6090208" y="9955047"/>
                  </a:lnTo>
                  <a:lnTo>
                    <a:pt x="6093002" y="9955961"/>
                  </a:lnTo>
                  <a:lnTo>
                    <a:pt x="6095034" y="9956571"/>
                  </a:lnTo>
                  <a:lnTo>
                    <a:pt x="6097574" y="9957485"/>
                  </a:lnTo>
                  <a:lnTo>
                    <a:pt x="6099606" y="9958705"/>
                  </a:lnTo>
                  <a:lnTo>
                    <a:pt x="6101511" y="9960229"/>
                  </a:lnTo>
                  <a:lnTo>
                    <a:pt x="6103289" y="9961448"/>
                  </a:lnTo>
                  <a:lnTo>
                    <a:pt x="6105194" y="9962972"/>
                  </a:lnTo>
                  <a:lnTo>
                    <a:pt x="6106718" y="9964801"/>
                  </a:lnTo>
                  <a:lnTo>
                    <a:pt x="6108242" y="9966325"/>
                  </a:lnTo>
                  <a:lnTo>
                    <a:pt x="6109385" y="9968458"/>
                  </a:lnTo>
                  <a:lnTo>
                    <a:pt x="6110655" y="9970287"/>
                  </a:lnTo>
                  <a:lnTo>
                    <a:pt x="6111798" y="9972421"/>
                  </a:lnTo>
                  <a:lnTo>
                    <a:pt x="6115862" y="9984003"/>
                  </a:lnTo>
                  <a:lnTo>
                    <a:pt x="6116370" y="9986137"/>
                  </a:lnTo>
                  <a:lnTo>
                    <a:pt x="6116751" y="9988880"/>
                  </a:lnTo>
                  <a:lnTo>
                    <a:pt x="6117005" y="9991318"/>
                  </a:lnTo>
                  <a:lnTo>
                    <a:pt x="6117386" y="9994061"/>
                  </a:lnTo>
                  <a:lnTo>
                    <a:pt x="6117640" y="9996500"/>
                  </a:lnTo>
                  <a:lnTo>
                    <a:pt x="6117640" y="9999243"/>
                  </a:lnTo>
                  <a:lnTo>
                    <a:pt x="6117640" y="10001681"/>
                  </a:lnTo>
                  <a:lnTo>
                    <a:pt x="6117640" y="10004425"/>
                  </a:lnTo>
                  <a:lnTo>
                    <a:pt x="6117386" y="10006863"/>
                  </a:lnTo>
                  <a:lnTo>
                    <a:pt x="6117005" y="10009301"/>
                  </a:lnTo>
                  <a:lnTo>
                    <a:pt x="6116751" y="10012045"/>
                  </a:lnTo>
                  <a:lnTo>
                    <a:pt x="6116370" y="10014483"/>
                  </a:lnTo>
                  <a:lnTo>
                    <a:pt x="6115862" y="10016921"/>
                  </a:lnTo>
                  <a:lnTo>
                    <a:pt x="6149009" y="10016921"/>
                  </a:lnTo>
                </a:path>
                <a:path w="6883400" h="10017125">
                  <a:moveTo>
                    <a:pt x="6149009" y="10016921"/>
                  </a:moveTo>
                  <a:lnTo>
                    <a:pt x="6183426" y="10016921"/>
                  </a:lnTo>
                  <a:lnTo>
                    <a:pt x="6182537" y="10014483"/>
                  </a:lnTo>
                  <a:lnTo>
                    <a:pt x="6181902" y="10012045"/>
                  </a:lnTo>
                  <a:lnTo>
                    <a:pt x="6181648" y="10009606"/>
                  </a:lnTo>
                  <a:lnTo>
                    <a:pt x="6181013" y="10007168"/>
                  </a:lnTo>
                  <a:lnTo>
                    <a:pt x="6180759" y="10004425"/>
                  </a:lnTo>
                  <a:lnTo>
                    <a:pt x="6180759" y="10001986"/>
                  </a:lnTo>
                  <a:lnTo>
                    <a:pt x="6180378" y="9999243"/>
                  </a:lnTo>
                  <a:lnTo>
                    <a:pt x="6180378" y="9996805"/>
                  </a:lnTo>
                  <a:lnTo>
                    <a:pt x="6180759" y="9994366"/>
                  </a:lnTo>
                  <a:lnTo>
                    <a:pt x="6180759" y="9991623"/>
                  </a:lnTo>
                  <a:lnTo>
                    <a:pt x="6181394" y="9989185"/>
                  </a:lnTo>
                  <a:lnTo>
                    <a:pt x="6181648" y="9986441"/>
                  </a:lnTo>
                  <a:lnTo>
                    <a:pt x="6182283" y="9984003"/>
                  </a:lnTo>
                  <a:lnTo>
                    <a:pt x="6182918" y="9981565"/>
                  </a:lnTo>
                  <a:lnTo>
                    <a:pt x="6183426" y="9979126"/>
                  </a:lnTo>
                  <a:lnTo>
                    <a:pt x="6184442" y="9976993"/>
                  </a:lnTo>
                  <a:lnTo>
                    <a:pt x="6185331" y="9974554"/>
                  </a:lnTo>
                  <a:lnTo>
                    <a:pt x="6186474" y="9972421"/>
                  </a:lnTo>
                  <a:lnTo>
                    <a:pt x="6187744" y="9970287"/>
                  </a:lnTo>
                  <a:lnTo>
                    <a:pt x="6189014" y="9968153"/>
                  </a:lnTo>
                  <a:lnTo>
                    <a:pt x="6190538" y="9966325"/>
                  </a:lnTo>
                  <a:lnTo>
                    <a:pt x="6191681" y="9964496"/>
                  </a:lnTo>
                  <a:lnTo>
                    <a:pt x="6193586" y="9962972"/>
                  </a:lnTo>
                  <a:lnTo>
                    <a:pt x="6195110" y="9961448"/>
                  </a:lnTo>
                  <a:lnTo>
                    <a:pt x="6196888" y="9959924"/>
                  </a:lnTo>
                  <a:lnTo>
                    <a:pt x="6199047" y="9958705"/>
                  </a:lnTo>
                  <a:lnTo>
                    <a:pt x="6201206" y="9957485"/>
                  </a:lnTo>
                  <a:lnTo>
                    <a:pt x="6213017" y="9954133"/>
                  </a:lnTo>
                  <a:lnTo>
                    <a:pt x="6215811" y="9954742"/>
                  </a:lnTo>
                  <a:lnTo>
                    <a:pt x="6218478" y="9955047"/>
                  </a:lnTo>
                  <a:lnTo>
                    <a:pt x="6221018" y="9955961"/>
                  </a:lnTo>
                  <a:lnTo>
                    <a:pt x="6223431" y="9956571"/>
                  </a:lnTo>
                  <a:lnTo>
                    <a:pt x="6225590" y="9957485"/>
                  </a:lnTo>
                  <a:lnTo>
                    <a:pt x="6227622" y="9958705"/>
                  </a:lnTo>
                  <a:lnTo>
                    <a:pt x="6229527" y="9960229"/>
                  </a:lnTo>
                  <a:lnTo>
                    <a:pt x="6231305" y="9961448"/>
                  </a:lnTo>
                  <a:lnTo>
                    <a:pt x="6233210" y="9962972"/>
                  </a:lnTo>
                  <a:lnTo>
                    <a:pt x="6234734" y="9964801"/>
                  </a:lnTo>
                  <a:lnTo>
                    <a:pt x="6236258" y="9966325"/>
                  </a:lnTo>
                  <a:lnTo>
                    <a:pt x="6237401" y="9968458"/>
                  </a:lnTo>
                  <a:lnTo>
                    <a:pt x="6238671" y="9970287"/>
                  </a:lnTo>
                  <a:lnTo>
                    <a:pt x="6239814" y="9972421"/>
                  </a:lnTo>
                  <a:lnTo>
                    <a:pt x="6243878" y="9984003"/>
                  </a:lnTo>
                  <a:lnTo>
                    <a:pt x="6244386" y="9986137"/>
                  </a:lnTo>
                  <a:lnTo>
                    <a:pt x="6244767" y="9988880"/>
                  </a:lnTo>
                  <a:lnTo>
                    <a:pt x="6245021" y="9991318"/>
                  </a:lnTo>
                  <a:lnTo>
                    <a:pt x="6245402" y="9994061"/>
                  </a:lnTo>
                  <a:lnTo>
                    <a:pt x="6245656" y="9996500"/>
                  </a:lnTo>
                  <a:lnTo>
                    <a:pt x="6245656" y="9999243"/>
                  </a:lnTo>
                  <a:lnTo>
                    <a:pt x="6245656" y="10001681"/>
                  </a:lnTo>
                  <a:lnTo>
                    <a:pt x="6245656" y="10004425"/>
                  </a:lnTo>
                  <a:lnTo>
                    <a:pt x="6245402" y="10006863"/>
                  </a:lnTo>
                  <a:lnTo>
                    <a:pt x="6245021" y="10009301"/>
                  </a:lnTo>
                  <a:lnTo>
                    <a:pt x="6244767" y="10012045"/>
                  </a:lnTo>
                  <a:lnTo>
                    <a:pt x="6244386" y="10014483"/>
                  </a:lnTo>
                  <a:lnTo>
                    <a:pt x="6244132" y="10016921"/>
                  </a:lnTo>
                  <a:lnTo>
                    <a:pt x="6277025" y="10016921"/>
                  </a:lnTo>
                </a:path>
                <a:path w="6883400" h="10017125">
                  <a:moveTo>
                    <a:pt x="6277025" y="10016921"/>
                  </a:moveTo>
                  <a:lnTo>
                    <a:pt x="6311442" y="10016921"/>
                  </a:lnTo>
                  <a:lnTo>
                    <a:pt x="6310934" y="10014483"/>
                  </a:lnTo>
                  <a:lnTo>
                    <a:pt x="6309918" y="10012045"/>
                  </a:lnTo>
                  <a:lnTo>
                    <a:pt x="6309664" y="10009606"/>
                  </a:lnTo>
                  <a:lnTo>
                    <a:pt x="6309029" y="10007168"/>
                  </a:lnTo>
                  <a:lnTo>
                    <a:pt x="6309029" y="10004425"/>
                  </a:lnTo>
                  <a:lnTo>
                    <a:pt x="6308775" y="10001986"/>
                  </a:lnTo>
                  <a:lnTo>
                    <a:pt x="6308775" y="9999243"/>
                  </a:lnTo>
                  <a:lnTo>
                    <a:pt x="6308775" y="9996805"/>
                  </a:lnTo>
                  <a:lnTo>
                    <a:pt x="6308775" y="9994366"/>
                  </a:lnTo>
                  <a:lnTo>
                    <a:pt x="6309029" y="9991623"/>
                  </a:lnTo>
                  <a:lnTo>
                    <a:pt x="6309410" y="9989185"/>
                  </a:lnTo>
                  <a:lnTo>
                    <a:pt x="6309664" y="9986441"/>
                  </a:lnTo>
                  <a:lnTo>
                    <a:pt x="6310299" y="9984003"/>
                  </a:lnTo>
                  <a:lnTo>
                    <a:pt x="6310934" y="9981565"/>
                  </a:lnTo>
                  <a:lnTo>
                    <a:pt x="6311442" y="9979126"/>
                  </a:lnTo>
                  <a:lnTo>
                    <a:pt x="6312458" y="9976993"/>
                  </a:lnTo>
                  <a:lnTo>
                    <a:pt x="6313347" y="9974554"/>
                  </a:lnTo>
                  <a:lnTo>
                    <a:pt x="6314490" y="9972421"/>
                  </a:lnTo>
                  <a:lnTo>
                    <a:pt x="6315760" y="9970287"/>
                  </a:lnTo>
                  <a:lnTo>
                    <a:pt x="6317030" y="9968153"/>
                  </a:lnTo>
                  <a:lnTo>
                    <a:pt x="6318554" y="9966325"/>
                  </a:lnTo>
                  <a:lnTo>
                    <a:pt x="6319697" y="9964496"/>
                  </a:lnTo>
                  <a:lnTo>
                    <a:pt x="6321602" y="9962972"/>
                  </a:lnTo>
                  <a:lnTo>
                    <a:pt x="6341033" y="9954133"/>
                  </a:lnTo>
                  <a:lnTo>
                    <a:pt x="6343827" y="9954742"/>
                  </a:lnTo>
                  <a:lnTo>
                    <a:pt x="6346494" y="9955047"/>
                  </a:lnTo>
                  <a:lnTo>
                    <a:pt x="6349034" y="9955961"/>
                  </a:lnTo>
                  <a:lnTo>
                    <a:pt x="6351447" y="9956571"/>
                  </a:lnTo>
                  <a:lnTo>
                    <a:pt x="6353606" y="9957485"/>
                  </a:lnTo>
                  <a:lnTo>
                    <a:pt x="6355638" y="9958705"/>
                  </a:lnTo>
                  <a:lnTo>
                    <a:pt x="6357543" y="9960229"/>
                  </a:lnTo>
                  <a:lnTo>
                    <a:pt x="6359702" y="9961448"/>
                  </a:lnTo>
                  <a:lnTo>
                    <a:pt x="6361226" y="9962972"/>
                  </a:lnTo>
                  <a:lnTo>
                    <a:pt x="6362750" y="9964801"/>
                  </a:lnTo>
                  <a:lnTo>
                    <a:pt x="6364274" y="9966325"/>
                  </a:lnTo>
                  <a:lnTo>
                    <a:pt x="6365417" y="9968458"/>
                  </a:lnTo>
                  <a:lnTo>
                    <a:pt x="6366687" y="9970287"/>
                  </a:lnTo>
                  <a:lnTo>
                    <a:pt x="6367830" y="9972421"/>
                  </a:lnTo>
                  <a:lnTo>
                    <a:pt x="6368846" y="9974554"/>
                  </a:lnTo>
                  <a:lnTo>
                    <a:pt x="6369989" y="9976688"/>
                  </a:lnTo>
                  <a:lnTo>
                    <a:pt x="6370624" y="9979126"/>
                  </a:lnTo>
                  <a:lnTo>
                    <a:pt x="6371513" y="9981260"/>
                  </a:lnTo>
                  <a:lnTo>
                    <a:pt x="6371894" y="9984003"/>
                  </a:lnTo>
                  <a:lnTo>
                    <a:pt x="6372402" y="9986137"/>
                  </a:lnTo>
                  <a:lnTo>
                    <a:pt x="6373037" y="9988880"/>
                  </a:lnTo>
                  <a:lnTo>
                    <a:pt x="6373418" y="9991318"/>
                  </a:lnTo>
                  <a:lnTo>
                    <a:pt x="6373418" y="9994061"/>
                  </a:lnTo>
                  <a:lnTo>
                    <a:pt x="6373672" y="9996500"/>
                  </a:lnTo>
                  <a:lnTo>
                    <a:pt x="6373672" y="9999243"/>
                  </a:lnTo>
                  <a:lnTo>
                    <a:pt x="6373672" y="10001681"/>
                  </a:lnTo>
                  <a:lnTo>
                    <a:pt x="6373672" y="10004425"/>
                  </a:lnTo>
                  <a:lnTo>
                    <a:pt x="6373418" y="10006863"/>
                  </a:lnTo>
                  <a:lnTo>
                    <a:pt x="6373418" y="10009301"/>
                  </a:lnTo>
                  <a:lnTo>
                    <a:pt x="6372783" y="10012045"/>
                  </a:lnTo>
                  <a:lnTo>
                    <a:pt x="6372402" y="10014483"/>
                  </a:lnTo>
                  <a:lnTo>
                    <a:pt x="6372148" y="10016921"/>
                  </a:lnTo>
                  <a:lnTo>
                    <a:pt x="6405041" y="10016921"/>
                  </a:lnTo>
                </a:path>
                <a:path w="6883400" h="10017125">
                  <a:moveTo>
                    <a:pt x="6405041" y="10016921"/>
                  </a:moveTo>
                  <a:lnTo>
                    <a:pt x="6439458" y="10016921"/>
                  </a:lnTo>
                  <a:lnTo>
                    <a:pt x="6438950" y="10014483"/>
                  </a:lnTo>
                  <a:lnTo>
                    <a:pt x="6437934" y="10012045"/>
                  </a:lnTo>
                  <a:lnTo>
                    <a:pt x="6437680" y="10009606"/>
                  </a:lnTo>
                  <a:lnTo>
                    <a:pt x="6437426" y="10007168"/>
                  </a:lnTo>
                  <a:lnTo>
                    <a:pt x="6437045" y="10004425"/>
                  </a:lnTo>
                  <a:lnTo>
                    <a:pt x="6436791" y="10001986"/>
                  </a:lnTo>
                  <a:lnTo>
                    <a:pt x="6436791" y="9999243"/>
                  </a:lnTo>
                  <a:lnTo>
                    <a:pt x="6436791" y="9996805"/>
                  </a:lnTo>
                  <a:lnTo>
                    <a:pt x="6436791" y="9994366"/>
                  </a:lnTo>
                  <a:lnTo>
                    <a:pt x="6437045" y="9991623"/>
                  </a:lnTo>
                  <a:lnTo>
                    <a:pt x="6437426" y="9989185"/>
                  </a:lnTo>
                  <a:lnTo>
                    <a:pt x="6437680" y="9986441"/>
                  </a:lnTo>
                  <a:lnTo>
                    <a:pt x="6438315" y="9984003"/>
                  </a:lnTo>
                  <a:lnTo>
                    <a:pt x="6438950" y="9981565"/>
                  </a:lnTo>
                  <a:lnTo>
                    <a:pt x="6439839" y="9979126"/>
                  </a:lnTo>
                  <a:lnTo>
                    <a:pt x="6440474" y="9976993"/>
                  </a:lnTo>
                  <a:lnTo>
                    <a:pt x="6441617" y="9974554"/>
                  </a:lnTo>
                  <a:lnTo>
                    <a:pt x="6442506" y="9972421"/>
                  </a:lnTo>
                  <a:lnTo>
                    <a:pt x="6443776" y="9970287"/>
                  </a:lnTo>
                  <a:lnTo>
                    <a:pt x="6445046" y="9968153"/>
                  </a:lnTo>
                  <a:lnTo>
                    <a:pt x="6446570" y="9966325"/>
                  </a:lnTo>
                  <a:lnTo>
                    <a:pt x="6448094" y="9964496"/>
                  </a:lnTo>
                  <a:lnTo>
                    <a:pt x="6449618" y="9962972"/>
                  </a:lnTo>
                  <a:lnTo>
                    <a:pt x="6451396" y="9961448"/>
                  </a:lnTo>
                  <a:lnTo>
                    <a:pt x="6453174" y="9959924"/>
                  </a:lnTo>
                  <a:lnTo>
                    <a:pt x="6469049" y="9954133"/>
                  </a:lnTo>
                  <a:lnTo>
                    <a:pt x="6471843" y="9954742"/>
                  </a:lnTo>
                  <a:lnTo>
                    <a:pt x="6474510" y="9955047"/>
                  </a:lnTo>
                  <a:lnTo>
                    <a:pt x="6477050" y="9955961"/>
                  </a:lnTo>
                  <a:lnTo>
                    <a:pt x="6479463" y="9956571"/>
                  </a:lnTo>
                  <a:lnTo>
                    <a:pt x="6481622" y="9957485"/>
                  </a:lnTo>
                  <a:lnTo>
                    <a:pt x="6483654" y="9958705"/>
                  </a:lnTo>
                  <a:lnTo>
                    <a:pt x="6485559" y="9960229"/>
                  </a:lnTo>
                  <a:lnTo>
                    <a:pt x="6487718" y="9961448"/>
                  </a:lnTo>
                  <a:lnTo>
                    <a:pt x="6489242" y="9962972"/>
                  </a:lnTo>
                  <a:lnTo>
                    <a:pt x="6490766" y="9964801"/>
                  </a:lnTo>
                  <a:lnTo>
                    <a:pt x="6492290" y="9966325"/>
                  </a:lnTo>
                  <a:lnTo>
                    <a:pt x="6493814" y="9968458"/>
                  </a:lnTo>
                  <a:lnTo>
                    <a:pt x="6494957" y="9970287"/>
                  </a:lnTo>
                  <a:lnTo>
                    <a:pt x="6495846" y="9972421"/>
                  </a:lnTo>
                  <a:lnTo>
                    <a:pt x="6497116" y="9974554"/>
                  </a:lnTo>
                  <a:lnTo>
                    <a:pt x="6498005" y="9976688"/>
                  </a:lnTo>
                  <a:lnTo>
                    <a:pt x="6498640" y="9979126"/>
                  </a:lnTo>
                  <a:lnTo>
                    <a:pt x="6499529" y="9981260"/>
                  </a:lnTo>
                  <a:lnTo>
                    <a:pt x="6500164" y="9984003"/>
                  </a:lnTo>
                  <a:lnTo>
                    <a:pt x="6500418" y="9986137"/>
                  </a:lnTo>
                  <a:lnTo>
                    <a:pt x="6501053" y="9988880"/>
                  </a:lnTo>
                  <a:lnTo>
                    <a:pt x="6501434" y="9991318"/>
                  </a:lnTo>
                  <a:lnTo>
                    <a:pt x="6501434" y="9994061"/>
                  </a:lnTo>
                  <a:lnTo>
                    <a:pt x="6501688" y="9996500"/>
                  </a:lnTo>
                  <a:lnTo>
                    <a:pt x="6501688" y="9999243"/>
                  </a:lnTo>
                  <a:lnTo>
                    <a:pt x="6501688" y="10001681"/>
                  </a:lnTo>
                  <a:lnTo>
                    <a:pt x="6501688" y="10004425"/>
                  </a:lnTo>
                  <a:lnTo>
                    <a:pt x="6501434" y="10006863"/>
                  </a:lnTo>
                  <a:lnTo>
                    <a:pt x="6501434" y="10009301"/>
                  </a:lnTo>
                  <a:lnTo>
                    <a:pt x="6500799" y="10012045"/>
                  </a:lnTo>
                  <a:lnTo>
                    <a:pt x="6500799" y="10014483"/>
                  </a:lnTo>
                  <a:lnTo>
                    <a:pt x="6500164" y="10016921"/>
                  </a:lnTo>
                  <a:lnTo>
                    <a:pt x="6533438" y="10016921"/>
                  </a:lnTo>
                </a:path>
                <a:path w="6883400" h="10017125">
                  <a:moveTo>
                    <a:pt x="6533438" y="10016921"/>
                  </a:moveTo>
                  <a:lnTo>
                    <a:pt x="6567474" y="10016921"/>
                  </a:lnTo>
                  <a:lnTo>
                    <a:pt x="6566966" y="10014483"/>
                  </a:lnTo>
                  <a:lnTo>
                    <a:pt x="6566331" y="10012045"/>
                  </a:lnTo>
                  <a:lnTo>
                    <a:pt x="6565696" y="10009606"/>
                  </a:lnTo>
                  <a:lnTo>
                    <a:pt x="6565442" y="10007168"/>
                  </a:lnTo>
                  <a:lnTo>
                    <a:pt x="6565061" y="10004425"/>
                  </a:lnTo>
                  <a:lnTo>
                    <a:pt x="6564807" y="10001986"/>
                  </a:lnTo>
                  <a:lnTo>
                    <a:pt x="6564807" y="9999243"/>
                  </a:lnTo>
                  <a:lnTo>
                    <a:pt x="6564807" y="9996805"/>
                  </a:lnTo>
                  <a:lnTo>
                    <a:pt x="6564807" y="9994366"/>
                  </a:lnTo>
                  <a:lnTo>
                    <a:pt x="6565061" y="9991623"/>
                  </a:lnTo>
                  <a:lnTo>
                    <a:pt x="6565442" y="9989185"/>
                  </a:lnTo>
                  <a:lnTo>
                    <a:pt x="6565696" y="9986441"/>
                  </a:lnTo>
                  <a:lnTo>
                    <a:pt x="6566331" y="9984003"/>
                  </a:lnTo>
                  <a:lnTo>
                    <a:pt x="6567220" y="9981565"/>
                  </a:lnTo>
                  <a:lnTo>
                    <a:pt x="6567855" y="9979126"/>
                  </a:lnTo>
                  <a:lnTo>
                    <a:pt x="6568744" y="9976993"/>
                  </a:lnTo>
                  <a:lnTo>
                    <a:pt x="6569633" y="9974554"/>
                  </a:lnTo>
                  <a:lnTo>
                    <a:pt x="6570522" y="9972421"/>
                  </a:lnTo>
                  <a:lnTo>
                    <a:pt x="6571792" y="9970287"/>
                  </a:lnTo>
                  <a:lnTo>
                    <a:pt x="6573062" y="9968153"/>
                  </a:lnTo>
                  <a:lnTo>
                    <a:pt x="6574586" y="9966325"/>
                  </a:lnTo>
                  <a:lnTo>
                    <a:pt x="6576110" y="9964496"/>
                  </a:lnTo>
                  <a:lnTo>
                    <a:pt x="6577634" y="9962972"/>
                  </a:lnTo>
                  <a:lnTo>
                    <a:pt x="6579412" y="9961448"/>
                  </a:lnTo>
                  <a:lnTo>
                    <a:pt x="6581190" y="9959924"/>
                  </a:lnTo>
                  <a:lnTo>
                    <a:pt x="6597065" y="9954133"/>
                  </a:lnTo>
                  <a:lnTo>
                    <a:pt x="6600113" y="9954742"/>
                  </a:lnTo>
                  <a:lnTo>
                    <a:pt x="6602526" y="9955047"/>
                  </a:lnTo>
                  <a:lnTo>
                    <a:pt x="6605066" y="9955961"/>
                  </a:lnTo>
                  <a:lnTo>
                    <a:pt x="6607479" y="9956571"/>
                  </a:lnTo>
                  <a:lnTo>
                    <a:pt x="6609638" y="9957485"/>
                  </a:lnTo>
                  <a:lnTo>
                    <a:pt x="6611670" y="9958705"/>
                  </a:lnTo>
                  <a:lnTo>
                    <a:pt x="6613829" y="9960229"/>
                  </a:lnTo>
                  <a:lnTo>
                    <a:pt x="6615734" y="9961448"/>
                  </a:lnTo>
                  <a:lnTo>
                    <a:pt x="6625132" y="9974554"/>
                  </a:lnTo>
                  <a:lnTo>
                    <a:pt x="6626021" y="9976688"/>
                  </a:lnTo>
                  <a:lnTo>
                    <a:pt x="6626656" y="9979126"/>
                  </a:lnTo>
                  <a:lnTo>
                    <a:pt x="6627545" y="9981260"/>
                  </a:lnTo>
                  <a:lnTo>
                    <a:pt x="6628180" y="9984003"/>
                  </a:lnTo>
                  <a:lnTo>
                    <a:pt x="6628434" y="9986137"/>
                  </a:lnTo>
                  <a:lnTo>
                    <a:pt x="6629069" y="9988880"/>
                  </a:lnTo>
                  <a:lnTo>
                    <a:pt x="6629450" y="9991318"/>
                  </a:lnTo>
                  <a:lnTo>
                    <a:pt x="6629704" y="9994061"/>
                  </a:lnTo>
                  <a:lnTo>
                    <a:pt x="6629704" y="9996500"/>
                  </a:lnTo>
                  <a:lnTo>
                    <a:pt x="6629958" y="9999243"/>
                  </a:lnTo>
                  <a:lnTo>
                    <a:pt x="6629958" y="10001681"/>
                  </a:lnTo>
                  <a:lnTo>
                    <a:pt x="6629704" y="10004425"/>
                  </a:lnTo>
                  <a:lnTo>
                    <a:pt x="6629704" y="10006863"/>
                  </a:lnTo>
                  <a:lnTo>
                    <a:pt x="6629450" y="10009301"/>
                  </a:lnTo>
                  <a:lnTo>
                    <a:pt x="6629069" y="10012045"/>
                  </a:lnTo>
                  <a:lnTo>
                    <a:pt x="6628815" y="10014483"/>
                  </a:lnTo>
                  <a:lnTo>
                    <a:pt x="6628180" y="10016921"/>
                  </a:lnTo>
                  <a:lnTo>
                    <a:pt x="6661454" y="10016921"/>
                  </a:lnTo>
                </a:path>
                <a:path w="6883400" h="10017125">
                  <a:moveTo>
                    <a:pt x="6661454" y="10016921"/>
                  </a:moveTo>
                  <a:lnTo>
                    <a:pt x="6695490" y="10016921"/>
                  </a:lnTo>
                  <a:lnTo>
                    <a:pt x="6694982" y="10014483"/>
                  </a:lnTo>
                  <a:lnTo>
                    <a:pt x="6694347" y="10012045"/>
                  </a:lnTo>
                  <a:lnTo>
                    <a:pt x="6693712" y="10009606"/>
                  </a:lnTo>
                  <a:lnTo>
                    <a:pt x="6693458" y="10007168"/>
                  </a:lnTo>
                  <a:lnTo>
                    <a:pt x="6693077" y="10004425"/>
                  </a:lnTo>
                  <a:lnTo>
                    <a:pt x="6692823" y="10001986"/>
                  </a:lnTo>
                  <a:lnTo>
                    <a:pt x="6692823" y="9999243"/>
                  </a:lnTo>
                  <a:lnTo>
                    <a:pt x="6692823" y="9996805"/>
                  </a:lnTo>
                  <a:lnTo>
                    <a:pt x="6692823" y="9994366"/>
                  </a:lnTo>
                  <a:lnTo>
                    <a:pt x="6693077" y="9991623"/>
                  </a:lnTo>
                  <a:lnTo>
                    <a:pt x="6693458" y="9989185"/>
                  </a:lnTo>
                  <a:lnTo>
                    <a:pt x="6693966" y="9986441"/>
                  </a:lnTo>
                  <a:lnTo>
                    <a:pt x="6694347" y="9984003"/>
                  </a:lnTo>
                  <a:lnTo>
                    <a:pt x="6695236" y="9981565"/>
                  </a:lnTo>
                  <a:lnTo>
                    <a:pt x="6695871" y="9979126"/>
                  </a:lnTo>
                  <a:lnTo>
                    <a:pt x="6696760" y="9976993"/>
                  </a:lnTo>
                  <a:lnTo>
                    <a:pt x="6697649" y="9974554"/>
                  </a:lnTo>
                  <a:lnTo>
                    <a:pt x="6698538" y="9972421"/>
                  </a:lnTo>
                  <a:lnTo>
                    <a:pt x="6699808" y="9970287"/>
                  </a:lnTo>
                  <a:lnTo>
                    <a:pt x="6701078" y="9968153"/>
                  </a:lnTo>
                  <a:lnTo>
                    <a:pt x="6702602" y="9966325"/>
                  </a:lnTo>
                  <a:lnTo>
                    <a:pt x="6704126" y="9964496"/>
                  </a:lnTo>
                  <a:lnTo>
                    <a:pt x="6705650" y="9962972"/>
                  </a:lnTo>
                  <a:lnTo>
                    <a:pt x="6707428" y="9961448"/>
                  </a:lnTo>
                  <a:lnTo>
                    <a:pt x="6709206" y="9959924"/>
                  </a:lnTo>
                  <a:lnTo>
                    <a:pt x="6711365" y="9958705"/>
                  </a:lnTo>
                  <a:lnTo>
                    <a:pt x="6725462" y="9954133"/>
                  </a:lnTo>
                  <a:lnTo>
                    <a:pt x="6728129" y="9954742"/>
                  </a:lnTo>
                  <a:lnTo>
                    <a:pt x="6730542" y="9955047"/>
                  </a:lnTo>
                  <a:lnTo>
                    <a:pt x="6733082" y="9955961"/>
                  </a:lnTo>
                  <a:lnTo>
                    <a:pt x="6735495" y="9956571"/>
                  </a:lnTo>
                  <a:lnTo>
                    <a:pt x="6737654" y="9957485"/>
                  </a:lnTo>
                  <a:lnTo>
                    <a:pt x="6739686" y="9958705"/>
                  </a:lnTo>
                  <a:lnTo>
                    <a:pt x="6741845" y="9960229"/>
                  </a:lnTo>
                  <a:lnTo>
                    <a:pt x="6743750" y="9961448"/>
                  </a:lnTo>
                  <a:lnTo>
                    <a:pt x="6756196" y="9984003"/>
                  </a:lnTo>
                  <a:lnTo>
                    <a:pt x="6756831" y="9986137"/>
                  </a:lnTo>
                  <a:lnTo>
                    <a:pt x="6757085" y="9988880"/>
                  </a:lnTo>
                  <a:lnTo>
                    <a:pt x="6757466" y="9991318"/>
                  </a:lnTo>
                  <a:lnTo>
                    <a:pt x="6757720" y="9994061"/>
                  </a:lnTo>
                  <a:lnTo>
                    <a:pt x="6757720" y="9996500"/>
                  </a:lnTo>
                  <a:lnTo>
                    <a:pt x="6757974" y="9999243"/>
                  </a:lnTo>
                  <a:lnTo>
                    <a:pt x="6757974" y="10001681"/>
                  </a:lnTo>
                  <a:lnTo>
                    <a:pt x="6757720" y="10004425"/>
                  </a:lnTo>
                  <a:lnTo>
                    <a:pt x="6757720" y="10006863"/>
                  </a:lnTo>
                  <a:lnTo>
                    <a:pt x="6757466" y="10009301"/>
                  </a:lnTo>
                  <a:lnTo>
                    <a:pt x="6757085" y="10012045"/>
                  </a:lnTo>
                  <a:lnTo>
                    <a:pt x="6756831" y="10014483"/>
                  </a:lnTo>
                  <a:lnTo>
                    <a:pt x="6756196" y="10016921"/>
                  </a:lnTo>
                  <a:lnTo>
                    <a:pt x="6789470" y="10016921"/>
                  </a:lnTo>
                </a:path>
                <a:path w="6883400" h="10017125">
                  <a:moveTo>
                    <a:pt x="6883323" y="9923653"/>
                  </a:moveTo>
                  <a:lnTo>
                    <a:pt x="6883323" y="9956876"/>
                  </a:lnTo>
                  <a:lnTo>
                    <a:pt x="6879894" y="9956266"/>
                  </a:lnTo>
                  <a:lnTo>
                    <a:pt x="6876846" y="9955657"/>
                  </a:lnTo>
                  <a:lnTo>
                    <a:pt x="6873544" y="9955352"/>
                  </a:lnTo>
                  <a:lnTo>
                    <a:pt x="6870242" y="9955047"/>
                  </a:lnTo>
                  <a:lnTo>
                    <a:pt x="6866813" y="9954742"/>
                  </a:lnTo>
                  <a:lnTo>
                    <a:pt x="6863765" y="9954742"/>
                  </a:lnTo>
                  <a:lnTo>
                    <a:pt x="6860463" y="9955047"/>
                  </a:lnTo>
                  <a:lnTo>
                    <a:pt x="6832396" y="9970592"/>
                  </a:lnTo>
                  <a:lnTo>
                    <a:pt x="6829983" y="9973945"/>
                  </a:lnTo>
                  <a:lnTo>
                    <a:pt x="6827570" y="9976993"/>
                  </a:lnTo>
                  <a:lnTo>
                    <a:pt x="6825665" y="9980041"/>
                  </a:lnTo>
                  <a:lnTo>
                    <a:pt x="6818680" y="9997109"/>
                  </a:lnTo>
                  <a:lnTo>
                    <a:pt x="6818680" y="9999853"/>
                  </a:lnTo>
                  <a:lnTo>
                    <a:pt x="6818426" y="10002596"/>
                  </a:lnTo>
                  <a:lnTo>
                    <a:pt x="6818680" y="10005339"/>
                  </a:lnTo>
                  <a:lnTo>
                    <a:pt x="6819315" y="10008082"/>
                  </a:lnTo>
                  <a:lnTo>
                    <a:pt x="6819950" y="10011130"/>
                  </a:lnTo>
                  <a:lnTo>
                    <a:pt x="6820839" y="10013873"/>
                  </a:lnTo>
                  <a:lnTo>
                    <a:pt x="6821982" y="10016921"/>
                  </a:lnTo>
                  <a:lnTo>
                    <a:pt x="6789470" y="10016921"/>
                  </a:lnTo>
                </a:path>
                <a:path w="6883400" h="10017125">
                  <a:moveTo>
                    <a:pt x="6797598" y="9923653"/>
                  </a:moveTo>
                  <a:lnTo>
                    <a:pt x="6797598" y="9932187"/>
                  </a:lnTo>
                  <a:lnTo>
                    <a:pt x="6789470" y="9932187"/>
                  </a:lnTo>
                </a:path>
                <a:path w="6883400" h="10017125">
                  <a:moveTo>
                    <a:pt x="6797598" y="9795637"/>
                  </a:moveTo>
                  <a:lnTo>
                    <a:pt x="6797598" y="9667316"/>
                  </a:lnTo>
                </a:path>
                <a:path w="6883400" h="10017125">
                  <a:moveTo>
                    <a:pt x="6883323" y="9923653"/>
                  </a:moveTo>
                  <a:lnTo>
                    <a:pt x="6883323" y="9888905"/>
                  </a:lnTo>
                  <a:lnTo>
                    <a:pt x="6880910" y="9889820"/>
                  </a:lnTo>
                  <a:lnTo>
                    <a:pt x="6878370" y="9890429"/>
                  </a:lnTo>
                  <a:lnTo>
                    <a:pt x="6875957" y="9890734"/>
                  </a:lnTo>
                  <a:lnTo>
                    <a:pt x="6873290" y="9891344"/>
                  </a:lnTo>
                  <a:lnTo>
                    <a:pt x="6870750" y="9891649"/>
                  </a:lnTo>
                  <a:lnTo>
                    <a:pt x="6868083" y="9891649"/>
                  </a:lnTo>
                  <a:lnTo>
                    <a:pt x="6865670" y="9891953"/>
                  </a:lnTo>
                  <a:lnTo>
                    <a:pt x="6862876" y="9891953"/>
                  </a:lnTo>
                  <a:lnTo>
                    <a:pt x="6860463" y="9891649"/>
                  </a:lnTo>
                  <a:lnTo>
                    <a:pt x="6857669" y="9891649"/>
                  </a:lnTo>
                  <a:lnTo>
                    <a:pt x="6855256" y="9891039"/>
                  </a:lnTo>
                  <a:lnTo>
                    <a:pt x="6852462" y="9890734"/>
                  </a:lnTo>
                  <a:lnTo>
                    <a:pt x="6850049" y="9890125"/>
                  </a:lnTo>
                  <a:lnTo>
                    <a:pt x="6847636" y="9889515"/>
                  </a:lnTo>
                  <a:lnTo>
                    <a:pt x="6845223" y="9888905"/>
                  </a:lnTo>
                  <a:lnTo>
                    <a:pt x="6842810" y="9887991"/>
                  </a:lnTo>
                  <a:lnTo>
                    <a:pt x="6840651" y="9887077"/>
                  </a:lnTo>
                  <a:lnTo>
                    <a:pt x="6838492" y="9885857"/>
                  </a:lnTo>
                  <a:lnTo>
                    <a:pt x="6836333" y="9884638"/>
                  </a:lnTo>
                  <a:lnTo>
                    <a:pt x="6834174" y="9883419"/>
                  </a:lnTo>
                  <a:lnTo>
                    <a:pt x="6832396" y="9881895"/>
                  </a:lnTo>
                  <a:lnTo>
                    <a:pt x="6830618" y="9880676"/>
                  </a:lnTo>
                  <a:lnTo>
                    <a:pt x="6828713" y="9878847"/>
                  </a:lnTo>
                  <a:lnTo>
                    <a:pt x="6827189" y="9877018"/>
                  </a:lnTo>
                  <a:lnTo>
                    <a:pt x="6825665" y="9875189"/>
                  </a:lnTo>
                  <a:lnTo>
                    <a:pt x="6824522" y="9873361"/>
                  </a:lnTo>
                  <a:lnTo>
                    <a:pt x="6823252" y="9871227"/>
                  </a:lnTo>
                  <a:lnTo>
                    <a:pt x="6822363" y="9869093"/>
                  </a:lnTo>
                  <a:lnTo>
                    <a:pt x="6821728" y="9866655"/>
                  </a:lnTo>
                  <a:lnTo>
                    <a:pt x="6820839" y="9864521"/>
                  </a:lnTo>
                  <a:lnTo>
                    <a:pt x="6820458" y="9861778"/>
                  </a:lnTo>
                  <a:lnTo>
                    <a:pt x="6820204" y="9859035"/>
                  </a:lnTo>
                  <a:lnTo>
                    <a:pt x="6820458" y="9856292"/>
                  </a:lnTo>
                  <a:lnTo>
                    <a:pt x="6821093" y="9853853"/>
                  </a:lnTo>
                  <a:lnTo>
                    <a:pt x="6821728" y="9851110"/>
                  </a:lnTo>
                  <a:lnTo>
                    <a:pt x="6822617" y="9848977"/>
                  </a:lnTo>
                  <a:lnTo>
                    <a:pt x="6823506" y="9846538"/>
                  </a:lnTo>
                  <a:lnTo>
                    <a:pt x="6824776" y="9844405"/>
                  </a:lnTo>
                  <a:lnTo>
                    <a:pt x="6826046" y="9842576"/>
                  </a:lnTo>
                  <a:lnTo>
                    <a:pt x="6827189" y="9840747"/>
                  </a:lnTo>
                  <a:lnTo>
                    <a:pt x="6829094" y="9838918"/>
                  </a:lnTo>
                  <a:lnTo>
                    <a:pt x="6830618" y="9837394"/>
                  </a:lnTo>
                  <a:lnTo>
                    <a:pt x="6832396" y="9835870"/>
                  </a:lnTo>
                  <a:lnTo>
                    <a:pt x="6834174" y="9834651"/>
                  </a:lnTo>
                  <a:lnTo>
                    <a:pt x="6836333" y="9833127"/>
                  </a:lnTo>
                  <a:lnTo>
                    <a:pt x="6838492" y="9832213"/>
                  </a:lnTo>
                  <a:lnTo>
                    <a:pt x="6840651" y="9831298"/>
                  </a:lnTo>
                  <a:lnTo>
                    <a:pt x="6842810" y="9830079"/>
                  </a:lnTo>
                  <a:lnTo>
                    <a:pt x="6845223" y="9829469"/>
                  </a:lnTo>
                  <a:lnTo>
                    <a:pt x="6847382" y="9828555"/>
                  </a:lnTo>
                  <a:lnTo>
                    <a:pt x="6849795" y="9827945"/>
                  </a:lnTo>
                  <a:lnTo>
                    <a:pt x="6852208" y="9827641"/>
                  </a:lnTo>
                  <a:lnTo>
                    <a:pt x="6855002" y="9827031"/>
                  </a:lnTo>
                  <a:lnTo>
                    <a:pt x="6857415" y="9826726"/>
                  </a:lnTo>
                  <a:lnTo>
                    <a:pt x="6860082" y="9826726"/>
                  </a:lnTo>
                  <a:lnTo>
                    <a:pt x="6862622" y="9826421"/>
                  </a:lnTo>
                  <a:lnTo>
                    <a:pt x="6865289" y="9826421"/>
                  </a:lnTo>
                  <a:lnTo>
                    <a:pt x="6867702" y="9826421"/>
                  </a:lnTo>
                  <a:lnTo>
                    <a:pt x="6870496" y="9826421"/>
                  </a:lnTo>
                  <a:lnTo>
                    <a:pt x="6872909" y="9826726"/>
                  </a:lnTo>
                  <a:lnTo>
                    <a:pt x="6875703" y="9826726"/>
                  </a:lnTo>
                  <a:lnTo>
                    <a:pt x="6878116" y="9827336"/>
                  </a:lnTo>
                  <a:lnTo>
                    <a:pt x="6880910" y="9827336"/>
                  </a:lnTo>
                  <a:lnTo>
                    <a:pt x="6883323" y="9827945"/>
                  </a:lnTo>
                  <a:lnTo>
                    <a:pt x="6883323" y="9795637"/>
                  </a:lnTo>
                </a:path>
                <a:path w="6883400" h="10017125">
                  <a:moveTo>
                    <a:pt x="304" y="93852"/>
                  </a:moveTo>
                  <a:lnTo>
                    <a:pt x="0" y="126746"/>
                  </a:lnTo>
                  <a:lnTo>
                    <a:pt x="2438" y="126111"/>
                  </a:lnTo>
                  <a:lnTo>
                    <a:pt x="4876" y="125602"/>
                  </a:lnTo>
                  <a:lnTo>
                    <a:pt x="7619" y="124968"/>
                  </a:lnTo>
                  <a:lnTo>
                    <a:pt x="10058" y="124587"/>
                  </a:lnTo>
                  <a:lnTo>
                    <a:pt x="12496" y="124332"/>
                  </a:lnTo>
                  <a:lnTo>
                    <a:pt x="15239" y="124078"/>
                  </a:lnTo>
                  <a:lnTo>
                    <a:pt x="17678" y="124078"/>
                  </a:lnTo>
                  <a:lnTo>
                    <a:pt x="20421" y="124078"/>
                  </a:lnTo>
                  <a:lnTo>
                    <a:pt x="22859" y="124078"/>
                  </a:lnTo>
                  <a:lnTo>
                    <a:pt x="25603" y="124332"/>
                  </a:lnTo>
                  <a:lnTo>
                    <a:pt x="28041" y="124587"/>
                  </a:lnTo>
                  <a:lnTo>
                    <a:pt x="30784" y="125222"/>
                  </a:lnTo>
                  <a:lnTo>
                    <a:pt x="33223" y="125602"/>
                  </a:lnTo>
                  <a:lnTo>
                    <a:pt x="35661" y="126492"/>
                  </a:lnTo>
                  <a:lnTo>
                    <a:pt x="38100" y="127126"/>
                  </a:lnTo>
                  <a:lnTo>
                    <a:pt x="40233" y="128016"/>
                  </a:lnTo>
                  <a:lnTo>
                    <a:pt x="42671" y="128904"/>
                  </a:lnTo>
                  <a:lnTo>
                    <a:pt x="44805" y="129794"/>
                  </a:lnTo>
                  <a:lnTo>
                    <a:pt x="46939" y="131064"/>
                  </a:lnTo>
                  <a:lnTo>
                    <a:pt x="49072" y="132206"/>
                  </a:lnTo>
                  <a:lnTo>
                    <a:pt x="50901" y="133730"/>
                  </a:lnTo>
                  <a:lnTo>
                    <a:pt x="52730" y="135000"/>
                  </a:lnTo>
                  <a:lnTo>
                    <a:pt x="54559" y="136778"/>
                  </a:lnTo>
                  <a:lnTo>
                    <a:pt x="56083" y="138302"/>
                  </a:lnTo>
                  <a:lnTo>
                    <a:pt x="57302" y="140207"/>
                  </a:lnTo>
                  <a:lnTo>
                    <a:pt x="58826" y="142367"/>
                  </a:lnTo>
                  <a:lnTo>
                    <a:pt x="59740" y="144145"/>
                  </a:lnTo>
                  <a:lnTo>
                    <a:pt x="60959" y="146303"/>
                  </a:lnTo>
                  <a:lnTo>
                    <a:pt x="61569" y="148717"/>
                  </a:lnTo>
                  <a:lnTo>
                    <a:pt x="62179" y="150875"/>
                  </a:lnTo>
                  <a:lnTo>
                    <a:pt x="62788" y="153289"/>
                  </a:lnTo>
                  <a:lnTo>
                    <a:pt x="63093" y="156082"/>
                  </a:lnTo>
                  <a:lnTo>
                    <a:pt x="62788" y="158750"/>
                  </a:lnTo>
                  <a:lnTo>
                    <a:pt x="62179" y="161163"/>
                  </a:lnTo>
                  <a:lnTo>
                    <a:pt x="61569" y="163702"/>
                  </a:lnTo>
                  <a:lnTo>
                    <a:pt x="54254" y="175514"/>
                  </a:lnTo>
                  <a:lnTo>
                    <a:pt x="52730" y="177419"/>
                  </a:lnTo>
                  <a:lnTo>
                    <a:pt x="50901" y="178562"/>
                  </a:lnTo>
                  <a:lnTo>
                    <a:pt x="49072" y="180086"/>
                  </a:lnTo>
                  <a:lnTo>
                    <a:pt x="46939" y="181355"/>
                  </a:lnTo>
                  <a:lnTo>
                    <a:pt x="44805" y="182245"/>
                  </a:lnTo>
                  <a:lnTo>
                    <a:pt x="42671" y="183515"/>
                  </a:lnTo>
                  <a:lnTo>
                    <a:pt x="40538" y="184403"/>
                  </a:lnTo>
                  <a:lnTo>
                    <a:pt x="38100" y="185039"/>
                  </a:lnTo>
                  <a:lnTo>
                    <a:pt x="35966" y="185927"/>
                  </a:lnTo>
                  <a:lnTo>
                    <a:pt x="33223" y="186181"/>
                  </a:lnTo>
                  <a:lnTo>
                    <a:pt x="31089" y="186817"/>
                  </a:lnTo>
                  <a:lnTo>
                    <a:pt x="28346" y="187451"/>
                  </a:lnTo>
                  <a:lnTo>
                    <a:pt x="25907" y="187451"/>
                  </a:lnTo>
                  <a:lnTo>
                    <a:pt x="23164" y="187705"/>
                  </a:lnTo>
                  <a:lnTo>
                    <a:pt x="20726" y="188087"/>
                  </a:lnTo>
                  <a:lnTo>
                    <a:pt x="17983" y="188087"/>
                  </a:lnTo>
                  <a:lnTo>
                    <a:pt x="15544" y="188087"/>
                  </a:lnTo>
                  <a:lnTo>
                    <a:pt x="12801" y="188087"/>
                  </a:lnTo>
                  <a:lnTo>
                    <a:pt x="10363" y="187705"/>
                  </a:lnTo>
                  <a:lnTo>
                    <a:pt x="7619" y="187451"/>
                  </a:lnTo>
                  <a:lnTo>
                    <a:pt x="5181" y="187071"/>
                  </a:lnTo>
                  <a:lnTo>
                    <a:pt x="2438" y="186817"/>
                  </a:lnTo>
                  <a:lnTo>
                    <a:pt x="0" y="186563"/>
                  </a:lnTo>
                  <a:lnTo>
                    <a:pt x="304" y="219075"/>
                  </a:lnTo>
                </a:path>
                <a:path w="6883400" h="10017125">
                  <a:moveTo>
                    <a:pt x="85343" y="93852"/>
                  </a:moveTo>
                  <a:lnTo>
                    <a:pt x="85343" y="219075"/>
                  </a:lnTo>
                </a:path>
                <a:path w="6883400" h="10017125">
                  <a:moveTo>
                    <a:pt x="304" y="219075"/>
                  </a:moveTo>
                  <a:lnTo>
                    <a:pt x="0" y="251714"/>
                  </a:lnTo>
                  <a:lnTo>
                    <a:pt x="2438" y="251078"/>
                  </a:lnTo>
                  <a:lnTo>
                    <a:pt x="4876" y="250571"/>
                  </a:lnTo>
                  <a:lnTo>
                    <a:pt x="7619" y="249936"/>
                  </a:lnTo>
                  <a:lnTo>
                    <a:pt x="10058" y="249554"/>
                  </a:lnTo>
                  <a:lnTo>
                    <a:pt x="12496" y="249300"/>
                  </a:lnTo>
                  <a:lnTo>
                    <a:pt x="15239" y="249300"/>
                  </a:lnTo>
                  <a:lnTo>
                    <a:pt x="17678" y="249047"/>
                  </a:lnTo>
                  <a:lnTo>
                    <a:pt x="20421" y="249047"/>
                  </a:lnTo>
                  <a:lnTo>
                    <a:pt x="22859" y="249300"/>
                  </a:lnTo>
                  <a:lnTo>
                    <a:pt x="25603" y="249300"/>
                  </a:lnTo>
                  <a:lnTo>
                    <a:pt x="28041" y="249554"/>
                  </a:lnTo>
                  <a:lnTo>
                    <a:pt x="30784" y="250190"/>
                  </a:lnTo>
                  <a:lnTo>
                    <a:pt x="33223" y="250825"/>
                  </a:lnTo>
                  <a:lnTo>
                    <a:pt x="35661" y="251460"/>
                  </a:lnTo>
                  <a:lnTo>
                    <a:pt x="38100" y="252095"/>
                  </a:lnTo>
                  <a:lnTo>
                    <a:pt x="40233" y="252983"/>
                  </a:lnTo>
                  <a:lnTo>
                    <a:pt x="42671" y="253873"/>
                  </a:lnTo>
                  <a:lnTo>
                    <a:pt x="44805" y="254762"/>
                  </a:lnTo>
                  <a:lnTo>
                    <a:pt x="46939" y="256031"/>
                  </a:lnTo>
                  <a:lnTo>
                    <a:pt x="49072" y="257175"/>
                  </a:lnTo>
                  <a:lnTo>
                    <a:pt x="50901" y="258699"/>
                  </a:lnTo>
                  <a:lnTo>
                    <a:pt x="52730" y="260223"/>
                  </a:lnTo>
                  <a:lnTo>
                    <a:pt x="54559" y="261747"/>
                  </a:lnTo>
                  <a:lnTo>
                    <a:pt x="56083" y="263271"/>
                  </a:lnTo>
                  <a:lnTo>
                    <a:pt x="57302" y="265175"/>
                  </a:lnTo>
                  <a:lnTo>
                    <a:pt x="58826" y="267335"/>
                  </a:lnTo>
                  <a:lnTo>
                    <a:pt x="59740" y="269113"/>
                  </a:lnTo>
                  <a:lnTo>
                    <a:pt x="60959" y="271272"/>
                  </a:lnTo>
                  <a:lnTo>
                    <a:pt x="61569" y="273685"/>
                  </a:lnTo>
                  <a:lnTo>
                    <a:pt x="62179" y="275844"/>
                  </a:lnTo>
                  <a:lnTo>
                    <a:pt x="62788" y="278511"/>
                  </a:lnTo>
                  <a:lnTo>
                    <a:pt x="63093" y="281050"/>
                  </a:lnTo>
                  <a:lnTo>
                    <a:pt x="62788" y="283718"/>
                  </a:lnTo>
                  <a:lnTo>
                    <a:pt x="62179" y="286130"/>
                  </a:lnTo>
                  <a:lnTo>
                    <a:pt x="61569" y="288671"/>
                  </a:lnTo>
                  <a:lnTo>
                    <a:pt x="55778" y="298957"/>
                  </a:lnTo>
                  <a:lnTo>
                    <a:pt x="54254" y="300863"/>
                  </a:lnTo>
                  <a:lnTo>
                    <a:pt x="38100" y="310006"/>
                  </a:lnTo>
                  <a:lnTo>
                    <a:pt x="35966" y="310896"/>
                  </a:lnTo>
                  <a:lnTo>
                    <a:pt x="33223" y="311530"/>
                  </a:lnTo>
                  <a:lnTo>
                    <a:pt x="31089" y="311785"/>
                  </a:lnTo>
                  <a:lnTo>
                    <a:pt x="28346" y="312420"/>
                  </a:lnTo>
                  <a:lnTo>
                    <a:pt x="25907" y="312674"/>
                  </a:lnTo>
                  <a:lnTo>
                    <a:pt x="23164" y="312674"/>
                  </a:lnTo>
                  <a:lnTo>
                    <a:pt x="20726" y="313054"/>
                  </a:lnTo>
                  <a:lnTo>
                    <a:pt x="17983" y="313054"/>
                  </a:lnTo>
                  <a:lnTo>
                    <a:pt x="15544" y="313054"/>
                  </a:lnTo>
                  <a:lnTo>
                    <a:pt x="12801" y="313054"/>
                  </a:lnTo>
                  <a:lnTo>
                    <a:pt x="10363" y="312674"/>
                  </a:lnTo>
                  <a:lnTo>
                    <a:pt x="7619" y="312674"/>
                  </a:lnTo>
                  <a:lnTo>
                    <a:pt x="5181" y="312039"/>
                  </a:lnTo>
                  <a:lnTo>
                    <a:pt x="2438" y="311785"/>
                  </a:lnTo>
                  <a:lnTo>
                    <a:pt x="0" y="311530"/>
                  </a:lnTo>
                  <a:lnTo>
                    <a:pt x="304" y="344043"/>
                  </a:lnTo>
                </a:path>
                <a:path w="6883400" h="10017125">
                  <a:moveTo>
                    <a:pt x="85343" y="219075"/>
                  </a:moveTo>
                  <a:lnTo>
                    <a:pt x="85343" y="344043"/>
                  </a:lnTo>
                </a:path>
                <a:path w="6883400" h="10017125">
                  <a:moveTo>
                    <a:pt x="304" y="344043"/>
                  </a:moveTo>
                  <a:lnTo>
                    <a:pt x="0" y="376681"/>
                  </a:lnTo>
                  <a:lnTo>
                    <a:pt x="2438" y="376047"/>
                  </a:lnTo>
                  <a:lnTo>
                    <a:pt x="4876" y="375539"/>
                  </a:lnTo>
                  <a:lnTo>
                    <a:pt x="7619" y="375157"/>
                  </a:lnTo>
                  <a:lnTo>
                    <a:pt x="10058" y="374523"/>
                  </a:lnTo>
                  <a:lnTo>
                    <a:pt x="12496" y="374269"/>
                  </a:lnTo>
                  <a:lnTo>
                    <a:pt x="15239" y="374269"/>
                  </a:lnTo>
                  <a:lnTo>
                    <a:pt x="17678" y="374015"/>
                  </a:lnTo>
                  <a:lnTo>
                    <a:pt x="20421" y="374015"/>
                  </a:lnTo>
                  <a:lnTo>
                    <a:pt x="22859" y="374269"/>
                  </a:lnTo>
                  <a:lnTo>
                    <a:pt x="25603" y="374269"/>
                  </a:lnTo>
                  <a:lnTo>
                    <a:pt x="28041" y="374903"/>
                  </a:lnTo>
                  <a:lnTo>
                    <a:pt x="30784" y="375157"/>
                  </a:lnTo>
                  <a:lnTo>
                    <a:pt x="33223" y="375793"/>
                  </a:lnTo>
                  <a:lnTo>
                    <a:pt x="35661" y="376427"/>
                  </a:lnTo>
                  <a:lnTo>
                    <a:pt x="38100" y="377063"/>
                  </a:lnTo>
                  <a:lnTo>
                    <a:pt x="40233" y="377951"/>
                  </a:lnTo>
                  <a:lnTo>
                    <a:pt x="42671" y="378841"/>
                  </a:lnTo>
                  <a:lnTo>
                    <a:pt x="44805" y="379729"/>
                  </a:lnTo>
                  <a:lnTo>
                    <a:pt x="46939" y="381000"/>
                  </a:lnTo>
                  <a:lnTo>
                    <a:pt x="49072" y="382143"/>
                  </a:lnTo>
                  <a:lnTo>
                    <a:pt x="50901" y="383667"/>
                  </a:lnTo>
                  <a:lnTo>
                    <a:pt x="52730" y="385191"/>
                  </a:lnTo>
                  <a:lnTo>
                    <a:pt x="54559" y="386715"/>
                  </a:lnTo>
                  <a:lnTo>
                    <a:pt x="56083" y="388239"/>
                  </a:lnTo>
                  <a:lnTo>
                    <a:pt x="57302" y="390144"/>
                  </a:lnTo>
                  <a:lnTo>
                    <a:pt x="58826" y="392302"/>
                  </a:lnTo>
                  <a:lnTo>
                    <a:pt x="59740" y="394080"/>
                  </a:lnTo>
                  <a:lnTo>
                    <a:pt x="60959" y="396240"/>
                  </a:lnTo>
                  <a:lnTo>
                    <a:pt x="61569" y="398652"/>
                  </a:lnTo>
                  <a:lnTo>
                    <a:pt x="62179" y="400812"/>
                  </a:lnTo>
                  <a:lnTo>
                    <a:pt x="62788" y="403478"/>
                  </a:lnTo>
                  <a:lnTo>
                    <a:pt x="63093" y="406019"/>
                  </a:lnTo>
                  <a:lnTo>
                    <a:pt x="62788" y="408686"/>
                  </a:lnTo>
                  <a:lnTo>
                    <a:pt x="62179" y="411099"/>
                  </a:lnTo>
                  <a:lnTo>
                    <a:pt x="61569" y="413639"/>
                  </a:lnTo>
                  <a:lnTo>
                    <a:pt x="55778" y="423925"/>
                  </a:lnTo>
                  <a:lnTo>
                    <a:pt x="54254" y="425830"/>
                  </a:lnTo>
                  <a:lnTo>
                    <a:pt x="38100" y="434975"/>
                  </a:lnTo>
                  <a:lnTo>
                    <a:pt x="35966" y="435864"/>
                  </a:lnTo>
                  <a:lnTo>
                    <a:pt x="33223" y="436499"/>
                  </a:lnTo>
                  <a:lnTo>
                    <a:pt x="31089" y="436752"/>
                  </a:lnTo>
                  <a:lnTo>
                    <a:pt x="28346" y="437388"/>
                  </a:lnTo>
                  <a:lnTo>
                    <a:pt x="25907" y="437642"/>
                  </a:lnTo>
                  <a:lnTo>
                    <a:pt x="23164" y="437642"/>
                  </a:lnTo>
                  <a:lnTo>
                    <a:pt x="20726" y="438023"/>
                  </a:lnTo>
                  <a:lnTo>
                    <a:pt x="17983" y="438023"/>
                  </a:lnTo>
                  <a:lnTo>
                    <a:pt x="15544" y="438023"/>
                  </a:lnTo>
                  <a:lnTo>
                    <a:pt x="12801" y="438023"/>
                  </a:lnTo>
                  <a:lnTo>
                    <a:pt x="10363" y="437642"/>
                  </a:lnTo>
                  <a:lnTo>
                    <a:pt x="7619" y="437642"/>
                  </a:lnTo>
                  <a:lnTo>
                    <a:pt x="5181" y="437388"/>
                  </a:lnTo>
                  <a:lnTo>
                    <a:pt x="2438" y="437006"/>
                  </a:lnTo>
                  <a:lnTo>
                    <a:pt x="0" y="436499"/>
                  </a:lnTo>
                  <a:lnTo>
                    <a:pt x="304" y="469011"/>
                  </a:lnTo>
                </a:path>
                <a:path w="6883400" h="10017125">
                  <a:moveTo>
                    <a:pt x="85343" y="344043"/>
                  </a:moveTo>
                  <a:lnTo>
                    <a:pt x="85343" y="469011"/>
                  </a:lnTo>
                </a:path>
                <a:path w="6883400" h="10017125">
                  <a:moveTo>
                    <a:pt x="304" y="469011"/>
                  </a:moveTo>
                  <a:lnTo>
                    <a:pt x="0" y="501650"/>
                  </a:lnTo>
                  <a:lnTo>
                    <a:pt x="2438" y="501015"/>
                  </a:lnTo>
                  <a:lnTo>
                    <a:pt x="4876" y="500506"/>
                  </a:lnTo>
                  <a:lnTo>
                    <a:pt x="7619" y="500125"/>
                  </a:lnTo>
                  <a:lnTo>
                    <a:pt x="10058" y="499491"/>
                  </a:lnTo>
                  <a:lnTo>
                    <a:pt x="12496" y="499237"/>
                  </a:lnTo>
                  <a:lnTo>
                    <a:pt x="15239" y="499237"/>
                  </a:lnTo>
                  <a:lnTo>
                    <a:pt x="17678" y="498982"/>
                  </a:lnTo>
                  <a:lnTo>
                    <a:pt x="20421" y="498982"/>
                  </a:lnTo>
                  <a:lnTo>
                    <a:pt x="22859" y="499237"/>
                  </a:lnTo>
                  <a:lnTo>
                    <a:pt x="25603" y="499237"/>
                  </a:lnTo>
                  <a:lnTo>
                    <a:pt x="28041" y="499872"/>
                  </a:lnTo>
                  <a:lnTo>
                    <a:pt x="30784" y="500125"/>
                  </a:lnTo>
                  <a:lnTo>
                    <a:pt x="33223" y="500761"/>
                  </a:lnTo>
                  <a:lnTo>
                    <a:pt x="35661" y="501396"/>
                  </a:lnTo>
                  <a:lnTo>
                    <a:pt x="38100" y="502030"/>
                  </a:lnTo>
                  <a:lnTo>
                    <a:pt x="40233" y="502920"/>
                  </a:lnTo>
                  <a:lnTo>
                    <a:pt x="42671" y="503808"/>
                  </a:lnTo>
                  <a:lnTo>
                    <a:pt x="44805" y="504698"/>
                  </a:lnTo>
                  <a:lnTo>
                    <a:pt x="46939" y="505968"/>
                  </a:lnTo>
                  <a:lnTo>
                    <a:pt x="49072" y="507111"/>
                  </a:lnTo>
                  <a:lnTo>
                    <a:pt x="50901" y="508635"/>
                  </a:lnTo>
                  <a:lnTo>
                    <a:pt x="52730" y="510158"/>
                  </a:lnTo>
                  <a:lnTo>
                    <a:pt x="54559" y="511682"/>
                  </a:lnTo>
                  <a:lnTo>
                    <a:pt x="56083" y="513588"/>
                  </a:lnTo>
                  <a:lnTo>
                    <a:pt x="57302" y="515112"/>
                  </a:lnTo>
                  <a:lnTo>
                    <a:pt x="58826" y="517271"/>
                  </a:lnTo>
                  <a:lnTo>
                    <a:pt x="63093" y="530987"/>
                  </a:lnTo>
                  <a:lnTo>
                    <a:pt x="62788" y="533653"/>
                  </a:lnTo>
                  <a:lnTo>
                    <a:pt x="62179" y="536067"/>
                  </a:lnTo>
                  <a:lnTo>
                    <a:pt x="61569" y="538606"/>
                  </a:lnTo>
                  <a:lnTo>
                    <a:pt x="54254" y="550799"/>
                  </a:lnTo>
                  <a:lnTo>
                    <a:pt x="52730" y="552323"/>
                  </a:lnTo>
                  <a:lnTo>
                    <a:pt x="38100" y="559943"/>
                  </a:lnTo>
                  <a:lnTo>
                    <a:pt x="35966" y="560831"/>
                  </a:lnTo>
                  <a:lnTo>
                    <a:pt x="33223" y="561467"/>
                  </a:lnTo>
                  <a:lnTo>
                    <a:pt x="31089" y="561721"/>
                  </a:lnTo>
                  <a:lnTo>
                    <a:pt x="28346" y="562355"/>
                  </a:lnTo>
                  <a:lnTo>
                    <a:pt x="25907" y="562610"/>
                  </a:lnTo>
                  <a:lnTo>
                    <a:pt x="23164" y="562610"/>
                  </a:lnTo>
                  <a:lnTo>
                    <a:pt x="20726" y="562991"/>
                  </a:lnTo>
                  <a:lnTo>
                    <a:pt x="17983" y="562991"/>
                  </a:lnTo>
                  <a:lnTo>
                    <a:pt x="15544" y="562991"/>
                  </a:lnTo>
                  <a:lnTo>
                    <a:pt x="12801" y="562991"/>
                  </a:lnTo>
                  <a:lnTo>
                    <a:pt x="10363" y="562610"/>
                  </a:lnTo>
                  <a:lnTo>
                    <a:pt x="7619" y="562610"/>
                  </a:lnTo>
                  <a:lnTo>
                    <a:pt x="5181" y="562355"/>
                  </a:lnTo>
                  <a:lnTo>
                    <a:pt x="2438" y="561975"/>
                  </a:lnTo>
                  <a:lnTo>
                    <a:pt x="0" y="561467"/>
                  </a:lnTo>
                  <a:lnTo>
                    <a:pt x="304" y="593978"/>
                  </a:lnTo>
                </a:path>
                <a:path w="6883400" h="10017125">
                  <a:moveTo>
                    <a:pt x="85343" y="469011"/>
                  </a:moveTo>
                  <a:lnTo>
                    <a:pt x="85343" y="593978"/>
                  </a:lnTo>
                </a:path>
                <a:path w="6883400" h="10017125">
                  <a:moveTo>
                    <a:pt x="304" y="593978"/>
                  </a:moveTo>
                  <a:lnTo>
                    <a:pt x="0" y="626999"/>
                  </a:lnTo>
                  <a:lnTo>
                    <a:pt x="2438" y="625982"/>
                  </a:lnTo>
                  <a:lnTo>
                    <a:pt x="4876" y="625475"/>
                  </a:lnTo>
                  <a:lnTo>
                    <a:pt x="7619" y="625094"/>
                  </a:lnTo>
                  <a:lnTo>
                    <a:pt x="10058" y="624458"/>
                  </a:lnTo>
                  <a:lnTo>
                    <a:pt x="12496" y="624458"/>
                  </a:lnTo>
                  <a:lnTo>
                    <a:pt x="15239" y="624204"/>
                  </a:lnTo>
                  <a:lnTo>
                    <a:pt x="17678" y="624204"/>
                  </a:lnTo>
                  <a:lnTo>
                    <a:pt x="20421" y="624204"/>
                  </a:lnTo>
                  <a:lnTo>
                    <a:pt x="22859" y="624204"/>
                  </a:lnTo>
                  <a:lnTo>
                    <a:pt x="25603" y="624458"/>
                  </a:lnTo>
                  <a:lnTo>
                    <a:pt x="28041" y="624840"/>
                  </a:lnTo>
                  <a:lnTo>
                    <a:pt x="30784" y="625094"/>
                  </a:lnTo>
                  <a:lnTo>
                    <a:pt x="33223" y="625728"/>
                  </a:lnTo>
                  <a:lnTo>
                    <a:pt x="35661" y="626364"/>
                  </a:lnTo>
                  <a:lnTo>
                    <a:pt x="38100" y="626999"/>
                  </a:lnTo>
                  <a:lnTo>
                    <a:pt x="40233" y="627888"/>
                  </a:lnTo>
                  <a:lnTo>
                    <a:pt x="42671" y="628776"/>
                  </a:lnTo>
                  <a:lnTo>
                    <a:pt x="44805" y="630047"/>
                  </a:lnTo>
                  <a:lnTo>
                    <a:pt x="46939" y="631190"/>
                  </a:lnTo>
                  <a:lnTo>
                    <a:pt x="49072" y="632460"/>
                  </a:lnTo>
                  <a:lnTo>
                    <a:pt x="50901" y="633602"/>
                  </a:lnTo>
                  <a:lnTo>
                    <a:pt x="52730" y="635126"/>
                  </a:lnTo>
                  <a:lnTo>
                    <a:pt x="54559" y="636651"/>
                  </a:lnTo>
                  <a:lnTo>
                    <a:pt x="56083" y="638555"/>
                  </a:lnTo>
                  <a:lnTo>
                    <a:pt x="57302" y="640333"/>
                  </a:lnTo>
                  <a:lnTo>
                    <a:pt x="58826" y="642239"/>
                  </a:lnTo>
                  <a:lnTo>
                    <a:pt x="59740" y="644271"/>
                  </a:lnTo>
                  <a:lnTo>
                    <a:pt x="60959" y="646429"/>
                  </a:lnTo>
                  <a:lnTo>
                    <a:pt x="61569" y="648589"/>
                  </a:lnTo>
                  <a:lnTo>
                    <a:pt x="62179" y="651001"/>
                  </a:lnTo>
                  <a:lnTo>
                    <a:pt x="62788" y="653415"/>
                  </a:lnTo>
                  <a:lnTo>
                    <a:pt x="63093" y="655954"/>
                  </a:lnTo>
                  <a:lnTo>
                    <a:pt x="54254" y="675767"/>
                  </a:lnTo>
                  <a:lnTo>
                    <a:pt x="52730" y="677291"/>
                  </a:lnTo>
                  <a:lnTo>
                    <a:pt x="31089" y="686689"/>
                  </a:lnTo>
                  <a:lnTo>
                    <a:pt x="28346" y="687324"/>
                  </a:lnTo>
                  <a:lnTo>
                    <a:pt x="25907" y="687577"/>
                  </a:lnTo>
                  <a:lnTo>
                    <a:pt x="23164" y="687958"/>
                  </a:lnTo>
                  <a:lnTo>
                    <a:pt x="20726" y="687958"/>
                  </a:lnTo>
                  <a:lnTo>
                    <a:pt x="17983" y="687958"/>
                  </a:lnTo>
                  <a:lnTo>
                    <a:pt x="15544" y="687958"/>
                  </a:lnTo>
                  <a:lnTo>
                    <a:pt x="12801" y="687958"/>
                  </a:lnTo>
                  <a:lnTo>
                    <a:pt x="10363" y="687958"/>
                  </a:lnTo>
                  <a:lnTo>
                    <a:pt x="7619" y="687577"/>
                  </a:lnTo>
                  <a:lnTo>
                    <a:pt x="5181" y="687324"/>
                  </a:lnTo>
                  <a:lnTo>
                    <a:pt x="2438" y="686943"/>
                  </a:lnTo>
                  <a:lnTo>
                    <a:pt x="0" y="686435"/>
                  </a:lnTo>
                  <a:lnTo>
                    <a:pt x="304" y="718947"/>
                  </a:lnTo>
                </a:path>
                <a:path w="6883400" h="10017125">
                  <a:moveTo>
                    <a:pt x="85343" y="593978"/>
                  </a:moveTo>
                  <a:lnTo>
                    <a:pt x="85343" y="718947"/>
                  </a:lnTo>
                </a:path>
                <a:path w="6883400" h="10017125">
                  <a:moveTo>
                    <a:pt x="304" y="718947"/>
                  </a:moveTo>
                  <a:lnTo>
                    <a:pt x="0" y="751967"/>
                  </a:lnTo>
                  <a:lnTo>
                    <a:pt x="2438" y="751331"/>
                  </a:lnTo>
                  <a:lnTo>
                    <a:pt x="4876" y="750443"/>
                  </a:lnTo>
                  <a:lnTo>
                    <a:pt x="7619" y="750062"/>
                  </a:lnTo>
                  <a:lnTo>
                    <a:pt x="10058" y="749807"/>
                  </a:lnTo>
                  <a:lnTo>
                    <a:pt x="12496" y="749426"/>
                  </a:lnTo>
                  <a:lnTo>
                    <a:pt x="15239" y="749173"/>
                  </a:lnTo>
                  <a:lnTo>
                    <a:pt x="17678" y="749173"/>
                  </a:lnTo>
                  <a:lnTo>
                    <a:pt x="20421" y="749173"/>
                  </a:lnTo>
                  <a:lnTo>
                    <a:pt x="22859" y="749173"/>
                  </a:lnTo>
                  <a:lnTo>
                    <a:pt x="25603" y="749426"/>
                  </a:lnTo>
                  <a:lnTo>
                    <a:pt x="28041" y="749807"/>
                  </a:lnTo>
                  <a:lnTo>
                    <a:pt x="30784" y="750062"/>
                  </a:lnTo>
                  <a:lnTo>
                    <a:pt x="33223" y="750697"/>
                  </a:lnTo>
                  <a:lnTo>
                    <a:pt x="35661" y="751331"/>
                  </a:lnTo>
                  <a:lnTo>
                    <a:pt x="38100" y="751967"/>
                  </a:lnTo>
                  <a:lnTo>
                    <a:pt x="40233" y="752855"/>
                  </a:lnTo>
                  <a:lnTo>
                    <a:pt x="42671" y="753745"/>
                  </a:lnTo>
                  <a:lnTo>
                    <a:pt x="44805" y="755015"/>
                  </a:lnTo>
                  <a:lnTo>
                    <a:pt x="46939" y="756157"/>
                  </a:lnTo>
                  <a:lnTo>
                    <a:pt x="49072" y="757427"/>
                  </a:lnTo>
                  <a:lnTo>
                    <a:pt x="50901" y="758571"/>
                  </a:lnTo>
                  <a:lnTo>
                    <a:pt x="52730" y="760095"/>
                  </a:lnTo>
                  <a:lnTo>
                    <a:pt x="54559" y="761619"/>
                  </a:lnTo>
                  <a:lnTo>
                    <a:pt x="56083" y="763524"/>
                  </a:lnTo>
                  <a:lnTo>
                    <a:pt x="57302" y="765301"/>
                  </a:lnTo>
                  <a:lnTo>
                    <a:pt x="58826" y="767206"/>
                  </a:lnTo>
                  <a:lnTo>
                    <a:pt x="59740" y="769239"/>
                  </a:lnTo>
                  <a:lnTo>
                    <a:pt x="60959" y="771398"/>
                  </a:lnTo>
                  <a:lnTo>
                    <a:pt x="61569" y="773556"/>
                  </a:lnTo>
                  <a:lnTo>
                    <a:pt x="62179" y="775970"/>
                  </a:lnTo>
                  <a:lnTo>
                    <a:pt x="62788" y="778382"/>
                  </a:lnTo>
                  <a:lnTo>
                    <a:pt x="63093" y="780923"/>
                  </a:lnTo>
                  <a:lnTo>
                    <a:pt x="62788" y="783590"/>
                  </a:lnTo>
                  <a:lnTo>
                    <a:pt x="62179" y="786383"/>
                  </a:lnTo>
                  <a:lnTo>
                    <a:pt x="61569" y="788797"/>
                  </a:lnTo>
                  <a:lnTo>
                    <a:pt x="60655" y="790955"/>
                  </a:lnTo>
                  <a:lnTo>
                    <a:pt x="59740" y="793369"/>
                  </a:lnTo>
                  <a:lnTo>
                    <a:pt x="58521" y="795147"/>
                  </a:lnTo>
                  <a:lnTo>
                    <a:pt x="57302" y="797305"/>
                  </a:lnTo>
                  <a:lnTo>
                    <a:pt x="55778" y="799211"/>
                  </a:lnTo>
                  <a:lnTo>
                    <a:pt x="33223" y="811402"/>
                  </a:lnTo>
                  <a:lnTo>
                    <a:pt x="31089" y="811911"/>
                  </a:lnTo>
                  <a:lnTo>
                    <a:pt x="28346" y="812292"/>
                  </a:lnTo>
                  <a:lnTo>
                    <a:pt x="25907" y="812546"/>
                  </a:lnTo>
                  <a:lnTo>
                    <a:pt x="23164" y="812926"/>
                  </a:lnTo>
                  <a:lnTo>
                    <a:pt x="20726" y="812926"/>
                  </a:lnTo>
                  <a:lnTo>
                    <a:pt x="17983" y="813180"/>
                  </a:lnTo>
                  <a:lnTo>
                    <a:pt x="15544" y="813180"/>
                  </a:lnTo>
                  <a:lnTo>
                    <a:pt x="12801" y="812926"/>
                  </a:lnTo>
                  <a:lnTo>
                    <a:pt x="10363" y="812926"/>
                  </a:lnTo>
                  <a:lnTo>
                    <a:pt x="7619" y="812546"/>
                  </a:lnTo>
                  <a:lnTo>
                    <a:pt x="5181" y="812292"/>
                  </a:lnTo>
                  <a:lnTo>
                    <a:pt x="2438" y="811911"/>
                  </a:lnTo>
                  <a:lnTo>
                    <a:pt x="0" y="811402"/>
                  </a:lnTo>
                  <a:lnTo>
                    <a:pt x="304" y="843915"/>
                  </a:lnTo>
                </a:path>
                <a:path w="6883400" h="10017125">
                  <a:moveTo>
                    <a:pt x="85343" y="718947"/>
                  </a:moveTo>
                  <a:lnTo>
                    <a:pt x="85343" y="843915"/>
                  </a:lnTo>
                </a:path>
                <a:path w="6883400" h="10017125">
                  <a:moveTo>
                    <a:pt x="304" y="843915"/>
                  </a:moveTo>
                  <a:lnTo>
                    <a:pt x="0" y="876935"/>
                  </a:lnTo>
                  <a:lnTo>
                    <a:pt x="2438" y="876300"/>
                  </a:lnTo>
                  <a:lnTo>
                    <a:pt x="4876" y="875665"/>
                  </a:lnTo>
                  <a:lnTo>
                    <a:pt x="7619" y="875029"/>
                  </a:lnTo>
                  <a:lnTo>
                    <a:pt x="10058" y="874776"/>
                  </a:lnTo>
                  <a:lnTo>
                    <a:pt x="12496" y="874395"/>
                  </a:lnTo>
                  <a:lnTo>
                    <a:pt x="15239" y="874141"/>
                  </a:lnTo>
                  <a:lnTo>
                    <a:pt x="17678" y="874141"/>
                  </a:lnTo>
                  <a:lnTo>
                    <a:pt x="20421" y="874141"/>
                  </a:lnTo>
                  <a:lnTo>
                    <a:pt x="22859" y="874141"/>
                  </a:lnTo>
                  <a:lnTo>
                    <a:pt x="25603" y="874395"/>
                  </a:lnTo>
                  <a:lnTo>
                    <a:pt x="28041" y="874776"/>
                  </a:lnTo>
                  <a:lnTo>
                    <a:pt x="30784" y="875029"/>
                  </a:lnTo>
                  <a:lnTo>
                    <a:pt x="33223" y="875665"/>
                  </a:lnTo>
                  <a:lnTo>
                    <a:pt x="35661" y="876300"/>
                  </a:lnTo>
                  <a:lnTo>
                    <a:pt x="38100" y="876935"/>
                  </a:lnTo>
                  <a:lnTo>
                    <a:pt x="40233" y="877824"/>
                  </a:lnTo>
                  <a:lnTo>
                    <a:pt x="42671" y="878713"/>
                  </a:lnTo>
                  <a:lnTo>
                    <a:pt x="44805" y="879982"/>
                  </a:lnTo>
                  <a:lnTo>
                    <a:pt x="46939" y="881126"/>
                  </a:lnTo>
                  <a:lnTo>
                    <a:pt x="49072" y="882396"/>
                  </a:lnTo>
                  <a:lnTo>
                    <a:pt x="50901" y="883539"/>
                  </a:lnTo>
                  <a:lnTo>
                    <a:pt x="52730" y="885063"/>
                  </a:lnTo>
                  <a:lnTo>
                    <a:pt x="54559" y="886587"/>
                  </a:lnTo>
                  <a:lnTo>
                    <a:pt x="56083" y="888492"/>
                  </a:lnTo>
                  <a:lnTo>
                    <a:pt x="57302" y="890270"/>
                  </a:lnTo>
                  <a:lnTo>
                    <a:pt x="58826" y="892175"/>
                  </a:lnTo>
                  <a:lnTo>
                    <a:pt x="59740" y="894206"/>
                  </a:lnTo>
                  <a:lnTo>
                    <a:pt x="60959" y="896366"/>
                  </a:lnTo>
                  <a:lnTo>
                    <a:pt x="61569" y="898525"/>
                  </a:lnTo>
                  <a:lnTo>
                    <a:pt x="62179" y="900938"/>
                  </a:lnTo>
                  <a:lnTo>
                    <a:pt x="62788" y="903351"/>
                  </a:lnTo>
                  <a:lnTo>
                    <a:pt x="63093" y="905891"/>
                  </a:lnTo>
                  <a:lnTo>
                    <a:pt x="62788" y="908557"/>
                  </a:lnTo>
                  <a:lnTo>
                    <a:pt x="62179" y="911351"/>
                  </a:lnTo>
                  <a:lnTo>
                    <a:pt x="54254" y="925702"/>
                  </a:lnTo>
                  <a:lnTo>
                    <a:pt x="52730" y="927226"/>
                  </a:lnTo>
                  <a:lnTo>
                    <a:pt x="33223" y="936371"/>
                  </a:lnTo>
                  <a:lnTo>
                    <a:pt x="31089" y="936878"/>
                  </a:lnTo>
                  <a:lnTo>
                    <a:pt x="28346" y="937260"/>
                  </a:lnTo>
                  <a:lnTo>
                    <a:pt x="25907" y="937514"/>
                  </a:lnTo>
                  <a:lnTo>
                    <a:pt x="23164" y="937895"/>
                  </a:lnTo>
                  <a:lnTo>
                    <a:pt x="20726" y="937895"/>
                  </a:lnTo>
                  <a:lnTo>
                    <a:pt x="17983" y="938149"/>
                  </a:lnTo>
                  <a:lnTo>
                    <a:pt x="15544" y="938149"/>
                  </a:lnTo>
                  <a:lnTo>
                    <a:pt x="12801" y="937895"/>
                  </a:lnTo>
                  <a:lnTo>
                    <a:pt x="10363" y="937895"/>
                  </a:lnTo>
                  <a:lnTo>
                    <a:pt x="7619" y="937514"/>
                  </a:lnTo>
                  <a:lnTo>
                    <a:pt x="5181" y="937260"/>
                  </a:lnTo>
                  <a:lnTo>
                    <a:pt x="2438" y="936878"/>
                  </a:lnTo>
                  <a:lnTo>
                    <a:pt x="0" y="936371"/>
                  </a:lnTo>
                  <a:lnTo>
                    <a:pt x="304" y="968882"/>
                  </a:lnTo>
                </a:path>
                <a:path w="6883400" h="10017125">
                  <a:moveTo>
                    <a:pt x="85343" y="843915"/>
                  </a:moveTo>
                  <a:lnTo>
                    <a:pt x="85343" y="968882"/>
                  </a:lnTo>
                </a:path>
                <a:path w="6883400" h="10017125">
                  <a:moveTo>
                    <a:pt x="304" y="968882"/>
                  </a:moveTo>
                  <a:lnTo>
                    <a:pt x="0" y="1001902"/>
                  </a:lnTo>
                  <a:lnTo>
                    <a:pt x="2438" y="1001268"/>
                  </a:lnTo>
                  <a:lnTo>
                    <a:pt x="4876" y="1000632"/>
                  </a:lnTo>
                  <a:lnTo>
                    <a:pt x="7619" y="999998"/>
                  </a:lnTo>
                  <a:lnTo>
                    <a:pt x="10058" y="999744"/>
                  </a:lnTo>
                  <a:lnTo>
                    <a:pt x="12496" y="999363"/>
                  </a:lnTo>
                  <a:lnTo>
                    <a:pt x="15239" y="999108"/>
                  </a:lnTo>
                  <a:lnTo>
                    <a:pt x="17678" y="999108"/>
                  </a:lnTo>
                  <a:lnTo>
                    <a:pt x="20421" y="999108"/>
                  </a:lnTo>
                  <a:lnTo>
                    <a:pt x="22859" y="999108"/>
                  </a:lnTo>
                  <a:lnTo>
                    <a:pt x="25603" y="999363"/>
                  </a:lnTo>
                  <a:lnTo>
                    <a:pt x="28041" y="999744"/>
                  </a:lnTo>
                  <a:lnTo>
                    <a:pt x="30784" y="999998"/>
                  </a:lnTo>
                  <a:lnTo>
                    <a:pt x="33223" y="1000632"/>
                  </a:lnTo>
                  <a:lnTo>
                    <a:pt x="35661" y="1001268"/>
                  </a:lnTo>
                  <a:lnTo>
                    <a:pt x="38100" y="1002156"/>
                  </a:lnTo>
                  <a:lnTo>
                    <a:pt x="40233" y="1002792"/>
                  </a:lnTo>
                  <a:lnTo>
                    <a:pt x="42671" y="1003680"/>
                  </a:lnTo>
                  <a:lnTo>
                    <a:pt x="44805" y="1004951"/>
                  </a:lnTo>
                  <a:lnTo>
                    <a:pt x="46939" y="1006094"/>
                  </a:lnTo>
                  <a:lnTo>
                    <a:pt x="49072" y="1007364"/>
                  </a:lnTo>
                  <a:lnTo>
                    <a:pt x="50901" y="1008888"/>
                  </a:lnTo>
                  <a:lnTo>
                    <a:pt x="52730" y="1010030"/>
                  </a:lnTo>
                  <a:lnTo>
                    <a:pt x="54559" y="1011554"/>
                  </a:lnTo>
                  <a:lnTo>
                    <a:pt x="56083" y="1013460"/>
                  </a:lnTo>
                  <a:lnTo>
                    <a:pt x="57302" y="1015238"/>
                  </a:lnTo>
                  <a:lnTo>
                    <a:pt x="58826" y="1017143"/>
                  </a:lnTo>
                  <a:lnTo>
                    <a:pt x="59740" y="1019175"/>
                  </a:lnTo>
                  <a:lnTo>
                    <a:pt x="60959" y="1021333"/>
                  </a:lnTo>
                  <a:lnTo>
                    <a:pt x="61569" y="1023493"/>
                  </a:lnTo>
                  <a:lnTo>
                    <a:pt x="62179" y="1025905"/>
                  </a:lnTo>
                  <a:lnTo>
                    <a:pt x="62788" y="1028319"/>
                  </a:lnTo>
                  <a:lnTo>
                    <a:pt x="63093" y="1031113"/>
                  </a:lnTo>
                  <a:lnTo>
                    <a:pt x="54254" y="1050671"/>
                  </a:lnTo>
                  <a:lnTo>
                    <a:pt x="52730" y="1052449"/>
                  </a:lnTo>
                  <a:lnTo>
                    <a:pt x="50901" y="1053719"/>
                  </a:lnTo>
                  <a:lnTo>
                    <a:pt x="49072" y="1055243"/>
                  </a:lnTo>
                  <a:lnTo>
                    <a:pt x="46939" y="1056386"/>
                  </a:lnTo>
                  <a:lnTo>
                    <a:pt x="44805" y="1057275"/>
                  </a:lnTo>
                  <a:lnTo>
                    <a:pt x="42671" y="1058291"/>
                  </a:lnTo>
                  <a:lnTo>
                    <a:pt x="40538" y="1059179"/>
                  </a:lnTo>
                  <a:lnTo>
                    <a:pt x="38100" y="1060069"/>
                  </a:lnTo>
                  <a:lnTo>
                    <a:pt x="35966" y="1060703"/>
                  </a:lnTo>
                  <a:lnTo>
                    <a:pt x="33223" y="1061339"/>
                  </a:lnTo>
                  <a:lnTo>
                    <a:pt x="31089" y="1061847"/>
                  </a:lnTo>
                  <a:lnTo>
                    <a:pt x="28346" y="1062227"/>
                  </a:lnTo>
                  <a:lnTo>
                    <a:pt x="25907" y="1062481"/>
                  </a:lnTo>
                  <a:lnTo>
                    <a:pt x="23164" y="1062863"/>
                  </a:lnTo>
                  <a:lnTo>
                    <a:pt x="20726" y="1063117"/>
                  </a:lnTo>
                  <a:lnTo>
                    <a:pt x="17983" y="1063117"/>
                  </a:lnTo>
                  <a:lnTo>
                    <a:pt x="15544" y="1063117"/>
                  </a:lnTo>
                  <a:lnTo>
                    <a:pt x="12801" y="1063117"/>
                  </a:lnTo>
                  <a:lnTo>
                    <a:pt x="10363" y="1062863"/>
                  </a:lnTo>
                  <a:lnTo>
                    <a:pt x="7619" y="1062481"/>
                  </a:lnTo>
                  <a:lnTo>
                    <a:pt x="5181" y="1062227"/>
                  </a:lnTo>
                  <a:lnTo>
                    <a:pt x="2438" y="1061847"/>
                  </a:lnTo>
                  <a:lnTo>
                    <a:pt x="0" y="1061593"/>
                  </a:lnTo>
                  <a:lnTo>
                    <a:pt x="304" y="1093851"/>
                  </a:lnTo>
                </a:path>
                <a:path w="6883400" h="10017125">
                  <a:moveTo>
                    <a:pt x="85343" y="968882"/>
                  </a:moveTo>
                  <a:lnTo>
                    <a:pt x="85343" y="1093851"/>
                  </a:lnTo>
                </a:path>
                <a:path w="6883400" h="10017125">
                  <a:moveTo>
                    <a:pt x="304" y="1093851"/>
                  </a:moveTo>
                  <a:lnTo>
                    <a:pt x="0" y="1126871"/>
                  </a:lnTo>
                  <a:lnTo>
                    <a:pt x="2438" y="1126236"/>
                  </a:lnTo>
                  <a:lnTo>
                    <a:pt x="4876" y="1125601"/>
                  </a:lnTo>
                  <a:lnTo>
                    <a:pt x="7619" y="1124966"/>
                  </a:lnTo>
                  <a:lnTo>
                    <a:pt x="10058" y="1124712"/>
                  </a:lnTo>
                  <a:lnTo>
                    <a:pt x="12496" y="1124330"/>
                  </a:lnTo>
                  <a:lnTo>
                    <a:pt x="15239" y="1124077"/>
                  </a:lnTo>
                  <a:lnTo>
                    <a:pt x="17678" y="1124077"/>
                  </a:lnTo>
                  <a:lnTo>
                    <a:pt x="20421" y="1124077"/>
                  </a:lnTo>
                  <a:lnTo>
                    <a:pt x="22859" y="1124077"/>
                  </a:lnTo>
                  <a:lnTo>
                    <a:pt x="25603" y="1124330"/>
                  </a:lnTo>
                  <a:lnTo>
                    <a:pt x="28041" y="1124712"/>
                  </a:lnTo>
                  <a:lnTo>
                    <a:pt x="30784" y="1125347"/>
                  </a:lnTo>
                  <a:lnTo>
                    <a:pt x="33223" y="1125601"/>
                  </a:lnTo>
                  <a:lnTo>
                    <a:pt x="35661" y="1126490"/>
                  </a:lnTo>
                  <a:lnTo>
                    <a:pt x="38100" y="1127125"/>
                  </a:lnTo>
                  <a:lnTo>
                    <a:pt x="40233" y="1128014"/>
                  </a:lnTo>
                  <a:lnTo>
                    <a:pt x="50901" y="1133855"/>
                  </a:lnTo>
                  <a:lnTo>
                    <a:pt x="52730" y="1134999"/>
                  </a:lnTo>
                  <a:lnTo>
                    <a:pt x="54559" y="1136903"/>
                  </a:lnTo>
                  <a:lnTo>
                    <a:pt x="56083" y="1138427"/>
                  </a:lnTo>
                  <a:lnTo>
                    <a:pt x="57302" y="1140205"/>
                  </a:lnTo>
                  <a:lnTo>
                    <a:pt x="58826" y="1142365"/>
                  </a:lnTo>
                  <a:lnTo>
                    <a:pt x="59740" y="1144143"/>
                  </a:lnTo>
                  <a:lnTo>
                    <a:pt x="60959" y="1146302"/>
                  </a:lnTo>
                  <a:lnTo>
                    <a:pt x="61569" y="1148715"/>
                  </a:lnTo>
                  <a:lnTo>
                    <a:pt x="62179" y="1150874"/>
                  </a:lnTo>
                  <a:lnTo>
                    <a:pt x="62788" y="1153287"/>
                  </a:lnTo>
                  <a:lnTo>
                    <a:pt x="63093" y="1156080"/>
                  </a:lnTo>
                  <a:lnTo>
                    <a:pt x="62788" y="1158875"/>
                  </a:lnTo>
                  <a:lnTo>
                    <a:pt x="62179" y="1161288"/>
                  </a:lnTo>
                  <a:lnTo>
                    <a:pt x="54254" y="1175639"/>
                  </a:lnTo>
                  <a:lnTo>
                    <a:pt x="52730" y="1177417"/>
                  </a:lnTo>
                  <a:lnTo>
                    <a:pt x="50901" y="1178687"/>
                  </a:lnTo>
                  <a:lnTo>
                    <a:pt x="49072" y="1180211"/>
                  </a:lnTo>
                  <a:lnTo>
                    <a:pt x="46939" y="1181353"/>
                  </a:lnTo>
                  <a:lnTo>
                    <a:pt x="44805" y="1182243"/>
                  </a:lnTo>
                  <a:lnTo>
                    <a:pt x="42671" y="1183513"/>
                  </a:lnTo>
                  <a:lnTo>
                    <a:pt x="40538" y="1184402"/>
                  </a:lnTo>
                  <a:lnTo>
                    <a:pt x="38100" y="1185037"/>
                  </a:lnTo>
                  <a:lnTo>
                    <a:pt x="35966" y="1185926"/>
                  </a:lnTo>
                  <a:lnTo>
                    <a:pt x="33223" y="1186306"/>
                  </a:lnTo>
                  <a:lnTo>
                    <a:pt x="31089" y="1186815"/>
                  </a:lnTo>
                  <a:lnTo>
                    <a:pt x="28346" y="1187450"/>
                  </a:lnTo>
                  <a:lnTo>
                    <a:pt x="25907" y="1187450"/>
                  </a:lnTo>
                  <a:lnTo>
                    <a:pt x="23164" y="1187830"/>
                  </a:lnTo>
                  <a:lnTo>
                    <a:pt x="20726" y="1188085"/>
                  </a:lnTo>
                  <a:lnTo>
                    <a:pt x="17983" y="1188085"/>
                  </a:lnTo>
                  <a:lnTo>
                    <a:pt x="15544" y="1188085"/>
                  </a:lnTo>
                  <a:lnTo>
                    <a:pt x="12801" y="1188085"/>
                  </a:lnTo>
                  <a:lnTo>
                    <a:pt x="10363" y="1187830"/>
                  </a:lnTo>
                  <a:lnTo>
                    <a:pt x="7619" y="1187450"/>
                  </a:lnTo>
                  <a:lnTo>
                    <a:pt x="5181" y="1187196"/>
                  </a:lnTo>
                  <a:lnTo>
                    <a:pt x="2438" y="1186815"/>
                  </a:lnTo>
                  <a:lnTo>
                    <a:pt x="0" y="1186561"/>
                  </a:lnTo>
                  <a:lnTo>
                    <a:pt x="304" y="1219200"/>
                  </a:lnTo>
                </a:path>
                <a:path w="6883400" h="10017125">
                  <a:moveTo>
                    <a:pt x="85343" y="1093851"/>
                  </a:moveTo>
                  <a:lnTo>
                    <a:pt x="85343" y="1219200"/>
                  </a:lnTo>
                </a:path>
                <a:path w="6883400" h="10017125">
                  <a:moveTo>
                    <a:pt x="304" y="1219200"/>
                  </a:moveTo>
                  <a:lnTo>
                    <a:pt x="0" y="1251839"/>
                  </a:lnTo>
                  <a:lnTo>
                    <a:pt x="2438" y="1251203"/>
                  </a:lnTo>
                  <a:lnTo>
                    <a:pt x="4876" y="1250569"/>
                  </a:lnTo>
                  <a:lnTo>
                    <a:pt x="7619" y="1249933"/>
                  </a:lnTo>
                  <a:lnTo>
                    <a:pt x="10058" y="1249679"/>
                  </a:lnTo>
                  <a:lnTo>
                    <a:pt x="12496" y="1249299"/>
                  </a:lnTo>
                  <a:lnTo>
                    <a:pt x="15239" y="1249299"/>
                  </a:lnTo>
                  <a:lnTo>
                    <a:pt x="17678" y="1249045"/>
                  </a:lnTo>
                  <a:lnTo>
                    <a:pt x="20421" y="1249045"/>
                  </a:lnTo>
                  <a:lnTo>
                    <a:pt x="22859" y="1249299"/>
                  </a:lnTo>
                  <a:lnTo>
                    <a:pt x="25603" y="1249299"/>
                  </a:lnTo>
                  <a:lnTo>
                    <a:pt x="28041" y="1249679"/>
                  </a:lnTo>
                  <a:lnTo>
                    <a:pt x="30784" y="1250315"/>
                  </a:lnTo>
                  <a:lnTo>
                    <a:pt x="33223" y="1250823"/>
                  </a:lnTo>
                  <a:lnTo>
                    <a:pt x="35661" y="1251457"/>
                  </a:lnTo>
                  <a:lnTo>
                    <a:pt x="38100" y="1252093"/>
                  </a:lnTo>
                  <a:lnTo>
                    <a:pt x="40233" y="1252981"/>
                  </a:lnTo>
                  <a:lnTo>
                    <a:pt x="42671" y="1253871"/>
                  </a:lnTo>
                  <a:lnTo>
                    <a:pt x="44805" y="1254887"/>
                  </a:lnTo>
                  <a:lnTo>
                    <a:pt x="46939" y="1256029"/>
                  </a:lnTo>
                  <a:lnTo>
                    <a:pt x="49072" y="1257300"/>
                  </a:lnTo>
                  <a:lnTo>
                    <a:pt x="50901" y="1258824"/>
                  </a:lnTo>
                  <a:lnTo>
                    <a:pt x="52730" y="1259967"/>
                  </a:lnTo>
                  <a:lnTo>
                    <a:pt x="54559" y="1261872"/>
                  </a:lnTo>
                  <a:lnTo>
                    <a:pt x="56083" y="1263396"/>
                  </a:lnTo>
                  <a:lnTo>
                    <a:pt x="57302" y="1265174"/>
                  </a:lnTo>
                  <a:lnTo>
                    <a:pt x="58826" y="1267332"/>
                  </a:lnTo>
                  <a:lnTo>
                    <a:pt x="59740" y="1269111"/>
                  </a:lnTo>
                  <a:lnTo>
                    <a:pt x="60959" y="1271270"/>
                  </a:lnTo>
                  <a:lnTo>
                    <a:pt x="61569" y="1273682"/>
                  </a:lnTo>
                  <a:lnTo>
                    <a:pt x="62179" y="1275842"/>
                  </a:lnTo>
                  <a:lnTo>
                    <a:pt x="62788" y="1278636"/>
                  </a:lnTo>
                  <a:lnTo>
                    <a:pt x="63093" y="1281049"/>
                  </a:lnTo>
                  <a:lnTo>
                    <a:pt x="62788" y="1283843"/>
                  </a:lnTo>
                  <a:lnTo>
                    <a:pt x="62179" y="1286255"/>
                  </a:lnTo>
                  <a:lnTo>
                    <a:pt x="50901" y="1303654"/>
                  </a:lnTo>
                  <a:lnTo>
                    <a:pt x="49072" y="1305178"/>
                  </a:lnTo>
                  <a:lnTo>
                    <a:pt x="46939" y="1306322"/>
                  </a:lnTo>
                  <a:lnTo>
                    <a:pt x="44805" y="1307592"/>
                  </a:lnTo>
                  <a:lnTo>
                    <a:pt x="42671" y="1308480"/>
                  </a:lnTo>
                  <a:lnTo>
                    <a:pt x="40538" y="1309370"/>
                  </a:lnTo>
                  <a:lnTo>
                    <a:pt x="38100" y="1310004"/>
                  </a:lnTo>
                  <a:lnTo>
                    <a:pt x="35966" y="1310894"/>
                  </a:lnTo>
                  <a:lnTo>
                    <a:pt x="33223" y="1311528"/>
                  </a:lnTo>
                  <a:lnTo>
                    <a:pt x="31089" y="1311782"/>
                  </a:lnTo>
                  <a:lnTo>
                    <a:pt x="28346" y="1312418"/>
                  </a:lnTo>
                  <a:lnTo>
                    <a:pt x="25907" y="1312799"/>
                  </a:lnTo>
                  <a:lnTo>
                    <a:pt x="23164" y="1312799"/>
                  </a:lnTo>
                  <a:lnTo>
                    <a:pt x="20726" y="1313052"/>
                  </a:lnTo>
                  <a:lnTo>
                    <a:pt x="17983" y="1313052"/>
                  </a:lnTo>
                  <a:lnTo>
                    <a:pt x="15544" y="1313052"/>
                  </a:lnTo>
                  <a:lnTo>
                    <a:pt x="12801" y="1313052"/>
                  </a:lnTo>
                  <a:lnTo>
                    <a:pt x="10363" y="1312799"/>
                  </a:lnTo>
                  <a:lnTo>
                    <a:pt x="7619" y="1312799"/>
                  </a:lnTo>
                  <a:lnTo>
                    <a:pt x="5181" y="1312164"/>
                  </a:lnTo>
                  <a:lnTo>
                    <a:pt x="2438" y="1311782"/>
                  </a:lnTo>
                  <a:lnTo>
                    <a:pt x="0" y="1311528"/>
                  </a:lnTo>
                  <a:lnTo>
                    <a:pt x="304" y="1344168"/>
                  </a:lnTo>
                </a:path>
                <a:path w="6883400" h="10017125">
                  <a:moveTo>
                    <a:pt x="85343" y="1219200"/>
                  </a:moveTo>
                  <a:lnTo>
                    <a:pt x="85343" y="1344168"/>
                  </a:lnTo>
                </a:path>
                <a:path w="6883400" h="10017125">
                  <a:moveTo>
                    <a:pt x="304" y="1344168"/>
                  </a:moveTo>
                  <a:lnTo>
                    <a:pt x="0" y="1376806"/>
                  </a:lnTo>
                  <a:lnTo>
                    <a:pt x="2438" y="1376172"/>
                  </a:lnTo>
                  <a:lnTo>
                    <a:pt x="4876" y="1375537"/>
                  </a:lnTo>
                  <a:lnTo>
                    <a:pt x="7619" y="1374902"/>
                  </a:lnTo>
                  <a:lnTo>
                    <a:pt x="10058" y="1374648"/>
                  </a:lnTo>
                  <a:lnTo>
                    <a:pt x="12496" y="1374267"/>
                  </a:lnTo>
                  <a:lnTo>
                    <a:pt x="15239" y="1374267"/>
                  </a:lnTo>
                  <a:lnTo>
                    <a:pt x="17678" y="1374013"/>
                  </a:lnTo>
                  <a:lnTo>
                    <a:pt x="20421" y="1374013"/>
                  </a:lnTo>
                  <a:lnTo>
                    <a:pt x="22859" y="1374267"/>
                  </a:lnTo>
                  <a:lnTo>
                    <a:pt x="25603" y="1374267"/>
                  </a:lnTo>
                  <a:lnTo>
                    <a:pt x="28041" y="1374648"/>
                  </a:lnTo>
                  <a:lnTo>
                    <a:pt x="30784" y="1375282"/>
                  </a:lnTo>
                  <a:lnTo>
                    <a:pt x="33223" y="1375791"/>
                  </a:lnTo>
                  <a:lnTo>
                    <a:pt x="35661" y="1376426"/>
                  </a:lnTo>
                  <a:lnTo>
                    <a:pt x="38100" y="1377061"/>
                  </a:lnTo>
                  <a:lnTo>
                    <a:pt x="40233" y="1377950"/>
                  </a:lnTo>
                  <a:lnTo>
                    <a:pt x="42671" y="1378839"/>
                  </a:lnTo>
                  <a:lnTo>
                    <a:pt x="52730" y="1385316"/>
                  </a:lnTo>
                  <a:lnTo>
                    <a:pt x="54559" y="1386840"/>
                  </a:lnTo>
                  <a:lnTo>
                    <a:pt x="56083" y="1388364"/>
                  </a:lnTo>
                  <a:lnTo>
                    <a:pt x="57302" y="1390142"/>
                  </a:lnTo>
                  <a:lnTo>
                    <a:pt x="58826" y="1392301"/>
                  </a:lnTo>
                  <a:lnTo>
                    <a:pt x="59740" y="1394078"/>
                  </a:lnTo>
                  <a:lnTo>
                    <a:pt x="60959" y="1396238"/>
                  </a:lnTo>
                  <a:lnTo>
                    <a:pt x="61569" y="1398651"/>
                  </a:lnTo>
                  <a:lnTo>
                    <a:pt x="62179" y="1400810"/>
                  </a:lnTo>
                  <a:lnTo>
                    <a:pt x="62788" y="1403603"/>
                  </a:lnTo>
                  <a:lnTo>
                    <a:pt x="63093" y="1406017"/>
                  </a:lnTo>
                  <a:lnTo>
                    <a:pt x="62788" y="1408811"/>
                  </a:lnTo>
                  <a:lnTo>
                    <a:pt x="62179" y="1411224"/>
                  </a:lnTo>
                  <a:lnTo>
                    <a:pt x="61569" y="1413637"/>
                  </a:lnTo>
                  <a:lnTo>
                    <a:pt x="46939" y="1431290"/>
                  </a:lnTo>
                  <a:lnTo>
                    <a:pt x="44805" y="1432560"/>
                  </a:lnTo>
                  <a:lnTo>
                    <a:pt x="42671" y="1433449"/>
                  </a:lnTo>
                  <a:lnTo>
                    <a:pt x="40538" y="1434338"/>
                  </a:lnTo>
                  <a:lnTo>
                    <a:pt x="38100" y="1434973"/>
                  </a:lnTo>
                  <a:lnTo>
                    <a:pt x="35966" y="1435862"/>
                  </a:lnTo>
                  <a:lnTo>
                    <a:pt x="33223" y="1436497"/>
                  </a:lnTo>
                  <a:lnTo>
                    <a:pt x="31089" y="1436751"/>
                  </a:lnTo>
                  <a:lnTo>
                    <a:pt x="28346" y="1437386"/>
                  </a:lnTo>
                  <a:lnTo>
                    <a:pt x="25907" y="1437767"/>
                  </a:lnTo>
                  <a:lnTo>
                    <a:pt x="23164" y="1437767"/>
                  </a:lnTo>
                  <a:lnTo>
                    <a:pt x="20726" y="1438021"/>
                  </a:lnTo>
                  <a:lnTo>
                    <a:pt x="17983" y="1438021"/>
                  </a:lnTo>
                  <a:lnTo>
                    <a:pt x="15544" y="1438021"/>
                  </a:lnTo>
                  <a:lnTo>
                    <a:pt x="12801" y="1438021"/>
                  </a:lnTo>
                  <a:lnTo>
                    <a:pt x="10363" y="1437767"/>
                  </a:lnTo>
                  <a:lnTo>
                    <a:pt x="7619" y="1437767"/>
                  </a:lnTo>
                  <a:lnTo>
                    <a:pt x="5181" y="1437131"/>
                  </a:lnTo>
                  <a:lnTo>
                    <a:pt x="2438" y="1436751"/>
                  </a:lnTo>
                  <a:lnTo>
                    <a:pt x="0" y="1436497"/>
                  </a:lnTo>
                  <a:lnTo>
                    <a:pt x="304" y="1469136"/>
                  </a:lnTo>
                </a:path>
                <a:path w="6883400" h="10017125">
                  <a:moveTo>
                    <a:pt x="85343" y="1344168"/>
                  </a:moveTo>
                  <a:lnTo>
                    <a:pt x="85343" y="1469136"/>
                  </a:lnTo>
                </a:path>
                <a:path w="6883400" h="10017125">
                  <a:moveTo>
                    <a:pt x="304" y="1469136"/>
                  </a:moveTo>
                  <a:lnTo>
                    <a:pt x="0" y="1501775"/>
                  </a:lnTo>
                  <a:lnTo>
                    <a:pt x="2438" y="1501140"/>
                  </a:lnTo>
                  <a:lnTo>
                    <a:pt x="4876" y="1500504"/>
                  </a:lnTo>
                  <a:lnTo>
                    <a:pt x="7619" y="1500251"/>
                  </a:lnTo>
                  <a:lnTo>
                    <a:pt x="10058" y="1499616"/>
                  </a:lnTo>
                  <a:lnTo>
                    <a:pt x="12496" y="1499235"/>
                  </a:lnTo>
                  <a:lnTo>
                    <a:pt x="15239" y="1499235"/>
                  </a:lnTo>
                  <a:lnTo>
                    <a:pt x="17678" y="1498980"/>
                  </a:lnTo>
                  <a:lnTo>
                    <a:pt x="20421" y="1498980"/>
                  </a:lnTo>
                  <a:lnTo>
                    <a:pt x="22859" y="1499235"/>
                  </a:lnTo>
                  <a:lnTo>
                    <a:pt x="25603" y="1499235"/>
                  </a:lnTo>
                  <a:lnTo>
                    <a:pt x="28041" y="1499870"/>
                  </a:lnTo>
                  <a:lnTo>
                    <a:pt x="30784" y="1500251"/>
                  </a:lnTo>
                  <a:lnTo>
                    <a:pt x="33223" y="1500758"/>
                  </a:lnTo>
                  <a:lnTo>
                    <a:pt x="35661" y="1501394"/>
                  </a:lnTo>
                  <a:lnTo>
                    <a:pt x="38100" y="1502028"/>
                  </a:lnTo>
                  <a:lnTo>
                    <a:pt x="40233" y="1502918"/>
                  </a:lnTo>
                  <a:lnTo>
                    <a:pt x="42671" y="1503806"/>
                  </a:lnTo>
                  <a:lnTo>
                    <a:pt x="44805" y="1504823"/>
                  </a:lnTo>
                  <a:lnTo>
                    <a:pt x="46939" y="1505966"/>
                  </a:lnTo>
                  <a:lnTo>
                    <a:pt x="49072" y="1507236"/>
                  </a:lnTo>
                  <a:lnTo>
                    <a:pt x="50901" y="1508760"/>
                  </a:lnTo>
                  <a:lnTo>
                    <a:pt x="52730" y="1510283"/>
                  </a:lnTo>
                  <a:lnTo>
                    <a:pt x="54559" y="1511807"/>
                  </a:lnTo>
                  <a:lnTo>
                    <a:pt x="56083" y="1513331"/>
                  </a:lnTo>
                  <a:lnTo>
                    <a:pt x="57302" y="1515110"/>
                  </a:lnTo>
                  <a:lnTo>
                    <a:pt x="58826" y="1517269"/>
                  </a:lnTo>
                  <a:lnTo>
                    <a:pt x="59740" y="1519047"/>
                  </a:lnTo>
                  <a:lnTo>
                    <a:pt x="60959" y="1521205"/>
                  </a:lnTo>
                  <a:lnTo>
                    <a:pt x="61569" y="1523619"/>
                  </a:lnTo>
                  <a:lnTo>
                    <a:pt x="62179" y="1525777"/>
                  </a:lnTo>
                  <a:lnTo>
                    <a:pt x="62788" y="1528572"/>
                  </a:lnTo>
                  <a:lnTo>
                    <a:pt x="63093" y="1530985"/>
                  </a:lnTo>
                  <a:lnTo>
                    <a:pt x="46939" y="1556257"/>
                  </a:lnTo>
                  <a:lnTo>
                    <a:pt x="44805" y="1557527"/>
                  </a:lnTo>
                  <a:lnTo>
                    <a:pt x="42671" y="1558417"/>
                  </a:lnTo>
                  <a:lnTo>
                    <a:pt x="40538" y="1559305"/>
                  </a:lnTo>
                  <a:lnTo>
                    <a:pt x="38100" y="1559941"/>
                  </a:lnTo>
                  <a:lnTo>
                    <a:pt x="35966" y="1560829"/>
                  </a:lnTo>
                  <a:lnTo>
                    <a:pt x="33223" y="1561465"/>
                  </a:lnTo>
                  <a:lnTo>
                    <a:pt x="31089" y="1561719"/>
                  </a:lnTo>
                  <a:lnTo>
                    <a:pt x="28346" y="1562353"/>
                  </a:lnTo>
                  <a:lnTo>
                    <a:pt x="25907" y="1562735"/>
                  </a:lnTo>
                  <a:lnTo>
                    <a:pt x="23164" y="1562735"/>
                  </a:lnTo>
                  <a:lnTo>
                    <a:pt x="20726" y="1562989"/>
                  </a:lnTo>
                  <a:lnTo>
                    <a:pt x="17983" y="1562989"/>
                  </a:lnTo>
                  <a:lnTo>
                    <a:pt x="15544" y="1562989"/>
                  </a:lnTo>
                  <a:lnTo>
                    <a:pt x="12801" y="1562989"/>
                  </a:lnTo>
                  <a:lnTo>
                    <a:pt x="10363" y="1562735"/>
                  </a:lnTo>
                  <a:lnTo>
                    <a:pt x="7619" y="1562735"/>
                  </a:lnTo>
                  <a:lnTo>
                    <a:pt x="5181" y="1562353"/>
                  </a:lnTo>
                  <a:lnTo>
                    <a:pt x="2438" y="1562100"/>
                  </a:lnTo>
                  <a:lnTo>
                    <a:pt x="0" y="1561465"/>
                  </a:lnTo>
                  <a:lnTo>
                    <a:pt x="304" y="1594103"/>
                  </a:lnTo>
                </a:path>
                <a:path w="6883400" h="10017125">
                  <a:moveTo>
                    <a:pt x="85343" y="1469136"/>
                  </a:moveTo>
                  <a:lnTo>
                    <a:pt x="85343" y="1594103"/>
                  </a:lnTo>
                </a:path>
                <a:path w="6883400" h="10017125">
                  <a:moveTo>
                    <a:pt x="304" y="1594103"/>
                  </a:moveTo>
                  <a:lnTo>
                    <a:pt x="0" y="1626997"/>
                  </a:lnTo>
                  <a:lnTo>
                    <a:pt x="2438" y="1626107"/>
                  </a:lnTo>
                  <a:lnTo>
                    <a:pt x="4876" y="1625473"/>
                  </a:lnTo>
                  <a:lnTo>
                    <a:pt x="7619" y="1625219"/>
                  </a:lnTo>
                  <a:lnTo>
                    <a:pt x="10058" y="1624583"/>
                  </a:lnTo>
                  <a:lnTo>
                    <a:pt x="12496" y="1624202"/>
                  </a:lnTo>
                  <a:lnTo>
                    <a:pt x="25603" y="1624202"/>
                  </a:lnTo>
                  <a:lnTo>
                    <a:pt x="28041" y="1624838"/>
                  </a:lnTo>
                  <a:lnTo>
                    <a:pt x="30784" y="1625219"/>
                  </a:lnTo>
                  <a:lnTo>
                    <a:pt x="33223" y="1625727"/>
                  </a:lnTo>
                  <a:lnTo>
                    <a:pt x="35661" y="1626362"/>
                  </a:lnTo>
                  <a:lnTo>
                    <a:pt x="38100" y="1626997"/>
                  </a:lnTo>
                  <a:lnTo>
                    <a:pt x="40233" y="1627886"/>
                  </a:lnTo>
                  <a:lnTo>
                    <a:pt x="42671" y="1628775"/>
                  </a:lnTo>
                  <a:lnTo>
                    <a:pt x="44805" y="1629791"/>
                  </a:lnTo>
                  <a:lnTo>
                    <a:pt x="46939" y="1630933"/>
                  </a:lnTo>
                  <a:lnTo>
                    <a:pt x="49072" y="1632203"/>
                  </a:lnTo>
                  <a:lnTo>
                    <a:pt x="50901" y="1633727"/>
                  </a:lnTo>
                  <a:lnTo>
                    <a:pt x="52730" y="1635252"/>
                  </a:lnTo>
                  <a:lnTo>
                    <a:pt x="54559" y="1636776"/>
                  </a:lnTo>
                  <a:lnTo>
                    <a:pt x="63093" y="1655952"/>
                  </a:lnTo>
                  <a:lnTo>
                    <a:pt x="54254" y="1675765"/>
                  </a:lnTo>
                  <a:lnTo>
                    <a:pt x="52730" y="1677289"/>
                  </a:lnTo>
                  <a:lnTo>
                    <a:pt x="50901" y="1678813"/>
                  </a:lnTo>
                  <a:lnTo>
                    <a:pt x="49072" y="1680082"/>
                  </a:lnTo>
                  <a:lnTo>
                    <a:pt x="46939" y="1681226"/>
                  </a:lnTo>
                  <a:lnTo>
                    <a:pt x="44805" y="1682496"/>
                  </a:lnTo>
                  <a:lnTo>
                    <a:pt x="31089" y="1686687"/>
                  </a:lnTo>
                  <a:lnTo>
                    <a:pt x="28346" y="1687322"/>
                  </a:lnTo>
                  <a:lnTo>
                    <a:pt x="25907" y="1687702"/>
                  </a:lnTo>
                  <a:lnTo>
                    <a:pt x="23164" y="1687702"/>
                  </a:lnTo>
                  <a:lnTo>
                    <a:pt x="20726" y="1687956"/>
                  </a:lnTo>
                  <a:lnTo>
                    <a:pt x="17983" y="1687956"/>
                  </a:lnTo>
                  <a:lnTo>
                    <a:pt x="15544" y="1687956"/>
                  </a:lnTo>
                  <a:lnTo>
                    <a:pt x="12801" y="1687956"/>
                  </a:lnTo>
                  <a:lnTo>
                    <a:pt x="10363" y="1687702"/>
                  </a:lnTo>
                  <a:lnTo>
                    <a:pt x="7619" y="1687702"/>
                  </a:lnTo>
                  <a:lnTo>
                    <a:pt x="5181" y="1687322"/>
                  </a:lnTo>
                  <a:lnTo>
                    <a:pt x="2438" y="1687068"/>
                  </a:lnTo>
                  <a:lnTo>
                    <a:pt x="0" y="1686432"/>
                  </a:lnTo>
                  <a:lnTo>
                    <a:pt x="304" y="1719072"/>
                  </a:lnTo>
                </a:path>
                <a:path w="6883400" h="10017125">
                  <a:moveTo>
                    <a:pt x="85343" y="1594103"/>
                  </a:moveTo>
                  <a:lnTo>
                    <a:pt x="85343" y="1719072"/>
                  </a:lnTo>
                </a:path>
                <a:path w="6883400" h="10017125">
                  <a:moveTo>
                    <a:pt x="304" y="1719072"/>
                  </a:moveTo>
                  <a:lnTo>
                    <a:pt x="0" y="1751965"/>
                  </a:lnTo>
                  <a:lnTo>
                    <a:pt x="2438" y="1751076"/>
                  </a:lnTo>
                  <a:lnTo>
                    <a:pt x="4876" y="1750441"/>
                  </a:lnTo>
                  <a:lnTo>
                    <a:pt x="7619" y="1750187"/>
                  </a:lnTo>
                  <a:lnTo>
                    <a:pt x="10058" y="1749805"/>
                  </a:lnTo>
                  <a:lnTo>
                    <a:pt x="12496" y="1749552"/>
                  </a:lnTo>
                  <a:lnTo>
                    <a:pt x="15239" y="1749171"/>
                  </a:lnTo>
                  <a:lnTo>
                    <a:pt x="17678" y="1749171"/>
                  </a:lnTo>
                  <a:lnTo>
                    <a:pt x="20421" y="1749171"/>
                  </a:lnTo>
                  <a:lnTo>
                    <a:pt x="22859" y="1749171"/>
                  </a:lnTo>
                  <a:lnTo>
                    <a:pt x="25603" y="1749552"/>
                  </a:lnTo>
                  <a:lnTo>
                    <a:pt x="28041" y="1749805"/>
                  </a:lnTo>
                  <a:lnTo>
                    <a:pt x="40233" y="1752853"/>
                  </a:lnTo>
                  <a:lnTo>
                    <a:pt x="42671" y="1753743"/>
                  </a:lnTo>
                  <a:lnTo>
                    <a:pt x="44805" y="1755013"/>
                  </a:lnTo>
                  <a:lnTo>
                    <a:pt x="46939" y="1756282"/>
                  </a:lnTo>
                  <a:lnTo>
                    <a:pt x="49072" y="1757426"/>
                  </a:lnTo>
                  <a:lnTo>
                    <a:pt x="50901" y="1758696"/>
                  </a:lnTo>
                  <a:lnTo>
                    <a:pt x="52730" y="1760220"/>
                  </a:lnTo>
                  <a:lnTo>
                    <a:pt x="54559" y="1761744"/>
                  </a:lnTo>
                  <a:lnTo>
                    <a:pt x="56083" y="1763522"/>
                  </a:lnTo>
                  <a:lnTo>
                    <a:pt x="57302" y="1765427"/>
                  </a:lnTo>
                  <a:lnTo>
                    <a:pt x="58826" y="1767204"/>
                  </a:lnTo>
                  <a:lnTo>
                    <a:pt x="59740" y="1769364"/>
                  </a:lnTo>
                  <a:lnTo>
                    <a:pt x="60959" y="1771523"/>
                  </a:lnTo>
                  <a:lnTo>
                    <a:pt x="61569" y="1773554"/>
                  </a:lnTo>
                  <a:lnTo>
                    <a:pt x="62179" y="1776095"/>
                  </a:lnTo>
                  <a:lnTo>
                    <a:pt x="62788" y="1778507"/>
                  </a:lnTo>
                  <a:lnTo>
                    <a:pt x="63093" y="1780921"/>
                  </a:lnTo>
                  <a:lnTo>
                    <a:pt x="62788" y="1783715"/>
                  </a:lnTo>
                  <a:lnTo>
                    <a:pt x="62179" y="1786381"/>
                  </a:lnTo>
                  <a:lnTo>
                    <a:pt x="61569" y="1788795"/>
                  </a:lnTo>
                  <a:lnTo>
                    <a:pt x="60655" y="1790953"/>
                  </a:lnTo>
                  <a:lnTo>
                    <a:pt x="59740" y="1793367"/>
                  </a:lnTo>
                  <a:lnTo>
                    <a:pt x="58521" y="1795272"/>
                  </a:lnTo>
                  <a:lnTo>
                    <a:pt x="57302" y="1797430"/>
                  </a:lnTo>
                  <a:lnTo>
                    <a:pt x="55778" y="1799208"/>
                  </a:lnTo>
                  <a:lnTo>
                    <a:pt x="54254" y="1800732"/>
                  </a:lnTo>
                  <a:lnTo>
                    <a:pt x="52730" y="1802256"/>
                  </a:lnTo>
                  <a:lnTo>
                    <a:pt x="50901" y="1803780"/>
                  </a:lnTo>
                  <a:lnTo>
                    <a:pt x="49072" y="1805051"/>
                  </a:lnTo>
                  <a:lnTo>
                    <a:pt x="46939" y="1806194"/>
                  </a:lnTo>
                  <a:lnTo>
                    <a:pt x="44805" y="1807464"/>
                  </a:lnTo>
                  <a:lnTo>
                    <a:pt x="42671" y="1808352"/>
                  </a:lnTo>
                  <a:lnTo>
                    <a:pt x="40538" y="1809242"/>
                  </a:lnTo>
                  <a:lnTo>
                    <a:pt x="38100" y="1810130"/>
                  </a:lnTo>
                  <a:lnTo>
                    <a:pt x="35966" y="1810766"/>
                  </a:lnTo>
                  <a:lnTo>
                    <a:pt x="33223" y="1811401"/>
                  </a:lnTo>
                  <a:lnTo>
                    <a:pt x="31089" y="1812036"/>
                  </a:lnTo>
                  <a:lnTo>
                    <a:pt x="28346" y="1812290"/>
                  </a:lnTo>
                  <a:lnTo>
                    <a:pt x="25907" y="1812671"/>
                  </a:lnTo>
                  <a:lnTo>
                    <a:pt x="23164" y="1812925"/>
                  </a:lnTo>
                  <a:lnTo>
                    <a:pt x="20726" y="1812925"/>
                  </a:lnTo>
                  <a:lnTo>
                    <a:pt x="17983" y="1813178"/>
                  </a:lnTo>
                  <a:lnTo>
                    <a:pt x="15544" y="1813178"/>
                  </a:lnTo>
                  <a:lnTo>
                    <a:pt x="12801" y="1812925"/>
                  </a:lnTo>
                  <a:lnTo>
                    <a:pt x="10363" y="1812925"/>
                  </a:lnTo>
                  <a:lnTo>
                    <a:pt x="7619" y="1812671"/>
                  </a:lnTo>
                  <a:lnTo>
                    <a:pt x="5181" y="1812290"/>
                  </a:lnTo>
                  <a:lnTo>
                    <a:pt x="2438" y="1812036"/>
                  </a:lnTo>
                  <a:lnTo>
                    <a:pt x="0" y="1811401"/>
                  </a:lnTo>
                  <a:lnTo>
                    <a:pt x="304" y="1844040"/>
                  </a:lnTo>
                </a:path>
                <a:path w="6883400" h="10017125">
                  <a:moveTo>
                    <a:pt x="85343" y="1719072"/>
                  </a:moveTo>
                  <a:lnTo>
                    <a:pt x="85343" y="1844040"/>
                  </a:lnTo>
                </a:path>
                <a:path w="6883400" h="10017125">
                  <a:moveTo>
                    <a:pt x="304" y="1844040"/>
                  </a:moveTo>
                  <a:lnTo>
                    <a:pt x="0" y="1876932"/>
                  </a:lnTo>
                  <a:lnTo>
                    <a:pt x="2438" y="1876298"/>
                  </a:lnTo>
                  <a:lnTo>
                    <a:pt x="4876" y="1875408"/>
                  </a:lnTo>
                  <a:lnTo>
                    <a:pt x="7619" y="1875154"/>
                  </a:lnTo>
                  <a:lnTo>
                    <a:pt x="10058" y="1874774"/>
                  </a:lnTo>
                  <a:lnTo>
                    <a:pt x="12496" y="1874520"/>
                  </a:lnTo>
                  <a:lnTo>
                    <a:pt x="15239" y="1874139"/>
                  </a:lnTo>
                  <a:lnTo>
                    <a:pt x="17678" y="1874139"/>
                  </a:lnTo>
                  <a:lnTo>
                    <a:pt x="20421" y="1874139"/>
                  </a:lnTo>
                  <a:lnTo>
                    <a:pt x="22859" y="1874139"/>
                  </a:lnTo>
                  <a:lnTo>
                    <a:pt x="25603" y="1874520"/>
                  </a:lnTo>
                  <a:lnTo>
                    <a:pt x="28041" y="1874774"/>
                  </a:lnTo>
                  <a:lnTo>
                    <a:pt x="30784" y="1875154"/>
                  </a:lnTo>
                  <a:lnTo>
                    <a:pt x="33223" y="1875663"/>
                  </a:lnTo>
                  <a:lnTo>
                    <a:pt x="35661" y="1876298"/>
                  </a:lnTo>
                  <a:lnTo>
                    <a:pt x="38100" y="1876932"/>
                  </a:lnTo>
                  <a:lnTo>
                    <a:pt x="40233" y="1877822"/>
                  </a:lnTo>
                  <a:lnTo>
                    <a:pt x="42671" y="1878711"/>
                  </a:lnTo>
                  <a:lnTo>
                    <a:pt x="44805" y="1879980"/>
                  </a:lnTo>
                  <a:lnTo>
                    <a:pt x="46939" y="1881251"/>
                  </a:lnTo>
                  <a:lnTo>
                    <a:pt x="49072" y="1882394"/>
                  </a:lnTo>
                  <a:lnTo>
                    <a:pt x="50901" y="1883664"/>
                  </a:lnTo>
                  <a:lnTo>
                    <a:pt x="52730" y="1885188"/>
                  </a:lnTo>
                  <a:lnTo>
                    <a:pt x="54559" y="1886712"/>
                  </a:lnTo>
                  <a:lnTo>
                    <a:pt x="56083" y="1888490"/>
                  </a:lnTo>
                  <a:lnTo>
                    <a:pt x="57302" y="1890395"/>
                  </a:lnTo>
                  <a:lnTo>
                    <a:pt x="58826" y="1892173"/>
                  </a:lnTo>
                  <a:lnTo>
                    <a:pt x="59740" y="1894331"/>
                  </a:lnTo>
                  <a:lnTo>
                    <a:pt x="60959" y="1896491"/>
                  </a:lnTo>
                  <a:lnTo>
                    <a:pt x="61569" y="1898523"/>
                  </a:lnTo>
                  <a:lnTo>
                    <a:pt x="62179" y="1901063"/>
                  </a:lnTo>
                  <a:lnTo>
                    <a:pt x="62788" y="1903476"/>
                  </a:lnTo>
                  <a:lnTo>
                    <a:pt x="63093" y="1905889"/>
                  </a:lnTo>
                  <a:lnTo>
                    <a:pt x="62788" y="1908682"/>
                  </a:lnTo>
                  <a:lnTo>
                    <a:pt x="62179" y="1911350"/>
                  </a:lnTo>
                  <a:lnTo>
                    <a:pt x="61569" y="1913763"/>
                  </a:lnTo>
                  <a:lnTo>
                    <a:pt x="60655" y="1916302"/>
                  </a:lnTo>
                  <a:lnTo>
                    <a:pt x="59740" y="1918335"/>
                  </a:lnTo>
                  <a:lnTo>
                    <a:pt x="58521" y="1920240"/>
                  </a:lnTo>
                  <a:lnTo>
                    <a:pt x="57302" y="1922399"/>
                  </a:lnTo>
                  <a:lnTo>
                    <a:pt x="55778" y="1924177"/>
                  </a:lnTo>
                  <a:lnTo>
                    <a:pt x="54254" y="1925701"/>
                  </a:lnTo>
                  <a:lnTo>
                    <a:pt x="52730" y="1927225"/>
                  </a:lnTo>
                  <a:lnTo>
                    <a:pt x="50901" y="1928749"/>
                  </a:lnTo>
                  <a:lnTo>
                    <a:pt x="49072" y="1930019"/>
                  </a:lnTo>
                  <a:lnTo>
                    <a:pt x="46939" y="1931162"/>
                  </a:lnTo>
                  <a:lnTo>
                    <a:pt x="44805" y="1932431"/>
                  </a:lnTo>
                  <a:lnTo>
                    <a:pt x="33223" y="1936369"/>
                  </a:lnTo>
                  <a:lnTo>
                    <a:pt x="31089" y="1937003"/>
                  </a:lnTo>
                  <a:lnTo>
                    <a:pt x="28346" y="1937257"/>
                  </a:lnTo>
                  <a:lnTo>
                    <a:pt x="25907" y="1937639"/>
                  </a:lnTo>
                  <a:lnTo>
                    <a:pt x="23164" y="1937893"/>
                  </a:lnTo>
                  <a:lnTo>
                    <a:pt x="20726" y="1937893"/>
                  </a:lnTo>
                  <a:lnTo>
                    <a:pt x="17983" y="1938147"/>
                  </a:lnTo>
                  <a:lnTo>
                    <a:pt x="15544" y="1938147"/>
                  </a:lnTo>
                  <a:lnTo>
                    <a:pt x="12801" y="1937893"/>
                  </a:lnTo>
                  <a:lnTo>
                    <a:pt x="10363" y="1937893"/>
                  </a:lnTo>
                  <a:lnTo>
                    <a:pt x="7619" y="1937639"/>
                  </a:lnTo>
                  <a:lnTo>
                    <a:pt x="5181" y="1937257"/>
                  </a:lnTo>
                  <a:lnTo>
                    <a:pt x="2438" y="1937003"/>
                  </a:lnTo>
                  <a:lnTo>
                    <a:pt x="0" y="1936369"/>
                  </a:lnTo>
                  <a:lnTo>
                    <a:pt x="304" y="1969007"/>
                  </a:lnTo>
                </a:path>
                <a:path w="6883400" h="10017125">
                  <a:moveTo>
                    <a:pt x="85343" y="1844040"/>
                  </a:moveTo>
                  <a:lnTo>
                    <a:pt x="85343" y="1969007"/>
                  </a:lnTo>
                </a:path>
                <a:path w="6883400" h="10017125">
                  <a:moveTo>
                    <a:pt x="304" y="1969007"/>
                  </a:moveTo>
                  <a:lnTo>
                    <a:pt x="0" y="2001901"/>
                  </a:lnTo>
                  <a:lnTo>
                    <a:pt x="2438" y="2001266"/>
                  </a:lnTo>
                  <a:lnTo>
                    <a:pt x="4876" y="2000630"/>
                  </a:lnTo>
                  <a:lnTo>
                    <a:pt x="7619" y="2000123"/>
                  </a:lnTo>
                  <a:lnTo>
                    <a:pt x="10058" y="1999742"/>
                  </a:lnTo>
                  <a:lnTo>
                    <a:pt x="12496" y="1999488"/>
                  </a:lnTo>
                  <a:lnTo>
                    <a:pt x="15239" y="1999106"/>
                  </a:lnTo>
                  <a:lnTo>
                    <a:pt x="17678" y="1999106"/>
                  </a:lnTo>
                  <a:lnTo>
                    <a:pt x="20421" y="1999106"/>
                  </a:lnTo>
                  <a:lnTo>
                    <a:pt x="22859" y="1999106"/>
                  </a:lnTo>
                  <a:lnTo>
                    <a:pt x="25603" y="1999488"/>
                  </a:lnTo>
                  <a:lnTo>
                    <a:pt x="38100" y="2002154"/>
                  </a:lnTo>
                  <a:lnTo>
                    <a:pt x="40233" y="2002790"/>
                  </a:lnTo>
                  <a:lnTo>
                    <a:pt x="42671" y="2003678"/>
                  </a:lnTo>
                  <a:lnTo>
                    <a:pt x="44805" y="2004949"/>
                  </a:lnTo>
                  <a:lnTo>
                    <a:pt x="46939" y="2006219"/>
                  </a:lnTo>
                  <a:lnTo>
                    <a:pt x="49072" y="2007362"/>
                  </a:lnTo>
                  <a:lnTo>
                    <a:pt x="50901" y="2008886"/>
                  </a:lnTo>
                  <a:lnTo>
                    <a:pt x="52730" y="2010155"/>
                  </a:lnTo>
                  <a:lnTo>
                    <a:pt x="54559" y="2011679"/>
                  </a:lnTo>
                  <a:lnTo>
                    <a:pt x="56083" y="2013457"/>
                  </a:lnTo>
                  <a:lnTo>
                    <a:pt x="57302" y="2015363"/>
                  </a:lnTo>
                  <a:lnTo>
                    <a:pt x="58826" y="2017141"/>
                  </a:lnTo>
                  <a:lnTo>
                    <a:pt x="59740" y="2019300"/>
                  </a:lnTo>
                  <a:lnTo>
                    <a:pt x="60959" y="2021458"/>
                  </a:lnTo>
                  <a:lnTo>
                    <a:pt x="61569" y="2023491"/>
                  </a:lnTo>
                  <a:lnTo>
                    <a:pt x="62179" y="2026030"/>
                  </a:lnTo>
                  <a:lnTo>
                    <a:pt x="62788" y="2028444"/>
                  </a:lnTo>
                  <a:lnTo>
                    <a:pt x="63093" y="2031111"/>
                  </a:lnTo>
                  <a:lnTo>
                    <a:pt x="62788" y="2033904"/>
                  </a:lnTo>
                  <a:lnTo>
                    <a:pt x="62179" y="2036318"/>
                  </a:lnTo>
                  <a:lnTo>
                    <a:pt x="54254" y="2050669"/>
                  </a:lnTo>
                  <a:lnTo>
                    <a:pt x="52730" y="2052447"/>
                  </a:lnTo>
                  <a:lnTo>
                    <a:pt x="50901" y="2053717"/>
                  </a:lnTo>
                  <a:lnTo>
                    <a:pt x="49072" y="2054987"/>
                  </a:lnTo>
                  <a:lnTo>
                    <a:pt x="46939" y="2056511"/>
                  </a:lnTo>
                  <a:lnTo>
                    <a:pt x="44805" y="2057400"/>
                  </a:lnTo>
                  <a:lnTo>
                    <a:pt x="42671" y="2058289"/>
                  </a:lnTo>
                  <a:lnTo>
                    <a:pt x="40538" y="2059177"/>
                  </a:lnTo>
                  <a:lnTo>
                    <a:pt x="38100" y="2060067"/>
                  </a:lnTo>
                  <a:lnTo>
                    <a:pt x="35966" y="2060702"/>
                  </a:lnTo>
                  <a:lnTo>
                    <a:pt x="33223" y="2061337"/>
                  </a:lnTo>
                  <a:lnTo>
                    <a:pt x="31089" y="2061972"/>
                  </a:lnTo>
                  <a:lnTo>
                    <a:pt x="28346" y="2062226"/>
                  </a:lnTo>
                  <a:lnTo>
                    <a:pt x="25907" y="2062606"/>
                  </a:lnTo>
                  <a:lnTo>
                    <a:pt x="23164" y="2062861"/>
                  </a:lnTo>
                  <a:lnTo>
                    <a:pt x="20726" y="2062861"/>
                  </a:lnTo>
                  <a:lnTo>
                    <a:pt x="17983" y="2063115"/>
                  </a:lnTo>
                  <a:lnTo>
                    <a:pt x="15544" y="2063115"/>
                  </a:lnTo>
                  <a:lnTo>
                    <a:pt x="12801" y="2062861"/>
                  </a:lnTo>
                  <a:lnTo>
                    <a:pt x="10363" y="2062861"/>
                  </a:lnTo>
                  <a:lnTo>
                    <a:pt x="7619" y="2062606"/>
                  </a:lnTo>
                  <a:lnTo>
                    <a:pt x="5181" y="2062226"/>
                  </a:lnTo>
                  <a:lnTo>
                    <a:pt x="2438" y="2061972"/>
                  </a:lnTo>
                  <a:lnTo>
                    <a:pt x="0" y="2061591"/>
                  </a:lnTo>
                  <a:lnTo>
                    <a:pt x="304" y="2093976"/>
                  </a:lnTo>
                </a:path>
                <a:path w="6883400" h="10017125">
                  <a:moveTo>
                    <a:pt x="85343" y="1969007"/>
                  </a:moveTo>
                  <a:lnTo>
                    <a:pt x="85343" y="2093976"/>
                  </a:lnTo>
                </a:path>
                <a:path w="6883400" h="10017125">
                  <a:moveTo>
                    <a:pt x="304" y="2093976"/>
                  </a:moveTo>
                  <a:lnTo>
                    <a:pt x="0" y="2126869"/>
                  </a:lnTo>
                  <a:lnTo>
                    <a:pt x="2438" y="2126233"/>
                  </a:lnTo>
                  <a:lnTo>
                    <a:pt x="4876" y="2125599"/>
                  </a:lnTo>
                  <a:lnTo>
                    <a:pt x="7619" y="2125091"/>
                  </a:lnTo>
                  <a:lnTo>
                    <a:pt x="10058" y="2124710"/>
                  </a:lnTo>
                  <a:lnTo>
                    <a:pt x="12496" y="2124455"/>
                  </a:lnTo>
                  <a:lnTo>
                    <a:pt x="15239" y="2124075"/>
                  </a:lnTo>
                  <a:lnTo>
                    <a:pt x="17678" y="2124075"/>
                  </a:lnTo>
                  <a:lnTo>
                    <a:pt x="20421" y="2124075"/>
                  </a:lnTo>
                  <a:lnTo>
                    <a:pt x="22859" y="2124075"/>
                  </a:lnTo>
                  <a:lnTo>
                    <a:pt x="25603" y="2124455"/>
                  </a:lnTo>
                  <a:lnTo>
                    <a:pt x="38100" y="2127123"/>
                  </a:lnTo>
                  <a:lnTo>
                    <a:pt x="40233" y="2127757"/>
                  </a:lnTo>
                  <a:lnTo>
                    <a:pt x="42671" y="2129028"/>
                  </a:lnTo>
                  <a:lnTo>
                    <a:pt x="44805" y="2129917"/>
                  </a:lnTo>
                  <a:lnTo>
                    <a:pt x="46939" y="2131187"/>
                  </a:lnTo>
                  <a:lnTo>
                    <a:pt x="49072" y="2132329"/>
                  </a:lnTo>
                  <a:lnTo>
                    <a:pt x="50901" y="2133854"/>
                  </a:lnTo>
                  <a:lnTo>
                    <a:pt x="52730" y="2135124"/>
                  </a:lnTo>
                  <a:lnTo>
                    <a:pt x="54559" y="2136902"/>
                  </a:lnTo>
                  <a:lnTo>
                    <a:pt x="56083" y="2138426"/>
                  </a:lnTo>
                  <a:lnTo>
                    <a:pt x="57302" y="2140330"/>
                  </a:lnTo>
                  <a:lnTo>
                    <a:pt x="58826" y="2142108"/>
                  </a:lnTo>
                  <a:lnTo>
                    <a:pt x="59740" y="2144268"/>
                  </a:lnTo>
                  <a:lnTo>
                    <a:pt x="60959" y="2146427"/>
                  </a:lnTo>
                  <a:lnTo>
                    <a:pt x="61569" y="2148840"/>
                  </a:lnTo>
                  <a:lnTo>
                    <a:pt x="62179" y="2150999"/>
                  </a:lnTo>
                  <a:lnTo>
                    <a:pt x="62788" y="2153412"/>
                  </a:lnTo>
                  <a:lnTo>
                    <a:pt x="63093" y="2156079"/>
                  </a:lnTo>
                  <a:lnTo>
                    <a:pt x="54254" y="2175637"/>
                  </a:lnTo>
                  <a:lnTo>
                    <a:pt x="52730" y="2177415"/>
                  </a:lnTo>
                  <a:lnTo>
                    <a:pt x="50901" y="2178685"/>
                  </a:lnTo>
                  <a:lnTo>
                    <a:pt x="49072" y="2180208"/>
                  </a:lnTo>
                  <a:lnTo>
                    <a:pt x="46939" y="2181479"/>
                  </a:lnTo>
                  <a:lnTo>
                    <a:pt x="44805" y="2182368"/>
                  </a:lnTo>
                  <a:lnTo>
                    <a:pt x="42671" y="2183256"/>
                  </a:lnTo>
                  <a:lnTo>
                    <a:pt x="40538" y="2184527"/>
                  </a:lnTo>
                  <a:lnTo>
                    <a:pt x="38100" y="2185035"/>
                  </a:lnTo>
                  <a:lnTo>
                    <a:pt x="35966" y="2185670"/>
                  </a:lnTo>
                  <a:lnTo>
                    <a:pt x="33223" y="2186304"/>
                  </a:lnTo>
                  <a:lnTo>
                    <a:pt x="31089" y="2186940"/>
                  </a:lnTo>
                  <a:lnTo>
                    <a:pt x="28346" y="2187194"/>
                  </a:lnTo>
                  <a:lnTo>
                    <a:pt x="25907" y="2187575"/>
                  </a:lnTo>
                  <a:lnTo>
                    <a:pt x="23164" y="2187829"/>
                  </a:lnTo>
                  <a:lnTo>
                    <a:pt x="20726" y="2188082"/>
                  </a:lnTo>
                  <a:lnTo>
                    <a:pt x="17983" y="2188082"/>
                  </a:lnTo>
                  <a:lnTo>
                    <a:pt x="15544" y="2188082"/>
                  </a:lnTo>
                  <a:lnTo>
                    <a:pt x="12801" y="2188082"/>
                  </a:lnTo>
                  <a:lnTo>
                    <a:pt x="10363" y="2187829"/>
                  </a:lnTo>
                  <a:lnTo>
                    <a:pt x="7619" y="2187575"/>
                  </a:lnTo>
                  <a:lnTo>
                    <a:pt x="5181" y="2187194"/>
                  </a:lnTo>
                  <a:lnTo>
                    <a:pt x="2438" y="2186940"/>
                  </a:lnTo>
                  <a:lnTo>
                    <a:pt x="0" y="2186558"/>
                  </a:lnTo>
                  <a:lnTo>
                    <a:pt x="304" y="2218944"/>
                  </a:lnTo>
                </a:path>
                <a:path w="6883400" h="10017125">
                  <a:moveTo>
                    <a:pt x="85343" y="2093976"/>
                  </a:moveTo>
                  <a:lnTo>
                    <a:pt x="85343" y="2218944"/>
                  </a:lnTo>
                </a:path>
                <a:path w="6883400" h="10017125">
                  <a:moveTo>
                    <a:pt x="304" y="2218944"/>
                  </a:moveTo>
                  <a:lnTo>
                    <a:pt x="0" y="2251837"/>
                  </a:lnTo>
                  <a:lnTo>
                    <a:pt x="2438" y="2251202"/>
                  </a:lnTo>
                  <a:lnTo>
                    <a:pt x="4876" y="2250567"/>
                  </a:lnTo>
                  <a:lnTo>
                    <a:pt x="7619" y="2250058"/>
                  </a:lnTo>
                  <a:lnTo>
                    <a:pt x="10058" y="2249678"/>
                  </a:lnTo>
                  <a:lnTo>
                    <a:pt x="12496" y="2249424"/>
                  </a:lnTo>
                  <a:lnTo>
                    <a:pt x="15239" y="2249043"/>
                  </a:lnTo>
                  <a:lnTo>
                    <a:pt x="17678" y="2249043"/>
                  </a:lnTo>
                  <a:lnTo>
                    <a:pt x="20421" y="2249043"/>
                  </a:lnTo>
                  <a:lnTo>
                    <a:pt x="22859" y="2249043"/>
                  </a:lnTo>
                  <a:lnTo>
                    <a:pt x="25603" y="2249424"/>
                  </a:lnTo>
                  <a:lnTo>
                    <a:pt x="28041" y="2249678"/>
                  </a:lnTo>
                  <a:lnTo>
                    <a:pt x="30784" y="2250313"/>
                  </a:lnTo>
                  <a:lnTo>
                    <a:pt x="33223" y="2250567"/>
                  </a:lnTo>
                  <a:lnTo>
                    <a:pt x="35661" y="2251582"/>
                  </a:lnTo>
                  <a:lnTo>
                    <a:pt x="38100" y="2252091"/>
                  </a:lnTo>
                  <a:lnTo>
                    <a:pt x="40233" y="2253106"/>
                  </a:lnTo>
                  <a:lnTo>
                    <a:pt x="42671" y="2253996"/>
                  </a:lnTo>
                  <a:lnTo>
                    <a:pt x="44805" y="2254885"/>
                  </a:lnTo>
                  <a:lnTo>
                    <a:pt x="46939" y="2256154"/>
                  </a:lnTo>
                  <a:lnTo>
                    <a:pt x="49072" y="2257298"/>
                  </a:lnTo>
                  <a:lnTo>
                    <a:pt x="50901" y="2258822"/>
                  </a:lnTo>
                  <a:lnTo>
                    <a:pt x="52730" y="2260092"/>
                  </a:lnTo>
                  <a:lnTo>
                    <a:pt x="54559" y="2261870"/>
                  </a:lnTo>
                  <a:lnTo>
                    <a:pt x="56083" y="2263394"/>
                  </a:lnTo>
                  <a:lnTo>
                    <a:pt x="57302" y="2265299"/>
                  </a:lnTo>
                  <a:lnTo>
                    <a:pt x="58826" y="2267330"/>
                  </a:lnTo>
                  <a:lnTo>
                    <a:pt x="59740" y="2269236"/>
                  </a:lnTo>
                  <a:lnTo>
                    <a:pt x="60959" y="2271395"/>
                  </a:lnTo>
                  <a:lnTo>
                    <a:pt x="61569" y="2273807"/>
                  </a:lnTo>
                  <a:lnTo>
                    <a:pt x="62179" y="2275967"/>
                  </a:lnTo>
                  <a:lnTo>
                    <a:pt x="62788" y="2278379"/>
                  </a:lnTo>
                  <a:lnTo>
                    <a:pt x="63093" y="2281047"/>
                  </a:lnTo>
                  <a:lnTo>
                    <a:pt x="62788" y="2283841"/>
                  </a:lnTo>
                  <a:lnTo>
                    <a:pt x="62179" y="2286254"/>
                  </a:lnTo>
                  <a:lnTo>
                    <a:pt x="61569" y="2288667"/>
                  </a:lnTo>
                  <a:lnTo>
                    <a:pt x="54254" y="2300604"/>
                  </a:lnTo>
                  <a:lnTo>
                    <a:pt x="52730" y="2302382"/>
                  </a:lnTo>
                  <a:lnTo>
                    <a:pt x="50901" y="2303653"/>
                  </a:lnTo>
                  <a:lnTo>
                    <a:pt x="49072" y="2305177"/>
                  </a:lnTo>
                  <a:lnTo>
                    <a:pt x="46939" y="2306447"/>
                  </a:lnTo>
                  <a:lnTo>
                    <a:pt x="44805" y="2307336"/>
                  </a:lnTo>
                  <a:lnTo>
                    <a:pt x="42671" y="2308479"/>
                  </a:lnTo>
                  <a:lnTo>
                    <a:pt x="40538" y="2309495"/>
                  </a:lnTo>
                  <a:lnTo>
                    <a:pt x="38100" y="2310003"/>
                  </a:lnTo>
                  <a:lnTo>
                    <a:pt x="35966" y="2311019"/>
                  </a:lnTo>
                  <a:lnTo>
                    <a:pt x="33223" y="2311273"/>
                  </a:lnTo>
                  <a:lnTo>
                    <a:pt x="31089" y="2311907"/>
                  </a:lnTo>
                  <a:lnTo>
                    <a:pt x="28346" y="2312543"/>
                  </a:lnTo>
                  <a:lnTo>
                    <a:pt x="25907" y="2312543"/>
                  </a:lnTo>
                  <a:lnTo>
                    <a:pt x="23164" y="2312797"/>
                  </a:lnTo>
                  <a:lnTo>
                    <a:pt x="20726" y="2313051"/>
                  </a:lnTo>
                  <a:lnTo>
                    <a:pt x="17983" y="2313051"/>
                  </a:lnTo>
                  <a:lnTo>
                    <a:pt x="15544" y="2313051"/>
                  </a:lnTo>
                  <a:lnTo>
                    <a:pt x="12801" y="2313051"/>
                  </a:lnTo>
                  <a:lnTo>
                    <a:pt x="10363" y="2312797"/>
                  </a:lnTo>
                  <a:lnTo>
                    <a:pt x="7619" y="2312543"/>
                  </a:lnTo>
                  <a:lnTo>
                    <a:pt x="5181" y="2312162"/>
                  </a:lnTo>
                  <a:lnTo>
                    <a:pt x="2438" y="2311907"/>
                  </a:lnTo>
                  <a:lnTo>
                    <a:pt x="0" y="2311527"/>
                  </a:lnTo>
                  <a:lnTo>
                    <a:pt x="304" y="2344166"/>
                  </a:lnTo>
                </a:path>
                <a:path w="6883400" h="10017125">
                  <a:moveTo>
                    <a:pt x="85343" y="2218944"/>
                  </a:moveTo>
                  <a:lnTo>
                    <a:pt x="85343" y="2344166"/>
                  </a:lnTo>
                </a:path>
                <a:path w="6883400" h="10017125">
                  <a:moveTo>
                    <a:pt x="304" y="2344166"/>
                  </a:moveTo>
                  <a:lnTo>
                    <a:pt x="0" y="2376804"/>
                  </a:lnTo>
                  <a:lnTo>
                    <a:pt x="2438" y="2376170"/>
                  </a:lnTo>
                  <a:lnTo>
                    <a:pt x="4876" y="2375535"/>
                  </a:lnTo>
                  <a:lnTo>
                    <a:pt x="7619" y="2375027"/>
                  </a:lnTo>
                  <a:lnTo>
                    <a:pt x="10058" y="2374646"/>
                  </a:lnTo>
                  <a:lnTo>
                    <a:pt x="12496" y="2374392"/>
                  </a:lnTo>
                  <a:lnTo>
                    <a:pt x="15239" y="2374392"/>
                  </a:lnTo>
                  <a:lnTo>
                    <a:pt x="17678" y="2374011"/>
                  </a:lnTo>
                  <a:lnTo>
                    <a:pt x="20421" y="2374011"/>
                  </a:lnTo>
                  <a:lnTo>
                    <a:pt x="22859" y="2374392"/>
                  </a:lnTo>
                  <a:lnTo>
                    <a:pt x="25603" y="2374392"/>
                  </a:lnTo>
                  <a:lnTo>
                    <a:pt x="28041" y="2374646"/>
                  </a:lnTo>
                  <a:lnTo>
                    <a:pt x="30784" y="2375280"/>
                  </a:lnTo>
                  <a:lnTo>
                    <a:pt x="33223" y="2375916"/>
                  </a:lnTo>
                  <a:lnTo>
                    <a:pt x="35661" y="2376551"/>
                  </a:lnTo>
                  <a:lnTo>
                    <a:pt x="38100" y="2377058"/>
                  </a:lnTo>
                  <a:lnTo>
                    <a:pt x="40233" y="2378075"/>
                  </a:lnTo>
                  <a:lnTo>
                    <a:pt x="42671" y="2378964"/>
                  </a:lnTo>
                  <a:lnTo>
                    <a:pt x="44805" y="2379853"/>
                  </a:lnTo>
                  <a:lnTo>
                    <a:pt x="46939" y="2381123"/>
                  </a:lnTo>
                  <a:lnTo>
                    <a:pt x="49072" y="2382266"/>
                  </a:lnTo>
                  <a:lnTo>
                    <a:pt x="50901" y="2383790"/>
                  </a:lnTo>
                  <a:lnTo>
                    <a:pt x="52730" y="2385060"/>
                  </a:lnTo>
                  <a:lnTo>
                    <a:pt x="54559" y="2386838"/>
                  </a:lnTo>
                  <a:lnTo>
                    <a:pt x="56083" y="2388362"/>
                  </a:lnTo>
                  <a:lnTo>
                    <a:pt x="57302" y="2390267"/>
                  </a:lnTo>
                  <a:lnTo>
                    <a:pt x="58826" y="2392299"/>
                  </a:lnTo>
                  <a:lnTo>
                    <a:pt x="59740" y="2394204"/>
                  </a:lnTo>
                  <a:lnTo>
                    <a:pt x="60959" y="2396363"/>
                  </a:lnTo>
                  <a:lnTo>
                    <a:pt x="61569" y="2398776"/>
                  </a:lnTo>
                  <a:lnTo>
                    <a:pt x="62179" y="2400935"/>
                  </a:lnTo>
                  <a:lnTo>
                    <a:pt x="62788" y="2403602"/>
                  </a:lnTo>
                  <a:lnTo>
                    <a:pt x="63093" y="2406015"/>
                  </a:lnTo>
                  <a:lnTo>
                    <a:pt x="62788" y="2408808"/>
                  </a:lnTo>
                  <a:lnTo>
                    <a:pt x="62179" y="2411222"/>
                  </a:lnTo>
                  <a:lnTo>
                    <a:pt x="61569" y="2413635"/>
                  </a:lnTo>
                  <a:lnTo>
                    <a:pt x="50901" y="2428621"/>
                  </a:lnTo>
                  <a:lnTo>
                    <a:pt x="49072" y="2430145"/>
                  </a:lnTo>
                  <a:lnTo>
                    <a:pt x="46939" y="2431415"/>
                  </a:lnTo>
                  <a:lnTo>
                    <a:pt x="44805" y="2432557"/>
                  </a:lnTo>
                  <a:lnTo>
                    <a:pt x="42671" y="2433447"/>
                  </a:lnTo>
                  <a:lnTo>
                    <a:pt x="40538" y="2434463"/>
                  </a:lnTo>
                  <a:lnTo>
                    <a:pt x="38100" y="2434971"/>
                  </a:lnTo>
                  <a:lnTo>
                    <a:pt x="35966" y="2435987"/>
                  </a:lnTo>
                  <a:lnTo>
                    <a:pt x="33223" y="2436495"/>
                  </a:lnTo>
                  <a:lnTo>
                    <a:pt x="31089" y="2436876"/>
                  </a:lnTo>
                  <a:lnTo>
                    <a:pt x="28346" y="2437511"/>
                  </a:lnTo>
                  <a:lnTo>
                    <a:pt x="25907" y="2437765"/>
                  </a:lnTo>
                  <a:lnTo>
                    <a:pt x="23164" y="2437765"/>
                  </a:lnTo>
                  <a:lnTo>
                    <a:pt x="20726" y="2438019"/>
                  </a:lnTo>
                  <a:lnTo>
                    <a:pt x="17983" y="2438019"/>
                  </a:lnTo>
                  <a:lnTo>
                    <a:pt x="15544" y="2438019"/>
                  </a:lnTo>
                  <a:lnTo>
                    <a:pt x="12801" y="2438019"/>
                  </a:lnTo>
                  <a:lnTo>
                    <a:pt x="10363" y="2437765"/>
                  </a:lnTo>
                  <a:lnTo>
                    <a:pt x="7619" y="2437765"/>
                  </a:lnTo>
                  <a:lnTo>
                    <a:pt x="5181" y="2437129"/>
                  </a:lnTo>
                  <a:lnTo>
                    <a:pt x="2438" y="2436876"/>
                  </a:lnTo>
                  <a:lnTo>
                    <a:pt x="0" y="2436495"/>
                  </a:lnTo>
                  <a:lnTo>
                    <a:pt x="304" y="2469133"/>
                  </a:lnTo>
                </a:path>
                <a:path w="6883400" h="10017125">
                  <a:moveTo>
                    <a:pt x="85343" y="2344166"/>
                  </a:moveTo>
                  <a:lnTo>
                    <a:pt x="85343" y="2469133"/>
                  </a:lnTo>
                </a:path>
                <a:path w="6883400" h="10017125">
                  <a:moveTo>
                    <a:pt x="304" y="2469133"/>
                  </a:moveTo>
                  <a:lnTo>
                    <a:pt x="0" y="2501773"/>
                  </a:lnTo>
                  <a:lnTo>
                    <a:pt x="2438" y="2501138"/>
                  </a:lnTo>
                  <a:lnTo>
                    <a:pt x="4876" y="2500503"/>
                  </a:lnTo>
                  <a:lnTo>
                    <a:pt x="7619" y="2499995"/>
                  </a:lnTo>
                  <a:lnTo>
                    <a:pt x="10058" y="2499614"/>
                  </a:lnTo>
                  <a:lnTo>
                    <a:pt x="12496" y="2499360"/>
                  </a:lnTo>
                  <a:lnTo>
                    <a:pt x="15239" y="2499360"/>
                  </a:lnTo>
                  <a:lnTo>
                    <a:pt x="17678" y="2498979"/>
                  </a:lnTo>
                  <a:lnTo>
                    <a:pt x="20421" y="2498979"/>
                  </a:lnTo>
                  <a:lnTo>
                    <a:pt x="22859" y="2499360"/>
                  </a:lnTo>
                  <a:lnTo>
                    <a:pt x="25603" y="2499360"/>
                  </a:lnTo>
                  <a:lnTo>
                    <a:pt x="28041" y="2499995"/>
                  </a:lnTo>
                  <a:lnTo>
                    <a:pt x="30784" y="2500249"/>
                  </a:lnTo>
                  <a:lnTo>
                    <a:pt x="33223" y="2500883"/>
                  </a:lnTo>
                  <a:lnTo>
                    <a:pt x="35661" y="2501519"/>
                  </a:lnTo>
                  <a:lnTo>
                    <a:pt x="38100" y="2502027"/>
                  </a:lnTo>
                  <a:lnTo>
                    <a:pt x="40233" y="2503043"/>
                  </a:lnTo>
                  <a:lnTo>
                    <a:pt x="42671" y="2503931"/>
                  </a:lnTo>
                  <a:lnTo>
                    <a:pt x="44805" y="2504821"/>
                  </a:lnTo>
                  <a:lnTo>
                    <a:pt x="46939" y="2506091"/>
                  </a:lnTo>
                  <a:lnTo>
                    <a:pt x="49072" y="2507233"/>
                  </a:lnTo>
                  <a:lnTo>
                    <a:pt x="50901" y="2508757"/>
                  </a:lnTo>
                  <a:lnTo>
                    <a:pt x="52730" y="2510281"/>
                  </a:lnTo>
                  <a:lnTo>
                    <a:pt x="54559" y="2511805"/>
                  </a:lnTo>
                  <a:lnTo>
                    <a:pt x="56083" y="2513329"/>
                  </a:lnTo>
                  <a:lnTo>
                    <a:pt x="57302" y="2515235"/>
                  </a:lnTo>
                  <a:lnTo>
                    <a:pt x="58826" y="2517267"/>
                  </a:lnTo>
                  <a:lnTo>
                    <a:pt x="59740" y="2519172"/>
                  </a:lnTo>
                  <a:lnTo>
                    <a:pt x="60959" y="2521330"/>
                  </a:lnTo>
                  <a:lnTo>
                    <a:pt x="61569" y="2523744"/>
                  </a:lnTo>
                  <a:lnTo>
                    <a:pt x="62179" y="2525903"/>
                  </a:lnTo>
                  <a:lnTo>
                    <a:pt x="62788" y="2528570"/>
                  </a:lnTo>
                  <a:lnTo>
                    <a:pt x="63093" y="2530982"/>
                  </a:lnTo>
                  <a:lnTo>
                    <a:pt x="42671" y="2558415"/>
                  </a:lnTo>
                  <a:lnTo>
                    <a:pt x="40538" y="2559430"/>
                  </a:lnTo>
                  <a:lnTo>
                    <a:pt x="38100" y="2559939"/>
                  </a:lnTo>
                  <a:lnTo>
                    <a:pt x="35966" y="2560954"/>
                  </a:lnTo>
                  <a:lnTo>
                    <a:pt x="33223" y="2561463"/>
                  </a:lnTo>
                  <a:lnTo>
                    <a:pt x="31089" y="2561844"/>
                  </a:lnTo>
                  <a:lnTo>
                    <a:pt x="28346" y="2562479"/>
                  </a:lnTo>
                  <a:lnTo>
                    <a:pt x="25907" y="2562732"/>
                  </a:lnTo>
                  <a:lnTo>
                    <a:pt x="23164" y="2562732"/>
                  </a:lnTo>
                  <a:lnTo>
                    <a:pt x="20726" y="2562987"/>
                  </a:lnTo>
                  <a:lnTo>
                    <a:pt x="17983" y="2562987"/>
                  </a:lnTo>
                  <a:lnTo>
                    <a:pt x="15544" y="2562987"/>
                  </a:lnTo>
                  <a:lnTo>
                    <a:pt x="12801" y="2562987"/>
                  </a:lnTo>
                  <a:lnTo>
                    <a:pt x="10363" y="2562732"/>
                  </a:lnTo>
                  <a:lnTo>
                    <a:pt x="7619" y="2562732"/>
                  </a:lnTo>
                  <a:lnTo>
                    <a:pt x="5181" y="2562098"/>
                  </a:lnTo>
                  <a:lnTo>
                    <a:pt x="2438" y="2562098"/>
                  </a:lnTo>
                  <a:lnTo>
                    <a:pt x="0" y="2561463"/>
                  </a:lnTo>
                  <a:lnTo>
                    <a:pt x="304" y="2594102"/>
                  </a:lnTo>
                </a:path>
                <a:path w="6883400" h="10017125">
                  <a:moveTo>
                    <a:pt x="85343" y="2469133"/>
                  </a:moveTo>
                  <a:lnTo>
                    <a:pt x="85343" y="2594102"/>
                  </a:lnTo>
                </a:path>
                <a:path w="6883400" h="10017125">
                  <a:moveTo>
                    <a:pt x="304" y="2594102"/>
                  </a:moveTo>
                  <a:lnTo>
                    <a:pt x="0" y="2626741"/>
                  </a:lnTo>
                  <a:lnTo>
                    <a:pt x="2438" y="2626105"/>
                  </a:lnTo>
                  <a:lnTo>
                    <a:pt x="4876" y="2625471"/>
                  </a:lnTo>
                  <a:lnTo>
                    <a:pt x="7619" y="2625217"/>
                  </a:lnTo>
                  <a:lnTo>
                    <a:pt x="10058" y="2624581"/>
                  </a:lnTo>
                  <a:lnTo>
                    <a:pt x="12496" y="2624328"/>
                  </a:lnTo>
                  <a:lnTo>
                    <a:pt x="15239" y="2624328"/>
                  </a:lnTo>
                  <a:lnTo>
                    <a:pt x="17678" y="2623947"/>
                  </a:lnTo>
                  <a:lnTo>
                    <a:pt x="20421" y="2623947"/>
                  </a:lnTo>
                  <a:lnTo>
                    <a:pt x="22859" y="2624328"/>
                  </a:lnTo>
                  <a:lnTo>
                    <a:pt x="25603" y="2624328"/>
                  </a:lnTo>
                  <a:lnTo>
                    <a:pt x="28041" y="2624963"/>
                  </a:lnTo>
                  <a:lnTo>
                    <a:pt x="30784" y="2625217"/>
                  </a:lnTo>
                  <a:lnTo>
                    <a:pt x="33223" y="2625852"/>
                  </a:lnTo>
                  <a:lnTo>
                    <a:pt x="35661" y="2626487"/>
                  </a:lnTo>
                  <a:lnTo>
                    <a:pt x="38100" y="2626995"/>
                  </a:lnTo>
                  <a:lnTo>
                    <a:pt x="40233" y="2628011"/>
                  </a:lnTo>
                  <a:lnTo>
                    <a:pt x="42671" y="2628900"/>
                  </a:lnTo>
                  <a:lnTo>
                    <a:pt x="44805" y="2629789"/>
                  </a:lnTo>
                  <a:lnTo>
                    <a:pt x="46939" y="2631058"/>
                  </a:lnTo>
                  <a:lnTo>
                    <a:pt x="49072" y="2632202"/>
                  </a:lnTo>
                  <a:lnTo>
                    <a:pt x="50901" y="2633726"/>
                  </a:lnTo>
                  <a:lnTo>
                    <a:pt x="52730" y="2635250"/>
                  </a:lnTo>
                  <a:lnTo>
                    <a:pt x="54559" y="2636774"/>
                  </a:lnTo>
                  <a:lnTo>
                    <a:pt x="56083" y="2638679"/>
                  </a:lnTo>
                  <a:lnTo>
                    <a:pt x="57302" y="2640203"/>
                  </a:lnTo>
                  <a:lnTo>
                    <a:pt x="58826" y="2642235"/>
                  </a:lnTo>
                  <a:lnTo>
                    <a:pt x="59740" y="2644140"/>
                  </a:lnTo>
                  <a:lnTo>
                    <a:pt x="60959" y="2646553"/>
                  </a:lnTo>
                  <a:lnTo>
                    <a:pt x="61569" y="2648712"/>
                  </a:lnTo>
                  <a:lnTo>
                    <a:pt x="62179" y="2650871"/>
                  </a:lnTo>
                  <a:lnTo>
                    <a:pt x="62788" y="2653538"/>
                  </a:lnTo>
                  <a:lnTo>
                    <a:pt x="63093" y="2655951"/>
                  </a:lnTo>
                  <a:lnTo>
                    <a:pt x="62788" y="2658745"/>
                  </a:lnTo>
                  <a:lnTo>
                    <a:pt x="62179" y="2661157"/>
                  </a:lnTo>
                  <a:lnTo>
                    <a:pt x="54254" y="2675763"/>
                  </a:lnTo>
                  <a:lnTo>
                    <a:pt x="52730" y="2677287"/>
                  </a:lnTo>
                  <a:lnTo>
                    <a:pt x="42671" y="2683382"/>
                  </a:lnTo>
                  <a:lnTo>
                    <a:pt x="40538" y="2684399"/>
                  </a:lnTo>
                  <a:lnTo>
                    <a:pt x="38100" y="2684906"/>
                  </a:lnTo>
                  <a:lnTo>
                    <a:pt x="35966" y="2685923"/>
                  </a:lnTo>
                  <a:lnTo>
                    <a:pt x="33223" y="2686430"/>
                  </a:lnTo>
                  <a:lnTo>
                    <a:pt x="31089" y="2686812"/>
                  </a:lnTo>
                  <a:lnTo>
                    <a:pt x="28346" y="2687447"/>
                  </a:lnTo>
                  <a:lnTo>
                    <a:pt x="25907" y="2687701"/>
                  </a:lnTo>
                  <a:lnTo>
                    <a:pt x="23164" y="2687701"/>
                  </a:lnTo>
                  <a:lnTo>
                    <a:pt x="20726" y="2687954"/>
                  </a:lnTo>
                  <a:lnTo>
                    <a:pt x="17983" y="2687954"/>
                  </a:lnTo>
                  <a:lnTo>
                    <a:pt x="15544" y="2687954"/>
                  </a:lnTo>
                  <a:lnTo>
                    <a:pt x="12801" y="2687954"/>
                  </a:lnTo>
                  <a:lnTo>
                    <a:pt x="10363" y="2687701"/>
                  </a:lnTo>
                  <a:lnTo>
                    <a:pt x="7619" y="2687701"/>
                  </a:lnTo>
                  <a:lnTo>
                    <a:pt x="5181" y="2687447"/>
                  </a:lnTo>
                  <a:lnTo>
                    <a:pt x="2438" y="2687066"/>
                  </a:lnTo>
                  <a:lnTo>
                    <a:pt x="0" y="2686430"/>
                  </a:lnTo>
                  <a:lnTo>
                    <a:pt x="304" y="2719070"/>
                  </a:lnTo>
                </a:path>
                <a:path w="6883400" h="10017125">
                  <a:moveTo>
                    <a:pt x="85343" y="2594102"/>
                  </a:moveTo>
                  <a:lnTo>
                    <a:pt x="85343" y="2719070"/>
                  </a:lnTo>
                </a:path>
                <a:path w="6883400" h="10017125">
                  <a:moveTo>
                    <a:pt x="304" y="2719070"/>
                  </a:moveTo>
                  <a:lnTo>
                    <a:pt x="0" y="2751963"/>
                  </a:lnTo>
                  <a:lnTo>
                    <a:pt x="2438" y="2751074"/>
                  </a:lnTo>
                  <a:lnTo>
                    <a:pt x="4876" y="2750439"/>
                  </a:lnTo>
                  <a:lnTo>
                    <a:pt x="7619" y="2750185"/>
                  </a:lnTo>
                  <a:lnTo>
                    <a:pt x="10058" y="2749550"/>
                  </a:lnTo>
                  <a:lnTo>
                    <a:pt x="12496" y="2749550"/>
                  </a:lnTo>
                  <a:lnTo>
                    <a:pt x="15239" y="2749296"/>
                  </a:lnTo>
                  <a:lnTo>
                    <a:pt x="17678" y="2749296"/>
                  </a:lnTo>
                  <a:lnTo>
                    <a:pt x="20421" y="2749296"/>
                  </a:lnTo>
                  <a:lnTo>
                    <a:pt x="22859" y="2749296"/>
                  </a:lnTo>
                  <a:lnTo>
                    <a:pt x="25603" y="2749550"/>
                  </a:lnTo>
                  <a:lnTo>
                    <a:pt x="28041" y="2749930"/>
                  </a:lnTo>
                  <a:lnTo>
                    <a:pt x="30784" y="2750185"/>
                  </a:lnTo>
                  <a:lnTo>
                    <a:pt x="33223" y="2750820"/>
                  </a:lnTo>
                  <a:lnTo>
                    <a:pt x="35661" y="2751454"/>
                  </a:lnTo>
                  <a:lnTo>
                    <a:pt x="38100" y="2751963"/>
                  </a:lnTo>
                  <a:lnTo>
                    <a:pt x="40233" y="2752979"/>
                  </a:lnTo>
                  <a:lnTo>
                    <a:pt x="42671" y="2753868"/>
                  </a:lnTo>
                  <a:lnTo>
                    <a:pt x="44805" y="2755011"/>
                  </a:lnTo>
                  <a:lnTo>
                    <a:pt x="46939" y="2756280"/>
                  </a:lnTo>
                  <a:lnTo>
                    <a:pt x="49072" y="2757551"/>
                  </a:lnTo>
                  <a:lnTo>
                    <a:pt x="50901" y="2758694"/>
                  </a:lnTo>
                  <a:lnTo>
                    <a:pt x="52730" y="2760218"/>
                  </a:lnTo>
                  <a:lnTo>
                    <a:pt x="54559" y="2761742"/>
                  </a:lnTo>
                  <a:lnTo>
                    <a:pt x="56083" y="2763647"/>
                  </a:lnTo>
                  <a:lnTo>
                    <a:pt x="57302" y="2765425"/>
                  </a:lnTo>
                  <a:lnTo>
                    <a:pt x="58826" y="2767203"/>
                  </a:lnTo>
                  <a:lnTo>
                    <a:pt x="59740" y="2769362"/>
                  </a:lnTo>
                  <a:lnTo>
                    <a:pt x="60959" y="2771521"/>
                  </a:lnTo>
                  <a:lnTo>
                    <a:pt x="61569" y="2773679"/>
                  </a:lnTo>
                  <a:lnTo>
                    <a:pt x="62179" y="2776093"/>
                  </a:lnTo>
                  <a:lnTo>
                    <a:pt x="62788" y="2778505"/>
                  </a:lnTo>
                  <a:lnTo>
                    <a:pt x="63093" y="2780919"/>
                  </a:lnTo>
                  <a:lnTo>
                    <a:pt x="62788" y="2783713"/>
                  </a:lnTo>
                  <a:lnTo>
                    <a:pt x="62179" y="2786506"/>
                  </a:lnTo>
                  <a:lnTo>
                    <a:pt x="54254" y="2800730"/>
                  </a:lnTo>
                  <a:lnTo>
                    <a:pt x="52730" y="2802254"/>
                  </a:lnTo>
                  <a:lnTo>
                    <a:pt x="42671" y="2808351"/>
                  </a:lnTo>
                  <a:lnTo>
                    <a:pt x="40538" y="2809367"/>
                  </a:lnTo>
                  <a:lnTo>
                    <a:pt x="38100" y="2810255"/>
                  </a:lnTo>
                  <a:lnTo>
                    <a:pt x="35966" y="2810891"/>
                  </a:lnTo>
                  <a:lnTo>
                    <a:pt x="33223" y="2811399"/>
                  </a:lnTo>
                  <a:lnTo>
                    <a:pt x="31089" y="2811779"/>
                  </a:lnTo>
                  <a:lnTo>
                    <a:pt x="28346" y="2812415"/>
                  </a:lnTo>
                  <a:lnTo>
                    <a:pt x="25907" y="2812669"/>
                  </a:lnTo>
                  <a:lnTo>
                    <a:pt x="23164" y="2812923"/>
                  </a:lnTo>
                  <a:lnTo>
                    <a:pt x="20726" y="2812923"/>
                  </a:lnTo>
                  <a:lnTo>
                    <a:pt x="17983" y="2812923"/>
                  </a:lnTo>
                  <a:lnTo>
                    <a:pt x="15544" y="2812923"/>
                  </a:lnTo>
                  <a:lnTo>
                    <a:pt x="12801" y="2812923"/>
                  </a:lnTo>
                  <a:lnTo>
                    <a:pt x="10363" y="2812923"/>
                  </a:lnTo>
                  <a:lnTo>
                    <a:pt x="7619" y="2812669"/>
                  </a:lnTo>
                  <a:lnTo>
                    <a:pt x="5181" y="2812415"/>
                  </a:lnTo>
                  <a:lnTo>
                    <a:pt x="2438" y="2812033"/>
                  </a:lnTo>
                  <a:lnTo>
                    <a:pt x="0" y="2811399"/>
                  </a:lnTo>
                  <a:lnTo>
                    <a:pt x="304" y="2844038"/>
                  </a:lnTo>
                </a:path>
                <a:path w="6883400" h="10017125">
                  <a:moveTo>
                    <a:pt x="85343" y="2719070"/>
                  </a:moveTo>
                  <a:lnTo>
                    <a:pt x="85343" y="2844038"/>
                  </a:lnTo>
                </a:path>
                <a:path w="6883400" h="10017125">
                  <a:moveTo>
                    <a:pt x="304" y="2844038"/>
                  </a:moveTo>
                  <a:lnTo>
                    <a:pt x="0" y="2876930"/>
                  </a:lnTo>
                  <a:lnTo>
                    <a:pt x="2438" y="2876423"/>
                  </a:lnTo>
                  <a:lnTo>
                    <a:pt x="4876" y="2875406"/>
                  </a:lnTo>
                  <a:lnTo>
                    <a:pt x="7619" y="2875153"/>
                  </a:lnTo>
                  <a:lnTo>
                    <a:pt x="10058" y="2874899"/>
                  </a:lnTo>
                  <a:lnTo>
                    <a:pt x="12496" y="2874518"/>
                  </a:lnTo>
                  <a:lnTo>
                    <a:pt x="15239" y="2874264"/>
                  </a:lnTo>
                  <a:lnTo>
                    <a:pt x="17678" y="2874264"/>
                  </a:lnTo>
                  <a:lnTo>
                    <a:pt x="20421" y="2874264"/>
                  </a:lnTo>
                  <a:lnTo>
                    <a:pt x="22859" y="2874264"/>
                  </a:lnTo>
                  <a:lnTo>
                    <a:pt x="25603" y="2874518"/>
                  </a:lnTo>
                  <a:lnTo>
                    <a:pt x="28041" y="2874899"/>
                  </a:lnTo>
                  <a:lnTo>
                    <a:pt x="30784" y="2875153"/>
                  </a:lnTo>
                  <a:lnTo>
                    <a:pt x="33223" y="2875788"/>
                  </a:lnTo>
                  <a:lnTo>
                    <a:pt x="35661" y="2876423"/>
                  </a:lnTo>
                  <a:lnTo>
                    <a:pt x="38100" y="2876930"/>
                  </a:lnTo>
                  <a:lnTo>
                    <a:pt x="40233" y="2877947"/>
                  </a:lnTo>
                  <a:lnTo>
                    <a:pt x="42671" y="2878836"/>
                  </a:lnTo>
                  <a:lnTo>
                    <a:pt x="44805" y="2879979"/>
                  </a:lnTo>
                  <a:lnTo>
                    <a:pt x="46939" y="2881249"/>
                  </a:lnTo>
                  <a:lnTo>
                    <a:pt x="49072" y="2882519"/>
                  </a:lnTo>
                  <a:lnTo>
                    <a:pt x="50901" y="2883662"/>
                  </a:lnTo>
                  <a:lnTo>
                    <a:pt x="52730" y="2885186"/>
                  </a:lnTo>
                  <a:lnTo>
                    <a:pt x="54559" y="2886710"/>
                  </a:lnTo>
                  <a:lnTo>
                    <a:pt x="56083" y="2888615"/>
                  </a:lnTo>
                  <a:lnTo>
                    <a:pt x="57302" y="2890393"/>
                  </a:lnTo>
                  <a:lnTo>
                    <a:pt x="58826" y="2892171"/>
                  </a:lnTo>
                  <a:lnTo>
                    <a:pt x="59740" y="2894329"/>
                  </a:lnTo>
                  <a:lnTo>
                    <a:pt x="60959" y="2896489"/>
                  </a:lnTo>
                  <a:lnTo>
                    <a:pt x="61569" y="2898648"/>
                  </a:lnTo>
                  <a:lnTo>
                    <a:pt x="62179" y="2901061"/>
                  </a:lnTo>
                  <a:lnTo>
                    <a:pt x="62788" y="2903474"/>
                  </a:lnTo>
                  <a:lnTo>
                    <a:pt x="63093" y="2905887"/>
                  </a:lnTo>
                  <a:lnTo>
                    <a:pt x="62788" y="2908680"/>
                  </a:lnTo>
                  <a:lnTo>
                    <a:pt x="62179" y="2911475"/>
                  </a:lnTo>
                  <a:lnTo>
                    <a:pt x="61569" y="2913888"/>
                  </a:lnTo>
                  <a:lnTo>
                    <a:pt x="60655" y="2916047"/>
                  </a:lnTo>
                  <a:lnTo>
                    <a:pt x="59740" y="2918460"/>
                  </a:lnTo>
                  <a:lnTo>
                    <a:pt x="58521" y="2920238"/>
                  </a:lnTo>
                  <a:lnTo>
                    <a:pt x="57302" y="2922397"/>
                  </a:lnTo>
                  <a:lnTo>
                    <a:pt x="55778" y="2924175"/>
                  </a:lnTo>
                  <a:lnTo>
                    <a:pt x="54254" y="2925699"/>
                  </a:lnTo>
                  <a:lnTo>
                    <a:pt x="52730" y="2927223"/>
                  </a:lnTo>
                  <a:lnTo>
                    <a:pt x="50901" y="2928747"/>
                  </a:lnTo>
                  <a:lnTo>
                    <a:pt x="49072" y="2930017"/>
                  </a:lnTo>
                  <a:lnTo>
                    <a:pt x="46939" y="2931287"/>
                  </a:lnTo>
                  <a:lnTo>
                    <a:pt x="44805" y="2932429"/>
                  </a:lnTo>
                  <a:lnTo>
                    <a:pt x="42671" y="2933319"/>
                  </a:lnTo>
                  <a:lnTo>
                    <a:pt x="40538" y="2934335"/>
                  </a:lnTo>
                  <a:lnTo>
                    <a:pt x="38100" y="2935224"/>
                  </a:lnTo>
                  <a:lnTo>
                    <a:pt x="35966" y="2935858"/>
                  </a:lnTo>
                  <a:lnTo>
                    <a:pt x="33223" y="2936367"/>
                  </a:lnTo>
                  <a:lnTo>
                    <a:pt x="31089" y="2937002"/>
                  </a:lnTo>
                  <a:lnTo>
                    <a:pt x="28346" y="2937382"/>
                  </a:lnTo>
                  <a:lnTo>
                    <a:pt x="25907" y="2937637"/>
                  </a:lnTo>
                  <a:lnTo>
                    <a:pt x="23164" y="2937891"/>
                  </a:lnTo>
                  <a:lnTo>
                    <a:pt x="20726" y="2937891"/>
                  </a:lnTo>
                  <a:lnTo>
                    <a:pt x="17983" y="2938272"/>
                  </a:lnTo>
                  <a:lnTo>
                    <a:pt x="15544" y="2938272"/>
                  </a:lnTo>
                  <a:lnTo>
                    <a:pt x="12801" y="2937891"/>
                  </a:lnTo>
                  <a:lnTo>
                    <a:pt x="10363" y="2937891"/>
                  </a:lnTo>
                  <a:lnTo>
                    <a:pt x="7619" y="2937637"/>
                  </a:lnTo>
                  <a:lnTo>
                    <a:pt x="5181" y="2937382"/>
                  </a:lnTo>
                  <a:lnTo>
                    <a:pt x="2438" y="2937002"/>
                  </a:lnTo>
                  <a:lnTo>
                    <a:pt x="0" y="2936367"/>
                  </a:lnTo>
                  <a:lnTo>
                    <a:pt x="304" y="2969005"/>
                  </a:lnTo>
                </a:path>
                <a:path w="6883400" h="10017125">
                  <a:moveTo>
                    <a:pt x="85343" y="2844038"/>
                  </a:moveTo>
                  <a:lnTo>
                    <a:pt x="85343" y="2969005"/>
                  </a:lnTo>
                </a:path>
                <a:path w="6883400" h="10017125">
                  <a:moveTo>
                    <a:pt x="304" y="2969005"/>
                  </a:moveTo>
                  <a:lnTo>
                    <a:pt x="0" y="3001899"/>
                  </a:lnTo>
                  <a:lnTo>
                    <a:pt x="2438" y="3001391"/>
                  </a:lnTo>
                  <a:lnTo>
                    <a:pt x="4876" y="3000755"/>
                  </a:lnTo>
                  <a:lnTo>
                    <a:pt x="7619" y="3000121"/>
                  </a:lnTo>
                  <a:lnTo>
                    <a:pt x="10058" y="2999867"/>
                  </a:lnTo>
                  <a:lnTo>
                    <a:pt x="12496" y="2999486"/>
                  </a:lnTo>
                  <a:lnTo>
                    <a:pt x="15239" y="2999231"/>
                  </a:lnTo>
                  <a:lnTo>
                    <a:pt x="17678" y="2999231"/>
                  </a:lnTo>
                  <a:lnTo>
                    <a:pt x="20421" y="2999231"/>
                  </a:lnTo>
                  <a:lnTo>
                    <a:pt x="22859" y="2999231"/>
                  </a:lnTo>
                  <a:lnTo>
                    <a:pt x="25603" y="2999486"/>
                  </a:lnTo>
                  <a:lnTo>
                    <a:pt x="28041" y="2999867"/>
                  </a:lnTo>
                  <a:lnTo>
                    <a:pt x="30784" y="3000121"/>
                  </a:lnTo>
                  <a:lnTo>
                    <a:pt x="33223" y="3000755"/>
                  </a:lnTo>
                  <a:lnTo>
                    <a:pt x="35661" y="3001391"/>
                  </a:lnTo>
                  <a:lnTo>
                    <a:pt x="38100" y="3001899"/>
                  </a:lnTo>
                  <a:lnTo>
                    <a:pt x="40233" y="3002915"/>
                  </a:lnTo>
                  <a:lnTo>
                    <a:pt x="42671" y="3003804"/>
                  </a:lnTo>
                  <a:lnTo>
                    <a:pt x="44805" y="3004947"/>
                  </a:lnTo>
                  <a:lnTo>
                    <a:pt x="46939" y="3006217"/>
                  </a:lnTo>
                  <a:lnTo>
                    <a:pt x="49072" y="3007487"/>
                  </a:lnTo>
                  <a:lnTo>
                    <a:pt x="50901" y="3008629"/>
                  </a:lnTo>
                  <a:lnTo>
                    <a:pt x="52730" y="3010154"/>
                  </a:lnTo>
                  <a:lnTo>
                    <a:pt x="54559" y="3011678"/>
                  </a:lnTo>
                  <a:lnTo>
                    <a:pt x="56083" y="3013582"/>
                  </a:lnTo>
                  <a:lnTo>
                    <a:pt x="57302" y="3015361"/>
                  </a:lnTo>
                  <a:lnTo>
                    <a:pt x="58826" y="3017139"/>
                  </a:lnTo>
                  <a:lnTo>
                    <a:pt x="59740" y="3019298"/>
                  </a:lnTo>
                  <a:lnTo>
                    <a:pt x="63093" y="3030854"/>
                  </a:lnTo>
                  <a:lnTo>
                    <a:pt x="54254" y="3050667"/>
                  </a:lnTo>
                  <a:lnTo>
                    <a:pt x="52730" y="3052191"/>
                  </a:lnTo>
                  <a:lnTo>
                    <a:pt x="42671" y="3058287"/>
                  </a:lnTo>
                  <a:lnTo>
                    <a:pt x="40538" y="3059303"/>
                  </a:lnTo>
                  <a:lnTo>
                    <a:pt x="38100" y="3060192"/>
                  </a:lnTo>
                  <a:lnTo>
                    <a:pt x="35966" y="3060827"/>
                  </a:lnTo>
                  <a:lnTo>
                    <a:pt x="33223" y="3061335"/>
                  </a:lnTo>
                  <a:lnTo>
                    <a:pt x="31089" y="3061970"/>
                  </a:lnTo>
                  <a:lnTo>
                    <a:pt x="28346" y="3062351"/>
                  </a:lnTo>
                  <a:lnTo>
                    <a:pt x="25907" y="3062604"/>
                  </a:lnTo>
                  <a:lnTo>
                    <a:pt x="23164" y="3062858"/>
                  </a:lnTo>
                  <a:lnTo>
                    <a:pt x="20726" y="3062858"/>
                  </a:lnTo>
                  <a:lnTo>
                    <a:pt x="17983" y="3063240"/>
                  </a:lnTo>
                  <a:lnTo>
                    <a:pt x="15544" y="3063240"/>
                  </a:lnTo>
                  <a:lnTo>
                    <a:pt x="12801" y="3062858"/>
                  </a:lnTo>
                  <a:lnTo>
                    <a:pt x="10363" y="3062858"/>
                  </a:lnTo>
                  <a:lnTo>
                    <a:pt x="7619" y="3062604"/>
                  </a:lnTo>
                  <a:lnTo>
                    <a:pt x="5181" y="3062351"/>
                  </a:lnTo>
                  <a:lnTo>
                    <a:pt x="2438" y="3061970"/>
                  </a:lnTo>
                  <a:lnTo>
                    <a:pt x="0" y="3061335"/>
                  </a:lnTo>
                  <a:lnTo>
                    <a:pt x="304" y="3093974"/>
                  </a:lnTo>
                </a:path>
                <a:path w="6883400" h="10017125">
                  <a:moveTo>
                    <a:pt x="85343" y="2969005"/>
                  </a:moveTo>
                  <a:lnTo>
                    <a:pt x="85343" y="3093974"/>
                  </a:lnTo>
                </a:path>
                <a:path w="6883400" h="10017125">
                  <a:moveTo>
                    <a:pt x="304" y="3093974"/>
                  </a:moveTo>
                  <a:lnTo>
                    <a:pt x="0" y="3126867"/>
                  </a:lnTo>
                  <a:lnTo>
                    <a:pt x="2438" y="3126358"/>
                  </a:lnTo>
                  <a:lnTo>
                    <a:pt x="4876" y="3125724"/>
                  </a:lnTo>
                  <a:lnTo>
                    <a:pt x="7619" y="3125089"/>
                  </a:lnTo>
                  <a:lnTo>
                    <a:pt x="10058" y="3124835"/>
                  </a:lnTo>
                  <a:lnTo>
                    <a:pt x="12496" y="3124454"/>
                  </a:lnTo>
                  <a:lnTo>
                    <a:pt x="15239" y="3124200"/>
                  </a:lnTo>
                  <a:lnTo>
                    <a:pt x="17678" y="3124200"/>
                  </a:lnTo>
                  <a:lnTo>
                    <a:pt x="20421" y="3124200"/>
                  </a:lnTo>
                  <a:lnTo>
                    <a:pt x="22859" y="3124200"/>
                  </a:lnTo>
                  <a:lnTo>
                    <a:pt x="25603" y="3124454"/>
                  </a:lnTo>
                  <a:lnTo>
                    <a:pt x="28041" y="3124835"/>
                  </a:lnTo>
                  <a:lnTo>
                    <a:pt x="30784" y="3125089"/>
                  </a:lnTo>
                  <a:lnTo>
                    <a:pt x="33223" y="3125724"/>
                  </a:lnTo>
                  <a:lnTo>
                    <a:pt x="35661" y="3126358"/>
                  </a:lnTo>
                  <a:lnTo>
                    <a:pt x="38100" y="3127248"/>
                  </a:lnTo>
                  <a:lnTo>
                    <a:pt x="40233" y="3127882"/>
                  </a:lnTo>
                  <a:lnTo>
                    <a:pt x="42671" y="3128772"/>
                  </a:lnTo>
                  <a:lnTo>
                    <a:pt x="44805" y="3129915"/>
                  </a:lnTo>
                  <a:lnTo>
                    <a:pt x="46939" y="3131185"/>
                  </a:lnTo>
                  <a:lnTo>
                    <a:pt x="49072" y="3132454"/>
                  </a:lnTo>
                  <a:lnTo>
                    <a:pt x="50901" y="3133979"/>
                  </a:lnTo>
                  <a:lnTo>
                    <a:pt x="52730" y="3135122"/>
                  </a:lnTo>
                  <a:lnTo>
                    <a:pt x="54559" y="3136646"/>
                  </a:lnTo>
                  <a:lnTo>
                    <a:pt x="56083" y="3138551"/>
                  </a:lnTo>
                  <a:lnTo>
                    <a:pt x="57302" y="3140329"/>
                  </a:lnTo>
                  <a:lnTo>
                    <a:pt x="58826" y="3142106"/>
                  </a:lnTo>
                  <a:lnTo>
                    <a:pt x="59740" y="3144266"/>
                  </a:lnTo>
                  <a:lnTo>
                    <a:pt x="60959" y="3146425"/>
                  </a:lnTo>
                  <a:lnTo>
                    <a:pt x="61569" y="3148583"/>
                  </a:lnTo>
                  <a:lnTo>
                    <a:pt x="62179" y="3150997"/>
                  </a:lnTo>
                  <a:lnTo>
                    <a:pt x="62788" y="3153410"/>
                  </a:lnTo>
                  <a:lnTo>
                    <a:pt x="63093" y="3156204"/>
                  </a:lnTo>
                  <a:lnTo>
                    <a:pt x="62788" y="3158871"/>
                  </a:lnTo>
                  <a:lnTo>
                    <a:pt x="62179" y="3161411"/>
                  </a:lnTo>
                  <a:lnTo>
                    <a:pt x="54254" y="3175635"/>
                  </a:lnTo>
                  <a:lnTo>
                    <a:pt x="52730" y="3177540"/>
                  </a:lnTo>
                  <a:lnTo>
                    <a:pt x="50901" y="3178682"/>
                  </a:lnTo>
                  <a:lnTo>
                    <a:pt x="49072" y="3180206"/>
                  </a:lnTo>
                  <a:lnTo>
                    <a:pt x="46939" y="3181477"/>
                  </a:lnTo>
                  <a:lnTo>
                    <a:pt x="44805" y="3182366"/>
                  </a:lnTo>
                  <a:lnTo>
                    <a:pt x="42671" y="3183254"/>
                  </a:lnTo>
                  <a:lnTo>
                    <a:pt x="40538" y="3184271"/>
                  </a:lnTo>
                  <a:lnTo>
                    <a:pt x="38100" y="3185160"/>
                  </a:lnTo>
                  <a:lnTo>
                    <a:pt x="35966" y="3185795"/>
                  </a:lnTo>
                  <a:lnTo>
                    <a:pt x="33223" y="3186303"/>
                  </a:lnTo>
                  <a:lnTo>
                    <a:pt x="31089" y="3186938"/>
                  </a:lnTo>
                  <a:lnTo>
                    <a:pt x="28346" y="3187319"/>
                  </a:lnTo>
                  <a:lnTo>
                    <a:pt x="25907" y="3187573"/>
                  </a:lnTo>
                  <a:lnTo>
                    <a:pt x="23164" y="3187827"/>
                  </a:lnTo>
                  <a:lnTo>
                    <a:pt x="20726" y="3188207"/>
                  </a:lnTo>
                  <a:lnTo>
                    <a:pt x="17983" y="3188207"/>
                  </a:lnTo>
                  <a:lnTo>
                    <a:pt x="15544" y="3188207"/>
                  </a:lnTo>
                  <a:lnTo>
                    <a:pt x="12801" y="3188207"/>
                  </a:lnTo>
                  <a:lnTo>
                    <a:pt x="10363" y="3187827"/>
                  </a:lnTo>
                  <a:lnTo>
                    <a:pt x="7619" y="3187573"/>
                  </a:lnTo>
                  <a:lnTo>
                    <a:pt x="5181" y="3187319"/>
                  </a:lnTo>
                  <a:lnTo>
                    <a:pt x="2438" y="3186938"/>
                  </a:lnTo>
                  <a:lnTo>
                    <a:pt x="0" y="3186683"/>
                  </a:lnTo>
                  <a:lnTo>
                    <a:pt x="304" y="3218942"/>
                  </a:lnTo>
                </a:path>
                <a:path w="6883400" h="10017125">
                  <a:moveTo>
                    <a:pt x="85343" y="3093974"/>
                  </a:moveTo>
                  <a:lnTo>
                    <a:pt x="85343" y="3218942"/>
                  </a:lnTo>
                </a:path>
                <a:path w="6883400" h="10017125">
                  <a:moveTo>
                    <a:pt x="304" y="3218942"/>
                  </a:moveTo>
                  <a:lnTo>
                    <a:pt x="0" y="3251835"/>
                  </a:lnTo>
                  <a:lnTo>
                    <a:pt x="2438" y="3251327"/>
                  </a:lnTo>
                  <a:lnTo>
                    <a:pt x="4876" y="3250692"/>
                  </a:lnTo>
                  <a:lnTo>
                    <a:pt x="7619" y="3250056"/>
                  </a:lnTo>
                  <a:lnTo>
                    <a:pt x="10058" y="3249803"/>
                  </a:lnTo>
                  <a:lnTo>
                    <a:pt x="12496" y="3249422"/>
                  </a:lnTo>
                  <a:lnTo>
                    <a:pt x="15239" y="3249168"/>
                  </a:lnTo>
                  <a:lnTo>
                    <a:pt x="17678" y="3249168"/>
                  </a:lnTo>
                  <a:lnTo>
                    <a:pt x="20421" y="3249168"/>
                  </a:lnTo>
                  <a:lnTo>
                    <a:pt x="22859" y="3249168"/>
                  </a:lnTo>
                  <a:lnTo>
                    <a:pt x="25603" y="3249422"/>
                  </a:lnTo>
                  <a:lnTo>
                    <a:pt x="28041" y="3249803"/>
                  </a:lnTo>
                  <a:lnTo>
                    <a:pt x="30784" y="3250311"/>
                  </a:lnTo>
                  <a:lnTo>
                    <a:pt x="33223" y="3250692"/>
                  </a:lnTo>
                  <a:lnTo>
                    <a:pt x="35661" y="3251580"/>
                  </a:lnTo>
                  <a:lnTo>
                    <a:pt x="38100" y="3252216"/>
                  </a:lnTo>
                  <a:lnTo>
                    <a:pt x="40233" y="3253104"/>
                  </a:lnTo>
                  <a:lnTo>
                    <a:pt x="42671" y="3253994"/>
                  </a:lnTo>
                  <a:lnTo>
                    <a:pt x="44805" y="3254882"/>
                  </a:lnTo>
                  <a:lnTo>
                    <a:pt x="46939" y="3256153"/>
                  </a:lnTo>
                  <a:lnTo>
                    <a:pt x="49072" y="3257423"/>
                  </a:lnTo>
                  <a:lnTo>
                    <a:pt x="50901" y="3258947"/>
                  </a:lnTo>
                  <a:lnTo>
                    <a:pt x="52730" y="3260090"/>
                  </a:lnTo>
                  <a:lnTo>
                    <a:pt x="54559" y="3261995"/>
                  </a:lnTo>
                  <a:lnTo>
                    <a:pt x="56083" y="3263519"/>
                  </a:lnTo>
                  <a:lnTo>
                    <a:pt x="57302" y="3265297"/>
                  </a:lnTo>
                  <a:lnTo>
                    <a:pt x="58826" y="3267455"/>
                  </a:lnTo>
                  <a:lnTo>
                    <a:pt x="59740" y="3269233"/>
                  </a:lnTo>
                  <a:lnTo>
                    <a:pt x="60959" y="3271393"/>
                  </a:lnTo>
                  <a:lnTo>
                    <a:pt x="61569" y="3273805"/>
                  </a:lnTo>
                  <a:lnTo>
                    <a:pt x="62179" y="3275965"/>
                  </a:lnTo>
                  <a:lnTo>
                    <a:pt x="62788" y="3278378"/>
                  </a:lnTo>
                  <a:lnTo>
                    <a:pt x="63093" y="3281172"/>
                  </a:lnTo>
                  <a:lnTo>
                    <a:pt x="54254" y="3300603"/>
                  </a:lnTo>
                  <a:lnTo>
                    <a:pt x="52730" y="3302507"/>
                  </a:lnTo>
                  <a:lnTo>
                    <a:pt x="50901" y="3303651"/>
                  </a:lnTo>
                  <a:lnTo>
                    <a:pt x="49072" y="3305175"/>
                  </a:lnTo>
                  <a:lnTo>
                    <a:pt x="46939" y="3306445"/>
                  </a:lnTo>
                  <a:lnTo>
                    <a:pt x="44805" y="3307333"/>
                  </a:lnTo>
                  <a:lnTo>
                    <a:pt x="42671" y="3308604"/>
                  </a:lnTo>
                  <a:lnTo>
                    <a:pt x="40538" y="3309493"/>
                  </a:lnTo>
                  <a:lnTo>
                    <a:pt x="38100" y="3310128"/>
                  </a:lnTo>
                  <a:lnTo>
                    <a:pt x="35966" y="3311017"/>
                  </a:lnTo>
                  <a:lnTo>
                    <a:pt x="33223" y="3311271"/>
                  </a:lnTo>
                  <a:lnTo>
                    <a:pt x="31089" y="3311905"/>
                  </a:lnTo>
                  <a:lnTo>
                    <a:pt x="28346" y="3312541"/>
                  </a:lnTo>
                  <a:lnTo>
                    <a:pt x="25907" y="3312541"/>
                  </a:lnTo>
                  <a:lnTo>
                    <a:pt x="23164" y="3312795"/>
                  </a:lnTo>
                  <a:lnTo>
                    <a:pt x="20726" y="3313176"/>
                  </a:lnTo>
                  <a:lnTo>
                    <a:pt x="17983" y="3313176"/>
                  </a:lnTo>
                  <a:lnTo>
                    <a:pt x="15544" y="3313176"/>
                  </a:lnTo>
                  <a:lnTo>
                    <a:pt x="12801" y="3313176"/>
                  </a:lnTo>
                  <a:lnTo>
                    <a:pt x="10363" y="3312795"/>
                  </a:lnTo>
                  <a:lnTo>
                    <a:pt x="7619" y="3312541"/>
                  </a:lnTo>
                  <a:lnTo>
                    <a:pt x="5181" y="3312287"/>
                  </a:lnTo>
                  <a:lnTo>
                    <a:pt x="2438" y="3311905"/>
                  </a:lnTo>
                  <a:lnTo>
                    <a:pt x="0" y="3311652"/>
                  </a:lnTo>
                  <a:lnTo>
                    <a:pt x="304" y="3344291"/>
                  </a:lnTo>
                </a:path>
                <a:path w="6883400" h="10017125">
                  <a:moveTo>
                    <a:pt x="85343" y="3218942"/>
                  </a:moveTo>
                  <a:lnTo>
                    <a:pt x="85343" y="3344291"/>
                  </a:lnTo>
                </a:path>
                <a:path w="6883400" h="10017125">
                  <a:moveTo>
                    <a:pt x="304" y="3343910"/>
                  </a:moveTo>
                  <a:lnTo>
                    <a:pt x="0" y="3376803"/>
                  </a:lnTo>
                  <a:lnTo>
                    <a:pt x="2438" y="3376295"/>
                  </a:lnTo>
                  <a:lnTo>
                    <a:pt x="4876" y="3375660"/>
                  </a:lnTo>
                  <a:lnTo>
                    <a:pt x="7619" y="3375025"/>
                  </a:lnTo>
                  <a:lnTo>
                    <a:pt x="10058" y="3374771"/>
                  </a:lnTo>
                  <a:lnTo>
                    <a:pt x="12496" y="3374390"/>
                  </a:lnTo>
                  <a:lnTo>
                    <a:pt x="15239" y="3374136"/>
                  </a:lnTo>
                  <a:lnTo>
                    <a:pt x="17678" y="3374136"/>
                  </a:lnTo>
                  <a:lnTo>
                    <a:pt x="20421" y="3374136"/>
                  </a:lnTo>
                  <a:lnTo>
                    <a:pt x="22859" y="3374136"/>
                  </a:lnTo>
                  <a:lnTo>
                    <a:pt x="25603" y="3374390"/>
                  </a:lnTo>
                  <a:lnTo>
                    <a:pt x="28041" y="3374771"/>
                  </a:lnTo>
                  <a:lnTo>
                    <a:pt x="30784" y="3375279"/>
                  </a:lnTo>
                  <a:lnTo>
                    <a:pt x="33223" y="3375660"/>
                  </a:lnTo>
                  <a:lnTo>
                    <a:pt x="35661" y="3376549"/>
                  </a:lnTo>
                  <a:lnTo>
                    <a:pt x="38100" y="3377183"/>
                  </a:lnTo>
                  <a:lnTo>
                    <a:pt x="40233" y="3378073"/>
                  </a:lnTo>
                  <a:lnTo>
                    <a:pt x="42671" y="3378962"/>
                  </a:lnTo>
                  <a:lnTo>
                    <a:pt x="44805" y="3379851"/>
                  </a:lnTo>
                  <a:lnTo>
                    <a:pt x="46939" y="3381121"/>
                  </a:lnTo>
                  <a:lnTo>
                    <a:pt x="49072" y="3382391"/>
                  </a:lnTo>
                  <a:lnTo>
                    <a:pt x="50901" y="3383915"/>
                  </a:lnTo>
                  <a:lnTo>
                    <a:pt x="52730" y="3385057"/>
                  </a:lnTo>
                  <a:lnTo>
                    <a:pt x="54559" y="3386963"/>
                  </a:lnTo>
                  <a:lnTo>
                    <a:pt x="56083" y="3388487"/>
                  </a:lnTo>
                  <a:lnTo>
                    <a:pt x="57302" y="3390265"/>
                  </a:lnTo>
                  <a:lnTo>
                    <a:pt x="58826" y="3392424"/>
                  </a:lnTo>
                  <a:lnTo>
                    <a:pt x="59740" y="3394202"/>
                  </a:lnTo>
                  <a:lnTo>
                    <a:pt x="60959" y="3396361"/>
                  </a:lnTo>
                  <a:lnTo>
                    <a:pt x="61569" y="3398774"/>
                  </a:lnTo>
                  <a:lnTo>
                    <a:pt x="62179" y="3400932"/>
                  </a:lnTo>
                  <a:lnTo>
                    <a:pt x="62788" y="3403346"/>
                  </a:lnTo>
                  <a:lnTo>
                    <a:pt x="63093" y="3406140"/>
                  </a:lnTo>
                  <a:lnTo>
                    <a:pt x="54254" y="3425571"/>
                  </a:lnTo>
                  <a:lnTo>
                    <a:pt x="52730" y="3427476"/>
                  </a:lnTo>
                  <a:lnTo>
                    <a:pt x="50901" y="3428619"/>
                  </a:lnTo>
                  <a:lnTo>
                    <a:pt x="49072" y="3430143"/>
                  </a:lnTo>
                  <a:lnTo>
                    <a:pt x="46939" y="3431413"/>
                  </a:lnTo>
                  <a:lnTo>
                    <a:pt x="44805" y="3432302"/>
                  </a:lnTo>
                  <a:lnTo>
                    <a:pt x="42671" y="3433572"/>
                  </a:lnTo>
                  <a:lnTo>
                    <a:pt x="40538" y="3434461"/>
                  </a:lnTo>
                  <a:lnTo>
                    <a:pt x="38100" y="3435096"/>
                  </a:lnTo>
                  <a:lnTo>
                    <a:pt x="35966" y="3435985"/>
                  </a:lnTo>
                  <a:lnTo>
                    <a:pt x="33223" y="3436239"/>
                  </a:lnTo>
                  <a:lnTo>
                    <a:pt x="31089" y="3436874"/>
                  </a:lnTo>
                  <a:lnTo>
                    <a:pt x="28346" y="3437508"/>
                  </a:lnTo>
                  <a:lnTo>
                    <a:pt x="25907" y="3437508"/>
                  </a:lnTo>
                  <a:lnTo>
                    <a:pt x="23164" y="3437763"/>
                  </a:lnTo>
                  <a:lnTo>
                    <a:pt x="20726" y="3438144"/>
                  </a:lnTo>
                  <a:lnTo>
                    <a:pt x="17983" y="3438144"/>
                  </a:lnTo>
                  <a:lnTo>
                    <a:pt x="15544" y="3438144"/>
                  </a:lnTo>
                  <a:lnTo>
                    <a:pt x="12801" y="3438144"/>
                  </a:lnTo>
                  <a:lnTo>
                    <a:pt x="10363" y="3437763"/>
                  </a:lnTo>
                  <a:lnTo>
                    <a:pt x="7619" y="3437508"/>
                  </a:lnTo>
                  <a:lnTo>
                    <a:pt x="5181" y="3437254"/>
                  </a:lnTo>
                  <a:lnTo>
                    <a:pt x="2438" y="3436874"/>
                  </a:lnTo>
                  <a:lnTo>
                    <a:pt x="0" y="3436620"/>
                  </a:lnTo>
                  <a:lnTo>
                    <a:pt x="304" y="3469258"/>
                  </a:lnTo>
                </a:path>
                <a:path w="6883400" h="10017125">
                  <a:moveTo>
                    <a:pt x="85343" y="3343910"/>
                  </a:moveTo>
                  <a:lnTo>
                    <a:pt x="85343" y="3469258"/>
                  </a:lnTo>
                </a:path>
                <a:path w="6883400" h="10017125">
                  <a:moveTo>
                    <a:pt x="304" y="3469258"/>
                  </a:moveTo>
                  <a:lnTo>
                    <a:pt x="0" y="3501771"/>
                  </a:lnTo>
                  <a:lnTo>
                    <a:pt x="2438" y="3501263"/>
                  </a:lnTo>
                  <a:lnTo>
                    <a:pt x="4876" y="3500628"/>
                  </a:lnTo>
                  <a:lnTo>
                    <a:pt x="7619" y="3499993"/>
                  </a:lnTo>
                  <a:lnTo>
                    <a:pt x="10058" y="3499739"/>
                  </a:lnTo>
                  <a:lnTo>
                    <a:pt x="12496" y="3499357"/>
                  </a:lnTo>
                  <a:lnTo>
                    <a:pt x="15239" y="3499357"/>
                  </a:lnTo>
                  <a:lnTo>
                    <a:pt x="17678" y="3499104"/>
                  </a:lnTo>
                  <a:lnTo>
                    <a:pt x="20421" y="3499104"/>
                  </a:lnTo>
                  <a:lnTo>
                    <a:pt x="22859" y="3499357"/>
                  </a:lnTo>
                  <a:lnTo>
                    <a:pt x="25603" y="3499357"/>
                  </a:lnTo>
                  <a:lnTo>
                    <a:pt x="28041" y="3499739"/>
                  </a:lnTo>
                  <a:lnTo>
                    <a:pt x="30784" y="3500247"/>
                  </a:lnTo>
                  <a:lnTo>
                    <a:pt x="33223" y="3500881"/>
                  </a:lnTo>
                  <a:lnTo>
                    <a:pt x="35661" y="3501517"/>
                  </a:lnTo>
                  <a:lnTo>
                    <a:pt x="38100" y="3502152"/>
                  </a:lnTo>
                  <a:lnTo>
                    <a:pt x="40233" y="3503041"/>
                  </a:lnTo>
                  <a:lnTo>
                    <a:pt x="42671" y="3503929"/>
                  </a:lnTo>
                  <a:lnTo>
                    <a:pt x="44805" y="3504819"/>
                  </a:lnTo>
                  <a:lnTo>
                    <a:pt x="46939" y="3506089"/>
                  </a:lnTo>
                  <a:lnTo>
                    <a:pt x="49072" y="3507358"/>
                  </a:lnTo>
                  <a:lnTo>
                    <a:pt x="50901" y="3508882"/>
                  </a:lnTo>
                  <a:lnTo>
                    <a:pt x="52730" y="3510406"/>
                  </a:lnTo>
                  <a:lnTo>
                    <a:pt x="54559" y="3511930"/>
                  </a:lnTo>
                  <a:lnTo>
                    <a:pt x="56083" y="3513454"/>
                  </a:lnTo>
                  <a:lnTo>
                    <a:pt x="57302" y="3515232"/>
                  </a:lnTo>
                  <a:lnTo>
                    <a:pt x="58826" y="3517392"/>
                  </a:lnTo>
                  <a:lnTo>
                    <a:pt x="59740" y="3519170"/>
                  </a:lnTo>
                  <a:lnTo>
                    <a:pt x="60959" y="3521329"/>
                  </a:lnTo>
                  <a:lnTo>
                    <a:pt x="61569" y="3523742"/>
                  </a:lnTo>
                  <a:lnTo>
                    <a:pt x="62179" y="3525901"/>
                  </a:lnTo>
                  <a:lnTo>
                    <a:pt x="62788" y="3528695"/>
                  </a:lnTo>
                  <a:lnTo>
                    <a:pt x="63093" y="3531107"/>
                  </a:lnTo>
                  <a:lnTo>
                    <a:pt x="55778" y="3549015"/>
                  </a:lnTo>
                  <a:lnTo>
                    <a:pt x="54254" y="3550920"/>
                  </a:lnTo>
                  <a:lnTo>
                    <a:pt x="52730" y="3552444"/>
                  </a:lnTo>
                  <a:lnTo>
                    <a:pt x="50901" y="3553968"/>
                  </a:lnTo>
                  <a:lnTo>
                    <a:pt x="49072" y="3555111"/>
                  </a:lnTo>
                  <a:lnTo>
                    <a:pt x="46939" y="3556380"/>
                  </a:lnTo>
                  <a:lnTo>
                    <a:pt x="44805" y="3557651"/>
                  </a:lnTo>
                  <a:lnTo>
                    <a:pt x="42671" y="3558540"/>
                  </a:lnTo>
                  <a:lnTo>
                    <a:pt x="40538" y="3559429"/>
                  </a:lnTo>
                  <a:lnTo>
                    <a:pt x="38100" y="3560064"/>
                  </a:lnTo>
                  <a:lnTo>
                    <a:pt x="35966" y="3560953"/>
                  </a:lnTo>
                  <a:lnTo>
                    <a:pt x="33223" y="3561588"/>
                  </a:lnTo>
                  <a:lnTo>
                    <a:pt x="31089" y="3561842"/>
                  </a:lnTo>
                  <a:lnTo>
                    <a:pt x="28346" y="3562477"/>
                  </a:lnTo>
                  <a:lnTo>
                    <a:pt x="25907" y="3562730"/>
                  </a:lnTo>
                  <a:lnTo>
                    <a:pt x="23164" y="3562730"/>
                  </a:lnTo>
                  <a:lnTo>
                    <a:pt x="20726" y="3563112"/>
                  </a:lnTo>
                  <a:lnTo>
                    <a:pt x="17983" y="3563112"/>
                  </a:lnTo>
                  <a:lnTo>
                    <a:pt x="15544" y="3563112"/>
                  </a:lnTo>
                  <a:lnTo>
                    <a:pt x="12801" y="3563112"/>
                  </a:lnTo>
                  <a:lnTo>
                    <a:pt x="10363" y="3562730"/>
                  </a:lnTo>
                  <a:lnTo>
                    <a:pt x="7619" y="3562730"/>
                  </a:lnTo>
                  <a:lnTo>
                    <a:pt x="5181" y="3562223"/>
                  </a:lnTo>
                  <a:lnTo>
                    <a:pt x="2438" y="3561842"/>
                  </a:lnTo>
                  <a:lnTo>
                    <a:pt x="0" y="3561588"/>
                  </a:lnTo>
                  <a:lnTo>
                    <a:pt x="304" y="3594227"/>
                  </a:lnTo>
                </a:path>
                <a:path w="6883400" h="10017125">
                  <a:moveTo>
                    <a:pt x="85343" y="3469258"/>
                  </a:moveTo>
                  <a:lnTo>
                    <a:pt x="85343" y="3594227"/>
                  </a:lnTo>
                </a:path>
                <a:path w="6883400" h="10017125">
                  <a:moveTo>
                    <a:pt x="304" y="3594227"/>
                  </a:moveTo>
                  <a:lnTo>
                    <a:pt x="0" y="3626739"/>
                  </a:lnTo>
                  <a:lnTo>
                    <a:pt x="2438" y="3626230"/>
                  </a:lnTo>
                  <a:lnTo>
                    <a:pt x="4876" y="3625596"/>
                  </a:lnTo>
                  <a:lnTo>
                    <a:pt x="7619" y="3625215"/>
                  </a:lnTo>
                  <a:lnTo>
                    <a:pt x="10058" y="3624706"/>
                  </a:lnTo>
                  <a:lnTo>
                    <a:pt x="12496" y="3624326"/>
                  </a:lnTo>
                  <a:lnTo>
                    <a:pt x="15239" y="3624326"/>
                  </a:lnTo>
                  <a:lnTo>
                    <a:pt x="17678" y="3624072"/>
                  </a:lnTo>
                  <a:lnTo>
                    <a:pt x="20421" y="3624072"/>
                  </a:lnTo>
                  <a:lnTo>
                    <a:pt x="22859" y="3624326"/>
                  </a:lnTo>
                  <a:lnTo>
                    <a:pt x="25603" y="3624326"/>
                  </a:lnTo>
                  <a:lnTo>
                    <a:pt x="28041" y="3624961"/>
                  </a:lnTo>
                  <a:lnTo>
                    <a:pt x="30784" y="3625215"/>
                  </a:lnTo>
                  <a:lnTo>
                    <a:pt x="33223" y="3625850"/>
                  </a:lnTo>
                  <a:lnTo>
                    <a:pt x="35661" y="3626485"/>
                  </a:lnTo>
                  <a:lnTo>
                    <a:pt x="38100" y="3627120"/>
                  </a:lnTo>
                  <a:lnTo>
                    <a:pt x="40233" y="3628008"/>
                  </a:lnTo>
                  <a:lnTo>
                    <a:pt x="42671" y="3628898"/>
                  </a:lnTo>
                  <a:lnTo>
                    <a:pt x="44805" y="3629787"/>
                  </a:lnTo>
                  <a:lnTo>
                    <a:pt x="46939" y="3631056"/>
                  </a:lnTo>
                  <a:lnTo>
                    <a:pt x="49072" y="3632327"/>
                  </a:lnTo>
                  <a:lnTo>
                    <a:pt x="50901" y="3633851"/>
                  </a:lnTo>
                  <a:lnTo>
                    <a:pt x="52730" y="3635375"/>
                  </a:lnTo>
                  <a:lnTo>
                    <a:pt x="54559" y="3636899"/>
                  </a:lnTo>
                  <a:lnTo>
                    <a:pt x="56083" y="3638423"/>
                  </a:lnTo>
                  <a:lnTo>
                    <a:pt x="57302" y="3640201"/>
                  </a:lnTo>
                  <a:lnTo>
                    <a:pt x="58826" y="3642360"/>
                  </a:lnTo>
                  <a:lnTo>
                    <a:pt x="59740" y="3644138"/>
                  </a:lnTo>
                  <a:lnTo>
                    <a:pt x="60959" y="3646297"/>
                  </a:lnTo>
                  <a:lnTo>
                    <a:pt x="61569" y="3648710"/>
                  </a:lnTo>
                  <a:lnTo>
                    <a:pt x="62179" y="3650869"/>
                  </a:lnTo>
                  <a:lnTo>
                    <a:pt x="62788" y="3653663"/>
                  </a:lnTo>
                  <a:lnTo>
                    <a:pt x="63093" y="3656076"/>
                  </a:lnTo>
                  <a:lnTo>
                    <a:pt x="55778" y="3673982"/>
                  </a:lnTo>
                  <a:lnTo>
                    <a:pt x="54254" y="3675888"/>
                  </a:lnTo>
                  <a:lnTo>
                    <a:pt x="52730" y="3677412"/>
                  </a:lnTo>
                  <a:lnTo>
                    <a:pt x="50901" y="3678936"/>
                  </a:lnTo>
                  <a:lnTo>
                    <a:pt x="49072" y="3680079"/>
                  </a:lnTo>
                  <a:lnTo>
                    <a:pt x="46939" y="3681349"/>
                  </a:lnTo>
                  <a:lnTo>
                    <a:pt x="44805" y="3682619"/>
                  </a:lnTo>
                  <a:lnTo>
                    <a:pt x="42671" y="3683507"/>
                  </a:lnTo>
                  <a:lnTo>
                    <a:pt x="40538" y="3684397"/>
                  </a:lnTo>
                  <a:lnTo>
                    <a:pt x="38100" y="3685031"/>
                  </a:lnTo>
                  <a:lnTo>
                    <a:pt x="35966" y="3685921"/>
                  </a:lnTo>
                  <a:lnTo>
                    <a:pt x="33223" y="3686555"/>
                  </a:lnTo>
                  <a:lnTo>
                    <a:pt x="31089" y="3686810"/>
                  </a:lnTo>
                  <a:lnTo>
                    <a:pt x="28346" y="3687445"/>
                  </a:lnTo>
                  <a:lnTo>
                    <a:pt x="25907" y="3687699"/>
                  </a:lnTo>
                  <a:lnTo>
                    <a:pt x="23164" y="3687699"/>
                  </a:lnTo>
                  <a:lnTo>
                    <a:pt x="20726" y="3688079"/>
                  </a:lnTo>
                  <a:lnTo>
                    <a:pt x="17983" y="3688079"/>
                  </a:lnTo>
                  <a:lnTo>
                    <a:pt x="15544" y="3688079"/>
                  </a:lnTo>
                  <a:lnTo>
                    <a:pt x="12801" y="3688079"/>
                  </a:lnTo>
                  <a:lnTo>
                    <a:pt x="10363" y="3687699"/>
                  </a:lnTo>
                  <a:lnTo>
                    <a:pt x="7619" y="3687699"/>
                  </a:lnTo>
                  <a:lnTo>
                    <a:pt x="5181" y="3687445"/>
                  </a:lnTo>
                  <a:lnTo>
                    <a:pt x="2438" y="3687191"/>
                  </a:lnTo>
                  <a:lnTo>
                    <a:pt x="0" y="3686555"/>
                  </a:lnTo>
                  <a:lnTo>
                    <a:pt x="304" y="3719195"/>
                  </a:lnTo>
                </a:path>
                <a:path w="6883400" h="10017125">
                  <a:moveTo>
                    <a:pt x="85343" y="3594227"/>
                  </a:moveTo>
                  <a:lnTo>
                    <a:pt x="85343" y="3719195"/>
                  </a:lnTo>
                </a:path>
                <a:path w="6883400" h="10017125">
                  <a:moveTo>
                    <a:pt x="304" y="3719195"/>
                  </a:moveTo>
                  <a:lnTo>
                    <a:pt x="0" y="3752088"/>
                  </a:lnTo>
                  <a:lnTo>
                    <a:pt x="2438" y="3751199"/>
                  </a:lnTo>
                  <a:lnTo>
                    <a:pt x="4876" y="3750564"/>
                  </a:lnTo>
                  <a:lnTo>
                    <a:pt x="7619" y="3750182"/>
                  </a:lnTo>
                  <a:lnTo>
                    <a:pt x="10058" y="3749675"/>
                  </a:lnTo>
                  <a:lnTo>
                    <a:pt x="12496" y="3749294"/>
                  </a:lnTo>
                  <a:lnTo>
                    <a:pt x="25603" y="3749294"/>
                  </a:lnTo>
                  <a:lnTo>
                    <a:pt x="28041" y="3749929"/>
                  </a:lnTo>
                  <a:lnTo>
                    <a:pt x="30784" y="3750182"/>
                  </a:lnTo>
                  <a:lnTo>
                    <a:pt x="33223" y="3750818"/>
                  </a:lnTo>
                  <a:lnTo>
                    <a:pt x="35661" y="3751453"/>
                  </a:lnTo>
                  <a:lnTo>
                    <a:pt x="38100" y="3752088"/>
                  </a:lnTo>
                  <a:lnTo>
                    <a:pt x="40233" y="3752977"/>
                  </a:lnTo>
                  <a:lnTo>
                    <a:pt x="42671" y="3753866"/>
                  </a:lnTo>
                  <a:lnTo>
                    <a:pt x="44805" y="3754754"/>
                  </a:lnTo>
                  <a:lnTo>
                    <a:pt x="46939" y="3756025"/>
                  </a:lnTo>
                  <a:lnTo>
                    <a:pt x="49072" y="3757295"/>
                  </a:lnTo>
                  <a:lnTo>
                    <a:pt x="50901" y="3758819"/>
                  </a:lnTo>
                  <a:lnTo>
                    <a:pt x="52730" y="3760343"/>
                  </a:lnTo>
                  <a:lnTo>
                    <a:pt x="54559" y="3761867"/>
                  </a:lnTo>
                  <a:lnTo>
                    <a:pt x="63093" y="3781044"/>
                  </a:lnTo>
                  <a:lnTo>
                    <a:pt x="62788" y="3783711"/>
                  </a:lnTo>
                  <a:lnTo>
                    <a:pt x="62179" y="3786504"/>
                  </a:lnTo>
                  <a:lnTo>
                    <a:pt x="61569" y="3788918"/>
                  </a:lnTo>
                  <a:lnTo>
                    <a:pt x="60655" y="3791077"/>
                  </a:lnTo>
                  <a:lnTo>
                    <a:pt x="59740" y="3793236"/>
                  </a:lnTo>
                  <a:lnTo>
                    <a:pt x="58521" y="3795395"/>
                  </a:lnTo>
                  <a:lnTo>
                    <a:pt x="57302" y="3797173"/>
                  </a:lnTo>
                  <a:lnTo>
                    <a:pt x="55778" y="3799331"/>
                  </a:lnTo>
                  <a:lnTo>
                    <a:pt x="54254" y="3800855"/>
                  </a:lnTo>
                  <a:lnTo>
                    <a:pt x="52730" y="3802379"/>
                  </a:lnTo>
                  <a:lnTo>
                    <a:pt x="50901" y="3803904"/>
                  </a:lnTo>
                  <a:lnTo>
                    <a:pt x="49072" y="3805047"/>
                  </a:lnTo>
                  <a:lnTo>
                    <a:pt x="46939" y="3806317"/>
                  </a:lnTo>
                  <a:lnTo>
                    <a:pt x="44805" y="3807587"/>
                  </a:lnTo>
                  <a:lnTo>
                    <a:pt x="42671" y="3808476"/>
                  </a:lnTo>
                  <a:lnTo>
                    <a:pt x="40538" y="3809365"/>
                  </a:lnTo>
                  <a:lnTo>
                    <a:pt x="38100" y="3810254"/>
                  </a:lnTo>
                  <a:lnTo>
                    <a:pt x="35966" y="3810889"/>
                  </a:lnTo>
                  <a:lnTo>
                    <a:pt x="33223" y="3811524"/>
                  </a:lnTo>
                  <a:lnTo>
                    <a:pt x="31089" y="3811778"/>
                  </a:lnTo>
                  <a:lnTo>
                    <a:pt x="28346" y="3812413"/>
                  </a:lnTo>
                  <a:lnTo>
                    <a:pt x="25907" y="3812667"/>
                  </a:lnTo>
                  <a:lnTo>
                    <a:pt x="23164" y="3812667"/>
                  </a:lnTo>
                  <a:lnTo>
                    <a:pt x="20726" y="3813048"/>
                  </a:lnTo>
                  <a:lnTo>
                    <a:pt x="17983" y="3813048"/>
                  </a:lnTo>
                  <a:lnTo>
                    <a:pt x="15544" y="3813048"/>
                  </a:lnTo>
                  <a:lnTo>
                    <a:pt x="12801" y="3813048"/>
                  </a:lnTo>
                  <a:lnTo>
                    <a:pt x="10363" y="3812667"/>
                  </a:lnTo>
                  <a:lnTo>
                    <a:pt x="7619" y="3812667"/>
                  </a:lnTo>
                  <a:lnTo>
                    <a:pt x="5181" y="3812413"/>
                  </a:lnTo>
                  <a:lnTo>
                    <a:pt x="2438" y="3812158"/>
                  </a:lnTo>
                  <a:lnTo>
                    <a:pt x="0" y="3811524"/>
                  </a:lnTo>
                  <a:lnTo>
                    <a:pt x="304" y="3844163"/>
                  </a:lnTo>
                </a:path>
                <a:path w="6883400" h="10017125">
                  <a:moveTo>
                    <a:pt x="85343" y="3719195"/>
                  </a:moveTo>
                  <a:lnTo>
                    <a:pt x="85343" y="3844163"/>
                  </a:lnTo>
                </a:path>
                <a:path w="6883400" h="10017125">
                  <a:moveTo>
                    <a:pt x="304" y="3844163"/>
                  </a:moveTo>
                  <a:lnTo>
                    <a:pt x="0" y="3877056"/>
                  </a:lnTo>
                  <a:lnTo>
                    <a:pt x="2438" y="3876167"/>
                  </a:lnTo>
                  <a:lnTo>
                    <a:pt x="4876" y="3875532"/>
                  </a:lnTo>
                  <a:lnTo>
                    <a:pt x="7619" y="3875151"/>
                  </a:lnTo>
                  <a:lnTo>
                    <a:pt x="10058" y="3874897"/>
                  </a:lnTo>
                  <a:lnTo>
                    <a:pt x="12496" y="3874643"/>
                  </a:lnTo>
                  <a:lnTo>
                    <a:pt x="15239" y="3874262"/>
                  </a:lnTo>
                  <a:lnTo>
                    <a:pt x="17678" y="3874262"/>
                  </a:lnTo>
                  <a:lnTo>
                    <a:pt x="20421" y="3874262"/>
                  </a:lnTo>
                  <a:lnTo>
                    <a:pt x="22859" y="3874262"/>
                  </a:lnTo>
                  <a:lnTo>
                    <a:pt x="25603" y="3874643"/>
                  </a:lnTo>
                  <a:lnTo>
                    <a:pt x="28041" y="3874897"/>
                  </a:lnTo>
                  <a:lnTo>
                    <a:pt x="30784" y="3875151"/>
                  </a:lnTo>
                  <a:lnTo>
                    <a:pt x="33223" y="3875786"/>
                  </a:lnTo>
                  <a:lnTo>
                    <a:pt x="35661" y="3876421"/>
                  </a:lnTo>
                  <a:lnTo>
                    <a:pt x="38100" y="3877056"/>
                  </a:lnTo>
                  <a:lnTo>
                    <a:pt x="40233" y="3877945"/>
                  </a:lnTo>
                  <a:lnTo>
                    <a:pt x="42671" y="3878834"/>
                  </a:lnTo>
                  <a:lnTo>
                    <a:pt x="44805" y="3880104"/>
                  </a:lnTo>
                  <a:lnTo>
                    <a:pt x="46939" y="3881247"/>
                  </a:lnTo>
                  <a:lnTo>
                    <a:pt x="49072" y="3882517"/>
                  </a:lnTo>
                  <a:lnTo>
                    <a:pt x="50901" y="3883787"/>
                  </a:lnTo>
                  <a:lnTo>
                    <a:pt x="52730" y="3885311"/>
                  </a:lnTo>
                  <a:lnTo>
                    <a:pt x="54559" y="3886835"/>
                  </a:lnTo>
                  <a:lnTo>
                    <a:pt x="56083" y="3888613"/>
                  </a:lnTo>
                  <a:lnTo>
                    <a:pt x="57302" y="3890391"/>
                  </a:lnTo>
                  <a:lnTo>
                    <a:pt x="58826" y="3892296"/>
                  </a:lnTo>
                  <a:lnTo>
                    <a:pt x="59740" y="3894455"/>
                  </a:lnTo>
                  <a:lnTo>
                    <a:pt x="60959" y="3896487"/>
                  </a:lnTo>
                  <a:lnTo>
                    <a:pt x="61569" y="3898646"/>
                  </a:lnTo>
                  <a:lnTo>
                    <a:pt x="62179" y="3901059"/>
                  </a:lnTo>
                  <a:lnTo>
                    <a:pt x="62788" y="3903599"/>
                  </a:lnTo>
                  <a:lnTo>
                    <a:pt x="63093" y="3906012"/>
                  </a:lnTo>
                  <a:lnTo>
                    <a:pt x="62788" y="3908679"/>
                  </a:lnTo>
                  <a:lnTo>
                    <a:pt x="62179" y="3911473"/>
                  </a:lnTo>
                  <a:lnTo>
                    <a:pt x="61569" y="3913886"/>
                  </a:lnTo>
                  <a:lnTo>
                    <a:pt x="60655" y="3916045"/>
                  </a:lnTo>
                  <a:lnTo>
                    <a:pt x="59740" y="3918458"/>
                  </a:lnTo>
                  <a:lnTo>
                    <a:pt x="58521" y="3920363"/>
                  </a:lnTo>
                  <a:lnTo>
                    <a:pt x="57302" y="3922395"/>
                  </a:lnTo>
                  <a:lnTo>
                    <a:pt x="55778" y="3924300"/>
                  </a:lnTo>
                  <a:lnTo>
                    <a:pt x="54254" y="3925824"/>
                  </a:lnTo>
                  <a:lnTo>
                    <a:pt x="52730" y="3927348"/>
                  </a:lnTo>
                  <a:lnTo>
                    <a:pt x="50901" y="3928872"/>
                  </a:lnTo>
                  <a:lnTo>
                    <a:pt x="49072" y="3930015"/>
                  </a:lnTo>
                  <a:lnTo>
                    <a:pt x="46939" y="3931285"/>
                  </a:lnTo>
                  <a:lnTo>
                    <a:pt x="44805" y="3932555"/>
                  </a:lnTo>
                  <a:lnTo>
                    <a:pt x="33223" y="3936492"/>
                  </a:lnTo>
                  <a:lnTo>
                    <a:pt x="31089" y="3937127"/>
                  </a:lnTo>
                  <a:lnTo>
                    <a:pt x="28346" y="3937381"/>
                  </a:lnTo>
                  <a:lnTo>
                    <a:pt x="25907" y="3937635"/>
                  </a:lnTo>
                  <a:lnTo>
                    <a:pt x="23164" y="3938016"/>
                  </a:lnTo>
                  <a:lnTo>
                    <a:pt x="20726" y="3938016"/>
                  </a:lnTo>
                  <a:lnTo>
                    <a:pt x="17983" y="3938270"/>
                  </a:lnTo>
                  <a:lnTo>
                    <a:pt x="15544" y="3938270"/>
                  </a:lnTo>
                  <a:lnTo>
                    <a:pt x="12801" y="3938016"/>
                  </a:lnTo>
                  <a:lnTo>
                    <a:pt x="10363" y="3938016"/>
                  </a:lnTo>
                  <a:lnTo>
                    <a:pt x="7619" y="3937635"/>
                  </a:lnTo>
                  <a:lnTo>
                    <a:pt x="5181" y="3937381"/>
                  </a:lnTo>
                  <a:lnTo>
                    <a:pt x="2438" y="3937127"/>
                  </a:lnTo>
                  <a:lnTo>
                    <a:pt x="0" y="3936492"/>
                  </a:lnTo>
                  <a:lnTo>
                    <a:pt x="304" y="3969131"/>
                  </a:lnTo>
                </a:path>
                <a:path w="6883400" h="10017125">
                  <a:moveTo>
                    <a:pt x="85343" y="3844163"/>
                  </a:moveTo>
                  <a:lnTo>
                    <a:pt x="85343" y="3969131"/>
                  </a:lnTo>
                </a:path>
                <a:path w="6883400" h="10017125">
                  <a:moveTo>
                    <a:pt x="304" y="3969131"/>
                  </a:moveTo>
                  <a:lnTo>
                    <a:pt x="0" y="4002024"/>
                  </a:lnTo>
                  <a:lnTo>
                    <a:pt x="2438" y="4001389"/>
                  </a:lnTo>
                  <a:lnTo>
                    <a:pt x="4876" y="4000500"/>
                  </a:lnTo>
                  <a:lnTo>
                    <a:pt x="7619" y="4000119"/>
                  </a:lnTo>
                  <a:lnTo>
                    <a:pt x="10058" y="3999865"/>
                  </a:lnTo>
                  <a:lnTo>
                    <a:pt x="12496" y="3999611"/>
                  </a:lnTo>
                  <a:lnTo>
                    <a:pt x="15239" y="3999230"/>
                  </a:lnTo>
                  <a:lnTo>
                    <a:pt x="17678" y="3999230"/>
                  </a:lnTo>
                  <a:lnTo>
                    <a:pt x="20421" y="3999230"/>
                  </a:lnTo>
                  <a:lnTo>
                    <a:pt x="22859" y="3999230"/>
                  </a:lnTo>
                  <a:lnTo>
                    <a:pt x="25603" y="3999611"/>
                  </a:lnTo>
                  <a:lnTo>
                    <a:pt x="28041" y="3999865"/>
                  </a:lnTo>
                  <a:lnTo>
                    <a:pt x="30784" y="4000119"/>
                  </a:lnTo>
                  <a:lnTo>
                    <a:pt x="33223" y="4000754"/>
                  </a:lnTo>
                  <a:lnTo>
                    <a:pt x="35661" y="4001389"/>
                  </a:lnTo>
                  <a:lnTo>
                    <a:pt x="38100" y="4002024"/>
                  </a:lnTo>
                  <a:lnTo>
                    <a:pt x="40233" y="4002913"/>
                  </a:lnTo>
                  <a:lnTo>
                    <a:pt x="42671" y="4003802"/>
                  </a:lnTo>
                  <a:lnTo>
                    <a:pt x="44805" y="4005072"/>
                  </a:lnTo>
                  <a:lnTo>
                    <a:pt x="46939" y="4006215"/>
                  </a:lnTo>
                  <a:lnTo>
                    <a:pt x="49072" y="4007485"/>
                  </a:lnTo>
                  <a:lnTo>
                    <a:pt x="50901" y="4008755"/>
                  </a:lnTo>
                  <a:lnTo>
                    <a:pt x="52730" y="4010279"/>
                  </a:lnTo>
                  <a:lnTo>
                    <a:pt x="54559" y="4011803"/>
                  </a:lnTo>
                  <a:lnTo>
                    <a:pt x="56083" y="4013581"/>
                  </a:lnTo>
                  <a:lnTo>
                    <a:pt x="57302" y="4015359"/>
                  </a:lnTo>
                  <a:lnTo>
                    <a:pt x="58826" y="4017264"/>
                  </a:lnTo>
                  <a:lnTo>
                    <a:pt x="59740" y="4019423"/>
                  </a:lnTo>
                  <a:lnTo>
                    <a:pt x="60959" y="4021455"/>
                  </a:lnTo>
                  <a:lnTo>
                    <a:pt x="61569" y="4023614"/>
                  </a:lnTo>
                  <a:lnTo>
                    <a:pt x="62179" y="4026027"/>
                  </a:lnTo>
                  <a:lnTo>
                    <a:pt x="62788" y="4028567"/>
                  </a:lnTo>
                  <a:lnTo>
                    <a:pt x="63093" y="4030980"/>
                  </a:lnTo>
                  <a:lnTo>
                    <a:pt x="58521" y="4045331"/>
                  </a:lnTo>
                  <a:lnTo>
                    <a:pt x="57302" y="4047363"/>
                  </a:lnTo>
                  <a:lnTo>
                    <a:pt x="55778" y="4049268"/>
                  </a:lnTo>
                  <a:lnTo>
                    <a:pt x="54254" y="4050792"/>
                  </a:lnTo>
                  <a:lnTo>
                    <a:pt x="52730" y="4052316"/>
                  </a:lnTo>
                  <a:lnTo>
                    <a:pt x="50901" y="4053840"/>
                  </a:lnTo>
                  <a:lnTo>
                    <a:pt x="49072" y="4054983"/>
                  </a:lnTo>
                  <a:lnTo>
                    <a:pt x="46939" y="4056253"/>
                  </a:lnTo>
                  <a:lnTo>
                    <a:pt x="44805" y="4057523"/>
                  </a:lnTo>
                  <a:lnTo>
                    <a:pt x="33223" y="4061460"/>
                  </a:lnTo>
                  <a:lnTo>
                    <a:pt x="31089" y="4062095"/>
                  </a:lnTo>
                  <a:lnTo>
                    <a:pt x="28346" y="4062349"/>
                  </a:lnTo>
                  <a:lnTo>
                    <a:pt x="25907" y="4062603"/>
                  </a:lnTo>
                  <a:lnTo>
                    <a:pt x="23164" y="4062984"/>
                  </a:lnTo>
                  <a:lnTo>
                    <a:pt x="20726" y="4062984"/>
                  </a:lnTo>
                  <a:lnTo>
                    <a:pt x="17983" y="4063238"/>
                  </a:lnTo>
                  <a:lnTo>
                    <a:pt x="15544" y="4063238"/>
                  </a:lnTo>
                  <a:lnTo>
                    <a:pt x="12801" y="4062984"/>
                  </a:lnTo>
                  <a:lnTo>
                    <a:pt x="10363" y="4062984"/>
                  </a:lnTo>
                  <a:lnTo>
                    <a:pt x="7619" y="4062603"/>
                  </a:lnTo>
                  <a:lnTo>
                    <a:pt x="5181" y="4062349"/>
                  </a:lnTo>
                  <a:lnTo>
                    <a:pt x="2438" y="4062095"/>
                  </a:lnTo>
                  <a:lnTo>
                    <a:pt x="0" y="4061460"/>
                  </a:lnTo>
                  <a:lnTo>
                    <a:pt x="304" y="4094099"/>
                  </a:lnTo>
                </a:path>
                <a:path w="6883400" h="10017125">
                  <a:moveTo>
                    <a:pt x="85343" y="3969131"/>
                  </a:moveTo>
                  <a:lnTo>
                    <a:pt x="85343" y="4094099"/>
                  </a:lnTo>
                </a:path>
                <a:path w="6883400" h="10017125">
                  <a:moveTo>
                    <a:pt x="304" y="4094099"/>
                  </a:moveTo>
                  <a:lnTo>
                    <a:pt x="0" y="4126992"/>
                  </a:lnTo>
                  <a:lnTo>
                    <a:pt x="2438" y="4126357"/>
                  </a:lnTo>
                  <a:lnTo>
                    <a:pt x="4876" y="4125722"/>
                  </a:lnTo>
                  <a:lnTo>
                    <a:pt x="7619" y="4125087"/>
                  </a:lnTo>
                  <a:lnTo>
                    <a:pt x="10058" y="4124833"/>
                  </a:lnTo>
                  <a:lnTo>
                    <a:pt x="12496" y="4124579"/>
                  </a:lnTo>
                  <a:lnTo>
                    <a:pt x="15239" y="4124198"/>
                  </a:lnTo>
                  <a:lnTo>
                    <a:pt x="17678" y="4124198"/>
                  </a:lnTo>
                  <a:lnTo>
                    <a:pt x="20421" y="4124198"/>
                  </a:lnTo>
                  <a:lnTo>
                    <a:pt x="22859" y="4124198"/>
                  </a:lnTo>
                  <a:lnTo>
                    <a:pt x="25603" y="4124579"/>
                  </a:lnTo>
                  <a:lnTo>
                    <a:pt x="28041" y="4124833"/>
                  </a:lnTo>
                  <a:lnTo>
                    <a:pt x="30784" y="4125087"/>
                  </a:lnTo>
                  <a:lnTo>
                    <a:pt x="33223" y="4125722"/>
                  </a:lnTo>
                  <a:lnTo>
                    <a:pt x="35661" y="4126357"/>
                  </a:lnTo>
                  <a:lnTo>
                    <a:pt x="38100" y="4127246"/>
                  </a:lnTo>
                  <a:lnTo>
                    <a:pt x="40233" y="4127881"/>
                  </a:lnTo>
                  <a:lnTo>
                    <a:pt x="42671" y="4128770"/>
                  </a:lnTo>
                  <a:lnTo>
                    <a:pt x="44805" y="4130040"/>
                  </a:lnTo>
                  <a:lnTo>
                    <a:pt x="46939" y="4131183"/>
                  </a:lnTo>
                  <a:lnTo>
                    <a:pt x="49072" y="4132453"/>
                  </a:lnTo>
                  <a:lnTo>
                    <a:pt x="50901" y="4133977"/>
                  </a:lnTo>
                  <a:lnTo>
                    <a:pt x="52730" y="4135247"/>
                  </a:lnTo>
                  <a:lnTo>
                    <a:pt x="54559" y="4136771"/>
                  </a:lnTo>
                  <a:lnTo>
                    <a:pt x="56083" y="4138549"/>
                  </a:lnTo>
                  <a:lnTo>
                    <a:pt x="57302" y="4140327"/>
                  </a:lnTo>
                  <a:lnTo>
                    <a:pt x="58826" y="4142232"/>
                  </a:lnTo>
                  <a:lnTo>
                    <a:pt x="59740" y="4144391"/>
                  </a:lnTo>
                  <a:lnTo>
                    <a:pt x="60959" y="4146423"/>
                  </a:lnTo>
                  <a:lnTo>
                    <a:pt x="61569" y="4148582"/>
                  </a:lnTo>
                  <a:lnTo>
                    <a:pt x="62179" y="4150995"/>
                  </a:lnTo>
                  <a:lnTo>
                    <a:pt x="62788" y="4153535"/>
                  </a:lnTo>
                  <a:lnTo>
                    <a:pt x="63093" y="4156202"/>
                  </a:lnTo>
                  <a:lnTo>
                    <a:pt x="62788" y="4158996"/>
                  </a:lnTo>
                  <a:lnTo>
                    <a:pt x="62179" y="4161409"/>
                  </a:lnTo>
                  <a:lnTo>
                    <a:pt x="61569" y="4163822"/>
                  </a:lnTo>
                  <a:lnTo>
                    <a:pt x="54254" y="4175760"/>
                  </a:lnTo>
                  <a:lnTo>
                    <a:pt x="52730" y="4177538"/>
                  </a:lnTo>
                  <a:lnTo>
                    <a:pt x="50901" y="4178808"/>
                  </a:lnTo>
                  <a:lnTo>
                    <a:pt x="49072" y="4179951"/>
                  </a:lnTo>
                  <a:lnTo>
                    <a:pt x="46939" y="4181475"/>
                  </a:lnTo>
                  <a:lnTo>
                    <a:pt x="33223" y="4186428"/>
                  </a:lnTo>
                  <a:lnTo>
                    <a:pt x="31089" y="4187063"/>
                  </a:lnTo>
                  <a:lnTo>
                    <a:pt x="28346" y="4187317"/>
                  </a:lnTo>
                  <a:lnTo>
                    <a:pt x="25907" y="4187571"/>
                  </a:lnTo>
                  <a:lnTo>
                    <a:pt x="23164" y="4187952"/>
                  </a:lnTo>
                  <a:lnTo>
                    <a:pt x="20726" y="4187952"/>
                  </a:lnTo>
                  <a:lnTo>
                    <a:pt x="17983" y="4188206"/>
                  </a:lnTo>
                  <a:lnTo>
                    <a:pt x="15544" y="4188206"/>
                  </a:lnTo>
                  <a:lnTo>
                    <a:pt x="12801" y="4187952"/>
                  </a:lnTo>
                  <a:lnTo>
                    <a:pt x="10363" y="4187952"/>
                  </a:lnTo>
                  <a:lnTo>
                    <a:pt x="7619" y="4187571"/>
                  </a:lnTo>
                  <a:lnTo>
                    <a:pt x="5181" y="4187317"/>
                  </a:lnTo>
                  <a:lnTo>
                    <a:pt x="2438" y="4187063"/>
                  </a:lnTo>
                  <a:lnTo>
                    <a:pt x="0" y="4186682"/>
                  </a:lnTo>
                  <a:lnTo>
                    <a:pt x="304" y="4219067"/>
                  </a:lnTo>
                </a:path>
                <a:path w="6883400" h="10017125">
                  <a:moveTo>
                    <a:pt x="85343" y="4094099"/>
                  </a:moveTo>
                  <a:lnTo>
                    <a:pt x="85343" y="4219067"/>
                  </a:lnTo>
                </a:path>
                <a:path w="6883400" h="10017125">
                  <a:moveTo>
                    <a:pt x="304" y="4219067"/>
                  </a:moveTo>
                  <a:lnTo>
                    <a:pt x="0" y="4251960"/>
                  </a:lnTo>
                  <a:lnTo>
                    <a:pt x="2438" y="4251325"/>
                  </a:lnTo>
                  <a:lnTo>
                    <a:pt x="4876" y="4250690"/>
                  </a:lnTo>
                  <a:lnTo>
                    <a:pt x="7619" y="4250055"/>
                  </a:lnTo>
                  <a:lnTo>
                    <a:pt x="10058" y="4249801"/>
                  </a:lnTo>
                  <a:lnTo>
                    <a:pt x="12496" y="4249547"/>
                  </a:lnTo>
                  <a:lnTo>
                    <a:pt x="15239" y="4249166"/>
                  </a:lnTo>
                  <a:lnTo>
                    <a:pt x="17678" y="4249166"/>
                  </a:lnTo>
                  <a:lnTo>
                    <a:pt x="20421" y="4249166"/>
                  </a:lnTo>
                  <a:lnTo>
                    <a:pt x="22859" y="4249166"/>
                  </a:lnTo>
                  <a:lnTo>
                    <a:pt x="25603" y="4249547"/>
                  </a:lnTo>
                  <a:lnTo>
                    <a:pt x="28041" y="4249801"/>
                  </a:lnTo>
                  <a:lnTo>
                    <a:pt x="30784" y="4250055"/>
                  </a:lnTo>
                  <a:lnTo>
                    <a:pt x="33223" y="4250690"/>
                  </a:lnTo>
                  <a:lnTo>
                    <a:pt x="35661" y="4251325"/>
                  </a:lnTo>
                  <a:lnTo>
                    <a:pt x="38100" y="4252214"/>
                  </a:lnTo>
                  <a:lnTo>
                    <a:pt x="40233" y="4252849"/>
                  </a:lnTo>
                  <a:lnTo>
                    <a:pt x="42671" y="4254119"/>
                  </a:lnTo>
                  <a:lnTo>
                    <a:pt x="44805" y="4255008"/>
                  </a:lnTo>
                  <a:lnTo>
                    <a:pt x="46939" y="4256151"/>
                  </a:lnTo>
                  <a:lnTo>
                    <a:pt x="49072" y="4257421"/>
                  </a:lnTo>
                  <a:lnTo>
                    <a:pt x="50901" y="4258945"/>
                  </a:lnTo>
                  <a:lnTo>
                    <a:pt x="52730" y="4260215"/>
                  </a:lnTo>
                  <a:lnTo>
                    <a:pt x="54559" y="4261993"/>
                  </a:lnTo>
                  <a:lnTo>
                    <a:pt x="56083" y="4263517"/>
                  </a:lnTo>
                  <a:lnTo>
                    <a:pt x="57302" y="4265295"/>
                  </a:lnTo>
                  <a:lnTo>
                    <a:pt x="58826" y="4267200"/>
                  </a:lnTo>
                  <a:lnTo>
                    <a:pt x="59740" y="4269359"/>
                  </a:lnTo>
                  <a:lnTo>
                    <a:pt x="60959" y="4271391"/>
                  </a:lnTo>
                  <a:lnTo>
                    <a:pt x="61569" y="4273931"/>
                  </a:lnTo>
                  <a:lnTo>
                    <a:pt x="62179" y="4275963"/>
                  </a:lnTo>
                  <a:lnTo>
                    <a:pt x="62788" y="4278503"/>
                  </a:lnTo>
                  <a:lnTo>
                    <a:pt x="63093" y="4281170"/>
                  </a:lnTo>
                  <a:lnTo>
                    <a:pt x="62788" y="4283964"/>
                  </a:lnTo>
                  <a:lnTo>
                    <a:pt x="62179" y="4286377"/>
                  </a:lnTo>
                  <a:lnTo>
                    <a:pt x="61569" y="4288790"/>
                  </a:lnTo>
                  <a:lnTo>
                    <a:pt x="54254" y="4300728"/>
                  </a:lnTo>
                  <a:lnTo>
                    <a:pt x="52730" y="4302506"/>
                  </a:lnTo>
                  <a:lnTo>
                    <a:pt x="50901" y="4303776"/>
                  </a:lnTo>
                  <a:lnTo>
                    <a:pt x="49072" y="4305300"/>
                  </a:lnTo>
                  <a:lnTo>
                    <a:pt x="46939" y="4306443"/>
                  </a:lnTo>
                  <a:lnTo>
                    <a:pt x="44805" y="4307459"/>
                  </a:lnTo>
                  <a:lnTo>
                    <a:pt x="42671" y="4308348"/>
                  </a:lnTo>
                  <a:lnTo>
                    <a:pt x="40538" y="4309491"/>
                  </a:lnTo>
                  <a:lnTo>
                    <a:pt x="38100" y="4310126"/>
                  </a:lnTo>
                  <a:lnTo>
                    <a:pt x="35966" y="4310761"/>
                  </a:lnTo>
                  <a:lnTo>
                    <a:pt x="33223" y="4311396"/>
                  </a:lnTo>
                  <a:lnTo>
                    <a:pt x="31089" y="4312031"/>
                  </a:lnTo>
                  <a:lnTo>
                    <a:pt x="28346" y="4312285"/>
                  </a:lnTo>
                  <a:lnTo>
                    <a:pt x="25907" y="4312539"/>
                  </a:lnTo>
                  <a:lnTo>
                    <a:pt x="23164" y="4312920"/>
                  </a:lnTo>
                  <a:lnTo>
                    <a:pt x="20726" y="4313174"/>
                  </a:lnTo>
                  <a:lnTo>
                    <a:pt x="17983" y="4313174"/>
                  </a:lnTo>
                  <a:lnTo>
                    <a:pt x="15544" y="4313174"/>
                  </a:lnTo>
                  <a:lnTo>
                    <a:pt x="12801" y="4313174"/>
                  </a:lnTo>
                  <a:lnTo>
                    <a:pt x="10363" y="4312920"/>
                  </a:lnTo>
                  <a:lnTo>
                    <a:pt x="7619" y="4312539"/>
                  </a:lnTo>
                  <a:lnTo>
                    <a:pt x="5181" y="4312285"/>
                  </a:lnTo>
                  <a:lnTo>
                    <a:pt x="2438" y="4312031"/>
                  </a:lnTo>
                  <a:lnTo>
                    <a:pt x="0" y="4311650"/>
                  </a:lnTo>
                  <a:lnTo>
                    <a:pt x="304" y="4344035"/>
                  </a:lnTo>
                </a:path>
                <a:path w="6883400" h="10017125">
                  <a:moveTo>
                    <a:pt x="85343" y="4219067"/>
                  </a:moveTo>
                  <a:lnTo>
                    <a:pt x="85343" y="4344035"/>
                  </a:lnTo>
                </a:path>
                <a:path w="6883400" h="10017125">
                  <a:moveTo>
                    <a:pt x="304" y="4344035"/>
                  </a:moveTo>
                  <a:lnTo>
                    <a:pt x="0" y="4376928"/>
                  </a:lnTo>
                  <a:lnTo>
                    <a:pt x="2438" y="4376293"/>
                  </a:lnTo>
                  <a:lnTo>
                    <a:pt x="4876" y="4375658"/>
                  </a:lnTo>
                  <a:lnTo>
                    <a:pt x="7619" y="4375023"/>
                  </a:lnTo>
                  <a:lnTo>
                    <a:pt x="10058" y="4374769"/>
                  </a:lnTo>
                  <a:lnTo>
                    <a:pt x="12496" y="4374515"/>
                  </a:lnTo>
                  <a:lnTo>
                    <a:pt x="15239" y="4374134"/>
                  </a:lnTo>
                  <a:lnTo>
                    <a:pt x="17678" y="4374134"/>
                  </a:lnTo>
                  <a:lnTo>
                    <a:pt x="20421" y="4374134"/>
                  </a:lnTo>
                  <a:lnTo>
                    <a:pt x="22859" y="4374134"/>
                  </a:lnTo>
                  <a:lnTo>
                    <a:pt x="25603" y="4374515"/>
                  </a:lnTo>
                  <a:lnTo>
                    <a:pt x="28041" y="4374769"/>
                  </a:lnTo>
                  <a:lnTo>
                    <a:pt x="30784" y="4375404"/>
                  </a:lnTo>
                  <a:lnTo>
                    <a:pt x="33223" y="4375658"/>
                  </a:lnTo>
                  <a:lnTo>
                    <a:pt x="35661" y="4376547"/>
                  </a:lnTo>
                  <a:lnTo>
                    <a:pt x="38100" y="4377182"/>
                  </a:lnTo>
                  <a:lnTo>
                    <a:pt x="40233" y="4378071"/>
                  </a:lnTo>
                  <a:lnTo>
                    <a:pt x="42671" y="4379087"/>
                  </a:lnTo>
                  <a:lnTo>
                    <a:pt x="44805" y="4379976"/>
                  </a:lnTo>
                  <a:lnTo>
                    <a:pt x="46939" y="4381119"/>
                  </a:lnTo>
                  <a:lnTo>
                    <a:pt x="49072" y="4382389"/>
                  </a:lnTo>
                  <a:lnTo>
                    <a:pt x="50901" y="4383913"/>
                  </a:lnTo>
                  <a:lnTo>
                    <a:pt x="52730" y="4385183"/>
                  </a:lnTo>
                  <a:lnTo>
                    <a:pt x="54559" y="4386961"/>
                  </a:lnTo>
                  <a:lnTo>
                    <a:pt x="56083" y="4388485"/>
                  </a:lnTo>
                  <a:lnTo>
                    <a:pt x="57302" y="4390263"/>
                  </a:lnTo>
                  <a:lnTo>
                    <a:pt x="58826" y="4392422"/>
                  </a:lnTo>
                  <a:lnTo>
                    <a:pt x="59740" y="4394327"/>
                  </a:lnTo>
                  <a:lnTo>
                    <a:pt x="60959" y="4396359"/>
                  </a:lnTo>
                  <a:lnTo>
                    <a:pt x="61569" y="4398899"/>
                  </a:lnTo>
                  <a:lnTo>
                    <a:pt x="62179" y="4400931"/>
                  </a:lnTo>
                  <a:lnTo>
                    <a:pt x="62788" y="4403471"/>
                  </a:lnTo>
                  <a:lnTo>
                    <a:pt x="63093" y="4406138"/>
                  </a:lnTo>
                  <a:lnTo>
                    <a:pt x="62788" y="4408932"/>
                  </a:lnTo>
                  <a:lnTo>
                    <a:pt x="62179" y="4411345"/>
                  </a:lnTo>
                  <a:lnTo>
                    <a:pt x="61569" y="4413758"/>
                  </a:lnTo>
                  <a:lnTo>
                    <a:pt x="54254" y="4425696"/>
                  </a:lnTo>
                  <a:lnTo>
                    <a:pt x="52730" y="4427474"/>
                  </a:lnTo>
                  <a:lnTo>
                    <a:pt x="50901" y="4428744"/>
                  </a:lnTo>
                  <a:lnTo>
                    <a:pt x="49072" y="4430268"/>
                  </a:lnTo>
                  <a:lnTo>
                    <a:pt x="46939" y="4431411"/>
                  </a:lnTo>
                  <a:lnTo>
                    <a:pt x="44805" y="4432427"/>
                  </a:lnTo>
                  <a:lnTo>
                    <a:pt x="42671" y="4433570"/>
                  </a:lnTo>
                  <a:lnTo>
                    <a:pt x="40538" y="4434459"/>
                  </a:lnTo>
                  <a:lnTo>
                    <a:pt x="38100" y="4435094"/>
                  </a:lnTo>
                  <a:lnTo>
                    <a:pt x="35966" y="4435983"/>
                  </a:lnTo>
                  <a:lnTo>
                    <a:pt x="33223" y="4436364"/>
                  </a:lnTo>
                  <a:lnTo>
                    <a:pt x="31089" y="4436999"/>
                  </a:lnTo>
                  <a:lnTo>
                    <a:pt x="28346" y="4437507"/>
                  </a:lnTo>
                  <a:lnTo>
                    <a:pt x="25907" y="4437507"/>
                  </a:lnTo>
                  <a:lnTo>
                    <a:pt x="23164" y="4437888"/>
                  </a:lnTo>
                  <a:lnTo>
                    <a:pt x="20726" y="4438142"/>
                  </a:lnTo>
                  <a:lnTo>
                    <a:pt x="17983" y="4438142"/>
                  </a:lnTo>
                  <a:lnTo>
                    <a:pt x="15544" y="4438142"/>
                  </a:lnTo>
                  <a:lnTo>
                    <a:pt x="12801" y="4438142"/>
                  </a:lnTo>
                  <a:lnTo>
                    <a:pt x="10363" y="4437888"/>
                  </a:lnTo>
                  <a:lnTo>
                    <a:pt x="7619" y="4437507"/>
                  </a:lnTo>
                  <a:lnTo>
                    <a:pt x="5181" y="4437253"/>
                  </a:lnTo>
                  <a:lnTo>
                    <a:pt x="2438" y="4436999"/>
                  </a:lnTo>
                  <a:lnTo>
                    <a:pt x="0" y="4436618"/>
                  </a:lnTo>
                  <a:lnTo>
                    <a:pt x="304" y="4469257"/>
                  </a:lnTo>
                </a:path>
                <a:path w="6883400" h="10017125">
                  <a:moveTo>
                    <a:pt x="85343" y="4344035"/>
                  </a:moveTo>
                  <a:lnTo>
                    <a:pt x="85343" y="4469257"/>
                  </a:lnTo>
                </a:path>
                <a:path w="6883400" h="10017125">
                  <a:moveTo>
                    <a:pt x="304" y="4469257"/>
                  </a:moveTo>
                  <a:lnTo>
                    <a:pt x="0" y="4501896"/>
                  </a:lnTo>
                  <a:lnTo>
                    <a:pt x="2438" y="4501261"/>
                  </a:lnTo>
                  <a:lnTo>
                    <a:pt x="4876" y="4500626"/>
                  </a:lnTo>
                  <a:lnTo>
                    <a:pt x="7619" y="4499991"/>
                  </a:lnTo>
                  <a:lnTo>
                    <a:pt x="10058" y="4499737"/>
                  </a:lnTo>
                  <a:lnTo>
                    <a:pt x="12496" y="4499483"/>
                  </a:lnTo>
                  <a:lnTo>
                    <a:pt x="15239" y="4499483"/>
                  </a:lnTo>
                  <a:lnTo>
                    <a:pt x="17678" y="4499102"/>
                  </a:lnTo>
                  <a:lnTo>
                    <a:pt x="20421" y="4499102"/>
                  </a:lnTo>
                  <a:lnTo>
                    <a:pt x="22859" y="4499483"/>
                  </a:lnTo>
                  <a:lnTo>
                    <a:pt x="25603" y="4499483"/>
                  </a:lnTo>
                  <a:lnTo>
                    <a:pt x="28041" y="4499737"/>
                  </a:lnTo>
                  <a:lnTo>
                    <a:pt x="30784" y="4500372"/>
                  </a:lnTo>
                  <a:lnTo>
                    <a:pt x="33223" y="4501007"/>
                  </a:lnTo>
                  <a:lnTo>
                    <a:pt x="35661" y="4501515"/>
                  </a:lnTo>
                  <a:lnTo>
                    <a:pt x="38100" y="4502150"/>
                  </a:lnTo>
                  <a:lnTo>
                    <a:pt x="40233" y="4503039"/>
                  </a:lnTo>
                  <a:lnTo>
                    <a:pt x="42671" y="4504055"/>
                  </a:lnTo>
                  <a:lnTo>
                    <a:pt x="44805" y="4504944"/>
                  </a:lnTo>
                  <a:lnTo>
                    <a:pt x="46939" y="4506087"/>
                  </a:lnTo>
                  <a:lnTo>
                    <a:pt x="49072" y="4507357"/>
                  </a:lnTo>
                  <a:lnTo>
                    <a:pt x="50901" y="4508881"/>
                  </a:lnTo>
                  <a:lnTo>
                    <a:pt x="52730" y="4510151"/>
                  </a:lnTo>
                  <a:lnTo>
                    <a:pt x="54559" y="4511929"/>
                  </a:lnTo>
                  <a:lnTo>
                    <a:pt x="56083" y="4513453"/>
                  </a:lnTo>
                  <a:lnTo>
                    <a:pt x="57302" y="4515231"/>
                  </a:lnTo>
                  <a:lnTo>
                    <a:pt x="58826" y="4517390"/>
                  </a:lnTo>
                  <a:lnTo>
                    <a:pt x="59740" y="4519295"/>
                  </a:lnTo>
                  <a:lnTo>
                    <a:pt x="60959" y="4521327"/>
                  </a:lnTo>
                  <a:lnTo>
                    <a:pt x="61569" y="4523867"/>
                  </a:lnTo>
                  <a:lnTo>
                    <a:pt x="62179" y="4525899"/>
                  </a:lnTo>
                  <a:lnTo>
                    <a:pt x="62788" y="4528693"/>
                  </a:lnTo>
                  <a:lnTo>
                    <a:pt x="63093" y="4531106"/>
                  </a:lnTo>
                  <a:lnTo>
                    <a:pt x="62788" y="4533900"/>
                  </a:lnTo>
                  <a:lnTo>
                    <a:pt x="62179" y="4536313"/>
                  </a:lnTo>
                  <a:lnTo>
                    <a:pt x="61569" y="4538726"/>
                  </a:lnTo>
                  <a:lnTo>
                    <a:pt x="50901" y="4553712"/>
                  </a:lnTo>
                  <a:lnTo>
                    <a:pt x="49072" y="4555236"/>
                  </a:lnTo>
                  <a:lnTo>
                    <a:pt x="46939" y="4556379"/>
                  </a:lnTo>
                  <a:lnTo>
                    <a:pt x="44805" y="4557649"/>
                  </a:lnTo>
                  <a:lnTo>
                    <a:pt x="42671" y="4558538"/>
                  </a:lnTo>
                  <a:lnTo>
                    <a:pt x="40538" y="4559427"/>
                  </a:lnTo>
                  <a:lnTo>
                    <a:pt x="38100" y="4560062"/>
                  </a:lnTo>
                  <a:lnTo>
                    <a:pt x="35966" y="4560951"/>
                  </a:lnTo>
                  <a:lnTo>
                    <a:pt x="33223" y="4561586"/>
                  </a:lnTo>
                  <a:lnTo>
                    <a:pt x="31089" y="4561967"/>
                  </a:lnTo>
                  <a:lnTo>
                    <a:pt x="28346" y="4562475"/>
                  </a:lnTo>
                  <a:lnTo>
                    <a:pt x="25907" y="4562856"/>
                  </a:lnTo>
                  <a:lnTo>
                    <a:pt x="23164" y="4562856"/>
                  </a:lnTo>
                  <a:lnTo>
                    <a:pt x="20726" y="4563110"/>
                  </a:lnTo>
                  <a:lnTo>
                    <a:pt x="17983" y="4563110"/>
                  </a:lnTo>
                  <a:lnTo>
                    <a:pt x="15544" y="4563110"/>
                  </a:lnTo>
                  <a:lnTo>
                    <a:pt x="12801" y="4563110"/>
                  </a:lnTo>
                  <a:lnTo>
                    <a:pt x="10363" y="4562856"/>
                  </a:lnTo>
                  <a:lnTo>
                    <a:pt x="7619" y="4562856"/>
                  </a:lnTo>
                  <a:lnTo>
                    <a:pt x="5181" y="4562221"/>
                  </a:lnTo>
                  <a:lnTo>
                    <a:pt x="2438" y="4561967"/>
                  </a:lnTo>
                  <a:lnTo>
                    <a:pt x="0" y="4561586"/>
                  </a:lnTo>
                  <a:lnTo>
                    <a:pt x="304" y="4594225"/>
                  </a:lnTo>
                </a:path>
                <a:path w="6883400" h="10017125">
                  <a:moveTo>
                    <a:pt x="85343" y="4469257"/>
                  </a:moveTo>
                  <a:lnTo>
                    <a:pt x="85343" y="4594225"/>
                  </a:lnTo>
                </a:path>
                <a:path w="6883400" h="10017125">
                  <a:moveTo>
                    <a:pt x="304" y="4594225"/>
                  </a:moveTo>
                  <a:lnTo>
                    <a:pt x="0" y="4626864"/>
                  </a:lnTo>
                  <a:lnTo>
                    <a:pt x="2438" y="4626229"/>
                  </a:lnTo>
                  <a:lnTo>
                    <a:pt x="4876" y="4625594"/>
                  </a:lnTo>
                  <a:lnTo>
                    <a:pt x="7619" y="4624959"/>
                  </a:lnTo>
                  <a:lnTo>
                    <a:pt x="10058" y="4624705"/>
                  </a:lnTo>
                  <a:lnTo>
                    <a:pt x="12496" y="4624451"/>
                  </a:lnTo>
                  <a:lnTo>
                    <a:pt x="15239" y="4624451"/>
                  </a:lnTo>
                  <a:lnTo>
                    <a:pt x="17678" y="4624070"/>
                  </a:lnTo>
                  <a:lnTo>
                    <a:pt x="20421" y="4624070"/>
                  </a:lnTo>
                  <a:lnTo>
                    <a:pt x="22859" y="4624451"/>
                  </a:lnTo>
                  <a:lnTo>
                    <a:pt x="25603" y="4624451"/>
                  </a:lnTo>
                  <a:lnTo>
                    <a:pt x="28041" y="4624959"/>
                  </a:lnTo>
                  <a:lnTo>
                    <a:pt x="30784" y="4625340"/>
                  </a:lnTo>
                  <a:lnTo>
                    <a:pt x="33223" y="4625975"/>
                  </a:lnTo>
                  <a:lnTo>
                    <a:pt x="35661" y="4626483"/>
                  </a:lnTo>
                  <a:lnTo>
                    <a:pt x="38100" y="4627118"/>
                  </a:lnTo>
                  <a:lnTo>
                    <a:pt x="40233" y="4628007"/>
                  </a:lnTo>
                  <a:lnTo>
                    <a:pt x="42671" y="4629023"/>
                  </a:lnTo>
                  <a:lnTo>
                    <a:pt x="52730" y="4635373"/>
                  </a:lnTo>
                  <a:lnTo>
                    <a:pt x="54559" y="4636897"/>
                  </a:lnTo>
                  <a:lnTo>
                    <a:pt x="56083" y="4638421"/>
                  </a:lnTo>
                  <a:lnTo>
                    <a:pt x="57302" y="4640199"/>
                  </a:lnTo>
                  <a:lnTo>
                    <a:pt x="58826" y="4642358"/>
                  </a:lnTo>
                  <a:lnTo>
                    <a:pt x="59740" y="4644263"/>
                  </a:lnTo>
                  <a:lnTo>
                    <a:pt x="60959" y="4646295"/>
                  </a:lnTo>
                  <a:lnTo>
                    <a:pt x="61569" y="4648835"/>
                  </a:lnTo>
                  <a:lnTo>
                    <a:pt x="62179" y="4650867"/>
                  </a:lnTo>
                  <a:lnTo>
                    <a:pt x="62788" y="4653661"/>
                  </a:lnTo>
                  <a:lnTo>
                    <a:pt x="63093" y="4656074"/>
                  </a:lnTo>
                  <a:lnTo>
                    <a:pt x="62788" y="4658868"/>
                  </a:lnTo>
                  <a:lnTo>
                    <a:pt x="62179" y="4661281"/>
                  </a:lnTo>
                  <a:lnTo>
                    <a:pt x="61569" y="4663694"/>
                  </a:lnTo>
                  <a:lnTo>
                    <a:pt x="46939" y="4681347"/>
                  </a:lnTo>
                  <a:lnTo>
                    <a:pt x="44805" y="4682617"/>
                  </a:lnTo>
                  <a:lnTo>
                    <a:pt x="42671" y="4683506"/>
                  </a:lnTo>
                  <a:lnTo>
                    <a:pt x="40538" y="4684395"/>
                  </a:lnTo>
                  <a:lnTo>
                    <a:pt x="38100" y="4685030"/>
                  </a:lnTo>
                  <a:lnTo>
                    <a:pt x="35966" y="4685919"/>
                  </a:lnTo>
                  <a:lnTo>
                    <a:pt x="33223" y="4686554"/>
                  </a:lnTo>
                  <a:lnTo>
                    <a:pt x="31089" y="4686935"/>
                  </a:lnTo>
                  <a:lnTo>
                    <a:pt x="28346" y="4687443"/>
                  </a:lnTo>
                  <a:lnTo>
                    <a:pt x="25907" y="4687824"/>
                  </a:lnTo>
                  <a:lnTo>
                    <a:pt x="23164" y="4687824"/>
                  </a:lnTo>
                  <a:lnTo>
                    <a:pt x="20726" y="4688078"/>
                  </a:lnTo>
                  <a:lnTo>
                    <a:pt x="17983" y="4688078"/>
                  </a:lnTo>
                  <a:lnTo>
                    <a:pt x="15544" y="4688078"/>
                  </a:lnTo>
                  <a:lnTo>
                    <a:pt x="12801" y="4688078"/>
                  </a:lnTo>
                  <a:lnTo>
                    <a:pt x="10363" y="4687824"/>
                  </a:lnTo>
                  <a:lnTo>
                    <a:pt x="7619" y="4687824"/>
                  </a:lnTo>
                  <a:lnTo>
                    <a:pt x="5181" y="4687189"/>
                  </a:lnTo>
                  <a:lnTo>
                    <a:pt x="2438" y="4687189"/>
                  </a:lnTo>
                  <a:lnTo>
                    <a:pt x="0" y="4686554"/>
                  </a:lnTo>
                  <a:lnTo>
                    <a:pt x="304" y="4719193"/>
                  </a:lnTo>
                </a:path>
                <a:path w="6883400" h="10017125">
                  <a:moveTo>
                    <a:pt x="85343" y="4594225"/>
                  </a:moveTo>
                  <a:lnTo>
                    <a:pt x="85343" y="4719193"/>
                  </a:lnTo>
                </a:path>
                <a:path w="6883400" h="10017125">
                  <a:moveTo>
                    <a:pt x="304" y="4719193"/>
                  </a:moveTo>
                  <a:lnTo>
                    <a:pt x="0" y="4751832"/>
                  </a:lnTo>
                  <a:lnTo>
                    <a:pt x="2438" y="4751197"/>
                  </a:lnTo>
                  <a:lnTo>
                    <a:pt x="4876" y="4750562"/>
                  </a:lnTo>
                  <a:lnTo>
                    <a:pt x="7619" y="4750308"/>
                  </a:lnTo>
                  <a:lnTo>
                    <a:pt x="10058" y="4749673"/>
                  </a:lnTo>
                  <a:lnTo>
                    <a:pt x="12496" y="4749419"/>
                  </a:lnTo>
                  <a:lnTo>
                    <a:pt x="15239" y="4749419"/>
                  </a:lnTo>
                  <a:lnTo>
                    <a:pt x="17678" y="4749038"/>
                  </a:lnTo>
                  <a:lnTo>
                    <a:pt x="20421" y="4749038"/>
                  </a:lnTo>
                  <a:lnTo>
                    <a:pt x="22859" y="4749419"/>
                  </a:lnTo>
                  <a:lnTo>
                    <a:pt x="25603" y="4749419"/>
                  </a:lnTo>
                  <a:lnTo>
                    <a:pt x="28041" y="4749927"/>
                  </a:lnTo>
                  <a:lnTo>
                    <a:pt x="30784" y="4750308"/>
                  </a:lnTo>
                  <a:lnTo>
                    <a:pt x="33223" y="4750943"/>
                  </a:lnTo>
                  <a:lnTo>
                    <a:pt x="35661" y="4751451"/>
                  </a:lnTo>
                  <a:lnTo>
                    <a:pt x="38100" y="4752086"/>
                  </a:lnTo>
                  <a:lnTo>
                    <a:pt x="40233" y="4752975"/>
                  </a:lnTo>
                  <a:lnTo>
                    <a:pt x="42671" y="4753991"/>
                  </a:lnTo>
                  <a:lnTo>
                    <a:pt x="44805" y="4754880"/>
                  </a:lnTo>
                  <a:lnTo>
                    <a:pt x="46939" y="4756023"/>
                  </a:lnTo>
                  <a:lnTo>
                    <a:pt x="49072" y="4757293"/>
                  </a:lnTo>
                  <a:lnTo>
                    <a:pt x="50901" y="4758817"/>
                  </a:lnTo>
                  <a:lnTo>
                    <a:pt x="52730" y="4760341"/>
                  </a:lnTo>
                  <a:lnTo>
                    <a:pt x="54559" y="4761865"/>
                  </a:lnTo>
                  <a:lnTo>
                    <a:pt x="56083" y="4763643"/>
                  </a:lnTo>
                  <a:lnTo>
                    <a:pt x="57302" y="4765167"/>
                  </a:lnTo>
                  <a:lnTo>
                    <a:pt x="58826" y="4767326"/>
                  </a:lnTo>
                  <a:lnTo>
                    <a:pt x="59740" y="4769231"/>
                  </a:lnTo>
                  <a:lnTo>
                    <a:pt x="60959" y="4771644"/>
                  </a:lnTo>
                  <a:lnTo>
                    <a:pt x="61569" y="4773803"/>
                  </a:lnTo>
                  <a:lnTo>
                    <a:pt x="62179" y="4775835"/>
                  </a:lnTo>
                  <a:lnTo>
                    <a:pt x="62788" y="4778629"/>
                  </a:lnTo>
                  <a:lnTo>
                    <a:pt x="63093" y="4781042"/>
                  </a:lnTo>
                  <a:lnTo>
                    <a:pt x="62788" y="4783836"/>
                  </a:lnTo>
                  <a:lnTo>
                    <a:pt x="62179" y="4786249"/>
                  </a:lnTo>
                  <a:lnTo>
                    <a:pt x="46939" y="4806315"/>
                  </a:lnTo>
                  <a:lnTo>
                    <a:pt x="44805" y="4807585"/>
                  </a:lnTo>
                  <a:lnTo>
                    <a:pt x="42671" y="4808474"/>
                  </a:lnTo>
                  <a:lnTo>
                    <a:pt x="40538" y="4809363"/>
                  </a:lnTo>
                  <a:lnTo>
                    <a:pt x="38100" y="4809998"/>
                  </a:lnTo>
                  <a:lnTo>
                    <a:pt x="35966" y="4810887"/>
                  </a:lnTo>
                  <a:lnTo>
                    <a:pt x="33223" y="4811522"/>
                  </a:lnTo>
                  <a:lnTo>
                    <a:pt x="31089" y="4811903"/>
                  </a:lnTo>
                  <a:lnTo>
                    <a:pt x="28346" y="4812411"/>
                  </a:lnTo>
                  <a:lnTo>
                    <a:pt x="25907" y="4812792"/>
                  </a:lnTo>
                  <a:lnTo>
                    <a:pt x="23164" y="4812792"/>
                  </a:lnTo>
                  <a:lnTo>
                    <a:pt x="20726" y="4813046"/>
                  </a:lnTo>
                  <a:lnTo>
                    <a:pt x="17983" y="4813046"/>
                  </a:lnTo>
                  <a:lnTo>
                    <a:pt x="15544" y="4813046"/>
                  </a:lnTo>
                  <a:lnTo>
                    <a:pt x="12801" y="4813046"/>
                  </a:lnTo>
                  <a:lnTo>
                    <a:pt x="10363" y="4812792"/>
                  </a:lnTo>
                  <a:lnTo>
                    <a:pt x="7619" y="4812792"/>
                  </a:lnTo>
                  <a:lnTo>
                    <a:pt x="5181" y="4812411"/>
                  </a:lnTo>
                  <a:lnTo>
                    <a:pt x="2438" y="4812157"/>
                  </a:lnTo>
                  <a:lnTo>
                    <a:pt x="0" y="4811522"/>
                  </a:lnTo>
                  <a:lnTo>
                    <a:pt x="304" y="4844161"/>
                  </a:lnTo>
                </a:path>
                <a:path w="6883400" h="10017125">
                  <a:moveTo>
                    <a:pt x="85343" y="4719193"/>
                  </a:moveTo>
                  <a:lnTo>
                    <a:pt x="85343" y="4844161"/>
                  </a:lnTo>
                </a:path>
                <a:path w="6883400" h="10017125">
                  <a:moveTo>
                    <a:pt x="304" y="4844161"/>
                  </a:moveTo>
                  <a:lnTo>
                    <a:pt x="0" y="4877054"/>
                  </a:lnTo>
                  <a:lnTo>
                    <a:pt x="2438" y="4876165"/>
                  </a:lnTo>
                  <a:lnTo>
                    <a:pt x="4876" y="4875530"/>
                  </a:lnTo>
                  <a:lnTo>
                    <a:pt x="7619" y="4875276"/>
                  </a:lnTo>
                  <a:lnTo>
                    <a:pt x="10058" y="4874641"/>
                  </a:lnTo>
                  <a:lnTo>
                    <a:pt x="12496" y="4874641"/>
                  </a:lnTo>
                  <a:lnTo>
                    <a:pt x="15239" y="4874387"/>
                  </a:lnTo>
                  <a:lnTo>
                    <a:pt x="17678" y="4874387"/>
                  </a:lnTo>
                  <a:lnTo>
                    <a:pt x="20421" y="4874387"/>
                  </a:lnTo>
                  <a:lnTo>
                    <a:pt x="22859" y="4874387"/>
                  </a:lnTo>
                  <a:lnTo>
                    <a:pt x="25603" y="4874641"/>
                  </a:lnTo>
                  <a:lnTo>
                    <a:pt x="28041" y="4874895"/>
                  </a:lnTo>
                  <a:lnTo>
                    <a:pt x="30784" y="4875276"/>
                  </a:lnTo>
                  <a:lnTo>
                    <a:pt x="33223" y="4875911"/>
                  </a:lnTo>
                  <a:lnTo>
                    <a:pt x="35661" y="4876419"/>
                  </a:lnTo>
                  <a:lnTo>
                    <a:pt x="38100" y="4877054"/>
                  </a:lnTo>
                  <a:lnTo>
                    <a:pt x="40233" y="4877943"/>
                  </a:lnTo>
                  <a:lnTo>
                    <a:pt x="42671" y="4878959"/>
                  </a:lnTo>
                  <a:lnTo>
                    <a:pt x="44805" y="4880102"/>
                  </a:lnTo>
                  <a:lnTo>
                    <a:pt x="46939" y="4881372"/>
                  </a:lnTo>
                  <a:lnTo>
                    <a:pt x="49072" y="4882515"/>
                  </a:lnTo>
                  <a:lnTo>
                    <a:pt x="50901" y="4883785"/>
                  </a:lnTo>
                  <a:lnTo>
                    <a:pt x="52730" y="4885309"/>
                  </a:lnTo>
                  <a:lnTo>
                    <a:pt x="54559" y="4886833"/>
                  </a:lnTo>
                  <a:lnTo>
                    <a:pt x="56083" y="4888611"/>
                  </a:lnTo>
                  <a:lnTo>
                    <a:pt x="57302" y="4890516"/>
                  </a:lnTo>
                  <a:lnTo>
                    <a:pt x="58826" y="4892294"/>
                  </a:lnTo>
                  <a:lnTo>
                    <a:pt x="59740" y="4894453"/>
                  </a:lnTo>
                  <a:lnTo>
                    <a:pt x="60959" y="4896612"/>
                  </a:lnTo>
                  <a:lnTo>
                    <a:pt x="61569" y="4898771"/>
                  </a:lnTo>
                  <a:lnTo>
                    <a:pt x="62179" y="4901184"/>
                  </a:lnTo>
                  <a:lnTo>
                    <a:pt x="62788" y="4903597"/>
                  </a:lnTo>
                  <a:lnTo>
                    <a:pt x="63093" y="4906010"/>
                  </a:lnTo>
                  <a:lnTo>
                    <a:pt x="62788" y="4908804"/>
                  </a:lnTo>
                  <a:lnTo>
                    <a:pt x="62179" y="4911471"/>
                  </a:lnTo>
                  <a:lnTo>
                    <a:pt x="61569" y="4914011"/>
                  </a:lnTo>
                  <a:lnTo>
                    <a:pt x="60655" y="4916043"/>
                  </a:lnTo>
                  <a:lnTo>
                    <a:pt x="59740" y="4918202"/>
                  </a:lnTo>
                  <a:lnTo>
                    <a:pt x="58521" y="4920361"/>
                  </a:lnTo>
                  <a:lnTo>
                    <a:pt x="57302" y="4922139"/>
                  </a:lnTo>
                  <a:lnTo>
                    <a:pt x="55778" y="4924298"/>
                  </a:lnTo>
                  <a:lnTo>
                    <a:pt x="54254" y="4925822"/>
                  </a:lnTo>
                  <a:lnTo>
                    <a:pt x="52730" y="4927346"/>
                  </a:lnTo>
                  <a:lnTo>
                    <a:pt x="50901" y="4928870"/>
                  </a:lnTo>
                  <a:lnTo>
                    <a:pt x="49072" y="4930140"/>
                  </a:lnTo>
                  <a:lnTo>
                    <a:pt x="46939" y="4931283"/>
                  </a:lnTo>
                  <a:lnTo>
                    <a:pt x="44805" y="4932553"/>
                  </a:lnTo>
                  <a:lnTo>
                    <a:pt x="31089" y="4936871"/>
                  </a:lnTo>
                  <a:lnTo>
                    <a:pt x="28346" y="4937379"/>
                  </a:lnTo>
                  <a:lnTo>
                    <a:pt x="25907" y="4937760"/>
                  </a:lnTo>
                  <a:lnTo>
                    <a:pt x="23164" y="4938014"/>
                  </a:lnTo>
                  <a:lnTo>
                    <a:pt x="20726" y="4938014"/>
                  </a:lnTo>
                  <a:lnTo>
                    <a:pt x="17983" y="4938014"/>
                  </a:lnTo>
                  <a:lnTo>
                    <a:pt x="15544" y="4938014"/>
                  </a:lnTo>
                  <a:lnTo>
                    <a:pt x="12801" y="4938014"/>
                  </a:lnTo>
                  <a:lnTo>
                    <a:pt x="10363" y="4938014"/>
                  </a:lnTo>
                  <a:lnTo>
                    <a:pt x="7619" y="4937760"/>
                  </a:lnTo>
                  <a:lnTo>
                    <a:pt x="5181" y="4937379"/>
                  </a:lnTo>
                  <a:lnTo>
                    <a:pt x="2438" y="4937125"/>
                  </a:lnTo>
                  <a:lnTo>
                    <a:pt x="0" y="4936490"/>
                  </a:lnTo>
                  <a:lnTo>
                    <a:pt x="304" y="4969129"/>
                  </a:lnTo>
                </a:path>
                <a:path w="6883400" h="10017125">
                  <a:moveTo>
                    <a:pt x="85343" y="4844161"/>
                  </a:moveTo>
                  <a:lnTo>
                    <a:pt x="85343" y="4969129"/>
                  </a:lnTo>
                </a:path>
                <a:path w="6883400" h="10017125">
                  <a:moveTo>
                    <a:pt x="304" y="4969129"/>
                  </a:moveTo>
                  <a:lnTo>
                    <a:pt x="0" y="5002022"/>
                  </a:lnTo>
                  <a:lnTo>
                    <a:pt x="2438" y="5001387"/>
                  </a:lnTo>
                  <a:lnTo>
                    <a:pt x="4876" y="5000498"/>
                  </a:lnTo>
                  <a:lnTo>
                    <a:pt x="7619" y="5000244"/>
                  </a:lnTo>
                  <a:lnTo>
                    <a:pt x="10058" y="4999863"/>
                  </a:lnTo>
                  <a:lnTo>
                    <a:pt x="12496" y="4999609"/>
                  </a:lnTo>
                  <a:lnTo>
                    <a:pt x="15239" y="4999355"/>
                  </a:lnTo>
                  <a:lnTo>
                    <a:pt x="17678" y="4999355"/>
                  </a:lnTo>
                  <a:lnTo>
                    <a:pt x="20421" y="4999355"/>
                  </a:lnTo>
                  <a:lnTo>
                    <a:pt x="22859" y="4999355"/>
                  </a:lnTo>
                  <a:lnTo>
                    <a:pt x="25603" y="4999609"/>
                  </a:lnTo>
                  <a:lnTo>
                    <a:pt x="28041" y="4999863"/>
                  </a:lnTo>
                  <a:lnTo>
                    <a:pt x="30784" y="5000244"/>
                  </a:lnTo>
                  <a:lnTo>
                    <a:pt x="33223" y="5000879"/>
                  </a:lnTo>
                  <a:lnTo>
                    <a:pt x="35661" y="5001387"/>
                  </a:lnTo>
                  <a:lnTo>
                    <a:pt x="38100" y="5002022"/>
                  </a:lnTo>
                  <a:lnTo>
                    <a:pt x="40233" y="5002911"/>
                  </a:lnTo>
                  <a:lnTo>
                    <a:pt x="42671" y="5003927"/>
                  </a:lnTo>
                  <a:lnTo>
                    <a:pt x="44805" y="5005070"/>
                  </a:lnTo>
                  <a:lnTo>
                    <a:pt x="46939" y="5006340"/>
                  </a:lnTo>
                  <a:lnTo>
                    <a:pt x="49072" y="5007483"/>
                  </a:lnTo>
                  <a:lnTo>
                    <a:pt x="50901" y="5008753"/>
                  </a:lnTo>
                  <a:lnTo>
                    <a:pt x="52730" y="5010277"/>
                  </a:lnTo>
                  <a:lnTo>
                    <a:pt x="54559" y="5011801"/>
                  </a:lnTo>
                  <a:lnTo>
                    <a:pt x="56083" y="5013579"/>
                  </a:lnTo>
                  <a:lnTo>
                    <a:pt x="57302" y="5015484"/>
                  </a:lnTo>
                  <a:lnTo>
                    <a:pt x="58826" y="5017262"/>
                  </a:lnTo>
                  <a:lnTo>
                    <a:pt x="59740" y="5019421"/>
                  </a:lnTo>
                  <a:lnTo>
                    <a:pt x="60959" y="5021580"/>
                  </a:lnTo>
                  <a:lnTo>
                    <a:pt x="61569" y="5023739"/>
                  </a:lnTo>
                  <a:lnTo>
                    <a:pt x="62179" y="5026152"/>
                  </a:lnTo>
                  <a:lnTo>
                    <a:pt x="62788" y="5028565"/>
                  </a:lnTo>
                  <a:lnTo>
                    <a:pt x="63093" y="5030978"/>
                  </a:lnTo>
                  <a:lnTo>
                    <a:pt x="62788" y="5033772"/>
                  </a:lnTo>
                  <a:lnTo>
                    <a:pt x="62179" y="5036439"/>
                  </a:lnTo>
                  <a:lnTo>
                    <a:pt x="61569" y="5038979"/>
                  </a:lnTo>
                  <a:lnTo>
                    <a:pt x="60655" y="5041011"/>
                  </a:lnTo>
                  <a:lnTo>
                    <a:pt x="59740" y="5043551"/>
                  </a:lnTo>
                  <a:lnTo>
                    <a:pt x="58521" y="5045329"/>
                  </a:lnTo>
                  <a:lnTo>
                    <a:pt x="57302" y="5047488"/>
                  </a:lnTo>
                  <a:lnTo>
                    <a:pt x="55778" y="5049266"/>
                  </a:lnTo>
                  <a:lnTo>
                    <a:pt x="54254" y="5050790"/>
                  </a:lnTo>
                  <a:lnTo>
                    <a:pt x="52730" y="5052314"/>
                  </a:lnTo>
                  <a:lnTo>
                    <a:pt x="50901" y="5053838"/>
                  </a:lnTo>
                  <a:lnTo>
                    <a:pt x="49072" y="5055108"/>
                  </a:lnTo>
                  <a:lnTo>
                    <a:pt x="46939" y="5056251"/>
                  </a:lnTo>
                  <a:lnTo>
                    <a:pt x="44805" y="5057521"/>
                  </a:lnTo>
                  <a:lnTo>
                    <a:pt x="33223" y="5061458"/>
                  </a:lnTo>
                  <a:lnTo>
                    <a:pt x="31089" y="5062093"/>
                  </a:lnTo>
                  <a:lnTo>
                    <a:pt x="28346" y="5062347"/>
                  </a:lnTo>
                  <a:lnTo>
                    <a:pt x="25907" y="5062728"/>
                  </a:lnTo>
                  <a:lnTo>
                    <a:pt x="23164" y="5062982"/>
                  </a:lnTo>
                  <a:lnTo>
                    <a:pt x="20726" y="5062982"/>
                  </a:lnTo>
                  <a:lnTo>
                    <a:pt x="17983" y="5063363"/>
                  </a:lnTo>
                  <a:lnTo>
                    <a:pt x="15544" y="5063363"/>
                  </a:lnTo>
                  <a:lnTo>
                    <a:pt x="12801" y="5062982"/>
                  </a:lnTo>
                  <a:lnTo>
                    <a:pt x="10363" y="5062982"/>
                  </a:lnTo>
                  <a:lnTo>
                    <a:pt x="7619" y="5062728"/>
                  </a:lnTo>
                  <a:lnTo>
                    <a:pt x="5181" y="5062347"/>
                  </a:lnTo>
                  <a:lnTo>
                    <a:pt x="2438" y="5062093"/>
                  </a:lnTo>
                  <a:lnTo>
                    <a:pt x="0" y="5061458"/>
                  </a:lnTo>
                  <a:lnTo>
                    <a:pt x="304" y="5094097"/>
                  </a:lnTo>
                </a:path>
                <a:path w="6883400" h="10017125">
                  <a:moveTo>
                    <a:pt x="85343" y="4969129"/>
                  </a:moveTo>
                  <a:lnTo>
                    <a:pt x="85343" y="5094097"/>
                  </a:lnTo>
                </a:path>
                <a:path w="6883400" h="10017125">
                  <a:moveTo>
                    <a:pt x="304" y="5094097"/>
                  </a:moveTo>
                  <a:lnTo>
                    <a:pt x="0" y="5126990"/>
                  </a:lnTo>
                  <a:lnTo>
                    <a:pt x="2438" y="5126355"/>
                  </a:lnTo>
                  <a:lnTo>
                    <a:pt x="4876" y="5125847"/>
                  </a:lnTo>
                  <a:lnTo>
                    <a:pt x="7619" y="5125212"/>
                  </a:lnTo>
                  <a:lnTo>
                    <a:pt x="10058" y="5124831"/>
                  </a:lnTo>
                  <a:lnTo>
                    <a:pt x="12496" y="5124577"/>
                  </a:lnTo>
                  <a:lnTo>
                    <a:pt x="15239" y="5124323"/>
                  </a:lnTo>
                  <a:lnTo>
                    <a:pt x="17678" y="5124323"/>
                  </a:lnTo>
                  <a:lnTo>
                    <a:pt x="20421" y="5124323"/>
                  </a:lnTo>
                  <a:lnTo>
                    <a:pt x="22859" y="5124323"/>
                  </a:lnTo>
                  <a:lnTo>
                    <a:pt x="25603" y="5124577"/>
                  </a:lnTo>
                  <a:lnTo>
                    <a:pt x="28041" y="5124831"/>
                  </a:lnTo>
                  <a:lnTo>
                    <a:pt x="30784" y="5125212"/>
                  </a:lnTo>
                  <a:lnTo>
                    <a:pt x="33223" y="5125847"/>
                  </a:lnTo>
                  <a:lnTo>
                    <a:pt x="35661" y="5126355"/>
                  </a:lnTo>
                  <a:lnTo>
                    <a:pt x="38100" y="5126990"/>
                  </a:lnTo>
                  <a:lnTo>
                    <a:pt x="40233" y="5127879"/>
                  </a:lnTo>
                  <a:lnTo>
                    <a:pt x="42671" y="5128895"/>
                  </a:lnTo>
                  <a:lnTo>
                    <a:pt x="44805" y="5130038"/>
                  </a:lnTo>
                  <a:lnTo>
                    <a:pt x="46939" y="5131308"/>
                  </a:lnTo>
                  <a:lnTo>
                    <a:pt x="49072" y="5132451"/>
                  </a:lnTo>
                  <a:lnTo>
                    <a:pt x="50901" y="5133721"/>
                  </a:lnTo>
                  <a:lnTo>
                    <a:pt x="52730" y="5135245"/>
                  </a:lnTo>
                  <a:lnTo>
                    <a:pt x="54559" y="5136769"/>
                  </a:lnTo>
                  <a:lnTo>
                    <a:pt x="56083" y="5138547"/>
                  </a:lnTo>
                  <a:lnTo>
                    <a:pt x="57302" y="5140452"/>
                  </a:lnTo>
                  <a:lnTo>
                    <a:pt x="58826" y="5142230"/>
                  </a:lnTo>
                  <a:lnTo>
                    <a:pt x="59740" y="5144389"/>
                  </a:lnTo>
                  <a:lnTo>
                    <a:pt x="60959" y="5146548"/>
                  </a:lnTo>
                  <a:lnTo>
                    <a:pt x="61569" y="5148707"/>
                  </a:lnTo>
                  <a:lnTo>
                    <a:pt x="62179" y="5151120"/>
                  </a:lnTo>
                  <a:lnTo>
                    <a:pt x="62788" y="5153533"/>
                  </a:lnTo>
                  <a:lnTo>
                    <a:pt x="63093" y="5155946"/>
                  </a:lnTo>
                  <a:lnTo>
                    <a:pt x="62788" y="5158740"/>
                  </a:lnTo>
                  <a:lnTo>
                    <a:pt x="62179" y="5161407"/>
                  </a:lnTo>
                  <a:lnTo>
                    <a:pt x="54254" y="5175758"/>
                  </a:lnTo>
                  <a:lnTo>
                    <a:pt x="52730" y="5177282"/>
                  </a:lnTo>
                  <a:lnTo>
                    <a:pt x="50901" y="5178806"/>
                  </a:lnTo>
                  <a:lnTo>
                    <a:pt x="49072" y="5180076"/>
                  </a:lnTo>
                  <a:lnTo>
                    <a:pt x="46939" y="5181219"/>
                  </a:lnTo>
                  <a:lnTo>
                    <a:pt x="44805" y="5182489"/>
                  </a:lnTo>
                  <a:lnTo>
                    <a:pt x="42671" y="5183378"/>
                  </a:lnTo>
                  <a:lnTo>
                    <a:pt x="40538" y="5184267"/>
                  </a:lnTo>
                  <a:lnTo>
                    <a:pt x="38100" y="5185283"/>
                  </a:lnTo>
                  <a:lnTo>
                    <a:pt x="35966" y="5185791"/>
                  </a:lnTo>
                  <a:lnTo>
                    <a:pt x="33223" y="5186426"/>
                  </a:lnTo>
                  <a:lnTo>
                    <a:pt x="31089" y="5187061"/>
                  </a:lnTo>
                  <a:lnTo>
                    <a:pt x="28346" y="5187315"/>
                  </a:lnTo>
                  <a:lnTo>
                    <a:pt x="25907" y="5187696"/>
                  </a:lnTo>
                  <a:lnTo>
                    <a:pt x="23164" y="5187950"/>
                  </a:lnTo>
                  <a:lnTo>
                    <a:pt x="20726" y="5187950"/>
                  </a:lnTo>
                  <a:lnTo>
                    <a:pt x="17983" y="5188331"/>
                  </a:lnTo>
                  <a:lnTo>
                    <a:pt x="15544" y="5188331"/>
                  </a:lnTo>
                  <a:lnTo>
                    <a:pt x="12801" y="5187950"/>
                  </a:lnTo>
                  <a:lnTo>
                    <a:pt x="10363" y="5187950"/>
                  </a:lnTo>
                  <a:lnTo>
                    <a:pt x="7619" y="5187696"/>
                  </a:lnTo>
                  <a:lnTo>
                    <a:pt x="5181" y="5187315"/>
                  </a:lnTo>
                  <a:lnTo>
                    <a:pt x="2438" y="5187061"/>
                  </a:lnTo>
                  <a:lnTo>
                    <a:pt x="0" y="5186426"/>
                  </a:lnTo>
                  <a:lnTo>
                    <a:pt x="304" y="5219065"/>
                  </a:lnTo>
                </a:path>
                <a:path w="6883400" h="10017125">
                  <a:moveTo>
                    <a:pt x="85343" y="5094097"/>
                  </a:moveTo>
                  <a:lnTo>
                    <a:pt x="85343" y="5219065"/>
                  </a:lnTo>
                </a:path>
                <a:path w="6883400" h="10017125">
                  <a:moveTo>
                    <a:pt x="304" y="5219065"/>
                  </a:moveTo>
                  <a:lnTo>
                    <a:pt x="0" y="5251958"/>
                  </a:lnTo>
                  <a:lnTo>
                    <a:pt x="2438" y="5251323"/>
                  </a:lnTo>
                  <a:lnTo>
                    <a:pt x="4876" y="5250815"/>
                  </a:lnTo>
                  <a:lnTo>
                    <a:pt x="7619" y="5250180"/>
                  </a:lnTo>
                  <a:lnTo>
                    <a:pt x="10058" y="5249799"/>
                  </a:lnTo>
                  <a:lnTo>
                    <a:pt x="12496" y="5249545"/>
                  </a:lnTo>
                  <a:lnTo>
                    <a:pt x="15239" y="5249291"/>
                  </a:lnTo>
                  <a:lnTo>
                    <a:pt x="17678" y="5249291"/>
                  </a:lnTo>
                  <a:lnTo>
                    <a:pt x="20421" y="5249291"/>
                  </a:lnTo>
                  <a:lnTo>
                    <a:pt x="22859" y="5249291"/>
                  </a:lnTo>
                  <a:lnTo>
                    <a:pt x="25603" y="5249545"/>
                  </a:lnTo>
                  <a:lnTo>
                    <a:pt x="28041" y="5249799"/>
                  </a:lnTo>
                  <a:lnTo>
                    <a:pt x="30784" y="5250180"/>
                  </a:lnTo>
                  <a:lnTo>
                    <a:pt x="33223" y="5250815"/>
                  </a:lnTo>
                  <a:lnTo>
                    <a:pt x="35661" y="5251323"/>
                  </a:lnTo>
                  <a:lnTo>
                    <a:pt x="38100" y="5252339"/>
                  </a:lnTo>
                  <a:lnTo>
                    <a:pt x="40233" y="5252847"/>
                  </a:lnTo>
                  <a:lnTo>
                    <a:pt x="42671" y="5253863"/>
                  </a:lnTo>
                  <a:lnTo>
                    <a:pt x="44805" y="5255006"/>
                  </a:lnTo>
                  <a:lnTo>
                    <a:pt x="46939" y="5256276"/>
                  </a:lnTo>
                  <a:lnTo>
                    <a:pt x="49072" y="5257419"/>
                  </a:lnTo>
                  <a:lnTo>
                    <a:pt x="50901" y="5258943"/>
                  </a:lnTo>
                  <a:lnTo>
                    <a:pt x="52730" y="5260213"/>
                  </a:lnTo>
                  <a:lnTo>
                    <a:pt x="54559" y="5261737"/>
                  </a:lnTo>
                  <a:lnTo>
                    <a:pt x="56083" y="5263515"/>
                  </a:lnTo>
                  <a:lnTo>
                    <a:pt x="57302" y="5265420"/>
                  </a:lnTo>
                  <a:lnTo>
                    <a:pt x="58826" y="5267198"/>
                  </a:lnTo>
                  <a:lnTo>
                    <a:pt x="59740" y="5269357"/>
                  </a:lnTo>
                  <a:lnTo>
                    <a:pt x="60959" y="5271516"/>
                  </a:lnTo>
                  <a:lnTo>
                    <a:pt x="61569" y="5273675"/>
                  </a:lnTo>
                  <a:lnTo>
                    <a:pt x="62179" y="5276088"/>
                  </a:lnTo>
                  <a:lnTo>
                    <a:pt x="62788" y="5278501"/>
                  </a:lnTo>
                  <a:lnTo>
                    <a:pt x="63093" y="5281295"/>
                  </a:lnTo>
                  <a:lnTo>
                    <a:pt x="62788" y="5283962"/>
                  </a:lnTo>
                  <a:lnTo>
                    <a:pt x="62179" y="5286375"/>
                  </a:lnTo>
                  <a:lnTo>
                    <a:pt x="54254" y="5300726"/>
                  </a:lnTo>
                  <a:lnTo>
                    <a:pt x="52730" y="5302631"/>
                  </a:lnTo>
                  <a:lnTo>
                    <a:pt x="50901" y="5303774"/>
                  </a:lnTo>
                  <a:lnTo>
                    <a:pt x="49072" y="5305044"/>
                  </a:lnTo>
                  <a:lnTo>
                    <a:pt x="46939" y="5306568"/>
                  </a:lnTo>
                  <a:lnTo>
                    <a:pt x="44805" y="5307457"/>
                  </a:lnTo>
                  <a:lnTo>
                    <a:pt x="33223" y="5311394"/>
                  </a:lnTo>
                  <a:lnTo>
                    <a:pt x="31089" y="5312029"/>
                  </a:lnTo>
                  <a:lnTo>
                    <a:pt x="28346" y="5312283"/>
                  </a:lnTo>
                  <a:lnTo>
                    <a:pt x="25907" y="5312664"/>
                  </a:lnTo>
                  <a:lnTo>
                    <a:pt x="23164" y="5312918"/>
                  </a:lnTo>
                  <a:lnTo>
                    <a:pt x="20726" y="5312918"/>
                  </a:lnTo>
                  <a:lnTo>
                    <a:pt x="17983" y="5313299"/>
                  </a:lnTo>
                  <a:lnTo>
                    <a:pt x="15544" y="5313299"/>
                  </a:lnTo>
                  <a:lnTo>
                    <a:pt x="12801" y="5312918"/>
                  </a:lnTo>
                  <a:lnTo>
                    <a:pt x="10363" y="5312918"/>
                  </a:lnTo>
                  <a:lnTo>
                    <a:pt x="7619" y="5312664"/>
                  </a:lnTo>
                  <a:lnTo>
                    <a:pt x="5181" y="5312283"/>
                  </a:lnTo>
                  <a:lnTo>
                    <a:pt x="2438" y="5312029"/>
                  </a:lnTo>
                  <a:lnTo>
                    <a:pt x="0" y="5311775"/>
                  </a:lnTo>
                  <a:lnTo>
                    <a:pt x="304" y="5344033"/>
                  </a:lnTo>
                </a:path>
                <a:path w="6883400" h="10017125">
                  <a:moveTo>
                    <a:pt x="85343" y="5219065"/>
                  </a:moveTo>
                  <a:lnTo>
                    <a:pt x="85343" y="5344033"/>
                  </a:lnTo>
                </a:path>
                <a:path w="6883400" h="10017125">
                  <a:moveTo>
                    <a:pt x="304" y="5344033"/>
                  </a:moveTo>
                  <a:lnTo>
                    <a:pt x="0" y="5376926"/>
                  </a:lnTo>
                  <a:lnTo>
                    <a:pt x="2438" y="5376291"/>
                  </a:lnTo>
                  <a:lnTo>
                    <a:pt x="4876" y="5375783"/>
                  </a:lnTo>
                  <a:lnTo>
                    <a:pt x="7619" y="5375148"/>
                  </a:lnTo>
                  <a:lnTo>
                    <a:pt x="10058" y="5374767"/>
                  </a:lnTo>
                  <a:lnTo>
                    <a:pt x="12496" y="5374513"/>
                  </a:lnTo>
                  <a:lnTo>
                    <a:pt x="15239" y="5374259"/>
                  </a:lnTo>
                  <a:lnTo>
                    <a:pt x="17678" y="5374259"/>
                  </a:lnTo>
                  <a:lnTo>
                    <a:pt x="20421" y="5374259"/>
                  </a:lnTo>
                  <a:lnTo>
                    <a:pt x="22859" y="5374259"/>
                  </a:lnTo>
                  <a:lnTo>
                    <a:pt x="25603" y="5374513"/>
                  </a:lnTo>
                  <a:lnTo>
                    <a:pt x="28041" y="5374767"/>
                  </a:lnTo>
                  <a:lnTo>
                    <a:pt x="30784" y="5375148"/>
                  </a:lnTo>
                  <a:lnTo>
                    <a:pt x="33223" y="5375783"/>
                  </a:lnTo>
                  <a:lnTo>
                    <a:pt x="35661" y="5376291"/>
                  </a:lnTo>
                  <a:lnTo>
                    <a:pt x="38100" y="5377307"/>
                  </a:lnTo>
                  <a:lnTo>
                    <a:pt x="40233" y="5377815"/>
                  </a:lnTo>
                  <a:lnTo>
                    <a:pt x="42671" y="5379085"/>
                  </a:lnTo>
                  <a:lnTo>
                    <a:pt x="44805" y="5379974"/>
                  </a:lnTo>
                  <a:lnTo>
                    <a:pt x="46939" y="5381244"/>
                  </a:lnTo>
                  <a:lnTo>
                    <a:pt x="49072" y="5382387"/>
                  </a:lnTo>
                  <a:lnTo>
                    <a:pt x="50901" y="5383911"/>
                  </a:lnTo>
                  <a:lnTo>
                    <a:pt x="52730" y="5385181"/>
                  </a:lnTo>
                  <a:lnTo>
                    <a:pt x="54559" y="5386959"/>
                  </a:lnTo>
                  <a:lnTo>
                    <a:pt x="56083" y="5388483"/>
                  </a:lnTo>
                  <a:lnTo>
                    <a:pt x="57302" y="5390388"/>
                  </a:lnTo>
                  <a:lnTo>
                    <a:pt x="58826" y="5392166"/>
                  </a:lnTo>
                  <a:lnTo>
                    <a:pt x="59740" y="5394325"/>
                  </a:lnTo>
                  <a:lnTo>
                    <a:pt x="60959" y="5396484"/>
                  </a:lnTo>
                  <a:lnTo>
                    <a:pt x="61569" y="5398897"/>
                  </a:lnTo>
                  <a:lnTo>
                    <a:pt x="62179" y="5401056"/>
                  </a:lnTo>
                  <a:lnTo>
                    <a:pt x="62788" y="5403469"/>
                  </a:lnTo>
                  <a:lnTo>
                    <a:pt x="63093" y="5406263"/>
                  </a:lnTo>
                  <a:lnTo>
                    <a:pt x="62788" y="5408930"/>
                  </a:lnTo>
                  <a:lnTo>
                    <a:pt x="62179" y="5411343"/>
                  </a:lnTo>
                  <a:lnTo>
                    <a:pt x="61569" y="5413883"/>
                  </a:lnTo>
                  <a:lnTo>
                    <a:pt x="54254" y="5425694"/>
                  </a:lnTo>
                  <a:lnTo>
                    <a:pt x="52730" y="5427599"/>
                  </a:lnTo>
                  <a:lnTo>
                    <a:pt x="50901" y="5428742"/>
                  </a:lnTo>
                  <a:lnTo>
                    <a:pt x="49072" y="5430266"/>
                  </a:lnTo>
                  <a:lnTo>
                    <a:pt x="46939" y="5431536"/>
                  </a:lnTo>
                  <a:lnTo>
                    <a:pt x="44805" y="5432425"/>
                  </a:lnTo>
                  <a:lnTo>
                    <a:pt x="42671" y="5433314"/>
                  </a:lnTo>
                  <a:lnTo>
                    <a:pt x="40538" y="5434584"/>
                  </a:lnTo>
                  <a:lnTo>
                    <a:pt x="38100" y="5435219"/>
                  </a:lnTo>
                  <a:lnTo>
                    <a:pt x="35966" y="5435727"/>
                  </a:lnTo>
                  <a:lnTo>
                    <a:pt x="33223" y="5436362"/>
                  </a:lnTo>
                  <a:lnTo>
                    <a:pt x="31089" y="5436997"/>
                  </a:lnTo>
                  <a:lnTo>
                    <a:pt x="28346" y="5437251"/>
                  </a:lnTo>
                  <a:lnTo>
                    <a:pt x="25907" y="5437632"/>
                  </a:lnTo>
                  <a:lnTo>
                    <a:pt x="23164" y="5437886"/>
                  </a:lnTo>
                  <a:lnTo>
                    <a:pt x="20726" y="5438267"/>
                  </a:lnTo>
                  <a:lnTo>
                    <a:pt x="17983" y="5438267"/>
                  </a:lnTo>
                  <a:lnTo>
                    <a:pt x="15544" y="5438267"/>
                  </a:lnTo>
                  <a:lnTo>
                    <a:pt x="12801" y="5438267"/>
                  </a:lnTo>
                  <a:lnTo>
                    <a:pt x="10363" y="5437886"/>
                  </a:lnTo>
                  <a:lnTo>
                    <a:pt x="7619" y="5437632"/>
                  </a:lnTo>
                  <a:lnTo>
                    <a:pt x="5181" y="5437251"/>
                  </a:lnTo>
                  <a:lnTo>
                    <a:pt x="2438" y="5436997"/>
                  </a:lnTo>
                  <a:lnTo>
                    <a:pt x="0" y="5436743"/>
                  </a:lnTo>
                  <a:lnTo>
                    <a:pt x="304" y="5469001"/>
                  </a:lnTo>
                </a:path>
                <a:path w="6883400" h="10017125">
                  <a:moveTo>
                    <a:pt x="85343" y="5344033"/>
                  </a:moveTo>
                  <a:lnTo>
                    <a:pt x="85343" y="5469001"/>
                  </a:lnTo>
                </a:path>
                <a:path w="6883400" h="10017125">
                  <a:moveTo>
                    <a:pt x="304" y="5469001"/>
                  </a:moveTo>
                  <a:lnTo>
                    <a:pt x="0" y="5501894"/>
                  </a:lnTo>
                  <a:lnTo>
                    <a:pt x="2438" y="5501259"/>
                  </a:lnTo>
                  <a:lnTo>
                    <a:pt x="4876" y="5500751"/>
                  </a:lnTo>
                  <a:lnTo>
                    <a:pt x="7619" y="5500116"/>
                  </a:lnTo>
                  <a:lnTo>
                    <a:pt x="10058" y="5499735"/>
                  </a:lnTo>
                  <a:lnTo>
                    <a:pt x="12496" y="5499481"/>
                  </a:lnTo>
                  <a:lnTo>
                    <a:pt x="15239" y="5499227"/>
                  </a:lnTo>
                  <a:lnTo>
                    <a:pt x="17678" y="5499227"/>
                  </a:lnTo>
                  <a:lnTo>
                    <a:pt x="20421" y="5499227"/>
                  </a:lnTo>
                  <a:lnTo>
                    <a:pt x="22859" y="5499227"/>
                  </a:lnTo>
                  <a:lnTo>
                    <a:pt x="25603" y="5499481"/>
                  </a:lnTo>
                  <a:lnTo>
                    <a:pt x="28041" y="5499735"/>
                  </a:lnTo>
                  <a:lnTo>
                    <a:pt x="30784" y="5500370"/>
                  </a:lnTo>
                  <a:lnTo>
                    <a:pt x="33223" y="5500751"/>
                  </a:lnTo>
                  <a:lnTo>
                    <a:pt x="35661" y="5501640"/>
                  </a:lnTo>
                  <a:lnTo>
                    <a:pt x="38100" y="5502275"/>
                  </a:lnTo>
                  <a:lnTo>
                    <a:pt x="40233" y="5503164"/>
                  </a:lnTo>
                  <a:lnTo>
                    <a:pt x="42671" y="5504053"/>
                  </a:lnTo>
                  <a:lnTo>
                    <a:pt x="44805" y="5504942"/>
                  </a:lnTo>
                  <a:lnTo>
                    <a:pt x="46939" y="5506212"/>
                  </a:lnTo>
                  <a:lnTo>
                    <a:pt x="49072" y="5507355"/>
                  </a:lnTo>
                  <a:lnTo>
                    <a:pt x="50901" y="5508879"/>
                  </a:lnTo>
                  <a:lnTo>
                    <a:pt x="52730" y="5510149"/>
                  </a:lnTo>
                  <a:lnTo>
                    <a:pt x="54559" y="5511927"/>
                  </a:lnTo>
                  <a:lnTo>
                    <a:pt x="56083" y="5513451"/>
                  </a:lnTo>
                  <a:lnTo>
                    <a:pt x="57302" y="5515356"/>
                  </a:lnTo>
                  <a:lnTo>
                    <a:pt x="58826" y="5517515"/>
                  </a:lnTo>
                  <a:lnTo>
                    <a:pt x="59740" y="5519293"/>
                  </a:lnTo>
                  <a:lnTo>
                    <a:pt x="60959" y="5521452"/>
                  </a:lnTo>
                  <a:lnTo>
                    <a:pt x="61569" y="5523865"/>
                  </a:lnTo>
                  <a:lnTo>
                    <a:pt x="62179" y="5526024"/>
                  </a:lnTo>
                  <a:lnTo>
                    <a:pt x="62788" y="5528437"/>
                  </a:lnTo>
                  <a:lnTo>
                    <a:pt x="63093" y="5531231"/>
                  </a:lnTo>
                  <a:lnTo>
                    <a:pt x="62788" y="5533898"/>
                  </a:lnTo>
                  <a:lnTo>
                    <a:pt x="62179" y="5536311"/>
                  </a:lnTo>
                  <a:lnTo>
                    <a:pt x="61569" y="5538851"/>
                  </a:lnTo>
                  <a:lnTo>
                    <a:pt x="54254" y="5550662"/>
                  </a:lnTo>
                  <a:lnTo>
                    <a:pt x="52730" y="5552567"/>
                  </a:lnTo>
                  <a:lnTo>
                    <a:pt x="50901" y="5553710"/>
                  </a:lnTo>
                  <a:lnTo>
                    <a:pt x="49072" y="5555234"/>
                  </a:lnTo>
                  <a:lnTo>
                    <a:pt x="46939" y="5556504"/>
                  </a:lnTo>
                  <a:lnTo>
                    <a:pt x="44805" y="5557393"/>
                  </a:lnTo>
                  <a:lnTo>
                    <a:pt x="42671" y="5558663"/>
                  </a:lnTo>
                  <a:lnTo>
                    <a:pt x="40538" y="5559552"/>
                  </a:lnTo>
                  <a:lnTo>
                    <a:pt x="38100" y="5560187"/>
                  </a:lnTo>
                  <a:lnTo>
                    <a:pt x="35966" y="5561076"/>
                  </a:lnTo>
                  <a:lnTo>
                    <a:pt x="33223" y="5561330"/>
                  </a:lnTo>
                  <a:lnTo>
                    <a:pt x="31089" y="5561965"/>
                  </a:lnTo>
                  <a:lnTo>
                    <a:pt x="28346" y="5562600"/>
                  </a:lnTo>
                  <a:lnTo>
                    <a:pt x="25907" y="5562600"/>
                  </a:lnTo>
                  <a:lnTo>
                    <a:pt x="23164" y="5562854"/>
                  </a:lnTo>
                  <a:lnTo>
                    <a:pt x="20726" y="5563235"/>
                  </a:lnTo>
                  <a:lnTo>
                    <a:pt x="17983" y="5563235"/>
                  </a:lnTo>
                  <a:lnTo>
                    <a:pt x="15544" y="5563235"/>
                  </a:lnTo>
                  <a:lnTo>
                    <a:pt x="12801" y="5563235"/>
                  </a:lnTo>
                  <a:lnTo>
                    <a:pt x="10363" y="5562854"/>
                  </a:lnTo>
                  <a:lnTo>
                    <a:pt x="7619" y="5562600"/>
                  </a:lnTo>
                  <a:lnTo>
                    <a:pt x="5181" y="5562219"/>
                  </a:lnTo>
                  <a:lnTo>
                    <a:pt x="2438" y="5561965"/>
                  </a:lnTo>
                  <a:lnTo>
                    <a:pt x="0" y="5561711"/>
                  </a:lnTo>
                  <a:lnTo>
                    <a:pt x="304" y="5594223"/>
                  </a:lnTo>
                </a:path>
                <a:path w="6883400" h="10017125">
                  <a:moveTo>
                    <a:pt x="85343" y="5469001"/>
                  </a:moveTo>
                  <a:lnTo>
                    <a:pt x="85343" y="5594223"/>
                  </a:lnTo>
                </a:path>
                <a:path w="6883400" h="10017125">
                  <a:moveTo>
                    <a:pt x="304" y="5594223"/>
                  </a:moveTo>
                  <a:lnTo>
                    <a:pt x="0" y="5626862"/>
                  </a:lnTo>
                  <a:lnTo>
                    <a:pt x="2438" y="5626227"/>
                  </a:lnTo>
                  <a:lnTo>
                    <a:pt x="4876" y="5625719"/>
                  </a:lnTo>
                  <a:lnTo>
                    <a:pt x="7619" y="5625084"/>
                  </a:lnTo>
                  <a:lnTo>
                    <a:pt x="10058" y="5624703"/>
                  </a:lnTo>
                  <a:lnTo>
                    <a:pt x="12496" y="5624449"/>
                  </a:lnTo>
                  <a:lnTo>
                    <a:pt x="15239" y="5624449"/>
                  </a:lnTo>
                  <a:lnTo>
                    <a:pt x="17678" y="5624195"/>
                  </a:lnTo>
                  <a:lnTo>
                    <a:pt x="20421" y="5624195"/>
                  </a:lnTo>
                  <a:lnTo>
                    <a:pt x="22859" y="5624449"/>
                  </a:lnTo>
                  <a:lnTo>
                    <a:pt x="25603" y="5624449"/>
                  </a:lnTo>
                  <a:lnTo>
                    <a:pt x="28041" y="5624703"/>
                  </a:lnTo>
                  <a:lnTo>
                    <a:pt x="30784" y="5625338"/>
                  </a:lnTo>
                  <a:lnTo>
                    <a:pt x="33223" y="5625973"/>
                  </a:lnTo>
                  <a:lnTo>
                    <a:pt x="35661" y="5626608"/>
                  </a:lnTo>
                  <a:lnTo>
                    <a:pt x="38100" y="5627243"/>
                  </a:lnTo>
                  <a:lnTo>
                    <a:pt x="40233" y="5628132"/>
                  </a:lnTo>
                  <a:lnTo>
                    <a:pt x="42671" y="5629021"/>
                  </a:lnTo>
                  <a:lnTo>
                    <a:pt x="44805" y="5629910"/>
                  </a:lnTo>
                  <a:lnTo>
                    <a:pt x="46939" y="5631180"/>
                  </a:lnTo>
                  <a:lnTo>
                    <a:pt x="49072" y="5632323"/>
                  </a:lnTo>
                  <a:lnTo>
                    <a:pt x="50901" y="5633847"/>
                  </a:lnTo>
                  <a:lnTo>
                    <a:pt x="52730" y="5635371"/>
                  </a:lnTo>
                  <a:lnTo>
                    <a:pt x="54559" y="5636895"/>
                  </a:lnTo>
                  <a:lnTo>
                    <a:pt x="56083" y="5638419"/>
                  </a:lnTo>
                  <a:lnTo>
                    <a:pt x="57302" y="5640324"/>
                  </a:lnTo>
                  <a:lnTo>
                    <a:pt x="58826" y="5642483"/>
                  </a:lnTo>
                  <a:lnTo>
                    <a:pt x="59740" y="5644261"/>
                  </a:lnTo>
                  <a:lnTo>
                    <a:pt x="60959" y="5646420"/>
                  </a:lnTo>
                  <a:lnTo>
                    <a:pt x="61569" y="5648833"/>
                  </a:lnTo>
                  <a:lnTo>
                    <a:pt x="62179" y="5650992"/>
                  </a:lnTo>
                  <a:lnTo>
                    <a:pt x="62788" y="5653659"/>
                  </a:lnTo>
                  <a:lnTo>
                    <a:pt x="63093" y="5656199"/>
                  </a:lnTo>
                  <a:lnTo>
                    <a:pt x="62788" y="5658866"/>
                  </a:lnTo>
                  <a:lnTo>
                    <a:pt x="62179" y="5661279"/>
                  </a:lnTo>
                  <a:lnTo>
                    <a:pt x="61569" y="5663819"/>
                  </a:lnTo>
                  <a:lnTo>
                    <a:pt x="55778" y="5674106"/>
                  </a:lnTo>
                  <a:lnTo>
                    <a:pt x="54254" y="5676011"/>
                  </a:lnTo>
                  <a:lnTo>
                    <a:pt x="38100" y="5685155"/>
                  </a:lnTo>
                  <a:lnTo>
                    <a:pt x="35966" y="5686044"/>
                  </a:lnTo>
                  <a:lnTo>
                    <a:pt x="33223" y="5686679"/>
                  </a:lnTo>
                  <a:lnTo>
                    <a:pt x="31089" y="5686933"/>
                  </a:lnTo>
                  <a:lnTo>
                    <a:pt x="28346" y="5687568"/>
                  </a:lnTo>
                  <a:lnTo>
                    <a:pt x="25907" y="5687822"/>
                  </a:lnTo>
                  <a:lnTo>
                    <a:pt x="23164" y="5687822"/>
                  </a:lnTo>
                  <a:lnTo>
                    <a:pt x="20726" y="5688203"/>
                  </a:lnTo>
                  <a:lnTo>
                    <a:pt x="17983" y="5688203"/>
                  </a:lnTo>
                  <a:lnTo>
                    <a:pt x="15544" y="5688203"/>
                  </a:lnTo>
                  <a:lnTo>
                    <a:pt x="12801" y="5688203"/>
                  </a:lnTo>
                  <a:lnTo>
                    <a:pt x="10363" y="5687822"/>
                  </a:lnTo>
                  <a:lnTo>
                    <a:pt x="7619" y="5687822"/>
                  </a:lnTo>
                  <a:lnTo>
                    <a:pt x="5181" y="5687187"/>
                  </a:lnTo>
                  <a:lnTo>
                    <a:pt x="2438" y="5686933"/>
                  </a:lnTo>
                  <a:lnTo>
                    <a:pt x="0" y="5686679"/>
                  </a:lnTo>
                  <a:lnTo>
                    <a:pt x="304" y="5719191"/>
                  </a:lnTo>
                </a:path>
                <a:path w="6883400" h="10017125">
                  <a:moveTo>
                    <a:pt x="85343" y="5594223"/>
                  </a:moveTo>
                  <a:lnTo>
                    <a:pt x="85343" y="5719191"/>
                  </a:lnTo>
                </a:path>
                <a:path w="6883400" h="10017125">
                  <a:moveTo>
                    <a:pt x="304" y="5719191"/>
                  </a:moveTo>
                  <a:lnTo>
                    <a:pt x="0" y="5751830"/>
                  </a:lnTo>
                  <a:lnTo>
                    <a:pt x="2438" y="5751195"/>
                  </a:lnTo>
                  <a:lnTo>
                    <a:pt x="4876" y="5750687"/>
                  </a:lnTo>
                  <a:lnTo>
                    <a:pt x="7619" y="5750306"/>
                  </a:lnTo>
                  <a:lnTo>
                    <a:pt x="10058" y="5749671"/>
                  </a:lnTo>
                  <a:lnTo>
                    <a:pt x="12496" y="5749417"/>
                  </a:lnTo>
                  <a:lnTo>
                    <a:pt x="15239" y="5749417"/>
                  </a:lnTo>
                  <a:lnTo>
                    <a:pt x="17678" y="5749163"/>
                  </a:lnTo>
                  <a:lnTo>
                    <a:pt x="20421" y="5749163"/>
                  </a:lnTo>
                  <a:lnTo>
                    <a:pt x="22859" y="5749417"/>
                  </a:lnTo>
                  <a:lnTo>
                    <a:pt x="25603" y="5749417"/>
                  </a:lnTo>
                  <a:lnTo>
                    <a:pt x="28041" y="5750052"/>
                  </a:lnTo>
                  <a:lnTo>
                    <a:pt x="30784" y="5750306"/>
                  </a:lnTo>
                  <a:lnTo>
                    <a:pt x="33223" y="5750941"/>
                  </a:lnTo>
                  <a:lnTo>
                    <a:pt x="35661" y="5751576"/>
                  </a:lnTo>
                  <a:lnTo>
                    <a:pt x="38100" y="5752211"/>
                  </a:lnTo>
                  <a:lnTo>
                    <a:pt x="40233" y="5753100"/>
                  </a:lnTo>
                  <a:lnTo>
                    <a:pt x="42671" y="5753989"/>
                  </a:lnTo>
                  <a:lnTo>
                    <a:pt x="44805" y="5754878"/>
                  </a:lnTo>
                  <a:lnTo>
                    <a:pt x="46939" y="5756148"/>
                  </a:lnTo>
                  <a:lnTo>
                    <a:pt x="49072" y="5757291"/>
                  </a:lnTo>
                  <a:lnTo>
                    <a:pt x="50901" y="5758815"/>
                  </a:lnTo>
                  <a:lnTo>
                    <a:pt x="52730" y="5760339"/>
                  </a:lnTo>
                  <a:lnTo>
                    <a:pt x="54559" y="5761863"/>
                  </a:lnTo>
                  <a:lnTo>
                    <a:pt x="56083" y="5763387"/>
                  </a:lnTo>
                  <a:lnTo>
                    <a:pt x="57302" y="5765292"/>
                  </a:lnTo>
                  <a:lnTo>
                    <a:pt x="58826" y="5767451"/>
                  </a:lnTo>
                  <a:lnTo>
                    <a:pt x="59740" y="5769229"/>
                  </a:lnTo>
                  <a:lnTo>
                    <a:pt x="60959" y="5771388"/>
                  </a:lnTo>
                  <a:lnTo>
                    <a:pt x="61569" y="5773801"/>
                  </a:lnTo>
                  <a:lnTo>
                    <a:pt x="62179" y="5775960"/>
                  </a:lnTo>
                  <a:lnTo>
                    <a:pt x="62788" y="5778627"/>
                  </a:lnTo>
                  <a:lnTo>
                    <a:pt x="63093" y="5781167"/>
                  </a:lnTo>
                  <a:lnTo>
                    <a:pt x="62788" y="5783834"/>
                  </a:lnTo>
                  <a:lnTo>
                    <a:pt x="62179" y="5786247"/>
                  </a:lnTo>
                  <a:lnTo>
                    <a:pt x="61569" y="5788787"/>
                  </a:lnTo>
                  <a:lnTo>
                    <a:pt x="55778" y="5799074"/>
                  </a:lnTo>
                  <a:lnTo>
                    <a:pt x="54254" y="5800979"/>
                  </a:lnTo>
                  <a:lnTo>
                    <a:pt x="38100" y="5810123"/>
                  </a:lnTo>
                  <a:lnTo>
                    <a:pt x="35966" y="5811012"/>
                  </a:lnTo>
                  <a:lnTo>
                    <a:pt x="33223" y="5811647"/>
                  </a:lnTo>
                  <a:lnTo>
                    <a:pt x="31089" y="5811901"/>
                  </a:lnTo>
                  <a:lnTo>
                    <a:pt x="28346" y="5812536"/>
                  </a:lnTo>
                  <a:lnTo>
                    <a:pt x="25907" y="5812790"/>
                  </a:lnTo>
                  <a:lnTo>
                    <a:pt x="23164" y="5812790"/>
                  </a:lnTo>
                  <a:lnTo>
                    <a:pt x="20726" y="5813171"/>
                  </a:lnTo>
                  <a:lnTo>
                    <a:pt x="17983" y="5813171"/>
                  </a:lnTo>
                  <a:lnTo>
                    <a:pt x="15544" y="5813171"/>
                  </a:lnTo>
                  <a:lnTo>
                    <a:pt x="12801" y="5813171"/>
                  </a:lnTo>
                  <a:lnTo>
                    <a:pt x="10363" y="5812790"/>
                  </a:lnTo>
                  <a:lnTo>
                    <a:pt x="7619" y="5812790"/>
                  </a:lnTo>
                  <a:lnTo>
                    <a:pt x="5181" y="5812536"/>
                  </a:lnTo>
                  <a:lnTo>
                    <a:pt x="2438" y="5812155"/>
                  </a:lnTo>
                  <a:lnTo>
                    <a:pt x="0" y="5811647"/>
                  </a:lnTo>
                  <a:lnTo>
                    <a:pt x="304" y="5844159"/>
                  </a:lnTo>
                </a:path>
                <a:path w="6883400" h="10017125">
                  <a:moveTo>
                    <a:pt x="85343" y="5719191"/>
                  </a:moveTo>
                  <a:lnTo>
                    <a:pt x="85343" y="5844159"/>
                  </a:lnTo>
                </a:path>
                <a:path w="6883400" h="10017125">
                  <a:moveTo>
                    <a:pt x="304" y="5844159"/>
                  </a:moveTo>
                  <a:lnTo>
                    <a:pt x="0" y="5877179"/>
                  </a:lnTo>
                  <a:lnTo>
                    <a:pt x="2438" y="5876163"/>
                  </a:lnTo>
                  <a:lnTo>
                    <a:pt x="4876" y="5875655"/>
                  </a:lnTo>
                  <a:lnTo>
                    <a:pt x="7619" y="5875274"/>
                  </a:lnTo>
                  <a:lnTo>
                    <a:pt x="10058" y="5874639"/>
                  </a:lnTo>
                  <a:lnTo>
                    <a:pt x="12496" y="5874385"/>
                  </a:lnTo>
                  <a:lnTo>
                    <a:pt x="25603" y="5874385"/>
                  </a:lnTo>
                  <a:lnTo>
                    <a:pt x="28041" y="5875020"/>
                  </a:lnTo>
                  <a:lnTo>
                    <a:pt x="30784" y="5875274"/>
                  </a:lnTo>
                  <a:lnTo>
                    <a:pt x="33223" y="5875909"/>
                  </a:lnTo>
                  <a:lnTo>
                    <a:pt x="35661" y="5876544"/>
                  </a:lnTo>
                  <a:lnTo>
                    <a:pt x="38100" y="5877179"/>
                  </a:lnTo>
                  <a:lnTo>
                    <a:pt x="40233" y="5878068"/>
                  </a:lnTo>
                  <a:lnTo>
                    <a:pt x="42671" y="5878957"/>
                  </a:lnTo>
                  <a:lnTo>
                    <a:pt x="44805" y="5879846"/>
                  </a:lnTo>
                  <a:lnTo>
                    <a:pt x="46939" y="5881116"/>
                  </a:lnTo>
                  <a:lnTo>
                    <a:pt x="49072" y="5882259"/>
                  </a:lnTo>
                  <a:lnTo>
                    <a:pt x="50901" y="5883783"/>
                  </a:lnTo>
                  <a:lnTo>
                    <a:pt x="52730" y="5885307"/>
                  </a:lnTo>
                  <a:lnTo>
                    <a:pt x="54559" y="5886831"/>
                  </a:lnTo>
                  <a:lnTo>
                    <a:pt x="61569" y="5898769"/>
                  </a:lnTo>
                  <a:lnTo>
                    <a:pt x="62179" y="5900928"/>
                  </a:lnTo>
                  <a:lnTo>
                    <a:pt x="62788" y="5903595"/>
                  </a:lnTo>
                  <a:lnTo>
                    <a:pt x="63093" y="5906135"/>
                  </a:lnTo>
                  <a:lnTo>
                    <a:pt x="54254" y="5925947"/>
                  </a:lnTo>
                  <a:lnTo>
                    <a:pt x="52730" y="5927471"/>
                  </a:lnTo>
                  <a:lnTo>
                    <a:pt x="31089" y="5936869"/>
                  </a:lnTo>
                  <a:lnTo>
                    <a:pt x="28346" y="5937504"/>
                  </a:lnTo>
                  <a:lnTo>
                    <a:pt x="25907" y="5937758"/>
                  </a:lnTo>
                  <a:lnTo>
                    <a:pt x="23164" y="5937758"/>
                  </a:lnTo>
                  <a:lnTo>
                    <a:pt x="20726" y="5938139"/>
                  </a:lnTo>
                  <a:lnTo>
                    <a:pt x="17983" y="5938139"/>
                  </a:lnTo>
                  <a:lnTo>
                    <a:pt x="15544" y="5938139"/>
                  </a:lnTo>
                  <a:lnTo>
                    <a:pt x="12801" y="5938139"/>
                  </a:lnTo>
                  <a:lnTo>
                    <a:pt x="10363" y="5937758"/>
                  </a:lnTo>
                  <a:lnTo>
                    <a:pt x="7619" y="5937758"/>
                  </a:lnTo>
                  <a:lnTo>
                    <a:pt x="5181" y="5937504"/>
                  </a:lnTo>
                  <a:lnTo>
                    <a:pt x="2438" y="5937123"/>
                  </a:lnTo>
                  <a:lnTo>
                    <a:pt x="0" y="5936615"/>
                  </a:lnTo>
                  <a:lnTo>
                    <a:pt x="304" y="5969127"/>
                  </a:lnTo>
                </a:path>
                <a:path w="6883400" h="10017125">
                  <a:moveTo>
                    <a:pt x="85343" y="5844159"/>
                  </a:moveTo>
                  <a:lnTo>
                    <a:pt x="85343" y="5969127"/>
                  </a:lnTo>
                </a:path>
                <a:path w="6883400" h="10017125">
                  <a:moveTo>
                    <a:pt x="304" y="5969127"/>
                  </a:moveTo>
                  <a:lnTo>
                    <a:pt x="0" y="6002147"/>
                  </a:lnTo>
                  <a:lnTo>
                    <a:pt x="2438" y="6001131"/>
                  </a:lnTo>
                  <a:lnTo>
                    <a:pt x="4876" y="6000623"/>
                  </a:lnTo>
                  <a:lnTo>
                    <a:pt x="7619" y="6000242"/>
                  </a:lnTo>
                  <a:lnTo>
                    <a:pt x="10058" y="5999988"/>
                  </a:lnTo>
                  <a:lnTo>
                    <a:pt x="12496" y="5999607"/>
                  </a:lnTo>
                  <a:lnTo>
                    <a:pt x="15239" y="5999353"/>
                  </a:lnTo>
                  <a:lnTo>
                    <a:pt x="17678" y="5999353"/>
                  </a:lnTo>
                  <a:lnTo>
                    <a:pt x="20421" y="5999353"/>
                  </a:lnTo>
                  <a:lnTo>
                    <a:pt x="22859" y="5999353"/>
                  </a:lnTo>
                  <a:lnTo>
                    <a:pt x="25603" y="5999607"/>
                  </a:lnTo>
                  <a:lnTo>
                    <a:pt x="28041" y="5999988"/>
                  </a:lnTo>
                  <a:lnTo>
                    <a:pt x="30784" y="6000242"/>
                  </a:lnTo>
                  <a:lnTo>
                    <a:pt x="33223" y="6000877"/>
                  </a:lnTo>
                  <a:lnTo>
                    <a:pt x="35661" y="6001512"/>
                  </a:lnTo>
                  <a:lnTo>
                    <a:pt x="38100" y="6002147"/>
                  </a:lnTo>
                  <a:lnTo>
                    <a:pt x="40233" y="6003036"/>
                  </a:lnTo>
                  <a:lnTo>
                    <a:pt x="42671" y="6003925"/>
                  </a:lnTo>
                  <a:lnTo>
                    <a:pt x="44805" y="6005195"/>
                  </a:lnTo>
                  <a:lnTo>
                    <a:pt x="46939" y="6006338"/>
                  </a:lnTo>
                  <a:lnTo>
                    <a:pt x="49072" y="6007608"/>
                  </a:lnTo>
                  <a:lnTo>
                    <a:pt x="50901" y="6008751"/>
                  </a:lnTo>
                  <a:lnTo>
                    <a:pt x="52730" y="6010275"/>
                  </a:lnTo>
                  <a:lnTo>
                    <a:pt x="54559" y="6011799"/>
                  </a:lnTo>
                  <a:lnTo>
                    <a:pt x="56083" y="6013704"/>
                  </a:lnTo>
                  <a:lnTo>
                    <a:pt x="57302" y="6015482"/>
                  </a:lnTo>
                  <a:lnTo>
                    <a:pt x="58826" y="6017387"/>
                  </a:lnTo>
                  <a:lnTo>
                    <a:pt x="59740" y="6019419"/>
                  </a:lnTo>
                  <a:lnTo>
                    <a:pt x="60959" y="6021578"/>
                  </a:lnTo>
                  <a:lnTo>
                    <a:pt x="61569" y="6023737"/>
                  </a:lnTo>
                  <a:lnTo>
                    <a:pt x="62179" y="6026150"/>
                  </a:lnTo>
                  <a:lnTo>
                    <a:pt x="62788" y="6028563"/>
                  </a:lnTo>
                  <a:lnTo>
                    <a:pt x="63093" y="6031103"/>
                  </a:lnTo>
                  <a:lnTo>
                    <a:pt x="62788" y="6033770"/>
                  </a:lnTo>
                  <a:lnTo>
                    <a:pt x="62179" y="6036564"/>
                  </a:lnTo>
                  <a:lnTo>
                    <a:pt x="61569" y="6038977"/>
                  </a:lnTo>
                  <a:lnTo>
                    <a:pt x="60655" y="6041136"/>
                  </a:lnTo>
                  <a:lnTo>
                    <a:pt x="59740" y="6043549"/>
                  </a:lnTo>
                  <a:lnTo>
                    <a:pt x="58521" y="6045327"/>
                  </a:lnTo>
                  <a:lnTo>
                    <a:pt x="57302" y="6047486"/>
                  </a:lnTo>
                  <a:lnTo>
                    <a:pt x="55778" y="6049391"/>
                  </a:lnTo>
                  <a:lnTo>
                    <a:pt x="54254" y="6050915"/>
                  </a:lnTo>
                  <a:lnTo>
                    <a:pt x="52730" y="6052439"/>
                  </a:lnTo>
                  <a:lnTo>
                    <a:pt x="50901" y="6053963"/>
                  </a:lnTo>
                  <a:lnTo>
                    <a:pt x="33223" y="6061583"/>
                  </a:lnTo>
                  <a:lnTo>
                    <a:pt x="31089" y="6062091"/>
                  </a:lnTo>
                  <a:lnTo>
                    <a:pt x="28346" y="6062472"/>
                  </a:lnTo>
                  <a:lnTo>
                    <a:pt x="25907" y="6062726"/>
                  </a:lnTo>
                  <a:lnTo>
                    <a:pt x="23164" y="6063107"/>
                  </a:lnTo>
                  <a:lnTo>
                    <a:pt x="20726" y="6063107"/>
                  </a:lnTo>
                  <a:lnTo>
                    <a:pt x="17983" y="6063361"/>
                  </a:lnTo>
                  <a:lnTo>
                    <a:pt x="15544" y="6063361"/>
                  </a:lnTo>
                  <a:lnTo>
                    <a:pt x="12801" y="6063107"/>
                  </a:lnTo>
                  <a:lnTo>
                    <a:pt x="10363" y="6063107"/>
                  </a:lnTo>
                  <a:lnTo>
                    <a:pt x="7619" y="6062726"/>
                  </a:lnTo>
                  <a:lnTo>
                    <a:pt x="5181" y="6062472"/>
                  </a:lnTo>
                  <a:lnTo>
                    <a:pt x="2438" y="6062091"/>
                  </a:lnTo>
                  <a:lnTo>
                    <a:pt x="0" y="6061583"/>
                  </a:lnTo>
                  <a:lnTo>
                    <a:pt x="304" y="6094095"/>
                  </a:lnTo>
                </a:path>
                <a:path w="6883400" h="10017125">
                  <a:moveTo>
                    <a:pt x="85343" y="5969127"/>
                  </a:moveTo>
                  <a:lnTo>
                    <a:pt x="85343" y="6094095"/>
                  </a:lnTo>
                </a:path>
                <a:path w="6883400" h="10017125">
                  <a:moveTo>
                    <a:pt x="304" y="6094095"/>
                  </a:moveTo>
                  <a:lnTo>
                    <a:pt x="0" y="6127115"/>
                  </a:lnTo>
                  <a:lnTo>
                    <a:pt x="2438" y="6126480"/>
                  </a:lnTo>
                  <a:lnTo>
                    <a:pt x="4876" y="6125591"/>
                  </a:lnTo>
                  <a:lnTo>
                    <a:pt x="7619" y="6125210"/>
                  </a:lnTo>
                  <a:lnTo>
                    <a:pt x="10058" y="6124956"/>
                  </a:lnTo>
                  <a:lnTo>
                    <a:pt x="12496" y="6124575"/>
                  </a:lnTo>
                  <a:lnTo>
                    <a:pt x="15239" y="6124321"/>
                  </a:lnTo>
                  <a:lnTo>
                    <a:pt x="17678" y="6124321"/>
                  </a:lnTo>
                  <a:lnTo>
                    <a:pt x="20421" y="6124321"/>
                  </a:lnTo>
                  <a:lnTo>
                    <a:pt x="22859" y="6124321"/>
                  </a:lnTo>
                  <a:lnTo>
                    <a:pt x="25603" y="6124575"/>
                  </a:lnTo>
                  <a:lnTo>
                    <a:pt x="28041" y="6124956"/>
                  </a:lnTo>
                  <a:lnTo>
                    <a:pt x="30784" y="6125210"/>
                  </a:lnTo>
                  <a:lnTo>
                    <a:pt x="33223" y="6125845"/>
                  </a:lnTo>
                  <a:lnTo>
                    <a:pt x="35661" y="6126480"/>
                  </a:lnTo>
                  <a:lnTo>
                    <a:pt x="38100" y="6127115"/>
                  </a:lnTo>
                  <a:lnTo>
                    <a:pt x="40233" y="6128004"/>
                  </a:lnTo>
                  <a:lnTo>
                    <a:pt x="42671" y="6128893"/>
                  </a:lnTo>
                  <a:lnTo>
                    <a:pt x="44805" y="6130163"/>
                  </a:lnTo>
                  <a:lnTo>
                    <a:pt x="46939" y="6131306"/>
                  </a:lnTo>
                  <a:lnTo>
                    <a:pt x="49072" y="6132576"/>
                  </a:lnTo>
                  <a:lnTo>
                    <a:pt x="50901" y="6133719"/>
                  </a:lnTo>
                  <a:lnTo>
                    <a:pt x="52730" y="6135243"/>
                  </a:lnTo>
                  <a:lnTo>
                    <a:pt x="54559" y="6136767"/>
                  </a:lnTo>
                  <a:lnTo>
                    <a:pt x="56083" y="6138672"/>
                  </a:lnTo>
                  <a:lnTo>
                    <a:pt x="57302" y="6140450"/>
                  </a:lnTo>
                  <a:lnTo>
                    <a:pt x="58826" y="6142355"/>
                  </a:lnTo>
                  <a:lnTo>
                    <a:pt x="59740" y="6144387"/>
                  </a:lnTo>
                  <a:lnTo>
                    <a:pt x="60959" y="6146546"/>
                  </a:lnTo>
                  <a:lnTo>
                    <a:pt x="61569" y="6148705"/>
                  </a:lnTo>
                  <a:lnTo>
                    <a:pt x="62179" y="6151118"/>
                  </a:lnTo>
                  <a:lnTo>
                    <a:pt x="62788" y="6153531"/>
                  </a:lnTo>
                  <a:lnTo>
                    <a:pt x="63093" y="6156071"/>
                  </a:lnTo>
                  <a:lnTo>
                    <a:pt x="62788" y="6158738"/>
                  </a:lnTo>
                  <a:lnTo>
                    <a:pt x="62179" y="6161532"/>
                  </a:lnTo>
                  <a:lnTo>
                    <a:pt x="61569" y="6163945"/>
                  </a:lnTo>
                  <a:lnTo>
                    <a:pt x="60655" y="6166358"/>
                  </a:lnTo>
                  <a:lnTo>
                    <a:pt x="59740" y="6168517"/>
                  </a:lnTo>
                  <a:lnTo>
                    <a:pt x="58521" y="6170295"/>
                  </a:lnTo>
                  <a:lnTo>
                    <a:pt x="57302" y="6172454"/>
                  </a:lnTo>
                  <a:lnTo>
                    <a:pt x="55778" y="6174359"/>
                  </a:lnTo>
                  <a:lnTo>
                    <a:pt x="54254" y="6175883"/>
                  </a:lnTo>
                  <a:lnTo>
                    <a:pt x="52730" y="6177407"/>
                  </a:lnTo>
                  <a:lnTo>
                    <a:pt x="33223" y="6186551"/>
                  </a:lnTo>
                  <a:lnTo>
                    <a:pt x="31089" y="6187059"/>
                  </a:lnTo>
                  <a:lnTo>
                    <a:pt x="28346" y="6187440"/>
                  </a:lnTo>
                  <a:lnTo>
                    <a:pt x="25907" y="6187694"/>
                  </a:lnTo>
                  <a:lnTo>
                    <a:pt x="23164" y="6188075"/>
                  </a:lnTo>
                  <a:lnTo>
                    <a:pt x="20726" y="6188075"/>
                  </a:lnTo>
                  <a:lnTo>
                    <a:pt x="17983" y="6188329"/>
                  </a:lnTo>
                  <a:lnTo>
                    <a:pt x="15544" y="6188329"/>
                  </a:lnTo>
                  <a:lnTo>
                    <a:pt x="12801" y="6188075"/>
                  </a:lnTo>
                  <a:lnTo>
                    <a:pt x="10363" y="6188075"/>
                  </a:lnTo>
                  <a:lnTo>
                    <a:pt x="7619" y="6187694"/>
                  </a:lnTo>
                  <a:lnTo>
                    <a:pt x="5181" y="6187440"/>
                  </a:lnTo>
                  <a:lnTo>
                    <a:pt x="2438" y="6187059"/>
                  </a:lnTo>
                  <a:lnTo>
                    <a:pt x="0" y="6186551"/>
                  </a:lnTo>
                  <a:lnTo>
                    <a:pt x="304" y="6219063"/>
                  </a:lnTo>
                </a:path>
                <a:path w="6883400" h="10017125">
                  <a:moveTo>
                    <a:pt x="85343" y="6094095"/>
                  </a:moveTo>
                  <a:lnTo>
                    <a:pt x="85343" y="6219063"/>
                  </a:lnTo>
                </a:path>
                <a:path w="6883400" h="10017125">
                  <a:moveTo>
                    <a:pt x="304" y="6219063"/>
                  </a:moveTo>
                  <a:lnTo>
                    <a:pt x="0" y="6252083"/>
                  </a:lnTo>
                  <a:lnTo>
                    <a:pt x="2438" y="6251448"/>
                  </a:lnTo>
                  <a:lnTo>
                    <a:pt x="4876" y="6250813"/>
                  </a:lnTo>
                  <a:lnTo>
                    <a:pt x="7619" y="6250178"/>
                  </a:lnTo>
                  <a:lnTo>
                    <a:pt x="10058" y="6249924"/>
                  </a:lnTo>
                  <a:lnTo>
                    <a:pt x="12496" y="6249543"/>
                  </a:lnTo>
                  <a:lnTo>
                    <a:pt x="15239" y="6249289"/>
                  </a:lnTo>
                  <a:lnTo>
                    <a:pt x="17678" y="6249289"/>
                  </a:lnTo>
                  <a:lnTo>
                    <a:pt x="20421" y="6249289"/>
                  </a:lnTo>
                  <a:lnTo>
                    <a:pt x="22859" y="6249289"/>
                  </a:lnTo>
                  <a:lnTo>
                    <a:pt x="25603" y="6249543"/>
                  </a:lnTo>
                  <a:lnTo>
                    <a:pt x="28041" y="6249924"/>
                  </a:lnTo>
                  <a:lnTo>
                    <a:pt x="30784" y="6250178"/>
                  </a:lnTo>
                  <a:lnTo>
                    <a:pt x="33223" y="6250813"/>
                  </a:lnTo>
                  <a:lnTo>
                    <a:pt x="35661" y="6251448"/>
                  </a:lnTo>
                  <a:lnTo>
                    <a:pt x="38100" y="6252083"/>
                  </a:lnTo>
                  <a:lnTo>
                    <a:pt x="40233" y="6252972"/>
                  </a:lnTo>
                  <a:lnTo>
                    <a:pt x="42671" y="6253861"/>
                  </a:lnTo>
                  <a:lnTo>
                    <a:pt x="44805" y="6255131"/>
                  </a:lnTo>
                  <a:lnTo>
                    <a:pt x="46939" y="6256274"/>
                  </a:lnTo>
                  <a:lnTo>
                    <a:pt x="49072" y="6257544"/>
                  </a:lnTo>
                  <a:lnTo>
                    <a:pt x="50901" y="6258687"/>
                  </a:lnTo>
                  <a:lnTo>
                    <a:pt x="52730" y="6260211"/>
                  </a:lnTo>
                  <a:lnTo>
                    <a:pt x="54559" y="6261735"/>
                  </a:lnTo>
                  <a:lnTo>
                    <a:pt x="56083" y="6263640"/>
                  </a:lnTo>
                  <a:lnTo>
                    <a:pt x="57302" y="6265418"/>
                  </a:lnTo>
                  <a:lnTo>
                    <a:pt x="58826" y="6267323"/>
                  </a:lnTo>
                  <a:lnTo>
                    <a:pt x="59740" y="6269355"/>
                  </a:lnTo>
                  <a:lnTo>
                    <a:pt x="60959" y="6271514"/>
                  </a:lnTo>
                  <a:lnTo>
                    <a:pt x="61569" y="6273673"/>
                  </a:lnTo>
                  <a:lnTo>
                    <a:pt x="62179" y="6276086"/>
                  </a:lnTo>
                  <a:lnTo>
                    <a:pt x="62788" y="6278499"/>
                  </a:lnTo>
                  <a:lnTo>
                    <a:pt x="63093" y="6281039"/>
                  </a:lnTo>
                  <a:lnTo>
                    <a:pt x="62788" y="6283706"/>
                  </a:lnTo>
                  <a:lnTo>
                    <a:pt x="62179" y="6286500"/>
                  </a:lnTo>
                  <a:lnTo>
                    <a:pt x="54254" y="6300851"/>
                  </a:lnTo>
                  <a:lnTo>
                    <a:pt x="52730" y="6302375"/>
                  </a:lnTo>
                  <a:lnTo>
                    <a:pt x="33223" y="6311519"/>
                  </a:lnTo>
                  <a:lnTo>
                    <a:pt x="31089" y="6312027"/>
                  </a:lnTo>
                  <a:lnTo>
                    <a:pt x="28346" y="6312408"/>
                  </a:lnTo>
                  <a:lnTo>
                    <a:pt x="25907" y="6312662"/>
                  </a:lnTo>
                  <a:lnTo>
                    <a:pt x="23164" y="6313043"/>
                  </a:lnTo>
                  <a:lnTo>
                    <a:pt x="20726" y="6313043"/>
                  </a:lnTo>
                  <a:lnTo>
                    <a:pt x="17983" y="6313297"/>
                  </a:lnTo>
                  <a:lnTo>
                    <a:pt x="15544" y="6313297"/>
                  </a:lnTo>
                  <a:lnTo>
                    <a:pt x="12801" y="6313043"/>
                  </a:lnTo>
                  <a:lnTo>
                    <a:pt x="10363" y="6313043"/>
                  </a:lnTo>
                  <a:lnTo>
                    <a:pt x="7619" y="6312662"/>
                  </a:lnTo>
                  <a:lnTo>
                    <a:pt x="5181" y="6312408"/>
                  </a:lnTo>
                  <a:lnTo>
                    <a:pt x="2438" y="6312027"/>
                  </a:lnTo>
                  <a:lnTo>
                    <a:pt x="0" y="6311519"/>
                  </a:lnTo>
                  <a:lnTo>
                    <a:pt x="304" y="6344031"/>
                  </a:lnTo>
                </a:path>
                <a:path w="6883400" h="10017125">
                  <a:moveTo>
                    <a:pt x="85343" y="6219063"/>
                  </a:moveTo>
                  <a:lnTo>
                    <a:pt x="85343" y="6344031"/>
                  </a:lnTo>
                </a:path>
                <a:path w="6883400" h="10017125">
                  <a:moveTo>
                    <a:pt x="304" y="6344031"/>
                  </a:moveTo>
                  <a:lnTo>
                    <a:pt x="0" y="6377051"/>
                  </a:lnTo>
                  <a:lnTo>
                    <a:pt x="2438" y="6376416"/>
                  </a:lnTo>
                  <a:lnTo>
                    <a:pt x="4876" y="6375781"/>
                  </a:lnTo>
                  <a:lnTo>
                    <a:pt x="7619" y="6375146"/>
                  </a:lnTo>
                  <a:lnTo>
                    <a:pt x="10058" y="6374892"/>
                  </a:lnTo>
                  <a:lnTo>
                    <a:pt x="12496" y="6374511"/>
                  </a:lnTo>
                  <a:lnTo>
                    <a:pt x="15239" y="6374257"/>
                  </a:lnTo>
                  <a:lnTo>
                    <a:pt x="17678" y="6374257"/>
                  </a:lnTo>
                  <a:lnTo>
                    <a:pt x="20421" y="6374257"/>
                  </a:lnTo>
                  <a:lnTo>
                    <a:pt x="22859" y="6374257"/>
                  </a:lnTo>
                  <a:lnTo>
                    <a:pt x="25603" y="6374511"/>
                  </a:lnTo>
                  <a:lnTo>
                    <a:pt x="28041" y="6374892"/>
                  </a:lnTo>
                  <a:lnTo>
                    <a:pt x="30784" y="6375146"/>
                  </a:lnTo>
                  <a:lnTo>
                    <a:pt x="33223" y="6375781"/>
                  </a:lnTo>
                  <a:lnTo>
                    <a:pt x="35661" y="6376416"/>
                  </a:lnTo>
                  <a:lnTo>
                    <a:pt x="38100" y="6377305"/>
                  </a:lnTo>
                  <a:lnTo>
                    <a:pt x="40233" y="6377940"/>
                  </a:lnTo>
                  <a:lnTo>
                    <a:pt x="42671" y="6378829"/>
                  </a:lnTo>
                  <a:lnTo>
                    <a:pt x="44805" y="6380099"/>
                  </a:lnTo>
                  <a:lnTo>
                    <a:pt x="46939" y="6381242"/>
                  </a:lnTo>
                  <a:lnTo>
                    <a:pt x="49072" y="6382512"/>
                  </a:lnTo>
                  <a:lnTo>
                    <a:pt x="50901" y="6384036"/>
                  </a:lnTo>
                  <a:lnTo>
                    <a:pt x="52730" y="6385179"/>
                  </a:lnTo>
                  <a:lnTo>
                    <a:pt x="54559" y="6386703"/>
                  </a:lnTo>
                  <a:lnTo>
                    <a:pt x="56083" y="6388608"/>
                  </a:lnTo>
                  <a:lnTo>
                    <a:pt x="57302" y="6390386"/>
                  </a:lnTo>
                  <a:lnTo>
                    <a:pt x="58826" y="6392291"/>
                  </a:lnTo>
                  <a:lnTo>
                    <a:pt x="59740" y="6394323"/>
                  </a:lnTo>
                  <a:lnTo>
                    <a:pt x="60959" y="6396482"/>
                  </a:lnTo>
                  <a:lnTo>
                    <a:pt x="61569" y="6398641"/>
                  </a:lnTo>
                  <a:lnTo>
                    <a:pt x="62179" y="6401054"/>
                  </a:lnTo>
                  <a:lnTo>
                    <a:pt x="62788" y="6403467"/>
                  </a:lnTo>
                  <a:lnTo>
                    <a:pt x="63093" y="6406261"/>
                  </a:lnTo>
                  <a:lnTo>
                    <a:pt x="62788" y="6409055"/>
                  </a:lnTo>
                  <a:lnTo>
                    <a:pt x="62179" y="6411468"/>
                  </a:lnTo>
                  <a:lnTo>
                    <a:pt x="54254" y="6425819"/>
                  </a:lnTo>
                  <a:lnTo>
                    <a:pt x="52730" y="6427597"/>
                  </a:lnTo>
                  <a:lnTo>
                    <a:pt x="50901" y="6428867"/>
                  </a:lnTo>
                  <a:lnTo>
                    <a:pt x="49072" y="6430391"/>
                  </a:lnTo>
                  <a:lnTo>
                    <a:pt x="46939" y="6431534"/>
                  </a:lnTo>
                  <a:lnTo>
                    <a:pt x="44805" y="6432423"/>
                  </a:lnTo>
                  <a:lnTo>
                    <a:pt x="42671" y="6433439"/>
                  </a:lnTo>
                  <a:lnTo>
                    <a:pt x="40538" y="6434328"/>
                  </a:lnTo>
                  <a:lnTo>
                    <a:pt x="38100" y="6435217"/>
                  </a:lnTo>
                  <a:lnTo>
                    <a:pt x="35966" y="6435852"/>
                  </a:lnTo>
                  <a:lnTo>
                    <a:pt x="33223" y="6436487"/>
                  </a:lnTo>
                  <a:lnTo>
                    <a:pt x="31089" y="6436995"/>
                  </a:lnTo>
                  <a:lnTo>
                    <a:pt x="28346" y="6437376"/>
                  </a:lnTo>
                  <a:lnTo>
                    <a:pt x="25907" y="6437630"/>
                  </a:lnTo>
                  <a:lnTo>
                    <a:pt x="23164" y="6438011"/>
                  </a:lnTo>
                  <a:lnTo>
                    <a:pt x="20726" y="6438265"/>
                  </a:lnTo>
                  <a:lnTo>
                    <a:pt x="17983" y="6438265"/>
                  </a:lnTo>
                  <a:lnTo>
                    <a:pt x="15544" y="6438265"/>
                  </a:lnTo>
                  <a:lnTo>
                    <a:pt x="12801" y="6438265"/>
                  </a:lnTo>
                  <a:lnTo>
                    <a:pt x="10363" y="6438011"/>
                  </a:lnTo>
                  <a:lnTo>
                    <a:pt x="7619" y="6437630"/>
                  </a:lnTo>
                  <a:lnTo>
                    <a:pt x="5181" y="6437376"/>
                  </a:lnTo>
                  <a:lnTo>
                    <a:pt x="2438" y="6436995"/>
                  </a:lnTo>
                  <a:lnTo>
                    <a:pt x="0" y="6436741"/>
                  </a:lnTo>
                  <a:lnTo>
                    <a:pt x="304" y="6468999"/>
                  </a:lnTo>
                </a:path>
                <a:path w="6883400" h="10017125">
                  <a:moveTo>
                    <a:pt x="85343" y="6344031"/>
                  </a:moveTo>
                  <a:lnTo>
                    <a:pt x="85343" y="6468999"/>
                  </a:lnTo>
                </a:path>
                <a:path w="6883400" h="10017125">
                  <a:moveTo>
                    <a:pt x="304" y="6468999"/>
                  </a:moveTo>
                  <a:lnTo>
                    <a:pt x="0" y="6502019"/>
                  </a:lnTo>
                  <a:lnTo>
                    <a:pt x="2438" y="6501384"/>
                  </a:lnTo>
                  <a:lnTo>
                    <a:pt x="4876" y="6500749"/>
                  </a:lnTo>
                  <a:lnTo>
                    <a:pt x="7619" y="6500114"/>
                  </a:lnTo>
                  <a:lnTo>
                    <a:pt x="10058" y="6499860"/>
                  </a:lnTo>
                  <a:lnTo>
                    <a:pt x="12496" y="6499479"/>
                  </a:lnTo>
                  <a:lnTo>
                    <a:pt x="15239" y="6499225"/>
                  </a:lnTo>
                  <a:lnTo>
                    <a:pt x="17678" y="6499225"/>
                  </a:lnTo>
                  <a:lnTo>
                    <a:pt x="20421" y="6499225"/>
                  </a:lnTo>
                  <a:lnTo>
                    <a:pt x="22859" y="6499225"/>
                  </a:lnTo>
                  <a:lnTo>
                    <a:pt x="25603" y="6499479"/>
                  </a:lnTo>
                  <a:lnTo>
                    <a:pt x="28041" y="6499860"/>
                  </a:lnTo>
                  <a:lnTo>
                    <a:pt x="30784" y="6500495"/>
                  </a:lnTo>
                  <a:lnTo>
                    <a:pt x="33223" y="6500749"/>
                  </a:lnTo>
                  <a:lnTo>
                    <a:pt x="35661" y="6501638"/>
                  </a:lnTo>
                  <a:lnTo>
                    <a:pt x="38100" y="6502273"/>
                  </a:lnTo>
                  <a:lnTo>
                    <a:pt x="40233" y="6503161"/>
                  </a:lnTo>
                  <a:lnTo>
                    <a:pt x="50901" y="6509004"/>
                  </a:lnTo>
                  <a:lnTo>
                    <a:pt x="52730" y="6510147"/>
                  </a:lnTo>
                  <a:lnTo>
                    <a:pt x="54559" y="6512052"/>
                  </a:lnTo>
                  <a:lnTo>
                    <a:pt x="56083" y="6513576"/>
                  </a:lnTo>
                  <a:lnTo>
                    <a:pt x="57302" y="6515354"/>
                  </a:lnTo>
                  <a:lnTo>
                    <a:pt x="58826" y="6517513"/>
                  </a:lnTo>
                  <a:lnTo>
                    <a:pt x="59740" y="6519291"/>
                  </a:lnTo>
                  <a:lnTo>
                    <a:pt x="60959" y="6521450"/>
                  </a:lnTo>
                  <a:lnTo>
                    <a:pt x="61569" y="6523863"/>
                  </a:lnTo>
                  <a:lnTo>
                    <a:pt x="62179" y="6526022"/>
                  </a:lnTo>
                  <a:lnTo>
                    <a:pt x="62788" y="6528434"/>
                  </a:lnTo>
                  <a:lnTo>
                    <a:pt x="63093" y="6531229"/>
                  </a:lnTo>
                  <a:lnTo>
                    <a:pt x="62788" y="6534023"/>
                  </a:lnTo>
                  <a:lnTo>
                    <a:pt x="62179" y="6536436"/>
                  </a:lnTo>
                  <a:lnTo>
                    <a:pt x="54254" y="6550786"/>
                  </a:lnTo>
                  <a:lnTo>
                    <a:pt x="52730" y="6552565"/>
                  </a:lnTo>
                  <a:lnTo>
                    <a:pt x="50901" y="6553834"/>
                  </a:lnTo>
                  <a:lnTo>
                    <a:pt x="49072" y="6555359"/>
                  </a:lnTo>
                  <a:lnTo>
                    <a:pt x="46939" y="6556502"/>
                  </a:lnTo>
                  <a:lnTo>
                    <a:pt x="44805" y="6557391"/>
                  </a:lnTo>
                  <a:lnTo>
                    <a:pt x="42671" y="6558661"/>
                  </a:lnTo>
                  <a:lnTo>
                    <a:pt x="40538" y="6559550"/>
                  </a:lnTo>
                  <a:lnTo>
                    <a:pt x="38100" y="6560184"/>
                  </a:lnTo>
                  <a:lnTo>
                    <a:pt x="35966" y="6561074"/>
                  </a:lnTo>
                  <a:lnTo>
                    <a:pt x="33223" y="6561455"/>
                  </a:lnTo>
                  <a:lnTo>
                    <a:pt x="31089" y="6561963"/>
                  </a:lnTo>
                  <a:lnTo>
                    <a:pt x="28346" y="6562598"/>
                  </a:lnTo>
                  <a:lnTo>
                    <a:pt x="25907" y="6562598"/>
                  </a:lnTo>
                  <a:lnTo>
                    <a:pt x="23164" y="6562979"/>
                  </a:lnTo>
                  <a:lnTo>
                    <a:pt x="20726" y="6563233"/>
                  </a:lnTo>
                  <a:lnTo>
                    <a:pt x="17983" y="6563233"/>
                  </a:lnTo>
                  <a:lnTo>
                    <a:pt x="15544" y="6563233"/>
                  </a:lnTo>
                  <a:lnTo>
                    <a:pt x="12801" y="6563233"/>
                  </a:lnTo>
                  <a:lnTo>
                    <a:pt x="10363" y="6562979"/>
                  </a:lnTo>
                  <a:lnTo>
                    <a:pt x="7619" y="6562598"/>
                  </a:lnTo>
                  <a:lnTo>
                    <a:pt x="5181" y="6562344"/>
                  </a:lnTo>
                  <a:lnTo>
                    <a:pt x="2438" y="6561963"/>
                  </a:lnTo>
                  <a:lnTo>
                    <a:pt x="0" y="6561709"/>
                  </a:lnTo>
                  <a:lnTo>
                    <a:pt x="304" y="6594348"/>
                  </a:lnTo>
                </a:path>
                <a:path w="6883400" h="10017125">
                  <a:moveTo>
                    <a:pt x="85343" y="6468999"/>
                  </a:moveTo>
                  <a:lnTo>
                    <a:pt x="85343" y="6594348"/>
                  </a:lnTo>
                </a:path>
                <a:path w="6883400" h="10017125">
                  <a:moveTo>
                    <a:pt x="304" y="6594348"/>
                  </a:moveTo>
                  <a:lnTo>
                    <a:pt x="0" y="6627876"/>
                  </a:lnTo>
                  <a:lnTo>
                    <a:pt x="2438" y="6627241"/>
                  </a:lnTo>
                  <a:lnTo>
                    <a:pt x="4876" y="6626352"/>
                  </a:lnTo>
                  <a:lnTo>
                    <a:pt x="7619" y="6625971"/>
                  </a:lnTo>
                  <a:lnTo>
                    <a:pt x="10058" y="6625717"/>
                  </a:lnTo>
                  <a:lnTo>
                    <a:pt x="12496" y="6625463"/>
                  </a:lnTo>
                  <a:lnTo>
                    <a:pt x="15239" y="6625082"/>
                  </a:lnTo>
                  <a:lnTo>
                    <a:pt x="17678" y="6625082"/>
                  </a:lnTo>
                  <a:lnTo>
                    <a:pt x="20421" y="6625082"/>
                  </a:lnTo>
                  <a:lnTo>
                    <a:pt x="22859" y="6625082"/>
                  </a:lnTo>
                  <a:lnTo>
                    <a:pt x="25603" y="6625463"/>
                  </a:lnTo>
                  <a:lnTo>
                    <a:pt x="28041" y="6625717"/>
                  </a:lnTo>
                  <a:lnTo>
                    <a:pt x="30784" y="6625971"/>
                  </a:lnTo>
                  <a:lnTo>
                    <a:pt x="33223" y="6626606"/>
                  </a:lnTo>
                  <a:lnTo>
                    <a:pt x="35661" y="6627241"/>
                  </a:lnTo>
                  <a:lnTo>
                    <a:pt x="38100" y="6627876"/>
                  </a:lnTo>
                  <a:lnTo>
                    <a:pt x="40233" y="6628765"/>
                  </a:lnTo>
                  <a:lnTo>
                    <a:pt x="42671" y="6630034"/>
                  </a:lnTo>
                  <a:lnTo>
                    <a:pt x="44805" y="6630924"/>
                  </a:lnTo>
                  <a:lnTo>
                    <a:pt x="46939" y="6632067"/>
                  </a:lnTo>
                  <a:lnTo>
                    <a:pt x="49072" y="6633336"/>
                  </a:lnTo>
                  <a:lnTo>
                    <a:pt x="50901" y="6634861"/>
                  </a:lnTo>
                  <a:lnTo>
                    <a:pt x="52730" y="6636384"/>
                  </a:lnTo>
                  <a:lnTo>
                    <a:pt x="54559" y="6637909"/>
                  </a:lnTo>
                  <a:lnTo>
                    <a:pt x="56083" y="6639686"/>
                  </a:lnTo>
                  <a:lnTo>
                    <a:pt x="57302" y="6641592"/>
                  </a:lnTo>
                  <a:lnTo>
                    <a:pt x="58826" y="6643751"/>
                  </a:lnTo>
                  <a:lnTo>
                    <a:pt x="59740" y="6645529"/>
                  </a:lnTo>
                  <a:lnTo>
                    <a:pt x="60959" y="6647688"/>
                  </a:lnTo>
                  <a:lnTo>
                    <a:pt x="61569" y="6650101"/>
                  </a:lnTo>
                  <a:lnTo>
                    <a:pt x="62179" y="6652513"/>
                  </a:lnTo>
                  <a:lnTo>
                    <a:pt x="62788" y="6654927"/>
                  </a:lnTo>
                  <a:lnTo>
                    <a:pt x="63093" y="6657721"/>
                  </a:lnTo>
                  <a:lnTo>
                    <a:pt x="54254" y="6677786"/>
                  </a:lnTo>
                  <a:lnTo>
                    <a:pt x="52730" y="6679311"/>
                  </a:lnTo>
                  <a:lnTo>
                    <a:pt x="50901" y="6680834"/>
                  </a:lnTo>
                  <a:lnTo>
                    <a:pt x="49072" y="6682359"/>
                  </a:lnTo>
                  <a:lnTo>
                    <a:pt x="46939" y="6683629"/>
                  </a:lnTo>
                  <a:lnTo>
                    <a:pt x="44805" y="6684899"/>
                  </a:lnTo>
                  <a:lnTo>
                    <a:pt x="42671" y="6685788"/>
                  </a:lnTo>
                  <a:lnTo>
                    <a:pt x="40538" y="6686677"/>
                  </a:lnTo>
                  <a:lnTo>
                    <a:pt x="38100" y="6687311"/>
                  </a:lnTo>
                  <a:lnTo>
                    <a:pt x="35966" y="6688201"/>
                  </a:lnTo>
                  <a:lnTo>
                    <a:pt x="33223" y="6688836"/>
                  </a:lnTo>
                  <a:lnTo>
                    <a:pt x="31089" y="6689471"/>
                  </a:lnTo>
                  <a:lnTo>
                    <a:pt x="28346" y="6689725"/>
                  </a:lnTo>
                  <a:lnTo>
                    <a:pt x="25907" y="6689979"/>
                  </a:lnTo>
                  <a:lnTo>
                    <a:pt x="23164" y="6690359"/>
                  </a:lnTo>
                  <a:lnTo>
                    <a:pt x="20726" y="6690359"/>
                  </a:lnTo>
                  <a:lnTo>
                    <a:pt x="17983" y="6690613"/>
                  </a:lnTo>
                  <a:lnTo>
                    <a:pt x="15544" y="6690613"/>
                  </a:lnTo>
                  <a:lnTo>
                    <a:pt x="12801" y="6690359"/>
                  </a:lnTo>
                  <a:lnTo>
                    <a:pt x="10363" y="6690359"/>
                  </a:lnTo>
                  <a:lnTo>
                    <a:pt x="7619" y="6689979"/>
                  </a:lnTo>
                  <a:lnTo>
                    <a:pt x="5181" y="6689725"/>
                  </a:lnTo>
                  <a:lnTo>
                    <a:pt x="2438" y="6689471"/>
                  </a:lnTo>
                  <a:lnTo>
                    <a:pt x="0" y="6688836"/>
                  </a:lnTo>
                  <a:lnTo>
                    <a:pt x="304" y="6722363"/>
                  </a:lnTo>
                </a:path>
                <a:path w="6883400" h="10017125">
                  <a:moveTo>
                    <a:pt x="85343" y="6594348"/>
                  </a:moveTo>
                  <a:lnTo>
                    <a:pt x="85343" y="6722363"/>
                  </a:lnTo>
                </a:path>
                <a:path w="6883400" h="10017125">
                  <a:moveTo>
                    <a:pt x="304" y="6722363"/>
                  </a:moveTo>
                  <a:lnTo>
                    <a:pt x="0" y="6755892"/>
                  </a:lnTo>
                  <a:lnTo>
                    <a:pt x="2438" y="6755257"/>
                  </a:lnTo>
                  <a:lnTo>
                    <a:pt x="4876" y="6754622"/>
                  </a:lnTo>
                  <a:lnTo>
                    <a:pt x="7619" y="6753986"/>
                  </a:lnTo>
                  <a:lnTo>
                    <a:pt x="10058" y="6753733"/>
                  </a:lnTo>
                  <a:lnTo>
                    <a:pt x="12496" y="6753479"/>
                  </a:lnTo>
                  <a:lnTo>
                    <a:pt x="15239" y="6753098"/>
                  </a:lnTo>
                  <a:lnTo>
                    <a:pt x="17678" y="6753098"/>
                  </a:lnTo>
                  <a:lnTo>
                    <a:pt x="20421" y="6753098"/>
                  </a:lnTo>
                  <a:lnTo>
                    <a:pt x="22859" y="6753098"/>
                  </a:lnTo>
                  <a:lnTo>
                    <a:pt x="25603" y="6753479"/>
                  </a:lnTo>
                  <a:lnTo>
                    <a:pt x="28041" y="6753733"/>
                  </a:lnTo>
                  <a:lnTo>
                    <a:pt x="30784" y="6753986"/>
                  </a:lnTo>
                  <a:lnTo>
                    <a:pt x="33223" y="6754622"/>
                  </a:lnTo>
                  <a:lnTo>
                    <a:pt x="35661" y="6755257"/>
                  </a:lnTo>
                  <a:lnTo>
                    <a:pt x="38100" y="6756146"/>
                  </a:lnTo>
                  <a:lnTo>
                    <a:pt x="40233" y="6756781"/>
                  </a:lnTo>
                  <a:lnTo>
                    <a:pt x="42671" y="6758051"/>
                  </a:lnTo>
                  <a:lnTo>
                    <a:pt x="52730" y="6764401"/>
                  </a:lnTo>
                  <a:lnTo>
                    <a:pt x="54559" y="6765925"/>
                  </a:lnTo>
                  <a:lnTo>
                    <a:pt x="56083" y="6767703"/>
                  </a:lnTo>
                  <a:lnTo>
                    <a:pt x="57302" y="6769608"/>
                  </a:lnTo>
                  <a:lnTo>
                    <a:pt x="58826" y="6771767"/>
                  </a:lnTo>
                  <a:lnTo>
                    <a:pt x="59740" y="6773545"/>
                  </a:lnTo>
                  <a:lnTo>
                    <a:pt x="60959" y="6775958"/>
                  </a:lnTo>
                  <a:lnTo>
                    <a:pt x="61569" y="6778117"/>
                  </a:lnTo>
                  <a:lnTo>
                    <a:pt x="62179" y="6780530"/>
                  </a:lnTo>
                  <a:lnTo>
                    <a:pt x="62788" y="6782943"/>
                  </a:lnTo>
                  <a:lnTo>
                    <a:pt x="63093" y="6785736"/>
                  </a:lnTo>
                  <a:lnTo>
                    <a:pt x="62788" y="6788531"/>
                  </a:lnTo>
                  <a:lnTo>
                    <a:pt x="62179" y="6791198"/>
                  </a:lnTo>
                  <a:lnTo>
                    <a:pt x="54254" y="6805803"/>
                  </a:lnTo>
                  <a:lnTo>
                    <a:pt x="52730" y="6807708"/>
                  </a:lnTo>
                  <a:lnTo>
                    <a:pt x="50901" y="6808851"/>
                  </a:lnTo>
                  <a:lnTo>
                    <a:pt x="49072" y="6810375"/>
                  </a:lnTo>
                  <a:lnTo>
                    <a:pt x="46939" y="6811645"/>
                  </a:lnTo>
                  <a:lnTo>
                    <a:pt x="44805" y="6812915"/>
                  </a:lnTo>
                  <a:lnTo>
                    <a:pt x="42671" y="6813804"/>
                  </a:lnTo>
                  <a:lnTo>
                    <a:pt x="40538" y="6814693"/>
                  </a:lnTo>
                  <a:lnTo>
                    <a:pt x="38100" y="6815582"/>
                  </a:lnTo>
                  <a:lnTo>
                    <a:pt x="35966" y="6816217"/>
                  </a:lnTo>
                  <a:lnTo>
                    <a:pt x="33223" y="6816852"/>
                  </a:lnTo>
                  <a:lnTo>
                    <a:pt x="31089" y="6817486"/>
                  </a:lnTo>
                  <a:lnTo>
                    <a:pt x="28346" y="6817741"/>
                  </a:lnTo>
                  <a:lnTo>
                    <a:pt x="25907" y="6817995"/>
                  </a:lnTo>
                  <a:lnTo>
                    <a:pt x="23164" y="6818376"/>
                  </a:lnTo>
                  <a:lnTo>
                    <a:pt x="20726" y="6818376"/>
                  </a:lnTo>
                  <a:lnTo>
                    <a:pt x="17983" y="6818630"/>
                  </a:lnTo>
                  <a:lnTo>
                    <a:pt x="15544" y="6818630"/>
                  </a:lnTo>
                  <a:lnTo>
                    <a:pt x="12801" y="6818376"/>
                  </a:lnTo>
                  <a:lnTo>
                    <a:pt x="10363" y="6818376"/>
                  </a:lnTo>
                  <a:lnTo>
                    <a:pt x="7619" y="6817995"/>
                  </a:lnTo>
                  <a:lnTo>
                    <a:pt x="5181" y="6817741"/>
                  </a:lnTo>
                  <a:lnTo>
                    <a:pt x="2438" y="6817486"/>
                  </a:lnTo>
                  <a:lnTo>
                    <a:pt x="0" y="6816852"/>
                  </a:lnTo>
                  <a:lnTo>
                    <a:pt x="304" y="6850380"/>
                  </a:lnTo>
                </a:path>
                <a:path w="6883400" h="10017125">
                  <a:moveTo>
                    <a:pt x="85343" y="6722363"/>
                  </a:moveTo>
                  <a:lnTo>
                    <a:pt x="85343" y="6850380"/>
                  </a:lnTo>
                </a:path>
                <a:path w="6883400" h="10017125">
                  <a:moveTo>
                    <a:pt x="304" y="6850380"/>
                  </a:moveTo>
                  <a:lnTo>
                    <a:pt x="0" y="6883908"/>
                  </a:lnTo>
                  <a:lnTo>
                    <a:pt x="2438" y="6883273"/>
                  </a:lnTo>
                  <a:lnTo>
                    <a:pt x="4876" y="6882638"/>
                  </a:lnTo>
                  <a:lnTo>
                    <a:pt x="7619" y="6882003"/>
                  </a:lnTo>
                  <a:lnTo>
                    <a:pt x="10058" y="6881749"/>
                  </a:lnTo>
                  <a:lnTo>
                    <a:pt x="12496" y="6881495"/>
                  </a:lnTo>
                  <a:lnTo>
                    <a:pt x="15239" y="6881113"/>
                  </a:lnTo>
                  <a:lnTo>
                    <a:pt x="17678" y="6881113"/>
                  </a:lnTo>
                  <a:lnTo>
                    <a:pt x="20421" y="6881113"/>
                  </a:lnTo>
                  <a:lnTo>
                    <a:pt x="22859" y="6881113"/>
                  </a:lnTo>
                  <a:lnTo>
                    <a:pt x="25603" y="6881495"/>
                  </a:lnTo>
                  <a:lnTo>
                    <a:pt x="28041" y="6881749"/>
                  </a:lnTo>
                  <a:lnTo>
                    <a:pt x="30784" y="6882003"/>
                  </a:lnTo>
                  <a:lnTo>
                    <a:pt x="33223" y="6882638"/>
                  </a:lnTo>
                  <a:lnTo>
                    <a:pt x="35661" y="6883527"/>
                  </a:lnTo>
                  <a:lnTo>
                    <a:pt x="38100" y="6884161"/>
                  </a:lnTo>
                  <a:lnTo>
                    <a:pt x="40233" y="6885051"/>
                  </a:lnTo>
                  <a:lnTo>
                    <a:pt x="42671" y="6886067"/>
                  </a:lnTo>
                  <a:lnTo>
                    <a:pt x="44805" y="6886956"/>
                  </a:lnTo>
                  <a:lnTo>
                    <a:pt x="46939" y="6888099"/>
                  </a:lnTo>
                  <a:lnTo>
                    <a:pt x="49072" y="6889369"/>
                  </a:lnTo>
                  <a:lnTo>
                    <a:pt x="50901" y="6890893"/>
                  </a:lnTo>
                  <a:lnTo>
                    <a:pt x="52730" y="6892417"/>
                  </a:lnTo>
                  <a:lnTo>
                    <a:pt x="54559" y="6893941"/>
                  </a:lnTo>
                  <a:lnTo>
                    <a:pt x="56083" y="6895719"/>
                  </a:lnTo>
                  <a:lnTo>
                    <a:pt x="57302" y="6897624"/>
                  </a:lnTo>
                  <a:lnTo>
                    <a:pt x="58826" y="6899783"/>
                  </a:lnTo>
                  <a:lnTo>
                    <a:pt x="63093" y="6913753"/>
                  </a:lnTo>
                  <a:lnTo>
                    <a:pt x="58521" y="6928358"/>
                  </a:lnTo>
                  <a:lnTo>
                    <a:pt x="57302" y="6930517"/>
                  </a:lnTo>
                  <a:lnTo>
                    <a:pt x="55778" y="6932295"/>
                  </a:lnTo>
                  <a:lnTo>
                    <a:pt x="54254" y="6933819"/>
                  </a:lnTo>
                  <a:lnTo>
                    <a:pt x="52730" y="6935724"/>
                  </a:lnTo>
                  <a:lnTo>
                    <a:pt x="50901" y="6936867"/>
                  </a:lnTo>
                  <a:lnTo>
                    <a:pt x="49072" y="6938391"/>
                  </a:lnTo>
                  <a:lnTo>
                    <a:pt x="46939" y="6939661"/>
                  </a:lnTo>
                  <a:lnTo>
                    <a:pt x="33223" y="6944868"/>
                  </a:lnTo>
                  <a:lnTo>
                    <a:pt x="31089" y="6945503"/>
                  </a:lnTo>
                  <a:lnTo>
                    <a:pt x="28346" y="6945757"/>
                  </a:lnTo>
                  <a:lnTo>
                    <a:pt x="25907" y="6946011"/>
                  </a:lnTo>
                  <a:lnTo>
                    <a:pt x="23164" y="6946392"/>
                  </a:lnTo>
                  <a:lnTo>
                    <a:pt x="20726" y="6946646"/>
                  </a:lnTo>
                  <a:lnTo>
                    <a:pt x="17983" y="6946646"/>
                  </a:lnTo>
                  <a:lnTo>
                    <a:pt x="15544" y="6946646"/>
                  </a:lnTo>
                  <a:lnTo>
                    <a:pt x="12801" y="6946646"/>
                  </a:lnTo>
                  <a:lnTo>
                    <a:pt x="10363" y="6946392"/>
                  </a:lnTo>
                  <a:lnTo>
                    <a:pt x="7619" y="6946011"/>
                  </a:lnTo>
                  <a:lnTo>
                    <a:pt x="5181" y="6945757"/>
                  </a:lnTo>
                  <a:lnTo>
                    <a:pt x="2438" y="6945503"/>
                  </a:lnTo>
                  <a:lnTo>
                    <a:pt x="0" y="6944868"/>
                  </a:lnTo>
                  <a:lnTo>
                    <a:pt x="304" y="6978396"/>
                  </a:lnTo>
                </a:path>
                <a:path w="6883400" h="10017125">
                  <a:moveTo>
                    <a:pt x="85343" y="6850380"/>
                  </a:moveTo>
                  <a:lnTo>
                    <a:pt x="85343" y="6978396"/>
                  </a:lnTo>
                </a:path>
                <a:path w="6883400" h="10017125">
                  <a:moveTo>
                    <a:pt x="304" y="6978396"/>
                  </a:moveTo>
                  <a:lnTo>
                    <a:pt x="0" y="7011924"/>
                  </a:lnTo>
                  <a:lnTo>
                    <a:pt x="2438" y="7011288"/>
                  </a:lnTo>
                  <a:lnTo>
                    <a:pt x="4876" y="7010654"/>
                  </a:lnTo>
                  <a:lnTo>
                    <a:pt x="7619" y="7010019"/>
                  </a:lnTo>
                  <a:lnTo>
                    <a:pt x="10058" y="7009765"/>
                  </a:lnTo>
                  <a:lnTo>
                    <a:pt x="12496" y="7009511"/>
                  </a:lnTo>
                  <a:lnTo>
                    <a:pt x="15239" y="7009130"/>
                  </a:lnTo>
                  <a:lnTo>
                    <a:pt x="17678" y="7009130"/>
                  </a:lnTo>
                  <a:lnTo>
                    <a:pt x="20421" y="7009130"/>
                  </a:lnTo>
                  <a:lnTo>
                    <a:pt x="22859" y="7009130"/>
                  </a:lnTo>
                  <a:lnTo>
                    <a:pt x="25603" y="7009511"/>
                  </a:lnTo>
                  <a:lnTo>
                    <a:pt x="28041" y="7009765"/>
                  </a:lnTo>
                  <a:lnTo>
                    <a:pt x="30784" y="7010400"/>
                  </a:lnTo>
                  <a:lnTo>
                    <a:pt x="33223" y="7010654"/>
                  </a:lnTo>
                  <a:lnTo>
                    <a:pt x="35661" y="7011543"/>
                  </a:lnTo>
                  <a:lnTo>
                    <a:pt x="38100" y="7012178"/>
                  </a:lnTo>
                  <a:lnTo>
                    <a:pt x="40233" y="7013067"/>
                  </a:lnTo>
                  <a:lnTo>
                    <a:pt x="42671" y="7014083"/>
                  </a:lnTo>
                  <a:lnTo>
                    <a:pt x="44805" y="7014972"/>
                  </a:lnTo>
                  <a:lnTo>
                    <a:pt x="46939" y="7016115"/>
                  </a:lnTo>
                  <a:lnTo>
                    <a:pt x="49072" y="7017638"/>
                  </a:lnTo>
                  <a:lnTo>
                    <a:pt x="50901" y="7018909"/>
                  </a:lnTo>
                  <a:lnTo>
                    <a:pt x="52730" y="7020433"/>
                  </a:lnTo>
                  <a:lnTo>
                    <a:pt x="54559" y="7022211"/>
                  </a:lnTo>
                  <a:lnTo>
                    <a:pt x="56083" y="7023734"/>
                  </a:lnTo>
                  <a:lnTo>
                    <a:pt x="57302" y="7025640"/>
                  </a:lnTo>
                  <a:lnTo>
                    <a:pt x="58826" y="7027799"/>
                  </a:lnTo>
                  <a:lnTo>
                    <a:pt x="59740" y="7029831"/>
                  </a:lnTo>
                  <a:lnTo>
                    <a:pt x="60959" y="7031990"/>
                  </a:lnTo>
                  <a:lnTo>
                    <a:pt x="61569" y="7034149"/>
                  </a:lnTo>
                  <a:lnTo>
                    <a:pt x="62179" y="7036561"/>
                  </a:lnTo>
                  <a:lnTo>
                    <a:pt x="62788" y="7039356"/>
                  </a:lnTo>
                  <a:lnTo>
                    <a:pt x="63093" y="7041769"/>
                  </a:lnTo>
                  <a:lnTo>
                    <a:pt x="58521" y="7056374"/>
                  </a:lnTo>
                  <a:lnTo>
                    <a:pt x="57302" y="7058533"/>
                  </a:lnTo>
                  <a:lnTo>
                    <a:pt x="55778" y="7060311"/>
                  </a:lnTo>
                  <a:lnTo>
                    <a:pt x="54254" y="7061834"/>
                  </a:lnTo>
                  <a:lnTo>
                    <a:pt x="52730" y="7063740"/>
                  </a:lnTo>
                  <a:lnTo>
                    <a:pt x="50901" y="7065263"/>
                  </a:lnTo>
                  <a:lnTo>
                    <a:pt x="49072" y="7066407"/>
                  </a:lnTo>
                  <a:lnTo>
                    <a:pt x="46939" y="7067677"/>
                  </a:lnTo>
                  <a:lnTo>
                    <a:pt x="44805" y="7068947"/>
                  </a:lnTo>
                  <a:lnTo>
                    <a:pt x="33223" y="7072884"/>
                  </a:lnTo>
                  <a:lnTo>
                    <a:pt x="31089" y="7073519"/>
                  </a:lnTo>
                  <a:lnTo>
                    <a:pt x="28346" y="7073773"/>
                  </a:lnTo>
                  <a:lnTo>
                    <a:pt x="25907" y="7074027"/>
                  </a:lnTo>
                  <a:lnTo>
                    <a:pt x="23164" y="7074408"/>
                  </a:lnTo>
                  <a:lnTo>
                    <a:pt x="20726" y="7074661"/>
                  </a:lnTo>
                  <a:lnTo>
                    <a:pt x="17983" y="7074661"/>
                  </a:lnTo>
                  <a:lnTo>
                    <a:pt x="15544" y="7074661"/>
                  </a:lnTo>
                  <a:lnTo>
                    <a:pt x="12801" y="7074661"/>
                  </a:lnTo>
                  <a:lnTo>
                    <a:pt x="10363" y="7074408"/>
                  </a:lnTo>
                  <a:lnTo>
                    <a:pt x="7619" y="7074027"/>
                  </a:lnTo>
                  <a:lnTo>
                    <a:pt x="5181" y="7073773"/>
                  </a:lnTo>
                  <a:lnTo>
                    <a:pt x="2438" y="7073519"/>
                  </a:lnTo>
                  <a:lnTo>
                    <a:pt x="0" y="7073138"/>
                  </a:lnTo>
                  <a:lnTo>
                    <a:pt x="304" y="7106411"/>
                  </a:lnTo>
                </a:path>
                <a:path w="6883400" h="10017125">
                  <a:moveTo>
                    <a:pt x="85343" y="6978396"/>
                  </a:moveTo>
                  <a:lnTo>
                    <a:pt x="85343" y="7106411"/>
                  </a:lnTo>
                </a:path>
                <a:path w="6883400" h="10017125">
                  <a:moveTo>
                    <a:pt x="304" y="7106411"/>
                  </a:moveTo>
                  <a:lnTo>
                    <a:pt x="0" y="7139940"/>
                  </a:lnTo>
                  <a:lnTo>
                    <a:pt x="2438" y="7139305"/>
                  </a:lnTo>
                  <a:lnTo>
                    <a:pt x="4876" y="7138670"/>
                  </a:lnTo>
                  <a:lnTo>
                    <a:pt x="7619" y="7138034"/>
                  </a:lnTo>
                  <a:lnTo>
                    <a:pt x="10058" y="7137781"/>
                  </a:lnTo>
                  <a:lnTo>
                    <a:pt x="12496" y="7137527"/>
                  </a:lnTo>
                  <a:lnTo>
                    <a:pt x="15239" y="7137146"/>
                  </a:lnTo>
                  <a:lnTo>
                    <a:pt x="17678" y="7137146"/>
                  </a:lnTo>
                  <a:lnTo>
                    <a:pt x="20421" y="7137146"/>
                  </a:lnTo>
                  <a:lnTo>
                    <a:pt x="22859" y="7137146"/>
                  </a:lnTo>
                  <a:lnTo>
                    <a:pt x="25603" y="7137527"/>
                  </a:lnTo>
                  <a:lnTo>
                    <a:pt x="28041" y="7137781"/>
                  </a:lnTo>
                  <a:lnTo>
                    <a:pt x="30784" y="7138416"/>
                  </a:lnTo>
                  <a:lnTo>
                    <a:pt x="33223" y="7139051"/>
                  </a:lnTo>
                  <a:lnTo>
                    <a:pt x="35661" y="7139559"/>
                  </a:lnTo>
                  <a:lnTo>
                    <a:pt x="46939" y="7144511"/>
                  </a:lnTo>
                  <a:lnTo>
                    <a:pt x="49072" y="7145655"/>
                  </a:lnTo>
                  <a:lnTo>
                    <a:pt x="57302" y="7153656"/>
                  </a:lnTo>
                  <a:lnTo>
                    <a:pt x="58826" y="7155815"/>
                  </a:lnTo>
                  <a:lnTo>
                    <a:pt x="59740" y="7157847"/>
                  </a:lnTo>
                  <a:lnTo>
                    <a:pt x="60959" y="7160006"/>
                  </a:lnTo>
                  <a:lnTo>
                    <a:pt x="61569" y="7162419"/>
                  </a:lnTo>
                  <a:lnTo>
                    <a:pt x="62179" y="7164578"/>
                  </a:lnTo>
                  <a:lnTo>
                    <a:pt x="62788" y="7167372"/>
                  </a:lnTo>
                  <a:lnTo>
                    <a:pt x="63093" y="7169784"/>
                  </a:lnTo>
                  <a:lnTo>
                    <a:pt x="62788" y="7172833"/>
                  </a:lnTo>
                  <a:lnTo>
                    <a:pt x="62179" y="7175246"/>
                  </a:lnTo>
                  <a:lnTo>
                    <a:pt x="61569" y="7177659"/>
                  </a:lnTo>
                  <a:lnTo>
                    <a:pt x="55778" y="7188327"/>
                  </a:lnTo>
                  <a:lnTo>
                    <a:pt x="54254" y="7190232"/>
                  </a:lnTo>
                  <a:lnTo>
                    <a:pt x="52730" y="7191756"/>
                  </a:lnTo>
                  <a:lnTo>
                    <a:pt x="50901" y="7193280"/>
                  </a:lnTo>
                  <a:lnTo>
                    <a:pt x="49072" y="7194423"/>
                  </a:lnTo>
                  <a:lnTo>
                    <a:pt x="46939" y="7195693"/>
                  </a:lnTo>
                  <a:lnTo>
                    <a:pt x="44805" y="7196963"/>
                  </a:lnTo>
                  <a:lnTo>
                    <a:pt x="42671" y="7197852"/>
                  </a:lnTo>
                  <a:lnTo>
                    <a:pt x="40538" y="7198741"/>
                  </a:lnTo>
                  <a:lnTo>
                    <a:pt x="38100" y="7199630"/>
                  </a:lnTo>
                  <a:lnTo>
                    <a:pt x="35966" y="7200519"/>
                  </a:lnTo>
                  <a:lnTo>
                    <a:pt x="33223" y="7200900"/>
                  </a:lnTo>
                  <a:lnTo>
                    <a:pt x="31089" y="7201534"/>
                  </a:lnTo>
                  <a:lnTo>
                    <a:pt x="28346" y="7202043"/>
                  </a:lnTo>
                  <a:lnTo>
                    <a:pt x="25907" y="7202424"/>
                  </a:lnTo>
                  <a:lnTo>
                    <a:pt x="23164" y="7202424"/>
                  </a:lnTo>
                  <a:lnTo>
                    <a:pt x="20726" y="7202678"/>
                  </a:lnTo>
                  <a:lnTo>
                    <a:pt x="17983" y="7202678"/>
                  </a:lnTo>
                  <a:lnTo>
                    <a:pt x="15544" y="7202678"/>
                  </a:lnTo>
                  <a:lnTo>
                    <a:pt x="12801" y="7202678"/>
                  </a:lnTo>
                  <a:lnTo>
                    <a:pt x="10363" y="7202424"/>
                  </a:lnTo>
                  <a:lnTo>
                    <a:pt x="7619" y="7202424"/>
                  </a:lnTo>
                  <a:lnTo>
                    <a:pt x="5181" y="7201789"/>
                  </a:lnTo>
                  <a:lnTo>
                    <a:pt x="2438" y="7201534"/>
                  </a:lnTo>
                  <a:lnTo>
                    <a:pt x="0" y="7201154"/>
                  </a:lnTo>
                  <a:lnTo>
                    <a:pt x="304" y="7234428"/>
                  </a:lnTo>
                </a:path>
                <a:path w="6883400" h="10017125">
                  <a:moveTo>
                    <a:pt x="85343" y="7106411"/>
                  </a:moveTo>
                  <a:lnTo>
                    <a:pt x="85343" y="7234428"/>
                  </a:lnTo>
                </a:path>
                <a:path w="6883400" h="10017125">
                  <a:moveTo>
                    <a:pt x="304" y="7234428"/>
                  </a:moveTo>
                  <a:lnTo>
                    <a:pt x="0" y="7267956"/>
                  </a:lnTo>
                  <a:lnTo>
                    <a:pt x="2438" y="7267321"/>
                  </a:lnTo>
                  <a:lnTo>
                    <a:pt x="4876" y="7266686"/>
                  </a:lnTo>
                  <a:lnTo>
                    <a:pt x="7619" y="7266051"/>
                  </a:lnTo>
                  <a:lnTo>
                    <a:pt x="10058" y="7265797"/>
                  </a:lnTo>
                  <a:lnTo>
                    <a:pt x="12496" y="7265543"/>
                  </a:lnTo>
                  <a:lnTo>
                    <a:pt x="15239" y="7265543"/>
                  </a:lnTo>
                  <a:lnTo>
                    <a:pt x="17678" y="7265161"/>
                  </a:lnTo>
                  <a:lnTo>
                    <a:pt x="20421" y="7265161"/>
                  </a:lnTo>
                  <a:lnTo>
                    <a:pt x="22859" y="7265543"/>
                  </a:lnTo>
                  <a:lnTo>
                    <a:pt x="25603" y="7265543"/>
                  </a:lnTo>
                  <a:lnTo>
                    <a:pt x="28041" y="7265797"/>
                  </a:lnTo>
                  <a:lnTo>
                    <a:pt x="30784" y="7266432"/>
                  </a:lnTo>
                  <a:lnTo>
                    <a:pt x="33223" y="7267067"/>
                  </a:lnTo>
                  <a:lnTo>
                    <a:pt x="35661" y="7267575"/>
                  </a:lnTo>
                  <a:lnTo>
                    <a:pt x="38100" y="7268209"/>
                  </a:lnTo>
                  <a:lnTo>
                    <a:pt x="40233" y="7269099"/>
                  </a:lnTo>
                  <a:lnTo>
                    <a:pt x="42671" y="7270115"/>
                  </a:lnTo>
                  <a:lnTo>
                    <a:pt x="44805" y="7271258"/>
                  </a:lnTo>
                  <a:lnTo>
                    <a:pt x="46939" y="7272528"/>
                  </a:lnTo>
                  <a:lnTo>
                    <a:pt x="49072" y="7273671"/>
                  </a:lnTo>
                  <a:lnTo>
                    <a:pt x="50901" y="7275195"/>
                  </a:lnTo>
                  <a:lnTo>
                    <a:pt x="52730" y="7276465"/>
                  </a:lnTo>
                  <a:lnTo>
                    <a:pt x="54559" y="7278243"/>
                  </a:lnTo>
                  <a:lnTo>
                    <a:pt x="56083" y="7279767"/>
                  </a:lnTo>
                  <a:lnTo>
                    <a:pt x="57302" y="7281672"/>
                  </a:lnTo>
                  <a:lnTo>
                    <a:pt x="58826" y="7283831"/>
                  </a:lnTo>
                  <a:lnTo>
                    <a:pt x="59740" y="7285863"/>
                  </a:lnTo>
                  <a:lnTo>
                    <a:pt x="60959" y="7288022"/>
                  </a:lnTo>
                  <a:lnTo>
                    <a:pt x="61569" y="7290434"/>
                  </a:lnTo>
                  <a:lnTo>
                    <a:pt x="62179" y="7292594"/>
                  </a:lnTo>
                  <a:lnTo>
                    <a:pt x="62788" y="7295388"/>
                  </a:lnTo>
                  <a:lnTo>
                    <a:pt x="63093" y="7297801"/>
                  </a:lnTo>
                  <a:lnTo>
                    <a:pt x="62788" y="7300849"/>
                  </a:lnTo>
                  <a:lnTo>
                    <a:pt x="62179" y="7303261"/>
                  </a:lnTo>
                  <a:lnTo>
                    <a:pt x="61569" y="7305675"/>
                  </a:lnTo>
                  <a:lnTo>
                    <a:pt x="55778" y="7316343"/>
                  </a:lnTo>
                  <a:lnTo>
                    <a:pt x="54254" y="7318248"/>
                  </a:lnTo>
                  <a:lnTo>
                    <a:pt x="42671" y="7325868"/>
                  </a:lnTo>
                  <a:lnTo>
                    <a:pt x="40538" y="7327011"/>
                  </a:lnTo>
                  <a:lnTo>
                    <a:pt x="38100" y="7327646"/>
                  </a:lnTo>
                  <a:lnTo>
                    <a:pt x="35966" y="7328534"/>
                  </a:lnTo>
                  <a:lnTo>
                    <a:pt x="33223" y="7329170"/>
                  </a:lnTo>
                  <a:lnTo>
                    <a:pt x="31089" y="7329551"/>
                  </a:lnTo>
                  <a:lnTo>
                    <a:pt x="28346" y="7330059"/>
                  </a:lnTo>
                  <a:lnTo>
                    <a:pt x="25907" y="7330440"/>
                  </a:lnTo>
                  <a:lnTo>
                    <a:pt x="23164" y="7330440"/>
                  </a:lnTo>
                  <a:lnTo>
                    <a:pt x="20726" y="7330694"/>
                  </a:lnTo>
                  <a:lnTo>
                    <a:pt x="17983" y="7330694"/>
                  </a:lnTo>
                  <a:lnTo>
                    <a:pt x="15544" y="7330694"/>
                  </a:lnTo>
                  <a:lnTo>
                    <a:pt x="12801" y="7330694"/>
                  </a:lnTo>
                  <a:lnTo>
                    <a:pt x="10363" y="7330440"/>
                  </a:lnTo>
                  <a:lnTo>
                    <a:pt x="7619" y="7330440"/>
                  </a:lnTo>
                  <a:lnTo>
                    <a:pt x="5181" y="7329805"/>
                  </a:lnTo>
                  <a:lnTo>
                    <a:pt x="2438" y="7329551"/>
                  </a:lnTo>
                  <a:lnTo>
                    <a:pt x="0" y="7329170"/>
                  </a:lnTo>
                  <a:lnTo>
                    <a:pt x="304" y="7362444"/>
                  </a:lnTo>
                </a:path>
                <a:path w="6883400" h="10017125">
                  <a:moveTo>
                    <a:pt x="85343" y="7234428"/>
                  </a:moveTo>
                  <a:lnTo>
                    <a:pt x="85343" y="7362444"/>
                  </a:lnTo>
                </a:path>
                <a:path w="6883400" h="10017125">
                  <a:moveTo>
                    <a:pt x="304" y="7362444"/>
                  </a:moveTo>
                  <a:lnTo>
                    <a:pt x="0" y="7396226"/>
                  </a:lnTo>
                  <a:lnTo>
                    <a:pt x="2438" y="7395336"/>
                  </a:lnTo>
                  <a:lnTo>
                    <a:pt x="4876" y="7394702"/>
                  </a:lnTo>
                  <a:lnTo>
                    <a:pt x="7619" y="7394448"/>
                  </a:lnTo>
                  <a:lnTo>
                    <a:pt x="10058" y="7393813"/>
                  </a:lnTo>
                  <a:lnTo>
                    <a:pt x="12496" y="7393559"/>
                  </a:lnTo>
                  <a:lnTo>
                    <a:pt x="15239" y="7393559"/>
                  </a:lnTo>
                  <a:lnTo>
                    <a:pt x="17678" y="7393178"/>
                  </a:lnTo>
                  <a:lnTo>
                    <a:pt x="20421" y="7393178"/>
                  </a:lnTo>
                  <a:lnTo>
                    <a:pt x="22859" y="7393559"/>
                  </a:lnTo>
                  <a:lnTo>
                    <a:pt x="25603" y="7393559"/>
                  </a:lnTo>
                  <a:lnTo>
                    <a:pt x="28041" y="7394067"/>
                  </a:lnTo>
                  <a:lnTo>
                    <a:pt x="30784" y="7394448"/>
                  </a:lnTo>
                  <a:lnTo>
                    <a:pt x="33223" y="7395083"/>
                  </a:lnTo>
                  <a:lnTo>
                    <a:pt x="35661" y="7395591"/>
                  </a:lnTo>
                  <a:lnTo>
                    <a:pt x="38100" y="7396226"/>
                  </a:lnTo>
                  <a:lnTo>
                    <a:pt x="40233" y="7397115"/>
                  </a:lnTo>
                  <a:lnTo>
                    <a:pt x="42671" y="7398131"/>
                  </a:lnTo>
                  <a:lnTo>
                    <a:pt x="44805" y="7399274"/>
                  </a:lnTo>
                  <a:lnTo>
                    <a:pt x="46939" y="7400544"/>
                  </a:lnTo>
                  <a:lnTo>
                    <a:pt x="49072" y="7401686"/>
                  </a:lnTo>
                  <a:lnTo>
                    <a:pt x="50901" y="7403211"/>
                  </a:lnTo>
                  <a:lnTo>
                    <a:pt x="52730" y="7404734"/>
                  </a:lnTo>
                  <a:lnTo>
                    <a:pt x="54559" y="7406259"/>
                  </a:lnTo>
                  <a:lnTo>
                    <a:pt x="56083" y="7408164"/>
                  </a:lnTo>
                  <a:lnTo>
                    <a:pt x="57302" y="7409942"/>
                  </a:lnTo>
                  <a:lnTo>
                    <a:pt x="58826" y="7411847"/>
                  </a:lnTo>
                  <a:lnTo>
                    <a:pt x="59740" y="7413879"/>
                  </a:lnTo>
                  <a:lnTo>
                    <a:pt x="60959" y="7416038"/>
                  </a:lnTo>
                  <a:lnTo>
                    <a:pt x="61569" y="7418451"/>
                  </a:lnTo>
                  <a:lnTo>
                    <a:pt x="62179" y="7420609"/>
                  </a:lnTo>
                  <a:lnTo>
                    <a:pt x="62788" y="7423404"/>
                  </a:lnTo>
                  <a:lnTo>
                    <a:pt x="63093" y="7426071"/>
                  </a:lnTo>
                  <a:lnTo>
                    <a:pt x="62788" y="7428865"/>
                  </a:lnTo>
                  <a:lnTo>
                    <a:pt x="62179" y="7431278"/>
                  </a:lnTo>
                  <a:lnTo>
                    <a:pt x="61569" y="7434072"/>
                  </a:lnTo>
                  <a:lnTo>
                    <a:pt x="55778" y="7444359"/>
                  </a:lnTo>
                  <a:lnTo>
                    <a:pt x="54254" y="7446264"/>
                  </a:lnTo>
                  <a:lnTo>
                    <a:pt x="52730" y="7447788"/>
                  </a:lnTo>
                  <a:lnTo>
                    <a:pt x="50901" y="7449311"/>
                  </a:lnTo>
                  <a:lnTo>
                    <a:pt x="49072" y="7450455"/>
                  </a:lnTo>
                  <a:lnTo>
                    <a:pt x="46939" y="7451979"/>
                  </a:lnTo>
                  <a:lnTo>
                    <a:pt x="44805" y="7452995"/>
                  </a:lnTo>
                  <a:lnTo>
                    <a:pt x="42671" y="7454138"/>
                  </a:lnTo>
                  <a:lnTo>
                    <a:pt x="40538" y="7455027"/>
                  </a:lnTo>
                  <a:lnTo>
                    <a:pt x="38100" y="7455661"/>
                  </a:lnTo>
                  <a:lnTo>
                    <a:pt x="35966" y="7456551"/>
                  </a:lnTo>
                  <a:lnTo>
                    <a:pt x="33223" y="7457186"/>
                  </a:lnTo>
                  <a:lnTo>
                    <a:pt x="31089" y="7457567"/>
                  </a:lnTo>
                  <a:lnTo>
                    <a:pt x="28346" y="7458075"/>
                  </a:lnTo>
                  <a:lnTo>
                    <a:pt x="25907" y="7458456"/>
                  </a:lnTo>
                  <a:lnTo>
                    <a:pt x="23164" y="7458456"/>
                  </a:lnTo>
                  <a:lnTo>
                    <a:pt x="20726" y="7458709"/>
                  </a:lnTo>
                  <a:lnTo>
                    <a:pt x="17983" y="7458709"/>
                  </a:lnTo>
                  <a:lnTo>
                    <a:pt x="15544" y="7458709"/>
                  </a:lnTo>
                  <a:lnTo>
                    <a:pt x="12801" y="7458709"/>
                  </a:lnTo>
                  <a:lnTo>
                    <a:pt x="10363" y="7458456"/>
                  </a:lnTo>
                  <a:lnTo>
                    <a:pt x="7619" y="7458456"/>
                  </a:lnTo>
                  <a:lnTo>
                    <a:pt x="5181" y="7458075"/>
                  </a:lnTo>
                  <a:lnTo>
                    <a:pt x="2438" y="7457821"/>
                  </a:lnTo>
                  <a:lnTo>
                    <a:pt x="0" y="7457186"/>
                  </a:lnTo>
                  <a:lnTo>
                    <a:pt x="304" y="7490459"/>
                  </a:lnTo>
                </a:path>
                <a:path w="6883400" h="10017125">
                  <a:moveTo>
                    <a:pt x="85343" y="7362444"/>
                  </a:moveTo>
                  <a:lnTo>
                    <a:pt x="85343" y="7490459"/>
                  </a:lnTo>
                </a:path>
                <a:path w="6883400" h="10017125">
                  <a:moveTo>
                    <a:pt x="304" y="7490459"/>
                  </a:moveTo>
                  <a:lnTo>
                    <a:pt x="0" y="7524242"/>
                  </a:lnTo>
                  <a:lnTo>
                    <a:pt x="2438" y="7523607"/>
                  </a:lnTo>
                  <a:lnTo>
                    <a:pt x="4876" y="7522718"/>
                  </a:lnTo>
                  <a:lnTo>
                    <a:pt x="7619" y="7522464"/>
                  </a:lnTo>
                  <a:lnTo>
                    <a:pt x="10058" y="7521829"/>
                  </a:lnTo>
                  <a:lnTo>
                    <a:pt x="12496" y="7521575"/>
                  </a:lnTo>
                  <a:lnTo>
                    <a:pt x="25603" y="7521575"/>
                  </a:lnTo>
                  <a:lnTo>
                    <a:pt x="28041" y="7522083"/>
                  </a:lnTo>
                  <a:lnTo>
                    <a:pt x="30784" y="7522464"/>
                  </a:lnTo>
                  <a:lnTo>
                    <a:pt x="33223" y="7523099"/>
                  </a:lnTo>
                  <a:lnTo>
                    <a:pt x="35661" y="7523607"/>
                  </a:lnTo>
                  <a:lnTo>
                    <a:pt x="46939" y="7528559"/>
                  </a:lnTo>
                  <a:lnTo>
                    <a:pt x="49072" y="7529703"/>
                  </a:lnTo>
                  <a:lnTo>
                    <a:pt x="50901" y="7531227"/>
                  </a:lnTo>
                  <a:lnTo>
                    <a:pt x="52730" y="7532751"/>
                  </a:lnTo>
                  <a:lnTo>
                    <a:pt x="54559" y="7534275"/>
                  </a:lnTo>
                  <a:lnTo>
                    <a:pt x="56083" y="7536180"/>
                  </a:lnTo>
                  <a:lnTo>
                    <a:pt x="57302" y="7537958"/>
                  </a:lnTo>
                  <a:lnTo>
                    <a:pt x="58826" y="7539863"/>
                  </a:lnTo>
                  <a:lnTo>
                    <a:pt x="59740" y="7541895"/>
                  </a:lnTo>
                  <a:lnTo>
                    <a:pt x="60959" y="7544054"/>
                  </a:lnTo>
                  <a:lnTo>
                    <a:pt x="61569" y="7546467"/>
                  </a:lnTo>
                  <a:lnTo>
                    <a:pt x="62179" y="7549007"/>
                  </a:lnTo>
                  <a:lnTo>
                    <a:pt x="62788" y="7551420"/>
                  </a:lnTo>
                  <a:lnTo>
                    <a:pt x="63093" y="7554086"/>
                  </a:lnTo>
                  <a:lnTo>
                    <a:pt x="62788" y="7556881"/>
                  </a:lnTo>
                  <a:lnTo>
                    <a:pt x="62179" y="7559294"/>
                  </a:lnTo>
                  <a:lnTo>
                    <a:pt x="54254" y="7574280"/>
                  </a:lnTo>
                  <a:lnTo>
                    <a:pt x="52730" y="7575804"/>
                  </a:lnTo>
                  <a:lnTo>
                    <a:pt x="50901" y="7577328"/>
                  </a:lnTo>
                  <a:lnTo>
                    <a:pt x="49072" y="7578852"/>
                  </a:lnTo>
                  <a:lnTo>
                    <a:pt x="46939" y="7579995"/>
                  </a:lnTo>
                  <a:lnTo>
                    <a:pt x="44805" y="7581011"/>
                  </a:lnTo>
                  <a:lnTo>
                    <a:pt x="42671" y="7582154"/>
                  </a:lnTo>
                  <a:lnTo>
                    <a:pt x="40538" y="7583043"/>
                  </a:lnTo>
                  <a:lnTo>
                    <a:pt x="38100" y="7583678"/>
                  </a:lnTo>
                  <a:lnTo>
                    <a:pt x="35966" y="7584567"/>
                  </a:lnTo>
                  <a:lnTo>
                    <a:pt x="33223" y="7585202"/>
                  </a:lnTo>
                  <a:lnTo>
                    <a:pt x="31089" y="7585583"/>
                  </a:lnTo>
                  <a:lnTo>
                    <a:pt x="28346" y="7586091"/>
                  </a:lnTo>
                  <a:lnTo>
                    <a:pt x="25907" y="7586472"/>
                  </a:lnTo>
                  <a:lnTo>
                    <a:pt x="23164" y="7586726"/>
                  </a:lnTo>
                  <a:lnTo>
                    <a:pt x="20726" y="7586726"/>
                  </a:lnTo>
                  <a:lnTo>
                    <a:pt x="17983" y="7587107"/>
                  </a:lnTo>
                  <a:lnTo>
                    <a:pt x="15544" y="7587107"/>
                  </a:lnTo>
                  <a:lnTo>
                    <a:pt x="12801" y="7586726"/>
                  </a:lnTo>
                  <a:lnTo>
                    <a:pt x="10363" y="7586726"/>
                  </a:lnTo>
                  <a:lnTo>
                    <a:pt x="7619" y="7586472"/>
                  </a:lnTo>
                  <a:lnTo>
                    <a:pt x="5181" y="7586091"/>
                  </a:lnTo>
                  <a:lnTo>
                    <a:pt x="2438" y="7585836"/>
                  </a:lnTo>
                  <a:lnTo>
                    <a:pt x="0" y="7585202"/>
                  </a:lnTo>
                  <a:lnTo>
                    <a:pt x="304" y="7618730"/>
                  </a:lnTo>
                </a:path>
                <a:path w="6883400" h="10017125">
                  <a:moveTo>
                    <a:pt x="85343" y="7490459"/>
                  </a:moveTo>
                  <a:lnTo>
                    <a:pt x="85343" y="7618730"/>
                  </a:lnTo>
                </a:path>
                <a:path w="6883400" h="10017125">
                  <a:moveTo>
                    <a:pt x="304" y="7618476"/>
                  </a:moveTo>
                  <a:lnTo>
                    <a:pt x="0" y="7652258"/>
                  </a:lnTo>
                  <a:lnTo>
                    <a:pt x="2438" y="7651623"/>
                  </a:lnTo>
                  <a:lnTo>
                    <a:pt x="4876" y="7650734"/>
                  </a:lnTo>
                  <a:lnTo>
                    <a:pt x="7619" y="7650480"/>
                  </a:lnTo>
                  <a:lnTo>
                    <a:pt x="10058" y="7649845"/>
                  </a:lnTo>
                  <a:lnTo>
                    <a:pt x="12496" y="7649845"/>
                  </a:lnTo>
                  <a:lnTo>
                    <a:pt x="15239" y="7649591"/>
                  </a:lnTo>
                  <a:lnTo>
                    <a:pt x="17678" y="7649591"/>
                  </a:lnTo>
                  <a:lnTo>
                    <a:pt x="20421" y="7649591"/>
                  </a:lnTo>
                  <a:lnTo>
                    <a:pt x="22859" y="7649591"/>
                  </a:lnTo>
                  <a:lnTo>
                    <a:pt x="25603" y="7649845"/>
                  </a:lnTo>
                  <a:lnTo>
                    <a:pt x="28041" y="7650099"/>
                  </a:lnTo>
                  <a:lnTo>
                    <a:pt x="30784" y="7650480"/>
                  </a:lnTo>
                  <a:lnTo>
                    <a:pt x="33223" y="7651115"/>
                  </a:lnTo>
                  <a:lnTo>
                    <a:pt x="35661" y="7651623"/>
                  </a:lnTo>
                  <a:lnTo>
                    <a:pt x="38100" y="7652258"/>
                  </a:lnTo>
                  <a:lnTo>
                    <a:pt x="40233" y="7653147"/>
                  </a:lnTo>
                  <a:lnTo>
                    <a:pt x="42671" y="7654163"/>
                  </a:lnTo>
                  <a:lnTo>
                    <a:pt x="44805" y="7655306"/>
                  </a:lnTo>
                  <a:lnTo>
                    <a:pt x="46939" y="7656576"/>
                  </a:lnTo>
                  <a:lnTo>
                    <a:pt x="49072" y="7657719"/>
                  </a:lnTo>
                  <a:lnTo>
                    <a:pt x="50901" y="7659243"/>
                  </a:lnTo>
                  <a:lnTo>
                    <a:pt x="52730" y="7660767"/>
                  </a:lnTo>
                  <a:lnTo>
                    <a:pt x="54559" y="7662291"/>
                  </a:lnTo>
                  <a:lnTo>
                    <a:pt x="56083" y="7664196"/>
                  </a:lnTo>
                  <a:lnTo>
                    <a:pt x="57302" y="7665974"/>
                  </a:lnTo>
                  <a:lnTo>
                    <a:pt x="58826" y="7667879"/>
                  </a:lnTo>
                  <a:lnTo>
                    <a:pt x="59740" y="7669911"/>
                  </a:lnTo>
                  <a:lnTo>
                    <a:pt x="60959" y="7672070"/>
                  </a:lnTo>
                  <a:lnTo>
                    <a:pt x="61569" y="7674483"/>
                  </a:lnTo>
                  <a:lnTo>
                    <a:pt x="62179" y="7677023"/>
                  </a:lnTo>
                  <a:lnTo>
                    <a:pt x="62788" y="7679436"/>
                  </a:lnTo>
                  <a:lnTo>
                    <a:pt x="63093" y="7682103"/>
                  </a:lnTo>
                  <a:lnTo>
                    <a:pt x="62788" y="7684897"/>
                  </a:lnTo>
                  <a:lnTo>
                    <a:pt x="62179" y="7687691"/>
                  </a:lnTo>
                  <a:lnTo>
                    <a:pt x="54254" y="7702296"/>
                  </a:lnTo>
                  <a:lnTo>
                    <a:pt x="52730" y="7703820"/>
                  </a:lnTo>
                  <a:lnTo>
                    <a:pt x="50901" y="7705344"/>
                  </a:lnTo>
                  <a:lnTo>
                    <a:pt x="49072" y="7706868"/>
                  </a:lnTo>
                  <a:lnTo>
                    <a:pt x="46939" y="7708011"/>
                  </a:lnTo>
                  <a:lnTo>
                    <a:pt x="44805" y="7709281"/>
                  </a:lnTo>
                  <a:lnTo>
                    <a:pt x="42671" y="7710170"/>
                  </a:lnTo>
                  <a:lnTo>
                    <a:pt x="40538" y="7711059"/>
                  </a:lnTo>
                  <a:lnTo>
                    <a:pt x="38100" y="7711694"/>
                  </a:lnTo>
                  <a:lnTo>
                    <a:pt x="35966" y="7712583"/>
                  </a:lnTo>
                  <a:lnTo>
                    <a:pt x="33223" y="7713218"/>
                  </a:lnTo>
                  <a:lnTo>
                    <a:pt x="31089" y="7713599"/>
                  </a:lnTo>
                  <a:lnTo>
                    <a:pt x="28346" y="7714107"/>
                  </a:lnTo>
                  <a:lnTo>
                    <a:pt x="25907" y="7714488"/>
                  </a:lnTo>
                  <a:lnTo>
                    <a:pt x="23164" y="7714742"/>
                  </a:lnTo>
                  <a:lnTo>
                    <a:pt x="20726" y="7714742"/>
                  </a:lnTo>
                  <a:lnTo>
                    <a:pt x="17983" y="7715123"/>
                  </a:lnTo>
                  <a:lnTo>
                    <a:pt x="15544" y="7715123"/>
                  </a:lnTo>
                  <a:lnTo>
                    <a:pt x="12801" y="7714742"/>
                  </a:lnTo>
                  <a:lnTo>
                    <a:pt x="10363" y="7714742"/>
                  </a:lnTo>
                  <a:lnTo>
                    <a:pt x="7619" y="7714488"/>
                  </a:lnTo>
                  <a:lnTo>
                    <a:pt x="5181" y="7714107"/>
                  </a:lnTo>
                  <a:lnTo>
                    <a:pt x="2438" y="7713853"/>
                  </a:lnTo>
                  <a:lnTo>
                    <a:pt x="0" y="7713218"/>
                  </a:lnTo>
                  <a:lnTo>
                    <a:pt x="304" y="7746746"/>
                  </a:lnTo>
                </a:path>
                <a:path w="6883400" h="10017125">
                  <a:moveTo>
                    <a:pt x="85343" y="7618476"/>
                  </a:moveTo>
                  <a:lnTo>
                    <a:pt x="85343" y="7746746"/>
                  </a:lnTo>
                </a:path>
                <a:path w="6883400" h="10017125">
                  <a:moveTo>
                    <a:pt x="304" y="7746746"/>
                  </a:moveTo>
                  <a:lnTo>
                    <a:pt x="0" y="7780274"/>
                  </a:lnTo>
                  <a:lnTo>
                    <a:pt x="2438" y="7779639"/>
                  </a:lnTo>
                  <a:lnTo>
                    <a:pt x="4876" y="7778750"/>
                  </a:lnTo>
                  <a:lnTo>
                    <a:pt x="7619" y="7778496"/>
                  </a:lnTo>
                  <a:lnTo>
                    <a:pt x="10058" y="7778115"/>
                  </a:lnTo>
                  <a:lnTo>
                    <a:pt x="12496" y="7777861"/>
                  </a:lnTo>
                  <a:lnTo>
                    <a:pt x="15239" y="7777607"/>
                  </a:lnTo>
                  <a:lnTo>
                    <a:pt x="17678" y="7777607"/>
                  </a:lnTo>
                  <a:lnTo>
                    <a:pt x="20421" y="7777607"/>
                  </a:lnTo>
                  <a:lnTo>
                    <a:pt x="22859" y="7777607"/>
                  </a:lnTo>
                  <a:lnTo>
                    <a:pt x="25603" y="7777861"/>
                  </a:lnTo>
                  <a:lnTo>
                    <a:pt x="28041" y="7778115"/>
                  </a:lnTo>
                  <a:lnTo>
                    <a:pt x="30784" y="7778496"/>
                  </a:lnTo>
                  <a:lnTo>
                    <a:pt x="33223" y="7779131"/>
                  </a:lnTo>
                  <a:lnTo>
                    <a:pt x="35661" y="7779639"/>
                  </a:lnTo>
                  <a:lnTo>
                    <a:pt x="38100" y="7780655"/>
                  </a:lnTo>
                  <a:lnTo>
                    <a:pt x="40233" y="7781163"/>
                  </a:lnTo>
                  <a:lnTo>
                    <a:pt x="42671" y="7782433"/>
                  </a:lnTo>
                  <a:lnTo>
                    <a:pt x="44805" y="7783322"/>
                  </a:lnTo>
                  <a:lnTo>
                    <a:pt x="46939" y="7784592"/>
                  </a:lnTo>
                  <a:lnTo>
                    <a:pt x="49072" y="7785734"/>
                  </a:lnTo>
                  <a:lnTo>
                    <a:pt x="50901" y="7787259"/>
                  </a:lnTo>
                  <a:lnTo>
                    <a:pt x="52730" y="7788783"/>
                  </a:lnTo>
                  <a:lnTo>
                    <a:pt x="54559" y="7790307"/>
                  </a:lnTo>
                  <a:lnTo>
                    <a:pt x="56083" y="7792211"/>
                  </a:lnTo>
                  <a:lnTo>
                    <a:pt x="57302" y="7793990"/>
                  </a:lnTo>
                  <a:lnTo>
                    <a:pt x="58826" y="7796149"/>
                  </a:lnTo>
                  <a:lnTo>
                    <a:pt x="59740" y="7797927"/>
                  </a:lnTo>
                  <a:lnTo>
                    <a:pt x="60959" y="7800467"/>
                  </a:lnTo>
                  <a:lnTo>
                    <a:pt x="61569" y="7802499"/>
                  </a:lnTo>
                  <a:lnTo>
                    <a:pt x="62179" y="7805039"/>
                  </a:lnTo>
                  <a:lnTo>
                    <a:pt x="62788" y="7807452"/>
                  </a:lnTo>
                  <a:lnTo>
                    <a:pt x="63093" y="7810119"/>
                  </a:lnTo>
                  <a:lnTo>
                    <a:pt x="62788" y="7812913"/>
                  </a:lnTo>
                  <a:lnTo>
                    <a:pt x="62179" y="7815707"/>
                  </a:lnTo>
                  <a:lnTo>
                    <a:pt x="54254" y="7830311"/>
                  </a:lnTo>
                  <a:lnTo>
                    <a:pt x="52730" y="7832090"/>
                  </a:lnTo>
                  <a:lnTo>
                    <a:pt x="50901" y="7833359"/>
                  </a:lnTo>
                  <a:lnTo>
                    <a:pt x="49072" y="7834884"/>
                  </a:lnTo>
                  <a:lnTo>
                    <a:pt x="46939" y="7836027"/>
                  </a:lnTo>
                  <a:lnTo>
                    <a:pt x="44805" y="7837297"/>
                  </a:lnTo>
                  <a:lnTo>
                    <a:pt x="42671" y="7838186"/>
                  </a:lnTo>
                  <a:lnTo>
                    <a:pt x="40538" y="7839075"/>
                  </a:lnTo>
                  <a:lnTo>
                    <a:pt x="38100" y="7840091"/>
                  </a:lnTo>
                  <a:lnTo>
                    <a:pt x="35966" y="7840599"/>
                  </a:lnTo>
                  <a:lnTo>
                    <a:pt x="33223" y="7841234"/>
                  </a:lnTo>
                  <a:lnTo>
                    <a:pt x="31089" y="7841869"/>
                  </a:lnTo>
                  <a:lnTo>
                    <a:pt x="28346" y="7842123"/>
                  </a:lnTo>
                  <a:lnTo>
                    <a:pt x="25907" y="7842504"/>
                  </a:lnTo>
                  <a:lnTo>
                    <a:pt x="23164" y="7842758"/>
                  </a:lnTo>
                  <a:lnTo>
                    <a:pt x="20726" y="7842758"/>
                  </a:lnTo>
                  <a:lnTo>
                    <a:pt x="17983" y="7843139"/>
                  </a:lnTo>
                  <a:lnTo>
                    <a:pt x="15544" y="7843139"/>
                  </a:lnTo>
                  <a:lnTo>
                    <a:pt x="12801" y="7842758"/>
                  </a:lnTo>
                  <a:lnTo>
                    <a:pt x="10363" y="7842758"/>
                  </a:lnTo>
                  <a:lnTo>
                    <a:pt x="7619" y="7842504"/>
                  </a:lnTo>
                  <a:lnTo>
                    <a:pt x="5181" y="7842123"/>
                  </a:lnTo>
                  <a:lnTo>
                    <a:pt x="2438" y="7841869"/>
                  </a:lnTo>
                  <a:lnTo>
                    <a:pt x="0" y="7841234"/>
                  </a:lnTo>
                  <a:lnTo>
                    <a:pt x="304" y="7874761"/>
                  </a:lnTo>
                </a:path>
                <a:path w="6883400" h="10017125">
                  <a:moveTo>
                    <a:pt x="85343" y="7746746"/>
                  </a:moveTo>
                  <a:lnTo>
                    <a:pt x="85343" y="7874761"/>
                  </a:lnTo>
                </a:path>
                <a:path w="6883400" h="10017125">
                  <a:moveTo>
                    <a:pt x="304" y="7874761"/>
                  </a:moveTo>
                  <a:lnTo>
                    <a:pt x="0" y="7908290"/>
                  </a:lnTo>
                  <a:lnTo>
                    <a:pt x="2438" y="7907655"/>
                  </a:lnTo>
                  <a:lnTo>
                    <a:pt x="4876" y="7907147"/>
                  </a:lnTo>
                  <a:lnTo>
                    <a:pt x="7619" y="7906511"/>
                  </a:lnTo>
                  <a:lnTo>
                    <a:pt x="10058" y="7906131"/>
                  </a:lnTo>
                  <a:lnTo>
                    <a:pt x="12496" y="7905877"/>
                  </a:lnTo>
                  <a:lnTo>
                    <a:pt x="15239" y="7905623"/>
                  </a:lnTo>
                  <a:lnTo>
                    <a:pt x="17678" y="7905623"/>
                  </a:lnTo>
                  <a:lnTo>
                    <a:pt x="20421" y="7905623"/>
                  </a:lnTo>
                  <a:lnTo>
                    <a:pt x="22859" y="7905623"/>
                  </a:lnTo>
                  <a:lnTo>
                    <a:pt x="25603" y="7905877"/>
                  </a:lnTo>
                  <a:lnTo>
                    <a:pt x="28041" y="7906131"/>
                  </a:lnTo>
                  <a:lnTo>
                    <a:pt x="30784" y="7906511"/>
                  </a:lnTo>
                  <a:lnTo>
                    <a:pt x="33223" y="7907147"/>
                  </a:lnTo>
                  <a:lnTo>
                    <a:pt x="35661" y="7907655"/>
                  </a:lnTo>
                  <a:lnTo>
                    <a:pt x="38100" y="7908671"/>
                  </a:lnTo>
                  <a:lnTo>
                    <a:pt x="40233" y="7909559"/>
                  </a:lnTo>
                  <a:lnTo>
                    <a:pt x="42671" y="7910449"/>
                  </a:lnTo>
                  <a:lnTo>
                    <a:pt x="44805" y="7911338"/>
                  </a:lnTo>
                  <a:lnTo>
                    <a:pt x="46939" y="7912608"/>
                  </a:lnTo>
                  <a:lnTo>
                    <a:pt x="49072" y="7913751"/>
                  </a:lnTo>
                  <a:lnTo>
                    <a:pt x="50901" y="7915275"/>
                  </a:lnTo>
                  <a:lnTo>
                    <a:pt x="52730" y="7916799"/>
                  </a:lnTo>
                  <a:lnTo>
                    <a:pt x="54559" y="7918323"/>
                  </a:lnTo>
                  <a:lnTo>
                    <a:pt x="56083" y="7920228"/>
                  </a:lnTo>
                  <a:lnTo>
                    <a:pt x="57302" y="7922006"/>
                  </a:lnTo>
                  <a:lnTo>
                    <a:pt x="58826" y="7924165"/>
                  </a:lnTo>
                  <a:lnTo>
                    <a:pt x="59740" y="7925943"/>
                  </a:lnTo>
                  <a:lnTo>
                    <a:pt x="60959" y="7928483"/>
                  </a:lnTo>
                  <a:lnTo>
                    <a:pt x="61569" y="7930515"/>
                  </a:lnTo>
                  <a:lnTo>
                    <a:pt x="62179" y="7933055"/>
                  </a:lnTo>
                  <a:lnTo>
                    <a:pt x="62788" y="7935468"/>
                  </a:lnTo>
                  <a:lnTo>
                    <a:pt x="63093" y="7938134"/>
                  </a:lnTo>
                  <a:lnTo>
                    <a:pt x="62788" y="7940929"/>
                  </a:lnTo>
                  <a:lnTo>
                    <a:pt x="62179" y="7943723"/>
                  </a:lnTo>
                  <a:lnTo>
                    <a:pt x="54254" y="7958328"/>
                  </a:lnTo>
                  <a:lnTo>
                    <a:pt x="52730" y="7960106"/>
                  </a:lnTo>
                  <a:lnTo>
                    <a:pt x="50901" y="7961376"/>
                  </a:lnTo>
                  <a:lnTo>
                    <a:pt x="49072" y="7962900"/>
                  </a:lnTo>
                  <a:lnTo>
                    <a:pt x="46939" y="7964043"/>
                  </a:lnTo>
                  <a:lnTo>
                    <a:pt x="44805" y="7965313"/>
                  </a:lnTo>
                  <a:lnTo>
                    <a:pt x="42671" y="7966202"/>
                  </a:lnTo>
                  <a:lnTo>
                    <a:pt x="40538" y="7967091"/>
                  </a:lnTo>
                  <a:lnTo>
                    <a:pt x="38100" y="7968107"/>
                  </a:lnTo>
                  <a:lnTo>
                    <a:pt x="35966" y="7968615"/>
                  </a:lnTo>
                  <a:lnTo>
                    <a:pt x="33223" y="7969250"/>
                  </a:lnTo>
                  <a:lnTo>
                    <a:pt x="31089" y="7969884"/>
                  </a:lnTo>
                  <a:lnTo>
                    <a:pt x="28346" y="7970139"/>
                  </a:lnTo>
                  <a:lnTo>
                    <a:pt x="25907" y="7970520"/>
                  </a:lnTo>
                  <a:lnTo>
                    <a:pt x="23164" y="7970774"/>
                  </a:lnTo>
                  <a:lnTo>
                    <a:pt x="20726" y="7970774"/>
                  </a:lnTo>
                  <a:lnTo>
                    <a:pt x="17983" y="7971155"/>
                  </a:lnTo>
                  <a:lnTo>
                    <a:pt x="15544" y="7971155"/>
                  </a:lnTo>
                  <a:lnTo>
                    <a:pt x="12801" y="7970774"/>
                  </a:lnTo>
                  <a:lnTo>
                    <a:pt x="10363" y="7970774"/>
                  </a:lnTo>
                  <a:lnTo>
                    <a:pt x="7619" y="7970520"/>
                  </a:lnTo>
                  <a:lnTo>
                    <a:pt x="5181" y="7970139"/>
                  </a:lnTo>
                  <a:lnTo>
                    <a:pt x="2438" y="7969884"/>
                  </a:lnTo>
                  <a:lnTo>
                    <a:pt x="0" y="7969250"/>
                  </a:lnTo>
                  <a:lnTo>
                    <a:pt x="304" y="8002778"/>
                  </a:lnTo>
                </a:path>
                <a:path w="6883400" h="10017125">
                  <a:moveTo>
                    <a:pt x="85343" y="7874761"/>
                  </a:moveTo>
                  <a:lnTo>
                    <a:pt x="85343" y="8002778"/>
                  </a:lnTo>
                </a:path>
                <a:path w="6883400" h="10017125">
                  <a:moveTo>
                    <a:pt x="304" y="8002778"/>
                  </a:moveTo>
                  <a:lnTo>
                    <a:pt x="0" y="8036306"/>
                  </a:lnTo>
                  <a:lnTo>
                    <a:pt x="2438" y="8035671"/>
                  </a:lnTo>
                  <a:lnTo>
                    <a:pt x="4876" y="8035163"/>
                  </a:lnTo>
                  <a:lnTo>
                    <a:pt x="7619" y="8034528"/>
                  </a:lnTo>
                  <a:lnTo>
                    <a:pt x="10058" y="8034147"/>
                  </a:lnTo>
                  <a:lnTo>
                    <a:pt x="12496" y="8033893"/>
                  </a:lnTo>
                  <a:lnTo>
                    <a:pt x="15239" y="8033639"/>
                  </a:lnTo>
                  <a:lnTo>
                    <a:pt x="17678" y="8033639"/>
                  </a:lnTo>
                  <a:lnTo>
                    <a:pt x="20421" y="8033639"/>
                  </a:lnTo>
                  <a:lnTo>
                    <a:pt x="22859" y="8033639"/>
                  </a:lnTo>
                  <a:lnTo>
                    <a:pt x="25603" y="8033893"/>
                  </a:lnTo>
                  <a:lnTo>
                    <a:pt x="28041" y="8034147"/>
                  </a:lnTo>
                  <a:lnTo>
                    <a:pt x="30784" y="8034528"/>
                  </a:lnTo>
                  <a:lnTo>
                    <a:pt x="33223" y="8035163"/>
                  </a:lnTo>
                  <a:lnTo>
                    <a:pt x="35661" y="8036052"/>
                  </a:lnTo>
                  <a:lnTo>
                    <a:pt x="38100" y="8036686"/>
                  </a:lnTo>
                  <a:lnTo>
                    <a:pt x="40233" y="8037576"/>
                  </a:lnTo>
                  <a:lnTo>
                    <a:pt x="42671" y="8038465"/>
                  </a:lnTo>
                  <a:lnTo>
                    <a:pt x="44805" y="8039354"/>
                  </a:lnTo>
                  <a:lnTo>
                    <a:pt x="46939" y="8040624"/>
                  </a:lnTo>
                  <a:lnTo>
                    <a:pt x="49072" y="8042148"/>
                  </a:lnTo>
                  <a:lnTo>
                    <a:pt x="50901" y="8043291"/>
                  </a:lnTo>
                  <a:lnTo>
                    <a:pt x="52730" y="8044815"/>
                  </a:lnTo>
                  <a:lnTo>
                    <a:pt x="54559" y="8046339"/>
                  </a:lnTo>
                  <a:lnTo>
                    <a:pt x="56083" y="8048244"/>
                  </a:lnTo>
                  <a:lnTo>
                    <a:pt x="57302" y="8050022"/>
                  </a:lnTo>
                  <a:lnTo>
                    <a:pt x="58826" y="8052181"/>
                  </a:lnTo>
                  <a:lnTo>
                    <a:pt x="59740" y="8054340"/>
                  </a:lnTo>
                  <a:lnTo>
                    <a:pt x="63093" y="8066151"/>
                  </a:lnTo>
                  <a:lnTo>
                    <a:pt x="54254" y="8086344"/>
                  </a:lnTo>
                  <a:lnTo>
                    <a:pt x="52730" y="8088122"/>
                  </a:lnTo>
                  <a:lnTo>
                    <a:pt x="50901" y="8089646"/>
                  </a:lnTo>
                  <a:lnTo>
                    <a:pt x="49072" y="8090916"/>
                  </a:lnTo>
                  <a:lnTo>
                    <a:pt x="46939" y="8092059"/>
                  </a:lnTo>
                  <a:lnTo>
                    <a:pt x="44805" y="8093329"/>
                  </a:lnTo>
                  <a:lnTo>
                    <a:pt x="33223" y="8097266"/>
                  </a:lnTo>
                  <a:lnTo>
                    <a:pt x="31089" y="8097901"/>
                  </a:lnTo>
                  <a:lnTo>
                    <a:pt x="28346" y="8098155"/>
                  </a:lnTo>
                  <a:lnTo>
                    <a:pt x="25907" y="8098536"/>
                  </a:lnTo>
                  <a:lnTo>
                    <a:pt x="23164" y="8098790"/>
                  </a:lnTo>
                  <a:lnTo>
                    <a:pt x="20726" y="8099171"/>
                  </a:lnTo>
                  <a:lnTo>
                    <a:pt x="17983" y="8099171"/>
                  </a:lnTo>
                  <a:lnTo>
                    <a:pt x="15544" y="8099171"/>
                  </a:lnTo>
                  <a:lnTo>
                    <a:pt x="12801" y="8099171"/>
                  </a:lnTo>
                  <a:lnTo>
                    <a:pt x="10363" y="8098790"/>
                  </a:lnTo>
                  <a:lnTo>
                    <a:pt x="7619" y="8098536"/>
                  </a:lnTo>
                  <a:lnTo>
                    <a:pt x="5181" y="8098155"/>
                  </a:lnTo>
                  <a:lnTo>
                    <a:pt x="2438" y="8097901"/>
                  </a:lnTo>
                  <a:lnTo>
                    <a:pt x="0" y="8097647"/>
                  </a:lnTo>
                  <a:lnTo>
                    <a:pt x="304" y="8130794"/>
                  </a:lnTo>
                </a:path>
                <a:path w="6883400" h="10017125">
                  <a:moveTo>
                    <a:pt x="85343" y="8002778"/>
                  </a:moveTo>
                  <a:lnTo>
                    <a:pt x="85343" y="8130794"/>
                  </a:lnTo>
                </a:path>
                <a:path w="6883400" h="10017125">
                  <a:moveTo>
                    <a:pt x="304" y="8130794"/>
                  </a:moveTo>
                  <a:lnTo>
                    <a:pt x="0" y="8164322"/>
                  </a:lnTo>
                  <a:lnTo>
                    <a:pt x="2438" y="8163686"/>
                  </a:lnTo>
                  <a:lnTo>
                    <a:pt x="4876" y="8163179"/>
                  </a:lnTo>
                  <a:lnTo>
                    <a:pt x="7619" y="8162544"/>
                  </a:lnTo>
                  <a:lnTo>
                    <a:pt x="10058" y="8162163"/>
                  </a:lnTo>
                  <a:lnTo>
                    <a:pt x="12496" y="8161909"/>
                  </a:lnTo>
                  <a:lnTo>
                    <a:pt x="15239" y="8161655"/>
                  </a:lnTo>
                  <a:lnTo>
                    <a:pt x="17678" y="8161655"/>
                  </a:lnTo>
                  <a:lnTo>
                    <a:pt x="20421" y="8161655"/>
                  </a:lnTo>
                  <a:lnTo>
                    <a:pt x="22859" y="8161655"/>
                  </a:lnTo>
                  <a:lnTo>
                    <a:pt x="25603" y="8161909"/>
                  </a:lnTo>
                  <a:lnTo>
                    <a:pt x="28041" y="8162163"/>
                  </a:lnTo>
                  <a:lnTo>
                    <a:pt x="30784" y="8162798"/>
                  </a:lnTo>
                  <a:lnTo>
                    <a:pt x="33223" y="8163179"/>
                  </a:lnTo>
                  <a:lnTo>
                    <a:pt x="35661" y="8164068"/>
                  </a:lnTo>
                  <a:lnTo>
                    <a:pt x="38100" y="8164703"/>
                  </a:lnTo>
                  <a:lnTo>
                    <a:pt x="40233" y="8165592"/>
                  </a:lnTo>
                  <a:lnTo>
                    <a:pt x="42671" y="8166481"/>
                  </a:lnTo>
                  <a:lnTo>
                    <a:pt x="44805" y="8167370"/>
                  </a:lnTo>
                  <a:lnTo>
                    <a:pt x="46939" y="8168894"/>
                  </a:lnTo>
                  <a:lnTo>
                    <a:pt x="49072" y="8170164"/>
                  </a:lnTo>
                  <a:lnTo>
                    <a:pt x="50901" y="8171307"/>
                  </a:lnTo>
                  <a:lnTo>
                    <a:pt x="52730" y="8172831"/>
                  </a:lnTo>
                  <a:lnTo>
                    <a:pt x="54559" y="8174736"/>
                  </a:lnTo>
                  <a:lnTo>
                    <a:pt x="56083" y="8176259"/>
                  </a:lnTo>
                  <a:lnTo>
                    <a:pt x="57302" y="8178038"/>
                  </a:lnTo>
                  <a:lnTo>
                    <a:pt x="58826" y="8180197"/>
                  </a:lnTo>
                  <a:lnTo>
                    <a:pt x="59740" y="8182356"/>
                  </a:lnTo>
                  <a:lnTo>
                    <a:pt x="60959" y="8184515"/>
                  </a:lnTo>
                  <a:lnTo>
                    <a:pt x="61569" y="8186928"/>
                  </a:lnTo>
                  <a:lnTo>
                    <a:pt x="62179" y="8189086"/>
                  </a:lnTo>
                  <a:lnTo>
                    <a:pt x="62788" y="8191754"/>
                  </a:lnTo>
                  <a:lnTo>
                    <a:pt x="63093" y="8194167"/>
                  </a:lnTo>
                  <a:lnTo>
                    <a:pt x="46939" y="8220075"/>
                  </a:lnTo>
                  <a:lnTo>
                    <a:pt x="44805" y="8221345"/>
                  </a:lnTo>
                  <a:lnTo>
                    <a:pt x="42671" y="8222234"/>
                  </a:lnTo>
                  <a:lnTo>
                    <a:pt x="40538" y="8223123"/>
                  </a:lnTo>
                  <a:lnTo>
                    <a:pt x="38100" y="8224139"/>
                  </a:lnTo>
                  <a:lnTo>
                    <a:pt x="35966" y="8224647"/>
                  </a:lnTo>
                  <a:lnTo>
                    <a:pt x="33223" y="8225282"/>
                  </a:lnTo>
                  <a:lnTo>
                    <a:pt x="31089" y="8225917"/>
                  </a:lnTo>
                  <a:lnTo>
                    <a:pt x="28346" y="8226552"/>
                  </a:lnTo>
                  <a:lnTo>
                    <a:pt x="25907" y="8226552"/>
                  </a:lnTo>
                  <a:lnTo>
                    <a:pt x="23164" y="8226806"/>
                  </a:lnTo>
                  <a:lnTo>
                    <a:pt x="20726" y="8227186"/>
                  </a:lnTo>
                  <a:lnTo>
                    <a:pt x="17983" y="8227186"/>
                  </a:lnTo>
                  <a:lnTo>
                    <a:pt x="15544" y="8227186"/>
                  </a:lnTo>
                  <a:lnTo>
                    <a:pt x="12801" y="8227186"/>
                  </a:lnTo>
                  <a:lnTo>
                    <a:pt x="10363" y="8226806"/>
                  </a:lnTo>
                  <a:lnTo>
                    <a:pt x="7619" y="8226552"/>
                  </a:lnTo>
                  <a:lnTo>
                    <a:pt x="5181" y="8226171"/>
                  </a:lnTo>
                  <a:lnTo>
                    <a:pt x="2438" y="8225917"/>
                  </a:lnTo>
                  <a:lnTo>
                    <a:pt x="0" y="8225663"/>
                  </a:lnTo>
                  <a:lnTo>
                    <a:pt x="304" y="8258809"/>
                  </a:lnTo>
                </a:path>
                <a:path w="6883400" h="10017125">
                  <a:moveTo>
                    <a:pt x="85343" y="8130794"/>
                  </a:moveTo>
                  <a:lnTo>
                    <a:pt x="85343" y="8258809"/>
                  </a:lnTo>
                </a:path>
                <a:path w="6883400" h="10017125">
                  <a:moveTo>
                    <a:pt x="304" y="8258809"/>
                  </a:moveTo>
                  <a:lnTo>
                    <a:pt x="0" y="8292338"/>
                  </a:lnTo>
                  <a:lnTo>
                    <a:pt x="2438" y="8291703"/>
                  </a:lnTo>
                  <a:lnTo>
                    <a:pt x="4876" y="8291195"/>
                  </a:lnTo>
                  <a:lnTo>
                    <a:pt x="7619" y="8290559"/>
                  </a:lnTo>
                  <a:lnTo>
                    <a:pt x="10058" y="8290179"/>
                  </a:lnTo>
                  <a:lnTo>
                    <a:pt x="12496" y="8289925"/>
                  </a:lnTo>
                  <a:lnTo>
                    <a:pt x="15239" y="8289925"/>
                  </a:lnTo>
                  <a:lnTo>
                    <a:pt x="17678" y="8289671"/>
                  </a:lnTo>
                  <a:lnTo>
                    <a:pt x="20421" y="8289671"/>
                  </a:lnTo>
                  <a:lnTo>
                    <a:pt x="22859" y="8289925"/>
                  </a:lnTo>
                  <a:lnTo>
                    <a:pt x="25603" y="8289925"/>
                  </a:lnTo>
                  <a:lnTo>
                    <a:pt x="28041" y="8290179"/>
                  </a:lnTo>
                  <a:lnTo>
                    <a:pt x="30784" y="8290814"/>
                  </a:lnTo>
                  <a:lnTo>
                    <a:pt x="33223" y="8291449"/>
                  </a:lnTo>
                  <a:lnTo>
                    <a:pt x="35661" y="8292084"/>
                  </a:lnTo>
                  <a:lnTo>
                    <a:pt x="38100" y="8292719"/>
                  </a:lnTo>
                  <a:lnTo>
                    <a:pt x="40233" y="8293608"/>
                  </a:lnTo>
                  <a:lnTo>
                    <a:pt x="42671" y="8294497"/>
                  </a:lnTo>
                  <a:lnTo>
                    <a:pt x="44805" y="8295767"/>
                  </a:lnTo>
                  <a:lnTo>
                    <a:pt x="46939" y="8296909"/>
                  </a:lnTo>
                  <a:lnTo>
                    <a:pt x="49072" y="8298180"/>
                  </a:lnTo>
                  <a:lnTo>
                    <a:pt x="50901" y="8299704"/>
                  </a:lnTo>
                  <a:lnTo>
                    <a:pt x="52730" y="8300847"/>
                  </a:lnTo>
                  <a:lnTo>
                    <a:pt x="54559" y="8302752"/>
                  </a:lnTo>
                  <a:lnTo>
                    <a:pt x="56083" y="8304276"/>
                  </a:lnTo>
                  <a:lnTo>
                    <a:pt x="57302" y="8306054"/>
                  </a:lnTo>
                  <a:lnTo>
                    <a:pt x="58826" y="8308213"/>
                  </a:lnTo>
                  <a:lnTo>
                    <a:pt x="59740" y="8310372"/>
                  </a:lnTo>
                  <a:lnTo>
                    <a:pt x="60959" y="8312531"/>
                  </a:lnTo>
                  <a:lnTo>
                    <a:pt x="61569" y="8314944"/>
                  </a:lnTo>
                  <a:lnTo>
                    <a:pt x="62179" y="8317103"/>
                  </a:lnTo>
                  <a:lnTo>
                    <a:pt x="62788" y="8319770"/>
                  </a:lnTo>
                  <a:lnTo>
                    <a:pt x="63093" y="8322183"/>
                  </a:lnTo>
                  <a:lnTo>
                    <a:pt x="62788" y="8325231"/>
                  </a:lnTo>
                  <a:lnTo>
                    <a:pt x="62179" y="8327771"/>
                  </a:lnTo>
                  <a:lnTo>
                    <a:pt x="46939" y="8348091"/>
                  </a:lnTo>
                  <a:lnTo>
                    <a:pt x="44805" y="8349361"/>
                  </a:lnTo>
                  <a:lnTo>
                    <a:pt x="42671" y="8350250"/>
                  </a:lnTo>
                  <a:lnTo>
                    <a:pt x="40538" y="8351520"/>
                  </a:lnTo>
                  <a:lnTo>
                    <a:pt x="38100" y="8352155"/>
                  </a:lnTo>
                  <a:lnTo>
                    <a:pt x="35966" y="8353044"/>
                  </a:lnTo>
                  <a:lnTo>
                    <a:pt x="33223" y="8353298"/>
                  </a:lnTo>
                  <a:lnTo>
                    <a:pt x="31089" y="8353933"/>
                  </a:lnTo>
                  <a:lnTo>
                    <a:pt x="28346" y="8354568"/>
                  </a:lnTo>
                  <a:lnTo>
                    <a:pt x="25907" y="8354822"/>
                  </a:lnTo>
                  <a:lnTo>
                    <a:pt x="23164" y="8354822"/>
                  </a:lnTo>
                  <a:lnTo>
                    <a:pt x="20726" y="8355203"/>
                  </a:lnTo>
                  <a:lnTo>
                    <a:pt x="17983" y="8355203"/>
                  </a:lnTo>
                  <a:lnTo>
                    <a:pt x="15544" y="8355203"/>
                  </a:lnTo>
                  <a:lnTo>
                    <a:pt x="12801" y="8355203"/>
                  </a:lnTo>
                  <a:lnTo>
                    <a:pt x="10363" y="8354822"/>
                  </a:lnTo>
                  <a:lnTo>
                    <a:pt x="7619" y="8354822"/>
                  </a:lnTo>
                  <a:lnTo>
                    <a:pt x="5181" y="8354186"/>
                  </a:lnTo>
                  <a:lnTo>
                    <a:pt x="2438" y="8353933"/>
                  </a:lnTo>
                  <a:lnTo>
                    <a:pt x="0" y="8353679"/>
                  </a:lnTo>
                  <a:lnTo>
                    <a:pt x="304" y="8386826"/>
                  </a:lnTo>
                </a:path>
                <a:path w="6883400" h="10017125">
                  <a:moveTo>
                    <a:pt x="85343" y="8258809"/>
                  </a:moveTo>
                  <a:lnTo>
                    <a:pt x="85343" y="8386826"/>
                  </a:lnTo>
                </a:path>
                <a:path w="6883400" h="10017125">
                  <a:moveTo>
                    <a:pt x="304" y="8386826"/>
                  </a:moveTo>
                  <a:lnTo>
                    <a:pt x="0" y="8420735"/>
                  </a:lnTo>
                  <a:lnTo>
                    <a:pt x="2438" y="8419719"/>
                  </a:lnTo>
                  <a:lnTo>
                    <a:pt x="4876" y="8419211"/>
                  </a:lnTo>
                  <a:lnTo>
                    <a:pt x="7619" y="8418830"/>
                  </a:lnTo>
                  <a:lnTo>
                    <a:pt x="10058" y="8418195"/>
                  </a:lnTo>
                  <a:lnTo>
                    <a:pt x="12496" y="8417941"/>
                  </a:lnTo>
                  <a:lnTo>
                    <a:pt x="15239" y="8417941"/>
                  </a:lnTo>
                  <a:lnTo>
                    <a:pt x="17678" y="8417687"/>
                  </a:lnTo>
                  <a:lnTo>
                    <a:pt x="20421" y="8417687"/>
                  </a:lnTo>
                  <a:lnTo>
                    <a:pt x="22859" y="8417941"/>
                  </a:lnTo>
                  <a:lnTo>
                    <a:pt x="25603" y="8417941"/>
                  </a:lnTo>
                  <a:lnTo>
                    <a:pt x="28041" y="8418576"/>
                  </a:lnTo>
                  <a:lnTo>
                    <a:pt x="30784" y="8418830"/>
                  </a:lnTo>
                  <a:lnTo>
                    <a:pt x="33223" y="8419465"/>
                  </a:lnTo>
                  <a:lnTo>
                    <a:pt x="35661" y="8420100"/>
                  </a:lnTo>
                  <a:lnTo>
                    <a:pt x="38100" y="8420735"/>
                  </a:lnTo>
                  <a:lnTo>
                    <a:pt x="40233" y="8421624"/>
                  </a:lnTo>
                  <a:lnTo>
                    <a:pt x="42671" y="8422513"/>
                  </a:lnTo>
                  <a:lnTo>
                    <a:pt x="44805" y="8423783"/>
                  </a:lnTo>
                  <a:lnTo>
                    <a:pt x="46939" y="8424926"/>
                  </a:lnTo>
                  <a:lnTo>
                    <a:pt x="49072" y="8426196"/>
                  </a:lnTo>
                  <a:lnTo>
                    <a:pt x="50901" y="8427720"/>
                  </a:lnTo>
                  <a:lnTo>
                    <a:pt x="52730" y="8428863"/>
                  </a:lnTo>
                  <a:lnTo>
                    <a:pt x="54559" y="8430768"/>
                  </a:lnTo>
                  <a:lnTo>
                    <a:pt x="56083" y="8432546"/>
                  </a:lnTo>
                  <a:lnTo>
                    <a:pt x="57302" y="8434451"/>
                  </a:lnTo>
                  <a:lnTo>
                    <a:pt x="58826" y="8436229"/>
                  </a:lnTo>
                  <a:lnTo>
                    <a:pt x="59740" y="8438388"/>
                  </a:lnTo>
                  <a:lnTo>
                    <a:pt x="60959" y="8440547"/>
                  </a:lnTo>
                  <a:lnTo>
                    <a:pt x="61569" y="8442960"/>
                  </a:lnTo>
                  <a:lnTo>
                    <a:pt x="62179" y="8445119"/>
                  </a:lnTo>
                  <a:lnTo>
                    <a:pt x="62788" y="8447786"/>
                  </a:lnTo>
                  <a:lnTo>
                    <a:pt x="63093" y="8450580"/>
                  </a:lnTo>
                  <a:lnTo>
                    <a:pt x="62788" y="8453247"/>
                  </a:lnTo>
                  <a:lnTo>
                    <a:pt x="62179" y="8455787"/>
                  </a:lnTo>
                  <a:lnTo>
                    <a:pt x="61569" y="8458454"/>
                  </a:lnTo>
                  <a:lnTo>
                    <a:pt x="60655" y="8460613"/>
                  </a:lnTo>
                  <a:lnTo>
                    <a:pt x="59740" y="8463026"/>
                  </a:lnTo>
                  <a:lnTo>
                    <a:pt x="58521" y="8465185"/>
                  </a:lnTo>
                  <a:lnTo>
                    <a:pt x="46939" y="8476107"/>
                  </a:lnTo>
                  <a:lnTo>
                    <a:pt x="44805" y="8477377"/>
                  </a:lnTo>
                  <a:lnTo>
                    <a:pt x="42671" y="8478266"/>
                  </a:lnTo>
                  <a:lnTo>
                    <a:pt x="40538" y="8479536"/>
                  </a:lnTo>
                  <a:lnTo>
                    <a:pt x="38100" y="8480171"/>
                  </a:lnTo>
                  <a:lnTo>
                    <a:pt x="35966" y="8481060"/>
                  </a:lnTo>
                  <a:lnTo>
                    <a:pt x="33223" y="8481695"/>
                  </a:lnTo>
                  <a:lnTo>
                    <a:pt x="31089" y="8481949"/>
                  </a:lnTo>
                  <a:lnTo>
                    <a:pt x="28346" y="8482584"/>
                  </a:lnTo>
                  <a:lnTo>
                    <a:pt x="25907" y="8482838"/>
                  </a:lnTo>
                  <a:lnTo>
                    <a:pt x="23164" y="8482838"/>
                  </a:lnTo>
                  <a:lnTo>
                    <a:pt x="20726" y="8483219"/>
                  </a:lnTo>
                  <a:lnTo>
                    <a:pt x="17983" y="8483219"/>
                  </a:lnTo>
                  <a:lnTo>
                    <a:pt x="15544" y="8483219"/>
                  </a:lnTo>
                  <a:lnTo>
                    <a:pt x="12801" y="8483219"/>
                  </a:lnTo>
                  <a:lnTo>
                    <a:pt x="10363" y="8482838"/>
                  </a:lnTo>
                  <a:lnTo>
                    <a:pt x="7619" y="8482838"/>
                  </a:lnTo>
                  <a:lnTo>
                    <a:pt x="5181" y="8482203"/>
                  </a:lnTo>
                  <a:lnTo>
                    <a:pt x="2438" y="8482203"/>
                  </a:lnTo>
                  <a:lnTo>
                    <a:pt x="0" y="8481695"/>
                  </a:lnTo>
                  <a:lnTo>
                    <a:pt x="304" y="8514842"/>
                  </a:lnTo>
                </a:path>
                <a:path w="6883400" h="10017125">
                  <a:moveTo>
                    <a:pt x="85343" y="8386826"/>
                  </a:moveTo>
                  <a:lnTo>
                    <a:pt x="85343" y="8514842"/>
                  </a:lnTo>
                </a:path>
                <a:path w="6883400" h="10017125">
                  <a:moveTo>
                    <a:pt x="304" y="8514842"/>
                  </a:moveTo>
                  <a:lnTo>
                    <a:pt x="0" y="8548751"/>
                  </a:lnTo>
                  <a:lnTo>
                    <a:pt x="2438" y="8547735"/>
                  </a:lnTo>
                  <a:lnTo>
                    <a:pt x="4876" y="8547227"/>
                  </a:lnTo>
                  <a:lnTo>
                    <a:pt x="7619" y="8546846"/>
                  </a:lnTo>
                  <a:lnTo>
                    <a:pt x="10058" y="8546211"/>
                  </a:lnTo>
                  <a:lnTo>
                    <a:pt x="12496" y="8545957"/>
                  </a:lnTo>
                  <a:lnTo>
                    <a:pt x="15239" y="8545957"/>
                  </a:lnTo>
                  <a:lnTo>
                    <a:pt x="17678" y="8545703"/>
                  </a:lnTo>
                  <a:lnTo>
                    <a:pt x="20421" y="8545703"/>
                  </a:lnTo>
                  <a:lnTo>
                    <a:pt x="22859" y="8545957"/>
                  </a:lnTo>
                  <a:lnTo>
                    <a:pt x="25603" y="8545957"/>
                  </a:lnTo>
                  <a:lnTo>
                    <a:pt x="28041" y="8546592"/>
                  </a:lnTo>
                  <a:lnTo>
                    <a:pt x="30784" y="8546846"/>
                  </a:lnTo>
                  <a:lnTo>
                    <a:pt x="33223" y="8547481"/>
                  </a:lnTo>
                  <a:lnTo>
                    <a:pt x="35661" y="8548116"/>
                  </a:lnTo>
                  <a:lnTo>
                    <a:pt x="38100" y="8548751"/>
                  </a:lnTo>
                  <a:lnTo>
                    <a:pt x="40233" y="8549640"/>
                  </a:lnTo>
                  <a:lnTo>
                    <a:pt x="42671" y="8550529"/>
                  </a:lnTo>
                  <a:lnTo>
                    <a:pt x="44805" y="8551799"/>
                  </a:lnTo>
                  <a:lnTo>
                    <a:pt x="46939" y="8552942"/>
                  </a:lnTo>
                  <a:lnTo>
                    <a:pt x="49072" y="8554212"/>
                  </a:lnTo>
                  <a:lnTo>
                    <a:pt x="50901" y="8555736"/>
                  </a:lnTo>
                  <a:lnTo>
                    <a:pt x="52730" y="8557260"/>
                  </a:lnTo>
                  <a:lnTo>
                    <a:pt x="54559" y="8558784"/>
                  </a:lnTo>
                  <a:lnTo>
                    <a:pt x="56083" y="8560562"/>
                  </a:lnTo>
                  <a:lnTo>
                    <a:pt x="57302" y="8562467"/>
                  </a:lnTo>
                  <a:lnTo>
                    <a:pt x="58826" y="8564245"/>
                  </a:lnTo>
                  <a:lnTo>
                    <a:pt x="59740" y="8566404"/>
                  </a:lnTo>
                  <a:lnTo>
                    <a:pt x="60959" y="8568563"/>
                  </a:lnTo>
                  <a:lnTo>
                    <a:pt x="61569" y="8570976"/>
                  </a:lnTo>
                  <a:lnTo>
                    <a:pt x="62179" y="8573389"/>
                  </a:lnTo>
                  <a:lnTo>
                    <a:pt x="62788" y="8575802"/>
                  </a:lnTo>
                  <a:lnTo>
                    <a:pt x="63093" y="8578596"/>
                  </a:lnTo>
                  <a:lnTo>
                    <a:pt x="62788" y="8581263"/>
                  </a:lnTo>
                  <a:lnTo>
                    <a:pt x="62179" y="8583803"/>
                  </a:lnTo>
                  <a:lnTo>
                    <a:pt x="54254" y="8598662"/>
                  </a:lnTo>
                  <a:lnTo>
                    <a:pt x="52730" y="8600186"/>
                  </a:lnTo>
                  <a:lnTo>
                    <a:pt x="50901" y="8601710"/>
                  </a:lnTo>
                  <a:lnTo>
                    <a:pt x="49072" y="8602980"/>
                  </a:lnTo>
                  <a:lnTo>
                    <a:pt x="46939" y="8604504"/>
                  </a:lnTo>
                  <a:lnTo>
                    <a:pt x="44805" y="8605393"/>
                  </a:lnTo>
                  <a:lnTo>
                    <a:pt x="42671" y="8606663"/>
                  </a:lnTo>
                  <a:lnTo>
                    <a:pt x="40538" y="8607552"/>
                  </a:lnTo>
                  <a:lnTo>
                    <a:pt x="38100" y="8608187"/>
                  </a:lnTo>
                  <a:lnTo>
                    <a:pt x="35966" y="8609076"/>
                  </a:lnTo>
                  <a:lnTo>
                    <a:pt x="33223" y="8609711"/>
                  </a:lnTo>
                  <a:lnTo>
                    <a:pt x="31089" y="8609965"/>
                  </a:lnTo>
                  <a:lnTo>
                    <a:pt x="28346" y="8610600"/>
                  </a:lnTo>
                  <a:lnTo>
                    <a:pt x="25907" y="8610854"/>
                  </a:lnTo>
                  <a:lnTo>
                    <a:pt x="23164" y="8610854"/>
                  </a:lnTo>
                  <a:lnTo>
                    <a:pt x="20726" y="8611235"/>
                  </a:lnTo>
                  <a:lnTo>
                    <a:pt x="17983" y="8611235"/>
                  </a:lnTo>
                  <a:lnTo>
                    <a:pt x="15544" y="8611235"/>
                  </a:lnTo>
                  <a:lnTo>
                    <a:pt x="12801" y="8611235"/>
                  </a:lnTo>
                  <a:lnTo>
                    <a:pt x="10363" y="8610854"/>
                  </a:lnTo>
                  <a:lnTo>
                    <a:pt x="7619" y="8610854"/>
                  </a:lnTo>
                  <a:lnTo>
                    <a:pt x="5181" y="8610600"/>
                  </a:lnTo>
                  <a:lnTo>
                    <a:pt x="2438" y="8610219"/>
                  </a:lnTo>
                  <a:lnTo>
                    <a:pt x="0" y="8609711"/>
                  </a:lnTo>
                  <a:lnTo>
                    <a:pt x="304" y="8642858"/>
                  </a:lnTo>
                </a:path>
                <a:path w="6883400" h="10017125">
                  <a:moveTo>
                    <a:pt x="85343" y="8514842"/>
                  </a:moveTo>
                  <a:lnTo>
                    <a:pt x="85343" y="8642858"/>
                  </a:lnTo>
                </a:path>
                <a:path w="6883400" h="10017125">
                  <a:moveTo>
                    <a:pt x="304" y="8642858"/>
                  </a:moveTo>
                  <a:lnTo>
                    <a:pt x="0" y="8676767"/>
                  </a:lnTo>
                  <a:lnTo>
                    <a:pt x="2438" y="8676132"/>
                  </a:lnTo>
                  <a:lnTo>
                    <a:pt x="4876" y="8675243"/>
                  </a:lnTo>
                  <a:lnTo>
                    <a:pt x="7619" y="8674862"/>
                  </a:lnTo>
                  <a:lnTo>
                    <a:pt x="10058" y="8674227"/>
                  </a:lnTo>
                  <a:lnTo>
                    <a:pt x="12496" y="8674227"/>
                  </a:lnTo>
                  <a:lnTo>
                    <a:pt x="15239" y="8673973"/>
                  </a:lnTo>
                  <a:lnTo>
                    <a:pt x="17678" y="8673973"/>
                  </a:lnTo>
                  <a:lnTo>
                    <a:pt x="20421" y="8673973"/>
                  </a:lnTo>
                  <a:lnTo>
                    <a:pt x="22859" y="8673973"/>
                  </a:lnTo>
                  <a:lnTo>
                    <a:pt x="25603" y="8674227"/>
                  </a:lnTo>
                  <a:lnTo>
                    <a:pt x="28041" y="8674608"/>
                  </a:lnTo>
                  <a:lnTo>
                    <a:pt x="30784" y="8674862"/>
                  </a:lnTo>
                  <a:lnTo>
                    <a:pt x="33223" y="8675497"/>
                  </a:lnTo>
                  <a:lnTo>
                    <a:pt x="35661" y="8676132"/>
                  </a:lnTo>
                  <a:lnTo>
                    <a:pt x="38100" y="8676767"/>
                  </a:lnTo>
                  <a:lnTo>
                    <a:pt x="40233" y="8677656"/>
                  </a:lnTo>
                  <a:lnTo>
                    <a:pt x="42671" y="8678545"/>
                  </a:lnTo>
                  <a:lnTo>
                    <a:pt x="44805" y="8679815"/>
                  </a:lnTo>
                  <a:lnTo>
                    <a:pt x="46939" y="8680958"/>
                  </a:lnTo>
                  <a:lnTo>
                    <a:pt x="49072" y="8682228"/>
                  </a:lnTo>
                  <a:lnTo>
                    <a:pt x="50901" y="8683752"/>
                  </a:lnTo>
                  <a:lnTo>
                    <a:pt x="52730" y="8685276"/>
                  </a:lnTo>
                  <a:lnTo>
                    <a:pt x="54559" y="8686800"/>
                  </a:lnTo>
                  <a:lnTo>
                    <a:pt x="56083" y="8688578"/>
                  </a:lnTo>
                  <a:lnTo>
                    <a:pt x="57302" y="8690483"/>
                  </a:lnTo>
                  <a:lnTo>
                    <a:pt x="58826" y="8692261"/>
                  </a:lnTo>
                  <a:lnTo>
                    <a:pt x="59740" y="8694420"/>
                  </a:lnTo>
                  <a:lnTo>
                    <a:pt x="60959" y="8696579"/>
                  </a:lnTo>
                  <a:lnTo>
                    <a:pt x="61569" y="8698992"/>
                  </a:lnTo>
                  <a:lnTo>
                    <a:pt x="62179" y="8701405"/>
                  </a:lnTo>
                  <a:lnTo>
                    <a:pt x="62788" y="8703818"/>
                  </a:lnTo>
                  <a:lnTo>
                    <a:pt x="63093" y="8706612"/>
                  </a:lnTo>
                  <a:lnTo>
                    <a:pt x="54254" y="8726678"/>
                  </a:lnTo>
                  <a:lnTo>
                    <a:pt x="52730" y="8728202"/>
                  </a:lnTo>
                  <a:lnTo>
                    <a:pt x="38100" y="8736203"/>
                  </a:lnTo>
                  <a:lnTo>
                    <a:pt x="35966" y="8737092"/>
                  </a:lnTo>
                  <a:lnTo>
                    <a:pt x="33223" y="8737727"/>
                  </a:lnTo>
                  <a:lnTo>
                    <a:pt x="31089" y="8737981"/>
                  </a:lnTo>
                  <a:lnTo>
                    <a:pt x="28346" y="8738616"/>
                  </a:lnTo>
                  <a:lnTo>
                    <a:pt x="25907" y="8738870"/>
                  </a:lnTo>
                  <a:lnTo>
                    <a:pt x="23164" y="8739251"/>
                  </a:lnTo>
                  <a:lnTo>
                    <a:pt x="20726" y="8739251"/>
                  </a:lnTo>
                  <a:lnTo>
                    <a:pt x="17983" y="8739505"/>
                  </a:lnTo>
                  <a:lnTo>
                    <a:pt x="15544" y="8739505"/>
                  </a:lnTo>
                  <a:lnTo>
                    <a:pt x="12801" y="8739251"/>
                  </a:lnTo>
                  <a:lnTo>
                    <a:pt x="10363" y="8739251"/>
                  </a:lnTo>
                  <a:lnTo>
                    <a:pt x="7619" y="8738870"/>
                  </a:lnTo>
                  <a:lnTo>
                    <a:pt x="5181" y="8738616"/>
                  </a:lnTo>
                  <a:lnTo>
                    <a:pt x="2438" y="8738235"/>
                  </a:lnTo>
                  <a:lnTo>
                    <a:pt x="0" y="8737727"/>
                  </a:lnTo>
                  <a:lnTo>
                    <a:pt x="304" y="8771255"/>
                  </a:lnTo>
                </a:path>
                <a:path w="6883400" h="10017125">
                  <a:moveTo>
                    <a:pt x="85343" y="8642858"/>
                  </a:moveTo>
                  <a:lnTo>
                    <a:pt x="85343" y="8771255"/>
                  </a:lnTo>
                </a:path>
                <a:path w="6883400" h="10017125">
                  <a:moveTo>
                    <a:pt x="304" y="8771255"/>
                  </a:moveTo>
                  <a:lnTo>
                    <a:pt x="0" y="8804783"/>
                  </a:lnTo>
                  <a:lnTo>
                    <a:pt x="2438" y="8804148"/>
                  </a:lnTo>
                  <a:lnTo>
                    <a:pt x="4876" y="8803259"/>
                  </a:lnTo>
                  <a:lnTo>
                    <a:pt x="7619" y="8802878"/>
                  </a:lnTo>
                  <a:lnTo>
                    <a:pt x="10058" y="8802624"/>
                  </a:lnTo>
                  <a:lnTo>
                    <a:pt x="12496" y="8802243"/>
                  </a:lnTo>
                  <a:lnTo>
                    <a:pt x="15239" y="8801989"/>
                  </a:lnTo>
                  <a:lnTo>
                    <a:pt x="17678" y="8801989"/>
                  </a:lnTo>
                  <a:lnTo>
                    <a:pt x="20421" y="8801989"/>
                  </a:lnTo>
                  <a:lnTo>
                    <a:pt x="22859" y="8801989"/>
                  </a:lnTo>
                  <a:lnTo>
                    <a:pt x="25603" y="8802243"/>
                  </a:lnTo>
                  <a:lnTo>
                    <a:pt x="28041" y="8802624"/>
                  </a:lnTo>
                  <a:lnTo>
                    <a:pt x="30784" y="8802878"/>
                  </a:lnTo>
                  <a:lnTo>
                    <a:pt x="33223" y="8803513"/>
                  </a:lnTo>
                  <a:lnTo>
                    <a:pt x="35661" y="8804148"/>
                  </a:lnTo>
                  <a:lnTo>
                    <a:pt x="38100" y="8805037"/>
                  </a:lnTo>
                  <a:lnTo>
                    <a:pt x="52730" y="8813292"/>
                  </a:lnTo>
                  <a:lnTo>
                    <a:pt x="54559" y="8814816"/>
                  </a:lnTo>
                  <a:lnTo>
                    <a:pt x="56083" y="8816594"/>
                  </a:lnTo>
                  <a:lnTo>
                    <a:pt x="57302" y="8818499"/>
                  </a:lnTo>
                  <a:lnTo>
                    <a:pt x="58826" y="8820531"/>
                  </a:lnTo>
                  <a:lnTo>
                    <a:pt x="59740" y="8822436"/>
                  </a:lnTo>
                  <a:lnTo>
                    <a:pt x="60959" y="8824849"/>
                  </a:lnTo>
                  <a:lnTo>
                    <a:pt x="61569" y="8827008"/>
                  </a:lnTo>
                  <a:lnTo>
                    <a:pt x="62179" y="8829421"/>
                  </a:lnTo>
                  <a:lnTo>
                    <a:pt x="62788" y="8831834"/>
                  </a:lnTo>
                  <a:lnTo>
                    <a:pt x="63093" y="8834628"/>
                  </a:lnTo>
                  <a:lnTo>
                    <a:pt x="62788" y="8837295"/>
                  </a:lnTo>
                  <a:lnTo>
                    <a:pt x="62179" y="8840089"/>
                  </a:lnTo>
                  <a:lnTo>
                    <a:pt x="54254" y="8854694"/>
                  </a:lnTo>
                  <a:lnTo>
                    <a:pt x="52730" y="8856599"/>
                  </a:lnTo>
                  <a:lnTo>
                    <a:pt x="50901" y="8857742"/>
                  </a:lnTo>
                  <a:lnTo>
                    <a:pt x="49072" y="8859266"/>
                  </a:lnTo>
                  <a:lnTo>
                    <a:pt x="46939" y="8860536"/>
                  </a:lnTo>
                  <a:lnTo>
                    <a:pt x="33223" y="8865743"/>
                  </a:lnTo>
                  <a:lnTo>
                    <a:pt x="31089" y="8866251"/>
                  </a:lnTo>
                  <a:lnTo>
                    <a:pt x="28346" y="8866632"/>
                  </a:lnTo>
                  <a:lnTo>
                    <a:pt x="25907" y="8866886"/>
                  </a:lnTo>
                  <a:lnTo>
                    <a:pt x="23164" y="8867267"/>
                  </a:lnTo>
                  <a:lnTo>
                    <a:pt x="20726" y="8867267"/>
                  </a:lnTo>
                  <a:lnTo>
                    <a:pt x="17983" y="8867521"/>
                  </a:lnTo>
                  <a:lnTo>
                    <a:pt x="15544" y="8867521"/>
                  </a:lnTo>
                  <a:lnTo>
                    <a:pt x="12801" y="8867267"/>
                  </a:lnTo>
                  <a:lnTo>
                    <a:pt x="10363" y="8867267"/>
                  </a:lnTo>
                  <a:lnTo>
                    <a:pt x="7619" y="8866886"/>
                  </a:lnTo>
                  <a:lnTo>
                    <a:pt x="5181" y="8866632"/>
                  </a:lnTo>
                  <a:lnTo>
                    <a:pt x="2438" y="8866251"/>
                  </a:lnTo>
                  <a:lnTo>
                    <a:pt x="0" y="8865743"/>
                  </a:lnTo>
                  <a:lnTo>
                    <a:pt x="304" y="8899271"/>
                  </a:lnTo>
                </a:path>
                <a:path w="6883400" h="10017125">
                  <a:moveTo>
                    <a:pt x="85343" y="8771255"/>
                  </a:moveTo>
                  <a:lnTo>
                    <a:pt x="85343" y="8899271"/>
                  </a:lnTo>
                </a:path>
                <a:path w="6883400" h="10017125">
                  <a:moveTo>
                    <a:pt x="304" y="8899271"/>
                  </a:moveTo>
                  <a:lnTo>
                    <a:pt x="0" y="8932799"/>
                  </a:lnTo>
                  <a:lnTo>
                    <a:pt x="2438" y="8932164"/>
                  </a:lnTo>
                  <a:lnTo>
                    <a:pt x="4876" y="8931529"/>
                  </a:lnTo>
                  <a:lnTo>
                    <a:pt x="7619" y="8930894"/>
                  </a:lnTo>
                  <a:lnTo>
                    <a:pt x="10058" y="8930640"/>
                  </a:lnTo>
                  <a:lnTo>
                    <a:pt x="12496" y="8930259"/>
                  </a:lnTo>
                  <a:lnTo>
                    <a:pt x="15239" y="8930005"/>
                  </a:lnTo>
                  <a:lnTo>
                    <a:pt x="17678" y="8930005"/>
                  </a:lnTo>
                  <a:lnTo>
                    <a:pt x="20421" y="8930005"/>
                  </a:lnTo>
                  <a:lnTo>
                    <a:pt x="22859" y="8930005"/>
                  </a:lnTo>
                  <a:lnTo>
                    <a:pt x="25603" y="8930259"/>
                  </a:lnTo>
                  <a:lnTo>
                    <a:pt x="28041" y="8930640"/>
                  </a:lnTo>
                  <a:lnTo>
                    <a:pt x="30784" y="8930894"/>
                  </a:lnTo>
                  <a:lnTo>
                    <a:pt x="33223" y="8931529"/>
                  </a:lnTo>
                  <a:lnTo>
                    <a:pt x="35661" y="8932164"/>
                  </a:lnTo>
                  <a:lnTo>
                    <a:pt x="38100" y="8933053"/>
                  </a:lnTo>
                  <a:lnTo>
                    <a:pt x="40233" y="8933942"/>
                  </a:lnTo>
                  <a:lnTo>
                    <a:pt x="42671" y="8934831"/>
                  </a:lnTo>
                  <a:lnTo>
                    <a:pt x="44805" y="8935847"/>
                  </a:lnTo>
                  <a:lnTo>
                    <a:pt x="46939" y="8936990"/>
                  </a:lnTo>
                  <a:lnTo>
                    <a:pt x="49072" y="8938260"/>
                  </a:lnTo>
                  <a:lnTo>
                    <a:pt x="50901" y="8939784"/>
                  </a:lnTo>
                  <a:lnTo>
                    <a:pt x="52730" y="8941308"/>
                  </a:lnTo>
                  <a:lnTo>
                    <a:pt x="54559" y="8942832"/>
                  </a:lnTo>
                  <a:lnTo>
                    <a:pt x="56083" y="8944610"/>
                  </a:lnTo>
                  <a:lnTo>
                    <a:pt x="57302" y="8946515"/>
                  </a:lnTo>
                  <a:lnTo>
                    <a:pt x="58826" y="8948547"/>
                  </a:lnTo>
                  <a:lnTo>
                    <a:pt x="59740" y="8950452"/>
                  </a:lnTo>
                  <a:lnTo>
                    <a:pt x="60959" y="8952865"/>
                  </a:lnTo>
                  <a:lnTo>
                    <a:pt x="61569" y="8955024"/>
                  </a:lnTo>
                  <a:lnTo>
                    <a:pt x="62179" y="8957437"/>
                  </a:lnTo>
                  <a:lnTo>
                    <a:pt x="62788" y="8959850"/>
                  </a:lnTo>
                  <a:lnTo>
                    <a:pt x="63093" y="8962644"/>
                  </a:lnTo>
                  <a:lnTo>
                    <a:pt x="62788" y="8965311"/>
                  </a:lnTo>
                  <a:lnTo>
                    <a:pt x="62179" y="8968105"/>
                  </a:lnTo>
                  <a:lnTo>
                    <a:pt x="61569" y="8970518"/>
                  </a:lnTo>
                  <a:lnTo>
                    <a:pt x="60655" y="8972931"/>
                  </a:lnTo>
                  <a:lnTo>
                    <a:pt x="59740" y="8975090"/>
                  </a:lnTo>
                  <a:lnTo>
                    <a:pt x="58521" y="8977249"/>
                  </a:lnTo>
                  <a:lnTo>
                    <a:pt x="57302" y="8979408"/>
                  </a:lnTo>
                  <a:lnTo>
                    <a:pt x="55778" y="8981186"/>
                  </a:lnTo>
                  <a:lnTo>
                    <a:pt x="54254" y="8982710"/>
                  </a:lnTo>
                  <a:lnTo>
                    <a:pt x="52730" y="8984615"/>
                  </a:lnTo>
                  <a:lnTo>
                    <a:pt x="50901" y="8985758"/>
                  </a:lnTo>
                  <a:lnTo>
                    <a:pt x="49072" y="8987282"/>
                  </a:lnTo>
                  <a:lnTo>
                    <a:pt x="46939" y="8988552"/>
                  </a:lnTo>
                  <a:lnTo>
                    <a:pt x="33223" y="8993759"/>
                  </a:lnTo>
                  <a:lnTo>
                    <a:pt x="31089" y="8994267"/>
                  </a:lnTo>
                  <a:lnTo>
                    <a:pt x="28346" y="8994648"/>
                  </a:lnTo>
                  <a:lnTo>
                    <a:pt x="25907" y="8994902"/>
                  </a:lnTo>
                  <a:lnTo>
                    <a:pt x="23164" y="8995283"/>
                  </a:lnTo>
                  <a:lnTo>
                    <a:pt x="20726" y="8995283"/>
                  </a:lnTo>
                  <a:lnTo>
                    <a:pt x="17983" y="8995537"/>
                  </a:lnTo>
                  <a:lnTo>
                    <a:pt x="15544" y="8995537"/>
                  </a:lnTo>
                  <a:lnTo>
                    <a:pt x="12801" y="8995283"/>
                  </a:lnTo>
                  <a:lnTo>
                    <a:pt x="10363" y="8995283"/>
                  </a:lnTo>
                  <a:lnTo>
                    <a:pt x="7619" y="8994902"/>
                  </a:lnTo>
                  <a:lnTo>
                    <a:pt x="5181" y="8994648"/>
                  </a:lnTo>
                  <a:lnTo>
                    <a:pt x="2438" y="8994267"/>
                  </a:lnTo>
                  <a:lnTo>
                    <a:pt x="0" y="8993759"/>
                  </a:lnTo>
                  <a:lnTo>
                    <a:pt x="304" y="9027287"/>
                  </a:lnTo>
                </a:path>
                <a:path w="6883400" h="10017125">
                  <a:moveTo>
                    <a:pt x="85343" y="8899271"/>
                  </a:moveTo>
                  <a:lnTo>
                    <a:pt x="85343" y="9027287"/>
                  </a:lnTo>
                </a:path>
                <a:path w="6883400" h="10017125">
                  <a:moveTo>
                    <a:pt x="304" y="9027287"/>
                  </a:moveTo>
                  <a:lnTo>
                    <a:pt x="0" y="9060815"/>
                  </a:lnTo>
                  <a:lnTo>
                    <a:pt x="2438" y="9060180"/>
                  </a:lnTo>
                  <a:lnTo>
                    <a:pt x="4876" y="9059545"/>
                  </a:lnTo>
                  <a:lnTo>
                    <a:pt x="7619" y="9058910"/>
                  </a:lnTo>
                  <a:lnTo>
                    <a:pt x="10058" y="9058656"/>
                  </a:lnTo>
                  <a:lnTo>
                    <a:pt x="12496" y="9058275"/>
                  </a:lnTo>
                  <a:lnTo>
                    <a:pt x="15239" y="9058021"/>
                  </a:lnTo>
                  <a:lnTo>
                    <a:pt x="17678" y="9058021"/>
                  </a:lnTo>
                  <a:lnTo>
                    <a:pt x="20421" y="9058021"/>
                  </a:lnTo>
                  <a:lnTo>
                    <a:pt x="22859" y="9058021"/>
                  </a:lnTo>
                  <a:lnTo>
                    <a:pt x="25603" y="9058275"/>
                  </a:lnTo>
                  <a:lnTo>
                    <a:pt x="28041" y="9058656"/>
                  </a:lnTo>
                  <a:lnTo>
                    <a:pt x="30784" y="9058910"/>
                  </a:lnTo>
                  <a:lnTo>
                    <a:pt x="33223" y="9059545"/>
                  </a:lnTo>
                  <a:lnTo>
                    <a:pt x="35661" y="9060434"/>
                  </a:lnTo>
                  <a:lnTo>
                    <a:pt x="38100" y="9061069"/>
                  </a:lnTo>
                  <a:lnTo>
                    <a:pt x="40233" y="9061958"/>
                  </a:lnTo>
                  <a:lnTo>
                    <a:pt x="42671" y="9062847"/>
                  </a:lnTo>
                  <a:lnTo>
                    <a:pt x="44805" y="9063863"/>
                  </a:lnTo>
                  <a:lnTo>
                    <a:pt x="46939" y="9065006"/>
                  </a:lnTo>
                  <a:lnTo>
                    <a:pt x="49072" y="9066530"/>
                  </a:lnTo>
                  <a:lnTo>
                    <a:pt x="50901" y="9067800"/>
                  </a:lnTo>
                  <a:lnTo>
                    <a:pt x="52730" y="9069324"/>
                  </a:lnTo>
                  <a:lnTo>
                    <a:pt x="54559" y="9070848"/>
                  </a:lnTo>
                  <a:lnTo>
                    <a:pt x="56083" y="9072626"/>
                  </a:lnTo>
                  <a:lnTo>
                    <a:pt x="57302" y="9074531"/>
                  </a:lnTo>
                  <a:lnTo>
                    <a:pt x="58826" y="9076563"/>
                  </a:lnTo>
                  <a:lnTo>
                    <a:pt x="59740" y="9078722"/>
                  </a:lnTo>
                  <a:lnTo>
                    <a:pt x="63093" y="9090634"/>
                  </a:lnTo>
                  <a:lnTo>
                    <a:pt x="58521" y="9105265"/>
                  </a:lnTo>
                  <a:lnTo>
                    <a:pt x="57302" y="9107398"/>
                  </a:lnTo>
                  <a:lnTo>
                    <a:pt x="55778" y="9109227"/>
                  </a:lnTo>
                  <a:lnTo>
                    <a:pt x="54254" y="9110751"/>
                  </a:lnTo>
                  <a:lnTo>
                    <a:pt x="52730" y="9112580"/>
                  </a:lnTo>
                  <a:lnTo>
                    <a:pt x="50901" y="9114104"/>
                  </a:lnTo>
                  <a:lnTo>
                    <a:pt x="49072" y="9115323"/>
                  </a:lnTo>
                  <a:lnTo>
                    <a:pt x="46939" y="9116542"/>
                  </a:lnTo>
                  <a:lnTo>
                    <a:pt x="44805" y="9117761"/>
                  </a:lnTo>
                  <a:lnTo>
                    <a:pt x="33223" y="9121724"/>
                  </a:lnTo>
                  <a:lnTo>
                    <a:pt x="31089" y="9122333"/>
                  </a:lnTo>
                  <a:lnTo>
                    <a:pt x="28346" y="9122638"/>
                  </a:lnTo>
                  <a:lnTo>
                    <a:pt x="25907" y="9122943"/>
                  </a:lnTo>
                  <a:lnTo>
                    <a:pt x="23164" y="9123248"/>
                  </a:lnTo>
                  <a:lnTo>
                    <a:pt x="20726" y="9123553"/>
                  </a:lnTo>
                  <a:lnTo>
                    <a:pt x="17983" y="9123553"/>
                  </a:lnTo>
                  <a:lnTo>
                    <a:pt x="15544" y="9123553"/>
                  </a:lnTo>
                  <a:lnTo>
                    <a:pt x="12801" y="9123553"/>
                  </a:lnTo>
                  <a:lnTo>
                    <a:pt x="10363" y="9123248"/>
                  </a:lnTo>
                  <a:lnTo>
                    <a:pt x="7619" y="9122943"/>
                  </a:lnTo>
                  <a:lnTo>
                    <a:pt x="5181" y="9122638"/>
                  </a:lnTo>
                  <a:lnTo>
                    <a:pt x="2438" y="9122333"/>
                  </a:lnTo>
                  <a:lnTo>
                    <a:pt x="0" y="9122029"/>
                  </a:lnTo>
                  <a:lnTo>
                    <a:pt x="304" y="9155252"/>
                  </a:lnTo>
                </a:path>
                <a:path w="6883400" h="10017125">
                  <a:moveTo>
                    <a:pt x="85343" y="9027287"/>
                  </a:moveTo>
                  <a:lnTo>
                    <a:pt x="85343" y="9155252"/>
                  </a:lnTo>
                </a:path>
                <a:path w="6883400" h="10017125">
                  <a:moveTo>
                    <a:pt x="304" y="9155252"/>
                  </a:moveTo>
                  <a:lnTo>
                    <a:pt x="0" y="9188780"/>
                  </a:lnTo>
                  <a:lnTo>
                    <a:pt x="2438" y="9188170"/>
                  </a:lnTo>
                  <a:lnTo>
                    <a:pt x="4876" y="9187561"/>
                  </a:lnTo>
                  <a:lnTo>
                    <a:pt x="7619" y="9186951"/>
                  </a:lnTo>
                  <a:lnTo>
                    <a:pt x="10058" y="9186646"/>
                  </a:lnTo>
                  <a:lnTo>
                    <a:pt x="12496" y="9186341"/>
                  </a:lnTo>
                  <a:lnTo>
                    <a:pt x="15239" y="9186037"/>
                  </a:lnTo>
                  <a:lnTo>
                    <a:pt x="17678" y="9186037"/>
                  </a:lnTo>
                  <a:lnTo>
                    <a:pt x="20421" y="9186037"/>
                  </a:lnTo>
                  <a:lnTo>
                    <a:pt x="22859" y="9186037"/>
                  </a:lnTo>
                  <a:lnTo>
                    <a:pt x="25603" y="9186341"/>
                  </a:lnTo>
                  <a:lnTo>
                    <a:pt x="28041" y="9186646"/>
                  </a:lnTo>
                  <a:lnTo>
                    <a:pt x="30784" y="9187256"/>
                  </a:lnTo>
                  <a:lnTo>
                    <a:pt x="33223" y="9187561"/>
                  </a:lnTo>
                  <a:lnTo>
                    <a:pt x="35661" y="9188475"/>
                  </a:lnTo>
                  <a:lnTo>
                    <a:pt x="38100" y="9189085"/>
                  </a:lnTo>
                  <a:lnTo>
                    <a:pt x="40233" y="9189999"/>
                  </a:lnTo>
                  <a:lnTo>
                    <a:pt x="42671" y="9190913"/>
                  </a:lnTo>
                  <a:lnTo>
                    <a:pt x="44805" y="9191828"/>
                  </a:lnTo>
                  <a:lnTo>
                    <a:pt x="46939" y="9193047"/>
                  </a:lnTo>
                  <a:lnTo>
                    <a:pt x="49072" y="9194571"/>
                  </a:lnTo>
                  <a:lnTo>
                    <a:pt x="50901" y="9195790"/>
                  </a:lnTo>
                  <a:lnTo>
                    <a:pt x="52730" y="9197314"/>
                  </a:lnTo>
                  <a:lnTo>
                    <a:pt x="54559" y="9199143"/>
                  </a:lnTo>
                  <a:lnTo>
                    <a:pt x="56083" y="9200667"/>
                  </a:lnTo>
                  <a:lnTo>
                    <a:pt x="57302" y="9202496"/>
                  </a:lnTo>
                  <a:lnTo>
                    <a:pt x="58826" y="9204629"/>
                  </a:lnTo>
                  <a:lnTo>
                    <a:pt x="59740" y="9206763"/>
                  </a:lnTo>
                  <a:lnTo>
                    <a:pt x="60959" y="9208897"/>
                  </a:lnTo>
                  <a:lnTo>
                    <a:pt x="61569" y="9211030"/>
                  </a:lnTo>
                  <a:lnTo>
                    <a:pt x="62179" y="9213469"/>
                  </a:lnTo>
                  <a:lnTo>
                    <a:pt x="62788" y="9216212"/>
                  </a:lnTo>
                  <a:lnTo>
                    <a:pt x="63093" y="9218650"/>
                  </a:lnTo>
                  <a:lnTo>
                    <a:pt x="58521" y="9233281"/>
                  </a:lnTo>
                  <a:lnTo>
                    <a:pt x="57302" y="9235414"/>
                  </a:lnTo>
                  <a:lnTo>
                    <a:pt x="55778" y="9237243"/>
                  </a:lnTo>
                  <a:lnTo>
                    <a:pt x="54254" y="9238767"/>
                  </a:lnTo>
                  <a:lnTo>
                    <a:pt x="52730" y="9240596"/>
                  </a:lnTo>
                  <a:lnTo>
                    <a:pt x="50901" y="9242120"/>
                  </a:lnTo>
                  <a:lnTo>
                    <a:pt x="49072" y="9243339"/>
                  </a:lnTo>
                  <a:lnTo>
                    <a:pt x="46939" y="9244558"/>
                  </a:lnTo>
                  <a:lnTo>
                    <a:pt x="44805" y="9245777"/>
                  </a:lnTo>
                  <a:lnTo>
                    <a:pt x="33223" y="9249740"/>
                  </a:lnTo>
                  <a:lnTo>
                    <a:pt x="31089" y="9250349"/>
                  </a:lnTo>
                  <a:lnTo>
                    <a:pt x="28346" y="9250654"/>
                  </a:lnTo>
                  <a:lnTo>
                    <a:pt x="25907" y="9250959"/>
                  </a:lnTo>
                  <a:lnTo>
                    <a:pt x="23164" y="9251264"/>
                  </a:lnTo>
                  <a:lnTo>
                    <a:pt x="20726" y="9251569"/>
                  </a:lnTo>
                  <a:lnTo>
                    <a:pt x="17983" y="9251569"/>
                  </a:lnTo>
                  <a:lnTo>
                    <a:pt x="15544" y="9251569"/>
                  </a:lnTo>
                  <a:lnTo>
                    <a:pt x="12801" y="9251569"/>
                  </a:lnTo>
                  <a:lnTo>
                    <a:pt x="10363" y="9251264"/>
                  </a:lnTo>
                  <a:lnTo>
                    <a:pt x="7619" y="9250959"/>
                  </a:lnTo>
                  <a:lnTo>
                    <a:pt x="5181" y="9250654"/>
                  </a:lnTo>
                  <a:lnTo>
                    <a:pt x="2438" y="9250349"/>
                  </a:lnTo>
                  <a:lnTo>
                    <a:pt x="0" y="9250045"/>
                  </a:lnTo>
                  <a:lnTo>
                    <a:pt x="304" y="9283268"/>
                  </a:lnTo>
                </a:path>
                <a:path w="6883400" h="10017125">
                  <a:moveTo>
                    <a:pt x="85343" y="9155252"/>
                  </a:moveTo>
                  <a:lnTo>
                    <a:pt x="85343" y="9283268"/>
                  </a:lnTo>
                </a:path>
                <a:path w="6883400" h="10017125">
                  <a:moveTo>
                    <a:pt x="304" y="9283268"/>
                  </a:moveTo>
                  <a:lnTo>
                    <a:pt x="0" y="9316796"/>
                  </a:lnTo>
                  <a:lnTo>
                    <a:pt x="2438" y="9316186"/>
                  </a:lnTo>
                  <a:lnTo>
                    <a:pt x="4876" y="9315577"/>
                  </a:lnTo>
                  <a:lnTo>
                    <a:pt x="7619" y="9314967"/>
                  </a:lnTo>
                  <a:lnTo>
                    <a:pt x="10058" y="9314662"/>
                  </a:lnTo>
                  <a:lnTo>
                    <a:pt x="12496" y="9314357"/>
                  </a:lnTo>
                  <a:lnTo>
                    <a:pt x="15239" y="9314053"/>
                  </a:lnTo>
                  <a:lnTo>
                    <a:pt x="17678" y="9314053"/>
                  </a:lnTo>
                  <a:lnTo>
                    <a:pt x="20421" y="9314053"/>
                  </a:lnTo>
                  <a:lnTo>
                    <a:pt x="22859" y="9314053"/>
                  </a:lnTo>
                  <a:lnTo>
                    <a:pt x="25603" y="9314357"/>
                  </a:lnTo>
                  <a:lnTo>
                    <a:pt x="28041" y="9314662"/>
                  </a:lnTo>
                  <a:lnTo>
                    <a:pt x="30784" y="9315272"/>
                  </a:lnTo>
                  <a:lnTo>
                    <a:pt x="33223" y="9315881"/>
                  </a:lnTo>
                  <a:lnTo>
                    <a:pt x="35661" y="9316491"/>
                  </a:lnTo>
                  <a:lnTo>
                    <a:pt x="38100" y="9317101"/>
                  </a:lnTo>
                  <a:lnTo>
                    <a:pt x="40233" y="9318015"/>
                  </a:lnTo>
                  <a:lnTo>
                    <a:pt x="42671" y="9318929"/>
                  </a:lnTo>
                  <a:lnTo>
                    <a:pt x="44805" y="9319844"/>
                  </a:lnTo>
                  <a:lnTo>
                    <a:pt x="46939" y="9321368"/>
                  </a:lnTo>
                  <a:lnTo>
                    <a:pt x="49072" y="9322587"/>
                  </a:lnTo>
                  <a:lnTo>
                    <a:pt x="57302" y="9330512"/>
                  </a:lnTo>
                  <a:lnTo>
                    <a:pt x="58826" y="9332645"/>
                  </a:lnTo>
                  <a:lnTo>
                    <a:pt x="59740" y="9334779"/>
                  </a:lnTo>
                  <a:lnTo>
                    <a:pt x="60959" y="9336913"/>
                  </a:lnTo>
                  <a:lnTo>
                    <a:pt x="61569" y="9339351"/>
                  </a:lnTo>
                  <a:lnTo>
                    <a:pt x="62179" y="9341485"/>
                  </a:lnTo>
                  <a:lnTo>
                    <a:pt x="62788" y="9344228"/>
                  </a:lnTo>
                  <a:lnTo>
                    <a:pt x="63093" y="9346666"/>
                  </a:lnTo>
                  <a:lnTo>
                    <a:pt x="62788" y="9349714"/>
                  </a:lnTo>
                  <a:lnTo>
                    <a:pt x="62179" y="9352153"/>
                  </a:lnTo>
                  <a:lnTo>
                    <a:pt x="61569" y="9354591"/>
                  </a:lnTo>
                  <a:lnTo>
                    <a:pt x="46939" y="9372574"/>
                  </a:lnTo>
                  <a:lnTo>
                    <a:pt x="44805" y="9373793"/>
                  </a:lnTo>
                  <a:lnTo>
                    <a:pt x="42671" y="9374708"/>
                  </a:lnTo>
                  <a:lnTo>
                    <a:pt x="40538" y="9375622"/>
                  </a:lnTo>
                  <a:lnTo>
                    <a:pt x="38100" y="9376537"/>
                  </a:lnTo>
                  <a:lnTo>
                    <a:pt x="35966" y="9377451"/>
                  </a:lnTo>
                  <a:lnTo>
                    <a:pt x="33223" y="9377756"/>
                  </a:lnTo>
                  <a:lnTo>
                    <a:pt x="31089" y="9378365"/>
                  </a:lnTo>
                  <a:lnTo>
                    <a:pt x="28346" y="9378975"/>
                  </a:lnTo>
                  <a:lnTo>
                    <a:pt x="25907" y="9379280"/>
                  </a:lnTo>
                  <a:lnTo>
                    <a:pt x="23164" y="9379280"/>
                  </a:lnTo>
                  <a:lnTo>
                    <a:pt x="20726" y="9379585"/>
                  </a:lnTo>
                  <a:lnTo>
                    <a:pt x="17983" y="9379585"/>
                  </a:lnTo>
                  <a:lnTo>
                    <a:pt x="15544" y="9379585"/>
                  </a:lnTo>
                  <a:lnTo>
                    <a:pt x="12801" y="9379585"/>
                  </a:lnTo>
                  <a:lnTo>
                    <a:pt x="10363" y="9379280"/>
                  </a:lnTo>
                  <a:lnTo>
                    <a:pt x="7619" y="9379280"/>
                  </a:lnTo>
                  <a:lnTo>
                    <a:pt x="5181" y="9378670"/>
                  </a:lnTo>
                  <a:lnTo>
                    <a:pt x="2438" y="9378365"/>
                  </a:lnTo>
                  <a:lnTo>
                    <a:pt x="0" y="9378061"/>
                  </a:lnTo>
                  <a:lnTo>
                    <a:pt x="304" y="9411284"/>
                  </a:lnTo>
                </a:path>
                <a:path w="6883400" h="10017125">
                  <a:moveTo>
                    <a:pt x="85343" y="9283268"/>
                  </a:moveTo>
                  <a:lnTo>
                    <a:pt x="85343" y="9411284"/>
                  </a:lnTo>
                </a:path>
                <a:path w="6883400" h="10017125">
                  <a:moveTo>
                    <a:pt x="304" y="9411284"/>
                  </a:moveTo>
                  <a:lnTo>
                    <a:pt x="0" y="9444812"/>
                  </a:lnTo>
                  <a:lnTo>
                    <a:pt x="2438" y="9444202"/>
                  </a:lnTo>
                  <a:lnTo>
                    <a:pt x="4876" y="9443593"/>
                  </a:lnTo>
                  <a:lnTo>
                    <a:pt x="7619" y="9442983"/>
                  </a:lnTo>
                  <a:lnTo>
                    <a:pt x="10058" y="9442678"/>
                  </a:lnTo>
                  <a:lnTo>
                    <a:pt x="12496" y="9442373"/>
                  </a:lnTo>
                  <a:lnTo>
                    <a:pt x="15239" y="9442373"/>
                  </a:lnTo>
                  <a:lnTo>
                    <a:pt x="17678" y="9442069"/>
                  </a:lnTo>
                  <a:lnTo>
                    <a:pt x="20421" y="9442069"/>
                  </a:lnTo>
                  <a:lnTo>
                    <a:pt x="22859" y="9442373"/>
                  </a:lnTo>
                  <a:lnTo>
                    <a:pt x="25603" y="9442373"/>
                  </a:lnTo>
                  <a:lnTo>
                    <a:pt x="28041" y="9442678"/>
                  </a:lnTo>
                  <a:lnTo>
                    <a:pt x="30784" y="9443288"/>
                  </a:lnTo>
                  <a:lnTo>
                    <a:pt x="33223" y="9443897"/>
                  </a:lnTo>
                  <a:lnTo>
                    <a:pt x="35661" y="9444507"/>
                  </a:lnTo>
                  <a:lnTo>
                    <a:pt x="38100" y="9445117"/>
                  </a:lnTo>
                  <a:lnTo>
                    <a:pt x="40233" y="9446031"/>
                  </a:lnTo>
                  <a:lnTo>
                    <a:pt x="42671" y="9446945"/>
                  </a:lnTo>
                  <a:lnTo>
                    <a:pt x="44805" y="9448165"/>
                  </a:lnTo>
                  <a:lnTo>
                    <a:pt x="46939" y="9449384"/>
                  </a:lnTo>
                  <a:lnTo>
                    <a:pt x="49072" y="9450603"/>
                  </a:lnTo>
                  <a:lnTo>
                    <a:pt x="50901" y="9452127"/>
                  </a:lnTo>
                  <a:lnTo>
                    <a:pt x="52730" y="9453346"/>
                  </a:lnTo>
                  <a:lnTo>
                    <a:pt x="54559" y="9455175"/>
                  </a:lnTo>
                  <a:lnTo>
                    <a:pt x="56083" y="9456699"/>
                  </a:lnTo>
                  <a:lnTo>
                    <a:pt x="57302" y="9458528"/>
                  </a:lnTo>
                  <a:lnTo>
                    <a:pt x="58826" y="9460661"/>
                  </a:lnTo>
                  <a:lnTo>
                    <a:pt x="59740" y="9462795"/>
                  </a:lnTo>
                  <a:lnTo>
                    <a:pt x="60959" y="9464929"/>
                  </a:lnTo>
                  <a:lnTo>
                    <a:pt x="61569" y="9467367"/>
                  </a:lnTo>
                  <a:lnTo>
                    <a:pt x="62179" y="9469501"/>
                  </a:lnTo>
                  <a:lnTo>
                    <a:pt x="62788" y="9472244"/>
                  </a:lnTo>
                  <a:lnTo>
                    <a:pt x="63093" y="9474682"/>
                  </a:lnTo>
                  <a:lnTo>
                    <a:pt x="62788" y="9477730"/>
                  </a:lnTo>
                  <a:lnTo>
                    <a:pt x="62179" y="9480169"/>
                  </a:lnTo>
                  <a:lnTo>
                    <a:pt x="61569" y="9482607"/>
                  </a:lnTo>
                  <a:lnTo>
                    <a:pt x="55778" y="9493275"/>
                  </a:lnTo>
                  <a:lnTo>
                    <a:pt x="54254" y="9495104"/>
                  </a:lnTo>
                  <a:lnTo>
                    <a:pt x="52730" y="9496628"/>
                  </a:lnTo>
                  <a:lnTo>
                    <a:pt x="50901" y="9498152"/>
                  </a:lnTo>
                  <a:lnTo>
                    <a:pt x="49072" y="9499371"/>
                  </a:lnTo>
                  <a:lnTo>
                    <a:pt x="46939" y="9500590"/>
                  </a:lnTo>
                  <a:lnTo>
                    <a:pt x="44805" y="9501809"/>
                  </a:lnTo>
                  <a:lnTo>
                    <a:pt x="42671" y="9502724"/>
                  </a:lnTo>
                  <a:lnTo>
                    <a:pt x="40538" y="9503943"/>
                  </a:lnTo>
                  <a:lnTo>
                    <a:pt x="38100" y="9504553"/>
                  </a:lnTo>
                  <a:lnTo>
                    <a:pt x="35966" y="9505467"/>
                  </a:lnTo>
                  <a:lnTo>
                    <a:pt x="33223" y="9506077"/>
                  </a:lnTo>
                  <a:lnTo>
                    <a:pt x="31089" y="9506381"/>
                  </a:lnTo>
                  <a:lnTo>
                    <a:pt x="28346" y="9506991"/>
                  </a:lnTo>
                  <a:lnTo>
                    <a:pt x="25907" y="9507296"/>
                  </a:lnTo>
                  <a:lnTo>
                    <a:pt x="23164" y="9507296"/>
                  </a:lnTo>
                  <a:lnTo>
                    <a:pt x="20726" y="9507601"/>
                  </a:lnTo>
                  <a:lnTo>
                    <a:pt x="17983" y="9507601"/>
                  </a:lnTo>
                  <a:lnTo>
                    <a:pt x="15544" y="9507601"/>
                  </a:lnTo>
                  <a:lnTo>
                    <a:pt x="12801" y="9507601"/>
                  </a:lnTo>
                  <a:lnTo>
                    <a:pt x="10363" y="9507296"/>
                  </a:lnTo>
                  <a:lnTo>
                    <a:pt x="7619" y="9507296"/>
                  </a:lnTo>
                  <a:lnTo>
                    <a:pt x="5181" y="9506686"/>
                  </a:lnTo>
                  <a:lnTo>
                    <a:pt x="2438" y="9506381"/>
                  </a:lnTo>
                  <a:lnTo>
                    <a:pt x="0" y="9506077"/>
                  </a:lnTo>
                  <a:lnTo>
                    <a:pt x="304" y="9539300"/>
                  </a:lnTo>
                </a:path>
                <a:path w="6883400" h="10017125">
                  <a:moveTo>
                    <a:pt x="85343" y="9411284"/>
                  </a:moveTo>
                  <a:lnTo>
                    <a:pt x="85343" y="9539300"/>
                  </a:lnTo>
                </a:path>
                <a:path w="6883400" h="10017125">
                  <a:moveTo>
                    <a:pt x="304" y="9539300"/>
                  </a:moveTo>
                  <a:lnTo>
                    <a:pt x="0" y="9573133"/>
                  </a:lnTo>
                  <a:lnTo>
                    <a:pt x="2438" y="9572218"/>
                  </a:lnTo>
                  <a:lnTo>
                    <a:pt x="4876" y="9571609"/>
                  </a:lnTo>
                  <a:lnTo>
                    <a:pt x="7619" y="9571304"/>
                  </a:lnTo>
                  <a:lnTo>
                    <a:pt x="10058" y="9570694"/>
                  </a:lnTo>
                  <a:lnTo>
                    <a:pt x="12496" y="9570389"/>
                  </a:lnTo>
                  <a:lnTo>
                    <a:pt x="15239" y="9570389"/>
                  </a:lnTo>
                  <a:lnTo>
                    <a:pt x="17678" y="9570085"/>
                  </a:lnTo>
                  <a:lnTo>
                    <a:pt x="20421" y="9570085"/>
                  </a:lnTo>
                  <a:lnTo>
                    <a:pt x="22859" y="9570389"/>
                  </a:lnTo>
                  <a:lnTo>
                    <a:pt x="25603" y="9570389"/>
                  </a:lnTo>
                  <a:lnTo>
                    <a:pt x="28041" y="9570999"/>
                  </a:lnTo>
                  <a:lnTo>
                    <a:pt x="30784" y="9571304"/>
                  </a:lnTo>
                  <a:lnTo>
                    <a:pt x="33223" y="9571913"/>
                  </a:lnTo>
                  <a:lnTo>
                    <a:pt x="35661" y="9572523"/>
                  </a:lnTo>
                  <a:lnTo>
                    <a:pt x="38100" y="9573133"/>
                  </a:lnTo>
                  <a:lnTo>
                    <a:pt x="40233" y="9574047"/>
                  </a:lnTo>
                  <a:lnTo>
                    <a:pt x="42671" y="9574961"/>
                  </a:lnTo>
                  <a:lnTo>
                    <a:pt x="44805" y="9576181"/>
                  </a:lnTo>
                  <a:lnTo>
                    <a:pt x="46939" y="9577400"/>
                  </a:lnTo>
                  <a:lnTo>
                    <a:pt x="49072" y="9578619"/>
                  </a:lnTo>
                  <a:lnTo>
                    <a:pt x="50901" y="9580143"/>
                  </a:lnTo>
                  <a:lnTo>
                    <a:pt x="52730" y="9581667"/>
                  </a:lnTo>
                  <a:lnTo>
                    <a:pt x="54559" y="9583191"/>
                  </a:lnTo>
                  <a:lnTo>
                    <a:pt x="56083" y="9585020"/>
                  </a:lnTo>
                  <a:lnTo>
                    <a:pt x="57302" y="9586849"/>
                  </a:lnTo>
                  <a:lnTo>
                    <a:pt x="58826" y="9588677"/>
                  </a:lnTo>
                  <a:lnTo>
                    <a:pt x="59740" y="9590811"/>
                  </a:lnTo>
                  <a:lnTo>
                    <a:pt x="60959" y="9592945"/>
                  </a:lnTo>
                  <a:lnTo>
                    <a:pt x="61569" y="9595383"/>
                  </a:lnTo>
                  <a:lnTo>
                    <a:pt x="62179" y="9597517"/>
                  </a:lnTo>
                  <a:lnTo>
                    <a:pt x="62788" y="9600260"/>
                  </a:lnTo>
                  <a:lnTo>
                    <a:pt x="63093" y="9603003"/>
                  </a:lnTo>
                  <a:lnTo>
                    <a:pt x="62788" y="9605746"/>
                  </a:lnTo>
                  <a:lnTo>
                    <a:pt x="62179" y="9608185"/>
                  </a:lnTo>
                  <a:lnTo>
                    <a:pt x="61569" y="9610928"/>
                  </a:lnTo>
                  <a:lnTo>
                    <a:pt x="49072" y="9627387"/>
                  </a:lnTo>
                  <a:lnTo>
                    <a:pt x="46939" y="9628911"/>
                  </a:lnTo>
                  <a:lnTo>
                    <a:pt x="44805" y="9629825"/>
                  </a:lnTo>
                  <a:lnTo>
                    <a:pt x="42671" y="9631045"/>
                  </a:lnTo>
                  <a:lnTo>
                    <a:pt x="40538" y="9631959"/>
                  </a:lnTo>
                  <a:lnTo>
                    <a:pt x="38100" y="9632569"/>
                  </a:lnTo>
                  <a:lnTo>
                    <a:pt x="35966" y="9633483"/>
                  </a:lnTo>
                  <a:lnTo>
                    <a:pt x="33223" y="9634093"/>
                  </a:lnTo>
                  <a:lnTo>
                    <a:pt x="31089" y="9634397"/>
                  </a:lnTo>
                  <a:lnTo>
                    <a:pt x="28346" y="9635007"/>
                  </a:lnTo>
                  <a:lnTo>
                    <a:pt x="25907" y="9635312"/>
                  </a:lnTo>
                  <a:lnTo>
                    <a:pt x="23164" y="9635312"/>
                  </a:lnTo>
                  <a:lnTo>
                    <a:pt x="20726" y="9635617"/>
                  </a:lnTo>
                  <a:lnTo>
                    <a:pt x="17983" y="9635617"/>
                  </a:lnTo>
                  <a:lnTo>
                    <a:pt x="15544" y="9635617"/>
                  </a:lnTo>
                  <a:lnTo>
                    <a:pt x="12801" y="9635617"/>
                  </a:lnTo>
                  <a:lnTo>
                    <a:pt x="10363" y="9635312"/>
                  </a:lnTo>
                  <a:lnTo>
                    <a:pt x="7619" y="9635312"/>
                  </a:lnTo>
                  <a:lnTo>
                    <a:pt x="5181" y="9635007"/>
                  </a:lnTo>
                  <a:lnTo>
                    <a:pt x="2438" y="9634702"/>
                  </a:lnTo>
                  <a:lnTo>
                    <a:pt x="0" y="9634093"/>
                  </a:lnTo>
                  <a:lnTo>
                    <a:pt x="304" y="9667316"/>
                  </a:lnTo>
                </a:path>
                <a:path w="6883400" h="10017125">
                  <a:moveTo>
                    <a:pt x="85343" y="9539300"/>
                  </a:moveTo>
                  <a:lnTo>
                    <a:pt x="85343" y="9667316"/>
                  </a:lnTo>
                </a:path>
                <a:path w="6883400" h="10017125">
                  <a:moveTo>
                    <a:pt x="304" y="9667316"/>
                  </a:moveTo>
                  <a:lnTo>
                    <a:pt x="0" y="9701149"/>
                  </a:lnTo>
                  <a:lnTo>
                    <a:pt x="2438" y="9700539"/>
                  </a:lnTo>
                  <a:lnTo>
                    <a:pt x="4876" y="9699625"/>
                  </a:lnTo>
                  <a:lnTo>
                    <a:pt x="7619" y="9699320"/>
                  </a:lnTo>
                  <a:lnTo>
                    <a:pt x="10058" y="9698710"/>
                  </a:lnTo>
                  <a:lnTo>
                    <a:pt x="12496" y="9698405"/>
                  </a:lnTo>
                  <a:lnTo>
                    <a:pt x="25603" y="9698405"/>
                  </a:lnTo>
                  <a:lnTo>
                    <a:pt x="28041" y="9699015"/>
                  </a:lnTo>
                  <a:lnTo>
                    <a:pt x="30784" y="9699320"/>
                  </a:lnTo>
                  <a:lnTo>
                    <a:pt x="33223" y="9699929"/>
                  </a:lnTo>
                  <a:lnTo>
                    <a:pt x="35661" y="9700539"/>
                  </a:lnTo>
                  <a:lnTo>
                    <a:pt x="38100" y="9701149"/>
                  </a:lnTo>
                  <a:lnTo>
                    <a:pt x="40233" y="9702063"/>
                  </a:lnTo>
                  <a:lnTo>
                    <a:pt x="42671" y="9702977"/>
                  </a:lnTo>
                  <a:lnTo>
                    <a:pt x="44805" y="9704197"/>
                  </a:lnTo>
                  <a:lnTo>
                    <a:pt x="46939" y="9705416"/>
                  </a:lnTo>
                  <a:lnTo>
                    <a:pt x="49072" y="9706635"/>
                  </a:lnTo>
                  <a:lnTo>
                    <a:pt x="50901" y="9708159"/>
                  </a:lnTo>
                  <a:lnTo>
                    <a:pt x="52730" y="9709683"/>
                  </a:lnTo>
                  <a:lnTo>
                    <a:pt x="54559" y="9711207"/>
                  </a:lnTo>
                  <a:lnTo>
                    <a:pt x="56083" y="9713036"/>
                  </a:lnTo>
                  <a:lnTo>
                    <a:pt x="57302" y="9714865"/>
                  </a:lnTo>
                  <a:lnTo>
                    <a:pt x="58826" y="9716693"/>
                  </a:lnTo>
                  <a:lnTo>
                    <a:pt x="59740" y="9718827"/>
                  </a:lnTo>
                  <a:lnTo>
                    <a:pt x="60959" y="9720961"/>
                  </a:lnTo>
                  <a:lnTo>
                    <a:pt x="61569" y="9723399"/>
                  </a:lnTo>
                  <a:lnTo>
                    <a:pt x="62179" y="9725837"/>
                  </a:lnTo>
                  <a:lnTo>
                    <a:pt x="62788" y="9728276"/>
                  </a:lnTo>
                  <a:lnTo>
                    <a:pt x="63093" y="9731019"/>
                  </a:lnTo>
                  <a:lnTo>
                    <a:pt x="62788" y="9733762"/>
                  </a:lnTo>
                  <a:lnTo>
                    <a:pt x="62179" y="9736201"/>
                  </a:lnTo>
                  <a:lnTo>
                    <a:pt x="61569" y="9738944"/>
                  </a:lnTo>
                  <a:lnTo>
                    <a:pt x="54254" y="9751136"/>
                  </a:lnTo>
                  <a:lnTo>
                    <a:pt x="52730" y="9752660"/>
                  </a:lnTo>
                  <a:lnTo>
                    <a:pt x="50901" y="9754184"/>
                  </a:lnTo>
                  <a:lnTo>
                    <a:pt x="49072" y="9755708"/>
                  </a:lnTo>
                  <a:lnTo>
                    <a:pt x="46939" y="9756927"/>
                  </a:lnTo>
                  <a:lnTo>
                    <a:pt x="44805" y="9757841"/>
                  </a:lnTo>
                  <a:lnTo>
                    <a:pt x="42671" y="9759061"/>
                  </a:lnTo>
                  <a:lnTo>
                    <a:pt x="40538" y="9759975"/>
                  </a:lnTo>
                  <a:lnTo>
                    <a:pt x="38100" y="9760585"/>
                  </a:lnTo>
                  <a:lnTo>
                    <a:pt x="35966" y="9761499"/>
                  </a:lnTo>
                  <a:lnTo>
                    <a:pt x="33223" y="9762109"/>
                  </a:lnTo>
                  <a:lnTo>
                    <a:pt x="31089" y="9762413"/>
                  </a:lnTo>
                  <a:lnTo>
                    <a:pt x="28346" y="9763023"/>
                  </a:lnTo>
                  <a:lnTo>
                    <a:pt x="25907" y="9763328"/>
                  </a:lnTo>
                  <a:lnTo>
                    <a:pt x="23164" y="9763633"/>
                  </a:lnTo>
                  <a:lnTo>
                    <a:pt x="20726" y="9763633"/>
                  </a:lnTo>
                  <a:lnTo>
                    <a:pt x="17983" y="9763937"/>
                  </a:lnTo>
                  <a:lnTo>
                    <a:pt x="15544" y="9763937"/>
                  </a:lnTo>
                  <a:lnTo>
                    <a:pt x="12801" y="9763633"/>
                  </a:lnTo>
                  <a:lnTo>
                    <a:pt x="10363" y="9763633"/>
                  </a:lnTo>
                  <a:lnTo>
                    <a:pt x="7619" y="9763328"/>
                  </a:lnTo>
                  <a:lnTo>
                    <a:pt x="5181" y="9763023"/>
                  </a:lnTo>
                  <a:lnTo>
                    <a:pt x="2438" y="9762718"/>
                  </a:lnTo>
                  <a:lnTo>
                    <a:pt x="0" y="9762109"/>
                  </a:lnTo>
                  <a:lnTo>
                    <a:pt x="304" y="9795637"/>
                  </a:lnTo>
                </a:path>
                <a:path w="6883400" h="10017125">
                  <a:moveTo>
                    <a:pt x="85343" y="9667316"/>
                  </a:moveTo>
                  <a:lnTo>
                    <a:pt x="85343" y="9795637"/>
                  </a:lnTo>
                </a:path>
                <a:path w="6883400" h="10017125">
                  <a:moveTo>
                    <a:pt x="304" y="9795637"/>
                  </a:moveTo>
                  <a:lnTo>
                    <a:pt x="0" y="9829165"/>
                  </a:lnTo>
                  <a:lnTo>
                    <a:pt x="2438" y="9828555"/>
                  </a:lnTo>
                  <a:lnTo>
                    <a:pt x="4876" y="9827641"/>
                  </a:lnTo>
                  <a:lnTo>
                    <a:pt x="7619" y="9827336"/>
                  </a:lnTo>
                  <a:lnTo>
                    <a:pt x="10058" y="9827031"/>
                  </a:lnTo>
                  <a:lnTo>
                    <a:pt x="12496" y="9826726"/>
                  </a:lnTo>
                  <a:lnTo>
                    <a:pt x="15239" y="9826421"/>
                  </a:lnTo>
                  <a:lnTo>
                    <a:pt x="17678" y="9826421"/>
                  </a:lnTo>
                  <a:lnTo>
                    <a:pt x="20421" y="9826421"/>
                  </a:lnTo>
                  <a:lnTo>
                    <a:pt x="22859" y="9826421"/>
                  </a:lnTo>
                  <a:lnTo>
                    <a:pt x="25603" y="9826726"/>
                  </a:lnTo>
                  <a:lnTo>
                    <a:pt x="28041" y="9827031"/>
                  </a:lnTo>
                  <a:lnTo>
                    <a:pt x="30784" y="9827336"/>
                  </a:lnTo>
                  <a:lnTo>
                    <a:pt x="33223" y="9827945"/>
                  </a:lnTo>
                  <a:lnTo>
                    <a:pt x="35661" y="9828555"/>
                  </a:lnTo>
                  <a:lnTo>
                    <a:pt x="38100" y="9829165"/>
                  </a:lnTo>
                  <a:lnTo>
                    <a:pt x="40233" y="9830079"/>
                  </a:lnTo>
                  <a:lnTo>
                    <a:pt x="42671" y="9831298"/>
                  </a:lnTo>
                  <a:lnTo>
                    <a:pt x="44805" y="9832213"/>
                  </a:lnTo>
                  <a:lnTo>
                    <a:pt x="46939" y="9833432"/>
                  </a:lnTo>
                  <a:lnTo>
                    <a:pt x="49072" y="9834651"/>
                  </a:lnTo>
                  <a:lnTo>
                    <a:pt x="50901" y="9836175"/>
                  </a:lnTo>
                  <a:lnTo>
                    <a:pt x="52730" y="9837699"/>
                  </a:lnTo>
                  <a:lnTo>
                    <a:pt x="54559" y="9839223"/>
                  </a:lnTo>
                  <a:lnTo>
                    <a:pt x="56083" y="9841052"/>
                  </a:lnTo>
                  <a:lnTo>
                    <a:pt x="57302" y="9842881"/>
                  </a:lnTo>
                  <a:lnTo>
                    <a:pt x="58826" y="9845014"/>
                  </a:lnTo>
                  <a:lnTo>
                    <a:pt x="59740" y="9846843"/>
                  </a:lnTo>
                  <a:lnTo>
                    <a:pt x="60959" y="9848977"/>
                  </a:lnTo>
                  <a:lnTo>
                    <a:pt x="61569" y="9851415"/>
                  </a:lnTo>
                  <a:lnTo>
                    <a:pt x="62179" y="9853853"/>
                  </a:lnTo>
                  <a:lnTo>
                    <a:pt x="62788" y="9856292"/>
                  </a:lnTo>
                  <a:lnTo>
                    <a:pt x="63093" y="9859035"/>
                  </a:lnTo>
                  <a:lnTo>
                    <a:pt x="62788" y="9861778"/>
                  </a:lnTo>
                  <a:lnTo>
                    <a:pt x="62179" y="9864521"/>
                  </a:lnTo>
                  <a:lnTo>
                    <a:pt x="54254" y="9879152"/>
                  </a:lnTo>
                  <a:lnTo>
                    <a:pt x="52730" y="9880676"/>
                  </a:lnTo>
                  <a:lnTo>
                    <a:pt x="50901" y="9882200"/>
                  </a:lnTo>
                  <a:lnTo>
                    <a:pt x="49072" y="9883724"/>
                  </a:lnTo>
                  <a:lnTo>
                    <a:pt x="46939" y="9884943"/>
                  </a:lnTo>
                  <a:lnTo>
                    <a:pt x="44805" y="9886162"/>
                  </a:lnTo>
                  <a:lnTo>
                    <a:pt x="42671" y="9887077"/>
                  </a:lnTo>
                  <a:lnTo>
                    <a:pt x="40538" y="9887991"/>
                  </a:lnTo>
                  <a:lnTo>
                    <a:pt x="38100" y="9888601"/>
                  </a:lnTo>
                  <a:lnTo>
                    <a:pt x="35966" y="9889515"/>
                  </a:lnTo>
                  <a:lnTo>
                    <a:pt x="33223" y="9890125"/>
                  </a:lnTo>
                  <a:lnTo>
                    <a:pt x="31089" y="9890734"/>
                  </a:lnTo>
                  <a:lnTo>
                    <a:pt x="28346" y="9891039"/>
                  </a:lnTo>
                  <a:lnTo>
                    <a:pt x="25907" y="9891344"/>
                  </a:lnTo>
                  <a:lnTo>
                    <a:pt x="23164" y="9891649"/>
                  </a:lnTo>
                  <a:lnTo>
                    <a:pt x="20726" y="9891649"/>
                  </a:lnTo>
                  <a:lnTo>
                    <a:pt x="17983" y="9891953"/>
                  </a:lnTo>
                  <a:lnTo>
                    <a:pt x="15544" y="9891953"/>
                  </a:lnTo>
                  <a:lnTo>
                    <a:pt x="12801" y="9891649"/>
                  </a:lnTo>
                  <a:lnTo>
                    <a:pt x="10363" y="9891649"/>
                  </a:lnTo>
                  <a:lnTo>
                    <a:pt x="7619" y="9891344"/>
                  </a:lnTo>
                  <a:lnTo>
                    <a:pt x="5181" y="9891039"/>
                  </a:lnTo>
                  <a:lnTo>
                    <a:pt x="2438" y="9890734"/>
                  </a:lnTo>
                  <a:lnTo>
                    <a:pt x="0" y="9890125"/>
                  </a:lnTo>
                  <a:lnTo>
                    <a:pt x="304" y="9923653"/>
                  </a:lnTo>
                </a:path>
              </a:pathLst>
            </a:custGeom>
            <a:ln w="3175">
              <a:solidFill>
                <a:srgbClr val="00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/>
          <p:nvPr/>
        </p:nvSpPr>
        <p:spPr>
          <a:xfrm>
            <a:off x="426415" y="10136123"/>
            <a:ext cx="0" cy="128270"/>
          </a:xfrm>
          <a:custGeom>
            <a:avLst/>
            <a:gdLst/>
            <a:ahLst/>
            <a:cxnLst/>
            <a:rect l="l" t="t" r="r" b="b"/>
            <a:pathLst>
              <a:path h="128270">
                <a:moveTo>
                  <a:pt x="0" y="0"/>
                </a:moveTo>
                <a:lnTo>
                  <a:pt x="0" y="128015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18540" y="630681"/>
            <a:ext cx="6255385" cy="4021454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81610" algn="ctr">
              <a:lnSpc>
                <a:spcPct val="100000"/>
              </a:lnSpc>
              <a:spcBef>
                <a:spcPts val="90"/>
              </a:spcBef>
            </a:pPr>
            <a:r>
              <a:rPr sz="2000" b="1" i="1" spc="170" dirty="0">
                <a:solidFill>
                  <a:srgbClr val="FF0000"/>
                </a:solidFill>
                <a:latin typeface="Cambria"/>
                <a:cs typeface="Cambria"/>
              </a:rPr>
              <a:t>Вправи</a:t>
            </a:r>
            <a:r>
              <a:rPr sz="2000" b="1" i="1" spc="229" dirty="0">
                <a:solidFill>
                  <a:srgbClr val="FF0000"/>
                </a:solidFill>
                <a:latin typeface="Cambria"/>
                <a:cs typeface="Cambria"/>
              </a:rPr>
              <a:t> </a:t>
            </a:r>
            <a:r>
              <a:rPr sz="2000" b="1" i="1" spc="200" dirty="0">
                <a:solidFill>
                  <a:srgbClr val="FF0000"/>
                </a:solidFill>
                <a:latin typeface="Cambria"/>
                <a:cs typeface="Cambria"/>
              </a:rPr>
              <a:t>на</a:t>
            </a:r>
            <a:r>
              <a:rPr sz="2000" b="1" i="1" spc="240" dirty="0">
                <a:solidFill>
                  <a:srgbClr val="FF0000"/>
                </a:solidFill>
                <a:latin typeface="Cambria"/>
                <a:cs typeface="Cambria"/>
              </a:rPr>
              <a:t> </a:t>
            </a:r>
            <a:r>
              <a:rPr sz="2000" b="1" i="1" spc="145" dirty="0">
                <a:solidFill>
                  <a:srgbClr val="FF0000"/>
                </a:solidFill>
                <a:latin typeface="Cambria"/>
                <a:cs typeface="Cambria"/>
              </a:rPr>
              <a:t>розвиток</a:t>
            </a:r>
            <a:r>
              <a:rPr sz="2000" b="1" i="1" spc="235" dirty="0">
                <a:solidFill>
                  <a:srgbClr val="FF0000"/>
                </a:solidFill>
                <a:latin typeface="Cambria"/>
                <a:cs typeface="Cambria"/>
              </a:rPr>
              <a:t> </a:t>
            </a:r>
            <a:r>
              <a:rPr sz="2000" b="1" i="1" spc="160" dirty="0">
                <a:solidFill>
                  <a:srgbClr val="FF0000"/>
                </a:solidFill>
                <a:latin typeface="Cambria"/>
                <a:cs typeface="Cambria"/>
              </a:rPr>
              <a:t>мислення</a:t>
            </a:r>
            <a:endParaRPr sz="2000">
              <a:latin typeface="Cambria"/>
              <a:cs typeface="Cambria"/>
            </a:endParaRPr>
          </a:p>
          <a:p>
            <a:pPr marL="460375">
              <a:lnSpc>
                <a:spcPct val="100000"/>
              </a:lnSpc>
              <a:spcBef>
                <a:spcPts val="1605"/>
              </a:spcBef>
            </a:pP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Ро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з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по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д</a:t>
            </a:r>
            <a:r>
              <a:rPr sz="1450" b="1" i="1" spc="-70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л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ьн</a:t>
            </a:r>
            <a:r>
              <a:rPr sz="1450" b="1" i="1" spc="-80" dirty="0">
                <a:solidFill>
                  <a:srgbClr val="006600"/>
                </a:solidFill>
                <a:latin typeface="Verdana"/>
                <a:cs typeface="Verdana"/>
              </a:rPr>
              <a:t>і 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д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и</a:t>
            </a:r>
            <a:r>
              <a:rPr sz="1450" b="1" i="1" spc="-105" dirty="0">
                <a:solidFill>
                  <a:srgbClr val="006600"/>
                </a:solidFill>
                <a:latin typeface="Verdana"/>
                <a:cs typeface="Verdana"/>
              </a:rPr>
              <a:t>к</a:t>
            </a:r>
            <a:r>
              <a:rPr sz="1450" b="1" i="1" spc="-90" dirty="0">
                <a:solidFill>
                  <a:srgbClr val="006600"/>
                </a:solidFill>
                <a:latin typeface="Verdana"/>
                <a:cs typeface="Verdana"/>
              </a:rPr>
              <a:t>т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н</a:t>
            </a:r>
            <a:r>
              <a:rPr sz="1450" b="1" i="1" spc="-60" dirty="0">
                <a:solidFill>
                  <a:srgbClr val="006600"/>
                </a:solidFill>
                <a:latin typeface="Verdana"/>
                <a:cs typeface="Verdana"/>
              </a:rPr>
              <a:t>т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и</a:t>
            </a:r>
            <a:endParaRPr sz="145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300">
              <a:latin typeface="Verdana"/>
              <a:cs typeface="Verdana"/>
            </a:endParaRPr>
          </a:p>
          <a:p>
            <a:pPr marL="12700" marR="242570" indent="344170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Запиши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2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стовпчики.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перший</a:t>
            </a:r>
            <a:r>
              <a:rPr sz="1400" spc="4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ненаголошеними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е-и,</a:t>
            </a:r>
            <a:r>
              <a:rPr sz="1400" b="1" i="1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які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можна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перевірити,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другий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ненаголошеними</a:t>
            </a:r>
            <a:r>
              <a:rPr sz="1400" spc="45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е-и,</a:t>
            </a:r>
            <a:r>
              <a:rPr sz="1400" b="1" i="1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треба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запам’ятати.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530"/>
              </a:lnSpc>
            </a:pPr>
            <a:r>
              <a:rPr sz="1400" i="1" spc="-5" dirty="0">
                <a:latin typeface="Times New Roman"/>
                <a:cs typeface="Times New Roman"/>
              </a:rPr>
              <a:t>Зима,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медаль,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очерет,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кишеня,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гриби,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сестра,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рибалка,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театр,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бетон,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вишня,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45"/>
              </a:lnSpc>
            </a:pPr>
            <a:r>
              <a:rPr sz="1400" i="1" spc="-5" dirty="0">
                <a:latin typeface="Times New Roman"/>
                <a:cs typeface="Times New Roman"/>
              </a:rPr>
              <a:t>пеньок.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350">
              <a:latin typeface="Times New Roman"/>
              <a:cs typeface="Times New Roman"/>
            </a:endParaRPr>
          </a:p>
          <a:p>
            <a:pPr marL="356870">
              <a:lnSpc>
                <a:spcPts val="1630"/>
              </a:lnSpc>
              <a:spcBef>
                <a:spcPts val="5"/>
              </a:spcBef>
            </a:pP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Заміни</a:t>
            </a:r>
            <a:r>
              <a:rPr sz="1400" b="1" spc="2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окремі</a:t>
            </a:r>
            <a:r>
              <a:rPr sz="1400" b="1" spc="1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поняття</a:t>
            </a:r>
            <a:r>
              <a:rPr sz="1400" b="1" spc="2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одним</a:t>
            </a:r>
            <a:r>
              <a:rPr sz="1400" b="1" spc="2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загальним,</a:t>
            </a:r>
            <a:r>
              <a:rPr sz="1400" b="1" spc="2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яке</a:t>
            </a:r>
            <a:r>
              <a:rPr sz="1400" b="1" spc="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є</a:t>
            </a:r>
            <a:r>
              <a:rPr sz="1400" b="1" spc="1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словниковим</a:t>
            </a:r>
            <a:r>
              <a:rPr sz="1400" b="1" spc="2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словом</a:t>
            </a:r>
            <a:endParaRPr sz="1400">
              <a:latin typeface="Times New Roman"/>
              <a:cs typeface="Times New Roman"/>
            </a:endParaRPr>
          </a:p>
          <a:p>
            <a:pPr marL="356870" marR="3150235">
              <a:lnSpc>
                <a:spcPts val="1610"/>
              </a:lnSpc>
              <a:spcBef>
                <a:spcPts val="60"/>
              </a:spcBef>
            </a:pPr>
            <a:r>
              <a:rPr sz="1400" i="1" spc="-5" dirty="0">
                <a:latin typeface="Times New Roman"/>
                <a:cs typeface="Times New Roman"/>
              </a:rPr>
              <a:t>Залізо,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золото,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мідь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метал </a:t>
            </a:r>
            <a:r>
              <a:rPr sz="1400" i="1" spc="-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Червоний,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круглий,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малий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ознака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Україна,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Росія,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Білорусь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-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держави.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300">
              <a:latin typeface="Times New Roman"/>
              <a:cs typeface="Times New Roman"/>
            </a:endParaRPr>
          </a:p>
          <a:p>
            <a:pPr marL="356870">
              <a:lnSpc>
                <a:spcPts val="1630"/>
              </a:lnSpc>
            </a:pP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Знайди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спільну</a:t>
            </a:r>
            <a:r>
              <a:rPr sz="1400" b="1" spc="2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ознаку</a:t>
            </a:r>
            <a:endParaRPr sz="1400">
              <a:latin typeface="Times New Roman"/>
              <a:cs typeface="Times New Roman"/>
            </a:endParaRPr>
          </a:p>
          <a:p>
            <a:pPr marL="356870" marR="1906905">
              <a:lnSpc>
                <a:spcPts val="1610"/>
              </a:lnSpc>
              <a:spcBef>
                <a:spcPts val="65"/>
              </a:spcBef>
            </a:pPr>
            <a:r>
              <a:rPr sz="1400" i="1" spc="-5" dirty="0">
                <a:latin typeface="Times New Roman"/>
                <a:cs typeface="Times New Roman"/>
              </a:rPr>
              <a:t>П’ятниця,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четвер,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понеділок,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неділя</a:t>
            </a:r>
            <a:r>
              <a:rPr sz="1400" i="1" spc="3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дні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тижня </a:t>
            </a:r>
            <a:r>
              <a:rPr sz="1400" i="1" spc="-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Лимон,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очерет,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черемха, черешня,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цибуля</a:t>
            </a:r>
            <a:r>
              <a:rPr sz="1400" i="1" spc="5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рослини.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300">
              <a:latin typeface="Times New Roman"/>
              <a:cs typeface="Times New Roman"/>
            </a:endParaRPr>
          </a:p>
          <a:p>
            <a:pPr marL="356870">
              <a:lnSpc>
                <a:spcPct val="100000"/>
              </a:lnSpc>
            </a:pP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Утвори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правильне</a:t>
            </a:r>
            <a:r>
              <a:rPr sz="1400" b="1" spc="1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словосполучення 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за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ознакою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62964" y="4615687"/>
            <a:ext cx="692785" cy="853440"/>
          </a:xfrm>
          <a:prstGeom prst="rect">
            <a:avLst/>
          </a:prstGeom>
        </p:spPr>
        <p:txBody>
          <a:bodyPr vert="horz" wrap="square" lIns="0" tIns="19685" rIns="0" bIns="0" rtlCol="0">
            <a:spAutoFit/>
          </a:bodyPr>
          <a:lstStyle/>
          <a:p>
            <a:pPr marL="12700" marR="5080">
              <a:lnSpc>
                <a:spcPct val="96200"/>
              </a:lnSpc>
              <a:spcBef>
                <a:spcPts val="155"/>
              </a:spcBef>
            </a:pPr>
            <a:r>
              <a:rPr sz="1400" i="1" dirty="0">
                <a:latin typeface="Times New Roman"/>
                <a:cs typeface="Times New Roman"/>
              </a:rPr>
              <a:t>ч</a:t>
            </a:r>
            <a:r>
              <a:rPr sz="1400" i="1" spc="-5" dirty="0">
                <a:latin typeface="Times New Roman"/>
                <a:cs typeface="Times New Roman"/>
              </a:rPr>
              <a:t>ере</a:t>
            </a:r>
            <a:r>
              <a:rPr sz="1400" i="1" spc="-10" dirty="0">
                <a:latin typeface="Times New Roman"/>
                <a:cs typeface="Times New Roman"/>
              </a:rPr>
              <a:t>ви</a:t>
            </a:r>
            <a:r>
              <a:rPr sz="1400" i="1" spc="-15" dirty="0">
                <a:latin typeface="Times New Roman"/>
                <a:cs typeface="Times New Roman"/>
              </a:rPr>
              <a:t>к</a:t>
            </a:r>
            <a:r>
              <a:rPr sz="1400" i="1" spc="-5" dirty="0">
                <a:latin typeface="Times New Roman"/>
                <a:cs typeface="Times New Roman"/>
              </a:rPr>
              <a:t>и  пиріг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кишеня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лимон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65558" y="4615687"/>
            <a:ext cx="714375" cy="853440"/>
          </a:xfrm>
          <a:prstGeom prst="rect">
            <a:avLst/>
          </a:prstGeom>
        </p:spPr>
        <p:txBody>
          <a:bodyPr vert="horz" wrap="square" lIns="0" tIns="19685" rIns="0" bIns="0" rtlCol="0">
            <a:spAutoFit/>
          </a:bodyPr>
          <a:lstStyle/>
          <a:p>
            <a:pPr marL="12700" marR="5080" indent="35560">
              <a:lnSpc>
                <a:spcPct val="96200"/>
              </a:lnSpc>
              <a:spcBef>
                <a:spcPts val="155"/>
              </a:spcBef>
            </a:pPr>
            <a:r>
              <a:rPr sz="1400" i="1" spc="-5" dirty="0">
                <a:latin typeface="Times New Roman"/>
                <a:cs typeface="Times New Roman"/>
              </a:rPr>
              <a:t>смачний </a:t>
            </a:r>
            <a:r>
              <a:rPr sz="1400" i="1" spc="-33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кислий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чисті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порож</a:t>
            </a:r>
            <a:r>
              <a:rPr sz="1400" i="1" dirty="0">
                <a:latin typeface="Times New Roman"/>
                <a:cs typeface="Times New Roman"/>
              </a:rPr>
              <a:t>н</a:t>
            </a:r>
            <a:r>
              <a:rPr sz="1400" i="1" spc="-5" dirty="0">
                <a:latin typeface="Times New Roman"/>
                <a:cs typeface="Times New Roman"/>
              </a:rPr>
              <a:t>я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18540" y="5642863"/>
            <a:ext cx="6430645" cy="3719829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56870">
              <a:lnSpc>
                <a:spcPts val="1635"/>
              </a:lnSpc>
              <a:spcBef>
                <a:spcPts val="90"/>
              </a:spcBef>
            </a:pP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Кому</a:t>
            </a:r>
            <a:r>
              <a:rPr sz="1400" b="1" spc="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що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потрібно?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595"/>
              </a:lnSpc>
            </a:pPr>
            <a:r>
              <a:rPr sz="1400" spc="-5" dirty="0">
                <a:latin typeface="Times New Roman"/>
                <a:cs typeface="Times New Roman"/>
              </a:rPr>
              <a:t>Учитель </a:t>
            </a:r>
            <a:r>
              <a:rPr sz="1400" spc="-10" dirty="0">
                <a:latin typeface="Times New Roman"/>
                <a:cs typeface="Times New Roman"/>
              </a:rPr>
              <a:t>називає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професію,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діти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необхідні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для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роботи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предмети.</a:t>
            </a:r>
            <a:endParaRPr sz="1400">
              <a:latin typeface="Times New Roman"/>
              <a:cs typeface="Times New Roman"/>
            </a:endParaRPr>
          </a:p>
          <a:p>
            <a:pPr marL="356870" marR="2667635">
              <a:lnSpc>
                <a:spcPts val="1610"/>
              </a:lnSpc>
              <a:spcBef>
                <a:spcPts val="75"/>
              </a:spcBef>
            </a:pPr>
            <a:r>
              <a:rPr sz="1400" i="1" spc="-5" dirty="0">
                <a:latin typeface="Times New Roman"/>
                <a:cs typeface="Times New Roman"/>
              </a:rPr>
              <a:t>Учитель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книги,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зошити,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ручка…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Футболіст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м’яч,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ворота,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стадіон,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суддя…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530"/>
              </a:lnSpc>
            </a:pPr>
            <a:r>
              <a:rPr sz="1400" i="1" spc="-5" dirty="0">
                <a:latin typeface="Times New Roman"/>
                <a:cs typeface="Times New Roman"/>
              </a:rPr>
              <a:t>Телефоністи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телефон,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записник,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співбесідник…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45"/>
              </a:lnSpc>
            </a:pPr>
            <a:r>
              <a:rPr sz="1400" i="1" spc="-5" dirty="0">
                <a:latin typeface="Times New Roman"/>
                <a:cs typeface="Times New Roman"/>
              </a:rPr>
              <a:t>Шофер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автомобіль,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бензин,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асфальт…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350">
              <a:latin typeface="Times New Roman"/>
              <a:cs typeface="Times New Roman"/>
            </a:endParaRPr>
          </a:p>
          <a:p>
            <a:pPr marL="356870">
              <a:lnSpc>
                <a:spcPts val="1630"/>
              </a:lnSpc>
            </a:pP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Анаграми</a:t>
            </a:r>
            <a:r>
              <a:rPr sz="1400" b="1" spc="-2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зі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словникових</a:t>
            </a:r>
            <a:r>
              <a:rPr sz="1400" b="1" spc="-3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слів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30"/>
              </a:lnSpc>
            </a:pPr>
            <a:r>
              <a:rPr sz="1400" i="1" spc="-5" dirty="0">
                <a:latin typeface="Times New Roman"/>
                <a:cs typeface="Times New Roman"/>
              </a:rPr>
              <a:t>Сареад,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кірбан,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мітигри,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татпуде,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дзарукуку,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рикодор,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рігпи,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кусенда.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300">
              <a:latin typeface="Times New Roman"/>
              <a:cs typeface="Times New Roman"/>
            </a:endParaRPr>
          </a:p>
          <a:p>
            <a:pPr marL="408305">
              <a:lnSpc>
                <a:spcPct val="100000"/>
              </a:lnSpc>
            </a:pP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Г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р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80" dirty="0">
                <a:solidFill>
                  <a:srgbClr val="006600"/>
                </a:solidFill>
                <a:latin typeface="Verdana"/>
                <a:cs typeface="Verdana"/>
              </a:rPr>
              <a:t>ф</a:t>
            </a:r>
            <a:r>
              <a:rPr sz="1450" b="1" i="1" spc="-70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ч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н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ий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д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и</a:t>
            </a:r>
            <a:r>
              <a:rPr sz="1450" b="1" i="1" spc="-105" dirty="0">
                <a:solidFill>
                  <a:srgbClr val="006600"/>
                </a:solidFill>
                <a:latin typeface="Verdana"/>
                <a:cs typeface="Verdana"/>
              </a:rPr>
              <a:t>к</a:t>
            </a:r>
            <a:r>
              <a:rPr sz="1450" b="1" i="1" spc="-90" dirty="0">
                <a:solidFill>
                  <a:srgbClr val="006600"/>
                </a:solidFill>
                <a:latin typeface="Verdana"/>
                <a:cs typeface="Verdana"/>
              </a:rPr>
              <a:t>т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н</a:t>
            </a:r>
            <a:r>
              <a:rPr sz="1450" b="1" i="1" spc="-55" dirty="0">
                <a:solidFill>
                  <a:srgbClr val="006600"/>
                </a:solidFill>
                <a:latin typeface="Verdana"/>
                <a:cs typeface="Verdana"/>
              </a:rPr>
              <a:t>т</a:t>
            </a:r>
            <a:endParaRPr sz="145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300">
              <a:latin typeface="Verdana"/>
              <a:cs typeface="Verdana"/>
            </a:endParaRPr>
          </a:p>
          <a:p>
            <a:pPr marL="12700" marR="5080" indent="344170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Потрібно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записати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якомога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більше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словникових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слів,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які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відповідають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поданим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схемам.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530"/>
              </a:lnSpc>
            </a:pPr>
            <a:r>
              <a:rPr sz="1400" spc="-10" dirty="0">
                <a:latin typeface="Times New Roman"/>
                <a:cs typeface="Times New Roman"/>
              </a:rPr>
              <a:t>U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U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U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минулий,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спасибі,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пшениця,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черешня.</a:t>
            </a:r>
            <a:endParaRPr sz="1400">
              <a:latin typeface="Times New Roman"/>
              <a:cs typeface="Times New Roman"/>
            </a:endParaRPr>
          </a:p>
          <a:p>
            <a:pPr marL="356870" marR="4041140">
              <a:lnSpc>
                <a:spcPts val="1610"/>
              </a:lnSpc>
              <a:spcBef>
                <a:spcPts val="80"/>
              </a:spcBef>
            </a:pPr>
            <a:r>
              <a:rPr sz="1400" spc="-10" dirty="0">
                <a:latin typeface="Times New Roman"/>
                <a:cs typeface="Times New Roman"/>
              </a:rPr>
              <a:t>U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U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пиріг,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метал,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банкір.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U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грім.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316355" y="878331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28</a:t>
            </a:fld>
            <a:endParaRPr dirty="0"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926335" y="3079114"/>
            <a:ext cx="3311143" cy="2646934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3374897" y="4572761"/>
            <a:ext cx="224154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b="1" spc="-15" dirty="0">
                <a:latin typeface="Times New Roman"/>
                <a:cs typeface="Times New Roman"/>
              </a:rPr>
              <a:t>ри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322957" y="4749799"/>
            <a:ext cx="227329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b="1" spc="-5" dirty="0">
                <a:latin typeface="Times New Roman"/>
                <a:cs typeface="Times New Roman"/>
              </a:rPr>
              <a:t>Го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33269" y="5277103"/>
            <a:ext cx="28575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b="1" spc="10" dirty="0">
                <a:latin typeface="Times New Roman"/>
                <a:cs typeface="Times New Roman"/>
              </a:rPr>
              <a:t>з</a:t>
            </a:r>
            <a:r>
              <a:rPr sz="1400" b="1" spc="-30" dirty="0">
                <a:latin typeface="Times New Roman"/>
                <a:cs typeface="Times New Roman"/>
              </a:rPr>
              <a:t>о</a:t>
            </a:r>
            <a:r>
              <a:rPr sz="1400" b="1" spc="-5" dirty="0">
                <a:latin typeface="Times New Roman"/>
                <a:cs typeface="Times New Roman"/>
              </a:rPr>
              <a:t>н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430014" y="4661407"/>
            <a:ext cx="24193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b="1" spc="-10" dirty="0">
                <a:latin typeface="Times New Roman"/>
                <a:cs typeface="Times New Roman"/>
              </a:rPr>
              <a:t>Ко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112767" y="5277103"/>
            <a:ext cx="30035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b="1" spc="5" dirty="0">
                <a:latin typeface="Times New Roman"/>
                <a:cs typeface="Times New Roman"/>
              </a:rPr>
              <a:t>д</a:t>
            </a:r>
            <a:r>
              <a:rPr sz="1400" b="1" spc="-30" dirty="0">
                <a:latin typeface="Times New Roman"/>
                <a:cs typeface="Times New Roman"/>
              </a:rPr>
              <a:t>о</a:t>
            </a:r>
            <a:r>
              <a:rPr sz="1400" b="1" spc="-5" dirty="0">
                <a:latin typeface="Times New Roman"/>
                <a:cs typeface="Times New Roman"/>
              </a:rPr>
              <a:t>р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850642" y="3694937"/>
            <a:ext cx="24257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b="1" spc="-5" dirty="0">
                <a:latin typeface="Times New Roman"/>
                <a:cs typeface="Times New Roman"/>
              </a:rPr>
              <a:t>Аб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692144" y="3694937"/>
            <a:ext cx="29273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b="1" spc="5" dirty="0">
                <a:latin typeface="Times New Roman"/>
                <a:cs typeface="Times New Roman"/>
              </a:rPr>
              <a:t>к</a:t>
            </a:r>
            <a:r>
              <a:rPr sz="1400" b="1" spc="-30" dirty="0">
                <a:latin typeface="Times New Roman"/>
                <a:cs typeface="Times New Roman"/>
              </a:rPr>
              <a:t>о</a:t>
            </a:r>
            <a:r>
              <a:rPr sz="1400" b="1" spc="-5" dirty="0">
                <a:latin typeface="Times New Roman"/>
                <a:cs typeface="Times New Roman"/>
              </a:rPr>
              <a:t>с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18540" y="633312"/>
            <a:ext cx="6430645" cy="209232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419734" algn="ctr">
              <a:lnSpc>
                <a:spcPts val="1675"/>
              </a:lnSpc>
              <a:spcBef>
                <a:spcPts val="114"/>
              </a:spcBef>
            </a:pP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З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п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ли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95" dirty="0">
                <a:solidFill>
                  <a:srgbClr val="006600"/>
                </a:solidFill>
                <a:latin typeface="Verdana"/>
                <a:cs typeface="Verdana"/>
              </a:rPr>
              <a:t>г</a:t>
            </a:r>
            <a:r>
              <a:rPr sz="1450" b="1" i="1" spc="-120" dirty="0">
                <a:solidFill>
                  <a:srgbClr val="006600"/>
                </a:solidFill>
                <a:latin typeface="Verdana"/>
                <a:cs typeface="Verdana"/>
              </a:rPr>
              <a:t>н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и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к</a:t>
            </a:r>
            <a:endParaRPr sz="1450">
              <a:latin typeface="Verdana"/>
              <a:cs typeface="Verdana"/>
            </a:endParaRPr>
          </a:p>
          <a:p>
            <a:pPr marL="356870">
              <a:lnSpc>
                <a:spcPts val="1590"/>
              </a:lnSpc>
            </a:pPr>
            <a:r>
              <a:rPr sz="1400" spc="-5" dirty="0">
                <a:latin typeface="Times New Roman"/>
                <a:cs typeface="Times New Roman"/>
              </a:rPr>
              <a:t>Учні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записують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словникові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слова,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яких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загубилися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голосні,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відгадують </a:t>
            </a:r>
            <a:r>
              <a:rPr sz="1400" spc="-15" dirty="0">
                <a:latin typeface="Times New Roman"/>
                <a:cs typeface="Times New Roman"/>
              </a:rPr>
              <a:t>їх.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20"/>
              </a:lnSpc>
              <a:tabLst>
                <a:tab pos="1273175" algn="l"/>
                <a:tab pos="2594610" algn="l"/>
                <a:tab pos="3651250" algn="l"/>
                <a:tab pos="5252720" algn="l"/>
                <a:tab pos="6290945" algn="l"/>
              </a:tabLst>
            </a:pPr>
            <a:r>
              <a:rPr sz="1400" b="1" i="1" spc="-10" dirty="0">
                <a:latin typeface="Times New Roman"/>
                <a:cs typeface="Times New Roman"/>
              </a:rPr>
              <a:t>Б</a:t>
            </a:r>
            <a:r>
              <a:rPr sz="1400" b="1" i="1" spc="10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_</a:t>
            </a:r>
            <a:r>
              <a:rPr sz="1400" b="1" i="1" spc="5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н</a:t>
            </a:r>
            <a:r>
              <a:rPr sz="1400" b="1" i="1" spc="-5" dirty="0">
                <a:latin typeface="Times New Roman"/>
                <a:cs typeface="Times New Roman"/>
              </a:rPr>
              <a:t>з</a:t>
            </a:r>
            <a:r>
              <a:rPr sz="1400" b="1" i="1" spc="1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_</a:t>
            </a:r>
            <a:r>
              <a:rPr sz="1400" b="1" i="1" spc="5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н</a:t>
            </a:r>
            <a:r>
              <a:rPr sz="1400" b="1" i="1" spc="-5" dirty="0">
                <a:latin typeface="Times New Roman"/>
                <a:cs typeface="Times New Roman"/>
              </a:rPr>
              <a:t>,</a:t>
            </a:r>
            <a:r>
              <a:rPr sz="1400" b="1" i="1" dirty="0">
                <a:latin typeface="Times New Roman"/>
                <a:cs typeface="Times New Roman"/>
              </a:rPr>
              <a:t>	</a:t>
            </a:r>
            <a:r>
              <a:rPr sz="1400" b="1" i="1" spc="-5" dirty="0">
                <a:latin typeface="Times New Roman"/>
                <a:cs typeface="Times New Roman"/>
              </a:rPr>
              <a:t>в</a:t>
            </a:r>
            <a:r>
              <a:rPr sz="1400" b="1" i="1" spc="-1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_</a:t>
            </a:r>
            <a:r>
              <a:rPr sz="1400" b="1" i="1" spc="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л</a:t>
            </a:r>
            <a:r>
              <a:rPr sz="1400" b="1" i="1" spc="-10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_</a:t>
            </a:r>
            <a:r>
              <a:rPr sz="1400" b="1" i="1" spc="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с</a:t>
            </a:r>
            <a:r>
              <a:rPr sz="1400" b="1" i="1" spc="10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_</a:t>
            </a:r>
            <a:r>
              <a:rPr sz="1400" b="1" i="1" spc="-1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п</a:t>
            </a:r>
            <a:r>
              <a:rPr sz="1400" b="1" i="1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_</a:t>
            </a:r>
            <a:r>
              <a:rPr sz="1400" b="1" i="1" spc="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д,</a:t>
            </a:r>
            <a:r>
              <a:rPr sz="1400" b="1" i="1" dirty="0">
                <a:latin typeface="Times New Roman"/>
                <a:cs typeface="Times New Roman"/>
              </a:rPr>
              <a:t>	</a:t>
            </a:r>
            <a:r>
              <a:rPr sz="1400" b="1" i="1" spc="-5" dirty="0">
                <a:latin typeface="Times New Roman"/>
                <a:cs typeface="Times New Roman"/>
              </a:rPr>
              <a:t>в</a:t>
            </a:r>
            <a:r>
              <a:rPr sz="1400" b="1" i="1" spc="10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_</a:t>
            </a:r>
            <a:r>
              <a:rPr sz="1400" b="1" i="1" spc="5" dirty="0">
                <a:latin typeface="Times New Roman"/>
                <a:cs typeface="Times New Roman"/>
              </a:rPr>
              <a:t> </a:t>
            </a:r>
            <a:r>
              <a:rPr sz="1400" b="1" i="1" spc="-15" dirty="0">
                <a:latin typeface="Times New Roman"/>
                <a:cs typeface="Times New Roman"/>
              </a:rPr>
              <a:t>г</a:t>
            </a:r>
            <a:r>
              <a:rPr sz="1400" b="1" i="1" spc="-5" dirty="0">
                <a:latin typeface="Times New Roman"/>
                <a:cs typeface="Times New Roman"/>
              </a:rPr>
              <a:t>н</a:t>
            </a:r>
            <a:r>
              <a:rPr sz="1400" b="1" i="1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_</a:t>
            </a:r>
            <a:r>
              <a:rPr sz="1400" b="1" i="1" spc="5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щ</a:t>
            </a:r>
            <a:r>
              <a:rPr sz="1400" b="1" i="1" dirty="0">
                <a:latin typeface="Times New Roman"/>
                <a:cs typeface="Times New Roman"/>
              </a:rPr>
              <a:t> </a:t>
            </a:r>
            <a:r>
              <a:rPr sz="1400" b="1" i="1" spc="-30" dirty="0">
                <a:latin typeface="Times New Roman"/>
                <a:cs typeface="Times New Roman"/>
              </a:rPr>
              <a:t>_</a:t>
            </a:r>
            <a:r>
              <a:rPr sz="1400" b="1" i="1" spc="-5" dirty="0">
                <a:latin typeface="Times New Roman"/>
                <a:cs typeface="Times New Roman"/>
              </a:rPr>
              <a:t>,</a:t>
            </a:r>
            <a:r>
              <a:rPr sz="1400" b="1" i="1" dirty="0">
                <a:latin typeface="Times New Roman"/>
                <a:cs typeface="Times New Roman"/>
              </a:rPr>
              <a:t>	</a:t>
            </a:r>
            <a:r>
              <a:rPr sz="1400" b="1" i="1" spc="-15" dirty="0">
                <a:latin typeface="Times New Roman"/>
                <a:cs typeface="Times New Roman"/>
              </a:rPr>
              <a:t>п</a:t>
            </a:r>
            <a:r>
              <a:rPr sz="1400" b="1" i="1" spc="-5" dirty="0">
                <a:latin typeface="Times New Roman"/>
                <a:cs typeface="Times New Roman"/>
              </a:rPr>
              <a:t>р</a:t>
            </a:r>
            <a:r>
              <a:rPr sz="1400" b="1" i="1" spc="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_</a:t>
            </a:r>
            <a:r>
              <a:rPr sz="1400" b="1" i="1" spc="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з</a:t>
            </a:r>
            <a:r>
              <a:rPr sz="1400" b="1" i="1" spc="1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_</a:t>
            </a:r>
            <a:r>
              <a:rPr sz="1400" b="1" i="1" spc="-1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д</a:t>
            </a:r>
            <a:r>
              <a:rPr sz="1400" b="1" i="1" spc="10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_</a:t>
            </a:r>
            <a:r>
              <a:rPr sz="1400" b="1" i="1" spc="5" dirty="0">
                <a:latin typeface="Times New Roman"/>
                <a:cs typeface="Times New Roman"/>
              </a:rPr>
              <a:t> </a:t>
            </a:r>
            <a:r>
              <a:rPr sz="1400" b="1" i="1" spc="-35" dirty="0">
                <a:latin typeface="Times New Roman"/>
                <a:cs typeface="Times New Roman"/>
              </a:rPr>
              <a:t>н</a:t>
            </a:r>
            <a:r>
              <a:rPr sz="1400" b="1" i="1" spc="5" dirty="0">
                <a:latin typeface="Times New Roman"/>
                <a:cs typeface="Times New Roman"/>
              </a:rPr>
              <a:t>т</a:t>
            </a:r>
            <a:r>
              <a:rPr sz="1400" b="1" i="1" spc="-5" dirty="0">
                <a:latin typeface="Times New Roman"/>
                <a:cs typeface="Times New Roman"/>
              </a:rPr>
              <a:t>,</a:t>
            </a:r>
            <a:r>
              <a:rPr sz="1400" b="1" i="1" dirty="0">
                <a:latin typeface="Times New Roman"/>
                <a:cs typeface="Times New Roman"/>
              </a:rPr>
              <a:t>	</a:t>
            </a:r>
            <a:r>
              <a:rPr sz="1400" b="1" i="1" spc="5" dirty="0">
                <a:latin typeface="Times New Roman"/>
                <a:cs typeface="Times New Roman"/>
              </a:rPr>
              <a:t>т</a:t>
            </a:r>
            <a:r>
              <a:rPr sz="1400" b="1" i="1" spc="-5" dirty="0">
                <a:latin typeface="Times New Roman"/>
                <a:cs typeface="Times New Roman"/>
              </a:rPr>
              <a:t>р</a:t>
            </a:r>
            <a:r>
              <a:rPr sz="1400" b="1" i="1" spc="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_</a:t>
            </a:r>
            <a:r>
              <a:rPr sz="1400" b="1" i="1" spc="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в</a:t>
            </a:r>
            <a:r>
              <a:rPr sz="1400" b="1" i="1" spc="-1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_</a:t>
            </a:r>
            <a:r>
              <a:rPr sz="1400" b="1" i="1" spc="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г _,</a:t>
            </a:r>
            <a:r>
              <a:rPr sz="1400" b="1" i="1" dirty="0">
                <a:latin typeface="Times New Roman"/>
                <a:cs typeface="Times New Roman"/>
              </a:rPr>
              <a:t>	</a:t>
            </a:r>
            <a:r>
              <a:rPr sz="1400" b="1" i="1" spc="-10" dirty="0">
                <a:latin typeface="Times New Roman"/>
                <a:cs typeface="Times New Roman"/>
              </a:rPr>
              <a:t>ф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45"/>
              </a:lnSpc>
              <a:tabLst>
                <a:tab pos="803910" algn="l"/>
                <a:tab pos="2006600" algn="l"/>
              </a:tabLst>
            </a:pPr>
            <a:r>
              <a:rPr sz="1400" b="1" i="1" spc="-5" dirty="0">
                <a:latin typeface="Times New Roman"/>
                <a:cs typeface="Times New Roman"/>
              </a:rPr>
              <a:t>_</a:t>
            </a:r>
            <a:r>
              <a:rPr sz="1400" b="1" i="1" spc="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рм</a:t>
            </a:r>
            <a:r>
              <a:rPr sz="1400" b="1" i="1" spc="10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_</a:t>
            </a:r>
            <a:r>
              <a:rPr sz="1400" b="1" i="1" spc="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р,	</a:t>
            </a:r>
            <a:r>
              <a:rPr sz="1400" b="1" i="1" spc="-10" dirty="0">
                <a:latin typeface="Times New Roman"/>
                <a:cs typeface="Times New Roman"/>
              </a:rPr>
              <a:t>пр</a:t>
            </a:r>
            <a:r>
              <a:rPr sz="1400" b="1" i="1" spc="10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_</a:t>
            </a:r>
            <a:r>
              <a:rPr sz="1400" b="1" i="1" spc="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в</a:t>
            </a:r>
            <a:r>
              <a:rPr sz="1400" b="1" i="1" spc="-1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_</a:t>
            </a:r>
            <a:r>
              <a:rPr sz="1400" b="1" i="1" spc="370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р</a:t>
            </a:r>
            <a:r>
              <a:rPr sz="1400" b="1" i="1" spc="-1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_</a:t>
            </a:r>
            <a:r>
              <a:rPr sz="1400" b="1" i="1" spc="10" dirty="0">
                <a:latin typeface="Times New Roman"/>
                <a:cs typeface="Times New Roman"/>
              </a:rPr>
              <a:t> </a:t>
            </a:r>
            <a:r>
              <a:rPr sz="1400" b="1" i="1" spc="-15" dirty="0">
                <a:latin typeface="Times New Roman"/>
                <a:cs typeface="Times New Roman"/>
              </a:rPr>
              <a:t>ч,	</a:t>
            </a:r>
            <a:r>
              <a:rPr sz="1400" b="1" i="1" spc="-5" dirty="0">
                <a:latin typeface="Times New Roman"/>
                <a:cs typeface="Times New Roman"/>
              </a:rPr>
              <a:t>н</a:t>
            </a:r>
            <a:r>
              <a:rPr sz="1400" b="1" i="1" spc="-20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_</a:t>
            </a:r>
            <a:r>
              <a:rPr sz="1400" b="1" i="1" spc="-3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з_</a:t>
            </a:r>
            <a:r>
              <a:rPr sz="1400" b="1" i="1" spc="-1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д.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50">
              <a:latin typeface="Times New Roman"/>
              <a:cs typeface="Times New Roman"/>
            </a:endParaRPr>
          </a:p>
          <a:p>
            <a:pPr marL="421005" algn="ctr">
              <a:lnSpc>
                <a:spcPct val="100000"/>
              </a:lnSpc>
            </a:pPr>
            <a:r>
              <a:rPr sz="1450" b="1" i="1" spc="-125" dirty="0">
                <a:solidFill>
                  <a:srgbClr val="006600"/>
                </a:solidFill>
                <a:latin typeface="Verdana"/>
                <a:cs typeface="Verdana"/>
              </a:rPr>
              <a:t>С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кл</a:t>
            </a:r>
            <a:r>
              <a:rPr sz="1450" b="1" i="1" spc="-125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д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нн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я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 д</a:t>
            </a:r>
            <a:r>
              <a:rPr sz="1450" b="1" i="1" spc="-70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95" dirty="0">
                <a:solidFill>
                  <a:srgbClr val="006600"/>
                </a:solidFill>
                <a:latin typeface="Verdana"/>
                <a:cs typeface="Verdana"/>
              </a:rPr>
              <a:t>г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р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55" dirty="0">
                <a:solidFill>
                  <a:srgbClr val="006600"/>
                </a:solidFill>
                <a:latin typeface="Verdana"/>
                <a:cs typeface="Verdana"/>
              </a:rPr>
              <a:t>м</a:t>
            </a:r>
            <a:endParaRPr sz="145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300">
              <a:latin typeface="Verdana"/>
              <a:cs typeface="Verdana"/>
            </a:endParaRPr>
          </a:p>
          <a:p>
            <a:pPr marL="12700" marR="655955" indent="34417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Учні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знаходять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словнику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слова,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яких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є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спільні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склади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записують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діаграми.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Наприклад: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62964" y="6438229"/>
            <a:ext cx="3909060" cy="85407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2567305">
              <a:lnSpc>
                <a:spcPct val="100000"/>
              </a:lnSpc>
              <a:spcBef>
                <a:spcPts val="114"/>
              </a:spcBef>
            </a:pP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С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л</a:t>
            </a:r>
            <a:r>
              <a:rPr sz="1450" b="1" i="1" spc="-120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з</a:t>
            </a:r>
            <a:r>
              <a:rPr sz="1450" b="1" i="1" spc="-80" dirty="0">
                <a:solidFill>
                  <a:srgbClr val="006600"/>
                </a:solidFill>
                <a:latin typeface="Verdana"/>
                <a:cs typeface="Verdana"/>
              </a:rPr>
              <a:t>і 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с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л</a:t>
            </a:r>
            <a:r>
              <a:rPr sz="1450" b="1" i="1" spc="-55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endParaRPr sz="1450">
              <a:latin typeface="Verdana"/>
              <a:cs typeface="Verdana"/>
            </a:endParaRPr>
          </a:p>
          <a:p>
            <a:pPr marL="12700">
              <a:lnSpc>
                <a:spcPts val="1645"/>
              </a:lnSpc>
              <a:spcBef>
                <a:spcPts val="1480"/>
              </a:spcBef>
            </a:pPr>
            <a:r>
              <a:rPr sz="1400" b="1" i="1" spc="-5" dirty="0">
                <a:latin typeface="Times New Roman"/>
                <a:cs typeface="Times New Roman"/>
              </a:rPr>
              <a:t>Г</a:t>
            </a:r>
            <a:r>
              <a:rPr sz="1400" i="1" spc="-5" dirty="0">
                <a:latin typeface="Times New Roman"/>
                <a:cs typeface="Times New Roman"/>
              </a:rPr>
              <a:t>оризонт,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аб</a:t>
            </a:r>
            <a:r>
              <a:rPr sz="1400" b="1" i="1" spc="-5" dirty="0">
                <a:latin typeface="Times New Roman"/>
                <a:cs typeface="Times New Roman"/>
              </a:rPr>
              <a:t>р</a:t>
            </a:r>
            <a:r>
              <a:rPr sz="1400" i="1" spc="-5" dirty="0">
                <a:latin typeface="Times New Roman"/>
                <a:cs typeface="Times New Roman"/>
              </a:rPr>
              <a:t>икос,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банк</a:t>
            </a:r>
            <a:r>
              <a:rPr sz="1400" b="1" i="1" spc="-5" dirty="0">
                <a:latin typeface="Times New Roman"/>
                <a:cs typeface="Times New Roman"/>
              </a:rPr>
              <a:t>і</a:t>
            </a:r>
            <a:r>
              <a:rPr sz="1400" i="1" spc="-5" dirty="0">
                <a:latin typeface="Times New Roman"/>
                <a:cs typeface="Times New Roman"/>
              </a:rPr>
              <a:t>р,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кос</a:t>
            </a:r>
            <a:r>
              <a:rPr sz="1400" b="1" i="1" spc="-5" dirty="0">
                <a:latin typeface="Times New Roman"/>
                <a:cs typeface="Times New Roman"/>
              </a:rPr>
              <a:t>м</a:t>
            </a:r>
            <a:r>
              <a:rPr sz="1400" i="1" spc="-5" dirty="0">
                <a:latin typeface="Times New Roman"/>
                <a:cs typeface="Times New Roman"/>
              </a:rPr>
              <a:t>онавт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грім.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45"/>
              </a:lnSpc>
            </a:pPr>
            <a:r>
              <a:rPr sz="1400" i="1" spc="-10" dirty="0">
                <a:latin typeface="Times New Roman"/>
                <a:cs typeface="Times New Roman"/>
              </a:rPr>
              <a:t>Аг</a:t>
            </a:r>
            <a:r>
              <a:rPr sz="1400" b="1" i="1" spc="-10" dirty="0">
                <a:latin typeface="Times New Roman"/>
                <a:cs typeface="Times New Roman"/>
              </a:rPr>
              <a:t>р</a:t>
            </a:r>
            <a:r>
              <a:rPr sz="1400" i="1" spc="-10" dirty="0">
                <a:latin typeface="Times New Roman"/>
                <a:cs typeface="Times New Roman"/>
              </a:rPr>
              <a:t>оном,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а</a:t>
            </a:r>
            <a:r>
              <a:rPr sz="1400" i="1" spc="-10" dirty="0">
                <a:latin typeface="Times New Roman"/>
                <a:cs typeface="Times New Roman"/>
              </a:rPr>
              <a:t>йстра,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кори</a:t>
            </a:r>
            <a:r>
              <a:rPr sz="1400" b="1" i="1" spc="-5" dirty="0">
                <a:latin typeface="Times New Roman"/>
                <a:cs typeface="Times New Roman"/>
              </a:rPr>
              <a:t>д</a:t>
            </a:r>
            <a:r>
              <a:rPr sz="1400" i="1" spc="-5" dirty="0">
                <a:latin typeface="Times New Roman"/>
                <a:cs typeface="Times New Roman"/>
              </a:rPr>
              <a:t>ор,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кип</a:t>
            </a:r>
            <a:r>
              <a:rPr sz="1400" b="1" i="1" spc="-10" dirty="0">
                <a:latin typeface="Times New Roman"/>
                <a:cs typeface="Times New Roman"/>
              </a:rPr>
              <a:t>і</a:t>
            </a:r>
            <a:r>
              <a:rPr sz="1400" i="1" spc="-10" dirty="0">
                <a:latin typeface="Times New Roman"/>
                <a:cs typeface="Times New Roman"/>
              </a:rPr>
              <a:t>ти,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о</a:t>
            </a:r>
            <a:r>
              <a:rPr sz="1400" i="1" spc="-5" dirty="0">
                <a:latin typeface="Times New Roman"/>
                <a:cs typeface="Times New Roman"/>
              </a:rPr>
              <a:t>черет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радіо.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18540" y="7880567"/>
            <a:ext cx="6390005" cy="146685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455295" algn="ctr">
              <a:lnSpc>
                <a:spcPct val="100000"/>
              </a:lnSpc>
              <a:spcBef>
                <a:spcPts val="114"/>
              </a:spcBef>
            </a:pP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Х</a:t>
            </a:r>
            <a:r>
              <a:rPr sz="1450" b="1" i="1" spc="-60" dirty="0">
                <a:solidFill>
                  <a:srgbClr val="006600"/>
                </a:solidFill>
                <a:latin typeface="Verdana"/>
                <a:cs typeface="Verdana"/>
              </a:rPr>
              <a:t>т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з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н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ає</a:t>
            </a:r>
            <a:endParaRPr sz="1450">
              <a:latin typeface="Verdana"/>
              <a:cs typeface="Verdana"/>
            </a:endParaRPr>
          </a:p>
          <a:p>
            <a:pPr marL="356870">
              <a:lnSpc>
                <a:spcPts val="1645"/>
              </a:lnSpc>
              <a:spcBef>
                <a:spcPts val="1480"/>
              </a:spcBef>
            </a:pPr>
            <a:r>
              <a:rPr sz="1400" spc="-5" dirty="0">
                <a:latin typeface="Times New Roman"/>
                <a:cs typeface="Times New Roman"/>
              </a:rPr>
              <a:t>Для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проведення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гри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учнів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класу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об’єднують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три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групи.</a:t>
            </a:r>
            <a:endParaRPr sz="1400">
              <a:latin typeface="Times New Roman"/>
              <a:cs typeface="Times New Roman"/>
            </a:endParaRPr>
          </a:p>
          <a:p>
            <a:pPr marL="12700" marR="5080" indent="344170">
              <a:lnSpc>
                <a:spcPct val="95800"/>
              </a:lnSpc>
              <a:spcBef>
                <a:spcPts val="35"/>
              </a:spcBef>
            </a:pPr>
            <a:r>
              <a:rPr sz="1400" spc="-10" dirty="0">
                <a:latin typeface="Times New Roman"/>
                <a:cs typeface="Times New Roman"/>
              </a:rPr>
              <a:t>Перша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група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готує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контрольний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лист,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якому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записані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словникові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</a:t>
            </a:r>
            <a:r>
              <a:rPr sz="1400" spc="4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їх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тлумачення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або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синоніми.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Учасники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цієї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групи</a:t>
            </a:r>
            <a:r>
              <a:rPr sz="1400" spc="7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-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ведучі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черзі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читають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тлумачення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слів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або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синоніми.</a:t>
            </a:r>
            <a:r>
              <a:rPr sz="1400" spc="4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Представники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другої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групи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називають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слово,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третьої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правильно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вимовляють </a:t>
            </a:r>
            <a:r>
              <a:rPr sz="1400" spc="-10" dirty="0">
                <a:latin typeface="Times New Roman"/>
                <a:cs typeface="Times New Roman"/>
              </a:rPr>
              <a:t>його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буквах.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29</a:t>
            </a:fld>
            <a:endParaRPr dirty="0"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179826" y="429096"/>
            <a:ext cx="1722120" cy="249554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К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он</a:t>
            </a:r>
            <a:r>
              <a:rPr sz="1450" b="1" i="1" spc="-60" dirty="0">
                <a:solidFill>
                  <a:srgbClr val="006600"/>
                </a:solidFill>
                <a:latin typeface="Verdana"/>
                <a:cs typeface="Verdana"/>
              </a:rPr>
              <a:t>т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р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л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ьн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ий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ли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с</a:t>
            </a:r>
            <a:r>
              <a:rPr sz="1450" b="1" i="1" spc="-55" dirty="0">
                <a:solidFill>
                  <a:srgbClr val="006600"/>
                </a:solidFill>
                <a:latin typeface="Verdana"/>
                <a:cs typeface="Verdana"/>
              </a:rPr>
              <a:t>т</a:t>
            </a:r>
            <a:endParaRPr sz="1450">
              <a:latin typeface="Verdana"/>
              <a:cs typeface="Verdana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555040" y="881125"/>
          <a:ext cx="6015355" cy="19513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335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818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8600">
                <a:tc>
                  <a:txBody>
                    <a:bodyPr/>
                    <a:lstStyle/>
                    <a:p>
                      <a:pPr marL="47625" algn="ctr">
                        <a:lnSpc>
                          <a:spcPts val="1670"/>
                        </a:lnSpc>
                      </a:pPr>
                      <a:r>
                        <a:rPr sz="1400" b="1" spc="-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Словникові</a:t>
                      </a:r>
                      <a:r>
                        <a:rPr sz="1400" b="1" spc="-3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слова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45720" algn="ctr">
                        <a:lnSpc>
                          <a:spcPts val="1670"/>
                        </a:lnSpc>
                      </a:pPr>
                      <a:r>
                        <a:rPr sz="1400" b="1" spc="-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Тлумачення</a:t>
                      </a:r>
                      <a:r>
                        <a:rPr sz="1400" b="1" spc="-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слів</a:t>
                      </a:r>
                      <a:r>
                        <a:rPr sz="1400" b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або</a:t>
                      </a:r>
                      <a:r>
                        <a:rPr sz="1400" b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синоніми</a:t>
                      </a:r>
                      <a:r>
                        <a:rPr sz="1400" b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до</a:t>
                      </a:r>
                      <a:r>
                        <a:rPr sz="1400" b="1" spc="-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них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C050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4527">
                <a:tc>
                  <a:txBody>
                    <a:bodyPr/>
                    <a:lstStyle/>
                    <a:p>
                      <a:pPr marL="46990" algn="ctr">
                        <a:lnSpc>
                          <a:spcPts val="1575"/>
                        </a:lnSpc>
                      </a:pPr>
                      <a:r>
                        <a:rPr sz="1400" b="1" spc="-1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аеродром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C0504D"/>
                      </a:solidFill>
                      <a:prstDash val="solid"/>
                    </a:lnL>
                    <a:lnB w="12700">
                      <a:solidFill>
                        <a:srgbClr val="C0504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9380" marR="550545">
                        <a:lnSpc>
                          <a:spcPts val="1610"/>
                        </a:lnSpc>
                      </a:pPr>
                      <a:r>
                        <a:rPr sz="1400" b="1" spc="-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площадка </a:t>
                      </a:r>
                      <a:r>
                        <a:rPr sz="1400" b="1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для</a:t>
                      </a:r>
                      <a:r>
                        <a:rPr sz="1400" b="1" spc="-1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зльоту,</a:t>
                      </a:r>
                      <a:r>
                        <a:rPr sz="1400" b="1" spc="1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приземлення,</a:t>
                      </a:r>
                      <a:r>
                        <a:rPr sz="1400" b="1" spc="10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стоянки </a:t>
                      </a:r>
                      <a:r>
                        <a:rPr sz="1400" b="1" spc="-33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літальних</a:t>
                      </a:r>
                      <a:r>
                        <a:rPr sz="1400" b="1" spc="-20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апаратів.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2700">
                      <a:solidFill>
                        <a:srgbClr val="C0504D"/>
                      </a:solidFill>
                      <a:prstDash val="solid"/>
                    </a:lnR>
                    <a:lnB w="12700">
                      <a:solidFill>
                        <a:srgbClr val="C0504D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6788">
                <a:tc>
                  <a:txBody>
                    <a:bodyPr/>
                    <a:lstStyle/>
                    <a:p>
                      <a:pPr marL="49530" algn="ctr">
                        <a:lnSpc>
                          <a:spcPts val="1605"/>
                        </a:lnSpc>
                      </a:pP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велосипед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C0504D"/>
                      </a:solidFill>
                      <a:prstDash val="solid"/>
                    </a:lnL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ts val="1605"/>
                        </a:lnSpc>
                      </a:pPr>
                      <a:r>
                        <a:rPr sz="1400" b="1" spc="-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машина</a:t>
                      </a:r>
                      <a:r>
                        <a:rPr sz="1400" b="1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для</a:t>
                      </a:r>
                      <a:r>
                        <a:rPr sz="1400" b="1" spc="-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їзди,</a:t>
                      </a:r>
                      <a:r>
                        <a:rPr sz="1400" b="1" spc="1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яку</a:t>
                      </a:r>
                      <a:r>
                        <a:rPr sz="1400" b="1" spc="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рухають</a:t>
                      </a:r>
                      <a:r>
                        <a:rPr sz="1400" b="1" spc="-1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ногами.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2700">
                      <a:solidFill>
                        <a:srgbClr val="C0504D"/>
                      </a:solidFill>
                      <a:prstDash val="solid"/>
                    </a:lnR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9455">
                <a:tc>
                  <a:txBody>
                    <a:bodyPr/>
                    <a:lstStyle/>
                    <a:p>
                      <a:pPr marL="46990" algn="ctr">
                        <a:lnSpc>
                          <a:spcPts val="1630"/>
                        </a:lnSpc>
                      </a:pP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депутат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C0504D"/>
                      </a:solidFill>
                      <a:prstDash val="solid"/>
                    </a:lnL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ts val="1630"/>
                        </a:lnSpc>
                      </a:pPr>
                      <a:r>
                        <a:rPr sz="1400" b="1" spc="-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виборний</a:t>
                      </a:r>
                      <a:r>
                        <a:rPr sz="1400" b="1" spc="-40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представник.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2700">
                      <a:solidFill>
                        <a:srgbClr val="C0504D"/>
                      </a:solidFill>
                      <a:prstDash val="solid"/>
                    </a:lnR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6408">
                <a:tc>
                  <a:txBody>
                    <a:bodyPr/>
                    <a:lstStyle/>
                    <a:p>
                      <a:pPr marL="48260" algn="ctr">
                        <a:lnSpc>
                          <a:spcPts val="1605"/>
                        </a:lnSpc>
                      </a:pP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дисципліна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C0504D"/>
                      </a:solidFill>
                      <a:prstDash val="solid"/>
                    </a:lnL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ts val="1605"/>
                        </a:lnSpc>
                      </a:pPr>
                      <a:r>
                        <a:rPr sz="1400" b="1" spc="-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встановлений</a:t>
                      </a:r>
                      <a:r>
                        <a:rPr sz="1400" b="1" spc="-30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порядок</a:t>
                      </a:r>
                      <a:r>
                        <a:rPr sz="1400" b="1" spc="10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поведінки.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2700">
                      <a:solidFill>
                        <a:srgbClr val="C0504D"/>
                      </a:solidFill>
                      <a:prstDash val="solid"/>
                    </a:lnR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28243">
                <a:tc>
                  <a:txBody>
                    <a:bodyPr/>
                    <a:lstStyle/>
                    <a:p>
                      <a:pPr marL="48895" algn="ctr">
                        <a:lnSpc>
                          <a:spcPts val="1625"/>
                        </a:lnSpc>
                      </a:pP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календар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C0504D"/>
                      </a:solidFill>
                      <a:prstDash val="solid"/>
                    </a:lnL>
                    <a:lnT w="12700">
                      <a:solidFill>
                        <a:srgbClr val="C0504D"/>
                      </a:solidFill>
                      <a:prstDash val="solid"/>
                    </a:lnT>
                    <a:lnB w="9525">
                      <a:solidFill>
                        <a:srgbClr val="C0504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9380" marR="92075">
                        <a:lnSpc>
                          <a:spcPts val="1610"/>
                        </a:lnSpc>
                        <a:spcBef>
                          <a:spcPts val="50"/>
                        </a:spcBef>
                      </a:pPr>
                      <a:r>
                        <a:rPr sz="1400" b="1" spc="-10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перелік </a:t>
                      </a:r>
                      <a:r>
                        <a:rPr sz="1400" b="1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днів </a:t>
                      </a:r>
                      <a:r>
                        <a:rPr sz="1400" b="1" spc="-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року,</a:t>
                      </a:r>
                      <a:r>
                        <a:rPr sz="1400" b="1" spc="20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r>
                        <a:rPr sz="1400" b="1" spc="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також</a:t>
                      </a:r>
                      <a:r>
                        <a:rPr sz="1400" b="1" spc="30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таблиця,</a:t>
                      </a:r>
                      <a:r>
                        <a:rPr sz="1400" b="1" spc="1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що</a:t>
                      </a:r>
                      <a:r>
                        <a:rPr sz="1400" b="1" spc="-1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вміщує</a:t>
                      </a:r>
                      <a:r>
                        <a:rPr sz="1400" b="1" spc="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всі </a:t>
                      </a:r>
                      <a:r>
                        <a:rPr sz="1400" b="1" spc="-33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дні</a:t>
                      </a:r>
                      <a:r>
                        <a:rPr sz="1400" b="1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року.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350" marB="0">
                    <a:lnR w="12700">
                      <a:solidFill>
                        <a:srgbClr val="C0504D"/>
                      </a:solidFill>
                      <a:prstDash val="solid"/>
                    </a:lnR>
                    <a:lnT w="12700">
                      <a:solidFill>
                        <a:srgbClr val="C0504D"/>
                      </a:solidFill>
                      <a:prstDash val="solid"/>
                    </a:lnT>
                    <a:lnB w="9525">
                      <a:solidFill>
                        <a:srgbClr val="C0504D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7329">
                <a:tc>
                  <a:txBody>
                    <a:bodyPr/>
                    <a:lstStyle/>
                    <a:p>
                      <a:pPr marL="49530" algn="ctr">
                        <a:lnSpc>
                          <a:spcPts val="1660"/>
                        </a:lnSpc>
                        <a:spcBef>
                          <a:spcPts val="30"/>
                        </a:spcBef>
                      </a:pPr>
                      <a:r>
                        <a:rPr sz="1400" b="1" spc="-1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космонавт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3810" marB="0">
                    <a:lnL w="12700">
                      <a:solidFill>
                        <a:srgbClr val="C0504D"/>
                      </a:solidFill>
                      <a:prstDash val="solid"/>
                    </a:lnL>
                    <a:lnT w="9525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ts val="1660"/>
                        </a:lnSpc>
                        <a:spcBef>
                          <a:spcPts val="30"/>
                        </a:spcBef>
                      </a:pPr>
                      <a:r>
                        <a:rPr sz="1400" b="1" spc="-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мандрівник</a:t>
                      </a:r>
                      <a:r>
                        <a:rPr sz="1400" b="1" spc="-10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– дослідник</a:t>
                      </a:r>
                      <a:r>
                        <a:rPr sz="1400" b="1" spc="-20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6FC0"/>
                          </a:solidFill>
                          <a:latin typeface="Times New Roman"/>
                          <a:cs typeface="Times New Roman"/>
                        </a:rPr>
                        <a:t>Всесвіту.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3810" marB="0">
                    <a:lnR w="12700">
                      <a:solidFill>
                        <a:srgbClr val="C0504D"/>
                      </a:solidFill>
                      <a:prstDash val="solid"/>
                    </a:lnR>
                    <a:lnT w="9525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962964" y="3428963"/>
            <a:ext cx="4182745" cy="44577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2427605">
              <a:lnSpc>
                <a:spcPts val="1675"/>
              </a:lnSpc>
              <a:spcBef>
                <a:spcPts val="114"/>
              </a:spcBef>
            </a:pP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Сканворд</a:t>
            </a:r>
            <a:endParaRPr sz="1450">
              <a:latin typeface="Verdana"/>
              <a:cs typeface="Verdana"/>
            </a:endParaRPr>
          </a:p>
          <a:p>
            <a:pPr marL="12700">
              <a:lnSpc>
                <a:spcPts val="1614"/>
              </a:lnSpc>
            </a:pPr>
            <a:r>
              <a:rPr sz="1400" spc="-10" dirty="0">
                <a:latin typeface="Times New Roman"/>
                <a:cs typeface="Times New Roman"/>
              </a:rPr>
              <a:t>Знайти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якнайбільше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словникових</a:t>
            </a:r>
            <a:r>
              <a:rPr sz="1400" spc="-10" dirty="0">
                <a:latin typeface="Times New Roman"/>
                <a:cs typeface="Times New Roman"/>
              </a:rPr>
              <a:t> слів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сіточці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букв.</a:t>
            </a:r>
            <a:endParaRPr sz="1400">
              <a:latin typeface="Times New Roman"/>
              <a:cs typeface="Times New Roman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558088" y="3869181"/>
          <a:ext cx="5902325" cy="188696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445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413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45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13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445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445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4137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71272">
                <a:tc>
                  <a:txBody>
                    <a:bodyPr/>
                    <a:lstStyle/>
                    <a:p>
                      <a:pPr algn="ctr">
                        <a:lnSpc>
                          <a:spcPts val="2035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Д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35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У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35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ts val="2035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 algn="ctr">
                        <a:lnSpc>
                          <a:spcPts val="2035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35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35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Б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8224">
                <a:tc>
                  <a:txBody>
                    <a:bodyPr/>
                    <a:lstStyle/>
                    <a:p>
                      <a:pPr algn="ctr">
                        <a:lnSpc>
                          <a:spcPts val="2010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В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10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Х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10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6235">
                        <a:lnSpc>
                          <a:spcPts val="2010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З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ts val="2010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10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Є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2010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Ю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8224">
                <a:tc>
                  <a:txBody>
                    <a:bodyPr/>
                    <a:lstStyle/>
                    <a:p>
                      <a:pPr algn="ctr">
                        <a:lnSpc>
                          <a:spcPts val="2010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10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М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10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Ч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7820">
                        <a:lnSpc>
                          <a:spcPts val="2010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Д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 algn="ctr">
                        <a:lnSpc>
                          <a:spcPts val="2010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Ц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10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Ь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2010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1525">
                <a:tc>
                  <a:txBody>
                    <a:bodyPr/>
                    <a:lstStyle/>
                    <a:p>
                      <a:pPr algn="ctr">
                        <a:lnSpc>
                          <a:spcPts val="2039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39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Я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39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8930">
                        <a:lnSpc>
                          <a:spcPts val="2039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ts val="2039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В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39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39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Л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8224">
                <a:tc>
                  <a:txBody>
                    <a:bodyPr/>
                    <a:lstStyle/>
                    <a:p>
                      <a:pPr algn="ctr">
                        <a:lnSpc>
                          <a:spcPts val="2010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10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С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10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8930">
                        <a:lnSpc>
                          <a:spcPts val="2010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Й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10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Ч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10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С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10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Ь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8223">
                <a:tc>
                  <a:txBody>
                    <a:bodyPr/>
                    <a:lstStyle/>
                    <a:p>
                      <a:pPr algn="ctr">
                        <a:lnSpc>
                          <a:spcPts val="2010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С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10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10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ts val="2010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ts val="2010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10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2010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71272">
                <a:tc>
                  <a:txBody>
                    <a:bodyPr/>
                    <a:lstStyle/>
                    <a:p>
                      <a:pPr algn="ctr">
                        <a:lnSpc>
                          <a:spcPts val="2035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Е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35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35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Ь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8930">
                        <a:lnSpc>
                          <a:spcPts val="2035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ts val="2035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Ж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35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В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35"/>
                        </a:lnSpc>
                      </a:pPr>
                      <a:r>
                        <a:rPr sz="18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С</a:t>
                      </a:r>
                      <a:endParaRPr sz="1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962964" y="5969253"/>
            <a:ext cx="5121275" cy="956944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783590">
              <a:lnSpc>
                <a:spcPts val="2400"/>
              </a:lnSpc>
              <a:spcBef>
                <a:spcPts val="90"/>
              </a:spcBef>
            </a:pPr>
            <a:r>
              <a:rPr sz="2000" b="1" i="1" spc="160" dirty="0">
                <a:solidFill>
                  <a:srgbClr val="FF0000"/>
                </a:solidFill>
                <a:latin typeface="Cambria"/>
                <a:cs typeface="Cambria"/>
              </a:rPr>
              <a:t>Вправи</a:t>
            </a:r>
            <a:r>
              <a:rPr sz="2000" b="1" i="1" spc="204" dirty="0">
                <a:solidFill>
                  <a:srgbClr val="FF0000"/>
                </a:solidFill>
                <a:latin typeface="Cambria"/>
                <a:cs typeface="Cambria"/>
              </a:rPr>
              <a:t> </a:t>
            </a:r>
            <a:r>
              <a:rPr sz="2000" b="1" i="1" spc="210" dirty="0">
                <a:solidFill>
                  <a:srgbClr val="FF0000"/>
                </a:solidFill>
                <a:latin typeface="Cambria"/>
                <a:cs typeface="Cambria"/>
              </a:rPr>
              <a:t>на </a:t>
            </a:r>
            <a:r>
              <a:rPr sz="2000" b="1" i="1" spc="150" dirty="0">
                <a:solidFill>
                  <a:srgbClr val="FF0000"/>
                </a:solidFill>
                <a:latin typeface="Cambria"/>
                <a:cs typeface="Cambria"/>
              </a:rPr>
              <a:t>розвиток</a:t>
            </a:r>
            <a:r>
              <a:rPr sz="2000" b="1" i="1" spc="225" dirty="0">
                <a:solidFill>
                  <a:srgbClr val="FF0000"/>
                </a:solidFill>
                <a:latin typeface="Cambria"/>
                <a:cs typeface="Cambria"/>
              </a:rPr>
              <a:t> </a:t>
            </a:r>
            <a:r>
              <a:rPr sz="2000" b="1" i="1" spc="135" dirty="0">
                <a:solidFill>
                  <a:srgbClr val="FF0000"/>
                </a:solidFill>
                <a:latin typeface="Cambria"/>
                <a:cs typeface="Cambria"/>
              </a:rPr>
              <a:t>мовлення</a:t>
            </a:r>
            <a:endParaRPr sz="2000">
              <a:latin typeface="Cambria"/>
              <a:cs typeface="Cambria"/>
            </a:endParaRPr>
          </a:p>
          <a:p>
            <a:pPr marL="1405890">
              <a:lnSpc>
                <a:spcPts val="1685"/>
              </a:lnSpc>
            </a:pP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Гронування</a:t>
            </a:r>
            <a:endParaRPr sz="1450">
              <a:latin typeface="Verdana"/>
              <a:cs typeface="Verdana"/>
            </a:endParaRPr>
          </a:p>
          <a:p>
            <a:pPr marL="12700">
              <a:lnSpc>
                <a:spcPts val="1605"/>
              </a:lnSpc>
            </a:pPr>
            <a:r>
              <a:rPr sz="1400" spc="-5" dirty="0">
                <a:latin typeface="Times New Roman"/>
                <a:cs typeface="Times New Roman"/>
              </a:rPr>
              <a:t>Добери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опорну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лексику </a:t>
            </a:r>
            <a:r>
              <a:rPr sz="1400" dirty="0">
                <a:latin typeface="Times New Roman"/>
                <a:cs typeface="Times New Roman"/>
              </a:rPr>
              <a:t>до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словникового</a:t>
            </a:r>
            <a:r>
              <a:rPr sz="1400" spc="7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слова.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55"/>
              </a:lnSpc>
            </a:pPr>
            <a:r>
              <a:rPr sz="1400" b="1" i="1" spc="-5" dirty="0">
                <a:latin typeface="Times New Roman"/>
                <a:cs typeface="Times New Roman"/>
              </a:rPr>
              <a:t>Дятел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606990" y="6890130"/>
            <a:ext cx="872490" cy="1054735"/>
          </a:xfrm>
          <a:prstGeom prst="rect">
            <a:avLst/>
          </a:prstGeom>
        </p:spPr>
        <p:txBody>
          <a:bodyPr vert="horz" wrap="square" lIns="0" tIns="26034" rIns="0" bIns="0" rtlCol="0">
            <a:spAutoFit/>
          </a:bodyPr>
          <a:lstStyle/>
          <a:p>
            <a:pPr marL="12700" marR="5080" indent="62865">
              <a:lnSpc>
                <a:spcPts val="1610"/>
              </a:lnSpc>
              <a:spcBef>
                <a:spcPts val="204"/>
              </a:spcBef>
            </a:pPr>
            <a:r>
              <a:rPr sz="1400" i="1" spc="-5" dirty="0">
                <a:latin typeface="Times New Roman"/>
                <a:cs typeface="Times New Roman"/>
              </a:rPr>
              <a:t>о</a:t>
            </a:r>
            <a:r>
              <a:rPr sz="1400" i="1" spc="-10" dirty="0">
                <a:latin typeface="Times New Roman"/>
                <a:cs typeface="Times New Roman"/>
              </a:rPr>
              <a:t>б</a:t>
            </a:r>
            <a:r>
              <a:rPr sz="1400" i="1" spc="-5" dirty="0">
                <a:latin typeface="Times New Roman"/>
                <a:cs typeface="Times New Roman"/>
              </a:rPr>
              <a:t>с</a:t>
            </a:r>
            <a:r>
              <a:rPr sz="1400" i="1" spc="-15" dirty="0">
                <a:latin typeface="Times New Roman"/>
                <a:cs typeface="Times New Roman"/>
              </a:rPr>
              <a:t>т</a:t>
            </a:r>
            <a:r>
              <a:rPr sz="1400" i="1" dirty="0">
                <a:latin typeface="Times New Roman"/>
                <a:cs typeface="Times New Roman"/>
              </a:rPr>
              <a:t>е</a:t>
            </a:r>
            <a:r>
              <a:rPr sz="1400" i="1" spc="-15" dirty="0">
                <a:latin typeface="Times New Roman"/>
                <a:cs typeface="Times New Roman"/>
              </a:rPr>
              <a:t>ж</a:t>
            </a:r>
            <a:r>
              <a:rPr sz="1400" i="1" dirty="0">
                <a:latin typeface="Times New Roman"/>
                <a:cs typeface="Times New Roman"/>
              </a:rPr>
              <a:t>у</a:t>
            </a:r>
            <a:r>
              <a:rPr sz="1400" i="1" spc="-5" dirty="0">
                <a:latin typeface="Times New Roman"/>
                <a:cs typeface="Times New Roman"/>
              </a:rPr>
              <a:t>є  </a:t>
            </a:r>
            <a:r>
              <a:rPr sz="1400" i="1" spc="-10" dirty="0">
                <a:latin typeface="Times New Roman"/>
                <a:cs typeface="Times New Roman"/>
              </a:rPr>
              <a:t>лікує </a:t>
            </a:r>
            <a:r>
              <a:rPr sz="1400" i="1" spc="-5" dirty="0">
                <a:latin typeface="Times New Roman"/>
                <a:cs typeface="Times New Roman"/>
              </a:rPr>
              <a:t> пурхає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обіперся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облітав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62964" y="6890130"/>
            <a:ext cx="1134745" cy="2078989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12700" marR="5080">
              <a:lnSpc>
                <a:spcPct val="95900"/>
              </a:lnSpc>
              <a:spcBef>
                <a:spcPts val="160"/>
              </a:spcBef>
            </a:pPr>
            <a:r>
              <a:rPr sz="1400" i="1" spc="-10" dirty="0">
                <a:latin typeface="Times New Roman"/>
                <a:cs typeface="Times New Roman"/>
              </a:rPr>
              <a:t>строкатий </a:t>
            </a:r>
            <a:r>
              <a:rPr sz="1400" i="1" spc="-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дзьобатий </a:t>
            </a:r>
            <a:r>
              <a:rPr sz="1400" i="1" spc="-5" dirty="0">
                <a:latin typeface="Times New Roman"/>
                <a:cs typeface="Times New Roman"/>
              </a:rPr>
              <a:t> бадьорий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тр</a:t>
            </a:r>
            <a:r>
              <a:rPr sz="1400" i="1" dirty="0">
                <a:latin typeface="Times New Roman"/>
                <a:cs typeface="Times New Roman"/>
              </a:rPr>
              <a:t>у</a:t>
            </a:r>
            <a:r>
              <a:rPr sz="1400" i="1" spc="-15" dirty="0">
                <a:latin typeface="Times New Roman"/>
                <a:cs typeface="Times New Roman"/>
              </a:rPr>
              <a:t>д</a:t>
            </a:r>
            <a:r>
              <a:rPr sz="1400" i="1" spc="-5" dirty="0">
                <a:latin typeface="Times New Roman"/>
                <a:cs typeface="Times New Roman"/>
              </a:rPr>
              <a:t>о</a:t>
            </a:r>
            <a:r>
              <a:rPr sz="1400" i="1" spc="-15" dirty="0">
                <a:latin typeface="Times New Roman"/>
                <a:cs typeface="Times New Roman"/>
              </a:rPr>
              <a:t>л</a:t>
            </a:r>
            <a:r>
              <a:rPr sz="1400" i="1" spc="10" dirty="0">
                <a:latin typeface="Times New Roman"/>
                <a:cs typeface="Times New Roman"/>
              </a:rPr>
              <a:t>ю</a:t>
            </a:r>
            <a:r>
              <a:rPr sz="1400" i="1" spc="-10" dirty="0">
                <a:latin typeface="Times New Roman"/>
                <a:cs typeface="Times New Roman"/>
              </a:rPr>
              <a:t>б</a:t>
            </a:r>
            <a:r>
              <a:rPr sz="1400" i="1" spc="-5" dirty="0">
                <a:latin typeface="Times New Roman"/>
                <a:cs typeface="Times New Roman"/>
              </a:rPr>
              <a:t>ив</a:t>
            </a:r>
            <a:r>
              <a:rPr sz="1400" i="1" spc="10" dirty="0">
                <a:latin typeface="Times New Roman"/>
                <a:cs typeface="Times New Roman"/>
              </a:rPr>
              <a:t>и</a:t>
            </a:r>
            <a:r>
              <a:rPr sz="1400" i="1" spc="-5" dirty="0">
                <a:latin typeface="Times New Roman"/>
                <a:cs typeface="Times New Roman"/>
              </a:rPr>
              <a:t>й  невгамовний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Ведмідь </a:t>
            </a:r>
            <a:r>
              <a:rPr sz="1400" b="1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клишоногий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вайлуватий </a:t>
            </a:r>
            <a:r>
              <a:rPr sz="1400" i="1" spc="-5" dirty="0">
                <a:latin typeface="Times New Roman"/>
                <a:cs typeface="Times New Roman"/>
              </a:rPr>
              <a:t> міцнолапий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неповороткий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619258" y="8115680"/>
            <a:ext cx="495300" cy="853440"/>
          </a:xfrm>
          <a:prstGeom prst="rect">
            <a:avLst/>
          </a:prstGeom>
        </p:spPr>
        <p:txBody>
          <a:bodyPr vert="horz" wrap="square" lIns="0" tIns="19685" rIns="0" bIns="0" rtlCol="0">
            <a:spAutoFit/>
          </a:bodyPr>
          <a:lstStyle/>
          <a:p>
            <a:pPr marL="12700" marR="5080" indent="41910">
              <a:lnSpc>
                <a:spcPct val="96200"/>
              </a:lnSpc>
              <a:spcBef>
                <a:spcPts val="155"/>
              </a:spcBef>
            </a:pPr>
            <a:r>
              <a:rPr sz="1400" i="1" spc="-10" dirty="0">
                <a:latin typeface="Times New Roman"/>
                <a:cs typeface="Times New Roman"/>
              </a:rPr>
              <a:t>ласує </a:t>
            </a:r>
            <a:r>
              <a:rPr sz="1400" i="1" spc="-3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реве </a:t>
            </a:r>
            <a:r>
              <a:rPr sz="1400" i="1" spc="-5" dirty="0">
                <a:latin typeface="Times New Roman"/>
                <a:cs typeface="Times New Roman"/>
              </a:rPr>
              <a:t> спить  чекає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62964" y="9347403"/>
            <a:ext cx="2932430" cy="438784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ts val="1630"/>
              </a:lnSpc>
              <a:spcBef>
                <a:spcPts val="90"/>
              </a:spcBef>
            </a:pP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Склади</a:t>
            </a:r>
            <a:r>
              <a:rPr sz="1400" b="1" spc="-2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словосполучення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за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змістом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30"/>
              </a:lnSpc>
              <a:tabLst>
                <a:tab pos="1555750" algn="l"/>
              </a:tabLst>
            </a:pPr>
            <a:r>
              <a:rPr sz="1400" i="1" spc="-5" dirty="0">
                <a:latin typeface="Times New Roman"/>
                <a:cs typeface="Times New Roman"/>
              </a:rPr>
              <a:t>Горизонт	квітуча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30</a:t>
            </a:fld>
            <a:endParaRPr dirty="0"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62964" y="423418"/>
            <a:ext cx="753110" cy="105473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>
              <a:lnSpc>
                <a:spcPts val="1610"/>
              </a:lnSpc>
              <a:spcBef>
                <a:spcPts val="200"/>
              </a:spcBef>
            </a:pPr>
            <a:r>
              <a:rPr sz="1400" i="1" spc="-5" dirty="0">
                <a:latin typeface="Times New Roman"/>
                <a:cs typeface="Times New Roman"/>
              </a:rPr>
              <a:t>черемха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метро </a:t>
            </a:r>
            <a:r>
              <a:rPr sz="1400" i="1" spc="-5" dirty="0">
                <a:latin typeface="Times New Roman"/>
                <a:cs typeface="Times New Roman"/>
              </a:rPr>
              <a:t> парти</a:t>
            </a:r>
            <a:r>
              <a:rPr sz="1400" i="1" spc="5" dirty="0">
                <a:latin typeface="Times New Roman"/>
                <a:cs typeface="Times New Roman"/>
              </a:rPr>
              <a:t>з</a:t>
            </a:r>
            <a:r>
              <a:rPr sz="1400" i="1" spc="-5" dirty="0">
                <a:latin typeface="Times New Roman"/>
                <a:cs typeface="Times New Roman"/>
              </a:rPr>
              <a:t>ан  </a:t>
            </a:r>
            <a:r>
              <a:rPr sz="1400" i="1" spc="-10" dirty="0">
                <a:latin typeface="Times New Roman"/>
                <a:cs typeface="Times New Roman"/>
              </a:rPr>
              <a:t>держава </a:t>
            </a:r>
            <a:r>
              <a:rPr sz="1400" i="1" spc="-5" dirty="0">
                <a:latin typeface="Times New Roman"/>
                <a:cs typeface="Times New Roman"/>
              </a:rPr>
              <a:t> пиріг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396728" y="423418"/>
            <a:ext cx="902335" cy="105473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 indent="68580">
              <a:lnSpc>
                <a:spcPts val="1610"/>
              </a:lnSpc>
              <a:spcBef>
                <a:spcPts val="200"/>
              </a:spcBef>
            </a:pPr>
            <a:r>
              <a:rPr sz="1400" i="1" spc="-10" dirty="0">
                <a:latin typeface="Times New Roman"/>
                <a:cs typeface="Times New Roman"/>
              </a:rPr>
              <a:t>в</a:t>
            </a:r>
            <a:r>
              <a:rPr sz="1400" i="1" spc="-15" dirty="0">
                <a:latin typeface="Times New Roman"/>
                <a:cs typeface="Times New Roman"/>
              </a:rPr>
              <a:t>ід</a:t>
            </a:r>
            <a:r>
              <a:rPr sz="1400" i="1" spc="-10" dirty="0">
                <a:latin typeface="Times New Roman"/>
                <a:cs typeface="Times New Roman"/>
              </a:rPr>
              <a:t>важний  відкритий </a:t>
            </a:r>
            <a:r>
              <a:rPr sz="1400" i="1" spc="-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київське </a:t>
            </a:r>
            <a:r>
              <a:rPr sz="1400" i="1" spc="-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смажений </a:t>
            </a:r>
            <a:r>
              <a:rPr sz="1400" i="1" spc="-5" dirty="0">
                <a:latin typeface="Times New Roman"/>
                <a:cs typeface="Times New Roman"/>
              </a:rPr>
              <a:t> незалежна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62964" y="1652143"/>
            <a:ext cx="5666740" cy="1880870"/>
          </a:xfrm>
          <a:prstGeom prst="rect">
            <a:avLst/>
          </a:prstGeom>
        </p:spPr>
        <p:txBody>
          <a:bodyPr vert="horz" wrap="square" lIns="0" tIns="21590" rIns="0" bIns="0" rtlCol="0">
            <a:spAutoFit/>
          </a:bodyPr>
          <a:lstStyle/>
          <a:p>
            <a:pPr marL="12700" marR="3042920">
              <a:lnSpc>
                <a:spcPct val="95200"/>
              </a:lnSpc>
              <a:spcBef>
                <a:spcPts val="170"/>
              </a:spcBef>
            </a:pP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Третій зайвий (за лексикою) 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Сантиметр,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дециметр,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шофер.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Одинадцять,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чотирнадцять,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якір. </a:t>
            </a:r>
            <a:r>
              <a:rPr sz="1400" i="1" spc="-33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Секунда,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хвилина,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Україна.</a:t>
            </a:r>
            <a:endParaRPr sz="1400">
              <a:latin typeface="Times New Roman"/>
              <a:cs typeface="Times New Roman"/>
            </a:endParaRPr>
          </a:p>
          <a:p>
            <a:pPr marL="12700" marR="3317240">
              <a:lnSpc>
                <a:spcPts val="1630"/>
              </a:lnSpc>
              <a:spcBef>
                <a:spcPts val="25"/>
              </a:spcBef>
            </a:pPr>
            <a:r>
              <a:rPr sz="1400" i="1" spc="-5" dirty="0">
                <a:latin typeface="Times New Roman"/>
                <a:cs typeface="Times New Roman"/>
              </a:rPr>
              <a:t>Трамвай,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тролейбус,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телефон. </a:t>
            </a:r>
            <a:r>
              <a:rPr sz="1400" i="1" spc="-3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Взимку,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влітку,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восени,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вранці.</a:t>
            </a:r>
            <a:endParaRPr sz="1400">
              <a:latin typeface="Times New Roman"/>
              <a:cs typeface="Times New Roman"/>
            </a:endParaRPr>
          </a:p>
          <a:p>
            <a:pPr marR="167640" algn="ctr">
              <a:lnSpc>
                <a:spcPts val="1695"/>
              </a:lnSpc>
            </a:pP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Сенкан</a:t>
            </a:r>
            <a:endParaRPr sz="145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1480"/>
              </a:spcBef>
            </a:pPr>
            <a:r>
              <a:rPr sz="1400" spc="-20" dirty="0">
                <a:latin typeface="Times New Roman"/>
                <a:cs typeface="Times New Roman"/>
              </a:rPr>
              <a:t>Це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короткий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вірш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п’ять рядків,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який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складається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певними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правилами.</a:t>
            </a:r>
            <a:endParaRPr sz="1400">
              <a:latin typeface="Times New Roman"/>
              <a:cs typeface="Times New Roman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555040" y="3732021"/>
          <a:ext cx="5673725" cy="234746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44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296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35508">
                <a:tc>
                  <a:txBody>
                    <a:bodyPr/>
                    <a:lstStyle/>
                    <a:p>
                      <a:pPr marL="69850" marR="697230">
                        <a:lnSpc>
                          <a:spcPct val="96400"/>
                        </a:lnSpc>
                        <a:spcBef>
                          <a:spcPts val="5"/>
                        </a:spcBef>
                      </a:pPr>
                      <a:r>
                        <a:rPr sz="1400" b="1" spc="-1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1-й</a:t>
                      </a:r>
                      <a:r>
                        <a:rPr sz="1400" b="1" spc="-1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рядок –</a:t>
                      </a:r>
                      <a:r>
                        <a:rPr sz="1400" b="1" spc="2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одне </a:t>
                      </a:r>
                      <a:r>
                        <a:rPr sz="1400" b="1" spc="-1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словникове</a:t>
                      </a:r>
                      <a:r>
                        <a:rPr sz="1400" b="1" spc="-7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слово, </a:t>
                      </a:r>
                      <a:r>
                        <a:rPr sz="1400" b="1" spc="-33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іменник</a:t>
                      </a:r>
                      <a:r>
                        <a:rPr sz="1400" b="1" spc="-2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(тема)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35" marB="0">
                    <a:lnL w="12700">
                      <a:solidFill>
                        <a:srgbClr val="C0504D"/>
                      </a:solidFill>
                      <a:prstDash val="solid"/>
                    </a:lnL>
                    <a:lnR w="12700">
                      <a:solidFill>
                        <a:srgbClr val="C0504D"/>
                      </a:solidFill>
                      <a:prstDash val="solid"/>
                    </a:lnR>
                    <a:lnT w="12700">
                      <a:solidFill>
                        <a:srgbClr val="C0504D"/>
                      </a:solidFill>
                      <a:prstDash val="solid"/>
                    </a:lnT>
                    <a:lnB w="28575">
                      <a:solidFill>
                        <a:srgbClr val="C0504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625"/>
                        </a:lnSpc>
                      </a:pPr>
                      <a:r>
                        <a:rPr sz="1400" b="1" spc="-1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Айстра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C0504D"/>
                      </a:solidFill>
                      <a:prstDash val="solid"/>
                    </a:lnL>
                    <a:lnR w="12700">
                      <a:solidFill>
                        <a:srgbClr val="C0504D"/>
                      </a:solidFill>
                      <a:prstDash val="solid"/>
                    </a:lnR>
                    <a:lnT w="12700">
                      <a:solidFill>
                        <a:srgbClr val="C0504D"/>
                      </a:solidFill>
                      <a:prstDash val="solid"/>
                    </a:lnT>
                    <a:lnB w="28575">
                      <a:solidFill>
                        <a:srgbClr val="C0504D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8498">
                <a:tc>
                  <a:txBody>
                    <a:bodyPr/>
                    <a:lstStyle/>
                    <a:p>
                      <a:pPr marL="69850" marR="97155">
                        <a:lnSpc>
                          <a:spcPts val="1610"/>
                        </a:lnSpc>
                        <a:spcBef>
                          <a:spcPts val="55"/>
                        </a:spcBef>
                      </a:pPr>
                      <a:r>
                        <a:rPr sz="1400" b="1" spc="-1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2-й </a:t>
                      </a: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рядок</a:t>
                      </a:r>
                      <a:r>
                        <a:rPr sz="14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–</a:t>
                      </a:r>
                      <a:r>
                        <a:rPr sz="1400" b="1" spc="1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два </a:t>
                      </a:r>
                      <a:r>
                        <a:rPr sz="14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прикметники</a:t>
                      </a:r>
                      <a:r>
                        <a:rPr sz="1400" b="1" spc="-4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(опис</a:t>
                      </a:r>
                      <a:r>
                        <a:rPr sz="1400" b="1" spc="-2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теми)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985" marB="0">
                    <a:lnL w="12700">
                      <a:solidFill>
                        <a:srgbClr val="C0504D"/>
                      </a:solidFill>
                      <a:prstDash val="solid"/>
                    </a:lnL>
                    <a:lnR w="12700">
                      <a:solidFill>
                        <a:srgbClr val="C0504D"/>
                      </a:solidFill>
                      <a:prstDash val="solid"/>
                    </a:lnR>
                    <a:lnT w="28575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  <a:solidFill>
                      <a:srgbClr val="EED2D2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</a:pP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Червона,</a:t>
                      </a:r>
                      <a:r>
                        <a:rPr sz="1400" b="1" spc="-2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біла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C0504D"/>
                      </a:solidFill>
                      <a:prstDash val="solid"/>
                    </a:lnL>
                    <a:lnR w="12700">
                      <a:solidFill>
                        <a:srgbClr val="C0504D"/>
                      </a:solidFill>
                      <a:prstDash val="solid"/>
                    </a:lnR>
                    <a:lnT w="28575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  <a:solidFill>
                      <a:srgbClr val="EED2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3672">
                <a:tc>
                  <a:txBody>
                    <a:bodyPr/>
                    <a:lstStyle/>
                    <a:p>
                      <a:pPr marL="69850" marR="203835">
                        <a:lnSpc>
                          <a:spcPts val="1610"/>
                        </a:lnSpc>
                        <a:spcBef>
                          <a:spcPts val="15"/>
                        </a:spcBef>
                      </a:pPr>
                      <a:r>
                        <a:rPr sz="1400" b="1" spc="-1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3-й </a:t>
                      </a: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рядок</a:t>
                      </a:r>
                      <a:r>
                        <a:rPr sz="14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- три дієслова </a:t>
                      </a:r>
                      <a:r>
                        <a:rPr sz="1400" b="1" spc="-33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(дії)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C0504D"/>
                      </a:solidFill>
                      <a:prstDash val="solid"/>
                    </a:lnL>
                    <a:lnR w="12700">
                      <a:solidFill>
                        <a:srgbClr val="C0504D"/>
                      </a:solidFill>
                      <a:prstDash val="solid"/>
                    </a:lnR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625"/>
                        </a:lnSpc>
                      </a:pPr>
                      <a:r>
                        <a:rPr sz="1400" b="1" spc="-1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Росте,</a:t>
                      </a:r>
                      <a:r>
                        <a:rPr sz="14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розцвітає, </a:t>
                      </a:r>
                      <a:r>
                        <a:rPr sz="1400" b="1" spc="-1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в’яне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C0504D"/>
                      </a:solidFill>
                      <a:prstDash val="solid"/>
                    </a:lnL>
                    <a:lnR w="12700">
                      <a:solidFill>
                        <a:srgbClr val="C0504D"/>
                      </a:solidFill>
                      <a:prstDash val="solid"/>
                    </a:lnR>
                    <a:lnT w="12700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8243">
                <a:tc>
                  <a:txBody>
                    <a:bodyPr/>
                    <a:lstStyle/>
                    <a:p>
                      <a:pPr marL="69850" marR="301625">
                        <a:lnSpc>
                          <a:spcPts val="1610"/>
                        </a:lnSpc>
                        <a:spcBef>
                          <a:spcPts val="50"/>
                        </a:spcBef>
                      </a:pPr>
                      <a:r>
                        <a:rPr sz="1400" b="1" spc="-1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4-й</a:t>
                      </a:r>
                      <a:r>
                        <a:rPr sz="1400" b="1" spc="-1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рядок –</a:t>
                      </a:r>
                      <a:r>
                        <a:rPr sz="1400" b="1" spc="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речення </a:t>
                      </a:r>
                      <a:r>
                        <a:rPr sz="14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(фраза</a:t>
                      </a: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з чотирьох</a:t>
                      </a:r>
                      <a:r>
                        <a:rPr sz="1400" b="1" spc="-2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слів)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350" marB="0">
                    <a:lnL w="12700">
                      <a:solidFill>
                        <a:srgbClr val="C0504D"/>
                      </a:solidFill>
                      <a:prstDash val="solid"/>
                    </a:lnL>
                    <a:lnR w="12700">
                      <a:solidFill>
                        <a:srgbClr val="C0504D"/>
                      </a:solidFill>
                      <a:prstDash val="solid"/>
                    </a:lnR>
                    <a:lnT w="12700">
                      <a:solidFill>
                        <a:srgbClr val="C0504D"/>
                      </a:solidFill>
                      <a:prstDash val="solid"/>
                    </a:lnT>
                    <a:lnB w="9525">
                      <a:solidFill>
                        <a:srgbClr val="C0504D"/>
                      </a:solidFill>
                      <a:prstDash val="solid"/>
                    </a:lnB>
                    <a:solidFill>
                      <a:srgbClr val="EED2D2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625"/>
                        </a:lnSpc>
                      </a:pPr>
                      <a:r>
                        <a:rPr sz="1400" b="1" spc="-1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Восени </a:t>
                      </a: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розпустилась</a:t>
                      </a:r>
                      <a:r>
                        <a:rPr sz="1400" b="1" spc="-1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красива</a:t>
                      </a:r>
                      <a:r>
                        <a:rPr sz="1400" b="1" spc="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айстра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C0504D"/>
                      </a:solidFill>
                      <a:prstDash val="solid"/>
                    </a:lnL>
                    <a:lnR w="12700">
                      <a:solidFill>
                        <a:srgbClr val="C0504D"/>
                      </a:solidFill>
                      <a:prstDash val="solid"/>
                    </a:lnR>
                    <a:lnT w="12700">
                      <a:solidFill>
                        <a:srgbClr val="C0504D"/>
                      </a:solidFill>
                      <a:prstDash val="solid"/>
                    </a:lnT>
                    <a:lnB w="9525">
                      <a:solidFill>
                        <a:srgbClr val="C0504D"/>
                      </a:solidFill>
                      <a:prstDash val="solid"/>
                    </a:lnB>
                    <a:solidFill>
                      <a:srgbClr val="EED2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1546">
                <a:tc>
                  <a:txBody>
                    <a:bodyPr/>
                    <a:lstStyle/>
                    <a:p>
                      <a:pPr marL="69850" marR="256540">
                        <a:lnSpc>
                          <a:spcPts val="1610"/>
                        </a:lnSpc>
                        <a:spcBef>
                          <a:spcPts val="75"/>
                        </a:spcBef>
                      </a:pPr>
                      <a:r>
                        <a:rPr sz="1400" b="1" spc="-1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5-й </a:t>
                      </a: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рядок</a:t>
                      </a:r>
                      <a:r>
                        <a:rPr sz="14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–</a:t>
                      </a:r>
                      <a:r>
                        <a:rPr sz="1400" b="1" spc="2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одне</a:t>
                      </a:r>
                      <a:r>
                        <a:rPr sz="1400" b="1" spc="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слово</a:t>
                      </a:r>
                      <a:r>
                        <a:rPr sz="1400" b="1" spc="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- </a:t>
                      </a:r>
                      <a:r>
                        <a:rPr sz="1400" b="1" spc="-33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підсумок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9525" marB="0">
                    <a:lnL w="12700">
                      <a:solidFill>
                        <a:srgbClr val="C0504D"/>
                      </a:solidFill>
                      <a:prstDash val="solid"/>
                    </a:lnL>
                    <a:lnR w="12700">
                      <a:solidFill>
                        <a:srgbClr val="C0504D"/>
                      </a:solidFill>
                      <a:prstDash val="solid"/>
                    </a:lnR>
                    <a:lnT w="9525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400" b="1" spc="-1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Квітка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35" marB="0">
                    <a:lnL w="12700">
                      <a:solidFill>
                        <a:srgbClr val="C0504D"/>
                      </a:solidFill>
                      <a:prstDash val="solid"/>
                    </a:lnL>
                    <a:lnR w="12700">
                      <a:solidFill>
                        <a:srgbClr val="C0504D"/>
                      </a:solidFill>
                      <a:prstDash val="solid"/>
                    </a:lnR>
                    <a:lnT w="9525">
                      <a:solidFill>
                        <a:srgbClr val="C0504D"/>
                      </a:solidFill>
                      <a:prstDash val="solid"/>
                    </a:lnT>
                    <a:lnB w="12700">
                      <a:solidFill>
                        <a:srgbClr val="C0504D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618540" y="6273636"/>
            <a:ext cx="6473825" cy="331787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374015" algn="ctr">
              <a:lnSpc>
                <a:spcPts val="1675"/>
              </a:lnSpc>
              <a:spcBef>
                <a:spcPts val="114"/>
              </a:spcBef>
            </a:pPr>
            <a:r>
              <a:rPr sz="1450" b="1" i="1" spc="-125" dirty="0">
                <a:solidFill>
                  <a:srgbClr val="006600"/>
                </a:solidFill>
                <a:latin typeface="Verdana"/>
                <a:cs typeface="Verdana"/>
              </a:rPr>
              <a:t>С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кл</a:t>
            </a:r>
            <a:r>
              <a:rPr sz="1450" b="1" i="1" spc="-125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д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нн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я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60" dirty="0">
                <a:solidFill>
                  <a:srgbClr val="006600"/>
                </a:solidFill>
                <a:latin typeface="Verdana"/>
                <a:cs typeface="Verdana"/>
              </a:rPr>
              <a:t>т</a:t>
            </a:r>
            <a:r>
              <a:rPr sz="1450" b="1" i="1" spc="-155" dirty="0">
                <a:solidFill>
                  <a:srgbClr val="006600"/>
                </a:solidFill>
                <a:latin typeface="Verdana"/>
                <a:cs typeface="Verdana"/>
              </a:rPr>
              <a:t>е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к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с</a:t>
            </a:r>
            <a:r>
              <a:rPr sz="1450" b="1" i="1" spc="-40" dirty="0">
                <a:solidFill>
                  <a:srgbClr val="006600"/>
                </a:solidFill>
                <a:latin typeface="Verdana"/>
                <a:cs typeface="Verdana"/>
              </a:rPr>
              <a:t>т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у</a:t>
            </a:r>
            <a:endParaRPr sz="1450">
              <a:latin typeface="Verdana"/>
              <a:cs typeface="Verdana"/>
            </a:endParaRPr>
          </a:p>
          <a:p>
            <a:pPr marL="12700" marR="152400" indent="344170">
              <a:lnSpc>
                <a:spcPts val="1610"/>
              </a:lnSpc>
              <a:spcBef>
                <a:spcPts val="50"/>
              </a:spcBef>
            </a:pPr>
            <a:r>
              <a:rPr sz="1400" spc="-5" dirty="0">
                <a:latin typeface="Times New Roman"/>
                <a:cs typeface="Times New Roman"/>
              </a:rPr>
              <a:t>Об’єднавшись у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малі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групи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4-5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учнів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кожній,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учні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одержують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словникові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намагаються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ними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скласти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невеличкі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тексти.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530"/>
              </a:lnSpc>
            </a:pPr>
            <a:r>
              <a:rPr sz="1400" i="1" spc="-10" dirty="0">
                <a:latin typeface="Times New Roman"/>
                <a:cs typeface="Times New Roman"/>
              </a:rPr>
              <a:t>Їжак,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заєць,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ведмідь,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узимку,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ліворуч,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юннати,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ясен,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дзьоб,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навесні, </a:t>
            </a:r>
            <a:r>
              <a:rPr sz="1400" i="1" spc="-10" dirty="0">
                <a:latin typeface="Times New Roman"/>
                <a:cs typeface="Times New Roman"/>
              </a:rPr>
              <a:t>дятел.</a:t>
            </a:r>
            <a:endParaRPr sz="1400">
              <a:latin typeface="Times New Roman"/>
              <a:cs typeface="Times New Roman"/>
            </a:endParaRPr>
          </a:p>
          <a:p>
            <a:pPr marL="12700" marR="5080" indent="344170">
              <a:lnSpc>
                <a:spcPts val="1610"/>
              </a:lnSpc>
              <a:spcBef>
                <a:spcPts val="75"/>
              </a:spcBef>
            </a:pPr>
            <a:r>
              <a:rPr sz="1400" i="1" spc="-5" dirty="0">
                <a:latin typeface="Times New Roman"/>
                <a:cs typeface="Times New Roman"/>
              </a:rPr>
              <a:t>Юннати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спостерігають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життям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тварин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узимку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Ось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прилетів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до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старого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ясена </a:t>
            </a:r>
            <a:r>
              <a:rPr sz="1400" i="1" spc="-3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дятел</a:t>
            </a:r>
            <a:r>
              <a:rPr sz="1400" spc="-10" dirty="0">
                <a:latin typeface="Times New Roman"/>
                <a:cs typeface="Times New Roman"/>
              </a:rPr>
              <a:t>.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Довгим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дзьобом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винищує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шкідників.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540"/>
              </a:lnSpc>
            </a:pPr>
            <a:r>
              <a:rPr sz="1400" i="1" spc="-10" dirty="0">
                <a:latin typeface="Times New Roman"/>
                <a:cs typeface="Times New Roman"/>
              </a:rPr>
              <a:t>Ліворуч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пройшов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олень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залишаючи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сліди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снігу.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55"/>
              </a:lnSpc>
            </a:pPr>
            <a:r>
              <a:rPr sz="1400" spc="-5" dirty="0">
                <a:latin typeface="Times New Roman"/>
                <a:cs typeface="Times New Roman"/>
              </a:rPr>
              <a:t>Стрибає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пухнастий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заєць.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Їжак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ведмідь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прокинуться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тільки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навесні.</a:t>
            </a:r>
            <a:endParaRPr sz="1400">
              <a:latin typeface="Times New Roman"/>
              <a:cs typeface="Times New Roman"/>
            </a:endParaRPr>
          </a:p>
          <a:p>
            <a:pPr marR="1045210" algn="ctr">
              <a:lnSpc>
                <a:spcPts val="1675"/>
              </a:lnSpc>
            </a:pP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Синоніми</a:t>
            </a:r>
            <a:endParaRPr sz="1450">
              <a:latin typeface="Verdana"/>
              <a:cs typeface="Verdana"/>
            </a:endParaRPr>
          </a:p>
          <a:p>
            <a:pPr marL="356870">
              <a:lnSpc>
                <a:spcPts val="1580"/>
              </a:lnSpc>
            </a:pPr>
            <a:r>
              <a:rPr sz="1400" spc="-10" dirty="0">
                <a:latin typeface="Times New Roman"/>
                <a:cs typeface="Times New Roman"/>
              </a:rPr>
              <a:t>Метою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гри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є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розвиток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мовлення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школярів,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збагачення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його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синонімами.</a:t>
            </a:r>
            <a:endParaRPr sz="1400">
              <a:latin typeface="Times New Roman"/>
              <a:cs typeface="Times New Roman"/>
            </a:endParaRPr>
          </a:p>
          <a:p>
            <a:pPr marL="12700" marR="35560" indent="344170">
              <a:lnSpc>
                <a:spcPts val="1610"/>
              </a:lnSpc>
              <a:spcBef>
                <a:spcPts val="75"/>
              </a:spcBef>
            </a:pPr>
            <a:r>
              <a:rPr sz="1400" spc="-5" dirty="0">
                <a:latin typeface="Times New Roman"/>
                <a:cs typeface="Times New Roman"/>
              </a:rPr>
              <a:t>Учнів</a:t>
            </a:r>
            <a:r>
              <a:rPr sz="1400" dirty="0">
                <a:latin typeface="Times New Roman"/>
                <a:cs typeface="Times New Roman"/>
              </a:rPr>
              <a:t> класу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об’єднують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дві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групи.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Діти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першої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групи,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використовуючи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словник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синонімів,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виписують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словникові</a:t>
            </a:r>
            <a:r>
              <a:rPr sz="1400" spc="-10" dirty="0">
                <a:latin typeface="Times New Roman"/>
                <a:cs typeface="Times New Roman"/>
              </a:rPr>
              <a:t> слова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синоніми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до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них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контрольний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лист.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Ці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ж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самі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пишуть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картках,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складають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закриту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коробку.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530"/>
              </a:lnSpc>
            </a:pPr>
            <a:r>
              <a:rPr sz="1400" spc="-5" dirty="0">
                <a:latin typeface="Times New Roman"/>
                <a:cs typeface="Times New Roman"/>
              </a:rPr>
              <a:t>Учні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другої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групи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черзі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дістають </a:t>
            </a:r>
            <a:r>
              <a:rPr sz="1400" dirty="0">
                <a:latin typeface="Times New Roman"/>
                <a:cs typeface="Times New Roman"/>
              </a:rPr>
              <a:t>картки,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читають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написані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них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</a:t>
            </a:r>
            <a:endParaRPr sz="1400">
              <a:latin typeface="Times New Roman"/>
              <a:cs typeface="Times New Roman"/>
            </a:endParaRPr>
          </a:p>
          <a:p>
            <a:pPr marL="12700" marR="595630">
              <a:lnSpc>
                <a:spcPts val="1610"/>
              </a:lnSpc>
              <a:spcBef>
                <a:spcPts val="75"/>
              </a:spcBef>
            </a:pPr>
            <a:r>
              <a:rPr sz="1400" spc="-10" dirty="0">
                <a:latin typeface="Times New Roman"/>
                <a:cs typeface="Times New Roman"/>
              </a:rPr>
              <a:t>називають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відповідні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синоніми.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Контрольні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листи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учні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першої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групи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можуть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приготувати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заздалегідь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31</a:t>
            </a:fld>
            <a:endParaRPr dirty="0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58088" y="451103"/>
          <a:ext cx="5902960" cy="244537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514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514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8581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1400" b="1" spc="-10" dirty="0">
                          <a:solidFill>
                            <a:srgbClr val="800080"/>
                          </a:solidFill>
                          <a:latin typeface="Tahoma"/>
                          <a:cs typeface="Tahoma"/>
                        </a:rPr>
                        <a:t>Слова</a:t>
                      </a:r>
                      <a:endParaRPr sz="14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0104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1400" b="1" spc="-5" dirty="0">
                          <a:solidFill>
                            <a:srgbClr val="800080"/>
                          </a:solidFill>
                          <a:latin typeface="Tahoma"/>
                          <a:cs typeface="Tahoma"/>
                        </a:rPr>
                        <a:t>Синоніми</a:t>
                      </a:r>
                      <a:r>
                        <a:rPr sz="1400" b="1" spc="-25" dirty="0">
                          <a:solidFill>
                            <a:srgbClr val="800080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800080"/>
                          </a:solidFill>
                          <a:latin typeface="Tahoma"/>
                          <a:cs typeface="Tahoma"/>
                        </a:rPr>
                        <a:t>до</a:t>
                      </a:r>
                      <a:r>
                        <a:rPr sz="1400" b="1" spc="-20" dirty="0">
                          <a:solidFill>
                            <a:srgbClr val="800080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800080"/>
                          </a:solidFill>
                          <a:latin typeface="Tahoma"/>
                          <a:cs typeface="Tahoma"/>
                        </a:rPr>
                        <a:t>них</a:t>
                      </a:r>
                      <a:endParaRPr sz="14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0311">
                <a:tc>
                  <a:txBody>
                    <a:bodyPr/>
                    <a:lstStyle/>
                    <a:p>
                      <a:pPr marL="69850">
                        <a:lnSpc>
                          <a:spcPts val="1555"/>
                        </a:lnSpc>
                      </a:pPr>
                      <a:r>
                        <a:rPr sz="1400" b="1" i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автомобіль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1555"/>
                        </a:lnSpc>
                      </a:pPr>
                      <a:r>
                        <a:rPr sz="1400" b="1" i="1" spc="-5" dirty="0">
                          <a:solidFill>
                            <a:srgbClr val="000080"/>
                          </a:solidFill>
                          <a:latin typeface="Times New Roman"/>
                          <a:cs typeface="Times New Roman"/>
                        </a:rPr>
                        <a:t>машина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69850">
                        <a:lnSpc>
                          <a:spcPts val="1555"/>
                        </a:lnSpc>
                      </a:pPr>
                      <a:r>
                        <a:rPr sz="1400" b="1" i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Батьківщина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1555"/>
                        </a:lnSpc>
                      </a:pPr>
                      <a:r>
                        <a:rPr sz="1400" b="1" i="1" spc="-5" dirty="0">
                          <a:solidFill>
                            <a:srgbClr val="000080"/>
                          </a:solidFill>
                          <a:latin typeface="Times New Roman"/>
                          <a:cs typeface="Times New Roman"/>
                        </a:rPr>
                        <a:t>Вітчизна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0311">
                <a:tc>
                  <a:txBody>
                    <a:bodyPr/>
                    <a:lstStyle/>
                    <a:p>
                      <a:pPr marL="69850">
                        <a:lnSpc>
                          <a:spcPts val="1555"/>
                        </a:lnSpc>
                      </a:pPr>
                      <a:r>
                        <a:rPr sz="1400" b="1" i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виразно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1555"/>
                        </a:lnSpc>
                      </a:pPr>
                      <a:r>
                        <a:rPr sz="1400" b="1" i="1" spc="-10" dirty="0">
                          <a:solidFill>
                            <a:srgbClr val="000080"/>
                          </a:solidFill>
                          <a:latin typeface="Times New Roman"/>
                          <a:cs typeface="Times New Roman"/>
                        </a:rPr>
                        <a:t>чітко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0693">
                <a:tc>
                  <a:txBody>
                    <a:bodyPr/>
                    <a:lstStyle/>
                    <a:p>
                      <a:pPr marL="69850">
                        <a:lnSpc>
                          <a:spcPts val="1560"/>
                        </a:lnSpc>
                      </a:pPr>
                      <a:r>
                        <a:rPr sz="1400" b="1" i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вогнище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1560"/>
                        </a:lnSpc>
                      </a:pPr>
                      <a:r>
                        <a:rPr sz="1400" b="1" i="1" spc="-5" dirty="0">
                          <a:solidFill>
                            <a:srgbClr val="000080"/>
                          </a:solidFill>
                          <a:latin typeface="Times New Roman"/>
                          <a:cs typeface="Times New Roman"/>
                        </a:rPr>
                        <a:t>багаття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3359">
                <a:tc>
                  <a:txBody>
                    <a:bodyPr/>
                    <a:lstStyle/>
                    <a:p>
                      <a:pPr marL="69850">
                        <a:lnSpc>
                          <a:spcPts val="1580"/>
                        </a:lnSpc>
                      </a:pPr>
                      <a:r>
                        <a:rPr sz="1400" b="1" i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ворота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1580"/>
                        </a:lnSpc>
                      </a:pPr>
                      <a:r>
                        <a:rPr sz="1400" b="1" i="1" spc="-5" dirty="0">
                          <a:solidFill>
                            <a:srgbClr val="000080"/>
                          </a:solidFill>
                          <a:latin typeface="Times New Roman"/>
                          <a:cs typeface="Times New Roman"/>
                        </a:rPr>
                        <a:t>брама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69850">
                        <a:lnSpc>
                          <a:spcPts val="1555"/>
                        </a:lnSpc>
                      </a:pPr>
                      <a:r>
                        <a:rPr sz="1400" b="1" i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горизонт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1555"/>
                        </a:lnSpc>
                      </a:pPr>
                      <a:r>
                        <a:rPr sz="1400" b="1" i="1" spc="-10" dirty="0">
                          <a:solidFill>
                            <a:srgbClr val="000080"/>
                          </a:solidFill>
                          <a:latin typeface="Times New Roman"/>
                          <a:cs typeface="Times New Roman"/>
                        </a:rPr>
                        <a:t>обрій,</a:t>
                      </a:r>
                      <a:r>
                        <a:rPr sz="1400" b="1" i="1" dirty="0">
                          <a:solidFill>
                            <a:srgbClr val="00008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i="1" spc="-5" dirty="0">
                          <a:solidFill>
                            <a:srgbClr val="000080"/>
                          </a:solidFill>
                          <a:latin typeface="Times New Roman"/>
                          <a:cs typeface="Times New Roman"/>
                        </a:rPr>
                        <a:t>виднокрай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0311">
                <a:tc>
                  <a:txBody>
                    <a:bodyPr/>
                    <a:lstStyle/>
                    <a:p>
                      <a:pPr marL="69850">
                        <a:lnSpc>
                          <a:spcPts val="1555"/>
                        </a:lnSpc>
                      </a:pPr>
                      <a:r>
                        <a:rPr sz="1400" b="1" i="1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дитина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1555"/>
                        </a:lnSpc>
                      </a:pPr>
                      <a:r>
                        <a:rPr sz="1400" b="1" i="1" spc="-10" dirty="0">
                          <a:solidFill>
                            <a:srgbClr val="000080"/>
                          </a:solidFill>
                          <a:latin typeface="Times New Roman"/>
                          <a:cs typeface="Times New Roman"/>
                        </a:rPr>
                        <a:t>малюк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69850">
                        <a:lnSpc>
                          <a:spcPts val="1555"/>
                        </a:lnSpc>
                      </a:pPr>
                      <a:r>
                        <a:rPr sz="1400" b="1" i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кипіти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1555"/>
                        </a:lnSpc>
                      </a:pPr>
                      <a:r>
                        <a:rPr sz="1400" b="1" i="1" spc="-5" dirty="0">
                          <a:solidFill>
                            <a:srgbClr val="000080"/>
                          </a:solidFill>
                          <a:latin typeface="Times New Roman"/>
                          <a:cs typeface="Times New Roman"/>
                        </a:rPr>
                        <a:t>вирувати,</a:t>
                      </a:r>
                      <a:r>
                        <a:rPr sz="1400" b="1" i="1" spc="-15" dirty="0">
                          <a:solidFill>
                            <a:srgbClr val="00008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i="1" spc="-5" dirty="0">
                          <a:solidFill>
                            <a:srgbClr val="000080"/>
                          </a:solidFill>
                          <a:latin typeface="Times New Roman"/>
                          <a:cs typeface="Times New Roman"/>
                        </a:rPr>
                        <a:t>клекотіти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0566">
                <a:tc>
                  <a:txBody>
                    <a:bodyPr/>
                    <a:lstStyle/>
                    <a:p>
                      <a:pPr marL="69850">
                        <a:lnSpc>
                          <a:spcPts val="1560"/>
                        </a:lnSpc>
                      </a:pPr>
                      <a:r>
                        <a:rPr sz="1400" b="1" i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тепер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1560"/>
                        </a:lnSpc>
                      </a:pPr>
                      <a:r>
                        <a:rPr sz="1400" b="1" i="1" spc="-5" dirty="0">
                          <a:solidFill>
                            <a:srgbClr val="000080"/>
                          </a:solidFill>
                          <a:latin typeface="Times New Roman"/>
                          <a:cs typeface="Times New Roman"/>
                        </a:rPr>
                        <a:t>зараз,</a:t>
                      </a:r>
                      <a:r>
                        <a:rPr sz="1400" b="1" i="1" spc="-15" dirty="0">
                          <a:solidFill>
                            <a:srgbClr val="00008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i="1" spc="-10" dirty="0">
                          <a:solidFill>
                            <a:srgbClr val="000080"/>
                          </a:solidFill>
                          <a:latin typeface="Times New Roman"/>
                          <a:cs typeface="Times New Roman"/>
                        </a:rPr>
                        <a:t>нині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0311">
                <a:tc>
                  <a:txBody>
                    <a:bodyPr/>
                    <a:lstStyle/>
                    <a:p>
                      <a:pPr marL="69850">
                        <a:lnSpc>
                          <a:spcPts val="1555"/>
                        </a:lnSpc>
                      </a:pPr>
                      <a:r>
                        <a:rPr sz="1400" b="1" i="1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тривога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1555"/>
                        </a:lnSpc>
                      </a:pPr>
                      <a:r>
                        <a:rPr sz="1400" b="1" i="1" spc="-5" dirty="0">
                          <a:solidFill>
                            <a:srgbClr val="000080"/>
                          </a:solidFill>
                          <a:latin typeface="Times New Roman"/>
                          <a:cs typeface="Times New Roman"/>
                        </a:rPr>
                        <a:t>хвилювання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/>
          <p:nvPr/>
        </p:nvSpPr>
        <p:spPr>
          <a:xfrm>
            <a:off x="618540" y="3084956"/>
            <a:ext cx="6132830" cy="642620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56870">
              <a:lnSpc>
                <a:spcPts val="1630"/>
              </a:lnSpc>
              <a:spcBef>
                <a:spcPts val="90"/>
              </a:spcBef>
            </a:pP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Пошир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речення словниковими словами</a:t>
            </a:r>
            <a:endParaRPr sz="1400">
              <a:latin typeface="Times New Roman"/>
              <a:cs typeface="Times New Roman"/>
            </a:endParaRPr>
          </a:p>
          <a:p>
            <a:pPr marL="356870" marR="3040380">
              <a:lnSpc>
                <a:spcPts val="1610"/>
              </a:lnSpc>
              <a:spcBef>
                <a:spcPts val="65"/>
              </a:spcBef>
            </a:pPr>
            <a:r>
              <a:rPr sz="1400" spc="-10" dirty="0">
                <a:latin typeface="Times New Roman"/>
                <a:cs typeface="Times New Roman"/>
              </a:rPr>
              <a:t>Катруся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читає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вірш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……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(виразно).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Учитель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читає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……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(диктант).</a:t>
            </a:r>
            <a:endParaRPr sz="1400">
              <a:latin typeface="Times New Roman"/>
              <a:cs typeface="Times New Roman"/>
            </a:endParaRPr>
          </a:p>
          <a:p>
            <a:pPr marL="356870" marR="210185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Глядачі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уважно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слухали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оперу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……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(театрі).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Дідусь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отримав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……(медаль)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бойові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заслуги.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…..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(метро)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спустилися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ескалаторі.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400">
              <a:latin typeface="Times New Roman"/>
              <a:cs typeface="Times New Roman"/>
            </a:endParaRPr>
          </a:p>
          <a:p>
            <a:pPr marL="12700" marR="5080" indent="344170">
              <a:lnSpc>
                <a:spcPts val="1610"/>
              </a:lnSpc>
            </a:pP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Склади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речення,</a:t>
            </a:r>
            <a:r>
              <a:rPr sz="1400" b="1" spc="5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щоб</a:t>
            </a:r>
            <a:r>
              <a:rPr sz="1400" b="1" spc="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словникове</a:t>
            </a:r>
            <a:r>
              <a:rPr sz="1400" b="1" spc="2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слово уточнювало</a:t>
            </a:r>
            <a:r>
              <a:rPr sz="1400" b="1" spc="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пряме</a:t>
            </a:r>
            <a:r>
              <a:rPr sz="1400" b="1" spc="2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й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переносне </a:t>
            </a:r>
            <a:r>
              <a:rPr sz="1400" b="1" spc="-33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значення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 слова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540"/>
              </a:lnSpc>
            </a:pPr>
            <a:r>
              <a:rPr sz="1400" i="1" spc="-10" dirty="0">
                <a:latin typeface="Times New Roman"/>
                <a:cs typeface="Times New Roman"/>
              </a:rPr>
              <a:t>Вулиця,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червоний,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океан.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350">
              <a:latin typeface="Times New Roman"/>
              <a:cs typeface="Times New Roman"/>
            </a:endParaRPr>
          </a:p>
          <a:p>
            <a:pPr marL="12700">
              <a:lnSpc>
                <a:spcPts val="1685"/>
              </a:lnSpc>
              <a:spcBef>
                <a:spcPts val="5"/>
              </a:spcBef>
            </a:pPr>
            <a:r>
              <a:rPr sz="1450" b="1" i="1" spc="-165" dirty="0">
                <a:solidFill>
                  <a:srgbClr val="006600"/>
                </a:solidFill>
                <a:latin typeface="Verdana"/>
                <a:cs typeface="Verdana"/>
              </a:rPr>
              <a:t>Л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е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к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с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и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ч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н</a:t>
            </a:r>
            <a:r>
              <a:rPr sz="1450" b="1" i="1" spc="-80" dirty="0">
                <a:solidFill>
                  <a:srgbClr val="006600"/>
                </a:solidFill>
                <a:latin typeface="Verdana"/>
                <a:cs typeface="Verdana"/>
              </a:rPr>
              <a:t>і 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п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с</a:t>
            </a:r>
            <a:r>
              <a:rPr sz="1450" b="1" i="1" spc="-60" dirty="0">
                <a:solidFill>
                  <a:srgbClr val="006600"/>
                </a:solidFill>
                <a:latin typeface="Verdana"/>
                <a:cs typeface="Verdana"/>
              </a:rPr>
              <a:t>т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ки</a:t>
            </a:r>
            <a:endParaRPr sz="1450">
              <a:latin typeface="Verdana"/>
              <a:cs typeface="Verdana"/>
            </a:endParaRPr>
          </a:p>
          <a:p>
            <a:pPr marL="356870">
              <a:lnSpc>
                <a:spcPts val="1590"/>
              </a:lnSpc>
            </a:pPr>
            <a:r>
              <a:rPr sz="1400" spc="-5" dirty="0">
                <a:latin typeface="Times New Roman"/>
                <a:cs typeface="Times New Roman"/>
              </a:rPr>
              <a:t>Учитель читає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речення,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навмисне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змінюючи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деякі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слова.</a:t>
            </a:r>
            <a:endParaRPr sz="1400">
              <a:latin typeface="Times New Roman"/>
              <a:cs typeface="Times New Roman"/>
            </a:endParaRPr>
          </a:p>
          <a:p>
            <a:pPr marL="356870" marR="2334895">
              <a:lnSpc>
                <a:spcPts val="1610"/>
              </a:lnSpc>
              <a:spcBef>
                <a:spcPts val="75"/>
              </a:spcBef>
            </a:pPr>
            <a:r>
              <a:rPr sz="1400" i="1" spc="-10" dirty="0">
                <a:latin typeface="Times New Roman"/>
                <a:cs typeface="Times New Roman"/>
              </a:rPr>
              <a:t>Галинка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пришила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до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пальта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диван</a:t>
            </a:r>
            <a:r>
              <a:rPr sz="1400" i="1" spc="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(ґудзик). </a:t>
            </a:r>
            <a:r>
              <a:rPr sz="1400" i="1" spc="-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Петрик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почистив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свої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телеграми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(черевики). </a:t>
            </a:r>
            <a:r>
              <a:rPr sz="1400" i="1" spc="-3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На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полі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колоситься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метал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(пшениця).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525"/>
              </a:lnSpc>
            </a:pPr>
            <a:r>
              <a:rPr sz="1400" i="1" spc="-10" dirty="0">
                <a:latin typeface="Times New Roman"/>
                <a:cs typeface="Times New Roman"/>
              </a:rPr>
              <a:t>Із-за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метро</a:t>
            </a:r>
            <a:r>
              <a:rPr sz="1400" i="1" spc="4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(горизонту)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викотилось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ранкове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сонечко.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45"/>
              </a:lnSpc>
            </a:pPr>
            <a:r>
              <a:rPr sz="1400" i="1" spc="-5" dirty="0">
                <a:latin typeface="Times New Roman"/>
                <a:cs typeface="Times New Roman"/>
              </a:rPr>
              <a:t>Пенал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(черговий)</a:t>
            </a:r>
            <a:r>
              <a:rPr sz="1400" i="1" spc="-5" dirty="0">
                <a:latin typeface="Times New Roman"/>
                <a:cs typeface="Times New Roman"/>
              </a:rPr>
              <a:t> стежить за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чистотою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в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класі.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400">
              <a:latin typeface="Times New Roman"/>
              <a:cs typeface="Times New Roman"/>
            </a:endParaRPr>
          </a:p>
          <a:p>
            <a:pPr marL="711835" algn="ctr">
              <a:lnSpc>
                <a:spcPts val="1685"/>
              </a:lnSpc>
            </a:pP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Х</a:t>
            </a:r>
            <a:r>
              <a:rPr sz="1450" b="1" i="1" spc="-60" dirty="0">
                <a:solidFill>
                  <a:srgbClr val="006600"/>
                </a:solidFill>
                <a:latin typeface="Verdana"/>
                <a:cs typeface="Verdana"/>
              </a:rPr>
              <a:t>т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80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б</a:t>
            </a:r>
            <a:r>
              <a:rPr sz="1450" b="1" i="1" spc="-70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л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ь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ше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10" dirty="0">
                <a:solidFill>
                  <a:srgbClr val="006600"/>
                </a:solidFill>
                <a:latin typeface="Verdana"/>
                <a:cs typeface="Verdana"/>
              </a:rPr>
              <a:t>?</a:t>
            </a:r>
            <a:endParaRPr sz="1450">
              <a:latin typeface="Verdana"/>
              <a:cs typeface="Verdana"/>
            </a:endParaRPr>
          </a:p>
          <a:p>
            <a:pPr marL="356870">
              <a:lnSpc>
                <a:spcPts val="1590"/>
              </a:lnSpc>
            </a:pPr>
            <a:r>
              <a:rPr sz="1400" spc="-10" dirty="0">
                <a:latin typeface="Times New Roman"/>
                <a:cs typeface="Times New Roman"/>
              </a:rPr>
              <a:t>Продовж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ряд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спільнокореневих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слів.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10"/>
              </a:lnSpc>
            </a:pPr>
            <a:r>
              <a:rPr sz="1400" i="1" spc="-5" dirty="0">
                <a:latin typeface="Times New Roman"/>
                <a:cs typeface="Times New Roman"/>
              </a:rPr>
              <a:t>Гриміти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грім,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громовиця,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загримів,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перегримів,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прогримів.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45"/>
              </a:lnSpc>
            </a:pPr>
            <a:r>
              <a:rPr sz="1400" i="1" spc="-5" dirty="0">
                <a:latin typeface="Times New Roman"/>
                <a:cs typeface="Times New Roman"/>
              </a:rPr>
              <a:t>Читання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читач,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читанка,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читальний,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читати,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прочитати,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прочитана.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350">
              <a:latin typeface="Times New Roman"/>
              <a:cs typeface="Times New Roman"/>
            </a:endParaRPr>
          </a:p>
          <a:p>
            <a:pPr marL="356870">
              <a:lnSpc>
                <a:spcPts val="1675"/>
              </a:lnSpc>
            </a:pP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Запиши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спільнокореневі</a:t>
            </a:r>
            <a:r>
              <a:rPr sz="1450" b="1" i="1" spc="-80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слова</a:t>
            </a:r>
            <a:r>
              <a:rPr sz="1450" b="1" i="1" spc="-4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–</a:t>
            </a:r>
            <a:r>
              <a:rPr sz="1450" b="1" i="1" spc="-60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10" dirty="0">
                <a:solidFill>
                  <a:srgbClr val="006600"/>
                </a:solidFill>
                <a:latin typeface="Verdana"/>
                <a:cs typeface="Verdana"/>
              </a:rPr>
              <a:t>різні</a:t>
            </a:r>
            <a:r>
              <a:rPr sz="1450" b="1" i="1" spc="-80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25" dirty="0">
                <a:solidFill>
                  <a:srgbClr val="006600"/>
                </a:solidFill>
                <a:latin typeface="Verdana"/>
                <a:cs typeface="Verdana"/>
              </a:rPr>
              <a:t>частини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мови</a:t>
            </a:r>
            <a:endParaRPr sz="1450">
              <a:latin typeface="Verdana"/>
              <a:cs typeface="Verdana"/>
            </a:endParaRPr>
          </a:p>
          <a:p>
            <a:pPr marL="356870" marR="2475865">
              <a:lnSpc>
                <a:spcPts val="1630"/>
              </a:lnSpc>
              <a:spcBef>
                <a:spcPts val="30"/>
              </a:spcBef>
            </a:pPr>
            <a:r>
              <a:rPr sz="1400" i="1" spc="-5" dirty="0">
                <a:latin typeface="Times New Roman"/>
                <a:cs typeface="Times New Roman"/>
              </a:rPr>
              <a:t>Черговий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чергування,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чергова,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чергувати. </a:t>
            </a:r>
            <a:r>
              <a:rPr sz="1400" i="1" spc="-33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Читання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читач,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читальний,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читати.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565"/>
              </a:lnSpc>
            </a:pPr>
            <a:r>
              <a:rPr sz="1400" i="1" spc="-10" dirty="0">
                <a:latin typeface="Times New Roman"/>
                <a:cs typeface="Times New Roman"/>
              </a:rPr>
              <a:t>Тривога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тривога,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тривожний,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тривожити.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710"/>
              </a:lnSpc>
            </a:pP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70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105" dirty="0">
                <a:solidFill>
                  <a:srgbClr val="006600"/>
                </a:solidFill>
                <a:latin typeface="Verdana"/>
                <a:cs typeface="Verdana"/>
              </a:rPr>
              <a:t>д</a:t>
            </a:r>
            <a:r>
              <a:rPr sz="1450" b="1" i="1" spc="-80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по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д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н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и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х</a:t>
            </a:r>
            <a:r>
              <a:rPr sz="1450" b="1" i="1" spc="-90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с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л</a:t>
            </a:r>
            <a:r>
              <a:rPr sz="1450" b="1" i="1" spc="-55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9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55" dirty="0">
                <a:solidFill>
                  <a:srgbClr val="006600"/>
                </a:solidFill>
                <a:latin typeface="Verdana"/>
                <a:cs typeface="Verdana"/>
              </a:rPr>
              <a:t>у</a:t>
            </a:r>
            <a:r>
              <a:rPr sz="1450" b="1" i="1" spc="-60" dirty="0">
                <a:solidFill>
                  <a:srgbClr val="006600"/>
                </a:solidFill>
                <a:latin typeface="Verdana"/>
                <a:cs typeface="Verdana"/>
              </a:rPr>
              <a:t>т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р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и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с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л</a:t>
            </a:r>
            <a:r>
              <a:rPr sz="1450" b="1" i="1" spc="-120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90" dirty="0">
                <a:solidFill>
                  <a:srgbClr val="006600"/>
                </a:solidFill>
                <a:latin typeface="Verdana"/>
                <a:cs typeface="Verdana"/>
              </a:rPr>
              <a:t>, 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я</a:t>
            </a:r>
            <a:r>
              <a:rPr sz="1450" b="1" i="1" spc="-105" dirty="0">
                <a:solidFill>
                  <a:srgbClr val="006600"/>
                </a:solidFill>
                <a:latin typeface="Verdana"/>
                <a:cs typeface="Verdana"/>
              </a:rPr>
              <a:t>кі</a:t>
            </a:r>
            <a:r>
              <a:rPr sz="1450" b="1" i="1" spc="-80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70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д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по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70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д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ю</a:t>
            </a:r>
            <a:r>
              <a:rPr sz="1450" b="1" i="1" spc="-60" dirty="0">
                <a:solidFill>
                  <a:srgbClr val="006600"/>
                </a:solidFill>
                <a:latin typeface="Verdana"/>
                <a:cs typeface="Verdana"/>
              </a:rPr>
              <a:t>т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ь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н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п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и</a:t>
            </a:r>
            <a:r>
              <a:rPr sz="1450" b="1" i="1" spc="-60" dirty="0">
                <a:solidFill>
                  <a:srgbClr val="006600"/>
                </a:solidFill>
                <a:latin typeface="Verdana"/>
                <a:cs typeface="Verdana"/>
              </a:rPr>
              <a:t>т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нн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я</a:t>
            </a:r>
            <a:endParaRPr sz="1450">
              <a:latin typeface="Verdana"/>
              <a:cs typeface="Verdana"/>
            </a:endParaRPr>
          </a:p>
          <a:p>
            <a:pPr marL="12700">
              <a:lnSpc>
                <a:spcPts val="1710"/>
              </a:lnSpc>
            </a:pPr>
            <a:r>
              <a:rPr sz="1450" b="1" i="1" spc="-165" dirty="0">
                <a:solidFill>
                  <a:srgbClr val="006600"/>
                </a:solidFill>
                <a:latin typeface="Verdana"/>
                <a:cs typeface="Verdana"/>
              </a:rPr>
              <a:t>«Хто?»</a:t>
            </a:r>
            <a:endParaRPr sz="1450">
              <a:latin typeface="Verdana"/>
              <a:cs typeface="Verdana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32</a:t>
            </a:fld>
            <a:endParaRPr dirty="0"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62964" y="423418"/>
            <a:ext cx="2052955" cy="125920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236220">
              <a:lnSpc>
                <a:spcPts val="1610"/>
              </a:lnSpc>
              <a:spcBef>
                <a:spcPts val="200"/>
              </a:spcBef>
            </a:pPr>
            <a:r>
              <a:rPr sz="1400" i="1" spc="-10" dirty="0">
                <a:latin typeface="Times New Roman"/>
                <a:cs typeface="Times New Roman"/>
              </a:rPr>
              <a:t>Телефон </a:t>
            </a:r>
            <a:r>
              <a:rPr sz="1400" i="1" spc="-5" dirty="0">
                <a:latin typeface="Times New Roman"/>
                <a:cs typeface="Times New Roman"/>
              </a:rPr>
              <a:t>– телефоніст; </a:t>
            </a:r>
            <a:r>
              <a:rPr sz="1400" i="1" spc="-3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адреса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адресат; </a:t>
            </a:r>
            <a:r>
              <a:rPr sz="1400" i="1" spc="-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футбол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футболіст;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метал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металург;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25"/>
              </a:lnSpc>
            </a:pPr>
            <a:r>
              <a:rPr sz="1400" i="1" spc="-10" dirty="0">
                <a:latin typeface="Times New Roman"/>
                <a:cs typeface="Times New Roman"/>
              </a:rPr>
              <a:t>велосипед </a:t>
            </a:r>
            <a:r>
              <a:rPr sz="1400" i="1" spc="-5" dirty="0">
                <a:latin typeface="Times New Roman"/>
                <a:cs typeface="Times New Roman"/>
              </a:rPr>
              <a:t>– велосипедист;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45"/>
              </a:lnSpc>
            </a:pPr>
            <a:r>
              <a:rPr sz="1400" i="1" spc="-10" dirty="0">
                <a:latin typeface="Times New Roman"/>
                <a:cs typeface="Times New Roman"/>
              </a:rPr>
              <a:t>комбайн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 комбайнер.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18540" y="2267421"/>
            <a:ext cx="5604510" cy="1275080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 indent="344170">
              <a:lnSpc>
                <a:spcPts val="1710"/>
              </a:lnSpc>
              <a:spcBef>
                <a:spcPts val="200"/>
              </a:spcBef>
            </a:pPr>
            <a:r>
              <a:rPr sz="1450" b="1" i="1" spc="-125" dirty="0">
                <a:solidFill>
                  <a:srgbClr val="006600"/>
                </a:solidFill>
                <a:latin typeface="Verdana"/>
                <a:cs typeface="Verdana"/>
              </a:rPr>
              <a:t>Утвори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словосполучення</a:t>
            </a:r>
            <a:r>
              <a:rPr sz="1450" b="1" i="1" spc="-70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25" dirty="0">
                <a:solidFill>
                  <a:srgbClr val="006600"/>
                </a:solidFill>
                <a:latin typeface="Verdana"/>
                <a:cs typeface="Verdana"/>
              </a:rPr>
              <a:t>з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даними</a:t>
            </a:r>
            <a:r>
              <a:rPr sz="1450" b="1" i="1" spc="-80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залежними</a:t>
            </a:r>
            <a:r>
              <a:rPr sz="1450" b="1" i="1" spc="-80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25" dirty="0">
                <a:solidFill>
                  <a:srgbClr val="006600"/>
                </a:solidFill>
                <a:latin typeface="Verdana"/>
                <a:cs typeface="Verdana"/>
              </a:rPr>
              <a:t>словами, </a:t>
            </a:r>
            <a:r>
              <a:rPr sz="1450" b="1" i="1" spc="-480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д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б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и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р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ю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ч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и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95" dirty="0">
                <a:solidFill>
                  <a:srgbClr val="006600"/>
                </a:solidFill>
                <a:latin typeface="Verdana"/>
                <a:cs typeface="Verdana"/>
              </a:rPr>
              <a:t>г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л</a:t>
            </a:r>
            <a:r>
              <a:rPr sz="1450" b="1" i="1" spc="-120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н</a:t>
            </a: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е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с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л</a:t>
            </a:r>
            <a:r>
              <a:rPr sz="1450" b="1" i="1" spc="-120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о</a:t>
            </a:r>
            <a:endParaRPr sz="1450">
              <a:latin typeface="Verdana"/>
              <a:cs typeface="Verdana"/>
            </a:endParaRPr>
          </a:p>
          <a:p>
            <a:pPr marL="356870">
              <a:lnSpc>
                <a:spcPts val="1460"/>
              </a:lnSpc>
            </a:pPr>
            <a:r>
              <a:rPr sz="1400" i="1" spc="-10" dirty="0">
                <a:latin typeface="Times New Roman"/>
                <a:cs typeface="Times New Roman"/>
              </a:rPr>
              <a:t>Овальний,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кислий,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жовтий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лимон.</a:t>
            </a:r>
            <a:endParaRPr sz="1400">
              <a:latin typeface="Times New Roman"/>
              <a:cs typeface="Times New Roman"/>
            </a:endParaRPr>
          </a:p>
          <a:p>
            <a:pPr marL="356870" marR="1926589">
              <a:lnSpc>
                <a:spcPts val="1610"/>
              </a:lnSpc>
              <a:spcBef>
                <a:spcPts val="75"/>
              </a:spcBef>
            </a:pPr>
            <a:r>
              <a:rPr sz="1400" i="1" spc="-10" dirty="0">
                <a:latin typeface="Times New Roman"/>
                <a:cs typeface="Times New Roman"/>
              </a:rPr>
              <a:t>Теплий,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смачний,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смажений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пиріг.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Середня,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висока,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низька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температура. 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Незалежна,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самостійна,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вільна</a:t>
            </a:r>
            <a:r>
              <a:rPr sz="1400" i="1" spc="5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-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держава.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62964" y="4334600"/>
            <a:ext cx="4011929" cy="65024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2159000">
              <a:lnSpc>
                <a:spcPct val="100000"/>
              </a:lnSpc>
              <a:spcBef>
                <a:spcPts val="114"/>
              </a:spcBef>
            </a:pPr>
            <a:r>
              <a:rPr sz="1450" b="1" i="1" spc="-140" dirty="0">
                <a:solidFill>
                  <a:srgbClr val="006600"/>
                </a:solidFill>
                <a:latin typeface="Verdana"/>
                <a:cs typeface="Verdana"/>
              </a:rPr>
              <a:t>К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70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60" dirty="0">
                <a:solidFill>
                  <a:srgbClr val="006600"/>
                </a:solidFill>
                <a:latin typeface="Verdana"/>
                <a:cs typeface="Verdana"/>
              </a:rPr>
              <a:t>т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ка</a:t>
            </a:r>
            <a:r>
              <a:rPr sz="1450" b="1" i="1" spc="-7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–</a:t>
            </a:r>
            <a:r>
              <a:rPr sz="1450" b="1" i="1" spc="-90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с</a:t>
            </a:r>
            <a:r>
              <a:rPr sz="1450" b="1" i="1" spc="-155" dirty="0">
                <a:solidFill>
                  <a:srgbClr val="006600"/>
                </a:solidFill>
                <a:latin typeface="Verdana"/>
                <a:cs typeface="Verdana"/>
              </a:rPr>
              <a:t>е</a:t>
            </a:r>
            <a:r>
              <a:rPr sz="1450" b="1" i="1" spc="-160" dirty="0">
                <a:solidFill>
                  <a:srgbClr val="006600"/>
                </a:solidFill>
                <a:latin typeface="Verdana"/>
                <a:cs typeface="Verdana"/>
              </a:rPr>
              <a:t>м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и</a:t>
            </a:r>
            <a:r>
              <a:rPr sz="1450" b="1" i="1" spc="-125" dirty="0">
                <a:solidFill>
                  <a:srgbClr val="006600"/>
                </a:solidFill>
                <a:latin typeface="Verdana"/>
                <a:cs typeface="Verdana"/>
              </a:rPr>
              <a:t>ц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70" dirty="0">
                <a:solidFill>
                  <a:srgbClr val="006600"/>
                </a:solidFill>
                <a:latin typeface="Verdana"/>
                <a:cs typeface="Verdana"/>
              </a:rPr>
              <a:t>і</a:t>
            </a:r>
            <a:r>
              <a:rPr sz="1450" b="1" i="1" spc="-60" dirty="0">
                <a:solidFill>
                  <a:srgbClr val="006600"/>
                </a:solidFill>
                <a:latin typeface="Verdana"/>
                <a:cs typeface="Verdana"/>
              </a:rPr>
              <a:t>т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ка</a:t>
            </a:r>
            <a:endParaRPr sz="145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1480"/>
              </a:spcBef>
            </a:pPr>
            <a:r>
              <a:rPr sz="1400" spc="-5" dirty="0">
                <a:latin typeface="Times New Roman"/>
                <a:cs typeface="Times New Roman"/>
              </a:rPr>
              <a:t>Добери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кінці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яких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пишеться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«Ь»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59796" y="4977129"/>
            <a:ext cx="3475951" cy="2837815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962964" y="8024240"/>
            <a:ext cx="4803775" cy="66357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5" dirty="0">
                <a:latin typeface="Times New Roman"/>
                <a:cs typeface="Times New Roman"/>
              </a:rPr>
              <a:t>(медаль,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вересень,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ведмідь,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портфель,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вчитель,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олень,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олівець).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350">
              <a:latin typeface="Times New Roman"/>
              <a:cs typeface="Times New Roman"/>
            </a:endParaRPr>
          </a:p>
          <a:p>
            <a:pPr marL="1052195">
              <a:lnSpc>
                <a:spcPct val="100000"/>
              </a:lnSpc>
            </a:pP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З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г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у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б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и</a:t>
            </a:r>
            <a:r>
              <a:rPr sz="1450" b="1" i="1" spc="-150" dirty="0">
                <a:solidFill>
                  <a:srgbClr val="006600"/>
                </a:solidFill>
                <a:latin typeface="Verdana"/>
                <a:cs typeface="Verdana"/>
              </a:rPr>
              <a:t>в</a:t>
            </a:r>
            <a:r>
              <a:rPr sz="1450" b="1" i="1" spc="-90" dirty="0">
                <a:solidFill>
                  <a:srgbClr val="006600"/>
                </a:solidFill>
                <a:latin typeface="Verdana"/>
                <a:cs typeface="Verdana"/>
              </a:rPr>
              <a:t>с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я</a:t>
            </a:r>
            <a:r>
              <a:rPr sz="1450" b="1" i="1" spc="-100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п</a:t>
            </a:r>
            <a:r>
              <a:rPr sz="1450" b="1" i="1" spc="-155" dirty="0">
                <a:solidFill>
                  <a:srgbClr val="006600"/>
                </a:solidFill>
                <a:latin typeface="Verdana"/>
                <a:cs typeface="Verdana"/>
              </a:rPr>
              <a:t>е</a:t>
            </a:r>
            <a:r>
              <a:rPr sz="1450" b="1" i="1" spc="-130" dirty="0">
                <a:solidFill>
                  <a:srgbClr val="006600"/>
                </a:solidFill>
                <a:latin typeface="Verdana"/>
                <a:cs typeface="Verdana"/>
              </a:rPr>
              <a:t>р</a:t>
            </a:r>
            <a:r>
              <a:rPr sz="1450" b="1" i="1" spc="-165" dirty="0">
                <a:solidFill>
                  <a:srgbClr val="006600"/>
                </a:solidFill>
                <a:latin typeface="Verdana"/>
                <a:cs typeface="Verdana"/>
              </a:rPr>
              <a:t>ш</a:t>
            </a:r>
            <a:r>
              <a:rPr sz="1450" b="1" i="1" spc="-145" dirty="0">
                <a:solidFill>
                  <a:srgbClr val="006600"/>
                </a:solidFill>
                <a:latin typeface="Verdana"/>
                <a:cs typeface="Verdana"/>
              </a:rPr>
              <a:t>ий</a:t>
            </a:r>
            <a:r>
              <a:rPr sz="1450" b="1" i="1" spc="-85" dirty="0">
                <a:solidFill>
                  <a:srgbClr val="006600"/>
                </a:solidFill>
                <a:latin typeface="Verdana"/>
                <a:cs typeface="Verdana"/>
              </a:rPr>
              <a:t> </a:t>
            </a:r>
            <a:r>
              <a:rPr sz="1450" b="1" i="1" spc="-114" dirty="0">
                <a:solidFill>
                  <a:srgbClr val="006600"/>
                </a:solidFill>
                <a:latin typeface="Verdana"/>
                <a:cs typeface="Verdana"/>
              </a:rPr>
              <a:t>ск</a:t>
            </a:r>
            <a:r>
              <a:rPr sz="1450" b="1" i="1" spc="-135" dirty="0">
                <a:solidFill>
                  <a:srgbClr val="006600"/>
                </a:solidFill>
                <a:latin typeface="Verdana"/>
                <a:cs typeface="Verdana"/>
              </a:rPr>
              <a:t>л</a:t>
            </a:r>
            <a:r>
              <a:rPr sz="1450" b="1" i="1" spc="-120" dirty="0">
                <a:solidFill>
                  <a:srgbClr val="006600"/>
                </a:solidFill>
                <a:latin typeface="Verdana"/>
                <a:cs typeface="Verdana"/>
              </a:rPr>
              <a:t>а</a:t>
            </a:r>
            <a:r>
              <a:rPr sz="1450" b="1" i="1" spc="-105" dirty="0">
                <a:solidFill>
                  <a:srgbClr val="006600"/>
                </a:solidFill>
                <a:latin typeface="Verdana"/>
                <a:cs typeface="Verdana"/>
              </a:rPr>
              <a:t>д</a:t>
            </a:r>
            <a:endParaRPr sz="1450">
              <a:latin typeface="Verdana"/>
              <a:cs typeface="Verdana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943914" y="8885246"/>
          <a:ext cx="4122420" cy="6045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112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322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7889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0185">
                <a:tc>
                  <a:txBody>
                    <a:bodyPr/>
                    <a:lstStyle/>
                    <a:p>
                      <a:pPr marL="31750">
                        <a:lnSpc>
                          <a:spcPts val="147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ве-ресень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66725">
                        <a:lnSpc>
                          <a:spcPts val="1475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ди-ван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17195">
                        <a:lnSpc>
                          <a:spcPts val="1475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на-зад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4381">
                <a:tc>
                  <a:txBody>
                    <a:bodyPr/>
                    <a:lstStyle/>
                    <a:p>
                      <a:pPr marL="31750">
                        <a:lnSpc>
                          <a:spcPts val="151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ве-рблюд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55295">
                        <a:lnSpc>
                          <a:spcPts val="1510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ди-ктант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29895">
                        <a:lnSpc>
                          <a:spcPts val="1510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на-пам</a:t>
                      </a:r>
                      <a:r>
                        <a:rPr sz="1400" b="1" spc="-5" dirty="0">
                          <a:latin typeface="Times New Roman"/>
                          <a:cs typeface="Times New Roman"/>
                        </a:rPr>
                        <a:t>’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ять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9969">
                <a:tc>
                  <a:txBody>
                    <a:bodyPr/>
                    <a:lstStyle/>
                    <a:p>
                      <a:pPr marL="31750">
                        <a:lnSpc>
                          <a:spcPts val="147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ве-лосипед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ts val="1475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ди-тина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41325">
                        <a:lnSpc>
                          <a:spcPts val="1475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на-весні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pic>
        <p:nvPicPr>
          <p:cNvPr id="8" name="object 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172709" y="610869"/>
            <a:ext cx="1450974" cy="1246504"/>
          </a:xfrm>
          <a:prstGeom prst="rect">
            <a:avLst/>
          </a:prstGeom>
        </p:spPr>
      </p:pic>
      <p:sp>
        <p:nvSpPr>
          <p:cNvPr id="9" name="object 9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33</a:t>
            </a:fld>
            <a:endParaRPr dirty="0"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18540" y="426466"/>
            <a:ext cx="6384925" cy="37350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2061210">
              <a:lnSpc>
                <a:spcPts val="2365"/>
              </a:lnSpc>
              <a:spcBef>
                <a:spcPts val="90"/>
              </a:spcBef>
            </a:pPr>
            <a:r>
              <a:rPr sz="2000" b="1" spc="-70" dirty="0">
                <a:solidFill>
                  <a:srgbClr val="C00000"/>
                </a:solidFill>
                <a:latin typeface="Sitka Small"/>
                <a:cs typeface="Sitka Small"/>
              </a:rPr>
              <a:t>Розділ</a:t>
            </a:r>
            <a:r>
              <a:rPr sz="2000" b="1" spc="10" dirty="0">
                <a:solidFill>
                  <a:srgbClr val="C00000"/>
                </a:solidFill>
                <a:latin typeface="Sitka Small"/>
                <a:cs typeface="Sitka Small"/>
              </a:rPr>
              <a:t> </a:t>
            </a:r>
            <a:r>
              <a:rPr sz="2000" b="1" spc="-100" dirty="0">
                <a:solidFill>
                  <a:srgbClr val="C00000"/>
                </a:solidFill>
                <a:latin typeface="Sitka Small"/>
                <a:cs typeface="Sitka Small"/>
              </a:rPr>
              <a:t>ІІІ</a:t>
            </a:r>
            <a:endParaRPr sz="2000">
              <a:latin typeface="Sitka Small"/>
              <a:cs typeface="Sitka Small"/>
            </a:endParaRPr>
          </a:p>
          <a:p>
            <a:pPr marR="320675" algn="ctr">
              <a:lnSpc>
                <a:spcPts val="2365"/>
              </a:lnSpc>
            </a:pPr>
            <a:r>
              <a:rPr sz="2000" b="1" i="1" spc="155" dirty="0">
                <a:solidFill>
                  <a:srgbClr val="FF0000"/>
                </a:solidFill>
                <a:latin typeface="Cambria"/>
                <a:cs typeface="Cambria"/>
              </a:rPr>
              <a:t>Словникові</a:t>
            </a:r>
            <a:r>
              <a:rPr sz="2000" b="1" i="1" spc="215" dirty="0">
                <a:solidFill>
                  <a:srgbClr val="FF0000"/>
                </a:solidFill>
                <a:latin typeface="Cambria"/>
                <a:cs typeface="Cambria"/>
              </a:rPr>
              <a:t> </a:t>
            </a:r>
            <a:r>
              <a:rPr sz="2000" b="1" i="1" spc="125" dirty="0">
                <a:solidFill>
                  <a:srgbClr val="FF0000"/>
                </a:solidFill>
                <a:latin typeface="Cambria"/>
                <a:cs typeface="Cambria"/>
              </a:rPr>
              <a:t>слова-загадки</a:t>
            </a:r>
            <a:endParaRPr sz="2000">
              <a:latin typeface="Cambria"/>
              <a:cs typeface="Cambria"/>
            </a:endParaRPr>
          </a:p>
          <a:p>
            <a:pPr marL="356870">
              <a:lnSpc>
                <a:spcPts val="1689"/>
              </a:lnSpc>
              <a:spcBef>
                <a:spcPts val="1705"/>
              </a:spcBef>
            </a:pPr>
            <a:r>
              <a:rPr sz="1450" b="1" i="1" spc="-130" dirty="0">
                <a:latin typeface="Verdana"/>
                <a:cs typeface="Verdana"/>
              </a:rPr>
              <a:t>Пробудити</a:t>
            </a:r>
            <a:r>
              <a:rPr sz="1450" b="1" i="1" spc="-70" dirty="0">
                <a:latin typeface="Verdana"/>
                <a:cs typeface="Verdana"/>
              </a:rPr>
              <a:t> </a:t>
            </a:r>
            <a:r>
              <a:rPr sz="1450" b="1" i="1" spc="-114" dirty="0">
                <a:latin typeface="Verdana"/>
                <a:cs typeface="Verdana"/>
              </a:rPr>
              <a:t>цікавість</a:t>
            </a:r>
            <a:r>
              <a:rPr sz="1450" b="1" i="1" spc="-90" dirty="0">
                <a:latin typeface="Verdana"/>
                <a:cs typeface="Verdana"/>
              </a:rPr>
              <a:t> </a:t>
            </a:r>
            <a:r>
              <a:rPr sz="1450" b="1" i="1" spc="-80" dirty="0">
                <a:latin typeface="Verdana"/>
                <a:cs typeface="Verdana"/>
              </a:rPr>
              <a:t>і</a:t>
            </a:r>
            <a:r>
              <a:rPr sz="1450" b="1" i="1" spc="-50" dirty="0">
                <a:latin typeface="Verdana"/>
                <a:cs typeface="Verdana"/>
              </a:rPr>
              <a:t> </a:t>
            </a:r>
            <a:r>
              <a:rPr sz="1450" b="1" i="1" spc="-130" dirty="0">
                <a:latin typeface="Verdana"/>
                <a:cs typeface="Verdana"/>
              </a:rPr>
              <a:t>викликати</a:t>
            </a:r>
            <a:r>
              <a:rPr sz="1450" b="1" i="1" spc="-55" dirty="0">
                <a:latin typeface="Verdana"/>
                <a:cs typeface="Verdana"/>
              </a:rPr>
              <a:t> </a:t>
            </a:r>
            <a:r>
              <a:rPr sz="1450" b="1" i="1" spc="-145" dirty="0">
                <a:latin typeface="Verdana"/>
                <a:cs typeface="Verdana"/>
              </a:rPr>
              <a:t>максимум</a:t>
            </a:r>
            <a:r>
              <a:rPr sz="1450" b="1" i="1" spc="-55" dirty="0">
                <a:latin typeface="Verdana"/>
                <a:cs typeface="Verdana"/>
              </a:rPr>
              <a:t> </a:t>
            </a:r>
            <a:r>
              <a:rPr sz="1450" b="1" i="1" spc="-125" dirty="0">
                <a:latin typeface="Verdana"/>
                <a:cs typeface="Verdana"/>
              </a:rPr>
              <a:t>емоцій.</a:t>
            </a:r>
            <a:endParaRPr sz="1450">
              <a:latin typeface="Verdana"/>
              <a:cs typeface="Verdana"/>
            </a:endParaRPr>
          </a:p>
          <a:p>
            <a:pPr marL="12700" marR="5080" indent="344170">
              <a:lnSpc>
                <a:spcPts val="1610"/>
              </a:lnSpc>
              <a:spcBef>
                <a:spcPts val="60"/>
              </a:spcBef>
            </a:pPr>
            <a:r>
              <a:rPr sz="1400" b="1" spc="-10" dirty="0">
                <a:latin typeface="Times New Roman"/>
                <a:cs typeface="Times New Roman"/>
              </a:rPr>
              <a:t>Загадки,</a:t>
            </a:r>
            <a:r>
              <a:rPr sz="1400" b="1" spc="25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які</a:t>
            </a:r>
            <a:r>
              <a:rPr sz="1400" b="1" spc="15" dirty="0">
                <a:latin typeface="Times New Roman"/>
                <a:cs typeface="Times New Roman"/>
              </a:rPr>
              <a:t> </a:t>
            </a:r>
            <a:r>
              <a:rPr sz="1400" b="1" spc="-10" dirty="0">
                <a:latin typeface="Times New Roman"/>
                <a:cs typeface="Times New Roman"/>
              </a:rPr>
              <a:t>можна</a:t>
            </a:r>
            <a:r>
              <a:rPr sz="1400" b="1" spc="15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використати</a:t>
            </a:r>
            <a:r>
              <a:rPr sz="1400" b="1" spc="5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під</a:t>
            </a:r>
            <a:r>
              <a:rPr sz="1400" b="1" spc="10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час</a:t>
            </a:r>
            <a:r>
              <a:rPr sz="1400" b="1" spc="20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вивчення</a:t>
            </a:r>
            <a:r>
              <a:rPr sz="1400" b="1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словникових слів</a:t>
            </a:r>
            <a:r>
              <a:rPr sz="1400" b="1" spc="5" dirty="0">
                <a:latin typeface="Times New Roman"/>
                <a:cs typeface="Times New Roman"/>
              </a:rPr>
              <a:t> </a:t>
            </a:r>
            <a:r>
              <a:rPr sz="1400" b="1" spc="-15" dirty="0">
                <a:latin typeface="Times New Roman"/>
                <a:cs typeface="Times New Roman"/>
              </a:rPr>
              <a:t>та</a:t>
            </a:r>
            <a:r>
              <a:rPr sz="1400" b="1" spc="15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під </a:t>
            </a:r>
            <a:r>
              <a:rPr sz="1400" b="1" spc="-335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час</a:t>
            </a:r>
            <a:r>
              <a:rPr sz="1400" b="1" spc="10" dirty="0">
                <a:latin typeface="Times New Roman"/>
                <a:cs typeface="Times New Roman"/>
              </a:rPr>
              <a:t> </a:t>
            </a:r>
            <a:r>
              <a:rPr sz="1400" b="1" spc="-10" dirty="0">
                <a:latin typeface="Times New Roman"/>
                <a:cs typeface="Times New Roman"/>
              </a:rPr>
              <a:t>проведення</a:t>
            </a:r>
            <a:r>
              <a:rPr sz="1400" b="1" spc="-5" dirty="0">
                <a:latin typeface="Times New Roman"/>
                <a:cs typeface="Times New Roman"/>
              </a:rPr>
              <a:t> невеличких</a:t>
            </a:r>
            <a:r>
              <a:rPr sz="1400" b="1" spc="-15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диктантів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300">
              <a:latin typeface="Times New Roman"/>
              <a:cs typeface="Times New Roman"/>
            </a:endParaRPr>
          </a:p>
          <a:p>
            <a:pPr marL="466090" algn="ctr">
              <a:lnSpc>
                <a:spcPct val="100000"/>
              </a:lnSpc>
            </a:pPr>
            <a:r>
              <a:rPr sz="1450" b="1" i="1" spc="-145" dirty="0">
                <a:solidFill>
                  <a:srgbClr val="993366"/>
                </a:solidFill>
                <a:latin typeface="Verdana"/>
                <a:cs typeface="Verdana"/>
              </a:rPr>
              <a:t>1</a:t>
            </a:r>
            <a:r>
              <a:rPr sz="1450" b="1" i="1" spc="-90" dirty="0">
                <a:solidFill>
                  <a:srgbClr val="993366"/>
                </a:solidFill>
                <a:latin typeface="Verdana"/>
                <a:cs typeface="Verdana"/>
              </a:rPr>
              <a:t> </a:t>
            </a:r>
            <a:r>
              <a:rPr sz="1450" b="1" i="1" spc="-135" dirty="0">
                <a:solidFill>
                  <a:srgbClr val="993366"/>
                </a:solidFill>
                <a:latin typeface="Verdana"/>
                <a:cs typeface="Verdana"/>
              </a:rPr>
              <a:t>кл</a:t>
            </a:r>
            <a:r>
              <a:rPr sz="1450" b="1" i="1" spc="-125" dirty="0">
                <a:solidFill>
                  <a:srgbClr val="993366"/>
                </a:solidFill>
                <a:latin typeface="Verdana"/>
                <a:cs typeface="Verdana"/>
              </a:rPr>
              <a:t>а</a:t>
            </a:r>
            <a:r>
              <a:rPr sz="1450" b="1" i="1" spc="-120" dirty="0">
                <a:solidFill>
                  <a:srgbClr val="993366"/>
                </a:solidFill>
                <a:latin typeface="Verdana"/>
                <a:cs typeface="Verdana"/>
              </a:rPr>
              <a:t>с</a:t>
            </a:r>
            <a:endParaRPr sz="145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350">
              <a:latin typeface="Verdana"/>
              <a:cs typeface="Verdana"/>
            </a:endParaRPr>
          </a:p>
          <a:p>
            <a:pPr marL="356870" marR="3719195">
              <a:lnSpc>
                <a:spcPts val="1610"/>
              </a:lnSpc>
              <a:spcBef>
                <a:spcPts val="5"/>
              </a:spcBef>
            </a:pPr>
            <a:r>
              <a:rPr sz="1400" spc="-15" dirty="0">
                <a:latin typeface="Times New Roman"/>
                <a:cs typeface="Times New Roman"/>
              </a:rPr>
              <a:t>Щоб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дванадцять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вірш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мати,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треба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завжди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читати?</a:t>
            </a:r>
            <a:endParaRPr sz="1400">
              <a:latin typeface="Times New Roman"/>
              <a:cs typeface="Times New Roman"/>
            </a:endParaRPr>
          </a:p>
          <a:p>
            <a:pPr marL="1875155">
              <a:lnSpc>
                <a:spcPts val="1565"/>
              </a:lnSpc>
            </a:pPr>
            <a:r>
              <a:rPr sz="1400" spc="-5" dirty="0">
                <a:latin typeface="Times New Roman"/>
                <a:cs typeface="Times New Roman"/>
              </a:rPr>
              <a:t>(Виразно.)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400">
              <a:latin typeface="Times New Roman"/>
              <a:cs typeface="Times New Roman"/>
            </a:endParaRPr>
          </a:p>
          <a:p>
            <a:pPr marL="356870" marR="4446270">
              <a:lnSpc>
                <a:spcPct val="95800"/>
              </a:lnSpc>
            </a:pPr>
            <a:r>
              <a:rPr sz="1400" spc="-10" dirty="0">
                <a:latin typeface="Times New Roman"/>
                <a:cs typeface="Times New Roman"/>
              </a:rPr>
              <a:t>У</a:t>
            </a:r>
            <a:r>
              <a:rPr sz="1400" spc="8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галюсі</a:t>
            </a:r>
            <a:r>
              <a:rPr sz="1400" spc="6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є</a:t>
            </a:r>
            <a:r>
              <a:rPr sz="1400" spc="8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мамуся,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</a:t>
            </a:r>
            <a:r>
              <a:rPr sz="1400" spc="3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мамусі є</a:t>
            </a:r>
            <a:r>
              <a:rPr sz="1400" spc="34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матуся,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А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матусина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матуся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10"/>
              </a:lnSpc>
              <a:tabLst>
                <a:tab pos="1796414" algn="l"/>
              </a:tabLst>
            </a:pPr>
            <a:r>
              <a:rPr sz="1400" spc="-15" dirty="0">
                <a:latin typeface="Times New Roman"/>
                <a:cs typeface="Times New Roman"/>
              </a:rPr>
              <a:t>То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Галюсина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.....	</a:t>
            </a:r>
            <a:r>
              <a:rPr sz="1400" spc="-10" dirty="0">
                <a:latin typeface="Times New Roman"/>
                <a:cs typeface="Times New Roman"/>
              </a:rPr>
              <a:t>(бабуся).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62964" y="4536185"/>
            <a:ext cx="2175510" cy="1259205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12700" marR="5080">
              <a:lnSpc>
                <a:spcPct val="95800"/>
              </a:lnSpc>
              <a:spcBef>
                <a:spcPts val="160"/>
              </a:spcBef>
            </a:pPr>
            <a:r>
              <a:rPr sz="1400" spc="-10" dirty="0">
                <a:latin typeface="Times New Roman"/>
                <a:cs typeface="Times New Roman"/>
              </a:rPr>
              <a:t>Теплий</a:t>
            </a:r>
            <a:r>
              <a:rPr sz="1400" spc="-5" dirty="0">
                <a:latin typeface="Times New Roman"/>
                <a:cs typeface="Times New Roman"/>
              </a:rPr>
              <a:t> довгий-довгий </a:t>
            </a:r>
            <a:r>
              <a:rPr sz="1400" spc="-10" dirty="0">
                <a:latin typeface="Times New Roman"/>
                <a:cs typeface="Times New Roman"/>
              </a:rPr>
              <a:t>день,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Повна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миска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черешень,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Достигає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жовтий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колос,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Демонструє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коник голос,</a:t>
            </a:r>
            <a:endParaRPr sz="1400">
              <a:latin typeface="Times New Roman"/>
              <a:cs typeface="Times New Roman"/>
            </a:endParaRPr>
          </a:p>
          <a:p>
            <a:pPr marL="12700" marR="508000">
              <a:lnSpc>
                <a:spcPts val="1610"/>
              </a:lnSpc>
              <a:spcBef>
                <a:spcPts val="40"/>
              </a:spcBef>
            </a:pP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суничка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дозріває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То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коли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це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все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буває?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321977" y="5557519"/>
            <a:ext cx="69151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(Влітку).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62964" y="5969253"/>
            <a:ext cx="2143125" cy="441959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ts val="1645"/>
              </a:lnSpc>
              <a:spcBef>
                <a:spcPts val="90"/>
              </a:spcBef>
            </a:pPr>
            <a:r>
              <a:rPr sz="1400" spc="-20" dirty="0">
                <a:latin typeface="Times New Roman"/>
                <a:cs typeface="Times New Roman"/>
              </a:rPr>
              <a:t>Не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їсть,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 </a:t>
            </a:r>
            <a:r>
              <a:rPr sz="1400" spc="-5" dirty="0">
                <a:latin typeface="Times New Roman"/>
                <a:cs typeface="Times New Roman"/>
              </a:rPr>
              <a:t>п</a:t>
            </a:r>
            <a:r>
              <a:rPr sz="1400" b="1" spc="-5" dirty="0">
                <a:latin typeface="Times New Roman"/>
                <a:cs typeface="Times New Roman"/>
              </a:rPr>
              <a:t>’</a:t>
            </a:r>
            <a:r>
              <a:rPr sz="1400" spc="-5" dirty="0">
                <a:latin typeface="Times New Roman"/>
                <a:cs typeface="Times New Roman"/>
              </a:rPr>
              <a:t>є,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45"/>
              </a:lnSpc>
            </a:pPr>
            <a:r>
              <a:rPr sz="1400" spc="-10" dirty="0">
                <a:latin typeface="Times New Roman"/>
                <a:cs typeface="Times New Roman"/>
              </a:rPr>
              <a:t>Весь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вік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тільки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ходить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</a:t>
            </a:r>
            <a:r>
              <a:rPr sz="1400" b="1" spc="-5" dirty="0">
                <a:latin typeface="Times New Roman"/>
                <a:cs typeface="Times New Roman"/>
              </a:rPr>
              <a:t>’</a:t>
            </a:r>
            <a:r>
              <a:rPr sz="1400" spc="-5" dirty="0">
                <a:latin typeface="Times New Roman"/>
                <a:cs typeface="Times New Roman"/>
              </a:rPr>
              <a:t>є.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352795" y="6173469"/>
            <a:ext cx="93218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(Годинник).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62964" y="6581902"/>
            <a:ext cx="3879850" cy="330517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ts val="1645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Потрудилась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вона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гарно,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45"/>
              </a:lnSpc>
              <a:tabLst>
                <a:tab pos="2404745" algn="l"/>
              </a:tabLst>
            </a:pPr>
            <a:r>
              <a:rPr sz="1400" spc="-5" dirty="0">
                <a:latin typeface="Times New Roman"/>
                <a:cs typeface="Times New Roman"/>
              </a:rPr>
              <a:t>Олівець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працює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марно.	</a:t>
            </a:r>
            <a:r>
              <a:rPr sz="1400" spc="-10" dirty="0">
                <a:latin typeface="Times New Roman"/>
                <a:cs typeface="Times New Roman"/>
              </a:rPr>
              <a:t>(Гумка).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400">
              <a:latin typeface="Times New Roman"/>
              <a:cs typeface="Times New Roman"/>
            </a:endParaRPr>
          </a:p>
          <a:p>
            <a:pPr marL="12700" marR="5080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Хто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збирав </a:t>
            </a:r>
            <a:r>
              <a:rPr sz="1400" spc="-10" dirty="0">
                <a:latin typeface="Times New Roman"/>
                <a:cs typeface="Times New Roman"/>
              </a:rPr>
              <a:t>нектар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із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квітів,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меду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наносив в дупло?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Працював </a:t>
            </a:r>
            <a:r>
              <a:rPr sz="1400" spc="-15" dirty="0">
                <a:latin typeface="Times New Roman"/>
                <a:cs typeface="Times New Roman"/>
              </a:rPr>
              <a:t>він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ціле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літо,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облітав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усе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світі,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30"/>
              </a:lnSpc>
            </a:pPr>
            <a:r>
              <a:rPr sz="1400" spc="-15" dirty="0">
                <a:latin typeface="Times New Roman"/>
                <a:cs typeface="Times New Roman"/>
              </a:rPr>
              <a:t>Щоб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маленьких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джмеленяток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годувати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чим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було.</a:t>
            </a:r>
            <a:endParaRPr sz="1400">
              <a:latin typeface="Times New Roman"/>
              <a:cs typeface="Times New Roman"/>
            </a:endParaRPr>
          </a:p>
          <a:p>
            <a:pPr marL="2460625">
              <a:lnSpc>
                <a:spcPts val="1645"/>
              </a:lnSpc>
            </a:pPr>
            <a:r>
              <a:rPr sz="1400" spc="-10" dirty="0">
                <a:latin typeface="Times New Roman"/>
                <a:cs typeface="Times New Roman"/>
              </a:rPr>
              <a:t>(Джміль).</a:t>
            </a:r>
            <a:endParaRPr sz="1400">
              <a:latin typeface="Times New Roman"/>
              <a:cs typeface="Times New Roman"/>
            </a:endParaRPr>
          </a:p>
          <a:p>
            <a:pPr marL="12700" marR="210185">
              <a:lnSpc>
                <a:spcPts val="3240"/>
              </a:lnSpc>
              <a:spcBef>
                <a:spcPts val="345"/>
              </a:spcBef>
              <a:tabLst>
                <a:tab pos="3053080" algn="l"/>
              </a:tabLst>
            </a:pPr>
            <a:r>
              <a:rPr sz="1400" spc="-10" dirty="0">
                <a:latin typeface="Times New Roman"/>
                <a:cs typeface="Times New Roman"/>
              </a:rPr>
              <a:t>Є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5" dirty="0">
                <a:latin typeface="Times New Roman"/>
                <a:cs typeface="Times New Roman"/>
              </a:rPr>
              <a:t>д</a:t>
            </a:r>
            <a:r>
              <a:rPr sz="1400" dirty="0">
                <a:latin typeface="Times New Roman"/>
                <a:cs typeface="Times New Roman"/>
              </a:rPr>
              <a:t>я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ла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5" dirty="0">
                <a:latin typeface="Times New Roman"/>
                <a:cs typeface="Times New Roman"/>
              </a:rPr>
              <a:t>д</a:t>
            </a:r>
            <a:r>
              <a:rPr sz="1400" spc="-5" dirty="0">
                <a:latin typeface="Times New Roman"/>
                <a:cs typeface="Times New Roman"/>
              </a:rPr>
              <a:t>оло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о,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</a:t>
            </a:r>
            <a:r>
              <a:rPr sz="1400" spc="-5" dirty="0">
                <a:latin typeface="Times New Roman"/>
                <a:cs typeface="Times New Roman"/>
              </a:rPr>
              <a:t>е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dirty="0">
                <a:latin typeface="Times New Roman"/>
                <a:cs typeface="Times New Roman"/>
              </a:rPr>
              <a:t>а</a:t>
            </a:r>
            <a:r>
              <a:rPr sz="1400" spc="5" dirty="0">
                <a:latin typeface="Times New Roman"/>
                <a:cs typeface="Times New Roman"/>
              </a:rPr>
              <a:t>б</a:t>
            </a:r>
            <a:r>
              <a:rPr sz="1400" spc="-5" dirty="0">
                <a:latin typeface="Times New Roman"/>
                <a:cs typeface="Times New Roman"/>
              </a:rPr>
              <a:t>ере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</a:t>
            </a:r>
            <a:r>
              <a:rPr sz="1400" spc="-35" dirty="0">
                <a:latin typeface="Times New Roman"/>
                <a:cs typeface="Times New Roman"/>
              </a:rPr>
              <a:t>і</a:t>
            </a:r>
            <a:r>
              <a:rPr sz="1400" spc="-5" dirty="0">
                <a:latin typeface="Times New Roman"/>
                <a:cs typeface="Times New Roman"/>
              </a:rPr>
              <a:t>х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о.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40" dirty="0">
                <a:latin typeface="Times New Roman"/>
                <a:cs typeface="Times New Roman"/>
              </a:rPr>
              <a:t>(</a:t>
            </a:r>
            <a:r>
              <a:rPr sz="1400" spc="-5" dirty="0">
                <a:latin typeface="Times New Roman"/>
                <a:cs typeface="Times New Roman"/>
              </a:rPr>
              <a:t>Дз</a:t>
            </a:r>
            <a:r>
              <a:rPr sz="1400" spc="-15" dirty="0">
                <a:latin typeface="Times New Roman"/>
                <a:cs typeface="Times New Roman"/>
              </a:rPr>
              <a:t>ь</a:t>
            </a:r>
            <a:r>
              <a:rPr sz="1400" spc="-5" dirty="0">
                <a:latin typeface="Times New Roman"/>
                <a:cs typeface="Times New Roman"/>
              </a:rPr>
              <a:t>о</a:t>
            </a:r>
            <a:r>
              <a:rPr sz="1400" dirty="0">
                <a:latin typeface="Times New Roman"/>
                <a:cs typeface="Times New Roman"/>
              </a:rPr>
              <a:t>б</a:t>
            </a:r>
            <a:r>
              <a:rPr sz="1400" spc="-15" dirty="0">
                <a:latin typeface="Times New Roman"/>
                <a:cs typeface="Times New Roman"/>
              </a:rPr>
              <a:t>)</a:t>
            </a:r>
            <a:r>
              <a:rPr sz="1400" spc="-5" dirty="0">
                <a:latin typeface="Times New Roman"/>
                <a:cs typeface="Times New Roman"/>
              </a:rPr>
              <a:t>.  </a:t>
            </a:r>
            <a:r>
              <a:rPr sz="1400" spc="-10" dirty="0">
                <a:latin typeface="Times New Roman"/>
                <a:cs typeface="Times New Roman"/>
              </a:rPr>
              <a:t>В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чуже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гніздо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кладе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яєчка,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240"/>
              </a:lnSpc>
              <a:tabLst>
                <a:tab pos="2535555" algn="l"/>
              </a:tabLst>
            </a:pPr>
            <a:r>
              <a:rPr sz="1400" spc="-10" dirty="0">
                <a:latin typeface="Times New Roman"/>
                <a:cs typeface="Times New Roman"/>
              </a:rPr>
              <a:t>В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лісі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літа,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лічить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літа.	</a:t>
            </a:r>
            <a:r>
              <a:rPr sz="1400" spc="-10" dirty="0">
                <a:latin typeface="Times New Roman"/>
                <a:cs typeface="Times New Roman"/>
              </a:rPr>
              <a:t>(Зозуля).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400">
              <a:latin typeface="Times New Roman"/>
              <a:cs typeface="Times New Roman"/>
            </a:endParaRPr>
          </a:p>
          <a:p>
            <a:pPr marL="12700" marR="550545">
              <a:lnSpc>
                <a:spcPts val="1610"/>
              </a:lnSpc>
              <a:spcBef>
                <a:spcPts val="5"/>
              </a:spcBef>
            </a:pPr>
            <a:r>
              <a:rPr sz="1400" spc="-5" dirty="0">
                <a:latin typeface="Times New Roman"/>
                <a:cs typeface="Times New Roman"/>
              </a:rPr>
              <a:t>Як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маленьке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немовля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0" dirty="0">
                <a:latin typeface="Times New Roman"/>
                <a:cs typeface="Times New Roman"/>
              </a:rPr>
              <a:t> світ</a:t>
            </a:r>
            <a:r>
              <a:rPr sz="1400" dirty="0">
                <a:latin typeface="Times New Roman"/>
                <a:cs typeface="Times New Roman"/>
              </a:rPr>
              <a:t> двері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відчиня- 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То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дарують</a:t>
            </a:r>
            <a:r>
              <a:rPr sz="1400" dirty="0">
                <a:latin typeface="Times New Roman"/>
                <a:cs typeface="Times New Roman"/>
              </a:rPr>
              <a:t> йому</a:t>
            </a:r>
            <a:r>
              <a:rPr sz="1400" spc="-10" dirty="0">
                <a:latin typeface="Times New Roman"/>
                <a:cs typeface="Times New Roman"/>
              </a:rPr>
              <a:t> слово.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це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його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....</a:t>
            </a:r>
            <a:endParaRPr sz="1400">
              <a:latin typeface="Times New Roman"/>
              <a:cs typeface="Times New Roman"/>
            </a:endParaRPr>
          </a:p>
          <a:p>
            <a:pPr marL="2549525">
              <a:lnSpc>
                <a:spcPts val="1565"/>
              </a:lnSpc>
            </a:pPr>
            <a:r>
              <a:rPr sz="1400" spc="-10" dirty="0">
                <a:latin typeface="Times New Roman"/>
                <a:cs typeface="Times New Roman"/>
              </a:rPr>
              <a:t>(Ім</a:t>
            </a:r>
            <a:r>
              <a:rPr sz="1400" b="1" spc="-10" dirty="0">
                <a:latin typeface="Times New Roman"/>
                <a:cs typeface="Times New Roman"/>
              </a:rPr>
              <a:t>’</a:t>
            </a:r>
            <a:r>
              <a:rPr sz="1400" spc="-10" dirty="0">
                <a:latin typeface="Times New Roman"/>
                <a:cs typeface="Times New Roman"/>
              </a:rPr>
              <a:t>я).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966469" y="2736214"/>
            <a:ext cx="1690861" cy="1895475"/>
          </a:xfrm>
          <a:prstGeom prst="rect">
            <a:avLst/>
          </a:prstGeom>
        </p:spPr>
      </p:pic>
      <p:pic>
        <p:nvPicPr>
          <p:cNvPr id="9" name="object 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361304" y="5458459"/>
            <a:ext cx="1197609" cy="1179255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509895" y="7101204"/>
            <a:ext cx="1049020" cy="1097914"/>
          </a:xfrm>
          <a:prstGeom prst="rect">
            <a:avLst/>
          </a:prstGeom>
        </p:spPr>
      </p:pic>
      <p:sp>
        <p:nvSpPr>
          <p:cNvPr id="11" name="object 11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34</a:t>
            </a:fld>
            <a:endParaRPr dirty="0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62964" y="627633"/>
            <a:ext cx="4017645" cy="146367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>
              <a:lnSpc>
                <a:spcPts val="1610"/>
              </a:lnSpc>
              <a:spcBef>
                <a:spcPts val="200"/>
              </a:spcBef>
            </a:pPr>
            <a:r>
              <a:rPr sz="1400" spc="-10" dirty="0">
                <a:latin typeface="Times New Roman"/>
                <a:cs typeface="Times New Roman"/>
              </a:rPr>
              <a:t>Хто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кактус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схожий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трішки,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хоч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є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нього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ніжки?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лісу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його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приніс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він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тікає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знову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 </a:t>
            </a:r>
            <a:r>
              <a:rPr sz="1400" dirty="0">
                <a:latin typeface="Times New Roman"/>
                <a:cs typeface="Times New Roman"/>
              </a:rPr>
              <a:t>ліс.</a:t>
            </a:r>
            <a:endParaRPr sz="1400">
              <a:latin typeface="Times New Roman"/>
              <a:cs typeface="Times New Roman"/>
            </a:endParaRPr>
          </a:p>
          <a:p>
            <a:pPr marL="2549525">
              <a:lnSpc>
                <a:spcPts val="1565"/>
              </a:lnSpc>
            </a:pPr>
            <a:r>
              <a:rPr sz="1400" spc="-5" dirty="0">
                <a:latin typeface="Times New Roman"/>
                <a:cs typeface="Times New Roman"/>
              </a:rPr>
              <a:t>(</a:t>
            </a:r>
            <a:r>
              <a:rPr sz="1400" spc="-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Їжак).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400">
              <a:latin typeface="Times New Roman"/>
              <a:cs typeface="Times New Roman"/>
            </a:endParaRPr>
          </a:p>
          <a:p>
            <a:pPr marL="12700" marR="384175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Повне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сонеячним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теплом,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що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містом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зеленіє,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Височіє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над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Дніпром?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65"/>
              </a:lnSpc>
              <a:tabLst>
                <a:tab pos="2583815" algn="l"/>
              </a:tabLst>
            </a:pPr>
            <a:r>
              <a:rPr sz="1400" spc="-15" dirty="0">
                <a:latin typeface="Times New Roman"/>
                <a:cs typeface="Times New Roman"/>
              </a:rPr>
              <a:t>То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столиця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наша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......	</a:t>
            </a:r>
            <a:r>
              <a:rPr sz="1400" spc="-15" dirty="0">
                <a:latin typeface="Times New Roman"/>
                <a:cs typeface="Times New Roman"/>
              </a:rPr>
              <a:t>(Київ).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62964" y="2261743"/>
            <a:ext cx="1680845" cy="44259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>
              <a:lnSpc>
                <a:spcPts val="1610"/>
              </a:lnSpc>
              <a:spcBef>
                <a:spcPts val="200"/>
              </a:spcBef>
            </a:pPr>
            <a:r>
              <a:rPr sz="1400" spc="-10" dirty="0">
                <a:latin typeface="Times New Roman"/>
                <a:cs typeface="Times New Roman"/>
              </a:rPr>
              <a:t>Ходить диво по </a:t>
            </a:r>
            <a:r>
              <a:rPr sz="1400" spc="-5" dirty="0">
                <a:latin typeface="Times New Roman"/>
                <a:cs typeface="Times New Roman"/>
              </a:rPr>
              <a:t>траві,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Носить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ліс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голові.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531765" y="2466212"/>
            <a:ext cx="65468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5" dirty="0">
                <a:latin typeface="Times New Roman"/>
                <a:cs typeface="Times New Roman"/>
              </a:rPr>
              <a:t>(О</a:t>
            </a:r>
            <a:r>
              <a:rPr sz="1400" spc="-5" dirty="0">
                <a:latin typeface="Times New Roman"/>
                <a:cs typeface="Times New Roman"/>
              </a:rPr>
              <a:t>ле</a:t>
            </a:r>
            <a:r>
              <a:rPr sz="1400" spc="-10" dirty="0">
                <a:latin typeface="Times New Roman"/>
                <a:cs typeface="Times New Roman"/>
              </a:rPr>
              <a:t>н</a:t>
            </a:r>
            <a:r>
              <a:rPr sz="1400" spc="-20" dirty="0">
                <a:latin typeface="Times New Roman"/>
                <a:cs typeface="Times New Roman"/>
              </a:rPr>
              <a:t>ь</a:t>
            </a:r>
            <a:r>
              <a:rPr sz="1400" spc="-15" dirty="0">
                <a:latin typeface="Times New Roman"/>
                <a:cs typeface="Times New Roman"/>
              </a:rPr>
              <a:t>)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62964" y="2877693"/>
            <a:ext cx="1641475" cy="85026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>
              <a:lnSpc>
                <a:spcPts val="1610"/>
              </a:lnSpc>
              <a:spcBef>
                <a:spcPts val="200"/>
              </a:spcBef>
            </a:pPr>
            <a:r>
              <a:rPr sz="1400" spc="-5" dirty="0">
                <a:latin typeface="Times New Roman"/>
                <a:cs typeface="Times New Roman"/>
              </a:rPr>
              <a:t>Які ноги заввишки,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Такий ніс </a:t>
            </a:r>
            <a:r>
              <a:rPr sz="1400" spc="-5" dirty="0">
                <a:latin typeface="Times New Roman"/>
                <a:cs typeface="Times New Roman"/>
              </a:rPr>
              <a:t>завдовжки. </a:t>
            </a:r>
            <a:r>
              <a:rPr sz="1400" spc="-3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Хату </a:t>
            </a:r>
            <a:r>
              <a:rPr sz="1400" spc="-10" dirty="0">
                <a:latin typeface="Times New Roman"/>
                <a:cs typeface="Times New Roman"/>
              </a:rPr>
              <a:t>на </a:t>
            </a:r>
            <a:r>
              <a:rPr sz="1400" spc="-5" dirty="0">
                <a:latin typeface="Times New Roman"/>
                <a:cs typeface="Times New Roman"/>
              </a:rPr>
              <a:t>хаті має,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Жабам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рахунок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знає.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528629" y="3490340"/>
            <a:ext cx="71818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5" dirty="0">
                <a:latin typeface="Times New Roman"/>
                <a:cs typeface="Times New Roman"/>
              </a:rPr>
              <a:t>(Л</a:t>
            </a:r>
            <a:r>
              <a:rPr sz="1400" spc="-5" dirty="0">
                <a:latin typeface="Times New Roman"/>
                <a:cs typeface="Times New Roman"/>
              </a:rPr>
              <a:t>ел</a:t>
            </a:r>
            <a:r>
              <a:rPr sz="1400" dirty="0">
                <a:latin typeface="Times New Roman"/>
                <a:cs typeface="Times New Roman"/>
              </a:rPr>
              <a:t>е</a:t>
            </a:r>
            <a:r>
              <a:rPr sz="1400" spc="10" dirty="0">
                <a:latin typeface="Times New Roman"/>
                <a:cs typeface="Times New Roman"/>
              </a:rPr>
              <a:t>к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-15" dirty="0">
                <a:latin typeface="Times New Roman"/>
                <a:cs typeface="Times New Roman"/>
              </a:rPr>
              <a:t>)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62964" y="4103369"/>
            <a:ext cx="1953895" cy="850900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12700" marR="5080">
              <a:lnSpc>
                <a:spcPct val="95800"/>
              </a:lnSpc>
              <a:spcBef>
                <a:spcPts val="160"/>
              </a:spcBef>
            </a:pPr>
            <a:r>
              <a:rPr sz="1400" spc="-10" dirty="0">
                <a:latin typeface="Times New Roman"/>
                <a:cs typeface="Times New Roman"/>
              </a:rPr>
              <a:t>Сушить </a:t>
            </a:r>
            <a:r>
              <a:rPr sz="1400" spc="-5" dirty="0">
                <a:latin typeface="Times New Roman"/>
                <a:cs typeface="Times New Roman"/>
              </a:rPr>
              <a:t>білочка опеньки: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6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великих,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5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маленьких.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Порахуйте</a:t>
            </a:r>
            <a:r>
              <a:rPr sz="1400" spc="5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всі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опеньки</a:t>
            </a:r>
            <a:r>
              <a:rPr sz="1400" spc="6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 </a:t>
            </a:r>
            <a:r>
              <a:rPr sz="1400" spc="-10" dirty="0">
                <a:latin typeface="Times New Roman"/>
                <a:cs typeface="Times New Roman"/>
              </a:rPr>
              <a:t>великі,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маленькі.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513369" y="4716271"/>
            <a:ext cx="109347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(Одинадцять).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62964" y="5124703"/>
            <a:ext cx="2425065" cy="854075"/>
          </a:xfrm>
          <a:prstGeom prst="rect">
            <a:avLst/>
          </a:prstGeom>
        </p:spPr>
        <p:txBody>
          <a:bodyPr vert="horz" wrap="square" lIns="0" tIns="23495" rIns="0" bIns="0" rtlCol="0">
            <a:spAutoFit/>
          </a:bodyPr>
          <a:lstStyle/>
          <a:p>
            <a:pPr marL="12700" marR="5080">
              <a:lnSpc>
                <a:spcPts val="1630"/>
              </a:lnSpc>
              <a:spcBef>
                <a:spcPts val="185"/>
              </a:spcBef>
            </a:pPr>
            <a:r>
              <a:rPr sz="1400" spc="-10" dirty="0">
                <a:latin typeface="Times New Roman"/>
                <a:cs typeface="Times New Roman"/>
              </a:rPr>
              <a:t>Красивий,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щедрий,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рідний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край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 </a:t>
            </a:r>
            <a:r>
              <a:rPr sz="1400" spc="-10" dirty="0">
                <a:latin typeface="Times New Roman"/>
                <a:cs typeface="Times New Roman"/>
              </a:rPr>
              <a:t>мова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наша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солов</a:t>
            </a:r>
            <a:r>
              <a:rPr sz="1400" b="1" spc="-5" dirty="0">
                <a:latin typeface="Times New Roman"/>
                <a:cs typeface="Times New Roman"/>
              </a:rPr>
              <a:t>’</a:t>
            </a:r>
            <a:r>
              <a:rPr sz="1400" spc="-5" dirty="0">
                <a:latin typeface="Times New Roman"/>
                <a:cs typeface="Times New Roman"/>
              </a:rPr>
              <a:t>їна.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30"/>
              </a:lnSpc>
            </a:pPr>
            <a:r>
              <a:rPr sz="1400" spc="-10" dirty="0">
                <a:latin typeface="Times New Roman"/>
                <a:cs typeface="Times New Roman"/>
              </a:rPr>
              <a:t>Люби,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шануй,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оберігай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45"/>
              </a:lnSpc>
            </a:pPr>
            <a:r>
              <a:rPr sz="1400" spc="-5" dirty="0">
                <a:latin typeface="Times New Roman"/>
                <a:cs typeface="Times New Roman"/>
              </a:rPr>
              <a:t>Усе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що</a:t>
            </a:r>
            <a:r>
              <a:rPr sz="1400" spc="-10" dirty="0">
                <a:latin typeface="Times New Roman"/>
                <a:cs typeface="Times New Roman"/>
              </a:rPr>
              <a:t> зветься</a:t>
            </a:r>
            <a:r>
              <a:rPr sz="1400" dirty="0">
                <a:latin typeface="Times New Roman"/>
                <a:cs typeface="Times New Roman"/>
              </a:rPr>
              <a:t> ......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579719" y="5740653"/>
            <a:ext cx="78613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(Україна).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62964" y="6353301"/>
            <a:ext cx="3738879" cy="1259205"/>
          </a:xfrm>
          <a:prstGeom prst="rect">
            <a:avLst/>
          </a:prstGeom>
        </p:spPr>
        <p:txBody>
          <a:bodyPr vert="horz" wrap="square" lIns="0" tIns="26034" rIns="0" bIns="0" rtlCol="0">
            <a:spAutoFit/>
          </a:bodyPr>
          <a:lstStyle/>
          <a:p>
            <a:pPr marL="12700" marR="601980">
              <a:lnSpc>
                <a:spcPts val="1610"/>
              </a:lnSpc>
              <a:spcBef>
                <a:spcPts val="204"/>
              </a:spcBef>
            </a:pPr>
            <a:r>
              <a:rPr sz="1400" spc="-10" dirty="0">
                <a:latin typeface="Times New Roman"/>
                <a:cs typeface="Times New Roman"/>
              </a:rPr>
              <a:t>Рідна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мені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до </a:t>
            </a:r>
            <a:r>
              <a:rPr sz="1400" spc="-5" dirty="0">
                <a:latin typeface="Times New Roman"/>
                <a:cs typeface="Times New Roman"/>
              </a:rPr>
              <a:t>болю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дужий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із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тобою,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Батьківська,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материнська,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мово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........</a:t>
            </a:r>
            <a:endParaRPr sz="1400">
              <a:latin typeface="Times New Roman"/>
              <a:cs typeface="Times New Roman"/>
            </a:endParaRPr>
          </a:p>
          <a:p>
            <a:pPr marL="2637790">
              <a:lnSpc>
                <a:spcPts val="1565"/>
              </a:lnSpc>
            </a:pPr>
            <a:r>
              <a:rPr sz="1400" spc="-5" dirty="0">
                <a:latin typeface="Times New Roman"/>
                <a:cs typeface="Times New Roman"/>
              </a:rPr>
              <a:t>(Українська).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400">
              <a:latin typeface="Times New Roman"/>
              <a:cs typeface="Times New Roman"/>
            </a:endParaRPr>
          </a:p>
          <a:p>
            <a:pPr marL="12700" marR="5080">
              <a:lnSpc>
                <a:spcPts val="1610"/>
              </a:lnSpc>
              <a:tabLst>
                <a:tab pos="2913380" algn="l"/>
              </a:tabLst>
            </a:pPr>
            <a:r>
              <a:rPr sz="1400" spc="-10" dirty="0">
                <a:latin typeface="Times New Roman"/>
                <a:cs typeface="Times New Roman"/>
              </a:rPr>
              <a:t>У </a:t>
            </a:r>
            <a:r>
              <a:rPr sz="1400" spc="-5" dirty="0">
                <a:latin typeface="Times New Roman"/>
                <a:cs typeface="Times New Roman"/>
              </a:rPr>
              <a:t>халатах </a:t>
            </a:r>
            <a:r>
              <a:rPr sz="1400" dirty="0">
                <a:latin typeface="Times New Roman"/>
                <a:cs typeface="Times New Roman"/>
              </a:rPr>
              <a:t>рано-вранці </a:t>
            </a:r>
            <a:r>
              <a:rPr sz="1400" spc="-5" dirty="0">
                <a:latin typeface="Times New Roman"/>
                <a:cs typeface="Times New Roman"/>
              </a:rPr>
              <a:t>входять в </a:t>
            </a:r>
            <a:r>
              <a:rPr sz="1400" dirty="0">
                <a:latin typeface="Times New Roman"/>
                <a:cs typeface="Times New Roman"/>
              </a:rPr>
              <a:t>цех </a:t>
            </a:r>
            <a:r>
              <a:rPr sz="1400" spc="-5" dirty="0">
                <a:latin typeface="Times New Roman"/>
                <a:cs typeface="Times New Roman"/>
              </a:rPr>
              <a:t>робітники.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А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я</a:t>
            </a:r>
            <a:r>
              <a:rPr sz="1400" spc="-10" dirty="0">
                <a:latin typeface="Times New Roman"/>
                <a:cs typeface="Times New Roman"/>
              </a:rPr>
              <a:t>ки</a:t>
            </a:r>
            <a:r>
              <a:rPr sz="1400" spc="-5" dirty="0">
                <a:latin typeface="Times New Roman"/>
                <a:cs typeface="Times New Roman"/>
              </a:rPr>
              <a:t>й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5" dirty="0">
                <a:latin typeface="Times New Roman"/>
                <a:cs typeface="Times New Roman"/>
              </a:rPr>
              <a:t> в</a:t>
            </a:r>
            <a:r>
              <a:rPr sz="1400" spc="-5" dirty="0">
                <a:latin typeface="Times New Roman"/>
                <a:cs typeface="Times New Roman"/>
              </a:rPr>
              <a:t>ас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5" dirty="0">
                <a:latin typeface="Times New Roman"/>
                <a:cs typeface="Times New Roman"/>
              </a:rPr>
              <a:t>д</a:t>
            </a:r>
            <a:r>
              <a:rPr sz="1400" spc="-5" dirty="0">
                <a:latin typeface="Times New Roman"/>
                <a:cs typeface="Times New Roman"/>
              </a:rPr>
              <a:t>ля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-10" dirty="0">
                <a:latin typeface="Times New Roman"/>
                <a:cs typeface="Times New Roman"/>
              </a:rPr>
              <a:t>ц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є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</a:t>
            </a:r>
            <a:r>
              <a:rPr sz="1400" spc="-10" dirty="0">
                <a:latin typeface="Times New Roman"/>
                <a:cs typeface="Times New Roman"/>
              </a:rPr>
              <a:t>п</a:t>
            </a:r>
            <a:r>
              <a:rPr sz="1400" spc="-5" dirty="0">
                <a:latin typeface="Times New Roman"/>
                <a:cs typeface="Times New Roman"/>
              </a:rPr>
              <a:t>е</a:t>
            </a:r>
            <a:r>
              <a:rPr sz="1400" spc="-10" dirty="0">
                <a:latin typeface="Times New Roman"/>
                <a:cs typeface="Times New Roman"/>
              </a:rPr>
              <a:t>цо</a:t>
            </a:r>
            <a:r>
              <a:rPr sz="1400" dirty="0">
                <a:latin typeface="Times New Roman"/>
                <a:cs typeface="Times New Roman"/>
              </a:rPr>
              <a:t>дя</a:t>
            </a:r>
            <a:r>
              <a:rPr sz="1400" spc="-5" dirty="0">
                <a:latin typeface="Times New Roman"/>
                <a:cs typeface="Times New Roman"/>
              </a:rPr>
              <a:t>г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25" dirty="0">
                <a:latin typeface="Times New Roman"/>
                <a:cs typeface="Times New Roman"/>
              </a:rPr>
              <a:t>?</a:t>
            </a:r>
            <a:r>
              <a:rPr sz="1400" spc="5" dirty="0">
                <a:latin typeface="Times New Roman"/>
                <a:cs typeface="Times New Roman"/>
              </a:rPr>
              <a:t>.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15" dirty="0">
                <a:latin typeface="Times New Roman"/>
                <a:cs typeface="Times New Roman"/>
              </a:rPr>
              <a:t>(</a:t>
            </a:r>
            <a:r>
              <a:rPr sz="1400" spc="-30" dirty="0">
                <a:latin typeface="Times New Roman"/>
                <a:cs typeface="Times New Roman"/>
              </a:rPr>
              <a:t>Ф</a:t>
            </a:r>
            <a:r>
              <a:rPr sz="1400" spc="-5" dirty="0">
                <a:latin typeface="Times New Roman"/>
                <a:cs typeface="Times New Roman"/>
              </a:rPr>
              <a:t>ар</a:t>
            </a:r>
            <a:r>
              <a:rPr sz="1400" spc="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30" dirty="0">
                <a:latin typeface="Times New Roman"/>
                <a:cs typeface="Times New Roman"/>
              </a:rPr>
              <a:t>х</a:t>
            </a:r>
            <a:r>
              <a:rPr sz="1400" spc="-10" dirty="0">
                <a:latin typeface="Times New Roman"/>
                <a:cs typeface="Times New Roman"/>
              </a:rPr>
              <a:t>и</a:t>
            </a:r>
            <a:r>
              <a:rPr sz="1400" spc="-15" dirty="0">
                <a:latin typeface="Times New Roman"/>
                <a:cs typeface="Times New Roman"/>
              </a:rPr>
              <a:t>)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62964" y="7786242"/>
            <a:ext cx="1954530" cy="44259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>
              <a:lnSpc>
                <a:spcPts val="1610"/>
              </a:lnSpc>
              <a:spcBef>
                <a:spcPts val="200"/>
              </a:spcBef>
            </a:pPr>
            <a:r>
              <a:rPr sz="1400" spc="-10" dirty="0">
                <a:latin typeface="Times New Roman"/>
                <a:cs typeface="Times New Roman"/>
              </a:rPr>
              <a:t>Смачненька,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маленька, </a:t>
            </a:r>
            <a:r>
              <a:rPr sz="1400" spc="-5" dirty="0">
                <a:latin typeface="Times New Roman"/>
                <a:cs typeface="Times New Roman"/>
              </a:rPr>
              <a:t> Малим</a:t>
            </a:r>
            <a:r>
              <a:rPr sz="1400" spc="-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дітям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солоденька.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607942" y="7990713"/>
            <a:ext cx="81978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(Цукерка).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62964" y="8399144"/>
            <a:ext cx="1395095" cy="85090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ts val="1645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Білий,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мов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сніг,</a:t>
            </a:r>
            <a:endParaRPr sz="1400">
              <a:latin typeface="Times New Roman"/>
              <a:cs typeface="Times New Roman"/>
            </a:endParaRPr>
          </a:p>
          <a:p>
            <a:pPr marL="12700" marR="5080">
              <a:lnSpc>
                <a:spcPct val="95800"/>
              </a:lnSpc>
              <a:spcBef>
                <a:spcPts val="35"/>
              </a:spcBef>
            </a:pPr>
            <a:r>
              <a:rPr sz="1400" spc="-10" dirty="0">
                <a:latin typeface="Times New Roman"/>
                <a:cs typeface="Times New Roman"/>
              </a:rPr>
              <a:t>У пошщані </a:t>
            </a:r>
            <a:r>
              <a:rPr sz="1400" spc="-5" dirty="0">
                <a:latin typeface="Times New Roman"/>
                <a:cs typeface="Times New Roman"/>
              </a:rPr>
              <a:t>у </a:t>
            </a:r>
            <a:r>
              <a:rPr sz="1400" spc="-10" dirty="0">
                <a:latin typeface="Times New Roman"/>
                <a:cs typeface="Times New Roman"/>
              </a:rPr>
              <a:t>всіх,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 </a:t>
            </a:r>
            <a:r>
              <a:rPr sz="1400" spc="-10" dirty="0">
                <a:latin typeface="Times New Roman"/>
                <a:cs typeface="Times New Roman"/>
              </a:rPr>
              <a:t>рота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попав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Там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пропав.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664998" y="9012173"/>
            <a:ext cx="66992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5" dirty="0">
                <a:latin typeface="Times New Roman"/>
                <a:cs typeface="Times New Roman"/>
              </a:rPr>
              <a:t>(Цукор).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62964" y="9420555"/>
            <a:ext cx="2146300" cy="441959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ts val="1645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Їжачок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збирав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опеньки,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45"/>
              </a:lnSpc>
            </a:pPr>
            <a:r>
              <a:rPr sz="1400" spc="-10" dirty="0">
                <a:latin typeface="Times New Roman"/>
                <a:cs typeface="Times New Roman"/>
              </a:rPr>
              <a:t>три</a:t>
            </a:r>
            <a:r>
              <a:rPr sz="1400" spc="-5" dirty="0">
                <a:latin typeface="Times New Roman"/>
                <a:cs typeface="Times New Roman"/>
              </a:rPr>
              <a:t> з</a:t>
            </a:r>
            <a:r>
              <a:rPr sz="1400" dirty="0">
                <a:latin typeface="Times New Roman"/>
                <a:cs typeface="Times New Roman"/>
              </a:rPr>
              <a:t> них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ще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були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маленькі,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048250" y="7518400"/>
            <a:ext cx="1771650" cy="1043940"/>
          </a:xfrm>
          <a:prstGeom prst="rect">
            <a:avLst/>
          </a:prstGeom>
        </p:spPr>
      </p:pic>
      <p:pic>
        <p:nvPicPr>
          <p:cNvPr id="18" name="object 1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775225" y="607166"/>
            <a:ext cx="907973" cy="1189247"/>
          </a:xfrm>
          <a:prstGeom prst="rect">
            <a:avLst/>
          </a:prstGeom>
        </p:spPr>
      </p:pic>
      <p:pic>
        <p:nvPicPr>
          <p:cNvPr id="19" name="object 1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653915" y="2550794"/>
            <a:ext cx="2238375" cy="1666874"/>
          </a:xfrm>
          <a:prstGeom prst="rect">
            <a:avLst/>
          </a:prstGeom>
        </p:spPr>
      </p:pic>
      <p:sp>
        <p:nvSpPr>
          <p:cNvPr id="20" name="object 20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35</a:t>
            </a:fld>
            <a:endParaRPr dirty="0"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408438" y="1351980"/>
            <a:ext cx="1486350" cy="2118757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62964" y="423418"/>
            <a:ext cx="225425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А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великих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11,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скільки</a:t>
            </a:r>
            <a:r>
              <a:rPr sz="1400" dirty="0">
                <a:latin typeface="Times New Roman"/>
                <a:cs typeface="Times New Roman"/>
              </a:rPr>
              <a:t> разом?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727624" y="423418"/>
            <a:ext cx="124587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(Чотирнадцять).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62964" y="1057401"/>
            <a:ext cx="244221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У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світіодна,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всім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потрібна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вона.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737864" y="846672"/>
            <a:ext cx="1146810" cy="44830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685"/>
              </a:lnSpc>
              <a:spcBef>
                <a:spcPts val="114"/>
              </a:spcBef>
            </a:pPr>
            <a:r>
              <a:rPr sz="1450" b="1" i="1" spc="-145" dirty="0">
                <a:solidFill>
                  <a:srgbClr val="993366"/>
                </a:solidFill>
                <a:latin typeface="Verdana"/>
                <a:cs typeface="Verdana"/>
              </a:rPr>
              <a:t>2</a:t>
            </a:r>
            <a:r>
              <a:rPr sz="1450" b="1" i="1" spc="-90" dirty="0">
                <a:solidFill>
                  <a:srgbClr val="993366"/>
                </a:solidFill>
                <a:latin typeface="Verdana"/>
                <a:cs typeface="Verdana"/>
              </a:rPr>
              <a:t> </a:t>
            </a:r>
            <a:r>
              <a:rPr sz="1450" b="1" i="1" spc="-135" dirty="0">
                <a:solidFill>
                  <a:srgbClr val="993366"/>
                </a:solidFill>
                <a:latin typeface="Verdana"/>
                <a:cs typeface="Verdana"/>
              </a:rPr>
              <a:t>кл</a:t>
            </a:r>
            <a:r>
              <a:rPr sz="1450" b="1" i="1" spc="-125" dirty="0">
                <a:solidFill>
                  <a:srgbClr val="993366"/>
                </a:solidFill>
                <a:latin typeface="Verdana"/>
                <a:cs typeface="Verdana"/>
              </a:rPr>
              <a:t>а</a:t>
            </a:r>
            <a:r>
              <a:rPr sz="1450" b="1" i="1" spc="-120" dirty="0">
                <a:solidFill>
                  <a:srgbClr val="993366"/>
                </a:solidFill>
                <a:latin typeface="Verdana"/>
                <a:cs typeface="Verdana"/>
              </a:rPr>
              <a:t>с</a:t>
            </a:r>
            <a:endParaRPr sz="1450">
              <a:latin typeface="Verdana"/>
              <a:cs typeface="Verdana"/>
            </a:endParaRPr>
          </a:p>
          <a:p>
            <a:pPr marL="13970">
              <a:lnSpc>
                <a:spcPts val="1625"/>
              </a:lnSpc>
            </a:pPr>
            <a:r>
              <a:rPr sz="1400" spc="-10" dirty="0">
                <a:latin typeface="Times New Roman"/>
                <a:cs typeface="Times New Roman"/>
              </a:rPr>
              <a:t>(Батьківщина).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62964" y="1466214"/>
            <a:ext cx="1771650" cy="105473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236220">
              <a:lnSpc>
                <a:spcPts val="1610"/>
              </a:lnSpc>
              <a:spcBef>
                <a:spcPts val="200"/>
              </a:spcBef>
            </a:pPr>
            <a:r>
              <a:rPr sz="1400" spc="-10" dirty="0">
                <a:latin typeface="Times New Roman"/>
                <a:cs typeface="Times New Roman"/>
              </a:rPr>
              <a:t>Хоч </a:t>
            </a:r>
            <a:r>
              <a:rPr sz="1400" spc="-5" dirty="0">
                <a:latin typeface="Times New Roman"/>
                <a:cs typeface="Times New Roman"/>
              </a:rPr>
              <a:t>у нього шуба </a:t>
            </a:r>
            <a:r>
              <a:rPr sz="1400" spc="-10" dirty="0">
                <a:latin typeface="Times New Roman"/>
                <a:cs typeface="Times New Roman"/>
              </a:rPr>
              <a:t>є,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Та</a:t>
            </a:r>
            <a:r>
              <a:rPr sz="1400" spc="-5" dirty="0">
                <a:latin typeface="Times New Roman"/>
                <a:cs typeface="Times New Roman"/>
              </a:rPr>
              <a:t> як</a:t>
            </a:r>
            <a:r>
              <a:rPr sz="1400" spc="-10" dirty="0">
                <a:latin typeface="Times New Roman"/>
                <a:cs typeface="Times New Roman"/>
              </a:rPr>
              <a:t> холод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настає,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30"/>
              </a:lnSpc>
            </a:pPr>
            <a:r>
              <a:rPr sz="1400" spc="-15" dirty="0">
                <a:latin typeface="Times New Roman"/>
                <a:cs typeface="Times New Roman"/>
              </a:rPr>
              <a:t>Він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їсть тоді,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</a:t>
            </a:r>
            <a:r>
              <a:rPr sz="1400" b="1" spc="-5" dirty="0">
                <a:latin typeface="Times New Roman"/>
                <a:cs typeface="Times New Roman"/>
              </a:rPr>
              <a:t>’</a:t>
            </a:r>
            <a:r>
              <a:rPr sz="1400" spc="-5" dirty="0">
                <a:latin typeface="Times New Roman"/>
                <a:cs typeface="Times New Roman"/>
              </a:rPr>
              <a:t>є.</a:t>
            </a:r>
            <a:endParaRPr sz="1400">
              <a:latin typeface="Times New Roman"/>
              <a:cs typeface="Times New Roman"/>
            </a:endParaRPr>
          </a:p>
          <a:p>
            <a:pPr marL="12700" marR="120650">
              <a:lnSpc>
                <a:spcPts val="1610"/>
              </a:lnSpc>
              <a:spcBef>
                <a:spcPts val="80"/>
              </a:spcBef>
            </a:pP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ходить,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гуляє,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А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лігво </a:t>
            </a:r>
            <a:r>
              <a:rPr sz="1400" spc="-5" dirty="0">
                <a:latin typeface="Times New Roman"/>
                <a:cs typeface="Times New Roman"/>
              </a:rPr>
              <a:t>спать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лягає.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750571" y="2283079"/>
            <a:ext cx="80073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5" dirty="0">
                <a:latin typeface="Times New Roman"/>
                <a:cs typeface="Times New Roman"/>
              </a:rPr>
              <a:t>(</a:t>
            </a:r>
            <a:r>
              <a:rPr sz="1400" spc="-30" dirty="0">
                <a:latin typeface="Times New Roman"/>
                <a:cs typeface="Times New Roman"/>
              </a:rPr>
              <a:t>В</a:t>
            </a:r>
            <a:r>
              <a:rPr sz="1400" spc="-5" dirty="0">
                <a:latin typeface="Times New Roman"/>
                <a:cs typeface="Times New Roman"/>
              </a:rPr>
              <a:t>е</a:t>
            </a:r>
            <a:r>
              <a:rPr sz="1400" spc="5" dirty="0">
                <a:latin typeface="Times New Roman"/>
                <a:cs typeface="Times New Roman"/>
              </a:rPr>
              <a:t>д</a:t>
            </a:r>
            <a:r>
              <a:rPr sz="1400" spc="-5" dirty="0">
                <a:latin typeface="Times New Roman"/>
                <a:cs typeface="Times New Roman"/>
              </a:rPr>
              <a:t>м</a:t>
            </a:r>
            <a:r>
              <a:rPr sz="1400" spc="-35" dirty="0">
                <a:latin typeface="Times New Roman"/>
                <a:cs typeface="Times New Roman"/>
              </a:rPr>
              <a:t>і</a:t>
            </a:r>
            <a:r>
              <a:rPr sz="1400" spc="5" dirty="0">
                <a:latin typeface="Times New Roman"/>
                <a:cs typeface="Times New Roman"/>
              </a:rPr>
              <a:t>д</a:t>
            </a:r>
            <a:r>
              <a:rPr sz="1400" spc="-20" dirty="0">
                <a:latin typeface="Times New Roman"/>
                <a:cs typeface="Times New Roman"/>
              </a:rPr>
              <a:t>ь</a:t>
            </a:r>
            <a:r>
              <a:rPr sz="1400" spc="-15" dirty="0">
                <a:latin typeface="Times New Roman"/>
                <a:cs typeface="Times New Roman"/>
              </a:rPr>
              <a:t>)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62964" y="2691764"/>
            <a:ext cx="3685540" cy="64643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ts val="1645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У</a:t>
            </a:r>
            <a:r>
              <a:rPr sz="1400" dirty="0">
                <a:latin typeface="Times New Roman"/>
                <a:cs typeface="Times New Roman"/>
              </a:rPr>
              <a:t> році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дев</a:t>
            </a:r>
            <a:r>
              <a:rPr sz="1400" b="1" spc="-10" dirty="0">
                <a:latin typeface="Times New Roman"/>
                <a:cs typeface="Times New Roman"/>
              </a:rPr>
              <a:t>’</a:t>
            </a:r>
            <a:r>
              <a:rPr sz="1400" spc="-10" dirty="0">
                <a:latin typeface="Times New Roman"/>
                <a:cs typeface="Times New Roman"/>
              </a:rPr>
              <a:t>ятим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сином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зростаю,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Всіх </a:t>
            </a:r>
            <a:r>
              <a:rPr sz="1400" spc="-10" dirty="0">
                <a:latin typeface="Times New Roman"/>
                <a:cs typeface="Times New Roman"/>
              </a:rPr>
              <a:t>учнів </a:t>
            </a:r>
            <a:r>
              <a:rPr sz="1400" spc="-5" dirty="0">
                <a:latin typeface="Times New Roman"/>
                <a:cs typeface="Times New Roman"/>
              </a:rPr>
              <a:t>дзвіночком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до </a:t>
            </a:r>
            <a:r>
              <a:rPr sz="1400" spc="-5" dirty="0">
                <a:latin typeface="Times New Roman"/>
                <a:cs typeface="Times New Roman"/>
              </a:rPr>
              <a:t>школи скликаю.</a:t>
            </a:r>
            <a:endParaRPr sz="1400">
              <a:latin typeface="Times New Roman"/>
              <a:cs typeface="Times New Roman"/>
            </a:endParaRPr>
          </a:p>
          <a:p>
            <a:pPr marL="2817495">
              <a:lnSpc>
                <a:spcPts val="1645"/>
              </a:lnSpc>
            </a:pPr>
            <a:r>
              <a:rPr sz="1400" spc="-10" dirty="0">
                <a:latin typeface="Times New Roman"/>
                <a:cs typeface="Times New Roman"/>
              </a:rPr>
              <a:t>(Вересень).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62964" y="3511676"/>
            <a:ext cx="2015489" cy="850900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413384">
              <a:lnSpc>
                <a:spcPts val="1610"/>
              </a:lnSpc>
              <a:spcBef>
                <a:spcPts val="200"/>
              </a:spcBef>
            </a:pPr>
            <a:r>
              <a:rPr sz="1400" spc="-10" dirty="0">
                <a:latin typeface="Times New Roman"/>
                <a:cs typeface="Times New Roman"/>
              </a:rPr>
              <a:t>Відгадайте,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діти,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хто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Має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носик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долото?</a:t>
            </a:r>
            <a:endParaRPr sz="1400">
              <a:latin typeface="Times New Roman"/>
              <a:cs typeface="Times New Roman"/>
            </a:endParaRPr>
          </a:p>
          <a:p>
            <a:pPr marL="12700" marR="5080">
              <a:lnSpc>
                <a:spcPts val="1610"/>
              </a:lnSpc>
            </a:pPr>
            <a:r>
              <a:rPr sz="1400" spc="-15" dirty="0">
                <a:latin typeface="Times New Roman"/>
                <a:cs typeface="Times New Roman"/>
              </a:rPr>
              <a:t>Ним </a:t>
            </a:r>
            <a:r>
              <a:rPr sz="1400" dirty="0">
                <a:latin typeface="Times New Roman"/>
                <a:cs typeface="Times New Roman"/>
              </a:rPr>
              <a:t>комах </a:t>
            </a:r>
            <a:r>
              <a:rPr sz="1400" spc="-5" dirty="0">
                <a:latin typeface="Times New Roman"/>
                <a:cs typeface="Times New Roman"/>
              </a:rPr>
              <a:t>з </a:t>
            </a:r>
            <a:r>
              <a:rPr sz="1400" spc="-10" dirty="0">
                <a:latin typeface="Times New Roman"/>
                <a:cs typeface="Times New Roman"/>
              </a:rPr>
              <a:t>нори виймає,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Про</a:t>
            </a:r>
            <a:r>
              <a:rPr sz="1400" spc="-5" dirty="0">
                <a:latin typeface="Times New Roman"/>
                <a:cs typeface="Times New Roman"/>
              </a:rPr>
              <a:t> здоров</a:t>
            </a:r>
            <a:r>
              <a:rPr sz="1400" b="1" spc="-5" dirty="0">
                <a:latin typeface="Times New Roman"/>
                <a:cs typeface="Times New Roman"/>
              </a:rPr>
              <a:t>’</a:t>
            </a:r>
            <a:r>
              <a:rPr sz="1400" spc="-5" dirty="0">
                <a:latin typeface="Times New Roman"/>
                <a:cs typeface="Times New Roman"/>
              </a:rPr>
              <a:t>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лісу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дбає?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797549" y="4124705"/>
            <a:ext cx="63055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5" dirty="0">
                <a:latin typeface="Times New Roman"/>
                <a:cs typeface="Times New Roman"/>
              </a:rPr>
              <a:t>(</a:t>
            </a:r>
            <a:r>
              <a:rPr sz="1400" spc="-5" dirty="0">
                <a:latin typeface="Times New Roman"/>
                <a:cs typeface="Times New Roman"/>
              </a:rPr>
              <a:t>Д</a:t>
            </a:r>
            <a:r>
              <a:rPr sz="1400" spc="-25" dirty="0">
                <a:latin typeface="Times New Roman"/>
                <a:cs typeface="Times New Roman"/>
              </a:rPr>
              <a:t>я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ел</a:t>
            </a:r>
            <a:r>
              <a:rPr sz="1400" spc="-15" dirty="0">
                <a:latin typeface="Times New Roman"/>
                <a:cs typeface="Times New Roman"/>
              </a:rPr>
              <a:t>)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62964" y="4533137"/>
            <a:ext cx="2487295" cy="125920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ts val="1645"/>
              </a:lnSpc>
              <a:spcBef>
                <a:spcPts val="90"/>
              </a:spcBef>
            </a:pPr>
            <a:r>
              <a:rPr sz="1400" spc="-15" dirty="0">
                <a:latin typeface="Times New Roman"/>
                <a:cs typeface="Times New Roman"/>
              </a:rPr>
              <a:t>Ти </a:t>
            </a:r>
            <a:r>
              <a:rPr sz="1400" spc="-5" dirty="0">
                <a:latin typeface="Times New Roman"/>
                <a:cs typeface="Times New Roman"/>
              </a:rPr>
              <a:t>відгадай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мені</a:t>
            </a:r>
            <a:r>
              <a:rPr sz="1400" spc="-3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загадку:</a:t>
            </a:r>
            <a:endParaRPr sz="1400">
              <a:latin typeface="Times New Roman"/>
              <a:cs typeface="Times New Roman"/>
            </a:endParaRPr>
          </a:p>
          <a:p>
            <a:pPr marL="12700" marR="5080">
              <a:lnSpc>
                <a:spcPts val="1610"/>
              </a:lnSpc>
              <a:spcBef>
                <a:spcPts val="80"/>
              </a:spcBef>
            </a:pPr>
            <a:r>
              <a:rPr sz="1400" spc="-5" dirty="0">
                <a:latin typeface="Times New Roman"/>
                <a:cs typeface="Times New Roman"/>
              </a:rPr>
              <a:t>Вгарі тремтить сіренька </a:t>
            </a:r>
            <a:r>
              <a:rPr sz="1400" spc="-10" dirty="0">
                <a:latin typeface="Times New Roman"/>
                <a:cs typeface="Times New Roman"/>
              </a:rPr>
              <a:t>пташка,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Й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пісні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співає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голосні.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30"/>
              </a:lnSpc>
            </a:pPr>
            <a:r>
              <a:rPr sz="1400" spc="-15" dirty="0">
                <a:latin typeface="Times New Roman"/>
                <a:cs typeface="Times New Roman"/>
              </a:rPr>
              <a:t>Та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жаль,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що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тільки </a:t>
            </a:r>
            <a:r>
              <a:rPr sz="1400" spc="-10" dirty="0">
                <a:latin typeface="Times New Roman"/>
                <a:cs typeface="Times New Roman"/>
              </a:rPr>
              <a:t>навесні.</a:t>
            </a:r>
            <a:endParaRPr sz="1400">
              <a:latin typeface="Times New Roman"/>
              <a:cs typeface="Times New Roman"/>
            </a:endParaRPr>
          </a:p>
          <a:p>
            <a:pPr marL="12700" marR="266065">
              <a:lnSpc>
                <a:spcPts val="1610"/>
              </a:lnSpc>
              <a:spcBef>
                <a:spcPts val="75"/>
              </a:spcBef>
            </a:pPr>
            <a:r>
              <a:rPr sz="1400" spc="-15" dirty="0">
                <a:latin typeface="Times New Roman"/>
                <a:cs typeface="Times New Roman"/>
              </a:rPr>
              <a:t>Ну,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називай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же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без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відмовок,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Що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ця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пташина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.....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804920" y="5554471"/>
            <a:ext cx="103886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(Жаворонок).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62964" y="5963157"/>
            <a:ext cx="1936750" cy="853440"/>
          </a:xfrm>
          <a:prstGeom prst="rect">
            <a:avLst/>
          </a:prstGeom>
        </p:spPr>
        <p:txBody>
          <a:bodyPr vert="horz" wrap="square" lIns="0" tIns="23495" rIns="0" bIns="0" rtlCol="0">
            <a:spAutoFit/>
          </a:bodyPr>
          <a:lstStyle/>
          <a:p>
            <a:pPr marL="12700" marR="5080">
              <a:lnSpc>
                <a:spcPts val="1630"/>
              </a:lnSpc>
              <a:spcBef>
                <a:spcPts val="185"/>
              </a:spcBef>
            </a:pPr>
            <a:r>
              <a:rPr sz="1400" spc="-5" dirty="0">
                <a:latin typeface="Times New Roman"/>
                <a:cs typeface="Times New Roman"/>
              </a:rPr>
              <a:t>Влітку</a:t>
            </a:r>
            <a:r>
              <a:rPr sz="1400" spc="-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носить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сіру</a:t>
            </a:r>
            <a:r>
              <a:rPr sz="1400" spc="-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шубу,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Взимку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білого кожуха.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30"/>
              </a:lnSpc>
            </a:pPr>
            <a:r>
              <a:rPr sz="1400" spc="-5" dirty="0">
                <a:latin typeface="Times New Roman"/>
                <a:cs typeface="Times New Roman"/>
              </a:rPr>
              <a:t>Має з </a:t>
            </a:r>
            <a:r>
              <a:rPr sz="1400" spc="-10" dirty="0">
                <a:latin typeface="Times New Roman"/>
                <a:cs typeface="Times New Roman"/>
              </a:rPr>
              <a:t>тріщиною губу,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45"/>
              </a:lnSpc>
            </a:pPr>
            <a:r>
              <a:rPr sz="1400" spc="-5" dirty="0">
                <a:latin typeface="Times New Roman"/>
                <a:cs typeface="Times New Roman"/>
              </a:rPr>
              <a:t>Косі</a:t>
            </a:r>
            <a:r>
              <a:rPr sz="1400" spc="-3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очі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й </a:t>
            </a:r>
            <a:r>
              <a:rPr sz="1400" dirty="0">
                <a:latin typeface="Times New Roman"/>
                <a:cs typeface="Times New Roman"/>
              </a:rPr>
              <a:t>довгі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вуха.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857031" y="6578853"/>
            <a:ext cx="60325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5" dirty="0">
                <a:latin typeface="Times New Roman"/>
                <a:cs typeface="Times New Roman"/>
              </a:rPr>
              <a:t>(</a:t>
            </a:r>
            <a:r>
              <a:rPr sz="1400" spc="-5" dirty="0">
                <a:latin typeface="Times New Roman"/>
                <a:cs typeface="Times New Roman"/>
              </a:rPr>
              <a:t>За</a:t>
            </a:r>
            <a:r>
              <a:rPr sz="1400" spc="-10" dirty="0">
                <a:latin typeface="Times New Roman"/>
                <a:cs typeface="Times New Roman"/>
              </a:rPr>
              <a:t>єц</a:t>
            </a:r>
            <a:r>
              <a:rPr sz="1400" spc="-15" dirty="0">
                <a:latin typeface="Times New Roman"/>
                <a:cs typeface="Times New Roman"/>
              </a:rPr>
              <a:t>ь)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62964" y="7191882"/>
            <a:ext cx="1881505" cy="441959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ts val="1645"/>
              </a:lnSpc>
              <a:spcBef>
                <a:spcPts val="90"/>
              </a:spcBef>
            </a:pPr>
            <a:r>
              <a:rPr sz="1400" spc="-5" dirty="0">
                <a:latin typeface="Times New Roman"/>
                <a:cs typeface="Times New Roman"/>
              </a:rPr>
              <a:t>Срібною</a:t>
            </a:r>
            <a:r>
              <a:rPr sz="1400" spc="-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каймою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45"/>
              </a:lnSpc>
            </a:pPr>
            <a:r>
              <a:rPr sz="1400" spc="-20" dirty="0">
                <a:latin typeface="Times New Roman"/>
                <a:cs typeface="Times New Roman"/>
              </a:rPr>
              <a:t>На</a:t>
            </a:r>
            <a:r>
              <a:rPr sz="1400" spc="-5" dirty="0">
                <a:latin typeface="Times New Roman"/>
                <a:cs typeface="Times New Roman"/>
              </a:rPr>
              <a:t> гілках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висить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зимою.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891071" y="7396098"/>
            <a:ext cx="48133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5" dirty="0">
                <a:latin typeface="Times New Roman"/>
                <a:cs typeface="Times New Roman"/>
              </a:rPr>
              <a:t>(І</a:t>
            </a:r>
            <a:r>
              <a:rPr sz="1400" spc="-10" dirty="0">
                <a:latin typeface="Times New Roman"/>
                <a:cs typeface="Times New Roman"/>
              </a:rPr>
              <a:t>ній</a:t>
            </a:r>
            <a:r>
              <a:rPr sz="1400" spc="-15" dirty="0">
                <a:latin typeface="Times New Roman"/>
                <a:cs typeface="Times New Roman"/>
              </a:rPr>
              <a:t>)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962964" y="7804784"/>
            <a:ext cx="1244600" cy="441959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>
              <a:lnSpc>
                <a:spcPts val="1610"/>
              </a:lnSpc>
              <a:spcBef>
                <a:spcPts val="200"/>
              </a:spcBef>
            </a:pPr>
            <a:r>
              <a:rPr sz="1400" spc="-10" dirty="0">
                <a:latin typeface="Times New Roman"/>
                <a:cs typeface="Times New Roman"/>
              </a:rPr>
              <a:t>Біля</a:t>
            </a:r>
            <a:r>
              <a:rPr sz="1400" spc="7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тіла</a:t>
            </a:r>
            <a:r>
              <a:rPr sz="1400" spc="7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вуха,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А</a:t>
            </a:r>
            <a:r>
              <a:rPr sz="1400" spc="-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голови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немає.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872009" y="8009001"/>
            <a:ext cx="88328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(Каструля).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872673" y="8621648"/>
            <a:ext cx="67310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40" dirty="0">
                <a:latin typeface="Times New Roman"/>
                <a:cs typeface="Times New Roman"/>
              </a:rPr>
              <a:t>(</a:t>
            </a:r>
            <a:r>
              <a:rPr sz="1400" spc="-5" dirty="0">
                <a:latin typeface="Times New Roman"/>
                <a:cs typeface="Times New Roman"/>
              </a:rPr>
              <a:t>Ме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ро</a:t>
            </a:r>
            <a:r>
              <a:rPr sz="1400" spc="-15" dirty="0">
                <a:latin typeface="Times New Roman"/>
                <a:cs typeface="Times New Roman"/>
              </a:rPr>
              <a:t>)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962964" y="8417432"/>
            <a:ext cx="2207895" cy="1262380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230504">
              <a:lnSpc>
                <a:spcPts val="1610"/>
              </a:lnSpc>
              <a:spcBef>
                <a:spcPts val="200"/>
              </a:spcBef>
            </a:pPr>
            <a:r>
              <a:rPr sz="1400" spc="-15" dirty="0">
                <a:latin typeface="Times New Roman"/>
                <a:cs typeface="Times New Roman"/>
              </a:rPr>
              <a:t>Під </a:t>
            </a:r>
            <a:r>
              <a:rPr sz="1400" spc="-5" dirty="0">
                <a:latin typeface="Times New Roman"/>
                <a:cs typeface="Times New Roman"/>
              </a:rPr>
              <a:t>землею мчать вагони,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Світло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сяє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перонах.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55"/>
              </a:lnSpc>
            </a:pPr>
            <a:r>
              <a:rPr sz="1400" spc="-10" dirty="0">
                <a:latin typeface="Times New Roman"/>
                <a:cs typeface="Times New Roman"/>
              </a:rPr>
              <a:t>Капле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неба,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дахів,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стріх</a:t>
            </a:r>
            <a:endParaRPr sz="1400">
              <a:latin typeface="Times New Roman"/>
              <a:cs typeface="Times New Roman"/>
            </a:endParaRPr>
          </a:p>
          <a:p>
            <a:pPr marL="12700" marR="5080">
              <a:lnSpc>
                <a:spcPts val="1610"/>
              </a:lnSpc>
              <a:spcBef>
                <a:spcPts val="80"/>
              </a:spcBef>
            </a:pPr>
            <a:r>
              <a:rPr sz="1400" spc="-5" dirty="0">
                <a:latin typeface="Times New Roman"/>
                <a:cs typeface="Times New Roman"/>
              </a:rPr>
              <a:t>Дощ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холодний,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перший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сніг.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Почорнів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без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листя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сад.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65"/>
              </a:lnSpc>
            </a:pPr>
            <a:r>
              <a:rPr sz="1400" spc="-15" dirty="0">
                <a:latin typeface="Times New Roman"/>
                <a:cs typeface="Times New Roman"/>
              </a:rPr>
              <a:t>Що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місяць?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917696" y="9441891"/>
            <a:ext cx="90741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(Листопад).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23" name="object 2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230495" y="5178424"/>
            <a:ext cx="1543050" cy="2575560"/>
          </a:xfrm>
          <a:prstGeom prst="rect">
            <a:avLst/>
          </a:prstGeom>
        </p:spPr>
      </p:pic>
      <p:pic>
        <p:nvPicPr>
          <p:cNvPr id="24" name="object 2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098589" y="9411141"/>
            <a:ext cx="1622011" cy="548695"/>
          </a:xfrm>
          <a:prstGeom prst="rect">
            <a:avLst/>
          </a:prstGeom>
        </p:spPr>
      </p:pic>
      <p:sp>
        <p:nvSpPr>
          <p:cNvPr id="25" name="object 25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36</a:t>
            </a:fld>
            <a:endParaRPr dirty="0"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919345" y="4239894"/>
            <a:ext cx="1881504" cy="1050925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62964" y="831849"/>
            <a:ext cx="1301115" cy="441959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>
              <a:lnSpc>
                <a:spcPts val="1610"/>
              </a:lnSpc>
              <a:spcBef>
                <a:spcPts val="200"/>
              </a:spcBef>
            </a:pPr>
            <a:r>
              <a:rPr sz="1400" spc="-10" dirty="0">
                <a:latin typeface="Times New Roman"/>
                <a:cs typeface="Times New Roman"/>
              </a:rPr>
              <a:t>В </a:t>
            </a:r>
            <a:r>
              <a:rPr sz="1400" spc="-5" dirty="0">
                <a:latin typeface="Times New Roman"/>
                <a:cs typeface="Times New Roman"/>
              </a:rPr>
              <a:t>ящику – </a:t>
            </a:r>
            <a:r>
              <a:rPr sz="1400" spc="-10" dirty="0">
                <a:latin typeface="Times New Roman"/>
                <a:cs typeface="Times New Roman"/>
              </a:rPr>
              <a:t>вікно, </a:t>
            </a:r>
            <a:r>
              <a:rPr sz="1400" spc="-34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 </a:t>
            </a:r>
            <a:r>
              <a:rPr sz="1400" spc="-5" dirty="0">
                <a:latin typeface="Times New Roman"/>
                <a:cs typeface="Times New Roman"/>
              </a:rPr>
              <a:t>вікні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 кіно.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949042" y="1036066"/>
            <a:ext cx="91948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(Телевізор).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62964" y="1444879"/>
            <a:ext cx="2074545" cy="441959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>
              <a:lnSpc>
                <a:spcPts val="1610"/>
              </a:lnSpc>
              <a:spcBef>
                <a:spcPts val="200"/>
              </a:spcBef>
            </a:pPr>
            <a:r>
              <a:rPr sz="1400" spc="-10" dirty="0">
                <a:latin typeface="Times New Roman"/>
                <a:cs typeface="Times New Roman"/>
              </a:rPr>
              <a:t>Хто </a:t>
            </a:r>
            <a:r>
              <a:rPr sz="1400" spc="-5" dirty="0">
                <a:latin typeface="Times New Roman"/>
                <a:cs typeface="Times New Roman"/>
              </a:rPr>
              <a:t>заходить вранці в </a:t>
            </a:r>
            <a:r>
              <a:rPr sz="1400" dirty="0">
                <a:latin typeface="Times New Roman"/>
                <a:cs typeface="Times New Roman"/>
              </a:rPr>
              <a:t>клас </a:t>
            </a:r>
            <a:r>
              <a:rPr sz="1400" spc="-3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 дає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урок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для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нас?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945182" y="1649094"/>
            <a:ext cx="81597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5" dirty="0">
                <a:latin typeface="Times New Roman"/>
                <a:cs typeface="Times New Roman"/>
              </a:rPr>
              <a:t>(Учитель).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62964" y="2261743"/>
            <a:ext cx="3900170" cy="10579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3004820" algn="l"/>
              </a:tabLst>
            </a:pPr>
            <a:r>
              <a:rPr sz="1400" spc="-10" dirty="0">
                <a:latin typeface="Times New Roman"/>
                <a:cs typeface="Times New Roman"/>
              </a:rPr>
              <a:t>Двоє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поросят,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чотири</a:t>
            </a:r>
            <a:r>
              <a:rPr sz="1400" spc="6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хвостики.	(Черевики).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450">
              <a:latin typeface="Times New Roman"/>
              <a:cs typeface="Times New Roman"/>
            </a:endParaRPr>
          </a:p>
          <a:p>
            <a:pPr marL="12700" marR="856615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Маленькі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плоди,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мов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сережки,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повисли.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Червоні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солодкі.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65"/>
              </a:lnSpc>
              <a:tabLst>
                <a:tab pos="3016885" algn="l"/>
              </a:tabLst>
            </a:pPr>
            <a:r>
              <a:rPr sz="1400" dirty="0">
                <a:latin typeface="Times New Roman"/>
                <a:cs typeface="Times New Roman"/>
              </a:rPr>
              <a:t>Зелені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ще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кислі.	(Черешня).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21329" y="3904832"/>
            <a:ext cx="612775" cy="249554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450" b="1" i="1" spc="-145" dirty="0">
                <a:solidFill>
                  <a:srgbClr val="993366"/>
                </a:solidFill>
                <a:latin typeface="Verdana"/>
                <a:cs typeface="Verdana"/>
              </a:rPr>
              <a:t>3</a:t>
            </a:r>
            <a:r>
              <a:rPr sz="1450" b="1" i="1" spc="-90" dirty="0">
                <a:solidFill>
                  <a:srgbClr val="993366"/>
                </a:solidFill>
                <a:latin typeface="Verdana"/>
                <a:cs typeface="Verdana"/>
              </a:rPr>
              <a:t> </a:t>
            </a:r>
            <a:r>
              <a:rPr sz="1450" b="1" i="1" spc="-135" dirty="0">
                <a:solidFill>
                  <a:srgbClr val="993366"/>
                </a:solidFill>
                <a:latin typeface="Verdana"/>
                <a:cs typeface="Verdana"/>
              </a:rPr>
              <a:t>кл</a:t>
            </a:r>
            <a:r>
              <a:rPr sz="1450" b="1" i="1" spc="-125" dirty="0">
                <a:solidFill>
                  <a:srgbClr val="993366"/>
                </a:solidFill>
                <a:latin typeface="Verdana"/>
                <a:cs typeface="Verdana"/>
              </a:rPr>
              <a:t>а</a:t>
            </a:r>
            <a:r>
              <a:rPr sz="1450" b="1" i="1" spc="-120" dirty="0">
                <a:solidFill>
                  <a:srgbClr val="993366"/>
                </a:solidFill>
                <a:latin typeface="Verdana"/>
                <a:cs typeface="Verdana"/>
              </a:rPr>
              <a:t>с</a:t>
            </a:r>
            <a:endParaRPr sz="1450">
              <a:latin typeface="Verdana"/>
              <a:cs typeface="Verdan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62964" y="4112513"/>
            <a:ext cx="2037080" cy="445134"/>
          </a:xfrm>
          <a:prstGeom prst="rect">
            <a:avLst/>
          </a:prstGeom>
        </p:spPr>
        <p:txBody>
          <a:bodyPr vert="horz" wrap="square" lIns="0" tIns="23495" rIns="0" bIns="0" rtlCol="0">
            <a:spAutoFit/>
          </a:bodyPr>
          <a:lstStyle/>
          <a:p>
            <a:pPr marL="12700" marR="5080">
              <a:lnSpc>
                <a:spcPts val="1630"/>
              </a:lnSpc>
              <a:spcBef>
                <a:spcPts val="185"/>
              </a:spcBef>
            </a:pPr>
            <a:r>
              <a:rPr sz="1400" spc="-10" dirty="0">
                <a:latin typeface="Times New Roman"/>
                <a:cs typeface="Times New Roman"/>
              </a:rPr>
              <a:t>Залізний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кінь</a:t>
            </a:r>
            <a:r>
              <a:rPr sz="1400" spc="-10" dirty="0">
                <a:latin typeface="Times New Roman"/>
                <a:cs typeface="Times New Roman"/>
              </a:rPr>
              <a:t> фарбований,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гумою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підкований.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931665" y="4319777"/>
            <a:ext cx="107251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(Автомобіль).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62964" y="4728463"/>
            <a:ext cx="2007870" cy="441959"/>
          </a:xfrm>
          <a:prstGeom prst="rect">
            <a:avLst/>
          </a:prstGeom>
        </p:spPr>
        <p:txBody>
          <a:bodyPr vert="horz" wrap="square" lIns="0" tIns="26034" rIns="0" bIns="0" rtlCol="0">
            <a:spAutoFit/>
          </a:bodyPr>
          <a:lstStyle/>
          <a:p>
            <a:pPr marL="12700" marR="5080">
              <a:lnSpc>
                <a:spcPts val="1610"/>
              </a:lnSpc>
              <a:spcBef>
                <a:spcPts val="204"/>
              </a:spcBef>
            </a:pPr>
            <a:r>
              <a:rPr sz="1400" spc="-10" dirty="0">
                <a:latin typeface="Times New Roman"/>
                <a:cs typeface="Times New Roman"/>
              </a:rPr>
              <a:t>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„Лукойлі”</a:t>
            </a:r>
            <a:r>
              <a:rPr sz="1400" spc="-5" dirty="0">
                <a:latin typeface="Times New Roman"/>
                <a:cs typeface="Times New Roman"/>
              </a:rPr>
              <a:t> зберігається,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</a:t>
            </a:r>
            <a:r>
              <a:rPr sz="1400" spc="-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автомобіль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заливається.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173729" y="4932679"/>
            <a:ext cx="71882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5" dirty="0">
                <a:latin typeface="Times New Roman"/>
                <a:cs typeface="Times New Roman"/>
              </a:rPr>
              <a:t>(Б</a:t>
            </a:r>
            <a:r>
              <a:rPr sz="1400" spc="-5" dirty="0">
                <a:latin typeface="Times New Roman"/>
                <a:cs typeface="Times New Roman"/>
              </a:rPr>
              <a:t>е</a:t>
            </a:r>
            <a:r>
              <a:rPr sz="1400" spc="-10" dirty="0">
                <a:latin typeface="Times New Roman"/>
                <a:cs typeface="Times New Roman"/>
              </a:rPr>
              <a:t>нзин</a:t>
            </a:r>
            <a:r>
              <a:rPr sz="1400" spc="-15" dirty="0">
                <a:latin typeface="Times New Roman"/>
                <a:cs typeface="Times New Roman"/>
              </a:rPr>
              <a:t>)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62964" y="5341111"/>
            <a:ext cx="1994535" cy="441959"/>
          </a:xfrm>
          <a:prstGeom prst="rect">
            <a:avLst/>
          </a:prstGeom>
        </p:spPr>
        <p:txBody>
          <a:bodyPr vert="horz" wrap="square" lIns="0" tIns="26034" rIns="0" bIns="0" rtlCol="0">
            <a:spAutoFit/>
          </a:bodyPr>
          <a:lstStyle/>
          <a:p>
            <a:pPr marL="12700" marR="5080">
              <a:lnSpc>
                <a:spcPts val="1610"/>
              </a:lnSpc>
              <a:spcBef>
                <a:spcPts val="204"/>
              </a:spcBef>
            </a:pPr>
            <a:r>
              <a:rPr sz="1400" spc="-5" dirty="0">
                <a:latin typeface="Times New Roman"/>
                <a:cs typeface="Times New Roman"/>
              </a:rPr>
              <a:t>Держусь я тільки </a:t>
            </a:r>
            <a:r>
              <a:rPr sz="1400" spc="-10" dirty="0">
                <a:latin typeface="Times New Roman"/>
                <a:cs typeface="Times New Roman"/>
              </a:rPr>
              <a:t>на ходу,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А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якщо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стану,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то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впаду.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045714" y="5545327"/>
            <a:ext cx="99568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(Велосипед).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78204" y="5954013"/>
            <a:ext cx="366141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2781300" algn="l"/>
              </a:tabLst>
            </a:pPr>
            <a:r>
              <a:rPr sz="1400" spc="-30" dirty="0">
                <a:latin typeface="Times New Roman"/>
                <a:cs typeface="Times New Roman"/>
              </a:rPr>
              <a:t>В</a:t>
            </a:r>
            <a:r>
              <a:rPr sz="1400" spc="-10" dirty="0">
                <a:latin typeface="Times New Roman"/>
                <a:cs typeface="Times New Roman"/>
              </a:rPr>
              <a:t>и</a:t>
            </a:r>
            <a:r>
              <a:rPr sz="1400" dirty="0">
                <a:latin typeface="Times New Roman"/>
                <a:cs typeface="Times New Roman"/>
              </a:rPr>
              <a:t>д</a:t>
            </a:r>
            <a:r>
              <a:rPr sz="1400" spc="-10" dirty="0">
                <a:latin typeface="Times New Roman"/>
                <a:cs typeface="Times New Roman"/>
              </a:rPr>
              <a:t>н</a:t>
            </a:r>
            <a:r>
              <a:rPr sz="1400" spc="-5" dirty="0">
                <a:latin typeface="Times New Roman"/>
                <a:cs typeface="Times New Roman"/>
              </a:rPr>
              <a:t>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</a:t>
            </a:r>
            <a:r>
              <a:rPr sz="1400" spc="-5" dirty="0">
                <a:latin typeface="Times New Roman"/>
                <a:cs typeface="Times New Roman"/>
              </a:rPr>
              <a:t>ра</a:t>
            </a:r>
            <a:r>
              <a:rPr sz="1400" dirty="0">
                <a:latin typeface="Times New Roman"/>
                <a:cs typeface="Times New Roman"/>
              </a:rPr>
              <a:t>й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5" dirty="0">
                <a:latin typeface="Times New Roman"/>
                <a:cs typeface="Times New Roman"/>
              </a:rPr>
              <a:t>д</a:t>
            </a:r>
            <a:r>
              <a:rPr sz="1400" spc="-5" dirty="0">
                <a:latin typeface="Times New Roman"/>
                <a:cs typeface="Times New Roman"/>
              </a:rPr>
              <a:t>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</a:t>
            </a:r>
            <a:r>
              <a:rPr sz="1400" spc="-20" dirty="0">
                <a:latin typeface="Times New Roman"/>
                <a:cs typeface="Times New Roman"/>
              </a:rPr>
              <a:t>ь</a:t>
            </a:r>
            <a:r>
              <a:rPr sz="1400" spc="-5" dirty="0">
                <a:latin typeface="Times New Roman"/>
                <a:cs typeface="Times New Roman"/>
              </a:rPr>
              <a:t>ого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</a:t>
            </a:r>
            <a:r>
              <a:rPr sz="1400" spc="-5" dirty="0">
                <a:latin typeface="Times New Roman"/>
                <a:cs typeface="Times New Roman"/>
              </a:rPr>
              <a:t>е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5" dirty="0">
                <a:latin typeface="Times New Roman"/>
                <a:cs typeface="Times New Roman"/>
              </a:rPr>
              <a:t>д</a:t>
            </a:r>
            <a:r>
              <a:rPr sz="1400" spc="-35" dirty="0">
                <a:latin typeface="Times New Roman"/>
                <a:cs typeface="Times New Roman"/>
              </a:rPr>
              <a:t>і</a:t>
            </a:r>
            <a:r>
              <a:rPr sz="1400" spc="-10" dirty="0">
                <a:latin typeface="Times New Roman"/>
                <a:cs typeface="Times New Roman"/>
              </a:rPr>
              <a:t>й</a:t>
            </a:r>
            <a:r>
              <a:rPr sz="1400" dirty="0">
                <a:latin typeface="Times New Roman"/>
                <a:cs typeface="Times New Roman"/>
              </a:rPr>
              <a:t>д</a:t>
            </a:r>
            <a:r>
              <a:rPr sz="1400" spc="-5" dirty="0">
                <a:latin typeface="Times New Roman"/>
                <a:cs typeface="Times New Roman"/>
              </a:rPr>
              <a:t>еш.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15" dirty="0">
                <a:latin typeface="Times New Roman"/>
                <a:cs typeface="Times New Roman"/>
              </a:rPr>
              <a:t>(</a:t>
            </a:r>
            <a:r>
              <a:rPr sz="1400" dirty="0">
                <a:latin typeface="Times New Roman"/>
                <a:cs typeface="Times New Roman"/>
              </a:rPr>
              <a:t>Г</a:t>
            </a:r>
            <a:r>
              <a:rPr sz="1400" spc="-5" dirty="0">
                <a:latin typeface="Times New Roman"/>
                <a:cs typeface="Times New Roman"/>
              </a:rPr>
              <a:t>оризон</a:t>
            </a:r>
            <a:r>
              <a:rPr sz="1400" spc="10" dirty="0">
                <a:latin typeface="Times New Roman"/>
                <a:cs typeface="Times New Roman"/>
              </a:rPr>
              <a:t>т</a:t>
            </a:r>
            <a:r>
              <a:rPr sz="1400" spc="-15" dirty="0">
                <a:latin typeface="Times New Roman"/>
                <a:cs typeface="Times New Roman"/>
              </a:rPr>
              <a:t>)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62964" y="6362445"/>
            <a:ext cx="1778635" cy="854075"/>
          </a:xfrm>
          <a:prstGeom prst="rect">
            <a:avLst/>
          </a:prstGeom>
        </p:spPr>
        <p:txBody>
          <a:bodyPr vert="horz" wrap="square" lIns="0" tIns="19685" rIns="0" bIns="0" rtlCol="0">
            <a:spAutoFit/>
          </a:bodyPr>
          <a:lstStyle/>
          <a:p>
            <a:pPr marL="12700" marR="5080">
              <a:lnSpc>
                <a:spcPct val="96200"/>
              </a:lnSpc>
              <a:spcBef>
                <a:spcPts val="155"/>
              </a:spcBef>
            </a:pPr>
            <a:r>
              <a:rPr sz="1400" spc="-10" dirty="0">
                <a:latin typeface="Times New Roman"/>
                <a:cs typeface="Times New Roman"/>
              </a:rPr>
              <a:t>Біг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кінь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білобокий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Через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Дунай</a:t>
            </a:r>
            <a:r>
              <a:rPr sz="1400" spc="-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глибокий,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упав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заіржав,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Увесь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світ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задрижав.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921137" y="6978522"/>
            <a:ext cx="53276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40" dirty="0">
                <a:latin typeface="Times New Roman"/>
                <a:cs typeface="Times New Roman"/>
              </a:rPr>
              <a:t>(</a:t>
            </a:r>
            <a:r>
              <a:rPr sz="1400" dirty="0">
                <a:latin typeface="Times New Roman"/>
                <a:cs typeface="Times New Roman"/>
              </a:rPr>
              <a:t>Г</a:t>
            </a:r>
            <a:r>
              <a:rPr sz="1400" spc="-5" dirty="0">
                <a:latin typeface="Times New Roman"/>
                <a:cs typeface="Times New Roman"/>
              </a:rPr>
              <a:t>р</a:t>
            </a:r>
            <a:r>
              <a:rPr sz="1400" spc="-35" dirty="0">
                <a:latin typeface="Times New Roman"/>
                <a:cs typeface="Times New Roman"/>
              </a:rPr>
              <a:t>і</a:t>
            </a:r>
            <a:r>
              <a:rPr sz="1400" spc="-5" dirty="0">
                <a:latin typeface="Times New Roman"/>
                <a:cs typeface="Times New Roman"/>
              </a:rPr>
              <a:t>м</a:t>
            </a:r>
            <a:r>
              <a:rPr sz="1400" spc="-15" dirty="0">
                <a:latin typeface="Times New Roman"/>
                <a:cs typeface="Times New Roman"/>
              </a:rPr>
              <a:t>)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962964" y="7386954"/>
            <a:ext cx="1791970" cy="850900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12700" marR="5080">
              <a:lnSpc>
                <a:spcPct val="95800"/>
              </a:lnSpc>
              <a:spcBef>
                <a:spcPts val="160"/>
              </a:spcBef>
            </a:pPr>
            <a:r>
              <a:rPr sz="1400" spc="-10" dirty="0">
                <a:latin typeface="Times New Roman"/>
                <a:cs typeface="Times New Roman"/>
              </a:rPr>
              <a:t>Народився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пустелі,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Де </a:t>
            </a:r>
            <a:r>
              <a:rPr sz="1400" spc="-15" dirty="0">
                <a:latin typeface="Times New Roman"/>
                <a:cs typeface="Times New Roman"/>
              </a:rPr>
              <a:t>піски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дуже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жарко.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Має два горби </a:t>
            </a:r>
            <a:r>
              <a:rPr sz="1400" spc="-10" dirty="0">
                <a:latin typeface="Times New Roman"/>
                <a:cs typeface="Times New Roman"/>
              </a:rPr>
              <a:t>на спині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10" dirty="0">
                <a:latin typeface="Times New Roman"/>
                <a:cs typeface="Times New Roman"/>
              </a:rPr>
              <a:t> живе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зоопарку.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515105" y="7999856"/>
            <a:ext cx="87058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(Верблюд).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962964" y="8408289"/>
            <a:ext cx="1870075" cy="146621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>
              <a:lnSpc>
                <a:spcPts val="1610"/>
              </a:lnSpc>
              <a:spcBef>
                <a:spcPts val="200"/>
              </a:spcBef>
            </a:pPr>
            <a:r>
              <a:rPr sz="1400" spc="-5" dirty="0">
                <a:latin typeface="Times New Roman"/>
                <a:cs typeface="Times New Roman"/>
              </a:rPr>
              <a:t>Як</a:t>
            </a:r>
            <a:r>
              <a:rPr sz="1400" spc="-10" dirty="0">
                <a:latin typeface="Times New Roman"/>
                <a:cs typeface="Times New Roman"/>
              </a:rPr>
              <a:t> прийде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ніч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оселю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Не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свічечка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горить.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30"/>
              </a:lnSpc>
            </a:pPr>
            <a:r>
              <a:rPr sz="1400" spc="-10" dirty="0">
                <a:latin typeface="Times New Roman"/>
                <a:cs typeface="Times New Roman"/>
              </a:rPr>
              <a:t>Я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сонечко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веселе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Засвічую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умить.</a:t>
            </a:r>
            <a:endParaRPr sz="1400">
              <a:latin typeface="Times New Roman"/>
              <a:cs typeface="Times New Roman"/>
            </a:endParaRPr>
          </a:p>
          <a:p>
            <a:pPr marL="12700" marR="159385">
              <a:lnSpc>
                <a:spcPct val="96400"/>
              </a:lnSpc>
              <a:spcBef>
                <a:spcPts val="25"/>
              </a:spcBef>
            </a:pPr>
            <a:r>
              <a:rPr sz="1400" spc="-20" dirty="0">
                <a:latin typeface="Times New Roman"/>
                <a:cs typeface="Times New Roman"/>
              </a:rPr>
              <a:t>На </a:t>
            </a:r>
            <a:r>
              <a:rPr sz="1400" spc="-5" dirty="0">
                <a:latin typeface="Times New Roman"/>
                <a:cs typeface="Times New Roman"/>
              </a:rPr>
              <a:t>радість </a:t>
            </a:r>
            <a:r>
              <a:rPr sz="1400" spc="-10" dirty="0">
                <a:latin typeface="Times New Roman"/>
                <a:cs typeface="Times New Roman"/>
              </a:rPr>
              <a:t>всій </a:t>
            </a:r>
            <a:r>
              <a:rPr sz="1400" dirty="0">
                <a:latin typeface="Times New Roman"/>
                <a:cs typeface="Times New Roman"/>
              </a:rPr>
              <a:t>малечі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5" dirty="0">
                <a:latin typeface="Times New Roman"/>
                <a:cs typeface="Times New Roman"/>
              </a:rPr>
              <a:t>Її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під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кожен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дах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Стовпів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могутні</a:t>
            </a:r>
            <a:r>
              <a:rPr sz="1400" spc="-3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плечі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21" name="object 2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229225" y="2458084"/>
            <a:ext cx="1571625" cy="1333500"/>
          </a:xfrm>
          <a:prstGeom prst="rect">
            <a:avLst/>
          </a:prstGeom>
        </p:spPr>
      </p:pic>
      <p:pic>
        <p:nvPicPr>
          <p:cNvPr id="22" name="object 2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073015" y="7312659"/>
            <a:ext cx="1811019" cy="1637030"/>
          </a:xfrm>
          <a:prstGeom prst="rect">
            <a:avLst/>
          </a:prstGeom>
        </p:spPr>
      </p:pic>
      <p:sp>
        <p:nvSpPr>
          <p:cNvPr id="23" name="object 23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37</a:t>
            </a:fld>
            <a:endParaRPr dirty="0"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115824" y="1951360"/>
            <a:ext cx="2125401" cy="1504304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62964" y="423418"/>
            <a:ext cx="157162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5" dirty="0">
                <a:latin typeface="Times New Roman"/>
                <a:cs typeface="Times New Roman"/>
              </a:rPr>
              <a:t>Приносять</a:t>
            </a:r>
            <a:r>
              <a:rPr sz="1400" spc="-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5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дротах.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979200" y="423418"/>
            <a:ext cx="97155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(Електрика).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62964" y="831849"/>
            <a:ext cx="268986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У</a:t>
            </a:r>
            <a:r>
              <a:rPr sz="1400" spc="-5" dirty="0">
                <a:latin typeface="Times New Roman"/>
                <a:cs typeface="Times New Roman"/>
              </a:rPr>
              <a:t> проваллі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глибоко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виблискує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око.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944543" y="831849"/>
            <a:ext cx="84963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40" dirty="0">
                <a:latin typeface="Times New Roman"/>
                <a:cs typeface="Times New Roman"/>
              </a:rPr>
              <a:t>(</a:t>
            </a:r>
            <a:r>
              <a:rPr sz="1400" spc="-5" dirty="0">
                <a:latin typeface="Times New Roman"/>
                <a:cs typeface="Times New Roman"/>
              </a:rPr>
              <a:t>Криниця</a:t>
            </a:r>
            <a:r>
              <a:rPr sz="1400" spc="-15" dirty="0">
                <a:latin typeface="Times New Roman"/>
                <a:cs typeface="Times New Roman"/>
              </a:rPr>
              <a:t>)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62964" y="1240281"/>
            <a:ext cx="1905635" cy="850900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12700" marR="5080" indent="12065">
              <a:lnSpc>
                <a:spcPct val="95800"/>
              </a:lnSpc>
              <a:spcBef>
                <a:spcPts val="160"/>
              </a:spcBef>
            </a:pPr>
            <a:r>
              <a:rPr sz="1400" spc="-5" dirty="0">
                <a:latin typeface="Times New Roman"/>
                <a:cs typeface="Times New Roman"/>
              </a:rPr>
              <a:t>Де йшла </a:t>
            </a:r>
            <a:r>
              <a:rPr sz="1400" spc="-10" dirty="0">
                <a:latin typeface="Times New Roman"/>
                <a:cs typeface="Times New Roman"/>
              </a:rPr>
              <a:t>сотня </a:t>
            </a:r>
            <a:r>
              <a:rPr sz="1400" spc="-5" dirty="0">
                <a:latin typeface="Times New Roman"/>
                <a:cs typeface="Times New Roman"/>
              </a:rPr>
              <a:t>косарів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Вийшло </a:t>
            </a:r>
            <a:r>
              <a:rPr sz="1400" spc="-5" dirty="0">
                <a:latin typeface="Times New Roman"/>
                <a:cs typeface="Times New Roman"/>
              </a:rPr>
              <a:t>п</a:t>
            </a:r>
            <a:r>
              <a:rPr sz="1400" b="1" spc="-5" dirty="0">
                <a:latin typeface="Times New Roman"/>
                <a:cs typeface="Times New Roman"/>
              </a:rPr>
              <a:t>’</a:t>
            </a:r>
            <a:r>
              <a:rPr sz="1400" spc="-5" dirty="0">
                <a:latin typeface="Times New Roman"/>
                <a:cs typeface="Times New Roman"/>
              </a:rPr>
              <a:t>ять богатирів: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Косять дружно й заодно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Враз</a:t>
            </a:r>
            <a:r>
              <a:rPr sz="1400" spc="-5" dirty="0">
                <a:latin typeface="Times New Roman"/>
                <a:cs typeface="Times New Roman"/>
              </a:rPr>
              <a:t> молотять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-5" dirty="0">
                <a:latin typeface="Times New Roman"/>
                <a:cs typeface="Times New Roman"/>
              </a:rPr>
              <a:t> зерно.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945936" y="1853310"/>
            <a:ext cx="861694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(Комбайн).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62964" y="2261743"/>
            <a:ext cx="2514600" cy="64960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817880">
              <a:lnSpc>
                <a:spcPts val="1610"/>
              </a:lnSpc>
              <a:spcBef>
                <a:spcPts val="200"/>
              </a:spcBef>
            </a:pPr>
            <a:r>
              <a:rPr sz="1400" spc="-10" dirty="0">
                <a:latin typeface="Times New Roman"/>
                <a:cs typeface="Times New Roman"/>
              </a:rPr>
              <a:t>Хоч </a:t>
            </a:r>
            <a:r>
              <a:rPr sz="1400" spc="-5" dirty="0">
                <a:latin typeface="Times New Roman"/>
                <a:cs typeface="Times New Roman"/>
              </a:rPr>
              <a:t>зубів багато </a:t>
            </a:r>
            <a:r>
              <a:rPr sz="1400" spc="-10" dirty="0">
                <a:latin typeface="Times New Roman"/>
                <a:cs typeface="Times New Roman"/>
              </a:rPr>
              <a:t>маю,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Та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нічого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кусаю,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90"/>
              </a:lnSpc>
            </a:pPr>
            <a:r>
              <a:rPr sz="1400" spc="-5" dirty="0">
                <a:latin typeface="Times New Roman"/>
                <a:cs typeface="Times New Roman"/>
              </a:rPr>
              <a:t>Сама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свиням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коровам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попадаю.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945931" y="2673476"/>
            <a:ext cx="98361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5" dirty="0">
                <a:latin typeface="Times New Roman"/>
                <a:cs typeface="Times New Roman"/>
              </a:rPr>
              <a:t>(</a:t>
            </a:r>
            <a:r>
              <a:rPr sz="1400" spc="-5" dirty="0">
                <a:latin typeface="Times New Roman"/>
                <a:cs typeface="Times New Roman"/>
              </a:rPr>
              <a:t>К</a:t>
            </a:r>
            <a:r>
              <a:rPr sz="1400" spc="-30" dirty="0">
                <a:latin typeface="Times New Roman"/>
                <a:cs typeface="Times New Roman"/>
              </a:rPr>
              <a:t>у</a:t>
            </a:r>
            <a:r>
              <a:rPr sz="1400" spc="10" dirty="0">
                <a:latin typeface="Times New Roman"/>
                <a:cs typeface="Times New Roman"/>
              </a:rPr>
              <a:t>к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15" dirty="0">
                <a:latin typeface="Times New Roman"/>
                <a:cs typeface="Times New Roman"/>
              </a:rPr>
              <a:t>р</a:t>
            </a:r>
            <a:r>
              <a:rPr sz="1400" spc="-30" dirty="0">
                <a:latin typeface="Times New Roman"/>
                <a:cs typeface="Times New Roman"/>
              </a:rPr>
              <a:t>у</a:t>
            </a:r>
            <a:r>
              <a:rPr sz="1400" spc="5" dirty="0">
                <a:latin typeface="Times New Roman"/>
                <a:cs typeface="Times New Roman"/>
              </a:rPr>
              <a:t>д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dirty="0">
                <a:latin typeface="Times New Roman"/>
                <a:cs typeface="Times New Roman"/>
              </a:rPr>
              <a:t>а</a:t>
            </a:r>
            <a:r>
              <a:rPr sz="1400" spc="-15" dirty="0">
                <a:latin typeface="Times New Roman"/>
                <a:cs typeface="Times New Roman"/>
              </a:rPr>
              <a:t>)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62964" y="3081908"/>
            <a:ext cx="1525905" cy="850900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 indent="15240" algn="just">
              <a:lnSpc>
                <a:spcPts val="1610"/>
              </a:lnSpc>
              <a:spcBef>
                <a:spcPts val="200"/>
              </a:spcBef>
            </a:pPr>
            <a:r>
              <a:rPr sz="1400" spc="-15" dirty="0">
                <a:latin typeface="Times New Roman"/>
                <a:cs typeface="Times New Roman"/>
              </a:rPr>
              <a:t>Маю </a:t>
            </a:r>
            <a:r>
              <a:rPr sz="1400" spc="-10" dirty="0">
                <a:latin typeface="Times New Roman"/>
                <a:cs typeface="Times New Roman"/>
              </a:rPr>
              <a:t>жовтий вусок,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Запашний </a:t>
            </a:r>
            <a:r>
              <a:rPr sz="1400" spc="-5" dirty="0">
                <a:latin typeface="Times New Roman"/>
                <a:cs typeface="Times New Roman"/>
              </a:rPr>
              <a:t>колосок.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Буде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мене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мука</a:t>
            </a:r>
            <a:endParaRPr sz="1400">
              <a:latin typeface="Times New Roman"/>
              <a:cs typeface="Times New Roman"/>
            </a:endParaRPr>
          </a:p>
          <a:p>
            <a:pPr marL="12700" algn="just">
              <a:lnSpc>
                <a:spcPts val="1565"/>
              </a:lnSpc>
            </a:pPr>
            <a:r>
              <a:rPr sz="1400" spc="-10" dirty="0">
                <a:latin typeface="Times New Roman"/>
                <a:cs typeface="Times New Roman"/>
              </a:rPr>
              <a:t>Й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паляниця</a:t>
            </a:r>
            <a:r>
              <a:rPr sz="1400" spc="-5" dirty="0">
                <a:latin typeface="Times New Roman"/>
                <a:cs typeface="Times New Roman"/>
              </a:rPr>
              <a:t> м</a:t>
            </a:r>
            <a:r>
              <a:rPr sz="1400" b="1" spc="-5" dirty="0">
                <a:latin typeface="Times New Roman"/>
                <a:cs typeface="Times New Roman"/>
              </a:rPr>
              <a:t>’</a:t>
            </a:r>
            <a:r>
              <a:rPr sz="1400" spc="-5" dirty="0">
                <a:latin typeface="Times New Roman"/>
                <a:cs typeface="Times New Roman"/>
              </a:rPr>
              <a:t>яка.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998558" y="3694937"/>
            <a:ext cx="89535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(Пшениця).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62964" y="4103369"/>
            <a:ext cx="1981835" cy="85090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ts val="1645"/>
              </a:lnSpc>
              <a:spcBef>
                <a:spcPts val="90"/>
              </a:spcBef>
            </a:pPr>
            <a:r>
              <a:rPr sz="1400" spc="-20" dirty="0">
                <a:latin typeface="Times New Roman"/>
                <a:cs typeface="Times New Roman"/>
              </a:rPr>
              <a:t>Не</a:t>
            </a:r>
            <a:r>
              <a:rPr sz="1400" spc="-5" dirty="0">
                <a:latin typeface="Times New Roman"/>
                <a:cs typeface="Times New Roman"/>
              </a:rPr>
              <a:t> має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рота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й язика,</a:t>
            </a:r>
            <a:endParaRPr sz="1400">
              <a:latin typeface="Times New Roman"/>
              <a:cs typeface="Times New Roman"/>
            </a:endParaRPr>
          </a:p>
          <a:p>
            <a:pPr marL="12700" marR="5080">
              <a:lnSpc>
                <a:spcPts val="1610"/>
              </a:lnSpc>
              <a:spcBef>
                <a:spcPts val="75"/>
              </a:spcBef>
            </a:pPr>
            <a:r>
              <a:rPr sz="1400" spc="-15" dirty="0">
                <a:latin typeface="Times New Roman"/>
                <a:cs typeface="Times New Roman"/>
              </a:rPr>
              <a:t>Та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цілий </a:t>
            </a:r>
            <a:r>
              <a:rPr sz="1400" spc="-5" dirty="0">
                <a:latin typeface="Times New Roman"/>
                <a:cs typeface="Times New Roman"/>
              </a:rPr>
              <a:t>день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замовка.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Воно</a:t>
            </a:r>
            <a:r>
              <a:rPr sz="1400" spc="-5" dirty="0">
                <a:latin typeface="Times New Roman"/>
                <a:cs typeface="Times New Roman"/>
              </a:rPr>
              <a:t> говорить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співає,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Танцюй собі,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коли</a:t>
            </a:r>
            <a:r>
              <a:rPr sz="1400" spc="-5" dirty="0">
                <a:latin typeface="Times New Roman"/>
                <a:cs typeface="Times New Roman"/>
              </a:rPr>
              <a:t> заграє.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988143" y="4716271"/>
            <a:ext cx="59055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(Радіо).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737864" y="5337647"/>
            <a:ext cx="612775" cy="249554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450" b="1" i="1" spc="-145" dirty="0">
                <a:solidFill>
                  <a:srgbClr val="993366"/>
                </a:solidFill>
                <a:latin typeface="Verdana"/>
                <a:cs typeface="Verdana"/>
              </a:rPr>
              <a:t>4</a:t>
            </a:r>
            <a:r>
              <a:rPr sz="1450" b="1" i="1" spc="-90" dirty="0">
                <a:solidFill>
                  <a:srgbClr val="993366"/>
                </a:solidFill>
                <a:latin typeface="Verdana"/>
                <a:cs typeface="Verdana"/>
              </a:rPr>
              <a:t> </a:t>
            </a:r>
            <a:r>
              <a:rPr sz="1450" b="1" i="1" spc="-135" dirty="0">
                <a:solidFill>
                  <a:srgbClr val="993366"/>
                </a:solidFill>
                <a:latin typeface="Verdana"/>
                <a:cs typeface="Verdana"/>
              </a:rPr>
              <a:t>кл</a:t>
            </a:r>
            <a:r>
              <a:rPr sz="1450" b="1" i="1" spc="-125" dirty="0">
                <a:solidFill>
                  <a:srgbClr val="993366"/>
                </a:solidFill>
                <a:latin typeface="Verdana"/>
                <a:cs typeface="Verdana"/>
              </a:rPr>
              <a:t>а</a:t>
            </a:r>
            <a:r>
              <a:rPr sz="1450" b="1" i="1" spc="-120" dirty="0">
                <a:solidFill>
                  <a:srgbClr val="993366"/>
                </a:solidFill>
                <a:latin typeface="Verdana"/>
                <a:cs typeface="Verdana"/>
              </a:rPr>
              <a:t>с</a:t>
            </a:r>
            <a:endParaRPr sz="1450">
              <a:latin typeface="Verdana"/>
              <a:cs typeface="Verdana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62964" y="5545327"/>
            <a:ext cx="2449830" cy="44259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ts val="1645"/>
              </a:lnSpc>
              <a:spcBef>
                <a:spcPts val="90"/>
              </a:spcBef>
            </a:pPr>
            <a:r>
              <a:rPr sz="1400" spc="-5" dirty="0">
                <a:latin typeface="Times New Roman"/>
                <a:cs typeface="Times New Roman"/>
              </a:rPr>
              <a:t>Сонце </a:t>
            </a:r>
            <a:r>
              <a:rPr sz="1400" spc="-10" dirty="0">
                <a:latin typeface="Times New Roman"/>
                <a:cs typeface="Times New Roman"/>
              </a:rPr>
              <a:t>пече,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липа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цвіте,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45"/>
              </a:lnSpc>
            </a:pPr>
            <a:r>
              <a:rPr sz="1400" spc="-10" dirty="0">
                <a:latin typeface="Times New Roman"/>
                <a:cs typeface="Times New Roman"/>
              </a:rPr>
              <a:t>Вишня</a:t>
            </a:r>
            <a:r>
              <a:rPr sz="1400" spc="-5" dirty="0">
                <a:latin typeface="Times New Roman"/>
                <a:cs typeface="Times New Roman"/>
              </a:rPr>
              <a:t> поспіває,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коли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це</a:t>
            </a:r>
            <a:r>
              <a:rPr sz="1400" spc="-5" dirty="0">
                <a:latin typeface="Times New Roman"/>
                <a:cs typeface="Times New Roman"/>
              </a:rPr>
              <a:t> буває?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661664" y="5749797"/>
            <a:ext cx="69151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(Влітку).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962964" y="6158229"/>
            <a:ext cx="1830070" cy="850900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12700" marR="5080">
              <a:lnSpc>
                <a:spcPct val="95800"/>
              </a:lnSpc>
              <a:spcBef>
                <a:spcPts val="160"/>
              </a:spcBef>
            </a:pPr>
            <a:r>
              <a:rPr sz="1400" spc="-10" dirty="0">
                <a:latin typeface="Times New Roman"/>
                <a:cs typeface="Times New Roman"/>
              </a:rPr>
              <a:t>Жовте </a:t>
            </a:r>
            <a:r>
              <a:rPr sz="1400" spc="-5" dirty="0">
                <a:latin typeface="Times New Roman"/>
                <a:cs typeface="Times New Roman"/>
              </a:rPr>
              <a:t>листячко летить,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Під </a:t>
            </a:r>
            <a:r>
              <a:rPr sz="1400" spc="-5" dirty="0">
                <a:latin typeface="Times New Roman"/>
                <a:cs typeface="Times New Roman"/>
              </a:rPr>
              <a:t>ногами шелестить,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Сонце</a:t>
            </a:r>
            <a:r>
              <a:rPr sz="1400" spc="-10" dirty="0">
                <a:latin typeface="Times New Roman"/>
                <a:cs typeface="Times New Roman"/>
              </a:rPr>
              <a:t> вже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припікає,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Коли,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діти,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це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буває?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981678" y="6771258"/>
            <a:ext cx="73660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40" dirty="0">
                <a:latin typeface="Times New Roman"/>
                <a:cs typeface="Times New Roman"/>
              </a:rPr>
              <a:t>(</a:t>
            </a:r>
            <a:r>
              <a:rPr sz="1400" spc="-30" dirty="0">
                <a:latin typeface="Times New Roman"/>
                <a:cs typeface="Times New Roman"/>
              </a:rPr>
              <a:t>В</a:t>
            </a:r>
            <a:r>
              <a:rPr sz="1400" spc="-5" dirty="0">
                <a:latin typeface="Times New Roman"/>
                <a:cs typeface="Times New Roman"/>
              </a:rPr>
              <a:t>осе</a:t>
            </a:r>
            <a:r>
              <a:rPr sz="1400" spc="-10" dirty="0">
                <a:latin typeface="Times New Roman"/>
                <a:cs typeface="Times New Roman"/>
              </a:rPr>
              <a:t>н</a:t>
            </a:r>
            <a:r>
              <a:rPr sz="1400" spc="15" dirty="0">
                <a:latin typeface="Times New Roman"/>
                <a:cs typeface="Times New Roman"/>
              </a:rPr>
              <a:t>и</a:t>
            </a:r>
            <a:r>
              <a:rPr sz="1400" spc="-15" dirty="0">
                <a:latin typeface="Times New Roman"/>
                <a:cs typeface="Times New Roman"/>
              </a:rPr>
              <a:t>)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962964" y="7182739"/>
            <a:ext cx="1176020" cy="850900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12700" marR="5080">
              <a:lnSpc>
                <a:spcPct val="95800"/>
              </a:lnSpc>
              <a:spcBef>
                <a:spcPts val="160"/>
              </a:spcBef>
            </a:pPr>
            <a:r>
              <a:rPr sz="1400" spc="-15" dirty="0">
                <a:latin typeface="Times New Roman"/>
                <a:cs typeface="Times New Roman"/>
              </a:rPr>
              <a:t>Сніг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полях,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Лід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річках,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Хуга</a:t>
            </a:r>
            <a:r>
              <a:rPr sz="1400" spc="-5" dirty="0">
                <a:latin typeface="Times New Roman"/>
                <a:cs typeface="Times New Roman"/>
              </a:rPr>
              <a:t> гуляє,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Коли</a:t>
            </a:r>
            <a:r>
              <a:rPr sz="1400" spc="-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це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буває?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984752" y="7795640"/>
            <a:ext cx="75565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(Взимку).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962964" y="8204072"/>
            <a:ext cx="1184275" cy="85026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>
              <a:lnSpc>
                <a:spcPts val="1610"/>
              </a:lnSpc>
              <a:spcBef>
                <a:spcPts val="200"/>
              </a:spcBef>
            </a:pPr>
            <a:r>
              <a:rPr sz="1400" spc="-10" dirty="0">
                <a:latin typeface="Times New Roman"/>
                <a:cs typeface="Times New Roman"/>
              </a:rPr>
              <a:t>Тане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сніжок,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Квітне </a:t>
            </a:r>
            <a:r>
              <a:rPr sz="1400" spc="-5" dirty="0">
                <a:latin typeface="Times New Roman"/>
                <a:cs typeface="Times New Roman"/>
              </a:rPr>
              <a:t>лужок,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День</a:t>
            </a:r>
            <a:r>
              <a:rPr sz="1400" spc="-6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прибуває,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Коли</a:t>
            </a:r>
            <a:r>
              <a:rPr sz="1400" spc="-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це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буває?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829305" y="8816720"/>
            <a:ext cx="77660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(Навесні).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962964" y="9225533"/>
            <a:ext cx="1906905" cy="648970"/>
          </a:xfrm>
          <a:prstGeom prst="rect">
            <a:avLst/>
          </a:prstGeom>
        </p:spPr>
        <p:txBody>
          <a:bodyPr vert="horz" wrap="square" lIns="0" tIns="19050" rIns="0" bIns="0" rtlCol="0">
            <a:spAutoFit/>
          </a:bodyPr>
          <a:lstStyle/>
          <a:p>
            <a:pPr marL="12700" marR="5080">
              <a:lnSpc>
                <a:spcPct val="96400"/>
              </a:lnSpc>
              <a:spcBef>
                <a:spcPts val="150"/>
              </a:spcBef>
            </a:pPr>
            <a:r>
              <a:rPr sz="1400" spc="-5" dirty="0">
                <a:latin typeface="Times New Roman"/>
                <a:cs typeface="Times New Roman"/>
              </a:rPr>
              <a:t>Через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поле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лісок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Подається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голосок,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Чорний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поверну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круг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25" name="object 2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042534" y="7100569"/>
            <a:ext cx="1748789" cy="1311909"/>
          </a:xfrm>
          <a:prstGeom prst="rect">
            <a:avLst/>
          </a:prstGeom>
        </p:spPr>
      </p:pic>
      <p:sp>
        <p:nvSpPr>
          <p:cNvPr id="26" name="object 26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38</a:t>
            </a:fld>
            <a:endParaRPr dirty="0"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354954" y="2668627"/>
            <a:ext cx="1285875" cy="1291232"/>
          </a:xfrm>
          <a:prstGeom prst="rect">
            <a:avLst/>
          </a:prstGeom>
        </p:spPr>
      </p:pic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943914" y="425830"/>
          <a:ext cx="4054474" cy="22802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0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223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245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31639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мене 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почує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 друг.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889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940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(Телефон).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889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21461">
                <a:tc>
                  <a:txBody>
                    <a:bodyPr/>
                    <a:lstStyle/>
                    <a:p>
                      <a:pPr marL="31750" marR="290830">
                        <a:lnSpc>
                          <a:spcPts val="1610"/>
                        </a:lnSpc>
                        <a:spcBef>
                          <a:spcPts val="790"/>
                        </a:spcBef>
                      </a:pPr>
                      <a:r>
                        <a:rPr sz="1400" spc="5" dirty="0">
                          <a:latin typeface="Times New Roman"/>
                          <a:cs typeface="Times New Roman"/>
                        </a:rPr>
                        <a:t>М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ал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е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н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ь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к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30" dirty="0">
                          <a:latin typeface="Times New Roman"/>
                          <a:cs typeface="Times New Roman"/>
                        </a:rPr>
                        <a:t>б</a:t>
                      </a:r>
                      <a:r>
                        <a:rPr sz="1400" spc="-25" dirty="0">
                          <a:latin typeface="Times New Roman"/>
                          <a:cs typeface="Times New Roman"/>
                        </a:rPr>
                        <a:t>у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д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ино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ч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к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и  </a:t>
                      </a:r>
                      <a:r>
                        <a:rPr sz="1400" spc="-20" dirty="0">
                          <a:latin typeface="Times New Roman"/>
                          <a:cs typeface="Times New Roman"/>
                        </a:rPr>
                        <a:t>По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місту біжать, 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Дорослі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і</a:t>
                      </a:r>
                      <a:r>
                        <a:rPr sz="14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діти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31750">
                        <a:lnSpc>
                          <a:spcPts val="156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будиночках</a:t>
                      </a:r>
                      <a:r>
                        <a:rPr sz="14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сидять.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10033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750">
                        <a:latin typeface="Times New Roman"/>
                        <a:cs typeface="Times New Roman"/>
                      </a:endParaRPr>
                    </a:p>
                    <a:p>
                      <a:pPr marL="87630">
                        <a:lnSpc>
                          <a:spcPct val="10000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(Трамвай).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15005">
                <a:tc>
                  <a:txBody>
                    <a:bodyPr/>
                    <a:lstStyle/>
                    <a:p>
                      <a:pPr marL="31750">
                        <a:lnSpc>
                          <a:spcPts val="1645"/>
                        </a:lnSpc>
                        <a:spcBef>
                          <a:spcPts val="675"/>
                        </a:spcBef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Зачепився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він за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дріт: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31750" marR="80010">
                        <a:lnSpc>
                          <a:spcPts val="1610"/>
                        </a:lnSpc>
                        <a:spcBef>
                          <a:spcPts val="75"/>
                        </a:spcBef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„Їду,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їду,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в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далеч</a:t>
                      </a:r>
                      <a:r>
                        <a:rPr sz="14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–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світ. </a:t>
                      </a:r>
                      <a:r>
                        <a:rPr sz="1400" spc="-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Їду,</a:t>
                      </a:r>
                      <a:r>
                        <a:rPr sz="14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5" dirty="0">
                          <a:latin typeface="Times New Roman"/>
                          <a:cs typeface="Times New Roman"/>
                        </a:rPr>
                        <a:t>їду,</a:t>
                      </a:r>
                      <a:r>
                        <a:rPr sz="14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не</a:t>
                      </a:r>
                      <a:r>
                        <a:rPr sz="14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5" dirty="0">
                          <a:latin typeface="Times New Roman"/>
                          <a:cs typeface="Times New Roman"/>
                        </a:rPr>
                        <a:t>трясу,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31750">
                        <a:lnSpc>
                          <a:spcPts val="1485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Гей,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 сідайте,</a:t>
                      </a:r>
                      <a:r>
                        <a:rPr sz="1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підвезу!”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8572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750">
                        <a:latin typeface="Times New Roman"/>
                        <a:cs typeface="Times New Roman"/>
                      </a:endParaRPr>
                    </a:p>
                    <a:p>
                      <a:pPr marL="99695" algn="ctr">
                        <a:lnSpc>
                          <a:spcPts val="160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(Тролейбус).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962964" y="3081908"/>
            <a:ext cx="2268855" cy="850900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101600">
              <a:lnSpc>
                <a:spcPts val="1610"/>
              </a:lnSpc>
              <a:spcBef>
                <a:spcPts val="200"/>
              </a:spcBef>
            </a:pPr>
            <a:r>
              <a:rPr sz="1400" spc="-5" dirty="0">
                <a:latin typeface="Times New Roman"/>
                <a:cs typeface="Times New Roman"/>
              </a:rPr>
              <a:t>Гру </a:t>
            </a:r>
            <a:r>
              <a:rPr sz="1400" spc="-10" dirty="0">
                <a:latin typeface="Times New Roman"/>
                <a:cs typeface="Times New Roman"/>
              </a:rPr>
              <a:t>цю </a:t>
            </a:r>
            <a:r>
              <a:rPr sz="1400" spc="-5" dirty="0">
                <a:latin typeface="Times New Roman"/>
                <a:cs typeface="Times New Roman"/>
              </a:rPr>
              <a:t>люблять </a:t>
            </a:r>
            <a:r>
              <a:rPr sz="1400" dirty="0">
                <a:latin typeface="Times New Roman"/>
                <a:cs typeface="Times New Roman"/>
              </a:rPr>
              <a:t>всі </a:t>
            </a:r>
            <a:r>
              <a:rPr sz="1400" spc="-10" dirty="0">
                <a:latin typeface="Times New Roman"/>
                <a:cs typeface="Times New Roman"/>
              </a:rPr>
              <a:t>на </a:t>
            </a:r>
            <a:r>
              <a:rPr sz="1400" dirty="0">
                <a:latin typeface="Times New Roman"/>
                <a:cs typeface="Times New Roman"/>
              </a:rPr>
              <a:t>світі: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 </a:t>
            </a:r>
            <a:r>
              <a:rPr sz="1400" spc="-10" dirty="0">
                <a:latin typeface="Times New Roman"/>
                <a:cs typeface="Times New Roman"/>
              </a:rPr>
              <a:t>батьки,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їхні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діти.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30"/>
              </a:lnSpc>
            </a:pPr>
            <a:r>
              <a:rPr sz="1400" spc="-5" dirty="0">
                <a:latin typeface="Times New Roman"/>
                <a:cs typeface="Times New Roman"/>
              </a:rPr>
              <a:t>М</a:t>
            </a:r>
            <a:r>
              <a:rPr sz="1400" b="1" spc="-5" dirty="0">
                <a:latin typeface="Times New Roman"/>
                <a:cs typeface="Times New Roman"/>
              </a:rPr>
              <a:t>’</a:t>
            </a:r>
            <a:r>
              <a:rPr sz="1400" spc="-5" dirty="0">
                <a:latin typeface="Times New Roman"/>
                <a:cs typeface="Times New Roman"/>
              </a:rPr>
              <a:t>яч.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Удар.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 </a:t>
            </a:r>
            <a:r>
              <a:rPr sz="1400" spc="-10" dirty="0">
                <a:latin typeface="Times New Roman"/>
                <a:cs typeface="Times New Roman"/>
              </a:rPr>
              <a:t>крики: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„Го-ол!”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45"/>
              </a:lnSpc>
            </a:pPr>
            <a:r>
              <a:rPr sz="1400" spc="-10" dirty="0">
                <a:latin typeface="Times New Roman"/>
                <a:cs typeface="Times New Roman"/>
              </a:rPr>
              <a:t>Пречудова</a:t>
            </a:r>
            <a:r>
              <a:rPr sz="1400" spc="-5" dirty="0">
                <a:latin typeface="Times New Roman"/>
                <a:cs typeface="Times New Roman"/>
              </a:rPr>
              <a:t> гра </a:t>
            </a:r>
            <a:r>
              <a:rPr sz="1400" dirty="0">
                <a:latin typeface="Times New Roman"/>
                <a:cs typeface="Times New Roman"/>
              </a:rPr>
              <a:t>.....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972334" y="3694937"/>
            <a:ext cx="75819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(Футбол).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18540" y="3899153"/>
            <a:ext cx="6084570" cy="56222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170940">
              <a:lnSpc>
                <a:spcPct val="100000"/>
              </a:lnSpc>
              <a:spcBef>
                <a:spcPts val="105"/>
              </a:spcBef>
            </a:pPr>
            <a:r>
              <a:rPr sz="1600" b="1" i="1" spc="130" dirty="0">
                <a:solidFill>
                  <a:srgbClr val="FF0000"/>
                </a:solidFill>
                <a:latin typeface="Cambria"/>
                <a:cs typeface="Cambria"/>
              </a:rPr>
              <a:t>Словникова</a:t>
            </a:r>
            <a:r>
              <a:rPr sz="1600" b="1" i="1" spc="180" dirty="0">
                <a:solidFill>
                  <a:srgbClr val="FF0000"/>
                </a:solidFill>
                <a:latin typeface="Cambria"/>
                <a:cs typeface="Cambria"/>
              </a:rPr>
              <a:t> </a:t>
            </a:r>
            <a:r>
              <a:rPr sz="1600" b="1" i="1" spc="160" dirty="0">
                <a:solidFill>
                  <a:srgbClr val="FF0000"/>
                </a:solidFill>
                <a:latin typeface="Cambria"/>
                <a:cs typeface="Cambria"/>
              </a:rPr>
              <a:t>країна</a:t>
            </a:r>
            <a:r>
              <a:rPr sz="1600" b="1" i="1" spc="180" dirty="0">
                <a:solidFill>
                  <a:srgbClr val="FF0000"/>
                </a:solidFill>
                <a:latin typeface="Cambria"/>
                <a:cs typeface="Cambria"/>
              </a:rPr>
              <a:t> </a:t>
            </a:r>
            <a:r>
              <a:rPr sz="1600" b="1" i="1" spc="165" dirty="0">
                <a:solidFill>
                  <a:srgbClr val="FF0000"/>
                </a:solidFill>
                <a:latin typeface="Cambria"/>
                <a:cs typeface="Cambria"/>
              </a:rPr>
              <a:t>у</a:t>
            </a:r>
            <a:r>
              <a:rPr sz="1600" b="1" i="1" spc="150" dirty="0">
                <a:solidFill>
                  <a:srgbClr val="FF0000"/>
                </a:solidFill>
                <a:latin typeface="Cambria"/>
                <a:cs typeface="Cambria"/>
              </a:rPr>
              <a:t> </a:t>
            </a:r>
            <a:r>
              <a:rPr sz="1600" b="1" i="1" spc="155" dirty="0">
                <a:solidFill>
                  <a:srgbClr val="FF0000"/>
                </a:solidFill>
                <a:latin typeface="Cambria"/>
                <a:cs typeface="Cambria"/>
              </a:rPr>
              <a:t>віршах</a:t>
            </a:r>
            <a:endParaRPr sz="1600" dirty="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50" dirty="0">
              <a:latin typeface="Cambria"/>
              <a:cs typeface="Cambria"/>
            </a:endParaRPr>
          </a:p>
          <a:p>
            <a:pPr marL="12700" marR="5080" indent="34417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Учні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попередньо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вивчають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вірші,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до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змісту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яких</a:t>
            </a:r>
            <a:r>
              <a:rPr sz="1400" spc="-5" dirty="0">
                <a:latin typeface="Times New Roman"/>
                <a:cs typeface="Times New Roman"/>
              </a:rPr>
              <a:t> входять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словникові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слова,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потім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записують їх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взаємоперевіряють.</a:t>
            </a:r>
            <a:endParaRPr sz="14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250" dirty="0">
              <a:latin typeface="Times New Roman"/>
              <a:cs typeface="Times New Roman"/>
            </a:endParaRPr>
          </a:p>
          <a:p>
            <a:pPr marL="356870" marR="3898265">
              <a:lnSpc>
                <a:spcPts val="1610"/>
              </a:lnSpc>
              <a:spcBef>
                <a:spcPts val="5"/>
              </a:spcBef>
            </a:pPr>
            <a:r>
              <a:rPr sz="1400" spc="-5" dirty="0">
                <a:latin typeface="Times New Roman"/>
                <a:cs typeface="Times New Roman"/>
              </a:rPr>
              <a:t>Зацвітає </a:t>
            </a:r>
            <a:r>
              <a:rPr sz="1400" spc="-10" dirty="0">
                <a:latin typeface="Times New Roman"/>
                <a:cs typeface="Times New Roman"/>
              </a:rPr>
              <a:t>гречка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біло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ось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35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бджілка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прилетіла.</a:t>
            </a:r>
            <a:endParaRPr sz="1400" dirty="0">
              <a:latin typeface="Times New Roman"/>
              <a:cs typeface="Times New Roman"/>
            </a:endParaRPr>
          </a:p>
          <a:p>
            <a:pPr marL="2967355">
              <a:lnSpc>
                <a:spcPts val="1565"/>
              </a:lnSpc>
            </a:pPr>
            <a:r>
              <a:rPr sz="1400" spc="-5" dirty="0">
                <a:latin typeface="Times New Roman"/>
                <a:cs typeface="Times New Roman"/>
              </a:rPr>
              <a:t>(Л.Забашта)</a:t>
            </a:r>
            <a:endParaRPr sz="14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400" dirty="0">
              <a:latin typeface="Times New Roman"/>
              <a:cs typeface="Times New Roman"/>
            </a:endParaRPr>
          </a:p>
          <a:p>
            <a:pPr marL="356870" marR="3302635">
              <a:lnSpc>
                <a:spcPts val="1610"/>
              </a:lnSpc>
              <a:spcBef>
                <a:spcPts val="5"/>
              </a:spcBef>
            </a:pPr>
            <a:r>
              <a:rPr sz="1400" spc="-10" dirty="0">
                <a:latin typeface="Times New Roman"/>
                <a:cs typeface="Times New Roman"/>
              </a:rPr>
              <a:t>Сійся,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родися,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жито </a:t>
            </a:r>
            <a:r>
              <a:rPr sz="1400" spc="-5" dirty="0">
                <a:latin typeface="Times New Roman"/>
                <a:cs typeface="Times New Roman"/>
              </a:rPr>
              <a:t>й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пшениця</a:t>
            </a:r>
            <a:r>
              <a:rPr sz="1400" spc="-5" dirty="0">
                <a:latin typeface="Times New Roman"/>
                <a:cs typeface="Times New Roman"/>
              </a:rPr>
              <a:t>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Всяка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пашниця!</a:t>
            </a:r>
            <a:endParaRPr sz="1400" dirty="0">
              <a:latin typeface="Times New Roman"/>
              <a:cs typeface="Times New Roman"/>
            </a:endParaRPr>
          </a:p>
          <a:p>
            <a:pPr marL="2475865">
              <a:lnSpc>
                <a:spcPts val="1565"/>
              </a:lnSpc>
            </a:pPr>
            <a:r>
              <a:rPr sz="1400" spc="-10" dirty="0">
                <a:latin typeface="Times New Roman"/>
                <a:cs typeface="Times New Roman"/>
              </a:rPr>
              <a:t>(„Новорічна </a:t>
            </a:r>
            <a:r>
              <a:rPr sz="1400" spc="-5" dirty="0">
                <a:latin typeface="Times New Roman"/>
                <a:cs typeface="Times New Roman"/>
              </a:rPr>
              <a:t>засівальна”)</a:t>
            </a:r>
            <a:endParaRPr sz="14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400" dirty="0">
              <a:latin typeface="Times New Roman"/>
              <a:cs typeface="Times New Roman"/>
            </a:endParaRPr>
          </a:p>
          <a:p>
            <a:pPr marL="356870" marR="3360420">
              <a:lnSpc>
                <a:spcPts val="1630"/>
              </a:lnSpc>
              <a:spcBef>
                <a:spcPts val="5"/>
              </a:spcBef>
            </a:pP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Вересень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місяць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добре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годує,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Овоч</a:t>
            </a:r>
            <a:r>
              <a:rPr sz="1400" spc="-5" dirty="0">
                <a:latin typeface="Times New Roman"/>
                <a:cs typeface="Times New Roman"/>
              </a:rPr>
              <a:t> маленький дітям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дарує.</a:t>
            </a:r>
            <a:endParaRPr sz="1400" dirty="0">
              <a:latin typeface="Times New Roman"/>
              <a:cs typeface="Times New Roman"/>
            </a:endParaRPr>
          </a:p>
          <a:p>
            <a:pPr marL="1612900">
              <a:lnSpc>
                <a:spcPts val="1565"/>
              </a:lnSpc>
            </a:pPr>
            <a:r>
              <a:rPr sz="1400" spc="-5" dirty="0">
                <a:latin typeface="Times New Roman"/>
                <a:cs typeface="Times New Roman"/>
              </a:rPr>
              <a:t>(М.Підгірянка)</a:t>
            </a:r>
            <a:endParaRPr sz="14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400" dirty="0">
              <a:latin typeface="Times New Roman"/>
              <a:cs typeface="Times New Roman"/>
            </a:endParaRPr>
          </a:p>
          <a:p>
            <a:pPr marL="356870" marR="3689985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І люблять </a:t>
            </a:r>
            <a:r>
              <a:rPr sz="1400" dirty="0">
                <a:latin typeface="Times New Roman"/>
                <a:cs typeface="Times New Roman"/>
              </a:rPr>
              <a:t>люди </a:t>
            </a:r>
            <a:r>
              <a:rPr sz="1400" spc="-5" dirty="0">
                <a:latin typeface="Times New Roman"/>
                <a:cs typeface="Times New Roman"/>
              </a:rPr>
              <a:t>з </a:t>
            </a:r>
            <a:r>
              <a:rPr sz="1400" spc="-10" dirty="0">
                <a:latin typeface="Times New Roman"/>
                <a:cs typeface="Times New Roman"/>
              </a:rPr>
              <a:t>давнини,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 сонце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незагасне,</a:t>
            </a:r>
            <a:endParaRPr sz="1400" dirty="0">
              <a:latin typeface="Times New Roman"/>
              <a:cs typeface="Times New Roman"/>
            </a:endParaRPr>
          </a:p>
          <a:p>
            <a:pPr marL="356870">
              <a:lnSpc>
                <a:spcPts val="1530"/>
              </a:lnSpc>
            </a:pP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10" dirty="0">
                <a:latin typeface="Times New Roman"/>
                <a:cs typeface="Times New Roman"/>
              </a:rPr>
              <a:t> свій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духмяний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хліб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ясний,</a:t>
            </a:r>
            <a:endParaRPr sz="1400" dirty="0">
              <a:latin typeface="Times New Roman"/>
              <a:cs typeface="Times New Roman"/>
            </a:endParaRPr>
          </a:p>
          <a:p>
            <a:pPr marL="35687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рідне</a:t>
            </a:r>
            <a:r>
              <a:rPr sz="1400" spc="-5" dirty="0">
                <a:latin typeface="Times New Roman"/>
                <a:cs typeface="Times New Roman"/>
              </a:rPr>
              <a:t> слово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красне.</a:t>
            </a:r>
            <a:endParaRPr sz="1400" dirty="0">
              <a:latin typeface="Times New Roman"/>
              <a:cs typeface="Times New Roman"/>
            </a:endParaRPr>
          </a:p>
          <a:p>
            <a:pPr marL="1795780">
              <a:lnSpc>
                <a:spcPts val="1645"/>
              </a:lnSpc>
            </a:pPr>
            <a:r>
              <a:rPr sz="1400" spc="-5" dirty="0">
                <a:latin typeface="Times New Roman"/>
                <a:cs typeface="Times New Roman"/>
              </a:rPr>
              <a:t>(Д.Білоус)</a:t>
            </a:r>
            <a:endParaRPr sz="14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400" dirty="0">
              <a:latin typeface="Times New Roman"/>
              <a:cs typeface="Times New Roman"/>
            </a:endParaRPr>
          </a:p>
          <a:p>
            <a:pPr marL="356870" marR="279273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Сьогодні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Маринка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уроків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знала.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Домашнє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завдання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Галинки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списала.</a:t>
            </a:r>
            <a:endParaRPr sz="1400" dirty="0">
              <a:latin typeface="Times New Roman"/>
              <a:cs typeface="Times New Roman"/>
            </a:endParaRPr>
          </a:p>
          <a:p>
            <a:pPr marL="3061335">
              <a:lnSpc>
                <a:spcPts val="1565"/>
              </a:lnSpc>
            </a:pPr>
            <a:r>
              <a:rPr sz="1400" spc="-5" dirty="0">
                <a:latin typeface="Times New Roman"/>
                <a:cs typeface="Times New Roman"/>
              </a:rPr>
              <a:t>(Г.Бойко)</a:t>
            </a:r>
            <a:endParaRPr sz="1400" dirty="0">
              <a:latin typeface="Times New Roman"/>
              <a:cs typeface="Times New Roman"/>
            </a:endParaRPr>
          </a:p>
        </p:txBody>
      </p:sp>
      <p:pic>
        <p:nvPicPr>
          <p:cNvPr id="7" name="object 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869458" y="7114540"/>
            <a:ext cx="1763066" cy="1512538"/>
          </a:xfrm>
          <a:prstGeom prst="rect">
            <a:avLst/>
          </a:prstGeom>
        </p:spPr>
      </p:pic>
      <p:sp>
        <p:nvSpPr>
          <p:cNvPr id="8" name="object 8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39</a:t>
            </a:fld>
            <a:endParaRPr dirty="0"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32484" y="627633"/>
            <a:ext cx="3714750" cy="896683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42545" marR="1522095">
              <a:lnSpc>
                <a:spcPts val="1610"/>
              </a:lnSpc>
              <a:spcBef>
                <a:spcPts val="200"/>
              </a:spcBef>
            </a:pP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Диктант.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Лунає в </a:t>
            </a:r>
            <a:r>
              <a:rPr sz="1400" dirty="0">
                <a:latin typeface="Times New Roman"/>
                <a:cs typeface="Times New Roman"/>
              </a:rPr>
              <a:t>класі </a:t>
            </a:r>
            <a:r>
              <a:rPr sz="1400" spc="-10" dirty="0">
                <a:latin typeface="Times New Roman"/>
                <a:cs typeface="Times New Roman"/>
              </a:rPr>
              <a:t>мова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Співуча,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наче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джерело.</a:t>
            </a:r>
            <a:endParaRPr sz="1400">
              <a:latin typeface="Times New Roman"/>
              <a:cs typeface="Times New Roman"/>
            </a:endParaRPr>
          </a:p>
          <a:p>
            <a:pPr marL="2519045">
              <a:lnSpc>
                <a:spcPts val="1565"/>
              </a:lnSpc>
            </a:pPr>
            <a:r>
              <a:rPr sz="1400" spc="-10" dirty="0">
                <a:latin typeface="Times New Roman"/>
                <a:cs typeface="Times New Roman"/>
              </a:rPr>
              <a:t>(Нузет</a:t>
            </a:r>
            <a:r>
              <a:rPr sz="1400" spc="-4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Умеров)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400">
              <a:latin typeface="Times New Roman"/>
              <a:cs typeface="Times New Roman"/>
            </a:endParaRPr>
          </a:p>
          <a:p>
            <a:pPr marL="42545" marR="2239010">
              <a:lnSpc>
                <a:spcPts val="1610"/>
              </a:lnSpc>
            </a:pP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Заєць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їсти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схоче,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Та</a:t>
            </a:r>
            <a:r>
              <a:rPr sz="1400" spc="-10" dirty="0">
                <a:latin typeface="Times New Roman"/>
                <a:cs typeface="Times New Roman"/>
              </a:rPr>
              <a:t> не</a:t>
            </a:r>
            <a:r>
              <a:rPr sz="1400" spc="-5" dirty="0">
                <a:latin typeface="Times New Roman"/>
                <a:cs typeface="Times New Roman"/>
              </a:rPr>
              <a:t> довго</a:t>
            </a:r>
            <a:r>
              <a:rPr sz="1400" spc="-10" dirty="0">
                <a:latin typeface="Times New Roman"/>
                <a:cs typeface="Times New Roman"/>
              </a:rPr>
              <a:t> дума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 </a:t>
            </a:r>
            <a:r>
              <a:rPr sz="1400" spc="-5" dirty="0">
                <a:latin typeface="Times New Roman"/>
                <a:cs typeface="Times New Roman"/>
              </a:rPr>
              <a:t>город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заскоче,</a:t>
            </a:r>
            <a:endParaRPr sz="1400">
              <a:latin typeface="Times New Roman"/>
              <a:cs typeface="Times New Roman"/>
            </a:endParaRPr>
          </a:p>
          <a:p>
            <a:pPr marL="42545">
              <a:lnSpc>
                <a:spcPts val="1560"/>
              </a:lnSpc>
            </a:pP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капусту</a:t>
            </a:r>
            <a:r>
              <a:rPr sz="1400" spc="-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хрума.</a:t>
            </a:r>
            <a:endParaRPr sz="1400">
              <a:latin typeface="Times New Roman"/>
              <a:cs typeface="Times New Roman"/>
            </a:endParaRPr>
          </a:p>
          <a:p>
            <a:pPr marL="1363345">
              <a:lnSpc>
                <a:spcPct val="100000"/>
              </a:lnSpc>
              <a:spcBef>
                <a:spcPts val="1030"/>
              </a:spcBef>
            </a:pPr>
            <a:r>
              <a:rPr sz="1400" spc="-5" dirty="0">
                <a:latin typeface="Times New Roman"/>
                <a:cs typeface="Times New Roman"/>
              </a:rPr>
              <a:t>(П.Ребро)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400">
              <a:latin typeface="Times New Roman"/>
              <a:cs typeface="Times New Roman"/>
            </a:endParaRPr>
          </a:p>
          <a:p>
            <a:pPr marL="42545" marR="1618615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Вовк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ведмедя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розбудив,-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Вже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весна,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гуляти</a:t>
            </a:r>
            <a:r>
              <a:rPr sz="1400" dirty="0">
                <a:latin typeface="Times New Roman"/>
                <a:cs typeface="Times New Roman"/>
              </a:rPr>
              <a:t> йди! 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Виліз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велетень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барлоги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Вовк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втікає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spc="-10" dirty="0">
                <a:latin typeface="Times New Roman"/>
                <a:cs typeface="Times New Roman"/>
              </a:rPr>
              <a:t> ліс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від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нього.</a:t>
            </a:r>
            <a:endParaRPr sz="1400">
              <a:latin typeface="Times New Roman"/>
              <a:cs typeface="Times New Roman"/>
            </a:endParaRPr>
          </a:p>
          <a:p>
            <a:pPr marL="1338580">
              <a:lnSpc>
                <a:spcPts val="1565"/>
              </a:lnSpc>
            </a:pPr>
            <a:r>
              <a:rPr sz="1400" spc="-5" dirty="0">
                <a:latin typeface="Times New Roman"/>
                <a:cs typeface="Times New Roman"/>
              </a:rPr>
              <a:t>(О.Кононенко)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450">
              <a:latin typeface="Times New Roman"/>
              <a:cs typeface="Times New Roman"/>
            </a:endParaRPr>
          </a:p>
          <a:p>
            <a:pPr marL="42545" marR="1539240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Сповитий</a:t>
            </a:r>
            <a:r>
              <a:rPr sz="1400" spc="-5" dirty="0">
                <a:latin typeface="Times New Roman"/>
                <a:cs typeface="Times New Roman"/>
              </a:rPr>
              <a:t> в зелень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задуму,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</a:t>
            </a:r>
            <a:r>
              <a:rPr sz="1400" b="1" spc="-10" dirty="0">
                <a:latin typeface="Times New Roman"/>
                <a:cs typeface="Times New Roman"/>
              </a:rPr>
              <a:t>’</a:t>
            </a:r>
            <a:r>
              <a:rPr sz="1400" spc="-10" dirty="0">
                <a:latin typeface="Times New Roman"/>
                <a:cs typeface="Times New Roman"/>
              </a:rPr>
              <a:t>є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олень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воду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джерела.</a:t>
            </a:r>
            <a:endParaRPr sz="1400">
              <a:latin typeface="Times New Roman"/>
              <a:cs typeface="Times New Roman"/>
            </a:endParaRPr>
          </a:p>
          <a:p>
            <a:pPr marL="2561590">
              <a:lnSpc>
                <a:spcPts val="1530"/>
              </a:lnSpc>
            </a:pPr>
            <a:r>
              <a:rPr sz="1400" spc="-5" dirty="0">
                <a:latin typeface="Times New Roman"/>
                <a:cs typeface="Times New Roman"/>
              </a:rPr>
              <a:t>(Б.-І.Антонич)</a:t>
            </a:r>
            <a:endParaRPr sz="1400">
              <a:latin typeface="Times New Roman"/>
              <a:cs typeface="Times New Roman"/>
            </a:endParaRPr>
          </a:p>
          <a:p>
            <a:pPr marL="42545" marR="1659889" indent="-30480" algn="just">
              <a:lnSpc>
                <a:spcPts val="1610"/>
              </a:lnSpc>
              <a:spcBef>
                <a:spcPts val="75"/>
              </a:spcBef>
            </a:pPr>
            <a:r>
              <a:rPr sz="1400" spc="-10" dirty="0">
                <a:latin typeface="Times New Roman"/>
                <a:cs typeface="Times New Roman"/>
              </a:rPr>
              <a:t>Будуть поруч </a:t>
            </a:r>
            <a:r>
              <a:rPr sz="1400" spc="-5" dirty="0">
                <a:latin typeface="Times New Roman"/>
                <a:cs typeface="Times New Roman"/>
              </a:rPr>
              <a:t>в </a:t>
            </a:r>
            <a:r>
              <a:rPr sz="1400" dirty="0">
                <a:latin typeface="Times New Roman"/>
                <a:cs typeface="Times New Roman"/>
              </a:rPr>
              <a:t>долі </a:t>
            </a:r>
            <a:r>
              <a:rPr sz="1400" spc="-5" dirty="0">
                <a:latin typeface="Times New Roman"/>
                <a:cs typeface="Times New Roman"/>
              </a:rPr>
              <a:t>жити,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Жить, радіть </a:t>
            </a:r>
            <a:r>
              <a:rPr sz="1400" spc="-5" dirty="0">
                <a:latin typeface="Times New Roman"/>
                <a:cs typeface="Times New Roman"/>
              </a:rPr>
              <a:t>і </a:t>
            </a:r>
            <a:r>
              <a:rPr sz="1400" spc="-10" dirty="0">
                <a:latin typeface="Times New Roman"/>
                <a:cs typeface="Times New Roman"/>
              </a:rPr>
              <a:t>не старіти </a:t>
            </a:r>
            <a:r>
              <a:rPr sz="1400" spc="-5" dirty="0">
                <a:latin typeface="Times New Roman"/>
                <a:cs typeface="Times New Roman"/>
              </a:rPr>
              <a:t>–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Академік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монтер,</a:t>
            </a:r>
            <a:endParaRPr sz="1400">
              <a:latin typeface="Times New Roman"/>
              <a:cs typeface="Times New Roman"/>
            </a:endParaRPr>
          </a:p>
          <a:p>
            <a:pPr marL="42545" algn="just">
              <a:lnSpc>
                <a:spcPts val="1525"/>
              </a:lnSpc>
            </a:pP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механік, і</a:t>
            </a:r>
            <a:r>
              <a:rPr sz="1400" spc="-35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шофер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1353820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(О.Бродський)</a:t>
            </a:r>
            <a:endParaRPr sz="1400">
              <a:latin typeface="Times New Roman"/>
              <a:cs typeface="Times New Roman"/>
            </a:endParaRPr>
          </a:p>
          <a:p>
            <a:pPr marL="42545" marR="2373630">
              <a:lnSpc>
                <a:spcPts val="1610"/>
              </a:lnSpc>
              <a:spcBef>
                <a:spcPts val="80"/>
              </a:spcBef>
            </a:pPr>
            <a:r>
              <a:rPr sz="1400" spc="-10" dirty="0">
                <a:latin typeface="Times New Roman"/>
                <a:cs typeface="Times New Roman"/>
              </a:rPr>
              <a:t>Любіть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Україну</a:t>
            </a:r>
            <a:r>
              <a:rPr sz="1400" spc="-5" dirty="0">
                <a:latin typeface="Times New Roman"/>
                <a:cs typeface="Times New Roman"/>
              </a:rPr>
              <a:t>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сонце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любіть,</a:t>
            </a:r>
            <a:endParaRPr sz="1400">
              <a:latin typeface="Times New Roman"/>
              <a:cs typeface="Times New Roman"/>
            </a:endParaRPr>
          </a:p>
          <a:p>
            <a:pPr marL="42545">
              <a:lnSpc>
                <a:spcPts val="1530"/>
              </a:lnSpc>
            </a:pPr>
            <a:r>
              <a:rPr sz="1400" spc="-5" dirty="0">
                <a:latin typeface="Times New Roman"/>
                <a:cs typeface="Times New Roman"/>
              </a:rPr>
              <a:t>Як </a:t>
            </a:r>
            <a:r>
              <a:rPr sz="1400" spc="-10" dirty="0">
                <a:latin typeface="Times New Roman"/>
                <a:cs typeface="Times New Roman"/>
              </a:rPr>
              <a:t>вітер,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трави,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води...</a:t>
            </a:r>
            <a:endParaRPr sz="1400">
              <a:latin typeface="Times New Roman"/>
              <a:cs typeface="Times New Roman"/>
            </a:endParaRPr>
          </a:p>
          <a:p>
            <a:pPr marL="12700" marR="1108710" indent="1722120">
              <a:lnSpc>
                <a:spcPct val="96400"/>
              </a:lnSpc>
              <a:spcBef>
                <a:spcPts val="25"/>
              </a:spcBef>
            </a:pPr>
            <a:r>
              <a:rPr sz="1400" spc="-15" dirty="0">
                <a:latin typeface="Times New Roman"/>
                <a:cs typeface="Times New Roman"/>
              </a:rPr>
              <a:t>(</a:t>
            </a:r>
            <a:r>
              <a:rPr sz="1400" spc="-30" dirty="0">
                <a:latin typeface="Times New Roman"/>
                <a:cs typeface="Times New Roman"/>
              </a:rPr>
              <a:t>В</a:t>
            </a:r>
            <a:r>
              <a:rPr sz="1400" spc="5" dirty="0">
                <a:latin typeface="Times New Roman"/>
                <a:cs typeface="Times New Roman"/>
              </a:rPr>
              <a:t>.</a:t>
            </a:r>
            <a:r>
              <a:rPr sz="1400" spc="-5" dirty="0">
                <a:latin typeface="Times New Roman"/>
                <a:cs typeface="Times New Roman"/>
              </a:rPr>
              <a:t>Сос</a:t>
            </a:r>
            <a:r>
              <a:rPr sz="1400" spc="-20" dirty="0">
                <a:latin typeface="Times New Roman"/>
                <a:cs typeface="Times New Roman"/>
              </a:rPr>
              <a:t>ю</a:t>
            </a:r>
            <a:r>
              <a:rPr sz="1400" spc="-5" dirty="0">
                <a:latin typeface="Times New Roman"/>
                <a:cs typeface="Times New Roman"/>
              </a:rPr>
              <a:t>ра)  </a:t>
            </a:r>
            <a:r>
              <a:rPr sz="1400" spc="-15" dirty="0">
                <a:latin typeface="Times New Roman"/>
                <a:cs typeface="Times New Roman"/>
              </a:rPr>
              <a:t>Над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Дніпром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широким </a:t>
            </a:r>
            <a:r>
              <a:rPr sz="1400" spc="-5" dirty="0">
                <a:latin typeface="Times New Roman"/>
                <a:cs typeface="Times New Roman"/>
              </a:rPr>
              <a:t> Старовинний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Київ</a:t>
            </a:r>
            <a:r>
              <a:rPr sz="1400" spc="-5" dirty="0">
                <a:latin typeface="Times New Roman"/>
                <a:cs typeface="Times New Roman"/>
              </a:rPr>
              <a:t> –</a:t>
            </a:r>
            <a:endParaRPr sz="1400">
              <a:latin typeface="Times New Roman"/>
              <a:cs typeface="Times New Roman"/>
            </a:endParaRPr>
          </a:p>
          <a:p>
            <a:pPr marL="42545" marR="2051685">
              <a:lnSpc>
                <a:spcPts val="1610"/>
              </a:lnSpc>
              <a:spcBef>
                <a:spcPts val="40"/>
              </a:spcBef>
            </a:pPr>
            <a:r>
              <a:rPr sz="1400" spc="-20" dirty="0">
                <a:latin typeface="Times New Roman"/>
                <a:cs typeface="Times New Roman"/>
              </a:rPr>
              <a:t>На </a:t>
            </a:r>
            <a:r>
              <a:rPr sz="1400" spc="-5" dirty="0">
                <a:latin typeface="Times New Roman"/>
                <a:cs typeface="Times New Roman"/>
              </a:rPr>
              <a:t>Софійській площі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Гетьман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коні...</a:t>
            </a:r>
            <a:endParaRPr sz="1400">
              <a:latin typeface="Times New Roman"/>
              <a:cs typeface="Times New Roman"/>
            </a:endParaRPr>
          </a:p>
          <a:p>
            <a:pPr marL="1524635">
              <a:lnSpc>
                <a:spcPts val="1565"/>
              </a:lnSpc>
            </a:pPr>
            <a:r>
              <a:rPr sz="1400" spc="-10" dirty="0">
                <a:latin typeface="Times New Roman"/>
                <a:cs typeface="Times New Roman"/>
              </a:rPr>
              <a:t>(Р.Завадович)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400">
              <a:latin typeface="Times New Roman"/>
              <a:cs typeface="Times New Roman"/>
            </a:endParaRPr>
          </a:p>
          <a:p>
            <a:pPr marL="42545" marR="1541145">
              <a:lnSpc>
                <a:spcPct val="95800"/>
              </a:lnSpc>
            </a:pPr>
            <a:r>
              <a:rPr sz="1400" spc="-15" dirty="0">
                <a:latin typeface="Times New Roman"/>
                <a:cs typeface="Times New Roman"/>
              </a:rPr>
              <a:t>Все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це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рдний,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любий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край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Наша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Батьківщина, </a:t>
            </a:r>
            <a:r>
              <a:rPr sz="1400" spc="-5" dirty="0">
                <a:latin typeface="Times New Roman"/>
                <a:cs typeface="Times New Roman"/>
              </a:rPr>
              <a:t> Пам</a:t>
            </a:r>
            <a:r>
              <a:rPr sz="1400" b="1" spc="-5" dirty="0">
                <a:latin typeface="Times New Roman"/>
                <a:cs typeface="Times New Roman"/>
              </a:rPr>
              <a:t>’</a:t>
            </a:r>
            <a:r>
              <a:rPr sz="1400" spc="-5" dirty="0">
                <a:latin typeface="Times New Roman"/>
                <a:cs typeface="Times New Roman"/>
              </a:rPr>
              <a:t>ятай,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забувай </a:t>
            </a:r>
            <a:r>
              <a:rPr sz="1400" spc="-5" dirty="0">
                <a:latin typeface="Times New Roman"/>
                <a:cs typeface="Times New Roman"/>
              </a:rPr>
              <a:t> Батьківську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стежину.</a:t>
            </a:r>
            <a:endParaRPr sz="1400">
              <a:latin typeface="Times New Roman"/>
              <a:cs typeface="Times New Roman"/>
            </a:endParaRPr>
          </a:p>
          <a:p>
            <a:pPr marL="42545" marR="1144270" indent="1603375">
              <a:lnSpc>
                <a:spcPts val="1610"/>
              </a:lnSpc>
              <a:spcBef>
                <a:spcPts val="40"/>
              </a:spcBef>
            </a:pPr>
            <a:r>
              <a:rPr sz="1400" spc="-15" dirty="0">
                <a:latin typeface="Times New Roman"/>
                <a:cs typeface="Times New Roman"/>
              </a:rPr>
              <a:t>(</a:t>
            </a:r>
            <a:r>
              <a:rPr sz="1400" spc="-30" dirty="0">
                <a:latin typeface="Times New Roman"/>
                <a:cs typeface="Times New Roman"/>
              </a:rPr>
              <a:t>В</a:t>
            </a:r>
            <a:r>
              <a:rPr sz="1400" spc="5" dirty="0">
                <a:latin typeface="Times New Roman"/>
                <a:cs typeface="Times New Roman"/>
              </a:rPr>
              <a:t>.</a:t>
            </a:r>
            <a:r>
              <a:rPr sz="1400" dirty="0">
                <a:latin typeface="Times New Roman"/>
                <a:cs typeface="Times New Roman"/>
              </a:rPr>
              <a:t>Г</a:t>
            </a:r>
            <a:r>
              <a:rPr sz="1400" spc="-5" dirty="0">
                <a:latin typeface="Times New Roman"/>
                <a:cs typeface="Times New Roman"/>
              </a:rPr>
              <a:t>рин</a:t>
            </a:r>
            <a:r>
              <a:rPr sz="1400" spc="-20" dirty="0">
                <a:latin typeface="Times New Roman"/>
                <a:cs typeface="Times New Roman"/>
              </a:rPr>
              <a:t>ь</a:t>
            </a:r>
            <a:r>
              <a:rPr sz="1400" spc="-10" dirty="0">
                <a:latin typeface="Times New Roman"/>
                <a:cs typeface="Times New Roman"/>
              </a:rPr>
              <a:t>к</a:t>
            </a:r>
            <a:r>
              <a:rPr sz="1400" spc="15" dirty="0">
                <a:latin typeface="Times New Roman"/>
                <a:cs typeface="Times New Roman"/>
              </a:rPr>
              <a:t>о</a:t>
            </a:r>
            <a:r>
              <a:rPr sz="1400" spc="-5" dirty="0">
                <a:latin typeface="Times New Roman"/>
                <a:cs typeface="Times New Roman"/>
              </a:rPr>
              <a:t>)  </a:t>
            </a:r>
            <a:r>
              <a:rPr sz="1400" spc="-10" dirty="0">
                <a:latin typeface="Times New Roman"/>
                <a:cs typeface="Times New Roman"/>
              </a:rPr>
              <a:t>В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нашій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школі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нині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свято,</a:t>
            </a:r>
            <a:endParaRPr sz="1400">
              <a:latin typeface="Times New Roman"/>
              <a:cs typeface="Times New Roman"/>
            </a:endParaRPr>
          </a:p>
          <a:p>
            <a:pPr marL="42545">
              <a:lnSpc>
                <a:spcPts val="1545"/>
              </a:lnSpc>
            </a:pPr>
            <a:r>
              <a:rPr sz="1400" spc="-10" dirty="0">
                <a:latin typeface="Times New Roman"/>
                <a:cs typeface="Times New Roman"/>
              </a:rPr>
              <a:t>Дуже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весело </a:t>
            </a:r>
            <a:r>
              <a:rPr sz="1400" spc="-5" dirty="0">
                <a:latin typeface="Times New Roman"/>
                <a:cs typeface="Times New Roman"/>
              </a:rPr>
              <a:t>мені;</a:t>
            </a:r>
            <a:endParaRPr sz="1400">
              <a:latin typeface="Times New Roman"/>
              <a:cs typeface="Times New Roman"/>
            </a:endParaRPr>
          </a:p>
          <a:p>
            <a:pPr marL="42545">
              <a:lnSpc>
                <a:spcPts val="1620"/>
              </a:lnSpc>
            </a:pPr>
            <a:r>
              <a:rPr sz="1400" spc="-5" dirty="0">
                <a:latin typeface="Times New Roman"/>
                <a:cs typeface="Times New Roman"/>
              </a:rPr>
              <a:t>Зараз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буду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танцювати</a:t>
            </a:r>
            <a:endParaRPr sz="1400">
              <a:latin typeface="Times New Roman"/>
              <a:cs typeface="Times New Roman"/>
            </a:endParaRPr>
          </a:p>
          <a:p>
            <a:pPr marL="57785">
              <a:lnSpc>
                <a:spcPts val="1645"/>
              </a:lnSpc>
            </a:pPr>
            <a:r>
              <a:rPr sz="1400" spc="-10" dirty="0">
                <a:latin typeface="Times New Roman"/>
                <a:cs typeface="Times New Roman"/>
              </a:rPr>
              <a:t>В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українському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вбранні.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(І.Гнатюк)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949535" y="1478722"/>
            <a:ext cx="1778769" cy="2221486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814570" y="5556249"/>
            <a:ext cx="2245995" cy="2573655"/>
          </a:xfrm>
          <a:prstGeom prst="rect">
            <a:avLst/>
          </a:prstGeom>
        </p:spPr>
      </p:pic>
      <p:sp>
        <p:nvSpPr>
          <p:cNvPr id="5" name="object 5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40</a:t>
            </a:fld>
            <a:endParaRPr dirty="0"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32484" y="627633"/>
            <a:ext cx="3702685" cy="923480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42545" marR="1706880">
              <a:lnSpc>
                <a:spcPts val="1610"/>
              </a:lnSpc>
              <a:spcBef>
                <a:spcPts val="200"/>
              </a:spcBef>
            </a:pPr>
            <a:r>
              <a:rPr sz="1400" spc="-10" dirty="0">
                <a:latin typeface="Times New Roman"/>
                <a:cs typeface="Times New Roman"/>
              </a:rPr>
              <a:t>Любо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нам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рідній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школі,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Де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учитель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нас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навчає.</a:t>
            </a:r>
            <a:endParaRPr sz="1400">
              <a:latin typeface="Times New Roman"/>
              <a:cs typeface="Times New Roman"/>
            </a:endParaRPr>
          </a:p>
          <a:p>
            <a:pPr marL="1256665">
              <a:lnSpc>
                <a:spcPts val="1565"/>
              </a:lnSpc>
            </a:pPr>
            <a:r>
              <a:rPr sz="1400" spc="-5" dirty="0">
                <a:latin typeface="Times New Roman"/>
                <a:cs typeface="Times New Roman"/>
              </a:rPr>
              <a:t>(Ю.Шкрумеляк)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400">
              <a:latin typeface="Times New Roman"/>
              <a:cs typeface="Times New Roman"/>
            </a:endParaRPr>
          </a:p>
          <a:p>
            <a:pPr marL="42545" marR="1503680">
              <a:lnSpc>
                <a:spcPts val="1610"/>
              </a:lnSpc>
            </a:pP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Портфель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для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мене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залюбки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 ручку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носить,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книжки.</a:t>
            </a:r>
            <a:endParaRPr sz="1400">
              <a:latin typeface="Times New Roman"/>
              <a:cs typeface="Times New Roman"/>
            </a:endParaRPr>
          </a:p>
          <a:p>
            <a:pPr marL="1372235">
              <a:lnSpc>
                <a:spcPts val="1565"/>
              </a:lnSpc>
            </a:pPr>
            <a:r>
              <a:rPr sz="1400" spc="-5" dirty="0">
                <a:latin typeface="Times New Roman"/>
                <a:cs typeface="Times New Roman"/>
              </a:rPr>
              <a:t>(В.Бойченко)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350">
              <a:latin typeface="Times New Roman"/>
              <a:cs typeface="Times New Roman"/>
            </a:endParaRPr>
          </a:p>
          <a:p>
            <a:pPr marL="42545" marR="1455420">
              <a:lnSpc>
                <a:spcPct val="96200"/>
              </a:lnSpc>
            </a:pPr>
            <a:r>
              <a:rPr sz="1400" spc="-10" dirty="0">
                <a:latin typeface="Times New Roman"/>
                <a:cs typeface="Times New Roman"/>
              </a:rPr>
              <a:t>Без </a:t>
            </a:r>
            <a:r>
              <a:rPr sz="1400" spc="-5" dirty="0">
                <a:latin typeface="Times New Roman"/>
                <a:cs typeface="Times New Roman"/>
              </a:rPr>
              <a:t>нагадувань сестрички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Чистять </a:t>
            </a:r>
            <a:r>
              <a:rPr sz="1400" spc="-5" dirty="0">
                <a:latin typeface="Times New Roman"/>
                <a:cs typeface="Times New Roman"/>
              </a:rPr>
              <a:t>зубки, миють личка.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А</a:t>
            </a:r>
            <a:r>
              <a:rPr sz="1400" spc="60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черговими</a:t>
            </a:r>
            <a:r>
              <a:rPr sz="1400" spc="9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бувають</a:t>
            </a:r>
            <a:r>
              <a:rPr sz="1400" spc="8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Одна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одній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помагають.</a:t>
            </a:r>
            <a:endParaRPr sz="1400">
              <a:latin typeface="Times New Roman"/>
              <a:cs typeface="Times New Roman"/>
            </a:endParaRPr>
          </a:p>
          <a:p>
            <a:pPr marL="2747645">
              <a:lnSpc>
                <a:spcPts val="1570"/>
              </a:lnSpc>
            </a:pPr>
            <a:r>
              <a:rPr sz="1400" spc="-5" dirty="0">
                <a:latin typeface="Times New Roman"/>
                <a:cs typeface="Times New Roman"/>
              </a:rPr>
              <a:t>(Г.Бойко)</a:t>
            </a:r>
            <a:endParaRPr sz="1400">
              <a:latin typeface="Times New Roman"/>
              <a:cs typeface="Times New Roman"/>
            </a:endParaRPr>
          </a:p>
          <a:p>
            <a:pPr marL="42545" marR="1341755" indent="-30480">
              <a:lnSpc>
                <a:spcPct val="95800"/>
              </a:lnSpc>
              <a:spcBef>
                <a:spcPts val="35"/>
              </a:spcBef>
            </a:pPr>
            <a:r>
              <a:rPr sz="1400" spc="-10" dirty="0">
                <a:latin typeface="Times New Roman"/>
                <a:cs typeface="Times New Roman"/>
              </a:rPr>
              <a:t>В </a:t>
            </a:r>
            <a:r>
              <a:rPr sz="1400" spc="-5" dirty="0">
                <a:latin typeface="Times New Roman"/>
                <a:cs typeface="Times New Roman"/>
              </a:rPr>
              <a:t>небі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жайворонки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</a:t>
            </a:r>
            <a:r>
              <a:rPr sz="1400" b="1" spc="-10" dirty="0">
                <a:latin typeface="Times New Roman"/>
                <a:cs typeface="Times New Roman"/>
              </a:rPr>
              <a:t>’</a:t>
            </a:r>
            <a:r>
              <a:rPr sz="1400" spc="-10" dirty="0">
                <a:latin typeface="Times New Roman"/>
                <a:cs typeface="Times New Roman"/>
              </a:rPr>
              <a:t>ються </a:t>
            </a:r>
            <a:r>
              <a:rPr sz="1400" spc="-5" dirty="0">
                <a:latin typeface="Times New Roman"/>
                <a:cs typeface="Times New Roman"/>
              </a:rPr>
              <a:t> Заливаються,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сміються,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Грають,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дзвонять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цілий день...</a:t>
            </a:r>
            <a:endParaRPr sz="1400">
              <a:latin typeface="Times New Roman"/>
              <a:cs typeface="Times New Roman"/>
            </a:endParaRPr>
          </a:p>
          <a:p>
            <a:pPr marL="2738755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(О.Олесь)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400">
              <a:latin typeface="Times New Roman"/>
              <a:cs typeface="Times New Roman"/>
            </a:endParaRPr>
          </a:p>
          <a:p>
            <a:pPr marL="42545" marR="1858010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У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середу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</a:t>
            </a:r>
            <a:r>
              <a:rPr sz="1400" spc="-10" dirty="0">
                <a:latin typeface="Times New Roman"/>
                <a:cs typeface="Times New Roman"/>
              </a:rPr>
              <a:t> потемніло,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Задощило,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загриміло.</a:t>
            </a:r>
            <a:endParaRPr sz="1400">
              <a:latin typeface="Times New Roman"/>
              <a:cs typeface="Times New Roman"/>
            </a:endParaRPr>
          </a:p>
          <a:p>
            <a:pPr marL="42545">
              <a:lnSpc>
                <a:spcPts val="1530"/>
              </a:lnSpc>
            </a:pPr>
            <a:r>
              <a:rPr sz="1400" spc="-5" dirty="0">
                <a:latin typeface="Times New Roman"/>
                <a:cs typeface="Times New Roman"/>
              </a:rPr>
              <a:t>Стих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 саду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спів</a:t>
            </a:r>
            <a:r>
              <a:rPr sz="1400" spc="-5" dirty="0">
                <a:latin typeface="Times New Roman"/>
                <a:cs typeface="Times New Roman"/>
              </a:rPr>
              <a:t> пташок,</a:t>
            </a:r>
            <a:endParaRPr sz="1400">
              <a:latin typeface="Times New Roman"/>
              <a:cs typeface="Times New Roman"/>
            </a:endParaRPr>
          </a:p>
          <a:p>
            <a:pPr marL="42545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Заросився</a:t>
            </a:r>
            <a:r>
              <a:rPr sz="1400" spc="-5" dirty="0">
                <a:latin typeface="Times New Roman"/>
                <a:cs typeface="Times New Roman"/>
              </a:rPr>
              <a:t> моріжок.</a:t>
            </a:r>
            <a:endParaRPr sz="1400">
              <a:latin typeface="Times New Roman"/>
              <a:cs typeface="Times New Roman"/>
            </a:endParaRPr>
          </a:p>
          <a:p>
            <a:pPr marL="2753995">
              <a:lnSpc>
                <a:spcPts val="1645"/>
              </a:lnSpc>
            </a:pPr>
            <a:r>
              <a:rPr sz="1400" spc="-5" dirty="0">
                <a:latin typeface="Times New Roman"/>
                <a:cs typeface="Times New Roman"/>
              </a:rPr>
              <a:t>(І.Гущак)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450">
              <a:latin typeface="Times New Roman"/>
              <a:cs typeface="Times New Roman"/>
            </a:endParaRPr>
          </a:p>
          <a:p>
            <a:pPr marL="42545" marR="1698625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А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суботу,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неділю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Тиждень </a:t>
            </a:r>
            <a:r>
              <a:rPr sz="1400" spc="-10" dirty="0">
                <a:latin typeface="Times New Roman"/>
                <a:cs typeface="Times New Roman"/>
              </a:rPr>
              <a:t>був на </a:t>
            </a:r>
            <a:r>
              <a:rPr sz="1400" spc="-5" dirty="0">
                <a:latin typeface="Times New Roman"/>
                <a:cs typeface="Times New Roman"/>
              </a:rPr>
              <a:t>новосіллі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Сніговію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рікою.</a:t>
            </a:r>
            <a:endParaRPr sz="1400">
              <a:latin typeface="Times New Roman"/>
              <a:cs typeface="Times New Roman"/>
            </a:endParaRPr>
          </a:p>
          <a:p>
            <a:pPr marL="42545">
              <a:lnSpc>
                <a:spcPts val="1530"/>
              </a:lnSpc>
            </a:pPr>
            <a:r>
              <a:rPr sz="1400" spc="-10" dirty="0">
                <a:latin typeface="Times New Roman"/>
                <a:cs typeface="Times New Roman"/>
              </a:rPr>
              <a:t>Нас,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діток,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взяв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собою.</a:t>
            </a:r>
            <a:endParaRPr sz="1400">
              <a:latin typeface="Times New Roman"/>
              <a:cs typeface="Times New Roman"/>
            </a:endParaRPr>
          </a:p>
          <a:p>
            <a:pPr marL="2753995">
              <a:lnSpc>
                <a:spcPts val="1645"/>
              </a:lnSpc>
            </a:pPr>
            <a:r>
              <a:rPr sz="1400" spc="-5" dirty="0">
                <a:latin typeface="Times New Roman"/>
                <a:cs typeface="Times New Roman"/>
              </a:rPr>
              <a:t>(І.Гущак)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400">
              <a:latin typeface="Times New Roman"/>
              <a:cs typeface="Times New Roman"/>
            </a:endParaRPr>
          </a:p>
          <a:p>
            <a:pPr marL="42545" marR="1941195" algn="just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А </a:t>
            </a:r>
            <a:r>
              <a:rPr sz="1400" spc="-5" dirty="0">
                <a:latin typeface="Times New Roman"/>
                <a:cs typeface="Times New Roman"/>
              </a:rPr>
              <a:t>пополудні, в 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четвер</a:t>
            </a:r>
            <a:r>
              <a:rPr sz="1400" spc="-10" dirty="0">
                <a:latin typeface="Times New Roman"/>
                <a:cs typeface="Times New Roman"/>
              </a:rPr>
              <a:t>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Зі ставка поблизу </a:t>
            </a:r>
            <a:r>
              <a:rPr sz="1400" spc="-10" dirty="0">
                <a:latin typeface="Times New Roman"/>
                <a:cs typeface="Times New Roman"/>
              </a:rPr>
              <a:t>верб </a:t>
            </a:r>
            <a:r>
              <a:rPr sz="1400" spc="-34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Веселочка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воду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брала,</a:t>
            </a:r>
            <a:endParaRPr sz="1400">
              <a:latin typeface="Times New Roman"/>
              <a:cs typeface="Times New Roman"/>
            </a:endParaRPr>
          </a:p>
          <a:p>
            <a:pPr marL="42545" algn="just">
              <a:lnSpc>
                <a:spcPts val="1525"/>
              </a:lnSpc>
            </a:pPr>
            <a:r>
              <a:rPr sz="1400" spc="-5" dirty="0">
                <a:latin typeface="Times New Roman"/>
                <a:cs typeface="Times New Roman"/>
              </a:rPr>
              <a:t>Білу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хмару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напувала</a:t>
            </a:r>
            <a:endParaRPr sz="1400">
              <a:latin typeface="Times New Roman"/>
              <a:cs typeface="Times New Roman"/>
            </a:endParaRPr>
          </a:p>
          <a:p>
            <a:pPr marL="2753995">
              <a:lnSpc>
                <a:spcPts val="1645"/>
              </a:lnSpc>
            </a:pPr>
            <a:r>
              <a:rPr sz="1400" spc="-5" dirty="0">
                <a:latin typeface="Times New Roman"/>
                <a:cs typeface="Times New Roman"/>
              </a:rPr>
              <a:t>(І.Гущак)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350">
              <a:latin typeface="Times New Roman"/>
              <a:cs typeface="Times New Roman"/>
            </a:endParaRPr>
          </a:p>
          <a:p>
            <a:pPr marL="42545" marR="1588770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Рано </a:t>
            </a:r>
            <a:r>
              <a:rPr sz="1400" spc="-5" dirty="0">
                <a:latin typeface="Times New Roman"/>
                <a:cs typeface="Times New Roman"/>
              </a:rPr>
              <a:t>– вранці в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понеділок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Землю </a:t>
            </a:r>
            <a:r>
              <a:rPr sz="1400" spc="-10" dirty="0">
                <a:latin typeface="Times New Roman"/>
                <a:cs typeface="Times New Roman"/>
              </a:rPr>
              <a:t>сонечко</a:t>
            </a:r>
            <a:r>
              <a:rPr sz="1400" spc="-5" dirty="0">
                <a:latin typeface="Times New Roman"/>
                <a:cs typeface="Times New Roman"/>
              </a:rPr>
              <a:t> пригріло,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Звеселило </a:t>
            </a:r>
            <a:r>
              <a:rPr sz="1400" dirty="0">
                <a:latin typeface="Times New Roman"/>
                <a:cs typeface="Times New Roman"/>
              </a:rPr>
              <a:t>всіх </a:t>
            </a:r>
            <a:r>
              <a:rPr sz="1400" spc="-5" dirty="0">
                <a:latin typeface="Times New Roman"/>
                <a:cs typeface="Times New Roman"/>
              </a:rPr>
              <a:t>пташок,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Задзюрчав</a:t>
            </a:r>
            <a:r>
              <a:rPr sz="1400" spc="-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блідий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струмок.</a:t>
            </a:r>
            <a:endParaRPr sz="1400">
              <a:latin typeface="Times New Roman"/>
              <a:cs typeface="Times New Roman"/>
            </a:endParaRPr>
          </a:p>
          <a:p>
            <a:pPr marL="2753995">
              <a:lnSpc>
                <a:spcPts val="1525"/>
              </a:lnSpc>
            </a:pPr>
            <a:r>
              <a:rPr sz="1400" spc="-5" dirty="0">
                <a:latin typeface="Times New Roman"/>
                <a:cs typeface="Times New Roman"/>
              </a:rPr>
              <a:t>(І.Гущак)</a:t>
            </a:r>
            <a:endParaRPr sz="1400">
              <a:latin typeface="Times New Roman"/>
              <a:cs typeface="Times New Roman"/>
            </a:endParaRPr>
          </a:p>
          <a:p>
            <a:pPr marL="42545" marR="1776730" indent="-30480">
              <a:lnSpc>
                <a:spcPts val="1610"/>
              </a:lnSpc>
              <a:spcBef>
                <a:spcPts val="75"/>
              </a:spcBef>
            </a:pPr>
            <a:r>
              <a:rPr sz="1400" spc="-15" dirty="0">
                <a:latin typeface="Times New Roman"/>
                <a:cs typeface="Times New Roman"/>
              </a:rPr>
              <a:t>Купим </a:t>
            </a:r>
            <a:r>
              <a:rPr sz="1400" dirty="0">
                <a:latin typeface="Times New Roman"/>
                <a:cs typeface="Times New Roman"/>
              </a:rPr>
              <a:t>Лесі </a:t>
            </a:r>
            <a:r>
              <a:rPr sz="1400" spc="-10" dirty="0">
                <a:latin typeface="Times New Roman"/>
                <a:cs typeface="Times New Roman"/>
              </a:rPr>
              <a:t>черевички,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Щоб</a:t>
            </a:r>
            <a:r>
              <a:rPr sz="1400" spc="-5" dirty="0">
                <a:latin typeface="Times New Roman"/>
                <a:cs typeface="Times New Roman"/>
              </a:rPr>
              <a:t> ходила</a:t>
            </a:r>
            <a:r>
              <a:rPr sz="1400" spc="-10" dirty="0">
                <a:latin typeface="Times New Roman"/>
                <a:cs typeface="Times New Roman"/>
              </a:rPr>
              <a:t> по сунички.</a:t>
            </a:r>
            <a:endParaRPr sz="1400">
              <a:latin typeface="Times New Roman"/>
              <a:cs typeface="Times New Roman"/>
            </a:endParaRPr>
          </a:p>
          <a:p>
            <a:pPr marL="2527935">
              <a:lnSpc>
                <a:spcPts val="1565"/>
              </a:lnSpc>
            </a:pPr>
            <a:r>
              <a:rPr sz="1400" spc="10" dirty="0">
                <a:latin typeface="Times New Roman"/>
                <a:cs typeface="Times New Roman"/>
              </a:rPr>
              <a:t>(</a:t>
            </a:r>
            <a:r>
              <a:rPr sz="1400" spc="-35" dirty="0">
                <a:latin typeface="Times New Roman"/>
                <a:cs typeface="Times New Roman"/>
              </a:rPr>
              <a:t>П</a:t>
            </a:r>
            <a:r>
              <a:rPr sz="1400" spc="5" dirty="0">
                <a:latin typeface="Times New Roman"/>
                <a:cs typeface="Times New Roman"/>
              </a:rPr>
              <a:t>.</a:t>
            </a:r>
            <a:r>
              <a:rPr sz="1400" spc="-5" dirty="0">
                <a:latin typeface="Times New Roman"/>
                <a:cs typeface="Times New Roman"/>
              </a:rPr>
              <a:t>Дороше</a:t>
            </a:r>
            <a:r>
              <a:rPr sz="1400" spc="-10" dirty="0">
                <a:latin typeface="Times New Roman"/>
                <a:cs typeface="Times New Roman"/>
              </a:rPr>
              <a:t>н</a:t>
            </a:r>
            <a:r>
              <a:rPr sz="1400" spc="-15" dirty="0">
                <a:latin typeface="Times New Roman"/>
                <a:cs typeface="Times New Roman"/>
              </a:rPr>
              <a:t>к</a:t>
            </a:r>
            <a:r>
              <a:rPr sz="1400" spc="-5" dirty="0">
                <a:latin typeface="Times New Roman"/>
                <a:cs typeface="Times New Roman"/>
              </a:rPr>
              <a:t>о)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754245" y="1053464"/>
            <a:ext cx="2274570" cy="1702435"/>
          </a:xfrm>
          <a:prstGeom prst="rect">
            <a:avLst/>
          </a:prstGeom>
        </p:spPr>
      </p:pic>
      <p:sp>
        <p:nvSpPr>
          <p:cNvPr id="4" name="object 4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41</a:t>
            </a:fld>
            <a:endParaRPr dirty="0"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32484" y="627633"/>
            <a:ext cx="3626485" cy="923480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42545" marR="2107565">
              <a:lnSpc>
                <a:spcPts val="1610"/>
              </a:lnSpc>
              <a:spcBef>
                <a:spcPts val="200"/>
              </a:spcBef>
            </a:pP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Ясен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ясен,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ясеня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Ми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радіємо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щодня:</a:t>
            </a:r>
            <a:endParaRPr sz="1400">
              <a:latin typeface="Times New Roman"/>
              <a:cs typeface="Times New Roman"/>
            </a:endParaRPr>
          </a:p>
          <a:p>
            <a:pPr marL="42545">
              <a:lnSpc>
                <a:spcPts val="1530"/>
              </a:lnSpc>
            </a:pPr>
            <a:r>
              <a:rPr sz="1400" spc="-5" dirty="0">
                <a:latin typeface="Times New Roman"/>
                <a:cs typeface="Times New Roman"/>
              </a:rPr>
              <a:t>Хай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зростає,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листя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має,</a:t>
            </a:r>
            <a:endParaRPr sz="1400">
              <a:latin typeface="Times New Roman"/>
              <a:cs typeface="Times New Roman"/>
            </a:endParaRPr>
          </a:p>
          <a:p>
            <a:pPr marL="42545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Нашу</a:t>
            </a:r>
            <a:r>
              <a:rPr sz="1400" spc="-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землю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прикрашає.</a:t>
            </a:r>
            <a:endParaRPr sz="1400">
              <a:latin typeface="Times New Roman"/>
              <a:cs typeface="Times New Roman"/>
            </a:endParaRPr>
          </a:p>
          <a:p>
            <a:pPr marL="1439545">
              <a:lnSpc>
                <a:spcPts val="1645"/>
              </a:lnSpc>
            </a:pPr>
            <a:r>
              <a:rPr sz="1400" spc="-5" dirty="0">
                <a:latin typeface="Times New Roman"/>
                <a:cs typeface="Times New Roman"/>
              </a:rPr>
              <a:t>(В.Крищенко)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400">
              <a:latin typeface="Times New Roman"/>
              <a:cs typeface="Times New Roman"/>
            </a:endParaRPr>
          </a:p>
          <a:p>
            <a:pPr marL="42545" marR="1734820">
              <a:lnSpc>
                <a:spcPct val="95800"/>
              </a:lnSpc>
            </a:pPr>
            <a:r>
              <a:rPr sz="1400" spc="-5" dirty="0">
                <a:latin typeface="Times New Roman"/>
                <a:cs typeface="Times New Roman"/>
              </a:rPr>
              <a:t>Часом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дома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зажуряться,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А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вбіжу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із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вулиці</a:t>
            </a:r>
            <a:r>
              <a:rPr sz="1400" spc="-5" dirty="0">
                <a:latin typeface="Times New Roman"/>
                <a:cs typeface="Times New Roman"/>
              </a:rPr>
              <a:t>,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Дзвінко,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лунко </a:t>
            </a:r>
            <a:r>
              <a:rPr sz="1400" spc="-5" dirty="0">
                <a:latin typeface="Times New Roman"/>
                <a:cs typeface="Times New Roman"/>
              </a:rPr>
              <a:t>заспіваю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Наче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пташечка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май.</a:t>
            </a:r>
            <a:endParaRPr sz="1400">
              <a:latin typeface="Times New Roman"/>
              <a:cs typeface="Times New Roman"/>
            </a:endParaRPr>
          </a:p>
          <a:p>
            <a:pPr marL="57785" marR="1132840" indent="1402080">
              <a:lnSpc>
                <a:spcPts val="1610"/>
              </a:lnSpc>
              <a:spcBef>
                <a:spcPts val="65"/>
              </a:spcBef>
            </a:pPr>
            <a:r>
              <a:rPr sz="1400" spc="10" dirty="0">
                <a:latin typeface="Times New Roman"/>
                <a:cs typeface="Times New Roman"/>
              </a:rPr>
              <a:t>(</a:t>
            </a:r>
            <a:r>
              <a:rPr sz="1400" spc="-35" dirty="0">
                <a:latin typeface="Times New Roman"/>
                <a:cs typeface="Times New Roman"/>
              </a:rPr>
              <a:t>П</a:t>
            </a:r>
            <a:r>
              <a:rPr sz="1400" spc="5" dirty="0">
                <a:latin typeface="Times New Roman"/>
                <a:cs typeface="Times New Roman"/>
              </a:rPr>
              <a:t>.</a:t>
            </a:r>
            <a:r>
              <a:rPr sz="1400" spc="-30" dirty="0">
                <a:latin typeface="Times New Roman"/>
                <a:cs typeface="Times New Roman"/>
              </a:rPr>
              <a:t>В</a:t>
            </a:r>
            <a:r>
              <a:rPr sz="1400" spc="-5" dirty="0">
                <a:latin typeface="Times New Roman"/>
                <a:cs typeface="Times New Roman"/>
              </a:rPr>
              <a:t>о</a:t>
            </a:r>
            <a:r>
              <a:rPr sz="1400" spc="15" dirty="0">
                <a:latin typeface="Times New Roman"/>
                <a:cs typeface="Times New Roman"/>
              </a:rPr>
              <a:t>р</a:t>
            </a:r>
            <a:r>
              <a:rPr sz="1400" spc="-5" dirty="0">
                <a:latin typeface="Times New Roman"/>
                <a:cs typeface="Times New Roman"/>
              </a:rPr>
              <a:t>он</a:t>
            </a:r>
            <a:r>
              <a:rPr sz="1400" spc="5" dirty="0">
                <a:latin typeface="Times New Roman"/>
                <a:cs typeface="Times New Roman"/>
              </a:rPr>
              <a:t>ь</a:t>
            </a:r>
            <a:r>
              <a:rPr sz="1400" spc="-10" dirty="0">
                <a:latin typeface="Times New Roman"/>
                <a:cs typeface="Times New Roman"/>
              </a:rPr>
              <a:t>к</a:t>
            </a:r>
            <a:r>
              <a:rPr sz="1400" spc="-5" dirty="0">
                <a:latin typeface="Times New Roman"/>
                <a:cs typeface="Times New Roman"/>
              </a:rPr>
              <a:t>о)  </a:t>
            </a:r>
            <a:r>
              <a:rPr sz="1400" spc="-10" dirty="0">
                <a:latin typeface="Times New Roman"/>
                <a:cs typeface="Times New Roman"/>
              </a:rPr>
              <a:t>В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метро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спускаємося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вмить</a:t>
            </a:r>
            <a:endParaRPr sz="1400">
              <a:latin typeface="Times New Roman"/>
              <a:cs typeface="Times New Roman"/>
            </a:endParaRPr>
          </a:p>
          <a:p>
            <a:pPr marL="42545">
              <a:lnSpc>
                <a:spcPts val="1530"/>
              </a:lnSpc>
            </a:pPr>
            <a:r>
              <a:rPr sz="1400" spc="-20" dirty="0">
                <a:latin typeface="Times New Roman"/>
                <a:cs typeface="Times New Roman"/>
              </a:rPr>
              <a:t>По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сходах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 самоходах:</a:t>
            </a:r>
            <a:endParaRPr sz="1400">
              <a:latin typeface="Times New Roman"/>
              <a:cs typeface="Times New Roman"/>
            </a:endParaRPr>
          </a:p>
          <a:p>
            <a:pPr marL="42545" marR="1153160">
              <a:lnSpc>
                <a:spcPts val="1610"/>
              </a:lnSpc>
              <a:spcBef>
                <a:spcPts val="75"/>
              </a:spcBef>
            </a:pPr>
            <a:r>
              <a:rPr sz="1400" spc="-10" dirty="0">
                <a:latin typeface="Times New Roman"/>
                <a:cs typeface="Times New Roman"/>
              </a:rPr>
              <a:t>В </a:t>
            </a:r>
            <a:r>
              <a:rPr sz="1400" spc="-5" dirty="0">
                <a:latin typeface="Times New Roman"/>
                <a:cs typeface="Times New Roman"/>
              </a:rPr>
              <a:t>підземних </a:t>
            </a:r>
            <a:r>
              <a:rPr sz="1400" dirty="0">
                <a:latin typeface="Times New Roman"/>
                <a:cs typeface="Times New Roman"/>
              </a:rPr>
              <a:t>залах </a:t>
            </a:r>
            <a:r>
              <a:rPr sz="1400" spc="-10" dirty="0">
                <a:latin typeface="Times New Roman"/>
                <a:cs typeface="Times New Roman"/>
              </a:rPr>
              <a:t>все блищить,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Аж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захопило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подих.</a:t>
            </a:r>
            <a:endParaRPr sz="1400">
              <a:latin typeface="Times New Roman"/>
              <a:cs typeface="Times New Roman"/>
            </a:endParaRPr>
          </a:p>
          <a:p>
            <a:pPr marL="2726055">
              <a:lnSpc>
                <a:spcPts val="1530"/>
              </a:lnSpc>
            </a:pPr>
            <a:r>
              <a:rPr sz="1400" spc="-5" dirty="0">
                <a:latin typeface="Times New Roman"/>
                <a:cs typeface="Times New Roman"/>
              </a:rPr>
              <a:t>(Н.Забіла)</a:t>
            </a:r>
            <a:endParaRPr sz="1400">
              <a:latin typeface="Times New Roman"/>
              <a:cs typeface="Times New Roman"/>
            </a:endParaRPr>
          </a:p>
          <a:p>
            <a:pPr marL="42545" marR="1644014" indent="-30480">
              <a:lnSpc>
                <a:spcPts val="1610"/>
              </a:lnSpc>
              <a:spcBef>
                <a:spcPts val="75"/>
              </a:spcBef>
            </a:pPr>
            <a:r>
              <a:rPr sz="1400" spc="-25" dirty="0">
                <a:latin typeface="Times New Roman"/>
                <a:cs typeface="Times New Roman"/>
              </a:rPr>
              <a:t>Він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такий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же,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ми,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Непомітний </a:t>
            </a:r>
            <a:r>
              <a:rPr sz="1400" spc="-5" dirty="0">
                <a:latin typeface="Times New Roman"/>
                <a:cs typeface="Times New Roman"/>
              </a:rPr>
              <a:t>між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людьми.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А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театрі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грає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ролі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5" dirty="0">
                <a:latin typeface="Times New Roman"/>
                <a:cs typeface="Times New Roman"/>
              </a:rPr>
              <a:t>....</a:t>
            </a:r>
            <a:endParaRPr sz="1400">
              <a:latin typeface="Times New Roman"/>
              <a:cs typeface="Times New Roman"/>
            </a:endParaRPr>
          </a:p>
          <a:p>
            <a:pPr marL="2604135">
              <a:lnSpc>
                <a:spcPts val="1560"/>
              </a:lnSpc>
            </a:pPr>
            <a:r>
              <a:rPr sz="1400" spc="-15" dirty="0">
                <a:latin typeface="Times New Roman"/>
                <a:cs typeface="Times New Roman"/>
              </a:rPr>
              <a:t>(</a:t>
            </a:r>
            <a:r>
              <a:rPr sz="1400" spc="-30" dirty="0">
                <a:latin typeface="Times New Roman"/>
                <a:cs typeface="Times New Roman"/>
              </a:rPr>
              <a:t>В</a:t>
            </a:r>
            <a:r>
              <a:rPr sz="1400" spc="25" dirty="0">
                <a:latin typeface="Times New Roman"/>
                <a:cs typeface="Times New Roman"/>
              </a:rPr>
              <a:t>.</a:t>
            </a:r>
            <a:r>
              <a:rPr sz="1400" spc="-35" dirty="0">
                <a:latin typeface="Times New Roman"/>
                <a:cs typeface="Times New Roman"/>
              </a:rPr>
              <a:t>П</a:t>
            </a:r>
            <a:r>
              <a:rPr sz="1400" spc="-5" dirty="0">
                <a:latin typeface="Times New Roman"/>
                <a:cs typeface="Times New Roman"/>
              </a:rPr>
              <a:t>аро</a:t>
            </a:r>
            <a:r>
              <a:rPr sz="1400" spc="15" dirty="0">
                <a:latin typeface="Times New Roman"/>
                <a:cs typeface="Times New Roman"/>
              </a:rPr>
              <a:t>н</a:t>
            </a:r>
            <a:r>
              <a:rPr sz="1400" spc="-5" dirty="0">
                <a:latin typeface="Times New Roman"/>
                <a:cs typeface="Times New Roman"/>
              </a:rPr>
              <a:t>о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5" dirty="0">
                <a:latin typeface="Times New Roman"/>
                <a:cs typeface="Times New Roman"/>
              </a:rPr>
              <a:t>а)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400">
              <a:latin typeface="Times New Roman"/>
              <a:cs typeface="Times New Roman"/>
            </a:endParaRPr>
          </a:p>
          <a:p>
            <a:pPr marL="42545" marR="195580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Як, 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дитиною</a:t>
            </a:r>
            <a:r>
              <a:rPr sz="1400" spc="-10" dirty="0">
                <a:latin typeface="Times New Roman"/>
                <a:cs typeface="Times New Roman"/>
              </a:rPr>
              <a:t>, </a:t>
            </a:r>
            <a:r>
              <a:rPr sz="1400" spc="-5" dirty="0">
                <a:latin typeface="Times New Roman"/>
                <a:cs typeface="Times New Roman"/>
              </a:rPr>
              <a:t>бувало,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Упаду,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собі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-5" dirty="0">
                <a:latin typeface="Times New Roman"/>
                <a:cs typeface="Times New Roman"/>
              </a:rPr>
              <a:t> лихо,</a:t>
            </a:r>
            <a:endParaRPr sz="1400">
              <a:latin typeface="Times New Roman"/>
              <a:cs typeface="Times New Roman"/>
            </a:endParaRPr>
          </a:p>
          <a:p>
            <a:pPr marL="42545" marR="1409065">
              <a:lnSpc>
                <a:spcPts val="1610"/>
              </a:lnSpc>
              <a:spcBef>
                <a:spcPts val="20"/>
              </a:spcBef>
            </a:pPr>
            <a:r>
              <a:rPr sz="1400" spc="-15" dirty="0">
                <a:latin typeface="Times New Roman"/>
                <a:cs typeface="Times New Roman"/>
              </a:rPr>
              <a:t>То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хоч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серце біль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доходив,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Я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собі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вставала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тихо.</a:t>
            </a:r>
            <a:endParaRPr sz="1400">
              <a:latin typeface="Times New Roman"/>
              <a:cs typeface="Times New Roman"/>
            </a:endParaRPr>
          </a:p>
          <a:p>
            <a:pPr marL="1631314">
              <a:lnSpc>
                <a:spcPts val="1565"/>
              </a:lnSpc>
            </a:pPr>
            <a:r>
              <a:rPr sz="1400" spc="-5" dirty="0">
                <a:latin typeface="Times New Roman"/>
                <a:cs typeface="Times New Roman"/>
              </a:rPr>
              <a:t>(Л.Українка)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400">
              <a:latin typeface="Times New Roman"/>
              <a:cs typeface="Times New Roman"/>
            </a:endParaRPr>
          </a:p>
          <a:p>
            <a:pPr marL="42545" marR="1806575">
              <a:lnSpc>
                <a:spcPts val="1610"/>
              </a:lnSpc>
            </a:pPr>
            <a:r>
              <a:rPr sz="1400" spc="-15" dirty="0">
                <a:latin typeface="Times New Roman"/>
                <a:cs typeface="Times New Roman"/>
              </a:rPr>
              <a:t>Мій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дідусь</a:t>
            </a:r>
            <a:r>
              <a:rPr sz="1400" spc="-5" dirty="0">
                <a:latin typeface="Times New Roman"/>
                <a:cs typeface="Times New Roman"/>
              </a:rPr>
              <a:t> старенький,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 </a:t>
            </a:r>
            <a:r>
              <a:rPr sz="1400" spc="-10" dirty="0">
                <a:latin typeface="Times New Roman"/>
                <a:cs typeface="Times New Roman"/>
              </a:rPr>
              <a:t>голуб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сивенький!</a:t>
            </a:r>
            <a:endParaRPr sz="1400">
              <a:latin typeface="Times New Roman"/>
              <a:cs typeface="Times New Roman"/>
            </a:endParaRPr>
          </a:p>
          <a:p>
            <a:pPr marL="1546225">
              <a:lnSpc>
                <a:spcPts val="1530"/>
              </a:lnSpc>
            </a:pPr>
            <a:r>
              <a:rPr sz="1400" spc="-5" dirty="0">
                <a:latin typeface="Times New Roman"/>
                <a:cs typeface="Times New Roman"/>
              </a:rPr>
              <a:t>(М.Підгірянка)</a:t>
            </a:r>
            <a:endParaRPr sz="1400">
              <a:latin typeface="Times New Roman"/>
              <a:cs typeface="Times New Roman"/>
            </a:endParaRPr>
          </a:p>
          <a:p>
            <a:pPr marL="42545" marR="1848485">
              <a:lnSpc>
                <a:spcPts val="1610"/>
              </a:lnSpc>
              <a:spcBef>
                <a:spcPts val="75"/>
              </a:spcBef>
            </a:pPr>
            <a:r>
              <a:rPr sz="1400" spc="-15" dirty="0">
                <a:latin typeface="Times New Roman"/>
                <a:cs typeface="Times New Roman"/>
              </a:rPr>
              <a:t>Все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бабуся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зрозуміє, </a:t>
            </a:r>
            <a:r>
              <a:rPr sz="1400" spc="-5" dirty="0">
                <a:latin typeface="Times New Roman"/>
                <a:cs typeface="Times New Roman"/>
              </a:rPr>
              <a:t> Приголубить,</a:t>
            </a:r>
            <a:r>
              <a:rPr sz="1400" spc="-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пожаліє.</a:t>
            </a:r>
            <a:endParaRPr sz="1400">
              <a:latin typeface="Times New Roman"/>
              <a:cs typeface="Times New Roman"/>
            </a:endParaRPr>
          </a:p>
          <a:p>
            <a:pPr marL="1353820">
              <a:lnSpc>
                <a:spcPts val="1530"/>
              </a:lnSpc>
            </a:pPr>
            <a:r>
              <a:rPr sz="1400" spc="-10" dirty="0">
                <a:latin typeface="Times New Roman"/>
                <a:cs typeface="Times New Roman"/>
              </a:rPr>
              <a:t>(Народна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творчість)</a:t>
            </a:r>
            <a:endParaRPr sz="1400">
              <a:latin typeface="Times New Roman"/>
              <a:cs typeface="Times New Roman"/>
            </a:endParaRPr>
          </a:p>
          <a:p>
            <a:pPr marL="42545" marR="1503045" indent="15240">
              <a:lnSpc>
                <a:spcPct val="96400"/>
              </a:lnSpc>
              <a:spcBef>
                <a:spcPts val="25"/>
              </a:spcBef>
            </a:pPr>
            <a:r>
              <a:rPr sz="1400" spc="-10" dirty="0">
                <a:latin typeface="Times New Roman"/>
                <a:cs typeface="Times New Roman"/>
              </a:rPr>
              <a:t>Степ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весною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наче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килим</a:t>
            </a:r>
            <a:r>
              <a:rPr sz="1400" spc="-10" dirty="0">
                <a:latin typeface="Times New Roman"/>
                <a:cs typeface="Times New Roman"/>
              </a:rPr>
              <a:t>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Сонце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кидає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нитки,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Вишиває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візерунки,</a:t>
            </a:r>
            <a:endParaRPr sz="1400">
              <a:latin typeface="Times New Roman"/>
              <a:cs typeface="Times New Roman"/>
            </a:endParaRPr>
          </a:p>
          <a:p>
            <a:pPr marL="42545">
              <a:lnSpc>
                <a:spcPts val="1575"/>
              </a:lnSpc>
            </a:pPr>
            <a:r>
              <a:rPr sz="1400" spc="-15" dirty="0">
                <a:latin typeface="Times New Roman"/>
                <a:cs typeface="Times New Roman"/>
              </a:rPr>
              <a:t>То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розводи, </a:t>
            </a:r>
            <a:r>
              <a:rPr sz="1400" spc="-10" dirty="0">
                <a:latin typeface="Times New Roman"/>
                <a:cs typeface="Times New Roman"/>
              </a:rPr>
              <a:t>то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квітки.</a:t>
            </a:r>
            <a:endParaRPr sz="1400">
              <a:latin typeface="Times New Roman"/>
              <a:cs typeface="Times New Roman"/>
            </a:endParaRPr>
          </a:p>
          <a:p>
            <a:pPr marL="2738755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(О.Олесь)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10"/>
              </a:lnSpc>
            </a:pP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Червоне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листя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падає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гаю.</a:t>
            </a:r>
            <a:endParaRPr sz="1400">
              <a:latin typeface="Times New Roman"/>
              <a:cs typeface="Times New Roman"/>
            </a:endParaRPr>
          </a:p>
          <a:p>
            <a:pPr marL="2613025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(Л.Костенко)</a:t>
            </a:r>
            <a:endParaRPr sz="1400">
              <a:latin typeface="Times New Roman"/>
              <a:cs typeface="Times New Roman"/>
            </a:endParaRPr>
          </a:p>
          <a:p>
            <a:pPr marL="42545">
              <a:lnSpc>
                <a:spcPts val="1610"/>
              </a:lnSpc>
            </a:pPr>
            <a:r>
              <a:rPr sz="1400" spc="-20" dirty="0">
                <a:latin typeface="Times New Roman"/>
                <a:cs typeface="Times New Roman"/>
              </a:rPr>
              <a:t>На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дивані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Сава</a:t>
            </a:r>
            <a:endParaRPr sz="1400">
              <a:latin typeface="Times New Roman"/>
              <a:cs typeface="Times New Roman"/>
            </a:endParaRPr>
          </a:p>
          <a:p>
            <a:pPr marL="42545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-10" dirty="0">
                <a:latin typeface="Times New Roman"/>
                <a:cs typeface="Times New Roman"/>
              </a:rPr>
              <a:t> книжкою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руці:</a:t>
            </a:r>
            <a:endParaRPr sz="1400">
              <a:latin typeface="Times New Roman"/>
              <a:cs typeface="Times New Roman"/>
            </a:endParaRPr>
          </a:p>
          <a:p>
            <a:pPr marL="42545" marR="2035810">
              <a:lnSpc>
                <a:spcPts val="1610"/>
              </a:lnSpc>
              <a:spcBef>
                <a:spcPts val="75"/>
              </a:spcBef>
            </a:pPr>
            <a:r>
              <a:rPr sz="1400" spc="-5" dirty="0">
                <a:latin typeface="Times New Roman"/>
                <a:cs typeface="Times New Roman"/>
              </a:rPr>
              <a:t>-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Не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моя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це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справа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Лагодить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стільці.</a:t>
            </a:r>
            <a:endParaRPr sz="1400">
              <a:latin typeface="Times New Roman"/>
              <a:cs typeface="Times New Roman"/>
            </a:endParaRPr>
          </a:p>
          <a:p>
            <a:pPr marL="2747645">
              <a:lnSpc>
                <a:spcPts val="1565"/>
              </a:lnSpc>
            </a:pPr>
            <a:r>
              <a:rPr sz="1400" spc="-5" dirty="0">
                <a:latin typeface="Times New Roman"/>
                <a:cs typeface="Times New Roman"/>
              </a:rPr>
              <a:t>(Г.Бойко)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244465" y="5460364"/>
            <a:ext cx="1819275" cy="2295525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340182" y="339597"/>
            <a:ext cx="6885305" cy="10019030"/>
            <a:chOff x="340182" y="339597"/>
            <a:chExt cx="6885305" cy="10019030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959985" y="370839"/>
              <a:ext cx="2167255" cy="271017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341071" y="340486"/>
              <a:ext cx="6883400" cy="10017125"/>
            </a:xfrm>
            <a:custGeom>
              <a:avLst/>
              <a:gdLst/>
              <a:ahLst/>
              <a:cxnLst/>
              <a:rect l="l" t="t" r="r" b="b"/>
              <a:pathLst>
                <a:path w="6883400" h="10017125">
                  <a:moveTo>
                    <a:pt x="304" y="93852"/>
                  </a:moveTo>
                  <a:lnTo>
                    <a:pt x="304" y="60325"/>
                  </a:lnTo>
                  <a:lnTo>
                    <a:pt x="3352" y="60960"/>
                  </a:lnTo>
                  <a:lnTo>
                    <a:pt x="6705" y="61595"/>
                  </a:lnTo>
                  <a:lnTo>
                    <a:pt x="9753" y="61849"/>
                  </a:lnTo>
                  <a:lnTo>
                    <a:pt x="13106" y="62102"/>
                  </a:lnTo>
                  <a:lnTo>
                    <a:pt x="16459" y="62483"/>
                  </a:lnTo>
                  <a:lnTo>
                    <a:pt x="19507" y="62483"/>
                  </a:lnTo>
                  <a:lnTo>
                    <a:pt x="22555" y="62102"/>
                  </a:lnTo>
                  <a:lnTo>
                    <a:pt x="25907" y="61849"/>
                  </a:lnTo>
                  <a:lnTo>
                    <a:pt x="50291" y="46608"/>
                  </a:lnTo>
                  <a:lnTo>
                    <a:pt x="52730" y="43306"/>
                  </a:lnTo>
                  <a:lnTo>
                    <a:pt x="55168" y="40258"/>
                  </a:lnTo>
                  <a:lnTo>
                    <a:pt x="56997" y="37211"/>
                  </a:lnTo>
                  <a:lnTo>
                    <a:pt x="58826" y="34163"/>
                  </a:lnTo>
                  <a:lnTo>
                    <a:pt x="60350" y="31369"/>
                  </a:lnTo>
                  <a:lnTo>
                    <a:pt x="61569" y="28321"/>
                  </a:lnTo>
                  <a:lnTo>
                    <a:pt x="62483" y="25526"/>
                  </a:lnTo>
                  <a:lnTo>
                    <a:pt x="63398" y="22860"/>
                  </a:lnTo>
                  <a:lnTo>
                    <a:pt x="64007" y="20066"/>
                  </a:lnTo>
                  <a:lnTo>
                    <a:pt x="64007" y="17399"/>
                  </a:lnTo>
                  <a:lnTo>
                    <a:pt x="64312" y="14604"/>
                  </a:lnTo>
                  <a:lnTo>
                    <a:pt x="60655" y="0"/>
                  </a:lnTo>
                  <a:lnTo>
                    <a:pt x="93573" y="253"/>
                  </a:lnTo>
                </a:path>
                <a:path w="6883400" h="10017125">
                  <a:moveTo>
                    <a:pt x="85343" y="93852"/>
                  </a:moveTo>
                  <a:lnTo>
                    <a:pt x="85343" y="85344"/>
                  </a:lnTo>
                  <a:lnTo>
                    <a:pt x="93573" y="85344"/>
                  </a:lnTo>
                </a:path>
                <a:path w="6883400" h="10017125">
                  <a:moveTo>
                    <a:pt x="93573" y="253"/>
                  </a:moveTo>
                  <a:lnTo>
                    <a:pt x="126796" y="253"/>
                  </a:lnTo>
                  <a:lnTo>
                    <a:pt x="126187" y="2413"/>
                  </a:lnTo>
                  <a:lnTo>
                    <a:pt x="125577" y="5206"/>
                  </a:lnTo>
                  <a:lnTo>
                    <a:pt x="125272" y="7620"/>
                  </a:lnTo>
                  <a:lnTo>
                    <a:pt x="124663" y="10032"/>
                  </a:lnTo>
                  <a:lnTo>
                    <a:pt x="124358" y="12826"/>
                  </a:lnTo>
                  <a:lnTo>
                    <a:pt x="124358" y="15240"/>
                  </a:lnTo>
                  <a:lnTo>
                    <a:pt x="124053" y="17906"/>
                  </a:lnTo>
                  <a:lnTo>
                    <a:pt x="124053" y="20447"/>
                  </a:lnTo>
                  <a:lnTo>
                    <a:pt x="124358" y="23114"/>
                  </a:lnTo>
                  <a:lnTo>
                    <a:pt x="124358" y="25526"/>
                  </a:lnTo>
                  <a:lnTo>
                    <a:pt x="124967" y="28321"/>
                  </a:lnTo>
                  <a:lnTo>
                    <a:pt x="125272" y="30733"/>
                  </a:lnTo>
                  <a:lnTo>
                    <a:pt x="125882" y="33147"/>
                  </a:lnTo>
                  <a:lnTo>
                    <a:pt x="126492" y="35687"/>
                  </a:lnTo>
                  <a:lnTo>
                    <a:pt x="127101" y="38100"/>
                  </a:lnTo>
                  <a:lnTo>
                    <a:pt x="128015" y="40513"/>
                  </a:lnTo>
                  <a:lnTo>
                    <a:pt x="128930" y="42672"/>
                  </a:lnTo>
                  <a:lnTo>
                    <a:pt x="129844" y="45085"/>
                  </a:lnTo>
                  <a:lnTo>
                    <a:pt x="131064" y="47244"/>
                  </a:lnTo>
                  <a:lnTo>
                    <a:pt x="132283" y="49022"/>
                  </a:lnTo>
                  <a:lnTo>
                    <a:pt x="133807" y="50926"/>
                  </a:lnTo>
                  <a:lnTo>
                    <a:pt x="135026" y="52704"/>
                  </a:lnTo>
                  <a:lnTo>
                    <a:pt x="136855" y="54482"/>
                  </a:lnTo>
                  <a:lnTo>
                    <a:pt x="138379" y="56006"/>
                  </a:lnTo>
                  <a:lnTo>
                    <a:pt x="140208" y="57530"/>
                  </a:lnTo>
                  <a:lnTo>
                    <a:pt x="142036" y="58800"/>
                  </a:lnTo>
                  <a:lnTo>
                    <a:pt x="144170" y="60071"/>
                  </a:lnTo>
                  <a:lnTo>
                    <a:pt x="146303" y="60960"/>
                  </a:lnTo>
                  <a:lnTo>
                    <a:pt x="148437" y="61595"/>
                  </a:lnTo>
                  <a:lnTo>
                    <a:pt x="150875" y="62483"/>
                  </a:lnTo>
                  <a:lnTo>
                    <a:pt x="153314" y="62738"/>
                  </a:lnTo>
                  <a:lnTo>
                    <a:pt x="155752" y="63119"/>
                  </a:lnTo>
                  <a:lnTo>
                    <a:pt x="158495" y="62738"/>
                  </a:lnTo>
                  <a:lnTo>
                    <a:pt x="161239" y="62102"/>
                  </a:lnTo>
                  <a:lnTo>
                    <a:pt x="163677" y="61595"/>
                  </a:lnTo>
                  <a:lnTo>
                    <a:pt x="165811" y="60578"/>
                  </a:lnTo>
                  <a:lnTo>
                    <a:pt x="167944" y="59690"/>
                  </a:lnTo>
                  <a:lnTo>
                    <a:pt x="170078" y="58547"/>
                  </a:lnTo>
                  <a:lnTo>
                    <a:pt x="178308" y="50926"/>
                  </a:lnTo>
                  <a:lnTo>
                    <a:pt x="179831" y="49022"/>
                  </a:lnTo>
                  <a:lnTo>
                    <a:pt x="184708" y="38353"/>
                  </a:lnTo>
                  <a:lnTo>
                    <a:pt x="185623" y="35941"/>
                  </a:lnTo>
                  <a:lnTo>
                    <a:pt x="185928" y="33527"/>
                  </a:lnTo>
                  <a:lnTo>
                    <a:pt x="186537" y="31115"/>
                  </a:lnTo>
                  <a:lnTo>
                    <a:pt x="186842" y="28575"/>
                  </a:lnTo>
                  <a:lnTo>
                    <a:pt x="187147" y="25907"/>
                  </a:lnTo>
                  <a:lnTo>
                    <a:pt x="187451" y="23495"/>
                  </a:lnTo>
                  <a:lnTo>
                    <a:pt x="187756" y="20700"/>
                  </a:lnTo>
                  <a:lnTo>
                    <a:pt x="187756" y="18288"/>
                  </a:lnTo>
                  <a:lnTo>
                    <a:pt x="187756" y="15494"/>
                  </a:lnTo>
                  <a:lnTo>
                    <a:pt x="187756" y="13080"/>
                  </a:lnTo>
                  <a:lnTo>
                    <a:pt x="187451" y="10287"/>
                  </a:lnTo>
                  <a:lnTo>
                    <a:pt x="187147" y="7874"/>
                  </a:lnTo>
                  <a:lnTo>
                    <a:pt x="186842" y="5206"/>
                  </a:lnTo>
                  <a:lnTo>
                    <a:pt x="186537" y="2667"/>
                  </a:lnTo>
                  <a:lnTo>
                    <a:pt x="186232" y="253"/>
                  </a:lnTo>
                  <a:lnTo>
                    <a:pt x="218541" y="253"/>
                  </a:lnTo>
                </a:path>
                <a:path w="6883400" h="10017125">
                  <a:moveTo>
                    <a:pt x="93573" y="85344"/>
                  </a:moveTo>
                  <a:lnTo>
                    <a:pt x="218541" y="85344"/>
                  </a:lnTo>
                </a:path>
                <a:path w="6883400" h="10017125">
                  <a:moveTo>
                    <a:pt x="218541" y="253"/>
                  </a:moveTo>
                  <a:lnTo>
                    <a:pt x="251764" y="253"/>
                  </a:lnTo>
                  <a:lnTo>
                    <a:pt x="251155" y="2413"/>
                  </a:lnTo>
                  <a:lnTo>
                    <a:pt x="250545" y="5206"/>
                  </a:lnTo>
                  <a:lnTo>
                    <a:pt x="250240" y="7620"/>
                  </a:lnTo>
                  <a:lnTo>
                    <a:pt x="249631" y="10032"/>
                  </a:lnTo>
                  <a:lnTo>
                    <a:pt x="249326" y="12826"/>
                  </a:lnTo>
                  <a:lnTo>
                    <a:pt x="249326" y="25526"/>
                  </a:lnTo>
                  <a:lnTo>
                    <a:pt x="249936" y="28321"/>
                  </a:lnTo>
                  <a:lnTo>
                    <a:pt x="250240" y="30733"/>
                  </a:lnTo>
                  <a:lnTo>
                    <a:pt x="250850" y="33147"/>
                  </a:lnTo>
                  <a:lnTo>
                    <a:pt x="251459" y="35687"/>
                  </a:lnTo>
                  <a:lnTo>
                    <a:pt x="252069" y="38100"/>
                  </a:lnTo>
                  <a:lnTo>
                    <a:pt x="252984" y="40513"/>
                  </a:lnTo>
                  <a:lnTo>
                    <a:pt x="253898" y="42672"/>
                  </a:lnTo>
                  <a:lnTo>
                    <a:pt x="254812" y="45085"/>
                  </a:lnTo>
                  <a:lnTo>
                    <a:pt x="267309" y="58800"/>
                  </a:lnTo>
                  <a:lnTo>
                    <a:pt x="269138" y="60071"/>
                  </a:lnTo>
                  <a:lnTo>
                    <a:pt x="271272" y="60960"/>
                  </a:lnTo>
                  <a:lnTo>
                    <a:pt x="273710" y="61595"/>
                  </a:lnTo>
                  <a:lnTo>
                    <a:pt x="275844" y="62483"/>
                  </a:lnTo>
                  <a:lnTo>
                    <a:pt x="278282" y="62738"/>
                  </a:lnTo>
                  <a:lnTo>
                    <a:pt x="280720" y="63119"/>
                  </a:lnTo>
                  <a:lnTo>
                    <a:pt x="283464" y="62738"/>
                  </a:lnTo>
                  <a:lnTo>
                    <a:pt x="286207" y="62102"/>
                  </a:lnTo>
                  <a:lnTo>
                    <a:pt x="288645" y="61595"/>
                  </a:lnTo>
                  <a:lnTo>
                    <a:pt x="290779" y="60578"/>
                  </a:lnTo>
                  <a:lnTo>
                    <a:pt x="292912" y="59690"/>
                  </a:lnTo>
                  <a:lnTo>
                    <a:pt x="295046" y="58547"/>
                  </a:lnTo>
                  <a:lnTo>
                    <a:pt x="296875" y="57276"/>
                  </a:lnTo>
                  <a:lnTo>
                    <a:pt x="299008" y="56006"/>
                  </a:lnTo>
                  <a:lnTo>
                    <a:pt x="300532" y="54228"/>
                  </a:lnTo>
                  <a:lnTo>
                    <a:pt x="302056" y="52704"/>
                  </a:lnTo>
                  <a:lnTo>
                    <a:pt x="303580" y="50926"/>
                  </a:lnTo>
                  <a:lnTo>
                    <a:pt x="304800" y="49022"/>
                  </a:lnTo>
                  <a:lnTo>
                    <a:pt x="306019" y="46863"/>
                  </a:lnTo>
                  <a:lnTo>
                    <a:pt x="307238" y="45085"/>
                  </a:lnTo>
                  <a:lnTo>
                    <a:pt x="308152" y="42672"/>
                  </a:lnTo>
                  <a:lnTo>
                    <a:pt x="309067" y="40513"/>
                  </a:lnTo>
                  <a:lnTo>
                    <a:pt x="309676" y="38353"/>
                  </a:lnTo>
                  <a:lnTo>
                    <a:pt x="310591" y="35941"/>
                  </a:lnTo>
                  <a:lnTo>
                    <a:pt x="310895" y="33527"/>
                  </a:lnTo>
                  <a:lnTo>
                    <a:pt x="311505" y="31115"/>
                  </a:lnTo>
                  <a:lnTo>
                    <a:pt x="312115" y="28575"/>
                  </a:lnTo>
                  <a:lnTo>
                    <a:pt x="312115" y="25907"/>
                  </a:lnTo>
                  <a:lnTo>
                    <a:pt x="312420" y="23495"/>
                  </a:lnTo>
                  <a:lnTo>
                    <a:pt x="312724" y="20700"/>
                  </a:lnTo>
                  <a:lnTo>
                    <a:pt x="312724" y="18288"/>
                  </a:lnTo>
                  <a:lnTo>
                    <a:pt x="312724" y="15494"/>
                  </a:lnTo>
                  <a:lnTo>
                    <a:pt x="312724" y="13080"/>
                  </a:lnTo>
                  <a:lnTo>
                    <a:pt x="312420" y="10287"/>
                  </a:lnTo>
                  <a:lnTo>
                    <a:pt x="312115" y="7874"/>
                  </a:lnTo>
                  <a:lnTo>
                    <a:pt x="311810" y="5206"/>
                  </a:lnTo>
                  <a:lnTo>
                    <a:pt x="311505" y="2667"/>
                  </a:lnTo>
                  <a:lnTo>
                    <a:pt x="311200" y="253"/>
                  </a:lnTo>
                  <a:lnTo>
                    <a:pt x="343509" y="253"/>
                  </a:lnTo>
                </a:path>
                <a:path w="6883400" h="10017125">
                  <a:moveTo>
                    <a:pt x="218541" y="85344"/>
                  </a:moveTo>
                  <a:lnTo>
                    <a:pt x="343509" y="85344"/>
                  </a:lnTo>
                </a:path>
                <a:path w="6883400" h="10017125">
                  <a:moveTo>
                    <a:pt x="343509" y="253"/>
                  </a:moveTo>
                  <a:lnTo>
                    <a:pt x="377037" y="253"/>
                  </a:lnTo>
                  <a:lnTo>
                    <a:pt x="376428" y="2413"/>
                  </a:lnTo>
                  <a:lnTo>
                    <a:pt x="375513" y="5206"/>
                  </a:lnTo>
                  <a:lnTo>
                    <a:pt x="375208" y="7620"/>
                  </a:lnTo>
                  <a:lnTo>
                    <a:pt x="374903" y="10032"/>
                  </a:lnTo>
                  <a:lnTo>
                    <a:pt x="374599" y="12826"/>
                  </a:lnTo>
                  <a:lnTo>
                    <a:pt x="374294" y="15240"/>
                  </a:lnTo>
                  <a:lnTo>
                    <a:pt x="374294" y="17906"/>
                  </a:lnTo>
                  <a:lnTo>
                    <a:pt x="374294" y="20447"/>
                  </a:lnTo>
                  <a:lnTo>
                    <a:pt x="374294" y="23114"/>
                  </a:lnTo>
                  <a:lnTo>
                    <a:pt x="374599" y="25526"/>
                  </a:lnTo>
                  <a:lnTo>
                    <a:pt x="374903" y="28321"/>
                  </a:lnTo>
                  <a:lnTo>
                    <a:pt x="375208" y="30733"/>
                  </a:lnTo>
                  <a:lnTo>
                    <a:pt x="375818" y="33147"/>
                  </a:lnTo>
                  <a:lnTo>
                    <a:pt x="376428" y="35687"/>
                  </a:lnTo>
                  <a:lnTo>
                    <a:pt x="382523" y="49022"/>
                  </a:lnTo>
                  <a:lnTo>
                    <a:pt x="383743" y="50926"/>
                  </a:lnTo>
                  <a:lnTo>
                    <a:pt x="385267" y="52704"/>
                  </a:lnTo>
                  <a:lnTo>
                    <a:pt x="386791" y="54482"/>
                  </a:lnTo>
                  <a:lnTo>
                    <a:pt x="388315" y="56006"/>
                  </a:lnTo>
                  <a:lnTo>
                    <a:pt x="390144" y="57530"/>
                  </a:lnTo>
                  <a:lnTo>
                    <a:pt x="392277" y="58800"/>
                  </a:lnTo>
                  <a:lnTo>
                    <a:pt x="394106" y="60071"/>
                  </a:lnTo>
                  <a:lnTo>
                    <a:pt x="396239" y="60960"/>
                  </a:lnTo>
                  <a:lnTo>
                    <a:pt x="398678" y="61595"/>
                  </a:lnTo>
                  <a:lnTo>
                    <a:pt x="400811" y="62483"/>
                  </a:lnTo>
                  <a:lnTo>
                    <a:pt x="403250" y="62738"/>
                  </a:lnTo>
                  <a:lnTo>
                    <a:pt x="405993" y="63119"/>
                  </a:lnTo>
                  <a:lnTo>
                    <a:pt x="408736" y="62738"/>
                  </a:lnTo>
                  <a:lnTo>
                    <a:pt x="411175" y="62102"/>
                  </a:lnTo>
                  <a:lnTo>
                    <a:pt x="413613" y="61595"/>
                  </a:lnTo>
                  <a:lnTo>
                    <a:pt x="416052" y="60578"/>
                  </a:lnTo>
                  <a:lnTo>
                    <a:pt x="418185" y="59690"/>
                  </a:lnTo>
                  <a:lnTo>
                    <a:pt x="420014" y="58547"/>
                  </a:lnTo>
                  <a:lnTo>
                    <a:pt x="422147" y="57276"/>
                  </a:lnTo>
                  <a:lnTo>
                    <a:pt x="423976" y="56006"/>
                  </a:lnTo>
                  <a:lnTo>
                    <a:pt x="425500" y="54228"/>
                  </a:lnTo>
                  <a:lnTo>
                    <a:pt x="427024" y="52704"/>
                  </a:lnTo>
                  <a:lnTo>
                    <a:pt x="428548" y="50926"/>
                  </a:lnTo>
                  <a:lnTo>
                    <a:pt x="429767" y="49022"/>
                  </a:lnTo>
                  <a:lnTo>
                    <a:pt x="430987" y="46863"/>
                  </a:lnTo>
                  <a:lnTo>
                    <a:pt x="432206" y="45085"/>
                  </a:lnTo>
                  <a:lnTo>
                    <a:pt x="433120" y="42672"/>
                  </a:lnTo>
                  <a:lnTo>
                    <a:pt x="434035" y="40513"/>
                  </a:lnTo>
                  <a:lnTo>
                    <a:pt x="434644" y="38353"/>
                  </a:lnTo>
                  <a:lnTo>
                    <a:pt x="435559" y="35941"/>
                  </a:lnTo>
                  <a:lnTo>
                    <a:pt x="436168" y="33527"/>
                  </a:lnTo>
                  <a:lnTo>
                    <a:pt x="436473" y="31115"/>
                  </a:lnTo>
                  <a:lnTo>
                    <a:pt x="437083" y="28575"/>
                  </a:lnTo>
                  <a:lnTo>
                    <a:pt x="437388" y="25907"/>
                  </a:lnTo>
                  <a:lnTo>
                    <a:pt x="437388" y="23495"/>
                  </a:lnTo>
                  <a:lnTo>
                    <a:pt x="437692" y="20700"/>
                  </a:lnTo>
                  <a:lnTo>
                    <a:pt x="437692" y="18288"/>
                  </a:lnTo>
                  <a:lnTo>
                    <a:pt x="437692" y="15494"/>
                  </a:lnTo>
                  <a:lnTo>
                    <a:pt x="437692" y="13080"/>
                  </a:lnTo>
                  <a:lnTo>
                    <a:pt x="437388" y="10287"/>
                  </a:lnTo>
                  <a:lnTo>
                    <a:pt x="437388" y="7874"/>
                  </a:lnTo>
                  <a:lnTo>
                    <a:pt x="436778" y="5206"/>
                  </a:lnTo>
                  <a:lnTo>
                    <a:pt x="436778" y="2667"/>
                  </a:lnTo>
                  <a:lnTo>
                    <a:pt x="436168" y="253"/>
                  </a:lnTo>
                  <a:lnTo>
                    <a:pt x="468477" y="253"/>
                  </a:lnTo>
                </a:path>
                <a:path w="6883400" h="10017125">
                  <a:moveTo>
                    <a:pt x="343509" y="85344"/>
                  </a:moveTo>
                  <a:lnTo>
                    <a:pt x="468477" y="85344"/>
                  </a:lnTo>
                </a:path>
                <a:path w="6883400" h="10017125">
                  <a:moveTo>
                    <a:pt x="468477" y="253"/>
                  </a:moveTo>
                  <a:lnTo>
                    <a:pt x="502005" y="253"/>
                  </a:lnTo>
                  <a:lnTo>
                    <a:pt x="501395" y="2413"/>
                  </a:lnTo>
                  <a:lnTo>
                    <a:pt x="500481" y="5206"/>
                  </a:lnTo>
                  <a:lnTo>
                    <a:pt x="500176" y="7620"/>
                  </a:lnTo>
                  <a:lnTo>
                    <a:pt x="499871" y="10032"/>
                  </a:lnTo>
                  <a:lnTo>
                    <a:pt x="499567" y="12826"/>
                  </a:lnTo>
                  <a:lnTo>
                    <a:pt x="499262" y="15240"/>
                  </a:lnTo>
                  <a:lnTo>
                    <a:pt x="499262" y="17906"/>
                  </a:lnTo>
                  <a:lnTo>
                    <a:pt x="499262" y="20447"/>
                  </a:lnTo>
                  <a:lnTo>
                    <a:pt x="499262" y="23114"/>
                  </a:lnTo>
                  <a:lnTo>
                    <a:pt x="499567" y="25526"/>
                  </a:lnTo>
                  <a:lnTo>
                    <a:pt x="499871" y="28321"/>
                  </a:lnTo>
                  <a:lnTo>
                    <a:pt x="500176" y="30733"/>
                  </a:lnTo>
                  <a:lnTo>
                    <a:pt x="500786" y="33147"/>
                  </a:lnTo>
                  <a:lnTo>
                    <a:pt x="501395" y="35687"/>
                  </a:lnTo>
                  <a:lnTo>
                    <a:pt x="507492" y="49022"/>
                  </a:lnTo>
                  <a:lnTo>
                    <a:pt x="508711" y="50926"/>
                  </a:lnTo>
                  <a:lnTo>
                    <a:pt x="510235" y="52704"/>
                  </a:lnTo>
                  <a:lnTo>
                    <a:pt x="511759" y="54482"/>
                  </a:lnTo>
                  <a:lnTo>
                    <a:pt x="513588" y="56006"/>
                  </a:lnTo>
                  <a:lnTo>
                    <a:pt x="515111" y="57530"/>
                  </a:lnTo>
                  <a:lnTo>
                    <a:pt x="517245" y="58800"/>
                  </a:lnTo>
                  <a:lnTo>
                    <a:pt x="519074" y="60071"/>
                  </a:lnTo>
                  <a:lnTo>
                    <a:pt x="521208" y="60960"/>
                  </a:lnTo>
                  <a:lnTo>
                    <a:pt x="523646" y="61595"/>
                  </a:lnTo>
                  <a:lnTo>
                    <a:pt x="525780" y="62483"/>
                  </a:lnTo>
                  <a:lnTo>
                    <a:pt x="528218" y="62738"/>
                  </a:lnTo>
                  <a:lnTo>
                    <a:pt x="530961" y="63119"/>
                  </a:lnTo>
                  <a:lnTo>
                    <a:pt x="533704" y="62738"/>
                  </a:lnTo>
                  <a:lnTo>
                    <a:pt x="536143" y="62102"/>
                  </a:lnTo>
                  <a:lnTo>
                    <a:pt x="538581" y="61595"/>
                  </a:lnTo>
                  <a:lnTo>
                    <a:pt x="541020" y="60578"/>
                  </a:lnTo>
                  <a:lnTo>
                    <a:pt x="543153" y="59690"/>
                  </a:lnTo>
                  <a:lnTo>
                    <a:pt x="545287" y="58547"/>
                  </a:lnTo>
                  <a:lnTo>
                    <a:pt x="547116" y="57276"/>
                  </a:lnTo>
                  <a:lnTo>
                    <a:pt x="548944" y="56006"/>
                  </a:lnTo>
                  <a:lnTo>
                    <a:pt x="550468" y="54228"/>
                  </a:lnTo>
                  <a:lnTo>
                    <a:pt x="551992" y="52704"/>
                  </a:lnTo>
                  <a:lnTo>
                    <a:pt x="553516" y="50926"/>
                  </a:lnTo>
                  <a:lnTo>
                    <a:pt x="554736" y="49022"/>
                  </a:lnTo>
                  <a:lnTo>
                    <a:pt x="555955" y="46863"/>
                  </a:lnTo>
                  <a:lnTo>
                    <a:pt x="557174" y="45085"/>
                  </a:lnTo>
                  <a:lnTo>
                    <a:pt x="558088" y="42672"/>
                  </a:lnTo>
                  <a:lnTo>
                    <a:pt x="559003" y="40513"/>
                  </a:lnTo>
                  <a:lnTo>
                    <a:pt x="559612" y="38353"/>
                  </a:lnTo>
                  <a:lnTo>
                    <a:pt x="560527" y="35941"/>
                  </a:lnTo>
                  <a:lnTo>
                    <a:pt x="561136" y="33527"/>
                  </a:lnTo>
                  <a:lnTo>
                    <a:pt x="561441" y="31115"/>
                  </a:lnTo>
                  <a:lnTo>
                    <a:pt x="562051" y="28575"/>
                  </a:lnTo>
                  <a:lnTo>
                    <a:pt x="562355" y="25907"/>
                  </a:lnTo>
                  <a:lnTo>
                    <a:pt x="562355" y="23495"/>
                  </a:lnTo>
                  <a:lnTo>
                    <a:pt x="562660" y="20700"/>
                  </a:lnTo>
                  <a:lnTo>
                    <a:pt x="562660" y="18288"/>
                  </a:lnTo>
                  <a:lnTo>
                    <a:pt x="562660" y="15494"/>
                  </a:lnTo>
                  <a:lnTo>
                    <a:pt x="562660" y="13080"/>
                  </a:lnTo>
                  <a:lnTo>
                    <a:pt x="562355" y="10287"/>
                  </a:lnTo>
                  <a:lnTo>
                    <a:pt x="562355" y="7874"/>
                  </a:lnTo>
                  <a:lnTo>
                    <a:pt x="562051" y="5206"/>
                  </a:lnTo>
                  <a:lnTo>
                    <a:pt x="561746" y="2667"/>
                  </a:lnTo>
                  <a:lnTo>
                    <a:pt x="561136" y="253"/>
                  </a:lnTo>
                  <a:lnTo>
                    <a:pt x="593445" y="253"/>
                  </a:lnTo>
                </a:path>
                <a:path w="6883400" h="10017125">
                  <a:moveTo>
                    <a:pt x="468477" y="85344"/>
                  </a:moveTo>
                  <a:lnTo>
                    <a:pt x="593445" y="85344"/>
                  </a:lnTo>
                </a:path>
                <a:path w="6883400" h="10017125">
                  <a:moveTo>
                    <a:pt x="593445" y="253"/>
                  </a:moveTo>
                  <a:lnTo>
                    <a:pt x="626973" y="253"/>
                  </a:lnTo>
                  <a:lnTo>
                    <a:pt x="626364" y="2413"/>
                  </a:lnTo>
                  <a:lnTo>
                    <a:pt x="625754" y="5206"/>
                  </a:lnTo>
                  <a:lnTo>
                    <a:pt x="625144" y="7620"/>
                  </a:lnTo>
                  <a:lnTo>
                    <a:pt x="624840" y="10032"/>
                  </a:lnTo>
                  <a:lnTo>
                    <a:pt x="624535" y="12826"/>
                  </a:lnTo>
                  <a:lnTo>
                    <a:pt x="624230" y="15240"/>
                  </a:lnTo>
                  <a:lnTo>
                    <a:pt x="624230" y="17906"/>
                  </a:lnTo>
                  <a:lnTo>
                    <a:pt x="624230" y="20447"/>
                  </a:lnTo>
                  <a:lnTo>
                    <a:pt x="624230" y="23114"/>
                  </a:lnTo>
                  <a:lnTo>
                    <a:pt x="624535" y="25526"/>
                  </a:lnTo>
                  <a:lnTo>
                    <a:pt x="624840" y="28321"/>
                  </a:lnTo>
                  <a:lnTo>
                    <a:pt x="625144" y="30733"/>
                  </a:lnTo>
                  <a:lnTo>
                    <a:pt x="625754" y="33147"/>
                  </a:lnTo>
                  <a:lnTo>
                    <a:pt x="626364" y="35687"/>
                  </a:lnTo>
                  <a:lnTo>
                    <a:pt x="627278" y="38100"/>
                  </a:lnTo>
                  <a:lnTo>
                    <a:pt x="627888" y="40513"/>
                  </a:lnTo>
                  <a:lnTo>
                    <a:pt x="628802" y="42672"/>
                  </a:lnTo>
                  <a:lnTo>
                    <a:pt x="630021" y="45085"/>
                  </a:lnTo>
                  <a:lnTo>
                    <a:pt x="631240" y="47244"/>
                  </a:lnTo>
                  <a:lnTo>
                    <a:pt x="632460" y="49022"/>
                  </a:lnTo>
                  <a:lnTo>
                    <a:pt x="633679" y="50926"/>
                  </a:lnTo>
                  <a:lnTo>
                    <a:pt x="635203" y="52704"/>
                  </a:lnTo>
                  <a:lnTo>
                    <a:pt x="636727" y="54482"/>
                  </a:lnTo>
                  <a:lnTo>
                    <a:pt x="638555" y="56006"/>
                  </a:lnTo>
                  <a:lnTo>
                    <a:pt x="648614" y="61595"/>
                  </a:lnTo>
                  <a:lnTo>
                    <a:pt x="650748" y="62483"/>
                  </a:lnTo>
                  <a:lnTo>
                    <a:pt x="653491" y="62738"/>
                  </a:lnTo>
                  <a:lnTo>
                    <a:pt x="655929" y="63119"/>
                  </a:lnTo>
                  <a:lnTo>
                    <a:pt x="658672" y="62738"/>
                  </a:lnTo>
                  <a:lnTo>
                    <a:pt x="661111" y="62102"/>
                  </a:lnTo>
                  <a:lnTo>
                    <a:pt x="663549" y="61595"/>
                  </a:lnTo>
                  <a:lnTo>
                    <a:pt x="665988" y="60578"/>
                  </a:lnTo>
                  <a:lnTo>
                    <a:pt x="668121" y="59690"/>
                  </a:lnTo>
                  <a:lnTo>
                    <a:pt x="670255" y="58547"/>
                  </a:lnTo>
                  <a:lnTo>
                    <a:pt x="672083" y="57276"/>
                  </a:lnTo>
                  <a:lnTo>
                    <a:pt x="673912" y="56006"/>
                  </a:lnTo>
                  <a:lnTo>
                    <a:pt x="675436" y="54228"/>
                  </a:lnTo>
                  <a:lnTo>
                    <a:pt x="676960" y="52704"/>
                  </a:lnTo>
                  <a:lnTo>
                    <a:pt x="678484" y="50926"/>
                  </a:lnTo>
                  <a:lnTo>
                    <a:pt x="679704" y="49022"/>
                  </a:lnTo>
                  <a:lnTo>
                    <a:pt x="680923" y="46863"/>
                  </a:lnTo>
                  <a:lnTo>
                    <a:pt x="682142" y="45085"/>
                  </a:lnTo>
                  <a:lnTo>
                    <a:pt x="683056" y="42672"/>
                  </a:lnTo>
                  <a:lnTo>
                    <a:pt x="683971" y="40513"/>
                  </a:lnTo>
                  <a:lnTo>
                    <a:pt x="684885" y="38353"/>
                  </a:lnTo>
                  <a:lnTo>
                    <a:pt x="685495" y="35941"/>
                  </a:lnTo>
                  <a:lnTo>
                    <a:pt x="686104" y="33527"/>
                  </a:lnTo>
                  <a:lnTo>
                    <a:pt x="686714" y="31115"/>
                  </a:lnTo>
                  <a:lnTo>
                    <a:pt x="687019" y="28575"/>
                  </a:lnTo>
                  <a:lnTo>
                    <a:pt x="687324" y="25907"/>
                  </a:lnTo>
                  <a:lnTo>
                    <a:pt x="687628" y="23495"/>
                  </a:lnTo>
                  <a:lnTo>
                    <a:pt x="687628" y="20700"/>
                  </a:lnTo>
                  <a:lnTo>
                    <a:pt x="687933" y="18288"/>
                  </a:lnTo>
                  <a:lnTo>
                    <a:pt x="687933" y="15494"/>
                  </a:lnTo>
                  <a:lnTo>
                    <a:pt x="687628" y="13080"/>
                  </a:lnTo>
                  <a:lnTo>
                    <a:pt x="687628" y="10287"/>
                  </a:lnTo>
                  <a:lnTo>
                    <a:pt x="687324" y="7874"/>
                  </a:lnTo>
                  <a:lnTo>
                    <a:pt x="687019" y="5206"/>
                  </a:lnTo>
                  <a:lnTo>
                    <a:pt x="686714" y="2667"/>
                  </a:lnTo>
                  <a:lnTo>
                    <a:pt x="686104" y="253"/>
                  </a:lnTo>
                  <a:lnTo>
                    <a:pt x="718413" y="253"/>
                  </a:lnTo>
                </a:path>
                <a:path w="6883400" h="10017125">
                  <a:moveTo>
                    <a:pt x="593445" y="85344"/>
                  </a:moveTo>
                  <a:lnTo>
                    <a:pt x="718413" y="85344"/>
                  </a:lnTo>
                </a:path>
                <a:path w="6883400" h="10017125">
                  <a:moveTo>
                    <a:pt x="718413" y="253"/>
                  </a:moveTo>
                  <a:lnTo>
                    <a:pt x="751941" y="253"/>
                  </a:lnTo>
                  <a:lnTo>
                    <a:pt x="751332" y="2413"/>
                  </a:lnTo>
                  <a:lnTo>
                    <a:pt x="750722" y="5206"/>
                  </a:lnTo>
                  <a:lnTo>
                    <a:pt x="750112" y="7620"/>
                  </a:lnTo>
                  <a:lnTo>
                    <a:pt x="749808" y="10032"/>
                  </a:lnTo>
                  <a:lnTo>
                    <a:pt x="749503" y="12826"/>
                  </a:lnTo>
                  <a:lnTo>
                    <a:pt x="749198" y="15240"/>
                  </a:lnTo>
                  <a:lnTo>
                    <a:pt x="749198" y="17906"/>
                  </a:lnTo>
                  <a:lnTo>
                    <a:pt x="749198" y="20447"/>
                  </a:lnTo>
                  <a:lnTo>
                    <a:pt x="749198" y="23114"/>
                  </a:lnTo>
                  <a:lnTo>
                    <a:pt x="749503" y="25526"/>
                  </a:lnTo>
                  <a:lnTo>
                    <a:pt x="749808" y="28321"/>
                  </a:lnTo>
                  <a:lnTo>
                    <a:pt x="750417" y="30733"/>
                  </a:lnTo>
                  <a:lnTo>
                    <a:pt x="750722" y="33147"/>
                  </a:lnTo>
                  <a:lnTo>
                    <a:pt x="751636" y="35687"/>
                  </a:lnTo>
                  <a:lnTo>
                    <a:pt x="752246" y="38100"/>
                  </a:lnTo>
                  <a:lnTo>
                    <a:pt x="752855" y="40513"/>
                  </a:lnTo>
                  <a:lnTo>
                    <a:pt x="754075" y="42672"/>
                  </a:lnTo>
                  <a:lnTo>
                    <a:pt x="754989" y="45085"/>
                  </a:lnTo>
                  <a:lnTo>
                    <a:pt x="756208" y="47244"/>
                  </a:lnTo>
                  <a:lnTo>
                    <a:pt x="757427" y="49022"/>
                  </a:lnTo>
                  <a:lnTo>
                    <a:pt x="758952" y="50926"/>
                  </a:lnTo>
                  <a:lnTo>
                    <a:pt x="760171" y="52704"/>
                  </a:lnTo>
                  <a:lnTo>
                    <a:pt x="761695" y="54482"/>
                  </a:lnTo>
                  <a:lnTo>
                    <a:pt x="763524" y="56006"/>
                  </a:lnTo>
                  <a:lnTo>
                    <a:pt x="765352" y="57530"/>
                  </a:lnTo>
                  <a:lnTo>
                    <a:pt x="767181" y="58800"/>
                  </a:lnTo>
                  <a:lnTo>
                    <a:pt x="769315" y="60071"/>
                  </a:lnTo>
                  <a:lnTo>
                    <a:pt x="771448" y="60960"/>
                  </a:lnTo>
                  <a:lnTo>
                    <a:pt x="773582" y="61595"/>
                  </a:lnTo>
                  <a:lnTo>
                    <a:pt x="776020" y="62483"/>
                  </a:lnTo>
                  <a:lnTo>
                    <a:pt x="778459" y="62738"/>
                  </a:lnTo>
                  <a:lnTo>
                    <a:pt x="780897" y="63119"/>
                  </a:lnTo>
                  <a:lnTo>
                    <a:pt x="783640" y="62738"/>
                  </a:lnTo>
                  <a:lnTo>
                    <a:pt x="786079" y="62102"/>
                  </a:lnTo>
                  <a:lnTo>
                    <a:pt x="788517" y="61595"/>
                  </a:lnTo>
                  <a:lnTo>
                    <a:pt x="790955" y="60578"/>
                  </a:lnTo>
                  <a:lnTo>
                    <a:pt x="793089" y="59690"/>
                  </a:lnTo>
                  <a:lnTo>
                    <a:pt x="795223" y="58547"/>
                  </a:lnTo>
                  <a:lnTo>
                    <a:pt x="797052" y="57276"/>
                  </a:lnTo>
                  <a:lnTo>
                    <a:pt x="798880" y="56006"/>
                  </a:lnTo>
                  <a:lnTo>
                    <a:pt x="800404" y="54228"/>
                  </a:lnTo>
                  <a:lnTo>
                    <a:pt x="802233" y="52704"/>
                  </a:lnTo>
                  <a:lnTo>
                    <a:pt x="803452" y="50926"/>
                  </a:lnTo>
                  <a:lnTo>
                    <a:pt x="804976" y="49022"/>
                  </a:lnTo>
                  <a:lnTo>
                    <a:pt x="806196" y="46863"/>
                  </a:lnTo>
                  <a:lnTo>
                    <a:pt x="807110" y="45085"/>
                  </a:lnTo>
                  <a:lnTo>
                    <a:pt x="808024" y="42672"/>
                  </a:lnTo>
                  <a:lnTo>
                    <a:pt x="808939" y="40513"/>
                  </a:lnTo>
                  <a:lnTo>
                    <a:pt x="809853" y="38353"/>
                  </a:lnTo>
                  <a:lnTo>
                    <a:pt x="810463" y="35941"/>
                  </a:lnTo>
                  <a:lnTo>
                    <a:pt x="811072" y="33527"/>
                  </a:lnTo>
                  <a:lnTo>
                    <a:pt x="811682" y="31115"/>
                  </a:lnTo>
                  <a:lnTo>
                    <a:pt x="811987" y="28575"/>
                  </a:lnTo>
                  <a:lnTo>
                    <a:pt x="812292" y="25907"/>
                  </a:lnTo>
                  <a:lnTo>
                    <a:pt x="812596" y="23495"/>
                  </a:lnTo>
                  <a:lnTo>
                    <a:pt x="812596" y="20700"/>
                  </a:lnTo>
                  <a:lnTo>
                    <a:pt x="812901" y="18288"/>
                  </a:lnTo>
                  <a:lnTo>
                    <a:pt x="812901" y="15494"/>
                  </a:lnTo>
                  <a:lnTo>
                    <a:pt x="812596" y="13080"/>
                  </a:lnTo>
                  <a:lnTo>
                    <a:pt x="812596" y="10287"/>
                  </a:lnTo>
                  <a:lnTo>
                    <a:pt x="812292" y="7874"/>
                  </a:lnTo>
                  <a:lnTo>
                    <a:pt x="811987" y="5206"/>
                  </a:lnTo>
                  <a:lnTo>
                    <a:pt x="811682" y="2667"/>
                  </a:lnTo>
                  <a:lnTo>
                    <a:pt x="811072" y="253"/>
                  </a:lnTo>
                  <a:lnTo>
                    <a:pt x="843381" y="253"/>
                  </a:lnTo>
                </a:path>
                <a:path w="6883400" h="10017125">
                  <a:moveTo>
                    <a:pt x="718413" y="85344"/>
                  </a:moveTo>
                  <a:lnTo>
                    <a:pt x="843381" y="85344"/>
                  </a:lnTo>
                </a:path>
                <a:path w="6883400" h="10017125">
                  <a:moveTo>
                    <a:pt x="843686" y="253"/>
                  </a:moveTo>
                  <a:lnTo>
                    <a:pt x="876909" y="253"/>
                  </a:lnTo>
                  <a:lnTo>
                    <a:pt x="876300" y="2413"/>
                  </a:lnTo>
                  <a:lnTo>
                    <a:pt x="875690" y="5206"/>
                  </a:lnTo>
                  <a:lnTo>
                    <a:pt x="875080" y="7620"/>
                  </a:lnTo>
                  <a:lnTo>
                    <a:pt x="874776" y="10032"/>
                  </a:lnTo>
                  <a:lnTo>
                    <a:pt x="874471" y="12826"/>
                  </a:lnTo>
                  <a:lnTo>
                    <a:pt x="874471" y="15240"/>
                  </a:lnTo>
                  <a:lnTo>
                    <a:pt x="874166" y="17906"/>
                  </a:lnTo>
                  <a:lnTo>
                    <a:pt x="874166" y="20447"/>
                  </a:lnTo>
                  <a:lnTo>
                    <a:pt x="874471" y="23114"/>
                  </a:lnTo>
                  <a:lnTo>
                    <a:pt x="874471" y="25526"/>
                  </a:lnTo>
                  <a:lnTo>
                    <a:pt x="875080" y="28321"/>
                  </a:lnTo>
                  <a:lnTo>
                    <a:pt x="875385" y="30733"/>
                  </a:lnTo>
                  <a:lnTo>
                    <a:pt x="875995" y="33147"/>
                  </a:lnTo>
                  <a:lnTo>
                    <a:pt x="876604" y="35687"/>
                  </a:lnTo>
                  <a:lnTo>
                    <a:pt x="877214" y="38100"/>
                  </a:lnTo>
                  <a:lnTo>
                    <a:pt x="878128" y="40513"/>
                  </a:lnTo>
                  <a:lnTo>
                    <a:pt x="879043" y="42672"/>
                  </a:lnTo>
                  <a:lnTo>
                    <a:pt x="879957" y="45085"/>
                  </a:lnTo>
                  <a:lnTo>
                    <a:pt x="881176" y="47244"/>
                  </a:lnTo>
                  <a:lnTo>
                    <a:pt x="882395" y="49022"/>
                  </a:lnTo>
                  <a:lnTo>
                    <a:pt x="883919" y="50926"/>
                  </a:lnTo>
                  <a:lnTo>
                    <a:pt x="885139" y="52704"/>
                  </a:lnTo>
                  <a:lnTo>
                    <a:pt x="886968" y="54482"/>
                  </a:lnTo>
                  <a:lnTo>
                    <a:pt x="888492" y="56006"/>
                  </a:lnTo>
                  <a:lnTo>
                    <a:pt x="890320" y="57530"/>
                  </a:lnTo>
                  <a:lnTo>
                    <a:pt x="892149" y="58800"/>
                  </a:lnTo>
                  <a:lnTo>
                    <a:pt x="894283" y="60071"/>
                  </a:lnTo>
                  <a:lnTo>
                    <a:pt x="896416" y="60960"/>
                  </a:lnTo>
                  <a:lnTo>
                    <a:pt x="898550" y="61595"/>
                  </a:lnTo>
                  <a:lnTo>
                    <a:pt x="900988" y="62483"/>
                  </a:lnTo>
                  <a:lnTo>
                    <a:pt x="903427" y="62738"/>
                  </a:lnTo>
                  <a:lnTo>
                    <a:pt x="905865" y="63119"/>
                  </a:lnTo>
                  <a:lnTo>
                    <a:pt x="908608" y="62738"/>
                  </a:lnTo>
                  <a:lnTo>
                    <a:pt x="911351" y="62102"/>
                  </a:lnTo>
                  <a:lnTo>
                    <a:pt x="913790" y="61595"/>
                  </a:lnTo>
                  <a:lnTo>
                    <a:pt x="915924" y="60578"/>
                  </a:lnTo>
                  <a:lnTo>
                    <a:pt x="918057" y="59690"/>
                  </a:lnTo>
                  <a:lnTo>
                    <a:pt x="920191" y="58547"/>
                  </a:lnTo>
                  <a:lnTo>
                    <a:pt x="922019" y="57276"/>
                  </a:lnTo>
                  <a:lnTo>
                    <a:pt x="923848" y="56006"/>
                  </a:lnTo>
                  <a:lnTo>
                    <a:pt x="925677" y="54228"/>
                  </a:lnTo>
                  <a:lnTo>
                    <a:pt x="927201" y="52704"/>
                  </a:lnTo>
                  <a:lnTo>
                    <a:pt x="928420" y="50926"/>
                  </a:lnTo>
                  <a:lnTo>
                    <a:pt x="929944" y="49022"/>
                  </a:lnTo>
                  <a:lnTo>
                    <a:pt x="931214" y="46863"/>
                  </a:lnTo>
                  <a:lnTo>
                    <a:pt x="932103" y="45085"/>
                  </a:lnTo>
                  <a:lnTo>
                    <a:pt x="932992" y="42672"/>
                  </a:lnTo>
                  <a:lnTo>
                    <a:pt x="934262" y="40513"/>
                  </a:lnTo>
                  <a:lnTo>
                    <a:pt x="934770" y="38353"/>
                  </a:lnTo>
                  <a:lnTo>
                    <a:pt x="935405" y="35941"/>
                  </a:lnTo>
                  <a:lnTo>
                    <a:pt x="936040" y="33527"/>
                  </a:lnTo>
                  <a:lnTo>
                    <a:pt x="936675" y="31115"/>
                  </a:lnTo>
                  <a:lnTo>
                    <a:pt x="936929" y="28575"/>
                  </a:lnTo>
                  <a:lnTo>
                    <a:pt x="937310" y="25907"/>
                  </a:lnTo>
                  <a:lnTo>
                    <a:pt x="937564" y="23495"/>
                  </a:lnTo>
                  <a:lnTo>
                    <a:pt x="937818" y="20700"/>
                  </a:lnTo>
                  <a:lnTo>
                    <a:pt x="937818" y="18288"/>
                  </a:lnTo>
                  <a:lnTo>
                    <a:pt x="937818" y="15494"/>
                  </a:lnTo>
                  <a:lnTo>
                    <a:pt x="937818" y="13080"/>
                  </a:lnTo>
                  <a:lnTo>
                    <a:pt x="937564" y="10287"/>
                  </a:lnTo>
                  <a:lnTo>
                    <a:pt x="937310" y="7874"/>
                  </a:lnTo>
                  <a:lnTo>
                    <a:pt x="936929" y="5206"/>
                  </a:lnTo>
                  <a:lnTo>
                    <a:pt x="936675" y="2667"/>
                  </a:lnTo>
                  <a:lnTo>
                    <a:pt x="936294" y="253"/>
                  </a:lnTo>
                  <a:lnTo>
                    <a:pt x="968679" y="253"/>
                  </a:lnTo>
                </a:path>
                <a:path w="6883400" h="10017125">
                  <a:moveTo>
                    <a:pt x="843686" y="85344"/>
                  </a:moveTo>
                  <a:lnTo>
                    <a:pt x="968679" y="85344"/>
                  </a:lnTo>
                </a:path>
                <a:path w="6883400" h="10017125">
                  <a:moveTo>
                    <a:pt x="968679" y="253"/>
                  </a:moveTo>
                  <a:lnTo>
                    <a:pt x="1001826" y="253"/>
                  </a:lnTo>
                  <a:lnTo>
                    <a:pt x="1001318" y="2413"/>
                  </a:lnTo>
                  <a:lnTo>
                    <a:pt x="1000683" y="5206"/>
                  </a:lnTo>
                  <a:lnTo>
                    <a:pt x="1000302" y="7620"/>
                  </a:lnTo>
                  <a:lnTo>
                    <a:pt x="999794" y="10032"/>
                  </a:lnTo>
                  <a:lnTo>
                    <a:pt x="999413" y="12826"/>
                  </a:lnTo>
                  <a:lnTo>
                    <a:pt x="999413" y="25526"/>
                  </a:lnTo>
                  <a:lnTo>
                    <a:pt x="1000048" y="28321"/>
                  </a:lnTo>
                  <a:lnTo>
                    <a:pt x="1000302" y="30733"/>
                  </a:lnTo>
                  <a:lnTo>
                    <a:pt x="1000937" y="33147"/>
                  </a:lnTo>
                  <a:lnTo>
                    <a:pt x="1001572" y="35687"/>
                  </a:lnTo>
                  <a:lnTo>
                    <a:pt x="1002207" y="38100"/>
                  </a:lnTo>
                  <a:lnTo>
                    <a:pt x="1003096" y="40513"/>
                  </a:lnTo>
                  <a:lnTo>
                    <a:pt x="1003985" y="42672"/>
                  </a:lnTo>
                  <a:lnTo>
                    <a:pt x="1004874" y="45085"/>
                  </a:lnTo>
                  <a:lnTo>
                    <a:pt x="1006144" y="47244"/>
                  </a:lnTo>
                  <a:lnTo>
                    <a:pt x="1007414" y="49022"/>
                  </a:lnTo>
                  <a:lnTo>
                    <a:pt x="1008938" y="50926"/>
                  </a:lnTo>
                  <a:lnTo>
                    <a:pt x="1010081" y="52704"/>
                  </a:lnTo>
                  <a:lnTo>
                    <a:pt x="1011986" y="54482"/>
                  </a:lnTo>
                  <a:lnTo>
                    <a:pt x="1013510" y="56006"/>
                  </a:lnTo>
                  <a:lnTo>
                    <a:pt x="1015288" y="57530"/>
                  </a:lnTo>
                  <a:lnTo>
                    <a:pt x="1017447" y="58800"/>
                  </a:lnTo>
                  <a:lnTo>
                    <a:pt x="1019225" y="60071"/>
                  </a:lnTo>
                  <a:lnTo>
                    <a:pt x="1021384" y="60960"/>
                  </a:lnTo>
                  <a:lnTo>
                    <a:pt x="1023543" y="61595"/>
                  </a:lnTo>
                  <a:lnTo>
                    <a:pt x="1025956" y="62483"/>
                  </a:lnTo>
                  <a:lnTo>
                    <a:pt x="1028369" y="62738"/>
                  </a:lnTo>
                  <a:lnTo>
                    <a:pt x="1030782" y="63119"/>
                  </a:lnTo>
                  <a:lnTo>
                    <a:pt x="1033576" y="62738"/>
                  </a:lnTo>
                  <a:lnTo>
                    <a:pt x="1036370" y="62102"/>
                  </a:lnTo>
                  <a:lnTo>
                    <a:pt x="1038783" y="61595"/>
                  </a:lnTo>
                  <a:lnTo>
                    <a:pt x="1040942" y="60578"/>
                  </a:lnTo>
                  <a:lnTo>
                    <a:pt x="1042974" y="59690"/>
                  </a:lnTo>
                  <a:lnTo>
                    <a:pt x="1045133" y="58547"/>
                  </a:lnTo>
                  <a:lnTo>
                    <a:pt x="1047038" y="57276"/>
                  </a:lnTo>
                  <a:lnTo>
                    <a:pt x="1048816" y="56006"/>
                  </a:lnTo>
                  <a:lnTo>
                    <a:pt x="1050594" y="54228"/>
                  </a:lnTo>
                  <a:lnTo>
                    <a:pt x="1052118" y="52704"/>
                  </a:lnTo>
                  <a:lnTo>
                    <a:pt x="1053642" y="50926"/>
                  </a:lnTo>
                  <a:lnTo>
                    <a:pt x="1054912" y="49022"/>
                  </a:lnTo>
                  <a:lnTo>
                    <a:pt x="1056182" y="46863"/>
                  </a:lnTo>
                  <a:lnTo>
                    <a:pt x="1057325" y="45085"/>
                  </a:lnTo>
                  <a:lnTo>
                    <a:pt x="1058214" y="42672"/>
                  </a:lnTo>
                  <a:lnTo>
                    <a:pt x="1059230" y="40513"/>
                  </a:lnTo>
                  <a:lnTo>
                    <a:pt x="1059738" y="38353"/>
                  </a:lnTo>
                  <a:lnTo>
                    <a:pt x="1060754" y="35941"/>
                  </a:lnTo>
                  <a:lnTo>
                    <a:pt x="1061008" y="33527"/>
                  </a:lnTo>
                  <a:lnTo>
                    <a:pt x="1061643" y="31115"/>
                  </a:lnTo>
                  <a:lnTo>
                    <a:pt x="1062278" y="28575"/>
                  </a:lnTo>
                  <a:lnTo>
                    <a:pt x="1062278" y="25907"/>
                  </a:lnTo>
                  <a:lnTo>
                    <a:pt x="1062532" y="23495"/>
                  </a:lnTo>
                  <a:lnTo>
                    <a:pt x="1062786" y="20700"/>
                  </a:lnTo>
                  <a:lnTo>
                    <a:pt x="1062786" y="18288"/>
                  </a:lnTo>
                  <a:lnTo>
                    <a:pt x="1062786" y="15494"/>
                  </a:lnTo>
                  <a:lnTo>
                    <a:pt x="1062786" y="13080"/>
                  </a:lnTo>
                  <a:lnTo>
                    <a:pt x="1062532" y="10287"/>
                  </a:lnTo>
                  <a:lnTo>
                    <a:pt x="1062278" y="7874"/>
                  </a:lnTo>
                  <a:lnTo>
                    <a:pt x="1061897" y="5206"/>
                  </a:lnTo>
                  <a:lnTo>
                    <a:pt x="1061643" y="2667"/>
                  </a:lnTo>
                  <a:lnTo>
                    <a:pt x="1061262" y="253"/>
                  </a:lnTo>
                  <a:lnTo>
                    <a:pt x="1093647" y="253"/>
                  </a:lnTo>
                </a:path>
                <a:path w="6883400" h="10017125">
                  <a:moveTo>
                    <a:pt x="968679" y="85344"/>
                  </a:moveTo>
                  <a:lnTo>
                    <a:pt x="1093647" y="85344"/>
                  </a:lnTo>
                </a:path>
                <a:path w="6883400" h="10017125">
                  <a:moveTo>
                    <a:pt x="1093647" y="253"/>
                  </a:moveTo>
                  <a:lnTo>
                    <a:pt x="1127175" y="253"/>
                  </a:lnTo>
                  <a:lnTo>
                    <a:pt x="1126286" y="2413"/>
                  </a:lnTo>
                  <a:lnTo>
                    <a:pt x="1125651" y="5206"/>
                  </a:lnTo>
                  <a:lnTo>
                    <a:pt x="1125270" y="7620"/>
                  </a:lnTo>
                  <a:lnTo>
                    <a:pt x="1125016" y="10032"/>
                  </a:lnTo>
                  <a:lnTo>
                    <a:pt x="1124762" y="12826"/>
                  </a:lnTo>
                  <a:lnTo>
                    <a:pt x="1124381" y="15240"/>
                  </a:lnTo>
                  <a:lnTo>
                    <a:pt x="1124381" y="17906"/>
                  </a:lnTo>
                  <a:lnTo>
                    <a:pt x="1124381" y="20447"/>
                  </a:lnTo>
                  <a:lnTo>
                    <a:pt x="1124381" y="23114"/>
                  </a:lnTo>
                  <a:lnTo>
                    <a:pt x="1124762" y="25526"/>
                  </a:lnTo>
                  <a:lnTo>
                    <a:pt x="1125016" y="28321"/>
                  </a:lnTo>
                  <a:lnTo>
                    <a:pt x="1125270" y="30733"/>
                  </a:lnTo>
                  <a:lnTo>
                    <a:pt x="1125905" y="33147"/>
                  </a:lnTo>
                  <a:lnTo>
                    <a:pt x="1126540" y="35687"/>
                  </a:lnTo>
                  <a:lnTo>
                    <a:pt x="1127175" y="38100"/>
                  </a:lnTo>
                  <a:lnTo>
                    <a:pt x="1128064" y="40513"/>
                  </a:lnTo>
                  <a:lnTo>
                    <a:pt x="1128953" y="42672"/>
                  </a:lnTo>
                  <a:lnTo>
                    <a:pt x="1129842" y="45085"/>
                  </a:lnTo>
                  <a:lnTo>
                    <a:pt x="1131112" y="47244"/>
                  </a:lnTo>
                  <a:lnTo>
                    <a:pt x="1132382" y="49022"/>
                  </a:lnTo>
                  <a:lnTo>
                    <a:pt x="1133906" y="50926"/>
                  </a:lnTo>
                  <a:lnTo>
                    <a:pt x="1135430" y="52704"/>
                  </a:lnTo>
                  <a:lnTo>
                    <a:pt x="1136954" y="54482"/>
                  </a:lnTo>
                  <a:lnTo>
                    <a:pt x="1138478" y="56006"/>
                  </a:lnTo>
                  <a:lnTo>
                    <a:pt x="1140256" y="57530"/>
                  </a:lnTo>
                  <a:lnTo>
                    <a:pt x="1142415" y="58800"/>
                  </a:lnTo>
                  <a:lnTo>
                    <a:pt x="1144193" y="60071"/>
                  </a:lnTo>
                  <a:lnTo>
                    <a:pt x="1146352" y="60960"/>
                  </a:lnTo>
                  <a:lnTo>
                    <a:pt x="1148765" y="61595"/>
                  </a:lnTo>
                  <a:lnTo>
                    <a:pt x="1150924" y="62483"/>
                  </a:lnTo>
                  <a:lnTo>
                    <a:pt x="1153337" y="62738"/>
                  </a:lnTo>
                  <a:lnTo>
                    <a:pt x="1156131" y="63119"/>
                  </a:lnTo>
                  <a:lnTo>
                    <a:pt x="1158798" y="62738"/>
                  </a:lnTo>
                  <a:lnTo>
                    <a:pt x="1161338" y="62102"/>
                  </a:lnTo>
                  <a:lnTo>
                    <a:pt x="1163751" y="61595"/>
                  </a:lnTo>
                  <a:lnTo>
                    <a:pt x="1166164" y="60578"/>
                  </a:lnTo>
                  <a:lnTo>
                    <a:pt x="1168323" y="59690"/>
                  </a:lnTo>
                  <a:lnTo>
                    <a:pt x="1170101" y="58547"/>
                  </a:lnTo>
                  <a:lnTo>
                    <a:pt x="1172006" y="57276"/>
                  </a:lnTo>
                  <a:lnTo>
                    <a:pt x="1174038" y="56006"/>
                  </a:lnTo>
                  <a:lnTo>
                    <a:pt x="1175562" y="54228"/>
                  </a:lnTo>
                  <a:lnTo>
                    <a:pt x="1177086" y="52704"/>
                  </a:lnTo>
                  <a:lnTo>
                    <a:pt x="1178610" y="50926"/>
                  </a:lnTo>
                  <a:lnTo>
                    <a:pt x="1179880" y="49022"/>
                  </a:lnTo>
                  <a:lnTo>
                    <a:pt x="1181150" y="46863"/>
                  </a:lnTo>
                  <a:lnTo>
                    <a:pt x="1182293" y="45085"/>
                  </a:lnTo>
                  <a:lnTo>
                    <a:pt x="1183182" y="42672"/>
                  </a:lnTo>
                  <a:lnTo>
                    <a:pt x="1184198" y="40513"/>
                  </a:lnTo>
                  <a:lnTo>
                    <a:pt x="1184706" y="38353"/>
                  </a:lnTo>
                  <a:lnTo>
                    <a:pt x="1185722" y="35941"/>
                  </a:lnTo>
                  <a:lnTo>
                    <a:pt x="1186230" y="33527"/>
                  </a:lnTo>
                  <a:lnTo>
                    <a:pt x="1186611" y="31115"/>
                  </a:lnTo>
                  <a:lnTo>
                    <a:pt x="1187246" y="28575"/>
                  </a:lnTo>
                  <a:lnTo>
                    <a:pt x="1187500" y="25907"/>
                  </a:lnTo>
                  <a:lnTo>
                    <a:pt x="1187500" y="23495"/>
                  </a:lnTo>
                  <a:lnTo>
                    <a:pt x="1187754" y="20700"/>
                  </a:lnTo>
                  <a:lnTo>
                    <a:pt x="1187754" y="18288"/>
                  </a:lnTo>
                  <a:lnTo>
                    <a:pt x="1187754" y="15494"/>
                  </a:lnTo>
                  <a:lnTo>
                    <a:pt x="1187754" y="13080"/>
                  </a:lnTo>
                  <a:lnTo>
                    <a:pt x="1187500" y="10287"/>
                  </a:lnTo>
                  <a:lnTo>
                    <a:pt x="1187500" y="7874"/>
                  </a:lnTo>
                  <a:lnTo>
                    <a:pt x="1186865" y="5206"/>
                  </a:lnTo>
                  <a:lnTo>
                    <a:pt x="1186611" y="2667"/>
                  </a:lnTo>
                  <a:lnTo>
                    <a:pt x="1186230" y="253"/>
                  </a:lnTo>
                  <a:lnTo>
                    <a:pt x="1218615" y="253"/>
                  </a:lnTo>
                </a:path>
                <a:path w="6883400" h="10017125">
                  <a:moveTo>
                    <a:pt x="1093647" y="85344"/>
                  </a:moveTo>
                  <a:lnTo>
                    <a:pt x="1218615" y="85344"/>
                  </a:lnTo>
                </a:path>
                <a:path w="6883400" h="10017125">
                  <a:moveTo>
                    <a:pt x="1218615" y="253"/>
                  </a:moveTo>
                  <a:lnTo>
                    <a:pt x="1252143" y="253"/>
                  </a:lnTo>
                  <a:lnTo>
                    <a:pt x="1251508" y="2413"/>
                  </a:lnTo>
                  <a:lnTo>
                    <a:pt x="1250619" y="5206"/>
                  </a:lnTo>
                  <a:lnTo>
                    <a:pt x="1250238" y="7620"/>
                  </a:lnTo>
                  <a:lnTo>
                    <a:pt x="1249984" y="10032"/>
                  </a:lnTo>
                  <a:lnTo>
                    <a:pt x="1249730" y="12826"/>
                  </a:lnTo>
                  <a:lnTo>
                    <a:pt x="1249349" y="15240"/>
                  </a:lnTo>
                  <a:lnTo>
                    <a:pt x="1249349" y="17906"/>
                  </a:lnTo>
                  <a:lnTo>
                    <a:pt x="1249349" y="20447"/>
                  </a:lnTo>
                  <a:lnTo>
                    <a:pt x="1249349" y="23114"/>
                  </a:lnTo>
                  <a:lnTo>
                    <a:pt x="1249730" y="25526"/>
                  </a:lnTo>
                  <a:lnTo>
                    <a:pt x="1249984" y="28321"/>
                  </a:lnTo>
                  <a:lnTo>
                    <a:pt x="1250238" y="30733"/>
                  </a:lnTo>
                  <a:lnTo>
                    <a:pt x="1250873" y="33147"/>
                  </a:lnTo>
                  <a:lnTo>
                    <a:pt x="1251508" y="35687"/>
                  </a:lnTo>
                  <a:lnTo>
                    <a:pt x="1257604" y="49022"/>
                  </a:lnTo>
                  <a:lnTo>
                    <a:pt x="1258874" y="50926"/>
                  </a:lnTo>
                  <a:lnTo>
                    <a:pt x="1260398" y="52704"/>
                  </a:lnTo>
                  <a:lnTo>
                    <a:pt x="1261922" y="54482"/>
                  </a:lnTo>
                  <a:lnTo>
                    <a:pt x="1263700" y="56006"/>
                  </a:lnTo>
                  <a:lnTo>
                    <a:pt x="1265224" y="57530"/>
                  </a:lnTo>
                  <a:lnTo>
                    <a:pt x="1267383" y="58800"/>
                  </a:lnTo>
                  <a:lnTo>
                    <a:pt x="1269161" y="60071"/>
                  </a:lnTo>
                  <a:lnTo>
                    <a:pt x="1271320" y="60960"/>
                  </a:lnTo>
                  <a:lnTo>
                    <a:pt x="1273733" y="61595"/>
                  </a:lnTo>
                  <a:lnTo>
                    <a:pt x="1275892" y="62483"/>
                  </a:lnTo>
                  <a:lnTo>
                    <a:pt x="1278305" y="62738"/>
                  </a:lnTo>
                  <a:lnTo>
                    <a:pt x="1281099" y="63119"/>
                  </a:lnTo>
                  <a:lnTo>
                    <a:pt x="1283766" y="62738"/>
                  </a:lnTo>
                  <a:lnTo>
                    <a:pt x="1286306" y="62102"/>
                  </a:lnTo>
                  <a:lnTo>
                    <a:pt x="1288719" y="61595"/>
                  </a:lnTo>
                  <a:lnTo>
                    <a:pt x="1291132" y="60578"/>
                  </a:lnTo>
                  <a:lnTo>
                    <a:pt x="1293291" y="59690"/>
                  </a:lnTo>
                  <a:lnTo>
                    <a:pt x="1295069" y="58547"/>
                  </a:lnTo>
                  <a:lnTo>
                    <a:pt x="1297228" y="57276"/>
                  </a:lnTo>
                  <a:lnTo>
                    <a:pt x="1299006" y="56006"/>
                  </a:lnTo>
                  <a:lnTo>
                    <a:pt x="1300530" y="54228"/>
                  </a:lnTo>
                  <a:lnTo>
                    <a:pt x="1302054" y="52704"/>
                  </a:lnTo>
                  <a:lnTo>
                    <a:pt x="1303578" y="50926"/>
                  </a:lnTo>
                  <a:lnTo>
                    <a:pt x="1304848" y="49022"/>
                  </a:lnTo>
                  <a:lnTo>
                    <a:pt x="1306118" y="46863"/>
                  </a:lnTo>
                  <a:lnTo>
                    <a:pt x="1307261" y="45085"/>
                  </a:lnTo>
                  <a:lnTo>
                    <a:pt x="1308150" y="42672"/>
                  </a:lnTo>
                  <a:lnTo>
                    <a:pt x="1309166" y="40513"/>
                  </a:lnTo>
                  <a:lnTo>
                    <a:pt x="1309674" y="38353"/>
                  </a:lnTo>
                  <a:lnTo>
                    <a:pt x="1310690" y="35941"/>
                  </a:lnTo>
                  <a:lnTo>
                    <a:pt x="1311198" y="33527"/>
                  </a:lnTo>
                  <a:lnTo>
                    <a:pt x="1311579" y="31115"/>
                  </a:lnTo>
                  <a:lnTo>
                    <a:pt x="1312214" y="28575"/>
                  </a:lnTo>
                  <a:lnTo>
                    <a:pt x="1312468" y="25907"/>
                  </a:lnTo>
                  <a:lnTo>
                    <a:pt x="1312468" y="23495"/>
                  </a:lnTo>
                  <a:lnTo>
                    <a:pt x="1312722" y="20700"/>
                  </a:lnTo>
                  <a:lnTo>
                    <a:pt x="1312722" y="18288"/>
                  </a:lnTo>
                  <a:lnTo>
                    <a:pt x="1312722" y="15494"/>
                  </a:lnTo>
                  <a:lnTo>
                    <a:pt x="1312722" y="13080"/>
                  </a:lnTo>
                  <a:lnTo>
                    <a:pt x="1312468" y="10287"/>
                  </a:lnTo>
                  <a:lnTo>
                    <a:pt x="1312468" y="7874"/>
                  </a:lnTo>
                  <a:lnTo>
                    <a:pt x="1312214" y="5206"/>
                  </a:lnTo>
                  <a:lnTo>
                    <a:pt x="1311833" y="2667"/>
                  </a:lnTo>
                  <a:lnTo>
                    <a:pt x="1311198" y="253"/>
                  </a:lnTo>
                  <a:lnTo>
                    <a:pt x="1343583" y="253"/>
                  </a:lnTo>
                </a:path>
                <a:path w="6883400" h="10017125">
                  <a:moveTo>
                    <a:pt x="1218615" y="85344"/>
                  </a:moveTo>
                  <a:lnTo>
                    <a:pt x="1343583" y="85344"/>
                  </a:lnTo>
                </a:path>
                <a:path w="6883400" h="10017125">
                  <a:moveTo>
                    <a:pt x="1343583" y="253"/>
                  </a:moveTo>
                  <a:lnTo>
                    <a:pt x="1377111" y="253"/>
                  </a:lnTo>
                  <a:lnTo>
                    <a:pt x="1376476" y="2413"/>
                  </a:lnTo>
                  <a:lnTo>
                    <a:pt x="1375841" y="5206"/>
                  </a:lnTo>
                  <a:lnTo>
                    <a:pt x="1375206" y="7620"/>
                  </a:lnTo>
                  <a:lnTo>
                    <a:pt x="1374952" y="10032"/>
                  </a:lnTo>
                  <a:lnTo>
                    <a:pt x="1374698" y="12826"/>
                  </a:lnTo>
                  <a:lnTo>
                    <a:pt x="1374317" y="15240"/>
                  </a:lnTo>
                  <a:lnTo>
                    <a:pt x="1374317" y="17906"/>
                  </a:lnTo>
                  <a:lnTo>
                    <a:pt x="1374317" y="20447"/>
                  </a:lnTo>
                  <a:lnTo>
                    <a:pt x="1374317" y="23114"/>
                  </a:lnTo>
                  <a:lnTo>
                    <a:pt x="1374698" y="25526"/>
                  </a:lnTo>
                  <a:lnTo>
                    <a:pt x="1374952" y="28321"/>
                  </a:lnTo>
                  <a:lnTo>
                    <a:pt x="1375206" y="30733"/>
                  </a:lnTo>
                  <a:lnTo>
                    <a:pt x="1375841" y="33147"/>
                  </a:lnTo>
                  <a:lnTo>
                    <a:pt x="1376476" y="35687"/>
                  </a:lnTo>
                  <a:lnTo>
                    <a:pt x="1377365" y="38100"/>
                  </a:lnTo>
                  <a:lnTo>
                    <a:pt x="1378000" y="40513"/>
                  </a:lnTo>
                  <a:lnTo>
                    <a:pt x="1378889" y="42672"/>
                  </a:lnTo>
                  <a:lnTo>
                    <a:pt x="1380159" y="45085"/>
                  </a:lnTo>
                  <a:lnTo>
                    <a:pt x="1381302" y="47244"/>
                  </a:lnTo>
                  <a:lnTo>
                    <a:pt x="1382572" y="49022"/>
                  </a:lnTo>
                  <a:lnTo>
                    <a:pt x="1383842" y="50926"/>
                  </a:lnTo>
                  <a:lnTo>
                    <a:pt x="1385366" y="52704"/>
                  </a:lnTo>
                  <a:lnTo>
                    <a:pt x="1386890" y="54482"/>
                  </a:lnTo>
                  <a:lnTo>
                    <a:pt x="1388668" y="56006"/>
                  </a:lnTo>
                  <a:lnTo>
                    <a:pt x="1390446" y="57530"/>
                  </a:lnTo>
                  <a:lnTo>
                    <a:pt x="1392351" y="58800"/>
                  </a:lnTo>
                  <a:lnTo>
                    <a:pt x="1394129" y="60071"/>
                  </a:lnTo>
                  <a:lnTo>
                    <a:pt x="1396542" y="60960"/>
                  </a:lnTo>
                  <a:lnTo>
                    <a:pt x="1398701" y="61595"/>
                  </a:lnTo>
                  <a:lnTo>
                    <a:pt x="1400860" y="62483"/>
                  </a:lnTo>
                  <a:lnTo>
                    <a:pt x="1403654" y="62738"/>
                  </a:lnTo>
                  <a:lnTo>
                    <a:pt x="1406067" y="63119"/>
                  </a:lnTo>
                  <a:lnTo>
                    <a:pt x="1408734" y="62738"/>
                  </a:lnTo>
                  <a:lnTo>
                    <a:pt x="1411274" y="62102"/>
                  </a:lnTo>
                  <a:lnTo>
                    <a:pt x="1413687" y="61595"/>
                  </a:lnTo>
                  <a:lnTo>
                    <a:pt x="1416100" y="60578"/>
                  </a:lnTo>
                  <a:lnTo>
                    <a:pt x="1418259" y="59690"/>
                  </a:lnTo>
                  <a:lnTo>
                    <a:pt x="1420418" y="58547"/>
                  </a:lnTo>
                  <a:lnTo>
                    <a:pt x="1422196" y="57276"/>
                  </a:lnTo>
                  <a:lnTo>
                    <a:pt x="1423974" y="56006"/>
                  </a:lnTo>
                  <a:lnTo>
                    <a:pt x="1425498" y="54228"/>
                  </a:lnTo>
                  <a:lnTo>
                    <a:pt x="1427022" y="52704"/>
                  </a:lnTo>
                  <a:lnTo>
                    <a:pt x="1428546" y="50926"/>
                  </a:lnTo>
                  <a:lnTo>
                    <a:pt x="1429816" y="49022"/>
                  </a:lnTo>
                  <a:lnTo>
                    <a:pt x="1431086" y="46863"/>
                  </a:lnTo>
                  <a:lnTo>
                    <a:pt x="1432229" y="45085"/>
                  </a:lnTo>
                  <a:lnTo>
                    <a:pt x="1433118" y="42672"/>
                  </a:lnTo>
                  <a:lnTo>
                    <a:pt x="1434134" y="40513"/>
                  </a:lnTo>
                  <a:lnTo>
                    <a:pt x="1435023" y="38353"/>
                  </a:lnTo>
                  <a:lnTo>
                    <a:pt x="1435658" y="35941"/>
                  </a:lnTo>
                  <a:lnTo>
                    <a:pt x="1436166" y="33527"/>
                  </a:lnTo>
                  <a:lnTo>
                    <a:pt x="1436547" y="31115"/>
                  </a:lnTo>
                  <a:lnTo>
                    <a:pt x="1437182" y="28575"/>
                  </a:lnTo>
                  <a:lnTo>
                    <a:pt x="1437436" y="25907"/>
                  </a:lnTo>
                  <a:lnTo>
                    <a:pt x="1437690" y="23495"/>
                  </a:lnTo>
                  <a:lnTo>
                    <a:pt x="1437690" y="20700"/>
                  </a:lnTo>
                  <a:lnTo>
                    <a:pt x="1437690" y="18288"/>
                  </a:lnTo>
                  <a:lnTo>
                    <a:pt x="1437690" y="15494"/>
                  </a:lnTo>
                  <a:lnTo>
                    <a:pt x="1437690" y="13080"/>
                  </a:lnTo>
                  <a:lnTo>
                    <a:pt x="1437690" y="10287"/>
                  </a:lnTo>
                  <a:lnTo>
                    <a:pt x="1437436" y="7874"/>
                  </a:lnTo>
                  <a:lnTo>
                    <a:pt x="1437182" y="5206"/>
                  </a:lnTo>
                  <a:lnTo>
                    <a:pt x="1436801" y="2667"/>
                  </a:lnTo>
                  <a:lnTo>
                    <a:pt x="1436166" y="253"/>
                  </a:lnTo>
                  <a:lnTo>
                    <a:pt x="1468551" y="253"/>
                  </a:lnTo>
                </a:path>
                <a:path w="6883400" h="10017125">
                  <a:moveTo>
                    <a:pt x="1343583" y="85344"/>
                  </a:moveTo>
                  <a:lnTo>
                    <a:pt x="1468551" y="85344"/>
                  </a:lnTo>
                </a:path>
                <a:path w="6883400" h="10017125">
                  <a:moveTo>
                    <a:pt x="1468551" y="253"/>
                  </a:moveTo>
                  <a:lnTo>
                    <a:pt x="1502079" y="253"/>
                  </a:lnTo>
                  <a:lnTo>
                    <a:pt x="1501444" y="2413"/>
                  </a:lnTo>
                  <a:lnTo>
                    <a:pt x="1500809" y="5206"/>
                  </a:lnTo>
                  <a:lnTo>
                    <a:pt x="1500174" y="7620"/>
                  </a:lnTo>
                  <a:lnTo>
                    <a:pt x="1499920" y="10032"/>
                  </a:lnTo>
                  <a:lnTo>
                    <a:pt x="1499666" y="12826"/>
                  </a:lnTo>
                  <a:lnTo>
                    <a:pt x="1499285" y="15240"/>
                  </a:lnTo>
                  <a:lnTo>
                    <a:pt x="1499285" y="17906"/>
                  </a:lnTo>
                  <a:lnTo>
                    <a:pt x="1499285" y="20447"/>
                  </a:lnTo>
                  <a:lnTo>
                    <a:pt x="1499285" y="23114"/>
                  </a:lnTo>
                  <a:lnTo>
                    <a:pt x="1499666" y="25526"/>
                  </a:lnTo>
                  <a:lnTo>
                    <a:pt x="1499920" y="28321"/>
                  </a:lnTo>
                  <a:lnTo>
                    <a:pt x="1500555" y="30733"/>
                  </a:lnTo>
                  <a:lnTo>
                    <a:pt x="1500809" y="33147"/>
                  </a:lnTo>
                  <a:lnTo>
                    <a:pt x="1501698" y="35687"/>
                  </a:lnTo>
                  <a:lnTo>
                    <a:pt x="1502333" y="38100"/>
                  </a:lnTo>
                  <a:lnTo>
                    <a:pt x="1502968" y="40513"/>
                  </a:lnTo>
                  <a:lnTo>
                    <a:pt x="1504238" y="42672"/>
                  </a:lnTo>
                  <a:lnTo>
                    <a:pt x="1505127" y="45085"/>
                  </a:lnTo>
                  <a:lnTo>
                    <a:pt x="1506270" y="47244"/>
                  </a:lnTo>
                  <a:lnTo>
                    <a:pt x="1507540" y="49022"/>
                  </a:lnTo>
                  <a:lnTo>
                    <a:pt x="1508810" y="50926"/>
                  </a:lnTo>
                  <a:lnTo>
                    <a:pt x="1510334" y="52704"/>
                  </a:lnTo>
                  <a:lnTo>
                    <a:pt x="1511858" y="54482"/>
                  </a:lnTo>
                  <a:lnTo>
                    <a:pt x="1513636" y="56006"/>
                  </a:lnTo>
                  <a:lnTo>
                    <a:pt x="1523669" y="61595"/>
                  </a:lnTo>
                  <a:lnTo>
                    <a:pt x="1525828" y="62483"/>
                  </a:lnTo>
                  <a:lnTo>
                    <a:pt x="1528622" y="62738"/>
                  </a:lnTo>
                  <a:lnTo>
                    <a:pt x="1531035" y="63119"/>
                  </a:lnTo>
                  <a:lnTo>
                    <a:pt x="1533702" y="62738"/>
                  </a:lnTo>
                  <a:lnTo>
                    <a:pt x="1536242" y="62102"/>
                  </a:lnTo>
                  <a:lnTo>
                    <a:pt x="1538655" y="61595"/>
                  </a:lnTo>
                  <a:lnTo>
                    <a:pt x="1541068" y="60578"/>
                  </a:lnTo>
                  <a:lnTo>
                    <a:pt x="1543227" y="59690"/>
                  </a:lnTo>
                  <a:lnTo>
                    <a:pt x="1545386" y="58547"/>
                  </a:lnTo>
                  <a:lnTo>
                    <a:pt x="1547164" y="57276"/>
                  </a:lnTo>
                  <a:lnTo>
                    <a:pt x="1548942" y="56006"/>
                  </a:lnTo>
                  <a:lnTo>
                    <a:pt x="1550466" y="54228"/>
                  </a:lnTo>
                  <a:lnTo>
                    <a:pt x="1552371" y="52704"/>
                  </a:lnTo>
                  <a:lnTo>
                    <a:pt x="1553514" y="50926"/>
                  </a:lnTo>
                  <a:lnTo>
                    <a:pt x="1554784" y="49022"/>
                  </a:lnTo>
                  <a:lnTo>
                    <a:pt x="1556054" y="46863"/>
                  </a:lnTo>
                  <a:lnTo>
                    <a:pt x="1557197" y="45085"/>
                  </a:lnTo>
                  <a:lnTo>
                    <a:pt x="1558086" y="42672"/>
                  </a:lnTo>
                  <a:lnTo>
                    <a:pt x="1559102" y="40513"/>
                  </a:lnTo>
                  <a:lnTo>
                    <a:pt x="1559991" y="38353"/>
                  </a:lnTo>
                  <a:lnTo>
                    <a:pt x="1560626" y="35941"/>
                  </a:lnTo>
                  <a:lnTo>
                    <a:pt x="1561134" y="33527"/>
                  </a:lnTo>
                  <a:lnTo>
                    <a:pt x="1561769" y="31115"/>
                  </a:lnTo>
                  <a:lnTo>
                    <a:pt x="1562150" y="28575"/>
                  </a:lnTo>
                  <a:lnTo>
                    <a:pt x="1562404" y="25907"/>
                  </a:lnTo>
                  <a:lnTo>
                    <a:pt x="1562658" y="23495"/>
                  </a:lnTo>
                  <a:lnTo>
                    <a:pt x="1562658" y="20700"/>
                  </a:lnTo>
                  <a:lnTo>
                    <a:pt x="1563039" y="18288"/>
                  </a:lnTo>
                  <a:lnTo>
                    <a:pt x="1563039" y="15494"/>
                  </a:lnTo>
                  <a:lnTo>
                    <a:pt x="1562658" y="13080"/>
                  </a:lnTo>
                  <a:lnTo>
                    <a:pt x="1562658" y="10287"/>
                  </a:lnTo>
                  <a:lnTo>
                    <a:pt x="1562404" y="7874"/>
                  </a:lnTo>
                  <a:lnTo>
                    <a:pt x="1562150" y="5206"/>
                  </a:lnTo>
                  <a:lnTo>
                    <a:pt x="1561769" y="2667"/>
                  </a:lnTo>
                  <a:lnTo>
                    <a:pt x="1561134" y="253"/>
                  </a:lnTo>
                  <a:lnTo>
                    <a:pt x="1593519" y="253"/>
                  </a:lnTo>
                </a:path>
                <a:path w="6883400" h="10017125">
                  <a:moveTo>
                    <a:pt x="1468551" y="85344"/>
                  </a:moveTo>
                  <a:lnTo>
                    <a:pt x="1593519" y="85344"/>
                  </a:lnTo>
                </a:path>
                <a:path w="6883400" h="10017125">
                  <a:moveTo>
                    <a:pt x="1593519" y="253"/>
                  </a:moveTo>
                  <a:lnTo>
                    <a:pt x="1627047" y="253"/>
                  </a:lnTo>
                  <a:lnTo>
                    <a:pt x="1626412" y="2413"/>
                  </a:lnTo>
                  <a:lnTo>
                    <a:pt x="1625777" y="5206"/>
                  </a:lnTo>
                  <a:lnTo>
                    <a:pt x="1625142" y="7620"/>
                  </a:lnTo>
                  <a:lnTo>
                    <a:pt x="1624888" y="10032"/>
                  </a:lnTo>
                  <a:lnTo>
                    <a:pt x="1624634" y="12826"/>
                  </a:lnTo>
                  <a:lnTo>
                    <a:pt x="1624634" y="15240"/>
                  </a:lnTo>
                  <a:lnTo>
                    <a:pt x="1624253" y="17906"/>
                  </a:lnTo>
                  <a:lnTo>
                    <a:pt x="1624253" y="20447"/>
                  </a:lnTo>
                  <a:lnTo>
                    <a:pt x="1624634" y="23114"/>
                  </a:lnTo>
                  <a:lnTo>
                    <a:pt x="1624634" y="25526"/>
                  </a:lnTo>
                  <a:lnTo>
                    <a:pt x="1624888" y="28321"/>
                  </a:lnTo>
                  <a:lnTo>
                    <a:pt x="1625523" y="30733"/>
                  </a:lnTo>
                  <a:lnTo>
                    <a:pt x="1626158" y="33147"/>
                  </a:lnTo>
                  <a:lnTo>
                    <a:pt x="1626666" y="35687"/>
                  </a:lnTo>
                  <a:lnTo>
                    <a:pt x="1627301" y="38100"/>
                  </a:lnTo>
                  <a:lnTo>
                    <a:pt x="1628190" y="40513"/>
                  </a:lnTo>
                  <a:lnTo>
                    <a:pt x="1629206" y="42672"/>
                  </a:lnTo>
                  <a:lnTo>
                    <a:pt x="1630095" y="45085"/>
                  </a:lnTo>
                  <a:lnTo>
                    <a:pt x="1631238" y="47244"/>
                  </a:lnTo>
                  <a:lnTo>
                    <a:pt x="1632508" y="49022"/>
                  </a:lnTo>
                  <a:lnTo>
                    <a:pt x="1634032" y="50926"/>
                  </a:lnTo>
                  <a:lnTo>
                    <a:pt x="1635302" y="52704"/>
                  </a:lnTo>
                  <a:lnTo>
                    <a:pt x="1637080" y="54482"/>
                  </a:lnTo>
                  <a:lnTo>
                    <a:pt x="1638604" y="56006"/>
                  </a:lnTo>
                  <a:lnTo>
                    <a:pt x="1640382" y="57530"/>
                  </a:lnTo>
                  <a:lnTo>
                    <a:pt x="1642287" y="58800"/>
                  </a:lnTo>
                  <a:lnTo>
                    <a:pt x="1644446" y="60071"/>
                  </a:lnTo>
                  <a:lnTo>
                    <a:pt x="1646478" y="60960"/>
                  </a:lnTo>
                  <a:lnTo>
                    <a:pt x="1648637" y="61595"/>
                  </a:lnTo>
                  <a:lnTo>
                    <a:pt x="1651050" y="62483"/>
                  </a:lnTo>
                  <a:lnTo>
                    <a:pt x="1653590" y="62738"/>
                  </a:lnTo>
                  <a:lnTo>
                    <a:pt x="1656003" y="63119"/>
                  </a:lnTo>
                  <a:lnTo>
                    <a:pt x="1658670" y="62738"/>
                  </a:lnTo>
                  <a:lnTo>
                    <a:pt x="1661210" y="62102"/>
                  </a:lnTo>
                  <a:lnTo>
                    <a:pt x="1663623" y="61595"/>
                  </a:lnTo>
                  <a:lnTo>
                    <a:pt x="1666036" y="60578"/>
                  </a:lnTo>
                  <a:lnTo>
                    <a:pt x="1668195" y="59690"/>
                  </a:lnTo>
                  <a:lnTo>
                    <a:pt x="1670354" y="58547"/>
                  </a:lnTo>
                  <a:lnTo>
                    <a:pt x="1672132" y="57276"/>
                  </a:lnTo>
                  <a:lnTo>
                    <a:pt x="1673910" y="56006"/>
                  </a:lnTo>
                  <a:lnTo>
                    <a:pt x="1675434" y="54228"/>
                  </a:lnTo>
                  <a:lnTo>
                    <a:pt x="1677339" y="52704"/>
                  </a:lnTo>
                  <a:lnTo>
                    <a:pt x="1678482" y="50926"/>
                  </a:lnTo>
                  <a:lnTo>
                    <a:pt x="1680006" y="49022"/>
                  </a:lnTo>
                  <a:lnTo>
                    <a:pt x="1681276" y="46863"/>
                  </a:lnTo>
                  <a:lnTo>
                    <a:pt x="1682165" y="45085"/>
                  </a:lnTo>
                  <a:lnTo>
                    <a:pt x="1683054" y="42672"/>
                  </a:lnTo>
                  <a:lnTo>
                    <a:pt x="1684070" y="40513"/>
                  </a:lnTo>
                  <a:lnTo>
                    <a:pt x="1684959" y="38353"/>
                  </a:lnTo>
                  <a:lnTo>
                    <a:pt x="1685594" y="35941"/>
                  </a:lnTo>
                  <a:lnTo>
                    <a:pt x="1686102" y="33527"/>
                  </a:lnTo>
                  <a:lnTo>
                    <a:pt x="1686737" y="31115"/>
                  </a:lnTo>
                  <a:lnTo>
                    <a:pt x="1687118" y="28575"/>
                  </a:lnTo>
                  <a:lnTo>
                    <a:pt x="1687372" y="25907"/>
                  </a:lnTo>
                  <a:lnTo>
                    <a:pt x="1687626" y="23495"/>
                  </a:lnTo>
                  <a:lnTo>
                    <a:pt x="1687626" y="20700"/>
                  </a:lnTo>
                  <a:lnTo>
                    <a:pt x="1688007" y="18288"/>
                  </a:lnTo>
                  <a:lnTo>
                    <a:pt x="1688007" y="15494"/>
                  </a:lnTo>
                  <a:lnTo>
                    <a:pt x="1687626" y="13080"/>
                  </a:lnTo>
                  <a:lnTo>
                    <a:pt x="1687626" y="10287"/>
                  </a:lnTo>
                  <a:lnTo>
                    <a:pt x="1687372" y="7874"/>
                  </a:lnTo>
                  <a:lnTo>
                    <a:pt x="1687118" y="5206"/>
                  </a:lnTo>
                  <a:lnTo>
                    <a:pt x="1686737" y="2667"/>
                  </a:lnTo>
                  <a:lnTo>
                    <a:pt x="1686483" y="253"/>
                  </a:lnTo>
                  <a:lnTo>
                    <a:pt x="1718741" y="253"/>
                  </a:lnTo>
                </a:path>
                <a:path w="6883400" h="10017125">
                  <a:moveTo>
                    <a:pt x="1593519" y="85344"/>
                  </a:moveTo>
                  <a:lnTo>
                    <a:pt x="1718741" y="85344"/>
                  </a:lnTo>
                </a:path>
                <a:path w="6883400" h="10017125">
                  <a:moveTo>
                    <a:pt x="1718741" y="253"/>
                  </a:moveTo>
                  <a:lnTo>
                    <a:pt x="1752015" y="253"/>
                  </a:lnTo>
                  <a:lnTo>
                    <a:pt x="1751380" y="2413"/>
                  </a:lnTo>
                  <a:lnTo>
                    <a:pt x="1750745" y="5206"/>
                  </a:lnTo>
                  <a:lnTo>
                    <a:pt x="1750491" y="7620"/>
                  </a:lnTo>
                  <a:lnTo>
                    <a:pt x="1749856" y="10032"/>
                  </a:lnTo>
                  <a:lnTo>
                    <a:pt x="1749602" y="12826"/>
                  </a:lnTo>
                  <a:lnTo>
                    <a:pt x="1749602" y="15240"/>
                  </a:lnTo>
                  <a:lnTo>
                    <a:pt x="1749221" y="17906"/>
                  </a:lnTo>
                  <a:lnTo>
                    <a:pt x="1749221" y="20447"/>
                  </a:lnTo>
                  <a:lnTo>
                    <a:pt x="1749602" y="23114"/>
                  </a:lnTo>
                  <a:lnTo>
                    <a:pt x="1749602" y="25526"/>
                  </a:lnTo>
                  <a:lnTo>
                    <a:pt x="1750110" y="28321"/>
                  </a:lnTo>
                  <a:lnTo>
                    <a:pt x="1750491" y="30733"/>
                  </a:lnTo>
                  <a:lnTo>
                    <a:pt x="1751126" y="33147"/>
                  </a:lnTo>
                  <a:lnTo>
                    <a:pt x="1751634" y="35687"/>
                  </a:lnTo>
                  <a:lnTo>
                    <a:pt x="1752269" y="38100"/>
                  </a:lnTo>
                  <a:lnTo>
                    <a:pt x="1753158" y="40513"/>
                  </a:lnTo>
                  <a:lnTo>
                    <a:pt x="1754174" y="42672"/>
                  </a:lnTo>
                  <a:lnTo>
                    <a:pt x="1755063" y="45085"/>
                  </a:lnTo>
                  <a:lnTo>
                    <a:pt x="1756206" y="47244"/>
                  </a:lnTo>
                  <a:lnTo>
                    <a:pt x="1757476" y="49022"/>
                  </a:lnTo>
                  <a:lnTo>
                    <a:pt x="1759000" y="50926"/>
                  </a:lnTo>
                  <a:lnTo>
                    <a:pt x="1760270" y="52704"/>
                  </a:lnTo>
                  <a:lnTo>
                    <a:pt x="1762048" y="54482"/>
                  </a:lnTo>
                  <a:lnTo>
                    <a:pt x="1763572" y="56006"/>
                  </a:lnTo>
                  <a:lnTo>
                    <a:pt x="1765350" y="57530"/>
                  </a:lnTo>
                  <a:lnTo>
                    <a:pt x="1767255" y="58800"/>
                  </a:lnTo>
                  <a:lnTo>
                    <a:pt x="1769414" y="60071"/>
                  </a:lnTo>
                  <a:lnTo>
                    <a:pt x="1771446" y="60960"/>
                  </a:lnTo>
                  <a:lnTo>
                    <a:pt x="1773605" y="61595"/>
                  </a:lnTo>
                  <a:lnTo>
                    <a:pt x="1776018" y="62483"/>
                  </a:lnTo>
                  <a:lnTo>
                    <a:pt x="1778558" y="62738"/>
                  </a:lnTo>
                  <a:lnTo>
                    <a:pt x="1780971" y="63119"/>
                  </a:lnTo>
                  <a:lnTo>
                    <a:pt x="1783638" y="62738"/>
                  </a:lnTo>
                  <a:lnTo>
                    <a:pt x="1786432" y="62102"/>
                  </a:lnTo>
                  <a:lnTo>
                    <a:pt x="1788845" y="61595"/>
                  </a:lnTo>
                  <a:lnTo>
                    <a:pt x="1791004" y="60578"/>
                  </a:lnTo>
                  <a:lnTo>
                    <a:pt x="1793163" y="59690"/>
                  </a:lnTo>
                  <a:lnTo>
                    <a:pt x="1795322" y="58547"/>
                  </a:lnTo>
                  <a:lnTo>
                    <a:pt x="1803450" y="50926"/>
                  </a:lnTo>
                  <a:lnTo>
                    <a:pt x="1804974" y="49022"/>
                  </a:lnTo>
                  <a:lnTo>
                    <a:pt x="1806244" y="46863"/>
                  </a:lnTo>
                  <a:lnTo>
                    <a:pt x="1807133" y="45085"/>
                  </a:lnTo>
                  <a:lnTo>
                    <a:pt x="1808403" y="42672"/>
                  </a:lnTo>
                  <a:lnTo>
                    <a:pt x="1809292" y="40513"/>
                  </a:lnTo>
                  <a:lnTo>
                    <a:pt x="1809927" y="38353"/>
                  </a:lnTo>
                  <a:lnTo>
                    <a:pt x="1810816" y="35941"/>
                  </a:lnTo>
                  <a:lnTo>
                    <a:pt x="1811070" y="33527"/>
                  </a:lnTo>
                  <a:lnTo>
                    <a:pt x="1811705" y="31115"/>
                  </a:lnTo>
                  <a:lnTo>
                    <a:pt x="1812086" y="28575"/>
                  </a:lnTo>
                  <a:lnTo>
                    <a:pt x="1812340" y="25907"/>
                  </a:lnTo>
                  <a:lnTo>
                    <a:pt x="1812594" y="23495"/>
                  </a:lnTo>
                  <a:lnTo>
                    <a:pt x="1812975" y="20700"/>
                  </a:lnTo>
                  <a:lnTo>
                    <a:pt x="1812975" y="18288"/>
                  </a:lnTo>
                  <a:lnTo>
                    <a:pt x="1812975" y="15494"/>
                  </a:lnTo>
                  <a:lnTo>
                    <a:pt x="1812975" y="13080"/>
                  </a:lnTo>
                  <a:lnTo>
                    <a:pt x="1812594" y="10287"/>
                  </a:lnTo>
                  <a:lnTo>
                    <a:pt x="1812340" y="7874"/>
                  </a:lnTo>
                  <a:lnTo>
                    <a:pt x="1812086" y="5206"/>
                  </a:lnTo>
                  <a:lnTo>
                    <a:pt x="1811705" y="2667"/>
                  </a:lnTo>
                  <a:lnTo>
                    <a:pt x="1811451" y="253"/>
                  </a:lnTo>
                  <a:lnTo>
                    <a:pt x="1843709" y="253"/>
                  </a:lnTo>
                </a:path>
                <a:path w="6883400" h="10017125">
                  <a:moveTo>
                    <a:pt x="1718741" y="85344"/>
                  </a:moveTo>
                  <a:lnTo>
                    <a:pt x="1843709" y="85344"/>
                  </a:lnTo>
                </a:path>
                <a:path w="6883400" h="10017125">
                  <a:moveTo>
                    <a:pt x="1843709" y="253"/>
                  </a:moveTo>
                  <a:lnTo>
                    <a:pt x="1877237" y="253"/>
                  </a:lnTo>
                  <a:lnTo>
                    <a:pt x="1876348" y="2413"/>
                  </a:lnTo>
                  <a:lnTo>
                    <a:pt x="1875713" y="5206"/>
                  </a:lnTo>
                  <a:lnTo>
                    <a:pt x="1875459" y="7620"/>
                  </a:lnTo>
                  <a:lnTo>
                    <a:pt x="1874824" y="10032"/>
                  </a:lnTo>
                  <a:lnTo>
                    <a:pt x="1874824" y="12826"/>
                  </a:lnTo>
                  <a:lnTo>
                    <a:pt x="1874570" y="15240"/>
                  </a:lnTo>
                  <a:lnTo>
                    <a:pt x="1874570" y="17906"/>
                  </a:lnTo>
                  <a:lnTo>
                    <a:pt x="1874570" y="20447"/>
                  </a:lnTo>
                  <a:lnTo>
                    <a:pt x="1874570" y="23114"/>
                  </a:lnTo>
                  <a:lnTo>
                    <a:pt x="1874824" y="25526"/>
                  </a:lnTo>
                  <a:lnTo>
                    <a:pt x="1875078" y="28321"/>
                  </a:lnTo>
                  <a:lnTo>
                    <a:pt x="1875459" y="30733"/>
                  </a:lnTo>
                  <a:lnTo>
                    <a:pt x="1876094" y="33147"/>
                  </a:lnTo>
                  <a:lnTo>
                    <a:pt x="1876602" y="35687"/>
                  </a:lnTo>
                  <a:lnTo>
                    <a:pt x="1877237" y="38100"/>
                  </a:lnTo>
                  <a:lnTo>
                    <a:pt x="1878126" y="40513"/>
                  </a:lnTo>
                  <a:lnTo>
                    <a:pt x="1879142" y="42672"/>
                  </a:lnTo>
                  <a:lnTo>
                    <a:pt x="1880031" y="45085"/>
                  </a:lnTo>
                  <a:lnTo>
                    <a:pt x="1881174" y="47244"/>
                  </a:lnTo>
                  <a:lnTo>
                    <a:pt x="1882444" y="49022"/>
                  </a:lnTo>
                  <a:lnTo>
                    <a:pt x="1883968" y="50926"/>
                  </a:lnTo>
                  <a:lnTo>
                    <a:pt x="1885492" y="52704"/>
                  </a:lnTo>
                  <a:lnTo>
                    <a:pt x="1887016" y="54482"/>
                  </a:lnTo>
                  <a:lnTo>
                    <a:pt x="1888540" y="56006"/>
                  </a:lnTo>
                  <a:lnTo>
                    <a:pt x="1890318" y="57530"/>
                  </a:lnTo>
                  <a:lnTo>
                    <a:pt x="1892477" y="58800"/>
                  </a:lnTo>
                  <a:lnTo>
                    <a:pt x="1894382" y="60071"/>
                  </a:lnTo>
                  <a:lnTo>
                    <a:pt x="1896414" y="60960"/>
                  </a:lnTo>
                  <a:lnTo>
                    <a:pt x="1898954" y="61595"/>
                  </a:lnTo>
                  <a:lnTo>
                    <a:pt x="1900986" y="62483"/>
                  </a:lnTo>
                  <a:lnTo>
                    <a:pt x="1903526" y="62738"/>
                  </a:lnTo>
                  <a:lnTo>
                    <a:pt x="1906193" y="63119"/>
                  </a:lnTo>
                  <a:lnTo>
                    <a:pt x="1908606" y="62738"/>
                  </a:lnTo>
                  <a:lnTo>
                    <a:pt x="1911400" y="62102"/>
                  </a:lnTo>
                  <a:lnTo>
                    <a:pt x="1913813" y="61595"/>
                  </a:lnTo>
                  <a:lnTo>
                    <a:pt x="1915972" y="60578"/>
                  </a:lnTo>
                  <a:lnTo>
                    <a:pt x="1918385" y="59690"/>
                  </a:lnTo>
                  <a:lnTo>
                    <a:pt x="1920290" y="58547"/>
                  </a:lnTo>
                  <a:lnTo>
                    <a:pt x="1922068" y="57276"/>
                  </a:lnTo>
                  <a:lnTo>
                    <a:pt x="1924227" y="56006"/>
                  </a:lnTo>
                  <a:lnTo>
                    <a:pt x="1925751" y="54228"/>
                  </a:lnTo>
                  <a:lnTo>
                    <a:pt x="1927275" y="52704"/>
                  </a:lnTo>
                  <a:lnTo>
                    <a:pt x="1928799" y="50926"/>
                  </a:lnTo>
                  <a:lnTo>
                    <a:pt x="1929942" y="49022"/>
                  </a:lnTo>
                  <a:lnTo>
                    <a:pt x="1931212" y="46863"/>
                  </a:lnTo>
                  <a:lnTo>
                    <a:pt x="1932482" y="45085"/>
                  </a:lnTo>
                  <a:lnTo>
                    <a:pt x="1933371" y="42672"/>
                  </a:lnTo>
                  <a:lnTo>
                    <a:pt x="1934260" y="40513"/>
                  </a:lnTo>
                  <a:lnTo>
                    <a:pt x="1934895" y="38353"/>
                  </a:lnTo>
                  <a:lnTo>
                    <a:pt x="1935784" y="35941"/>
                  </a:lnTo>
                  <a:lnTo>
                    <a:pt x="1936419" y="33527"/>
                  </a:lnTo>
                  <a:lnTo>
                    <a:pt x="1936673" y="31115"/>
                  </a:lnTo>
                  <a:lnTo>
                    <a:pt x="1937308" y="28575"/>
                  </a:lnTo>
                  <a:lnTo>
                    <a:pt x="1937562" y="25907"/>
                  </a:lnTo>
                  <a:lnTo>
                    <a:pt x="1937562" y="23495"/>
                  </a:lnTo>
                  <a:lnTo>
                    <a:pt x="1937943" y="20700"/>
                  </a:lnTo>
                  <a:lnTo>
                    <a:pt x="1937943" y="18288"/>
                  </a:lnTo>
                  <a:lnTo>
                    <a:pt x="1937943" y="15494"/>
                  </a:lnTo>
                  <a:lnTo>
                    <a:pt x="1937943" y="13080"/>
                  </a:lnTo>
                  <a:lnTo>
                    <a:pt x="1937562" y="10287"/>
                  </a:lnTo>
                  <a:lnTo>
                    <a:pt x="1937562" y="7874"/>
                  </a:lnTo>
                  <a:lnTo>
                    <a:pt x="1937054" y="5206"/>
                  </a:lnTo>
                  <a:lnTo>
                    <a:pt x="1936673" y="2667"/>
                  </a:lnTo>
                  <a:lnTo>
                    <a:pt x="1936419" y="253"/>
                  </a:lnTo>
                  <a:lnTo>
                    <a:pt x="1968677" y="253"/>
                  </a:lnTo>
                </a:path>
                <a:path w="6883400" h="10017125">
                  <a:moveTo>
                    <a:pt x="1843709" y="85344"/>
                  </a:moveTo>
                  <a:lnTo>
                    <a:pt x="1968677" y="85344"/>
                  </a:lnTo>
                </a:path>
                <a:path w="6883400" h="10017125">
                  <a:moveTo>
                    <a:pt x="1968677" y="253"/>
                  </a:moveTo>
                  <a:lnTo>
                    <a:pt x="2002205" y="253"/>
                  </a:lnTo>
                  <a:lnTo>
                    <a:pt x="2001570" y="2413"/>
                  </a:lnTo>
                  <a:lnTo>
                    <a:pt x="2000681" y="5206"/>
                  </a:lnTo>
                  <a:lnTo>
                    <a:pt x="2000427" y="7620"/>
                  </a:lnTo>
                  <a:lnTo>
                    <a:pt x="2000046" y="10032"/>
                  </a:lnTo>
                  <a:lnTo>
                    <a:pt x="1999792" y="12826"/>
                  </a:lnTo>
                  <a:lnTo>
                    <a:pt x="1999538" y="15240"/>
                  </a:lnTo>
                  <a:lnTo>
                    <a:pt x="1999538" y="17906"/>
                  </a:lnTo>
                  <a:lnTo>
                    <a:pt x="1999538" y="20447"/>
                  </a:lnTo>
                  <a:lnTo>
                    <a:pt x="1999538" y="23114"/>
                  </a:lnTo>
                  <a:lnTo>
                    <a:pt x="1999792" y="25526"/>
                  </a:lnTo>
                  <a:lnTo>
                    <a:pt x="2000046" y="28321"/>
                  </a:lnTo>
                  <a:lnTo>
                    <a:pt x="2000427" y="30733"/>
                  </a:lnTo>
                  <a:lnTo>
                    <a:pt x="2001062" y="33147"/>
                  </a:lnTo>
                  <a:lnTo>
                    <a:pt x="2001570" y="35687"/>
                  </a:lnTo>
                  <a:lnTo>
                    <a:pt x="2010460" y="52704"/>
                  </a:lnTo>
                  <a:lnTo>
                    <a:pt x="2011984" y="54482"/>
                  </a:lnTo>
                  <a:lnTo>
                    <a:pt x="2013508" y="56006"/>
                  </a:lnTo>
                  <a:lnTo>
                    <a:pt x="2015286" y="57530"/>
                  </a:lnTo>
                  <a:lnTo>
                    <a:pt x="2017445" y="58800"/>
                  </a:lnTo>
                  <a:lnTo>
                    <a:pt x="2019350" y="60071"/>
                  </a:lnTo>
                  <a:lnTo>
                    <a:pt x="2021382" y="60960"/>
                  </a:lnTo>
                  <a:lnTo>
                    <a:pt x="2023922" y="61595"/>
                  </a:lnTo>
                  <a:lnTo>
                    <a:pt x="2025954" y="62483"/>
                  </a:lnTo>
                  <a:lnTo>
                    <a:pt x="2028494" y="62738"/>
                  </a:lnTo>
                  <a:lnTo>
                    <a:pt x="2031161" y="63119"/>
                  </a:lnTo>
                  <a:lnTo>
                    <a:pt x="2033955" y="62738"/>
                  </a:lnTo>
                  <a:lnTo>
                    <a:pt x="2036368" y="62102"/>
                  </a:lnTo>
                  <a:lnTo>
                    <a:pt x="2038781" y="61595"/>
                  </a:lnTo>
                  <a:lnTo>
                    <a:pt x="2041194" y="60578"/>
                  </a:lnTo>
                  <a:lnTo>
                    <a:pt x="2043353" y="59690"/>
                  </a:lnTo>
                  <a:lnTo>
                    <a:pt x="2045258" y="58547"/>
                  </a:lnTo>
                  <a:lnTo>
                    <a:pt x="2047290" y="57276"/>
                  </a:lnTo>
                  <a:lnTo>
                    <a:pt x="2049195" y="56006"/>
                  </a:lnTo>
                  <a:lnTo>
                    <a:pt x="2050719" y="54228"/>
                  </a:lnTo>
                  <a:lnTo>
                    <a:pt x="2052243" y="52704"/>
                  </a:lnTo>
                  <a:lnTo>
                    <a:pt x="2053767" y="50926"/>
                  </a:lnTo>
                  <a:lnTo>
                    <a:pt x="2054910" y="49022"/>
                  </a:lnTo>
                  <a:lnTo>
                    <a:pt x="2056180" y="46863"/>
                  </a:lnTo>
                  <a:lnTo>
                    <a:pt x="2057450" y="45085"/>
                  </a:lnTo>
                  <a:lnTo>
                    <a:pt x="2058339" y="42672"/>
                  </a:lnTo>
                  <a:lnTo>
                    <a:pt x="2059228" y="40513"/>
                  </a:lnTo>
                  <a:lnTo>
                    <a:pt x="2059863" y="38353"/>
                  </a:lnTo>
                  <a:lnTo>
                    <a:pt x="2060752" y="35941"/>
                  </a:lnTo>
                  <a:lnTo>
                    <a:pt x="2061387" y="33527"/>
                  </a:lnTo>
                  <a:lnTo>
                    <a:pt x="2061641" y="31115"/>
                  </a:lnTo>
                  <a:lnTo>
                    <a:pt x="2062276" y="28575"/>
                  </a:lnTo>
                  <a:lnTo>
                    <a:pt x="2062530" y="25907"/>
                  </a:lnTo>
                  <a:lnTo>
                    <a:pt x="2062530" y="23495"/>
                  </a:lnTo>
                  <a:lnTo>
                    <a:pt x="2062911" y="20700"/>
                  </a:lnTo>
                  <a:lnTo>
                    <a:pt x="2062911" y="18288"/>
                  </a:lnTo>
                  <a:lnTo>
                    <a:pt x="2062911" y="15494"/>
                  </a:lnTo>
                  <a:lnTo>
                    <a:pt x="2062911" y="13080"/>
                  </a:lnTo>
                  <a:lnTo>
                    <a:pt x="2062530" y="10287"/>
                  </a:lnTo>
                  <a:lnTo>
                    <a:pt x="2062530" y="7874"/>
                  </a:lnTo>
                  <a:lnTo>
                    <a:pt x="2062022" y="5206"/>
                  </a:lnTo>
                  <a:lnTo>
                    <a:pt x="2062022" y="2667"/>
                  </a:lnTo>
                  <a:lnTo>
                    <a:pt x="2061387" y="253"/>
                  </a:lnTo>
                  <a:lnTo>
                    <a:pt x="2093645" y="253"/>
                  </a:lnTo>
                </a:path>
                <a:path w="6883400" h="10017125">
                  <a:moveTo>
                    <a:pt x="1968677" y="85344"/>
                  </a:moveTo>
                  <a:lnTo>
                    <a:pt x="2093645" y="85344"/>
                  </a:lnTo>
                </a:path>
                <a:path w="6883400" h="10017125">
                  <a:moveTo>
                    <a:pt x="2093645" y="253"/>
                  </a:moveTo>
                  <a:lnTo>
                    <a:pt x="2127173" y="253"/>
                  </a:lnTo>
                  <a:lnTo>
                    <a:pt x="2126538" y="2413"/>
                  </a:lnTo>
                  <a:lnTo>
                    <a:pt x="2126030" y="5206"/>
                  </a:lnTo>
                  <a:lnTo>
                    <a:pt x="2125395" y="7620"/>
                  </a:lnTo>
                  <a:lnTo>
                    <a:pt x="2125014" y="10032"/>
                  </a:lnTo>
                  <a:lnTo>
                    <a:pt x="2124760" y="12826"/>
                  </a:lnTo>
                  <a:lnTo>
                    <a:pt x="2124506" y="15240"/>
                  </a:lnTo>
                  <a:lnTo>
                    <a:pt x="2124506" y="17906"/>
                  </a:lnTo>
                  <a:lnTo>
                    <a:pt x="2124506" y="20447"/>
                  </a:lnTo>
                  <a:lnTo>
                    <a:pt x="2124506" y="23114"/>
                  </a:lnTo>
                  <a:lnTo>
                    <a:pt x="2124760" y="25526"/>
                  </a:lnTo>
                  <a:lnTo>
                    <a:pt x="2125014" y="28321"/>
                  </a:lnTo>
                  <a:lnTo>
                    <a:pt x="2125395" y="30733"/>
                  </a:lnTo>
                  <a:lnTo>
                    <a:pt x="2126030" y="33147"/>
                  </a:lnTo>
                  <a:lnTo>
                    <a:pt x="2126538" y="35687"/>
                  </a:lnTo>
                  <a:lnTo>
                    <a:pt x="2135428" y="52704"/>
                  </a:lnTo>
                  <a:lnTo>
                    <a:pt x="2136952" y="54482"/>
                  </a:lnTo>
                  <a:lnTo>
                    <a:pt x="2148890" y="61595"/>
                  </a:lnTo>
                  <a:lnTo>
                    <a:pt x="2150922" y="62483"/>
                  </a:lnTo>
                  <a:lnTo>
                    <a:pt x="2153716" y="62738"/>
                  </a:lnTo>
                  <a:lnTo>
                    <a:pt x="2156129" y="63119"/>
                  </a:lnTo>
                  <a:lnTo>
                    <a:pt x="2158923" y="62738"/>
                  </a:lnTo>
                  <a:lnTo>
                    <a:pt x="2161336" y="62102"/>
                  </a:lnTo>
                  <a:lnTo>
                    <a:pt x="2163749" y="61595"/>
                  </a:lnTo>
                  <a:lnTo>
                    <a:pt x="2166162" y="60578"/>
                  </a:lnTo>
                  <a:lnTo>
                    <a:pt x="2168321" y="59690"/>
                  </a:lnTo>
                  <a:lnTo>
                    <a:pt x="2170480" y="58547"/>
                  </a:lnTo>
                  <a:lnTo>
                    <a:pt x="2172258" y="57276"/>
                  </a:lnTo>
                  <a:lnTo>
                    <a:pt x="2174163" y="56006"/>
                  </a:lnTo>
                  <a:lnTo>
                    <a:pt x="2175687" y="54228"/>
                  </a:lnTo>
                  <a:lnTo>
                    <a:pt x="2177211" y="52704"/>
                  </a:lnTo>
                  <a:lnTo>
                    <a:pt x="2178735" y="50926"/>
                  </a:lnTo>
                  <a:lnTo>
                    <a:pt x="2179878" y="49022"/>
                  </a:lnTo>
                  <a:lnTo>
                    <a:pt x="2181148" y="46863"/>
                  </a:lnTo>
                  <a:lnTo>
                    <a:pt x="2182418" y="45085"/>
                  </a:lnTo>
                  <a:lnTo>
                    <a:pt x="2183307" y="42672"/>
                  </a:lnTo>
                  <a:lnTo>
                    <a:pt x="2184196" y="40513"/>
                  </a:lnTo>
                  <a:lnTo>
                    <a:pt x="2185085" y="38353"/>
                  </a:lnTo>
                  <a:lnTo>
                    <a:pt x="2185720" y="35941"/>
                  </a:lnTo>
                  <a:lnTo>
                    <a:pt x="2186355" y="33527"/>
                  </a:lnTo>
                  <a:lnTo>
                    <a:pt x="2186609" y="31115"/>
                  </a:lnTo>
                  <a:lnTo>
                    <a:pt x="2187244" y="28575"/>
                  </a:lnTo>
                  <a:lnTo>
                    <a:pt x="2187498" y="25907"/>
                  </a:lnTo>
                  <a:lnTo>
                    <a:pt x="2187498" y="23495"/>
                  </a:lnTo>
                  <a:lnTo>
                    <a:pt x="2187879" y="20700"/>
                  </a:lnTo>
                  <a:lnTo>
                    <a:pt x="2187879" y="18288"/>
                  </a:lnTo>
                  <a:lnTo>
                    <a:pt x="2187879" y="15494"/>
                  </a:lnTo>
                  <a:lnTo>
                    <a:pt x="2187879" y="13080"/>
                  </a:lnTo>
                  <a:lnTo>
                    <a:pt x="2187498" y="10287"/>
                  </a:lnTo>
                  <a:lnTo>
                    <a:pt x="2187498" y="7874"/>
                  </a:lnTo>
                  <a:lnTo>
                    <a:pt x="2187244" y="5206"/>
                  </a:lnTo>
                  <a:lnTo>
                    <a:pt x="2186990" y="2667"/>
                  </a:lnTo>
                  <a:lnTo>
                    <a:pt x="2186355" y="253"/>
                  </a:lnTo>
                  <a:lnTo>
                    <a:pt x="2218613" y="253"/>
                  </a:lnTo>
                </a:path>
                <a:path w="6883400" h="10017125">
                  <a:moveTo>
                    <a:pt x="2093645" y="85344"/>
                  </a:moveTo>
                  <a:lnTo>
                    <a:pt x="2218613" y="85344"/>
                  </a:lnTo>
                </a:path>
                <a:path w="6883400" h="10017125">
                  <a:moveTo>
                    <a:pt x="2218613" y="253"/>
                  </a:moveTo>
                  <a:lnTo>
                    <a:pt x="2252141" y="253"/>
                  </a:lnTo>
                  <a:lnTo>
                    <a:pt x="2251506" y="2413"/>
                  </a:lnTo>
                  <a:lnTo>
                    <a:pt x="2250998" y="5206"/>
                  </a:lnTo>
                  <a:lnTo>
                    <a:pt x="2250363" y="7620"/>
                  </a:lnTo>
                  <a:lnTo>
                    <a:pt x="2249982" y="10032"/>
                  </a:lnTo>
                  <a:lnTo>
                    <a:pt x="2249728" y="12826"/>
                  </a:lnTo>
                  <a:lnTo>
                    <a:pt x="2249474" y="15240"/>
                  </a:lnTo>
                  <a:lnTo>
                    <a:pt x="2249474" y="17906"/>
                  </a:lnTo>
                  <a:lnTo>
                    <a:pt x="2249474" y="20447"/>
                  </a:lnTo>
                  <a:lnTo>
                    <a:pt x="2249474" y="23114"/>
                  </a:lnTo>
                  <a:lnTo>
                    <a:pt x="2249728" y="25526"/>
                  </a:lnTo>
                  <a:lnTo>
                    <a:pt x="2249982" y="28321"/>
                  </a:lnTo>
                  <a:lnTo>
                    <a:pt x="2250363" y="30733"/>
                  </a:lnTo>
                  <a:lnTo>
                    <a:pt x="2250998" y="33147"/>
                  </a:lnTo>
                  <a:lnTo>
                    <a:pt x="2251506" y="35687"/>
                  </a:lnTo>
                  <a:lnTo>
                    <a:pt x="2252522" y="38100"/>
                  </a:lnTo>
                  <a:lnTo>
                    <a:pt x="2253030" y="40513"/>
                  </a:lnTo>
                  <a:lnTo>
                    <a:pt x="2254046" y="42672"/>
                  </a:lnTo>
                  <a:lnTo>
                    <a:pt x="2260396" y="52704"/>
                  </a:lnTo>
                  <a:lnTo>
                    <a:pt x="2261920" y="54482"/>
                  </a:lnTo>
                  <a:lnTo>
                    <a:pt x="2273858" y="61595"/>
                  </a:lnTo>
                  <a:lnTo>
                    <a:pt x="2275890" y="62483"/>
                  </a:lnTo>
                  <a:lnTo>
                    <a:pt x="2278684" y="62738"/>
                  </a:lnTo>
                  <a:lnTo>
                    <a:pt x="2281097" y="63119"/>
                  </a:lnTo>
                  <a:lnTo>
                    <a:pt x="2283891" y="62738"/>
                  </a:lnTo>
                  <a:lnTo>
                    <a:pt x="2286304" y="62102"/>
                  </a:lnTo>
                  <a:lnTo>
                    <a:pt x="2288717" y="61595"/>
                  </a:lnTo>
                  <a:lnTo>
                    <a:pt x="2291130" y="60578"/>
                  </a:lnTo>
                  <a:lnTo>
                    <a:pt x="2293289" y="59690"/>
                  </a:lnTo>
                  <a:lnTo>
                    <a:pt x="2295448" y="58547"/>
                  </a:lnTo>
                  <a:lnTo>
                    <a:pt x="2297226" y="57276"/>
                  </a:lnTo>
                  <a:lnTo>
                    <a:pt x="2299131" y="56006"/>
                  </a:lnTo>
                  <a:lnTo>
                    <a:pt x="2300655" y="54228"/>
                  </a:lnTo>
                  <a:lnTo>
                    <a:pt x="2302179" y="52704"/>
                  </a:lnTo>
                  <a:lnTo>
                    <a:pt x="2303703" y="50926"/>
                  </a:lnTo>
                  <a:lnTo>
                    <a:pt x="2304846" y="49022"/>
                  </a:lnTo>
                  <a:lnTo>
                    <a:pt x="2306116" y="46863"/>
                  </a:lnTo>
                  <a:lnTo>
                    <a:pt x="2307386" y="45085"/>
                  </a:lnTo>
                  <a:lnTo>
                    <a:pt x="2308275" y="42672"/>
                  </a:lnTo>
                  <a:lnTo>
                    <a:pt x="2309164" y="40513"/>
                  </a:lnTo>
                  <a:lnTo>
                    <a:pt x="2310053" y="38353"/>
                  </a:lnTo>
                  <a:lnTo>
                    <a:pt x="2310688" y="35941"/>
                  </a:lnTo>
                  <a:lnTo>
                    <a:pt x="2311323" y="33527"/>
                  </a:lnTo>
                  <a:lnTo>
                    <a:pt x="2311958" y="31115"/>
                  </a:lnTo>
                  <a:lnTo>
                    <a:pt x="2312212" y="28575"/>
                  </a:lnTo>
                  <a:lnTo>
                    <a:pt x="2312466" y="25907"/>
                  </a:lnTo>
                  <a:lnTo>
                    <a:pt x="2312847" y="23495"/>
                  </a:lnTo>
                  <a:lnTo>
                    <a:pt x="2312847" y="20700"/>
                  </a:lnTo>
                  <a:lnTo>
                    <a:pt x="2313101" y="18288"/>
                  </a:lnTo>
                  <a:lnTo>
                    <a:pt x="2313101" y="15494"/>
                  </a:lnTo>
                  <a:lnTo>
                    <a:pt x="2312847" y="13080"/>
                  </a:lnTo>
                  <a:lnTo>
                    <a:pt x="2312847" y="10287"/>
                  </a:lnTo>
                  <a:lnTo>
                    <a:pt x="2312466" y="7874"/>
                  </a:lnTo>
                  <a:lnTo>
                    <a:pt x="2312212" y="5206"/>
                  </a:lnTo>
                  <a:lnTo>
                    <a:pt x="2311958" y="2667"/>
                  </a:lnTo>
                  <a:lnTo>
                    <a:pt x="2311323" y="253"/>
                  </a:lnTo>
                  <a:lnTo>
                    <a:pt x="2343581" y="253"/>
                  </a:lnTo>
                </a:path>
                <a:path w="6883400" h="10017125">
                  <a:moveTo>
                    <a:pt x="2218613" y="85344"/>
                  </a:moveTo>
                  <a:lnTo>
                    <a:pt x="2343581" y="85344"/>
                  </a:lnTo>
                </a:path>
                <a:path w="6883400" h="10017125">
                  <a:moveTo>
                    <a:pt x="2343581" y="253"/>
                  </a:moveTo>
                  <a:lnTo>
                    <a:pt x="2377109" y="253"/>
                  </a:lnTo>
                  <a:lnTo>
                    <a:pt x="2376474" y="2413"/>
                  </a:lnTo>
                  <a:lnTo>
                    <a:pt x="2375966" y="5206"/>
                  </a:lnTo>
                  <a:lnTo>
                    <a:pt x="2375331" y="7620"/>
                  </a:lnTo>
                  <a:lnTo>
                    <a:pt x="2374950" y="10032"/>
                  </a:lnTo>
                  <a:lnTo>
                    <a:pt x="2374696" y="12826"/>
                  </a:lnTo>
                  <a:lnTo>
                    <a:pt x="2374696" y="15240"/>
                  </a:lnTo>
                  <a:lnTo>
                    <a:pt x="2374442" y="17906"/>
                  </a:lnTo>
                  <a:lnTo>
                    <a:pt x="2374442" y="20447"/>
                  </a:lnTo>
                  <a:lnTo>
                    <a:pt x="2374696" y="23114"/>
                  </a:lnTo>
                  <a:lnTo>
                    <a:pt x="2374696" y="25526"/>
                  </a:lnTo>
                  <a:lnTo>
                    <a:pt x="2374950" y="28321"/>
                  </a:lnTo>
                  <a:lnTo>
                    <a:pt x="2375585" y="30733"/>
                  </a:lnTo>
                  <a:lnTo>
                    <a:pt x="2375966" y="33147"/>
                  </a:lnTo>
                  <a:lnTo>
                    <a:pt x="2376855" y="35687"/>
                  </a:lnTo>
                  <a:lnTo>
                    <a:pt x="2377490" y="38100"/>
                  </a:lnTo>
                  <a:lnTo>
                    <a:pt x="2378379" y="40513"/>
                  </a:lnTo>
                  <a:lnTo>
                    <a:pt x="2379268" y="42672"/>
                  </a:lnTo>
                  <a:lnTo>
                    <a:pt x="2380157" y="45085"/>
                  </a:lnTo>
                  <a:lnTo>
                    <a:pt x="2381427" y="47244"/>
                  </a:lnTo>
                  <a:lnTo>
                    <a:pt x="2382570" y="49022"/>
                  </a:lnTo>
                  <a:lnTo>
                    <a:pt x="2384094" y="50926"/>
                  </a:lnTo>
                  <a:lnTo>
                    <a:pt x="2385364" y="52704"/>
                  </a:lnTo>
                  <a:lnTo>
                    <a:pt x="2398826" y="61595"/>
                  </a:lnTo>
                  <a:lnTo>
                    <a:pt x="2401239" y="62483"/>
                  </a:lnTo>
                  <a:lnTo>
                    <a:pt x="2403652" y="62738"/>
                  </a:lnTo>
                  <a:lnTo>
                    <a:pt x="2406065" y="63119"/>
                  </a:lnTo>
                  <a:lnTo>
                    <a:pt x="2408859" y="62738"/>
                  </a:lnTo>
                  <a:lnTo>
                    <a:pt x="2411272" y="62102"/>
                  </a:lnTo>
                  <a:lnTo>
                    <a:pt x="2413685" y="61595"/>
                  </a:lnTo>
                  <a:lnTo>
                    <a:pt x="2416098" y="60578"/>
                  </a:lnTo>
                  <a:lnTo>
                    <a:pt x="2418257" y="59690"/>
                  </a:lnTo>
                  <a:lnTo>
                    <a:pt x="2420416" y="58547"/>
                  </a:lnTo>
                  <a:lnTo>
                    <a:pt x="2422194" y="57276"/>
                  </a:lnTo>
                  <a:lnTo>
                    <a:pt x="2424099" y="56006"/>
                  </a:lnTo>
                  <a:lnTo>
                    <a:pt x="2425623" y="54228"/>
                  </a:lnTo>
                  <a:lnTo>
                    <a:pt x="2427401" y="52704"/>
                  </a:lnTo>
                  <a:lnTo>
                    <a:pt x="2428671" y="50926"/>
                  </a:lnTo>
                  <a:lnTo>
                    <a:pt x="2430195" y="49022"/>
                  </a:lnTo>
                  <a:lnTo>
                    <a:pt x="2431338" y="46863"/>
                  </a:lnTo>
                  <a:lnTo>
                    <a:pt x="2432354" y="45085"/>
                  </a:lnTo>
                  <a:lnTo>
                    <a:pt x="2433243" y="42672"/>
                  </a:lnTo>
                  <a:lnTo>
                    <a:pt x="2434132" y="40513"/>
                  </a:lnTo>
                  <a:lnTo>
                    <a:pt x="2435021" y="38353"/>
                  </a:lnTo>
                  <a:lnTo>
                    <a:pt x="2435656" y="35941"/>
                  </a:lnTo>
                  <a:lnTo>
                    <a:pt x="2436291" y="33527"/>
                  </a:lnTo>
                  <a:lnTo>
                    <a:pt x="2436926" y="31115"/>
                  </a:lnTo>
                  <a:lnTo>
                    <a:pt x="2437180" y="28575"/>
                  </a:lnTo>
                  <a:lnTo>
                    <a:pt x="2437434" y="25907"/>
                  </a:lnTo>
                  <a:lnTo>
                    <a:pt x="2437815" y="23495"/>
                  </a:lnTo>
                  <a:lnTo>
                    <a:pt x="2437815" y="20700"/>
                  </a:lnTo>
                  <a:lnTo>
                    <a:pt x="2438069" y="18288"/>
                  </a:lnTo>
                  <a:lnTo>
                    <a:pt x="2438069" y="15494"/>
                  </a:lnTo>
                  <a:lnTo>
                    <a:pt x="2437815" y="13080"/>
                  </a:lnTo>
                  <a:lnTo>
                    <a:pt x="2437815" y="10287"/>
                  </a:lnTo>
                  <a:lnTo>
                    <a:pt x="2437434" y="7874"/>
                  </a:lnTo>
                  <a:lnTo>
                    <a:pt x="2437180" y="5206"/>
                  </a:lnTo>
                  <a:lnTo>
                    <a:pt x="2436926" y="2667"/>
                  </a:lnTo>
                  <a:lnTo>
                    <a:pt x="2436291" y="253"/>
                  </a:lnTo>
                  <a:lnTo>
                    <a:pt x="2468930" y="253"/>
                  </a:lnTo>
                </a:path>
                <a:path w="6883400" h="10017125">
                  <a:moveTo>
                    <a:pt x="2343581" y="85344"/>
                  </a:moveTo>
                  <a:lnTo>
                    <a:pt x="2468930" y="85344"/>
                  </a:lnTo>
                </a:path>
                <a:path w="6883400" h="10017125">
                  <a:moveTo>
                    <a:pt x="2468930" y="253"/>
                  </a:moveTo>
                  <a:lnTo>
                    <a:pt x="2502077" y="253"/>
                  </a:lnTo>
                  <a:lnTo>
                    <a:pt x="2501442" y="2413"/>
                  </a:lnTo>
                  <a:lnTo>
                    <a:pt x="2500934" y="5206"/>
                  </a:lnTo>
                  <a:lnTo>
                    <a:pt x="2500299" y="7620"/>
                  </a:lnTo>
                  <a:lnTo>
                    <a:pt x="2499918" y="10032"/>
                  </a:lnTo>
                  <a:lnTo>
                    <a:pt x="2499664" y="12826"/>
                  </a:lnTo>
                  <a:lnTo>
                    <a:pt x="2499664" y="15240"/>
                  </a:lnTo>
                  <a:lnTo>
                    <a:pt x="2499410" y="17906"/>
                  </a:lnTo>
                  <a:lnTo>
                    <a:pt x="2499410" y="20447"/>
                  </a:lnTo>
                  <a:lnTo>
                    <a:pt x="2499664" y="23114"/>
                  </a:lnTo>
                  <a:lnTo>
                    <a:pt x="2499664" y="25526"/>
                  </a:lnTo>
                  <a:lnTo>
                    <a:pt x="2500299" y="28321"/>
                  </a:lnTo>
                  <a:lnTo>
                    <a:pt x="2500553" y="30733"/>
                  </a:lnTo>
                  <a:lnTo>
                    <a:pt x="2501188" y="33147"/>
                  </a:lnTo>
                  <a:lnTo>
                    <a:pt x="2501823" y="35687"/>
                  </a:lnTo>
                  <a:lnTo>
                    <a:pt x="2502458" y="38100"/>
                  </a:lnTo>
                  <a:lnTo>
                    <a:pt x="2503347" y="40513"/>
                  </a:lnTo>
                  <a:lnTo>
                    <a:pt x="2504236" y="42672"/>
                  </a:lnTo>
                  <a:lnTo>
                    <a:pt x="2505125" y="45085"/>
                  </a:lnTo>
                  <a:lnTo>
                    <a:pt x="2506395" y="47244"/>
                  </a:lnTo>
                  <a:lnTo>
                    <a:pt x="2507538" y="49022"/>
                  </a:lnTo>
                  <a:lnTo>
                    <a:pt x="2509062" y="50926"/>
                  </a:lnTo>
                  <a:lnTo>
                    <a:pt x="2510332" y="52704"/>
                  </a:lnTo>
                  <a:lnTo>
                    <a:pt x="2512110" y="54482"/>
                  </a:lnTo>
                  <a:lnTo>
                    <a:pt x="2513634" y="56006"/>
                  </a:lnTo>
                  <a:lnTo>
                    <a:pt x="2515539" y="57530"/>
                  </a:lnTo>
                  <a:lnTo>
                    <a:pt x="2517317" y="58800"/>
                  </a:lnTo>
                  <a:lnTo>
                    <a:pt x="2519476" y="60071"/>
                  </a:lnTo>
                  <a:lnTo>
                    <a:pt x="2521635" y="60960"/>
                  </a:lnTo>
                  <a:lnTo>
                    <a:pt x="2523794" y="61595"/>
                  </a:lnTo>
                  <a:lnTo>
                    <a:pt x="2526207" y="62483"/>
                  </a:lnTo>
                  <a:lnTo>
                    <a:pt x="2528620" y="62738"/>
                  </a:lnTo>
                  <a:lnTo>
                    <a:pt x="2531033" y="63119"/>
                  </a:lnTo>
                  <a:lnTo>
                    <a:pt x="2533827" y="62738"/>
                  </a:lnTo>
                  <a:lnTo>
                    <a:pt x="2536494" y="62102"/>
                  </a:lnTo>
                  <a:lnTo>
                    <a:pt x="2539034" y="61595"/>
                  </a:lnTo>
                  <a:lnTo>
                    <a:pt x="2541066" y="60578"/>
                  </a:lnTo>
                  <a:lnTo>
                    <a:pt x="2543225" y="59690"/>
                  </a:lnTo>
                  <a:lnTo>
                    <a:pt x="2545384" y="58547"/>
                  </a:lnTo>
                  <a:lnTo>
                    <a:pt x="2547162" y="57276"/>
                  </a:lnTo>
                  <a:lnTo>
                    <a:pt x="2549067" y="56006"/>
                  </a:lnTo>
                  <a:lnTo>
                    <a:pt x="2550845" y="54228"/>
                  </a:lnTo>
                  <a:lnTo>
                    <a:pt x="2552369" y="52704"/>
                  </a:lnTo>
                  <a:lnTo>
                    <a:pt x="2553639" y="50926"/>
                  </a:lnTo>
                  <a:lnTo>
                    <a:pt x="2555163" y="49022"/>
                  </a:lnTo>
                  <a:lnTo>
                    <a:pt x="2556306" y="46863"/>
                  </a:lnTo>
                  <a:lnTo>
                    <a:pt x="2557322" y="45085"/>
                  </a:lnTo>
                  <a:lnTo>
                    <a:pt x="2558211" y="42672"/>
                  </a:lnTo>
                  <a:lnTo>
                    <a:pt x="2559354" y="40513"/>
                  </a:lnTo>
                  <a:lnTo>
                    <a:pt x="2559989" y="38353"/>
                  </a:lnTo>
                  <a:lnTo>
                    <a:pt x="2560624" y="35941"/>
                  </a:lnTo>
                  <a:lnTo>
                    <a:pt x="2561259" y="33527"/>
                  </a:lnTo>
                  <a:lnTo>
                    <a:pt x="2561894" y="31115"/>
                  </a:lnTo>
                  <a:lnTo>
                    <a:pt x="2562148" y="28575"/>
                  </a:lnTo>
                  <a:lnTo>
                    <a:pt x="2562402" y="25907"/>
                  </a:lnTo>
                  <a:lnTo>
                    <a:pt x="2562783" y="23495"/>
                  </a:lnTo>
                  <a:lnTo>
                    <a:pt x="2563037" y="20700"/>
                  </a:lnTo>
                  <a:lnTo>
                    <a:pt x="2563037" y="18288"/>
                  </a:lnTo>
                  <a:lnTo>
                    <a:pt x="2563037" y="15494"/>
                  </a:lnTo>
                  <a:lnTo>
                    <a:pt x="2563037" y="13080"/>
                  </a:lnTo>
                  <a:lnTo>
                    <a:pt x="2562783" y="10287"/>
                  </a:lnTo>
                  <a:lnTo>
                    <a:pt x="2562402" y="7874"/>
                  </a:lnTo>
                  <a:lnTo>
                    <a:pt x="2562148" y="5206"/>
                  </a:lnTo>
                  <a:lnTo>
                    <a:pt x="2561894" y="2667"/>
                  </a:lnTo>
                  <a:lnTo>
                    <a:pt x="2561513" y="253"/>
                  </a:lnTo>
                  <a:lnTo>
                    <a:pt x="2593898" y="253"/>
                  </a:lnTo>
                </a:path>
                <a:path w="6883400" h="10017125">
                  <a:moveTo>
                    <a:pt x="2468930" y="85344"/>
                  </a:moveTo>
                  <a:lnTo>
                    <a:pt x="2593898" y="85344"/>
                  </a:lnTo>
                </a:path>
                <a:path w="6883400" h="10017125">
                  <a:moveTo>
                    <a:pt x="2593898" y="253"/>
                  </a:moveTo>
                  <a:lnTo>
                    <a:pt x="2627045" y="253"/>
                  </a:lnTo>
                  <a:lnTo>
                    <a:pt x="2626410" y="2413"/>
                  </a:lnTo>
                  <a:lnTo>
                    <a:pt x="2625902" y="5206"/>
                  </a:lnTo>
                  <a:lnTo>
                    <a:pt x="2625521" y="7620"/>
                  </a:lnTo>
                  <a:lnTo>
                    <a:pt x="2624886" y="10032"/>
                  </a:lnTo>
                  <a:lnTo>
                    <a:pt x="2624632" y="12826"/>
                  </a:lnTo>
                  <a:lnTo>
                    <a:pt x="2624632" y="25526"/>
                  </a:lnTo>
                  <a:lnTo>
                    <a:pt x="2625267" y="28321"/>
                  </a:lnTo>
                  <a:lnTo>
                    <a:pt x="2625521" y="30733"/>
                  </a:lnTo>
                  <a:lnTo>
                    <a:pt x="2626156" y="33147"/>
                  </a:lnTo>
                  <a:lnTo>
                    <a:pt x="2626791" y="35687"/>
                  </a:lnTo>
                  <a:lnTo>
                    <a:pt x="2627426" y="38100"/>
                  </a:lnTo>
                  <a:lnTo>
                    <a:pt x="2628315" y="40513"/>
                  </a:lnTo>
                  <a:lnTo>
                    <a:pt x="2629204" y="42672"/>
                  </a:lnTo>
                  <a:lnTo>
                    <a:pt x="2630093" y="45085"/>
                  </a:lnTo>
                  <a:lnTo>
                    <a:pt x="2631363" y="47244"/>
                  </a:lnTo>
                  <a:lnTo>
                    <a:pt x="2632506" y="49022"/>
                  </a:lnTo>
                  <a:lnTo>
                    <a:pt x="2634030" y="50926"/>
                  </a:lnTo>
                  <a:lnTo>
                    <a:pt x="2635554" y="52704"/>
                  </a:lnTo>
                  <a:lnTo>
                    <a:pt x="2637078" y="54482"/>
                  </a:lnTo>
                  <a:lnTo>
                    <a:pt x="2638602" y="56006"/>
                  </a:lnTo>
                  <a:lnTo>
                    <a:pt x="2640507" y="57530"/>
                  </a:lnTo>
                  <a:lnTo>
                    <a:pt x="2642666" y="58800"/>
                  </a:lnTo>
                  <a:lnTo>
                    <a:pt x="2644444" y="60071"/>
                  </a:lnTo>
                  <a:lnTo>
                    <a:pt x="2646603" y="60960"/>
                  </a:lnTo>
                  <a:lnTo>
                    <a:pt x="2649016" y="61595"/>
                  </a:lnTo>
                  <a:lnTo>
                    <a:pt x="2651175" y="62483"/>
                  </a:lnTo>
                  <a:lnTo>
                    <a:pt x="2653588" y="62738"/>
                  </a:lnTo>
                  <a:lnTo>
                    <a:pt x="2656001" y="63119"/>
                  </a:lnTo>
                  <a:lnTo>
                    <a:pt x="2658795" y="62738"/>
                  </a:lnTo>
                  <a:lnTo>
                    <a:pt x="2661462" y="62102"/>
                  </a:lnTo>
                  <a:lnTo>
                    <a:pt x="2664002" y="61595"/>
                  </a:lnTo>
                  <a:lnTo>
                    <a:pt x="2666034" y="60578"/>
                  </a:lnTo>
                  <a:lnTo>
                    <a:pt x="2668193" y="59690"/>
                  </a:lnTo>
                  <a:lnTo>
                    <a:pt x="2670352" y="58547"/>
                  </a:lnTo>
                  <a:lnTo>
                    <a:pt x="2672130" y="57276"/>
                  </a:lnTo>
                  <a:lnTo>
                    <a:pt x="2674289" y="56006"/>
                  </a:lnTo>
                  <a:lnTo>
                    <a:pt x="2675813" y="54228"/>
                  </a:lnTo>
                  <a:lnTo>
                    <a:pt x="2677337" y="52704"/>
                  </a:lnTo>
                  <a:lnTo>
                    <a:pt x="2678861" y="50926"/>
                  </a:lnTo>
                  <a:lnTo>
                    <a:pt x="2680131" y="49022"/>
                  </a:lnTo>
                  <a:lnTo>
                    <a:pt x="2681274" y="46863"/>
                  </a:lnTo>
                  <a:lnTo>
                    <a:pt x="2682544" y="45085"/>
                  </a:lnTo>
                  <a:lnTo>
                    <a:pt x="2683433" y="42672"/>
                  </a:lnTo>
                  <a:lnTo>
                    <a:pt x="2684322" y="40513"/>
                  </a:lnTo>
                  <a:lnTo>
                    <a:pt x="2684957" y="38353"/>
                  </a:lnTo>
                  <a:lnTo>
                    <a:pt x="2685846" y="35941"/>
                  </a:lnTo>
                  <a:lnTo>
                    <a:pt x="2686227" y="33527"/>
                  </a:lnTo>
                  <a:lnTo>
                    <a:pt x="2686862" y="31115"/>
                  </a:lnTo>
                  <a:lnTo>
                    <a:pt x="2687370" y="28575"/>
                  </a:lnTo>
                  <a:lnTo>
                    <a:pt x="2687370" y="25907"/>
                  </a:lnTo>
                  <a:lnTo>
                    <a:pt x="2687751" y="23495"/>
                  </a:lnTo>
                  <a:lnTo>
                    <a:pt x="2688005" y="20700"/>
                  </a:lnTo>
                  <a:lnTo>
                    <a:pt x="2688005" y="18288"/>
                  </a:lnTo>
                  <a:lnTo>
                    <a:pt x="2688005" y="15494"/>
                  </a:lnTo>
                  <a:lnTo>
                    <a:pt x="2688005" y="13080"/>
                  </a:lnTo>
                  <a:lnTo>
                    <a:pt x="2687751" y="10287"/>
                  </a:lnTo>
                  <a:lnTo>
                    <a:pt x="2687370" y="7874"/>
                  </a:lnTo>
                  <a:lnTo>
                    <a:pt x="2687116" y="5206"/>
                  </a:lnTo>
                  <a:lnTo>
                    <a:pt x="2686862" y="2667"/>
                  </a:lnTo>
                  <a:lnTo>
                    <a:pt x="2686481" y="253"/>
                  </a:lnTo>
                  <a:lnTo>
                    <a:pt x="2718866" y="253"/>
                  </a:lnTo>
                </a:path>
                <a:path w="6883400" h="10017125">
                  <a:moveTo>
                    <a:pt x="2593898" y="85344"/>
                  </a:moveTo>
                  <a:lnTo>
                    <a:pt x="2718866" y="85344"/>
                  </a:lnTo>
                </a:path>
                <a:path w="6883400" h="10017125">
                  <a:moveTo>
                    <a:pt x="2718866" y="253"/>
                  </a:moveTo>
                  <a:lnTo>
                    <a:pt x="2752394" y="253"/>
                  </a:lnTo>
                  <a:lnTo>
                    <a:pt x="2751378" y="2413"/>
                  </a:lnTo>
                  <a:lnTo>
                    <a:pt x="2750870" y="5206"/>
                  </a:lnTo>
                  <a:lnTo>
                    <a:pt x="2750489" y="7620"/>
                  </a:lnTo>
                  <a:lnTo>
                    <a:pt x="2750235" y="10032"/>
                  </a:lnTo>
                  <a:lnTo>
                    <a:pt x="2749854" y="12826"/>
                  </a:lnTo>
                  <a:lnTo>
                    <a:pt x="2749600" y="15240"/>
                  </a:lnTo>
                  <a:lnTo>
                    <a:pt x="2749600" y="17906"/>
                  </a:lnTo>
                  <a:lnTo>
                    <a:pt x="2749600" y="20447"/>
                  </a:lnTo>
                  <a:lnTo>
                    <a:pt x="2749600" y="23114"/>
                  </a:lnTo>
                  <a:lnTo>
                    <a:pt x="2749854" y="25526"/>
                  </a:lnTo>
                  <a:lnTo>
                    <a:pt x="2750235" y="28321"/>
                  </a:lnTo>
                  <a:lnTo>
                    <a:pt x="2750489" y="30733"/>
                  </a:lnTo>
                  <a:lnTo>
                    <a:pt x="2751124" y="33147"/>
                  </a:lnTo>
                  <a:lnTo>
                    <a:pt x="2751759" y="35687"/>
                  </a:lnTo>
                  <a:lnTo>
                    <a:pt x="2752394" y="38100"/>
                  </a:lnTo>
                  <a:lnTo>
                    <a:pt x="2753283" y="40513"/>
                  </a:lnTo>
                  <a:lnTo>
                    <a:pt x="2754172" y="42672"/>
                  </a:lnTo>
                  <a:lnTo>
                    <a:pt x="2755061" y="45085"/>
                  </a:lnTo>
                  <a:lnTo>
                    <a:pt x="2756331" y="47244"/>
                  </a:lnTo>
                  <a:lnTo>
                    <a:pt x="2757474" y="49022"/>
                  </a:lnTo>
                  <a:lnTo>
                    <a:pt x="2758998" y="50926"/>
                  </a:lnTo>
                  <a:lnTo>
                    <a:pt x="2760522" y="52704"/>
                  </a:lnTo>
                  <a:lnTo>
                    <a:pt x="2762046" y="54482"/>
                  </a:lnTo>
                  <a:lnTo>
                    <a:pt x="2763570" y="56006"/>
                  </a:lnTo>
                  <a:lnTo>
                    <a:pt x="2765475" y="57530"/>
                  </a:lnTo>
                  <a:lnTo>
                    <a:pt x="2767634" y="58800"/>
                  </a:lnTo>
                  <a:lnTo>
                    <a:pt x="2769412" y="60071"/>
                  </a:lnTo>
                  <a:lnTo>
                    <a:pt x="2771571" y="60960"/>
                  </a:lnTo>
                  <a:lnTo>
                    <a:pt x="2773984" y="61595"/>
                  </a:lnTo>
                  <a:lnTo>
                    <a:pt x="2776143" y="62483"/>
                  </a:lnTo>
                  <a:lnTo>
                    <a:pt x="2778556" y="62738"/>
                  </a:lnTo>
                  <a:lnTo>
                    <a:pt x="2781350" y="63119"/>
                  </a:lnTo>
                  <a:lnTo>
                    <a:pt x="2784017" y="62738"/>
                  </a:lnTo>
                  <a:lnTo>
                    <a:pt x="2786430" y="62102"/>
                  </a:lnTo>
                  <a:lnTo>
                    <a:pt x="2788970" y="61595"/>
                  </a:lnTo>
                  <a:lnTo>
                    <a:pt x="2791383" y="60578"/>
                  </a:lnTo>
                  <a:lnTo>
                    <a:pt x="2793542" y="59690"/>
                  </a:lnTo>
                  <a:lnTo>
                    <a:pt x="2795320" y="58547"/>
                  </a:lnTo>
                  <a:lnTo>
                    <a:pt x="2797098" y="57276"/>
                  </a:lnTo>
                  <a:lnTo>
                    <a:pt x="2799257" y="56006"/>
                  </a:lnTo>
                  <a:lnTo>
                    <a:pt x="2800781" y="54228"/>
                  </a:lnTo>
                  <a:lnTo>
                    <a:pt x="2802305" y="52704"/>
                  </a:lnTo>
                  <a:lnTo>
                    <a:pt x="2803829" y="50926"/>
                  </a:lnTo>
                  <a:lnTo>
                    <a:pt x="2805099" y="49022"/>
                  </a:lnTo>
                  <a:lnTo>
                    <a:pt x="2806242" y="46863"/>
                  </a:lnTo>
                  <a:lnTo>
                    <a:pt x="2807512" y="45085"/>
                  </a:lnTo>
                  <a:lnTo>
                    <a:pt x="2808401" y="42672"/>
                  </a:lnTo>
                  <a:lnTo>
                    <a:pt x="2809290" y="40513"/>
                  </a:lnTo>
                  <a:lnTo>
                    <a:pt x="2809925" y="38353"/>
                  </a:lnTo>
                  <a:lnTo>
                    <a:pt x="2810814" y="35941"/>
                  </a:lnTo>
                  <a:lnTo>
                    <a:pt x="2811449" y="33527"/>
                  </a:lnTo>
                  <a:lnTo>
                    <a:pt x="2811830" y="31115"/>
                  </a:lnTo>
                  <a:lnTo>
                    <a:pt x="2812338" y="28575"/>
                  </a:lnTo>
                  <a:lnTo>
                    <a:pt x="2812719" y="25907"/>
                  </a:lnTo>
                  <a:lnTo>
                    <a:pt x="2812719" y="23495"/>
                  </a:lnTo>
                  <a:lnTo>
                    <a:pt x="2812973" y="20700"/>
                  </a:lnTo>
                  <a:lnTo>
                    <a:pt x="2812973" y="18288"/>
                  </a:lnTo>
                  <a:lnTo>
                    <a:pt x="2812973" y="15494"/>
                  </a:lnTo>
                  <a:lnTo>
                    <a:pt x="2812973" y="13080"/>
                  </a:lnTo>
                  <a:lnTo>
                    <a:pt x="2812719" y="10287"/>
                  </a:lnTo>
                  <a:lnTo>
                    <a:pt x="2812719" y="7874"/>
                  </a:lnTo>
                  <a:lnTo>
                    <a:pt x="2812084" y="5206"/>
                  </a:lnTo>
                  <a:lnTo>
                    <a:pt x="2811830" y="2667"/>
                  </a:lnTo>
                  <a:lnTo>
                    <a:pt x="2811449" y="253"/>
                  </a:lnTo>
                  <a:lnTo>
                    <a:pt x="2843834" y="253"/>
                  </a:lnTo>
                </a:path>
                <a:path w="6883400" h="10017125">
                  <a:moveTo>
                    <a:pt x="2718866" y="85344"/>
                  </a:moveTo>
                  <a:lnTo>
                    <a:pt x="2843834" y="85344"/>
                  </a:lnTo>
                </a:path>
                <a:path w="6883400" h="10017125">
                  <a:moveTo>
                    <a:pt x="2843834" y="253"/>
                  </a:moveTo>
                  <a:lnTo>
                    <a:pt x="2877362" y="253"/>
                  </a:lnTo>
                  <a:lnTo>
                    <a:pt x="2876727" y="2413"/>
                  </a:lnTo>
                  <a:lnTo>
                    <a:pt x="2875838" y="5206"/>
                  </a:lnTo>
                  <a:lnTo>
                    <a:pt x="2875457" y="7620"/>
                  </a:lnTo>
                  <a:lnTo>
                    <a:pt x="2875203" y="10032"/>
                  </a:lnTo>
                  <a:lnTo>
                    <a:pt x="2874822" y="12826"/>
                  </a:lnTo>
                  <a:lnTo>
                    <a:pt x="2874568" y="15240"/>
                  </a:lnTo>
                  <a:lnTo>
                    <a:pt x="2874568" y="17906"/>
                  </a:lnTo>
                  <a:lnTo>
                    <a:pt x="2874568" y="20447"/>
                  </a:lnTo>
                  <a:lnTo>
                    <a:pt x="2874568" y="23114"/>
                  </a:lnTo>
                  <a:lnTo>
                    <a:pt x="2874822" y="25526"/>
                  </a:lnTo>
                  <a:lnTo>
                    <a:pt x="2875203" y="28321"/>
                  </a:lnTo>
                  <a:lnTo>
                    <a:pt x="2875457" y="30733"/>
                  </a:lnTo>
                  <a:lnTo>
                    <a:pt x="2876092" y="33147"/>
                  </a:lnTo>
                  <a:lnTo>
                    <a:pt x="2876727" y="35687"/>
                  </a:lnTo>
                  <a:lnTo>
                    <a:pt x="2877362" y="38100"/>
                  </a:lnTo>
                  <a:lnTo>
                    <a:pt x="2882823" y="49022"/>
                  </a:lnTo>
                  <a:lnTo>
                    <a:pt x="2883966" y="50926"/>
                  </a:lnTo>
                  <a:lnTo>
                    <a:pt x="2885490" y="52704"/>
                  </a:lnTo>
                  <a:lnTo>
                    <a:pt x="2887014" y="54482"/>
                  </a:lnTo>
                  <a:lnTo>
                    <a:pt x="2888919" y="56006"/>
                  </a:lnTo>
                  <a:lnTo>
                    <a:pt x="2890443" y="57530"/>
                  </a:lnTo>
                  <a:lnTo>
                    <a:pt x="2892602" y="58800"/>
                  </a:lnTo>
                  <a:lnTo>
                    <a:pt x="2894380" y="60071"/>
                  </a:lnTo>
                  <a:lnTo>
                    <a:pt x="2896539" y="60960"/>
                  </a:lnTo>
                  <a:lnTo>
                    <a:pt x="2898952" y="61595"/>
                  </a:lnTo>
                  <a:lnTo>
                    <a:pt x="2901111" y="62483"/>
                  </a:lnTo>
                  <a:lnTo>
                    <a:pt x="2903524" y="62738"/>
                  </a:lnTo>
                  <a:lnTo>
                    <a:pt x="2906318" y="63119"/>
                  </a:lnTo>
                  <a:lnTo>
                    <a:pt x="2908985" y="62738"/>
                  </a:lnTo>
                  <a:lnTo>
                    <a:pt x="2911398" y="62102"/>
                  </a:lnTo>
                  <a:lnTo>
                    <a:pt x="2913938" y="61595"/>
                  </a:lnTo>
                  <a:lnTo>
                    <a:pt x="2916351" y="60578"/>
                  </a:lnTo>
                  <a:lnTo>
                    <a:pt x="2918510" y="59690"/>
                  </a:lnTo>
                  <a:lnTo>
                    <a:pt x="2920542" y="58547"/>
                  </a:lnTo>
                  <a:lnTo>
                    <a:pt x="2922447" y="57276"/>
                  </a:lnTo>
                  <a:lnTo>
                    <a:pt x="2924225" y="56006"/>
                  </a:lnTo>
                  <a:lnTo>
                    <a:pt x="2925749" y="54228"/>
                  </a:lnTo>
                  <a:lnTo>
                    <a:pt x="2927273" y="52704"/>
                  </a:lnTo>
                  <a:lnTo>
                    <a:pt x="2928797" y="50926"/>
                  </a:lnTo>
                  <a:lnTo>
                    <a:pt x="2930067" y="49022"/>
                  </a:lnTo>
                  <a:lnTo>
                    <a:pt x="2931210" y="46863"/>
                  </a:lnTo>
                  <a:lnTo>
                    <a:pt x="2932480" y="45085"/>
                  </a:lnTo>
                  <a:lnTo>
                    <a:pt x="2933369" y="42672"/>
                  </a:lnTo>
                  <a:lnTo>
                    <a:pt x="2934258" y="40513"/>
                  </a:lnTo>
                  <a:lnTo>
                    <a:pt x="2934893" y="38353"/>
                  </a:lnTo>
                  <a:lnTo>
                    <a:pt x="2935782" y="35941"/>
                  </a:lnTo>
                  <a:lnTo>
                    <a:pt x="2936417" y="33527"/>
                  </a:lnTo>
                  <a:lnTo>
                    <a:pt x="2936798" y="31115"/>
                  </a:lnTo>
                  <a:lnTo>
                    <a:pt x="2937306" y="28575"/>
                  </a:lnTo>
                  <a:lnTo>
                    <a:pt x="2937687" y="25907"/>
                  </a:lnTo>
                  <a:lnTo>
                    <a:pt x="2937687" y="23495"/>
                  </a:lnTo>
                  <a:lnTo>
                    <a:pt x="2937941" y="20700"/>
                  </a:lnTo>
                  <a:lnTo>
                    <a:pt x="2937941" y="18288"/>
                  </a:lnTo>
                  <a:lnTo>
                    <a:pt x="2937941" y="15494"/>
                  </a:lnTo>
                  <a:lnTo>
                    <a:pt x="2937941" y="13080"/>
                  </a:lnTo>
                  <a:lnTo>
                    <a:pt x="2937687" y="10287"/>
                  </a:lnTo>
                  <a:lnTo>
                    <a:pt x="2937687" y="7874"/>
                  </a:lnTo>
                  <a:lnTo>
                    <a:pt x="2937306" y="5206"/>
                  </a:lnTo>
                  <a:lnTo>
                    <a:pt x="2937052" y="2667"/>
                  </a:lnTo>
                  <a:lnTo>
                    <a:pt x="2936417" y="253"/>
                  </a:lnTo>
                  <a:lnTo>
                    <a:pt x="2968802" y="253"/>
                  </a:lnTo>
                </a:path>
                <a:path w="6883400" h="10017125">
                  <a:moveTo>
                    <a:pt x="2843834" y="85344"/>
                  </a:moveTo>
                  <a:lnTo>
                    <a:pt x="2968802" y="85344"/>
                  </a:lnTo>
                </a:path>
                <a:path w="6883400" h="10017125">
                  <a:moveTo>
                    <a:pt x="2968802" y="253"/>
                  </a:moveTo>
                  <a:lnTo>
                    <a:pt x="3002330" y="253"/>
                  </a:lnTo>
                  <a:lnTo>
                    <a:pt x="3001695" y="2413"/>
                  </a:lnTo>
                  <a:lnTo>
                    <a:pt x="3001060" y="5206"/>
                  </a:lnTo>
                  <a:lnTo>
                    <a:pt x="3000425" y="7620"/>
                  </a:lnTo>
                  <a:lnTo>
                    <a:pt x="3000171" y="10032"/>
                  </a:lnTo>
                  <a:lnTo>
                    <a:pt x="2999790" y="12826"/>
                  </a:lnTo>
                  <a:lnTo>
                    <a:pt x="2999536" y="15240"/>
                  </a:lnTo>
                  <a:lnTo>
                    <a:pt x="2999536" y="17906"/>
                  </a:lnTo>
                  <a:lnTo>
                    <a:pt x="2999536" y="20447"/>
                  </a:lnTo>
                  <a:lnTo>
                    <a:pt x="2999536" y="23114"/>
                  </a:lnTo>
                  <a:lnTo>
                    <a:pt x="2999790" y="25526"/>
                  </a:lnTo>
                  <a:lnTo>
                    <a:pt x="3000171" y="28321"/>
                  </a:lnTo>
                  <a:lnTo>
                    <a:pt x="3000425" y="30733"/>
                  </a:lnTo>
                  <a:lnTo>
                    <a:pt x="3001060" y="33147"/>
                  </a:lnTo>
                  <a:lnTo>
                    <a:pt x="3001695" y="35687"/>
                  </a:lnTo>
                  <a:lnTo>
                    <a:pt x="3002584" y="38100"/>
                  </a:lnTo>
                  <a:lnTo>
                    <a:pt x="3007791" y="49022"/>
                  </a:lnTo>
                  <a:lnTo>
                    <a:pt x="3008934" y="50926"/>
                  </a:lnTo>
                  <a:lnTo>
                    <a:pt x="3010458" y="52704"/>
                  </a:lnTo>
                  <a:lnTo>
                    <a:pt x="3011982" y="54482"/>
                  </a:lnTo>
                  <a:lnTo>
                    <a:pt x="3013887" y="56006"/>
                  </a:lnTo>
                  <a:lnTo>
                    <a:pt x="3015665" y="57530"/>
                  </a:lnTo>
                  <a:lnTo>
                    <a:pt x="3017570" y="58800"/>
                  </a:lnTo>
                  <a:lnTo>
                    <a:pt x="3019348" y="60071"/>
                  </a:lnTo>
                  <a:lnTo>
                    <a:pt x="3021761" y="60960"/>
                  </a:lnTo>
                  <a:lnTo>
                    <a:pt x="3023920" y="61595"/>
                  </a:lnTo>
                  <a:lnTo>
                    <a:pt x="3026079" y="62483"/>
                  </a:lnTo>
                  <a:lnTo>
                    <a:pt x="3028746" y="62738"/>
                  </a:lnTo>
                  <a:lnTo>
                    <a:pt x="3031286" y="63119"/>
                  </a:lnTo>
                  <a:lnTo>
                    <a:pt x="3033953" y="62738"/>
                  </a:lnTo>
                  <a:lnTo>
                    <a:pt x="3036366" y="62102"/>
                  </a:lnTo>
                  <a:lnTo>
                    <a:pt x="3038906" y="61595"/>
                  </a:lnTo>
                  <a:lnTo>
                    <a:pt x="3041319" y="60578"/>
                  </a:lnTo>
                  <a:lnTo>
                    <a:pt x="3043478" y="59690"/>
                  </a:lnTo>
                  <a:lnTo>
                    <a:pt x="3045510" y="58547"/>
                  </a:lnTo>
                  <a:lnTo>
                    <a:pt x="3047415" y="57276"/>
                  </a:lnTo>
                  <a:lnTo>
                    <a:pt x="3049193" y="56006"/>
                  </a:lnTo>
                  <a:lnTo>
                    <a:pt x="3050717" y="54228"/>
                  </a:lnTo>
                  <a:lnTo>
                    <a:pt x="3052241" y="52704"/>
                  </a:lnTo>
                  <a:lnTo>
                    <a:pt x="3053765" y="50926"/>
                  </a:lnTo>
                  <a:lnTo>
                    <a:pt x="3055035" y="49022"/>
                  </a:lnTo>
                  <a:lnTo>
                    <a:pt x="3056178" y="46863"/>
                  </a:lnTo>
                  <a:lnTo>
                    <a:pt x="3057448" y="45085"/>
                  </a:lnTo>
                  <a:lnTo>
                    <a:pt x="3058337" y="42672"/>
                  </a:lnTo>
                  <a:lnTo>
                    <a:pt x="3059226" y="40513"/>
                  </a:lnTo>
                  <a:lnTo>
                    <a:pt x="3060242" y="38353"/>
                  </a:lnTo>
                  <a:lnTo>
                    <a:pt x="3060750" y="35941"/>
                  </a:lnTo>
                  <a:lnTo>
                    <a:pt x="3061385" y="33527"/>
                  </a:lnTo>
                  <a:lnTo>
                    <a:pt x="3061766" y="31115"/>
                  </a:lnTo>
                  <a:lnTo>
                    <a:pt x="3062274" y="28575"/>
                  </a:lnTo>
                  <a:lnTo>
                    <a:pt x="3062655" y="25907"/>
                  </a:lnTo>
                  <a:lnTo>
                    <a:pt x="3062909" y="23495"/>
                  </a:lnTo>
                  <a:lnTo>
                    <a:pt x="3062909" y="20700"/>
                  </a:lnTo>
                  <a:lnTo>
                    <a:pt x="3062909" y="18288"/>
                  </a:lnTo>
                  <a:lnTo>
                    <a:pt x="3062909" y="15494"/>
                  </a:lnTo>
                  <a:lnTo>
                    <a:pt x="3062909" y="13080"/>
                  </a:lnTo>
                  <a:lnTo>
                    <a:pt x="3062909" y="10287"/>
                  </a:lnTo>
                  <a:lnTo>
                    <a:pt x="3062655" y="7874"/>
                  </a:lnTo>
                  <a:lnTo>
                    <a:pt x="3062274" y="5206"/>
                  </a:lnTo>
                  <a:lnTo>
                    <a:pt x="3062020" y="2667"/>
                  </a:lnTo>
                  <a:lnTo>
                    <a:pt x="3061385" y="253"/>
                  </a:lnTo>
                  <a:lnTo>
                    <a:pt x="3093770" y="253"/>
                  </a:lnTo>
                </a:path>
                <a:path w="6883400" h="10017125">
                  <a:moveTo>
                    <a:pt x="2968802" y="85344"/>
                  </a:moveTo>
                  <a:lnTo>
                    <a:pt x="3093770" y="85344"/>
                  </a:lnTo>
                </a:path>
                <a:path w="6883400" h="10017125">
                  <a:moveTo>
                    <a:pt x="3093770" y="253"/>
                  </a:moveTo>
                  <a:lnTo>
                    <a:pt x="3127298" y="253"/>
                  </a:lnTo>
                  <a:lnTo>
                    <a:pt x="3126663" y="2413"/>
                  </a:lnTo>
                  <a:lnTo>
                    <a:pt x="3126028" y="5206"/>
                  </a:lnTo>
                  <a:lnTo>
                    <a:pt x="3125393" y="7620"/>
                  </a:lnTo>
                  <a:lnTo>
                    <a:pt x="3125139" y="10032"/>
                  </a:lnTo>
                  <a:lnTo>
                    <a:pt x="3124758" y="12826"/>
                  </a:lnTo>
                  <a:lnTo>
                    <a:pt x="3124504" y="15240"/>
                  </a:lnTo>
                  <a:lnTo>
                    <a:pt x="3124504" y="17906"/>
                  </a:lnTo>
                  <a:lnTo>
                    <a:pt x="3124504" y="20447"/>
                  </a:lnTo>
                  <a:lnTo>
                    <a:pt x="3124504" y="23114"/>
                  </a:lnTo>
                  <a:lnTo>
                    <a:pt x="3124758" y="25526"/>
                  </a:lnTo>
                  <a:lnTo>
                    <a:pt x="3125139" y="28321"/>
                  </a:lnTo>
                  <a:lnTo>
                    <a:pt x="3125774" y="30733"/>
                  </a:lnTo>
                  <a:lnTo>
                    <a:pt x="3126028" y="33147"/>
                  </a:lnTo>
                  <a:lnTo>
                    <a:pt x="3126917" y="35687"/>
                  </a:lnTo>
                  <a:lnTo>
                    <a:pt x="3127552" y="38100"/>
                  </a:lnTo>
                  <a:lnTo>
                    <a:pt x="3128187" y="40513"/>
                  </a:lnTo>
                  <a:lnTo>
                    <a:pt x="3129330" y="42672"/>
                  </a:lnTo>
                  <a:lnTo>
                    <a:pt x="3130346" y="45085"/>
                  </a:lnTo>
                  <a:lnTo>
                    <a:pt x="3131489" y="47244"/>
                  </a:lnTo>
                  <a:lnTo>
                    <a:pt x="3132759" y="49022"/>
                  </a:lnTo>
                  <a:lnTo>
                    <a:pt x="3134283" y="50926"/>
                  </a:lnTo>
                  <a:lnTo>
                    <a:pt x="3135426" y="52704"/>
                  </a:lnTo>
                  <a:lnTo>
                    <a:pt x="3136950" y="54482"/>
                  </a:lnTo>
                  <a:lnTo>
                    <a:pt x="3138855" y="56006"/>
                  </a:lnTo>
                  <a:lnTo>
                    <a:pt x="3140633" y="57530"/>
                  </a:lnTo>
                  <a:lnTo>
                    <a:pt x="3142538" y="58800"/>
                  </a:lnTo>
                  <a:lnTo>
                    <a:pt x="3144570" y="60071"/>
                  </a:lnTo>
                  <a:lnTo>
                    <a:pt x="3146729" y="60960"/>
                  </a:lnTo>
                  <a:lnTo>
                    <a:pt x="3148888" y="61595"/>
                  </a:lnTo>
                  <a:lnTo>
                    <a:pt x="3151301" y="62483"/>
                  </a:lnTo>
                  <a:lnTo>
                    <a:pt x="3153714" y="62738"/>
                  </a:lnTo>
                  <a:lnTo>
                    <a:pt x="3156254" y="63119"/>
                  </a:lnTo>
                  <a:lnTo>
                    <a:pt x="3158921" y="62738"/>
                  </a:lnTo>
                  <a:lnTo>
                    <a:pt x="3161334" y="62102"/>
                  </a:lnTo>
                  <a:lnTo>
                    <a:pt x="3163874" y="61595"/>
                  </a:lnTo>
                  <a:lnTo>
                    <a:pt x="3166287" y="60578"/>
                  </a:lnTo>
                  <a:lnTo>
                    <a:pt x="3168446" y="59690"/>
                  </a:lnTo>
                  <a:lnTo>
                    <a:pt x="3170478" y="58547"/>
                  </a:lnTo>
                  <a:lnTo>
                    <a:pt x="3172383" y="57276"/>
                  </a:lnTo>
                  <a:lnTo>
                    <a:pt x="3174161" y="56006"/>
                  </a:lnTo>
                  <a:lnTo>
                    <a:pt x="3175685" y="54228"/>
                  </a:lnTo>
                  <a:lnTo>
                    <a:pt x="3177590" y="52704"/>
                  </a:lnTo>
                  <a:lnTo>
                    <a:pt x="3178733" y="50926"/>
                  </a:lnTo>
                  <a:lnTo>
                    <a:pt x="3180257" y="49022"/>
                  </a:lnTo>
                  <a:lnTo>
                    <a:pt x="3181527" y="46863"/>
                  </a:lnTo>
                  <a:lnTo>
                    <a:pt x="3182416" y="45085"/>
                  </a:lnTo>
                  <a:lnTo>
                    <a:pt x="3183305" y="42672"/>
                  </a:lnTo>
                  <a:lnTo>
                    <a:pt x="3184194" y="40513"/>
                  </a:lnTo>
                  <a:lnTo>
                    <a:pt x="3185210" y="38353"/>
                  </a:lnTo>
                  <a:lnTo>
                    <a:pt x="3185718" y="35941"/>
                  </a:lnTo>
                  <a:lnTo>
                    <a:pt x="3186353" y="33527"/>
                  </a:lnTo>
                  <a:lnTo>
                    <a:pt x="3186988" y="31115"/>
                  </a:lnTo>
                  <a:lnTo>
                    <a:pt x="3187242" y="28575"/>
                  </a:lnTo>
                  <a:lnTo>
                    <a:pt x="3187623" y="25907"/>
                  </a:lnTo>
                  <a:lnTo>
                    <a:pt x="3187877" y="23495"/>
                  </a:lnTo>
                  <a:lnTo>
                    <a:pt x="3187877" y="20700"/>
                  </a:lnTo>
                  <a:lnTo>
                    <a:pt x="3188258" y="18288"/>
                  </a:lnTo>
                  <a:lnTo>
                    <a:pt x="3188258" y="15494"/>
                  </a:lnTo>
                  <a:lnTo>
                    <a:pt x="3187877" y="13080"/>
                  </a:lnTo>
                  <a:lnTo>
                    <a:pt x="3187877" y="10287"/>
                  </a:lnTo>
                  <a:lnTo>
                    <a:pt x="3187623" y="7874"/>
                  </a:lnTo>
                  <a:lnTo>
                    <a:pt x="3187242" y="5206"/>
                  </a:lnTo>
                  <a:lnTo>
                    <a:pt x="3186988" y="2667"/>
                  </a:lnTo>
                  <a:lnTo>
                    <a:pt x="3186353" y="253"/>
                  </a:lnTo>
                  <a:lnTo>
                    <a:pt x="3218738" y="253"/>
                  </a:lnTo>
                </a:path>
                <a:path w="6883400" h="10017125">
                  <a:moveTo>
                    <a:pt x="3093770" y="85344"/>
                  </a:moveTo>
                  <a:lnTo>
                    <a:pt x="3218738" y="85344"/>
                  </a:lnTo>
                </a:path>
                <a:path w="6883400" h="10017125">
                  <a:moveTo>
                    <a:pt x="3218738" y="253"/>
                  </a:moveTo>
                  <a:lnTo>
                    <a:pt x="3252266" y="253"/>
                  </a:lnTo>
                  <a:lnTo>
                    <a:pt x="3251631" y="2413"/>
                  </a:lnTo>
                  <a:lnTo>
                    <a:pt x="3250996" y="5206"/>
                  </a:lnTo>
                  <a:lnTo>
                    <a:pt x="3250361" y="7620"/>
                  </a:lnTo>
                  <a:lnTo>
                    <a:pt x="3250107" y="10032"/>
                  </a:lnTo>
                  <a:lnTo>
                    <a:pt x="3249726" y="12826"/>
                  </a:lnTo>
                  <a:lnTo>
                    <a:pt x="3249726" y="15240"/>
                  </a:lnTo>
                  <a:lnTo>
                    <a:pt x="3249472" y="17906"/>
                  </a:lnTo>
                  <a:lnTo>
                    <a:pt x="3249472" y="20447"/>
                  </a:lnTo>
                  <a:lnTo>
                    <a:pt x="3249726" y="23114"/>
                  </a:lnTo>
                  <a:lnTo>
                    <a:pt x="3249726" y="25526"/>
                  </a:lnTo>
                  <a:lnTo>
                    <a:pt x="3250107" y="28321"/>
                  </a:lnTo>
                  <a:lnTo>
                    <a:pt x="3250742" y="30733"/>
                  </a:lnTo>
                  <a:lnTo>
                    <a:pt x="3251250" y="33147"/>
                  </a:lnTo>
                  <a:lnTo>
                    <a:pt x="3251885" y="35687"/>
                  </a:lnTo>
                  <a:lnTo>
                    <a:pt x="3259251" y="50926"/>
                  </a:lnTo>
                  <a:lnTo>
                    <a:pt x="3260394" y="52704"/>
                  </a:lnTo>
                  <a:lnTo>
                    <a:pt x="3262299" y="54482"/>
                  </a:lnTo>
                  <a:lnTo>
                    <a:pt x="3263823" y="56006"/>
                  </a:lnTo>
                  <a:lnTo>
                    <a:pt x="3265601" y="57530"/>
                  </a:lnTo>
                  <a:lnTo>
                    <a:pt x="3267506" y="58800"/>
                  </a:lnTo>
                  <a:lnTo>
                    <a:pt x="3269538" y="60071"/>
                  </a:lnTo>
                  <a:lnTo>
                    <a:pt x="3271697" y="60960"/>
                  </a:lnTo>
                  <a:lnTo>
                    <a:pt x="3273856" y="61595"/>
                  </a:lnTo>
                  <a:lnTo>
                    <a:pt x="3276269" y="62483"/>
                  </a:lnTo>
                  <a:lnTo>
                    <a:pt x="3278682" y="62738"/>
                  </a:lnTo>
                  <a:lnTo>
                    <a:pt x="3281222" y="63119"/>
                  </a:lnTo>
                  <a:lnTo>
                    <a:pt x="3283889" y="62738"/>
                  </a:lnTo>
                  <a:lnTo>
                    <a:pt x="3286302" y="62102"/>
                  </a:lnTo>
                  <a:lnTo>
                    <a:pt x="3288842" y="61595"/>
                  </a:lnTo>
                  <a:lnTo>
                    <a:pt x="3291255" y="60578"/>
                  </a:lnTo>
                  <a:lnTo>
                    <a:pt x="3293414" y="59690"/>
                  </a:lnTo>
                  <a:lnTo>
                    <a:pt x="3295446" y="58547"/>
                  </a:lnTo>
                  <a:lnTo>
                    <a:pt x="3297351" y="57276"/>
                  </a:lnTo>
                  <a:lnTo>
                    <a:pt x="3299129" y="56006"/>
                  </a:lnTo>
                  <a:lnTo>
                    <a:pt x="3300653" y="54228"/>
                  </a:lnTo>
                  <a:lnTo>
                    <a:pt x="3302558" y="52704"/>
                  </a:lnTo>
                  <a:lnTo>
                    <a:pt x="3303701" y="50926"/>
                  </a:lnTo>
                  <a:lnTo>
                    <a:pt x="3305225" y="49022"/>
                  </a:lnTo>
                  <a:lnTo>
                    <a:pt x="3306495" y="46863"/>
                  </a:lnTo>
                  <a:lnTo>
                    <a:pt x="3307384" y="45085"/>
                  </a:lnTo>
                  <a:lnTo>
                    <a:pt x="3308273" y="42672"/>
                  </a:lnTo>
                  <a:lnTo>
                    <a:pt x="3309162" y="40513"/>
                  </a:lnTo>
                  <a:lnTo>
                    <a:pt x="3310178" y="38353"/>
                  </a:lnTo>
                  <a:lnTo>
                    <a:pt x="3310686" y="35941"/>
                  </a:lnTo>
                  <a:lnTo>
                    <a:pt x="3311321" y="33527"/>
                  </a:lnTo>
                  <a:lnTo>
                    <a:pt x="3311956" y="31115"/>
                  </a:lnTo>
                  <a:lnTo>
                    <a:pt x="3312210" y="28575"/>
                  </a:lnTo>
                  <a:lnTo>
                    <a:pt x="3312591" y="25907"/>
                  </a:lnTo>
                  <a:lnTo>
                    <a:pt x="3312845" y="23495"/>
                  </a:lnTo>
                  <a:lnTo>
                    <a:pt x="3312845" y="20700"/>
                  </a:lnTo>
                  <a:lnTo>
                    <a:pt x="3313226" y="18288"/>
                  </a:lnTo>
                  <a:lnTo>
                    <a:pt x="3313226" y="15494"/>
                  </a:lnTo>
                  <a:lnTo>
                    <a:pt x="3312845" y="13080"/>
                  </a:lnTo>
                  <a:lnTo>
                    <a:pt x="3312845" y="10287"/>
                  </a:lnTo>
                  <a:lnTo>
                    <a:pt x="3312591" y="7874"/>
                  </a:lnTo>
                  <a:lnTo>
                    <a:pt x="3312210" y="5206"/>
                  </a:lnTo>
                  <a:lnTo>
                    <a:pt x="3311956" y="2667"/>
                  </a:lnTo>
                  <a:lnTo>
                    <a:pt x="3311702" y="253"/>
                  </a:lnTo>
                  <a:lnTo>
                    <a:pt x="3343960" y="253"/>
                  </a:lnTo>
                </a:path>
                <a:path w="6883400" h="10017125">
                  <a:moveTo>
                    <a:pt x="3218738" y="85344"/>
                  </a:moveTo>
                  <a:lnTo>
                    <a:pt x="3343960" y="85344"/>
                  </a:lnTo>
                </a:path>
                <a:path w="6883400" h="10017125">
                  <a:moveTo>
                    <a:pt x="3343960" y="253"/>
                  </a:moveTo>
                  <a:lnTo>
                    <a:pt x="3377234" y="253"/>
                  </a:lnTo>
                  <a:lnTo>
                    <a:pt x="3376599" y="2413"/>
                  </a:lnTo>
                  <a:lnTo>
                    <a:pt x="3375964" y="5206"/>
                  </a:lnTo>
                  <a:lnTo>
                    <a:pt x="3375710" y="7620"/>
                  </a:lnTo>
                  <a:lnTo>
                    <a:pt x="3375075" y="10032"/>
                  </a:lnTo>
                  <a:lnTo>
                    <a:pt x="3374694" y="12826"/>
                  </a:lnTo>
                  <a:lnTo>
                    <a:pt x="3374694" y="25526"/>
                  </a:lnTo>
                  <a:lnTo>
                    <a:pt x="3375329" y="28321"/>
                  </a:lnTo>
                  <a:lnTo>
                    <a:pt x="3384219" y="50926"/>
                  </a:lnTo>
                  <a:lnTo>
                    <a:pt x="3385362" y="52704"/>
                  </a:lnTo>
                  <a:lnTo>
                    <a:pt x="3387267" y="54482"/>
                  </a:lnTo>
                  <a:lnTo>
                    <a:pt x="3388791" y="56006"/>
                  </a:lnTo>
                  <a:lnTo>
                    <a:pt x="3390569" y="57530"/>
                  </a:lnTo>
                  <a:lnTo>
                    <a:pt x="3392728" y="58800"/>
                  </a:lnTo>
                  <a:lnTo>
                    <a:pt x="3394506" y="60071"/>
                  </a:lnTo>
                  <a:lnTo>
                    <a:pt x="3396665" y="60960"/>
                  </a:lnTo>
                  <a:lnTo>
                    <a:pt x="3398824" y="61595"/>
                  </a:lnTo>
                  <a:lnTo>
                    <a:pt x="3401237" y="62483"/>
                  </a:lnTo>
                  <a:lnTo>
                    <a:pt x="3403650" y="62738"/>
                  </a:lnTo>
                  <a:lnTo>
                    <a:pt x="3406190" y="63119"/>
                  </a:lnTo>
                  <a:lnTo>
                    <a:pt x="3408857" y="62738"/>
                  </a:lnTo>
                  <a:lnTo>
                    <a:pt x="3411651" y="62102"/>
                  </a:lnTo>
                  <a:lnTo>
                    <a:pt x="3414064" y="61595"/>
                  </a:lnTo>
                  <a:lnTo>
                    <a:pt x="3416223" y="60578"/>
                  </a:lnTo>
                  <a:lnTo>
                    <a:pt x="3418382" y="59690"/>
                  </a:lnTo>
                  <a:lnTo>
                    <a:pt x="3431463" y="46863"/>
                  </a:lnTo>
                  <a:lnTo>
                    <a:pt x="3432606" y="45085"/>
                  </a:lnTo>
                  <a:lnTo>
                    <a:pt x="3433622" y="42672"/>
                  </a:lnTo>
                  <a:lnTo>
                    <a:pt x="3434511" y="40513"/>
                  </a:lnTo>
                  <a:lnTo>
                    <a:pt x="3435146" y="38353"/>
                  </a:lnTo>
                  <a:lnTo>
                    <a:pt x="3436035" y="35941"/>
                  </a:lnTo>
                  <a:lnTo>
                    <a:pt x="3436289" y="33527"/>
                  </a:lnTo>
                  <a:lnTo>
                    <a:pt x="3436924" y="31115"/>
                  </a:lnTo>
                  <a:lnTo>
                    <a:pt x="3437559" y="28575"/>
                  </a:lnTo>
                  <a:lnTo>
                    <a:pt x="3437559" y="25907"/>
                  </a:lnTo>
                  <a:lnTo>
                    <a:pt x="3437813" y="23495"/>
                  </a:lnTo>
                  <a:lnTo>
                    <a:pt x="3438194" y="20700"/>
                  </a:lnTo>
                  <a:lnTo>
                    <a:pt x="3438194" y="18288"/>
                  </a:lnTo>
                  <a:lnTo>
                    <a:pt x="3438194" y="15494"/>
                  </a:lnTo>
                  <a:lnTo>
                    <a:pt x="3438194" y="13080"/>
                  </a:lnTo>
                  <a:lnTo>
                    <a:pt x="3437813" y="10287"/>
                  </a:lnTo>
                  <a:lnTo>
                    <a:pt x="3437559" y="7874"/>
                  </a:lnTo>
                  <a:lnTo>
                    <a:pt x="3437178" y="5206"/>
                  </a:lnTo>
                  <a:lnTo>
                    <a:pt x="3436924" y="2667"/>
                  </a:lnTo>
                  <a:lnTo>
                    <a:pt x="3436670" y="253"/>
                  </a:lnTo>
                  <a:lnTo>
                    <a:pt x="3468928" y="253"/>
                  </a:lnTo>
                </a:path>
                <a:path w="6883400" h="10017125">
                  <a:moveTo>
                    <a:pt x="3343960" y="85344"/>
                  </a:moveTo>
                  <a:lnTo>
                    <a:pt x="3468928" y="85344"/>
                  </a:lnTo>
                </a:path>
                <a:path w="6883400" h="10017125">
                  <a:moveTo>
                    <a:pt x="3468928" y="253"/>
                  </a:moveTo>
                  <a:lnTo>
                    <a:pt x="3502456" y="253"/>
                  </a:lnTo>
                  <a:lnTo>
                    <a:pt x="3501567" y="2413"/>
                  </a:lnTo>
                  <a:lnTo>
                    <a:pt x="3500932" y="5206"/>
                  </a:lnTo>
                  <a:lnTo>
                    <a:pt x="3500678" y="7620"/>
                  </a:lnTo>
                  <a:lnTo>
                    <a:pt x="3500043" y="10032"/>
                  </a:lnTo>
                  <a:lnTo>
                    <a:pt x="3500043" y="12826"/>
                  </a:lnTo>
                  <a:lnTo>
                    <a:pt x="3499662" y="15240"/>
                  </a:lnTo>
                  <a:lnTo>
                    <a:pt x="3499662" y="17906"/>
                  </a:lnTo>
                  <a:lnTo>
                    <a:pt x="3499662" y="20447"/>
                  </a:lnTo>
                  <a:lnTo>
                    <a:pt x="3499662" y="23114"/>
                  </a:lnTo>
                  <a:lnTo>
                    <a:pt x="3500043" y="25526"/>
                  </a:lnTo>
                  <a:lnTo>
                    <a:pt x="3500297" y="28321"/>
                  </a:lnTo>
                  <a:lnTo>
                    <a:pt x="3510711" y="52704"/>
                  </a:lnTo>
                  <a:lnTo>
                    <a:pt x="3512235" y="54482"/>
                  </a:lnTo>
                  <a:lnTo>
                    <a:pt x="3513759" y="56006"/>
                  </a:lnTo>
                  <a:lnTo>
                    <a:pt x="3515537" y="57530"/>
                  </a:lnTo>
                  <a:lnTo>
                    <a:pt x="3517696" y="58800"/>
                  </a:lnTo>
                  <a:lnTo>
                    <a:pt x="3519474" y="60071"/>
                  </a:lnTo>
                  <a:lnTo>
                    <a:pt x="3521633" y="60960"/>
                  </a:lnTo>
                  <a:lnTo>
                    <a:pt x="3524046" y="61595"/>
                  </a:lnTo>
                  <a:lnTo>
                    <a:pt x="3526205" y="62483"/>
                  </a:lnTo>
                  <a:lnTo>
                    <a:pt x="3528618" y="62738"/>
                  </a:lnTo>
                  <a:lnTo>
                    <a:pt x="3531412" y="63119"/>
                  </a:lnTo>
                  <a:lnTo>
                    <a:pt x="3533825" y="62738"/>
                  </a:lnTo>
                  <a:lnTo>
                    <a:pt x="3536619" y="62102"/>
                  </a:lnTo>
                  <a:lnTo>
                    <a:pt x="3539032" y="61595"/>
                  </a:lnTo>
                  <a:lnTo>
                    <a:pt x="3541191" y="60578"/>
                  </a:lnTo>
                  <a:lnTo>
                    <a:pt x="3543604" y="59690"/>
                  </a:lnTo>
                  <a:lnTo>
                    <a:pt x="3545382" y="58547"/>
                  </a:lnTo>
                  <a:lnTo>
                    <a:pt x="3547287" y="57276"/>
                  </a:lnTo>
                  <a:lnTo>
                    <a:pt x="3549446" y="56006"/>
                  </a:lnTo>
                  <a:lnTo>
                    <a:pt x="3550970" y="54228"/>
                  </a:lnTo>
                  <a:lnTo>
                    <a:pt x="3552494" y="52704"/>
                  </a:lnTo>
                  <a:lnTo>
                    <a:pt x="3554018" y="50926"/>
                  </a:lnTo>
                  <a:lnTo>
                    <a:pt x="3555161" y="49022"/>
                  </a:lnTo>
                  <a:lnTo>
                    <a:pt x="3556431" y="46863"/>
                  </a:lnTo>
                  <a:lnTo>
                    <a:pt x="3557574" y="45085"/>
                  </a:lnTo>
                  <a:lnTo>
                    <a:pt x="3558590" y="42672"/>
                  </a:lnTo>
                  <a:lnTo>
                    <a:pt x="3559479" y="40513"/>
                  </a:lnTo>
                  <a:lnTo>
                    <a:pt x="3560114" y="38353"/>
                  </a:lnTo>
                  <a:lnTo>
                    <a:pt x="3561003" y="35941"/>
                  </a:lnTo>
                  <a:lnTo>
                    <a:pt x="3561638" y="33527"/>
                  </a:lnTo>
                  <a:lnTo>
                    <a:pt x="3561892" y="31115"/>
                  </a:lnTo>
                  <a:lnTo>
                    <a:pt x="3562527" y="28575"/>
                  </a:lnTo>
                  <a:lnTo>
                    <a:pt x="3562781" y="25907"/>
                  </a:lnTo>
                  <a:lnTo>
                    <a:pt x="3562781" y="23495"/>
                  </a:lnTo>
                  <a:lnTo>
                    <a:pt x="3563162" y="20700"/>
                  </a:lnTo>
                  <a:lnTo>
                    <a:pt x="3563162" y="18288"/>
                  </a:lnTo>
                  <a:lnTo>
                    <a:pt x="3563162" y="15494"/>
                  </a:lnTo>
                  <a:lnTo>
                    <a:pt x="3563162" y="13080"/>
                  </a:lnTo>
                  <a:lnTo>
                    <a:pt x="3562781" y="10287"/>
                  </a:lnTo>
                  <a:lnTo>
                    <a:pt x="3562781" y="7874"/>
                  </a:lnTo>
                  <a:lnTo>
                    <a:pt x="3562146" y="5206"/>
                  </a:lnTo>
                  <a:lnTo>
                    <a:pt x="3561892" y="2667"/>
                  </a:lnTo>
                  <a:lnTo>
                    <a:pt x="3561638" y="253"/>
                  </a:lnTo>
                  <a:lnTo>
                    <a:pt x="3593896" y="253"/>
                  </a:lnTo>
                </a:path>
                <a:path w="6883400" h="10017125">
                  <a:moveTo>
                    <a:pt x="3468928" y="85344"/>
                  </a:moveTo>
                  <a:lnTo>
                    <a:pt x="3593896" y="85344"/>
                  </a:lnTo>
                </a:path>
                <a:path w="6883400" h="10017125">
                  <a:moveTo>
                    <a:pt x="3593896" y="253"/>
                  </a:moveTo>
                  <a:lnTo>
                    <a:pt x="3627424" y="253"/>
                  </a:lnTo>
                  <a:lnTo>
                    <a:pt x="3626789" y="2413"/>
                  </a:lnTo>
                  <a:lnTo>
                    <a:pt x="3625900" y="5206"/>
                  </a:lnTo>
                  <a:lnTo>
                    <a:pt x="3625646" y="7620"/>
                  </a:lnTo>
                  <a:lnTo>
                    <a:pt x="3625265" y="10032"/>
                  </a:lnTo>
                  <a:lnTo>
                    <a:pt x="3625011" y="12826"/>
                  </a:lnTo>
                  <a:lnTo>
                    <a:pt x="3624630" y="15240"/>
                  </a:lnTo>
                  <a:lnTo>
                    <a:pt x="3624630" y="17906"/>
                  </a:lnTo>
                  <a:lnTo>
                    <a:pt x="3624630" y="20447"/>
                  </a:lnTo>
                  <a:lnTo>
                    <a:pt x="3624630" y="23114"/>
                  </a:lnTo>
                  <a:lnTo>
                    <a:pt x="3625011" y="25526"/>
                  </a:lnTo>
                  <a:lnTo>
                    <a:pt x="3625265" y="28321"/>
                  </a:lnTo>
                  <a:lnTo>
                    <a:pt x="3635679" y="52704"/>
                  </a:lnTo>
                  <a:lnTo>
                    <a:pt x="3637203" y="54482"/>
                  </a:lnTo>
                  <a:lnTo>
                    <a:pt x="3638981" y="56006"/>
                  </a:lnTo>
                  <a:lnTo>
                    <a:pt x="3640505" y="57530"/>
                  </a:lnTo>
                  <a:lnTo>
                    <a:pt x="3642664" y="58800"/>
                  </a:lnTo>
                  <a:lnTo>
                    <a:pt x="3644442" y="60071"/>
                  </a:lnTo>
                  <a:lnTo>
                    <a:pt x="3646601" y="60960"/>
                  </a:lnTo>
                  <a:lnTo>
                    <a:pt x="3649014" y="61595"/>
                  </a:lnTo>
                  <a:lnTo>
                    <a:pt x="3651173" y="62483"/>
                  </a:lnTo>
                  <a:lnTo>
                    <a:pt x="3653586" y="62738"/>
                  </a:lnTo>
                  <a:lnTo>
                    <a:pt x="3656380" y="63119"/>
                  </a:lnTo>
                  <a:lnTo>
                    <a:pt x="3659174" y="62738"/>
                  </a:lnTo>
                  <a:lnTo>
                    <a:pt x="3661587" y="62102"/>
                  </a:lnTo>
                  <a:lnTo>
                    <a:pt x="3664000" y="61595"/>
                  </a:lnTo>
                  <a:lnTo>
                    <a:pt x="3666413" y="60578"/>
                  </a:lnTo>
                  <a:lnTo>
                    <a:pt x="3668572" y="59690"/>
                  </a:lnTo>
                  <a:lnTo>
                    <a:pt x="3670350" y="58547"/>
                  </a:lnTo>
                  <a:lnTo>
                    <a:pt x="3672509" y="57276"/>
                  </a:lnTo>
                  <a:lnTo>
                    <a:pt x="3674414" y="56006"/>
                  </a:lnTo>
                  <a:lnTo>
                    <a:pt x="3675938" y="54228"/>
                  </a:lnTo>
                  <a:lnTo>
                    <a:pt x="3677462" y="52704"/>
                  </a:lnTo>
                  <a:lnTo>
                    <a:pt x="3678986" y="50926"/>
                  </a:lnTo>
                  <a:lnTo>
                    <a:pt x="3680129" y="49022"/>
                  </a:lnTo>
                  <a:lnTo>
                    <a:pt x="3681399" y="46863"/>
                  </a:lnTo>
                  <a:lnTo>
                    <a:pt x="3682542" y="45085"/>
                  </a:lnTo>
                  <a:lnTo>
                    <a:pt x="3683558" y="42672"/>
                  </a:lnTo>
                  <a:lnTo>
                    <a:pt x="3684447" y="40513"/>
                  </a:lnTo>
                  <a:lnTo>
                    <a:pt x="3685082" y="38353"/>
                  </a:lnTo>
                  <a:lnTo>
                    <a:pt x="3685971" y="35941"/>
                  </a:lnTo>
                  <a:lnTo>
                    <a:pt x="3686606" y="33527"/>
                  </a:lnTo>
                  <a:lnTo>
                    <a:pt x="3686860" y="31115"/>
                  </a:lnTo>
                  <a:lnTo>
                    <a:pt x="3687495" y="28575"/>
                  </a:lnTo>
                  <a:lnTo>
                    <a:pt x="3687749" y="25907"/>
                  </a:lnTo>
                  <a:lnTo>
                    <a:pt x="3687749" y="23495"/>
                  </a:lnTo>
                  <a:lnTo>
                    <a:pt x="3688130" y="20700"/>
                  </a:lnTo>
                  <a:lnTo>
                    <a:pt x="3688130" y="18288"/>
                  </a:lnTo>
                  <a:lnTo>
                    <a:pt x="3688130" y="15494"/>
                  </a:lnTo>
                  <a:lnTo>
                    <a:pt x="3688130" y="13080"/>
                  </a:lnTo>
                  <a:lnTo>
                    <a:pt x="3687749" y="10287"/>
                  </a:lnTo>
                  <a:lnTo>
                    <a:pt x="3687749" y="7874"/>
                  </a:lnTo>
                  <a:lnTo>
                    <a:pt x="3687495" y="5206"/>
                  </a:lnTo>
                  <a:lnTo>
                    <a:pt x="3687114" y="2667"/>
                  </a:lnTo>
                  <a:lnTo>
                    <a:pt x="3686606" y="253"/>
                  </a:lnTo>
                  <a:lnTo>
                    <a:pt x="3718864" y="253"/>
                  </a:lnTo>
                </a:path>
                <a:path w="6883400" h="10017125">
                  <a:moveTo>
                    <a:pt x="3593896" y="85344"/>
                  </a:moveTo>
                  <a:lnTo>
                    <a:pt x="3718864" y="85344"/>
                  </a:lnTo>
                </a:path>
                <a:path w="6883400" h="10017125">
                  <a:moveTo>
                    <a:pt x="3718864" y="253"/>
                  </a:moveTo>
                  <a:lnTo>
                    <a:pt x="3752392" y="253"/>
                  </a:lnTo>
                  <a:lnTo>
                    <a:pt x="3751757" y="2413"/>
                  </a:lnTo>
                  <a:lnTo>
                    <a:pt x="3751122" y="5206"/>
                  </a:lnTo>
                  <a:lnTo>
                    <a:pt x="3750614" y="7620"/>
                  </a:lnTo>
                  <a:lnTo>
                    <a:pt x="3750233" y="10032"/>
                  </a:lnTo>
                  <a:lnTo>
                    <a:pt x="3749979" y="12826"/>
                  </a:lnTo>
                  <a:lnTo>
                    <a:pt x="3749598" y="15240"/>
                  </a:lnTo>
                  <a:lnTo>
                    <a:pt x="3749598" y="17906"/>
                  </a:lnTo>
                  <a:lnTo>
                    <a:pt x="3749598" y="20447"/>
                  </a:lnTo>
                  <a:lnTo>
                    <a:pt x="3749598" y="23114"/>
                  </a:lnTo>
                  <a:lnTo>
                    <a:pt x="3749979" y="25526"/>
                  </a:lnTo>
                  <a:lnTo>
                    <a:pt x="3760647" y="52704"/>
                  </a:lnTo>
                  <a:lnTo>
                    <a:pt x="3762171" y="54482"/>
                  </a:lnTo>
                  <a:lnTo>
                    <a:pt x="3773982" y="61595"/>
                  </a:lnTo>
                  <a:lnTo>
                    <a:pt x="3776141" y="62483"/>
                  </a:lnTo>
                  <a:lnTo>
                    <a:pt x="3778935" y="62738"/>
                  </a:lnTo>
                  <a:lnTo>
                    <a:pt x="3781348" y="63119"/>
                  </a:lnTo>
                  <a:lnTo>
                    <a:pt x="3784142" y="62738"/>
                  </a:lnTo>
                  <a:lnTo>
                    <a:pt x="3786555" y="62102"/>
                  </a:lnTo>
                  <a:lnTo>
                    <a:pt x="3788968" y="61595"/>
                  </a:lnTo>
                  <a:lnTo>
                    <a:pt x="3791381" y="60578"/>
                  </a:lnTo>
                  <a:lnTo>
                    <a:pt x="3793540" y="59690"/>
                  </a:lnTo>
                  <a:lnTo>
                    <a:pt x="3795699" y="58547"/>
                  </a:lnTo>
                  <a:lnTo>
                    <a:pt x="3797477" y="57276"/>
                  </a:lnTo>
                  <a:lnTo>
                    <a:pt x="3799382" y="56006"/>
                  </a:lnTo>
                  <a:lnTo>
                    <a:pt x="3800906" y="54228"/>
                  </a:lnTo>
                  <a:lnTo>
                    <a:pt x="3802430" y="52704"/>
                  </a:lnTo>
                  <a:lnTo>
                    <a:pt x="3803954" y="50926"/>
                  </a:lnTo>
                  <a:lnTo>
                    <a:pt x="3805097" y="49022"/>
                  </a:lnTo>
                  <a:lnTo>
                    <a:pt x="3806367" y="46863"/>
                  </a:lnTo>
                  <a:lnTo>
                    <a:pt x="3807510" y="45085"/>
                  </a:lnTo>
                  <a:lnTo>
                    <a:pt x="3811828" y="31115"/>
                  </a:lnTo>
                  <a:lnTo>
                    <a:pt x="3812463" y="28575"/>
                  </a:lnTo>
                  <a:lnTo>
                    <a:pt x="3812717" y="25907"/>
                  </a:lnTo>
                  <a:lnTo>
                    <a:pt x="3812717" y="23495"/>
                  </a:lnTo>
                  <a:lnTo>
                    <a:pt x="3813098" y="20700"/>
                  </a:lnTo>
                  <a:lnTo>
                    <a:pt x="3813098" y="18288"/>
                  </a:lnTo>
                  <a:lnTo>
                    <a:pt x="3813098" y="15494"/>
                  </a:lnTo>
                  <a:lnTo>
                    <a:pt x="3813098" y="13080"/>
                  </a:lnTo>
                  <a:lnTo>
                    <a:pt x="3812717" y="10287"/>
                  </a:lnTo>
                  <a:lnTo>
                    <a:pt x="3812717" y="7874"/>
                  </a:lnTo>
                  <a:lnTo>
                    <a:pt x="3812463" y="5206"/>
                  </a:lnTo>
                  <a:lnTo>
                    <a:pt x="3812082" y="2667"/>
                  </a:lnTo>
                  <a:lnTo>
                    <a:pt x="3811574" y="253"/>
                  </a:lnTo>
                  <a:lnTo>
                    <a:pt x="3843832" y="253"/>
                  </a:lnTo>
                </a:path>
                <a:path w="6883400" h="10017125">
                  <a:moveTo>
                    <a:pt x="3718864" y="85344"/>
                  </a:moveTo>
                  <a:lnTo>
                    <a:pt x="3843832" y="85344"/>
                  </a:lnTo>
                </a:path>
                <a:path w="6883400" h="10017125">
                  <a:moveTo>
                    <a:pt x="3843832" y="253"/>
                  </a:moveTo>
                  <a:lnTo>
                    <a:pt x="3878249" y="253"/>
                  </a:lnTo>
                  <a:lnTo>
                    <a:pt x="3877614" y="2413"/>
                  </a:lnTo>
                  <a:lnTo>
                    <a:pt x="3876725" y="5206"/>
                  </a:lnTo>
                  <a:lnTo>
                    <a:pt x="3876471" y="7620"/>
                  </a:lnTo>
                  <a:lnTo>
                    <a:pt x="3875836" y="10032"/>
                  </a:lnTo>
                  <a:lnTo>
                    <a:pt x="3875836" y="12826"/>
                  </a:lnTo>
                  <a:lnTo>
                    <a:pt x="3875582" y="15240"/>
                  </a:lnTo>
                  <a:lnTo>
                    <a:pt x="3875582" y="17906"/>
                  </a:lnTo>
                  <a:lnTo>
                    <a:pt x="3875582" y="20447"/>
                  </a:lnTo>
                  <a:lnTo>
                    <a:pt x="3875582" y="23114"/>
                  </a:lnTo>
                  <a:lnTo>
                    <a:pt x="3875836" y="25526"/>
                  </a:lnTo>
                  <a:lnTo>
                    <a:pt x="3876090" y="28321"/>
                  </a:lnTo>
                  <a:lnTo>
                    <a:pt x="3876471" y="30733"/>
                  </a:lnTo>
                  <a:lnTo>
                    <a:pt x="3877106" y="33147"/>
                  </a:lnTo>
                  <a:lnTo>
                    <a:pt x="3877614" y="35687"/>
                  </a:lnTo>
                  <a:lnTo>
                    <a:pt x="3885234" y="50926"/>
                  </a:lnTo>
                  <a:lnTo>
                    <a:pt x="3886504" y="52704"/>
                  </a:lnTo>
                  <a:lnTo>
                    <a:pt x="3888282" y="54482"/>
                  </a:lnTo>
                  <a:lnTo>
                    <a:pt x="3889806" y="56006"/>
                  </a:lnTo>
                  <a:lnTo>
                    <a:pt x="3891711" y="57530"/>
                  </a:lnTo>
                  <a:lnTo>
                    <a:pt x="3893870" y="58800"/>
                  </a:lnTo>
                  <a:lnTo>
                    <a:pt x="3895902" y="60071"/>
                  </a:lnTo>
                  <a:lnTo>
                    <a:pt x="3898061" y="60960"/>
                  </a:lnTo>
                  <a:lnTo>
                    <a:pt x="3900220" y="61595"/>
                  </a:lnTo>
                  <a:lnTo>
                    <a:pt x="3902633" y="62483"/>
                  </a:lnTo>
                  <a:lnTo>
                    <a:pt x="3905427" y="62738"/>
                  </a:lnTo>
                  <a:lnTo>
                    <a:pt x="3907840" y="63119"/>
                  </a:lnTo>
                  <a:lnTo>
                    <a:pt x="3910634" y="62738"/>
                  </a:lnTo>
                  <a:lnTo>
                    <a:pt x="3913301" y="62102"/>
                  </a:lnTo>
                  <a:lnTo>
                    <a:pt x="3924350" y="57276"/>
                  </a:lnTo>
                  <a:lnTo>
                    <a:pt x="3926382" y="56006"/>
                  </a:lnTo>
                  <a:lnTo>
                    <a:pt x="3927906" y="54228"/>
                  </a:lnTo>
                  <a:lnTo>
                    <a:pt x="3929430" y="52704"/>
                  </a:lnTo>
                  <a:lnTo>
                    <a:pt x="3930954" y="50926"/>
                  </a:lnTo>
                  <a:lnTo>
                    <a:pt x="3932224" y="49022"/>
                  </a:lnTo>
                  <a:lnTo>
                    <a:pt x="3933494" y="46863"/>
                  </a:lnTo>
                  <a:lnTo>
                    <a:pt x="3934637" y="45085"/>
                  </a:lnTo>
                  <a:lnTo>
                    <a:pt x="3935526" y="42672"/>
                  </a:lnTo>
                  <a:lnTo>
                    <a:pt x="3936796" y="40513"/>
                  </a:lnTo>
                  <a:lnTo>
                    <a:pt x="3937431" y="38353"/>
                  </a:lnTo>
                  <a:lnTo>
                    <a:pt x="3938320" y="35941"/>
                  </a:lnTo>
                  <a:lnTo>
                    <a:pt x="3938574" y="33527"/>
                  </a:lnTo>
                  <a:lnTo>
                    <a:pt x="3939209" y="31115"/>
                  </a:lnTo>
                  <a:lnTo>
                    <a:pt x="3939844" y="28575"/>
                  </a:lnTo>
                  <a:lnTo>
                    <a:pt x="3940098" y="25907"/>
                  </a:lnTo>
                  <a:lnTo>
                    <a:pt x="3940098" y="23495"/>
                  </a:lnTo>
                  <a:lnTo>
                    <a:pt x="3940479" y="20700"/>
                  </a:lnTo>
                  <a:lnTo>
                    <a:pt x="3940479" y="18288"/>
                  </a:lnTo>
                  <a:lnTo>
                    <a:pt x="3940479" y="15494"/>
                  </a:lnTo>
                  <a:lnTo>
                    <a:pt x="3940479" y="13080"/>
                  </a:lnTo>
                  <a:lnTo>
                    <a:pt x="3940098" y="10287"/>
                  </a:lnTo>
                  <a:lnTo>
                    <a:pt x="3940098" y="7874"/>
                  </a:lnTo>
                  <a:lnTo>
                    <a:pt x="3939590" y="5206"/>
                  </a:lnTo>
                  <a:lnTo>
                    <a:pt x="3939209" y="2667"/>
                  </a:lnTo>
                  <a:lnTo>
                    <a:pt x="3938955" y="253"/>
                  </a:lnTo>
                  <a:lnTo>
                    <a:pt x="3971848" y="253"/>
                  </a:lnTo>
                </a:path>
                <a:path w="6883400" h="10017125">
                  <a:moveTo>
                    <a:pt x="3843832" y="85344"/>
                  </a:moveTo>
                  <a:lnTo>
                    <a:pt x="3971848" y="85344"/>
                  </a:lnTo>
                </a:path>
                <a:path w="6883400" h="10017125">
                  <a:moveTo>
                    <a:pt x="3971848" y="253"/>
                  </a:moveTo>
                  <a:lnTo>
                    <a:pt x="4006265" y="253"/>
                  </a:lnTo>
                  <a:lnTo>
                    <a:pt x="4005630" y="2413"/>
                  </a:lnTo>
                  <a:lnTo>
                    <a:pt x="4004741" y="5206"/>
                  </a:lnTo>
                  <a:lnTo>
                    <a:pt x="4004487" y="7620"/>
                  </a:lnTo>
                  <a:lnTo>
                    <a:pt x="4004106" y="10032"/>
                  </a:lnTo>
                  <a:lnTo>
                    <a:pt x="4003852" y="12826"/>
                  </a:lnTo>
                  <a:lnTo>
                    <a:pt x="4003598" y="15240"/>
                  </a:lnTo>
                  <a:lnTo>
                    <a:pt x="4003598" y="17906"/>
                  </a:lnTo>
                  <a:lnTo>
                    <a:pt x="4003598" y="20447"/>
                  </a:lnTo>
                  <a:lnTo>
                    <a:pt x="4003598" y="23114"/>
                  </a:lnTo>
                  <a:lnTo>
                    <a:pt x="4003852" y="25526"/>
                  </a:lnTo>
                  <a:lnTo>
                    <a:pt x="4004106" y="28321"/>
                  </a:lnTo>
                  <a:lnTo>
                    <a:pt x="4004487" y="30733"/>
                  </a:lnTo>
                  <a:lnTo>
                    <a:pt x="4005122" y="33147"/>
                  </a:lnTo>
                  <a:lnTo>
                    <a:pt x="4005630" y="35687"/>
                  </a:lnTo>
                  <a:lnTo>
                    <a:pt x="4014774" y="52704"/>
                  </a:lnTo>
                  <a:lnTo>
                    <a:pt x="4016298" y="54482"/>
                  </a:lnTo>
                  <a:lnTo>
                    <a:pt x="4018203" y="56006"/>
                  </a:lnTo>
                  <a:lnTo>
                    <a:pt x="4019981" y="57530"/>
                  </a:lnTo>
                  <a:lnTo>
                    <a:pt x="4021886" y="58800"/>
                  </a:lnTo>
                  <a:lnTo>
                    <a:pt x="4023918" y="60071"/>
                  </a:lnTo>
                  <a:lnTo>
                    <a:pt x="4026077" y="60960"/>
                  </a:lnTo>
                  <a:lnTo>
                    <a:pt x="4028490" y="61595"/>
                  </a:lnTo>
                  <a:lnTo>
                    <a:pt x="4030649" y="62483"/>
                  </a:lnTo>
                  <a:lnTo>
                    <a:pt x="4033443" y="62738"/>
                  </a:lnTo>
                  <a:lnTo>
                    <a:pt x="4035856" y="63119"/>
                  </a:lnTo>
                  <a:lnTo>
                    <a:pt x="4038650" y="62738"/>
                  </a:lnTo>
                  <a:lnTo>
                    <a:pt x="4041317" y="62102"/>
                  </a:lnTo>
                  <a:lnTo>
                    <a:pt x="4043730" y="61595"/>
                  </a:lnTo>
                  <a:lnTo>
                    <a:pt x="4046270" y="60578"/>
                  </a:lnTo>
                  <a:lnTo>
                    <a:pt x="4048302" y="59690"/>
                  </a:lnTo>
                  <a:lnTo>
                    <a:pt x="4050461" y="58547"/>
                  </a:lnTo>
                  <a:lnTo>
                    <a:pt x="4052366" y="57276"/>
                  </a:lnTo>
                  <a:lnTo>
                    <a:pt x="4054398" y="56006"/>
                  </a:lnTo>
                  <a:lnTo>
                    <a:pt x="4055922" y="54228"/>
                  </a:lnTo>
                  <a:lnTo>
                    <a:pt x="4057446" y="52704"/>
                  </a:lnTo>
                  <a:lnTo>
                    <a:pt x="4058970" y="50926"/>
                  </a:lnTo>
                  <a:lnTo>
                    <a:pt x="4060240" y="49022"/>
                  </a:lnTo>
                  <a:lnTo>
                    <a:pt x="4061764" y="46863"/>
                  </a:lnTo>
                  <a:lnTo>
                    <a:pt x="4062653" y="45085"/>
                  </a:lnTo>
                  <a:lnTo>
                    <a:pt x="4063923" y="42672"/>
                  </a:lnTo>
                  <a:lnTo>
                    <a:pt x="4064812" y="40513"/>
                  </a:lnTo>
                  <a:lnTo>
                    <a:pt x="4065447" y="38353"/>
                  </a:lnTo>
                  <a:lnTo>
                    <a:pt x="4066336" y="35941"/>
                  </a:lnTo>
                  <a:lnTo>
                    <a:pt x="4066971" y="33527"/>
                  </a:lnTo>
                  <a:lnTo>
                    <a:pt x="4067225" y="31115"/>
                  </a:lnTo>
                  <a:lnTo>
                    <a:pt x="4067860" y="28575"/>
                  </a:lnTo>
                  <a:lnTo>
                    <a:pt x="4068114" y="25907"/>
                  </a:lnTo>
                  <a:lnTo>
                    <a:pt x="4068114" y="23495"/>
                  </a:lnTo>
                  <a:lnTo>
                    <a:pt x="4068495" y="20700"/>
                  </a:lnTo>
                  <a:lnTo>
                    <a:pt x="4068495" y="18288"/>
                  </a:lnTo>
                  <a:lnTo>
                    <a:pt x="4068495" y="15494"/>
                  </a:lnTo>
                  <a:lnTo>
                    <a:pt x="4068495" y="13080"/>
                  </a:lnTo>
                  <a:lnTo>
                    <a:pt x="4068114" y="10287"/>
                  </a:lnTo>
                  <a:lnTo>
                    <a:pt x="4068114" y="7874"/>
                  </a:lnTo>
                  <a:lnTo>
                    <a:pt x="4067606" y="5206"/>
                  </a:lnTo>
                  <a:lnTo>
                    <a:pt x="4067225" y="2667"/>
                  </a:lnTo>
                  <a:lnTo>
                    <a:pt x="4066971" y="253"/>
                  </a:lnTo>
                  <a:lnTo>
                    <a:pt x="4100118" y="253"/>
                  </a:lnTo>
                </a:path>
                <a:path w="6883400" h="10017125">
                  <a:moveTo>
                    <a:pt x="3971848" y="85344"/>
                  </a:moveTo>
                  <a:lnTo>
                    <a:pt x="4100118" y="85344"/>
                  </a:lnTo>
                </a:path>
                <a:path w="6883400" h="10017125">
                  <a:moveTo>
                    <a:pt x="4100118" y="253"/>
                  </a:moveTo>
                  <a:lnTo>
                    <a:pt x="4134281" y="253"/>
                  </a:lnTo>
                  <a:lnTo>
                    <a:pt x="4133646" y="2413"/>
                  </a:lnTo>
                  <a:lnTo>
                    <a:pt x="4133138" y="5206"/>
                  </a:lnTo>
                  <a:lnTo>
                    <a:pt x="4132503" y="7620"/>
                  </a:lnTo>
                  <a:lnTo>
                    <a:pt x="4132122" y="10032"/>
                  </a:lnTo>
                  <a:lnTo>
                    <a:pt x="4131868" y="12826"/>
                  </a:lnTo>
                  <a:lnTo>
                    <a:pt x="4131614" y="15240"/>
                  </a:lnTo>
                  <a:lnTo>
                    <a:pt x="4131614" y="17906"/>
                  </a:lnTo>
                  <a:lnTo>
                    <a:pt x="4131614" y="20447"/>
                  </a:lnTo>
                  <a:lnTo>
                    <a:pt x="4131614" y="23114"/>
                  </a:lnTo>
                  <a:lnTo>
                    <a:pt x="4131868" y="25526"/>
                  </a:lnTo>
                  <a:lnTo>
                    <a:pt x="4132122" y="28321"/>
                  </a:lnTo>
                  <a:lnTo>
                    <a:pt x="4132503" y="30733"/>
                  </a:lnTo>
                  <a:lnTo>
                    <a:pt x="4133138" y="33147"/>
                  </a:lnTo>
                  <a:lnTo>
                    <a:pt x="4133646" y="35687"/>
                  </a:lnTo>
                  <a:lnTo>
                    <a:pt x="4134662" y="38100"/>
                  </a:lnTo>
                  <a:lnTo>
                    <a:pt x="4135170" y="40513"/>
                  </a:lnTo>
                  <a:lnTo>
                    <a:pt x="4136440" y="42672"/>
                  </a:lnTo>
                  <a:lnTo>
                    <a:pt x="4142790" y="52704"/>
                  </a:lnTo>
                  <a:lnTo>
                    <a:pt x="4144314" y="54482"/>
                  </a:lnTo>
                  <a:lnTo>
                    <a:pt x="4146219" y="56006"/>
                  </a:lnTo>
                  <a:lnTo>
                    <a:pt x="4147997" y="57530"/>
                  </a:lnTo>
                  <a:lnTo>
                    <a:pt x="4149902" y="58800"/>
                  </a:lnTo>
                  <a:lnTo>
                    <a:pt x="4151934" y="60071"/>
                  </a:lnTo>
                  <a:lnTo>
                    <a:pt x="4154093" y="60960"/>
                  </a:lnTo>
                  <a:lnTo>
                    <a:pt x="4156506" y="61595"/>
                  </a:lnTo>
                  <a:lnTo>
                    <a:pt x="4158665" y="62483"/>
                  </a:lnTo>
                  <a:lnTo>
                    <a:pt x="4161459" y="62738"/>
                  </a:lnTo>
                  <a:lnTo>
                    <a:pt x="4163872" y="63119"/>
                  </a:lnTo>
                  <a:lnTo>
                    <a:pt x="4166666" y="62738"/>
                  </a:lnTo>
                  <a:lnTo>
                    <a:pt x="4169333" y="62102"/>
                  </a:lnTo>
                  <a:lnTo>
                    <a:pt x="4171746" y="61595"/>
                  </a:lnTo>
                  <a:lnTo>
                    <a:pt x="4183938" y="54228"/>
                  </a:lnTo>
                  <a:lnTo>
                    <a:pt x="4185843" y="52704"/>
                  </a:lnTo>
                  <a:lnTo>
                    <a:pt x="4186986" y="50926"/>
                  </a:lnTo>
                  <a:lnTo>
                    <a:pt x="4188510" y="49022"/>
                  </a:lnTo>
                  <a:lnTo>
                    <a:pt x="4189780" y="46863"/>
                  </a:lnTo>
                  <a:lnTo>
                    <a:pt x="4191050" y="45085"/>
                  </a:lnTo>
                  <a:lnTo>
                    <a:pt x="4191939" y="42672"/>
                  </a:lnTo>
                  <a:lnTo>
                    <a:pt x="4192828" y="40513"/>
                  </a:lnTo>
                  <a:lnTo>
                    <a:pt x="4193463" y="38353"/>
                  </a:lnTo>
                  <a:lnTo>
                    <a:pt x="4194352" y="35941"/>
                  </a:lnTo>
                  <a:lnTo>
                    <a:pt x="4194987" y="33527"/>
                  </a:lnTo>
                  <a:lnTo>
                    <a:pt x="4195241" y="31115"/>
                  </a:lnTo>
                  <a:lnTo>
                    <a:pt x="4195876" y="28575"/>
                  </a:lnTo>
                  <a:lnTo>
                    <a:pt x="4196130" y="25907"/>
                  </a:lnTo>
                  <a:lnTo>
                    <a:pt x="4196130" y="23495"/>
                  </a:lnTo>
                  <a:lnTo>
                    <a:pt x="4196511" y="20700"/>
                  </a:lnTo>
                  <a:lnTo>
                    <a:pt x="4196511" y="18288"/>
                  </a:lnTo>
                  <a:lnTo>
                    <a:pt x="4196511" y="15494"/>
                  </a:lnTo>
                  <a:lnTo>
                    <a:pt x="4196511" y="13080"/>
                  </a:lnTo>
                  <a:lnTo>
                    <a:pt x="4196130" y="10287"/>
                  </a:lnTo>
                  <a:lnTo>
                    <a:pt x="4196130" y="7874"/>
                  </a:lnTo>
                  <a:lnTo>
                    <a:pt x="4195876" y="5206"/>
                  </a:lnTo>
                  <a:lnTo>
                    <a:pt x="4195622" y="2667"/>
                  </a:lnTo>
                  <a:lnTo>
                    <a:pt x="4194987" y="253"/>
                  </a:lnTo>
                  <a:lnTo>
                    <a:pt x="4228134" y="253"/>
                  </a:lnTo>
                </a:path>
                <a:path w="6883400" h="10017125">
                  <a:moveTo>
                    <a:pt x="4100118" y="85344"/>
                  </a:moveTo>
                  <a:lnTo>
                    <a:pt x="4228134" y="85344"/>
                  </a:lnTo>
                </a:path>
                <a:path w="6883400" h="10017125">
                  <a:moveTo>
                    <a:pt x="4228134" y="253"/>
                  </a:moveTo>
                  <a:lnTo>
                    <a:pt x="4262297" y="253"/>
                  </a:lnTo>
                  <a:lnTo>
                    <a:pt x="4261662" y="2413"/>
                  </a:lnTo>
                  <a:lnTo>
                    <a:pt x="4261154" y="5206"/>
                  </a:lnTo>
                  <a:lnTo>
                    <a:pt x="4260519" y="7620"/>
                  </a:lnTo>
                  <a:lnTo>
                    <a:pt x="4260138" y="10032"/>
                  </a:lnTo>
                  <a:lnTo>
                    <a:pt x="4259884" y="12826"/>
                  </a:lnTo>
                  <a:lnTo>
                    <a:pt x="4259630" y="15240"/>
                  </a:lnTo>
                  <a:lnTo>
                    <a:pt x="4259630" y="17906"/>
                  </a:lnTo>
                  <a:lnTo>
                    <a:pt x="4259630" y="20447"/>
                  </a:lnTo>
                  <a:lnTo>
                    <a:pt x="4259630" y="23114"/>
                  </a:lnTo>
                  <a:lnTo>
                    <a:pt x="4259884" y="25526"/>
                  </a:lnTo>
                  <a:lnTo>
                    <a:pt x="4260138" y="28321"/>
                  </a:lnTo>
                  <a:lnTo>
                    <a:pt x="4260519" y="30733"/>
                  </a:lnTo>
                  <a:lnTo>
                    <a:pt x="4261154" y="33147"/>
                  </a:lnTo>
                  <a:lnTo>
                    <a:pt x="4262043" y="35687"/>
                  </a:lnTo>
                  <a:lnTo>
                    <a:pt x="4262678" y="38100"/>
                  </a:lnTo>
                  <a:lnTo>
                    <a:pt x="4263567" y="40513"/>
                  </a:lnTo>
                  <a:lnTo>
                    <a:pt x="4264456" y="42672"/>
                  </a:lnTo>
                  <a:lnTo>
                    <a:pt x="4265345" y="45085"/>
                  </a:lnTo>
                  <a:lnTo>
                    <a:pt x="4266615" y="47244"/>
                  </a:lnTo>
                  <a:lnTo>
                    <a:pt x="4267758" y="49022"/>
                  </a:lnTo>
                  <a:lnTo>
                    <a:pt x="4269282" y="50926"/>
                  </a:lnTo>
                  <a:lnTo>
                    <a:pt x="4270806" y="52704"/>
                  </a:lnTo>
                  <a:lnTo>
                    <a:pt x="4272330" y="54482"/>
                  </a:lnTo>
                  <a:lnTo>
                    <a:pt x="4274235" y="56006"/>
                  </a:lnTo>
                  <a:lnTo>
                    <a:pt x="4276013" y="57530"/>
                  </a:lnTo>
                  <a:lnTo>
                    <a:pt x="4277918" y="58800"/>
                  </a:lnTo>
                  <a:lnTo>
                    <a:pt x="4279950" y="60071"/>
                  </a:lnTo>
                  <a:lnTo>
                    <a:pt x="4282109" y="60960"/>
                  </a:lnTo>
                  <a:lnTo>
                    <a:pt x="4284522" y="61595"/>
                  </a:lnTo>
                  <a:lnTo>
                    <a:pt x="4286681" y="62483"/>
                  </a:lnTo>
                  <a:lnTo>
                    <a:pt x="4289475" y="62738"/>
                  </a:lnTo>
                  <a:lnTo>
                    <a:pt x="4291888" y="63119"/>
                  </a:lnTo>
                  <a:lnTo>
                    <a:pt x="4294936" y="62738"/>
                  </a:lnTo>
                  <a:lnTo>
                    <a:pt x="4297349" y="62102"/>
                  </a:lnTo>
                  <a:lnTo>
                    <a:pt x="4299762" y="61595"/>
                  </a:lnTo>
                  <a:lnTo>
                    <a:pt x="4311954" y="54228"/>
                  </a:lnTo>
                  <a:lnTo>
                    <a:pt x="4313859" y="52704"/>
                  </a:lnTo>
                  <a:lnTo>
                    <a:pt x="4315002" y="50926"/>
                  </a:lnTo>
                  <a:lnTo>
                    <a:pt x="4316526" y="49022"/>
                  </a:lnTo>
                  <a:lnTo>
                    <a:pt x="4317796" y="46863"/>
                  </a:lnTo>
                  <a:lnTo>
                    <a:pt x="4319066" y="45085"/>
                  </a:lnTo>
                  <a:lnTo>
                    <a:pt x="4319955" y="42672"/>
                  </a:lnTo>
                  <a:lnTo>
                    <a:pt x="4320844" y="40513"/>
                  </a:lnTo>
                  <a:lnTo>
                    <a:pt x="4321479" y="38353"/>
                  </a:lnTo>
                  <a:lnTo>
                    <a:pt x="4322368" y="35941"/>
                  </a:lnTo>
                  <a:lnTo>
                    <a:pt x="4323003" y="33527"/>
                  </a:lnTo>
                  <a:lnTo>
                    <a:pt x="4323257" y="31115"/>
                  </a:lnTo>
                  <a:lnTo>
                    <a:pt x="4323892" y="28575"/>
                  </a:lnTo>
                  <a:lnTo>
                    <a:pt x="4324146" y="25907"/>
                  </a:lnTo>
                  <a:lnTo>
                    <a:pt x="4324527" y="23495"/>
                  </a:lnTo>
                  <a:lnTo>
                    <a:pt x="4324527" y="20700"/>
                  </a:lnTo>
                  <a:lnTo>
                    <a:pt x="4324781" y="18288"/>
                  </a:lnTo>
                  <a:lnTo>
                    <a:pt x="4324781" y="15494"/>
                  </a:lnTo>
                  <a:lnTo>
                    <a:pt x="4324527" y="13080"/>
                  </a:lnTo>
                  <a:lnTo>
                    <a:pt x="4324527" y="10287"/>
                  </a:lnTo>
                  <a:lnTo>
                    <a:pt x="4324146" y="7874"/>
                  </a:lnTo>
                  <a:lnTo>
                    <a:pt x="4323892" y="5206"/>
                  </a:lnTo>
                  <a:lnTo>
                    <a:pt x="4323638" y="2667"/>
                  </a:lnTo>
                  <a:lnTo>
                    <a:pt x="4323003" y="253"/>
                  </a:lnTo>
                  <a:lnTo>
                    <a:pt x="4356150" y="253"/>
                  </a:lnTo>
                </a:path>
                <a:path w="6883400" h="10017125">
                  <a:moveTo>
                    <a:pt x="4228134" y="85344"/>
                  </a:moveTo>
                  <a:lnTo>
                    <a:pt x="4356150" y="85344"/>
                  </a:lnTo>
                </a:path>
                <a:path w="6883400" h="10017125">
                  <a:moveTo>
                    <a:pt x="4356150" y="253"/>
                  </a:moveTo>
                  <a:lnTo>
                    <a:pt x="4390313" y="253"/>
                  </a:lnTo>
                  <a:lnTo>
                    <a:pt x="4389678" y="2413"/>
                  </a:lnTo>
                  <a:lnTo>
                    <a:pt x="4389170" y="5206"/>
                  </a:lnTo>
                  <a:lnTo>
                    <a:pt x="4388535" y="7620"/>
                  </a:lnTo>
                  <a:lnTo>
                    <a:pt x="4388154" y="10032"/>
                  </a:lnTo>
                  <a:lnTo>
                    <a:pt x="4387900" y="12826"/>
                  </a:lnTo>
                  <a:lnTo>
                    <a:pt x="4387900" y="15240"/>
                  </a:lnTo>
                  <a:lnTo>
                    <a:pt x="4387646" y="17906"/>
                  </a:lnTo>
                  <a:lnTo>
                    <a:pt x="4387646" y="20447"/>
                  </a:lnTo>
                  <a:lnTo>
                    <a:pt x="4387900" y="23114"/>
                  </a:lnTo>
                  <a:lnTo>
                    <a:pt x="4387900" y="25526"/>
                  </a:lnTo>
                  <a:lnTo>
                    <a:pt x="4388154" y="28321"/>
                  </a:lnTo>
                  <a:lnTo>
                    <a:pt x="4388789" y="30733"/>
                  </a:lnTo>
                  <a:lnTo>
                    <a:pt x="4389424" y="33147"/>
                  </a:lnTo>
                  <a:lnTo>
                    <a:pt x="4390059" y="35687"/>
                  </a:lnTo>
                  <a:lnTo>
                    <a:pt x="4390694" y="38100"/>
                  </a:lnTo>
                  <a:lnTo>
                    <a:pt x="4391583" y="40513"/>
                  </a:lnTo>
                  <a:lnTo>
                    <a:pt x="4392472" y="42672"/>
                  </a:lnTo>
                  <a:lnTo>
                    <a:pt x="4393361" y="45085"/>
                  </a:lnTo>
                  <a:lnTo>
                    <a:pt x="4394885" y="47244"/>
                  </a:lnTo>
                  <a:lnTo>
                    <a:pt x="4396155" y="49022"/>
                  </a:lnTo>
                  <a:lnTo>
                    <a:pt x="4397298" y="50926"/>
                  </a:lnTo>
                  <a:lnTo>
                    <a:pt x="4398822" y="52704"/>
                  </a:lnTo>
                  <a:lnTo>
                    <a:pt x="4400346" y="54482"/>
                  </a:lnTo>
                  <a:lnTo>
                    <a:pt x="4402251" y="56006"/>
                  </a:lnTo>
                  <a:lnTo>
                    <a:pt x="4404029" y="57530"/>
                  </a:lnTo>
                  <a:lnTo>
                    <a:pt x="4406188" y="58800"/>
                  </a:lnTo>
                  <a:lnTo>
                    <a:pt x="4407966" y="60071"/>
                  </a:lnTo>
                  <a:lnTo>
                    <a:pt x="4410506" y="60960"/>
                  </a:lnTo>
                  <a:lnTo>
                    <a:pt x="4412538" y="61595"/>
                  </a:lnTo>
                  <a:lnTo>
                    <a:pt x="4415078" y="62483"/>
                  </a:lnTo>
                  <a:lnTo>
                    <a:pt x="4417491" y="62738"/>
                  </a:lnTo>
                  <a:lnTo>
                    <a:pt x="4420158" y="63119"/>
                  </a:lnTo>
                  <a:lnTo>
                    <a:pt x="4422952" y="62738"/>
                  </a:lnTo>
                  <a:lnTo>
                    <a:pt x="4425365" y="62102"/>
                  </a:lnTo>
                  <a:lnTo>
                    <a:pt x="4427778" y="61595"/>
                  </a:lnTo>
                  <a:lnTo>
                    <a:pt x="4430318" y="60578"/>
                  </a:lnTo>
                  <a:lnTo>
                    <a:pt x="4432731" y="59690"/>
                  </a:lnTo>
                  <a:lnTo>
                    <a:pt x="4434890" y="58547"/>
                  </a:lnTo>
                  <a:lnTo>
                    <a:pt x="4436668" y="57276"/>
                  </a:lnTo>
                  <a:lnTo>
                    <a:pt x="4438446" y="56006"/>
                  </a:lnTo>
                  <a:lnTo>
                    <a:pt x="4439970" y="54228"/>
                  </a:lnTo>
                  <a:lnTo>
                    <a:pt x="4441875" y="52704"/>
                  </a:lnTo>
                  <a:lnTo>
                    <a:pt x="4443399" y="50926"/>
                  </a:lnTo>
                  <a:lnTo>
                    <a:pt x="4444542" y="49022"/>
                  </a:lnTo>
                  <a:lnTo>
                    <a:pt x="4445812" y="46863"/>
                  </a:lnTo>
                  <a:lnTo>
                    <a:pt x="4447082" y="45085"/>
                  </a:lnTo>
                  <a:lnTo>
                    <a:pt x="4447971" y="42672"/>
                  </a:lnTo>
                  <a:lnTo>
                    <a:pt x="4448860" y="40513"/>
                  </a:lnTo>
                  <a:lnTo>
                    <a:pt x="4449749" y="38353"/>
                  </a:lnTo>
                  <a:lnTo>
                    <a:pt x="4450384" y="35941"/>
                  </a:lnTo>
                  <a:lnTo>
                    <a:pt x="4451019" y="33527"/>
                  </a:lnTo>
                  <a:lnTo>
                    <a:pt x="4451654" y="31115"/>
                  </a:lnTo>
                  <a:lnTo>
                    <a:pt x="4451908" y="28575"/>
                  </a:lnTo>
                  <a:lnTo>
                    <a:pt x="4452162" y="25907"/>
                  </a:lnTo>
                  <a:lnTo>
                    <a:pt x="4452543" y="23495"/>
                  </a:lnTo>
                  <a:lnTo>
                    <a:pt x="4452543" y="20700"/>
                  </a:lnTo>
                  <a:lnTo>
                    <a:pt x="4452797" y="18288"/>
                  </a:lnTo>
                  <a:lnTo>
                    <a:pt x="4452797" y="15494"/>
                  </a:lnTo>
                  <a:lnTo>
                    <a:pt x="4452543" y="13080"/>
                  </a:lnTo>
                  <a:lnTo>
                    <a:pt x="4452543" y="10287"/>
                  </a:lnTo>
                  <a:lnTo>
                    <a:pt x="4452162" y="7874"/>
                  </a:lnTo>
                  <a:lnTo>
                    <a:pt x="4451908" y="5206"/>
                  </a:lnTo>
                  <a:lnTo>
                    <a:pt x="4451654" y="2667"/>
                  </a:lnTo>
                  <a:lnTo>
                    <a:pt x="4451019" y="253"/>
                  </a:lnTo>
                  <a:lnTo>
                    <a:pt x="4484166" y="253"/>
                  </a:lnTo>
                </a:path>
                <a:path w="6883400" h="10017125">
                  <a:moveTo>
                    <a:pt x="4356150" y="85344"/>
                  </a:moveTo>
                  <a:lnTo>
                    <a:pt x="4484166" y="85344"/>
                  </a:lnTo>
                </a:path>
                <a:path w="6883400" h="10017125">
                  <a:moveTo>
                    <a:pt x="4484166" y="253"/>
                  </a:moveTo>
                  <a:lnTo>
                    <a:pt x="4518710" y="253"/>
                  </a:lnTo>
                  <a:lnTo>
                    <a:pt x="4517694" y="2413"/>
                  </a:lnTo>
                  <a:lnTo>
                    <a:pt x="4517186" y="5206"/>
                  </a:lnTo>
                  <a:lnTo>
                    <a:pt x="4516805" y="7620"/>
                  </a:lnTo>
                  <a:lnTo>
                    <a:pt x="4516170" y="10032"/>
                  </a:lnTo>
                  <a:lnTo>
                    <a:pt x="4515916" y="12826"/>
                  </a:lnTo>
                  <a:lnTo>
                    <a:pt x="4515916" y="15240"/>
                  </a:lnTo>
                  <a:lnTo>
                    <a:pt x="4515662" y="17906"/>
                  </a:lnTo>
                  <a:lnTo>
                    <a:pt x="4515662" y="20447"/>
                  </a:lnTo>
                  <a:lnTo>
                    <a:pt x="4515916" y="23114"/>
                  </a:lnTo>
                  <a:lnTo>
                    <a:pt x="4515916" y="25526"/>
                  </a:lnTo>
                  <a:lnTo>
                    <a:pt x="4516551" y="28321"/>
                  </a:lnTo>
                  <a:lnTo>
                    <a:pt x="4516805" y="30733"/>
                  </a:lnTo>
                  <a:lnTo>
                    <a:pt x="4517440" y="33147"/>
                  </a:lnTo>
                  <a:lnTo>
                    <a:pt x="4518075" y="35687"/>
                  </a:lnTo>
                  <a:lnTo>
                    <a:pt x="4525695" y="50926"/>
                  </a:lnTo>
                  <a:lnTo>
                    <a:pt x="4526838" y="52704"/>
                  </a:lnTo>
                  <a:lnTo>
                    <a:pt x="4528743" y="54482"/>
                  </a:lnTo>
                  <a:lnTo>
                    <a:pt x="4530267" y="56006"/>
                  </a:lnTo>
                  <a:lnTo>
                    <a:pt x="4532045" y="57530"/>
                  </a:lnTo>
                  <a:lnTo>
                    <a:pt x="4534204" y="58800"/>
                  </a:lnTo>
                  <a:lnTo>
                    <a:pt x="4535982" y="60071"/>
                  </a:lnTo>
                  <a:lnTo>
                    <a:pt x="4538522" y="60960"/>
                  </a:lnTo>
                  <a:lnTo>
                    <a:pt x="4540554" y="61595"/>
                  </a:lnTo>
                  <a:lnTo>
                    <a:pt x="4543094" y="62483"/>
                  </a:lnTo>
                  <a:lnTo>
                    <a:pt x="4545507" y="62738"/>
                  </a:lnTo>
                  <a:lnTo>
                    <a:pt x="4548174" y="63119"/>
                  </a:lnTo>
                  <a:lnTo>
                    <a:pt x="4550968" y="62738"/>
                  </a:lnTo>
                  <a:lnTo>
                    <a:pt x="4553381" y="62102"/>
                  </a:lnTo>
                  <a:lnTo>
                    <a:pt x="4556175" y="61595"/>
                  </a:lnTo>
                  <a:lnTo>
                    <a:pt x="4558588" y="60578"/>
                  </a:lnTo>
                  <a:lnTo>
                    <a:pt x="4560747" y="59690"/>
                  </a:lnTo>
                  <a:lnTo>
                    <a:pt x="4562906" y="58547"/>
                  </a:lnTo>
                  <a:lnTo>
                    <a:pt x="4564684" y="57276"/>
                  </a:lnTo>
                  <a:lnTo>
                    <a:pt x="4566462" y="56006"/>
                  </a:lnTo>
                  <a:lnTo>
                    <a:pt x="4573828" y="46863"/>
                  </a:lnTo>
                  <a:lnTo>
                    <a:pt x="4575098" y="45085"/>
                  </a:lnTo>
                  <a:lnTo>
                    <a:pt x="4575987" y="42672"/>
                  </a:lnTo>
                  <a:lnTo>
                    <a:pt x="4576876" y="40513"/>
                  </a:lnTo>
                  <a:lnTo>
                    <a:pt x="4577765" y="38353"/>
                  </a:lnTo>
                  <a:lnTo>
                    <a:pt x="4580178" y="25907"/>
                  </a:lnTo>
                  <a:lnTo>
                    <a:pt x="4580559" y="23495"/>
                  </a:lnTo>
                  <a:lnTo>
                    <a:pt x="4580813" y="20700"/>
                  </a:lnTo>
                  <a:lnTo>
                    <a:pt x="4580813" y="18288"/>
                  </a:lnTo>
                  <a:lnTo>
                    <a:pt x="4580813" y="15494"/>
                  </a:lnTo>
                  <a:lnTo>
                    <a:pt x="4580813" y="13080"/>
                  </a:lnTo>
                  <a:lnTo>
                    <a:pt x="4580559" y="10287"/>
                  </a:lnTo>
                  <a:lnTo>
                    <a:pt x="4580178" y="7874"/>
                  </a:lnTo>
                  <a:lnTo>
                    <a:pt x="4579924" y="5206"/>
                  </a:lnTo>
                  <a:lnTo>
                    <a:pt x="4579670" y="2667"/>
                  </a:lnTo>
                  <a:lnTo>
                    <a:pt x="4579289" y="253"/>
                  </a:lnTo>
                  <a:lnTo>
                    <a:pt x="4612182" y="253"/>
                  </a:lnTo>
                </a:path>
                <a:path w="6883400" h="10017125">
                  <a:moveTo>
                    <a:pt x="4484166" y="85344"/>
                  </a:moveTo>
                  <a:lnTo>
                    <a:pt x="4612182" y="85344"/>
                  </a:lnTo>
                </a:path>
                <a:path w="6883400" h="10017125">
                  <a:moveTo>
                    <a:pt x="4612182" y="253"/>
                  </a:moveTo>
                  <a:lnTo>
                    <a:pt x="4646726" y="253"/>
                  </a:lnTo>
                  <a:lnTo>
                    <a:pt x="4645710" y="2413"/>
                  </a:lnTo>
                  <a:lnTo>
                    <a:pt x="4645202" y="5206"/>
                  </a:lnTo>
                  <a:lnTo>
                    <a:pt x="4644821" y="7620"/>
                  </a:lnTo>
                  <a:lnTo>
                    <a:pt x="4644186" y="10032"/>
                  </a:lnTo>
                  <a:lnTo>
                    <a:pt x="4643932" y="12826"/>
                  </a:lnTo>
                  <a:lnTo>
                    <a:pt x="4643932" y="25526"/>
                  </a:lnTo>
                  <a:lnTo>
                    <a:pt x="4644567" y="28321"/>
                  </a:lnTo>
                  <a:lnTo>
                    <a:pt x="4644821" y="30733"/>
                  </a:lnTo>
                  <a:lnTo>
                    <a:pt x="4645456" y="33147"/>
                  </a:lnTo>
                  <a:lnTo>
                    <a:pt x="4646091" y="35687"/>
                  </a:lnTo>
                  <a:lnTo>
                    <a:pt x="4653711" y="50926"/>
                  </a:lnTo>
                  <a:lnTo>
                    <a:pt x="4654854" y="52704"/>
                  </a:lnTo>
                  <a:lnTo>
                    <a:pt x="4656759" y="54482"/>
                  </a:lnTo>
                  <a:lnTo>
                    <a:pt x="4658283" y="56006"/>
                  </a:lnTo>
                  <a:lnTo>
                    <a:pt x="4660061" y="57530"/>
                  </a:lnTo>
                  <a:lnTo>
                    <a:pt x="4662220" y="58800"/>
                  </a:lnTo>
                  <a:lnTo>
                    <a:pt x="4664379" y="60071"/>
                  </a:lnTo>
                  <a:lnTo>
                    <a:pt x="4666538" y="60960"/>
                  </a:lnTo>
                  <a:lnTo>
                    <a:pt x="4668570" y="61595"/>
                  </a:lnTo>
                  <a:lnTo>
                    <a:pt x="4671110" y="62483"/>
                  </a:lnTo>
                  <a:lnTo>
                    <a:pt x="4673523" y="62738"/>
                  </a:lnTo>
                  <a:lnTo>
                    <a:pt x="4676190" y="63119"/>
                  </a:lnTo>
                  <a:lnTo>
                    <a:pt x="4678984" y="62738"/>
                  </a:lnTo>
                  <a:lnTo>
                    <a:pt x="4681778" y="62102"/>
                  </a:lnTo>
                  <a:lnTo>
                    <a:pt x="4684191" y="61595"/>
                  </a:lnTo>
                  <a:lnTo>
                    <a:pt x="4686604" y="60578"/>
                  </a:lnTo>
                  <a:lnTo>
                    <a:pt x="4688763" y="59690"/>
                  </a:lnTo>
                  <a:lnTo>
                    <a:pt x="4690922" y="58547"/>
                  </a:lnTo>
                  <a:lnTo>
                    <a:pt x="4692700" y="57276"/>
                  </a:lnTo>
                  <a:lnTo>
                    <a:pt x="4694478" y="56006"/>
                  </a:lnTo>
                  <a:lnTo>
                    <a:pt x="4696383" y="54228"/>
                  </a:lnTo>
                  <a:lnTo>
                    <a:pt x="4697907" y="52704"/>
                  </a:lnTo>
                  <a:lnTo>
                    <a:pt x="4699431" y="50926"/>
                  </a:lnTo>
                  <a:lnTo>
                    <a:pt x="4700574" y="49022"/>
                  </a:lnTo>
                  <a:lnTo>
                    <a:pt x="4701844" y="46863"/>
                  </a:lnTo>
                  <a:lnTo>
                    <a:pt x="4703114" y="45085"/>
                  </a:lnTo>
                  <a:lnTo>
                    <a:pt x="4704003" y="42672"/>
                  </a:lnTo>
                  <a:lnTo>
                    <a:pt x="4704892" y="40513"/>
                  </a:lnTo>
                  <a:lnTo>
                    <a:pt x="4705781" y="38353"/>
                  </a:lnTo>
                  <a:lnTo>
                    <a:pt x="4706670" y="35941"/>
                  </a:lnTo>
                  <a:lnTo>
                    <a:pt x="4707051" y="33527"/>
                  </a:lnTo>
                  <a:lnTo>
                    <a:pt x="4707686" y="31115"/>
                  </a:lnTo>
                  <a:lnTo>
                    <a:pt x="4708194" y="28575"/>
                  </a:lnTo>
                  <a:lnTo>
                    <a:pt x="4708194" y="25907"/>
                  </a:lnTo>
                  <a:lnTo>
                    <a:pt x="4708575" y="23495"/>
                  </a:lnTo>
                  <a:lnTo>
                    <a:pt x="4708829" y="20700"/>
                  </a:lnTo>
                  <a:lnTo>
                    <a:pt x="4708829" y="18288"/>
                  </a:lnTo>
                  <a:lnTo>
                    <a:pt x="4708829" y="15494"/>
                  </a:lnTo>
                  <a:lnTo>
                    <a:pt x="4708829" y="13080"/>
                  </a:lnTo>
                  <a:lnTo>
                    <a:pt x="4708575" y="10287"/>
                  </a:lnTo>
                  <a:lnTo>
                    <a:pt x="4708194" y="7874"/>
                  </a:lnTo>
                  <a:lnTo>
                    <a:pt x="4707940" y="5206"/>
                  </a:lnTo>
                  <a:lnTo>
                    <a:pt x="4707686" y="2667"/>
                  </a:lnTo>
                  <a:lnTo>
                    <a:pt x="4707305" y="253"/>
                  </a:lnTo>
                  <a:lnTo>
                    <a:pt x="4740198" y="253"/>
                  </a:lnTo>
                </a:path>
                <a:path w="6883400" h="10017125">
                  <a:moveTo>
                    <a:pt x="4612182" y="85344"/>
                  </a:moveTo>
                  <a:lnTo>
                    <a:pt x="4740198" y="85344"/>
                  </a:lnTo>
                </a:path>
                <a:path w="6883400" h="10017125">
                  <a:moveTo>
                    <a:pt x="4740198" y="253"/>
                  </a:moveTo>
                  <a:lnTo>
                    <a:pt x="4774742" y="253"/>
                  </a:lnTo>
                  <a:lnTo>
                    <a:pt x="4774107" y="2413"/>
                  </a:lnTo>
                  <a:lnTo>
                    <a:pt x="4773218" y="5206"/>
                  </a:lnTo>
                  <a:lnTo>
                    <a:pt x="4772837" y="7620"/>
                  </a:lnTo>
                  <a:lnTo>
                    <a:pt x="4772583" y="10032"/>
                  </a:lnTo>
                  <a:lnTo>
                    <a:pt x="4772202" y="12826"/>
                  </a:lnTo>
                  <a:lnTo>
                    <a:pt x="4771948" y="15240"/>
                  </a:lnTo>
                  <a:lnTo>
                    <a:pt x="4771948" y="17906"/>
                  </a:lnTo>
                  <a:lnTo>
                    <a:pt x="4771948" y="20447"/>
                  </a:lnTo>
                  <a:lnTo>
                    <a:pt x="4771948" y="23114"/>
                  </a:lnTo>
                  <a:lnTo>
                    <a:pt x="4772202" y="25526"/>
                  </a:lnTo>
                  <a:lnTo>
                    <a:pt x="4772583" y="28321"/>
                  </a:lnTo>
                  <a:lnTo>
                    <a:pt x="4772837" y="30733"/>
                  </a:lnTo>
                  <a:lnTo>
                    <a:pt x="4773472" y="33147"/>
                  </a:lnTo>
                  <a:lnTo>
                    <a:pt x="4774107" y="35687"/>
                  </a:lnTo>
                  <a:lnTo>
                    <a:pt x="4774742" y="38100"/>
                  </a:lnTo>
                  <a:lnTo>
                    <a:pt x="4783251" y="52704"/>
                  </a:lnTo>
                  <a:lnTo>
                    <a:pt x="4784775" y="54482"/>
                  </a:lnTo>
                  <a:lnTo>
                    <a:pt x="4796967" y="61595"/>
                  </a:lnTo>
                  <a:lnTo>
                    <a:pt x="4799126" y="62483"/>
                  </a:lnTo>
                  <a:lnTo>
                    <a:pt x="4801793" y="62738"/>
                  </a:lnTo>
                  <a:lnTo>
                    <a:pt x="4804206" y="63119"/>
                  </a:lnTo>
                  <a:lnTo>
                    <a:pt x="4807000" y="62738"/>
                  </a:lnTo>
                  <a:lnTo>
                    <a:pt x="4809794" y="62102"/>
                  </a:lnTo>
                  <a:lnTo>
                    <a:pt x="4812207" y="61595"/>
                  </a:lnTo>
                  <a:lnTo>
                    <a:pt x="4814620" y="60578"/>
                  </a:lnTo>
                  <a:lnTo>
                    <a:pt x="4816779" y="59690"/>
                  </a:lnTo>
                  <a:lnTo>
                    <a:pt x="4818938" y="58547"/>
                  </a:lnTo>
                  <a:lnTo>
                    <a:pt x="4820716" y="57276"/>
                  </a:lnTo>
                  <a:lnTo>
                    <a:pt x="4822875" y="56006"/>
                  </a:lnTo>
                  <a:lnTo>
                    <a:pt x="4824399" y="54228"/>
                  </a:lnTo>
                  <a:lnTo>
                    <a:pt x="4825923" y="52704"/>
                  </a:lnTo>
                  <a:lnTo>
                    <a:pt x="4827447" y="50926"/>
                  </a:lnTo>
                  <a:lnTo>
                    <a:pt x="4828590" y="49022"/>
                  </a:lnTo>
                  <a:lnTo>
                    <a:pt x="4830114" y="46863"/>
                  </a:lnTo>
                  <a:lnTo>
                    <a:pt x="4831130" y="45085"/>
                  </a:lnTo>
                  <a:lnTo>
                    <a:pt x="4832273" y="42672"/>
                  </a:lnTo>
                  <a:lnTo>
                    <a:pt x="4833162" y="40513"/>
                  </a:lnTo>
                  <a:lnTo>
                    <a:pt x="4833797" y="38353"/>
                  </a:lnTo>
                  <a:lnTo>
                    <a:pt x="4834686" y="35941"/>
                  </a:lnTo>
                  <a:lnTo>
                    <a:pt x="4835321" y="33527"/>
                  </a:lnTo>
                  <a:lnTo>
                    <a:pt x="4835702" y="31115"/>
                  </a:lnTo>
                  <a:lnTo>
                    <a:pt x="4836210" y="28575"/>
                  </a:lnTo>
                  <a:lnTo>
                    <a:pt x="4836591" y="25907"/>
                  </a:lnTo>
                  <a:lnTo>
                    <a:pt x="4836591" y="23495"/>
                  </a:lnTo>
                  <a:lnTo>
                    <a:pt x="4836845" y="20700"/>
                  </a:lnTo>
                  <a:lnTo>
                    <a:pt x="4836845" y="18288"/>
                  </a:lnTo>
                  <a:lnTo>
                    <a:pt x="4836845" y="15494"/>
                  </a:lnTo>
                  <a:lnTo>
                    <a:pt x="4836845" y="13080"/>
                  </a:lnTo>
                  <a:lnTo>
                    <a:pt x="4836591" y="10287"/>
                  </a:lnTo>
                  <a:lnTo>
                    <a:pt x="4836591" y="7874"/>
                  </a:lnTo>
                  <a:lnTo>
                    <a:pt x="4835956" y="5206"/>
                  </a:lnTo>
                  <a:lnTo>
                    <a:pt x="4835702" y="2667"/>
                  </a:lnTo>
                  <a:lnTo>
                    <a:pt x="4835321" y="253"/>
                  </a:lnTo>
                  <a:lnTo>
                    <a:pt x="4868595" y="253"/>
                  </a:lnTo>
                </a:path>
                <a:path w="6883400" h="10017125">
                  <a:moveTo>
                    <a:pt x="4740198" y="85344"/>
                  </a:moveTo>
                  <a:lnTo>
                    <a:pt x="4868595" y="85344"/>
                  </a:lnTo>
                </a:path>
                <a:path w="6883400" h="10017125">
                  <a:moveTo>
                    <a:pt x="4868595" y="253"/>
                  </a:moveTo>
                  <a:lnTo>
                    <a:pt x="4902758" y="253"/>
                  </a:lnTo>
                  <a:lnTo>
                    <a:pt x="4902123" y="2413"/>
                  </a:lnTo>
                  <a:lnTo>
                    <a:pt x="4901488" y="5206"/>
                  </a:lnTo>
                  <a:lnTo>
                    <a:pt x="4900853" y="7620"/>
                  </a:lnTo>
                  <a:lnTo>
                    <a:pt x="4900599" y="10032"/>
                  </a:lnTo>
                  <a:lnTo>
                    <a:pt x="4900218" y="12826"/>
                  </a:lnTo>
                  <a:lnTo>
                    <a:pt x="4899964" y="15240"/>
                  </a:lnTo>
                  <a:lnTo>
                    <a:pt x="4899964" y="17906"/>
                  </a:lnTo>
                  <a:lnTo>
                    <a:pt x="4899964" y="20447"/>
                  </a:lnTo>
                  <a:lnTo>
                    <a:pt x="4899964" y="23114"/>
                  </a:lnTo>
                  <a:lnTo>
                    <a:pt x="4900218" y="25526"/>
                  </a:lnTo>
                  <a:lnTo>
                    <a:pt x="4900599" y="28321"/>
                  </a:lnTo>
                  <a:lnTo>
                    <a:pt x="4900853" y="30733"/>
                  </a:lnTo>
                  <a:lnTo>
                    <a:pt x="4901488" y="33147"/>
                  </a:lnTo>
                  <a:lnTo>
                    <a:pt x="4902123" y="35687"/>
                  </a:lnTo>
                  <a:lnTo>
                    <a:pt x="4903012" y="38100"/>
                  </a:lnTo>
                  <a:lnTo>
                    <a:pt x="4903647" y="40513"/>
                  </a:lnTo>
                  <a:lnTo>
                    <a:pt x="4904790" y="42672"/>
                  </a:lnTo>
                  <a:lnTo>
                    <a:pt x="4905806" y="45085"/>
                  </a:lnTo>
                  <a:lnTo>
                    <a:pt x="4906949" y="47244"/>
                  </a:lnTo>
                  <a:lnTo>
                    <a:pt x="4908219" y="49022"/>
                  </a:lnTo>
                  <a:lnTo>
                    <a:pt x="4909743" y="50926"/>
                  </a:lnTo>
                  <a:lnTo>
                    <a:pt x="4911267" y="52704"/>
                  </a:lnTo>
                  <a:lnTo>
                    <a:pt x="4912791" y="54482"/>
                  </a:lnTo>
                  <a:lnTo>
                    <a:pt x="4924983" y="61595"/>
                  </a:lnTo>
                  <a:lnTo>
                    <a:pt x="4927142" y="62483"/>
                  </a:lnTo>
                  <a:lnTo>
                    <a:pt x="4929809" y="62738"/>
                  </a:lnTo>
                  <a:lnTo>
                    <a:pt x="4932222" y="63119"/>
                  </a:lnTo>
                  <a:lnTo>
                    <a:pt x="4935016" y="62738"/>
                  </a:lnTo>
                  <a:lnTo>
                    <a:pt x="4937810" y="62102"/>
                  </a:lnTo>
                  <a:lnTo>
                    <a:pt x="4940223" y="61595"/>
                  </a:lnTo>
                  <a:lnTo>
                    <a:pt x="4942636" y="60578"/>
                  </a:lnTo>
                  <a:lnTo>
                    <a:pt x="4944795" y="59690"/>
                  </a:lnTo>
                  <a:lnTo>
                    <a:pt x="4946954" y="58547"/>
                  </a:lnTo>
                  <a:lnTo>
                    <a:pt x="4948732" y="57276"/>
                  </a:lnTo>
                  <a:lnTo>
                    <a:pt x="4950891" y="56006"/>
                  </a:lnTo>
                  <a:lnTo>
                    <a:pt x="4952415" y="54228"/>
                  </a:lnTo>
                  <a:lnTo>
                    <a:pt x="4953939" y="52704"/>
                  </a:lnTo>
                  <a:lnTo>
                    <a:pt x="4955463" y="50926"/>
                  </a:lnTo>
                  <a:lnTo>
                    <a:pt x="4956987" y="49022"/>
                  </a:lnTo>
                  <a:lnTo>
                    <a:pt x="4958130" y="46863"/>
                  </a:lnTo>
                  <a:lnTo>
                    <a:pt x="4959146" y="45085"/>
                  </a:lnTo>
                  <a:lnTo>
                    <a:pt x="4960289" y="42672"/>
                  </a:lnTo>
                  <a:lnTo>
                    <a:pt x="4961178" y="40513"/>
                  </a:lnTo>
                  <a:lnTo>
                    <a:pt x="4961813" y="38353"/>
                  </a:lnTo>
                  <a:lnTo>
                    <a:pt x="4962702" y="35941"/>
                  </a:lnTo>
                  <a:lnTo>
                    <a:pt x="4963337" y="33527"/>
                  </a:lnTo>
                  <a:lnTo>
                    <a:pt x="4963718" y="31115"/>
                  </a:lnTo>
                  <a:lnTo>
                    <a:pt x="4964226" y="28575"/>
                  </a:lnTo>
                  <a:lnTo>
                    <a:pt x="4964607" y="25907"/>
                  </a:lnTo>
                  <a:lnTo>
                    <a:pt x="4964607" y="23495"/>
                  </a:lnTo>
                  <a:lnTo>
                    <a:pt x="4964861" y="20700"/>
                  </a:lnTo>
                  <a:lnTo>
                    <a:pt x="4964861" y="18288"/>
                  </a:lnTo>
                  <a:lnTo>
                    <a:pt x="4964861" y="15494"/>
                  </a:lnTo>
                  <a:lnTo>
                    <a:pt x="4964861" y="13080"/>
                  </a:lnTo>
                  <a:lnTo>
                    <a:pt x="4964607" y="10287"/>
                  </a:lnTo>
                  <a:lnTo>
                    <a:pt x="4964607" y="7874"/>
                  </a:lnTo>
                  <a:lnTo>
                    <a:pt x="4964226" y="5206"/>
                  </a:lnTo>
                  <a:lnTo>
                    <a:pt x="4963972" y="2667"/>
                  </a:lnTo>
                  <a:lnTo>
                    <a:pt x="4963337" y="253"/>
                  </a:lnTo>
                  <a:lnTo>
                    <a:pt x="4996611" y="253"/>
                  </a:lnTo>
                </a:path>
                <a:path w="6883400" h="10017125">
                  <a:moveTo>
                    <a:pt x="4868595" y="85344"/>
                  </a:moveTo>
                  <a:lnTo>
                    <a:pt x="4996611" y="85344"/>
                  </a:lnTo>
                </a:path>
                <a:path w="6883400" h="10017125">
                  <a:moveTo>
                    <a:pt x="4996611" y="253"/>
                  </a:moveTo>
                  <a:lnTo>
                    <a:pt x="5030774" y="253"/>
                  </a:lnTo>
                  <a:lnTo>
                    <a:pt x="5030139" y="2413"/>
                  </a:lnTo>
                  <a:lnTo>
                    <a:pt x="5029504" y="5206"/>
                  </a:lnTo>
                  <a:lnTo>
                    <a:pt x="5028869" y="7620"/>
                  </a:lnTo>
                  <a:lnTo>
                    <a:pt x="5028615" y="10032"/>
                  </a:lnTo>
                  <a:lnTo>
                    <a:pt x="5028234" y="12826"/>
                  </a:lnTo>
                  <a:lnTo>
                    <a:pt x="5027980" y="15240"/>
                  </a:lnTo>
                  <a:lnTo>
                    <a:pt x="5027980" y="17906"/>
                  </a:lnTo>
                  <a:lnTo>
                    <a:pt x="5027980" y="20447"/>
                  </a:lnTo>
                  <a:lnTo>
                    <a:pt x="5027980" y="23114"/>
                  </a:lnTo>
                  <a:lnTo>
                    <a:pt x="5028234" y="25526"/>
                  </a:lnTo>
                  <a:lnTo>
                    <a:pt x="5028615" y="28321"/>
                  </a:lnTo>
                  <a:lnTo>
                    <a:pt x="5028869" y="30733"/>
                  </a:lnTo>
                  <a:lnTo>
                    <a:pt x="5029504" y="33147"/>
                  </a:lnTo>
                  <a:lnTo>
                    <a:pt x="5030393" y="35687"/>
                  </a:lnTo>
                  <a:lnTo>
                    <a:pt x="5031028" y="38100"/>
                  </a:lnTo>
                  <a:lnTo>
                    <a:pt x="5039283" y="52704"/>
                  </a:lnTo>
                  <a:lnTo>
                    <a:pt x="5040807" y="54482"/>
                  </a:lnTo>
                  <a:lnTo>
                    <a:pt x="5052999" y="61595"/>
                  </a:lnTo>
                  <a:lnTo>
                    <a:pt x="5055158" y="62483"/>
                  </a:lnTo>
                  <a:lnTo>
                    <a:pt x="5057825" y="62738"/>
                  </a:lnTo>
                  <a:lnTo>
                    <a:pt x="5060238" y="63119"/>
                  </a:lnTo>
                  <a:lnTo>
                    <a:pt x="5063286" y="62738"/>
                  </a:lnTo>
                  <a:lnTo>
                    <a:pt x="5065826" y="62102"/>
                  </a:lnTo>
                  <a:lnTo>
                    <a:pt x="5068239" y="61595"/>
                  </a:lnTo>
                  <a:lnTo>
                    <a:pt x="5070652" y="60578"/>
                  </a:lnTo>
                  <a:lnTo>
                    <a:pt x="5072811" y="59690"/>
                  </a:lnTo>
                  <a:lnTo>
                    <a:pt x="5074970" y="58547"/>
                  </a:lnTo>
                  <a:lnTo>
                    <a:pt x="5077002" y="57276"/>
                  </a:lnTo>
                  <a:lnTo>
                    <a:pt x="5078907" y="56006"/>
                  </a:lnTo>
                  <a:lnTo>
                    <a:pt x="5080431" y="54228"/>
                  </a:lnTo>
                  <a:lnTo>
                    <a:pt x="5082209" y="52704"/>
                  </a:lnTo>
                  <a:lnTo>
                    <a:pt x="5083479" y="50926"/>
                  </a:lnTo>
                  <a:lnTo>
                    <a:pt x="5085003" y="49022"/>
                  </a:lnTo>
                  <a:lnTo>
                    <a:pt x="5086146" y="46863"/>
                  </a:lnTo>
                  <a:lnTo>
                    <a:pt x="5087416" y="45085"/>
                  </a:lnTo>
                  <a:lnTo>
                    <a:pt x="5088305" y="42672"/>
                  </a:lnTo>
                  <a:lnTo>
                    <a:pt x="5089194" y="40513"/>
                  </a:lnTo>
                  <a:lnTo>
                    <a:pt x="5089829" y="38353"/>
                  </a:lnTo>
                  <a:lnTo>
                    <a:pt x="5090718" y="35941"/>
                  </a:lnTo>
                  <a:lnTo>
                    <a:pt x="5091353" y="33527"/>
                  </a:lnTo>
                  <a:lnTo>
                    <a:pt x="5091734" y="31115"/>
                  </a:lnTo>
                  <a:lnTo>
                    <a:pt x="5092242" y="28575"/>
                  </a:lnTo>
                  <a:lnTo>
                    <a:pt x="5092623" y="25907"/>
                  </a:lnTo>
                  <a:lnTo>
                    <a:pt x="5092877" y="23495"/>
                  </a:lnTo>
                  <a:lnTo>
                    <a:pt x="5092877" y="20700"/>
                  </a:lnTo>
                  <a:lnTo>
                    <a:pt x="5093258" y="18288"/>
                  </a:lnTo>
                  <a:lnTo>
                    <a:pt x="5093258" y="15494"/>
                  </a:lnTo>
                  <a:lnTo>
                    <a:pt x="5092877" y="13080"/>
                  </a:lnTo>
                  <a:lnTo>
                    <a:pt x="5092877" y="10287"/>
                  </a:lnTo>
                  <a:lnTo>
                    <a:pt x="5092623" y="7874"/>
                  </a:lnTo>
                  <a:lnTo>
                    <a:pt x="5092242" y="5206"/>
                  </a:lnTo>
                  <a:lnTo>
                    <a:pt x="5091988" y="2667"/>
                  </a:lnTo>
                  <a:lnTo>
                    <a:pt x="5091353" y="253"/>
                  </a:lnTo>
                  <a:lnTo>
                    <a:pt x="5124627" y="253"/>
                  </a:lnTo>
                </a:path>
                <a:path w="6883400" h="10017125">
                  <a:moveTo>
                    <a:pt x="4996611" y="85344"/>
                  </a:moveTo>
                  <a:lnTo>
                    <a:pt x="5124627" y="85344"/>
                  </a:lnTo>
                </a:path>
                <a:path w="6883400" h="10017125">
                  <a:moveTo>
                    <a:pt x="5124627" y="253"/>
                  </a:moveTo>
                  <a:lnTo>
                    <a:pt x="5158790" y="253"/>
                  </a:lnTo>
                  <a:lnTo>
                    <a:pt x="5158155" y="2413"/>
                  </a:lnTo>
                  <a:lnTo>
                    <a:pt x="5157520" y="5206"/>
                  </a:lnTo>
                  <a:lnTo>
                    <a:pt x="5156885" y="7620"/>
                  </a:lnTo>
                  <a:lnTo>
                    <a:pt x="5156631" y="10032"/>
                  </a:lnTo>
                  <a:lnTo>
                    <a:pt x="5156250" y="12826"/>
                  </a:lnTo>
                  <a:lnTo>
                    <a:pt x="5155996" y="15240"/>
                  </a:lnTo>
                  <a:lnTo>
                    <a:pt x="5155996" y="17906"/>
                  </a:lnTo>
                  <a:lnTo>
                    <a:pt x="5155996" y="20447"/>
                  </a:lnTo>
                  <a:lnTo>
                    <a:pt x="5155996" y="23114"/>
                  </a:lnTo>
                  <a:lnTo>
                    <a:pt x="5156250" y="25526"/>
                  </a:lnTo>
                  <a:lnTo>
                    <a:pt x="5156631" y="28321"/>
                  </a:lnTo>
                  <a:lnTo>
                    <a:pt x="5157266" y="30733"/>
                  </a:lnTo>
                  <a:lnTo>
                    <a:pt x="5157774" y="33147"/>
                  </a:lnTo>
                  <a:lnTo>
                    <a:pt x="5164505" y="49022"/>
                  </a:lnTo>
                  <a:lnTo>
                    <a:pt x="5165775" y="50926"/>
                  </a:lnTo>
                  <a:lnTo>
                    <a:pt x="5167299" y="52704"/>
                  </a:lnTo>
                  <a:lnTo>
                    <a:pt x="5168823" y="54482"/>
                  </a:lnTo>
                  <a:lnTo>
                    <a:pt x="5170601" y="56006"/>
                  </a:lnTo>
                  <a:lnTo>
                    <a:pt x="5172506" y="57530"/>
                  </a:lnTo>
                  <a:lnTo>
                    <a:pt x="5174538" y="58800"/>
                  </a:lnTo>
                  <a:lnTo>
                    <a:pt x="5176443" y="60071"/>
                  </a:lnTo>
                  <a:lnTo>
                    <a:pt x="5178602" y="60960"/>
                  </a:lnTo>
                  <a:lnTo>
                    <a:pt x="5181015" y="61595"/>
                  </a:lnTo>
                  <a:lnTo>
                    <a:pt x="5183428" y="62483"/>
                  </a:lnTo>
                  <a:lnTo>
                    <a:pt x="5185841" y="62738"/>
                  </a:lnTo>
                  <a:lnTo>
                    <a:pt x="5188635" y="63119"/>
                  </a:lnTo>
                  <a:lnTo>
                    <a:pt x="5191302" y="62738"/>
                  </a:lnTo>
                  <a:lnTo>
                    <a:pt x="5193842" y="62102"/>
                  </a:lnTo>
                  <a:lnTo>
                    <a:pt x="5196255" y="61595"/>
                  </a:lnTo>
                  <a:lnTo>
                    <a:pt x="5198668" y="60578"/>
                  </a:lnTo>
                  <a:lnTo>
                    <a:pt x="5201081" y="59690"/>
                  </a:lnTo>
                  <a:lnTo>
                    <a:pt x="5202986" y="58547"/>
                  </a:lnTo>
                  <a:lnTo>
                    <a:pt x="5205018" y="57276"/>
                  </a:lnTo>
                  <a:lnTo>
                    <a:pt x="5206923" y="56006"/>
                  </a:lnTo>
                  <a:lnTo>
                    <a:pt x="5208447" y="54228"/>
                  </a:lnTo>
                  <a:lnTo>
                    <a:pt x="5210225" y="52704"/>
                  </a:lnTo>
                  <a:lnTo>
                    <a:pt x="5211749" y="50926"/>
                  </a:lnTo>
                  <a:lnTo>
                    <a:pt x="5213019" y="49022"/>
                  </a:lnTo>
                  <a:lnTo>
                    <a:pt x="5214162" y="46863"/>
                  </a:lnTo>
                  <a:lnTo>
                    <a:pt x="5215432" y="45085"/>
                  </a:lnTo>
                  <a:lnTo>
                    <a:pt x="5216321" y="42672"/>
                  </a:lnTo>
                  <a:lnTo>
                    <a:pt x="5217210" y="40513"/>
                  </a:lnTo>
                  <a:lnTo>
                    <a:pt x="5218226" y="38353"/>
                  </a:lnTo>
                  <a:lnTo>
                    <a:pt x="5218734" y="35941"/>
                  </a:lnTo>
                  <a:lnTo>
                    <a:pt x="5219369" y="33527"/>
                  </a:lnTo>
                  <a:lnTo>
                    <a:pt x="5220004" y="31115"/>
                  </a:lnTo>
                  <a:lnTo>
                    <a:pt x="5220258" y="28575"/>
                  </a:lnTo>
                  <a:lnTo>
                    <a:pt x="5220639" y="25907"/>
                  </a:lnTo>
                  <a:lnTo>
                    <a:pt x="5220893" y="23495"/>
                  </a:lnTo>
                  <a:lnTo>
                    <a:pt x="5220893" y="20700"/>
                  </a:lnTo>
                  <a:lnTo>
                    <a:pt x="5221274" y="18288"/>
                  </a:lnTo>
                  <a:lnTo>
                    <a:pt x="5221274" y="15494"/>
                  </a:lnTo>
                  <a:lnTo>
                    <a:pt x="5220893" y="13080"/>
                  </a:lnTo>
                  <a:lnTo>
                    <a:pt x="5220893" y="10287"/>
                  </a:lnTo>
                  <a:lnTo>
                    <a:pt x="5220639" y="7874"/>
                  </a:lnTo>
                  <a:lnTo>
                    <a:pt x="5220258" y="5206"/>
                  </a:lnTo>
                  <a:lnTo>
                    <a:pt x="5220004" y="2667"/>
                  </a:lnTo>
                  <a:lnTo>
                    <a:pt x="5219369" y="253"/>
                  </a:lnTo>
                  <a:lnTo>
                    <a:pt x="5252643" y="253"/>
                  </a:lnTo>
                </a:path>
                <a:path w="6883400" h="10017125">
                  <a:moveTo>
                    <a:pt x="5124627" y="85344"/>
                  </a:moveTo>
                  <a:lnTo>
                    <a:pt x="5252643" y="85344"/>
                  </a:lnTo>
                </a:path>
                <a:path w="6883400" h="10017125">
                  <a:moveTo>
                    <a:pt x="5252643" y="253"/>
                  </a:moveTo>
                  <a:lnTo>
                    <a:pt x="5286806" y="253"/>
                  </a:lnTo>
                  <a:lnTo>
                    <a:pt x="5286171" y="2413"/>
                  </a:lnTo>
                  <a:lnTo>
                    <a:pt x="5285536" y="5206"/>
                  </a:lnTo>
                  <a:lnTo>
                    <a:pt x="5284901" y="7620"/>
                  </a:lnTo>
                  <a:lnTo>
                    <a:pt x="5284647" y="10032"/>
                  </a:lnTo>
                  <a:lnTo>
                    <a:pt x="5284266" y="12826"/>
                  </a:lnTo>
                  <a:lnTo>
                    <a:pt x="5284266" y="15240"/>
                  </a:lnTo>
                  <a:lnTo>
                    <a:pt x="5284012" y="17906"/>
                  </a:lnTo>
                  <a:lnTo>
                    <a:pt x="5284012" y="20447"/>
                  </a:lnTo>
                  <a:lnTo>
                    <a:pt x="5284266" y="23114"/>
                  </a:lnTo>
                  <a:lnTo>
                    <a:pt x="5284266" y="25526"/>
                  </a:lnTo>
                  <a:lnTo>
                    <a:pt x="5284901" y="28321"/>
                  </a:lnTo>
                  <a:lnTo>
                    <a:pt x="5297093" y="54482"/>
                  </a:lnTo>
                  <a:lnTo>
                    <a:pt x="5298617" y="56006"/>
                  </a:lnTo>
                  <a:lnTo>
                    <a:pt x="5300522" y="57530"/>
                  </a:lnTo>
                  <a:lnTo>
                    <a:pt x="5302554" y="58800"/>
                  </a:lnTo>
                  <a:lnTo>
                    <a:pt x="5304459" y="60071"/>
                  </a:lnTo>
                  <a:lnTo>
                    <a:pt x="5306872" y="60960"/>
                  </a:lnTo>
                  <a:lnTo>
                    <a:pt x="5309031" y="61595"/>
                  </a:lnTo>
                  <a:lnTo>
                    <a:pt x="5311444" y="62483"/>
                  </a:lnTo>
                  <a:lnTo>
                    <a:pt x="5313857" y="62738"/>
                  </a:lnTo>
                  <a:lnTo>
                    <a:pt x="5316651" y="63119"/>
                  </a:lnTo>
                  <a:lnTo>
                    <a:pt x="5319318" y="62738"/>
                  </a:lnTo>
                  <a:lnTo>
                    <a:pt x="5321858" y="62102"/>
                  </a:lnTo>
                  <a:lnTo>
                    <a:pt x="5324525" y="61595"/>
                  </a:lnTo>
                  <a:lnTo>
                    <a:pt x="5326684" y="60578"/>
                  </a:lnTo>
                  <a:lnTo>
                    <a:pt x="5329097" y="59690"/>
                  </a:lnTo>
                  <a:lnTo>
                    <a:pt x="5331256" y="58547"/>
                  </a:lnTo>
                  <a:lnTo>
                    <a:pt x="5333034" y="57276"/>
                  </a:lnTo>
                  <a:lnTo>
                    <a:pt x="5334939" y="56006"/>
                  </a:lnTo>
                  <a:lnTo>
                    <a:pt x="5336717" y="54228"/>
                  </a:lnTo>
                  <a:lnTo>
                    <a:pt x="5338241" y="52704"/>
                  </a:lnTo>
                  <a:lnTo>
                    <a:pt x="5339765" y="50926"/>
                  </a:lnTo>
                  <a:lnTo>
                    <a:pt x="5341035" y="49022"/>
                  </a:lnTo>
                  <a:lnTo>
                    <a:pt x="5342178" y="46863"/>
                  </a:lnTo>
                  <a:lnTo>
                    <a:pt x="5343448" y="45085"/>
                  </a:lnTo>
                  <a:lnTo>
                    <a:pt x="5344337" y="42672"/>
                  </a:lnTo>
                  <a:lnTo>
                    <a:pt x="5345226" y="40513"/>
                  </a:lnTo>
                  <a:lnTo>
                    <a:pt x="5346242" y="38353"/>
                  </a:lnTo>
                  <a:lnTo>
                    <a:pt x="5346750" y="35941"/>
                  </a:lnTo>
                  <a:lnTo>
                    <a:pt x="5347385" y="33527"/>
                  </a:lnTo>
                  <a:lnTo>
                    <a:pt x="5348020" y="31115"/>
                  </a:lnTo>
                  <a:lnTo>
                    <a:pt x="5348274" y="28575"/>
                  </a:lnTo>
                  <a:lnTo>
                    <a:pt x="5348655" y="25907"/>
                  </a:lnTo>
                  <a:lnTo>
                    <a:pt x="5348909" y="23495"/>
                  </a:lnTo>
                  <a:lnTo>
                    <a:pt x="5349290" y="20700"/>
                  </a:lnTo>
                  <a:lnTo>
                    <a:pt x="5349290" y="18288"/>
                  </a:lnTo>
                  <a:lnTo>
                    <a:pt x="5349290" y="15494"/>
                  </a:lnTo>
                  <a:lnTo>
                    <a:pt x="5349290" y="13080"/>
                  </a:lnTo>
                  <a:lnTo>
                    <a:pt x="5348909" y="10287"/>
                  </a:lnTo>
                  <a:lnTo>
                    <a:pt x="5348655" y="7874"/>
                  </a:lnTo>
                  <a:lnTo>
                    <a:pt x="5348274" y="5206"/>
                  </a:lnTo>
                  <a:lnTo>
                    <a:pt x="5348020" y="2667"/>
                  </a:lnTo>
                  <a:lnTo>
                    <a:pt x="5347766" y="253"/>
                  </a:lnTo>
                  <a:lnTo>
                    <a:pt x="5380659" y="253"/>
                  </a:lnTo>
                </a:path>
                <a:path w="6883400" h="10017125">
                  <a:moveTo>
                    <a:pt x="5252643" y="85344"/>
                  </a:moveTo>
                  <a:lnTo>
                    <a:pt x="5380659" y="85344"/>
                  </a:lnTo>
                </a:path>
                <a:path w="6883400" h="10017125">
                  <a:moveTo>
                    <a:pt x="5380659" y="253"/>
                  </a:moveTo>
                  <a:lnTo>
                    <a:pt x="5415076" y="253"/>
                  </a:lnTo>
                  <a:lnTo>
                    <a:pt x="5414187" y="2413"/>
                  </a:lnTo>
                  <a:lnTo>
                    <a:pt x="5413552" y="5206"/>
                  </a:lnTo>
                  <a:lnTo>
                    <a:pt x="5413298" y="7620"/>
                  </a:lnTo>
                  <a:lnTo>
                    <a:pt x="5412663" y="10032"/>
                  </a:lnTo>
                  <a:lnTo>
                    <a:pt x="5412282" y="12826"/>
                  </a:lnTo>
                  <a:lnTo>
                    <a:pt x="5412282" y="15240"/>
                  </a:lnTo>
                  <a:lnTo>
                    <a:pt x="5412028" y="17906"/>
                  </a:lnTo>
                  <a:lnTo>
                    <a:pt x="5412028" y="20447"/>
                  </a:lnTo>
                  <a:lnTo>
                    <a:pt x="5412282" y="23114"/>
                  </a:lnTo>
                  <a:lnTo>
                    <a:pt x="5412282" y="25526"/>
                  </a:lnTo>
                  <a:lnTo>
                    <a:pt x="5412917" y="28321"/>
                  </a:lnTo>
                  <a:lnTo>
                    <a:pt x="5422061" y="50926"/>
                  </a:lnTo>
                  <a:lnTo>
                    <a:pt x="5423331" y="52704"/>
                  </a:lnTo>
                  <a:lnTo>
                    <a:pt x="5425109" y="54482"/>
                  </a:lnTo>
                  <a:lnTo>
                    <a:pt x="5426633" y="56006"/>
                  </a:lnTo>
                  <a:lnTo>
                    <a:pt x="5428538" y="57530"/>
                  </a:lnTo>
                  <a:lnTo>
                    <a:pt x="5430570" y="58800"/>
                  </a:lnTo>
                  <a:lnTo>
                    <a:pt x="5432729" y="60071"/>
                  </a:lnTo>
                  <a:lnTo>
                    <a:pt x="5434888" y="60960"/>
                  </a:lnTo>
                  <a:lnTo>
                    <a:pt x="5437047" y="61595"/>
                  </a:lnTo>
                  <a:lnTo>
                    <a:pt x="5439460" y="62483"/>
                  </a:lnTo>
                  <a:lnTo>
                    <a:pt x="5441873" y="62738"/>
                  </a:lnTo>
                  <a:lnTo>
                    <a:pt x="5444667" y="63119"/>
                  </a:lnTo>
                  <a:lnTo>
                    <a:pt x="5447334" y="62738"/>
                  </a:lnTo>
                  <a:lnTo>
                    <a:pt x="5450128" y="62102"/>
                  </a:lnTo>
                  <a:lnTo>
                    <a:pt x="5452541" y="61595"/>
                  </a:lnTo>
                  <a:lnTo>
                    <a:pt x="5454954" y="60578"/>
                  </a:lnTo>
                  <a:lnTo>
                    <a:pt x="5457113" y="59690"/>
                  </a:lnTo>
                  <a:lnTo>
                    <a:pt x="5459272" y="58547"/>
                  </a:lnTo>
                  <a:lnTo>
                    <a:pt x="5461050" y="57276"/>
                  </a:lnTo>
                  <a:lnTo>
                    <a:pt x="5462955" y="56006"/>
                  </a:lnTo>
                  <a:lnTo>
                    <a:pt x="5464733" y="54228"/>
                  </a:lnTo>
                  <a:lnTo>
                    <a:pt x="5466257" y="52704"/>
                  </a:lnTo>
                  <a:lnTo>
                    <a:pt x="5467781" y="50926"/>
                  </a:lnTo>
                  <a:lnTo>
                    <a:pt x="5469051" y="49022"/>
                  </a:lnTo>
                  <a:lnTo>
                    <a:pt x="5470194" y="46863"/>
                  </a:lnTo>
                  <a:lnTo>
                    <a:pt x="5471464" y="45085"/>
                  </a:lnTo>
                  <a:lnTo>
                    <a:pt x="5472353" y="42672"/>
                  </a:lnTo>
                  <a:lnTo>
                    <a:pt x="5473242" y="40513"/>
                  </a:lnTo>
                  <a:lnTo>
                    <a:pt x="5474258" y="38353"/>
                  </a:lnTo>
                  <a:lnTo>
                    <a:pt x="5474766" y="35941"/>
                  </a:lnTo>
                  <a:lnTo>
                    <a:pt x="5475401" y="33527"/>
                  </a:lnTo>
                  <a:lnTo>
                    <a:pt x="5476036" y="31115"/>
                  </a:lnTo>
                  <a:lnTo>
                    <a:pt x="5476290" y="28575"/>
                  </a:lnTo>
                  <a:lnTo>
                    <a:pt x="5476671" y="25907"/>
                  </a:lnTo>
                  <a:lnTo>
                    <a:pt x="5476925" y="23495"/>
                  </a:lnTo>
                  <a:lnTo>
                    <a:pt x="5477306" y="20700"/>
                  </a:lnTo>
                  <a:lnTo>
                    <a:pt x="5477306" y="18288"/>
                  </a:lnTo>
                  <a:lnTo>
                    <a:pt x="5477306" y="15494"/>
                  </a:lnTo>
                  <a:lnTo>
                    <a:pt x="5477306" y="13080"/>
                  </a:lnTo>
                  <a:lnTo>
                    <a:pt x="5476925" y="10287"/>
                  </a:lnTo>
                  <a:lnTo>
                    <a:pt x="5476671" y="7874"/>
                  </a:lnTo>
                  <a:lnTo>
                    <a:pt x="5476290" y="5206"/>
                  </a:lnTo>
                  <a:lnTo>
                    <a:pt x="5476036" y="2667"/>
                  </a:lnTo>
                  <a:lnTo>
                    <a:pt x="5475782" y="253"/>
                  </a:lnTo>
                  <a:lnTo>
                    <a:pt x="5508675" y="253"/>
                  </a:lnTo>
                </a:path>
                <a:path w="6883400" h="10017125">
                  <a:moveTo>
                    <a:pt x="5380659" y="85344"/>
                  </a:moveTo>
                  <a:lnTo>
                    <a:pt x="5508675" y="85344"/>
                  </a:lnTo>
                </a:path>
                <a:path w="6883400" h="10017125">
                  <a:moveTo>
                    <a:pt x="5508675" y="253"/>
                  </a:moveTo>
                  <a:lnTo>
                    <a:pt x="5543092" y="253"/>
                  </a:lnTo>
                  <a:lnTo>
                    <a:pt x="5542457" y="2413"/>
                  </a:lnTo>
                  <a:lnTo>
                    <a:pt x="5541568" y="5206"/>
                  </a:lnTo>
                  <a:lnTo>
                    <a:pt x="5541314" y="7620"/>
                  </a:lnTo>
                  <a:lnTo>
                    <a:pt x="5540933" y="10032"/>
                  </a:lnTo>
                  <a:lnTo>
                    <a:pt x="5540679" y="12826"/>
                  </a:lnTo>
                  <a:lnTo>
                    <a:pt x="5540298" y="15240"/>
                  </a:lnTo>
                  <a:lnTo>
                    <a:pt x="5540298" y="17906"/>
                  </a:lnTo>
                  <a:lnTo>
                    <a:pt x="5540298" y="20447"/>
                  </a:lnTo>
                  <a:lnTo>
                    <a:pt x="5540298" y="23114"/>
                  </a:lnTo>
                  <a:lnTo>
                    <a:pt x="5540679" y="25526"/>
                  </a:lnTo>
                  <a:lnTo>
                    <a:pt x="5540933" y="28321"/>
                  </a:lnTo>
                  <a:lnTo>
                    <a:pt x="5550077" y="50926"/>
                  </a:lnTo>
                  <a:lnTo>
                    <a:pt x="5551347" y="52704"/>
                  </a:lnTo>
                  <a:lnTo>
                    <a:pt x="5553125" y="54482"/>
                  </a:lnTo>
                  <a:lnTo>
                    <a:pt x="5555030" y="56006"/>
                  </a:lnTo>
                  <a:lnTo>
                    <a:pt x="5556808" y="57530"/>
                  </a:lnTo>
                  <a:lnTo>
                    <a:pt x="5558586" y="58800"/>
                  </a:lnTo>
                  <a:lnTo>
                    <a:pt x="5560745" y="60071"/>
                  </a:lnTo>
                  <a:lnTo>
                    <a:pt x="5562904" y="60960"/>
                  </a:lnTo>
                  <a:lnTo>
                    <a:pt x="5565317" y="61595"/>
                  </a:lnTo>
                  <a:lnTo>
                    <a:pt x="5567476" y="62483"/>
                  </a:lnTo>
                  <a:lnTo>
                    <a:pt x="5570270" y="62738"/>
                  </a:lnTo>
                  <a:lnTo>
                    <a:pt x="5572683" y="63119"/>
                  </a:lnTo>
                  <a:lnTo>
                    <a:pt x="5575350" y="62738"/>
                  </a:lnTo>
                  <a:lnTo>
                    <a:pt x="5578144" y="62102"/>
                  </a:lnTo>
                  <a:lnTo>
                    <a:pt x="5580557" y="61595"/>
                  </a:lnTo>
                  <a:lnTo>
                    <a:pt x="5582970" y="60578"/>
                  </a:lnTo>
                  <a:lnTo>
                    <a:pt x="5585129" y="59690"/>
                  </a:lnTo>
                  <a:lnTo>
                    <a:pt x="5587288" y="58547"/>
                  </a:lnTo>
                  <a:lnTo>
                    <a:pt x="5589066" y="57276"/>
                  </a:lnTo>
                  <a:lnTo>
                    <a:pt x="5591225" y="56006"/>
                  </a:lnTo>
                  <a:lnTo>
                    <a:pt x="5592749" y="54228"/>
                  </a:lnTo>
                  <a:lnTo>
                    <a:pt x="5594273" y="52704"/>
                  </a:lnTo>
                  <a:lnTo>
                    <a:pt x="5595797" y="50926"/>
                  </a:lnTo>
                  <a:lnTo>
                    <a:pt x="5597067" y="49022"/>
                  </a:lnTo>
                  <a:lnTo>
                    <a:pt x="5598591" y="46863"/>
                  </a:lnTo>
                  <a:lnTo>
                    <a:pt x="5599480" y="45085"/>
                  </a:lnTo>
                  <a:lnTo>
                    <a:pt x="5600369" y="42672"/>
                  </a:lnTo>
                  <a:lnTo>
                    <a:pt x="5601639" y="40513"/>
                  </a:lnTo>
                  <a:lnTo>
                    <a:pt x="5602274" y="38353"/>
                  </a:lnTo>
                  <a:lnTo>
                    <a:pt x="5603163" y="35941"/>
                  </a:lnTo>
                  <a:lnTo>
                    <a:pt x="5603798" y="33527"/>
                  </a:lnTo>
                  <a:lnTo>
                    <a:pt x="5604052" y="31115"/>
                  </a:lnTo>
                  <a:lnTo>
                    <a:pt x="5604687" y="28575"/>
                  </a:lnTo>
                  <a:lnTo>
                    <a:pt x="5604941" y="25907"/>
                  </a:lnTo>
                  <a:lnTo>
                    <a:pt x="5604941" y="23495"/>
                  </a:lnTo>
                  <a:lnTo>
                    <a:pt x="5605322" y="20700"/>
                  </a:lnTo>
                  <a:lnTo>
                    <a:pt x="5605322" y="18288"/>
                  </a:lnTo>
                  <a:lnTo>
                    <a:pt x="5605322" y="15494"/>
                  </a:lnTo>
                  <a:lnTo>
                    <a:pt x="5605322" y="13080"/>
                  </a:lnTo>
                  <a:lnTo>
                    <a:pt x="5604941" y="10287"/>
                  </a:lnTo>
                  <a:lnTo>
                    <a:pt x="5604941" y="7874"/>
                  </a:lnTo>
                  <a:lnTo>
                    <a:pt x="5604306" y="5206"/>
                  </a:lnTo>
                  <a:lnTo>
                    <a:pt x="5604052" y="2667"/>
                  </a:lnTo>
                  <a:lnTo>
                    <a:pt x="5603798" y="253"/>
                  </a:lnTo>
                  <a:lnTo>
                    <a:pt x="5636691" y="253"/>
                  </a:lnTo>
                </a:path>
                <a:path w="6883400" h="10017125">
                  <a:moveTo>
                    <a:pt x="5508675" y="85344"/>
                  </a:moveTo>
                  <a:lnTo>
                    <a:pt x="5636691" y="85344"/>
                  </a:lnTo>
                </a:path>
                <a:path w="6883400" h="10017125">
                  <a:moveTo>
                    <a:pt x="5636945" y="253"/>
                  </a:moveTo>
                  <a:lnTo>
                    <a:pt x="5671108" y="253"/>
                  </a:lnTo>
                  <a:lnTo>
                    <a:pt x="5670473" y="2413"/>
                  </a:lnTo>
                  <a:lnTo>
                    <a:pt x="5669838" y="5206"/>
                  </a:lnTo>
                  <a:lnTo>
                    <a:pt x="5669330" y="7620"/>
                  </a:lnTo>
                  <a:lnTo>
                    <a:pt x="5668949" y="10032"/>
                  </a:lnTo>
                  <a:lnTo>
                    <a:pt x="5668695" y="12826"/>
                  </a:lnTo>
                  <a:lnTo>
                    <a:pt x="5668314" y="15240"/>
                  </a:lnTo>
                  <a:lnTo>
                    <a:pt x="5668314" y="17906"/>
                  </a:lnTo>
                  <a:lnTo>
                    <a:pt x="5668314" y="20447"/>
                  </a:lnTo>
                  <a:lnTo>
                    <a:pt x="5668314" y="23114"/>
                  </a:lnTo>
                  <a:lnTo>
                    <a:pt x="5668695" y="25526"/>
                  </a:lnTo>
                  <a:lnTo>
                    <a:pt x="5671362" y="38100"/>
                  </a:lnTo>
                  <a:lnTo>
                    <a:pt x="5671997" y="40513"/>
                  </a:lnTo>
                  <a:lnTo>
                    <a:pt x="5673267" y="42672"/>
                  </a:lnTo>
                  <a:lnTo>
                    <a:pt x="5674156" y="45085"/>
                  </a:lnTo>
                  <a:lnTo>
                    <a:pt x="5675426" y="47244"/>
                  </a:lnTo>
                  <a:lnTo>
                    <a:pt x="5676569" y="49022"/>
                  </a:lnTo>
                  <a:lnTo>
                    <a:pt x="5678093" y="50926"/>
                  </a:lnTo>
                  <a:lnTo>
                    <a:pt x="5679617" y="52704"/>
                  </a:lnTo>
                  <a:lnTo>
                    <a:pt x="5681141" y="54482"/>
                  </a:lnTo>
                  <a:lnTo>
                    <a:pt x="5683046" y="56006"/>
                  </a:lnTo>
                  <a:lnTo>
                    <a:pt x="5684824" y="57530"/>
                  </a:lnTo>
                  <a:lnTo>
                    <a:pt x="5686602" y="58800"/>
                  </a:lnTo>
                  <a:lnTo>
                    <a:pt x="5688761" y="60071"/>
                  </a:lnTo>
                  <a:lnTo>
                    <a:pt x="5690920" y="60960"/>
                  </a:lnTo>
                  <a:lnTo>
                    <a:pt x="5693333" y="61595"/>
                  </a:lnTo>
                  <a:lnTo>
                    <a:pt x="5695492" y="62483"/>
                  </a:lnTo>
                  <a:lnTo>
                    <a:pt x="5698286" y="62738"/>
                  </a:lnTo>
                  <a:lnTo>
                    <a:pt x="5700699" y="63119"/>
                  </a:lnTo>
                  <a:lnTo>
                    <a:pt x="5703366" y="62738"/>
                  </a:lnTo>
                  <a:lnTo>
                    <a:pt x="5706160" y="62102"/>
                  </a:lnTo>
                  <a:lnTo>
                    <a:pt x="5708573" y="61595"/>
                  </a:lnTo>
                  <a:lnTo>
                    <a:pt x="5710986" y="60578"/>
                  </a:lnTo>
                  <a:lnTo>
                    <a:pt x="5713145" y="59690"/>
                  </a:lnTo>
                  <a:lnTo>
                    <a:pt x="5715304" y="58547"/>
                  </a:lnTo>
                  <a:lnTo>
                    <a:pt x="5717082" y="57276"/>
                  </a:lnTo>
                  <a:lnTo>
                    <a:pt x="5719241" y="56006"/>
                  </a:lnTo>
                  <a:lnTo>
                    <a:pt x="5720765" y="54228"/>
                  </a:lnTo>
                  <a:lnTo>
                    <a:pt x="5727496" y="45085"/>
                  </a:lnTo>
                  <a:lnTo>
                    <a:pt x="5728766" y="42672"/>
                  </a:lnTo>
                  <a:lnTo>
                    <a:pt x="5729655" y="40513"/>
                  </a:lnTo>
                  <a:lnTo>
                    <a:pt x="5730290" y="38353"/>
                  </a:lnTo>
                  <a:lnTo>
                    <a:pt x="5731179" y="35941"/>
                  </a:lnTo>
                  <a:lnTo>
                    <a:pt x="5731814" y="33527"/>
                  </a:lnTo>
                  <a:lnTo>
                    <a:pt x="5732068" y="31115"/>
                  </a:lnTo>
                  <a:lnTo>
                    <a:pt x="5732703" y="28575"/>
                  </a:lnTo>
                  <a:lnTo>
                    <a:pt x="5732957" y="25907"/>
                  </a:lnTo>
                  <a:lnTo>
                    <a:pt x="5732957" y="23495"/>
                  </a:lnTo>
                  <a:lnTo>
                    <a:pt x="5733338" y="20700"/>
                  </a:lnTo>
                  <a:lnTo>
                    <a:pt x="5733338" y="18288"/>
                  </a:lnTo>
                  <a:lnTo>
                    <a:pt x="5733338" y="15494"/>
                  </a:lnTo>
                  <a:lnTo>
                    <a:pt x="5733338" y="13080"/>
                  </a:lnTo>
                  <a:lnTo>
                    <a:pt x="5732957" y="10287"/>
                  </a:lnTo>
                  <a:lnTo>
                    <a:pt x="5732957" y="7874"/>
                  </a:lnTo>
                  <a:lnTo>
                    <a:pt x="5732703" y="5206"/>
                  </a:lnTo>
                  <a:lnTo>
                    <a:pt x="5732322" y="2667"/>
                  </a:lnTo>
                  <a:lnTo>
                    <a:pt x="5731814" y="253"/>
                  </a:lnTo>
                  <a:lnTo>
                    <a:pt x="5764961" y="253"/>
                  </a:lnTo>
                </a:path>
                <a:path w="6883400" h="10017125">
                  <a:moveTo>
                    <a:pt x="5636945" y="85344"/>
                  </a:moveTo>
                  <a:lnTo>
                    <a:pt x="5764961" y="85344"/>
                  </a:lnTo>
                </a:path>
                <a:path w="6883400" h="10017125">
                  <a:moveTo>
                    <a:pt x="5764961" y="253"/>
                  </a:moveTo>
                  <a:lnTo>
                    <a:pt x="5799124" y="253"/>
                  </a:lnTo>
                  <a:lnTo>
                    <a:pt x="5798489" y="2413"/>
                  </a:lnTo>
                  <a:lnTo>
                    <a:pt x="5797854" y="5206"/>
                  </a:lnTo>
                  <a:lnTo>
                    <a:pt x="5797346" y="7620"/>
                  </a:lnTo>
                  <a:lnTo>
                    <a:pt x="5796965" y="10032"/>
                  </a:lnTo>
                  <a:lnTo>
                    <a:pt x="5796711" y="12826"/>
                  </a:lnTo>
                  <a:lnTo>
                    <a:pt x="5796330" y="15240"/>
                  </a:lnTo>
                  <a:lnTo>
                    <a:pt x="5796330" y="17906"/>
                  </a:lnTo>
                  <a:lnTo>
                    <a:pt x="5796330" y="20447"/>
                  </a:lnTo>
                  <a:lnTo>
                    <a:pt x="5796330" y="23114"/>
                  </a:lnTo>
                  <a:lnTo>
                    <a:pt x="5796711" y="25526"/>
                  </a:lnTo>
                  <a:lnTo>
                    <a:pt x="5796965" y="28321"/>
                  </a:lnTo>
                  <a:lnTo>
                    <a:pt x="5797346" y="30733"/>
                  </a:lnTo>
                  <a:lnTo>
                    <a:pt x="5797854" y="33147"/>
                  </a:lnTo>
                  <a:lnTo>
                    <a:pt x="5798870" y="35687"/>
                  </a:lnTo>
                  <a:lnTo>
                    <a:pt x="5799378" y="38100"/>
                  </a:lnTo>
                  <a:lnTo>
                    <a:pt x="5800394" y="40513"/>
                  </a:lnTo>
                  <a:lnTo>
                    <a:pt x="5801283" y="42672"/>
                  </a:lnTo>
                  <a:lnTo>
                    <a:pt x="5802172" y="45085"/>
                  </a:lnTo>
                  <a:lnTo>
                    <a:pt x="5803442" y="47244"/>
                  </a:lnTo>
                  <a:lnTo>
                    <a:pt x="5804585" y="49022"/>
                  </a:lnTo>
                  <a:lnTo>
                    <a:pt x="5806109" y="50926"/>
                  </a:lnTo>
                  <a:lnTo>
                    <a:pt x="5807633" y="52704"/>
                  </a:lnTo>
                  <a:lnTo>
                    <a:pt x="5809157" y="54482"/>
                  </a:lnTo>
                  <a:lnTo>
                    <a:pt x="5811062" y="56006"/>
                  </a:lnTo>
                  <a:lnTo>
                    <a:pt x="5812840" y="57530"/>
                  </a:lnTo>
                  <a:lnTo>
                    <a:pt x="5814618" y="58800"/>
                  </a:lnTo>
                  <a:lnTo>
                    <a:pt x="5816777" y="60071"/>
                  </a:lnTo>
                  <a:lnTo>
                    <a:pt x="5818936" y="60960"/>
                  </a:lnTo>
                  <a:lnTo>
                    <a:pt x="5821349" y="61595"/>
                  </a:lnTo>
                  <a:lnTo>
                    <a:pt x="5823508" y="62483"/>
                  </a:lnTo>
                  <a:lnTo>
                    <a:pt x="5826302" y="62738"/>
                  </a:lnTo>
                  <a:lnTo>
                    <a:pt x="5828715" y="63119"/>
                  </a:lnTo>
                  <a:lnTo>
                    <a:pt x="5831763" y="62738"/>
                  </a:lnTo>
                  <a:lnTo>
                    <a:pt x="5834176" y="62102"/>
                  </a:lnTo>
                  <a:lnTo>
                    <a:pt x="5836589" y="61595"/>
                  </a:lnTo>
                  <a:lnTo>
                    <a:pt x="5839002" y="60578"/>
                  </a:lnTo>
                  <a:lnTo>
                    <a:pt x="5841161" y="59690"/>
                  </a:lnTo>
                  <a:lnTo>
                    <a:pt x="5843320" y="58547"/>
                  </a:lnTo>
                  <a:lnTo>
                    <a:pt x="5845479" y="57276"/>
                  </a:lnTo>
                  <a:lnTo>
                    <a:pt x="5847257" y="56006"/>
                  </a:lnTo>
                  <a:lnTo>
                    <a:pt x="5848781" y="54228"/>
                  </a:lnTo>
                  <a:lnTo>
                    <a:pt x="5850686" y="52704"/>
                  </a:lnTo>
                  <a:lnTo>
                    <a:pt x="5851829" y="50926"/>
                  </a:lnTo>
                  <a:lnTo>
                    <a:pt x="5853353" y="49022"/>
                  </a:lnTo>
                  <a:lnTo>
                    <a:pt x="5854623" y="46863"/>
                  </a:lnTo>
                  <a:lnTo>
                    <a:pt x="5855766" y="45085"/>
                  </a:lnTo>
                  <a:lnTo>
                    <a:pt x="5856782" y="42672"/>
                  </a:lnTo>
                  <a:lnTo>
                    <a:pt x="5857671" y="40513"/>
                  </a:lnTo>
                  <a:lnTo>
                    <a:pt x="5858306" y="38353"/>
                  </a:lnTo>
                  <a:lnTo>
                    <a:pt x="5859195" y="35941"/>
                  </a:lnTo>
                  <a:lnTo>
                    <a:pt x="5859830" y="33527"/>
                  </a:lnTo>
                  <a:lnTo>
                    <a:pt x="5860084" y="31115"/>
                  </a:lnTo>
                  <a:lnTo>
                    <a:pt x="5860719" y="28575"/>
                  </a:lnTo>
                  <a:lnTo>
                    <a:pt x="5860973" y="25907"/>
                  </a:lnTo>
                  <a:lnTo>
                    <a:pt x="5861354" y="23495"/>
                  </a:lnTo>
                  <a:lnTo>
                    <a:pt x="5861354" y="20700"/>
                  </a:lnTo>
                  <a:lnTo>
                    <a:pt x="5861608" y="18288"/>
                  </a:lnTo>
                  <a:lnTo>
                    <a:pt x="5861608" y="15494"/>
                  </a:lnTo>
                  <a:lnTo>
                    <a:pt x="5861354" y="13080"/>
                  </a:lnTo>
                  <a:lnTo>
                    <a:pt x="5861354" y="10287"/>
                  </a:lnTo>
                  <a:lnTo>
                    <a:pt x="5860973" y="7874"/>
                  </a:lnTo>
                  <a:lnTo>
                    <a:pt x="5860719" y="5206"/>
                  </a:lnTo>
                  <a:lnTo>
                    <a:pt x="5860338" y="2667"/>
                  </a:lnTo>
                  <a:lnTo>
                    <a:pt x="5859830" y="253"/>
                  </a:lnTo>
                  <a:lnTo>
                    <a:pt x="5892977" y="253"/>
                  </a:lnTo>
                </a:path>
                <a:path w="6883400" h="10017125">
                  <a:moveTo>
                    <a:pt x="5764961" y="85344"/>
                  </a:moveTo>
                  <a:lnTo>
                    <a:pt x="5892977" y="85344"/>
                  </a:lnTo>
                </a:path>
                <a:path w="6883400" h="10017125">
                  <a:moveTo>
                    <a:pt x="5892977" y="253"/>
                  </a:moveTo>
                  <a:lnTo>
                    <a:pt x="5927140" y="253"/>
                  </a:lnTo>
                  <a:lnTo>
                    <a:pt x="5926505" y="2413"/>
                  </a:lnTo>
                  <a:lnTo>
                    <a:pt x="5925870" y="5206"/>
                  </a:lnTo>
                  <a:lnTo>
                    <a:pt x="5925362" y="7620"/>
                  </a:lnTo>
                  <a:lnTo>
                    <a:pt x="5924981" y="10032"/>
                  </a:lnTo>
                  <a:lnTo>
                    <a:pt x="5924727" y="12826"/>
                  </a:lnTo>
                  <a:lnTo>
                    <a:pt x="5924346" y="15240"/>
                  </a:lnTo>
                  <a:lnTo>
                    <a:pt x="5924346" y="17906"/>
                  </a:lnTo>
                  <a:lnTo>
                    <a:pt x="5924346" y="20447"/>
                  </a:lnTo>
                  <a:lnTo>
                    <a:pt x="5924346" y="23114"/>
                  </a:lnTo>
                  <a:lnTo>
                    <a:pt x="5924727" y="25526"/>
                  </a:lnTo>
                  <a:lnTo>
                    <a:pt x="5924981" y="28321"/>
                  </a:lnTo>
                  <a:lnTo>
                    <a:pt x="5925616" y="30733"/>
                  </a:lnTo>
                  <a:lnTo>
                    <a:pt x="5926251" y="33147"/>
                  </a:lnTo>
                  <a:lnTo>
                    <a:pt x="5926886" y="35687"/>
                  </a:lnTo>
                  <a:lnTo>
                    <a:pt x="5927394" y="38100"/>
                  </a:lnTo>
                  <a:lnTo>
                    <a:pt x="5928410" y="40513"/>
                  </a:lnTo>
                  <a:lnTo>
                    <a:pt x="5929299" y="42672"/>
                  </a:lnTo>
                  <a:lnTo>
                    <a:pt x="5930188" y="45085"/>
                  </a:lnTo>
                  <a:lnTo>
                    <a:pt x="5931458" y="47244"/>
                  </a:lnTo>
                  <a:lnTo>
                    <a:pt x="5932982" y="49022"/>
                  </a:lnTo>
                  <a:lnTo>
                    <a:pt x="5934125" y="50926"/>
                  </a:lnTo>
                  <a:lnTo>
                    <a:pt x="5935649" y="52704"/>
                  </a:lnTo>
                  <a:lnTo>
                    <a:pt x="5937173" y="54482"/>
                  </a:lnTo>
                  <a:lnTo>
                    <a:pt x="5939078" y="56006"/>
                  </a:lnTo>
                  <a:lnTo>
                    <a:pt x="5940856" y="57530"/>
                  </a:lnTo>
                  <a:lnTo>
                    <a:pt x="5943015" y="58800"/>
                  </a:lnTo>
                  <a:lnTo>
                    <a:pt x="5944793" y="60071"/>
                  </a:lnTo>
                  <a:lnTo>
                    <a:pt x="5946952" y="60960"/>
                  </a:lnTo>
                  <a:lnTo>
                    <a:pt x="5949365" y="61595"/>
                  </a:lnTo>
                  <a:lnTo>
                    <a:pt x="5951778" y="62483"/>
                  </a:lnTo>
                  <a:lnTo>
                    <a:pt x="5954318" y="62738"/>
                  </a:lnTo>
                  <a:lnTo>
                    <a:pt x="5956985" y="63119"/>
                  </a:lnTo>
                  <a:lnTo>
                    <a:pt x="5959779" y="62738"/>
                  </a:lnTo>
                  <a:lnTo>
                    <a:pt x="5962192" y="62102"/>
                  </a:lnTo>
                  <a:lnTo>
                    <a:pt x="5964605" y="61595"/>
                  </a:lnTo>
                  <a:lnTo>
                    <a:pt x="5967018" y="60578"/>
                  </a:lnTo>
                  <a:lnTo>
                    <a:pt x="5969558" y="59690"/>
                  </a:lnTo>
                  <a:lnTo>
                    <a:pt x="5971336" y="58547"/>
                  </a:lnTo>
                  <a:lnTo>
                    <a:pt x="5973495" y="57276"/>
                  </a:lnTo>
                  <a:lnTo>
                    <a:pt x="5975273" y="56006"/>
                  </a:lnTo>
                  <a:lnTo>
                    <a:pt x="5976797" y="54228"/>
                  </a:lnTo>
                  <a:lnTo>
                    <a:pt x="5978702" y="52704"/>
                  </a:lnTo>
                  <a:lnTo>
                    <a:pt x="5980226" y="50926"/>
                  </a:lnTo>
                  <a:lnTo>
                    <a:pt x="5981369" y="49022"/>
                  </a:lnTo>
                  <a:lnTo>
                    <a:pt x="5982639" y="46863"/>
                  </a:lnTo>
                  <a:lnTo>
                    <a:pt x="5983782" y="45085"/>
                  </a:lnTo>
                  <a:lnTo>
                    <a:pt x="5988989" y="25907"/>
                  </a:lnTo>
                  <a:lnTo>
                    <a:pt x="5989370" y="23495"/>
                  </a:lnTo>
                  <a:lnTo>
                    <a:pt x="5989370" y="20700"/>
                  </a:lnTo>
                  <a:lnTo>
                    <a:pt x="5989624" y="18288"/>
                  </a:lnTo>
                  <a:lnTo>
                    <a:pt x="5989624" y="15494"/>
                  </a:lnTo>
                  <a:lnTo>
                    <a:pt x="5989370" y="13080"/>
                  </a:lnTo>
                  <a:lnTo>
                    <a:pt x="5989370" y="10287"/>
                  </a:lnTo>
                  <a:lnTo>
                    <a:pt x="5988989" y="7874"/>
                  </a:lnTo>
                  <a:lnTo>
                    <a:pt x="5988735" y="5206"/>
                  </a:lnTo>
                  <a:lnTo>
                    <a:pt x="5988354" y="2667"/>
                  </a:lnTo>
                  <a:lnTo>
                    <a:pt x="5987846" y="253"/>
                  </a:lnTo>
                  <a:lnTo>
                    <a:pt x="6020993" y="253"/>
                  </a:lnTo>
                </a:path>
                <a:path w="6883400" h="10017125">
                  <a:moveTo>
                    <a:pt x="5892977" y="85344"/>
                  </a:moveTo>
                  <a:lnTo>
                    <a:pt x="6020993" y="85344"/>
                  </a:lnTo>
                </a:path>
                <a:path w="6883400" h="10017125">
                  <a:moveTo>
                    <a:pt x="6020993" y="253"/>
                  </a:moveTo>
                  <a:lnTo>
                    <a:pt x="6055156" y="253"/>
                  </a:lnTo>
                  <a:lnTo>
                    <a:pt x="6054521" y="2413"/>
                  </a:lnTo>
                  <a:lnTo>
                    <a:pt x="6053886" y="5206"/>
                  </a:lnTo>
                  <a:lnTo>
                    <a:pt x="6053378" y="7620"/>
                  </a:lnTo>
                  <a:lnTo>
                    <a:pt x="6052997" y="10032"/>
                  </a:lnTo>
                  <a:lnTo>
                    <a:pt x="6052743" y="12826"/>
                  </a:lnTo>
                  <a:lnTo>
                    <a:pt x="6052743" y="15240"/>
                  </a:lnTo>
                  <a:lnTo>
                    <a:pt x="6052362" y="17906"/>
                  </a:lnTo>
                  <a:lnTo>
                    <a:pt x="6052362" y="20447"/>
                  </a:lnTo>
                  <a:lnTo>
                    <a:pt x="6052743" y="23114"/>
                  </a:lnTo>
                  <a:lnTo>
                    <a:pt x="6052743" y="25526"/>
                  </a:lnTo>
                  <a:lnTo>
                    <a:pt x="6052997" y="28321"/>
                  </a:lnTo>
                  <a:lnTo>
                    <a:pt x="6053632" y="30733"/>
                  </a:lnTo>
                  <a:lnTo>
                    <a:pt x="6054267" y="33147"/>
                  </a:lnTo>
                  <a:lnTo>
                    <a:pt x="6054902" y="35687"/>
                  </a:lnTo>
                  <a:lnTo>
                    <a:pt x="6055410" y="38100"/>
                  </a:lnTo>
                  <a:lnTo>
                    <a:pt x="6056426" y="40513"/>
                  </a:lnTo>
                  <a:lnTo>
                    <a:pt x="6057315" y="42672"/>
                  </a:lnTo>
                  <a:lnTo>
                    <a:pt x="6058204" y="45085"/>
                  </a:lnTo>
                  <a:lnTo>
                    <a:pt x="6059728" y="47244"/>
                  </a:lnTo>
                  <a:lnTo>
                    <a:pt x="6060998" y="49022"/>
                  </a:lnTo>
                  <a:lnTo>
                    <a:pt x="6062141" y="50926"/>
                  </a:lnTo>
                  <a:lnTo>
                    <a:pt x="6063665" y="52704"/>
                  </a:lnTo>
                  <a:lnTo>
                    <a:pt x="6065189" y="54482"/>
                  </a:lnTo>
                  <a:lnTo>
                    <a:pt x="6067094" y="56006"/>
                  </a:lnTo>
                  <a:lnTo>
                    <a:pt x="6068872" y="57530"/>
                  </a:lnTo>
                  <a:lnTo>
                    <a:pt x="6071031" y="58800"/>
                  </a:lnTo>
                  <a:lnTo>
                    <a:pt x="6072809" y="60071"/>
                  </a:lnTo>
                  <a:lnTo>
                    <a:pt x="6075222" y="60960"/>
                  </a:lnTo>
                  <a:lnTo>
                    <a:pt x="6077381" y="61595"/>
                  </a:lnTo>
                  <a:lnTo>
                    <a:pt x="6079794" y="62483"/>
                  </a:lnTo>
                  <a:lnTo>
                    <a:pt x="6082334" y="62738"/>
                  </a:lnTo>
                  <a:lnTo>
                    <a:pt x="6085001" y="63119"/>
                  </a:lnTo>
                  <a:lnTo>
                    <a:pt x="6087795" y="62738"/>
                  </a:lnTo>
                  <a:lnTo>
                    <a:pt x="6090208" y="62102"/>
                  </a:lnTo>
                  <a:lnTo>
                    <a:pt x="6093002" y="61595"/>
                  </a:lnTo>
                  <a:lnTo>
                    <a:pt x="6095034" y="60578"/>
                  </a:lnTo>
                  <a:lnTo>
                    <a:pt x="6097574" y="59690"/>
                  </a:lnTo>
                  <a:lnTo>
                    <a:pt x="6099606" y="58547"/>
                  </a:lnTo>
                  <a:lnTo>
                    <a:pt x="6110655" y="46863"/>
                  </a:lnTo>
                  <a:lnTo>
                    <a:pt x="6111798" y="45085"/>
                  </a:lnTo>
                  <a:lnTo>
                    <a:pt x="6117005" y="25907"/>
                  </a:lnTo>
                  <a:lnTo>
                    <a:pt x="6117386" y="23495"/>
                  </a:lnTo>
                  <a:lnTo>
                    <a:pt x="6117640" y="20700"/>
                  </a:lnTo>
                  <a:lnTo>
                    <a:pt x="6117640" y="18288"/>
                  </a:lnTo>
                  <a:lnTo>
                    <a:pt x="6117640" y="15494"/>
                  </a:lnTo>
                  <a:lnTo>
                    <a:pt x="6117640" y="13080"/>
                  </a:lnTo>
                  <a:lnTo>
                    <a:pt x="6117386" y="10287"/>
                  </a:lnTo>
                  <a:lnTo>
                    <a:pt x="6117005" y="7874"/>
                  </a:lnTo>
                  <a:lnTo>
                    <a:pt x="6116751" y="5206"/>
                  </a:lnTo>
                  <a:lnTo>
                    <a:pt x="6116370" y="2667"/>
                  </a:lnTo>
                  <a:lnTo>
                    <a:pt x="6115862" y="253"/>
                  </a:lnTo>
                  <a:lnTo>
                    <a:pt x="6149009" y="253"/>
                  </a:lnTo>
                </a:path>
                <a:path w="6883400" h="10017125">
                  <a:moveTo>
                    <a:pt x="6020993" y="85344"/>
                  </a:moveTo>
                  <a:lnTo>
                    <a:pt x="6149009" y="85344"/>
                  </a:lnTo>
                </a:path>
                <a:path w="6883400" h="10017125">
                  <a:moveTo>
                    <a:pt x="6149009" y="253"/>
                  </a:moveTo>
                  <a:lnTo>
                    <a:pt x="6183426" y="253"/>
                  </a:lnTo>
                  <a:lnTo>
                    <a:pt x="6182537" y="2413"/>
                  </a:lnTo>
                  <a:lnTo>
                    <a:pt x="6181902" y="5206"/>
                  </a:lnTo>
                  <a:lnTo>
                    <a:pt x="6181648" y="7620"/>
                  </a:lnTo>
                  <a:lnTo>
                    <a:pt x="6181013" y="10032"/>
                  </a:lnTo>
                  <a:lnTo>
                    <a:pt x="6180759" y="12826"/>
                  </a:lnTo>
                  <a:lnTo>
                    <a:pt x="6180759" y="15240"/>
                  </a:lnTo>
                  <a:lnTo>
                    <a:pt x="6180378" y="17906"/>
                  </a:lnTo>
                  <a:lnTo>
                    <a:pt x="6180378" y="20447"/>
                  </a:lnTo>
                  <a:lnTo>
                    <a:pt x="6180759" y="23114"/>
                  </a:lnTo>
                  <a:lnTo>
                    <a:pt x="6180759" y="25526"/>
                  </a:lnTo>
                  <a:lnTo>
                    <a:pt x="6181394" y="28321"/>
                  </a:lnTo>
                  <a:lnTo>
                    <a:pt x="6181648" y="30733"/>
                  </a:lnTo>
                  <a:lnTo>
                    <a:pt x="6182283" y="33147"/>
                  </a:lnTo>
                  <a:lnTo>
                    <a:pt x="6182918" y="35687"/>
                  </a:lnTo>
                  <a:lnTo>
                    <a:pt x="6183426" y="38100"/>
                  </a:lnTo>
                  <a:lnTo>
                    <a:pt x="6184442" y="40513"/>
                  </a:lnTo>
                  <a:lnTo>
                    <a:pt x="6185331" y="42672"/>
                  </a:lnTo>
                  <a:lnTo>
                    <a:pt x="6186474" y="45085"/>
                  </a:lnTo>
                  <a:lnTo>
                    <a:pt x="6187744" y="47244"/>
                  </a:lnTo>
                  <a:lnTo>
                    <a:pt x="6189014" y="49022"/>
                  </a:lnTo>
                  <a:lnTo>
                    <a:pt x="6190538" y="50926"/>
                  </a:lnTo>
                  <a:lnTo>
                    <a:pt x="6191681" y="52704"/>
                  </a:lnTo>
                  <a:lnTo>
                    <a:pt x="6193586" y="54482"/>
                  </a:lnTo>
                  <a:lnTo>
                    <a:pt x="6195110" y="56006"/>
                  </a:lnTo>
                  <a:lnTo>
                    <a:pt x="6196888" y="57530"/>
                  </a:lnTo>
                  <a:lnTo>
                    <a:pt x="6199047" y="58800"/>
                  </a:lnTo>
                  <a:lnTo>
                    <a:pt x="6201206" y="60071"/>
                  </a:lnTo>
                  <a:lnTo>
                    <a:pt x="6203238" y="60960"/>
                  </a:lnTo>
                  <a:lnTo>
                    <a:pt x="6205397" y="61595"/>
                  </a:lnTo>
                  <a:lnTo>
                    <a:pt x="6207810" y="62483"/>
                  </a:lnTo>
                  <a:lnTo>
                    <a:pt x="6210350" y="62738"/>
                  </a:lnTo>
                  <a:lnTo>
                    <a:pt x="6213017" y="63119"/>
                  </a:lnTo>
                  <a:lnTo>
                    <a:pt x="6215811" y="62738"/>
                  </a:lnTo>
                  <a:lnTo>
                    <a:pt x="6218478" y="62102"/>
                  </a:lnTo>
                  <a:lnTo>
                    <a:pt x="6221018" y="61595"/>
                  </a:lnTo>
                  <a:lnTo>
                    <a:pt x="6223431" y="60578"/>
                  </a:lnTo>
                  <a:lnTo>
                    <a:pt x="6225590" y="59690"/>
                  </a:lnTo>
                  <a:lnTo>
                    <a:pt x="6238671" y="46863"/>
                  </a:lnTo>
                  <a:lnTo>
                    <a:pt x="6239814" y="45085"/>
                  </a:lnTo>
                  <a:lnTo>
                    <a:pt x="6245021" y="25907"/>
                  </a:lnTo>
                  <a:lnTo>
                    <a:pt x="6245402" y="23495"/>
                  </a:lnTo>
                  <a:lnTo>
                    <a:pt x="6245656" y="20700"/>
                  </a:lnTo>
                  <a:lnTo>
                    <a:pt x="6245656" y="18288"/>
                  </a:lnTo>
                  <a:lnTo>
                    <a:pt x="6245656" y="15494"/>
                  </a:lnTo>
                  <a:lnTo>
                    <a:pt x="6245656" y="13080"/>
                  </a:lnTo>
                  <a:lnTo>
                    <a:pt x="6245402" y="10287"/>
                  </a:lnTo>
                  <a:lnTo>
                    <a:pt x="6245021" y="7874"/>
                  </a:lnTo>
                  <a:lnTo>
                    <a:pt x="6244767" y="5206"/>
                  </a:lnTo>
                  <a:lnTo>
                    <a:pt x="6244386" y="2667"/>
                  </a:lnTo>
                  <a:lnTo>
                    <a:pt x="6244132" y="253"/>
                  </a:lnTo>
                  <a:lnTo>
                    <a:pt x="6277025" y="253"/>
                  </a:lnTo>
                </a:path>
                <a:path w="6883400" h="10017125">
                  <a:moveTo>
                    <a:pt x="6149009" y="85344"/>
                  </a:moveTo>
                  <a:lnTo>
                    <a:pt x="6277025" y="85344"/>
                  </a:lnTo>
                </a:path>
                <a:path w="6883400" h="10017125">
                  <a:moveTo>
                    <a:pt x="6277025" y="253"/>
                  </a:moveTo>
                  <a:lnTo>
                    <a:pt x="6311442" y="253"/>
                  </a:lnTo>
                  <a:lnTo>
                    <a:pt x="6310934" y="2413"/>
                  </a:lnTo>
                  <a:lnTo>
                    <a:pt x="6309918" y="5206"/>
                  </a:lnTo>
                  <a:lnTo>
                    <a:pt x="6309664" y="7620"/>
                  </a:lnTo>
                  <a:lnTo>
                    <a:pt x="6309029" y="10032"/>
                  </a:lnTo>
                  <a:lnTo>
                    <a:pt x="6309029" y="12826"/>
                  </a:lnTo>
                  <a:lnTo>
                    <a:pt x="6308775" y="15240"/>
                  </a:lnTo>
                  <a:lnTo>
                    <a:pt x="6308775" y="17906"/>
                  </a:lnTo>
                  <a:lnTo>
                    <a:pt x="6308775" y="20447"/>
                  </a:lnTo>
                  <a:lnTo>
                    <a:pt x="6308775" y="23114"/>
                  </a:lnTo>
                  <a:lnTo>
                    <a:pt x="6309029" y="25526"/>
                  </a:lnTo>
                  <a:lnTo>
                    <a:pt x="6309410" y="28321"/>
                  </a:lnTo>
                  <a:lnTo>
                    <a:pt x="6309664" y="30733"/>
                  </a:lnTo>
                  <a:lnTo>
                    <a:pt x="6310299" y="33147"/>
                  </a:lnTo>
                  <a:lnTo>
                    <a:pt x="6310934" y="35687"/>
                  </a:lnTo>
                  <a:lnTo>
                    <a:pt x="6311442" y="38100"/>
                  </a:lnTo>
                  <a:lnTo>
                    <a:pt x="6312458" y="40513"/>
                  </a:lnTo>
                  <a:lnTo>
                    <a:pt x="6318554" y="50926"/>
                  </a:lnTo>
                  <a:lnTo>
                    <a:pt x="6319697" y="52704"/>
                  </a:lnTo>
                  <a:lnTo>
                    <a:pt x="6321602" y="54482"/>
                  </a:lnTo>
                  <a:lnTo>
                    <a:pt x="6323126" y="56006"/>
                  </a:lnTo>
                  <a:lnTo>
                    <a:pt x="6324904" y="57530"/>
                  </a:lnTo>
                  <a:lnTo>
                    <a:pt x="6327063" y="58800"/>
                  </a:lnTo>
                  <a:lnTo>
                    <a:pt x="6329222" y="60071"/>
                  </a:lnTo>
                  <a:lnTo>
                    <a:pt x="6331254" y="60960"/>
                  </a:lnTo>
                  <a:lnTo>
                    <a:pt x="6333413" y="61595"/>
                  </a:lnTo>
                  <a:lnTo>
                    <a:pt x="6335826" y="62483"/>
                  </a:lnTo>
                  <a:lnTo>
                    <a:pt x="6338620" y="62738"/>
                  </a:lnTo>
                  <a:lnTo>
                    <a:pt x="6341033" y="63119"/>
                  </a:lnTo>
                  <a:lnTo>
                    <a:pt x="6343827" y="62738"/>
                  </a:lnTo>
                  <a:lnTo>
                    <a:pt x="6346494" y="62102"/>
                  </a:lnTo>
                  <a:lnTo>
                    <a:pt x="6349034" y="61595"/>
                  </a:lnTo>
                  <a:lnTo>
                    <a:pt x="6351447" y="60578"/>
                  </a:lnTo>
                  <a:lnTo>
                    <a:pt x="6353606" y="59690"/>
                  </a:lnTo>
                  <a:lnTo>
                    <a:pt x="6355638" y="58547"/>
                  </a:lnTo>
                  <a:lnTo>
                    <a:pt x="6357543" y="57276"/>
                  </a:lnTo>
                  <a:lnTo>
                    <a:pt x="6359702" y="56006"/>
                  </a:lnTo>
                  <a:lnTo>
                    <a:pt x="6361226" y="54228"/>
                  </a:lnTo>
                  <a:lnTo>
                    <a:pt x="6362750" y="52704"/>
                  </a:lnTo>
                  <a:lnTo>
                    <a:pt x="6364274" y="50926"/>
                  </a:lnTo>
                  <a:lnTo>
                    <a:pt x="6365417" y="49022"/>
                  </a:lnTo>
                  <a:lnTo>
                    <a:pt x="6366687" y="46863"/>
                  </a:lnTo>
                  <a:lnTo>
                    <a:pt x="6367830" y="45085"/>
                  </a:lnTo>
                  <a:lnTo>
                    <a:pt x="6368846" y="42672"/>
                  </a:lnTo>
                  <a:lnTo>
                    <a:pt x="6369989" y="40513"/>
                  </a:lnTo>
                  <a:lnTo>
                    <a:pt x="6370624" y="38353"/>
                  </a:lnTo>
                  <a:lnTo>
                    <a:pt x="6371513" y="35941"/>
                  </a:lnTo>
                  <a:lnTo>
                    <a:pt x="6371894" y="33527"/>
                  </a:lnTo>
                  <a:lnTo>
                    <a:pt x="6372402" y="31115"/>
                  </a:lnTo>
                  <a:lnTo>
                    <a:pt x="6373037" y="28575"/>
                  </a:lnTo>
                  <a:lnTo>
                    <a:pt x="6373418" y="25907"/>
                  </a:lnTo>
                  <a:lnTo>
                    <a:pt x="6373418" y="23495"/>
                  </a:lnTo>
                  <a:lnTo>
                    <a:pt x="6373672" y="20700"/>
                  </a:lnTo>
                  <a:lnTo>
                    <a:pt x="6373672" y="18288"/>
                  </a:lnTo>
                  <a:lnTo>
                    <a:pt x="6373672" y="15494"/>
                  </a:lnTo>
                  <a:lnTo>
                    <a:pt x="6373672" y="13080"/>
                  </a:lnTo>
                  <a:lnTo>
                    <a:pt x="6373418" y="10287"/>
                  </a:lnTo>
                  <a:lnTo>
                    <a:pt x="6373418" y="7874"/>
                  </a:lnTo>
                  <a:lnTo>
                    <a:pt x="6372783" y="5206"/>
                  </a:lnTo>
                  <a:lnTo>
                    <a:pt x="6372402" y="2667"/>
                  </a:lnTo>
                  <a:lnTo>
                    <a:pt x="6372148" y="253"/>
                  </a:lnTo>
                  <a:lnTo>
                    <a:pt x="6405041" y="253"/>
                  </a:lnTo>
                </a:path>
                <a:path w="6883400" h="10017125">
                  <a:moveTo>
                    <a:pt x="6277025" y="85344"/>
                  </a:moveTo>
                  <a:lnTo>
                    <a:pt x="6405041" y="85344"/>
                  </a:lnTo>
                </a:path>
                <a:path w="6883400" h="10017125">
                  <a:moveTo>
                    <a:pt x="6405041" y="253"/>
                  </a:moveTo>
                  <a:lnTo>
                    <a:pt x="6439458" y="253"/>
                  </a:lnTo>
                  <a:lnTo>
                    <a:pt x="6438950" y="2413"/>
                  </a:lnTo>
                  <a:lnTo>
                    <a:pt x="6437934" y="5206"/>
                  </a:lnTo>
                  <a:lnTo>
                    <a:pt x="6437680" y="7620"/>
                  </a:lnTo>
                  <a:lnTo>
                    <a:pt x="6437426" y="10032"/>
                  </a:lnTo>
                  <a:lnTo>
                    <a:pt x="6437045" y="12826"/>
                  </a:lnTo>
                  <a:lnTo>
                    <a:pt x="6436791" y="15240"/>
                  </a:lnTo>
                  <a:lnTo>
                    <a:pt x="6436791" y="17906"/>
                  </a:lnTo>
                  <a:lnTo>
                    <a:pt x="6436791" y="20447"/>
                  </a:lnTo>
                  <a:lnTo>
                    <a:pt x="6436791" y="23114"/>
                  </a:lnTo>
                  <a:lnTo>
                    <a:pt x="6437045" y="25526"/>
                  </a:lnTo>
                  <a:lnTo>
                    <a:pt x="6437426" y="28321"/>
                  </a:lnTo>
                  <a:lnTo>
                    <a:pt x="6437680" y="30733"/>
                  </a:lnTo>
                  <a:lnTo>
                    <a:pt x="6438315" y="33147"/>
                  </a:lnTo>
                  <a:lnTo>
                    <a:pt x="6438950" y="35687"/>
                  </a:lnTo>
                  <a:lnTo>
                    <a:pt x="6439839" y="38100"/>
                  </a:lnTo>
                  <a:lnTo>
                    <a:pt x="6440474" y="40513"/>
                  </a:lnTo>
                  <a:lnTo>
                    <a:pt x="6441617" y="42672"/>
                  </a:lnTo>
                  <a:lnTo>
                    <a:pt x="6442506" y="45085"/>
                  </a:lnTo>
                  <a:lnTo>
                    <a:pt x="6443776" y="47244"/>
                  </a:lnTo>
                  <a:lnTo>
                    <a:pt x="6445046" y="49022"/>
                  </a:lnTo>
                  <a:lnTo>
                    <a:pt x="6446570" y="50926"/>
                  </a:lnTo>
                  <a:lnTo>
                    <a:pt x="6448094" y="52704"/>
                  </a:lnTo>
                  <a:lnTo>
                    <a:pt x="6449618" y="54482"/>
                  </a:lnTo>
                  <a:lnTo>
                    <a:pt x="6451396" y="56006"/>
                  </a:lnTo>
                  <a:lnTo>
                    <a:pt x="6453174" y="57530"/>
                  </a:lnTo>
                  <a:lnTo>
                    <a:pt x="6455079" y="58800"/>
                  </a:lnTo>
                  <a:lnTo>
                    <a:pt x="6457238" y="60071"/>
                  </a:lnTo>
                  <a:lnTo>
                    <a:pt x="6459270" y="60960"/>
                  </a:lnTo>
                  <a:lnTo>
                    <a:pt x="6461810" y="61595"/>
                  </a:lnTo>
                  <a:lnTo>
                    <a:pt x="6463842" y="62483"/>
                  </a:lnTo>
                  <a:lnTo>
                    <a:pt x="6466636" y="62738"/>
                  </a:lnTo>
                  <a:lnTo>
                    <a:pt x="6469049" y="63119"/>
                  </a:lnTo>
                  <a:lnTo>
                    <a:pt x="6471843" y="62738"/>
                  </a:lnTo>
                  <a:lnTo>
                    <a:pt x="6474510" y="62102"/>
                  </a:lnTo>
                  <a:lnTo>
                    <a:pt x="6477050" y="61595"/>
                  </a:lnTo>
                  <a:lnTo>
                    <a:pt x="6479463" y="60578"/>
                  </a:lnTo>
                  <a:lnTo>
                    <a:pt x="6481622" y="59690"/>
                  </a:lnTo>
                  <a:lnTo>
                    <a:pt x="6483654" y="58547"/>
                  </a:lnTo>
                  <a:lnTo>
                    <a:pt x="6485559" y="57276"/>
                  </a:lnTo>
                  <a:lnTo>
                    <a:pt x="6487718" y="56006"/>
                  </a:lnTo>
                  <a:lnTo>
                    <a:pt x="6489242" y="54228"/>
                  </a:lnTo>
                  <a:lnTo>
                    <a:pt x="6495846" y="45085"/>
                  </a:lnTo>
                  <a:lnTo>
                    <a:pt x="6497116" y="42672"/>
                  </a:lnTo>
                  <a:lnTo>
                    <a:pt x="6498005" y="40513"/>
                  </a:lnTo>
                  <a:lnTo>
                    <a:pt x="6498640" y="38353"/>
                  </a:lnTo>
                  <a:lnTo>
                    <a:pt x="6499529" y="35941"/>
                  </a:lnTo>
                  <a:lnTo>
                    <a:pt x="6500164" y="33527"/>
                  </a:lnTo>
                  <a:lnTo>
                    <a:pt x="6500418" y="31115"/>
                  </a:lnTo>
                  <a:lnTo>
                    <a:pt x="6501053" y="28575"/>
                  </a:lnTo>
                  <a:lnTo>
                    <a:pt x="6501434" y="25907"/>
                  </a:lnTo>
                  <a:lnTo>
                    <a:pt x="6501434" y="23495"/>
                  </a:lnTo>
                  <a:lnTo>
                    <a:pt x="6501688" y="20700"/>
                  </a:lnTo>
                  <a:lnTo>
                    <a:pt x="6501688" y="18288"/>
                  </a:lnTo>
                  <a:lnTo>
                    <a:pt x="6501688" y="15494"/>
                  </a:lnTo>
                  <a:lnTo>
                    <a:pt x="6501688" y="13080"/>
                  </a:lnTo>
                  <a:lnTo>
                    <a:pt x="6501434" y="10287"/>
                  </a:lnTo>
                  <a:lnTo>
                    <a:pt x="6501434" y="7874"/>
                  </a:lnTo>
                  <a:lnTo>
                    <a:pt x="6500799" y="5206"/>
                  </a:lnTo>
                  <a:lnTo>
                    <a:pt x="6500799" y="2667"/>
                  </a:lnTo>
                  <a:lnTo>
                    <a:pt x="6500164" y="253"/>
                  </a:lnTo>
                  <a:lnTo>
                    <a:pt x="6533438" y="253"/>
                  </a:lnTo>
                </a:path>
                <a:path w="6883400" h="10017125">
                  <a:moveTo>
                    <a:pt x="6405041" y="85344"/>
                  </a:moveTo>
                  <a:lnTo>
                    <a:pt x="6533438" y="85344"/>
                  </a:lnTo>
                </a:path>
                <a:path w="6883400" h="10017125">
                  <a:moveTo>
                    <a:pt x="6533438" y="253"/>
                  </a:moveTo>
                  <a:lnTo>
                    <a:pt x="6567474" y="253"/>
                  </a:lnTo>
                  <a:lnTo>
                    <a:pt x="6566966" y="2413"/>
                  </a:lnTo>
                  <a:lnTo>
                    <a:pt x="6566331" y="5206"/>
                  </a:lnTo>
                  <a:lnTo>
                    <a:pt x="6565696" y="7620"/>
                  </a:lnTo>
                  <a:lnTo>
                    <a:pt x="6565442" y="10032"/>
                  </a:lnTo>
                  <a:lnTo>
                    <a:pt x="6565061" y="12826"/>
                  </a:lnTo>
                  <a:lnTo>
                    <a:pt x="6564807" y="15240"/>
                  </a:lnTo>
                  <a:lnTo>
                    <a:pt x="6564807" y="17906"/>
                  </a:lnTo>
                  <a:lnTo>
                    <a:pt x="6564807" y="20447"/>
                  </a:lnTo>
                  <a:lnTo>
                    <a:pt x="6564807" y="23114"/>
                  </a:lnTo>
                  <a:lnTo>
                    <a:pt x="6565061" y="25526"/>
                  </a:lnTo>
                  <a:lnTo>
                    <a:pt x="6565442" y="28321"/>
                  </a:lnTo>
                  <a:lnTo>
                    <a:pt x="6565696" y="30733"/>
                  </a:lnTo>
                  <a:lnTo>
                    <a:pt x="6566331" y="33147"/>
                  </a:lnTo>
                  <a:lnTo>
                    <a:pt x="6567220" y="35687"/>
                  </a:lnTo>
                  <a:lnTo>
                    <a:pt x="6567855" y="38100"/>
                  </a:lnTo>
                  <a:lnTo>
                    <a:pt x="6568744" y="40513"/>
                  </a:lnTo>
                  <a:lnTo>
                    <a:pt x="6569633" y="42672"/>
                  </a:lnTo>
                  <a:lnTo>
                    <a:pt x="6570522" y="45085"/>
                  </a:lnTo>
                  <a:lnTo>
                    <a:pt x="6571792" y="47244"/>
                  </a:lnTo>
                  <a:lnTo>
                    <a:pt x="6573062" y="49022"/>
                  </a:lnTo>
                  <a:lnTo>
                    <a:pt x="6574586" y="50926"/>
                  </a:lnTo>
                  <a:lnTo>
                    <a:pt x="6576110" y="52704"/>
                  </a:lnTo>
                  <a:lnTo>
                    <a:pt x="6577634" y="54482"/>
                  </a:lnTo>
                  <a:lnTo>
                    <a:pt x="6579412" y="56006"/>
                  </a:lnTo>
                  <a:lnTo>
                    <a:pt x="6581190" y="57530"/>
                  </a:lnTo>
                  <a:lnTo>
                    <a:pt x="6583095" y="58800"/>
                  </a:lnTo>
                  <a:lnTo>
                    <a:pt x="6585254" y="60071"/>
                  </a:lnTo>
                  <a:lnTo>
                    <a:pt x="6587286" y="60960"/>
                  </a:lnTo>
                  <a:lnTo>
                    <a:pt x="6589826" y="61595"/>
                  </a:lnTo>
                  <a:lnTo>
                    <a:pt x="6591858" y="62483"/>
                  </a:lnTo>
                  <a:lnTo>
                    <a:pt x="6594652" y="62738"/>
                  </a:lnTo>
                  <a:lnTo>
                    <a:pt x="6597065" y="63119"/>
                  </a:lnTo>
                  <a:lnTo>
                    <a:pt x="6600113" y="62738"/>
                  </a:lnTo>
                  <a:lnTo>
                    <a:pt x="6602526" y="62102"/>
                  </a:lnTo>
                  <a:lnTo>
                    <a:pt x="6605066" y="61595"/>
                  </a:lnTo>
                  <a:lnTo>
                    <a:pt x="6607479" y="60578"/>
                  </a:lnTo>
                  <a:lnTo>
                    <a:pt x="6609638" y="59690"/>
                  </a:lnTo>
                  <a:lnTo>
                    <a:pt x="6611670" y="58547"/>
                  </a:lnTo>
                  <a:lnTo>
                    <a:pt x="6613829" y="57276"/>
                  </a:lnTo>
                  <a:lnTo>
                    <a:pt x="6615734" y="56006"/>
                  </a:lnTo>
                  <a:lnTo>
                    <a:pt x="6617258" y="54228"/>
                  </a:lnTo>
                  <a:lnTo>
                    <a:pt x="6619036" y="52704"/>
                  </a:lnTo>
                  <a:lnTo>
                    <a:pt x="6620306" y="50926"/>
                  </a:lnTo>
                  <a:lnTo>
                    <a:pt x="6621830" y="49022"/>
                  </a:lnTo>
                  <a:lnTo>
                    <a:pt x="6622973" y="46863"/>
                  </a:lnTo>
                  <a:lnTo>
                    <a:pt x="6624243" y="45085"/>
                  </a:lnTo>
                  <a:lnTo>
                    <a:pt x="6625132" y="42672"/>
                  </a:lnTo>
                  <a:lnTo>
                    <a:pt x="6626021" y="40513"/>
                  </a:lnTo>
                  <a:lnTo>
                    <a:pt x="6626656" y="38353"/>
                  </a:lnTo>
                  <a:lnTo>
                    <a:pt x="6627545" y="35941"/>
                  </a:lnTo>
                  <a:lnTo>
                    <a:pt x="6628180" y="33527"/>
                  </a:lnTo>
                  <a:lnTo>
                    <a:pt x="6628434" y="31115"/>
                  </a:lnTo>
                  <a:lnTo>
                    <a:pt x="6629069" y="28575"/>
                  </a:lnTo>
                  <a:lnTo>
                    <a:pt x="6629450" y="25907"/>
                  </a:lnTo>
                  <a:lnTo>
                    <a:pt x="6629704" y="23495"/>
                  </a:lnTo>
                  <a:lnTo>
                    <a:pt x="6629704" y="20700"/>
                  </a:lnTo>
                  <a:lnTo>
                    <a:pt x="6629958" y="18288"/>
                  </a:lnTo>
                  <a:lnTo>
                    <a:pt x="6629958" y="15494"/>
                  </a:lnTo>
                  <a:lnTo>
                    <a:pt x="6629704" y="13080"/>
                  </a:lnTo>
                  <a:lnTo>
                    <a:pt x="6629704" y="10287"/>
                  </a:lnTo>
                  <a:lnTo>
                    <a:pt x="6629450" y="7874"/>
                  </a:lnTo>
                  <a:lnTo>
                    <a:pt x="6629069" y="5206"/>
                  </a:lnTo>
                  <a:lnTo>
                    <a:pt x="6628815" y="2667"/>
                  </a:lnTo>
                  <a:lnTo>
                    <a:pt x="6628180" y="253"/>
                  </a:lnTo>
                  <a:lnTo>
                    <a:pt x="6661454" y="253"/>
                  </a:lnTo>
                </a:path>
                <a:path w="6883400" h="10017125">
                  <a:moveTo>
                    <a:pt x="6533438" y="85344"/>
                  </a:moveTo>
                  <a:lnTo>
                    <a:pt x="6661454" y="85344"/>
                  </a:lnTo>
                </a:path>
                <a:path w="6883400" h="10017125">
                  <a:moveTo>
                    <a:pt x="6661454" y="253"/>
                  </a:moveTo>
                  <a:lnTo>
                    <a:pt x="6695490" y="253"/>
                  </a:lnTo>
                  <a:lnTo>
                    <a:pt x="6694982" y="2413"/>
                  </a:lnTo>
                  <a:lnTo>
                    <a:pt x="6694347" y="5206"/>
                  </a:lnTo>
                  <a:lnTo>
                    <a:pt x="6693712" y="7620"/>
                  </a:lnTo>
                  <a:lnTo>
                    <a:pt x="6693458" y="10032"/>
                  </a:lnTo>
                  <a:lnTo>
                    <a:pt x="6693077" y="12826"/>
                  </a:lnTo>
                  <a:lnTo>
                    <a:pt x="6692823" y="15240"/>
                  </a:lnTo>
                  <a:lnTo>
                    <a:pt x="6692823" y="17906"/>
                  </a:lnTo>
                  <a:lnTo>
                    <a:pt x="6692823" y="20447"/>
                  </a:lnTo>
                  <a:lnTo>
                    <a:pt x="6692823" y="23114"/>
                  </a:lnTo>
                  <a:lnTo>
                    <a:pt x="6693077" y="25526"/>
                  </a:lnTo>
                  <a:lnTo>
                    <a:pt x="6693458" y="28321"/>
                  </a:lnTo>
                  <a:lnTo>
                    <a:pt x="6693966" y="30733"/>
                  </a:lnTo>
                  <a:lnTo>
                    <a:pt x="6694347" y="33147"/>
                  </a:lnTo>
                  <a:lnTo>
                    <a:pt x="6695236" y="35687"/>
                  </a:lnTo>
                  <a:lnTo>
                    <a:pt x="6695871" y="38100"/>
                  </a:lnTo>
                  <a:lnTo>
                    <a:pt x="6696760" y="40513"/>
                  </a:lnTo>
                  <a:lnTo>
                    <a:pt x="6697649" y="42672"/>
                  </a:lnTo>
                  <a:lnTo>
                    <a:pt x="6698538" y="45085"/>
                  </a:lnTo>
                  <a:lnTo>
                    <a:pt x="6699808" y="47244"/>
                  </a:lnTo>
                  <a:lnTo>
                    <a:pt x="6701078" y="49022"/>
                  </a:lnTo>
                  <a:lnTo>
                    <a:pt x="6702602" y="50926"/>
                  </a:lnTo>
                  <a:lnTo>
                    <a:pt x="6704126" y="52704"/>
                  </a:lnTo>
                  <a:lnTo>
                    <a:pt x="6705650" y="54482"/>
                  </a:lnTo>
                  <a:lnTo>
                    <a:pt x="6707428" y="56006"/>
                  </a:lnTo>
                  <a:lnTo>
                    <a:pt x="6709206" y="57530"/>
                  </a:lnTo>
                  <a:lnTo>
                    <a:pt x="6711365" y="58800"/>
                  </a:lnTo>
                  <a:lnTo>
                    <a:pt x="6713270" y="60071"/>
                  </a:lnTo>
                  <a:lnTo>
                    <a:pt x="6715302" y="60960"/>
                  </a:lnTo>
                  <a:lnTo>
                    <a:pt x="6717842" y="61595"/>
                  </a:lnTo>
                  <a:lnTo>
                    <a:pt x="6720255" y="62483"/>
                  </a:lnTo>
                  <a:lnTo>
                    <a:pt x="6722668" y="62738"/>
                  </a:lnTo>
                  <a:lnTo>
                    <a:pt x="6725462" y="63119"/>
                  </a:lnTo>
                  <a:lnTo>
                    <a:pt x="6728129" y="62738"/>
                  </a:lnTo>
                  <a:lnTo>
                    <a:pt x="6730542" y="62102"/>
                  </a:lnTo>
                  <a:lnTo>
                    <a:pt x="6733082" y="61595"/>
                  </a:lnTo>
                  <a:lnTo>
                    <a:pt x="6735495" y="60578"/>
                  </a:lnTo>
                  <a:lnTo>
                    <a:pt x="6737654" y="59690"/>
                  </a:lnTo>
                  <a:lnTo>
                    <a:pt x="6739686" y="58547"/>
                  </a:lnTo>
                  <a:lnTo>
                    <a:pt x="6741845" y="57276"/>
                  </a:lnTo>
                  <a:lnTo>
                    <a:pt x="6743750" y="56006"/>
                  </a:lnTo>
                  <a:lnTo>
                    <a:pt x="6745274" y="54228"/>
                  </a:lnTo>
                  <a:lnTo>
                    <a:pt x="6747052" y="52704"/>
                  </a:lnTo>
                  <a:lnTo>
                    <a:pt x="6748322" y="50926"/>
                  </a:lnTo>
                  <a:lnTo>
                    <a:pt x="6749846" y="49022"/>
                  </a:lnTo>
                  <a:lnTo>
                    <a:pt x="6750989" y="46863"/>
                  </a:lnTo>
                  <a:lnTo>
                    <a:pt x="6752259" y="45085"/>
                  </a:lnTo>
                  <a:lnTo>
                    <a:pt x="6753148" y="42672"/>
                  </a:lnTo>
                  <a:lnTo>
                    <a:pt x="6754037" y="40513"/>
                  </a:lnTo>
                  <a:lnTo>
                    <a:pt x="6754926" y="38353"/>
                  </a:lnTo>
                  <a:lnTo>
                    <a:pt x="6755561" y="35941"/>
                  </a:lnTo>
                  <a:lnTo>
                    <a:pt x="6756196" y="33527"/>
                  </a:lnTo>
                  <a:lnTo>
                    <a:pt x="6756831" y="31115"/>
                  </a:lnTo>
                  <a:lnTo>
                    <a:pt x="6757085" y="28575"/>
                  </a:lnTo>
                  <a:lnTo>
                    <a:pt x="6757466" y="25907"/>
                  </a:lnTo>
                  <a:lnTo>
                    <a:pt x="6757720" y="23495"/>
                  </a:lnTo>
                  <a:lnTo>
                    <a:pt x="6757720" y="20700"/>
                  </a:lnTo>
                  <a:lnTo>
                    <a:pt x="6757974" y="18288"/>
                  </a:lnTo>
                  <a:lnTo>
                    <a:pt x="6757974" y="15494"/>
                  </a:lnTo>
                  <a:lnTo>
                    <a:pt x="6757720" y="13080"/>
                  </a:lnTo>
                  <a:lnTo>
                    <a:pt x="6757720" y="10287"/>
                  </a:lnTo>
                  <a:lnTo>
                    <a:pt x="6757466" y="7874"/>
                  </a:lnTo>
                  <a:lnTo>
                    <a:pt x="6757085" y="5206"/>
                  </a:lnTo>
                  <a:lnTo>
                    <a:pt x="6756831" y="2667"/>
                  </a:lnTo>
                  <a:lnTo>
                    <a:pt x="6756196" y="253"/>
                  </a:lnTo>
                  <a:lnTo>
                    <a:pt x="6789470" y="253"/>
                  </a:lnTo>
                </a:path>
                <a:path w="6883400" h="10017125">
                  <a:moveTo>
                    <a:pt x="6661454" y="85344"/>
                  </a:moveTo>
                  <a:lnTo>
                    <a:pt x="6789470" y="85344"/>
                  </a:lnTo>
                </a:path>
                <a:path w="6883400" h="10017125">
                  <a:moveTo>
                    <a:pt x="6883323" y="93852"/>
                  </a:moveTo>
                  <a:lnTo>
                    <a:pt x="6883323" y="60578"/>
                  </a:lnTo>
                  <a:lnTo>
                    <a:pt x="6879894" y="61214"/>
                  </a:lnTo>
                  <a:lnTo>
                    <a:pt x="6876846" y="61595"/>
                  </a:lnTo>
                  <a:lnTo>
                    <a:pt x="6873544" y="62102"/>
                  </a:lnTo>
                  <a:lnTo>
                    <a:pt x="6870242" y="62483"/>
                  </a:lnTo>
                  <a:lnTo>
                    <a:pt x="6866813" y="62738"/>
                  </a:lnTo>
                  <a:lnTo>
                    <a:pt x="6863765" y="62738"/>
                  </a:lnTo>
                  <a:lnTo>
                    <a:pt x="6860463" y="62483"/>
                  </a:lnTo>
                  <a:lnTo>
                    <a:pt x="6857415" y="61849"/>
                  </a:lnTo>
                  <a:lnTo>
                    <a:pt x="6853986" y="61214"/>
                  </a:lnTo>
                  <a:lnTo>
                    <a:pt x="6838492" y="52704"/>
                  </a:lnTo>
                  <a:lnTo>
                    <a:pt x="6835444" y="49911"/>
                  </a:lnTo>
                  <a:lnTo>
                    <a:pt x="6832396" y="46608"/>
                  </a:lnTo>
                  <a:lnTo>
                    <a:pt x="6829983" y="43561"/>
                  </a:lnTo>
                  <a:lnTo>
                    <a:pt x="6827570" y="40258"/>
                  </a:lnTo>
                  <a:lnTo>
                    <a:pt x="6818680" y="20447"/>
                  </a:lnTo>
                  <a:lnTo>
                    <a:pt x="6818680" y="17399"/>
                  </a:lnTo>
                  <a:lnTo>
                    <a:pt x="6818426" y="14604"/>
                  </a:lnTo>
                  <a:lnTo>
                    <a:pt x="6818680" y="11811"/>
                  </a:lnTo>
                  <a:lnTo>
                    <a:pt x="6819315" y="9144"/>
                  </a:lnTo>
                  <a:lnTo>
                    <a:pt x="6819950" y="6096"/>
                  </a:lnTo>
                  <a:lnTo>
                    <a:pt x="6820839" y="3301"/>
                  </a:lnTo>
                  <a:lnTo>
                    <a:pt x="6821982" y="253"/>
                  </a:lnTo>
                  <a:lnTo>
                    <a:pt x="6789470" y="253"/>
                  </a:lnTo>
                </a:path>
                <a:path w="6883400" h="10017125">
                  <a:moveTo>
                    <a:pt x="6797598" y="93852"/>
                  </a:moveTo>
                  <a:lnTo>
                    <a:pt x="6797598" y="85344"/>
                  </a:lnTo>
                  <a:lnTo>
                    <a:pt x="6789470" y="85344"/>
                  </a:lnTo>
                </a:path>
                <a:path w="6883400" h="10017125">
                  <a:moveTo>
                    <a:pt x="6883323" y="219075"/>
                  </a:moveTo>
                  <a:lnTo>
                    <a:pt x="6883323" y="185293"/>
                  </a:lnTo>
                  <a:lnTo>
                    <a:pt x="6880910" y="185927"/>
                  </a:lnTo>
                  <a:lnTo>
                    <a:pt x="6878370" y="186563"/>
                  </a:lnTo>
                  <a:lnTo>
                    <a:pt x="6875957" y="187071"/>
                  </a:lnTo>
                  <a:lnTo>
                    <a:pt x="6873290" y="187451"/>
                  </a:lnTo>
                  <a:lnTo>
                    <a:pt x="6870750" y="187705"/>
                  </a:lnTo>
                  <a:lnTo>
                    <a:pt x="6868083" y="188087"/>
                  </a:lnTo>
                  <a:lnTo>
                    <a:pt x="6865670" y="188087"/>
                  </a:lnTo>
                  <a:lnTo>
                    <a:pt x="6862876" y="188087"/>
                  </a:lnTo>
                  <a:lnTo>
                    <a:pt x="6860463" y="188087"/>
                  </a:lnTo>
                  <a:lnTo>
                    <a:pt x="6857669" y="187705"/>
                  </a:lnTo>
                  <a:lnTo>
                    <a:pt x="6845223" y="185039"/>
                  </a:lnTo>
                  <a:lnTo>
                    <a:pt x="6842810" y="184403"/>
                  </a:lnTo>
                  <a:lnTo>
                    <a:pt x="6840651" y="183515"/>
                  </a:lnTo>
                  <a:lnTo>
                    <a:pt x="6838492" y="182245"/>
                  </a:lnTo>
                  <a:lnTo>
                    <a:pt x="6836333" y="180975"/>
                  </a:lnTo>
                  <a:lnTo>
                    <a:pt x="6834174" y="179831"/>
                  </a:lnTo>
                  <a:lnTo>
                    <a:pt x="6832396" y="178307"/>
                  </a:lnTo>
                  <a:lnTo>
                    <a:pt x="6830618" y="177038"/>
                  </a:lnTo>
                  <a:lnTo>
                    <a:pt x="6821728" y="163702"/>
                  </a:lnTo>
                  <a:lnTo>
                    <a:pt x="6820839" y="161163"/>
                  </a:lnTo>
                  <a:lnTo>
                    <a:pt x="6820458" y="158750"/>
                  </a:lnTo>
                  <a:lnTo>
                    <a:pt x="6820204" y="156082"/>
                  </a:lnTo>
                  <a:lnTo>
                    <a:pt x="6820458" y="153289"/>
                  </a:lnTo>
                  <a:lnTo>
                    <a:pt x="6821093" y="150875"/>
                  </a:lnTo>
                  <a:lnTo>
                    <a:pt x="6821728" y="148463"/>
                  </a:lnTo>
                  <a:lnTo>
                    <a:pt x="6822617" y="145923"/>
                  </a:lnTo>
                  <a:lnTo>
                    <a:pt x="6823506" y="143891"/>
                  </a:lnTo>
                  <a:lnTo>
                    <a:pt x="6824776" y="141731"/>
                  </a:lnTo>
                  <a:lnTo>
                    <a:pt x="6826046" y="139826"/>
                  </a:lnTo>
                  <a:lnTo>
                    <a:pt x="6827189" y="138049"/>
                  </a:lnTo>
                  <a:lnTo>
                    <a:pt x="6829094" y="136525"/>
                  </a:lnTo>
                  <a:lnTo>
                    <a:pt x="6830618" y="134747"/>
                  </a:lnTo>
                  <a:lnTo>
                    <a:pt x="6832396" y="133476"/>
                  </a:lnTo>
                  <a:lnTo>
                    <a:pt x="6834174" y="131952"/>
                  </a:lnTo>
                  <a:lnTo>
                    <a:pt x="6836333" y="130682"/>
                  </a:lnTo>
                  <a:lnTo>
                    <a:pt x="6838492" y="129794"/>
                  </a:lnTo>
                  <a:lnTo>
                    <a:pt x="6840651" y="128904"/>
                  </a:lnTo>
                  <a:lnTo>
                    <a:pt x="6855002" y="124968"/>
                  </a:lnTo>
                  <a:lnTo>
                    <a:pt x="6857415" y="124587"/>
                  </a:lnTo>
                  <a:lnTo>
                    <a:pt x="6860082" y="124332"/>
                  </a:lnTo>
                  <a:lnTo>
                    <a:pt x="6862622" y="124078"/>
                  </a:lnTo>
                  <a:lnTo>
                    <a:pt x="6865289" y="124078"/>
                  </a:lnTo>
                  <a:lnTo>
                    <a:pt x="6867702" y="124078"/>
                  </a:lnTo>
                  <a:lnTo>
                    <a:pt x="6870496" y="124078"/>
                  </a:lnTo>
                  <a:lnTo>
                    <a:pt x="6872909" y="124332"/>
                  </a:lnTo>
                  <a:lnTo>
                    <a:pt x="6875703" y="124587"/>
                  </a:lnTo>
                  <a:lnTo>
                    <a:pt x="6878116" y="124968"/>
                  </a:lnTo>
                  <a:lnTo>
                    <a:pt x="6880910" y="125222"/>
                  </a:lnTo>
                  <a:lnTo>
                    <a:pt x="6883323" y="125602"/>
                  </a:lnTo>
                  <a:lnTo>
                    <a:pt x="6883323" y="93852"/>
                  </a:lnTo>
                </a:path>
                <a:path w="6883400" h="10017125">
                  <a:moveTo>
                    <a:pt x="6797598" y="219075"/>
                  </a:moveTo>
                  <a:lnTo>
                    <a:pt x="6797598" y="93852"/>
                  </a:lnTo>
                </a:path>
                <a:path w="6883400" h="10017125">
                  <a:moveTo>
                    <a:pt x="6883323" y="344043"/>
                  </a:moveTo>
                  <a:lnTo>
                    <a:pt x="6883323" y="310261"/>
                  </a:lnTo>
                  <a:lnTo>
                    <a:pt x="6880910" y="310896"/>
                  </a:lnTo>
                  <a:lnTo>
                    <a:pt x="6878370" y="311785"/>
                  </a:lnTo>
                  <a:lnTo>
                    <a:pt x="6875957" y="312039"/>
                  </a:lnTo>
                  <a:lnTo>
                    <a:pt x="6873290" y="312420"/>
                  </a:lnTo>
                  <a:lnTo>
                    <a:pt x="6870750" y="312674"/>
                  </a:lnTo>
                  <a:lnTo>
                    <a:pt x="6868083" y="313054"/>
                  </a:lnTo>
                  <a:lnTo>
                    <a:pt x="6865670" y="313054"/>
                  </a:lnTo>
                  <a:lnTo>
                    <a:pt x="6862876" y="313054"/>
                  </a:lnTo>
                  <a:lnTo>
                    <a:pt x="6860463" y="313054"/>
                  </a:lnTo>
                  <a:lnTo>
                    <a:pt x="6857669" y="312674"/>
                  </a:lnTo>
                  <a:lnTo>
                    <a:pt x="6855256" y="312420"/>
                  </a:lnTo>
                  <a:lnTo>
                    <a:pt x="6836333" y="305943"/>
                  </a:lnTo>
                  <a:lnTo>
                    <a:pt x="6834174" y="304800"/>
                  </a:lnTo>
                  <a:lnTo>
                    <a:pt x="6832396" y="303529"/>
                  </a:lnTo>
                  <a:lnTo>
                    <a:pt x="6830618" y="302005"/>
                  </a:lnTo>
                  <a:lnTo>
                    <a:pt x="6828713" y="300481"/>
                  </a:lnTo>
                  <a:lnTo>
                    <a:pt x="6821728" y="288671"/>
                  </a:lnTo>
                  <a:lnTo>
                    <a:pt x="6820839" y="286130"/>
                  </a:lnTo>
                  <a:lnTo>
                    <a:pt x="6820458" y="283718"/>
                  </a:lnTo>
                  <a:lnTo>
                    <a:pt x="6820204" y="281304"/>
                  </a:lnTo>
                  <a:lnTo>
                    <a:pt x="6824776" y="266953"/>
                  </a:lnTo>
                  <a:lnTo>
                    <a:pt x="6826046" y="264795"/>
                  </a:lnTo>
                  <a:lnTo>
                    <a:pt x="6827189" y="263017"/>
                  </a:lnTo>
                  <a:lnTo>
                    <a:pt x="6829094" y="261493"/>
                  </a:lnTo>
                  <a:lnTo>
                    <a:pt x="6830618" y="259969"/>
                  </a:lnTo>
                  <a:lnTo>
                    <a:pt x="6832396" y="258445"/>
                  </a:lnTo>
                  <a:lnTo>
                    <a:pt x="6834174" y="257175"/>
                  </a:lnTo>
                  <a:lnTo>
                    <a:pt x="6836333" y="256031"/>
                  </a:lnTo>
                  <a:lnTo>
                    <a:pt x="6838492" y="254762"/>
                  </a:lnTo>
                  <a:lnTo>
                    <a:pt x="6840651" y="253873"/>
                  </a:lnTo>
                  <a:lnTo>
                    <a:pt x="6842810" y="252983"/>
                  </a:lnTo>
                  <a:lnTo>
                    <a:pt x="6845223" y="252095"/>
                  </a:lnTo>
                  <a:lnTo>
                    <a:pt x="6847382" y="251460"/>
                  </a:lnTo>
                  <a:lnTo>
                    <a:pt x="6849795" y="250825"/>
                  </a:lnTo>
                  <a:lnTo>
                    <a:pt x="6852208" y="250190"/>
                  </a:lnTo>
                  <a:lnTo>
                    <a:pt x="6855002" y="249936"/>
                  </a:lnTo>
                  <a:lnTo>
                    <a:pt x="6857415" y="249554"/>
                  </a:lnTo>
                  <a:lnTo>
                    <a:pt x="6860082" y="249300"/>
                  </a:lnTo>
                  <a:lnTo>
                    <a:pt x="6862622" y="249300"/>
                  </a:lnTo>
                  <a:lnTo>
                    <a:pt x="6865289" y="249047"/>
                  </a:lnTo>
                  <a:lnTo>
                    <a:pt x="6867702" y="249047"/>
                  </a:lnTo>
                  <a:lnTo>
                    <a:pt x="6870496" y="249300"/>
                  </a:lnTo>
                  <a:lnTo>
                    <a:pt x="6872909" y="249300"/>
                  </a:lnTo>
                  <a:lnTo>
                    <a:pt x="6875703" y="249554"/>
                  </a:lnTo>
                  <a:lnTo>
                    <a:pt x="6878116" y="249936"/>
                  </a:lnTo>
                  <a:lnTo>
                    <a:pt x="6880910" y="250190"/>
                  </a:lnTo>
                  <a:lnTo>
                    <a:pt x="6883323" y="250825"/>
                  </a:lnTo>
                  <a:lnTo>
                    <a:pt x="6883323" y="219075"/>
                  </a:lnTo>
                </a:path>
                <a:path w="6883400" h="10017125">
                  <a:moveTo>
                    <a:pt x="6797598" y="344043"/>
                  </a:moveTo>
                  <a:lnTo>
                    <a:pt x="6797598" y="219075"/>
                  </a:lnTo>
                </a:path>
                <a:path w="6883400" h="10017125">
                  <a:moveTo>
                    <a:pt x="6883323" y="469011"/>
                  </a:moveTo>
                  <a:lnTo>
                    <a:pt x="6883323" y="435228"/>
                  </a:lnTo>
                  <a:lnTo>
                    <a:pt x="6880910" y="435864"/>
                  </a:lnTo>
                  <a:lnTo>
                    <a:pt x="6878370" y="436752"/>
                  </a:lnTo>
                  <a:lnTo>
                    <a:pt x="6875957" y="437006"/>
                  </a:lnTo>
                  <a:lnTo>
                    <a:pt x="6873290" y="437388"/>
                  </a:lnTo>
                  <a:lnTo>
                    <a:pt x="6870750" y="437642"/>
                  </a:lnTo>
                  <a:lnTo>
                    <a:pt x="6868083" y="438023"/>
                  </a:lnTo>
                  <a:lnTo>
                    <a:pt x="6865670" y="438023"/>
                  </a:lnTo>
                  <a:lnTo>
                    <a:pt x="6862876" y="438023"/>
                  </a:lnTo>
                  <a:lnTo>
                    <a:pt x="6860463" y="438023"/>
                  </a:lnTo>
                  <a:lnTo>
                    <a:pt x="6857669" y="437642"/>
                  </a:lnTo>
                  <a:lnTo>
                    <a:pt x="6855256" y="437388"/>
                  </a:lnTo>
                  <a:lnTo>
                    <a:pt x="6838492" y="432180"/>
                  </a:lnTo>
                  <a:lnTo>
                    <a:pt x="6836333" y="430911"/>
                  </a:lnTo>
                  <a:lnTo>
                    <a:pt x="6834174" y="429768"/>
                  </a:lnTo>
                  <a:lnTo>
                    <a:pt x="6832396" y="428498"/>
                  </a:lnTo>
                  <a:lnTo>
                    <a:pt x="6830618" y="426974"/>
                  </a:lnTo>
                  <a:lnTo>
                    <a:pt x="6828713" y="425450"/>
                  </a:lnTo>
                  <a:lnTo>
                    <a:pt x="6821728" y="413639"/>
                  </a:lnTo>
                  <a:lnTo>
                    <a:pt x="6820839" y="411099"/>
                  </a:lnTo>
                  <a:lnTo>
                    <a:pt x="6820458" y="408686"/>
                  </a:lnTo>
                  <a:lnTo>
                    <a:pt x="6820204" y="406273"/>
                  </a:lnTo>
                  <a:lnTo>
                    <a:pt x="6820458" y="403478"/>
                  </a:lnTo>
                  <a:lnTo>
                    <a:pt x="6821093" y="400812"/>
                  </a:lnTo>
                  <a:lnTo>
                    <a:pt x="6821728" y="398399"/>
                  </a:lnTo>
                  <a:lnTo>
                    <a:pt x="6822617" y="396240"/>
                  </a:lnTo>
                  <a:lnTo>
                    <a:pt x="6823506" y="393826"/>
                  </a:lnTo>
                  <a:lnTo>
                    <a:pt x="6824776" y="391922"/>
                  </a:lnTo>
                  <a:lnTo>
                    <a:pt x="6826046" y="389763"/>
                  </a:lnTo>
                  <a:lnTo>
                    <a:pt x="6827189" y="387985"/>
                  </a:lnTo>
                  <a:lnTo>
                    <a:pt x="6829094" y="386461"/>
                  </a:lnTo>
                  <a:lnTo>
                    <a:pt x="6830618" y="384937"/>
                  </a:lnTo>
                  <a:lnTo>
                    <a:pt x="6832396" y="383413"/>
                  </a:lnTo>
                  <a:lnTo>
                    <a:pt x="6834174" y="382143"/>
                  </a:lnTo>
                  <a:lnTo>
                    <a:pt x="6836333" y="381000"/>
                  </a:lnTo>
                  <a:lnTo>
                    <a:pt x="6838492" y="379729"/>
                  </a:lnTo>
                  <a:lnTo>
                    <a:pt x="6840651" y="378841"/>
                  </a:lnTo>
                  <a:lnTo>
                    <a:pt x="6842810" y="377951"/>
                  </a:lnTo>
                  <a:lnTo>
                    <a:pt x="6845223" y="377063"/>
                  </a:lnTo>
                  <a:lnTo>
                    <a:pt x="6847382" y="376427"/>
                  </a:lnTo>
                  <a:lnTo>
                    <a:pt x="6849795" y="375793"/>
                  </a:lnTo>
                  <a:lnTo>
                    <a:pt x="6852208" y="375157"/>
                  </a:lnTo>
                  <a:lnTo>
                    <a:pt x="6855002" y="374903"/>
                  </a:lnTo>
                  <a:lnTo>
                    <a:pt x="6857415" y="374523"/>
                  </a:lnTo>
                  <a:lnTo>
                    <a:pt x="6860082" y="374269"/>
                  </a:lnTo>
                  <a:lnTo>
                    <a:pt x="6862622" y="374269"/>
                  </a:lnTo>
                  <a:lnTo>
                    <a:pt x="6865289" y="374015"/>
                  </a:lnTo>
                  <a:lnTo>
                    <a:pt x="6867702" y="374015"/>
                  </a:lnTo>
                  <a:lnTo>
                    <a:pt x="6870496" y="374269"/>
                  </a:lnTo>
                  <a:lnTo>
                    <a:pt x="6872909" y="374269"/>
                  </a:lnTo>
                  <a:lnTo>
                    <a:pt x="6875703" y="374523"/>
                  </a:lnTo>
                  <a:lnTo>
                    <a:pt x="6878116" y="374903"/>
                  </a:lnTo>
                  <a:lnTo>
                    <a:pt x="6880910" y="375157"/>
                  </a:lnTo>
                  <a:lnTo>
                    <a:pt x="6883323" y="375793"/>
                  </a:lnTo>
                  <a:lnTo>
                    <a:pt x="6883323" y="344043"/>
                  </a:lnTo>
                </a:path>
                <a:path w="6883400" h="10017125">
                  <a:moveTo>
                    <a:pt x="6797598" y="469011"/>
                  </a:moveTo>
                  <a:lnTo>
                    <a:pt x="6797598" y="344043"/>
                  </a:lnTo>
                </a:path>
                <a:path w="6883400" h="10017125">
                  <a:moveTo>
                    <a:pt x="6883323" y="593978"/>
                  </a:moveTo>
                  <a:lnTo>
                    <a:pt x="6883323" y="560197"/>
                  </a:lnTo>
                  <a:lnTo>
                    <a:pt x="6880910" y="561086"/>
                  </a:lnTo>
                  <a:lnTo>
                    <a:pt x="6878370" y="561721"/>
                  </a:lnTo>
                  <a:lnTo>
                    <a:pt x="6875957" y="561975"/>
                  </a:lnTo>
                  <a:lnTo>
                    <a:pt x="6873290" y="562355"/>
                  </a:lnTo>
                  <a:lnTo>
                    <a:pt x="6870750" y="562610"/>
                  </a:lnTo>
                  <a:lnTo>
                    <a:pt x="6868083" y="562991"/>
                  </a:lnTo>
                  <a:lnTo>
                    <a:pt x="6865670" y="562991"/>
                  </a:lnTo>
                  <a:lnTo>
                    <a:pt x="6862876" y="562991"/>
                  </a:lnTo>
                  <a:lnTo>
                    <a:pt x="6860463" y="562991"/>
                  </a:lnTo>
                  <a:lnTo>
                    <a:pt x="6857669" y="562610"/>
                  </a:lnTo>
                  <a:lnTo>
                    <a:pt x="6855256" y="562355"/>
                  </a:lnTo>
                  <a:lnTo>
                    <a:pt x="6852462" y="561975"/>
                  </a:lnTo>
                  <a:lnTo>
                    <a:pt x="6850049" y="561467"/>
                  </a:lnTo>
                  <a:lnTo>
                    <a:pt x="6847636" y="560831"/>
                  </a:lnTo>
                  <a:lnTo>
                    <a:pt x="6845223" y="560197"/>
                  </a:lnTo>
                  <a:lnTo>
                    <a:pt x="6842810" y="559307"/>
                  </a:lnTo>
                  <a:lnTo>
                    <a:pt x="6840651" y="558419"/>
                  </a:lnTo>
                  <a:lnTo>
                    <a:pt x="6838492" y="557149"/>
                  </a:lnTo>
                  <a:lnTo>
                    <a:pt x="6836333" y="555878"/>
                  </a:lnTo>
                  <a:lnTo>
                    <a:pt x="6834174" y="554736"/>
                  </a:lnTo>
                  <a:lnTo>
                    <a:pt x="6832396" y="553466"/>
                  </a:lnTo>
                  <a:lnTo>
                    <a:pt x="6830618" y="551942"/>
                  </a:lnTo>
                  <a:lnTo>
                    <a:pt x="6828713" y="550418"/>
                  </a:lnTo>
                  <a:lnTo>
                    <a:pt x="6821728" y="538606"/>
                  </a:lnTo>
                  <a:lnTo>
                    <a:pt x="6820839" y="536067"/>
                  </a:lnTo>
                  <a:lnTo>
                    <a:pt x="6820458" y="533653"/>
                  </a:lnTo>
                  <a:lnTo>
                    <a:pt x="6820204" y="531241"/>
                  </a:lnTo>
                  <a:lnTo>
                    <a:pt x="6820458" y="528447"/>
                  </a:lnTo>
                  <a:lnTo>
                    <a:pt x="6821093" y="525779"/>
                  </a:lnTo>
                  <a:lnTo>
                    <a:pt x="6821728" y="523367"/>
                  </a:lnTo>
                  <a:lnTo>
                    <a:pt x="6822617" y="521207"/>
                  </a:lnTo>
                  <a:lnTo>
                    <a:pt x="6823506" y="518795"/>
                  </a:lnTo>
                  <a:lnTo>
                    <a:pt x="6824776" y="516890"/>
                  </a:lnTo>
                  <a:lnTo>
                    <a:pt x="6826046" y="514730"/>
                  </a:lnTo>
                  <a:lnTo>
                    <a:pt x="6827189" y="512952"/>
                  </a:lnTo>
                  <a:lnTo>
                    <a:pt x="6829094" y="511428"/>
                  </a:lnTo>
                  <a:lnTo>
                    <a:pt x="6830618" y="509904"/>
                  </a:lnTo>
                  <a:lnTo>
                    <a:pt x="6832396" y="508380"/>
                  </a:lnTo>
                  <a:lnTo>
                    <a:pt x="6834174" y="507111"/>
                  </a:lnTo>
                  <a:lnTo>
                    <a:pt x="6836333" y="505968"/>
                  </a:lnTo>
                  <a:lnTo>
                    <a:pt x="6838492" y="504698"/>
                  </a:lnTo>
                  <a:lnTo>
                    <a:pt x="6852208" y="500506"/>
                  </a:lnTo>
                  <a:lnTo>
                    <a:pt x="6855002" y="499872"/>
                  </a:lnTo>
                  <a:lnTo>
                    <a:pt x="6857415" y="499491"/>
                  </a:lnTo>
                  <a:lnTo>
                    <a:pt x="6860082" y="499237"/>
                  </a:lnTo>
                  <a:lnTo>
                    <a:pt x="6862622" y="499237"/>
                  </a:lnTo>
                  <a:lnTo>
                    <a:pt x="6865289" y="498982"/>
                  </a:lnTo>
                  <a:lnTo>
                    <a:pt x="6867702" y="498982"/>
                  </a:lnTo>
                  <a:lnTo>
                    <a:pt x="6870496" y="499237"/>
                  </a:lnTo>
                  <a:lnTo>
                    <a:pt x="6872909" y="499237"/>
                  </a:lnTo>
                  <a:lnTo>
                    <a:pt x="6875703" y="499491"/>
                  </a:lnTo>
                  <a:lnTo>
                    <a:pt x="6878116" y="499872"/>
                  </a:lnTo>
                  <a:lnTo>
                    <a:pt x="6880910" y="500125"/>
                  </a:lnTo>
                  <a:lnTo>
                    <a:pt x="6883323" y="500761"/>
                  </a:lnTo>
                  <a:lnTo>
                    <a:pt x="6883323" y="469011"/>
                  </a:lnTo>
                </a:path>
                <a:path w="6883400" h="10017125">
                  <a:moveTo>
                    <a:pt x="6797598" y="593978"/>
                  </a:moveTo>
                  <a:lnTo>
                    <a:pt x="6797598" y="469011"/>
                  </a:lnTo>
                </a:path>
                <a:path w="6883400" h="10017125">
                  <a:moveTo>
                    <a:pt x="6883323" y="718947"/>
                  </a:moveTo>
                  <a:lnTo>
                    <a:pt x="6883323" y="685419"/>
                  </a:lnTo>
                  <a:lnTo>
                    <a:pt x="6880910" y="686053"/>
                  </a:lnTo>
                  <a:lnTo>
                    <a:pt x="6878370" y="686689"/>
                  </a:lnTo>
                  <a:lnTo>
                    <a:pt x="6875957" y="686943"/>
                  </a:lnTo>
                  <a:lnTo>
                    <a:pt x="6873290" y="687577"/>
                  </a:lnTo>
                  <a:lnTo>
                    <a:pt x="6870750" y="687958"/>
                  </a:lnTo>
                  <a:lnTo>
                    <a:pt x="6857669" y="687958"/>
                  </a:lnTo>
                  <a:lnTo>
                    <a:pt x="6855256" y="687324"/>
                  </a:lnTo>
                  <a:lnTo>
                    <a:pt x="6852462" y="686943"/>
                  </a:lnTo>
                  <a:lnTo>
                    <a:pt x="6850049" y="686435"/>
                  </a:lnTo>
                  <a:lnTo>
                    <a:pt x="6847636" y="685800"/>
                  </a:lnTo>
                  <a:lnTo>
                    <a:pt x="6845223" y="685165"/>
                  </a:lnTo>
                  <a:lnTo>
                    <a:pt x="6832396" y="678433"/>
                  </a:lnTo>
                  <a:lnTo>
                    <a:pt x="6830618" y="676910"/>
                  </a:lnTo>
                  <a:lnTo>
                    <a:pt x="6828713" y="675386"/>
                  </a:lnTo>
                  <a:lnTo>
                    <a:pt x="6827189" y="673607"/>
                  </a:lnTo>
                  <a:lnTo>
                    <a:pt x="6825665" y="672083"/>
                  </a:lnTo>
                  <a:lnTo>
                    <a:pt x="6824522" y="669925"/>
                  </a:lnTo>
                  <a:lnTo>
                    <a:pt x="6823252" y="668147"/>
                  </a:lnTo>
                  <a:lnTo>
                    <a:pt x="6822363" y="665606"/>
                  </a:lnTo>
                  <a:lnTo>
                    <a:pt x="6821728" y="663575"/>
                  </a:lnTo>
                  <a:lnTo>
                    <a:pt x="6820839" y="661416"/>
                  </a:lnTo>
                  <a:lnTo>
                    <a:pt x="6820458" y="658622"/>
                  </a:lnTo>
                  <a:lnTo>
                    <a:pt x="6820204" y="656208"/>
                  </a:lnTo>
                  <a:lnTo>
                    <a:pt x="6820458" y="653415"/>
                  </a:lnTo>
                  <a:lnTo>
                    <a:pt x="6821093" y="651001"/>
                  </a:lnTo>
                  <a:lnTo>
                    <a:pt x="6821728" y="648335"/>
                  </a:lnTo>
                  <a:lnTo>
                    <a:pt x="6822617" y="646176"/>
                  </a:lnTo>
                  <a:lnTo>
                    <a:pt x="6823506" y="644017"/>
                  </a:lnTo>
                  <a:lnTo>
                    <a:pt x="6824776" y="641857"/>
                  </a:lnTo>
                  <a:lnTo>
                    <a:pt x="6826046" y="640079"/>
                  </a:lnTo>
                  <a:lnTo>
                    <a:pt x="6827189" y="637921"/>
                  </a:lnTo>
                  <a:lnTo>
                    <a:pt x="6829094" y="636397"/>
                  </a:lnTo>
                  <a:lnTo>
                    <a:pt x="6830618" y="634873"/>
                  </a:lnTo>
                  <a:lnTo>
                    <a:pt x="6832396" y="633349"/>
                  </a:lnTo>
                  <a:lnTo>
                    <a:pt x="6834174" y="632078"/>
                  </a:lnTo>
                  <a:lnTo>
                    <a:pt x="6836333" y="630936"/>
                  </a:lnTo>
                  <a:lnTo>
                    <a:pt x="6838492" y="629666"/>
                  </a:lnTo>
                  <a:lnTo>
                    <a:pt x="6840651" y="628776"/>
                  </a:lnTo>
                  <a:lnTo>
                    <a:pt x="6842810" y="627888"/>
                  </a:lnTo>
                  <a:lnTo>
                    <a:pt x="6845223" y="627252"/>
                  </a:lnTo>
                  <a:lnTo>
                    <a:pt x="6847382" y="626364"/>
                  </a:lnTo>
                  <a:lnTo>
                    <a:pt x="6849795" y="625728"/>
                  </a:lnTo>
                  <a:lnTo>
                    <a:pt x="6852208" y="625475"/>
                  </a:lnTo>
                  <a:lnTo>
                    <a:pt x="6855002" y="624840"/>
                  </a:lnTo>
                  <a:lnTo>
                    <a:pt x="6857415" y="624458"/>
                  </a:lnTo>
                  <a:lnTo>
                    <a:pt x="6860082" y="624458"/>
                  </a:lnTo>
                  <a:lnTo>
                    <a:pt x="6862622" y="624204"/>
                  </a:lnTo>
                  <a:lnTo>
                    <a:pt x="6865289" y="624204"/>
                  </a:lnTo>
                  <a:lnTo>
                    <a:pt x="6867702" y="624204"/>
                  </a:lnTo>
                  <a:lnTo>
                    <a:pt x="6870496" y="624204"/>
                  </a:lnTo>
                  <a:lnTo>
                    <a:pt x="6872909" y="624458"/>
                  </a:lnTo>
                  <a:lnTo>
                    <a:pt x="6875703" y="624458"/>
                  </a:lnTo>
                  <a:lnTo>
                    <a:pt x="6878116" y="624840"/>
                  </a:lnTo>
                  <a:lnTo>
                    <a:pt x="6880910" y="625094"/>
                  </a:lnTo>
                  <a:lnTo>
                    <a:pt x="6883323" y="625728"/>
                  </a:lnTo>
                  <a:lnTo>
                    <a:pt x="6883323" y="593978"/>
                  </a:lnTo>
                </a:path>
                <a:path w="6883400" h="10017125">
                  <a:moveTo>
                    <a:pt x="6797598" y="718947"/>
                  </a:moveTo>
                  <a:lnTo>
                    <a:pt x="6797598" y="593978"/>
                  </a:lnTo>
                </a:path>
                <a:path w="6883400" h="10017125">
                  <a:moveTo>
                    <a:pt x="6883323" y="843915"/>
                  </a:moveTo>
                  <a:lnTo>
                    <a:pt x="6883323" y="810387"/>
                  </a:lnTo>
                  <a:lnTo>
                    <a:pt x="6880910" y="811022"/>
                  </a:lnTo>
                  <a:lnTo>
                    <a:pt x="6878370" y="811656"/>
                  </a:lnTo>
                  <a:lnTo>
                    <a:pt x="6875957" y="812292"/>
                  </a:lnTo>
                  <a:lnTo>
                    <a:pt x="6873290" y="812546"/>
                  </a:lnTo>
                  <a:lnTo>
                    <a:pt x="6870750" y="812926"/>
                  </a:lnTo>
                  <a:lnTo>
                    <a:pt x="6868083" y="812926"/>
                  </a:lnTo>
                  <a:lnTo>
                    <a:pt x="6865670" y="813180"/>
                  </a:lnTo>
                  <a:lnTo>
                    <a:pt x="6862876" y="813180"/>
                  </a:lnTo>
                  <a:lnTo>
                    <a:pt x="6860463" y="812926"/>
                  </a:lnTo>
                  <a:lnTo>
                    <a:pt x="6857669" y="812926"/>
                  </a:lnTo>
                  <a:lnTo>
                    <a:pt x="6855256" y="812292"/>
                  </a:lnTo>
                  <a:lnTo>
                    <a:pt x="6832396" y="803401"/>
                  </a:lnTo>
                  <a:lnTo>
                    <a:pt x="6830618" y="801877"/>
                  </a:lnTo>
                  <a:lnTo>
                    <a:pt x="6828713" y="800353"/>
                  </a:lnTo>
                  <a:lnTo>
                    <a:pt x="6827189" y="798829"/>
                  </a:lnTo>
                  <a:lnTo>
                    <a:pt x="6825665" y="797051"/>
                  </a:lnTo>
                  <a:lnTo>
                    <a:pt x="6824522" y="794893"/>
                  </a:lnTo>
                  <a:lnTo>
                    <a:pt x="6823252" y="793115"/>
                  </a:lnTo>
                  <a:lnTo>
                    <a:pt x="6822363" y="790955"/>
                  </a:lnTo>
                  <a:lnTo>
                    <a:pt x="6821728" y="788543"/>
                  </a:lnTo>
                  <a:lnTo>
                    <a:pt x="6820839" y="786383"/>
                  </a:lnTo>
                  <a:lnTo>
                    <a:pt x="6820458" y="783590"/>
                  </a:lnTo>
                  <a:lnTo>
                    <a:pt x="6820204" y="781176"/>
                  </a:lnTo>
                  <a:lnTo>
                    <a:pt x="6820458" y="778382"/>
                  </a:lnTo>
                  <a:lnTo>
                    <a:pt x="6821093" y="775970"/>
                  </a:lnTo>
                  <a:lnTo>
                    <a:pt x="6821728" y="773556"/>
                  </a:lnTo>
                  <a:lnTo>
                    <a:pt x="6822617" y="771144"/>
                  </a:lnTo>
                  <a:lnTo>
                    <a:pt x="6823506" y="768985"/>
                  </a:lnTo>
                  <a:lnTo>
                    <a:pt x="6824776" y="766826"/>
                  </a:lnTo>
                  <a:lnTo>
                    <a:pt x="6826046" y="765048"/>
                  </a:lnTo>
                  <a:lnTo>
                    <a:pt x="6827189" y="763143"/>
                  </a:lnTo>
                  <a:lnTo>
                    <a:pt x="6829094" y="761365"/>
                  </a:lnTo>
                  <a:lnTo>
                    <a:pt x="6830618" y="759841"/>
                  </a:lnTo>
                  <a:lnTo>
                    <a:pt x="6832396" y="758317"/>
                  </a:lnTo>
                  <a:lnTo>
                    <a:pt x="6834174" y="757047"/>
                  </a:lnTo>
                  <a:lnTo>
                    <a:pt x="6836333" y="755903"/>
                  </a:lnTo>
                  <a:lnTo>
                    <a:pt x="6838492" y="754633"/>
                  </a:lnTo>
                  <a:lnTo>
                    <a:pt x="6840651" y="753745"/>
                  </a:lnTo>
                  <a:lnTo>
                    <a:pt x="6842810" y="752855"/>
                  </a:lnTo>
                  <a:lnTo>
                    <a:pt x="6845223" y="752221"/>
                  </a:lnTo>
                  <a:lnTo>
                    <a:pt x="6847382" y="751331"/>
                  </a:lnTo>
                  <a:lnTo>
                    <a:pt x="6849795" y="750697"/>
                  </a:lnTo>
                  <a:lnTo>
                    <a:pt x="6852208" y="750443"/>
                  </a:lnTo>
                  <a:lnTo>
                    <a:pt x="6855002" y="749807"/>
                  </a:lnTo>
                  <a:lnTo>
                    <a:pt x="6857415" y="749426"/>
                  </a:lnTo>
                  <a:lnTo>
                    <a:pt x="6860082" y="749426"/>
                  </a:lnTo>
                  <a:lnTo>
                    <a:pt x="6862622" y="749173"/>
                  </a:lnTo>
                  <a:lnTo>
                    <a:pt x="6865289" y="749173"/>
                  </a:lnTo>
                  <a:lnTo>
                    <a:pt x="6867702" y="749173"/>
                  </a:lnTo>
                  <a:lnTo>
                    <a:pt x="6870496" y="749173"/>
                  </a:lnTo>
                  <a:lnTo>
                    <a:pt x="6872909" y="749426"/>
                  </a:lnTo>
                  <a:lnTo>
                    <a:pt x="6875703" y="749426"/>
                  </a:lnTo>
                  <a:lnTo>
                    <a:pt x="6878116" y="750062"/>
                  </a:lnTo>
                  <a:lnTo>
                    <a:pt x="6880910" y="750062"/>
                  </a:lnTo>
                  <a:lnTo>
                    <a:pt x="6883323" y="750697"/>
                  </a:lnTo>
                  <a:lnTo>
                    <a:pt x="6883323" y="718947"/>
                  </a:lnTo>
                </a:path>
                <a:path w="6883400" h="10017125">
                  <a:moveTo>
                    <a:pt x="6797598" y="843915"/>
                  </a:moveTo>
                  <a:lnTo>
                    <a:pt x="6797598" y="718947"/>
                  </a:lnTo>
                </a:path>
                <a:path w="6883400" h="10017125">
                  <a:moveTo>
                    <a:pt x="6883323" y="968882"/>
                  </a:moveTo>
                  <a:lnTo>
                    <a:pt x="6883323" y="935354"/>
                  </a:lnTo>
                  <a:lnTo>
                    <a:pt x="6880910" y="935990"/>
                  </a:lnTo>
                  <a:lnTo>
                    <a:pt x="6878370" y="936625"/>
                  </a:lnTo>
                  <a:lnTo>
                    <a:pt x="6875957" y="937260"/>
                  </a:lnTo>
                  <a:lnTo>
                    <a:pt x="6873290" y="937514"/>
                  </a:lnTo>
                  <a:lnTo>
                    <a:pt x="6870750" y="937895"/>
                  </a:lnTo>
                  <a:lnTo>
                    <a:pt x="6868083" y="937895"/>
                  </a:lnTo>
                  <a:lnTo>
                    <a:pt x="6865670" y="938149"/>
                  </a:lnTo>
                  <a:lnTo>
                    <a:pt x="6862876" y="938149"/>
                  </a:lnTo>
                  <a:lnTo>
                    <a:pt x="6860463" y="937895"/>
                  </a:lnTo>
                  <a:lnTo>
                    <a:pt x="6857669" y="937895"/>
                  </a:lnTo>
                  <a:lnTo>
                    <a:pt x="6855256" y="937514"/>
                  </a:lnTo>
                  <a:lnTo>
                    <a:pt x="6852462" y="936878"/>
                  </a:lnTo>
                  <a:lnTo>
                    <a:pt x="6850049" y="936371"/>
                  </a:lnTo>
                  <a:lnTo>
                    <a:pt x="6847636" y="935736"/>
                  </a:lnTo>
                  <a:lnTo>
                    <a:pt x="6832396" y="928370"/>
                  </a:lnTo>
                  <a:lnTo>
                    <a:pt x="6830618" y="927226"/>
                  </a:lnTo>
                  <a:lnTo>
                    <a:pt x="6828713" y="925322"/>
                  </a:lnTo>
                  <a:lnTo>
                    <a:pt x="6827189" y="923798"/>
                  </a:lnTo>
                  <a:lnTo>
                    <a:pt x="6825665" y="922020"/>
                  </a:lnTo>
                  <a:lnTo>
                    <a:pt x="6824522" y="919861"/>
                  </a:lnTo>
                  <a:lnTo>
                    <a:pt x="6823252" y="918082"/>
                  </a:lnTo>
                  <a:lnTo>
                    <a:pt x="6822363" y="915924"/>
                  </a:lnTo>
                  <a:lnTo>
                    <a:pt x="6821728" y="913511"/>
                  </a:lnTo>
                  <a:lnTo>
                    <a:pt x="6820839" y="911351"/>
                  </a:lnTo>
                  <a:lnTo>
                    <a:pt x="6820458" y="908557"/>
                  </a:lnTo>
                  <a:lnTo>
                    <a:pt x="6820204" y="906145"/>
                  </a:lnTo>
                  <a:lnTo>
                    <a:pt x="6820458" y="903351"/>
                  </a:lnTo>
                  <a:lnTo>
                    <a:pt x="6821093" y="900938"/>
                  </a:lnTo>
                  <a:lnTo>
                    <a:pt x="6821728" y="898525"/>
                  </a:lnTo>
                  <a:lnTo>
                    <a:pt x="6822617" y="896112"/>
                  </a:lnTo>
                  <a:lnTo>
                    <a:pt x="6823506" y="893952"/>
                  </a:lnTo>
                  <a:lnTo>
                    <a:pt x="6824776" y="891794"/>
                  </a:lnTo>
                  <a:lnTo>
                    <a:pt x="6826046" y="890016"/>
                  </a:lnTo>
                  <a:lnTo>
                    <a:pt x="6827189" y="888111"/>
                  </a:lnTo>
                  <a:lnTo>
                    <a:pt x="6829094" y="886332"/>
                  </a:lnTo>
                  <a:lnTo>
                    <a:pt x="6830618" y="884808"/>
                  </a:lnTo>
                  <a:lnTo>
                    <a:pt x="6832396" y="883539"/>
                  </a:lnTo>
                  <a:lnTo>
                    <a:pt x="6834174" y="882015"/>
                  </a:lnTo>
                  <a:lnTo>
                    <a:pt x="6836333" y="880872"/>
                  </a:lnTo>
                  <a:lnTo>
                    <a:pt x="6838492" y="879601"/>
                  </a:lnTo>
                  <a:lnTo>
                    <a:pt x="6840651" y="878713"/>
                  </a:lnTo>
                  <a:lnTo>
                    <a:pt x="6842810" y="877824"/>
                  </a:lnTo>
                  <a:lnTo>
                    <a:pt x="6845223" y="877189"/>
                  </a:lnTo>
                  <a:lnTo>
                    <a:pt x="6847382" y="876300"/>
                  </a:lnTo>
                  <a:lnTo>
                    <a:pt x="6849795" y="875665"/>
                  </a:lnTo>
                  <a:lnTo>
                    <a:pt x="6852208" y="875411"/>
                  </a:lnTo>
                  <a:lnTo>
                    <a:pt x="6855002" y="874776"/>
                  </a:lnTo>
                  <a:lnTo>
                    <a:pt x="6857415" y="874395"/>
                  </a:lnTo>
                  <a:lnTo>
                    <a:pt x="6860082" y="874395"/>
                  </a:lnTo>
                  <a:lnTo>
                    <a:pt x="6862622" y="874141"/>
                  </a:lnTo>
                  <a:lnTo>
                    <a:pt x="6865289" y="874141"/>
                  </a:lnTo>
                  <a:lnTo>
                    <a:pt x="6867702" y="874141"/>
                  </a:lnTo>
                  <a:lnTo>
                    <a:pt x="6870496" y="874141"/>
                  </a:lnTo>
                  <a:lnTo>
                    <a:pt x="6872909" y="874395"/>
                  </a:lnTo>
                  <a:lnTo>
                    <a:pt x="6875703" y="874395"/>
                  </a:lnTo>
                  <a:lnTo>
                    <a:pt x="6878116" y="875029"/>
                  </a:lnTo>
                  <a:lnTo>
                    <a:pt x="6880910" y="875411"/>
                  </a:lnTo>
                  <a:lnTo>
                    <a:pt x="6883323" y="875665"/>
                  </a:lnTo>
                  <a:lnTo>
                    <a:pt x="6883323" y="843915"/>
                  </a:lnTo>
                </a:path>
                <a:path w="6883400" h="10017125">
                  <a:moveTo>
                    <a:pt x="6797598" y="968882"/>
                  </a:moveTo>
                  <a:lnTo>
                    <a:pt x="6797598" y="843915"/>
                  </a:lnTo>
                </a:path>
                <a:path w="6883400" h="10017125">
                  <a:moveTo>
                    <a:pt x="6883323" y="1093851"/>
                  </a:moveTo>
                  <a:lnTo>
                    <a:pt x="6883323" y="1060323"/>
                  </a:lnTo>
                  <a:lnTo>
                    <a:pt x="6880910" y="1060957"/>
                  </a:lnTo>
                  <a:lnTo>
                    <a:pt x="6878370" y="1061593"/>
                  </a:lnTo>
                  <a:lnTo>
                    <a:pt x="6875957" y="1062227"/>
                  </a:lnTo>
                  <a:lnTo>
                    <a:pt x="6873290" y="1062481"/>
                  </a:lnTo>
                  <a:lnTo>
                    <a:pt x="6870750" y="1062863"/>
                  </a:lnTo>
                  <a:lnTo>
                    <a:pt x="6868083" y="1063117"/>
                  </a:lnTo>
                  <a:lnTo>
                    <a:pt x="6865670" y="1063117"/>
                  </a:lnTo>
                  <a:lnTo>
                    <a:pt x="6862876" y="1063117"/>
                  </a:lnTo>
                  <a:lnTo>
                    <a:pt x="6860463" y="1063117"/>
                  </a:lnTo>
                  <a:lnTo>
                    <a:pt x="6857669" y="1062863"/>
                  </a:lnTo>
                  <a:lnTo>
                    <a:pt x="6855256" y="1062481"/>
                  </a:lnTo>
                  <a:lnTo>
                    <a:pt x="6852462" y="1061847"/>
                  </a:lnTo>
                  <a:lnTo>
                    <a:pt x="6850049" y="1061593"/>
                  </a:lnTo>
                  <a:lnTo>
                    <a:pt x="6847636" y="1060703"/>
                  </a:lnTo>
                  <a:lnTo>
                    <a:pt x="6845223" y="1060069"/>
                  </a:lnTo>
                  <a:lnTo>
                    <a:pt x="6842810" y="1059179"/>
                  </a:lnTo>
                  <a:lnTo>
                    <a:pt x="6832396" y="1053338"/>
                  </a:lnTo>
                  <a:lnTo>
                    <a:pt x="6830618" y="1052195"/>
                  </a:lnTo>
                  <a:lnTo>
                    <a:pt x="6828713" y="1050290"/>
                  </a:lnTo>
                  <a:lnTo>
                    <a:pt x="6827189" y="1048766"/>
                  </a:lnTo>
                  <a:lnTo>
                    <a:pt x="6825665" y="1046988"/>
                  </a:lnTo>
                  <a:lnTo>
                    <a:pt x="6824522" y="1044828"/>
                  </a:lnTo>
                  <a:lnTo>
                    <a:pt x="6823252" y="1043051"/>
                  </a:lnTo>
                  <a:lnTo>
                    <a:pt x="6822363" y="1040892"/>
                  </a:lnTo>
                  <a:lnTo>
                    <a:pt x="6821728" y="1038478"/>
                  </a:lnTo>
                  <a:lnTo>
                    <a:pt x="6820839" y="1036320"/>
                  </a:lnTo>
                  <a:lnTo>
                    <a:pt x="6820458" y="1033906"/>
                  </a:lnTo>
                  <a:lnTo>
                    <a:pt x="6820204" y="1031113"/>
                  </a:lnTo>
                  <a:lnTo>
                    <a:pt x="6820458" y="1028319"/>
                  </a:lnTo>
                  <a:lnTo>
                    <a:pt x="6821093" y="1025905"/>
                  </a:lnTo>
                  <a:lnTo>
                    <a:pt x="6821728" y="1023493"/>
                  </a:lnTo>
                  <a:lnTo>
                    <a:pt x="6822617" y="1021079"/>
                  </a:lnTo>
                  <a:lnTo>
                    <a:pt x="6823506" y="1018921"/>
                  </a:lnTo>
                  <a:lnTo>
                    <a:pt x="6824776" y="1016762"/>
                  </a:lnTo>
                  <a:lnTo>
                    <a:pt x="6826046" y="1014983"/>
                  </a:lnTo>
                  <a:lnTo>
                    <a:pt x="6827189" y="1013078"/>
                  </a:lnTo>
                  <a:lnTo>
                    <a:pt x="6829094" y="1011554"/>
                  </a:lnTo>
                  <a:lnTo>
                    <a:pt x="6830618" y="1009776"/>
                  </a:lnTo>
                  <a:lnTo>
                    <a:pt x="6832396" y="1008506"/>
                  </a:lnTo>
                  <a:lnTo>
                    <a:pt x="6834174" y="1006982"/>
                  </a:lnTo>
                  <a:lnTo>
                    <a:pt x="6836333" y="1005840"/>
                  </a:lnTo>
                  <a:lnTo>
                    <a:pt x="6838492" y="1004951"/>
                  </a:lnTo>
                  <a:lnTo>
                    <a:pt x="6840651" y="1003680"/>
                  </a:lnTo>
                  <a:lnTo>
                    <a:pt x="6842810" y="1002792"/>
                  </a:lnTo>
                  <a:lnTo>
                    <a:pt x="6845223" y="1002156"/>
                  </a:lnTo>
                  <a:lnTo>
                    <a:pt x="6847382" y="1001268"/>
                  </a:lnTo>
                  <a:lnTo>
                    <a:pt x="6849795" y="1000887"/>
                  </a:lnTo>
                  <a:lnTo>
                    <a:pt x="6852208" y="1000378"/>
                  </a:lnTo>
                  <a:lnTo>
                    <a:pt x="6855002" y="999744"/>
                  </a:lnTo>
                  <a:lnTo>
                    <a:pt x="6857415" y="999744"/>
                  </a:lnTo>
                  <a:lnTo>
                    <a:pt x="6860082" y="999363"/>
                  </a:lnTo>
                  <a:lnTo>
                    <a:pt x="6862622" y="999108"/>
                  </a:lnTo>
                  <a:lnTo>
                    <a:pt x="6865289" y="999108"/>
                  </a:lnTo>
                  <a:lnTo>
                    <a:pt x="6867702" y="999108"/>
                  </a:lnTo>
                  <a:lnTo>
                    <a:pt x="6870496" y="999108"/>
                  </a:lnTo>
                  <a:lnTo>
                    <a:pt x="6872909" y="999363"/>
                  </a:lnTo>
                  <a:lnTo>
                    <a:pt x="6875703" y="999744"/>
                  </a:lnTo>
                  <a:lnTo>
                    <a:pt x="6878116" y="999998"/>
                  </a:lnTo>
                  <a:lnTo>
                    <a:pt x="6880910" y="1000378"/>
                  </a:lnTo>
                  <a:lnTo>
                    <a:pt x="6883323" y="1000632"/>
                  </a:lnTo>
                  <a:lnTo>
                    <a:pt x="6883323" y="968882"/>
                  </a:lnTo>
                </a:path>
                <a:path w="6883400" h="10017125">
                  <a:moveTo>
                    <a:pt x="6797598" y="1093851"/>
                  </a:moveTo>
                  <a:lnTo>
                    <a:pt x="6797598" y="968882"/>
                  </a:lnTo>
                </a:path>
                <a:path w="6883400" h="10017125">
                  <a:moveTo>
                    <a:pt x="6883323" y="1219200"/>
                  </a:moveTo>
                  <a:lnTo>
                    <a:pt x="6883323" y="1185291"/>
                  </a:lnTo>
                  <a:lnTo>
                    <a:pt x="6880910" y="1185926"/>
                  </a:lnTo>
                  <a:lnTo>
                    <a:pt x="6878370" y="1186561"/>
                  </a:lnTo>
                  <a:lnTo>
                    <a:pt x="6875957" y="1187196"/>
                  </a:lnTo>
                  <a:lnTo>
                    <a:pt x="6873290" y="1187450"/>
                  </a:lnTo>
                  <a:lnTo>
                    <a:pt x="6870750" y="1187830"/>
                  </a:lnTo>
                  <a:lnTo>
                    <a:pt x="6868083" y="1188085"/>
                  </a:lnTo>
                  <a:lnTo>
                    <a:pt x="6865670" y="1188085"/>
                  </a:lnTo>
                  <a:lnTo>
                    <a:pt x="6862876" y="1188085"/>
                  </a:lnTo>
                  <a:lnTo>
                    <a:pt x="6860463" y="1188085"/>
                  </a:lnTo>
                  <a:lnTo>
                    <a:pt x="6857669" y="1187830"/>
                  </a:lnTo>
                  <a:lnTo>
                    <a:pt x="6855256" y="1187450"/>
                  </a:lnTo>
                  <a:lnTo>
                    <a:pt x="6852462" y="1187196"/>
                  </a:lnTo>
                  <a:lnTo>
                    <a:pt x="6850049" y="1186561"/>
                  </a:lnTo>
                  <a:lnTo>
                    <a:pt x="6847636" y="1185926"/>
                  </a:lnTo>
                  <a:lnTo>
                    <a:pt x="6845223" y="1185037"/>
                  </a:lnTo>
                  <a:lnTo>
                    <a:pt x="6842810" y="1184402"/>
                  </a:lnTo>
                  <a:lnTo>
                    <a:pt x="6840651" y="1183513"/>
                  </a:lnTo>
                  <a:lnTo>
                    <a:pt x="6838492" y="1182243"/>
                  </a:lnTo>
                  <a:lnTo>
                    <a:pt x="6836333" y="1181100"/>
                  </a:lnTo>
                  <a:lnTo>
                    <a:pt x="6834174" y="1179829"/>
                  </a:lnTo>
                  <a:lnTo>
                    <a:pt x="6832396" y="1178305"/>
                  </a:lnTo>
                  <a:lnTo>
                    <a:pt x="6830618" y="1177163"/>
                  </a:lnTo>
                  <a:lnTo>
                    <a:pt x="6828713" y="1175639"/>
                  </a:lnTo>
                  <a:lnTo>
                    <a:pt x="6827189" y="1173733"/>
                  </a:lnTo>
                  <a:lnTo>
                    <a:pt x="6825665" y="1171955"/>
                  </a:lnTo>
                  <a:lnTo>
                    <a:pt x="6824522" y="1170051"/>
                  </a:lnTo>
                  <a:lnTo>
                    <a:pt x="6823252" y="1168019"/>
                  </a:lnTo>
                  <a:lnTo>
                    <a:pt x="6822363" y="1165860"/>
                  </a:lnTo>
                  <a:lnTo>
                    <a:pt x="6821728" y="1163701"/>
                  </a:lnTo>
                  <a:lnTo>
                    <a:pt x="6820839" y="1161288"/>
                  </a:lnTo>
                  <a:lnTo>
                    <a:pt x="6820458" y="1158875"/>
                  </a:lnTo>
                  <a:lnTo>
                    <a:pt x="6820204" y="1156080"/>
                  </a:lnTo>
                  <a:lnTo>
                    <a:pt x="6820458" y="1153287"/>
                  </a:lnTo>
                  <a:lnTo>
                    <a:pt x="6821093" y="1150874"/>
                  </a:lnTo>
                  <a:lnTo>
                    <a:pt x="6826046" y="1139952"/>
                  </a:lnTo>
                  <a:lnTo>
                    <a:pt x="6827189" y="1138047"/>
                  </a:lnTo>
                  <a:lnTo>
                    <a:pt x="6829094" y="1136523"/>
                  </a:lnTo>
                  <a:lnTo>
                    <a:pt x="6830618" y="1134745"/>
                  </a:lnTo>
                  <a:lnTo>
                    <a:pt x="6832396" y="1133475"/>
                  </a:lnTo>
                  <a:lnTo>
                    <a:pt x="6834174" y="1131951"/>
                  </a:lnTo>
                  <a:lnTo>
                    <a:pt x="6836333" y="1130807"/>
                  </a:lnTo>
                  <a:lnTo>
                    <a:pt x="6838492" y="1129919"/>
                  </a:lnTo>
                  <a:lnTo>
                    <a:pt x="6840651" y="1128902"/>
                  </a:lnTo>
                  <a:lnTo>
                    <a:pt x="6857415" y="1124712"/>
                  </a:lnTo>
                  <a:lnTo>
                    <a:pt x="6860082" y="1124330"/>
                  </a:lnTo>
                  <a:lnTo>
                    <a:pt x="6862622" y="1124077"/>
                  </a:lnTo>
                  <a:lnTo>
                    <a:pt x="6865289" y="1124077"/>
                  </a:lnTo>
                  <a:lnTo>
                    <a:pt x="6867702" y="1124077"/>
                  </a:lnTo>
                  <a:lnTo>
                    <a:pt x="6870496" y="1124077"/>
                  </a:lnTo>
                  <a:lnTo>
                    <a:pt x="6872909" y="1124330"/>
                  </a:lnTo>
                  <a:lnTo>
                    <a:pt x="6875703" y="1124712"/>
                  </a:lnTo>
                  <a:lnTo>
                    <a:pt x="6878116" y="1124966"/>
                  </a:lnTo>
                  <a:lnTo>
                    <a:pt x="6880910" y="1125347"/>
                  </a:lnTo>
                  <a:lnTo>
                    <a:pt x="6883323" y="1125601"/>
                  </a:lnTo>
                  <a:lnTo>
                    <a:pt x="6883323" y="1093851"/>
                  </a:lnTo>
                </a:path>
                <a:path w="6883400" h="10017125">
                  <a:moveTo>
                    <a:pt x="6797598" y="1219200"/>
                  </a:moveTo>
                  <a:lnTo>
                    <a:pt x="6797598" y="1093851"/>
                  </a:lnTo>
                </a:path>
                <a:path w="6883400" h="10017125">
                  <a:moveTo>
                    <a:pt x="6883323" y="1344168"/>
                  </a:moveTo>
                  <a:lnTo>
                    <a:pt x="6883323" y="1310258"/>
                  </a:lnTo>
                  <a:lnTo>
                    <a:pt x="6880910" y="1310894"/>
                  </a:lnTo>
                  <a:lnTo>
                    <a:pt x="6878370" y="1311528"/>
                  </a:lnTo>
                  <a:lnTo>
                    <a:pt x="6875957" y="1312164"/>
                  </a:lnTo>
                  <a:lnTo>
                    <a:pt x="6873290" y="1312418"/>
                  </a:lnTo>
                  <a:lnTo>
                    <a:pt x="6870750" y="1312799"/>
                  </a:lnTo>
                  <a:lnTo>
                    <a:pt x="6868083" y="1313052"/>
                  </a:lnTo>
                  <a:lnTo>
                    <a:pt x="6865670" y="1313052"/>
                  </a:lnTo>
                  <a:lnTo>
                    <a:pt x="6862876" y="1313052"/>
                  </a:lnTo>
                  <a:lnTo>
                    <a:pt x="6860463" y="1313052"/>
                  </a:lnTo>
                  <a:lnTo>
                    <a:pt x="6857669" y="1312799"/>
                  </a:lnTo>
                  <a:lnTo>
                    <a:pt x="6855256" y="1312418"/>
                  </a:lnTo>
                  <a:lnTo>
                    <a:pt x="6852462" y="1312164"/>
                  </a:lnTo>
                  <a:lnTo>
                    <a:pt x="6850049" y="1311528"/>
                  </a:lnTo>
                  <a:lnTo>
                    <a:pt x="6847636" y="1310894"/>
                  </a:lnTo>
                  <a:lnTo>
                    <a:pt x="6845223" y="1310258"/>
                  </a:lnTo>
                  <a:lnTo>
                    <a:pt x="6842810" y="1309370"/>
                  </a:lnTo>
                  <a:lnTo>
                    <a:pt x="6840651" y="1308480"/>
                  </a:lnTo>
                  <a:lnTo>
                    <a:pt x="6838492" y="1307211"/>
                  </a:lnTo>
                  <a:lnTo>
                    <a:pt x="6836333" y="1306068"/>
                  </a:lnTo>
                  <a:lnTo>
                    <a:pt x="6834174" y="1304798"/>
                  </a:lnTo>
                  <a:lnTo>
                    <a:pt x="6832396" y="1303654"/>
                  </a:lnTo>
                  <a:lnTo>
                    <a:pt x="6830618" y="1302130"/>
                  </a:lnTo>
                  <a:lnTo>
                    <a:pt x="6828713" y="1300606"/>
                  </a:lnTo>
                  <a:lnTo>
                    <a:pt x="6827189" y="1298702"/>
                  </a:lnTo>
                  <a:lnTo>
                    <a:pt x="6825665" y="1296924"/>
                  </a:lnTo>
                  <a:lnTo>
                    <a:pt x="6824522" y="1295019"/>
                  </a:lnTo>
                  <a:lnTo>
                    <a:pt x="6823252" y="1292987"/>
                  </a:lnTo>
                  <a:lnTo>
                    <a:pt x="6822363" y="1290827"/>
                  </a:lnTo>
                  <a:lnTo>
                    <a:pt x="6821728" y="1288669"/>
                  </a:lnTo>
                  <a:lnTo>
                    <a:pt x="6820839" y="1286255"/>
                  </a:lnTo>
                  <a:lnTo>
                    <a:pt x="6820458" y="1283843"/>
                  </a:lnTo>
                  <a:lnTo>
                    <a:pt x="6820204" y="1281049"/>
                  </a:lnTo>
                  <a:lnTo>
                    <a:pt x="6826046" y="1264920"/>
                  </a:lnTo>
                  <a:lnTo>
                    <a:pt x="6827189" y="1263015"/>
                  </a:lnTo>
                  <a:lnTo>
                    <a:pt x="6829094" y="1261491"/>
                  </a:lnTo>
                  <a:lnTo>
                    <a:pt x="6830618" y="1259967"/>
                  </a:lnTo>
                  <a:lnTo>
                    <a:pt x="6832396" y="1258443"/>
                  </a:lnTo>
                  <a:lnTo>
                    <a:pt x="6857415" y="1249679"/>
                  </a:lnTo>
                  <a:lnTo>
                    <a:pt x="6860082" y="1249299"/>
                  </a:lnTo>
                  <a:lnTo>
                    <a:pt x="6862622" y="1249299"/>
                  </a:lnTo>
                  <a:lnTo>
                    <a:pt x="6865289" y="1249045"/>
                  </a:lnTo>
                  <a:lnTo>
                    <a:pt x="6867702" y="1249045"/>
                  </a:lnTo>
                  <a:lnTo>
                    <a:pt x="6870496" y="1249299"/>
                  </a:lnTo>
                  <a:lnTo>
                    <a:pt x="6872909" y="1249299"/>
                  </a:lnTo>
                  <a:lnTo>
                    <a:pt x="6875703" y="1249679"/>
                  </a:lnTo>
                  <a:lnTo>
                    <a:pt x="6878116" y="1249933"/>
                  </a:lnTo>
                  <a:lnTo>
                    <a:pt x="6880910" y="1250315"/>
                  </a:lnTo>
                  <a:lnTo>
                    <a:pt x="6883323" y="1250823"/>
                  </a:lnTo>
                  <a:lnTo>
                    <a:pt x="6883323" y="1219200"/>
                  </a:lnTo>
                </a:path>
                <a:path w="6883400" h="10017125">
                  <a:moveTo>
                    <a:pt x="6797598" y="1344168"/>
                  </a:moveTo>
                  <a:lnTo>
                    <a:pt x="6797598" y="1219200"/>
                  </a:lnTo>
                </a:path>
                <a:path w="6883400" h="10017125">
                  <a:moveTo>
                    <a:pt x="6883323" y="1469136"/>
                  </a:moveTo>
                  <a:lnTo>
                    <a:pt x="6883323" y="1435227"/>
                  </a:lnTo>
                  <a:lnTo>
                    <a:pt x="6880910" y="1435862"/>
                  </a:lnTo>
                  <a:lnTo>
                    <a:pt x="6878370" y="1436751"/>
                  </a:lnTo>
                  <a:lnTo>
                    <a:pt x="6875957" y="1437131"/>
                  </a:lnTo>
                  <a:lnTo>
                    <a:pt x="6873290" y="1437386"/>
                  </a:lnTo>
                  <a:lnTo>
                    <a:pt x="6870750" y="1437767"/>
                  </a:lnTo>
                  <a:lnTo>
                    <a:pt x="6868083" y="1438021"/>
                  </a:lnTo>
                  <a:lnTo>
                    <a:pt x="6865670" y="1438021"/>
                  </a:lnTo>
                  <a:lnTo>
                    <a:pt x="6862876" y="1438021"/>
                  </a:lnTo>
                  <a:lnTo>
                    <a:pt x="6860463" y="1438021"/>
                  </a:lnTo>
                  <a:lnTo>
                    <a:pt x="6857669" y="1437767"/>
                  </a:lnTo>
                  <a:lnTo>
                    <a:pt x="6855256" y="1437386"/>
                  </a:lnTo>
                  <a:lnTo>
                    <a:pt x="6852462" y="1437131"/>
                  </a:lnTo>
                  <a:lnTo>
                    <a:pt x="6850049" y="1436497"/>
                  </a:lnTo>
                  <a:lnTo>
                    <a:pt x="6847636" y="1435862"/>
                  </a:lnTo>
                  <a:lnTo>
                    <a:pt x="6845223" y="1435227"/>
                  </a:lnTo>
                  <a:lnTo>
                    <a:pt x="6842810" y="1434338"/>
                  </a:lnTo>
                  <a:lnTo>
                    <a:pt x="6840651" y="1433449"/>
                  </a:lnTo>
                  <a:lnTo>
                    <a:pt x="6838492" y="1432178"/>
                  </a:lnTo>
                  <a:lnTo>
                    <a:pt x="6836333" y="1431036"/>
                  </a:lnTo>
                  <a:lnTo>
                    <a:pt x="6834174" y="1429766"/>
                  </a:lnTo>
                  <a:lnTo>
                    <a:pt x="6832396" y="1428623"/>
                  </a:lnTo>
                  <a:lnTo>
                    <a:pt x="6830618" y="1427099"/>
                  </a:lnTo>
                  <a:lnTo>
                    <a:pt x="6828713" y="1425575"/>
                  </a:lnTo>
                  <a:lnTo>
                    <a:pt x="6827189" y="1423670"/>
                  </a:lnTo>
                  <a:lnTo>
                    <a:pt x="6825665" y="1421892"/>
                  </a:lnTo>
                  <a:lnTo>
                    <a:pt x="6824522" y="1419987"/>
                  </a:lnTo>
                  <a:lnTo>
                    <a:pt x="6823252" y="1417954"/>
                  </a:lnTo>
                  <a:lnTo>
                    <a:pt x="6822363" y="1415796"/>
                  </a:lnTo>
                  <a:lnTo>
                    <a:pt x="6821728" y="1413637"/>
                  </a:lnTo>
                  <a:lnTo>
                    <a:pt x="6820839" y="1411224"/>
                  </a:lnTo>
                  <a:lnTo>
                    <a:pt x="6820458" y="1408811"/>
                  </a:lnTo>
                  <a:lnTo>
                    <a:pt x="6820204" y="1406271"/>
                  </a:lnTo>
                  <a:lnTo>
                    <a:pt x="6824776" y="1392047"/>
                  </a:lnTo>
                  <a:lnTo>
                    <a:pt x="6826046" y="1389888"/>
                  </a:lnTo>
                  <a:lnTo>
                    <a:pt x="6827189" y="1387982"/>
                  </a:lnTo>
                  <a:lnTo>
                    <a:pt x="6829094" y="1386458"/>
                  </a:lnTo>
                  <a:lnTo>
                    <a:pt x="6830618" y="1384935"/>
                  </a:lnTo>
                  <a:lnTo>
                    <a:pt x="6857415" y="1374648"/>
                  </a:lnTo>
                  <a:lnTo>
                    <a:pt x="6860082" y="1374267"/>
                  </a:lnTo>
                  <a:lnTo>
                    <a:pt x="6862622" y="1374267"/>
                  </a:lnTo>
                  <a:lnTo>
                    <a:pt x="6865289" y="1374013"/>
                  </a:lnTo>
                  <a:lnTo>
                    <a:pt x="6867702" y="1374013"/>
                  </a:lnTo>
                  <a:lnTo>
                    <a:pt x="6870496" y="1374267"/>
                  </a:lnTo>
                  <a:lnTo>
                    <a:pt x="6872909" y="1374267"/>
                  </a:lnTo>
                  <a:lnTo>
                    <a:pt x="6875703" y="1374648"/>
                  </a:lnTo>
                  <a:lnTo>
                    <a:pt x="6878116" y="1374902"/>
                  </a:lnTo>
                  <a:lnTo>
                    <a:pt x="6880910" y="1375282"/>
                  </a:lnTo>
                  <a:lnTo>
                    <a:pt x="6883323" y="1375791"/>
                  </a:lnTo>
                  <a:lnTo>
                    <a:pt x="6883323" y="1344168"/>
                  </a:lnTo>
                </a:path>
                <a:path w="6883400" h="10017125">
                  <a:moveTo>
                    <a:pt x="6797598" y="1469136"/>
                  </a:moveTo>
                  <a:lnTo>
                    <a:pt x="6797598" y="1344168"/>
                  </a:lnTo>
                </a:path>
                <a:path w="6883400" h="10017125">
                  <a:moveTo>
                    <a:pt x="6883323" y="1594103"/>
                  </a:moveTo>
                  <a:lnTo>
                    <a:pt x="6883323" y="1560195"/>
                  </a:lnTo>
                  <a:lnTo>
                    <a:pt x="6880910" y="1560829"/>
                  </a:lnTo>
                  <a:lnTo>
                    <a:pt x="6878370" y="1561719"/>
                  </a:lnTo>
                  <a:lnTo>
                    <a:pt x="6875957" y="1562100"/>
                  </a:lnTo>
                  <a:lnTo>
                    <a:pt x="6873290" y="1562353"/>
                  </a:lnTo>
                  <a:lnTo>
                    <a:pt x="6870750" y="1562735"/>
                  </a:lnTo>
                  <a:lnTo>
                    <a:pt x="6868083" y="1562989"/>
                  </a:lnTo>
                  <a:lnTo>
                    <a:pt x="6865670" y="1562989"/>
                  </a:lnTo>
                  <a:lnTo>
                    <a:pt x="6862876" y="1562989"/>
                  </a:lnTo>
                  <a:lnTo>
                    <a:pt x="6860463" y="1562989"/>
                  </a:lnTo>
                  <a:lnTo>
                    <a:pt x="6857669" y="1562735"/>
                  </a:lnTo>
                  <a:lnTo>
                    <a:pt x="6855256" y="1562353"/>
                  </a:lnTo>
                  <a:lnTo>
                    <a:pt x="6852462" y="1562100"/>
                  </a:lnTo>
                  <a:lnTo>
                    <a:pt x="6850049" y="1561465"/>
                  </a:lnTo>
                  <a:lnTo>
                    <a:pt x="6847636" y="1560829"/>
                  </a:lnTo>
                  <a:lnTo>
                    <a:pt x="6845223" y="1560195"/>
                  </a:lnTo>
                  <a:lnTo>
                    <a:pt x="6842810" y="1559305"/>
                  </a:lnTo>
                  <a:lnTo>
                    <a:pt x="6840651" y="1558417"/>
                  </a:lnTo>
                  <a:lnTo>
                    <a:pt x="6838492" y="1557147"/>
                  </a:lnTo>
                  <a:lnTo>
                    <a:pt x="6836333" y="1556003"/>
                  </a:lnTo>
                  <a:lnTo>
                    <a:pt x="6834174" y="1554733"/>
                  </a:lnTo>
                  <a:lnTo>
                    <a:pt x="6832396" y="1553591"/>
                  </a:lnTo>
                  <a:lnTo>
                    <a:pt x="6830618" y="1552067"/>
                  </a:lnTo>
                  <a:lnTo>
                    <a:pt x="6828713" y="1550543"/>
                  </a:lnTo>
                  <a:lnTo>
                    <a:pt x="6827189" y="1548638"/>
                  </a:lnTo>
                  <a:lnTo>
                    <a:pt x="6825665" y="1546860"/>
                  </a:lnTo>
                  <a:lnTo>
                    <a:pt x="6824522" y="1544954"/>
                  </a:lnTo>
                  <a:lnTo>
                    <a:pt x="6823252" y="1542923"/>
                  </a:lnTo>
                  <a:lnTo>
                    <a:pt x="6822363" y="1540764"/>
                  </a:lnTo>
                  <a:lnTo>
                    <a:pt x="6821728" y="1538604"/>
                  </a:lnTo>
                  <a:lnTo>
                    <a:pt x="6820839" y="1536192"/>
                  </a:lnTo>
                  <a:lnTo>
                    <a:pt x="6820458" y="1533778"/>
                  </a:lnTo>
                  <a:lnTo>
                    <a:pt x="6820204" y="1531239"/>
                  </a:lnTo>
                  <a:lnTo>
                    <a:pt x="6820458" y="1528572"/>
                  </a:lnTo>
                  <a:lnTo>
                    <a:pt x="6821093" y="1525777"/>
                  </a:lnTo>
                  <a:lnTo>
                    <a:pt x="6821728" y="1523365"/>
                  </a:lnTo>
                  <a:lnTo>
                    <a:pt x="6822617" y="1521205"/>
                  </a:lnTo>
                  <a:lnTo>
                    <a:pt x="6823506" y="1518793"/>
                  </a:lnTo>
                  <a:lnTo>
                    <a:pt x="6824776" y="1517015"/>
                  </a:lnTo>
                  <a:lnTo>
                    <a:pt x="6826046" y="1514855"/>
                  </a:lnTo>
                  <a:lnTo>
                    <a:pt x="6827189" y="1512951"/>
                  </a:lnTo>
                  <a:lnTo>
                    <a:pt x="6829094" y="1511427"/>
                  </a:lnTo>
                  <a:lnTo>
                    <a:pt x="6830618" y="1509902"/>
                  </a:lnTo>
                  <a:lnTo>
                    <a:pt x="6832396" y="1508378"/>
                  </a:lnTo>
                  <a:lnTo>
                    <a:pt x="6857415" y="1499616"/>
                  </a:lnTo>
                  <a:lnTo>
                    <a:pt x="6860082" y="1499235"/>
                  </a:lnTo>
                  <a:lnTo>
                    <a:pt x="6862622" y="1499235"/>
                  </a:lnTo>
                  <a:lnTo>
                    <a:pt x="6865289" y="1498980"/>
                  </a:lnTo>
                  <a:lnTo>
                    <a:pt x="6867702" y="1498980"/>
                  </a:lnTo>
                  <a:lnTo>
                    <a:pt x="6870496" y="1499235"/>
                  </a:lnTo>
                  <a:lnTo>
                    <a:pt x="6872909" y="1499235"/>
                  </a:lnTo>
                  <a:lnTo>
                    <a:pt x="6875703" y="1499616"/>
                  </a:lnTo>
                  <a:lnTo>
                    <a:pt x="6878116" y="1499870"/>
                  </a:lnTo>
                  <a:lnTo>
                    <a:pt x="6880910" y="1500251"/>
                  </a:lnTo>
                  <a:lnTo>
                    <a:pt x="6883323" y="1500758"/>
                  </a:lnTo>
                  <a:lnTo>
                    <a:pt x="6883323" y="1469136"/>
                  </a:lnTo>
                </a:path>
                <a:path w="6883400" h="10017125">
                  <a:moveTo>
                    <a:pt x="6797598" y="1594103"/>
                  </a:moveTo>
                  <a:lnTo>
                    <a:pt x="6797598" y="1469136"/>
                  </a:lnTo>
                </a:path>
                <a:path w="6883400" h="10017125">
                  <a:moveTo>
                    <a:pt x="6883323" y="1719072"/>
                  </a:moveTo>
                  <a:lnTo>
                    <a:pt x="6883323" y="1685163"/>
                  </a:lnTo>
                  <a:lnTo>
                    <a:pt x="6880910" y="1686178"/>
                  </a:lnTo>
                  <a:lnTo>
                    <a:pt x="6878370" y="1686687"/>
                  </a:lnTo>
                  <a:lnTo>
                    <a:pt x="6875957" y="1687068"/>
                  </a:lnTo>
                  <a:lnTo>
                    <a:pt x="6873290" y="1687702"/>
                  </a:lnTo>
                  <a:lnTo>
                    <a:pt x="6870750" y="1687702"/>
                  </a:lnTo>
                  <a:lnTo>
                    <a:pt x="6868083" y="1687956"/>
                  </a:lnTo>
                  <a:lnTo>
                    <a:pt x="6865670" y="1687956"/>
                  </a:lnTo>
                  <a:lnTo>
                    <a:pt x="6862876" y="1687956"/>
                  </a:lnTo>
                  <a:lnTo>
                    <a:pt x="6860463" y="1687956"/>
                  </a:lnTo>
                  <a:lnTo>
                    <a:pt x="6857669" y="1687702"/>
                  </a:lnTo>
                  <a:lnTo>
                    <a:pt x="6855256" y="1687322"/>
                  </a:lnTo>
                  <a:lnTo>
                    <a:pt x="6852462" y="1687068"/>
                  </a:lnTo>
                  <a:lnTo>
                    <a:pt x="6850049" y="1686432"/>
                  </a:lnTo>
                  <a:lnTo>
                    <a:pt x="6847636" y="1685798"/>
                  </a:lnTo>
                  <a:lnTo>
                    <a:pt x="6845223" y="1685163"/>
                  </a:lnTo>
                  <a:lnTo>
                    <a:pt x="6834174" y="1679702"/>
                  </a:lnTo>
                  <a:lnTo>
                    <a:pt x="6832396" y="1678558"/>
                  </a:lnTo>
                  <a:lnTo>
                    <a:pt x="6830618" y="1677035"/>
                  </a:lnTo>
                  <a:lnTo>
                    <a:pt x="6828713" y="1675511"/>
                  </a:lnTo>
                  <a:lnTo>
                    <a:pt x="6827189" y="1673605"/>
                  </a:lnTo>
                  <a:lnTo>
                    <a:pt x="6825665" y="1671827"/>
                  </a:lnTo>
                  <a:lnTo>
                    <a:pt x="6824522" y="1669923"/>
                  </a:lnTo>
                  <a:lnTo>
                    <a:pt x="6823252" y="1667891"/>
                  </a:lnTo>
                  <a:lnTo>
                    <a:pt x="6822363" y="1665731"/>
                  </a:lnTo>
                  <a:lnTo>
                    <a:pt x="6821728" y="1663573"/>
                  </a:lnTo>
                  <a:lnTo>
                    <a:pt x="6820839" y="1661414"/>
                  </a:lnTo>
                  <a:lnTo>
                    <a:pt x="6820458" y="1658747"/>
                  </a:lnTo>
                  <a:lnTo>
                    <a:pt x="6820204" y="1656206"/>
                  </a:lnTo>
                  <a:lnTo>
                    <a:pt x="6820458" y="1653540"/>
                  </a:lnTo>
                  <a:lnTo>
                    <a:pt x="6821093" y="1650746"/>
                  </a:lnTo>
                  <a:lnTo>
                    <a:pt x="6821728" y="1648332"/>
                  </a:lnTo>
                  <a:lnTo>
                    <a:pt x="6822617" y="1646174"/>
                  </a:lnTo>
                  <a:lnTo>
                    <a:pt x="6823506" y="1644015"/>
                  </a:lnTo>
                  <a:lnTo>
                    <a:pt x="6824776" y="1641982"/>
                  </a:lnTo>
                  <a:lnTo>
                    <a:pt x="6826046" y="1640077"/>
                  </a:lnTo>
                  <a:lnTo>
                    <a:pt x="6827189" y="1637919"/>
                  </a:lnTo>
                  <a:lnTo>
                    <a:pt x="6829094" y="1636395"/>
                  </a:lnTo>
                  <a:lnTo>
                    <a:pt x="6830618" y="1634871"/>
                  </a:lnTo>
                  <a:lnTo>
                    <a:pt x="6832396" y="1633347"/>
                  </a:lnTo>
                  <a:lnTo>
                    <a:pt x="6852208" y="1625473"/>
                  </a:lnTo>
                  <a:lnTo>
                    <a:pt x="6855002" y="1624838"/>
                  </a:lnTo>
                  <a:lnTo>
                    <a:pt x="6857415" y="1624583"/>
                  </a:lnTo>
                  <a:lnTo>
                    <a:pt x="6860082" y="1624202"/>
                  </a:lnTo>
                  <a:lnTo>
                    <a:pt x="6862622" y="1624202"/>
                  </a:lnTo>
                  <a:lnTo>
                    <a:pt x="6865289" y="1624202"/>
                  </a:lnTo>
                  <a:lnTo>
                    <a:pt x="6867702" y="1624202"/>
                  </a:lnTo>
                  <a:lnTo>
                    <a:pt x="6870496" y="1624202"/>
                  </a:lnTo>
                  <a:lnTo>
                    <a:pt x="6872909" y="1624202"/>
                  </a:lnTo>
                  <a:lnTo>
                    <a:pt x="6875703" y="1624583"/>
                  </a:lnTo>
                  <a:lnTo>
                    <a:pt x="6878116" y="1624838"/>
                  </a:lnTo>
                  <a:lnTo>
                    <a:pt x="6880910" y="1625219"/>
                  </a:lnTo>
                  <a:lnTo>
                    <a:pt x="6883323" y="1625727"/>
                  </a:lnTo>
                  <a:lnTo>
                    <a:pt x="6883323" y="1594103"/>
                  </a:lnTo>
                </a:path>
                <a:path w="6883400" h="10017125">
                  <a:moveTo>
                    <a:pt x="6797598" y="1719072"/>
                  </a:moveTo>
                  <a:lnTo>
                    <a:pt x="6797598" y="1594103"/>
                  </a:lnTo>
                </a:path>
                <a:path w="6883400" h="10017125">
                  <a:moveTo>
                    <a:pt x="6883323" y="1844040"/>
                  </a:moveTo>
                  <a:lnTo>
                    <a:pt x="6883323" y="1810512"/>
                  </a:lnTo>
                  <a:lnTo>
                    <a:pt x="6880910" y="1811147"/>
                  </a:lnTo>
                  <a:lnTo>
                    <a:pt x="6878370" y="1811654"/>
                  </a:lnTo>
                  <a:lnTo>
                    <a:pt x="6875957" y="1812036"/>
                  </a:lnTo>
                  <a:lnTo>
                    <a:pt x="6873290" y="1812671"/>
                  </a:lnTo>
                  <a:lnTo>
                    <a:pt x="6870750" y="1812925"/>
                  </a:lnTo>
                  <a:lnTo>
                    <a:pt x="6868083" y="1812925"/>
                  </a:lnTo>
                  <a:lnTo>
                    <a:pt x="6865670" y="1813178"/>
                  </a:lnTo>
                  <a:lnTo>
                    <a:pt x="6862876" y="1813178"/>
                  </a:lnTo>
                  <a:lnTo>
                    <a:pt x="6860463" y="1812925"/>
                  </a:lnTo>
                  <a:lnTo>
                    <a:pt x="6857669" y="1812925"/>
                  </a:lnTo>
                  <a:lnTo>
                    <a:pt x="6855256" y="1812290"/>
                  </a:lnTo>
                  <a:lnTo>
                    <a:pt x="6852462" y="1812036"/>
                  </a:lnTo>
                  <a:lnTo>
                    <a:pt x="6850049" y="1811401"/>
                  </a:lnTo>
                  <a:lnTo>
                    <a:pt x="6847636" y="1810766"/>
                  </a:lnTo>
                  <a:lnTo>
                    <a:pt x="6845223" y="1810130"/>
                  </a:lnTo>
                  <a:lnTo>
                    <a:pt x="6842810" y="1809242"/>
                  </a:lnTo>
                  <a:lnTo>
                    <a:pt x="6840651" y="1808352"/>
                  </a:lnTo>
                  <a:lnTo>
                    <a:pt x="6838492" y="1807464"/>
                  </a:lnTo>
                  <a:lnTo>
                    <a:pt x="6836333" y="1806194"/>
                  </a:lnTo>
                  <a:lnTo>
                    <a:pt x="6834174" y="1805051"/>
                  </a:lnTo>
                  <a:lnTo>
                    <a:pt x="6832396" y="1803527"/>
                  </a:lnTo>
                  <a:lnTo>
                    <a:pt x="6830618" y="1802002"/>
                  </a:lnTo>
                  <a:lnTo>
                    <a:pt x="6828713" y="1800478"/>
                  </a:lnTo>
                  <a:lnTo>
                    <a:pt x="6827189" y="1798574"/>
                  </a:lnTo>
                  <a:lnTo>
                    <a:pt x="6825665" y="1797050"/>
                  </a:lnTo>
                  <a:lnTo>
                    <a:pt x="6824522" y="1794891"/>
                  </a:lnTo>
                  <a:lnTo>
                    <a:pt x="6823252" y="1793113"/>
                  </a:lnTo>
                  <a:lnTo>
                    <a:pt x="6822363" y="1790700"/>
                  </a:lnTo>
                  <a:lnTo>
                    <a:pt x="6821728" y="1788541"/>
                  </a:lnTo>
                  <a:lnTo>
                    <a:pt x="6820839" y="1786381"/>
                  </a:lnTo>
                  <a:lnTo>
                    <a:pt x="6820458" y="1783715"/>
                  </a:lnTo>
                  <a:lnTo>
                    <a:pt x="6820204" y="1781175"/>
                  </a:lnTo>
                  <a:lnTo>
                    <a:pt x="6820458" y="1778507"/>
                  </a:lnTo>
                  <a:lnTo>
                    <a:pt x="6821093" y="1776095"/>
                  </a:lnTo>
                  <a:lnTo>
                    <a:pt x="6821728" y="1773554"/>
                  </a:lnTo>
                  <a:lnTo>
                    <a:pt x="6822617" y="1771142"/>
                  </a:lnTo>
                  <a:lnTo>
                    <a:pt x="6823506" y="1768982"/>
                  </a:lnTo>
                  <a:lnTo>
                    <a:pt x="6824776" y="1766951"/>
                  </a:lnTo>
                  <a:lnTo>
                    <a:pt x="6826046" y="1765046"/>
                  </a:lnTo>
                  <a:lnTo>
                    <a:pt x="6827189" y="1762887"/>
                  </a:lnTo>
                  <a:lnTo>
                    <a:pt x="6829094" y="1761363"/>
                  </a:lnTo>
                  <a:lnTo>
                    <a:pt x="6830618" y="1759839"/>
                  </a:lnTo>
                  <a:lnTo>
                    <a:pt x="6832396" y="1758315"/>
                  </a:lnTo>
                  <a:lnTo>
                    <a:pt x="6845223" y="1752219"/>
                  </a:lnTo>
                  <a:lnTo>
                    <a:pt x="6847382" y="1751329"/>
                  </a:lnTo>
                  <a:lnTo>
                    <a:pt x="6849795" y="1750695"/>
                  </a:lnTo>
                  <a:lnTo>
                    <a:pt x="6852208" y="1750441"/>
                  </a:lnTo>
                  <a:lnTo>
                    <a:pt x="6855002" y="1749805"/>
                  </a:lnTo>
                  <a:lnTo>
                    <a:pt x="6857415" y="1749552"/>
                  </a:lnTo>
                  <a:lnTo>
                    <a:pt x="6860082" y="1749552"/>
                  </a:lnTo>
                  <a:lnTo>
                    <a:pt x="6862622" y="1749171"/>
                  </a:lnTo>
                  <a:lnTo>
                    <a:pt x="6865289" y="1749171"/>
                  </a:lnTo>
                  <a:lnTo>
                    <a:pt x="6867702" y="1749171"/>
                  </a:lnTo>
                  <a:lnTo>
                    <a:pt x="6870496" y="1749171"/>
                  </a:lnTo>
                  <a:lnTo>
                    <a:pt x="6872909" y="1749552"/>
                  </a:lnTo>
                  <a:lnTo>
                    <a:pt x="6875703" y="1749552"/>
                  </a:lnTo>
                  <a:lnTo>
                    <a:pt x="6878116" y="1749805"/>
                  </a:lnTo>
                  <a:lnTo>
                    <a:pt x="6880910" y="1750187"/>
                  </a:lnTo>
                  <a:lnTo>
                    <a:pt x="6883323" y="1750695"/>
                  </a:lnTo>
                  <a:lnTo>
                    <a:pt x="6883323" y="1719072"/>
                  </a:lnTo>
                </a:path>
                <a:path w="6883400" h="10017125">
                  <a:moveTo>
                    <a:pt x="6797598" y="1844040"/>
                  </a:moveTo>
                  <a:lnTo>
                    <a:pt x="6797598" y="1719072"/>
                  </a:lnTo>
                </a:path>
                <a:path w="6883400" h="10017125">
                  <a:moveTo>
                    <a:pt x="6883323" y="1969007"/>
                  </a:moveTo>
                  <a:lnTo>
                    <a:pt x="6883323" y="1935479"/>
                  </a:lnTo>
                  <a:lnTo>
                    <a:pt x="6880910" y="1936115"/>
                  </a:lnTo>
                  <a:lnTo>
                    <a:pt x="6878370" y="1936623"/>
                  </a:lnTo>
                  <a:lnTo>
                    <a:pt x="6875957" y="1937257"/>
                  </a:lnTo>
                  <a:lnTo>
                    <a:pt x="6873290" y="1937639"/>
                  </a:lnTo>
                  <a:lnTo>
                    <a:pt x="6870750" y="1937893"/>
                  </a:lnTo>
                  <a:lnTo>
                    <a:pt x="6868083" y="1937893"/>
                  </a:lnTo>
                  <a:lnTo>
                    <a:pt x="6865670" y="1938147"/>
                  </a:lnTo>
                  <a:lnTo>
                    <a:pt x="6862876" y="1938147"/>
                  </a:lnTo>
                  <a:lnTo>
                    <a:pt x="6860463" y="1937893"/>
                  </a:lnTo>
                  <a:lnTo>
                    <a:pt x="6857669" y="1937893"/>
                  </a:lnTo>
                  <a:lnTo>
                    <a:pt x="6855256" y="1937639"/>
                  </a:lnTo>
                  <a:lnTo>
                    <a:pt x="6852462" y="1937003"/>
                  </a:lnTo>
                  <a:lnTo>
                    <a:pt x="6850049" y="1936369"/>
                  </a:lnTo>
                  <a:lnTo>
                    <a:pt x="6847636" y="1935733"/>
                  </a:lnTo>
                  <a:lnTo>
                    <a:pt x="6845223" y="1935099"/>
                  </a:lnTo>
                  <a:lnTo>
                    <a:pt x="6842810" y="1934210"/>
                  </a:lnTo>
                  <a:lnTo>
                    <a:pt x="6840651" y="1933321"/>
                  </a:lnTo>
                  <a:lnTo>
                    <a:pt x="6838492" y="1932431"/>
                  </a:lnTo>
                  <a:lnTo>
                    <a:pt x="6836333" y="1931162"/>
                  </a:lnTo>
                  <a:lnTo>
                    <a:pt x="6834174" y="1930019"/>
                  </a:lnTo>
                  <a:lnTo>
                    <a:pt x="6832396" y="1928495"/>
                  </a:lnTo>
                  <a:lnTo>
                    <a:pt x="6830618" y="1926971"/>
                  </a:lnTo>
                  <a:lnTo>
                    <a:pt x="6828713" y="1925447"/>
                  </a:lnTo>
                  <a:lnTo>
                    <a:pt x="6827189" y="1923923"/>
                  </a:lnTo>
                  <a:lnTo>
                    <a:pt x="6825665" y="1922018"/>
                  </a:lnTo>
                  <a:lnTo>
                    <a:pt x="6824522" y="1919858"/>
                  </a:lnTo>
                  <a:lnTo>
                    <a:pt x="6823252" y="1918080"/>
                  </a:lnTo>
                  <a:lnTo>
                    <a:pt x="6822363" y="1915922"/>
                  </a:lnTo>
                  <a:lnTo>
                    <a:pt x="6821728" y="1913508"/>
                  </a:lnTo>
                  <a:lnTo>
                    <a:pt x="6820839" y="1911350"/>
                  </a:lnTo>
                  <a:lnTo>
                    <a:pt x="6820458" y="1908682"/>
                  </a:lnTo>
                  <a:lnTo>
                    <a:pt x="6820204" y="1906143"/>
                  </a:lnTo>
                  <a:lnTo>
                    <a:pt x="6820458" y="1903476"/>
                  </a:lnTo>
                  <a:lnTo>
                    <a:pt x="6821093" y="1901063"/>
                  </a:lnTo>
                  <a:lnTo>
                    <a:pt x="6821728" y="1898523"/>
                  </a:lnTo>
                  <a:lnTo>
                    <a:pt x="6822617" y="1896110"/>
                  </a:lnTo>
                  <a:lnTo>
                    <a:pt x="6823506" y="1893951"/>
                  </a:lnTo>
                  <a:lnTo>
                    <a:pt x="6824776" y="1891919"/>
                  </a:lnTo>
                  <a:lnTo>
                    <a:pt x="6826046" y="1890014"/>
                  </a:lnTo>
                  <a:lnTo>
                    <a:pt x="6827189" y="1888236"/>
                  </a:lnTo>
                  <a:lnTo>
                    <a:pt x="6829094" y="1886330"/>
                  </a:lnTo>
                  <a:lnTo>
                    <a:pt x="6830618" y="1884806"/>
                  </a:lnTo>
                  <a:lnTo>
                    <a:pt x="6832396" y="1883282"/>
                  </a:lnTo>
                  <a:lnTo>
                    <a:pt x="6845223" y="1877187"/>
                  </a:lnTo>
                  <a:lnTo>
                    <a:pt x="6847382" y="1876298"/>
                  </a:lnTo>
                  <a:lnTo>
                    <a:pt x="6849795" y="1875663"/>
                  </a:lnTo>
                  <a:lnTo>
                    <a:pt x="6852208" y="1875408"/>
                  </a:lnTo>
                  <a:lnTo>
                    <a:pt x="6855002" y="1874774"/>
                  </a:lnTo>
                  <a:lnTo>
                    <a:pt x="6857415" y="1874520"/>
                  </a:lnTo>
                  <a:lnTo>
                    <a:pt x="6860082" y="1874520"/>
                  </a:lnTo>
                  <a:lnTo>
                    <a:pt x="6862622" y="1874139"/>
                  </a:lnTo>
                  <a:lnTo>
                    <a:pt x="6865289" y="1874139"/>
                  </a:lnTo>
                  <a:lnTo>
                    <a:pt x="6867702" y="1874139"/>
                  </a:lnTo>
                  <a:lnTo>
                    <a:pt x="6870496" y="1874139"/>
                  </a:lnTo>
                  <a:lnTo>
                    <a:pt x="6872909" y="1874520"/>
                  </a:lnTo>
                  <a:lnTo>
                    <a:pt x="6875703" y="1874520"/>
                  </a:lnTo>
                  <a:lnTo>
                    <a:pt x="6878116" y="1875154"/>
                  </a:lnTo>
                  <a:lnTo>
                    <a:pt x="6880910" y="1875408"/>
                  </a:lnTo>
                  <a:lnTo>
                    <a:pt x="6883323" y="1875663"/>
                  </a:lnTo>
                  <a:lnTo>
                    <a:pt x="6883323" y="1844040"/>
                  </a:lnTo>
                </a:path>
                <a:path w="6883400" h="10017125">
                  <a:moveTo>
                    <a:pt x="6797598" y="1969007"/>
                  </a:moveTo>
                  <a:lnTo>
                    <a:pt x="6797598" y="1844040"/>
                  </a:lnTo>
                </a:path>
                <a:path w="6883400" h="10017125">
                  <a:moveTo>
                    <a:pt x="6883323" y="2093976"/>
                  </a:moveTo>
                  <a:lnTo>
                    <a:pt x="6883323" y="2060448"/>
                  </a:lnTo>
                  <a:lnTo>
                    <a:pt x="6880910" y="2061082"/>
                  </a:lnTo>
                  <a:lnTo>
                    <a:pt x="6878370" y="2061591"/>
                  </a:lnTo>
                  <a:lnTo>
                    <a:pt x="6875957" y="2062226"/>
                  </a:lnTo>
                  <a:lnTo>
                    <a:pt x="6873290" y="2062606"/>
                  </a:lnTo>
                  <a:lnTo>
                    <a:pt x="6870750" y="2062861"/>
                  </a:lnTo>
                  <a:lnTo>
                    <a:pt x="6868083" y="2062861"/>
                  </a:lnTo>
                  <a:lnTo>
                    <a:pt x="6865670" y="2063115"/>
                  </a:lnTo>
                  <a:lnTo>
                    <a:pt x="6862876" y="2063115"/>
                  </a:lnTo>
                  <a:lnTo>
                    <a:pt x="6860463" y="2062861"/>
                  </a:lnTo>
                  <a:lnTo>
                    <a:pt x="6857669" y="2062861"/>
                  </a:lnTo>
                  <a:lnTo>
                    <a:pt x="6855256" y="2062606"/>
                  </a:lnTo>
                  <a:lnTo>
                    <a:pt x="6852462" y="2061972"/>
                  </a:lnTo>
                  <a:lnTo>
                    <a:pt x="6850049" y="2061591"/>
                  </a:lnTo>
                  <a:lnTo>
                    <a:pt x="6847636" y="2060702"/>
                  </a:lnTo>
                  <a:lnTo>
                    <a:pt x="6845223" y="2060067"/>
                  </a:lnTo>
                  <a:lnTo>
                    <a:pt x="6842810" y="2059177"/>
                  </a:lnTo>
                  <a:lnTo>
                    <a:pt x="6840651" y="2058289"/>
                  </a:lnTo>
                  <a:lnTo>
                    <a:pt x="6838492" y="2057400"/>
                  </a:lnTo>
                  <a:lnTo>
                    <a:pt x="6836333" y="2056129"/>
                  </a:lnTo>
                  <a:lnTo>
                    <a:pt x="6834174" y="2054987"/>
                  </a:lnTo>
                  <a:lnTo>
                    <a:pt x="6832396" y="2053463"/>
                  </a:lnTo>
                  <a:lnTo>
                    <a:pt x="6830618" y="2052193"/>
                  </a:lnTo>
                  <a:lnTo>
                    <a:pt x="6828713" y="2050415"/>
                  </a:lnTo>
                  <a:lnTo>
                    <a:pt x="6827189" y="2048891"/>
                  </a:lnTo>
                  <a:lnTo>
                    <a:pt x="6825665" y="2046986"/>
                  </a:lnTo>
                  <a:lnTo>
                    <a:pt x="6824522" y="2044827"/>
                  </a:lnTo>
                  <a:lnTo>
                    <a:pt x="6823252" y="2043049"/>
                  </a:lnTo>
                  <a:lnTo>
                    <a:pt x="6822363" y="2040890"/>
                  </a:lnTo>
                  <a:lnTo>
                    <a:pt x="6821728" y="2038477"/>
                  </a:lnTo>
                  <a:lnTo>
                    <a:pt x="6820839" y="2036318"/>
                  </a:lnTo>
                  <a:lnTo>
                    <a:pt x="6820458" y="2033904"/>
                  </a:lnTo>
                  <a:lnTo>
                    <a:pt x="6820204" y="2031111"/>
                  </a:lnTo>
                  <a:lnTo>
                    <a:pt x="6820458" y="2028444"/>
                  </a:lnTo>
                  <a:lnTo>
                    <a:pt x="6821093" y="2026030"/>
                  </a:lnTo>
                  <a:lnTo>
                    <a:pt x="6821728" y="2023491"/>
                  </a:lnTo>
                  <a:lnTo>
                    <a:pt x="6822617" y="2021077"/>
                  </a:lnTo>
                  <a:lnTo>
                    <a:pt x="6823506" y="2018919"/>
                  </a:lnTo>
                  <a:lnTo>
                    <a:pt x="6824776" y="2016887"/>
                  </a:lnTo>
                  <a:lnTo>
                    <a:pt x="6826046" y="2014981"/>
                  </a:lnTo>
                  <a:lnTo>
                    <a:pt x="6827189" y="2013203"/>
                  </a:lnTo>
                  <a:lnTo>
                    <a:pt x="6829094" y="2011299"/>
                  </a:lnTo>
                  <a:lnTo>
                    <a:pt x="6830618" y="2009775"/>
                  </a:lnTo>
                  <a:lnTo>
                    <a:pt x="6832396" y="2008631"/>
                  </a:lnTo>
                  <a:lnTo>
                    <a:pt x="6834174" y="2007107"/>
                  </a:lnTo>
                  <a:lnTo>
                    <a:pt x="6836333" y="2005838"/>
                  </a:lnTo>
                  <a:lnTo>
                    <a:pt x="6838492" y="2004949"/>
                  </a:lnTo>
                  <a:lnTo>
                    <a:pt x="6840651" y="2003678"/>
                  </a:lnTo>
                  <a:lnTo>
                    <a:pt x="6842810" y="2002790"/>
                  </a:lnTo>
                  <a:lnTo>
                    <a:pt x="6845223" y="2002154"/>
                  </a:lnTo>
                  <a:lnTo>
                    <a:pt x="6847382" y="2001266"/>
                  </a:lnTo>
                  <a:lnTo>
                    <a:pt x="6849795" y="2001012"/>
                  </a:lnTo>
                  <a:lnTo>
                    <a:pt x="6852208" y="2000377"/>
                  </a:lnTo>
                  <a:lnTo>
                    <a:pt x="6855002" y="1999742"/>
                  </a:lnTo>
                  <a:lnTo>
                    <a:pt x="6857415" y="1999488"/>
                  </a:lnTo>
                  <a:lnTo>
                    <a:pt x="6860082" y="1999488"/>
                  </a:lnTo>
                  <a:lnTo>
                    <a:pt x="6862622" y="1999106"/>
                  </a:lnTo>
                  <a:lnTo>
                    <a:pt x="6865289" y="1999106"/>
                  </a:lnTo>
                  <a:lnTo>
                    <a:pt x="6867702" y="1999106"/>
                  </a:lnTo>
                  <a:lnTo>
                    <a:pt x="6870496" y="1999106"/>
                  </a:lnTo>
                  <a:lnTo>
                    <a:pt x="6872909" y="1999488"/>
                  </a:lnTo>
                  <a:lnTo>
                    <a:pt x="6875703" y="1999488"/>
                  </a:lnTo>
                  <a:lnTo>
                    <a:pt x="6878116" y="2000123"/>
                  </a:lnTo>
                  <a:lnTo>
                    <a:pt x="6880910" y="2000377"/>
                  </a:lnTo>
                  <a:lnTo>
                    <a:pt x="6883323" y="2000630"/>
                  </a:lnTo>
                  <a:lnTo>
                    <a:pt x="6883323" y="1969007"/>
                  </a:lnTo>
                </a:path>
                <a:path w="6883400" h="10017125">
                  <a:moveTo>
                    <a:pt x="6797598" y="2093976"/>
                  </a:moveTo>
                  <a:lnTo>
                    <a:pt x="6797598" y="1969007"/>
                  </a:lnTo>
                </a:path>
                <a:path w="6883400" h="10017125">
                  <a:moveTo>
                    <a:pt x="6883323" y="2218944"/>
                  </a:moveTo>
                  <a:lnTo>
                    <a:pt x="6883323" y="2185416"/>
                  </a:lnTo>
                  <a:lnTo>
                    <a:pt x="6880910" y="2186051"/>
                  </a:lnTo>
                  <a:lnTo>
                    <a:pt x="6878370" y="2186558"/>
                  </a:lnTo>
                  <a:lnTo>
                    <a:pt x="6875957" y="2187194"/>
                  </a:lnTo>
                  <a:lnTo>
                    <a:pt x="6873290" y="2187575"/>
                  </a:lnTo>
                  <a:lnTo>
                    <a:pt x="6870750" y="2187829"/>
                  </a:lnTo>
                  <a:lnTo>
                    <a:pt x="6868083" y="2188082"/>
                  </a:lnTo>
                  <a:lnTo>
                    <a:pt x="6865670" y="2188082"/>
                  </a:lnTo>
                  <a:lnTo>
                    <a:pt x="6862876" y="2188082"/>
                  </a:lnTo>
                  <a:lnTo>
                    <a:pt x="6860463" y="2188082"/>
                  </a:lnTo>
                  <a:lnTo>
                    <a:pt x="6857669" y="2187829"/>
                  </a:lnTo>
                  <a:lnTo>
                    <a:pt x="6855256" y="2187575"/>
                  </a:lnTo>
                  <a:lnTo>
                    <a:pt x="6852462" y="2187194"/>
                  </a:lnTo>
                  <a:lnTo>
                    <a:pt x="6850049" y="2186558"/>
                  </a:lnTo>
                  <a:lnTo>
                    <a:pt x="6847636" y="2185670"/>
                  </a:lnTo>
                  <a:lnTo>
                    <a:pt x="6845223" y="2185035"/>
                  </a:lnTo>
                  <a:lnTo>
                    <a:pt x="6842810" y="2184527"/>
                  </a:lnTo>
                  <a:lnTo>
                    <a:pt x="6840651" y="2183256"/>
                  </a:lnTo>
                  <a:lnTo>
                    <a:pt x="6838492" y="2182368"/>
                  </a:lnTo>
                  <a:lnTo>
                    <a:pt x="6836333" y="2181098"/>
                  </a:lnTo>
                  <a:lnTo>
                    <a:pt x="6834174" y="2179954"/>
                  </a:lnTo>
                  <a:lnTo>
                    <a:pt x="6832396" y="2178430"/>
                  </a:lnTo>
                  <a:lnTo>
                    <a:pt x="6824522" y="2169795"/>
                  </a:lnTo>
                  <a:lnTo>
                    <a:pt x="6823252" y="2168017"/>
                  </a:lnTo>
                  <a:lnTo>
                    <a:pt x="6822363" y="2165857"/>
                  </a:lnTo>
                  <a:lnTo>
                    <a:pt x="6821728" y="2163445"/>
                  </a:lnTo>
                  <a:lnTo>
                    <a:pt x="6820839" y="2161286"/>
                  </a:lnTo>
                  <a:lnTo>
                    <a:pt x="6820458" y="2158873"/>
                  </a:lnTo>
                  <a:lnTo>
                    <a:pt x="6820204" y="2156079"/>
                  </a:lnTo>
                  <a:lnTo>
                    <a:pt x="6820458" y="2153412"/>
                  </a:lnTo>
                  <a:lnTo>
                    <a:pt x="6821093" y="2150999"/>
                  </a:lnTo>
                  <a:lnTo>
                    <a:pt x="6821728" y="2148458"/>
                  </a:lnTo>
                  <a:lnTo>
                    <a:pt x="6822617" y="2146046"/>
                  </a:lnTo>
                  <a:lnTo>
                    <a:pt x="6823506" y="2143887"/>
                  </a:lnTo>
                  <a:lnTo>
                    <a:pt x="6824776" y="2141854"/>
                  </a:lnTo>
                  <a:lnTo>
                    <a:pt x="6826046" y="2139950"/>
                  </a:lnTo>
                  <a:lnTo>
                    <a:pt x="6827189" y="2138172"/>
                  </a:lnTo>
                  <a:lnTo>
                    <a:pt x="6829094" y="2136648"/>
                  </a:lnTo>
                  <a:lnTo>
                    <a:pt x="6830618" y="2134743"/>
                  </a:lnTo>
                  <a:lnTo>
                    <a:pt x="6832396" y="2133600"/>
                  </a:lnTo>
                  <a:lnTo>
                    <a:pt x="6834174" y="2132076"/>
                  </a:lnTo>
                  <a:lnTo>
                    <a:pt x="6836333" y="2130805"/>
                  </a:lnTo>
                  <a:lnTo>
                    <a:pt x="6838492" y="2129917"/>
                  </a:lnTo>
                  <a:lnTo>
                    <a:pt x="6840651" y="2129028"/>
                  </a:lnTo>
                  <a:lnTo>
                    <a:pt x="6842810" y="2127757"/>
                  </a:lnTo>
                  <a:lnTo>
                    <a:pt x="6845223" y="2127123"/>
                  </a:lnTo>
                  <a:lnTo>
                    <a:pt x="6847382" y="2126233"/>
                  </a:lnTo>
                  <a:lnTo>
                    <a:pt x="6849795" y="2125979"/>
                  </a:lnTo>
                  <a:lnTo>
                    <a:pt x="6852208" y="2125345"/>
                  </a:lnTo>
                  <a:lnTo>
                    <a:pt x="6855002" y="2125091"/>
                  </a:lnTo>
                  <a:lnTo>
                    <a:pt x="6857415" y="2124710"/>
                  </a:lnTo>
                  <a:lnTo>
                    <a:pt x="6860082" y="2124455"/>
                  </a:lnTo>
                  <a:lnTo>
                    <a:pt x="6862622" y="2124075"/>
                  </a:lnTo>
                  <a:lnTo>
                    <a:pt x="6865289" y="2124075"/>
                  </a:lnTo>
                  <a:lnTo>
                    <a:pt x="6867702" y="2124075"/>
                  </a:lnTo>
                  <a:lnTo>
                    <a:pt x="6870496" y="2124075"/>
                  </a:lnTo>
                  <a:lnTo>
                    <a:pt x="6872909" y="2124455"/>
                  </a:lnTo>
                  <a:lnTo>
                    <a:pt x="6875703" y="2124710"/>
                  </a:lnTo>
                  <a:lnTo>
                    <a:pt x="6878116" y="2125091"/>
                  </a:lnTo>
                  <a:lnTo>
                    <a:pt x="6880910" y="2125345"/>
                  </a:lnTo>
                  <a:lnTo>
                    <a:pt x="6883323" y="2125599"/>
                  </a:lnTo>
                  <a:lnTo>
                    <a:pt x="6883323" y="2093976"/>
                  </a:lnTo>
                </a:path>
                <a:path w="6883400" h="10017125">
                  <a:moveTo>
                    <a:pt x="6797598" y="2218944"/>
                  </a:moveTo>
                  <a:lnTo>
                    <a:pt x="6797598" y="2093976"/>
                  </a:lnTo>
                </a:path>
                <a:path w="6883400" h="10017125">
                  <a:moveTo>
                    <a:pt x="6883323" y="2344166"/>
                  </a:moveTo>
                  <a:lnTo>
                    <a:pt x="6883323" y="2310383"/>
                  </a:lnTo>
                  <a:lnTo>
                    <a:pt x="6880910" y="2311019"/>
                  </a:lnTo>
                  <a:lnTo>
                    <a:pt x="6878370" y="2311527"/>
                  </a:lnTo>
                  <a:lnTo>
                    <a:pt x="6875957" y="2312162"/>
                  </a:lnTo>
                  <a:lnTo>
                    <a:pt x="6873290" y="2312543"/>
                  </a:lnTo>
                  <a:lnTo>
                    <a:pt x="6870750" y="2312797"/>
                  </a:lnTo>
                  <a:lnTo>
                    <a:pt x="6868083" y="2313051"/>
                  </a:lnTo>
                  <a:lnTo>
                    <a:pt x="6865670" y="2313051"/>
                  </a:lnTo>
                  <a:lnTo>
                    <a:pt x="6862876" y="2313051"/>
                  </a:lnTo>
                  <a:lnTo>
                    <a:pt x="6860463" y="2313051"/>
                  </a:lnTo>
                  <a:lnTo>
                    <a:pt x="6857669" y="2312797"/>
                  </a:lnTo>
                  <a:lnTo>
                    <a:pt x="6855256" y="2312543"/>
                  </a:lnTo>
                  <a:lnTo>
                    <a:pt x="6852462" y="2312162"/>
                  </a:lnTo>
                  <a:lnTo>
                    <a:pt x="6850049" y="2311527"/>
                  </a:lnTo>
                  <a:lnTo>
                    <a:pt x="6847636" y="2311019"/>
                  </a:lnTo>
                  <a:lnTo>
                    <a:pt x="6845223" y="2310003"/>
                  </a:lnTo>
                  <a:lnTo>
                    <a:pt x="6842810" y="2309495"/>
                  </a:lnTo>
                  <a:lnTo>
                    <a:pt x="6840651" y="2308479"/>
                  </a:lnTo>
                  <a:lnTo>
                    <a:pt x="6838492" y="2307336"/>
                  </a:lnTo>
                  <a:lnTo>
                    <a:pt x="6836333" y="2306066"/>
                  </a:lnTo>
                  <a:lnTo>
                    <a:pt x="6834174" y="2304923"/>
                  </a:lnTo>
                  <a:lnTo>
                    <a:pt x="6832396" y="2303399"/>
                  </a:lnTo>
                  <a:lnTo>
                    <a:pt x="6830618" y="2302129"/>
                  </a:lnTo>
                  <a:lnTo>
                    <a:pt x="6828713" y="2300604"/>
                  </a:lnTo>
                  <a:lnTo>
                    <a:pt x="6821728" y="2288667"/>
                  </a:lnTo>
                  <a:lnTo>
                    <a:pt x="6820839" y="2286254"/>
                  </a:lnTo>
                  <a:lnTo>
                    <a:pt x="6820458" y="2283841"/>
                  </a:lnTo>
                  <a:lnTo>
                    <a:pt x="6820204" y="2281047"/>
                  </a:lnTo>
                  <a:lnTo>
                    <a:pt x="6820458" y="2278379"/>
                  </a:lnTo>
                  <a:lnTo>
                    <a:pt x="6821093" y="2275967"/>
                  </a:lnTo>
                  <a:lnTo>
                    <a:pt x="6821728" y="2273427"/>
                  </a:lnTo>
                  <a:lnTo>
                    <a:pt x="6822617" y="2271014"/>
                  </a:lnTo>
                  <a:lnTo>
                    <a:pt x="6823506" y="2268854"/>
                  </a:lnTo>
                  <a:lnTo>
                    <a:pt x="6824776" y="2266823"/>
                  </a:lnTo>
                  <a:lnTo>
                    <a:pt x="6826046" y="2264918"/>
                  </a:lnTo>
                  <a:lnTo>
                    <a:pt x="6827189" y="2263140"/>
                  </a:lnTo>
                  <a:lnTo>
                    <a:pt x="6829094" y="2261616"/>
                  </a:lnTo>
                  <a:lnTo>
                    <a:pt x="6830618" y="2259711"/>
                  </a:lnTo>
                  <a:lnTo>
                    <a:pt x="6832396" y="2258568"/>
                  </a:lnTo>
                  <a:lnTo>
                    <a:pt x="6834174" y="2257044"/>
                  </a:lnTo>
                  <a:lnTo>
                    <a:pt x="6836333" y="2255774"/>
                  </a:lnTo>
                  <a:lnTo>
                    <a:pt x="6838492" y="2254885"/>
                  </a:lnTo>
                  <a:lnTo>
                    <a:pt x="6840651" y="2253996"/>
                  </a:lnTo>
                  <a:lnTo>
                    <a:pt x="6842810" y="2253106"/>
                  </a:lnTo>
                  <a:lnTo>
                    <a:pt x="6845223" y="2252091"/>
                  </a:lnTo>
                  <a:lnTo>
                    <a:pt x="6847382" y="2251582"/>
                  </a:lnTo>
                  <a:lnTo>
                    <a:pt x="6849795" y="2250948"/>
                  </a:lnTo>
                  <a:lnTo>
                    <a:pt x="6852208" y="2250313"/>
                  </a:lnTo>
                  <a:lnTo>
                    <a:pt x="6855002" y="2250058"/>
                  </a:lnTo>
                  <a:lnTo>
                    <a:pt x="6857415" y="2249678"/>
                  </a:lnTo>
                  <a:lnTo>
                    <a:pt x="6860082" y="2249424"/>
                  </a:lnTo>
                  <a:lnTo>
                    <a:pt x="6862622" y="2249043"/>
                  </a:lnTo>
                  <a:lnTo>
                    <a:pt x="6865289" y="2249043"/>
                  </a:lnTo>
                  <a:lnTo>
                    <a:pt x="6867702" y="2249043"/>
                  </a:lnTo>
                  <a:lnTo>
                    <a:pt x="6870496" y="2249043"/>
                  </a:lnTo>
                  <a:lnTo>
                    <a:pt x="6872909" y="2249424"/>
                  </a:lnTo>
                  <a:lnTo>
                    <a:pt x="6875703" y="2249678"/>
                  </a:lnTo>
                  <a:lnTo>
                    <a:pt x="6878116" y="2250058"/>
                  </a:lnTo>
                  <a:lnTo>
                    <a:pt x="6880910" y="2250313"/>
                  </a:lnTo>
                  <a:lnTo>
                    <a:pt x="6883323" y="2250567"/>
                  </a:lnTo>
                  <a:lnTo>
                    <a:pt x="6883323" y="2218944"/>
                  </a:lnTo>
                </a:path>
                <a:path w="6883400" h="10017125">
                  <a:moveTo>
                    <a:pt x="6797598" y="2344166"/>
                  </a:moveTo>
                  <a:lnTo>
                    <a:pt x="6797598" y="2218944"/>
                  </a:lnTo>
                </a:path>
                <a:path w="6883400" h="10017125">
                  <a:moveTo>
                    <a:pt x="6883323" y="2469133"/>
                  </a:moveTo>
                  <a:lnTo>
                    <a:pt x="6883323" y="2435352"/>
                  </a:lnTo>
                  <a:lnTo>
                    <a:pt x="6880910" y="2435987"/>
                  </a:lnTo>
                  <a:lnTo>
                    <a:pt x="6878370" y="2436495"/>
                  </a:lnTo>
                  <a:lnTo>
                    <a:pt x="6875957" y="2437129"/>
                  </a:lnTo>
                  <a:lnTo>
                    <a:pt x="6873290" y="2437511"/>
                  </a:lnTo>
                  <a:lnTo>
                    <a:pt x="6870750" y="2437765"/>
                  </a:lnTo>
                  <a:lnTo>
                    <a:pt x="6868083" y="2438019"/>
                  </a:lnTo>
                  <a:lnTo>
                    <a:pt x="6865670" y="2438019"/>
                  </a:lnTo>
                  <a:lnTo>
                    <a:pt x="6862876" y="2438019"/>
                  </a:lnTo>
                  <a:lnTo>
                    <a:pt x="6860463" y="2438019"/>
                  </a:lnTo>
                  <a:lnTo>
                    <a:pt x="6857669" y="2437765"/>
                  </a:lnTo>
                  <a:lnTo>
                    <a:pt x="6855256" y="2437511"/>
                  </a:lnTo>
                  <a:lnTo>
                    <a:pt x="6852462" y="2437129"/>
                  </a:lnTo>
                  <a:lnTo>
                    <a:pt x="6850049" y="2436495"/>
                  </a:lnTo>
                  <a:lnTo>
                    <a:pt x="6847636" y="2435987"/>
                  </a:lnTo>
                  <a:lnTo>
                    <a:pt x="6836333" y="2431033"/>
                  </a:lnTo>
                  <a:lnTo>
                    <a:pt x="6834174" y="2429891"/>
                  </a:lnTo>
                  <a:lnTo>
                    <a:pt x="6832396" y="2428621"/>
                  </a:lnTo>
                  <a:lnTo>
                    <a:pt x="6830618" y="2427097"/>
                  </a:lnTo>
                  <a:lnTo>
                    <a:pt x="6828713" y="2425573"/>
                  </a:lnTo>
                  <a:lnTo>
                    <a:pt x="6821728" y="2413635"/>
                  </a:lnTo>
                  <a:lnTo>
                    <a:pt x="6820839" y="2411222"/>
                  </a:lnTo>
                  <a:lnTo>
                    <a:pt x="6820458" y="2408808"/>
                  </a:lnTo>
                  <a:lnTo>
                    <a:pt x="6820204" y="2406015"/>
                  </a:lnTo>
                  <a:lnTo>
                    <a:pt x="6826046" y="2389886"/>
                  </a:lnTo>
                  <a:lnTo>
                    <a:pt x="6827189" y="2388107"/>
                  </a:lnTo>
                  <a:lnTo>
                    <a:pt x="6829094" y="2386583"/>
                  </a:lnTo>
                  <a:lnTo>
                    <a:pt x="6830618" y="2385060"/>
                  </a:lnTo>
                  <a:lnTo>
                    <a:pt x="6832396" y="2383536"/>
                  </a:lnTo>
                  <a:lnTo>
                    <a:pt x="6834174" y="2382266"/>
                  </a:lnTo>
                  <a:lnTo>
                    <a:pt x="6836333" y="2381123"/>
                  </a:lnTo>
                  <a:lnTo>
                    <a:pt x="6838492" y="2379853"/>
                  </a:lnTo>
                  <a:lnTo>
                    <a:pt x="6840651" y="2378964"/>
                  </a:lnTo>
                  <a:lnTo>
                    <a:pt x="6842810" y="2378075"/>
                  </a:lnTo>
                  <a:lnTo>
                    <a:pt x="6845223" y="2377058"/>
                  </a:lnTo>
                  <a:lnTo>
                    <a:pt x="6847382" y="2376551"/>
                  </a:lnTo>
                  <a:lnTo>
                    <a:pt x="6849795" y="2375916"/>
                  </a:lnTo>
                  <a:lnTo>
                    <a:pt x="6852208" y="2375280"/>
                  </a:lnTo>
                  <a:lnTo>
                    <a:pt x="6855002" y="2375027"/>
                  </a:lnTo>
                  <a:lnTo>
                    <a:pt x="6857415" y="2374646"/>
                  </a:lnTo>
                  <a:lnTo>
                    <a:pt x="6860082" y="2374392"/>
                  </a:lnTo>
                  <a:lnTo>
                    <a:pt x="6862622" y="2374392"/>
                  </a:lnTo>
                  <a:lnTo>
                    <a:pt x="6865289" y="2374011"/>
                  </a:lnTo>
                  <a:lnTo>
                    <a:pt x="6867702" y="2374011"/>
                  </a:lnTo>
                  <a:lnTo>
                    <a:pt x="6870496" y="2374392"/>
                  </a:lnTo>
                  <a:lnTo>
                    <a:pt x="6872909" y="2374392"/>
                  </a:lnTo>
                  <a:lnTo>
                    <a:pt x="6875703" y="2374646"/>
                  </a:lnTo>
                  <a:lnTo>
                    <a:pt x="6878116" y="2375027"/>
                  </a:lnTo>
                  <a:lnTo>
                    <a:pt x="6880910" y="2375280"/>
                  </a:lnTo>
                  <a:lnTo>
                    <a:pt x="6883323" y="2375916"/>
                  </a:lnTo>
                  <a:lnTo>
                    <a:pt x="6883323" y="2344166"/>
                  </a:lnTo>
                </a:path>
                <a:path w="6883400" h="10017125">
                  <a:moveTo>
                    <a:pt x="6797598" y="2469133"/>
                  </a:moveTo>
                  <a:lnTo>
                    <a:pt x="6797598" y="2344166"/>
                  </a:lnTo>
                </a:path>
                <a:path w="6883400" h="10017125">
                  <a:moveTo>
                    <a:pt x="6883323" y="2594102"/>
                  </a:moveTo>
                  <a:lnTo>
                    <a:pt x="6883323" y="2560320"/>
                  </a:lnTo>
                  <a:lnTo>
                    <a:pt x="6880910" y="2560954"/>
                  </a:lnTo>
                  <a:lnTo>
                    <a:pt x="6878370" y="2561844"/>
                  </a:lnTo>
                  <a:lnTo>
                    <a:pt x="6875957" y="2562098"/>
                  </a:lnTo>
                  <a:lnTo>
                    <a:pt x="6873290" y="2562479"/>
                  </a:lnTo>
                  <a:lnTo>
                    <a:pt x="6870750" y="2562732"/>
                  </a:lnTo>
                  <a:lnTo>
                    <a:pt x="6868083" y="2562987"/>
                  </a:lnTo>
                  <a:lnTo>
                    <a:pt x="6865670" y="2562987"/>
                  </a:lnTo>
                  <a:lnTo>
                    <a:pt x="6862876" y="2562987"/>
                  </a:lnTo>
                  <a:lnTo>
                    <a:pt x="6860463" y="2562987"/>
                  </a:lnTo>
                  <a:lnTo>
                    <a:pt x="6857669" y="2562732"/>
                  </a:lnTo>
                  <a:lnTo>
                    <a:pt x="6855256" y="2562479"/>
                  </a:lnTo>
                  <a:lnTo>
                    <a:pt x="6852462" y="2562098"/>
                  </a:lnTo>
                  <a:lnTo>
                    <a:pt x="6850049" y="2561463"/>
                  </a:lnTo>
                  <a:lnTo>
                    <a:pt x="6847636" y="2560954"/>
                  </a:lnTo>
                  <a:lnTo>
                    <a:pt x="6836333" y="2556002"/>
                  </a:lnTo>
                  <a:lnTo>
                    <a:pt x="6834174" y="2554858"/>
                  </a:lnTo>
                  <a:lnTo>
                    <a:pt x="6832396" y="2553589"/>
                  </a:lnTo>
                  <a:lnTo>
                    <a:pt x="6830618" y="2552065"/>
                  </a:lnTo>
                  <a:lnTo>
                    <a:pt x="6828713" y="2550541"/>
                  </a:lnTo>
                  <a:lnTo>
                    <a:pt x="6821728" y="2538603"/>
                  </a:lnTo>
                  <a:lnTo>
                    <a:pt x="6820839" y="2536190"/>
                  </a:lnTo>
                  <a:lnTo>
                    <a:pt x="6820458" y="2533777"/>
                  </a:lnTo>
                  <a:lnTo>
                    <a:pt x="6820204" y="2531364"/>
                  </a:lnTo>
                  <a:lnTo>
                    <a:pt x="6824776" y="2517013"/>
                  </a:lnTo>
                  <a:lnTo>
                    <a:pt x="6826046" y="2514854"/>
                  </a:lnTo>
                  <a:lnTo>
                    <a:pt x="6827189" y="2513076"/>
                  </a:lnTo>
                  <a:lnTo>
                    <a:pt x="6829094" y="2511552"/>
                  </a:lnTo>
                  <a:lnTo>
                    <a:pt x="6830618" y="2510028"/>
                  </a:lnTo>
                  <a:lnTo>
                    <a:pt x="6832396" y="2508504"/>
                  </a:lnTo>
                  <a:lnTo>
                    <a:pt x="6834174" y="2507233"/>
                  </a:lnTo>
                  <a:lnTo>
                    <a:pt x="6836333" y="2506091"/>
                  </a:lnTo>
                  <a:lnTo>
                    <a:pt x="6838492" y="2504821"/>
                  </a:lnTo>
                  <a:lnTo>
                    <a:pt x="6840651" y="2503931"/>
                  </a:lnTo>
                  <a:lnTo>
                    <a:pt x="6842810" y="2503043"/>
                  </a:lnTo>
                  <a:lnTo>
                    <a:pt x="6845223" y="2502027"/>
                  </a:lnTo>
                  <a:lnTo>
                    <a:pt x="6847382" y="2501519"/>
                  </a:lnTo>
                  <a:lnTo>
                    <a:pt x="6849795" y="2500883"/>
                  </a:lnTo>
                  <a:lnTo>
                    <a:pt x="6852208" y="2500249"/>
                  </a:lnTo>
                  <a:lnTo>
                    <a:pt x="6855002" y="2499995"/>
                  </a:lnTo>
                  <a:lnTo>
                    <a:pt x="6857415" y="2499614"/>
                  </a:lnTo>
                  <a:lnTo>
                    <a:pt x="6860082" y="2499360"/>
                  </a:lnTo>
                  <a:lnTo>
                    <a:pt x="6862622" y="2499360"/>
                  </a:lnTo>
                  <a:lnTo>
                    <a:pt x="6865289" y="2498979"/>
                  </a:lnTo>
                  <a:lnTo>
                    <a:pt x="6867702" y="2498979"/>
                  </a:lnTo>
                  <a:lnTo>
                    <a:pt x="6870496" y="2499360"/>
                  </a:lnTo>
                  <a:lnTo>
                    <a:pt x="6872909" y="2499360"/>
                  </a:lnTo>
                  <a:lnTo>
                    <a:pt x="6875703" y="2499614"/>
                  </a:lnTo>
                  <a:lnTo>
                    <a:pt x="6878116" y="2499995"/>
                  </a:lnTo>
                  <a:lnTo>
                    <a:pt x="6880910" y="2500249"/>
                  </a:lnTo>
                  <a:lnTo>
                    <a:pt x="6883323" y="2500883"/>
                  </a:lnTo>
                  <a:lnTo>
                    <a:pt x="6883323" y="2469133"/>
                  </a:lnTo>
                </a:path>
                <a:path w="6883400" h="10017125">
                  <a:moveTo>
                    <a:pt x="6797598" y="2594102"/>
                  </a:moveTo>
                  <a:lnTo>
                    <a:pt x="6797598" y="2469133"/>
                  </a:lnTo>
                </a:path>
                <a:path w="6883400" h="10017125">
                  <a:moveTo>
                    <a:pt x="6883323" y="2719070"/>
                  </a:moveTo>
                  <a:lnTo>
                    <a:pt x="6883323" y="2685288"/>
                  </a:lnTo>
                  <a:lnTo>
                    <a:pt x="6880910" y="2686177"/>
                  </a:lnTo>
                  <a:lnTo>
                    <a:pt x="6878370" y="2686812"/>
                  </a:lnTo>
                  <a:lnTo>
                    <a:pt x="6875957" y="2687066"/>
                  </a:lnTo>
                  <a:lnTo>
                    <a:pt x="6873290" y="2687447"/>
                  </a:lnTo>
                  <a:lnTo>
                    <a:pt x="6870750" y="2687701"/>
                  </a:lnTo>
                  <a:lnTo>
                    <a:pt x="6868083" y="2687954"/>
                  </a:lnTo>
                  <a:lnTo>
                    <a:pt x="6865670" y="2687954"/>
                  </a:lnTo>
                  <a:lnTo>
                    <a:pt x="6862876" y="2687954"/>
                  </a:lnTo>
                  <a:lnTo>
                    <a:pt x="6860463" y="2687954"/>
                  </a:lnTo>
                  <a:lnTo>
                    <a:pt x="6857669" y="2687701"/>
                  </a:lnTo>
                  <a:lnTo>
                    <a:pt x="6855256" y="2687447"/>
                  </a:lnTo>
                  <a:lnTo>
                    <a:pt x="6852462" y="2687066"/>
                  </a:lnTo>
                  <a:lnTo>
                    <a:pt x="6850049" y="2686430"/>
                  </a:lnTo>
                  <a:lnTo>
                    <a:pt x="6847636" y="2685923"/>
                  </a:lnTo>
                  <a:lnTo>
                    <a:pt x="6836333" y="2680970"/>
                  </a:lnTo>
                  <a:lnTo>
                    <a:pt x="6834174" y="2679827"/>
                  </a:lnTo>
                  <a:lnTo>
                    <a:pt x="6832396" y="2678556"/>
                  </a:lnTo>
                  <a:lnTo>
                    <a:pt x="6830618" y="2677032"/>
                  </a:lnTo>
                  <a:lnTo>
                    <a:pt x="6828713" y="2675508"/>
                  </a:lnTo>
                  <a:lnTo>
                    <a:pt x="6821728" y="2663571"/>
                  </a:lnTo>
                  <a:lnTo>
                    <a:pt x="6820839" y="2661157"/>
                  </a:lnTo>
                  <a:lnTo>
                    <a:pt x="6820458" y="2658745"/>
                  </a:lnTo>
                  <a:lnTo>
                    <a:pt x="6820204" y="2656331"/>
                  </a:lnTo>
                  <a:lnTo>
                    <a:pt x="6820458" y="2653538"/>
                  </a:lnTo>
                  <a:lnTo>
                    <a:pt x="6821093" y="2650871"/>
                  </a:lnTo>
                  <a:lnTo>
                    <a:pt x="6821728" y="2648330"/>
                  </a:lnTo>
                  <a:lnTo>
                    <a:pt x="6822617" y="2646299"/>
                  </a:lnTo>
                  <a:lnTo>
                    <a:pt x="6823506" y="2643758"/>
                  </a:lnTo>
                  <a:lnTo>
                    <a:pt x="6824776" y="2641980"/>
                  </a:lnTo>
                  <a:lnTo>
                    <a:pt x="6826046" y="2639822"/>
                  </a:lnTo>
                  <a:lnTo>
                    <a:pt x="6827189" y="2638044"/>
                  </a:lnTo>
                  <a:lnTo>
                    <a:pt x="6829094" y="2636520"/>
                  </a:lnTo>
                  <a:lnTo>
                    <a:pt x="6830618" y="2634996"/>
                  </a:lnTo>
                  <a:lnTo>
                    <a:pt x="6832396" y="2633472"/>
                  </a:lnTo>
                  <a:lnTo>
                    <a:pt x="6834174" y="2632202"/>
                  </a:lnTo>
                  <a:lnTo>
                    <a:pt x="6836333" y="2631058"/>
                  </a:lnTo>
                  <a:lnTo>
                    <a:pt x="6838492" y="2629789"/>
                  </a:lnTo>
                  <a:lnTo>
                    <a:pt x="6840651" y="2628900"/>
                  </a:lnTo>
                  <a:lnTo>
                    <a:pt x="6842810" y="2628011"/>
                  </a:lnTo>
                  <a:lnTo>
                    <a:pt x="6845223" y="2626995"/>
                  </a:lnTo>
                  <a:lnTo>
                    <a:pt x="6847382" y="2626487"/>
                  </a:lnTo>
                  <a:lnTo>
                    <a:pt x="6849795" y="2625852"/>
                  </a:lnTo>
                  <a:lnTo>
                    <a:pt x="6852208" y="2625471"/>
                  </a:lnTo>
                  <a:lnTo>
                    <a:pt x="6855002" y="2624963"/>
                  </a:lnTo>
                  <a:lnTo>
                    <a:pt x="6857415" y="2624581"/>
                  </a:lnTo>
                  <a:lnTo>
                    <a:pt x="6860082" y="2624328"/>
                  </a:lnTo>
                  <a:lnTo>
                    <a:pt x="6862622" y="2624328"/>
                  </a:lnTo>
                  <a:lnTo>
                    <a:pt x="6865289" y="2623947"/>
                  </a:lnTo>
                  <a:lnTo>
                    <a:pt x="6867702" y="2623947"/>
                  </a:lnTo>
                  <a:lnTo>
                    <a:pt x="6870496" y="2624328"/>
                  </a:lnTo>
                  <a:lnTo>
                    <a:pt x="6872909" y="2624328"/>
                  </a:lnTo>
                  <a:lnTo>
                    <a:pt x="6875703" y="2624581"/>
                  </a:lnTo>
                  <a:lnTo>
                    <a:pt x="6878116" y="2624963"/>
                  </a:lnTo>
                  <a:lnTo>
                    <a:pt x="6880910" y="2625217"/>
                  </a:lnTo>
                  <a:lnTo>
                    <a:pt x="6883323" y="2625852"/>
                  </a:lnTo>
                  <a:lnTo>
                    <a:pt x="6883323" y="2594102"/>
                  </a:lnTo>
                </a:path>
                <a:path w="6883400" h="10017125">
                  <a:moveTo>
                    <a:pt x="6797598" y="2719070"/>
                  </a:moveTo>
                  <a:lnTo>
                    <a:pt x="6797598" y="2594102"/>
                  </a:lnTo>
                </a:path>
                <a:path w="6883400" h="10017125">
                  <a:moveTo>
                    <a:pt x="6883323" y="2844038"/>
                  </a:moveTo>
                  <a:lnTo>
                    <a:pt x="6883323" y="2810510"/>
                  </a:lnTo>
                  <a:lnTo>
                    <a:pt x="6880910" y="2811145"/>
                  </a:lnTo>
                  <a:lnTo>
                    <a:pt x="6878370" y="2811779"/>
                  </a:lnTo>
                  <a:lnTo>
                    <a:pt x="6875957" y="2812033"/>
                  </a:lnTo>
                  <a:lnTo>
                    <a:pt x="6873290" y="2812669"/>
                  </a:lnTo>
                  <a:lnTo>
                    <a:pt x="6870750" y="2812923"/>
                  </a:lnTo>
                  <a:lnTo>
                    <a:pt x="6857669" y="2812923"/>
                  </a:lnTo>
                  <a:lnTo>
                    <a:pt x="6855256" y="2812415"/>
                  </a:lnTo>
                  <a:lnTo>
                    <a:pt x="6852462" y="2812033"/>
                  </a:lnTo>
                  <a:lnTo>
                    <a:pt x="6850049" y="2811399"/>
                  </a:lnTo>
                  <a:lnTo>
                    <a:pt x="6847636" y="2810891"/>
                  </a:lnTo>
                  <a:lnTo>
                    <a:pt x="6845223" y="2810255"/>
                  </a:lnTo>
                  <a:lnTo>
                    <a:pt x="6842810" y="2809367"/>
                  </a:lnTo>
                  <a:lnTo>
                    <a:pt x="6840651" y="2808351"/>
                  </a:lnTo>
                  <a:lnTo>
                    <a:pt x="6838492" y="2807462"/>
                  </a:lnTo>
                  <a:lnTo>
                    <a:pt x="6836333" y="2806319"/>
                  </a:lnTo>
                  <a:lnTo>
                    <a:pt x="6834174" y="2805049"/>
                  </a:lnTo>
                  <a:lnTo>
                    <a:pt x="6832396" y="2803525"/>
                  </a:lnTo>
                  <a:lnTo>
                    <a:pt x="6830618" y="2802001"/>
                  </a:lnTo>
                  <a:lnTo>
                    <a:pt x="6828713" y="2800477"/>
                  </a:lnTo>
                  <a:lnTo>
                    <a:pt x="6827189" y="2798699"/>
                  </a:lnTo>
                  <a:lnTo>
                    <a:pt x="6825665" y="2797175"/>
                  </a:lnTo>
                  <a:lnTo>
                    <a:pt x="6824522" y="2795016"/>
                  </a:lnTo>
                  <a:lnTo>
                    <a:pt x="6823252" y="2793111"/>
                  </a:lnTo>
                  <a:lnTo>
                    <a:pt x="6822363" y="2790698"/>
                  </a:lnTo>
                  <a:lnTo>
                    <a:pt x="6821728" y="2788539"/>
                  </a:lnTo>
                  <a:lnTo>
                    <a:pt x="6820839" y="2786506"/>
                  </a:lnTo>
                  <a:lnTo>
                    <a:pt x="6820458" y="2783713"/>
                  </a:lnTo>
                  <a:lnTo>
                    <a:pt x="6820204" y="2781300"/>
                  </a:lnTo>
                  <a:lnTo>
                    <a:pt x="6820458" y="2778505"/>
                  </a:lnTo>
                  <a:lnTo>
                    <a:pt x="6821093" y="2776093"/>
                  </a:lnTo>
                  <a:lnTo>
                    <a:pt x="6821728" y="2773299"/>
                  </a:lnTo>
                  <a:lnTo>
                    <a:pt x="6822617" y="2771267"/>
                  </a:lnTo>
                  <a:lnTo>
                    <a:pt x="6823506" y="2769107"/>
                  </a:lnTo>
                  <a:lnTo>
                    <a:pt x="6824776" y="2766949"/>
                  </a:lnTo>
                  <a:lnTo>
                    <a:pt x="6826046" y="2765171"/>
                  </a:lnTo>
                  <a:lnTo>
                    <a:pt x="6827189" y="2763012"/>
                  </a:lnTo>
                  <a:lnTo>
                    <a:pt x="6829094" y="2761488"/>
                  </a:lnTo>
                  <a:lnTo>
                    <a:pt x="6830618" y="2759964"/>
                  </a:lnTo>
                  <a:lnTo>
                    <a:pt x="6832396" y="2758440"/>
                  </a:lnTo>
                  <a:lnTo>
                    <a:pt x="6834174" y="2757170"/>
                  </a:lnTo>
                  <a:lnTo>
                    <a:pt x="6836333" y="2756027"/>
                  </a:lnTo>
                  <a:lnTo>
                    <a:pt x="6838492" y="2754756"/>
                  </a:lnTo>
                  <a:lnTo>
                    <a:pt x="6840651" y="2753868"/>
                  </a:lnTo>
                  <a:lnTo>
                    <a:pt x="6842810" y="2752979"/>
                  </a:lnTo>
                  <a:lnTo>
                    <a:pt x="6845223" y="2752344"/>
                  </a:lnTo>
                  <a:lnTo>
                    <a:pt x="6847382" y="2751454"/>
                  </a:lnTo>
                  <a:lnTo>
                    <a:pt x="6849795" y="2750820"/>
                  </a:lnTo>
                  <a:lnTo>
                    <a:pt x="6852208" y="2750439"/>
                  </a:lnTo>
                  <a:lnTo>
                    <a:pt x="6855002" y="2749930"/>
                  </a:lnTo>
                  <a:lnTo>
                    <a:pt x="6857415" y="2749550"/>
                  </a:lnTo>
                  <a:lnTo>
                    <a:pt x="6860082" y="2749550"/>
                  </a:lnTo>
                  <a:lnTo>
                    <a:pt x="6862622" y="2749296"/>
                  </a:lnTo>
                  <a:lnTo>
                    <a:pt x="6865289" y="2749296"/>
                  </a:lnTo>
                  <a:lnTo>
                    <a:pt x="6867702" y="2749296"/>
                  </a:lnTo>
                  <a:lnTo>
                    <a:pt x="6870496" y="2749296"/>
                  </a:lnTo>
                  <a:lnTo>
                    <a:pt x="6872909" y="2749550"/>
                  </a:lnTo>
                  <a:lnTo>
                    <a:pt x="6875703" y="2749550"/>
                  </a:lnTo>
                  <a:lnTo>
                    <a:pt x="6878116" y="2749930"/>
                  </a:lnTo>
                  <a:lnTo>
                    <a:pt x="6880910" y="2750185"/>
                  </a:lnTo>
                  <a:lnTo>
                    <a:pt x="6883323" y="2750820"/>
                  </a:lnTo>
                  <a:lnTo>
                    <a:pt x="6883323" y="2719070"/>
                  </a:lnTo>
                </a:path>
                <a:path w="6883400" h="10017125">
                  <a:moveTo>
                    <a:pt x="6797598" y="2844038"/>
                  </a:moveTo>
                  <a:lnTo>
                    <a:pt x="6797598" y="2719070"/>
                  </a:lnTo>
                </a:path>
                <a:path w="6883400" h="10017125">
                  <a:moveTo>
                    <a:pt x="6883323" y="2969005"/>
                  </a:moveTo>
                  <a:lnTo>
                    <a:pt x="6883323" y="2935478"/>
                  </a:lnTo>
                  <a:lnTo>
                    <a:pt x="6880910" y="2936113"/>
                  </a:lnTo>
                  <a:lnTo>
                    <a:pt x="6878370" y="2936748"/>
                  </a:lnTo>
                  <a:lnTo>
                    <a:pt x="6875957" y="2937382"/>
                  </a:lnTo>
                  <a:lnTo>
                    <a:pt x="6873290" y="2937637"/>
                  </a:lnTo>
                  <a:lnTo>
                    <a:pt x="6870750" y="2937891"/>
                  </a:lnTo>
                  <a:lnTo>
                    <a:pt x="6868083" y="2937891"/>
                  </a:lnTo>
                  <a:lnTo>
                    <a:pt x="6865670" y="2938272"/>
                  </a:lnTo>
                  <a:lnTo>
                    <a:pt x="6862876" y="2938272"/>
                  </a:lnTo>
                  <a:lnTo>
                    <a:pt x="6860463" y="2937891"/>
                  </a:lnTo>
                  <a:lnTo>
                    <a:pt x="6857669" y="2937891"/>
                  </a:lnTo>
                  <a:lnTo>
                    <a:pt x="6855256" y="2937382"/>
                  </a:lnTo>
                  <a:lnTo>
                    <a:pt x="6852462" y="2937002"/>
                  </a:lnTo>
                  <a:lnTo>
                    <a:pt x="6850049" y="2936367"/>
                  </a:lnTo>
                  <a:lnTo>
                    <a:pt x="6847636" y="2935858"/>
                  </a:lnTo>
                  <a:lnTo>
                    <a:pt x="6845223" y="2935224"/>
                  </a:lnTo>
                  <a:lnTo>
                    <a:pt x="6842810" y="2934335"/>
                  </a:lnTo>
                  <a:lnTo>
                    <a:pt x="6840651" y="2933319"/>
                  </a:lnTo>
                  <a:lnTo>
                    <a:pt x="6838492" y="2932429"/>
                  </a:lnTo>
                  <a:lnTo>
                    <a:pt x="6836333" y="2931287"/>
                  </a:lnTo>
                  <a:lnTo>
                    <a:pt x="6834174" y="2930017"/>
                  </a:lnTo>
                  <a:lnTo>
                    <a:pt x="6832396" y="2928493"/>
                  </a:lnTo>
                  <a:lnTo>
                    <a:pt x="6830618" y="2926969"/>
                  </a:lnTo>
                  <a:lnTo>
                    <a:pt x="6828713" y="2925445"/>
                  </a:lnTo>
                  <a:lnTo>
                    <a:pt x="6827189" y="2923921"/>
                  </a:lnTo>
                  <a:lnTo>
                    <a:pt x="6825665" y="2922143"/>
                  </a:lnTo>
                  <a:lnTo>
                    <a:pt x="6824522" y="2919983"/>
                  </a:lnTo>
                  <a:lnTo>
                    <a:pt x="6823252" y="2918079"/>
                  </a:lnTo>
                  <a:lnTo>
                    <a:pt x="6822363" y="2916047"/>
                  </a:lnTo>
                  <a:lnTo>
                    <a:pt x="6821728" y="2913506"/>
                  </a:lnTo>
                  <a:lnTo>
                    <a:pt x="6820839" y="2911475"/>
                  </a:lnTo>
                  <a:lnTo>
                    <a:pt x="6820458" y="2908680"/>
                  </a:lnTo>
                  <a:lnTo>
                    <a:pt x="6820204" y="2906268"/>
                  </a:lnTo>
                  <a:lnTo>
                    <a:pt x="6820458" y="2903474"/>
                  </a:lnTo>
                  <a:lnTo>
                    <a:pt x="6821093" y="2901061"/>
                  </a:lnTo>
                  <a:lnTo>
                    <a:pt x="6821728" y="2898648"/>
                  </a:lnTo>
                  <a:lnTo>
                    <a:pt x="6822617" y="2896235"/>
                  </a:lnTo>
                  <a:lnTo>
                    <a:pt x="6823506" y="2894076"/>
                  </a:lnTo>
                  <a:lnTo>
                    <a:pt x="6824776" y="2891917"/>
                  </a:lnTo>
                  <a:lnTo>
                    <a:pt x="6826046" y="2890139"/>
                  </a:lnTo>
                  <a:lnTo>
                    <a:pt x="6827189" y="2888233"/>
                  </a:lnTo>
                  <a:lnTo>
                    <a:pt x="6829094" y="2886455"/>
                  </a:lnTo>
                  <a:lnTo>
                    <a:pt x="6830618" y="2884931"/>
                  </a:lnTo>
                  <a:lnTo>
                    <a:pt x="6832396" y="2883407"/>
                  </a:lnTo>
                  <a:lnTo>
                    <a:pt x="6834174" y="2882138"/>
                  </a:lnTo>
                  <a:lnTo>
                    <a:pt x="6836333" y="2880995"/>
                  </a:lnTo>
                  <a:lnTo>
                    <a:pt x="6838492" y="2879725"/>
                  </a:lnTo>
                  <a:lnTo>
                    <a:pt x="6840651" y="2878836"/>
                  </a:lnTo>
                  <a:lnTo>
                    <a:pt x="6842810" y="2877947"/>
                  </a:lnTo>
                  <a:lnTo>
                    <a:pt x="6845223" y="2877312"/>
                  </a:lnTo>
                  <a:lnTo>
                    <a:pt x="6847382" y="2876423"/>
                  </a:lnTo>
                  <a:lnTo>
                    <a:pt x="6849795" y="2875788"/>
                  </a:lnTo>
                  <a:lnTo>
                    <a:pt x="6852208" y="2875406"/>
                  </a:lnTo>
                  <a:lnTo>
                    <a:pt x="6855002" y="2874899"/>
                  </a:lnTo>
                  <a:lnTo>
                    <a:pt x="6857415" y="2874518"/>
                  </a:lnTo>
                  <a:lnTo>
                    <a:pt x="6860082" y="2874518"/>
                  </a:lnTo>
                  <a:lnTo>
                    <a:pt x="6862622" y="2874264"/>
                  </a:lnTo>
                  <a:lnTo>
                    <a:pt x="6865289" y="2874264"/>
                  </a:lnTo>
                  <a:lnTo>
                    <a:pt x="6867702" y="2874264"/>
                  </a:lnTo>
                  <a:lnTo>
                    <a:pt x="6870496" y="2874264"/>
                  </a:lnTo>
                  <a:lnTo>
                    <a:pt x="6872909" y="2874518"/>
                  </a:lnTo>
                  <a:lnTo>
                    <a:pt x="6875703" y="2874518"/>
                  </a:lnTo>
                  <a:lnTo>
                    <a:pt x="6878116" y="2875153"/>
                  </a:lnTo>
                  <a:lnTo>
                    <a:pt x="6880910" y="2875153"/>
                  </a:lnTo>
                  <a:lnTo>
                    <a:pt x="6883323" y="2875788"/>
                  </a:lnTo>
                  <a:lnTo>
                    <a:pt x="6883323" y="2844038"/>
                  </a:lnTo>
                </a:path>
                <a:path w="6883400" h="10017125">
                  <a:moveTo>
                    <a:pt x="6797598" y="2969005"/>
                  </a:moveTo>
                  <a:lnTo>
                    <a:pt x="6797598" y="2844038"/>
                  </a:lnTo>
                </a:path>
                <a:path w="6883400" h="10017125">
                  <a:moveTo>
                    <a:pt x="6883323" y="3093974"/>
                  </a:moveTo>
                  <a:lnTo>
                    <a:pt x="6883323" y="3060446"/>
                  </a:lnTo>
                  <a:lnTo>
                    <a:pt x="6880910" y="3061080"/>
                  </a:lnTo>
                  <a:lnTo>
                    <a:pt x="6878370" y="3061716"/>
                  </a:lnTo>
                  <a:lnTo>
                    <a:pt x="6875957" y="3062351"/>
                  </a:lnTo>
                  <a:lnTo>
                    <a:pt x="6873290" y="3062604"/>
                  </a:lnTo>
                  <a:lnTo>
                    <a:pt x="6870750" y="3062858"/>
                  </a:lnTo>
                  <a:lnTo>
                    <a:pt x="6868083" y="3062858"/>
                  </a:lnTo>
                  <a:lnTo>
                    <a:pt x="6865670" y="3063240"/>
                  </a:lnTo>
                  <a:lnTo>
                    <a:pt x="6862876" y="3063240"/>
                  </a:lnTo>
                  <a:lnTo>
                    <a:pt x="6860463" y="3062858"/>
                  </a:lnTo>
                  <a:lnTo>
                    <a:pt x="6857669" y="3062858"/>
                  </a:lnTo>
                  <a:lnTo>
                    <a:pt x="6855256" y="3062604"/>
                  </a:lnTo>
                  <a:lnTo>
                    <a:pt x="6852462" y="3061970"/>
                  </a:lnTo>
                  <a:lnTo>
                    <a:pt x="6850049" y="3061335"/>
                  </a:lnTo>
                  <a:lnTo>
                    <a:pt x="6847636" y="3060827"/>
                  </a:lnTo>
                  <a:lnTo>
                    <a:pt x="6845223" y="3060192"/>
                  </a:lnTo>
                  <a:lnTo>
                    <a:pt x="6842810" y="3059303"/>
                  </a:lnTo>
                  <a:lnTo>
                    <a:pt x="6840651" y="3058287"/>
                  </a:lnTo>
                  <a:lnTo>
                    <a:pt x="6838492" y="3057398"/>
                  </a:lnTo>
                  <a:lnTo>
                    <a:pt x="6836333" y="3056254"/>
                  </a:lnTo>
                  <a:lnTo>
                    <a:pt x="6834174" y="3054985"/>
                  </a:lnTo>
                  <a:lnTo>
                    <a:pt x="6832396" y="3053461"/>
                  </a:lnTo>
                  <a:lnTo>
                    <a:pt x="6830618" y="3052191"/>
                  </a:lnTo>
                  <a:lnTo>
                    <a:pt x="6828713" y="3050413"/>
                  </a:lnTo>
                  <a:lnTo>
                    <a:pt x="6827189" y="3048889"/>
                  </a:lnTo>
                  <a:lnTo>
                    <a:pt x="6825665" y="3047111"/>
                  </a:lnTo>
                  <a:lnTo>
                    <a:pt x="6824522" y="3044952"/>
                  </a:lnTo>
                  <a:lnTo>
                    <a:pt x="6823252" y="3043047"/>
                  </a:lnTo>
                  <a:lnTo>
                    <a:pt x="6822363" y="3041015"/>
                  </a:lnTo>
                  <a:lnTo>
                    <a:pt x="6821728" y="3038475"/>
                  </a:lnTo>
                  <a:lnTo>
                    <a:pt x="6820839" y="3036443"/>
                  </a:lnTo>
                  <a:lnTo>
                    <a:pt x="6820458" y="3033649"/>
                  </a:lnTo>
                  <a:lnTo>
                    <a:pt x="6820204" y="3031236"/>
                  </a:lnTo>
                  <a:lnTo>
                    <a:pt x="6820458" y="3028442"/>
                  </a:lnTo>
                  <a:lnTo>
                    <a:pt x="6821093" y="3026029"/>
                  </a:lnTo>
                  <a:lnTo>
                    <a:pt x="6821728" y="3023616"/>
                  </a:lnTo>
                  <a:lnTo>
                    <a:pt x="6822617" y="3021203"/>
                  </a:lnTo>
                  <a:lnTo>
                    <a:pt x="6823506" y="3019044"/>
                  </a:lnTo>
                  <a:lnTo>
                    <a:pt x="6824776" y="3016885"/>
                  </a:lnTo>
                  <a:lnTo>
                    <a:pt x="6826046" y="3015106"/>
                  </a:lnTo>
                  <a:lnTo>
                    <a:pt x="6827189" y="3013202"/>
                  </a:lnTo>
                  <a:lnTo>
                    <a:pt x="6829094" y="3011424"/>
                  </a:lnTo>
                  <a:lnTo>
                    <a:pt x="6830618" y="3009900"/>
                  </a:lnTo>
                  <a:lnTo>
                    <a:pt x="6832396" y="3008629"/>
                  </a:lnTo>
                  <a:lnTo>
                    <a:pt x="6834174" y="3007105"/>
                  </a:lnTo>
                  <a:lnTo>
                    <a:pt x="6836333" y="3005963"/>
                  </a:lnTo>
                  <a:lnTo>
                    <a:pt x="6838492" y="3004693"/>
                  </a:lnTo>
                  <a:lnTo>
                    <a:pt x="6840651" y="3003804"/>
                  </a:lnTo>
                  <a:lnTo>
                    <a:pt x="6842810" y="3002915"/>
                  </a:lnTo>
                  <a:lnTo>
                    <a:pt x="6845223" y="3002279"/>
                  </a:lnTo>
                  <a:lnTo>
                    <a:pt x="6847382" y="3001391"/>
                  </a:lnTo>
                  <a:lnTo>
                    <a:pt x="6849795" y="3000755"/>
                  </a:lnTo>
                  <a:lnTo>
                    <a:pt x="6852208" y="3000375"/>
                  </a:lnTo>
                  <a:lnTo>
                    <a:pt x="6855002" y="2999867"/>
                  </a:lnTo>
                  <a:lnTo>
                    <a:pt x="6857415" y="2999486"/>
                  </a:lnTo>
                  <a:lnTo>
                    <a:pt x="6860082" y="2999486"/>
                  </a:lnTo>
                  <a:lnTo>
                    <a:pt x="6862622" y="2999231"/>
                  </a:lnTo>
                  <a:lnTo>
                    <a:pt x="6865289" y="2999231"/>
                  </a:lnTo>
                  <a:lnTo>
                    <a:pt x="6867702" y="2999231"/>
                  </a:lnTo>
                  <a:lnTo>
                    <a:pt x="6870496" y="2999231"/>
                  </a:lnTo>
                  <a:lnTo>
                    <a:pt x="6872909" y="2999486"/>
                  </a:lnTo>
                  <a:lnTo>
                    <a:pt x="6875703" y="2999486"/>
                  </a:lnTo>
                  <a:lnTo>
                    <a:pt x="6878116" y="3000121"/>
                  </a:lnTo>
                  <a:lnTo>
                    <a:pt x="6880910" y="3000375"/>
                  </a:lnTo>
                  <a:lnTo>
                    <a:pt x="6883323" y="3000755"/>
                  </a:lnTo>
                  <a:lnTo>
                    <a:pt x="6883323" y="2969005"/>
                  </a:lnTo>
                </a:path>
                <a:path w="6883400" h="10017125">
                  <a:moveTo>
                    <a:pt x="6797598" y="3093974"/>
                  </a:moveTo>
                  <a:lnTo>
                    <a:pt x="6797598" y="2969005"/>
                  </a:lnTo>
                </a:path>
                <a:path w="6883400" h="10017125">
                  <a:moveTo>
                    <a:pt x="6883323" y="3218942"/>
                  </a:moveTo>
                  <a:lnTo>
                    <a:pt x="6883323" y="3185414"/>
                  </a:lnTo>
                  <a:lnTo>
                    <a:pt x="6880910" y="3186049"/>
                  </a:lnTo>
                  <a:lnTo>
                    <a:pt x="6878370" y="3186683"/>
                  </a:lnTo>
                  <a:lnTo>
                    <a:pt x="6875957" y="3187319"/>
                  </a:lnTo>
                  <a:lnTo>
                    <a:pt x="6873290" y="3187573"/>
                  </a:lnTo>
                  <a:lnTo>
                    <a:pt x="6870750" y="3187827"/>
                  </a:lnTo>
                  <a:lnTo>
                    <a:pt x="6868083" y="3188207"/>
                  </a:lnTo>
                  <a:lnTo>
                    <a:pt x="6865670" y="3188207"/>
                  </a:lnTo>
                  <a:lnTo>
                    <a:pt x="6862876" y="3188207"/>
                  </a:lnTo>
                  <a:lnTo>
                    <a:pt x="6860463" y="3188207"/>
                  </a:lnTo>
                  <a:lnTo>
                    <a:pt x="6857669" y="3187827"/>
                  </a:lnTo>
                  <a:lnTo>
                    <a:pt x="6855256" y="3187573"/>
                  </a:lnTo>
                  <a:lnTo>
                    <a:pt x="6852462" y="3186938"/>
                  </a:lnTo>
                  <a:lnTo>
                    <a:pt x="6850049" y="3186683"/>
                  </a:lnTo>
                  <a:lnTo>
                    <a:pt x="6847636" y="3185795"/>
                  </a:lnTo>
                  <a:lnTo>
                    <a:pt x="6845223" y="3185160"/>
                  </a:lnTo>
                  <a:lnTo>
                    <a:pt x="6842810" y="3184271"/>
                  </a:lnTo>
                  <a:lnTo>
                    <a:pt x="6840651" y="3183254"/>
                  </a:lnTo>
                  <a:lnTo>
                    <a:pt x="6838492" y="3182366"/>
                  </a:lnTo>
                  <a:lnTo>
                    <a:pt x="6836333" y="3181223"/>
                  </a:lnTo>
                  <a:lnTo>
                    <a:pt x="6834174" y="3179953"/>
                  </a:lnTo>
                  <a:lnTo>
                    <a:pt x="6832396" y="3178429"/>
                  </a:lnTo>
                  <a:lnTo>
                    <a:pt x="6830618" y="3177158"/>
                  </a:lnTo>
                  <a:lnTo>
                    <a:pt x="6828713" y="3175380"/>
                  </a:lnTo>
                  <a:lnTo>
                    <a:pt x="6827189" y="3173856"/>
                  </a:lnTo>
                  <a:lnTo>
                    <a:pt x="6825665" y="3172079"/>
                  </a:lnTo>
                  <a:lnTo>
                    <a:pt x="6824522" y="3169920"/>
                  </a:lnTo>
                  <a:lnTo>
                    <a:pt x="6823252" y="3168015"/>
                  </a:lnTo>
                  <a:lnTo>
                    <a:pt x="6822363" y="3165982"/>
                  </a:lnTo>
                  <a:lnTo>
                    <a:pt x="6821728" y="3163443"/>
                  </a:lnTo>
                  <a:lnTo>
                    <a:pt x="6820839" y="3161411"/>
                  </a:lnTo>
                  <a:lnTo>
                    <a:pt x="6820458" y="3158871"/>
                  </a:lnTo>
                  <a:lnTo>
                    <a:pt x="6820204" y="3156204"/>
                  </a:lnTo>
                  <a:lnTo>
                    <a:pt x="6820458" y="3153410"/>
                  </a:lnTo>
                  <a:lnTo>
                    <a:pt x="6821093" y="3150997"/>
                  </a:lnTo>
                  <a:lnTo>
                    <a:pt x="6821728" y="3148583"/>
                  </a:lnTo>
                  <a:lnTo>
                    <a:pt x="6822617" y="3146171"/>
                  </a:lnTo>
                  <a:lnTo>
                    <a:pt x="6823506" y="3144012"/>
                  </a:lnTo>
                  <a:lnTo>
                    <a:pt x="6824776" y="3141853"/>
                  </a:lnTo>
                  <a:lnTo>
                    <a:pt x="6826046" y="3140075"/>
                  </a:lnTo>
                  <a:lnTo>
                    <a:pt x="6827189" y="3138170"/>
                  </a:lnTo>
                  <a:lnTo>
                    <a:pt x="6829094" y="3136646"/>
                  </a:lnTo>
                  <a:lnTo>
                    <a:pt x="6830618" y="3134868"/>
                  </a:lnTo>
                  <a:lnTo>
                    <a:pt x="6832396" y="3133598"/>
                  </a:lnTo>
                  <a:lnTo>
                    <a:pt x="6834174" y="3132074"/>
                  </a:lnTo>
                  <a:lnTo>
                    <a:pt x="6836333" y="3130930"/>
                  </a:lnTo>
                  <a:lnTo>
                    <a:pt x="6838492" y="3129915"/>
                  </a:lnTo>
                  <a:lnTo>
                    <a:pt x="6840651" y="3128772"/>
                  </a:lnTo>
                  <a:lnTo>
                    <a:pt x="6842810" y="3127882"/>
                  </a:lnTo>
                  <a:lnTo>
                    <a:pt x="6845223" y="3127248"/>
                  </a:lnTo>
                  <a:lnTo>
                    <a:pt x="6847382" y="3126358"/>
                  </a:lnTo>
                  <a:lnTo>
                    <a:pt x="6849795" y="3125978"/>
                  </a:lnTo>
                  <a:lnTo>
                    <a:pt x="6852208" y="3125343"/>
                  </a:lnTo>
                  <a:lnTo>
                    <a:pt x="6855002" y="3124835"/>
                  </a:lnTo>
                  <a:lnTo>
                    <a:pt x="6857415" y="3124835"/>
                  </a:lnTo>
                  <a:lnTo>
                    <a:pt x="6860082" y="3124454"/>
                  </a:lnTo>
                  <a:lnTo>
                    <a:pt x="6862622" y="3124200"/>
                  </a:lnTo>
                  <a:lnTo>
                    <a:pt x="6865289" y="3124200"/>
                  </a:lnTo>
                  <a:lnTo>
                    <a:pt x="6867702" y="3124200"/>
                  </a:lnTo>
                  <a:lnTo>
                    <a:pt x="6870496" y="3124200"/>
                  </a:lnTo>
                  <a:lnTo>
                    <a:pt x="6872909" y="3124454"/>
                  </a:lnTo>
                  <a:lnTo>
                    <a:pt x="6875703" y="3124835"/>
                  </a:lnTo>
                  <a:lnTo>
                    <a:pt x="6878116" y="3125089"/>
                  </a:lnTo>
                  <a:lnTo>
                    <a:pt x="6880910" y="3125343"/>
                  </a:lnTo>
                  <a:lnTo>
                    <a:pt x="6883323" y="3125724"/>
                  </a:lnTo>
                  <a:lnTo>
                    <a:pt x="6883323" y="3093974"/>
                  </a:lnTo>
                </a:path>
                <a:path w="6883400" h="10017125">
                  <a:moveTo>
                    <a:pt x="6797598" y="3218942"/>
                  </a:moveTo>
                  <a:lnTo>
                    <a:pt x="6797598" y="3093974"/>
                  </a:lnTo>
                </a:path>
                <a:path w="6883400" h="10017125">
                  <a:moveTo>
                    <a:pt x="6883323" y="3344291"/>
                  </a:moveTo>
                  <a:lnTo>
                    <a:pt x="6883323" y="3310381"/>
                  </a:lnTo>
                  <a:lnTo>
                    <a:pt x="6880910" y="3311017"/>
                  </a:lnTo>
                  <a:lnTo>
                    <a:pt x="6878370" y="3311652"/>
                  </a:lnTo>
                  <a:lnTo>
                    <a:pt x="6875957" y="3312287"/>
                  </a:lnTo>
                  <a:lnTo>
                    <a:pt x="6873290" y="3312541"/>
                  </a:lnTo>
                  <a:lnTo>
                    <a:pt x="6870750" y="3312795"/>
                  </a:lnTo>
                  <a:lnTo>
                    <a:pt x="6868083" y="3313176"/>
                  </a:lnTo>
                  <a:lnTo>
                    <a:pt x="6865670" y="3313176"/>
                  </a:lnTo>
                  <a:lnTo>
                    <a:pt x="6862876" y="3313176"/>
                  </a:lnTo>
                  <a:lnTo>
                    <a:pt x="6860463" y="3313176"/>
                  </a:lnTo>
                  <a:lnTo>
                    <a:pt x="6857669" y="3312795"/>
                  </a:lnTo>
                  <a:lnTo>
                    <a:pt x="6855256" y="3312541"/>
                  </a:lnTo>
                  <a:lnTo>
                    <a:pt x="6852462" y="3312287"/>
                  </a:lnTo>
                  <a:lnTo>
                    <a:pt x="6850049" y="3311652"/>
                  </a:lnTo>
                  <a:lnTo>
                    <a:pt x="6847636" y="3311017"/>
                  </a:lnTo>
                  <a:lnTo>
                    <a:pt x="6845223" y="3310128"/>
                  </a:lnTo>
                  <a:lnTo>
                    <a:pt x="6842810" y="3309493"/>
                  </a:lnTo>
                  <a:lnTo>
                    <a:pt x="6840651" y="3308604"/>
                  </a:lnTo>
                  <a:lnTo>
                    <a:pt x="6838492" y="3307333"/>
                  </a:lnTo>
                  <a:lnTo>
                    <a:pt x="6836333" y="3306191"/>
                  </a:lnTo>
                  <a:lnTo>
                    <a:pt x="6834174" y="3304921"/>
                  </a:lnTo>
                  <a:lnTo>
                    <a:pt x="6832396" y="3303397"/>
                  </a:lnTo>
                  <a:lnTo>
                    <a:pt x="6830618" y="3302127"/>
                  </a:lnTo>
                  <a:lnTo>
                    <a:pt x="6828713" y="3300603"/>
                  </a:lnTo>
                  <a:lnTo>
                    <a:pt x="6827189" y="3298825"/>
                  </a:lnTo>
                  <a:lnTo>
                    <a:pt x="6825665" y="3297047"/>
                  </a:lnTo>
                  <a:lnTo>
                    <a:pt x="6824522" y="3295142"/>
                  </a:lnTo>
                  <a:lnTo>
                    <a:pt x="6823252" y="3292982"/>
                  </a:lnTo>
                  <a:lnTo>
                    <a:pt x="6822363" y="3290951"/>
                  </a:lnTo>
                  <a:lnTo>
                    <a:pt x="6821728" y="3288792"/>
                  </a:lnTo>
                  <a:lnTo>
                    <a:pt x="6820839" y="3286379"/>
                  </a:lnTo>
                  <a:lnTo>
                    <a:pt x="6820458" y="3283839"/>
                  </a:lnTo>
                  <a:lnTo>
                    <a:pt x="6820204" y="3281172"/>
                  </a:lnTo>
                  <a:lnTo>
                    <a:pt x="6820458" y="3278378"/>
                  </a:lnTo>
                  <a:lnTo>
                    <a:pt x="6821093" y="3275965"/>
                  </a:lnTo>
                  <a:lnTo>
                    <a:pt x="6821728" y="3273552"/>
                  </a:lnTo>
                  <a:lnTo>
                    <a:pt x="6822617" y="3271139"/>
                  </a:lnTo>
                  <a:lnTo>
                    <a:pt x="6823506" y="3268979"/>
                  </a:lnTo>
                  <a:lnTo>
                    <a:pt x="6824776" y="3266821"/>
                  </a:lnTo>
                  <a:lnTo>
                    <a:pt x="6826046" y="3265043"/>
                  </a:lnTo>
                  <a:lnTo>
                    <a:pt x="6827189" y="3263138"/>
                  </a:lnTo>
                  <a:lnTo>
                    <a:pt x="6829094" y="3261614"/>
                  </a:lnTo>
                  <a:lnTo>
                    <a:pt x="6830618" y="3259836"/>
                  </a:lnTo>
                  <a:lnTo>
                    <a:pt x="6832396" y="3258566"/>
                  </a:lnTo>
                  <a:lnTo>
                    <a:pt x="6834174" y="3257042"/>
                  </a:lnTo>
                  <a:lnTo>
                    <a:pt x="6836333" y="3255899"/>
                  </a:lnTo>
                  <a:lnTo>
                    <a:pt x="6838492" y="3254882"/>
                  </a:lnTo>
                  <a:lnTo>
                    <a:pt x="6840651" y="3253994"/>
                  </a:lnTo>
                  <a:lnTo>
                    <a:pt x="6842810" y="3253104"/>
                  </a:lnTo>
                  <a:lnTo>
                    <a:pt x="6845223" y="3252216"/>
                  </a:lnTo>
                  <a:lnTo>
                    <a:pt x="6847382" y="3251580"/>
                  </a:lnTo>
                  <a:lnTo>
                    <a:pt x="6849795" y="3250946"/>
                  </a:lnTo>
                  <a:lnTo>
                    <a:pt x="6852208" y="3250311"/>
                  </a:lnTo>
                  <a:lnTo>
                    <a:pt x="6855002" y="3250056"/>
                  </a:lnTo>
                  <a:lnTo>
                    <a:pt x="6857415" y="3249803"/>
                  </a:lnTo>
                  <a:lnTo>
                    <a:pt x="6860082" y="3249422"/>
                  </a:lnTo>
                  <a:lnTo>
                    <a:pt x="6862622" y="3249168"/>
                  </a:lnTo>
                  <a:lnTo>
                    <a:pt x="6865289" y="3249168"/>
                  </a:lnTo>
                  <a:lnTo>
                    <a:pt x="6867702" y="3249168"/>
                  </a:lnTo>
                  <a:lnTo>
                    <a:pt x="6870496" y="3249168"/>
                  </a:lnTo>
                  <a:lnTo>
                    <a:pt x="6872909" y="3249422"/>
                  </a:lnTo>
                  <a:lnTo>
                    <a:pt x="6875703" y="3249803"/>
                  </a:lnTo>
                  <a:lnTo>
                    <a:pt x="6878116" y="3250056"/>
                  </a:lnTo>
                  <a:lnTo>
                    <a:pt x="6880910" y="3250311"/>
                  </a:lnTo>
                  <a:lnTo>
                    <a:pt x="6883323" y="3250692"/>
                  </a:lnTo>
                  <a:lnTo>
                    <a:pt x="6883323" y="3218942"/>
                  </a:lnTo>
                </a:path>
                <a:path w="6883400" h="10017125">
                  <a:moveTo>
                    <a:pt x="6797598" y="3344291"/>
                  </a:moveTo>
                  <a:lnTo>
                    <a:pt x="6797598" y="3218942"/>
                  </a:lnTo>
                </a:path>
                <a:path w="6883400" h="10017125">
                  <a:moveTo>
                    <a:pt x="6883323" y="3469258"/>
                  </a:moveTo>
                  <a:lnTo>
                    <a:pt x="6883323" y="3435350"/>
                  </a:lnTo>
                  <a:lnTo>
                    <a:pt x="6880910" y="3435985"/>
                  </a:lnTo>
                  <a:lnTo>
                    <a:pt x="6878370" y="3436620"/>
                  </a:lnTo>
                  <a:lnTo>
                    <a:pt x="6875957" y="3437254"/>
                  </a:lnTo>
                  <a:lnTo>
                    <a:pt x="6873290" y="3437508"/>
                  </a:lnTo>
                  <a:lnTo>
                    <a:pt x="6870750" y="3437763"/>
                  </a:lnTo>
                  <a:lnTo>
                    <a:pt x="6868083" y="3438144"/>
                  </a:lnTo>
                  <a:lnTo>
                    <a:pt x="6865670" y="3438144"/>
                  </a:lnTo>
                  <a:lnTo>
                    <a:pt x="6862876" y="3438144"/>
                  </a:lnTo>
                  <a:lnTo>
                    <a:pt x="6860463" y="3438144"/>
                  </a:lnTo>
                  <a:lnTo>
                    <a:pt x="6857669" y="3437763"/>
                  </a:lnTo>
                  <a:lnTo>
                    <a:pt x="6855256" y="3437508"/>
                  </a:lnTo>
                  <a:lnTo>
                    <a:pt x="6852462" y="3437254"/>
                  </a:lnTo>
                  <a:lnTo>
                    <a:pt x="6850049" y="3436620"/>
                  </a:lnTo>
                  <a:lnTo>
                    <a:pt x="6847636" y="3435985"/>
                  </a:lnTo>
                  <a:lnTo>
                    <a:pt x="6845223" y="3435096"/>
                  </a:lnTo>
                  <a:lnTo>
                    <a:pt x="6842810" y="3434461"/>
                  </a:lnTo>
                  <a:lnTo>
                    <a:pt x="6840651" y="3433572"/>
                  </a:lnTo>
                  <a:lnTo>
                    <a:pt x="6838492" y="3432302"/>
                  </a:lnTo>
                  <a:lnTo>
                    <a:pt x="6836333" y="3431158"/>
                  </a:lnTo>
                  <a:lnTo>
                    <a:pt x="6834174" y="3429889"/>
                  </a:lnTo>
                  <a:lnTo>
                    <a:pt x="6832396" y="3428365"/>
                  </a:lnTo>
                  <a:lnTo>
                    <a:pt x="6830618" y="3427095"/>
                  </a:lnTo>
                  <a:lnTo>
                    <a:pt x="6828713" y="3425571"/>
                  </a:lnTo>
                  <a:lnTo>
                    <a:pt x="6827189" y="3423793"/>
                  </a:lnTo>
                  <a:lnTo>
                    <a:pt x="6825665" y="3422015"/>
                  </a:lnTo>
                  <a:lnTo>
                    <a:pt x="6824522" y="3420110"/>
                  </a:lnTo>
                  <a:lnTo>
                    <a:pt x="6823252" y="3417951"/>
                  </a:lnTo>
                  <a:lnTo>
                    <a:pt x="6822363" y="3415919"/>
                  </a:lnTo>
                  <a:lnTo>
                    <a:pt x="6821728" y="3413760"/>
                  </a:lnTo>
                  <a:lnTo>
                    <a:pt x="6820839" y="3411347"/>
                  </a:lnTo>
                  <a:lnTo>
                    <a:pt x="6820458" y="3408806"/>
                  </a:lnTo>
                  <a:lnTo>
                    <a:pt x="6820204" y="3406140"/>
                  </a:lnTo>
                  <a:lnTo>
                    <a:pt x="6820458" y="3403346"/>
                  </a:lnTo>
                  <a:lnTo>
                    <a:pt x="6821093" y="3400932"/>
                  </a:lnTo>
                  <a:lnTo>
                    <a:pt x="6821728" y="3398520"/>
                  </a:lnTo>
                  <a:lnTo>
                    <a:pt x="6822617" y="3396106"/>
                  </a:lnTo>
                  <a:lnTo>
                    <a:pt x="6823506" y="3393948"/>
                  </a:lnTo>
                  <a:lnTo>
                    <a:pt x="6824776" y="3391789"/>
                  </a:lnTo>
                  <a:lnTo>
                    <a:pt x="6826046" y="3390011"/>
                  </a:lnTo>
                  <a:lnTo>
                    <a:pt x="6827189" y="3388105"/>
                  </a:lnTo>
                  <a:lnTo>
                    <a:pt x="6829094" y="3386581"/>
                  </a:lnTo>
                  <a:lnTo>
                    <a:pt x="6830618" y="3384804"/>
                  </a:lnTo>
                  <a:lnTo>
                    <a:pt x="6832396" y="3383533"/>
                  </a:lnTo>
                  <a:lnTo>
                    <a:pt x="6834174" y="3382010"/>
                  </a:lnTo>
                  <a:lnTo>
                    <a:pt x="6836333" y="3380867"/>
                  </a:lnTo>
                  <a:lnTo>
                    <a:pt x="6838492" y="3379851"/>
                  </a:lnTo>
                  <a:lnTo>
                    <a:pt x="6840651" y="3378962"/>
                  </a:lnTo>
                  <a:lnTo>
                    <a:pt x="6842810" y="3378073"/>
                  </a:lnTo>
                  <a:lnTo>
                    <a:pt x="6845223" y="3377183"/>
                  </a:lnTo>
                  <a:lnTo>
                    <a:pt x="6847382" y="3376549"/>
                  </a:lnTo>
                  <a:lnTo>
                    <a:pt x="6849795" y="3375914"/>
                  </a:lnTo>
                  <a:lnTo>
                    <a:pt x="6852208" y="3375279"/>
                  </a:lnTo>
                  <a:lnTo>
                    <a:pt x="6855002" y="3375025"/>
                  </a:lnTo>
                  <a:lnTo>
                    <a:pt x="6857415" y="3374771"/>
                  </a:lnTo>
                  <a:lnTo>
                    <a:pt x="6860082" y="3374390"/>
                  </a:lnTo>
                  <a:lnTo>
                    <a:pt x="6862622" y="3374136"/>
                  </a:lnTo>
                  <a:lnTo>
                    <a:pt x="6865289" y="3374136"/>
                  </a:lnTo>
                  <a:lnTo>
                    <a:pt x="6867702" y="3374136"/>
                  </a:lnTo>
                  <a:lnTo>
                    <a:pt x="6870496" y="3374136"/>
                  </a:lnTo>
                  <a:lnTo>
                    <a:pt x="6872909" y="3374390"/>
                  </a:lnTo>
                  <a:lnTo>
                    <a:pt x="6875703" y="3374771"/>
                  </a:lnTo>
                  <a:lnTo>
                    <a:pt x="6878116" y="3375025"/>
                  </a:lnTo>
                  <a:lnTo>
                    <a:pt x="6880910" y="3375279"/>
                  </a:lnTo>
                  <a:lnTo>
                    <a:pt x="6883323" y="3375660"/>
                  </a:lnTo>
                  <a:lnTo>
                    <a:pt x="6883323" y="3343910"/>
                  </a:lnTo>
                </a:path>
                <a:path w="6883400" h="10017125">
                  <a:moveTo>
                    <a:pt x="6797598" y="3469258"/>
                  </a:moveTo>
                  <a:lnTo>
                    <a:pt x="6797598" y="3343910"/>
                  </a:lnTo>
                </a:path>
                <a:path w="6883400" h="10017125">
                  <a:moveTo>
                    <a:pt x="6883323" y="3594227"/>
                  </a:moveTo>
                  <a:lnTo>
                    <a:pt x="6883323" y="3560318"/>
                  </a:lnTo>
                  <a:lnTo>
                    <a:pt x="6880910" y="3560953"/>
                  </a:lnTo>
                  <a:lnTo>
                    <a:pt x="6878370" y="3561842"/>
                  </a:lnTo>
                  <a:lnTo>
                    <a:pt x="6875957" y="3562223"/>
                  </a:lnTo>
                  <a:lnTo>
                    <a:pt x="6873290" y="3562477"/>
                  </a:lnTo>
                  <a:lnTo>
                    <a:pt x="6870750" y="3562730"/>
                  </a:lnTo>
                  <a:lnTo>
                    <a:pt x="6868083" y="3563112"/>
                  </a:lnTo>
                  <a:lnTo>
                    <a:pt x="6865670" y="3563112"/>
                  </a:lnTo>
                  <a:lnTo>
                    <a:pt x="6862876" y="3563112"/>
                  </a:lnTo>
                  <a:lnTo>
                    <a:pt x="6860463" y="3563112"/>
                  </a:lnTo>
                  <a:lnTo>
                    <a:pt x="6857669" y="3562730"/>
                  </a:lnTo>
                  <a:lnTo>
                    <a:pt x="6855256" y="3562477"/>
                  </a:lnTo>
                  <a:lnTo>
                    <a:pt x="6852462" y="3562223"/>
                  </a:lnTo>
                  <a:lnTo>
                    <a:pt x="6850049" y="3561588"/>
                  </a:lnTo>
                  <a:lnTo>
                    <a:pt x="6847636" y="3560953"/>
                  </a:lnTo>
                  <a:lnTo>
                    <a:pt x="6845223" y="3560318"/>
                  </a:lnTo>
                  <a:lnTo>
                    <a:pt x="6842810" y="3559429"/>
                  </a:lnTo>
                  <a:lnTo>
                    <a:pt x="6840651" y="3558540"/>
                  </a:lnTo>
                  <a:lnTo>
                    <a:pt x="6838492" y="3557270"/>
                  </a:lnTo>
                  <a:lnTo>
                    <a:pt x="6836333" y="3556127"/>
                  </a:lnTo>
                  <a:lnTo>
                    <a:pt x="6834174" y="3554856"/>
                  </a:lnTo>
                  <a:lnTo>
                    <a:pt x="6832396" y="3553587"/>
                  </a:lnTo>
                  <a:lnTo>
                    <a:pt x="6830618" y="3552063"/>
                  </a:lnTo>
                  <a:lnTo>
                    <a:pt x="6828713" y="3550539"/>
                  </a:lnTo>
                  <a:lnTo>
                    <a:pt x="6821728" y="3538728"/>
                  </a:lnTo>
                  <a:lnTo>
                    <a:pt x="6820839" y="3536315"/>
                  </a:lnTo>
                  <a:lnTo>
                    <a:pt x="6820458" y="3533775"/>
                  </a:lnTo>
                  <a:lnTo>
                    <a:pt x="6820204" y="3531362"/>
                  </a:lnTo>
                  <a:lnTo>
                    <a:pt x="6824776" y="3517011"/>
                  </a:lnTo>
                  <a:lnTo>
                    <a:pt x="6826046" y="3514979"/>
                  </a:lnTo>
                  <a:lnTo>
                    <a:pt x="6827189" y="3513074"/>
                  </a:lnTo>
                  <a:lnTo>
                    <a:pt x="6829094" y="3511550"/>
                  </a:lnTo>
                  <a:lnTo>
                    <a:pt x="6830618" y="3510026"/>
                  </a:lnTo>
                  <a:lnTo>
                    <a:pt x="6832396" y="3508502"/>
                  </a:lnTo>
                  <a:lnTo>
                    <a:pt x="6834174" y="3507358"/>
                  </a:lnTo>
                  <a:lnTo>
                    <a:pt x="6836333" y="3506089"/>
                  </a:lnTo>
                  <a:lnTo>
                    <a:pt x="6838492" y="3504819"/>
                  </a:lnTo>
                  <a:lnTo>
                    <a:pt x="6855002" y="3499993"/>
                  </a:lnTo>
                  <a:lnTo>
                    <a:pt x="6857415" y="3499739"/>
                  </a:lnTo>
                  <a:lnTo>
                    <a:pt x="6860082" y="3499357"/>
                  </a:lnTo>
                  <a:lnTo>
                    <a:pt x="6862622" y="3499357"/>
                  </a:lnTo>
                  <a:lnTo>
                    <a:pt x="6865289" y="3499104"/>
                  </a:lnTo>
                  <a:lnTo>
                    <a:pt x="6867702" y="3499104"/>
                  </a:lnTo>
                  <a:lnTo>
                    <a:pt x="6870496" y="3499357"/>
                  </a:lnTo>
                  <a:lnTo>
                    <a:pt x="6872909" y="3499357"/>
                  </a:lnTo>
                  <a:lnTo>
                    <a:pt x="6875703" y="3499739"/>
                  </a:lnTo>
                  <a:lnTo>
                    <a:pt x="6878116" y="3499993"/>
                  </a:lnTo>
                  <a:lnTo>
                    <a:pt x="6880910" y="3500247"/>
                  </a:lnTo>
                  <a:lnTo>
                    <a:pt x="6883323" y="3500881"/>
                  </a:lnTo>
                  <a:lnTo>
                    <a:pt x="6883323" y="3469258"/>
                  </a:lnTo>
                </a:path>
                <a:path w="6883400" h="10017125">
                  <a:moveTo>
                    <a:pt x="6797598" y="3594227"/>
                  </a:moveTo>
                  <a:lnTo>
                    <a:pt x="6797598" y="3469258"/>
                  </a:lnTo>
                </a:path>
                <a:path w="6883400" h="10017125">
                  <a:moveTo>
                    <a:pt x="6883323" y="3719195"/>
                  </a:moveTo>
                  <a:lnTo>
                    <a:pt x="6883323" y="3685286"/>
                  </a:lnTo>
                  <a:lnTo>
                    <a:pt x="6880910" y="3685921"/>
                  </a:lnTo>
                  <a:lnTo>
                    <a:pt x="6878370" y="3686810"/>
                  </a:lnTo>
                  <a:lnTo>
                    <a:pt x="6875957" y="3687191"/>
                  </a:lnTo>
                  <a:lnTo>
                    <a:pt x="6873290" y="3687445"/>
                  </a:lnTo>
                  <a:lnTo>
                    <a:pt x="6870750" y="3687699"/>
                  </a:lnTo>
                  <a:lnTo>
                    <a:pt x="6868083" y="3688079"/>
                  </a:lnTo>
                  <a:lnTo>
                    <a:pt x="6865670" y="3688079"/>
                  </a:lnTo>
                  <a:lnTo>
                    <a:pt x="6862876" y="3688079"/>
                  </a:lnTo>
                  <a:lnTo>
                    <a:pt x="6860463" y="3688079"/>
                  </a:lnTo>
                  <a:lnTo>
                    <a:pt x="6857669" y="3687699"/>
                  </a:lnTo>
                  <a:lnTo>
                    <a:pt x="6855256" y="3687445"/>
                  </a:lnTo>
                  <a:lnTo>
                    <a:pt x="6852462" y="3687191"/>
                  </a:lnTo>
                  <a:lnTo>
                    <a:pt x="6850049" y="3686555"/>
                  </a:lnTo>
                  <a:lnTo>
                    <a:pt x="6847636" y="3685921"/>
                  </a:lnTo>
                  <a:lnTo>
                    <a:pt x="6845223" y="3685286"/>
                  </a:lnTo>
                  <a:lnTo>
                    <a:pt x="6842810" y="3684397"/>
                  </a:lnTo>
                  <a:lnTo>
                    <a:pt x="6840651" y="3683507"/>
                  </a:lnTo>
                  <a:lnTo>
                    <a:pt x="6838492" y="3682238"/>
                  </a:lnTo>
                  <a:lnTo>
                    <a:pt x="6836333" y="3681095"/>
                  </a:lnTo>
                  <a:lnTo>
                    <a:pt x="6834174" y="3679825"/>
                  </a:lnTo>
                  <a:lnTo>
                    <a:pt x="6832396" y="3678554"/>
                  </a:lnTo>
                  <a:lnTo>
                    <a:pt x="6830618" y="3677030"/>
                  </a:lnTo>
                  <a:lnTo>
                    <a:pt x="6828713" y="3675506"/>
                  </a:lnTo>
                  <a:lnTo>
                    <a:pt x="6827189" y="3673729"/>
                  </a:lnTo>
                  <a:lnTo>
                    <a:pt x="6825665" y="3671951"/>
                  </a:lnTo>
                  <a:lnTo>
                    <a:pt x="6824522" y="3670046"/>
                  </a:lnTo>
                  <a:lnTo>
                    <a:pt x="6823252" y="3667887"/>
                  </a:lnTo>
                  <a:lnTo>
                    <a:pt x="6822363" y="3665854"/>
                  </a:lnTo>
                  <a:lnTo>
                    <a:pt x="6821728" y="3663696"/>
                  </a:lnTo>
                  <a:lnTo>
                    <a:pt x="6820839" y="3661282"/>
                  </a:lnTo>
                  <a:lnTo>
                    <a:pt x="6820458" y="3658743"/>
                  </a:lnTo>
                  <a:lnTo>
                    <a:pt x="6820204" y="3656329"/>
                  </a:lnTo>
                  <a:lnTo>
                    <a:pt x="6820458" y="3653663"/>
                  </a:lnTo>
                  <a:lnTo>
                    <a:pt x="6821093" y="3650869"/>
                  </a:lnTo>
                  <a:lnTo>
                    <a:pt x="6821728" y="3648455"/>
                  </a:lnTo>
                  <a:lnTo>
                    <a:pt x="6822617" y="3646297"/>
                  </a:lnTo>
                  <a:lnTo>
                    <a:pt x="6823506" y="3643883"/>
                  </a:lnTo>
                  <a:lnTo>
                    <a:pt x="6824776" y="3641979"/>
                  </a:lnTo>
                  <a:lnTo>
                    <a:pt x="6826046" y="3639947"/>
                  </a:lnTo>
                  <a:lnTo>
                    <a:pt x="6827189" y="3638042"/>
                  </a:lnTo>
                  <a:lnTo>
                    <a:pt x="6829094" y="3636518"/>
                  </a:lnTo>
                  <a:lnTo>
                    <a:pt x="6840651" y="3628898"/>
                  </a:lnTo>
                  <a:lnTo>
                    <a:pt x="6842810" y="3628008"/>
                  </a:lnTo>
                  <a:lnTo>
                    <a:pt x="6855002" y="3624961"/>
                  </a:lnTo>
                  <a:lnTo>
                    <a:pt x="6857415" y="3624706"/>
                  </a:lnTo>
                  <a:lnTo>
                    <a:pt x="6860082" y="3624326"/>
                  </a:lnTo>
                  <a:lnTo>
                    <a:pt x="6862622" y="3624326"/>
                  </a:lnTo>
                  <a:lnTo>
                    <a:pt x="6865289" y="3624072"/>
                  </a:lnTo>
                  <a:lnTo>
                    <a:pt x="6867702" y="3624072"/>
                  </a:lnTo>
                  <a:lnTo>
                    <a:pt x="6870496" y="3624326"/>
                  </a:lnTo>
                  <a:lnTo>
                    <a:pt x="6872909" y="3624326"/>
                  </a:lnTo>
                  <a:lnTo>
                    <a:pt x="6875703" y="3624706"/>
                  </a:lnTo>
                  <a:lnTo>
                    <a:pt x="6878116" y="3624961"/>
                  </a:lnTo>
                  <a:lnTo>
                    <a:pt x="6880910" y="3625215"/>
                  </a:lnTo>
                  <a:lnTo>
                    <a:pt x="6883323" y="3625850"/>
                  </a:lnTo>
                  <a:lnTo>
                    <a:pt x="6883323" y="3594227"/>
                  </a:lnTo>
                </a:path>
                <a:path w="6883400" h="10017125">
                  <a:moveTo>
                    <a:pt x="6797598" y="3719195"/>
                  </a:moveTo>
                  <a:lnTo>
                    <a:pt x="6797598" y="3594227"/>
                  </a:lnTo>
                </a:path>
                <a:path w="6883400" h="10017125">
                  <a:moveTo>
                    <a:pt x="6883323" y="3844163"/>
                  </a:moveTo>
                  <a:lnTo>
                    <a:pt x="6883323" y="3810254"/>
                  </a:lnTo>
                  <a:lnTo>
                    <a:pt x="6880910" y="3811143"/>
                  </a:lnTo>
                  <a:lnTo>
                    <a:pt x="6878370" y="3811778"/>
                  </a:lnTo>
                  <a:lnTo>
                    <a:pt x="6875957" y="3812158"/>
                  </a:lnTo>
                  <a:lnTo>
                    <a:pt x="6873290" y="3812667"/>
                  </a:lnTo>
                  <a:lnTo>
                    <a:pt x="6870750" y="3812667"/>
                  </a:lnTo>
                  <a:lnTo>
                    <a:pt x="6868083" y="3813048"/>
                  </a:lnTo>
                  <a:lnTo>
                    <a:pt x="6865670" y="3813048"/>
                  </a:lnTo>
                  <a:lnTo>
                    <a:pt x="6862876" y="3813048"/>
                  </a:lnTo>
                  <a:lnTo>
                    <a:pt x="6860463" y="3813048"/>
                  </a:lnTo>
                  <a:lnTo>
                    <a:pt x="6857669" y="3812667"/>
                  </a:lnTo>
                  <a:lnTo>
                    <a:pt x="6855256" y="3812413"/>
                  </a:lnTo>
                  <a:lnTo>
                    <a:pt x="6852462" y="3812158"/>
                  </a:lnTo>
                  <a:lnTo>
                    <a:pt x="6850049" y="3811524"/>
                  </a:lnTo>
                  <a:lnTo>
                    <a:pt x="6847636" y="3810889"/>
                  </a:lnTo>
                  <a:lnTo>
                    <a:pt x="6845223" y="3810254"/>
                  </a:lnTo>
                  <a:lnTo>
                    <a:pt x="6842810" y="3809365"/>
                  </a:lnTo>
                  <a:lnTo>
                    <a:pt x="6840651" y="3808476"/>
                  </a:lnTo>
                  <a:lnTo>
                    <a:pt x="6838492" y="3807587"/>
                  </a:lnTo>
                  <a:lnTo>
                    <a:pt x="6836333" y="3806317"/>
                  </a:lnTo>
                  <a:lnTo>
                    <a:pt x="6834174" y="3804793"/>
                  </a:lnTo>
                  <a:lnTo>
                    <a:pt x="6832396" y="3803523"/>
                  </a:lnTo>
                  <a:lnTo>
                    <a:pt x="6830618" y="3801999"/>
                  </a:lnTo>
                  <a:lnTo>
                    <a:pt x="6828713" y="3800475"/>
                  </a:lnTo>
                  <a:lnTo>
                    <a:pt x="6827189" y="3798697"/>
                  </a:lnTo>
                  <a:lnTo>
                    <a:pt x="6825665" y="3796919"/>
                  </a:lnTo>
                  <a:lnTo>
                    <a:pt x="6824522" y="3795014"/>
                  </a:lnTo>
                  <a:lnTo>
                    <a:pt x="6823252" y="3792854"/>
                  </a:lnTo>
                  <a:lnTo>
                    <a:pt x="6822363" y="3790823"/>
                  </a:lnTo>
                  <a:lnTo>
                    <a:pt x="6821728" y="3788664"/>
                  </a:lnTo>
                  <a:lnTo>
                    <a:pt x="6820839" y="3786504"/>
                  </a:lnTo>
                  <a:lnTo>
                    <a:pt x="6820458" y="3783711"/>
                  </a:lnTo>
                  <a:lnTo>
                    <a:pt x="6820204" y="3781298"/>
                  </a:lnTo>
                  <a:lnTo>
                    <a:pt x="6820458" y="3778630"/>
                  </a:lnTo>
                  <a:lnTo>
                    <a:pt x="6821093" y="3775837"/>
                  </a:lnTo>
                  <a:lnTo>
                    <a:pt x="6821728" y="3773424"/>
                  </a:lnTo>
                  <a:lnTo>
                    <a:pt x="6822617" y="3771265"/>
                  </a:lnTo>
                  <a:lnTo>
                    <a:pt x="6823506" y="3769105"/>
                  </a:lnTo>
                  <a:lnTo>
                    <a:pt x="6824776" y="3766947"/>
                  </a:lnTo>
                  <a:lnTo>
                    <a:pt x="6826046" y="3765169"/>
                  </a:lnTo>
                  <a:lnTo>
                    <a:pt x="6827189" y="3763010"/>
                  </a:lnTo>
                  <a:lnTo>
                    <a:pt x="6829094" y="3761486"/>
                  </a:lnTo>
                  <a:lnTo>
                    <a:pt x="6830618" y="3759962"/>
                  </a:lnTo>
                  <a:lnTo>
                    <a:pt x="6832396" y="3758438"/>
                  </a:lnTo>
                  <a:lnTo>
                    <a:pt x="6834174" y="3757295"/>
                  </a:lnTo>
                  <a:lnTo>
                    <a:pt x="6836333" y="3756025"/>
                  </a:lnTo>
                  <a:lnTo>
                    <a:pt x="6838492" y="3754754"/>
                  </a:lnTo>
                  <a:lnTo>
                    <a:pt x="6840651" y="3753866"/>
                  </a:lnTo>
                  <a:lnTo>
                    <a:pt x="6842810" y="3752977"/>
                  </a:lnTo>
                  <a:lnTo>
                    <a:pt x="6845223" y="3752088"/>
                  </a:lnTo>
                  <a:lnTo>
                    <a:pt x="6847382" y="3751453"/>
                  </a:lnTo>
                  <a:lnTo>
                    <a:pt x="6849795" y="3750818"/>
                  </a:lnTo>
                  <a:lnTo>
                    <a:pt x="6852208" y="3750564"/>
                  </a:lnTo>
                  <a:lnTo>
                    <a:pt x="6855002" y="3749929"/>
                  </a:lnTo>
                  <a:lnTo>
                    <a:pt x="6857415" y="3749675"/>
                  </a:lnTo>
                  <a:lnTo>
                    <a:pt x="6860082" y="3749294"/>
                  </a:lnTo>
                  <a:lnTo>
                    <a:pt x="6862622" y="3749294"/>
                  </a:lnTo>
                  <a:lnTo>
                    <a:pt x="6865289" y="3749294"/>
                  </a:lnTo>
                  <a:lnTo>
                    <a:pt x="6867702" y="3749294"/>
                  </a:lnTo>
                  <a:lnTo>
                    <a:pt x="6870496" y="3749294"/>
                  </a:lnTo>
                  <a:lnTo>
                    <a:pt x="6872909" y="3749294"/>
                  </a:lnTo>
                  <a:lnTo>
                    <a:pt x="6875703" y="3749675"/>
                  </a:lnTo>
                  <a:lnTo>
                    <a:pt x="6878116" y="3749929"/>
                  </a:lnTo>
                  <a:lnTo>
                    <a:pt x="6880910" y="3750182"/>
                  </a:lnTo>
                  <a:lnTo>
                    <a:pt x="6883323" y="3750818"/>
                  </a:lnTo>
                  <a:lnTo>
                    <a:pt x="6883323" y="3719195"/>
                  </a:lnTo>
                </a:path>
                <a:path w="6883400" h="10017125">
                  <a:moveTo>
                    <a:pt x="6797598" y="3844163"/>
                  </a:moveTo>
                  <a:lnTo>
                    <a:pt x="6797598" y="3719195"/>
                  </a:lnTo>
                </a:path>
                <a:path w="6883400" h="10017125">
                  <a:moveTo>
                    <a:pt x="6883323" y="3969131"/>
                  </a:moveTo>
                  <a:lnTo>
                    <a:pt x="6883323" y="3935603"/>
                  </a:lnTo>
                  <a:lnTo>
                    <a:pt x="6880910" y="3936111"/>
                  </a:lnTo>
                  <a:lnTo>
                    <a:pt x="6878370" y="3936746"/>
                  </a:lnTo>
                  <a:lnTo>
                    <a:pt x="6875957" y="3937127"/>
                  </a:lnTo>
                  <a:lnTo>
                    <a:pt x="6873290" y="3937635"/>
                  </a:lnTo>
                  <a:lnTo>
                    <a:pt x="6870750" y="3938016"/>
                  </a:lnTo>
                  <a:lnTo>
                    <a:pt x="6868083" y="3938016"/>
                  </a:lnTo>
                  <a:lnTo>
                    <a:pt x="6865670" y="3938270"/>
                  </a:lnTo>
                  <a:lnTo>
                    <a:pt x="6862876" y="3938270"/>
                  </a:lnTo>
                  <a:lnTo>
                    <a:pt x="6860463" y="3938016"/>
                  </a:lnTo>
                  <a:lnTo>
                    <a:pt x="6857669" y="3938016"/>
                  </a:lnTo>
                  <a:lnTo>
                    <a:pt x="6855256" y="3937381"/>
                  </a:lnTo>
                  <a:lnTo>
                    <a:pt x="6840651" y="3933444"/>
                  </a:lnTo>
                  <a:lnTo>
                    <a:pt x="6838492" y="3932555"/>
                  </a:lnTo>
                  <a:lnTo>
                    <a:pt x="6836333" y="3931285"/>
                  </a:lnTo>
                  <a:lnTo>
                    <a:pt x="6834174" y="3930015"/>
                  </a:lnTo>
                  <a:lnTo>
                    <a:pt x="6832396" y="3928491"/>
                  </a:lnTo>
                  <a:lnTo>
                    <a:pt x="6830618" y="3926967"/>
                  </a:lnTo>
                  <a:lnTo>
                    <a:pt x="6828713" y="3925443"/>
                  </a:lnTo>
                  <a:lnTo>
                    <a:pt x="6827189" y="3923665"/>
                  </a:lnTo>
                  <a:lnTo>
                    <a:pt x="6825665" y="3922141"/>
                  </a:lnTo>
                  <a:lnTo>
                    <a:pt x="6824522" y="3919982"/>
                  </a:lnTo>
                  <a:lnTo>
                    <a:pt x="6823252" y="3918204"/>
                  </a:lnTo>
                  <a:lnTo>
                    <a:pt x="6822363" y="3915791"/>
                  </a:lnTo>
                  <a:lnTo>
                    <a:pt x="6821728" y="3913632"/>
                  </a:lnTo>
                  <a:lnTo>
                    <a:pt x="6820839" y="3911473"/>
                  </a:lnTo>
                  <a:lnTo>
                    <a:pt x="6820458" y="3908679"/>
                  </a:lnTo>
                  <a:lnTo>
                    <a:pt x="6820204" y="3906266"/>
                  </a:lnTo>
                  <a:lnTo>
                    <a:pt x="6826046" y="3890137"/>
                  </a:lnTo>
                  <a:lnTo>
                    <a:pt x="6827189" y="3887978"/>
                  </a:lnTo>
                  <a:lnTo>
                    <a:pt x="6829094" y="3886454"/>
                  </a:lnTo>
                  <a:lnTo>
                    <a:pt x="6830618" y="3884930"/>
                  </a:lnTo>
                  <a:lnTo>
                    <a:pt x="6832396" y="3883406"/>
                  </a:lnTo>
                  <a:lnTo>
                    <a:pt x="6834174" y="3882263"/>
                  </a:lnTo>
                  <a:lnTo>
                    <a:pt x="6836333" y="3880993"/>
                  </a:lnTo>
                  <a:lnTo>
                    <a:pt x="6838492" y="3879723"/>
                  </a:lnTo>
                  <a:lnTo>
                    <a:pt x="6840651" y="3878834"/>
                  </a:lnTo>
                  <a:lnTo>
                    <a:pt x="6842810" y="3877945"/>
                  </a:lnTo>
                  <a:lnTo>
                    <a:pt x="6845223" y="3877310"/>
                  </a:lnTo>
                  <a:lnTo>
                    <a:pt x="6847382" y="3876421"/>
                  </a:lnTo>
                  <a:lnTo>
                    <a:pt x="6849795" y="3875786"/>
                  </a:lnTo>
                  <a:lnTo>
                    <a:pt x="6852208" y="3875532"/>
                  </a:lnTo>
                  <a:lnTo>
                    <a:pt x="6855002" y="3874897"/>
                  </a:lnTo>
                  <a:lnTo>
                    <a:pt x="6857415" y="3874643"/>
                  </a:lnTo>
                  <a:lnTo>
                    <a:pt x="6860082" y="3874643"/>
                  </a:lnTo>
                  <a:lnTo>
                    <a:pt x="6862622" y="3874262"/>
                  </a:lnTo>
                  <a:lnTo>
                    <a:pt x="6865289" y="3874262"/>
                  </a:lnTo>
                  <a:lnTo>
                    <a:pt x="6867702" y="3874262"/>
                  </a:lnTo>
                  <a:lnTo>
                    <a:pt x="6870496" y="3874262"/>
                  </a:lnTo>
                  <a:lnTo>
                    <a:pt x="6872909" y="3874643"/>
                  </a:lnTo>
                  <a:lnTo>
                    <a:pt x="6875703" y="3874643"/>
                  </a:lnTo>
                  <a:lnTo>
                    <a:pt x="6878116" y="3874897"/>
                  </a:lnTo>
                  <a:lnTo>
                    <a:pt x="6880910" y="3875151"/>
                  </a:lnTo>
                  <a:lnTo>
                    <a:pt x="6883323" y="3875786"/>
                  </a:lnTo>
                  <a:lnTo>
                    <a:pt x="6883323" y="3844163"/>
                  </a:lnTo>
                </a:path>
                <a:path w="6883400" h="10017125">
                  <a:moveTo>
                    <a:pt x="6797598" y="3969131"/>
                  </a:moveTo>
                  <a:lnTo>
                    <a:pt x="6797598" y="3844163"/>
                  </a:lnTo>
                </a:path>
                <a:path w="6883400" h="10017125">
                  <a:moveTo>
                    <a:pt x="6883323" y="4094099"/>
                  </a:moveTo>
                  <a:lnTo>
                    <a:pt x="6883323" y="4060571"/>
                  </a:lnTo>
                  <a:lnTo>
                    <a:pt x="6880910" y="4061079"/>
                  </a:lnTo>
                  <a:lnTo>
                    <a:pt x="6878370" y="4061714"/>
                  </a:lnTo>
                  <a:lnTo>
                    <a:pt x="6875957" y="4062349"/>
                  </a:lnTo>
                  <a:lnTo>
                    <a:pt x="6873290" y="4062603"/>
                  </a:lnTo>
                  <a:lnTo>
                    <a:pt x="6870750" y="4062984"/>
                  </a:lnTo>
                  <a:lnTo>
                    <a:pt x="6868083" y="4062984"/>
                  </a:lnTo>
                  <a:lnTo>
                    <a:pt x="6865670" y="4063238"/>
                  </a:lnTo>
                  <a:lnTo>
                    <a:pt x="6862876" y="4063238"/>
                  </a:lnTo>
                  <a:lnTo>
                    <a:pt x="6860463" y="4062984"/>
                  </a:lnTo>
                  <a:lnTo>
                    <a:pt x="6857669" y="4062984"/>
                  </a:lnTo>
                  <a:lnTo>
                    <a:pt x="6855256" y="4062603"/>
                  </a:lnTo>
                  <a:lnTo>
                    <a:pt x="6852462" y="4062095"/>
                  </a:lnTo>
                  <a:lnTo>
                    <a:pt x="6850049" y="4061460"/>
                  </a:lnTo>
                  <a:lnTo>
                    <a:pt x="6847636" y="4060825"/>
                  </a:lnTo>
                  <a:lnTo>
                    <a:pt x="6845223" y="4060190"/>
                  </a:lnTo>
                  <a:lnTo>
                    <a:pt x="6842810" y="4059301"/>
                  </a:lnTo>
                  <a:lnTo>
                    <a:pt x="6840651" y="4058412"/>
                  </a:lnTo>
                  <a:lnTo>
                    <a:pt x="6838492" y="4057523"/>
                  </a:lnTo>
                  <a:lnTo>
                    <a:pt x="6836333" y="4056253"/>
                  </a:lnTo>
                  <a:lnTo>
                    <a:pt x="6834174" y="4054983"/>
                  </a:lnTo>
                  <a:lnTo>
                    <a:pt x="6832396" y="4053459"/>
                  </a:lnTo>
                  <a:lnTo>
                    <a:pt x="6830618" y="4051935"/>
                  </a:lnTo>
                  <a:lnTo>
                    <a:pt x="6828713" y="4050411"/>
                  </a:lnTo>
                  <a:lnTo>
                    <a:pt x="6827189" y="4048887"/>
                  </a:lnTo>
                  <a:lnTo>
                    <a:pt x="6825665" y="4047109"/>
                  </a:lnTo>
                  <a:lnTo>
                    <a:pt x="6824522" y="4044950"/>
                  </a:lnTo>
                  <a:lnTo>
                    <a:pt x="6823252" y="4043172"/>
                  </a:lnTo>
                  <a:lnTo>
                    <a:pt x="6822363" y="4041013"/>
                  </a:lnTo>
                  <a:lnTo>
                    <a:pt x="6821728" y="4038600"/>
                  </a:lnTo>
                  <a:lnTo>
                    <a:pt x="6820839" y="4036441"/>
                  </a:lnTo>
                  <a:lnTo>
                    <a:pt x="6820458" y="4033647"/>
                  </a:lnTo>
                  <a:lnTo>
                    <a:pt x="6820204" y="4031234"/>
                  </a:lnTo>
                  <a:lnTo>
                    <a:pt x="6826046" y="4015105"/>
                  </a:lnTo>
                  <a:lnTo>
                    <a:pt x="6827189" y="4013327"/>
                  </a:lnTo>
                  <a:lnTo>
                    <a:pt x="6829094" y="4011422"/>
                  </a:lnTo>
                  <a:lnTo>
                    <a:pt x="6830618" y="4009898"/>
                  </a:lnTo>
                  <a:lnTo>
                    <a:pt x="6832396" y="4008374"/>
                  </a:lnTo>
                  <a:lnTo>
                    <a:pt x="6845223" y="4002278"/>
                  </a:lnTo>
                  <a:lnTo>
                    <a:pt x="6847382" y="4001389"/>
                  </a:lnTo>
                  <a:lnTo>
                    <a:pt x="6849795" y="4000754"/>
                  </a:lnTo>
                  <a:lnTo>
                    <a:pt x="6852208" y="4000500"/>
                  </a:lnTo>
                  <a:lnTo>
                    <a:pt x="6855002" y="3999865"/>
                  </a:lnTo>
                  <a:lnTo>
                    <a:pt x="6857415" y="3999611"/>
                  </a:lnTo>
                  <a:lnTo>
                    <a:pt x="6860082" y="3999611"/>
                  </a:lnTo>
                  <a:lnTo>
                    <a:pt x="6862622" y="3999230"/>
                  </a:lnTo>
                  <a:lnTo>
                    <a:pt x="6865289" y="3999230"/>
                  </a:lnTo>
                  <a:lnTo>
                    <a:pt x="6867702" y="3999230"/>
                  </a:lnTo>
                  <a:lnTo>
                    <a:pt x="6870496" y="3999230"/>
                  </a:lnTo>
                  <a:lnTo>
                    <a:pt x="6872909" y="3999611"/>
                  </a:lnTo>
                  <a:lnTo>
                    <a:pt x="6875703" y="3999611"/>
                  </a:lnTo>
                  <a:lnTo>
                    <a:pt x="6878116" y="4000119"/>
                  </a:lnTo>
                  <a:lnTo>
                    <a:pt x="6880910" y="4000500"/>
                  </a:lnTo>
                  <a:lnTo>
                    <a:pt x="6883323" y="4000754"/>
                  </a:lnTo>
                  <a:lnTo>
                    <a:pt x="6883323" y="3969131"/>
                  </a:lnTo>
                </a:path>
                <a:path w="6883400" h="10017125">
                  <a:moveTo>
                    <a:pt x="6797598" y="4094099"/>
                  </a:moveTo>
                  <a:lnTo>
                    <a:pt x="6797598" y="3969131"/>
                  </a:lnTo>
                </a:path>
                <a:path w="6883400" h="10017125">
                  <a:moveTo>
                    <a:pt x="6883323" y="4219067"/>
                  </a:moveTo>
                  <a:lnTo>
                    <a:pt x="6883323" y="4185539"/>
                  </a:lnTo>
                  <a:lnTo>
                    <a:pt x="6880910" y="4186047"/>
                  </a:lnTo>
                  <a:lnTo>
                    <a:pt x="6878370" y="4186682"/>
                  </a:lnTo>
                  <a:lnTo>
                    <a:pt x="6875957" y="4187317"/>
                  </a:lnTo>
                  <a:lnTo>
                    <a:pt x="6873290" y="4187571"/>
                  </a:lnTo>
                  <a:lnTo>
                    <a:pt x="6870750" y="4187952"/>
                  </a:lnTo>
                  <a:lnTo>
                    <a:pt x="6868083" y="4187952"/>
                  </a:lnTo>
                  <a:lnTo>
                    <a:pt x="6865670" y="4188206"/>
                  </a:lnTo>
                  <a:lnTo>
                    <a:pt x="6862876" y="4188206"/>
                  </a:lnTo>
                  <a:lnTo>
                    <a:pt x="6860463" y="4187952"/>
                  </a:lnTo>
                  <a:lnTo>
                    <a:pt x="6857669" y="4187952"/>
                  </a:lnTo>
                  <a:lnTo>
                    <a:pt x="6855256" y="4187571"/>
                  </a:lnTo>
                  <a:lnTo>
                    <a:pt x="6852462" y="4187063"/>
                  </a:lnTo>
                  <a:lnTo>
                    <a:pt x="6850049" y="4186682"/>
                  </a:lnTo>
                  <a:lnTo>
                    <a:pt x="6847636" y="4185793"/>
                  </a:lnTo>
                  <a:lnTo>
                    <a:pt x="6845223" y="4185158"/>
                  </a:lnTo>
                  <a:lnTo>
                    <a:pt x="6842810" y="4184269"/>
                  </a:lnTo>
                  <a:lnTo>
                    <a:pt x="6840651" y="4183380"/>
                  </a:lnTo>
                  <a:lnTo>
                    <a:pt x="6838492" y="4182491"/>
                  </a:lnTo>
                  <a:lnTo>
                    <a:pt x="6836333" y="4181221"/>
                  </a:lnTo>
                  <a:lnTo>
                    <a:pt x="6834174" y="4179951"/>
                  </a:lnTo>
                  <a:lnTo>
                    <a:pt x="6832396" y="4178427"/>
                  </a:lnTo>
                  <a:lnTo>
                    <a:pt x="6830618" y="4177284"/>
                  </a:lnTo>
                  <a:lnTo>
                    <a:pt x="6828713" y="4175379"/>
                  </a:lnTo>
                  <a:lnTo>
                    <a:pt x="6827189" y="4173855"/>
                  </a:lnTo>
                  <a:lnTo>
                    <a:pt x="6825665" y="4172077"/>
                  </a:lnTo>
                  <a:lnTo>
                    <a:pt x="6824522" y="4169918"/>
                  </a:lnTo>
                  <a:lnTo>
                    <a:pt x="6823252" y="4168140"/>
                  </a:lnTo>
                  <a:lnTo>
                    <a:pt x="6822363" y="4165981"/>
                  </a:lnTo>
                  <a:lnTo>
                    <a:pt x="6821728" y="4163568"/>
                  </a:lnTo>
                  <a:lnTo>
                    <a:pt x="6820839" y="4161409"/>
                  </a:lnTo>
                  <a:lnTo>
                    <a:pt x="6820458" y="4158996"/>
                  </a:lnTo>
                  <a:lnTo>
                    <a:pt x="6820204" y="4156202"/>
                  </a:lnTo>
                  <a:lnTo>
                    <a:pt x="6826046" y="4140073"/>
                  </a:lnTo>
                  <a:lnTo>
                    <a:pt x="6827189" y="4138295"/>
                  </a:lnTo>
                  <a:lnTo>
                    <a:pt x="6829094" y="4136390"/>
                  </a:lnTo>
                  <a:lnTo>
                    <a:pt x="6830618" y="4134866"/>
                  </a:lnTo>
                  <a:lnTo>
                    <a:pt x="6832396" y="4133723"/>
                  </a:lnTo>
                  <a:lnTo>
                    <a:pt x="6834174" y="4132199"/>
                  </a:lnTo>
                  <a:lnTo>
                    <a:pt x="6836333" y="4130929"/>
                  </a:lnTo>
                  <a:lnTo>
                    <a:pt x="6838492" y="4130040"/>
                  </a:lnTo>
                  <a:lnTo>
                    <a:pt x="6840651" y="4128770"/>
                  </a:lnTo>
                  <a:lnTo>
                    <a:pt x="6842810" y="4127881"/>
                  </a:lnTo>
                  <a:lnTo>
                    <a:pt x="6845223" y="4127246"/>
                  </a:lnTo>
                  <a:lnTo>
                    <a:pt x="6847382" y="4126357"/>
                  </a:lnTo>
                  <a:lnTo>
                    <a:pt x="6849795" y="4126103"/>
                  </a:lnTo>
                  <a:lnTo>
                    <a:pt x="6852208" y="4125468"/>
                  </a:lnTo>
                  <a:lnTo>
                    <a:pt x="6855002" y="4124833"/>
                  </a:lnTo>
                  <a:lnTo>
                    <a:pt x="6857415" y="4124579"/>
                  </a:lnTo>
                  <a:lnTo>
                    <a:pt x="6860082" y="4124579"/>
                  </a:lnTo>
                  <a:lnTo>
                    <a:pt x="6862622" y="4124198"/>
                  </a:lnTo>
                  <a:lnTo>
                    <a:pt x="6865289" y="4124198"/>
                  </a:lnTo>
                  <a:lnTo>
                    <a:pt x="6867702" y="4124198"/>
                  </a:lnTo>
                  <a:lnTo>
                    <a:pt x="6870496" y="4124198"/>
                  </a:lnTo>
                  <a:lnTo>
                    <a:pt x="6872909" y="4124579"/>
                  </a:lnTo>
                  <a:lnTo>
                    <a:pt x="6875703" y="4124579"/>
                  </a:lnTo>
                  <a:lnTo>
                    <a:pt x="6878116" y="4125087"/>
                  </a:lnTo>
                  <a:lnTo>
                    <a:pt x="6880910" y="4125468"/>
                  </a:lnTo>
                  <a:lnTo>
                    <a:pt x="6883323" y="4125722"/>
                  </a:lnTo>
                  <a:lnTo>
                    <a:pt x="6883323" y="4094099"/>
                  </a:lnTo>
                </a:path>
                <a:path w="6883400" h="10017125">
                  <a:moveTo>
                    <a:pt x="6797598" y="4219067"/>
                  </a:moveTo>
                  <a:lnTo>
                    <a:pt x="6797598" y="4094099"/>
                  </a:lnTo>
                </a:path>
                <a:path w="6883400" h="10017125">
                  <a:moveTo>
                    <a:pt x="6883323" y="4344035"/>
                  </a:moveTo>
                  <a:lnTo>
                    <a:pt x="6883323" y="4310507"/>
                  </a:lnTo>
                  <a:lnTo>
                    <a:pt x="6880910" y="4311015"/>
                  </a:lnTo>
                  <a:lnTo>
                    <a:pt x="6878370" y="4311650"/>
                  </a:lnTo>
                  <a:lnTo>
                    <a:pt x="6875957" y="4312285"/>
                  </a:lnTo>
                  <a:lnTo>
                    <a:pt x="6873290" y="4312539"/>
                  </a:lnTo>
                  <a:lnTo>
                    <a:pt x="6870750" y="4312920"/>
                  </a:lnTo>
                  <a:lnTo>
                    <a:pt x="6868083" y="4313174"/>
                  </a:lnTo>
                  <a:lnTo>
                    <a:pt x="6865670" y="4313174"/>
                  </a:lnTo>
                  <a:lnTo>
                    <a:pt x="6862876" y="4313174"/>
                  </a:lnTo>
                  <a:lnTo>
                    <a:pt x="6860463" y="4313174"/>
                  </a:lnTo>
                  <a:lnTo>
                    <a:pt x="6857669" y="4312920"/>
                  </a:lnTo>
                  <a:lnTo>
                    <a:pt x="6855256" y="4312539"/>
                  </a:lnTo>
                  <a:lnTo>
                    <a:pt x="6852462" y="4312285"/>
                  </a:lnTo>
                  <a:lnTo>
                    <a:pt x="6850049" y="4311650"/>
                  </a:lnTo>
                  <a:lnTo>
                    <a:pt x="6847636" y="4310761"/>
                  </a:lnTo>
                  <a:lnTo>
                    <a:pt x="6845223" y="4310126"/>
                  </a:lnTo>
                  <a:lnTo>
                    <a:pt x="6842810" y="4309491"/>
                  </a:lnTo>
                  <a:lnTo>
                    <a:pt x="6840651" y="4308348"/>
                  </a:lnTo>
                  <a:lnTo>
                    <a:pt x="6838492" y="4307459"/>
                  </a:lnTo>
                  <a:lnTo>
                    <a:pt x="6836333" y="4306189"/>
                  </a:lnTo>
                  <a:lnTo>
                    <a:pt x="6834174" y="4304919"/>
                  </a:lnTo>
                  <a:lnTo>
                    <a:pt x="6832396" y="4303395"/>
                  </a:lnTo>
                  <a:lnTo>
                    <a:pt x="6830618" y="4302252"/>
                  </a:lnTo>
                  <a:lnTo>
                    <a:pt x="6828713" y="4300347"/>
                  </a:lnTo>
                  <a:lnTo>
                    <a:pt x="6827189" y="4298823"/>
                  </a:lnTo>
                  <a:lnTo>
                    <a:pt x="6825665" y="4297045"/>
                  </a:lnTo>
                  <a:lnTo>
                    <a:pt x="6824522" y="4294886"/>
                  </a:lnTo>
                  <a:lnTo>
                    <a:pt x="6823252" y="4293108"/>
                  </a:lnTo>
                  <a:lnTo>
                    <a:pt x="6822363" y="4290949"/>
                  </a:lnTo>
                  <a:lnTo>
                    <a:pt x="6821728" y="4288536"/>
                  </a:lnTo>
                  <a:lnTo>
                    <a:pt x="6820839" y="4286377"/>
                  </a:lnTo>
                  <a:lnTo>
                    <a:pt x="6820458" y="4283964"/>
                  </a:lnTo>
                  <a:lnTo>
                    <a:pt x="6820204" y="4281170"/>
                  </a:lnTo>
                  <a:lnTo>
                    <a:pt x="6826046" y="4265041"/>
                  </a:lnTo>
                  <a:lnTo>
                    <a:pt x="6827189" y="4263263"/>
                  </a:lnTo>
                  <a:lnTo>
                    <a:pt x="6829094" y="4261739"/>
                  </a:lnTo>
                  <a:lnTo>
                    <a:pt x="6830618" y="4259834"/>
                  </a:lnTo>
                  <a:lnTo>
                    <a:pt x="6832396" y="4258691"/>
                  </a:lnTo>
                  <a:lnTo>
                    <a:pt x="6834174" y="4257167"/>
                  </a:lnTo>
                  <a:lnTo>
                    <a:pt x="6836333" y="4255897"/>
                  </a:lnTo>
                  <a:lnTo>
                    <a:pt x="6838492" y="4255008"/>
                  </a:lnTo>
                  <a:lnTo>
                    <a:pt x="6840651" y="4254119"/>
                  </a:lnTo>
                  <a:lnTo>
                    <a:pt x="6842810" y="4252849"/>
                  </a:lnTo>
                  <a:lnTo>
                    <a:pt x="6845223" y="4252214"/>
                  </a:lnTo>
                  <a:lnTo>
                    <a:pt x="6847382" y="4251325"/>
                  </a:lnTo>
                  <a:lnTo>
                    <a:pt x="6849795" y="4251071"/>
                  </a:lnTo>
                  <a:lnTo>
                    <a:pt x="6852208" y="4250436"/>
                  </a:lnTo>
                  <a:lnTo>
                    <a:pt x="6855002" y="4250055"/>
                  </a:lnTo>
                  <a:lnTo>
                    <a:pt x="6857415" y="4249801"/>
                  </a:lnTo>
                  <a:lnTo>
                    <a:pt x="6860082" y="4249547"/>
                  </a:lnTo>
                  <a:lnTo>
                    <a:pt x="6862622" y="4249166"/>
                  </a:lnTo>
                  <a:lnTo>
                    <a:pt x="6865289" y="4249166"/>
                  </a:lnTo>
                  <a:lnTo>
                    <a:pt x="6867702" y="4249166"/>
                  </a:lnTo>
                  <a:lnTo>
                    <a:pt x="6870496" y="4249166"/>
                  </a:lnTo>
                  <a:lnTo>
                    <a:pt x="6872909" y="4249547"/>
                  </a:lnTo>
                  <a:lnTo>
                    <a:pt x="6875703" y="4249801"/>
                  </a:lnTo>
                  <a:lnTo>
                    <a:pt x="6878116" y="4250055"/>
                  </a:lnTo>
                  <a:lnTo>
                    <a:pt x="6880910" y="4250436"/>
                  </a:lnTo>
                  <a:lnTo>
                    <a:pt x="6883323" y="4250690"/>
                  </a:lnTo>
                  <a:lnTo>
                    <a:pt x="6883323" y="4219067"/>
                  </a:lnTo>
                </a:path>
                <a:path w="6883400" h="10017125">
                  <a:moveTo>
                    <a:pt x="6797598" y="4344035"/>
                  </a:moveTo>
                  <a:lnTo>
                    <a:pt x="6797598" y="4219067"/>
                  </a:lnTo>
                </a:path>
                <a:path w="6883400" h="10017125">
                  <a:moveTo>
                    <a:pt x="6883323" y="4469257"/>
                  </a:moveTo>
                  <a:lnTo>
                    <a:pt x="6883323" y="4435475"/>
                  </a:lnTo>
                  <a:lnTo>
                    <a:pt x="6880910" y="4435983"/>
                  </a:lnTo>
                  <a:lnTo>
                    <a:pt x="6878370" y="4436618"/>
                  </a:lnTo>
                  <a:lnTo>
                    <a:pt x="6875957" y="4437253"/>
                  </a:lnTo>
                  <a:lnTo>
                    <a:pt x="6873290" y="4437507"/>
                  </a:lnTo>
                  <a:lnTo>
                    <a:pt x="6870750" y="4437888"/>
                  </a:lnTo>
                  <a:lnTo>
                    <a:pt x="6868083" y="4438142"/>
                  </a:lnTo>
                  <a:lnTo>
                    <a:pt x="6865670" y="4438142"/>
                  </a:lnTo>
                  <a:lnTo>
                    <a:pt x="6862876" y="4438142"/>
                  </a:lnTo>
                  <a:lnTo>
                    <a:pt x="6860463" y="4438142"/>
                  </a:lnTo>
                  <a:lnTo>
                    <a:pt x="6857669" y="4437888"/>
                  </a:lnTo>
                  <a:lnTo>
                    <a:pt x="6855256" y="4437507"/>
                  </a:lnTo>
                  <a:lnTo>
                    <a:pt x="6852462" y="4437253"/>
                  </a:lnTo>
                  <a:lnTo>
                    <a:pt x="6850049" y="4436618"/>
                  </a:lnTo>
                  <a:lnTo>
                    <a:pt x="6847636" y="4435983"/>
                  </a:lnTo>
                  <a:lnTo>
                    <a:pt x="6845223" y="4435094"/>
                  </a:lnTo>
                  <a:lnTo>
                    <a:pt x="6842810" y="4434459"/>
                  </a:lnTo>
                  <a:lnTo>
                    <a:pt x="6832396" y="4428363"/>
                  </a:lnTo>
                  <a:lnTo>
                    <a:pt x="6830618" y="4427220"/>
                  </a:lnTo>
                  <a:lnTo>
                    <a:pt x="6828713" y="4425696"/>
                  </a:lnTo>
                  <a:lnTo>
                    <a:pt x="6827189" y="4423791"/>
                  </a:lnTo>
                  <a:lnTo>
                    <a:pt x="6825665" y="4422013"/>
                  </a:lnTo>
                  <a:lnTo>
                    <a:pt x="6824522" y="4420235"/>
                  </a:lnTo>
                  <a:lnTo>
                    <a:pt x="6823252" y="4418076"/>
                  </a:lnTo>
                  <a:lnTo>
                    <a:pt x="6822363" y="4415917"/>
                  </a:lnTo>
                  <a:lnTo>
                    <a:pt x="6821728" y="4413758"/>
                  </a:lnTo>
                  <a:lnTo>
                    <a:pt x="6820839" y="4411345"/>
                  </a:lnTo>
                  <a:lnTo>
                    <a:pt x="6820458" y="4408932"/>
                  </a:lnTo>
                  <a:lnTo>
                    <a:pt x="6820204" y="4406138"/>
                  </a:lnTo>
                  <a:lnTo>
                    <a:pt x="6826046" y="4390009"/>
                  </a:lnTo>
                  <a:lnTo>
                    <a:pt x="6827189" y="4388231"/>
                  </a:lnTo>
                  <a:lnTo>
                    <a:pt x="6829094" y="4386707"/>
                  </a:lnTo>
                  <a:lnTo>
                    <a:pt x="6830618" y="4384802"/>
                  </a:lnTo>
                  <a:lnTo>
                    <a:pt x="6832396" y="4383659"/>
                  </a:lnTo>
                  <a:lnTo>
                    <a:pt x="6834174" y="4382135"/>
                  </a:lnTo>
                  <a:lnTo>
                    <a:pt x="6836333" y="4380865"/>
                  </a:lnTo>
                  <a:lnTo>
                    <a:pt x="6838492" y="4379976"/>
                  </a:lnTo>
                  <a:lnTo>
                    <a:pt x="6840651" y="4379087"/>
                  </a:lnTo>
                  <a:lnTo>
                    <a:pt x="6842810" y="4378071"/>
                  </a:lnTo>
                  <a:lnTo>
                    <a:pt x="6845223" y="4377182"/>
                  </a:lnTo>
                  <a:lnTo>
                    <a:pt x="6847382" y="4376547"/>
                  </a:lnTo>
                  <a:lnTo>
                    <a:pt x="6849795" y="4376039"/>
                  </a:lnTo>
                  <a:lnTo>
                    <a:pt x="6852208" y="4375404"/>
                  </a:lnTo>
                  <a:lnTo>
                    <a:pt x="6855002" y="4375023"/>
                  </a:lnTo>
                  <a:lnTo>
                    <a:pt x="6857415" y="4374769"/>
                  </a:lnTo>
                  <a:lnTo>
                    <a:pt x="6860082" y="4374515"/>
                  </a:lnTo>
                  <a:lnTo>
                    <a:pt x="6862622" y="4374134"/>
                  </a:lnTo>
                  <a:lnTo>
                    <a:pt x="6865289" y="4374134"/>
                  </a:lnTo>
                  <a:lnTo>
                    <a:pt x="6867702" y="4374134"/>
                  </a:lnTo>
                  <a:lnTo>
                    <a:pt x="6870496" y="4374134"/>
                  </a:lnTo>
                  <a:lnTo>
                    <a:pt x="6872909" y="4374515"/>
                  </a:lnTo>
                  <a:lnTo>
                    <a:pt x="6875703" y="4374769"/>
                  </a:lnTo>
                  <a:lnTo>
                    <a:pt x="6878116" y="4375023"/>
                  </a:lnTo>
                  <a:lnTo>
                    <a:pt x="6880910" y="4375404"/>
                  </a:lnTo>
                  <a:lnTo>
                    <a:pt x="6883323" y="4375658"/>
                  </a:lnTo>
                  <a:lnTo>
                    <a:pt x="6883323" y="4344035"/>
                  </a:lnTo>
                </a:path>
                <a:path w="6883400" h="10017125">
                  <a:moveTo>
                    <a:pt x="6797598" y="4469257"/>
                  </a:moveTo>
                  <a:lnTo>
                    <a:pt x="6797598" y="4344035"/>
                  </a:lnTo>
                </a:path>
                <a:path w="6883400" h="10017125">
                  <a:moveTo>
                    <a:pt x="6883323" y="4594225"/>
                  </a:moveTo>
                  <a:lnTo>
                    <a:pt x="6883323" y="4560443"/>
                  </a:lnTo>
                  <a:lnTo>
                    <a:pt x="6880910" y="4560951"/>
                  </a:lnTo>
                  <a:lnTo>
                    <a:pt x="6878370" y="4561586"/>
                  </a:lnTo>
                  <a:lnTo>
                    <a:pt x="6875957" y="4562221"/>
                  </a:lnTo>
                  <a:lnTo>
                    <a:pt x="6873290" y="4562475"/>
                  </a:lnTo>
                  <a:lnTo>
                    <a:pt x="6870750" y="4562856"/>
                  </a:lnTo>
                  <a:lnTo>
                    <a:pt x="6868083" y="4563110"/>
                  </a:lnTo>
                  <a:lnTo>
                    <a:pt x="6865670" y="4563110"/>
                  </a:lnTo>
                  <a:lnTo>
                    <a:pt x="6862876" y="4563110"/>
                  </a:lnTo>
                  <a:lnTo>
                    <a:pt x="6860463" y="4563110"/>
                  </a:lnTo>
                  <a:lnTo>
                    <a:pt x="6857669" y="4562856"/>
                  </a:lnTo>
                  <a:lnTo>
                    <a:pt x="6855256" y="4562475"/>
                  </a:lnTo>
                  <a:lnTo>
                    <a:pt x="6852462" y="4562221"/>
                  </a:lnTo>
                  <a:lnTo>
                    <a:pt x="6850049" y="4561586"/>
                  </a:lnTo>
                  <a:lnTo>
                    <a:pt x="6847636" y="4560951"/>
                  </a:lnTo>
                  <a:lnTo>
                    <a:pt x="6845223" y="4560443"/>
                  </a:lnTo>
                  <a:lnTo>
                    <a:pt x="6842810" y="4559427"/>
                  </a:lnTo>
                  <a:lnTo>
                    <a:pt x="6830618" y="4552188"/>
                  </a:lnTo>
                  <a:lnTo>
                    <a:pt x="6828713" y="4550664"/>
                  </a:lnTo>
                  <a:lnTo>
                    <a:pt x="6827189" y="4548759"/>
                  </a:lnTo>
                  <a:lnTo>
                    <a:pt x="6825665" y="4546981"/>
                  </a:lnTo>
                  <a:lnTo>
                    <a:pt x="6824522" y="4545203"/>
                  </a:lnTo>
                  <a:lnTo>
                    <a:pt x="6823252" y="4543044"/>
                  </a:lnTo>
                  <a:lnTo>
                    <a:pt x="6822363" y="4540885"/>
                  </a:lnTo>
                  <a:lnTo>
                    <a:pt x="6821728" y="4538726"/>
                  </a:lnTo>
                  <a:lnTo>
                    <a:pt x="6820839" y="4536313"/>
                  </a:lnTo>
                  <a:lnTo>
                    <a:pt x="6820458" y="4533900"/>
                  </a:lnTo>
                  <a:lnTo>
                    <a:pt x="6820204" y="4531106"/>
                  </a:lnTo>
                  <a:lnTo>
                    <a:pt x="6826046" y="4514977"/>
                  </a:lnTo>
                  <a:lnTo>
                    <a:pt x="6827189" y="4513199"/>
                  </a:lnTo>
                  <a:lnTo>
                    <a:pt x="6829094" y="4511675"/>
                  </a:lnTo>
                  <a:lnTo>
                    <a:pt x="6830618" y="4510151"/>
                  </a:lnTo>
                  <a:lnTo>
                    <a:pt x="6832396" y="4508627"/>
                  </a:lnTo>
                  <a:lnTo>
                    <a:pt x="6834174" y="4507357"/>
                  </a:lnTo>
                  <a:lnTo>
                    <a:pt x="6836333" y="4506087"/>
                  </a:lnTo>
                  <a:lnTo>
                    <a:pt x="6838492" y="4504944"/>
                  </a:lnTo>
                  <a:lnTo>
                    <a:pt x="6840651" y="4504055"/>
                  </a:lnTo>
                  <a:lnTo>
                    <a:pt x="6842810" y="4503039"/>
                  </a:lnTo>
                  <a:lnTo>
                    <a:pt x="6845223" y="4502150"/>
                  </a:lnTo>
                  <a:lnTo>
                    <a:pt x="6847382" y="4501515"/>
                  </a:lnTo>
                  <a:lnTo>
                    <a:pt x="6849795" y="4501007"/>
                  </a:lnTo>
                  <a:lnTo>
                    <a:pt x="6852208" y="4500372"/>
                  </a:lnTo>
                  <a:lnTo>
                    <a:pt x="6855002" y="4499991"/>
                  </a:lnTo>
                  <a:lnTo>
                    <a:pt x="6857415" y="4499737"/>
                  </a:lnTo>
                  <a:lnTo>
                    <a:pt x="6860082" y="4499483"/>
                  </a:lnTo>
                  <a:lnTo>
                    <a:pt x="6862622" y="4499483"/>
                  </a:lnTo>
                  <a:lnTo>
                    <a:pt x="6865289" y="4499102"/>
                  </a:lnTo>
                  <a:lnTo>
                    <a:pt x="6867702" y="4499102"/>
                  </a:lnTo>
                  <a:lnTo>
                    <a:pt x="6870496" y="4499483"/>
                  </a:lnTo>
                  <a:lnTo>
                    <a:pt x="6872909" y="4499483"/>
                  </a:lnTo>
                  <a:lnTo>
                    <a:pt x="6875703" y="4499737"/>
                  </a:lnTo>
                  <a:lnTo>
                    <a:pt x="6878116" y="4499991"/>
                  </a:lnTo>
                  <a:lnTo>
                    <a:pt x="6880910" y="4500372"/>
                  </a:lnTo>
                  <a:lnTo>
                    <a:pt x="6883323" y="4501007"/>
                  </a:lnTo>
                  <a:lnTo>
                    <a:pt x="6883323" y="4469257"/>
                  </a:lnTo>
                </a:path>
                <a:path w="6883400" h="10017125">
                  <a:moveTo>
                    <a:pt x="6797598" y="4594225"/>
                  </a:moveTo>
                  <a:lnTo>
                    <a:pt x="6797598" y="4469257"/>
                  </a:lnTo>
                </a:path>
                <a:path w="6883400" h="10017125">
                  <a:moveTo>
                    <a:pt x="6883323" y="4719193"/>
                  </a:moveTo>
                  <a:lnTo>
                    <a:pt x="6883323" y="4685411"/>
                  </a:lnTo>
                  <a:lnTo>
                    <a:pt x="6880910" y="4685919"/>
                  </a:lnTo>
                  <a:lnTo>
                    <a:pt x="6878370" y="4686935"/>
                  </a:lnTo>
                  <a:lnTo>
                    <a:pt x="6875957" y="4687189"/>
                  </a:lnTo>
                  <a:lnTo>
                    <a:pt x="6873290" y="4687443"/>
                  </a:lnTo>
                  <a:lnTo>
                    <a:pt x="6870750" y="4687824"/>
                  </a:lnTo>
                  <a:lnTo>
                    <a:pt x="6868083" y="4688078"/>
                  </a:lnTo>
                  <a:lnTo>
                    <a:pt x="6865670" y="4688078"/>
                  </a:lnTo>
                  <a:lnTo>
                    <a:pt x="6862876" y="4688078"/>
                  </a:lnTo>
                  <a:lnTo>
                    <a:pt x="6860463" y="4688078"/>
                  </a:lnTo>
                  <a:lnTo>
                    <a:pt x="6857669" y="4687824"/>
                  </a:lnTo>
                  <a:lnTo>
                    <a:pt x="6855256" y="4687443"/>
                  </a:lnTo>
                  <a:lnTo>
                    <a:pt x="6852462" y="4687189"/>
                  </a:lnTo>
                  <a:lnTo>
                    <a:pt x="6850049" y="4686554"/>
                  </a:lnTo>
                  <a:lnTo>
                    <a:pt x="6847636" y="4685919"/>
                  </a:lnTo>
                  <a:lnTo>
                    <a:pt x="6845223" y="4685411"/>
                  </a:lnTo>
                  <a:lnTo>
                    <a:pt x="6842810" y="4684395"/>
                  </a:lnTo>
                  <a:lnTo>
                    <a:pt x="6840651" y="4683506"/>
                  </a:lnTo>
                  <a:lnTo>
                    <a:pt x="6838492" y="4682363"/>
                  </a:lnTo>
                  <a:lnTo>
                    <a:pt x="6836333" y="4681093"/>
                  </a:lnTo>
                  <a:lnTo>
                    <a:pt x="6834174" y="4679823"/>
                  </a:lnTo>
                  <a:lnTo>
                    <a:pt x="6832396" y="4678680"/>
                  </a:lnTo>
                  <a:lnTo>
                    <a:pt x="6830618" y="4677156"/>
                  </a:lnTo>
                  <a:lnTo>
                    <a:pt x="6828713" y="4675632"/>
                  </a:lnTo>
                  <a:lnTo>
                    <a:pt x="6827189" y="4673727"/>
                  </a:lnTo>
                  <a:lnTo>
                    <a:pt x="6825665" y="4671949"/>
                  </a:lnTo>
                  <a:lnTo>
                    <a:pt x="6824522" y="4670171"/>
                  </a:lnTo>
                  <a:lnTo>
                    <a:pt x="6823252" y="4668012"/>
                  </a:lnTo>
                  <a:lnTo>
                    <a:pt x="6822363" y="4665853"/>
                  </a:lnTo>
                  <a:lnTo>
                    <a:pt x="6821728" y="4663694"/>
                  </a:lnTo>
                  <a:lnTo>
                    <a:pt x="6820839" y="4661281"/>
                  </a:lnTo>
                  <a:lnTo>
                    <a:pt x="6820458" y="4658868"/>
                  </a:lnTo>
                  <a:lnTo>
                    <a:pt x="6820204" y="4656455"/>
                  </a:lnTo>
                  <a:lnTo>
                    <a:pt x="6824776" y="4642104"/>
                  </a:lnTo>
                  <a:lnTo>
                    <a:pt x="6826046" y="4639945"/>
                  </a:lnTo>
                  <a:lnTo>
                    <a:pt x="6827189" y="4638167"/>
                  </a:lnTo>
                  <a:lnTo>
                    <a:pt x="6829094" y="4636643"/>
                  </a:lnTo>
                  <a:lnTo>
                    <a:pt x="6830618" y="4635119"/>
                  </a:lnTo>
                  <a:lnTo>
                    <a:pt x="6840651" y="4629023"/>
                  </a:lnTo>
                  <a:lnTo>
                    <a:pt x="6842810" y="4628007"/>
                  </a:lnTo>
                  <a:lnTo>
                    <a:pt x="6845223" y="4627118"/>
                  </a:lnTo>
                  <a:lnTo>
                    <a:pt x="6847382" y="4626483"/>
                  </a:lnTo>
                  <a:lnTo>
                    <a:pt x="6849795" y="4625975"/>
                  </a:lnTo>
                  <a:lnTo>
                    <a:pt x="6852208" y="4625340"/>
                  </a:lnTo>
                  <a:lnTo>
                    <a:pt x="6855002" y="4624959"/>
                  </a:lnTo>
                  <a:lnTo>
                    <a:pt x="6857415" y="4624705"/>
                  </a:lnTo>
                  <a:lnTo>
                    <a:pt x="6860082" y="4624451"/>
                  </a:lnTo>
                  <a:lnTo>
                    <a:pt x="6862622" y="4624451"/>
                  </a:lnTo>
                  <a:lnTo>
                    <a:pt x="6865289" y="4624070"/>
                  </a:lnTo>
                  <a:lnTo>
                    <a:pt x="6867702" y="4624070"/>
                  </a:lnTo>
                  <a:lnTo>
                    <a:pt x="6870496" y="4624451"/>
                  </a:lnTo>
                  <a:lnTo>
                    <a:pt x="6872909" y="4624451"/>
                  </a:lnTo>
                  <a:lnTo>
                    <a:pt x="6875703" y="4624705"/>
                  </a:lnTo>
                  <a:lnTo>
                    <a:pt x="6878116" y="4624959"/>
                  </a:lnTo>
                  <a:lnTo>
                    <a:pt x="6880910" y="4625340"/>
                  </a:lnTo>
                  <a:lnTo>
                    <a:pt x="6883323" y="4625975"/>
                  </a:lnTo>
                  <a:lnTo>
                    <a:pt x="6883323" y="4594225"/>
                  </a:lnTo>
                </a:path>
                <a:path w="6883400" h="10017125">
                  <a:moveTo>
                    <a:pt x="6797598" y="4719193"/>
                  </a:moveTo>
                  <a:lnTo>
                    <a:pt x="6797598" y="4594225"/>
                  </a:lnTo>
                </a:path>
                <a:path w="6883400" h="10017125">
                  <a:moveTo>
                    <a:pt x="6883323" y="4844161"/>
                  </a:moveTo>
                  <a:lnTo>
                    <a:pt x="6883323" y="4810379"/>
                  </a:lnTo>
                  <a:lnTo>
                    <a:pt x="6880910" y="4811268"/>
                  </a:lnTo>
                  <a:lnTo>
                    <a:pt x="6878370" y="4811903"/>
                  </a:lnTo>
                  <a:lnTo>
                    <a:pt x="6875957" y="4812157"/>
                  </a:lnTo>
                  <a:lnTo>
                    <a:pt x="6873290" y="4812411"/>
                  </a:lnTo>
                  <a:lnTo>
                    <a:pt x="6870750" y="4812792"/>
                  </a:lnTo>
                  <a:lnTo>
                    <a:pt x="6868083" y="4813046"/>
                  </a:lnTo>
                  <a:lnTo>
                    <a:pt x="6865670" y="4813046"/>
                  </a:lnTo>
                  <a:lnTo>
                    <a:pt x="6862876" y="4813046"/>
                  </a:lnTo>
                  <a:lnTo>
                    <a:pt x="6860463" y="4813046"/>
                  </a:lnTo>
                  <a:lnTo>
                    <a:pt x="6857669" y="4812792"/>
                  </a:lnTo>
                  <a:lnTo>
                    <a:pt x="6855256" y="4812411"/>
                  </a:lnTo>
                  <a:lnTo>
                    <a:pt x="6852462" y="4812157"/>
                  </a:lnTo>
                  <a:lnTo>
                    <a:pt x="6850049" y="4811522"/>
                  </a:lnTo>
                  <a:lnTo>
                    <a:pt x="6847636" y="4810887"/>
                  </a:lnTo>
                  <a:lnTo>
                    <a:pt x="6845223" y="4810379"/>
                  </a:lnTo>
                  <a:lnTo>
                    <a:pt x="6842810" y="4809363"/>
                  </a:lnTo>
                  <a:lnTo>
                    <a:pt x="6830618" y="4802124"/>
                  </a:lnTo>
                  <a:lnTo>
                    <a:pt x="6828713" y="4800600"/>
                  </a:lnTo>
                  <a:lnTo>
                    <a:pt x="6827189" y="4798695"/>
                  </a:lnTo>
                  <a:lnTo>
                    <a:pt x="6825665" y="4796917"/>
                  </a:lnTo>
                  <a:lnTo>
                    <a:pt x="6824522" y="4795139"/>
                  </a:lnTo>
                  <a:lnTo>
                    <a:pt x="6823252" y="4792980"/>
                  </a:lnTo>
                  <a:lnTo>
                    <a:pt x="6822363" y="4790821"/>
                  </a:lnTo>
                  <a:lnTo>
                    <a:pt x="6821728" y="4788662"/>
                  </a:lnTo>
                  <a:lnTo>
                    <a:pt x="6820839" y="4786249"/>
                  </a:lnTo>
                  <a:lnTo>
                    <a:pt x="6820458" y="4783836"/>
                  </a:lnTo>
                  <a:lnTo>
                    <a:pt x="6820204" y="4781423"/>
                  </a:lnTo>
                  <a:lnTo>
                    <a:pt x="6820458" y="4778629"/>
                  </a:lnTo>
                  <a:lnTo>
                    <a:pt x="6821093" y="4775835"/>
                  </a:lnTo>
                  <a:lnTo>
                    <a:pt x="6821728" y="4773422"/>
                  </a:lnTo>
                  <a:lnTo>
                    <a:pt x="6822617" y="4771263"/>
                  </a:lnTo>
                  <a:lnTo>
                    <a:pt x="6823506" y="4768850"/>
                  </a:lnTo>
                  <a:lnTo>
                    <a:pt x="6824776" y="4767072"/>
                  </a:lnTo>
                  <a:lnTo>
                    <a:pt x="6826046" y="4764913"/>
                  </a:lnTo>
                  <a:lnTo>
                    <a:pt x="6827189" y="4763135"/>
                  </a:lnTo>
                  <a:lnTo>
                    <a:pt x="6829094" y="4761611"/>
                  </a:lnTo>
                  <a:lnTo>
                    <a:pt x="6830618" y="4760087"/>
                  </a:lnTo>
                  <a:lnTo>
                    <a:pt x="6832396" y="4758563"/>
                  </a:lnTo>
                  <a:lnTo>
                    <a:pt x="6834174" y="4757293"/>
                  </a:lnTo>
                  <a:lnTo>
                    <a:pt x="6836333" y="4756023"/>
                  </a:lnTo>
                  <a:lnTo>
                    <a:pt x="6838492" y="4754880"/>
                  </a:lnTo>
                  <a:lnTo>
                    <a:pt x="6840651" y="4753991"/>
                  </a:lnTo>
                  <a:lnTo>
                    <a:pt x="6842810" y="4752975"/>
                  </a:lnTo>
                  <a:lnTo>
                    <a:pt x="6845223" y="4752086"/>
                  </a:lnTo>
                  <a:lnTo>
                    <a:pt x="6847382" y="4751451"/>
                  </a:lnTo>
                  <a:lnTo>
                    <a:pt x="6849795" y="4750943"/>
                  </a:lnTo>
                  <a:lnTo>
                    <a:pt x="6852208" y="4750562"/>
                  </a:lnTo>
                  <a:lnTo>
                    <a:pt x="6855002" y="4749927"/>
                  </a:lnTo>
                  <a:lnTo>
                    <a:pt x="6857415" y="4749673"/>
                  </a:lnTo>
                  <a:lnTo>
                    <a:pt x="6860082" y="4749419"/>
                  </a:lnTo>
                  <a:lnTo>
                    <a:pt x="6862622" y="4749419"/>
                  </a:lnTo>
                  <a:lnTo>
                    <a:pt x="6865289" y="4749038"/>
                  </a:lnTo>
                  <a:lnTo>
                    <a:pt x="6867702" y="4749038"/>
                  </a:lnTo>
                  <a:lnTo>
                    <a:pt x="6870496" y="4749419"/>
                  </a:lnTo>
                  <a:lnTo>
                    <a:pt x="6872909" y="4749419"/>
                  </a:lnTo>
                  <a:lnTo>
                    <a:pt x="6875703" y="4749673"/>
                  </a:lnTo>
                  <a:lnTo>
                    <a:pt x="6878116" y="4749927"/>
                  </a:lnTo>
                  <a:lnTo>
                    <a:pt x="6880910" y="4750308"/>
                  </a:lnTo>
                  <a:lnTo>
                    <a:pt x="6883323" y="4750943"/>
                  </a:lnTo>
                  <a:lnTo>
                    <a:pt x="6883323" y="4719193"/>
                  </a:lnTo>
                </a:path>
                <a:path w="6883400" h="10017125">
                  <a:moveTo>
                    <a:pt x="6797598" y="4844161"/>
                  </a:moveTo>
                  <a:lnTo>
                    <a:pt x="6797598" y="4719193"/>
                  </a:lnTo>
                </a:path>
                <a:path w="6883400" h="10017125">
                  <a:moveTo>
                    <a:pt x="6883323" y="4969129"/>
                  </a:moveTo>
                  <a:lnTo>
                    <a:pt x="6883323" y="4935601"/>
                  </a:lnTo>
                  <a:lnTo>
                    <a:pt x="6880910" y="4936236"/>
                  </a:lnTo>
                  <a:lnTo>
                    <a:pt x="6878370" y="4936871"/>
                  </a:lnTo>
                  <a:lnTo>
                    <a:pt x="6875957" y="4937125"/>
                  </a:lnTo>
                  <a:lnTo>
                    <a:pt x="6873290" y="4937760"/>
                  </a:lnTo>
                  <a:lnTo>
                    <a:pt x="6870750" y="4938014"/>
                  </a:lnTo>
                  <a:lnTo>
                    <a:pt x="6857669" y="4938014"/>
                  </a:lnTo>
                  <a:lnTo>
                    <a:pt x="6855256" y="4937379"/>
                  </a:lnTo>
                  <a:lnTo>
                    <a:pt x="6852462" y="4937125"/>
                  </a:lnTo>
                  <a:lnTo>
                    <a:pt x="6850049" y="4936490"/>
                  </a:lnTo>
                  <a:lnTo>
                    <a:pt x="6847636" y="4935855"/>
                  </a:lnTo>
                  <a:lnTo>
                    <a:pt x="6845223" y="4935347"/>
                  </a:lnTo>
                  <a:lnTo>
                    <a:pt x="6842810" y="4934331"/>
                  </a:lnTo>
                  <a:lnTo>
                    <a:pt x="6840651" y="4933442"/>
                  </a:lnTo>
                  <a:lnTo>
                    <a:pt x="6838492" y="4932553"/>
                  </a:lnTo>
                  <a:lnTo>
                    <a:pt x="6836333" y="4931283"/>
                  </a:lnTo>
                  <a:lnTo>
                    <a:pt x="6834174" y="4930140"/>
                  </a:lnTo>
                  <a:lnTo>
                    <a:pt x="6832396" y="4928616"/>
                  </a:lnTo>
                  <a:lnTo>
                    <a:pt x="6830618" y="4927092"/>
                  </a:lnTo>
                  <a:lnTo>
                    <a:pt x="6828713" y="4925568"/>
                  </a:lnTo>
                  <a:lnTo>
                    <a:pt x="6827189" y="4923663"/>
                  </a:lnTo>
                  <a:lnTo>
                    <a:pt x="6825665" y="4922139"/>
                  </a:lnTo>
                  <a:lnTo>
                    <a:pt x="6824522" y="4920107"/>
                  </a:lnTo>
                  <a:lnTo>
                    <a:pt x="6823252" y="4918202"/>
                  </a:lnTo>
                  <a:lnTo>
                    <a:pt x="6822363" y="4915789"/>
                  </a:lnTo>
                  <a:lnTo>
                    <a:pt x="6821728" y="4913630"/>
                  </a:lnTo>
                  <a:lnTo>
                    <a:pt x="6820839" y="4911471"/>
                  </a:lnTo>
                  <a:lnTo>
                    <a:pt x="6820458" y="4908804"/>
                  </a:lnTo>
                  <a:lnTo>
                    <a:pt x="6820204" y="4906391"/>
                  </a:lnTo>
                  <a:lnTo>
                    <a:pt x="6820458" y="4903597"/>
                  </a:lnTo>
                  <a:lnTo>
                    <a:pt x="6821093" y="4901184"/>
                  </a:lnTo>
                  <a:lnTo>
                    <a:pt x="6821728" y="4898390"/>
                  </a:lnTo>
                  <a:lnTo>
                    <a:pt x="6822617" y="4896231"/>
                  </a:lnTo>
                  <a:lnTo>
                    <a:pt x="6823506" y="4894199"/>
                  </a:lnTo>
                  <a:lnTo>
                    <a:pt x="6824776" y="4892040"/>
                  </a:lnTo>
                  <a:lnTo>
                    <a:pt x="6826046" y="4890135"/>
                  </a:lnTo>
                  <a:lnTo>
                    <a:pt x="6827189" y="4888103"/>
                  </a:lnTo>
                  <a:lnTo>
                    <a:pt x="6829094" y="4886579"/>
                  </a:lnTo>
                  <a:lnTo>
                    <a:pt x="6830618" y="4885055"/>
                  </a:lnTo>
                  <a:lnTo>
                    <a:pt x="6832396" y="4883531"/>
                  </a:lnTo>
                  <a:lnTo>
                    <a:pt x="6834174" y="4882261"/>
                  </a:lnTo>
                  <a:lnTo>
                    <a:pt x="6836333" y="4880991"/>
                  </a:lnTo>
                  <a:lnTo>
                    <a:pt x="6838492" y="4879848"/>
                  </a:lnTo>
                  <a:lnTo>
                    <a:pt x="6840651" y="4878959"/>
                  </a:lnTo>
                  <a:lnTo>
                    <a:pt x="6842810" y="4877943"/>
                  </a:lnTo>
                  <a:lnTo>
                    <a:pt x="6845223" y="4877435"/>
                  </a:lnTo>
                  <a:lnTo>
                    <a:pt x="6847382" y="4876419"/>
                  </a:lnTo>
                  <a:lnTo>
                    <a:pt x="6849795" y="4875911"/>
                  </a:lnTo>
                  <a:lnTo>
                    <a:pt x="6852208" y="4875530"/>
                  </a:lnTo>
                  <a:lnTo>
                    <a:pt x="6855002" y="4874895"/>
                  </a:lnTo>
                  <a:lnTo>
                    <a:pt x="6857415" y="4874641"/>
                  </a:lnTo>
                  <a:lnTo>
                    <a:pt x="6860082" y="4874641"/>
                  </a:lnTo>
                  <a:lnTo>
                    <a:pt x="6862622" y="4874387"/>
                  </a:lnTo>
                  <a:lnTo>
                    <a:pt x="6865289" y="4874387"/>
                  </a:lnTo>
                  <a:lnTo>
                    <a:pt x="6867702" y="4874387"/>
                  </a:lnTo>
                  <a:lnTo>
                    <a:pt x="6870496" y="4874387"/>
                  </a:lnTo>
                  <a:lnTo>
                    <a:pt x="6872909" y="4874641"/>
                  </a:lnTo>
                  <a:lnTo>
                    <a:pt x="6875703" y="4874641"/>
                  </a:lnTo>
                  <a:lnTo>
                    <a:pt x="6878116" y="4874895"/>
                  </a:lnTo>
                  <a:lnTo>
                    <a:pt x="6880910" y="4875276"/>
                  </a:lnTo>
                  <a:lnTo>
                    <a:pt x="6883323" y="4875911"/>
                  </a:lnTo>
                  <a:lnTo>
                    <a:pt x="6883323" y="4844161"/>
                  </a:lnTo>
                </a:path>
                <a:path w="6883400" h="10017125">
                  <a:moveTo>
                    <a:pt x="6797598" y="4969129"/>
                  </a:moveTo>
                  <a:lnTo>
                    <a:pt x="6797598" y="4844161"/>
                  </a:lnTo>
                </a:path>
                <a:path w="6883400" h="10017125">
                  <a:moveTo>
                    <a:pt x="6883323" y="5094097"/>
                  </a:moveTo>
                  <a:lnTo>
                    <a:pt x="6883323" y="5060569"/>
                  </a:lnTo>
                  <a:lnTo>
                    <a:pt x="6880910" y="5061204"/>
                  </a:lnTo>
                  <a:lnTo>
                    <a:pt x="6878370" y="5061839"/>
                  </a:lnTo>
                  <a:lnTo>
                    <a:pt x="6875957" y="5062347"/>
                  </a:lnTo>
                  <a:lnTo>
                    <a:pt x="6873290" y="5062728"/>
                  </a:lnTo>
                  <a:lnTo>
                    <a:pt x="6870750" y="5062982"/>
                  </a:lnTo>
                  <a:lnTo>
                    <a:pt x="6868083" y="5062982"/>
                  </a:lnTo>
                  <a:lnTo>
                    <a:pt x="6865670" y="5063363"/>
                  </a:lnTo>
                  <a:lnTo>
                    <a:pt x="6862876" y="5063363"/>
                  </a:lnTo>
                  <a:lnTo>
                    <a:pt x="6860463" y="5062982"/>
                  </a:lnTo>
                  <a:lnTo>
                    <a:pt x="6857669" y="5062982"/>
                  </a:lnTo>
                  <a:lnTo>
                    <a:pt x="6855256" y="5062347"/>
                  </a:lnTo>
                  <a:lnTo>
                    <a:pt x="6852462" y="5062093"/>
                  </a:lnTo>
                  <a:lnTo>
                    <a:pt x="6850049" y="5061458"/>
                  </a:lnTo>
                  <a:lnTo>
                    <a:pt x="6847636" y="5060823"/>
                  </a:lnTo>
                  <a:lnTo>
                    <a:pt x="6845223" y="5060315"/>
                  </a:lnTo>
                  <a:lnTo>
                    <a:pt x="6842810" y="5059299"/>
                  </a:lnTo>
                  <a:lnTo>
                    <a:pt x="6840651" y="5058410"/>
                  </a:lnTo>
                  <a:lnTo>
                    <a:pt x="6838492" y="5057521"/>
                  </a:lnTo>
                  <a:lnTo>
                    <a:pt x="6836333" y="5056251"/>
                  </a:lnTo>
                  <a:lnTo>
                    <a:pt x="6834174" y="5055108"/>
                  </a:lnTo>
                  <a:lnTo>
                    <a:pt x="6832396" y="5053584"/>
                  </a:lnTo>
                  <a:lnTo>
                    <a:pt x="6830618" y="5052060"/>
                  </a:lnTo>
                  <a:lnTo>
                    <a:pt x="6828713" y="5050536"/>
                  </a:lnTo>
                  <a:lnTo>
                    <a:pt x="6827189" y="5049012"/>
                  </a:lnTo>
                  <a:lnTo>
                    <a:pt x="6825665" y="5047107"/>
                  </a:lnTo>
                  <a:lnTo>
                    <a:pt x="6824522" y="5045075"/>
                  </a:lnTo>
                  <a:lnTo>
                    <a:pt x="6823252" y="5043170"/>
                  </a:lnTo>
                  <a:lnTo>
                    <a:pt x="6822363" y="5041011"/>
                  </a:lnTo>
                  <a:lnTo>
                    <a:pt x="6821728" y="5038598"/>
                  </a:lnTo>
                  <a:lnTo>
                    <a:pt x="6820839" y="5036439"/>
                  </a:lnTo>
                  <a:lnTo>
                    <a:pt x="6820458" y="5033772"/>
                  </a:lnTo>
                  <a:lnTo>
                    <a:pt x="6820204" y="5031359"/>
                  </a:lnTo>
                  <a:lnTo>
                    <a:pt x="6820458" y="5028565"/>
                  </a:lnTo>
                  <a:lnTo>
                    <a:pt x="6821093" y="5026152"/>
                  </a:lnTo>
                  <a:lnTo>
                    <a:pt x="6821728" y="5023739"/>
                  </a:lnTo>
                  <a:lnTo>
                    <a:pt x="6822617" y="5021199"/>
                  </a:lnTo>
                  <a:lnTo>
                    <a:pt x="6823506" y="5019167"/>
                  </a:lnTo>
                  <a:lnTo>
                    <a:pt x="6824776" y="5017008"/>
                  </a:lnTo>
                  <a:lnTo>
                    <a:pt x="6826046" y="5015103"/>
                  </a:lnTo>
                  <a:lnTo>
                    <a:pt x="6827189" y="5013325"/>
                  </a:lnTo>
                  <a:lnTo>
                    <a:pt x="6829094" y="5011547"/>
                  </a:lnTo>
                  <a:lnTo>
                    <a:pt x="6830618" y="5010023"/>
                  </a:lnTo>
                  <a:lnTo>
                    <a:pt x="6832396" y="5008499"/>
                  </a:lnTo>
                  <a:lnTo>
                    <a:pt x="6834174" y="5007229"/>
                  </a:lnTo>
                  <a:lnTo>
                    <a:pt x="6836333" y="5005959"/>
                  </a:lnTo>
                  <a:lnTo>
                    <a:pt x="6838492" y="5004816"/>
                  </a:lnTo>
                  <a:lnTo>
                    <a:pt x="6840651" y="5003927"/>
                  </a:lnTo>
                  <a:lnTo>
                    <a:pt x="6842810" y="5002911"/>
                  </a:lnTo>
                  <a:lnTo>
                    <a:pt x="6845223" y="5002403"/>
                  </a:lnTo>
                  <a:lnTo>
                    <a:pt x="6847382" y="5001387"/>
                  </a:lnTo>
                  <a:lnTo>
                    <a:pt x="6849795" y="5000879"/>
                  </a:lnTo>
                  <a:lnTo>
                    <a:pt x="6852208" y="5000498"/>
                  </a:lnTo>
                  <a:lnTo>
                    <a:pt x="6855002" y="4999863"/>
                  </a:lnTo>
                  <a:lnTo>
                    <a:pt x="6857415" y="4999609"/>
                  </a:lnTo>
                  <a:lnTo>
                    <a:pt x="6860082" y="4999609"/>
                  </a:lnTo>
                  <a:lnTo>
                    <a:pt x="6862622" y="4999355"/>
                  </a:lnTo>
                  <a:lnTo>
                    <a:pt x="6865289" y="4999355"/>
                  </a:lnTo>
                  <a:lnTo>
                    <a:pt x="6867702" y="4999355"/>
                  </a:lnTo>
                  <a:lnTo>
                    <a:pt x="6870496" y="4999355"/>
                  </a:lnTo>
                  <a:lnTo>
                    <a:pt x="6872909" y="4999609"/>
                  </a:lnTo>
                  <a:lnTo>
                    <a:pt x="6875703" y="4999609"/>
                  </a:lnTo>
                  <a:lnTo>
                    <a:pt x="6878116" y="5000244"/>
                  </a:lnTo>
                  <a:lnTo>
                    <a:pt x="6880910" y="5000244"/>
                  </a:lnTo>
                  <a:lnTo>
                    <a:pt x="6883323" y="5000879"/>
                  </a:lnTo>
                  <a:lnTo>
                    <a:pt x="6883323" y="4969129"/>
                  </a:lnTo>
                </a:path>
                <a:path w="6883400" h="10017125">
                  <a:moveTo>
                    <a:pt x="6797598" y="5094097"/>
                  </a:moveTo>
                  <a:lnTo>
                    <a:pt x="6797598" y="4969129"/>
                  </a:lnTo>
                </a:path>
                <a:path w="6883400" h="10017125">
                  <a:moveTo>
                    <a:pt x="6883323" y="5219065"/>
                  </a:moveTo>
                  <a:lnTo>
                    <a:pt x="6883323" y="5185537"/>
                  </a:lnTo>
                  <a:lnTo>
                    <a:pt x="6880910" y="5186172"/>
                  </a:lnTo>
                  <a:lnTo>
                    <a:pt x="6878370" y="5186807"/>
                  </a:lnTo>
                  <a:lnTo>
                    <a:pt x="6875957" y="5187315"/>
                  </a:lnTo>
                  <a:lnTo>
                    <a:pt x="6873290" y="5187696"/>
                  </a:lnTo>
                  <a:lnTo>
                    <a:pt x="6870750" y="5187950"/>
                  </a:lnTo>
                  <a:lnTo>
                    <a:pt x="6868083" y="5187950"/>
                  </a:lnTo>
                  <a:lnTo>
                    <a:pt x="6865670" y="5188331"/>
                  </a:lnTo>
                  <a:lnTo>
                    <a:pt x="6862876" y="5188331"/>
                  </a:lnTo>
                  <a:lnTo>
                    <a:pt x="6860463" y="5187950"/>
                  </a:lnTo>
                  <a:lnTo>
                    <a:pt x="6857669" y="5187950"/>
                  </a:lnTo>
                  <a:lnTo>
                    <a:pt x="6855256" y="5187696"/>
                  </a:lnTo>
                  <a:lnTo>
                    <a:pt x="6852462" y="5187061"/>
                  </a:lnTo>
                  <a:lnTo>
                    <a:pt x="6850049" y="5186426"/>
                  </a:lnTo>
                  <a:lnTo>
                    <a:pt x="6847636" y="5185791"/>
                  </a:lnTo>
                  <a:lnTo>
                    <a:pt x="6845223" y="5185283"/>
                  </a:lnTo>
                  <a:lnTo>
                    <a:pt x="6842810" y="5184267"/>
                  </a:lnTo>
                  <a:lnTo>
                    <a:pt x="6840651" y="5183378"/>
                  </a:lnTo>
                  <a:lnTo>
                    <a:pt x="6838492" y="5182489"/>
                  </a:lnTo>
                  <a:lnTo>
                    <a:pt x="6836333" y="5181219"/>
                  </a:lnTo>
                  <a:lnTo>
                    <a:pt x="6834174" y="5180076"/>
                  </a:lnTo>
                  <a:lnTo>
                    <a:pt x="6832396" y="5178552"/>
                  </a:lnTo>
                  <a:lnTo>
                    <a:pt x="6830618" y="5177282"/>
                  </a:lnTo>
                  <a:lnTo>
                    <a:pt x="6828713" y="5175504"/>
                  </a:lnTo>
                  <a:lnTo>
                    <a:pt x="6827189" y="5173980"/>
                  </a:lnTo>
                  <a:lnTo>
                    <a:pt x="6825665" y="5172075"/>
                  </a:lnTo>
                  <a:lnTo>
                    <a:pt x="6824522" y="5170043"/>
                  </a:lnTo>
                  <a:lnTo>
                    <a:pt x="6823252" y="5168138"/>
                  </a:lnTo>
                  <a:lnTo>
                    <a:pt x="6822363" y="5165979"/>
                  </a:lnTo>
                  <a:lnTo>
                    <a:pt x="6821728" y="5163566"/>
                  </a:lnTo>
                  <a:lnTo>
                    <a:pt x="6820839" y="5161407"/>
                  </a:lnTo>
                  <a:lnTo>
                    <a:pt x="6820458" y="5158740"/>
                  </a:lnTo>
                  <a:lnTo>
                    <a:pt x="6820204" y="5156327"/>
                  </a:lnTo>
                  <a:lnTo>
                    <a:pt x="6820458" y="5153533"/>
                  </a:lnTo>
                  <a:lnTo>
                    <a:pt x="6821093" y="5151120"/>
                  </a:lnTo>
                  <a:lnTo>
                    <a:pt x="6821728" y="5148707"/>
                  </a:lnTo>
                  <a:lnTo>
                    <a:pt x="6822617" y="5146167"/>
                  </a:lnTo>
                  <a:lnTo>
                    <a:pt x="6823506" y="5144135"/>
                  </a:lnTo>
                  <a:lnTo>
                    <a:pt x="6824776" y="5141976"/>
                  </a:lnTo>
                  <a:lnTo>
                    <a:pt x="6826046" y="5140071"/>
                  </a:lnTo>
                  <a:lnTo>
                    <a:pt x="6827189" y="5138293"/>
                  </a:lnTo>
                  <a:lnTo>
                    <a:pt x="6829094" y="5136515"/>
                  </a:lnTo>
                  <a:lnTo>
                    <a:pt x="6830618" y="5134991"/>
                  </a:lnTo>
                  <a:lnTo>
                    <a:pt x="6832396" y="5133721"/>
                  </a:lnTo>
                  <a:lnTo>
                    <a:pt x="6834174" y="5132197"/>
                  </a:lnTo>
                  <a:lnTo>
                    <a:pt x="6836333" y="5130927"/>
                  </a:lnTo>
                  <a:lnTo>
                    <a:pt x="6838492" y="5129784"/>
                  </a:lnTo>
                  <a:lnTo>
                    <a:pt x="6840651" y="5128895"/>
                  </a:lnTo>
                  <a:lnTo>
                    <a:pt x="6842810" y="5127879"/>
                  </a:lnTo>
                  <a:lnTo>
                    <a:pt x="6845223" y="5127371"/>
                  </a:lnTo>
                  <a:lnTo>
                    <a:pt x="6847382" y="5126355"/>
                  </a:lnTo>
                  <a:lnTo>
                    <a:pt x="6849795" y="5125847"/>
                  </a:lnTo>
                  <a:lnTo>
                    <a:pt x="6852208" y="5125466"/>
                  </a:lnTo>
                  <a:lnTo>
                    <a:pt x="6855002" y="5124831"/>
                  </a:lnTo>
                  <a:lnTo>
                    <a:pt x="6857415" y="5124577"/>
                  </a:lnTo>
                  <a:lnTo>
                    <a:pt x="6860082" y="5124577"/>
                  </a:lnTo>
                  <a:lnTo>
                    <a:pt x="6862622" y="5124323"/>
                  </a:lnTo>
                  <a:lnTo>
                    <a:pt x="6865289" y="5124323"/>
                  </a:lnTo>
                  <a:lnTo>
                    <a:pt x="6867702" y="5124323"/>
                  </a:lnTo>
                  <a:lnTo>
                    <a:pt x="6870496" y="5124323"/>
                  </a:lnTo>
                  <a:lnTo>
                    <a:pt x="6872909" y="5124577"/>
                  </a:lnTo>
                  <a:lnTo>
                    <a:pt x="6875703" y="5124577"/>
                  </a:lnTo>
                  <a:lnTo>
                    <a:pt x="6878116" y="5125212"/>
                  </a:lnTo>
                  <a:lnTo>
                    <a:pt x="6880910" y="5125466"/>
                  </a:lnTo>
                  <a:lnTo>
                    <a:pt x="6883323" y="5125847"/>
                  </a:lnTo>
                  <a:lnTo>
                    <a:pt x="6883323" y="5094097"/>
                  </a:lnTo>
                </a:path>
                <a:path w="6883400" h="10017125">
                  <a:moveTo>
                    <a:pt x="6797598" y="5219065"/>
                  </a:moveTo>
                  <a:lnTo>
                    <a:pt x="6797598" y="5094097"/>
                  </a:lnTo>
                </a:path>
                <a:path w="6883400" h="10017125">
                  <a:moveTo>
                    <a:pt x="6883323" y="5344033"/>
                  </a:moveTo>
                  <a:lnTo>
                    <a:pt x="6883323" y="5310505"/>
                  </a:lnTo>
                  <a:lnTo>
                    <a:pt x="6880910" y="5311140"/>
                  </a:lnTo>
                  <a:lnTo>
                    <a:pt x="6878370" y="5311775"/>
                  </a:lnTo>
                  <a:lnTo>
                    <a:pt x="6875957" y="5312283"/>
                  </a:lnTo>
                  <a:lnTo>
                    <a:pt x="6873290" y="5312664"/>
                  </a:lnTo>
                  <a:lnTo>
                    <a:pt x="6870750" y="5312918"/>
                  </a:lnTo>
                  <a:lnTo>
                    <a:pt x="6868083" y="5312918"/>
                  </a:lnTo>
                  <a:lnTo>
                    <a:pt x="6865670" y="5313299"/>
                  </a:lnTo>
                  <a:lnTo>
                    <a:pt x="6862876" y="5313299"/>
                  </a:lnTo>
                  <a:lnTo>
                    <a:pt x="6860463" y="5312918"/>
                  </a:lnTo>
                  <a:lnTo>
                    <a:pt x="6857669" y="5312918"/>
                  </a:lnTo>
                  <a:lnTo>
                    <a:pt x="6855256" y="5312664"/>
                  </a:lnTo>
                  <a:lnTo>
                    <a:pt x="6852462" y="5312029"/>
                  </a:lnTo>
                  <a:lnTo>
                    <a:pt x="6850049" y="5311775"/>
                  </a:lnTo>
                  <a:lnTo>
                    <a:pt x="6847636" y="5310759"/>
                  </a:lnTo>
                  <a:lnTo>
                    <a:pt x="6845223" y="5310251"/>
                  </a:lnTo>
                  <a:lnTo>
                    <a:pt x="6842810" y="5309235"/>
                  </a:lnTo>
                  <a:lnTo>
                    <a:pt x="6840651" y="5308346"/>
                  </a:lnTo>
                  <a:lnTo>
                    <a:pt x="6838492" y="5307457"/>
                  </a:lnTo>
                  <a:lnTo>
                    <a:pt x="6836333" y="5306187"/>
                  </a:lnTo>
                  <a:lnTo>
                    <a:pt x="6834174" y="5305044"/>
                  </a:lnTo>
                  <a:lnTo>
                    <a:pt x="6832396" y="5303520"/>
                  </a:lnTo>
                  <a:lnTo>
                    <a:pt x="6830618" y="5302250"/>
                  </a:lnTo>
                  <a:lnTo>
                    <a:pt x="6828713" y="5300472"/>
                  </a:lnTo>
                  <a:lnTo>
                    <a:pt x="6827189" y="5298948"/>
                  </a:lnTo>
                  <a:lnTo>
                    <a:pt x="6825665" y="5297043"/>
                  </a:lnTo>
                  <a:lnTo>
                    <a:pt x="6824522" y="5295011"/>
                  </a:lnTo>
                  <a:lnTo>
                    <a:pt x="6823252" y="5293106"/>
                  </a:lnTo>
                  <a:lnTo>
                    <a:pt x="6822363" y="5290947"/>
                  </a:lnTo>
                  <a:lnTo>
                    <a:pt x="6821728" y="5288534"/>
                  </a:lnTo>
                  <a:lnTo>
                    <a:pt x="6820839" y="5286375"/>
                  </a:lnTo>
                  <a:lnTo>
                    <a:pt x="6820458" y="5283962"/>
                  </a:lnTo>
                  <a:lnTo>
                    <a:pt x="6820204" y="5281295"/>
                  </a:lnTo>
                  <a:lnTo>
                    <a:pt x="6820458" y="5278501"/>
                  </a:lnTo>
                  <a:lnTo>
                    <a:pt x="6821093" y="5276088"/>
                  </a:lnTo>
                  <a:lnTo>
                    <a:pt x="6821728" y="5273675"/>
                  </a:lnTo>
                  <a:lnTo>
                    <a:pt x="6822617" y="5271135"/>
                  </a:lnTo>
                  <a:lnTo>
                    <a:pt x="6823506" y="5269103"/>
                  </a:lnTo>
                  <a:lnTo>
                    <a:pt x="6824776" y="5266944"/>
                  </a:lnTo>
                  <a:lnTo>
                    <a:pt x="6826046" y="5265039"/>
                  </a:lnTo>
                  <a:lnTo>
                    <a:pt x="6827189" y="5263261"/>
                  </a:lnTo>
                  <a:lnTo>
                    <a:pt x="6829094" y="5261483"/>
                  </a:lnTo>
                  <a:lnTo>
                    <a:pt x="6830618" y="5259959"/>
                  </a:lnTo>
                  <a:lnTo>
                    <a:pt x="6832396" y="5258689"/>
                  </a:lnTo>
                  <a:lnTo>
                    <a:pt x="6834174" y="5257165"/>
                  </a:lnTo>
                  <a:lnTo>
                    <a:pt x="6836333" y="5255895"/>
                  </a:lnTo>
                  <a:lnTo>
                    <a:pt x="6838492" y="5255006"/>
                  </a:lnTo>
                  <a:lnTo>
                    <a:pt x="6840651" y="5253863"/>
                  </a:lnTo>
                  <a:lnTo>
                    <a:pt x="6842810" y="5252847"/>
                  </a:lnTo>
                  <a:lnTo>
                    <a:pt x="6845223" y="5252339"/>
                  </a:lnTo>
                  <a:lnTo>
                    <a:pt x="6847382" y="5251323"/>
                  </a:lnTo>
                  <a:lnTo>
                    <a:pt x="6849795" y="5251069"/>
                  </a:lnTo>
                  <a:lnTo>
                    <a:pt x="6852208" y="5250434"/>
                  </a:lnTo>
                  <a:lnTo>
                    <a:pt x="6855002" y="5249799"/>
                  </a:lnTo>
                  <a:lnTo>
                    <a:pt x="6857415" y="5249545"/>
                  </a:lnTo>
                  <a:lnTo>
                    <a:pt x="6860082" y="5249545"/>
                  </a:lnTo>
                  <a:lnTo>
                    <a:pt x="6862622" y="5249291"/>
                  </a:lnTo>
                  <a:lnTo>
                    <a:pt x="6865289" y="5249291"/>
                  </a:lnTo>
                  <a:lnTo>
                    <a:pt x="6867702" y="5249291"/>
                  </a:lnTo>
                  <a:lnTo>
                    <a:pt x="6870496" y="5249291"/>
                  </a:lnTo>
                  <a:lnTo>
                    <a:pt x="6872909" y="5249545"/>
                  </a:lnTo>
                  <a:lnTo>
                    <a:pt x="6875703" y="5249545"/>
                  </a:lnTo>
                  <a:lnTo>
                    <a:pt x="6878116" y="5250180"/>
                  </a:lnTo>
                  <a:lnTo>
                    <a:pt x="6880910" y="5250434"/>
                  </a:lnTo>
                  <a:lnTo>
                    <a:pt x="6883323" y="5250815"/>
                  </a:lnTo>
                  <a:lnTo>
                    <a:pt x="6883323" y="5219065"/>
                  </a:lnTo>
                </a:path>
                <a:path w="6883400" h="10017125">
                  <a:moveTo>
                    <a:pt x="6797598" y="5344033"/>
                  </a:moveTo>
                  <a:lnTo>
                    <a:pt x="6797598" y="5219065"/>
                  </a:lnTo>
                </a:path>
                <a:path w="6883400" h="10017125">
                  <a:moveTo>
                    <a:pt x="6883323" y="5469001"/>
                  </a:moveTo>
                  <a:lnTo>
                    <a:pt x="6883323" y="5435473"/>
                  </a:lnTo>
                  <a:lnTo>
                    <a:pt x="6880910" y="5436108"/>
                  </a:lnTo>
                  <a:lnTo>
                    <a:pt x="6878370" y="5436743"/>
                  </a:lnTo>
                  <a:lnTo>
                    <a:pt x="6875957" y="5437251"/>
                  </a:lnTo>
                  <a:lnTo>
                    <a:pt x="6873290" y="5437632"/>
                  </a:lnTo>
                  <a:lnTo>
                    <a:pt x="6870750" y="5437886"/>
                  </a:lnTo>
                  <a:lnTo>
                    <a:pt x="6868083" y="5438267"/>
                  </a:lnTo>
                  <a:lnTo>
                    <a:pt x="6865670" y="5438267"/>
                  </a:lnTo>
                  <a:lnTo>
                    <a:pt x="6862876" y="5438267"/>
                  </a:lnTo>
                  <a:lnTo>
                    <a:pt x="6860463" y="5438267"/>
                  </a:lnTo>
                  <a:lnTo>
                    <a:pt x="6857669" y="5437886"/>
                  </a:lnTo>
                  <a:lnTo>
                    <a:pt x="6855256" y="5437632"/>
                  </a:lnTo>
                  <a:lnTo>
                    <a:pt x="6852462" y="5437251"/>
                  </a:lnTo>
                  <a:lnTo>
                    <a:pt x="6850049" y="5436743"/>
                  </a:lnTo>
                  <a:lnTo>
                    <a:pt x="6847636" y="5435727"/>
                  </a:lnTo>
                  <a:lnTo>
                    <a:pt x="6845223" y="5435219"/>
                  </a:lnTo>
                  <a:lnTo>
                    <a:pt x="6842810" y="5434584"/>
                  </a:lnTo>
                  <a:lnTo>
                    <a:pt x="6840651" y="5433314"/>
                  </a:lnTo>
                  <a:lnTo>
                    <a:pt x="6838492" y="5432425"/>
                  </a:lnTo>
                  <a:lnTo>
                    <a:pt x="6836333" y="5431155"/>
                  </a:lnTo>
                  <a:lnTo>
                    <a:pt x="6834174" y="5430012"/>
                  </a:lnTo>
                  <a:lnTo>
                    <a:pt x="6832396" y="5428488"/>
                  </a:lnTo>
                  <a:lnTo>
                    <a:pt x="6824522" y="5419979"/>
                  </a:lnTo>
                  <a:lnTo>
                    <a:pt x="6823252" y="5418074"/>
                  </a:lnTo>
                  <a:lnTo>
                    <a:pt x="6822363" y="5415915"/>
                  </a:lnTo>
                  <a:lnTo>
                    <a:pt x="6821728" y="5413502"/>
                  </a:lnTo>
                  <a:lnTo>
                    <a:pt x="6820839" y="5411343"/>
                  </a:lnTo>
                  <a:lnTo>
                    <a:pt x="6820458" y="5408930"/>
                  </a:lnTo>
                  <a:lnTo>
                    <a:pt x="6820204" y="5406263"/>
                  </a:lnTo>
                  <a:lnTo>
                    <a:pt x="6820458" y="5403469"/>
                  </a:lnTo>
                  <a:lnTo>
                    <a:pt x="6821093" y="5401056"/>
                  </a:lnTo>
                  <a:lnTo>
                    <a:pt x="6821728" y="5398643"/>
                  </a:lnTo>
                  <a:lnTo>
                    <a:pt x="6822617" y="5396103"/>
                  </a:lnTo>
                  <a:lnTo>
                    <a:pt x="6823506" y="5394071"/>
                  </a:lnTo>
                  <a:lnTo>
                    <a:pt x="6824776" y="5391912"/>
                  </a:lnTo>
                  <a:lnTo>
                    <a:pt x="6826046" y="5390007"/>
                  </a:lnTo>
                  <a:lnTo>
                    <a:pt x="6827189" y="5388229"/>
                  </a:lnTo>
                  <a:lnTo>
                    <a:pt x="6829094" y="5386705"/>
                  </a:lnTo>
                  <a:lnTo>
                    <a:pt x="6830618" y="5384927"/>
                  </a:lnTo>
                  <a:lnTo>
                    <a:pt x="6832396" y="5383657"/>
                  </a:lnTo>
                  <a:lnTo>
                    <a:pt x="6834174" y="5382133"/>
                  </a:lnTo>
                  <a:lnTo>
                    <a:pt x="6836333" y="5380863"/>
                  </a:lnTo>
                  <a:lnTo>
                    <a:pt x="6838492" y="5379974"/>
                  </a:lnTo>
                  <a:lnTo>
                    <a:pt x="6840651" y="5379085"/>
                  </a:lnTo>
                  <a:lnTo>
                    <a:pt x="6842810" y="5377815"/>
                  </a:lnTo>
                  <a:lnTo>
                    <a:pt x="6845223" y="5377307"/>
                  </a:lnTo>
                  <a:lnTo>
                    <a:pt x="6847382" y="5376291"/>
                  </a:lnTo>
                  <a:lnTo>
                    <a:pt x="6849795" y="5376037"/>
                  </a:lnTo>
                  <a:lnTo>
                    <a:pt x="6852208" y="5375402"/>
                  </a:lnTo>
                  <a:lnTo>
                    <a:pt x="6855002" y="5375148"/>
                  </a:lnTo>
                  <a:lnTo>
                    <a:pt x="6857415" y="5374767"/>
                  </a:lnTo>
                  <a:lnTo>
                    <a:pt x="6860082" y="5374513"/>
                  </a:lnTo>
                  <a:lnTo>
                    <a:pt x="6862622" y="5374259"/>
                  </a:lnTo>
                  <a:lnTo>
                    <a:pt x="6865289" y="5374259"/>
                  </a:lnTo>
                  <a:lnTo>
                    <a:pt x="6867702" y="5374259"/>
                  </a:lnTo>
                  <a:lnTo>
                    <a:pt x="6870496" y="5374259"/>
                  </a:lnTo>
                  <a:lnTo>
                    <a:pt x="6872909" y="5374513"/>
                  </a:lnTo>
                  <a:lnTo>
                    <a:pt x="6875703" y="5374767"/>
                  </a:lnTo>
                  <a:lnTo>
                    <a:pt x="6878116" y="5375148"/>
                  </a:lnTo>
                  <a:lnTo>
                    <a:pt x="6880910" y="5375402"/>
                  </a:lnTo>
                  <a:lnTo>
                    <a:pt x="6883323" y="5375783"/>
                  </a:lnTo>
                  <a:lnTo>
                    <a:pt x="6883323" y="5344033"/>
                  </a:lnTo>
                </a:path>
                <a:path w="6883400" h="10017125">
                  <a:moveTo>
                    <a:pt x="6797598" y="5469001"/>
                  </a:moveTo>
                  <a:lnTo>
                    <a:pt x="6797598" y="5344033"/>
                  </a:lnTo>
                </a:path>
                <a:path w="6883400" h="10017125">
                  <a:moveTo>
                    <a:pt x="6883323" y="5594223"/>
                  </a:moveTo>
                  <a:lnTo>
                    <a:pt x="6883323" y="5560441"/>
                  </a:lnTo>
                  <a:lnTo>
                    <a:pt x="6880910" y="5561076"/>
                  </a:lnTo>
                  <a:lnTo>
                    <a:pt x="6878370" y="5561711"/>
                  </a:lnTo>
                  <a:lnTo>
                    <a:pt x="6875957" y="5562219"/>
                  </a:lnTo>
                  <a:lnTo>
                    <a:pt x="6873290" y="5562600"/>
                  </a:lnTo>
                  <a:lnTo>
                    <a:pt x="6870750" y="5562854"/>
                  </a:lnTo>
                  <a:lnTo>
                    <a:pt x="6868083" y="5563235"/>
                  </a:lnTo>
                  <a:lnTo>
                    <a:pt x="6865670" y="5563235"/>
                  </a:lnTo>
                  <a:lnTo>
                    <a:pt x="6862876" y="5563235"/>
                  </a:lnTo>
                  <a:lnTo>
                    <a:pt x="6860463" y="5563235"/>
                  </a:lnTo>
                  <a:lnTo>
                    <a:pt x="6857669" y="5562854"/>
                  </a:lnTo>
                  <a:lnTo>
                    <a:pt x="6845223" y="5560187"/>
                  </a:lnTo>
                  <a:lnTo>
                    <a:pt x="6842810" y="5559552"/>
                  </a:lnTo>
                  <a:lnTo>
                    <a:pt x="6840651" y="5558663"/>
                  </a:lnTo>
                  <a:lnTo>
                    <a:pt x="6838492" y="5557393"/>
                  </a:lnTo>
                  <a:lnTo>
                    <a:pt x="6836333" y="5556123"/>
                  </a:lnTo>
                  <a:lnTo>
                    <a:pt x="6834174" y="5554980"/>
                  </a:lnTo>
                  <a:lnTo>
                    <a:pt x="6832396" y="5553456"/>
                  </a:lnTo>
                  <a:lnTo>
                    <a:pt x="6830618" y="5552186"/>
                  </a:lnTo>
                  <a:lnTo>
                    <a:pt x="6821728" y="5538851"/>
                  </a:lnTo>
                  <a:lnTo>
                    <a:pt x="6820839" y="5536311"/>
                  </a:lnTo>
                  <a:lnTo>
                    <a:pt x="6820458" y="5533898"/>
                  </a:lnTo>
                  <a:lnTo>
                    <a:pt x="6820204" y="5531231"/>
                  </a:lnTo>
                  <a:lnTo>
                    <a:pt x="6820458" y="5528437"/>
                  </a:lnTo>
                  <a:lnTo>
                    <a:pt x="6821093" y="5526024"/>
                  </a:lnTo>
                  <a:lnTo>
                    <a:pt x="6821728" y="5523611"/>
                  </a:lnTo>
                  <a:lnTo>
                    <a:pt x="6822617" y="5521071"/>
                  </a:lnTo>
                  <a:lnTo>
                    <a:pt x="6823506" y="5519039"/>
                  </a:lnTo>
                  <a:lnTo>
                    <a:pt x="6824776" y="5516880"/>
                  </a:lnTo>
                  <a:lnTo>
                    <a:pt x="6826046" y="5514975"/>
                  </a:lnTo>
                  <a:lnTo>
                    <a:pt x="6827189" y="5513197"/>
                  </a:lnTo>
                  <a:lnTo>
                    <a:pt x="6829094" y="5511673"/>
                  </a:lnTo>
                  <a:lnTo>
                    <a:pt x="6830618" y="5509895"/>
                  </a:lnTo>
                  <a:lnTo>
                    <a:pt x="6832396" y="5508625"/>
                  </a:lnTo>
                  <a:lnTo>
                    <a:pt x="6834174" y="5507101"/>
                  </a:lnTo>
                  <a:lnTo>
                    <a:pt x="6836333" y="5505831"/>
                  </a:lnTo>
                  <a:lnTo>
                    <a:pt x="6838492" y="5504942"/>
                  </a:lnTo>
                  <a:lnTo>
                    <a:pt x="6840651" y="5504053"/>
                  </a:lnTo>
                  <a:lnTo>
                    <a:pt x="6842810" y="5503164"/>
                  </a:lnTo>
                  <a:lnTo>
                    <a:pt x="6845223" y="5502275"/>
                  </a:lnTo>
                  <a:lnTo>
                    <a:pt x="6847382" y="5501640"/>
                  </a:lnTo>
                  <a:lnTo>
                    <a:pt x="6849795" y="5501005"/>
                  </a:lnTo>
                  <a:lnTo>
                    <a:pt x="6852208" y="5500370"/>
                  </a:lnTo>
                  <a:lnTo>
                    <a:pt x="6855002" y="5500116"/>
                  </a:lnTo>
                  <a:lnTo>
                    <a:pt x="6857415" y="5499735"/>
                  </a:lnTo>
                  <a:lnTo>
                    <a:pt x="6860082" y="5499481"/>
                  </a:lnTo>
                  <a:lnTo>
                    <a:pt x="6862622" y="5499227"/>
                  </a:lnTo>
                  <a:lnTo>
                    <a:pt x="6865289" y="5499227"/>
                  </a:lnTo>
                  <a:lnTo>
                    <a:pt x="6867702" y="5499227"/>
                  </a:lnTo>
                  <a:lnTo>
                    <a:pt x="6870496" y="5499227"/>
                  </a:lnTo>
                  <a:lnTo>
                    <a:pt x="6872909" y="5499481"/>
                  </a:lnTo>
                  <a:lnTo>
                    <a:pt x="6875703" y="5499735"/>
                  </a:lnTo>
                  <a:lnTo>
                    <a:pt x="6878116" y="5500116"/>
                  </a:lnTo>
                  <a:lnTo>
                    <a:pt x="6880910" y="5500370"/>
                  </a:lnTo>
                  <a:lnTo>
                    <a:pt x="6883323" y="5500751"/>
                  </a:lnTo>
                  <a:lnTo>
                    <a:pt x="6883323" y="5469001"/>
                  </a:lnTo>
                </a:path>
                <a:path w="6883400" h="10017125">
                  <a:moveTo>
                    <a:pt x="6797598" y="5594223"/>
                  </a:moveTo>
                  <a:lnTo>
                    <a:pt x="6797598" y="5469001"/>
                  </a:lnTo>
                </a:path>
                <a:path w="6883400" h="10017125">
                  <a:moveTo>
                    <a:pt x="6883323" y="5719191"/>
                  </a:moveTo>
                  <a:lnTo>
                    <a:pt x="6883323" y="5685409"/>
                  </a:lnTo>
                  <a:lnTo>
                    <a:pt x="6880910" y="5686044"/>
                  </a:lnTo>
                  <a:lnTo>
                    <a:pt x="6878370" y="5686933"/>
                  </a:lnTo>
                  <a:lnTo>
                    <a:pt x="6875957" y="5687187"/>
                  </a:lnTo>
                  <a:lnTo>
                    <a:pt x="6873290" y="5687568"/>
                  </a:lnTo>
                  <a:lnTo>
                    <a:pt x="6870750" y="5687822"/>
                  </a:lnTo>
                  <a:lnTo>
                    <a:pt x="6868083" y="5688203"/>
                  </a:lnTo>
                  <a:lnTo>
                    <a:pt x="6865670" y="5688203"/>
                  </a:lnTo>
                  <a:lnTo>
                    <a:pt x="6862876" y="5688203"/>
                  </a:lnTo>
                  <a:lnTo>
                    <a:pt x="6860463" y="5688203"/>
                  </a:lnTo>
                  <a:lnTo>
                    <a:pt x="6857669" y="5687822"/>
                  </a:lnTo>
                  <a:lnTo>
                    <a:pt x="6855256" y="5687568"/>
                  </a:lnTo>
                  <a:lnTo>
                    <a:pt x="6838492" y="5682361"/>
                  </a:lnTo>
                  <a:lnTo>
                    <a:pt x="6836333" y="5681091"/>
                  </a:lnTo>
                  <a:lnTo>
                    <a:pt x="6834174" y="5679948"/>
                  </a:lnTo>
                  <a:lnTo>
                    <a:pt x="6832396" y="5678678"/>
                  </a:lnTo>
                  <a:lnTo>
                    <a:pt x="6830618" y="5677154"/>
                  </a:lnTo>
                  <a:lnTo>
                    <a:pt x="6828713" y="5675630"/>
                  </a:lnTo>
                  <a:lnTo>
                    <a:pt x="6821728" y="5663819"/>
                  </a:lnTo>
                  <a:lnTo>
                    <a:pt x="6820839" y="5661279"/>
                  </a:lnTo>
                  <a:lnTo>
                    <a:pt x="6820458" y="5658866"/>
                  </a:lnTo>
                  <a:lnTo>
                    <a:pt x="6820204" y="5656453"/>
                  </a:lnTo>
                  <a:lnTo>
                    <a:pt x="6824776" y="5642102"/>
                  </a:lnTo>
                  <a:lnTo>
                    <a:pt x="6826046" y="5639943"/>
                  </a:lnTo>
                  <a:lnTo>
                    <a:pt x="6827189" y="5638165"/>
                  </a:lnTo>
                  <a:lnTo>
                    <a:pt x="6829094" y="5636641"/>
                  </a:lnTo>
                  <a:lnTo>
                    <a:pt x="6830618" y="5635117"/>
                  </a:lnTo>
                  <a:lnTo>
                    <a:pt x="6832396" y="5633593"/>
                  </a:lnTo>
                  <a:lnTo>
                    <a:pt x="6834174" y="5632323"/>
                  </a:lnTo>
                  <a:lnTo>
                    <a:pt x="6836333" y="5631180"/>
                  </a:lnTo>
                  <a:lnTo>
                    <a:pt x="6838492" y="5629910"/>
                  </a:lnTo>
                  <a:lnTo>
                    <a:pt x="6840651" y="5629021"/>
                  </a:lnTo>
                  <a:lnTo>
                    <a:pt x="6842810" y="5628132"/>
                  </a:lnTo>
                  <a:lnTo>
                    <a:pt x="6845223" y="5627243"/>
                  </a:lnTo>
                  <a:lnTo>
                    <a:pt x="6847382" y="5626608"/>
                  </a:lnTo>
                  <a:lnTo>
                    <a:pt x="6849795" y="5625973"/>
                  </a:lnTo>
                  <a:lnTo>
                    <a:pt x="6852208" y="5625338"/>
                  </a:lnTo>
                  <a:lnTo>
                    <a:pt x="6855002" y="5625084"/>
                  </a:lnTo>
                  <a:lnTo>
                    <a:pt x="6857415" y="5624703"/>
                  </a:lnTo>
                  <a:lnTo>
                    <a:pt x="6860082" y="5624449"/>
                  </a:lnTo>
                  <a:lnTo>
                    <a:pt x="6862622" y="5624449"/>
                  </a:lnTo>
                  <a:lnTo>
                    <a:pt x="6865289" y="5624195"/>
                  </a:lnTo>
                  <a:lnTo>
                    <a:pt x="6867702" y="5624195"/>
                  </a:lnTo>
                  <a:lnTo>
                    <a:pt x="6870496" y="5624449"/>
                  </a:lnTo>
                  <a:lnTo>
                    <a:pt x="6872909" y="5624449"/>
                  </a:lnTo>
                  <a:lnTo>
                    <a:pt x="6875703" y="5624703"/>
                  </a:lnTo>
                  <a:lnTo>
                    <a:pt x="6878116" y="5625084"/>
                  </a:lnTo>
                  <a:lnTo>
                    <a:pt x="6880910" y="5625338"/>
                  </a:lnTo>
                  <a:lnTo>
                    <a:pt x="6883323" y="5625973"/>
                  </a:lnTo>
                  <a:lnTo>
                    <a:pt x="6883323" y="5594223"/>
                  </a:lnTo>
                </a:path>
                <a:path w="6883400" h="10017125">
                  <a:moveTo>
                    <a:pt x="6797598" y="5719191"/>
                  </a:moveTo>
                  <a:lnTo>
                    <a:pt x="6797598" y="5594223"/>
                  </a:lnTo>
                </a:path>
                <a:path w="6883400" h="10017125">
                  <a:moveTo>
                    <a:pt x="6883323" y="5844159"/>
                  </a:moveTo>
                  <a:lnTo>
                    <a:pt x="6883323" y="5810377"/>
                  </a:lnTo>
                  <a:lnTo>
                    <a:pt x="6880910" y="5811012"/>
                  </a:lnTo>
                  <a:lnTo>
                    <a:pt x="6878370" y="5811901"/>
                  </a:lnTo>
                  <a:lnTo>
                    <a:pt x="6875957" y="5812155"/>
                  </a:lnTo>
                  <a:lnTo>
                    <a:pt x="6873290" y="5812536"/>
                  </a:lnTo>
                  <a:lnTo>
                    <a:pt x="6870750" y="5812790"/>
                  </a:lnTo>
                  <a:lnTo>
                    <a:pt x="6868083" y="5813171"/>
                  </a:lnTo>
                  <a:lnTo>
                    <a:pt x="6865670" y="5813171"/>
                  </a:lnTo>
                  <a:lnTo>
                    <a:pt x="6862876" y="5813171"/>
                  </a:lnTo>
                  <a:lnTo>
                    <a:pt x="6860463" y="5813171"/>
                  </a:lnTo>
                  <a:lnTo>
                    <a:pt x="6857669" y="5812790"/>
                  </a:lnTo>
                  <a:lnTo>
                    <a:pt x="6855256" y="5812536"/>
                  </a:lnTo>
                  <a:lnTo>
                    <a:pt x="6838492" y="5807329"/>
                  </a:lnTo>
                  <a:lnTo>
                    <a:pt x="6836333" y="5806059"/>
                  </a:lnTo>
                  <a:lnTo>
                    <a:pt x="6834174" y="5804916"/>
                  </a:lnTo>
                  <a:lnTo>
                    <a:pt x="6832396" y="5803646"/>
                  </a:lnTo>
                  <a:lnTo>
                    <a:pt x="6830618" y="5802122"/>
                  </a:lnTo>
                  <a:lnTo>
                    <a:pt x="6828713" y="5800598"/>
                  </a:lnTo>
                  <a:lnTo>
                    <a:pt x="6821728" y="5788787"/>
                  </a:lnTo>
                  <a:lnTo>
                    <a:pt x="6820839" y="5786247"/>
                  </a:lnTo>
                  <a:lnTo>
                    <a:pt x="6820458" y="5783834"/>
                  </a:lnTo>
                  <a:lnTo>
                    <a:pt x="6820204" y="5781421"/>
                  </a:lnTo>
                  <a:lnTo>
                    <a:pt x="6820458" y="5778627"/>
                  </a:lnTo>
                  <a:lnTo>
                    <a:pt x="6821093" y="5775960"/>
                  </a:lnTo>
                  <a:lnTo>
                    <a:pt x="6821728" y="5773547"/>
                  </a:lnTo>
                  <a:lnTo>
                    <a:pt x="6822617" y="5771388"/>
                  </a:lnTo>
                  <a:lnTo>
                    <a:pt x="6823506" y="5768975"/>
                  </a:lnTo>
                  <a:lnTo>
                    <a:pt x="6824776" y="5767070"/>
                  </a:lnTo>
                  <a:lnTo>
                    <a:pt x="6826046" y="5764911"/>
                  </a:lnTo>
                  <a:lnTo>
                    <a:pt x="6827189" y="5763133"/>
                  </a:lnTo>
                  <a:lnTo>
                    <a:pt x="6829094" y="5761609"/>
                  </a:lnTo>
                  <a:lnTo>
                    <a:pt x="6830618" y="5760085"/>
                  </a:lnTo>
                  <a:lnTo>
                    <a:pt x="6832396" y="5758561"/>
                  </a:lnTo>
                  <a:lnTo>
                    <a:pt x="6834174" y="5757291"/>
                  </a:lnTo>
                  <a:lnTo>
                    <a:pt x="6836333" y="5756148"/>
                  </a:lnTo>
                  <a:lnTo>
                    <a:pt x="6838492" y="5754878"/>
                  </a:lnTo>
                  <a:lnTo>
                    <a:pt x="6840651" y="5753989"/>
                  </a:lnTo>
                  <a:lnTo>
                    <a:pt x="6842810" y="5753100"/>
                  </a:lnTo>
                  <a:lnTo>
                    <a:pt x="6845223" y="5752211"/>
                  </a:lnTo>
                  <a:lnTo>
                    <a:pt x="6847382" y="5751576"/>
                  </a:lnTo>
                  <a:lnTo>
                    <a:pt x="6849795" y="5750941"/>
                  </a:lnTo>
                  <a:lnTo>
                    <a:pt x="6852208" y="5750306"/>
                  </a:lnTo>
                  <a:lnTo>
                    <a:pt x="6855002" y="5750052"/>
                  </a:lnTo>
                  <a:lnTo>
                    <a:pt x="6857415" y="5749671"/>
                  </a:lnTo>
                  <a:lnTo>
                    <a:pt x="6860082" y="5749417"/>
                  </a:lnTo>
                  <a:lnTo>
                    <a:pt x="6862622" y="5749417"/>
                  </a:lnTo>
                  <a:lnTo>
                    <a:pt x="6865289" y="5749163"/>
                  </a:lnTo>
                  <a:lnTo>
                    <a:pt x="6867702" y="5749163"/>
                  </a:lnTo>
                  <a:lnTo>
                    <a:pt x="6870496" y="5749417"/>
                  </a:lnTo>
                  <a:lnTo>
                    <a:pt x="6872909" y="5749417"/>
                  </a:lnTo>
                  <a:lnTo>
                    <a:pt x="6875703" y="5749671"/>
                  </a:lnTo>
                  <a:lnTo>
                    <a:pt x="6878116" y="5750052"/>
                  </a:lnTo>
                  <a:lnTo>
                    <a:pt x="6880910" y="5750306"/>
                  </a:lnTo>
                  <a:lnTo>
                    <a:pt x="6883323" y="5750941"/>
                  </a:lnTo>
                  <a:lnTo>
                    <a:pt x="6883323" y="5719191"/>
                  </a:lnTo>
                </a:path>
                <a:path w="6883400" h="10017125">
                  <a:moveTo>
                    <a:pt x="6797598" y="5844159"/>
                  </a:moveTo>
                  <a:lnTo>
                    <a:pt x="6797598" y="5719191"/>
                  </a:lnTo>
                </a:path>
                <a:path w="6883400" h="10017125">
                  <a:moveTo>
                    <a:pt x="6883323" y="5969127"/>
                  </a:moveTo>
                  <a:lnTo>
                    <a:pt x="6883323" y="5935345"/>
                  </a:lnTo>
                  <a:lnTo>
                    <a:pt x="6880910" y="5936234"/>
                  </a:lnTo>
                  <a:lnTo>
                    <a:pt x="6878370" y="5936869"/>
                  </a:lnTo>
                  <a:lnTo>
                    <a:pt x="6875957" y="5937123"/>
                  </a:lnTo>
                  <a:lnTo>
                    <a:pt x="6873290" y="5937758"/>
                  </a:lnTo>
                  <a:lnTo>
                    <a:pt x="6870750" y="5937758"/>
                  </a:lnTo>
                  <a:lnTo>
                    <a:pt x="6868083" y="5938139"/>
                  </a:lnTo>
                  <a:lnTo>
                    <a:pt x="6865670" y="5938139"/>
                  </a:lnTo>
                  <a:lnTo>
                    <a:pt x="6862876" y="5938139"/>
                  </a:lnTo>
                  <a:lnTo>
                    <a:pt x="6860463" y="5938139"/>
                  </a:lnTo>
                  <a:lnTo>
                    <a:pt x="6857669" y="5937758"/>
                  </a:lnTo>
                  <a:lnTo>
                    <a:pt x="6855256" y="5937504"/>
                  </a:lnTo>
                  <a:lnTo>
                    <a:pt x="6830618" y="5927090"/>
                  </a:lnTo>
                  <a:lnTo>
                    <a:pt x="6828713" y="5925566"/>
                  </a:lnTo>
                  <a:lnTo>
                    <a:pt x="6821728" y="5913755"/>
                  </a:lnTo>
                  <a:lnTo>
                    <a:pt x="6820839" y="5911596"/>
                  </a:lnTo>
                  <a:lnTo>
                    <a:pt x="6820458" y="5908802"/>
                  </a:lnTo>
                  <a:lnTo>
                    <a:pt x="6820204" y="5906389"/>
                  </a:lnTo>
                  <a:lnTo>
                    <a:pt x="6820458" y="5903595"/>
                  </a:lnTo>
                  <a:lnTo>
                    <a:pt x="6821093" y="5900928"/>
                  </a:lnTo>
                  <a:lnTo>
                    <a:pt x="6821728" y="5898515"/>
                  </a:lnTo>
                  <a:lnTo>
                    <a:pt x="6822617" y="5896356"/>
                  </a:lnTo>
                  <a:lnTo>
                    <a:pt x="6823506" y="5894197"/>
                  </a:lnTo>
                  <a:lnTo>
                    <a:pt x="6824776" y="5892038"/>
                  </a:lnTo>
                  <a:lnTo>
                    <a:pt x="6826046" y="5890260"/>
                  </a:lnTo>
                  <a:lnTo>
                    <a:pt x="6827189" y="5888101"/>
                  </a:lnTo>
                  <a:lnTo>
                    <a:pt x="6829094" y="5886577"/>
                  </a:lnTo>
                  <a:lnTo>
                    <a:pt x="6830618" y="5885053"/>
                  </a:lnTo>
                  <a:lnTo>
                    <a:pt x="6832396" y="5883529"/>
                  </a:lnTo>
                  <a:lnTo>
                    <a:pt x="6834174" y="5882259"/>
                  </a:lnTo>
                  <a:lnTo>
                    <a:pt x="6836333" y="5881116"/>
                  </a:lnTo>
                  <a:lnTo>
                    <a:pt x="6838492" y="5879846"/>
                  </a:lnTo>
                  <a:lnTo>
                    <a:pt x="6840651" y="5878957"/>
                  </a:lnTo>
                  <a:lnTo>
                    <a:pt x="6842810" y="5878068"/>
                  </a:lnTo>
                  <a:lnTo>
                    <a:pt x="6845223" y="5877179"/>
                  </a:lnTo>
                  <a:lnTo>
                    <a:pt x="6847382" y="5876544"/>
                  </a:lnTo>
                  <a:lnTo>
                    <a:pt x="6849795" y="5875909"/>
                  </a:lnTo>
                  <a:lnTo>
                    <a:pt x="6852208" y="5875655"/>
                  </a:lnTo>
                  <a:lnTo>
                    <a:pt x="6855002" y="5875020"/>
                  </a:lnTo>
                  <a:lnTo>
                    <a:pt x="6857415" y="5874639"/>
                  </a:lnTo>
                  <a:lnTo>
                    <a:pt x="6860082" y="5874385"/>
                  </a:lnTo>
                  <a:lnTo>
                    <a:pt x="6862622" y="5874385"/>
                  </a:lnTo>
                  <a:lnTo>
                    <a:pt x="6865289" y="5874385"/>
                  </a:lnTo>
                  <a:lnTo>
                    <a:pt x="6867702" y="5874385"/>
                  </a:lnTo>
                  <a:lnTo>
                    <a:pt x="6870496" y="5874385"/>
                  </a:lnTo>
                  <a:lnTo>
                    <a:pt x="6872909" y="5874385"/>
                  </a:lnTo>
                  <a:lnTo>
                    <a:pt x="6875703" y="5874639"/>
                  </a:lnTo>
                  <a:lnTo>
                    <a:pt x="6878116" y="5875020"/>
                  </a:lnTo>
                  <a:lnTo>
                    <a:pt x="6880910" y="5875274"/>
                  </a:lnTo>
                  <a:lnTo>
                    <a:pt x="6883323" y="5875909"/>
                  </a:lnTo>
                  <a:lnTo>
                    <a:pt x="6883323" y="5844159"/>
                  </a:lnTo>
                </a:path>
                <a:path w="6883400" h="10017125">
                  <a:moveTo>
                    <a:pt x="6797598" y="5969127"/>
                  </a:moveTo>
                  <a:lnTo>
                    <a:pt x="6797598" y="5844159"/>
                  </a:lnTo>
                </a:path>
                <a:path w="6883400" h="10017125">
                  <a:moveTo>
                    <a:pt x="6883323" y="6094095"/>
                  </a:moveTo>
                  <a:lnTo>
                    <a:pt x="6883323" y="6060567"/>
                  </a:lnTo>
                  <a:lnTo>
                    <a:pt x="6880910" y="6061202"/>
                  </a:lnTo>
                  <a:lnTo>
                    <a:pt x="6878370" y="6061837"/>
                  </a:lnTo>
                  <a:lnTo>
                    <a:pt x="6875957" y="6062091"/>
                  </a:lnTo>
                  <a:lnTo>
                    <a:pt x="6873290" y="6062726"/>
                  </a:lnTo>
                  <a:lnTo>
                    <a:pt x="6870750" y="6063107"/>
                  </a:lnTo>
                  <a:lnTo>
                    <a:pt x="6868083" y="6063107"/>
                  </a:lnTo>
                  <a:lnTo>
                    <a:pt x="6865670" y="6063361"/>
                  </a:lnTo>
                  <a:lnTo>
                    <a:pt x="6862876" y="6063361"/>
                  </a:lnTo>
                  <a:lnTo>
                    <a:pt x="6860463" y="6063107"/>
                  </a:lnTo>
                  <a:lnTo>
                    <a:pt x="6857669" y="6063107"/>
                  </a:lnTo>
                  <a:lnTo>
                    <a:pt x="6855256" y="6062472"/>
                  </a:lnTo>
                  <a:lnTo>
                    <a:pt x="6832396" y="6053582"/>
                  </a:lnTo>
                  <a:lnTo>
                    <a:pt x="6830618" y="6052058"/>
                  </a:lnTo>
                  <a:lnTo>
                    <a:pt x="6828713" y="6050534"/>
                  </a:lnTo>
                  <a:lnTo>
                    <a:pt x="6827189" y="6048756"/>
                  </a:lnTo>
                  <a:lnTo>
                    <a:pt x="6825665" y="6047232"/>
                  </a:lnTo>
                  <a:lnTo>
                    <a:pt x="6824522" y="6045073"/>
                  </a:lnTo>
                  <a:lnTo>
                    <a:pt x="6823252" y="6043295"/>
                  </a:lnTo>
                  <a:lnTo>
                    <a:pt x="6822363" y="6040755"/>
                  </a:lnTo>
                  <a:lnTo>
                    <a:pt x="6821728" y="6038723"/>
                  </a:lnTo>
                  <a:lnTo>
                    <a:pt x="6820839" y="6036564"/>
                  </a:lnTo>
                  <a:lnTo>
                    <a:pt x="6820458" y="6033770"/>
                  </a:lnTo>
                  <a:lnTo>
                    <a:pt x="6820204" y="6031357"/>
                  </a:lnTo>
                  <a:lnTo>
                    <a:pt x="6820458" y="6028563"/>
                  </a:lnTo>
                  <a:lnTo>
                    <a:pt x="6821093" y="6026150"/>
                  </a:lnTo>
                  <a:lnTo>
                    <a:pt x="6826046" y="6015228"/>
                  </a:lnTo>
                  <a:lnTo>
                    <a:pt x="6827189" y="6013069"/>
                  </a:lnTo>
                  <a:lnTo>
                    <a:pt x="6829094" y="6011545"/>
                  </a:lnTo>
                  <a:lnTo>
                    <a:pt x="6830618" y="6010021"/>
                  </a:lnTo>
                  <a:lnTo>
                    <a:pt x="6832396" y="6008497"/>
                  </a:lnTo>
                  <a:lnTo>
                    <a:pt x="6834174" y="6007227"/>
                  </a:lnTo>
                  <a:lnTo>
                    <a:pt x="6836333" y="6006084"/>
                  </a:lnTo>
                  <a:lnTo>
                    <a:pt x="6838492" y="6004814"/>
                  </a:lnTo>
                  <a:lnTo>
                    <a:pt x="6840651" y="6003925"/>
                  </a:lnTo>
                  <a:lnTo>
                    <a:pt x="6842810" y="6003036"/>
                  </a:lnTo>
                  <a:lnTo>
                    <a:pt x="6845223" y="6002401"/>
                  </a:lnTo>
                  <a:lnTo>
                    <a:pt x="6847382" y="6001512"/>
                  </a:lnTo>
                  <a:lnTo>
                    <a:pt x="6849795" y="6000877"/>
                  </a:lnTo>
                  <a:lnTo>
                    <a:pt x="6852208" y="6000623"/>
                  </a:lnTo>
                  <a:lnTo>
                    <a:pt x="6855002" y="5999988"/>
                  </a:lnTo>
                  <a:lnTo>
                    <a:pt x="6857415" y="5999607"/>
                  </a:lnTo>
                  <a:lnTo>
                    <a:pt x="6860082" y="5999607"/>
                  </a:lnTo>
                  <a:lnTo>
                    <a:pt x="6862622" y="5999353"/>
                  </a:lnTo>
                  <a:lnTo>
                    <a:pt x="6865289" y="5999353"/>
                  </a:lnTo>
                  <a:lnTo>
                    <a:pt x="6867702" y="5999353"/>
                  </a:lnTo>
                  <a:lnTo>
                    <a:pt x="6870496" y="5999353"/>
                  </a:lnTo>
                  <a:lnTo>
                    <a:pt x="6872909" y="5999607"/>
                  </a:lnTo>
                  <a:lnTo>
                    <a:pt x="6875703" y="5999607"/>
                  </a:lnTo>
                  <a:lnTo>
                    <a:pt x="6878116" y="5999988"/>
                  </a:lnTo>
                  <a:lnTo>
                    <a:pt x="6880910" y="6000242"/>
                  </a:lnTo>
                  <a:lnTo>
                    <a:pt x="6883323" y="6000877"/>
                  </a:lnTo>
                  <a:lnTo>
                    <a:pt x="6883323" y="5969127"/>
                  </a:lnTo>
                </a:path>
                <a:path w="6883400" h="10017125">
                  <a:moveTo>
                    <a:pt x="6797598" y="6094095"/>
                  </a:moveTo>
                  <a:lnTo>
                    <a:pt x="6797598" y="5969127"/>
                  </a:lnTo>
                </a:path>
                <a:path w="6883400" h="10017125">
                  <a:moveTo>
                    <a:pt x="6883323" y="6219063"/>
                  </a:moveTo>
                  <a:lnTo>
                    <a:pt x="6883323" y="6185535"/>
                  </a:lnTo>
                  <a:lnTo>
                    <a:pt x="6880910" y="6186170"/>
                  </a:lnTo>
                  <a:lnTo>
                    <a:pt x="6878370" y="6186805"/>
                  </a:lnTo>
                  <a:lnTo>
                    <a:pt x="6875957" y="6187440"/>
                  </a:lnTo>
                  <a:lnTo>
                    <a:pt x="6873290" y="6187694"/>
                  </a:lnTo>
                  <a:lnTo>
                    <a:pt x="6870750" y="6188075"/>
                  </a:lnTo>
                  <a:lnTo>
                    <a:pt x="6868083" y="6188075"/>
                  </a:lnTo>
                  <a:lnTo>
                    <a:pt x="6865670" y="6188329"/>
                  </a:lnTo>
                  <a:lnTo>
                    <a:pt x="6862876" y="6188329"/>
                  </a:lnTo>
                  <a:lnTo>
                    <a:pt x="6860463" y="6188075"/>
                  </a:lnTo>
                  <a:lnTo>
                    <a:pt x="6857669" y="6188075"/>
                  </a:lnTo>
                  <a:lnTo>
                    <a:pt x="6855256" y="6187694"/>
                  </a:lnTo>
                  <a:lnTo>
                    <a:pt x="6852462" y="6187059"/>
                  </a:lnTo>
                  <a:lnTo>
                    <a:pt x="6850049" y="6186551"/>
                  </a:lnTo>
                  <a:lnTo>
                    <a:pt x="6847636" y="6185916"/>
                  </a:lnTo>
                  <a:lnTo>
                    <a:pt x="6832396" y="6178550"/>
                  </a:lnTo>
                  <a:lnTo>
                    <a:pt x="6830618" y="6177026"/>
                  </a:lnTo>
                  <a:lnTo>
                    <a:pt x="6828713" y="6175502"/>
                  </a:lnTo>
                  <a:lnTo>
                    <a:pt x="6827189" y="6173978"/>
                  </a:lnTo>
                  <a:lnTo>
                    <a:pt x="6825665" y="6172200"/>
                  </a:lnTo>
                  <a:lnTo>
                    <a:pt x="6824522" y="6170041"/>
                  </a:lnTo>
                  <a:lnTo>
                    <a:pt x="6823252" y="6168263"/>
                  </a:lnTo>
                  <a:lnTo>
                    <a:pt x="6822363" y="6166104"/>
                  </a:lnTo>
                  <a:lnTo>
                    <a:pt x="6821728" y="6163691"/>
                  </a:lnTo>
                  <a:lnTo>
                    <a:pt x="6820839" y="6161532"/>
                  </a:lnTo>
                  <a:lnTo>
                    <a:pt x="6820458" y="6158738"/>
                  </a:lnTo>
                  <a:lnTo>
                    <a:pt x="6820204" y="6156325"/>
                  </a:lnTo>
                  <a:lnTo>
                    <a:pt x="6820458" y="6153531"/>
                  </a:lnTo>
                  <a:lnTo>
                    <a:pt x="6821093" y="6151118"/>
                  </a:lnTo>
                  <a:lnTo>
                    <a:pt x="6821728" y="6148705"/>
                  </a:lnTo>
                  <a:lnTo>
                    <a:pt x="6822617" y="6146292"/>
                  </a:lnTo>
                  <a:lnTo>
                    <a:pt x="6823506" y="6144133"/>
                  </a:lnTo>
                  <a:lnTo>
                    <a:pt x="6824776" y="6141974"/>
                  </a:lnTo>
                  <a:lnTo>
                    <a:pt x="6826046" y="6140196"/>
                  </a:lnTo>
                  <a:lnTo>
                    <a:pt x="6827189" y="6138291"/>
                  </a:lnTo>
                  <a:lnTo>
                    <a:pt x="6829094" y="6136513"/>
                  </a:lnTo>
                  <a:lnTo>
                    <a:pt x="6830618" y="6134989"/>
                  </a:lnTo>
                  <a:lnTo>
                    <a:pt x="6832396" y="6133465"/>
                  </a:lnTo>
                  <a:lnTo>
                    <a:pt x="6834174" y="6132195"/>
                  </a:lnTo>
                  <a:lnTo>
                    <a:pt x="6836333" y="6131052"/>
                  </a:lnTo>
                  <a:lnTo>
                    <a:pt x="6838492" y="6129782"/>
                  </a:lnTo>
                  <a:lnTo>
                    <a:pt x="6840651" y="6128893"/>
                  </a:lnTo>
                  <a:lnTo>
                    <a:pt x="6842810" y="6128004"/>
                  </a:lnTo>
                  <a:lnTo>
                    <a:pt x="6845223" y="6127369"/>
                  </a:lnTo>
                  <a:lnTo>
                    <a:pt x="6847382" y="6126480"/>
                  </a:lnTo>
                  <a:lnTo>
                    <a:pt x="6849795" y="6125845"/>
                  </a:lnTo>
                  <a:lnTo>
                    <a:pt x="6852208" y="6125591"/>
                  </a:lnTo>
                  <a:lnTo>
                    <a:pt x="6855002" y="6124956"/>
                  </a:lnTo>
                  <a:lnTo>
                    <a:pt x="6857415" y="6124575"/>
                  </a:lnTo>
                  <a:lnTo>
                    <a:pt x="6860082" y="6124575"/>
                  </a:lnTo>
                  <a:lnTo>
                    <a:pt x="6862622" y="6124321"/>
                  </a:lnTo>
                  <a:lnTo>
                    <a:pt x="6865289" y="6124321"/>
                  </a:lnTo>
                  <a:lnTo>
                    <a:pt x="6867702" y="6124321"/>
                  </a:lnTo>
                  <a:lnTo>
                    <a:pt x="6870496" y="6124321"/>
                  </a:lnTo>
                  <a:lnTo>
                    <a:pt x="6872909" y="6124575"/>
                  </a:lnTo>
                  <a:lnTo>
                    <a:pt x="6875703" y="6124575"/>
                  </a:lnTo>
                  <a:lnTo>
                    <a:pt x="6878116" y="6125210"/>
                  </a:lnTo>
                  <a:lnTo>
                    <a:pt x="6880910" y="6125591"/>
                  </a:lnTo>
                  <a:lnTo>
                    <a:pt x="6883323" y="6125845"/>
                  </a:lnTo>
                  <a:lnTo>
                    <a:pt x="6883323" y="6094095"/>
                  </a:lnTo>
                </a:path>
                <a:path w="6883400" h="10017125">
                  <a:moveTo>
                    <a:pt x="6797598" y="6219063"/>
                  </a:moveTo>
                  <a:lnTo>
                    <a:pt x="6797598" y="6094095"/>
                  </a:lnTo>
                </a:path>
                <a:path w="6883400" h="10017125">
                  <a:moveTo>
                    <a:pt x="6883323" y="6344031"/>
                  </a:moveTo>
                  <a:lnTo>
                    <a:pt x="6883323" y="6310503"/>
                  </a:lnTo>
                  <a:lnTo>
                    <a:pt x="6880910" y="6311138"/>
                  </a:lnTo>
                  <a:lnTo>
                    <a:pt x="6878370" y="6311773"/>
                  </a:lnTo>
                  <a:lnTo>
                    <a:pt x="6875957" y="6312408"/>
                  </a:lnTo>
                  <a:lnTo>
                    <a:pt x="6873290" y="6312662"/>
                  </a:lnTo>
                  <a:lnTo>
                    <a:pt x="6870750" y="6313043"/>
                  </a:lnTo>
                  <a:lnTo>
                    <a:pt x="6868083" y="6313043"/>
                  </a:lnTo>
                  <a:lnTo>
                    <a:pt x="6865670" y="6313297"/>
                  </a:lnTo>
                  <a:lnTo>
                    <a:pt x="6862876" y="6313297"/>
                  </a:lnTo>
                  <a:lnTo>
                    <a:pt x="6860463" y="6313043"/>
                  </a:lnTo>
                  <a:lnTo>
                    <a:pt x="6857669" y="6313043"/>
                  </a:lnTo>
                  <a:lnTo>
                    <a:pt x="6855256" y="6312662"/>
                  </a:lnTo>
                  <a:lnTo>
                    <a:pt x="6852462" y="6312027"/>
                  </a:lnTo>
                  <a:lnTo>
                    <a:pt x="6850049" y="6311519"/>
                  </a:lnTo>
                  <a:lnTo>
                    <a:pt x="6847636" y="6310884"/>
                  </a:lnTo>
                  <a:lnTo>
                    <a:pt x="6832396" y="6303518"/>
                  </a:lnTo>
                  <a:lnTo>
                    <a:pt x="6830618" y="6302375"/>
                  </a:lnTo>
                  <a:lnTo>
                    <a:pt x="6828713" y="6300470"/>
                  </a:lnTo>
                  <a:lnTo>
                    <a:pt x="6827189" y="6298946"/>
                  </a:lnTo>
                  <a:lnTo>
                    <a:pt x="6825665" y="6297168"/>
                  </a:lnTo>
                  <a:lnTo>
                    <a:pt x="6824522" y="6295009"/>
                  </a:lnTo>
                  <a:lnTo>
                    <a:pt x="6823252" y="6293231"/>
                  </a:lnTo>
                  <a:lnTo>
                    <a:pt x="6822363" y="6291072"/>
                  </a:lnTo>
                  <a:lnTo>
                    <a:pt x="6821728" y="6288659"/>
                  </a:lnTo>
                  <a:lnTo>
                    <a:pt x="6820839" y="6286500"/>
                  </a:lnTo>
                  <a:lnTo>
                    <a:pt x="6820458" y="6283706"/>
                  </a:lnTo>
                  <a:lnTo>
                    <a:pt x="6820204" y="6281293"/>
                  </a:lnTo>
                  <a:lnTo>
                    <a:pt x="6820458" y="6278499"/>
                  </a:lnTo>
                  <a:lnTo>
                    <a:pt x="6821093" y="6276086"/>
                  </a:lnTo>
                  <a:lnTo>
                    <a:pt x="6821728" y="6273673"/>
                  </a:lnTo>
                  <a:lnTo>
                    <a:pt x="6822617" y="6271260"/>
                  </a:lnTo>
                  <a:lnTo>
                    <a:pt x="6823506" y="6269101"/>
                  </a:lnTo>
                  <a:lnTo>
                    <a:pt x="6824776" y="6266942"/>
                  </a:lnTo>
                  <a:lnTo>
                    <a:pt x="6826046" y="6265164"/>
                  </a:lnTo>
                  <a:lnTo>
                    <a:pt x="6827189" y="6263259"/>
                  </a:lnTo>
                  <a:lnTo>
                    <a:pt x="6829094" y="6261481"/>
                  </a:lnTo>
                  <a:lnTo>
                    <a:pt x="6830618" y="6259957"/>
                  </a:lnTo>
                  <a:lnTo>
                    <a:pt x="6832396" y="6258687"/>
                  </a:lnTo>
                  <a:lnTo>
                    <a:pt x="6834174" y="6257163"/>
                  </a:lnTo>
                  <a:lnTo>
                    <a:pt x="6836333" y="6256020"/>
                  </a:lnTo>
                  <a:lnTo>
                    <a:pt x="6838492" y="6254750"/>
                  </a:lnTo>
                  <a:lnTo>
                    <a:pt x="6840651" y="6253861"/>
                  </a:lnTo>
                  <a:lnTo>
                    <a:pt x="6842810" y="6252972"/>
                  </a:lnTo>
                  <a:lnTo>
                    <a:pt x="6845223" y="6252337"/>
                  </a:lnTo>
                  <a:lnTo>
                    <a:pt x="6847382" y="6251448"/>
                  </a:lnTo>
                  <a:lnTo>
                    <a:pt x="6849795" y="6250813"/>
                  </a:lnTo>
                  <a:lnTo>
                    <a:pt x="6852208" y="6250559"/>
                  </a:lnTo>
                  <a:lnTo>
                    <a:pt x="6855002" y="6249924"/>
                  </a:lnTo>
                  <a:lnTo>
                    <a:pt x="6857415" y="6249543"/>
                  </a:lnTo>
                  <a:lnTo>
                    <a:pt x="6860082" y="6249543"/>
                  </a:lnTo>
                  <a:lnTo>
                    <a:pt x="6862622" y="6249289"/>
                  </a:lnTo>
                  <a:lnTo>
                    <a:pt x="6865289" y="6249289"/>
                  </a:lnTo>
                  <a:lnTo>
                    <a:pt x="6867702" y="6249289"/>
                  </a:lnTo>
                  <a:lnTo>
                    <a:pt x="6870496" y="6249289"/>
                  </a:lnTo>
                  <a:lnTo>
                    <a:pt x="6872909" y="6249543"/>
                  </a:lnTo>
                  <a:lnTo>
                    <a:pt x="6875703" y="6249543"/>
                  </a:lnTo>
                  <a:lnTo>
                    <a:pt x="6878116" y="6250178"/>
                  </a:lnTo>
                  <a:lnTo>
                    <a:pt x="6880910" y="6250559"/>
                  </a:lnTo>
                  <a:lnTo>
                    <a:pt x="6883323" y="6250813"/>
                  </a:lnTo>
                  <a:lnTo>
                    <a:pt x="6883323" y="6219063"/>
                  </a:lnTo>
                </a:path>
                <a:path w="6883400" h="10017125">
                  <a:moveTo>
                    <a:pt x="6797598" y="6344031"/>
                  </a:moveTo>
                  <a:lnTo>
                    <a:pt x="6797598" y="6219063"/>
                  </a:lnTo>
                </a:path>
                <a:path w="6883400" h="10017125">
                  <a:moveTo>
                    <a:pt x="6883323" y="6468999"/>
                  </a:moveTo>
                  <a:lnTo>
                    <a:pt x="6883323" y="6435471"/>
                  </a:lnTo>
                  <a:lnTo>
                    <a:pt x="6880910" y="6436106"/>
                  </a:lnTo>
                  <a:lnTo>
                    <a:pt x="6878370" y="6436741"/>
                  </a:lnTo>
                  <a:lnTo>
                    <a:pt x="6875957" y="6437376"/>
                  </a:lnTo>
                  <a:lnTo>
                    <a:pt x="6873290" y="6437630"/>
                  </a:lnTo>
                  <a:lnTo>
                    <a:pt x="6870750" y="6438011"/>
                  </a:lnTo>
                  <a:lnTo>
                    <a:pt x="6868083" y="6438265"/>
                  </a:lnTo>
                  <a:lnTo>
                    <a:pt x="6865670" y="6438265"/>
                  </a:lnTo>
                  <a:lnTo>
                    <a:pt x="6862876" y="6438265"/>
                  </a:lnTo>
                  <a:lnTo>
                    <a:pt x="6860463" y="6438265"/>
                  </a:lnTo>
                  <a:lnTo>
                    <a:pt x="6857669" y="6438011"/>
                  </a:lnTo>
                  <a:lnTo>
                    <a:pt x="6855256" y="6437630"/>
                  </a:lnTo>
                  <a:lnTo>
                    <a:pt x="6852462" y="6436995"/>
                  </a:lnTo>
                  <a:lnTo>
                    <a:pt x="6850049" y="6436741"/>
                  </a:lnTo>
                  <a:lnTo>
                    <a:pt x="6847636" y="6435852"/>
                  </a:lnTo>
                  <a:lnTo>
                    <a:pt x="6845223" y="6435217"/>
                  </a:lnTo>
                  <a:lnTo>
                    <a:pt x="6842810" y="6434328"/>
                  </a:lnTo>
                  <a:lnTo>
                    <a:pt x="6832396" y="6428486"/>
                  </a:lnTo>
                  <a:lnTo>
                    <a:pt x="6830618" y="6427343"/>
                  </a:lnTo>
                  <a:lnTo>
                    <a:pt x="6828713" y="6425438"/>
                  </a:lnTo>
                  <a:lnTo>
                    <a:pt x="6827189" y="6423914"/>
                  </a:lnTo>
                  <a:lnTo>
                    <a:pt x="6825665" y="6422136"/>
                  </a:lnTo>
                  <a:lnTo>
                    <a:pt x="6824522" y="6419977"/>
                  </a:lnTo>
                  <a:lnTo>
                    <a:pt x="6823252" y="6418199"/>
                  </a:lnTo>
                  <a:lnTo>
                    <a:pt x="6822363" y="6416040"/>
                  </a:lnTo>
                  <a:lnTo>
                    <a:pt x="6821728" y="6413627"/>
                  </a:lnTo>
                  <a:lnTo>
                    <a:pt x="6820839" y="6411468"/>
                  </a:lnTo>
                  <a:lnTo>
                    <a:pt x="6820458" y="6409055"/>
                  </a:lnTo>
                  <a:lnTo>
                    <a:pt x="6820204" y="6406261"/>
                  </a:lnTo>
                  <a:lnTo>
                    <a:pt x="6820458" y="6403467"/>
                  </a:lnTo>
                  <a:lnTo>
                    <a:pt x="6821093" y="6401054"/>
                  </a:lnTo>
                  <a:lnTo>
                    <a:pt x="6821728" y="6398641"/>
                  </a:lnTo>
                  <a:lnTo>
                    <a:pt x="6822617" y="6396228"/>
                  </a:lnTo>
                  <a:lnTo>
                    <a:pt x="6823506" y="6394069"/>
                  </a:lnTo>
                  <a:lnTo>
                    <a:pt x="6824776" y="6391910"/>
                  </a:lnTo>
                  <a:lnTo>
                    <a:pt x="6826046" y="6390132"/>
                  </a:lnTo>
                  <a:lnTo>
                    <a:pt x="6827189" y="6388227"/>
                  </a:lnTo>
                  <a:lnTo>
                    <a:pt x="6829094" y="6386703"/>
                  </a:lnTo>
                  <a:lnTo>
                    <a:pt x="6830618" y="6384925"/>
                  </a:lnTo>
                  <a:lnTo>
                    <a:pt x="6832396" y="6383655"/>
                  </a:lnTo>
                  <a:lnTo>
                    <a:pt x="6834174" y="6382131"/>
                  </a:lnTo>
                  <a:lnTo>
                    <a:pt x="6836333" y="6380988"/>
                  </a:lnTo>
                  <a:lnTo>
                    <a:pt x="6838492" y="6380099"/>
                  </a:lnTo>
                  <a:lnTo>
                    <a:pt x="6840651" y="6378829"/>
                  </a:lnTo>
                  <a:lnTo>
                    <a:pt x="6842810" y="6377940"/>
                  </a:lnTo>
                  <a:lnTo>
                    <a:pt x="6845223" y="6377305"/>
                  </a:lnTo>
                  <a:lnTo>
                    <a:pt x="6847382" y="6376416"/>
                  </a:lnTo>
                  <a:lnTo>
                    <a:pt x="6849795" y="6376035"/>
                  </a:lnTo>
                  <a:lnTo>
                    <a:pt x="6852208" y="6375527"/>
                  </a:lnTo>
                  <a:lnTo>
                    <a:pt x="6855002" y="6374892"/>
                  </a:lnTo>
                  <a:lnTo>
                    <a:pt x="6857415" y="6374892"/>
                  </a:lnTo>
                  <a:lnTo>
                    <a:pt x="6860082" y="6374511"/>
                  </a:lnTo>
                  <a:lnTo>
                    <a:pt x="6862622" y="6374257"/>
                  </a:lnTo>
                  <a:lnTo>
                    <a:pt x="6865289" y="6374257"/>
                  </a:lnTo>
                  <a:lnTo>
                    <a:pt x="6867702" y="6374257"/>
                  </a:lnTo>
                  <a:lnTo>
                    <a:pt x="6870496" y="6374257"/>
                  </a:lnTo>
                  <a:lnTo>
                    <a:pt x="6872909" y="6374511"/>
                  </a:lnTo>
                  <a:lnTo>
                    <a:pt x="6875703" y="6374892"/>
                  </a:lnTo>
                  <a:lnTo>
                    <a:pt x="6878116" y="6375146"/>
                  </a:lnTo>
                  <a:lnTo>
                    <a:pt x="6880910" y="6375527"/>
                  </a:lnTo>
                  <a:lnTo>
                    <a:pt x="6883323" y="6375781"/>
                  </a:lnTo>
                  <a:lnTo>
                    <a:pt x="6883323" y="6344031"/>
                  </a:lnTo>
                </a:path>
                <a:path w="6883400" h="10017125">
                  <a:moveTo>
                    <a:pt x="6797598" y="6468999"/>
                  </a:moveTo>
                  <a:lnTo>
                    <a:pt x="6797598" y="6344031"/>
                  </a:lnTo>
                </a:path>
                <a:path w="6883400" h="10017125">
                  <a:moveTo>
                    <a:pt x="6883323" y="6594348"/>
                  </a:moveTo>
                  <a:lnTo>
                    <a:pt x="6883323" y="6560438"/>
                  </a:lnTo>
                  <a:lnTo>
                    <a:pt x="6880910" y="6561074"/>
                  </a:lnTo>
                  <a:lnTo>
                    <a:pt x="6878370" y="6561709"/>
                  </a:lnTo>
                  <a:lnTo>
                    <a:pt x="6875957" y="6562344"/>
                  </a:lnTo>
                  <a:lnTo>
                    <a:pt x="6873290" y="6562598"/>
                  </a:lnTo>
                  <a:lnTo>
                    <a:pt x="6870750" y="6562979"/>
                  </a:lnTo>
                  <a:lnTo>
                    <a:pt x="6868083" y="6563233"/>
                  </a:lnTo>
                  <a:lnTo>
                    <a:pt x="6865670" y="6563233"/>
                  </a:lnTo>
                  <a:lnTo>
                    <a:pt x="6862876" y="6563233"/>
                  </a:lnTo>
                  <a:lnTo>
                    <a:pt x="6860463" y="6563233"/>
                  </a:lnTo>
                  <a:lnTo>
                    <a:pt x="6857669" y="6562979"/>
                  </a:lnTo>
                  <a:lnTo>
                    <a:pt x="6855256" y="6562598"/>
                  </a:lnTo>
                  <a:lnTo>
                    <a:pt x="6852462" y="6562344"/>
                  </a:lnTo>
                  <a:lnTo>
                    <a:pt x="6850049" y="6561709"/>
                  </a:lnTo>
                  <a:lnTo>
                    <a:pt x="6847636" y="6561074"/>
                  </a:lnTo>
                  <a:lnTo>
                    <a:pt x="6845223" y="6560184"/>
                  </a:lnTo>
                  <a:lnTo>
                    <a:pt x="6842810" y="6559550"/>
                  </a:lnTo>
                  <a:lnTo>
                    <a:pt x="6840651" y="6558661"/>
                  </a:lnTo>
                  <a:lnTo>
                    <a:pt x="6838492" y="6557391"/>
                  </a:lnTo>
                  <a:lnTo>
                    <a:pt x="6836333" y="6556248"/>
                  </a:lnTo>
                  <a:lnTo>
                    <a:pt x="6834174" y="6554978"/>
                  </a:lnTo>
                  <a:lnTo>
                    <a:pt x="6832396" y="6553454"/>
                  </a:lnTo>
                  <a:lnTo>
                    <a:pt x="6830618" y="6552311"/>
                  </a:lnTo>
                  <a:lnTo>
                    <a:pt x="6828713" y="6550786"/>
                  </a:lnTo>
                  <a:lnTo>
                    <a:pt x="6827189" y="6548882"/>
                  </a:lnTo>
                  <a:lnTo>
                    <a:pt x="6825665" y="6547104"/>
                  </a:lnTo>
                  <a:lnTo>
                    <a:pt x="6824522" y="6545199"/>
                  </a:lnTo>
                  <a:lnTo>
                    <a:pt x="6823252" y="6543167"/>
                  </a:lnTo>
                  <a:lnTo>
                    <a:pt x="6822363" y="6541008"/>
                  </a:lnTo>
                  <a:lnTo>
                    <a:pt x="6821728" y="6538849"/>
                  </a:lnTo>
                  <a:lnTo>
                    <a:pt x="6820839" y="6536436"/>
                  </a:lnTo>
                  <a:lnTo>
                    <a:pt x="6820458" y="6534023"/>
                  </a:lnTo>
                  <a:lnTo>
                    <a:pt x="6820204" y="6531229"/>
                  </a:lnTo>
                  <a:lnTo>
                    <a:pt x="6820458" y="6528434"/>
                  </a:lnTo>
                  <a:lnTo>
                    <a:pt x="6821093" y="6526022"/>
                  </a:lnTo>
                  <a:lnTo>
                    <a:pt x="6826046" y="6515100"/>
                  </a:lnTo>
                  <a:lnTo>
                    <a:pt x="6827189" y="6513195"/>
                  </a:lnTo>
                  <a:lnTo>
                    <a:pt x="6829094" y="6511671"/>
                  </a:lnTo>
                  <a:lnTo>
                    <a:pt x="6830618" y="6509893"/>
                  </a:lnTo>
                  <a:lnTo>
                    <a:pt x="6832396" y="6508623"/>
                  </a:lnTo>
                  <a:lnTo>
                    <a:pt x="6834174" y="6507099"/>
                  </a:lnTo>
                  <a:lnTo>
                    <a:pt x="6836333" y="6505956"/>
                  </a:lnTo>
                  <a:lnTo>
                    <a:pt x="6838492" y="6505067"/>
                  </a:lnTo>
                  <a:lnTo>
                    <a:pt x="6840651" y="6504051"/>
                  </a:lnTo>
                  <a:lnTo>
                    <a:pt x="6857415" y="6499860"/>
                  </a:lnTo>
                  <a:lnTo>
                    <a:pt x="6860082" y="6499479"/>
                  </a:lnTo>
                  <a:lnTo>
                    <a:pt x="6862622" y="6499225"/>
                  </a:lnTo>
                  <a:lnTo>
                    <a:pt x="6865289" y="6499225"/>
                  </a:lnTo>
                  <a:lnTo>
                    <a:pt x="6867702" y="6499225"/>
                  </a:lnTo>
                  <a:lnTo>
                    <a:pt x="6870496" y="6499225"/>
                  </a:lnTo>
                  <a:lnTo>
                    <a:pt x="6872909" y="6499479"/>
                  </a:lnTo>
                  <a:lnTo>
                    <a:pt x="6875703" y="6499860"/>
                  </a:lnTo>
                  <a:lnTo>
                    <a:pt x="6878116" y="6500114"/>
                  </a:lnTo>
                  <a:lnTo>
                    <a:pt x="6880910" y="6500495"/>
                  </a:lnTo>
                  <a:lnTo>
                    <a:pt x="6883323" y="6500749"/>
                  </a:lnTo>
                  <a:lnTo>
                    <a:pt x="6883323" y="6468999"/>
                  </a:lnTo>
                </a:path>
                <a:path w="6883400" h="10017125">
                  <a:moveTo>
                    <a:pt x="6797598" y="6594348"/>
                  </a:moveTo>
                  <a:lnTo>
                    <a:pt x="6797598" y="6468999"/>
                  </a:lnTo>
                </a:path>
                <a:path w="6883400" h="10017125">
                  <a:moveTo>
                    <a:pt x="6883323" y="6722363"/>
                  </a:moveTo>
                  <a:lnTo>
                    <a:pt x="6883323" y="6687566"/>
                  </a:lnTo>
                  <a:lnTo>
                    <a:pt x="6880910" y="6688455"/>
                  </a:lnTo>
                  <a:lnTo>
                    <a:pt x="6878370" y="6689090"/>
                  </a:lnTo>
                  <a:lnTo>
                    <a:pt x="6875957" y="6689471"/>
                  </a:lnTo>
                  <a:lnTo>
                    <a:pt x="6873290" y="6689979"/>
                  </a:lnTo>
                  <a:lnTo>
                    <a:pt x="6870750" y="6690359"/>
                  </a:lnTo>
                  <a:lnTo>
                    <a:pt x="6868083" y="6690359"/>
                  </a:lnTo>
                  <a:lnTo>
                    <a:pt x="6865670" y="6690613"/>
                  </a:lnTo>
                  <a:lnTo>
                    <a:pt x="6862876" y="6690613"/>
                  </a:lnTo>
                  <a:lnTo>
                    <a:pt x="6860463" y="6690359"/>
                  </a:lnTo>
                  <a:lnTo>
                    <a:pt x="6857669" y="6690359"/>
                  </a:lnTo>
                  <a:lnTo>
                    <a:pt x="6855256" y="6689725"/>
                  </a:lnTo>
                  <a:lnTo>
                    <a:pt x="6852462" y="6689471"/>
                  </a:lnTo>
                  <a:lnTo>
                    <a:pt x="6850049" y="6688836"/>
                  </a:lnTo>
                  <a:lnTo>
                    <a:pt x="6847636" y="6688201"/>
                  </a:lnTo>
                  <a:lnTo>
                    <a:pt x="6845223" y="6687566"/>
                  </a:lnTo>
                  <a:lnTo>
                    <a:pt x="6842810" y="6686677"/>
                  </a:lnTo>
                  <a:lnTo>
                    <a:pt x="6840651" y="6685788"/>
                  </a:lnTo>
                  <a:lnTo>
                    <a:pt x="6838492" y="6684518"/>
                  </a:lnTo>
                  <a:lnTo>
                    <a:pt x="6836333" y="6683375"/>
                  </a:lnTo>
                  <a:lnTo>
                    <a:pt x="6834174" y="6682105"/>
                  </a:lnTo>
                  <a:lnTo>
                    <a:pt x="6832396" y="6680581"/>
                  </a:lnTo>
                  <a:lnTo>
                    <a:pt x="6830618" y="6679311"/>
                  </a:lnTo>
                  <a:lnTo>
                    <a:pt x="6821728" y="6665341"/>
                  </a:lnTo>
                  <a:lnTo>
                    <a:pt x="6820839" y="6663182"/>
                  </a:lnTo>
                  <a:lnTo>
                    <a:pt x="6820458" y="6660515"/>
                  </a:lnTo>
                  <a:lnTo>
                    <a:pt x="6820204" y="6657721"/>
                  </a:lnTo>
                  <a:lnTo>
                    <a:pt x="6820458" y="6654927"/>
                  </a:lnTo>
                  <a:lnTo>
                    <a:pt x="6821093" y="6652513"/>
                  </a:lnTo>
                  <a:lnTo>
                    <a:pt x="6821728" y="6649847"/>
                  </a:lnTo>
                  <a:lnTo>
                    <a:pt x="6822617" y="6647688"/>
                  </a:lnTo>
                  <a:lnTo>
                    <a:pt x="6823506" y="6645275"/>
                  </a:lnTo>
                  <a:lnTo>
                    <a:pt x="6824776" y="6643116"/>
                  </a:lnTo>
                  <a:lnTo>
                    <a:pt x="6826046" y="6641211"/>
                  </a:lnTo>
                  <a:lnTo>
                    <a:pt x="6827189" y="6639433"/>
                  </a:lnTo>
                  <a:lnTo>
                    <a:pt x="6829094" y="6637655"/>
                  </a:lnTo>
                  <a:lnTo>
                    <a:pt x="6838492" y="6630924"/>
                  </a:lnTo>
                  <a:lnTo>
                    <a:pt x="6840651" y="6630034"/>
                  </a:lnTo>
                  <a:lnTo>
                    <a:pt x="6842810" y="6628765"/>
                  </a:lnTo>
                  <a:lnTo>
                    <a:pt x="6845223" y="6628130"/>
                  </a:lnTo>
                  <a:lnTo>
                    <a:pt x="6847382" y="6627241"/>
                  </a:lnTo>
                  <a:lnTo>
                    <a:pt x="6849795" y="6626606"/>
                  </a:lnTo>
                  <a:lnTo>
                    <a:pt x="6852208" y="6626352"/>
                  </a:lnTo>
                  <a:lnTo>
                    <a:pt x="6855002" y="6625717"/>
                  </a:lnTo>
                  <a:lnTo>
                    <a:pt x="6857415" y="6625463"/>
                  </a:lnTo>
                  <a:lnTo>
                    <a:pt x="6860082" y="6625463"/>
                  </a:lnTo>
                  <a:lnTo>
                    <a:pt x="6862622" y="6625082"/>
                  </a:lnTo>
                  <a:lnTo>
                    <a:pt x="6865289" y="6625082"/>
                  </a:lnTo>
                  <a:lnTo>
                    <a:pt x="6867702" y="6625082"/>
                  </a:lnTo>
                  <a:lnTo>
                    <a:pt x="6870496" y="6625082"/>
                  </a:lnTo>
                  <a:lnTo>
                    <a:pt x="6872909" y="6625463"/>
                  </a:lnTo>
                  <a:lnTo>
                    <a:pt x="6875703" y="6625463"/>
                  </a:lnTo>
                  <a:lnTo>
                    <a:pt x="6878116" y="6625971"/>
                  </a:lnTo>
                  <a:lnTo>
                    <a:pt x="6880910" y="6625971"/>
                  </a:lnTo>
                  <a:lnTo>
                    <a:pt x="6883323" y="6626606"/>
                  </a:lnTo>
                  <a:lnTo>
                    <a:pt x="6883323" y="6594348"/>
                  </a:lnTo>
                </a:path>
                <a:path w="6883400" h="10017125">
                  <a:moveTo>
                    <a:pt x="6797598" y="6722363"/>
                  </a:moveTo>
                  <a:lnTo>
                    <a:pt x="6797598" y="6594348"/>
                  </a:lnTo>
                </a:path>
                <a:path w="6883400" h="10017125">
                  <a:moveTo>
                    <a:pt x="6883323" y="6850380"/>
                  </a:moveTo>
                  <a:lnTo>
                    <a:pt x="6883323" y="6815963"/>
                  </a:lnTo>
                  <a:lnTo>
                    <a:pt x="6880910" y="6816471"/>
                  </a:lnTo>
                  <a:lnTo>
                    <a:pt x="6878370" y="6817106"/>
                  </a:lnTo>
                  <a:lnTo>
                    <a:pt x="6875957" y="6817741"/>
                  </a:lnTo>
                  <a:lnTo>
                    <a:pt x="6873290" y="6817995"/>
                  </a:lnTo>
                  <a:lnTo>
                    <a:pt x="6870750" y="6818376"/>
                  </a:lnTo>
                  <a:lnTo>
                    <a:pt x="6868083" y="6818376"/>
                  </a:lnTo>
                  <a:lnTo>
                    <a:pt x="6865670" y="6818630"/>
                  </a:lnTo>
                  <a:lnTo>
                    <a:pt x="6862876" y="6818630"/>
                  </a:lnTo>
                  <a:lnTo>
                    <a:pt x="6860463" y="6818376"/>
                  </a:lnTo>
                  <a:lnTo>
                    <a:pt x="6857669" y="6818376"/>
                  </a:lnTo>
                  <a:lnTo>
                    <a:pt x="6855256" y="6817995"/>
                  </a:lnTo>
                  <a:lnTo>
                    <a:pt x="6852462" y="6817486"/>
                  </a:lnTo>
                  <a:lnTo>
                    <a:pt x="6850049" y="6816852"/>
                  </a:lnTo>
                  <a:lnTo>
                    <a:pt x="6847636" y="6816217"/>
                  </a:lnTo>
                  <a:lnTo>
                    <a:pt x="6845223" y="6815582"/>
                  </a:lnTo>
                  <a:lnTo>
                    <a:pt x="6842810" y="6814693"/>
                  </a:lnTo>
                  <a:lnTo>
                    <a:pt x="6840651" y="6813804"/>
                  </a:lnTo>
                  <a:lnTo>
                    <a:pt x="6838492" y="6812534"/>
                  </a:lnTo>
                  <a:lnTo>
                    <a:pt x="6836333" y="6811391"/>
                  </a:lnTo>
                  <a:lnTo>
                    <a:pt x="6834174" y="6810121"/>
                  </a:lnTo>
                  <a:lnTo>
                    <a:pt x="6832396" y="6808597"/>
                  </a:lnTo>
                  <a:lnTo>
                    <a:pt x="6830618" y="6807327"/>
                  </a:lnTo>
                  <a:lnTo>
                    <a:pt x="6828713" y="6805549"/>
                  </a:lnTo>
                  <a:lnTo>
                    <a:pt x="6827189" y="6804025"/>
                  </a:lnTo>
                  <a:lnTo>
                    <a:pt x="6825665" y="6802247"/>
                  </a:lnTo>
                  <a:lnTo>
                    <a:pt x="6824522" y="6800088"/>
                  </a:lnTo>
                  <a:lnTo>
                    <a:pt x="6823252" y="6797929"/>
                  </a:lnTo>
                  <a:lnTo>
                    <a:pt x="6822363" y="6795770"/>
                  </a:lnTo>
                  <a:lnTo>
                    <a:pt x="6821728" y="6793357"/>
                  </a:lnTo>
                  <a:lnTo>
                    <a:pt x="6820839" y="6791198"/>
                  </a:lnTo>
                  <a:lnTo>
                    <a:pt x="6820458" y="6788531"/>
                  </a:lnTo>
                  <a:lnTo>
                    <a:pt x="6820204" y="6785991"/>
                  </a:lnTo>
                  <a:lnTo>
                    <a:pt x="6820458" y="6782943"/>
                  </a:lnTo>
                  <a:lnTo>
                    <a:pt x="6821093" y="6780530"/>
                  </a:lnTo>
                  <a:lnTo>
                    <a:pt x="6821728" y="6778117"/>
                  </a:lnTo>
                  <a:lnTo>
                    <a:pt x="6822617" y="6775704"/>
                  </a:lnTo>
                  <a:lnTo>
                    <a:pt x="6823506" y="6773291"/>
                  </a:lnTo>
                  <a:lnTo>
                    <a:pt x="6824776" y="6771132"/>
                  </a:lnTo>
                  <a:lnTo>
                    <a:pt x="6826046" y="6769227"/>
                  </a:lnTo>
                  <a:lnTo>
                    <a:pt x="6827189" y="6767449"/>
                  </a:lnTo>
                  <a:lnTo>
                    <a:pt x="6829094" y="6765671"/>
                  </a:lnTo>
                  <a:lnTo>
                    <a:pt x="6840651" y="6758051"/>
                  </a:lnTo>
                  <a:lnTo>
                    <a:pt x="6842810" y="6756781"/>
                  </a:lnTo>
                  <a:lnTo>
                    <a:pt x="6845223" y="6756146"/>
                  </a:lnTo>
                  <a:lnTo>
                    <a:pt x="6847382" y="6755257"/>
                  </a:lnTo>
                  <a:lnTo>
                    <a:pt x="6849795" y="6754622"/>
                  </a:lnTo>
                  <a:lnTo>
                    <a:pt x="6852208" y="6754368"/>
                  </a:lnTo>
                  <a:lnTo>
                    <a:pt x="6855002" y="6753733"/>
                  </a:lnTo>
                  <a:lnTo>
                    <a:pt x="6857415" y="6753479"/>
                  </a:lnTo>
                  <a:lnTo>
                    <a:pt x="6860082" y="6753479"/>
                  </a:lnTo>
                  <a:lnTo>
                    <a:pt x="6862622" y="6753098"/>
                  </a:lnTo>
                  <a:lnTo>
                    <a:pt x="6865289" y="6753098"/>
                  </a:lnTo>
                  <a:lnTo>
                    <a:pt x="6867702" y="6753098"/>
                  </a:lnTo>
                  <a:lnTo>
                    <a:pt x="6870496" y="6753098"/>
                  </a:lnTo>
                  <a:lnTo>
                    <a:pt x="6872909" y="6753479"/>
                  </a:lnTo>
                  <a:lnTo>
                    <a:pt x="6875703" y="6753479"/>
                  </a:lnTo>
                  <a:lnTo>
                    <a:pt x="6878116" y="6753986"/>
                  </a:lnTo>
                  <a:lnTo>
                    <a:pt x="6880910" y="6754368"/>
                  </a:lnTo>
                  <a:lnTo>
                    <a:pt x="6883323" y="6754622"/>
                  </a:lnTo>
                  <a:lnTo>
                    <a:pt x="6883323" y="6722363"/>
                  </a:lnTo>
                </a:path>
                <a:path w="6883400" h="10017125">
                  <a:moveTo>
                    <a:pt x="6797598" y="6850380"/>
                  </a:moveTo>
                  <a:lnTo>
                    <a:pt x="6797598" y="6722363"/>
                  </a:lnTo>
                </a:path>
                <a:path w="6883400" h="10017125">
                  <a:moveTo>
                    <a:pt x="6883323" y="6978396"/>
                  </a:moveTo>
                  <a:lnTo>
                    <a:pt x="6883323" y="6943979"/>
                  </a:lnTo>
                  <a:lnTo>
                    <a:pt x="6880910" y="6944486"/>
                  </a:lnTo>
                  <a:lnTo>
                    <a:pt x="6878370" y="6945122"/>
                  </a:lnTo>
                  <a:lnTo>
                    <a:pt x="6875957" y="6945757"/>
                  </a:lnTo>
                  <a:lnTo>
                    <a:pt x="6873290" y="6946011"/>
                  </a:lnTo>
                  <a:lnTo>
                    <a:pt x="6870750" y="6946392"/>
                  </a:lnTo>
                  <a:lnTo>
                    <a:pt x="6868083" y="6946646"/>
                  </a:lnTo>
                  <a:lnTo>
                    <a:pt x="6865670" y="6946646"/>
                  </a:lnTo>
                  <a:lnTo>
                    <a:pt x="6862876" y="6946646"/>
                  </a:lnTo>
                  <a:lnTo>
                    <a:pt x="6860463" y="6946646"/>
                  </a:lnTo>
                  <a:lnTo>
                    <a:pt x="6857669" y="6946392"/>
                  </a:lnTo>
                  <a:lnTo>
                    <a:pt x="6855256" y="6946011"/>
                  </a:lnTo>
                  <a:lnTo>
                    <a:pt x="6852462" y="6945503"/>
                  </a:lnTo>
                  <a:lnTo>
                    <a:pt x="6850049" y="6944868"/>
                  </a:lnTo>
                  <a:lnTo>
                    <a:pt x="6847636" y="6944233"/>
                  </a:lnTo>
                  <a:lnTo>
                    <a:pt x="6845223" y="6943598"/>
                  </a:lnTo>
                  <a:lnTo>
                    <a:pt x="6842810" y="6942709"/>
                  </a:lnTo>
                  <a:lnTo>
                    <a:pt x="6840651" y="6941820"/>
                  </a:lnTo>
                  <a:lnTo>
                    <a:pt x="6838492" y="6940931"/>
                  </a:lnTo>
                  <a:lnTo>
                    <a:pt x="6836333" y="6939407"/>
                  </a:lnTo>
                  <a:lnTo>
                    <a:pt x="6834174" y="6938136"/>
                  </a:lnTo>
                  <a:lnTo>
                    <a:pt x="6832396" y="6936867"/>
                  </a:lnTo>
                  <a:lnTo>
                    <a:pt x="6824522" y="6928104"/>
                  </a:lnTo>
                  <a:lnTo>
                    <a:pt x="6823252" y="6925945"/>
                  </a:lnTo>
                  <a:lnTo>
                    <a:pt x="6822363" y="6923786"/>
                  </a:lnTo>
                  <a:lnTo>
                    <a:pt x="6821728" y="6921373"/>
                  </a:lnTo>
                  <a:lnTo>
                    <a:pt x="6820839" y="6919213"/>
                  </a:lnTo>
                  <a:lnTo>
                    <a:pt x="6820458" y="6916547"/>
                  </a:lnTo>
                  <a:lnTo>
                    <a:pt x="6820204" y="6914007"/>
                  </a:lnTo>
                  <a:lnTo>
                    <a:pt x="6820458" y="6911340"/>
                  </a:lnTo>
                  <a:lnTo>
                    <a:pt x="6821093" y="6908546"/>
                  </a:lnTo>
                  <a:lnTo>
                    <a:pt x="6821728" y="6906133"/>
                  </a:lnTo>
                  <a:lnTo>
                    <a:pt x="6822617" y="6903720"/>
                  </a:lnTo>
                  <a:lnTo>
                    <a:pt x="6823506" y="6901307"/>
                  </a:lnTo>
                  <a:lnTo>
                    <a:pt x="6824776" y="6899402"/>
                  </a:lnTo>
                  <a:lnTo>
                    <a:pt x="6826046" y="6897243"/>
                  </a:lnTo>
                  <a:lnTo>
                    <a:pt x="6827189" y="6895465"/>
                  </a:lnTo>
                  <a:lnTo>
                    <a:pt x="6829094" y="6893686"/>
                  </a:lnTo>
                  <a:lnTo>
                    <a:pt x="6830618" y="6892163"/>
                  </a:lnTo>
                  <a:lnTo>
                    <a:pt x="6832396" y="6890638"/>
                  </a:lnTo>
                  <a:lnTo>
                    <a:pt x="6834174" y="6889369"/>
                  </a:lnTo>
                  <a:lnTo>
                    <a:pt x="6836333" y="6888099"/>
                  </a:lnTo>
                  <a:lnTo>
                    <a:pt x="6838492" y="6886956"/>
                  </a:lnTo>
                  <a:lnTo>
                    <a:pt x="6840651" y="6886067"/>
                  </a:lnTo>
                  <a:lnTo>
                    <a:pt x="6842810" y="6885051"/>
                  </a:lnTo>
                  <a:lnTo>
                    <a:pt x="6845223" y="6884161"/>
                  </a:lnTo>
                  <a:lnTo>
                    <a:pt x="6847382" y="6883527"/>
                  </a:lnTo>
                  <a:lnTo>
                    <a:pt x="6849795" y="6883019"/>
                  </a:lnTo>
                  <a:lnTo>
                    <a:pt x="6852208" y="6882384"/>
                  </a:lnTo>
                  <a:lnTo>
                    <a:pt x="6855002" y="6881749"/>
                  </a:lnTo>
                  <a:lnTo>
                    <a:pt x="6857415" y="6881495"/>
                  </a:lnTo>
                  <a:lnTo>
                    <a:pt x="6860082" y="6881495"/>
                  </a:lnTo>
                  <a:lnTo>
                    <a:pt x="6862622" y="6881113"/>
                  </a:lnTo>
                  <a:lnTo>
                    <a:pt x="6865289" y="6881113"/>
                  </a:lnTo>
                  <a:lnTo>
                    <a:pt x="6867702" y="6881113"/>
                  </a:lnTo>
                  <a:lnTo>
                    <a:pt x="6870496" y="6881113"/>
                  </a:lnTo>
                  <a:lnTo>
                    <a:pt x="6872909" y="6881495"/>
                  </a:lnTo>
                  <a:lnTo>
                    <a:pt x="6875703" y="6881495"/>
                  </a:lnTo>
                  <a:lnTo>
                    <a:pt x="6878116" y="6882003"/>
                  </a:lnTo>
                  <a:lnTo>
                    <a:pt x="6880910" y="6882384"/>
                  </a:lnTo>
                  <a:lnTo>
                    <a:pt x="6883323" y="6882638"/>
                  </a:lnTo>
                  <a:lnTo>
                    <a:pt x="6883323" y="6850380"/>
                  </a:lnTo>
                </a:path>
                <a:path w="6883400" h="10017125">
                  <a:moveTo>
                    <a:pt x="6797598" y="6978396"/>
                  </a:moveTo>
                  <a:lnTo>
                    <a:pt x="6797598" y="6850380"/>
                  </a:lnTo>
                </a:path>
                <a:path w="6883400" h="10017125">
                  <a:moveTo>
                    <a:pt x="6883323" y="7106411"/>
                  </a:moveTo>
                  <a:lnTo>
                    <a:pt x="6883323" y="7071995"/>
                  </a:lnTo>
                  <a:lnTo>
                    <a:pt x="6880910" y="7072503"/>
                  </a:lnTo>
                  <a:lnTo>
                    <a:pt x="6878370" y="7073138"/>
                  </a:lnTo>
                  <a:lnTo>
                    <a:pt x="6875957" y="7073773"/>
                  </a:lnTo>
                  <a:lnTo>
                    <a:pt x="6873290" y="7074027"/>
                  </a:lnTo>
                  <a:lnTo>
                    <a:pt x="6870750" y="7074408"/>
                  </a:lnTo>
                  <a:lnTo>
                    <a:pt x="6868083" y="7074661"/>
                  </a:lnTo>
                  <a:lnTo>
                    <a:pt x="6865670" y="7074661"/>
                  </a:lnTo>
                  <a:lnTo>
                    <a:pt x="6862876" y="7074661"/>
                  </a:lnTo>
                  <a:lnTo>
                    <a:pt x="6860463" y="7074661"/>
                  </a:lnTo>
                  <a:lnTo>
                    <a:pt x="6857669" y="7074408"/>
                  </a:lnTo>
                  <a:lnTo>
                    <a:pt x="6855256" y="7074027"/>
                  </a:lnTo>
                  <a:lnTo>
                    <a:pt x="6852462" y="7073773"/>
                  </a:lnTo>
                  <a:lnTo>
                    <a:pt x="6850049" y="7073138"/>
                  </a:lnTo>
                  <a:lnTo>
                    <a:pt x="6847636" y="7072249"/>
                  </a:lnTo>
                  <a:lnTo>
                    <a:pt x="6845223" y="7071613"/>
                  </a:lnTo>
                  <a:lnTo>
                    <a:pt x="6830618" y="7063359"/>
                  </a:lnTo>
                  <a:lnTo>
                    <a:pt x="6828713" y="7061834"/>
                  </a:lnTo>
                  <a:lnTo>
                    <a:pt x="6827189" y="7060057"/>
                  </a:lnTo>
                  <a:lnTo>
                    <a:pt x="6825665" y="7058279"/>
                  </a:lnTo>
                  <a:lnTo>
                    <a:pt x="6824522" y="7056120"/>
                  </a:lnTo>
                  <a:lnTo>
                    <a:pt x="6823252" y="7053961"/>
                  </a:lnTo>
                  <a:lnTo>
                    <a:pt x="6822363" y="7051802"/>
                  </a:lnTo>
                  <a:lnTo>
                    <a:pt x="6821728" y="7049643"/>
                  </a:lnTo>
                  <a:lnTo>
                    <a:pt x="6820839" y="7047230"/>
                  </a:lnTo>
                  <a:lnTo>
                    <a:pt x="6820458" y="7044563"/>
                  </a:lnTo>
                  <a:lnTo>
                    <a:pt x="6820204" y="7042023"/>
                  </a:lnTo>
                  <a:lnTo>
                    <a:pt x="6824776" y="7027418"/>
                  </a:lnTo>
                  <a:lnTo>
                    <a:pt x="6826046" y="7025259"/>
                  </a:lnTo>
                  <a:lnTo>
                    <a:pt x="6827189" y="7023481"/>
                  </a:lnTo>
                  <a:lnTo>
                    <a:pt x="6829094" y="7021957"/>
                  </a:lnTo>
                  <a:lnTo>
                    <a:pt x="6830618" y="7020179"/>
                  </a:lnTo>
                  <a:lnTo>
                    <a:pt x="6840651" y="7014083"/>
                  </a:lnTo>
                  <a:lnTo>
                    <a:pt x="6842810" y="7013067"/>
                  </a:lnTo>
                  <a:lnTo>
                    <a:pt x="6845223" y="7012178"/>
                  </a:lnTo>
                  <a:lnTo>
                    <a:pt x="6847382" y="7011543"/>
                  </a:lnTo>
                  <a:lnTo>
                    <a:pt x="6849795" y="7011034"/>
                  </a:lnTo>
                  <a:lnTo>
                    <a:pt x="6852208" y="7010400"/>
                  </a:lnTo>
                  <a:lnTo>
                    <a:pt x="6855002" y="7010019"/>
                  </a:lnTo>
                  <a:lnTo>
                    <a:pt x="6857415" y="7009765"/>
                  </a:lnTo>
                  <a:lnTo>
                    <a:pt x="6860082" y="7009511"/>
                  </a:lnTo>
                  <a:lnTo>
                    <a:pt x="6862622" y="7009130"/>
                  </a:lnTo>
                  <a:lnTo>
                    <a:pt x="6865289" y="7009130"/>
                  </a:lnTo>
                  <a:lnTo>
                    <a:pt x="6867702" y="7009130"/>
                  </a:lnTo>
                  <a:lnTo>
                    <a:pt x="6870496" y="7009130"/>
                  </a:lnTo>
                  <a:lnTo>
                    <a:pt x="6872909" y="7009511"/>
                  </a:lnTo>
                  <a:lnTo>
                    <a:pt x="6875703" y="7009765"/>
                  </a:lnTo>
                  <a:lnTo>
                    <a:pt x="6878116" y="7010019"/>
                  </a:lnTo>
                  <a:lnTo>
                    <a:pt x="6880910" y="7010400"/>
                  </a:lnTo>
                  <a:lnTo>
                    <a:pt x="6883323" y="7010654"/>
                  </a:lnTo>
                  <a:lnTo>
                    <a:pt x="6883323" y="6978396"/>
                  </a:lnTo>
                </a:path>
                <a:path w="6883400" h="10017125">
                  <a:moveTo>
                    <a:pt x="6797598" y="7106411"/>
                  </a:moveTo>
                  <a:lnTo>
                    <a:pt x="6797598" y="6978396"/>
                  </a:lnTo>
                </a:path>
                <a:path w="6883400" h="10017125">
                  <a:moveTo>
                    <a:pt x="6883323" y="7234428"/>
                  </a:moveTo>
                  <a:lnTo>
                    <a:pt x="6883323" y="7200011"/>
                  </a:lnTo>
                  <a:lnTo>
                    <a:pt x="6880910" y="7200519"/>
                  </a:lnTo>
                  <a:lnTo>
                    <a:pt x="6878370" y="7201154"/>
                  </a:lnTo>
                  <a:lnTo>
                    <a:pt x="6875957" y="7201789"/>
                  </a:lnTo>
                  <a:lnTo>
                    <a:pt x="6873290" y="7202043"/>
                  </a:lnTo>
                  <a:lnTo>
                    <a:pt x="6870750" y="7202424"/>
                  </a:lnTo>
                  <a:lnTo>
                    <a:pt x="6868083" y="7202678"/>
                  </a:lnTo>
                  <a:lnTo>
                    <a:pt x="6865670" y="7202678"/>
                  </a:lnTo>
                  <a:lnTo>
                    <a:pt x="6862876" y="7202678"/>
                  </a:lnTo>
                  <a:lnTo>
                    <a:pt x="6860463" y="7202678"/>
                  </a:lnTo>
                  <a:lnTo>
                    <a:pt x="6857669" y="7202424"/>
                  </a:lnTo>
                  <a:lnTo>
                    <a:pt x="6855256" y="7202043"/>
                  </a:lnTo>
                  <a:lnTo>
                    <a:pt x="6852462" y="7201789"/>
                  </a:lnTo>
                  <a:lnTo>
                    <a:pt x="6850049" y="7201154"/>
                  </a:lnTo>
                  <a:lnTo>
                    <a:pt x="6847636" y="7200519"/>
                  </a:lnTo>
                  <a:lnTo>
                    <a:pt x="6845223" y="7199630"/>
                  </a:lnTo>
                  <a:lnTo>
                    <a:pt x="6842810" y="7198741"/>
                  </a:lnTo>
                  <a:lnTo>
                    <a:pt x="6840651" y="7197852"/>
                  </a:lnTo>
                  <a:lnTo>
                    <a:pt x="6838492" y="7196963"/>
                  </a:lnTo>
                  <a:lnTo>
                    <a:pt x="6836333" y="7195693"/>
                  </a:lnTo>
                  <a:lnTo>
                    <a:pt x="6834174" y="7194423"/>
                  </a:lnTo>
                  <a:lnTo>
                    <a:pt x="6832396" y="7192899"/>
                  </a:lnTo>
                  <a:lnTo>
                    <a:pt x="6830618" y="7191375"/>
                  </a:lnTo>
                  <a:lnTo>
                    <a:pt x="6828713" y="7189851"/>
                  </a:lnTo>
                  <a:lnTo>
                    <a:pt x="6827189" y="7188073"/>
                  </a:lnTo>
                  <a:lnTo>
                    <a:pt x="6825665" y="7186295"/>
                  </a:lnTo>
                  <a:lnTo>
                    <a:pt x="6824522" y="7184136"/>
                  </a:lnTo>
                  <a:lnTo>
                    <a:pt x="6823252" y="7182231"/>
                  </a:lnTo>
                  <a:lnTo>
                    <a:pt x="6822363" y="7179818"/>
                  </a:lnTo>
                  <a:lnTo>
                    <a:pt x="6821728" y="7177659"/>
                  </a:lnTo>
                  <a:lnTo>
                    <a:pt x="6820839" y="7175246"/>
                  </a:lnTo>
                  <a:lnTo>
                    <a:pt x="6820458" y="7172833"/>
                  </a:lnTo>
                  <a:lnTo>
                    <a:pt x="6820204" y="7170039"/>
                  </a:lnTo>
                  <a:lnTo>
                    <a:pt x="6820458" y="7167372"/>
                  </a:lnTo>
                  <a:lnTo>
                    <a:pt x="6821093" y="7164578"/>
                  </a:lnTo>
                  <a:lnTo>
                    <a:pt x="6821728" y="7162165"/>
                  </a:lnTo>
                  <a:lnTo>
                    <a:pt x="6822617" y="7159752"/>
                  </a:lnTo>
                  <a:lnTo>
                    <a:pt x="6823506" y="7157593"/>
                  </a:lnTo>
                  <a:lnTo>
                    <a:pt x="6824776" y="7155434"/>
                  </a:lnTo>
                  <a:lnTo>
                    <a:pt x="6826046" y="7153275"/>
                  </a:lnTo>
                  <a:lnTo>
                    <a:pt x="6827189" y="7151497"/>
                  </a:lnTo>
                  <a:lnTo>
                    <a:pt x="6829094" y="7149973"/>
                  </a:lnTo>
                  <a:lnTo>
                    <a:pt x="6830618" y="7148195"/>
                  </a:lnTo>
                  <a:lnTo>
                    <a:pt x="6832396" y="7146925"/>
                  </a:lnTo>
                  <a:lnTo>
                    <a:pt x="6834174" y="7145401"/>
                  </a:lnTo>
                  <a:lnTo>
                    <a:pt x="6836333" y="7144131"/>
                  </a:lnTo>
                  <a:lnTo>
                    <a:pt x="6838492" y="7142988"/>
                  </a:lnTo>
                  <a:lnTo>
                    <a:pt x="6840651" y="7142099"/>
                  </a:lnTo>
                  <a:lnTo>
                    <a:pt x="6842810" y="7141083"/>
                  </a:lnTo>
                  <a:lnTo>
                    <a:pt x="6845223" y="7140194"/>
                  </a:lnTo>
                  <a:lnTo>
                    <a:pt x="6847382" y="7139559"/>
                  </a:lnTo>
                  <a:lnTo>
                    <a:pt x="6849795" y="7139051"/>
                  </a:lnTo>
                  <a:lnTo>
                    <a:pt x="6852208" y="7138416"/>
                  </a:lnTo>
                  <a:lnTo>
                    <a:pt x="6855002" y="7138034"/>
                  </a:lnTo>
                  <a:lnTo>
                    <a:pt x="6857415" y="7137781"/>
                  </a:lnTo>
                  <a:lnTo>
                    <a:pt x="6860082" y="7137527"/>
                  </a:lnTo>
                  <a:lnTo>
                    <a:pt x="6862622" y="7137146"/>
                  </a:lnTo>
                  <a:lnTo>
                    <a:pt x="6865289" y="7137146"/>
                  </a:lnTo>
                  <a:lnTo>
                    <a:pt x="6867702" y="7137146"/>
                  </a:lnTo>
                  <a:lnTo>
                    <a:pt x="6870496" y="7137146"/>
                  </a:lnTo>
                  <a:lnTo>
                    <a:pt x="6872909" y="7137527"/>
                  </a:lnTo>
                  <a:lnTo>
                    <a:pt x="6875703" y="7137781"/>
                  </a:lnTo>
                  <a:lnTo>
                    <a:pt x="6878116" y="7138034"/>
                  </a:lnTo>
                  <a:lnTo>
                    <a:pt x="6880910" y="7138416"/>
                  </a:lnTo>
                  <a:lnTo>
                    <a:pt x="6883323" y="7139051"/>
                  </a:lnTo>
                  <a:lnTo>
                    <a:pt x="6883323" y="7106411"/>
                  </a:lnTo>
                </a:path>
                <a:path w="6883400" h="10017125">
                  <a:moveTo>
                    <a:pt x="6797598" y="7234428"/>
                  </a:moveTo>
                  <a:lnTo>
                    <a:pt x="6797598" y="7106411"/>
                  </a:lnTo>
                </a:path>
                <a:path w="6883400" h="10017125">
                  <a:moveTo>
                    <a:pt x="6883323" y="7362444"/>
                  </a:moveTo>
                  <a:lnTo>
                    <a:pt x="6883323" y="7328027"/>
                  </a:lnTo>
                  <a:lnTo>
                    <a:pt x="6880910" y="7328534"/>
                  </a:lnTo>
                  <a:lnTo>
                    <a:pt x="6878370" y="7329170"/>
                  </a:lnTo>
                  <a:lnTo>
                    <a:pt x="6875957" y="7329805"/>
                  </a:lnTo>
                  <a:lnTo>
                    <a:pt x="6873290" y="7330059"/>
                  </a:lnTo>
                  <a:lnTo>
                    <a:pt x="6870750" y="7330440"/>
                  </a:lnTo>
                  <a:lnTo>
                    <a:pt x="6868083" y="7330694"/>
                  </a:lnTo>
                  <a:lnTo>
                    <a:pt x="6865670" y="7330694"/>
                  </a:lnTo>
                  <a:lnTo>
                    <a:pt x="6862876" y="7330694"/>
                  </a:lnTo>
                  <a:lnTo>
                    <a:pt x="6860463" y="7330694"/>
                  </a:lnTo>
                  <a:lnTo>
                    <a:pt x="6857669" y="7330440"/>
                  </a:lnTo>
                  <a:lnTo>
                    <a:pt x="6855256" y="7330059"/>
                  </a:lnTo>
                  <a:lnTo>
                    <a:pt x="6852462" y="7329805"/>
                  </a:lnTo>
                  <a:lnTo>
                    <a:pt x="6850049" y="7329170"/>
                  </a:lnTo>
                  <a:lnTo>
                    <a:pt x="6847636" y="7328534"/>
                  </a:lnTo>
                  <a:lnTo>
                    <a:pt x="6845223" y="7327646"/>
                  </a:lnTo>
                  <a:lnTo>
                    <a:pt x="6842810" y="7327011"/>
                  </a:lnTo>
                  <a:lnTo>
                    <a:pt x="6840651" y="7325868"/>
                  </a:lnTo>
                  <a:lnTo>
                    <a:pt x="6838492" y="7324979"/>
                  </a:lnTo>
                  <a:lnTo>
                    <a:pt x="6836333" y="7323709"/>
                  </a:lnTo>
                  <a:lnTo>
                    <a:pt x="6834174" y="7322439"/>
                  </a:lnTo>
                  <a:lnTo>
                    <a:pt x="6832396" y="7320915"/>
                  </a:lnTo>
                  <a:lnTo>
                    <a:pt x="6830618" y="7319391"/>
                  </a:lnTo>
                  <a:lnTo>
                    <a:pt x="6828713" y="7317867"/>
                  </a:lnTo>
                  <a:lnTo>
                    <a:pt x="6827189" y="7316089"/>
                  </a:lnTo>
                  <a:lnTo>
                    <a:pt x="6825665" y="7314311"/>
                  </a:lnTo>
                  <a:lnTo>
                    <a:pt x="6824522" y="7312152"/>
                  </a:lnTo>
                  <a:lnTo>
                    <a:pt x="6823252" y="7310247"/>
                  </a:lnTo>
                  <a:lnTo>
                    <a:pt x="6822363" y="7307834"/>
                  </a:lnTo>
                  <a:lnTo>
                    <a:pt x="6821728" y="7305675"/>
                  </a:lnTo>
                  <a:lnTo>
                    <a:pt x="6820839" y="7303261"/>
                  </a:lnTo>
                  <a:lnTo>
                    <a:pt x="6820458" y="7300849"/>
                  </a:lnTo>
                  <a:lnTo>
                    <a:pt x="6820204" y="7298055"/>
                  </a:lnTo>
                  <a:lnTo>
                    <a:pt x="6820458" y="7295388"/>
                  </a:lnTo>
                  <a:lnTo>
                    <a:pt x="6821093" y="7292594"/>
                  </a:lnTo>
                  <a:lnTo>
                    <a:pt x="6826046" y="7281672"/>
                  </a:lnTo>
                  <a:lnTo>
                    <a:pt x="6827189" y="7279513"/>
                  </a:lnTo>
                  <a:lnTo>
                    <a:pt x="6829094" y="7277989"/>
                  </a:lnTo>
                  <a:lnTo>
                    <a:pt x="6830618" y="7276211"/>
                  </a:lnTo>
                  <a:lnTo>
                    <a:pt x="6832396" y="7274941"/>
                  </a:lnTo>
                  <a:lnTo>
                    <a:pt x="6834174" y="7273417"/>
                  </a:lnTo>
                  <a:lnTo>
                    <a:pt x="6836333" y="7272147"/>
                  </a:lnTo>
                  <a:lnTo>
                    <a:pt x="6838492" y="7271004"/>
                  </a:lnTo>
                  <a:lnTo>
                    <a:pt x="6840651" y="7270115"/>
                  </a:lnTo>
                  <a:lnTo>
                    <a:pt x="6842810" y="7269099"/>
                  </a:lnTo>
                  <a:lnTo>
                    <a:pt x="6845223" y="7268209"/>
                  </a:lnTo>
                  <a:lnTo>
                    <a:pt x="6847382" y="7267575"/>
                  </a:lnTo>
                  <a:lnTo>
                    <a:pt x="6849795" y="7267067"/>
                  </a:lnTo>
                  <a:lnTo>
                    <a:pt x="6852208" y="7266432"/>
                  </a:lnTo>
                  <a:lnTo>
                    <a:pt x="6855002" y="7266051"/>
                  </a:lnTo>
                  <a:lnTo>
                    <a:pt x="6857415" y="7265797"/>
                  </a:lnTo>
                  <a:lnTo>
                    <a:pt x="6860082" y="7265543"/>
                  </a:lnTo>
                  <a:lnTo>
                    <a:pt x="6862622" y="7265543"/>
                  </a:lnTo>
                  <a:lnTo>
                    <a:pt x="6865289" y="7265161"/>
                  </a:lnTo>
                  <a:lnTo>
                    <a:pt x="6867702" y="7265161"/>
                  </a:lnTo>
                  <a:lnTo>
                    <a:pt x="6870496" y="7265543"/>
                  </a:lnTo>
                  <a:lnTo>
                    <a:pt x="6872909" y="7265543"/>
                  </a:lnTo>
                  <a:lnTo>
                    <a:pt x="6875703" y="7265797"/>
                  </a:lnTo>
                  <a:lnTo>
                    <a:pt x="6878116" y="7266051"/>
                  </a:lnTo>
                  <a:lnTo>
                    <a:pt x="6880910" y="7266432"/>
                  </a:lnTo>
                  <a:lnTo>
                    <a:pt x="6883323" y="7267067"/>
                  </a:lnTo>
                  <a:lnTo>
                    <a:pt x="6883323" y="7234428"/>
                  </a:lnTo>
                </a:path>
                <a:path w="6883400" h="10017125">
                  <a:moveTo>
                    <a:pt x="6797598" y="7362444"/>
                  </a:moveTo>
                  <a:lnTo>
                    <a:pt x="6797598" y="7234428"/>
                  </a:lnTo>
                </a:path>
                <a:path w="6883400" h="10017125">
                  <a:moveTo>
                    <a:pt x="6883323" y="7490459"/>
                  </a:moveTo>
                  <a:lnTo>
                    <a:pt x="6883323" y="7456043"/>
                  </a:lnTo>
                  <a:lnTo>
                    <a:pt x="6880910" y="7456551"/>
                  </a:lnTo>
                  <a:lnTo>
                    <a:pt x="6878370" y="7457567"/>
                  </a:lnTo>
                  <a:lnTo>
                    <a:pt x="6875957" y="7457821"/>
                  </a:lnTo>
                  <a:lnTo>
                    <a:pt x="6873290" y="7458075"/>
                  </a:lnTo>
                  <a:lnTo>
                    <a:pt x="6870750" y="7458456"/>
                  </a:lnTo>
                  <a:lnTo>
                    <a:pt x="6868083" y="7458709"/>
                  </a:lnTo>
                  <a:lnTo>
                    <a:pt x="6865670" y="7458709"/>
                  </a:lnTo>
                  <a:lnTo>
                    <a:pt x="6862876" y="7458709"/>
                  </a:lnTo>
                  <a:lnTo>
                    <a:pt x="6860463" y="7458709"/>
                  </a:lnTo>
                  <a:lnTo>
                    <a:pt x="6857669" y="7458456"/>
                  </a:lnTo>
                  <a:lnTo>
                    <a:pt x="6855256" y="7458075"/>
                  </a:lnTo>
                  <a:lnTo>
                    <a:pt x="6852462" y="7457821"/>
                  </a:lnTo>
                  <a:lnTo>
                    <a:pt x="6850049" y="7457186"/>
                  </a:lnTo>
                  <a:lnTo>
                    <a:pt x="6847636" y="7456551"/>
                  </a:lnTo>
                  <a:lnTo>
                    <a:pt x="6845223" y="7456043"/>
                  </a:lnTo>
                  <a:lnTo>
                    <a:pt x="6842810" y="7455027"/>
                  </a:lnTo>
                  <a:lnTo>
                    <a:pt x="6840651" y="7454138"/>
                  </a:lnTo>
                  <a:lnTo>
                    <a:pt x="6838492" y="7452995"/>
                  </a:lnTo>
                  <a:lnTo>
                    <a:pt x="6836333" y="7451725"/>
                  </a:lnTo>
                  <a:lnTo>
                    <a:pt x="6834174" y="7450455"/>
                  </a:lnTo>
                  <a:lnTo>
                    <a:pt x="6832396" y="7448931"/>
                  </a:lnTo>
                  <a:lnTo>
                    <a:pt x="6830618" y="7447407"/>
                  </a:lnTo>
                  <a:lnTo>
                    <a:pt x="6828713" y="7445883"/>
                  </a:lnTo>
                  <a:lnTo>
                    <a:pt x="6827189" y="7444105"/>
                  </a:lnTo>
                  <a:lnTo>
                    <a:pt x="6825665" y="7442327"/>
                  </a:lnTo>
                  <a:lnTo>
                    <a:pt x="6824522" y="7440422"/>
                  </a:lnTo>
                  <a:lnTo>
                    <a:pt x="6823252" y="7438263"/>
                  </a:lnTo>
                  <a:lnTo>
                    <a:pt x="6822363" y="7436231"/>
                  </a:lnTo>
                  <a:lnTo>
                    <a:pt x="6821728" y="7433691"/>
                  </a:lnTo>
                  <a:lnTo>
                    <a:pt x="6820839" y="7431278"/>
                  </a:lnTo>
                  <a:lnTo>
                    <a:pt x="6820458" y="7428865"/>
                  </a:lnTo>
                  <a:lnTo>
                    <a:pt x="6820204" y="7426071"/>
                  </a:lnTo>
                  <a:lnTo>
                    <a:pt x="6826046" y="7409688"/>
                  </a:lnTo>
                  <a:lnTo>
                    <a:pt x="6827189" y="7407529"/>
                  </a:lnTo>
                  <a:lnTo>
                    <a:pt x="6829094" y="7406005"/>
                  </a:lnTo>
                  <a:lnTo>
                    <a:pt x="6830618" y="7404481"/>
                  </a:lnTo>
                  <a:lnTo>
                    <a:pt x="6832396" y="7402957"/>
                  </a:lnTo>
                  <a:lnTo>
                    <a:pt x="6834174" y="7401433"/>
                  </a:lnTo>
                  <a:lnTo>
                    <a:pt x="6836333" y="7400163"/>
                  </a:lnTo>
                  <a:lnTo>
                    <a:pt x="6838492" y="7399020"/>
                  </a:lnTo>
                  <a:lnTo>
                    <a:pt x="6840651" y="7398131"/>
                  </a:lnTo>
                  <a:lnTo>
                    <a:pt x="6842810" y="7397115"/>
                  </a:lnTo>
                  <a:lnTo>
                    <a:pt x="6845223" y="7396607"/>
                  </a:lnTo>
                  <a:lnTo>
                    <a:pt x="6847382" y="7395591"/>
                  </a:lnTo>
                  <a:lnTo>
                    <a:pt x="6849795" y="7395083"/>
                  </a:lnTo>
                  <a:lnTo>
                    <a:pt x="6852208" y="7394702"/>
                  </a:lnTo>
                  <a:lnTo>
                    <a:pt x="6855002" y="7394067"/>
                  </a:lnTo>
                  <a:lnTo>
                    <a:pt x="6857415" y="7393813"/>
                  </a:lnTo>
                  <a:lnTo>
                    <a:pt x="6860082" y="7393559"/>
                  </a:lnTo>
                  <a:lnTo>
                    <a:pt x="6862622" y="7393559"/>
                  </a:lnTo>
                  <a:lnTo>
                    <a:pt x="6865289" y="7393178"/>
                  </a:lnTo>
                  <a:lnTo>
                    <a:pt x="6867702" y="7393178"/>
                  </a:lnTo>
                  <a:lnTo>
                    <a:pt x="6870496" y="7393559"/>
                  </a:lnTo>
                  <a:lnTo>
                    <a:pt x="6872909" y="7393559"/>
                  </a:lnTo>
                  <a:lnTo>
                    <a:pt x="6875703" y="7393813"/>
                  </a:lnTo>
                  <a:lnTo>
                    <a:pt x="6878116" y="7394067"/>
                  </a:lnTo>
                  <a:lnTo>
                    <a:pt x="6880910" y="7394448"/>
                  </a:lnTo>
                  <a:lnTo>
                    <a:pt x="6883323" y="7395083"/>
                  </a:lnTo>
                  <a:lnTo>
                    <a:pt x="6883323" y="7362444"/>
                  </a:lnTo>
                </a:path>
                <a:path w="6883400" h="10017125">
                  <a:moveTo>
                    <a:pt x="6797598" y="7490459"/>
                  </a:moveTo>
                  <a:lnTo>
                    <a:pt x="6797598" y="7362444"/>
                  </a:lnTo>
                </a:path>
                <a:path w="6883400" h="10017125">
                  <a:moveTo>
                    <a:pt x="6883323" y="7618730"/>
                  </a:moveTo>
                  <a:lnTo>
                    <a:pt x="6883323" y="7584059"/>
                  </a:lnTo>
                  <a:lnTo>
                    <a:pt x="6880910" y="7584948"/>
                  </a:lnTo>
                  <a:lnTo>
                    <a:pt x="6878370" y="7585583"/>
                  </a:lnTo>
                  <a:lnTo>
                    <a:pt x="6875957" y="7585836"/>
                  </a:lnTo>
                  <a:lnTo>
                    <a:pt x="6873290" y="7586472"/>
                  </a:lnTo>
                  <a:lnTo>
                    <a:pt x="6870750" y="7586726"/>
                  </a:lnTo>
                  <a:lnTo>
                    <a:pt x="6868083" y="7586726"/>
                  </a:lnTo>
                  <a:lnTo>
                    <a:pt x="6865670" y="7587107"/>
                  </a:lnTo>
                  <a:lnTo>
                    <a:pt x="6862876" y="7587107"/>
                  </a:lnTo>
                  <a:lnTo>
                    <a:pt x="6860463" y="7586726"/>
                  </a:lnTo>
                  <a:lnTo>
                    <a:pt x="6857669" y="7586726"/>
                  </a:lnTo>
                  <a:lnTo>
                    <a:pt x="6855256" y="7586091"/>
                  </a:lnTo>
                  <a:lnTo>
                    <a:pt x="6852462" y="7585836"/>
                  </a:lnTo>
                  <a:lnTo>
                    <a:pt x="6850049" y="7585202"/>
                  </a:lnTo>
                  <a:lnTo>
                    <a:pt x="6847636" y="7584567"/>
                  </a:lnTo>
                  <a:lnTo>
                    <a:pt x="6845223" y="7584059"/>
                  </a:lnTo>
                  <a:lnTo>
                    <a:pt x="6842810" y="7583043"/>
                  </a:lnTo>
                  <a:lnTo>
                    <a:pt x="6840651" y="7582154"/>
                  </a:lnTo>
                  <a:lnTo>
                    <a:pt x="6838492" y="7581011"/>
                  </a:lnTo>
                  <a:lnTo>
                    <a:pt x="6836333" y="7579741"/>
                  </a:lnTo>
                  <a:lnTo>
                    <a:pt x="6834174" y="7578471"/>
                  </a:lnTo>
                  <a:lnTo>
                    <a:pt x="6832396" y="7576947"/>
                  </a:lnTo>
                  <a:lnTo>
                    <a:pt x="6830618" y="7575423"/>
                  </a:lnTo>
                  <a:lnTo>
                    <a:pt x="6828713" y="7573899"/>
                  </a:lnTo>
                  <a:lnTo>
                    <a:pt x="6827189" y="7572121"/>
                  </a:lnTo>
                  <a:lnTo>
                    <a:pt x="6825665" y="7570343"/>
                  </a:lnTo>
                  <a:lnTo>
                    <a:pt x="6824522" y="7568438"/>
                  </a:lnTo>
                  <a:lnTo>
                    <a:pt x="6823252" y="7566279"/>
                  </a:lnTo>
                  <a:lnTo>
                    <a:pt x="6822363" y="7564247"/>
                  </a:lnTo>
                  <a:lnTo>
                    <a:pt x="6821728" y="7561707"/>
                  </a:lnTo>
                  <a:lnTo>
                    <a:pt x="6820839" y="7559294"/>
                  </a:lnTo>
                  <a:lnTo>
                    <a:pt x="6820458" y="7556881"/>
                  </a:lnTo>
                  <a:lnTo>
                    <a:pt x="6820204" y="7554086"/>
                  </a:lnTo>
                  <a:lnTo>
                    <a:pt x="6820458" y="7551420"/>
                  </a:lnTo>
                  <a:lnTo>
                    <a:pt x="6821093" y="7549007"/>
                  </a:lnTo>
                  <a:lnTo>
                    <a:pt x="6821728" y="7546213"/>
                  </a:lnTo>
                  <a:lnTo>
                    <a:pt x="6822617" y="7543800"/>
                  </a:lnTo>
                  <a:lnTo>
                    <a:pt x="6823506" y="7541641"/>
                  </a:lnTo>
                  <a:lnTo>
                    <a:pt x="6824776" y="7539482"/>
                  </a:lnTo>
                  <a:lnTo>
                    <a:pt x="6826046" y="7537704"/>
                  </a:lnTo>
                  <a:lnTo>
                    <a:pt x="6827189" y="7535545"/>
                  </a:lnTo>
                  <a:lnTo>
                    <a:pt x="6829094" y="7534021"/>
                  </a:lnTo>
                  <a:lnTo>
                    <a:pt x="6830618" y="7532497"/>
                  </a:lnTo>
                  <a:lnTo>
                    <a:pt x="6832396" y="7530973"/>
                  </a:lnTo>
                  <a:lnTo>
                    <a:pt x="6834174" y="7529449"/>
                  </a:lnTo>
                  <a:lnTo>
                    <a:pt x="6836333" y="7528179"/>
                  </a:lnTo>
                  <a:lnTo>
                    <a:pt x="6838492" y="7527290"/>
                  </a:lnTo>
                  <a:lnTo>
                    <a:pt x="6840651" y="7526147"/>
                  </a:lnTo>
                  <a:lnTo>
                    <a:pt x="6842810" y="7525131"/>
                  </a:lnTo>
                  <a:lnTo>
                    <a:pt x="6845223" y="7524623"/>
                  </a:lnTo>
                  <a:lnTo>
                    <a:pt x="6847382" y="7523607"/>
                  </a:lnTo>
                  <a:lnTo>
                    <a:pt x="6849795" y="7523099"/>
                  </a:lnTo>
                  <a:lnTo>
                    <a:pt x="6852208" y="7522718"/>
                  </a:lnTo>
                  <a:lnTo>
                    <a:pt x="6855002" y="7522083"/>
                  </a:lnTo>
                  <a:lnTo>
                    <a:pt x="6857415" y="7521829"/>
                  </a:lnTo>
                  <a:lnTo>
                    <a:pt x="6860082" y="7521575"/>
                  </a:lnTo>
                  <a:lnTo>
                    <a:pt x="6862622" y="7521575"/>
                  </a:lnTo>
                  <a:lnTo>
                    <a:pt x="6865289" y="7521575"/>
                  </a:lnTo>
                  <a:lnTo>
                    <a:pt x="6867702" y="7521575"/>
                  </a:lnTo>
                  <a:lnTo>
                    <a:pt x="6870496" y="7521575"/>
                  </a:lnTo>
                  <a:lnTo>
                    <a:pt x="6872909" y="7521575"/>
                  </a:lnTo>
                  <a:lnTo>
                    <a:pt x="6875703" y="7521829"/>
                  </a:lnTo>
                  <a:lnTo>
                    <a:pt x="6878116" y="7522083"/>
                  </a:lnTo>
                  <a:lnTo>
                    <a:pt x="6880910" y="7522464"/>
                  </a:lnTo>
                  <a:lnTo>
                    <a:pt x="6883323" y="7523099"/>
                  </a:lnTo>
                  <a:lnTo>
                    <a:pt x="6883323" y="7490459"/>
                  </a:lnTo>
                </a:path>
                <a:path w="6883400" h="10017125">
                  <a:moveTo>
                    <a:pt x="6797598" y="7618730"/>
                  </a:moveTo>
                  <a:lnTo>
                    <a:pt x="6797598" y="7490459"/>
                  </a:lnTo>
                </a:path>
                <a:path w="6883400" h="10017125">
                  <a:moveTo>
                    <a:pt x="6883323" y="7746746"/>
                  </a:moveTo>
                  <a:lnTo>
                    <a:pt x="6883323" y="7712075"/>
                  </a:lnTo>
                  <a:lnTo>
                    <a:pt x="6880910" y="7712964"/>
                  </a:lnTo>
                  <a:lnTo>
                    <a:pt x="6878370" y="7713599"/>
                  </a:lnTo>
                  <a:lnTo>
                    <a:pt x="6875957" y="7713853"/>
                  </a:lnTo>
                  <a:lnTo>
                    <a:pt x="6873290" y="7714488"/>
                  </a:lnTo>
                  <a:lnTo>
                    <a:pt x="6870750" y="7714742"/>
                  </a:lnTo>
                  <a:lnTo>
                    <a:pt x="6868083" y="7714742"/>
                  </a:lnTo>
                  <a:lnTo>
                    <a:pt x="6865670" y="7715123"/>
                  </a:lnTo>
                  <a:lnTo>
                    <a:pt x="6862876" y="7715123"/>
                  </a:lnTo>
                  <a:lnTo>
                    <a:pt x="6860463" y="7714742"/>
                  </a:lnTo>
                  <a:lnTo>
                    <a:pt x="6857669" y="7714742"/>
                  </a:lnTo>
                  <a:lnTo>
                    <a:pt x="6855256" y="7714107"/>
                  </a:lnTo>
                  <a:lnTo>
                    <a:pt x="6852462" y="7713853"/>
                  </a:lnTo>
                  <a:lnTo>
                    <a:pt x="6850049" y="7713218"/>
                  </a:lnTo>
                  <a:lnTo>
                    <a:pt x="6847636" y="7712583"/>
                  </a:lnTo>
                  <a:lnTo>
                    <a:pt x="6845223" y="7712075"/>
                  </a:lnTo>
                  <a:lnTo>
                    <a:pt x="6842810" y="7711059"/>
                  </a:lnTo>
                  <a:lnTo>
                    <a:pt x="6840651" y="7710170"/>
                  </a:lnTo>
                  <a:lnTo>
                    <a:pt x="6838492" y="7709027"/>
                  </a:lnTo>
                  <a:lnTo>
                    <a:pt x="6836333" y="7707757"/>
                  </a:lnTo>
                  <a:lnTo>
                    <a:pt x="6834174" y="7706486"/>
                  </a:lnTo>
                  <a:lnTo>
                    <a:pt x="6832396" y="7704963"/>
                  </a:lnTo>
                  <a:lnTo>
                    <a:pt x="6830618" y="7703439"/>
                  </a:lnTo>
                  <a:lnTo>
                    <a:pt x="6828713" y="7701915"/>
                  </a:lnTo>
                  <a:lnTo>
                    <a:pt x="6827189" y="7700136"/>
                  </a:lnTo>
                  <a:lnTo>
                    <a:pt x="6825665" y="7698359"/>
                  </a:lnTo>
                  <a:lnTo>
                    <a:pt x="6824522" y="7696454"/>
                  </a:lnTo>
                  <a:lnTo>
                    <a:pt x="6823252" y="7694295"/>
                  </a:lnTo>
                  <a:lnTo>
                    <a:pt x="6822363" y="7692263"/>
                  </a:lnTo>
                  <a:lnTo>
                    <a:pt x="6821728" y="7689723"/>
                  </a:lnTo>
                  <a:lnTo>
                    <a:pt x="6820839" y="7687691"/>
                  </a:lnTo>
                  <a:lnTo>
                    <a:pt x="6820458" y="7684897"/>
                  </a:lnTo>
                  <a:lnTo>
                    <a:pt x="6820204" y="7682103"/>
                  </a:lnTo>
                  <a:lnTo>
                    <a:pt x="6820458" y="7679436"/>
                  </a:lnTo>
                  <a:lnTo>
                    <a:pt x="6821093" y="7677023"/>
                  </a:lnTo>
                  <a:lnTo>
                    <a:pt x="6821728" y="7674229"/>
                  </a:lnTo>
                  <a:lnTo>
                    <a:pt x="6822617" y="7671816"/>
                  </a:lnTo>
                  <a:lnTo>
                    <a:pt x="6823506" y="7669657"/>
                  </a:lnTo>
                  <a:lnTo>
                    <a:pt x="6824776" y="7667498"/>
                  </a:lnTo>
                  <a:lnTo>
                    <a:pt x="6826046" y="7665720"/>
                  </a:lnTo>
                  <a:lnTo>
                    <a:pt x="6827189" y="7663815"/>
                  </a:lnTo>
                  <a:lnTo>
                    <a:pt x="6829094" y="7662036"/>
                  </a:lnTo>
                  <a:lnTo>
                    <a:pt x="6830618" y="7660513"/>
                  </a:lnTo>
                  <a:lnTo>
                    <a:pt x="6832396" y="7658989"/>
                  </a:lnTo>
                  <a:lnTo>
                    <a:pt x="6834174" y="7657719"/>
                  </a:lnTo>
                  <a:lnTo>
                    <a:pt x="6836333" y="7656195"/>
                  </a:lnTo>
                  <a:lnTo>
                    <a:pt x="6838492" y="7655306"/>
                  </a:lnTo>
                  <a:lnTo>
                    <a:pt x="6840651" y="7654163"/>
                  </a:lnTo>
                  <a:lnTo>
                    <a:pt x="6842810" y="7653147"/>
                  </a:lnTo>
                  <a:lnTo>
                    <a:pt x="6845223" y="7652639"/>
                  </a:lnTo>
                  <a:lnTo>
                    <a:pt x="6847382" y="7651623"/>
                  </a:lnTo>
                  <a:lnTo>
                    <a:pt x="6849795" y="7651115"/>
                  </a:lnTo>
                  <a:lnTo>
                    <a:pt x="6852208" y="7650734"/>
                  </a:lnTo>
                  <a:lnTo>
                    <a:pt x="6855002" y="7650099"/>
                  </a:lnTo>
                  <a:lnTo>
                    <a:pt x="6857415" y="7649845"/>
                  </a:lnTo>
                  <a:lnTo>
                    <a:pt x="6860082" y="7649845"/>
                  </a:lnTo>
                  <a:lnTo>
                    <a:pt x="6862622" y="7649591"/>
                  </a:lnTo>
                  <a:lnTo>
                    <a:pt x="6865289" y="7649591"/>
                  </a:lnTo>
                  <a:lnTo>
                    <a:pt x="6867702" y="7649591"/>
                  </a:lnTo>
                  <a:lnTo>
                    <a:pt x="6870496" y="7649591"/>
                  </a:lnTo>
                  <a:lnTo>
                    <a:pt x="6872909" y="7649845"/>
                  </a:lnTo>
                  <a:lnTo>
                    <a:pt x="6875703" y="7649845"/>
                  </a:lnTo>
                  <a:lnTo>
                    <a:pt x="6878116" y="7650099"/>
                  </a:lnTo>
                  <a:lnTo>
                    <a:pt x="6880910" y="7650480"/>
                  </a:lnTo>
                  <a:lnTo>
                    <a:pt x="6883323" y="7651115"/>
                  </a:lnTo>
                  <a:lnTo>
                    <a:pt x="6883323" y="7618476"/>
                  </a:lnTo>
                </a:path>
                <a:path w="6883400" h="10017125">
                  <a:moveTo>
                    <a:pt x="6797598" y="7746746"/>
                  </a:moveTo>
                  <a:lnTo>
                    <a:pt x="6797598" y="7618476"/>
                  </a:lnTo>
                </a:path>
                <a:path w="6883400" h="10017125">
                  <a:moveTo>
                    <a:pt x="6883323" y="7874761"/>
                  </a:moveTo>
                  <a:lnTo>
                    <a:pt x="6883323" y="7840091"/>
                  </a:lnTo>
                  <a:lnTo>
                    <a:pt x="6880910" y="7840980"/>
                  </a:lnTo>
                  <a:lnTo>
                    <a:pt x="6878370" y="7841615"/>
                  </a:lnTo>
                  <a:lnTo>
                    <a:pt x="6875957" y="7842123"/>
                  </a:lnTo>
                  <a:lnTo>
                    <a:pt x="6873290" y="7842504"/>
                  </a:lnTo>
                  <a:lnTo>
                    <a:pt x="6870750" y="7842758"/>
                  </a:lnTo>
                  <a:lnTo>
                    <a:pt x="6868083" y="7842758"/>
                  </a:lnTo>
                  <a:lnTo>
                    <a:pt x="6865670" y="7843139"/>
                  </a:lnTo>
                  <a:lnTo>
                    <a:pt x="6862876" y="7843139"/>
                  </a:lnTo>
                  <a:lnTo>
                    <a:pt x="6860463" y="7842758"/>
                  </a:lnTo>
                  <a:lnTo>
                    <a:pt x="6857669" y="7842758"/>
                  </a:lnTo>
                  <a:lnTo>
                    <a:pt x="6855256" y="7842123"/>
                  </a:lnTo>
                  <a:lnTo>
                    <a:pt x="6852462" y="7841869"/>
                  </a:lnTo>
                  <a:lnTo>
                    <a:pt x="6850049" y="7841234"/>
                  </a:lnTo>
                  <a:lnTo>
                    <a:pt x="6847636" y="7840599"/>
                  </a:lnTo>
                  <a:lnTo>
                    <a:pt x="6845223" y="7840091"/>
                  </a:lnTo>
                  <a:lnTo>
                    <a:pt x="6842810" y="7839075"/>
                  </a:lnTo>
                  <a:lnTo>
                    <a:pt x="6832396" y="7832979"/>
                  </a:lnTo>
                  <a:lnTo>
                    <a:pt x="6830618" y="7831836"/>
                  </a:lnTo>
                  <a:lnTo>
                    <a:pt x="6828713" y="7829931"/>
                  </a:lnTo>
                  <a:lnTo>
                    <a:pt x="6827189" y="7828153"/>
                  </a:lnTo>
                  <a:lnTo>
                    <a:pt x="6825665" y="7826375"/>
                  </a:lnTo>
                  <a:lnTo>
                    <a:pt x="6824522" y="7824470"/>
                  </a:lnTo>
                  <a:lnTo>
                    <a:pt x="6823252" y="7822311"/>
                  </a:lnTo>
                  <a:lnTo>
                    <a:pt x="6822363" y="7820279"/>
                  </a:lnTo>
                  <a:lnTo>
                    <a:pt x="6821728" y="7817739"/>
                  </a:lnTo>
                  <a:lnTo>
                    <a:pt x="6820839" y="7815707"/>
                  </a:lnTo>
                  <a:lnTo>
                    <a:pt x="6820458" y="7812913"/>
                  </a:lnTo>
                  <a:lnTo>
                    <a:pt x="6820204" y="7810500"/>
                  </a:lnTo>
                  <a:lnTo>
                    <a:pt x="6820458" y="7807452"/>
                  </a:lnTo>
                  <a:lnTo>
                    <a:pt x="6821093" y="7805039"/>
                  </a:lnTo>
                  <a:lnTo>
                    <a:pt x="6821728" y="7802499"/>
                  </a:lnTo>
                  <a:lnTo>
                    <a:pt x="6822617" y="7800086"/>
                  </a:lnTo>
                  <a:lnTo>
                    <a:pt x="6823506" y="7797673"/>
                  </a:lnTo>
                  <a:lnTo>
                    <a:pt x="6824776" y="7795514"/>
                  </a:lnTo>
                  <a:lnTo>
                    <a:pt x="6826046" y="7793736"/>
                  </a:lnTo>
                  <a:lnTo>
                    <a:pt x="6827189" y="7791831"/>
                  </a:lnTo>
                  <a:lnTo>
                    <a:pt x="6829094" y="7790053"/>
                  </a:lnTo>
                  <a:lnTo>
                    <a:pt x="6830618" y="7788529"/>
                  </a:lnTo>
                  <a:lnTo>
                    <a:pt x="6832396" y="7787005"/>
                  </a:lnTo>
                  <a:lnTo>
                    <a:pt x="6834174" y="7785734"/>
                  </a:lnTo>
                  <a:lnTo>
                    <a:pt x="6836333" y="7784592"/>
                  </a:lnTo>
                  <a:lnTo>
                    <a:pt x="6838492" y="7783322"/>
                  </a:lnTo>
                  <a:lnTo>
                    <a:pt x="6840651" y="7782433"/>
                  </a:lnTo>
                  <a:lnTo>
                    <a:pt x="6842810" y="7781163"/>
                  </a:lnTo>
                  <a:lnTo>
                    <a:pt x="6845223" y="7780655"/>
                  </a:lnTo>
                  <a:lnTo>
                    <a:pt x="6847382" y="7779639"/>
                  </a:lnTo>
                  <a:lnTo>
                    <a:pt x="6849795" y="7779131"/>
                  </a:lnTo>
                  <a:lnTo>
                    <a:pt x="6852208" y="7778750"/>
                  </a:lnTo>
                  <a:lnTo>
                    <a:pt x="6855002" y="7778115"/>
                  </a:lnTo>
                  <a:lnTo>
                    <a:pt x="6857415" y="7777861"/>
                  </a:lnTo>
                  <a:lnTo>
                    <a:pt x="6860082" y="7777861"/>
                  </a:lnTo>
                  <a:lnTo>
                    <a:pt x="6862622" y="7777607"/>
                  </a:lnTo>
                  <a:lnTo>
                    <a:pt x="6865289" y="7777607"/>
                  </a:lnTo>
                  <a:lnTo>
                    <a:pt x="6867702" y="7777607"/>
                  </a:lnTo>
                  <a:lnTo>
                    <a:pt x="6870496" y="7777607"/>
                  </a:lnTo>
                  <a:lnTo>
                    <a:pt x="6872909" y="7777861"/>
                  </a:lnTo>
                  <a:lnTo>
                    <a:pt x="6875703" y="7777861"/>
                  </a:lnTo>
                  <a:lnTo>
                    <a:pt x="6878116" y="7778496"/>
                  </a:lnTo>
                  <a:lnTo>
                    <a:pt x="6880910" y="7778750"/>
                  </a:lnTo>
                  <a:lnTo>
                    <a:pt x="6883323" y="7779131"/>
                  </a:lnTo>
                  <a:lnTo>
                    <a:pt x="6883323" y="7746746"/>
                  </a:lnTo>
                </a:path>
                <a:path w="6883400" h="10017125">
                  <a:moveTo>
                    <a:pt x="6797598" y="7874761"/>
                  </a:moveTo>
                  <a:lnTo>
                    <a:pt x="6797598" y="7746746"/>
                  </a:lnTo>
                </a:path>
                <a:path w="6883400" h="10017125">
                  <a:moveTo>
                    <a:pt x="6883323" y="8002778"/>
                  </a:moveTo>
                  <a:lnTo>
                    <a:pt x="6883323" y="7968361"/>
                  </a:lnTo>
                  <a:lnTo>
                    <a:pt x="6880910" y="7968996"/>
                  </a:lnTo>
                  <a:lnTo>
                    <a:pt x="6878370" y="7969631"/>
                  </a:lnTo>
                  <a:lnTo>
                    <a:pt x="6875957" y="7970139"/>
                  </a:lnTo>
                  <a:lnTo>
                    <a:pt x="6873290" y="7970520"/>
                  </a:lnTo>
                  <a:lnTo>
                    <a:pt x="6870750" y="7970774"/>
                  </a:lnTo>
                  <a:lnTo>
                    <a:pt x="6868083" y="7970774"/>
                  </a:lnTo>
                  <a:lnTo>
                    <a:pt x="6865670" y="7971155"/>
                  </a:lnTo>
                  <a:lnTo>
                    <a:pt x="6862876" y="7971155"/>
                  </a:lnTo>
                  <a:lnTo>
                    <a:pt x="6860463" y="7970774"/>
                  </a:lnTo>
                  <a:lnTo>
                    <a:pt x="6857669" y="7970774"/>
                  </a:lnTo>
                  <a:lnTo>
                    <a:pt x="6855256" y="7970520"/>
                  </a:lnTo>
                  <a:lnTo>
                    <a:pt x="6852462" y="7969884"/>
                  </a:lnTo>
                  <a:lnTo>
                    <a:pt x="6850049" y="7969250"/>
                  </a:lnTo>
                  <a:lnTo>
                    <a:pt x="6847636" y="7968615"/>
                  </a:lnTo>
                  <a:lnTo>
                    <a:pt x="6845223" y="7968107"/>
                  </a:lnTo>
                  <a:lnTo>
                    <a:pt x="6842810" y="7967091"/>
                  </a:lnTo>
                  <a:lnTo>
                    <a:pt x="6840651" y="7966202"/>
                  </a:lnTo>
                  <a:lnTo>
                    <a:pt x="6838492" y="7965059"/>
                  </a:lnTo>
                  <a:lnTo>
                    <a:pt x="6836333" y="7963789"/>
                  </a:lnTo>
                  <a:lnTo>
                    <a:pt x="6834174" y="7962519"/>
                  </a:lnTo>
                  <a:lnTo>
                    <a:pt x="6832396" y="7960995"/>
                  </a:lnTo>
                  <a:lnTo>
                    <a:pt x="6830618" y="7959852"/>
                  </a:lnTo>
                  <a:lnTo>
                    <a:pt x="6828713" y="7957947"/>
                  </a:lnTo>
                  <a:lnTo>
                    <a:pt x="6827189" y="7956423"/>
                  </a:lnTo>
                  <a:lnTo>
                    <a:pt x="6825665" y="7954645"/>
                  </a:lnTo>
                  <a:lnTo>
                    <a:pt x="6824522" y="7952486"/>
                  </a:lnTo>
                  <a:lnTo>
                    <a:pt x="6823252" y="7950327"/>
                  </a:lnTo>
                  <a:lnTo>
                    <a:pt x="6822363" y="7948295"/>
                  </a:lnTo>
                  <a:lnTo>
                    <a:pt x="6821728" y="7945755"/>
                  </a:lnTo>
                  <a:lnTo>
                    <a:pt x="6820839" y="7943723"/>
                  </a:lnTo>
                  <a:lnTo>
                    <a:pt x="6820458" y="7940929"/>
                  </a:lnTo>
                  <a:lnTo>
                    <a:pt x="6820204" y="7938516"/>
                  </a:lnTo>
                  <a:lnTo>
                    <a:pt x="6820458" y="7935468"/>
                  </a:lnTo>
                  <a:lnTo>
                    <a:pt x="6821093" y="7933055"/>
                  </a:lnTo>
                  <a:lnTo>
                    <a:pt x="6821728" y="7930515"/>
                  </a:lnTo>
                  <a:lnTo>
                    <a:pt x="6822617" y="7928102"/>
                  </a:lnTo>
                  <a:lnTo>
                    <a:pt x="6823506" y="7925689"/>
                  </a:lnTo>
                  <a:lnTo>
                    <a:pt x="6824776" y="7923530"/>
                  </a:lnTo>
                  <a:lnTo>
                    <a:pt x="6826046" y="7921752"/>
                  </a:lnTo>
                  <a:lnTo>
                    <a:pt x="6827189" y="7919847"/>
                  </a:lnTo>
                  <a:lnTo>
                    <a:pt x="6829094" y="7918069"/>
                  </a:lnTo>
                  <a:lnTo>
                    <a:pt x="6830618" y="7916545"/>
                  </a:lnTo>
                  <a:lnTo>
                    <a:pt x="6832396" y="7915021"/>
                  </a:lnTo>
                  <a:lnTo>
                    <a:pt x="6834174" y="7913751"/>
                  </a:lnTo>
                  <a:lnTo>
                    <a:pt x="6836333" y="7912608"/>
                  </a:lnTo>
                  <a:lnTo>
                    <a:pt x="6838492" y="7911338"/>
                  </a:lnTo>
                  <a:lnTo>
                    <a:pt x="6840651" y="7910449"/>
                  </a:lnTo>
                  <a:lnTo>
                    <a:pt x="6842810" y="7909559"/>
                  </a:lnTo>
                  <a:lnTo>
                    <a:pt x="6845223" y="7908671"/>
                  </a:lnTo>
                  <a:lnTo>
                    <a:pt x="6847382" y="7907655"/>
                  </a:lnTo>
                  <a:lnTo>
                    <a:pt x="6849795" y="7907401"/>
                  </a:lnTo>
                  <a:lnTo>
                    <a:pt x="6852208" y="7906766"/>
                  </a:lnTo>
                  <a:lnTo>
                    <a:pt x="6855002" y="7906131"/>
                  </a:lnTo>
                  <a:lnTo>
                    <a:pt x="6857415" y="7905877"/>
                  </a:lnTo>
                  <a:lnTo>
                    <a:pt x="6860082" y="7905877"/>
                  </a:lnTo>
                  <a:lnTo>
                    <a:pt x="6862622" y="7905623"/>
                  </a:lnTo>
                  <a:lnTo>
                    <a:pt x="6865289" y="7905623"/>
                  </a:lnTo>
                  <a:lnTo>
                    <a:pt x="6867702" y="7905623"/>
                  </a:lnTo>
                  <a:lnTo>
                    <a:pt x="6870496" y="7905623"/>
                  </a:lnTo>
                  <a:lnTo>
                    <a:pt x="6872909" y="7905877"/>
                  </a:lnTo>
                  <a:lnTo>
                    <a:pt x="6875703" y="7905877"/>
                  </a:lnTo>
                  <a:lnTo>
                    <a:pt x="6878116" y="7906511"/>
                  </a:lnTo>
                  <a:lnTo>
                    <a:pt x="6880910" y="7906766"/>
                  </a:lnTo>
                  <a:lnTo>
                    <a:pt x="6883323" y="7907147"/>
                  </a:lnTo>
                  <a:lnTo>
                    <a:pt x="6883323" y="7874761"/>
                  </a:lnTo>
                </a:path>
                <a:path w="6883400" h="10017125">
                  <a:moveTo>
                    <a:pt x="6797598" y="8002778"/>
                  </a:moveTo>
                  <a:lnTo>
                    <a:pt x="6797598" y="7874761"/>
                  </a:lnTo>
                </a:path>
                <a:path w="6883400" h="10017125">
                  <a:moveTo>
                    <a:pt x="6883323" y="8130794"/>
                  </a:moveTo>
                  <a:lnTo>
                    <a:pt x="6883323" y="8096377"/>
                  </a:lnTo>
                  <a:lnTo>
                    <a:pt x="6880910" y="8097011"/>
                  </a:lnTo>
                  <a:lnTo>
                    <a:pt x="6878370" y="8097647"/>
                  </a:lnTo>
                  <a:lnTo>
                    <a:pt x="6875957" y="8098155"/>
                  </a:lnTo>
                  <a:lnTo>
                    <a:pt x="6873290" y="8098536"/>
                  </a:lnTo>
                  <a:lnTo>
                    <a:pt x="6870750" y="8098790"/>
                  </a:lnTo>
                  <a:lnTo>
                    <a:pt x="6868083" y="8099171"/>
                  </a:lnTo>
                  <a:lnTo>
                    <a:pt x="6865670" y="8099171"/>
                  </a:lnTo>
                  <a:lnTo>
                    <a:pt x="6862876" y="8099171"/>
                  </a:lnTo>
                  <a:lnTo>
                    <a:pt x="6860463" y="8099171"/>
                  </a:lnTo>
                  <a:lnTo>
                    <a:pt x="6857669" y="8098790"/>
                  </a:lnTo>
                  <a:lnTo>
                    <a:pt x="6855256" y="8098536"/>
                  </a:lnTo>
                  <a:lnTo>
                    <a:pt x="6852462" y="8097901"/>
                  </a:lnTo>
                  <a:lnTo>
                    <a:pt x="6850049" y="8097647"/>
                  </a:lnTo>
                  <a:lnTo>
                    <a:pt x="6847636" y="8096631"/>
                  </a:lnTo>
                  <a:lnTo>
                    <a:pt x="6845223" y="8096123"/>
                  </a:lnTo>
                  <a:lnTo>
                    <a:pt x="6842810" y="8095107"/>
                  </a:lnTo>
                  <a:lnTo>
                    <a:pt x="6840651" y="8094218"/>
                  </a:lnTo>
                  <a:lnTo>
                    <a:pt x="6838492" y="8093329"/>
                  </a:lnTo>
                  <a:lnTo>
                    <a:pt x="6836333" y="8091805"/>
                  </a:lnTo>
                  <a:lnTo>
                    <a:pt x="6824522" y="8080502"/>
                  </a:lnTo>
                  <a:lnTo>
                    <a:pt x="6823252" y="8078343"/>
                  </a:lnTo>
                  <a:lnTo>
                    <a:pt x="6822363" y="8076311"/>
                  </a:lnTo>
                  <a:lnTo>
                    <a:pt x="6821728" y="8074152"/>
                  </a:lnTo>
                  <a:lnTo>
                    <a:pt x="6820839" y="8071739"/>
                  </a:lnTo>
                  <a:lnTo>
                    <a:pt x="6820458" y="8068945"/>
                  </a:lnTo>
                  <a:lnTo>
                    <a:pt x="6820204" y="8066532"/>
                  </a:lnTo>
                  <a:lnTo>
                    <a:pt x="6824776" y="8051927"/>
                  </a:lnTo>
                  <a:lnTo>
                    <a:pt x="6826046" y="8049768"/>
                  </a:lnTo>
                  <a:lnTo>
                    <a:pt x="6827189" y="8047863"/>
                  </a:lnTo>
                  <a:lnTo>
                    <a:pt x="6829094" y="8046339"/>
                  </a:lnTo>
                  <a:lnTo>
                    <a:pt x="6830618" y="8044561"/>
                  </a:lnTo>
                  <a:lnTo>
                    <a:pt x="6832396" y="8043036"/>
                  </a:lnTo>
                  <a:lnTo>
                    <a:pt x="6834174" y="8041767"/>
                  </a:lnTo>
                  <a:lnTo>
                    <a:pt x="6836333" y="8040624"/>
                  </a:lnTo>
                  <a:lnTo>
                    <a:pt x="6838492" y="8039354"/>
                  </a:lnTo>
                  <a:lnTo>
                    <a:pt x="6840651" y="8038465"/>
                  </a:lnTo>
                  <a:lnTo>
                    <a:pt x="6842810" y="8037576"/>
                  </a:lnTo>
                  <a:lnTo>
                    <a:pt x="6845223" y="8036686"/>
                  </a:lnTo>
                  <a:lnTo>
                    <a:pt x="6847382" y="8036052"/>
                  </a:lnTo>
                  <a:lnTo>
                    <a:pt x="6849795" y="8035417"/>
                  </a:lnTo>
                  <a:lnTo>
                    <a:pt x="6852208" y="8034782"/>
                  </a:lnTo>
                  <a:lnTo>
                    <a:pt x="6855002" y="8034528"/>
                  </a:lnTo>
                  <a:lnTo>
                    <a:pt x="6857415" y="8034147"/>
                  </a:lnTo>
                  <a:lnTo>
                    <a:pt x="6860082" y="8033893"/>
                  </a:lnTo>
                  <a:lnTo>
                    <a:pt x="6862622" y="8033639"/>
                  </a:lnTo>
                  <a:lnTo>
                    <a:pt x="6865289" y="8033639"/>
                  </a:lnTo>
                  <a:lnTo>
                    <a:pt x="6867702" y="8033639"/>
                  </a:lnTo>
                  <a:lnTo>
                    <a:pt x="6870496" y="8033639"/>
                  </a:lnTo>
                  <a:lnTo>
                    <a:pt x="6872909" y="8033893"/>
                  </a:lnTo>
                  <a:lnTo>
                    <a:pt x="6875703" y="8034147"/>
                  </a:lnTo>
                  <a:lnTo>
                    <a:pt x="6878116" y="8034528"/>
                  </a:lnTo>
                  <a:lnTo>
                    <a:pt x="6880910" y="8034782"/>
                  </a:lnTo>
                  <a:lnTo>
                    <a:pt x="6883323" y="8035163"/>
                  </a:lnTo>
                  <a:lnTo>
                    <a:pt x="6883323" y="8002778"/>
                  </a:lnTo>
                </a:path>
                <a:path w="6883400" h="10017125">
                  <a:moveTo>
                    <a:pt x="6797598" y="8130794"/>
                  </a:moveTo>
                  <a:lnTo>
                    <a:pt x="6797598" y="8002778"/>
                  </a:lnTo>
                </a:path>
                <a:path w="6883400" h="10017125">
                  <a:moveTo>
                    <a:pt x="6883323" y="8258809"/>
                  </a:moveTo>
                  <a:lnTo>
                    <a:pt x="6883323" y="8224393"/>
                  </a:lnTo>
                  <a:lnTo>
                    <a:pt x="6880910" y="8225028"/>
                  </a:lnTo>
                  <a:lnTo>
                    <a:pt x="6878370" y="8225663"/>
                  </a:lnTo>
                  <a:lnTo>
                    <a:pt x="6875957" y="8226171"/>
                  </a:lnTo>
                  <a:lnTo>
                    <a:pt x="6873290" y="8226552"/>
                  </a:lnTo>
                  <a:lnTo>
                    <a:pt x="6870750" y="8226806"/>
                  </a:lnTo>
                  <a:lnTo>
                    <a:pt x="6868083" y="8227186"/>
                  </a:lnTo>
                  <a:lnTo>
                    <a:pt x="6865670" y="8227186"/>
                  </a:lnTo>
                  <a:lnTo>
                    <a:pt x="6862876" y="8227186"/>
                  </a:lnTo>
                  <a:lnTo>
                    <a:pt x="6860463" y="8227186"/>
                  </a:lnTo>
                  <a:lnTo>
                    <a:pt x="6857669" y="8226806"/>
                  </a:lnTo>
                  <a:lnTo>
                    <a:pt x="6855256" y="8226552"/>
                  </a:lnTo>
                  <a:lnTo>
                    <a:pt x="6852462" y="8226171"/>
                  </a:lnTo>
                  <a:lnTo>
                    <a:pt x="6850049" y="8225663"/>
                  </a:lnTo>
                  <a:lnTo>
                    <a:pt x="6847636" y="8224647"/>
                  </a:lnTo>
                  <a:lnTo>
                    <a:pt x="6845223" y="8224139"/>
                  </a:lnTo>
                  <a:lnTo>
                    <a:pt x="6842810" y="8223123"/>
                  </a:lnTo>
                  <a:lnTo>
                    <a:pt x="6840651" y="8222234"/>
                  </a:lnTo>
                  <a:lnTo>
                    <a:pt x="6838492" y="8221345"/>
                  </a:lnTo>
                  <a:lnTo>
                    <a:pt x="6836333" y="8220075"/>
                  </a:lnTo>
                  <a:lnTo>
                    <a:pt x="6834174" y="8218551"/>
                  </a:lnTo>
                  <a:lnTo>
                    <a:pt x="6832396" y="8217408"/>
                  </a:lnTo>
                  <a:lnTo>
                    <a:pt x="6830618" y="8215884"/>
                  </a:lnTo>
                  <a:lnTo>
                    <a:pt x="6828713" y="8214359"/>
                  </a:lnTo>
                  <a:lnTo>
                    <a:pt x="6827189" y="8212455"/>
                  </a:lnTo>
                  <a:lnTo>
                    <a:pt x="6825665" y="8210677"/>
                  </a:lnTo>
                  <a:lnTo>
                    <a:pt x="6824522" y="8208518"/>
                  </a:lnTo>
                  <a:lnTo>
                    <a:pt x="6823252" y="8206740"/>
                  </a:lnTo>
                  <a:lnTo>
                    <a:pt x="6822363" y="8204327"/>
                  </a:lnTo>
                  <a:lnTo>
                    <a:pt x="6821728" y="8202168"/>
                  </a:lnTo>
                  <a:lnTo>
                    <a:pt x="6820839" y="8199755"/>
                  </a:lnTo>
                  <a:lnTo>
                    <a:pt x="6820458" y="8196961"/>
                  </a:lnTo>
                  <a:lnTo>
                    <a:pt x="6820204" y="8194548"/>
                  </a:lnTo>
                  <a:lnTo>
                    <a:pt x="6824776" y="8179943"/>
                  </a:lnTo>
                  <a:lnTo>
                    <a:pt x="6826046" y="8177784"/>
                  </a:lnTo>
                  <a:lnTo>
                    <a:pt x="6827189" y="8175879"/>
                  </a:lnTo>
                  <a:lnTo>
                    <a:pt x="6829094" y="8174355"/>
                  </a:lnTo>
                  <a:lnTo>
                    <a:pt x="6830618" y="8172577"/>
                  </a:lnTo>
                  <a:lnTo>
                    <a:pt x="6832396" y="8171053"/>
                  </a:lnTo>
                  <a:lnTo>
                    <a:pt x="6834174" y="8169783"/>
                  </a:lnTo>
                  <a:lnTo>
                    <a:pt x="6836333" y="8168640"/>
                  </a:lnTo>
                  <a:lnTo>
                    <a:pt x="6838492" y="8167370"/>
                  </a:lnTo>
                  <a:lnTo>
                    <a:pt x="6855002" y="8162544"/>
                  </a:lnTo>
                  <a:lnTo>
                    <a:pt x="6857415" y="8162163"/>
                  </a:lnTo>
                  <a:lnTo>
                    <a:pt x="6860082" y="8161909"/>
                  </a:lnTo>
                  <a:lnTo>
                    <a:pt x="6862622" y="8161655"/>
                  </a:lnTo>
                  <a:lnTo>
                    <a:pt x="6865289" y="8161655"/>
                  </a:lnTo>
                  <a:lnTo>
                    <a:pt x="6867702" y="8161655"/>
                  </a:lnTo>
                  <a:lnTo>
                    <a:pt x="6870496" y="8161655"/>
                  </a:lnTo>
                  <a:lnTo>
                    <a:pt x="6872909" y="8161909"/>
                  </a:lnTo>
                  <a:lnTo>
                    <a:pt x="6875703" y="8162163"/>
                  </a:lnTo>
                  <a:lnTo>
                    <a:pt x="6878116" y="8162544"/>
                  </a:lnTo>
                  <a:lnTo>
                    <a:pt x="6880910" y="8162798"/>
                  </a:lnTo>
                  <a:lnTo>
                    <a:pt x="6883323" y="8163179"/>
                  </a:lnTo>
                  <a:lnTo>
                    <a:pt x="6883323" y="8130794"/>
                  </a:lnTo>
                </a:path>
                <a:path w="6883400" h="10017125">
                  <a:moveTo>
                    <a:pt x="6797598" y="8258809"/>
                  </a:moveTo>
                  <a:lnTo>
                    <a:pt x="6797598" y="8130794"/>
                  </a:lnTo>
                </a:path>
                <a:path w="6883400" h="10017125">
                  <a:moveTo>
                    <a:pt x="6883323" y="8386826"/>
                  </a:moveTo>
                  <a:lnTo>
                    <a:pt x="6883323" y="8352409"/>
                  </a:lnTo>
                  <a:lnTo>
                    <a:pt x="6880910" y="8353044"/>
                  </a:lnTo>
                  <a:lnTo>
                    <a:pt x="6878370" y="8353679"/>
                  </a:lnTo>
                  <a:lnTo>
                    <a:pt x="6875957" y="8354186"/>
                  </a:lnTo>
                  <a:lnTo>
                    <a:pt x="6873290" y="8354568"/>
                  </a:lnTo>
                  <a:lnTo>
                    <a:pt x="6870750" y="8354822"/>
                  </a:lnTo>
                  <a:lnTo>
                    <a:pt x="6868083" y="8355203"/>
                  </a:lnTo>
                  <a:lnTo>
                    <a:pt x="6865670" y="8355203"/>
                  </a:lnTo>
                  <a:lnTo>
                    <a:pt x="6862876" y="8355203"/>
                  </a:lnTo>
                  <a:lnTo>
                    <a:pt x="6860463" y="8355203"/>
                  </a:lnTo>
                  <a:lnTo>
                    <a:pt x="6857669" y="8354822"/>
                  </a:lnTo>
                  <a:lnTo>
                    <a:pt x="6845223" y="8352155"/>
                  </a:lnTo>
                  <a:lnTo>
                    <a:pt x="6842810" y="8351520"/>
                  </a:lnTo>
                  <a:lnTo>
                    <a:pt x="6840651" y="8350250"/>
                  </a:lnTo>
                  <a:lnTo>
                    <a:pt x="6838492" y="8349361"/>
                  </a:lnTo>
                  <a:lnTo>
                    <a:pt x="6836333" y="8348091"/>
                  </a:lnTo>
                  <a:lnTo>
                    <a:pt x="6834174" y="8346948"/>
                  </a:lnTo>
                  <a:lnTo>
                    <a:pt x="6832396" y="8345424"/>
                  </a:lnTo>
                  <a:lnTo>
                    <a:pt x="6830618" y="8343900"/>
                  </a:lnTo>
                  <a:lnTo>
                    <a:pt x="6828713" y="8342376"/>
                  </a:lnTo>
                  <a:lnTo>
                    <a:pt x="6827189" y="8340471"/>
                  </a:lnTo>
                  <a:lnTo>
                    <a:pt x="6825665" y="8338693"/>
                  </a:lnTo>
                  <a:lnTo>
                    <a:pt x="6824522" y="8336534"/>
                  </a:lnTo>
                  <a:lnTo>
                    <a:pt x="6823252" y="8334756"/>
                  </a:lnTo>
                  <a:lnTo>
                    <a:pt x="6822363" y="8332343"/>
                  </a:lnTo>
                  <a:lnTo>
                    <a:pt x="6821728" y="8330184"/>
                  </a:lnTo>
                  <a:lnTo>
                    <a:pt x="6820839" y="8327771"/>
                  </a:lnTo>
                  <a:lnTo>
                    <a:pt x="6820458" y="8325231"/>
                  </a:lnTo>
                  <a:lnTo>
                    <a:pt x="6820204" y="8322564"/>
                  </a:lnTo>
                  <a:lnTo>
                    <a:pt x="6820458" y="8319770"/>
                  </a:lnTo>
                  <a:lnTo>
                    <a:pt x="6821093" y="8317103"/>
                  </a:lnTo>
                  <a:lnTo>
                    <a:pt x="6821728" y="8314563"/>
                  </a:lnTo>
                  <a:lnTo>
                    <a:pt x="6822617" y="8312150"/>
                  </a:lnTo>
                  <a:lnTo>
                    <a:pt x="6823506" y="8309991"/>
                  </a:lnTo>
                  <a:lnTo>
                    <a:pt x="6824776" y="8307959"/>
                  </a:lnTo>
                  <a:lnTo>
                    <a:pt x="6826046" y="8305800"/>
                  </a:lnTo>
                  <a:lnTo>
                    <a:pt x="6827189" y="8303895"/>
                  </a:lnTo>
                  <a:lnTo>
                    <a:pt x="6829094" y="8302371"/>
                  </a:lnTo>
                  <a:lnTo>
                    <a:pt x="6830618" y="8300593"/>
                  </a:lnTo>
                  <a:lnTo>
                    <a:pt x="6832396" y="8299323"/>
                  </a:lnTo>
                  <a:lnTo>
                    <a:pt x="6834174" y="8297799"/>
                  </a:lnTo>
                  <a:lnTo>
                    <a:pt x="6836333" y="8296656"/>
                  </a:lnTo>
                  <a:lnTo>
                    <a:pt x="6838492" y="8295386"/>
                  </a:lnTo>
                  <a:lnTo>
                    <a:pt x="6840651" y="8294497"/>
                  </a:lnTo>
                  <a:lnTo>
                    <a:pt x="6842810" y="8293608"/>
                  </a:lnTo>
                  <a:lnTo>
                    <a:pt x="6855002" y="8290559"/>
                  </a:lnTo>
                  <a:lnTo>
                    <a:pt x="6857415" y="8290179"/>
                  </a:lnTo>
                  <a:lnTo>
                    <a:pt x="6860082" y="8289925"/>
                  </a:lnTo>
                  <a:lnTo>
                    <a:pt x="6862622" y="8289925"/>
                  </a:lnTo>
                  <a:lnTo>
                    <a:pt x="6865289" y="8289671"/>
                  </a:lnTo>
                  <a:lnTo>
                    <a:pt x="6867702" y="8289671"/>
                  </a:lnTo>
                  <a:lnTo>
                    <a:pt x="6870496" y="8289925"/>
                  </a:lnTo>
                  <a:lnTo>
                    <a:pt x="6872909" y="8289925"/>
                  </a:lnTo>
                  <a:lnTo>
                    <a:pt x="6875703" y="8290179"/>
                  </a:lnTo>
                  <a:lnTo>
                    <a:pt x="6878116" y="8290559"/>
                  </a:lnTo>
                  <a:lnTo>
                    <a:pt x="6880910" y="8290814"/>
                  </a:lnTo>
                  <a:lnTo>
                    <a:pt x="6883323" y="8291449"/>
                  </a:lnTo>
                  <a:lnTo>
                    <a:pt x="6883323" y="8258809"/>
                  </a:lnTo>
                </a:path>
                <a:path w="6883400" h="10017125">
                  <a:moveTo>
                    <a:pt x="6797598" y="8386826"/>
                  </a:moveTo>
                  <a:lnTo>
                    <a:pt x="6797598" y="8258809"/>
                  </a:lnTo>
                </a:path>
                <a:path w="6883400" h="10017125">
                  <a:moveTo>
                    <a:pt x="6883323" y="8514842"/>
                  </a:moveTo>
                  <a:lnTo>
                    <a:pt x="6883323" y="8480425"/>
                  </a:lnTo>
                  <a:lnTo>
                    <a:pt x="6880910" y="8481060"/>
                  </a:lnTo>
                  <a:lnTo>
                    <a:pt x="6878370" y="8481949"/>
                  </a:lnTo>
                  <a:lnTo>
                    <a:pt x="6875957" y="8482203"/>
                  </a:lnTo>
                  <a:lnTo>
                    <a:pt x="6873290" y="8482584"/>
                  </a:lnTo>
                  <a:lnTo>
                    <a:pt x="6870750" y="8482838"/>
                  </a:lnTo>
                  <a:lnTo>
                    <a:pt x="6868083" y="8483219"/>
                  </a:lnTo>
                  <a:lnTo>
                    <a:pt x="6865670" y="8483219"/>
                  </a:lnTo>
                  <a:lnTo>
                    <a:pt x="6862876" y="8483219"/>
                  </a:lnTo>
                  <a:lnTo>
                    <a:pt x="6860463" y="8483219"/>
                  </a:lnTo>
                  <a:lnTo>
                    <a:pt x="6857669" y="8482838"/>
                  </a:lnTo>
                  <a:lnTo>
                    <a:pt x="6855256" y="8482584"/>
                  </a:lnTo>
                  <a:lnTo>
                    <a:pt x="6852462" y="8482203"/>
                  </a:lnTo>
                  <a:lnTo>
                    <a:pt x="6850049" y="8481695"/>
                  </a:lnTo>
                  <a:lnTo>
                    <a:pt x="6847636" y="8481060"/>
                  </a:lnTo>
                  <a:lnTo>
                    <a:pt x="6845223" y="8480171"/>
                  </a:lnTo>
                  <a:lnTo>
                    <a:pt x="6842810" y="8479536"/>
                  </a:lnTo>
                  <a:lnTo>
                    <a:pt x="6840651" y="8478266"/>
                  </a:lnTo>
                  <a:lnTo>
                    <a:pt x="6838492" y="8477377"/>
                  </a:lnTo>
                  <a:lnTo>
                    <a:pt x="6836333" y="8476107"/>
                  </a:lnTo>
                  <a:lnTo>
                    <a:pt x="6834174" y="8474964"/>
                  </a:lnTo>
                  <a:lnTo>
                    <a:pt x="6832396" y="8473440"/>
                  </a:lnTo>
                  <a:lnTo>
                    <a:pt x="6830618" y="8471916"/>
                  </a:lnTo>
                  <a:lnTo>
                    <a:pt x="6828713" y="8470392"/>
                  </a:lnTo>
                  <a:lnTo>
                    <a:pt x="6827189" y="8468487"/>
                  </a:lnTo>
                  <a:lnTo>
                    <a:pt x="6825665" y="8466709"/>
                  </a:lnTo>
                  <a:lnTo>
                    <a:pt x="6824522" y="8464550"/>
                  </a:lnTo>
                  <a:lnTo>
                    <a:pt x="6823252" y="8462772"/>
                  </a:lnTo>
                  <a:lnTo>
                    <a:pt x="6822363" y="8460359"/>
                  </a:lnTo>
                  <a:lnTo>
                    <a:pt x="6821728" y="8458200"/>
                  </a:lnTo>
                  <a:lnTo>
                    <a:pt x="6820839" y="8455787"/>
                  </a:lnTo>
                  <a:lnTo>
                    <a:pt x="6820458" y="8453247"/>
                  </a:lnTo>
                  <a:lnTo>
                    <a:pt x="6820204" y="8450580"/>
                  </a:lnTo>
                  <a:lnTo>
                    <a:pt x="6820458" y="8447786"/>
                  </a:lnTo>
                  <a:lnTo>
                    <a:pt x="6821093" y="8445119"/>
                  </a:lnTo>
                  <a:lnTo>
                    <a:pt x="6826046" y="8434070"/>
                  </a:lnTo>
                  <a:lnTo>
                    <a:pt x="6827189" y="8431911"/>
                  </a:lnTo>
                  <a:lnTo>
                    <a:pt x="6829094" y="8430387"/>
                  </a:lnTo>
                  <a:lnTo>
                    <a:pt x="6830618" y="8428609"/>
                  </a:lnTo>
                  <a:lnTo>
                    <a:pt x="6832396" y="8427339"/>
                  </a:lnTo>
                  <a:lnTo>
                    <a:pt x="6834174" y="8425815"/>
                  </a:lnTo>
                  <a:lnTo>
                    <a:pt x="6836333" y="8424672"/>
                  </a:lnTo>
                  <a:lnTo>
                    <a:pt x="6838492" y="8423402"/>
                  </a:lnTo>
                  <a:lnTo>
                    <a:pt x="6840651" y="8422513"/>
                  </a:lnTo>
                  <a:lnTo>
                    <a:pt x="6842810" y="8421624"/>
                  </a:lnTo>
                  <a:lnTo>
                    <a:pt x="6845223" y="8420735"/>
                  </a:lnTo>
                  <a:lnTo>
                    <a:pt x="6847382" y="8420100"/>
                  </a:lnTo>
                  <a:lnTo>
                    <a:pt x="6849795" y="8419465"/>
                  </a:lnTo>
                  <a:lnTo>
                    <a:pt x="6852208" y="8418830"/>
                  </a:lnTo>
                  <a:lnTo>
                    <a:pt x="6855002" y="8418576"/>
                  </a:lnTo>
                  <a:lnTo>
                    <a:pt x="6857415" y="8418195"/>
                  </a:lnTo>
                  <a:lnTo>
                    <a:pt x="6860082" y="8417941"/>
                  </a:lnTo>
                  <a:lnTo>
                    <a:pt x="6862622" y="8417941"/>
                  </a:lnTo>
                  <a:lnTo>
                    <a:pt x="6865289" y="8417687"/>
                  </a:lnTo>
                  <a:lnTo>
                    <a:pt x="6867702" y="8417687"/>
                  </a:lnTo>
                  <a:lnTo>
                    <a:pt x="6870496" y="8417941"/>
                  </a:lnTo>
                  <a:lnTo>
                    <a:pt x="6872909" y="8417941"/>
                  </a:lnTo>
                  <a:lnTo>
                    <a:pt x="6875703" y="8418195"/>
                  </a:lnTo>
                  <a:lnTo>
                    <a:pt x="6878116" y="8418576"/>
                  </a:lnTo>
                  <a:lnTo>
                    <a:pt x="6880910" y="8418830"/>
                  </a:lnTo>
                  <a:lnTo>
                    <a:pt x="6883323" y="8419465"/>
                  </a:lnTo>
                  <a:lnTo>
                    <a:pt x="6883323" y="8386826"/>
                  </a:lnTo>
                </a:path>
                <a:path w="6883400" h="10017125">
                  <a:moveTo>
                    <a:pt x="6797598" y="8514842"/>
                  </a:moveTo>
                  <a:lnTo>
                    <a:pt x="6797598" y="8386826"/>
                  </a:lnTo>
                </a:path>
                <a:path w="6883400" h="10017125">
                  <a:moveTo>
                    <a:pt x="6883323" y="8642858"/>
                  </a:moveTo>
                  <a:lnTo>
                    <a:pt x="6883323" y="8608441"/>
                  </a:lnTo>
                  <a:lnTo>
                    <a:pt x="6880910" y="8609076"/>
                  </a:lnTo>
                  <a:lnTo>
                    <a:pt x="6878370" y="8609965"/>
                  </a:lnTo>
                  <a:lnTo>
                    <a:pt x="6875957" y="8610219"/>
                  </a:lnTo>
                  <a:lnTo>
                    <a:pt x="6873290" y="8610854"/>
                  </a:lnTo>
                  <a:lnTo>
                    <a:pt x="6870750" y="8610854"/>
                  </a:lnTo>
                  <a:lnTo>
                    <a:pt x="6868083" y="8611235"/>
                  </a:lnTo>
                  <a:lnTo>
                    <a:pt x="6865670" y="8611235"/>
                  </a:lnTo>
                  <a:lnTo>
                    <a:pt x="6862876" y="8611235"/>
                  </a:lnTo>
                  <a:lnTo>
                    <a:pt x="6860463" y="8611235"/>
                  </a:lnTo>
                  <a:lnTo>
                    <a:pt x="6857669" y="8610854"/>
                  </a:lnTo>
                  <a:lnTo>
                    <a:pt x="6855256" y="8610600"/>
                  </a:lnTo>
                  <a:lnTo>
                    <a:pt x="6852462" y="8610219"/>
                  </a:lnTo>
                  <a:lnTo>
                    <a:pt x="6850049" y="8609711"/>
                  </a:lnTo>
                  <a:lnTo>
                    <a:pt x="6847636" y="8609076"/>
                  </a:lnTo>
                  <a:lnTo>
                    <a:pt x="6845223" y="8608441"/>
                  </a:lnTo>
                  <a:lnTo>
                    <a:pt x="6842810" y="8607552"/>
                  </a:lnTo>
                  <a:lnTo>
                    <a:pt x="6840651" y="8606663"/>
                  </a:lnTo>
                  <a:lnTo>
                    <a:pt x="6838492" y="8605393"/>
                  </a:lnTo>
                  <a:lnTo>
                    <a:pt x="6836333" y="8604123"/>
                  </a:lnTo>
                  <a:lnTo>
                    <a:pt x="6834174" y="8602980"/>
                  </a:lnTo>
                  <a:lnTo>
                    <a:pt x="6832396" y="8601456"/>
                  </a:lnTo>
                  <a:lnTo>
                    <a:pt x="6830618" y="8599932"/>
                  </a:lnTo>
                  <a:lnTo>
                    <a:pt x="6828713" y="8598408"/>
                  </a:lnTo>
                  <a:lnTo>
                    <a:pt x="6827189" y="8596503"/>
                  </a:lnTo>
                  <a:lnTo>
                    <a:pt x="6825665" y="8594725"/>
                  </a:lnTo>
                  <a:lnTo>
                    <a:pt x="6824522" y="8592947"/>
                  </a:lnTo>
                  <a:lnTo>
                    <a:pt x="6823252" y="8590788"/>
                  </a:lnTo>
                  <a:lnTo>
                    <a:pt x="6822363" y="8588629"/>
                  </a:lnTo>
                  <a:lnTo>
                    <a:pt x="6821728" y="8586216"/>
                  </a:lnTo>
                  <a:lnTo>
                    <a:pt x="6820839" y="8583803"/>
                  </a:lnTo>
                  <a:lnTo>
                    <a:pt x="6820458" y="8581263"/>
                  </a:lnTo>
                  <a:lnTo>
                    <a:pt x="6820204" y="8578596"/>
                  </a:lnTo>
                  <a:lnTo>
                    <a:pt x="6820458" y="8575802"/>
                  </a:lnTo>
                  <a:lnTo>
                    <a:pt x="6821093" y="8573389"/>
                  </a:lnTo>
                  <a:lnTo>
                    <a:pt x="6821728" y="8570595"/>
                  </a:lnTo>
                  <a:lnTo>
                    <a:pt x="6822617" y="8568182"/>
                  </a:lnTo>
                  <a:lnTo>
                    <a:pt x="6823506" y="8566023"/>
                  </a:lnTo>
                  <a:lnTo>
                    <a:pt x="6824776" y="8563991"/>
                  </a:lnTo>
                  <a:lnTo>
                    <a:pt x="6826046" y="8562086"/>
                  </a:lnTo>
                  <a:lnTo>
                    <a:pt x="6827189" y="8559927"/>
                  </a:lnTo>
                  <a:lnTo>
                    <a:pt x="6829094" y="8558403"/>
                  </a:lnTo>
                  <a:lnTo>
                    <a:pt x="6830618" y="8556879"/>
                  </a:lnTo>
                  <a:lnTo>
                    <a:pt x="6832396" y="8555355"/>
                  </a:lnTo>
                  <a:lnTo>
                    <a:pt x="6834174" y="8553831"/>
                  </a:lnTo>
                  <a:lnTo>
                    <a:pt x="6836333" y="8552688"/>
                  </a:lnTo>
                  <a:lnTo>
                    <a:pt x="6838492" y="8551418"/>
                  </a:lnTo>
                  <a:lnTo>
                    <a:pt x="6840651" y="8550529"/>
                  </a:lnTo>
                  <a:lnTo>
                    <a:pt x="6842810" y="8549640"/>
                  </a:lnTo>
                  <a:lnTo>
                    <a:pt x="6845223" y="8549005"/>
                  </a:lnTo>
                  <a:lnTo>
                    <a:pt x="6847382" y="8548116"/>
                  </a:lnTo>
                  <a:lnTo>
                    <a:pt x="6849795" y="8547481"/>
                  </a:lnTo>
                  <a:lnTo>
                    <a:pt x="6852208" y="8547227"/>
                  </a:lnTo>
                  <a:lnTo>
                    <a:pt x="6855002" y="8546592"/>
                  </a:lnTo>
                  <a:lnTo>
                    <a:pt x="6857415" y="8546211"/>
                  </a:lnTo>
                  <a:lnTo>
                    <a:pt x="6860082" y="8545957"/>
                  </a:lnTo>
                  <a:lnTo>
                    <a:pt x="6862622" y="8545957"/>
                  </a:lnTo>
                  <a:lnTo>
                    <a:pt x="6865289" y="8545703"/>
                  </a:lnTo>
                  <a:lnTo>
                    <a:pt x="6867702" y="8545703"/>
                  </a:lnTo>
                  <a:lnTo>
                    <a:pt x="6870496" y="8545957"/>
                  </a:lnTo>
                  <a:lnTo>
                    <a:pt x="6872909" y="8545957"/>
                  </a:lnTo>
                  <a:lnTo>
                    <a:pt x="6875703" y="8546211"/>
                  </a:lnTo>
                  <a:lnTo>
                    <a:pt x="6878116" y="8546592"/>
                  </a:lnTo>
                  <a:lnTo>
                    <a:pt x="6880910" y="8546846"/>
                  </a:lnTo>
                  <a:lnTo>
                    <a:pt x="6883323" y="8547481"/>
                  </a:lnTo>
                  <a:lnTo>
                    <a:pt x="6883323" y="8514842"/>
                  </a:lnTo>
                </a:path>
                <a:path w="6883400" h="10017125">
                  <a:moveTo>
                    <a:pt x="6797598" y="8642858"/>
                  </a:moveTo>
                  <a:lnTo>
                    <a:pt x="6797598" y="8514842"/>
                  </a:lnTo>
                </a:path>
                <a:path w="6883400" h="10017125">
                  <a:moveTo>
                    <a:pt x="6883323" y="8771255"/>
                  </a:moveTo>
                  <a:lnTo>
                    <a:pt x="6883323" y="8736457"/>
                  </a:lnTo>
                  <a:lnTo>
                    <a:pt x="6880910" y="8737346"/>
                  </a:lnTo>
                  <a:lnTo>
                    <a:pt x="6878370" y="8737981"/>
                  </a:lnTo>
                  <a:lnTo>
                    <a:pt x="6875957" y="8738235"/>
                  </a:lnTo>
                  <a:lnTo>
                    <a:pt x="6873290" y="8738870"/>
                  </a:lnTo>
                  <a:lnTo>
                    <a:pt x="6870750" y="8739251"/>
                  </a:lnTo>
                  <a:lnTo>
                    <a:pt x="6868083" y="8739251"/>
                  </a:lnTo>
                  <a:lnTo>
                    <a:pt x="6865670" y="8739505"/>
                  </a:lnTo>
                  <a:lnTo>
                    <a:pt x="6862876" y="8739505"/>
                  </a:lnTo>
                  <a:lnTo>
                    <a:pt x="6860463" y="8739251"/>
                  </a:lnTo>
                  <a:lnTo>
                    <a:pt x="6857669" y="8739251"/>
                  </a:lnTo>
                  <a:lnTo>
                    <a:pt x="6855256" y="8738616"/>
                  </a:lnTo>
                  <a:lnTo>
                    <a:pt x="6836333" y="8732139"/>
                  </a:lnTo>
                  <a:lnTo>
                    <a:pt x="6834174" y="8730996"/>
                  </a:lnTo>
                  <a:lnTo>
                    <a:pt x="6832396" y="8729472"/>
                  </a:lnTo>
                  <a:lnTo>
                    <a:pt x="6830618" y="8727948"/>
                  </a:lnTo>
                  <a:lnTo>
                    <a:pt x="6828713" y="8726424"/>
                  </a:lnTo>
                  <a:lnTo>
                    <a:pt x="6827189" y="8724519"/>
                  </a:lnTo>
                  <a:lnTo>
                    <a:pt x="6825665" y="8722741"/>
                  </a:lnTo>
                  <a:lnTo>
                    <a:pt x="6824522" y="8720963"/>
                  </a:lnTo>
                  <a:lnTo>
                    <a:pt x="6823252" y="8718804"/>
                  </a:lnTo>
                  <a:lnTo>
                    <a:pt x="6822363" y="8716645"/>
                  </a:lnTo>
                  <a:lnTo>
                    <a:pt x="6821728" y="8714232"/>
                  </a:lnTo>
                  <a:lnTo>
                    <a:pt x="6820839" y="8712073"/>
                  </a:lnTo>
                  <a:lnTo>
                    <a:pt x="6820458" y="8709279"/>
                  </a:lnTo>
                  <a:lnTo>
                    <a:pt x="6820204" y="8706612"/>
                  </a:lnTo>
                  <a:lnTo>
                    <a:pt x="6820458" y="8703818"/>
                  </a:lnTo>
                  <a:lnTo>
                    <a:pt x="6821093" y="8701405"/>
                  </a:lnTo>
                  <a:lnTo>
                    <a:pt x="6821728" y="8698611"/>
                  </a:lnTo>
                  <a:lnTo>
                    <a:pt x="6822617" y="8696198"/>
                  </a:lnTo>
                  <a:lnTo>
                    <a:pt x="6823506" y="8694039"/>
                  </a:lnTo>
                  <a:lnTo>
                    <a:pt x="6824776" y="8692007"/>
                  </a:lnTo>
                  <a:lnTo>
                    <a:pt x="6826046" y="8690102"/>
                  </a:lnTo>
                  <a:lnTo>
                    <a:pt x="6827189" y="8688324"/>
                  </a:lnTo>
                  <a:lnTo>
                    <a:pt x="6829094" y="8686419"/>
                  </a:lnTo>
                  <a:lnTo>
                    <a:pt x="6830618" y="8684895"/>
                  </a:lnTo>
                  <a:lnTo>
                    <a:pt x="6832396" y="8683371"/>
                  </a:lnTo>
                  <a:lnTo>
                    <a:pt x="6834174" y="8682228"/>
                  </a:lnTo>
                  <a:lnTo>
                    <a:pt x="6836333" y="8680704"/>
                  </a:lnTo>
                  <a:lnTo>
                    <a:pt x="6838492" y="8679815"/>
                  </a:lnTo>
                  <a:lnTo>
                    <a:pt x="6840651" y="8678545"/>
                  </a:lnTo>
                  <a:lnTo>
                    <a:pt x="6842810" y="8677656"/>
                  </a:lnTo>
                  <a:lnTo>
                    <a:pt x="6845223" y="8677021"/>
                  </a:lnTo>
                  <a:lnTo>
                    <a:pt x="6847382" y="8676132"/>
                  </a:lnTo>
                  <a:lnTo>
                    <a:pt x="6849795" y="8675497"/>
                  </a:lnTo>
                  <a:lnTo>
                    <a:pt x="6852208" y="8675243"/>
                  </a:lnTo>
                  <a:lnTo>
                    <a:pt x="6855002" y="8674608"/>
                  </a:lnTo>
                  <a:lnTo>
                    <a:pt x="6857415" y="8674227"/>
                  </a:lnTo>
                  <a:lnTo>
                    <a:pt x="6860082" y="8674227"/>
                  </a:lnTo>
                  <a:lnTo>
                    <a:pt x="6862622" y="8673973"/>
                  </a:lnTo>
                  <a:lnTo>
                    <a:pt x="6865289" y="8673973"/>
                  </a:lnTo>
                  <a:lnTo>
                    <a:pt x="6867702" y="8673973"/>
                  </a:lnTo>
                  <a:lnTo>
                    <a:pt x="6870496" y="8673973"/>
                  </a:lnTo>
                  <a:lnTo>
                    <a:pt x="6872909" y="8674227"/>
                  </a:lnTo>
                  <a:lnTo>
                    <a:pt x="6875703" y="8674227"/>
                  </a:lnTo>
                  <a:lnTo>
                    <a:pt x="6878116" y="8674608"/>
                  </a:lnTo>
                  <a:lnTo>
                    <a:pt x="6880910" y="8674862"/>
                  </a:lnTo>
                  <a:lnTo>
                    <a:pt x="6883323" y="8675497"/>
                  </a:lnTo>
                  <a:lnTo>
                    <a:pt x="6883323" y="8642858"/>
                  </a:lnTo>
                </a:path>
                <a:path w="6883400" h="10017125">
                  <a:moveTo>
                    <a:pt x="6797598" y="8771255"/>
                  </a:moveTo>
                  <a:lnTo>
                    <a:pt x="6797598" y="8642858"/>
                  </a:lnTo>
                </a:path>
                <a:path w="6883400" h="10017125">
                  <a:moveTo>
                    <a:pt x="6883323" y="8899271"/>
                  </a:moveTo>
                  <a:lnTo>
                    <a:pt x="6883323" y="8864473"/>
                  </a:lnTo>
                  <a:lnTo>
                    <a:pt x="6880910" y="8865362"/>
                  </a:lnTo>
                  <a:lnTo>
                    <a:pt x="6878370" y="8865997"/>
                  </a:lnTo>
                  <a:lnTo>
                    <a:pt x="6875957" y="8866632"/>
                  </a:lnTo>
                  <a:lnTo>
                    <a:pt x="6873290" y="8866886"/>
                  </a:lnTo>
                  <a:lnTo>
                    <a:pt x="6870750" y="8867267"/>
                  </a:lnTo>
                  <a:lnTo>
                    <a:pt x="6868083" y="8867267"/>
                  </a:lnTo>
                  <a:lnTo>
                    <a:pt x="6865670" y="8867521"/>
                  </a:lnTo>
                  <a:lnTo>
                    <a:pt x="6862876" y="8867521"/>
                  </a:lnTo>
                  <a:lnTo>
                    <a:pt x="6860463" y="8867267"/>
                  </a:lnTo>
                  <a:lnTo>
                    <a:pt x="6857669" y="8867267"/>
                  </a:lnTo>
                  <a:lnTo>
                    <a:pt x="6855256" y="8866632"/>
                  </a:lnTo>
                  <a:lnTo>
                    <a:pt x="6852462" y="8866251"/>
                  </a:lnTo>
                  <a:lnTo>
                    <a:pt x="6850049" y="8865743"/>
                  </a:lnTo>
                  <a:lnTo>
                    <a:pt x="6847636" y="8865108"/>
                  </a:lnTo>
                  <a:lnTo>
                    <a:pt x="6845223" y="8864473"/>
                  </a:lnTo>
                  <a:lnTo>
                    <a:pt x="6842810" y="8863584"/>
                  </a:lnTo>
                  <a:lnTo>
                    <a:pt x="6840651" y="8862695"/>
                  </a:lnTo>
                  <a:lnTo>
                    <a:pt x="6838492" y="8861425"/>
                  </a:lnTo>
                  <a:lnTo>
                    <a:pt x="6836333" y="8860155"/>
                  </a:lnTo>
                  <a:lnTo>
                    <a:pt x="6834174" y="8859012"/>
                  </a:lnTo>
                  <a:lnTo>
                    <a:pt x="6832396" y="8857488"/>
                  </a:lnTo>
                  <a:lnTo>
                    <a:pt x="6830618" y="8856218"/>
                  </a:lnTo>
                  <a:lnTo>
                    <a:pt x="6828713" y="8854440"/>
                  </a:lnTo>
                  <a:lnTo>
                    <a:pt x="6827189" y="8852535"/>
                  </a:lnTo>
                  <a:lnTo>
                    <a:pt x="6825665" y="8850757"/>
                  </a:lnTo>
                  <a:lnTo>
                    <a:pt x="6824522" y="8848979"/>
                  </a:lnTo>
                  <a:lnTo>
                    <a:pt x="6823252" y="8846820"/>
                  </a:lnTo>
                  <a:lnTo>
                    <a:pt x="6822363" y="8844661"/>
                  </a:lnTo>
                  <a:lnTo>
                    <a:pt x="6821728" y="8842248"/>
                  </a:lnTo>
                  <a:lnTo>
                    <a:pt x="6820839" y="8840089"/>
                  </a:lnTo>
                  <a:lnTo>
                    <a:pt x="6820458" y="8837295"/>
                  </a:lnTo>
                  <a:lnTo>
                    <a:pt x="6820204" y="8834882"/>
                  </a:lnTo>
                  <a:lnTo>
                    <a:pt x="6820458" y="8831834"/>
                  </a:lnTo>
                  <a:lnTo>
                    <a:pt x="6821093" y="8829421"/>
                  </a:lnTo>
                  <a:lnTo>
                    <a:pt x="6821728" y="8827008"/>
                  </a:lnTo>
                  <a:lnTo>
                    <a:pt x="6822617" y="8824595"/>
                  </a:lnTo>
                  <a:lnTo>
                    <a:pt x="6823506" y="8822055"/>
                  </a:lnTo>
                  <a:lnTo>
                    <a:pt x="6824776" y="8820023"/>
                  </a:lnTo>
                  <a:lnTo>
                    <a:pt x="6826046" y="8818118"/>
                  </a:lnTo>
                  <a:lnTo>
                    <a:pt x="6827189" y="8816340"/>
                  </a:lnTo>
                  <a:lnTo>
                    <a:pt x="6829094" y="8814435"/>
                  </a:lnTo>
                  <a:lnTo>
                    <a:pt x="6840651" y="8806815"/>
                  </a:lnTo>
                  <a:lnTo>
                    <a:pt x="6842810" y="8805672"/>
                  </a:lnTo>
                  <a:lnTo>
                    <a:pt x="6845223" y="8805037"/>
                  </a:lnTo>
                  <a:lnTo>
                    <a:pt x="6847382" y="8804148"/>
                  </a:lnTo>
                  <a:lnTo>
                    <a:pt x="6849795" y="8803513"/>
                  </a:lnTo>
                  <a:lnTo>
                    <a:pt x="6852208" y="8803259"/>
                  </a:lnTo>
                  <a:lnTo>
                    <a:pt x="6855002" y="8802624"/>
                  </a:lnTo>
                  <a:lnTo>
                    <a:pt x="6857415" y="8802243"/>
                  </a:lnTo>
                  <a:lnTo>
                    <a:pt x="6860082" y="8802243"/>
                  </a:lnTo>
                  <a:lnTo>
                    <a:pt x="6862622" y="8801989"/>
                  </a:lnTo>
                  <a:lnTo>
                    <a:pt x="6865289" y="8801989"/>
                  </a:lnTo>
                  <a:lnTo>
                    <a:pt x="6867702" y="8801989"/>
                  </a:lnTo>
                  <a:lnTo>
                    <a:pt x="6870496" y="8801989"/>
                  </a:lnTo>
                  <a:lnTo>
                    <a:pt x="6872909" y="8802243"/>
                  </a:lnTo>
                  <a:lnTo>
                    <a:pt x="6875703" y="8802243"/>
                  </a:lnTo>
                  <a:lnTo>
                    <a:pt x="6878116" y="8802878"/>
                  </a:lnTo>
                  <a:lnTo>
                    <a:pt x="6880910" y="8803259"/>
                  </a:lnTo>
                  <a:lnTo>
                    <a:pt x="6883323" y="8803513"/>
                  </a:lnTo>
                  <a:lnTo>
                    <a:pt x="6883323" y="8771255"/>
                  </a:lnTo>
                </a:path>
                <a:path w="6883400" h="10017125">
                  <a:moveTo>
                    <a:pt x="6797598" y="8899271"/>
                  </a:moveTo>
                  <a:lnTo>
                    <a:pt x="6797598" y="8771255"/>
                  </a:lnTo>
                </a:path>
                <a:path w="6883400" h="10017125">
                  <a:moveTo>
                    <a:pt x="6883323" y="9027287"/>
                  </a:moveTo>
                  <a:lnTo>
                    <a:pt x="6883323" y="8992743"/>
                  </a:lnTo>
                  <a:lnTo>
                    <a:pt x="6880910" y="8993378"/>
                  </a:lnTo>
                  <a:lnTo>
                    <a:pt x="6878370" y="8994013"/>
                  </a:lnTo>
                  <a:lnTo>
                    <a:pt x="6875957" y="8994648"/>
                  </a:lnTo>
                  <a:lnTo>
                    <a:pt x="6873290" y="8994902"/>
                  </a:lnTo>
                  <a:lnTo>
                    <a:pt x="6870750" y="8995283"/>
                  </a:lnTo>
                  <a:lnTo>
                    <a:pt x="6868083" y="8995283"/>
                  </a:lnTo>
                  <a:lnTo>
                    <a:pt x="6865670" y="8995537"/>
                  </a:lnTo>
                  <a:lnTo>
                    <a:pt x="6862876" y="8995537"/>
                  </a:lnTo>
                  <a:lnTo>
                    <a:pt x="6860463" y="8995283"/>
                  </a:lnTo>
                  <a:lnTo>
                    <a:pt x="6857669" y="8995283"/>
                  </a:lnTo>
                  <a:lnTo>
                    <a:pt x="6855256" y="8994902"/>
                  </a:lnTo>
                  <a:lnTo>
                    <a:pt x="6852462" y="8994267"/>
                  </a:lnTo>
                  <a:lnTo>
                    <a:pt x="6850049" y="8993759"/>
                  </a:lnTo>
                  <a:lnTo>
                    <a:pt x="6847636" y="8993124"/>
                  </a:lnTo>
                  <a:lnTo>
                    <a:pt x="6845223" y="8992489"/>
                  </a:lnTo>
                  <a:lnTo>
                    <a:pt x="6842810" y="8991600"/>
                  </a:lnTo>
                  <a:lnTo>
                    <a:pt x="6840651" y="8990711"/>
                  </a:lnTo>
                  <a:lnTo>
                    <a:pt x="6838492" y="8989441"/>
                  </a:lnTo>
                  <a:lnTo>
                    <a:pt x="6836333" y="8988171"/>
                  </a:lnTo>
                  <a:lnTo>
                    <a:pt x="6834174" y="8987028"/>
                  </a:lnTo>
                  <a:lnTo>
                    <a:pt x="6832396" y="8985504"/>
                  </a:lnTo>
                  <a:lnTo>
                    <a:pt x="6830618" y="8984234"/>
                  </a:lnTo>
                  <a:lnTo>
                    <a:pt x="6828713" y="8982456"/>
                  </a:lnTo>
                  <a:lnTo>
                    <a:pt x="6827189" y="8980932"/>
                  </a:lnTo>
                  <a:lnTo>
                    <a:pt x="6825665" y="8979027"/>
                  </a:lnTo>
                  <a:lnTo>
                    <a:pt x="6824522" y="8976995"/>
                  </a:lnTo>
                  <a:lnTo>
                    <a:pt x="6823252" y="8974836"/>
                  </a:lnTo>
                  <a:lnTo>
                    <a:pt x="6822363" y="8972677"/>
                  </a:lnTo>
                  <a:lnTo>
                    <a:pt x="6821728" y="8970264"/>
                  </a:lnTo>
                  <a:lnTo>
                    <a:pt x="6820839" y="8968105"/>
                  </a:lnTo>
                  <a:lnTo>
                    <a:pt x="6820458" y="8965311"/>
                  </a:lnTo>
                  <a:lnTo>
                    <a:pt x="6820204" y="8962898"/>
                  </a:lnTo>
                  <a:lnTo>
                    <a:pt x="6820458" y="8959850"/>
                  </a:lnTo>
                  <a:lnTo>
                    <a:pt x="6821093" y="8957437"/>
                  </a:lnTo>
                  <a:lnTo>
                    <a:pt x="6821728" y="8955024"/>
                  </a:lnTo>
                  <a:lnTo>
                    <a:pt x="6822617" y="8952611"/>
                  </a:lnTo>
                  <a:lnTo>
                    <a:pt x="6823506" y="8950071"/>
                  </a:lnTo>
                  <a:lnTo>
                    <a:pt x="6824776" y="8948039"/>
                  </a:lnTo>
                  <a:lnTo>
                    <a:pt x="6826046" y="8946134"/>
                  </a:lnTo>
                  <a:lnTo>
                    <a:pt x="6827189" y="8944356"/>
                  </a:lnTo>
                  <a:lnTo>
                    <a:pt x="6829094" y="8942451"/>
                  </a:lnTo>
                  <a:lnTo>
                    <a:pt x="6845223" y="8933053"/>
                  </a:lnTo>
                  <a:lnTo>
                    <a:pt x="6847382" y="8932164"/>
                  </a:lnTo>
                  <a:lnTo>
                    <a:pt x="6849795" y="8931783"/>
                  </a:lnTo>
                  <a:lnTo>
                    <a:pt x="6852208" y="8931275"/>
                  </a:lnTo>
                  <a:lnTo>
                    <a:pt x="6855002" y="8930640"/>
                  </a:lnTo>
                  <a:lnTo>
                    <a:pt x="6857415" y="8930259"/>
                  </a:lnTo>
                  <a:lnTo>
                    <a:pt x="6860082" y="8930259"/>
                  </a:lnTo>
                  <a:lnTo>
                    <a:pt x="6862622" y="8930005"/>
                  </a:lnTo>
                  <a:lnTo>
                    <a:pt x="6865289" y="8930005"/>
                  </a:lnTo>
                  <a:lnTo>
                    <a:pt x="6867702" y="8930005"/>
                  </a:lnTo>
                  <a:lnTo>
                    <a:pt x="6870496" y="8930005"/>
                  </a:lnTo>
                  <a:lnTo>
                    <a:pt x="6872909" y="8930259"/>
                  </a:lnTo>
                  <a:lnTo>
                    <a:pt x="6875703" y="8930259"/>
                  </a:lnTo>
                  <a:lnTo>
                    <a:pt x="6878116" y="8930894"/>
                  </a:lnTo>
                  <a:lnTo>
                    <a:pt x="6880910" y="8931275"/>
                  </a:lnTo>
                  <a:lnTo>
                    <a:pt x="6883323" y="8931529"/>
                  </a:lnTo>
                  <a:lnTo>
                    <a:pt x="6883323" y="8899271"/>
                  </a:lnTo>
                </a:path>
                <a:path w="6883400" h="10017125">
                  <a:moveTo>
                    <a:pt x="6797598" y="9027287"/>
                  </a:moveTo>
                  <a:lnTo>
                    <a:pt x="6797598" y="8899271"/>
                  </a:lnTo>
                </a:path>
                <a:path w="6883400" h="10017125">
                  <a:moveTo>
                    <a:pt x="6883323" y="9155252"/>
                  </a:moveTo>
                  <a:lnTo>
                    <a:pt x="6883323" y="9120809"/>
                  </a:lnTo>
                  <a:lnTo>
                    <a:pt x="6880910" y="9121419"/>
                  </a:lnTo>
                  <a:lnTo>
                    <a:pt x="6878370" y="9122029"/>
                  </a:lnTo>
                  <a:lnTo>
                    <a:pt x="6875957" y="9122638"/>
                  </a:lnTo>
                  <a:lnTo>
                    <a:pt x="6873290" y="9122943"/>
                  </a:lnTo>
                  <a:lnTo>
                    <a:pt x="6870750" y="9123248"/>
                  </a:lnTo>
                  <a:lnTo>
                    <a:pt x="6868083" y="9123553"/>
                  </a:lnTo>
                  <a:lnTo>
                    <a:pt x="6865670" y="9123553"/>
                  </a:lnTo>
                  <a:lnTo>
                    <a:pt x="6862876" y="9123553"/>
                  </a:lnTo>
                  <a:lnTo>
                    <a:pt x="6860463" y="9123553"/>
                  </a:lnTo>
                  <a:lnTo>
                    <a:pt x="6857669" y="9123248"/>
                  </a:lnTo>
                  <a:lnTo>
                    <a:pt x="6855256" y="9122943"/>
                  </a:lnTo>
                  <a:lnTo>
                    <a:pt x="6852462" y="9122333"/>
                  </a:lnTo>
                  <a:lnTo>
                    <a:pt x="6850049" y="9122029"/>
                  </a:lnTo>
                  <a:lnTo>
                    <a:pt x="6847636" y="9121114"/>
                  </a:lnTo>
                  <a:lnTo>
                    <a:pt x="6845223" y="9120505"/>
                  </a:lnTo>
                  <a:lnTo>
                    <a:pt x="6842810" y="9119590"/>
                  </a:lnTo>
                  <a:lnTo>
                    <a:pt x="6840651" y="9118676"/>
                  </a:lnTo>
                  <a:lnTo>
                    <a:pt x="6838492" y="9117761"/>
                  </a:lnTo>
                  <a:lnTo>
                    <a:pt x="6836333" y="9116237"/>
                  </a:lnTo>
                  <a:lnTo>
                    <a:pt x="6824522" y="9104960"/>
                  </a:lnTo>
                  <a:lnTo>
                    <a:pt x="6823252" y="9102826"/>
                  </a:lnTo>
                  <a:lnTo>
                    <a:pt x="6822363" y="9100693"/>
                  </a:lnTo>
                  <a:lnTo>
                    <a:pt x="6821728" y="9098559"/>
                  </a:lnTo>
                  <a:lnTo>
                    <a:pt x="6820839" y="9096121"/>
                  </a:lnTo>
                  <a:lnTo>
                    <a:pt x="6820458" y="9093377"/>
                  </a:lnTo>
                  <a:lnTo>
                    <a:pt x="6820204" y="9090939"/>
                  </a:lnTo>
                  <a:lnTo>
                    <a:pt x="6824776" y="9076309"/>
                  </a:lnTo>
                  <a:lnTo>
                    <a:pt x="6826046" y="9074150"/>
                  </a:lnTo>
                  <a:lnTo>
                    <a:pt x="6827189" y="9072372"/>
                  </a:lnTo>
                  <a:lnTo>
                    <a:pt x="6829094" y="9070848"/>
                  </a:lnTo>
                  <a:lnTo>
                    <a:pt x="6830618" y="9068943"/>
                  </a:lnTo>
                  <a:lnTo>
                    <a:pt x="6857415" y="9058656"/>
                  </a:lnTo>
                  <a:lnTo>
                    <a:pt x="6860082" y="9058275"/>
                  </a:lnTo>
                  <a:lnTo>
                    <a:pt x="6862622" y="9058021"/>
                  </a:lnTo>
                  <a:lnTo>
                    <a:pt x="6865289" y="9058021"/>
                  </a:lnTo>
                  <a:lnTo>
                    <a:pt x="6867702" y="9058021"/>
                  </a:lnTo>
                  <a:lnTo>
                    <a:pt x="6870496" y="9058021"/>
                  </a:lnTo>
                  <a:lnTo>
                    <a:pt x="6872909" y="9058275"/>
                  </a:lnTo>
                  <a:lnTo>
                    <a:pt x="6875703" y="9058656"/>
                  </a:lnTo>
                  <a:lnTo>
                    <a:pt x="6878116" y="9058910"/>
                  </a:lnTo>
                  <a:lnTo>
                    <a:pt x="6880910" y="9059291"/>
                  </a:lnTo>
                  <a:lnTo>
                    <a:pt x="6883323" y="9059545"/>
                  </a:lnTo>
                  <a:lnTo>
                    <a:pt x="6883323" y="9027287"/>
                  </a:lnTo>
                </a:path>
                <a:path w="6883400" h="10017125">
                  <a:moveTo>
                    <a:pt x="6797598" y="9155252"/>
                  </a:moveTo>
                  <a:lnTo>
                    <a:pt x="6797598" y="9027287"/>
                  </a:lnTo>
                </a:path>
                <a:path w="6883400" h="10017125">
                  <a:moveTo>
                    <a:pt x="6883323" y="9283268"/>
                  </a:moveTo>
                  <a:lnTo>
                    <a:pt x="6883323" y="9248825"/>
                  </a:lnTo>
                  <a:lnTo>
                    <a:pt x="6880910" y="9249435"/>
                  </a:lnTo>
                  <a:lnTo>
                    <a:pt x="6878370" y="9250045"/>
                  </a:lnTo>
                  <a:lnTo>
                    <a:pt x="6875957" y="9250654"/>
                  </a:lnTo>
                  <a:lnTo>
                    <a:pt x="6873290" y="9250959"/>
                  </a:lnTo>
                  <a:lnTo>
                    <a:pt x="6870750" y="9251264"/>
                  </a:lnTo>
                  <a:lnTo>
                    <a:pt x="6868083" y="9251569"/>
                  </a:lnTo>
                  <a:lnTo>
                    <a:pt x="6865670" y="9251569"/>
                  </a:lnTo>
                  <a:lnTo>
                    <a:pt x="6862876" y="9251569"/>
                  </a:lnTo>
                  <a:lnTo>
                    <a:pt x="6860463" y="9251569"/>
                  </a:lnTo>
                  <a:lnTo>
                    <a:pt x="6857669" y="9251264"/>
                  </a:lnTo>
                  <a:lnTo>
                    <a:pt x="6855256" y="9250959"/>
                  </a:lnTo>
                  <a:lnTo>
                    <a:pt x="6852462" y="9250654"/>
                  </a:lnTo>
                  <a:lnTo>
                    <a:pt x="6850049" y="9250045"/>
                  </a:lnTo>
                  <a:lnTo>
                    <a:pt x="6847636" y="9249130"/>
                  </a:lnTo>
                  <a:lnTo>
                    <a:pt x="6845223" y="9248521"/>
                  </a:lnTo>
                  <a:lnTo>
                    <a:pt x="6842810" y="9247606"/>
                  </a:lnTo>
                  <a:lnTo>
                    <a:pt x="6840651" y="9246692"/>
                  </a:lnTo>
                  <a:lnTo>
                    <a:pt x="6838492" y="9245777"/>
                  </a:lnTo>
                  <a:lnTo>
                    <a:pt x="6836333" y="9244558"/>
                  </a:lnTo>
                  <a:lnTo>
                    <a:pt x="6834174" y="9243034"/>
                  </a:lnTo>
                  <a:lnTo>
                    <a:pt x="6832396" y="9241815"/>
                  </a:lnTo>
                  <a:lnTo>
                    <a:pt x="6830618" y="9240291"/>
                  </a:lnTo>
                  <a:lnTo>
                    <a:pt x="6828713" y="9238767"/>
                  </a:lnTo>
                  <a:lnTo>
                    <a:pt x="6827189" y="9236938"/>
                  </a:lnTo>
                  <a:lnTo>
                    <a:pt x="6825665" y="9235109"/>
                  </a:lnTo>
                  <a:lnTo>
                    <a:pt x="6824522" y="9232976"/>
                  </a:lnTo>
                  <a:lnTo>
                    <a:pt x="6823252" y="9230842"/>
                  </a:lnTo>
                  <a:lnTo>
                    <a:pt x="6822363" y="9228709"/>
                  </a:lnTo>
                  <a:lnTo>
                    <a:pt x="6821728" y="9226575"/>
                  </a:lnTo>
                  <a:lnTo>
                    <a:pt x="6820839" y="9224137"/>
                  </a:lnTo>
                  <a:lnTo>
                    <a:pt x="6820458" y="9221393"/>
                  </a:lnTo>
                  <a:lnTo>
                    <a:pt x="6820204" y="9218955"/>
                  </a:lnTo>
                  <a:lnTo>
                    <a:pt x="6824776" y="9204325"/>
                  </a:lnTo>
                  <a:lnTo>
                    <a:pt x="6826046" y="9202191"/>
                  </a:lnTo>
                  <a:lnTo>
                    <a:pt x="6827189" y="9200362"/>
                  </a:lnTo>
                  <a:lnTo>
                    <a:pt x="6829094" y="9198838"/>
                  </a:lnTo>
                  <a:lnTo>
                    <a:pt x="6830618" y="9197009"/>
                  </a:lnTo>
                  <a:lnTo>
                    <a:pt x="6855002" y="9186951"/>
                  </a:lnTo>
                  <a:lnTo>
                    <a:pt x="6857415" y="9186646"/>
                  </a:lnTo>
                  <a:lnTo>
                    <a:pt x="6860082" y="9186341"/>
                  </a:lnTo>
                  <a:lnTo>
                    <a:pt x="6862622" y="9186037"/>
                  </a:lnTo>
                  <a:lnTo>
                    <a:pt x="6865289" y="9186037"/>
                  </a:lnTo>
                  <a:lnTo>
                    <a:pt x="6867702" y="9186037"/>
                  </a:lnTo>
                  <a:lnTo>
                    <a:pt x="6870496" y="9186037"/>
                  </a:lnTo>
                  <a:lnTo>
                    <a:pt x="6872909" y="9186341"/>
                  </a:lnTo>
                  <a:lnTo>
                    <a:pt x="6875703" y="9186646"/>
                  </a:lnTo>
                  <a:lnTo>
                    <a:pt x="6878116" y="9186951"/>
                  </a:lnTo>
                  <a:lnTo>
                    <a:pt x="6880910" y="9187256"/>
                  </a:lnTo>
                  <a:lnTo>
                    <a:pt x="6883323" y="9187561"/>
                  </a:lnTo>
                  <a:lnTo>
                    <a:pt x="6883323" y="9155252"/>
                  </a:lnTo>
                </a:path>
                <a:path w="6883400" h="10017125">
                  <a:moveTo>
                    <a:pt x="6797598" y="9283268"/>
                  </a:moveTo>
                  <a:lnTo>
                    <a:pt x="6797598" y="9155252"/>
                  </a:lnTo>
                </a:path>
                <a:path w="6883400" h="10017125">
                  <a:moveTo>
                    <a:pt x="6883323" y="9411284"/>
                  </a:moveTo>
                  <a:lnTo>
                    <a:pt x="6883323" y="9376841"/>
                  </a:lnTo>
                  <a:lnTo>
                    <a:pt x="6880910" y="9377451"/>
                  </a:lnTo>
                  <a:lnTo>
                    <a:pt x="6878370" y="9378061"/>
                  </a:lnTo>
                  <a:lnTo>
                    <a:pt x="6875957" y="9378670"/>
                  </a:lnTo>
                  <a:lnTo>
                    <a:pt x="6873290" y="9378975"/>
                  </a:lnTo>
                  <a:lnTo>
                    <a:pt x="6870750" y="9379280"/>
                  </a:lnTo>
                  <a:lnTo>
                    <a:pt x="6868083" y="9379585"/>
                  </a:lnTo>
                  <a:lnTo>
                    <a:pt x="6865670" y="9379585"/>
                  </a:lnTo>
                  <a:lnTo>
                    <a:pt x="6862876" y="9379585"/>
                  </a:lnTo>
                  <a:lnTo>
                    <a:pt x="6860463" y="9379585"/>
                  </a:lnTo>
                  <a:lnTo>
                    <a:pt x="6857669" y="9379280"/>
                  </a:lnTo>
                  <a:lnTo>
                    <a:pt x="6855256" y="9378975"/>
                  </a:lnTo>
                  <a:lnTo>
                    <a:pt x="6852462" y="9378670"/>
                  </a:lnTo>
                  <a:lnTo>
                    <a:pt x="6850049" y="9378061"/>
                  </a:lnTo>
                  <a:lnTo>
                    <a:pt x="6847636" y="9377451"/>
                  </a:lnTo>
                  <a:lnTo>
                    <a:pt x="6845223" y="9376537"/>
                  </a:lnTo>
                  <a:lnTo>
                    <a:pt x="6842810" y="9375622"/>
                  </a:lnTo>
                  <a:lnTo>
                    <a:pt x="6840651" y="9374708"/>
                  </a:lnTo>
                  <a:lnTo>
                    <a:pt x="6838492" y="9373793"/>
                  </a:lnTo>
                  <a:lnTo>
                    <a:pt x="6836333" y="9372574"/>
                  </a:lnTo>
                  <a:lnTo>
                    <a:pt x="6834174" y="9371355"/>
                  </a:lnTo>
                  <a:lnTo>
                    <a:pt x="6832396" y="9369831"/>
                  </a:lnTo>
                  <a:lnTo>
                    <a:pt x="6830618" y="9368307"/>
                  </a:lnTo>
                  <a:lnTo>
                    <a:pt x="6828713" y="9366783"/>
                  </a:lnTo>
                  <a:lnTo>
                    <a:pt x="6827189" y="9364954"/>
                  </a:lnTo>
                  <a:lnTo>
                    <a:pt x="6825665" y="9363125"/>
                  </a:lnTo>
                  <a:lnTo>
                    <a:pt x="6824522" y="9360992"/>
                  </a:lnTo>
                  <a:lnTo>
                    <a:pt x="6823252" y="9359163"/>
                  </a:lnTo>
                  <a:lnTo>
                    <a:pt x="6822363" y="9356725"/>
                  </a:lnTo>
                  <a:lnTo>
                    <a:pt x="6821728" y="9354591"/>
                  </a:lnTo>
                  <a:lnTo>
                    <a:pt x="6820839" y="9352153"/>
                  </a:lnTo>
                  <a:lnTo>
                    <a:pt x="6820458" y="9349714"/>
                  </a:lnTo>
                  <a:lnTo>
                    <a:pt x="6820204" y="9346971"/>
                  </a:lnTo>
                  <a:lnTo>
                    <a:pt x="6820458" y="9344228"/>
                  </a:lnTo>
                  <a:lnTo>
                    <a:pt x="6821093" y="9341485"/>
                  </a:lnTo>
                  <a:lnTo>
                    <a:pt x="6821728" y="9339046"/>
                  </a:lnTo>
                  <a:lnTo>
                    <a:pt x="6822617" y="9336608"/>
                  </a:lnTo>
                  <a:lnTo>
                    <a:pt x="6823506" y="9334474"/>
                  </a:lnTo>
                  <a:lnTo>
                    <a:pt x="6824776" y="9332341"/>
                  </a:lnTo>
                  <a:lnTo>
                    <a:pt x="6826046" y="9330207"/>
                  </a:lnTo>
                  <a:lnTo>
                    <a:pt x="6827189" y="9328378"/>
                  </a:lnTo>
                  <a:lnTo>
                    <a:pt x="6829094" y="9326854"/>
                  </a:lnTo>
                  <a:lnTo>
                    <a:pt x="6830618" y="9325025"/>
                  </a:lnTo>
                  <a:lnTo>
                    <a:pt x="6832396" y="9323806"/>
                  </a:lnTo>
                  <a:lnTo>
                    <a:pt x="6834174" y="9322282"/>
                  </a:lnTo>
                  <a:lnTo>
                    <a:pt x="6836333" y="9321063"/>
                  </a:lnTo>
                  <a:lnTo>
                    <a:pt x="6838492" y="9319844"/>
                  </a:lnTo>
                  <a:lnTo>
                    <a:pt x="6840651" y="9318929"/>
                  </a:lnTo>
                  <a:lnTo>
                    <a:pt x="6842810" y="9318015"/>
                  </a:lnTo>
                  <a:lnTo>
                    <a:pt x="6845223" y="9317101"/>
                  </a:lnTo>
                  <a:lnTo>
                    <a:pt x="6847382" y="9316491"/>
                  </a:lnTo>
                  <a:lnTo>
                    <a:pt x="6849795" y="9315881"/>
                  </a:lnTo>
                  <a:lnTo>
                    <a:pt x="6852208" y="9315272"/>
                  </a:lnTo>
                  <a:lnTo>
                    <a:pt x="6855002" y="9314967"/>
                  </a:lnTo>
                  <a:lnTo>
                    <a:pt x="6857415" y="9314662"/>
                  </a:lnTo>
                  <a:lnTo>
                    <a:pt x="6860082" y="9314357"/>
                  </a:lnTo>
                  <a:lnTo>
                    <a:pt x="6862622" y="9314053"/>
                  </a:lnTo>
                  <a:lnTo>
                    <a:pt x="6865289" y="9314053"/>
                  </a:lnTo>
                  <a:lnTo>
                    <a:pt x="6867702" y="9314053"/>
                  </a:lnTo>
                  <a:lnTo>
                    <a:pt x="6870496" y="9314053"/>
                  </a:lnTo>
                  <a:lnTo>
                    <a:pt x="6872909" y="9314357"/>
                  </a:lnTo>
                  <a:lnTo>
                    <a:pt x="6875703" y="9314662"/>
                  </a:lnTo>
                  <a:lnTo>
                    <a:pt x="6878116" y="9314967"/>
                  </a:lnTo>
                  <a:lnTo>
                    <a:pt x="6880910" y="9315272"/>
                  </a:lnTo>
                  <a:lnTo>
                    <a:pt x="6883323" y="9315881"/>
                  </a:lnTo>
                  <a:lnTo>
                    <a:pt x="6883323" y="9283268"/>
                  </a:lnTo>
                </a:path>
                <a:path w="6883400" h="10017125">
                  <a:moveTo>
                    <a:pt x="6797598" y="9411284"/>
                  </a:moveTo>
                  <a:lnTo>
                    <a:pt x="6797598" y="9283268"/>
                  </a:lnTo>
                </a:path>
                <a:path w="6883400" h="10017125">
                  <a:moveTo>
                    <a:pt x="6883323" y="9539300"/>
                  </a:moveTo>
                  <a:lnTo>
                    <a:pt x="6883323" y="9504857"/>
                  </a:lnTo>
                  <a:lnTo>
                    <a:pt x="6880910" y="9505467"/>
                  </a:lnTo>
                  <a:lnTo>
                    <a:pt x="6878370" y="9506077"/>
                  </a:lnTo>
                  <a:lnTo>
                    <a:pt x="6875957" y="9506686"/>
                  </a:lnTo>
                  <a:lnTo>
                    <a:pt x="6873290" y="9506991"/>
                  </a:lnTo>
                  <a:lnTo>
                    <a:pt x="6870750" y="9507296"/>
                  </a:lnTo>
                  <a:lnTo>
                    <a:pt x="6868083" y="9507601"/>
                  </a:lnTo>
                  <a:lnTo>
                    <a:pt x="6865670" y="9507601"/>
                  </a:lnTo>
                  <a:lnTo>
                    <a:pt x="6862876" y="9507601"/>
                  </a:lnTo>
                  <a:lnTo>
                    <a:pt x="6860463" y="9507601"/>
                  </a:lnTo>
                  <a:lnTo>
                    <a:pt x="6857669" y="9507296"/>
                  </a:lnTo>
                  <a:lnTo>
                    <a:pt x="6855256" y="9506991"/>
                  </a:lnTo>
                  <a:lnTo>
                    <a:pt x="6852462" y="9506686"/>
                  </a:lnTo>
                  <a:lnTo>
                    <a:pt x="6850049" y="9506077"/>
                  </a:lnTo>
                  <a:lnTo>
                    <a:pt x="6847636" y="9505467"/>
                  </a:lnTo>
                  <a:lnTo>
                    <a:pt x="6845223" y="9504553"/>
                  </a:lnTo>
                  <a:lnTo>
                    <a:pt x="6842810" y="9503943"/>
                  </a:lnTo>
                  <a:lnTo>
                    <a:pt x="6840651" y="9502724"/>
                  </a:lnTo>
                  <a:lnTo>
                    <a:pt x="6838492" y="9501809"/>
                  </a:lnTo>
                  <a:lnTo>
                    <a:pt x="6836333" y="9500590"/>
                  </a:lnTo>
                  <a:lnTo>
                    <a:pt x="6834174" y="9499371"/>
                  </a:lnTo>
                  <a:lnTo>
                    <a:pt x="6832396" y="9497847"/>
                  </a:lnTo>
                  <a:lnTo>
                    <a:pt x="6830618" y="9496323"/>
                  </a:lnTo>
                  <a:lnTo>
                    <a:pt x="6828713" y="9494799"/>
                  </a:lnTo>
                  <a:lnTo>
                    <a:pt x="6827189" y="9492970"/>
                  </a:lnTo>
                  <a:lnTo>
                    <a:pt x="6825665" y="9491141"/>
                  </a:lnTo>
                  <a:lnTo>
                    <a:pt x="6824522" y="9489008"/>
                  </a:lnTo>
                  <a:lnTo>
                    <a:pt x="6823252" y="9487179"/>
                  </a:lnTo>
                  <a:lnTo>
                    <a:pt x="6822363" y="9484741"/>
                  </a:lnTo>
                  <a:lnTo>
                    <a:pt x="6821728" y="9482607"/>
                  </a:lnTo>
                  <a:lnTo>
                    <a:pt x="6820839" y="9480169"/>
                  </a:lnTo>
                  <a:lnTo>
                    <a:pt x="6820458" y="9477730"/>
                  </a:lnTo>
                  <a:lnTo>
                    <a:pt x="6820204" y="9474987"/>
                  </a:lnTo>
                  <a:lnTo>
                    <a:pt x="6820458" y="9472244"/>
                  </a:lnTo>
                  <a:lnTo>
                    <a:pt x="6821093" y="9469501"/>
                  </a:lnTo>
                  <a:lnTo>
                    <a:pt x="6826046" y="9458528"/>
                  </a:lnTo>
                  <a:lnTo>
                    <a:pt x="6827189" y="9456394"/>
                  </a:lnTo>
                  <a:lnTo>
                    <a:pt x="6829094" y="9454870"/>
                  </a:lnTo>
                  <a:lnTo>
                    <a:pt x="6830618" y="9453041"/>
                  </a:lnTo>
                  <a:lnTo>
                    <a:pt x="6832396" y="9451822"/>
                  </a:lnTo>
                  <a:lnTo>
                    <a:pt x="6834174" y="9450298"/>
                  </a:lnTo>
                  <a:lnTo>
                    <a:pt x="6836333" y="9449079"/>
                  </a:lnTo>
                  <a:lnTo>
                    <a:pt x="6838492" y="9447860"/>
                  </a:lnTo>
                  <a:lnTo>
                    <a:pt x="6840651" y="9446945"/>
                  </a:lnTo>
                  <a:lnTo>
                    <a:pt x="6842810" y="9446031"/>
                  </a:lnTo>
                  <a:lnTo>
                    <a:pt x="6845223" y="9445117"/>
                  </a:lnTo>
                  <a:lnTo>
                    <a:pt x="6847382" y="9444507"/>
                  </a:lnTo>
                  <a:lnTo>
                    <a:pt x="6849795" y="9443897"/>
                  </a:lnTo>
                  <a:lnTo>
                    <a:pt x="6852208" y="9443288"/>
                  </a:lnTo>
                  <a:lnTo>
                    <a:pt x="6855002" y="9442983"/>
                  </a:lnTo>
                  <a:lnTo>
                    <a:pt x="6857415" y="9442678"/>
                  </a:lnTo>
                  <a:lnTo>
                    <a:pt x="6860082" y="9442373"/>
                  </a:lnTo>
                  <a:lnTo>
                    <a:pt x="6862622" y="9442373"/>
                  </a:lnTo>
                  <a:lnTo>
                    <a:pt x="6865289" y="9442069"/>
                  </a:lnTo>
                  <a:lnTo>
                    <a:pt x="6867702" y="9442069"/>
                  </a:lnTo>
                  <a:lnTo>
                    <a:pt x="6870496" y="9442373"/>
                  </a:lnTo>
                  <a:lnTo>
                    <a:pt x="6872909" y="9442373"/>
                  </a:lnTo>
                  <a:lnTo>
                    <a:pt x="6875703" y="9442678"/>
                  </a:lnTo>
                  <a:lnTo>
                    <a:pt x="6878116" y="9442983"/>
                  </a:lnTo>
                  <a:lnTo>
                    <a:pt x="6880910" y="9443288"/>
                  </a:lnTo>
                  <a:lnTo>
                    <a:pt x="6883323" y="9443897"/>
                  </a:lnTo>
                  <a:lnTo>
                    <a:pt x="6883323" y="9411284"/>
                  </a:lnTo>
                </a:path>
                <a:path w="6883400" h="10017125">
                  <a:moveTo>
                    <a:pt x="6797598" y="9539300"/>
                  </a:moveTo>
                  <a:lnTo>
                    <a:pt x="6797598" y="9411284"/>
                  </a:lnTo>
                </a:path>
                <a:path w="6883400" h="10017125">
                  <a:moveTo>
                    <a:pt x="6883323" y="9667316"/>
                  </a:moveTo>
                  <a:lnTo>
                    <a:pt x="6883323" y="9632873"/>
                  </a:lnTo>
                  <a:lnTo>
                    <a:pt x="6880910" y="9633483"/>
                  </a:lnTo>
                  <a:lnTo>
                    <a:pt x="6878370" y="9634397"/>
                  </a:lnTo>
                  <a:lnTo>
                    <a:pt x="6875957" y="9634702"/>
                  </a:lnTo>
                  <a:lnTo>
                    <a:pt x="6873290" y="9635007"/>
                  </a:lnTo>
                  <a:lnTo>
                    <a:pt x="6870750" y="9635312"/>
                  </a:lnTo>
                  <a:lnTo>
                    <a:pt x="6868083" y="9635617"/>
                  </a:lnTo>
                  <a:lnTo>
                    <a:pt x="6865670" y="9635617"/>
                  </a:lnTo>
                  <a:lnTo>
                    <a:pt x="6862876" y="9635617"/>
                  </a:lnTo>
                  <a:lnTo>
                    <a:pt x="6860463" y="9635617"/>
                  </a:lnTo>
                  <a:lnTo>
                    <a:pt x="6857669" y="9635312"/>
                  </a:lnTo>
                  <a:lnTo>
                    <a:pt x="6855256" y="9635007"/>
                  </a:lnTo>
                  <a:lnTo>
                    <a:pt x="6852462" y="9634702"/>
                  </a:lnTo>
                  <a:lnTo>
                    <a:pt x="6850049" y="9634093"/>
                  </a:lnTo>
                  <a:lnTo>
                    <a:pt x="6847636" y="9633483"/>
                  </a:lnTo>
                  <a:lnTo>
                    <a:pt x="6845223" y="9632873"/>
                  </a:lnTo>
                  <a:lnTo>
                    <a:pt x="6842810" y="9631959"/>
                  </a:lnTo>
                  <a:lnTo>
                    <a:pt x="6840651" y="9631045"/>
                  </a:lnTo>
                  <a:lnTo>
                    <a:pt x="6838492" y="9629825"/>
                  </a:lnTo>
                  <a:lnTo>
                    <a:pt x="6836333" y="9628606"/>
                  </a:lnTo>
                  <a:lnTo>
                    <a:pt x="6834174" y="9627387"/>
                  </a:lnTo>
                  <a:lnTo>
                    <a:pt x="6832396" y="9625863"/>
                  </a:lnTo>
                  <a:lnTo>
                    <a:pt x="6830618" y="9624339"/>
                  </a:lnTo>
                  <a:lnTo>
                    <a:pt x="6828713" y="9622815"/>
                  </a:lnTo>
                  <a:lnTo>
                    <a:pt x="6827189" y="9620986"/>
                  </a:lnTo>
                  <a:lnTo>
                    <a:pt x="6825665" y="9619157"/>
                  </a:lnTo>
                  <a:lnTo>
                    <a:pt x="6824522" y="9617329"/>
                  </a:lnTo>
                  <a:lnTo>
                    <a:pt x="6823252" y="9615195"/>
                  </a:lnTo>
                  <a:lnTo>
                    <a:pt x="6822363" y="9613061"/>
                  </a:lnTo>
                  <a:lnTo>
                    <a:pt x="6821728" y="9610623"/>
                  </a:lnTo>
                  <a:lnTo>
                    <a:pt x="6820839" y="9608185"/>
                  </a:lnTo>
                  <a:lnTo>
                    <a:pt x="6820458" y="9605746"/>
                  </a:lnTo>
                  <a:lnTo>
                    <a:pt x="6820204" y="9603003"/>
                  </a:lnTo>
                  <a:lnTo>
                    <a:pt x="6826046" y="9586544"/>
                  </a:lnTo>
                  <a:lnTo>
                    <a:pt x="6827189" y="9584410"/>
                  </a:lnTo>
                  <a:lnTo>
                    <a:pt x="6829094" y="9582886"/>
                  </a:lnTo>
                  <a:lnTo>
                    <a:pt x="6830618" y="9581362"/>
                  </a:lnTo>
                  <a:lnTo>
                    <a:pt x="6832396" y="9579838"/>
                  </a:lnTo>
                  <a:lnTo>
                    <a:pt x="6834174" y="9578314"/>
                  </a:lnTo>
                  <a:lnTo>
                    <a:pt x="6836333" y="9577095"/>
                  </a:lnTo>
                  <a:lnTo>
                    <a:pt x="6838492" y="9575876"/>
                  </a:lnTo>
                  <a:lnTo>
                    <a:pt x="6840651" y="9574961"/>
                  </a:lnTo>
                  <a:lnTo>
                    <a:pt x="6842810" y="9574047"/>
                  </a:lnTo>
                  <a:lnTo>
                    <a:pt x="6845223" y="9573437"/>
                  </a:lnTo>
                  <a:lnTo>
                    <a:pt x="6847382" y="9572523"/>
                  </a:lnTo>
                  <a:lnTo>
                    <a:pt x="6849795" y="9571913"/>
                  </a:lnTo>
                  <a:lnTo>
                    <a:pt x="6852208" y="9571609"/>
                  </a:lnTo>
                  <a:lnTo>
                    <a:pt x="6855002" y="9570999"/>
                  </a:lnTo>
                  <a:lnTo>
                    <a:pt x="6857415" y="9570694"/>
                  </a:lnTo>
                  <a:lnTo>
                    <a:pt x="6860082" y="9570389"/>
                  </a:lnTo>
                  <a:lnTo>
                    <a:pt x="6862622" y="9570389"/>
                  </a:lnTo>
                  <a:lnTo>
                    <a:pt x="6865289" y="9570085"/>
                  </a:lnTo>
                  <a:lnTo>
                    <a:pt x="6867702" y="9570085"/>
                  </a:lnTo>
                  <a:lnTo>
                    <a:pt x="6870496" y="9570389"/>
                  </a:lnTo>
                  <a:lnTo>
                    <a:pt x="6872909" y="9570389"/>
                  </a:lnTo>
                  <a:lnTo>
                    <a:pt x="6875703" y="9570694"/>
                  </a:lnTo>
                  <a:lnTo>
                    <a:pt x="6878116" y="9570999"/>
                  </a:lnTo>
                  <a:lnTo>
                    <a:pt x="6880910" y="9571304"/>
                  </a:lnTo>
                  <a:lnTo>
                    <a:pt x="6883323" y="9571913"/>
                  </a:lnTo>
                  <a:lnTo>
                    <a:pt x="6883323" y="9539300"/>
                  </a:lnTo>
                </a:path>
                <a:path w="6883400" h="10017125">
                  <a:moveTo>
                    <a:pt x="6797598" y="9667316"/>
                  </a:moveTo>
                  <a:lnTo>
                    <a:pt x="6797598" y="9539300"/>
                  </a:lnTo>
                </a:path>
                <a:path w="6883400" h="10017125">
                  <a:moveTo>
                    <a:pt x="6883323" y="9795637"/>
                  </a:moveTo>
                  <a:lnTo>
                    <a:pt x="6883323" y="9760889"/>
                  </a:lnTo>
                  <a:lnTo>
                    <a:pt x="6880910" y="9761804"/>
                  </a:lnTo>
                  <a:lnTo>
                    <a:pt x="6878370" y="9762413"/>
                  </a:lnTo>
                  <a:lnTo>
                    <a:pt x="6875957" y="9762718"/>
                  </a:lnTo>
                  <a:lnTo>
                    <a:pt x="6873290" y="9763328"/>
                  </a:lnTo>
                  <a:lnTo>
                    <a:pt x="6870750" y="9763633"/>
                  </a:lnTo>
                  <a:lnTo>
                    <a:pt x="6868083" y="9763633"/>
                  </a:lnTo>
                  <a:lnTo>
                    <a:pt x="6865670" y="9763937"/>
                  </a:lnTo>
                  <a:lnTo>
                    <a:pt x="6862876" y="9763937"/>
                  </a:lnTo>
                  <a:lnTo>
                    <a:pt x="6860463" y="9763633"/>
                  </a:lnTo>
                  <a:lnTo>
                    <a:pt x="6857669" y="9763633"/>
                  </a:lnTo>
                  <a:lnTo>
                    <a:pt x="6855256" y="9763023"/>
                  </a:lnTo>
                  <a:lnTo>
                    <a:pt x="6838492" y="9757841"/>
                  </a:lnTo>
                  <a:lnTo>
                    <a:pt x="6836333" y="9756622"/>
                  </a:lnTo>
                  <a:lnTo>
                    <a:pt x="6834174" y="9755403"/>
                  </a:lnTo>
                  <a:lnTo>
                    <a:pt x="6832396" y="9753879"/>
                  </a:lnTo>
                  <a:lnTo>
                    <a:pt x="6830618" y="9752355"/>
                  </a:lnTo>
                  <a:lnTo>
                    <a:pt x="6828713" y="9750831"/>
                  </a:lnTo>
                  <a:lnTo>
                    <a:pt x="6827189" y="9749002"/>
                  </a:lnTo>
                  <a:lnTo>
                    <a:pt x="6825665" y="9747173"/>
                  </a:lnTo>
                  <a:lnTo>
                    <a:pt x="6824522" y="9745345"/>
                  </a:lnTo>
                  <a:lnTo>
                    <a:pt x="6823252" y="9743211"/>
                  </a:lnTo>
                  <a:lnTo>
                    <a:pt x="6822363" y="9741077"/>
                  </a:lnTo>
                  <a:lnTo>
                    <a:pt x="6821728" y="9738639"/>
                  </a:lnTo>
                  <a:lnTo>
                    <a:pt x="6820839" y="9736201"/>
                  </a:lnTo>
                  <a:lnTo>
                    <a:pt x="6820458" y="9733762"/>
                  </a:lnTo>
                  <a:lnTo>
                    <a:pt x="6820204" y="9731019"/>
                  </a:lnTo>
                  <a:lnTo>
                    <a:pt x="6820458" y="9728276"/>
                  </a:lnTo>
                  <a:lnTo>
                    <a:pt x="6821093" y="9725837"/>
                  </a:lnTo>
                  <a:lnTo>
                    <a:pt x="6821728" y="9723094"/>
                  </a:lnTo>
                  <a:lnTo>
                    <a:pt x="6822617" y="9720656"/>
                  </a:lnTo>
                  <a:lnTo>
                    <a:pt x="6823506" y="9718522"/>
                  </a:lnTo>
                  <a:lnTo>
                    <a:pt x="6824776" y="9716389"/>
                  </a:lnTo>
                  <a:lnTo>
                    <a:pt x="6826046" y="9714560"/>
                  </a:lnTo>
                  <a:lnTo>
                    <a:pt x="6827189" y="9712426"/>
                  </a:lnTo>
                  <a:lnTo>
                    <a:pt x="6829094" y="9710902"/>
                  </a:lnTo>
                  <a:lnTo>
                    <a:pt x="6830618" y="9709378"/>
                  </a:lnTo>
                  <a:lnTo>
                    <a:pt x="6832396" y="9707854"/>
                  </a:lnTo>
                  <a:lnTo>
                    <a:pt x="6834174" y="9706330"/>
                  </a:lnTo>
                  <a:lnTo>
                    <a:pt x="6836333" y="9705111"/>
                  </a:lnTo>
                  <a:lnTo>
                    <a:pt x="6838492" y="9704197"/>
                  </a:lnTo>
                  <a:lnTo>
                    <a:pt x="6840651" y="9702977"/>
                  </a:lnTo>
                  <a:lnTo>
                    <a:pt x="6842810" y="9702063"/>
                  </a:lnTo>
                  <a:lnTo>
                    <a:pt x="6845223" y="9701453"/>
                  </a:lnTo>
                  <a:lnTo>
                    <a:pt x="6847382" y="9700539"/>
                  </a:lnTo>
                  <a:lnTo>
                    <a:pt x="6849795" y="9699929"/>
                  </a:lnTo>
                  <a:lnTo>
                    <a:pt x="6852208" y="9699625"/>
                  </a:lnTo>
                  <a:lnTo>
                    <a:pt x="6855002" y="9699015"/>
                  </a:lnTo>
                  <a:lnTo>
                    <a:pt x="6857415" y="9698710"/>
                  </a:lnTo>
                  <a:lnTo>
                    <a:pt x="6860082" y="9698405"/>
                  </a:lnTo>
                  <a:lnTo>
                    <a:pt x="6862622" y="9698405"/>
                  </a:lnTo>
                  <a:lnTo>
                    <a:pt x="6865289" y="9698405"/>
                  </a:lnTo>
                  <a:lnTo>
                    <a:pt x="6867702" y="9698405"/>
                  </a:lnTo>
                  <a:lnTo>
                    <a:pt x="6870496" y="9698405"/>
                  </a:lnTo>
                  <a:lnTo>
                    <a:pt x="6872909" y="9698405"/>
                  </a:lnTo>
                  <a:lnTo>
                    <a:pt x="6875703" y="9698710"/>
                  </a:lnTo>
                  <a:lnTo>
                    <a:pt x="6878116" y="9699015"/>
                  </a:lnTo>
                  <a:lnTo>
                    <a:pt x="6880910" y="9699320"/>
                  </a:lnTo>
                  <a:lnTo>
                    <a:pt x="6883323" y="9699929"/>
                  </a:lnTo>
                  <a:lnTo>
                    <a:pt x="6883323" y="9667316"/>
                  </a:lnTo>
                </a:path>
                <a:path w="6883400" h="10017125">
                  <a:moveTo>
                    <a:pt x="6797598" y="9795637"/>
                  </a:moveTo>
                  <a:lnTo>
                    <a:pt x="6797598" y="9667316"/>
                  </a:lnTo>
                </a:path>
                <a:path w="6883400" h="10017125">
                  <a:moveTo>
                    <a:pt x="304" y="9923653"/>
                  </a:moveTo>
                  <a:lnTo>
                    <a:pt x="304" y="9957181"/>
                  </a:lnTo>
                  <a:lnTo>
                    <a:pt x="3352" y="9956571"/>
                  </a:lnTo>
                  <a:lnTo>
                    <a:pt x="6705" y="9955961"/>
                  </a:lnTo>
                  <a:lnTo>
                    <a:pt x="9753" y="9955352"/>
                  </a:lnTo>
                  <a:lnTo>
                    <a:pt x="13106" y="9955047"/>
                  </a:lnTo>
                  <a:lnTo>
                    <a:pt x="16459" y="9955047"/>
                  </a:lnTo>
                  <a:lnTo>
                    <a:pt x="19507" y="9955047"/>
                  </a:lnTo>
                  <a:lnTo>
                    <a:pt x="22555" y="9955047"/>
                  </a:lnTo>
                  <a:lnTo>
                    <a:pt x="25907" y="9955657"/>
                  </a:lnTo>
                  <a:lnTo>
                    <a:pt x="50291" y="9970897"/>
                  </a:lnTo>
                  <a:lnTo>
                    <a:pt x="64007" y="9997109"/>
                  </a:lnTo>
                  <a:lnTo>
                    <a:pt x="64007" y="9999853"/>
                  </a:lnTo>
                  <a:lnTo>
                    <a:pt x="64312" y="10002596"/>
                  </a:lnTo>
                  <a:lnTo>
                    <a:pt x="60655" y="10016921"/>
                  </a:lnTo>
                  <a:lnTo>
                    <a:pt x="93573" y="10016921"/>
                  </a:lnTo>
                </a:path>
                <a:path w="6883400" h="10017125">
                  <a:moveTo>
                    <a:pt x="85343" y="9923653"/>
                  </a:moveTo>
                  <a:lnTo>
                    <a:pt x="85343" y="9932187"/>
                  </a:lnTo>
                  <a:lnTo>
                    <a:pt x="93573" y="9932187"/>
                  </a:lnTo>
                </a:path>
                <a:path w="6883400" h="10017125">
                  <a:moveTo>
                    <a:pt x="93573" y="10016921"/>
                  </a:moveTo>
                  <a:lnTo>
                    <a:pt x="126796" y="10016921"/>
                  </a:lnTo>
                  <a:lnTo>
                    <a:pt x="126187" y="10014483"/>
                  </a:lnTo>
                  <a:lnTo>
                    <a:pt x="125577" y="10012045"/>
                  </a:lnTo>
                  <a:lnTo>
                    <a:pt x="125272" y="10009606"/>
                  </a:lnTo>
                  <a:lnTo>
                    <a:pt x="124663" y="10007168"/>
                  </a:lnTo>
                  <a:lnTo>
                    <a:pt x="124358" y="10004425"/>
                  </a:lnTo>
                  <a:lnTo>
                    <a:pt x="124358" y="10001986"/>
                  </a:lnTo>
                  <a:lnTo>
                    <a:pt x="124053" y="9999243"/>
                  </a:lnTo>
                  <a:lnTo>
                    <a:pt x="124053" y="9996805"/>
                  </a:lnTo>
                  <a:lnTo>
                    <a:pt x="124358" y="9994366"/>
                  </a:lnTo>
                  <a:lnTo>
                    <a:pt x="124358" y="9991623"/>
                  </a:lnTo>
                  <a:lnTo>
                    <a:pt x="124967" y="9989185"/>
                  </a:lnTo>
                  <a:lnTo>
                    <a:pt x="125272" y="9986441"/>
                  </a:lnTo>
                  <a:lnTo>
                    <a:pt x="125882" y="9984003"/>
                  </a:lnTo>
                  <a:lnTo>
                    <a:pt x="126492" y="9981565"/>
                  </a:lnTo>
                  <a:lnTo>
                    <a:pt x="127101" y="9979126"/>
                  </a:lnTo>
                  <a:lnTo>
                    <a:pt x="128015" y="9976993"/>
                  </a:lnTo>
                  <a:lnTo>
                    <a:pt x="128930" y="9974554"/>
                  </a:lnTo>
                  <a:lnTo>
                    <a:pt x="129844" y="9972421"/>
                  </a:lnTo>
                  <a:lnTo>
                    <a:pt x="131064" y="9970287"/>
                  </a:lnTo>
                  <a:lnTo>
                    <a:pt x="132283" y="9968153"/>
                  </a:lnTo>
                  <a:lnTo>
                    <a:pt x="133807" y="9966325"/>
                  </a:lnTo>
                  <a:lnTo>
                    <a:pt x="135026" y="9964496"/>
                  </a:lnTo>
                  <a:lnTo>
                    <a:pt x="136855" y="9962972"/>
                  </a:lnTo>
                  <a:lnTo>
                    <a:pt x="146303" y="9956571"/>
                  </a:lnTo>
                  <a:lnTo>
                    <a:pt x="148437" y="9955657"/>
                  </a:lnTo>
                  <a:lnTo>
                    <a:pt x="150875" y="9955047"/>
                  </a:lnTo>
                  <a:lnTo>
                    <a:pt x="153314" y="9954437"/>
                  </a:lnTo>
                  <a:lnTo>
                    <a:pt x="155752" y="9954133"/>
                  </a:lnTo>
                  <a:lnTo>
                    <a:pt x="158495" y="9954742"/>
                  </a:lnTo>
                  <a:lnTo>
                    <a:pt x="161239" y="9955047"/>
                  </a:lnTo>
                  <a:lnTo>
                    <a:pt x="163677" y="9955961"/>
                  </a:lnTo>
                  <a:lnTo>
                    <a:pt x="165811" y="9956571"/>
                  </a:lnTo>
                  <a:lnTo>
                    <a:pt x="167944" y="9957485"/>
                  </a:lnTo>
                  <a:lnTo>
                    <a:pt x="170078" y="9958705"/>
                  </a:lnTo>
                  <a:lnTo>
                    <a:pt x="171907" y="9960229"/>
                  </a:lnTo>
                  <a:lnTo>
                    <a:pt x="173736" y="9961448"/>
                  </a:lnTo>
                  <a:lnTo>
                    <a:pt x="181965" y="9972421"/>
                  </a:lnTo>
                  <a:lnTo>
                    <a:pt x="183184" y="9974554"/>
                  </a:lnTo>
                  <a:lnTo>
                    <a:pt x="184099" y="9976688"/>
                  </a:lnTo>
                  <a:lnTo>
                    <a:pt x="184708" y="9979126"/>
                  </a:lnTo>
                  <a:lnTo>
                    <a:pt x="185623" y="9981260"/>
                  </a:lnTo>
                  <a:lnTo>
                    <a:pt x="185928" y="9984003"/>
                  </a:lnTo>
                  <a:lnTo>
                    <a:pt x="186537" y="9986137"/>
                  </a:lnTo>
                  <a:lnTo>
                    <a:pt x="186842" y="9988880"/>
                  </a:lnTo>
                  <a:lnTo>
                    <a:pt x="187147" y="9991318"/>
                  </a:lnTo>
                  <a:lnTo>
                    <a:pt x="187451" y="9994061"/>
                  </a:lnTo>
                  <a:lnTo>
                    <a:pt x="187756" y="9996500"/>
                  </a:lnTo>
                  <a:lnTo>
                    <a:pt x="187756" y="9999243"/>
                  </a:lnTo>
                  <a:lnTo>
                    <a:pt x="187756" y="10001681"/>
                  </a:lnTo>
                  <a:lnTo>
                    <a:pt x="187756" y="10004425"/>
                  </a:lnTo>
                  <a:lnTo>
                    <a:pt x="187451" y="10006863"/>
                  </a:lnTo>
                  <a:lnTo>
                    <a:pt x="187147" y="10009301"/>
                  </a:lnTo>
                  <a:lnTo>
                    <a:pt x="186842" y="10012045"/>
                  </a:lnTo>
                  <a:lnTo>
                    <a:pt x="186537" y="10014483"/>
                  </a:lnTo>
                  <a:lnTo>
                    <a:pt x="186232" y="10016921"/>
                  </a:lnTo>
                  <a:lnTo>
                    <a:pt x="218541" y="10016921"/>
                  </a:lnTo>
                </a:path>
                <a:path w="6883400" h="10017125">
                  <a:moveTo>
                    <a:pt x="93573" y="9932187"/>
                  </a:moveTo>
                  <a:lnTo>
                    <a:pt x="218541" y="9932187"/>
                  </a:lnTo>
                </a:path>
                <a:path w="6883400" h="10017125">
                  <a:moveTo>
                    <a:pt x="218541" y="10016921"/>
                  </a:moveTo>
                  <a:lnTo>
                    <a:pt x="251764" y="10016921"/>
                  </a:lnTo>
                  <a:lnTo>
                    <a:pt x="251155" y="10014483"/>
                  </a:lnTo>
                  <a:lnTo>
                    <a:pt x="250545" y="10012045"/>
                  </a:lnTo>
                  <a:lnTo>
                    <a:pt x="250240" y="10009606"/>
                  </a:lnTo>
                  <a:lnTo>
                    <a:pt x="249631" y="10007168"/>
                  </a:lnTo>
                  <a:lnTo>
                    <a:pt x="249326" y="10004425"/>
                  </a:lnTo>
                  <a:lnTo>
                    <a:pt x="249326" y="9991623"/>
                  </a:lnTo>
                  <a:lnTo>
                    <a:pt x="249936" y="9989185"/>
                  </a:lnTo>
                  <a:lnTo>
                    <a:pt x="250240" y="9986441"/>
                  </a:lnTo>
                  <a:lnTo>
                    <a:pt x="250850" y="9984003"/>
                  </a:lnTo>
                  <a:lnTo>
                    <a:pt x="251459" y="9981565"/>
                  </a:lnTo>
                  <a:lnTo>
                    <a:pt x="252069" y="9979126"/>
                  </a:lnTo>
                  <a:lnTo>
                    <a:pt x="252984" y="9976993"/>
                  </a:lnTo>
                  <a:lnTo>
                    <a:pt x="253898" y="9974554"/>
                  </a:lnTo>
                  <a:lnTo>
                    <a:pt x="254812" y="9972421"/>
                  </a:lnTo>
                  <a:lnTo>
                    <a:pt x="256031" y="9970287"/>
                  </a:lnTo>
                  <a:lnTo>
                    <a:pt x="257251" y="9968153"/>
                  </a:lnTo>
                  <a:lnTo>
                    <a:pt x="258775" y="9966325"/>
                  </a:lnTo>
                  <a:lnTo>
                    <a:pt x="260299" y="9964496"/>
                  </a:lnTo>
                  <a:lnTo>
                    <a:pt x="261823" y="9962972"/>
                  </a:lnTo>
                  <a:lnTo>
                    <a:pt x="263347" y="9961448"/>
                  </a:lnTo>
                  <a:lnTo>
                    <a:pt x="265175" y="9959924"/>
                  </a:lnTo>
                  <a:lnTo>
                    <a:pt x="267309" y="9958705"/>
                  </a:lnTo>
                  <a:lnTo>
                    <a:pt x="269138" y="9957485"/>
                  </a:lnTo>
                  <a:lnTo>
                    <a:pt x="271272" y="9956571"/>
                  </a:lnTo>
                  <a:lnTo>
                    <a:pt x="273710" y="9955657"/>
                  </a:lnTo>
                  <a:lnTo>
                    <a:pt x="275844" y="9955047"/>
                  </a:lnTo>
                  <a:lnTo>
                    <a:pt x="278282" y="9954437"/>
                  </a:lnTo>
                  <a:lnTo>
                    <a:pt x="280720" y="9954133"/>
                  </a:lnTo>
                  <a:lnTo>
                    <a:pt x="283464" y="9954742"/>
                  </a:lnTo>
                  <a:lnTo>
                    <a:pt x="286207" y="9955047"/>
                  </a:lnTo>
                  <a:lnTo>
                    <a:pt x="288645" y="9955961"/>
                  </a:lnTo>
                  <a:lnTo>
                    <a:pt x="290779" y="9956571"/>
                  </a:lnTo>
                  <a:lnTo>
                    <a:pt x="292912" y="9957485"/>
                  </a:lnTo>
                  <a:lnTo>
                    <a:pt x="295046" y="9958705"/>
                  </a:lnTo>
                  <a:lnTo>
                    <a:pt x="296875" y="9960229"/>
                  </a:lnTo>
                  <a:lnTo>
                    <a:pt x="299008" y="9961448"/>
                  </a:lnTo>
                  <a:lnTo>
                    <a:pt x="300532" y="9962972"/>
                  </a:lnTo>
                  <a:lnTo>
                    <a:pt x="302056" y="9964801"/>
                  </a:lnTo>
                  <a:lnTo>
                    <a:pt x="303580" y="9966325"/>
                  </a:lnTo>
                  <a:lnTo>
                    <a:pt x="304800" y="9968458"/>
                  </a:lnTo>
                  <a:lnTo>
                    <a:pt x="306019" y="9970287"/>
                  </a:lnTo>
                  <a:lnTo>
                    <a:pt x="307238" y="9972421"/>
                  </a:lnTo>
                  <a:lnTo>
                    <a:pt x="308152" y="9974554"/>
                  </a:lnTo>
                  <a:lnTo>
                    <a:pt x="309067" y="9976688"/>
                  </a:lnTo>
                  <a:lnTo>
                    <a:pt x="309676" y="9979126"/>
                  </a:lnTo>
                  <a:lnTo>
                    <a:pt x="310591" y="9981260"/>
                  </a:lnTo>
                  <a:lnTo>
                    <a:pt x="310895" y="9984003"/>
                  </a:lnTo>
                  <a:lnTo>
                    <a:pt x="311505" y="9986137"/>
                  </a:lnTo>
                  <a:lnTo>
                    <a:pt x="312115" y="9988880"/>
                  </a:lnTo>
                  <a:lnTo>
                    <a:pt x="312115" y="9991318"/>
                  </a:lnTo>
                  <a:lnTo>
                    <a:pt x="312420" y="9994061"/>
                  </a:lnTo>
                  <a:lnTo>
                    <a:pt x="312724" y="9996500"/>
                  </a:lnTo>
                  <a:lnTo>
                    <a:pt x="312724" y="9999243"/>
                  </a:lnTo>
                  <a:lnTo>
                    <a:pt x="312724" y="10001681"/>
                  </a:lnTo>
                  <a:lnTo>
                    <a:pt x="312724" y="10004425"/>
                  </a:lnTo>
                  <a:lnTo>
                    <a:pt x="312420" y="10006863"/>
                  </a:lnTo>
                  <a:lnTo>
                    <a:pt x="312115" y="10009301"/>
                  </a:lnTo>
                  <a:lnTo>
                    <a:pt x="311810" y="10012045"/>
                  </a:lnTo>
                  <a:lnTo>
                    <a:pt x="311505" y="10014483"/>
                  </a:lnTo>
                  <a:lnTo>
                    <a:pt x="311200" y="10016921"/>
                  </a:lnTo>
                  <a:lnTo>
                    <a:pt x="343509" y="10016921"/>
                  </a:lnTo>
                </a:path>
                <a:path w="6883400" h="10017125">
                  <a:moveTo>
                    <a:pt x="218541" y="9932187"/>
                  </a:moveTo>
                  <a:lnTo>
                    <a:pt x="343509" y="9932187"/>
                  </a:lnTo>
                </a:path>
                <a:path w="6883400" h="10017125">
                  <a:moveTo>
                    <a:pt x="343509" y="10016921"/>
                  </a:moveTo>
                  <a:lnTo>
                    <a:pt x="377037" y="10016921"/>
                  </a:lnTo>
                  <a:lnTo>
                    <a:pt x="376428" y="10014483"/>
                  </a:lnTo>
                  <a:lnTo>
                    <a:pt x="375513" y="10012045"/>
                  </a:lnTo>
                  <a:lnTo>
                    <a:pt x="375208" y="10009606"/>
                  </a:lnTo>
                  <a:lnTo>
                    <a:pt x="374903" y="10007168"/>
                  </a:lnTo>
                  <a:lnTo>
                    <a:pt x="374599" y="10004425"/>
                  </a:lnTo>
                  <a:lnTo>
                    <a:pt x="374294" y="10001986"/>
                  </a:lnTo>
                  <a:lnTo>
                    <a:pt x="374294" y="9999243"/>
                  </a:lnTo>
                  <a:lnTo>
                    <a:pt x="374294" y="9996805"/>
                  </a:lnTo>
                  <a:lnTo>
                    <a:pt x="374294" y="9994366"/>
                  </a:lnTo>
                  <a:lnTo>
                    <a:pt x="374599" y="9991623"/>
                  </a:lnTo>
                  <a:lnTo>
                    <a:pt x="374903" y="9989185"/>
                  </a:lnTo>
                  <a:lnTo>
                    <a:pt x="375208" y="9986441"/>
                  </a:lnTo>
                  <a:lnTo>
                    <a:pt x="375818" y="9984003"/>
                  </a:lnTo>
                  <a:lnTo>
                    <a:pt x="376428" y="9981565"/>
                  </a:lnTo>
                  <a:lnTo>
                    <a:pt x="377037" y="9979126"/>
                  </a:lnTo>
                  <a:lnTo>
                    <a:pt x="377952" y="9976993"/>
                  </a:lnTo>
                  <a:lnTo>
                    <a:pt x="378866" y="9974554"/>
                  </a:lnTo>
                  <a:lnTo>
                    <a:pt x="380085" y="9972421"/>
                  </a:lnTo>
                  <a:lnTo>
                    <a:pt x="381304" y="9970287"/>
                  </a:lnTo>
                  <a:lnTo>
                    <a:pt x="382523" y="9968153"/>
                  </a:lnTo>
                  <a:lnTo>
                    <a:pt x="383743" y="9966325"/>
                  </a:lnTo>
                  <a:lnTo>
                    <a:pt x="392277" y="9958705"/>
                  </a:lnTo>
                  <a:lnTo>
                    <a:pt x="394106" y="9957485"/>
                  </a:lnTo>
                  <a:lnTo>
                    <a:pt x="405993" y="9954133"/>
                  </a:lnTo>
                  <a:lnTo>
                    <a:pt x="408736" y="9954742"/>
                  </a:lnTo>
                  <a:lnTo>
                    <a:pt x="411175" y="9955047"/>
                  </a:lnTo>
                  <a:lnTo>
                    <a:pt x="413613" y="9955961"/>
                  </a:lnTo>
                  <a:lnTo>
                    <a:pt x="416052" y="9956571"/>
                  </a:lnTo>
                  <a:lnTo>
                    <a:pt x="418185" y="9957485"/>
                  </a:lnTo>
                  <a:lnTo>
                    <a:pt x="420014" y="9958705"/>
                  </a:lnTo>
                  <a:lnTo>
                    <a:pt x="422147" y="9960229"/>
                  </a:lnTo>
                  <a:lnTo>
                    <a:pt x="423976" y="9961448"/>
                  </a:lnTo>
                  <a:lnTo>
                    <a:pt x="425500" y="9962972"/>
                  </a:lnTo>
                  <a:lnTo>
                    <a:pt x="427024" y="9964801"/>
                  </a:lnTo>
                  <a:lnTo>
                    <a:pt x="428548" y="9966325"/>
                  </a:lnTo>
                  <a:lnTo>
                    <a:pt x="429767" y="9968458"/>
                  </a:lnTo>
                  <a:lnTo>
                    <a:pt x="430987" y="9970287"/>
                  </a:lnTo>
                  <a:lnTo>
                    <a:pt x="432206" y="9972421"/>
                  </a:lnTo>
                  <a:lnTo>
                    <a:pt x="433120" y="9974554"/>
                  </a:lnTo>
                  <a:lnTo>
                    <a:pt x="434035" y="9976688"/>
                  </a:lnTo>
                  <a:lnTo>
                    <a:pt x="434644" y="9979126"/>
                  </a:lnTo>
                  <a:lnTo>
                    <a:pt x="435559" y="9981260"/>
                  </a:lnTo>
                  <a:lnTo>
                    <a:pt x="436168" y="9984003"/>
                  </a:lnTo>
                  <a:lnTo>
                    <a:pt x="436473" y="9986137"/>
                  </a:lnTo>
                  <a:lnTo>
                    <a:pt x="437083" y="9988880"/>
                  </a:lnTo>
                  <a:lnTo>
                    <a:pt x="437388" y="9991318"/>
                  </a:lnTo>
                  <a:lnTo>
                    <a:pt x="437388" y="9994061"/>
                  </a:lnTo>
                  <a:lnTo>
                    <a:pt x="437692" y="9996500"/>
                  </a:lnTo>
                  <a:lnTo>
                    <a:pt x="437692" y="9999243"/>
                  </a:lnTo>
                  <a:lnTo>
                    <a:pt x="437692" y="10001681"/>
                  </a:lnTo>
                  <a:lnTo>
                    <a:pt x="437692" y="10004425"/>
                  </a:lnTo>
                  <a:lnTo>
                    <a:pt x="437388" y="10006863"/>
                  </a:lnTo>
                  <a:lnTo>
                    <a:pt x="437388" y="10009301"/>
                  </a:lnTo>
                  <a:lnTo>
                    <a:pt x="436778" y="10012045"/>
                  </a:lnTo>
                  <a:lnTo>
                    <a:pt x="436778" y="10014483"/>
                  </a:lnTo>
                  <a:lnTo>
                    <a:pt x="436168" y="10016921"/>
                  </a:lnTo>
                  <a:lnTo>
                    <a:pt x="468477" y="10016921"/>
                  </a:lnTo>
                </a:path>
                <a:path w="6883400" h="10017125">
                  <a:moveTo>
                    <a:pt x="343509" y="9932187"/>
                  </a:moveTo>
                  <a:lnTo>
                    <a:pt x="468477" y="9932187"/>
                  </a:lnTo>
                </a:path>
                <a:path w="6883400" h="10017125">
                  <a:moveTo>
                    <a:pt x="468477" y="10016921"/>
                  </a:moveTo>
                  <a:lnTo>
                    <a:pt x="502005" y="10016921"/>
                  </a:lnTo>
                  <a:lnTo>
                    <a:pt x="501395" y="10014483"/>
                  </a:lnTo>
                  <a:lnTo>
                    <a:pt x="500481" y="10012045"/>
                  </a:lnTo>
                  <a:lnTo>
                    <a:pt x="500176" y="10009606"/>
                  </a:lnTo>
                  <a:lnTo>
                    <a:pt x="499871" y="10007168"/>
                  </a:lnTo>
                  <a:lnTo>
                    <a:pt x="499567" y="10004425"/>
                  </a:lnTo>
                  <a:lnTo>
                    <a:pt x="499262" y="10001986"/>
                  </a:lnTo>
                  <a:lnTo>
                    <a:pt x="499262" y="9999243"/>
                  </a:lnTo>
                  <a:lnTo>
                    <a:pt x="499262" y="9996805"/>
                  </a:lnTo>
                  <a:lnTo>
                    <a:pt x="499262" y="9994366"/>
                  </a:lnTo>
                  <a:lnTo>
                    <a:pt x="499567" y="9991623"/>
                  </a:lnTo>
                  <a:lnTo>
                    <a:pt x="499871" y="9989185"/>
                  </a:lnTo>
                  <a:lnTo>
                    <a:pt x="500176" y="9986441"/>
                  </a:lnTo>
                  <a:lnTo>
                    <a:pt x="500786" y="9984003"/>
                  </a:lnTo>
                  <a:lnTo>
                    <a:pt x="501395" y="9981565"/>
                  </a:lnTo>
                  <a:lnTo>
                    <a:pt x="502005" y="9979126"/>
                  </a:lnTo>
                  <a:lnTo>
                    <a:pt x="502920" y="9976993"/>
                  </a:lnTo>
                  <a:lnTo>
                    <a:pt x="503834" y="9974554"/>
                  </a:lnTo>
                  <a:lnTo>
                    <a:pt x="505053" y="9972421"/>
                  </a:lnTo>
                  <a:lnTo>
                    <a:pt x="506272" y="9970287"/>
                  </a:lnTo>
                  <a:lnTo>
                    <a:pt x="507492" y="9968153"/>
                  </a:lnTo>
                  <a:lnTo>
                    <a:pt x="508711" y="9966325"/>
                  </a:lnTo>
                  <a:lnTo>
                    <a:pt x="510235" y="9964496"/>
                  </a:lnTo>
                  <a:lnTo>
                    <a:pt x="511759" y="9962972"/>
                  </a:lnTo>
                  <a:lnTo>
                    <a:pt x="513588" y="9961448"/>
                  </a:lnTo>
                  <a:lnTo>
                    <a:pt x="515111" y="9959924"/>
                  </a:lnTo>
                  <a:lnTo>
                    <a:pt x="517245" y="9958705"/>
                  </a:lnTo>
                  <a:lnTo>
                    <a:pt x="519074" y="9957485"/>
                  </a:lnTo>
                  <a:lnTo>
                    <a:pt x="521208" y="9956571"/>
                  </a:lnTo>
                  <a:lnTo>
                    <a:pt x="523646" y="9955657"/>
                  </a:lnTo>
                  <a:lnTo>
                    <a:pt x="525780" y="9955047"/>
                  </a:lnTo>
                  <a:lnTo>
                    <a:pt x="528218" y="9954437"/>
                  </a:lnTo>
                  <a:lnTo>
                    <a:pt x="530961" y="9954133"/>
                  </a:lnTo>
                  <a:lnTo>
                    <a:pt x="533704" y="9954742"/>
                  </a:lnTo>
                  <a:lnTo>
                    <a:pt x="536143" y="9955047"/>
                  </a:lnTo>
                  <a:lnTo>
                    <a:pt x="538581" y="9955961"/>
                  </a:lnTo>
                  <a:lnTo>
                    <a:pt x="541020" y="9956571"/>
                  </a:lnTo>
                  <a:lnTo>
                    <a:pt x="543153" y="9957485"/>
                  </a:lnTo>
                  <a:lnTo>
                    <a:pt x="545287" y="9958705"/>
                  </a:lnTo>
                  <a:lnTo>
                    <a:pt x="547116" y="9960229"/>
                  </a:lnTo>
                  <a:lnTo>
                    <a:pt x="548944" y="9961448"/>
                  </a:lnTo>
                  <a:lnTo>
                    <a:pt x="550468" y="9962972"/>
                  </a:lnTo>
                  <a:lnTo>
                    <a:pt x="551992" y="9964801"/>
                  </a:lnTo>
                  <a:lnTo>
                    <a:pt x="553516" y="9966325"/>
                  </a:lnTo>
                  <a:lnTo>
                    <a:pt x="554736" y="9968458"/>
                  </a:lnTo>
                  <a:lnTo>
                    <a:pt x="555955" y="9970287"/>
                  </a:lnTo>
                  <a:lnTo>
                    <a:pt x="557174" y="9972421"/>
                  </a:lnTo>
                  <a:lnTo>
                    <a:pt x="558088" y="9974554"/>
                  </a:lnTo>
                  <a:lnTo>
                    <a:pt x="559003" y="9976688"/>
                  </a:lnTo>
                  <a:lnTo>
                    <a:pt x="559612" y="9979126"/>
                  </a:lnTo>
                  <a:lnTo>
                    <a:pt x="560527" y="9981260"/>
                  </a:lnTo>
                  <a:lnTo>
                    <a:pt x="561136" y="9984003"/>
                  </a:lnTo>
                  <a:lnTo>
                    <a:pt x="561441" y="9986137"/>
                  </a:lnTo>
                  <a:lnTo>
                    <a:pt x="562051" y="9988880"/>
                  </a:lnTo>
                  <a:lnTo>
                    <a:pt x="562355" y="9991318"/>
                  </a:lnTo>
                  <a:lnTo>
                    <a:pt x="562355" y="9994061"/>
                  </a:lnTo>
                  <a:lnTo>
                    <a:pt x="562660" y="9996500"/>
                  </a:lnTo>
                  <a:lnTo>
                    <a:pt x="562660" y="9999243"/>
                  </a:lnTo>
                  <a:lnTo>
                    <a:pt x="562660" y="10001681"/>
                  </a:lnTo>
                  <a:lnTo>
                    <a:pt x="562660" y="10004425"/>
                  </a:lnTo>
                  <a:lnTo>
                    <a:pt x="562355" y="10006863"/>
                  </a:lnTo>
                  <a:lnTo>
                    <a:pt x="562355" y="10009301"/>
                  </a:lnTo>
                  <a:lnTo>
                    <a:pt x="562051" y="10012045"/>
                  </a:lnTo>
                  <a:lnTo>
                    <a:pt x="561746" y="10014483"/>
                  </a:lnTo>
                  <a:lnTo>
                    <a:pt x="561136" y="10016921"/>
                  </a:lnTo>
                  <a:lnTo>
                    <a:pt x="593445" y="10016921"/>
                  </a:lnTo>
                </a:path>
                <a:path w="6883400" h="10017125">
                  <a:moveTo>
                    <a:pt x="468477" y="9932187"/>
                  </a:moveTo>
                  <a:lnTo>
                    <a:pt x="593445" y="9932187"/>
                  </a:lnTo>
                </a:path>
                <a:path w="6883400" h="10017125">
                  <a:moveTo>
                    <a:pt x="593445" y="10016921"/>
                  </a:moveTo>
                  <a:lnTo>
                    <a:pt x="626973" y="10016921"/>
                  </a:lnTo>
                  <a:lnTo>
                    <a:pt x="626364" y="10014483"/>
                  </a:lnTo>
                  <a:lnTo>
                    <a:pt x="625754" y="10012045"/>
                  </a:lnTo>
                  <a:lnTo>
                    <a:pt x="625144" y="10009606"/>
                  </a:lnTo>
                  <a:lnTo>
                    <a:pt x="624840" y="10007168"/>
                  </a:lnTo>
                  <a:lnTo>
                    <a:pt x="624535" y="10004425"/>
                  </a:lnTo>
                  <a:lnTo>
                    <a:pt x="624230" y="10001986"/>
                  </a:lnTo>
                  <a:lnTo>
                    <a:pt x="624230" y="9999243"/>
                  </a:lnTo>
                  <a:lnTo>
                    <a:pt x="624230" y="9996805"/>
                  </a:lnTo>
                  <a:lnTo>
                    <a:pt x="624230" y="9994366"/>
                  </a:lnTo>
                  <a:lnTo>
                    <a:pt x="624535" y="9991623"/>
                  </a:lnTo>
                  <a:lnTo>
                    <a:pt x="624840" y="9989185"/>
                  </a:lnTo>
                  <a:lnTo>
                    <a:pt x="625144" y="9986441"/>
                  </a:lnTo>
                  <a:lnTo>
                    <a:pt x="625754" y="9984003"/>
                  </a:lnTo>
                  <a:lnTo>
                    <a:pt x="626364" y="9981565"/>
                  </a:lnTo>
                  <a:lnTo>
                    <a:pt x="627278" y="9979126"/>
                  </a:lnTo>
                  <a:lnTo>
                    <a:pt x="627888" y="9976993"/>
                  </a:lnTo>
                  <a:lnTo>
                    <a:pt x="628802" y="9974554"/>
                  </a:lnTo>
                  <a:lnTo>
                    <a:pt x="630021" y="9972421"/>
                  </a:lnTo>
                  <a:lnTo>
                    <a:pt x="631240" y="9970287"/>
                  </a:lnTo>
                  <a:lnTo>
                    <a:pt x="646480" y="9956571"/>
                  </a:lnTo>
                  <a:lnTo>
                    <a:pt x="648614" y="9955657"/>
                  </a:lnTo>
                  <a:lnTo>
                    <a:pt x="650748" y="9955047"/>
                  </a:lnTo>
                  <a:lnTo>
                    <a:pt x="653491" y="9954437"/>
                  </a:lnTo>
                  <a:lnTo>
                    <a:pt x="655929" y="9954133"/>
                  </a:lnTo>
                  <a:lnTo>
                    <a:pt x="658672" y="9954742"/>
                  </a:lnTo>
                  <a:lnTo>
                    <a:pt x="661111" y="9955047"/>
                  </a:lnTo>
                  <a:lnTo>
                    <a:pt x="663549" y="9955961"/>
                  </a:lnTo>
                  <a:lnTo>
                    <a:pt x="665988" y="9956571"/>
                  </a:lnTo>
                  <a:lnTo>
                    <a:pt x="668121" y="9957485"/>
                  </a:lnTo>
                  <a:lnTo>
                    <a:pt x="670255" y="9958705"/>
                  </a:lnTo>
                  <a:lnTo>
                    <a:pt x="672083" y="9960229"/>
                  </a:lnTo>
                  <a:lnTo>
                    <a:pt x="673912" y="9961448"/>
                  </a:lnTo>
                  <a:lnTo>
                    <a:pt x="675436" y="9962972"/>
                  </a:lnTo>
                  <a:lnTo>
                    <a:pt x="676960" y="9964801"/>
                  </a:lnTo>
                  <a:lnTo>
                    <a:pt x="678484" y="9966325"/>
                  </a:lnTo>
                  <a:lnTo>
                    <a:pt x="679704" y="9968458"/>
                  </a:lnTo>
                  <a:lnTo>
                    <a:pt x="680923" y="9970287"/>
                  </a:lnTo>
                  <a:lnTo>
                    <a:pt x="682142" y="9972421"/>
                  </a:lnTo>
                  <a:lnTo>
                    <a:pt x="683056" y="9974554"/>
                  </a:lnTo>
                  <a:lnTo>
                    <a:pt x="683971" y="9976688"/>
                  </a:lnTo>
                  <a:lnTo>
                    <a:pt x="684885" y="9979126"/>
                  </a:lnTo>
                  <a:lnTo>
                    <a:pt x="685495" y="9981260"/>
                  </a:lnTo>
                  <a:lnTo>
                    <a:pt x="686104" y="9984003"/>
                  </a:lnTo>
                  <a:lnTo>
                    <a:pt x="686714" y="9986137"/>
                  </a:lnTo>
                  <a:lnTo>
                    <a:pt x="687019" y="9988880"/>
                  </a:lnTo>
                  <a:lnTo>
                    <a:pt x="687324" y="9991318"/>
                  </a:lnTo>
                  <a:lnTo>
                    <a:pt x="687628" y="9994061"/>
                  </a:lnTo>
                  <a:lnTo>
                    <a:pt x="687628" y="9996500"/>
                  </a:lnTo>
                  <a:lnTo>
                    <a:pt x="687933" y="9999243"/>
                  </a:lnTo>
                  <a:lnTo>
                    <a:pt x="687933" y="10001681"/>
                  </a:lnTo>
                  <a:lnTo>
                    <a:pt x="687628" y="10004425"/>
                  </a:lnTo>
                  <a:lnTo>
                    <a:pt x="687628" y="10006863"/>
                  </a:lnTo>
                  <a:lnTo>
                    <a:pt x="687324" y="10009301"/>
                  </a:lnTo>
                  <a:lnTo>
                    <a:pt x="687019" y="10012045"/>
                  </a:lnTo>
                  <a:lnTo>
                    <a:pt x="686714" y="10014483"/>
                  </a:lnTo>
                  <a:lnTo>
                    <a:pt x="686104" y="10016921"/>
                  </a:lnTo>
                  <a:lnTo>
                    <a:pt x="718413" y="10016921"/>
                  </a:lnTo>
                </a:path>
                <a:path w="6883400" h="10017125">
                  <a:moveTo>
                    <a:pt x="593445" y="9932187"/>
                  </a:moveTo>
                  <a:lnTo>
                    <a:pt x="718413" y="9932187"/>
                  </a:lnTo>
                </a:path>
                <a:path w="6883400" h="10017125">
                  <a:moveTo>
                    <a:pt x="718413" y="10016921"/>
                  </a:moveTo>
                  <a:lnTo>
                    <a:pt x="751941" y="10016921"/>
                  </a:lnTo>
                  <a:lnTo>
                    <a:pt x="751332" y="10014483"/>
                  </a:lnTo>
                  <a:lnTo>
                    <a:pt x="750722" y="10012045"/>
                  </a:lnTo>
                  <a:lnTo>
                    <a:pt x="750112" y="10009606"/>
                  </a:lnTo>
                  <a:lnTo>
                    <a:pt x="749808" y="10007168"/>
                  </a:lnTo>
                  <a:lnTo>
                    <a:pt x="749503" y="10004425"/>
                  </a:lnTo>
                  <a:lnTo>
                    <a:pt x="749198" y="10001986"/>
                  </a:lnTo>
                  <a:lnTo>
                    <a:pt x="749198" y="9999243"/>
                  </a:lnTo>
                  <a:lnTo>
                    <a:pt x="749198" y="9996805"/>
                  </a:lnTo>
                  <a:lnTo>
                    <a:pt x="749198" y="9994366"/>
                  </a:lnTo>
                  <a:lnTo>
                    <a:pt x="749503" y="9991623"/>
                  </a:lnTo>
                  <a:lnTo>
                    <a:pt x="749808" y="9989185"/>
                  </a:lnTo>
                  <a:lnTo>
                    <a:pt x="750417" y="9986441"/>
                  </a:lnTo>
                  <a:lnTo>
                    <a:pt x="750722" y="9984003"/>
                  </a:lnTo>
                  <a:lnTo>
                    <a:pt x="751636" y="9981565"/>
                  </a:lnTo>
                  <a:lnTo>
                    <a:pt x="752246" y="9979126"/>
                  </a:lnTo>
                  <a:lnTo>
                    <a:pt x="752855" y="9976993"/>
                  </a:lnTo>
                  <a:lnTo>
                    <a:pt x="754075" y="9974554"/>
                  </a:lnTo>
                  <a:lnTo>
                    <a:pt x="754989" y="9972421"/>
                  </a:lnTo>
                  <a:lnTo>
                    <a:pt x="756208" y="9970287"/>
                  </a:lnTo>
                  <a:lnTo>
                    <a:pt x="757427" y="9968153"/>
                  </a:lnTo>
                  <a:lnTo>
                    <a:pt x="758952" y="9966325"/>
                  </a:lnTo>
                  <a:lnTo>
                    <a:pt x="760171" y="9964496"/>
                  </a:lnTo>
                  <a:lnTo>
                    <a:pt x="761695" y="9962972"/>
                  </a:lnTo>
                  <a:lnTo>
                    <a:pt x="763524" y="9961448"/>
                  </a:lnTo>
                  <a:lnTo>
                    <a:pt x="765352" y="9959924"/>
                  </a:lnTo>
                  <a:lnTo>
                    <a:pt x="780897" y="9954133"/>
                  </a:lnTo>
                  <a:lnTo>
                    <a:pt x="783640" y="9954742"/>
                  </a:lnTo>
                  <a:lnTo>
                    <a:pt x="786079" y="9955047"/>
                  </a:lnTo>
                  <a:lnTo>
                    <a:pt x="788517" y="9955961"/>
                  </a:lnTo>
                  <a:lnTo>
                    <a:pt x="790955" y="9956571"/>
                  </a:lnTo>
                  <a:lnTo>
                    <a:pt x="793089" y="9957485"/>
                  </a:lnTo>
                  <a:lnTo>
                    <a:pt x="795223" y="9958705"/>
                  </a:lnTo>
                  <a:lnTo>
                    <a:pt x="797052" y="9960229"/>
                  </a:lnTo>
                  <a:lnTo>
                    <a:pt x="798880" y="9961448"/>
                  </a:lnTo>
                  <a:lnTo>
                    <a:pt x="800404" y="9962972"/>
                  </a:lnTo>
                  <a:lnTo>
                    <a:pt x="802233" y="9964801"/>
                  </a:lnTo>
                  <a:lnTo>
                    <a:pt x="803452" y="9966325"/>
                  </a:lnTo>
                  <a:lnTo>
                    <a:pt x="804976" y="9968458"/>
                  </a:lnTo>
                  <a:lnTo>
                    <a:pt x="806196" y="9970287"/>
                  </a:lnTo>
                  <a:lnTo>
                    <a:pt x="807110" y="9972421"/>
                  </a:lnTo>
                  <a:lnTo>
                    <a:pt x="808024" y="9974554"/>
                  </a:lnTo>
                  <a:lnTo>
                    <a:pt x="808939" y="9976688"/>
                  </a:lnTo>
                  <a:lnTo>
                    <a:pt x="809853" y="9979126"/>
                  </a:lnTo>
                  <a:lnTo>
                    <a:pt x="810463" y="9981260"/>
                  </a:lnTo>
                  <a:lnTo>
                    <a:pt x="811072" y="9984003"/>
                  </a:lnTo>
                  <a:lnTo>
                    <a:pt x="811682" y="9986137"/>
                  </a:lnTo>
                  <a:lnTo>
                    <a:pt x="811987" y="9988880"/>
                  </a:lnTo>
                  <a:lnTo>
                    <a:pt x="812292" y="9991318"/>
                  </a:lnTo>
                  <a:lnTo>
                    <a:pt x="812596" y="9994061"/>
                  </a:lnTo>
                  <a:lnTo>
                    <a:pt x="812596" y="9996500"/>
                  </a:lnTo>
                  <a:lnTo>
                    <a:pt x="812901" y="9999243"/>
                  </a:lnTo>
                  <a:lnTo>
                    <a:pt x="812901" y="10001681"/>
                  </a:lnTo>
                  <a:lnTo>
                    <a:pt x="812596" y="10004425"/>
                  </a:lnTo>
                  <a:lnTo>
                    <a:pt x="812596" y="10006863"/>
                  </a:lnTo>
                  <a:lnTo>
                    <a:pt x="812292" y="10009301"/>
                  </a:lnTo>
                  <a:lnTo>
                    <a:pt x="811987" y="10012045"/>
                  </a:lnTo>
                  <a:lnTo>
                    <a:pt x="811682" y="10014483"/>
                  </a:lnTo>
                  <a:lnTo>
                    <a:pt x="811072" y="10016921"/>
                  </a:lnTo>
                  <a:lnTo>
                    <a:pt x="843381" y="10016921"/>
                  </a:lnTo>
                </a:path>
                <a:path w="6883400" h="10017125">
                  <a:moveTo>
                    <a:pt x="718413" y="9932187"/>
                  </a:moveTo>
                  <a:lnTo>
                    <a:pt x="843381" y="9932187"/>
                  </a:lnTo>
                </a:path>
                <a:path w="6883400" h="10017125">
                  <a:moveTo>
                    <a:pt x="843686" y="10016921"/>
                  </a:moveTo>
                  <a:lnTo>
                    <a:pt x="876909" y="10016921"/>
                  </a:lnTo>
                  <a:lnTo>
                    <a:pt x="876300" y="10014483"/>
                  </a:lnTo>
                  <a:lnTo>
                    <a:pt x="875690" y="10012045"/>
                  </a:lnTo>
                  <a:lnTo>
                    <a:pt x="875080" y="10009606"/>
                  </a:lnTo>
                  <a:lnTo>
                    <a:pt x="874776" y="10007168"/>
                  </a:lnTo>
                  <a:lnTo>
                    <a:pt x="874471" y="10004425"/>
                  </a:lnTo>
                  <a:lnTo>
                    <a:pt x="874471" y="10001986"/>
                  </a:lnTo>
                  <a:lnTo>
                    <a:pt x="874166" y="9999243"/>
                  </a:lnTo>
                  <a:lnTo>
                    <a:pt x="874166" y="9996805"/>
                  </a:lnTo>
                  <a:lnTo>
                    <a:pt x="874471" y="9994366"/>
                  </a:lnTo>
                  <a:lnTo>
                    <a:pt x="874471" y="9991623"/>
                  </a:lnTo>
                  <a:lnTo>
                    <a:pt x="875080" y="9989185"/>
                  </a:lnTo>
                  <a:lnTo>
                    <a:pt x="875385" y="9986441"/>
                  </a:lnTo>
                  <a:lnTo>
                    <a:pt x="875995" y="9984003"/>
                  </a:lnTo>
                  <a:lnTo>
                    <a:pt x="876604" y="9981565"/>
                  </a:lnTo>
                  <a:lnTo>
                    <a:pt x="877214" y="9979126"/>
                  </a:lnTo>
                  <a:lnTo>
                    <a:pt x="878128" y="9976993"/>
                  </a:lnTo>
                  <a:lnTo>
                    <a:pt x="883919" y="9966325"/>
                  </a:lnTo>
                  <a:lnTo>
                    <a:pt x="885139" y="9964496"/>
                  </a:lnTo>
                  <a:lnTo>
                    <a:pt x="886968" y="9962972"/>
                  </a:lnTo>
                  <a:lnTo>
                    <a:pt x="888492" y="9961448"/>
                  </a:lnTo>
                  <a:lnTo>
                    <a:pt x="890320" y="9959924"/>
                  </a:lnTo>
                  <a:lnTo>
                    <a:pt x="892149" y="9958705"/>
                  </a:lnTo>
                  <a:lnTo>
                    <a:pt x="894283" y="9957485"/>
                  </a:lnTo>
                  <a:lnTo>
                    <a:pt x="896416" y="9956571"/>
                  </a:lnTo>
                  <a:lnTo>
                    <a:pt x="898550" y="9955657"/>
                  </a:lnTo>
                  <a:lnTo>
                    <a:pt x="900988" y="9955047"/>
                  </a:lnTo>
                  <a:lnTo>
                    <a:pt x="903427" y="9954437"/>
                  </a:lnTo>
                  <a:lnTo>
                    <a:pt x="905865" y="9954133"/>
                  </a:lnTo>
                  <a:lnTo>
                    <a:pt x="908608" y="9954742"/>
                  </a:lnTo>
                  <a:lnTo>
                    <a:pt x="911351" y="9955047"/>
                  </a:lnTo>
                  <a:lnTo>
                    <a:pt x="913790" y="9955961"/>
                  </a:lnTo>
                  <a:lnTo>
                    <a:pt x="915924" y="9956571"/>
                  </a:lnTo>
                  <a:lnTo>
                    <a:pt x="918057" y="9957485"/>
                  </a:lnTo>
                  <a:lnTo>
                    <a:pt x="920191" y="9958705"/>
                  </a:lnTo>
                  <a:lnTo>
                    <a:pt x="922019" y="9960229"/>
                  </a:lnTo>
                  <a:lnTo>
                    <a:pt x="923848" y="9961448"/>
                  </a:lnTo>
                  <a:lnTo>
                    <a:pt x="932103" y="9972421"/>
                  </a:lnTo>
                  <a:lnTo>
                    <a:pt x="932992" y="9974554"/>
                  </a:lnTo>
                  <a:lnTo>
                    <a:pt x="934262" y="9976688"/>
                  </a:lnTo>
                  <a:lnTo>
                    <a:pt x="934770" y="9979126"/>
                  </a:lnTo>
                  <a:lnTo>
                    <a:pt x="935405" y="9981260"/>
                  </a:lnTo>
                  <a:lnTo>
                    <a:pt x="936040" y="9984003"/>
                  </a:lnTo>
                  <a:lnTo>
                    <a:pt x="936675" y="9986137"/>
                  </a:lnTo>
                  <a:lnTo>
                    <a:pt x="936929" y="9988880"/>
                  </a:lnTo>
                  <a:lnTo>
                    <a:pt x="937310" y="9991318"/>
                  </a:lnTo>
                  <a:lnTo>
                    <a:pt x="937564" y="9994061"/>
                  </a:lnTo>
                  <a:lnTo>
                    <a:pt x="937818" y="9996500"/>
                  </a:lnTo>
                  <a:lnTo>
                    <a:pt x="937818" y="9999243"/>
                  </a:lnTo>
                  <a:lnTo>
                    <a:pt x="937818" y="10001681"/>
                  </a:lnTo>
                  <a:lnTo>
                    <a:pt x="937818" y="10004425"/>
                  </a:lnTo>
                  <a:lnTo>
                    <a:pt x="937564" y="10006863"/>
                  </a:lnTo>
                  <a:lnTo>
                    <a:pt x="937310" y="10009301"/>
                  </a:lnTo>
                  <a:lnTo>
                    <a:pt x="936929" y="10012045"/>
                  </a:lnTo>
                  <a:lnTo>
                    <a:pt x="936675" y="10014483"/>
                  </a:lnTo>
                  <a:lnTo>
                    <a:pt x="936294" y="10016921"/>
                  </a:lnTo>
                  <a:lnTo>
                    <a:pt x="968679" y="10016921"/>
                  </a:lnTo>
                </a:path>
                <a:path w="6883400" h="10017125">
                  <a:moveTo>
                    <a:pt x="843686" y="9932187"/>
                  </a:moveTo>
                  <a:lnTo>
                    <a:pt x="968679" y="9932187"/>
                  </a:lnTo>
                </a:path>
                <a:path w="6883400" h="10017125">
                  <a:moveTo>
                    <a:pt x="968679" y="10016921"/>
                  </a:moveTo>
                  <a:lnTo>
                    <a:pt x="1001826" y="10016921"/>
                  </a:lnTo>
                  <a:lnTo>
                    <a:pt x="1001318" y="10014483"/>
                  </a:lnTo>
                  <a:lnTo>
                    <a:pt x="1000683" y="10012045"/>
                  </a:lnTo>
                  <a:lnTo>
                    <a:pt x="1000302" y="10009606"/>
                  </a:lnTo>
                  <a:lnTo>
                    <a:pt x="999794" y="10007168"/>
                  </a:lnTo>
                  <a:lnTo>
                    <a:pt x="999413" y="10004425"/>
                  </a:lnTo>
                  <a:lnTo>
                    <a:pt x="999413" y="9991623"/>
                  </a:lnTo>
                  <a:lnTo>
                    <a:pt x="1000048" y="9989185"/>
                  </a:lnTo>
                  <a:lnTo>
                    <a:pt x="1000302" y="9986441"/>
                  </a:lnTo>
                  <a:lnTo>
                    <a:pt x="1000937" y="9984003"/>
                  </a:lnTo>
                  <a:lnTo>
                    <a:pt x="1001572" y="9981565"/>
                  </a:lnTo>
                  <a:lnTo>
                    <a:pt x="1002207" y="9979126"/>
                  </a:lnTo>
                  <a:lnTo>
                    <a:pt x="1003096" y="9976993"/>
                  </a:lnTo>
                  <a:lnTo>
                    <a:pt x="1003985" y="9974554"/>
                  </a:lnTo>
                  <a:lnTo>
                    <a:pt x="1004874" y="9972421"/>
                  </a:lnTo>
                  <a:lnTo>
                    <a:pt x="1006144" y="9970287"/>
                  </a:lnTo>
                  <a:lnTo>
                    <a:pt x="1007414" y="9968153"/>
                  </a:lnTo>
                  <a:lnTo>
                    <a:pt x="1008938" y="9966325"/>
                  </a:lnTo>
                  <a:lnTo>
                    <a:pt x="1010081" y="9964496"/>
                  </a:lnTo>
                  <a:lnTo>
                    <a:pt x="1011986" y="9962972"/>
                  </a:lnTo>
                  <a:lnTo>
                    <a:pt x="1013510" y="9961448"/>
                  </a:lnTo>
                  <a:lnTo>
                    <a:pt x="1015288" y="9959924"/>
                  </a:lnTo>
                  <a:lnTo>
                    <a:pt x="1017447" y="9958705"/>
                  </a:lnTo>
                  <a:lnTo>
                    <a:pt x="1019225" y="9957485"/>
                  </a:lnTo>
                  <a:lnTo>
                    <a:pt x="1021384" y="9956571"/>
                  </a:lnTo>
                  <a:lnTo>
                    <a:pt x="1023543" y="9955657"/>
                  </a:lnTo>
                  <a:lnTo>
                    <a:pt x="1025956" y="9955047"/>
                  </a:lnTo>
                  <a:lnTo>
                    <a:pt x="1028369" y="9954437"/>
                  </a:lnTo>
                  <a:lnTo>
                    <a:pt x="1030782" y="9954133"/>
                  </a:lnTo>
                  <a:lnTo>
                    <a:pt x="1033576" y="9954742"/>
                  </a:lnTo>
                  <a:lnTo>
                    <a:pt x="1036370" y="9955047"/>
                  </a:lnTo>
                  <a:lnTo>
                    <a:pt x="1038783" y="9955961"/>
                  </a:lnTo>
                  <a:lnTo>
                    <a:pt x="1040942" y="9956571"/>
                  </a:lnTo>
                  <a:lnTo>
                    <a:pt x="1042974" y="9957485"/>
                  </a:lnTo>
                  <a:lnTo>
                    <a:pt x="1045133" y="9958705"/>
                  </a:lnTo>
                  <a:lnTo>
                    <a:pt x="1047038" y="9960229"/>
                  </a:lnTo>
                  <a:lnTo>
                    <a:pt x="1048816" y="9961448"/>
                  </a:lnTo>
                  <a:lnTo>
                    <a:pt x="1050594" y="9962972"/>
                  </a:lnTo>
                  <a:lnTo>
                    <a:pt x="1052118" y="9964801"/>
                  </a:lnTo>
                  <a:lnTo>
                    <a:pt x="1053642" y="9966325"/>
                  </a:lnTo>
                  <a:lnTo>
                    <a:pt x="1054912" y="9968458"/>
                  </a:lnTo>
                  <a:lnTo>
                    <a:pt x="1056182" y="9970287"/>
                  </a:lnTo>
                  <a:lnTo>
                    <a:pt x="1057325" y="9972421"/>
                  </a:lnTo>
                  <a:lnTo>
                    <a:pt x="1058214" y="9974554"/>
                  </a:lnTo>
                  <a:lnTo>
                    <a:pt x="1059230" y="9976688"/>
                  </a:lnTo>
                  <a:lnTo>
                    <a:pt x="1059738" y="9979126"/>
                  </a:lnTo>
                  <a:lnTo>
                    <a:pt x="1060754" y="9981260"/>
                  </a:lnTo>
                  <a:lnTo>
                    <a:pt x="1061008" y="9984003"/>
                  </a:lnTo>
                  <a:lnTo>
                    <a:pt x="1061643" y="9986137"/>
                  </a:lnTo>
                  <a:lnTo>
                    <a:pt x="1062278" y="9988880"/>
                  </a:lnTo>
                  <a:lnTo>
                    <a:pt x="1062278" y="9991318"/>
                  </a:lnTo>
                  <a:lnTo>
                    <a:pt x="1062532" y="9994061"/>
                  </a:lnTo>
                  <a:lnTo>
                    <a:pt x="1062786" y="9996500"/>
                  </a:lnTo>
                  <a:lnTo>
                    <a:pt x="1062786" y="9999243"/>
                  </a:lnTo>
                  <a:lnTo>
                    <a:pt x="1062786" y="10001681"/>
                  </a:lnTo>
                  <a:lnTo>
                    <a:pt x="1062786" y="10004425"/>
                  </a:lnTo>
                  <a:lnTo>
                    <a:pt x="1062532" y="10006863"/>
                  </a:lnTo>
                  <a:lnTo>
                    <a:pt x="1062278" y="10009301"/>
                  </a:lnTo>
                  <a:lnTo>
                    <a:pt x="1061897" y="10012045"/>
                  </a:lnTo>
                  <a:lnTo>
                    <a:pt x="1061643" y="10014483"/>
                  </a:lnTo>
                  <a:lnTo>
                    <a:pt x="1061262" y="10016921"/>
                  </a:lnTo>
                  <a:lnTo>
                    <a:pt x="1093647" y="10016921"/>
                  </a:lnTo>
                </a:path>
                <a:path w="6883400" h="10017125">
                  <a:moveTo>
                    <a:pt x="968679" y="9932187"/>
                  </a:moveTo>
                  <a:lnTo>
                    <a:pt x="1093647" y="9932187"/>
                  </a:lnTo>
                </a:path>
                <a:path w="6883400" h="10017125">
                  <a:moveTo>
                    <a:pt x="1093647" y="10016921"/>
                  </a:moveTo>
                  <a:lnTo>
                    <a:pt x="1127175" y="10016921"/>
                  </a:lnTo>
                  <a:lnTo>
                    <a:pt x="1126286" y="10014483"/>
                  </a:lnTo>
                  <a:lnTo>
                    <a:pt x="1125651" y="10012045"/>
                  </a:lnTo>
                  <a:lnTo>
                    <a:pt x="1125270" y="10009606"/>
                  </a:lnTo>
                  <a:lnTo>
                    <a:pt x="1125016" y="10007168"/>
                  </a:lnTo>
                  <a:lnTo>
                    <a:pt x="1124762" y="10004425"/>
                  </a:lnTo>
                  <a:lnTo>
                    <a:pt x="1124381" y="10001986"/>
                  </a:lnTo>
                  <a:lnTo>
                    <a:pt x="1124381" y="9999243"/>
                  </a:lnTo>
                  <a:lnTo>
                    <a:pt x="1124381" y="9996805"/>
                  </a:lnTo>
                  <a:lnTo>
                    <a:pt x="1124381" y="9994366"/>
                  </a:lnTo>
                  <a:lnTo>
                    <a:pt x="1124762" y="9991623"/>
                  </a:lnTo>
                  <a:lnTo>
                    <a:pt x="1125016" y="9989185"/>
                  </a:lnTo>
                  <a:lnTo>
                    <a:pt x="1125270" y="9986441"/>
                  </a:lnTo>
                  <a:lnTo>
                    <a:pt x="1125905" y="9984003"/>
                  </a:lnTo>
                  <a:lnTo>
                    <a:pt x="1126540" y="9981565"/>
                  </a:lnTo>
                  <a:lnTo>
                    <a:pt x="1127175" y="9979126"/>
                  </a:lnTo>
                  <a:lnTo>
                    <a:pt x="1128064" y="9976993"/>
                  </a:lnTo>
                  <a:lnTo>
                    <a:pt x="1128953" y="9974554"/>
                  </a:lnTo>
                  <a:lnTo>
                    <a:pt x="1129842" y="9972421"/>
                  </a:lnTo>
                  <a:lnTo>
                    <a:pt x="1131112" y="9970287"/>
                  </a:lnTo>
                  <a:lnTo>
                    <a:pt x="1132382" y="9968153"/>
                  </a:lnTo>
                  <a:lnTo>
                    <a:pt x="1133906" y="9966325"/>
                  </a:lnTo>
                  <a:lnTo>
                    <a:pt x="1135430" y="9964496"/>
                  </a:lnTo>
                  <a:lnTo>
                    <a:pt x="1136954" y="9962972"/>
                  </a:lnTo>
                  <a:lnTo>
                    <a:pt x="1138478" y="9961448"/>
                  </a:lnTo>
                  <a:lnTo>
                    <a:pt x="1140256" y="9959924"/>
                  </a:lnTo>
                  <a:lnTo>
                    <a:pt x="1142415" y="9958705"/>
                  </a:lnTo>
                  <a:lnTo>
                    <a:pt x="1144193" y="9957485"/>
                  </a:lnTo>
                  <a:lnTo>
                    <a:pt x="1156131" y="9954133"/>
                  </a:lnTo>
                  <a:lnTo>
                    <a:pt x="1158798" y="9954742"/>
                  </a:lnTo>
                  <a:lnTo>
                    <a:pt x="1161338" y="9955047"/>
                  </a:lnTo>
                  <a:lnTo>
                    <a:pt x="1163751" y="9955961"/>
                  </a:lnTo>
                  <a:lnTo>
                    <a:pt x="1166164" y="9956571"/>
                  </a:lnTo>
                  <a:lnTo>
                    <a:pt x="1168323" y="9957485"/>
                  </a:lnTo>
                  <a:lnTo>
                    <a:pt x="1170101" y="9958705"/>
                  </a:lnTo>
                  <a:lnTo>
                    <a:pt x="1172006" y="9960229"/>
                  </a:lnTo>
                  <a:lnTo>
                    <a:pt x="1174038" y="9961448"/>
                  </a:lnTo>
                  <a:lnTo>
                    <a:pt x="1175562" y="9962972"/>
                  </a:lnTo>
                  <a:lnTo>
                    <a:pt x="1177086" y="9964801"/>
                  </a:lnTo>
                  <a:lnTo>
                    <a:pt x="1178610" y="9966325"/>
                  </a:lnTo>
                  <a:lnTo>
                    <a:pt x="1179880" y="9968458"/>
                  </a:lnTo>
                  <a:lnTo>
                    <a:pt x="1181150" y="9970287"/>
                  </a:lnTo>
                  <a:lnTo>
                    <a:pt x="1182293" y="9972421"/>
                  </a:lnTo>
                  <a:lnTo>
                    <a:pt x="1183182" y="9974554"/>
                  </a:lnTo>
                  <a:lnTo>
                    <a:pt x="1184198" y="9976688"/>
                  </a:lnTo>
                  <a:lnTo>
                    <a:pt x="1184706" y="9979126"/>
                  </a:lnTo>
                  <a:lnTo>
                    <a:pt x="1185722" y="9981260"/>
                  </a:lnTo>
                  <a:lnTo>
                    <a:pt x="1186230" y="9984003"/>
                  </a:lnTo>
                  <a:lnTo>
                    <a:pt x="1186611" y="9986137"/>
                  </a:lnTo>
                  <a:lnTo>
                    <a:pt x="1187246" y="9988880"/>
                  </a:lnTo>
                  <a:lnTo>
                    <a:pt x="1187500" y="9991318"/>
                  </a:lnTo>
                  <a:lnTo>
                    <a:pt x="1187500" y="9994061"/>
                  </a:lnTo>
                  <a:lnTo>
                    <a:pt x="1187754" y="9996500"/>
                  </a:lnTo>
                  <a:lnTo>
                    <a:pt x="1187754" y="9999243"/>
                  </a:lnTo>
                  <a:lnTo>
                    <a:pt x="1187754" y="10001681"/>
                  </a:lnTo>
                  <a:lnTo>
                    <a:pt x="1187754" y="10004425"/>
                  </a:lnTo>
                  <a:lnTo>
                    <a:pt x="1187500" y="10006863"/>
                  </a:lnTo>
                  <a:lnTo>
                    <a:pt x="1187500" y="10009301"/>
                  </a:lnTo>
                  <a:lnTo>
                    <a:pt x="1186865" y="10012045"/>
                  </a:lnTo>
                  <a:lnTo>
                    <a:pt x="1186611" y="10014483"/>
                  </a:lnTo>
                  <a:lnTo>
                    <a:pt x="1186230" y="10016921"/>
                  </a:lnTo>
                  <a:lnTo>
                    <a:pt x="1218615" y="10016921"/>
                  </a:lnTo>
                </a:path>
                <a:path w="6883400" h="10017125">
                  <a:moveTo>
                    <a:pt x="1093647" y="9932187"/>
                  </a:moveTo>
                  <a:lnTo>
                    <a:pt x="1218615" y="9932187"/>
                  </a:lnTo>
                </a:path>
                <a:path w="6883400" h="10017125">
                  <a:moveTo>
                    <a:pt x="1218615" y="10016921"/>
                  </a:moveTo>
                  <a:lnTo>
                    <a:pt x="1252143" y="10016921"/>
                  </a:lnTo>
                  <a:lnTo>
                    <a:pt x="1251508" y="10014483"/>
                  </a:lnTo>
                  <a:lnTo>
                    <a:pt x="1250619" y="10012045"/>
                  </a:lnTo>
                  <a:lnTo>
                    <a:pt x="1250238" y="10009606"/>
                  </a:lnTo>
                  <a:lnTo>
                    <a:pt x="1249984" y="10007168"/>
                  </a:lnTo>
                  <a:lnTo>
                    <a:pt x="1249730" y="10004425"/>
                  </a:lnTo>
                  <a:lnTo>
                    <a:pt x="1249349" y="10001986"/>
                  </a:lnTo>
                  <a:lnTo>
                    <a:pt x="1249349" y="9999243"/>
                  </a:lnTo>
                  <a:lnTo>
                    <a:pt x="1249349" y="9996805"/>
                  </a:lnTo>
                  <a:lnTo>
                    <a:pt x="1249349" y="9994366"/>
                  </a:lnTo>
                  <a:lnTo>
                    <a:pt x="1249730" y="9991623"/>
                  </a:lnTo>
                  <a:lnTo>
                    <a:pt x="1249984" y="9989185"/>
                  </a:lnTo>
                  <a:lnTo>
                    <a:pt x="1250238" y="9986441"/>
                  </a:lnTo>
                  <a:lnTo>
                    <a:pt x="1250873" y="9984003"/>
                  </a:lnTo>
                  <a:lnTo>
                    <a:pt x="1251508" y="9981565"/>
                  </a:lnTo>
                  <a:lnTo>
                    <a:pt x="1252143" y="9979126"/>
                  </a:lnTo>
                  <a:lnTo>
                    <a:pt x="1253032" y="9976993"/>
                  </a:lnTo>
                  <a:lnTo>
                    <a:pt x="1253921" y="9974554"/>
                  </a:lnTo>
                  <a:lnTo>
                    <a:pt x="1255191" y="9972421"/>
                  </a:lnTo>
                  <a:lnTo>
                    <a:pt x="1256334" y="9970287"/>
                  </a:lnTo>
                  <a:lnTo>
                    <a:pt x="1263700" y="9961448"/>
                  </a:lnTo>
                  <a:lnTo>
                    <a:pt x="1265224" y="9959924"/>
                  </a:lnTo>
                  <a:lnTo>
                    <a:pt x="1267383" y="9958705"/>
                  </a:lnTo>
                  <a:lnTo>
                    <a:pt x="1269161" y="9957485"/>
                  </a:lnTo>
                  <a:lnTo>
                    <a:pt x="1271320" y="9956571"/>
                  </a:lnTo>
                  <a:lnTo>
                    <a:pt x="1273733" y="9955657"/>
                  </a:lnTo>
                  <a:lnTo>
                    <a:pt x="1275892" y="9955047"/>
                  </a:lnTo>
                  <a:lnTo>
                    <a:pt x="1278305" y="9954437"/>
                  </a:lnTo>
                  <a:lnTo>
                    <a:pt x="1281099" y="9954133"/>
                  </a:lnTo>
                  <a:lnTo>
                    <a:pt x="1283766" y="9954742"/>
                  </a:lnTo>
                  <a:lnTo>
                    <a:pt x="1286306" y="9955047"/>
                  </a:lnTo>
                  <a:lnTo>
                    <a:pt x="1288719" y="9955961"/>
                  </a:lnTo>
                  <a:lnTo>
                    <a:pt x="1291132" y="9956571"/>
                  </a:lnTo>
                  <a:lnTo>
                    <a:pt x="1293291" y="9957485"/>
                  </a:lnTo>
                  <a:lnTo>
                    <a:pt x="1295069" y="9958705"/>
                  </a:lnTo>
                  <a:lnTo>
                    <a:pt x="1297228" y="9960229"/>
                  </a:lnTo>
                  <a:lnTo>
                    <a:pt x="1299006" y="9961448"/>
                  </a:lnTo>
                  <a:lnTo>
                    <a:pt x="1300530" y="9962972"/>
                  </a:lnTo>
                  <a:lnTo>
                    <a:pt x="1302054" y="9964801"/>
                  </a:lnTo>
                  <a:lnTo>
                    <a:pt x="1303578" y="9966325"/>
                  </a:lnTo>
                  <a:lnTo>
                    <a:pt x="1304848" y="9968458"/>
                  </a:lnTo>
                  <a:lnTo>
                    <a:pt x="1306118" y="9970287"/>
                  </a:lnTo>
                  <a:lnTo>
                    <a:pt x="1307261" y="9972421"/>
                  </a:lnTo>
                  <a:lnTo>
                    <a:pt x="1308150" y="9974554"/>
                  </a:lnTo>
                  <a:lnTo>
                    <a:pt x="1309166" y="9976688"/>
                  </a:lnTo>
                  <a:lnTo>
                    <a:pt x="1309674" y="9979126"/>
                  </a:lnTo>
                  <a:lnTo>
                    <a:pt x="1310690" y="9981260"/>
                  </a:lnTo>
                  <a:lnTo>
                    <a:pt x="1311198" y="9984003"/>
                  </a:lnTo>
                  <a:lnTo>
                    <a:pt x="1311579" y="9986137"/>
                  </a:lnTo>
                  <a:lnTo>
                    <a:pt x="1312214" y="9988880"/>
                  </a:lnTo>
                  <a:lnTo>
                    <a:pt x="1312468" y="9991318"/>
                  </a:lnTo>
                  <a:lnTo>
                    <a:pt x="1312468" y="9994061"/>
                  </a:lnTo>
                  <a:lnTo>
                    <a:pt x="1312722" y="9996500"/>
                  </a:lnTo>
                  <a:lnTo>
                    <a:pt x="1312722" y="9999243"/>
                  </a:lnTo>
                  <a:lnTo>
                    <a:pt x="1312722" y="10001681"/>
                  </a:lnTo>
                  <a:lnTo>
                    <a:pt x="1312722" y="10004425"/>
                  </a:lnTo>
                  <a:lnTo>
                    <a:pt x="1312468" y="10006863"/>
                  </a:lnTo>
                  <a:lnTo>
                    <a:pt x="1312468" y="10009301"/>
                  </a:lnTo>
                  <a:lnTo>
                    <a:pt x="1312214" y="10012045"/>
                  </a:lnTo>
                  <a:lnTo>
                    <a:pt x="1311833" y="10014483"/>
                  </a:lnTo>
                  <a:lnTo>
                    <a:pt x="1311198" y="10016921"/>
                  </a:lnTo>
                  <a:lnTo>
                    <a:pt x="1343583" y="10016921"/>
                  </a:lnTo>
                </a:path>
                <a:path w="6883400" h="10017125">
                  <a:moveTo>
                    <a:pt x="1218615" y="9932187"/>
                  </a:moveTo>
                  <a:lnTo>
                    <a:pt x="1343583" y="9932187"/>
                  </a:lnTo>
                </a:path>
                <a:path w="6883400" h="10017125">
                  <a:moveTo>
                    <a:pt x="1343583" y="10016921"/>
                  </a:moveTo>
                  <a:lnTo>
                    <a:pt x="1377111" y="10016921"/>
                  </a:lnTo>
                  <a:lnTo>
                    <a:pt x="1376476" y="10014483"/>
                  </a:lnTo>
                  <a:lnTo>
                    <a:pt x="1375841" y="10012045"/>
                  </a:lnTo>
                  <a:lnTo>
                    <a:pt x="1375206" y="10009606"/>
                  </a:lnTo>
                  <a:lnTo>
                    <a:pt x="1374952" y="10007168"/>
                  </a:lnTo>
                  <a:lnTo>
                    <a:pt x="1374698" y="10004425"/>
                  </a:lnTo>
                  <a:lnTo>
                    <a:pt x="1374317" y="10001986"/>
                  </a:lnTo>
                  <a:lnTo>
                    <a:pt x="1374317" y="9999243"/>
                  </a:lnTo>
                  <a:lnTo>
                    <a:pt x="1374317" y="9996805"/>
                  </a:lnTo>
                  <a:lnTo>
                    <a:pt x="1374317" y="9994366"/>
                  </a:lnTo>
                  <a:lnTo>
                    <a:pt x="1374698" y="9991623"/>
                  </a:lnTo>
                  <a:lnTo>
                    <a:pt x="1374952" y="9989185"/>
                  </a:lnTo>
                  <a:lnTo>
                    <a:pt x="1375206" y="9986441"/>
                  </a:lnTo>
                  <a:lnTo>
                    <a:pt x="1375841" y="9984003"/>
                  </a:lnTo>
                  <a:lnTo>
                    <a:pt x="1376476" y="9981565"/>
                  </a:lnTo>
                  <a:lnTo>
                    <a:pt x="1377365" y="9979126"/>
                  </a:lnTo>
                  <a:lnTo>
                    <a:pt x="1378000" y="9976993"/>
                  </a:lnTo>
                  <a:lnTo>
                    <a:pt x="1378889" y="9974554"/>
                  </a:lnTo>
                  <a:lnTo>
                    <a:pt x="1380159" y="9972421"/>
                  </a:lnTo>
                  <a:lnTo>
                    <a:pt x="1381302" y="9970287"/>
                  </a:lnTo>
                  <a:lnTo>
                    <a:pt x="1392351" y="9958705"/>
                  </a:lnTo>
                  <a:lnTo>
                    <a:pt x="1394129" y="9957485"/>
                  </a:lnTo>
                  <a:lnTo>
                    <a:pt x="1396542" y="9956571"/>
                  </a:lnTo>
                  <a:lnTo>
                    <a:pt x="1398701" y="9955657"/>
                  </a:lnTo>
                  <a:lnTo>
                    <a:pt x="1400860" y="9955047"/>
                  </a:lnTo>
                  <a:lnTo>
                    <a:pt x="1403654" y="9954437"/>
                  </a:lnTo>
                  <a:lnTo>
                    <a:pt x="1406067" y="9954133"/>
                  </a:lnTo>
                  <a:lnTo>
                    <a:pt x="1408734" y="9954742"/>
                  </a:lnTo>
                  <a:lnTo>
                    <a:pt x="1411274" y="9955047"/>
                  </a:lnTo>
                  <a:lnTo>
                    <a:pt x="1413687" y="9955961"/>
                  </a:lnTo>
                  <a:lnTo>
                    <a:pt x="1416100" y="9956571"/>
                  </a:lnTo>
                  <a:lnTo>
                    <a:pt x="1418259" y="9957485"/>
                  </a:lnTo>
                  <a:lnTo>
                    <a:pt x="1420418" y="9958705"/>
                  </a:lnTo>
                  <a:lnTo>
                    <a:pt x="1422196" y="9960229"/>
                  </a:lnTo>
                  <a:lnTo>
                    <a:pt x="1423974" y="9961448"/>
                  </a:lnTo>
                  <a:lnTo>
                    <a:pt x="1425498" y="9962972"/>
                  </a:lnTo>
                  <a:lnTo>
                    <a:pt x="1427022" y="9964801"/>
                  </a:lnTo>
                  <a:lnTo>
                    <a:pt x="1428546" y="9966325"/>
                  </a:lnTo>
                  <a:lnTo>
                    <a:pt x="1429816" y="9968458"/>
                  </a:lnTo>
                  <a:lnTo>
                    <a:pt x="1431086" y="9970287"/>
                  </a:lnTo>
                  <a:lnTo>
                    <a:pt x="1432229" y="9972421"/>
                  </a:lnTo>
                  <a:lnTo>
                    <a:pt x="1433118" y="9974554"/>
                  </a:lnTo>
                  <a:lnTo>
                    <a:pt x="1434134" y="9976688"/>
                  </a:lnTo>
                  <a:lnTo>
                    <a:pt x="1435023" y="9979126"/>
                  </a:lnTo>
                  <a:lnTo>
                    <a:pt x="1435658" y="9981260"/>
                  </a:lnTo>
                  <a:lnTo>
                    <a:pt x="1436166" y="9984003"/>
                  </a:lnTo>
                  <a:lnTo>
                    <a:pt x="1436547" y="9986137"/>
                  </a:lnTo>
                  <a:lnTo>
                    <a:pt x="1437182" y="9988880"/>
                  </a:lnTo>
                  <a:lnTo>
                    <a:pt x="1437436" y="9991318"/>
                  </a:lnTo>
                  <a:lnTo>
                    <a:pt x="1437690" y="9994061"/>
                  </a:lnTo>
                  <a:lnTo>
                    <a:pt x="1437690" y="9996500"/>
                  </a:lnTo>
                  <a:lnTo>
                    <a:pt x="1437690" y="9999243"/>
                  </a:lnTo>
                  <a:lnTo>
                    <a:pt x="1437690" y="10001681"/>
                  </a:lnTo>
                  <a:lnTo>
                    <a:pt x="1437690" y="10004425"/>
                  </a:lnTo>
                  <a:lnTo>
                    <a:pt x="1437690" y="10006863"/>
                  </a:lnTo>
                  <a:lnTo>
                    <a:pt x="1437436" y="10009301"/>
                  </a:lnTo>
                  <a:lnTo>
                    <a:pt x="1437182" y="10012045"/>
                  </a:lnTo>
                  <a:lnTo>
                    <a:pt x="1436801" y="10014483"/>
                  </a:lnTo>
                  <a:lnTo>
                    <a:pt x="1436166" y="10016921"/>
                  </a:lnTo>
                  <a:lnTo>
                    <a:pt x="1468551" y="10016921"/>
                  </a:lnTo>
                </a:path>
                <a:path w="6883400" h="10017125">
                  <a:moveTo>
                    <a:pt x="1343583" y="9932187"/>
                  </a:moveTo>
                  <a:lnTo>
                    <a:pt x="1468551" y="9932187"/>
                  </a:lnTo>
                </a:path>
                <a:path w="6883400" h="10017125">
                  <a:moveTo>
                    <a:pt x="1468551" y="10016921"/>
                  </a:moveTo>
                  <a:lnTo>
                    <a:pt x="1502079" y="10016921"/>
                  </a:lnTo>
                  <a:lnTo>
                    <a:pt x="1501444" y="10014483"/>
                  </a:lnTo>
                  <a:lnTo>
                    <a:pt x="1500809" y="10012045"/>
                  </a:lnTo>
                  <a:lnTo>
                    <a:pt x="1500174" y="10009606"/>
                  </a:lnTo>
                  <a:lnTo>
                    <a:pt x="1499920" y="10007168"/>
                  </a:lnTo>
                  <a:lnTo>
                    <a:pt x="1499666" y="10004425"/>
                  </a:lnTo>
                  <a:lnTo>
                    <a:pt x="1499285" y="10001986"/>
                  </a:lnTo>
                  <a:lnTo>
                    <a:pt x="1499285" y="9999243"/>
                  </a:lnTo>
                  <a:lnTo>
                    <a:pt x="1499285" y="9996805"/>
                  </a:lnTo>
                  <a:lnTo>
                    <a:pt x="1499285" y="9994366"/>
                  </a:lnTo>
                  <a:lnTo>
                    <a:pt x="1499666" y="9991623"/>
                  </a:lnTo>
                  <a:lnTo>
                    <a:pt x="1499920" y="9989185"/>
                  </a:lnTo>
                  <a:lnTo>
                    <a:pt x="1500555" y="9986441"/>
                  </a:lnTo>
                  <a:lnTo>
                    <a:pt x="1500809" y="9984003"/>
                  </a:lnTo>
                  <a:lnTo>
                    <a:pt x="1501698" y="9981565"/>
                  </a:lnTo>
                  <a:lnTo>
                    <a:pt x="1502333" y="9979126"/>
                  </a:lnTo>
                  <a:lnTo>
                    <a:pt x="1502968" y="9976993"/>
                  </a:lnTo>
                  <a:lnTo>
                    <a:pt x="1504238" y="9974554"/>
                  </a:lnTo>
                  <a:lnTo>
                    <a:pt x="1505127" y="9972421"/>
                  </a:lnTo>
                  <a:lnTo>
                    <a:pt x="1506270" y="9970287"/>
                  </a:lnTo>
                  <a:lnTo>
                    <a:pt x="1531035" y="9954133"/>
                  </a:lnTo>
                  <a:lnTo>
                    <a:pt x="1533702" y="9954742"/>
                  </a:lnTo>
                  <a:lnTo>
                    <a:pt x="1536242" y="9955047"/>
                  </a:lnTo>
                  <a:lnTo>
                    <a:pt x="1538655" y="9955961"/>
                  </a:lnTo>
                  <a:lnTo>
                    <a:pt x="1541068" y="9956571"/>
                  </a:lnTo>
                  <a:lnTo>
                    <a:pt x="1543227" y="9957485"/>
                  </a:lnTo>
                  <a:lnTo>
                    <a:pt x="1545386" y="9958705"/>
                  </a:lnTo>
                  <a:lnTo>
                    <a:pt x="1547164" y="9960229"/>
                  </a:lnTo>
                  <a:lnTo>
                    <a:pt x="1548942" y="9961448"/>
                  </a:lnTo>
                  <a:lnTo>
                    <a:pt x="1550466" y="9962972"/>
                  </a:lnTo>
                  <a:lnTo>
                    <a:pt x="1552371" y="9964801"/>
                  </a:lnTo>
                  <a:lnTo>
                    <a:pt x="1553514" y="9966325"/>
                  </a:lnTo>
                  <a:lnTo>
                    <a:pt x="1554784" y="9968458"/>
                  </a:lnTo>
                  <a:lnTo>
                    <a:pt x="1556054" y="9970287"/>
                  </a:lnTo>
                  <a:lnTo>
                    <a:pt x="1557197" y="9972421"/>
                  </a:lnTo>
                  <a:lnTo>
                    <a:pt x="1558086" y="9974554"/>
                  </a:lnTo>
                  <a:lnTo>
                    <a:pt x="1559102" y="9976688"/>
                  </a:lnTo>
                  <a:lnTo>
                    <a:pt x="1559991" y="9979126"/>
                  </a:lnTo>
                  <a:lnTo>
                    <a:pt x="1560626" y="9981260"/>
                  </a:lnTo>
                  <a:lnTo>
                    <a:pt x="1561134" y="9984003"/>
                  </a:lnTo>
                  <a:lnTo>
                    <a:pt x="1561769" y="9986137"/>
                  </a:lnTo>
                  <a:lnTo>
                    <a:pt x="1562150" y="9988880"/>
                  </a:lnTo>
                  <a:lnTo>
                    <a:pt x="1562404" y="9991318"/>
                  </a:lnTo>
                  <a:lnTo>
                    <a:pt x="1562658" y="9994061"/>
                  </a:lnTo>
                  <a:lnTo>
                    <a:pt x="1562658" y="9996500"/>
                  </a:lnTo>
                  <a:lnTo>
                    <a:pt x="1563039" y="9999243"/>
                  </a:lnTo>
                  <a:lnTo>
                    <a:pt x="1563039" y="10001681"/>
                  </a:lnTo>
                  <a:lnTo>
                    <a:pt x="1562658" y="10004425"/>
                  </a:lnTo>
                  <a:lnTo>
                    <a:pt x="1562658" y="10006863"/>
                  </a:lnTo>
                  <a:lnTo>
                    <a:pt x="1562404" y="10009301"/>
                  </a:lnTo>
                  <a:lnTo>
                    <a:pt x="1562150" y="10012045"/>
                  </a:lnTo>
                  <a:lnTo>
                    <a:pt x="1561769" y="10014483"/>
                  </a:lnTo>
                  <a:lnTo>
                    <a:pt x="1561134" y="10016921"/>
                  </a:lnTo>
                  <a:lnTo>
                    <a:pt x="1593519" y="10016921"/>
                  </a:lnTo>
                </a:path>
                <a:path w="6883400" h="10017125">
                  <a:moveTo>
                    <a:pt x="1468551" y="9932187"/>
                  </a:moveTo>
                  <a:lnTo>
                    <a:pt x="1593519" y="9932187"/>
                  </a:lnTo>
                </a:path>
                <a:path w="6883400" h="10017125">
                  <a:moveTo>
                    <a:pt x="1593519" y="10016921"/>
                  </a:moveTo>
                  <a:lnTo>
                    <a:pt x="1627047" y="10016921"/>
                  </a:lnTo>
                  <a:lnTo>
                    <a:pt x="1626412" y="10014483"/>
                  </a:lnTo>
                  <a:lnTo>
                    <a:pt x="1625777" y="10012045"/>
                  </a:lnTo>
                  <a:lnTo>
                    <a:pt x="1625142" y="10009606"/>
                  </a:lnTo>
                  <a:lnTo>
                    <a:pt x="1624888" y="10007168"/>
                  </a:lnTo>
                  <a:lnTo>
                    <a:pt x="1624634" y="10004425"/>
                  </a:lnTo>
                  <a:lnTo>
                    <a:pt x="1624634" y="10001986"/>
                  </a:lnTo>
                  <a:lnTo>
                    <a:pt x="1624253" y="9999243"/>
                  </a:lnTo>
                  <a:lnTo>
                    <a:pt x="1624253" y="9996805"/>
                  </a:lnTo>
                  <a:lnTo>
                    <a:pt x="1624634" y="9994366"/>
                  </a:lnTo>
                  <a:lnTo>
                    <a:pt x="1624634" y="9991623"/>
                  </a:lnTo>
                  <a:lnTo>
                    <a:pt x="1624888" y="9989185"/>
                  </a:lnTo>
                  <a:lnTo>
                    <a:pt x="1625523" y="9986441"/>
                  </a:lnTo>
                  <a:lnTo>
                    <a:pt x="1626158" y="9984003"/>
                  </a:lnTo>
                  <a:lnTo>
                    <a:pt x="1626666" y="9981565"/>
                  </a:lnTo>
                  <a:lnTo>
                    <a:pt x="1627301" y="9979126"/>
                  </a:lnTo>
                  <a:lnTo>
                    <a:pt x="1628190" y="9976993"/>
                  </a:lnTo>
                  <a:lnTo>
                    <a:pt x="1629206" y="9974554"/>
                  </a:lnTo>
                  <a:lnTo>
                    <a:pt x="1630095" y="9972421"/>
                  </a:lnTo>
                  <a:lnTo>
                    <a:pt x="1631238" y="9970287"/>
                  </a:lnTo>
                  <a:lnTo>
                    <a:pt x="1632508" y="9968153"/>
                  </a:lnTo>
                  <a:lnTo>
                    <a:pt x="1634032" y="9966325"/>
                  </a:lnTo>
                  <a:lnTo>
                    <a:pt x="1635302" y="9964496"/>
                  </a:lnTo>
                  <a:lnTo>
                    <a:pt x="1637080" y="9962972"/>
                  </a:lnTo>
                  <a:lnTo>
                    <a:pt x="1638604" y="9961448"/>
                  </a:lnTo>
                  <a:lnTo>
                    <a:pt x="1640382" y="9959924"/>
                  </a:lnTo>
                  <a:lnTo>
                    <a:pt x="1656003" y="9954133"/>
                  </a:lnTo>
                  <a:lnTo>
                    <a:pt x="1658670" y="9954742"/>
                  </a:lnTo>
                  <a:lnTo>
                    <a:pt x="1661210" y="9955047"/>
                  </a:lnTo>
                  <a:lnTo>
                    <a:pt x="1663623" y="9955961"/>
                  </a:lnTo>
                  <a:lnTo>
                    <a:pt x="1666036" y="9956571"/>
                  </a:lnTo>
                  <a:lnTo>
                    <a:pt x="1668195" y="9957485"/>
                  </a:lnTo>
                  <a:lnTo>
                    <a:pt x="1670354" y="9958705"/>
                  </a:lnTo>
                  <a:lnTo>
                    <a:pt x="1672132" y="9960229"/>
                  </a:lnTo>
                  <a:lnTo>
                    <a:pt x="1673910" y="9961448"/>
                  </a:lnTo>
                  <a:lnTo>
                    <a:pt x="1675434" y="9962972"/>
                  </a:lnTo>
                  <a:lnTo>
                    <a:pt x="1677339" y="9964801"/>
                  </a:lnTo>
                  <a:lnTo>
                    <a:pt x="1678482" y="9966325"/>
                  </a:lnTo>
                  <a:lnTo>
                    <a:pt x="1680006" y="9968458"/>
                  </a:lnTo>
                  <a:lnTo>
                    <a:pt x="1681276" y="9970287"/>
                  </a:lnTo>
                  <a:lnTo>
                    <a:pt x="1682165" y="9972421"/>
                  </a:lnTo>
                  <a:lnTo>
                    <a:pt x="1683054" y="9974554"/>
                  </a:lnTo>
                  <a:lnTo>
                    <a:pt x="1684070" y="9976688"/>
                  </a:lnTo>
                  <a:lnTo>
                    <a:pt x="1684959" y="9979126"/>
                  </a:lnTo>
                  <a:lnTo>
                    <a:pt x="1685594" y="9981260"/>
                  </a:lnTo>
                  <a:lnTo>
                    <a:pt x="1686102" y="9984003"/>
                  </a:lnTo>
                  <a:lnTo>
                    <a:pt x="1686737" y="9986137"/>
                  </a:lnTo>
                  <a:lnTo>
                    <a:pt x="1687118" y="9988880"/>
                  </a:lnTo>
                  <a:lnTo>
                    <a:pt x="1687372" y="9991318"/>
                  </a:lnTo>
                  <a:lnTo>
                    <a:pt x="1687626" y="9994061"/>
                  </a:lnTo>
                  <a:lnTo>
                    <a:pt x="1687626" y="9996500"/>
                  </a:lnTo>
                  <a:lnTo>
                    <a:pt x="1688007" y="9999243"/>
                  </a:lnTo>
                  <a:lnTo>
                    <a:pt x="1688007" y="10001681"/>
                  </a:lnTo>
                  <a:lnTo>
                    <a:pt x="1687626" y="10004425"/>
                  </a:lnTo>
                  <a:lnTo>
                    <a:pt x="1687626" y="10006863"/>
                  </a:lnTo>
                  <a:lnTo>
                    <a:pt x="1687372" y="10009301"/>
                  </a:lnTo>
                  <a:lnTo>
                    <a:pt x="1687118" y="10012045"/>
                  </a:lnTo>
                  <a:lnTo>
                    <a:pt x="1686737" y="10014483"/>
                  </a:lnTo>
                  <a:lnTo>
                    <a:pt x="1686483" y="10016921"/>
                  </a:lnTo>
                  <a:lnTo>
                    <a:pt x="1718741" y="10016921"/>
                  </a:lnTo>
                </a:path>
                <a:path w="6883400" h="10017125">
                  <a:moveTo>
                    <a:pt x="1593519" y="9932187"/>
                  </a:moveTo>
                  <a:lnTo>
                    <a:pt x="1718741" y="9932187"/>
                  </a:lnTo>
                </a:path>
                <a:path w="6883400" h="10017125">
                  <a:moveTo>
                    <a:pt x="1718741" y="10016921"/>
                  </a:moveTo>
                  <a:lnTo>
                    <a:pt x="1752015" y="10016921"/>
                  </a:lnTo>
                  <a:lnTo>
                    <a:pt x="1751380" y="10014483"/>
                  </a:lnTo>
                  <a:lnTo>
                    <a:pt x="1750745" y="10012045"/>
                  </a:lnTo>
                  <a:lnTo>
                    <a:pt x="1750491" y="10009606"/>
                  </a:lnTo>
                  <a:lnTo>
                    <a:pt x="1749856" y="10007168"/>
                  </a:lnTo>
                  <a:lnTo>
                    <a:pt x="1749602" y="10004425"/>
                  </a:lnTo>
                  <a:lnTo>
                    <a:pt x="1749602" y="10001986"/>
                  </a:lnTo>
                  <a:lnTo>
                    <a:pt x="1749221" y="9999243"/>
                  </a:lnTo>
                  <a:lnTo>
                    <a:pt x="1749221" y="9996805"/>
                  </a:lnTo>
                  <a:lnTo>
                    <a:pt x="1749602" y="9994366"/>
                  </a:lnTo>
                  <a:lnTo>
                    <a:pt x="1749602" y="9991623"/>
                  </a:lnTo>
                  <a:lnTo>
                    <a:pt x="1750110" y="9989185"/>
                  </a:lnTo>
                  <a:lnTo>
                    <a:pt x="1750491" y="9986441"/>
                  </a:lnTo>
                  <a:lnTo>
                    <a:pt x="1751126" y="9984003"/>
                  </a:lnTo>
                  <a:lnTo>
                    <a:pt x="1751634" y="9981565"/>
                  </a:lnTo>
                  <a:lnTo>
                    <a:pt x="1752269" y="9979126"/>
                  </a:lnTo>
                  <a:lnTo>
                    <a:pt x="1753158" y="9976993"/>
                  </a:lnTo>
                  <a:lnTo>
                    <a:pt x="1754174" y="9974554"/>
                  </a:lnTo>
                  <a:lnTo>
                    <a:pt x="1755063" y="9972421"/>
                  </a:lnTo>
                  <a:lnTo>
                    <a:pt x="1756206" y="9970287"/>
                  </a:lnTo>
                  <a:lnTo>
                    <a:pt x="1757476" y="9968153"/>
                  </a:lnTo>
                  <a:lnTo>
                    <a:pt x="1759000" y="9966325"/>
                  </a:lnTo>
                  <a:lnTo>
                    <a:pt x="1760270" y="9964496"/>
                  </a:lnTo>
                  <a:lnTo>
                    <a:pt x="1762048" y="9962972"/>
                  </a:lnTo>
                  <a:lnTo>
                    <a:pt x="1763572" y="9961448"/>
                  </a:lnTo>
                  <a:lnTo>
                    <a:pt x="1765350" y="9959924"/>
                  </a:lnTo>
                  <a:lnTo>
                    <a:pt x="1780971" y="9954133"/>
                  </a:lnTo>
                  <a:lnTo>
                    <a:pt x="1783638" y="9954742"/>
                  </a:lnTo>
                  <a:lnTo>
                    <a:pt x="1786432" y="9955047"/>
                  </a:lnTo>
                  <a:lnTo>
                    <a:pt x="1788845" y="9955961"/>
                  </a:lnTo>
                  <a:lnTo>
                    <a:pt x="1791004" y="9956571"/>
                  </a:lnTo>
                  <a:lnTo>
                    <a:pt x="1793163" y="9957485"/>
                  </a:lnTo>
                  <a:lnTo>
                    <a:pt x="1795322" y="9958705"/>
                  </a:lnTo>
                  <a:lnTo>
                    <a:pt x="1797100" y="9960229"/>
                  </a:lnTo>
                  <a:lnTo>
                    <a:pt x="1798878" y="9961448"/>
                  </a:lnTo>
                  <a:lnTo>
                    <a:pt x="1807133" y="9972421"/>
                  </a:lnTo>
                  <a:lnTo>
                    <a:pt x="1808403" y="9974554"/>
                  </a:lnTo>
                  <a:lnTo>
                    <a:pt x="1809292" y="9976688"/>
                  </a:lnTo>
                  <a:lnTo>
                    <a:pt x="1809927" y="9979126"/>
                  </a:lnTo>
                  <a:lnTo>
                    <a:pt x="1810816" y="9981260"/>
                  </a:lnTo>
                  <a:lnTo>
                    <a:pt x="1811070" y="9984003"/>
                  </a:lnTo>
                  <a:lnTo>
                    <a:pt x="1811705" y="9986137"/>
                  </a:lnTo>
                  <a:lnTo>
                    <a:pt x="1812086" y="9988880"/>
                  </a:lnTo>
                  <a:lnTo>
                    <a:pt x="1812340" y="9991318"/>
                  </a:lnTo>
                  <a:lnTo>
                    <a:pt x="1812594" y="9994061"/>
                  </a:lnTo>
                  <a:lnTo>
                    <a:pt x="1812975" y="9996500"/>
                  </a:lnTo>
                  <a:lnTo>
                    <a:pt x="1812975" y="9999243"/>
                  </a:lnTo>
                  <a:lnTo>
                    <a:pt x="1812975" y="10001681"/>
                  </a:lnTo>
                  <a:lnTo>
                    <a:pt x="1812975" y="10004425"/>
                  </a:lnTo>
                  <a:lnTo>
                    <a:pt x="1812594" y="10006863"/>
                  </a:lnTo>
                  <a:lnTo>
                    <a:pt x="1812340" y="10009301"/>
                  </a:lnTo>
                  <a:lnTo>
                    <a:pt x="1812086" y="10012045"/>
                  </a:lnTo>
                  <a:lnTo>
                    <a:pt x="1811705" y="10014483"/>
                  </a:lnTo>
                  <a:lnTo>
                    <a:pt x="1811451" y="10016921"/>
                  </a:lnTo>
                  <a:lnTo>
                    <a:pt x="1843709" y="10016921"/>
                  </a:lnTo>
                </a:path>
                <a:path w="6883400" h="10017125">
                  <a:moveTo>
                    <a:pt x="1718741" y="9932187"/>
                  </a:moveTo>
                  <a:lnTo>
                    <a:pt x="1843709" y="9932187"/>
                  </a:lnTo>
                </a:path>
                <a:path w="6883400" h="10017125">
                  <a:moveTo>
                    <a:pt x="1843709" y="10016921"/>
                  </a:moveTo>
                  <a:lnTo>
                    <a:pt x="1877237" y="10016921"/>
                  </a:lnTo>
                  <a:lnTo>
                    <a:pt x="1876348" y="10014483"/>
                  </a:lnTo>
                  <a:lnTo>
                    <a:pt x="1875713" y="10012045"/>
                  </a:lnTo>
                  <a:lnTo>
                    <a:pt x="1875459" y="10009606"/>
                  </a:lnTo>
                  <a:lnTo>
                    <a:pt x="1874824" y="10007168"/>
                  </a:lnTo>
                  <a:lnTo>
                    <a:pt x="1874824" y="10004425"/>
                  </a:lnTo>
                  <a:lnTo>
                    <a:pt x="1874570" y="10001986"/>
                  </a:lnTo>
                  <a:lnTo>
                    <a:pt x="1874570" y="9999243"/>
                  </a:lnTo>
                  <a:lnTo>
                    <a:pt x="1874570" y="9996805"/>
                  </a:lnTo>
                  <a:lnTo>
                    <a:pt x="1874570" y="9994366"/>
                  </a:lnTo>
                  <a:lnTo>
                    <a:pt x="1874824" y="9991623"/>
                  </a:lnTo>
                  <a:lnTo>
                    <a:pt x="1875078" y="9989185"/>
                  </a:lnTo>
                  <a:lnTo>
                    <a:pt x="1875459" y="9986441"/>
                  </a:lnTo>
                  <a:lnTo>
                    <a:pt x="1876094" y="9984003"/>
                  </a:lnTo>
                  <a:lnTo>
                    <a:pt x="1876602" y="9981565"/>
                  </a:lnTo>
                  <a:lnTo>
                    <a:pt x="1877237" y="9979126"/>
                  </a:lnTo>
                  <a:lnTo>
                    <a:pt x="1878126" y="9976993"/>
                  </a:lnTo>
                  <a:lnTo>
                    <a:pt x="1879142" y="9974554"/>
                  </a:lnTo>
                  <a:lnTo>
                    <a:pt x="1887016" y="9962972"/>
                  </a:lnTo>
                  <a:lnTo>
                    <a:pt x="1888540" y="9961448"/>
                  </a:lnTo>
                  <a:lnTo>
                    <a:pt x="1890318" y="9959924"/>
                  </a:lnTo>
                  <a:lnTo>
                    <a:pt x="1892477" y="9958705"/>
                  </a:lnTo>
                  <a:lnTo>
                    <a:pt x="1894382" y="9957485"/>
                  </a:lnTo>
                  <a:lnTo>
                    <a:pt x="1906193" y="9954133"/>
                  </a:lnTo>
                  <a:lnTo>
                    <a:pt x="1908606" y="9954742"/>
                  </a:lnTo>
                  <a:lnTo>
                    <a:pt x="1911400" y="9955047"/>
                  </a:lnTo>
                  <a:lnTo>
                    <a:pt x="1913813" y="9955961"/>
                  </a:lnTo>
                  <a:lnTo>
                    <a:pt x="1915972" y="9956571"/>
                  </a:lnTo>
                  <a:lnTo>
                    <a:pt x="1918385" y="9957485"/>
                  </a:lnTo>
                  <a:lnTo>
                    <a:pt x="1920290" y="9958705"/>
                  </a:lnTo>
                  <a:lnTo>
                    <a:pt x="1922068" y="9960229"/>
                  </a:lnTo>
                  <a:lnTo>
                    <a:pt x="1924227" y="9961448"/>
                  </a:lnTo>
                  <a:lnTo>
                    <a:pt x="1925751" y="9962972"/>
                  </a:lnTo>
                  <a:lnTo>
                    <a:pt x="1927275" y="9964801"/>
                  </a:lnTo>
                  <a:lnTo>
                    <a:pt x="1928799" y="9966325"/>
                  </a:lnTo>
                  <a:lnTo>
                    <a:pt x="1929942" y="9968458"/>
                  </a:lnTo>
                  <a:lnTo>
                    <a:pt x="1931212" y="9970287"/>
                  </a:lnTo>
                  <a:lnTo>
                    <a:pt x="1932482" y="9972421"/>
                  </a:lnTo>
                  <a:lnTo>
                    <a:pt x="1933371" y="9974554"/>
                  </a:lnTo>
                  <a:lnTo>
                    <a:pt x="1934260" y="9976688"/>
                  </a:lnTo>
                  <a:lnTo>
                    <a:pt x="1934895" y="9979126"/>
                  </a:lnTo>
                  <a:lnTo>
                    <a:pt x="1935784" y="9981260"/>
                  </a:lnTo>
                  <a:lnTo>
                    <a:pt x="1936419" y="9984003"/>
                  </a:lnTo>
                  <a:lnTo>
                    <a:pt x="1936673" y="9986137"/>
                  </a:lnTo>
                  <a:lnTo>
                    <a:pt x="1937308" y="9988880"/>
                  </a:lnTo>
                  <a:lnTo>
                    <a:pt x="1937562" y="9991318"/>
                  </a:lnTo>
                  <a:lnTo>
                    <a:pt x="1937562" y="9994061"/>
                  </a:lnTo>
                  <a:lnTo>
                    <a:pt x="1937943" y="9996500"/>
                  </a:lnTo>
                  <a:lnTo>
                    <a:pt x="1937943" y="9999243"/>
                  </a:lnTo>
                  <a:lnTo>
                    <a:pt x="1937943" y="10001681"/>
                  </a:lnTo>
                  <a:lnTo>
                    <a:pt x="1937943" y="10004425"/>
                  </a:lnTo>
                  <a:lnTo>
                    <a:pt x="1937562" y="10006863"/>
                  </a:lnTo>
                  <a:lnTo>
                    <a:pt x="1937562" y="10009301"/>
                  </a:lnTo>
                  <a:lnTo>
                    <a:pt x="1937054" y="10012045"/>
                  </a:lnTo>
                  <a:lnTo>
                    <a:pt x="1936673" y="10014483"/>
                  </a:lnTo>
                  <a:lnTo>
                    <a:pt x="1936419" y="10016921"/>
                  </a:lnTo>
                  <a:lnTo>
                    <a:pt x="1968677" y="10016921"/>
                  </a:lnTo>
                </a:path>
                <a:path w="6883400" h="10017125">
                  <a:moveTo>
                    <a:pt x="1843709" y="9932187"/>
                  </a:moveTo>
                  <a:lnTo>
                    <a:pt x="1968677" y="9932187"/>
                  </a:lnTo>
                </a:path>
                <a:path w="6883400" h="10017125">
                  <a:moveTo>
                    <a:pt x="1968677" y="10016921"/>
                  </a:moveTo>
                  <a:lnTo>
                    <a:pt x="2002205" y="10016921"/>
                  </a:lnTo>
                  <a:lnTo>
                    <a:pt x="2001570" y="10014483"/>
                  </a:lnTo>
                  <a:lnTo>
                    <a:pt x="2000681" y="10012045"/>
                  </a:lnTo>
                  <a:lnTo>
                    <a:pt x="2000427" y="10009606"/>
                  </a:lnTo>
                  <a:lnTo>
                    <a:pt x="2000046" y="10007168"/>
                  </a:lnTo>
                  <a:lnTo>
                    <a:pt x="1999792" y="10004425"/>
                  </a:lnTo>
                  <a:lnTo>
                    <a:pt x="1999538" y="10001986"/>
                  </a:lnTo>
                  <a:lnTo>
                    <a:pt x="1999538" y="9999243"/>
                  </a:lnTo>
                  <a:lnTo>
                    <a:pt x="1999538" y="9996805"/>
                  </a:lnTo>
                  <a:lnTo>
                    <a:pt x="1999538" y="9994366"/>
                  </a:lnTo>
                  <a:lnTo>
                    <a:pt x="1999792" y="9991623"/>
                  </a:lnTo>
                  <a:lnTo>
                    <a:pt x="2000046" y="9989185"/>
                  </a:lnTo>
                  <a:lnTo>
                    <a:pt x="2000427" y="9986441"/>
                  </a:lnTo>
                  <a:lnTo>
                    <a:pt x="2001062" y="9984003"/>
                  </a:lnTo>
                  <a:lnTo>
                    <a:pt x="2001570" y="9981565"/>
                  </a:lnTo>
                  <a:lnTo>
                    <a:pt x="2002205" y="9979126"/>
                  </a:lnTo>
                  <a:lnTo>
                    <a:pt x="2003094" y="9976993"/>
                  </a:lnTo>
                  <a:lnTo>
                    <a:pt x="2004110" y="9974554"/>
                  </a:lnTo>
                  <a:lnTo>
                    <a:pt x="2005253" y="9972421"/>
                  </a:lnTo>
                  <a:lnTo>
                    <a:pt x="2006523" y="9970287"/>
                  </a:lnTo>
                  <a:lnTo>
                    <a:pt x="2007666" y="9968153"/>
                  </a:lnTo>
                  <a:lnTo>
                    <a:pt x="2008936" y="9966325"/>
                  </a:lnTo>
                  <a:lnTo>
                    <a:pt x="2010460" y="9964496"/>
                  </a:lnTo>
                  <a:lnTo>
                    <a:pt x="2011984" y="9962972"/>
                  </a:lnTo>
                  <a:lnTo>
                    <a:pt x="2013508" y="9961448"/>
                  </a:lnTo>
                  <a:lnTo>
                    <a:pt x="2015286" y="9959924"/>
                  </a:lnTo>
                  <a:lnTo>
                    <a:pt x="2017445" y="9958705"/>
                  </a:lnTo>
                  <a:lnTo>
                    <a:pt x="2019350" y="9957485"/>
                  </a:lnTo>
                  <a:lnTo>
                    <a:pt x="2031161" y="9954133"/>
                  </a:lnTo>
                  <a:lnTo>
                    <a:pt x="2033955" y="9954742"/>
                  </a:lnTo>
                  <a:lnTo>
                    <a:pt x="2036368" y="9955047"/>
                  </a:lnTo>
                  <a:lnTo>
                    <a:pt x="2038781" y="9955961"/>
                  </a:lnTo>
                  <a:lnTo>
                    <a:pt x="2041194" y="9956571"/>
                  </a:lnTo>
                  <a:lnTo>
                    <a:pt x="2043353" y="9957485"/>
                  </a:lnTo>
                  <a:lnTo>
                    <a:pt x="2045258" y="9958705"/>
                  </a:lnTo>
                  <a:lnTo>
                    <a:pt x="2047290" y="9960229"/>
                  </a:lnTo>
                  <a:lnTo>
                    <a:pt x="2049195" y="9961448"/>
                  </a:lnTo>
                  <a:lnTo>
                    <a:pt x="2050719" y="9962972"/>
                  </a:lnTo>
                  <a:lnTo>
                    <a:pt x="2052243" y="9964801"/>
                  </a:lnTo>
                  <a:lnTo>
                    <a:pt x="2053767" y="9966325"/>
                  </a:lnTo>
                  <a:lnTo>
                    <a:pt x="2054910" y="9968458"/>
                  </a:lnTo>
                  <a:lnTo>
                    <a:pt x="2056180" y="9970287"/>
                  </a:lnTo>
                  <a:lnTo>
                    <a:pt x="2057450" y="9972421"/>
                  </a:lnTo>
                  <a:lnTo>
                    <a:pt x="2058339" y="9974554"/>
                  </a:lnTo>
                  <a:lnTo>
                    <a:pt x="2059228" y="9976688"/>
                  </a:lnTo>
                  <a:lnTo>
                    <a:pt x="2059863" y="9979126"/>
                  </a:lnTo>
                  <a:lnTo>
                    <a:pt x="2060752" y="9981260"/>
                  </a:lnTo>
                  <a:lnTo>
                    <a:pt x="2061387" y="9984003"/>
                  </a:lnTo>
                  <a:lnTo>
                    <a:pt x="2061641" y="9986137"/>
                  </a:lnTo>
                  <a:lnTo>
                    <a:pt x="2062276" y="9988880"/>
                  </a:lnTo>
                  <a:lnTo>
                    <a:pt x="2062530" y="9991318"/>
                  </a:lnTo>
                  <a:lnTo>
                    <a:pt x="2062530" y="9994061"/>
                  </a:lnTo>
                  <a:lnTo>
                    <a:pt x="2062911" y="9996500"/>
                  </a:lnTo>
                  <a:lnTo>
                    <a:pt x="2062911" y="9999243"/>
                  </a:lnTo>
                  <a:lnTo>
                    <a:pt x="2062911" y="10001681"/>
                  </a:lnTo>
                  <a:lnTo>
                    <a:pt x="2062911" y="10004425"/>
                  </a:lnTo>
                  <a:lnTo>
                    <a:pt x="2062530" y="10006863"/>
                  </a:lnTo>
                  <a:lnTo>
                    <a:pt x="2062530" y="10009301"/>
                  </a:lnTo>
                  <a:lnTo>
                    <a:pt x="2062022" y="10012045"/>
                  </a:lnTo>
                  <a:lnTo>
                    <a:pt x="2062022" y="10014483"/>
                  </a:lnTo>
                  <a:lnTo>
                    <a:pt x="2061387" y="10016921"/>
                  </a:lnTo>
                  <a:lnTo>
                    <a:pt x="2093645" y="10016921"/>
                  </a:lnTo>
                </a:path>
                <a:path w="6883400" h="10017125">
                  <a:moveTo>
                    <a:pt x="1968677" y="9932187"/>
                  </a:moveTo>
                  <a:lnTo>
                    <a:pt x="2093645" y="9932187"/>
                  </a:lnTo>
                </a:path>
                <a:path w="6883400" h="10017125">
                  <a:moveTo>
                    <a:pt x="2093645" y="10016921"/>
                  </a:moveTo>
                  <a:lnTo>
                    <a:pt x="2127173" y="10016921"/>
                  </a:lnTo>
                  <a:lnTo>
                    <a:pt x="2126538" y="10014483"/>
                  </a:lnTo>
                  <a:lnTo>
                    <a:pt x="2126030" y="10012045"/>
                  </a:lnTo>
                  <a:lnTo>
                    <a:pt x="2125395" y="10009606"/>
                  </a:lnTo>
                  <a:lnTo>
                    <a:pt x="2125014" y="10007168"/>
                  </a:lnTo>
                  <a:lnTo>
                    <a:pt x="2124760" y="10004425"/>
                  </a:lnTo>
                  <a:lnTo>
                    <a:pt x="2124506" y="10001986"/>
                  </a:lnTo>
                  <a:lnTo>
                    <a:pt x="2124506" y="9999243"/>
                  </a:lnTo>
                  <a:lnTo>
                    <a:pt x="2124506" y="9996805"/>
                  </a:lnTo>
                  <a:lnTo>
                    <a:pt x="2124506" y="9994366"/>
                  </a:lnTo>
                  <a:lnTo>
                    <a:pt x="2124760" y="9991623"/>
                  </a:lnTo>
                  <a:lnTo>
                    <a:pt x="2125014" y="9989185"/>
                  </a:lnTo>
                  <a:lnTo>
                    <a:pt x="2125395" y="9986441"/>
                  </a:lnTo>
                  <a:lnTo>
                    <a:pt x="2126030" y="9984003"/>
                  </a:lnTo>
                  <a:lnTo>
                    <a:pt x="2126538" y="9981565"/>
                  </a:lnTo>
                  <a:lnTo>
                    <a:pt x="2131491" y="9970287"/>
                  </a:lnTo>
                  <a:lnTo>
                    <a:pt x="2132634" y="9968153"/>
                  </a:lnTo>
                  <a:lnTo>
                    <a:pt x="2146731" y="9956571"/>
                  </a:lnTo>
                  <a:lnTo>
                    <a:pt x="2148890" y="9955657"/>
                  </a:lnTo>
                  <a:lnTo>
                    <a:pt x="2150922" y="9955047"/>
                  </a:lnTo>
                  <a:lnTo>
                    <a:pt x="2153716" y="9954437"/>
                  </a:lnTo>
                  <a:lnTo>
                    <a:pt x="2156129" y="9954133"/>
                  </a:lnTo>
                  <a:lnTo>
                    <a:pt x="2158923" y="9954742"/>
                  </a:lnTo>
                  <a:lnTo>
                    <a:pt x="2161336" y="9955047"/>
                  </a:lnTo>
                  <a:lnTo>
                    <a:pt x="2163749" y="9955961"/>
                  </a:lnTo>
                  <a:lnTo>
                    <a:pt x="2166162" y="9956571"/>
                  </a:lnTo>
                  <a:lnTo>
                    <a:pt x="2168321" y="9957485"/>
                  </a:lnTo>
                  <a:lnTo>
                    <a:pt x="2170480" y="9958705"/>
                  </a:lnTo>
                  <a:lnTo>
                    <a:pt x="2172258" y="9960229"/>
                  </a:lnTo>
                  <a:lnTo>
                    <a:pt x="2174163" y="9961448"/>
                  </a:lnTo>
                  <a:lnTo>
                    <a:pt x="2175687" y="9962972"/>
                  </a:lnTo>
                  <a:lnTo>
                    <a:pt x="2177211" y="9964801"/>
                  </a:lnTo>
                  <a:lnTo>
                    <a:pt x="2178735" y="9966325"/>
                  </a:lnTo>
                  <a:lnTo>
                    <a:pt x="2179878" y="9968458"/>
                  </a:lnTo>
                  <a:lnTo>
                    <a:pt x="2181148" y="9970287"/>
                  </a:lnTo>
                  <a:lnTo>
                    <a:pt x="2182418" y="9972421"/>
                  </a:lnTo>
                  <a:lnTo>
                    <a:pt x="2186609" y="9986137"/>
                  </a:lnTo>
                  <a:lnTo>
                    <a:pt x="2187244" y="9988880"/>
                  </a:lnTo>
                  <a:lnTo>
                    <a:pt x="2187498" y="9991318"/>
                  </a:lnTo>
                  <a:lnTo>
                    <a:pt x="2187498" y="9994061"/>
                  </a:lnTo>
                  <a:lnTo>
                    <a:pt x="2187879" y="9996500"/>
                  </a:lnTo>
                  <a:lnTo>
                    <a:pt x="2187879" y="9999243"/>
                  </a:lnTo>
                  <a:lnTo>
                    <a:pt x="2187879" y="10001681"/>
                  </a:lnTo>
                  <a:lnTo>
                    <a:pt x="2187879" y="10004425"/>
                  </a:lnTo>
                  <a:lnTo>
                    <a:pt x="2187498" y="10006863"/>
                  </a:lnTo>
                  <a:lnTo>
                    <a:pt x="2187498" y="10009301"/>
                  </a:lnTo>
                  <a:lnTo>
                    <a:pt x="2187244" y="10012045"/>
                  </a:lnTo>
                  <a:lnTo>
                    <a:pt x="2186990" y="10014483"/>
                  </a:lnTo>
                  <a:lnTo>
                    <a:pt x="2186355" y="10016921"/>
                  </a:lnTo>
                  <a:lnTo>
                    <a:pt x="2218613" y="10016921"/>
                  </a:lnTo>
                </a:path>
                <a:path w="6883400" h="10017125">
                  <a:moveTo>
                    <a:pt x="2093645" y="9932187"/>
                  </a:moveTo>
                  <a:lnTo>
                    <a:pt x="2218613" y="9932187"/>
                  </a:lnTo>
                </a:path>
                <a:path w="6883400" h="10017125">
                  <a:moveTo>
                    <a:pt x="2218613" y="10016921"/>
                  </a:moveTo>
                  <a:lnTo>
                    <a:pt x="2252141" y="10016921"/>
                  </a:lnTo>
                  <a:lnTo>
                    <a:pt x="2251506" y="10014483"/>
                  </a:lnTo>
                  <a:lnTo>
                    <a:pt x="2250998" y="10012045"/>
                  </a:lnTo>
                  <a:lnTo>
                    <a:pt x="2250363" y="10009606"/>
                  </a:lnTo>
                  <a:lnTo>
                    <a:pt x="2249982" y="10007168"/>
                  </a:lnTo>
                  <a:lnTo>
                    <a:pt x="2249728" y="10004425"/>
                  </a:lnTo>
                  <a:lnTo>
                    <a:pt x="2249474" y="10001986"/>
                  </a:lnTo>
                  <a:lnTo>
                    <a:pt x="2249474" y="9999243"/>
                  </a:lnTo>
                  <a:lnTo>
                    <a:pt x="2249474" y="9996805"/>
                  </a:lnTo>
                  <a:lnTo>
                    <a:pt x="2249474" y="9994366"/>
                  </a:lnTo>
                  <a:lnTo>
                    <a:pt x="2249728" y="9991623"/>
                  </a:lnTo>
                  <a:lnTo>
                    <a:pt x="2249982" y="9989185"/>
                  </a:lnTo>
                  <a:lnTo>
                    <a:pt x="2250363" y="9986441"/>
                  </a:lnTo>
                  <a:lnTo>
                    <a:pt x="2250998" y="9984003"/>
                  </a:lnTo>
                  <a:lnTo>
                    <a:pt x="2251506" y="9981565"/>
                  </a:lnTo>
                  <a:lnTo>
                    <a:pt x="2252522" y="9979126"/>
                  </a:lnTo>
                  <a:lnTo>
                    <a:pt x="2253030" y="9976993"/>
                  </a:lnTo>
                  <a:lnTo>
                    <a:pt x="2254046" y="9974554"/>
                  </a:lnTo>
                  <a:lnTo>
                    <a:pt x="2255189" y="9972421"/>
                  </a:lnTo>
                  <a:lnTo>
                    <a:pt x="2256459" y="9970287"/>
                  </a:lnTo>
                  <a:lnTo>
                    <a:pt x="2257602" y="9968153"/>
                  </a:lnTo>
                  <a:lnTo>
                    <a:pt x="2281097" y="9954133"/>
                  </a:lnTo>
                  <a:lnTo>
                    <a:pt x="2283891" y="9954742"/>
                  </a:lnTo>
                  <a:lnTo>
                    <a:pt x="2286304" y="9955047"/>
                  </a:lnTo>
                  <a:lnTo>
                    <a:pt x="2288717" y="9955961"/>
                  </a:lnTo>
                  <a:lnTo>
                    <a:pt x="2291130" y="9956571"/>
                  </a:lnTo>
                  <a:lnTo>
                    <a:pt x="2293289" y="9957485"/>
                  </a:lnTo>
                  <a:lnTo>
                    <a:pt x="2295448" y="9958705"/>
                  </a:lnTo>
                  <a:lnTo>
                    <a:pt x="2297226" y="9960229"/>
                  </a:lnTo>
                  <a:lnTo>
                    <a:pt x="2299131" y="9961448"/>
                  </a:lnTo>
                  <a:lnTo>
                    <a:pt x="2300655" y="9962972"/>
                  </a:lnTo>
                  <a:lnTo>
                    <a:pt x="2302179" y="9964801"/>
                  </a:lnTo>
                  <a:lnTo>
                    <a:pt x="2303703" y="9966325"/>
                  </a:lnTo>
                  <a:lnTo>
                    <a:pt x="2304846" y="9968458"/>
                  </a:lnTo>
                  <a:lnTo>
                    <a:pt x="2306116" y="9970287"/>
                  </a:lnTo>
                  <a:lnTo>
                    <a:pt x="2307386" y="9972421"/>
                  </a:lnTo>
                  <a:lnTo>
                    <a:pt x="2311323" y="9984003"/>
                  </a:lnTo>
                  <a:lnTo>
                    <a:pt x="2311958" y="9986137"/>
                  </a:lnTo>
                  <a:lnTo>
                    <a:pt x="2312212" y="9988880"/>
                  </a:lnTo>
                  <a:lnTo>
                    <a:pt x="2312466" y="9991318"/>
                  </a:lnTo>
                  <a:lnTo>
                    <a:pt x="2312847" y="9994061"/>
                  </a:lnTo>
                  <a:lnTo>
                    <a:pt x="2312847" y="9996500"/>
                  </a:lnTo>
                  <a:lnTo>
                    <a:pt x="2313101" y="9999243"/>
                  </a:lnTo>
                  <a:lnTo>
                    <a:pt x="2313101" y="10001681"/>
                  </a:lnTo>
                  <a:lnTo>
                    <a:pt x="2312847" y="10004425"/>
                  </a:lnTo>
                  <a:lnTo>
                    <a:pt x="2312847" y="10006863"/>
                  </a:lnTo>
                  <a:lnTo>
                    <a:pt x="2312466" y="10009301"/>
                  </a:lnTo>
                  <a:lnTo>
                    <a:pt x="2312212" y="10012045"/>
                  </a:lnTo>
                  <a:lnTo>
                    <a:pt x="2311958" y="10014483"/>
                  </a:lnTo>
                  <a:lnTo>
                    <a:pt x="2311323" y="10016921"/>
                  </a:lnTo>
                  <a:lnTo>
                    <a:pt x="2343581" y="10016921"/>
                  </a:lnTo>
                </a:path>
                <a:path w="6883400" h="10017125">
                  <a:moveTo>
                    <a:pt x="2218613" y="9932187"/>
                  </a:moveTo>
                  <a:lnTo>
                    <a:pt x="2343581" y="9932187"/>
                  </a:lnTo>
                </a:path>
                <a:path w="6883400" h="10017125">
                  <a:moveTo>
                    <a:pt x="2343581" y="10016921"/>
                  </a:moveTo>
                  <a:lnTo>
                    <a:pt x="2377109" y="10016921"/>
                  </a:lnTo>
                  <a:lnTo>
                    <a:pt x="2376474" y="10014483"/>
                  </a:lnTo>
                  <a:lnTo>
                    <a:pt x="2375966" y="10012045"/>
                  </a:lnTo>
                  <a:lnTo>
                    <a:pt x="2375331" y="10009606"/>
                  </a:lnTo>
                  <a:lnTo>
                    <a:pt x="2374950" y="10007168"/>
                  </a:lnTo>
                  <a:lnTo>
                    <a:pt x="2374696" y="10004425"/>
                  </a:lnTo>
                  <a:lnTo>
                    <a:pt x="2374696" y="10001986"/>
                  </a:lnTo>
                  <a:lnTo>
                    <a:pt x="2374442" y="9999243"/>
                  </a:lnTo>
                  <a:lnTo>
                    <a:pt x="2374442" y="9996805"/>
                  </a:lnTo>
                  <a:lnTo>
                    <a:pt x="2374696" y="9994366"/>
                  </a:lnTo>
                  <a:lnTo>
                    <a:pt x="2374696" y="9991623"/>
                  </a:lnTo>
                  <a:lnTo>
                    <a:pt x="2374950" y="9989185"/>
                  </a:lnTo>
                  <a:lnTo>
                    <a:pt x="2375585" y="9986441"/>
                  </a:lnTo>
                  <a:lnTo>
                    <a:pt x="2375966" y="9984003"/>
                  </a:lnTo>
                  <a:lnTo>
                    <a:pt x="2376855" y="9981565"/>
                  </a:lnTo>
                  <a:lnTo>
                    <a:pt x="2377490" y="9979126"/>
                  </a:lnTo>
                  <a:lnTo>
                    <a:pt x="2378379" y="9976993"/>
                  </a:lnTo>
                  <a:lnTo>
                    <a:pt x="2379268" y="9974554"/>
                  </a:lnTo>
                  <a:lnTo>
                    <a:pt x="2380157" y="9972421"/>
                  </a:lnTo>
                  <a:lnTo>
                    <a:pt x="2381427" y="9970287"/>
                  </a:lnTo>
                  <a:lnTo>
                    <a:pt x="2382570" y="9968153"/>
                  </a:lnTo>
                  <a:lnTo>
                    <a:pt x="2384094" y="9966325"/>
                  </a:lnTo>
                  <a:lnTo>
                    <a:pt x="2385364" y="9964496"/>
                  </a:lnTo>
                  <a:lnTo>
                    <a:pt x="2386888" y="9962972"/>
                  </a:lnTo>
                  <a:lnTo>
                    <a:pt x="2401239" y="9955047"/>
                  </a:lnTo>
                  <a:lnTo>
                    <a:pt x="2403652" y="9954437"/>
                  </a:lnTo>
                  <a:lnTo>
                    <a:pt x="2406065" y="9954133"/>
                  </a:lnTo>
                  <a:lnTo>
                    <a:pt x="2408859" y="9954742"/>
                  </a:lnTo>
                  <a:lnTo>
                    <a:pt x="2411272" y="9955047"/>
                  </a:lnTo>
                  <a:lnTo>
                    <a:pt x="2413685" y="9955961"/>
                  </a:lnTo>
                  <a:lnTo>
                    <a:pt x="2416098" y="9956571"/>
                  </a:lnTo>
                  <a:lnTo>
                    <a:pt x="2418257" y="9957485"/>
                  </a:lnTo>
                  <a:lnTo>
                    <a:pt x="2420416" y="9958705"/>
                  </a:lnTo>
                  <a:lnTo>
                    <a:pt x="2422194" y="9960229"/>
                  </a:lnTo>
                  <a:lnTo>
                    <a:pt x="2424099" y="9961448"/>
                  </a:lnTo>
                  <a:lnTo>
                    <a:pt x="2433243" y="9974554"/>
                  </a:lnTo>
                  <a:lnTo>
                    <a:pt x="2434132" y="9976688"/>
                  </a:lnTo>
                  <a:lnTo>
                    <a:pt x="2435021" y="9979126"/>
                  </a:lnTo>
                  <a:lnTo>
                    <a:pt x="2435656" y="9981260"/>
                  </a:lnTo>
                  <a:lnTo>
                    <a:pt x="2436291" y="9984003"/>
                  </a:lnTo>
                  <a:lnTo>
                    <a:pt x="2436926" y="9986137"/>
                  </a:lnTo>
                  <a:lnTo>
                    <a:pt x="2437180" y="9988880"/>
                  </a:lnTo>
                  <a:lnTo>
                    <a:pt x="2437434" y="9991318"/>
                  </a:lnTo>
                  <a:lnTo>
                    <a:pt x="2437815" y="9994061"/>
                  </a:lnTo>
                  <a:lnTo>
                    <a:pt x="2437815" y="9996500"/>
                  </a:lnTo>
                  <a:lnTo>
                    <a:pt x="2438069" y="9999243"/>
                  </a:lnTo>
                  <a:lnTo>
                    <a:pt x="2438069" y="10001681"/>
                  </a:lnTo>
                  <a:lnTo>
                    <a:pt x="2437815" y="10004425"/>
                  </a:lnTo>
                  <a:lnTo>
                    <a:pt x="2437815" y="10006863"/>
                  </a:lnTo>
                  <a:lnTo>
                    <a:pt x="2437434" y="10009301"/>
                  </a:lnTo>
                  <a:lnTo>
                    <a:pt x="2437180" y="10012045"/>
                  </a:lnTo>
                  <a:lnTo>
                    <a:pt x="2436926" y="10014483"/>
                  </a:lnTo>
                  <a:lnTo>
                    <a:pt x="2436291" y="10016921"/>
                  </a:lnTo>
                  <a:lnTo>
                    <a:pt x="2468930" y="10016921"/>
                  </a:lnTo>
                </a:path>
                <a:path w="6883400" h="10017125">
                  <a:moveTo>
                    <a:pt x="2343581" y="9932187"/>
                  </a:moveTo>
                  <a:lnTo>
                    <a:pt x="2468930" y="9932187"/>
                  </a:lnTo>
                </a:path>
                <a:path w="6883400" h="10017125">
                  <a:moveTo>
                    <a:pt x="2468930" y="10016921"/>
                  </a:moveTo>
                  <a:lnTo>
                    <a:pt x="2502077" y="10016921"/>
                  </a:lnTo>
                  <a:lnTo>
                    <a:pt x="2501442" y="10014483"/>
                  </a:lnTo>
                  <a:lnTo>
                    <a:pt x="2500934" y="10012045"/>
                  </a:lnTo>
                  <a:lnTo>
                    <a:pt x="2500299" y="10009606"/>
                  </a:lnTo>
                  <a:lnTo>
                    <a:pt x="2499918" y="10007168"/>
                  </a:lnTo>
                  <a:lnTo>
                    <a:pt x="2499664" y="10004425"/>
                  </a:lnTo>
                  <a:lnTo>
                    <a:pt x="2499664" y="10001986"/>
                  </a:lnTo>
                  <a:lnTo>
                    <a:pt x="2499410" y="9999243"/>
                  </a:lnTo>
                  <a:lnTo>
                    <a:pt x="2499410" y="9996805"/>
                  </a:lnTo>
                  <a:lnTo>
                    <a:pt x="2499664" y="9994366"/>
                  </a:lnTo>
                  <a:lnTo>
                    <a:pt x="2499664" y="9991623"/>
                  </a:lnTo>
                  <a:lnTo>
                    <a:pt x="2500299" y="9989185"/>
                  </a:lnTo>
                  <a:lnTo>
                    <a:pt x="2500553" y="9986441"/>
                  </a:lnTo>
                  <a:lnTo>
                    <a:pt x="2501188" y="9984003"/>
                  </a:lnTo>
                  <a:lnTo>
                    <a:pt x="2501823" y="9981565"/>
                  </a:lnTo>
                  <a:lnTo>
                    <a:pt x="2502458" y="9979126"/>
                  </a:lnTo>
                  <a:lnTo>
                    <a:pt x="2503347" y="9976993"/>
                  </a:lnTo>
                  <a:lnTo>
                    <a:pt x="2504236" y="9974554"/>
                  </a:lnTo>
                  <a:lnTo>
                    <a:pt x="2505125" y="9972421"/>
                  </a:lnTo>
                  <a:lnTo>
                    <a:pt x="2506395" y="9970287"/>
                  </a:lnTo>
                  <a:lnTo>
                    <a:pt x="2507538" y="9968153"/>
                  </a:lnTo>
                  <a:lnTo>
                    <a:pt x="2509062" y="9966325"/>
                  </a:lnTo>
                  <a:lnTo>
                    <a:pt x="2510332" y="9964496"/>
                  </a:lnTo>
                  <a:lnTo>
                    <a:pt x="2512110" y="9962972"/>
                  </a:lnTo>
                  <a:lnTo>
                    <a:pt x="2526207" y="9955047"/>
                  </a:lnTo>
                  <a:lnTo>
                    <a:pt x="2528620" y="9954437"/>
                  </a:lnTo>
                  <a:lnTo>
                    <a:pt x="2531033" y="9954133"/>
                  </a:lnTo>
                  <a:lnTo>
                    <a:pt x="2533827" y="9954742"/>
                  </a:lnTo>
                  <a:lnTo>
                    <a:pt x="2536494" y="9955047"/>
                  </a:lnTo>
                  <a:lnTo>
                    <a:pt x="2539034" y="9955961"/>
                  </a:lnTo>
                  <a:lnTo>
                    <a:pt x="2541066" y="9956571"/>
                  </a:lnTo>
                  <a:lnTo>
                    <a:pt x="2543225" y="9957485"/>
                  </a:lnTo>
                  <a:lnTo>
                    <a:pt x="2545384" y="9958705"/>
                  </a:lnTo>
                  <a:lnTo>
                    <a:pt x="2547162" y="9960229"/>
                  </a:lnTo>
                  <a:lnTo>
                    <a:pt x="2549067" y="9961448"/>
                  </a:lnTo>
                  <a:lnTo>
                    <a:pt x="2558211" y="9974554"/>
                  </a:lnTo>
                  <a:lnTo>
                    <a:pt x="2559354" y="9976688"/>
                  </a:lnTo>
                  <a:lnTo>
                    <a:pt x="2559989" y="9979126"/>
                  </a:lnTo>
                  <a:lnTo>
                    <a:pt x="2560624" y="9981260"/>
                  </a:lnTo>
                  <a:lnTo>
                    <a:pt x="2561259" y="9984003"/>
                  </a:lnTo>
                  <a:lnTo>
                    <a:pt x="2561894" y="9986137"/>
                  </a:lnTo>
                  <a:lnTo>
                    <a:pt x="2562148" y="9988880"/>
                  </a:lnTo>
                  <a:lnTo>
                    <a:pt x="2562402" y="9991318"/>
                  </a:lnTo>
                  <a:lnTo>
                    <a:pt x="2562783" y="9994061"/>
                  </a:lnTo>
                  <a:lnTo>
                    <a:pt x="2563037" y="9996500"/>
                  </a:lnTo>
                  <a:lnTo>
                    <a:pt x="2563037" y="9999243"/>
                  </a:lnTo>
                  <a:lnTo>
                    <a:pt x="2563037" y="10001681"/>
                  </a:lnTo>
                  <a:lnTo>
                    <a:pt x="2563037" y="10004425"/>
                  </a:lnTo>
                  <a:lnTo>
                    <a:pt x="2562783" y="10006863"/>
                  </a:lnTo>
                  <a:lnTo>
                    <a:pt x="2562402" y="10009301"/>
                  </a:lnTo>
                  <a:lnTo>
                    <a:pt x="2562148" y="10012045"/>
                  </a:lnTo>
                  <a:lnTo>
                    <a:pt x="2561894" y="10014483"/>
                  </a:lnTo>
                  <a:lnTo>
                    <a:pt x="2561513" y="10016921"/>
                  </a:lnTo>
                  <a:lnTo>
                    <a:pt x="2593898" y="10016921"/>
                  </a:lnTo>
                </a:path>
                <a:path w="6883400" h="10017125">
                  <a:moveTo>
                    <a:pt x="2468930" y="9932187"/>
                  </a:moveTo>
                  <a:lnTo>
                    <a:pt x="2593898" y="9932187"/>
                  </a:lnTo>
                </a:path>
                <a:path w="6883400" h="10017125">
                  <a:moveTo>
                    <a:pt x="2593898" y="10016921"/>
                  </a:moveTo>
                  <a:lnTo>
                    <a:pt x="2627045" y="10016921"/>
                  </a:lnTo>
                  <a:lnTo>
                    <a:pt x="2626410" y="10014483"/>
                  </a:lnTo>
                  <a:lnTo>
                    <a:pt x="2625902" y="10012045"/>
                  </a:lnTo>
                  <a:lnTo>
                    <a:pt x="2625521" y="10009606"/>
                  </a:lnTo>
                  <a:lnTo>
                    <a:pt x="2624886" y="10007168"/>
                  </a:lnTo>
                  <a:lnTo>
                    <a:pt x="2624632" y="10004425"/>
                  </a:lnTo>
                  <a:lnTo>
                    <a:pt x="2624632" y="9991623"/>
                  </a:lnTo>
                  <a:lnTo>
                    <a:pt x="2625267" y="9989185"/>
                  </a:lnTo>
                  <a:lnTo>
                    <a:pt x="2625521" y="9986441"/>
                  </a:lnTo>
                  <a:lnTo>
                    <a:pt x="2626156" y="9984003"/>
                  </a:lnTo>
                  <a:lnTo>
                    <a:pt x="2626791" y="9981565"/>
                  </a:lnTo>
                  <a:lnTo>
                    <a:pt x="2627426" y="9979126"/>
                  </a:lnTo>
                  <a:lnTo>
                    <a:pt x="2628315" y="9976993"/>
                  </a:lnTo>
                  <a:lnTo>
                    <a:pt x="2629204" y="9974554"/>
                  </a:lnTo>
                  <a:lnTo>
                    <a:pt x="2630093" y="9972421"/>
                  </a:lnTo>
                  <a:lnTo>
                    <a:pt x="2631363" y="9970287"/>
                  </a:lnTo>
                  <a:lnTo>
                    <a:pt x="2632506" y="9968153"/>
                  </a:lnTo>
                  <a:lnTo>
                    <a:pt x="2634030" y="9966325"/>
                  </a:lnTo>
                  <a:lnTo>
                    <a:pt x="2635554" y="9964496"/>
                  </a:lnTo>
                  <a:lnTo>
                    <a:pt x="2637078" y="9962972"/>
                  </a:lnTo>
                  <a:lnTo>
                    <a:pt x="2638602" y="9961448"/>
                  </a:lnTo>
                  <a:lnTo>
                    <a:pt x="2640507" y="9959924"/>
                  </a:lnTo>
                  <a:lnTo>
                    <a:pt x="2642666" y="9958705"/>
                  </a:lnTo>
                  <a:lnTo>
                    <a:pt x="2644444" y="9957485"/>
                  </a:lnTo>
                  <a:lnTo>
                    <a:pt x="2656001" y="9954133"/>
                  </a:lnTo>
                  <a:lnTo>
                    <a:pt x="2658795" y="9954742"/>
                  </a:lnTo>
                  <a:lnTo>
                    <a:pt x="2661462" y="9955047"/>
                  </a:lnTo>
                  <a:lnTo>
                    <a:pt x="2664002" y="9955961"/>
                  </a:lnTo>
                  <a:lnTo>
                    <a:pt x="2666034" y="9956571"/>
                  </a:lnTo>
                  <a:lnTo>
                    <a:pt x="2668193" y="9957485"/>
                  </a:lnTo>
                  <a:lnTo>
                    <a:pt x="2670352" y="9958705"/>
                  </a:lnTo>
                  <a:lnTo>
                    <a:pt x="2672130" y="9960229"/>
                  </a:lnTo>
                  <a:lnTo>
                    <a:pt x="2674289" y="9961448"/>
                  </a:lnTo>
                  <a:lnTo>
                    <a:pt x="2675813" y="9962972"/>
                  </a:lnTo>
                  <a:lnTo>
                    <a:pt x="2677337" y="9964801"/>
                  </a:lnTo>
                  <a:lnTo>
                    <a:pt x="2678861" y="9966325"/>
                  </a:lnTo>
                  <a:lnTo>
                    <a:pt x="2680131" y="9968458"/>
                  </a:lnTo>
                  <a:lnTo>
                    <a:pt x="2681274" y="9970287"/>
                  </a:lnTo>
                  <a:lnTo>
                    <a:pt x="2682544" y="9972421"/>
                  </a:lnTo>
                  <a:lnTo>
                    <a:pt x="2683433" y="9974554"/>
                  </a:lnTo>
                  <a:lnTo>
                    <a:pt x="2684322" y="9976688"/>
                  </a:lnTo>
                  <a:lnTo>
                    <a:pt x="2684957" y="9979126"/>
                  </a:lnTo>
                  <a:lnTo>
                    <a:pt x="2685846" y="9981260"/>
                  </a:lnTo>
                  <a:lnTo>
                    <a:pt x="2686227" y="9984003"/>
                  </a:lnTo>
                  <a:lnTo>
                    <a:pt x="2686862" y="9986137"/>
                  </a:lnTo>
                  <a:lnTo>
                    <a:pt x="2687370" y="9988880"/>
                  </a:lnTo>
                  <a:lnTo>
                    <a:pt x="2687370" y="9991318"/>
                  </a:lnTo>
                  <a:lnTo>
                    <a:pt x="2687751" y="9994061"/>
                  </a:lnTo>
                  <a:lnTo>
                    <a:pt x="2688005" y="9996500"/>
                  </a:lnTo>
                  <a:lnTo>
                    <a:pt x="2688005" y="9999243"/>
                  </a:lnTo>
                  <a:lnTo>
                    <a:pt x="2688005" y="10001681"/>
                  </a:lnTo>
                  <a:lnTo>
                    <a:pt x="2688005" y="10004425"/>
                  </a:lnTo>
                  <a:lnTo>
                    <a:pt x="2687751" y="10006863"/>
                  </a:lnTo>
                  <a:lnTo>
                    <a:pt x="2687370" y="10009301"/>
                  </a:lnTo>
                  <a:lnTo>
                    <a:pt x="2687116" y="10012045"/>
                  </a:lnTo>
                  <a:lnTo>
                    <a:pt x="2686862" y="10014483"/>
                  </a:lnTo>
                  <a:lnTo>
                    <a:pt x="2686481" y="10016921"/>
                  </a:lnTo>
                  <a:lnTo>
                    <a:pt x="2718866" y="10016921"/>
                  </a:lnTo>
                </a:path>
                <a:path w="6883400" h="10017125">
                  <a:moveTo>
                    <a:pt x="2593898" y="9932187"/>
                  </a:moveTo>
                  <a:lnTo>
                    <a:pt x="2718866" y="9932187"/>
                  </a:lnTo>
                </a:path>
                <a:path w="6883400" h="10017125">
                  <a:moveTo>
                    <a:pt x="2718866" y="10016921"/>
                  </a:moveTo>
                  <a:lnTo>
                    <a:pt x="2752394" y="10016921"/>
                  </a:lnTo>
                  <a:lnTo>
                    <a:pt x="2751378" y="10014483"/>
                  </a:lnTo>
                  <a:lnTo>
                    <a:pt x="2750870" y="10012045"/>
                  </a:lnTo>
                  <a:lnTo>
                    <a:pt x="2750489" y="10009606"/>
                  </a:lnTo>
                  <a:lnTo>
                    <a:pt x="2750235" y="10007168"/>
                  </a:lnTo>
                  <a:lnTo>
                    <a:pt x="2749854" y="10004425"/>
                  </a:lnTo>
                  <a:lnTo>
                    <a:pt x="2749600" y="10001986"/>
                  </a:lnTo>
                  <a:lnTo>
                    <a:pt x="2749600" y="9999243"/>
                  </a:lnTo>
                  <a:lnTo>
                    <a:pt x="2749600" y="9996805"/>
                  </a:lnTo>
                  <a:lnTo>
                    <a:pt x="2749600" y="9994366"/>
                  </a:lnTo>
                  <a:lnTo>
                    <a:pt x="2749854" y="9991623"/>
                  </a:lnTo>
                  <a:lnTo>
                    <a:pt x="2750235" y="9989185"/>
                  </a:lnTo>
                  <a:lnTo>
                    <a:pt x="2750489" y="9986441"/>
                  </a:lnTo>
                  <a:lnTo>
                    <a:pt x="2751124" y="9984003"/>
                  </a:lnTo>
                  <a:lnTo>
                    <a:pt x="2751759" y="9981565"/>
                  </a:lnTo>
                  <a:lnTo>
                    <a:pt x="2752394" y="9979126"/>
                  </a:lnTo>
                  <a:lnTo>
                    <a:pt x="2753283" y="9976993"/>
                  </a:lnTo>
                  <a:lnTo>
                    <a:pt x="2754172" y="9974554"/>
                  </a:lnTo>
                  <a:lnTo>
                    <a:pt x="2755061" y="9972421"/>
                  </a:lnTo>
                  <a:lnTo>
                    <a:pt x="2756331" y="9970287"/>
                  </a:lnTo>
                  <a:lnTo>
                    <a:pt x="2757474" y="9968153"/>
                  </a:lnTo>
                  <a:lnTo>
                    <a:pt x="2758998" y="9966325"/>
                  </a:lnTo>
                  <a:lnTo>
                    <a:pt x="2760522" y="9964496"/>
                  </a:lnTo>
                  <a:lnTo>
                    <a:pt x="2762046" y="9962972"/>
                  </a:lnTo>
                  <a:lnTo>
                    <a:pt x="2763570" y="9961448"/>
                  </a:lnTo>
                  <a:lnTo>
                    <a:pt x="2765475" y="9959924"/>
                  </a:lnTo>
                  <a:lnTo>
                    <a:pt x="2767634" y="9958705"/>
                  </a:lnTo>
                  <a:lnTo>
                    <a:pt x="2769412" y="9957485"/>
                  </a:lnTo>
                  <a:lnTo>
                    <a:pt x="2781350" y="9954133"/>
                  </a:lnTo>
                  <a:lnTo>
                    <a:pt x="2784017" y="9954742"/>
                  </a:lnTo>
                  <a:lnTo>
                    <a:pt x="2786430" y="9955047"/>
                  </a:lnTo>
                  <a:lnTo>
                    <a:pt x="2788970" y="9955961"/>
                  </a:lnTo>
                  <a:lnTo>
                    <a:pt x="2791383" y="9956571"/>
                  </a:lnTo>
                  <a:lnTo>
                    <a:pt x="2793542" y="9957485"/>
                  </a:lnTo>
                  <a:lnTo>
                    <a:pt x="2795320" y="9958705"/>
                  </a:lnTo>
                  <a:lnTo>
                    <a:pt x="2797098" y="9960229"/>
                  </a:lnTo>
                  <a:lnTo>
                    <a:pt x="2799257" y="9961448"/>
                  </a:lnTo>
                  <a:lnTo>
                    <a:pt x="2800781" y="9962972"/>
                  </a:lnTo>
                  <a:lnTo>
                    <a:pt x="2802305" y="9964801"/>
                  </a:lnTo>
                  <a:lnTo>
                    <a:pt x="2803829" y="9966325"/>
                  </a:lnTo>
                  <a:lnTo>
                    <a:pt x="2805099" y="9968458"/>
                  </a:lnTo>
                  <a:lnTo>
                    <a:pt x="2806242" y="9970287"/>
                  </a:lnTo>
                  <a:lnTo>
                    <a:pt x="2807512" y="9972421"/>
                  </a:lnTo>
                  <a:lnTo>
                    <a:pt x="2808401" y="9974554"/>
                  </a:lnTo>
                  <a:lnTo>
                    <a:pt x="2809290" y="9976688"/>
                  </a:lnTo>
                  <a:lnTo>
                    <a:pt x="2809925" y="9979126"/>
                  </a:lnTo>
                  <a:lnTo>
                    <a:pt x="2810814" y="9981260"/>
                  </a:lnTo>
                  <a:lnTo>
                    <a:pt x="2811449" y="9984003"/>
                  </a:lnTo>
                  <a:lnTo>
                    <a:pt x="2811830" y="9986137"/>
                  </a:lnTo>
                  <a:lnTo>
                    <a:pt x="2812338" y="9988880"/>
                  </a:lnTo>
                  <a:lnTo>
                    <a:pt x="2812719" y="9991318"/>
                  </a:lnTo>
                  <a:lnTo>
                    <a:pt x="2812719" y="9994061"/>
                  </a:lnTo>
                  <a:lnTo>
                    <a:pt x="2812973" y="9996500"/>
                  </a:lnTo>
                  <a:lnTo>
                    <a:pt x="2812973" y="9999243"/>
                  </a:lnTo>
                  <a:lnTo>
                    <a:pt x="2812973" y="10001681"/>
                  </a:lnTo>
                  <a:lnTo>
                    <a:pt x="2812973" y="10004425"/>
                  </a:lnTo>
                  <a:lnTo>
                    <a:pt x="2812719" y="10006863"/>
                  </a:lnTo>
                  <a:lnTo>
                    <a:pt x="2812719" y="10009301"/>
                  </a:lnTo>
                  <a:lnTo>
                    <a:pt x="2812084" y="10012045"/>
                  </a:lnTo>
                  <a:lnTo>
                    <a:pt x="2811830" y="10014483"/>
                  </a:lnTo>
                  <a:lnTo>
                    <a:pt x="2811449" y="10016921"/>
                  </a:lnTo>
                  <a:lnTo>
                    <a:pt x="2843834" y="10016921"/>
                  </a:lnTo>
                </a:path>
                <a:path w="6883400" h="10017125">
                  <a:moveTo>
                    <a:pt x="2718866" y="9932187"/>
                  </a:moveTo>
                  <a:lnTo>
                    <a:pt x="2843834" y="9932187"/>
                  </a:lnTo>
                </a:path>
                <a:path w="6883400" h="10017125">
                  <a:moveTo>
                    <a:pt x="2843834" y="10016921"/>
                  </a:moveTo>
                  <a:lnTo>
                    <a:pt x="2877362" y="10016921"/>
                  </a:lnTo>
                  <a:lnTo>
                    <a:pt x="2876727" y="10014483"/>
                  </a:lnTo>
                  <a:lnTo>
                    <a:pt x="2875838" y="10012045"/>
                  </a:lnTo>
                  <a:lnTo>
                    <a:pt x="2875457" y="10009606"/>
                  </a:lnTo>
                  <a:lnTo>
                    <a:pt x="2875203" y="10007168"/>
                  </a:lnTo>
                  <a:lnTo>
                    <a:pt x="2874822" y="10004425"/>
                  </a:lnTo>
                  <a:lnTo>
                    <a:pt x="2874568" y="10001986"/>
                  </a:lnTo>
                  <a:lnTo>
                    <a:pt x="2874568" y="9999243"/>
                  </a:lnTo>
                  <a:lnTo>
                    <a:pt x="2874568" y="9996805"/>
                  </a:lnTo>
                  <a:lnTo>
                    <a:pt x="2874568" y="9994366"/>
                  </a:lnTo>
                  <a:lnTo>
                    <a:pt x="2874822" y="9991623"/>
                  </a:lnTo>
                  <a:lnTo>
                    <a:pt x="2875203" y="9989185"/>
                  </a:lnTo>
                  <a:lnTo>
                    <a:pt x="2875457" y="9986441"/>
                  </a:lnTo>
                  <a:lnTo>
                    <a:pt x="2876092" y="9984003"/>
                  </a:lnTo>
                  <a:lnTo>
                    <a:pt x="2876727" y="9981565"/>
                  </a:lnTo>
                  <a:lnTo>
                    <a:pt x="2877362" y="9979126"/>
                  </a:lnTo>
                  <a:lnTo>
                    <a:pt x="2878251" y="9976993"/>
                  </a:lnTo>
                  <a:lnTo>
                    <a:pt x="2879140" y="9974554"/>
                  </a:lnTo>
                  <a:lnTo>
                    <a:pt x="2880410" y="9972421"/>
                  </a:lnTo>
                  <a:lnTo>
                    <a:pt x="2888919" y="9961448"/>
                  </a:lnTo>
                  <a:lnTo>
                    <a:pt x="2890443" y="9959924"/>
                  </a:lnTo>
                  <a:lnTo>
                    <a:pt x="2892602" y="9958705"/>
                  </a:lnTo>
                  <a:lnTo>
                    <a:pt x="2894380" y="9957485"/>
                  </a:lnTo>
                  <a:lnTo>
                    <a:pt x="2896539" y="9956571"/>
                  </a:lnTo>
                  <a:lnTo>
                    <a:pt x="2898952" y="9955657"/>
                  </a:lnTo>
                  <a:lnTo>
                    <a:pt x="2901111" y="9955047"/>
                  </a:lnTo>
                  <a:lnTo>
                    <a:pt x="2903524" y="9954437"/>
                  </a:lnTo>
                  <a:lnTo>
                    <a:pt x="2906318" y="9954133"/>
                  </a:lnTo>
                  <a:lnTo>
                    <a:pt x="2908985" y="9954742"/>
                  </a:lnTo>
                  <a:lnTo>
                    <a:pt x="2911398" y="9955047"/>
                  </a:lnTo>
                  <a:lnTo>
                    <a:pt x="2913938" y="9955961"/>
                  </a:lnTo>
                  <a:lnTo>
                    <a:pt x="2916351" y="9956571"/>
                  </a:lnTo>
                  <a:lnTo>
                    <a:pt x="2918510" y="9957485"/>
                  </a:lnTo>
                  <a:lnTo>
                    <a:pt x="2920542" y="9958705"/>
                  </a:lnTo>
                  <a:lnTo>
                    <a:pt x="2922447" y="9960229"/>
                  </a:lnTo>
                  <a:lnTo>
                    <a:pt x="2924225" y="9961448"/>
                  </a:lnTo>
                  <a:lnTo>
                    <a:pt x="2925749" y="9962972"/>
                  </a:lnTo>
                  <a:lnTo>
                    <a:pt x="2927273" y="9964801"/>
                  </a:lnTo>
                  <a:lnTo>
                    <a:pt x="2928797" y="9966325"/>
                  </a:lnTo>
                  <a:lnTo>
                    <a:pt x="2930067" y="9968458"/>
                  </a:lnTo>
                  <a:lnTo>
                    <a:pt x="2931210" y="9970287"/>
                  </a:lnTo>
                  <a:lnTo>
                    <a:pt x="2932480" y="9972421"/>
                  </a:lnTo>
                  <a:lnTo>
                    <a:pt x="2933369" y="9974554"/>
                  </a:lnTo>
                  <a:lnTo>
                    <a:pt x="2934258" y="9976688"/>
                  </a:lnTo>
                  <a:lnTo>
                    <a:pt x="2934893" y="9979126"/>
                  </a:lnTo>
                  <a:lnTo>
                    <a:pt x="2935782" y="9981260"/>
                  </a:lnTo>
                  <a:lnTo>
                    <a:pt x="2936417" y="9984003"/>
                  </a:lnTo>
                  <a:lnTo>
                    <a:pt x="2936798" y="9986137"/>
                  </a:lnTo>
                  <a:lnTo>
                    <a:pt x="2937306" y="9988880"/>
                  </a:lnTo>
                  <a:lnTo>
                    <a:pt x="2937687" y="9991318"/>
                  </a:lnTo>
                  <a:lnTo>
                    <a:pt x="2937687" y="9994061"/>
                  </a:lnTo>
                  <a:lnTo>
                    <a:pt x="2937941" y="9996500"/>
                  </a:lnTo>
                  <a:lnTo>
                    <a:pt x="2937941" y="9999243"/>
                  </a:lnTo>
                  <a:lnTo>
                    <a:pt x="2937941" y="10001681"/>
                  </a:lnTo>
                  <a:lnTo>
                    <a:pt x="2937941" y="10004425"/>
                  </a:lnTo>
                  <a:lnTo>
                    <a:pt x="2937687" y="10006863"/>
                  </a:lnTo>
                  <a:lnTo>
                    <a:pt x="2937687" y="10009301"/>
                  </a:lnTo>
                  <a:lnTo>
                    <a:pt x="2937306" y="10012045"/>
                  </a:lnTo>
                  <a:lnTo>
                    <a:pt x="2937052" y="10014483"/>
                  </a:lnTo>
                  <a:lnTo>
                    <a:pt x="2936417" y="10016921"/>
                  </a:lnTo>
                  <a:lnTo>
                    <a:pt x="2968802" y="10016921"/>
                  </a:lnTo>
                </a:path>
                <a:path w="6883400" h="10017125">
                  <a:moveTo>
                    <a:pt x="2843834" y="9932187"/>
                  </a:moveTo>
                  <a:lnTo>
                    <a:pt x="2968802" y="9932187"/>
                  </a:lnTo>
                </a:path>
                <a:path w="6883400" h="10017125">
                  <a:moveTo>
                    <a:pt x="2968802" y="10016921"/>
                  </a:moveTo>
                  <a:lnTo>
                    <a:pt x="3002330" y="10016921"/>
                  </a:lnTo>
                  <a:lnTo>
                    <a:pt x="3001695" y="10014483"/>
                  </a:lnTo>
                  <a:lnTo>
                    <a:pt x="3001060" y="10012045"/>
                  </a:lnTo>
                  <a:lnTo>
                    <a:pt x="3000425" y="10009606"/>
                  </a:lnTo>
                  <a:lnTo>
                    <a:pt x="3000171" y="10007168"/>
                  </a:lnTo>
                  <a:lnTo>
                    <a:pt x="2999790" y="10004425"/>
                  </a:lnTo>
                  <a:lnTo>
                    <a:pt x="2999536" y="10001986"/>
                  </a:lnTo>
                  <a:lnTo>
                    <a:pt x="2999536" y="9999243"/>
                  </a:lnTo>
                  <a:lnTo>
                    <a:pt x="2999536" y="9996805"/>
                  </a:lnTo>
                  <a:lnTo>
                    <a:pt x="2999536" y="9994366"/>
                  </a:lnTo>
                  <a:lnTo>
                    <a:pt x="2999790" y="9991623"/>
                  </a:lnTo>
                  <a:lnTo>
                    <a:pt x="3000171" y="9989185"/>
                  </a:lnTo>
                  <a:lnTo>
                    <a:pt x="3000425" y="9986441"/>
                  </a:lnTo>
                  <a:lnTo>
                    <a:pt x="3001060" y="9984003"/>
                  </a:lnTo>
                  <a:lnTo>
                    <a:pt x="3001695" y="9981565"/>
                  </a:lnTo>
                  <a:lnTo>
                    <a:pt x="3002584" y="9979126"/>
                  </a:lnTo>
                  <a:lnTo>
                    <a:pt x="3003219" y="9976993"/>
                  </a:lnTo>
                  <a:lnTo>
                    <a:pt x="3004108" y="9974554"/>
                  </a:lnTo>
                  <a:lnTo>
                    <a:pt x="3005378" y="9972421"/>
                  </a:lnTo>
                  <a:lnTo>
                    <a:pt x="3006521" y="9970287"/>
                  </a:lnTo>
                  <a:lnTo>
                    <a:pt x="3013887" y="9961448"/>
                  </a:lnTo>
                  <a:lnTo>
                    <a:pt x="3015665" y="9959924"/>
                  </a:lnTo>
                  <a:lnTo>
                    <a:pt x="3017570" y="9958705"/>
                  </a:lnTo>
                  <a:lnTo>
                    <a:pt x="3019348" y="9957485"/>
                  </a:lnTo>
                  <a:lnTo>
                    <a:pt x="3021761" y="9956571"/>
                  </a:lnTo>
                  <a:lnTo>
                    <a:pt x="3023920" y="9955657"/>
                  </a:lnTo>
                  <a:lnTo>
                    <a:pt x="3026079" y="9955047"/>
                  </a:lnTo>
                  <a:lnTo>
                    <a:pt x="3028746" y="9954437"/>
                  </a:lnTo>
                  <a:lnTo>
                    <a:pt x="3031286" y="9954133"/>
                  </a:lnTo>
                  <a:lnTo>
                    <a:pt x="3033953" y="9954742"/>
                  </a:lnTo>
                  <a:lnTo>
                    <a:pt x="3036366" y="9955047"/>
                  </a:lnTo>
                  <a:lnTo>
                    <a:pt x="3038906" y="9955961"/>
                  </a:lnTo>
                  <a:lnTo>
                    <a:pt x="3041319" y="9956571"/>
                  </a:lnTo>
                  <a:lnTo>
                    <a:pt x="3043478" y="9957485"/>
                  </a:lnTo>
                  <a:lnTo>
                    <a:pt x="3045510" y="9958705"/>
                  </a:lnTo>
                  <a:lnTo>
                    <a:pt x="3047415" y="9960229"/>
                  </a:lnTo>
                  <a:lnTo>
                    <a:pt x="3049193" y="9961448"/>
                  </a:lnTo>
                  <a:lnTo>
                    <a:pt x="3050717" y="9962972"/>
                  </a:lnTo>
                  <a:lnTo>
                    <a:pt x="3052241" y="9964801"/>
                  </a:lnTo>
                  <a:lnTo>
                    <a:pt x="3053765" y="9966325"/>
                  </a:lnTo>
                  <a:lnTo>
                    <a:pt x="3055035" y="9968458"/>
                  </a:lnTo>
                  <a:lnTo>
                    <a:pt x="3056178" y="9970287"/>
                  </a:lnTo>
                  <a:lnTo>
                    <a:pt x="3057448" y="9972421"/>
                  </a:lnTo>
                  <a:lnTo>
                    <a:pt x="3058337" y="9974554"/>
                  </a:lnTo>
                  <a:lnTo>
                    <a:pt x="3059226" y="9976688"/>
                  </a:lnTo>
                  <a:lnTo>
                    <a:pt x="3060242" y="9979126"/>
                  </a:lnTo>
                  <a:lnTo>
                    <a:pt x="3060750" y="9981260"/>
                  </a:lnTo>
                  <a:lnTo>
                    <a:pt x="3061385" y="9984003"/>
                  </a:lnTo>
                  <a:lnTo>
                    <a:pt x="3061766" y="9986137"/>
                  </a:lnTo>
                  <a:lnTo>
                    <a:pt x="3062274" y="9988880"/>
                  </a:lnTo>
                  <a:lnTo>
                    <a:pt x="3062655" y="9991318"/>
                  </a:lnTo>
                  <a:lnTo>
                    <a:pt x="3062909" y="9994061"/>
                  </a:lnTo>
                  <a:lnTo>
                    <a:pt x="3062909" y="9996500"/>
                  </a:lnTo>
                  <a:lnTo>
                    <a:pt x="3062909" y="9999243"/>
                  </a:lnTo>
                  <a:lnTo>
                    <a:pt x="3062909" y="10001681"/>
                  </a:lnTo>
                  <a:lnTo>
                    <a:pt x="3062909" y="10004425"/>
                  </a:lnTo>
                  <a:lnTo>
                    <a:pt x="3062909" y="10006863"/>
                  </a:lnTo>
                  <a:lnTo>
                    <a:pt x="3062655" y="10009301"/>
                  </a:lnTo>
                  <a:lnTo>
                    <a:pt x="3062274" y="10012045"/>
                  </a:lnTo>
                  <a:lnTo>
                    <a:pt x="3062020" y="10014483"/>
                  </a:lnTo>
                  <a:lnTo>
                    <a:pt x="3061385" y="10016921"/>
                  </a:lnTo>
                  <a:lnTo>
                    <a:pt x="3093770" y="10016921"/>
                  </a:lnTo>
                </a:path>
                <a:path w="6883400" h="10017125">
                  <a:moveTo>
                    <a:pt x="2968802" y="9932187"/>
                  </a:moveTo>
                  <a:lnTo>
                    <a:pt x="3093770" y="9932187"/>
                  </a:lnTo>
                </a:path>
                <a:path w="6883400" h="10017125">
                  <a:moveTo>
                    <a:pt x="3093770" y="10016921"/>
                  </a:moveTo>
                  <a:lnTo>
                    <a:pt x="3127298" y="10016921"/>
                  </a:lnTo>
                  <a:lnTo>
                    <a:pt x="3126663" y="10014483"/>
                  </a:lnTo>
                  <a:lnTo>
                    <a:pt x="3126028" y="10012045"/>
                  </a:lnTo>
                  <a:lnTo>
                    <a:pt x="3125393" y="10009606"/>
                  </a:lnTo>
                  <a:lnTo>
                    <a:pt x="3125139" y="10007168"/>
                  </a:lnTo>
                  <a:lnTo>
                    <a:pt x="3124758" y="10004425"/>
                  </a:lnTo>
                  <a:lnTo>
                    <a:pt x="3124504" y="10001986"/>
                  </a:lnTo>
                  <a:lnTo>
                    <a:pt x="3124504" y="9999243"/>
                  </a:lnTo>
                  <a:lnTo>
                    <a:pt x="3124504" y="9996805"/>
                  </a:lnTo>
                  <a:lnTo>
                    <a:pt x="3124504" y="9994366"/>
                  </a:lnTo>
                  <a:lnTo>
                    <a:pt x="3124758" y="9991623"/>
                  </a:lnTo>
                  <a:lnTo>
                    <a:pt x="3125139" y="9989185"/>
                  </a:lnTo>
                  <a:lnTo>
                    <a:pt x="3125774" y="9986441"/>
                  </a:lnTo>
                  <a:lnTo>
                    <a:pt x="3126028" y="9984003"/>
                  </a:lnTo>
                  <a:lnTo>
                    <a:pt x="3126917" y="9981565"/>
                  </a:lnTo>
                  <a:lnTo>
                    <a:pt x="3127552" y="9979126"/>
                  </a:lnTo>
                  <a:lnTo>
                    <a:pt x="3128187" y="9976993"/>
                  </a:lnTo>
                  <a:lnTo>
                    <a:pt x="3134283" y="9966325"/>
                  </a:lnTo>
                  <a:lnTo>
                    <a:pt x="3135426" y="9964496"/>
                  </a:lnTo>
                  <a:lnTo>
                    <a:pt x="3136950" y="9962972"/>
                  </a:lnTo>
                  <a:lnTo>
                    <a:pt x="3138855" y="9961448"/>
                  </a:lnTo>
                  <a:lnTo>
                    <a:pt x="3140633" y="9959924"/>
                  </a:lnTo>
                  <a:lnTo>
                    <a:pt x="3142538" y="9958705"/>
                  </a:lnTo>
                  <a:lnTo>
                    <a:pt x="3144570" y="9957485"/>
                  </a:lnTo>
                  <a:lnTo>
                    <a:pt x="3146729" y="9956571"/>
                  </a:lnTo>
                  <a:lnTo>
                    <a:pt x="3148888" y="9955657"/>
                  </a:lnTo>
                  <a:lnTo>
                    <a:pt x="3151301" y="9955047"/>
                  </a:lnTo>
                  <a:lnTo>
                    <a:pt x="3153714" y="9954437"/>
                  </a:lnTo>
                  <a:lnTo>
                    <a:pt x="3156254" y="9954133"/>
                  </a:lnTo>
                  <a:lnTo>
                    <a:pt x="3158921" y="9954742"/>
                  </a:lnTo>
                  <a:lnTo>
                    <a:pt x="3161334" y="9955047"/>
                  </a:lnTo>
                  <a:lnTo>
                    <a:pt x="3163874" y="9955961"/>
                  </a:lnTo>
                  <a:lnTo>
                    <a:pt x="3166287" y="9956571"/>
                  </a:lnTo>
                  <a:lnTo>
                    <a:pt x="3168446" y="9957485"/>
                  </a:lnTo>
                  <a:lnTo>
                    <a:pt x="3170478" y="9958705"/>
                  </a:lnTo>
                  <a:lnTo>
                    <a:pt x="3172383" y="9960229"/>
                  </a:lnTo>
                  <a:lnTo>
                    <a:pt x="3174161" y="9961448"/>
                  </a:lnTo>
                  <a:lnTo>
                    <a:pt x="3175685" y="9962972"/>
                  </a:lnTo>
                  <a:lnTo>
                    <a:pt x="3177590" y="9964801"/>
                  </a:lnTo>
                  <a:lnTo>
                    <a:pt x="3178733" y="9966325"/>
                  </a:lnTo>
                  <a:lnTo>
                    <a:pt x="3180257" y="9968458"/>
                  </a:lnTo>
                  <a:lnTo>
                    <a:pt x="3181527" y="9970287"/>
                  </a:lnTo>
                  <a:lnTo>
                    <a:pt x="3182416" y="9972421"/>
                  </a:lnTo>
                  <a:lnTo>
                    <a:pt x="3183305" y="9974554"/>
                  </a:lnTo>
                  <a:lnTo>
                    <a:pt x="3184194" y="9976688"/>
                  </a:lnTo>
                  <a:lnTo>
                    <a:pt x="3185210" y="9979126"/>
                  </a:lnTo>
                  <a:lnTo>
                    <a:pt x="3185718" y="9981260"/>
                  </a:lnTo>
                  <a:lnTo>
                    <a:pt x="3186353" y="9984003"/>
                  </a:lnTo>
                  <a:lnTo>
                    <a:pt x="3186988" y="9986137"/>
                  </a:lnTo>
                  <a:lnTo>
                    <a:pt x="3187242" y="9988880"/>
                  </a:lnTo>
                  <a:lnTo>
                    <a:pt x="3187623" y="9991318"/>
                  </a:lnTo>
                  <a:lnTo>
                    <a:pt x="3187877" y="9994061"/>
                  </a:lnTo>
                  <a:lnTo>
                    <a:pt x="3187877" y="9996500"/>
                  </a:lnTo>
                  <a:lnTo>
                    <a:pt x="3188258" y="9999243"/>
                  </a:lnTo>
                  <a:lnTo>
                    <a:pt x="3188258" y="10001681"/>
                  </a:lnTo>
                  <a:lnTo>
                    <a:pt x="3187877" y="10004425"/>
                  </a:lnTo>
                  <a:lnTo>
                    <a:pt x="3187877" y="10006863"/>
                  </a:lnTo>
                  <a:lnTo>
                    <a:pt x="3187623" y="10009301"/>
                  </a:lnTo>
                  <a:lnTo>
                    <a:pt x="3187242" y="10012045"/>
                  </a:lnTo>
                  <a:lnTo>
                    <a:pt x="3186988" y="10014483"/>
                  </a:lnTo>
                  <a:lnTo>
                    <a:pt x="3186353" y="10016921"/>
                  </a:lnTo>
                  <a:lnTo>
                    <a:pt x="3218738" y="10016921"/>
                  </a:lnTo>
                </a:path>
                <a:path w="6883400" h="10017125">
                  <a:moveTo>
                    <a:pt x="3093770" y="9932187"/>
                  </a:moveTo>
                  <a:lnTo>
                    <a:pt x="3218738" y="9932187"/>
                  </a:lnTo>
                </a:path>
                <a:path w="6883400" h="10017125">
                  <a:moveTo>
                    <a:pt x="3218738" y="10016921"/>
                  </a:moveTo>
                  <a:lnTo>
                    <a:pt x="3252266" y="10016921"/>
                  </a:lnTo>
                  <a:lnTo>
                    <a:pt x="3251631" y="10014483"/>
                  </a:lnTo>
                  <a:lnTo>
                    <a:pt x="3250996" y="10012045"/>
                  </a:lnTo>
                  <a:lnTo>
                    <a:pt x="3250361" y="10009606"/>
                  </a:lnTo>
                  <a:lnTo>
                    <a:pt x="3250107" y="10007168"/>
                  </a:lnTo>
                  <a:lnTo>
                    <a:pt x="3249726" y="10004425"/>
                  </a:lnTo>
                  <a:lnTo>
                    <a:pt x="3249726" y="10001986"/>
                  </a:lnTo>
                  <a:lnTo>
                    <a:pt x="3249472" y="9999243"/>
                  </a:lnTo>
                  <a:lnTo>
                    <a:pt x="3249472" y="9996805"/>
                  </a:lnTo>
                  <a:lnTo>
                    <a:pt x="3249726" y="9994366"/>
                  </a:lnTo>
                  <a:lnTo>
                    <a:pt x="3249726" y="9991623"/>
                  </a:lnTo>
                  <a:lnTo>
                    <a:pt x="3250107" y="9989185"/>
                  </a:lnTo>
                  <a:lnTo>
                    <a:pt x="3250742" y="9986441"/>
                  </a:lnTo>
                  <a:lnTo>
                    <a:pt x="3251250" y="9984003"/>
                  </a:lnTo>
                  <a:lnTo>
                    <a:pt x="3251885" y="9981565"/>
                  </a:lnTo>
                  <a:lnTo>
                    <a:pt x="3252520" y="9979126"/>
                  </a:lnTo>
                  <a:lnTo>
                    <a:pt x="3253409" y="9976993"/>
                  </a:lnTo>
                  <a:lnTo>
                    <a:pt x="3259251" y="9966325"/>
                  </a:lnTo>
                  <a:lnTo>
                    <a:pt x="3260394" y="9964496"/>
                  </a:lnTo>
                  <a:lnTo>
                    <a:pt x="3262299" y="9962972"/>
                  </a:lnTo>
                  <a:lnTo>
                    <a:pt x="3263823" y="9961448"/>
                  </a:lnTo>
                  <a:lnTo>
                    <a:pt x="3265601" y="9959924"/>
                  </a:lnTo>
                  <a:lnTo>
                    <a:pt x="3267506" y="9958705"/>
                  </a:lnTo>
                  <a:lnTo>
                    <a:pt x="3269538" y="9957485"/>
                  </a:lnTo>
                  <a:lnTo>
                    <a:pt x="3271697" y="9956571"/>
                  </a:lnTo>
                  <a:lnTo>
                    <a:pt x="3273856" y="9955657"/>
                  </a:lnTo>
                  <a:lnTo>
                    <a:pt x="3276269" y="9955047"/>
                  </a:lnTo>
                  <a:lnTo>
                    <a:pt x="3278682" y="9954437"/>
                  </a:lnTo>
                  <a:lnTo>
                    <a:pt x="3281222" y="9954133"/>
                  </a:lnTo>
                  <a:lnTo>
                    <a:pt x="3283889" y="9954742"/>
                  </a:lnTo>
                  <a:lnTo>
                    <a:pt x="3286302" y="9955047"/>
                  </a:lnTo>
                  <a:lnTo>
                    <a:pt x="3288842" y="9955961"/>
                  </a:lnTo>
                  <a:lnTo>
                    <a:pt x="3291255" y="9956571"/>
                  </a:lnTo>
                  <a:lnTo>
                    <a:pt x="3293414" y="9957485"/>
                  </a:lnTo>
                  <a:lnTo>
                    <a:pt x="3295446" y="9958705"/>
                  </a:lnTo>
                  <a:lnTo>
                    <a:pt x="3297351" y="9960229"/>
                  </a:lnTo>
                  <a:lnTo>
                    <a:pt x="3299129" y="9961448"/>
                  </a:lnTo>
                  <a:lnTo>
                    <a:pt x="3300653" y="9962972"/>
                  </a:lnTo>
                  <a:lnTo>
                    <a:pt x="3302558" y="9964801"/>
                  </a:lnTo>
                  <a:lnTo>
                    <a:pt x="3303701" y="9966325"/>
                  </a:lnTo>
                  <a:lnTo>
                    <a:pt x="3305225" y="9968458"/>
                  </a:lnTo>
                  <a:lnTo>
                    <a:pt x="3306495" y="9970287"/>
                  </a:lnTo>
                  <a:lnTo>
                    <a:pt x="3307384" y="9972421"/>
                  </a:lnTo>
                  <a:lnTo>
                    <a:pt x="3308273" y="9974554"/>
                  </a:lnTo>
                  <a:lnTo>
                    <a:pt x="3309162" y="9976688"/>
                  </a:lnTo>
                  <a:lnTo>
                    <a:pt x="3310178" y="9979126"/>
                  </a:lnTo>
                  <a:lnTo>
                    <a:pt x="3310686" y="9981260"/>
                  </a:lnTo>
                  <a:lnTo>
                    <a:pt x="3311321" y="9984003"/>
                  </a:lnTo>
                  <a:lnTo>
                    <a:pt x="3311956" y="9986137"/>
                  </a:lnTo>
                  <a:lnTo>
                    <a:pt x="3312210" y="9988880"/>
                  </a:lnTo>
                  <a:lnTo>
                    <a:pt x="3312591" y="9991318"/>
                  </a:lnTo>
                  <a:lnTo>
                    <a:pt x="3312845" y="9994061"/>
                  </a:lnTo>
                  <a:lnTo>
                    <a:pt x="3312845" y="9996500"/>
                  </a:lnTo>
                  <a:lnTo>
                    <a:pt x="3313226" y="9999243"/>
                  </a:lnTo>
                  <a:lnTo>
                    <a:pt x="3313226" y="10001681"/>
                  </a:lnTo>
                  <a:lnTo>
                    <a:pt x="3312845" y="10004425"/>
                  </a:lnTo>
                  <a:lnTo>
                    <a:pt x="3312845" y="10006863"/>
                  </a:lnTo>
                  <a:lnTo>
                    <a:pt x="3312591" y="10009301"/>
                  </a:lnTo>
                  <a:lnTo>
                    <a:pt x="3312210" y="10012045"/>
                  </a:lnTo>
                  <a:lnTo>
                    <a:pt x="3311956" y="10014483"/>
                  </a:lnTo>
                  <a:lnTo>
                    <a:pt x="3311702" y="10016921"/>
                  </a:lnTo>
                  <a:lnTo>
                    <a:pt x="3343960" y="10016921"/>
                  </a:lnTo>
                </a:path>
                <a:path w="6883400" h="10017125">
                  <a:moveTo>
                    <a:pt x="3218738" y="9932187"/>
                  </a:moveTo>
                  <a:lnTo>
                    <a:pt x="3343960" y="9932187"/>
                  </a:lnTo>
                </a:path>
                <a:path w="6883400" h="10017125">
                  <a:moveTo>
                    <a:pt x="3343960" y="10016921"/>
                  </a:moveTo>
                  <a:lnTo>
                    <a:pt x="3377234" y="10016921"/>
                  </a:lnTo>
                  <a:lnTo>
                    <a:pt x="3376599" y="10014483"/>
                  </a:lnTo>
                  <a:lnTo>
                    <a:pt x="3375964" y="10012045"/>
                  </a:lnTo>
                  <a:lnTo>
                    <a:pt x="3375710" y="10009606"/>
                  </a:lnTo>
                  <a:lnTo>
                    <a:pt x="3375075" y="10007168"/>
                  </a:lnTo>
                  <a:lnTo>
                    <a:pt x="3374694" y="10004425"/>
                  </a:lnTo>
                  <a:lnTo>
                    <a:pt x="3374694" y="9991623"/>
                  </a:lnTo>
                  <a:lnTo>
                    <a:pt x="3375329" y="9989185"/>
                  </a:lnTo>
                  <a:lnTo>
                    <a:pt x="3375710" y="9986441"/>
                  </a:lnTo>
                  <a:lnTo>
                    <a:pt x="3376218" y="9984003"/>
                  </a:lnTo>
                  <a:lnTo>
                    <a:pt x="3376853" y="9981565"/>
                  </a:lnTo>
                  <a:lnTo>
                    <a:pt x="3377488" y="9979126"/>
                  </a:lnTo>
                  <a:lnTo>
                    <a:pt x="3378377" y="9976993"/>
                  </a:lnTo>
                  <a:lnTo>
                    <a:pt x="3379266" y="9974554"/>
                  </a:lnTo>
                  <a:lnTo>
                    <a:pt x="3380282" y="9972421"/>
                  </a:lnTo>
                  <a:lnTo>
                    <a:pt x="3381425" y="9970287"/>
                  </a:lnTo>
                  <a:lnTo>
                    <a:pt x="3382695" y="9968153"/>
                  </a:lnTo>
                  <a:lnTo>
                    <a:pt x="3384219" y="9966325"/>
                  </a:lnTo>
                  <a:lnTo>
                    <a:pt x="3385362" y="9964496"/>
                  </a:lnTo>
                  <a:lnTo>
                    <a:pt x="3387267" y="9962972"/>
                  </a:lnTo>
                  <a:lnTo>
                    <a:pt x="3388791" y="9961448"/>
                  </a:lnTo>
                  <a:lnTo>
                    <a:pt x="3390569" y="9959924"/>
                  </a:lnTo>
                  <a:lnTo>
                    <a:pt x="3392728" y="9958705"/>
                  </a:lnTo>
                  <a:lnTo>
                    <a:pt x="3394506" y="9957485"/>
                  </a:lnTo>
                  <a:lnTo>
                    <a:pt x="3396665" y="9956571"/>
                  </a:lnTo>
                  <a:lnTo>
                    <a:pt x="3398824" y="9955657"/>
                  </a:lnTo>
                  <a:lnTo>
                    <a:pt x="3401237" y="9955047"/>
                  </a:lnTo>
                  <a:lnTo>
                    <a:pt x="3403650" y="9954437"/>
                  </a:lnTo>
                  <a:lnTo>
                    <a:pt x="3406190" y="9954133"/>
                  </a:lnTo>
                  <a:lnTo>
                    <a:pt x="3408857" y="9954742"/>
                  </a:lnTo>
                  <a:lnTo>
                    <a:pt x="3411651" y="9955047"/>
                  </a:lnTo>
                  <a:lnTo>
                    <a:pt x="3414064" y="9955961"/>
                  </a:lnTo>
                  <a:lnTo>
                    <a:pt x="3416223" y="9956571"/>
                  </a:lnTo>
                  <a:lnTo>
                    <a:pt x="3418382" y="9957485"/>
                  </a:lnTo>
                  <a:lnTo>
                    <a:pt x="3420414" y="9958705"/>
                  </a:lnTo>
                  <a:lnTo>
                    <a:pt x="3422319" y="9960229"/>
                  </a:lnTo>
                  <a:lnTo>
                    <a:pt x="3424097" y="9961448"/>
                  </a:lnTo>
                  <a:lnTo>
                    <a:pt x="3426002" y="9962972"/>
                  </a:lnTo>
                  <a:lnTo>
                    <a:pt x="3427526" y="9964801"/>
                  </a:lnTo>
                  <a:lnTo>
                    <a:pt x="3429050" y="9966325"/>
                  </a:lnTo>
                  <a:lnTo>
                    <a:pt x="3430193" y="9968458"/>
                  </a:lnTo>
                  <a:lnTo>
                    <a:pt x="3431463" y="9970287"/>
                  </a:lnTo>
                  <a:lnTo>
                    <a:pt x="3432606" y="9972421"/>
                  </a:lnTo>
                  <a:lnTo>
                    <a:pt x="3433622" y="9974554"/>
                  </a:lnTo>
                  <a:lnTo>
                    <a:pt x="3434511" y="9976688"/>
                  </a:lnTo>
                  <a:lnTo>
                    <a:pt x="3435146" y="9979126"/>
                  </a:lnTo>
                  <a:lnTo>
                    <a:pt x="3436035" y="9981260"/>
                  </a:lnTo>
                  <a:lnTo>
                    <a:pt x="3436289" y="9984003"/>
                  </a:lnTo>
                  <a:lnTo>
                    <a:pt x="3436924" y="9986137"/>
                  </a:lnTo>
                  <a:lnTo>
                    <a:pt x="3437559" y="9988880"/>
                  </a:lnTo>
                  <a:lnTo>
                    <a:pt x="3437559" y="9991318"/>
                  </a:lnTo>
                  <a:lnTo>
                    <a:pt x="3437813" y="9994061"/>
                  </a:lnTo>
                  <a:lnTo>
                    <a:pt x="3438194" y="9996500"/>
                  </a:lnTo>
                  <a:lnTo>
                    <a:pt x="3438194" y="9999243"/>
                  </a:lnTo>
                  <a:lnTo>
                    <a:pt x="3438194" y="10001681"/>
                  </a:lnTo>
                  <a:lnTo>
                    <a:pt x="3438194" y="10004425"/>
                  </a:lnTo>
                  <a:lnTo>
                    <a:pt x="3437813" y="10006863"/>
                  </a:lnTo>
                  <a:lnTo>
                    <a:pt x="3437559" y="10009301"/>
                  </a:lnTo>
                  <a:lnTo>
                    <a:pt x="3437178" y="10012045"/>
                  </a:lnTo>
                  <a:lnTo>
                    <a:pt x="3436924" y="10014483"/>
                  </a:lnTo>
                  <a:lnTo>
                    <a:pt x="3436670" y="10016921"/>
                  </a:lnTo>
                  <a:lnTo>
                    <a:pt x="3468928" y="10016921"/>
                  </a:lnTo>
                </a:path>
                <a:path w="6883400" h="10017125">
                  <a:moveTo>
                    <a:pt x="3343960" y="9932187"/>
                  </a:moveTo>
                  <a:lnTo>
                    <a:pt x="3468928" y="9932187"/>
                  </a:lnTo>
                </a:path>
                <a:path w="6883400" h="10017125">
                  <a:moveTo>
                    <a:pt x="3468928" y="10016921"/>
                  </a:moveTo>
                  <a:lnTo>
                    <a:pt x="3502456" y="10016921"/>
                  </a:lnTo>
                  <a:lnTo>
                    <a:pt x="3501567" y="10014483"/>
                  </a:lnTo>
                  <a:lnTo>
                    <a:pt x="3500932" y="10012045"/>
                  </a:lnTo>
                  <a:lnTo>
                    <a:pt x="3500678" y="10009606"/>
                  </a:lnTo>
                  <a:lnTo>
                    <a:pt x="3500043" y="10007168"/>
                  </a:lnTo>
                  <a:lnTo>
                    <a:pt x="3500043" y="10004425"/>
                  </a:lnTo>
                  <a:lnTo>
                    <a:pt x="3499662" y="10001986"/>
                  </a:lnTo>
                  <a:lnTo>
                    <a:pt x="3499662" y="9999243"/>
                  </a:lnTo>
                  <a:lnTo>
                    <a:pt x="3499662" y="9996805"/>
                  </a:lnTo>
                  <a:lnTo>
                    <a:pt x="3499662" y="9994366"/>
                  </a:lnTo>
                  <a:lnTo>
                    <a:pt x="3500043" y="9991623"/>
                  </a:lnTo>
                  <a:lnTo>
                    <a:pt x="3500297" y="9989185"/>
                  </a:lnTo>
                  <a:lnTo>
                    <a:pt x="3503345" y="9976993"/>
                  </a:lnTo>
                  <a:lnTo>
                    <a:pt x="3504234" y="9974554"/>
                  </a:lnTo>
                  <a:lnTo>
                    <a:pt x="3505250" y="9972421"/>
                  </a:lnTo>
                  <a:lnTo>
                    <a:pt x="3506393" y="9970287"/>
                  </a:lnTo>
                  <a:lnTo>
                    <a:pt x="3507663" y="9968153"/>
                  </a:lnTo>
                  <a:lnTo>
                    <a:pt x="3509187" y="9966325"/>
                  </a:lnTo>
                  <a:lnTo>
                    <a:pt x="3510711" y="9964496"/>
                  </a:lnTo>
                  <a:lnTo>
                    <a:pt x="3512235" y="9962972"/>
                  </a:lnTo>
                  <a:lnTo>
                    <a:pt x="3513759" y="9961448"/>
                  </a:lnTo>
                  <a:lnTo>
                    <a:pt x="3515537" y="9959924"/>
                  </a:lnTo>
                  <a:lnTo>
                    <a:pt x="3517696" y="9958705"/>
                  </a:lnTo>
                  <a:lnTo>
                    <a:pt x="3519474" y="9957485"/>
                  </a:lnTo>
                  <a:lnTo>
                    <a:pt x="3521633" y="9956571"/>
                  </a:lnTo>
                  <a:lnTo>
                    <a:pt x="3524046" y="9955657"/>
                  </a:lnTo>
                  <a:lnTo>
                    <a:pt x="3526205" y="9955047"/>
                  </a:lnTo>
                  <a:lnTo>
                    <a:pt x="3528618" y="9954437"/>
                  </a:lnTo>
                  <a:lnTo>
                    <a:pt x="3531412" y="9954133"/>
                  </a:lnTo>
                  <a:lnTo>
                    <a:pt x="3533825" y="9954742"/>
                  </a:lnTo>
                  <a:lnTo>
                    <a:pt x="3536619" y="9955047"/>
                  </a:lnTo>
                  <a:lnTo>
                    <a:pt x="3539032" y="9955961"/>
                  </a:lnTo>
                  <a:lnTo>
                    <a:pt x="3541191" y="9956571"/>
                  </a:lnTo>
                  <a:lnTo>
                    <a:pt x="3543604" y="9957485"/>
                  </a:lnTo>
                  <a:lnTo>
                    <a:pt x="3545382" y="9958705"/>
                  </a:lnTo>
                  <a:lnTo>
                    <a:pt x="3547287" y="9960229"/>
                  </a:lnTo>
                  <a:lnTo>
                    <a:pt x="3549446" y="9961448"/>
                  </a:lnTo>
                  <a:lnTo>
                    <a:pt x="3550970" y="9962972"/>
                  </a:lnTo>
                  <a:lnTo>
                    <a:pt x="3552494" y="9964801"/>
                  </a:lnTo>
                  <a:lnTo>
                    <a:pt x="3554018" y="9966325"/>
                  </a:lnTo>
                  <a:lnTo>
                    <a:pt x="3555161" y="9968458"/>
                  </a:lnTo>
                  <a:lnTo>
                    <a:pt x="3556431" y="9970287"/>
                  </a:lnTo>
                  <a:lnTo>
                    <a:pt x="3557574" y="9972421"/>
                  </a:lnTo>
                  <a:lnTo>
                    <a:pt x="3558590" y="9974554"/>
                  </a:lnTo>
                  <a:lnTo>
                    <a:pt x="3559479" y="9976688"/>
                  </a:lnTo>
                  <a:lnTo>
                    <a:pt x="3560114" y="9979126"/>
                  </a:lnTo>
                  <a:lnTo>
                    <a:pt x="3561003" y="9981260"/>
                  </a:lnTo>
                  <a:lnTo>
                    <a:pt x="3561638" y="9984003"/>
                  </a:lnTo>
                  <a:lnTo>
                    <a:pt x="3561892" y="9986137"/>
                  </a:lnTo>
                  <a:lnTo>
                    <a:pt x="3562527" y="9988880"/>
                  </a:lnTo>
                  <a:lnTo>
                    <a:pt x="3562781" y="9991318"/>
                  </a:lnTo>
                  <a:lnTo>
                    <a:pt x="3562781" y="9994061"/>
                  </a:lnTo>
                  <a:lnTo>
                    <a:pt x="3563162" y="9996500"/>
                  </a:lnTo>
                  <a:lnTo>
                    <a:pt x="3563162" y="9999243"/>
                  </a:lnTo>
                  <a:lnTo>
                    <a:pt x="3563162" y="10001681"/>
                  </a:lnTo>
                  <a:lnTo>
                    <a:pt x="3563162" y="10004425"/>
                  </a:lnTo>
                  <a:lnTo>
                    <a:pt x="3562781" y="10006863"/>
                  </a:lnTo>
                  <a:lnTo>
                    <a:pt x="3562781" y="10009301"/>
                  </a:lnTo>
                  <a:lnTo>
                    <a:pt x="3562146" y="10012045"/>
                  </a:lnTo>
                  <a:lnTo>
                    <a:pt x="3561892" y="10014483"/>
                  </a:lnTo>
                  <a:lnTo>
                    <a:pt x="3561638" y="10016921"/>
                  </a:lnTo>
                  <a:lnTo>
                    <a:pt x="3593896" y="10016921"/>
                  </a:lnTo>
                </a:path>
                <a:path w="6883400" h="10017125">
                  <a:moveTo>
                    <a:pt x="3468928" y="9932187"/>
                  </a:moveTo>
                  <a:lnTo>
                    <a:pt x="3593896" y="9932187"/>
                  </a:lnTo>
                </a:path>
                <a:path w="6883400" h="10017125">
                  <a:moveTo>
                    <a:pt x="3593896" y="10016921"/>
                  </a:moveTo>
                  <a:lnTo>
                    <a:pt x="3627424" y="10016921"/>
                  </a:lnTo>
                  <a:lnTo>
                    <a:pt x="3626789" y="10014483"/>
                  </a:lnTo>
                  <a:lnTo>
                    <a:pt x="3625900" y="10012045"/>
                  </a:lnTo>
                  <a:lnTo>
                    <a:pt x="3625646" y="10009606"/>
                  </a:lnTo>
                  <a:lnTo>
                    <a:pt x="3625265" y="10007168"/>
                  </a:lnTo>
                  <a:lnTo>
                    <a:pt x="3625011" y="10004425"/>
                  </a:lnTo>
                  <a:lnTo>
                    <a:pt x="3624630" y="10001986"/>
                  </a:lnTo>
                  <a:lnTo>
                    <a:pt x="3624630" y="9999243"/>
                  </a:lnTo>
                  <a:lnTo>
                    <a:pt x="3624630" y="9996805"/>
                  </a:lnTo>
                  <a:lnTo>
                    <a:pt x="3624630" y="9994366"/>
                  </a:lnTo>
                  <a:lnTo>
                    <a:pt x="3625011" y="9991623"/>
                  </a:lnTo>
                  <a:lnTo>
                    <a:pt x="3625265" y="9989185"/>
                  </a:lnTo>
                  <a:lnTo>
                    <a:pt x="3625646" y="9986441"/>
                  </a:lnTo>
                  <a:lnTo>
                    <a:pt x="3626154" y="9984003"/>
                  </a:lnTo>
                  <a:lnTo>
                    <a:pt x="3626789" y="9981565"/>
                  </a:lnTo>
                  <a:lnTo>
                    <a:pt x="3627424" y="9979126"/>
                  </a:lnTo>
                  <a:lnTo>
                    <a:pt x="3628313" y="9976993"/>
                  </a:lnTo>
                  <a:lnTo>
                    <a:pt x="3629202" y="9974554"/>
                  </a:lnTo>
                  <a:lnTo>
                    <a:pt x="3630472" y="9972421"/>
                  </a:lnTo>
                  <a:lnTo>
                    <a:pt x="3631742" y="9970287"/>
                  </a:lnTo>
                  <a:lnTo>
                    <a:pt x="3632885" y="9968153"/>
                  </a:lnTo>
                  <a:lnTo>
                    <a:pt x="3634155" y="9966325"/>
                  </a:lnTo>
                  <a:lnTo>
                    <a:pt x="3635679" y="9964496"/>
                  </a:lnTo>
                  <a:lnTo>
                    <a:pt x="3637203" y="9962972"/>
                  </a:lnTo>
                  <a:lnTo>
                    <a:pt x="3638981" y="9961448"/>
                  </a:lnTo>
                  <a:lnTo>
                    <a:pt x="3640505" y="9959924"/>
                  </a:lnTo>
                  <a:lnTo>
                    <a:pt x="3642664" y="9958705"/>
                  </a:lnTo>
                  <a:lnTo>
                    <a:pt x="3644442" y="9957485"/>
                  </a:lnTo>
                  <a:lnTo>
                    <a:pt x="3646601" y="9956571"/>
                  </a:lnTo>
                  <a:lnTo>
                    <a:pt x="3649014" y="9955657"/>
                  </a:lnTo>
                  <a:lnTo>
                    <a:pt x="3651173" y="9955047"/>
                  </a:lnTo>
                  <a:lnTo>
                    <a:pt x="3653586" y="9954437"/>
                  </a:lnTo>
                  <a:lnTo>
                    <a:pt x="3656380" y="9954133"/>
                  </a:lnTo>
                  <a:lnTo>
                    <a:pt x="3659174" y="9954742"/>
                  </a:lnTo>
                  <a:lnTo>
                    <a:pt x="3661587" y="9955047"/>
                  </a:lnTo>
                  <a:lnTo>
                    <a:pt x="3664000" y="9955961"/>
                  </a:lnTo>
                  <a:lnTo>
                    <a:pt x="3666413" y="9956571"/>
                  </a:lnTo>
                  <a:lnTo>
                    <a:pt x="3668572" y="9957485"/>
                  </a:lnTo>
                  <a:lnTo>
                    <a:pt x="3670350" y="9958705"/>
                  </a:lnTo>
                  <a:lnTo>
                    <a:pt x="3672509" y="9960229"/>
                  </a:lnTo>
                  <a:lnTo>
                    <a:pt x="3674414" y="9961448"/>
                  </a:lnTo>
                  <a:lnTo>
                    <a:pt x="3675938" y="9962972"/>
                  </a:lnTo>
                  <a:lnTo>
                    <a:pt x="3677462" y="9964801"/>
                  </a:lnTo>
                  <a:lnTo>
                    <a:pt x="3678986" y="9966325"/>
                  </a:lnTo>
                  <a:lnTo>
                    <a:pt x="3680129" y="9968458"/>
                  </a:lnTo>
                  <a:lnTo>
                    <a:pt x="3681399" y="9970287"/>
                  </a:lnTo>
                  <a:lnTo>
                    <a:pt x="3682542" y="9972421"/>
                  </a:lnTo>
                  <a:lnTo>
                    <a:pt x="3683558" y="9974554"/>
                  </a:lnTo>
                  <a:lnTo>
                    <a:pt x="3684447" y="9976688"/>
                  </a:lnTo>
                  <a:lnTo>
                    <a:pt x="3685082" y="9979126"/>
                  </a:lnTo>
                  <a:lnTo>
                    <a:pt x="3685971" y="9981260"/>
                  </a:lnTo>
                  <a:lnTo>
                    <a:pt x="3686606" y="9984003"/>
                  </a:lnTo>
                  <a:lnTo>
                    <a:pt x="3686860" y="9986137"/>
                  </a:lnTo>
                  <a:lnTo>
                    <a:pt x="3687495" y="9988880"/>
                  </a:lnTo>
                  <a:lnTo>
                    <a:pt x="3687749" y="9991318"/>
                  </a:lnTo>
                  <a:lnTo>
                    <a:pt x="3687749" y="9994061"/>
                  </a:lnTo>
                  <a:lnTo>
                    <a:pt x="3688130" y="9996500"/>
                  </a:lnTo>
                  <a:lnTo>
                    <a:pt x="3688130" y="9999243"/>
                  </a:lnTo>
                  <a:lnTo>
                    <a:pt x="3688130" y="10001681"/>
                  </a:lnTo>
                  <a:lnTo>
                    <a:pt x="3688130" y="10004425"/>
                  </a:lnTo>
                  <a:lnTo>
                    <a:pt x="3687749" y="10006863"/>
                  </a:lnTo>
                  <a:lnTo>
                    <a:pt x="3687749" y="10009301"/>
                  </a:lnTo>
                  <a:lnTo>
                    <a:pt x="3687495" y="10012045"/>
                  </a:lnTo>
                  <a:lnTo>
                    <a:pt x="3687114" y="10014483"/>
                  </a:lnTo>
                  <a:lnTo>
                    <a:pt x="3686606" y="10016921"/>
                  </a:lnTo>
                  <a:lnTo>
                    <a:pt x="3718864" y="10016921"/>
                  </a:lnTo>
                </a:path>
                <a:path w="6883400" h="10017125">
                  <a:moveTo>
                    <a:pt x="3593896" y="9932187"/>
                  </a:moveTo>
                  <a:lnTo>
                    <a:pt x="3718864" y="9932187"/>
                  </a:lnTo>
                </a:path>
                <a:path w="6883400" h="10017125">
                  <a:moveTo>
                    <a:pt x="3718864" y="10016921"/>
                  </a:moveTo>
                  <a:lnTo>
                    <a:pt x="3752392" y="10016921"/>
                  </a:lnTo>
                  <a:lnTo>
                    <a:pt x="3751757" y="10014483"/>
                  </a:lnTo>
                  <a:lnTo>
                    <a:pt x="3751122" y="10012045"/>
                  </a:lnTo>
                  <a:lnTo>
                    <a:pt x="3750614" y="10009606"/>
                  </a:lnTo>
                  <a:lnTo>
                    <a:pt x="3750233" y="10007168"/>
                  </a:lnTo>
                  <a:lnTo>
                    <a:pt x="3749979" y="10004425"/>
                  </a:lnTo>
                  <a:lnTo>
                    <a:pt x="3749598" y="10001986"/>
                  </a:lnTo>
                  <a:lnTo>
                    <a:pt x="3749598" y="9999243"/>
                  </a:lnTo>
                  <a:lnTo>
                    <a:pt x="3749598" y="9996805"/>
                  </a:lnTo>
                  <a:lnTo>
                    <a:pt x="3749598" y="9994366"/>
                  </a:lnTo>
                  <a:lnTo>
                    <a:pt x="3749979" y="9991623"/>
                  </a:lnTo>
                  <a:lnTo>
                    <a:pt x="3753281" y="9976993"/>
                  </a:lnTo>
                  <a:lnTo>
                    <a:pt x="3754170" y="9974554"/>
                  </a:lnTo>
                  <a:lnTo>
                    <a:pt x="3755440" y="9972421"/>
                  </a:lnTo>
                  <a:lnTo>
                    <a:pt x="3756710" y="9970287"/>
                  </a:lnTo>
                  <a:lnTo>
                    <a:pt x="3757853" y="9968153"/>
                  </a:lnTo>
                  <a:lnTo>
                    <a:pt x="3771950" y="9956571"/>
                  </a:lnTo>
                  <a:lnTo>
                    <a:pt x="3773982" y="9955657"/>
                  </a:lnTo>
                  <a:lnTo>
                    <a:pt x="3776141" y="9955047"/>
                  </a:lnTo>
                  <a:lnTo>
                    <a:pt x="3778935" y="9954437"/>
                  </a:lnTo>
                  <a:lnTo>
                    <a:pt x="3781348" y="9954133"/>
                  </a:lnTo>
                  <a:lnTo>
                    <a:pt x="3784142" y="9954742"/>
                  </a:lnTo>
                  <a:lnTo>
                    <a:pt x="3786555" y="9955047"/>
                  </a:lnTo>
                  <a:lnTo>
                    <a:pt x="3788968" y="9955961"/>
                  </a:lnTo>
                  <a:lnTo>
                    <a:pt x="3791381" y="9956571"/>
                  </a:lnTo>
                  <a:lnTo>
                    <a:pt x="3793540" y="9957485"/>
                  </a:lnTo>
                  <a:lnTo>
                    <a:pt x="3795699" y="9958705"/>
                  </a:lnTo>
                  <a:lnTo>
                    <a:pt x="3797477" y="9960229"/>
                  </a:lnTo>
                  <a:lnTo>
                    <a:pt x="3799382" y="9961448"/>
                  </a:lnTo>
                  <a:lnTo>
                    <a:pt x="3800906" y="9962972"/>
                  </a:lnTo>
                  <a:lnTo>
                    <a:pt x="3802430" y="9964801"/>
                  </a:lnTo>
                  <a:lnTo>
                    <a:pt x="3803954" y="9966325"/>
                  </a:lnTo>
                  <a:lnTo>
                    <a:pt x="3805097" y="9968458"/>
                  </a:lnTo>
                  <a:lnTo>
                    <a:pt x="3806367" y="9970287"/>
                  </a:lnTo>
                  <a:lnTo>
                    <a:pt x="3807510" y="9972421"/>
                  </a:lnTo>
                  <a:lnTo>
                    <a:pt x="3811828" y="9986137"/>
                  </a:lnTo>
                  <a:lnTo>
                    <a:pt x="3812463" y="9988880"/>
                  </a:lnTo>
                  <a:lnTo>
                    <a:pt x="3812717" y="9991318"/>
                  </a:lnTo>
                  <a:lnTo>
                    <a:pt x="3812717" y="9994061"/>
                  </a:lnTo>
                  <a:lnTo>
                    <a:pt x="3813098" y="9996500"/>
                  </a:lnTo>
                  <a:lnTo>
                    <a:pt x="3813098" y="9999243"/>
                  </a:lnTo>
                  <a:lnTo>
                    <a:pt x="3813098" y="10001681"/>
                  </a:lnTo>
                  <a:lnTo>
                    <a:pt x="3813098" y="10004425"/>
                  </a:lnTo>
                  <a:lnTo>
                    <a:pt x="3812717" y="10006863"/>
                  </a:lnTo>
                  <a:lnTo>
                    <a:pt x="3812717" y="10009301"/>
                  </a:lnTo>
                  <a:lnTo>
                    <a:pt x="3812463" y="10012045"/>
                  </a:lnTo>
                  <a:lnTo>
                    <a:pt x="3812082" y="10014483"/>
                  </a:lnTo>
                  <a:lnTo>
                    <a:pt x="3811574" y="10016921"/>
                  </a:lnTo>
                  <a:lnTo>
                    <a:pt x="3843832" y="10016921"/>
                  </a:lnTo>
                </a:path>
                <a:path w="6883400" h="10017125">
                  <a:moveTo>
                    <a:pt x="3718864" y="9932187"/>
                  </a:moveTo>
                  <a:lnTo>
                    <a:pt x="3843832" y="9932187"/>
                  </a:lnTo>
                </a:path>
                <a:path w="6883400" h="10017125">
                  <a:moveTo>
                    <a:pt x="3843832" y="10016921"/>
                  </a:moveTo>
                  <a:lnTo>
                    <a:pt x="3878249" y="10016921"/>
                  </a:lnTo>
                  <a:lnTo>
                    <a:pt x="3877614" y="10014483"/>
                  </a:lnTo>
                  <a:lnTo>
                    <a:pt x="3876725" y="10012045"/>
                  </a:lnTo>
                  <a:lnTo>
                    <a:pt x="3876471" y="10009606"/>
                  </a:lnTo>
                  <a:lnTo>
                    <a:pt x="3875836" y="10007168"/>
                  </a:lnTo>
                  <a:lnTo>
                    <a:pt x="3875836" y="10004425"/>
                  </a:lnTo>
                  <a:lnTo>
                    <a:pt x="3875582" y="10001986"/>
                  </a:lnTo>
                  <a:lnTo>
                    <a:pt x="3875582" y="9999243"/>
                  </a:lnTo>
                  <a:lnTo>
                    <a:pt x="3875582" y="9996805"/>
                  </a:lnTo>
                  <a:lnTo>
                    <a:pt x="3875582" y="9994366"/>
                  </a:lnTo>
                  <a:lnTo>
                    <a:pt x="3875836" y="9991623"/>
                  </a:lnTo>
                  <a:lnTo>
                    <a:pt x="3876090" y="9989185"/>
                  </a:lnTo>
                  <a:lnTo>
                    <a:pt x="3876471" y="9986441"/>
                  </a:lnTo>
                  <a:lnTo>
                    <a:pt x="3877106" y="9984003"/>
                  </a:lnTo>
                  <a:lnTo>
                    <a:pt x="3877614" y="9981565"/>
                  </a:lnTo>
                  <a:lnTo>
                    <a:pt x="3878249" y="9979126"/>
                  </a:lnTo>
                  <a:lnTo>
                    <a:pt x="3879138" y="9976993"/>
                  </a:lnTo>
                  <a:lnTo>
                    <a:pt x="3880154" y="9974554"/>
                  </a:lnTo>
                  <a:lnTo>
                    <a:pt x="3881297" y="9972421"/>
                  </a:lnTo>
                  <a:lnTo>
                    <a:pt x="3882567" y="9970287"/>
                  </a:lnTo>
                  <a:lnTo>
                    <a:pt x="3883710" y="9968153"/>
                  </a:lnTo>
                  <a:lnTo>
                    <a:pt x="3885234" y="9966325"/>
                  </a:lnTo>
                  <a:lnTo>
                    <a:pt x="3886504" y="9964496"/>
                  </a:lnTo>
                  <a:lnTo>
                    <a:pt x="3888282" y="9962972"/>
                  </a:lnTo>
                  <a:lnTo>
                    <a:pt x="3889806" y="9961448"/>
                  </a:lnTo>
                  <a:lnTo>
                    <a:pt x="3891711" y="9959924"/>
                  </a:lnTo>
                  <a:lnTo>
                    <a:pt x="3893870" y="9958705"/>
                  </a:lnTo>
                  <a:lnTo>
                    <a:pt x="3895902" y="9957485"/>
                  </a:lnTo>
                  <a:lnTo>
                    <a:pt x="3898061" y="9956571"/>
                  </a:lnTo>
                  <a:lnTo>
                    <a:pt x="3900220" y="9955657"/>
                  </a:lnTo>
                  <a:lnTo>
                    <a:pt x="3902633" y="9955047"/>
                  </a:lnTo>
                  <a:lnTo>
                    <a:pt x="3905427" y="9954437"/>
                  </a:lnTo>
                  <a:lnTo>
                    <a:pt x="3907840" y="9954133"/>
                  </a:lnTo>
                  <a:lnTo>
                    <a:pt x="3910634" y="9954742"/>
                  </a:lnTo>
                  <a:lnTo>
                    <a:pt x="3913301" y="9955047"/>
                  </a:lnTo>
                  <a:lnTo>
                    <a:pt x="3915714" y="9955961"/>
                  </a:lnTo>
                  <a:lnTo>
                    <a:pt x="3918254" y="9956571"/>
                  </a:lnTo>
                  <a:lnTo>
                    <a:pt x="3920286" y="9957485"/>
                  </a:lnTo>
                  <a:lnTo>
                    <a:pt x="3922445" y="9958705"/>
                  </a:lnTo>
                  <a:lnTo>
                    <a:pt x="3924350" y="9960229"/>
                  </a:lnTo>
                  <a:lnTo>
                    <a:pt x="3926382" y="9961448"/>
                  </a:lnTo>
                  <a:lnTo>
                    <a:pt x="3927906" y="9962972"/>
                  </a:lnTo>
                  <a:lnTo>
                    <a:pt x="3929430" y="9964801"/>
                  </a:lnTo>
                  <a:lnTo>
                    <a:pt x="3930954" y="9966325"/>
                  </a:lnTo>
                  <a:lnTo>
                    <a:pt x="3932224" y="9968458"/>
                  </a:lnTo>
                  <a:lnTo>
                    <a:pt x="3933494" y="9970287"/>
                  </a:lnTo>
                  <a:lnTo>
                    <a:pt x="3934637" y="9972421"/>
                  </a:lnTo>
                  <a:lnTo>
                    <a:pt x="3935526" y="9974554"/>
                  </a:lnTo>
                  <a:lnTo>
                    <a:pt x="3936796" y="9976688"/>
                  </a:lnTo>
                  <a:lnTo>
                    <a:pt x="3937431" y="9979126"/>
                  </a:lnTo>
                  <a:lnTo>
                    <a:pt x="3938320" y="9981260"/>
                  </a:lnTo>
                  <a:lnTo>
                    <a:pt x="3938574" y="9984003"/>
                  </a:lnTo>
                  <a:lnTo>
                    <a:pt x="3939209" y="9986137"/>
                  </a:lnTo>
                  <a:lnTo>
                    <a:pt x="3939844" y="9988880"/>
                  </a:lnTo>
                  <a:lnTo>
                    <a:pt x="3940098" y="9991318"/>
                  </a:lnTo>
                  <a:lnTo>
                    <a:pt x="3940098" y="9994061"/>
                  </a:lnTo>
                  <a:lnTo>
                    <a:pt x="3940479" y="9996500"/>
                  </a:lnTo>
                  <a:lnTo>
                    <a:pt x="3940479" y="9999243"/>
                  </a:lnTo>
                  <a:lnTo>
                    <a:pt x="3940479" y="10001681"/>
                  </a:lnTo>
                  <a:lnTo>
                    <a:pt x="3940479" y="10004425"/>
                  </a:lnTo>
                  <a:lnTo>
                    <a:pt x="3940098" y="10006863"/>
                  </a:lnTo>
                  <a:lnTo>
                    <a:pt x="3940098" y="10009301"/>
                  </a:lnTo>
                  <a:lnTo>
                    <a:pt x="3939590" y="10012045"/>
                  </a:lnTo>
                  <a:lnTo>
                    <a:pt x="3939209" y="10014483"/>
                  </a:lnTo>
                  <a:lnTo>
                    <a:pt x="3938955" y="10016921"/>
                  </a:lnTo>
                  <a:lnTo>
                    <a:pt x="3971848" y="10016921"/>
                  </a:lnTo>
                </a:path>
                <a:path w="6883400" h="10017125">
                  <a:moveTo>
                    <a:pt x="3843832" y="9932187"/>
                  </a:moveTo>
                  <a:lnTo>
                    <a:pt x="3971848" y="9932187"/>
                  </a:lnTo>
                </a:path>
                <a:path w="6883400" h="10017125">
                  <a:moveTo>
                    <a:pt x="3971848" y="10016921"/>
                  </a:moveTo>
                  <a:lnTo>
                    <a:pt x="4006265" y="10016921"/>
                  </a:lnTo>
                  <a:lnTo>
                    <a:pt x="4005630" y="10014483"/>
                  </a:lnTo>
                  <a:lnTo>
                    <a:pt x="4004741" y="10012045"/>
                  </a:lnTo>
                  <a:lnTo>
                    <a:pt x="4004487" y="10009606"/>
                  </a:lnTo>
                  <a:lnTo>
                    <a:pt x="4004106" y="10007168"/>
                  </a:lnTo>
                  <a:lnTo>
                    <a:pt x="4003852" y="10004425"/>
                  </a:lnTo>
                  <a:lnTo>
                    <a:pt x="4003598" y="10001986"/>
                  </a:lnTo>
                  <a:lnTo>
                    <a:pt x="4003598" y="9999243"/>
                  </a:lnTo>
                  <a:lnTo>
                    <a:pt x="4003598" y="9996805"/>
                  </a:lnTo>
                  <a:lnTo>
                    <a:pt x="4003598" y="9994366"/>
                  </a:lnTo>
                  <a:lnTo>
                    <a:pt x="4003852" y="9991623"/>
                  </a:lnTo>
                  <a:lnTo>
                    <a:pt x="4004106" y="9989185"/>
                  </a:lnTo>
                  <a:lnTo>
                    <a:pt x="4004487" y="9986441"/>
                  </a:lnTo>
                  <a:lnTo>
                    <a:pt x="4005122" y="9984003"/>
                  </a:lnTo>
                  <a:lnTo>
                    <a:pt x="4005630" y="9981565"/>
                  </a:lnTo>
                  <a:lnTo>
                    <a:pt x="4006265" y="9979126"/>
                  </a:lnTo>
                  <a:lnTo>
                    <a:pt x="4007154" y="9976993"/>
                  </a:lnTo>
                  <a:lnTo>
                    <a:pt x="4008170" y="9974554"/>
                  </a:lnTo>
                  <a:lnTo>
                    <a:pt x="4009313" y="9972421"/>
                  </a:lnTo>
                  <a:lnTo>
                    <a:pt x="4010583" y="9970287"/>
                  </a:lnTo>
                  <a:lnTo>
                    <a:pt x="4011726" y="9968153"/>
                  </a:lnTo>
                  <a:lnTo>
                    <a:pt x="4013250" y="9966325"/>
                  </a:lnTo>
                  <a:lnTo>
                    <a:pt x="4014774" y="9964496"/>
                  </a:lnTo>
                  <a:lnTo>
                    <a:pt x="4016298" y="9962972"/>
                  </a:lnTo>
                  <a:lnTo>
                    <a:pt x="4018203" y="9961448"/>
                  </a:lnTo>
                  <a:lnTo>
                    <a:pt x="4019981" y="9959924"/>
                  </a:lnTo>
                  <a:lnTo>
                    <a:pt x="4021886" y="9958705"/>
                  </a:lnTo>
                  <a:lnTo>
                    <a:pt x="4035856" y="9954133"/>
                  </a:lnTo>
                  <a:lnTo>
                    <a:pt x="4038650" y="9954742"/>
                  </a:lnTo>
                  <a:lnTo>
                    <a:pt x="4041317" y="9955047"/>
                  </a:lnTo>
                  <a:lnTo>
                    <a:pt x="4043730" y="9955961"/>
                  </a:lnTo>
                  <a:lnTo>
                    <a:pt x="4046270" y="9956571"/>
                  </a:lnTo>
                  <a:lnTo>
                    <a:pt x="4048302" y="9957485"/>
                  </a:lnTo>
                  <a:lnTo>
                    <a:pt x="4050461" y="9958705"/>
                  </a:lnTo>
                  <a:lnTo>
                    <a:pt x="4052366" y="9960229"/>
                  </a:lnTo>
                  <a:lnTo>
                    <a:pt x="4054398" y="9961448"/>
                  </a:lnTo>
                  <a:lnTo>
                    <a:pt x="4055922" y="9962972"/>
                  </a:lnTo>
                  <a:lnTo>
                    <a:pt x="4057446" y="9964801"/>
                  </a:lnTo>
                  <a:lnTo>
                    <a:pt x="4058970" y="9966325"/>
                  </a:lnTo>
                  <a:lnTo>
                    <a:pt x="4060240" y="9968458"/>
                  </a:lnTo>
                  <a:lnTo>
                    <a:pt x="4061764" y="9970287"/>
                  </a:lnTo>
                  <a:lnTo>
                    <a:pt x="4062653" y="9972421"/>
                  </a:lnTo>
                  <a:lnTo>
                    <a:pt x="4063923" y="9974554"/>
                  </a:lnTo>
                  <a:lnTo>
                    <a:pt x="4064812" y="9976688"/>
                  </a:lnTo>
                  <a:lnTo>
                    <a:pt x="4065447" y="9979126"/>
                  </a:lnTo>
                  <a:lnTo>
                    <a:pt x="4066336" y="9981260"/>
                  </a:lnTo>
                  <a:lnTo>
                    <a:pt x="4066971" y="9984003"/>
                  </a:lnTo>
                  <a:lnTo>
                    <a:pt x="4067225" y="9986137"/>
                  </a:lnTo>
                  <a:lnTo>
                    <a:pt x="4067860" y="9988880"/>
                  </a:lnTo>
                  <a:lnTo>
                    <a:pt x="4068114" y="9991318"/>
                  </a:lnTo>
                  <a:lnTo>
                    <a:pt x="4068114" y="9994061"/>
                  </a:lnTo>
                  <a:lnTo>
                    <a:pt x="4068495" y="9996500"/>
                  </a:lnTo>
                  <a:lnTo>
                    <a:pt x="4068495" y="9999243"/>
                  </a:lnTo>
                  <a:lnTo>
                    <a:pt x="4068495" y="10001681"/>
                  </a:lnTo>
                  <a:lnTo>
                    <a:pt x="4068495" y="10004425"/>
                  </a:lnTo>
                  <a:lnTo>
                    <a:pt x="4068114" y="10006863"/>
                  </a:lnTo>
                  <a:lnTo>
                    <a:pt x="4068114" y="10009301"/>
                  </a:lnTo>
                  <a:lnTo>
                    <a:pt x="4067606" y="10012045"/>
                  </a:lnTo>
                  <a:lnTo>
                    <a:pt x="4067225" y="10014483"/>
                  </a:lnTo>
                  <a:lnTo>
                    <a:pt x="4066971" y="10016921"/>
                  </a:lnTo>
                  <a:lnTo>
                    <a:pt x="4100118" y="10016921"/>
                  </a:lnTo>
                </a:path>
                <a:path w="6883400" h="10017125">
                  <a:moveTo>
                    <a:pt x="3971848" y="9932187"/>
                  </a:moveTo>
                  <a:lnTo>
                    <a:pt x="4100118" y="9932187"/>
                  </a:lnTo>
                </a:path>
                <a:path w="6883400" h="10017125">
                  <a:moveTo>
                    <a:pt x="4100118" y="10016921"/>
                  </a:moveTo>
                  <a:lnTo>
                    <a:pt x="4134281" y="10016921"/>
                  </a:lnTo>
                  <a:lnTo>
                    <a:pt x="4133646" y="10014483"/>
                  </a:lnTo>
                  <a:lnTo>
                    <a:pt x="4133138" y="10012045"/>
                  </a:lnTo>
                  <a:lnTo>
                    <a:pt x="4132503" y="10009606"/>
                  </a:lnTo>
                  <a:lnTo>
                    <a:pt x="4132122" y="10007168"/>
                  </a:lnTo>
                  <a:lnTo>
                    <a:pt x="4131868" y="10004425"/>
                  </a:lnTo>
                  <a:lnTo>
                    <a:pt x="4131614" y="10001986"/>
                  </a:lnTo>
                  <a:lnTo>
                    <a:pt x="4131614" y="9999243"/>
                  </a:lnTo>
                  <a:lnTo>
                    <a:pt x="4131614" y="9996805"/>
                  </a:lnTo>
                  <a:lnTo>
                    <a:pt x="4131614" y="9994366"/>
                  </a:lnTo>
                  <a:lnTo>
                    <a:pt x="4131868" y="9991623"/>
                  </a:lnTo>
                  <a:lnTo>
                    <a:pt x="4132122" y="9989185"/>
                  </a:lnTo>
                  <a:lnTo>
                    <a:pt x="4132503" y="9986441"/>
                  </a:lnTo>
                  <a:lnTo>
                    <a:pt x="4133138" y="9984003"/>
                  </a:lnTo>
                  <a:lnTo>
                    <a:pt x="4133646" y="9981565"/>
                  </a:lnTo>
                  <a:lnTo>
                    <a:pt x="4134662" y="9979126"/>
                  </a:lnTo>
                  <a:lnTo>
                    <a:pt x="4135170" y="9976993"/>
                  </a:lnTo>
                  <a:lnTo>
                    <a:pt x="4136440" y="9974554"/>
                  </a:lnTo>
                  <a:lnTo>
                    <a:pt x="4137329" y="9972421"/>
                  </a:lnTo>
                  <a:lnTo>
                    <a:pt x="4138599" y="9970287"/>
                  </a:lnTo>
                  <a:lnTo>
                    <a:pt x="4139742" y="9968153"/>
                  </a:lnTo>
                  <a:lnTo>
                    <a:pt x="4141266" y="9966325"/>
                  </a:lnTo>
                  <a:lnTo>
                    <a:pt x="4142790" y="9964496"/>
                  </a:lnTo>
                  <a:lnTo>
                    <a:pt x="4144314" y="9962972"/>
                  </a:lnTo>
                  <a:lnTo>
                    <a:pt x="4146219" y="9961448"/>
                  </a:lnTo>
                  <a:lnTo>
                    <a:pt x="4147997" y="9959924"/>
                  </a:lnTo>
                  <a:lnTo>
                    <a:pt x="4149902" y="9958705"/>
                  </a:lnTo>
                  <a:lnTo>
                    <a:pt x="4163872" y="9954133"/>
                  </a:lnTo>
                  <a:lnTo>
                    <a:pt x="4166666" y="9954742"/>
                  </a:lnTo>
                  <a:lnTo>
                    <a:pt x="4169333" y="9955047"/>
                  </a:lnTo>
                  <a:lnTo>
                    <a:pt x="4171746" y="9955961"/>
                  </a:lnTo>
                  <a:lnTo>
                    <a:pt x="4174286" y="9956571"/>
                  </a:lnTo>
                  <a:lnTo>
                    <a:pt x="4176318" y="9957485"/>
                  </a:lnTo>
                  <a:lnTo>
                    <a:pt x="4178477" y="9958705"/>
                  </a:lnTo>
                  <a:lnTo>
                    <a:pt x="4180636" y="9960229"/>
                  </a:lnTo>
                  <a:lnTo>
                    <a:pt x="4182414" y="9961448"/>
                  </a:lnTo>
                  <a:lnTo>
                    <a:pt x="4183938" y="9962972"/>
                  </a:lnTo>
                  <a:lnTo>
                    <a:pt x="4185843" y="9964801"/>
                  </a:lnTo>
                  <a:lnTo>
                    <a:pt x="4186986" y="9966325"/>
                  </a:lnTo>
                  <a:lnTo>
                    <a:pt x="4188510" y="9968458"/>
                  </a:lnTo>
                  <a:lnTo>
                    <a:pt x="4189780" y="9970287"/>
                  </a:lnTo>
                  <a:lnTo>
                    <a:pt x="4191050" y="9972421"/>
                  </a:lnTo>
                  <a:lnTo>
                    <a:pt x="4191939" y="9974554"/>
                  </a:lnTo>
                  <a:lnTo>
                    <a:pt x="4192828" y="9976688"/>
                  </a:lnTo>
                  <a:lnTo>
                    <a:pt x="4193463" y="9979126"/>
                  </a:lnTo>
                  <a:lnTo>
                    <a:pt x="4194352" y="9981260"/>
                  </a:lnTo>
                  <a:lnTo>
                    <a:pt x="4194987" y="9984003"/>
                  </a:lnTo>
                  <a:lnTo>
                    <a:pt x="4195241" y="9986137"/>
                  </a:lnTo>
                  <a:lnTo>
                    <a:pt x="4195876" y="9988880"/>
                  </a:lnTo>
                  <a:lnTo>
                    <a:pt x="4196130" y="9991318"/>
                  </a:lnTo>
                  <a:lnTo>
                    <a:pt x="4196130" y="9994061"/>
                  </a:lnTo>
                  <a:lnTo>
                    <a:pt x="4196511" y="9996500"/>
                  </a:lnTo>
                  <a:lnTo>
                    <a:pt x="4196511" y="9999243"/>
                  </a:lnTo>
                  <a:lnTo>
                    <a:pt x="4196511" y="10001681"/>
                  </a:lnTo>
                  <a:lnTo>
                    <a:pt x="4196511" y="10004425"/>
                  </a:lnTo>
                  <a:lnTo>
                    <a:pt x="4196130" y="10006863"/>
                  </a:lnTo>
                  <a:lnTo>
                    <a:pt x="4196130" y="10009301"/>
                  </a:lnTo>
                  <a:lnTo>
                    <a:pt x="4195876" y="10012045"/>
                  </a:lnTo>
                  <a:lnTo>
                    <a:pt x="4195622" y="10014483"/>
                  </a:lnTo>
                  <a:lnTo>
                    <a:pt x="4194987" y="10016921"/>
                  </a:lnTo>
                  <a:lnTo>
                    <a:pt x="4228134" y="10016921"/>
                  </a:lnTo>
                </a:path>
                <a:path w="6883400" h="10017125">
                  <a:moveTo>
                    <a:pt x="4100118" y="9932187"/>
                  </a:moveTo>
                  <a:lnTo>
                    <a:pt x="4228134" y="9932187"/>
                  </a:lnTo>
                </a:path>
                <a:path w="6883400" h="10017125">
                  <a:moveTo>
                    <a:pt x="4228134" y="10016921"/>
                  </a:moveTo>
                  <a:lnTo>
                    <a:pt x="4262297" y="10016921"/>
                  </a:lnTo>
                  <a:lnTo>
                    <a:pt x="4261662" y="10014483"/>
                  </a:lnTo>
                  <a:lnTo>
                    <a:pt x="4261154" y="10012045"/>
                  </a:lnTo>
                  <a:lnTo>
                    <a:pt x="4260519" y="10009606"/>
                  </a:lnTo>
                  <a:lnTo>
                    <a:pt x="4260138" y="10007168"/>
                  </a:lnTo>
                  <a:lnTo>
                    <a:pt x="4259884" y="10004425"/>
                  </a:lnTo>
                  <a:lnTo>
                    <a:pt x="4259630" y="10001986"/>
                  </a:lnTo>
                  <a:lnTo>
                    <a:pt x="4259630" y="9999243"/>
                  </a:lnTo>
                  <a:lnTo>
                    <a:pt x="4259630" y="9996805"/>
                  </a:lnTo>
                  <a:lnTo>
                    <a:pt x="4259630" y="9994366"/>
                  </a:lnTo>
                  <a:lnTo>
                    <a:pt x="4259884" y="9991623"/>
                  </a:lnTo>
                  <a:lnTo>
                    <a:pt x="4260138" y="9989185"/>
                  </a:lnTo>
                  <a:lnTo>
                    <a:pt x="4260519" y="9986441"/>
                  </a:lnTo>
                  <a:lnTo>
                    <a:pt x="4261154" y="9984003"/>
                  </a:lnTo>
                  <a:lnTo>
                    <a:pt x="4262043" y="9981565"/>
                  </a:lnTo>
                  <a:lnTo>
                    <a:pt x="4262678" y="9979126"/>
                  </a:lnTo>
                  <a:lnTo>
                    <a:pt x="4263567" y="9976993"/>
                  </a:lnTo>
                  <a:lnTo>
                    <a:pt x="4264456" y="9974554"/>
                  </a:lnTo>
                  <a:lnTo>
                    <a:pt x="4265345" y="9972421"/>
                  </a:lnTo>
                  <a:lnTo>
                    <a:pt x="4266615" y="9970287"/>
                  </a:lnTo>
                  <a:lnTo>
                    <a:pt x="4267758" y="9968153"/>
                  </a:lnTo>
                  <a:lnTo>
                    <a:pt x="4269282" y="9966325"/>
                  </a:lnTo>
                  <a:lnTo>
                    <a:pt x="4270806" y="9964496"/>
                  </a:lnTo>
                  <a:lnTo>
                    <a:pt x="4272330" y="9962972"/>
                  </a:lnTo>
                  <a:lnTo>
                    <a:pt x="4274235" y="9961448"/>
                  </a:lnTo>
                  <a:lnTo>
                    <a:pt x="4276013" y="9959924"/>
                  </a:lnTo>
                  <a:lnTo>
                    <a:pt x="4291888" y="9954133"/>
                  </a:lnTo>
                  <a:lnTo>
                    <a:pt x="4294936" y="9954742"/>
                  </a:lnTo>
                  <a:lnTo>
                    <a:pt x="4297349" y="9955047"/>
                  </a:lnTo>
                  <a:lnTo>
                    <a:pt x="4299762" y="9955961"/>
                  </a:lnTo>
                  <a:lnTo>
                    <a:pt x="4302302" y="9956571"/>
                  </a:lnTo>
                  <a:lnTo>
                    <a:pt x="4304334" y="9957485"/>
                  </a:lnTo>
                  <a:lnTo>
                    <a:pt x="4306493" y="9958705"/>
                  </a:lnTo>
                  <a:lnTo>
                    <a:pt x="4308652" y="9960229"/>
                  </a:lnTo>
                  <a:lnTo>
                    <a:pt x="4310430" y="9961448"/>
                  </a:lnTo>
                  <a:lnTo>
                    <a:pt x="4311954" y="9962972"/>
                  </a:lnTo>
                  <a:lnTo>
                    <a:pt x="4313859" y="9964801"/>
                  </a:lnTo>
                  <a:lnTo>
                    <a:pt x="4315002" y="9966325"/>
                  </a:lnTo>
                  <a:lnTo>
                    <a:pt x="4316526" y="9968458"/>
                  </a:lnTo>
                  <a:lnTo>
                    <a:pt x="4317796" y="9970287"/>
                  </a:lnTo>
                  <a:lnTo>
                    <a:pt x="4319066" y="9972421"/>
                  </a:lnTo>
                  <a:lnTo>
                    <a:pt x="4319955" y="9974554"/>
                  </a:lnTo>
                  <a:lnTo>
                    <a:pt x="4320844" y="9976688"/>
                  </a:lnTo>
                  <a:lnTo>
                    <a:pt x="4321479" y="9979126"/>
                  </a:lnTo>
                  <a:lnTo>
                    <a:pt x="4322368" y="9981260"/>
                  </a:lnTo>
                  <a:lnTo>
                    <a:pt x="4323003" y="9984003"/>
                  </a:lnTo>
                  <a:lnTo>
                    <a:pt x="4323257" y="9986137"/>
                  </a:lnTo>
                  <a:lnTo>
                    <a:pt x="4323892" y="9988880"/>
                  </a:lnTo>
                  <a:lnTo>
                    <a:pt x="4324146" y="9991318"/>
                  </a:lnTo>
                  <a:lnTo>
                    <a:pt x="4324527" y="9994061"/>
                  </a:lnTo>
                  <a:lnTo>
                    <a:pt x="4324527" y="9996500"/>
                  </a:lnTo>
                  <a:lnTo>
                    <a:pt x="4324781" y="9999243"/>
                  </a:lnTo>
                  <a:lnTo>
                    <a:pt x="4324781" y="10001681"/>
                  </a:lnTo>
                  <a:lnTo>
                    <a:pt x="4324527" y="10004425"/>
                  </a:lnTo>
                  <a:lnTo>
                    <a:pt x="4324527" y="10006863"/>
                  </a:lnTo>
                  <a:lnTo>
                    <a:pt x="4324146" y="10009301"/>
                  </a:lnTo>
                  <a:lnTo>
                    <a:pt x="4323892" y="10012045"/>
                  </a:lnTo>
                  <a:lnTo>
                    <a:pt x="4323638" y="10014483"/>
                  </a:lnTo>
                  <a:lnTo>
                    <a:pt x="4323003" y="10016921"/>
                  </a:lnTo>
                  <a:lnTo>
                    <a:pt x="4356150" y="10016921"/>
                  </a:lnTo>
                </a:path>
                <a:path w="6883400" h="10017125">
                  <a:moveTo>
                    <a:pt x="4228134" y="9932187"/>
                  </a:moveTo>
                  <a:lnTo>
                    <a:pt x="4356150" y="9932187"/>
                  </a:lnTo>
                </a:path>
                <a:path w="6883400" h="10017125">
                  <a:moveTo>
                    <a:pt x="4356150" y="10016921"/>
                  </a:moveTo>
                  <a:lnTo>
                    <a:pt x="4390313" y="10016921"/>
                  </a:lnTo>
                  <a:lnTo>
                    <a:pt x="4389678" y="10014483"/>
                  </a:lnTo>
                  <a:lnTo>
                    <a:pt x="4389170" y="10012045"/>
                  </a:lnTo>
                  <a:lnTo>
                    <a:pt x="4388535" y="10009606"/>
                  </a:lnTo>
                  <a:lnTo>
                    <a:pt x="4388154" y="10007168"/>
                  </a:lnTo>
                  <a:lnTo>
                    <a:pt x="4387900" y="10004425"/>
                  </a:lnTo>
                  <a:lnTo>
                    <a:pt x="4387900" y="10001986"/>
                  </a:lnTo>
                  <a:lnTo>
                    <a:pt x="4387646" y="9999243"/>
                  </a:lnTo>
                  <a:lnTo>
                    <a:pt x="4387646" y="9996805"/>
                  </a:lnTo>
                  <a:lnTo>
                    <a:pt x="4387900" y="9994366"/>
                  </a:lnTo>
                  <a:lnTo>
                    <a:pt x="4387900" y="9991623"/>
                  </a:lnTo>
                  <a:lnTo>
                    <a:pt x="4388154" y="9989185"/>
                  </a:lnTo>
                  <a:lnTo>
                    <a:pt x="4388789" y="9986441"/>
                  </a:lnTo>
                  <a:lnTo>
                    <a:pt x="4389424" y="9984003"/>
                  </a:lnTo>
                  <a:lnTo>
                    <a:pt x="4390059" y="9981565"/>
                  </a:lnTo>
                  <a:lnTo>
                    <a:pt x="4390694" y="9979126"/>
                  </a:lnTo>
                  <a:lnTo>
                    <a:pt x="4391583" y="9976993"/>
                  </a:lnTo>
                  <a:lnTo>
                    <a:pt x="4392472" y="9974554"/>
                  </a:lnTo>
                  <a:lnTo>
                    <a:pt x="4393361" y="9972421"/>
                  </a:lnTo>
                  <a:lnTo>
                    <a:pt x="4394885" y="9970287"/>
                  </a:lnTo>
                  <a:lnTo>
                    <a:pt x="4396155" y="9968153"/>
                  </a:lnTo>
                  <a:lnTo>
                    <a:pt x="4397298" y="9966325"/>
                  </a:lnTo>
                  <a:lnTo>
                    <a:pt x="4398822" y="9964496"/>
                  </a:lnTo>
                  <a:lnTo>
                    <a:pt x="4400346" y="9962972"/>
                  </a:lnTo>
                  <a:lnTo>
                    <a:pt x="4402251" y="9961448"/>
                  </a:lnTo>
                  <a:lnTo>
                    <a:pt x="4404029" y="9959924"/>
                  </a:lnTo>
                  <a:lnTo>
                    <a:pt x="4406188" y="9958705"/>
                  </a:lnTo>
                  <a:lnTo>
                    <a:pt x="4407966" y="9957485"/>
                  </a:lnTo>
                  <a:lnTo>
                    <a:pt x="4410506" y="9956571"/>
                  </a:lnTo>
                  <a:lnTo>
                    <a:pt x="4412538" y="9955657"/>
                  </a:lnTo>
                  <a:lnTo>
                    <a:pt x="4415078" y="9955047"/>
                  </a:lnTo>
                  <a:lnTo>
                    <a:pt x="4417491" y="9954437"/>
                  </a:lnTo>
                  <a:lnTo>
                    <a:pt x="4420158" y="9954133"/>
                  </a:lnTo>
                  <a:lnTo>
                    <a:pt x="4422952" y="9954742"/>
                  </a:lnTo>
                  <a:lnTo>
                    <a:pt x="4425365" y="9955047"/>
                  </a:lnTo>
                  <a:lnTo>
                    <a:pt x="4427778" y="9955961"/>
                  </a:lnTo>
                  <a:lnTo>
                    <a:pt x="4430318" y="9956571"/>
                  </a:lnTo>
                  <a:lnTo>
                    <a:pt x="4432731" y="9957485"/>
                  </a:lnTo>
                  <a:lnTo>
                    <a:pt x="4434890" y="9958705"/>
                  </a:lnTo>
                  <a:lnTo>
                    <a:pt x="4436668" y="9960229"/>
                  </a:lnTo>
                  <a:lnTo>
                    <a:pt x="4438446" y="9961448"/>
                  </a:lnTo>
                  <a:lnTo>
                    <a:pt x="4439970" y="9962972"/>
                  </a:lnTo>
                  <a:lnTo>
                    <a:pt x="4441875" y="9964801"/>
                  </a:lnTo>
                  <a:lnTo>
                    <a:pt x="4443399" y="9966325"/>
                  </a:lnTo>
                  <a:lnTo>
                    <a:pt x="4444542" y="9968458"/>
                  </a:lnTo>
                  <a:lnTo>
                    <a:pt x="4445812" y="9970287"/>
                  </a:lnTo>
                  <a:lnTo>
                    <a:pt x="4447082" y="9972421"/>
                  </a:lnTo>
                  <a:lnTo>
                    <a:pt x="4447971" y="9974554"/>
                  </a:lnTo>
                  <a:lnTo>
                    <a:pt x="4448860" y="9976688"/>
                  </a:lnTo>
                  <a:lnTo>
                    <a:pt x="4449749" y="9979126"/>
                  </a:lnTo>
                  <a:lnTo>
                    <a:pt x="4450384" y="9981260"/>
                  </a:lnTo>
                  <a:lnTo>
                    <a:pt x="4451019" y="9984003"/>
                  </a:lnTo>
                  <a:lnTo>
                    <a:pt x="4451654" y="9986137"/>
                  </a:lnTo>
                  <a:lnTo>
                    <a:pt x="4451908" y="9988880"/>
                  </a:lnTo>
                  <a:lnTo>
                    <a:pt x="4452162" y="9991318"/>
                  </a:lnTo>
                  <a:lnTo>
                    <a:pt x="4452543" y="9994061"/>
                  </a:lnTo>
                  <a:lnTo>
                    <a:pt x="4452543" y="9996500"/>
                  </a:lnTo>
                  <a:lnTo>
                    <a:pt x="4452797" y="9999243"/>
                  </a:lnTo>
                  <a:lnTo>
                    <a:pt x="4452797" y="10001681"/>
                  </a:lnTo>
                  <a:lnTo>
                    <a:pt x="4452543" y="10004425"/>
                  </a:lnTo>
                  <a:lnTo>
                    <a:pt x="4452543" y="10006863"/>
                  </a:lnTo>
                  <a:lnTo>
                    <a:pt x="4452162" y="10009301"/>
                  </a:lnTo>
                  <a:lnTo>
                    <a:pt x="4451908" y="10012045"/>
                  </a:lnTo>
                  <a:lnTo>
                    <a:pt x="4451654" y="10014483"/>
                  </a:lnTo>
                  <a:lnTo>
                    <a:pt x="4451019" y="10016921"/>
                  </a:lnTo>
                  <a:lnTo>
                    <a:pt x="4484166" y="10016921"/>
                  </a:lnTo>
                </a:path>
                <a:path w="6883400" h="10017125">
                  <a:moveTo>
                    <a:pt x="4356150" y="9932187"/>
                  </a:moveTo>
                  <a:lnTo>
                    <a:pt x="4484166" y="9932187"/>
                  </a:lnTo>
                </a:path>
                <a:path w="6883400" h="10017125">
                  <a:moveTo>
                    <a:pt x="4484166" y="10016921"/>
                  </a:moveTo>
                  <a:lnTo>
                    <a:pt x="4518710" y="10016921"/>
                  </a:lnTo>
                  <a:lnTo>
                    <a:pt x="4517694" y="10014483"/>
                  </a:lnTo>
                  <a:lnTo>
                    <a:pt x="4517186" y="10012045"/>
                  </a:lnTo>
                  <a:lnTo>
                    <a:pt x="4516805" y="10009606"/>
                  </a:lnTo>
                  <a:lnTo>
                    <a:pt x="4516170" y="10007168"/>
                  </a:lnTo>
                  <a:lnTo>
                    <a:pt x="4515916" y="10004425"/>
                  </a:lnTo>
                  <a:lnTo>
                    <a:pt x="4515916" y="10001986"/>
                  </a:lnTo>
                  <a:lnTo>
                    <a:pt x="4515662" y="9999243"/>
                  </a:lnTo>
                  <a:lnTo>
                    <a:pt x="4515662" y="9996805"/>
                  </a:lnTo>
                  <a:lnTo>
                    <a:pt x="4515916" y="9994366"/>
                  </a:lnTo>
                  <a:lnTo>
                    <a:pt x="4515916" y="9991623"/>
                  </a:lnTo>
                  <a:lnTo>
                    <a:pt x="4516551" y="9989185"/>
                  </a:lnTo>
                  <a:lnTo>
                    <a:pt x="4516805" y="9986441"/>
                  </a:lnTo>
                  <a:lnTo>
                    <a:pt x="4517440" y="9984003"/>
                  </a:lnTo>
                  <a:lnTo>
                    <a:pt x="4518075" y="9981565"/>
                  </a:lnTo>
                  <a:lnTo>
                    <a:pt x="4518710" y="9979126"/>
                  </a:lnTo>
                  <a:lnTo>
                    <a:pt x="4519599" y="9976993"/>
                  </a:lnTo>
                  <a:lnTo>
                    <a:pt x="4520488" y="9974554"/>
                  </a:lnTo>
                  <a:lnTo>
                    <a:pt x="4521758" y="9972421"/>
                  </a:lnTo>
                  <a:lnTo>
                    <a:pt x="4522901" y="9970287"/>
                  </a:lnTo>
                  <a:lnTo>
                    <a:pt x="4524171" y="9968153"/>
                  </a:lnTo>
                  <a:lnTo>
                    <a:pt x="4525695" y="9966325"/>
                  </a:lnTo>
                  <a:lnTo>
                    <a:pt x="4526838" y="9964496"/>
                  </a:lnTo>
                  <a:lnTo>
                    <a:pt x="4528743" y="9962972"/>
                  </a:lnTo>
                  <a:lnTo>
                    <a:pt x="4530267" y="9961448"/>
                  </a:lnTo>
                  <a:lnTo>
                    <a:pt x="4532045" y="9959924"/>
                  </a:lnTo>
                  <a:lnTo>
                    <a:pt x="4534204" y="9958705"/>
                  </a:lnTo>
                  <a:lnTo>
                    <a:pt x="4535982" y="9957485"/>
                  </a:lnTo>
                  <a:lnTo>
                    <a:pt x="4538522" y="9956571"/>
                  </a:lnTo>
                  <a:lnTo>
                    <a:pt x="4540554" y="9955657"/>
                  </a:lnTo>
                  <a:lnTo>
                    <a:pt x="4543094" y="9955047"/>
                  </a:lnTo>
                  <a:lnTo>
                    <a:pt x="4545507" y="9954437"/>
                  </a:lnTo>
                  <a:lnTo>
                    <a:pt x="4548174" y="9954133"/>
                  </a:lnTo>
                  <a:lnTo>
                    <a:pt x="4550968" y="9954742"/>
                  </a:lnTo>
                  <a:lnTo>
                    <a:pt x="4553381" y="9955047"/>
                  </a:lnTo>
                  <a:lnTo>
                    <a:pt x="4556175" y="9955961"/>
                  </a:lnTo>
                  <a:lnTo>
                    <a:pt x="4558588" y="9956571"/>
                  </a:lnTo>
                  <a:lnTo>
                    <a:pt x="4560747" y="9957485"/>
                  </a:lnTo>
                  <a:lnTo>
                    <a:pt x="4562906" y="9958705"/>
                  </a:lnTo>
                  <a:lnTo>
                    <a:pt x="4564684" y="9960229"/>
                  </a:lnTo>
                  <a:lnTo>
                    <a:pt x="4566462" y="9961448"/>
                  </a:lnTo>
                  <a:lnTo>
                    <a:pt x="4568367" y="9962972"/>
                  </a:lnTo>
                  <a:lnTo>
                    <a:pt x="4569891" y="9964801"/>
                  </a:lnTo>
                  <a:lnTo>
                    <a:pt x="4571415" y="9966325"/>
                  </a:lnTo>
                  <a:lnTo>
                    <a:pt x="4572558" y="9968458"/>
                  </a:lnTo>
                  <a:lnTo>
                    <a:pt x="4573828" y="9970287"/>
                  </a:lnTo>
                  <a:lnTo>
                    <a:pt x="4575098" y="9972421"/>
                  </a:lnTo>
                  <a:lnTo>
                    <a:pt x="4575987" y="9974554"/>
                  </a:lnTo>
                  <a:lnTo>
                    <a:pt x="4576876" y="9976688"/>
                  </a:lnTo>
                  <a:lnTo>
                    <a:pt x="4577765" y="9979126"/>
                  </a:lnTo>
                  <a:lnTo>
                    <a:pt x="4578400" y="9981260"/>
                  </a:lnTo>
                  <a:lnTo>
                    <a:pt x="4579035" y="9984003"/>
                  </a:lnTo>
                  <a:lnTo>
                    <a:pt x="4579670" y="9986137"/>
                  </a:lnTo>
                  <a:lnTo>
                    <a:pt x="4579924" y="9988880"/>
                  </a:lnTo>
                  <a:lnTo>
                    <a:pt x="4580178" y="9991318"/>
                  </a:lnTo>
                  <a:lnTo>
                    <a:pt x="4580559" y="9994061"/>
                  </a:lnTo>
                  <a:lnTo>
                    <a:pt x="4580813" y="9996500"/>
                  </a:lnTo>
                  <a:lnTo>
                    <a:pt x="4580813" y="9999243"/>
                  </a:lnTo>
                  <a:lnTo>
                    <a:pt x="4580813" y="10001681"/>
                  </a:lnTo>
                  <a:lnTo>
                    <a:pt x="4580813" y="10004425"/>
                  </a:lnTo>
                  <a:lnTo>
                    <a:pt x="4580559" y="10006863"/>
                  </a:lnTo>
                  <a:lnTo>
                    <a:pt x="4580178" y="10009301"/>
                  </a:lnTo>
                  <a:lnTo>
                    <a:pt x="4579924" y="10012045"/>
                  </a:lnTo>
                  <a:lnTo>
                    <a:pt x="4579670" y="10014483"/>
                  </a:lnTo>
                  <a:lnTo>
                    <a:pt x="4579289" y="10016921"/>
                  </a:lnTo>
                  <a:lnTo>
                    <a:pt x="4612182" y="10016921"/>
                  </a:lnTo>
                </a:path>
                <a:path w="6883400" h="10017125">
                  <a:moveTo>
                    <a:pt x="4484166" y="9932187"/>
                  </a:moveTo>
                  <a:lnTo>
                    <a:pt x="4612182" y="9932187"/>
                  </a:lnTo>
                </a:path>
                <a:path w="6883400" h="10017125">
                  <a:moveTo>
                    <a:pt x="4612182" y="10016921"/>
                  </a:moveTo>
                  <a:lnTo>
                    <a:pt x="4646726" y="10016921"/>
                  </a:lnTo>
                  <a:lnTo>
                    <a:pt x="4645710" y="10014483"/>
                  </a:lnTo>
                  <a:lnTo>
                    <a:pt x="4645202" y="10012045"/>
                  </a:lnTo>
                  <a:lnTo>
                    <a:pt x="4644821" y="10009606"/>
                  </a:lnTo>
                  <a:lnTo>
                    <a:pt x="4644186" y="10007168"/>
                  </a:lnTo>
                  <a:lnTo>
                    <a:pt x="4643932" y="10004425"/>
                  </a:lnTo>
                  <a:lnTo>
                    <a:pt x="4643932" y="9991623"/>
                  </a:lnTo>
                  <a:lnTo>
                    <a:pt x="4644567" y="9989185"/>
                  </a:lnTo>
                  <a:lnTo>
                    <a:pt x="4644821" y="9986441"/>
                  </a:lnTo>
                  <a:lnTo>
                    <a:pt x="4645456" y="9984003"/>
                  </a:lnTo>
                  <a:lnTo>
                    <a:pt x="4646091" y="9981565"/>
                  </a:lnTo>
                  <a:lnTo>
                    <a:pt x="4646726" y="9979126"/>
                  </a:lnTo>
                  <a:lnTo>
                    <a:pt x="4647615" y="9976993"/>
                  </a:lnTo>
                  <a:lnTo>
                    <a:pt x="4648504" y="9974554"/>
                  </a:lnTo>
                  <a:lnTo>
                    <a:pt x="4649774" y="9972421"/>
                  </a:lnTo>
                  <a:lnTo>
                    <a:pt x="4650917" y="9970287"/>
                  </a:lnTo>
                  <a:lnTo>
                    <a:pt x="4652187" y="9968153"/>
                  </a:lnTo>
                  <a:lnTo>
                    <a:pt x="4653711" y="9966325"/>
                  </a:lnTo>
                  <a:lnTo>
                    <a:pt x="4654854" y="9964496"/>
                  </a:lnTo>
                  <a:lnTo>
                    <a:pt x="4656759" y="9962972"/>
                  </a:lnTo>
                  <a:lnTo>
                    <a:pt x="4666538" y="9956571"/>
                  </a:lnTo>
                  <a:lnTo>
                    <a:pt x="4668570" y="9955657"/>
                  </a:lnTo>
                  <a:lnTo>
                    <a:pt x="4671110" y="9955047"/>
                  </a:lnTo>
                  <a:lnTo>
                    <a:pt x="4673523" y="9954437"/>
                  </a:lnTo>
                  <a:lnTo>
                    <a:pt x="4676190" y="9954133"/>
                  </a:lnTo>
                  <a:lnTo>
                    <a:pt x="4678984" y="9954742"/>
                  </a:lnTo>
                  <a:lnTo>
                    <a:pt x="4681778" y="9955047"/>
                  </a:lnTo>
                  <a:lnTo>
                    <a:pt x="4684191" y="9955961"/>
                  </a:lnTo>
                  <a:lnTo>
                    <a:pt x="4686604" y="9956571"/>
                  </a:lnTo>
                  <a:lnTo>
                    <a:pt x="4688763" y="9957485"/>
                  </a:lnTo>
                  <a:lnTo>
                    <a:pt x="4690922" y="9958705"/>
                  </a:lnTo>
                  <a:lnTo>
                    <a:pt x="4692700" y="9960229"/>
                  </a:lnTo>
                  <a:lnTo>
                    <a:pt x="4694478" y="9961448"/>
                  </a:lnTo>
                  <a:lnTo>
                    <a:pt x="4696383" y="9962972"/>
                  </a:lnTo>
                  <a:lnTo>
                    <a:pt x="4697907" y="9964801"/>
                  </a:lnTo>
                  <a:lnTo>
                    <a:pt x="4699431" y="9966325"/>
                  </a:lnTo>
                  <a:lnTo>
                    <a:pt x="4700574" y="9968458"/>
                  </a:lnTo>
                  <a:lnTo>
                    <a:pt x="4701844" y="9970287"/>
                  </a:lnTo>
                  <a:lnTo>
                    <a:pt x="4703114" y="9972421"/>
                  </a:lnTo>
                  <a:lnTo>
                    <a:pt x="4704003" y="9974554"/>
                  </a:lnTo>
                  <a:lnTo>
                    <a:pt x="4704892" y="9976688"/>
                  </a:lnTo>
                  <a:lnTo>
                    <a:pt x="4705781" y="9979126"/>
                  </a:lnTo>
                  <a:lnTo>
                    <a:pt x="4706670" y="9981260"/>
                  </a:lnTo>
                  <a:lnTo>
                    <a:pt x="4707051" y="9984003"/>
                  </a:lnTo>
                  <a:lnTo>
                    <a:pt x="4707686" y="9986137"/>
                  </a:lnTo>
                  <a:lnTo>
                    <a:pt x="4708194" y="9988880"/>
                  </a:lnTo>
                  <a:lnTo>
                    <a:pt x="4708194" y="9991318"/>
                  </a:lnTo>
                  <a:lnTo>
                    <a:pt x="4708575" y="9994061"/>
                  </a:lnTo>
                  <a:lnTo>
                    <a:pt x="4708829" y="9996500"/>
                  </a:lnTo>
                  <a:lnTo>
                    <a:pt x="4708829" y="9999243"/>
                  </a:lnTo>
                  <a:lnTo>
                    <a:pt x="4708829" y="10001681"/>
                  </a:lnTo>
                  <a:lnTo>
                    <a:pt x="4708829" y="10004425"/>
                  </a:lnTo>
                  <a:lnTo>
                    <a:pt x="4708575" y="10006863"/>
                  </a:lnTo>
                  <a:lnTo>
                    <a:pt x="4708194" y="10009301"/>
                  </a:lnTo>
                  <a:lnTo>
                    <a:pt x="4707940" y="10012045"/>
                  </a:lnTo>
                  <a:lnTo>
                    <a:pt x="4707686" y="10014483"/>
                  </a:lnTo>
                  <a:lnTo>
                    <a:pt x="4707305" y="10016921"/>
                  </a:lnTo>
                  <a:lnTo>
                    <a:pt x="4740198" y="10016921"/>
                  </a:lnTo>
                </a:path>
                <a:path w="6883400" h="10017125">
                  <a:moveTo>
                    <a:pt x="4612182" y="9932187"/>
                  </a:moveTo>
                  <a:lnTo>
                    <a:pt x="4740198" y="9932187"/>
                  </a:lnTo>
                </a:path>
                <a:path w="6883400" h="10017125">
                  <a:moveTo>
                    <a:pt x="4740198" y="10016921"/>
                  </a:moveTo>
                  <a:lnTo>
                    <a:pt x="4774742" y="10016921"/>
                  </a:lnTo>
                  <a:lnTo>
                    <a:pt x="4774107" y="10014483"/>
                  </a:lnTo>
                  <a:lnTo>
                    <a:pt x="4773218" y="10012045"/>
                  </a:lnTo>
                  <a:lnTo>
                    <a:pt x="4772837" y="10009606"/>
                  </a:lnTo>
                  <a:lnTo>
                    <a:pt x="4772583" y="10007168"/>
                  </a:lnTo>
                  <a:lnTo>
                    <a:pt x="4772202" y="10004425"/>
                  </a:lnTo>
                  <a:lnTo>
                    <a:pt x="4771948" y="10001986"/>
                  </a:lnTo>
                  <a:lnTo>
                    <a:pt x="4771948" y="9999243"/>
                  </a:lnTo>
                  <a:lnTo>
                    <a:pt x="4771948" y="9996805"/>
                  </a:lnTo>
                  <a:lnTo>
                    <a:pt x="4771948" y="9994366"/>
                  </a:lnTo>
                  <a:lnTo>
                    <a:pt x="4772202" y="9991623"/>
                  </a:lnTo>
                  <a:lnTo>
                    <a:pt x="4772583" y="9989185"/>
                  </a:lnTo>
                  <a:lnTo>
                    <a:pt x="4772837" y="9986441"/>
                  </a:lnTo>
                  <a:lnTo>
                    <a:pt x="4773472" y="9984003"/>
                  </a:lnTo>
                  <a:lnTo>
                    <a:pt x="4774107" y="9981565"/>
                  </a:lnTo>
                  <a:lnTo>
                    <a:pt x="4774742" y="9979126"/>
                  </a:lnTo>
                  <a:lnTo>
                    <a:pt x="4775631" y="9976993"/>
                  </a:lnTo>
                  <a:lnTo>
                    <a:pt x="4776520" y="9974554"/>
                  </a:lnTo>
                  <a:lnTo>
                    <a:pt x="4777790" y="9972421"/>
                  </a:lnTo>
                  <a:lnTo>
                    <a:pt x="4778933" y="9970287"/>
                  </a:lnTo>
                  <a:lnTo>
                    <a:pt x="4780203" y="9968153"/>
                  </a:lnTo>
                  <a:lnTo>
                    <a:pt x="4781727" y="9966325"/>
                  </a:lnTo>
                  <a:lnTo>
                    <a:pt x="4783251" y="9964496"/>
                  </a:lnTo>
                  <a:lnTo>
                    <a:pt x="4804206" y="9954133"/>
                  </a:lnTo>
                  <a:lnTo>
                    <a:pt x="4807000" y="9954742"/>
                  </a:lnTo>
                  <a:lnTo>
                    <a:pt x="4809794" y="9955047"/>
                  </a:lnTo>
                  <a:lnTo>
                    <a:pt x="4812207" y="9955961"/>
                  </a:lnTo>
                  <a:lnTo>
                    <a:pt x="4814620" y="9956571"/>
                  </a:lnTo>
                  <a:lnTo>
                    <a:pt x="4816779" y="9957485"/>
                  </a:lnTo>
                  <a:lnTo>
                    <a:pt x="4818938" y="9958705"/>
                  </a:lnTo>
                  <a:lnTo>
                    <a:pt x="4820716" y="9960229"/>
                  </a:lnTo>
                  <a:lnTo>
                    <a:pt x="4822875" y="9961448"/>
                  </a:lnTo>
                  <a:lnTo>
                    <a:pt x="4824399" y="9962972"/>
                  </a:lnTo>
                  <a:lnTo>
                    <a:pt x="4825923" y="9964801"/>
                  </a:lnTo>
                  <a:lnTo>
                    <a:pt x="4827447" y="9966325"/>
                  </a:lnTo>
                  <a:lnTo>
                    <a:pt x="4828590" y="9968458"/>
                  </a:lnTo>
                  <a:lnTo>
                    <a:pt x="4830114" y="9970287"/>
                  </a:lnTo>
                  <a:lnTo>
                    <a:pt x="4831130" y="9972421"/>
                  </a:lnTo>
                  <a:lnTo>
                    <a:pt x="4832273" y="9974554"/>
                  </a:lnTo>
                  <a:lnTo>
                    <a:pt x="4833162" y="9976688"/>
                  </a:lnTo>
                  <a:lnTo>
                    <a:pt x="4833797" y="9979126"/>
                  </a:lnTo>
                  <a:lnTo>
                    <a:pt x="4834686" y="9981260"/>
                  </a:lnTo>
                  <a:lnTo>
                    <a:pt x="4835321" y="9984003"/>
                  </a:lnTo>
                  <a:lnTo>
                    <a:pt x="4835702" y="9986137"/>
                  </a:lnTo>
                  <a:lnTo>
                    <a:pt x="4836210" y="9988880"/>
                  </a:lnTo>
                  <a:lnTo>
                    <a:pt x="4836591" y="9991318"/>
                  </a:lnTo>
                  <a:lnTo>
                    <a:pt x="4836591" y="9994061"/>
                  </a:lnTo>
                  <a:lnTo>
                    <a:pt x="4836845" y="9996500"/>
                  </a:lnTo>
                  <a:lnTo>
                    <a:pt x="4836845" y="9999243"/>
                  </a:lnTo>
                  <a:lnTo>
                    <a:pt x="4836845" y="10001681"/>
                  </a:lnTo>
                  <a:lnTo>
                    <a:pt x="4836845" y="10004425"/>
                  </a:lnTo>
                  <a:lnTo>
                    <a:pt x="4836591" y="10006863"/>
                  </a:lnTo>
                  <a:lnTo>
                    <a:pt x="4836591" y="10009301"/>
                  </a:lnTo>
                  <a:lnTo>
                    <a:pt x="4835956" y="10012045"/>
                  </a:lnTo>
                  <a:lnTo>
                    <a:pt x="4835702" y="10014483"/>
                  </a:lnTo>
                  <a:lnTo>
                    <a:pt x="4835321" y="10016921"/>
                  </a:lnTo>
                  <a:lnTo>
                    <a:pt x="4868595" y="10016921"/>
                  </a:lnTo>
                </a:path>
                <a:path w="6883400" h="10017125">
                  <a:moveTo>
                    <a:pt x="4740198" y="9932187"/>
                  </a:moveTo>
                  <a:lnTo>
                    <a:pt x="4868595" y="9932187"/>
                  </a:lnTo>
                </a:path>
                <a:path w="6883400" h="10017125">
                  <a:moveTo>
                    <a:pt x="4868595" y="10016921"/>
                  </a:moveTo>
                  <a:lnTo>
                    <a:pt x="4902758" y="10016921"/>
                  </a:lnTo>
                  <a:lnTo>
                    <a:pt x="4902123" y="10014483"/>
                  </a:lnTo>
                  <a:lnTo>
                    <a:pt x="4901488" y="10012045"/>
                  </a:lnTo>
                  <a:lnTo>
                    <a:pt x="4900853" y="10009606"/>
                  </a:lnTo>
                  <a:lnTo>
                    <a:pt x="4900599" y="10007168"/>
                  </a:lnTo>
                  <a:lnTo>
                    <a:pt x="4900218" y="10004425"/>
                  </a:lnTo>
                  <a:lnTo>
                    <a:pt x="4899964" y="10001986"/>
                  </a:lnTo>
                  <a:lnTo>
                    <a:pt x="4899964" y="9999243"/>
                  </a:lnTo>
                  <a:lnTo>
                    <a:pt x="4899964" y="9996805"/>
                  </a:lnTo>
                  <a:lnTo>
                    <a:pt x="4899964" y="9994366"/>
                  </a:lnTo>
                  <a:lnTo>
                    <a:pt x="4900218" y="9991623"/>
                  </a:lnTo>
                  <a:lnTo>
                    <a:pt x="4900599" y="9989185"/>
                  </a:lnTo>
                  <a:lnTo>
                    <a:pt x="4900853" y="9986441"/>
                  </a:lnTo>
                  <a:lnTo>
                    <a:pt x="4901488" y="9984003"/>
                  </a:lnTo>
                  <a:lnTo>
                    <a:pt x="4902123" y="9981565"/>
                  </a:lnTo>
                  <a:lnTo>
                    <a:pt x="4903012" y="9979126"/>
                  </a:lnTo>
                  <a:lnTo>
                    <a:pt x="4909743" y="9966325"/>
                  </a:lnTo>
                  <a:lnTo>
                    <a:pt x="4911267" y="9964496"/>
                  </a:lnTo>
                  <a:lnTo>
                    <a:pt x="4932222" y="9954133"/>
                  </a:lnTo>
                  <a:lnTo>
                    <a:pt x="4935016" y="9954742"/>
                  </a:lnTo>
                  <a:lnTo>
                    <a:pt x="4937810" y="9955047"/>
                  </a:lnTo>
                  <a:lnTo>
                    <a:pt x="4940223" y="9955961"/>
                  </a:lnTo>
                  <a:lnTo>
                    <a:pt x="4942636" y="9956571"/>
                  </a:lnTo>
                  <a:lnTo>
                    <a:pt x="4944795" y="9957485"/>
                  </a:lnTo>
                  <a:lnTo>
                    <a:pt x="4946954" y="9958705"/>
                  </a:lnTo>
                  <a:lnTo>
                    <a:pt x="4948732" y="9960229"/>
                  </a:lnTo>
                  <a:lnTo>
                    <a:pt x="4950891" y="9961448"/>
                  </a:lnTo>
                  <a:lnTo>
                    <a:pt x="4952415" y="9962972"/>
                  </a:lnTo>
                  <a:lnTo>
                    <a:pt x="4953939" y="9964801"/>
                  </a:lnTo>
                  <a:lnTo>
                    <a:pt x="4955463" y="9966325"/>
                  </a:lnTo>
                  <a:lnTo>
                    <a:pt x="4956987" y="9968458"/>
                  </a:lnTo>
                  <a:lnTo>
                    <a:pt x="4958130" y="9970287"/>
                  </a:lnTo>
                  <a:lnTo>
                    <a:pt x="4959146" y="9972421"/>
                  </a:lnTo>
                  <a:lnTo>
                    <a:pt x="4960289" y="9974554"/>
                  </a:lnTo>
                  <a:lnTo>
                    <a:pt x="4961178" y="9976688"/>
                  </a:lnTo>
                  <a:lnTo>
                    <a:pt x="4961813" y="9979126"/>
                  </a:lnTo>
                  <a:lnTo>
                    <a:pt x="4962702" y="9981260"/>
                  </a:lnTo>
                  <a:lnTo>
                    <a:pt x="4963337" y="9984003"/>
                  </a:lnTo>
                  <a:lnTo>
                    <a:pt x="4963718" y="9986137"/>
                  </a:lnTo>
                  <a:lnTo>
                    <a:pt x="4964226" y="9988880"/>
                  </a:lnTo>
                  <a:lnTo>
                    <a:pt x="4964607" y="9991318"/>
                  </a:lnTo>
                  <a:lnTo>
                    <a:pt x="4964607" y="9994061"/>
                  </a:lnTo>
                  <a:lnTo>
                    <a:pt x="4964861" y="9996500"/>
                  </a:lnTo>
                  <a:lnTo>
                    <a:pt x="4964861" y="9999243"/>
                  </a:lnTo>
                  <a:lnTo>
                    <a:pt x="4964861" y="10001681"/>
                  </a:lnTo>
                  <a:lnTo>
                    <a:pt x="4964861" y="10004425"/>
                  </a:lnTo>
                  <a:lnTo>
                    <a:pt x="4964607" y="10006863"/>
                  </a:lnTo>
                  <a:lnTo>
                    <a:pt x="4964607" y="10009301"/>
                  </a:lnTo>
                  <a:lnTo>
                    <a:pt x="4964226" y="10012045"/>
                  </a:lnTo>
                  <a:lnTo>
                    <a:pt x="4963972" y="10014483"/>
                  </a:lnTo>
                  <a:lnTo>
                    <a:pt x="4963337" y="10016921"/>
                  </a:lnTo>
                  <a:lnTo>
                    <a:pt x="4996611" y="10016921"/>
                  </a:lnTo>
                </a:path>
                <a:path w="6883400" h="10017125">
                  <a:moveTo>
                    <a:pt x="4868595" y="9932187"/>
                  </a:moveTo>
                  <a:lnTo>
                    <a:pt x="4996611" y="9932187"/>
                  </a:lnTo>
                </a:path>
                <a:path w="6883400" h="10017125">
                  <a:moveTo>
                    <a:pt x="4996611" y="10016921"/>
                  </a:moveTo>
                  <a:lnTo>
                    <a:pt x="5030774" y="10016921"/>
                  </a:lnTo>
                  <a:lnTo>
                    <a:pt x="5030139" y="10014483"/>
                  </a:lnTo>
                  <a:lnTo>
                    <a:pt x="5029504" y="10012045"/>
                  </a:lnTo>
                  <a:lnTo>
                    <a:pt x="5028869" y="10009606"/>
                  </a:lnTo>
                  <a:lnTo>
                    <a:pt x="5028615" y="10007168"/>
                  </a:lnTo>
                  <a:lnTo>
                    <a:pt x="5028234" y="10004425"/>
                  </a:lnTo>
                  <a:lnTo>
                    <a:pt x="5027980" y="10001986"/>
                  </a:lnTo>
                  <a:lnTo>
                    <a:pt x="5027980" y="9999243"/>
                  </a:lnTo>
                  <a:lnTo>
                    <a:pt x="5027980" y="9996805"/>
                  </a:lnTo>
                  <a:lnTo>
                    <a:pt x="5027980" y="9994366"/>
                  </a:lnTo>
                  <a:lnTo>
                    <a:pt x="5028234" y="9991623"/>
                  </a:lnTo>
                  <a:lnTo>
                    <a:pt x="5028615" y="9989185"/>
                  </a:lnTo>
                  <a:lnTo>
                    <a:pt x="5028869" y="9986441"/>
                  </a:lnTo>
                  <a:lnTo>
                    <a:pt x="5029504" y="9984003"/>
                  </a:lnTo>
                  <a:lnTo>
                    <a:pt x="5030393" y="9981565"/>
                  </a:lnTo>
                  <a:lnTo>
                    <a:pt x="5031028" y="9979126"/>
                  </a:lnTo>
                  <a:lnTo>
                    <a:pt x="5031917" y="9976993"/>
                  </a:lnTo>
                  <a:lnTo>
                    <a:pt x="5032806" y="9974554"/>
                  </a:lnTo>
                  <a:lnTo>
                    <a:pt x="5033822" y="9972421"/>
                  </a:lnTo>
                  <a:lnTo>
                    <a:pt x="5060238" y="9954133"/>
                  </a:lnTo>
                  <a:lnTo>
                    <a:pt x="5063286" y="9954742"/>
                  </a:lnTo>
                  <a:lnTo>
                    <a:pt x="5065826" y="9955047"/>
                  </a:lnTo>
                  <a:lnTo>
                    <a:pt x="5068239" y="9955961"/>
                  </a:lnTo>
                  <a:lnTo>
                    <a:pt x="5070652" y="9956571"/>
                  </a:lnTo>
                  <a:lnTo>
                    <a:pt x="5072811" y="9957485"/>
                  </a:lnTo>
                  <a:lnTo>
                    <a:pt x="5074970" y="9958705"/>
                  </a:lnTo>
                  <a:lnTo>
                    <a:pt x="5077002" y="9960229"/>
                  </a:lnTo>
                  <a:lnTo>
                    <a:pt x="5078907" y="9961448"/>
                  </a:lnTo>
                  <a:lnTo>
                    <a:pt x="5088305" y="9974554"/>
                  </a:lnTo>
                  <a:lnTo>
                    <a:pt x="5089194" y="9976688"/>
                  </a:lnTo>
                  <a:lnTo>
                    <a:pt x="5089829" y="9979126"/>
                  </a:lnTo>
                  <a:lnTo>
                    <a:pt x="5090718" y="9981260"/>
                  </a:lnTo>
                  <a:lnTo>
                    <a:pt x="5091353" y="9984003"/>
                  </a:lnTo>
                  <a:lnTo>
                    <a:pt x="5091734" y="9986137"/>
                  </a:lnTo>
                  <a:lnTo>
                    <a:pt x="5092242" y="9988880"/>
                  </a:lnTo>
                  <a:lnTo>
                    <a:pt x="5092623" y="9991318"/>
                  </a:lnTo>
                  <a:lnTo>
                    <a:pt x="5092877" y="9994061"/>
                  </a:lnTo>
                  <a:lnTo>
                    <a:pt x="5092877" y="9996500"/>
                  </a:lnTo>
                  <a:lnTo>
                    <a:pt x="5093258" y="9999243"/>
                  </a:lnTo>
                  <a:lnTo>
                    <a:pt x="5093258" y="10001681"/>
                  </a:lnTo>
                  <a:lnTo>
                    <a:pt x="5092877" y="10004425"/>
                  </a:lnTo>
                  <a:lnTo>
                    <a:pt x="5092877" y="10006863"/>
                  </a:lnTo>
                  <a:lnTo>
                    <a:pt x="5092623" y="10009301"/>
                  </a:lnTo>
                  <a:lnTo>
                    <a:pt x="5092242" y="10012045"/>
                  </a:lnTo>
                  <a:lnTo>
                    <a:pt x="5091988" y="10014483"/>
                  </a:lnTo>
                  <a:lnTo>
                    <a:pt x="5091353" y="10016921"/>
                  </a:lnTo>
                  <a:lnTo>
                    <a:pt x="5124627" y="10016921"/>
                  </a:lnTo>
                </a:path>
                <a:path w="6883400" h="10017125">
                  <a:moveTo>
                    <a:pt x="4996611" y="9932187"/>
                  </a:moveTo>
                  <a:lnTo>
                    <a:pt x="5124627" y="9932187"/>
                  </a:lnTo>
                </a:path>
                <a:path w="6883400" h="10017125">
                  <a:moveTo>
                    <a:pt x="5124627" y="10016921"/>
                  </a:moveTo>
                  <a:lnTo>
                    <a:pt x="5158790" y="10016921"/>
                  </a:lnTo>
                  <a:lnTo>
                    <a:pt x="5158155" y="10014483"/>
                  </a:lnTo>
                  <a:lnTo>
                    <a:pt x="5157520" y="10012045"/>
                  </a:lnTo>
                  <a:lnTo>
                    <a:pt x="5156885" y="10009606"/>
                  </a:lnTo>
                  <a:lnTo>
                    <a:pt x="5156631" y="10007168"/>
                  </a:lnTo>
                  <a:lnTo>
                    <a:pt x="5156250" y="10004425"/>
                  </a:lnTo>
                  <a:lnTo>
                    <a:pt x="5155996" y="10001986"/>
                  </a:lnTo>
                  <a:lnTo>
                    <a:pt x="5155996" y="9999243"/>
                  </a:lnTo>
                  <a:lnTo>
                    <a:pt x="5155996" y="9996805"/>
                  </a:lnTo>
                  <a:lnTo>
                    <a:pt x="5155996" y="9994366"/>
                  </a:lnTo>
                  <a:lnTo>
                    <a:pt x="5156250" y="9991623"/>
                  </a:lnTo>
                  <a:lnTo>
                    <a:pt x="5156631" y="9989185"/>
                  </a:lnTo>
                  <a:lnTo>
                    <a:pt x="5157266" y="9986441"/>
                  </a:lnTo>
                  <a:lnTo>
                    <a:pt x="5157774" y="9984003"/>
                  </a:lnTo>
                  <a:lnTo>
                    <a:pt x="5158409" y="9981565"/>
                  </a:lnTo>
                  <a:lnTo>
                    <a:pt x="5159044" y="9979126"/>
                  </a:lnTo>
                  <a:lnTo>
                    <a:pt x="5159933" y="9976993"/>
                  </a:lnTo>
                  <a:lnTo>
                    <a:pt x="5160822" y="9974554"/>
                  </a:lnTo>
                  <a:lnTo>
                    <a:pt x="5161838" y="9972421"/>
                  </a:lnTo>
                  <a:lnTo>
                    <a:pt x="5162981" y="9970287"/>
                  </a:lnTo>
                  <a:lnTo>
                    <a:pt x="5164505" y="9968153"/>
                  </a:lnTo>
                  <a:lnTo>
                    <a:pt x="5165775" y="9966325"/>
                  </a:lnTo>
                  <a:lnTo>
                    <a:pt x="5174538" y="9958705"/>
                  </a:lnTo>
                  <a:lnTo>
                    <a:pt x="5176443" y="9957485"/>
                  </a:lnTo>
                  <a:lnTo>
                    <a:pt x="5178602" y="9956571"/>
                  </a:lnTo>
                  <a:lnTo>
                    <a:pt x="5181015" y="9955657"/>
                  </a:lnTo>
                  <a:lnTo>
                    <a:pt x="5183428" y="9955047"/>
                  </a:lnTo>
                  <a:lnTo>
                    <a:pt x="5185841" y="9954437"/>
                  </a:lnTo>
                  <a:lnTo>
                    <a:pt x="5188635" y="9954133"/>
                  </a:lnTo>
                  <a:lnTo>
                    <a:pt x="5191302" y="9954742"/>
                  </a:lnTo>
                  <a:lnTo>
                    <a:pt x="5193842" y="9955047"/>
                  </a:lnTo>
                  <a:lnTo>
                    <a:pt x="5196255" y="9955961"/>
                  </a:lnTo>
                  <a:lnTo>
                    <a:pt x="5198668" y="9956571"/>
                  </a:lnTo>
                  <a:lnTo>
                    <a:pt x="5201081" y="9957485"/>
                  </a:lnTo>
                  <a:lnTo>
                    <a:pt x="5202986" y="9958705"/>
                  </a:lnTo>
                  <a:lnTo>
                    <a:pt x="5205018" y="9960229"/>
                  </a:lnTo>
                  <a:lnTo>
                    <a:pt x="5206923" y="9961448"/>
                  </a:lnTo>
                  <a:lnTo>
                    <a:pt x="5208447" y="9962972"/>
                  </a:lnTo>
                  <a:lnTo>
                    <a:pt x="5210225" y="9964801"/>
                  </a:lnTo>
                  <a:lnTo>
                    <a:pt x="5211749" y="9966325"/>
                  </a:lnTo>
                  <a:lnTo>
                    <a:pt x="5213019" y="9968458"/>
                  </a:lnTo>
                  <a:lnTo>
                    <a:pt x="5214162" y="9970287"/>
                  </a:lnTo>
                  <a:lnTo>
                    <a:pt x="5215432" y="9972421"/>
                  </a:lnTo>
                  <a:lnTo>
                    <a:pt x="5216321" y="9974554"/>
                  </a:lnTo>
                  <a:lnTo>
                    <a:pt x="5217210" y="9976688"/>
                  </a:lnTo>
                  <a:lnTo>
                    <a:pt x="5218226" y="9979126"/>
                  </a:lnTo>
                  <a:lnTo>
                    <a:pt x="5218734" y="9981260"/>
                  </a:lnTo>
                  <a:lnTo>
                    <a:pt x="5219369" y="9984003"/>
                  </a:lnTo>
                  <a:lnTo>
                    <a:pt x="5220004" y="9986137"/>
                  </a:lnTo>
                  <a:lnTo>
                    <a:pt x="5220258" y="9988880"/>
                  </a:lnTo>
                  <a:lnTo>
                    <a:pt x="5220639" y="9991318"/>
                  </a:lnTo>
                  <a:lnTo>
                    <a:pt x="5220893" y="9994061"/>
                  </a:lnTo>
                  <a:lnTo>
                    <a:pt x="5220893" y="9996500"/>
                  </a:lnTo>
                  <a:lnTo>
                    <a:pt x="5221274" y="9999243"/>
                  </a:lnTo>
                  <a:lnTo>
                    <a:pt x="5221274" y="10001681"/>
                  </a:lnTo>
                  <a:lnTo>
                    <a:pt x="5220893" y="10004425"/>
                  </a:lnTo>
                  <a:lnTo>
                    <a:pt x="5220893" y="10006863"/>
                  </a:lnTo>
                  <a:lnTo>
                    <a:pt x="5220639" y="10009301"/>
                  </a:lnTo>
                  <a:lnTo>
                    <a:pt x="5220258" y="10012045"/>
                  </a:lnTo>
                  <a:lnTo>
                    <a:pt x="5220004" y="10014483"/>
                  </a:lnTo>
                  <a:lnTo>
                    <a:pt x="5219369" y="10016921"/>
                  </a:lnTo>
                  <a:lnTo>
                    <a:pt x="5252643" y="10016921"/>
                  </a:lnTo>
                </a:path>
                <a:path w="6883400" h="10017125">
                  <a:moveTo>
                    <a:pt x="5124627" y="9932187"/>
                  </a:moveTo>
                  <a:lnTo>
                    <a:pt x="5252643" y="9932187"/>
                  </a:lnTo>
                </a:path>
                <a:path w="6883400" h="10017125">
                  <a:moveTo>
                    <a:pt x="5252643" y="10016921"/>
                  </a:moveTo>
                  <a:lnTo>
                    <a:pt x="5286806" y="10016921"/>
                  </a:lnTo>
                  <a:lnTo>
                    <a:pt x="5286171" y="10014483"/>
                  </a:lnTo>
                  <a:lnTo>
                    <a:pt x="5285536" y="10012045"/>
                  </a:lnTo>
                  <a:lnTo>
                    <a:pt x="5284901" y="10009606"/>
                  </a:lnTo>
                  <a:lnTo>
                    <a:pt x="5284647" y="10007168"/>
                  </a:lnTo>
                  <a:lnTo>
                    <a:pt x="5284266" y="10004425"/>
                  </a:lnTo>
                  <a:lnTo>
                    <a:pt x="5284266" y="10001986"/>
                  </a:lnTo>
                  <a:lnTo>
                    <a:pt x="5284012" y="9999243"/>
                  </a:lnTo>
                  <a:lnTo>
                    <a:pt x="5284012" y="9996805"/>
                  </a:lnTo>
                  <a:lnTo>
                    <a:pt x="5284266" y="9994366"/>
                  </a:lnTo>
                  <a:lnTo>
                    <a:pt x="5284266" y="9991623"/>
                  </a:lnTo>
                  <a:lnTo>
                    <a:pt x="5284901" y="9989185"/>
                  </a:lnTo>
                  <a:lnTo>
                    <a:pt x="5285282" y="9986441"/>
                  </a:lnTo>
                  <a:lnTo>
                    <a:pt x="5285790" y="9984003"/>
                  </a:lnTo>
                  <a:lnTo>
                    <a:pt x="5286425" y="9981565"/>
                  </a:lnTo>
                  <a:lnTo>
                    <a:pt x="5287060" y="9979126"/>
                  </a:lnTo>
                  <a:lnTo>
                    <a:pt x="5287949" y="9976993"/>
                  </a:lnTo>
                  <a:lnTo>
                    <a:pt x="5288838" y="9974554"/>
                  </a:lnTo>
                  <a:lnTo>
                    <a:pt x="5290108" y="9972421"/>
                  </a:lnTo>
                  <a:lnTo>
                    <a:pt x="5291378" y="9970287"/>
                  </a:lnTo>
                  <a:lnTo>
                    <a:pt x="5292521" y="9968153"/>
                  </a:lnTo>
                  <a:lnTo>
                    <a:pt x="5293791" y="9966325"/>
                  </a:lnTo>
                  <a:lnTo>
                    <a:pt x="5295315" y="9964496"/>
                  </a:lnTo>
                  <a:lnTo>
                    <a:pt x="5297093" y="9962972"/>
                  </a:lnTo>
                  <a:lnTo>
                    <a:pt x="5298617" y="9961448"/>
                  </a:lnTo>
                  <a:lnTo>
                    <a:pt x="5300522" y="9959924"/>
                  </a:lnTo>
                  <a:lnTo>
                    <a:pt x="5302554" y="9958705"/>
                  </a:lnTo>
                  <a:lnTo>
                    <a:pt x="5304459" y="9957485"/>
                  </a:lnTo>
                  <a:lnTo>
                    <a:pt x="5306872" y="9956571"/>
                  </a:lnTo>
                  <a:lnTo>
                    <a:pt x="5309031" y="9955657"/>
                  </a:lnTo>
                  <a:lnTo>
                    <a:pt x="5311444" y="9955047"/>
                  </a:lnTo>
                  <a:lnTo>
                    <a:pt x="5313857" y="9954437"/>
                  </a:lnTo>
                  <a:lnTo>
                    <a:pt x="5316651" y="9954133"/>
                  </a:lnTo>
                  <a:lnTo>
                    <a:pt x="5319318" y="9954742"/>
                  </a:lnTo>
                  <a:lnTo>
                    <a:pt x="5321858" y="9955047"/>
                  </a:lnTo>
                  <a:lnTo>
                    <a:pt x="5324525" y="9955961"/>
                  </a:lnTo>
                  <a:lnTo>
                    <a:pt x="5326684" y="9956571"/>
                  </a:lnTo>
                  <a:lnTo>
                    <a:pt x="5329097" y="9957485"/>
                  </a:lnTo>
                  <a:lnTo>
                    <a:pt x="5331256" y="9958705"/>
                  </a:lnTo>
                  <a:lnTo>
                    <a:pt x="5333034" y="9960229"/>
                  </a:lnTo>
                  <a:lnTo>
                    <a:pt x="5334939" y="9961448"/>
                  </a:lnTo>
                  <a:lnTo>
                    <a:pt x="5336717" y="9962972"/>
                  </a:lnTo>
                  <a:lnTo>
                    <a:pt x="5338241" y="9964801"/>
                  </a:lnTo>
                  <a:lnTo>
                    <a:pt x="5339765" y="9966325"/>
                  </a:lnTo>
                  <a:lnTo>
                    <a:pt x="5341035" y="9968458"/>
                  </a:lnTo>
                  <a:lnTo>
                    <a:pt x="5342178" y="9970287"/>
                  </a:lnTo>
                  <a:lnTo>
                    <a:pt x="5343448" y="9972421"/>
                  </a:lnTo>
                  <a:lnTo>
                    <a:pt x="5344337" y="9974554"/>
                  </a:lnTo>
                  <a:lnTo>
                    <a:pt x="5345226" y="9976688"/>
                  </a:lnTo>
                  <a:lnTo>
                    <a:pt x="5346242" y="9979126"/>
                  </a:lnTo>
                  <a:lnTo>
                    <a:pt x="5346750" y="9981260"/>
                  </a:lnTo>
                  <a:lnTo>
                    <a:pt x="5347385" y="9984003"/>
                  </a:lnTo>
                  <a:lnTo>
                    <a:pt x="5348020" y="9986137"/>
                  </a:lnTo>
                  <a:lnTo>
                    <a:pt x="5348274" y="9988880"/>
                  </a:lnTo>
                  <a:lnTo>
                    <a:pt x="5348655" y="9991318"/>
                  </a:lnTo>
                  <a:lnTo>
                    <a:pt x="5348909" y="9994061"/>
                  </a:lnTo>
                  <a:lnTo>
                    <a:pt x="5349290" y="9996500"/>
                  </a:lnTo>
                  <a:lnTo>
                    <a:pt x="5349290" y="9999243"/>
                  </a:lnTo>
                  <a:lnTo>
                    <a:pt x="5349290" y="10001681"/>
                  </a:lnTo>
                  <a:lnTo>
                    <a:pt x="5349290" y="10004425"/>
                  </a:lnTo>
                  <a:lnTo>
                    <a:pt x="5348909" y="10006863"/>
                  </a:lnTo>
                  <a:lnTo>
                    <a:pt x="5348655" y="10009301"/>
                  </a:lnTo>
                  <a:lnTo>
                    <a:pt x="5348274" y="10012045"/>
                  </a:lnTo>
                  <a:lnTo>
                    <a:pt x="5348020" y="10014483"/>
                  </a:lnTo>
                  <a:lnTo>
                    <a:pt x="5347766" y="10016921"/>
                  </a:lnTo>
                  <a:lnTo>
                    <a:pt x="5380659" y="10016921"/>
                  </a:lnTo>
                </a:path>
                <a:path w="6883400" h="10017125">
                  <a:moveTo>
                    <a:pt x="5252643" y="9932187"/>
                  </a:moveTo>
                  <a:lnTo>
                    <a:pt x="5380659" y="9932187"/>
                  </a:lnTo>
                </a:path>
                <a:path w="6883400" h="10017125">
                  <a:moveTo>
                    <a:pt x="5380659" y="10016921"/>
                  </a:moveTo>
                  <a:lnTo>
                    <a:pt x="5415076" y="10016921"/>
                  </a:lnTo>
                  <a:lnTo>
                    <a:pt x="5414187" y="10014483"/>
                  </a:lnTo>
                  <a:lnTo>
                    <a:pt x="5413552" y="10012045"/>
                  </a:lnTo>
                  <a:lnTo>
                    <a:pt x="5413298" y="10009606"/>
                  </a:lnTo>
                  <a:lnTo>
                    <a:pt x="5412663" y="10007168"/>
                  </a:lnTo>
                  <a:lnTo>
                    <a:pt x="5412282" y="10004425"/>
                  </a:lnTo>
                  <a:lnTo>
                    <a:pt x="5412282" y="10001986"/>
                  </a:lnTo>
                  <a:lnTo>
                    <a:pt x="5412028" y="9999243"/>
                  </a:lnTo>
                  <a:lnTo>
                    <a:pt x="5412028" y="9996805"/>
                  </a:lnTo>
                  <a:lnTo>
                    <a:pt x="5412282" y="9994366"/>
                  </a:lnTo>
                  <a:lnTo>
                    <a:pt x="5412282" y="9991623"/>
                  </a:lnTo>
                  <a:lnTo>
                    <a:pt x="5412917" y="9989185"/>
                  </a:lnTo>
                  <a:lnTo>
                    <a:pt x="5413298" y="9986441"/>
                  </a:lnTo>
                  <a:lnTo>
                    <a:pt x="5413806" y="9984003"/>
                  </a:lnTo>
                  <a:lnTo>
                    <a:pt x="5414441" y="9981565"/>
                  </a:lnTo>
                  <a:lnTo>
                    <a:pt x="5415076" y="9979126"/>
                  </a:lnTo>
                  <a:lnTo>
                    <a:pt x="5415965" y="9976993"/>
                  </a:lnTo>
                  <a:lnTo>
                    <a:pt x="5416854" y="9974554"/>
                  </a:lnTo>
                  <a:lnTo>
                    <a:pt x="5418124" y="9972421"/>
                  </a:lnTo>
                  <a:lnTo>
                    <a:pt x="5419394" y="9970287"/>
                  </a:lnTo>
                  <a:lnTo>
                    <a:pt x="5420537" y="9968153"/>
                  </a:lnTo>
                  <a:lnTo>
                    <a:pt x="5422061" y="9966325"/>
                  </a:lnTo>
                  <a:lnTo>
                    <a:pt x="5423331" y="9964496"/>
                  </a:lnTo>
                  <a:lnTo>
                    <a:pt x="5425109" y="9962972"/>
                  </a:lnTo>
                  <a:lnTo>
                    <a:pt x="5426633" y="9961448"/>
                  </a:lnTo>
                  <a:lnTo>
                    <a:pt x="5428538" y="9959924"/>
                  </a:lnTo>
                  <a:lnTo>
                    <a:pt x="5430570" y="9958705"/>
                  </a:lnTo>
                  <a:lnTo>
                    <a:pt x="5432729" y="9957485"/>
                  </a:lnTo>
                  <a:lnTo>
                    <a:pt x="5434888" y="9956571"/>
                  </a:lnTo>
                  <a:lnTo>
                    <a:pt x="5437047" y="9955657"/>
                  </a:lnTo>
                  <a:lnTo>
                    <a:pt x="5439460" y="9955047"/>
                  </a:lnTo>
                  <a:lnTo>
                    <a:pt x="5441873" y="9954437"/>
                  </a:lnTo>
                  <a:lnTo>
                    <a:pt x="5444667" y="9954133"/>
                  </a:lnTo>
                  <a:lnTo>
                    <a:pt x="5447334" y="9954742"/>
                  </a:lnTo>
                  <a:lnTo>
                    <a:pt x="5450128" y="9955047"/>
                  </a:lnTo>
                  <a:lnTo>
                    <a:pt x="5452541" y="9955961"/>
                  </a:lnTo>
                  <a:lnTo>
                    <a:pt x="5454954" y="9956571"/>
                  </a:lnTo>
                  <a:lnTo>
                    <a:pt x="5457113" y="9957485"/>
                  </a:lnTo>
                  <a:lnTo>
                    <a:pt x="5459272" y="9958705"/>
                  </a:lnTo>
                  <a:lnTo>
                    <a:pt x="5461050" y="9960229"/>
                  </a:lnTo>
                  <a:lnTo>
                    <a:pt x="5462955" y="9961448"/>
                  </a:lnTo>
                  <a:lnTo>
                    <a:pt x="5464733" y="9962972"/>
                  </a:lnTo>
                  <a:lnTo>
                    <a:pt x="5466257" y="9964801"/>
                  </a:lnTo>
                  <a:lnTo>
                    <a:pt x="5467781" y="9966325"/>
                  </a:lnTo>
                  <a:lnTo>
                    <a:pt x="5469051" y="9968458"/>
                  </a:lnTo>
                  <a:lnTo>
                    <a:pt x="5470194" y="9970287"/>
                  </a:lnTo>
                  <a:lnTo>
                    <a:pt x="5471464" y="9972421"/>
                  </a:lnTo>
                  <a:lnTo>
                    <a:pt x="5472353" y="9974554"/>
                  </a:lnTo>
                  <a:lnTo>
                    <a:pt x="5473242" y="9976688"/>
                  </a:lnTo>
                  <a:lnTo>
                    <a:pt x="5474258" y="9979126"/>
                  </a:lnTo>
                  <a:lnTo>
                    <a:pt x="5474766" y="9981260"/>
                  </a:lnTo>
                  <a:lnTo>
                    <a:pt x="5475401" y="9984003"/>
                  </a:lnTo>
                  <a:lnTo>
                    <a:pt x="5476036" y="9986137"/>
                  </a:lnTo>
                  <a:lnTo>
                    <a:pt x="5476290" y="9988880"/>
                  </a:lnTo>
                  <a:lnTo>
                    <a:pt x="5476671" y="9991318"/>
                  </a:lnTo>
                  <a:lnTo>
                    <a:pt x="5476925" y="9994061"/>
                  </a:lnTo>
                  <a:lnTo>
                    <a:pt x="5477306" y="9996500"/>
                  </a:lnTo>
                  <a:lnTo>
                    <a:pt x="5477306" y="9999243"/>
                  </a:lnTo>
                  <a:lnTo>
                    <a:pt x="5477306" y="10001681"/>
                  </a:lnTo>
                  <a:lnTo>
                    <a:pt x="5477306" y="10004425"/>
                  </a:lnTo>
                  <a:lnTo>
                    <a:pt x="5476925" y="10006863"/>
                  </a:lnTo>
                  <a:lnTo>
                    <a:pt x="5476671" y="10009301"/>
                  </a:lnTo>
                  <a:lnTo>
                    <a:pt x="5476290" y="10012045"/>
                  </a:lnTo>
                  <a:lnTo>
                    <a:pt x="5476036" y="10014483"/>
                  </a:lnTo>
                  <a:lnTo>
                    <a:pt x="5475782" y="10016921"/>
                  </a:lnTo>
                  <a:lnTo>
                    <a:pt x="5508675" y="10016921"/>
                  </a:lnTo>
                </a:path>
                <a:path w="6883400" h="10017125">
                  <a:moveTo>
                    <a:pt x="5380659" y="9932187"/>
                  </a:moveTo>
                  <a:lnTo>
                    <a:pt x="5508675" y="9932187"/>
                  </a:lnTo>
                </a:path>
                <a:path w="6883400" h="10017125">
                  <a:moveTo>
                    <a:pt x="5508675" y="10016921"/>
                  </a:moveTo>
                  <a:lnTo>
                    <a:pt x="5543092" y="10016921"/>
                  </a:lnTo>
                  <a:lnTo>
                    <a:pt x="5542457" y="10014483"/>
                  </a:lnTo>
                  <a:lnTo>
                    <a:pt x="5541568" y="10012045"/>
                  </a:lnTo>
                  <a:lnTo>
                    <a:pt x="5541314" y="10009606"/>
                  </a:lnTo>
                  <a:lnTo>
                    <a:pt x="5540933" y="10007168"/>
                  </a:lnTo>
                  <a:lnTo>
                    <a:pt x="5540679" y="10004425"/>
                  </a:lnTo>
                  <a:lnTo>
                    <a:pt x="5540298" y="10001986"/>
                  </a:lnTo>
                  <a:lnTo>
                    <a:pt x="5540298" y="9999243"/>
                  </a:lnTo>
                  <a:lnTo>
                    <a:pt x="5540298" y="9996805"/>
                  </a:lnTo>
                  <a:lnTo>
                    <a:pt x="5540298" y="9994366"/>
                  </a:lnTo>
                  <a:lnTo>
                    <a:pt x="5540679" y="9991623"/>
                  </a:lnTo>
                  <a:lnTo>
                    <a:pt x="5540933" y="9989185"/>
                  </a:lnTo>
                  <a:lnTo>
                    <a:pt x="5543981" y="9976993"/>
                  </a:lnTo>
                  <a:lnTo>
                    <a:pt x="5544870" y="9974554"/>
                  </a:lnTo>
                  <a:lnTo>
                    <a:pt x="5546140" y="9972421"/>
                  </a:lnTo>
                  <a:lnTo>
                    <a:pt x="5547410" y="9970287"/>
                  </a:lnTo>
                  <a:lnTo>
                    <a:pt x="5548553" y="9968153"/>
                  </a:lnTo>
                  <a:lnTo>
                    <a:pt x="5550077" y="9966325"/>
                  </a:lnTo>
                  <a:lnTo>
                    <a:pt x="5551347" y="9964496"/>
                  </a:lnTo>
                  <a:lnTo>
                    <a:pt x="5553125" y="9962972"/>
                  </a:lnTo>
                  <a:lnTo>
                    <a:pt x="5555030" y="9961448"/>
                  </a:lnTo>
                  <a:lnTo>
                    <a:pt x="5556808" y="9959924"/>
                  </a:lnTo>
                  <a:lnTo>
                    <a:pt x="5558586" y="9958705"/>
                  </a:lnTo>
                  <a:lnTo>
                    <a:pt x="5572683" y="9954133"/>
                  </a:lnTo>
                  <a:lnTo>
                    <a:pt x="5575350" y="9954742"/>
                  </a:lnTo>
                  <a:lnTo>
                    <a:pt x="5578144" y="9955047"/>
                  </a:lnTo>
                  <a:lnTo>
                    <a:pt x="5580557" y="9955961"/>
                  </a:lnTo>
                  <a:lnTo>
                    <a:pt x="5582970" y="9956571"/>
                  </a:lnTo>
                  <a:lnTo>
                    <a:pt x="5585129" y="9957485"/>
                  </a:lnTo>
                  <a:lnTo>
                    <a:pt x="5587288" y="9958705"/>
                  </a:lnTo>
                  <a:lnTo>
                    <a:pt x="5589066" y="9960229"/>
                  </a:lnTo>
                  <a:lnTo>
                    <a:pt x="5591225" y="9961448"/>
                  </a:lnTo>
                  <a:lnTo>
                    <a:pt x="5592749" y="9962972"/>
                  </a:lnTo>
                  <a:lnTo>
                    <a:pt x="5594273" y="9964801"/>
                  </a:lnTo>
                  <a:lnTo>
                    <a:pt x="5595797" y="9966325"/>
                  </a:lnTo>
                  <a:lnTo>
                    <a:pt x="5597067" y="9968458"/>
                  </a:lnTo>
                  <a:lnTo>
                    <a:pt x="5598591" y="9970287"/>
                  </a:lnTo>
                  <a:lnTo>
                    <a:pt x="5599480" y="9972421"/>
                  </a:lnTo>
                  <a:lnTo>
                    <a:pt x="5600369" y="9974554"/>
                  </a:lnTo>
                  <a:lnTo>
                    <a:pt x="5601639" y="9976688"/>
                  </a:lnTo>
                  <a:lnTo>
                    <a:pt x="5602274" y="9979126"/>
                  </a:lnTo>
                  <a:lnTo>
                    <a:pt x="5603163" y="9981260"/>
                  </a:lnTo>
                  <a:lnTo>
                    <a:pt x="5603798" y="9984003"/>
                  </a:lnTo>
                  <a:lnTo>
                    <a:pt x="5604052" y="9986137"/>
                  </a:lnTo>
                  <a:lnTo>
                    <a:pt x="5604687" y="9988880"/>
                  </a:lnTo>
                  <a:lnTo>
                    <a:pt x="5604941" y="9991318"/>
                  </a:lnTo>
                  <a:lnTo>
                    <a:pt x="5604941" y="9994061"/>
                  </a:lnTo>
                  <a:lnTo>
                    <a:pt x="5605322" y="9996500"/>
                  </a:lnTo>
                  <a:lnTo>
                    <a:pt x="5605322" y="9999243"/>
                  </a:lnTo>
                  <a:lnTo>
                    <a:pt x="5605322" y="10001681"/>
                  </a:lnTo>
                  <a:lnTo>
                    <a:pt x="5605322" y="10004425"/>
                  </a:lnTo>
                  <a:lnTo>
                    <a:pt x="5604941" y="10006863"/>
                  </a:lnTo>
                  <a:lnTo>
                    <a:pt x="5604941" y="10009301"/>
                  </a:lnTo>
                  <a:lnTo>
                    <a:pt x="5604306" y="10012045"/>
                  </a:lnTo>
                  <a:lnTo>
                    <a:pt x="5604052" y="10014483"/>
                  </a:lnTo>
                  <a:lnTo>
                    <a:pt x="5603798" y="10016921"/>
                  </a:lnTo>
                  <a:lnTo>
                    <a:pt x="5636691" y="10016921"/>
                  </a:lnTo>
                </a:path>
                <a:path w="6883400" h="10017125">
                  <a:moveTo>
                    <a:pt x="5508675" y="9932187"/>
                  </a:moveTo>
                  <a:lnTo>
                    <a:pt x="5636691" y="9932187"/>
                  </a:lnTo>
                </a:path>
                <a:path w="6883400" h="10017125">
                  <a:moveTo>
                    <a:pt x="5636945" y="10016921"/>
                  </a:moveTo>
                  <a:lnTo>
                    <a:pt x="5671108" y="10016921"/>
                  </a:lnTo>
                  <a:lnTo>
                    <a:pt x="5670473" y="10014483"/>
                  </a:lnTo>
                  <a:lnTo>
                    <a:pt x="5669838" y="10012045"/>
                  </a:lnTo>
                  <a:lnTo>
                    <a:pt x="5669330" y="10009606"/>
                  </a:lnTo>
                  <a:lnTo>
                    <a:pt x="5668949" y="10007168"/>
                  </a:lnTo>
                  <a:lnTo>
                    <a:pt x="5668695" y="10004425"/>
                  </a:lnTo>
                  <a:lnTo>
                    <a:pt x="5668314" y="10001986"/>
                  </a:lnTo>
                  <a:lnTo>
                    <a:pt x="5668314" y="9999243"/>
                  </a:lnTo>
                  <a:lnTo>
                    <a:pt x="5668314" y="9996805"/>
                  </a:lnTo>
                  <a:lnTo>
                    <a:pt x="5668314" y="9994366"/>
                  </a:lnTo>
                  <a:lnTo>
                    <a:pt x="5668695" y="9991623"/>
                  </a:lnTo>
                  <a:lnTo>
                    <a:pt x="5671362" y="9979126"/>
                  </a:lnTo>
                  <a:lnTo>
                    <a:pt x="5671997" y="9976993"/>
                  </a:lnTo>
                  <a:lnTo>
                    <a:pt x="5673267" y="9974554"/>
                  </a:lnTo>
                  <a:lnTo>
                    <a:pt x="5674156" y="9972421"/>
                  </a:lnTo>
                  <a:lnTo>
                    <a:pt x="5675426" y="9970287"/>
                  </a:lnTo>
                  <a:lnTo>
                    <a:pt x="5676569" y="9968153"/>
                  </a:lnTo>
                  <a:lnTo>
                    <a:pt x="5678093" y="9966325"/>
                  </a:lnTo>
                  <a:lnTo>
                    <a:pt x="5679617" y="9964496"/>
                  </a:lnTo>
                  <a:lnTo>
                    <a:pt x="5681141" y="9962972"/>
                  </a:lnTo>
                  <a:lnTo>
                    <a:pt x="5683046" y="9961448"/>
                  </a:lnTo>
                  <a:lnTo>
                    <a:pt x="5684824" y="9959924"/>
                  </a:lnTo>
                  <a:lnTo>
                    <a:pt x="5700699" y="9954133"/>
                  </a:lnTo>
                  <a:lnTo>
                    <a:pt x="5703366" y="9954742"/>
                  </a:lnTo>
                  <a:lnTo>
                    <a:pt x="5706160" y="9955047"/>
                  </a:lnTo>
                  <a:lnTo>
                    <a:pt x="5708573" y="9955961"/>
                  </a:lnTo>
                  <a:lnTo>
                    <a:pt x="5710986" y="9956571"/>
                  </a:lnTo>
                  <a:lnTo>
                    <a:pt x="5713145" y="9957485"/>
                  </a:lnTo>
                  <a:lnTo>
                    <a:pt x="5715304" y="9958705"/>
                  </a:lnTo>
                  <a:lnTo>
                    <a:pt x="5717082" y="9960229"/>
                  </a:lnTo>
                  <a:lnTo>
                    <a:pt x="5719241" y="9961448"/>
                  </a:lnTo>
                  <a:lnTo>
                    <a:pt x="5720765" y="9962972"/>
                  </a:lnTo>
                  <a:lnTo>
                    <a:pt x="5722289" y="9964801"/>
                  </a:lnTo>
                  <a:lnTo>
                    <a:pt x="5723813" y="9966325"/>
                  </a:lnTo>
                  <a:lnTo>
                    <a:pt x="5725337" y="9968458"/>
                  </a:lnTo>
                  <a:lnTo>
                    <a:pt x="5726607" y="9970287"/>
                  </a:lnTo>
                  <a:lnTo>
                    <a:pt x="5727496" y="9972421"/>
                  </a:lnTo>
                  <a:lnTo>
                    <a:pt x="5728766" y="9974554"/>
                  </a:lnTo>
                  <a:lnTo>
                    <a:pt x="5729655" y="9976688"/>
                  </a:lnTo>
                  <a:lnTo>
                    <a:pt x="5730290" y="9979126"/>
                  </a:lnTo>
                  <a:lnTo>
                    <a:pt x="5731179" y="9981260"/>
                  </a:lnTo>
                  <a:lnTo>
                    <a:pt x="5731814" y="9984003"/>
                  </a:lnTo>
                  <a:lnTo>
                    <a:pt x="5732068" y="9986137"/>
                  </a:lnTo>
                  <a:lnTo>
                    <a:pt x="5732703" y="9988880"/>
                  </a:lnTo>
                  <a:lnTo>
                    <a:pt x="5732957" y="9991318"/>
                  </a:lnTo>
                  <a:lnTo>
                    <a:pt x="5732957" y="9994061"/>
                  </a:lnTo>
                  <a:lnTo>
                    <a:pt x="5733338" y="9996500"/>
                  </a:lnTo>
                  <a:lnTo>
                    <a:pt x="5733338" y="9999243"/>
                  </a:lnTo>
                  <a:lnTo>
                    <a:pt x="5733338" y="10001681"/>
                  </a:lnTo>
                  <a:lnTo>
                    <a:pt x="5733338" y="10004425"/>
                  </a:lnTo>
                  <a:lnTo>
                    <a:pt x="5732957" y="10006863"/>
                  </a:lnTo>
                  <a:lnTo>
                    <a:pt x="5732957" y="10009301"/>
                  </a:lnTo>
                  <a:lnTo>
                    <a:pt x="5732703" y="10012045"/>
                  </a:lnTo>
                  <a:lnTo>
                    <a:pt x="5732322" y="10014483"/>
                  </a:lnTo>
                  <a:lnTo>
                    <a:pt x="5731814" y="10016921"/>
                  </a:lnTo>
                  <a:lnTo>
                    <a:pt x="5764961" y="10016921"/>
                  </a:lnTo>
                </a:path>
                <a:path w="6883400" h="10017125">
                  <a:moveTo>
                    <a:pt x="5636945" y="9932187"/>
                  </a:moveTo>
                  <a:lnTo>
                    <a:pt x="5764961" y="9932187"/>
                  </a:lnTo>
                </a:path>
                <a:path w="6883400" h="10017125">
                  <a:moveTo>
                    <a:pt x="5764961" y="10016921"/>
                  </a:moveTo>
                  <a:lnTo>
                    <a:pt x="5799124" y="10016921"/>
                  </a:lnTo>
                  <a:lnTo>
                    <a:pt x="5798489" y="10014483"/>
                  </a:lnTo>
                  <a:lnTo>
                    <a:pt x="5797854" y="10012045"/>
                  </a:lnTo>
                  <a:lnTo>
                    <a:pt x="5797346" y="10009606"/>
                  </a:lnTo>
                  <a:lnTo>
                    <a:pt x="5796965" y="10007168"/>
                  </a:lnTo>
                  <a:lnTo>
                    <a:pt x="5796711" y="10004425"/>
                  </a:lnTo>
                  <a:lnTo>
                    <a:pt x="5796330" y="10001986"/>
                  </a:lnTo>
                  <a:lnTo>
                    <a:pt x="5796330" y="9999243"/>
                  </a:lnTo>
                  <a:lnTo>
                    <a:pt x="5796330" y="9996805"/>
                  </a:lnTo>
                  <a:lnTo>
                    <a:pt x="5796330" y="9994366"/>
                  </a:lnTo>
                  <a:lnTo>
                    <a:pt x="5796711" y="9991623"/>
                  </a:lnTo>
                  <a:lnTo>
                    <a:pt x="5796965" y="9989185"/>
                  </a:lnTo>
                  <a:lnTo>
                    <a:pt x="5797346" y="9986441"/>
                  </a:lnTo>
                  <a:lnTo>
                    <a:pt x="5797854" y="9984003"/>
                  </a:lnTo>
                  <a:lnTo>
                    <a:pt x="5798870" y="9981565"/>
                  </a:lnTo>
                  <a:lnTo>
                    <a:pt x="5799378" y="9979126"/>
                  </a:lnTo>
                  <a:lnTo>
                    <a:pt x="5800394" y="9976993"/>
                  </a:lnTo>
                  <a:lnTo>
                    <a:pt x="5801283" y="9974554"/>
                  </a:lnTo>
                  <a:lnTo>
                    <a:pt x="5802172" y="9972421"/>
                  </a:lnTo>
                  <a:lnTo>
                    <a:pt x="5803442" y="9970287"/>
                  </a:lnTo>
                  <a:lnTo>
                    <a:pt x="5804585" y="9968153"/>
                  </a:lnTo>
                  <a:lnTo>
                    <a:pt x="5806109" y="9966325"/>
                  </a:lnTo>
                  <a:lnTo>
                    <a:pt x="5807633" y="9964496"/>
                  </a:lnTo>
                  <a:lnTo>
                    <a:pt x="5809157" y="9962972"/>
                  </a:lnTo>
                  <a:lnTo>
                    <a:pt x="5811062" y="9961448"/>
                  </a:lnTo>
                  <a:lnTo>
                    <a:pt x="5812840" y="9959924"/>
                  </a:lnTo>
                  <a:lnTo>
                    <a:pt x="5828715" y="9954133"/>
                  </a:lnTo>
                  <a:lnTo>
                    <a:pt x="5831763" y="9954742"/>
                  </a:lnTo>
                  <a:lnTo>
                    <a:pt x="5834176" y="9955047"/>
                  </a:lnTo>
                  <a:lnTo>
                    <a:pt x="5836589" y="9955961"/>
                  </a:lnTo>
                  <a:lnTo>
                    <a:pt x="5839002" y="9956571"/>
                  </a:lnTo>
                  <a:lnTo>
                    <a:pt x="5841161" y="9957485"/>
                  </a:lnTo>
                  <a:lnTo>
                    <a:pt x="5843320" y="9958705"/>
                  </a:lnTo>
                  <a:lnTo>
                    <a:pt x="5845479" y="9960229"/>
                  </a:lnTo>
                  <a:lnTo>
                    <a:pt x="5847257" y="9961448"/>
                  </a:lnTo>
                  <a:lnTo>
                    <a:pt x="5848781" y="9962972"/>
                  </a:lnTo>
                  <a:lnTo>
                    <a:pt x="5850686" y="9964801"/>
                  </a:lnTo>
                  <a:lnTo>
                    <a:pt x="5851829" y="9966325"/>
                  </a:lnTo>
                  <a:lnTo>
                    <a:pt x="5858306" y="9979126"/>
                  </a:lnTo>
                  <a:lnTo>
                    <a:pt x="5859195" y="9981260"/>
                  </a:lnTo>
                  <a:lnTo>
                    <a:pt x="5859830" y="9984003"/>
                  </a:lnTo>
                  <a:lnTo>
                    <a:pt x="5860084" y="9986137"/>
                  </a:lnTo>
                  <a:lnTo>
                    <a:pt x="5860719" y="9988880"/>
                  </a:lnTo>
                  <a:lnTo>
                    <a:pt x="5860973" y="9991318"/>
                  </a:lnTo>
                  <a:lnTo>
                    <a:pt x="5861354" y="9994061"/>
                  </a:lnTo>
                  <a:lnTo>
                    <a:pt x="5861354" y="9996500"/>
                  </a:lnTo>
                  <a:lnTo>
                    <a:pt x="5861608" y="9999243"/>
                  </a:lnTo>
                  <a:lnTo>
                    <a:pt x="5861608" y="10001681"/>
                  </a:lnTo>
                  <a:lnTo>
                    <a:pt x="5861354" y="10004425"/>
                  </a:lnTo>
                  <a:lnTo>
                    <a:pt x="5861354" y="10006863"/>
                  </a:lnTo>
                  <a:lnTo>
                    <a:pt x="5860973" y="10009301"/>
                  </a:lnTo>
                  <a:lnTo>
                    <a:pt x="5860719" y="10012045"/>
                  </a:lnTo>
                  <a:lnTo>
                    <a:pt x="5860338" y="10014483"/>
                  </a:lnTo>
                  <a:lnTo>
                    <a:pt x="5859830" y="10016921"/>
                  </a:lnTo>
                  <a:lnTo>
                    <a:pt x="5892977" y="10016921"/>
                  </a:lnTo>
                </a:path>
                <a:path w="6883400" h="10017125">
                  <a:moveTo>
                    <a:pt x="5764961" y="9932187"/>
                  </a:moveTo>
                  <a:lnTo>
                    <a:pt x="5892977" y="9932187"/>
                  </a:lnTo>
                </a:path>
                <a:path w="6883400" h="10017125">
                  <a:moveTo>
                    <a:pt x="5892977" y="10016921"/>
                  </a:moveTo>
                  <a:lnTo>
                    <a:pt x="5927140" y="10016921"/>
                  </a:lnTo>
                  <a:lnTo>
                    <a:pt x="5926505" y="10014483"/>
                  </a:lnTo>
                  <a:lnTo>
                    <a:pt x="5925870" y="10012045"/>
                  </a:lnTo>
                  <a:lnTo>
                    <a:pt x="5925362" y="10009606"/>
                  </a:lnTo>
                  <a:lnTo>
                    <a:pt x="5924981" y="10007168"/>
                  </a:lnTo>
                  <a:lnTo>
                    <a:pt x="5924727" y="10004425"/>
                  </a:lnTo>
                  <a:lnTo>
                    <a:pt x="5924346" y="10001986"/>
                  </a:lnTo>
                  <a:lnTo>
                    <a:pt x="5924346" y="9999243"/>
                  </a:lnTo>
                  <a:lnTo>
                    <a:pt x="5924346" y="9996805"/>
                  </a:lnTo>
                  <a:lnTo>
                    <a:pt x="5924346" y="9994366"/>
                  </a:lnTo>
                  <a:lnTo>
                    <a:pt x="5924727" y="9991623"/>
                  </a:lnTo>
                  <a:lnTo>
                    <a:pt x="5924981" y="9989185"/>
                  </a:lnTo>
                  <a:lnTo>
                    <a:pt x="5925616" y="9986441"/>
                  </a:lnTo>
                  <a:lnTo>
                    <a:pt x="5926251" y="9984003"/>
                  </a:lnTo>
                  <a:lnTo>
                    <a:pt x="5926886" y="9981565"/>
                  </a:lnTo>
                  <a:lnTo>
                    <a:pt x="5927394" y="9979126"/>
                  </a:lnTo>
                  <a:lnTo>
                    <a:pt x="5928410" y="9976993"/>
                  </a:lnTo>
                  <a:lnTo>
                    <a:pt x="5929299" y="9974554"/>
                  </a:lnTo>
                  <a:lnTo>
                    <a:pt x="5930188" y="9972421"/>
                  </a:lnTo>
                  <a:lnTo>
                    <a:pt x="5931458" y="9970287"/>
                  </a:lnTo>
                  <a:lnTo>
                    <a:pt x="5932982" y="9968153"/>
                  </a:lnTo>
                  <a:lnTo>
                    <a:pt x="5934125" y="9966325"/>
                  </a:lnTo>
                  <a:lnTo>
                    <a:pt x="5935649" y="9964496"/>
                  </a:lnTo>
                  <a:lnTo>
                    <a:pt x="5937173" y="9962972"/>
                  </a:lnTo>
                  <a:lnTo>
                    <a:pt x="5939078" y="9961448"/>
                  </a:lnTo>
                  <a:lnTo>
                    <a:pt x="5940856" y="9959924"/>
                  </a:lnTo>
                  <a:lnTo>
                    <a:pt x="5943015" y="9958705"/>
                  </a:lnTo>
                  <a:lnTo>
                    <a:pt x="5944793" y="9957485"/>
                  </a:lnTo>
                  <a:lnTo>
                    <a:pt x="5946952" y="9956571"/>
                  </a:lnTo>
                  <a:lnTo>
                    <a:pt x="5949365" y="9955657"/>
                  </a:lnTo>
                  <a:lnTo>
                    <a:pt x="5951778" y="9955047"/>
                  </a:lnTo>
                  <a:lnTo>
                    <a:pt x="5954318" y="9954437"/>
                  </a:lnTo>
                  <a:lnTo>
                    <a:pt x="5956985" y="9954133"/>
                  </a:lnTo>
                  <a:lnTo>
                    <a:pt x="5959779" y="9954742"/>
                  </a:lnTo>
                  <a:lnTo>
                    <a:pt x="5962192" y="9955047"/>
                  </a:lnTo>
                  <a:lnTo>
                    <a:pt x="5964605" y="9955961"/>
                  </a:lnTo>
                  <a:lnTo>
                    <a:pt x="5967018" y="9956571"/>
                  </a:lnTo>
                  <a:lnTo>
                    <a:pt x="5969558" y="9957485"/>
                  </a:lnTo>
                  <a:lnTo>
                    <a:pt x="5971336" y="9958705"/>
                  </a:lnTo>
                  <a:lnTo>
                    <a:pt x="5973495" y="9960229"/>
                  </a:lnTo>
                  <a:lnTo>
                    <a:pt x="5975273" y="9961448"/>
                  </a:lnTo>
                  <a:lnTo>
                    <a:pt x="5976797" y="9962972"/>
                  </a:lnTo>
                  <a:lnTo>
                    <a:pt x="5978702" y="9964801"/>
                  </a:lnTo>
                  <a:lnTo>
                    <a:pt x="5980226" y="9966325"/>
                  </a:lnTo>
                  <a:lnTo>
                    <a:pt x="5981369" y="9968458"/>
                  </a:lnTo>
                  <a:lnTo>
                    <a:pt x="5982639" y="9970287"/>
                  </a:lnTo>
                  <a:lnTo>
                    <a:pt x="5983782" y="9972421"/>
                  </a:lnTo>
                  <a:lnTo>
                    <a:pt x="5987846" y="9984003"/>
                  </a:lnTo>
                  <a:lnTo>
                    <a:pt x="5988354" y="9986137"/>
                  </a:lnTo>
                  <a:lnTo>
                    <a:pt x="5988735" y="9988880"/>
                  </a:lnTo>
                  <a:lnTo>
                    <a:pt x="5988989" y="9991318"/>
                  </a:lnTo>
                  <a:lnTo>
                    <a:pt x="5989370" y="9994061"/>
                  </a:lnTo>
                  <a:lnTo>
                    <a:pt x="5989370" y="9996500"/>
                  </a:lnTo>
                  <a:lnTo>
                    <a:pt x="5989624" y="9999243"/>
                  </a:lnTo>
                  <a:lnTo>
                    <a:pt x="5989624" y="10001681"/>
                  </a:lnTo>
                  <a:lnTo>
                    <a:pt x="5989370" y="10004425"/>
                  </a:lnTo>
                  <a:lnTo>
                    <a:pt x="5989370" y="10006863"/>
                  </a:lnTo>
                  <a:lnTo>
                    <a:pt x="5988989" y="10009301"/>
                  </a:lnTo>
                  <a:lnTo>
                    <a:pt x="5988735" y="10012045"/>
                  </a:lnTo>
                  <a:lnTo>
                    <a:pt x="5988354" y="10014483"/>
                  </a:lnTo>
                  <a:lnTo>
                    <a:pt x="5987846" y="10016921"/>
                  </a:lnTo>
                  <a:lnTo>
                    <a:pt x="6020993" y="10016921"/>
                  </a:lnTo>
                </a:path>
                <a:path w="6883400" h="10017125">
                  <a:moveTo>
                    <a:pt x="5892977" y="9932187"/>
                  </a:moveTo>
                  <a:lnTo>
                    <a:pt x="6020993" y="9932187"/>
                  </a:lnTo>
                </a:path>
                <a:path w="6883400" h="10017125">
                  <a:moveTo>
                    <a:pt x="6020993" y="10016921"/>
                  </a:moveTo>
                  <a:lnTo>
                    <a:pt x="6055156" y="10016921"/>
                  </a:lnTo>
                  <a:lnTo>
                    <a:pt x="6054521" y="10014483"/>
                  </a:lnTo>
                  <a:lnTo>
                    <a:pt x="6053886" y="10012045"/>
                  </a:lnTo>
                  <a:lnTo>
                    <a:pt x="6053378" y="10009606"/>
                  </a:lnTo>
                  <a:lnTo>
                    <a:pt x="6052997" y="10007168"/>
                  </a:lnTo>
                  <a:lnTo>
                    <a:pt x="6052743" y="10004425"/>
                  </a:lnTo>
                  <a:lnTo>
                    <a:pt x="6052743" y="10001986"/>
                  </a:lnTo>
                  <a:lnTo>
                    <a:pt x="6052362" y="9999243"/>
                  </a:lnTo>
                  <a:lnTo>
                    <a:pt x="6052362" y="9996805"/>
                  </a:lnTo>
                  <a:lnTo>
                    <a:pt x="6052743" y="9994366"/>
                  </a:lnTo>
                  <a:lnTo>
                    <a:pt x="6052743" y="9991623"/>
                  </a:lnTo>
                  <a:lnTo>
                    <a:pt x="6052997" y="9989185"/>
                  </a:lnTo>
                  <a:lnTo>
                    <a:pt x="6053632" y="9986441"/>
                  </a:lnTo>
                  <a:lnTo>
                    <a:pt x="6054267" y="9984003"/>
                  </a:lnTo>
                  <a:lnTo>
                    <a:pt x="6054902" y="9981565"/>
                  </a:lnTo>
                  <a:lnTo>
                    <a:pt x="6055410" y="9979126"/>
                  </a:lnTo>
                  <a:lnTo>
                    <a:pt x="6056426" y="9976993"/>
                  </a:lnTo>
                  <a:lnTo>
                    <a:pt x="6057315" y="9974554"/>
                  </a:lnTo>
                  <a:lnTo>
                    <a:pt x="6058204" y="9972421"/>
                  </a:lnTo>
                  <a:lnTo>
                    <a:pt x="6059728" y="9970287"/>
                  </a:lnTo>
                  <a:lnTo>
                    <a:pt x="6060998" y="9968153"/>
                  </a:lnTo>
                  <a:lnTo>
                    <a:pt x="6062141" y="9966325"/>
                  </a:lnTo>
                  <a:lnTo>
                    <a:pt x="6063665" y="9964496"/>
                  </a:lnTo>
                  <a:lnTo>
                    <a:pt x="6065189" y="9962972"/>
                  </a:lnTo>
                  <a:lnTo>
                    <a:pt x="6067094" y="9961448"/>
                  </a:lnTo>
                  <a:lnTo>
                    <a:pt x="6068872" y="9959924"/>
                  </a:lnTo>
                  <a:lnTo>
                    <a:pt x="6071031" y="9958705"/>
                  </a:lnTo>
                  <a:lnTo>
                    <a:pt x="6072809" y="9957485"/>
                  </a:lnTo>
                  <a:lnTo>
                    <a:pt x="6075222" y="9956571"/>
                  </a:lnTo>
                  <a:lnTo>
                    <a:pt x="6077381" y="9955657"/>
                  </a:lnTo>
                  <a:lnTo>
                    <a:pt x="6079794" y="9955047"/>
                  </a:lnTo>
                  <a:lnTo>
                    <a:pt x="6082334" y="9954437"/>
                  </a:lnTo>
                  <a:lnTo>
                    <a:pt x="6085001" y="9954133"/>
                  </a:lnTo>
                  <a:lnTo>
                    <a:pt x="6087795" y="9954742"/>
                  </a:lnTo>
                  <a:lnTo>
                    <a:pt x="6090208" y="9955047"/>
                  </a:lnTo>
                  <a:lnTo>
                    <a:pt x="6093002" y="9955961"/>
                  </a:lnTo>
                  <a:lnTo>
                    <a:pt x="6095034" y="9956571"/>
                  </a:lnTo>
                  <a:lnTo>
                    <a:pt x="6097574" y="9957485"/>
                  </a:lnTo>
                  <a:lnTo>
                    <a:pt x="6099606" y="9958705"/>
                  </a:lnTo>
                  <a:lnTo>
                    <a:pt x="6101511" y="9960229"/>
                  </a:lnTo>
                  <a:lnTo>
                    <a:pt x="6103289" y="9961448"/>
                  </a:lnTo>
                  <a:lnTo>
                    <a:pt x="6105194" y="9962972"/>
                  </a:lnTo>
                  <a:lnTo>
                    <a:pt x="6106718" y="9964801"/>
                  </a:lnTo>
                  <a:lnTo>
                    <a:pt x="6108242" y="9966325"/>
                  </a:lnTo>
                  <a:lnTo>
                    <a:pt x="6109385" y="9968458"/>
                  </a:lnTo>
                  <a:lnTo>
                    <a:pt x="6110655" y="9970287"/>
                  </a:lnTo>
                  <a:lnTo>
                    <a:pt x="6111798" y="9972421"/>
                  </a:lnTo>
                  <a:lnTo>
                    <a:pt x="6115862" y="9984003"/>
                  </a:lnTo>
                  <a:lnTo>
                    <a:pt x="6116370" y="9986137"/>
                  </a:lnTo>
                  <a:lnTo>
                    <a:pt x="6116751" y="9988880"/>
                  </a:lnTo>
                  <a:lnTo>
                    <a:pt x="6117005" y="9991318"/>
                  </a:lnTo>
                  <a:lnTo>
                    <a:pt x="6117386" y="9994061"/>
                  </a:lnTo>
                  <a:lnTo>
                    <a:pt x="6117640" y="9996500"/>
                  </a:lnTo>
                  <a:lnTo>
                    <a:pt x="6117640" y="9999243"/>
                  </a:lnTo>
                  <a:lnTo>
                    <a:pt x="6117640" y="10001681"/>
                  </a:lnTo>
                  <a:lnTo>
                    <a:pt x="6117640" y="10004425"/>
                  </a:lnTo>
                  <a:lnTo>
                    <a:pt x="6117386" y="10006863"/>
                  </a:lnTo>
                  <a:lnTo>
                    <a:pt x="6117005" y="10009301"/>
                  </a:lnTo>
                  <a:lnTo>
                    <a:pt x="6116751" y="10012045"/>
                  </a:lnTo>
                  <a:lnTo>
                    <a:pt x="6116370" y="10014483"/>
                  </a:lnTo>
                  <a:lnTo>
                    <a:pt x="6115862" y="10016921"/>
                  </a:lnTo>
                  <a:lnTo>
                    <a:pt x="6149009" y="10016921"/>
                  </a:lnTo>
                </a:path>
                <a:path w="6883400" h="10017125">
                  <a:moveTo>
                    <a:pt x="6020993" y="9932187"/>
                  </a:moveTo>
                  <a:lnTo>
                    <a:pt x="6149009" y="9932187"/>
                  </a:lnTo>
                </a:path>
                <a:path w="6883400" h="10017125">
                  <a:moveTo>
                    <a:pt x="6149009" y="10016921"/>
                  </a:moveTo>
                  <a:lnTo>
                    <a:pt x="6183426" y="10016921"/>
                  </a:lnTo>
                  <a:lnTo>
                    <a:pt x="6182537" y="10014483"/>
                  </a:lnTo>
                  <a:lnTo>
                    <a:pt x="6181902" y="10012045"/>
                  </a:lnTo>
                  <a:lnTo>
                    <a:pt x="6181648" y="10009606"/>
                  </a:lnTo>
                  <a:lnTo>
                    <a:pt x="6181013" y="10007168"/>
                  </a:lnTo>
                  <a:lnTo>
                    <a:pt x="6180759" y="10004425"/>
                  </a:lnTo>
                  <a:lnTo>
                    <a:pt x="6180759" y="10001986"/>
                  </a:lnTo>
                  <a:lnTo>
                    <a:pt x="6180378" y="9999243"/>
                  </a:lnTo>
                  <a:lnTo>
                    <a:pt x="6180378" y="9996805"/>
                  </a:lnTo>
                  <a:lnTo>
                    <a:pt x="6180759" y="9994366"/>
                  </a:lnTo>
                  <a:lnTo>
                    <a:pt x="6180759" y="9991623"/>
                  </a:lnTo>
                  <a:lnTo>
                    <a:pt x="6181394" y="9989185"/>
                  </a:lnTo>
                  <a:lnTo>
                    <a:pt x="6181648" y="9986441"/>
                  </a:lnTo>
                  <a:lnTo>
                    <a:pt x="6182283" y="9984003"/>
                  </a:lnTo>
                  <a:lnTo>
                    <a:pt x="6182918" y="9981565"/>
                  </a:lnTo>
                  <a:lnTo>
                    <a:pt x="6183426" y="9979126"/>
                  </a:lnTo>
                  <a:lnTo>
                    <a:pt x="6184442" y="9976993"/>
                  </a:lnTo>
                  <a:lnTo>
                    <a:pt x="6185331" y="9974554"/>
                  </a:lnTo>
                  <a:lnTo>
                    <a:pt x="6186474" y="9972421"/>
                  </a:lnTo>
                  <a:lnTo>
                    <a:pt x="6187744" y="9970287"/>
                  </a:lnTo>
                  <a:lnTo>
                    <a:pt x="6189014" y="9968153"/>
                  </a:lnTo>
                  <a:lnTo>
                    <a:pt x="6190538" y="9966325"/>
                  </a:lnTo>
                  <a:lnTo>
                    <a:pt x="6191681" y="9964496"/>
                  </a:lnTo>
                  <a:lnTo>
                    <a:pt x="6193586" y="9962972"/>
                  </a:lnTo>
                  <a:lnTo>
                    <a:pt x="6195110" y="9961448"/>
                  </a:lnTo>
                  <a:lnTo>
                    <a:pt x="6196888" y="9959924"/>
                  </a:lnTo>
                  <a:lnTo>
                    <a:pt x="6199047" y="9958705"/>
                  </a:lnTo>
                  <a:lnTo>
                    <a:pt x="6201206" y="9957485"/>
                  </a:lnTo>
                  <a:lnTo>
                    <a:pt x="6213017" y="9954133"/>
                  </a:lnTo>
                  <a:lnTo>
                    <a:pt x="6215811" y="9954742"/>
                  </a:lnTo>
                  <a:lnTo>
                    <a:pt x="6218478" y="9955047"/>
                  </a:lnTo>
                  <a:lnTo>
                    <a:pt x="6221018" y="9955961"/>
                  </a:lnTo>
                  <a:lnTo>
                    <a:pt x="6223431" y="9956571"/>
                  </a:lnTo>
                  <a:lnTo>
                    <a:pt x="6225590" y="9957485"/>
                  </a:lnTo>
                  <a:lnTo>
                    <a:pt x="6227622" y="9958705"/>
                  </a:lnTo>
                  <a:lnTo>
                    <a:pt x="6229527" y="9960229"/>
                  </a:lnTo>
                  <a:lnTo>
                    <a:pt x="6231305" y="9961448"/>
                  </a:lnTo>
                  <a:lnTo>
                    <a:pt x="6233210" y="9962972"/>
                  </a:lnTo>
                  <a:lnTo>
                    <a:pt x="6234734" y="9964801"/>
                  </a:lnTo>
                  <a:lnTo>
                    <a:pt x="6236258" y="9966325"/>
                  </a:lnTo>
                  <a:lnTo>
                    <a:pt x="6237401" y="9968458"/>
                  </a:lnTo>
                  <a:lnTo>
                    <a:pt x="6238671" y="9970287"/>
                  </a:lnTo>
                  <a:lnTo>
                    <a:pt x="6239814" y="9972421"/>
                  </a:lnTo>
                  <a:lnTo>
                    <a:pt x="6243878" y="9984003"/>
                  </a:lnTo>
                  <a:lnTo>
                    <a:pt x="6244386" y="9986137"/>
                  </a:lnTo>
                  <a:lnTo>
                    <a:pt x="6244767" y="9988880"/>
                  </a:lnTo>
                  <a:lnTo>
                    <a:pt x="6245021" y="9991318"/>
                  </a:lnTo>
                  <a:lnTo>
                    <a:pt x="6245402" y="9994061"/>
                  </a:lnTo>
                  <a:lnTo>
                    <a:pt x="6245656" y="9996500"/>
                  </a:lnTo>
                  <a:lnTo>
                    <a:pt x="6245656" y="9999243"/>
                  </a:lnTo>
                  <a:lnTo>
                    <a:pt x="6245656" y="10001681"/>
                  </a:lnTo>
                  <a:lnTo>
                    <a:pt x="6245656" y="10004425"/>
                  </a:lnTo>
                  <a:lnTo>
                    <a:pt x="6245402" y="10006863"/>
                  </a:lnTo>
                  <a:lnTo>
                    <a:pt x="6245021" y="10009301"/>
                  </a:lnTo>
                  <a:lnTo>
                    <a:pt x="6244767" y="10012045"/>
                  </a:lnTo>
                  <a:lnTo>
                    <a:pt x="6244386" y="10014483"/>
                  </a:lnTo>
                  <a:lnTo>
                    <a:pt x="6244132" y="10016921"/>
                  </a:lnTo>
                  <a:lnTo>
                    <a:pt x="6277025" y="10016921"/>
                  </a:lnTo>
                </a:path>
                <a:path w="6883400" h="10017125">
                  <a:moveTo>
                    <a:pt x="6149009" y="9932187"/>
                  </a:moveTo>
                  <a:lnTo>
                    <a:pt x="6277025" y="9932187"/>
                  </a:lnTo>
                </a:path>
                <a:path w="6883400" h="10017125">
                  <a:moveTo>
                    <a:pt x="6277025" y="10016921"/>
                  </a:moveTo>
                  <a:lnTo>
                    <a:pt x="6311442" y="10016921"/>
                  </a:lnTo>
                  <a:lnTo>
                    <a:pt x="6310934" y="10014483"/>
                  </a:lnTo>
                  <a:lnTo>
                    <a:pt x="6309918" y="10012045"/>
                  </a:lnTo>
                  <a:lnTo>
                    <a:pt x="6309664" y="10009606"/>
                  </a:lnTo>
                  <a:lnTo>
                    <a:pt x="6309029" y="10007168"/>
                  </a:lnTo>
                  <a:lnTo>
                    <a:pt x="6309029" y="10004425"/>
                  </a:lnTo>
                  <a:lnTo>
                    <a:pt x="6308775" y="10001986"/>
                  </a:lnTo>
                  <a:lnTo>
                    <a:pt x="6308775" y="9999243"/>
                  </a:lnTo>
                  <a:lnTo>
                    <a:pt x="6308775" y="9996805"/>
                  </a:lnTo>
                  <a:lnTo>
                    <a:pt x="6308775" y="9994366"/>
                  </a:lnTo>
                  <a:lnTo>
                    <a:pt x="6309029" y="9991623"/>
                  </a:lnTo>
                  <a:lnTo>
                    <a:pt x="6309410" y="9989185"/>
                  </a:lnTo>
                  <a:lnTo>
                    <a:pt x="6309664" y="9986441"/>
                  </a:lnTo>
                  <a:lnTo>
                    <a:pt x="6310299" y="9984003"/>
                  </a:lnTo>
                  <a:lnTo>
                    <a:pt x="6310934" y="9981565"/>
                  </a:lnTo>
                  <a:lnTo>
                    <a:pt x="6311442" y="9979126"/>
                  </a:lnTo>
                  <a:lnTo>
                    <a:pt x="6312458" y="9976993"/>
                  </a:lnTo>
                  <a:lnTo>
                    <a:pt x="6313347" y="9974554"/>
                  </a:lnTo>
                  <a:lnTo>
                    <a:pt x="6314490" y="9972421"/>
                  </a:lnTo>
                  <a:lnTo>
                    <a:pt x="6315760" y="9970287"/>
                  </a:lnTo>
                  <a:lnTo>
                    <a:pt x="6317030" y="9968153"/>
                  </a:lnTo>
                  <a:lnTo>
                    <a:pt x="6318554" y="9966325"/>
                  </a:lnTo>
                  <a:lnTo>
                    <a:pt x="6319697" y="9964496"/>
                  </a:lnTo>
                  <a:lnTo>
                    <a:pt x="6321602" y="9962972"/>
                  </a:lnTo>
                  <a:lnTo>
                    <a:pt x="6341033" y="9954133"/>
                  </a:lnTo>
                  <a:lnTo>
                    <a:pt x="6343827" y="9954742"/>
                  </a:lnTo>
                  <a:lnTo>
                    <a:pt x="6346494" y="9955047"/>
                  </a:lnTo>
                  <a:lnTo>
                    <a:pt x="6349034" y="9955961"/>
                  </a:lnTo>
                  <a:lnTo>
                    <a:pt x="6351447" y="9956571"/>
                  </a:lnTo>
                  <a:lnTo>
                    <a:pt x="6353606" y="9957485"/>
                  </a:lnTo>
                  <a:lnTo>
                    <a:pt x="6355638" y="9958705"/>
                  </a:lnTo>
                  <a:lnTo>
                    <a:pt x="6357543" y="9960229"/>
                  </a:lnTo>
                  <a:lnTo>
                    <a:pt x="6359702" y="9961448"/>
                  </a:lnTo>
                  <a:lnTo>
                    <a:pt x="6361226" y="9962972"/>
                  </a:lnTo>
                  <a:lnTo>
                    <a:pt x="6362750" y="9964801"/>
                  </a:lnTo>
                  <a:lnTo>
                    <a:pt x="6364274" y="9966325"/>
                  </a:lnTo>
                  <a:lnTo>
                    <a:pt x="6365417" y="9968458"/>
                  </a:lnTo>
                  <a:lnTo>
                    <a:pt x="6366687" y="9970287"/>
                  </a:lnTo>
                  <a:lnTo>
                    <a:pt x="6367830" y="9972421"/>
                  </a:lnTo>
                  <a:lnTo>
                    <a:pt x="6368846" y="9974554"/>
                  </a:lnTo>
                  <a:lnTo>
                    <a:pt x="6369989" y="9976688"/>
                  </a:lnTo>
                  <a:lnTo>
                    <a:pt x="6370624" y="9979126"/>
                  </a:lnTo>
                  <a:lnTo>
                    <a:pt x="6371513" y="9981260"/>
                  </a:lnTo>
                  <a:lnTo>
                    <a:pt x="6371894" y="9984003"/>
                  </a:lnTo>
                  <a:lnTo>
                    <a:pt x="6372402" y="9986137"/>
                  </a:lnTo>
                  <a:lnTo>
                    <a:pt x="6373037" y="9988880"/>
                  </a:lnTo>
                  <a:lnTo>
                    <a:pt x="6373418" y="9991318"/>
                  </a:lnTo>
                  <a:lnTo>
                    <a:pt x="6373418" y="9994061"/>
                  </a:lnTo>
                  <a:lnTo>
                    <a:pt x="6373672" y="9996500"/>
                  </a:lnTo>
                  <a:lnTo>
                    <a:pt x="6373672" y="9999243"/>
                  </a:lnTo>
                  <a:lnTo>
                    <a:pt x="6373672" y="10001681"/>
                  </a:lnTo>
                  <a:lnTo>
                    <a:pt x="6373672" y="10004425"/>
                  </a:lnTo>
                  <a:lnTo>
                    <a:pt x="6373418" y="10006863"/>
                  </a:lnTo>
                  <a:lnTo>
                    <a:pt x="6373418" y="10009301"/>
                  </a:lnTo>
                  <a:lnTo>
                    <a:pt x="6372783" y="10012045"/>
                  </a:lnTo>
                  <a:lnTo>
                    <a:pt x="6372402" y="10014483"/>
                  </a:lnTo>
                  <a:lnTo>
                    <a:pt x="6372148" y="10016921"/>
                  </a:lnTo>
                  <a:lnTo>
                    <a:pt x="6405041" y="10016921"/>
                  </a:lnTo>
                </a:path>
                <a:path w="6883400" h="10017125">
                  <a:moveTo>
                    <a:pt x="6277025" y="9932187"/>
                  </a:moveTo>
                  <a:lnTo>
                    <a:pt x="6405041" y="9932187"/>
                  </a:lnTo>
                </a:path>
                <a:path w="6883400" h="10017125">
                  <a:moveTo>
                    <a:pt x="6405041" y="10016921"/>
                  </a:moveTo>
                  <a:lnTo>
                    <a:pt x="6439458" y="10016921"/>
                  </a:lnTo>
                  <a:lnTo>
                    <a:pt x="6438950" y="10014483"/>
                  </a:lnTo>
                  <a:lnTo>
                    <a:pt x="6437934" y="10012045"/>
                  </a:lnTo>
                  <a:lnTo>
                    <a:pt x="6437680" y="10009606"/>
                  </a:lnTo>
                  <a:lnTo>
                    <a:pt x="6437426" y="10007168"/>
                  </a:lnTo>
                  <a:lnTo>
                    <a:pt x="6437045" y="10004425"/>
                  </a:lnTo>
                  <a:lnTo>
                    <a:pt x="6436791" y="10001986"/>
                  </a:lnTo>
                  <a:lnTo>
                    <a:pt x="6436791" y="9999243"/>
                  </a:lnTo>
                  <a:lnTo>
                    <a:pt x="6436791" y="9996805"/>
                  </a:lnTo>
                  <a:lnTo>
                    <a:pt x="6436791" y="9994366"/>
                  </a:lnTo>
                  <a:lnTo>
                    <a:pt x="6437045" y="9991623"/>
                  </a:lnTo>
                  <a:lnTo>
                    <a:pt x="6437426" y="9989185"/>
                  </a:lnTo>
                  <a:lnTo>
                    <a:pt x="6437680" y="9986441"/>
                  </a:lnTo>
                  <a:lnTo>
                    <a:pt x="6438315" y="9984003"/>
                  </a:lnTo>
                  <a:lnTo>
                    <a:pt x="6438950" y="9981565"/>
                  </a:lnTo>
                  <a:lnTo>
                    <a:pt x="6439839" y="9979126"/>
                  </a:lnTo>
                  <a:lnTo>
                    <a:pt x="6440474" y="9976993"/>
                  </a:lnTo>
                  <a:lnTo>
                    <a:pt x="6441617" y="9974554"/>
                  </a:lnTo>
                  <a:lnTo>
                    <a:pt x="6442506" y="9972421"/>
                  </a:lnTo>
                  <a:lnTo>
                    <a:pt x="6443776" y="9970287"/>
                  </a:lnTo>
                  <a:lnTo>
                    <a:pt x="6445046" y="9968153"/>
                  </a:lnTo>
                  <a:lnTo>
                    <a:pt x="6446570" y="9966325"/>
                  </a:lnTo>
                  <a:lnTo>
                    <a:pt x="6448094" y="9964496"/>
                  </a:lnTo>
                  <a:lnTo>
                    <a:pt x="6449618" y="9962972"/>
                  </a:lnTo>
                  <a:lnTo>
                    <a:pt x="6451396" y="9961448"/>
                  </a:lnTo>
                  <a:lnTo>
                    <a:pt x="6453174" y="9959924"/>
                  </a:lnTo>
                  <a:lnTo>
                    <a:pt x="6469049" y="9954133"/>
                  </a:lnTo>
                  <a:lnTo>
                    <a:pt x="6471843" y="9954742"/>
                  </a:lnTo>
                  <a:lnTo>
                    <a:pt x="6474510" y="9955047"/>
                  </a:lnTo>
                  <a:lnTo>
                    <a:pt x="6477050" y="9955961"/>
                  </a:lnTo>
                  <a:lnTo>
                    <a:pt x="6479463" y="9956571"/>
                  </a:lnTo>
                  <a:lnTo>
                    <a:pt x="6481622" y="9957485"/>
                  </a:lnTo>
                  <a:lnTo>
                    <a:pt x="6483654" y="9958705"/>
                  </a:lnTo>
                  <a:lnTo>
                    <a:pt x="6485559" y="9960229"/>
                  </a:lnTo>
                  <a:lnTo>
                    <a:pt x="6487718" y="9961448"/>
                  </a:lnTo>
                  <a:lnTo>
                    <a:pt x="6489242" y="9962972"/>
                  </a:lnTo>
                  <a:lnTo>
                    <a:pt x="6490766" y="9964801"/>
                  </a:lnTo>
                  <a:lnTo>
                    <a:pt x="6492290" y="9966325"/>
                  </a:lnTo>
                  <a:lnTo>
                    <a:pt x="6493814" y="9968458"/>
                  </a:lnTo>
                  <a:lnTo>
                    <a:pt x="6494957" y="9970287"/>
                  </a:lnTo>
                  <a:lnTo>
                    <a:pt x="6495846" y="9972421"/>
                  </a:lnTo>
                  <a:lnTo>
                    <a:pt x="6497116" y="9974554"/>
                  </a:lnTo>
                  <a:lnTo>
                    <a:pt x="6498005" y="9976688"/>
                  </a:lnTo>
                  <a:lnTo>
                    <a:pt x="6498640" y="9979126"/>
                  </a:lnTo>
                  <a:lnTo>
                    <a:pt x="6499529" y="9981260"/>
                  </a:lnTo>
                  <a:lnTo>
                    <a:pt x="6500164" y="9984003"/>
                  </a:lnTo>
                  <a:lnTo>
                    <a:pt x="6500418" y="9986137"/>
                  </a:lnTo>
                  <a:lnTo>
                    <a:pt x="6501053" y="9988880"/>
                  </a:lnTo>
                  <a:lnTo>
                    <a:pt x="6501434" y="9991318"/>
                  </a:lnTo>
                  <a:lnTo>
                    <a:pt x="6501434" y="9994061"/>
                  </a:lnTo>
                  <a:lnTo>
                    <a:pt x="6501688" y="9996500"/>
                  </a:lnTo>
                  <a:lnTo>
                    <a:pt x="6501688" y="9999243"/>
                  </a:lnTo>
                  <a:lnTo>
                    <a:pt x="6501688" y="10001681"/>
                  </a:lnTo>
                  <a:lnTo>
                    <a:pt x="6501688" y="10004425"/>
                  </a:lnTo>
                  <a:lnTo>
                    <a:pt x="6501434" y="10006863"/>
                  </a:lnTo>
                  <a:lnTo>
                    <a:pt x="6501434" y="10009301"/>
                  </a:lnTo>
                  <a:lnTo>
                    <a:pt x="6500799" y="10012045"/>
                  </a:lnTo>
                  <a:lnTo>
                    <a:pt x="6500799" y="10014483"/>
                  </a:lnTo>
                  <a:lnTo>
                    <a:pt x="6500164" y="10016921"/>
                  </a:lnTo>
                  <a:lnTo>
                    <a:pt x="6533438" y="10016921"/>
                  </a:lnTo>
                </a:path>
                <a:path w="6883400" h="10017125">
                  <a:moveTo>
                    <a:pt x="6405041" y="9932187"/>
                  </a:moveTo>
                  <a:lnTo>
                    <a:pt x="6533438" y="9932187"/>
                  </a:lnTo>
                </a:path>
                <a:path w="6883400" h="10017125">
                  <a:moveTo>
                    <a:pt x="6533438" y="10016921"/>
                  </a:moveTo>
                  <a:lnTo>
                    <a:pt x="6567474" y="10016921"/>
                  </a:lnTo>
                  <a:lnTo>
                    <a:pt x="6566966" y="10014483"/>
                  </a:lnTo>
                  <a:lnTo>
                    <a:pt x="6566331" y="10012045"/>
                  </a:lnTo>
                  <a:lnTo>
                    <a:pt x="6565696" y="10009606"/>
                  </a:lnTo>
                  <a:lnTo>
                    <a:pt x="6565442" y="10007168"/>
                  </a:lnTo>
                  <a:lnTo>
                    <a:pt x="6565061" y="10004425"/>
                  </a:lnTo>
                  <a:lnTo>
                    <a:pt x="6564807" y="10001986"/>
                  </a:lnTo>
                  <a:lnTo>
                    <a:pt x="6564807" y="9999243"/>
                  </a:lnTo>
                  <a:lnTo>
                    <a:pt x="6564807" y="9996805"/>
                  </a:lnTo>
                  <a:lnTo>
                    <a:pt x="6564807" y="9994366"/>
                  </a:lnTo>
                  <a:lnTo>
                    <a:pt x="6565061" y="9991623"/>
                  </a:lnTo>
                  <a:lnTo>
                    <a:pt x="6565442" y="9989185"/>
                  </a:lnTo>
                  <a:lnTo>
                    <a:pt x="6565696" y="9986441"/>
                  </a:lnTo>
                  <a:lnTo>
                    <a:pt x="6566331" y="9984003"/>
                  </a:lnTo>
                  <a:lnTo>
                    <a:pt x="6567220" y="9981565"/>
                  </a:lnTo>
                  <a:lnTo>
                    <a:pt x="6567855" y="9979126"/>
                  </a:lnTo>
                  <a:lnTo>
                    <a:pt x="6568744" y="9976993"/>
                  </a:lnTo>
                  <a:lnTo>
                    <a:pt x="6569633" y="9974554"/>
                  </a:lnTo>
                  <a:lnTo>
                    <a:pt x="6570522" y="9972421"/>
                  </a:lnTo>
                  <a:lnTo>
                    <a:pt x="6571792" y="9970287"/>
                  </a:lnTo>
                  <a:lnTo>
                    <a:pt x="6573062" y="9968153"/>
                  </a:lnTo>
                  <a:lnTo>
                    <a:pt x="6574586" y="9966325"/>
                  </a:lnTo>
                  <a:lnTo>
                    <a:pt x="6576110" y="9964496"/>
                  </a:lnTo>
                  <a:lnTo>
                    <a:pt x="6577634" y="9962972"/>
                  </a:lnTo>
                  <a:lnTo>
                    <a:pt x="6579412" y="9961448"/>
                  </a:lnTo>
                  <a:lnTo>
                    <a:pt x="6581190" y="9959924"/>
                  </a:lnTo>
                  <a:lnTo>
                    <a:pt x="6597065" y="9954133"/>
                  </a:lnTo>
                  <a:lnTo>
                    <a:pt x="6600113" y="9954742"/>
                  </a:lnTo>
                  <a:lnTo>
                    <a:pt x="6602526" y="9955047"/>
                  </a:lnTo>
                  <a:lnTo>
                    <a:pt x="6605066" y="9955961"/>
                  </a:lnTo>
                  <a:lnTo>
                    <a:pt x="6607479" y="9956571"/>
                  </a:lnTo>
                  <a:lnTo>
                    <a:pt x="6609638" y="9957485"/>
                  </a:lnTo>
                  <a:lnTo>
                    <a:pt x="6611670" y="9958705"/>
                  </a:lnTo>
                  <a:lnTo>
                    <a:pt x="6613829" y="9960229"/>
                  </a:lnTo>
                  <a:lnTo>
                    <a:pt x="6615734" y="9961448"/>
                  </a:lnTo>
                  <a:lnTo>
                    <a:pt x="6625132" y="9974554"/>
                  </a:lnTo>
                  <a:lnTo>
                    <a:pt x="6626021" y="9976688"/>
                  </a:lnTo>
                  <a:lnTo>
                    <a:pt x="6626656" y="9979126"/>
                  </a:lnTo>
                  <a:lnTo>
                    <a:pt x="6627545" y="9981260"/>
                  </a:lnTo>
                  <a:lnTo>
                    <a:pt x="6628180" y="9984003"/>
                  </a:lnTo>
                  <a:lnTo>
                    <a:pt x="6628434" y="9986137"/>
                  </a:lnTo>
                  <a:lnTo>
                    <a:pt x="6629069" y="9988880"/>
                  </a:lnTo>
                  <a:lnTo>
                    <a:pt x="6629450" y="9991318"/>
                  </a:lnTo>
                  <a:lnTo>
                    <a:pt x="6629704" y="9994061"/>
                  </a:lnTo>
                  <a:lnTo>
                    <a:pt x="6629704" y="9996500"/>
                  </a:lnTo>
                  <a:lnTo>
                    <a:pt x="6629958" y="9999243"/>
                  </a:lnTo>
                  <a:lnTo>
                    <a:pt x="6629958" y="10001681"/>
                  </a:lnTo>
                  <a:lnTo>
                    <a:pt x="6629704" y="10004425"/>
                  </a:lnTo>
                  <a:lnTo>
                    <a:pt x="6629704" y="10006863"/>
                  </a:lnTo>
                  <a:lnTo>
                    <a:pt x="6629450" y="10009301"/>
                  </a:lnTo>
                  <a:lnTo>
                    <a:pt x="6629069" y="10012045"/>
                  </a:lnTo>
                  <a:lnTo>
                    <a:pt x="6628815" y="10014483"/>
                  </a:lnTo>
                  <a:lnTo>
                    <a:pt x="6628180" y="10016921"/>
                  </a:lnTo>
                  <a:lnTo>
                    <a:pt x="6661454" y="10016921"/>
                  </a:lnTo>
                </a:path>
                <a:path w="6883400" h="10017125">
                  <a:moveTo>
                    <a:pt x="6533438" y="9932187"/>
                  </a:moveTo>
                  <a:lnTo>
                    <a:pt x="6661454" y="9932187"/>
                  </a:lnTo>
                </a:path>
                <a:path w="6883400" h="10017125">
                  <a:moveTo>
                    <a:pt x="6661454" y="10016921"/>
                  </a:moveTo>
                  <a:lnTo>
                    <a:pt x="6695490" y="10016921"/>
                  </a:lnTo>
                  <a:lnTo>
                    <a:pt x="6694982" y="10014483"/>
                  </a:lnTo>
                  <a:lnTo>
                    <a:pt x="6694347" y="10012045"/>
                  </a:lnTo>
                  <a:lnTo>
                    <a:pt x="6693712" y="10009606"/>
                  </a:lnTo>
                  <a:lnTo>
                    <a:pt x="6693458" y="10007168"/>
                  </a:lnTo>
                  <a:lnTo>
                    <a:pt x="6693077" y="10004425"/>
                  </a:lnTo>
                  <a:lnTo>
                    <a:pt x="6692823" y="10001986"/>
                  </a:lnTo>
                  <a:lnTo>
                    <a:pt x="6692823" y="9999243"/>
                  </a:lnTo>
                  <a:lnTo>
                    <a:pt x="6692823" y="9996805"/>
                  </a:lnTo>
                  <a:lnTo>
                    <a:pt x="6692823" y="9994366"/>
                  </a:lnTo>
                  <a:lnTo>
                    <a:pt x="6693077" y="9991623"/>
                  </a:lnTo>
                  <a:lnTo>
                    <a:pt x="6693458" y="9989185"/>
                  </a:lnTo>
                  <a:lnTo>
                    <a:pt x="6693966" y="9986441"/>
                  </a:lnTo>
                  <a:lnTo>
                    <a:pt x="6694347" y="9984003"/>
                  </a:lnTo>
                  <a:lnTo>
                    <a:pt x="6695236" y="9981565"/>
                  </a:lnTo>
                  <a:lnTo>
                    <a:pt x="6695871" y="9979126"/>
                  </a:lnTo>
                  <a:lnTo>
                    <a:pt x="6696760" y="9976993"/>
                  </a:lnTo>
                  <a:lnTo>
                    <a:pt x="6697649" y="9974554"/>
                  </a:lnTo>
                  <a:lnTo>
                    <a:pt x="6698538" y="9972421"/>
                  </a:lnTo>
                  <a:lnTo>
                    <a:pt x="6699808" y="9970287"/>
                  </a:lnTo>
                  <a:lnTo>
                    <a:pt x="6701078" y="9968153"/>
                  </a:lnTo>
                  <a:lnTo>
                    <a:pt x="6702602" y="9966325"/>
                  </a:lnTo>
                  <a:lnTo>
                    <a:pt x="6704126" y="9964496"/>
                  </a:lnTo>
                  <a:lnTo>
                    <a:pt x="6705650" y="9962972"/>
                  </a:lnTo>
                  <a:lnTo>
                    <a:pt x="6707428" y="9961448"/>
                  </a:lnTo>
                  <a:lnTo>
                    <a:pt x="6709206" y="9959924"/>
                  </a:lnTo>
                  <a:lnTo>
                    <a:pt x="6711365" y="9958705"/>
                  </a:lnTo>
                  <a:lnTo>
                    <a:pt x="6725462" y="9954133"/>
                  </a:lnTo>
                  <a:lnTo>
                    <a:pt x="6728129" y="9954742"/>
                  </a:lnTo>
                  <a:lnTo>
                    <a:pt x="6730542" y="9955047"/>
                  </a:lnTo>
                  <a:lnTo>
                    <a:pt x="6733082" y="9955961"/>
                  </a:lnTo>
                  <a:lnTo>
                    <a:pt x="6735495" y="9956571"/>
                  </a:lnTo>
                  <a:lnTo>
                    <a:pt x="6737654" y="9957485"/>
                  </a:lnTo>
                  <a:lnTo>
                    <a:pt x="6739686" y="9958705"/>
                  </a:lnTo>
                  <a:lnTo>
                    <a:pt x="6741845" y="9960229"/>
                  </a:lnTo>
                  <a:lnTo>
                    <a:pt x="6743750" y="9961448"/>
                  </a:lnTo>
                  <a:lnTo>
                    <a:pt x="6756196" y="9984003"/>
                  </a:lnTo>
                  <a:lnTo>
                    <a:pt x="6756831" y="9986137"/>
                  </a:lnTo>
                  <a:lnTo>
                    <a:pt x="6757085" y="9988880"/>
                  </a:lnTo>
                  <a:lnTo>
                    <a:pt x="6757466" y="9991318"/>
                  </a:lnTo>
                  <a:lnTo>
                    <a:pt x="6757720" y="9994061"/>
                  </a:lnTo>
                  <a:lnTo>
                    <a:pt x="6757720" y="9996500"/>
                  </a:lnTo>
                  <a:lnTo>
                    <a:pt x="6757974" y="9999243"/>
                  </a:lnTo>
                  <a:lnTo>
                    <a:pt x="6757974" y="10001681"/>
                  </a:lnTo>
                  <a:lnTo>
                    <a:pt x="6757720" y="10004425"/>
                  </a:lnTo>
                  <a:lnTo>
                    <a:pt x="6757720" y="10006863"/>
                  </a:lnTo>
                  <a:lnTo>
                    <a:pt x="6757466" y="10009301"/>
                  </a:lnTo>
                  <a:lnTo>
                    <a:pt x="6757085" y="10012045"/>
                  </a:lnTo>
                  <a:lnTo>
                    <a:pt x="6756831" y="10014483"/>
                  </a:lnTo>
                  <a:lnTo>
                    <a:pt x="6756196" y="10016921"/>
                  </a:lnTo>
                  <a:lnTo>
                    <a:pt x="6789470" y="10016921"/>
                  </a:lnTo>
                </a:path>
                <a:path w="6883400" h="10017125">
                  <a:moveTo>
                    <a:pt x="6661454" y="9932187"/>
                  </a:moveTo>
                  <a:lnTo>
                    <a:pt x="6789470" y="9932187"/>
                  </a:lnTo>
                </a:path>
                <a:path w="6883400" h="10017125">
                  <a:moveTo>
                    <a:pt x="6883323" y="9923653"/>
                  </a:moveTo>
                  <a:lnTo>
                    <a:pt x="6883323" y="9956876"/>
                  </a:lnTo>
                  <a:lnTo>
                    <a:pt x="6879894" y="9956266"/>
                  </a:lnTo>
                  <a:lnTo>
                    <a:pt x="6876846" y="9955657"/>
                  </a:lnTo>
                  <a:lnTo>
                    <a:pt x="6873544" y="9955352"/>
                  </a:lnTo>
                  <a:lnTo>
                    <a:pt x="6870242" y="9955047"/>
                  </a:lnTo>
                  <a:lnTo>
                    <a:pt x="6866813" y="9954742"/>
                  </a:lnTo>
                  <a:lnTo>
                    <a:pt x="6863765" y="9954742"/>
                  </a:lnTo>
                  <a:lnTo>
                    <a:pt x="6860463" y="9955047"/>
                  </a:lnTo>
                  <a:lnTo>
                    <a:pt x="6832396" y="9970592"/>
                  </a:lnTo>
                  <a:lnTo>
                    <a:pt x="6829983" y="9973945"/>
                  </a:lnTo>
                  <a:lnTo>
                    <a:pt x="6827570" y="9976993"/>
                  </a:lnTo>
                  <a:lnTo>
                    <a:pt x="6825665" y="9980041"/>
                  </a:lnTo>
                  <a:lnTo>
                    <a:pt x="6818680" y="9997109"/>
                  </a:lnTo>
                  <a:lnTo>
                    <a:pt x="6818680" y="9999853"/>
                  </a:lnTo>
                  <a:lnTo>
                    <a:pt x="6818426" y="10002596"/>
                  </a:lnTo>
                  <a:lnTo>
                    <a:pt x="6818680" y="10005339"/>
                  </a:lnTo>
                  <a:lnTo>
                    <a:pt x="6819315" y="10008082"/>
                  </a:lnTo>
                  <a:lnTo>
                    <a:pt x="6819950" y="10011130"/>
                  </a:lnTo>
                  <a:lnTo>
                    <a:pt x="6820839" y="10013873"/>
                  </a:lnTo>
                  <a:lnTo>
                    <a:pt x="6821982" y="10016921"/>
                  </a:lnTo>
                  <a:lnTo>
                    <a:pt x="6789470" y="10016921"/>
                  </a:lnTo>
                </a:path>
                <a:path w="6883400" h="10017125">
                  <a:moveTo>
                    <a:pt x="6797598" y="9923653"/>
                  </a:moveTo>
                  <a:lnTo>
                    <a:pt x="6797598" y="9932187"/>
                  </a:lnTo>
                  <a:lnTo>
                    <a:pt x="6789470" y="9932187"/>
                  </a:lnTo>
                </a:path>
                <a:path w="6883400" h="10017125">
                  <a:moveTo>
                    <a:pt x="6883323" y="9923653"/>
                  </a:moveTo>
                  <a:lnTo>
                    <a:pt x="6883323" y="9888905"/>
                  </a:lnTo>
                  <a:lnTo>
                    <a:pt x="6880910" y="9889820"/>
                  </a:lnTo>
                  <a:lnTo>
                    <a:pt x="6878370" y="9890429"/>
                  </a:lnTo>
                  <a:lnTo>
                    <a:pt x="6875957" y="9890734"/>
                  </a:lnTo>
                  <a:lnTo>
                    <a:pt x="6873290" y="9891344"/>
                  </a:lnTo>
                  <a:lnTo>
                    <a:pt x="6870750" y="9891649"/>
                  </a:lnTo>
                  <a:lnTo>
                    <a:pt x="6868083" y="9891649"/>
                  </a:lnTo>
                  <a:lnTo>
                    <a:pt x="6865670" y="9891953"/>
                  </a:lnTo>
                  <a:lnTo>
                    <a:pt x="6862876" y="9891953"/>
                  </a:lnTo>
                  <a:lnTo>
                    <a:pt x="6860463" y="9891649"/>
                  </a:lnTo>
                  <a:lnTo>
                    <a:pt x="6857669" y="9891649"/>
                  </a:lnTo>
                  <a:lnTo>
                    <a:pt x="6855256" y="9891039"/>
                  </a:lnTo>
                  <a:lnTo>
                    <a:pt x="6852462" y="9890734"/>
                  </a:lnTo>
                  <a:lnTo>
                    <a:pt x="6850049" y="9890125"/>
                  </a:lnTo>
                  <a:lnTo>
                    <a:pt x="6847636" y="9889515"/>
                  </a:lnTo>
                  <a:lnTo>
                    <a:pt x="6845223" y="9888905"/>
                  </a:lnTo>
                  <a:lnTo>
                    <a:pt x="6842810" y="9887991"/>
                  </a:lnTo>
                  <a:lnTo>
                    <a:pt x="6840651" y="9887077"/>
                  </a:lnTo>
                  <a:lnTo>
                    <a:pt x="6838492" y="9885857"/>
                  </a:lnTo>
                  <a:lnTo>
                    <a:pt x="6836333" y="9884638"/>
                  </a:lnTo>
                  <a:lnTo>
                    <a:pt x="6834174" y="9883419"/>
                  </a:lnTo>
                  <a:lnTo>
                    <a:pt x="6832396" y="9881895"/>
                  </a:lnTo>
                  <a:lnTo>
                    <a:pt x="6830618" y="9880676"/>
                  </a:lnTo>
                  <a:lnTo>
                    <a:pt x="6828713" y="9878847"/>
                  </a:lnTo>
                  <a:lnTo>
                    <a:pt x="6827189" y="9877018"/>
                  </a:lnTo>
                  <a:lnTo>
                    <a:pt x="6825665" y="9875189"/>
                  </a:lnTo>
                  <a:lnTo>
                    <a:pt x="6824522" y="9873361"/>
                  </a:lnTo>
                  <a:lnTo>
                    <a:pt x="6823252" y="9871227"/>
                  </a:lnTo>
                  <a:lnTo>
                    <a:pt x="6822363" y="9869093"/>
                  </a:lnTo>
                  <a:lnTo>
                    <a:pt x="6821728" y="9866655"/>
                  </a:lnTo>
                  <a:lnTo>
                    <a:pt x="6820839" y="9864521"/>
                  </a:lnTo>
                  <a:lnTo>
                    <a:pt x="6820458" y="9861778"/>
                  </a:lnTo>
                  <a:lnTo>
                    <a:pt x="6820204" y="9859035"/>
                  </a:lnTo>
                  <a:lnTo>
                    <a:pt x="6820458" y="9856292"/>
                  </a:lnTo>
                  <a:lnTo>
                    <a:pt x="6821093" y="9853853"/>
                  </a:lnTo>
                  <a:lnTo>
                    <a:pt x="6821728" y="9851110"/>
                  </a:lnTo>
                  <a:lnTo>
                    <a:pt x="6822617" y="9848977"/>
                  </a:lnTo>
                  <a:lnTo>
                    <a:pt x="6823506" y="9846538"/>
                  </a:lnTo>
                  <a:lnTo>
                    <a:pt x="6824776" y="9844405"/>
                  </a:lnTo>
                  <a:lnTo>
                    <a:pt x="6826046" y="9842576"/>
                  </a:lnTo>
                  <a:lnTo>
                    <a:pt x="6827189" y="9840747"/>
                  </a:lnTo>
                  <a:lnTo>
                    <a:pt x="6829094" y="9838918"/>
                  </a:lnTo>
                  <a:lnTo>
                    <a:pt x="6830618" y="9837394"/>
                  </a:lnTo>
                  <a:lnTo>
                    <a:pt x="6832396" y="9835870"/>
                  </a:lnTo>
                  <a:lnTo>
                    <a:pt x="6834174" y="9834651"/>
                  </a:lnTo>
                  <a:lnTo>
                    <a:pt x="6836333" y="9833127"/>
                  </a:lnTo>
                  <a:lnTo>
                    <a:pt x="6838492" y="9832213"/>
                  </a:lnTo>
                  <a:lnTo>
                    <a:pt x="6840651" y="9831298"/>
                  </a:lnTo>
                  <a:lnTo>
                    <a:pt x="6842810" y="9830079"/>
                  </a:lnTo>
                  <a:lnTo>
                    <a:pt x="6845223" y="9829469"/>
                  </a:lnTo>
                  <a:lnTo>
                    <a:pt x="6847382" y="9828555"/>
                  </a:lnTo>
                  <a:lnTo>
                    <a:pt x="6849795" y="9827945"/>
                  </a:lnTo>
                  <a:lnTo>
                    <a:pt x="6852208" y="9827641"/>
                  </a:lnTo>
                  <a:lnTo>
                    <a:pt x="6855002" y="9827031"/>
                  </a:lnTo>
                  <a:lnTo>
                    <a:pt x="6857415" y="9826726"/>
                  </a:lnTo>
                  <a:lnTo>
                    <a:pt x="6860082" y="9826726"/>
                  </a:lnTo>
                  <a:lnTo>
                    <a:pt x="6862622" y="9826421"/>
                  </a:lnTo>
                  <a:lnTo>
                    <a:pt x="6865289" y="9826421"/>
                  </a:lnTo>
                  <a:lnTo>
                    <a:pt x="6867702" y="9826421"/>
                  </a:lnTo>
                  <a:lnTo>
                    <a:pt x="6870496" y="9826421"/>
                  </a:lnTo>
                  <a:lnTo>
                    <a:pt x="6872909" y="9826726"/>
                  </a:lnTo>
                  <a:lnTo>
                    <a:pt x="6875703" y="9826726"/>
                  </a:lnTo>
                  <a:lnTo>
                    <a:pt x="6878116" y="9827336"/>
                  </a:lnTo>
                  <a:lnTo>
                    <a:pt x="6880910" y="9827336"/>
                  </a:lnTo>
                  <a:lnTo>
                    <a:pt x="6883323" y="9827945"/>
                  </a:lnTo>
                  <a:lnTo>
                    <a:pt x="6883323" y="9795637"/>
                  </a:lnTo>
                </a:path>
                <a:path w="6883400" h="10017125">
                  <a:moveTo>
                    <a:pt x="6797598" y="9923653"/>
                  </a:moveTo>
                  <a:lnTo>
                    <a:pt x="6797598" y="9795637"/>
                  </a:lnTo>
                </a:path>
                <a:path w="6883400" h="10017125">
                  <a:moveTo>
                    <a:pt x="304" y="93852"/>
                  </a:moveTo>
                  <a:lnTo>
                    <a:pt x="0" y="126746"/>
                  </a:lnTo>
                  <a:lnTo>
                    <a:pt x="2438" y="126111"/>
                  </a:lnTo>
                  <a:lnTo>
                    <a:pt x="4876" y="125602"/>
                  </a:lnTo>
                  <a:lnTo>
                    <a:pt x="7619" y="124968"/>
                  </a:lnTo>
                  <a:lnTo>
                    <a:pt x="10058" y="124587"/>
                  </a:lnTo>
                  <a:lnTo>
                    <a:pt x="12496" y="124332"/>
                  </a:lnTo>
                  <a:lnTo>
                    <a:pt x="15239" y="124078"/>
                  </a:lnTo>
                  <a:lnTo>
                    <a:pt x="17678" y="124078"/>
                  </a:lnTo>
                  <a:lnTo>
                    <a:pt x="20421" y="124078"/>
                  </a:lnTo>
                  <a:lnTo>
                    <a:pt x="22859" y="124078"/>
                  </a:lnTo>
                  <a:lnTo>
                    <a:pt x="25603" y="124332"/>
                  </a:lnTo>
                  <a:lnTo>
                    <a:pt x="28041" y="124587"/>
                  </a:lnTo>
                  <a:lnTo>
                    <a:pt x="30784" y="125222"/>
                  </a:lnTo>
                  <a:lnTo>
                    <a:pt x="33223" y="125602"/>
                  </a:lnTo>
                  <a:lnTo>
                    <a:pt x="35661" y="126492"/>
                  </a:lnTo>
                  <a:lnTo>
                    <a:pt x="38100" y="127126"/>
                  </a:lnTo>
                  <a:lnTo>
                    <a:pt x="40233" y="128016"/>
                  </a:lnTo>
                  <a:lnTo>
                    <a:pt x="42671" y="128904"/>
                  </a:lnTo>
                  <a:lnTo>
                    <a:pt x="44805" y="129794"/>
                  </a:lnTo>
                  <a:lnTo>
                    <a:pt x="46939" y="131064"/>
                  </a:lnTo>
                  <a:lnTo>
                    <a:pt x="49072" y="132206"/>
                  </a:lnTo>
                  <a:lnTo>
                    <a:pt x="50901" y="133730"/>
                  </a:lnTo>
                  <a:lnTo>
                    <a:pt x="52730" y="135000"/>
                  </a:lnTo>
                  <a:lnTo>
                    <a:pt x="54559" y="136778"/>
                  </a:lnTo>
                  <a:lnTo>
                    <a:pt x="56083" y="138302"/>
                  </a:lnTo>
                  <a:lnTo>
                    <a:pt x="57302" y="140207"/>
                  </a:lnTo>
                  <a:lnTo>
                    <a:pt x="58826" y="142367"/>
                  </a:lnTo>
                  <a:lnTo>
                    <a:pt x="59740" y="144145"/>
                  </a:lnTo>
                  <a:lnTo>
                    <a:pt x="60959" y="146303"/>
                  </a:lnTo>
                  <a:lnTo>
                    <a:pt x="61569" y="148717"/>
                  </a:lnTo>
                  <a:lnTo>
                    <a:pt x="62179" y="150875"/>
                  </a:lnTo>
                  <a:lnTo>
                    <a:pt x="62788" y="153289"/>
                  </a:lnTo>
                  <a:lnTo>
                    <a:pt x="63093" y="156082"/>
                  </a:lnTo>
                  <a:lnTo>
                    <a:pt x="62788" y="158750"/>
                  </a:lnTo>
                  <a:lnTo>
                    <a:pt x="62179" y="161163"/>
                  </a:lnTo>
                  <a:lnTo>
                    <a:pt x="61569" y="163702"/>
                  </a:lnTo>
                  <a:lnTo>
                    <a:pt x="54254" y="175514"/>
                  </a:lnTo>
                  <a:lnTo>
                    <a:pt x="52730" y="177419"/>
                  </a:lnTo>
                  <a:lnTo>
                    <a:pt x="50901" y="178562"/>
                  </a:lnTo>
                  <a:lnTo>
                    <a:pt x="49072" y="180086"/>
                  </a:lnTo>
                  <a:lnTo>
                    <a:pt x="46939" y="181355"/>
                  </a:lnTo>
                  <a:lnTo>
                    <a:pt x="44805" y="182245"/>
                  </a:lnTo>
                  <a:lnTo>
                    <a:pt x="42671" y="183515"/>
                  </a:lnTo>
                  <a:lnTo>
                    <a:pt x="40538" y="184403"/>
                  </a:lnTo>
                  <a:lnTo>
                    <a:pt x="38100" y="185039"/>
                  </a:lnTo>
                  <a:lnTo>
                    <a:pt x="35966" y="185927"/>
                  </a:lnTo>
                  <a:lnTo>
                    <a:pt x="33223" y="186181"/>
                  </a:lnTo>
                  <a:lnTo>
                    <a:pt x="31089" y="186817"/>
                  </a:lnTo>
                  <a:lnTo>
                    <a:pt x="28346" y="187451"/>
                  </a:lnTo>
                  <a:lnTo>
                    <a:pt x="25907" y="187451"/>
                  </a:lnTo>
                  <a:lnTo>
                    <a:pt x="23164" y="187705"/>
                  </a:lnTo>
                  <a:lnTo>
                    <a:pt x="20726" y="188087"/>
                  </a:lnTo>
                  <a:lnTo>
                    <a:pt x="17983" y="188087"/>
                  </a:lnTo>
                  <a:lnTo>
                    <a:pt x="15544" y="188087"/>
                  </a:lnTo>
                  <a:lnTo>
                    <a:pt x="12801" y="188087"/>
                  </a:lnTo>
                  <a:lnTo>
                    <a:pt x="10363" y="187705"/>
                  </a:lnTo>
                  <a:lnTo>
                    <a:pt x="7619" y="187451"/>
                  </a:lnTo>
                  <a:lnTo>
                    <a:pt x="5181" y="187071"/>
                  </a:lnTo>
                  <a:lnTo>
                    <a:pt x="2438" y="186817"/>
                  </a:lnTo>
                  <a:lnTo>
                    <a:pt x="0" y="186563"/>
                  </a:lnTo>
                  <a:lnTo>
                    <a:pt x="304" y="219075"/>
                  </a:lnTo>
                </a:path>
                <a:path w="6883400" h="10017125">
                  <a:moveTo>
                    <a:pt x="85343" y="93852"/>
                  </a:moveTo>
                  <a:lnTo>
                    <a:pt x="85343" y="219075"/>
                  </a:lnTo>
                </a:path>
                <a:path w="6883400" h="10017125">
                  <a:moveTo>
                    <a:pt x="304" y="219075"/>
                  </a:moveTo>
                  <a:lnTo>
                    <a:pt x="0" y="251714"/>
                  </a:lnTo>
                  <a:lnTo>
                    <a:pt x="2438" y="251078"/>
                  </a:lnTo>
                  <a:lnTo>
                    <a:pt x="4876" y="250571"/>
                  </a:lnTo>
                  <a:lnTo>
                    <a:pt x="7619" y="249936"/>
                  </a:lnTo>
                  <a:lnTo>
                    <a:pt x="10058" y="249554"/>
                  </a:lnTo>
                  <a:lnTo>
                    <a:pt x="12496" y="249300"/>
                  </a:lnTo>
                  <a:lnTo>
                    <a:pt x="15239" y="249300"/>
                  </a:lnTo>
                  <a:lnTo>
                    <a:pt x="17678" y="249047"/>
                  </a:lnTo>
                  <a:lnTo>
                    <a:pt x="20421" y="249047"/>
                  </a:lnTo>
                  <a:lnTo>
                    <a:pt x="22859" y="249300"/>
                  </a:lnTo>
                  <a:lnTo>
                    <a:pt x="25603" y="249300"/>
                  </a:lnTo>
                  <a:lnTo>
                    <a:pt x="28041" y="249554"/>
                  </a:lnTo>
                  <a:lnTo>
                    <a:pt x="30784" y="250190"/>
                  </a:lnTo>
                  <a:lnTo>
                    <a:pt x="33223" y="250825"/>
                  </a:lnTo>
                  <a:lnTo>
                    <a:pt x="35661" y="251460"/>
                  </a:lnTo>
                  <a:lnTo>
                    <a:pt x="38100" y="252095"/>
                  </a:lnTo>
                  <a:lnTo>
                    <a:pt x="40233" y="252983"/>
                  </a:lnTo>
                  <a:lnTo>
                    <a:pt x="42671" y="253873"/>
                  </a:lnTo>
                  <a:lnTo>
                    <a:pt x="44805" y="254762"/>
                  </a:lnTo>
                  <a:lnTo>
                    <a:pt x="46939" y="256031"/>
                  </a:lnTo>
                  <a:lnTo>
                    <a:pt x="49072" y="257175"/>
                  </a:lnTo>
                  <a:lnTo>
                    <a:pt x="50901" y="258699"/>
                  </a:lnTo>
                  <a:lnTo>
                    <a:pt x="52730" y="260223"/>
                  </a:lnTo>
                  <a:lnTo>
                    <a:pt x="54559" y="261747"/>
                  </a:lnTo>
                  <a:lnTo>
                    <a:pt x="56083" y="263271"/>
                  </a:lnTo>
                  <a:lnTo>
                    <a:pt x="57302" y="265175"/>
                  </a:lnTo>
                  <a:lnTo>
                    <a:pt x="58826" y="267335"/>
                  </a:lnTo>
                  <a:lnTo>
                    <a:pt x="59740" y="269113"/>
                  </a:lnTo>
                  <a:lnTo>
                    <a:pt x="60959" y="271272"/>
                  </a:lnTo>
                  <a:lnTo>
                    <a:pt x="61569" y="273685"/>
                  </a:lnTo>
                  <a:lnTo>
                    <a:pt x="62179" y="275844"/>
                  </a:lnTo>
                  <a:lnTo>
                    <a:pt x="62788" y="278511"/>
                  </a:lnTo>
                  <a:lnTo>
                    <a:pt x="63093" y="281050"/>
                  </a:lnTo>
                  <a:lnTo>
                    <a:pt x="62788" y="283718"/>
                  </a:lnTo>
                  <a:lnTo>
                    <a:pt x="62179" y="286130"/>
                  </a:lnTo>
                  <a:lnTo>
                    <a:pt x="61569" y="288671"/>
                  </a:lnTo>
                  <a:lnTo>
                    <a:pt x="55778" y="298957"/>
                  </a:lnTo>
                  <a:lnTo>
                    <a:pt x="54254" y="300863"/>
                  </a:lnTo>
                  <a:lnTo>
                    <a:pt x="38100" y="310006"/>
                  </a:lnTo>
                  <a:lnTo>
                    <a:pt x="35966" y="310896"/>
                  </a:lnTo>
                  <a:lnTo>
                    <a:pt x="33223" y="311530"/>
                  </a:lnTo>
                  <a:lnTo>
                    <a:pt x="31089" y="311785"/>
                  </a:lnTo>
                  <a:lnTo>
                    <a:pt x="28346" y="312420"/>
                  </a:lnTo>
                  <a:lnTo>
                    <a:pt x="25907" y="312674"/>
                  </a:lnTo>
                  <a:lnTo>
                    <a:pt x="23164" y="312674"/>
                  </a:lnTo>
                  <a:lnTo>
                    <a:pt x="20726" y="313054"/>
                  </a:lnTo>
                  <a:lnTo>
                    <a:pt x="17983" y="313054"/>
                  </a:lnTo>
                  <a:lnTo>
                    <a:pt x="15544" y="313054"/>
                  </a:lnTo>
                  <a:lnTo>
                    <a:pt x="12801" y="313054"/>
                  </a:lnTo>
                  <a:lnTo>
                    <a:pt x="10363" y="312674"/>
                  </a:lnTo>
                  <a:lnTo>
                    <a:pt x="7619" y="312674"/>
                  </a:lnTo>
                  <a:lnTo>
                    <a:pt x="5181" y="312039"/>
                  </a:lnTo>
                  <a:lnTo>
                    <a:pt x="2438" y="311785"/>
                  </a:lnTo>
                  <a:lnTo>
                    <a:pt x="0" y="311530"/>
                  </a:lnTo>
                  <a:lnTo>
                    <a:pt x="304" y="344043"/>
                  </a:lnTo>
                </a:path>
                <a:path w="6883400" h="10017125">
                  <a:moveTo>
                    <a:pt x="85343" y="219075"/>
                  </a:moveTo>
                  <a:lnTo>
                    <a:pt x="85343" y="344043"/>
                  </a:lnTo>
                </a:path>
                <a:path w="6883400" h="10017125">
                  <a:moveTo>
                    <a:pt x="304" y="344043"/>
                  </a:moveTo>
                  <a:lnTo>
                    <a:pt x="0" y="376681"/>
                  </a:lnTo>
                  <a:lnTo>
                    <a:pt x="2438" y="376047"/>
                  </a:lnTo>
                  <a:lnTo>
                    <a:pt x="4876" y="375539"/>
                  </a:lnTo>
                  <a:lnTo>
                    <a:pt x="7619" y="375157"/>
                  </a:lnTo>
                  <a:lnTo>
                    <a:pt x="10058" y="374523"/>
                  </a:lnTo>
                  <a:lnTo>
                    <a:pt x="12496" y="374269"/>
                  </a:lnTo>
                  <a:lnTo>
                    <a:pt x="15239" y="374269"/>
                  </a:lnTo>
                  <a:lnTo>
                    <a:pt x="17678" y="374015"/>
                  </a:lnTo>
                  <a:lnTo>
                    <a:pt x="20421" y="374015"/>
                  </a:lnTo>
                  <a:lnTo>
                    <a:pt x="22859" y="374269"/>
                  </a:lnTo>
                  <a:lnTo>
                    <a:pt x="25603" y="374269"/>
                  </a:lnTo>
                  <a:lnTo>
                    <a:pt x="28041" y="374903"/>
                  </a:lnTo>
                  <a:lnTo>
                    <a:pt x="30784" y="375157"/>
                  </a:lnTo>
                  <a:lnTo>
                    <a:pt x="33223" y="375793"/>
                  </a:lnTo>
                  <a:lnTo>
                    <a:pt x="35661" y="376427"/>
                  </a:lnTo>
                  <a:lnTo>
                    <a:pt x="38100" y="377063"/>
                  </a:lnTo>
                  <a:lnTo>
                    <a:pt x="40233" y="377951"/>
                  </a:lnTo>
                  <a:lnTo>
                    <a:pt x="42671" y="378841"/>
                  </a:lnTo>
                  <a:lnTo>
                    <a:pt x="44805" y="379729"/>
                  </a:lnTo>
                  <a:lnTo>
                    <a:pt x="46939" y="381000"/>
                  </a:lnTo>
                  <a:lnTo>
                    <a:pt x="49072" y="382143"/>
                  </a:lnTo>
                  <a:lnTo>
                    <a:pt x="50901" y="383667"/>
                  </a:lnTo>
                  <a:lnTo>
                    <a:pt x="52730" y="385191"/>
                  </a:lnTo>
                  <a:lnTo>
                    <a:pt x="54559" y="386715"/>
                  </a:lnTo>
                  <a:lnTo>
                    <a:pt x="56083" y="388239"/>
                  </a:lnTo>
                  <a:lnTo>
                    <a:pt x="57302" y="390144"/>
                  </a:lnTo>
                  <a:lnTo>
                    <a:pt x="58826" y="392302"/>
                  </a:lnTo>
                  <a:lnTo>
                    <a:pt x="59740" y="394080"/>
                  </a:lnTo>
                  <a:lnTo>
                    <a:pt x="60959" y="396240"/>
                  </a:lnTo>
                  <a:lnTo>
                    <a:pt x="61569" y="398652"/>
                  </a:lnTo>
                  <a:lnTo>
                    <a:pt x="62179" y="400812"/>
                  </a:lnTo>
                  <a:lnTo>
                    <a:pt x="62788" y="403478"/>
                  </a:lnTo>
                  <a:lnTo>
                    <a:pt x="63093" y="406019"/>
                  </a:lnTo>
                  <a:lnTo>
                    <a:pt x="62788" y="408686"/>
                  </a:lnTo>
                  <a:lnTo>
                    <a:pt x="62179" y="411099"/>
                  </a:lnTo>
                  <a:lnTo>
                    <a:pt x="61569" y="413639"/>
                  </a:lnTo>
                  <a:lnTo>
                    <a:pt x="55778" y="423925"/>
                  </a:lnTo>
                  <a:lnTo>
                    <a:pt x="54254" y="425830"/>
                  </a:lnTo>
                  <a:lnTo>
                    <a:pt x="38100" y="434975"/>
                  </a:lnTo>
                  <a:lnTo>
                    <a:pt x="35966" y="435864"/>
                  </a:lnTo>
                  <a:lnTo>
                    <a:pt x="33223" y="436499"/>
                  </a:lnTo>
                  <a:lnTo>
                    <a:pt x="31089" y="436752"/>
                  </a:lnTo>
                  <a:lnTo>
                    <a:pt x="28346" y="437388"/>
                  </a:lnTo>
                  <a:lnTo>
                    <a:pt x="25907" y="437642"/>
                  </a:lnTo>
                  <a:lnTo>
                    <a:pt x="23164" y="437642"/>
                  </a:lnTo>
                  <a:lnTo>
                    <a:pt x="20726" y="438023"/>
                  </a:lnTo>
                  <a:lnTo>
                    <a:pt x="17983" y="438023"/>
                  </a:lnTo>
                  <a:lnTo>
                    <a:pt x="15544" y="438023"/>
                  </a:lnTo>
                  <a:lnTo>
                    <a:pt x="12801" y="438023"/>
                  </a:lnTo>
                  <a:lnTo>
                    <a:pt x="10363" y="437642"/>
                  </a:lnTo>
                  <a:lnTo>
                    <a:pt x="7619" y="437642"/>
                  </a:lnTo>
                  <a:lnTo>
                    <a:pt x="5181" y="437388"/>
                  </a:lnTo>
                  <a:lnTo>
                    <a:pt x="2438" y="437006"/>
                  </a:lnTo>
                  <a:lnTo>
                    <a:pt x="0" y="436499"/>
                  </a:lnTo>
                  <a:lnTo>
                    <a:pt x="304" y="469011"/>
                  </a:lnTo>
                </a:path>
                <a:path w="6883400" h="10017125">
                  <a:moveTo>
                    <a:pt x="85343" y="344043"/>
                  </a:moveTo>
                  <a:lnTo>
                    <a:pt x="85343" y="469011"/>
                  </a:lnTo>
                </a:path>
                <a:path w="6883400" h="10017125">
                  <a:moveTo>
                    <a:pt x="304" y="469011"/>
                  </a:moveTo>
                  <a:lnTo>
                    <a:pt x="0" y="501650"/>
                  </a:lnTo>
                  <a:lnTo>
                    <a:pt x="2438" y="501015"/>
                  </a:lnTo>
                  <a:lnTo>
                    <a:pt x="4876" y="500506"/>
                  </a:lnTo>
                  <a:lnTo>
                    <a:pt x="7619" y="500125"/>
                  </a:lnTo>
                  <a:lnTo>
                    <a:pt x="10058" y="499491"/>
                  </a:lnTo>
                  <a:lnTo>
                    <a:pt x="12496" y="499237"/>
                  </a:lnTo>
                  <a:lnTo>
                    <a:pt x="15239" y="499237"/>
                  </a:lnTo>
                  <a:lnTo>
                    <a:pt x="17678" y="498982"/>
                  </a:lnTo>
                  <a:lnTo>
                    <a:pt x="20421" y="498982"/>
                  </a:lnTo>
                  <a:lnTo>
                    <a:pt x="22859" y="499237"/>
                  </a:lnTo>
                  <a:lnTo>
                    <a:pt x="25603" y="499237"/>
                  </a:lnTo>
                  <a:lnTo>
                    <a:pt x="28041" y="499872"/>
                  </a:lnTo>
                  <a:lnTo>
                    <a:pt x="30784" y="500125"/>
                  </a:lnTo>
                  <a:lnTo>
                    <a:pt x="33223" y="500761"/>
                  </a:lnTo>
                  <a:lnTo>
                    <a:pt x="35661" y="501396"/>
                  </a:lnTo>
                  <a:lnTo>
                    <a:pt x="38100" y="502030"/>
                  </a:lnTo>
                  <a:lnTo>
                    <a:pt x="40233" y="502920"/>
                  </a:lnTo>
                  <a:lnTo>
                    <a:pt x="42671" y="503808"/>
                  </a:lnTo>
                  <a:lnTo>
                    <a:pt x="44805" y="504698"/>
                  </a:lnTo>
                  <a:lnTo>
                    <a:pt x="46939" y="505968"/>
                  </a:lnTo>
                  <a:lnTo>
                    <a:pt x="49072" y="507111"/>
                  </a:lnTo>
                  <a:lnTo>
                    <a:pt x="50901" y="508635"/>
                  </a:lnTo>
                  <a:lnTo>
                    <a:pt x="52730" y="510158"/>
                  </a:lnTo>
                  <a:lnTo>
                    <a:pt x="54559" y="511682"/>
                  </a:lnTo>
                  <a:lnTo>
                    <a:pt x="56083" y="513588"/>
                  </a:lnTo>
                  <a:lnTo>
                    <a:pt x="57302" y="515112"/>
                  </a:lnTo>
                  <a:lnTo>
                    <a:pt x="58826" y="517271"/>
                  </a:lnTo>
                  <a:lnTo>
                    <a:pt x="63093" y="530987"/>
                  </a:lnTo>
                  <a:lnTo>
                    <a:pt x="62788" y="533653"/>
                  </a:lnTo>
                  <a:lnTo>
                    <a:pt x="62179" y="536067"/>
                  </a:lnTo>
                  <a:lnTo>
                    <a:pt x="61569" y="538606"/>
                  </a:lnTo>
                  <a:lnTo>
                    <a:pt x="54254" y="550799"/>
                  </a:lnTo>
                  <a:lnTo>
                    <a:pt x="52730" y="552323"/>
                  </a:lnTo>
                  <a:lnTo>
                    <a:pt x="38100" y="559943"/>
                  </a:lnTo>
                  <a:lnTo>
                    <a:pt x="35966" y="560831"/>
                  </a:lnTo>
                  <a:lnTo>
                    <a:pt x="33223" y="561467"/>
                  </a:lnTo>
                  <a:lnTo>
                    <a:pt x="31089" y="561721"/>
                  </a:lnTo>
                  <a:lnTo>
                    <a:pt x="28346" y="562355"/>
                  </a:lnTo>
                  <a:lnTo>
                    <a:pt x="25907" y="562610"/>
                  </a:lnTo>
                  <a:lnTo>
                    <a:pt x="23164" y="562610"/>
                  </a:lnTo>
                  <a:lnTo>
                    <a:pt x="20726" y="562991"/>
                  </a:lnTo>
                  <a:lnTo>
                    <a:pt x="17983" y="562991"/>
                  </a:lnTo>
                  <a:lnTo>
                    <a:pt x="15544" y="562991"/>
                  </a:lnTo>
                  <a:lnTo>
                    <a:pt x="12801" y="562991"/>
                  </a:lnTo>
                  <a:lnTo>
                    <a:pt x="10363" y="562610"/>
                  </a:lnTo>
                  <a:lnTo>
                    <a:pt x="7619" y="562610"/>
                  </a:lnTo>
                  <a:lnTo>
                    <a:pt x="5181" y="562355"/>
                  </a:lnTo>
                  <a:lnTo>
                    <a:pt x="2438" y="561975"/>
                  </a:lnTo>
                  <a:lnTo>
                    <a:pt x="0" y="561467"/>
                  </a:lnTo>
                  <a:lnTo>
                    <a:pt x="304" y="593978"/>
                  </a:lnTo>
                </a:path>
                <a:path w="6883400" h="10017125">
                  <a:moveTo>
                    <a:pt x="85343" y="469011"/>
                  </a:moveTo>
                  <a:lnTo>
                    <a:pt x="85343" y="593978"/>
                  </a:lnTo>
                </a:path>
                <a:path w="6883400" h="10017125">
                  <a:moveTo>
                    <a:pt x="304" y="593978"/>
                  </a:moveTo>
                  <a:lnTo>
                    <a:pt x="0" y="626999"/>
                  </a:lnTo>
                  <a:lnTo>
                    <a:pt x="2438" y="625982"/>
                  </a:lnTo>
                  <a:lnTo>
                    <a:pt x="4876" y="625475"/>
                  </a:lnTo>
                  <a:lnTo>
                    <a:pt x="7619" y="625094"/>
                  </a:lnTo>
                  <a:lnTo>
                    <a:pt x="10058" y="624458"/>
                  </a:lnTo>
                  <a:lnTo>
                    <a:pt x="12496" y="624458"/>
                  </a:lnTo>
                  <a:lnTo>
                    <a:pt x="15239" y="624204"/>
                  </a:lnTo>
                  <a:lnTo>
                    <a:pt x="17678" y="624204"/>
                  </a:lnTo>
                  <a:lnTo>
                    <a:pt x="20421" y="624204"/>
                  </a:lnTo>
                  <a:lnTo>
                    <a:pt x="22859" y="624204"/>
                  </a:lnTo>
                  <a:lnTo>
                    <a:pt x="25603" y="624458"/>
                  </a:lnTo>
                  <a:lnTo>
                    <a:pt x="28041" y="624840"/>
                  </a:lnTo>
                  <a:lnTo>
                    <a:pt x="30784" y="625094"/>
                  </a:lnTo>
                  <a:lnTo>
                    <a:pt x="33223" y="625728"/>
                  </a:lnTo>
                  <a:lnTo>
                    <a:pt x="35661" y="626364"/>
                  </a:lnTo>
                  <a:lnTo>
                    <a:pt x="38100" y="626999"/>
                  </a:lnTo>
                  <a:lnTo>
                    <a:pt x="40233" y="627888"/>
                  </a:lnTo>
                  <a:lnTo>
                    <a:pt x="42671" y="628776"/>
                  </a:lnTo>
                  <a:lnTo>
                    <a:pt x="44805" y="630047"/>
                  </a:lnTo>
                  <a:lnTo>
                    <a:pt x="46939" y="631190"/>
                  </a:lnTo>
                  <a:lnTo>
                    <a:pt x="49072" y="632460"/>
                  </a:lnTo>
                  <a:lnTo>
                    <a:pt x="50901" y="633602"/>
                  </a:lnTo>
                  <a:lnTo>
                    <a:pt x="52730" y="635126"/>
                  </a:lnTo>
                  <a:lnTo>
                    <a:pt x="54559" y="636651"/>
                  </a:lnTo>
                  <a:lnTo>
                    <a:pt x="56083" y="638555"/>
                  </a:lnTo>
                  <a:lnTo>
                    <a:pt x="57302" y="640333"/>
                  </a:lnTo>
                  <a:lnTo>
                    <a:pt x="58826" y="642239"/>
                  </a:lnTo>
                  <a:lnTo>
                    <a:pt x="59740" y="644271"/>
                  </a:lnTo>
                  <a:lnTo>
                    <a:pt x="60959" y="646429"/>
                  </a:lnTo>
                  <a:lnTo>
                    <a:pt x="61569" y="648589"/>
                  </a:lnTo>
                  <a:lnTo>
                    <a:pt x="62179" y="651001"/>
                  </a:lnTo>
                  <a:lnTo>
                    <a:pt x="62788" y="653415"/>
                  </a:lnTo>
                  <a:lnTo>
                    <a:pt x="63093" y="655954"/>
                  </a:lnTo>
                  <a:lnTo>
                    <a:pt x="54254" y="675767"/>
                  </a:lnTo>
                  <a:lnTo>
                    <a:pt x="52730" y="677291"/>
                  </a:lnTo>
                  <a:lnTo>
                    <a:pt x="31089" y="686689"/>
                  </a:lnTo>
                  <a:lnTo>
                    <a:pt x="28346" y="687324"/>
                  </a:lnTo>
                  <a:lnTo>
                    <a:pt x="25907" y="687577"/>
                  </a:lnTo>
                  <a:lnTo>
                    <a:pt x="23164" y="687958"/>
                  </a:lnTo>
                  <a:lnTo>
                    <a:pt x="20726" y="687958"/>
                  </a:lnTo>
                  <a:lnTo>
                    <a:pt x="17983" y="687958"/>
                  </a:lnTo>
                  <a:lnTo>
                    <a:pt x="15544" y="687958"/>
                  </a:lnTo>
                  <a:lnTo>
                    <a:pt x="12801" y="687958"/>
                  </a:lnTo>
                  <a:lnTo>
                    <a:pt x="10363" y="687958"/>
                  </a:lnTo>
                  <a:lnTo>
                    <a:pt x="7619" y="687577"/>
                  </a:lnTo>
                  <a:lnTo>
                    <a:pt x="5181" y="687324"/>
                  </a:lnTo>
                  <a:lnTo>
                    <a:pt x="2438" y="686943"/>
                  </a:lnTo>
                  <a:lnTo>
                    <a:pt x="0" y="686435"/>
                  </a:lnTo>
                  <a:lnTo>
                    <a:pt x="304" y="718947"/>
                  </a:lnTo>
                </a:path>
                <a:path w="6883400" h="10017125">
                  <a:moveTo>
                    <a:pt x="85343" y="593978"/>
                  </a:moveTo>
                  <a:lnTo>
                    <a:pt x="85343" y="718947"/>
                  </a:lnTo>
                </a:path>
                <a:path w="6883400" h="10017125">
                  <a:moveTo>
                    <a:pt x="304" y="718947"/>
                  </a:moveTo>
                  <a:lnTo>
                    <a:pt x="0" y="751967"/>
                  </a:lnTo>
                  <a:lnTo>
                    <a:pt x="2438" y="751331"/>
                  </a:lnTo>
                  <a:lnTo>
                    <a:pt x="4876" y="750443"/>
                  </a:lnTo>
                  <a:lnTo>
                    <a:pt x="7619" y="750062"/>
                  </a:lnTo>
                  <a:lnTo>
                    <a:pt x="10058" y="749807"/>
                  </a:lnTo>
                  <a:lnTo>
                    <a:pt x="12496" y="749426"/>
                  </a:lnTo>
                  <a:lnTo>
                    <a:pt x="15239" y="749173"/>
                  </a:lnTo>
                  <a:lnTo>
                    <a:pt x="17678" y="749173"/>
                  </a:lnTo>
                  <a:lnTo>
                    <a:pt x="20421" y="749173"/>
                  </a:lnTo>
                  <a:lnTo>
                    <a:pt x="22859" y="749173"/>
                  </a:lnTo>
                  <a:lnTo>
                    <a:pt x="25603" y="749426"/>
                  </a:lnTo>
                  <a:lnTo>
                    <a:pt x="28041" y="749807"/>
                  </a:lnTo>
                  <a:lnTo>
                    <a:pt x="30784" y="750062"/>
                  </a:lnTo>
                  <a:lnTo>
                    <a:pt x="33223" y="750697"/>
                  </a:lnTo>
                  <a:lnTo>
                    <a:pt x="35661" y="751331"/>
                  </a:lnTo>
                  <a:lnTo>
                    <a:pt x="38100" y="751967"/>
                  </a:lnTo>
                  <a:lnTo>
                    <a:pt x="40233" y="752855"/>
                  </a:lnTo>
                  <a:lnTo>
                    <a:pt x="42671" y="753745"/>
                  </a:lnTo>
                  <a:lnTo>
                    <a:pt x="44805" y="755015"/>
                  </a:lnTo>
                  <a:lnTo>
                    <a:pt x="46939" y="756157"/>
                  </a:lnTo>
                  <a:lnTo>
                    <a:pt x="49072" y="757427"/>
                  </a:lnTo>
                  <a:lnTo>
                    <a:pt x="50901" y="758571"/>
                  </a:lnTo>
                  <a:lnTo>
                    <a:pt x="52730" y="760095"/>
                  </a:lnTo>
                  <a:lnTo>
                    <a:pt x="54559" y="761619"/>
                  </a:lnTo>
                  <a:lnTo>
                    <a:pt x="56083" y="763524"/>
                  </a:lnTo>
                  <a:lnTo>
                    <a:pt x="57302" y="765301"/>
                  </a:lnTo>
                  <a:lnTo>
                    <a:pt x="58826" y="767206"/>
                  </a:lnTo>
                  <a:lnTo>
                    <a:pt x="59740" y="769239"/>
                  </a:lnTo>
                  <a:lnTo>
                    <a:pt x="60959" y="771398"/>
                  </a:lnTo>
                  <a:lnTo>
                    <a:pt x="61569" y="773556"/>
                  </a:lnTo>
                  <a:lnTo>
                    <a:pt x="62179" y="775970"/>
                  </a:lnTo>
                  <a:lnTo>
                    <a:pt x="62788" y="778382"/>
                  </a:lnTo>
                  <a:lnTo>
                    <a:pt x="63093" y="780923"/>
                  </a:lnTo>
                  <a:lnTo>
                    <a:pt x="62788" y="783590"/>
                  </a:lnTo>
                  <a:lnTo>
                    <a:pt x="62179" y="786383"/>
                  </a:lnTo>
                  <a:lnTo>
                    <a:pt x="61569" y="788797"/>
                  </a:lnTo>
                  <a:lnTo>
                    <a:pt x="60655" y="790955"/>
                  </a:lnTo>
                  <a:lnTo>
                    <a:pt x="59740" y="793369"/>
                  </a:lnTo>
                  <a:lnTo>
                    <a:pt x="58521" y="795147"/>
                  </a:lnTo>
                  <a:lnTo>
                    <a:pt x="57302" y="797305"/>
                  </a:lnTo>
                  <a:lnTo>
                    <a:pt x="55778" y="799211"/>
                  </a:lnTo>
                  <a:lnTo>
                    <a:pt x="33223" y="811402"/>
                  </a:lnTo>
                  <a:lnTo>
                    <a:pt x="31089" y="811911"/>
                  </a:lnTo>
                  <a:lnTo>
                    <a:pt x="28346" y="812292"/>
                  </a:lnTo>
                  <a:lnTo>
                    <a:pt x="25907" y="812546"/>
                  </a:lnTo>
                  <a:lnTo>
                    <a:pt x="23164" y="812926"/>
                  </a:lnTo>
                  <a:lnTo>
                    <a:pt x="20726" y="812926"/>
                  </a:lnTo>
                  <a:lnTo>
                    <a:pt x="17983" y="813180"/>
                  </a:lnTo>
                  <a:lnTo>
                    <a:pt x="15544" y="813180"/>
                  </a:lnTo>
                  <a:lnTo>
                    <a:pt x="12801" y="812926"/>
                  </a:lnTo>
                  <a:lnTo>
                    <a:pt x="10363" y="812926"/>
                  </a:lnTo>
                  <a:lnTo>
                    <a:pt x="7619" y="812546"/>
                  </a:lnTo>
                  <a:lnTo>
                    <a:pt x="5181" y="812292"/>
                  </a:lnTo>
                  <a:lnTo>
                    <a:pt x="2438" y="811911"/>
                  </a:lnTo>
                  <a:lnTo>
                    <a:pt x="0" y="811402"/>
                  </a:lnTo>
                  <a:lnTo>
                    <a:pt x="304" y="843915"/>
                  </a:lnTo>
                </a:path>
                <a:path w="6883400" h="10017125">
                  <a:moveTo>
                    <a:pt x="85343" y="718947"/>
                  </a:moveTo>
                  <a:lnTo>
                    <a:pt x="85343" y="843915"/>
                  </a:lnTo>
                </a:path>
                <a:path w="6883400" h="10017125">
                  <a:moveTo>
                    <a:pt x="304" y="843915"/>
                  </a:moveTo>
                  <a:lnTo>
                    <a:pt x="0" y="876935"/>
                  </a:lnTo>
                  <a:lnTo>
                    <a:pt x="2438" y="876300"/>
                  </a:lnTo>
                  <a:lnTo>
                    <a:pt x="4876" y="875665"/>
                  </a:lnTo>
                  <a:lnTo>
                    <a:pt x="7619" y="875029"/>
                  </a:lnTo>
                  <a:lnTo>
                    <a:pt x="10058" y="874776"/>
                  </a:lnTo>
                  <a:lnTo>
                    <a:pt x="12496" y="874395"/>
                  </a:lnTo>
                  <a:lnTo>
                    <a:pt x="15239" y="874141"/>
                  </a:lnTo>
                  <a:lnTo>
                    <a:pt x="17678" y="874141"/>
                  </a:lnTo>
                  <a:lnTo>
                    <a:pt x="20421" y="874141"/>
                  </a:lnTo>
                  <a:lnTo>
                    <a:pt x="22859" y="874141"/>
                  </a:lnTo>
                  <a:lnTo>
                    <a:pt x="25603" y="874395"/>
                  </a:lnTo>
                  <a:lnTo>
                    <a:pt x="28041" y="874776"/>
                  </a:lnTo>
                  <a:lnTo>
                    <a:pt x="30784" y="875029"/>
                  </a:lnTo>
                  <a:lnTo>
                    <a:pt x="33223" y="875665"/>
                  </a:lnTo>
                  <a:lnTo>
                    <a:pt x="35661" y="876300"/>
                  </a:lnTo>
                  <a:lnTo>
                    <a:pt x="38100" y="876935"/>
                  </a:lnTo>
                  <a:lnTo>
                    <a:pt x="40233" y="877824"/>
                  </a:lnTo>
                  <a:lnTo>
                    <a:pt x="42671" y="878713"/>
                  </a:lnTo>
                  <a:lnTo>
                    <a:pt x="44805" y="879982"/>
                  </a:lnTo>
                  <a:lnTo>
                    <a:pt x="46939" y="881126"/>
                  </a:lnTo>
                  <a:lnTo>
                    <a:pt x="49072" y="882396"/>
                  </a:lnTo>
                  <a:lnTo>
                    <a:pt x="50901" y="883539"/>
                  </a:lnTo>
                  <a:lnTo>
                    <a:pt x="52730" y="885063"/>
                  </a:lnTo>
                  <a:lnTo>
                    <a:pt x="54559" y="886587"/>
                  </a:lnTo>
                  <a:lnTo>
                    <a:pt x="56083" y="888492"/>
                  </a:lnTo>
                  <a:lnTo>
                    <a:pt x="57302" y="890270"/>
                  </a:lnTo>
                  <a:lnTo>
                    <a:pt x="58826" y="892175"/>
                  </a:lnTo>
                  <a:lnTo>
                    <a:pt x="59740" y="894206"/>
                  </a:lnTo>
                  <a:lnTo>
                    <a:pt x="60959" y="896366"/>
                  </a:lnTo>
                  <a:lnTo>
                    <a:pt x="61569" y="898525"/>
                  </a:lnTo>
                  <a:lnTo>
                    <a:pt x="62179" y="900938"/>
                  </a:lnTo>
                  <a:lnTo>
                    <a:pt x="62788" y="903351"/>
                  </a:lnTo>
                  <a:lnTo>
                    <a:pt x="63093" y="905891"/>
                  </a:lnTo>
                  <a:lnTo>
                    <a:pt x="62788" y="908557"/>
                  </a:lnTo>
                  <a:lnTo>
                    <a:pt x="62179" y="911351"/>
                  </a:lnTo>
                  <a:lnTo>
                    <a:pt x="54254" y="925702"/>
                  </a:lnTo>
                  <a:lnTo>
                    <a:pt x="52730" y="927226"/>
                  </a:lnTo>
                  <a:lnTo>
                    <a:pt x="33223" y="936371"/>
                  </a:lnTo>
                  <a:lnTo>
                    <a:pt x="31089" y="936878"/>
                  </a:lnTo>
                  <a:lnTo>
                    <a:pt x="28346" y="937260"/>
                  </a:lnTo>
                  <a:lnTo>
                    <a:pt x="25907" y="937514"/>
                  </a:lnTo>
                  <a:lnTo>
                    <a:pt x="23164" y="937895"/>
                  </a:lnTo>
                  <a:lnTo>
                    <a:pt x="20726" y="937895"/>
                  </a:lnTo>
                  <a:lnTo>
                    <a:pt x="17983" y="938149"/>
                  </a:lnTo>
                  <a:lnTo>
                    <a:pt x="15544" y="938149"/>
                  </a:lnTo>
                  <a:lnTo>
                    <a:pt x="12801" y="937895"/>
                  </a:lnTo>
                  <a:lnTo>
                    <a:pt x="10363" y="937895"/>
                  </a:lnTo>
                  <a:lnTo>
                    <a:pt x="7619" y="937514"/>
                  </a:lnTo>
                  <a:lnTo>
                    <a:pt x="5181" y="937260"/>
                  </a:lnTo>
                  <a:lnTo>
                    <a:pt x="2438" y="936878"/>
                  </a:lnTo>
                  <a:lnTo>
                    <a:pt x="0" y="936371"/>
                  </a:lnTo>
                  <a:lnTo>
                    <a:pt x="304" y="968882"/>
                  </a:lnTo>
                </a:path>
                <a:path w="6883400" h="10017125">
                  <a:moveTo>
                    <a:pt x="85343" y="843915"/>
                  </a:moveTo>
                  <a:lnTo>
                    <a:pt x="85343" y="968882"/>
                  </a:lnTo>
                </a:path>
                <a:path w="6883400" h="10017125">
                  <a:moveTo>
                    <a:pt x="304" y="968882"/>
                  </a:moveTo>
                  <a:lnTo>
                    <a:pt x="0" y="1001902"/>
                  </a:lnTo>
                  <a:lnTo>
                    <a:pt x="2438" y="1001268"/>
                  </a:lnTo>
                  <a:lnTo>
                    <a:pt x="4876" y="1000632"/>
                  </a:lnTo>
                  <a:lnTo>
                    <a:pt x="7619" y="999998"/>
                  </a:lnTo>
                  <a:lnTo>
                    <a:pt x="10058" y="999744"/>
                  </a:lnTo>
                  <a:lnTo>
                    <a:pt x="12496" y="999363"/>
                  </a:lnTo>
                  <a:lnTo>
                    <a:pt x="15239" y="999108"/>
                  </a:lnTo>
                  <a:lnTo>
                    <a:pt x="17678" y="999108"/>
                  </a:lnTo>
                  <a:lnTo>
                    <a:pt x="20421" y="999108"/>
                  </a:lnTo>
                  <a:lnTo>
                    <a:pt x="22859" y="999108"/>
                  </a:lnTo>
                  <a:lnTo>
                    <a:pt x="25603" y="999363"/>
                  </a:lnTo>
                  <a:lnTo>
                    <a:pt x="28041" y="999744"/>
                  </a:lnTo>
                  <a:lnTo>
                    <a:pt x="30784" y="999998"/>
                  </a:lnTo>
                  <a:lnTo>
                    <a:pt x="33223" y="1000632"/>
                  </a:lnTo>
                  <a:lnTo>
                    <a:pt x="35661" y="1001268"/>
                  </a:lnTo>
                  <a:lnTo>
                    <a:pt x="38100" y="1002156"/>
                  </a:lnTo>
                  <a:lnTo>
                    <a:pt x="40233" y="1002792"/>
                  </a:lnTo>
                  <a:lnTo>
                    <a:pt x="42671" y="1003680"/>
                  </a:lnTo>
                  <a:lnTo>
                    <a:pt x="44805" y="1004951"/>
                  </a:lnTo>
                  <a:lnTo>
                    <a:pt x="46939" y="1006094"/>
                  </a:lnTo>
                  <a:lnTo>
                    <a:pt x="49072" y="1007364"/>
                  </a:lnTo>
                  <a:lnTo>
                    <a:pt x="50901" y="1008888"/>
                  </a:lnTo>
                  <a:lnTo>
                    <a:pt x="52730" y="1010030"/>
                  </a:lnTo>
                  <a:lnTo>
                    <a:pt x="54559" y="1011554"/>
                  </a:lnTo>
                  <a:lnTo>
                    <a:pt x="56083" y="1013460"/>
                  </a:lnTo>
                  <a:lnTo>
                    <a:pt x="57302" y="1015238"/>
                  </a:lnTo>
                  <a:lnTo>
                    <a:pt x="58826" y="1017143"/>
                  </a:lnTo>
                  <a:lnTo>
                    <a:pt x="59740" y="1019175"/>
                  </a:lnTo>
                  <a:lnTo>
                    <a:pt x="60959" y="1021333"/>
                  </a:lnTo>
                  <a:lnTo>
                    <a:pt x="61569" y="1023493"/>
                  </a:lnTo>
                  <a:lnTo>
                    <a:pt x="62179" y="1025905"/>
                  </a:lnTo>
                  <a:lnTo>
                    <a:pt x="62788" y="1028319"/>
                  </a:lnTo>
                  <a:lnTo>
                    <a:pt x="63093" y="1031113"/>
                  </a:lnTo>
                  <a:lnTo>
                    <a:pt x="54254" y="1050671"/>
                  </a:lnTo>
                  <a:lnTo>
                    <a:pt x="52730" y="1052449"/>
                  </a:lnTo>
                  <a:lnTo>
                    <a:pt x="50901" y="1053719"/>
                  </a:lnTo>
                  <a:lnTo>
                    <a:pt x="49072" y="1055243"/>
                  </a:lnTo>
                  <a:lnTo>
                    <a:pt x="46939" y="1056386"/>
                  </a:lnTo>
                  <a:lnTo>
                    <a:pt x="44805" y="1057275"/>
                  </a:lnTo>
                  <a:lnTo>
                    <a:pt x="42671" y="1058291"/>
                  </a:lnTo>
                  <a:lnTo>
                    <a:pt x="40538" y="1059179"/>
                  </a:lnTo>
                  <a:lnTo>
                    <a:pt x="38100" y="1060069"/>
                  </a:lnTo>
                  <a:lnTo>
                    <a:pt x="35966" y="1060703"/>
                  </a:lnTo>
                  <a:lnTo>
                    <a:pt x="33223" y="1061339"/>
                  </a:lnTo>
                  <a:lnTo>
                    <a:pt x="31089" y="1061847"/>
                  </a:lnTo>
                  <a:lnTo>
                    <a:pt x="28346" y="1062227"/>
                  </a:lnTo>
                  <a:lnTo>
                    <a:pt x="25907" y="1062481"/>
                  </a:lnTo>
                  <a:lnTo>
                    <a:pt x="23164" y="1062863"/>
                  </a:lnTo>
                  <a:lnTo>
                    <a:pt x="20726" y="1063117"/>
                  </a:lnTo>
                  <a:lnTo>
                    <a:pt x="17983" y="1063117"/>
                  </a:lnTo>
                  <a:lnTo>
                    <a:pt x="15544" y="1063117"/>
                  </a:lnTo>
                  <a:lnTo>
                    <a:pt x="12801" y="1063117"/>
                  </a:lnTo>
                  <a:lnTo>
                    <a:pt x="10363" y="1062863"/>
                  </a:lnTo>
                  <a:lnTo>
                    <a:pt x="7619" y="1062481"/>
                  </a:lnTo>
                  <a:lnTo>
                    <a:pt x="5181" y="1062227"/>
                  </a:lnTo>
                  <a:lnTo>
                    <a:pt x="2438" y="1061847"/>
                  </a:lnTo>
                  <a:lnTo>
                    <a:pt x="0" y="1061593"/>
                  </a:lnTo>
                  <a:lnTo>
                    <a:pt x="304" y="1093851"/>
                  </a:lnTo>
                </a:path>
                <a:path w="6883400" h="10017125">
                  <a:moveTo>
                    <a:pt x="85343" y="968882"/>
                  </a:moveTo>
                  <a:lnTo>
                    <a:pt x="85343" y="1093851"/>
                  </a:lnTo>
                </a:path>
                <a:path w="6883400" h="10017125">
                  <a:moveTo>
                    <a:pt x="304" y="1093851"/>
                  </a:moveTo>
                  <a:lnTo>
                    <a:pt x="0" y="1126871"/>
                  </a:lnTo>
                  <a:lnTo>
                    <a:pt x="2438" y="1126236"/>
                  </a:lnTo>
                  <a:lnTo>
                    <a:pt x="4876" y="1125601"/>
                  </a:lnTo>
                  <a:lnTo>
                    <a:pt x="7619" y="1124966"/>
                  </a:lnTo>
                  <a:lnTo>
                    <a:pt x="10058" y="1124712"/>
                  </a:lnTo>
                  <a:lnTo>
                    <a:pt x="12496" y="1124330"/>
                  </a:lnTo>
                  <a:lnTo>
                    <a:pt x="15239" y="1124077"/>
                  </a:lnTo>
                  <a:lnTo>
                    <a:pt x="17678" y="1124077"/>
                  </a:lnTo>
                  <a:lnTo>
                    <a:pt x="20421" y="1124077"/>
                  </a:lnTo>
                  <a:lnTo>
                    <a:pt x="22859" y="1124077"/>
                  </a:lnTo>
                  <a:lnTo>
                    <a:pt x="25603" y="1124330"/>
                  </a:lnTo>
                  <a:lnTo>
                    <a:pt x="28041" y="1124712"/>
                  </a:lnTo>
                  <a:lnTo>
                    <a:pt x="30784" y="1125347"/>
                  </a:lnTo>
                  <a:lnTo>
                    <a:pt x="33223" y="1125601"/>
                  </a:lnTo>
                  <a:lnTo>
                    <a:pt x="35661" y="1126490"/>
                  </a:lnTo>
                  <a:lnTo>
                    <a:pt x="38100" y="1127125"/>
                  </a:lnTo>
                  <a:lnTo>
                    <a:pt x="40233" y="1128014"/>
                  </a:lnTo>
                  <a:lnTo>
                    <a:pt x="50901" y="1133855"/>
                  </a:lnTo>
                  <a:lnTo>
                    <a:pt x="52730" y="1134999"/>
                  </a:lnTo>
                  <a:lnTo>
                    <a:pt x="54559" y="1136903"/>
                  </a:lnTo>
                  <a:lnTo>
                    <a:pt x="56083" y="1138427"/>
                  </a:lnTo>
                  <a:lnTo>
                    <a:pt x="57302" y="1140205"/>
                  </a:lnTo>
                  <a:lnTo>
                    <a:pt x="58826" y="1142365"/>
                  </a:lnTo>
                  <a:lnTo>
                    <a:pt x="59740" y="1144143"/>
                  </a:lnTo>
                  <a:lnTo>
                    <a:pt x="60959" y="1146302"/>
                  </a:lnTo>
                  <a:lnTo>
                    <a:pt x="61569" y="1148715"/>
                  </a:lnTo>
                  <a:lnTo>
                    <a:pt x="62179" y="1150874"/>
                  </a:lnTo>
                  <a:lnTo>
                    <a:pt x="62788" y="1153287"/>
                  </a:lnTo>
                  <a:lnTo>
                    <a:pt x="63093" y="1156080"/>
                  </a:lnTo>
                  <a:lnTo>
                    <a:pt x="62788" y="1158875"/>
                  </a:lnTo>
                  <a:lnTo>
                    <a:pt x="62179" y="1161288"/>
                  </a:lnTo>
                  <a:lnTo>
                    <a:pt x="54254" y="1175639"/>
                  </a:lnTo>
                  <a:lnTo>
                    <a:pt x="52730" y="1177417"/>
                  </a:lnTo>
                  <a:lnTo>
                    <a:pt x="50901" y="1178687"/>
                  </a:lnTo>
                  <a:lnTo>
                    <a:pt x="49072" y="1180211"/>
                  </a:lnTo>
                  <a:lnTo>
                    <a:pt x="46939" y="1181353"/>
                  </a:lnTo>
                  <a:lnTo>
                    <a:pt x="44805" y="1182243"/>
                  </a:lnTo>
                  <a:lnTo>
                    <a:pt x="42671" y="1183513"/>
                  </a:lnTo>
                  <a:lnTo>
                    <a:pt x="40538" y="1184402"/>
                  </a:lnTo>
                  <a:lnTo>
                    <a:pt x="38100" y="1185037"/>
                  </a:lnTo>
                  <a:lnTo>
                    <a:pt x="35966" y="1185926"/>
                  </a:lnTo>
                  <a:lnTo>
                    <a:pt x="33223" y="1186306"/>
                  </a:lnTo>
                  <a:lnTo>
                    <a:pt x="31089" y="1186815"/>
                  </a:lnTo>
                  <a:lnTo>
                    <a:pt x="28346" y="1187450"/>
                  </a:lnTo>
                  <a:lnTo>
                    <a:pt x="25907" y="1187450"/>
                  </a:lnTo>
                  <a:lnTo>
                    <a:pt x="23164" y="1187830"/>
                  </a:lnTo>
                  <a:lnTo>
                    <a:pt x="20726" y="1188085"/>
                  </a:lnTo>
                  <a:lnTo>
                    <a:pt x="17983" y="1188085"/>
                  </a:lnTo>
                  <a:lnTo>
                    <a:pt x="15544" y="1188085"/>
                  </a:lnTo>
                  <a:lnTo>
                    <a:pt x="12801" y="1188085"/>
                  </a:lnTo>
                  <a:lnTo>
                    <a:pt x="10363" y="1187830"/>
                  </a:lnTo>
                  <a:lnTo>
                    <a:pt x="7619" y="1187450"/>
                  </a:lnTo>
                  <a:lnTo>
                    <a:pt x="5181" y="1187196"/>
                  </a:lnTo>
                  <a:lnTo>
                    <a:pt x="2438" y="1186815"/>
                  </a:lnTo>
                  <a:lnTo>
                    <a:pt x="0" y="1186561"/>
                  </a:lnTo>
                  <a:lnTo>
                    <a:pt x="304" y="1219200"/>
                  </a:lnTo>
                </a:path>
                <a:path w="6883400" h="10017125">
                  <a:moveTo>
                    <a:pt x="85343" y="1093851"/>
                  </a:moveTo>
                  <a:lnTo>
                    <a:pt x="85343" y="1219200"/>
                  </a:lnTo>
                </a:path>
                <a:path w="6883400" h="10017125">
                  <a:moveTo>
                    <a:pt x="304" y="1219200"/>
                  </a:moveTo>
                  <a:lnTo>
                    <a:pt x="0" y="1251839"/>
                  </a:lnTo>
                  <a:lnTo>
                    <a:pt x="2438" y="1251203"/>
                  </a:lnTo>
                  <a:lnTo>
                    <a:pt x="4876" y="1250569"/>
                  </a:lnTo>
                  <a:lnTo>
                    <a:pt x="7619" y="1249933"/>
                  </a:lnTo>
                  <a:lnTo>
                    <a:pt x="10058" y="1249679"/>
                  </a:lnTo>
                  <a:lnTo>
                    <a:pt x="12496" y="1249299"/>
                  </a:lnTo>
                  <a:lnTo>
                    <a:pt x="15239" y="1249299"/>
                  </a:lnTo>
                  <a:lnTo>
                    <a:pt x="17678" y="1249045"/>
                  </a:lnTo>
                  <a:lnTo>
                    <a:pt x="20421" y="1249045"/>
                  </a:lnTo>
                  <a:lnTo>
                    <a:pt x="22859" y="1249299"/>
                  </a:lnTo>
                  <a:lnTo>
                    <a:pt x="25603" y="1249299"/>
                  </a:lnTo>
                  <a:lnTo>
                    <a:pt x="28041" y="1249679"/>
                  </a:lnTo>
                  <a:lnTo>
                    <a:pt x="30784" y="1250315"/>
                  </a:lnTo>
                  <a:lnTo>
                    <a:pt x="33223" y="1250823"/>
                  </a:lnTo>
                  <a:lnTo>
                    <a:pt x="35661" y="1251457"/>
                  </a:lnTo>
                  <a:lnTo>
                    <a:pt x="38100" y="1252093"/>
                  </a:lnTo>
                  <a:lnTo>
                    <a:pt x="40233" y="1252981"/>
                  </a:lnTo>
                  <a:lnTo>
                    <a:pt x="42671" y="1253871"/>
                  </a:lnTo>
                  <a:lnTo>
                    <a:pt x="44805" y="1254887"/>
                  </a:lnTo>
                  <a:lnTo>
                    <a:pt x="46939" y="1256029"/>
                  </a:lnTo>
                  <a:lnTo>
                    <a:pt x="49072" y="1257300"/>
                  </a:lnTo>
                  <a:lnTo>
                    <a:pt x="50901" y="1258824"/>
                  </a:lnTo>
                  <a:lnTo>
                    <a:pt x="52730" y="1259967"/>
                  </a:lnTo>
                  <a:lnTo>
                    <a:pt x="54559" y="1261872"/>
                  </a:lnTo>
                  <a:lnTo>
                    <a:pt x="56083" y="1263396"/>
                  </a:lnTo>
                  <a:lnTo>
                    <a:pt x="57302" y="1265174"/>
                  </a:lnTo>
                  <a:lnTo>
                    <a:pt x="58826" y="1267332"/>
                  </a:lnTo>
                  <a:lnTo>
                    <a:pt x="59740" y="1269111"/>
                  </a:lnTo>
                  <a:lnTo>
                    <a:pt x="60959" y="1271270"/>
                  </a:lnTo>
                  <a:lnTo>
                    <a:pt x="61569" y="1273682"/>
                  </a:lnTo>
                  <a:lnTo>
                    <a:pt x="62179" y="1275842"/>
                  </a:lnTo>
                  <a:lnTo>
                    <a:pt x="62788" y="1278636"/>
                  </a:lnTo>
                  <a:lnTo>
                    <a:pt x="63093" y="1281049"/>
                  </a:lnTo>
                  <a:lnTo>
                    <a:pt x="62788" y="1283843"/>
                  </a:lnTo>
                  <a:lnTo>
                    <a:pt x="62179" y="1286255"/>
                  </a:lnTo>
                  <a:lnTo>
                    <a:pt x="50901" y="1303654"/>
                  </a:lnTo>
                  <a:lnTo>
                    <a:pt x="49072" y="1305178"/>
                  </a:lnTo>
                  <a:lnTo>
                    <a:pt x="46939" y="1306322"/>
                  </a:lnTo>
                  <a:lnTo>
                    <a:pt x="44805" y="1307592"/>
                  </a:lnTo>
                  <a:lnTo>
                    <a:pt x="42671" y="1308480"/>
                  </a:lnTo>
                  <a:lnTo>
                    <a:pt x="40538" y="1309370"/>
                  </a:lnTo>
                  <a:lnTo>
                    <a:pt x="38100" y="1310004"/>
                  </a:lnTo>
                  <a:lnTo>
                    <a:pt x="35966" y="1310894"/>
                  </a:lnTo>
                  <a:lnTo>
                    <a:pt x="33223" y="1311528"/>
                  </a:lnTo>
                  <a:lnTo>
                    <a:pt x="31089" y="1311782"/>
                  </a:lnTo>
                  <a:lnTo>
                    <a:pt x="28346" y="1312418"/>
                  </a:lnTo>
                  <a:lnTo>
                    <a:pt x="25907" y="1312799"/>
                  </a:lnTo>
                  <a:lnTo>
                    <a:pt x="23164" y="1312799"/>
                  </a:lnTo>
                  <a:lnTo>
                    <a:pt x="20726" y="1313052"/>
                  </a:lnTo>
                  <a:lnTo>
                    <a:pt x="17983" y="1313052"/>
                  </a:lnTo>
                  <a:lnTo>
                    <a:pt x="15544" y="1313052"/>
                  </a:lnTo>
                  <a:lnTo>
                    <a:pt x="12801" y="1313052"/>
                  </a:lnTo>
                  <a:lnTo>
                    <a:pt x="10363" y="1312799"/>
                  </a:lnTo>
                  <a:lnTo>
                    <a:pt x="7619" y="1312799"/>
                  </a:lnTo>
                  <a:lnTo>
                    <a:pt x="5181" y="1312164"/>
                  </a:lnTo>
                  <a:lnTo>
                    <a:pt x="2438" y="1311782"/>
                  </a:lnTo>
                  <a:lnTo>
                    <a:pt x="0" y="1311528"/>
                  </a:lnTo>
                  <a:lnTo>
                    <a:pt x="304" y="1344168"/>
                  </a:lnTo>
                </a:path>
                <a:path w="6883400" h="10017125">
                  <a:moveTo>
                    <a:pt x="85343" y="1219200"/>
                  </a:moveTo>
                  <a:lnTo>
                    <a:pt x="85343" y="1344168"/>
                  </a:lnTo>
                </a:path>
                <a:path w="6883400" h="10017125">
                  <a:moveTo>
                    <a:pt x="304" y="1344168"/>
                  </a:moveTo>
                  <a:lnTo>
                    <a:pt x="0" y="1376806"/>
                  </a:lnTo>
                  <a:lnTo>
                    <a:pt x="2438" y="1376172"/>
                  </a:lnTo>
                  <a:lnTo>
                    <a:pt x="4876" y="1375537"/>
                  </a:lnTo>
                  <a:lnTo>
                    <a:pt x="7619" y="1374902"/>
                  </a:lnTo>
                  <a:lnTo>
                    <a:pt x="10058" y="1374648"/>
                  </a:lnTo>
                  <a:lnTo>
                    <a:pt x="12496" y="1374267"/>
                  </a:lnTo>
                  <a:lnTo>
                    <a:pt x="15239" y="1374267"/>
                  </a:lnTo>
                  <a:lnTo>
                    <a:pt x="17678" y="1374013"/>
                  </a:lnTo>
                  <a:lnTo>
                    <a:pt x="20421" y="1374013"/>
                  </a:lnTo>
                  <a:lnTo>
                    <a:pt x="22859" y="1374267"/>
                  </a:lnTo>
                  <a:lnTo>
                    <a:pt x="25603" y="1374267"/>
                  </a:lnTo>
                  <a:lnTo>
                    <a:pt x="28041" y="1374648"/>
                  </a:lnTo>
                  <a:lnTo>
                    <a:pt x="30784" y="1375282"/>
                  </a:lnTo>
                  <a:lnTo>
                    <a:pt x="33223" y="1375791"/>
                  </a:lnTo>
                  <a:lnTo>
                    <a:pt x="35661" y="1376426"/>
                  </a:lnTo>
                  <a:lnTo>
                    <a:pt x="38100" y="1377061"/>
                  </a:lnTo>
                  <a:lnTo>
                    <a:pt x="40233" y="1377950"/>
                  </a:lnTo>
                  <a:lnTo>
                    <a:pt x="42671" y="1378839"/>
                  </a:lnTo>
                  <a:lnTo>
                    <a:pt x="52730" y="1385316"/>
                  </a:lnTo>
                  <a:lnTo>
                    <a:pt x="54559" y="1386840"/>
                  </a:lnTo>
                  <a:lnTo>
                    <a:pt x="56083" y="1388364"/>
                  </a:lnTo>
                  <a:lnTo>
                    <a:pt x="57302" y="1390142"/>
                  </a:lnTo>
                  <a:lnTo>
                    <a:pt x="58826" y="1392301"/>
                  </a:lnTo>
                  <a:lnTo>
                    <a:pt x="59740" y="1394078"/>
                  </a:lnTo>
                  <a:lnTo>
                    <a:pt x="60959" y="1396238"/>
                  </a:lnTo>
                  <a:lnTo>
                    <a:pt x="61569" y="1398651"/>
                  </a:lnTo>
                  <a:lnTo>
                    <a:pt x="62179" y="1400810"/>
                  </a:lnTo>
                  <a:lnTo>
                    <a:pt x="62788" y="1403603"/>
                  </a:lnTo>
                  <a:lnTo>
                    <a:pt x="63093" y="1406017"/>
                  </a:lnTo>
                  <a:lnTo>
                    <a:pt x="62788" y="1408811"/>
                  </a:lnTo>
                  <a:lnTo>
                    <a:pt x="62179" y="1411224"/>
                  </a:lnTo>
                  <a:lnTo>
                    <a:pt x="61569" y="1413637"/>
                  </a:lnTo>
                  <a:lnTo>
                    <a:pt x="46939" y="1431290"/>
                  </a:lnTo>
                  <a:lnTo>
                    <a:pt x="44805" y="1432560"/>
                  </a:lnTo>
                  <a:lnTo>
                    <a:pt x="42671" y="1433449"/>
                  </a:lnTo>
                  <a:lnTo>
                    <a:pt x="40538" y="1434338"/>
                  </a:lnTo>
                  <a:lnTo>
                    <a:pt x="38100" y="1434973"/>
                  </a:lnTo>
                  <a:lnTo>
                    <a:pt x="35966" y="1435862"/>
                  </a:lnTo>
                  <a:lnTo>
                    <a:pt x="33223" y="1436497"/>
                  </a:lnTo>
                  <a:lnTo>
                    <a:pt x="31089" y="1436751"/>
                  </a:lnTo>
                  <a:lnTo>
                    <a:pt x="28346" y="1437386"/>
                  </a:lnTo>
                  <a:lnTo>
                    <a:pt x="25907" y="1437767"/>
                  </a:lnTo>
                  <a:lnTo>
                    <a:pt x="23164" y="1437767"/>
                  </a:lnTo>
                  <a:lnTo>
                    <a:pt x="20726" y="1438021"/>
                  </a:lnTo>
                  <a:lnTo>
                    <a:pt x="17983" y="1438021"/>
                  </a:lnTo>
                  <a:lnTo>
                    <a:pt x="15544" y="1438021"/>
                  </a:lnTo>
                  <a:lnTo>
                    <a:pt x="12801" y="1438021"/>
                  </a:lnTo>
                  <a:lnTo>
                    <a:pt x="10363" y="1437767"/>
                  </a:lnTo>
                  <a:lnTo>
                    <a:pt x="7619" y="1437767"/>
                  </a:lnTo>
                  <a:lnTo>
                    <a:pt x="5181" y="1437131"/>
                  </a:lnTo>
                  <a:lnTo>
                    <a:pt x="2438" y="1436751"/>
                  </a:lnTo>
                  <a:lnTo>
                    <a:pt x="0" y="1436497"/>
                  </a:lnTo>
                  <a:lnTo>
                    <a:pt x="304" y="1469136"/>
                  </a:lnTo>
                </a:path>
                <a:path w="6883400" h="10017125">
                  <a:moveTo>
                    <a:pt x="85343" y="1344168"/>
                  </a:moveTo>
                  <a:lnTo>
                    <a:pt x="85343" y="1469136"/>
                  </a:lnTo>
                </a:path>
                <a:path w="6883400" h="10017125">
                  <a:moveTo>
                    <a:pt x="304" y="1469136"/>
                  </a:moveTo>
                  <a:lnTo>
                    <a:pt x="0" y="1501775"/>
                  </a:lnTo>
                  <a:lnTo>
                    <a:pt x="2438" y="1501140"/>
                  </a:lnTo>
                  <a:lnTo>
                    <a:pt x="4876" y="1500504"/>
                  </a:lnTo>
                  <a:lnTo>
                    <a:pt x="7619" y="1500251"/>
                  </a:lnTo>
                  <a:lnTo>
                    <a:pt x="10058" y="1499616"/>
                  </a:lnTo>
                  <a:lnTo>
                    <a:pt x="12496" y="1499235"/>
                  </a:lnTo>
                  <a:lnTo>
                    <a:pt x="15239" y="1499235"/>
                  </a:lnTo>
                  <a:lnTo>
                    <a:pt x="17678" y="1498980"/>
                  </a:lnTo>
                  <a:lnTo>
                    <a:pt x="20421" y="1498980"/>
                  </a:lnTo>
                  <a:lnTo>
                    <a:pt x="22859" y="1499235"/>
                  </a:lnTo>
                  <a:lnTo>
                    <a:pt x="25603" y="1499235"/>
                  </a:lnTo>
                  <a:lnTo>
                    <a:pt x="28041" y="1499870"/>
                  </a:lnTo>
                  <a:lnTo>
                    <a:pt x="30784" y="1500251"/>
                  </a:lnTo>
                  <a:lnTo>
                    <a:pt x="33223" y="1500758"/>
                  </a:lnTo>
                  <a:lnTo>
                    <a:pt x="35661" y="1501394"/>
                  </a:lnTo>
                  <a:lnTo>
                    <a:pt x="38100" y="1502028"/>
                  </a:lnTo>
                  <a:lnTo>
                    <a:pt x="40233" y="1502918"/>
                  </a:lnTo>
                  <a:lnTo>
                    <a:pt x="42671" y="1503806"/>
                  </a:lnTo>
                  <a:lnTo>
                    <a:pt x="44805" y="1504823"/>
                  </a:lnTo>
                  <a:lnTo>
                    <a:pt x="46939" y="1505966"/>
                  </a:lnTo>
                  <a:lnTo>
                    <a:pt x="49072" y="1507236"/>
                  </a:lnTo>
                  <a:lnTo>
                    <a:pt x="50901" y="1508760"/>
                  </a:lnTo>
                  <a:lnTo>
                    <a:pt x="52730" y="1510283"/>
                  </a:lnTo>
                  <a:lnTo>
                    <a:pt x="54559" y="1511807"/>
                  </a:lnTo>
                  <a:lnTo>
                    <a:pt x="56083" y="1513331"/>
                  </a:lnTo>
                  <a:lnTo>
                    <a:pt x="57302" y="1515110"/>
                  </a:lnTo>
                  <a:lnTo>
                    <a:pt x="58826" y="1517269"/>
                  </a:lnTo>
                  <a:lnTo>
                    <a:pt x="59740" y="1519047"/>
                  </a:lnTo>
                  <a:lnTo>
                    <a:pt x="60959" y="1521205"/>
                  </a:lnTo>
                  <a:lnTo>
                    <a:pt x="61569" y="1523619"/>
                  </a:lnTo>
                  <a:lnTo>
                    <a:pt x="62179" y="1525777"/>
                  </a:lnTo>
                  <a:lnTo>
                    <a:pt x="62788" y="1528572"/>
                  </a:lnTo>
                  <a:lnTo>
                    <a:pt x="63093" y="1530985"/>
                  </a:lnTo>
                  <a:lnTo>
                    <a:pt x="46939" y="1556257"/>
                  </a:lnTo>
                  <a:lnTo>
                    <a:pt x="44805" y="1557527"/>
                  </a:lnTo>
                  <a:lnTo>
                    <a:pt x="42671" y="1558417"/>
                  </a:lnTo>
                  <a:lnTo>
                    <a:pt x="40538" y="1559305"/>
                  </a:lnTo>
                  <a:lnTo>
                    <a:pt x="38100" y="1559941"/>
                  </a:lnTo>
                  <a:lnTo>
                    <a:pt x="35966" y="1560829"/>
                  </a:lnTo>
                  <a:lnTo>
                    <a:pt x="33223" y="1561465"/>
                  </a:lnTo>
                  <a:lnTo>
                    <a:pt x="31089" y="1561719"/>
                  </a:lnTo>
                  <a:lnTo>
                    <a:pt x="28346" y="1562353"/>
                  </a:lnTo>
                  <a:lnTo>
                    <a:pt x="25907" y="1562735"/>
                  </a:lnTo>
                  <a:lnTo>
                    <a:pt x="23164" y="1562735"/>
                  </a:lnTo>
                  <a:lnTo>
                    <a:pt x="20726" y="1562989"/>
                  </a:lnTo>
                  <a:lnTo>
                    <a:pt x="17983" y="1562989"/>
                  </a:lnTo>
                  <a:lnTo>
                    <a:pt x="15544" y="1562989"/>
                  </a:lnTo>
                  <a:lnTo>
                    <a:pt x="12801" y="1562989"/>
                  </a:lnTo>
                  <a:lnTo>
                    <a:pt x="10363" y="1562735"/>
                  </a:lnTo>
                  <a:lnTo>
                    <a:pt x="7619" y="1562735"/>
                  </a:lnTo>
                  <a:lnTo>
                    <a:pt x="5181" y="1562353"/>
                  </a:lnTo>
                  <a:lnTo>
                    <a:pt x="2438" y="1562100"/>
                  </a:lnTo>
                  <a:lnTo>
                    <a:pt x="0" y="1561465"/>
                  </a:lnTo>
                  <a:lnTo>
                    <a:pt x="304" y="1594103"/>
                  </a:lnTo>
                </a:path>
                <a:path w="6883400" h="10017125">
                  <a:moveTo>
                    <a:pt x="85343" y="1469136"/>
                  </a:moveTo>
                  <a:lnTo>
                    <a:pt x="85343" y="1594103"/>
                  </a:lnTo>
                </a:path>
                <a:path w="6883400" h="10017125">
                  <a:moveTo>
                    <a:pt x="304" y="1594103"/>
                  </a:moveTo>
                  <a:lnTo>
                    <a:pt x="0" y="1626997"/>
                  </a:lnTo>
                  <a:lnTo>
                    <a:pt x="2438" y="1626107"/>
                  </a:lnTo>
                  <a:lnTo>
                    <a:pt x="4876" y="1625473"/>
                  </a:lnTo>
                  <a:lnTo>
                    <a:pt x="7619" y="1625219"/>
                  </a:lnTo>
                  <a:lnTo>
                    <a:pt x="10058" y="1624583"/>
                  </a:lnTo>
                  <a:lnTo>
                    <a:pt x="12496" y="1624202"/>
                  </a:lnTo>
                  <a:lnTo>
                    <a:pt x="25603" y="1624202"/>
                  </a:lnTo>
                  <a:lnTo>
                    <a:pt x="28041" y="1624838"/>
                  </a:lnTo>
                  <a:lnTo>
                    <a:pt x="30784" y="1625219"/>
                  </a:lnTo>
                  <a:lnTo>
                    <a:pt x="33223" y="1625727"/>
                  </a:lnTo>
                  <a:lnTo>
                    <a:pt x="35661" y="1626362"/>
                  </a:lnTo>
                  <a:lnTo>
                    <a:pt x="38100" y="1626997"/>
                  </a:lnTo>
                  <a:lnTo>
                    <a:pt x="40233" y="1627886"/>
                  </a:lnTo>
                  <a:lnTo>
                    <a:pt x="42671" y="1628775"/>
                  </a:lnTo>
                  <a:lnTo>
                    <a:pt x="44805" y="1629791"/>
                  </a:lnTo>
                  <a:lnTo>
                    <a:pt x="46939" y="1630933"/>
                  </a:lnTo>
                  <a:lnTo>
                    <a:pt x="49072" y="1632203"/>
                  </a:lnTo>
                  <a:lnTo>
                    <a:pt x="50901" y="1633727"/>
                  </a:lnTo>
                  <a:lnTo>
                    <a:pt x="52730" y="1635252"/>
                  </a:lnTo>
                  <a:lnTo>
                    <a:pt x="54559" y="1636776"/>
                  </a:lnTo>
                  <a:lnTo>
                    <a:pt x="63093" y="1655952"/>
                  </a:lnTo>
                  <a:lnTo>
                    <a:pt x="54254" y="1675765"/>
                  </a:lnTo>
                  <a:lnTo>
                    <a:pt x="52730" y="1677289"/>
                  </a:lnTo>
                  <a:lnTo>
                    <a:pt x="50901" y="1678813"/>
                  </a:lnTo>
                  <a:lnTo>
                    <a:pt x="49072" y="1680082"/>
                  </a:lnTo>
                  <a:lnTo>
                    <a:pt x="46939" y="1681226"/>
                  </a:lnTo>
                  <a:lnTo>
                    <a:pt x="44805" y="1682496"/>
                  </a:lnTo>
                  <a:lnTo>
                    <a:pt x="31089" y="1686687"/>
                  </a:lnTo>
                  <a:lnTo>
                    <a:pt x="28346" y="1687322"/>
                  </a:lnTo>
                  <a:lnTo>
                    <a:pt x="25907" y="1687702"/>
                  </a:lnTo>
                  <a:lnTo>
                    <a:pt x="23164" y="1687702"/>
                  </a:lnTo>
                  <a:lnTo>
                    <a:pt x="20726" y="1687956"/>
                  </a:lnTo>
                  <a:lnTo>
                    <a:pt x="17983" y="1687956"/>
                  </a:lnTo>
                  <a:lnTo>
                    <a:pt x="15544" y="1687956"/>
                  </a:lnTo>
                  <a:lnTo>
                    <a:pt x="12801" y="1687956"/>
                  </a:lnTo>
                  <a:lnTo>
                    <a:pt x="10363" y="1687702"/>
                  </a:lnTo>
                  <a:lnTo>
                    <a:pt x="7619" y="1687702"/>
                  </a:lnTo>
                  <a:lnTo>
                    <a:pt x="5181" y="1687322"/>
                  </a:lnTo>
                  <a:lnTo>
                    <a:pt x="2438" y="1687068"/>
                  </a:lnTo>
                  <a:lnTo>
                    <a:pt x="0" y="1686432"/>
                  </a:lnTo>
                  <a:lnTo>
                    <a:pt x="304" y="1719072"/>
                  </a:lnTo>
                </a:path>
                <a:path w="6883400" h="10017125">
                  <a:moveTo>
                    <a:pt x="85343" y="1594103"/>
                  </a:moveTo>
                  <a:lnTo>
                    <a:pt x="85343" y="1719072"/>
                  </a:lnTo>
                </a:path>
                <a:path w="6883400" h="10017125">
                  <a:moveTo>
                    <a:pt x="304" y="1719072"/>
                  </a:moveTo>
                  <a:lnTo>
                    <a:pt x="0" y="1751965"/>
                  </a:lnTo>
                  <a:lnTo>
                    <a:pt x="2438" y="1751076"/>
                  </a:lnTo>
                  <a:lnTo>
                    <a:pt x="4876" y="1750441"/>
                  </a:lnTo>
                  <a:lnTo>
                    <a:pt x="7619" y="1750187"/>
                  </a:lnTo>
                  <a:lnTo>
                    <a:pt x="10058" y="1749805"/>
                  </a:lnTo>
                  <a:lnTo>
                    <a:pt x="12496" y="1749552"/>
                  </a:lnTo>
                  <a:lnTo>
                    <a:pt x="15239" y="1749171"/>
                  </a:lnTo>
                  <a:lnTo>
                    <a:pt x="17678" y="1749171"/>
                  </a:lnTo>
                  <a:lnTo>
                    <a:pt x="20421" y="1749171"/>
                  </a:lnTo>
                  <a:lnTo>
                    <a:pt x="22859" y="1749171"/>
                  </a:lnTo>
                  <a:lnTo>
                    <a:pt x="25603" y="1749552"/>
                  </a:lnTo>
                  <a:lnTo>
                    <a:pt x="28041" y="1749805"/>
                  </a:lnTo>
                  <a:lnTo>
                    <a:pt x="40233" y="1752853"/>
                  </a:lnTo>
                  <a:lnTo>
                    <a:pt x="42671" y="1753743"/>
                  </a:lnTo>
                  <a:lnTo>
                    <a:pt x="44805" y="1755013"/>
                  </a:lnTo>
                  <a:lnTo>
                    <a:pt x="46939" y="1756282"/>
                  </a:lnTo>
                  <a:lnTo>
                    <a:pt x="49072" y="1757426"/>
                  </a:lnTo>
                  <a:lnTo>
                    <a:pt x="50901" y="1758696"/>
                  </a:lnTo>
                  <a:lnTo>
                    <a:pt x="52730" y="1760220"/>
                  </a:lnTo>
                  <a:lnTo>
                    <a:pt x="54559" y="1761744"/>
                  </a:lnTo>
                  <a:lnTo>
                    <a:pt x="56083" y="1763522"/>
                  </a:lnTo>
                  <a:lnTo>
                    <a:pt x="57302" y="1765427"/>
                  </a:lnTo>
                  <a:lnTo>
                    <a:pt x="58826" y="1767204"/>
                  </a:lnTo>
                  <a:lnTo>
                    <a:pt x="59740" y="1769364"/>
                  </a:lnTo>
                  <a:lnTo>
                    <a:pt x="60959" y="1771523"/>
                  </a:lnTo>
                  <a:lnTo>
                    <a:pt x="61569" y="1773554"/>
                  </a:lnTo>
                  <a:lnTo>
                    <a:pt x="62179" y="1776095"/>
                  </a:lnTo>
                  <a:lnTo>
                    <a:pt x="62788" y="1778507"/>
                  </a:lnTo>
                  <a:lnTo>
                    <a:pt x="63093" y="1780921"/>
                  </a:lnTo>
                  <a:lnTo>
                    <a:pt x="62788" y="1783715"/>
                  </a:lnTo>
                  <a:lnTo>
                    <a:pt x="62179" y="1786381"/>
                  </a:lnTo>
                  <a:lnTo>
                    <a:pt x="61569" y="1788795"/>
                  </a:lnTo>
                  <a:lnTo>
                    <a:pt x="60655" y="1790953"/>
                  </a:lnTo>
                  <a:lnTo>
                    <a:pt x="59740" y="1793367"/>
                  </a:lnTo>
                  <a:lnTo>
                    <a:pt x="58521" y="1795272"/>
                  </a:lnTo>
                  <a:lnTo>
                    <a:pt x="57302" y="1797430"/>
                  </a:lnTo>
                  <a:lnTo>
                    <a:pt x="55778" y="1799208"/>
                  </a:lnTo>
                  <a:lnTo>
                    <a:pt x="54254" y="1800732"/>
                  </a:lnTo>
                  <a:lnTo>
                    <a:pt x="52730" y="1802256"/>
                  </a:lnTo>
                  <a:lnTo>
                    <a:pt x="50901" y="1803780"/>
                  </a:lnTo>
                  <a:lnTo>
                    <a:pt x="49072" y="1805051"/>
                  </a:lnTo>
                  <a:lnTo>
                    <a:pt x="46939" y="1806194"/>
                  </a:lnTo>
                  <a:lnTo>
                    <a:pt x="44805" y="1807464"/>
                  </a:lnTo>
                  <a:lnTo>
                    <a:pt x="42671" y="1808352"/>
                  </a:lnTo>
                  <a:lnTo>
                    <a:pt x="40538" y="1809242"/>
                  </a:lnTo>
                  <a:lnTo>
                    <a:pt x="38100" y="1810130"/>
                  </a:lnTo>
                  <a:lnTo>
                    <a:pt x="35966" y="1810766"/>
                  </a:lnTo>
                  <a:lnTo>
                    <a:pt x="33223" y="1811401"/>
                  </a:lnTo>
                  <a:lnTo>
                    <a:pt x="31089" y="1812036"/>
                  </a:lnTo>
                  <a:lnTo>
                    <a:pt x="28346" y="1812290"/>
                  </a:lnTo>
                  <a:lnTo>
                    <a:pt x="25907" y="1812671"/>
                  </a:lnTo>
                  <a:lnTo>
                    <a:pt x="23164" y="1812925"/>
                  </a:lnTo>
                  <a:lnTo>
                    <a:pt x="20726" y="1812925"/>
                  </a:lnTo>
                  <a:lnTo>
                    <a:pt x="17983" y="1813178"/>
                  </a:lnTo>
                  <a:lnTo>
                    <a:pt x="15544" y="1813178"/>
                  </a:lnTo>
                  <a:lnTo>
                    <a:pt x="12801" y="1812925"/>
                  </a:lnTo>
                  <a:lnTo>
                    <a:pt x="10363" y="1812925"/>
                  </a:lnTo>
                  <a:lnTo>
                    <a:pt x="7619" y="1812671"/>
                  </a:lnTo>
                  <a:lnTo>
                    <a:pt x="5181" y="1812290"/>
                  </a:lnTo>
                  <a:lnTo>
                    <a:pt x="2438" y="1812036"/>
                  </a:lnTo>
                  <a:lnTo>
                    <a:pt x="0" y="1811401"/>
                  </a:lnTo>
                  <a:lnTo>
                    <a:pt x="304" y="1844040"/>
                  </a:lnTo>
                </a:path>
                <a:path w="6883400" h="10017125">
                  <a:moveTo>
                    <a:pt x="85343" y="1719072"/>
                  </a:moveTo>
                  <a:lnTo>
                    <a:pt x="85343" y="1844040"/>
                  </a:lnTo>
                </a:path>
                <a:path w="6883400" h="10017125">
                  <a:moveTo>
                    <a:pt x="304" y="1844040"/>
                  </a:moveTo>
                  <a:lnTo>
                    <a:pt x="0" y="1876932"/>
                  </a:lnTo>
                  <a:lnTo>
                    <a:pt x="2438" y="1876298"/>
                  </a:lnTo>
                  <a:lnTo>
                    <a:pt x="4876" y="1875408"/>
                  </a:lnTo>
                  <a:lnTo>
                    <a:pt x="7619" y="1875154"/>
                  </a:lnTo>
                  <a:lnTo>
                    <a:pt x="10058" y="1874774"/>
                  </a:lnTo>
                  <a:lnTo>
                    <a:pt x="12496" y="1874520"/>
                  </a:lnTo>
                  <a:lnTo>
                    <a:pt x="15239" y="1874139"/>
                  </a:lnTo>
                  <a:lnTo>
                    <a:pt x="17678" y="1874139"/>
                  </a:lnTo>
                  <a:lnTo>
                    <a:pt x="20421" y="1874139"/>
                  </a:lnTo>
                  <a:lnTo>
                    <a:pt x="22859" y="1874139"/>
                  </a:lnTo>
                  <a:lnTo>
                    <a:pt x="25603" y="1874520"/>
                  </a:lnTo>
                  <a:lnTo>
                    <a:pt x="28041" y="1874774"/>
                  </a:lnTo>
                  <a:lnTo>
                    <a:pt x="30784" y="1875154"/>
                  </a:lnTo>
                  <a:lnTo>
                    <a:pt x="33223" y="1875663"/>
                  </a:lnTo>
                  <a:lnTo>
                    <a:pt x="35661" y="1876298"/>
                  </a:lnTo>
                  <a:lnTo>
                    <a:pt x="38100" y="1876932"/>
                  </a:lnTo>
                  <a:lnTo>
                    <a:pt x="40233" y="1877822"/>
                  </a:lnTo>
                  <a:lnTo>
                    <a:pt x="42671" y="1878711"/>
                  </a:lnTo>
                  <a:lnTo>
                    <a:pt x="44805" y="1879980"/>
                  </a:lnTo>
                  <a:lnTo>
                    <a:pt x="46939" y="1881251"/>
                  </a:lnTo>
                  <a:lnTo>
                    <a:pt x="49072" y="1882394"/>
                  </a:lnTo>
                  <a:lnTo>
                    <a:pt x="50901" y="1883664"/>
                  </a:lnTo>
                  <a:lnTo>
                    <a:pt x="52730" y="1885188"/>
                  </a:lnTo>
                  <a:lnTo>
                    <a:pt x="54559" y="1886712"/>
                  </a:lnTo>
                  <a:lnTo>
                    <a:pt x="56083" y="1888490"/>
                  </a:lnTo>
                  <a:lnTo>
                    <a:pt x="57302" y="1890395"/>
                  </a:lnTo>
                  <a:lnTo>
                    <a:pt x="58826" y="1892173"/>
                  </a:lnTo>
                  <a:lnTo>
                    <a:pt x="59740" y="1894331"/>
                  </a:lnTo>
                  <a:lnTo>
                    <a:pt x="60959" y="1896491"/>
                  </a:lnTo>
                  <a:lnTo>
                    <a:pt x="61569" y="1898523"/>
                  </a:lnTo>
                  <a:lnTo>
                    <a:pt x="62179" y="1901063"/>
                  </a:lnTo>
                  <a:lnTo>
                    <a:pt x="62788" y="1903476"/>
                  </a:lnTo>
                  <a:lnTo>
                    <a:pt x="63093" y="1905889"/>
                  </a:lnTo>
                  <a:lnTo>
                    <a:pt x="62788" y="1908682"/>
                  </a:lnTo>
                  <a:lnTo>
                    <a:pt x="62179" y="1911350"/>
                  </a:lnTo>
                  <a:lnTo>
                    <a:pt x="61569" y="1913763"/>
                  </a:lnTo>
                  <a:lnTo>
                    <a:pt x="60655" y="1916302"/>
                  </a:lnTo>
                  <a:lnTo>
                    <a:pt x="59740" y="1918335"/>
                  </a:lnTo>
                  <a:lnTo>
                    <a:pt x="58521" y="1920240"/>
                  </a:lnTo>
                  <a:lnTo>
                    <a:pt x="57302" y="1922399"/>
                  </a:lnTo>
                  <a:lnTo>
                    <a:pt x="55778" y="1924177"/>
                  </a:lnTo>
                  <a:lnTo>
                    <a:pt x="54254" y="1925701"/>
                  </a:lnTo>
                  <a:lnTo>
                    <a:pt x="52730" y="1927225"/>
                  </a:lnTo>
                  <a:lnTo>
                    <a:pt x="50901" y="1928749"/>
                  </a:lnTo>
                  <a:lnTo>
                    <a:pt x="49072" y="1930019"/>
                  </a:lnTo>
                  <a:lnTo>
                    <a:pt x="46939" y="1931162"/>
                  </a:lnTo>
                  <a:lnTo>
                    <a:pt x="44805" y="1932431"/>
                  </a:lnTo>
                  <a:lnTo>
                    <a:pt x="33223" y="1936369"/>
                  </a:lnTo>
                  <a:lnTo>
                    <a:pt x="31089" y="1937003"/>
                  </a:lnTo>
                  <a:lnTo>
                    <a:pt x="28346" y="1937257"/>
                  </a:lnTo>
                  <a:lnTo>
                    <a:pt x="25907" y="1937639"/>
                  </a:lnTo>
                  <a:lnTo>
                    <a:pt x="23164" y="1937893"/>
                  </a:lnTo>
                  <a:lnTo>
                    <a:pt x="20726" y="1937893"/>
                  </a:lnTo>
                  <a:lnTo>
                    <a:pt x="17983" y="1938147"/>
                  </a:lnTo>
                  <a:lnTo>
                    <a:pt x="15544" y="1938147"/>
                  </a:lnTo>
                  <a:lnTo>
                    <a:pt x="12801" y="1937893"/>
                  </a:lnTo>
                  <a:lnTo>
                    <a:pt x="10363" y="1937893"/>
                  </a:lnTo>
                  <a:lnTo>
                    <a:pt x="7619" y="1937639"/>
                  </a:lnTo>
                  <a:lnTo>
                    <a:pt x="5181" y="1937257"/>
                  </a:lnTo>
                  <a:lnTo>
                    <a:pt x="2438" y="1937003"/>
                  </a:lnTo>
                  <a:lnTo>
                    <a:pt x="0" y="1936369"/>
                  </a:lnTo>
                  <a:lnTo>
                    <a:pt x="304" y="1969007"/>
                  </a:lnTo>
                </a:path>
                <a:path w="6883400" h="10017125">
                  <a:moveTo>
                    <a:pt x="85343" y="1844040"/>
                  </a:moveTo>
                  <a:lnTo>
                    <a:pt x="85343" y="1969007"/>
                  </a:lnTo>
                </a:path>
                <a:path w="6883400" h="10017125">
                  <a:moveTo>
                    <a:pt x="304" y="1969007"/>
                  </a:moveTo>
                  <a:lnTo>
                    <a:pt x="0" y="2001901"/>
                  </a:lnTo>
                  <a:lnTo>
                    <a:pt x="2438" y="2001266"/>
                  </a:lnTo>
                  <a:lnTo>
                    <a:pt x="4876" y="2000630"/>
                  </a:lnTo>
                  <a:lnTo>
                    <a:pt x="7619" y="2000123"/>
                  </a:lnTo>
                  <a:lnTo>
                    <a:pt x="10058" y="1999742"/>
                  </a:lnTo>
                  <a:lnTo>
                    <a:pt x="12496" y="1999488"/>
                  </a:lnTo>
                  <a:lnTo>
                    <a:pt x="15239" y="1999106"/>
                  </a:lnTo>
                  <a:lnTo>
                    <a:pt x="17678" y="1999106"/>
                  </a:lnTo>
                  <a:lnTo>
                    <a:pt x="20421" y="1999106"/>
                  </a:lnTo>
                  <a:lnTo>
                    <a:pt x="22859" y="1999106"/>
                  </a:lnTo>
                  <a:lnTo>
                    <a:pt x="25603" y="1999488"/>
                  </a:lnTo>
                  <a:lnTo>
                    <a:pt x="38100" y="2002154"/>
                  </a:lnTo>
                  <a:lnTo>
                    <a:pt x="40233" y="2002790"/>
                  </a:lnTo>
                  <a:lnTo>
                    <a:pt x="42671" y="2003678"/>
                  </a:lnTo>
                  <a:lnTo>
                    <a:pt x="44805" y="2004949"/>
                  </a:lnTo>
                  <a:lnTo>
                    <a:pt x="46939" y="2006219"/>
                  </a:lnTo>
                  <a:lnTo>
                    <a:pt x="49072" y="2007362"/>
                  </a:lnTo>
                  <a:lnTo>
                    <a:pt x="50901" y="2008886"/>
                  </a:lnTo>
                  <a:lnTo>
                    <a:pt x="52730" y="2010155"/>
                  </a:lnTo>
                  <a:lnTo>
                    <a:pt x="54559" y="2011679"/>
                  </a:lnTo>
                  <a:lnTo>
                    <a:pt x="56083" y="2013457"/>
                  </a:lnTo>
                  <a:lnTo>
                    <a:pt x="57302" y="2015363"/>
                  </a:lnTo>
                  <a:lnTo>
                    <a:pt x="58826" y="2017141"/>
                  </a:lnTo>
                  <a:lnTo>
                    <a:pt x="59740" y="2019300"/>
                  </a:lnTo>
                  <a:lnTo>
                    <a:pt x="60959" y="2021458"/>
                  </a:lnTo>
                  <a:lnTo>
                    <a:pt x="61569" y="2023491"/>
                  </a:lnTo>
                  <a:lnTo>
                    <a:pt x="62179" y="2026030"/>
                  </a:lnTo>
                  <a:lnTo>
                    <a:pt x="62788" y="2028444"/>
                  </a:lnTo>
                  <a:lnTo>
                    <a:pt x="63093" y="2031111"/>
                  </a:lnTo>
                  <a:lnTo>
                    <a:pt x="62788" y="2033904"/>
                  </a:lnTo>
                  <a:lnTo>
                    <a:pt x="62179" y="2036318"/>
                  </a:lnTo>
                  <a:lnTo>
                    <a:pt x="54254" y="2050669"/>
                  </a:lnTo>
                  <a:lnTo>
                    <a:pt x="52730" y="2052447"/>
                  </a:lnTo>
                  <a:lnTo>
                    <a:pt x="50901" y="2053717"/>
                  </a:lnTo>
                  <a:lnTo>
                    <a:pt x="49072" y="2054987"/>
                  </a:lnTo>
                  <a:lnTo>
                    <a:pt x="46939" y="2056511"/>
                  </a:lnTo>
                  <a:lnTo>
                    <a:pt x="44805" y="2057400"/>
                  </a:lnTo>
                  <a:lnTo>
                    <a:pt x="42671" y="2058289"/>
                  </a:lnTo>
                  <a:lnTo>
                    <a:pt x="40538" y="2059177"/>
                  </a:lnTo>
                  <a:lnTo>
                    <a:pt x="38100" y="2060067"/>
                  </a:lnTo>
                  <a:lnTo>
                    <a:pt x="35966" y="2060702"/>
                  </a:lnTo>
                  <a:lnTo>
                    <a:pt x="33223" y="2061337"/>
                  </a:lnTo>
                  <a:lnTo>
                    <a:pt x="31089" y="2061972"/>
                  </a:lnTo>
                  <a:lnTo>
                    <a:pt x="28346" y="2062226"/>
                  </a:lnTo>
                  <a:lnTo>
                    <a:pt x="25907" y="2062606"/>
                  </a:lnTo>
                  <a:lnTo>
                    <a:pt x="23164" y="2062861"/>
                  </a:lnTo>
                  <a:lnTo>
                    <a:pt x="20726" y="2062861"/>
                  </a:lnTo>
                  <a:lnTo>
                    <a:pt x="17983" y="2063115"/>
                  </a:lnTo>
                  <a:lnTo>
                    <a:pt x="15544" y="2063115"/>
                  </a:lnTo>
                  <a:lnTo>
                    <a:pt x="12801" y="2062861"/>
                  </a:lnTo>
                  <a:lnTo>
                    <a:pt x="10363" y="2062861"/>
                  </a:lnTo>
                  <a:lnTo>
                    <a:pt x="7619" y="2062606"/>
                  </a:lnTo>
                  <a:lnTo>
                    <a:pt x="5181" y="2062226"/>
                  </a:lnTo>
                  <a:lnTo>
                    <a:pt x="2438" y="2061972"/>
                  </a:lnTo>
                  <a:lnTo>
                    <a:pt x="0" y="2061591"/>
                  </a:lnTo>
                  <a:lnTo>
                    <a:pt x="304" y="2093976"/>
                  </a:lnTo>
                </a:path>
                <a:path w="6883400" h="10017125">
                  <a:moveTo>
                    <a:pt x="85343" y="1969007"/>
                  </a:moveTo>
                  <a:lnTo>
                    <a:pt x="85343" y="2093976"/>
                  </a:lnTo>
                </a:path>
                <a:path w="6883400" h="10017125">
                  <a:moveTo>
                    <a:pt x="304" y="2093976"/>
                  </a:moveTo>
                  <a:lnTo>
                    <a:pt x="0" y="2126869"/>
                  </a:lnTo>
                  <a:lnTo>
                    <a:pt x="2438" y="2126233"/>
                  </a:lnTo>
                  <a:lnTo>
                    <a:pt x="4876" y="2125599"/>
                  </a:lnTo>
                  <a:lnTo>
                    <a:pt x="7619" y="2125091"/>
                  </a:lnTo>
                  <a:lnTo>
                    <a:pt x="10058" y="2124710"/>
                  </a:lnTo>
                  <a:lnTo>
                    <a:pt x="12496" y="2124455"/>
                  </a:lnTo>
                  <a:lnTo>
                    <a:pt x="15239" y="2124075"/>
                  </a:lnTo>
                  <a:lnTo>
                    <a:pt x="17678" y="2124075"/>
                  </a:lnTo>
                  <a:lnTo>
                    <a:pt x="20421" y="2124075"/>
                  </a:lnTo>
                  <a:lnTo>
                    <a:pt x="22859" y="2124075"/>
                  </a:lnTo>
                  <a:lnTo>
                    <a:pt x="25603" y="2124455"/>
                  </a:lnTo>
                  <a:lnTo>
                    <a:pt x="38100" y="2127123"/>
                  </a:lnTo>
                  <a:lnTo>
                    <a:pt x="40233" y="2127757"/>
                  </a:lnTo>
                  <a:lnTo>
                    <a:pt x="42671" y="2129028"/>
                  </a:lnTo>
                  <a:lnTo>
                    <a:pt x="44805" y="2129917"/>
                  </a:lnTo>
                  <a:lnTo>
                    <a:pt x="46939" y="2131187"/>
                  </a:lnTo>
                  <a:lnTo>
                    <a:pt x="49072" y="2132329"/>
                  </a:lnTo>
                  <a:lnTo>
                    <a:pt x="50901" y="2133854"/>
                  </a:lnTo>
                  <a:lnTo>
                    <a:pt x="52730" y="2135124"/>
                  </a:lnTo>
                  <a:lnTo>
                    <a:pt x="54559" y="2136902"/>
                  </a:lnTo>
                  <a:lnTo>
                    <a:pt x="56083" y="2138426"/>
                  </a:lnTo>
                  <a:lnTo>
                    <a:pt x="57302" y="2140330"/>
                  </a:lnTo>
                  <a:lnTo>
                    <a:pt x="58826" y="2142108"/>
                  </a:lnTo>
                  <a:lnTo>
                    <a:pt x="59740" y="2144268"/>
                  </a:lnTo>
                  <a:lnTo>
                    <a:pt x="60959" y="2146427"/>
                  </a:lnTo>
                  <a:lnTo>
                    <a:pt x="61569" y="2148840"/>
                  </a:lnTo>
                  <a:lnTo>
                    <a:pt x="62179" y="2150999"/>
                  </a:lnTo>
                  <a:lnTo>
                    <a:pt x="62788" y="2153412"/>
                  </a:lnTo>
                  <a:lnTo>
                    <a:pt x="63093" y="2156079"/>
                  </a:lnTo>
                  <a:lnTo>
                    <a:pt x="54254" y="2175637"/>
                  </a:lnTo>
                  <a:lnTo>
                    <a:pt x="52730" y="2177415"/>
                  </a:lnTo>
                  <a:lnTo>
                    <a:pt x="50901" y="2178685"/>
                  </a:lnTo>
                  <a:lnTo>
                    <a:pt x="49072" y="2180208"/>
                  </a:lnTo>
                  <a:lnTo>
                    <a:pt x="46939" y="2181479"/>
                  </a:lnTo>
                  <a:lnTo>
                    <a:pt x="44805" y="2182368"/>
                  </a:lnTo>
                  <a:lnTo>
                    <a:pt x="42671" y="2183256"/>
                  </a:lnTo>
                  <a:lnTo>
                    <a:pt x="40538" y="2184527"/>
                  </a:lnTo>
                  <a:lnTo>
                    <a:pt x="38100" y="2185035"/>
                  </a:lnTo>
                  <a:lnTo>
                    <a:pt x="35966" y="2185670"/>
                  </a:lnTo>
                  <a:lnTo>
                    <a:pt x="33223" y="2186304"/>
                  </a:lnTo>
                  <a:lnTo>
                    <a:pt x="31089" y="2186940"/>
                  </a:lnTo>
                  <a:lnTo>
                    <a:pt x="28346" y="2187194"/>
                  </a:lnTo>
                  <a:lnTo>
                    <a:pt x="25907" y="2187575"/>
                  </a:lnTo>
                  <a:lnTo>
                    <a:pt x="23164" y="2187829"/>
                  </a:lnTo>
                  <a:lnTo>
                    <a:pt x="20726" y="2188082"/>
                  </a:lnTo>
                  <a:lnTo>
                    <a:pt x="17983" y="2188082"/>
                  </a:lnTo>
                  <a:lnTo>
                    <a:pt x="15544" y="2188082"/>
                  </a:lnTo>
                  <a:lnTo>
                    <a:pt x="12801" y="2188082"/>
                  </a:lnTo>
                  <a:lnTo>
                    <a:pt x="10363" y="2187829"/>
                  </a:lnTo>
                  <a:lnTo>
                    <a:pt x="7619" y="2187575"/>
                  </a:lnTo>
                  <a:lnTo>
                    <a:pt x="5181" y="2187194"/>
                  </a:lnTo>
                  <a:lnTo>
                    <a:pt x="2438" y="2186940"/>
                  </a:lnTo>
                  <a:lnTo>
                    <a:pt x="0" y="2186558"/>
                  </a:lnTo>
                  <a:lnTo>
                    <a:pt x="304" y="2218944"/>
                  </a:lnTo>
                </a:path>
                <a:path w="6883400" h="10017125">
                  <a:moveTo>
                    <a:pt x="85343" y="2093976"/>
                  </a:moveTo>
                  <a:lnTo>
                    <a:pt x="85343" y="2218944"/>
                  </a:lnTo>
                </a:path>
                <a:path w="6883400" h="10017125">
                  <a:moveTo>
                    <a:pt x="304" y="2218944"/>
                  </a:moveTo>
                  <a:lnTo>
                    <a:pt x="0" y="2251837"/>
                  </a:lnTo>
                  <a:lnTo>
                    <a:pt x="2438" y="2251202"/>
                  </a:lnTo>
                  <a:lnTo>
                    <a:pt x="4876" y="2250567"/>
                  </a:lnTo>
                  <a:lnTo>
                    <a:pt x="7619" y="2250058"/>
                  </a:lnTo>
                  <a:lnTo>
                    <a:pt x="10058" y="2249678"/>
                  </a:lnTo>
                  <a:lnTo>
                    <a:pt x="12496" y="2249424"/>
                  </a:lnTo>
                  <a:lnTo>
                    <a:pt x="15239" y="2249043"/>
                  </a:lnTo>
                  <a:lnTo>
                    <a:pt x="17678" y="2249043"/>
                  </a:lnTo>
                  <a:lnTo>
                    <a:pt x="20421" y="2249043"/>
                  </a:lnTo>
                  <a:lnTo>
                    <a:pt x="22859" y="2249043"/>
                  </a:lnTo>
                  <a:lnTo>
                    <a:pt x="25603" y="2249424"/>
                  </a:lnTo>
                  <a:lnTo>
                    <a:pt x="28041" y="2249678"/>
                  </a:lnTo>
                  <a:lnTo>
                    <a:pt x="30784" y="2250313"/>
                  </a:lnTo>
                  <a:lnTo>
                    <a:pt x="33223" y="2250567"/>
                  </a:lnTo>
                  <a:lnTo>
                    <a:pt x="35661" y="2251582"/>
                  </a:lnTo>
                  <a:lnTo>
                    <a:pt x="38100" y="2252091"/>
                  </a:lnTo>
                  <a:lnTo>
                    <a:pt x="40233" y="2253106"/>
                  </a:lnTo>
                  <a:lnTo>
                    <a:pt x="42671" y="2253996"/>
                  </a:lnTo>
                  <a:lnTo>
                    <a:pt x="44805" y="2254885"/>
                  </a:lnTo>
                  <a:lnTo>
                    <a:pt x="46939" y="2256154"/>
                  </a:lnTo>
                  <a:lnTo>
                    <a:pt x="49072" y="2257298"/>
                  </a:lnTo>
                  <a:lnTo>
                    <a:pt x="50901" y="2258822"/>
                  </a:lnTo>
                  <a:lnTo>
                    <a:pt x="52730" y="2260092"/>
                  </a:lnTo>
                  <a:lnTo>
                    <a:pt x="54559" y="2261870"/>
                  </a:lnTo>
                  <a:lnTo>
                    <a:pt x="56083" y="2263394"/>
                  </a:lnTo>
                  <a:lnTo>
                    <a:pt x="57302" y="2265299"/>
                  </a:lnTo>
                  <a:lnTo>
                    <a:pt x="58826" y="2267330"/>
                  </a:lnTo>
                  <a:lnTo>
                    <a:pt x="59740" y="2269236"/>
                  </a:lnTo>
                  <a:lnTo>
                    <a:pt x="60959" y="2271395"/>
                  </a:lnTo>
                  <a:lnTo>
                    <a:pt x="61569" y="2273807"/>
                  </a:lnTo>
                  <a:lnTo>
                    <a:pt x="62179" y="2275967"/>
                  </a:lnTo>
                  <a:lnTo>
                    <a:pt x="62788" y="2278379"/>
                  </a:lnTo>
                  <a:lnTo>
                    <a:pt x="63093" y="2281047"/>
                  </a:lnTo>
                  <a:lnTo>
                    <a:pt x="62788" y="2283841"/>
                  </a:lnTo>
                  <a:lnTo>
                    <a:pt x="62179" y="2286254"/>
                  </a:lnTo>
                  <a:lnTo>
                    <a:pt x="61569" y="2288667"/>
                  </a:lnTo>
                  <a:lnTo>
                    <a:pt x="54254" y="2300604"/>
                  </a:lnTo>
                  <a:lnTo>
                    <a:pt x="52730" y="2302382"/>
                  </a:lnTo>
                  <a:lnTo>
                    <a:pt x="50901" y="2303653"/>
                  </a:lnTo>
                  <a:lnTo>
                    <a:pt x="49072" y="2305177"/>
                  </a:lnTo>
                  <a:lnTo>
                    <a:pt x="46939" y="2306447"/>
                  </a:lnTo>
                  <a:lnTo>
                    <a:pt x="44805" y="2307336"/>
                  </a:lnTo>
                  <a:lnTo>
                    <a:pt x="42671" y="2308479"/>
                  </a:lnTo>
                  <a:lnTo>
                    <a:pt x="40538" y="2309495"/>
                  </a:lnTo>
                  <a:lnTo>
                    <a:pt x="38100" y="2310003"/>
                  </a:lnTo>
                  <a:lnTo>
                    <a:pt x="35966" y="2311019"/>
                  </a:lnTo>
                  <a:lnTo>
                    <a:pt x="33223" y="2311273"/>
                  </a:lnTo>
                  <a:lnTo>
                    <a:pt x="31089" y="2311907"/>
                  </a:lnTo>
                  <a:lnTo>
                    <a:pt x="28346" y="2312543"/>
                  </a:lnTo>
                  <a:lnTo>
                    <a:pt x="25907" y="2312543"/>
                  </a:lnTo>
                  <a:lnTo>
                    <a:pt x="23164" y="2312797"/>
                  </a:lnTo>
                  <a:lnTo>
                    <a:pt x="20726" y="2313051"/>
                  </a:lnTo>
                  <a:lnTo>
                    <a:pt x="17983" y="2313051"/>
                  </a:lnTo>
                  <a:lnTo>
                    <a:pt x="15544" y="2313051"/>
                  </a:lnTo>
                  <a:lnTo>
                    <a:pt x="12801" y="2313051"/>
                  </a:lnTo>
                  <a:lnTo>
                    <a:pt x="10363" y="2312797"/>
                  </a:lnTo>
                  <a:lnTo>
                    <a:pt x="7619" y="2312543"/>
                  </a:lnTo>
                  <a:lnTo>
                    <a:pt x="5181" y="2312162"/>
                  </a:lnTo>
                  <a:lnTo>
                    <a:pt x="2438" y="2311907"/>
                  </a:lnTo>
                  <a:lnTo>
                    <a:pt x="0" y="2311527"/>
                  </a:lnTo>
                  <a:lnTo>
                    <a:pt x="304" y="2344166"/>
                  </a:lnTo>
                </a:path>
                <a:path w="6883400" h="10017125">
                  <a:moveTo>
                    <a:pt x="85343" y="2218944"/>
                  </a:moveTo>
                  <a:lnTo>
                    <a:pt x="85343" y="2344166"/>
                  </a:lnTo>
                </a:path>
                <a:path w="6883400" h="10017125">
                  <a:moveTo>
                    <a:pt x="304" y="2344166"/>
                  </a:moveTo>
                  <a:lnTo>
                    <a:pt x="0" y="2376804"/>
                  </a:lnTo>
                  <a:lnTo>
                    <a:pt x="2438" y="2376170"/>
                  </a:lnTo>
                  <a:lnTo>
                    <a:pt x="4876" y="2375535"/>
                  </a:lnTo>
                  <a:lnTo>
                    <a:pt x="7619" y="2375027"/>
                  </a:lnTo>
                  <a:lnTo>
                    <a:pt x="10058" y="2374646"/>
                  </a:lnTo>
                  <a:lnTo>
                    <a:pt x="12496" y="2374392"/>
                  </a:lnTo>
                  <a:lnTo>
                    <a:pt x="15239" y="2374392"/>
                  </a:lnTo>
                  <a:lnTo>
                    <a:pt x="17678" y="2374011"/>
                  </a:lnTo>
                  <a:lnTo>
                    <a:pt x="20421" y="2374011"/>
                  </a:lnTo>
                  <a:lnTo>
                    <a:pt x="22859" y="2374392"/>
                  </a:lnTo>
                  <a:lnTo>
                    <a:pt x="25603" y="2374392"/>
                  </a:lnTo>
                  <a:lnTo>
                    <a:pt x="28041" y="2374646"/>
                  </a:lnTo>
                  <a:lnTo>
                    <a:pt x="30784" y="2375280"/>
                  </a:lnTo>
                  <a:lnTo>
                    <a:pt x="33223" y="2375916"/>
                  </a:lnTo>
                  <a:lnTo>
                    <a:pt x="35661" y="2376551"/>
                  </a:lnTo>
                  <a:lnTo>
                    <a:pt x="38100" y="2377058"/>
                  </a:lnTo>
                  <a:lnTo>
                    <a:pt x="40233" y="2378075"/>
                  </a:lnTo>
                  <a:lnTo>
                    <a:pt x="42671" y="2378964"/>
                  </a:lnTo>
                  <a:lnTo>
                    <a:pt x="44805" y="2379853"/>
                  </a:lnTo>
                  <a:lnTo>
                    <a:pt x="46939" y="2381123"/>
                  </a:lnTo>
                  <a:lnTo>
                    <a:pt x="49072" y="2382266"/>
                  </a:lnTo>
                  <a:lnTo>
                    <a:pt x="50901" y="2383790"/>
                  </a:lnTo>
                  <a:lnTo>
                    <a:pt x="52730" y="2385060"/>
                  </a:lnTo>
                  <a:lnTo>
                    <a:pt x="54559" y="2386838"/>
                  </a:lnTo>
                  <a:lnTo>
                    <a:pt x="56083" y="2388362"/>
                  </a:lnTo>
                  <a:lnTo>
                    <a:pt x="57302" y="2390267"/>
                  </a:lnTo>
                  <a:lnTo>
                    <a:pt x="58826" y="2392299"/>
                  </a:lnTo>
                  <a:lnTo>
                    <a:pt x="59740" y="2394204"/>
                  </a:lnTo>
                  <a:lnTo>
                    <a:pt x="60959" y="2396363"/>
                  </a:lnTo>
                  <a:lnTo>
                    <a:pt x="61569" y="2398776"/>
                  </a:lnTo>
                  <a:lnTo>
                    <a:pt x="62179" y="2400935"/>
                  </a:lnTo>
                  <a:lnTo>
                    <a:pt x="62788" y="2403602"/>
                  </a:lnTo>
                  <a:lnTo>
                    <a:pt x="63093" y="2406015"/>
                  </a:lnTo>
                  <a:lnTo>
                    <a:pt x="62788" y="2408808"/>
                  </a:lnTo>
                  <a:lnTo>
                    <a:pt x="62179" y="2411222"/>
                  </a:lnTo>
                  <a:lnTo>
                    <a:pt x="61569" y="2413635"/>
                  </a:lnTo>
                  <a:lnTo>
                    <a:pt x="50901" y="2428621"/>
                  </a:lnTo>
                  <a:lnTo>
                    <a:pt x="49072" y="2430145"/>
                  </a:lnTo>
                  <a:lnTo>
                    <a:pt x="46939" y="2431415"/>
                  </a:lnTo>
                  <a:lnTo>
                    <a:pt x="44805" y="2432557"/>
                  </a:lnTo>
                  <a:lnTo>
                    <a:pt x="42671" y="2433447"/>
                  </a:lnTo>
                  <a:lnTo>
                    <a:pt x="40538" y="2434463"/>
                  </a:lnTo>
                  <a:lnTo>
                    <a:pt x="38100" y="2434971"/>
                  </a:lnTo>
                  <a:lnTo>
                    <a:pt x="35966" y="2435987"/>
                  </a:lnTo>
                  <a:lnTo>
                    <a:pt x="33223" y="2436495"/>
                  </a:lnTo>
                  <a:lnTo>
                    <a:pt x="31089" y="2436876"/>
                  </a:lnTo>
                  <a:lnTo>
                    <a:pt x="28346" y="2437511"/>
                  </a:lnTo>
                  <a:lnTo>
                    <a:pt x="25907" y="2437765"/>
                  </a:lnTo>
                  <a:lnTo>
                    <a:pt x="23164" y="2437765"/>
                  </a:lnTo>
                  <a:lnTo>
                    <a:pt x="20726" y="2438019"/>
                  </a:lnTo>
                  <a:lnTo>
                    <a:pt x="17983" y="2438019"/>
                  </a:lnTo>
                  <a:lnTo>
                    <a:pt x="15544" y="2438019"/>
                  </a:lnTo>
                  <a:lnTo>
                    <a:pt x="12801" y="2438019"/>
                  </a:lnTo>
                  <a:lnTo>
                    <a:pt x="10363" y="2437765"/>
                  </a:lnTo>
                  <a:lnTo>
                    <a:pt x="7619" y="2437765"/>
                  </a:lnTo>
                  <a:lnTo>
                    <a:pt x="5181" y="2437129"/>
                  </a:lnTo>
                  <a:lnTo>
                    <a:pt x="2438" y="2436876"/>
                  </a:lnTo>
                  <a:lnTo>
                    <a:pt x="0" y="2436495"/>
                  </a:lnTo>
                  <a:lnTo>
                    <a:pt x="304" y="2469133"/>
                  </a:lnTo>
                </a:path>
                <a:path w="6883400" h="10017125">
                  <a:moveTo>
                    <a:pt x="85343" y="2344166"/>
                  </a:moveTo>
                  <a:lnTo>
                    <a:pt x="85343" y="2469133"/>
                  </a:lnTo>
                </a:path>
                <a:path w="6883400" h="10017125">
                  <a:moveTo>
                    <a:pt x="304" y="2469133"/>
                  </a:moveTo>
                  <a:lnTo>
                    <a:pt x="0" y="2501773"/>
                  </a:lnTo>
                  <a:lnTo>
                    <a:pt x="2438" y="2501138"/>
                  </a:lnTo>
                  <a:lnTo>
                    <a:pt x="4876" y="2500503"/>
                  </a:lnTo>
                  <a:lnTo>
                    <a:pt x="7619" y="2499995"/>
                  </a:lnTo>
                  <a:lnTo>
                    <a:pt x="10058" y="2499614"/>
                  </a:lnTo>
                  <a:lnTo>
                    <a:pt x="12496" y="2499360"/>
                  </a:lnTo>
                  <a:lnTo>
                    <a:pt x="15239" y="2499360"/>
                  </a:lnTo>
                  <a:lnTo>
                    <a:pt x="17678" y="2498979"/>
                  </a:lnTo>
                  <a:lnTo>
                    <a:pt x="20421" y="2498979"/>
                  </a:lnTo>
                  <a:lnTo>
                    <a:pt x="22859" y="2499360"/>
                  </a:lnTo>
                  <a:lnTo>
                    <a:pt x="25603" y="2499360"/>
                  </a:lnTo>
                  <a:lnTo>
                    <a:pt x="28041" y="2499995"/>
                  </a:lnTo>
                  <a:lnTo>
                    <a:pt x="30784" y="2500249"/>
                  </a:lnTo>
                  <a:lnTo>
                    <a:pt x="33223" y="2500883"/>
                  </a:lnTo>
                  <a:lnTo>
                    <a:pt x="35661" y="2501519"/>
                  </a:lnTo>
                  <a:lnTo>
                    <a:pt x="38100" y="2502027"/>
                  </a:lnTo>
                  <a:lnTo>
                    <a:pt x="40233" y="2503043"/>
                  </a:lnTo>
                  <a:lnTo>
                    <a:pt x="42671" y="2503931"/>
                  </a:lnTo>
                  <a:lnTo>
                    <a:pt x="44805" y="2504821"/>
                  </a:lnTo>
                  <a:lnTo>
                    <a:pt x="46939" y="2506091"/>
                  </a:lnTo>
                  <a:lnTo>
                    <a:pt x="49072" y="2507233"/>
                  </a:lnTo>
                  <a:lnTo>
                    <a:pt x="50901" y="2508757"/>
                  </a:lnTo>
                  <a:lnTo>
                    <a:pt x="52730" y="2510281"/>
                  </a:lnTo>
                  <a:lnTo>
                    <a:pt x="54559" y="2511805"/>
                  </a:lnTo>
                  <a:lnTo>
                    <a:pt x="56083" y="2513329"/>
                  </a:lnTo>
                  <a:lnTo>
                    <a:pt x="57302" y="2515235"/>
                  </a:lnTo>
                  <a:lnTo>
                    <a:pt x="58826" y="2517267"/>
                  </a:lnTo>
                  <a:lnTo>
                    <a:pt x="59740" y="2519172"/>
                  </a:lnTo>
                  <a:lnTo>
                    <a:pt x="60959" y="2521330"/>
                  </a:lnTo>
                  <a:lnTo>
                    <a:pt x="61569" y="2523744"/>
                  </a:lnTo>
                  <a:lnTo>
                    <a:pt x="62179" y="2525903"/>
                  </a:lnTo>
                  <a:lnTo>
                    <a:pt x="62788" y="2528570"/>
                  </a:lnTo>
                  <a:lnTo>
                    <a:pt x="63093" y="2530982"/>
                  </a:lnTo>
                  <a:lnTo>
                    <a:pt x="42671" y="2558415"/>
                  </a:lnTo>
                  <a:lnTo>
                    <a:pt x="40538" y="2559430"/>
                  </a:lnTo>
                  <a:lnTo>
                    <a:pt x="38100" y="2559939"/>
                  </a:lnTo>
                  <a:lnTo>
                    <a:pt x="35966" y="2560954"/>
                  </a:lnTo>
                  <a:lnTo>
                    <a:pt x="33223" y="2561463"/>
                  </a:lnTo>
                  <a:lnTo>
                    <a:pt x="31089" y="2561844"/>
                  </a:lnTo>
                  <a:lnTo>
                    <a:pt x="28346" y="2562479"/>
                  </a:lnTo>
                  <a:lnTo>
                    <a:pt x="25907" y="2562732"/>
                  </a:lnTo>
                  <a:lnTo>
                    <a:pt x="23164" y="2562732"/>
                  </a:lnTo>
                  <a:lnTo>
                    <a:pt x="20726" y="2562987"/>
                  </a:lnTo>
                  <a:lnTo>
                    <a:pt x="17983" y="2562987"/>
                  </a:lnTo>
                  <a:lnTo>
                    <a:pt x="15544" y="2562987"/>
                  </a:lnTo>
                  <a:lnTo>
                    <a:pt x="12801" y="2562987"/>
                  </a:lnTo>
                  <a:lnTo>
                    <a:pt x="10363" y="2562732"/>
                  </a:lnTo>
                  <a:lnTo>
                    <a:pt x="7619" y="2562732"/>
                  </a:lnTo>
                  <a:lnTo>
                    <a:pt x="5181" y="2562098"/>
                  </a:lnTo>
                  <a:lnTo>
                    <a:pt x="2438" y="2562098"/>
                  </a:lnTo>
                  <a:lnTo>
                    <a:pt x="0" y="2561463"/>
                  </a:lnTo>
                  <a:lnTo>
                    <a:pt x="304" y="2594102"/>
                  </a:lnTo>
                </a:path>
                <a:path w="6883400" h="10017125">
                  <a:moveTo>
                    <a:pt x="85343" y="2469133"/>
                  </a:moveTo>
                  <a:lnTo>
                    <a:pt x="85343" y="2594102"/>
                  </a:lnTo>
                </a:path>
                <a:path w="6883400" h="10017125">
                  <a:moveTo>
                    <a:pt x="304" y="2594102"/>
                  </a:moveTo>
                  <a:lnTo>
                    <a:pt x="0" y="2626741"/>
                  </a:lnTo>
                  <a:lnTo>
                    <a:pt x="2438" y="2626105"/>
                  </a:lnTo>
                  <a:lnTo>
                    <a:pt x="4876" y="2625471"/>
                  </a:lnTo>
                  <a:lnTo>
                    <a:pt x="7619" y="2625217"/>
                  </a:lnTo>
                  <a:lnTo>
                    <a:pt x="10058" y="2624581"/>
                  </a:lnTo>
                  <a:lnTo>
                    <a:pt x="12496" y="2624328"/>
                  </a:lnTo>
                  <a:lnTo>
                    <a:pt x="15239" y="2624328"/>
                  </a:lnTo>
                  <a:lnTo>
                    <a:pt x="17678" y="2623947"/>
                  </a:lnTo>
                  <a:lnTo>
                    <a:pt x="20421" y="2623947"/>
                  </a:lnTo>
                  <a:lnTo>
                    <a:pt x="22859" y="2624328"/>
                  </a:lnTo>
                  <a:lnTo>
                    <a:pt x="25603" y="2624328"/>
                  </a:lnTo>
                  <a:lnTo>
                    <a:pt x="28041" y="2624963"/>
                  </a:lnTo>
                  <a:lnTo>
                    <a:pt x="30784" y="2625217"/>
                  </a:lnTo>
                  <a:lnTo>
                    <a:pt x="33223" y="2625852"/>
                  </a:lnTo>
                  <a:lnTo>
                    <a:pt x="35661" y="2626487"/>
                  </a:lnTo>
                  <a:lnTo>
                    <a:pt x="38100" y="2626995"/>
                  </a:lnTo>
                  <a:lnTo>
                    <a:pt x="40233" y="2628011"/>
                  </a:lnTo>
                  <a:lnTo>
                    <a:pt x="42671" y="2628900"/>
                  </a:lnTo>
                  <a:lnTo>
                    <a:pt x="44805" y="2629789"/>
                  </a:lnTo>
                  <a:lnTo>
                    <a:pt x="46939" y="2631058"/>
                  </a:lnTo>
                  <a:lnTo>
                    <a:pt x="49072" y="2632202"/>
                  </a:lnTo>
                  <a:lnTo>
                    <a:pt x="50901" y="2633726"/>
                  </a:lnTo>
                  <a:lnTo>
                    <a:pt x="52730" y="2635250"/>
                  </a:lnTo>
                  <a:lnTo>
                    <a:pt x="54559" y="2636774"/>
                  </a:lnTo>
                  <a:lnTo>
                    <a:pt x="56083" y="2638679"/>
                  </a:lnTo>
                  <a:lnTo>
                    <a:pt x="57302" y="2640203"/>
                  </a:lnTo>
                  <a:lnTo>
                    <a:pt x="58826" y="2642235"/>
                  </a:lnTo>
                  <a:lnTo>
                    <a:pt x="59740" y="2644140"/>
                  </a:lnTo>
                  <a:lnTo>
                    <a:pt x="60959" y="2646553"/>
                  </a:lnTo>
                  <a:lnTo>
                    <a:pt x="61569" y="2648712"/>
                  </a:lnTo>
                  <a:lnTo>
                    <a:pt x="62179" y="2650871"/>
                  </a:lnTo>
                  <a:lnTo>
                    <a:pt x="62788" y="2653538"/>
                  </a:lnTo>
                  <a:lnTo>
                    <a:pt x="63093" y="2655951"/>
                  </a:lnTo>
                  <a:lnTo>
                    <a:pt x="62788" y="2658745"/>
                  </a:lnTo>
                  <a:lnTo>
                    <a:pt x="62179" y="2661157"/>
                  </a:lnTo>
                  <a:lnTo>
                    <a:pt x="54254" y="2675763"/>
                  </a:lnTo>
                  <a:lnTo>
                    <a:pt x="52730" y="2677287"/>
                  </a:lnTo>
                  <a:lnTo>
                    <a:pt x="42671" y="2683382"/>
                  </a:lnTo>
                  <a:lnTo>
                    <a:pt x="40538" y="2684399"/>
                  </a:lnTo>
                  <a:lnTo>
                    <a:pt x="38100" y="2684906"/>
                  </a:lnTo>
                  <a:lnTo>
                    <a:pt x="35966" y="2685923"/>
                  </a:lnTo>
                  <a:lnTo>
                    <a:pt x="33223" y="2686430"/>
                  </a:lnTo>
                  <a:lnTo>
                    <a:pt x="31089" y="2686812"/>
                  </a:lnTo>
                  <a:lnTo>
                    <a:pt x="28346" y="2687447"/>
                  </a:lnTo>
                  <a:lnTo>
                    <a:pt x="25907" y="2687701"/>
                  </a:lnTo>
                  <a:lnTo>
                    <a:pt x="23164" y="2687701"/>
                  </a:lnTo>
                  <a:lnTo>
                    <a:pt x="20726" y="2687954"/>
                  </a:lnTo>
                  <a:lnTo>
                    <a:pt x="17983" y="2687954"/>
                  </a:lnTo>
                  <a:lnTo>
                    <a:pt x="15544" y="2687954"/>
                  </a:lnTo>
                  <a:lnTo>
                    <a:pt x="12801" y="2687954"/>
                  </a:lnTo>
                  <a:lnTo>
                    <a:pt x="10363" y="2687701"/>
                  </a:lnTo>
                  <a:lnTo>
                    <a:pt x="7619" y="2687701"/>
                  </a:lnTo>
                  <a:lnTo>
                    <a:pt x="5181" y="2687447"/>
                  </a:lnTo>
                  <a:lnTo>
                    <a:pt x="2438" y="2687066"/>
                  </a:lnTo>
                  <a:lnTo>
                    <a:pt x="0" y="2686430"/>
                  </a:lnTo>
                  <a:lnTo>
                    <a:pt x="304" y="2719070"/>
                  </a:lnTo>
                </a:path>
                <a:path w="6883400" h="10017125">
                  <a:moveTo>
                    <a:pt x="85343" y="2594102"/>
                  </a:moveTo>
                  <a:lnTo>
                    <a:pt x="85343" y="2719070"/>
                  </a:lnTo>
                </a:path>
                <a:path w="6883400" h="10017125">
                  <a:moveTo>
                    <a:pt x="304" y="2719070"/>
                  </a:moveTo>
                  <a:lnTo>
                    <a:pt x="0" y="2751963"/>
                  </a:lnTo>
                  <a:lnTo>
                    <a:pt x="2438" y="2751074"/>
                  </a:lnTo>
                  <a:lnTo>
                    <a:pt x="4876" y="2750439"/>
                  </a:lnTo>
                  <a:lnTo>
                    <a:pt x="7619" y="2750185"/>
                  </a:lnTo>
                  <a:lnTo>
                    <a:pt x="10058" y="2749550"/>
                  </a:lnTo>
                  <a:lnTo>
                    <a:pt x="12496" y="2749550"/>
                  </a:lnTo>
                  <a:lnTo>
                    <a:pt x="15239" y="2749296"/>
                  </a:lnTo>
                  <a:lnTo>
                    <a:pt x="17678" y="2749296"/>
                  </a:lnTo>
                  <a:lnTo>
                    <a:pt x="20421" y="2749296"/>
                  </a:lnTo>
                  <a:lnTo>
                    <a:pt x="22859" y="2749296"/>
                  </a:lnTo>
                  <a:lnTo>
                    <a:pt x="25603" y="2749550"/>
                  </a:lnTo>
                  <a:lnTo>
                    <a:pt x="28041" y="2749930"/>
                  </a:lnTo>
                  <a:lnTo>
                    <a:pt x="30784" y="2750185"/>
                  </a:lnTo>
                  <a:lnTo>
                    <a:pt x="33223" y="2750820"/>
                  </a:lnTo>
                  <a:lnTo>
                    <a:pt x="35661" y="2751454"/>
                  </a:lnTo>
                  <a:lnTo>
                    <a:pt x="38100" y="2751963"/>
                  </a:lnTo>
                  <a:lnTo>
                    <a:pt x="40233" y="2752979"/>
                  </a:lnTo>
                  <a:lnTo>
                    <a:pt x="42671" y="2753868"/>
                  </a:lnTo>
                  <a:lnTo>
                    <a:pt x="44805" y="2755011"/>
                  </a:lnTo>
                  <a:lnTo>
                    <a:pt x="46939" y="2756280"/>
                  </a:lnTo>
                  <a:lnTo>
                    <a:pt x="49072" y="2757551"/>
                  </a:lnTo>
                  <a:lnTo>
                    <a:pt x="50901" y="2758694"/>
                  </a:lnTo>
                  <a:lnTo>
                    <a:pt x="52730" y="2760218"/>
                  </a:lnTo>
                  <a:lnTo>
                    <a:pt x="54559" y="2761742"/>
                  </a:lnTo>
                  <a:lnTo>
                    <a:pt x="56083" y="2763647"/>
                  </a:lnTo>
                  <a:lnTo>
                    <a:pt x="57302" y="2765425"/>
                  </a:lnTo>
                  <a:lnTo>
                    <a:pt x="58826" y="2767203"/>
                  </a:lnTo>
                  <a:lnTo>
                    <a:pt x="59740" y="2769362"/>
                  </a:lnTo>
                  <a:lnTo>
                    <a:pt x="60959" y="2771521"/>
                  </a:lnTo>
                  <a:lnTo>
                    <a:pt x="61569" y="2773679"/>
                  </a:lnTo>
                  <a:lnTo>
                    <a:pt x="62179" y="2776093"/>
                  </a:lnTo>
                  <a:lnTo>
                    <a:pt x="62788" y="2778505"/>
                  </a:lnTo>
                  <a:lnTo>
                    <a:pt x="63093" y="2780919"/>
                  </a:lnTo>
                  <a:lnTo>
                    <a:pt x="62788" y="2783713"/>
                  </a:lnTo>
                  <a:lnTo>
                    <a:pt x="62179" y="2786506"/>
                  </a:lnTo>
                  <a:lnTo>
                    <a:pt x="54254" y="2800730"/>
                  </a:lnTo>
                  <a:lnTo>
                    <a:pt x="52730" y="2802254"/>
                  </a:lnTo>
                  <a:lnTo>
                    <a:pt x="42671" y="2808351"/>
                  </a:lnTo>
                  <a:lnTo>
                    <a:pt x="40538" y="2809367"/>
                  </a:lnTo>
                  <a:lnTo>
                    <a:pt x="38100" y="2810255"/>
                  </a:lnTo>
                  <a:lnTo>
                    <a:pt x="35966" y="2810891"/>
                  </a:lnTo>
                  <a:lnTo>
                    <a:pt x="33223" y="2811399"/>
                  </a:lnTo>
                  <a:lnTo>
                    <a:pt x="31089" y="2811779"/>
                  </a:lnTo>
                  <a:lnTo>
                    <a:pt x="28346" y="2812415"/>
                  </a:lnTo>
                  <a:lnTo>
                    <a:pt x="25907" y="2812669"/>
                  </a:lnTo>
                  <a:lnTo>
                    <a:pt x="23164" y="2812923"/>
                  </a:lnTo>
                  <a:lnTo>
                    <a:pt x="20726" y="2812923"/>
                  </a:lnTo>
                  <a:lnTo>
                    <a:pt x="17983" y="2812923"/>
                  </a:lnTo>
                  <a:lnTo>
                    <a:pt x="15544" y="2812923"/>
                  </a:lnTo>
                  <a:lnTo>
                    <a:pt x="12801" y="2812923"/>
                  </a:lnTo>
                  <a:lnTo>
                    <a:pt x="10363" y="2812923"/>
                  </a:lnTo>
                  <a:lnTo>
                    <a:pt x="7619" y="2812669"/>
                  </a:lnTo>
                  <a:lnTo>
                    <a:pt x="5181" y="2812415"/>
                  </a:lnTo>
                  <a:lnTo>
                    <a:pt x="2438" y="2812033"/>
                  </a:lnTo>
                  <a:lnTo>
                    <a:pt x="0" y="2811399"/>
                  </a:lnTo>
                  <a:lnTo>
                    <a:pt x="304" y="2844038"/>
                  </a:lnTo>
                </a:path>
                <a:path w="6883400" h="10017125">
                  <a:moveTo>
                    <a:pt x="85343" y="2719070"/>
                  </a:moveTo>
                  <a:lnTo>
                    <a:pt x="85343" y="2844038"/>
                  </a:lnTo>
                </a:path>
                <a:path w="6883400" h="10017125">
                  <a:moveTo>
                    <a:pt x="304" y="2844038"/>
                  </a:moveTo>
                  <a:lnTo>
                    <a:pt x="0" y="2876930"/>
                  </a:lnTo>
                  <a:lnTo>
                    <a:pt x="2438" y="2876423"/>
                  </a:lnTo>
                  <a:lnTo>
                    <a:pt x="4876" y="2875406"/>
                  </a:lnTo>
                  <a:lnTo>
                    <a:pt x="7619" y="2875153"/>
                  </a:lnTo>
                  <a:lnTo>
                    <a:pt x="10058" y="2874899"/>
                  </a:lnTo>
                  <a:lnTo>
                    <a:pt x="12496" y="2874518"/>
                  </a:lnTo>
                  <a:lnTo>
                    <a:pt x="15239" y="2874264"/>
                  </a:lnTo>
                  <a:lnTo>
                    <a:pt x="17678" y="2874264"/>
                  </a:lnTo>
                  <a:lnTo>
                    <a:pt x="20421" y="2874264"/>
                  </a:lnTo>
                  <a:lnTo>
                    <a:pt x="22859" y="2874264"/>
                  </a:lnTo>
                  <a:lnTo>
                    <a:pt x="25603" y="2874518"/>
                  </a:lnTo>
                  <a:lnTo>
                    <a:pt x="28041" y="2874899"/>
                  </a:lnTo>
                  <a:lnTo>
                    <a:pt x="30784" y="2875153"/>
                  </a:lnTo>
                  <a:lnTo>
                    <a:pt x="33223" y="2875788"/>
                  </a:lnTo>
                  <a:lnTo>
                    <a:pt x="35661" y="2876423"/>
                  </a:lnTo>
                  <a:lnTo>
                    <a:pt x="38100" y="2876930"/>
                  </a:lnTo>
                  <a:lnTo>
                    <a:pt x="40233" y="2877947"/>
                  </a:lnTo>
                  <a:lnTo>
                    <a:pt x="42671" y="2878836"/>
                  </a:lnTo>
                  <a:lnTo>
                    <a:pt x="44805" y="2879979"/>
                  </a:lnTo>
                  <a:lnTo>
                    <a:pt x="46939" y="2881249"/>
                  </a:lnTo>
                  <a:lnTo>
                    <a:pt x="49072" y="2882519"/>
                  </a:lnTo>
                  <a:lnTo>
                    <a:pt x="50901" y="2883662"/>
                  </a:lnTo>
                  <a:lnTo>
                    <a:pt x="52730" y="2885186"/>
                  </a:lnTo>
                  <a:lnTo>
                    <a:pt x="54559" y="2886710"/>
                  </a:lnTo>
                  <a:lnTo>
                    <a:pt x="56083" y="2888615"/>
                  </a:lnTo>
                  <a:lnTo>
                    <a:pt x="57302" y="2890393"/>
                  </a:lnTo>
                  <a:lnTo>
                    <a:pt x="58826" y="2892171"/>
                  </a:lnTo>
                  <a:lnTo>
                    <a:pt x="59740" y="2894329"/>
                  </a:lnTo>
                  <a:lnTo>
                    <a:pt x="60959" y="2896489"/>
                  </a:lnTo>
                  <a:lnTo>
                    <a:pt x="61569" y="2898648"/>
                  </a:lnTo>
                  <a:lnTo>
                    <a:pt x="62179" y="2901061"/>
                  </a:lnTo>
                  <a:lnTo>
                    <a:pt x="62788" y="2903474"/>
                  </a:lnTo>
                  <a:lnTo>
                    <a:pt x="63093" y="2905887"/>
                  </a:lnTo>
                  <a:lnTo>
                    <a:pt x="62788" y="2908680"/>
                  </a:lnTo>
                  <a:lnTo>
                    <a:pt x="62179" y="2911475"/>
                  </a:lnTo>
                  <a:lnTo>
                    <a:pt x="61569" y="2913888"/>
                  </a:lnTo>
                  <a:lnTo>
                    <a:pt x="60655" y="2916047"/>
                  </a:lnTo>
                  <a:lnTo>
                    <a:pt x="59740" y="2918460"/>
                  </a:lnTo>
                  <a:lnTo>
                    <a:pt x="58521" y="2920238"/>
                  </a:lnTo>
                  <a:lnTo>
                    <a:pt x="57302" y="2922397"/>
                  </a:lnTo>
                  <a:lnTo>
                    <a:pt x="55778" y="2924175"/>
                  </a:lnTo>
                  <a:lnTo>
                    <a:pt x="54254" y="2925699"/>
                  </a:lnTo>
                  <a:lnTo>
                    <a:pt x="52730" y="2927223"/>
                  </a:lnTo>
                  <a:lnTo>
                    <a:pt x="50901" y="2928747"/>
                  </a:lnTo>
                  <a:lnTo>
                    <a:pt x="49072" y="2930017"/>
                  </a:lnTo>
                  <a:lnTo>
                    <a:pt x="46939" y="2931287"/>
                  </a:lnTo>
                  <a:lnTo>
                    <a:pt x="44805" y="2932429"/>
                  </a:lnTo>
                  <a:lnTo>
                    <a:pt x="42671" y="2933319"/>
                  </a:lnTo>
                  <a:lnTo>
                    <a:pt x="40538" y="2934335"/>
                  </a:lnTo>
                  <a:lnTo>
                    <a:pt x="38100" y="2935224"/>
                  </a:lnTo>
                  <a:lnTo>
                    <a:pt x="35966" y="2935858"/>
                  </a:lnTo>
                  <a:lnTo>
                    <a:pt x="33223" y="2936367"/>
                  </a:lnTo>
                  <a:lnTo>
                    <a:pt x="31089" y="2937002"/>
                  </a:lnTo>
                  <a:lnTo>
                    <a:pt x="28346" y="2937382"/>
                  </a:lnTo>
                  <a:lnTo>
                    <a:pt x="25907" y="2937637"/>
                  </a:lnTo>
                  <a:lnTo>
                    <a:pt x="23164" y="2937891"/>
                  </a:lnTo>
                  <a:lnTo>
                    <a:pt x="20726" y="2937891"/>
                  </a:lnTo>
                  <a:lnTo>
                    <a:pt x="17983" y="2938272"/>
                  </a:lnTo>
                  <a:lnTo>
                    <a:pt x="15544" y="2938272"/>
                  </a:lnTo>
                  <a:lnTo>
                    <a:pt x="12801" y="2937891"/>
                  </a:lnTo>
                  <a:lnTo>
                    <a:pt x="10363" y="2937891"/>
                  </a:lnTo>
                  <a:lnTo>
                    <a:pt x="7619" y="2937637"/>
                  </a:lnTo>
                  <a:lnTo>
                    <a:pt x="5181" y="2937382"/>
                  </a:lnTo>
                  <a:lnTo>
                    <a:pt x="2438" y="2937002"/>
                  </a:lnTo>
                  <a:lnTo>
                    <a:pt x="0" y="2936367"/>
                  </a:lnTo>
                  <a:lnTo>
                    <a:pt x="304" y="2969005"/>
                  </a:lnTo>
                </a:path>
                <a:path w="6883400" h="10017125">
                  <a:moveTo>
                    <a:pt x="85343" y="2844038"/>
                  </a:moveTo>
                  <a:lnTo>
                    <a:pt x="85343" y="2969005"/>
                  </a:lnTo>
                </a:path>
                <a:path w="6883400" h="10017125">
                  <a:moveTo>
                    <a:pt x="304" y="2969005"/>
                  </a:moveTo>
                  <a:lnTo>
                    <a:pt x="0" y="3001899"/>
                  </a:lnTo>
                  <a:lnTo>
                    <a:pt x="2438" y="3001391"/>
                  </a:lnTo>
                  <a:lnTo>
                    <a:pt x="4876" y="3000755"/>
                  </a:lnTo>
                  <a:lnTo>
                    <a:pt x="7619" y="3000121"/>
                  </a:lnTo>
                  <a:lnTo>
                    <a:pt x="10058" y="2999867"/>
                  </a:lnTo>
                  <a:lnTo>
                    <a:pt x="12496" y="2999486"/>
                  </a:lnTo>
                  <a:lnTo>
                    <a:pt x="15239" y="2999231"/>
                  </a:lnTo>
                  <a:lnTo>
                    <a:pt x="17678" y="2999231"/>
                  </a:lnTo>
                  <a:lnTo>
                    <a:pt x="20421" y="2999231"/>
                  </a:lnTo>
                  <a:lnTo>
                    <a:pt x="22859" y="2999231"/>
                  </a:lnTo>
                  <a:lnTo>
                    <a:pt x="25603" y="2999486"/>
                  </a:lnTo>
                  <a:lnTo>
                    <a:pt x="28041" y="2999867"/>
                  </a:lnTo>
                  <a:lnTo>
                    <a:pt x="30784" y="3000121"/>
                  </a:lnTo>
                  <a:lnTo>
                    <a:pt x="33223" y="3000755"/>
                  </a:lnTo>
                  <a:lnTo>
                    <a:pt x="35661" y="3001391"/>
                  </a:lnTo>
                  <a:lnTo>
                    <a:pt x="38100" y="3001899"/>
                  </a:lnTo>
                  <a:lnTo>
                    <a:pt x="40233" y="3002915"/>
                  </a:lnTo>
                  <a:lnTo>
                    <a:pt x="42671" y="3003804"/>
                  </a:lnTo>
                  <a:lnTo>
                    <a:pt x="44805" y="3004947"/>
                  </a:lnTo>
                  <a:lnTo>
                    <a:pt x="46939" y="3006217"/>
                  </a:lnTo>
                  <a:lnTo>
                    <a:pt x="49072" y="3007487"/>
                  </a:lnTo>
                  <a:lnTo>
                    <a:pt x="50901" y="3008629"/>
                  </a:lnTo>
                  <a:lnTo>
                    <a:pt x="52730" y="3010154"/>
                  </a:lnTo>
                  <a:lnTo>
                    <a:pt x="54559" y="3011678"/>
                  </a:lnTo>
                  <a:lnTo>
                    <a:pt x="56083" y="3013582"/>
                  </a:lnTo>
                  <a:lnTo>
                    <a:pt x="57302" y="3015361"/>
                  </a:lnTo>
                  <a:lnTo>
                    <a:pt x="58826" y="3017139"/>
                  </a:lnTo>
                  <a:lnTo>
                    <a:pt x="59740" y="3019298"/>
                  </a:lnTo>
                  <a:lnTo>
                    <a:pt x="63093" y="3030854"/>
                  </a:lnTo>
                  <a:lnTo>
                    <a:pt x="54254" y="3050667"/>
                  </a:lnTo>
                  <a:lnTo>
                    <a:pt x="52730" y="3052191"/>
                  </a:lnTo>
                  <a:lnTo>
                    <a:pt x="42671" y="3058287"/>
                  </a:lnTo>
                  <a:lnTo>
                    <a:pt x="40538" y="3059303"/>
                  </a:lnTo>
                  <a:lnTo>
                    <a:pt x="38100" y="3060192"/>
                  </a:lnTo>
                  <a:lnTo>
                    <a:pt x="35966" y="3060827"/>
                  </a:lnTo>
                  <a:lnTo>
                    <a:pt x="33223" y="3061335"/>
                  </a:lnTo>
                  <a:lnTo>
                    <a:pt x="31089" y="3061970"/>
                  </a:lnTo>
                  <a:lnTo>
                    <a:pt x="28346" y="3062351"/>
                  </a:lnTo>
                  <a:lnTo>
                    <a:pt x="25907" y="3062604"/>
                  </a:lnTo>
                  <a:lnTo>
                    <a:pt x="23164" y="3062858"/>
                  </a:lnTo>
                  <a:lnTo>
                    <a:pt x="20726" y="3062858"/>
                  </a:lnTo>
                  <a:lnTo>
                    <a:pt x="17983" y="3063240"/>
                  </a:lnTo>
                  <a:lnTo>
                    <a:pt x="15544" y="3063240"/>
                  </a:lnTo>
                  <a:lnTo>
                    <a:pt x="12801" y="3062858"/>
                  </a:lnTo>
                  <a:lnTo>
                    <a:pt x="10363" y="3062858"/>
                  </a:lnTo>
                  <a:lnTo>
                    <a:pt x="7619" y="3062604"/>
                  </a:lnTo>
                  <a:lnTo>
                    <a:pt x="5181" y="3062351"/>
                  </a:lnTo>
                  <a:lnTo>
                    <a:pt x="2438" y="3061970"/>
                  </a:lnTo>
                  <a:lnTo>
                    <a:pt x="0" y="3061335"/>
                  </a:lnTo>
                  <a:lnTo>
                    <a:pt x="304" y="3093974"/>
                  </a:lnTo>
                </a:path>
                <a:path w="6883400" h="10017125">
                  <a:moveTo>
                    <a:pt x="85343" y="2969005"/>
                  </a:moveTo>
                  <a:lnTo>
                    <a:pt x="85343" y="3093974"/>
                  </a:lnTo>
                </a:path>
                <a:path w="6883400" h="10017125">
                  <a:moveTo>
                    <a:pt x="304" y="3093974"/>
                  </a:moveTo>
                  <a:lnTo>
                    <a:pt x="0" y="3126867"/>
                  </a:lnTo>
                  <a:lnTo>
                    <a:pt x="2438" y="3126358"/>
                  </a:lnTo>
                  <a:lnTo>
                    <a:pt x="4876" y="3125724"/>
                  </a:lnTo>
                  <a:lnTo>
                    <a:pt x="7619" y="3125089"/>
                  </a:lnTo>
                  <a:lnTo>
                    <a:pt x="10058" y="3124835"/>
                  </a:lnTo>
                  <a:lnTo>
                    <a:pt x="12496" y="3124454"/>
                  </a:lnTo>
                  <a:lnTo>
                    <a:pt x="15239" y="3124200"/>
                  </a:lnTo>
                  <a:lnTo>
                    <a:pt x="17678" y="3124200"/>
                  </a:lnTo>
                  <a:lnTo>
                    <a:pt x="20421" y="3124200"/>
                  </a:lnTo>
                  <a:lnTo>
                    <a:pt x="22859" y="3124200"/>
                  </a:lnTo>
                  <a:lnTo>
                    <a:pt x="25603" y="3124454"/>
                  </a:lnTo>
                  <a:lnTo>
                    <a:pt x="28041" y="3124835"/>
                  </a:lnTo>
                  <a:lnTo>
                    <a:pt x="30784" y="3125089"/>
                  </a:lnTo>
                  <a:lnTo>
                    <a:pt x="33223" y="3125724"/>
                  </a:lnTo>
                  <a:lnTo>
                    <a:pt x="35661" y="3126358"/>
                  </a:lnTo>
                  <a:lnTo>
                    <a:pt x="38100" y="3127248"/>
                  </a:lnTo>
                  <a:lnTo>
                    <a:pt x="40233" y="3127882"/>
                  </a:lnTo>
                  <a:lnTo>
                    <a:pt x="42671" y="3128772"/>
                  </a:lnTo>
                  <a:lnTo>
                    <a:pt x="44805" y="3129915"/>
                  </a:lnTo>
                  <a:lnTo>
                    <a:pt x="46939" y="3131185"/>
                  </a:lnTo>
                  <a:lnTo>
                    <a:pt x="49072" y="3132454"/>
                  </a:lnTo>
                  <a:lnTo>
                    <a:pt x="50901" y="3133979"/>
                  </a:lnTo>
                  <a:lnTo>
                    <a:pt x="52730" y="3135122"/>
                  </a:lnTo>
                  <a:lnTo>
                    <a:pt x="54559" y="3136646"/>
                  </a:lnTo>
                  <a:lnTo>
                    <a:pt x="56083" y="3138551"/>
                  </a:lnTo>
                  <a:lnTo>
                    <a:pt x="57302" y="3140329"/>
                  </a:lnTo>
                  <a:lnTo>
                    <a:pt x="58826" y="3142106"/>
                  </a:lnTo>
                  <a:lnTo>
                    <a:pt x="59740" y="3144266"/>
                  </a:lnTo>
                  <a:lnTo>
                    <a:pt x="60959" y="3146425"/>
                  </a:lnTo>
                  <a:lnTo>
                    <a:pt x="61569" y="3148583"/>
                  </a:lnTo>
                  <a:lnTo>
                    <a:pt x="62179" y="3150997"/>
                  </a:lnTo>
                  <a:lnTo>
                    <a:pt x="62788" y="3153410"/>
                  </a:lnTo>
                  <a:lnTo>
                    <a:pt x="63093" y="3156204"/>
                  </a:lnTo>
                  <a:lnTo>
                    <a:pt x="62788" y="3158871"/>
                  </a:lnTo>
                  <a:lnTo>
                    <a:pt x="62179" y="3161411"/>
                  </a:lnTo>
                  <a:lnTo>
                    <a:pt x="54254" y="3175635"/>
                  </a:lnTo>
                  <a:lnTo>
                    <a:pt x="52730" y="3177540"/>
                  </a:lnTo>
                  <a:lnTo>
                    <a:pt x="50901" y="3178682"/>
                  </a:lnTo>
                  <a:lnTo>
                    <a:pt x="49072" y="3180206"/>
                  </a:lnTo>
                  <a:lnTo>
                    <a:pt x="46939" y="3181477"/>
                  </a:lnTo>
                  <a:lnTo>
                    <a:pt x="44805" y="3182366"/>
                  </a:lnTo>
                  <a:lnTo>
                    <a:pt x="42671" y="3183254"/>
                  </a:lnTo>
                  <a:lnTo>
                    <a:pt x="40538" y="3184271"/>
                  </a:lnTo>
                  <a:lnTo>
                    <a:pt x="38100" y="3185160"/>
                  </a:lnTo>
                  <a:lnTo>
                    <a:pt x="35966" y="3185795"/>
                  </a:lnTo>
                  <a:lnTo>
                    <a:pt x="33223" y="3186303"/>
                  </a:lnTo>
                  <a:lnTo>
                    <a:pt x="31089" y="3186938"/>
                  </a:lnTo>
                  <a:lnTo>
                    <a:pt x="28346" y="3187319"/>
                  </a:lnTo>
                  <a:lnTo>
                    <a:pt x="25907" y="3187573"/>
                  </a:lnTo>
                  <a:lnTo>
                    <a:pt x="23164" y="3187827"/>
                  </a:lnTo>
                  <a:lnTo>
                    <a:pt x="20726" y="3188207"/>
                  </a:lnTo>
                  <a:lnTo>
                    <a:pt x="17983" y="3188207"/>
                  </a:lnTo>
                  <a:lnTo>
                    <a:pt x="15544" y="3188207"/>
                  </a:lnTo>
                  <a:lnTo>
                    <a:pt x="12801" y="3188207"/>
                  </a:lnTo>
                  <a:lnTo>
                    <a:pt x="10363" y="3187827"/>
                  </a:lnTo>
                  <a:lnTo>
                    <a:pt x="7619" y="3187573"/>
                  </a:lnTo>
                  <a:lnTo>
                    <a:pt x="5181" y="3187319"/>
                  </a:lnTo>
                  <a:lnTo>
                    <a:pt x="2438" y="3186938"/>
                  </a:lnTo>
                  <a:lnTo>
                    <a:pt x="0" y="3186683"/>
                  </a:lnTo>
                  <a:lnTo>
                    <a:pt x="304" y="3218942"/>
                  </a:lnTo>
                </a:path>
                <a:path w="6883400" h="10017125">
                  <a:moveTo>
                    <a:pt x="85343" y="3093974"/>
                  </a:moveTo>
                  <a:lnTo>
                    <a:pt x="85343" y="3218942"/>
                  </a:lnTo>
                </a:path>
                <a:path w="6883400" h="10017125">
                  <a:moveTo>
                    <a:pt x="304" y="3218942"/>
                  </a:moveTo>
                  <a:lnTo>
                    <a:pt x="0" y="3251835"/>
                  </a:lnTo>
                  <a:lnTo>
                    <a:pt x="2438" y="3251327"/>
                  </a:lnTo>
                  <a:lnTo>
                    <a:pt x="4876" y="3250692"/>
                  </a:lnTo>
                  <a:lnTo>
                    <a:pt x="7619" y="3250056"/>
                  </a:lnTo>
                  <a:lnTo>
                    <a:pt x="10058" y="3249803"/>
                  </a:lnTo>
                  <a:lnTo>
                    <a:pt x="12496" y="3249422"/>
                  </a:lnTo>
                  <a:lnTo>
                    <a:pt x="15239" y="3249168"/>
                  </a:lnTo>
                  <a:lnTo>
                    <a:pt x="17678" y="3249168"/>
                  </a:lnTo>
                  <a:lnTo>
                    <a:pt x="20421" y="3249168"/>
                  </a:lnTo>
                  <a:lnTo>
                    <a:pt x="22859" y="3249168"/>
                  </a:lnTo>
                  <a:lnTo>
                    <a:pt x="25603" y="3249422"/>
                  </a:lnTo>
                  <a:lnTo>
                    <a:pt x="28041" y="3249803"/>
                  </a:lnTo>
                  <a:lnTo>
                    <a:pt x="30784" y="3250311"/>
                  </a:lnTo>
                  <a:lnTo>
                    <a:pt x="33223" y="3250692"/>
                  </a:lnTo>
                  <a:lnTo>
                    <a:pt x="35661" y="3251580"/>
                  </a:lnTo>
                  <a:lnTo>
                    <a:pt x="38100" y="3252216"/>
                  </a:lnTo>
                  <a:lnTo>
                    <a:pt x="40233" y="3253104"/>
                  </a:lnTo>
                  <a:lnTo>
                    <a:pt x="42671" y="3253994"/>
                  </a:lnTo>
                  <a:lnTo>
                    <a:pt x="44805" y="3254882"/>
                  </a:lnTo>
                  <a:lnTo>
                    <a:pt x="46939" y="3256153"/>
                  </a:lnTo>
                  <a:lnTo>
                    <a:pt x="49072" y="3257423"/>
                  </a:lnTo>
                  <a:lnTo>
                    <a:pt x="50901" y="3258947"/>
                  </a:lnTo>
                  <a:lnTo>
                    <a:pt x="52730" y="3260090"/>
                  </a:lnTo>
                  <a:lnTo>
                    <a:pt x="54559" y="3261995"/>
                  </a:lnTo>
                  <a:lnTo>
                    <a:pt x="56083" y="3263519"/>
                  </a:lnTo>
                  <a:lnTo>
                    <a:pt x="57302" y="3265297"/>
                  </a:lnTo>
                  <a:lnTo>
                    <a:pt x="58826" y="3267455"/>
                  </a:lnTo>
                  <a:lnTo>
                    <a:pt x="59740" y="3269233"/>
                  </a:lnTo>
                  <a:lnTo>
                    <a:pt x="60959" y="3271393"/>
                  </a:lnTo>
                  <a:lnTo>
                    <a:pt x="61569" y="3273805"/>
                  </a:lnTo>
                  <a:lnTo>
                    <a:pt x="62179" y="3275965"/>
                  </a:lnTo>
                  <a:lnTo>
                    <a:pt x="62788" y="3278378"/>
                  </a:lnTo>
                  <a:lnTo>
                    <a:pt x="63093" y="3281172"/>
                  </a:lnTo>
                  <a:lnTo>
                    <a:pt x="54254" y="3300603"/>
                  </a:lnTo>
                  <a:lnTo>
                    <a:pt x="52730" y="3302507"/>
                  </a:lnTo>
                  <a:lnTo>
                    <a:pt x="50901" y="3303651"/>
                  </a:lnTo>
                  <a:lnTo>
                    <a:pt x="49072" y="3305175"/>
                  </a:lnTo>
                  <a:lnTo>
                    <a:pt x="46939" y="3306445"/>
                  </a:lnTo>
                  <a:lnTo>
                    <a:pt x="44805" y="3307333"/>
                  </a:lnTo>
                  <a:lnTo>
                    <a:pt x="42671" y="3308604"/>
                  </a:lnTo>
                  <a:lnTo>
                    <a:pt x="40538" y="3309493"/>
                  </a:lnTo>
                  <a:lnTo>
                    <a:pt x="38100" y="3310128"/>
                  </a:lnTo>
                  <a:lnTo>
                    <a:pt x="35966" y="3311017"/>
                  </a:lnTo>
                  <a:lnTo>
                    <a:pt x="33223" y="3311271"/>
                  </a:lnTo>
                  <a:lnTo>
                    <a:pt x="31089" y="3311905"/>
                  </a:lnTo>
                  <a:lnTo>
                    <a:pt x="28346" y="3312541"/>
                  </a:lnTo>
                  <a:lnTo>
                    <a:pt x="25907" y="3312541"/>
                  </a:lnTo>
                  <a:lnTo>
                    <a:pt x="23164" y="3312795"/>
                  </a:lnTo>
                  <a:lnTo>
                    <a:pt x="20726" y="3313176"/>
                  </a:lnTo>
                  <a:lnTo>
                    <a:pt x="17983" y="3313176"/>
                  </a:lnTo>
                  <a:lnTo>
                    <a:pt x="15544" y="3313176"/>
                  </a:lnTo>
                  <a:lnTo>
                    <a:pt x="12801" y="3313176"/>
                  </a:lnTo>
                  <a:lnTo>
                    <a:pt x="10363" y="3312795"/>
                  </a:lnTo>
                  <a:lnTo>
                    <a:pt x="7619" y="3312541"/>
                  </a:lnTo>
                  <a:lnTo>
                    <a:pt x="5181" y="3312287"/>
                  </a:lnTo>
                  <a:lnTo>
                    <a:pt x="2438" y="3311905"/>
                  </a:lnTo>
                  <a:lnTo>
                    <a:pt x="0" y="3311652"/>
                  </a:lnTo>
                  <a:lnTo>
                    <a:pt x="304" y="3344291"/>
                  </a:lnTo>
                </a:path>
                <a:path w="6883400" h="10017125">
                  <a:moveTo>
                    <a:pt x="85343" y="3218942"/>
                  </a:moveTo>
                  <a:lnTo>
                    <a:pt x="85343" y="3344291"/>
                  </a:lnTo>
                </a:path>
                <a:path w="6883400" h="10017125">
                  <a:moveTo>
                    <a:pt x="304" y="3343910"/>
                  </a:moveTo>
                  <a:lnTo>
                    <a:pt x="0" y="3376803"/>
                  </a:lnTo>
                  <a:lnTo>
                    <a:pt x="2438" y="3376295"/>
                  </a:lnTo>
                  <a:lnTo>
                    <a:pt x="4876" y="3375660"/>
                  </a:lnTo>
                  <a:lnTo>
                    <a:pt x="7619" y="3375025"/>
                  </a:lnTo>
                  <a:lnTo>
                    <a:pt x="10058" y="3374771"/>
                  </a:lnTo>
                  <a:lnTo>
                    <a:pt x="12496" y="3374390"/>
                  </a:lnTo>
                  <a:lnTo>
                    <a:pt x="15239" y="3374136"/>
                  </a:lnTo>
                  <a:lnTo>
                    <a:pt x="17678" y="3374136"/>
                  </a:lnTo>
                  <a:lnTo>
                    <a:pt x="20421" y="3374136"/>
                  </a:lnTo>
                  <a:lnTo>
                    <a:pt x="22859" y="3374136"/>
                  </a:lnTo>
                  <a:lnTo>
                    <a:pt x="25603" y="3374390"/>
                  </a:lnTo>
                  <a:lnTo>
                    <a:pt x="28041" y="3374771"/>
                  </a:lnTo>
                  <a:lnTo>
                    <a:pt x="30784" y="3375279"/>
                  </a:lnTo>
                  <a:lnTo>
                    <a:pt x="33223" y="3375660"/>
                  </a:lnTo>
                  <a:lnTo>
                    <a:pt x="35661" y="3376549"/>
                  </a:lnTo>
                  <a:lnTo>
                    <a:pt x="38100" y="3377183"/>
                  </a:lnTo>
                  <a:lnTo>
                    <a:pt x="40233" y="3378073"/>
                  </a:lnTo>
                  <a:lnTo>
                    <a:pt x="42671" y="3378962"/>
                  </a:lnTo>
                  <a:lnTo>
                    <a:pt x="44805" y="3379851"/>
                  </a:lnTo>
                  <a:lnTo>
                    <a:pt x="46939" y="3381121"/>
                  </a:lnTo>
                  <a:lnTo>
                    <a:pt x="49072" y="3382391"/>
                  </a:lnTo>
                  <a:lnTo>
                    <a:pt x="50901" y="3383915"/>
                  </a:lnTo>
                  <a:lnTo>
                    <a:pt x="52730" y="3385057"/>
                  </a:lnTo>
                  <a:lnTo>
                    <a:pt x="54559" y="3386963"/>
                  </a:lnTo>
                  <a:lnTo>
                    <a:pt x="56083" y="3388487"/>
                  </a:lnTo>
                  <a:lnTo>
                    <a:pt x="57302" y="3390265"/>
                  </a:lnTo>
                  <a:lnTo>
                    <a:pt x="58826" y="3392424"/>
                  </a:lnTo>
                  <a:lnTo>
                    <a:pt x="59740" y="3394202"/>
                  </a:lnTo>
                  <a:lnTo>
                    <a:pt x="60959" y="3396361"/>
                  </a:lnTo>
                  <a:lnTo>
                    <a:pt x="61569" y="3398774"/>
                  </a:lnTo>
                  <a:lnTo>
                    <a:pt x="62179" y="3400932"/>
                  </a:lnTo>
                  <a:lnTo>
                    <a:pt x="62788" y="3403346"/>
                  </a:lnTo>
                  <a:lnTo>
                    <a:pt x="63093" y="3406140"/>
                  </a:lnTo>
                  <a:lnTo>
                    <a:pt x="54254" y="3425571"/>
                  </a:lnTo>
                  <a:lnTo>
                    <a:pt x="52730" y="3427476"/>
                  </a:lnTo>
                  <a:lnTo>
                    <a:pt x="50901" y="3428619"/>
                  </a:lnTo>
                  <a:lnTo>
                    <a:pt x="49072" y="3430143"/>
                  </a:lnTo>
                  <a:lnTo>
                    <a:pt x="46939" y="3431413"/>
                  </a:lnTo>
                  <a:lnTo>
                    <a:pt x="44805" y="3432302"/>
                  </a:lnTo>
                  <a:lnTo>
                    <a:pt x="42671" y="3433572"/>
                  </a:lnTo>
                  <a:lnTo>
                    <a:pt x="40538" y="3434461"/>
                  </a:lnTo>
                  <a:lnTo>
                    <a:pt x="38100" y="3435096"/>
                  </a:lnTo>
                  <a:lnTo>
                    <a:pt x="35966" y="3435985"/>
                  </a:lnTo>
                  <a:lnTo>
                    <a:pt x="33223" y="3436239"/>
                  </a:lnTo>
                  <a:lnTo>
                    <a:pt x="31089" y="3436874"/>
                  </a:lnTo>
                  <a:lnTo>
                    <a:pt x="28346" y="3437508"/>
                  </a:lnTo>
                  <a:lnTo>
                    <a:pt x="25907" y="3437508"/>
                  </a:lnTo>
                  <a:lnTo>
                    <a:pt x="23164" y="3437763"/>
                  </a:lnTo>
                  <a:lnTo>
                    <a:pt x="20726" y="3438144"/>
                  </a:lnTo>
                  <a:lnTo>
                    <a:pt x="17983" y="3438144"/>
                  </a:lnTo>
                  <a:lnTo>
                    <a:pt x="15544" y="3438144"/>
                  </a:lnTo>
                  <a:lnTo>
                    <a:pt x="12801" y="3438144"/>
                  </a:lnTo>
                  <a:lnTo>
                    <a:pt x="10363" y="3437763"/>
                  </a:lnTo>
                  <a:lnTo>
                    <a:pt x="7619" y="3437508"/>
                  </a:lnTo>
                  <a:lnTo>
                    <a:pt x="5181" y="3437254"/>
                  </a:lnTo>
                  <a:lnTo>
                    <a:pt x="2438" y="3436874"/>
                  </a:lnTo>
                  <a:lnTo>
                    <a:pt x="0" y="3436620"/>
                  </a:lnTo>
                  <a:lnTo>
                    <a:pt x="304" y="3469258"/>
                  </a:lnTo>
                </a:path>
                <a:path w="6883400" h="10017125">
                  <a:moveTo>
                    <a:pt x="85343" y="3343910"/>
                  </a:moveTo>
                  <a:lnTo>
                    <a:pt x="85343" y="3469258"/>
                  </a:lnTo>
                </a:path>
                <a:path w="6883400" h="10017125">
                  <a:moveTo>
                    <a:pt x="304" y="3469258"/>
                  </a:moveTo>
                  <a:lnTo>
                    <a:pt x="0" y="3501771"/>
                  </a:lnTo>
                  <a:lnTo>
                    <a:pt x="2438" y="3501263"/>
                  </a:lnTo>
                  <a:lnTo>
                    <a:pt x="4876" y="3500628"/>
                  </a:lnTo>
                  <a:lnTo>
                    <a:pt x="7619" y="3499993"/>
                  </a:lnTo>
                  <a:lnTo>
                    <a:pt x="10058" y="3499739"/>
                  </a:lnTo>
                  <a:lnTo>
                    <a:pt x="12496" y="3499357"/>
                  </a:lnTo>
                  <a:lnTo>
                    <a:pt x="15239" y="3499357"/>
                  </a:lnTo>
                  <a:lnTo>
                    <a:pt x="17678" y="3499104"/>
                  </a:lnTo>
                  <a:lnTo>
                    <a:pt x="20421" y="3499104"/>
                  </a:lnTo>
                  <a:lnTo>
                    <a:pt x="22859" y="3499357"/>
                  </a:lnTo>
                  <a:lnTo>
                    <a:pt x="25603" y="3499357"/>
                  </a:lnTo>
                  <a:lnTo>
                    <a:pt x="28041" y="3499739"/>
                  </a:lnTo>
                  <a:lnTo>
                    <a:pt x="30784" y="3500247"/>
                  </a:lnTo>
                  <a:lnTo>
                    <a:pt x="33223" y="3500881"/>
                  </a:lnTo>
                  <a:lnTo>
                    <a:pt x="35661" y="3501517"/>
                  </a:lnTo>
                  <a:lnTo>
                    <a:pt x="38100" y="3502152"/>
                  </a:lnTo>
                  <a:lnTo>
                    <a:pt x="40233" y="3503041"/>
                  </a:lnTo>
                  <a:lnTo>
                    <a:pt x="42671" y="3503929"/>
                  </a:lnTo>
                  <a:lnTo>
                    <a:pt x="44805" y="3504819"/>
                  </a:lnTo>
                  <a:lnTo>
                    <a:pt x="46939" y="3506089"/>
                  </a:lnTo>
                  <a:lnTo>
                    <a:pt x="49072" y="3507358"/>
                  </a:lnTo>
                  <a:lnTo>
                    <a:pt x="50901" y="3508882"/>
                  </a:lnTo>
                  <a:lnTo>
                    <a:pt x="52730" y="3510406"/>
                  </a:lnTo>
                  <a:lnTo>
                    <a:pt x="54559" y="3511930"/>
                  </a:lnTo>
                  <a:lnTo>
                    <a:pt x="56083" y="3513454"/>
                  </a:lnTo>
                  <a:lnTo>
                    <a:pt x="57302" y="3515232"/>
                  </a:lnTo>
                  <a:lnTo>
                    <a:pt x="58826" y="3517392"/>
                  </a:lnTo>
                  <a:lnTo>
                    <a:pt x="59740" y="3519170"/>
                  </a:lnTo>
                  <a:lnTo>
                    <a:pt x="60959" y="3521329"/>
                  </a:lnTo>
                  <a:lnTo>
                    <a:pt x="61569" y="3523742"/>
                  </a:lnTo>
                  <a:lnTo>
                    <a:pt x="62179" y="3525901"/>
                  </a:lnTo>
                  <a:lnTo>
                    <a:pt x="62788" y="3528695"/>
                  </a:lnTo>
                  <a:lnTo>
                    <a:pt x="63093" y="3531107"/>
                  </a:lnTo>
                  <a:lnTo>
                    <a:pt x="55778" y="3549015"/>
                  </a:lnTo>
                  <a:lnTo>
                    <a:pt x="54254" y="3550920"/>
                  </a:lnTo>
                  <a:lnTo>
                    <a:pt x="52730" y="3552444"/>
                  </a:lnTo>
                  <a:lnTo>
                    <a:pt x="50901" y="3553968"/>
                  </a:lnTo>
                  <a:lnTo>
                    <a:pt x="49072" y="3555111"/>
                  </a:lnTo>
                  <a:lnTo>
                    <a:pt x="46939" y="3556380"/>
                  </a:lnTo>
                  <a:lnTo>
                    <a:pt x="44805" y="3557651"/>
                  </a:lnTo>
                  <a:lnTo>
                    <a:pt x="42671" y="3558540"/>
                  </a:lnTo>
                  <a:lnTo>
                    <a:pt x="40538" y="3559429"/>
                  </a:lnTo>
                  <a:lnTo>
                    <a:pt x="38100" y="3560064"/>
                  </a:lnTo>
                  <a:lnTo>
                    <a:pt x="35966" y="3560953"/>
                  </a:lnTo>
                  <a:lnTo>
                    <a:pt x="33223" y="3561588"/>
                  </a:lnTo>
                  <a:lnTo>
                    <a:pt x="31089" y="3561842"/>
                  </a:lnTo>
                  <a:lnTo>
                    <a:pt x="28346" y="3562477"/>
                  </a:lnTo>
                  <a:lnTo>
                    <a:pt x="25907" y="3562730"/>
                  </a:lnTo>
                  <a:lnTo>
                    <a:pt x="23164" y="3562730"/>
                  </a:lnTo>
                  <a:lnTo>
                    <a:pt x="20726" y="3563112"/>
                  </a:lnTo>
                  <a:lnTo>
                    <a:pt x="17983" y="3563112"/>
                  </a:lnTo>
                  <a:lnTo>
                    <a:pt x="15544" y="3563112"/>
                  </a:lnTo>
                  <a:lnTo>
                    <a:pt x="12801" y="3563112"/>
                  </a:lnTo>
                  <a:lnTo>
                    <a:pt x="10363" y="3562730"/>
                  </a:lnTo>
                  <a:lnTo>
                    <a:pt x="7619" y="3562730"/>
                  </a:lnTo>
                  <a:lnTo>
                    <a:pt x="5181" y="3562223"/>
                  </a:lnTo>
                  <a:lnTo>
                    <a:pt x="2438" y="3561842"/>
                  </a:lnTo>
                  <a:lnTo>
                    <a:pt x="0" y="3561588"/>
                  </a:lnTo>
                  <a:lnTo>
                    <a:pt x="304" y="3594227"/>
                  </a:lnTo>
                </a:path>
                <a:path w="6883400" h="10017125">
                  <a:moveTo>
                    <a:pt x="85343" y="3469258"/>
                  </a:moveTo>
                  <a:lnTo>
                    <a:pt x="85343" y="3594227"/>
                  </a:lnTo>
                </a:path>
                <a:path w="6883400" h="10017125">
                  <a:moveTo>
                    <a:pt x="304" y="3594227"/>
                  </a:moveTo>
                  <a:lnTo>
                    <a:pt x="0" y="3626739"/>
                  </a:lnTo>
                  <a:lnTo>
                    <a:pt x="2438" y="3626230"/>
                  </a:lnTo>
                  <a:lnTo>
                    <a:pt x="4876" y="3625596"/>
                  </a:lnTo>
                  <a:lnTo>
                    <a:pt x="7619" y="3625215"/>
                  </a:lnTo>
                  <a:lnTo>
                    <a:pt x="10058" y="3624706"/>
                  </a:lnTo>
                  <a:lnTo>
                    <a:pt x="12496" y="3624326"/>
                  </a:lnTo>
                  <a:lnTo>
                    <a:pt x="15239" y="3624326"/>
                  </a:lnTo>
                  <a:lnTo>
                    <a:pt x="17678" y="3624072"/>
                  </a:lnTo>
                  <a:lnTo>
                    <a:pt x="20421" y="3624072"/>
                  </a:lnTo>
                  <a:lnTo>
                    <a:pt x="22859" y="3624326"/>
                  </a:lnTo>
                  <a:lnTo>
                    <a:pt x="25603" y="3624326"/>
                  </a:lnTo>
                  <a:lnTo>
                    <a:pt x="28041" y="3624961"/>
                  </a:lnTo>
                  <a:lnTo>
                    <a:pt x="30784" y="3625215"/>
                  </a:lnTo>
                  <a:lnTo>
                    <a:pt x="33223" y="3625850"/>
                  </a:lnTo>
                  <a:lnTo>
                    <a:pt x="35661" y="3626485"/>
                  </a:lnTo>
                  <a:lnTo>
                    <a:pt x="38100" y="3627120"/>
                  </a:lnTo>
                  <a:lnTo>
                    <a:pt x="40233" y="3628008"/>
                  </a:lnTo>
                  <a:lnTo>
                    <a:pt x="42671" y="3628898"/>
                  </a:lnTo>
                  <a:lnTo>
                    <a:pt x="44805" y="3629787"/>
                  </a:lnTo>
                  <a:lnTo>
                    <a:pt x="46939" y="3631056"/>
                  </a:lnTo>
                  <a:lnTo>
                    <a:pt x="49072" y="3632327"/>
                  </a:lnTo>
                  <a:lnTo>
                    <a:pt x="50901" y="3633851"/>
                  </a:lnTo>
                  <a:lnTo>
                    <a:pt x="52730" y="3635375"/>
                  </a:lnTo>
                  <a:lnTo>
                    <a:pt x="54559" y="3636899"/>
                  </a:lnTo>
                  <a:lnTo>
                    <a:pt x="56083" y="3638423"/>
                  </a:lnTo>
                  <a:lnTo>
                    <a:pt x="57302" y="3640201"/>
                  </a:lnTo>
                  <a:lnTo>
                    <a:pt x="58826" y="3642360"/>
                  </a:lnTo>
                  <a:lnTo>
                    <a:pt x="59740" y="3644138"/>
                  </a:lnTo>
                  <a:lnTo>
                    <a:pt x="60959" y="3646297"/>
                  </a:lnTo>
                  <a:lnTo>
                    <a:pt x="61569" y="3648710"/>
                  </a:lnTo>
                  <a:lnTo>
                    <a:pt x="62179" y="3650869"/>
                  </a:lnTo>
                  <a:lnTo>
                    <a:pt x="62788" y="3653663"/>
                  </a:lnTo>
                  <a:lnTo>
                    <a:pt x="63093" y="3656076"/>
                  </a:lnTo>
                  <a:lnTo>
                    <a:pt x="55778" y="3673982"/>
                  </a:lnTo>
                  <a:lnTo>
                    <a:pt x="54254" y="3675888"/>
                  </a:lnTo>
                  <a:lnTo>
                    <a:pt x="52730" y="3677412"/>
                  </a:lnTo>
                  <a:lnTo>
                    <a:pt x="50901" y="3678936"/>
                  </a:lnTo>
                  <a:lnTo>
                    <a:pt x="49072" y="3680079"/>
                  </a:lnTo>
                  <a:lnTo>
                    <a:pt x="46939" y="3681349"/>
                  </a:lnTo>
                  <a:lnTo>
                    <a:pt x="44805" y="3682619"/>
                  </a:lnTo>
                  <a:lnTo>
                    <a:pt x="42671" y="3683507"/>
                  </a:lnTo>
                  <a:lnTo>
                    <a:pt x="40538" y="3684397"/>
                  </a:lnTo>
                  <a:lnTo>
                    <a:pt x="38100" y="3685031"/>
                  </a:lnTo>
                  <a:lnTo>
                    <a:pt x="35966" y="3685921"/>
                  </a:lnTo>
                  <a:lnTo>
                    <a:pt x="33223" y="3686555"/>
                  </a:lnTo>
                  <a:lnTo>
                    <a:pt x="31089" y="3686810"/>
                  </a:lnTo>
                  <a:lnTo>
                    <a:pt x="28346" y="3687445"/>
                  </a:lnTo>
                  <a:lnTo>
                    <a:pt x="25907" y="3687699"/>
                  </a:lnTo>
                  <a:lnTo>
                    <a:pt x="23164" y="3687699"/>
                  </a:lnTo>
                  <a:lnTo>
                    <a:pt x="20726" y="3688079"/>
                  </a:lnTo>
                  <a:lnTo>
                    <a:pt x="17983" y="3688079"/>
                  </a:lnTo>
                  <a:lnTo>
                    <a:pt x="15544" y="3688079"/>
                  </a:lnTo>
                  <a:lnTo>
                    <a:pt x="12801" y="3688079"/>
                  </a:lnTo>
                  <a:lnTo>
                    <a:pt x="10363" y="3687699"/>
                  </a:lnTo>
                  <a:lnTo>
                    <a:pt x="7619" y="3687699"/>
                  </a:lnTo>
                  <a:lnTo>
                    <a:pt x="5181" y="3687445"/>
                  </a:lnTo>
                  <a:lnTo>
                    <a:pt x="2438" y="3687191"/>
                  </a:lnTo>
                  <a:lnTo>
                    <a:pt x="0" y="3686555"/>
                  </a:lnTo>
                  <a:lnTo>
                    <a:pt x="304" y="3719195"/>
                  </a:lnTo>
                </a:path>
                <a:path w="6883400" h="10017125">
                  <a:moveTo>
                    <a:pt x="85343" y="3594227"/>
                  </a:moveTo>
                  <a:lnTo>
                    <a:pt x="85343" y="3719195"/>
                  </a:lnTo>
                </a:path>
                <a:path w="6883400" h="10017125">
                  <a:moveTo>
                    <a:pt x="304" y="3719195"/>
                  </a:moveTo>
                  <a:lnTo>
                    <a:pt x="0" y="3752088"/>
                  </a:lnTo>
                  <a:lnTo>
                    <a:pt x="2438" y="3751199"/>
                  </a:lnTo>
                  <a:lnTo>
                    <a:pt x="4876" y="3750564"/>
                  </a:lnTo>
                  <a:lnTo>
                    <a:pt x="7619" y="3750182"/>
                  </a:lnTo>
                  <a:lnTo>
                    <a:pt x="10058" y="3749675"/>
                  </a:lnTo>
                  <a:lnTo>
                    <a:pt x="12496" y="3749294"/>
                  </a:lnTo>
                  <a:lnTo>
                    <a:pt x="25603" y="3749294"/>
                  </a:lnTo>
                  <a:lnTo>
                    <a:pt x="28041" y="3749929"/>
                  </a:lnTo>
                  <a:lnTo>
                    <a:pt x="30784" y="3750182"/>
                  </a:lnTo>
                  <a:lnTo>
                    <a:pt x="33223" y="3750818"/>
                  </a:lnTo>
                  <a:lnTo>
                    <a:pt x="35661" y="3751453"/>
                  </a:lnTo>
                  <a:lnTo>
                    <a:pt x="38100" y="3752088"/>
                  </a:lnTo>
                  <a:lnTo>
                    <a:pt x="40233" y="3752977"/>
                  </a:lnTo>
                  <a:lnTo>
                    <a:pt x="42671" y="3753866"/>
                  </a:lnTo>
                  <a:lnTo>
                    <a:pt x="44805" y="3754754"/>
                  </a:lnTo>
                  <a:lnTo>
                    <a:pt x="46939" y="3756025"/>
                  </a:lnTo>
                  <a:lnTo>
                    <a:pt x="49072" y="3757295"/>
                  </a:lnTo>
                  <a:lnTo>
                    <a:pt x="50901" y="3758819"/>
                  </a:lnTo>
                  <a:lnTo>
                    <a:pt x="52730" y="3760343"/>
                  </a:lnTo>
                  <a:lnTo>
                    <a:pt x="54559" y="3761867"/>
                  </a:lnTo>
                  <a:lnTo>
                    <a:pt x="63093" y="3781044"/>
                  </a:lnTo>
                  <a:lnTo>
                    <a:pt x="62788" y="3783711"/>
                  </a:lnTo>
                  <a:lnTo>
                    <a:pt x="62179" y="3786504"/>
                  </a:lnTo>
                  <a:lnTo>
                    <a:pt x="61569" y="3788918"/>
                  </a:lnTo>
                  <a:lnTo>
                    <a:pt x="60655" y="3791077"/>
                  </a:lnTo>
                  <a:lnTo>
                    <a:pt x="59740" y="3793236"/>
                  </a:lnTo>
                  <a:lnTo>
                    <a:pt x="58521" y="3795395"/>
                  </a:lnTo>
                  <a:lnTo>
                    <a:pt x="57302" y="3797173"/>
                  </a:lnTo>
                  <a:lnTo>
                    <a:pt x="55778" y="3799331"/>
                  </a:lnTo>
                  <a:lnTo>
                    <a:pt x="54254" y="3800855"/>
                  </a:lnTo>
                  <a:lnTo>
                    <a:pt x="52730" y="3802379"/>
                  </a:lnTo>
                  <a:lnTo>
                    <a:pt x="50901" y="3803904"/>
                  </a:lnTo>
                  <a:lnTo>
                    <a:pt x="49072" y="3805047"/>
                  </a:lnTo>
                  <a:lnTo>
                    <a:pt x="46939" y="3806317"/>
                  </a:lnTo>
                  <a:lnTo>
                    <a:pt x="44805" y="3807587"/>
                  </a:lnTo>
                  <a:lnTo>
                    <a:pt x="42671" y="3808476"/>
                  </a:lnTo>
                  <a:lnTo>
                    <a:pt x="40538" y="3809365"/>
                  </a:lnTo>
                  <a:lnTo>
                    <a:pt x="38100" y="3810254"/>
                  </a:lnTo>
                  <a:lnTo>
                    <a:pt x="35966" y="3810889"/>
                  </a:lnTo>
                  <a:lnTo>
                    <a:pt x="33223" y="3811524"/>
                  </a:lnTo>
                  <a:lnTo>
                    <a:pt x="31089" y="3811778"/>
                  </a:lnTo>
                  <a:lnTo>
                    <a:pt x="28346" y="3812413"/>
                  </a:lnTo>
                  <a:lnTo>
                    <a:pt x="25907" y="3812667"/>
                  </a:lnTo>
                  <a:lnTo>
                    <a:pt x="23164" y="3812667"/>
                  </a:lnTo>
                  <a:lnTo>
                    <a:pt x="20726" y="3813048"/>
                  </a:lnTo>
                  <a:lnTo>
                    <a:pt x="17983" y="3813048"/>
                  </a:lnTo>
                  <a:lnTo>
                    <a:pt x="15544" y="3813048"/>
                  </a:lnTo>
                  <a:lnTo>
                    <a:pt x="12801" y="3813048"/>
                  </a:lnTo>
                  <a:lnTo>
                    <a:pt x="10363" y="3812667"/>
                  </a:lnTo>
                  <a:lnTo>
                    <a:pt x="7619" y="3812667"/>
                  </a:lnTo>
                  <a:lnTo>
                    <a:pt x="5181" y="3812413"/>
                  </a:lnTo>
                  <a:lnTo>
                    <a:pt x="2438" y="3812158"/>
                  </a:lnTo>
                  <a:lnTo>
                    <a:pt x="0" y="3811524"/>
                  </a:lnTo>
                  <a:lnTo>
                    <a:pt x="304" y="3844163"/>
                  </a:lnTo>
                </a:path>
                <a:path w="6883400" h="10017125">
                  <a:moveTo>
                    <a:pt x="85343" y="3719195"/>
                  </a:moveTo>
                  <a:lnTo>
                    <a:pt x="85343" y="3844163"/>
                  </a:lnTo>
                </a:path>
                <a:path w="6883400" h="10017125">
                  <a:moveTo>
                    <a:pt x="304" y="3844163"/>
                  </a:moveTo>
                  <a:lnTo>
                    <a:pt x="0" y="3877056"/>
                  </a:lnTo>
                  <a:lnTo>
                    <a:pt x="2438" y="3876167"/>
                  </a:lnTo>
                  <a:lnTo>
                    <a:pt x="4876" y="3875532"/>
                  </a:lnTo>
                  <a:lnTo>
                    <a:pt x="7619" y="3875151"/>
                  </a:lnTo>
                  <a:lnTo>
                    <a:pt x="10058" y="3874897"/>
                  </a:lnTo>
                  <a:lnTo>
                    <a:pt x="12496" y="3874643"/>
                  </a:lnTo>
                  <a:lnTo>
                    <a:pt x="15239" y="3874262"/>
                  </a:lnTo>
                  <a:lnTo>
                    <a:pt x="17678" y="3874262"/>
                  </a:lnTo>
                  <a:lnTo>
                    <a:pt x="20421" y="3874262"/>
                  </a:lnTo>
                  <a:lnTo>
                    <a:pt x="22859" y="3874262"/>
                  </a:lnTo>
                  <a:lnTo>
                    <a:pt x="25603" y="3874643"/>
                  </a:lnTo>
                  <a:lnTo>
                    <a:pt x="28041" y="3874897"/>
                  </a:lnTo>
                  <a:lnTo>
                    <a:pt x="30784" y="3875151"/>
                  </a:lnTo>
                  <a:lnTo>
                    <a:pt x="33223" y="3875786"/>
                  </a:lnTo>
                  <a:lnTo>
                    <a:pt x="35661" y="3876421"/>
                  </a:lnTo>
                  <a:lnTo>
                    <a:pt x="38100" y="3877056"/>
                  </a:lnTo>
                  <a:lnTo>
                    <a:pt x="40233" y="3877945"/>
                  </a:lnTo>
                  <a:lnTo>
                    <a:pt x="42671" y="3878834"/>
                  </a:lnTo>
                  <a:lnTo>
                    <a:pt x="44805" y="3880104"/>
                  </a:lnTo>
                  <a:lnTo>
                    <a:pt x="46939" y="3881247"/>
                  </a:lnTo>
                  <a:lnTo>
                    <a:pt x="49072" y="3882517"/>
                  </a:lnTo>
                  <a:lnTo>
                    <a:pt x="50901" y="3883787"/>
                  </a:lnTo>
                  <a:lnTo>
                    <a:pt x="52730" y="3885311"/>
                  </a:lnTo>
                  <a:lnTo>
                    <a:pt x="54559" y="3886835"/>
                  </a:lnTo>
                  <a:lnTo>
                    <a:pt x="56083" y="3888613"/>
                  </a:lnTo>
                  <a:lnTo>
                    <a:pt x="57302" y="3890391"/>
                  </a:lnTo>
                  <a:lnTo>
                    <a:pt x="58826" y="3892296"/>
                  </a:lnTo>
                  <a:lnTo>
                    <a:pt x="59740" y="3894455"/>
                  </a:lnTo>
                  <a:lnTo>
                    <a:pt x="60959" y="3896487"/>
                  </a:lnTo>
                  <a:lnTo>
                    <a:pt x="61569" y="3898646"/>
                  </a:lnTo>
                  <a:lnTo>
                    <a:pt x="62179" y="3901059"/>
                  </a:lnTo>
                  <a:lnTo>
                    <a:pt x="62788" y="3903599"/>
                  </a:lnTo>
                  <a:lnTo>
                    <a:pt x="63093" y="3906012"/>
                  </a:lnTo>
                  <a:lnTo>
                    <a:pt x="62788" y="3908679"/>
                  </a:lnTo>
                  <a:lnTo>
                    <a:pt x="62179" y="3911473"/>
                  </a:lnTo>
                  <a:lnTo>
                    <a:pt x="61569" y="3913886"/>
                  </a:lnTo>
                  <a:lnTo>
                    <a:pt x="60655" y="3916045"/>
                  </a:lnTo>
                  <a:lnTo>
                    <a:pt x="59740" y="3918458"/>
                  </a:lnTo>
                  <a:lnTo>
                    <a:pt x="58521" y="3920363"/>
                  </a:lnTo>
                  <a:lnTo>
                    <a:pt x="57302" y="3922395"/>
                  </a:lnTo>
                  <a:lnTo>
                    <a:pt x="55778" y="3924300"/>
                  </a:lnTo>
                  <a:lnTo>
                    <a:pt x="54254" y="3925824"/>
                  </a:lnTo>
                  <a:lnTo>
                    <a:pt x="52730" y="3927348"/>
                  </a:lnTo>
                  <a:lnTo>
                    <a:pt x="50901" y="3928872"/>
                  </a:lnTo>
                  <a:lnTo>
                    <a:pt x="49072" y="3930015"/>
                  </a:lnTo>
                  <a:lnTo>
                    <a:pt x="46939" y="3931285"/>
                  </a:lnTo>
                  <a:lnTo>
                    <a:pt x="44805" y="3932555"/>
                  </a:lnTo>
                  <a:lnTo>
                    <a:pt x="33223" y="3936492"/>
                  </a:lnTo>
                  <a:lnTo>
                    <a:pt x="31089" y="3937127"/>
                  </a:lnTo>
                  <a:lnTo>
                    <a:pt x="28346" y="3937381"/>
                  </a:lnTo>
                  <a:lnTo>
                    <a:pt x="25907" y="3937635"/>
                  </a:lnTo>
                  <a:lnTo>
                    <a:pt x="23164" y="3938016"/>
                  </a:lnTo>
                  <a:lnTo>
                    <a:pt x="20726" y="3938016"/>
                  </a:lnTo>
                  <a:lnTo>
                    <a:pt x="17983" y="3938270"/>
                  </a:lnTo>
                  <a:lnTo>
                    <a:pt x="15544" y="3938270"/>
                  </a:lnTo>
                  <a:lnTo>
                    <a:pt x="12801" y="3938016"/>
                  </a:lnTo>
                  <a:lnTo>
                    <a:pt x="10363" y="3938016"/>
                  </a:lnTo>
                  <a:lnTo>
                    <a:pt x="7619" y="3937635"/>
                  </a:lnTo>
                  <a:lnTo>
                    <a:pt x="5181" y="3937381"/>
                  </a:lnTo>
                  <a:lnTo>
                    <a:pt x="2438" y="3937127"/>
                  </a:lnTo>
                  <a:lnTo>
                    <a:pt x="0" y="3936492"/>
                  </a:lnTo>
                  <a:lnTo>
                    <a:pt x="304" y="3969131"/>
                  </a:lnTo>
                </a:path>
                <a:path w="6883400" h="10017125">
                  <a:moveTo>
                    <a:pt x="85343" y="3844163"/>
                  </a:moveTo>
                  <a:lnTo>
                    <a:pt x="85343" y="3969131"/>
                  </a:lnTo>
                </a:path>
                <a:path w="6883400" h="10017125">
                  <a:moveTo>
                    <a:pt x="304" y="3969131"/>
                  </a:moveTo>
                  <a:lnTo>
                    <a:pt x="0" y="4002024"/>
                  </a:lnTo>
                  <a:lnTo>
                    <a:pt x="2438" y="4001389"/>
                  </a:lnTo>
                  <a:lnTo>
                    <a:pt x="4876" y="4000500"/>
                  </a:lnTo>
                  <a:lnTo>
                    <a:pt x="7619" y="4000119"/>
                  </a:lnTo>
                  <a:lnTo>
                    <a:pt x="10058" y="3999865"/>
                  </a:lnTo>
                  <a:lnTo>
                    <a:pt x="12496" y="3999611"/>
                  </a:lnTo>
                  <a:lnTo>
                    <a:pt x="15239" y="3999230"/>
                  </a:lnTo>
                  <a:lnTo>
                    <a:pt x="17678" y="3999230"/>
                  </a:lnTo>
                  <a:lnTo>
                    <a:pt x="20421" y="3999230"/>
                  </a:lnTo>
                  <a:lnTo>
                    <a:pt x="22859" y="3999230"/>
                  </a:lnTo>
                  <a:lnTo>
                    <a:pt x="25603" y="3999611"/>
                  </a:lnTo>
                  <a:lnTo>
                    <a:pt x="28041" y="3999865"/>
                  </a:lnTo>
                  <a:lnTo>
                    <a:pt x="30784" y="4000119"/>
                  </a:lnTo>
                  <a:lnTo>
                    <a:pt x="33223" y="4000754"/>
                  </a:lnTo>
                  <a:lnTo>
                    <a:pt x="35661" y="4001389"/>
                  </a:lnTo>
                  <a:lnTo>
                    <a:pt x="38100" y="4002024"/>
                  </a:lnTo>
                  <a:lnTo>
                    <a:pt x="40233" y="4002913"/>
                  </a:lnTo>
                  <a:lnTo>
                    <a:pt x="42671" y="4003802"/>
                  </a:lnTo>
                  <a:lnTo>
                    <a:pt x="44805" y="4005072"/>
                  </a:lnTo>
                  <a:lnTo>
                    <a:pt x="46939" y="4006215"/>
                  </a:lnTo>
                  <a:lnTo>
                    <a:pt x="49072" y="4007485"/>
                  </a:lnTo>
                  <a:lnTo>
                    <a:pt x="50901" y="4008755"/>
                  </a:lnTo>
                  <a:lnTo>
                    <a:pt x="52730" y="4010279"/>
                  </a:lnTo>
                  <a:lnTo>
                    <a:pt x="54559" y="4011803"/>
                  </a:lnTo>
                  <a:lnTo>
                    <a:pt x="56083" y="4013581"/>
                  </a:lnTo>
                  <a:lnTo>
                    <a:pt x="57302" y="4015359"/>
                  </a:lnTo>
                  <a:lnTo>
                    <a:pt x="58826" y="4017264"/>
                  </a:lnTo>
                  <a:lnTo>
                    <a:pt x="59740" y="4019423"/>
                  </a:lnTo>
                  <a:lnTo>
                    <a:pt x="60959" y="4021455"/>
                  </a:lnTo>
                  <a:lnTo>
                    <a:pt x="61569" y="4023614"/>
                  </a:lnTo>
                  <a:lnTo>
                    <a:pt x="62179" y="4026027"/>
                  </a:lnTo>
                  <a:lnTo>
                    <a:pt x="62788" y="4028567"/>
                  </a:lnTo>
                  <a:lnTo>
                    <a:pt x="63093" y="4030980"/>
                  </a:lnTo>
                  <a:lnTo>
                    <a:pt x="58521" y="4045331"/>
                  </a:lnTo>
                  <a:lnTo>
                    <a:pt x="57302" y="4047363"/>
                  </a:lnTo>
                  <a:lnTo>
                    <a:pt x="55778" y="4049268"/>
                  </a:lnTo>
                  <a:lnTo>
                    <a:pt x="54254" y="4050792"/>
                  </a:lnTo>
                  <a:lnTo>
                    <a:pt x="52730" y="4052316"/>
                  </a:lnTo>
                  <a:lnTo>
                    <a:pt x="50901" y="4053840"/>
                  </a:lnTo>
                  <a:lnTo>
                    <a:pt x="49072" y="4054983"/>
                  </a:lnTo>
                  <a:lnTo>
                    <a:pt x="46939" y="4056253"/>
                  </a:lnTo>
                  <a:lnTo>
                    <a:pt x="44805" y="4057523"/>
                  </a:lnTo>
                  <a:lnTo>
                    <a:pt x="33223" y="4061460"/>
                  </a:lnTo>
                  <a:lnTo>
                    <a:pt x="31089" y="4062095"/>
                  </a:lnTo>
                  <a:lnTo>
                    <a:pt x="28346" y="4062349"/>
                  </a:lnTo>
                  <a:lnTo>
                    <a:pt x="25907" y="4062603"/>
                  </a:lnTo>
                  <a:lnTo>
                    <a:pt x="23164" y="4062984"/>
                  </a:lnTo>
                  <a:lnTo>
                    <a:pt x="20726" y="4062984"/>
                  </a:lnTo>
                  <a:lnTo>
                    <a:pt x="17983" y="4063238"/>
                  </a:lnTo>
                  <a:lnTo>
                    <a:pt x="15544" y="4063238"/>
                  </a:lnTo>
                  <a:lnTo>
                    <a:pt x="12801" y="4062984"/>
                  </a:lnTo>
                  <a:lnTo>
                    <a:pt x="10363" y="4062984"/>
                  </a:lnTo>
                  <a:lnTo>
                    <a:pt x="7619" y="4062603"/>
                  </a:lnTo>
                  <a:lnTo>
                    <a:pt x="5181" y="4062349"/>
                  </a:lnTo>
                  <a:lnTo>
                    <a:pt x="2438" y="4062095"/>
                  </a:lnTo>
                  <a:lnTo>
                    <a:pt x="0" y="4061460"/>
                  </a:lnTo>
                  <a:lnTo>
                    <a:pt x="304" y="4094099"/>
                  </a:lnTo>
                </a:path>
                <a:path w="6883400" h="10017125">
                  <a:moveTo>
                    <a:pt x="85343" y="3969131"/>
                  </a:moveTo>
                  <a:lnTo>
                    <a:pt x="85343" y="4094099"/>
                  </a:lnTo>
                </a:path>
                <a:path w="6883400" h="10017125">
                  <a:moveTo>
                    <a:pt x="304" y="4094099"/>
                  </a:moveTo>
                  <a:lnTo>
                    <a:pt x="0" y="4126992"/>
                  </a:lnTo>
                  <a:lnTo>
                    <a:pt x="2438" y="4126357"/>
                  </a:lnTo>
                  <a:lnTo>
                    <a:pt x="4876" y="4125722"/>
                  </a:lnTo>
                  <a:lnTo>
                    <a:pt x="7619" y="4125087"/>
                  </a:lnTo>
                  <a:lnTo>
                    <a:pt x="10058" y="4124833"/>
                  </a:lnTo>
                  <a:lnTo>
                    <a:pt x="12496" y="4124579"/>
                  </a:lnTo>
                  <a:lnTo>
                    <a:pt x="15239" y="4124198"/>
                  </a:lnTo>
                  <a:lnTo>
                    <a:pt x="17678" y="4124198"/>
                  </a:lnTo>
                  <a:lnTo>
                    <a:pt x="20421" y="4124198"/>
                  </a:lnTo>
                  <a:lnTo>
                    <a:pt x="22859" y="4124198"/>
                  </a:lnTo>
                  <a:lnTo>
                    <a:pt x="25603" y="4124579"/>
                  </a:lnTo>
                  <a:lnTo>
                    <a:pt x="28041" y="4124833"/>
                  </a:lnTo>
                  <a:lnTo>
                    <a:pt x="30784" y="4125087"/>
                  </a:lnTo>
                  <a:lnTo>
                    <a:pt x="33223" y="4125722"/>
                  </a:lnTo>
                  <a:lnTo>
                    <a:pt x="35661" y="4126357"/>
                  </a:lnTo>
                  <a:lnTo>
                    <a:pt x="38100" y="4127246"/>
                  </a:lnTo>
                  <a:lnTo>
                    <a:pt x="40233" y="4127881"/>
                  </a:lnTo>
                  <a:lnTo>
                    <a:pt x="42671" y="4128770"/>
                  </a:lnTo>
                  <a:lnTo>
                    <a:pt x="44805" y="4130040"/>
                  </a:lnTo>
                  <a:lnTo>
                    <a:pt x="46939" y="4131183"/>
                  </a:lnTo>
                  <a:lnTo>
                    <a:pt x="49072" y="4132453"/>
                  </a:lnTo>
                  <a:lnTo>
                    <a:pt x="50901" y="4133977"/>
                  </a:lnTo>
                  <a:lnTo>
                    <a:pt x="52730" y="4135247"/>
                  </a:lnTo>
                  <a:lnTo>
                    <a:pt x="54559" y="4136771"/>
                  </a:lnTo>
                  <a:lnTo>
                    <a:pt x="56083" y="4138549"/>
                  </a:lnTo>
                  <a:lnTo>
                    <a:pt x="57302" y="4140327"/>
                  </a:lnTo>
                  <a:lnTo>
                    <a:pt x="58826" y="4142232"/>
                  </a:lnTo>
                  <a:lnTo>
                    <a:pt x="59740" y="4144391"/>
                  </a:lnTo>
                  <a:lnTo>
                    <a:pt x="60959" y="4146423"/>
                  </a:lnTo>
                  <a:lnTo>
                    <a:pt x="61569" y="4148582"/>
                  </a:lnTo>
                  <a:lnTo>
                    <a:pt x="62179" y="4150995"/>
                  </a:lnTo>
                  <a:lnTo>
                    <a:pt x="62788" y="4153535"/>
                  </a:lnTo>
                  <a:lnTo>
                    <a:pt x="63093" y="4156202"/>
                  </a:lnTo>
                  <a:lnTo>
                    <a:pt x="62788" y="4158996"/>
                  </a:lnTo>
                  <a:lnTo>
                    <a:pt x="62179" y="4161409"/>
                  </a:lnTo>
                  <a:lnTo>
                    <a:pt x="61569" y="4163822"/>
                  </a:lnTo>
                  <a:lnTo>
                    <a:pt x="54254" y="4175760"/>
                  </a:lnTo>
                  <a:lnTo>
                    <a:pt x="52730" y="4177538"/>
                  </a:lnTo>
                  <a:lnTo>
                    <a:pt x="50901" y="4178808"/>
                  </a:lnTo>
                  <a:lnTo>
                    <a:pt x="49072" y="4179951"/>
                  </a:lnTo>
                  <a:lnTo>
                    <a:pt x="46939" y="4181475"/>
                  </a:lnTo>
                  <a:lnTo>
                    <a:pt x="33223" y="4186428"/>
                  </a:lnTo>
                  <a:lnTo>
                    <a:pt x="31089" y="4187063"/>
                  </a:lnTo>
                  <a:lnTo>
                    <a:pt x="28346" y="4187317"/>
                  </a:lnTo>
                  <a:lnTo>
                    <a:pt x="25907" y="4187571"/>
                  </a:lnTo>
                  <a:lnTo>
                    <a:pt x="23164" y="4187952"/>
                  </a:lnTo>
                  <a:lnTo>
                    <a:pt x="20726" y="4187952"/>
                  </a:lnTo>
                  <a:lnTo>
                    <a:pt x="17983" y="4188206"/>
                  </a:lnTo>
                  <a:lnTo>
                    <a:pt x="15544" y="4188206"/>
                  </a:lnTo>
                  <a:lnTo>
                    <a:pt x="12801" y="4187952"/>
                  </a:lnTo>
                  <a:lnTo>
                    <a:pt x="10363" y="4187952"/>
                  </a:lnTo>
                  <a:lnTo>
                    <a:pt x="7619" y="4187571"/>
                  </a:lnTo>
                  <a:lnTo>
                    <a:pt x="5181" y="4187317"/>
                  </a:lnTo>
                  <a:lnTo>
                    <a:pt x="2438" y="4187063"/>
                  </a:lnTo>
                  <a:lnTo>
                    <a:pt x="0" y="4186682"/>
                  </a:lnTo>
                  <a:lnTo>
                    <a:pt x="304" y="4219067"/>
                  </a:lnTo>
                </a:path>
                <a:path w="6883400" h="10017125">
                  <a:moveTo>
                    <a:pt x="85343" y="4094099"/>
                  </a:moveTo>
                  <a:lnTo>
                    <a:pt x="85343" y="4219067"/>
                  </a:lnTo>
                </a:path>
                <a:path w="6883400" h="10017125">
                  <a:moveTo>
                    <a:pt x="304" y="4219067"/>
                  </a:moveTo>
                  <a:lnTo>
                    <a:pt x="0" y="4251960"/>
                  </a:lnTo>
                  <a:lnTo>
                    <a:pt x="2438" y="4251325"/>
                  </a:lnTo>
                  <a:lnTo>
                    <a:pt x="4876" y="4250690"/>
                  </a:lnTo>
                  <a:lnTo>
                    <a:pt x="7619" y="4250055"/>
                  </a:lnTo>
                  <a:lnTo>
                    <a:pt x="10058" y="4249801"/>
                  </a:lnTo>
                  <a:lnTo>
                    <a:pt x="12496" y="4249547"/>
                  </a:lnTo>
                  <a:lnTo>
                    <a:pt x="15239" y="4249166"/>
                  </a:lnTo>
                  <a:lnTo>
                    <a:pt x="17678" y="4249166"/>
                  </a:lnTo>
                  <a:lnTo>
                    <a:pt x="20421" y="4249166"/>
                  </a:lnTo>
                  <a:lnTo>
                    <a:pt x="22859" y="4249166"/>
                  </a:lnTo>
                  <a:lnTo>
                    <a:pt x="25603" y="4249547"/>
                  </a:lnTo>
                  <a:lnTo>
                    <a:pt x="28041" y="4249801"/>
                  </a:lnTo>
                  <a:lnTo>
                    <a:pt x="30784" y="4250055"/>
                  </a:lnTo>
                  <a:lnTo>
                    <a:pt x="33223" y="4250690"/>
                  </a:lnTo>
                  <a:lnTo>
                    <a:pt x="35661" y="4251325"/>
                  </a:lnTo>
                  <a:lnTo>
                    <a:pt x="38100" y="4252214"/>
                  </a:lnTo>
                  <a:lnTo>
                    <a:pt x="40233" y="4252849"/>
                  </a:lnTo>
                  <a:lnTo>
                    <a:pt x="42671" y="4254119"/>
                  </a:lnTo>
                  <a:lnTo>
                    <a:pt x="44805" y="4255008"/>
                  </a:lnTo>
                  <a:lnTo>
                    <a:pt x="46939" y="4256151"/>
                  </a:lnTo>
                  <a:lnTo>
                    <a:pt x="49072" y="4257421"/>
                  </a:lnTo>
                  <a:lnTo>
                    <a:pt x="50901" y="4258945"/>
                  </a:lnTo>
                  <a:lnTo>
                    <a:pt x="52730" y="4260215"/>
                  </a:lnTo>
                  <a:lnTo>
                    <a:pt x="54559" y="4261993"/>
                  </a:lnTo>
                  <a:lnTo>
                    <a:pt x="56083" y="4263517"/>
                  </a:lnTo>
                  <a:lnTo>
                    <a:pt x="57302" y="4265295"/>
                  </a:lnTo>
                  <a:lnTo>
                    <a:pt x="58826" y="4267200"/>
                  </a:lnTo>
                  <a:lnTo>
                    <a:pt x="59740" y="4269359"/>
                  </a:lnTo>
                  <a:lnTo>
                    <a:pt x="60959" y="4271391"/>
                  </a:lnTo>
                  <a:lnTo>
                    <a:pt x="61569" y="4273931"/>
                  </a:lnTo>
                  <a:lnTo>
                    <a:pt x="62179" y="4275963"/>
                  </a:lnTo>
                  <a:lnTo>
                    <a:pt x="62788" y="4278503"/>
                  </a:lnTo>
                  <a:lnTo>
                    <a:pt x="63093" y="4281170"/>
                  </a:lnTo>
                  <a:lnTo>
                    <a:pt x="62788" y="4283964"/>
                  </a:lnTo>
                  <a:lnTo>
                    <a:pt x="62179" y="4286377"/>
                  </a:lnTo>
                  <a:lnTo>
                    <a:pt x="61569" y="4288790"/>
                  </a:lnTo>
                  <a:lnTo>
                    <a:pt x="54254" y="4300728"/>
                  </a:lnTo>
                  <a:lnTo>
                    <a:pt x="52730" y="4302506"/>
                  </a:lnTo>
                  <a:lnTo>
                    <a:pt x="50901" y="4303776"/>
                  </a:lnTo>
                  <a:lnTo>
                    <a:pt x="49072" y="4305300"/>
                  </a:lnTo>
                  <a:lnTo>
                    <a:pt x="46939" y="4306443"/>
                  </a:lnTo>
                  <a:lnTo>
                    <a:pt x="44805" y="4307459"/>
                  </a:lnTo>
                  <a:lnTo>
                    <a:pt x="42671" y="4308348"/>
                  </a:lnTo>
                  <a:lnTo>
                    <a:pt x="40538" y="4309491"/>
                  </a:lnTo>
                  <a:lnTo>
                    <a:pt x="38100" y="4310126"/>
                  </a:lnTo>
                  <a:lnTo>
                    <a:pt x="35966" y="4310761"/>
                  </a:lnTo>
                  <a:lnTo>
                    <a:pt x="33223" y="4311396"/>
                  </a:lnTo>
                  <a:lnTo>
                    <a:pt x="31089" y="4312031"/>
                  </a:lnTo>
                  <a:lnTo>
                    <a:pt x="28346" y="4312285"/>
                  </a:lnTo>
                  <a:lnTo>
                    <a:pt x="25907" y="4312539"/>
                  </a:lnTo>
                  <a:lnTo>
                    <a:pt x="23164" y="4312920"/>
                  </a:lnTo>
                  <a:lnTo>
                    <a:pt x="20726" y="4313174"/>
                  </a:lnTo>
                  <a:lnTo>
                    <a:pt x="17983" y="4313174"/>
                  </a:lnTo>
                  <a:lnTo>
                    <a:pt x="15544" y="4313174"/>
                  </a:lnTo>
                  <a:lnTo>
                    <a:pt x="12801" y="4313174"/>
                  </a:lnTo>
                  <a:lnTo>
                    <a:pt x="10363" y="4312920"/>
                  </a:lnTo>
                  <a:lnTo>
                    <a:pt x="7619" y="4312539"/>
                  </a:lnTo>
                  <a:lnTo>
                    <a:pt x="5181" y="4312285"/>
                  </a:lnTo>
                  <a:lnTo>
                    <a:pt x="2438" y="4312031"/>
                  </a:lnTo>
                  <a:lnTo>
                    <a:pt x="0" y="4311650"/>
                  </a:lnTo>
                  <a:lnTo>
                    <a:pt x="304" y="4344035"/>
                  </a:lnTo>
                </a:path>
                <a:path w="6883400" h="10017125">
                  <a:moveTo>
                    <a:pt x="85343" y="4219067"/>
                  </a:moveTo>
                  <a:lnTo>
                    <a:pt x="85343" y="4344035"/>
                  </a:lnTo>
                </a:path>
                <a:path w="6883400" h="10017125">
                  <a:moveTo>
                    <a:pt x="304" y="4344035"/>
                  </a:moveTo>
                  <a:lnTo>
                    <a:pt x="0" y="4376928"/>
                  </a:lnTo>
                  <a:lnTo>
                    <a:pt x="2438" y="4376293"/>
                  </a:lnTo>
                  <a:lnTo>
                    <a:pt x="4876" y="4375658"/>
                  </a:lnTo>
                  <a:lnTo>
                    <a:pt x="7619" y="4375023"/>
                  </a:lnTo>
                  <a:lnTo>
                    <a:pt x="10058" y="4374769"/>
                  </a:lnTo>
                  <a:lnTo>
                    <a:pt x="12496" y="4374515"/>
                  </a:lnTo>
                  <a:lnTo>
                    <a:pt x="15239" y="4374134"/>
                  </a:lnTo>
                  <a:lnTo>
                    <a:pt x="17678" y="4374134"/>
                  </a:lnTo>
                  <a:lnTo>
                    <a:pt x="20421" y="4374134"/>
                  </a:lnTo>
                  <a:lnTo>
                    <a:pt x="22859" y="4374134"/>
                  </a:lnTo>
                  <a:lnTo>
                    <a:pt x="25603" y="4374515"/>
                  </a:lnTo>
                  <a:lnTo>
                    <a:pt x="28041" y="4374769"/>
                  </a:lnTo>
                  <a:lnTo>
                    <a:pt x="30784" y="4375404"/>
                  </a:lnTo>
                  <a:lnTo>
                    <a:pt x="33223" y="4375658"/>
                  </a:lnTo>
                  <a:lnTo>
                    <a:pt x="35661" y="4376547"/>
                  </a:lnTo>
                  <a:lnTo>
                    <a:pt x="38100" y="4377182"/>
                  </a:lnTo>
                  <a:lnTo>
                    <a:pt x="40233" y="4378071"/>
                  </a:lnTo>
                  <a:lnTo>
                    <a:pt x="42671" y="4379087"/>
                  </a:lnTo>
                  <a:lnTo>
                    <a:pt x="44805" y="4379976"/>
                  </a:lnTo>
                  <a:lnTo>
                    <a:pt x="46939" y="4381119"/>
                  </a:lnTo>
                  <a:lnTo>
                    <a:pt x="49072" y="4382389"/>
                  </a:lnTo>
                  <a:lnTo>
                    <a:pt x="50901" y="4383913"/>
                  </a:lnTo>
                  <a:lnTo>
                    <a:pt x="52730" y="4385183"/>
                  </a:lnTo>
                  <a:lnTo>
                    <a:pt x="54559" y="4386961"/>
                  </a:lnTo>
                  <a:lnTo>
                    <a:pt x="56083" y="4388485"/>
                  </a:lnTo>
                  <a:lnTo>
                    <a:pt x="57302" y="4390263"/>
                  </a:lnTo>
                  <a:lnTo>
                    <a:pt x="58826" y="4392422"/>
                  </a:lnTo>
                  <a:lnTo>
                    <a:pt x="59740" y="4394327"/>
                  </a:lnTo>
                  <a:lnTo>
                    <a:pt x="60959" y="4396359"/>
                  </a:lnTo>
                  <a:lnTo>
                    <a:pt x="61569" y="4398899"/>
                  </a:lnTo>
                  <a:lnTo>
                    <a:pt x="62179" y="4400931"/>
                  </a:lnTo>
                  <a:lnTo>
                    <a:pt x="62788" y="4403471"/>
                  </a:lnTo>
                  <a:lnTo>
                    <a:pt x="63093" y="4406138"/>
                  </a:lnTo>
                  <a:lnTo>
                    <a:pt x="62788" y="4408932"/>
                  </a:lnTo>
                  <a:lnTo>
                    <a:pt x="62179" y="4411345"/>
                  </a:lnTo>
                  <a:lnTo>
                    <a:pt x="61569" y="4413758"/>
                  </a:lnTo>
                  <a:lnTo>
                    <a:pt x="54254" y="4425696"/>
                  </a:lnTo>
                  <a:lnTo>
                    <a:pt x="52730" y="4427474"/>
                  </a:lnTo>
                  <a:lnTo>
                    <a:pt x="50901" y="4428744"/>
                  </a:lnTo>
                  <a:lnTo>
                    <a:pt x="49072" y="4430268"/>
                  </a:lnTo>
                  <a:lnTo>
                    <a:pt x="46939" y="4431411"/>
                  </a:lnTo>
                  <a:lnTo>
                    <a:pt x="44805" y="4432427"/>
                  </a:lnTo>
                  <a:lnTo>
                    <a:pt x="42671" y="4433570"/>
                  </a:lnTo>
                  <a:lnTo>
                    <a:pt x="40538" y="4434459"/>
                  </a:lnTo>
                  <a:lnTo>
                    <a:pt x="38100" y="4435094"/>
                  </a:lnTo>
                  <a:lnTo>
                    <a:pt x="35966" y="4435983"/>
                  </a:lnTo>
                  <a:lnTo>
                    <a:pt x="33223" y="4436364"/>
                  </a:lnTo>
                  <a:lnTo>
                    <a:pt x="31089" y="4436999"/>
                  </a:lnTo>
                  <a:lnTo>
                    <a:pt x="28346" y="4437507"/>
                  </a:lnTo>
                  <a:lnTo>
                    <a:pt x="25907" y="4437507"/>
                  </a:lnTo>
                  <a:lnTo>
                    <a:pt x="23164" y="4437888"/>
                  </a:lnTo>
                  <a:lnTo>
                    <a:pt x="20726" y="4438142"/>
                  </a:lnTo>
                  <a:lnTo>
                    <a:pt x="17983" y="4438142"/>
                  </a:lnTo>
                  <a:lnTo>
                    <a:pt x="15544" y="4438142"/>
                  </a:lnTo>
                  <a:lnTo>
                    <a:pt x="12801" y="4438142"/>
                  </a:lnTo>
                  <a:lnTo>
                    <a:pt x="10363" y="4437888"/>
                  </a:lnTo>
                  <a:lnTo>
                    <a:pt x="7619" y="4437507"/>
                  </a:lnTo>
                  <a:lnTo>
                    <a:pt x="5181" y="4437253"/>
                  </a:lnTo>
                  <a:lnTo>
                    <a:pt x="2438" y="4436999"/>
                  </a:lnTo>
                  <a:lnTo>
                    <a:pt x="0" y="4436618"/>
                  </a:lnTo>
                  <a:lnTo>
                    <a:pt x="304" y="4469257"/>
                  </a:lnTo>
                </a:path>
                <a:path w="6883400" h="10017125">
                  <a:moveTo>
                    <a:pt x="85343" y="4344035"/>
                  </a:moveTo>
                  <a:lnTo>
                    <a:pt x="85343" y="4469257"/>
                  </a:lnTo>
                </a:path>
                <a:path w="6883400" h="10017125">
                  <a:moveTo>
                    <a:pt x="304" y="4469257"/>
                  </a:moveTo>
                  <a:lnTo>
                    <a:pt x="0" y="4501896"/>
                  </a:lnTo>
                  <a:lnTo>
                    <a:pt x="2438" y="4501261"/>
                  </a:lnTo>
                  <a:lnTo>
                    <a:pt x="4876" y="4500626"/>
                  </a:lnTo>
                  <a:lnTo>
                    <a:pt x="7619" y="4499991"/>
                  </a:lnTo>
                  <a:lnTo>
                    <a:pt x="10058" y="4499737"/>
                  </a:lnTo>
                  <a:lnTo>
                    <a:pt x="12496" y="4499483"/>
                  </a:lnTo>
                  <a:lnTo>
                    <a:pt x="15239" y="4499483"/>
                  </a:lnTo>
                  <a:lnTo>
                    <a:pt x="17678" y="4499102"/>
                  </a:lnTo>
                  <a:lnTo>
                    <a:pt x="20421" y="4499102"/>
                  </a:lnTo>
                  <a:lnTo>
                    <a:pt x="22859" y="4499483"/>
                  </a:lnTo>
                  <a:lnTo>
                    <a:pt x="25603" y="4499483"/>
                  </a:lnTo>
                  <a:lnTo>
                    <a:pt x="28041" y="4499737"/>
                  </a:lnTo>
                  <a:lnTo>
                    <a:pt x="30784" y="4500372"/>
                  </a:lnTo>
                  <a:lnTo>
                    <a:pt x="33223" y="4501007"/>
                  </a:lnTo>
                  <a:lnTo>
                    <a:pt x="35661" y="4501515"/>
                  </a:lnTo>
                  <a:lnTo>
                    <a:pt x="38100" y="4502150"/>
                  </a:lnTo>
                  <a:lnTo>
                    <a:pt x="40233" y="4503039"/>
                  </a:lnTo>
                  <a:lnTo>
                    <a:pt x="42671" y="4504055"/>
                  </a:lnTo>
                  <a:lnTo>
                    <a:pt x="44805" y="4504944"/>
                  </a:lnTo>
                  <a:lnTo>
                    <a:pt x="46939" y="4506087"/>
                  </a:lnTo>
                  <a:lnTo>
                    <a:pt x="49072" y="4507357"/>
                  </a:lnTo>
                  <a:lnTo>
                    <a:pt x="50901" y="4508881"/>
                  </a:lnTo>
                  <a:lnTo>
                    <a:pt x="52730" y="4510151"/>
                  </a:lnTo>
                  <a:lnTo>
                    <a:pt x="54559" y="4511929"/>
                  </a:lnTo>
                  <a:lnTo>
                    <a:pt x="56083" y="4513453"/>
                  </a:lnTo>
                  <a:lnTo>
                    <a:pt x="57302" y="4515231"/>
                  </a:lnTo>
                  <a:lnTo>
                    <a:pt x="58826" y="4517390"/>
                  </a:lnTo>
                  <a:lnTo>
                    <a:pt x="59740" y="4519295"/>
                  </a:lnTo>
                  <a:lnTo>
                    <a:pt x="60959" y="4521327"/>
                  </a:lnTo>
                  <a:lnTo>
                    <a:pt x="61569" y="4523867"/>
                  </a:lnTo>
                  <a:lnTo>
                    <a:pt x="62179" y="4525899"/>
                  </a:lnTo>
                  <a:lnTo>
                    <a:pt x="62788" y="4528693"/>
                  </a:lnTo>
                  <a:lnTo>
                    <a:pt x="63093" y="4531106"/>
                  </a:lnTo>
                  <a:lnTo>
                    <a:pt x="62788" y="4533900"/>
                  </a:lnTo>
                  <a:lnTo>
                    <a:pt x="62179" y="4536313"/>
                  </a:lnTo>
                  <a:lnTo>
                    <a:pt x="61569" y="4538726"/>
                  </a:lnTo>
                  <a:lnTo>
                    <a:pt x="50901" y="4553712"/>
                  </a:lnTo>
                  <a:lnTo>
                    <a:pt x="49072" y="4555236"/>
                  </a:lnTo>
                  <a:lnTo>
                    <a:pt x="46939" y="4556379"/>
                  </a:lnTo>
                  <a:lnTo>
                    <a:pt x="44805" y="4557649"/>
                  </a:lnTo>
                  <a:lnTo>
                    <a:pt x="42671" y="4558538"/>
                  </a:lnTo>
                  <a:lnTo>
                    <a:pt x="40538" y="4559427"/>
                  </a:lnTo>
                  <a:lnTo>
                    <a:pt x="38100" y="4560062"/>
                  </a:lnTo>
                  <a:lnTo>
                    <a:pt x="35966" y="4560951"/>
                  </a:lnTo>
                  <a:lnTo>
                    <a:pt x="33223" y="4561586"/>
                  </a:lnTo>
                  <a:lnTo>
                    <a:pt x="31089" y="4561967"/>
                  </a:lnTo>
                  <a:lnTo>
                    <a:pt x="28346" y="4562475"/>
                  </a:lnTo>
                  <a:lnTo>
                    <a:pt x="25907" y="4562856"/>
                  </a:lnTo>
                  <a:lnTo>
                    <a:pt x="23164" y="4562856"/>
                  </a:lnTo>
                  <a:lnTo>
                    <a:pt x="20726" y="4563110"/>
                  </a:lnTo>
                  <a:lnTo>
                    <a:pt x="17983" y="4563110"/>
                  </a:lnTo>
                  <a:lnTo>
                    <a:pt x="15544" y="4563110"/>
                  </a:lnTo>
                  <a:lnTo>
                    <a:pt x="12801" y="4563110"/>
                  </a:lnTo>
                  <a:lnTo>
                    <a:pt x="10363" y="4562856"/>
                  </a:lnTo>
                  <a:lnTo>
                    <a:pt x="7619" y="4562856"/>
                  </a:lnTo>
                  <a:lnTo>
                    <a:pt x="5181" y="4562221"/>
                  </a:lnTo>
                  <a:lnTo>
                    <a:pt x="2438" y="4561967"/>
                  </a:lnTo>
                  <a:lnTo>
                    <a:pt x="0" y="4561586"/>
                  </a:lnTo>
                  <a:lnTo>
                    <a:pt x="304" y="4594225"/>
                  </a:lnTo>
                </a:path>
                <a:path w="6883400" h="10017125">
                  <a:moveTo>
                    <a:pt x="85343" y="4469257"/>
                  </a:moveTo>
                  <a:lnTo>
                    <a:pt x="85343" y="4594225"/>
                  </a:lnTo>
                </a:path>
                <a:path w="6883400" h="10017125">
                  <a:moveTo>
                    <a:pt x="304" y="4594225"/>
                  </a:moveTo>
                  <a:lnTo>
                    <a:pt x="0" y="4626864"/>
                  </a:lnTo>
                  <a:lnTo>
                    <a:pt x="2438" y="4626229"/>
                  </a:lnTo>
                  <a:lnTo>
                    <a:pt x="4876" y="4625594"/>
                  </a:lnTo>
                  <a:lnTo>
                    <a:pt x="7619" y="4624959"/>
                  </a:lnTo>
                  <a:lnTo>
                    <a:pt x="10058" y="4624705"/>
                  </a:lnTo>
                  <a:lnTo>
                    <a:pt x="12496" y="4624451"/>
                  </a:lnTo>
                  <a:lnTo>
                    <a:pt x="15239" y="4624451"/>
                  </a:lnTo>
                  <a:lnTo>
                    <a:pt x="17678" y="4624070"/>
                  </a:lnTo>
                  <a:lnTo>
                    <a:pt x="20421" y="4624070"/>
                  </a:lnTo>
                  <a:lnTo>
                    <a:pt x="22859" y="4624451"/>
                  </a:lnTo>
                  <a:lnTo>
                    <a:pt x="25603" y="4624451"/>
                  </a:lnTo>
                  <a:lnTo>
                    <a:pt x="28041" y="4624959"/>
                  </a:lnTo>
                  <a:lnTo>
                    <a:pt x="30784" y="4625340"/>
                  </a:lnTo>
                  <a:lnTo>
                    <a:pt x="33223" y="4625975"/>
                  </a:lnTo>
                  <a:lnTo>
                    <a:pt x="35661" y="4626483"/>
                  </a:lnTo>
                  <a:lnTo>
                    <a:pt x="38100" y="4627118"/>
                  </a:lnTo>
                  <a:lnTo>
                    <a:pt x="40233" y="4628007"/>
                  </a:lnTo>
                  <a:lnTo>
                    <a:pt x="42671" y="4629023"/>
                  </a:lnTo>
                  <a:lnTo>
                    <a:pt x="52730" y="4635373"/>
                  </a:lnTo>
                  <a:lnTo>
                    <a:pt x="54559" y="4636897"/>
                  </a:lnTo>
                  <a:lnTo>
                    <a:pt x="56083" y="4638421"/>
                  </a:lnTo>
                  <a:lnTo>
                    <a:pt x="57302" y="4640199"/>
                  </a:lnTo>
                  <a:lnTo>
                    <a:pt x="58826" y="4642358"/>
                  </a:lnTo>
                  <a:lnTo>
                    <a:pt x="59740" y="4644263"/>
                  </a:lnTo>
                  <a:lnTo>
                    <a:pt x="60959" y="4646295"/>
                  </a:lnTo>
                  <a:lnTo>
                    <a:pt x="61569" y="4648835"/>
                  </a:lnTo>
                  <a:lnTo>
                    <a:pt x="62179" y="4650867"/>
                  </a:lnTo>
                  <a:lnTo>
                    <a:pt x="62788" y="4653661"/>
                  </a:lnTo>
                  <a:lnTo>
                    <a:pt x="63093" y="4656074"/>
                  </a:lnTo>
                  <a:lnTo>
                    <a:pt x="62788" y="4658868"/>
                  </a:lnTo>
                  <a:lnTo>
                    <a:pt x="62179" y="4661281"/>
                  </a:lnTo>
                  <a:lnTo>
                    <a:pt x="61569" y="4663694"/>
                  </a:lnTo>
                  <a:lnTo>
                    <a:pt x="46939" y="4681347"/>
                  </a:lnTo>
                  <a:lnTo>
                    <a:pt x="44805" y="4682617"/>
                  </a:lnTo>
                  <a:lnTo>
                    <a:pt x="42671" y="4683506"/>
                  </a:lnTo>
                  <a:lnTo>
                    <a:pt x="40538" y="4684395"/>
                  </a:lnTo>
                  <a:lnTo>
                    <a:pt x="38100" y="4685030"/>
                  </a:lnTo>
                  <a:lnTo>
                    <a:pt x="35966" y="4685919"/>
                  </a:lnTo>
                  <a:lnTo>
                    <a:pt x="33223" y="4686554"/>
                  </a:lnTo>
                  <a:lnTo>
                    <a:pt x="31089" y="4686935"/>
                  </a:lnTo>
                  <a:lnTo>
                    <a:pt x="28346" y="4687443"/>
                  </a:lnTo>
                  <a:lnTo>
                    <a:pt x="25907" y="4687824"/>
                  </a:lnTo>
                  <a:lnTo>
                    <a:pt x="23164" y="4687824"/>
                  </a:lnTo>
                  <a:lnTo>
                    <a:pt x="20726" y="4688078"/>
                  </a:lnTo>
                  <a:lnTo>
                    <a:pt x="17983" y="4688078"/>
                  </a:lnTo>
                  <a:lnTo>
                    <a:pt x="15544" y="4688078"/>
                  </a:lnTo>
                  <a:lnTo>
                    <a:pt x="12801" y="4688078"/>
                  </a:lnTo>
                  <a:lnTo>
                    <a:pt x="10363" y="4687824"/>
                  </a:lnTo>
                  <a:lnTo>
                    <a:pt x="7619" y="4687824"/>
                  </a:lnTo>
                  <a:lnTo>
                    <a:pt x="5181" y="4687189"/>
                  </a:lnTo>
                  <a:lnTo>
                    <a:pt x="2438" y="4687189"/>
                  </a:lnTo>
                  <a:lnTo>
                    <a:pt x="0" y="4686554"/>
                  </a:lnTo>
                  <a:lnTo>
                    <a:pt x="304" y="4719193"/>
                  </a:lnTo>
                </a:path>
                <a:path w="6883400" h="10017125">
                  <a:moveTo>
                    <a:pt x="85343" y="4594225"/>
                  </a:moveTo>
                  <a:lnTo>
                    <a:pt x="85343" y="4719193"/>
                  </a:lnTo>
                </a:path>
                <a:path w="6883400" h="10017125">
                  <a:moveTo>
                    <a:pt x="304" y="4719193"/>
                  </a:moveTo>
                  <a:lnTo>
                    <a:pt x="0" y="4751832"/>
                  </a:lnTo>
                  <a:lnTo>
                    <a:pt x="2438" y="4751197"/>
                  </a:lnTo>
                  <a:lnTo>
                    <a:pt x="4876" y="4750562"/>
                  </a:lnTo>
                  <a:lnTo>
                    <a:pt x="7619" y="4750308"/>
                  </a:lnTo>
                  <a:lnTo>
                    <a:pt x="10058" y="4749673"/>
                  </a:lnTo>
                  <a:lnTo>
                    <a:pt x="12496" y="4749419"/>
                  </a:lnTo>
                  <a:lnTo>
                    <a:pt x="15239" y="4749419"/>
                  </a:lnTo>
                  <a:lnTo>
                    <a:pt x="17678" y="4749038"/>
                  </a:lnTo>
                  <a:lnTo>
                    <a:pt x="20421" y="4749038"/>
                  </a:lnTo>
                  <a:lnTo>
                    <a:pt x="22859" y="4749419"/>
                  </a:lnTo>
                  <a:lnTo>
                    <a:pt x="25603" y="4749419"/>
                  </a:lnTo>
                  <a:lnTo>
                    <a:pt x="28041" y="4749927"/>
                  </a:lnTo>
                  <a:lnTo>
                    <a:pt x="30784" y="4750308"/>
                  </a:lnTo>
                  <a:lnTo>
                    <a:pt x="33223" y="4750943"/>
                  </a:lnTo>
                  <a:lnTo>
                    <a:pt x="35661" y="4751451"/>
                  </a:lnTo>
                  <a:lnTo>
                    <a:pt x="38100" y="4752086"/>
                  </a:lnTo>
                  <a:lnTo>
                    <a:pt x="40233" y="4752975"/>
                  </a:lnTo>
                  <a:lnTo>
                    <a:pt x="42671" y="4753991"/>
                  </a:lnTo>
                  <a:lnTo>
                    <a:pt x="44805" y="4754880"/>
                  </a:lnTo>
                  <a:lnTo>
                    <a:pt x="46939" y="4756023"/>
                  </a:lnTo>
                  <a:lnTo>
                    <a:pt x="49072" y="4757293"/>
                  </a:lnTo>
                  <a:lnTo>
                    <a:pt x="50901" y="4758817"/>
                  </a:lnTo>
                  <a:lnTo>
                    <a:pt x="52730" y="4760341"/>
                  </a:lnTo>
                  <a:lnTo>
                    <a:pt x="54559" y="4761865"/>
                  </a:lnTo>
                  <a:lnTo>
                    <a:pt x="56083" y="4763643"/>
                  </a:lnTo>
                  <a:lnTo>
                    <a:pt x="57302" y="4765167"/>
                  </a:lnTo>
                  <a:lnTo>
                    <a:pt x="58826" y="4767326"/>
                  </a:lnTo>
                  <a:lnTo>
                    <a:pt x="59740" y="4769231"/>
                  </a:lnTo>
                  <a:lnTo>
                    <a:pt x="60959" y="4771644"/>
                  </a:lnTo>
                  <a:lnTo>
                    <a:pt x="61569" y="4773803"/>
                  </a:lnTo>
                  <a:lnTo>
                    <a:pt x="62179" y="4775835"/>
                  </a:lnTo>
                  <a:lnTo>
                    <a:pt x="62788" y="4778629"/>
                  </a:lnTo>
                  <a:lnTo>
                    <a:pt x="63093" y="4781042"/>
                  </a:lnTo>
                  <a:lnTo>
                    <a:pt x="62788" y="4783836"/>
                  </a:lnTo>
                  <a:lnTo>
                    <a:pt x="62179" y="4786249"/>
                  </a:lnTo>
                  <a:lnTo>
                    <a:pt x="46939" y="4806315"/>
                  </a:lnTo>
                  <a:lnTo>
                    <a:pt x="44805" y="4807585"/>
                  </a:lnTo>
                  <a:lnTo>
                    <a:pt x="42671" y="4808474"/>
                  </a:lnTo>
                  <a:lnTo>
                    <a:pt x="40538" y="4809363"/>
                  </a:lnTo>
                  <a:lnTo>
                    <a:pt x="38100" y="4809998"/>
                  </a:lnTo>
                  <a:lnTo>
                    <a:pt x="35966" y="4810887"/>
                  </a:lnTo>
                  <a:lnTo>
                    <a:pt x="33223" y="4811522"/>
                  </a:lnTo>
                  <a:lnTo>
                    <a:pt x="31089" y="4811903"/>
                  </a:lnTo>
                  <a:lnTo>
                    <a:pt x="28346" y="4812411"/>
                  </a:lnTo>
                  <a:lnTo>
                    <a:pt x="25907" y="4812792"/>
                  </a:lnTo>
                  <a:lnTo>
                    <a:pt x="23164" y="4812792"/>
                  </a:lnTo>
                  <a:lnTo>
                    <a:pt x="20726" y="4813046"/>
                  </a:lnTo>
                  <a:lnTo>
                    <a:pt x="17983" y="4813046"/>
                  </a:lnTo>
                  <a:lnTo>
                    <a:pt x="15544" y="4813046"/>
                  </a:lnTo>
                  <a:lnTo>
                    <a:pt x="12801" y="4813046"/>
                  </a:lnTo>
                  <a:lnTo>
                    <a:pt x="10363" y="4812792"/>
                  </a:lnTo>
                  <a:lnTo>
                    <a:pt x="7619" y="4812792"/>
                  </a:lnTo>
                  <a:lnTo>
                    <a:pt x="5181" y="4812411"/>
                  </a:lnTo>
                  <a:lnTo>
                    <a:pt x="2438" y="4812157"/>
                  </a:lnTo>
                  <a:lnTo>
                    <a:pt x="0" y="4811522"/>
                  </a:lnTo>
                  <a:lnTo>
                    <a:pt x="304" y="4844161"/>
                  </a:lnTo>
                </a:path>
                <a:path w="6883400" h="10017125">
                  <a:moveTo>
                    <a:pt x="85343" y="4719193"/>
                  </a:moveTo>
                  <a:lnTo>
                    <a:pt x="85343" y="4844161"/>
                  </a:lnTo>
                </a:path>
                <a:path w="6883400" h="10017125">
                  <a:moveTo>
                    <a:pt x="304" y="4844161"/>
                  </a:moveTo>
                  <a:lnTo>
                    <a:pt x="0" y="4877054"/>
                  </a:lnTo>
                  <a:lnTo>
                    <a:pt x="2438" y="4876165"/>
                  </a:lnTo>
                  <a:lnTo>
                    <a:pt x="4876" y="4875530"/>
                  </a:lnTo>
                  <a:lnTo>
                    <a:pt x="7619" y="4875276"/>
                  </a:lnTo>
                  <a:lnTo>
                    <a:pt x="10058" y="4874641"/>
                  </a:lnTo>
                  <a:lnTo>
                    <a:pt x="12496" y="4874641"/>
                  </a:lnTo>
                  <a:lnTo>
                    <a:pt x="15239" y="4874387"/>
                  </a:lnTo>
                  <a:lnTo>
                    <a:pt x="17678" y="4874387"/>
                  </a:lnTo>
                  <a:lnTo>
                    <a:pt x="20421" y="4874387"/>
                  </a:lnTo>
                  <a:lnTo>
                    <a:pt x="22859" y="4874387"/>
                  </a:lnTo>
                  <a:lnTo>
                    <a:pt x="25603" y="4874641"/>
                  </a:lnTo>
                  <a:lnTo>
                    <a:pt x="28041" y="4874895"/>
                  </a:lnTo>
                  <a:lnTo>
                    <a:pt x="30784" y="4875276"/>
                  </a:lnTo>
                  <a:lnTo>
                    <a:pt x="33223" y="4875911"/>
                  </a:lnTo>
                  <a:lnTo>
                    <a:pt x="35661" y="4876419"/>
                  </a:lnTo>
                  <a:lnTo>
                    <a:pt x="38100" y="4877054"/>
                  </a:lnTo>
                  <a:lnTo>
                    <a:pt x="40233" y="4877943"/>
                  </a:lnTo>
                  <a:lnTo>
                    <a:pt x="42671" y="4878959"/>
                  </a:lnTo>
                  <a:lnTo>
                    <a:pt x="44805" y="4880102"/>
                  </a:lnTo>
                  <a:lnTo>
                    <a:pt x="46939" y="4881372"/>
                  </a:lnTo>
                  <a:lnTo>
                    <a:pt x="49072" y="4882515"/>
                  </a:lnTo>
                  <a:lnTo>
                    <a:pt x="50901" y="4883785"/>
                  </a:lnTo>
                  <a:lnTo>
                    <a:pt x="52730" y="4885309"/>
                  </a:lnTo>
                  <a:lnTo>
                    <a:pt x="54559" y="4886833"/>
                  </a:lnTo>
                  <a:lnTo>
                    <a:pt x="56083" y="4888611"/>
                  </a:lnTo>
                  <a:lnTo>
                    <a:pt x="57302" y="4890516"/>
                  </a:lnTo>
                  <a:lnTo>
                    <a:pt x="58826" y="4892294"/>
                  </a:lnTo>
                  <a:lnTo>
                    <a:pt x="59740" y="4894453"/>
                  </a:lnTo>
                  <a:lnTo>
                    <a:pt x="60959" y="4896612"/>
                  </a:lnTo>
                  <a:lnTo>
                    <a:pt x="61569" y="4898771"/>
                  </a:lnTo>
                  <a:lnTo>
                    <a:pt x="62179" y="4901184"/>
                  </a:lnTo>
                  <a:lnTo>
                    <a:pt x="62788" y="4903597"/>
                  </a:lnTo>
                  <a:lnTo>
                    <a:pt x="63093" y="4906010"/>
                  </a:lnTo>
                  <a:lnTo>
                    <a:pt x="62788" y="4908804"/>
                  </a:lnTo>
                  <a:lnTo>
                    <a:pt x="62179" y="4911471"/>
                  </a:lnTo>
                  <a:lnTo>
                    <a:pt x="61569" y="4914011"/>
                  </a:lnTo>
                  <a:lnTo>
                    <a:pt x="60655" y="4916043"/>
                  </a:lnTo>
                  <a:lnTo>
                    <a:pt x="59740" y="4918202"/>
                  </a:lnTo>
                  <a:lnTo>
                    <a:pt x="58521" y="4920361"/>
                  </a:lnTo>
                  <a:lnTo>
                    <a:pt x="57302" y="4922139"/>
                  </a:lnTo>
                  <a:lnTo>
                    <a:pt x="55778" y="4924298"/>
                  </a:lnTo>
                  <a:lnTo>
                    <a:pt x="54254" y="4925822"/>
                  </a:lnTo>
                  <a:lnTo>
                    <a:pt x="52730" y="4927346"/>
                  </a:lnTo>
                  <a:lnTo>
                    <a:pt x="50901" y="4928870"/>
                  </a:lnTo>
                  <a:lnTo>
                    <a:pt x="49072" y="4930140"/>
                  </a:lnTo>
                  <a:lnTo>
                    <a:pt x="46939" y="4931283"/>
                  </a:lnTo>
                  <a:lnTo>
                    <a:pt x="44805" y="4932553"/>
                  </a:lnTo>
                  <a:lnTo>
                    <a:pt x="31089" y="4936871"/>
                  </a:lnTo>
                  <a:lnTo>
                    <a:pt x="28346" y="4937379"/>
                  </a:lnTo>
                  <a:lnTo>
                    <a:pt x="25907" y="4937760"/>
                  </a:lnTo>
                  <a:lnTo>
                    <a:pt x="23164" y="4938014"/>
                  </a:lnTo>
                  <a:lnTo>
                    <a:pt x="20726" y="4938014"/>
                  </a:lnTo>
                  <a:lnTo>
                    <a:pt x="17983" y="4938014"/>
                  </a:lnTo>
                  <a:lnTo>
                    <a:pt x="15544" y="4938014"/>
                  </a:lnTo>
                  <a:lnTo>
                    <a:pt x="12801" y="4938014"/>
                  </a:lnTo>
                  <a:lnTo>
                    <a:pt x="10363" y="4938014"/>
                  </a:lnTo>
                  <a:lnTo>
                    <a:pt x="7619" y="4937760"/>
                  </a:lnTo>
                  <a:lnTo>
                    <a:pt x="5181" y="4937379"/>
                  </a:lnTo>
                  <a:lnTo>
                    <a:pt x="2438" y="4937125"/>
                  </a:lnTo>
                  <a:lnTo>
                    <a:pt x="0" y="4936490"/>
                  </a:lnTo>
                  <a:lnTo>
                    <a:pt x="304" y="4969129"/>
                  </a:lnTo>
                </a:path>
                <a:path w="6883400" h="10017125">
                  <a:moveTo>
                    <a:pt x="85343" y="4844161"/>
                  </a:moveTo>
                  <a:lnTo>
                    <a:pt x="85343" y="4969129"/>
                  </a:lnTo>
                </a:path>
                <a:path w="6883400" h="10017125">
                  <a:moveTo>
                    <a:pt x="304" y="4969129"/>
                  </a:moveTo>
                  <a:lnTo>
                    <a:pt x="0" y="5002022"/>
                  </a:lnTo>
                  <a:lnTo>
                    <a:pt x="2438" y="5001387"/>
                  </a:lnTo>
                  <a:lnTo>
                    <a:pt x="4876" y="5000498"/>
                  </a:lnTo>
                  <a:lnTo>
                    <a:pt x="7619" y="5000244"/>
                  </a:lnTo>
                  <a:lnTo>
                    <a:pt x="10058" y="4999863"/>
                  </a:lnTo>
                  <a:lnTo>
                    <a:pt x="12496" y="4999609"/>
                  </a:lnTo>
                  <a:lnTo>
                    <a:pt x="15239" y="4999355"/>
                  </a:lnTo>
                  <a:lnTo>
                    <a:pt x="17678" y="4999355"/>
                  </a:lnTo>
                  <a:lnTo>
                    <a:pt x="20421" y="4999355"/>
                  </a:lnTo>
                  <a:lnTo>
                    <a:pt x="22859" y="4999355"/>
                  </a:lnTo>
                  <a:lnTo>
                    <a:pt x="25603" y="4999609"/>
                  </a:lnTo>
                  <a:lnTo>
                    <a:pt x="28041" y="4999863"/>
                  </a:lnTo>
                  <a:lnTo>
                    <a:pt x="30784" y="5000244"/>
                  </a:lnTo>
                  <a:lnTo>
                    <a:pt x="33223" y="5000879"/>
                  </a:lnTo>
                  <a:lnTo>
                    <a:pt x="35661" y="5001387"/>
                  </a:lnTo>
                  <a:lnTo>
                    <a:pt x="38100" y="5002022"/>
                  </a:lnTo>
                  <a:lnTo>
                    <a:pt x="40233" y="5002911"/>
                  </a:lnTo>
                  <a:lnTo>
                    <a:pt x="42671" y="5003927"/>
                  </a:lnTo>
                  <a:lnTo>
                    <a:pt x="44805" y="5005070"/>
                  </a:lnTo>
                  <a:lnTo>
                    <a:pt x="46939" y="5006340"/>
                  </a:lnTo>
                  <a:lnTo>
                    <a:pt x="49072" y="5007483"/>
                  </a:lnTo>
                  <a:lnTo>
                    <a:pt x="50901" y="5008753"/>
                  </a:lnTo>
                  <a:lnTo>
                    <a:pt x="52730" y="5010277"/>
                  </a:lnTo>
                  <a:lnTo>
                    <a:pt x="54559" y="5011801"/>
                  </a:lnTo>
                  <a:lnTo>
                    <a:pt x="56083" y="5013579"/>
                  </a:lnTo>
                  <a:lnTo>
                    <a:pt x="57302" y="5015484"/>
                  </a:lnTo>
                  <a:lnTo>
                    <a:pt x="58826" y="5017262"/>
                  </a:lnTo>
                  <a:lnTo>
                    <a:pt x="59740" y="5019421"/>
                  </a:lnTo>
                  <a:lnTo>
                    <a:pt x="60959" y="5021580"/>
                  </a:lnTo>
                  <a:lnTo>
                    <a:pt x="61569" y="5023739"/>
                  </a:lnTo>
                  <a:lnTo>
                    <a:pt x="62179" y="5026152"/>
                  </a:lnTo>
                  <a:lnTo>
                    <a:pt x="62788" y="5028565"/>
                  </a:lnTo>
                  <a:lnTo>
                    <a:pt x="63093" y="5030978"/>
                  </a:lnTo>
                  <a:lnTo>
                    <a:pt x="62788" y="5033772"/>
                  </a:lnTo>
                  <a:lnTo>
                    <a:pt x="62179" y="5036439"/>
                  </a:lnTo>
                  <a:lnTo>
                    <a:pt x="61569" y="5038979"/>
                  </a:lnTo>
                  <a:lnTo>
                    <a:pt x="60655" y="5041011"/>
                  </a:lnTo>
                  <a:lnTo>
                    <a:pt x="59740" y="5043551"/>
                  </a:lnTo>
                  <a:lnTo>
                    <a:pt x="58521" y="5045329"/>
                  </a:lnTo>
                  <a:lnTo>
                    <a:pt x="57302" y="5047488"/>
                  </a:lnTo>
                  <a:lnTo>
                    <a:pt x="55778" y="5049266"/>
                  </a:lnTo>
                  <a:lnTo>
                    <a:pt x="54254" y="5050790"/>
                  </a:lnTo>
                  <a:lnTo>
                    <a:pt x="52730" y="5052314"/>
                  </a:lnTo>
                  <a:lnTo>
                    <a:pt x="50901" y="5053838"/>
                  </a:lnTo>
                  <a:lnTo>
                    <a:pt x="49072" y="5055108"/>
                  </a:lnTo>
                  <a:lnTo>
                    <a:pt x="46939" y="5056251"/>
                  </a:lnTo>
                  <a:lnTo>
                    <a:pt x="44805" y="5057521"/>
                  </a:lnTo>
                  <a:lnTo>
                    <a:pt x="33223" y="5061458"/>
                  </a:lnTo>
                  <a:lnTo>
                    <a:pt x="31089" y="5062093"/>
                  </a:lnTo>
                  <a:lnTo>
                    <a:pt x="28346" y="5062347"/>
                  </a:lnTo>
                  <a:lnTo>
                    <a:pt x="25907" y="5062728"/>
                  </a:lnTo>
                  <a:lnTo>
                    <a:pt x="23164" y="5062982"/>
                  </a:lnTo>
                  <a:lnTo>
                    <a:pt x="20726" y="5062982"/>
                  </a:lnTo>
                  <a:lnTo>
                    <a:pt x="17983" y="5063363"/>
                  </a:lnTo>
                  <a:lnTo>
                    <a:pt x="15544" y="5063363"/>
                  </a:lnTo>
                  <a:lnTo>
                    <a:pt x="12801" y="5062982"/>
                  </a:lnTo>
                  <a:lnTo>
                    <a:pt x="10363" y="5062982"/>
                  </a:lnTo>
                  <a:lnTo>
                    <a:pt x="7619" y="5062728"/>
                  </a:lnTo>
                  <a:lnTo>
                    <a:pt x="5181" y="5062347"/>
                  </a:lnTo>
                  <a:lnTo>
                    <a:pt x="2438" y="5062093"/>
                  </a:lnTo>
                  <a:lnTo>
                    <a:pt x="0" y="5061458"/>
                  </a:lnTo>
                  <a:lnTo>
                    <a:pt x="304" y="5094097"/>
                  </a:lnTo>
                </a:path>
                <a:path w="6883400" h="10017125">
                  <a:moveTo>
                    <a:pt x="85343" y="4969129"/>
                  </a:moveTo>
                  <a:lnTo>
                    <a:pt x="85343" y="5094097"/>
                  </a:lnTo>
                </a:path>
                <a:path w="6883400" h="10017125">
                  <a:moveTo>
                    <a:pt x="304" y="5094097"/>
                  </a:moveTo>
                  <a:lnTo>
                    <a:pt x="0" y="5126990"/>
                  </a:lnTo>
                  <a:lnTo>
                    <a:pt x="2438" y="5126355"/>
                  </a:lnTo>
                  <a:lnTo>
                    <a:pt x="4876" y="5125847"/>
                  </a:lnTo>
                  <a:lnTo>
                    <a:pt x="7619" y="5125212"/>
                  </a:lnTo>
                  <a:lnTo>
                    <a:pt x="10058" y="5124831"/>
                  </a:lnTo>
                  <a:lnTo>
                    <a:pt x="12496" y="5124577"/>
                  </a:lnTo>
                  <a:lnTo>
                    <a:pt x="15239" y="5124323"/>
                  </a:lnTo>
                  <a:lnTo>
                    <a:pt x="17678" y="5124323"/>
                  </a:lnTo>
                  <a:lnTo>
                    <a:pt x="20421" y="5124323"/>
                  </a:lnTo>
                  <a:lnTo>
                    <a:pt x="22859" y="5124323"/>
                  </a:lnTo>
                  <a:lnTo>
                    <a:pt x="25603" y="5124577"/>
                  </a:lnTo>
                  <a:lnTo>
                    <a:pt x="28041" y="5124831"/>
                  </a:lnTo>
                  <a:lnTo>
                    <a:pt x="30784" y="5125212"/>
                  </a:lnTo>
                  <a:lnTo>
                    <a:pt x="33223" y="5125847"/>
                  </a:lnTo>
                  <a:lnTo>
                    <a:pt x="35661" y="5126355"/>
                  </a:lnTo>
                  <a:lnTo>
                    <a:pt x="38100" y="5126990"/>
                  </a:lnTo>
                  <a:lnTo>
                    <a:pt x="40233" y="5127879"/>
                  </a:lnTo>
                  <a:lnTo>
                    <a:pt x="42671" y="5128895"/>
                  </a:lnTo>
                  <a:lnTo>
                    <a:pt x="44805" y="5130038"/>
                  </a:lnTo>
                  <a:lnTo>
                    <a:pt x="46939" y="5131308"/>
                  </a:lnTo>
                  <a:lnTo>
                    <a:pt x="49072" y="5132451"/>
                  </a:lnTo>
                  <a:lnTo>
                    <a:pt x="50901" y="5133721"/>
                  </a:lnTo>
                  <a:lnTo>
                    <a:pt x="52730" y="5135245"/>
                  </a:lnTo>
                  <a:lnTo>
                    <a:pt x="54559" y="5136769"/>
                  </a:lnTo>
                  <a:lnTo>
                    <a:pt x="56083" y="5138547"/>
                  </a:lnTo>
                  <a:lnTo>
                    <a:pt x="57302" y="5140452"/>
                  </a:lnTo>
                  <a:lnTo>
                    <a:pt x="58826" y="5142230"/>
                  </a:lnTo>
                  <a:lnTo>
                    <a:pt x="59740" y="5144389"/>
                  </a:lnTo>
                  <a:lnTo>
                    <a:pt x="60959" y="5146548"/>
                  </a:lnTo>
                  <a:lnTo>
                    <a:pt x="61569" y="5148707"/>
                  </a:lnTo>
                  <a:lnTo>
                    <a:pt x="62179" y="5151120"/>
                  </a:lnTo>
                  <a:lnTo>
                    <a:pt x="62788" y="5153533"/>
                  </a:lnTo>
                  <a:lnTo>
                    <a:pt x="63093" y="5155946"/>
                  </a:lnTo>
                  <a:lnTo>
                    <a:pt x="62788" y="5158740"/>
                  </a:lnTo>
                  <a:lnTo>
                    <a:pt x="62179" y="5161407"/>
                  </a:lnTo>
                  <a:lnTo>
                    <a:pt x="54254" y="5175758"/>
                  </a:lnTo>
                  <a:lnTo>
                    <a:pt x="52730" y="5177282"/>
                  </a:lnTo>
                  <a:lnTo>
                    <a:pt x="50901" y="5178806"/>
                  </a:lnTo>
                  <a:lnTo>
                    <a:pt x="49072" y="5180076"/>
                  </a:lnTo>
                  <a:lnTo>
                    <a:pt x="46939" y="5181219"/>
                  </a:lnTo>
                  <a:lnTo>
                    <a:pt x="44805" y="5182489"/>
                  </a:lnTo>
                  <a:lnTo>
                    <a:pt x="42671" y="5183378"/>
                  </a:lnTo>
                  <a:lnTo>
                    <a:pt x="40538" y="5184267"/>
                  </a:lnTo>
                  <a:lnTo>
                    <a:pt x="38100" y="5185283"/>
                  </a:lnTo>
                  <a:lnTo>
                    <a:pt x="35966" y="5185791"/>
                  </a:lnTo>
                  <a:lnTo>
                    <a:pt x="33223" y="5186426"/>
                  </a:lnTo>
                  <a:lnTo>
                    <a:pt x="31089" y="5187061"/>
                  </a:lnTo>
                  <a:lnTo>
                    <a:pt x="28346" y="5187315"/>
                  </a:lnTo>
                  <a:lnTo>
                    <a:pt x="25907" y="5187696"/>
                  </a:lnTo>
                  <a:lnTo>
                    <a:pt x="23164" y="5187950"/>
                  </a:lnTo>
                  <a:lnTo>
                    <a:pt x="20726" y="5187950"/>
                  </a:lnTo>
                  <a:lnTo>
                    <a:pt x="17983" y="5188331"/>
                  </a:lnTo>
                  <a:lnTo>
                    <a:pt x="15544" y="5188331"/>
                  </a:lnTo>
                  <a:lnTo>
                    <a:pt x="12801" y="5187950"/>
                  </a:lnTo>
                  <a:lnTo>
                    <a:pt x="10363" y="5187950"/>
                  </a:lnTo>
                  <a:lnTo>
                    <a:pt x="7619" y="5187696"/>
                  </a:lnTo>
                  <a:lnTo>
                    <a:pt x="5181" y="5187315"/>
                  </a:lnTo>
                  <a:lnTo>
                    <a:pt x="2438" y="5187061"/>
                  </a:lnTo>
                  <a:lnTo>
                    <a:pt x="0" y="5186426"/>
                  </a:lnTo>
                  <a:lnTo>
                    <a:pt x="304" y="5219065"/>
                  </a:lnTo>
                </a:path>
                <a:path w="6883400" h="10017125">
                  <a:moveTo>
                    <a:pt x="85343" y="5094097"/>
                  </a:moveTo>
                  <a:lnTo>
                    <a:pt x="85343" y="5219065"/>
                  </a:lnTo>
                </a:path>
                <a:path w="6883400" h="10017125">
                  <a:moveTo>
                    <a:pt x="304" y="5219065"/>
                  </a:moveTo>
                  <a:lnTo>
                    <a:pt x="0" y="5251958"/>
                  </a:lnTo>
                  <a:lnTo>
                    <a:pt x="2438" y="5251323"/>
                  </a:lnTo>
                  <a:lnTo>
                    <a:pt x="4876" y="5250815"/>
                  </a:lnTo>
                  <a:lnTo>
                    <a:pt x="7619" y="5250180"/>
                  </a:lnTo>
                  <a:lnTo>
                    <a:pt x="10058" y="5249799"/>
                  </a:lnTo>
                  <a:lnTo>
                    <a:pt x="12496" y="5249545"/>
                  </a:lnTo>
                  <a:lnTo>
                    <a:pt x="15239" y="5249291"/>
                  </a:lnTo>
                  <a:lnTo>
                    <a:pt x="17678" y="5249291"/>
                  </a:lnTo>
                  <a:lnTo>
                    <a:pt x="20421" y="5249291"/>
                  </a:lnTo>
                  <a:lnTo>
                    <a:pt x="22859" y="5249291"/>
                  </a:lnTo>
                  <a:lnTo>
                    <a:pt x="25603" y="5249545"/>
                  </a:lnTo>
                  <a:lnTo>
                    <a:pt x="28041" y="5249799"/>
                  </a:lnTo>
                  <a:lnTo>
                    <a:pt x="30784" y="5250180"/>
                  </a:lnTo>
                  <a:lnTo>
                    <a:pt x="33223" y="5250815"/>
                  </a:lnTo>
                  <a:lnTo>
                    <a:pt x="35661" y="5251323"/>
                  </a:lnTo>
                  <a:lnTo>
                    <a:pt x="38100" y="5252339"/>
                  </a:lnTo>
                  <a:lnTo>
                    <a:pt x="40233" y="5252847"/>
                  </a:lnTo>
                  <a:lnTo>
                    <a:pt x="42671" y="5253863"/>
                  </a:lnTo>
                  <a:lnTo>
                    <a:pt x="44805" y="5255006"/>
                  </a:lnTo>
                  <a:lnTo>
                    <a:pt x="46939" y="5256276"/>
                  </a:lnTo>
                  <a:lnTo>
                    <a:pt x="49072" y="5257419"/>
                  </a:lnTo>
                  <a:lnTo>
                    <a:pt x="50901" y="5258943"/>
                  </a:lnTo>
                  <a:lnTo>
                    <a:pt x="52730" y="5260213"/>
                  </a:lnTo>
                  <a:lnTo>
                    <a:pt x="54559" y="5261737"/>
                  </a:lnTo>
                  <a:lnTo>
                    <a:pt x="56083" y="5263515"/>
                  </a:lnTo>
                  <a:lnTo>
                    <a:pt x="57302" y="5265420"/>
                  </a:lnTo>
                  <a:lnTo>
                    <a:pt x="58826" y="5267198"/>
                  </a:lnTo>
                  <a:lnTo>
                    <a:pt x="59740" y="5269357"/>
                  </a:lnTo>
                  <a:lnTo>
                    <a:pt x="60959" y="5271516"/>
                  </a:lnTo>
                  <a:lnTo>
                    <a:pt x="61569" y="5273675"/>
                  </a:lnTo>
                  <a:lnTo>
                    <a:pt x="62179" y="5276088"/>
                  </a:lnTo>
                  <a:lnTo>
                    <a:pt x="62788" y="5278501"/>
                  </a:lnTo>
                  <a:lnTo>
                    <a:pt x="63093" y="5281295"/>
                  </a:lnTo>
                  <a:lnTo>
                    <a:pt x="62788" y="5283962"/>
                  </a:lnTo>
                  <a:lnTo>
                    <a:pt x="62179" y="5286375"/>
                  </a:lnTo>
                  <a:lnTo>
                    <a:pt x="54254" y="5300726"/>
                  </a:lnTo>
                  <a:lnTo>
                    <a:pt x="52730" y="5302631"/>
                  </a:lnTo>
                  <a:lnTo>
                    <a:pt x="50901" y="5303774"/>
                  </a:lnTo>
                  <a:lnTo>
                    <a:pt x="49072" y="5305044"/>
                  </a:lnTo>
                  <a:lnTo>
                    <a:pt x="46939" y="5306568"/>
                  </a:lnTo>
                  <a:lnTo>
                    <a:pt x="44805" y="5307457"/>
                  </a:lnTo>
                  <a:lnTo>
                    <a:pt x="33223" y="5311394"/>
                  </a:lnTo>
                  <a:lnTo>
                    <a:pt x="31089" y="5312029"/>
                  </a:lnTo>
                  <a:lnTo>
                    <a:pt x="28346" y="5312283"/>
                  </a:lnTo>
                  <a:lnTo>
                    <a:pt x="25907" y="5312664"/>
                  </a:lnTo>
                  <a:lnTo>
                    <a:pt x="23164" y="5312918"/>
                  </a:lnTo>
                  <a:lnTo>
                    <a:pt x="20726" y="5312918"/>
                  </a:lnTo>
                  <a:lnTo>
                    <a:pt x="17983" y="5313299"/>
                  </a:lnTo>
                  <a:lnTo>
                    <a:pt x="15544" y="5313299"/>
                  </a:lnTo>
                  <a:lnTo>
                    <a:pt x="12801" y="5312918"/>
                  </a:lnTo>
                  <a:lnTo>
                    <a:pt x="10363" y="5312918"/>
                  </a:lnTo>
                  <a:lnTo>
                    <a:pt x="7619" y="5312664"/>
                  </a:lnTo>
                  <a:lnTo>
                    <a:pt x="5181" y="5312283"/>
                  </a:lnTo>
                  <a:lnTo>
                    <a:pt x="2438" y="5312029"/>
                  </a:lnTo>
                  <a:lnTo>
                    <a:pt x="0" y="5311775"/>
                  </a:lnTo>
                  <a:lnTo>
                    <a:pt x="304" y="5344033"/>
                  </a:lnTo>
                </a:path>
                <a:path w="6883400" h="10017125">
                  <a:moveTo>
                    <a:pt x="85343" y="5219065"/>
                  </a:moveTo>
                  <a:lnTo>
                    <a:pt x="85343" y="5344033"/>
                  </a:lnTo>
                </a:path>
                <a:path w="6883400" h="10017125">
                  <a:moveTo>
                    <a:pt x="304" y="5344033"/>
                  </a:moveTo>
                  <a:lnTo>
                    <a:pt x="0" y="5376926"/>
                  </a:lnTo>
                  <a:lnTo>
                    <a:pt x="2438" y="5376291"/>
                  </a:lnTo>
                  <a:lnTo>
                    <a:pt x="4876" y="5375783"/>
                  </a:lnTo>
                  <a:lnTo>
                    <a:pt x="7619" y="5375148"/>
                  </a:lnTo>
                  <a:lnTo>
                    <a:pt x="10058" y="5374767"/>
                  </a:lnTo>
                  <a:lnTo>
                    <a:pt x="12496" y="5374513"/>
                  </a:lnTo>
                  <a:lnTo>
                    <a:pt x="15239" y="5374259"/>
                  </a:lnTo>
                  <a:lnTo>
                    <a:pt x="17678" y="5374259"/>
                  </a:lnTo>
                  <a:lnTo>
                    <a:pt x="20421" y="5374259"/>
                  </a:lnTo>
                  <a:lnTo>
                    <a:pt x="22859" y="5374259"/>
                  </a:lnTo>
                  <a:lnTo>
                    <a:pt x="25603" y="5374513"/>
                  </a:lnTo>
                  <a:lnTo>
                    <a:pt x="28041" y="5374767"/>
                  </a:lnTo>
                  <a:lnTo>
                    <a:pt x="30784" y="5375148"/>
                  </a:lnTo>
                  <a:lnTo>
                    <a:pt x="33223" y="5375783"/>
                  </a:lnTo>
                  <a:lnTo>
                    <a:pt x="35661" y="5376291"/>
                  </a:lnTo>
                  <a:lnTo>
                    <a:pt x="38100" y="5377307"/>
                  </a:lnTo>
                  <a:lnTo>
                    <a:pt x="40233" y="5377815"/>
                  </a:lnTo>
                  <a:lnTo>
                    <a:pt x="42671" y="5379085"/>
                  </a:lnTo>
                  <a:lnTo>
                    <a:pt x="44805" y="5379974"/>
                  </a:lnTo>
                  <a:lnTo>
                    <a:pt x="46939" y="5381244"/>
                  </a:lnTo>
                  <a:lnTo>
                    <a:pt x="49072" y="5382387"/>
                  </a:lnTo>
                  <a:lnTo>
                    <a:pt x="50901" y="5383911"/>
                  </a:lnTo>
                  <a:lnTo>
                    <a:pt x="52730" y="5385181"/>
                  </a:lnTo>
                  <a:lnTo>
                    <a:pt x="54559" y="5386959"/>
                  </a:lnTo>
                  <a:lnTo>
                    <a:pt x="56083" y="5388483"/>
                  </a:lnTo>
                  <a:lnTo>
                    <a:pt x="57302" y="5390388"/>
                  </a:lnTo>
                  <a:lnTo>
                    <a:pt x="58826" y="5392166"/>
                  </a:lnTo>
                  <a:lnTo>
                    <a:pt x="59740" y="5394325"/>
                  </a:lnTo>
                  <a:lnTo>
                    <a:pt x="60959" y="5396484"/>
                  </a:lnTo>
                  <a:lnTo>
                    <a:pt x="61569" y="5398897"/>
                  </a:lnTo>
                  <a:lnTo>
                    <a:pt x="62179" y="5401056"/>
                  </a:lnTo>
                  <a:lnTo>
                    <a:pt x="62788" y="5403469"/>
                  </a:lnTo>
                  <a:lnTo>
                    <a:pt x="63093" y="5406263"/>
                  </a:lnTo>
                  <a:lnTo>
                    <a:pt x="62788" y="5408930"/>
                  </a:lnTo>
                  <a:lnTo>
                    <a:pt x="62179" y="5411343"/>
                  </a:lnTo>
                  <a:lnTo>
                    <a:pt x="61569" y="5413883"/>
                  </a:lnTo>
                  <a:lnTo>
                    <a:pt x="54254" y="5425694"/>
                  </a:lnTo>
                  <a:lnTo>
                    <a:pt x="52730" y="5427599"/>
                  </a:lnTo>
                  <a:lnTo>
                    <a:pt x="50901" y="5428742"/>
                  </a:lnTo>
                  <a:lnTo>
                    <a:pt x="49072" y="5430266"/>
                  </a:lnTo>
                  <a:lnTo>
                    <a:pt x="46939" y="5431536"/>
                  </a:lnTo>
                  <a:lnTo>
                    <a:pt x="44805" y="5432425"/>
                  </a:lnTo>
                  <a:lnTo>
                    <a:pt x="42671" y="5433314"/>
                  </a:lnTo>
                  <a:lnTo>
                    <a:pt x="40538" y="5434584"/>
                  </a:lnTo>
                  <a:lnTo>
                    <a:pt x="38100" y="5435219"/>
                  </a:lnTo>
                  <a:lnTo>
                    <a:pt x="35966" y="5435727"/>
                  </a:lnTo>
                  <a:lnTo>
                    <a:pt x="33223" y="5436362"/>
                  </a:lnTo>
                  <a:lnTo>
                    <a:pt x="31089" y="5436997"/>
                  </a:lnTo>
                  <a:lnTo>
                    <a:pt x="28346" y="5437251"/>
                  </a:lnTo>
                  <a:lnTo>
                    <a:pt x="25907" y="5437632"/>
                  </a:lnTo>
                  <a:lnTo>
                    <a:pt x="23164" y="5437886"/>
                  </a:lnTo>
                  <a:lnTo>
                    <a:pt x="20726" y="5438267"/>
                  </a:lnTo>
                  <a:lnTo>
                    <a:pt x="17983" y="5438267"/>
                  </a:lnTo>
                  <a:lnTo>
                    <a:pt x="15544" y="5438267"/>
                  </a:lnTo>
                  <a:lnTo>
                    <a:pt x="12801" y="5438267"/>
                  </a:lnTo>
                  <a:lnTo>
                    <a:pt x="10363" y="5437886"/>
                  </a:lnTo>
                  <a:lnTo>
                    <a:pt x="7619" y="5437632"/>
                  </a:lnTo>
                  <a:lnTo>
                    <a:pt x="5181" y="5437251"/>
                  </a:lnTo>
                  <a:lnTo>
                    <a:pt x="2438" y="5436997"/>
                  </a:lnTo>
                  <a:lnTo>
                    <a:pt x="0" y="5436743"/>
                  </a:lnTo>
                  <a:lnTo>
                    <a:pt x="304" y="5469001"/>
                  </a:lnTo>
                </a:path>
                <a:path w="6883400" h="10017125">
                  <a:moveTo>
                    <a:pt x="85343" y="5344033"/>
                  </a:moveTo>
                  <a:lnTo>
                    <a:pt x="85343" y="5469001"/>
                  </a:lnTo>
                </a:path>
                <a:path w="6883400" h="10017125">
                  <a:moveTo>
                    <a:pt x="304" y="5469001"/>
                  </a:moveTo>
                  <a:lnTo>
                    <a:pt x="0" y="5501894"/>
                  </a:lnTo>
                  <a:lnTo>
                    <a:pt x="2438" y="5501259"/>
                  </a:lnTo>
                  <a:lnTo>
                    <a:pt x="4876" y="5500751"/>
                  </a:lnTo>
                  <a:lnTo>
                    <a:pt x="7619" y="5500116"/>
                  </a:lnTo>
                  <a:lnTo>
                    <a:pt x="10058" y="5499735"/>
                  </a:lnTo>
                  <a:lnTo>
                    <a:pt x="12496" y="5499481"/>
                  </a:lnTo>
                  <a:lnTo>
                    <a:pt x="15239" y="5499227"/>
                  </a:lnTo>
                  <a:lnTo>
                    <a:pt x="17678" y="5499227"/>
                  </a:lnTo>
                  <a:lnTo>
                    <a:pt x="20421" y="5499227"/>
                  </a:lnTo>
                  <a:lnTo>
                    <a:pt x="22859" y="5499227"/>
                  </a:lnTo>
                  <a:lnTo>
                    <a:pt x="25603" y="5499481"/>
                  </a:lnTo>
                  <a:lnTo>
                    <a:pt x="28041" y="5499735"/>
                  </a:lnTo>
                  <a:lnTo>
                    <a:pt x="30784" y="5500370"/>
                  </a:lnTo>
                  <a:lnTo>
                    <a:pt x="33223" y="5500751"/>
                  </a:lnTo>
                  <a:lnTo>
                    <a:pt x="35661" y="5501640"/>
                  </a:lnTo>
                  <a:lnTo>
                    <a:pt x="38100" y="5502275"/>
                  </a:lnTo>
                  <a:lnTo>
                    <a:pt x="40233" y="5503164"/>
                  </a:lnTo>
                  <a:lnTo>
                    <a:pt x="42671" y="5504053"/>
                  </a:lnTo>
                  <a:lnTo>
                    <a:pt x="44805" y="5504942"/>
                  </a:lnTo>
                  <a:lnTo>
                    <a:pt x="46939" y="5506212"/>
                  </a:lnTo>
                  <a:lnTo>
                    <a:pt x="49072" y="5507355"/>
                  </a:lnTo>
                  <a:lnTo>
                    <a:pt x="50901" y="5508879"/>
                  </a:lnTo>
                  <a:lnTo>
                    <a:pt x="52730" y="5510149"/>
                  </a:lnTo>
                  <a:lnTo>
                    <a:pt x="54559" y="5511927"/>
                  </a:lnTo>
                  <a:lnTo>
                    <a:pt x="56083" y="5513451"/>
                  </a:lnTo>
                  <a:lnTo>
                    <a:pt x="57302" y="5515356"/>
                  </a:lnTo>
                  <a:lnTo>
                    <a:pt x="58826" y="5517515"/>
                  </a:lnTo>
                  <a:lnTo>
                    <a:pt x="59740" y="5519293"/>
                  </a:lnTo>
                  <a:lnTo>
                    <a:pt x="60959" y="5521452"/>
                  </a:lnTo>
                  <a:lnTo>
                    <a:pt x="61569" y="5523865"/>
                  </a:lnTo>
                  <a:lnTo>
                    <a:pt x="62179" y="5526024"/>
                  </a:lnTo>
                  <a:lnTo>
                    <a:pt x="62788" y="5528437"/>
                  </a:lnTo>
                  <a:lnTo>
                    <a:pt x="63093" y="5531231"/>
                  </a:lnTo>
                  <a:lnTo>
                    <a:pt x="62788" y="5533898"/>
                  </a:lnTo>
                  <a:lnTo>
                    <a:pt x="62179" y="5536311"/>
                  </a:lnTo>
                  <a:lnTo>
                    <a:pt x="61569" y="5538851"/>
                  </a:lnTo>
                  <a:lnTo>
                    <a:pt x="54254" y="5550662"/>
                  </a:lnTo>
                  <a:lnTo>
                    <a:pt x="52730" y="5552567"/>
                  </a:lnTo>
                  <a:lnTo>
                    <a:pt x="50901" y="5553710"/>
                  </a:lnTo>
                  <a:lnTo>
                    <a:pt x="49072" y="5555234"/>
                  </a:lnTo>
                  <a:lnTo>
                    <a:pt x="46939" y="5556504"/>
                  </a:lnTo>
                  <a:lnTo>
                    <a:pt x="44805" y="5557393"/>
                  </a:lnTo>
                  <a:lnTo>
                    <a:pt x="42671" y="5558663"/>
                  </a:lnTo>
                  <a:lnTo>
                    <a:pt x="40538" y="5559552"/>
                  </a:lnTo>
                  <a:lnTo>
                    <a:pt x="38100" y="5560187"/>
                  </a:lnTo>
                  <a:lnTo>
                    <a:pt x="35966" y="5561076"/>
                  </a:lnTo>
                  <a:lnTo>
                    <a:pt x="33223" y="5561330"/>
                  </a:lnTo>
                  <a:lnTo>
                    <a:pt x="31089" y="5561965"/>
                  </a:lnTo>
                  <a:lnTo>
                    <a:pt x="28346" y="5562600"/>
                  </a:lnTo>
                  <a:lnTo>
                    <a:pt x="25907" y="5562600"/>
                  </a:lnTo>
                  <a:lnTo>
                    <a:pt x="23164" y="5562854"/>
                  </a:lnTo>
                  <a:lnTo>
                    <a:pt x="20726" y="5563235"/>
                  </a:lnTo>
                  <a:lnTo>
                    <a:pt x="17983" y="5563235"/>
                  </a:lnTo>
                  <a:lnTo>
                    <a:pt x="15544" y="5563235"/>
                  </a:lnTo>
                  <a:lnTo>
                    <a:pt x="12801" y="5563235"/>
                  </a:lnTo>
                  <a:lnTo>
                    <a:pt x="10363" y="5562854"/>
                  </a:lnTo>
                  <a:lnTo>
                    <a:pt x="7619" y="5562600"/>
                  </a:lnTo>
                  <a:lnTo>
                    <a:pt x="5181" y="5562219"/>
                  </a:lnTo>
                  <a:lnTo>
                    <a:pt x="2438" y="5561965"/>
                  </a:lnTo>
                  <a:lnTo>
                    <a:pt x="0" y="5561711"/>
                  </a:lnTo>
                  <a:lnTo>
                    <a:pt x="304" y="5594223"/>
                  </a:lnTo>
                </a:path>
                <a:path w="6883400" h="10017125">
                  <a:moveTo>
                    <a:pt x="85343" y="5469001"/>
                  </a:moveTo>
                  <a:lnTo>
                    <a:pt x="85343" y="5594223"/>
                  </a:lnTo>
                </a:path>
                <a:path w="6883400" h="10017125">
                  <a:moveTo>
                    <a:pt x="304" y="5594223"/>
                  </a:moveTo>
                  <a:lnTo>
                    <a:pt x="0" y="5626862"/>
                  </a:lnTo>
                  <a:lnTo>
                    <a:pt x="2438" y="5626227"/>
                  </a:lnTo>
                  <a:lnTo>
                    <a:pt x="4876" y="5625719"/>
                  </a:lnTo>
                  <a:lnTo>
                    <a:pt x="7619" y="5625084"/>
                  </a:lnTo>
                  <a:lnTo>
                    <a:pt x="10058" y="5624703"/>
                  </a:lnTo>
                  <a:lnTo>
                    <a:pt x="12496" y="5624449"/>
                  </a:lnTo>
                  <a:lnTo>
                    <a:pt x="15239" y="5624449"/>
                  </a:lnTo>
                  <a:lnTo>
                    <a:pt x="17678" y="5624195"/>
                  </a:lnTo>
                  <a:lnTo>
                    <a:pt x="20421" y="5624195"/>
                  </a:lnTo>
                  <a:lnTo>
                    <a:pt x="22859" y="5624449"/>
                  </a:lnTo>
                  <a:lnTo>
                    <a:pt x="25603" y="5624449"/>
                  </a:lnTo>
                  <a:lnTo>
                    <a:pt x="28041" y="5624703"/>
                  </a:lnTo>
                  <a:lnTo>
                    <a:pt x="30784" y="5625338"/>
                  </a:lnTo>
                  <a:lnTo>
                    <a:pt x="33223" y="5625973"/>
                  </a:lnTo>
                  <a:lnTo>
                    <a:pt x="35661" y="5626608"/>
                  </a:lnTo>
                  <a:lnTo>
                    <a:pt x="38100" y="5627243"/>
                  </a:lnTo>
                  <a:lnTo>
                    <a:pt x="40233" y="5628132"/>
                  </a:lnTo>
                  <a:lnTo>
                    <a:pt x="42671" y="5629021"/>
                  </a:lnTo>
                  <a:lnTo>
                    <a:pt x="44805" y="5629910"/>
                  </a:lnTo>
                  <a:lnTo>
                    <a:pt x="46939" y="5631180"/>
                  </a:lnTo>
                  <a:lnTo>
                    <a:pt x="49072" y="5632323"/>
                  </a:lnTo>
                  <a:lnTo>
                    <a:pt x="50901" y="5633847"/>
                  </a:lnTo>
                  <a:lnTo>
                    <a:pt x="52730" y="5635371"/>
                  </a:lnTo>
                  <a:lnTo>
                    <a:pt x="54559" y="5636895"/>
                  </a:lnTo>
                  <a:lnTo>
                    <a:pt x="56083" y="5638419"/>
                  </a:lnTo>
                  <a:lnTo>
                    <a:pt x="57302" y="5640324"/>
                  </a:lnTo>
                  <a:lnTo>
                    <a:pt x="58826" y="5642483"/>
                  </a:lnTo>
                  <a:lnTo>
                    <a:pt x="59740" y="5644261"/>
                  </a:lnTo>
                  <a:lnTo>
                    <a:pt x="60959" y="5646420"/>
                  </a:lnTo>
                  <a:lnTo>
                    <a:pt x="61569" y="5648833"/>
                  </a:lnTo>
                  <a:lnTo>
                    <a:pt x="62179" y="5650992"/>
                  </a:lnTo>
                  <a:lnTo>
                    <a:pt x="62788" y="5653659"/>
                  </a:lnTo>
                  <a:lnTo>
                    <a:pt x="63093" y="5656199"/>
                  </a:lnTo>
                  <a:lnTo>
                    <a:pt x="62788" y="5658866"/>
                  </a:lnTo>
                  <a:lnTo>
                    <a:pt x="62179" y="5661279"/>
                  </a:lnTo>
                  <a:lnTo>
                    <a:pt x="61569" y="5663819"/>
                  </a:lnTo>
                  <a:lnTo>
                    <a:pt x="55778" y="5674106"/>
                  </a:lnTo>
                  <a:lnTo>
                    <a:pt x="54254" y="5676011"/>
                  </a:lnTo>
                  <a:lnTo>
                    <a:pt x="38100" y="5685155"/>
                  </a:lnTo>
                  <a:lnTo>
                    <a:pt x="35966" y="5686044"/>
                  </a:lnTo>
                  <a:lnTo>
                    <a:pt x="33223" y="5686679"/>
                  </a:lnTo>
                  <a:lnTo>
                    <a:pt x="31089" y="5686933"/>
                  </a:lnTo>
                  <a:lnTo>
                    <a:pt x="28346" y="5687568"/>
                  </a:lnTo>
                  <a:lnTo>
                    <a:pt x="25907" y="5687822"/>
                  </a:lnTo>
                  <a:lnTo>
                    <a:pt x="23164" y="5687822"/>
                  </a:lnTo>
                  <a:lnTo>
                    <a:pt x="20726" y="5688203"/>
                  </a:lnTo>
                  <a:lnTo>
                    <a:pt x="17983" y="5688203"/>
                  </a:lnTo>
                  <a:lnTo>
                    <a:pt x="15544" y="5688203"/>
                  </a:lnTo>
                  <a:lnTo>
                    <a:pt x="12801" y="5688203"/>
                  </a:lnTo>
                  <a:lnTo>
                    <a:pt x="10363" y="5687822"/>
                  </a:lnTo>
                  <a:lnTo>
                    <a:pt x="7619" y="5687822"/>
                  </a:lnTo>
                  <a:lnTo>
                    <a:pt x="5181" y="5687187"/>
                  </a:lnTo>
                  <a:lnTo>
                    <a:pt x="2438" y="5686933"/>
                  </a:lnTo>
                  <a:lnTo>
                    <a:pt x="0" y="5686679"/>
                  </a:lnTo>
                  <a:lnTo>
                    <a:pt x="304" y="5719191"/>
                  </a:lnTo>
                </a:path>
                <a:path w="6883400" h="10017125">
                  <a:moveTo>
                    <a:pt x="85343" y="5594223"/>
                  </a:moveTo>
                  <a:lnTo>
                    <a:pt x="85343" y="5719191"/>
                  </a:lnTo>
                </a:path>
                <a:path w="6883400" h="10017125">
                  <a:moveTo>
                    <a:pt x="304" y="5719191"/>
                  </a:moveTo>
                  <a:lnTo>
                    <a:pt x="0" y="5751830"/>
                  </a:lnTo>
                  <a:lnTo>
                    <a:pt x="2438" y="5751195"/>
                  </a:lnTo>
                  <a:lnTo>
                    <a:pt x="4876" y="5750687"/>
                  </a:lnTo>
                  <a:lnTo>
                    <a:pt x="7619" y="5750306"/>
                  </a:lnTo>
                  <a:lnTo>
                    <a:pt x="10058" y="5749671"/>
                  </a:lnTo>
                  <a:lnTo>
                    <a:pt x="12496" y="5749417"/>
                  </a:lnTo>
                  <a:lnTo>
                    <a:pt x="15239" y="5749417"/>
                  </a:lnTo>
                  <a:lnTo>
                    <a:pt x="17678" y="5749163"/>
                  </a:lnTo>
                  <a:lnTo>
                    <a:pt x="20421" y="5749163"/>
                  </a:lnTo>
                  <a:lnTo>
                    <a:pt x="22859" y="5749417"/>
                  </a:lnTo>
                  <a:lnTo>
                    <a:pt x="25603" y="5749417"/>
                  </a:lnTo>
                  <a:lnTo>
                    <a:pt x="28041" y="5750052"/>
                  </a:lnTo>
                  <a:lnTo>
                    <a:pt x="30784" y="5750306"/>
                  </a:lnTo>
                  <a:lnTo>
                    <a:pt x="33223" y="5750941"/>
                  </a:lnTo>
                  <a:lnTo>
                    <a:pt x="35661" y="5751576"/>
                  </a:lnTo>
                  <a:lnTo>
                    <a:pt x="38100" y="5752211"/>
                  </a:lnTo>
                  <a:lnTo>
                    <a:pt x="40233" y="5753100"/>
                  </a:lnTo>
                  <a:lnTo>
                    <a:pt x="42671" y="5753989"/>
                  </a:lnTo>
                  <a:lnTo>
                    <a:pt x="44805" y="5754878"/>
                  </a:lnTo>
                  <a:lnTo>
                    <a:pt x="46939" y="5756148"/>
                  </a:lnTo>
                  <a:lnTo>
                    <a:pt x="49072" y="5757291"/>
                  </a:lnTo>
                  <a:lnTo>
                    <a:pt x="50901" y="5758815"/>
                  </a:lnTo>
                  <a:lnTo>
                    <a:pt x="52730" y="5760339"/>
                  </a:lnTo>
                  <a:lnTo>
                    <a:pt x="54559" y="5761863"/>
                  </a:lnTo>
                  <a:lnTo>
                    <a:pt x="56083" y="5763387"/>
                  </a:lnTo>
                  <a:lnTo>
                    <a:pt x="57302" y="5765292"/>
                  </a:lnTo>
                  <a:lnTo>
                    <a:pt x="58826" y="5767451"/>
                  </a:lnTo>
                  <a:lnTo>
                    <a:pt x="59740" y="5769229"/>
                  </a:lnTo>
                  <a:lnTo>
                    <a:pt x="60959" y="5771388"/>
                  </a:lnTo>
                  <a:lnTo>
                    <a:pt x="61569" y="5773801"/>
                  </a:lnTo>
                  <a:lnTo>
                    <a:pt x="62179" y="5775960"/>
                  </a:lnTo>
                  <a:lnTo>
                    <a:pt x="62788" y="5778627"/>
                  </a:lnTo>
                  <a:lnTo>
                    <a:pt x="63093" y="5781167"/>
                  </a:lnTo>
                  <a:lnTo>
                    <a:pt x="62788" y="5783834"/>
                  </a:lnTo>
                  <a:lnTo>
                    <a:pt x="62179" y="5786247"/>
                  </a:lnTo>
                  <a:lnTo>
                    <a:pt x="61569" y="5788787"/>
                  </a:lnTo>
                  <a:lnTo>
                    <a:pt x="55778" y="5799074"/>
                  </a:lnTo>
                  <a:lnTo>
                    <a:pt x="54254" y="5800979"/>
                  </a:lnTo>
                  <a:lnTo>
                    <a:pt x="38100" y="5810123"/>
                  </a:lnTo>
                  <a:lnTo>
                    <a:pt x="35966" y="5811012"/>
                  </a:lnTo>
                  <a:lnTo>
                    <a:pt x="33223" y="5811647"/>
                  </a:lnTo>
                  <a:lnTo>
                    <a:pt x="31089" y="5811901"/>
                  </a:lnTo>
                  <a:lnTo>
                    <a:pt x="28346" y="5812536"/>
                  </a:lnTo>
                  <a:lnTo>
                    <a:pt x="25907" y="5812790"/>
                  </a:lnTo>
                  <a:lnTo>
                    <a:pt x="23164" y="5812790"/>
                  </a:lnTo>
                  <a:lnTo>
                    <a:pt x="20726" y="5813171"/>
                  </a:lnTo>
                  <a:lnTo>
                    <a:pt x="17983" y="5813171"/>
                  </a:lnTo>
                  <a:lnTo>
                    <a:pt x="15544" y="5813171"/>
                  </a:lnTo>
                  <a:lnTo>
                    <a:pt x="12801" y="5813171"/>
                  </a:lnTo>
                  <a:lnTo>
                    <a:pt x="10363" y="5812790"/>
                  </a:lnTo>
                  <a:lnTo>
                    <a:pt x="7619" y="5812790"/>
                  </a:lnTo>
                  <a:lnTo>
                    <a:pt x="5181" y="5812536"/>
                  </a:lnTo>
                  <a:lnTo>
                    <a:pt x="2438" y="5812155"/>
                  </a:lnTo>
                  <a:lnTo>
                    <a:pt x="0" y="5811647"/>
                  </a:lnTo>
                  <a:lnTo>
                    <a:pt x="304" y="5844159"/>
                  </a:lnTo>
                </a:path>
                <a:path w="6883400" h="10017125">
                  <a:moveTo>
                    <a:pt x="85343" y="5719191"/>
                  </a:moveTo>
                  <a:lnTo>
                    <a:pt x="85343" y="5844159"/>
                  </a:lnTo>
                </a:path>
                <a:path w="6883400" h="10017125">
                  <a:moveTo>
                    <a:pt x="304" y="5844159"/>
                  </a:moveTo>
                  <a:lnTo>
                    <a:pt x="0" y="5877179"/>
                  </a:lnTo>
                  <a:lnTo>
                    <a:pt x="2438" y="5876163"/>
                  </a:lnTo>
                  <a:lnTo>
                    <a:pt x="4876" y="5875655"/>
                  </a:lnTo>
                  <a:lnTo>
                    <a:pt x="7619" y="5875274"/>
                  </a:lnTo>
                  <a:lnTo>
                    <a:pt x="10058" y="5874639"/>
                  </a:lnTo>
                  <a:lnTo>
                    <a:pt x="12496" y="5874385"/>
                  </a:lnTo>
                  <a:lnTo>
                    <a:pt x="25603" y="5874385"/>
                  </a:lnTo>
                  <a:lnTo>
                    <a:pt x="28041" y="5875020"/>
                  </a:lnTo>
                  <a:lnTo>
                    <a:pt x="30784" y="5875274"/>
                  </a:lnTo>
                  <a:lnTo>
                    <a:pt x="33223" y="5875909"/>
                  </a:lnTo>
                  <a:lnTo>
                    <a:pt x="35661" y="5876544"/>
                  </a:lnTo>
                  <a:lnTo>
                    <a:pt x="38100" y="5877179"/>
                  </a:lnTo>
                  <a:lnTo>
                    <a:pt x="40233" y="5878068"/>
                  </a:lnTo>
                  <a:lnTo>
                    <a:pt x="42671" y="5878957"/>
                  </a:lnTo>
                  <a:lnTo>
                    <a:pt x="44805" y="5879846"/>
                  </a:lnTo>
                  <a:lnTo>
                    <a:pt x="46939" y="5881116"/>
                  </a:lnTo>
                  <a:lnTo>
                    <a:pt x="49072" y="5882259"/>
                  </a:lnTo>
                  <a:lnTo>
                    <a:pt x="50901" y="5883783"/>
                  </a:lnTo>
                  <a:lnTo>
                    <a:pt x="52730" y="5885307"/>
                  </a:lnTo>
                  <a:lnTo>
                    <a:pt x="54559" y="5886831"/>
                  </a:lnTo>
                  <a:lnTo>
                    <a:pt x="61569" y="5898769"/>
                  </a:lnTo>
                  <a:lnTo>
                    <a:pt x="62179" y="5900928"/>
                  </a:lnTo>
                  <a:lnTo>
                    <a:pt x="62788" y="5903595"/>
                  </a:lnTo>
                  <a:lnTo>
                    <a:pt x="63093" y="5906135"/>
                  </a:lnTo>
                  <a:lnTo>
                    <a:pt x="54254" y="5925947"/>
                  </a:lnTo>
                  <a:lnTo>
                    <a:pt x="52730" y="5927471"/>
                  </a:lnTo>
                  <a:lnTo>
                    <a:pt x="31089" y="5936869"/>
                  </a:lnTo>
                  <a:lnTo>
                    <a:pt x="28346" y="5937504"/>
                  </a:lnTo>
                  <a:lnTo>
                    <a:pt x="25907" y="5937758"/>
                  </a:lnTo>
                  <a:lnTo>
                    <a:pt x="23164" y="5937758"/>
                  </a:lnTo>
                  <a:lnTo>
                    <a:pt x="20726" y="5938139"/>
                  </a:lnTo>
                  <a:lnTo>
                    <a:pt x="17983" y="5938139"/>
                  </a:lnTo>
                  <a:lnTo>
                    <a:pt x="15544" y="5938139"/>
                  </a:lnTo>
                  <a:lnTo>
                    <a:pt x="12801" y="5938139"/>
                  </a:lnTo>
                  <a:lnTo>
                    <a:pt x="10363" y="5937758"/>
                  </a:lnTo>
                  <a:lnTo>
                    <a:pt x="7619" y="5937758"/>
                  </a:lnTo>
                  <a:lnTo>
                    <a:pt x="5181" y="5937504"/>
                  </a:lnTo>
                  <a:lnTo>
                    <a:pt x="2438" y="5937123"/>
                  </a:lnTo>
                  <a:lnTo>
                    <a:pt x="0" y="5936615"/>
                  </a:lnTo>
                  <a:lnTo>
                    <a:pt x="304" y="5969127"/>
                  </a:lnTo>
                </a:path>
                <a:path w="6883400" h="10017125">
                  <a:moveTo>
                    <a:pt x="85343" y="5844159"/>
                  </a:moveTo>
                  <a:lnTo>
                    <a:pt x="85343" y="5969127"/>
                  </a:lnTo>
                </a:path>
                <a:path w="6883400" h="10017125">
                  <a:moveTo>
                    <a:pt x="304" y="5969127"/>
                  </a:moveTo>
                  <a:lnTo>
                    <a:pt x="0" y="6002147"/>
                  </a:lnTo>
                  <a:lnTo>
                    <a:pt x="2438" y="6001131"/>
                  </a:lnTo>
                  <a:lnTo>
                    <a:pt x="4876" y="6000623"/>
                  </a:lnTo>
                  <a:lnTo>
                    <a:pt x="7619" y="6000242"/>
                  </a:lnTo>
                  <a:lnTo>
                    <a:pt x="10058" y="5999988"/>
                  </a:lnTo>
                  <a:lnTo>
                    <a:pt x="12496" y="5999607"/>
                  </a:lnTo>
                  <a:lnTo>
                    <a:pt x="15239" y="5999353"/>
                  </a:lnTo>
                  <a:lnTo>
                    <a:pt x="17678" y="5999353"/>
                  </a:lnTo>
                  <a:lnTo>
                    <a:pt x="20421" y="5999353"/>
                  </a:lnTo>
                  <a:lnTo>
                    <a:pt x="22859" y="5999353"/>
                  </a:lnTo>
                  <a:lnTo>
                    <a:pt x="25603" y="5999607"/>
                  </a:lnTo>
                  <a:lnTo>
                    <a:pt x="28041" y="5999988"/>
                  </a:lnTo>
                  <a:lnTo>
                    <a:pt x="30784" y="6000242"/>
                  </a:lnTo>
                  <a:lnTo>
                    <a:pt x="33223" y="6000877"/>
                  </a:lnTo>
                  <a:lnTo>
                    <a:pt x="35661" y="6001512"/>
                  </a:lnTo>
                  <a:lnTo>
                    <a:pt x="38100" y="6002147"/>
                  </a:lnTo>
                  <a:lnTo>
                    <a:pt x="40233" y="6003036"/>
                  </a:lnTo>
                  <a:lnTo>
                    <a:pt x="42671" y="6003925"/>
                  </a:lnTo>
                  <a:lnTo>
                    <a:pt x="44805" y="6005195"/>
                  </a:lnTo>
                  <a:lnTo>
                    <a:pt x="46939" y="6006338"/>
                  </a:lnTo>
                  <a:lnTo>
                    <a:pt x="49072" y="6007608"/>
                  </a:lnTo>
                  <a:lnTo>
                    <a:pt x="50901" y="6008751"/>
                  </a:lnTo>
                  <a:lnTo>
                    <a:pt x="52730" y="6010275"/>
                  </a:lnTo>
                  <a:lnTo>
                    <a:pt x="54559" y="6011799"/>
                  </a:lnTo>
                  <a:lnTo>
                    <a:pt x="56083" y="6013704"/>
                  </a:lnTo>
                  <a:lnTo>
                    <a:pt x="57302" y="6015482"/>
                  </a:lnTo>
                  <a:lnTo>
                    <a:pt x="58826" y="6017387"/>
                  </a:lnTo>
                  <a:lnTo>
                    <a:pt x="59740" y="6019419"/>
                  </a:lnTo>
                  <a:lnTo>
                    <a:pt x="60959" y="6021578"/>
                  </a:lnTo>
                  <a:lnTo>
                    <a:pt x="61569" y="6023737"/>
                  </a:lnTo>
                  <a:lnTo>
                    <a:pt x="62179" y="6026150"/>
                  </a:lnTo>
                  <a:lnTo>
                    <a:pt x="62788" y="6028563"/>
                  </a:lnTo>
                  <a:lnTo>
                    <a:pt x="63093" y="6031103"/>
                  </a:lnTo>
                  <a:lnTo>
                    <a:pt x="62788" y="6033770"/>
                  </a:lnTo>
                  <a:lnTo>
                    <a:pt x="62179" y="6036564"/>
                  </a:lnTo>
                  <a:lnTo>
                    <a:pt x="61569" y="6038977"/>
                  </a:lnTo>
                  <a:lnTo>
                    <a:pt x="60655" y="6041136"/>
                  </a:lnTo>
                  <a:lnTo>
                    <a:pt x="59740" y="6043549"/>
                  </a:lnTo>
                  <a:lnTo>
                    <a:pt x="58521" y="6045327"/>
                  </a:lnTo>
                  <a:lnTo>
                    <a:pt x="57302" y="6047486"/>
                  </a:lnTo>
                  <a:lnTo>
                    <a:pt x="55778" y="6049391"/>
                  </a:lnTo>
                  <a:lnTo>
                    <a:pt x="54254" y="6050915"/>
                  </a:lnTo>
                  <a:lnTo>
                    <a:pt x="52730" y="6052439"/>
                  </a:lnTo>
                  <a:lnTo>
                    <a:pt x="50901" y="6053963"/>
                  </a:lnTo>
                  <a:lnTo>
                    <a:pt x="33223" y="6061583"/>
                  </a:lnTo>
                  <a:lnTo>
                    <a:pt x="31089" y="6062091"/>
                  </a:lnTo>
                  <a:lnTo>
                    <a:pt x="28346" y="6062472"/>
                  </a:lnTo>
                  <a:lnTo>
                    <a:pt x="25907" y="6062726"/>
                  </a:lnTo>
                  <a:lnTo>
                    <a:pt x="23164" y="6063107"/>
                  </a:lnTo>
                  <a:lnTo>
                    <a:pt x="20726" y="6063107"/>
                  </a:lnTo>
                  <a:lnTo>
                    <a:pt x="17983" y="6063361"/>
                  </a:lnTo>
                  <a:lnTo>
                    <a:pt x="15544" y="6063361"/>
                  </a:lnTo>
                  <a:lnTo>
                    <a:pt x="12801" y="6063107"/>
                  </a:lnTo>
                  <a:lnTo>
                    <a:pt x="10363" y="6063107"/>
                  </a:lnTo>
                  <a:lnTo>
                    <a:pt x="7619" y="6062726"/>
                  </a:lnTo>
                  <a:lnTo>
                    <a:pt x="5181" y="6062472"/>
                  </a:lnTo>
                  <a:lnTo>
                    <a:pt x="2438" y="6062091"/>
                  </a:lnTo>
                  <a:lnTo>
                    <a:pt x="0" y="6061583"/>
                  </a:lnTo>
                  <a:lnTo>
                    <a:pt x="304" y="6094095"/>
                  </a:lnTo>
                </a:path>
                <a:path w="6883400" h="10017125">
                  <a:moveTo>
                    <a:pt x="85343" y="5969127"/>
                  </a:moveTo>
                  <a:lnTo>
                    <a:pt x="85343" y="6094095"/>
                  </a:lnTo>
                </a:path>
                <a:path w="6883400" h="10017125">
                  <a:moveTo>
                    <a:pt x="304" y="6094095"/>
                  </a:moveTo>
                  <a:lnTo>
                    <a:pt x="0" y="6127115"/>
                  </a:lnTo>
                  <a:lnTo>
                    <a:pt x="2438" y="6126480"/>
                  </a:lnTo>
                  <a:lnTo>
                    <a:pt x="4876" y="6125591"/>
                  </a:lnTo>
                  <a:lnTo>
                    <a:pt x="7619" y="6125210"/>
                  </a:lnTo>
                  <a:lnTo>
                    <a:pt x="10058" y="6124956"/>
                  </a:lnTo>
                  <a:lnTo>
                    <a:pt x="12496" y="6124575"/>
                  </a:lnTo>
                  <a:lnTo>
                    <a:pt x="15239" y="6124321"/>
                  </a:lnTo>
                  <a:lnTo>
                    <a:pt x="17678" y="6124321"/>
                  </a:lnTo>
                  <a:lnTo>
                    <a:pt x="20421" y="6124321"/>
                  </a:lnTo>
                  <a:lnTo>
                    <a:pt x="22859" y="6124321"/>
                  </a:lnTo>
                  <a:lnTo>
                    <a:pt x="25603" y="6124575"/>
                  </a:lnTo>
                  <a:lnTo>
                    <a:pt x="28041" y="6124956"/>
                  </a:lnTo>
                  <a:lnTo>
                    <a:pt x="30784" y="6125210"/>
                  </a:lnTo>
                  <a:lnTo>
                    <a:pt x="33223" y="6125845"/>
                  </a:lnTo>
                  <a:lnTo>
                    <a:pt x="35661" y="6126480"/>
                  </a:lnTo>
                  <a:lnTo>
                    <a:pt x="38100" y="6127115"/>
                  </a:lnTo>
                  <a:lnTo>
                    <a:pt x="40233" y="6128004"/>
                  </a:lnTo>
                  <a:lnTo>
                    <a:pt x="42671" y="6128893"/>
                  </a:lnTo>
                  <a:lnTo>
                    <a:pt x="44805" y="6130163"/>
                  </a:lnTo>
                  <a:lnTo>
                    <a:pt x="46939" y="6131306"/>
                  </a:lnTo>
                  <a:lnTo>
                    <a:pt x="49072" y="6132576"/>
                  </a:lnTo>
                  <a:lnTo>
                    <a:pt x="50901" y="6133719"/>
                  </a:lnTo>
                  <a:lnTo>
                    <a:pt x="52730" y="6135243"/>
                  </a:lnTo>
                  <a:lnTo>
                    <a:pt x="54559" y="6136767"/>
                  </a:lnTo>
                  <a:lnTo>
                    <a:pt x="56083" y="6138672"/>
                  </a:lnTo>
                  <a:lnTo>
                    <a:pt x="57302" y="6140450"/>
                  </a:lnTo>
                  <a:lnTo>
                    <a:pt x="58826" y="6142355"/>
                  </a:lnTo>
                  <a:lnTo>
                    <a:pt x="59740" y="6144387"/>
                  </a:lnTo>
                  <a:lnTo>
                    <a:pt x="60959" y="6146546"/>
                  </a:lnTo>
                  <a:lnTo>
                    <a:pt x="61569" y="6148705"/>
                  </a:lnTo>
                  <a:lnTo>
                    <a:pt x="62179" y="6151118"/>
                  </a:lnTo>
                  <a:lnTo>
                    <a:pt x="62788" y="6153531"/>
                  </a:lnTo>
                  <a:lnTo>
                    <a:pt x="63093" y="6156071"/>
                  </a:lnTo>
                  <a:lnTo>
                    <a:pt x="62788" y="6158738"/>
                  </a:lnTo>
                  <a:lnTo>
                    <a:pt x="62179" y="6161532"/>
                  </a:lnTo>
                  <a:lnTo>
                    <a:pt x="61569" y="6163945"/>
                  </a:lnTo>
                  <a:lnTo>
                    <a:pt x="60655" y="6166358"/>
                  </a:lnTo>
                  <a:lnTo>
                    <a:pt x="59740" y="6168517"/>
                  </a:lnTo>
                  <a:lnTo>
                    <a:pt x="58521" y="6170295"/>
                  </a:lnTo>
                  <a:lnTo>
                    <a:pt x="57302" y="6172454"/>
                  </a:lnTo>
                  <a:lnTo>
                    <a:pt x="55778" y="6174359"/>
                  </a:lnTo>
                  <a:lnTo>
                    <a:pt x="54254" y="6175883"/>
                  </a:lnTo>
                  <a:lnTo>
                    <a:pt x="52730" y="6177407"/>
                  </a:lnTo>
                  <a:lnTo>
                    <a:pt x="33223" y="6186551"/>
                  </a:lnTo>
                  <a:lnTo>
                    <a:pt x="31089" y="6187059"/>
                  </a:lnTo>
                  <a:lnTo>
                    <a:pt x="28346" y="6187440"/>
                  </a:lnTo>
                  <a:lnTo>
                    <a:pt x="25907" y="6187694"/>
                  </a:lnTo>
                  <a:lnTo>
                    <a:pt x="23164" y="6188075"/>
                  </a:lnTo>
                  <a:lnTo>
                    <a:pt x="20726" y="6188075"/>
                  </a:lnTo>
                  <a:lnTo>
                    <a:pt x="17983" y="6188329"/>
                  </a:lnTo>
                  <a:lnTo>
                    <a:pt x="15544" y="6188329"/>
                  </a:lnTo>
                  <a:lnTo>
                    <a:pt x="12801" y="6188075"/>
                  </a:lnTo>
                  <a:lnTo>
                    <a:pt x="10363" y="6188075"/>
                  </a:lnTo>
                  <a:lnTo>
                    <a:pt x="7619" y="6187694"/>
                  </a:lnTo>
                  <a:lnTo>
                    <a:pt x="5181" y="6187440"/>
                  </a:lnTo>
                  <a:lnTo>
                    <a:pt x="2438" y="6187059"/>
                  </a:lnTo>
                  <a:lnTo>
                    <a:pt x="0" y="6186551"/>
                  </a:lnTo>
                  <a:lnTo>
                    <a:pt x="304" y="6219063"/>
                  </a:lnTo>
                </a:path>
                <a:path w="6883400" h="10017125">
                  <a:moveTo>
                    <a:pt x="85343" y="6094095"/>
                  </a:moveTo>
                  <a:lnTo>
                    <a:pt x="85343" y="6219063"/>
                  </a:lnTo>
                </a:path>
                <a:path w="6883400" h="10017125">
                  <a:moveTo>
                    <a:pt x="304" y="6219063"/>
                  </a:moveTo>
                  <a:lnTo>
                    <a:pt x="0" y="6252083"/>
                  </a:lnTo>
                  <a:lnTo>
                    <a:pt x="2438" y="6251448"/>
                  </a:lnTo>
                  <a:lnTo>
                    <a:pt x="4876" y="6250813"/>
                  </a:lnTo>
                  <a:lnTo>
                    <a:pt x="7619" y="6250178"/>
                  </a:lnTo>
                  <a:lnTo>
                    <a:pt x="10058" y="6249924"/>
                  </a:lnTo>
                  <a:lnTo>
                    <a:pt x="12496" y="6249543"/>
                  </a:lnTo>
                  <a:lnTo>
                    <a:pt x="15239" y="6249289"/>
                  </a:lnTo>
                  <a:lnTo>
                    <a:pt x="17678" y="6249289"/>
                  </a:lnTo>
                  <a:lnTo>
                    <a:pt x="20421" y="6249289"/>
                  </a:lnTo>
                  <a:lnTo>
                    <a:pt x="22859" y="6249289"/>
                  </a:lnTo>
                  <a:lnTo>
                    <a:pt x="25603" y="6249543"/>
                  </a:lnTo>
                  <a:lnTo>
                    <a:pt x="28041" y="6249924"/>
                  </a:lnTo>
                  <a:lnTo>
                    <a:pt x="30784" y="6250178"/>
                  </a:lnTo>
                  <a:lnTo>
                    <a:pt x="33223" y="6250813"/>
                  </a:lnTo>
                  <a:lnTo>
                    <a:pt x="35661" y="6251448"/>
                  </a:lnTo>
                  <a:lnTo>
                    <a:pt x="38100" y="6252083"/>
                  </a:lnTo>
                  <a:lnTo>
                    <a:pt x="40233" y="6252972"/>
                  </a:lnTo>
                  <a:lnTo>
                    <a:pt x="42671" y="6253861"/>
                  </a:lnTo>
                  <a:lnTo>
                    <a:pt x="44805" y="6255131"/>
                  </a:lnTo>
                  <a:lnTo>
                    <a:pt x="46939" y="6256274"/>
                  </a:lnTo>
                  <a:lnTo>
                    <a:pt x="49072" y="6257544"/>
                  </a:lnTo>
                  <a:lnTo>
                    <a:pt x="50901" y="6258687"/>
                  </a:lnTo>
                  <a:lnTo>
                    <a:pt x="52730" y="6260211"/>
                  </a:lnTo>
                  <a:lnTo>
                    <a:pt x="54559" y="6261735"/>
                  </a:lnTo>
                  <a:lnTo>
                    <a:pt x="56083" y="6263640"/>
                  </a:lnTo>
                  <a:lnTo>
                    <a:pt x="57302" y="6265418"/>
                  </a:lnTo>
                  <a:lnTo>
                    <a:pt x="58826" y="6267323"/>
                  </a:lnTo>
                  <a:lnTo>
                    <a:pt x="59740" y="6269355"/>
                  </a:lnTo>
                  <a:lnTo>
                    <a:pt x="60959" y="6271514"/>
                  </a:lnTo>
                  <a:lnTo>
                    <a:pt x="61569" y="6273673"/>
                  </a:lnTo>
                  <a:lnTo>
                    <a:pt x="62179" y="6276086"/>
                  </a:lnTo>
                  <a:lnTo>
                    <a:pt x="62788" y="6278499"/>
                  </a:lnTo>
                  <a:lnTo>
                    <a:pt x="63093" y="6281039"/>
                  </a:lnTo>
                  <a:lnTo>
                    <a:pt x="62788" y="6283706"/>
                  </a:lnTo>
                  <a:lnTo>
                    <a:pt x="62179" y="6286500"/>
                  </a:lnTo>
                  <a:lnTo>
                    <a:pt x="54254" y="6300851"/>
                  </a:lnTo>
                  <a:lnTo>
                    <a:pt x="52730" y="6302375"/>
                  </a:lnTo>
                  <a:lnTo>
                    <a:pt x="33223" y="6311519"/>
                  </a:lnTo>
                  <a:lnTo>
                    <a:pt x="31089" y="6312027"/>
                  </a:lnTo>
                  <a:lnTo>
                    <a:pt x="28346" y="6312408"/>
                  </a:lnTo>
                  <a:lnTo>
                    <a:pt x="25907" y="6312662"/>
                  </a:lnTo>
                  <a:lnTo>
                    <a:pt x="23164" y="6313043"/>
                  </a:lnTo>
                  <a:lnTo>
                    <a:pt x="20726" y="6313043"/>
                  </a:lnTo>
                  <a:lnTo>
                    <a:pt x="17983" y="6313297"/>
                  </a:lnTo>
                  <a:lnTo>
                    <a:pt x="15544" y="6313297"/>
                  </a:lnTo>
                  <a:lnTo>
                    <a:pt x="12801" y="6313043"/>
                  </a:lnTo>
                  <a:lnTo>
                    <a:pt x="10363" y="6313043"/>
                  </a:lnTo>
                  <a:lnTo>
                    <a:pt x="7619" y="6312662"/>
                  </a:lnTo>
                  <a:lnTo>
                    <a:pt x="5181" y="6312408"/>
                  </a:lnTo>
                  <a:lnTo>
                    <a:pt x="2438" y="6312027"/>
                  </a:lnTo>
                  <a:lnTo>
                    <a:pt x="0" y="6311519"/>
                  </a:lnTo>
                  <a:lnTo>
                    <a:pt x="304" y="6344031"/>
                  </a:lnTo>
                </a:path>
                <a:path w="6883400" h="10017125">
                  <a:moveTo>
                    <a:pt x="85343" y="6219063"/>
                  </a:moveTo>
                  <a:lnTo>
                    <a:pt x="85343" y="6344031"/>
                  </a:lnTo>
                </a:path>
                <a:path w="6883400" h="10017125">
                  <a:moveTo>
                    <a:pt x="304" y="6344031"/>
                  </a:moveTo>
                  <a:lnTo>
                    <a:pt x="0" y="6377051"/>
                  </a:lnTo>
                  <a:lnTo>
                    <a:pt x="2438" y="6376416"/>
                  </a:lnTo>
                  <a:lnTo>
                    <a:pt x="4876" y="6375781"/>
                  </a:lnTo>
                  <a:lnTo>
                    <a:pt x="7619" y="6375146"/>
                  </a:lnTo>
                  <a:lnTo>
                    <a:pt x="10058" y="6374892"/>
                  </a:lnTo>
                  <a:lnTo>
                    <a:pt x="12496" y="6374511"/>
                  </a:lnTo>
                  <a:lnTo>
                    <a:pt x="15239" y="6374257"/>
                  </a:lnTo>
                  <a:lnTo>
                    <a:pt x="17678" y="6374257"/>
                  </a:lnTo>
                  <a:lnTo>
                    <a:pt x="20421" y="6374257"/>
                  </a:lnTo>
                  <a:lnTo>
                    <a:pt x="22859" y="6374257"/>
                  </a:lnTo>
                  <a:lnTo>
                    <a:pt x="25603" y="6374511"/>
                  </a:lnTo>
                  <a:lnTo>
                    <a:pt x="28041" y="6374892"/>
                  </a:lnTo>
                  <a:lnTo>
                    <a:pt x="30784" y="6375146"/>
                  </a:lnTo>
                  <a:lnTo>
                    <a:pt x="33223" y="6375781"/>
                  </a:lnTo>
                  <a:lnTo>
                    <a:pt x="35661" y="6376416"/>
                  </a:lnTo>
                  <a:lnTo>
                    <a:pt x="38100" y="6377305"/>
                  </a:lnTo>
                  <a:lnTo>
                    <a:pt x="40233" y="6377940"/>
                  </a:lnTo>
                  <a:lnTo>
                    <a:pt x="42671" y="6378829"/>
                  </a:lnTo>
                  <a:lnTo>
                    <a:pt x="44805" y="6380099"/>
                  </a:lnTo>
                  <a:lnTo>
                    <a:pt x="46939" y="6381242"/>
                  </a:lnTo>
                  <a:lnTo>
                    <a:pt x="49072" y="6382512"/>
                  </a:lnTo>
                  <a:lnTo>
                    <a:pt x="50901" y="6384036"/>
                  </a:lnTo>
                  <a:lnTo>
                    <a:pt x="52730" y="6385179"/>
                  </a:lnTo>
                  <a:lnTo>
                    <a:pt x="54559" y="6386703"/>
                  </a:lnTo>
                  <a:lnTo>
                    <a:pt x="56083" y="6388608"/>
                  </a:lnTo>
                  <a:lnTo>
                    <a:pt x="57302" y="6390386"/>
                  </a:lnTo>
                  <a:lnTo>
                    <a:pt x="58826" y="6392291"/>
                  </a:lnTo>
                  <a:lnTo>
                    <a:pt x="59740" y="6394323"/>
                  </a:lnTo>
                  <a:lnTo>
                    <a:pt x="60959" y="6396482"/>
                  </a:lnTo>
                  <a:lnTo>
                    <a:pt x="61569" y="6398641"/>
                  </a:lnTo>
                  <a:lnTo>
                    <a:pt x="62179" y="6401054"/>
                  </a:lnTo>
                  <a:lnTo>
                    <a:pt x="62788" y="6403467"/>
                  </a:lnTo>
                  <a:lnTo>
                    <a:pt x="63093" y="6406261"/>
                  </a:lnTo>
                  <a:lnTo>
                    <a:pt x="62788" y="6409055"/>
                  </a:lnTo>
                  <a:lnTo>
                    <a:pt x="62179" y="6411468"/>
                  </a:lnTo>
                  <a:lnTo>
                    <a:pt x="54254" y="6425819"/>
                  </a:lnTo>
                  <a:lnTo>
                    <a:pt x="52730" y="6427597"/>
                  </a:lnTo>
                  <a:lnTo>
                    <a:pt x="50901" y="6428867"/>
                  </a:lnTo>
                  <a:lnTo>
                    <a:pt x="49072" y="6430391"/>
                  </a:lnTo>
                  <a:lnTo>
                    <a:pt x="46939" y="6431534"/>
                  </a:lnTo>
                  <a:lnTo>
                    <a:pt x="44805" y="6432423"/>
                  </a:lnTo>
                  <a:lnTo>
                    <a:pt x="42671" y="6433439"/>
                  </a:lnTo>
                  <a:lnTo>
                    <a:pt x="40538" y="6434328"/>
                  </a:lnTo>
                  <a:lnTo>
                    <a:pt x="38100" y="6435217"/>
                  </a:lnTo>
                  <a:lnTo>
                    <a:pt x="35966" y="6435852"/>
                  </a:lnTo>
                  <a:lnTo>
                    <a:pt x="33223" y="6436487"/>
                  </a:lnTo>
                  <a:lnTo>
                    <a:pt x="31089" y="6436995"/>
                  </a:lnTo>
                  <a:lnTo>
                    <a:pt x="28346" y="6437376"/>
                  </a:lnTo>
                  <a:lnTo>
                    <a:pt x="25907" y="6437630"/>
                  </a:lnTo>
                  <a:lnTo>
                    <a:pt x="23164" y="6438011"/>
                  </a:lnTo>
                  <a:lnTo>
                    <a:pt x="20726" y="6438265"/>
                  </a:lnTo>
                  <a:lnTo>
                    <a:pt x="17983" y="6438265"/>
                  </a:lnTo>
                  <a:lnTo>
                    <a:pt x="15544" y="6438265"/>
                  </a:lnTo>
                  <a:lnTo>
                    <a:pt x="12801" y="6438265"/>
                  </a:lnTo>
                  <a:lnTo>
                    <a:pt x="10363" y="6438011"/>
                  </a:lnTo>
                  <a:lnTo>
                    <a:pt x="7619" y="6437630"/>
                  </a:lnTo>
                  <a:lnTo>
                    <a:pt x="5181" y="6437376"/>
                  </a:lnTo>
                  <a:lnTo>
                    <a:pt x="2438" y="6436995"/>
                  </a:lnTo>
                  <a:lnTo>
                    <a:pt x="0" y="6436741"/>
                  </a:lnTo>
                  <a:lnTo>
                    <a:pt x="304" y="6468999"/>
                  </a:lnTo>
                </a:path>
                <a:path w="6883400" h="10017125">
                  <a:moveTo>
                    <a:pt x="85343" y="6344031"/>
                  </a:moveTo>
                  <a:lnTo>
                    <a:pt x="85343" y="6468999"/>
                  </a:lnTo>
                </a:path>
                <a:path w="6883400" h="10017125">
                  <a:moveTo>
                    <a:pt x="304" y="6468999"/>
                  </a:moveTo>
                  <a:lnTo>
                    <a:pt x="0" y="6502019"/>
                  </a:lnTo>
                  <a:lnTo>
                    <a:pt x="2438" y="6501384"/>
                  </a:lnTo>
                  <a:lnTo>
                    <a:pt x="4876" y="6500749"/>
                  </a:lnTo>
                  <a:lnTo>
                    <a:pt x="7619" y="6500114"/>
                  </a:lnTo>
                  <a:lnTo>
                    <a:pt x="10058" y="6499860"/>
                  </a:lnTo>
                  <a:lnTo>
                    <a:pt x="12496" y="6499479"/>
                  </a:lnTo>
                  <a:lnTo>
                    <a:pt x="15239" y="6499225"/>
                  </a:lnTo>
                  <a:lnTo>
                    <a:pt x="17678" y="6499225"/>
                  </a:lnTo>
                  <a:lnTo>
                    <a:pt x="20421" y="6499225"/>
                  </a:lnTo>
                  <a:lnTo>
                    <a:pt x="22859" y="6499225"/>
                  </a:lnTo>
                  <a:lnTo>
                    <a:pt x="25603" y="6499479"/>
                  </a:lnTo>
                  <a:lnTo>
                    <a:pt x="28041" y="6499860"/>
                  </a:lnTo>
                  <a:lnTo>
                    <a:pt x="30784" y="6500495"/>
                  </a:lnTo>
                  <a:lnTo>
                    <a:pt x="33223" y="6500749"/>
                  </a:lnTo>
                  <a:lnTo>
                    <a:pt x="35661" y="6501638"/>
                  </a:lnTo>
                  <a:lnTo>
                    <a:pt x="38100" y="6502273"/>
                  </a:lnTo>
                  <a:lnTo>
                    <a:pt x="40233" y="6503161"/>
                  </a:lnTo>
                  <a:lnTo>
                    <a:pt x="50901" y="6509004"/>
                  </a:lnTo>
                  <a:lnTo>
                    <a:pt x="52730" y="6510147"/>
                  </a:lnTo>
                  <a:lnTo>
                    <a:pt x="54559" y="6512052"/>
                  </a:lnTo>
                  <a:lnTo>
                    <a:pt x="56083" y="6513576"/>
                  </a:lnTo>
                  <a:lnTo>
                    <a:pt x="57302" y="6515354"/>
                  </a:lnTo>
                  <a:lnTo>
                    <a:pt x="58826" y="6517513"/>
                  </a:lnTo>
                  <a:lnTo>
                    <a:pt x="59740" y="6519291"/>
                  </a:lnTo>
                  <a:lnTo>
                    <a:pt x="60959" y="6521450"/>
                  </a:lnTo>
                  <a:lnTo>
                    <a:pt x="61569" y="6523863"/>
                  </a:lnTo>
                  <a:lnTo>
                    <a:pt x="62179" y="6526022"/>
                  </a:lnTo>
                  <a:lnTo>
                    <a:pt x="62788" y="6528434"/>
                  </a:lnTo>
                  <a:lnTo>
                    <a:pt x="63093" y="6531229"/>
                  </a:lnTo>
                  <a:lnTo>
                    <a:pt x="62788" y="6534023"/>
                  </a:lnTo>
                  <a:lnTo>
                    <a:pt x="62179" y="6536436"/>
                  </a:lnTo>
                  <a:lnTo>
                    <a:pt x="54254" y="6550786"/>
                  </a:lnTo>
                  <a:lnTo>
                    <a:pt x="52730" y="6552565"/>
                  </a:lnTo>
                  <a:lnTo>
                    <a:pt x="50901" y="6553834"/>
                  </a:lnTo>
                  <a:lnTo>
                    <a:pt x="49072" y="6555359"/>
                  </a:lnTo>
                  <a:lnTo>
                    <a:pt x="46939" y="6556502"/>
                  </a:lnTo>
                  <a:lnTo>
                    <a:pt x="44805" y="6557391"/>
                  </a:lnTo>
                  <a:lnTo>
                    <a:pt x="42671" y="6558661"/>
                  </a:lnTo>
                  <a:lnTo>
                    <a:pt x="40538" y="6559550"/>
                  </a:lnTo>
                  <a:lnTo>
                    <a:pt x="38100" y="6560184"/>
                  </a:lnTo>
                  <a:lnTo>
                    <a:pt x="35966" y="6561074"/>
                  </a:lnTo>
                  <a:lnTo>
                    <a:pt x="33223" y="6561455"/>
                  </a:lnTo>
                  <a:lnTo>
                    <a:pt x="31089" y="6561963"/>
                  </a:lnTo>
                  <a:lnTo>
                    <a:pt x="28346" y="6562598"/>
                  </a:lnTo>
                  <a:lnTo>
                    <a:pt x="25907" y="6562598"/>
                  </a:lnTo>
                  <a:lnTo>
                    <a:pt x="23164" y="6562979"/>
                  </a:lnTo>
                  <a:lnTo>
                    <a:pt x="20726" y="6563233"/>
                  </a:lnTo>
                  <a:lnTo>
                    <a:pt x="17983" y="6563233"/>
                  </a:lnTo>
                  <a:lnTo>
                    <a:pt x="15544" y="6563233"/>
                  </a:lnTo>
                  <a:lnTo>
                    <a:pt x="12801" y="6563233"/>
                  </a:lnTo>
                  <a:lnTo>
                    <a:pt x="10363" y="6562979"/>
                  </a:lnTo>
                  <a:lnTo>
                    <a:pt x="7619" y="6562598"/>
                  </a:lnTo>
                  <a:lnTo>
                    <a:pt x="5181" y="6562344"/>
                  </a:lnTo>
                  <a:lnTo>
                    <a:pt x="2438" y="6561963"/>
                  </a:lnTo>
                  <a:lnTo>
                    <a:pt x="0" y="6561709"/>
                  </a:lnTo>
                  <a:lnTo>
                    <a:pt x="304" y="6594348"/>
                  </a:lnTo>
                </a:path>
                <a:path w="6883400" h="10017125">
                  <a:moveTo>
                    <a:pt x="85343" y="6468999"/>
                  </a:moveTo>
                  <a:lnTo>
                    <a:pt x="85343" y="6594348"/>
                  </a:lnTo>
                </a:path>
                <a:path w="6883400" h="10017125">
                  <a:moveTo>
                    <a:pt x="304" y="6594348"/>
                  </a:moveTo>
                  <a:lnTo>
                    <a:pt x="0" y="6627876"/>
                  </a:lnTo>
                  <a:lnTo>
                    <a:pt x="2438" y="6627241"/>
                  </a:lnTo>
                  <a:lnTo>
                    <a:pt x="4876" y="6626352"/>
                  </a:lnTo>
                  <a:lnTo>
                    <a:pt x="7619" y="6625971"/>
                  </a:lnTo>
                  <a:lnTo>
                    <a:pt x="10058" y="6625717"/>
                  </a:lnTo>
                  <a:lnTo>
                    <a:pt x="12496" y="6625463"/>
                  </a:lnTo>
                  <a:lnTo>
                    <a:pt x="15239" y="6625082"/>
                  </a:lnTo>
                  <a:lnTo>
                    <a:pt x="17678" y="6625082"/>
                  </a:lnTo>
                  <a:lnTo>
                    <a:pt x="20421" y="6625082"/>
                  </a:lnTo>
                  <a:lnTo>
                    <a:pt x="22859" y="6625082"/>
                  </a:lnTo>
                  <a:lnTo>
                    <a:pt x="25603" y="6625463"/>
                  </a:lnTo>
                  <a:lnTo>
                    <a:pt x="28041" y="6625717"/>
                  </a:lnTo>
                  <a:lnTo>
                    <a:pt x="30784" y="6625971"/>
                  </a:lnTo>
                  <a:lnTo>
                    <a:pt x="33223" y="6626606"/>
                  </a:lnTo>
                  <a:lnTo>
                    <a:pt x="35661" y="6627241"/>
                  </a:lnTo>
                  <a:lnTo>
                    <a:pt x="38100" y="6627876"/>
                  </a:lnTo>
                  <a:lnTo>
                    <a:pt x="40233" y="6628765"/>
                  </a:lnTo>
                  <a:lnTo>
                    <a:pt x="42671" y="6630034"/>
                  </a:lnTo>
                  <a:lnTo>
                    <a:pt x="44805" y="6630924"/>
                  </a:lnTo>
                  <a:lnTo>
                    <a:pt x="46939" y="6632067"/>
                  </a:lnTo>
                  <a:lnTo>
                    <a:pt x="49072" y="6633336"/>
                  </a:lnTo>
                  <a:lnTo>
                    <a:pt x="50901" y="6634861"/>
                  </a:lnTo>
                  <a:lnTo>
                    <a:pt x="52730" y="6636384"/>
                  </a:lnTo>
                  <a:lnTo>
                    <a:pt x="54559" y="6637909"/>
                  </a:lnTo>
                  <a:lnTo>
                    <a:pt x="56083" y="6639686"/>
                  </a:lnTo>
                  <a:lnTo>
                    <a:pt x="57302" y="6641592"/>
                  </a:lnTo>
                  <a:lnTo>
                    <a:pt x="58826" y="6643751"/>
                  </a:lnTo>
                  <a:lnTo>
                    <a:pt x="59740" y="6645529"/>
                  </a:lnTo>
                  <a:lnTo>
                    <a:pt x="60959" y="6647688"/>
                  </a:lnTo>
                  <a:lnTo>
                    <a:pt x="61569" y="6650101"/>
                  </a:lnTo>
                  <a:lnTo>
                    <a:pt x="62179" y="6652513"/>
                  </a:lnTo>
                  <a:lnTo>
                    <a:pt x="62788" y="6654927"/>
                  </a:lnTo>
                  <a:lnTo>
                    <a:pt x="63093" y="6657721"/>
                  </a:lnTo>
                  <a:lnTo>
                    <a:pt x="54254" y="6677786"/>
                  </a:lnTo>
                  <a:lnTo>
                    <a:pt x="52730" y="6679311"/>
                  </a:lnTo>
                  <a:lnTo>
                    <a:pt x="50901" y="6680834"/>
                  </a:lnTo>
                  <a:lnTo>
                    <a:pt x="49072" y="6682359"/>
                  </a:lnTo>
                  <a:lnTo>
                    <a:pt x="46939" y="6683629"/>
                  </a:lnTo>
                  <a:lnTo>
                    <a:pt x="44805" y="6684899"/>
                  </a:lnTo>
                  <a:lnTo>
                    <a:pt x="42671" y="6685788"/>
                  </a:lnTo>
                  <a:lnTo>
                    <a:pt x="40538" y="6686677"/>
                  </a:lnTo>
                  <a:lnTo>
                    <a:pt x="38100" y="6687311"/>
                  </a:lnTo>
                  <a:lnTo>
                    <a:pt x="35966" y="6688201"/>
                  </a:lnTo>
                  <a:lnTo>
                    <a:pt x="33223" y="6688836"/>
                  </a:lnTo>
                  <a:lnTo>
                    <a:pt x="31089" y="6689471"/>
                  </a:lnTo>
                  <a:lnTo>
                    <a:pt x="28346" y="6689725"/>
                  </a:lnTo>
                  <a:lnTo>
                    <a:pt x="25907" y="6689979"/>
                  </a:lnTo>
                  <a:lnTo>
                    <a:pt x="23164" y="6690359"/>
                  </a:lnTo>
                  <a:lnTo>
                    <a:pt x="20726" y="6690359"/>
                  </a:lnTo>
                  <a:lnTo>
                    <a:pt x="17983" y="6690613"/>
                  </a:lnTo>
                  <a:lnTo>
                    <a:pt x="15544" y="6690613"/>
                  </a:lnTo>
                  <a:lnTo>
                    <a:pt x="12801" y="6690359"/>
                  </a:lnTo>
                  <a:lnTo>
                    <a:pt x="10363" y="6690359"/>
                  </a:lnTo>
                  <a:lnTo>
                    <a:pt x="7619" y="6689979"/>
                  </a:lnTo>
                  <a:lnTo>
                    <a:pt x="5181" y="6689725"/>
                  </a:lnTo>
                  <a:lnTo>
                    <a:pt x="2438" y="6689471"/>
                  </a:lnTo>
                  <a:lnTo>
                    <a:pt x="0" y="6688836"/>
                  </a:lnTo>
                  <a:lnTo>
                    <a:pt x="304" y="6722363"/>
                  </a:lnTo>
                </a:path>
                <a:path w="6883400" h="10017125">
                  <a:moveTo>
                    <a:pt x="85343" y="6594348"/>
                  </a:moveTo>
                  <a:lnTo>
                    <a:pt x="85343" y="6722363"/>
                  </a:lnTo>
                </a:path>
                <a:path w="6883400" h="10017125">
                  <a:moveTo>
                    <a:pt x="304" y="6722363"/>
                  </a:moveTo>
                  <a:lnTo>
                    <a:pt x="0" y="6755892"/>
                  </a:lnTo>
                  <a:lnTo>
                    <a:pt x="2438" y="6755257"/>
                  </a:lnTo>
                  <a:lnTo>
                    <a:pt x="4876" y="6754622"/>
                  </a:lnTo>
                  <a:lnTo>
                    <a:pt x="7619" y="6753986"/>
                  </a:lnTo>
                  <a:lnTo>
                    <a:pt x="10058" y="6753733"/>
                  </a:lnTo>
                  <a:lnTo>
                    <a:pt x="12496" y="6753479"/>
                  </a:lnTo>
                  <a:lnTo>
                    <a:pt x="15239" y="6753098"/>
                  </a:lnTo>
                  <a:lnTo>
                    <a:pt x="17678" y="6753098"/>
                  </a:lnTo>
                  <a:lnTo>
                    <a:pt x="20421" y="6753098"/>
                  </a:lnTo>
                  <a:lnTo>
                    <a:pt x="22859" y="6753098"/>
                  </a:lnTo>
                  <a:lnTo>
                    <a:pt x="25603" y="6753479"/>
                  </a:lnTo>
                  <a:lnTo>
                    <a:pt x="28041" y="6753733"/>
                  </a:lnTo>
                  <a:lnTo>
                    <a:pt x="30784" y="6753986"/>
                  </a:lnTo>
                  <a:lnTo>
                    <a:pt x="33223" y="6754622"/>
                  </a:lnTo>
                  <a:lnTo>
                    <a:pt x="35661" y="6755257"/>
                  </a:lnTo>
                  <a:lnTo>
                    <a:pt x="38100" y="6756146"/>
                  </a:lnTo>
                  <a:lnTo>
                    <a:pt x="40233" y="6756781"/>
                  </a:lnTo>
                  <a:lnTo>
                    <a:pt x="42671" y="6758051"/>
                  </a:lnTo>
                  <a:lnTo>
                    <a:pt x="52730" y="6764401"/>
                  </a:lnTo>
                  <a:lnTo>
                    <a:pt x="54559" y="6765925"/>
                  </a:lnTo>
                  <a:lnTo>
                    <a:pt x="56083" y="6767703"/>
                  </a:lnTo>
                  <a:lnTo>
                    <a:pt x="57302" y="6769608"/>
                  </a:lnTo>
                  <a:lnTo>
                    <a:pt x="58826" y="6771767"/>
                  </a:lnTo>
                  <a:lnTo>
                    <a:pt x="59740" y="6773545"/>
                  </a:lnTo>
                  <a:lnTo>
                    <a:pt x="60959" y="6775958"/>
                  </a:lnTo>
                  <a:lnTo>
                    <a:pt x="61569" y="6778117"/>
                  </a:lnTo>
                  <a:lnTo>
                    <a:pt x="62179" y="6780530"/>
                  </a:lnTo>
                  <a:lnTo>
                    <a:pt x="62788" y="6782943"/>
                  </a:lnTo>
                  <a:lnTo>
                    <a:pt x="63093" y="6785736"/>
                  </a:lnTo>
                  <a:lnTo>
                    <a:pt x="62788" y="6788531"/>
                  </a:lnTo>
                  <a:lnTo>
                    <a:pt x="62179" y="6791198"/>
                  </a:lnTo>
                  <a:lnTo>
                    <a:pt x="54254" y="6805803"/>
                  </a:lnTo>
                  <a:lnTo>
                    <a:pt x="52730" y="6807708"/>
                  </a:lnTo>
                  <a:lnTo>
                    <a:pt x="50901" y="6808851"/>
                  </a:lnTo>
                  <a:lnTo>
                    <a:pt x="49072" y="6810375"/>
                  </a:lnTo>
                  <a:lnTo>
                    <a:pt x="46939" y="6811645"/>
                  </a:lnTo>
                  <a:lnTo>
                    <a:pt x="44805" y="6812915"/>
                  </a:lnTo>
                  <a:lnTo>
                    <a:pt x="42671" y="6813804"/>
                  </a:lnTo>
                  <a:lnTo>
                    <a:pt x="40538" y="6814693"/>
                  </a:lnTo>
                  <a:lnTo>
                    <a:pt x="38100" y="6815582"/>
                  </a:lnTo>
                  <a:lnTo>
                    <a:pt x="35966" y="6816217"/>
                  </a:lnTo>
                  <a:lnTo>
                    <a:pt x="33223" y="6816852"/>
                  </a:lnTo>
                  <a:lnTo>
                    <a:pt x="31089" y="6817486"/>
                  </a:lnTo>
                  <a:lnTo>
                    <a:pt x="28346" y="6817741"/>
                  </a:lnTo>
                  <a:lnTo>
                    <a:pt x="25907" y="6817995"/>
                  </a:lnTo>
                  <a:lnTo>
                    <a:pt x="23164" y="6818376"/>
                  </a:lnTo>
                  <a:lnTo>
                    <a:pt x="20726" y="6818376"/>
                  </a:lnTo>
                  <a:lnTo>
                    <a:pt x="17983" y="6818630"/>
                  </a:lnTo>
                  <a:lnTo>
                    <a:pt x="15544" y="6818630"/>
                  </a:lnTo>
                  <a:lnTo>
                    <a:pt x="12801" y="6818376"/>
                  </a:lnTo>
                  <a:lnTo>
                    <a:pt x="10363" y="6818376"/>
                  </a:lnTo>
                  <a:lnTo>
                    <a:pt x="7619" y="6817995"/>
                  </a:lnTo>
                  <a:lnTo>
                    <a:pt x="5181" y="6817741"/>
                  </a:lnTo>
                  <a:lnTo>
                    <a:pt x="2438" y="6817486"/>
                  </a:lnTo>
                  <a:lnTo>
                    <a:pt x="0" y="6816852"/>
                  </a:lnTo>
                  <a:lnTo>
                    <a:pt x="304" y="6850380"/>
                  </a:lnTo>
                </a:path>
                <a:path w="6883400" h="10017125">
                  <a:moveTo>
                    <a:pt x="85343" y="6722363"/>
                  </a:moveTo>
                  <a:lnTo>
                    <a:pt x="85343" y="6850380"/>
                  </a:lnTo>
                </a:path>
                <a:path w="6883400" h="10017125">
                  <a:moveTo>
                    <a:pt x="304" y="6850380"/>
                  </a:moveTo>
                  <a:lnTo>
                    <a:pt x="0" y="6883908"/>
                  </a:lnTo>
                  <a:lnTo>
                    <a:pt x="2438" y="6883273"/>
                  </a:lnTo>
                  <a:lnTo>
                    <a:pt x="4876" y="6882638"/>
                  </a:lnTo>
                  <a:lnTo>
                    <a:pt x="7619" y="6882003"/>
                  </a:lnTo>
                  <a:lnTo>
                    <a:pt x="10058" y="6881749"/>
                  </a:lnTo>
                  <a:lnTo>
                    <a:pt x="12496" y="6881495"/>
                  </a:lnTo>
                  <a:lnTo>
                    <a:pt x="15239" y="6881113"/>
                  </a:lnTo>
                  <a:lnTo>
                    <a:pt x="17678" y="6881113"/>
                  </a:lnTo>
                  <a:lnTo>
                    <a:pt x="20421" y="6881113"/>
                  </a:lnTo>
                  <a:lnTo>
                    <a:pt x="22859" y="6881113"/>
                  </a:lnTo>
                  <a:lnTo>
                    <a:pt x="25603" y="6881495"/>
                  </a:lnTo>
                  <a:lnTo>
                    <a:pt x="28041" y="6881749"/>
                  </a:lnTo>
                  <a:lnTo>
                    <a:pt x="30784" y="6882003"/>
                  </a:lnTo>
                  <a:lnTo>
                    <a:pt x="33223" y="6882638"/>
                  </a:lnTo>
                  <a:lnTo>
                    <a:pt x="35661" y="6883527"/>
                  </a:lnTo>
                  <a:lnTo>
                    <a:pt x="38100" y="6884161"/>
                  </a:lnTo>
                  <a:lnTo>
                    <a:pt x="40233" y="6885051"/>
                  </a:lnTo>
                  <a:lnTo>
                    <a:pt x="42671" y="6886067"/>
                  </a:lnTo>
                  <a:lnTo>
                    <a:pt x="44805" y="6886956"/>
                  </a:lnTo>
                  <a:lnTo>
                    <a:pt x="46939" y="6888099"/>
                  </a:lnTo>
                  <a:lnTo>
                    <a:pt x="49072" y="6889369"/>
                  </a:lnTo>
                  <a:lnTo>
                    <a:pt x="50901" y="6890893"/>
                  </a:lnTo>
                  <a:lnTo>
                    <a:pt x="52730" y="6892417"/>
                  </a:lnTo>
                  <a:lnTo>
                    <a:pt x="54559" y="6893941"/>
                  </a:lnTo>
                  <a:lnTo>
                    <a:pt x="56083" y="6895719"/>
                  </a:lnTo>
                  <a:lnTo>
                    <a:pt x="57302" y="6897624"/>
                  </a:lnTo>
                  <a:lnTo>
                    <a:pt x="58826" y="6899783"/>
                  </a:lnTo>
                  <a:lnTo>
                    <a:pt x="63093" y="6913753"/>
                  </a:lnTo>
                  <a:lnTo>
                    <a:pt x="58521" y="6928358"/>
                  </a:lnTo>
                  <a:lnTo>
                    <a:pt x="57302" y="6930517"/>
                  </a:lnTo>
                  <a:lnTo>
                    <a:pt x="55778" y="6932295"/>
                  </a:lnTo>
                  <a:lnTo>
                    <a:pt x="54254" y="6933819"/>
                  </a:lnTo>
                  <a:lnTo>
                    <a:pt x="52730" y="6935724"/>
                  </a:lnTo>
                  <a:lnTo>
                    <a:pt x="50901" y="6936867"/>
                  </a:lnTo>
                  <a:lnTo>
                    <a:pt x="49072" y="6938391"/>
                  </a:lnTo>
                  <a:lnTo>
                    <a:pt x="46939" y="6939661"/>
                  </a:lnTo>
                  <a:lnTo>
                    <a:pt x="33223" y="6944868"/>
                  </a:lnTo>
                  <a:lnTo>
                    <a:pt x="31089" y="6945503"/>
                  </a:lnTo>
                  <a:lnTo>
                    <a:pt x="28346" y="6945757"/>
                  </a:lnTo>
                  <a:lnTo>
                    <a:pt x="25907" y="6946011"/>
                  </a:lnTo>
                  <a:lnTo>
                    <a:pt x="23164" y="6946392"/>
                  </a:lnTo>
                  <a:lnTo>
                    <a:pt x="20726" y="6946646"/>
                  </a:lnTo>
                  <a:lnTo>
                    <a:pt x="17983" y="6946646"/>
                  </a:lnTo>
                  <a:lnTo>
                    <a:pt x="15544" y="6946646"/>
                  </a:lnTo>
                  <a:lnTo>
                    <a:pt x="12801" y="6946646"/>
                  </a:lnTo>
                  <a:lnTo>
                    <a:pt x="10363" y="6946392"/>
                  </a:lnTo>
                  <a:lnTo>
                    <a:pt x="7619" y="6946011"/>
                  </a:lnTo>
                  <a:lnTo>
                    <a:pt x="5181" y="6945757"/>
                  </a:lnTo>
                  <a:lnTo>
                    <a:pt x="2438" y="6945503"/>
                  </a:lnTo>
                  <a:lnTo>
                    <a:pt x="0" y="6944868"/>
                  </a:lnTo>
                  <a:lnTo>
                    <a:pt x="304" y="6978396"/>
                  </a:lnTo>
                </a:path>
                <a:path w="6883400" h="10017125">
                  <a:moveTo>
                    <a:pt x="85343" y="6850380"/>
                  </a:moveTo>
                  <a:lnTo>
                    <a:pt x="85343" y="6978396"/>
                  </a:lnTo>
                </a:path>
                <a:path w="6883400" h="10017125">
                  <a:moveTo>
                    <a:pt x="304" y="6978396"/>
                  </a:moveTo>
                  <a:lnTo>
                    <a:pt x="0" y="7011924"/>
                  </a:lnTo>
                  <a:lnTo>
                    <a:pt x="2438" y="7011288"/>
                  </a:lnTo>
                  <a:lnTo>
                    <a:pt x="4876" y="7010654"/>
                  </a:lnTo>
                  <a:lnTo>
                    <a:pt x="7619" y="7010019"/>
                  </a:lnTo>
                  <a:lnTo>
                    <a:pt x="10058" y="7009765"/>
                  </a:lnTo>
                  <a:lnTo>
                    <a:pt x="12496" y="7009511"/>
                  </a:lnTo>
                  <a:lnTo>
                    <a:pt x="15239" y="7009130"/>
                  </a:lnTo>
                  <a:lnTo>
                    <a:pt x="17678" y="7009130"/>
                  </a:lnTo>
                  <a:lnTo>
                    <a:pt x="20421" y="7009130"/>
                  </a:lnTo>
                  <a:lnTo>
                    <a:pt x="22859" y="7009130"/>
                  </a:lnTo>
                  <a:lnTo>
                    <a:pt x="25603" y="7009511"/>
                  </a:lnTo>
                  <a:lnTo>
                    <a:pt x="28041" y="7009765"/>
                  </a:lnTo>
                  <a:lnTo>
                    <a:pt x="30784" y="7010400"/>
                  </a:lnTo>
                  <a:lnTo>
                    <a:pt x="33223" y="7010654"/>
                  </a:lnTo>
                  <a:lnTo>
                    <a:pt x="35661" y="7011543"/>
                  </a:lnTo>
                  <a:lnTo>
                    <a:pt x="38100" y="7012178"/>
                  </a:lnTo>
                  <a:lnTo>
                    <a:pt x="40233" y="7013067"/>
                  </a:lnTo>
                  <a:lnTo>
                    <a:pt x="42671" y="7014083"/>
                  </a:lnTo>
                  <a:lnTo>
                    <a:pt x="44805" y="7014972"/>
                  </a:lnTo>
                  <a:lnTo>
                    <a:pt x="46939" y="7016115"/>
                  </a:lnTo>
                  <a:lnTo>
                    <a:pt x="49072" y="7017638"/>
                  </a:lnTo>
                  <a:lnTo>
                    <a:pt x="50901" y="7018909"/>
                  </a:lnTo>
                  <a:lnTo>
                    <a:pt x="52730" y="7020433"/>
                  </a:lnTo>
                  <a:lnTo>
                    <a:pt x="54559" y="7022211"/>
                  </a:lnTo>
                  <a:lnTo>
                    <a:pt x="56083" y="7023734"/>
                  </a:lnTo>
                  <a:lnTo>
                    <a:pt x="57302" y="7025640"/>
                  </a:lnTo>
                  <a:lnTo>
                    <a:pt x="58826" y="7027799"/>
                  </a:lnTo>
                  <a:lnTo>
                    <a:pt x="59740" y="7029831"/>
                  </a:lnTo>
                  <a:lnTo>
                    <a:pt x="60959" y="7031990"/>
                  </a:lnTo>
                  <a:lnTo>
                    <a:pt x="61569" y="7034149"/>
                  </a:lnTo>
                  <a:lnTo>
                    <a:pt x="62179" y="7036561"/>
                  </a:lnTo>
                  <a:lnTo>
                    <a:pt x="62788" y="7039356"/>
                  </a:lnTo>
                  <a:lnTo>
                    <a:pt x="63093" y="7041769"/>
                  </a:lnTo>
                  <a:lnTo>
                    <a:pt x="58521" y="7056374"/>
                  </a:lnTo>
                  <a:lnTo>
                    <a:pt x="57302" y="7058533"/>
                  </a:lnTo>
                  <a:lnTo>
                    <a:pt x="55778" y="7060311"/>
                  </a:lnTo>
                  <a:lnTo>
                    <a:pt x="54254" y="7061834"/>
                  </a:lnTo>
                  <a:lnTo>
                    <a:pt x="52730" y="7063740"/>
                  </a:lnTo>
                  <a:lnTo>
                    <a:pt x="50901" y="7065263"/>
                  </a:lnTo>
                  <a:lnTo>
                    <a:pt x="49072" y="7066407"/>
                  </a:lnTo>
                  <a:lnTo>
                    <a:pt x="46939" y="7067677"/>
                  </a:lnTo>
                  <a:lnTo>
                    <a:pt x="44805" y="7068947"/>
                  </a:lnTo>
                  <a:lnTo>
                    <a:pt x="33223" y="7072884"/>
                  </a:lnTo>
                  <a:lnTo>
                    <a:pt x="31089" y="7073519"/>
                  </a:lnTo>
                  <a:lnTo>
                    <a:pt x="28346" y="7073773"/>
                  </a:lnTo>
                  <a:lnTo>
                    <a:pt x="25907" y="7074027"/>
                  </a:lnTo>
                  <a:lnTo>
                    <a:pt x="23164" y="7074408"/>
                  </a:lnTo>
                  <a:lnTo>
                    <a:pt x="20726" y="7074661"/>
                  </a:lnTo>
                  <a:lnTo>
                    <a:pt x="17983" y="7074661"/>
                  </a:lnTo>
                  <a:lnTo>
                    <a:pt x="15544" y="7074661"/>
                  </a:lnTo>
                  <a:lnTo>
                    <a:pt x="12801" y="7074661"/>
                  </a:lnTo>
                  <a:lnTo>
                    <a:pt x="10363" y="7074408"/>
                  </a:lnTo>
                  <a:lnTo>
                    <a:pt x="7619" y="7074027"/>
                  </a:lnTo>
                  <a:lnTo>
                    <a:pt x="5181" y="7073773"/>
                  </a:lnTo>
                  <a:lnTo>
                    <a:pt x="2438" y="7073519"/>
                  </a:lnTo>
                  <a:lnTo>
                    <a:pt x="0" y="7073138"/>
                  </a:lnTo>
                  <a:lnTo>
                    <a:pt x="304" y="7106411"/>
                  </a:lnTo>
                </a:path>
                <a:path w="6883400" h="10017125">
                  <a:moveTo>
                    <a:pt x="85343" y="6978396"/>
                  </a:moveTo>
                  <a:lnTo>
                    <a:pt x="85343" y="7106411"/>
                  </a:lnTo>
                </a:path>
                <a:path w="6883400" h="10017125">
                  <a:moveTo>
                    <a:pt x="304" y="7106411"/>
                  </a:moveTo>
                  <a:lnTo>
                    <a:pt x="0" y="7139940"/>
                  </a:lnTo>
                  <a:lnTo>
                    <a:pt x="2438" y="7139305"/>
                  </a:lnTo>
                  <a:lnTo>
                    <a:pt x="4876" y="7138670"/>
                  </a:lnTo>
                  <a:lnTo>
                    <a:pt x="7619" y="7138034"/>
                  </a:lnTo>
                  <a:lnTo>
                    <a:pt x="10058" y="7137781"/>
                  </a:lnTo>
                  <a:lnTo>
                    <a:pt x="12496" y="7137527"/>
                  </a:lnTo>
                  <a:lnTo>
                    <a:pt x="15239" y="7137146"/>
                  </a:lnTo>
                  <a:lnTo>
                    <a:pt x="17678" y="7137146"/>
                  </a:lnTo>
                  <a:lnTo>
                    <a:pt x="20421" y="7137146"/>
                  </a:lnTo>
                  <a:lnTo>
                    <a:pt x="22859" y="7137146"/>
                  </a:lnTo>
                  <a:lnTo>
                    <a:pt x="25603" y="7137527"/>
                  </a:lnTo>
                  <a:lnTo>
                    <a:pt x="28041" y="7137781"/>
                  </a:lnTo>
                  <a:lnTo>
                    <a:pt x="30784" y="7138416"/>
                  </a:lnTo>
                  <a:lnTo>
                    <a:pt x="33223" y="7139051"/>
                  </a:lnTo>
                  <a:lnTo>
                    <a:pt x="35661" y="7139559"/>
                  </a:lnTo>
                  <a:lnTo>
                    <a:pt x="46939" y="7144511"/>
                  </a:lnTo>
                  <a:lnTo>
                    <a:pt x="49072" y="7145655"/>
                  </a:lnTo>
                  <a:lnTo>
                    <a:pt x="57302" y="7153656"/>
                  </a:lnTo>
                  <a:lnTo>
                    <a:pt x="58826" y="7155815"/>
                  </a:lnTo>
                  <a:lnTo>
                    <a:pt x="59740" y="7157847"/>
                  </a:lnTo>
                  <a:lnTo>
                    <a:pt x="60959" y="7160006"/>
                  </a:lnTo>
                  <a:lnTo>
                    <a:pt x="61569" y="7162419"/>
                  </a:lnTo>
                  <a:lnTo>
                    <a:pt x="62179" y="7164578"/>
                  </a:lnTo>
                  <a:lnTo>
                    <a:pt x="62788" y="7167372"/>
                  </a:lnTo>
                  <a:lnTo>
                    <a:pt x="63093" y="7169784"/>
                  </a:lnTo>
                  <a:lnTo>
                    <a:pt x="62788" y="7172833"/>
                  </a:lnTo>
                  <a:lnTo>
                    <a:pt x="62179" y="7175246"/>
                  </a:lnTo>
                  <a:lnTo>
                    <a:pt x="61569" y="7177659"/>
                  </a:lnTo>
                  <a:lnTo>
                    <a:pt x="55778" y="7188327"/>
                  </a:lnTo>
                  <a:lnTo>
                    <a:pt x="54254" y="7190232"/>
                  </a:lnTo>
                  <a:lnTo>
                    <a:pt x="52730" y="7191756"/>
                  </a:lnTo>
                  <a:lnTo>
                    <a:pt x="50901" y="7193280"/>
                  </a:lnTo>
                  <a:lnTo>
                    <a:pt x="49072" y="7194423"/>
                  </a:lnTo>
                  <a:lnTo>
                    <a:pt x="46939" y="7195693"/>
                  </a:lnTo>
                  <a:lnTo>
                    <a:pt x="44805" y="7196963"/>
                  </a:lnTo>
                  <a:lnTo>
                    <a:pt x="42671" y="7197852"/>
                  </a:lnTo>
                  <a:lnTo>
                    <a:pt x="40538" y="7198741"/>
                  </a:lnTo>
                  <a:lnTo>
                    <a:pt x="38100" y="7199630"/>
                  </a:lnTo>
                  <a:lnTo>
                    <a:pt x="35966" y="7200519"/>
                  </a:lnTo>
                  <a:lnTo>
                    <a:pt x="33223" y="7200900"/>
                  </a:lnTo>
                  <a:lnTo>
                    <a:pt x="31089" y="7201534"/>
                  </a:lnTo>
                  <a:lnTo>
                    <a:pt x="28346" y="7202043"/>
                  </a:lnTo>
                  <a:lnTo>
                    <a:pt x="25907" y="7202424"/>
                  </a:lnTo>
                  <a:lnTo>
                    <a:pt x="23164" y="7202424"/>
                  </a:lnTo>
                  <a:lnTo>
                    <a:pt x="20726" y="7202678"/>
                  </a:lnTo>
                  <a:lnTo>
                    <a:pt x="17983" y="7202678"/>
                  </a:lnTo>
                  <a:lnTo>
                    <a:pt x="15544" y="7202678"/>
                  </a:lnTo>
                  <a:lnTo>
                    <a:pt x="12801" y="7202678"/>
                  </a:lnTo>
                  <a:lnTo>
                    <a:pt x="10363" y="7202424"/>
                  </a:lnTo>
                  <a:lnTo>
                    <a:pt x="7619" y="7202424"/>
                  </a:lnTo>
                  <a:lnTo>
                    <a:pt x="5181" y="7201789"/>
                  </a:lnTo>
                  <a:lnTo>
                    <a:pt x="2438" y="7201534"/>
                  </a:lnTo>
                  <a:lnTo>
                    <a:pt x="0" y="7201154"/>
                  </a:lnTo>
                  <a:lnTo>
                    <a:pt x="304" y="7234428"/>
                  </a:lnTo>
                </a:path>
                <a:path w="6883400" h="10017125">
                  <a:moveTo>
                    <a:pt x="85343" y="7106411"/>
                  </a:moveTo>
                  <a:lnTo>
                    <a:pt x="85343" y="7234428"/>
                  </a:lnTo>
                </a:path>
                <a:path w="6883400" h="10017125">
                  <a:moveTo>
                    <a:pt x="304" y="7234428"/>
                  </a:moveTo>
                  <a:lnTo>
                    <a:pt x="0" y="7267956"/>
                  </a:lnTo>
                  <a:lnTo>
                    <a:pt x="2438" y="7267321"/>
                  </a:lnTo>
                  <a:lnTo>
                    <a:pt x="4876" y="7266686"/>
                  </a:lnTo>
                  <a:lnTo>
                    <a:pt x="7619" y="7266051"/>
                  </a:lnTo>
                  <a:lnTo>
                    <a:pt x="10058" y="7265797"/>
                  </a:lnTo>
                  <a:lnTo>
                    <a:pt x="12496" y="7265543"/>
                  </a:lnTo>
                  <a:lnTo>
                    <a:pt x="15239" y="7265543"/>
                  </a:lnTo>
                  <a:lnTo>
                    <a:pt x="17678" y="7265161"/>
                  </a:lnTo>
                  <a:lnTo>
                    <a:pt x="20421" y="7265161"/>
                  </a:lnTo>
                  <a:lnTo>
                    <a:pt x="22859" y="7265543"/>
                  </a:lnTo>
                  <a:lnTo>
                    <a:pt x="25603" y="7265543"/>
                  </a:lnTo>
                  <a:lnTo>
                    <a:pt x="28041" y="7265797"/>
                  </a:lnTo>
                  <a:lnTo>
                    <a:pt x="30784" y="7266432"/>
                  </a:lnTo>
                  <a:lnTo>
                    <a:pt x="33223" y="7267067"/>
                  </a:lnTo>
                  <a:lnTo>
                    <a:pt x="35661" y="7267575"/>
                  </a:lnTo>
                  <a:lnTo>
                    <a:pt x="38100" y="7268209"/>
                  </a:lnTo>
                  <a:lnTo>
                    <a:pt x="40233" y="7269099"/>
                  </a:lnTo>
                  <a:lnTo>
                    <a:pt x="42671" y="7270115"/>
                  </a:lnTo>
                  <a:lnTo>
                    <a:pt x="44805" y="7271258"/>
                  </a:lnTo>
                  <a:lnTo>
                    <a:pt x="46939" y="7272528"/>
                  </a:lnTo>
                  <a:lnTo>
                    <a:pt x="49072" y="7273671"/>
                  </a:lnTo>
                  <a:lnTo>
                    <a:pt x="50901" y="7275195"/>
                  </a:lnTo>
                  <a:lnTo>
                    <a:pt x="52730" y="7276465"/>
                  </a:lnTo>
                  <a:lnTo>
                    <a:pt x="54559" y="7278243"/>
                  </a:lnTo>
                  <a:lnTo>
                    <a:pt x="56083" y="7279767"/>
                  </a:lnTo>
                  <a:lnTo>
                    <a:pt x="57302" y="7281672"/>
                  </a:lnTo>
                  <a:lnTo>
                    <a:pt x="58826" y="7283831"/>
                  </a:lnTo>
                  <a:lnTo>
                    <a:pt x="59740" y="7285863"/>
                  </a:lnTo>
                  <a:lnTo>
                    <a:pt x="60959" y="7288022"/>
                  </a:lnTo>
                  <a:lnTo>
                    <a:pt x="61569" y="7290434"/>
                  </a:lnTo>
                  <a:lnTo>
                    <a:pt x="62179" y="7292594"/>
                  </a:lnTo>
                  <a:lnTo>
                    <a:pt x="62788" y="7295388"/>
                  </a:lnTo>
                  <a:lnTo>
                    <a:pt x="63093" y="7297801"/>
                  </a:lnTo>
                  <a:lnTo>
                    <a:pt x="62788" y="7300849"/>
                  </a:lnTo>
                  <a:lnTo>
                    <a:pt x="62179" y="7303261"/>
                  </a:lnTo>
                  <a:lnTo>
                    <a:pt x="61569" y="7305675"/>
                  </a:lnTo>
                  <a:lnTo>
                    <a:pt x="55778" y="7316343"/>
                  </a:lnTo>
                  <a:lnTo>
                    <a:pt x="54254" y="7318248"/>
                  </a:lnTo>
                  <a:lnTo>
                    <a:pt x="42671" y="7325868"/>
                  </a:lnTo>
                  <a:lnTo>
                    <a:pt x="40538" y="7327011"/>
                  </a:lnTo>
                  <a:lnTo>
                    <a:pt x="38100" y="7327646"/>
                  </a:lnTo>
                  <a:lnTo>
                    <a:pt x="35966" y="7328534"/>
                  </a:lnTo>
                  <a:lnTo>
                    <a:pt x="33223" y="7329170"/>
                  </a:lnTo>
                  <a:lnTo>
                    <a:pt x="31089" y="7329551"/>
                  </a:lnTo>
                  <a:lnTo>
                    <a:pt x="28346" y="7330059"/>
                  </a:lnTo>
                  <a:lnTo>
                    <a:pt x="25907" y="7330440"/>
                  </a:lnTo>
                  <a:lnTo>
                    <a:pt x="23164" y="7330440"/>
                  </a:lnTo>
                  <a:lnTo>
                    <a:pt x="20726" y="7330694"/>
                  </a:lnTo>
                  <a:lnTo>
                    <a:pt x="17983" y="7330694"/>
                  </a:lnTo>
                  <a:lnTo>
                    <a:pt x="15544" y="7330694"/>
                  </a:lnTo>
                  <a:lnTo>
                    <a:pt x="12801" y="7330694"/>
                  </a:lnTo>
                  <a:lnTo>
                    <a:pt x="10363" y="7330440"/>
                  </a:lnTo>
                  <a:lnTo>
                    <a:pt x="7619" y="7330440"/>
                  </a:lnTo>
                  <a:lnTo>
                    <a:pt x="5181" y="7329805"/>
                  </a:lnTo>
                  <a:lnTo>
                    <a:pt x="2438" y="7329551"/>
                  </a:lnTo>
                  <a:lnTo>
                    <a:pt x="0" y="7329170"/>
                  </a:lnTo>
                  <a:lnTo>
                    <a:pt x="304" y="7362444"/>
                  </a:lnTo>
                </a:path>
                <a:path w="6883400" h="10017125">
                  <a:moveTo>
                    <a:pt x="85343" y="7234428"/>
                  </a:moveTo>
                  <a:lnTo>
                    <a:pt x="85343" y="7362444"/>
                  </a:lnTo>
                </a:path>
                <a:path w="6883400" h="10017125">
                  <a:moveTo>
                    <a:pt x="304" y="7362444"/>
                  </a:moveTo>
                  <a:lnTo>
                    <a:pt x="0" y="7396226"/>
                  </a:lnTo>
                  <a:lnTo>
                    <a:pt x="2438" y="7395336"/>
                  </a:lnTo>
                  <a:lnTo>
                    <a:pt x="4876" y="7394702"/>
                  </a:lnTo>
                  <a:lnTo>
                    <a:pt x="7619" y="7394448"/>
                  </a:lnTo>
                  <a:lnTo>
                    <a:pt x="10058" y="7393813"/>
                  </a:lnTo>
                  <a:lnTo>
                    <a:pt x="12496" y="7393559"/>
                  </a:lnTo>
                  <a:lnTo>
                    <a:pt x="15239" y="7393559"/>
                  </a:lnTo>
                  <a:lnTo>
                    <a:pt x="17678" y="7393178"/>
                  </a:lnTo>
                  <a:lnTo>
                    <a:pt x="20421" y="7393178"/>
                  </a:lnTo>
                  <a:lnTo>
                    <a:pt x="22859" y="7393559"/>
                  </a:lnTo>
                  <a:lnTo>
                    <a:pt x="25603" y="7393559"/>
                  </a:lnTo>
                  <a:lnTo>
                    <a:pt x="28041" y="7394067"/>
                  </a:lnTo>
                  <a:lnTo>
                    <a:pt x="30784" y="7394448"/>
                  </a:lnTo>
                  <a:lnTo>
                    <a:pt x="33223" y="7395083"/>
                  </a:lnTo>
                  <a:lnTo>
                    <a:pt x="35661" y="7395591"/>
                  </a:lnTo>
                  <a:lnTo>
                    <a:pt x="38100" y="7396226"/>
                  </a:lnTo>
                  <a:lnTo>
                    <a:pt x="40233" y="7397115"/>
                  </a:lnTo>
                  <a:lnTo>
                    <a:pt x="42671" y="7398131"/>
                  </a:lnTo>
                  <a:lnTo>
                    <a:pt x="44805" y="7399274"/>
                  </a:lnTo>
                  <a:lnTo>
                    <a:pt x="46939" y="7400544"/>
                  </a:lnTo>
                  <a:lnTo>
                    <a:pt x="49072" y="7401686"/>
                  </a:lnTo>
                  <a:lnTo>
                    <a:pt x="50901" y="7403211"/>
                  </a:lnTo>
                  <a:lnTo>
                    <a:pt x="52730" y="7404734"/>
                  </a:lnTo>
                  <a:lnTo>
                    <a:pt x="54559" y="7406259"/>
                  </a:lnTo>
                  <a:lnTo>
                    <a:pt x="56083" y="7408164"/>
                  </a:lnTo>
                  <a:lnTo>
                    <a:pt x="57302" y="7409942"/>
                  </a:lnTo>
                  <a:lnTo>
                    <a:pt x="58826" y="7411847"/>
                  </a:lnTo>
                  <a:lnTo>
                    <a:pt x="59740" y="7413879"/>
                  </a:lnTo>
                  <a:lnTo>
                    <a:pt x="60959" y="7416038"/>
                  </a:lnTo>
                  <a:lnTo>
                    <a:pt x="61569" y="7418451"/>
                  </a:lnTo>
                  <a:lnTo>
                    <a:pt x="62179" y="7420609"/>
                  </a:lnTo>
                  <a:lnTo>
                    <a:pt x="62788" y="7423404"/>
                  </a:lnTo>
                  <a:lnTo>
                    <a:pt x="63093" y="7426071"/>
                  </a:lnTo>
                  <a:lnTo>
                    <a:pt x="62788" y="7428865"/>
                  </a:lnTo>
                  <a:lnTo>
                    <a:pt x="62179" y="7431278"/>
                  </a:lnTo>
                  <a:lnTo>
                    <a:pt x="61569" y="7434072"/>
                  </a:lnTo>
                  <a:lnTo>
                    <a:pt x="55778" y="7444359"/>
                  </a:lnTo>
                  <a:lnTo>
                    <a:pt x="54254" y="7446264"/>
                  </a:lnTo>
                  <a:lnTo>
                    <a:pt x="52730" y="7447788"/>
                  </a:lnTo>
                  <a:lnTo>
                    <a:pt x="50901" y="7449311"/>
                  </a:lnTo>
                  <a:lnTo>
                    <a:pt x="49072" y="7450455"/>
                  </a:lnTo>
                  <a:lnTo>
                    <a:pt x="46939" y="7451979"/>
                  </a:lnTo>
                  <a:lnTo>
                    <a:pt x="44805" y="7452995"/>
                  </a:lnTo>
                  <a:lnTo>
                    <a:pt x="42671" y="7454138"/>
                  </a:lnTo>
                  <a:lnTo>
                    <a:pt x="40538" y="7455027"/>
                  </a:lnTo>
                  <a:lnTo>
                    <a:pt x="38100" y="7455661"/>
                  </a:lnTo>
                  <a:lnTo>
                    <a:pt x="35966" y="7456551"/>
                  </a:lnTo>
                  <a:lnTo>
                    <a:pt x="33223" y="7457186"/>
                  </a:lnTo>
                  <a:lnTo>
                    <a:pt x="31089" y="7457567"/>
                  </a:lnTo>
                  <a:lnTo>
                    <a:pt x="28346" y="7458075"/>
                  </a:lnTo>
                  <a:lnTo>
                    <a:pt x="25907" y="7458456"/>
                  </a:lnTo>
                  <a:lnTo>
                    <a:pt x="23164" y="7458456"/>
                  </a:lnTo>
                  <a:lnTo>
                    <a:pt x="20726" y="7458709"/>
                  </a:lnTo>
                  <a:lnTo>
                    <a:pt x="17983" y="7458709"/>
                  </a:lnTo>
                  <a:lnTo>
                    <a:pt x="15544" y="7458709"/>
                  </a:lnTo>
                  <a:lnTo>
                    <a:pt x="12801" y="7458709"/>
                  </a:lnTo>
                  <a:lnTo>
                    <a:pt x="10363" y="7458456"/>
                  </a:lnTo>
                  <a:lnTo>
                    <a:pt x="7619" y="7458456"/>
                  </a:lnTo>
                  <a:lnTo>
                    <a:pt x="5181" y="7458075"/>
                  </a:lnTo>
                  <a:lnTo>
                    <a:pt x="2438" y="7457821"/>
                  </a:lnTo>
                  <a:lnTo>
                    <a:pt x="0" y="7457186"/>
                  </a:lnTo>
                  <a:lnTo>
                    <a:pt x="304" y="7490459"/>
                  </a:lnTo>
                </a:path>
                <a:path w="6883400" h="10017125">
                  <a:moveTo>
                    <a:pt x="85343" y="7362444"/>
                  </a:moveTo>
                  <a:lnTo>
                    <a:pt x="85343" y="7490459"/>
                  </a:lnTo>
                </a:path>
                <a:path w="6883400" h="10017125">
                  <a:moveTo>
                    <a:pt x="304" y="7490459"/>
                  </a:moveTo>
                  <a:lnTo>
                    <a:pt x="0" y="7524242"/>
                  </a:lnTo>
                  <a:lnTo>
                    <a:pt x="2438" y="7523607"/>
                  </a:lnTo>
                  <a:lnTo>
                    <a:pt x="4876" y="7522718"/>
                  </a:lnTo>
                  <a:lnTo>
                    <a:pt x="7619" y="7522464"/>
                  </a:lnTo>
                  <a:lnTo>
                    <a:pt x="10058" y="7521829"/>
                  </a:lnTo>
                  <a:lnTo>
                    <a:pt x="12496" y="7521575"/>
                  </a:lnTo>
                  <a:lnTo>
                    <a:pt x="25603" y="7521575"/>
                  </a:lnTo>
                  <a:lnTo>
                    <a:pt x="28041" y="7522083"/>
                  </a:lnTo>
                  <a:lnTo>
                    <a:pt x="30784" y="7522464"/>
                  </a:lnTo>
                  <a:lnTo>
                    <a:pt x="33223" y="7523099"/>
                  </a:lnTo>
                  <a:lnTo>
                    <a:pt x="35661" y="7523607"/>
                  </a:lnTo>
                  <a:lnTo>
                    <a:pt x="46939" y="7528559"/>
                  </a:lnTo>
                  <a:lnTo>
                    <a:pt x="49072" y="7529703"/>
                  </a:lnTo>
                  <a:lnTo>
                    <a:pt x="50901" y="7531227"/>
                  </a:lnTo>
                  <a:lnTo>
                    <a:pt x="52730" y="7532751"/>
                  </a:lnTo>
                  <a:lnTo>
                    <a:pt x="54559" y="7534275"/>
                  </a:lnTo>
                  <a:lnTo>
                    <a:pt x="56083" y="7536180"/>
                  </a:lnTo>
                  <a:lnTo>
                    <a:pt x="57302" y="7537958"/>
                  </a:lnTo>
                  <a:lnTo>
                    <a:pt x="58826" y="7539863"/>
                  </a:lnTo>
                  <a:lnTo>
                    <a:pt x="59740" y="7541895"/>
                  </a:lnTo>
                  <a:lnTo>
                    <a:pt x="60959" y="7544054"/>
                  </a:lnTo>
                  <a:lnTo>
                    <a:pt x="61569" y="7546467"/>
                  </a:lnTo>
                  <a:lnTo>
                    <a:pt x="62179" y="7549007"/>
                  </a:lnTo>
                  <a:lnTo>
                    <a:pt x="62788" y="7551420"/>
                  </a:lnTo>
                  <a:lnTo>
                    <a:pt x="63093" y="7554086"/>
                  </a:lnTo>
                  <a:lnTo>
                    <a:pt x="62788" y="7556881"/>
                  </a:lnTo>
                  <a:lnTo>
                    <a:pt x="62179" y="7559294"/>
                  </a:lnTo>
                  <a:lnTo>
                    <a:pt x="54254" y="7574280"/>
                  </a:lnTo>
                  <a:lnTo>
                    <a:pt x="52730" y="7575804"/>
                  </a:lnTo>
                  <a:lnTo>
                    <a:pt x="50901" y="7577328"/>
                  </a:lnTo>
                  <a:lnTo>
                    <a:pt x="49072" y="7578852"/>
                  </a:lnTo>
                  <a:lnTo>
                    <a:pt x="46939" y="7579995"/>
                  </a:lnTo>
                  <a:lnTo>
                    <a:pt x="44805" y="7581011"/>
                  </a:lnTo>
                  <a:lnTo>
                    <a:pt x="42671" y="7582154"/>
                  </a:lnTo>
                  <a:lnTo>
                    <a:pt x="40538" y="7583043"/>
                  </a:lnTo>
                  <a:lnTo>
                    <a:pt x="38100" y="7583678"/>
                  </a:lnTo>
                  <a:lnTo>
                    <a:pt x="35966" y="7584567"/>
                  </a:lnTo>
                  <a:lnTo>
                    <a:pt x="33223" y="7585202"/>
                  </a:lnTo>
                  <a:lnTo>
                    <a:pt x="31089" y="7585583"/>
                  </a:lnTo>
                  <a:lnTo>
                    <a:pt x="28346" y="7586091"/>
                  </a:lnTo>
                  <a:lnTo>
                    <a:pt x="25907" y="7586472"/>
                  </a:lnTo>
                  <a:lnTo>
                    <a:pt x="23164" y="7586726"/>
                  </a:lnTo>
                  <a:lnTo>
                    <a:pt x="20726" y="7586726"/>
                  </a:lnTo>
                  <a:lnTo>
                    <a:pt x="17983" y="7587107"/>
                  </a:lnTo>
                  <a:lnTo>
                    <a:pt x="15544" y="7587107"/>
                  </a:lnTo>
                  <a:lnTo>
                    <a:pt x="12801" y="7586726"/>
                  </a:lnTo>
                  <a:lnTo>
                    <a:pt x="10363" y="7586726"/>
                  </a:lnTo>
                  <a:lnTo>
                    <a:pt x="7619" y="7586472"/>
                  </a:lnTo>
                  <a:lnTo>
                    <a:pt x="5181" y="7586091"/>
                  </a:lnTo>
                  <a:lnTo>
                    <a:pt x="2438" y="7585836"/>
                  </a:lnTo>
                  <a:lnTo>
                    <a:pt x="0" y="7585202"/>
                  </a:lnTo>
                  <a:lnTo>
                    <a:pt x="304" y="7618730"/>
                  </a:lnTo>
                </a:path>
                <a:path w="6883400" h="10017125">
                  <a:moveTo>
                    <a:pt x="85343" y="7490459"/>
                  </a:moveTo>
                  <a:lnTo>
                    <a:pt x="85343" y="7618730"/>
                  </a:lnTo>
                </a:path>
                <a:path w="6883400" h="10017125">
                  <a:moveTo>
                    <a:pt x="304" y="7618476"/>
                  </a:moveTo>
                  <a:lnTo>
                    <a:pt x="0" y="7652258"/>
                  </a:lnTo>
                  <a:lnTo>
                    <a:pt x="2438" y="7651623"/>
                  </a:lnTo>
                  <a:lnTo>
                    <a:pt x="4876" y="7650734"/>
                  </a:lnTo>
                  <a:lnTo>
                    <a:pt x="7619" y="7650480"/>
                  </a:lnTo>
                  <a:lnTo>
                    <a:pt x="10058" y="7649845"/>
                  </a:lnTo>
                  <a:lnTo>
                    <a:pt x="12496" y="7649845"/>
                  </a:lnTo>
                  <a:lnTo>
                    <a:pt x="15239" y="7649591"/>
                  </a:lnTo>
                  <a:lnTo>
                    <a:pt x="17678" y="7649591"/>
                  </a:lnTo>
                  <a:lnTo>
                    <a:pt x="20421" y="7649591"/>
                  </a:lnTo>
                  <a:lnTo>
                    <a:pt x="22859" y="7649591"/>
                  </a:lnTo>
                  <a:lnTo>
                    <a:pt x="25603" y="7649845"/>
                  </a:lnTo>
                  <a:lnTo>
                    <a:pt x="28041" y="7650099"/>
                  </a:lnTo>
                  <a:lnTo>
                    <a:pt x="30784" y="7650480"/>
                  </a:lnTo>
                  <a:lnTo>
                    <a:pt x="33223" y="7651115"/>
                  </a:lnTo>
                  <a:lnTo>
                    <a:pt x="35661" y="7651623"/>
                  </a:lnTo>
                  <a:lnTo>
                    <a:pt x="38100" y="7652258"/>
                  </a:lnTo>
                  <a:lnTo>
                    <a:pt x="40233" y="7653147"/>
                  </a:lnTo>
                  <a:lnTo>
                    <a:pt x="42671" y="7654163"/>
                  </a:lnTo>
                  <a:lnTo>
                    <a:pt x="44805" y="7655306"/>
                  </a:lnTo>
                  <a:lnTo>
                    <a:pt x="46939" y="7656576"/>
                  </a:lnTo>
                  <a:lnTo>
                    <a:pt x="49072" y="7657719"/>
                  </a:lnTo>
                  <a:lnTo>
                    <a:pt x="50901" y="7659243"/>
                  </a:lnTo>
                  <a:lnTo>
                    <a:pt x="52730" y="7660767"/>
                  </a:lnTo>
                  <a:lnTo>
                    <a:pt x="54559" y="7662291"/>
                  </a:lnTo>
                  <a:lnTo>
                    <a:pt x="56083" y="7664196"/>
                  </a:lnTo>
                  <a:lnTo>
                    <a:pt x="57302" y="7665974"/>
                  </a:lnTo>
                  <a:lnTo>
                    <a:pt x="58826" y="7667879"/>
                  </a:lnTo>
                  <a:lnTo>
                    <a:pt x="59740" y="7669911"/>
                  </a:lnTo>
                  <a:lnTo>
                    <a:pt x="60959" y="7672070"/>
                  </a:lnTo>
                  <a:lnTo>
                    <a:pt x="61569" y="7674483"/>
                  </a:lnTo>
                  <a:lnTo>
                    <a:pt x="62179" y="7677023"/>
                  </a:lnTo>
                  <a:lnTo>
                    <a:pt x="62788" y="7679436"/>
                  </a:lnTo>
                  <a:lnTo>
                    <a:pt x="63093" y="7682103"/>
                  </a:lnTo>
                  <a:lnTo>
                    <a:pt x="62788" y="7684897"/>
                  </a:lnTo>
                  <a:lnTo>
                    <a:pt x="62179" y="7687691"/>
                  </a:lnTo>
                  <a:lnTo>
                    <a:pt x="54254" y="7702296"/>
                  </a:lnTo>
                  <a:lnTo>
                    <a:pt x="52730" y="7703820"/>
                  </a:lnTo>
                  <a:lnTo>
                    <a:pt x="50901" y="7705344"/>
                  </a:lnTo>
                  <a:lnTo>
                    <a:pt x="49072" y="7706868"/>
                  </a:lnTo>
                  <a:lnTo>
                    <a:pt x="46939" y="7708011"/>
                  </a:lnTo>
                  <a:lnTo>
                    <a:pt x="44805" y="7709281"/>
                  </a:lnTo>
                  <a:lnTo>
                    <a:pt x="42671" y="7710170"/>
                  </a:lnTo>
                  <a:lnTo>
                    <a:pt x="40538" y="7711059"/>
                  </a:lnTo>
                  <a:lnTo>
                    <a:pt x="38100" y="7711694"/>
                  </a:lnTo>
                  <a:lnTo>
                    <a:pt x="35966" y="7712583"/>
                  </a:lnTo>
                  <a:lnTo>
                    <a:pt x="33223" y="7713218"/>
                  </a:lnTo>
                  <a:lnTo>
                    <a:pt x="31089" y="7713599"/>
                  </a:lnTo>
                  <a:lnTo>
                    <a:pt x="28346" y="7714107"/>
                  </a:lnTo>
                  <a:lnTo>
                    <a:pt x="25907" y="7714488"/>
                  </a:lnTo>
                  <a:lnTo>
                    <a:pt x="23164" y="7714742"/>
                  </a:lnTo>
                  <a:lnTo>
                    <a:pt x="20726" y="7714742"/>
                  </a:lnTo>
                  <a:lnTo>
                    <a:pt x="17983" y="7715123"/>
                  </a:lnTo>
                  <a:lnTo>
                    <a:pt x="15544" y="7715123"/>
                  </a:lnTo>
                  <a:lnTo>
                    <a:pt x="12801" y="7714742"/>
                  </a:lnTo>
                  <a:lnTo>
                    <a:pt x="10363" y="7714742"/>
                  </a:lnTo>
                  <a:lnTo>
                    <a:pt x="7619" y="7714488"/>
                  </a:lnTo>
                  <a:lnTo>
                    <a:pt x="5181" y="7714107"/>
                  </a:lnTo>
                  <a:lnTo>
                    <a:pt x="2438" y="7713853"/>
                  </a:lnTo>
                  <a:lnTo>
                    <a:pt x="0" y="7713218"/>
                  </a:lnTo>
                  <a:lnTo>
                    <a:pt x="304" y="7746746"/>
                  </a:lnTo>
                </a:path>
                <a:path w="6883400" h="10017125">
                  <a:moveTo>
                    <a:pt x="85343" y="7618476"/>
                  </a:moveTo>
                  <a:lnTo>
                    <a:pt x="85343" y="7746746"/>
                  </a:lnTo>
                </a:path>
                <a:path w="6883400" h="10017125">
                  <a:moveTo>
                    <a:pt x="304" y="7746746"/>
                  </a:moveTo>
                  <a:lnTo>
                    <a:pt x="0" y="7780274"/>
                  </a:lnTo>
                  <a:lnTo>
                    <a:pt x="2438" y="7779639"/>
                  </a:lnTo>
                  <a:lnTo>
                    <a:pt x="4876" y="7778750"/>
                  </a:lnTo>
                  <a:lnTo>
                    <a:pt x="7619" y="7778496"/>
                  </a:lnTo>
                  <a:lnTo>
                    <a:pt x="10058" y="7778115"/>
                  </a:lnTo>
                  <a:lnTo>
                    <a:pt x="12496" y="7777861"/>
                  </a:lnTo>
                  <a:lnTo>
                    <a:pt x="15239" y="7777607"/>
                  </a:lnTo>
                  <a:lnTo>
                    <a:pt x="17678" y="7777607"/>
                  </a:lnTo>
                  <a:lnTo>
                    <a:pt x="20421" y="7777607"/>
                  </a:lnTo>
                  <a:lnTo>
                    <a:pt x="22859" y="7777607"/>
                  </a:lnTo>
                  <a:lnTo>
                    <a:pt x="25603" y="7777861"/>
                  </a:lnTo>
                  <a:lnTo>
                    <a:pt x="28041" y="7778115"/>
                  </a:lnTo>
                  <a:lnTo>
                    <a:pt x="30784" y="7778496"/>
                  </a:lnTo>
                  <a:lnTo>
                    <a:pt x="33223" y="7779131"/>
                  </a:lnTo>
                  <a:lnTo>
                    <a:pt x="35661" y="7779639"/>
                  </a:lnTo>
                  <a:lnTo>
                    <a:pt x="38100" y="7780655"/>
                  </a:lnTo>
                  <a:lnTo>
                    <a:pt x="40233" y="7781163"/>
                  </a:lnTo>
                  <a:lnTo>
                    <a:pt x="42671" y="7782433"/>
                  </a:lnTo>
                  <a:lnTo>
                    <a:pt x="44805" y="7783322"/>
                  </a:lnTo>
                  <a:lnTo>
                    <a:pt x="46939" y="7784592"/>
                  </a:lnTo>
                  <a:lnTo>
                    <a:pt x="49072" y="7785734"/>
                  </a:lnTo>
                  <a:lnTo>
                    <a:pt x="50901" y="7787259"/>
                  </a:lnTo>
                  <a:lnTo>
                    <a:pt x="52730" y="7788783"/>
                  </a:lnTo>
                  <a:lnTo>
                    <a:pt x="54559" y="7790307"/>
                  </a:lnTo>
                  <a:lnTo>
                    <a:pt x="56083" y="7792211"/>
                  </a:lnTo>
                  <a:lnTo>
                    <a:pt x="57302" y="7793990"/>
                  </a:lnTo>
                  <a:lnTo>
                    <a:pt x="58826" y="7796149"/>
                  </a:lnTo>
                  <a:lnTo>
                    <a:pt x="59740" y="7797927"/>
                  </a:lnTo>
                  <a:lnTo>
                    <a:pt x="60959" y="7800467"/>
                  </a:lnTo>
                  <a:lnTo>
                    <a:pt x="61569" y="7802499"/>
                  </a:lnTo>
                  <a:lnTo>
                    <a:pt x="62179" y="7805039"/>
                  </a:lnTo>
                  <a:lnTo>
                    <a:pt x="62788" y="7807452"/>
                  </a:lnTo>
                  <a:lnTo>
                    <a:pt x="63093" y="7810119"/>
                  </a:lnTo>
                  <a:lnTo>
                    <a:pt x="62788" y="7812913"/>
                  </a:lnTo>
                  <a:lnTo>
                    <a:pt x="62179" y="7815707"/>
                  </a:lnTo>
                  <a:lnTo>
                    <a:pt x="54254" y="7830311"/>
                  </a:lnTo>
                  <a:lnTo>
                    <a:pt x="52730" y="7832090"/>
                  </a:lnTo>
                  <a:lnTo>
                    <a:pt x="50901" y="7833359"/>
                  </a:lnTo>
                  <a:lnTo>
                    <a:pt x="49072" y="7834884"/>
                  </a:lnTo>
                  <a:lnTo>
                    <a:pt x="46939" y="7836027"/>
                  </a:lnTo>
                  <a:lnTo>
                    <a:pt x="44805" y="7837297"/>
                  </a:lnTo>
                  <a:lnTo>
                    <a:pt x="42671" y="7838186"/>
                  </a:lnTo>
                  <a:lnTo>
                    <a:pt x="40538" y="7839075"/>
                  </a:lnTo>
                  <a:lnTo>
                    <a:pt x="38100" y="7840091"/>
                  </a:lnTo>
                  <a:lnTo>
                    <a:pt x="35966" y="7840599"/>
                  </a:lnTo>
                  <a:lnTo>
                    <a:pt x="33223" y="7841234"/>
                  </a:lnTo>
                  <a:lnTo>
                    <a:pt x="31089" y="7841869"/>
                  </a:lnTo>
                  <a:lnTo>
                    <a:pt x="28346" y="7842123"/>
                  </a:lnTo>
                  <a:lnTo>
                    <a:pt x="25907" y="7842504"/>
                  </a:lnTo>
                  <a:lnTo>
                    <a:pt x="23164" y="7842758"/>
                  </a:lnTo>
                  <a:lnTo>
                    <a:pt x="20726" y="7842758"/>
                  </a:lnTo>
                  <a:lnTo>
                    <a:pt x="17983" y="7843139"/>
                  </a:lnTo>
                  <a:lnTo>
                    <a:pt x="15544" y="7843139"/>
                  </a:lnTo>
                  <a:lnTo>
                    <a:pt x="12801" y="7842758"/>
                  </a:lnTo>
                  <a:lnTo>
                    <a:pt x="10363" y="7842758"/>
                  </a:lnTo>
                  <a:lnTo>
                    <a:pt x="7619" y="7842504"/>
                  </a:lnTo>
                  <a:lnTo>
                    <a:pt x="5181" y="7842123"/>
                  </a:lnTo>
                  <a:lnTo>
                    <a:pt x="2438" y="7841869"/>
                  </a:lnTo>
                  <a:lnTo>
                    <a:pt x="0" y="7841234"/>
                  </a:lnTo>
                  <a:lnTo>
                    <a:pt x="304" y="7874761"/>
                  </a:lnTo>
                </a:path>
                <a:path w="6883400" h="10017125">
                  <a:moveTo>
                    <a:pt x="85343" y="7746746"/>
                  </a:moveTo>
                  <a:lnTo>
                    <a:pt x="85343" y="7874761"/>
                  </a:lnTo>
                </a:path>
                <a:path w="6883400" h="10017125">
                  <a:moveTo>
                    <a:pt x="304" y="7874761"/>
                  </a:moveTo>
                  <a:lnTo>
                    <a:pt x="0" y="7908290"/>
                  </a:lnTo>
                  <a:lnTo>
                    <a:pt x="2438" y="7907655"/>
                  </a:lnTo>
                  <a:lnTo>
                    <a:pt x="4876" y="7907147"/>
                  </a:lnTo>
                  <a:lnTo>
                    <a:pt x="7619" y="7906511"/>
                  </a:lnTo>
                  <a:lnTo>
                    <a:pt x="10058" y="7906131"/>
                  </a:lnTo>
                  <a:lnTo>
                    <a:pt x="12496" y="7905877"/>
                  </a:lnTo>
                  <a:lnTo>
                    <a:pt x="15239" y="7905623"/>
                  </a:lnTo>
                  <a:lnTo>
                    <a:pt x="17678" y="7905623"/>
                  </a:lnTo>
                  <a:lnTo>
                    <a:pt x="20421" y="7905623"/>
                  </a:lnTo>
                  <a:lnTo>
                    <a:pt x="22859" y="7905623"/>
                  </a:lnTo>
                  <a:lnTo>
                    <a:pt x="25603" y="7905877"/>
                  </a:lnTo>
                  <a:lnTo>
                    <a:pt x="28041" y="7906131"/>
                  </a:lnTo>
                  <a:lnTo>
                    <a:pt x="30784" y="7906511"/>
                  </a:lnTo>
                  <a:lnTo>
                    <a:pt x="33223" y="7907147"/>
                  </a:lnTo>
                  <a:lnTo>
                    <a:pt x="35661" y="7907655"/>
                  </a:lnTo>
                  <a:lnTo>
                    <a:pt x="38100" y="7908671"/>
                  </a:lnTo>
                  <a:lnTo>
                    <a:pt x="40233" y="7909559"/>
                  </a:lnTo>
                  <a:lnTo>
                    <a:pt x="42671" y="7910449"/>
                  </a:lnTo>
                  <a:lnTo>
                    <a:pt x="44805" y="7911338"/>
                  </a:lnTo>
                  <a:lnTo>
                    <a:pt x="46939" y="7912608"/>
                  </a:lnTo>
                  <a:lnTo>
                    <a:pt x="49072" y="7913751"/>
                  </a:lnTo>
                  <a:lnTo>
                    <a:pt x="50901" y="7915275"/>
                  </a:lnTo>
                  <a:lnTo>
                    <a:pt x="52730" y="7916799"/>
                  </a:lnTo>
                  <a:lnTo>
                    <a:pt x="54559" y="7918323"/>
                  </a:lnTo>
                  <a:lnTo>
                    <a:pt x="56083" y="7920228"/>
                  </a:lnTo>
                  <a:lnTo>
                    <a:pt x="57302" y="7922006"/>
                  </a:lnTo>
                  <a:lnTo>
                    <a:pt x="58826" y="7924165"/>
                  </a:lnTo>
                  <a:lnTo>
                    <a:pt x="59740" y="7925943"/>
                  </a:lnTo>
                  <a:lnTo>
                    <a:pt x="60959" y="7928483"/>
                  </a:lnTo>
                  <a:lnTo>
                    <a:pt x="61569" y="7930515"/>
                  </a:lnTo>
                  <a:lnTo>
                    <a:pt x="62179" y="7933055"/>
                  </a:lnTo>
                  <a:lnTo>
                    <a:pt x="62788" y="7935468"/>
                  </a:lnTo>
                  <a:lnTo>
                    <a:pt x="63093" y="7938134"/>
                  </a:lnTo>
                  <a:lnTo>
                    <a:pt x="62788" y="7940929"/>
                  </a:lnTo>
                  <a:lnTo>
                    <a:pt x="62179" y="7943723"/>
                  </a:lnTo>
                  <a:lnTo>
                    <a:pt x="54254" y="7958328"/>
                  </a:lnTo>
                  <a:lnTo>
                    <a:pt x="52730" y="7960106"/>
                  </a:lnTo>
                  <a:lnTo>
                    <a:pt x="50901" y="7961376"/>
                  </a:lnTo>
                  <a:lnTo>
                    <a:pt x="49072" y="7962900"/>
                  </a:lnTo>
                  <a:lnTo>
                    <a:pt x="46939" y="7964043"/>
                  </a:lnTo>
                  <a:lnTo>
                    <a:pt x="44805" y="7965313"/>
                  </a:lnTo>
                  <a:lnTo>
                    <a:pt x="42671" y="7966202"/>
                  </a:lnTo>
                  <a:lnTo>
                    <a:pt x="40538" y="7967091"/>
                  </a:lnTo>
                  <a:lnTo>
                    <a:pt x="38100" y="7968107"/>
                  </a:lnTo>
                  <a:lnTo>
                    <a:pt x="35966" y="7968615"/>
                  </a:lnTo>
                  <a:lnTo>
                    <a:pt x="33223" y="7969250"/>
                  </a:lnTo>
                  <a:lnTo>
                    <a:pt x="31089" y="7969884"/>
                  </a:lnTo>
                  <a:lnTo>
                    <a:pt x="28346" y="7970139"/>
                  </a:lnTo>
                  <a:lnTo>
                    <a:pt x="25907" y="7970520"/>
                  </a:lnTo>
                  <a:lnTo>
                    <a:pt x="23164" y="7970774"/>
                  </a:lnTo>
                  <a:lnTo>
                    <a:pt x="20726" y="7970774"/>
                  </a:lnTo>
                  <a:lnTo>
                    <a:pt x="17983" y="7971155"/>
                  </a:lnTo>
                  <a:lnTo>
                    <a:pt x="15544" y="7971155"/>
                  </a:lnTo>
                  <a:lnTo>
                    <a:pt x="12801" y="7970774"/>
                  </a:lnTo>
                  <a:lnTo>
                    <a:pt x="10363" y="7970774"/>
                  </a:lnTo>
                  <a:lnTo>
                    <a:pt x="7619" y="7970520"/>
                  </a:lnTo>
                  <a:lnTo>
                    <a:pt x="5181" y="7970139"/>
                  </a:lnTo>
                  <a:lnTo>
                    <a:pt x="2438" y="7969884"/>
                  </a:lnTo>
                  <a:lnTo>
                    <a:pt x="0" y="7969250"/>
                  </a:lnTo>
                  <a:lnTo>
                    <a:pt x="304" y="8002778"/>
                  </a:lnTo>
                </a:path>
                <a:path w="6883400" h="10017125">
                  <a:moveTo>
                    <a:pt x="85343" y="7874761"/>
                  </a:moveTo>
                  <a:lnTo>
                    <a:pt x="85343" y="8002778"/>
                  </a:lnTo>
                </a:path>
                <a:path w="6883400" h="10017125">
                  <a:moveTo>
                    <a:pt x="304" y="8002778"/>
                  </a:moveTo>
                  <a:lnTo>
                    <a:pt x="0" y="8036306"/>
                  </a:lnTo>
                  <a:lnTo>
                    <a:pt x="2438" y="8035671"/>
                  </a:lnTo>
                  <a:lnTo>
                    <a:pt x="4876" y="8035163"/>
                  </a:lnTo>
                  <a:lnTo>
                    <a:pt x="7619" y="8034528"/>
                  </a:lnTo>
                  <a:lnTo>
                    <a:pt x="10058" y="8034147"/>
                  </a:lnTo>
                  <a:lnTo>
                    <a:pt x="12496" y="8033893"/>
                  </a:lnTo>
                  <a:lnTo>
                    <a:pt x="15239" y="8033639"/>
                  </a:lnTo>
                  <a:lnTo>
                    <a:pt x="17678" y="8033639"/>
                  </a:lnTo>
                  <a:lnTo>
                    <a:pt x="20421" y="8033639"/>
                  </a:lnTo>
                  <a:lnTo>
                    <a:pt x="22859" y="8033639"/>
                  </a:lnTo>
                  <a:lnTo>
                    <a:pt x="25603" y="8033893"/>
                  </a:lnTo>
                  <a:lnTo>
                    <a:pt x="28041" y="8034147"/>
                  </a:lnTo>
                  <a:lnTo>
                    <a:pt x="30784" y="8034528"/>
                  </a:lnTo>
                  <a:lnTo>
                    <a:pt x="33223" y="8035163"/>
                  </a:lnTo>
                  <a:lnTo>
                    <a:pt x="35661" y="8036052"/>
                  </a:lnTo>
                  <a:lnTo>
                    <a:pt x="38100" y="8036686"/>
                  </a:lnTo>
                  <a:lnTo>
                    <a:pt x="40233" y="8037576"/>
                  </a:lnTo>
                  <a:lnTo>
                    <a:pt x="42671" y="8038465"/>
                  </a:lnTo>
                  <a:lnTo>
                    <a:pt x="44805" y="8039354"/>
                  </a:lnTo>
                  <a:lnTo>
                    <a:pt x="46939" y="8040624"/>
                  </a:lnTo>
                  <a:lnTo>
                    <a:pt x="49072" y="8042148"/>
                  </a:lnTo>
                  <a:lnTo>
                    <a:pt x="50901" y="8043291"/>
                  </a:lnTo>
                  <a:lnTo>
                    <a:pt x="52730" y="8044815"/>
                  </a:lnTo>
                  <a:lnTo>
                    <a:pt x="54559" y="8046339"/>
                  </a:lnTo>
                  <a:lnTo>
                    <a:pt x="56083" y="8048244"/>
                  </a:lnTo>
                  <a:lnTo>
                    <a:pt x="57302" y="8050022"/>
                  </a:lnTo>
                  <a:lnTo>
                    <a:pt x="58826" y="8052181"/>
                  </a:lnTo>
                  <a:lnTo>
                    <a:pt x="59740" y="8054340"/>
                  </a:lnTo>
                  <a:lnTo>
                    <a:pt x="63093" y="8066151"/>
                  </a:lnTo>
                  <a:lnTo>
                    <a:pt x="54254" y="8086344"/>
                  </a:lnTo>
                  <a:lnTo>
                    <a:pt x="52730" y="8088122"/>
                  </a:lnTo>
                  <a:lnTo>
                    <a:pt x="50901" y="8089646"/>
                  </a:lnTo>
                  <a:lnTo>
                    <a:pt x="49072" y="8090916"/>
                  </a:lnTo>
                  <a:lnTo>
                    <a:pt x="46939" y="8092059"/>
                  </a:lnTo>
                  <a:lnTo>
                    <a:pt x="44805" y="8093329"/>
                  </a:lnTo>
                  <a:lnTo>
                    <a:pt x="33223" y="8097266"/>
                  </a:lnTo>
                  <a:lnTo>
                    <a:pt x="31089" y="8097901"/>
                  </a:lnTo>
                  <a:lnTo>
                    <a:pt x="28346" y="8098155"/>
                  </a:lnTo>
                  <a:lnTo>
                    <a:pt x="25907" y="8098536"/>
                  </a:lnTo>
                  <a:lnTo>
                    <a:pt x="23164" y="8098790"/>
                  </a:lnTo>
                  <a:lnTo>
                    <a:pt x="20726" y="8099171"/>
                  </a:lnTo>
                  <a:lnTo>
                    <a:pt x="17983" y="8099171"/>
                  </a:lnTo>
                  <a:lnTo>
                    <a:pt x="15544" y="8099171"/>
                  </a:lnTo>
                  <a:lnTo>
                    <a:pt x="12801" y="8099171"/>
                  </a:lnTo>
                  <a:lnTo>
                    <a:pt x="10363" y="8098790"/>
                  </a:lnTo>
                  <a:lnTo>
                    <a:pt x="7619" y="8098536"/>
                  </a:lnTo>
                  <a:lnTo>
                    <a:pt x="5181" y="8098155"/>
                  </a:lnTo>
                  <a:lnTo>
                    <a:pt x="2438" y="8097901"/>
                  </a:lnTo>
                  <a:lnTo>
                    <a:pt x="0" y="8097647"/>
                  </a:lnTo>
                  <a:lnTo>
                    <a:pt x="304" y="8130794"/>
                  </a:lnTo>
                </a:path>
                <a:path w="6883400" h="10017125">
                  <a:moveTo>
                    <a:pt x="85343" y="8002778"/>
                  </a:moveTo>
                  <a:lnTo>
                    <a:pt x="85343" y="8130794"/>
                  </a:lnTo>
                </a:path>
                <a:path w="6883400" h="10017125">
                  <a:moveTo>
                    <a:pt x="304" y="8130794"/>
                  </a:moveTo>
                  <a:lnTo>
                    <a:pt x="0" y="8164322"/>
                  </a:lnTo>
                  <a:lnTo>
                    <a:pt x="2438" y="8163686"/>
                  </a:lnTo>
                  <a:lnTo>
                    <a:pt x="4876" y="8163179"/>
                  </a:lnTo>
                  <a:lnTo>
                    <a:pt x="7619" y="8162544"/>
                  </a:lnTo>
                  <a:lnTo>
                    <a:pt x="10058" y="8162163"/>
                  </a:lnTo>
                  <a:lnTo>
                    <a:pt x="12496" y="8161909"/>
                  </a:lnTo>
                  <a:lnTo>
                    <a:pt x="15239" y="8161655"/>
                  </a:lnTo>
                  <a:lnTo>
                    <a:pt x="17678" y="8161655"/>
                  </a:lnTo>
                  <a:lnTo>
                    <a:pt x="20421" y="8161655"/>
                  </a:lnTo>
                  <a:lnTo>
                    <a:pt x="22859" y="8161655"/>
                  </a:lnTo>
                  <a:lnTo>
                    <a:pt x="25603" y="8161909"/>
                  </a:lnTo>
                  <a:lnTo>
                    <a:pt x="28041" y="8162163"/>
                  </a:lnTo>
                  <a:lnTo>
                    <a:pt x="30784" y="8162798"/>
                  </a:lnTo>
                  <a:lnTo>
                    <a:pt x="33223" y="8163179"/>
                  </a:lnTo>
                  <a:lnTo>
                    <a:pt x="35661" y="8164068"/>
                  </a:lnTo>
                  <a:lnTo>
                    <a:pt x="38100" y="8164703"/>
                  </a:lnTo>
                  <a:lnTo>
                    <a:pt x="40233" y="8165592"/>
                  </a:lnTo>
                  <a:lnTo>
                    <a:pt x="42671" y="8166481"/>
                  </a:lnTo>
                  <a:lnTo>
                    <a:pt x="44805" y="8167370"/>
                  </a:lnTo>
                  <a:lnTo>
                    <a:pt x="46939" y="8168894"/>
                  </a:lnTo>
                  <a:lnTo>
                    <a:pt x="49072" y="8170164"/>
                  </a:lnTo>
                  <a:lnTo>
                    <a:pt x="50901" y="8171307"/>
                  </a:lnTo>
                  <a:lnTo>
                    <a:pt x="52730" y="8172831"/>
                  </a:lnTo>
                  <a:lnTo>
                    <a:pt x="54559" y="8174736"/>
                  </a:lnTo>
                  <a:lnTo>
                    <a:pt x="56083" y="8176259"/>
                  </a:lnTo>
                  <a:lnTo>
                    <a:pt x="57302" y="8178038"/>
                  </a:lnTo>
                  <a:lnTo>
                    <a:pt x="58826" y="8180197"/>
                  </a:lnTo>
                  <a:lnTo>
                    <a:pt x="59740" y="8182356"/>
                  </a:lnTo>
                  <a:lnTo>
                    <a:pt x="60959" y="8184515"/>
                  </a:lnTo>
                  <a:lnTo>
                    <a:pt x="61569" y="8186928"/>
                  </a:lnTo>
                  <a:lnTo>
                    <a:pt x="62179" y="8189086"/>
                  </a:lnTo>
                  <a:lnTo>
                    <a:pt x="62788" y="8191754"/>
                  </a:lnTo>
                  <a:lnTo>
                    <a:pt x="63093" y="8194167"/>
                  </a:lnTo>
                  <a:lnTo>
                    <a:pt x="46939" y="8220075"/>
                  </a:lnTo>
                  <a:lnTo>
                    <a:pt x="44805" y="8221345"/>
                  </a:lnTo>
                  <a:lnTo>
                    <a:pt x="42671" y="8222234"/>
                  </a:lnTo>
                  <a:lnTo>
                    <a:pt x="40538" y="8223123"/>
                  </a:lnTo>
                  <a:lnTo>
                    <a:pt x="38100" y="8224139"/>
                  </a:lnTo>
                  <a:lnTo>
                    <a:pt x="35966" y="8224647"/>
                  </a:lnTo>
                  <a:lnTo>
                    <a:pt x="33223" y="8225282"/>
                  </a:lnTo>
                  <a:lnTo>
                    <a:pt x="31089" y="8225917"/>
                  </a:lnTo>
                  <a:lnTo>
                    <a:pt x="28346" y="8226552"/>
                  </a:lnTo>
                  <a:lnTo>
                    <a:pt x="25907" y="8226552"/>
                  </a:lnTo>
                  <a:lnTo>
                    <a:pt x="23164" y="8226806"/>
                  </a:lnTo>
                  <a:lnTo>
                    <a:pt x="20726" y="8227186"/>
                  </a:lnTo>
                  <a:lnTo>
                    <a:pt x="17983" y="8227186"/>
                  </a:lnTo>
                  <a:lnTo>
                    <a:pt x="15544" y="8227186"/>
                  </a:lnTo>
                  <a:lnTo>
                    <a:pt x="12801" y="8227186"/>
                  </a:lnTo>
                  <a:lnTo>
                    <a:pt x="10363" y="8226806"/>
                  </a:lnTo>
                  <a:lnTo>
                    <a:pt x="7619" y="8226552"/>
                  </a:lnTo>
                  <a:lnTo>
                    <a:pt x="5181" y="8226171"/>
                  </a:lnTo>
                  <a:lnTo>
                    <a:pt x="2438" y="8225917"/>
                  </a:lnTo>
                  <a:lnTo>
                    <a:pt x="0" y="8225663"/>
                  </a:lnTo>
                  <a:lnTo>
                    <a:pt x="304" y="8258809"/>
                  </a:lnTo>
                </a:path>
                <a:path w="6883400" h="10017125">
                  <a:moveTo>
                    <a:pt x="85343" y="8130794"/>
                  </a:moveTo>
                  <a:lnTo>
                    <a:pt x="85343" y="8258809"/>
                  </a:lnTo>
                </a:path>
                <a:path w="6883400" h="10017125">
                  <a:moveTo>
                    <a:pt x="304" y="8258809"/>
                  </a:moveTo>
                  <a:lnTo>
                    <a:pt x="0" y="8292338"/>
                  </a:lnTo>
                  <a:lnTo>
                    <a:pt x="2438" y="8291703"/>
                  </a:lnTo>
                  <a:lnTo>
                    <a:pt x="4876" y="8291195"/>
                  </a:lnTo>
                  <a:lnTo>
                    <a:pt x="7619" y="8290559"/>
                  </a:lnTo>
                  <a:lnTo>
                    <a:pt x="10058" y="8290179"/>
                  </a:lnTo>
                  <a:lnTo>
                    <a:pt x="12496" y="8289925"/>
                  </a:lnTo>
                  <a:lnTo>
                    <a:pt x="15239" y="8289925"/>
                  </a:lnTo>
                  <a:lnTo>
                    <a:pt x="17678" y="8289671"/>
                  </a:lnTo>
                  <a:lnTo>
                    <a:pt x="20421" y="8289671"/>
                  </a:lnTo>
                  <a:lnTo>
                    <a:pt x="22859" y="8289925"/>
                  </a:lnTo>
                  <a:lnTo>
                    <a:pt x="25603" y="8289925"/>
                  </a:lnTo>
                  <a:lnTo>
                    <a:pt x="28041" y="8290179"/>
                  </a:lnTo>
                  <a:lnTo>
                    <a:pt x="30784" y="8290814"/>
                  </a:lnTo>
                  <a:lnTo>
                    <a:pt x="33223" y="8291449"/>
                  </a:lnTo>
                  <a:lnTo>
                    <a:pt x="35661" y="8292084"/>
                  </a:lnTo>
                  <a:lnTo>
                    <a:pt x="38100" y="8292719"/>
                  </a:lnTo>
                  <a:lnTo>
                    <a:pt x="40233" y="8293608"/>
                  </a:lnTo>
                  <a:lnTo>
                    <a:pt x="42671" y="8294497"/>
                  </a:lnTo>
                  <a:lnTo>
                    <a:pt x="44805" y="8295767"/>
                  </a:lnTo>
                  <a:lnTo>
                    <a:pt x="46939" y="8296909"/>
                  </a:lnTo>
                  <a:lnTo>
                    <a:pt x="49072" y="8298180"/>
                  </a:lnTo>
                  <a:lnTo>
                    <a:pt x="50901" y="8299704"/>
                  </a:lnTo>
                  <a:lnTo>
                    <a:pt x="52730" y="8300847"/>
                  </a:lnTo>
                  <a:lnTo>
                    <a:pt x="54559" y="8302752"/>
                  </a:lnTo>
                  <a:lnTo>
                    <a:pt x="56083" y="8304276"/>
                  </a:lnTo>
                  <a:lnTo>
                    <a:pt x="57302" y="8306054"/>
                  </a:lnTo>
                  <a:lnTo>
                    <a:pt x="58826" y="8308213"/>
                  </a:lnTo>
                  <a:lnTo>
                    <a:pt x="59740" y="8310372"/>
                  </a:lnTo>
                  <a:lnTo>
                    <a:pt x="60959" y="8312531"/>
                  </a:lnTo>
                  <a:lnTo>
                    <a:pt x="61569" y="8314944"/>
                  </a:lnTo>
                  <a:lnTo>
                    <a:pt x="62179" y="8317103"/>
                  </a:lnTo>
                  <a:lnTo>
                    <a:pt x="62788" y="8319770"/>
                  </a:lnTo>
                  <a:lnTo>
                    <a:pt x="63093" y="8322183"/>
                  </a:lnTo>
                  <a:lnTo>
                    <a:pt x="62788" y="8325231"/>
                  </a:lnTo>
                  <a:lnTo>
                    <a:pt x="62179" y="8327771"/>
                  </a:lnTo>
                  <a:lnTo>
                    <a:pt x="46939" y="8348091"/>
                  </a:lnTo>
                  <a:lnTo>
                    <a:pt x="44805" y="8349361"/>
                  </a:lnTo>
                  <a:lnTo>
                    <a:pt x="42671" y="8350250"/>
                  </a:lnTo>
                  <a:lnTo>
                    <a:pt x="40538" y="8351520"/>
                  </a:lnTo>
                  <a:lnTo>
                    <a:pt x="38100" y="8352155"/>
                  </a:lnTo>
                  <a:lnTo>
                    <a:pt x="35966" y="8353044"/>
                  </a:lnTo>
                  <a:lnTo>
                    <a:pt x="33223" y="8353298"/>
                  </a:lnTo>
                  <a:lnTo>
                    <a:pt x="31089" y="8353933"/>
                  </a:lnTo>
                  <a:lnTo>
                    <a:pt x="28346" y="8354568"/>
                  </a:lnTo>
                  <a:lnTo>
                    <a:pt x="25907" y="8354822"/>
                  </a:lnTo>
                  <a:lnTo>
                    <a:pt x="23164" y="8354822"/>
                  </a:lnTo>
                  <a:lnTo>
                    <a:pt x="20726" y="8355203"/>
                  </a:lnTo>
                  <a:lnTo>
                    <a:pt x="17983" y="8355203"/>
                  </a:lnTo>
                  <a:lnTo>
                    <a:pt x="15544" y="8355203"/>
                  </a:lnTo>
                  <a:lnTo>
                    <a:pt x="12801" y="8355203"/>
                  </a:lnTo>
                  <a:lnTo>
                    <a:pt x="10363" y="8354822"/>
                  </a:lnTo>
                  <a:lnTo>
                    <a:pt x="7619" y="8354822"/>
                  </a:lnTo>
                  <a:lnTo>
                    <a:pt x="5181" y="8354186"/>
                  </a:lnTo>
                  <a:lnTo>
                    <a:pt x="2438" y="8353933"/>
                  </a:lnTo>
                  <a:lnTo>
                    <a:pt x="0" y="8353679"/>
                  </a:lnTo>
                  <a:lnTo>
                    <a:pt x="304" y="8386826"/>
                  </a:lnTo>
                </a:path>
                <a:path w="6883400" h="10017125">
                  <a:moveTo>
                    <a:pt x="85343" y="8258809"/>
                  </a:moveTo>
                  <a:lnTo>
                    <a:pt x="85343" y="8386826"/>
                  </a:lnTo>
                </a:path>
                <a:path w="6883400" h="10017125">
                  <a:moveTo>
                    <a:pt x="304" y="8386826"/>
                  </a:moveTo>
                  <a:lnTo>
                    <a:pt x="0" y="8420735"/>
                  </a:lnTo>
                  <a:lnTo>
                    <a:pt x="2438" y="8419719"/>
                  </a:lnTo>
                  <a:lnTo>
                    <a:pt x="4876" y="8419211"/>
                  </a:lnTo>
                  <a:lnTo>
                    <a:pt x="7619" y="8418830"/>
                  </a:lnTo>
                  <a:lnTo>
                    <a:pt x="10058" y="8418195"/>
                  </a:lnTo>
                  <a:lnTo>
                    <a:pt x="12496" y="8417941"/>
                  </a:lnTo>
                  <a:lnTo>
                    <a:pt x="15239" y="8417941"/>
                  </a:lnTo>
                  <a:lnTo>
                    <a:pt x="17678" y="8417687"/>
                  </a:lnTo>
                  <a:lnTo>
                    <a:pt x="20421" y="8417687"/>
                  </a:lnTo>
                  <a:lnTo>
                    <a:pt x="22859" y="8417941"/>
                  </a:lnTo>
                  <a:lnTo>
                    <a:pt x="25603" y="8417941"/>
                  </a:lnTo>
                  <a:lnTo>
                    <a:pt x="28041" y="8418576"/>
                  </a:lnTo>
                  <a:lnTo>
                    <a:pt x="30784" y="8418830"/>
                  </a:lnTo>
                  <a:lnTo>
                    <a:pt x="33223" y="8419465"/>
                  </a:lnTo>
                  <a:lnTo>
                    <a:pt x="35661" y="8420100"/>
                  </a:lnTo>
                  <a:lnTo>
                    <a:pt x="38100" y="8420735"/>
                  </a:lnTo>
                  <a:lnTo>
                    <a:pt x="40233" y="8421624"/>
                  </a:lnTo>
                  <a:lnTo>
                    <a:pt x="42671" y="8422513"/>
                  </a:lnTo>
                  <a:lnTo>
                    <a:pt x="44805" y="8423783"/>
                  </a:lnTo>
                  <a:lnTo>
                    <a:pt x="46939" y="8424926"/>
                  </a:lnTo>
                  <a:lnTo>
                    <a:pt x="49072" y="8426196"/>
                  </a:lnTo>
                  <a:lnTo>
                    <a:pt x="50901" y="8427720"/>
                  </a:lnTo>
                  <a:lnTo>
                    <a:pt x="52730" y="8428863"/>
                  </a:lnTo>
                  <a:lnTo>
                    <a:pt x="54559" y="8430768"/>
                  </a:lnTo>
                  <a:lnTo>
                    <a:pt x="56083" y="8432546"/>
                  </a:lnTo>
                  <a:lnTo>
                    <a:pt x="57302" y="8434451"/>
                  </a:lnTo>
                  <a:lnTo>
                    <a:pt x="58826" y="8436229"/>
                  </a:lnTo>
                  <a:lnTo>
                    <a:pt x="59740" y="8438388"/>
                  </a:lnTo>
                  <a:lnTo>
                    <a:pt x="60959" y="8440547"/>
                  </a:lnTo>
                  <a:lnTo>
                    <a:pt x="61569" y="8442960"/>
                  </a:lnTo>
                  <a:lnTo>
                    <a:pt x="62179" y="8445119"/>
                  </a:lnTo>
                  <a:lnTo>
                    <a:pt x="62788" y="8447786"/>
                  </a:lnTo>
                  <a:lnTo>
                    <a:pt x="63093" y="8450580"/>
                  </a:lnTo>
                  <a:lnTo>
                    <a:pt x="62788" y="8453247"/>
                  </a:lnTo>
                  <a:lnTo>
                    <a:pt x="62179" y="8455787"/>
                  </a:lnTo>
                  <a:lnTo>
                    <a:pt x="61569" y="8458454"/>
                  </a:lnTo>
                  <a:lnTo>
                    <a:pt x="60655" y="8460613"/>
                  </a:lnTo>
                  <a:lnTo>
                    <a:pt x="59740" y="8463026"/>
                  </a:lnTo>
                  <a:lnTo>
                    <a:pt x="58521" y="8465185"/>
                  </a:lnTo>
                  <a:lnTo>
                    <a:pt x="46939" y="8476107"/>
                  </a:lnTo>
                  <a:lnTo>
                    <a:pt x="44805" y="8477377"/>
                  </a:lnTo>
                  <a:lnTo>
                    <a:pt x="42671" y="8478266"/>
                  </a:lnTo>
                  <a:lnTo>
                    <a:pt x="40538" y="8479536"/>
                  </a:lnTo>
                  <a:lnTo>
                    <a:pt x="38100" y="8480171"/>
                  </a:lnTo>
                  <a:lnTo>
                    <a:pt x="35966" y="8481060"/>
                  </a:lnTo>
                  <a:lnTo>
                    <a:pt x="33223" y="8481695"/>
                  </a:lnTo>
                  <a:lnTo>
                    <a:pt x="31089" y="8481949"/>
                  </a:lnTo>
                  <a:lnTo>
                    <a:pt x="28346" y="8482584"/>
                  </a:lnTo>
                  <a:lnTo>
                    <a:pt x="25907" y="8482838"/>
                  </a:lnTo>
                  <a:lnTo>
                    <a:pt x="23164" y="8482838"/>
                  </a:lnTo>
                  <a:lnTo>
                    <a:pt x="20726" y="8483219"/>
                  </a:lnTo>
                  <a:lnTo>
                    <a:pt x="17983" y="8483219"/>
                  </a:lnTo>
                  <a:lnTo>
                    <a:pt x="15544" y="8483219"/>
                  </a:lnTo>
                  <a:lnTo>
                    <a:pt x="12801" y="8483219"/>
                  </a:lnTo>
                  <a:lnTo>
                    <a:pt x="10363" y="8482838"/>
                  </a:lnTo>
                  <a:lnTo>
                    <a:pt x="7619" y="8482838"/>
                  </a:lnTo>
                  <a:lnTo>
                    <a:pt x="5181" y="8482203"/>
                  </a:lnTo>
                  <a:lnTo>
                    <a:pt x="2438" y="8482203"/>
                  </a:lnTo>
                  <a:lnTo>
                    <a:pt x="0" y="8481695"/>
                  </a:lnTo>
                  <a:lnTo>
                    <a:pt x="304" y="8514842"/>
                  </a:lnTo>
                </a:path>
                <a:path w="6883400" h="10017125">
                  <a:moveTo>
                    <a:pt x="85343" y="8386826"/>
                  </a:moveTo>
                  <a:lnTo>
                    <a:pt x="85343" y="8514842"/>
                  </a:lnTo>
                </a:path>
                <a:path w="6883400" h="10017125">
                  <a:moveTo>
                    <a:pt x="304" y="8514842"/>
                  </a:moveTo>
                  <a:lnTo>
                    <a:pt x="0" y="8548751"/>
                  </a:lnTo>
                  <a:lnTo>
                    <a:pt x="2438" y="8547735"/>
                  </a:lnTo>
                  <a:lnTo>
                    <a:pt x="4876" y="8547227"/>
                  </a:lnTo>
                  <a:lnTo>
                    <a:pt x="7619" y="8546846"/>
                  </a:lnTo>
                  <a:lnTo>
                    <a:pt x="10058" y="8546211"/>
                  </a:lnTo>
                  <a:lnTo>
                    <a:pt x="12496" y="8545957"/>
                  </a:lnTo>
                  <a:lnTo>
                    <a:pt x="15239" y="8545957"/>
                  </a:lnTo>
                  <a:lnTo>
                    <a:pt x="17678" y="8545703"/>
                  </a:lnTo>
                  <a:lnTo>
                    <a:pt x="20421" y="8545703"/>
                  </a:lnTo>
                  <a:lnTo>
                    <a:pt x="22859" y="8545957"/>
                  </a:lnTo>
                  <a:lnTo>
                    <a:pt x="25603" y="8545957"/>
                  </a:lnTo>
                  <a:lnTo>
                    <a:pt x="28041" y="8546592"/>
                  </a:lnTo>
                  <a:lnTo>
                    <a:pt x="30784" y="8546846"/>
                  </a:lnTo>
                  <a:lnTo>
                    <a:pt x="33223" y="8547481"/>
                  </a:lnTo>
                  <a:lnTo>
                    <a:pt x="35661" y="8548116"/>
                  </a:lnTo>
                  <a:lnTo>
                    <a:pt x="38100" y="8548751"/>
                  </a:lnTo>
                  <a:lnTo>
                    <a:pt x="40233" y="8549640"/>
                  </a:lnTo>
                  <a:lnTo>
                    <a:pt x="42671" y="8550529"/>
                  </a:lnTo>
                  <a:lnTo>
                    <a:pt x="44805" y="8551799"/>
                  </a:lnTo>
                  <a:lnTo>
                    <a:pt x="46939" y="8552942"/>
                  </a:lnTo>
                  <a:lnTo>
                    <a:pt x="49072" y="8554212"/>
                  </a:lnTo>
                  <a:lnTo>
                    <a:pt x="50901" y="8555736"/>
                  </a:lnTo>
                  <a:lnTo>
                    <a:pt x="52730" y="8557260"/>
                  </a:lnTo>
                  <a:lnTo>
                    <a:pt x="54559" y="8558784"/>
                  </a:lnTo>
                  <a:lnTo>
                    <a:pt x="56083" y="8560562"/>
                  </a:lnTo>
                  <a:lnTo>
                    <a:pt x="57302" y="8562467"/>
                  </a:lnTo>
                  <a:lnTo>
                    <a:pt x="58826" y="8564245"/>
                  </a:lnTo>
                  <a:lnTo>
                    <a:pt x="59740" y="8566404"/>
                  </a:lnTo>
                  <a:lnTo>
                    <a:pt x="60959" y="8568563"/>
                  </a:lnTo>
                  <a:lnTo>
                    <a:pt x="61569" y="8570976"/>
                  </a:lnTo>
                  <a:lnTo>
                    <a:pt x="62179" y="8573389"/>
                  </a:lnTo>
                  <a:lnTo>
                    <a:pt x="62788" y="8575802"/>
                  </a:lnTo>
                  <a:lnTo>
                    <a:pt x="63093" y="8578596"/>
                  </a:lnTo>
                  <a:lnTo>
                    <a:pt x="62788" y="8581263"/>
                  </a:lnTo>
                  <a:lnTo>
                    <a:pt x="62179" y="8583803"/>
                  </a:lnTo>
                  <a:lnTo>
                    <a:pt x="54254" y="8598662"/>
                  </a:lnTo>
                  <a:lnTo>
                    <a:pt x="52730" y="8600186"/>
                  </a:lnTo>
                  <a:lnTo>
                    <a:pt x="50901" y="8601710"/>
                  </a:lnTo>
                  <a:lnTo>
                    <a:pt x="49072" y="8602980"/>
                  </a:lnTo>
                  <a:lnTo>
                    <a:pt x="46939" y="8604504"/>
                  </a:lnTo>
                  <a:lnTo>
                    <a:pt x="44805" y="8605393"/>
                  </a:lnTo>
                  <a:lnTo>
                    <a:pt x="42671" y="8606663"/>
                  </a:lnTo>
                  <a:lnTo>
                    <a:pt x="40538" y="8607552"/>
                  </a:lnTo>
                  <a:lnTo>
                    <a:pt x="38100" y="8608187"/>
                  </a:lnTo>
                  <a:lnTo>
                    <a:pt x="35966" y="8609076"/>
                  </a:lnTo>
                  <a:lnTo>
                    <a:pt x="33223" y="8609711"/>
                  </a:lnTo>
                  <a:lnTo>
                    <a:pt x="31089" y="8609965"/>
                  </a:lnTo>
                  <a:lnTo>
                    <a:pt x="28346" y="8610600"/>
                  </a:lnTo>
                  <a:lnTo>
                    <a:pt x="25907" y="8610854"/>
                  </a:lnTo>
                  <a:lnTo>
                    <a:pt x="23164" y="8610854"/>
                  </a:lnTo>
                  <a:lnTo>
                    <a:pt x="20726" y="8611235"/>
                  </a:lnTo>
                  <a:lnTo>
                    <a:pt x="17983" y="8611235"/>
                  </a:lnTo>
                  <a:lnTo>
                    <a:pt x="15544" y="8611235"/>
                  </a:lnTo>
                  <a:lnTo>
                    <a:pt x="12801" y="8611235"/>
                  </a:lnTo>
                  <a:lnTo>
                    <a:pt x="10363" y="8610854"/>
                  </a:lnTo>
                  <a:lnTo>
                    <a:pt x="7619" y="8610854"/>
                  </a:lnTo>
                  <a:lnTo>
                    <a:pt x="5181" y="8610600"/>
                  </a:lnTo>
                  <a:lnTo>
                    <a:pt x="2438" y="8610219"/>
                  </a:lnTo>
                  <a:lnTo>
                    <a:pt x="0" y="8609711"/>
                  </a:lnTo>
                  <a:lnTo>
                    <a:pt x="304" y="8642858"/>
                  </a:lnTo>
                </a:path>
                <a:path w="6883400" h="10017125">
                  <a:moveTo>
                    <a:pt x="85343" y="8514842"/>
                  </a:moveTo>
                  <a:lnTo>
                    <a:pt x="85343" y="8642858"/>
                  </a:lnTo>
                </a:path>
                <a:path w="6883400" h="10017125">
                  <a:moveTo>
                    <a:pt x="304" y="8642858"/>
                  </a:moveTo>
                  <a:lnTo>
                    <a:pt x="0" y="8676767"/>
                  </a:lnTo>
                  <a:lnTo>
                    <a:pt x="2438" y="8676132"/>
                  </a:lnTo>
                  <a:lnTo>
                    <a:pt x="4876" y="8675243"/>
                  </a:lnTo>
                  <a:lnTo>
                    <a:pt x="7619" y="8674862"/>
                  </a:lnTo>
                  <a:lnTo>
                    <a:pt x="10058" y="8674227"/>
                  </a:lnTo>
                  <a:lnTo>
                    <a:pt x="12496" y="8674227"/>
                  </a:lnTo>
                  <a:lnTo>
                    <a:pt x="15239" y="8673973"/>
                  </a:lnTo>
                  <a:lnTo>
                    <a:pt x="17678" y="8673973"/>
                  </a:lnTo>
                  <a:lnTo>
                    <a:pt x="20421" y="8673973"/>
                  </a:lnTo>
                  <a:lnTo>
                    <a:pt x="22859" y="8673973"/>
                  </a:lnTo>
                  <a:lnTo>
                    <a:pt x="25603" y="8674227"/>
                  </a:lnTo>
                  <a:lnTo>
                    <a:pt x="28041" y="8674608"/>
                  </a:lnTo>
                  <a:lnTo>
                    <a:pt x="30784" y="8674862"/>
                  </a:lnTo>
                  <a:lnTo>
                    <a:pt x="33223" y="8675497"/>
                  </a:lnTo>
                  <a:lnTo>
                    <a:pt x="35661" y="8676132"/>
                  </a:lnTo>
                  <a:lnTo>
                    <a:pt x="38100" y="8676767"/>
                  </a:lnTo>
                  <a:lnTo>
                    <a:pt x="40233" y="8677656"/>
                  </a:lnTo>
                  <a:lnTo>
                    <a:pt x="42671" y="8678545"/>
                  </a:lnTo>
                  <a:lnTo>
                    <a:pt x="44805" y="8679815"/>
                  </a:lnTo>
                  <a:lnTo>
                    <a:pt x="46939" y="8680958"/>
                  </a:lnTo>
                  <a:lnTo>
                    <a:pt x="49072" y="8682228"/>
                  </a:lnTo>
                  <a:lnTo>
                    <a:pt x="50901" y="8683752"/>
                  </a:lnTo>
                  <a:lnTo>
                    <a:pt x="52730" y="8685276"/>
                  </a:lnTo>
                  <a:lnTo>
                    <a:pt x="54559" y="8686800"/>
                  </a:lnTo>
                  <a:lnTo>
                    <a:pt x="56083" y="8688578"/>
                  </a:lnTo>
                  <a:lnTo>
                    <a:pt x="57302" y="8690483"/>
                  </a:lnTo>
                  <a:lnTo>
                    <a:pt x="58826" y="8692261"/>
                  </a:lnTo>
                  <a:lnTo>
                    <a:pt x="59740" y="8694420"/>
                  </a:lnTo>
                  <a:lnTo>
                    <a:pt x="60959" y="8696579"/>
                  </a:lnTo>
                  <a:lnTo>
                    <a:pt x="61569" y="8698992"/>
                  </a:lnTo>
                  <a:lnTo>
                    <a:pt x="62179" y="8701405"/>
                  </a:lnTo>
                  <a:lnTo>
                    <a:pt x="62788" y="8703818"/>
                  </a:lnTo>
                  <a:lnTo>
                    <a:pt x="63093" y="8706612"/>
                  </a:lnTo>
                  <a:lnTo>
                    <a:pt x="54254" y="8726678"/>
                  </a:lnTo>
                  <a:lnTo>
                    <a:pt x="52730" y="8728202"/>
                  </a:lnTo>
                  <a:lnTo>
                    <a:pt x="38100" y="8736203"/>
                  </a:lnTo>
                  <a:lnTo>
                    <a:pt x="35966" y="8737092"/>
                  </a:lnTo>
                  <a:lnTo>
                    <a:pt x="33223" y="8737727"/>
                  </a:lnTo>
                  <a:lnTo>
                    <a:pt x="31089" y="8737981"/>
                  </a:lnTo>
                  <a:lnTo>
                    <a:pt x="28346" y="8738616"/>
                  </a:lnTo>
                  <a:lnTo>
                    <a:pt x="25907" y="8738870"/>
                  </a:lnTo>
                  <a:lnTo>
                    <a:pt x="23164" y="8739251"/>
                  </a:lnTo>
                  <a:lnTo>
                    <a:pt x="20726" y="8739251"/>
                  </a:lnTo>
                  <a:lnTo>
                    <a:pt x="17983" y="8739505"/>
                  </a:lnTo>
                  <a:lnTo>
                    <a:pt x="15544" y="8739505"/>
                  </a:lnTo>
                  <a:lnTo>
                    <a:pt x="12801" y="8739251"/>
                  </a:lnTo>
                  <a:lnTo>
                    <a:pt x="10363" y="8739251"/>
                  </a:lnTo>
                  <a:lnTo>
                    <a:pt x="7619" y="8738870"/>
                  </a:lnTo>
                  <a:lnTo>
                    <a:pt x="5181" y="8738616"/>
                  </a:lnTo>
                  <a:lnTo>
                    <a:pt x="2438" y="8738235"/>
                  </a:lnTo>
                  <a:lnTo>
                    <a:pt x="0" y="8737727"/>
                  </a:lnTo>
                  <a:lnTo>
                    <a:pt x="304" y="8771255"/>
                  </a:lnTo>
                </a:path>
                <a:path w="6883400" h="10017125">
                  <a:moveTo>
                    <a:pt x="85343" y="8642858"/>
                  </a:moveTo>
                  <a:lnTo>
                    <a:pt x="85343" y="8771255"/>
                  </a:lnTo>
                </a:path>
                <a:path w="6883400" h="10017125">
                  <a:moveTo>
                    <a:pt x="304" y="8771255"/>
                  </a:moveTo>
                  <a:lnTo>
                    <a:pt x="0" y="8804783"/>
                  </a:lnTo>
                  <a:lnTo>
                    <a:pt x="2438" y="8804148"/>
                  </a:lnTo>
                  <a:lnTo>
                    <a:pt x="4876" y="8803259"/>
                  </a:lnTo>
                  <a:lnTo>
                    <a:pt x="7619" y="8802878"/>
                  </a:lnTo>
                  <a:lnTo>
                    <a:pt x="10058" y="8802624"/>
                  </a:lnTo>
                  <a:lnTo>
                    <a:pt x="12496" y="8802243"/>
                  </a:lnTo>
                  <a:lnTo>
                    <a:pt x="15239" y="8801989"/>
                  </a:lnTo>
                  <a:lnTo>
                    <a:pt x="17678" y="8801989"/>
                  </a:lnTo>
                  <a:lnTo>
                    <a:pt x="20421" y="8801989"/>
                  </a:lnTo>
                  <a:lnTo>
                    <a:pt x="22859" y="8801989"/>
                  </a:lnTo>
                  <a:lnTo>
                    <a:pt x="25603" y="8802243"/>
                  </a:lnTo>
                  <a:lnTo>
                    <a:pt x="28041" y="8802624"/>
                  </a:lnTo>
                  <a:lnTo>
                    <a:pt x="30784" y="8802878"/>
                  </a:lnTo>
                  <a:lnTo>
                    <a:pt x="33223" y="8803513"/>
                  </a:lnTo>
                  <a:lnTo>
                    <a:pt x="35661" y="8804148"/>
                  </a:lnTo>
                  <a:lnTo>
                    <a:pt x="38100" y="8805037"/>
                  </a:lnTo>
                  <a:lnTo>
                    <a:pt x="52730" y="8813292"/>
                  </a:lnTo>
                  <a:lnTo>
                    <a:pt x="54559" y="8814816"/>
                  </a:lnTo>
                  <a:lnTo>
                    <a:pt x="56083" y="8816594"/>
                  </a:lnTo>
                  <a:lnTo>
                    <a:pt x="57302" y="8818499"/>
                  </a:lnTo>
                  <a:lnTo>
                    <a:pt x="58826" y="8820531"/>
                  </a:lnTo>
                  <a:lnTo>
                    <a:pt x="59740" y="8822436"/>
                  </a:lnTo>
                  <a:lnTo>
                    <a:pt x="60959" y="8824849"/>
                  </a:lnTo>
                  <a:lnTo>
                    <a:pt x="61569" y="8827008"/>
                  </a:lnTo>
                  <a:lnTo>
                    <a:pt x="62179" y="8829421"/>
                  </a:lnTo>
                  <a:lnTo>
                    <a:pt x="62788" y="8831834"/>
                  </a:lnTo>
                  <a:lnTo>
                    <a:pt x="63093" y="8834628"/>
                  </a:lnTo>
                  <a:lnTo>
                    <a:pt x="62788" y="8837295"/>
                  </a:lnTo>
                  <a:lnTo>
                    <a:pt x="62179" y="8840089"/>
                  </a:lnTo>
                  <a:lnTo>
                    <a:pt x="54254" y="8854694"/>
                  </a:lnTo>
                  <a:lnTo>
                    <a:pt x="52730" y="8856599"/>
                  </a:lnTo>
                  <a:lnTo>
                    <a:pt x="50901" y="8857742"/>
                  </a:lnTo>
                  <a:lnTo>
                    <a:pt x="49072" y="8859266"/>
                  </a:lnTo>
                  <a:lnTo>
                    <a:pt x="46939" y="8860536"/>
                  </a:lnTo>
                  <a:lnTo>
                    <a:pt x="33223" y="8865743"/>
                  </a:lnTo>
                  <a:lnTo>
                    <a:pt x="31089" y="8866251"/>
                  </a:lnTo>
                  <a:lnTo>
                    <a:pt x="28346" y="8866632"/>
                  </a:lnTo>
                  <a:lnTo>
                    <a:pt x="25907" y="8866886"/>
                  </a:lnTo>
                  <a:lnTo>
                    <a:pt x="23164" y="8867267"/>
                  </a:lnTo>
                  <a:lnTo>
                    <a:pt x="20726" y="8867267"/>
                  </a:lnTo>
                  <a:lnTo>
                    <a:pt x="17983" y="8867521"/>
                  </a:lnTo>
                  <a:lnTo>
                    <a:pt x="15544" y="8867521"/>
                  </a:lnTo>
                  <a:lnTo>
                    <a:pt x="12801" y="8867267"/>
                  </a:lnTo>
                  <a:lnTo>
                    <a:pt x="10363" y="8867267"/>
                  </a:lnTo>
                  <a:lnTo>
                    <a:pt x="7619" y="8866886"/>
                  </a:lnTo>
                  <a:lnTo>
                    <a:pt x="5181" y="8866632"/>
                  </a:lnTo>
                  <a:lnTo>
                    <a:pt x="2438" y="8866251"/>
                  </a:lnTo>
                  <a:lnTo>
                    <a:pt x="0" y="8865743"/>
                  </a:lnTo>
                  <a:lnTo>
                    <a:pt x="304" y="8899271"/>
                  </a:lnTo>
                </a:path>
                <a:path w="6883400" h="10017125">
                  <a:moveTo>
                    <a:pt x="85343" y="8771255"/>
                  </a:moveTo>
                  <a:lnTo>
                    <a:pt x="85343" y="8899271"/>
                  </a:lnTo>
                </a:path>
                <a:path w="6883400" h="10017125">
                  <a:moveTo>
                    <a:pt x="304" y="8899271"/>
                  </a:moveTo>
                  <a:lnTo>
                    <a:pt x="0" y="8932799"/>
                  </a:lnTo>
                  <a:lnTo>
                    <a:pt x="2438" y="8932164"/>
                  </a:lnTo>
                  <a:lnTo>
                    <a:pt x="4876" y="8931529"/>
                  </a:lnTo>
                  <a:lnTo>
                    <a:pt x="7619" y="8930894"/>
                  </a:lnTo>
                  <a:lnTo>
                    <a:pt x="10058" y="8930640"/>
                  </a:lnTo>
                  <a:lnTo>
                    <a:pt x="12496" y="8930259"/>
                  </a:lnTo>
                  <a:lnTo>
                    <a:pt x="15239" y="8930005"/>
                  </a:lnTo>
                  <a:lnTo>
                    <a:pt x="17678" y="8930005"/>
                  </a:lnTo>
                  <a:lnTo>
                    <a:pt x="20421" y="8930005"/>
                  </a:lnTo>
                  <a:lnTo>
                    <a:pt x="22859" y="8930005"/>
                  </a:lnTo>
                  <a:lnTo>
                    <a:pt x="25603" y="8930259"/>
                  </a:lnTo>
                  <a:lnTo>
                    <a:pt x="28041" y="8930640"/>
                  </a:lnTo>
                  <a:lnTo>
                    <a:pt x="30784" y="8930894"/>
                  </a:lnTo>
                  <a:lnTo>
                    <a:pt x="33223" y="8931529"/>
                  </a:lnTo>
                  <a:lnTo>
                    <a:pt x="35661" y="8932164"/>
                  </a:lnTo>
                  <a:lnTo>
                    <a:pt x="38100" y="8933053"/>
                  </a:lnTo>
                  <a:lnTo>
                    <a:pt x="40233" y="8933942"/>
                  </a:lnTo>
                  <a:lnTo>
                    <a:pt x="42671" y="8934831"/>
                  </a:lnTo>
                  <a:lnTo>
                    <a:pt x="44805" y="8935847"/>
                  </a:lnTo>
                  <a:lnTo>
                    <a:pt x="46939" y="8936990"/>
                  </a:lnTo>
                  <a:lnTo>
                    <a:pt x="49072" y="8938260"/>
                  </a:lnTo>
                  <a:lnTo>
                    <a:pt x="50901" y="8939784"/>
                  </a:lnTo>
                  <a:lnTo>
                    <a:pt x="52730" y="8941308"/>
                  </a:lnTo>
                  <a:lnTo>
                    <a:pt x="54559" y="8942832"/>
                  </a:lnTo>
                  <a:lnTo>
                    <a:pt x="56083" y="8944610"/>
                  </a:lnTo>
                  <a:lnTo>
                    <a:pt x="57302" y="8946515"/>
                  </a:lnTo>
                  <a:lnTo>
                    <a:pt x="58826" y="8948547"/>
                  </a:lnTo>
                  <a:lnTo>
                    <a:pt x="59740" y="8950452"/>
                  </a:lnTo>
                  <a:lnTo>
                    <a:pt x="60959" y="8952865"/>
                  </a:lnTo>
                  <a:lnTo>
                    <a:pt x="61569" y="8955024"/>
                  </a:lnTo>
                  <a:lnTo>
                    <a:pt x="62179" y="8957437"/>
                  </a:lnTo>
                  <a:lnTo>
                    <a:pt x="62788" y="8959850"/>
                  </a:lnTo>
                  <a:lnTo>
                    <a:pt x="63093" y="8962644"/>
                  </a:lnTo>
                  <a:lnTo>
                    <a:pt x="62788" y="8965311"/>
                  </a:lnTo>
                  <a:lnTo>
                    <a:pt x="62179" y="8968105"/>
                  </a:lnTo>
                  <a:lnTo>
                    <a:pt x="61569" y="8970518"/>
                  </a:lnTo>
                  <a:lnTo>
                    <a:pt x="60655" y="8972931"/>
                  </a:lnTo>
                  <a:lnTo>
                    <a:pt x="59740" y="8975090"/>
                  </a:lnTo>
                  <a:lnTo>
                    <a:pt x="58521" y="8977249"/>
                  </a:lnTo>
                  <a:lnTo>
                    <a:pt x="57302" y="8979408"/>
                  </a:lnTo>
                  <a:lnTo>
                    <a:pt x="55778" y="8981186"/>
                  </a:lnTo>
                  <a:lnTo>
                    <a:pt x="54254" y="8982710"/>
                  </a:lnTo>
                  <a:lnTo>
                    <a:pt x="52730" y="8984615"/>
                  </a:lnTo>
                  <a:lnTo>
                    <a:pt x="50901" y="8985758"/>
                  </a:lnTo>
                  <a:lnTo>
                    <a:pt x="49072" y="8987282"/>
                  </a:lnTo>
                  <a:lnTo>
                    <a:pt x="46939" y="8988552"/>
                  </a:lnTo>
                  <a:lnTo>
                    <a:pt x="33223" y="8993759"/>
                  </a:lnTo>
                  <a:lnTo>
                    <a:pt x="31089" y="8994267"/>
                  </a:lnTo>
                  <a:lnTo>
                    <a:pt x="28346" y="8994648"/>
                  </a:lnTo>
                  <a:lnTo>
                    <a:pt x="25907" y="8994902"/>
                  </a:lnTo>
                  <a:lnTo>
                    <a:pt x="23164" y="8995283"/>
                  </a:lnTo>
                  <a:lnTo>
                    <a:pt x="20726" y="8995283"/>
                  </a:lnTo>
                  <a:lnTo>
                    <a:pt x="17983" y="8995537"/>
                  </a:lnTo>
                  <a:lnTo>
                    <a:pt x="15544" y="8995537"/>
                  </a:lnTo>
                  <a:lnTo>
                    <a:pt x="12801" y="8995283"/>
                  </a:lnTo>
                  <a:lnTo>
                    <a:pt x="10363" y="8995283"/>
                  </a:lnTo>
                  <a:lnTo>
                    <a:pt x="7619" y="8994902"/>
                  </a:lnTo>
                  <a:lnTo>
                    <a:pt x="5181" y="8994648"/>
                  </a:lnTo>
                  <a:lnTo>
                    <a:pt x="2438" y="8994267"/>
                  </a:lnTo>
                  <a:lnTo>
                    <a:pt x="0" y="8993759"/>
                  </a:lnTo>
                  <a:lnTo>
                    <a:pt x="304" y="9027287"/>
                  </a:lnTo>
                </a:path>
                <a:path w="6883400" h="10017125">
                  <a:moveTo>
                    <a:pt x="85343" y="8899271"/>
                  </a:moveTo>
                  <a:lnTo>
                    <a:pt x="85343" y="9027287"/>
                  </a:lnTo>
                </a:path>
                <a:path w="6883400" h="10017125">
                  <a:moveTo>
                    <a:pt x="304" y="9027287"/>
                  </a:moveTo>
                  <a:lnTo>
                    <a:pt x="0" y="9060815"/>
                  </a:lnTo>
                  <a:lnTo>
                    <a:pt x="2438" y="9060180"/>
                  </a:lnTo>
                  <a:lnTo>
                    <a:pt x="4876" y="9059545"/>
                  </a:lnTo>
                  <a:lnTo>
                    <a:pt x="7619" y="9058910"/>
                  </a:lnTo>
                  <a:lnTo>
                    <a:pt x="10058" y="9058656"/>
                  </a:lnTo>
                  <a:lnTo>
                    <a:pt x="12496" y="9058275"/>
                  </a:lnTo>
                  <a:lnTo>
                    <a:pt x="15239" y="9058021"/>
                  </a:lnTo>
                  <a:lnTo>
                    <a:pt x="17678" y="9058021"/>
                  </a:lnTo>
                  <a:lnTo>
                    <a:pt x="20421" y="9058021"/>
                  </a:lnTo>
                  <a:lnTo>
                    <a:pt x="22859" y="9058021"/>
                  </a:lnTo>
                  <a:lnTo>
                    <a:pt x="25603" y="9058275"/>
                  </a:lnTo>
                  <a:lnTo>
                    <a:pt x="28041" y="9058656"/>
                  </a:lnTo>
                  <a:lnTo>
                    <a:pt x="30784" y="9058910"/>
                  </a:lnTo>
                  <a:lnTo>
                    <a:pt x="33223" y="9059545"/>
                  </a:lnTo>
                  <a:lnTo>
                    <a:pt x="35661" y="9060434"/>
                  </a:lnTo>
                  <a:lnTo>
                    <a:pt x="38100" y="9061069"/>
                  </a:lnTo>
                  <a:lnTo>
                    <a:pt x="40233" y="9061958"/>
                  </a:lnTo>
                  <a:lnTo>
                    <a:pt x="42671" y="9062847"/>
                  </a:lnTo>
                  <a:lnTo>
                    <a:pt x="44805" y="9063863"/>
                  </a:lnTo>
                  <a:lnTo>
                    <a:pt x="46939" y="9065006"/>
                  </a:lnTo>
                  <a:lnTo>
                    <a:pt x="49072" y="9066530"/>
                  </a:lnTo>
                  <a:lnTo>
                    <a:pt x="50901" y="9067800"/>
                  </a:lnTo>
                  <a:lnTo>
                    <a:pt x="52730" y="9069324"/>
                  </a:lnTo>
                  <a:lnTo>
                    <a:pt x="54559" y="9070848"/>
                  </a:lnTo>
                  <a:lnTo>
                    <a:pt x="56083" y="9072626"/>
                  </a:lnTo>
                  <a:lnTo>
                    <a:pt x="57302" y="9074531"/>
                  </a:lnTo>
                  <a:lnTo>
                    <a:pt x="58826" y="9076563"/>
                  </a:lnTo>
                  <a:lnTo>
                    <a:pt x="59740" y="9078722"/>
                  </a:lnTo>
                  <a:lnTo>
                    <a:pt x="63093" y="9090634"/>
                  </a:lnTo>
                  <a:lnTo>
                    <a:pt x="58521" y="9105265"/>
                  </a:lnTo>
                  <a:lnTo>
                    <a:pt x="57302" y="9107398"/>
                  </a:lnTo>
                  <a:lnTo>
                    <a:pt x="55778" y="9109227"/>
                  </a:lnTo>
                  <a:lnTo>
                    <a:pt x="54254" y="9110751"/>
                  </a:lnTo>
                  <a:lnTo>
                    <a:pt x="52730" y="9112580"/>
                  </a:lnTo>
                  <a:lnTo>
                    <a:pt x="50901" y="9114104"/>
                  </a:lnTo>
                  <a:lnTo>
                    <a:pt x="49072" y="9115323"/>
                  </a:lnTo>
                  <a:lnTo>
                    <a:pt x="46939" y="9116542"/>
                  </a:lnTo>
                  <a:lnTo>
                    <a:pt x="44805" y="9117761"/>
                  </a:lnTo>
                  <a:lnTo>
                    <a:pt x="33223" y="9121724"/>
                  </a:lnTo>
                  <a:lnTo>
                    <a:pt x="31089" y="9122333"/>
                  </a:lnTo>
                  <a:lnTo>
                    <a:pt x="28346" y="9122638"/>
                  </a:lnTo>
                  <a:lnTo>
                    <a:pt x="25907" y="9122943"/>
                  </a:lnTo>
                  <a:lnTo>
                    <a:pt x="23164" y="9123248"/>
                  </a:lnTo>
                  <a:lnTo>
                    <a:pt x="20726" y="9123553"/>
                  </a:lnTo>
                  <a:lnTo>
                    <a:pt x="17983" y="9123553"/>
                  </a:lnTo>
                  <a:lnTo>
                    <a:pt x="15544" y="9123553"/>
                  </a:lnTo>
                  <a:lnTo>
                    <a:pt x="12801" y="9123553"/>
                  </a:lnTo>
                  <a:lnTo>
                    <a:pt x="10363" y="9123248"/>
                  </a:lnTo>
                  <a:lnTo>
                    <a:pt x="7619" y="9122943"/>
                  </a:lnTo>
                  <a:lnTo>
                    <a:pt x="5181" y="9122638"/>
                  </a:lnTo>
                  <a:lnTo>
                    <a:pt x="2438" y="9122333"/>
                  </a:lnTo>
                  <a:lnTo>
                    <a:pt x="0" y="9122029"/>
                  </a:lnTo>
                  <a:lnTo>
                    <a:pt x="304" y="9155252"/>
                  </a:lnTo>
                </a:path>
                <a:path w="6883400" h="10017125">
                  <a:moveTo>
                    <a:pt x="85343" y="9027287"/>
                  </a:moveTo>
                  <a:lnTo>
                    <a:pt x="85343" y="9155252"/>
                  </a:lnTo>
                </a:path>
                <a:path w="6883400" h="10017125">
                  <a:moveTo>
                    <a:pt x="304" y="9155252"/>
                  </a:moveTo>
                  <a:lnTo>
                    <a:pt x="0" y="9188780"/>
                  </a:lnTo>
                  <a:lnTo>
                    <a:pt x="2438" y="9188170"/>
                  </a:lnTo>
                  <a:lnTo>
                    <a:pt x="4876" y="9187561"/>
                  </a:lnTo>
                  <a:lnTo>
                    <a:pt x="7619" y="9186951"/>
                  </a:lnTo>
                  <a:lnTo>
                    <a:pt x="10058" y="9186646"/>
                  </a:lnTo>
                  <a:lnTo>
                    <a:pt x="12496" y="9186341"/>
                  </a:lnTo>
                  <a:lnTo>
                    <a:pt x="15239" y="9186037"/>
                  </a:lnTo>
                  <a:lnTo>
                    <a:pt x="17678" y="9186037"/>
                  </a:lnTo>
                  <a:lnTo>
                    <a:pt x="20421" y="9186037"/>
                  </a:lnTo>
                  <a:lnTo>
                    <a:pt x="22859" y="9186037"/>
                  </a:lnTo>
                  <a:lnTo>
                    <a:pt x="25603" y="9186341"/>
                  </a:lnTo>
                  <a:lnTo>
                    <a:pt x="28041" y="9186646"/>
                  </a:lnTo>
                  <a:lnTo>
                    <a:pt x="30784" y="9187256"/>
                  </a:lnTo>
                  <a:lnTo>
                    <a:pt x="33223" y="9187561"/>
                  </a:lnTo>
                  <a:lnTo>
                    <a:pt x="35661" y="9188475"/>
                  </a:lnTo>
                  <a:lnTo>
                    <a:pt x="38100" y="9189085"/>
                  </a:lnTo>
                  <a:lnTo>
                    <a:pt x="40233" y="9189999"/>
                  </a:lnTo>
                  <a:lnTo>
                    <a:pt x="42671" y="9190913"/>
                  </a:lnTo>
                  <a:lnTo>
                    <a:pt x="44805" y="9191828"/>
                  </a:lnTo>
                  <a:lnTo>
                    <a:pt x="46939" y="9193047"/>
                  </a:lnTo>
                  <a:lnTo>
                    <a:pt x="49072" y="9194571"/>
                  </a:lnTo>
                  <a:lnTo>
                    <a:pt x="50901" y="9195790"/>
                  </a:lnTo>
                  <a:lnTo>
                    <a:pt x="52730" y="9197314"/>
                  </a:lnTo>
                  <a:lnTo>
                    <a:pt x="54559" y="9199143"/>
                  </a:lnTo>
                  <a:lnTo>
                    <a:pt x="56083" y="9200667"/>
                  </a:lnTo>
                  <a:lnTo>
                    <a:pt x="57302" y="9202496"/>
                  </a:lnTo>
                  <a:lnTo>
                    <a:pt x="58826" y="9204629"/>
                  </a:lnTo>
                  <a:lnTo>
                    <a:pt x="59740" y="9206763"/>
                  </a:lnTo>
                  <a:lnTo>
                    <a:pt x="60959" y="9208897"/>
                  </a:lnTo>
                  <a:lnTo>
                    <a:pt x="61569" y="9211030"/>
                  </a:lnTo>
                  <a:lnTo>
                    <a:pt x="62179" y="9213469"/>
                  </a:lnTo>
                  <a:lnTo>
                    <a:pt x="62788" y="9216212"/>
                  </a:lnTo>
                  <a:lnTo>
                    <a:pt x="63093" y="9218650"/>
                  </a:lnTo>
                  <a:lnTo>
                    <a:pt x="58521" y="9233281"/>
                  </a:lnTo>
                  <a:lnTo>
                    <a:pt x="57302" y="9235414"/>
                  </a:lnTo>
                  <a:lnTo>
                    <a:pt x="55778" y="9237243"/>
                  </a:lnTo>
                  <a:lnTo>
                    <a:pt x="54254" y="9238767"/>
                  </a:lnTo>
                  <a:lnTo>
                    <a:pt x="52730" y="9240596"/>
                  </a:lnTo>
                  <a:lnTo>
                    <a:pt x="50901" y="9242120"/>
                  </a:lnTo>
                  <a:lnTo>
                    <a:pt x="49072" y="9243339"/>
                  </a:lnTo>
                  <a:lnTo>
                    <a:pt x="46939" y="9244558"/>
                  </a:lnTo>
                  <a:lnTo>
                    <a:pt x="44805" y="9245777"/>
                  </a:lnTo>
                  <a:lnTo>
                    <a:pt x="33223" y="9249740"/>
                  </a:lnTo>
                  <a:lnTo>
                    <a:pt x="31089" y="9250349"/>
                  </a:lnTo>
                  <a:lnTo>
                    <a:pt x="28346" y="9250654"/>
                  </a:lnTo>
                  <a:lnTo>
                    <a:pt x="25907" y="9250959"/>
                  </a:lnTo>
                  <a:lnTo>
                    <a:pt x="23164" y="9251264"/>
                  </a:lnTo>
                  <a:lnTo>
                    <a:pt x="20726" y="9251569"/>
                  </a:lnTo>
                  <a:lnTo>
                    <a:pt x="17983" y="9251569"/>
                  </a:lnTo>
                  <a:lnTo>
                    <a:pt x="15544" y="9251569"/>
                  </a:lnTo>
                  <a:lnTo>
                    <a:pt x="12801" y="9251569"/>
                  </a:lnTo>
                  <a:lnTo>
                    <a:pt x="10363" y="9251264"/>
                  </a:lnTo>
                  <a:lnTo>
                    <a:pt x="7619" y="9250959"/>
                  </a:lnTo>
                  <a:lnTo>
                    <a:pt x="5181" y="9250654"/>
                  </a:lnTo>
                  <a:lnTo>
                    <a:pt x="2438" y="9250349"/>
                  </a:lnTo>
                  <a:lnTo>
                    <a:pt x="0" y="9250045"/>
                  </a:lnTo>
                  <a:lnTo>
                    <a:pt x="304" y="9283268"/>
                  </a:lnTo>
                </a:path>
                <a:path w="6883400" h="10017125">
                  <a:moveTo>
                    <a:pt x="85343" y="9155252"/>
                  </a:moveTo>
                  <a:lnTo>
                    <a:pt x="85343" y="9283268"/>
                  </a:lnTo>
                </a:path>
                <a:path w="6883400" h="10017125">
                  <a:moveTo>
                    <a:pt x="304" y="9283268"/>
                  </a:moveTo>
                  <a:lnTo>
                    <a:pt x="0" y="9316796"/>
                  </a:lnTo>
                  <a:lnTo>
                    <a:pt x="2438" y="9316186"/>
                  </a:lnTo>
                  <a:lnTo>
                    <a:pt x="4876" y="9315577"/>
                  </a:lnTo>
                  <a:lnTo>
                    <a:pt x="7619" y="9314967"/>
                  </a:lnTo>
                  <a:lnTo>
                    <a:pt x="10058" y="9314662"/>
                  </a:lnTo>
                  <a:lnTo>
                    <a:pt x="12496" y="9314357"/>
                  </a:lnTo>
                  <a:lnTo>
                    <a:pt x="15239" y="9314053"/>
                  </a:lnTo>
                  <a:lnTo>
                    <a:pt x="17678" y="9314053"/>
                  </a:lnTo>
                  <a:lnTo>
                    <a:pt x="20421" y="9314053"/>
                  </a:lnTo>
                  <a:lnTo>
                    <a:pt x="22859" y="9314053"/>
                  </a:lnTo>
                  <a:lnTo>
                    <a:pt x="25603" y="9314357"/>
                  </a:lnTo>
                  <a:lnTo>
                    <a:pt x="28041" y="9314662"/>
                  </a:lnTo>
                  <a:lnTo>
                    <a:pt x="30784" y="9315272"/>
                  </a:lnTo>
                  <a:lnTo>
                    <a:pt x="33223" y="9315881"/>
                  </a:lnTo>
                  <a:lnTo>
                    <a:pt x="35661" y="9316491"/>
                  </a:lnTo>
                  <a:lnTo>
                    <a:pt x="38100" y="9317101"/>
                  </a:lnTo>
                  <a:lnTo>
                    <a:pt x="40233" y="9318015"/>
                  </a:lnTo>
                  <a:lnTo>
                    <a:pt x="42671" y="9318929"/>
                  </a:lnTo>
                  <a:lnTo>
                    <a:pt x="44805" y="9319844"/>
                  </a:lnTo>
                  <a:lnTo>
                    <a:pt x="46939" y="9321368"/>
                  </a:lnTo>
                  <a:lnTo>
                    <a:pt x="49072" y="9322587"/>
                  </a:lnTo>
                  <a:lnTo>
                    <a:pt x="57302" y="9330512"/>
                  </a:lnTo>
                  <a:lnTo>
                    <a:pt x="58826" y="9332645"/>
                  </a:lnTo>
                  <a:lnTo>
                    <a:pt x="59740" y="9334779"/>
                  </a:lnTo>
                  <a:lnTo>
                    <a:pt x="60959" y="9336913"/>
                  </a:lnTo>
                  <a:lnTo>
                    <a:pt x="61569" y="9339351"/>
                  </a:lnTo>
                  <a:lnTo>
                    <a:pt x="62179" y="9341485"/>
                  </a:lnTo>
                  <a:lnTo>
                    <a:pt x="62788" y="9344228"/>
                  </a:lnTo>
                  <a:lnTo>
                    <a:pt x="63093" y="9346666"/>
                  </a:lnTo>
                  <a:lnTo>
                    <a:pt x="62788" y="9349714"/>
                  </a:lnTo>
                  <a:lnTo>
                    <a:pt x="62179" y="9352153"/>
                  </a:lnTo>
                  <a:lnTo>
                    <a:pt x="61569" y="9354591"/>
                  </a:lnTo>
                  <a:lnTo>
                    <a:pt x="46939" y="9372574"/>
                  </a:lnTo>
                  <a:lnTo>
                    <a:pt x="44805" y="9373793"/>
                  </a:lnTo>
                  <a:lnTo>
                    <a:pt x="42671" y="9374708"/>
                  </a:lnTo>
                  <a:lnTo>
                    <a:pt x="40538" y="9375622"/>
                  </a:lnTo>
                  <a:lnTo>
                    <a:pt x="38100" y="9376537"/>
                  </a:lnTo>
                  <a:lnTo>
                    <a:pt x="35966" y="9377451"/>
                  </a:lnTo>
                  <a:lnTo>
                    <a:pt x="33223" y="9377756"/>
                  </a:lnTo>
                  <a:lnTo>
                    <a:pt x="31089" y="9378365"/>
                  </a:lnTo>
                  <a:lnTo>
                    <a:pt x="28346" y="9378975"/>
                  </a:lnTo>
                  <a:lnTo>
                    <a:pt x="25907" y="9379280"/>
                  </a:lnTo>
                  <a:lnTo>
                    <a:pt x="23164" y="9379280"/>
                  </a:lnTo>
                  <a:lnTo>
                    <a:pt x="20726" y="9379585"/>
                  </a:lnTo>
                  <a:lnTo>
                    <a:pt x="17983" y="9379585"/>
                  </a:lnTo>
                  <a:lnTo>
                    <a:pt x="15544" y="9379585"/>
                  </a:lnTo>
                  <a:lnTo>
                    <a:pt x="12801" y="9379585"/>
                  </a:lnTo>
                  <a:lnTo>
                    <a:pt x="10363" y="9379280"/>
                  </a:lnTo>
                  <a:lnTo>
                    <a:pt x="7619" y="9379280"/>
                  </a:lnTo>
                  <a:lnTo>
                    <a:pt x="5181" y="9378670"/>
                  </a:lnTo>
                  <a:lnTo>
                    <a:pt x="2438" y="9378365"/>
                  </a:lnTo>
                  <a:lnTo>
                    <a:pt x="0" y="9378061"/>
                  </a:lnTo>
                  <a:lnTo>
                    <a:pt x="304" y="9411284"/>
                  </a:lnTo>
                </a:path>
                <a:path w="6883400" h="10017125">
                  <a:moveTo>
                    <a:pt x="85343" y="9283268"/>
                  </a:moveTo>
                  <a:lnTo>
                    <a:pt x="85343" y="9411284"/>
                  </a:lnTo>
                </a:path>
                <a:path w="6883400" h="10017125">
                  <a:moveTo>
                    <a:pt x="304" y="9411284"/>
                  </a:moveTo>
                  <a:lnTo>
                    <a:pt x="0" y="9444812"/>
                  </a:lnTo>
                  <a:lnTo>
                    <a:pt x="2438" y="9444202"/>
                  </a:lnTo>
                  <a:lnTo>
                    <a:pt x="4876" y="9443593"/>
                  </a:lnTo>
                  <a:lnTo>
                    <a:pt x="7619" y="9442983"/>
                  </a:lnTo>
                  <a:lnTo>
                    <a:pt x="10058" y="9442678"/>
                  </a:lnTo>
                  <a:lnTo>
                    <a:pt x="12496" y="9442373"/>
                  </a:lnTo>
                  <a:lnTo>
                    <a:pt x="15239" y="9442373"/>
                  </a:lnTo>
                  <a:lnTo>
                    <a:pt x="17678" y="9442069"/>
                  </a:lnTo>
                  <a:lnTo>
                    <a:pt x="20421" y="9442069"/>
                  </a:lnTo>
                  <a:lnTo>
                    <a:pt x="22859" y="9442373"/>
                  </a:lnTo>
                  <a:lnTo>
                    <a:pt x="25603" y="9442373"/>
                  </a:lnTo>
                  <a:lnTo>
                    <a:pt x="28041" y="9442678"/>
                  </a:lnTo>
                  <a:lnTo>
                    <a:pt x="30784" y="9443288"/>
                  </a:lnTo>
                  <a:lnTo>
                    <a:pt x="33223" y="9443897"/>
                  </a:lnTo>
                  <a:lnTo>
                    <a:pt x="35661" y="9444507"/>
                  </a:lnTo>
                  <a:lnTo>
                    <a:pt x="38100" y="9445117"/>
                  </a:lnTo>
                  <a:lnTo>
                    <a:pt x="40233" y="9446031"/>
                  </a:lnTo>
                  <a:lnTo>
                    <a:pt x="42671" y="9446945"/>
                  </a:lnTo>
                  <a:lnTo>
                    <a:pt x="44805" y="9448165"/>
                  </a:lnTo>
                  <a:lnTo>
                    <a:pt x="46939" y="9449384"/>
                  </a:lnTo>
                  <a:lnTo>
                    <a:pt x="49072" y="9450603"/>
                  </a:lnTo>
                  <a:lnTo>
                    <a:pt x="50901" y="9452127"/>
                  </a:lnTo>
                  <a:lnTo>
                    <a:pt x="52730" y="9453346"/>
                  </a:lnTo>
                  <a:lnTo>
                    <a:pt x="54559" y="9455175"/>
                  </a:lnTo>
                  <a:lnTo>
                    <a:pt x="56083" y="9456699"/>
                  </a:lnTo>
                  <a:lnTo>
                    <a:pt x="57302" y="9458528"/>
                  </a:lnTo>
                  <a:lnTo>
                    <a:pt x="58826" y="9460661"/>
                  </a:lnTo>
                  <a:lnTo>
                    <a:pt x="59740" y="9462795"/>
                  </a:lnTo>
                  <a:lnTo>
                    <a:pt x="60959" y="9464929"/>
                  </a:lnTo>
                  <a:lnTo>
                    <a:pt x="61569" y="9467367"/>
                  </a:lnTo>
                  <a:lnTo>
                    <a:pt x="62179" y="9469501"/>
                  </a:lnTo>
                  <a:lnTo>
                    <a:pt x="62788" y="9472244"/>
                  </a:lnTo>
                  <a:lnTo>
                    <a:pt x="63093" y="9474682"/>
                  </a:lnTo>
                  <a:lnTo>
                    <a:pt x="62788" y="9477730"/>
                  </a:lnTo>
                  <a:lnTo>
                    <a:pt x="62179" y="9480169"/>
                  </a:lnTo>
                  <a:lnTo>
                    <a:pt x="61569" y="9482607"/>
                  </a:lnTo>
                  <a:lnTo>
                    <a:pt x="55778" y="9493275"/>
                  </a:lnTo>
                  <a:lnTo>
                    <a:pt x="54254" y="9495104"/>
                  </a:lnTo>
                  <a:lnTo>
                    <a:pt x="52730" y="9496628"/>
                  </a:lnTo>
                  <a:lnTo>
                    <a:pt x="50901" y="9498152"/>
                  </a:lnTo>
                  <a:lnTo>
                    <a:pt x="49072" y="9499371"/>
                  </a:lnTo>
                  <a:lnTo>
                    <a:pt x="46939" y="9500590"/>
                  </a:lnTo>
                  <a:lnTo>
                    <a:pt x="44805" y="9501809"/>
                  </a:lnTo>
                  <a:lnTo>
                    <a:pt x="42671" y="9502724"/>
                  </a:lnTo>
                  <a:lnTo>
                    <a:pt x="40538" y="9503943"/>
                  </a:lnTo>
                  <a:lnTo>
                    <a:pt x="38100" y="9504553"/>
                  </a:lnTo>
                  <a:lnTo>
                    <a:pt x="35966" y="9505467"/>
                  </a:lnTo>
                  <a:lnTo>
                    <a:pt x="33223" y="9506077"/>
                  </a:lnTo>
                  <a:lnTo>
                    <a:pt x="31089" y="9506381"/>
                  </a:lnTo>
                  <a:lnTo>
                    <a:pt x="28346" y="9506991"/>
                  </a:lnTo>
                  <a:lnTo>
                    <a:pt x="25907" y="9507296"/>
                  </a:lnTo>
                  <a:lnTo>
                    <a:pt x="23164" y="9507296"/>
                  </a:lnTo>
                  <a:lnTo>
                    <a:pt x="20726" y="9507601"/>
                  </a:lnTo>
                  <a:lnTo>
                    <a:pt x="17983" y="9507601"/>
                  </a:lnTo>
                  <a:lnTo>
                    <a:pt x="15544" y="9507601"/>
                  </a:lnTo>
                  <a:lnTo>
                    <a:pt x="12801" y="9507601"/>
                  </a:lnTo>
                  <a:lnTo>
                    <a:pt x="10363" y="9507296"/>
                  </a:lnTo>
                  <a:lnTo>
                    <a:pt x="7619" y="9507296"/>
                  </a:lnTo>
                  <a:lnTo>
                    <a:pt x="5181" y="9506686"/>
                  </a:lnTo>
                  <a:lnTo>
                    <a:pt x="2438" y="9506381"/>
                  </a:lnTo>
                  <a:lnTo>
                    <a:pt x="0" y="9506077"/>
                  </a:lnTo>
                  <a:lnTo>
                    <a:pt x="304" y="9539300"/>
                  </a:lnTo>
                </a:path>
                <a:path w="6883400" h="10017125">
                  <a:moveTo>
                    <a:pt x="85343" y="9411284"/>
                  </a:moveTo>
                  <a:lnTo>
                    <a:pt x="85343" y="9539300"/>
                  </a:lnTo>
                </a:path>
                <a:path w="6883400" h="10017125">
                  <a:moveTo>
                    <a:pt x="304" y="9539300"/>
                  </a:moveTo>
                  <a:lnTo>
                    <a:pt x="0" y="9573133"/>
                  </a:lnTo>
                  <a:lnTo>
                    <a:pt x="2438" y="9572218"/>
                  </a:lnTo>
                  <a:lnTo>
                    <a:pt x="4876" y="9571609"/>
                  </a:lnTo>
                  <a:lnTo>
                    <a:pt x="7619" y="9571304"/>
                  </a:lnTo>
                  <a:lnTo>
                    <a:pt x="10058" y="9570694"/>
                  </a:lnTo>
                  <a:lnTo>
                    <a:pt x="12496" y="9570389"/>
                  </a:lnTo>
                  <a:lnTo>
                    <a:pt x="15239" y="9570389"/>
                  </a:lnTo>
                  <a:lnTo>
                    <a:pt x="17678" y="9570085"/>
                  </a:lnTo>
                  <a:lnTo>
                    <a:pt x="20421" y="9570085"/>
                  </a:lnTo>
                  <a:lnTo>
                    <a:pt x="22859" y="9570389"/>
                  </a:lnTo>
                  <a:lnTo>
                    <a:pt x="25603" y="9570389"/>
                  </a:lnTo>
                  <a:lnTo>
                    <a:pt x="28041" y="9570999"/>
                  </a:lnTo>
                  <a:lnTo>
                    <a:pt x="30784" y="9571304"/>
                  </a:lnTo>
                  <a:lnTo>
                    <a:pt x="33223" y="9571913"/>
                  </a:lnTo>
                  <a:lnTo>
                    <a:pt x="35661" y="9572523"/>
                  </a:lnTo>
                  <a:lnTo>
                    <a:pt x="38100" y="9573133"/>
                  </a:lnTo>
                  <a:lnTo>
                    <a:pt x="40233" y="9574047"/>
                  </a:lnTo>
                  <a:lnTo>
                    <a:pt x="42671" y="9574961"/>
                  </a:lnTo>
                  <a:lnTo>
                    <a:pt x="44805" y="9576181"/>
                  </a:lnTo>
                  <a:lnTo>
                    <a:pt x="46939" y="9577400"/>
                  </a:lnTo>
                  <a:lnTo>
                    <a:pt x="49072" y="9578619"/>
                  </a:lnTo>
                  <a:lnTo>
                    <a:pt x="50901" y="9580143"/>
                  </a:lnTo>
                  <a:lnTo>
                    <a:pt x="52730" y="9581667"/>
                  </a:lnTo>
                  <a:lnTo>
                    <a:pt x="54559" y="9583191"/>
                  </a:lnTo>
                  <a:lnTo>
                    <a:pt x="56083" y="9585020"/>
                  </a:lnTo>
                  <a:lnTo>
                    <a:pt x="57302" y="9586849"/>
                  </a:lnTo>
                  <a:lnTo>
                    <a:pt x="58826" y="9588677"/>
                  </a:lnTo>
                  <a:lnTo>
                    <a:pt x="59740" y="9590811"/>
                  </a:lnTo>
                  <a:lnTo>
                    <a:pt x="60959" y="9592945"/>
                  </a:lnTo>
                  <a:lnTo>
                    <a:pt x="61569" y="9595383"/>
                  </a:lnTo>
                  <a:lnTo>
                    <a:pt x="62179" y="9597517"/>
                  </a:lnTo>
                  <a:lnTo>
                    <a:pt x="62788" y="9600260"/>
                  </a:lnTo>
                  <a:lnTo>
                    <a:pt x="63093" y="9603003"/>
                  </a:lnTo>
                  <a:lnTo>
                    <a:pt x="62788" y="9605746"/>
                  </a:lnTo>
                  <a:lnTo>
                    <a:pt x="62179" y="9608185"/>
                  </a:lnTo>
                  <a:lnTo>
                    <a:pt x="61569" y="9610928"/>
                  </a:lnTo>
                  <a:lnTo>
                    <a:pt x="49072" y="9627387"/>
                  </a:lnTo>
                  <a:lnTo>
                    <a:pt x="46939" y="9628911"/>
                  </a:lnTo>
                  <a:lnTo>
                    <a:pt x="44805" y="9629825"/>
                  </a:lnTo>
                  <a:lnTo>
                    <a:pt x="42671" y="9631045"/>
                  </a:lnTo>
                  <a:lnTo>
                    <a:pt x="40538" y="9631959"/>
                  </a:lnTo>
                  <a:lnTo>
                    <a:pt x="38100" y="9632569"/>
                  </a:lnTo>
                  <a:lnTo>
                    <a:pt x="35966" y="9633483"/>
                  </a:lnTo>
                  <a:lnTo>
                    <a:pt x="33223" y="9634093"/>
                  </a:lnTo>
                  <a:lnTo>
                    <a:pt x="31089" y="9634397"/>
                  </a:lnTo>
                  <a:lnTo>
                    <a:pt x="28346" y="9635007"/>
                  </a:lnTo>
                  <a:lnTo>
                    <a:pt x="25907" y="9635312"/>
                  </a:lnTo>
                  <a:lnTo>
                    <a:pt x="23164" y="9635312"/>
                  </a:lnTo>
                  <a:lnTo>
                    <a:pt x="20726" y="9635617"/>
                  </a:lnTo>
                  <a:lnTo>
                    <a:pt x="17983" y="9635617"/>
                  </a:lnTo>
                  <a:lnTo>
                    <a:pt x="15544" y="9635617"/>
                  </a:lnTo>
                  <a:lnTo>
                    <a:pt x="12801" y="9635617"/>
                  </a:lnTo>
                  <a:lnTo>
                    <a:pt x="10363" y="9635312"/>
                  </a:lnTo>
                  <a:lnTo>
                    <a:pt x="7619" y="9635312"/>
                  </a:lnTo>
                  <a:lnTo>
                    <a:pt x="5181" y="9635007"/>
                  </a:lnTo>
                  <a:lnTo>
                    <a:pt x="2438" y="9634702"/>
                  </a:lnTo>
                  <a:lnTo>
                    <a:pt x="0" y="9634093"/>
                  </a:lnTo>
                  <a:lnTo>
                    <a:pt x="304" y="9667316"/>
                  </a:lnTo>
                </a:path>
                <a:path w="6883400" h="10017125">
                  <a:moveTo>
                    <a:pt x="85343" y="9539300"/>
                  </a:moveTo>
                  <a:lnTo>
                    <a:pt x="85343" y="9667316"/>
                  </a:lnTo>
                </a:path>
                <a:path w="6883400" h="10017125">
                  <a:moveTo>
                    <a:pt x="304" y="9667316"/>
                  </a:moveTo>
                  <a:lnTo>
                    <a:pt x="0" y="9701149"/>
                  </a:lnTo>
                  <a:lnTo>
                    <a:pt x="2438" y="9700539"/>
                  </a:lnTo>
                  <a:lnTo>
                    <a:pt x="4876" y="9699625"/>
                  </a:lnTo>
                  <a:lnTo>
                    <a:pt x="7619" y="9699320"/>
                  </a:lnTo>
                  <a:lnTo>
                    <a:pt x="10058" y="9698710"/>
                  </a:lnTo>
                  <a:lnTo>
                    <a:pt x="12496" y="9698405"/>
                  </a:lnTo>
                  <a:lnTo>
                    <a:pt x="25603" y="9698405"/>
                  </a:lnTo>
                  <a:lnTo>
                    <a:pt x="28041" y="9699015"/>
                  </a:lnTo>
                  <a:lnTo>
                    <a:pt x="30784" y="9699320"/>
                  </a:lnTo>
                  <a:lnTo>
                    <a:pt x="33223" y="9699929"/>
                  </a:lnTo>
                  <a:lnTo>
                    <a:pt x="35661" y="9700539"/>
                  </a:lnTo>
                  <a:lnTo>
                    <a:pt x="38100" y="9701149"/>
                  </a:lnTo>
                  <a:lnTo>
                    <a:pt x="40233" y="9702063"/>
                  </a:lnTo>
                  <a:lnTo>
                    <a:pt x="42671" y="9702977"/>
                  </a:lnTo>
                  <a:lnTo>
                    <a:pt x="44805" y="9704197"/>
                  </a:lnTo>
                  <a:lnTo>
                    <a:pt x="46939" y="9705416"/>
                  </a:lnTo>
                  <a:lnTo>
                    <a:pt x="49072" y="9706635"/>
                  </a:lnTo>
                  <a:lnTo>
                    <a:pt x="50901" y="9708159"/>
                  </a:lnTo>
                  <a:lnTo>
                    <a:pt x="52730" y="9709683"/>
                  </a:lnTo>
                  <a:lnTo>
                    <a:pt x="54559" y="9711207"/>
                  </a:lnTo>
                  <a:lnTo>
                    <a:pt x="56083" y="9713036"/>
                  </a:lnTo>
                  <a:lnTo>
                    <a:pt x="57302" y="9714865"/>
                  </a:lnTo>
                  <a:lnTo>
                    <a:pt x="58826" y="9716693"/>
                  </a:lnTo>
                  <a:lnTo>
                    <a:pt x="59740" y="9718827"/>
                  </a:lnTo>
                  <a:lnTo>
                    <a:pt x="60959" y="9720961"/>
                  </a:lnTo>
                  <a:lnTo>
                    <a:pt x="61569" y="9723399"/>
                  </a:lnTo>
                  <a:lnTo>
                    <a:pt x="62179" y="9725837"/>
                  </a:lnTo>
                  <a:lnTo>
                    <a:pt x="62788" y="9728276"/>
                  </a:lnTo>
                  <a:lnTo>
                    <a:pt x="63093" y="9731019"/>
                  </a:lnTo>
                  <a:lnTo>
                    <a:pt x="62788" y="9733762"/>
                  </a:lnTo>
                  <a:lnTo>
                    <a:pt x="62179" y="9736201"/>
                  </a:lnTo>
                  <a:lnTo>
                    <a:pt x="61569" y="9738944"/>
                  </a:lnTo>
                  <a:lnTo>
                    <a:pt x="54254" y="9751136"/>
                  </a:lnTo>
                  <a:lnTo>
                    <a:pt x="52730" y="9752660"/>
                  </a:lnTo>
                  <a:lnTo>
                    <a:pt x="50901" y="9754184"/>
                  </a:lnTo>
                  <a:lnTo>
                    <a:pt x="49072" y="9755708"/>
                  </a:lnTo>
                  <a:lnTo>
                    <a:pt x="46939" y="9756927"/>
                  </a:lnTo>
                  <a:lnTo>
                    <a:pt x="44805" y="9757841"/>
                  </a:lnTo>
                  <a:lnTo>
                    <a:pt x="42671" y="9759061"/>
                  </a:lnTo>
                  <a:lnTo>
                    <a:pt x="40538" y="9759975"/>
                  </a:lnTo>
                  <a:lnTo>
                    <a:pt x="38100" y="9760585"/>
                  </a:lnTo>
                  <a:lnTo>
                    <a:pt x="35966" y="9761499"/>
                  </a:lnTo>
                  <a:lnTo>
                    <a:pt x="33223" y="9762109"/>
                  </a:lnTo>
                  <a:lnTo>
                    <a:pt x="31089" y="9762413"/>
                  </a:lnTo>
                  <a:lnTo>
                    <a:pt x="28346" y="9763023"/>
                  </a:lnTo>
                  <a:lnTo>
                    <a:pt x="25907" y="9763328"/>
                  </a:lnTo>
                  <a:lnTo>
                    <a:pt x="23164" y="9763633"/>
                  </a:lnTo>
                  <a:lnTo>
                    <a:pt x="20726" y="9763633"/>
                  </a:lnTo>
                  <a:lnTo>
                    <a:pt x="17983" y="9763937"/>
                  </a:lnTo>
                  <a:lnTo>
                    <a:pt x="15544" y="9763937"/>
                  </a:lnTo>
                  <a:lnTo>
                    <a:pt x="12801" y="9763633"/>
                  </a:lnTo>
                  <a:lnTo>
                    <a:pt x="10363" y="9763633"/>
                  </a:lnTo>
                  <a:lnTo>
                    <a:pt x="7619" y="9763328"/>
                  </a:lnTo>
                  <a:lnTo>
                    <a:pt x="5181" y="9763023"/>
                  </a:lnTo>
                  <a:lnTo>
                    <a:pt x="2438" y="9762718"/>
                  </a:lnTo>
                  <a:lnTo>
                    <a:pt x="0" y="9762109"/>
                  </a:lnTo>
                  <a:lnTo>
                    <a:pt x="304" y="9795637"/>
                  </a:lnTo>
                </a:path>
                <a:path w="6883400" h="10017125">
                  <a:moveTo>
                    <a:pt x="85343" y="9667316"/>
                  </a:moveTo>
                  <a:lnTo>
                    <a:pt x="85343" y="9795637"/>
                  </a:lnTo>
                </a:path>
                <a:path w="6883400" h="10017125">
                  <a:moveTo>
                    <a:pt x="304" y="9795637"/>
                  </a:moveTo>
                  <a:lnTo>
                    <a:pt x="0" y="9829165"/>
                  </a:lnTo>
                  <a:lnTo>
                    <a:pt x="2438" y="9828555"/>
                  </a:lnTo>
                  <a:lnTo>
                    <a:pt x="4876" y="9827641"/>
                  </a:lnTo>
                  <a:lnTo>
                    <a:pt x="7619" y="9827336"/>
                  </a:lnTo>
                  <a:lnTo>
                    <a:pt x="10058" y="9827031"/>
                  </a:lnTo>
                  <a:lnTo>
                    <a:pt x="12496" y="9826726"/>
                  </a:lnTo>
                  <a:lnTo>
                    <a:pt x="15239" y="9826421"/>
                  </a:lnTo>
                  <a:lnTo>
                    <a:pt x="17678" y="9826421"/>
                  </a:lnTo>
                  <a:lnTo>
                    <a:pt x="20421" y="9826421"/>
                  </a:lnTo>
                  <a:lnTo>
                    <a:pt x="22859" y="9826421"/>
                  </a:lnTo>
                  <a:lnTo>
                    <a:pt x="25603" y="9826726"/>
                  </a:lnTo>
                  <a:lnTo>
                    <a:pt x="28041" y="9827031"/>
                  </a:lnTo>
                  <a:lnTo>
                    <a:pt x="30784" y="9827336"/>
                  </a:lnTo>
                  <a:lnTo>
                    <a:pt x="33223" y="9827945"/>
                  </a:lnTo>
                  <a:lnTo>
                    <a:pt x="35661" y="9828555"/>
                  </a:lnTo>
                  <a:lnTo>
                    <a:pt x="38100" y="9829165"/>
                  </a:lnTo>
                  <a:lnTo>
                    <a:pt x="40233" y="9830079"/>
                  </a:lnTo>
                  <a:lnTo>
                    <a:pt x="42671" y="9831298"/>
                  </a:lnTo>
                  <a:lnTo>
                    <a:pt x="44805" y="9832213"/>
                  </a:lnTo>
                  <a:lnTo>
                    <a:pt x="46939" y="9833432"/>
                  </a:lnTo>
                  <a:lnTo>
                    <a:pt x="49072" y="9834651"/>
                  </a:lnTo>
                  <a:lnTo>
                    <a:pt x="50901" y="9836175"/>
                  </a:lnTo>
                  <a:lnTo>
                    <a:pt x="52730" y="9837699"/>
                  </a:lnTo>
                  <a:lnTo>
                    <a:pt x="54559" y="9839223"/>
                  </a:lnTo>
                  <a:lnTo>
                    <a:pt x="56083" y="9841052"/>
                  </a:lnTo>
                  <a:lnTo>
                    <a:pt x="57302" y="9842881"/>
                  </a:lnTo>
                  <a:lnTo>
                    <a:pt x="58826" y="9845014"/>
                  </a:lnTo>
                  <a:lnTo>
                    <a:pt x="59740" y="9846843"/>
                  </a:lnTo>
                  <a:lnTo>
                    <a:pt x="60959" y="9848977"/>
                  </a:lnTo>
                  <a:lnTo>
                    <a:pt x="61569" y="9851415"/>
                  </a:lnTo>
                  <a:lnTo>
                    <a:pt x="62179" y="9853853"/>
                  </a:lnTo>
                  <a:lnTo>
                    <a:pt x="62788" y="9856292"/>
                  </a:lnTo>
                  <a:lnTo>
                    <a:pt x="63093" y="9859035"/>
                  </a:lnTo>
                  <a:lnTo>
                    <a:pt x="62788" y="9861778"/>
                  </a:lnTo>
                  <a:lnTo>
                    <a:pt x="62179" y="9864521"/>
                  </a:lnTo>
                  <a:lnTo>
                    <a:pt x="54254" y="9879152"/>
                  </a:lnTo>
                  <a:lnTo>
                    <a:pt x="52730" y="9880676"/>
                  </a:lnTo>
                  <a:lnTo>
                    <a:pt x="50901" y="9882200"/>
                  </a:lnTo>
                  <a:lnTo>
                    <a:pt x="49072" y="9883724"/>
                  </a:lnTo>
                  <a:lnTo>
                    <a:pt x="46939" y="9884943"/>
                  </a:lnTo>
                  <a:lnTo>
                    <a:pt x="44805" y="9886162"/>
                  </a:lnTo>
                  <a:lnTo>
                    <a:pt x="42671" y="9887077"/>
                  </a:lnTo>
                  <a:lnTo>
                    <a:pt x="40538" y="9887991"/>
                  </a:lnTo>
                  <a:lnTo>
                    <a:pt x="38100" y="9888601"/>
                  </a:lnTo>
                  <a:lnTo>
                    <a:pt x="35966" y="9889515"/>
                  </a:lnTo>
                  <a:lnTo>
                    <a:pt x="33223" y="9890125"/>
                  </a:lnTo>
                  <a:lnTo>
                    <a:pt x="31089" y="9890734"/>
                  </a:lnTo>
                  <a:lnTo>
                    <a:pt x="28346" y="9891039"/>
                  </a:lnTo>
                  <a:lnTo>
                    <a:pt x="25907" y="9891344"/>
                  </a:lnTo>
                  <a:lnTo>
                    <a:pt x="23164" y="9891649"/>
                  </a:lnTo>
                  <a:lnTo>
                    <a:pt x="20726" y="9891649"/>
                  </a:lnTo>
                  <a:lnTo>
                    <a:pt x="17983" y="9891953"/>
                  </a:lnTo>
                  <a:lnTo>
                    <a:pt x="15544" y="9891953"/>
                  </a:lnTo>
                  <a:lnTo>
                    <a:pt x="12801" y="9891649"/>
                  </a:lnTo>
                  <a:lnTo>
                    <a:pt x="10363" y="9891649"/>
                  </a:lnTo>
                  <a:lnTo>
                    <a:pt x="7619" y="9891344"/>
                  </a:lnTo>
                  <a:lnTo>
                    <a:pt x="5181" y="9891039"/>
                  </a:lnTo>
                  <a:lnTo>
                    <a:pt x="2438" y="9890734"/>
                  </a:lnTo>
                  <a:lnTo>
                    <a:pt x="0" y="9890125"/>
                  </a:lnTo>
                  <a:lnTo>
                    <a:pt x="304" y="9923653"/>
                  </a:lnTo>
                </a:path>
                <a:path w="6883400" h="10017125">
                  <a:moveTo>
                    <a:pt x="85343" y="9795637"/>
                  </a:moveTo>
                  <a:lnTo>
                    <a:pt x="85343" y="9923653"/>
                  </a:lnTo>
                </a:path>
              </a:pathLst>
            </a:custGeom>
            <a:ln w="3175">
              <a:solidFill>
                <a:srgbClr val="00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42</a:t>
            </a:fld>
            <a:endParaRPr dirty="0"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62964" y="627633"/>
            <a:ext cx="3705225" cy="8826500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2270760">
              <a:lnSpc>
                <a:spcPts val="1610"/>
              </a:lnSpc>
              <a:spcBef>
                <a:spcPts val="200"/>
              </a:spcBef>
            </a:pPr>
            <a:r>
              <a:rPr sz="1400" spc="-10" dirty="0">
                <a:latin typeface="Times New Roman"/>
                <a:cs typeface="Times New Roman"/>
              </a:rPr>
              <a:t>Візьме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парасольки </a:t>
            </a:r>
            <a:r>
              <a:rPr sz="1400" spc="-34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Вийде</a:t>
            </a:r>
            <a:r>
              <a:rPr sz="1400" spc="-5" dirty="0">
                <a:latin typeface="Times New Roman"/>
                <a:cs typeface="Times New Roman"/>
              </a:rPr>
              <a:t> дітвора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30"/>
              </a:lnSpc>
            </a:pP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дощиком</a:t>
            </a:r>
            <a:r>
              <a:rPr sz="1400" spc="-10" dirty="0">
                <a:latin typeface="Times New Roman"/>
                <a:cs typeface="Times New Roman"/>
              </a:rPr>
              <a:t> веселим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Розпочнеться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гра.</a:t>
            </a:r>
            <a:endParaRPr sz="1400">
              <a:latin typeface="Times New Roman"/>
              <a:cs typeface="Times New Roman"/>
            </a:endParaRPr>
          </a:p>
          <a:p>
            <a:pPr marL="1397000">
              <a:lnSpc>
                <a:spcPts val="1645"/>
              </a:lnSpc>
            </a:pPr>
            <a:r>
              <a:rPr sz="1400" spc="-5" dirty="0">
                <a:latin typeface="Times New Roman"/>
                <a:cs typeface="Times New Roman"/>
              </a:rPr>
              <a:t>(С.Жупапнин)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400">
              <a:latin typeface="Times New Roman"/>
              <a:cs typeface="Times New Roman"/>
            </a:endParaRPr>
          </a:p>
          <a:p>
            <a:pPr marL="12700" marR="1424305" indent="57785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Вклонимось,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друже,</a:t>
            </a:r>
            <a:r>
              <a:rPr sz="1400" dirty="0">
                <a:latin typeface="Times New Roman"/>
                <a:cs typeface="Times New Roman"/>
              </a:rPr>
              <a:t> до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землі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Відважному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герою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1515745">
              <a:lnSpc>
                <a:spcPts val="1565"/>
              </a:lnSpc>
            </a:pPr>
            <a:r>
              <a:rPr sz="1400" spc="-5" dirty="0">
                <a:latin typeface="Times New Roman"/>
                <a:cs typeface="Times New Roman"/>
              </a:rPr>
              <a:t>(Ф.Петров)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450">
              <a:latin typeface="Times New Roman"/>
              <a:cs typeface="Times New Roman"/>
            </a:endParaRPr>
          </a:p>
          <a:p>
            <a:pPr marL="12700" marR="189865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По-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геройськи</a:t>
            </a:r>
            <a:r>
              <a:rPr sz="1400" spc="-5" dirty="0">
                <a:latin typeface="Times New Roman"/>
                <a:cs typeface="Times New Roman"/>
              </a:rPr>
              <a:t> у походи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Дід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ходив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час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війни. </a:t>
            </a:r>
            <a:r>
              <a:rPr sz="1400" spc="-10" dirty="0">
                <a:latin typeface="Times New Roman"/>
                <a:cs typeface="Times New Roman"/>
              </a:rPr>
              <a:t> Тим-то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й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має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нагороди: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25"/>
              </a:lnSpc>
            </a:pP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медалі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й</a:t>
            </a:r>
            <a:r>
              <a:rPr sz="1400" spc="-10" dirty="0">
                <a:latin typeface="Times New Roman"/>
                <a:cs typeface="Times New Roman"/>
              </a:rPr>
              <a:t> ордени.</a:t>
            </a:r>
            <a:endParaRPr sz="1400">
              <a:latin typeface="Times New Roman"/>
              <a:cs typeface="Times New Roman"/>
            </a:endParaRPr>
          </a:p>
          <a:p>
            <a:pPr marL="2466975">
              <a:lnSpc>
                <a:spcPts val="1645"/>
              </a:lnSpc>
            </a:pPr>
            <a:r>
              <a:rPr sz="1400" spc="-5" dirty="0">
                <a:latin typeface="Times New Roman"/>
                <a:cs typeface="Times New Roman"/>
              </a:rPr>
              <a:t>(О.Пархоменко)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400">
              <a:latin typeface="Times New Roman"/>
              <a:cs typeface="Times New Roman"/>
            </a:endParaRPr>
          </a:p>
          <a:p>
            <a:pPr marL="12700" marR="1474470">
              <a:lnSpc>
                <a:spcPts val="1610"/>
              </a:lnSpc>
              <a:spcBef>
                <a:spcPts val="5"/>
              </a:spcBef>
            </a:pPr>
            <a:r>
              <a:rPr sz="1400" spc="-10" dirty="0">
                <a:latin typeface="Times New Roman"/>
                <a:cs typeface="Times New Roman"/>
              </a:rPr>
              <a:t>Прапор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державний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символ,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Він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є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 </a:t>
            </a:r>
            <a:r>
              <a:rPr sz="1400" dirty="0">
                <a:latin typeface="Times New Roman"/>
                <a:cs typeface="Times New Roman"/>
              </a:rPr>
              <a:t>кожної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держави,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30"/>
              </a:lnSpc>
            </a:pPr>
            <a:r>
              <a:rPr sz="1400" spc="-20" dirty="0">
                <a:latin typeface="Times New Roman"/>
                <a:cs typeface="Times New Roman"/>
              </a:rPr>
              <a:t>Це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для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всіх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ознака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сили,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10"/>
              </a:lnSpc>
            </a:pPr>
            <a:r>
              <a:rPr sz="1400" spc="-20" dirty="0">
                <a:latin typeface="Times New Roman"/>
                <a:cs typeface="Times New Roman"/>
              </a:rPr>
              <a:t>Це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для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всіх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ознака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слави.</a:t>
            </a:r>
            <a:endParaRPr sz="1400">
              <a:latin typeface="Times New Roman"/>
              <a:cs typeface="Times New Roman"/>
            </a:endParaRPr>
          </a:p>
          <a:p>
            <a:pPr marL="2653030">
              <a:lnSpc>
                <a:spcPts val="1645"/>
              </a:lnSpc>
            </a:pPr>
            <a:r>
              <a:rPr sz="1400" spc="-5" dirty="0">
                <a:latin typeface="Times New Roman"/>
                <a:cs typeface="Times New Roman"/>
              </a:rPr>
              <a:t>(Н.Поклад)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ts val="1655"/>
              </a:lnSpc>
            </a:pPr>
            <a:r>
              <a:rPr sz="1400" spc="-10" dirty="0">
                <a:latin typeface="Times New Roman"/>
                <a:cs typeface="Times New Roman"/>
              </a:rPr>
              <a:t>У </a:t>
            </a:r>
            <a:r>
              <a:rPr sz="1400" spc="-5" dirty="0">
                <a:latin typeface="Times New Roman"/>
                <a:cs typeface="Times New Roman"/>
              </a:rPr>
              <a:t>мого</a:t>
            </a:r>
            <a:r>
              <a:rPr sz="1400" spc="-10" dirty="0">
                <a:latin typeface="Times New Roman"/>
                <a:cs typeface="Times New Roman"/>
              </a:rPr>
              <a:t> сусіда</a:t>
            </a:r>
            <a:r>
              <a:rPr sz="1400" spc="-5" dirty="0">
                <a:latin typeface="Times New Roman"/>
                <a:cs typeface="Times New Roman"/>
              </a:rPr>
              <a:t> Гриця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20"/>
              </a:lnSpc>
            </a:pPr>
            <a:r>
              <a:rPr sz="1400" spc="-10" dirty="0">
                <a:latin typeface="Times New Roman"/>
                <a:cs typeface="Times New Roman"/>
              </a:rPr>
              <a:t>Є помилка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мандрівниця.</a:t>
            </a:r>
            <a:endParaRPr sz="1400">
              <a:latin typeface="Times New Roman"/>
              <a:cs typeface="Times New Roman"/>
            </a:endParaRPr>
          </a:p>
          <a:p>
            <a:pPr marL="1612900">
              <a:lnSpc>
                <a:spcPts val="1645"/>
              </a:lnSpc>
            </a:pPr>
            <a:r>
              <a:rPr sz="1400" spc="-5" dirty="0">
                <a:latin typeface="Times New Roman"/>
                <a:cs typeface="Times New Roman"/>
              </a:rPr>
              <a:t>(Г.Бойко)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400">
              <a:latin typeface="Times New Roman"/>
              <a:cs typeface="Times New Roman"/>
            </a:endParaRPr>
          </a:p>
          <a:p>
            <a:pPr marL="12700" marR="1336675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А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листопад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той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жалю</a:t>
            </a:r>
            <a:r>
              <a:rPr sz="1400" spc="-10" dirty="0">
                <a:latin typeface="Times New Roman"/>
                <a:cs typeface="Times New Roman"/>
              </a:rPr>
              <a:t> не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має,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дерев </a:t>
            </a:r>
            <a:r>
              <a:rPr sz="1400" spc="-10" dirty="0">
                <a:latin typeface="Times New Roman"/>
                <a:cs typeface="Times New Roman"/>
              </a:rPr>
              <a:t>останнє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листя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зриває.</a:t>
            </a:r>
            <a:endParaRPr sz="1400">
              <a:latin typeface="Times New Roman"/>
              <a:cs typeface="Times New Roman"/>
            </a:endParaRPr>
          </a:p>
          <a:p>
            <a:pPr marL="1405890">
              <a:lnSpc>
                <a:spcPts val="1565"/>
              </a:lnSpc>
            </a:pPr>
            <a:r>
              <a:rPr sz="1400" spc="-5" dirty="0">
                <a:latin typeface="Times New Roman"/>
                <a:cs typeface="Times New Roman"/>
              </a:rPr>
              <a:t>(М.Підгірянка)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400">
              <a:latin typeface="Times New Roman"/>
              <a:cs typeface="Times New Roman"/>
            </a:endParaRPr>
          </a:p>
          <a:p>
            <a:pPr marL="12700" marR="1858010">
              <a:lnSpc>
                <a:spcPts val="1610"/>
              </a:lnSpc>
            </a:pPr>
            <a:r>
              <a:rPr sz="1400" spc="-15" dirty="0">
                <a:latin typeface="Times New Roman"/>
                <a:cs typeface="Times New Roman"/>
              </a:rPr>
              <a:t>Вже</a:t>
            </a:r>
            <a:r>
              <a:rPr sz="1400" spc="-5" dirty="0">
                <a:latin typeface="Times New Roman"/>
                <a:cs typeface="Times New Roman"/>
              </a:rPr>
              <a:t> неминуче </a:t>
            </a:r>
            <a:r>
              <a:rPr sz="1400" spc="-10" dirty="0">
                <a:latin typeface="Times New Roman"/>
                <a:cs typeface="Times New Roman"/>
              </a:rPr>
              <a:t>буде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сніг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хвилини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хвилину.</a:t>
            </a:r>
            <a:endParaRPr sz="1400">
              <a:latin typeface="Times New Roman"/>
              <a:cs typeface="Times New Roman"/>
            </a:endParaRPr>
          </a:p>
          <a:p>
            <a:pPr marL="1174115">
              <a:lnSpc>
                <a:spcPts val="1565"/>
              </a:lnSpc>
            </a:pPr>
            <a:r>
              <a:rPr sz="1400" spc="-5" dirty="0">
                <a:latin typeface="Times New Roman"/>
                <a:cs typeface="Times New Roman"/>
              </a:rPr>
              <a:t>(М.Вінграновський)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350">
              <a:latin typeface="Times New Roman"/>
              <a:cs typeface="Times New Roman"/>
            </a:endParaRPr>
          </a:p>
          <a:p>
            <a:pPr marL="12700" marR="1859280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Бусол </a:t>
            </a:r>
            <a:r>
              <a:rPr sz="1400" spc="-5" dirty="0">
                <a:latin typeface="Times New Roman"/>
                <a:cs typeface="Times New Roman"/>
              </a:rPr>
              <a:t>в </a:t>
            </a:r>
            <a:r>
              <a:rPr sz="1400" dirty="0">
                <a:latin typeface="Times New Roman"/>
                <a:cs typeface="Times New Roman"/>
              </a:rPr>
              <a:t>білому </a:t>
            </a:r>
            <a:r>
              <a:rPr sz="1400" spc="-5" dirty="0">
                <a:latin typeface="Times New Roman"/>
                <a:cs typeface="Times New Roman"/>
              </a:rPr>
              <a:t>береті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Ловить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жабок в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очереті</a:t>
            </a:r>
            <a:r>
              <a:rPr sz="1400" spc="-10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1561465">
              <a:lnSpc>
                <a:spcPts val="1565"/>
              </a:lnSpc>
            </a:pPr>
            <a:r>
              <a:rPr sz="1400" spc="-5" dirty="0">
                <a:latin typeface="Times New Roman"/>
                <a:cs typeface="Times New Roman"/>
              </a:rPr>
              <a:t>(В.Лучук)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645"/>
              </a:lnSpc>
              <a:spcBef>
                <a:spcPts val="5"/>
              </a:spcBef>
            </a:pPr>
            <a:r>
              <a:rPr sz="1400" spc="-5" dirty="0">
                <a:latin typeface="Times New Roman"/>
                <a:cs typeface="Times New Roman"/>
              </a:rPr>
              <a:t>Крикнув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крук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-5" dirty="0">
                <a:latin typeface="Times New Roman"/>
                <a:cs typeface="Times New Roman"/>
              </a:rPr>
              <a:t> крукицю: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10"/>
              </a:lnSpc>
              <a:tabLst>
                <a:tab pos="241300" algn="l"/>
              </a:tabLst>
            </a:pPr>
            <a:r>
              <a:rPr sz="1400" spc="-5" dirty="0">
                <a:latin typeface="Times New Roman"/>
                <a:cs typeface="Times New Roman"/>
              </a:rPr>
              <a:t>-	</a:t>
            </a:r>
            <a:r>
              <a:rPr sz="1400" spc="-20" dirty="0">
                <a:latin typeface="Times New Roman"/>
                <a:cs typeface="Times New Roman"/>
              </a:rPr>
              <a:t>Не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сунь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рук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криницю</a:t>
            </a:r>
            <a:r>
              <a:rPr sz="1400" dirty="0">
                <a:latin typeface="Times New Roman"/>
                <a:cs typeface="Times New Roman"/>
              </a:rPr>
              <a:t>!</a:t>
            </a:r>
            <a:endParaRPr sz="1400">
              <a:latin typeface="Times New Roman"/>
              <a:cs typeface="Times New Roman"/>
            </a:endParaRPr>
          </a:p>
          <a:p>
            <a:pPr marL="1256665">
              <a:lnSpc>
                <a:spcPts val="1645"/>
              </a:lnSpc>
            </a:pPr>
            <a:r>
              <a:rPr sz="1400" spc="-5" dirty="0">
                <a:latin typeface="Times New Roman"/>
                <a:cs typeface="Times New Roman"/>
              </a:rPr>
              <a:t>(Д.Чередниченко)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012020" y="763030"/>
            <a:ext cx="1991696" cy="1469734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085884" y="5059848"/>
            <a:ext cx="1549143" cy="1475811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947920" y="7110094"/>
            <a:ext cx="1962150" cy="2333625"/>
          </a:xfrm>
          <a:prstGeom prst="rect">
            <a:avLst/>
          </a:prstGeom>
        </p:spPr>
      </p:pic>
      <p:sp>
        <p:nvSpPr>
          <p:cNvPr id="6" name="object 6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43</a:t>
            </a:fld>
            <a:endParaRPr dirty="0"/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62964" y="423418"/>
            <a:ext cx="3663315" cy="289623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1815464">
              <a:lnSpc>
                <a:spcPts val="1610"/>
              </a:lnSpc>
              <a:spcBef>
                <a:spcPts val="200"/>
              </a:spcBef>
            </a:pPr>
            <a:r>
              <a:rPr sz="1400" spc="-10" dirty="0">
                <a:latin typeface="Times New Roman"/>
                <a:cs typeface="Times New Roman"/>
              </a:rPr>
              <a:t>У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нашій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хаті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стіні 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Висить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портрет</a:t>
            </a:r>
            <a:r>
              <a:rPr sz="1400" spc="-5" dirty="0">
                <a:latin typeface="Times New Roman"/>
                <a:cs typeface="Times New Roman"/>
              </a:rPr>
              <a:t> у </a:t>
            </a:r>
            <a:r>
              <a:rPr sz="1400" dirty="0">
                <a:latin typeface="Times New Roman"/>
                <a:cs typeface="Times New Roman"/>
              </a:rPr>
              <a:t>рамі </a:t>
            </a:r>
            <a:r>
              <a:rPr sz="1400" spc="-5" dirty="0">
                <a:latin typeface="Times New Roman"/>
                <a:cs typeface="Times New Roman"/>
              </a:rPr>
              <a:t>–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Він</a:t>
            </a:r>
            <a:r>
              <a:rPr sz="1400" spc="4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дуже</a:t>
            </a:r>
            <a:r>
              <a:rPr sz="1400" spc="5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рідний</a:t>
            </a:r>
            <a:r>
              <a:rPr sz="1400" spc="6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мені,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 </a:t>
            </a:r>
            <a:r>
              <a:rPr sz="1400" spc="-10" dirty="0">
                <a:latin typeface="Times New Roman"/>
                <a:cs typeface="Times New Roman"/>
              </a:rPr>
              <a:t>татові,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мамі.</a:t>
            </a:r>
            <a:endParaRPr sz="1400">
              <a:latin typeface="Times New Roman"/>
              <a:cs typeface="Times New Roman"/>
            </a:endParaRPr>
          </a:p>
          <a:p>
            <a:pPr marL="2509520">
              <a:lnSpc>
                <a:spcPts val="1560"/>
              </a:lnSpc>
            </a:pPr>
            <a:r>
              <a:rPr sz="1400" spc="-5" dirty="0">
                <a:latin typeface="Times New Roman"/>
                <a:cs typeface="Times New Roman"/>
              </a:rPr>
              <a:t>(М.Підгірянка)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400">
              <a:latin typeface="Times New Roman"/>
              <a:cs typeface="Times New Roman"/>
            </a:endParaRPr>
          </a:p>
          <a:p>
            <a:pPr marL="12700" marR="28194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Як в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рибалок водиться,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- </a:t>
            </a:r>
            <a:r>
              <a:rPr sz="1400" spc="-10" dirty="0">
                <a:latin typeface="Times New Roman"/>
                <a:cs typeface="Times New Roman"/>
              </a:rPr>
              <a:t>друзям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розказую,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Що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шістнадцять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коропів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упіймав </a:t>
            </a:r>
            <a:r>
              <a:rPr sz="1400" dirty="0">
                <a:latin typeface="Times New Roman"/>
                <a:cs typeface="Times New Roman"/>
              </a:rPr>
              <a:t>одразу </a:t>
            </a:r>
            <a:r>
              <a:rPr sz="1400" spc="-5" dirty="0">
                <a:latin typeface="Times New Roman"/>
                <a:cs typeface="Times New Roman"/>
              </a:rPr>
              <a:t>я.</a:t>
            </a:r>
            <a:endParaRPr sz="1400">
              <a:latin typeface="Times New Roman"/>
              <a:cs typeface="Times New Roman"/>
            </a:endParaRPr>
          </a:p>
          <a:p>
            <a:pPr marL="1725930">
              <a:lnSpc>
                <a:spcPts val="1565"/>
              </a:lnSpc>
            </a:pPr>
            <a:r>
              <a:rPr sz="1400" spc="-5" dirty="0">
                <a:latin typeface="Times New Roman"/>
                <a:cs typeface="Times New Roman"/>
              </a:rPr>
              <a:t>(В.Бичко)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400">
              <a:latin typeface="Times New Roman"/>
              <a:cs typeface="Times New Roman"/>
            </a:endParaRPr>
          </a:p>
          <a:p>
            <a:pPr marL="12700" marR="1282700">
              <a:lnSpc>
                <a:spcPts val="1630"/>
              </a:lnSpc>
              <a:spcBef>
                <a:spcPts val="5"/>
              </a:spcBef>
            </a:pP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Шофер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любить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довго</a:t>
            </a:r>
            <a:r>
              <a:rPr sz="1400" spc="-10" dirty="0">
                <a:latin typeface="Times New Roman"/>
                <a:cs typeface="Times New Roman"/>
              </a:rPr>
              <a:t> спати,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Із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сонцем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він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встає.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30"/>
              </a:lnSpc>
            </a:pPr>
            <a:r>
              <a:rPr sz="1400" spc="-5" dirty="0">
                <a:latin typeface="Times New Roman"/>
                <a:cs typeface="Times New Roman"/>
              </a:rPr>
              <a:t>І </a:t>
            </a:r>
            <a:r>
              <a:rPr sz="1400" dirty="0">
                <a:latin typeface="Times New Roman"/>
                <a:cs typeface="Times New Roman"/>
              </a:rPr>
              <a:t>до </a:t>
            </a:r>
            <a:r>
              <a:rPr sz="1400" spc="-5" dirty="0">
                <a:latin typeface="Times New Roman"/>
                <a:cs typeface="Times New Roman"/>
              </a:rPr>
              <a:t>машини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поспішає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важливі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справи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є.</a:t>
            </a:r>
            <a:endParaRPr sz="1400">
              <a:latin typeface="Times New Roman"/>
              <a:cs typeface="Times New Roman"/>
            </a:endParaRPr>
          </a:p>
          <a:p>
            <a:pPr marL="1619250">
              <a:lnSpc>
                <a:spcPts val="1645"/>
              </a:lnSpc>
            </a:pPr>
            <a:r>
              <a:rPr sz="1400" spc="-5" dirty="0">
                <a:latin typeface="Times New Roman"/>
                <a:cs typeface="Times New Roman"/>
              </a:rPr>
              <a:t>(Е.Огнецвіт)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62964" y="3899153"/>
            <a:ext cx="2586355" cy="596328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1354455">
              <a:lnSpc>
                <a:spcPts val="1610"/>
              </a:lnSpc>
              <a:spcBef>
                <a:spcPts val="200"/>
              </a:spcBef>
            </a:pPr>
            <a:r>
              <a:rPr sz="1400" spc="-5" dirty="0">
                <a:latin typeface="Times New Roman"/>
                <a:cs typeface="Times New Roman"/>
              </a:rPr>
              <a:t>Зорепад у небі;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Листопад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лісі,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30"/>
              </a:lnSpc>
            </a:pPr>
            <a:r>
              <a:rPr sz="1400" spc="-15" dirty="0">
                <a:latin typeface="Times New Roman"/>
                <a:cs typeface="Times New Roman"/>
              </a:rPr>
              <a:t>Вже </a:t>
            </a:r>
            <a:r>
              <a:rPr sz="1400" spc="-5" dirty="0">
                <a:latin typeface="Times New Roman"/>
                <a:cs typeface="Times New Roman"/>
              </a:rPr>
              <a:t>жодного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листочка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45"/>
              </a:lnSpc>
            </a:pPr>
            <a:r>
              <a:rPr sz="1400" spc="-20" dirty="0">
                <a:latin typeface="Times New Roman"/>
                <a:cs typeface="Times New Roman"/>
              </a:rPr>
              <a:t>Не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видно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горісі.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400">
              <a:latin typeface="Times New Roman"/>
              <a:cs typeface="Times New Roman"/>
            </a:endParaRPr>
          </a:p>
          <a:p>
            <a:pPr marL="12700" marR="997585">
              <a:lnSpc>
                <a:spcPts val="1610"/>
              </a:lnSpc>
              <a:spcBef>
                <a:spcPts val="5"/>
              </a:spcBef>
            </a:pPr>
            <a:r>
              <a:rPr sz="1400" spc="-20" dirty="0">
                <a:latin typeface="Times New Roman"/>
                <a:cs typeface="Times New Roman"/>
              </a:rPr>
              <a:t>Не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під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ніс,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 голосно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Говори,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виразно</a:t>
            </a:r>
            <a:r>
              <a:rPr sz="1400" spc="-10" dirty="0">
                <a:latin typeface="Times New Roman"/>
                <a:cs typeface="Times New Roman"/>
              </a:rPr>
              <a:t>,</a:t>
            </a:r>
            <a:endParaRPr sz="1400">
              <a:latin typeface="Times New Roman"/>
              <a:cs typeface="Times New Roman"/>
            </a:endParaRPr>
          </a:p>
          <a:p>
            <a:pPr marL="12700" marR="744855">
              <a:lnSpc>
                <a:spcPts val="1610"/>
              </a:lnSpc>
              <a:spcBef>
                <a:spcPts val="20"/>
              </a:spcBef>
            </a:pPr>
            <a:r>
              <a:rPr sz="1400" spc="-15" dirty="0">
                <a:latin typeface="Times New Roman"/>
                <a:cs typeface="Times New Roman"/>
              </a:rPr>
              <a:t>Щоб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звучала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мова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наша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грамотно</a:t>
            </a:r>
            <a:r>
              <a:rPr sz="1400" spc="-5" dirty="0">
                <a:latin typeface="Times New Roman"/>
                <a:cs typeface="Times New Roman"/>
              </a:rPr>
              <a:t> 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прекрасно.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350">
              <a:latin typeface="Times New Roman"/>
              <a:cs typeface="Times New Roman"/>
            </a:endParaRPr>
          </a:p>
          <a:p>
            <a:pPr marL="12700" marR="366395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Дуже</a:t>
            </a:r>
            <a:r>
              <a:rPr sz="1400" spc="-5" dirty="0">
                <a:latin typeface="Times New Roman"/>
                <a:cs typeface="Times New Roman"/>
              </a:rPr>
              <a:t> ждуть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дівчата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й хлопці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свій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урок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читання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30"/>
              </a:lnSpc>
            </a:pPr>
            <a:r>
              <a:rPr sz="1400" spc="-5" dirty="0">
                <a:latin typeface="Times New Roman"/>
                <a:cs typeface="Times New Roman"/>
              </a:rPr>
              <a:t>До </a:t>
            </a:r>
            <a:r>
              <a:rPr sz="1400" spc="-10" dirty="0">
                <a:latin typeface="Times New Roman"/>
                <a:cs typeface="Times New Roman"/>
              </a:rPr>
              <a:t>журналів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книжок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45"/>
              </a:lnSpc>
            </a:pP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школярів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кохання.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400">
              <a:latin typeface="Times New Roman"/>
              <a:cs typeface="Times New Roman"/>
            </a:endParaRPr>
          </a:p>
          <a:p>
            <a:pPr marL="12700" marR="5080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Радісно</a:t>
            </a:r>
            <a:r>
              <a:rPr sz="1400" spc="5" dirty="0">
                <a:latin typeface="Times New Roman"/>
                <a:cs typeface="Times New Roman"/>
              </a:rPr>
              <a:t> зі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школи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дівча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поспішало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собі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тихенько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пісеньку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співало!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30"/>
              </a:lnSpc>
            </a:pPr>
            <a:r>
              <a:rPr sz="1400" spc="5" dirty="0">
                <a:latin typeface="Times New Roman"/>
                <a:cs typeface="Times New Roman"/>
              </a:rPr>
              <a:t>„Як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мені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посміхаться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45"/>
              </a:lnSpc>
            </a:pPr>
            <a:r>
              <a:rPr sz="1400" spc="-10" dirty="0">
                <a:latin typeface="Times New Roman"/>
                <a:cs typeface="Times New Roman"/>
              </a:rPr>
              <a:t>несу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мамі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одинадцять</a:t>
            </a:r>
            <a:r>
              <a:rPr sz="1400" spc="-5" dirty="0">
                <a:latin typeface="Times New Roman"/>
                <a:cs typeface="Times New Roman"/>
              </a:rPr>
              <a:t>”.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450">
              <a:latin typeface="Times New Roman"/>
              <a:cs typeface="Times New Roman"/>
            </a:endParaRPr>
          </a:p>
          <a:p>
            <a:pPr marL="12700" marR="807720">
              <a:lnSpc>
                <a:spcPts val="1610"/>
              </a:lnSpc>
            </a:pPr>
            <a:r>
              <a:rPr sz="1400" spc="-20" dirty="0">
                <a:latin typeface="Times New Roman"/>
                <a:cs typeface="Times New Roman"/>
              </a:rPr>
              <a:t>На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уроці</a:t>
            </a:r>
            <a:r>
              <a:rPr sz="1400" spc="-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фізкультури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Вчитель дав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завдання</a:t>
            </a:r>
            <a:r>
              <a:rPr sz="1400" spc="-5" dirty="0">
                <a:latin typeface="Times New Roman"/>
                <a:cs typeface="Times New Roman"/>
              </a:rPr>
              <a:t>.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По </a:t>
            </a:r>
            <a:r>
              <a:rPr sz="1400" spc="-5" dirty="0">
                <a:latin typeface="Times New Roman"/>
                <a:cs typeface="Times New Roman"/>
              </a:rPr>
              <a:t>команді у спортзалі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почались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змагання.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350">
              <a:latin typeface="Times New Roman"/>
              <a:cs typeface="Times New Roman"/>
            </a:endParaRPr>
          </a:p>
          <a:p>
            <a:pPr marL="12700" marR="706755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Рідна мова </a:t>
            </a:r>
            <a:r>
              <a:rPr sz="1400" spc="-5" dirty="0">
                <a:latin typeface="Times New Roman"/>
                <a:cs typeface="Times New Roman"/>
              </a:rPr>
              <a:t>материнська,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Солов</a:t>
            </a:r>
            <a:r>
              <a:rPr sz="1400" b="1" spc="-5" dirty="0">
                <a:latin typeface="Times New Roman"/>
                <a:cs typeface="Times New Roman"/>
              </a:rPr>
              <a:t>’</a:t>
            </a:r>
            <a:r>
              <a:rPr sz="1400" spc="-5" dirty="0">
                <a:latin typeface="Times New Roman"/>
                <a:cs typeface="Times New Roman"/>
              </a:rPr>
              <a:t>їна,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українська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Взимку,</a:t>
            </a:r>
            <a:r>
              <a:rPr sz="1400" u="sng" spc="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влітку,</a:t>
            </a:r>
            <a:r>
              <a:rPr sz="1400" u="sng" spc="1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восени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і</a:t>
            </a:r>
            <a:r>
              <a:rPr sz="1400" u="sng" spc="-2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навесні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329064" y="2065019"/>
            <a:ext cx="1360748" cy="1397186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843779" y="7713979"/>
            <a:ext cx="1247775" cy="1381124"/>
          </a:xfrm>
          <a:prstGeom prst="rect">
            <a:avLst/>
          </a:prstGeom>
        </p:spPr>
      </p:pic>
      <p:sp>
        <p:nvSpPr>
          <p:cNvPr id="6" name="object 6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44</a:t>
            </a:fld>
            <a:endParaRPr dirty="0"/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18540" y="423418"/>
            <a:ext cx="6404610" cy="9274810"/>
          </a:xfrm>
          <a:prstGeom prst="rect">
            <a:avLst/>
          </a:prstGeom>
        </p:spPr>
        <p:txBody>
          <a:bodyPr vert="horz" wrap="square" lIns="0" tIns="20955" rIns="0" bIns="0" rtlCol="0">
            <a:spAutoFit/>
          </a:bodyPr>
          <a:lstStyle/>
          <a:p>
            <a:pPr marL="356870" marR="3616960">
              <a:lnSpc>
                <a:spcPct val="95700"/>
              </a:lnSpc>
              <a:spcBef>
                <a:spcPts val="165"/>
              </a:spcBef>
            </a:pPr>
            <a:r>
              <a:rPr sz="1400" spc="-10" dirty="0">
                <a:latin typeface="Times New Roman"/>
                <a:cs typeface="Times New Roman"/>
              </a:rPr>
              <a:t>Я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люблю природу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 </a:t>
            </a:r>
            <a:r>
              <a:rPr sz="1400" spc="-10" dirty="0">
                <a:latin typeface="Times New Roman"/>
                <a:cs typeface="Times New Roman"/>
              </a:rPr>
              <a:t>ріднім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краї.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Вранці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так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співають</a:t>
            </a:r>
            <a:r>
              <a:rPr sz="1400" spc="-10" dirty="0">
                <a:latin typeface="Times New Roman"/>
                <a:cs typeface="Times New Roman"/>
              </a:rPr>
              <a:t> солов’ї,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Сови уночі </a:t>
            </a:r>
            <a:r>
              <a:rPr sz="1400" dirty="0">
                <a:latin typeface="Times New Roman"/>
                <a:cs typeface="Times New Roman"/>
              </a:rPr>
              <a:t>страшні </a:t>
            </a:r>
            <a:r>
              <a:rPr sz="1400" spc="-5" dirty="0">
                <a:latin typeface="Times New Roman"/>
                <a:cs typeface="Times New Roman"/>
              </a:rPr>
              <a:t>літають,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Вдень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сіяє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сонце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золоте,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Ввечері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ж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обрій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спать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лягає.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Щохвилини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серце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відчуває:</a:t>
            </a:r>
            <a:endParaRPr sz="1400">
              <a:latin typeface="Times New Roman"/>
              <a:cs typeface="Times New Roman"/>
            </a:endParaRPr>
          </a:p>
          <a:p>
            <a:pPr marR="3898265" algn="r">
              <a:lnSpc>
                <a:spcPts val="1570"/>
              </a:lnSpc>
            </a:pPr>
            <a:r>
              <a:rPr sz="1400" spc="-20" dirty="0">
                <a:latin typeface="Times New Roman"/>
                <a:cs typeface="Times New Roman"/>
              </a:rPr>
              <a:t>Це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все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рідне,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миле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й дороге.</a:t>
            </a:r>
            <a:endParaRPr sz="1400">
              <a:latin typeface="Times New Roman"/>
              <a:cs typeface="Times New Roman"/>
            </a:endParaRPr>
          </a:p>
          <a:p>
            <a:pPr marR="3889375" algn="r">
              <a:lnSpc>
                <a:spcPts val="1645"/>
              </a:lnSpc>
            </a:pPr>
            <a:r>
              <a:rPr sz="1400" spc="-10" dirty="0">
                <a:latin typeface="Times New Roman"/>
                <a:cs typeface="Times New Roman"/>
              </a:rPr>
              <a:t>(Н.Будій)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250">
              <a:latin typeface="Times New Roman"/>
              <a:cs typeface="Times New Roman"/>
            </a:endParaRPr>
          </a:p>
          <a:p>
            <a:pPr marL="1170940">
              <a:lnSpc>
                <a:spcPts val="1720"/>
              </a:lnSpc>
            </a:pPr>
            <a:r>
              <a:rPr sz="1450" b="1" i="1" spc="-125" dirty="0">
                <a:solidFill>
                  <a:srgbClr val="FF0000"/>
                </a:solidFill>
                <a:latin typeface="Verdana"/>
                <a:cs typeface="Verdana"/>
              </a:rPr>
              <a:t>С</a:t>
            </a:r>
            <a:r>
              <a:rPr sz="1450" b="1" i="1" spc="-130" dirty="0">
                <a:solidFill>
                  <a:srgbClr val="FF0000"/>
                </a:solidFill>
                <a:latin typeface="Verdana"/>
                <a:cs typeface="Verdana"/>
              </a:rPr>
              <a:t>л</a:t>
            </a:r>
            <a:r>
              <a:rPr sz="1450" b="1" i="1" spc="-120" dirty="0">
                <a:solidFill>
                  <a:srgbClr val="FF0000"/>
                </a:solidFill>
                <a:latin typeface="Verdana"/>
                <a:cs typeface="Verdana"/>
              </a:rPr>
              <a:t>о</a:t>
            </a:r>
            <a:r>
              <a:rPr sz="1450" b="1" i="1" spc="-150" dirty="0">
                <a:solidFill>
                  <a:srgbClr val="FF0000"/>
                </a:solidFill>
                <a:latin typeface="Verdana"/>
                <a:cs typeface="Verdana"/>
              </a:rPr>
              <a:t>в</a:t>
            </a:r>
            <a:r>
              <a:rPr sz="1450" b="1" i="1" spc="-135" dirty="0">
                <a:solidFill>
                  <a:srgbClr val="FF0000"/>
                </a:solidFill>
                <a:latin typeface="Verdana"/>
                <a:cs typeface="Verdana"/>
              </a:rPr>
              <a:t>н</a:t>
            </a:r>
            <a:r>
              <a:rPr sz="1450" b="1" i="1" spc="-145" dirty="0">
                <a:solidFill>
                  <a:srgbClr val="FF0000"/>
                </a:solidFill>
                <a:latin typeface="Verdana"/>
                <a:cs typeface="Verdana"/>
              </a:rPr>
              <a:t>и</a:t>
            </a:r>
            <a:r>
              <a:rPr sz="1450" b="1" i="1" spc="-135" dirty="0">
                <a:solidFill>
                  <a:srgbClr val="FF0000"/>
                </a:solidFill>
                <a:latin typeface="Verdana"/>
                <a:cs typeface="Verdana"/>
              </a:rPr>
              <a:t>ко</a:t>
            </a:r>
            <a:r>
              <a:rPr sz="1450" b="1" i="1" spc="-150" dirty="0">
                <a:solidFill>
                  <a:srgbClr val="FF0000"/>
                </a:solidFill>
                <a:latin typeface="Verdana"/>
                <a:cs typeface="Verdana"/>
              </a:rPr>
              <a:t>в</a:t>
            </a:r>
            <a:r>
              <a:rPr sz="1450" b="1" i="1" spc="-140" dirty="0">
                <a:solidFill>
                  <a:srgbClr val="FF0000"/>
                </a:solidFill>
                <a:latin typeface="Verdana"/>
                <a:cs typeface="Verdana"/>
              </a:rPr>
              <a:t>а</a:t>
            </a:r>
            <a:r>
              <a:rPr sz="1450" b="1" i="1" spc="-85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1450" b="1" i="1" spc="-135" dirty="0">
                <a:solidFill>
                  <a:srgbClr val="FF0000"/>
                </a:solidFill>
                <a:latin typeface="Verdana"/>
                <a:cs typeface="Verdana"/>
              </a:rPr>
              <a:t>к</a:t>
            </a:r>
            <a:r>
              <a:rPr sz="1450" b="1" i="1" spc="-130" dirty="0">
                <a:solidFill>
                  <a:srgbClr val="FF0000"/>
                </a:solidFill>
                <a:latin typeface="Verdana"/>
                <a:cs typeface="Verdana"/>
              </a:rPr>
              <a:t>р</a:t>
            </a:r>
            <a:r>
              <a:rPr sz="1450" b="1" i="1" spc="-140" dirty="0">
                <a:solidFill>
                  <a:srgbClr val="FF0000"/>
                </a:solidFill>
                <a:latin typeface="Verdana"/>
                <a:cs typeface="Verdana"/>
              </a:rPr>
              <a:t>а</a:t>
            </a:r>
            <a:r>
              <a:rPr sz="1450" b="1" i="1" spc="-70" dirty="0">
                <a:solidFill>
                  <a:srgbClr val="FF0000"/>
                </a:solidFill>
                <a:latin typeface="Verdana"/>
                <a:cs typeface="Verdana"/>
              </a:rPr>
              <a:t>ї</a:t>
            </a:r>
            <a:r>
              <a:rPr sz="1450" b="1" i="1" spc="-135" dirty="0">
                <a:solidFill>
                  <a:srgbClr val="FF0000"/>
                </a:solidFill>
                <a:latin typeface="Verdana"/>
                <a:cs typeface="Verdana"/>
              </a:rPr>
              <a:t>н</a:t>
            </a:r>
            <a:r>
              <a:rPr sz="1450" b="1" i="1" spc="-140" dirty="0">
                <a:solidFill>
                  <a:srgbClr val="FF0000"/>
                </a:solidFill>
                <a:latin typeface="Verdana"/>
                <a:cs typeface="Verdana"/>
              </a:rPr>
              <a:t>а</a:t>
            </a:r>
            <a:endParaRPr sz="1450">
              <a:latin typeface="Verdana"/>
              <a:cs typeface="Verdana"/>
            </a:endParaRPr>
          </a:p>
          <a:p>
            <a:pPr marL="1231900" marR="2871470" indent="-457200">
              <a:lnSpc>
                <a:spcPts val="1680"/>
              </a:lnSpc>
              <a:spcBef>
                <a:spcPts val="90"/>
              </a:spcBef>
            </a:pPr>
            <a:r>
              <a:rPr sz="1450" b="1" i="1" spc="-140" dirty="0">
                <a:solidFill>
                  <a:srgbClr val="FF0000"/>
                </a:solidFill>
                <a:latin typeface="Verdana"/>
                <a:cs typeface="Verdana"/>
              </a:rPr>
              <a:t>в</a:t>
            </a:r>
            <a:r>
              <a:rPr sz="1450" b="1" i="1" spc="-95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1450" b="1" i="1" spc="-135" dirty="0">
                <a:solidFill>
                  <a:srgbClr val="FF0000"/>
                </a:solidFill>
                <a:latin typeface="Verdana"/>
                <a:cs typeface="Verdana"/>
              </a:rPr>
              <a:t>к</a:t>
            </a:r>
            <a:r>
              <a:rPr sz="1450" b="1" i="1" spc="-130" dirty="0">
                <a:solidFill>
                  <a:srgbClr val="FF0000"/>
                </a:solidFill>
                <a:latin typeface="Verdana"/>
                <a:cs typeface="Verdana"/>
              </a:rPr>
              <a:t>р</a:t>
            </a:r>
            <a:r>
              <a:rPr sz="1450" b="1" i="1" spc="-145" dirty="0">
                <a:solidFill>
                  <a:srgbClr val="FF0000"/>
                </a:solidFill>
                <a:latin typeface="Verdana"/>
                <a:cs typeface="Verdana"/>
              </a:rPr>
              <a:t>и</a:t>
            </a:r>
            <a:r>
              <a:rPr sz="1450" b="1" i="1" spc="-135" dirty="0">
                <a:solidFill>
                  <a:srgbClr val="FF0000"/>
                </a:solidFill>
                <a:latin typeface="Verdana"/>
                <a:cs typeface="Verdana"/>
              </a:rPr>
              <a:t>л</a:t>
            </a:r>
            <a:r>
              <a:rPr sz="1450" b="1" i="1" spc="-120" dirty="0">
                <a:solidFill>
                  <a:srgbClr val="FF0000"/>
                </a:solidFill>
                <a:latin typeface="Verdana"/>
                <a:cs typeface="Verdana"/>
              </a:rPr>
              <a:t>а</a:t>
            </a:r>
            <a:r>
              <a:rPr sz="1450" b="1" i="1" spc="-60" dirty="0">
                <a:solidFill>
                  <a:srgbClr val="FF0000"/>
                </a:solidFill>
                <a:latin typeface="Verdana"/>
                <a:cs typeface="Verdana"/>
              </a:rPr>
              <a:t>т</a:t>
            </a:r>
            <a:r>
              <a:rPr sz="1450" b="1" i="1" spc="-145" dirty="0">
                <a:solidFill>
                  <a:srgbClr val="FF0000"/>
                </a:solidFill>
                <a:latin typeface="Verdana"/>
                <a:cs typeface="Verdana"/>
              </a:rPr>
              <a:t>и</a:t>
            </a:r>
            <a:r>
              <a:rPr sz="1450" b="1" i="1" spc="-130" dirty="0">
                <a:solidFill>
                  <a:srgbClr val="FF0000"/>
                </a:solidFill>
                <a:latin typeface="Verdana"/>
                <a:cs typeface="Verdana"/>
              </a:rPr>
              <a:t>х</a:t>
            </a:r>
            <a:r>
              <a:rPr sz="1450" b="1" i="1" spc="-9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1450" b="1" i="1" spc="-114" dirty="0">
                <a:solidFill>
                  <a:srgbClr val="FF0000"/>
                </a:solidFill>
                <a:latin typeface="Verdana"/>
                <a:cs typeface="Verdana"/>
              </a:rPr>
              <a:t>с</a:t>
            </a:r>
            <a:r>
              <a:rPr sz="1450" b="1" i="1" spc="-130" dirty="0">
                <a:solidFill>
                  <a:srgbClr val="FF0000"/>
                </a:solidFill>
                <a:latin typeface="Verdana"/>
                <a:cs typeface="Verdana"/>
              </a:rPr>
              <a:t>л</a:t>
            </a:r>
            <a:r>
              <a:rPr sz="1450" b="1" i="1" spc="-100" dirty="0">
                <a:solidFill>
                  <a:srgbClr val="FF0000"/>
                </a:solidFill>
                <a:latin typeface="Verdana"/>
                <a:cs typeface="Verdana"/>
              </a:rPr>
              <a:t>о</a:t>
            </a:r>
            <a:r>
              <a:rPr sz="1450" b="1" i="1" spc="-150" dirty="0">
                <a:solidFill>
                  <a:srgbClr val="FF0000"/>
                </a:solidFill>
                <a:latin typeface="Verdana"/>
                <a:cs typeface="Verdana"/>
              </a:rPr>
              <a:t>в</a:t>
            </a:r>
            <a:r>
              <a:rPr sz="1450" b="1" i="1" spc="-140" dirty="0">
                <a:solidFill>
                  <a:srgbClr val="FF0000"/>
                </a:solidFill>
                <a:latin typeface="Verdana"/>
                <a:cs typeface="Verdana"/>
              </a:rPr>
              <a:t>а</a:t>
            </a:r>
            <a:r>
              <a:rPr sz="1450" b="1" i="1" spc="-150" dirty="0">
                <a:solidFill>
                  <a:srgbClr val="FF0000"/>
                </a:solidFill>
                <a:latin typeface="Verdana"/>
                <a:cs typeface="Verdana"/>
              </a:rPr>
              <a:t>х</a:t>
            </a:r>
            <a:r>
              <a:rPr sz="1450" b="1" i="1" spc="-80" dirty="0">
                <a:solidFill>
                  <a:srgbClr val="FF0000"/>
                </a:solidFill>
                <a:latin typeface="Verdana"/>
                <a:cs typeface="Verdana"/>
              </a:rPr>
              <a:t>,</a:t>
            </a:r>
            <a:r>
              <a:rPr sz="1450" b="1" i="1" spc="-95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1450" b="1" i="1" spc="-125" dirty="0">
                <a:solidFill>
                  <a:srgbClr val="FF0000"/>
                </a:solidFill>
                <a:latin typeface="Verdana"/>
                <a:cs typeface="Verdana"/>
              </a:rPr>
              <a:t>в</a:t>
            </a:r>
            <a:r>
              <a:rPr sz="1450" b="1" i="1" spc="-145" dirty="0">
                <a:solidFill>
                  <a:srgbClr val="FF0000"/>
                </a:solidFill>
                <a:latin typeface="Verdana"/>
                <a:cs typeface="Verdana"/>
              </a:rPr>
              <a:t>и</a:t>
            </a:r>
            <a:r>
              <a:rPr sz="1450" b="1" i="1" spc="-114" dirty="0">
                <a:solidFill>
                  <a:srgbClr val="FF0000"/>
                </a:solidFill>
                <a:latin typeface="Verdana"/>
                <a:cs typeface="Verdana"/>
              </a:rPr>
              <a:t>с</a:t>
            </a:r>
            <a:r>
              <a:rPr sz="1450" b="1" i="1" spc="-130" dirty="0">
                <a:solidFill>
                  <a:srgbClr val="FF0000"/>
                </a:solidFill>
                <a:latin typeface="Verdana"/>
                <a:cs typeface="Verdana"/>
              </a:rPr>
              <a:t>л</a:t>
            </a:r>
            <a:r>
              <a:rPr sz="1450" b="1" i="1" spc="-120" dirty="0">
                <a:solidFill>
                  <a:srgbClr val="FF0000"/>
                </a:solidFill>
                <a:latin typeface="Verdana"/>
                <a:cs typeface="Verdana"/>
              </a:rPr>
              <a:t>о</a:t>
            </a:r>
            <a:r>
              <a:rPr sz="1450" b="1" i="1" spc="-150" dirty="0">
                <a:solidFill>
                  <a:srgbClr val="FF0000"/>
                </a:solidFill>
                <a:latin typeface="Verdana"/>
                <a:cs typeface="Verdana"/>
              </a:rPr>
              <a:t>в</a:t>
            </a:r>
            <a:r>
              <a:rPr sz="1450" b="1" i="1" spc="-140" dirty="0">
                <a:solidFill>
                  <a:srgbClr val="FF0000"/>
                </a:solidFill>
                <a:latin typeface="Verdana"/>
                <a:cs typeface="Verdana"/>
              </a:rPr>
              <a:t>а</a:t>
            </a:r>
            <a:r>
              <a:rPr sz="1450" b="1" i="1" spc="-100" dirty="0">
                <a:solidFill>
                  <a:srgbClr val="FF0000"/>
                </a:solidFill>
                <a:latin typeface="Verdana"/>
                <a:cs typeface="Verdana"/>
              </a:rPr>
              <a:t>х,  </a:t>
            </a:r>
            <a:r>
              <a:rPr sz="1450" b="1" i="1" spc="-130" dirty="0">
                <a:solidFill>
                  <a:srgbClr val="FF0000"/>
                </a:solidFill>
                <a:latin typeface="Verdana"/>
                <a:cs typeface="Verdana"/>
              </a:rPr>
              <a:t>фразеологізмах</a:t>
            </a:r>
            <a:endParaRPr sz="145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300">
              <a:latin typeface="Verdana"/>
              <a:cs typeface="Verdana"/>
            </a:endParaRPr>
          </a:p>
          <a:p>
            <a:pPr marL="356870" marR="4211320">
              <a:lnSpc>
                <a:spcPct val="95800"/>
              </a:lnSpc>
              <a:spcBef>
                <a:spcPts val="5"/>
              </a:spcBef>
            </a:pPr>
            <a:r>
              <a:rPr sz="1400" spc="-5" dirty="0">
                <a:latin typeface="Times New Roman"/>
                <a:cs typeface="Times New Roman"/>
              </a:rPr>
              <a:t>Полохливий,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заєць</a:t>
            </a:r>
            <a:r>
              <a:rPr sz="1400" spc="-10" dirty="0">
                <a:latin typeface="Times New Roman"/>
                <a:cs typeface="Times New Roman"/>
              </a:rPr>
              <a:t>.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Повільний, </a:t>
            </a:r>
            <a:r>
              <a:rPr sz="1400" spc="-5" dirty="0">
                <a:latin typeface="Times New Roman"/>
                <a:cs typeface="Times New Roman"/>
              </a:rPr>
              <a:t>як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черепаха</a:t>
            </a:r>
            <a:r>
              <a:rPr sz="1400" spc="-5" dirty="0">
                <a:latin typeface="Times New Roman"/>
                <a:cs typeface="Times New Roman"/>
              </a:rPr>
              <a:t>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Здоровий,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ведмідь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356870" marR="4354830">
              <a:lnSpc>
                <a:spcPts val="1610"/>
              </a:lnSpc>
              <a:spcBef>
                <a:spcPts val="40"/>
              </a:spcBef>
            </a:pPr>
            <a:r>
              <a:rPr sz="1400" spc="-10" dirty="0">
                <a:latin typeface="Times New Roman"/>
                <a:cs typeface="Times New Roman"/>
              </a:rPr>
              <a:t>Плювати, </a:t>
            </a:r>
            <a:r>
              <a:rPr sz="1400" spc="-5" dirty="0">
                <a:latin typeface="Times New Roman"/>
                <a:cs typeface="Times New Roman"/>
              </a:rPr>
              <a:t>як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верблюд</a:t>
            </a:r>
            <a:r>
              <a:rPr sz="1400" spc="-5" dirty="0">
                <a:latin typeface="Times New Roman"/>
                <a:cs typeface="Times New Roman"/>
              </a:rPr>
              <a:t>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Вовчий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апетит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356870" marR="3507740">
              <a:lnSpc>
                <a:spcPts val="1610"/>
              </a:lnSpc>
              <a:spcBef>
                <a:spcPts val="20"/>
              </a:spcBef>
            </a:pP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Ведмідь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вухо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наступив.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Сильний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ведмідь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дуги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зігне.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530"/>
              </a:lnSpc>
            </a:pPr>
            <a:r>
              <a:rPr sz="1400" spc="-10" dirty="0">
                <a:latin typeface="Times New Roman"/>
                <a:cs typeface="Times New Roman"/>
              </a:rPr>
              <a:t>Спить,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заєць</a:t>
            </a:r>
            <a:r>
              <a:rPr sz="1400" spc="-10" dirty="0">
                <a:latin typeface="Times New Roman"/>
                <a:cs typeface="Times New Roman"/>
              </a:rPr>
              <a:t>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відкритими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очима.</a:t>
            </a:r>
            <a:endParaRPr sz="1400">
              <a:latin typeface="Times New Roman"/>
              <a:cs typeface="Times New Roman"/>
            </a:endParaRPr>
          </a:p>
          <a:p>
            <a:pPr marL="356870" marR="3504565">
              <a:lnSpc>
                <a:spcPts val="1610"/>
              </a:lnSpc>
              <a:spcBef>
                <a:spcPts val="75"/>
              </a:spcBef>
            </a:pPr>
            <a:r>
              <a:rPr sz="1400" spc="-10" dirty="0">
                <a:latin typeface="Times New Roman"/>
                <a:cs typeface="Times New Roman"/>
              </a:rPr>
              <a:t>Піднявся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день,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мов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олень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кручі.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Помічник,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</a:t>
            </a:r>
            <a:r>
              <a:rPr sz="1400" dirty="0">
                <a:latin typeface="Times New Roman"/>
                <a:cs typeface="Times New Roman"/>
              </a:rPr>
              <a:t> коневі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заєць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530"/>
              </a:lnSpc>
            </a:pPr>
            <a:r>
              <a:rPr sz="1400" spc="-5" dirty="0">
                <a:latin typeface="Times New Roman"/>
                <a:cs typeface="Times New Roman"/>
              </a:rPr>
              <a:t>Один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учитель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краще,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ніж</a:t>
            </a:r>
            <a:r>
              <a:rPr sz="1400" dirty="0">
                <a:latin typeface="Times New Roman"/>
                <a:cs typeface="Times New Roman"/>
              </a:rPr>
              <a:t> дві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книжки.</a:t>
            </a:r>
            <a:endParaRPr sz="1400">
              <a:latin typeface="Times New Roman"/>
              <a:cs typeface="Times New Roman"/>
            </a:endParaRPr>
          </a:p>
          <a:p>
            <a:pPr marL="356870" marR="2760980">
              <a:lnSpc>
                <a:spcPts val="1610"/>
              </a:lnSpc>
              <a:spcBef>
                <a:spcPts val="75"/>
              </a:spcBef>
            </a:pPr>
            <a:r>
              <a:rPr sz="1400" spc="-5" dirty="0">
                <a:latin typeface="Times New Roman"/>
                <a:cs typeface="Times New Roman"/>
              </a:rPr>
              <a:t>Гулять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хочеться,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черевики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просяться.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Дитина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плаче,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матері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боляче.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530"/>
              </a:lnSpc>
            </a:pPr>
            <a:r>
              <a:rPr sz="1400" spc="-10" dirty="0">
                <a:latin typeface="Times New Roman"/>
                <a:cs typeface="Times New Roman"/>
              </a:rPr>
              <a:t>Після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дощику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четвер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10"/>
              </a:lnSpc>
            </a:pPr>
            <a:r>
              <a:rPr sz="1400" spc="-15" dirty="0">
                <a:latin typeface="Times New Roman"/>
                <a:cs typeface="Times New Roman"/>
              </a:rPr>
              <a:t>Сім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п</a:t>
            </a:r>
            <a:r>
              <a:rPr sz="1400" b="1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’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ятниць</a:t>
            </a:r>
            <a:r>
              <a:rPr sz="1400" spc="-10" dirty="0">
                <a:latin typeface="Times New Roman"/>
                <a:cs typeface="Times New Roman"/>
              </a:rPr>
              <a:t> на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тиждень.</a:t>
            </a:r>
            <a:endParaRPr sz="1400">
              <a:latin typeface="Times New Roman"/>
              <a:cs typeface="Times New Roman"/>
            </a:endParaRPr>
          </a:p>
          <a:p>
            <a:pPr marL="12700" marR="5080" indent="344170">
              <a:lnSpc>
                <a:spcPts val="1610"/>
              </a:lnSpc>
              <a:spcBef>
                <a:spcPts val="75"/>
              </a:spcBef>
            </a:pP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Ведмежа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послуга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безглузда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послуга,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незважаючи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добрі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наміри,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замість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допомоги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завдає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великої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шкоди,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неприємностей.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545"/>
              </a:lnSpc>
            </a:pPr>
            <a:r>
              <a:rPr sz="1400" spc="-5" dirty="0">
                <a:latin typeface="Times New Roman"/>
                <a:cs typeface="Times New Roman"/>
              </a:rPr>
              <a:t>Зелена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вулиця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можливість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реалізувати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свої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задуми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без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перепон.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20"/>
              </a:lnSpc>
            </a:pPr>
            <a:r>
              <a:rPr sz="1400" spc="-5" dirty="0">
                <a:latin typeface="Times New Roman"/>
                <a:cs typeface="Times New Roman"/>
              </a:rPr>
              <a:t>Скривився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середа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п</a:t>
            </a:r>
            <a:r>
              <a:rPr sz="1400" b="1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’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ятницю</a:t>
            </a:r>
            <a:r>
              <a:rPr sz="1400" spc="-10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356870" marR="2336165">
              <a:lnSpc>
                <a:spcPts val="1610"/>
              </a:lnSpc>
              <a:spcBef>
                <a:spcPts val="75"/>
              </a:spcBef>
            </a:pPr>
            <a:r>
              <a:rPr sz="1400" spc="-20" dirty="0">
                <a:latin typeface="Times New Roman"/>
                <a:cs typeface="Times New Roman"/>
              </a:rPr>
              <a:t>Не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плюй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криницю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доведеться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води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напиться.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Краще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тепер,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ніж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четвер</a:t>
            </a:r>
            <a:r>
              <a:rPr sz="1400" spc="-10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530"/>
              </a:lnSpc>
            </a:pPr>
            <a:r>
              <a:rPr sz="1400" spc="-20" dirty="0">
                <a:latin typeface="Times New Roman"/>
                <a:cs typeface="Times New Roman"/>
              </a:rPr>
              <a:t>Не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страшно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5" dirty="0">
                <a:latin typeface="Times New Roman"/>
                <a:cs typeface="Times New Roman"/>
              </a:rPr>
              <a:t>ні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хмари,</a:t>
            </a:r>
            <a:r>
              <a:rPr sz="1400" spc="5" dirty="0">
                <a:latin typeface="Times New Roman"/>
                <a:cs typeface="Times New Roman"/>
              </a:rPr>
              <a:t> ні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грому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Крутиться,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дзига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10"/>
              </a:lnSpc>
            </a:pP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Батьківщина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мати,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вмій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неї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постояти.</a:t>
            </a:r>
            <a:endParaRPr sz="1400">
              <a:latin typeface="Times New Roman"/>
              <a:cs typeface="Times New Roman"/>
            </a:endParaRPr>
          </a:p>
          <a:p>
            <a:pPr marL="356870" marR="2414905">
              <a:lnSpc>
                <a:spcPts val="1610"/>
              </a:lnSpc>
              <a:spcBef>
                <a:spcPts val="80"/>
              </a:spcBef>
            </a:pPr>
            <a:r>
              <a:rPr sz="1400" spc="-10" dirty="0">
                <a:latin typeface="Times New Roman"/>
                <a:cs typeface="Times New Roman"/>
              </a:rPr>
              <a:t>В працьовитім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колективі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всі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дружні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щасливі.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Трактор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комбайнові</a:t>
            </a:r>
            <a:r>
              <a:rPr sz="1400" spc="-10" dirty="0">
                <a:latin typeface="Times New Roman"/>
                <a:cs typeface="Times New Roman"/>
              </a:rPr>
              <a:t> рідний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брат.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530"/>
              </a:lnSpc>
            </a:pPr>
            <a:r>
              <a:rPr sz="1400" spc="-10" dirty="0">
                <a:latin typeface="Times New Roman"/>
                <a:cs typeface="Times New Roman"/>
              </a:rPr>
              <a:t>А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йому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щодня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неділя.</a:t>
            </a:r>
            <a:endParaRPr sz="1400">
              <a:latin typeface="Times New Roman"/>
              <a:cs typeface="Times New Roman"/>
            </a:endParaRPr>
          </a:p>
          <a:p>
            <a:pPr marL="356870" marR="3510915" algn="just">
              <a:lnSpc>
                <a:spcPct val="95800"/>
              </a:lnSpc>
              <a:spcBef>
                <a:spcPts val="35"/>
              </a:spcBef>
            </a:pP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Вночі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тріщить, </a:t>
            </a:r>
            <a:r>
              <a:rPr sz="1400" spc="-5" dirty="0">
                <a:latin typeface="Times New Roman"/>
                <a:cs typeface="Times New Roman"/>
              </a:rPr>
              <a:t>а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вдень</a:t>
            </a:r>
            <a:r>
              <a:rPr sz="1400" spc="-5" dirty="0">
                <a:latin typeface="Times New Roman"/>
                <a:cs typeface="Times New Roman"/>
              </a:rPr>
              <a:t> плющить.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u="sng" spc="-1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Грім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гримить – </a:t>
            </a:r>
            <a:r>
              <a:rPr sz="1400" spc="-15" dirty="0">
                <a:latin typeface="Times New Roman"/>
                <a:cs typeface="Times New Roman"/>
              </a:rPr>
              <a:t>хліб </a:t>
            </a:r>
            <a:r>
              <a:rPr sz="1400" spc="-10" dirty="0">
                <a:latin typeface="Times New Roman"/>
                <a:cs typeface="Times New Roman"/>
              </a:rPr>
              <a:t>буде родить.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Восени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курчата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курми</a:t>
            </a:r>
            <a:r>
              <a:rPr sz="1400" spc="-5" dirty="0">
                <a:latin typeface="Times New Roman"/>
                <a:cs typeface="Times New Roman"/>
              </a:rPr>
              <a:t> будуть.</a:t>
            </a:r>
            <a:endParaRPr sz="1400">
              <a:latin typeface="Times New Roman"/>
              <a:cs typeface="Times New Roman"/>
            </a:endParaRPr>
          </a:p>
          <a:p>
            <a:pPr marL="356870" algn="just">
              <a:lnSpc>
                <a:spcPts val="1610"/>
              </a:lnSpc>
            </a:pP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Восени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горобець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багатий.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792979" y="723264"/>
            <a:ext cx="1685925" cy="2390775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635327" y="4345304"/>
            <a:ext cx="2183937" cy="1630044"/>
          </a:xfrm>
          <a:prstGeom prst="rect">
            <a:avLst/>
          </a:prstGeom>
        </p:spPr>
      </p:pic>
      <p:sp>
        <p:nvSpPr>
          <p:cNvPr id="5" name="object 5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45</a:t>
            </a:fld>
            <a:endParaRPr dirty="0"/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18540" y="633312"/>
            <a:ext cx="6477635" cy="903414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2890520">
              <a:lnSpc>
                <a:spcPct val="100000"/>
              </a:lnSpc>
              <a:spcBef>
                <a:spcPts val="114"/>
              </a:spcBef>
            </a:pPr>
            <a:r>
              <a:rPr sz="1450" b="1" i="1" spc="-125" dirty="0">
                <a:solidFill>
                  <a:srgbClr val="FF0000"/>
                </a:solidFill>
                <a:latin typeface="Verdana"/>
                <a:cs typeface="Verdana"/>
              </a:rPr>
              <a:t>С</a:t>
            </a:r>
            <a:r>
              <a:rPr sz="1450" b="1" i="1" spc="-135" dirty="0">
                <a:solidFill>
                  <a:srgbClr val="FF0000"/>
                </a:solidFill>
                <a:latin typeface="Verdana"/>
                <a:cs typeface="Verdana"/>
              </a:rPr>
              <a:t>ко</a:t>
            </a:r>
            <a:r>
              <a:rPr sz="1450" b="1" i="1" spc="-130" dirty="0">
                <a:solidFill>
                  <a:srgbClr val="FF0000"/>
                </a:solidFill>
                <a:latin typeface="Verdana"/>
                <a:cs typeface="Verdana"/>
              </a:rPr>
              <a:t>р</a:t>
            </a:r>
            <a:r>
              <a:rPr sz="1450" b="1" i="1" spc="-135" dirty="0">
                <a:solidFill>
                  <a:srgbClr val="FF0000"/>
                </a:solidFill>
                <a:latin typeface="Verdana"/>
                <a:cs typeface="Verdana"/>
              </a:rPr>
              <a:t>о</a:t>
            </a:r>
            <a:r>
              <a:rPr sz="1450" b="1" i="1" spc="-160" dirty="0">
                <a:solidFill>
                  <a:srgbClr val="FF0000"/>
                </a:solidFill>
                <a:latin typeface="Verdana"/>
                <a:cs typeface="Verdana"/>
              </a:rPr>
              <a:t>м</a:t>
            </a:r>
            <a:r>
              <a:rPr sz="1450" b="1" i="1" spc="-125" dirty="0">
                <a:solidFill>
                  <a:srgbClr val="FF0000"/>
                </a:solidFill>
                <a:latin typeface="Verdana"/>
                <a:cs typeface="Verdana"/>
              </a:rPr>
              <a:t>о</a:t>
            </a:r>
            <a:r>
              <a:rPr sz="1450" b="1" i="1" spc="-150" dirty="0">
                <a:solidFill>
                  <a:srgbClr val="FF0000"/>
                </a:solidFill>
                <a:latin typeface="Verdana"/>
                <a:cs typeface="Verdana"/>
              </a:rPr>
              <a:t>в</a:t>
            </a:r>
            <a:r>
              <a:rPr sz="1450" b="1" i="1" spc="-135" dirty="0">
                <a:solidFill>
                  <a:srgbClr val="FF0000"/>
                </a:solidFill>
                <a:latin typeface="Verdana"/>
                <a:cs typeface="Verdana"/>
              </a:rPr>
              <a:t>ка</a:t>
            </a:r>
            <a:r>
              <a:rPr sz="1450" b="1" i="1" spc="-85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1450" b="1" i="1" spc="-114" dirty="0">
                <a:solidFill>
                  <a:srgbClr val="FF0000"/>
                </a:solidFill>
                <a:latin typeface="Verdana"/>
                <a:cs typeface="Verdana"/>
              </a:rPr>
              <a:t>с</a:t>
            </a:r>
            <a:r>
              <a:rPr sz="1450" b="1" i="1" spc="-135" dirty="0">
                <a:solidFill>
                  <a:srgbClr val="FF0000"/>
                </a:solidFill>
                <a:latin typeface="Verdana"/>
                <a:cs typeface="Verdana"/>
              </a:rPr>
              <a:t>ко</a:t>
            </a:r>
            <a:r>
              <a:rPr sz="1450" b="1" i="1" spc="-130" dirty="0">
                <a:solidFill>
                  <a:srgbClr val="FF0000"/>
                </a:solidFill>
                <a:latin typeface="Verdana"/>
                <a:cs typeface="Verdana"/>
              </a:rPr>
              <a:t>р</a:t>
            </a:r>
            <a:r>
              <a:rPr sz="1450" b="1" i="1" spc="-135" dirty="0">
                <a:solidFill>
                  <a:srgbClr val="FF0000"/>
                </a:solidFill>
                <a:latin typeface="Verdana"/>
                <a:cs typeface="Verdana"/>
              </a:rPr>
              <a:t>о</a:t>
            </a:r>
            <a:r>
              <a:rPr sz="1450" b="1" i="1" spc="-85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1450" b="1" i="1" spc="-160" dirty="0">
                <a:solidFill>
                  <a:srgbClr val="FF0000"/>
                </a:solidFill>
                <a:latin typeface="Verdana"/>
                <a:cs typeface="Verdana"/>
              </a:rPr>
              <a:t>м</a:t>
            </a:r>
            <a:r>
              <a:rPr sz="1450" b="1" i="1" spc="-125" dirty="0">
                <a:solidFill>
                  <a:srgbClr val="FF0000"/>
                </a:solidFill>
                <a:latin typeface="Verdana"/>
                <a:cs typeface="Verdana"/>
              </a:rPr>
              <a:t>о</a:t>
            </a:r>
            <a:r>
              <a:rPr sz="1450" b="1" i="1" spc="-150" dirty="0">
                <a:solidFill>
                  <a:srgbClr val="FF0000"/>
                </a:solidFill>
                <a:latin typeface="Verdana"/>
                <a:cs typeface="Verdana"/>
              </a:rPr>
              <a:t>в</a:t>
            </a:r>
            <a:r>
              <a:rPr sz="1450" b="1" i="1" spc="-145" dirty="0">
                <a:solidFill>
                  <a:srgbClr val="FF0000"/>
                </a:solidFill>
                <a:latin typeface="Verdana"/>
                <a:cs typeface="Verdana"/>
              </a:rPr>
              <a:t>и</a:t>
            </a:r>
            <a:r>
              <a:rPr sz="1450" b="1" i="1" spc="-40" dirty="0">
                <a:solidFill>
                  <a:srgbClr val="FF0000"/>
                </a:solidFill>
                <a:latin typeface="Verdana"/>
                <a:cs typeface="Verdana"/>
              </a:rPr>
              <a:t>т</a:t>
            </a:r>
            <a:r>
              <a:rPr sz="1450" b="1" i="1" spc="-155" dirty="0">
                <a:solidFill>
                  <a:srgbClr val="FF0000"/>
                </a:solidFill>
                <a:latin typeface="Verdana"/>
                <a:cs typeface="Verdana"/>
              </a:rPr>
              <a:t>ь</a:t>
            </a:r>
            <a:r>
              <a:rPr sz="1450" b="1" i="1" spc="-114" dirty="0">
                <a:solidFill>
                  <a:srgbClr val="FF0000"/>
                </a:solidFill>
                <a:latin typeface="Verdana"/>
                <a:cs typeface="Verdana"/>
              </a:rPr>
              <a:t>с</a:t>
            </a:r>
            <a:r>
              <a:rPr sz="1450" b="1" i="1" spc="-155" dirty="0">
                <a:solidFill>
                  <a:srgbClr val="FF0000"/>
                </a:solidFill>
                <a:latin typeface="Verdana"/>
                <a:cs typeface="Verdana"/>
              </a:rPr>
              <a:t>я</a:t>
            </a:r>
            <a:r>
              <a:rPr sz="1450" b="1" i="1" spc="-70" dirty="0">
                <a:solidFill>
                  <a:srgbClr val="FF0000"/>
                </a:solidFill>
                <a:latin typeface="Verdana"/>
                <a:cs typeface="Verdana"/>
              </a:rPr>
              <a:t>.</a:t>
            </a:r>
            <a:r>
              <a:rPr sz="1450" b="1" i="1" spc="-90" dirty="0">
                <a:solidFill>
                  <a:srgbClr val="FF0000"/>
                </a:solidFill>
                <a:latin typeface="Verdana"/>
                <a:cs typeface="Verdana"/>
              </a:rPr>
              <a:t>..</a:t>
            </a:r>
            <a:endParaRPr sz="145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50">
              <a:latin typeface="Verdana"/>
              <a:cs typeface="Verdana"/>
            </a:endParaRPr>
          </a:p>
          <a:p>
            <a:pPr marL="1737995" marR="5080" indent="344170">
              <a:lnSpc>
                <a:spcPct val="95800"/>
              </a:lnSpc>
            </a:pPr>
            <a:r>
              <a:rPr sz="1400" spc="-10" dirty="0">
                <a:latin typeface="Times New Roman"/>
                <a:cs typeface="Times New Roman"/>
              </a:rPr>
              <a:t>Після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ознайомлення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вимовою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 написанням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словникових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слів</a:t>
            </a:r>
            <a:r>
              <a:rPr sz="1400" spc="-5" dirty="0">
                <a:latin typeface="Times New Roman"/>
                <a:cs typeface="Times New Roman"/>
              </a:rPr>
              <a:t> можна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давати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дітям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домашні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завдання,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що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стануть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своєрідним</a:t>
            </a:r>
            <a:r>
              <a:rPr sz="1400" spc="4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продовженням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розпочатої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класі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роботи.</a:t>
            </a:r>
            <a:endParaRPr sz="1400">
              <a:latin typeface="Times New Roman"/>
              <a:cs typeface="Times New Roman"/>
            </a:endParaRPr>
          </a:p>
          <a:p>
            <a:pPr marL="12700" marR="19685" indent="344170">
              <a:lnSpc>
                <a:spcPts val="1610"/>
              </a:lnSpc>
              <a:spcBef>
                <a:spcPts val="65"/>
              </a:spcBef>
            </a:pPr>
            <a:r>
              <a:rPr sz="1400" spc="-5" dirty="0">
                <a:latin typeface="Times New Roman"/>
                <a:cs typeface="Times New Roman"/>
              </a:rPr>
              <a:t>Можна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запропонувати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учням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розбір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слова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будовою,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добір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спільнокореневих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слів;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запис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граматичних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ознак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слова;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введення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словосполучення,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речення;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складання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зв</a:t>
            </a:r>
            <a:r>
              <a:rPr sz="1400" b="1" spc="-5" dirty="0">
                <a:latin typeface="Times New Roman"/>
                <a:cs typeface="Times New Roman"/>
              </a:rPr>
              <a:t>’</a:t>
            </a:r>
            <a:r>
              <a:rPr sz="1400" spc="-5" dirty="0">
                <a:latin typeface="Times New Roman"/>
                <a:cs typeface="Times New Roman"/>
              </a:rPr>
              <a:t>язного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тексту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групою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вивчених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5" dirty="0">
                <a:latin typeface="Times New Roman"/>
                <a:cs typeface="Times New Roman"/>
              </a:rPr>
              <a:t>уроці</a:t>
            </a:r>
            <a:r>
              <a:rPr sz="1400" spc="-10" dirty="0">
                <a:latin typeface="Times New Roman"/>
                <a:cs typeface="Times New Roman"/>
              </a:rPr>
              <a:t> слів,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заучування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скоромовок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напам</a:t>
            </a:r>
            <a:r>
              <a:rPr sz="1400" b="1" spc="-10" dirty="0">
                <a:latin typeface="Times New Roman"/>
                <a:cs typeface="Times New Roman"/>
              </a:rPr>
              <a:t>’</a:t>
            </a:r>
            <a:r>
              <a:rPr sz="1400" spc="-10" dirty="0">
                <a:latin typeface="Times New Roman"/>
                <a:cs typeface="Times New Roman"/>
              </a:rPr>
              <a:t>ять.</a:t>
            </a:r>
            <a:endParaRPr sz="1400">
              <a:latin typeface="Times New Roman"/>
              <a:cs typeface="Times New Roman"/>
            </a:endParaRPr>
          </a:p>
          <a:p>
            <a:pPr marL="356870" marR="3710304">
              <a:lnSpc>
                <a:spcPts val="3220"/>
              </a:lnSpc>
              <a:spcBef>
                <a:spcPts val="315"/>
              </a:spcBef>
            </a:pPr>
            <a:r>
              <a:rPr sz="1400" b="1" i="1" spc="-10" dirty="0">
                <a:latin typeface="Times New Roman"/>
                <a:cs typeface="Times New Roman"/>
              </a:rPr>
              <a:t>Бабуся</a:t>
            </a:r>
            <a:r>
              <a:rPr sz="1400" b="1" i="1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кіоску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забула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авоську.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Задерши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лапи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догори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240"/>
              </a:lnSpc>
            </a:pPr>
            <a:r>
              <a:rPr sz="1400" b="1" i="1" spc="-5" dirty="0">
                <a:latin typeface="Times New Roman"/>
                <a:cs typeface="Times New Roman"/>
              </a:rPr>
              <a:t>Ведмідь</a:t>
            </a:r>
            <a:r>
              <a:rPr sz="1400" b="1" i="1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підходить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догори.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400">
              <a:latin typeface="Times New Roman"/>
              <a:cs typeface="Times New Roman"/>
            </a:endParaRPr>
          </a:p>
          <a:p>
            <a:pPr marL="356870" marR="3852545">
              <a:lnSpc>
                <a:spcPts val="1610"/>
              </a:lnSpc>
            </a:pPr>
            <a:r>
              <a:rPr sz="1400" spc="-20" dirty="0">
                <a:latin typeface="Times New Roman"/>
                <a:cs typeface="Times New Roman"/>
              </a:rPr>
              <a:t>На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снігу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слідів стежинка,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Норці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взимку</a:t>
            </a:r>
            <a:r>
              <a:rPr sz="1400" b="1" i="1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тепло в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спинку.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350">
              <a:latin typeface="Times New Roman"/>
              <a:cs typeface="Times New Roman"/>
            </a:endParaRPr>
          </a:p>
          <a:p>
            <a:pPr marL="356870" marR="4286250">
              <a:lnSpc>
                <a:spcPct val="95800"/>
              </a:lnSpc>
            </a:pPr>
            <a:r>
              <a:rPr sz="1400" spc="-10" dirty="0">
                <a:latin typeface="Times New Roman"/>
                <a:cs typeface="Times New Roman"/>
              </a:rPr>
              <a:t>Рано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вранці</a:t>
            </a:r>
            <a:r>
              <a:rPr sz="1400" b="1" i="1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середу </a:t>
            </a:r>
            <a:r>
              <a:rPr sz="1400" b="1" i="1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Пригнав </a:t>
            </a:r>
            <a:r>
              <a:rPr sz="1400" spc="-10" dirty="0">
                <a:latin typeface="Times New Roman"/>
                <a:cs typeface="Times New Roman"/>
              </a:rPr>
              <a:t>Прокіп </a:t>
            </a:r>
            <a:r>
              <a:rPr sz="1400" spc="-5" dirty="0">
                <a:latin typeface="Times New Roman"/>
                <a:cs typeface="Times New Roman"/>
              </a:rPr>
              <a:t>череду.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А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корови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 </a:t>
            </a:r>
            <a:r>
              <a:rPr sz="1400" dirty="0">
                <a:latin typeface="Times New Roman"/>
                <a:cs typeface="Times New Roman"/>
              </a:rPr>
              <a:t>череді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Рябі,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чорні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</a:t>
            </a:r>
            <a:r>
              <a:rPr sz="1400" spc="-5" dirty="0">
                <a:latin typeface="Times New Roman"/>
                <a:cs typeface="Times New Roman"/>
              </a:rPr>
              <a:t> руді.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400">
              <a:latin typeface="Times New Roman"/>
              <a:cs typeface="Times New Roman"/>
            </a:endParaRPr>
          </a:p>
          <a:p>
            <a:pPr marL="356870" marR="3898265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Був </a:t>
            </a:r>
            <a:r>
              <a:rPr sz="1400" spc="-5" dirty="0">
                <a:latin typeface="Times New Roman"/>
                <a:cs typeface="Times New Roman"/>
              </a:rPr>
              <a:t>сюрприз для лесі </a:t>
            </a:r>
            <a:r>
              <a:rPr sz="1400" b="1" i="1" dirty="0">
                <a:latin typeface="Times New Roman"/>
                <a:cs typeface="Times New Roman"/>
              </a:rPr>
              <a:t>вранці</a:t>
            </a:r>
            <a:r>
              <a:rPr sz="1400" dirty="0">
                <a:latin typeface="Times New Roman"/>
                <a:cs typeface="Times New Roman"/>
              </a:rPr>
              <a:t>: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Хом</a:t>
            </a:r>
            <a:r>
              <a:rPr sz="1400" b="1" spc="-10" dirty="0">
                <a:latin typeface="Times New Roman"/>
                <a:cs typeface="Times New Roman"/>
              </a:rPr>
              <a:t>’</a:t>
            </a:r>
            <a:r>
              <a:rPr sz="1400" spc="-10" dirty="0">
                <a:latin typeface="Times New Roman"/>
                <a:cs typeface="Times New Roman"/>
              </a:rPr>
              <a:t>ячок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сховався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вранці.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350">
              <a:latin typeface="Times New Roman"/>
              <a:cs typeface="Times New Roman"/>
            </a:endParaRPr>
          </a:p>
          <a:p>
            <a:pPr marL="356870" marR="4140200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У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зоопарку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вчора</a:t>
            </a:r>
            <a:r>
              <a:rPr sz="1400" b="1" i="1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Яків </a:t>
            </a:r>
            <a:r>
              <a:rPr sz="1400" spc="-5" dirty="0">
                <a:latin typeface="Times New Roman"/>
                <a:cs typeface="Times New Roman"/>
              </a:rPr>
              <a:t> Уперше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бачив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диких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яків.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50">
              <a:latin typeface="Times New Roman"/>
              <a:cs typeface="Times New Roman"/>
            </a:endParaRPr>
          </a:p>
          <a:p>
            <a:pPr marL="356870">
              <a:lnSpc>
                <a:spcPts val="1645"/>
              </a:lnSpc>
            </a:pPr>
            <a:r>
              <a:rPr sz="1400" b="1" i="1" spc="-5" dirty="0">
                <a:latin typeface="Times New Roman"/>
                <a:cs typeface="Times New Roman"/>
              </a:rPr>
              <a:t>Джміль</a:t>
            </a:r>
            <a:r>
              <a:rPr sz="1400" b="1" i="1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весь </a:t>
            </a:r>
            <a:r>
              <a:rPr sz="1400" spc="-5" dirty="0">
                <a:latin typeface="Times New Roman"/>
                <a:cs typeface="Times New Roman"/>
              </a:rPr>
              <a:t>день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дзижчить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дзбанку,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20"/>
              </a:lnSpc>
            </a:pPr>
            <a:r>
              <a:rPr sz="1400" b="1" i="1" spc="-10" dirty="0">
                <a:latin typeface="Times New Roman"/>
                <a:cs typeface="Times New Roman"/>
              </a:rPr>
              <a:t>Бджілка</a:t>
            </a:r>
            <a:r>
              <a:rPr sz="1400" b="1" i="1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дзвонить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до </a:t>
            </a:r>
            <a:r>
              <a:rPr sz="1400" spc="-5" dirty="0">
                <a:latin typeface="Times New Roman"/>
                <a:cs typeface="Times New Roman"/>
              </a:rPr>
              <a:t>джмеля:</a:t>
            </a:r>
            <a:endParaRPr sz="1400">
              <a:latin typeface="Times New Roman"/>
              <a:cs typeface="Times New Roman"/>
            </a:endParaRPr>
          </a:p>
          <a:p>
            <a:pPr marL="356870" marR="3900170">
              <a:lnSpc>
                <a:spcPts val="1610"/>
              </a:lnSpc>
              <a:spcBef>
                <a:spcPts val="90"/>
              </a:spcBef>
              <a:buChar char="-"/>
              <a:tabLst>
                <a:tab pos="585470" algn="l"/>
                <a:tab pos="586105" algn="l"/>
              </a:tabLst>
            </a:pPr>
            <a:r>
              <a:rPr sz="1400" spc="-20" dirty="0">
                <a:latin typeface="Times New Roman"/>
                <a:cs typeface="Times New Roman"/>
              </a:rPr>
              <a:t>Не </a:t>
            </a:r>
            <a:r>
              <a:rPr sz="1400" spc="-5" dirty="0">
                <a:latin typeface="Times New Roman"/>
                <a:cs typeface="Times New Roman"/>
              </a:rPr>
              <a:t>дзижчи безперестанку,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Бодзижчатиму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10" dirty="0">
                <a:latin typeface="Times New Roman"/>
                <a:cs typeface="Times New Roman"/>
              </a:rPr>
              <a:t>я!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Times New Roman"/>
              <a:buChar char="-"/>
            </a:pPr>
            <a:endParaRPr sz="1350">
              <a:latin typeface="Times New Roman"/>
              <a:cs typeface="Times New Roman"/>
            </a:endParaRPr>
          </a:p>
          <a:p>
            <a:pPr marL="356870" marR="4761865">
              <a:lnSpc>
                <a:spcPct val="95800"/>
              </a:lnSpc>
              <a:spcBef>
                <a:spcPts val="5"/>
              </a:spcBef>
            </a:pPr>
            <a:r>
              <a:rPr sz="1400" spc="-15" dirty="0">
                <a:latin typeface="Times New Roman"/>
                <a:cs typeface="Times New Roman"/>
              </a:rPr>
              <a:t>Ти,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зозуля</a:t>
            </a:r>
            <a:r>
              <a:rPr sz="1400" b="1" i="1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сива,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Нас </a:t>
            </a:r>
            <a:r>
              <a:rPr sz="1400" spc="-5" dirty="0">
                <a:latin typeface="Times New Roman"/>
                <a:cs typeface="Times New Roman"/>
              </a:rPr>
              <a:t>розвеселила: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Почала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кувати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Ми</a:t>
            </a:r>
            <a:r>
              <a:rPr sz="1400" spc="-15" dirty="0">
                <a:latin typeface="Times New Roman"/>
                <a:cs typeface="Times New Roman"/>
              </a:rPr>
              <a:t> пішли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із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хати.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300">
              <a:latin typeface="Times New Roman"/>
              <a:cs typeface="Times New Roman"/>
            </a:endParaRPr>
          </a:p>
          <a:p>
            <a:pPr marL="356870">
              <a:lnSpc>
                <a:spcPts val="1645"/>
              </a:lnSpc>
            </a:pPr>
            <a:r>
              <a:rPr sz="1400" spc="-5" dirty="0">
                <a:latin typeface="Times New Roman"/>
                <a:cs typeface="Times New Roman"/>
              </a:rPr>
              <a:t>Семен сказав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своїм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синам:</a:t>
            </a:r>
            <a:endParaRPr sz="1400">
              <a:latin typeface="Times New Roman"/>
              <a:cs typeface="Times New Roman"/>
            </a:endParaRPr>
          </a:p>
          <a:p>
            <a:pPr marL="356870" marR="3811904">
              <a:lnSpc>
                <a:spcPct val="95800"/>
              </a:lnSpc>
              <a:spcBef>
                <a:spcPts val="35"/>
              </a:spcBef>
              <a:buChar char="-"/>
              <a:tabLst>
                <a:tab pos="585470" algn="l"/>
                <a:tab pos="586105" algn="l"/>
              </a:tabLst>
            </a:pPr>
            <a:r>
              <a:rPr sz="1400" spc="-10" dirty="0">
                <a:latin typeface="Times New Roman"/>
                <a:cs typeface="Times New Roman"/>
              </a:rPr>
              <a:t>Сини, </a:t>
            </a:r>
            <a:r>
              <a:rPr sz="1400" spc="-5" dirty="0">
                <a:latin typeface="Times New Roman"/>
                <a:cs typeface="Times New Roman"/>
              </a:rPr>
              <a:t>складіть скирту сіна.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Сини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склали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скирту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сіна. </a:t>
            </a:r>
            <a:r>
              <a:rPr sz="1400" spc="-5" dirty="0">
                <a:latin typeface="Times New Roman"/>
                <a:cs typeface="Times New Roman"/>
              </a:rPr>
              <a:t> Семен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сказав </a:t>
            </a:r>
            <a:r>
              <a:rPr sz="1400" spc="-15" dirty="0">
                <a:latin typeface="Times New Roman"/>
                <a:cs typeface="Times New Roman"/>
              </a:rPr>
              <a:t>своїм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синам</a:t>
            </a:r>
            <a:endParaRPr sz="1400">
              <a:latin typeface="Times New Roman"/>
              <a:cs typeface="Times New Roman"/>
            </a:endParaRPr>
          </a:p>
          <a:p>
            <a:pPr marL="585470" indent="-229235">
              <a:lnSpc>
                <a:spcPts val="1610"/>
              </a:lnSpc>
              <a:buFont typeface="Times New Roman"/>
              <a:buChar char="-"/>
              <a:tabLst>
                <a:tab pos="585470" algn="l"/>
                <a:tab pos="586105" algn="l"/>
              </a:tabLst>
            </a:pPr>
            <a:r>
              <a:rPr sz="1400" b="1" i="1" dirty="0">
                <a:latin typeface="Times New Roman"/>
                <a:cs typeface="Times New Roman"/>
              </a:rPr>
              <a:t>Спасибі</a:t>
            </a:r>
            <a:r>
              <a:rPr sz="1400" dirty="0">
                <a:latin typeface="Times New Roman"/>
                <a:cs typeface="Times New Roman"/>
              </a:rPr>
              <a:t>!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281358" y="4549151"/>
            <a:ext cx="2635696" cy="2931140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340182" y="339597"/>
            <a:ext cx="6885305" cy="10019030"/>
            <a:chOff x="340182" y="339597"/>
            <a:chExt cx="6885305" cy="10019030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67689" y="449579"/>
              <a:ext cx="1675130" cy="1185545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341071" y="340486"/>
              <a:ext cx="6883400" cy="10017125"/>
            </a:xfrm>
            <a:custGeom>
              <a:avLst/>
              <a:gdLst/>
              <a:ahLst/>
              <a:cxnLst/>
              <a:rect l="l" t="t" r="r" b="b"/>
              <a:pathLst>
                <a:path w="6883400" h="10017125">
                  <a:moveTo>
                    <a:pt x="304" y="93852"/>
                  </a:moveTo>
                  <a:lnTo>
                    <a:pt x="304" y="60325"/>
                  </a:lnTo>
                  <a:lnTo>
                    <a:pt x="3352" y="60960"/>
                  </a:lnTo>
                  <a:lnTo>
                    <a:pt x="6705" y="61595"/>
                  </a:lnTo>
                  <a:lnTo>
                    <a:pt x="9753" y="61849"/>
                  </a:lnTo>
                  <a:lnTo>
                    <a:pt x="13106" y="62102"/>
                  </a:lnTo>
                  <a:lnTo>
                    <a:pt x="16459" y="62483"/>
                  </a:lnTo>
                  <a:lnTo>
                    <a:pt x="19507" y="62483"/>
                  </a:lnTo>
                  <a:lnTo>
                    <a:pt x="22555" y="62102"/>
                  </a:lnTo>
                  <a:lnTo>
                    <a:pt x="25907" y="61849"/>
                  </a:lnTo>
                  <a:lnTo>
                    <a:pt x="50291" y="46608"/>
                  </a:lnTo>
                  <a:lnTo>
                    <a:pt x="52730" y="43306"/>
                  </a:lnTo>
                  <a:lnTo>
                    <a:pt x="55168" y="40258"/>
                  </a:lnTo>
                  <a:lnTo>
                    <a:pt x="56997" y="37211"/>
                  </a:lnTo>
                  <a:lnTo>
                    <a:pt x="58826" y="34163"/>
                  </a:lnTo>
                  <a:lnTo>
                    <a:pt x="60350" y="31369"/>
                  </a:lnTo>
                  <a:lnTo>
                    <a:pt x="61569" y="28321"/>
                  </a:lnTo>
                  <a:lnTo>
                    <a:pt x="62483" y="25526"/>
                  </a:lnTo>
                  <a:lnTo>
                    <a:pt x="63398" y="22860"/>
                  </a:lnTo>
                  <a:lnTo>
                    <a:pt x="64007" y="20066"/>
                  </a:lnTo>
                  <a:lnTo>
                    <a:pt x="64007" y="17399"/>
                  </a:lnTo>
                  <a:lnTo>
                    <a:pt x="64312" y="14604"/>
                  </a:lnTo>
                  <a:lnTo>
                    <a:pt x="60655" y="0"/>
                  </a:lnTo>
                  <a:lnTo>
                    <a:pt x="93573" y="253"/>
                  </a:lnTo>
                </a:path>
                <a:path w="6883400" h="10017125">
                  <a:moveTo>
                    <a:pt x="85343" y="93852"/>
                  </a:moveTo>
                  <a:lnTo>
                    <a:pt x="85343" y="85344"/>
                  </a:lnTo>
                  <a:lnTo>
                    <a:pt x="93573" y="85344"/>
                  </a:lnTo>
                </a:path>
                <a:path w="6883400" h="10017125">
                  <a:moveTo>
                    <a:pt x="93573" y="253"/>
                  </a:moveTo>
                  <a:lnTo>
                    <a:pt x="126796" y="253"/>
                  </a:lnTo>
                  <a:lnTo>
                    <a:pt x="126187" y="2413"/>
                  </a:lnTo>
                  <a:lnTo>
                    <a:pt x="125577" y="5206"/>
                  </a:lnTo>
                  <a:lnTo>
                    <a:pt x="125272" y="7620"/>
                  </a:lnTo>
                  <a:lnTo>
                    <a:pt x="124663" y="10032"/>
                  </a:lnTo>
                  <a:lnTo>
                    <a:pt x="124358" y="12826"/>
                  </a:lnTo>
                  <a:lnTo>
                    <a:pt x="124358" y="15240"/>
                  </a:lnTo>
                  <a:lnTo>
                    <a:pt x="124053" y="17906"/>
                  </a:lnTo>
                  <a:lnTo>
                    <a:pt x="124053" y="20447"/>
                  </a:lnTo>
                  <a:lnTo>
                    <a:pt x="124358" y="23114"/>
                  </a:lnTo>
                  <a:lnTo>
                    <a:pt x="124358" y="25526"/>
                  </a:lnTo>
                  <a:lnTo>
                    <a:pt x="124967" y="28321"/>
                  </a:lnTo>
                  <a:lnTo>
                    <a:pt x="125272" y="30733"/>
                  </a:lnTo>
                  <a:lnTo>
                    <a:pt x="125882" y="33147"/>
                  </a:lnTo>
                  <a:lnTo>
                    <a:pt x="126492" y="35687"/>
                  </a:lnTo>
                  <a:lnTo>
                    <a:pt x="127101" y="38100"/>
                  </a:lnTo>
                  <a:lnTo>
                    <a:pt x="128015" y="40513"/>
                  </a:lnTo>
                  <a:lnTo>
                    <a:pt x="128930" y="42672"/>
                  </a:lnTo>
                  <a:lnTo>
                    <a:pt x="129844" y="45085"/>
                  </a:lnTo>
                  <a:lnTo>
                    <a:pt x="131064" y="47244"/>
                  </a:lnTo>
                  <a:lnTo>
                    <a:pt x="132283" y="49022"/>
                  </a:lnTo>
                  <a:lnTo>
                    <a:pt x="133807" y="50926"/>
                  </a:lnTo>
                  <a:lnTo>
                    <a:pt x="135026" y="52704"/>
                  </a:lnTo>
                  <a:lnTo>
                    <a:pt x="136855" y="54482"/>
                  </a:lnTo>
                  <a:lnTo>
                    <a:pt x="138379" y="56006"/>
                  </a:lnTo>
                  <a:lnTo>
                    <a:pt x="140208" y="57530"/>
                  </a:lnTo>
                  <a:lnTo>
                    <a:pt x="142036" y="58800"/>
                  </a:lnTo>
                  <a:lnTo>
                    <a:pt x="144170" y="60071"/>
                  </a:lnTo>
                  <a:lnTo>
                    <a:pt x="146303" y="60960"/>
                  </a:lnTo>
                  <a:lnTo>
                    <a:pt x="148437" y="61595"/>
                  </a:lnTo>
                  <a:lnTo>
                    <a:pt x="150875" y="62483"/>
                  </a:lnTo>
                  <a:lnTo>
                    <a:pt x="153314" y="62738"/>
                  </a:lnTo>
                  <a:lnTo>
                    <a:pt x="155752" y="63119"/>
                  </a:lnTo>
                  <a:lnTo>
                    <a:pt x="158495" y="62738"/>
                  </a:lnTo>
                  <a:lnTo>
                    <a:pt x="161239" y="62102"/>
                  </a:lnTo>
                  <a:lnTo>
                    <a:pt x="163677" y="61595"/>
                  </a:lnTo>
                  <a:lnTo>
                    <a:pt x="165811" y="60578"/>
                  </a:lnTo>
                  <a:lnTo>
                    <a:pt x="167944" y="59690"/>
                  </a:lnTo>
                  <a:lnTo>
                    <a:pt x="170078" y="58547"/>
                  </a:lnTo>
                  <a:lnTo>
                    <a:pt x="178308" y="50926"/>
                  </a:lnTo>
                  <a:lnTo>
                    <a:pt x="179831" y="49022"/>
                  </a:lnTo>
                  <a:lnTo>
                    <a:pt x="184708" y="38353"/>
                  </a:lnTo>
                  <a:lnTo>
                    <a:pt x="185623" y="35941"/>
                  </a:lnTo>
                  <a:lnTo>
                    <a:pt x="185928" y="33527"/>
                  </a:lnTo>
                  <a:lnTo>
                    <a:pt x="186537" y="31115"/>
                  </a:lnTo>
                  <a:lnTo>
                    <a:pt x="186842" y="28575"/>
                  </a:lnTo>
                  <a:lnTo>
                    <a:pt x="187147" y="25907"/>
                  </a:lnTo>
                  <a:lnTo>
                    <a:pt x="187451" y="23495"/>
                  </a:lnTo>
                  <a:lnTo>
                    <a:pt x="187756" y="20700"/>
                  </a:lnTo>
                  <a:lnTo>
                    <a:pt x="187756" y="18288"/>
                  </a:lnTo>
                  <a:lnTo>
                    <a:pt x="187756" y="15494"/>
                  </a:lnTo>
                  <a:lnTo>
                    <a:pt x="187756" y="13080"/>
                  </a:lnTo>
                  <a:lnTo>
                    <a:pt x="187451" y="10287"/>
                  </a:lnTo>
                  <a:lnTo>
                    <a:pt x="187147" y="7874"/>
                  </a:lnTo>
                  <a:lnTo>
                    <a:pt x="186842" y="5206"/>
                  </a:lnTo>
                  <a:lnTo>
                    <a:pt x="186537" y="2667"/>
                  </a:lnTo>
                  <a:lnTo>
                    <a:pt x="186232" y="253"/>
                  </a:lnTo>
                  <a:lnTo>
                    <a:pt x="218541" y="253"/>
                  </a:lnTo>
                </a:path>
                <a:path w="6883400" h="10017125">
                  <a:moveTo>
                    <a:pt x="93573" y="85344"/>
                  </a:moveTo>
                  <a:lnTo>
                    <a:pt x="218541" y="85344"/>
                  </a:lnTo>
                </a:path>
                <a:path w="6883400" h="10017125">
                  <a:moveTo>
                    <a:pt x="218541" y="253"/>
                  </a:moveTo>
                  <a:lnTo>
                    <a:pt x="251764" y="253"/>
                  </a:lnTo>
                  <a:lnTo>
                    <a:pt x="251155" y="2413"/>
                  </a:lnTo>
                  <a:lnTo>
                    <a:pt x="250545" y="5206"/>
                  </a:lnTo>
                  <a:lnTo>
                    <a:pt x="250240" y="7620"/>
                  </a:lnTo>
                  <a:lnTo>
                    <a:pt x="249631" y="10032"/>
                  </a:lnTo>
                  <a:lnTo>
                    <a:pt x="249326" y="12826"/>
                  </a:lnTo>
                  <a:lnTo>
                    <a:pt x="249326" y="25526"/>
                  </a:lnTo>
                  <a:lnTo>
                    <a:pt x="249936" y="28321"/>
                  </a:lnTo>
                  <a:lnTo>
                    <a:pt x="250240" y="30733"/>
                  </a:lnTo>
                  <a:lnTo>
                    <a:pt x="250850" y="33147"/>
                  </a:lnTo>
                  <a:lnTo>
                    <a:pt x="251459" y="35687"/>
                  </a:lnTo>
                  <a:lnTo>
                    <a:pt x="252069" y="38100"/>
                  </a:lnTo>
                  <a:lnTo>
                    <a:pt x="252984" y="40513"/>
                  </a:lnTo>
                  <a:lnTo>
                    <a:pt x="253898" y="42672"/>
                  </a:lnTo>
                  <a:lnTo>
                    <a:pt x="254812" y="45085"/>
                  </a:lnTo>
                  <a:lnTo>
                    <a:pt x="267309" y="58800"/>
                  </a:lnTo>
                  <a:lnTo>
                    <a:pt x="269138" y="60071"/>
                  </a:lnTo>
                  <a:lnTo>
                    <a:pt x="271272" y="60960"/>
                  </a:lnTo>
                  <a:lnTo>
                    <a:pt x="273710" y="61595"/>
                  </a:lnTo>
                  <a:lnTo>
                    <a:pt x="275844" y="62483"/>
                  </a:lnTo>
                  <a:lnTo>
                    <a:pt x="278282" y="62738"/>
                  </a:lnTo>
                  <a:lnTo>
                    <a:pt x="280720" y="63119"/>
                  </a:lnTo>
                  <a:lnTo>
                    <a:pt x="283464" y="62738"/>
                  </a:lnTo>
                  <a:lnTo>
                    <a:pt x="286207" y="62102"/>
                  </a:lnTo>
                  <a:lnTo>
                    <a:pt x="288645" y="61595"/>
                  </a:lnTo>
                  <a:lnTo>
                    <a:pt x="290779" y="60578"/>
                  </a:lnTo>
                  <a:lnTo>
                    <a:pt x="292912" y="59690"/>
                  </a:lnTo>
                  <a:lnTo>
                    <a:pt x="295046" y="58547"/>
                  </a:lnTo>
                  <a:lnTo>
                    <a:pt x="296875" y="57276"/>
                  </a:lnTo>
                  <a:lnTo>
                    <a:pt x="299008" y="56006"/>
                  </a:lnTo>
                  <a:lnTo>
                    <a:pt x="300532" y="54228"/>
                  </a:lnTo>
                  <a:lnTo>
                    <a:pt x="302056" y="52704"/>
                  </a:lnTo>
                  <a:lnTo>
                    <a:pt x="303580" y="50926"/>
                  </a:lnTo>
                  <a:lnTo>
                    <a:pt x="304800" y="49022"/>
                  </a:lnTo>
                  <a:lnTo>
                    <a:pt x="306019" y="46863"/>
                  </a:lnTo>
                  <a:lnTo>
                    <a:pt x="307238" y="45085"/>
                  </a:lnTo>
                  <a:lnTo>
                    <a:pt x="308152" y="42672"/>
                  </a:lnTo>
                  <a:lnTo>
                    <a:pt x="309067" y="40513"/>
                  </a:lnTo>
                  <a:lnTo>
                    <a:pt x="309676" y="38353"/>
                  </a:lnTo>
                  <a:lnTo>
                    <a:pt x="310591" y="35941"/>
                  </a:lnTo>
                  <a:lnTo>
                    <a:pt x="310895" y="33527"/>
                  </a:lnTo>
                  <a:lnTo>
                    <a:pt x="311505" y="31115"/>
                  </a:lnTo>
                  <a:lnTo>
                    <a:pt x="312115" y="28575"/>
                  </a:lnTo>
                  <a:lnTo>
                    <a:pt x="312115" y="25907"/>
                  </a:lnTo>
                  <a:lnTo>
                    <a:pt x="312420" y="23495"/>
                  </a:lnTo>
                  <a:lnTo>
                    <a:pt x="312724" y="20700"/>
                  </a:lnTo>
                  <a:lnTo>
                    <a:pt x="312724" y="18288"/>
                  </a:lnTo>
                  <a:lnTo>
                    <a:pt x="312724" y="15494"/>
                  </a:lnTo>
                  <a:lnTo>
                    <a:pt x="312724" y="13080"/>
                  </a:lnTo>
                  <a:lnTo>
                    <a:pt x="312420" y="10287"/>
                  </a:lnTo>
                  <a:lnTo>
                    <a:pt x="312115" y="7874"/>
                  </a:lnTo>
                  <a:lnTo>
                    <a:pt x="311810" y="5206"/>
                  </a:lnTo>
                  <a:lnTo>
                    <a:pt x="311505" y="2667"/>
                  </a:lnTo>
                  <a:lnTo>
                    <a:pt x="311200" y="253"/>
                  </a:lnTo>
                  <a:lnTo>
                    <a:pt x="343509" y="253"/>
                  </a:lnTo>
                </a:path>
                <a:path w="6883400" h="10017125">
                  <a:moveTo>
                    <a:pt x="218541" y="85344"/>
                  </a:moveTo>
                  <a:lnTo>
                    <a:pt x="343509" y="85344"/>
                  </a:lnTo>
                </a:path>
                <a:path w="6883400" h="10017125">
                  <a:moveTo>
                    <a:pt x="343509" y="253"/>
                  </a:moveTo>
                  <a:lnTo>
                    <a:pt x="377037" y="253"/>
                  </a:lnTo>
                  <a:lnTo>
                    <a:pt x="376428" y="2413"/>
                  </a:lnTo>
                  <a:lnTo>
                    <a:pt x="375513" y="5206"/>
                  </a:lnTo>
                  <a:lnTo>
                    <a:pt x="375208" y="7620"/>
                  </a:lnTo>
                  <a:lnTo>
                    <a:pt x="374903" y="10032"/>
                  </a:lnTo>
                  <a:lnTo>
                    <a:pt x="374599" y="12826"/>
                  </a:lnTo>
                  <a:lnTo>
                    <a:pt x="374294" y="15240"/>
                  </a:lnTo>
                  <a:lnTo>
                    <a:pt x="374294" y="17906"/>
                  </a:lnTo>
                  <a:lnTo>
                    <a:pt x="374294" y="20447"/>
                  </a:lnTo>
                  <a:lnTo>
                    <a:pt x="374294" y="23114"/>
                  </a:lnTo>
                  <a:lnTo>
                    <a:pt x="374599" y="25526"/>
                  </a:lnTo>
                  <a:lnTo>
                    <a:pt x="374903" y="28321"/>
                  </a:lnTo>
                  <a:lnTo>
                    <a:pt x="375208" y="30733"/>
                  </a:lnTo>
                  <a:lnTo>
                    <a:pt x="375818" y="33147"/>
                  </a:lnTo>
                  <a:lnTo>
                    <a:pt x="376428" y="35687"/>
                  </a:lnTo>
                  <a:lnTo>
                    <a:pt x="382523" y="49022"/>
                  </a:lnTo>
                  <a:lnTo>
                    <a:pt x="383743" y="50926"/>
                  </a:lnTo>
                  <a:lnTo>
                    <a:pt x="385267" y="52704"/>
                  </a:lnTo>
                  <a:lnTo>
                    <a:pt x="386791" y="54482"/>
                  </a:lnTo>
                  <a:lnTo>
                    <a:pt x="388315" y="56006"/>
                  </a:lnTo>
                  <a:lnTo>
                    <a:pt x="390144" y="57530"/>
                  </a:lnTo>
                  <a:lnTo>
                    <a:pt x="392277" y="58800"/>
                  </a:lnTo>
                  <a:lnTo>
                    <a:pt x="394106" y="60071"/>
                  </a:lnTo>
                  <a:lnTo>
                    <a:pt x="396239" y="60960"/>
                  </a:lnTo>
                  <a:lnTo>
                    <a:pt x="398678" y="61595"/>
                  </a:lnTo>
                  <a:lnTo>
                    <a:pt x="400811" y="62483"/>
                  </a:lnTo>
                  <a:lnTo>
                    <a:pt x="403250" y="62738"/>
                  </a:lnTo>
                  <a:lnTo>
                    <a:pt x="405993" y="63119"/>
                  </a:lnTo>
                  <a:lnTo>
                    <a:pt x="408736" y="62738"/>
                  </a:lnTo>
                  <a:lnTo>
                    <a:pt x="411175" y="62102"/>
                  </a:lnTo>
                  <a:lnTo>
                    <a:pt x="413613" y="61595"/>
                  </a:lnTo>
                  <a:lnTo>
                    <a:pt x="416052" y="60578"/>
                  </a:lnTo>
                  <a:lnTo>
                    <a:pt x="418185" y="59690"/>
                  </a:lnTo>
                  <a:lnTo>
                    <a:pt x="420014" y="58547"/>
                  </a:lnTo>
                  <a:lnTo>
                    <a:pt x="422147" y="57276"/>
                  </a:lnTo>
                  <a:lnTo>
                    <a:pt x="423976" y="56006"/>
                  </a:lnTo>
                  <a:lnTo>
                    <a:pt x="425500" y="54228"/>
                  </a:lnTo>
                  <a:lnTo>
                    <a:pt x="427024" y="52704"/>
                  </a:lnTo>
                  <a:lnTo>
                    <a:pt x="428548" y="50926"/>
                  </a:lnTo>
                  <a:lnTo>
                    <a:pt x="429767" y="49022"/>
                  </a:lnTo>
                  <a:lnTo>
                    <a:pt x="430987" y="46863"/>
                  </a:lnTo>
                  <a:lnTo>
                    <a:pt x="432206" y="45085"/>
                  </a:lnTo>
                  <a:lnTo>
                    <a:pt x="433120" y="42672"/>
                  </a:lnTo>
                  <a:lnTo>
                    <a:pt x="434035" y="40513"/>
                  </a:lnTo>
                  <a:lnTo>
                    <a:pt x="434644" y="38353"/>
                  </a:lnTo>
                  <a:lnTo>
                    <a:pt x="435559" y="35941"/>
                  </a:lnTo>
                  <a:lnTo>
                    <a:pt x="436168" y="33527"/>
                  </a:lnTo>
                  <a:lnTo>
                    <a:pt x="436473" y="31115"/>
                  </a:lnTo>
                  <a:lnTo>
                    <a:pt x="437083" y="28575"/>
                  </a:lnTo>
                  <a:lnTo>
                    <a:pt x="437388" y="25907"/>
                  </a:lnTo>
                  <a:lnTo>
                    <a:pt x="437388" y="23495"/>
                  </a:lnTo>
                  <a:lnTo>
                    <a:pt x="437692" y="20700"/>
                  </a:lnTo>
                  <a:lnTo>
                    <a:pt x="437692" y="18288"/>
                  </a:lnTo>
                  <a:lnTo>
                    <a:pt x="437692" y="15494"/>
                  </a:lnTo>
                  <a:lnTo>
                    <a:pt x="437692" y="13080"/>
                  </a:lnTo>
                  <a:lnTo>
                    <a:pt x="437388" y="10287"/>
                  </a:lnTo>
                  <a:lnTo>
                    <a:pt x="437388" y="7874"/>
                  </a:lnTo>
                  <a:lnTo>
                    <a:pt x="436778" y="5206"/>
                  </a:lnTo>
                  <a:lnTo>
                    <a:pt x="436778" y="2667"/>
                  </a:lnTo>
                  <a:lnTo>
                    <a:pt x="436168" y="253"/>
                  </a:lnTo>
                  <a:lnTo>
                    <a:pt x="468477" y="253"/>
                  </a:lnTo>
                </a:path>
                <a:path w="6883400" h="10017125">
                  <a:moveTo>
                    <a:pt x="343509" y="85344"/>
                  </a:moveTo>
                  <a:lnTo>
                    <a:pt x="468477" y="85344"/>
                  </a:lnTo>
                </a:path>
                <a:path w="6883400" h="10017125">
                  <a:moveTo>
                    <a:pt x="468477" y="253"/>
                  </a:moveTo>
                  <a:lnTo>
                    <a:pt x="502005" y="253"/>
                  </a:lnTo>
                  <a:lnTo>
                    <a:pt x="501395" y="2413"/>
                  </a:lnTo>
                  <a:lnTo>
                    <a:pt x="500481" y="5206"/>
                  </a:lnTo>
                  <a:lnTo>
                    <a:pt x="500176" y="7620"/>
                  </a:lnTo>
                  <a:lnTo>
                    <a:pt x="499871" y="10032"/>
                  </a:lnTo>
                  <a:lnTo>
                    <a:pt x="499567" y="12826"/>
                  </a:lnTo>
                  <a:lnTo>
                    <a:pt x="499262" y="15240"/>
                  </a:lnTo>
                  <a:lnTo>
                    <a:pt x="499262" y="17906"/>
                  </a:lnTo>
                  <a:lnTo>
                    <a:pt x="499262" y="20447"/>
                  </a:lnTo>
                  <a:lnTo>
                    <a:pt x="499262" y="23114"/>
                  </a:lnTo>
                  <a:lnTo>
                    <a:pt x="499567" y="25526"/>
                  </a:lnTo>
                  <a:lnTo>
                    <a:pt x="499871" y="28321"/>
                  </a:lnTo>
                  <a:lnTo>
                    <a:pt x="500176" y="30733"/>
                  </a:lnTo>
                  <a:lnTo>
                    <a:pt x="500786" y="33147"/>
                  </a:lnTo>
                  <a:lnTo>
                    <a:pt x="501395" y="35687"/>
                  </a:lnTo>
                  <a:lnTo>
                    <a:pt x="507492" y="49022"/>
                  </a:lnTo>
                  <a:lnTo>
                    <a:pt x="508711" y="50926"/>
                  </a:lnTo>
                  <a:lnTo>
                    <a:pt x="510235" y="52704"/>
                  </a:lnTo>
                  <a:lnTo>
                    <a:pt x="511759" y="54482"/>
                  </a:lnTo>
                  <a:lnTo>
                    <a:pt x="513588" y="56006"/>
                  </a:lnTo>
                  <a:lnTo>
                    <a:pt x="515111" y="57530"/>
                  </a:lnTo>
                  <a:lnTo>
                    <a:pt x="517245" y="58800"/>
                  </a:lnTo>
                  <a:lnTo>
                    <a:pt x="519074" y="60071"/>
                  </a:lnTo>
                  <a:lnTo>
                    <a:pt x="521208" y="60960"/>
                  </a:lnTo>
                  <a:lnTo>
                    <a:pt x="523646" y="61595"/>
                  </a:lnTo>
                  <a:lnTo>
                    <a:pt x="525780" y="62483"/>
                  </a:lnTo>
                  <a:lnTo>
                    <a:pt x="528218" y="62738"/>
                  </a:lnTo>
                  <a:lnTo>
                    <a:pt x="530961" y="63119"/>
                  </a:lnTo>
                  <a:lnTo>
                    <a:pt x="533704" y="62738"/>
                  </a:lnTo>
                  <a:lnTo>
                    <a:pt x="536143" y="62102"/>
                  </a:lnTo>
                  <a:lnTo>
                    <a:pt x="538581" y="61595"/>
                  </a:lnTo>
                  <a:lnTo>
                    <a:pt x="541020" y="60578"/>
                  </a:lnTo>
                  <a:lnTo>
                    <a:pt x="543153" y="59690"/>
                  </a:lnTo>
                  <a:lnTo>
                    <a:pt x="545287" y="58547"/>
                  </a:lnTo>
                  <a:lnTo>
                    <a:pt x="547116" y="57276"/>
                  </a:lnTo>
                  <a:lnTo>
                    <a:pt x="548944" y="56006"/>
                  </a:lnTo>
                  <a:lnTo>
                    <a:pt x="550468" y="54228"/>
                  </a:lnTo>
                  <a:lnTo>
                    <a:pt x="551992" y="52704"/>
                  </a:lnTo>
                  <a:lnTo>
                    <a:pt x="553516" y="50926"/>
                  </a:lnTo>
                  <a:lnTo>
                    <a:pt x="554736" y="49022"/>
                  </a:lnTo>
                  <a:lnTo>
                    <a:pt x="555955" y="46863"/>
                  </a:lnTo>
                  <a:lnTo>
                    <a:pt x="557174" y="45085"/>
                  </a:lnTo>
                  <a:lnTo>
                    <a:pt x="558088" y="42672"/>
                  </a:lnTo>
                  <a:lnTo>
                    <a:pt x="559003" y="40513"/>
                  </a:lnTo>
                  <a:lnTo>
                    <a:pt x="559612" y="38353"/>
                  </a:lnTo>
                  <a:lnTo>
                    <a:pt x="560527" y="35941"/>
                  </a:lnTo>
                  <a:lnTo>
                    <a:pt x="561136" y="33527"/>
                  </a:lnTo>
                  <a:lnTo>
                    <a:pt x="561441" y="31115"/>
                  </a:lnTo>
                  <a:lnTo>
                    <a:pt x="562051" y="28575"/>
                  </a:lnTo>
                  <a:lnTo>
                    <a:pt x="562355" y="25907"/>
                  </a:lnTo>
                  <a:lnTo>
                    <a:pt x="562355" y="23495"/>
                  </a:lnTo>
                  <a:lnTo>
                    <a:pt x="562660" y="20700"/>
                  </a:lnTo>
                  <a:lnTo>
                    <a:pt x="562660" y="18288"/>
                  </a:lnTo>
                  <a:lnTo>
                    <a:pt x="562660" y="15494"/>
                  </a:lnTo>
                  <a:lnTo>
                    <a:pt x="562660" y="13080"/>
                  </a:lnTo>
                  <a:lnTo>
                    <a:pt x="562355" y="10287"/>
                  </a:lnTo>
                  <a:lnTo>
                    <a:pt x="562355" y="7874"/>
                  </a:lnTo>
                  <a:lnTo>
                    <a:pt x="562051" y="5206"/>
                  </a:lnTo>
                  <a:lnTo>
                    <a:pt x="561746" y="2667"/>
                  </a:lnTo>
                  <a:lnTo>
                    <a:pt x="561136" y="253"/>
                  </a:lnTo>
                  <a:lnTo>
                    <a:pt x="593445" y="253"/>
                  </a:lnTo>
                </a:path>
                <a:path w="6883400" h="10017125">
                  <a:moveTo>
                    <a:pt x="468477" y="85344"/>
                  </a:moveTo>
                  <a:lnTo>
                    <a:pt x="593445" y="85344"/>
                  </a:lnTo>
                </a:path>
                <a:path w="6883400" h="10017125">
                  <a:moveTo>
                    <a:pt x="593445" y="253"/>
                  </a:moveTo>
                  <a:lnTo>
                    <a:pt x="626973" y="253"/>
                  </a:lnTo>
                  <a:lnTo>
                    <a:pt x="626364" y="2413"/>
                  </a:lnTo>
                  <a:lnTo>
                    <a:pt x="625754" y="5206"/>
                  </a:lnTo>
                  <a:lnTo>
                    <a:pt x="625144" y="7620"/>
                  </a:lnTo>
                  <a:lnTo>
                    <a:pt x="624840" y="10032"/>
                  </a:lnTo>
                  <a:lnTo>
                    <a:pt x="624535" y="12826"/>
                  </a:lnTo>
                  <a:lnTo>
                    <a:pt x="624230" y="15240"/>
                  </a:lnTo>
                  <a:lnTo>
                    <a:pt x="624230" y="17906"/>
                  </a:lnTo>
                  <a:lnTo>
                    <a:pt x="624230" y="20447"/>
                  </a:lnTo>
                  <a:lnTo>
                    <a:pt x="624230" y="23114"/>
                  </a:lnTo>
                  <a:lnTo>
                    <a:pt x="624535" y="25526"/>
                  </a:lnTo>
                  <a:lnTo>
                    <a:pt x="624840" y="28321"/>
                  </a:lnTo>
                  <a:lnTo>
                    <a:pt x="625144" y="30733"/>
                  </a:lnTo>
                  <a:lnTo>
                    <a:pt x="625754" y="33147"/>
                  </a:lnTo>
                  <a:lnTo>
                    <a:pt x="626364" y="35687"/>
                  </a:lnTo>
                  <a:lnTo>
                    <a:pt x="627278" y="38100"/>
                  </a:lnTo>
                  <a:lnTo>
                    <a:pt x="627888" y="40513"/>
                  </a:lnTo>
                  <a:lnTo>
                    <a:pt x="628802" y="42672"/>
                  </a:lnTo>
                  <a:lnTo>
                    <a:pt x="630021" y="45085"/>
                  </a:lnTo>
                  <a:lnTo>
                    <a:pt x="631240" y="47244"/>
                  </a:lnTo>
                  <a:lnTo>
                    <a:pt x="632460" y="49022"/>
                  </a:lnTo>
                  <a:lnTo>
                    <a:pt x="633679" y="50926"/>
                  </a:lnTo>
                  <a:lnTo>
                    <a:pt x="635203" y="52704"/>
                  </a:lnTo>
                  <a:lnTo>
                    <a:pt x="636727" y="54482"/>
                  </a:lnTo>
                  <a:lnTo>
                    <a:pt x="638555" y="56006"/>
                  </a:lnTo>
                  <a:lnTo>
                    <a:pt x="648614" y="61595"/>
                  </a:lnTo>
                  <a:lnTo>
                    <a:pt x="650748" y="62483"/>
                  </a:lnTo>
                  <a:lnTo>
                    <a:pt x="653491" y="62738"/>
                  </a:lnTo>
                  <a:lnTo>
                    <a:pt x="655929" y="63119"/>
                  </a:lnTo>
                  <a:lnTo>
                    <a:pt x="658672" y="62738"/>
                  </a:lnTo>
                  <a:lnTo>
                    <a:pt x="661111" y="62102"/>
                  </a:lnTo>
                  <a:lnTo>
                    <a:pt x="663549" y="61595"/>
                  </a:lnTo>
                  <a:lnTo>
                    <a:pt x="665988" y="60578"/>
                  </a:lnTo>
                  <a:lnTo>
                    <a:pt x="668121" y="59690"/>
                  </a:lnTo>
                  <a:lnTo>
                    <a:pt x="670255" y="58547"/>
                  </a:lnTo>
                  <a:lnTo>
                    <a:pt x="672083" y="57276"/>
                  </a:lnTo>
                  <a:lnTo>
                    <a:pt x="673912" y="56006"/>
                  </a:lnTo>
                  <a:lnTo>
                    <a:pt x="675436" y="54228"/>
                  </a:lnTo>
                  <a:lnTo>
                    <a:pt x="676960" y="52704"/>
                  </a:lnTo>
                  <a:lnTo>
                    <a:pt x="678484" y="50926"/>
                  </a:lnTo>
                  <a:lnTo>
                    <a:pt x="679704" y="49022"/>
                  </a:lnTo>
                  <a:lnTo>
                    <a:pt x="680923" y="46863"/>
                  </a:lnTo>
                  <a:lnTo>
                    <a:pt x="682142" y="45085"/>
                  </a:lnTo>
                  <a:lnTo>
                    <a:pt x="683056" y="42672"/>
                  </a:lnTo>
                  <a:lnTo>
                    <a:pt x="683971" y="40513"/>
                  </a:lnTo>
                  <a:lnTo>
                    <a:pt x="684885" y="38353"/>
                  </a:lnTo>
                  <a:lnTo>
                    <a:pt x="685495" y="35941"/>
                  </a:lnTo>
                  <a:lnTo>
                    <a:pt x="686104" y="33527"/>
                  </a:lnTo>
                  <a:lnTo>
                    <a:pt x="686714" y="31115"/>
                  </a:lnTo>
                  <a:lnTo>
                    <a:pt x="687019" y="28575"/>
                  </a:lnTo>
                  <a:lnTo>
                    <a:pt x="687324" y="25907"/>
                  </a:lnTo>
                  <a:lnTo>
                    <a:pt x="687628" y="23495"/>
                  </a:lnTo>
                  <a:lnTo>
                    <a:pt x="687628" y="20700"/>
                  </a:lnTo>
                  <a:lnTo>
                    <a:pt x="687933" y="18288"/>
                  </a:lnTo>
                  <a:lnTo>
                    <a:pt x="687933" y="15494"/>
                  </a:lnTo>
                  <a:lnTo>
                    <a:pt x="687628" y="13080"/>
                  </a:lnTo>
                  <a:lnTo>
                    <a:pt x="687628" y="10287"/>
                  </a:lnTo>
                  <a:lnTo>
                    <a:pt x="687324" y="7874"/>
                  </a:lnTo>
                  <a:lnTo>
                    <a:pt x="687019" y="5206"/>
                  </a:lnTo>
                  <a:lnTo>
                    <a:pt x="686714" y="2667"/>
                  </a:lnTo>
                  <a:lnTo>
                    <a:pt x="686104" y="253"/>
                  </a:lnTo>
                  <a:lnTo>
                    <a:pt x="718413" y="253"/>
                  </a:lnTo>
                </a:path>
                <a:path w="6883400" h="10017125">
                  <a:moveTo>
                    <a:pt x="593445" y="85344"/>
                  </a:moveTo>
                  <a:lnTo>
                    <a:pt x="718413" y="85344"/>
                  </a:lnTo>
                </a:path>
                <a:path w="6883400" h="10017125">
                  <a:moveTo>
                    <a:pt x="718413" y="253"/>
                  </a:moveTo>
                  <a:lnTo>
                    <a:pt x="751941" y="253"/>
                  </a:lnTo>
                  <a:lnTo>
                    <a:pt x="751332" y="2413"/>
                  </a:lnTo>
                  <a:lnTo>
                    <a:pt x="750722" y="5206"/>
                  </a:lnTo>
                  <a:lnTo>
                    <a:pt x="750112" y="7620"/>
                  </a:lnTo>
                  <a:lnTo>
                    <a:pt x="749808" y="10032"/>
                  </a:lnTo>
                  <a:lnTo>
                    <a:pt x="749503" y="12826"/>
                  </a:lnTo>
                  <a:lnTo>
                    <a:pt x="749198" y="15240"/>
                  </a:lnTo>
                  <a:lnTo>
                    <a:pt x="749198" y="17906"/>
                  </a:lnTo>
                  <a:lnTo>
                    <a:pt x="749198" y="20447"/>
                  </a:lnTo>
                  <a:lnTo>
                    <a:pt x="749198" y="23114"/>
                  </a:lnTo>
                  <a:lnTo>
                    <a:pt x="749503" y="25526"/>
                  </a:lnTo>
                  <a:lnTo>
                    <a:pt x="749808" y="28321"/>
                  </a:lnTo>
                  <a:lnTo>
                    <a:pt x="750417" y="30733"/>
                  </a:lnTo>
                  <a:lnTo>
                    <a:pt x="750722" y="33147"/>
                  </a:lnTo>
                  <a:lnTo>
                    <a:pt x="751636" y="35687"/>
                  </a:lnTo>
                  <a:lnTo>
                    <a:pt x="752246" y="38100"/>
                  </a:lnTo>
                  <a:lnTo>
                    <a:pt x="752855" y="40513"/>
                  </a:lnTo>
                  <a:lnTo>
                    <a:pt x="754075" y="42672"/>
                  </a:lnTo>
                  <a:lnTo>
                    <a:pt x="754989" y="45085"/>
                  </a:lnTo>
                  <a:lnTo>
                    <a:pt x="756208" y="47244"/>
                  </a:lnTo>
                  <a:lnTo>
                    <a:pt x="757427" y="49022"/>
                  </a:lnTo>
                  <a:lnTo>
                    <a:pt x="758952" y="50926"/>
                  </a:lnTo>
                  <a:lnTo>
                    <a:pt x="760171" y="52704"/>
                  </a:lnTo>
                  <a:lnTo>
                    <a:pt x="761695" y="54482"/>
                  </a:lnTo>
                  <a:lnTo>
                    <a:pt x="763524" y="56006"/>
                  </a:lnTo>
                  <a:lnTo>
                    <a:pt x="765352" y="57530"/>
                  </a:lnTo>
                  <a:lnTo>
                    <a:pt x="767181" y="58800"/>
                  </a:lnTo>
                  <a:lnTo>
                    <a:pt x="769315" y="60071"/>
                  </a:lnTo>
                  <a:lnTo>
                    <a:pt x="771448" y="60960"/>
                  </a:lnTo>
                  <a:lnTo>
                    <a:pt x="773582" y="61595"/>
                  </a:lnTo>
                  <a:lnTo>
                    <a:pt x="776020" y="62483"/>
                  </a:lnTo>
                  <a:lnTo>
                    <a:pt x="778459" y="62738"/>
                  </a:lnTo>
                  <a:lnTo>
                    <a:pt x="780897" y="63119"/>
                  </a:lnTo>
                  <a:lnTo>
                    <a:pt x="783640" y="62738"/>
                  </a:lnTo>
                  <a:lnTo>
                    <a:pt x="786079" y="62102"/>
                  </a:lnTo>
                  <a:lnTo>
                    <a:pt x="788517" y="61595"/>
                  </a:lnTo>
                  <a:lnTo>
                    <a:pt x="790955" y="60578"/>
                  </a:lnTo>
                  <a:lnTo>
                    <a:pt x="793089" y="59690"/>
                  </a:lnTo>
                  <a:lnTo>
                    <a:pt x="795223" y="58547"/>
                  </a:lnTo>
                  <a:lnTo>
                    <a:pt x="797052" y="57276"/>
                  </a:lnTo>
                  <a:lnTo>
                    <a:pt x="798880" y="56006"/>
                  </a:lnTo>
                  <a:lnTo>
                    <a:pt x="800404" y="54228"/>
                  </a:lnTo>
                  <a:lnTo>
                    <a:pt x="802233" y="52704"/>
                  </a:lnTo>
                  <a:lnTo>
                    <a:pt x="803452" y="50926"/>
                  </a:lnTo>
                  <a:lnTo>
                    <a:pt x="804976" y="49022"/>
                  </a:lnTo>
                  <a:lnTo>
                    <a:pt x="806196" y="46863"/>
                  </a:lnTo>
                  <a:lnTo>
                    <a:pt x="807110" y="45085"/>
                  </a:lnTo>
                  <a:lnTo>
                    <a:pt x="808024" y="42672"/>
                  </a:lnTo>
                  <a:lnTo>
                    <a:pt x="808939" y="40513"/>
                  </a:lnTo>
                  <a:lnTo>
                    <a:pt x="809853" y="38353"/>
                  </a:lnTo>
                  <a:lnTo>
                    <a:pt x="810463" y="35941"/>
                  </a:lnTo>
                  <a:lnTo>
                    <a:pt x="811072" y="33527"/>
                  </a:lnTo>
                  <a:lnTo>
                    <a:pt x="811682" y="31115"/>
                  </a:lnTo>
                  <a:lnTo>
                    <a:pt x="811987" y="28575"/>
                  </a:lnTo>
                  <a:lnTo>
                    <a:pt x="812292" y="25907"/>
                  </a:lnTo>
                  <a:lnTo>
                    <a:pt x="812596" y="23495"/>
                  </a:lnTo>
                  <a:lnTo>
                    <a:pt x="812596" y="20700"/>
                  </a:lnTo>
                  <a:lnTo>
                    <a:pt x="812901" y="18288"/>
                  </a:lnTo>
                  <a:lnTo>
                    <a:pt x="812901" y="15494"/>
                  </a:lnTo>
                  <a:lnTo>
                    <a:pt x="812596" y="13080"/>
                  </a:lnTo>
                  <a:lnTo>
                    <a:pt x="812596" y="10287"/>
                  </a:lnTo>
                  <a:lnTo>
                    <a:pt x="812292" y="7874"/>
                  </a:lnTo>
                  <a:lnTo>
                    <a:pt x="811987" y="5206"/>
                  </a:lnTo>
                  <a:lnTo>
                    <a:pt x="811682" y="2667"/>
                  </a:lnTo>
                  <a:lnTo>
                    <a:pt x="811072" y="253"/>
                  </a:lnTo>
                  <a:lnTo>
                    <a:pt x="843381" y="253"/>
                  </a:lnTo>
                </a:path>
                <a:path w="6883400" h="10017125">
                  <a:moveTo>
                    <a:pt x="718413" y="85344"/>
                  </a:moveTo>
                  <a:lnTo>
                    <a:pt x="843381" y="85344"/>
                  </a:lnTo>
                </a:path>
                <a:path w="6883400" h="10017125">
                  <a:moveTo>
                    <a:pt x="843686" y="253"/>
                  </a:moveTo>
                  <a:lnTo>
                    <a:pt x="876909" y="253"/>
                  </a:lnTo>
                  <a:lnTo>
                    <a:pt x="876300" y="2413"/>
                  </a:lnTo>
                  <a:lnTo>
                    <a:pt x="875690" y="5206"/>
                  </a:lnTo>
                  <a:lnTo>
                    <a:pt x="875080" y="7620"/>
                  </a:lnTo>
                  <a:lnTo>
                    <a:pt x="874776" y="10032"/>
                  </a:lnTo>
                  <a:lnTo>
                    <a:pt x="874471" y="12826"/>
                  </a:lnTo>
                  <a:lnTo>
                    <a:pt x="874471" y="15240"/>
                  </a:lnTo>
                  <a:lnTo>
                    <a:pt x="874166" y="17906"/>
                  </a:lnTo>
                  <a:lnTo>
                    <a:pt x="874166" y="20447"/>
                  </a:lnTo>
                  <a:lnTo>
                    <a:pt x="874471" y="23114"/>
                  </a:lnTo>
                  <a:lnTo>
                    <a:pt x="874471" y="25526"/>
                  </a:lnTo>
                  <a:lnTo>
                    <a:pt x="875080" y="28321"/>
                  </a:lnTo>
                  <a:lnTo>
                    <a:pt x="875385" y="30733"/>
                  </a:lnTo>
                  <a:lnTo>
                    <a:pt x="875995" y="33147"/>
                  </a:lnTo>
                  <a:lnTo>
                    <a:pt x="876604" y="35687"/>
                  </a:lnTo>
                  <a:lnTo>
                    <a:pt x="877214" y="38100"/>
                  </a:lnTo>
                  <a:lnTo>
                    <a:pt x="878128" y="40513"/>
                  </a:lnTo>
                  <a:lnTo>
                    <a:pt x="879043" y="42672"/>
                  </a:lnTo>
                  <a:lnTo>
                    <a:pt x="879957" y="45085"/>
                  </a:lnTo>
                  <a:lnTo>
                    <a:pt x="881176" y="47244"/>
                  </a:lnTo>
                  <a:lnTo>
                    <a:pt x="882395" y="49022"/>
                  </a:lnTo>
                  <a:lnTo>
                    <a:pt x="883919" y="50926"/>
                  </a:lnTo>
                  <a:lnTo>
                    <a:pt x="885139" y="52704"/>
                  </a:lnTo>
                  <a:lnTo>
                    <a:pt x="886968" y="54482"/>
                  </a:lnTo>
                  <a:lnTo>
                    <a:pt x="888492" y="56006"/>
                  </a:lnTo>
                  <a:lnTo>
                    <a:pt x="890320" y="57530"/>
                  </a:lnTo>
                  <a:lnTo>
                    <a:pt x="892149" y="58800"/>
                  </a:lnTo>
                  <a:lnTo>
                    <a:pt x="894283" y="60071"/>
                  </a:lnTo>
                  <a:lnTo>
                    <a:pt x="896416" y="60960"/>
                  </a:lnTo>
                  <a:lnTo>
                    <a:pt x="898550" y="61595"/>
                  </a:lnTo>
                  <a:lnTo>
                    <a:pt x="900988" y="62483"/>
                  </a:lnTo>
                  <a:lnTo>
                    <a:pt x="903427" y="62738"/>
                  </a:lnTo>
                  <a:lnTo>
                    <a:pt x="905865" y="63119"/>
                  </a:lnTo>
                  <a:lnTo>
                    <a:pt x="908608" y="62738"/>
                  </a:lnTo>
                  <a:lnTo>
                    <a:pt x="911351" y="62102"/>
                  </a:lnTo>
                  <a:lnTo>
                    <a:pt x="913790" y="61595"/>
                  </a:lnTo>
                  <a:lnTo>
                    <a:pt x="915924" y="60578"/>
                  </a:lnTo>
                  <a:lnTo>
                    <a:pt x="918057" y="59690"/>
                  </a:lnTo>
                  <a:lnTo>
                    <a:pt x="920191" y="58547"/>
                  </a:lnTo>
                  <a:lnTo>
                    <a:pt x="922019" y="57276"/>
                  </a:lnTo>
                  <a:lnTo>
                    <a:pt x="923848" y="56006"/>
                  </a:lnTo>
                  <a:lnTo>
                    <a:pt x="925677" y="54228"/>
                  </a:lnTo>
                  <a:lnTo>
                    <a:pt x="927201" y="52704"/>
                  </a:lnTo>
                  <a:lnTo>
                    <a:pt x="928420" y="50926"/>
                  </a:lnTo>
                  <a:lnTo>
                    <a:pt x="929944" y="49022"/>
                  </a:lnTo>
                  <a:lnTo>
                    <a:pt x="931214" y="46863"/>
                  </a:lnTo>
                  <a:lnTo>
                    <a:pt x="932103" y="45085"/>
                  </a:lnTo>
                  <a:lnTo>
                    <a:pt x="932992" y="42672"/>
                  </a:lnTo>
                  <a:lnTo>
                    <a:pt x="934262" y="40513"/>
                  </a:lnTo>
                  <a:lnTo>
                    <a:pt x="934770" y="38353"/>
                  </a:lnTo>
                  <a:lnTo>
                    <a:pt x="935405" y="35941"/>
                  </a:lnTo>
                  <a:lnTo>
                    <a:pt x="936040" y="33527"/>
                  </a:lnTo>
                  <a:lnTo>
                    <a:pt x="936675" y="31115"/>
                  </a:lnTo>
                  <a:lnTo>
                    <a:pt x="936929" y="28575"/>
                  </a:lnTo>
                  <a:lnTo>
                    <a:pt x="937310" y="25907"/>
                  </a:lnTo>
                  <a:lnTo>
                    <a:pt x="937564" y="23495"/>
                  </a:lnTo>
                  <a:lnTo>
                    <a:pt x="937818" y="20700"/>
                  </a:lnTo>
                  <a:lnTo>
                    <a:pt x="937818" y="18288"/>
                  </a:lnTo>
                  <a:lnTo>
                    <a:pt x="937818" y="15494"/>
                  </a:lnTo>
                  <a:lnTo>
                    <a:pt x="937818" y="13080"/>
                  </a:lnTo>
                  <a:lnTo>
                    <a:pt x="937564" y="10287"/>
                  </a:lnTo>
                  <a:lnTo>
                    <a:pt x="937310" y="7874"/>
                  </a:lnTo>
                  <a:lnTo>
                    <a:pt x="936929" y="5206"/>
                  </a:lnTo>
                  <a:lnTo>
                    <a:pt x="936675" y="2667"/>
                  </a:lnTo>
                  <a:lnTo>
                    <a:pt x="936294" y="253"/>
                  </a:lnTo>
                  <a:lnTo>
                    <a:pt x="968679" y="253"/>
                  </a:lnTo>
                </a:path>
                <a:path w="6883400" h="10017125">
                  <a:moveTo>
                    <a:pt x="843686" y="85344"/>
                  </a:moveTo>
                  <a:lnTo>
                    <a:pt x="968679" y="85344"/>
                  </a:lnTo>
                </a:path>
                <a:path w="6883400" h="10017125">
                  <a:moveTo>
                    <a:pt x="968679" y="253"/>
                  </a:moveTo>
                  <a:lnTo>
                    <a:pt x="1001826" y="253"/>
                  </a:lnTo>
                  <a:lnTo>
                    <a:pt x="1001318" y="2413"/>
                  </a:lnTo>
                  <a:lnTo>
                    <a:pt x="1000683" y="5206"/>
                  </a:lnTo>
                  <a:lnTo>
                    <a:pt x="1000302" y="7620"/>
                  </a:lnTo>
                  <a:lnTo>
                    <a:pt x="999794" y="10032"/>
                  </a:lnTo>
                  <a:lnTo>
                    <a:pt x="999413" y="12826"/>
                  </a:lnTo>
                  <a:lnTo>
                    <a:pt x="999413" y="25526"/>
                  </a:lnTo>
                  <a:lnTo>
                    <a:pt x="1000048" y="28321"/>
                  </a:lnTo>
                  <a:lnTo>
                    <a:pt x="1000302" y="30733"/>
                  </a:lnTo>
                  <a:lnTo>
                    <a:pt x="1000937" y="33147"/>
                  </a:lnTo>
                  <a:lnTo>
                    <a:pt x="1001572" y="35687"/>
                  </a:lnTo>
                  <a:lnTo>
                    <a:pt x="1002207" y="38100"/>
                  </a:lnTo>
                  <a:lnTo>
                    <a:pt x="1003096" y="40513"/>
                  </a:lnTo>
                  <a:lnTo>
                    <a:pt x="1003985" y="42672"/>
                  </a:lnTo>
                  <a:lnTo>
                    <a:pt x="1004874" y="45085"/>
                  </a:lnTo>
                  <a:lnTo>
                    <a:pt x="1006144" y="47244"/>
                  </a:lnTo>
                  <a:lnTo>
                    <a:pt x="1007414" y="49022"/>
                  </a:lnTo>
                  <a:lnTo>
                    <a:pt x="1008938" y="50926"/>
                  </a:lnTo>
                  <a:lnTo>
                    <a:pt x="1010081" y="52704"/>
                  </a:lnTo>
                  <a:lnTo>
                    <a:pt x="1011986" y="54482"/>
                  </a:lnTo>
                  <a:lnTo>
                    <a:pt x="1013510" y="56006"/>
                  </a:lnTo>
                  <a:lnTo>
                    <a:pt x="1015288" y="57530"/>
                  </a:lnTo>
                  <a:lnTo>
                    <a:pt x="1017447" y="58800"/>
                  </a:lnTo>
                  <a:lnTo>
                    <a:pt x="1019225" y="60071"/>
                  </a:lnTo>
                  <a:lnTo>
                    <a:pt x="1021384" y="60960"/>
                  </a:lnTo>
                  <a:lnTo>
                    <a:pt x="1023543" y="61595"/>
                  </a:lnTo>
                  <a:lnTo>
                    <a:pt x="1025956" y="62483"/>
                  </a:lnTo>
                  <a:lnTo>
                    <a:pt x="1028369" y="62738"/>
                  </a:lnTo>
                  <a:lnTo>
                    <a:pt x="1030782" y="63119"/>
                  </a:lnTo>
                  <a:lnTo>
                    <a:pt x="1033576" y="62738"/>
                  </a:lnTo>
                  <a:lnTo>
                    <a:pt x="1036370" y="62102"/>
                  </a:lnTo>
                  <a:lnTo>
                    <a:pt x="1038783" y="61595"/>
                  </a:lnTo>
                  <a:lnTo>
                    <a:pt x="1040942" y="60578"/>
                  </a:lnTo>
                  <a:lnTo>
                    <a:pt x="1042974" y="59690"/>
                  </a:lnTo>
                  <a:lnTo>
                    <a:pt x="1045133" y="58547"/>
                  </a:lnTo>
                  <a:lnTo>
                    <a:pt x="1047038" y="57276"/>
                  </a:lnTo>
                  <a:lnTo>
                    <a:pt x="1048816" y="56006"/>
                  </a:lnTo>
                  <a:lnTo>
                    <a:pt x="1050594" y="54228"/>
                  </a:lnTo>
                  <a:lnTo>
                    <a:pt x="1052118" y="52704"/>
                  </a:lnTo>
                  <a:lnTo>
                    <a:pt x="1053642" y="50926"/>
                  </a:lnTo>
                  <a:lnTo>
                    <a:pt x="1054912" y="49022"/>
                  </a:lnTo>
                  <a:lnTo>
                    <a:pt x="1056182" y="46863"/>
                  </a:lnTo>
                  <a:lnTo>
                    <a:pt x="1057325" y="45085"/>
                  </a:lnTo>
                  <a:lnTo>
                    <a:pt x="1058214" y="42672"/>
                  </a:lnTo>
                  <a:lnTo>
                    <a:pt x="1059230" y="40513"/>
                  </a:lnTo>
                  <a:lnTo>
                    <a:pt x="1059738" y="38353"/>
                  </a:lnTo>
                  <a:lnTo>
                    <a:pt x="1060754" y="35941"/>
                  </a:lnTo>
                  <a:lnTo>
                    <a:pt x="1061008" y="33527"/>
                  </a:lnTo>
                  <a:lnTo>
                    <a:pt x="1061643" y="31115"/>
                  </a:lnTo>
                  <a:lnTo>
                    <a:pt x="1062278" y="28575"/>
                  </a:lnTo>
                  <a:lnTo>
                    <a:pt x="1062278" y="25907"/>
                  </a:lnTo>
                  <a:lnTo>
                    <a:pt x="1062532" y="23495"/>
                  </a:lnTo>
                  <a:lnTo>
                    <a:pt x="1062786" y="20700"/>
                  </a:lnTo>
                  <a:lnTo>
                    <a:pt x="1062786" y="18288"/>
                  </a:lnTo>
                  <a:lnTo>
                    <a:pt x="1062786" y="15494"/>
                  </a:lnTo>
                  <a:lnTo>
                    <a:pt x="1062786" y="13080"/>
                  </a:lnTo>
                  <a:lnTo>
                    <a:pt x="1062532" y="10287"/>
                  </a:lnTo>
                  <a:lnTo>
                    <a:pt x="1062278" y="7874"/>
                  </a:lnTo>
                  <a:lnTo>
                    <a:pt x="1061897" y="5206"/>
                  </a:lnTo>
                  <a:lnTo>
                    <a:pt x="1061643" y="2667"/>
                  </a:lnTo>
                  <a:lnTo>
                    <a:pt x="1061262" y="253"/>
                  </a:lnTo>
                  <a:lnTo>
                    <a:pt x="1093647" y="253"/>
                  </a:lnTo>
                </a:path>
                <a:path w="6883400" h="10017125">
                  <a:moveTo>
                    <a:pt x="968679" y="85344"/>
                  </a:moveTo>
                  <a:lnTo>
                    <a:pt x="1093647" y="85344"/>
                  </a:lnTo>
                </a:path>
                <a:path w="6883400" h="10017125">
                  <a:moveTo>
                    <a:pt x="1093647" y="253"/>
                  </a:moveTo>
                  <a:lnTo>
                    <a:pt x="1127175" y="253"/>
                  </a:lnTo>
                  <a:lnTo>
                    <a:pt x="1126286" y="2413"/>
                  </a:lnTo>
                  <a:lnTo>
                    <a:pt x="1125651" y="5206"/>
                  </a:lnTo>
                  <a:lnTo>
                    <a:pt x="1125270" y="7620"/>
                  </a:lnTo>
                  <a:lnTo>
                    <a:pt x="1125016" y="10032"/>
                  </a:lnTo>
                  <a:lnTo>
                    <a:pt x="1124762" y="12826"/>
                  </a:lnTo>
                  <a:lnTo>
                    <a:pt x="1124381" y="15240"/>
                  </a:lnTo>
                  <a:lnTo>
                    <a:pt x="1124381" y="17906"/>
                  </a:lnTo>
                  <a:lnTo>
                    <a:pt x="1124381" y="20447"/>
                  </a:lnTo>
                  <a:lnTo>
                    <a:pt x="1124381" y="23114"/>
                  </a:lnTo>
                  <a:lnTo>
                    <a:pt x="1124762" y="25526"/>
                  </a:lnTo>
                  <a:lnTo>
                    <a:pt x="1125016" y="28321"/>
                  </a:lnTo>
                  <a:lnTo>
                    <a:pt x="1125270" y="30733"/>
                  </a:lnTo>
                  <a:lnTo>
                    <a:pt x="1125905" y="33147"/>
                  </a:lnTo>
                  <a:lnTo>
                    <a:pt x="1126540" y="35687"/>
                  </a:lnTo>
                  <a:lnTo>
                    <a:pt x="1127175" y="38100"/>
                  </a:lnTo>
                  <a:lnTo>
                    <a:pt x="1128064" y="40513"/>
                  </a:lnTo>
                  <a:lnTo>
                    <a:pt x="1128953" y="42672"/>
                  </a:lnTo>
                  <a:lnTo>
                    <a:pt x="1129842" y="45085"/>
                  </a:lnTo>
                  <a:lnTo>
                    <a:pt x="1131112" y="47244"/>
                  </a:lnTo>
                  <a:lnTo>
                    <a:pt x="1132382" y="49022"/>
                  </a:lnTo>
                  <a:lnTo>
                    <a:pt x="1133906" y="50926"/>
                  </a:lnTo>
                  <a:lnTo>
                    <a:pt x="1135430" y="52704"/>
                  </a:lnTo>
                  <a:lnTo>
                    <a:pt x="1136954" y="54482"/>
                  </a:lnTo>
                  <a:lnTo>
                    <a:pt x="1138478" y="56006"/>
                  </a:lnTo>
                  <a:lnTo>
                    <a:pt x="1140256" y="57530"/>
                  </a:lnTo>
                  <a:lnTo>
                    <a:pt x="1142415" y="58800"/>
                  </a:lnTo>
                  <a:lnTo>
                    <a:pt x="1144193" y="60071"/>
                  </a:lnTo>
                  <a:lnTo>
                    <a:pt x="1146352" y="60960"/>
                  </a:lnTo>
                  <a:lnTo>
                    <a:pt x="1148765" y="61595"/>
                  </a:lnTo>
                  <a:lnTo>
                    <a:pt x="1150924" y="62483"/>
                  </a:lnTo>
                  <a:lnTo>
                    <a:pt x="1153337" y="62738"/>
                  </a:lnTo>
                  <a:lnTo>
                    <a:pt x="1156131" y="63119"/>
                  </a:lnTo>
                  <a:lnTo>
                    <a:pt x="1158798" y="62738"/>
                  </a:lnTo>
                  <a:lnTo>
                    <a:pt x="1161338" y="62102"/>
                  </a:lnTo>
                  <a:lnTo>
                    <a:pt x="1163751" y="61595"/>
                  </a:lnTo>
                  <a:lnTo>
                    <a:pt x="1166164" y="60578"/>
                  </a:lnTo>
                  <a:lnTo>
                    <a:pt x="1168323" y="59690"/>
                  </a:lnTo>
                  <a:lnTo>
                    <a:pt x="1170101" y="58547"/>
                  </a:lnTo>
                  <a:lnTo>
                    <a:pt x="1172006" y="57276"/>
                  </a:lnTo>
                  <a:lnTo>
                    <a:pt x="1174038" y="56006"/>
                  </a:lnTo>
                  <a:lnTo>
                    <a:pt x="1175562" y="54228"/>
                  </a:lnTo>
                  <a:lnTo>
                    <a:pt x="1177086" y="52704"/>
                  </a:lnTo>
                  <a:lnTo>
                    <a:pt x="1178610" y="50926"/>
                  </a:lnTo>
                  <a:lnTo>
                    <a:pt x="1179880" y="49022"/>
                  </a:lnTo>
                  <a:lnTo>
                    <a:pt x="1181150" y="46863"/>
                  </a:lnTo>
                  <a:lnTo>
                    <a:pt x="1182293" y="45085"/>
                  </a:lnTo>
                  <a:lnTo>
                    <a:pt x="1183182" y="42672"/>
                  </a:lnTo>
                  <a:lnTo>
                    <a:pt x="1184198" y="40513"/>
                  </a:lnTo>
                  <a:lnTo>
                    <a:pt x="1184706" y="38353"/>
                  </a:lnTo>
                  <a:lnTo>
                    <a:pt x="1185722" y="35941"/>
                  </a:lnTo>
                  <a:lnTo>
                    <a:pt x="1186230" y="33527"/>
                  </a:lnTo>
                  <a:lnTo>
                    <a:pt x="1186611" y="31115"/>
                  </a:lnTo>
                  <a:lnTo>
                    <a:pt x="1187246" y="28575"/>
                  </a:lnTo>
                  <a:lnTo>
                    <a:pt x="1187500" y="25907"/>
                  </a:lnTo>
                  <a:lnTo>
                    <a:pt x="1187500" y="23495"/>
                  </a:lnTo>
                  <a:lnTo>
                    <a:pt x="1187754" y="20700"/>
                  </a:lnTo>
                  <a:lnTo>
                    <a:pt x="1187754" y="18288"/>
                  </a:lnTo>
                  <a:lnTo>
                    <a:pt x="1187754" y="15494"/>
                  </a:lnTo>
                  <a:lnTo>
                    <a:pt x="1187754" y="13080"/>
                  </a:lnTo>
                  <a:lnTo>
                    <a:pt x="1187500" y="10287"/>
                  </a:lnTo>
                  <a:lnTo>
                    <a:pt x="1187500" y="7874"/>
                  </a:lnTo>
                  <a:lnTo>
                    <a:pt x="1186865" y="5206"/>
                  </a:lnTo>
                  <a:lnTo>
                    <a:pt x="1186611" y="2667"/>
                  </a:lnTo>
                  <a:lnTo>
                    <a:pt x="1186230" y="253"/>
                  </a:lnTo>
                  <a:lnTo>
                    <a:pt x="1218615" y="253"/>
                  </a:lnTo>
                </a:path>
                <a:path w="6883400" h="10017125">
                  <a:moveTo>
                    <a:pt x="1093647" y="85344"/>
                  </a:moveTo>
                  <a:lnTo>
                    <a:pt x="1218615" y="85344"/>
                  </a:lnTo>
                </a:path>
                <a:path w="6883400" h="10017125">
                  <a:moveTo>
                    <a:pt x="1218615" y="253"/>
                  </a:moveTo>
                  <a:lnTo>
                    <a:pt x="1252143" y="253"/>
                  </a:lnTo>
                  <a:lnTo>
                    <a:pt x="1251508" y="2413"/>
                  </a:lnTo>
                  <a:lnTo>
                    <a:pt x="1250619" y="5206"/>
                  </a:lnTo>
                  <a:lnTo>
                    <a:pt x="1250238" y="7620"/>
                  </a:lnTo>
                  <a:lnTo>
                    <a:pt x="1249984" y="10032"/>
                  </a:lnTo>
                  <a:lnTo>
                    <a:pt x="1249730" y="12826"/>
                  </a:lnTo>
                  <a:lnTo>
                    <a:pt x="1249349" y="15240"/>
                  </a:lnTo>
                  <a:lnTo>
                    <a:pt x="1249349" y="17906"/>
                  </a:lnTo>
                  <a:lnTo>
                    <a:pt x="1249349" y="20447"/>
                  </a:lnTo>
                  <a:lnTo>
                    <a:pt x="1249349" y="23114"/>
                  </a:lnTo>
                  <a:lnTo>
                    <a:pt x="1249730" y="25526"/>
                  </a:lnTo>
                  <a:lnTo>
                    <a:pt x="1249984" y="28321"/>
                  </a:lnTo>
                  <a:lnTo>
                    <a:pt x="1250238" y="30733"/>
                  </a:lnTo>
                  <a:lnTo>
                    <a:pt x="1250873" y="33147"/>
                  </a:lnTo>
                  <a:lnTo>
                    <a:pt x="1251508" y="35687"/>
                  </a:lnTo>
                  <a:lnTo>
                    <a:pt x="1257604" y="49022"/>
                  </a:lnTo>
                  <a:lnTo>
                    <a:pt x="1258874" y="50926"/>
                  </a:lnTo>
                  <a:lnTo>
                    <a:pt x="1260398" y="52704"/>
                  </a:lnTo>
                  <a:lnTo>
                    <a:pt x="1261922" y="54482"/>
                  </a:lnTo>
                  <a:lnTo>
                    <a:pt x="1263700" y="56006"/>
                  </a:lnTo>
                  <a:lnTo>
                    <a:pt x="1265224" y="57530"/>
                  </a:lnTo>
                  <a:lnTo>
                    <a:pt x="1267383" y="58800"/>
                  </a:lnTo>
                  <a:lnTo>
                    <a:pt x="1269161" y="60071"/>
                  </a:lnTo>
                  <a:lnTo>
                    <a:pt x="1271320" y="60960"/>
                  </a:lnTo>
                  <a:lnTo>
                    <a:pt x="1273733" y="61595"/>
                  </a:lnTo>
                  <a:lnTo>
                    <a:pt x="1275892" y="62483"/>
                  </a:lnTo>
                  <a:lnTo>
                    <a:pt x="1278305" y="62738"/>
                  </a:lnTo>
                  <a:lnTo>
                    <a:pt x="1281099" y="63119"/>
                  </a:lnTo>
                  <a:lnTo>
                    <a:pt x="1283766" y="62738"/>
                  </a:lnTo>
                  <a:lnTo>
                    <a:pt x="1286306" y="62102"/>
                  </a:lnTo>
                  <a:lnTo>
                    <a:pt x="1288719" y="61595"/>
                  </a:lnTo>
                  <a:lnTo>
                    <a:pt x="1291132" y="60578"/>
                  </a:lnTo>
                  <a:lnTo>
                    <a:pt x="1293291" y="59690"/>
                  </a:lnTo>
                  <a:lnTo>
                    <a:pt x="1295069" y="58547"/>
                  </a:lnTo>
                  <a:lnTo>
                    <a:pt x="1297228" y="57276"/>
                  </a:lnTo>
                  <a:lnTo>
                    <a:pt x="1299006" y="56006"/>
                  </a:lnTo>
                  <a:lnTo>
                    <a:pt x="1300530" y="54228"/>
                  </a:lnTo>
                  <a:lnTo>
                    <a:pt x="1302054" y="52704"/>
                  </a:lnTo>
                  <a:lnTo>
                    <a:pt x="1303578" y="50926"/>
                  </a:lnTo>
                  <a:lnTo>
                    <a:pt x="1304848" y="49022"/>
                  </a:lnTo>
                  <a:lnTo>
                    <a:pt x="1306118" y="46863"/>
                  </a:lnTo>
                  <a:lnTo>
                    <a:pt x="1307261" y="45085"/>
                  </a:lnTo>
                  <a:lnTo>
                    <a:pt x="1308150" y="42672"/>
                  </a:lnTo>
                  <a:lnTo>
                    <a:pt x="1309166" y="40513"/>
                  </a:lnTo>
                  <a:lnTo>
                    <a:pt x="1309674" y="38353"/>
                  </a:lnTo>
                  <a:lnTo>
                    <a:pt x="1310690" y="35941"/>
                  </a:lnTo>
                  <a:lnTo>
                    <a:pt x="1311198" y="33527"/>
                  </a:lnTo>
                  <a:lnTo>
                    <a:pt x="1311579" y="31115"/>
                  </a:lnTo>
                  <a:lnTo>
                    <a:pt x="1312214" y="28575"/>
                  </a:lnTo>
                  <a:lnTo>
                    <a:pt x="1312468" y="25907"/>
                  </a:lnTo>
                  <a:lnTo>
                    <a:pt x="1312468" y="23495"/>
                  </a:lnTo>
                  <a:lnTo>
                    <a:pt x="1312722" y="20700"/>
                  </a:lnTo>
                  <a:lnTo>
                    <a:pt x="1312722" y="18288"/>
                  </a:lnTo>
                  <a:lnTo>
                    <a:pt x="1312722" y="15494"/>
                  </a:lnTo>
                  <a:lnTo>
                    <a:pt x="1312722" y="13080"/>
                  </a:lnTo>
                  <a:lnTo>
                    <a:pt x="1312468" y="10287"/>
                  </a:lnTo>
                  <a:lnTo>
                    <a:pt x="1312468" y="7874"/>
                  </a:lnTo>
                  <a:lnTo>
                    <a:pt x="1312214" y="5206"/>
                  </a:lnTo>
                  <a:lnTo>
                    <a:pt x="1311833" y="2667"/>
                  </a:lnTo>
                  <a:lnTo>
                    <a:pt x="1311198" y="253"/>
                  </a:lnTo>
                  <a:lnTo>
                    <a:pt x="1343583" y="253"/>
                  </a:lnTo>
                </a:path>
                <a:path w="6883400" h="10017125">
                  <a:moveTo>
                    <a:pt x="1218615" y="85344"/>
                  </a:moveTo>
                  <a:lnTo>
                    <a:pt x="1343583" y="85344"/>
                  </a:lnTo>
                </a:path>
                <a:path w="6883400" h="10017125">
                  <a:moveTo>
                    <a:pt x="1343583" y="253"/>
                  </a:moveTo>
                  <a:lnTo>
                    <a:pt x="1377111" y="253"/>
                  </a:lnTo>
                  <a:lnTo>
                    <a:pt x="1376476" y="2413"/>
                  </a:lnTo>
                  <a:lnTo>
                    <a:pt x="1375841" y="5206"/>
                  </a:lnTo>
                  <a:lnTo>
                    <a:pt x="1375206" y="7620"/>
                  </a:lnTo>
                  <a:lnTo>
                    <a:pt x="1374952" y="10032"/>
                  </a:lnTo>
                  <a:lnTo>
                    <a:pt x="1374698" y="12826"/>
                  </a:lnTo>
                  <a:lnTo>
                    <a:pt x="1374317" y="15240"/>
                  </a:lnTo>
                  <a:lnTo>
                    <a:pt x="1374317" y="17906"/>
                  </a:lnTo>
                  <a:lnTo>
                    <a:pt x="1374317" y="20447"/>
                  </a:lnTo>
                  <a:lnTo>
                    <a:pt x="1374317" y="23114"/>
                  </a:lnTo>
                  <a:lnTo>
                    <a:pt x="1374698" y="25526"/>
                  </a:lnTo>
                  <a:lnTo>
                    <a:pt x="1374952" y="28321"/>
                  </a:lnTo>
                  <a:lnTo>
                    <a:pt x="1375206" y="30733"/>
                  </a:lnTo>
                  <a:lnTo>
                    <a:pt x="1375841" y="33147"/>
                  </a:lnTo>
                  <a:lnTo>
                    <a:pt x="1376476" y="35687"/>
                  </a:lnTo>
                  <a:lnTo>
                    <a:pt x="1377365" y="38100"/>
                  </a:lnTo>
                  <a:lnTo>
                    <a:pt x="1378000" y="40513"/>
                  </a:lnTo>
                  <a:lnTo>
                    <a:pt x="1378889" y="42672"/>
                  </a:lnTo>
                  <a:lnTo>
                    <a:pt x="1380159" y="45085"/>
                  </a:lnTo>
                  <a:lnTo>
                    <a:pt x="1381302" y="47244"/>
                  </a:lnTo>
                  <a:lnTo>
                    <a:pt x="1382572" y="49022"/>
                  </a:lnTo>
                  <a:lnTo>
                    <a:pt x="1383842" y="50926"/>
                  </a:lnTo>
                  <a:lnTo>
                    <a:pt x="1385366" y="52704"/>
                  </a:lnTo>
                  <a:lnTo>
                    <a:pt x="1386890" y="54482"/>
                  </a:lnTo>
                  <a:lnTo>
                    <a:pt x="1388668" y="56006"/>
                  </a:lnTo>
                  <a:lnTo>
                    <a:pt x="1390446" y="57530"/>
                  </a:lnTo>
                  <a:lnTo>
                    <a:pt x="1392351" y="58800"/>
                  </a:lnTo>
                  <a:lnTo>
                    <a:pt x="1394129" y="60071"/>
                  </a:lnTo>
                  <a:lnTo>
                    <a:pt x="1396542" y="60960"/>
                  </a:lnTo>
                  <a:lnTo>
                    <a:pt x="1398701" y="61595"/>
                  </a:lnTo>
                  <a:lnTo>
                    <a:pt x="1400860" y="62483"/>
                  </a:lnTo>
                  <a:lnTo>
                    <a:pt x="1403654" y="62738"/>
                  </a:lnTo>
                  <a:lnTo>
                    <a:pt x="1406067" y="63119"/>
                  </a:lnTo>
                  <a:lnTo>
                    <a:pt x="1408734" y="62738"/>
                  </a:lnTo>
                  <a:lnTo>
                    <a:pt x="1411274" y="62102"/>
                  </a:lnTo>
                  <a:lnTo>
                    <a:pt x="1413687" y="61595"/>
                  </a:lnTo>
                  <a:lnTo>
                    <a:pt x="1416100" y="60578"/>
                  </a:lnTo>
                  <a:lnTo>
                    <a:pt x="1418259" y="59690"/>
                  </a:lnTo>
                  <a:lnTo>
                    <a:pt x="1420418" y="58547"/>
                  </a:lnTo>
                  <a:lnTo>
                    <a:pt x="1422196" y="57276"/>
                  </a:lnTo>
                  <a:lnTo>
                    <a:pt x="1423974" y="56006"/>
                  </a:lnTo>
                  <a:lnTo>
                    <a:pt x="1425498" y="54228"/>
                  </a:lnTo>
                  <a:lnTo>
                    <a:pt x="1427022" y="52704"/>
                  </a:lnTo>
                  <a:lnTo>
                    <a:pt x="1428546" y="50926"/>
                  </a:lnTo>
                  <a:lnTo>
                    <a:pt x="1429816" y="49022"/>
                  </a:lnTo>
                  <a:lnTo>
                    <a:pt x="1431086" y="46863"/>
                  </a:lnTo>
                  <a:lnTo>
                    <a:pt x="1432229" y="45085"/>
                  </a:lnTo>
                  <a:lnTo>
                    <a:pt x="1433118" y="42672"/>
                  </a:lnTo>
                  <a:lnTo>
                    <a:pt x="1434134" y="40513"/>
                  </a:lnTo>
                  <a:lnTo>
                    <a:pt x="1435023" y="38353"/>
                  </a:lnTo>
                  <a:lnTo>
                    <a:pt x="1435658" y="35941"/>
                  </a:lnTo>
                  <a:lnTo>
                    <a:pt x="1436166" y="33527"/>
                  </a:lnTo>
                  <a:lnTo>
                    <a:pt x="1436547" y="31115"/>
                  </a:lnTo>
                  <a:lnTo>
                    <a:pt x="1437182" y="28575"/>
                  </a:lnTo>
                  <a:lnTo>
                    <a:pt x="1437436" y="25907"/>
                  </a:lnTo>
                  <a:lnTo>
                    <a:pt x="1437690" y="23495"/>
                  </a:lnTo>
                  <a:lnTo>
                    <a:pt x="1437690" y="20700"/>
                  </a:lnTo>
                  <a:lnTo>
                    <a:pt x="1437690" y="18288"/>
                  </a:lnTo>
                  <a:lnTo>
                    <a:pt x="1437690" y="15494"/>
                  </a:lnTo>
                  <a:lnTo>
                    <a:pt x="1437690" y="13080"/>
                  </a:lnTo>
                  <a:lnTo>
                    <a:pt x="1437690" y="10287"/>
                  </a:lnTo>
                  <a:lnTo>
                    <a:pt x="1437436" y="7874"/>
                  </a:lnTo>
                  <a:lnTo>
                    <a:pt x="1437182" y="5206"/>
                  </a:lnTo>
                  <a:lnTo>
                    <a:pt x="1436801" y="2667"/>
                  </a:lnTo>
                  <a:lnTo>
                    <a:pt x="1436166" y="253"/>
                  </a:lnTo>
                  <a:lnTo>
                    <a:pt x="1468551" y="253"/>
                  </a:lnTo>
                </a:path>
                <a:path w="6883400" h="10017125">
                  <a:moveTo>
                    <a:pt x="1343583" y="85344"/>
                  </a:moveTo>
                  <a:lnTo>
                    <a:pt x="1468551" y="85344"/>
                  </a:lnTo>
                </a:path>
                <a:path w="6883400" h="10017125">
                  <a:moveTo>
                    <a:pt x="1468551" y="253"/>
                  </a:moveTo>
                  <a:lnTo>
                    <a:pt x="1502079" y="253"/>
                  </a:lnTo>
                  <a:lnTo>
                    <a:pt x="1501444" y="2413"/>
                  </a:lnTo>
                  <a:lnTo>
                    <a:pt x="1500809" y="5206"/>
                  </a:lnTo>
                  <a:lnTo>
                    <a:pt x="1500174" y="7620"/>
                  </a:lnTo>
                  <a:lnTo>
                    <a:pt x="1499920" y="10032"/>
                  </a:lnTo>
                  <a:lnTo>
                    <a:pt x="1499666" y="12826"/>
                  </a:lnTo>
                  <a:lnTo>
                    <a:pt x="1499285" y="15240"/>
                  </a:lnTo>
                  <a:lnTo>
                    <a:pt x="1499285" y="17906"/>
                  </a:lnTo>
                  <a:lnTo>
                    <a:pt x="1499285" y="20447"/>
                  </a:lnTo>
                  <a:lnTo>
                    <a:pt x="1499285" y="23114"/>
                  </a:lnTo>
                  <a:lnTo>
                    <a:pt x="1499666" y="25526"/>
                  </a:lnTo>
                  <a:lnTo>
                    <a:pt x="1499920" y="28321"/>
                  </a:lnTo>
                  <a:lnTo>
                    <a:pt x="1500555" y="30733"/>
                  </a:lnTo>
                  <a:lnTo>
                    <a:pt x="1500809" y="33147"/>
                  </a:lnTo>
                  <a:lnTo>
                    <a:pt x="1501698" y="35687"/>
                  </a:lnTo>
                  <a:lnTo>
                    <a:pt x="1502333" y="38100"/>
                  </a:lnTo>
                  <a:lnTo>
                    <a:pt x="1502968" y="40513"/>
                  </a:lnTo>
                  <a:lnTo>
                    <a:pt x="1504238" y="42672"/>
                  </a:lnTo>
                  <a:lnTo>
                    <a:pt x="1505127" y="45085"/>
                  </a:lnTo>
                  <a:lnTo>
                    <a:pt x="1506270" y="47244"/>
                  </a:lnTo>
                  <a:lnTo>
                    <a:pt x="1507540" y="49022"/>
                  </a:lnTo>
                  <a:lnTo>
                    <a:pt x="1508810" y="50926"/>
                  </a:lnTo>
                  <a:lnTo>
                    <a:pt x="1510334" y="52704"/>
                  </a:lnTo>
                  <a:lnTo>
                    <a:pt x="1511858" y="54482"/>
                  </a:lnTo>
                  <a:lnTo>
                    <a:pt x="1513636" y="56006"/>
                  </a:lnTo>
                  <a:lnTo>
                    <a:pt x="1523669" y="61595"/>
                  </a:lnTo>
                  <a:lnTo>
                    <a:pt x="1525828" y="62483"/>
                  </a:lnTo>
                  <a:lnTo>
                    <a:pt x="1528622" y="62738"/>
                  </a:lnTo>
                  <a:lnTo>
                    <a:pt x="1531035" y="63119"/>
                  </a:lnTo>
                  <a:lnTo>
                    <a:pt x="1533702" y="62738"/>
                  </a:lnTo>
                  <a:lnTo>
                    <a:pt x="1536242" y="62102"/>
                  </a:lnTo>
                  <a:lnTo>
                    <a:pt x="1538655" y="61595"/>
                  </a:lnTo>
                  <a:lnTo>
                    <a:pt x="1541068" y="60578"/>
                  </a:lnTo>
                  <a:lnTo>
                    <a:pt x="1543227" y="59690"/>
                  </a:lnTo>
                  <a:lnTo>
                    <a:pt x="1545386" y="58547"/>
                  </a:lnTo>
                  <a:lnTo>
                    <a:pt x="1547164" y="57276"/>
                  </a:lnTo>
                  <a:lnTo>
                    <a:pt x="1548942" y="56006"/>
                  </a:lnTo>
                  <a:lnTo>
                    <a:pt x="1550466" y="54228"/>
                  </a:lnTo>
                  <a:lnTo>
                    <a:pt x="1552371" y="52704"/>
                  </a:lnTo>
                  <a:lnTo>
                    <a:pt x="1553514" y="50926"/>
                  </a:lnTo>
                  <a:lnTo>
                    <a:pt x="1554784" y="49022"/>
                  </a:lnTo>
                  <a:lnTo>
                    <a:pt x="1556054" y="46863"/>
                  </a:lnTo>
                  <a:lnTo>
                    <a:pt x="1557197" y="45085"/>
                  </a:lnTo>
                  <a:lnTo>
                    <a:pt x="1558086" y="42672"/>
                  </a:lnTo>
                  <a:lnTo>
                    <a:pt x="1559102" y="40513"/>
                  </a:lnTo>
                  <a:lnTo>
                    <a:pt x="1559991" y="38353"/>
                  </a:lnTo>
                  <a:lnTo>
                    <a:pt x="1560626" y="35941"/>
                  </a:lnTo>
                  <a:lnTo>
                    <a:pt x="1561134" y="33527"/>
                  </a:lnTo>
                  <a:lnTo>
                    <a:pt x="1561769" y="31115"/>
                  </a:lnTo>
                  <a:lnTo>
                    <a:pt x="1562150" y="28575"/>
                  </a:lnTo>
                  <a:lnTo>
                    <a:pt x="1562404" y="25907"/>
                  </a:lnTo>
                  <a:lnTo>
                    <a:pt x="1562658" y="23495"/>
                  </a:lnTo>
                  <a:lnTo>
                    <a:pt x="1562658" y="20700"/>
                  </a:lnTo>
                  <a:lnTo>
                    <a:pt x="1563039" y="18288"/>
                  </a:lnTo>
                  <a:lnTo>
                    <a:pt x="1563039" y="15494"/>
                  </a:lnTo>
                  <a:lnTo>
                    <a:pt x="1562658" y="13080"/>
                  </a:lnTo>
                  <a:lnTo>
                    <a:pt x="1562658" y="10287"/>
                  </a:lnTo>
                  <a:lnTo>
                    <a:pt x="1562404" y="7874"/>
                  </a:lnTo>
                  <a:lnTo>
                    <a:pt x="1562150" y="5206"/>
                  </a:lnTo>
                  <a:lnTo>
                    <a:pt x="1561769" y="2667"/>
                  </a:lnTo>
                  <a:lnTo>
                    <a:pt x="1561134" y="253"/>
                  </a:lnTo>
                  <a:lnTo>
                    <a:pt x="1593519" y="253"/>
                  </a:lnTo>
                </a:path>
                <a:path w="6883400" h="10017125">
                  <a:moveTo>
                    <a:pt x="1468551" y="85344"/>
                  </a:moveTo>
                  <a:lnTo>
                    <a:pt x="1593519" y="85344"/>
                  </a:lnTo>
                </a:path>
                <a:path w="6883400" h="10017125">
                  <a:moveTo>
                    <a:pt x="1593519" y="253"/>
                  </a:moveTo>
                  <a:lnTo>
                    <a:pt x="1627047" y="253"/>
                  </a:lnTo>
                  <a:lnTo>
                    <a:pt x="1626412" y="2413"/>
                  </a:lnTo>
                  <a:lnTo>
                    <a:pt x="1625777" y="5206"/>
                  </a:lnTo>
                  <a:lnTo>
                    <a:pt x="1625142" y="7620"/>
                  </a:lnTo>
                  <a:lnTo>
                    <a:pt x="1624888" y="10032"/>
                  </a:lnTo>
                  <a:lnTo>
                    <a:pt x="1624634" y="12826"/>
                  </a:lnTo>
                  <a:lnTo>
                    <a:pt x="1624634" y="15240"/>
                  </a:lnTo>
                  <a:lnTo>
                    <a:pt x="1624253" y="17906"/>
                  </a:lnTo>
                  <a:lnTo>
                    <a:pt x="1624253" y="20447"/>
                  </a:lnTo>
                  <a:lnTo>
                    <a:pt x="1624634" y="23114"/>
                  </a:lnTo>
                  <a:lnTo>
                    <a:pt x="1624634" y="25526"/>
                  </a:lnTo>
                  <a:lnTo>
                    <a:pt x="1624888" y="28321"/>
                  </a:lnTo>
                  <a:lnTo>
                    <a:pt x="1625523" y="30733"/>
                  </a:lnTo>
                  <a:lnTo>
                    <a:pt x="1626158" y="33147"/>
                  </a:lnTo>
                  <a:lnTo>
                    <a:pt x="1626666" y="35687"/>
                  </a:lnTo>
                  <a:lnTo>
                    <a:pt x="1627301" y="38100"/>
                  </a:lnTo>
                  <a:lnTo>
                    <a:pt x="1628190" y="40513"/>
                  </a:lnTo>
                  <a:lnTo>
                    <a:pt x="1629206" y="42672"/>
                  </a:lnTo>
                  <a:lnTo>
                    <a:pt x="1630095" y="45085"/>
                  </a:lnTo>
                  <a:lnTo>
                    <a:pt x="1631238" y="47244"/>
                  </a:lnTo>
                  <a:lnTo>
                    <a:pt x="1632508" y="49022"/>
                  </a:lnTo>
                  <a:lnTo>
                    <a:pt x="1634032" y="50926"/>
                  </a:lnTo>
                  <a:lnTo>
                    <a:pt x="1635302" y="52704"/>
                  </a:lnTo>
                  <a:lnTo>
                    <a:pt x="1637080" y="54482"/>
                  </a:lnTo>
                  <a:lnTo>
                    <a:pt x="1638604" y="56006"/>
                  </a:lnTo>
                  <a:lnTo>
                    <a:pt x="1640382" y="57530"/>
                  </a:lnTo>
                  <a:lnTo>
                    <a:pt x="1642287" y="58800"/>
                  </a:lnTo>
                  <a:lnTo>
                    <a:pt x="1644446" y="60071"/>
                  </a:lnTo>
                  <a:lnTo>
                    <a:pt x="1646478" y="60960"/>
                  </a:lnTo>
                  <a:lnTo>
                    <a:pt x="1648637" y="61595"/>
                  </a:lnTo>
                  <a:lnTo>
                    <a:pt x="1651050" y="62483"/>
                  </a:lnTo>
                  <a:lnTo>
                    <a:pt x="1653590" y="62738"/>
                  </a:lnTo>
                  <a:lnTo>
                    <a:pt x="1656003" y="63119"/>
                  </a:lnTo>
                  <a:lnTo>
                    <a:pt x="1658670" y="62738"/>
                  </a:lnTo>
                  <a:lnTo>
                    <a:pt x="1661210" y="62102"/>
                  </a:lnTo>
                  <a:lnTo>
                    <a:pt x="1663623" y="61595"/>
                  </a:lnTo>
                  <a:lnTo>
                    <a:pt x="1666036" y="60578"/>
                  </a:lnTo>
                  <a:lnTo>
                    <a:pt x="1668195" y="59690"/>
                  </a:lnTo>
                  <a:lnTo>
                    <a:pt x="1670354" y="58547"/>
                  </a:lnTo>
                  <a:lnTo>
                    <a:pt x="1672132" y="57276"/>
                  </a:lnTo>
                  <a:lnTo>
                    <a:pt x="1673910" y="56006"/>
                  </a:lnTo>
                  <a:lnTo>
                    <a:pt x="1675434" y="54228"/>
                  </a:lnTo>
                  <a:lnTo>
                    <a:pt x="1677339" y="52704"/>
                  </a:lnTo>
                  <a:lnTo>
                    <a:pt x="1678482" y="50926"/>
                  </a:lnTo>
                  <a:lnTo>
                    <a:pt x="1680006" y="49022"/>
                  </a:lnTo>
                  <a:lnTo>
                    <a:pt x="1681276" y="46863"/>
                  </a:lnTo>
                  <a:lnTo>
                    <a:pt x="1682165" y="45085"/>
                  </a:lnTo>
                  <a:lnTo>
                    <a:pt x="1683054" y="42672"/>
                  </a:lnTo>
                  <a:lnTo>
                    <a:pt x="1684070" y="40513"/>
                  </a:lnTo>
                  <a:lnTo>
                    <a:pt x="1684959" y="38353"/>
                  </a:lnTo>
                  <a:lnTo>
                    <a:pt x="1685594" y="35941"/>
                  </a:lnTo>
                  <a:lnTo>
                    <a:pt x="1686102" y="33527"/>
                  </a:lnTo>
                  <a:lnTo>
                    <a:pt x="1686737" y="31115"/>
                  </a:lnTo>
                  <a:lnTo>
                    <a:pt x="1687118" y="28575"/>
                  </a:lnTo>
                  <a:lnTo>
                    <a:pt x="1687372" y="25907"/>
                  </a:lnTo>
                  <a:lnTo>
                    <a:pt x="1687626" y="23495"/>
                  </a:lnTo>
                  <a:lnTo>
                    <a:pt x="1687626" y="20700"/>
                  </a:lnTo>
                  <a:lnTo>
                    <a:pt x="1688007" y="18288"/>
                  </a:lnTo>
                  <a:lnTo>
                    <a:pt x="1688007" y="15494"/>
                  </a:lnTo>
                  <a:lnTo>
                    <a:pt x="1687626" y="13080"/>
                  </a:lnTo>
                  <a:lnTo>
                    <a:pt x="1687626" y="10287"/>
                  </a:lnTo>
                  <a:lnTo>
                    <a:pt x="1687372" y="7874"/>
                  </a:lnTo>
                  <a:lnTo>
                    <a:pt x="1687118" y="5206"/>
                  </a:lnTo>
                  <a:lnTo>
                    <a:pt x="1686737" y="2667"/>
                  </a:lnTo>
                  <a:lnTo>
                    <a:pt x="1686483" y="253"/>
                  </a:lnTo>
                  <a:lnTo>
                    <a:pt x="1718741" y="253"/>
                  </a:lnTo>
                </a:path>
                <a:path w="6883400" h="10017125">
                  <a:moveTo>
                    <a:pt x="1593519" y="85344"/>
                  </a:moveTo>
                  <a:lnTo>
                    <a:pt x="1718741" y="85344"/>
                  </a:lnTo>
                </a:path>
                <a:path w="6883400" h="10017125">
                  <a:moveTo>
                    <a:pt x="1718741" y="253"/>
                  </a:moveTo>
                  <a:lnTo>
                    <a:pt x="1752015" y="253"/>
                  </a:lnTo>
                  <a:lnTo>
                    <a:pt x="1751380" y="2413"/>
                  </a:lnTo>
                  <a:lnTo>
                    <a:pt x="1750745" y="5206"/>
                  </a:lnTo>
                  <a:lnTo>
                    <a:pt x="1750491" y="7620"/>
                  </a:lnTo>
                  <a:lnTo>
                    <a:pt x="1749856" y="10032"/>
                  </a:lnTo>
                  <a:lnTo>
                    <a:pt x="1749602" y="12826"/>
                  </a:lnTo>
                  <a:lnTo>
                    <a:pt x="1749602" y="15240"/>
                  </a:lnTo>
                  <a:lnTo>
                    <a:pt x="1749221" y="17906"/>
                  </a:lnTo>
                  <a:lnTo>
                    <a:pt x="1749221" y="20447"/>
                  </a:lnTo>
                  <a:lnTo>
                    <a:pt x="1749602" y="23114"/>
                  </a:lnTo>
                  <a:lnTo>
                    <a:pt x="1749602" y="25526"/>
                  </a:lnTo>
                  <a:lnTo>
                    <a:pt x="1750110" y="28321"/>
                  </a:lnTo>
                  <a:lnTo>
                    <a:pt x="1750491" y="30733"/>
                  </a:lnTo>
                  <a:lnTo>
                    <a:pt x="1751126" y="33147"/>
                  </a:lnTo>
                  <a:lnTo>
                    <a:pt x="1751634" y="35687"/>
                  </a:lnTo>
                  <a:lnTo>
                    <a:pt x="1752269" y="38100"/>
                  </a:lnTo>
                  <a:lnTo>
                    <a:pt x="1753158" y="40513"/>
                  </a:lnTo>
                  <a:lnTo>
                    <a:pt x="1754174" y="42672"/>
                  </a:lnTo>
                  <a:lnTo>
                    <a:pt x="1755063" y="45085"/>
                  </a:lnTo>
                  <a:lnTo>
                    <a:pt x="1756206" y="47244"/>
                  </a:lnTo>
                  <a:lnTo>
                    <a:pt x="1757476" y="49022"/>
                  </a:lnTo>
                  <a:lnTo>
                    <a:pt x="1759000" y="50926"/>
                  </a:lnTo>
                  <a:lnTo>
                    <a:pt x="1760270" y="52704"/>
                  </a:lnTo>
                  <a:lnTo>
                    <a:pt x="1762048" y="54482"/>
                  </a:lnTo>
                  <a:lnTo>
                    <a:pt x="1763572" y="56006"/>
                  </a:lnTo>
                  <a:lnTo>
                    <a:pt x="1765350" y="57530"/>
                  </a:lnTo>
                  <a:lnTo>
                    <a:pt x="1767255" y="58800"/>
                  </a:lnTo>
                  <a:lnTo>
                    <a:pt x="1769414" y="60071"/>
                  </a:lnTo>
                  <a:lnTo>
                    <a:pt x="1771446" y="60960"/>
                  </a:lnTo>
                  <a:lnTo>
                    <a:pt x="1773605" y="61595"/>
                  </a:lnTo>
                  <a:lnTo>
                    <a:pt x="1776018" y="62483"/>
                  </a:lnTo>
                  <a:lnTo>
                    <a:pt x="1778558" y="62738"/>
                  </a:lnTo>
                  <a:lnTo>
                    <a:pt x="1780971" y="63119"/>
                  </a:lnTo>
                  <a:lnTo>
                    <a:pt x="1783638" y="62738"/>
                  </a:lnTo>
                  <a:lnTo>
                    <a:pt x="1786432" y="62102"/>
                  </a:lnTo>
                  <a:lnTo>
                    <a:pt x="1788845" y="61595"/>
                  </a:lnTo>
                  <a:lnTo>
                    <a:pt x="1791004" y="60578"/>
                  </a:lnTo>
                  <a:lnTo>
                    <a:pt x="1793163" y="59690"/>
                  </a:lnTo>
                  <a:lnTo>
                    <a:pt x="1795322" y="58547"/>
                  </a:lnTo>
                  <a:lnTo>
                    <a:pt x="1803450" y="50926"/>
                  </a:lnTo>
                  <a:lnTo>
                    <a:pt x="1804974" y="49022"/>
                  </a:lnTo>
                  <a:lnTo>
                    <a:pt x="1806244" y="46863"/>
                  </a:lnTo>
                  <a:lnTo>
                    <a:pt x="1807133" y="45085"/>
                  </a:lnTo>
                  <a:lnTo>
                    <a:pt x="1808403" y="42672"/>
                  </a:lnTo>
                  <a:lnTo>
                    <a:pt x="1809292" y="40513"/>
                  </a:lnTo>
                  <a:lnTo>
                    <a:pt x="1809927" y="38353"/>
                  </a:lnTo>
                  <a:lnTo>
                    <a:pt x="1810816" y="35941"/>
                  </a:lnTo>
                  <a:lnTo>
                    <a:pt x="1811070" y="33527"/>
                  </a:lnTo>
                  <a:lnTo>
                    <a:pt x="1811705" y="31115"/>
                  </a:lnTo>
                  <a:lnTo>
                    <a:pt x="1812086" y="28575"/>
                  </a:lnTo>
                  <a:lnTo>
                    <a:pt x="1812340" y="25907"/>
                  </a:lnTo>
                  <a:lnTo>
                    <a:pt x="1812594" y="23495"/>
                  </a:lnTo>
                  <a:lnTo>
                    <a:pt x="1812975" y="20700"/>
                  </a:lnTo>
                  <a:lnTo>
                    <a:pt x="1812975" y="18288"/>
                  </a:lnTo>
                  <a:lnTo>
                    <a:pt x="1812975" y="15494"/>
                  </a:lnTo>
                  <a:lnTo>
                    <a:pt x="1812975" y="13080"/>
                  </a:lnTo>
                  <a:lnTo>
                    <a:pt x="1812594" y="10287"/>
                  </a:lnTo>
                  <a:lnTo>
                    <a:pt x="1812340" y="7874"/>
                  </a:lnTo>
                  <a:lnTo>
                    <a:pt x="1812086" y="5206"/>
                  </a:lnTo>
                  <a:lnTo>
                    <a:pt x="1811705" y="2667"/>
                  </a:lnTo>
                  <a:lnTo>
                    <a:pt x="1811451" y="253"/>
                  </a:lnTo>
                  <a:lnTo>
                    <a:pt x="1843709" y="253"/>
                  </a:lnTo>
                </a:path>
                <a:path w="6883400" h="10017125">
                  <a:moveTo>
                    <a:pt x="1718741" y="85344"/>
                  </a:moveTo>
                  <a:lnTo>
                    <a:pt x="1843709" y="85344"/>
                  </a:lnTo>
                </a:path>
                <a:path w="6883400" h="10017125">
                  <a:moveTo>
                    <a:pt x="1843709" y="253"/>
                  </a:moveTo>
                  <a:lnTo>
                    <a:pt x="1877237" y="253"/>
                  </a:lnTo>
                  <a:lnTo>
                    <a:pt x="1876348" y="2413"/>
                  </a:lnTo>
                  <a:lnTo>
                    <a:pt x="1875713" y="5206"/>
                  </a:lnTo>
                  <a:lnTo>
                    <a:pt x="1875459" y="7620"/>
                  </a:lnTo>
                  <a:lnTo>
                    <a:pt x="1874824" y="10032"/>
                  </a:lnTo>
                  <a:lnTo>
                    <a:pt x="1874824" y="12826"/>
                  </a:lnTo>
                  <a:lnTo>
                    <a:pt x="1874570" y="15240"/>
                  </a:lnTo>
                  <a:lnTo>
                    <a:pt x="1874570" y="17906"/>
                  </a:lnTo>
                  <a:lnTo>
                    <a:pt x="1874570" y="20447"/>
                  </a:lnTo>
                  <a:lnTo>
                    <a:pt x="1874570" y="23114"/>
                  </a:lnTo>
                  <a:lnTo>
                    <a:pt x="1874824" y="25526"/>
                  </a:lnTo>
                  <a:lnTo>
                    <a:pt x="1875078" y="28321"/>
                  </a:lnTo>
                  <a:lnTo>
                    <a:pt x="1875459" y="30733"/>
                  </a:lnTo>
                  <a:lnTo>
                    <a:pt x="1876094" y="33147"/>
                  </a:lnTo>
                  <a:lnTo>
                    <a:pt x="1876602" y="35687"/>
                  </a:lnTo>
                  <a:lnTo>
                    <a:pt x="1877237" y="38100"/>
                  </a:lnTo>
                  <a:lnTo>
                    <a:pt x="1878126" y="40513"/>
                  </a:lnTo>
                  <a:lnTo>
                    <a:pt x="1879142" y="42672"/>
                  </a:lnTo>
                  <a:lnTo>
                    <a:pt x="1880031" y="45085"/>
                  </a:lnTo>
                  <a:lnTo>
                    <a:pt x="1881174" y="47244"/>
                  </a:lnTo>
                  <a:lnTo>
                    <a:pt x="1882444" y="49022"/>
                  </a:lnTo>
                  <a:lnTo>
                    <a:pt x="1883968" y="50926"/>
                  </a:lnTo>
                  <a:lnTo>
                    <a:pt x="1885492" y="52704"/>
                  </a:lnTo>
                  <a:lnTo>
                    <a:pt x="1887016" y="54482"/>
                  </a:lnTo>
                  <a:lnTo>
                    <a:pt x="1888540" y="56006"/>
                  </a:lnTo>
                  <a:lnTo>
                    <a:pt x="1890318" y="57530"/>
                  </a:lnTo>
                  <a:lnTo>
                    <a:pt x="1892477" y="58800"/>
                  </a:lnTo>
                  <a:lnTo>
                    <a:pt x="1894382" y="60071"/>
                  </a:lnTo>
                  <a:lnTo>
                    <a:pt x="1896414" y="60960"/>
                  </a:lnTo>
                  <a:lnTo>
                    <a:pt x="1898954" y="61595"/>
                  </a:lnTo>
                  <a:lnTo>
                    <a:pt x="1900986" y="62483"/>
                  </a:lnTo>
                  <a:lnTo>
                    <a:pt x="1903526" y="62738"/>
                  </a:lnTo>
                  <a:lnTo>
                    <a:pt x="1906193" y="63119"/>
                  </a:lnTo>
                  <a:lnTo>
                    <a:pt x="1908606" y="62738"/>
                  </a:lnTo>
                  <a:lnTo>
                    <a:pt x="1911400" y="62102"/>
                  </a:lnTo>
                  <a:lnTo>
                    <a:pt x="1913813" y="61595"/>
                  </a:lnTo>
                  <a:lnTo>
                    <a:pt x="1915972" y="60578"/>
                  </a:lnTo>
                  <a:lnTo>
                    <a:pt x="1918385" y="59690"/>
                  </a:lnTo>
                  <a:lnTo>
                    <a:pt x="1920290" y="58547"/>
                  </a:lnTo>
                  <a:lnTo>
                    <a:pt x="1922068" y="57276"/>
                  </a:lnTo>
                  <a:lnTo>
                    <a:pt x="1924227" y="56006"/>
                  </a:lnTo>
                  <a:lnTo>
                    <a:pt x="1925751" y="54228"/>
                  </a:lnTo>
                  <a:lnTo>
                    <a:pt x="1927275" y="52704"/>
                  </a:lnTo>
                  <a:lnTo>
                    <a:pt x="1928799" y="50926"/>
                  </a:lnTo>
                  <a:lnTo>
                    <a:pt x="1929942" y="49022"/>
                  </a:lnTo>
                  <a:lnTo>
                    <a:pt x="1931212" y="46863"/>
                  </a:lnTo>
                  <a:lnTo>
                    <a:pt x="1932482" y="45085"/>
                  </a:lnTo>
                  <a:lnTo>
                    <a:pt x="1933371" y="42672"/>
                  </a:lnTo>
                  <a:lnTo>
                    <a:pt x="1934260" y="40513"/>
                  </a:lnTo>
                  <a:lnTo>
                    <a:pt x="1934895" y="38353"/>
                  </a:lnTo>
                  <a:lnTo>
                    <a:pt x="1935784" y="35941"/>
                  </a:lnTo>
                  <a:lnTo>
                    <a:pt x="1936419" y="33527"/>
                  </a:lnTo>
                  <a:lnTo>
                    <a:pt x="1936673" y="31115"/>
                  </a:lnTo>
                  <a:lnTo>
                    <a:pt x="1937308" y="28575"/>
                  </a:lnTo>
                  <a:lnTo>
                    <a:pt x="1937562" y="25907"/>
                  </a:lnTo>
                  <a:lnTo>
                    <a:pt x="1937562" y="23495"/>
                  </a:lnTo>
                  <a:lnTo>
                    <a:pt x="1937943" y="20700"/>
                  </a:lnTo>
                  <a:lnTo>
                    <a:pt x="1937943" y="18288"/>
                  </a:lnTo>
                  <a:lnTo>
                    <a:pt x="1937943" y="15494"/>
                  </a:lnTo>
                  <a:lnTo>
                    <a:pt x="1937943" y="13080"/>
                  </a:lnTo>
                  <a:lnTo>
                    <a:pt x="1937562" y="10287"/>
                  </a:lnTo>
                  <a:lnTo>
                    <a:pt x="1937562" y="7874"/>
                  </a:lnTo>
                  <a:lnTo>
                    <a:pt x="1937054" y="5206"/>
                  </a:lnTo>
                  <a:lnTo>
                    <a:pt x="1936673" y="2667"/>
                  </a:lnTo>
                  <a:lnTo>
                    <a:pt x="1936419" y="253"/>
                  </a:lnTo>
                  <a:lnTo>
                    <a:pt x="1968677" y="253"/>
                  </a:lnTo>
                </a:path>
                <a:path w="6883400" h="10017125">
                  <a:moveTo>
                    <a:pt x="1843709" y="85344"/>
                  </a:moveTo>
                  <a:lnTo>
                    <a:pt x="1968677" y="85344"/>
                  </a:lnTo>
                </a:path>
                <a:path w="6883400" h="10017125">
                  <a:moveTo>
                    <a:pt x="1968677" y="253"/>
                  </a:moveTo>
                  <a:lnTo>
                    <a:pt x="2002205" y="253"/>
                  </a:lnTo>
                  <a:lnTo>
                    <a:pt x="2001570" y="2413"/>
                  </a:lnTo>
                  <a:lnTo>
                    <a:pt x="2000681" y="5206"/>
                  </a:lnTo>
                  <a:lnTo>
                    <a:pt x="2000427" y="7620"/>
                  </a:lnTo>
                  <a:lnTo>
                    <a:pt x="2000046" y="10032"/>
                  </a:lnTo>
                  <a:lnTo>
                    <a:pt x="1999792" y="12826"/>
                  </a:lnTo>
                  <a:lnTo>
                    <a:pt x="1999538" y="15240"/>
                  </a:lnTo>
                  <a:lnTo>
                    <a:pt x="1999538" y="17906"/>
                  </a:lnTo>
                  <a:lnTo>
                    <a:pt x="1999538" y="20447"/>
                  </a:lnTo>
                  <a:lnTo>
                    <a:pt x="1999538" y="23114"/>
                  </a:lnTo>
                  <a:lnTo>
                    <a:pt x="1999792" y="25526"/>
                  </a:lnTo>
                  <a:lnTo>
                    <a:pt x="2000046" y="28321"/>
                  </a:lnTo>
                  <a:lnTo>
                    <a:pt x="2000427" y="30733"/>
                  </a:lnTo>
                  <a:lnTo>
                    <a:pt x="2001062" y="33147"/>
                  </a:lnTo>
                  <a:lnTo>
                    <a:pt x="2001570" y="35687"/>
                  </a:lnTo>
                  <a:lnTo>
                    <a:pt x="2010460" y="52704"/>
                  </a:lnTo>
                  <a:lnTo>
                    <a:pt x="2011984" y="54482"/>
                  </a:lnTo>
                  <a:lnTo>
                    <a:pt x="2013508" y="56006"/>
                  </a:lnTo>
                  <a:lnTo>
                    <a:pt x="2015286" y="57530"/>
                  </a:lnTo>
                  <a:lnTo>
                    <a:pt x="2017445" y="58800"/>
                  </a:lnTo>
                  <a:lnTo>
                    <a:pt x="2019350" y="60071"/>
                  </a:lnTo>
                  <a:lnTo>
                    <a:pt x="2021382" y="60960"/>
                  </a:lnTo>
                  <a:lnTo>
                    <a:pt x="2023922" y="61595"/>
                  </a:lnTo>
                  <a:lnTo>
                    <a:pt x="2025954" y="62483"/>
                  </a:lnTo>
                  <a:lnTo>
                    <a:pt x="2028494" y="62738"/>
                  </a:lnTo>
                  <a:lnTo>
                    <a:pt x="2031161" y="63119"/>
                  </a:lnTo>
                  <a:lnTo>
                    <a:pt x="2033955" y="62738"/>
                  </a:lnTo>
                  <a:lnTo>
                    <a:pt x="2036368" y="62102"/>
                  </a:lnTo>
                  <a:lnTo>
                    <a:pt x="2038781" y="61595"/>
                  </a:lnTo>
                  <a:lnTo>
                    <a:pt x="2041194" y="60578"/>
                  </a:lnTo>
                  <a:lnTo>
                    <a:pt x="2043353" y="59690"/>
                  </a:lnTo>
                  <a:lnTo>
                    <a:pt x="2045258" y="58547"/>
                  </a:lnTo>
                  <a:lnTo>
                    <a:pt x="2047290" y="57276"/>
                  </a:lnTo>
                  <a:lnTo>
                    <a:pt x="2049195" y="56006"/>
                  </a:lnTo>
                  <a:lnTo>
                    <a:pt x="2050719" y="54228"/>
                  </a:lnTo>
                  <a:lnTo>
                    <a:pt x="2052243" y="52704"/>
                  </a:lnTo>
                  <a:lnTo>
                    <a:pt x="2053767" y="50926"/>
                  </a:lnTo>
                  <a:lnTo>
                    <a:pt x="2054910" y="49022"/>
                  </a:lnTo>
                  <a:lnTo>
                    <a:pt x="2056180" y="46863"/>
                  </a:lnTo>
                  <a:lnTo>
                    <a:pt x="2057450" y="45085"/>
                  </a:lnTo>
                  <a:lnTo>
                    <a:pt x="2058339" y="42672"/>
                  </a:lnTo>
                  <a:lnTo>
                    <a:pt x="2059228" y="40513"/>
                  </a:lnTo>
                  <a:lnTo>
                    <a:pt x="2059863" y="38353"/>
                  </a:lnTo>
                  <a:lnTo>
                    <a:pt x="2060752" y="35941"/>
                  </a:lnTo>
                  <a:lnTo>
                    <a:pt x="2061387" y="33527"/>
                  </a:lnTo>
                  <a:lnTo>
                    <a:pt x="2061641" y="31115"/>
                  </a:lnTo>
                  <a:lnTo>
                    <a:pt x="2062276" y="28575"/>
                  </a:lnTo>
                  <a:lnTo>
                    <a:pt x="2062530" y="25907"/>
                  </a:lnTo>
                  <a:lnTo>
                    <a:pt x="2062530" y="23495"/>
                  </a:lnTo>
                  <a:lnTo>
                    <a:pt x="2062911" y="20700"/>
                  </a:lnTo>
                  <a:lnTo>
                    <a:pt x="2062911" y="18288"/>
                  </a:lnTo>
                  <a:lnTo>
                    <a:pt x="2062911" y="15494"/>
                  </a:lnTo>
                  <a:lnTo>
                    <a:pt x="2062911" y="13080"/>
                  </a:lnTo>
                  <a:lnTo>
                    <a:pt x="2062530" y="10287"/>
                  </a:lnTo>
                  <a:lnTo>
                    <a:pt x="2062530" y="7874"/>
                  </a:lnTo>
                  <a:lnTo>
                    <a:pt x="2062022" y="5206"/>
                  </a:lnTo>
                  <a:lnTo>
                    <a:pt x="2062022" y="2667"/>
                  </a:lnTo>
                  <a:lnTo>
                    <a:pt x="2061387" y="253"/>
                  </a:lnTo>
                  <a:lnTo>
                    <a:pt x="2093645" y="253"/>
                  </a:lnTo>
                </a:path>
                <a:path w="6883400" h="10017125">
                  <a:moveTo>
                    <a:pt x="1968677" y="85344"/>
                  </a:moveTo>
                  <a:lnTo>
                    <a:pt x="2093645" y="85344"/>
                  </a:lnTo>
                </a:path>
                <a:path w="6883400" h="10017125">
                  <a:moveTo>
                    <a:pt x="2093645" y="253"/>
                  </a:moveTo>
                  <a:lnTo>
                    <a:pt x="2127173" y="253"/>
                  </a:lnTo>
                  <a:lnTo>
                    <a:pt x="2126538" y="2413"/>
                  </a:lnTo>
                  <a:lnTo>
                    <a:pt x="2126030" y="5206"/>
                  </a:lnTo>
                  <a:lnTo>
                    <a:pt x="2125395" y="7620"/>
                  </a:lnTo>
                  <a:lnTo>
                    <a:pt x="2125014" y="10032"/>
                  </a:lnTo>
                  <a:lnTo>
                    <a:pt x="2124760" y="12826"/>
                  </a:lnTo>
                  <a:lnTo>
                    <a:pt x="2124506" y="15240"/>
                  </a:lnTo>
                  <a:lnTo>
                    <a:pt x="2124506" y="17906"/>
                  </a:lnTo>
                  <a:lnTo>
                    <a:pt x="2124506" y="20447"/>
                  </a:lnTo>
                  <a:lnTo>
                    <a:pt x="2124506" y="23114"/>
                  </a:lnTo>
                  <a:lnTo>
                    <a:pt x="2124760" y="25526"/>
                  </a:lnTo>
                  <a:lnTo>
                    <a:pt x="2125014" y="28321"/>
                  </a:lnTo>
                  <a:lnTo>
                    <a:pt x="2125395" y="30733"/>
                  </a:lnTo>
                  <a:lnTo>
                    <a:pt x="2126030" y="33147"/>
                  </a:lnTo>
                  <a:lnTo>
                    <a:pt x="2126538" y="35687"/>
                  </a:lnTo>
                  <a:lnTo>
                    <a:pt x="2135428" y="52704"/>
                  </a:lnTo>
                  <a:lnTo>
                    <a:pt x="2136952" y="54482"/>
                  </a:lnTo>
                  <a:lnTo>
                    <a:pt x="2148890" y="61595"/>
                  </a:lnTo>
                  <a:lnTo>
                    <a:pt x="2150922" y="62483"/>
                  </a:lnTo>
                  <a:lnTo>
                    <a:pt x="2153716" y="62738"/>
                  </a:lnTo>
                  <a:lnTo>
                    <a:pt x="2156129" y="63119"/>
                  </a:lnTo>
                  <a:lnTo>
                    <a:pt x="2158923" y="62738"/>
                  </a:lnTo>
                  <a:lnTo>
                    <a:pt x="2161336" y="62102"/>
                  </a:lnTo>
                  <a:lnTo>
                    <a:pt x="2163749" y="61595"/>
                  </a:lnTo>
                  <a:lnTo>
                    <a:pt x="2166162" y="60578"/>
                  </a:lnTo>
                  <a:lnTo>
                    <a:pt x="2168321" y="59690"/>
                  </a:lnTo>
                  <a:lnTo>
                    <a:pt x="2170480" y="58547"/>
                  </a:lnTo>
                  <a:lnTo>
                    <a:pt x="2172258" y="57276"/>
                  </a:lnTo>
                  <a:lnTo>
                    <a:pt x="2174163" y="56006"/>
                  </a:lnTo>
                  <a:lnTo>
                    <a:pt x="2175687" y="54228"/>
                  </a:lnTo>
                  <a:lnTo>
                    <a:pt x="2177211" y="52704"/>
                  </a:lnTo>
                  <a:lnTo>
                    <a:pt x="2178735" y="50926"/>
                  </a:lnTo>
                  <a:lnTo>
                    <a:pt x="2179878" y="49022"/>
                  </a:lnTo>
                  <a:lnTo>
                    <a:pt x="2181148" y="46863"/>
                  </a:lnTo>
                  <a:lnTo>
                    <a:pt x="2182418" y="45085"/>
                  </a:lnTo>
                  <a:lnTo>
                    <a:pt x="2183307" y="42672"/>
                  </a:lnTo>
                  <a:lnTo>
                    <a:pt x="2184196" y="40513"/>
                  </a:lnTo>
                  <a:lnTo>
                    <a:pt x="2185085" y="38353"/>
                  </a:lnTo>
                  <a:lnTo>
                    <a:pt x="2185720" y="35941"/>
                  </a:lnTo>
                  <a:lnTo>
                    <a:pt x="2186355" y="33527"/>
                  </a:lnTo>
                  <a:lnTo>
                    <a:pt x="2186609" y="31115"/>
                  </a:lnTo>
                  <a:lnTo>
                    <a:pt x="2187244" y="28575"/>
                  </a:lnTo>
                  <a:lnTo>
                    <a:pt x="2187498" y="25907"/>
                  </a:lnTo>
                  <a:lnTo>
                    <a:pt x="2187498" y="23495"/>
                  </a:lnTo>
                  <a:lnTo>
                    <a:pt x="2187879" y="20700"/>
                  </a:lnTo>
                  <a:lnTo>
                    <a:pt x="2187879" y="18288"/>
                  </a:lnTo>
                  <a:lnTo>
                    <a:pt x="2187879" y="15494"/>
                  </a:lnTo>
                  <a:lnTo>
                    <a:pt x="2187879" y="13080"/>
                  </a:lnTo>
                  <a:lnTo>
                    <a:pt x="2187498" y="10287"/>
                  </a:lnTo>
                  <a:lnTo>
                    <a:pt x="2187498" y="7874"/>
                  </a:lnTo>
                  <a:lnTo>
                    <a:pt x="2187244" y="5206"/>
                  </a:lnTo>
                  <a:lnTo>
                    <a:pt x="2186990" y="2667"/>
                  </a:lnTo>
                  <a:lnTo>
                    <a:pt x="2186355" y="253"/>
                  </a:lnTo>
                  <a:lnTo>
                    <a:pt x="2218613" y="253"/>
                  </a:lnTo>
                </a:path>
                <a:path w="6883400" h="10017125">
                  <a:moveTo>
                    <a:pt x="2093645" y="85344"/>
                  </a:moveTo>
                  <a:lnTo>
                    <a:pt x="2218613" y="85344"/>
                  </a:lnTo>
                </a:path>
                <a:path w="6883400" h="10017125">
                  <a:moveTo>
                    <a:pt x="2218613" y="253"/>
                  </a:moveTo>
                  <a:lnTo>
                    <a:pt x="2252141" y="253"/>
                  </a:lnTo>
                  <a:lnTo>
                    <a:pt x="2251506" y="2413"/>
                  </a:lnTo>
                  <a:lnTo>
                    <a:pt x="2250998" y="5206"/>
                  </a:lnTo>
                  <a:lnTo>
                    <a:pt x="2250363" y="7620"/>
                  </a:lnTo>
                  <a:lnTo>
                    <a:pt x="2249982" y="10032"/>
                  </a:lnTo>
                  <a:lnTo>
                    <a:pt x="2249728" y="12826"/>
                  </a:lnTo>
                  <a:lnTo>
                    <a:pt x="2249474" y="15240"/>
                  </a:lnTo>
                  <a:lnTo>
                    <a:pt x="2249474" y="17906"/>
                  </a:lnTo>
                  <a:lnTo>
                    <a:pt x="2249474" y="20447"/>
                  </a:lnTo>
                  <a:lnTo>
                    <a:pt x="2249474" y="23114"/>
                  </a:lnTo>
                  <a:lnTo>
                    <a:pt x="2249728" y="25526"/>
                  </a:lnTo>
                  <a:lnTo>
                    <a:pt x="2249982" y="28321"/>
                  </a:lnTo>
                  <a:lnTo>
                    <a:pt x="2250363" y="30733"/>
                  </a:lnTo>
                  <a:lnTo>
                    <a:pt x="2250998" y="33147"/>
                  </a:lnTo>
                  <a:lnTo>
                    <a:pt x="2251506" y="35687"/>
                  </a:lnTo>
                  <a:lnTo>
                    <a:pt x="2252522" y="38100"/>
                  </a:lnTo>
                  <a:lnTo>
                    <a:pt x="2253030" y="40513"/>
                  </a:lnTo>
                  <a:lnTo>
                    <a:pt x="2254046" y="42672"/>
                  </a:lnTo>
                  <a:lnTo>
                    <a:pt x="2260396" y="52704"/>
                  </a:lnTo>
                  <a:lnTo>
                    <a:pt x="2261920" y="54482"/>
                  </a:lnTo>
                  <a:lnTo>
                    <a:pt x="2273858" y="61595"/>
                  </a:lnTo>
                  <a:lnTo>
                    <a:pt x="2275890" y="62483"/>
                  </a:lnTo>
                  <a:lnTo>
                    <a:pt x="2278684" y="62738"/>
                  </a:lnTo>
                  <a:lnTo>
                    <a:pt x="2281097" y="63119"/>
                  </a:lnTo>
                  <a:lnTo>
                    <a:pt x="2283891" y="62738"/>
                  </a:lnTo>
                  <a:lnTo>
                    <a:pt x="2286304" y="62102"/>
                  </a:lnTo>
                  <a:lnTo>
                    <a:pt x="2288717" y="61595"/>
                  </a:lnTo>
                  <a:lnTo>
                    <a:pt x="2291130" y="60578"/>
                  </a:lnTo>
                  <a:lnTo>
                    <a:pt x="2293289" y="59690"/>
                  </a:lnTo>
                  <a:lnTo>
                    <a:pt x="2295448" y="58547"/>
                  </a:lnTo>
                  <a:lnTo>
                    <a:pt x="2297226" y="57276"/>
                  </a:lnTo>
                  <a:lnTo>
                    <a:pt x="2299131" y="56006"/>
                  </a:lnTo>
                  <a:lnTo>
                    <a:pt x="2300655" y="54228"/>
                  </a:lnTo>
                  <a:lnTo>
                    <a:pt x="2302179" y="52704"/>
                  </a:lnTo>
                  <a:lnTo>
                    <a:pt x="2303703" y="50926"/>
                  </a:lnTo>
                  <a:lnTo>
                    <a:pt x="2304846" y="49022"/>
                  </a:lnTo>
                  <a:lnTo>
                    <a:pt x="2306116" y="46863"/>
                  </a:lnTo>
                  <a:lnTo>
                    <a:pt x="2307386" y="45085"/>
                  </a:lnTo>
                  <a:lnTo>
                    <a:pt x="2308275" y="42672"/>
                  </a:lnTo>
                  <a:lnTo>
                    <a:pt x="2309164" y="40513"/>
                  </a:lnTo>
                  <a:lnTo>
                    <a:pt x="2310053" y="38353"/>
                  </a:lnTo>
                  <a:lnTo>
                    <a:pt x="2310688" y="35941"/>
                  </a:lnTo>
                  <a:lnTo>
                    <a:pt x="2311323" y="33527"/>
                  </a:lnTo>
                  <a:lnTo>
                    <a:pt x="2311958" y="31115"/>
                  </a:lnTo>
                  <a:lnTo>
                    <a:pt x="2312212" y="28575"/>
                  </a:lnTo>
                  <a:lnTo>
                    <a:pt x="2312466" y="25907"/>
                  </a:lnTo>
                  <a:lnTo>
                    <a:pt x="2312847" y="23495"/>
                  </a:lnTo>
                  <a:lnTo>
                    <a:pt x="2312847" y="20700"/>
                  </a:lnTo>
                  <a:lnTo>
                    <a:pt x="2313101" y="18288"/>
                  </a:lnTo>
                  <a:lnTo>
                    <a:pt x="2313101" y="15494"/>
                  </a:lnTo>
                  <a:lnTo>
                    <a:pt x="2312847" y="13080"/>
                  </a:lnTo>
                  <a:lnTo>
                    <a:pt x="2312847" y="10287"/>
                  </a:lnTo>
                  <a:lnTo>
                    <a:pt x="2312466" y="7874"/>
                  </a:lnTo>
                  <a:lnTo>
                    <a:pt x="2312212" y="5206"/>
                  </a:lnTo>
                  <a:lnTo>
                    <a:pt x="2311958" y="2667"/>
                  </a:lnTo>
                  <a:lnTo>
                    <a:pt x="2311323" y="253"/>
                  </a:lnTo>
                  <a:lnTo>
                    <a:pt x="2343581" y="253"/>
                  </a:lnTo>
                </a:path>
                <a:path w="6883400" h="10017125">
                  <a:moveTo>
                    <a:pt x="2218613" y="85344"/>
                  </a:moveTo>
                  <a:lnTo>
                    <a:pt x="2343581" y="85344"/>
                  </a:lnTo>
                </a:path>
                <a:path w="6883400" h="10017125">
                  <a:moveTo>
                    <a:pt x="2343581" y="253"/>
                  </a:moveTo>
                  <a:lnTo>
                    <a:pt x="2377109" y="253"/>
                  </a:lnTo>
                  <a:lnTo>
                    <a:pt x="2376474" y="2413"/>
                  </a:lnTo>
                  <a:lnTo>
                    <a:pt x="2375966" y="5206"/>
                  </a:lnTo>
                  <a:lnTo>
                    <a:pt x="2375331" y="7620"/>
                  </a:lnTo>
                  <a:lnTo>
                    <a:pt x="2374950" y="10032"/>
                  </a:lnTo>
                  <a:lnTo>
                    <a:pt x="2374696" y="12826"/>
                  </a:lnTo>
                  <a:lnTo>
                    <a:pt x="2374696" y="15240"/>
                  </a:lnTo>
                  <a:lnTo>
                    <a:pt x="2374442" y="17906"/>
                  </a:lnTo>
                  <a:lnTo>
                    <a:pt x="2374442" y="20447"/>
                  </a:lnTo>
                  <a:lnTo>
                    <a:pt x="2374696" y="23114"/>
                  </a:lnTo>
                  <a:lnTo>
                    <a:pt x="2374696" y="25526"/>
                  </a:lnTo>
                  <a:lnTo>
                    <a:pt x="2374950" y="28321"/>
                  </a:lnTo>
                  <a:lnTo>
                    <a:pt x="2375585" y="30733"/>
                  </a:lnTo>
                  <a:lnTo>
                    <a:pt x="2375966" y="33147"/>
                  </a:lnTo>
                  <a:lnTo>
                    <a:pt x="2376855" y="35687"/>
                  </a:lnTo>
                  <a:lnTo>
                    <a:pt x="2377490" y="38100"/>
                  </a:lnTo>
                  <a:lnTo>
                    <a:pt x="2378379" y="40513"/>
                  </a:lnTo>
                  <a:lnTo>
                    <a:pt x="2379268" y="42672"/>
                  </a:lnTo>
                  <a:lnTo>
                    <a:pt x="2380157" y="45085"/>
                  </a:lnTo>
                  <a:lnTo>
                    <a:pt x="2381427" y="47244"/>
                  </a:lnTo>
                  <a:lnTo>
                    <a:pt x="2382570" y="49022"/>
                  </a:lnTo>
                  <a:lnTo>
                    <a:pt x="2384094" y="50926"/>
                  </a:lnTo>
                  <a:lnTo>
                    <a:pt x="2385364" y="52704"/>
                  </a:lnTo>
                  <a:lnTo>
                    <a:pt x="2398826" y="61595"/>
                  </a:lnTo>
                  <a:lnTo>
                    <a:pt x="2401239" y="62483"/>
                  </a:lnTo>
                  <a:lnTo>
                    <a:pt x="2403652" y="62738"/>
                  </a:lnTo>
                  <a:lnTo>
                    <a:pt x="2406065" y="63119"/>
                  </a:lnTo>
                  <a:lnTo>
                    <a:pt x="2408859" y="62738"/>
                  </a:lnTo>
                  <a:lnTo>
                    <a:pt x="2411272" y="62102"/>
                  </a:lnTo>
                  <a:lnTo>
                    <a:pt x="2413685" y="61595"/>
                  </a:lnTo>
                  <a:lnTo>
                    <a:pt x="2416098" y="60578"/>
                  </a:lnTo>
                  <a:lnTo>
                    <a:pt x="2418257" y="59690"/>
                  </a:lnTo>
                  <a:lnTo>
                    <a:pt x="2420416" y="58547"/>
                  </a:lnTo>
                  <a:lnTo>
                    <a:pt x="2422194" y="57276"/>
                  </a:lnTo>
                  <a:lnTo>
                    <a:pt x="2424099" y="56006"/>
                  </a:lnTo>
                  <a:lnTo>
                    <a:pt x="2425623" y="54228"/>
                  </a:lnTo>
                  <a:lnTo>
                    <a:pt x="2427401" y="52704"/>
                  </a:lnTo>
                  <a:lnTo>
                    <a:pt x="2428671" y="50926"/>
                  </a:lnTo>
                  <a:lnTo>
                    <a:pt x="2430195" y="49022"/>
                  </a:lnTo>
                  <a:lnTo>
                    <a:pt x="2431338" y="46863"/>
                  </a:lnTo>
                  <a:lnTo>
                    <a:pt x="2432354" y="45085"/>
                  </a:lnTo>
                  <a:lnTo>
                    <a:pt x="2433243" y="42672"/>
                  </a:lnTo>
                  <a:lnTo>
                    <a:pt x="2434132" y="40513"/>
                  </a:lnTo>
                  <a:lnTo>
                    <a:pt x="2435021" y="38353"/>
                  </a:lnTo>
                  <a:lnTo>
                    <a:pt x="2435656" y="35941"/>
                  </a:lnTo>
                  <a:lnTo>
                    <a:pt x="2436291" y="33527"/>
                  </a:lnTo>
                  <a:lnTo>
                    <a:pt x="2436926" y="31115"/>
                  </a:lnTo>
                  <a:lnTo>
                    <a:pt x="2437180" y="28575"/>
                  </a:lnTo>
                  <a:lnTo>
                    <a:pt x="2437434" y="25907"/>
                  </a:lnTo>
                  <a:lnTo>
                    <a:pt x="2437815" y="23495"/>
                  </a:lnTo>
                  <a:lnTo>
                    <a:pt x="2437815" y="20700"/>
                  </a:lnTo>
                  <a:lnTo>
                    <a:pt x="2438069" y="18288"/>
                  </a:lnTo>
                  <a:lnTo>
                    <a:pt x="2438069" y="15494"/>
                  </a:lnTo>
                  <a:lnTo>
                    <a:pt x="2437815" y="13080"/>
                  </a:lnTo>
                  <a:lnTo>
                    <a:pt x="2437815" y="10287"/>
                  </a:lnTo>
                  <a:lnTo>
                    <a:pt x="2437434" y="7874"/>
                  </a:lnTo>
                  <a:lnTo>
                    <a:pt x="2437180" y="5206"/>
                  </a:lnTo>
                  <a:lnTo>
                    <a:pt x="2436926" y="2667"/>
                  </a:lnTo>
                  <a:lnTo>
                    <a:pt x="2436291" y="253"/>
                  </a:lnTo>
                  <a:lnTo>
                    <a:pt x="2468930" y="253"/>
                  </a:lnTo>
                </a:path>
                <a:path w="6883400" h="10017125">
                  <a:moveTo>
                    <a:pt x="2343581" y="85344"/>
                  </a:moveTo>
                  <a:lnTo>
                    <a:pt x="2468930" y="85344"/>
                  </a:lnTo>
                </a:path>
                <a:path w="6883400" h="10017125">
                  <a:moveTo>
                    <a:pt x="2468930" y="253"/>
                  </a:moveTo>
                  <a:lnTo>
                    <a:pt x="2502077" y="253"/>
                  </a:lnTo>
                  <a:lnTo>
                    <a:pt x="2501442" y="2413"/>
                  </a:lnTo>
                  <a:lnTo>
                    <a:pt x="2500934" y="5206"/>
                  </a:lnTo>
                  <a:lnTo>
                    <a:pt x="2500299" y="7620"/>
                  </a:lnTo>
                  <a:lnTo>
                    <a:pt x="2499918" y="10032"/>
                  </a:lnTo>
                  <a:lnTo>
                    <a:pt x="2499664" y="12826"/>
                  </a:lnTo>
                  <a:lnTo>
                    <a:pt x="2499664" y="15240"/>
                  </a:lnTo>
                  <a:lnTo>
                    <a:pt x="2499410" y="17906"/>
                  </a:lnTo>
                  <a:lnTo>
                    <a:pt x="2499410" y="20447"/>
                  </a:lnTo>
                  <a:lnTo>
                    <a:pt x="2499664" y="23114"/>
                  </a:lnTo>
                  <a:lnTo>
                    <a:pt x="2499664" y="25526"/>
                  </a:lnTo>
                  <a:lnTo>
                    <a:pt x="2500299" y="28321"/>
                  </a:lnTo>
                  <a:lnTo>
                    <a:pt x="2500553" y="30733"/>
                  </a:lnTo>
                  <a:lnTo>
                    <a:pt x="2501188" y="33147"/>
                  </a:lnTo>
                  <a:lnTo>
                    <a:pt x="2501823" y="35687"/>
                  </a:lnTo>
                  <a:lnTo>
                    <a:pt x="2502458" y="38100"/>
                  </a:lnTo>
                  <a:lnTo>
                    <a:pt x="2503347" y="40513"/>
                  </a:lnTo>
                  <a:lnTo>
                    <a:pt x="2504236" y="42672"/>
                  </a:lnTo>
                  <a:lnTo>
                    <a:pt x="2505125" y="45085"/>
                  </a:lnTo>
                  <a:lnTo>
                    <a:pt x="2506395" y="47244"/>
                  </a:lnTo>
                  <a:lnTo>
                    <a:pt x="2507538" y="49022"/>
                  </a:lnTo>
                  <a:lnTo>
                    <a:pt x="2509062" y="50926"/>
                  </a:lnTo>
                  <a:lnTo>
                    <a:pt x="2510332" y="52704"/>
                  </a:lnTo>
                  <a:lnTo>
                    <a:pt x="2512110" y="54482"/>
                  </a:lnTo>
                  <a:lnTo>
                    <a:pt x="2513634" y="56006"/>
                  </a:lnTo>
                  <a:lnTo>
                    <a:pt x="2515539" y="57530"/>
                  </a:lnTo>
                  <a:lnTo>
                    <a:pt x="2517317" y="58800"/>
                  </a:lnTo>
                  <a:lnTo>
                    <a:pt x="2519476" y="60071"/>
                  </a:lnTo>
                  <a:lnTo>
                    <a:pt x="2521635" y="60960"/>
                  </a:lnTo>
                  <a:lnTo>
                    <a:pt x="2523794" y="61595"/>
                  </a:lnTo>
                  <a:lnTo>
                    <a:pt x="2526207" y="62483"/>
                  </a:lnTo>
                  <a:lnTo>
                    <a:pt x="2528620" y="62738"/>
                  </a:lnTo>
                  <a:lnTo>
                    <a:pt x="2531033" y="63119"/>
                  </a:lnTo>
                  <a:lnTo>
                    <a:pt x="2533827" y="62738"/>
                  </a:lnTo>
                  <a:lnTo>
                    <a:pt x="2536494" y="62102"/>
                  </a:lnTo>
                  <a:lnTo>
                    <a:pt x="2539034" y="61595"/>
                  </a:lnTo>
                  <a:lnTo>
                    <a:pt x="2541066" y="60578"/>
                  </a:lnTo>
                  <a:lnTo>
                    <a:pt x="2543225" y="59690"/>
                  </a:lnTo>
                  <a:lnTo>
                    <a:pt x="2545384" y="58547"/>
                  </a:lnTo>
                  <a:lnTo>
                    <a:pt x="2547162" y="57276"/>
                  </a:lnTo>
                  <a:lnTo>
                    <a:pt x="2549067" y="56006"/>
                  </a:lnTo>
                  <a:lnTo>
                    <a:pt x="2550845" y="54228"/>
                  </a:lnTo>
                  <a:lnTo>
                    <a:pt x="2552369" y="52704"/>
                  </a:lnTo>
                  <a:lnTo>
                    <a:pt x="2553639" y="50926"/>
                  </a:lnTo>
                  <a:lnTo>
                    <a:pt x="2555163" y="49022"/>
                  </a:lnTo>
                  <a:lnTo>
                    <a:pt x="2556306" y="46863"/>
                  </a:lnTo>
                  <a:lnTo>
                    <a:pt x="2557322" y="45085"/>
                  </a:lnTo>
                  <a:lnTo>
                    <a:pt x="2558211" y="42672"/>
                  </a:lnTo>
                  <a:lnTo>
                    <a:pt x="2559354" y="40513"/>
                  </a:lnTo>
                  <a:lnTo>
                    <a:pt x="2559989" y="38353"/>
                  </a:lnTo>
                  <a:lnTo>
                    <a:pt x="2560624" y="35941"/>
                  </a:lnTo>
                  <a:lnTo>
                    <a:pt x="2561259" y="33527"/>
                  </a:lnTo>
                  <a:lnTo>
                    <a:pt x="2561894" y="31115"/>
                  </a:lnTo>
                  <a:lnTo>
                    <a:pt x="2562148" y="28575"/>
                  </a:lnTo>
                  <a:lnTo>
                    <a:pt x="2562402" y="25907"/>
                  </a:lnTo>
                  <a:lnTo>
                    <a:pt x="2562783" y="23495"/>
                  </a:lnTo>
                  <a:lnTo>
                    <a:pt x="2563037" y="20700"/>
                  </a:lnTo>
                  <a:lnTo>
                    <a:pt x="2563037" y="18288"/>
                  </a:lnTo>
                  <a:lnTo>
                    <a:pt x="2563037" y="15494"/>
                  </a:lnTo>
                  <a:lnTo>
                    <a:pt x="2563037" y="13080"/>
                  </a:lnTo>
                  <a:lnTo>
                    <a:pt x="2562783" y="10287"/>
                  </a:lnTo>
                  <a:lnTo>
                    <a:pt x="2562402" y="7874"/>
                  </a:lnTo>
                  <a:lnTo>
                    <a:pt x="2562148" y="5206"/>
                  </a:lnTo>
                  <a:lnTo>
                    <a:pt x="2561894" y="2667"/>
                  </a:lnTo>
                  <a:lnTo>
                    <a:pt x="2561513" y="253"/>
                  </a:lnTo>
                  <a:lnTo>
                    <a:pt x="2593898" y="253"/>
                  </a:lnTo>
                </a:path>
                <a:path w="6883400" h="10017125">
                  <a:moveTo>
                    <a:pt x="2468930" y="85344"/>
                  </a:moveTo>
                  <a:lnTo>
                    <a:pt x="2593898" y="85344"/>
                  </a:lnTo>
                </a:path>
                <a:path w="6883400" h="10017125">
                  <a:moveTo>
                    <a:pt x="2593898" y="253"/>
                  </a:moveTo>
                  <a:lnTo>
                    <a:pt x="2627045" y="253"/>
                  </a:lnTo>
                  <a:lnTo>
                    <a:pt x="2626410" y="2413"/>
                  </a:lnTo>
                  <a:lnTo>
                    <a:pt x="2625902" y="5206"/>
                  </a:lnTo>
                  <a:lnTo>
                    <a:pt x="2625521" y="7620"/>
                  </a:lnTo>
                  <a:lnTo>
                    <a:pt x="2624886" y="10032"/>
                  </a:lnTo>
                  <a:lnTo>
                    <a:pt x="2624632" y="12826"/>
                  </a:lnTo>
                  <a:lnTo>
                    <a:pt x="2624632" y="25526"/>
                  </a:lnTo>
                  <a:lnTo>
                    <a:pt x="2625267" y="28321"/>
                  </a:lnTo>
                  <a:lnTo>
                    <a:pt x="2625521" y="30733"/>
                  </a:lnTo>
                  <a:lnTo>
                    <a:pt x="2626156" y="33147"/>
                  </a:lnTo>
                  <a:lnTo>
                    <a:pt x="2626791" y="35687"/>
                  </a:lnTo>
                  <a:lnTo>
                    <a:pt x="2627426" y="38100"/>
                  </a:lnTo>
                  <a:lnTo>
                    <a:pt x="2628315" y="40513"/>
                  </a:lnTo>
                  <a:lnTo>
                    <a:pt x="2629204" y="42672"/>
                  </a:lnTo>
                  <a:lnTo>
                    <a:pt x="2630093" y="45085"/>
                  </a:lnTo>
                  <a:lnTo>
                    <a:pt x="2631363" y="47244"/>
                  </a:lnTo>
                  <a:lnTo>
                    <a:pt x="2632506" y="49022"/>
                  </a:lnTo>
                  <a:lnTo>
                    <a:pt x="2634030" y="50926"/>
                  </a:lnTo>
                  <a:lnTo>
                    <a:pt x="2635554" y="52704"/>
                  </a:lnTo>
                  <a:lnTo>
                    <a:pt x="2637078" y="54482"/>
                  </a:lnTo>
                  <a:lnTo>
                    <a:pt x="2638602" y="56006"/>
                  </a:lnTo>
                  <a:lnTo>
                    <a:pt x="2640507" y="57530"/>
                  </a:lnTo>
                  <a:lnTo>
                    <a:pt x="2642666" y="58800"/>
                  </a:lnTo>
                  <a:lnTo>
                    <a:pt x="2644444" y="60071"/>
                  </a:lnTo>
                  <a:lnTo>
                    <a:pt x="2646603" y="60960"/>
                  </a:lnTo>
                  <a:lnTo>
                    <a:pt x="2649016" y="61595"/>
                  </a:lnTo>
                  <a:lnTo>
                    <a:pt x="2651175" y="62483"/>
                  </a:lnTo>
                  <a:lnTo>
                    <a:pt x="2653588" y="62738"/>
                  </a:lnTo>
                  <a:lnTo>
                    <a:pt x="2656001" y="63119"/>
                  </a:lnTo>
                  <a:lnTo>
                    <a:pt x="2658795" y="62738"/>
                  </a:lnTo>
                  <a:lnTo>
                    <a:pt x="2661462" y="62102"/>
                  </a:lnTo>
                  <a:lnTo>
                    <a:pt x="2664002" y="61595"/>
                  </a:lnTo>
                  <a:lnTo>
                    <a:pt x="2666034" y="60578"/>
                  </a:lnTo>
                  <a:lnTo>
                    <a:pt x="2668193" y="59690"/>
                  </a:lnTo>
                  <a:lnTo>
                    <a:pt x="2670352" y="58547"/>
                  </a:lnTo>
                  <a:lnTo>
                    <a:pt x="2672130" y="57276"/>
                  </a:lnTo>
                  <a:lnTo>
                    <a:pt x="2674289" y="56006"/>
                  </a:lnTo>
                  <a:lnTo>
                    <a:pt x="2675813" y="54228"/>
                  </a:lnTo>
                  <a:lnTo>
                    <a:pt x="2677337" y="52704"/>
                  </a:lnTo>
                  <a:lnTo>
                    <a:pt x="2678861" y="50926"/>
                  </a:lnTo>
                  <a:lnTo>
                    <a:pt x="2680131" y="49022"/>
                  </a:lnTo>
                  <a:lnTo>
                    <a:pt x="2681274" y="46863"/>
                  </a:lnTo>
                  <a:lnTo>
                    <a:pt x="2682544" y="45085"/>
                  </a:lnTo>
                  <a:lnTo>
                    <a:pt x="2683433" y="42672"/>
                  </a:lnTo>
                  <a:lnTo>
                    <a:pt x="2684322" y="40513"/>
                  </a:lnTo>
                  <a:lnTo>
                    <a:pt x="2684957" y="38353"/>
                  </a:lnTo>
                  <a:lnTo>
                    <a:pt x="2685846" y="35941"/>
                  </a:lnTo>
                  <a:lnTo>
                    <a:pt x="2686227" y="33527"/>
                  </a:lnTo>
                  <a:lnTo>
                    <a:pt x="2686862" y="31115"/>
                  </a:lnTo>
                  <a:lnTo>
                    <a:pt x="2687370" y="28575"/>
                  </a:lnTo>
                  <a:lnTo>
                    <a:pt x="2687370" y="25907"/>
                  </a:lnTo>
                  <a:lnTo>
                    <a:pt x="2687751" y="23495"/>
                  </a:lnTo>
                  <a:lnTo>
                    <a:pt x="2688005" y="20700"/>
                  </a:lnTo>
                  <a:lnTo>
                    <a:pt x="2688005" y="18288"/>
                  </a:lnTo>
                  <a:lnTo>
                    <a:pt x="2688005" y="15494"/>
                  </a:lnTo>
                  <a:lnTo>
                    <a:pt x="2688005" y="13080"/>
                  </a:lnTo>
                  <a:lnTo>
                    <a:pt x="2687751" y="10287"/>
                  </a:lnTo>
                  <a:lnTo>
                    <a:pt x="2687370" y="7874"/>
                  </a:lnTo>
                  <a:lnTo>
                    <a:pt x="2687116" y="5206"/>
                  </a:lnTo>
                  <a:lnTo>
                    <a:pt x="2686862" y="2667"/>
                  </a:lnTo>
                  <a:lnTo>
                    <a:pt x="2686481" y="253"/>
                  </a:lnTo>
                  <a:lnTo>
                    <a:pt x="2718866" y="253"/>
                  </a:lnTo>
                </a:path>
                <a:path w="6883400" h="10017125">
                  <a:moveTo>
                    <a:pt x="2593898" y="85344"/>
                  </a:moveTo>
                  <a:lnTo>
                    <a:pt x="2718866" y="85344"/>
                  </a:lnTo>
                </a:path>
                <a:path w="6883400" h="10017125">
                  <a:moveTo>
                    <a:pt x="2718866" y="253"/>
                  </a:moveTo>
                  <a:lnTo>
                    <a:pt x="2752394" y="253"/>
                  </a:lnTo>
                  <a:lnTo>
                    <a:pt x="2751378" y="2413"/>
                  </a:lnTo>
                  <a:lnTo>
                    <a:pt x="2750870" y="5206"/>
                  </a:lnTo>
                  <a:lnTo>
                    <a:pt x="2750489" y="7620"/>
                  </a:lnTo>
                  <a:lnTo>
                    <a:pt x="2750235" y="10032"/>
                  </a:lnTo>
                  <a:lnTo>
                    <a:pt x="2749854" y="12826"/>
                  </a:lnTo>
                  <a:lnTo>
                    <a:pt x="2749600" y="15240"/>
                  </a:lnTo>
                  <a:lnTo>
                    <a:pt x="2749600" y="17906"/>
                  </a:lnTo>
                  <a:lnTo>
                    <a:pt x="2749600" y="20447"/>
                  </a:lnTo>
                  <a:lnTo>
                    <a:pt x="2749600" y="23114"/>
                  </a:lnTo>
                  <a:lnTo>
                    <a:pt x="2749854" y="25526"/>
                  </a:lnTo>
                  <a:lnTo>
                    <a:pt x="2750235" y="28321"/>
                  </a:lnTo>
                  <a:lnTo>
                    <a:pt x="2750489" y="30733"/>
                  </a:lnTo>
                  <a:lnTo>
                    <a:pt x="2751124" y="33147"/>
                  </a:lnTo>
                  <a:lnTo>
                    <a:pt x="2751759" y="35687"/>
                  </a:lnTo>
                  <a:lnTo>
                    <a:pt x="2752394" y="38100"/>
                  </a:lnTo>
                  <a:lnTo>
                    <a:pt x="2753283" y="40513"/>
                  </a:lnTo>
                  <a:lnTo>
                    <a:pt x="2754172" y="42672"/>
                  </a:lnTo>
                  <a:lnTo>
                    <a:pt x="2755061" y="45085"/>
                  </a:lnTo>
                  <a:lnTo>
                    <a:pt x="2756331" y="47244"/>
                  </a:lnTo>
                  <a:lnTo>
                    <a:pt x="2757474" y="49022"/>
                  </a:lnTo>
                  <a:lnTo>
                    <a:pt x="2758998" y="50926"/>
                  </a:lnTo>
                  <a:lnTo>
                    <a:pt x="2760522" y="52704"/>
                  </a:lnTo>
                  <a:lnTo>
                    <a:pt x="2762046" y="54482"/>
                  </a:lnTo>
                  <a:lnTo>
                    <a:pt x="2763570" y="56006"/>
                  </a:lnTo>
                  <a:lnTo>
                    <a:pt x="2765475" y="57530"/>
                  </a:lnTo>
                  <a:lnTo>
                    <a:pt x="2767634" y="58800"/>
                  </a:lnTo>
                  <a:lnTo>
                    <a:pt x="2769412" y="60071"/>
                  </a:lnTo>
                  <a:lnTo>
                    <a:pt x="2771571" y="60960"/>
                  </a:lnTo>
                  <a:lnTo>
                    <a:pt x="2773984" y="61595"/>
                  </a:lnTo>
                  <a:lnTo>
                    <a:pt x="2776143" y="62483"/>
                  </a:lnTo>
                  <a:lnTo>
                    <a:pt x="2778556" y="62738"/>
                  </a:lnTo>
                  <a:lnTo>
                    <a:pt x="2781350" y="63119"/>
                  </a:lnTo>
                  <a:lnTo>
                    <a:pt x="2784017" y="62738"/>
                  </a:lnTo>
                  <a:lnTo>
                    <a:pt x="2786430" y="62102"/>
                  </a:lnTo>
                  <a:lnTo>
                    <a:pt x="2788970" y="61595"/>
                  </a:lnTo>
                  <a:lnTo>
                    <a:pt x="2791383" y="60578"/>
                  </a:lnTo>
                  <a:lnTo>
                    <a:pt x="2793542" y="59690"/>
                  </a:lnTo>
                  <a:lnTo>
                    <a:pt x="2795320" y="58547"/>
                  </a:lnTo>
                  <a:lnTo>
                    <a:pt x="2797098" y="57276"/>
                  </a:lnTo>
                  <a:lnTo>
                    <a:pt x="2799257" y="56006"/>
                  </a:lnTo>
                  <a:lnTo>
                    <a:pt x="2800781" y="54228"/>
                  </a:lnTo>
                  <a:lnTo>
                    <a:pt x="2802305" y="52704"/>
                  </a:lnTo>
                  <a:lnTo>
                    <a:pt x="2803829" y="50926"/>
                  </a:lnTo>
                  <a:lnTo>
                    <a:pt x="2805099" y="49022"/>
                  </a:lnTo>
                  <a:lnTo>
                    <a:pt x="2806242" y="46863"/>
                  </a:lnTo>
                  <a:lnTo>
                    <a:pt x="2807512" y="45085"/>
                  </a:lnTo>
                  <a:lnTo>
                    <a:pt x="2808401" y="42672"/>
                  </a:lnTo>
                  <a:lnTo>
                    <a:pt x="2809290" y="40513"/>
                  </a:lnTo>
                  <a:lnTo>
                    <a:pt x="2809925" y="38353"/>
                  </a:lnTo>
                  <a:lnTo>
                    <a:pt x="2810814" y="35941"/>
                  </a:lnTo>
                  <a:lnTo>
                    <a:pt x="2811449" y="33527"/>
                  </a:lnTo>
                  <a:lnTo>
                    <a:pt x="2811830" y="31115"/>
                  </a:lnTo>
                  <a:lnTo>
                    <a:pt x="2812338" y="28575"/>
                  </a:lnTo>
                  <a:lnTo>
                    <a:pt x="2812719" y="25907"/>
                  </a:lnTo>
                  <a:lnTo>
                    <a:pt x="2812719" y="23495"/>
                  </a:lnTo>
                  <a:lnTo>
                    <a:pt x="2812973" y="20700"/>
                  </a:lnTo>
                  <a:lnTo>
                    <a:pt x="2812973" y="18288"/>
                  </a:lnTo>
                  <a:lnTo>
                    <a:pt x="2812973" y="15494"/>
                  </a:lnTo>
                  <a:lnTo>
                    <a:pt x="2812973" y="13080"/>
                  </a:lnTo>
                  <a:lnTo>
                    <a:pt x="2812719" y="10287"/>
                  </a:lnTo>
                  <a:lnTo>
                    <a:pt x="2812719" y="7874"/>
                  </a:lnTo>
                  <a:lnTo>
                    <a:pt x="2812084" y="5206"/>
                  </a:lnTo>
                  <a:lnTo>
                    <a:pt x="2811830" y="2667"/>
                  </a:lnTo>
                  <a:lnTo>
                    <a:pt x="2811449" y="253"/>
                  </a:lnTo>
                  <a:lnTo>
                    <a:pt x="2843834" y="253"/>
                  </a:lnTo>
                </a:path>
                <a:path w="6883400" h="10017125">
                  <a:moveTo>
                    <a:pt x="2718866" y="85344"/>
                  </a:moveTo>
                  <a:lnTo>
                    <a:pt x="2843834" y="85344"/>
                  </a:lnTo>
                </a:path>
                <a:path w="6883400" h="10017125">
                  <a:moveTo>
                    <a:pt x="2843834" y="253"/>
                  </a:moveTo>
                  <a:lnTo>
                    <a:pt x="2877362" y="253"/>
                  </a:lnTo>
                  <a:lnTo>
                    <a:pt x="2876727" y="2413"/>
                  </a:lnTo>
                  <a:lnTo>
                    <a:pt x="2875838" y="5206"/>
                  </a:lnTo>
                  <a:lnTo>
                    <a:pt x="2875457" y="7620"/>
                  </a:lnTo>
                  <a:lnTo>
                    <a:pt x="2875203" y="10032"/>
                  </a:lnTo>
                  <a:lnTo>
                    <a:pt x="2874822" y="12826"/>
                  </a:lnTo>
                  <a:lnTo>
                    <a:pt x="2874568" y="15240"/>
                  </a:lnTo>
                  <a:lnTo>
                    <a:pt x="2874568" y="17906"/>
                  </a:lnTo>
                  <a:lnTo>
                    <a:pt x="2874568" y="20447"/>
                  </a:lnTo>
                  <a:lnTo>
                    <a:pt x="2874568" y="23114"/>
                  </a:lnTo>
                  <a:lnTo>
                    <a:pt x="2874822" y="25526"/>
                  </a:lnTo>
                  <a:lnTo>
                    <a:pt x="2875203" y="28321"/>
                  </a:lnTo>
                  <a:lnTo>
                    <a:pt x="2875457" y="30733"/>
                  </a:lnTo>
                  <a:lnTo>
                    <a:pt x="2876092" y="33147"/>
                  </a:lnTo>
                  <a:lnTo>
                    <a:pt x="2876727" y="35687"/>
                  </a:lnTo>
                  <a:lnTo>
                    <a:pt x="2877362" y="38100"/>
                  </a:lnTo>
                  <a:lnTo>
                    <a:pt x="2882823" y="49022"/>
                  </a:lnTo>
                  <a:lnTo>
                    <a:pt x="2883966" y="50926"/>
                  </a:lnTo>
                  <a:lnTo>
                    <a:pt x="2885490" y="52704"/>
                  </a:lnTo>
                  <a:lnTo>
                    <a:pt x="2887014" y="54482"/>
                  </a:lnTo>
                  <a:lnTo>
                    <a:pt x="2888919" y="56006"/>
                  </a:lnTo>
                  <a:lnTo>
                    <a:pt x="2890443" y="57530"/>
                  </a:lnTo>
                  <a:lnTo>
                    <a:pt x="2892602" y="58800"/>
                  </a:lnTo>
                  <a:lnTo>
                    <a:pt x="2894380" y="60071"/>
                  </a:lnTo>
                  <a:lnTo>
                    <a:pt x="2896539" y="60960"/>
                  </a:lnTo>
                  <a:lnTo>
                    <a:pt x="2898952" y="61595"/>
                  </a:lnTo>
                  <a:lnTo>
                    <a:pt x="2901111" y="62483"/>
                  </a:lnTo>
                  <a:lnTo>
                    <a:pt x="2903524" y="62738"/>
                  </a:lnTo>
                  <a:lnTo>
                    <a:pt x="2906318" y="63119"/>
                  </a:lnTo>
                  <a:lnTo>
                    <a:pt x="2908985" y="62738"/>
                  </a:lnTo>
                  <a:lnTo>
                    <a:pt x="2911398" y="62102"/>
                  </a:lnTo>
                  <a:lnTo>
                    <a:pt x="2913938" y="61595"/>
                  </a:lnTo>
                  <a:lnTo>
                    <a:pt x="2916351" y="60578"/>
                  </a:lnTo>
                  <a:lnTo>
                    <a:pt x="2918510" y="59690"/>
                  </a:lnTo>
                  <a:lnTo>
                    <a:pt x="2920542" y="58547"/>
                  </a:lnTo>
                  <a:lnTo>
                    <a:pt x="2922447" y="57276"/>
                  </a:lnTo>
                  <a:lnTo>
                    <a:pt x="2924225" y="56006"/>
                  </a:lnTo>
                  <a:lnTo>
                    <a:pt x="2925749" y="54228"/>
                  </a:lnTo>
                  <a:lnTo>
                    <a:pt x="2927273" y="52704"/>
                  </a:lnTo>
                  <a:lnTo>
                    <a:pt x="2928797" y="50926"/>
                  </a:lnTo>
                  <a:lnTo>
                    <a:pt x="2930067" y="49022"/>
                  </a:lnTo>
                  <a:lnTo>
                    <a:pt x="2931210" y="46863"/>
                  </a:lnTo>
                  <a:lnTo>
                    <a:pt x="2932480" y="45085"/>
                  </a:lnTo>
                  <a:lnTo>
                    <a:pt x="2933369" y="42672"/>
                  </a:lnTo>
                  <a:lnTo>
                    <a:pt x="2934258" y="40513"/>
                  </a:lnTo>
                  <a:lnTo>
                    <a:pt x="2934893" y="38353"/>
                  </a:lnTo>
                  <a:lnTo>
                    <a:pt x="2935782" y="35941"/>
                  </a:lnTo>
                  <a:lnTo>
                    <a:pt x="2936417" y="33527"/>
                  </a:lnTo>
                  <a:lnTo>
                    <a:pt x="2936798" y="31115"/>
                  </a:lnTo>
                  <a:lnTo>
                    <a:pt x="2937306" y="28575"/>
                  </a:lnTo>
                  <a:lnTo>
                    <a:pt x="2937687" y="25907"/>
                  </a:lnTo>
                  <a:lnTo>
                    <a:pt x="2937687" y="23495"/>
                  </a:lnTo>
                  <a:lnTo>
                    <a:pt x="2937941" y="20700"/>
                  </a:lnTo>
                  <a:lnTo>
                    <a:pt x="2937941" y="18288"/>
                  </a:lnTo>
                  <a:lnTo>
                    <a:pt x="2937941" y="15494"/>
                  </a:lnTo>
                  <a:lnTo>
                    <a:pt x="2937941" y="13080"/>
                  </a:lnTo>
                  <a:lnTo>
                    <a:pt x="2937687" y="10287"/>
                  </a:lnTo>
                  <a:lnTo>
                    <a:pt x="2937687" y="7874"/>
                  </a:lnTo>
                  <a:lnTo>
                    <a:pt x="2937306" y="5206"/>
                  </a:lnTo>
                  <a:lnTo>
                    <a:pt x="2937052" y="2667"/>
                  </a:lnTo>
                  <a:lnTo>
                    <a:pt x="2936417" y="253"/>
                  </a:lnTo>
                  <a:lnTo>
                    <a:pt x="2968802" y="253"/>
                  </a:lnTo>
                </a:path>
                <a:path w="6883400" h="10017125">
                  <a:moveTo>
                    <a:pt x="2843834" y="85344"/>
                  </a:moveTo>
                  <a:lnTo>
                    <a:pt x="2968802" y="85344"/>
                  </a:lnTo>
                </a:path>
                <a:path w="6883400" h="10017125">
                  <a:moveTo>
                    <a:pt x="2968802" y="253"/>
                  </a:moveTo>
                  <a:lnTo>
                    <a:pt x="3002330" y="253"/>
                  </a:lnTo>
                  <a:lnTo>
                    <a:pt x="3001695" y="2413"/>
                  </a:lnTo>
                  <a:lnTo>
                    <a:pt x="3001060" y="5206"/>
                  </a:lnTo>
                  <a:lnTo>
                    <a:pt x="3000425" y="7620"/>
                  </a:lnTo>
                  <a:lnTo>
                    <a:pt x="3000171" y="10032"/>
                  </a:lnTo>
                  <a:lnTo>
                    <a:pt x="2999790" y="12826"/>
                  </a:lnTo>
                  <a:lnTo>
                    <a:pt x="2999536" y="15240"/>
                  </a:lnTo>
                  <a:lnTo>
                    <a:pt x="2999536" y="17906"/>
                  </a:lnTo>
                  <a:lnTo>
                    <a:pt x="2999536" y="20447"/>
                  </a:lnTo>
                  <a:lnTo>
                    <a:pt x="2999536" y="23114"/>
                  </a:lnTo>
                  <a:lnTo>
                    <a:pt x="2999790" y="25526"/>
                  </a:lnTo>
                  <a:lnTo>
                    <a:pt x="3000171" y="28321"/>
                  </a:lnTo>
                  <a:lnTo>
                    <a:pt x="3000425" y="30733"/>
                  </a:lnTo>
                  <a:lnTo>
                    <a:pt x="3001060" y="33147"/>
                  </a:lnTo>
                  <a:lnTo>
                    <a:pt x="3001695" y="35687"/>
                  </a:lnTo>
                  <a:lnTo>
                    <a:pt x="3002584" y="38100"/>
                  </a:lnTo>
                  <a:lnTo>
                    <a:pt x="3007791" y="49022"/>
                  </a:lnTo>
                  <a:lnTo>
                    <a:pt x="3008934" y="50926"/>
                  </a:lnTo>
                  <a:lnTo>
                    <a:pt x="3010458" y="52704"/>
                  </a:lnTo>
                  <a:lnTo>
                    <a:pt x="3011982" y="54482"/>
                  </a:lnTo>
                  <a:lnTo>
                    <a:pt x="3013887" y="56006"/>
                  </a:lnTo>
                  <a:lnTo>
                    <a:pt x="3015665" y="57530"/>
                  </a:lnTo>
                  <a:lnTo>
                    <a:pt x="3017570" y="58800"/>
                  </a:lnTo>
                  <a:lnTo>
                    <a:pt x="3019348" y="60071"/>
                  </a:lnTo>
                  <a:lnTo>
                    <a:pt x="3021761" y="60960"/>
                  </a:lnTo>
                  <a:lnTo>
                    <a:pt x="3023920" y="61595"/>
                  </a:lnTo>
                  <a:lnTo>
                    <a:pt x="3026079" y="62483"/>
                  </a:lnTo>
                  <a:lnTo>
                    <a:pt x="3028746" y="62738"/>
                  </a:lnTo>
                  <a:lnTo>
                    <a:pt x="3031286" y="63119"/>
                  </a:lnTo>
                  <a:lnTo>
                    <a:pt x="3033953" y="62738"/>
                  </a:lnTo>
                  <a:lnTo>
                    <a:pt x="3036366" y="62102"/>
                  </a:lnTo>
                  <a:lnTo>
                    <a:pt x="3038906" y="61595"/>
                  </a:lnTo>
                  <a:lnTo>
                    <a:pt x="3041319" y="60578"/>
                  </a:lnTo>
                  <a:lnTo>
                    <a:pt x="3043478" y="59690"/>
                  </a:lnTo>
                  <a:lnTo>
                    <a:pt x="3045510" y="58547"/>
                  </a:lnTo>
                  <a:lnTo>
                    <a:pt x="3047415" y="57276"/>
                  </a:lnTo>
                  <a:lnTo>
                    <a:pt x="3049193" y="56006"/>
                  </a:lnTo>
                  <a:lnTo>
                    <a:pt x="3050717" y="54228"/>
                  </a:lnTo>
                  <a:lnTo>
                    <a:pt x="3052241" y="52704"/>
                  </a:lnTo>
                  <a:lnTo>
                    <a:pt x="3053765" y="50926"/>
                  </a:lnTo>
                  <a:lnTo>
                    <a:pt x="3055035" y="49022"/>
                  </a:lnTo>
                  <a:lnTo>
                    <a:pt x="3056178" y="46863"/>
                  </a:lnTo>
                  <a:lnTo>
                    <a:pt x="3057448" y="45085"/>
                  </a:lnTo>
                  <a:lnTo>
                    <a:pt x="3058337" y="42672"/>
                  </a:lnTo>
                  <a:lnTo>
                    <a:pt x="3059226" y="40513"/>
                  </a:lnTo>
                  <a:lnTo>
                    <a:pt x="3060242" y="38353"/>
                  </a:lnTo>
                  <a:lnTo>
                    <a:pt x="3060750" y="35941"/>
                  </a:lnTo>
                  <a:lnTo>
                    <a:pt x="3061385" y="33527"/>
                  </a:lnTo>
                  <a:lnTo>
                    <a:pt x="3061766" y="31115"/>
                  </a:lnTo>
                  <a:lnTo>
                    <a:pt x="3062274" y="28575"/>
                  </a:lnTo>
                  <a:lnTo>
                    <a:pt x="3062655" y="25907"/>
                  </a:lnTo>
                  <a:lnTo>
                    <a:pt x="3062909" y="23495"/>
                  </a:lnTo>
                  <a:lnTo>
                    <a:pt x="3062909" y="20700"/>
                  </a:lnTo>
                  <a:lnTo>
                    <a:pt x="3062909" y="18288"/>
                  </a:lnTo>
                  <a:lnTo>
                    <a:pt x="3062909" y="15494"/>
                  </a:lnTo>
                  <a:lnTo>
                    <a:pt x="3062909" y="13080"/>
                  </a:lnTo>
                  <a:lnTo>
                    <a:pt x="3062909" y="10287"/>
                  </a:lnTo>
                  <a:lnTo>
                    <a:pt x="3062655" y="7874"/>
                  </a:lnTo>
                  <a:lnTo>
                    <a:pt x="3062274" y="5206"/>
                  </a:lnTo>
                  <a:lnTo>
                    <a:pt x="3062020" y="2667"/>
                  </a:lnTo>
                  <a:lnTo>
                    <a:pt x="3061385" y="253"/>
                  </a:lnTo>
                  <a:lnTo>
                    <a:pt x="3093770" y="253"/>
                  </a:lnTo>
                </a:path>
                <a:path w="6883400" h="10017125">
                  <a:moveTo>
                    <a:pt x="2968802" y="85344"/>
                  </a:moveTo>
                  <a:lnTo>
                    <a:pt x="3093770" y="85344"/>
                  </a:lnTo>
                </a:path>
                <a:path w="6883400" h="10017125">
                  <a:moveTo>
                    <a:pt x="3093770" y="253"/>
                  </a:moveTo>
                  <a:lnTo>
                    <a:pt x="3127298" y="253"/>
                  </a:lnTo>
                  <a:lnTo>
                    <a:pt x="3126663" y="2413"/>
                  </a:lnTo>
                  <a:lnTo>
                    <a:pt x="3126028" y="5206"/>
                  </a:lnTo>
                  <a:lnTo>
                    <a:pt x="3125393" y="7620"/>
                  </a:lnTo>
                  <a:lnTo>
                    <a:pt x="3125139" y="10032"/>
                  </a:lnTo>
                  <a:lnTo>
                    <a:pt x="3124758" y="12826"/>
                  </a:lnTo>
                  <a:lnTo>
                    <a:pt x="3124504" y="15240"/>
                  </a:lnTo>
                  <a:lnTo>
                    <a:pt x="3124504" y="17906"/>
                  </a:lnTo>
                  <a:lnTo>
                    <a:pt x="3124504" y="20447"/>
                  </a:lnTo>
                  <a:lnTo>
                    <a:pt x="3124504" y="23114"/>
                  </a:lnTo>
                  <a:lnTo>
                    <a:pt x="3124758" y="25526"/>
                  </a:lnTo>
                  <a:lnTo>
                    <a:pt x="3125139" y="28321"/>
                  </a:lnTo>
                  <a:lnTo>
                    <a:pt x="3125774" y="30733"/>
                  </a:lnTo>
                  <a:lnTo>
                    <a:pt x="3126028" y="33147"/>
                  </a:lnTo>
                  <a:lnTo>
                    <a:pt x="3126917" y="35687"/>
                  </a:lnTo>
                  <a:lnTo>
                    <a:pt x="3127552" y="38100"/>
                  </a:lnTo>
                  <a:lnTo>
                    <a:pt x="3128187" y="40513"/>
                  </a:lnTo>
                  <a:lnTo>
                    <a:pt x="3129330" y="42672"/>
                  </a:lnTo>
                  <a:lnTo>
                    <a:pt x="3130346" y="45085"/>
                  </a:lnTo>
                  <a:lnTo>
                    <a:pt x="3131489" y="47244"/>
                  </a:lnTo>
                  <a:lnTo>
                    <a:pt x="3132759" y="49022"/>
                  </a:lnTo>
                  <a:lnTo>
                    <a:pt x="3134283" y="50926"/>
                  </a:lnTo>
                  <a:lnTo>
                    <a:pt x="3135426" y="52704"/>
                  </a:lnTo>
                  <a:lnTo>
                    <a:pt x="3136950" y="54482"/>
                  </a:lnTo>
                  <a:lnTo>
                    <a:pt x="3138855" y="56006"/>
                  </a:lnTo>
                  <a:lnTo>
                    <a:pt x="3140633" y="57530"/>
                  </a:lnTo>
                  <a:lnTo>
                    <a:pt x="3142538" y="58800"/>
                  </a:lnTo>
                  <a:lnTo>
                    <a:pt x="3144570" y="60071"/>
                  </a:lnTo>
                  <a:lnTo>
                    <a:pt x="3146729" y="60960"/>
                  </a:lnTo>
                  <a:lnTo>
                    <a:pt x="3148888" y="61595"/>
                  </a:lnTo>
                  <a:lnTo>
                    <a:pt x="3151301" y="62483"/>
                  </a:lnTo>
                  <a:lnTo>
                    <a:pt x="3153714" y="62738"/>
                  </a:lnTo>
                  <a:lnTo>
                    <a:pt x="3156254" y="63119"/>
                  </a:lnTo>
                  <a:lnTo>
                    <a:pt x="3158921" y="62738"/>
                  </a:lnTo>
                  <a:lnTo>
                    <a:pt x="3161334" y="62102"/>
                  </a:lnTo>
                  <a:lnTo>
                    <a:pt x="3163874" y="61595"/>
                  </a:lnTo>
                  <a:lnTo>
                    <a:pt x="3166287" y="60578"/>
                  </a:lnTo>
                  <a:lnTo>
                    <a:pt x="3168446" y="59690"/>
                  </a:lnTo>
                  <a:lnTo>
                    <a:pt x="3170478" y="58547"/>
                  </a:lnTo>
                  <a:lnTo>
                    <a:pt x="3172383" y="57276"/>
                  </a:lnTo>
                  <a:lnTo>
                    <a:pt x="3174161" y="56006"/>
                  </a:lnTo>
                  <a:lnTo>
                    <a:pt x="3175685" y="54228"/>
                  </a:lnTo>
                  <a:lnTo>
                    <a:pt x="3177590" y="52704"/>
                  </a:lnTo>
                  <a:lnTo>
                    <a:pt x="3178733" y="50926"/>
                  </a:lnTo>
                  <a:lnTo>
                    <a:pt x="3180257" y="49022"/>
                  </a:lnTo>
                  <a:lnTo>
                    <a:pt x="3181527" y="46863"/>
                  </a:lnTo>
                  <a:lnTo>
                    <a:pt x="3182416" y="45085"/>
                  </a:lnTo>
                  <a:lnTo>
                    <a:pt x="3183305" y="42672"/>
                  </a:lnTo>
                  <a:lnTo>
                    <a:pt x="3184194" y="40513"/>
                  </a:lnTo>
                  <a:lnTo>
                    <a:pt x="3185210" y="38353"/>
                  </a:lnTo>
                  <a:lnTo>
                    <a:pt x="3185718" y="35941"/>
                  </a:lnTo>
                  <a:lnTo>
                    <a:pt x="3186353" y="33527"/>
                  </a:lnTo>
                  <a:lnTo>
                    <a:pt x="3186988" y="31115"/>
                  </a:lnTo>
                  <a:lnTo>
                    <a:pt x="3187242" y="28575"/>
                  </a:lnTo>
                  <a:lnTo>
                    <a:pt x="3187623" y="25907"/>
                  </a:lnTo>
                  <a:lnTo>
                    <a:pt x="3187877" y="23495"/>
                  </a:lnTo>
                  <a:lnTo>
                    <a:pt x="3187877" y="20700"/>
                  </a:lnTo>
                  <a:lnTo>
                    <a:pt x="3188258" y="18288"/>
                  </a:lnTo>
                  <a:lnTo>
                    <a:pt x="3188258" y="15494"/>
                  </a:lnTo>
                  <a:lnTo>
                    <a:pt x="3187877" y="13080"/>
                  </a:lnTo>
                  <a:lnTo>
                    <a:pt x="3187877" y="10287"/>
                  </a:lnTo>
                  <a:lnTo>
                    <a:pt x="3187623" y="7874"/>
                  </a:lnTo>
                  <a:lnTo>
                    <a:pt x="3187242" y="5206"/>
                  </a:lnTo>
                  <a:lnTo>
                    <a:pt x="3186988" y="2667"/>
                  </a:lnTo>
                  <a:lnTo>
                    <a:pt x="3186353" y="253"/>
                  </a:lnTo>
                  <a:lnTo>
                    <a:pt x="3218738" y="253"/>
                  </a:lnTo>
                </a:path>
                <a:path w="6883400" h="10017125">
                  <a:moveTo>
                    <a:pt x="3093770" y="85344"/>
                  </a:moveTo>
                  <a:lnTo>
                    <a:pt x="3218738" y="85344"/>
                  </a:lnTo>
                </a:path>
                <a:path w="6883400" h="10017125">
                  <a:moveTo>
                    <a:pt x="3218738" y="253"/>
                  </a:moveTo>
                  <a:lnTo>
                    <a:pt x="3252266" y="253"/>
                  </a:lnTo>
                  <a:lnTo>
                    <a:pt x="3251631" y="2413"/>
                  </a:lnTo>
                  <a:lnTo>
                    <a:pt x="3250996" y="5206"/>
                  </a:lnTo>
                  <a:lnTo>
                    <a:pt x="3250361" y="7620"/>
                  </a:lnTo>
                  <a:lnTo>
                    <a:pt x="3250107" y="10032"/>
                  </a:lnTo>
                  <a:lnTo>
                    <a:pt x="3249726" y="12826"/>
                  </a:lnTo>
                  <a:lnTo>
                    <a:pt x="3249726" y="15240"/>
                  </a:lnTo>
                  <a:lnTo>
                    <a:pt x="3249472" y="17906"/>
                  </a:lnTo>
                  <a:lnTo>
                    <a:pt x="3249472" y="20447"/>
                  </a:lnTo>
                  <a:lnTo>
                    <a:pt x="3249726" y="23114"/>
                  </a:lnTo>
                  <a:lnTo>
                    <a:pt x="3249726" y="25526"/>
                  </a:lnTo>
                  <a:lnTo>
                    <a:pt x="3250107" y="28321"/>
                  </a:lnTo>
                  <a:lnTo>
                    <a:pt x="3250742" y="30733"/>
                  </a:lnTo>
                  <a:lnTo>
                    <a:pt x="3251250" y="33147"/>
                  </a:lnTo>
                  <a:lnTo>
                    <a:pt x="3251885" y="35687"/>
                  </a:lnTo>
                  <a:lnTo>
                    <a:pt x="3259251" y="50926"/>
                  </a:lnTo>
                  <a:lnTo>
                    <a:pt x="3260394" y="52704"/>
                  </a:lnTo>
                  <a:lnTo>
                    <a:pt x="3262299" y="54482"/>
                  </a:lnTo>
                  <a:lnTo>
                    <a:pt x="3263823" y="56006"/>
                  </a:lnTo>
                  <a:lnTo>
                    <a:pt x="3265601" y="57530"/>
                  </a:lnTo>
                  <a:lnTo>
                    <a:pt x="3267506" y="58800"/>
                  </a:lnTo>
                  <a:lnTo>
                    <a:pt x="3269538" y="60071"/>
                  </a:lnTo>
                  <a:lnTo>
                    <a:pt x="3271697" y="60960"/>
                  </a:lnTo>
                  <a:lnTo>
                    <a:pt x="3273856" y="61595"/>
                  </a:lnTo>
                  <a:lnTo>
                    <a:pt x="3276269" y="62483"/>
                  </a:lnTo>
                  <a:lnTo>
                    <a:pt x="3278682" y="62738"/>
                  </a:lnTo>
                  <a:lnTo>
                    <a:pt x="3281222" y="63119"/>
                  </a:lnTo>
                  <a:lnTo>
                    <a:pt x="3283889" y="62738"/>
                  </a:lnTo>
                  <a:lnTo>
                    <a:pt x="3286302" y="62102"/>
                  </a:lnTo>
                  <a:lnTo>
                    <a:pt x="3288842" y="61595"/>
                  </a:lnTo>
                  <a:lnTo>
                    <a:pt x="3291255" y="60578"/>
                  </a:lnTo>
                  <a:lnTo>
                    <a:pt x="3293414" y="59690"/>
                  </a:lnTo>
                  <a:lnTo>
                    <a:pt x="3295446" y="58547"/>
                  </a:lnTo>
                  <a:lnTo>
                    <a:pt x="3297351" y="57276"/>
                  </a:lnTo>
                  <a:lnTo>
                    <a:pt x="3299129" y="56006"/>
                  </a:lnTo>
                  <a:lnTo>
                    <a:pt x="3300653" y="54228"/>
                  </a:lnTo>
                  <a:lnTo>
                    <a:pt x="3302558" y="52704"/>
                  </a:lnTo>
                  <a:lnTo>
                    <a:pt x="3303701" y="50926"/>
                  </a:lnTo>
                  <a:lnTo>
                    <a:pt x="3305225" y="49022"/>
                  </a:lnTo>
                  <a:lnTo>
                    <a:pt x="3306495" y="46863"/>
                  </a:lnTo>
                  <a:lnTo>
                    <a:pt x="3307384" y="45085"/>
                  </a:lnTo>
                  <a:lnTo>
                    <a:pt x="3308273" y="42672"/>
                  </a:lnTo>
                  <a:lnTo>
                    <a:pt x="3309162" y="40513"/>
                  </a:lnTo>
                  <a:lnTo>
                    <a:pt x="3310178" y="38353"/>
                  </a:lnTo>
                  <a:lnTo>
                    <a:pt x="3310686" y="35941"/>
                  </a:lnTo>
                  <a:lnTo>
                    <a:pt x="3311321" y="33527"/>
                  </a:lnTo>
                  <a:lnTo>
                    <a:pt x="3311956" y="31115"/>
                  </a:lnTo>
                  <a:lnTo>
                    <a:pt x="3312210" y="28575"/>
                  </a:lnTo>
                  <a:lnTo>
                    <a:pt x="3312591" y="25907"/>
                  </a:lnTo>
                  <a:lnTo>
                    <a:pt x="3312845" y="23495"/>
                  </a:lnTo>
                  <a:lnTo>
                    <a:pt x="3312845" y="20700"/>
                  </a:lnTo>
                  <a:lnTo>
                    <a:pt x="3313226" y="18288"/>
                  </a:lnTo>
                  <a:lnTo>
                    <a:pt x="3313226" y="15494"/>
                  </a:lnTo>
                  <a:lnTo>
                    <a:pt x="3312845" y="13080"/>
                  </a:lnTo>
                  <a:lnTo>
                    <a:pt x="3312845" y="10287"/>
                  </a:lnTo>
                  <a:lnTo>
                    <a:pt x="3312591" y="7874"/>
                  </a:lnTo>
                  <a:lnTo>
                    <a:pt x="3312210" y="5206"/>
                  </a:lnTo>
                  <a:lnTo>
                    <a:pt x="3311956" y="2667"/>
                  </a:lnTo>
                  <a:lnTo>
                    <a:pt x="3311702" y="253"/>
                  </a:lnTo>
                  <a:lnTo>
                    <a:pt x="3343960" y="253"/>
                  </a:lnTo>
                </a:path>
                <a:path w="6883400" h="10017125">
                  <a:moveTo>
                    <a:pt x="3218738" y="85344"/>
                  </a:moveTo>
                  <a:lnTo>
                    <a:pt x="3343960" y="85344"/>
                  </a:lnTo>
                </a:path>
                <a:path w="6883400" h="10017125">
                  <a:moveTo>
                    <a:pt x="3343960" y="253"/>
                  </a:moveTo>
                  <a:lnTo>
                    <a:pt x="3377234" y="253"/>
                  </a:lnTo>
                  <a:lnTo>
                    <a:pt x="3376599" y="2413"/>
                  </a:lnTo>
                  <a:lnTo>
                    <a:pt x="3375964" y="5206"/>
                  </a:lnTo>
                  <a:lnTo>
                    <a:pt x="3375710" y="7620"/>
                  </a:lnTo>
                  <a:lnTo>
                    <a:pt x="3375075" y="10032"/>
                  </a:lnTo>
                  <a:lnTo>
                    <a:pt x="3374694" y="12826"/>
                  </a:lnTo>
                  <a:lnTo>
                    <a:pt x="3374694" y="25526"/>
                  </a:lnTo>
                  <a:lnTo>
                    <a:pt x="3375329" y="28321"/>
                  </a:lnTo>
                  <a:lnTo>
                    <a:pt x="3384219" y="50926"/>
                  </a:lnTo>
                  <a:lnTo>
                    <a:pt x="3385362" y="52704"/>
                  </a:lnTo>
                  <a:lnTo>
                    <a:pt x="3387267" y="54482"/>
                  </a:lnTo>
                  <a:lnTo>
                    <a:pt x="3388791" y="56006"/>
                  </a:lnTo>
                  <a:lnTo>
                    <a:pt x="3390569" y="57530"/>
                  </a:lnTo>
                  <a:lnTo>
                    <a:pt x="3392728" y="58800"/>
                  </a:lnTo>
                  <a:lnTo>
                    <a:pt x="3394506" y="60071"/>
                  </a:lnTo>
                  <a:lnTo>
                    <a:pt x="3396665" y="60960"/>
                  </a:lnTo>
                  <a:lnTo>
                    <a:pt x="3398824" y="61595"/>
                  </a:lnTo>
                  <a:lnTo>
                    <a:pt x="3401237" y="62483"/>
                  </a:lnTo>
                  <a:lnTo>
                    <a:pt x="3403650" y="62738"/>
                  </a:lnTo>
                  <a:lnTo>
                    <a:pt x="3406190" y="63119"/>
                  </a:lnTo>
                  <a:lnTo>
                    <a:pt x="3408857" y="62738"/>
                  </a:lnTo>
                  <a:lnTo>
                    <a:pt x="3411651" y="62102"/>
                  </a:lnTo>
                  <a:lnTo>
                    <a:pt x="3414064" y="61595"/>
                  </a:lnTo>
                  <a:lnTo>
                    <a:pt x="3416223" y="60578"/>
                  </a:lnTo>
                  <a:lnTo>
                    <a:pt x="3418382" y="59690"/>
                  </a:lnTo>
                  <a:lnTo>
                    <a:pt x="3431463" y="46863"/>
                  </a:lnTo>
                  <a:lnTo>
                    <a:pt x="3432606" y="45085"/>
                  </a:lnTo>
                  <a:lnTo>
                    <a:pt x="3433622" y="42672"/>
                  </a:lnTo>
                  <a:lnTo>
                    <a:pt x="3434511" y="40513"/>
                  </a:lnTo>
                  <a:lnTo>
                    <a:pt x="3435146" y="38353"/>
                  </a:lnTo>
                  <a:lnTo>
                    <a:pt x="3436035" y="35941"/>
                  </a:lnTo>
                  <a:lnTo>
                    <a:pt x="3436289" y="33527"/>
                  </a:lnTo>
                  <a:lnTo>
                    <a:pt x="3436924" y="31115"/>
                  </a:lnTo>
                  <a:lnTo>
                    <a:pt x="3437559" y="28575"/>
                  </a:lnTo>
                  <a:lnTo>
                    <a:pt x="3437559" y="25907"/>
                  </a:lnTo>
                  <a:lnTo>
                    <a:pt x="3437813" y="23495"/>
                  </a:lnTo>
                  <a:lnTo>
                    <a:pt x="3438194" y="20700"/>
                  </a:lnTo>
                  <a:lnTo>
                    <a:pt x="3438194" y="18288"/>
                  </a:lnTo>
                  <a:lnTo>
                    <a:pt x="3438194" y="15494"/>
                  </a:lnTo>
                  <a:lnTo>
                    <a:pt x="3438194" y="13080"/>
                  </a:lnTo>
                  <a:lnTo>
                    <a:pt x="3437813" y="10287"/>
                  </a:lnTo>
                  <a:lnTo>
                    <a:pt x="3437559" y="7874"/>
                  </a:lnTo>
                  <a:lnTo>
                    <a:pt x="3437178" y="5206"/>
                  </a:lnTo>
                  <a:lnTo>
                    <a:pt x="3436924" y="2667"/>
                  </a:lnTo>
                  <a:lnTo>
                    <a:pt x="3436670" y="253"/>
                  </a:lnTo>
                  <a:lnTo>
                    <a:pt x="3468928" y="253"/>
                  </a:lnTo>
                </a:path>
                <a:path w="6883400" h="10017125">
                  <a:moveTo>
                    <a:pt x="3343960" y="85344"/>
                  </a:moveTo>
                  <a:lnTo>
                    <a:pt x="3468928" y="85344"/>
                  </a:lnTo>
                </a:path>
                <a:path w="6883400" h="10017125">
                  <a:moveTo>
                    <a:pt x="3468928" y="253"/>
                  </a:moveTo>
                  <a:lnTo>
                    <a:pt x="3502456" y="253"/>
                  </a:lnTo>
                  <a:lnTo>
                    <a:pt x="3501567" y="2413"/>
                  </a:lnTo>
                  <a:lnTo>
                    <a:pt x="3500932" y="5206"/>
                  </a:lnTo>
                  <a:lnTo>
                    <a:pt x="3500678" y="7620"/>
                  </a:lnTo>
                  <a:lnTo>
                    <a:pt x="3500043" y="10032"/>
                  </a:lnTo>
                  <a:lnTo>
                    <a:pt x="3500043" y="12826"/>
                  </a:lnTo>
                  <a:lnTo>
                    <a:pt x="3499662" y="15240"/>
                  </a:lnTo>
                  <a:lnTo>
                    <a:pt x="3499662" y="17906"/>
                  </a:lnTo>
                  <a:lnTo>
                    <a:pt x="3499662" y="20447"/>
                  </a:lnTo>
                  <a:lnTo>
                    <a:pt x="3499662" y="23114"/>
                  </a:lnTo>
                  <a:lnTo>
                    <a:pt x="3500043" y="25526"/>
                  </a:lnTo>
                  <a:lnTo>
                    <a:pt x="3500297" y="28321"/>
                  </a:lnTo>
                  <a:lnTo>
                    <a:pt x="3510711" y="52704"/>
                  </a:lnTo>
                  <a:lnTo>
                    <a:pt x="3512235" y="54482"/>
                  </a:lnTo>
                  <a:lnTo>
                    <a:pt x="3513759" y="56006"/>
                  </a:lnTo>
                  <a:lnTo>
                    <a:pt x="3515537" y="57530"/>
                  </a:lnTo>
                  <a:lnTo>
                    <a:pt x="3517696" y="58800"/>
                  </a:lnTo>
                  <a:lnTo>
                    <a:pt x="3519474" y="60071"/>
                  </a:lnTo>
                  <a:lnTo>
                    <a:pt x="3521633" y="60960"/>
                  </a:lnTo>
                  <a:lnTo>
                    <a:pt x="3524046" y="61595"/>
                  </a:lnTo>
                  <a:lnTo>
                    <a:pt x="3526205" y="62483"/>
                  </a:lnTo>
                  <a:lnTo>
                    <a:pt x="3528618" y="62738"/>
                  </a:lnTo>
                  <a:lnTo>
                    <a:pt x="3531412" y="63119"/>
                  </a:lnTo>
                  <a:lnTo>
                    <a:pt x="3533825" y="62738"/>
                  </a:lnTo>
                  <a:lnTo>
                    <a:pt x="3536619" y="62102"/>
                  </a:lnTo>
                  <a:lnTo>
                    <a:pt x="3539032" y="61595"/>
                  </a:lnTo>
                  <a:lnTo>
                    <a:pt x="3541191" y="60578"/>
                  </a:lnTo>
                  <a:lnTo>
                    <a:pt x="3543604" y="59690"/>
                  </a:lnTo>
                  <a:lnTo>
                    <a:pt x="3545382" y="58547"/>
                  </a:lnTo>
                  <a:lnTo>
                    <a:pt x="3547287" y="57276"/>
                  </a:lnTo>
                  <a:lnTo>
                    <a:pt x="3549446" y="56006"/>
                  </a:lnTo>
                  <a:lnTo>
                    <a:pt x="3550970" y="54228"/>
                  </a:lnTo>
                  <a:lnTo>
                    <a:pt x="3552494" y="52704"/>
                  </a:lnTo>
                  <a:lnTo>
                    <a:pt x="3554018" y="50926"/>
                  </a:lnTo>
                  <a:lnTo>
                    <a:pt x="3555161" y="49022"/>
                  </a:lnTo>
                  <a:lnTo>
                    <a:pt x="3556431" y="46863"/>
                  </a:lnTo>
                  <a:lnTo>
                    <a:pt x="3557574" y="45085"/>
                  </a:lnTo>
                  <a:lnTo>
                    <a:pt x="3558590" y="42672"/>
                  </a:lnTo>
                  <a:lnTo>
                    <a:pt x="3559479" y="40513"/>
                  </a:lnTo>
                  <a:lnTo>
                    <a:pt x="3560114" y="38353"/>
                  </a:lnTo>
                  <a:lnTo>
                    <a:pt x="3561003" y="35941"/>
                  </a:lnTo>
                  <a:lnTo>
                    <a:pt x="3561638" y="33527"/>
                  </a:lnTo>
                  <a:lnTo>
                    <a:pt x="3561892" y="31115"/>
                  </a:lnTo>
                  <a:lnTo>
                    <a:pt x="3562527" y="28575"/>
                  </a:lnTo>
                  <a:lnTo>
                    <a:pt x="3562781" y="25907"/>
                  </a:lnTo>
                  <a:lnTo>
                    <a:pt x="3562781" y="23495"/>
                  </a:lnTo>
                  <a:lnTo>
                    <a:pt x="3563162" y="20700"/>
                  </a:lnTo>
                  <a:lnTo>
                    <a:pt x="3563162" y="18288"/>
                  </a:lnTo>
                  <a:lnTo>
                    <a:pt x="3563162" y="15494"/>
                  </a:lnTo>
                  <a:lnTo>
                    <a:pt x="3563162" y="13080"/>
                  </a:lnTo>
                  <a:lnTo>
                    <a:pt x="3562781" y="10287"/>
                  </a:lnTo>
                  <a:lnTo>
                    <a:pt x="3562781" y="7874"/>
                  </a:lnTo>
                  <a:lnTo>
                    <a:pt x="3562146" y="5206"/>
                  </a:lnTo>
                  <a:lnTo>
                    <a:pt x="3561892" y="2667"/>
                  </a:lnTo>
                  <a:lnTo>
                    <a:pt x="3561638" y="253"/>
                  </a:lnTo>
                  <a:lnTo>
                    <a:pt x="3593896" y="253"/>
                  </a:lnTo>
                </a:path>
                <a:path w="6883400" h="10017125">
                  <a:moveTo>
                    <a:pt x="3468928" y="85344"/>
                  </a:moveTo>
                  <a:lnTo>
                    <a:pt x="3593896" y="85344"/>
                  </a:lnTo>
                </a:path>
                <a:path w="6883400" h="10017125">
                  <a:moveTo>
                    <a:pt x="3593896" y="253"/>
                  </a:moveTo>
                  <a:lnTo>
                    <a:pt x="3627424" y="253"/>
                  </a:lnTo>
                  <a:lnTo>
                    <a:pt x="3626789" y="2413"/>
                  </a:lnTo>
                  <a:lnTo>
                    <a:pt x="3625900" y="5206"/>
                  </a:lnTo>
                  <a:lnTo>
                    <a:pt x="3625646" y="7620"/>
                  </a:lnTo>
                  <a:lnTo>
                    <a:pt x="3625265" y="10032"/>
                  </a:lnTo>
                  <a:lnTo>
                    <a:pt x="3625011" y="12826"/>
                  </a:lnTo>
                  <a:lnTo>
                    <a:pt x="3624630" y="15240"/>
                  </a:lnTo>
                  <a:lnTo>
                    <a:pt x="3624630" y="17906"/>
                  </a:lnTo>
                  <a:lnTo>
                    <a:pt x="3624630" y="20447"/>
                  </a:lnTo>
                  <a:lnTo>
                    <a:pt x="3624630" y="23114"/>
                  </a:lnTo>
                  <a:lnTo>
                    <a:pt x="3625011" y="25526"/>
                  </a:lnTo>
                  <a:lnTo>
                    <a:pt x="3625265" y="28321"/>
                  </a:lnTo>
                  <a:lnTo>
                    <a:pt x="3635679" y="52704"/>
                  </a:lnTo>
                  <a:lnTo>
                    <a:pt x="3637203" y="54482"/>
                  </a:lnTo>
                  <a:lnTo>
                    <a:pt x="3638981" y="56006"/>
                  </a:lnTo>
                  <a:lnTo>
                    <a:pt x="3640505" y="57530"/>
                  </a:lnTo>
                  <a:lnTo>
                    <a:pt x="3642664" y="58800"/>
                  </a:lnTo>
                  <a:lnTo>
                    <a:pt x="3644442" y="60071"/>
                  </a:lnTo>
                  <a:lnTo>
                    <a:pt x="3646601" y="60960"/>
                  </a:lnTo>
                  <a:lnTo>
                    <a:pt x="3649014" y="61595"/>
                  </a:lnTo>
                  <a:lnTo>
                    <a:pt x="3651173" y="62483"/>
                  </a:lnTo>
                  <a:lnTo>
                    <a:pt x="3653586" y="62738"/>
                  </a:lnTo>
                  <a:lnTo>
                    <a:pt x="3656380" y="63119"/>
                  </a:lnTo>
                  <a:lnTo>
                    <a:pt x="3659174" y="62738"/>
                  </a:lnTo>
                  <a:lnTo>
                    <a:pt x="3661587" y="62102"/>
                  </a:lnTo>
                  <a:lnTo>
                    <a:pt x="3664000" y="61595"/>
                  </a:lnTo>
                  <a:lnTo>
                    <a:pt x="3666413" y="60578"/>
                  </a:lnTo>
                  <a:lnTo>
                    <a:pt x="3668572" y="59690"/>
                  </a:lnTo>
                  <a:lnTo>
                    <a:pt x="3670350" y="58547"/>
                  </a:lnTo>
                  <a:lnTo>
                    <a:pt x="3672509" y="57276"/>
                  </a:lnTo>
                  <a:lnTo>
                    <a:pt x="3674414" y="56006"/>
                  </a:lnTo>
                  <a:lnTo>
                    <a:pt x="3675938" y="54228"/>
                  </a:lnTo>
                  <a:lnTo>
                    <a:pt x="3677462" y="52704"/>
                  </a:lnTo>
                  <a:lnTo>
                    <a:pt x="3678986" y="50926"/>
                  </a:lnTo>
                  <a:lnTo>
                    <a:pt x="3680129" y="49022"/>
                  </a:lnTo>
                  <a:lnTo>
                    <a:pt x="3681399" y="46863"/>
                  </a:lnTo>
                  <a:lnTo>
                    <a:pt x="3682542" y="45085"/>
                  </a:lnTo>
                  <a:lnTo>
                    <a:pt x="3683558" y="42672"/>
                  </a:lnTo>
                  <a:lnTo>
                    <a:pt x="3684447" y="40513"/>
                  </a:lnTo>
                  <a:lnTo>
                    <a:pt x="3685082" y="38353"/>
                  </a:lnTo>
                  <a:lnTo>
                    <a:pt x="3685971" y="35941"/>
                  </a:lnTo>
                  <a:lnTo>
                    <a:pt x="3686606" y="33527"/>
                  </a:lnTo>
                  <a:lnTo>
                    <a:pt x="3686860" y="31115"/>
                  </a:lnTo>
                  <a:lnTo>
                    <a:pt x="3687495" y="28575"/>
                  </a:lnTo>
                  <a:lnTo>
                    <a:pt x="3687749" y="25907"/>
                  </a:lnTo>
                  <a:lnTo>
                    <a:pt x="3687749" y="23495"/>
                  </a:lnTo>
                  <a:lnTo>
                    <a:pt x="3688130" y="20700"/>
                  </a:lnTo>
                  <a:lnTo>
                    <a:pt x="3688130" y="18288"/>
                  </a:lnTo>
                  <a:lnTo>
                    <a:pt x="3688130" y="15494"/>
                  </a:lnTo>
                  <a:lnTo>
                    <a:pt x="3688130" y="13080"/>
                  </a:lnTo>
                  <a:lnTo>
                    <a:pt x="3687749" y="10287"/>
                  </a:lnTo>
                  <a:lnTo>
                    <a:pt x="3687749" y="7874"/>
                  </a:lnTo>
                  <a:lnTo>
                    <a:pt x="3687495" y="5206"/>
                  </a:lnTo>
                  <a:lnTo>
                    <a:pt x="3687114" y="2667"/>
                  </a:lnTo>
                  <a:lnTo>
                    <a:pt x="3686606" y="253"/>
                  </a:lnTo>
                  <a:lnTo>
                    <a:pt x="3718864" y="253"/>
                  </a:lnTo>
                </a:path>
                <a:path w="6883400" h="10017125">
                  <a:moveTo>
                    <a:pt x="3593896" y="85344"/>
                  </a:moveTo>
                  <a:lnTo>
                    <a:pt x="3718864" y="85344"/>
                  </a:lnTo>
                </a:path>
                <a:path w="6883400" h="10017125">
                  <a:moveTo>
                    <a:pt x="3718864" y="253"/>
                  </a:moveTo>
                  <a:lnTo>
                    <a:pt x="3752392" y="253"/>
                  </a:lnTo>
                  <a:lnTo>
                    <a:pt x="3751757" y="2413"/>
                  </a:lnTo>
                  <a:lnTo>
                    <a:pt x="3751122" y="5206"/>
                  </a:lnTo>
                  <a:lnTo>
                    <a:pt x="3750614" y="7620"/>
                  </a:lnTo>
                  <a:lnTo>
                    <a:pt x="3750233" y="10032"/>
                  </a:lnTo>
                  <a:lnTo>
                    <a:pt x="3749979" y="12826"/>
                  </a:lnTo>
                  <a:lnTo>
                    <a:pt x="3749598" y="15240"/>
                  </a:lnTo>
                  <a:lnTo>
                    <a:pt x="3749598" y="17906"/>
                  </a:lnTo>
                  <a:lnTo>
                    <a:pt x="3749598" y="20447"/>
                  </a:lnTo>
                  <a:lnTo>
                    <a:pt x="3749598" y="23114"/>
                  </a:lnTo>
                  <a:lnTo>
                    <a:pt x="3749979" y="25526"/>
                  </a:lnTo>
                  <a:lnTo>
                    <a:pt x="3760647" y="52704"/>
                  </a:lnTo>
                  <a:lnTo>
                    <a:pt x="3762171" y="54482"/>
                  </a:lnTo>
                  <a:lnTo>
                    <a:pt x="3773982" y="61595"/>
                  </a:lnTo>
                  <a:lnTo>
                    <a:pt x="3776141" y="62483"/>
                  </a:lnTo>
                  <a:lnTo>
                    <a:pt x="3778935" y="62738"/>
                  </a:lnTo>
                  <a:lnTo>
                    <a:pt x="3781348" y="63119"/>
                  </a:lnTo>
                  <a:lnTo>
                    <a:pt x="3784142" y="62738"/>
                  </a:lnTo>
                  <a:lnTo>
                    <a:pt x="3786555" y="62102"/>
                  </a:lnTo>
                  <a:lnTo>
                    <a:pt x="3788968" y="61595"/>
                  </a:lnTo>
                  <a:lnTo>
                    <a:pt x="3791381" y="60578"/>
                  </a:lnTo>
                  <a:lnTo>
                    <a:pt x="3793540" y="59690"/>
                  </a:lnTo>
                  <a:lnTo>
                    <a:pt x="3795699" y="58547"/>
                  </a:lnTo>
                  <a:lnTo>
                    <a:pt x="3797477" y="57276"/>
                  </a:lnTo>
                  <a:lnTo>
                    <a:pt x="3799382" y="56006"/>
                  </a:lnTo>
                  <a:lnTo>
                    <a:pt x="3800906" y="54228"/>
                  </a:lnTo>
                  <a:lnTo>
                    <a:pt x="3802430" y="52704"/>
                  </a:lnTo>
                  <a:lnTo>
                    <a:pt x="3803954" y="50926"/>
                  </a:lnTo>
                  <a:lnTo>
                    <a:pt x="3805097" y="49022"/>
                  </a:lnTo>
                  <a:lnTo>
                    <a:pt x="3806367" y="46863"/>
                  </a:lnTo>
                  <a:lnTo>
                    <a:pt x="3807510" y="45085"/>
                  </a:lnTo>
                  <a:lnTo>
                    <a:pt x="3811828" y="31115"/>
                  </a:lnTo>
                  <a:lnTo>
                    <a:pt x="3812463" y="28575"/>
                  </a:lnTo>
                  <a:lnTo>
                    <a:pt x="3812717" y="25907"/>
                  </a:lnTo>
                  <a:lnTo>
                    <a:pt x="3812717" y="23495"/>
                  </a:lnTo>
                  <a:lnTo>
                    <a:pt x="3813098" y="20700"/>
                  </a:lnTo>
                  <a:lnTo>
                    <a:pt x="3813098" y="18288"/>
                  </a:lnTo>
                  <a:lnTo>
                    <a:pt x="3813098" y="15494"/>
                  </a:lnTo>
                  <a:lnTo>
                    <a:pt x="3813098" y="13080"/>
                  </a:lnTo>
                  <a:lnTo>
                    <a:pt x="3812717" y="10287"/>
                  </a:lnTo>
                  <a:lnTo>
                    <a:pt x="3812717" y="7874"/>
                  </a:lnTo>
                  <a:lnTo>
                    <a:pt x="3812463" y="5206"/>
                  </a:lnTo>
                  <a:lnTo>
                    <a:pt x="3812082" y="2667"/>
                  </a:lnTo>
                  <a:lnTo>
                    <a:pt x="3811574" y="253"/>
                  </a:lnTo>
                  <a:lnTo>
                    <a:pt x="3843832" y="253"/>
                  </a:lnTo>
                </a:path>
                <a:path w="6883400" h="10017125">
                  <a:moveTo>
                    <a:pt x="3718864" y="85344"/>
                  </a:moveTo>
                  <a:lnTo>
                    <a:pt x="3843832" y="85344"/>
                  </a:lnTo>
                </a:path>
                <a:path w="6883400" h="10017125">
                  <a:moveTo>
                    <a:pt x="3843832" y="253"/>
                  </a:moveTo>
                  <a:lnTo>
                    <a:pt x="3878249" y="253"/>
                  </a:lnTo>
                  <a:lnTo>
                    <a:pt x="3877614" y="2413"/>
                  </a:lnTo>
                  <a:lnTo>
                    <a:pt x="3876725" y="5206"/>
                  </a:lnTo>
                  <a:lnTo>
                    <a:pt x="3876471" y="7620"/>
                  </a:lnTo>
                  <a:lnTo>
                    <a:pt x="3875836" y="10032"/>
                  </a:lnTo>
                  <a:lnTo>
                    <a:pt x="3875836" y="12826"/>
                  </a:lnTo>
                  <a:lnTo>
                    <a:pt x="3875582" y="15240"/>
                  </a:lnTo>
                  <a:lnTo>
                    <a:pt x="3875582" y="17906"/>
                  </a:lnTo>
                  <a:lnTo>
                    <a:pt x="3875582" y="20447"/>
                  </a:lnTo>
                  <a:lnTo>
                    <a:pt x="3875582" y="23114"/>
                  </a:lnTo>
                  <a:lnTo>
                    <a:pt x="3875836" y="25526"/>
                  </a:lnTo>
                  <a:lnTo>
                    <a:pt x="3876090" y="28321"/>
                  </a:lnTo>
                  <a:lnTo>
                    <a:pt x="3876471" y="30733"/>
                  </a:lnTo>
                  <a:lnTo>
                    <a:pt x="3877106" y="33147"/>
                  </a:lnTo>
                  <a:lnTo>
                    <a:pt x="3877614" y="35687"/>
                  </a:lnTo>
                  <a:lnTo>
                    <a:pt x="3885234" y="50926"/>
                  </a:lnTo>
                  <a:lnTo>
                    <a:pt x="3886504" y="52704"/>
                  </a:lnTo>
                  <a:lnTo>
                    <a:pt x="3888282" y="54482"/>
                  </a:lnTo>
                  <a:lnTo>
                    <a:pt x="3889806" y="56006"/>
                  </a:lnTo>
                  <a:lnTo>
                    <a:pt x="3891711" y="57530"/>
                  </a:lnTo>
                  <a:lnTo>
                    <a:pt x="3893870" y="58800"/>
                  </a:lnTo>
                  <a:lnTo>
                    <a:pt x="3895902" y="60071"/>
                  </a:lnTo>
                  <a:lnTo>
                    <a:pt x="3898061" y="60960"/>
                  </a:lnTo>
                  <a:lnTo>
                    <a:pt x="3900220" y="61595"/>
                  </a:lnTo>
                  <a:lnTo>
                    <a:pt x="3902633" y="62483"/>
                  </a:lnTo>
                  <a:lnTo>
                    <a:pt x="3905427" y="62738"/>
                  </a:lnTo>
                  <a:lnTo>
                    <a:pt x="3907840" y="63119"/>
                  </a:lnTo>
                  <a:lnTo>
                    <a:pt x="3910634" y="62738"/>
                  </a:lnTo>
                  <a:lnTo>
                    <a:pt x="3913301" y="62102"/>
                  </a:lnTo>
                  <a:lnTo>
                    <a:pt x="3924350" y="57276"/>
                  </a:lnTo>
                  <a:lnTo>
                    <a:pt x="3926382" y="56006"/>
                  </a:lnTo>
                  <a:lnTo>
                    <a:pt x="3927906" y="54228"/>
                  </a:lnTo>
                  <a:lnTo>
                    <a:pt x="3929430" y="52704"/>
                  </a:lnTo>
                  <a:lnTo>
                    <a:pt x="3930954" y="50926"/>
                  </a:lnTo>
                  <a:lnTo>
                    <a:pt x="3932224" y="49022"/>
                  </a:lnTo>
                  <a:lnTo>
                    <a:pt x="3933494" y="46863"/>
                  </a:lnTo>
                  <a:lnTo>
                    <a:pt x="3934637" y="45085"/>
                  </a:lnTo>
                  <a:lnTo>
                    <a:pt x="3935526" y="42672"/>
                  </a:lnTo>
                  <a:lnTo>
                    <a:pt x="3936796" y="40513"/>
                  </a:lnTo>
                  <a:lnTo>
                    <a:pt x="3937431" y="38353"/>
                  </a:lnTo>
                  <a:lnTo>
                    <a:pt x="3938320" y="35941"/>
                  </a:lnTo>
                  <a:lnTo>
                    <a:pt x="3938574" y="33527"/>
                  </a:lnTo>
                  <a:lnTo>
                    <a:pt x="3939209" y="31115"/>
                  </a:lnTo>
                  <a:lnTo>
                    <a:pt x="3939844" y="28575"/>
                  </a:lnTo>
                  <a:lnTo>
                    <a:pt x="3940098" y="25907"/>
                  </a:lnTo>
                  <a:lnTo>
                    <a:pt x="3940098" y="23495"/>
                  </a:lnTo>
                  <a:lnTo>
                    <a:pt x="3940479" y="20700"/>
                  </a:lnTo>
                  <a:lnTo>
                    <a:pt x="3940479" y="18288"/>
                  </a:lnTo>
                  <a:lnTo>
                    <a:pt x="3940479" y="15494"/>
                  </a:lnTo>
                  <a:lnTo>
                    <a:pt x="3940479" y="13080"/>
                  </a:lnTo>
                  <a:lnTo>
                    <a:pt x="3940098" y="10287"/>
                  </a:lnTo>
                  <a:lnTo>
                    <a:pt x="3940098" y="7874"/>
                  </a:lnTo>
                  <a:lnTo>
                    <a:pt x="3939590" y="5206"/>
                  </a:lnTo>
                  <a:lnTo>
                    <a:pt x="3939209" y="2667"/>
                  </a:lnTo>
                  <a:lnTo>
                    <a:pt x="3938955" y="253"/>
                  </a:lnTo>
                  <a:lnTo>
                    <a:pt x="3971848" y="253"/>
                  </a:lnTo>
                </a:path>
                <a:path w="6883400" h="10017125">
                  <a:moveTo>
                    <a:pt x="3843832" y="85344"/>
                  </a:moveTo>
                  <a:lnTo>
                    <a:pt x="3971848" y="85344"/>
                  </a:lnTo>
                </a:path>
                <a:path w="6883400" h="10017125">
                  <a:moveTo>
                    <a:pt x="3971848" y="253"/>
                  </a:moveTo>
                  <a:lnTo>
                    <a:pt x="4006265" y="253"/>
                  </a:lnTo>
                  <a:lnTo>
                    <a:pt x="4005630" y="2413"/>
                  </a:lnTo>
                  <a:lnTo>
                    <a:pt x="4004741" y="5206"/>
                  </a:lnTo>
                  <a:lnTo>
                    <a:pt x="4004487" y="7620"/>
                  </a:lnTo>
                  <a:lnTo>
                    <a:pt x="4004106" y="10032"/>
                  </a:lnTo>
                  <a:lnTo>
                    <a:pt x="4003852" y="12826"/>
                  </a:lnTo>
                  <a:lnTo>
                    <a:pt x="4003598" y="15240"/>
                  </a:lnTo>
                  <a:lnTo>
                    <a:pt x="4003598" y="17906"/>
                  </a:lnTo>
                  <a:lnTo>
                    <a:pt x="4003598" y="20447"/>
                  </a:lnTo>
                  <a:lnTo>
                    <a:pt x="4003598" y="23114"/>
                  </a:lnTo>
                  <a:lnTo>
                    <a:pt x="4003852" y="25526"/>
                  </a:lnTo>
                  <a:lnTo>
                    <a:pt x="4004106" y="28321"/>
                  </a:lnTo>
                  <a:lnTo>
                    <a:pt x="4004487" y="30733"/>
                  </a:lnTo>
                  <a:lnTo>
                    <a:pt x="4005122" y="33147"/>
                  </a:lnTo>
                  <a:lnTo>
                    <a:pt x="4005630" y="35687"/>
                  </a:lnTo>
                  <a:lnTo>
                    <a:pt x="4014774" y="52704"/>
                  </a:lnTo>
                  <a:lnTo>
                    <a:pt x="4016298" y="54482"/>
                  </a:lnTo>
                  <a:lnTo>
                    <a:pt x="4018203" y="56006"/>
                  </a:lnTo>
                  <a:lnTo>
                    <a:pt x="4019981" y="57530"/>
                  </a:lnTo>
                  <a:lnTo>
                    <a:pt x="4021886" y="58800"/>
                  </a:lnTo>
                  <a:lnTo>
                    <a:pt x="4023918" y="60071"/>
                  </a:lnTo>
                  <a:lnTo>
                    <a:pt x="4026077" y="60960"/>
                  </a:lnTo>
                  <a:lnTo>
                    <a:pt x="4028490" y="61595"/>
                  </a:lnTo>
                  <a:lnTo>
                    <a:pt x="4030649" y="62483"/>
                  </a:lnTo>
                  <a:lnTo>
                    <a:pt x="4033443" y="62738"/>
                  </a:lnTo>
                  <a:lnTo>
                    <a:pt x="4035856" y="63119"/>
                  </a:lnTo>
                  <a:lnTo>
                    <a:pt x="4038650" y="62738"/>
                  </a:lnTo>
                  <a:lnTo>
                    <a:pt x="4041317" y="62102"/>
                  </a:lnTo>
                  <a:lnTo>
                    <a:pt x="4043730" y="61595"/>
                  </a:lnTo>
                  <a:lnTo>
                    <a:pt x="4046270" y="60578"/>
                  </a:lnTo>
                  <a:lnTo>
                    <a:pt x="4048302" y="59690"/>
                  </a:lnTo>
                  <a:lnTo>
                    <a:pt x="4050461" y="58547"/>
                  </a:lnTo>
                  <a:lnTo>
                    <a:pt x="4052366" y="57276"/>
                  </a:lnTo>
                  <a:lnTo>
                    <a:pt x="4054398" y="56006"/>
                  </a:lnTo>
                  <a:lnTo>
                    <a:pt x="4055922" y="54228"/>
                  </a:lnTo>
                  <a:lnTo>
                    <a:pt x="4057446" y="52704"/>
                  </a:lnTo>
                  <a:lnTo>
                    <a:pt x="4058970" y="50926"/>
                  </a:lnTo>
                  <a:lnTo>
                    <a:pt x="4060240" y="49022"/>
                  </a:lnTo>
                  <a:lnTo>
                    <a:pt x="4061764" y="46863"/>
                  </a:lnTo>
                  <a:lnTo>
                    <a:pt x="4062653" y="45085"/>
                  </a:lnTo>
                  <a:lnTo>
                    <a:pt x="4063923" y="42672"/>
                  </a:lnTo>
                  <a:lnTo>
                    <a:pt x="4064812" y="40513"/>
                  </a:lnTo>
                  <a:lnTo>
                    <a:pt x="4065447" y="38353"/>
                  </a:lnTo>
                  <a:lnTo>
                    <a:pt x="4066336" y="35941"/>
                  </a:lnTo>
                  <a:lnTo>
                    <a:pt x="4066971" y="33527"/>
                  </a:lnTo>
                  <a:lnTo>
                    <a:pt x="4067225" y="31115"/>
                  </a:lnTo>
                  <a:lnTo>
                    <a:pt x="4067860" y="28575"/>
                  </a:lnTo>
                  <a:lnTo>
                    <a:pt x="4068114" y="25907"/>
                  </a:lnTo>
                  <a:lnTo>
                    <a:pt x="4068114" y="23495"/>
                  </a:lnTo>
                  <a:lnTo>
                    <a:pt x="4068495" y="20700"/>
                  </a:lnTo>
                  <a:lnTo>
                    <a:pt x="4068495" y="18288"/>
                  </a:lnTo>
                  <a:lnTo>
                    <a:pt x="4068495" y="15494"/>
                  </a:lnTo>
                  <a:lnTo>
                    <a:pt x="4068495" y="13080"/>
                  </a:lnTo>
                  <a:lnTo>
                    <a:pt x="4068114" y="10287"/>
                  </a:lnTo>
                  <a:lnTo>
                    <a:pt x="4068114" y="7874"/>
                  </a:lnTo>
                  <a:lnTo>
                    <a:pt x="4067606" y="5206"/>
                  </a:lnTo>
                  <a:lnTo>
                    <a:pt x="4067225" y="2667"/>
                  </a:lnTo>
                  <a:lnTo>
                    <a:pt x="4066971" y="253"/>
                  </a:lnTo>
                  <a:lnTo>
                    <a:pt x="4100118" y="253"/>
                  </a:lnTo>
                </a:path>
                <a:path w="6883400" h="10017125">
                  <a:moveTo>
                    <a:pt x="3971848" y="85344"/>
                  </a:moveTo>
                  <a:lnTo>
                    <a:pt x="4100118" y="85344"/>
                  </a:lnTo>
                </a:path>
                <a:path w="6883400" h="10017125">
                  <a:moveTo>
                    <a:pt x="4100118" y="253"/>
                  </a:moveTo>
                  <a:lnTo>
                    <a:pt x="4134281" y="253"/>
                  </a:lnTo>
                  <a:lnTo>
                    <a:pt x="4133646" y="2413"/>
                  </a:lnTo>
                  <a:lnTo>
                    <a:pt x="4133138" y="5206"/>
                  </a:lnTo>
                  <a:lnTo>
                    <a:pt x="4132503" y="7620"/>
                  </a:lnTo>
                  <a:lnTo>
                    <a:pt x="4132122" y="10032"/>
                  </a:lnTo>
                  <a:lnTo>
                    <a:pt x="4131868" y="12826"/>
                  </a:lnTo>
                  <a:lnTo>
                    <a:pt x="4131614" y="15240"/>
                  </a:lnTo>
                  <a:lnTo>
                    <a:pt x="4131614" y="17906"/>
                  </a:lnTo>
                  <a:lnTo>
                    <a:pt x="4131614" y="20447"/>
                  </a:lnTo>
                  <a:lnTo>
                    <a:pt x="4131614" y="23114"/>
                  </a:lnTo>
                  <a:lnTo>
                    <a:pt x="4131868" y="25526"/>
                  </a:lnTo>
                  <a:lnTo>
                    <a:pt x="4132122" y="28321"/>
                  </a:lnTo>
                  <a:lnTo>
                    <a:pt x="4132503" y="30733"/>
                  </a:lnTo>
                  <a:lnTo>
                    <a:pt x="4133138" y="33147"/>
                  </a:lnTo>
                  <a:lnTo>
                    <a:pt x="4133646" y="35687"/>
                  </a:lnTo>
                  <a:lnTo>
                    <a:pt x="4134662" y="38100"/>
                  </a:lnTo>
                  <a:lnTo>
                    <a:pt x="4135170" y="40513"/>
                  </a:lnTo>
                  <a:lnTo>
                    <a:pt x="4136440" y="42672"/>
                  </a:lnTo>
                  <a:lnTo>
                    <a:pt x="4142790" y="52704"/>
                  </a:lnTo>
                  <a:lnTo>
                    <a:pt x="4144314" y="54482"/>
                  </a:lnTo>
                  <a:lnTo>
                    <a:pt x="4146219" y="56006"/>
                  </a:lnTo>
                  <a:lnTo>
                    <a:pt x="4147997" y="57530"/>
                  </a:lnTo>
                  <a:lnTo>
                    <a:pt x="4149902" y="58800"/>
                  </a:lnTo>
                  <a:lnTo>
                    <a:pt x="4151934" y="60071"/>
                  </a:lnTo>
                  <a:lnTo>
                    <a:pt x="4154093" y="60960"/>
                  </a:lnTo>
                  <a:lnTo>
                    <a:pt x="4156506" y="61595"/>
                  </a:lnTo>
                  <a:lnTo>
                    <a:pt x="4158665" y="62483"/>
                  </a:lnTo>
                  <a:lnTo>
                    <a:pt x="4161459" y="62738"/>
                  </a:lnTo>
                  <a:lnTo>
                    <a:pt x="4163872" y="63119"/>
                  </a:lnTo>
                  <a:lnTo>
                    <a:pt x="4166666" y="62738"/>
                  </a:lnTo>
                  <a:lnTo>
                    <a:pt x="4169333" y="62102"/>
                  </a:lnTo>
                  <a:lnTo>
                    <a:pt x="4171746" y="61595"/>
                  </a:lnTo>
                  <a:lnTo>
                    <a:pt x="4183938" y="54228"/>
                  </a:lnTo>
                  <a:lnTo>
                    <a:pt x="4185843" y="52704"/>
                  </a:lnTo>
                  <a:lnTo>
                    <a:pt x="4186986" y="50926"/>
                  </a:lnTo>
                  <a:lnTo>
                    <a:pt x="4188510" y="49022"/>
                  </a:lnTo>
                  <a:lnTo>
                    <a:pt x="4189780" y="46863"/>
                  </a:lnTo>
                  <a:lnTo>
                    <a:pt x="4191050" y="45085"/>
                  </a:lnTo>
                  <a:lnTo>
                    <a:pt x="4191939" y="42672"/>
                  </a:lnTo>
                  <a:lnTo>
                    <a:pt x="4192828" y="40513"/>
                  </a:lnTo>
                  <a:lnTo>
                    <a:pt x="4193463" y="38353"/>
                  </a:lnTo>
                  <a:lnTo>
                    <a:pt x="4194352" y="35941"/>
                  </a:lnTo>
                  <a:lnTo>
                    <a:pt x="4194987" y="33527"/>
                  </a:lnTo>
                  <a:lnTo>
                    <a:pt x="4195241" y="31115"/>
                  </a:lnTo>
                  <a:lnTo>
                    <a:pt x="4195876" y="28575"/>
                  </a:lnTo>
                  <a:lnTo>
                    <a:pt x="4196130" y="25907"/>
                  </a:lnTo>
                  <a:lnTo>
                    <a:pt x="4196130" y="23495"/>
                  </a:lnTo>
                  <a:lnTo>
                    <a:pt x="4196511" y="20700"/>
                  </a:lnTo>
                  <a:lnTo>
                    <a:pt x="4196511" y="18288"/>
                  </a:lnTo>
                  <a:lnTo>
                    <a:pt x="4196511" y="15494"/>
                  </a:lnTo>
                  <a:lnTo>
                    <a:pt x="4196511" y="13080"/>
                  </a:lnTo>
                  <a:lnTo>
                    <a:pt x="4196130" y="10287"/>
                  </a:lnTo>
                  <a:lnTo>
                    <a:pt x="4196130" y="7874"/>
                  </a:lnTo>
                  <a:lnTo>
                    <a:pt x="4195876" y="5206"/>
                  </a:lnTo>
                  <a:lnTo>
                    <a:pt x="4195622" y="2667"/>
                  </a:lnTo>
                  <a:lnTo>
                    <a:pt x="4194987" y="253"/>
                  </a:lnTo>
                  <a:lnTo>
                    <a:pt x="4228134" y="253"/>
                  </a:lnTo>
                </a:path>
                <a:path w="6883400" h="10017125">
                  <a:moveTo>
                    <a:pt x="4100118" y="85344"/>
                  </a:moveTo>
                  <a:lnTo>
                    <a:pt x="4228134" y="85344"/>
                  </a:lnTo>
                </a:path>
                <a:path w="6883400" h="10017125">
                  <a:moveTo>
                    <a:pt x="4228134" y="253"/>
                  </a:moveTo>
                  <a:lnTo>
                    <a:pt x="4262297" y="253"/>
                  </a:lnTo>
                  <a:lnTo>
                    <a:pt x="4261662" y="2413"/>
                  </a:lnTo>
                  <a:lnTo>
                    <a:pt x="4261154" y="5206"/>
                  </a:lnTo>
                  <a:lnTo>
                    <a:pt x="4260519" y="7620"/>
                  </a:lnTo>
                  <a:lnTo>
                    <a:pt x="4260138" y="10032"/>
                  </a:lnTo>
                  <a:lnTo>
                    <a:pt x="4259884" y="12826"/>
                  </a:lnTo>
                  <a:lnTo>
                    <a:pt x="4259630" y="15240"/>
                  </a:lnTo>
                  <a:lnTo>
                    <a:pt x="4259630" y="17906"/>
                  </a:lnTo>
                  <a:lnTo>
                    <a:pt x="4259630" y="20447"/>
                  </a:lnTo>
                  <a:lnTo>
                    <a:pt x="4259630" y="23114"/>
                  </a:lnTo>
                  <a:lnTo>
                    <a:pt x="4259884" y="25526"/>
                  </a:lnTo>
                  <a:lnTo>
                    <a:pt x="4260138" y="28321"/>
                  </a:lnTo>
                  <a:lnTo>
                    <a:pt x="4260519" y="30733"/>
                  </a:lnTo>
                  <a:lnTo>
                    <a:pt x="4261154" y="33147"/>
                  </a:lnTo>
                  <a:lnTo>
                    <a:pt x="4262043" y="35687"/>
                  </a:lnTo>
                  <a:lnTo>
                    <a:pt x="4262678" y="38100"/>
                  </a:lnTo>
                  <a:lnTo>
                    <a:pt x="4263567" y="40513"/>
                  </a:lnTo>
                  <a:lnTo>
                    <a:pt x="4264456" y="42672"/>
                  </a:lnTo>
                  <a:lnTo>
                    <a:pt x="4265345" y="45085"/>
                  </a:lnTo>
                  <a:lnTo>
                    <a:pt x="4266615" y="47244"/>
                  </a:lnTo>
                  <a:lnTo>
                    <a:pt x="4267758" y="49022"/>
                  </a:lnTo>
                  <a:lnTo>
                    <a:pt x="4269282" y="50926"/>
                  </a:lnTo>
                  <a:lnTo>
                    <a:pt x="4270806" y="52704"/>
                  </a:lnTo>
                  <a:lnTo>
                    <a:pt x="4272330" y="54482"/>
                  </a:lnTo>
                  <a:lnTo>
                    <a:pt x="4274235" y="56006"/>
                  </a:lnTo>
                  <a:lnTo>
                    <a:pt x="4276013" y="57530"/>
                  </a:lnTo>
                  <a:lnTo>
                    <a:pt x="4277918" y="58800"/>
                  </a:lnTo>
                  <a:lnTo>
                    <a:pt x="4279950" y="60071"/>
                  </a:lnTo>
                  <a:lnTo>
                    <a:pt x="4282109" y="60960"/>
                  </a:lnTo>
                  <a:lnTo>
                    <a:pt x="4284522" y="61595"/>
                  </a:lnTo>
                  <a:lnTo>
                    <a:pt x="4286681" y="62483"/>
                  </a:lnTo>
                  <a:lnTo>
                    <a:pt x="4289475" y="62738"/>
                  </a:lnTo>
                  <a:lnTo>
                    <a:pt x="4291888" y="63119"/>
                  </a:lnTo>
                  <a:lnTo>
                    <a:pt x="4294936" y="62738"/>
                  </a:lnTo>
                  <a:lnTo>
                    <a:pt x="4297349" y="62102"/>
                  </a:lnTo>
                  <a:lnTo>
                    <a:pt x="4299762" y="61595"/>
                  </a:lnTo>
                  <a:lnTo>
                    <a:pt x="4311954" y="54228"/>
                  </a:lnTo>
                  <a:lnTo>
                    <a:pt x="4313859" y="52704"/>
                  </a:lnTo>
                  <a:lnTo>
                    <a:pt x="4315002" y="50926"/>
                  </a:lnTo>
                  <a:lnTo>
                    <a:pt x="4316526" y="49022"/>
                  </a:lnTo>
                  <a:lnTo>
                    <a:pt x="4317796" y="46863"/>
                  </a:lnTo>
                  <a:lnTo>
                    <a:pt x="4319066" y="45085"/>
                  </a:lnTo>
                  <a:lnTo>
                    <a:pt x="4319955" y="42672"/>
                  </a:lnTo>
                  <a:lnTo>
                    <a:pt x="4320844" y="40513"/>
                  </a:lnTo>
                  <a:lnTo>
                    <a:pt x="4321479" y="38353"/>
                  </a:lnTo>
                  <a:lnTo>
                    <a:pt x="4322368" y="35941"/>
                  </a:lnTo>
                  <a:lnTo>
                    <a:pt x="4323003" y="33527"/>
                  </a:lnTo>
                  <a:lnTo>
                    <a:pt x="4323257" y="31115"/>
                  </a:lnTo>
                  <a:lnTo>
                    <a:pt x="4323892" y="28575"/>
                  </a:lnTo>
                  <a:lnTo>
                    <a:pt x="4324146" y="25907"/>
                  </a:lnTo>
                  <a:lnTo>
                    <a:pt x="4324527" y="23495"/>
                  </a:lnTo>
                  <a:lnTo>
                    <a:pt x="4324527" y="20700"/>
                  </a:lnTo>
                  <a:lnTo>
                    <a:pt x="4324781" y="18288"/>
                  </a:lnTo>
                  <a:lnTo>
                    <a:pt x="4324781" y="15494"/>
                  </a:lnTo>
                  <a:lnTo>
                    <a:pt x="4324527" y="13080"/>
                  </a:lnTo>
                  <a:lnTo>
                    <a:pt x="4324527" y="10287"/>
                  </a:lnTo>
                  <a:lnTo>
                    <a:pt x="4324146" y="7874"/>
                  </a:lnTo>
                  <a:lnTo>
                    <a:pt x="4323892" y="5206"/>
                  </a:lnTo>
                  <a:lnTo>
                    <a:pt x="4323638" y="2667"/>
                  </a:lnTo>
                  <a:lnTo>
                    <a:pt x="4323003" y="253"/>
                  </a:lnTo>
                  <a:lnTo>
                    <a:pt x="4356150" y="253"/>
                  </a:lnTo>
                </a:path>
                <a:path w="6883400" h="10017125">
                  <a:moveTo>
                    <a:pt x="4228134" y="85344"/>
                  </a:moveTo>
                  <a:lnTo>
                    <a:pt x="4356150" y="85344"/>
                  </a:lnTo>
                </a:path>
                <a:path w="6883400" h="10017125">
                  <a:moveTo>
                    <a:pt x="4356150" y="253"/>
                  </a:moveTo>
                  <a:lnTo>
                    <a:pt x="4390313" y="253"/>
                  </a:lnTo>
                  <a:lnTo>
                    <a:pt x="4389678" y="2413"/>
                  </a:lnTo>
                  <a:lnTo>
                    <a:pt x="4389170" y="5206"/>
                  </a:lnTo>
                  <a:lnTo>
                    <a:pt x="4388535" y="7620"/>
                  </a:lnTo>
                  <a:lnTo>
                    <a:pt x="4388154" y="10032"/>
                  </a:lnTo>
                  <a:lnTo>
                    <a:pt x="4387900" y="12826"/>
                  </a:lnTo>
                  <a:lnTo>
                    <a:pt x="4387900" y="15240"/>
                  </a:lnTo>
                  <a:lnTo>
                    <a:pt x="4387646" y="17906"/>
                  </a:lnTo>
                  <a:lnTo>
                    <a:pt x="4387646" y="20447"/>
                  </a:lnTo>
                  <a:lnTo>
                    <a:pt x="4387900" y="23114"/>
                  </a:lnTo>
                  <a:lnTo>
                    <a:pt x="4387900" y="25526"/>
                  </a:lnTo>
                  <a:lnTo>
                    <a:pt x="4388154" y="28321"/>
                  </a:lnTo>
                  <a:lnTo>
                    <a:pt x="4388789" y="30733"/>
                  </a:lnTo>
                  <a:lnTo>
                    <a:pt x="4389424" y="33147"/>
                  </a:lnTo>
                  <a:lnTo>
                    <a:pt x="4390059" y="35687"/>
                  </a:lnTo>
                  <a:lnTo>
                    <a:pt x="4390694" y="38100"/>
                  </a:lnTo>
                  <a:lnTo>
                    <a:pt x="4391583" y="40513"/>
                  </a:lnTo>
                  <a:lnTo>
                    <a:pt x="4392472" y="42672"/>
                  </a:lnTo>
                  <a:lnTo>
                    <a:pt x="4393361" y="45085"/>
                  </a:lnTo>
                  <a:lnTo>
                    <a:pt x="4394885" y="47244"/>
                  </a:lnTo>
                  <a:lnTo>
                    <a:pt x="4396155" y="49022"/>
                  </a:lnTo>
                  <a:lnTo>
                    <a:pt x="4397298" y="50926"/>
                  </a:lnTo>
                  <a:lnTo>
                    <a:pt x="4398822" y="52704"/>
                  </a:lnTo>
                  <a:lnTo>
                    <a:pt x="4400346" y="54482"/>
                  </a:lnTo>
                  <a:lnTo>
                    <a:pt x="4402251" y="56006"/>
                  </a:lnTo>
                  <a:lnTo>
                    <a:pt x="4404029" y="57530"/>
                  </a:lnTo>
                  <a:lnTo>
                    <a:pt x="4406188" y="58800"/>
                  </a:lnTo>
                  <a:lnTo>
                    <a:pt x="4407966" y="60071"/>
                  </a:lnTo>
                  <a:lnTo>
                    <a:pt x="4410506" y="60960"/>
                  </a:lnTo>
                  <a:lnTo>
                    <a:pt x="4412538" y="61595"/>
                  </a:lnTo>
                  <a:lnTo>
                    <a:pt x="4415078" y="62483"/>
                  </a:lnTo>
                  <a:lnTo>
                    <a:pt x="4417491" y="62738"/>
                  </a:lnTo>
                  <a:lnTo>
                    <a:pt x="4420158" y="63119"/>
                  </a:lnTo>
                  <a:lnTo>
                    <a:pt x="4422952" y="62738"/>
                  </a:lnTo>
                  <a:lnTo>
                    <a:pt x="4425365" y="62102"/>
                  </a:lnTo>
                  <a:lnTo>
                    <a:pt x="4427778" y="61595"/>
                  </a:lnTo>
                  <a:lnTo>
                    <a:pt x="4430318" y="60578"/>
                  </a:lnTo>
                  <a:lnTo>
                    <a:pt x="4432731" y="59690"/>
                  </a:lnTo>
                  <a:lnTo>
                    <a:pt x="4434890" y="58547"/>
                  </a:lnTo>
                  <a:lnTo>
                    <a:pt x="4436668" y="57276"/>
                  </a:lnTo>
                  <a:lnTo>
                    <a:pt x="4438446" y="56006"/>
                  </a:lnTo>
                  <a:lnTo>
                    <a:pt x="4439970" y="54228"/>
                  </a:lnTo>
                  <a:lnTo>
                    <a:pt x="4441875" y="52704"/>
                  </a:lnTo>
                  <a:lnTo>
                    <a:pt x="4443399" y="50926"/>
                  </a:lnTo>
                  <a:lnTo>
                    <a:pt x="4444542" y="49022"/>
                  </a:lnTo>
                  <a:lnTo>
                    <a:pt x="4445812" y="46863"/>
                  </a:lnTo>
                  <a:lnTo>
                    <a:pt x="4447082" y="45085"/>
                  </a:lnTo>
                  <a:lnTo>
                    <a:pt x="4447971" y="42672"/>
                  </a:lnTo>
                  <a:lnTo>
                    <a:pt x="4448860" y="40513"/>
                  </a:lnTo>
                  <a:lnTo>
                    <a:pt x="4449749" y="38353"/>
                  </a:lnTo>
                  <a:lnTo>
                    <a:pt x="4450384" y="35941"/>
                  </a:lnTo>
                  <a:lnTo>
                    <a:pt x="4451019" y="33527"/>
                  </a:lnTo>
                  <a:lnTo>
                    <a:pt x="4451654" y="31115"/>
                  </a:lnTo>
                  <a:lnTo>
                    <a:pt x="4451908" y="28575"/>
                  </a:lnTo>
                  <a:lnTo>
                    <a:pt x="4452162" y="25907"/>
                  </a:lnTo>
                  <a:lnTo>
                    <a:pt x="4452543" y="23495"/>
                  </a:lnTo>
                  <a:lnTo>
                    <a:pt x="4452543" y="20700"/>
                  </a:lnTo>
                  <a:lnTo>
                    <a:pt x="4452797" y="18288"/>
                  </a:lnTo>
                  <a:lnTo>
                    <a:pt x="4452797" y="15494"/>
                  </a:lnTo>
                  <a:lnTo>
                    <a:pt x="4452543" y="13080"/>
                  </a:lnTo>
                  <a:lnTo>
                    <a:pt x="4452543" y="10287"/>
                  </a:lnTo>
                  <a:lnTo>
                    <a:pt x="4452162" y="7874"/>
                  </a:lnTo>
                  <a:lnTo>
                    <a:pt x="4451908" y="5206"/>
                  </a:lnTo>
                  <a:lnTo>
                    <a:pt x="4451654" y="2667"/>
                  </a:lnTo>
                  <a:lnTo>
                    <a:pt x="4451019" y="253"/>
                  </a:lnTo>
                  <a:lnTo>
                    <a:pt x="4484166" y="253"/>
                  </a:lnTo>
                </a:path>
                <a:path w="6883400" h="10017125">
                  <a:moveTo>
                    <a:pt x="4356150" y="85344"/>
                  </a:moveTo>
                  <a:lnTo>
                    <a:pt x="4484166" y="85344"/>
                  </a:lnTo>
                </a:path>
                <a:path w="6883400" h="10017125">
                  <a:moveTo>
                    <a:pt x="4484166" y="253"/>
                  </a:moveTo>
                  <a:lnTo>
                    <a:pt x="4518710" y="253"/>
                  </a:lnTo>
                  <a:lnTo>
                    <a:pt x="4517694" y="2413"/>
                  </a:lnTo>
                  <a:lnTo>
                    <a:pt x="4517186" y="5206"/>
                  </a:lnTo>
                  <a:lnTo>
                    <a:pt x="4516805" y="7620"/>
                  </a:lnTo>
                  <a:lnTo>
                    <a:pt x="4516170" y="10032"/>
                  </a:lnTo>
                  <a:lnTo>
                    <a:pt x="4515916" y="12826"/>
                  </a:lnTo>
                  <a:lnTo>
                    <a:pt x="4515916" y="15240"/>
                  </a:lnTo>
                  <a:lnTo>
                    <a:pt x="4515662" y="17906"/>
                  </a:lnTo>
                  <a:lnTo>
                    <a:pt x="4515662" y="20447"/>
                  </a:lnTo>
                  <a:lnTo>
                    <a:pt x="4515916" y="23114"/>
                  </a:lnTo>
                  <a:lnTo>
                    <a:pt x="4515916" y="25526"/>
                  </a:lnTo>
                  <a:lnTo>
                    <a:pt x="4516551" y="28321"/>
                  </a:lnTo>
                  <a:lnTo>
                    <a:pt x="4516805" y="30733"/>
                  </a:lnTo>
                  <a:lnTo>
                    <a:pt x="4517440" y="33147"/>
                  </a:lnTo>
                  <a:lnTo>
                    <a:pt x="4518075" y="35687"/>
                  </a:lnTo>
                  <a:lnTo>
                    <a:pt x="4525695" y="50926"/>
                  </a:lnTo>
                  <a:lnTo>
                    <a:pt x="4526838" y="52704"/>
                  </a:lnTo>
                  <a:lnTo>
                    <a:pt x="4528743" y="54482"/>
                  </a:lnTo>
                  <a:lnTo>
                    <a:pt x="4530267" y="56006"/>
                  </a:lnTo>
                  <a:lnTo>
                    <a:pt x="4532045" y="57530"/>
                  </a:lnTo>
                  <a:lnTo>
                    <a:pt x="4534204" y="58800"/>
                  </a:lnTo>
                  <a:lnTo>
                    <a:pt x="4535982" y="60071"/>
                  </a:lnTo>
                  <a:lnTo>
                    <a:pt x="4538522" y="60960"/>
                  </a:lnTo>
                  <a:lnTo>
                    <a:pt x="4540554" y="61595"/>
                  </a:lnTo>
                  <a:lnTo>
                    <a:pt x="4543094" y="62483"/>
                  </a:lnTo>
                  <a:lnTo>
                    <a:pt x="4545507" y="62738"/>
                  </a:lnTo>
                  <a:lnTo>
                    <a:pt x="4548174" y="63119"/>
                  </a:lnTo>
                  <a:lnTo>
                    <a:pt x="4550968" y="62738"/>
                  </a:lnTo>
                  <a:lnTo>
                    <a:pt x="4553381" y="62102"/>
                  </a:lnTo>
                  <a:lnTo>
                    <a:pt x="4556175" y="61595"/>
                  </a:lnTo>
                  <a:lnTo>
                    <a:pt x="4558588" y="60578"/>
                  </a:lnTo>
                  <a:lnTo>
                    <a:pt x="4560747" y="59690"/>
                  </a:lnTo>
                  <a:lnTo>
                    <a:pt x="4562906" y="58547"/>
                  </a:lnTo>
                  <a:lnTo>
                    <a:pt x="4564684" y="57276"/>
                  </a:lnTo>
                  <a:lnTo>
                    <a:pt x="4566462" y="56006"/>
                  </a:lnTo>
                  <a:lnTo>
                    <a:pt x="4573828" y="46863"/>
                  </a:lnTo>
                  <a:lnTo>
                    <a:pt x="4575098" y="45085"/>
                  </a:lnTo>
                  <a:lnTo>
                    <a:pt x="4575987" y="42672"/>
                  </a:lnTo>
                  <a:lnTo>
                    <a:pt x="4576876" y="40513"/>
                  </a:lnTo>
                  <a:lnTo>
                    <a:pt x="4577765" y="38353"/>
                  </a:lnTo>
                  <a:lnTo>
                    <a:pt x="4580178" y="25907"/>
                  </a:lnTo>
                  <a:lnTo>
                    <a:pt x="4580559" y="23495"/>
                  </a:lnTo>
                  <a:lnTo>
                    <a:pt x="4580813" y="20700"/>
                  </a:lnTo>
                  <a:lnTo>
                    <a:pt x="4580813" y="18288"/>
                  </a:lnTo>
                  <a:lnTo>
                    <a:pt x="4580813" y="15494"/>
                  </a:lnTo>
                  <a:lnTo>
                    <a:pt x="4580813" y="13080"/>
                  </a:lnTo>
                  <a:lnTo>
                    <a:pt x="4580559" y="10287"/>
                  </a:lnTo>
                  <a:lnTo>
                    <a:pt x="4580178" y="7874"/>
                  </a:lnTo>
                  <a:lnTo>
                    <a:pt x="4579924" y="5206"/>
                  </a:lnTo>
                  <a:lnTo>
                    <a:pt x="4579670" y="2667"/>
                  </a:lnTo>
                  <a:lnTo>
                    <a:pt x="4579289" y="253"/>
                  </a:lnTo>
                  <a:lnTo>
                    <a:pt x="4612182" y="253"/>
                  </a:lnTo>
                </a:path>
                <a:path w="6883400" h="10017125">
                  <a:moveTo>
                    <a:pt x="4484166" y="85344"/>
                  </a:moveTo>
                  <a:lnTo>
                    <a:pt x="4612182" y="85344"/>
                  </a:lnTo>
                </a:path>
                <a:path w="6883400" h="10017125">
                  <a:moveTo>
                    <a:pt x="4612182" y="253"/>
                  </a:moveTo>
                  <a:lnTo>
                    <a:pt x="4646726" y="253"/>
                  </a:lnTo>
                  <a:lnTo>
                    <a:pt x="4645710" y="2413"/>
                  </a:lnTo>
                  <a:lnTo>
                    <a:pt x="4645202" y="5206"/>
                  </a:lnTo>
                  <a:lnTo>
                    <a:pt x="4644821" y="7620"/>
                  </a:lnTo>
                  <a:lnTo>
                    <a:pt x="4644186" y="10032"/>
                  </a:lnTo>
                  <a:lnTo>
                    <a:pt x="4643932" y="12826"/>
                  </a:lnTo>
                  <a:lnTo>
                    <a:pt x="4643932" y="25526"/>
                  </a:lnTo>
                  <a:lnTo>
                    <a:pt x="4644567" y="28321"/>
                  </a:lnTo>
                  <a:lnTo>
                    <a:pt x="4644821" y="30733"/>
                  </a:lnTo>
                  <a:lnTo>
                    <a:pt x="4645456" y="33147"/>
                  </a:lnTo>
                  <a:lnTo>
                    <a:pt x="4646091" y="35687"/>
                  </a:lnTo>
                  <a:lnTo>
                    <a:pt x="4653711" y="50926"/>
                  </a:lnTo>
                  <a:lnTo>
                    <a:pt x="4654854" y="52704"/>
                  </a:lnTo>
                  <a:lnTo>
                    <a:pt x="4656759" y="54482"/>
                  </a:lnTo>
                  <a:lnTo>
                    <a:pt x="4658283" y="56006"/>
                  </a:lnTo>
                  <a:lnTo>
                    <a:pt x="4660061" y="57530"/>
                  </a:lnTo>
                  <a:lnTo>
                    <a:pt x="4662220" y="58800"/>
                  </a:lnTo>
                  <a:lnTo>
                    <a:pt x="4664379" y="60071"/>
                  </a:lnTo>
                  <a:lnTo>
                    <a:pt x="4666538" y="60960"/>
                  </a:lnTo>
                  <a:lnTo>
                    <a:pt x="4668570" y="61595"/>
                  </a:lnTo>
                  <a:lnTo>
                    <a:pt x="4671110" y="62483"/>
                  </a:lnTo>
                  <a:lnTo>
                    <a:pt x="4673523" y="62738"/>
                  </a:lnTo>
                  <a:lnTo>
                    <a:pt x="4676190" y="63119"/>
                  </a:lnTo>
                  <a:lnTo>
                    <a:pt x="4678984" y="62738"/>
                  </a:lnTo>
                  <a:lnTo>
                    <a:pt x="4681778" y="62102"/>
                  </a:lnTo>
                  <a:lnTo>
                    <a:pt x="4684191" y="61595"/>
                  </a:lnTo>
                  <a:lnTo>
                    <a:pt x="4686604" y="60578"/>
                  </a:lnTo>
                  <a:lnTo>
                    <a:pt x="4688763" y="59690"/>
                  </a:lnTo>
                  <a:lnTo>
                    <a:pt x="4690922" y="58547"/>
                  </a:lnTo>
                  <a:lnTo>
                    <a:pt x="4692700" y="57276"/>
                  </a:lnTo>
                  <a:lnTo>
                    <a:pt x="4694478" y="56006"/>
                  </a:lnTo>
                  <a:lnTo>
                    <a:pt x="4696383" y="54228"/>
                  </a:lnTo>
                  <a:lnTo>
                    <a:pt x="4697907" y="52704"/>
                  </a:lnTo>
                  <a:lnTo>
                    <a:pt x="4699431" y="50926"/>
                  </a:lnTo>
                  <a:lnTo>
                    <a:pt x="4700574" y="49022"/>
                  </a:lnTo>
                  <a:lnTo>
                    <a:pt x="4701844" y="46863"/>
                  </a:lnTo>
                  <a:lnTo>
                    <a:pt x="4703114" y="45085"/>
                  </a:lnTo>
                  <a:lnTo>
                    <a:pt x="4704003" y="42672"/>
                  </a:lnTo>
                  <a:lnTo>
                    <a:pt x="4704892" y="40513"/>
                  </a:lnTo>
                  <a:lnTo>
                    <a:pt x="4705781" y="38353"/>
                  </a:lnTo>
                  <a:lnTo>
                    <a:pt x="4706670" y="35941"/>
                  </a:lnTo>
                  <a:lnTo>
                    <a:pt x="4707051" y="33527"/>
                  </a:lnTo>
                  <a:lnTo>
                    <a:pt x="4707686" y="31115"/>
                  </a:lnTo>
                  <a:lnTo>
                    <a:pt x="4708194" y="28575"/>
                  </a:lnTo>
                  <a:lnTo>
                    <a:pt x="4708194" y="25907"/>
                  </a:lnTo>
                  <a:lnTo>
                    <a:pt x="4708575" y="23495"/>
                  </a:lnTo>
                  <a:lnTo>
                    <a:pt x="4708829" y="20700"/>
                  </a:lnTo>
                  <a:lnTo>
                    <a:pt x="4708829" y="18288"/>
                  </a:lnTo>
                  <a:lnTo>
                    <a:pt x="4708829" y="15494"/>
                  </a:lnTo>
                  <a:lnTo>
                    <a:pt x="4708829" y="13080"/>
                  </a:lnTo>
                  <a:lnTo>
                    <a:pt x="4708575" y="10287"/>
                  </a:lnTo>
                  <a:lnTo>
                    <a:pt x="4708194" y="7874"/>
                  </a:lnTo>
                  <a:lnTo>
                    <a:pt x="4707940" y="5206"/>
                  </a:lnTo>
                  <a:lnTo>
                    <a:pt x="4707686" y="2667"/>
                  </a:lnTo>
                  <a:lnTo>
                    <a:pt x="4707305" y="253"/>
                  </a:lnTo>
                  <a:lnTo>
                    <a:pt x="4740198" y="253"/>
                  </a:lnTo>
                </a:path>
                <a:path w="6883400" h="10017125">
                  <a:moveTo>
                    <a:pt x="4612182" y="85344"/>
                  </a:moveTo>
                  <a:lnTo>
                    <a:pt x="4740198" y="85344"/>
                  </a:lnTo>
                </a:path>
                <a:path w="6883400" h="10017125">
                  <a:moveTo>
                    <a:pt x="4740198" y="253"/>
                  </a:moveTo>
                  <a:lnTo>
                    <a:pt x="4774742" y="253"/>
                  </a:lnTo>
                  <a:lnTo>
                    <a:pt x="4774107" y="2413"/>
                  </a:lnTo>
                  <a:lnTo>
                    <a:pt x="4773218" y="5206"/>
                  </a:lnTo>
                  <a:lnTo>
                    <a:pt x="4772837" y="7620"/>
                  </a:lnTo>
                  <a:lnTo>
                    <a:pt x="4772583" y="10032"/>
                  </a:lnTo>
                  <a:lnTo>
                    <a:pt x="4772202" y="12826"/>
                  </a:lnTo>
                  <a:lnTo>
                    <a:pt x="4771948" y="15240"/>
                  </a:lnTo>
                  <a:lnTo>
                    <a:pt x="4771948" y="17906"/>
                  </a:lnTo>
                  <a:lnTo>
                    <a:pt x="4771948" y="20447"/>
                  </a:lnTo>
                  <a:lnTo>
                    <a:pt x="4771948" y="23114"/>
                  </a:lnTo>
                  <a:lnTo>
                    <a:pt x="4772202" y="25526"/>
                  </a:lnTo>
                  <a:lnTo>
                    <a:pt x="4772583" y="28321"/>
                  </a:lnTo>
                  <a:lnTo>
                    <a:pt x="4772837" y="30733"/>
                  </a:lnTo>
                  <a:lnTo>
                    <a:pt x="4773472" y="33147"/>
                  </a:lnTo>
                  <a:lnTo>
                    <a:pt x="4774107" y="35687"/>
                  </a:lnTo>
                  <a:lnTo>
                    <a:pt x="4774742" y="38100"/>
                  </a:lnTo>
                  <a:lnTo>
                    <a:pt x="4783251" y="52704"/>
                  </a:lnTo>
                  <a:lnTo>
                    <a:pt x="4784775" y="54482"/>
                  </a:lnTo>
                  <a:lnTo>
                    <a:pt x="4796967" y="61595"/>
                  </a:lnTo>
                  <a:lnTo>
                    <a:pt x="4799126" y="62483"/>
                  </a:lnTo>
                  <a:lnTo>
                    <a:pt x="4801793" y="62738"/>
                  </a:lnTo>
                  <a:lnTo>
                    <a:pt x="4804206" y="63119"/>
                  </a:lnTo>
                  <a:lnTo>
                    <a:pt x="4807000" y="62738"/>
                  </a:lnTo>
                  <a:lnTo>
                    <a:pt x="4809794" y="62102"/>
                  </a:lnTo>
                  <a:lnTo>
                    <a:pt x="4812207" y="61595"/>
                  </a:lnTo>
                  <a:lnTo>
                    <a:pt x="4814620" y="60578"/>
                  </a:lnTo>
                  <a:lnTo>
                    <a:pt x="4816779" y="59690"/>
                  </a:lnTo>
                  <a:lnTo>
                    <a:pt x="4818938" y="58547"/>
                  </a:lnTo>
                  <a:lnTo>
                    <a:pt x="4820716" y="57276"/>
                  </a:lnTo>
                  <a:lnTo>
                    <a:pt x="4822875" y="56006"/>
                  </a:lnTo>
                  <a:lnTo>
                    <a:pt x="4824399" y="54228"/>
                  </a:lnTo>
                  <a:lnTo>
                    <a:pt x="4825923" y="52704"/>
                  </a:lnTo>
                  <a:lnTo>
                    <a:pt x="4827447" y="50926"/>
                  </a:lnTo>
                  <a:lnTo>
                    <a:pt x="4828590" y="49022"/>
                  </a:lnTo>
                  <a:lnTo>
                    <a:pt x="4830114" y="46863"/>
                  </a:lnTo>
                  <a:lnTo>
                    <a:pt x="4831130" y="45085"/>
                  </a:lnTo>
                  <a:lnTo>
                    <a:pt x="4832273" y="42672"/>
                  </a:lnTo>
                  <a:lnTo>
                    <a:pt x="4833162" y="40513"/>
                  </a:lnTo>
                  <a:lnTo>
                    <a:pt x="4833797" y="38353"/>
                  </a:lnTo>
                  <a:lnTo>
                    <a:pt x="4834686" y="35941"/>
                  </a:lnTo>
                  <a:lnTo>
                    <a:pt x="4835321" y="33527"/>
                  </a:lnTo>
                  <a:lnTo>
                    <a:pt x="4835702" y="31115"/>
                  </a:lnTo>
                  <a:lnTo>
                    <a:pt x="4836210" y="28575"/>
                  </a:lnTo>
                  <a:lnTo>
                    <a:pt x="4836591" y="25907"/>
                  </a:lnTo>
                  <a:lnTo>
                    <a:pt x="4836591" y="23495"/>
                  </a:lnTo>
                  <a:lnTo>
                    <a:pt x="4836845" y="20700"/>
                  </a:lnTo>
                  <a:lnTo>
                    <a:pt x="4836845" y="18288"/>
                  </a:lnTo>
                  <a:lnTo>
                    <a:pt x="4836845" y="15494"/>
                  </a:lnTo>
                  <a:lnTo>
                    <a:pt x="4836845" y="13080"/>
                  </a:lnTo>
                  <a:lnTo>
                    <a:pt x="4836591" y="10287"/>
                  </a:lnTo>
                  <a:lnTo>
                    <a:pt x="4836591" y="7874"/>
                  </a:lnTo>
                  <a:lnTo>
                    <a:pt x="4835956" y="5206"/>
                  </a:lnTo>
                  <a:lnTo>
                    <a:pt x="4835702" y="2667"/>
                  </a:lnTo>
                  <a:lnTo>
                    <a:pt x="4835321" y="253"/>
                  </a:lnTo>
                  <a:lnTo>
                    <a:pt x="4868595" y="253"/>
                  </a:lnTo>
                </a:path>
                <a:path w="6883400" h="10017125">
                  <a:moveTo>
                    <a:pt x="4740198" y="85344"/>
                  </a:moveTo>
                  <a:lnTo>
                    <a:pt x="4868595" y="85344"/>
                  </a:lnTo>
                </a:path>
                <a:path w="6883400" h="10017125">
                  <a:moveTo>
                    <a:pt x="4868595" y="253"/>
                  </a:moveTo>
                  <a:lnTo>
                    <a:pt x="4902758" y="253"/>
                  </a:lnTo>
                  <a:lnTo>
                    <a:pt x="4902123" y="2413"/>
                  </a:lnTo>
                  <a:lnTo>
                    <a:pt x="4901488" y="5206"/>
                  </a:lnTo>
                  <a:lnTo>
                    <a:pt x="4900853" y="7620"/>
                  </a:lnTo>
                  <a:lnTo>
                    <a:pt x="4900599" y="10032"/>
                  </a:lnTo>
                  <a:lnTo>
                    <a:pt x="4900218" y="12826"/>
                  </a:lnTo>
                  <a:lnTo>
                    <a:pt x="4899964" y="15240"/>
                  </a:lnTo>
                  <a:lnTo>
                    <a:pt x="4899964" y="17906"/>
                  </a:lnTo>
                  <a:lnTo>
                    <a:pt x="4899964" y="20447"/>
                  </a:lnTo>
                  <a:lnTo>
                    <a:pt x="4899964" y="23114"/>
                  </a:lnTo>
                  <a:lnTo>
                    <a:pt x="4900218" y="25526"/>
                  </a:lnTo>
                  <a:lnTo>
                    <a:pt x="4900599" y="28321"/>
                  </a:lnTo>
                  <a:lnTo>
                    <a:pt x="4900853" y="30733"/>
                  </a:lnTo>
                  <a:lnTo>
                    <a:pt x="4901488" y="33147"/>
                  </a:lnTo>
                  <a:lnTo>
                    <a:pt x="4902123" y="35687"/>
                  </a:lnTo>
                  <a:lnTo>
                    <a:pt x="4903012" y="38100"/>
                  </a:lnTo>
                  <a:lnTo>
                    <a:pt x="4903647" y="40513"/>
                  </a:lnTo>
                  <a:lnTo>
                    <a:pt x="4904790" y="42672"/>
                  </a:lnTo>
                  <a:lnTo>
                    <a:pt x="4905806" y="45085"/>
                  </a:lnTo>
                  <a:lnTo>
                    <a:pt x="4906949" y="47244"/>
                  </a:lnTo>
                  <a:lnTo>
                    <a:pt x="4908219" y="49022"/>
                  </a:lnTo>
                  <a:lnTo>
                    <a:pt x="4909743" y="50926"/>
                  </a:lnTo>
                  <a:lnTo>
                    <a:pt x="4911267" y="52704"/>
                  </a:lnTo>
                  <a:lnTo>
                    <a:pt x="4912791" y="54482"/>
                  </a:lnTo>
                  <a:lnTo>
                    <a:pt x="4924983" y="61595"/>
                  </a:lnTo>
                  <a:lnTo>
                    <a:pt x="4927142" y="62483"/>
                  </a:lnTo>
                  <a:lnTo>
                    <a:pt x="4929809" y="62738"/>
                  </a:lnTo>
                  <a:lnTo>
                    <a:pt x="4932222" y="63119"/>
                  </a:lnTo>
                  <a:lnTo>
                    <a:pt x="4935016" y="62738"/>
                  </a:lnTo>
                  <a:lnTo>
                    <a:pt x="4937810" y="62102"/>
                  </a:lnTo>
                  <a:lnTo>
                    <a:pt x="4940223" y="61595"/>
                  </a:lnTo>
                  <a:lnTo>
                    <a:pt x="4942636" y="60578"/>
                  </a:lnTo>
                  <a:lnTo>
                    <a:pt x="4944795" y="59690"/>
                  </a:lnTo>
                  <a:lnTo>
                    <a:pt x="4946954" y="58547"/>
                  </a:lnTo>
                  <a:lnTo>
                    <a:pt x="4948732" y="57276"/>
                  </a:lnTo>
                  <a:lnTo>
                    <a:pt x="4950891" y="56006"/>
                  </a:lnTo>
                  <a:lnTo>
                    <a:pt x="4952415" y="54228"/>
                  </a:lnTo>
                  <a:lnTo>
                    <a:pt x="4953939" y="52704"/>
                  </a:lnTo>
                  <a:lnTo>
                    <a:pt x="4955463" y="50926"/>
                  </a:lnTo>
                  <a:lnTo>
                    <a:pt x="4956987" y="49022"/>
                  </a:lnTo>
                  <a:lnTo>
                    <a:pt x="4958130" y="46863"/>
                  </a:lnTo>
                  <a:lnTo>
                    <a:pt x="4959146" y="45085"/>
                  </a:lnTo>
                  <a:lnTo>
                    <a:pt x="4960289" y="42672"/>
                  </a:lnTo>
                  <a:lnTo>
                    <a:pt x="4961178" y="40513"/>
                  </a:lnTo>
                  <a:lnTo>
                    <a:pt x="4961813" y="38353"/>
                  </a:lnTo>
                  <a:lnTo>
                    <a:pt x="4962702" y="35941"/>
                  </a:lnTo>
                  <a:lnTo>
                    <a:pt x="4963337" y="33527"/>
                  </a:lnTo>
                  <a:lnTo>
                    <a:pt x="4963718" y="31115"/>
                  </a:lnTo>
                  <a:lnTo>
                    <a:pt x="4964226" y="28575"/>
                  </a:lnTo>
                  <a:lnTo>
                    <a:pt x="4964607" y="25907"/>
                  </a:lnTo>
                  <a:lnTo>
                    <a:pt x="4964607" y="23495"/>
                  </a:lnTo>
                  <a:lnTo>
                    <a:pt x="4964861" y="20700"/>
                  </a:lnTo>
                  <a:lnTo>
                    <a:pt x="4964861" y="18288"/>
                  </a:lnTo>
                  <a:lnTo>
                    <a:pt x="4964861" y="15494"/>
                  </a:lnTo>
                  <a:lnTo>
                    <a:pt x="4964861" y="13080"/>
                  </a:lnTo>
                  <a:lnTo>
                    <a:pt x="4964607" y="10287"/>
                  </a:lnTo>
                  <a:lnTo>
                    <a:pt x="4964607" y="7874"/>
                  </a:lnTo>
                  <a:lnTo>
                    <a:pt x="4964226" y="5206"/>
                  </a:lnTo>
                  <a:lnTo>
                    <a:pt x="4963972" y="2667"/>
                  </a:lnTo>
                  <a:lnTo>
                    <a:pt x="4963337" y="253"/>
                  </a:lnTo>
                  <a:lnTo>
                    <a:pt x="4996611" y="253"/>
                  </a:lnTo>
                </a:path>
                <a:path w="6883400" h="10017125">
                  <a:moveTo>
                    <a:pt x="4868595" y="85344"/>
                  </a:moveTo>
                  <a:lnTo>
                    <a:pt x="4996611" y="85344"/>
                  </a:lnTo>
                </a:path>
                <a:path w="6883400" h="10017125">
                  <a:moveTo>
                    <a:pt x="4996611" y="253"/>
                  </a:moveTo>
                  <a:lnTo>
                    <a:pt x="5030774" y="253"/>
                  </a:lnTo>
                  <a:lnTo>
                    <a:pt x="5030139" y="2413"/>
                  </a:lnTo>
                  <a:lnTo>
                    <a:pt x="5029504" y="5206"/>
                  </a:lnTo>
                  <a:lnTo>
                    <a:pt x="5028869" y="7620"/>
                  </a:lnTo>
                  <a:lnTo>
                    <a:pt x="5028615" y="10032"/>
                  </a:lnTo>
                  <a:lnTo>
                    <a:pt x="5028234" y="12826"/>
                  </a:lnTo>
                  <a:lnTo>
                    <a:pt x="5027980" y="15240"/>
                  </a:lnTo>
                  <a:lnTo>
                    <a:pt x="5027980" y="17906"/>
                  </a:lnTo>
                  <a:lnTo>
                    <a:pt x="5027980" y="20447"/>
                  </a:lnTo>
                  <a:lnTo>
                    <a:pt x="5027980" y="23114"/>
                  </a:lnTo>
                  <a:lnTo>
                    <a:pt x="5028234" y="25526"/>
                  </a:lnTo>
                  <a:lnTo>
                    <a:pt x="5028615" y="28321"/>
                  </a:lnTo>
                  <a:lnTo>
                    <a:pt x="5028869" y="30733"/>
                  </a:lnTo>
                  <a:lnTo>
                    <a:pt x="5029504" y="33147"/>
                  </a:lnTo>
                  <a:lnTo>
                    <a:pt x="5030393" y="35687"/>
                  </a:lnTo>
                  <a:lnTo>
                    <a:pt x="5031028" y="38100"/>
                  </a:lnTo>
                  <a:lnTo>
                    <a:pt x="5039283" y="52704"/>
                  </a:lnTo>
                  <a:lnTo>
                    <a:pt x="5040807" y="54482"/>
                  </a:lnTo>
                  <a:lnTo>
                    <a:pt x="5052999" y="61595"/>
                  </a:lnTo>
                  <a:lnTo>
                    <a:pt x="5055158" y="62483"/>
                  </a:lnTo>
                  <a:lnTo>
                    <a:pt x="5057825" y="62738"/>
                  </a:lnTo>
                  <a:lnTo>
                    <a:pt x="5060238" y="63119"/>
                  </a:lnTo>
                  <a:lnTo>
                    <a:pt x="5063286" y="62738"/>
                  </a:lnTo>
                  <a:lnTo>
                    <a:pt x="5065826" y="62102"/>
                  </a:lnTo>
                  <a:lnTo>
                    <a:pt x="5068239" y="61595"/>
                  </a:lnTo>
                  <a:lnTo>
                    <a:pt x="5070652" y="60578"/>
                  </a:lnTo>
                  <a:lnTo>
                    <a:pt x="5072811" y="59690"/>
                  </a:lnTo>
                  <a:lnTo>
                    <a:pt x="5074970" y="58547"/>
                  </a:lnTo>
                  <a:lnTo>
                    <a:pt x="5077002" y="57276"/>
                  </a:lnTo>
                  <a:lnTo>
                    <a:pt x="5078907" y="56006"/>
                  </a:lnTo>
                  <a:lnTo>
                    <a:pt x="5080431" y="54228"/>
                  </a:lnTo>
                  <a:lnTo>
                    <a:pt x="5082209" y="52704"/>
                  </a:lnTo>
                  <a:lnTo>
                    <a:pt x="5083479" y="50926"/>
                  </a:lnTo>
                  <a:lnTo>
                    <a:pt x="5085003" y="49022"/>
                  </a:lnTo>
                  <a:lnTo>
                    <a:pt x="5086146" y="46863"/>
                  </a:lnTo>
                  <a:lnTo>
                    <a:pt x="5087416" y="45085"/>
                  </a:lnTo>
                  <a:lnTo>
                    <a:pt x="5088305" y="42672"/>
                  </a:lnTo>
                  <a:lnTo>
                    <a:pt x="5089194" y="40513"/>
                  </a:lnTo>
                  <a:lnTo>
                    <a:pt x="5089829" y="38353"/>
                  </a:lnTo>
                  <a:lnTo>
                    <a:pt x="5090718" y="35941"/>
                  </a:lnTo>
                  <a:lnTo>
                    <a:pt x="5091353" y="33527"/>
                  </a:lnTo>
                  <a:lnTo>
                    <a:pt x="5091734" y="31115"/>
                  </a:lnTo>
                  <a:lnTo>
                    <a:pt x="5092242" y="28575"/>
                  </a:lnTo>
                  <a:lnTo>
                    <a:pt x="5092623" y="25907"/>
                  </a:lnTo>
                  <a:lnTo>
                    <a:pt x="5092877" y="23495"/>
                  </a:lnTo>
                  <a:lnTo>
                    <a:pt x="5092877" y="20700"/>
                  </a:lnTo>
                  <a:lnTo>
                    <a:pt x="5093258" y="18288"/>
                  </a:lnTo>
                  <a:lnTo>
                    <a:pt x="5093258" y="15494"/>
                  </a:lnTo>
                  <a:lnTo>
                    <a:pt x="5092877" y="13080"/>
                  </a:lnTo>
                  <a:lnTo>
                    <a:pt x="5092877" y="10287"/>
                  </a:lnTo>
                  <a:lnTo>
                    <a:pt x="5092623" y="7874"/>
                  </a:lnTo>
                  <a:lnTo>
                    <a:pt x="5092242" y="5206"/>
                  </a:lnTo>
                  <a:lnTo>
                    <a:pt x="5091988" y="2667"/>
                  </a:lnTo>
                  <a:lnTo>
                    <a:pt x="5091353" y="253"/>
                  </a:lnTo>
                  <a:lnTo>
                    <a:pt x="5124627" y="253"/>
                  </a:lnTo>
                </a:path>
                <a:path w="6883400" h="10017125">
                  <a:moveTo>
                    <a:pt x="4996611" y="85344"/>
                  </a:moveTo>
                  <a:lnTo>
                    <a:pt x="5124627" y="85344"/>
                  </a:lnTo>
                </a:path>
                <a:path w="6883400" h="10017125">
                  <a:moveTo>
                    <a:pt x="5124627" y="253"/>
                  </a:moveTo>
                  <a:lnTo>
                    <a:pt x="5158790" y="253"/>
                  </a:lnTo>
                  <a:lnTo>
                    <a:pt x="5158155" y="2413"/>
                  </a:lnTo>
                  <a:lnTo>
                    <a:pt x="5157520" y="5206"/>
                  </a:lnTo>
                  <a:lnTo>
                    <a:pt x="5156885" y="7620"/>
                  </a:lnTo>
                  <a:lnTo>
                    <a:pt x="5156631" y="10032"/>
                  </a:lnTo>
                  <a:lnTo>
                    <a:pt x="5156250" y="12826"/>
                  </a:lnTo>
                  <a:lnTo>
                    <a:pt x="5155996" y="15240"/>
                  </a:lnTo>
                  <a:lnTo>
                    <a:pt x="5155996" y="17906"/>
                  </a:lnTo>
                  <a:lnTo>
                    <a:pt x="5155996" y="20447"/>
                  </a:lnTo>
                  <a:lnTo>
                    <a:pt x="5155996" y="23114"/>
                  </a:lnTo>
                  <a:lnTo>
                    <a:pt x="5156250" y="25526"/>
                  </a:lnTo>
                  <a:lnTo>
                    <a:pt x="5156631" y="28321"/>
                  </a:lnTo>
                  <a:lnTo>
                    <a:pt x="5157266" y="30733"/>
                  </a:lnTo>
                  <a:lnTo>
                    <a:pt x="5157774" y="33147"/>
                  </a:lnTo>
                  <a:lnTo>
                    <a:pt x="5164505" y="49022"/>
                  </a:lnTo>
                  <a:lnTo>
                    <a:pt x="5165775" y="50926"/>
                  </a:lnTo>
                  <a:lnTo>
                    <a:pt x="5167299" y="52704"/>
                  </a:lnTo>
                  <a:lnTo>
                    <a:pt x="5168823" y="54482"/>
                  </a:lnTo>
                  <a:lnTo>
                    <a:pt x="5170601" y="56006"/>
                  </a:lnTo>
                  <a:lnTo>
                    <a:pt x="5172506" y="57530"/>
                  </a:lnTo>
                  <a:lnTo>
                    <a:pt x="5174538" y="58800"/>
                  </a:lnTo>
                  <a:lnTo>
                    <a:pt x="5176443" y="60071"/>
                  </a:lnTo>
                  <a:lnTo>
                    <a:pt x="5178602" y="60960"/>
                  </a:lnTo>
                  <a:lnTo>
                    <a:pt x="5181015" y="61595"/>
                  </a:lnTo>
                  <a:lnTo>
                    <a:pt x="5183428" y="62483"/>
                  </a:lnTo>
                  <a:lnTo>
                    <a:pt x="5185841" y="62738"/>
                  </a:lnTo>
                  <a:lnTo>
                    <a:pt x="5188635" y="63119"/>
                  </a:lnTo>
                  <a:lnTo>
                    <a:pt x="5191302" y="62738"/>
                  </a:lnTo>
                  <a:lnTo>
                    <a:pt x="5193842" y="62102"/>
                  </a:lnTo>
                  <a:lnTo>
                    <a:pt x="5196255" y="61595"/>
                  </a:lnTo>
                  <a:lnTo>
                    <a:pt x="5198668" y="60578"/>
                  </a:lnTo>
                  <a:lnTo>
                    <a:pt x="5201081" y="59690"/>
                  </a:lnTo>
                  <a:lnTo>
                    <a:pt x="5202986" y="58547"/>
                  </a:lnTo>
                  <a:lnTo>
                    <a:pt x="5205018" y="57276"/>
                  </a:lnTo>
                  <a:lnTo>
                    <a:pt x="5206923" y="56006"/>
                  </a:lnTo>
                  <a:lnTo>
                    <a:pt x="5208447" y="54228"/>
                  </a:lnTo>
                  <a:lnTo>
                    <a:pt x="5210225" y="52704"/>
                  </a:lnTo>
                  <a:lnTo>
                    <a:pt x="5211749" y="50926"/>
                  </a:lnTo>
                  <a:lnTo>
                    <a:pt x="5213019" y="49022"/>
                  </a:lnTo>
                  <a:lnTo>
                    <a:pt x="5214162" y="46863"/>
                  </a:lnTo>
                  <a:lnTo>
                    <a:pt x="5215432" y="45085"/>
                  </a:lnTo>
                  <a:lnTo>
                    <a:pt x="5216321" y="42672"/>
                  </a:lnTo>
                  <a:lnTo>
                    <a:pt x="5217210" y="40513"/>
                  </a:lnTo>
                  <a:lnTo>
                    <a:pt x="5218226" y="38353"/>
                  </a:lnTo>
                  <a:lnTo>
                    <a:pt x="5218734" y="35941"/>
                  </a:lnTo>
                  <a:lnTo>
                    <a:pt x="5219369" y="33527"/>
                  </a:lnTo>
                  <a:lnTo>
                    <a:pt x="5220004" y="31115"/>
                  </a:lnTo>
                  <a:lnTo>
                    <a:pt x="5220258" y="28575"/>
                  </a:lnTo>
                  <a:lnTo>
                    <a:pt x="5220639" y="25907"/>
                  </a:lnTo>
                  <a:lnTo>
                    <a:pt x="5220893" y="23495"/>
                  </a:lnTo>
                  <a:lnTo>
                    <a:pt x="5220893" y="20700"/>
                  </a:lnTo>
                  <a:lnTo>
                    <a:pt x="5221274" y="18288"/>
                  </a:lnTo>
                  <a:lnTo>
                    <a:pt x="5221274" y="15494"/>
                  </a:lnTo>
                  <a:lnTo>
                    <a:pt x="5220893" y="13080"/>
                  </a:lnTo>
                  <a:lnTo>
                    <a:pt x="5220893" y="10287"/>
                  </a:lnTo>
                  <a:lnTo>
                    <a:pt x="5220639" y="7874"/>
                  </a:lnTo>
                  <a:lnTo>
                    <a:pt x="5220258" y="5206"/>
                  </a:lnTo>
                  <a:lnTo>
                    <a:pt x="5220004" y="2667"/>
                  </a:lnTo>
                  <a:lnTo>
                    <a:pt x="5219369" y="253"/>
                  </a:lnTo>
                  <a:lnTo>
                    <a:pt x="5252643" y="253"/>
                  </a:lnTo>
                </a:path>
                <a:path w="6883400" h="10017125">
                  <a:moveTo>
                    <a:pt x="5124627" y="85344"/>
                  </a:moveTo>
                  <a:lnTo>
                    <a:pt x="5252643" y="85344"/>
                  </a:lnTo>
                </a:path>
                <a:path w="6883400" h="10017125">
                  <a:moveTo>
                    <a:pt x="5252643" y="253"/>
                  </a:moveTo>
                  <a:lnTo>
                    <a:pt x="5286806" y="253"/>
                  </a:lnTo>
                  <a:lnTo>
                    <a:pt x="5286171" y="2413"/>
                  </a:lnTo>
                  <a:lnTo>
                    <a:pt x="5285536" y="5206"/>
                  </a:lnTo>
                  <a:lnTo>
                    <a:pt x="5284901" y="7620"/>
                  </a:lnTo>
                  <a:lnTo>
                    <a:pt x="5284647" y="10032"/>
                  </a:lnTo>
                  <a:lnTo>
                    <a:pt x="5284266" y="12826"/>
                  </a:lnTo>
                  <a:lnTo>
                    <a:pt x="5284266" y="15240"/>
                  </a:lnTo>
                  <a:lnTo>
                    <a:pt x="5284012" y="17906"/>
                  </a:lnTo>
                  <a:lnTo>
                    <a:pt x="5284012" y="20447"/>
                  </a:lnTo>
                  <a:lnTo>
                    <a:pt x="5284266" y="23114"/>
                  </a:lnTo>
                  <a:lnTo>
                    <a:pt x="5284266" y="25526"/>
                  </a:lnTo>
                  <a:lnTo>
                    <a:pt x="5284901" y="28321"/>
                  </a:lnTo>
                  <a:lnTo>
                    <a:pt x="5297093" y="54482"/>
                  </a:lnTo>
                  <a:lnTo>
                    <a:pt x="5298617" y="56006"/>
                  </a:lnTo>
                  <a:lnTo>
                    <a:pt x="5300522" y="57530"/>
                  </a:lnTo>
                  <a:lnTo>
                    <a:pt x="5302554" y="58800"/>
                  </a:lnTo>
                  <a:lnTo>
                    <a:pt x="5304459" y="60071"/>
                  </a:lnTo>
                  <a:lnTo>
                    <a:pt x="5306872" y="60960"/>
                  </a:lnTo>
                  <a:lnTo>
                    <a:pt x="5309031" y="61595"/>
                  </a:lnTo>
                  <a:lnTo>
                    <a:pt x="5311444" y="62483"/>
                  </a:lnTo>
                  <a:lnTo>
                    <a:pt x="5313857" y="62738"/>
                  </a:lnTo>
                  <a:lnTo>
                    <a:pt x="5316651" y="63119"/>
                  </a:lnTo>
                  <a:lnTo>
                    <a:pt x="5319318" y="62738"/>
                  </a:lnTo>
                  <a:lnTo>
                    <a:pt x="5321858" y="62102"/>
                  </a:lnTo>
                  <a:lnTo>
                    <a:pt x="5324525" y="61595"/>
                  </a:lnTo>
                  <a:lnTo>
                    <a:pt x="5326684" y="60578"/>
                  </a:lnTo>
                  <a:lnTo>
                    <a:pt x="5329097" y="59690"/>
                  </a:lnTo>
                  <a:lnTo>
                    <a:pt x="5331256" y="58547"/>
                  </a:lnTo>
                  <a:lnTo>
                    <a:pt x="5333034" y="57276"/>
                  </a:lnTo>
                  <a:lnTo>
                    <a:pt x="5334939" y="56006"/>
                  </a:lnTo>
                  <a:lnTo>
                    <a:pt x="5336717" y="54228"/>
                  </a:lnTo>
                  <a:lnTo>
                    <a:pt x="5338241" y="52704"/>
                  </a:lnTo>
                  <a:lnTo>
                    <a:pt x="5339765" y="50926"/>
                  </a:lnTo>
                  <a:lnTo>
                    <a:pt x="5341035" y="49022"/>
                  </a:lnTo>
                  <a:lnTo>
                    <a:pt x="5342178" y="46863"/>
                  </a:lnTo>
                  <a:lnTo>
                    <a:pt x="5343448" y="45085"/>
                  </a:lnTo>
                  <a:lnTo>
                    <a:pt x="5344337" y="42672"/>
                  </a:lnTo>
                  <a:lnTo>
                    <a:pt x="5345226" y="40513"/>
                  </a:lnTo>
                  <a:lnTo>
                    <a:pt x="5346242" y="38353"/>
                  </a:lnTo>
                  <a:lnTo>
                    <a:pt x="5346750" y="35941"/>
                  </a:lnTo>
                  <a:lnTo>
                    <a:pt x="5347385" y="33527"/>
                  </a:lnTo>
                  <a:lnTo>
                    <a:pt x="5348020" y="31115"/>
                  </a:lnTo>
                  <a:lnTo>
                    <a:pt x="5348274" y="28575"/>
                  </a:lnTo>
                  <a:lnTo>
                    <a:pt x="5348655" y="25907"/>
                  </a:lnTo>
                  <a:lnTo>
                    <a:pt x="5348909" y="23495"/>
                  </a:lnTo>
                  <a:lnTo>
                    <a:pt x="5349290" y="20700"/>
                  </a:lnTo>
                  <a:lnTo>
                    <a:pt x="5349290" y="18288"/>
                  </a:lnTo>
                  <a:lnTo>
                    <a:pt x="5349290" y="15494"/>
                  </a:lnTo>
                  <a:lnTo>
                    <a:pt x="5349290" y="13080"/>
                  </a:lnTo>
                  <a:lnTo>
                    <a:pt x="5348909" y="10287"/>
                  </a:lnTo>
                  <a:lnTo>
                    <a:pt x="5348655" y="7874"/>
                  </a:lnTo>
                  <a:lnTo>
                    <a:pt x="5348274" y="5206"/>
                  </a:lnTo>
                  <a:lnTo>
                    <a:pt x="5348020" y="2667"/>
                  </a:lnTo>
                  <a:lnTo>
                    <a:pt x="5347766" y="253"/>
                  </a:lnTo>
                  <a:lnTo>
                    <a:pt x="5380659" y="253"/>
                  </a:lnTo>
                </a:path>
                <a:path w="6883400" h="10017125">
                  <a:moveTo>
                    <a:pt x="5252643" y="85344"/>
                  </a:moveTo>
                  <a:lnTo>
                    <a:pt x="5380659" y="85344"/>
                  </a:lnTo>
                </a:path>
                <a:path w="6883400" h="10017125">
                  <a:moveTo>
                    <a:pt x="5380659" y="253"/>
                  </a:moveTo>
                  <a:lnTo>
                    <a:pt x="5415076" y="253"/>
                  </a:lnTo>
                  <a:lnTo>
                    <a:pt x="5414187" y="2413"/>
                  </a:lnTo>
                  <a:lnTo>
                    <a:pt x="5413552" y="5206"/>
                  </a:lnTo>
                  <a:lnTo>
                    <a:pt x="5413298" y="7620"/>
                  </a:lnTo>
                  <a:lnTo>
                    <a:pt x="5412663" y="10032"/>
                  </a:lnTo>
                  <a:lnTo>
                    <a:pt x="5412282" y="12826"/>
                  </a:lnTo>
                  <a:lnTo>
                    <a:pt x="5412282" y="15240"/>
                  </a:lnTo>
                  <a:lnTo>
                    <a:pt x="5412028" y="17906"/>
                  </a:lnTo>
                  <a:lnTo>
                    <a:pt x="5412028" y="20447"/>
                  </a:lnTo>
                  <a:lnTo>
                    <a:pt x="5412282" y="23114"/>
                  </a:lnTo>
                  <a:lnTo>
                    <a:pt x="5412282" y="25526"/>
                  </a:lnTo>
                  <a:lnTo>
                    <a:pt x="5412917" y="28321"/>
                  </a:lnTo>
                  <a:lnTo>
                    <a:pt x="5422061" y="50926"/>
                  </a:lnTo>
                  <a:lnTo>
                    <a:pt x="5423331" y="52704"/>
                  </a:lnTo>
                  <a:lnTo>
                    <a:pt x="5425109" y="54482"/>
                  </a:lnTo>
                  <a:lnTo>
                    <a:pt x="5426633" y="56006"/>
                  </a:lnTo>
                  <a:lnTo>
                    <a:pt x="5428538" y="57530"/>
                  </a:lnTo>
                  <a:lnTo>
                    <a:pt x="5430570" y="58800"/>
                  </a:lnTo>
                  <a:lnTo>
                    <a:pt x="5432729" y="60071"/>
                  </a:lnTo>
                  <a:lnTo>
                    <a:pt x="5434888" y="60960"/>
                  </a:lnTo>
                  <a:lnTo>
                    <a:pt x="5437047" y="61595"/>
                  </a:lnTo>
                  <a:lnTo>
                    <a:pt x="5439460" y="62483"/>
                  </a:lnTo>
                  <a:lnTo>
                    <a:pt x="5441873" y="62738"/>
                  </a:lnTo>
                  <a:lnTo>
                    <a:pt x="5444667" y="63119"/>
                  </a:lnTo>
                  <a:lnTo>
                    <a:pt x="5447334" y="62738"/>
                  </a:lnTo>
                  <a:lnTo>
                    <a:pt x="5450128" y="62102"/>
                  </a:lnTo>
                  <a:lnTo>
                    <a:pt x="5452541" y="61595"/>
                  </a:lnTo>
                  <a:lnTo>
                    <a:pt x="5454954" y="60578"/>
                  </a:lnTo>
                  <a:lnTo>
                    <a:pt x="5457113" y="59690"/>
                  </a:lnTo>
                  <a:lnTo>
                    <a:pt x="5459272" y="58547"/>
                  </a:lnTo>
                  <a:lnTo>
                    <a:pt x="5461050" y="57276"/>
                  </a:lnTo>
                  <a:lnTo>
                    <a:pt x="5462955" y="56006"/>
                  </a:lnTo>
                  <a:lnTo>
                    <a:pt x="5464733" y="54228"/>
                  </a:lnTo>
                  <a:lnTo>
                    <a:pt x="5466257" y="52704"/>
                  </a:lnTo>
                  <a:lnTo>
                    <a:pt x="5467781" y="50926"/>
                  </a:lnTo>
                  <a:lnTo>
                    <a:pt x="5469051" y="49022"/>
                  </a:lnTo>
                  <a:lnTo>
                    <a:pt x="5470194" y="46863"/>
                  </a:lnTo>
                  <a:lnTo>
                    <a:pt x="5471464" y="45085"/>
                  </a:lnTo>
                  <a:lnTo>
                    <a:pt x="5472353" y="42672"/>
                  </a:lnTo>
                  <a:lnTo>
                    <a:pt x="5473242" y="40513"/>
                  </a:lnTo>
                  <a:lnTo>
                    <a:pt x="5474258" y="38353"/>
                  </a:lnTo>
                  <a:lnTo>
                    <a:pt x="5474766" y="35941"/>
                  </a:lnTo>
                  <a:lnTo>
                    <a:pt x="5475401" y="33527"/>
                  </a:lnTo>
                  <a:lnTo>
                    <a:pt x="5476036" y="31115"/>
                  </a:lnTo>
                  <a:lnTo>
                    <a:pt x="5476290" y="28575"/>
                  </a:lnTo>
                  <a:lnTo>
                    <a:pt x="5476671" y="25907"/>
                  </a:lnTo>
                  <a:lnTo>
                    <a:pt x="5476925" y="23495"/>
                  </a:lnTo>
                  <a:lnTo>
                    <a:pt x="5477306" y="20700"/>
                  </a:lnTo>
                  <a:lnTo>
                    <a:pt x="5477306" y="18288"/>
                  </a:lnTo>
                  <a:lnTo>
                    <a:pt x="5477306" y="15494"/>
                  </a:lnTo>
                  <a:lnTo>
                    <a:pt x="5477306" y="13080"/>
                  </a:lnTo>
                  <a:lnTo>
                    <a:pt x="5476925" y="10287"/>
                  </a:lnTo>
                  <a:lnTo>
                    <a:pt x="5476671" y="7874"/>
                  </a:lnTo>
                  <a:lnTo>
                    <a:pt x="5476290" y="5206"/>
                  </a:lnTo>
                  <a:lnTo>
                    <a:pt x="5476036" y="2667"/>
                  </a:lnTo>
                  <a:lnTo>
                    <a:pt x="5475782" y="253"/>
                  </a:lnTo>
                  <a:lnTo>
                    <a:pt x="5508675" y="253"/>
                  </a:lnTo>
                </a:path>
                <a:path w="6883400" h="10017125">
                  <a:moveTo>
                    <a:pt x="5380659" y="85344"/>
                  </a:moveTo>
                  <a:lnTo>
                    <a:pt x="5508675" y="85344"/>
                  </a:lnTo>
                </a:path>
                <a:path w="6883400" h="10017125">
                  <a:moveTo>
                    <a:pt x="5508675" y="253"/>
                  </a:moveTo>
                  <a:lnTo>
                    <a:pt x="5543092" y="253"/>
                  </a:lnTo>
                  <a:lnTo>
                    <a:pt x="5542457" y="2413"/>
                  </a:lnTo>
                  <a:lnTo>
                    <a:pt x="5541568" y="5206"/>
                  </a:lnTo>
                  <a:lnTo>
                    <a:pt x="5541314" y="7620"/>
                  </a:lnTo>
                  <a:lnTo>
                    <a:pt x="5540933" y="10032"/>
                  </a:lnTo>
                  <a:lnTo>
                    <a:pt x="5540679" y="12826"/>
                  </a:lnTo>
                  <a:lnTo>
                    <a:pt x="5540298" y="15240"/>
                  </a:lnTo>
                  <a:lnTo>
                    <a:pt x="5540298" y="17906"/>
                  </a:lnTo>
                  <a:lnTo>
                    <a:pt x="5540298" y="20447"/>
                  </a:lnTo>
                  <a:lnTo>
                    <a:pt x="5540298" y="23114"/>
                  </a:lnTo>
                  <a:lnTo>
                    <a:pt x="5540679" y="25526"/>
                  </a:lnTo>
                  <a:lnTo>
                    <a:pt x="5540933" y="28321"/>
                  </a:lnTo>
                  <a:lnTo>
                    <a:pt x="5550077" y="50926"/>
                  </a:lnTo>
                  <a:lnTo>
                    <a:pt x="5551347" y="52704"/>
                  </a:lnTo>
                  <a:lnTo>
                    <a:pt x="5553125" y="54482"/>
                  </a:lnTo>
                  <a:lnTo>
                    <a:pt x="5555030" y="56006"/>
                  </a:lnTo>
                  <a:lnTo>
                    <a:pt x="5556808" y="57530"/>
                  </a:lnTo>
                  <a:lnTo>
                    <a:pt x="5558586" y="58800"/>
                  </a:lnTo>
                  <a:lnTo>
                    <a:pt x="5560745" y="60071"/>
                  </a:lnTo>
                  <a:lnTo>
                    <a:pt x="5562904" y="60960"/>
                  </a:lnTo>
                  <a:lnTo>
                    <a:pt x="5565317" y="61595"/>
                  </a:lnTo>
                  <a:lnTo>
                    <a:pt x="5567476" y="62483"/>
                  </a:lnTo>
                  <a:lnTo>
                    <a:pt x="5570270" y="62738"/>
                  </a:lnTo>
                  <a:lnTo>
                    <a:pt x="5572683" y="63119"/>
                  </a:lnTo>
                  <a:lnTo>
                    <a:pt x="5575350" y="62738"/>
                  </a:lnTo>
                  <a:lnTo>
                    <a:pt x="5578144" y="62102"/>
                  </a:lnTo>
                  <a:lnTo>
                    <a:pt x="5580557" y="61595"/>
                  </a:lnTo>
                  <a:lnTo>
                    <a:pt x="5582970" y="60578"/>
                  </a:lnTo>
                  <a:lnTo>
                    <a:pt x="5585129" y="59690"/>
                  </a:lnTo>
                  <a:lnTo>
                    <a:pt x="5587288" y="58547"/>
                  </a:lnTo>
                  <a:lnTo>
                    <a:pt x="5589066" y="57276"/>
                  </a:lnTo>
                  <a:lnTo>
                    <a:pt x="5591225" y="56006"/>
                  </a:lnTo>
                  <a:lnTo>
                    <a:pt x="5592749" y="54228"/>
                  </a:lnTo>
                  <a:lnTo>
                    <a:pt x="5594273" y="52704"/>
                  </a:lnTo>
                  <a:lnTo>
                    <a:pt x="5595797" y="50926"/>
                  </a:lnTo>
                  <a:lnTo>
                    <a:pt x="5597067" y="49022"/>
                  </a:lnTo>
                  <a:lnTo>
                    <a:pt x="5598591" y="46863"/>
                  </a:lnTo>
                  <a:lnTo>
                    <a:pt x="5599480" y="45085"/>
                  </a:lnTo>
                  <a:lnTo>
                    <a:pt x="5600369" y="42672"/>
                  </a:lnTo>
                  <a:lnTo>
                    <a:pt x="5601639" y="40513"/>
                  </a:lnTo>
                  <a:lnTo>
                    <a:pt x="5602274" y="38353"/>
                  </a:lnTo>
                  <a:lnTo>
                    <a:pt x="5603163" y="35941"/>
                  </a:lnTo>
                  <a:lnTo>
                    <a:pt x="5603798" y="33527"/>
                  </a:lnTo>
                  <a:lnTo>
                    <a:pt x="5604052" y="31115"/>
                  </a:lnTo>
                  <a:lnTo>
                    <a:pt x="5604687" y="28575"/>
                  </a:lnTo>
                  <a:lnTo>
                    <a:pt x="5604941" y="25907"/>
                  </a:lnTo>
                  <a:lnTo>
                    <a:pt x="5604941" y="23495"/>
                  </a:lnTo>
                  <a:lnTo>
                    <a:pt x="5605322" y="20700"/>
                  </a:lnTo>
                  <a:lnTo>
                    <a:pt x="5605322" y="18288"/>
                  </a:lnTo>
                  <a:lnTo>
                    <a:pt x="5605322" y="15494"/>
                  </a:lnTo>
                  <a:lnTo>
                    <a:pt x="5605322" y="13080"/>
                  </a:lnTo>
                  <a:lnTo>
                    <a:pt x="5604941" y="10287"/>
                  </a:lnTo>
                  <a:lnTo>
                    <a:pt x="5604941" y="7874"/>
                  </a:lnTo>
                  <a:lnTo>
                    <a:pt x="5604306" y="5206"/>
                  </a:lnTo>
                  <a:lnTo>
                    <a:pt x="5604052" y="2667"/>
                  </a:lnTo>
                  <a:lnTo>
                    <a:pt x="5603798" y="253"/>
                  </a:lnTo>
                  <a:lnTo>
                    <a:pt x="5636691" y="253"/>
                  </a:lnTo>
                </a:path>
                <a:path w="6883400" h="10017125">
                  <a:moveTo>
                    <a:pt x="5508675" y="85344"/>
                  </a:moveTo>
                  <a:lnTo>
                    <a:pt x="5636691" y="85344"/>
                  </a:lnTo>
                </a:path>
                <a:path w="6883400" h="10017125">
                  <a:moveTo>
                    <a:pt x="5636945" y="253"/>
                  </a:moveTo>
                  <a:lnTo>
                    <a:pt x="5671108" y="253"/>
                  </a:lnTo>
                  <a:lnTo>
                    <a:pt x="5670473" y="2413"/>
                  </a:lnTo>
                  <a:lnTo>
                    <a:pt x="5669838" y="5206"/>
                  </a:lnTo>
                  <a:lnTo>
                    <a:pt x="5669330" y="7620"/>
                  </a:lnTo>
                  <a:lnTo>
                    <a:pt x="5668949" y="10032"/>
                  </a:lnTo>
                  <a:lnTo>
                    <a:pt x="5668695" y="12826"/>
                  </a:lnTo>
                  <a:lnTo>
                    <a:pt x="5668314" y="15240"/>
                  </a:lnTo>
                  <a:lnTo>
                    <a:pt x="5668314" y="17906"/>
                  </a:lnTo>
                  <a:lnTo>
                    <a:pt x="5668314" y="20447"/>
                  </a:lnTo>
                  <a:lnTo>
                    <a:pt x="5668314" y="23114"/>
                  </a:lnTo>
                  <a:lnTo>
                    <a:pt x="5668695" y="25526"/>
                  </a:lnTo>
                  <a:lnTo>
                    <a:pt x="5671362" y="38100"/>
                  </a:lnTo>
                  <a:lnTo>
                    <a:pt x="5671997" y="40513"/>
                  </a:lnTo>
                  <a:lnTo>
                    <a:pt x="5673267" y="42672"/>
                  </a:lnTo>
                  <a:lnTo>
                    <a:pt x="5674156" y="45085"/>
                  </a:lnTo>
                  <a:lnTo>
                    <a:pt x="5675426" y="47244"/>
                  </a:lnTo>
                  <a:lnTo>
                    <a:pt x="5676569" y="49022"/>
                  </a:lnTo>
                  <a:lnTo>
                    <a:pt x="5678093" y="50926"/>
                  </a:lnTo>
                  <a:lnTo>
                    <a:pt x="5679617" y="52704"/>
                  </a:lnTo>
                  <a:lnTo>
                    <a:pt x="5681141" y="54482"/>
                  </a:lnTo>
                  <a:lnTo>
                    <a:pt x="5683046" y="56006"/>
                  </a:lnTo>
                  <a:lnTo>
                    <a:pt x="5684824" y="57530"/>
                  </a:lnTo>
                  <a:lnTo>
                    <a:pt x="5686602" y="58800"/>
                  </a:lnTo>
                  <a:lnTo>
                    <a:pt x="5688761" y="60071"/>
                  </a:lnTo>
                  <a:lnTo>
                    <a:pt x="5690920" y="60960"/>
                  </a:lnTo>
                  <a:lnTo>
                    <a:pt x="5693333" y="61595"/>
                  </a:lnTo>
                  <a:lnTo>
                    <a:pt x="5695492" y="62483"/>
                  </a:lnTo>
                  <a:lnTo>
                    <a:pt x="5698286" y="62738"/>
                  </a:lnTo>
                  <a:lnTo>
                    <a:pt x="5700699" y="63119"/>
                  </a:lnTo>
                  <a:lnTo>
                    <a:pt x="5703366" y="62738"/>
                  </a:lnTo>
                  <a:lnTo>
                    <a:pt x="5706160" y="62102"/>
                  </a:lnTo>
                  <a:lnTo>
                    <a:pt x="5708573" y="61595"/>
                  </a:lnTo>
                  <a:lnTo>
                    <a:pt x="5710986" y="60578"/>
                  </a:lnTo>
                  <a:lnTo>
                    <a:pt x="5713145" y="59690"/>
                  </a:lnTo>
                  <a:lnTo>
                    <a:pt x="5715304" y="58547"/>
                  </a:lnTo>
                  <a:lnTo>
                    <a:pt x="5717082" y="57276"/>
                  </a:lnTo>
                  <a:lnTo>
                    <a:pt x="5719241" y="56006"/>
                  </a:lnTo>
                  <a:lnTo>
                    <a:pt x="5720765" y="54228"/>
                  </a:lnTo>
                  <a:lnTo>
                    <a:pt x="5727496" y="45085"/>
                  </a:lnTo>
                  <a:lnTo>
                    <a:pt x="5728766" y="42672"/>
                  </a:lnTo>
                  <a:lnTo>
                    <a:pt x="5729655" y="40513"/>
                  </a:lnTo>
                  <a:lnTo>
                    <a:pt x="5730290" y="38353"/>
                  </a:lnTo>
                  <a:lnTo>
                    <a:pt x="5731179" y="35941"/>
                  </a:lnTo>
                  <a:lnTo>
                    <a:pt x="5731814" y="33527"/>
                  </a:lnTo>
                  <a:lnTo>
                    <a:pt x="5732068" y="31115"/>
                  </a:lnTo>
                  <a:lnTo>
                    <a:pt x="5732703" y="28575"/>
                  </a:lnTo>
                  <a:lnTo>
                    <a:pt x="5732957" y="25907"/>
                  </a:lnTo>
                  <a:lnTo>
                    <a:pt x="5732957" y="23495"/>
                  </a:lnTo>
                  <a:lnTo>
                    <a:pt x="5733338" y="20700"/>
                  </a:lnTo>
                  <a:lnTo>
                    <a:pt x="5733338" y="18288"/>
                  </a:lnTo>
                  <a:lnTo>
                    <a:pt x="5733338" y="15494"/>
                  </a:lnTo>
                  <a:lnTo>
                    <a:pt x="5733338" y="13080"/>
                  </a:lnTo>
                  <a:lnTo>
                    <a:pt x="5732957" y="10287"/>
                  </a:lnTo>
                  <a:lnTo>
                    <a:pt x="5732957" y="7874"/>
                  </a:lnTo>
                  <a:lnTo>
                    <a:pt x="5732703" y="5206"/>
                  </a:lnTo>
                  <a:lnTo>
                    <a:pt x="5732322" y="2667"/>
                  </a:lnTo>
                  <a:lnTo>
                    <a:pt x="5731814" y="253"/>
                  </a:lnTo>
                  <a:lnTo>
                    <a:pt x="5764961" y="253"/>
                  </a:lnTo>
                </a:path>
                <a:path w="6883400" h="10017125">
                  <a:moveTo>
                    <a:pt x="5636945" y="85344"/>
                  </a:moveTo>
                  <a:lnTo>
                    <a:pt x="5764961" y="85344"/>
                  </a:lnTo>
                </a:path>
                <a:path w="6883400" h="10017125">
                  <a:moveTo>
                    <a:pt x="5764961" y="253"/>
                  </a:moveTo>
                  <a:lnTo>
                    <a:pt x="5799124" y="253"/>
                  </a:lnTo>
                  <a:lnTo>
                    <a:pt x="5798489" y="2413"/>
                  </a:lnTo>
                  <a:lnTo>
                    <a:pt x="5797854" y="5206"/>
                  </a:lnTo>
                  <a:lnTo>
                    <a:pt x="5797346" y="7620"/>
                  </a:lnTo>
                  <a:lnTo>
                    <a:pt x="5796965" y="10032"/>
                  </a:lnTo>
                  <a:lnTo>
                    <a:pt x="5796711" y="12826"/>
                  </a:lnTo>
                  <a:lnTo>
                    <a:pt x="5796330" y="15240"/>
                  </a:lnTo>
                  <a:lnTo>
                    <a:pt x="5796330" y="17906"/>
                  </a:lnTo>
                  <a:lnTo>
                    <a:pt x="5796330" y="20447"/>
                  </a:lnTo>
                  <a:lnTo>
                    <a:pt x="5796330" y="23114"/>
                  </a:lnTo>
                  <a:lnTo>
                    <a:pt x="5796711" y="25526"/>
                  </a:lnTo>
                  <a:lnTo>
                    <a:pt x="5796965" y="28321"/>
                  </a:lnTo>
                  <a:lnTo>
                    <a:pt x="5797346" y="30733"/>
                  </a:lnTo>
                  <a:lnTo>
                    <a:pt x="5797854" y="33147"/>
                  </a:lnTo>
                  <a:lnTo>
                    <a:pt x="5798870" y="35687"/>
                  </a:lnTo>
                  <a:lnTo>
                    <a:pt x="5799378" y="38100"/>
                  </a:lnTo>
                  <a:lnTo>
                    <a:pt x="5800394" y="40513"/>
                  </a:lnTo>
                  <a:lnTo>
                    <a:pt x="5801283" y="42672"/>
                  </a:lnTo>
                  <a:lnTo>
                    <a:pt x="5802172" y="45085"/>
                  </a:lnTo>
                  <a:lnTo>
                    <a:pt x="5803442" y="47244"/>
                  </a:lnTo>
                  <a:lnTo>
                    <a:pt x="5804585" y="49022"/>
                  </a:lnTo>
                  <a:lnTo>
                    <a:pt x="5806109" y="50926"/>
                  </a:lnTo>
                  <a:lnTo>
                    <a:pt x="5807633" y="52704"/>
                  </a:lnTo>
                  <a:lnTo>
                    <a:pt x="5809157" y="54482"/>
                  </a:lnTo>
                  <a:lnTo>
                    <a:pt x="5811062" y="56006"/>
                  </a:lnTo>
                  <a:lnTo>
                    <a:pt x="5812840" y="57530"/>
                  </a:lnTo>
                  <a:lnTo>
                    <a:pt x="5814618" y="58800"/>
                  </a:lnTo>
                  <a:lnTo>
                    <a:pt x="5816777" y="60071"/>
                  </a:lnTo>
                  <a:lnTo>
                    <a:pt x="5818936" y="60960"/>
                  </a:lnTo>
                  <a:lnTo>
                    <a:pt x="5821349" y="61595"/>
                  </a:lnTo>
                  <a:lnTo>
                    <a:pt x="5823508" y="62483"/>
                  </a:lnTo>
                  <a:lnTo>
                    <a:pt x="5826302" y="62738"/>
                  </a:lnTo>
                  <a:lnTo>
                    <a:pt x="5828715" y="63119"/>
                  </a:lnTo>
                  <a:lnTo>
                    <a:pt x="5831763" y="62738"/>
                  </a:lnTo>
                  <a:lnTo>
                    <a:pt x="5834176" y="62102"/>
                  </a:lnTo>
                  <a:lnTo>
                    <a:pt x="5836589" y="61595"/>
                  </a:lnTo>
                  <a:lnTo>
                    <a:pt x="5839002" y="60578"/>
                  </a:lnTo>
                  <a:lnTo>
                    <a:pt x="5841161" y="59690"/>
                  </a:lnTo>
                  <a:lnTo>
                    <a:pt x="5843320" y="58547"/>
                  </a:lnTo>
                  <a:lnTo>
                    <a:pt x="5845479" y="57276"/>
                  </a:lnTo>
                  <a:lnTo>
                    <a:pt x="5847257" y="56006"/>
                  </a:lnTo>
                  <a:lnTo>
                    <a:pt x="5848781" y="54228"/>
                  </a:lnTo>
                  <a:lnTo>
                    <a:pt x="5850686" y="52704"/>
                  </a:lnTo>
                  <a:lnTo>
                    <a:pt x="5851829" y="50926"/>
                  </a:lnTo>
                  <a:lnTo>
                    <a:pt x="5853353" y="49022"/>
                  </a:lnTo>
                  <a:lnTo>
                    <a:pt x="5854623" y="46863"/>
                  </a:lnTo>
                  <a:lnTo>
                    <a:pt x="5855766" y="45085"/>
                  </a:lnTo>
                  <a:lnTo>
                    <a:pt x="5856782" y="42672"/>
                  </a:lnTo>
                  <a:lnTo>
                    <a:pt x="5857671" y="40513"/>
                  </a:lnTo>
                  <a:lnTo>
                    <a:pt x="5858306" y="38353"/>
                  </a:lnTo>
                  <a:lnTo>
                    <a:pt x="5859195" y="35941"/>
                  </a:lnTo>
                  <a:lnTo>
                    <a:pt x="5859830" y="33527"/>
                  </a:lnTo>
                  <a:lnTo>
                    <a:pt x="5860084" y="31115"/>
                  </a:lnTo>
                  <a:lnTo>
                    <a:pt x="5860719" y="28575"/>
                  </a:lnTo>
                  <a:lnTo>
                    <a:pt x="5860973" y="25907"/>
                  </a:lnTo>
                  <a:lnTo>
                    <a:pt x="5861354" y="23495"/>
                  </a:lnTo>
                  <a:lnTo>
                    <a:pt x="5861354" y="20700"/>
                  </a:lnTo>
                  <a:lnTo>
                    <a:pt x="5861608" y="18288"/>
                  </a:lnTo>
                  <a:lnTo>
                    <a:pt x="5861608" y="15494"/>
                  </a:lnTo>
                  <a:lnTo>
                    <a:pt x="5861354" y="13080"/>
                  </a:lnTo>
                  <a:lnTo>
                    <a:pt x="5861354" y="10287"/>
                  </a:lnTo>
                  <a:lnTo>
                    <a:pt x="5860973" y="7874"/>
                  </a:lnTo>
                  <a:lnTo>
                    <a:pt x="5860719" y="5206"/>
                  </a:lnTo>
                  <a:lnTo>
                    <a:pt x="5860338" y="2667"/>
                  </a:lnTo>
                  <a:lnTo>
                    <a:pt x="5859830" y="253"/>
                  </a:lnTo>
                  <a:lnTo>
                    <a:pt x="5892977" y="253"/>
                  </a:lnTo>
                </a:path>
                <a:path w="6883400" h="10017125">
                  <a:moveTo>
                    <a:pt x="5764961" y="85344"/>
                  </a:moveTo>
                  <a:lnTo>
                    <a:pt x="5892977" y="85344"/>
                  </a:lnTo>
                </a:path>
                <a:path w="6883400" h="10017125">
                  <a:moveTo>
                    <a:pt x="5892977" y="253"/>
                  </a:moveTo>
                  <a:lnTo>
                    <a:pt x="5927140" y="253"/>
                  </a:lnTo>
                  <a:lnTo>
                    <a:pt x="5926505" y="2413"/>
                  </a:lnTo>
                  <a:lnTo>
                    <a:pt x="5925870" y="5206"/>
                  </a:lnTo>
                  <a:lnTo>
                    <a:pt x="5925362" y="7620"/>
                  </a:lnTo>
                  <a:lnTo>
                    <a:pt x="5924981" y="10032"/>
                  </a:lnTo>
                  <a:lnTo>
                    <a:pt x="5924727" y="12826"/>
                  </a:lnTo>
                  <a:lnTo>
                    <a:pt x="5924346" y="15240"/>
                  </a:lnTo>
                  <a:lnTo>
                    <a:pt x="5924346" y="17906"/>
                  </a:lnTo>
                  <a:lnTo>
                    <a:pt x="5924346" y="20447"/>
                  </a:lnTo>
                  <a:lnTo>
                    <a:pt x="5924346" y="23114"/>
                  </a:lnTo>
                  <a:lnTo>
                    <a:pt x="5924727" y="25526"/>
                  </a:lnTo>
                  <a:lnTo>
                    <a:pt x="5924981" y="28321"/>
                  </a:lnTo>
                  <a:lnTo>
                    <a:pt x="5925616" y="30733"/>
                  </a:lnTo>
                  <a:lnTo>
                    <a:pt x="5926251" y="33147"/>
                  </a:lnTo>
                  <a:lnTo>
                    <a:pt x="5926886" y="35687"/>
                  </a:lnTo>
                  <a:lnTo>
                    <a:pt x="5927394" y="38100"/>
                  </a:lnTo>
                  <a:lnTo>
                    <a:pt x="5928410" y="40513"/>
                  </a:lnTo>
                  <a:lnTo>
                    <a:pt x="5929299" y="42672"/>
                  </a:lnTo>
                  <a:lnTo>
                    <a:pt x="5930188" y="45085"/>
                  </a:lnTo>
                  <a:lnTo>
                    <a:pt x="5931458" y="47244"/>
                  </a:lnTo>
                  <a:lnTo>
                    <a:pt x="5932982" y="49022"/>
                  </a:lnTo>
                  <a:lnTo>
                    <a:pt x="5934125" y="50926"/>
                  </a:lnTo>
                  <a:lnTo>
                    <a:pt x="5935649" y="52704"/>
                  </a:lnTo>
                  <a:lnTo>
                    <a:pt x="5937173" y="54482"/>
                  </a:lnTo>
                  <a:lnTo>
                    <a:pt x="5939078" y="56006"/>
                  </a:lnTo>
                  <a:lnTo>
                    <a:pt x="5940856" y="57530"/>
                  </a:lnTo>
                  <a:lnTo>
                    <a:pt x="5943015" y="58800"/>
                  </a:lnTo>
                  <a:lnTo>
                    <a:pt x="5944793" y="60071"/>
                  </a:lnTo>
                  <a:lnTo>
                    <a:pt x="5946952" y="60960"/>
                  </a:lnTo>
                  <a:lnTo>
                    <a:pt x="5949365" y="61595"/>
                  </a:lnTo>
                  <a:lnTo>
                    <a:pt x="5951778" y="62483"/>
                  </a:lnTo>
                  <a:lnTo>
                    <a:pt x="5954318" y="62738"/>
                  </a:lnTo>
                  <a:lnTo>
                    <a:pt x="5956985" y="63119"/>
                  </a:lnTo>
                  <a:lnTo>
                    <a:pt x="5959779" y="62738"/>
                  </a:lnTo>
                  <a:lnTo>
                    <a:pt x="5962192" y="62102"/>
                  </a:lnTo>
                  <a:lnTo>
                    <a:pt x="5964605" y="61595"/>
                  </a:lnTo>
                  <a:lnTo>
                    <a:pt x="5967018" y="60578"/>
                  </a:lnTo>
                  <a:lnTo>
                    <a:pt x="5969558" y="59690"/>
                  </a:lnTo>
                  <a:lnTo>
                    <a:pt x="5971336" y="58547"/>
                  </a:lnTo>
                  <a:lnTo>
                    <a:pt x="5973495" y="57276"/>
                  </a:lnTo>
                  <a:lnTo>
                    <a:pt x="5975273" y="56006"/>
                  </a:lnTo>
                  <a:lnTo>
                    <a:pt x="5976797" y="54228"/>
                  </a:lnTo>
                  <a:lnTo>
                    <a:pt x="5978702" y="52704"/>
                  </a:lnTo>
                  <a:lnTo>
                    <a:pt x="5980226" y="50926"/>
                  </a:lnTo>
                  <a:lnTo>
                    <a:pt x="5981369" y="49022"/>
                  </a:lnTo>
                  <a:lnTo>
                    <a:pt x="5982639" y="46863"/>
                  </a:lnTo>
                  <a:lnTo>
                    <a:pt x="5983782" y="45085"/>
                  </a:lnTo>
                  <a:lnTo>
                    <a:pt x="5988989" y="25907"/>
                  </a:lnTo>
                  <a:lnTo>
                    <a:pt x="5989370" y="23495"/>
                  </a:lnTo>
                  <a:lnTo>
                    <a:pt x="5989370" y="20700"/>
                  </a:lnTo>
                  <a:lnTo>
                    <a:pt x="5989624" y="18288"/>
                  </a:lnTo>
                  <a:lnTo>
                    <a:pt x="5989624" y="15494"/>
                  </a:lnTo>
                  <a:lnTo>
                    <a:pt x="5989370" y="13080"/>
                  </a:lnTo>
                  <a:lnTo>
                    <a:pt x="5989370" y="10287"/>
                  </a:lnTo>
                  <a:lnTo>
                    <a:pt x="5988989" y="7874"/>
                  </a:lnTo>
                  <a:lnTo>
                    <a:pt x="5988735" y="5206"/>
                  </a:lnTo>
                  <a:lnTo>
                    <a:pt x="5988354" y="2667"/>
                  </a:lnTo>
                  <a:lnTo>
                    <a:pt x="5987846" y="253"/>
                  </a:lnTo>
                  <a:lnTo>
                    <a:pt x="6020993" y="253"/>
                  </a:lnTo>
                </a:path>
                <a:path w="6883400" h="10017125">
                  <a:moveTo>
                    <a:pt x="5892977" y="85344"/>
                  </a:moveTo>
                  <a:lnTo>
                    <a:pt x="6020993" y="85344"/>
                  </a:lnTo>
                </a:path>
                <a:path w="6883400" h="10017125">
                  <a:moveTo>
                    <a:pt x="6020993" y="253"/>
                  </a:moveTo>
                  <a:lnTo>
                    <a:pt x="6055156" y="253"/>
                  </a:lnTo>
                  <a:lnTo>
                    <a:pt x="6054521" y="2413"/>
                  </a:lnTo>
                  <a:lnTo>
                    <a:pt x="6053886" y="5206"/>
                  </a:lnTo>
                  <a:lnTo>
                    <a:pt x="6053378" y="7620"/>
                  </a:lnTo>
                  <a:lnTo>
                    <a:pt x="6052997" y="10032"/>
                  </a:lnTo>
                  <a:lnTo>
                    <a:pt x="6052743" y="12826"/>
                  </a:lnTo>
                  <a:lnTo>
                    <a:pt x="6052743" y="15240"/>
                  </a:lnTo>
                  <a:lnTo>
                    <a:pt x="6052362" y="17906"/>
                  </a:lnTo>
                  <a:lnTo>
                    <a:pt x="6052362" y="20447"/>
                  </a:lnTo>
                  <a:lnTo>
                    <a:pt x="6052743" y="23114"/>
                  </a:lnTo>
                  <a:lnTo>
                    <a:pt x="6052743" y="25526"/>
                  </a:lnTo>
                  <a:lnTo>
                    <a:pt x="6052997" y="28321"/>
                  </a:lnTo>
                  <a:lnTo>
                    <a:pt x="6053632" y="30733"/>
                  </a:lnTo>
                  <a:lnTo>
                    <a:pt x="6054267" y="33147"/>
                  </a:lnTo>
                  <a:lnTo>
                    <a:pt x="6054902" y="35687"/>
                  </a:lnTo>
                  <a:lnTo>
                    <a:pt x="6055410" y="38100"/>
                  </a:lnTo>
                  <a:lnTo>
                    <a:pt x="6056426" y="40513"/>
                  </a:lnTo>
                  <a:lnTo>
                    <a:pt x="6057315" y="42672"/>
                  </a:lnTo>
                  <a:lnTo>
                    <a:pt x="6058204" y="45085"/>
                  </a:lnTo>
                  <a:lnTo>
                    <a:pt x="6059728" y="47244"/>
                  </a:lnTo>
                  <a:lnTo>
                    <a:pt x="6060998" y="49022"/>
                  </a:lnTo>
                  <a:lnTo>
                    <a:pt x="6062141" y="50926"/>
                  </a:lnTo>
                  <a:lnTo>
                    <a:pt x="6063665" y="52704"/>
                  </a:lnTo>
                  <a:lnTo>
                    <a:pt x="6065189" y="54482"/>
                  </a:lnTo>
                  <a:lnTo>
                    <a:pt x="6067094" y="56006"/>
                  </a:lnTo>
                  <a:lnTo>
                    <a:pt x="6068872" y="57530"/>
                  </a:lnTo>
                  <a:lnTo>
                    <a:pt x="6071031" y="58800"/>
                  </a:lnTo>
                  <a:lnTo>
                    <a:pt x="6072809" y="60071"/>
                  </a:lnTo>
                  <a:lnTo>
                    <a:pt x="6075222" y="60960"/>
                  </a:lnTo>
                  <a:lnTo>
                    <a:pt x="6077381" y="61595"/>
                  </a:lnTo>
                  <a:lnTo>
                    <a:pt x="6079794" y="62483"/>
                  </a:lnTo>
                  <a:lnTo>
                    <a:pt x="6082334" y="62738"/>
                  </a:lnTo>
                  <a:lnTo>
                    <a:pt x="6085001" y="63119"/>
                  </a:lnTo>
                  <a:lnTo>
                    <a:pt x="6087795" y="62738"/>
                  </a:lnTo>
                  <a:lnTo>
                    <a:pt x="6090208" y="62102"/>
                  </a:lnTo>
                  <a:lnTo>
                    <a:pt x="6093002" y="61595"/>
                  </a:lnTo>
                  <a:lnTo>
                    <a:pt x="6095034" y="60578"/>
                  </a:lnTo>
                  <a:lnTo>
                    <a:pt x="6097574" y="59690"/>
                  </a:lnTo>
                  <a:lnTo>
                    <a:pt x="6099606" y="58547"/>
                  </a:lnTo>
                  <a:lnTo>
                    <a:pt x="6110655" y="46863"/>
                  </a:lnTo>
                  <a:lnTo>
                    <a:pt x="6111798" y="45085"/>
                  </a:lnTo>
                  <a:lnTo>
                    <a:pt x="6117005" y="25907"/>
                  </a:lnTo>
                  <a:lnTo>
                    <a:pt x="6117386" y="23495"/>
                  </a:lnTo>
                  <a:lnTo>
                    <a:pt x="6117640" y="20700"/>
                  </a:lnTo>
                  <a:lnTo>
                    <a:pt x="6117640" y="18288"/>
                  </a:lnTo>
                  <a:lnTo>
                    <a:pt x="6117640" y="15494"/>
                  </a:lnTo>
                  <a:lnTo>
                    <a:pt x="6117640" y="13080"/>
                  </a:lnTo>
                  <a:lnTo>
                    <a:pt x="6117386" y="10287"/>
                  </a:lnTo>
                  <a:lnTo>
                    <a:pt x="6117005" y="7874"/>
                  </a:lnTo>
                  <a:lnTo>
                    <a:pt x="6116751" y="5206"/>
                  </a:lnTo>
                  <a:lnTo>
                    <a:pt x="6116370" y="2667"/>
                  </a:lnTo>
                  <a:lnTo>
                    <a:pt x="6115862" y="253"/>
                  </a:lnTo>
                  <a:lnTo>
                    <a:pt x="6149009" y="253"/>
                  </a:lnTo>
                </a:path>
                <a:path w="6883400" h="10017125">
                  <a:moveTo>
                    <a:pt x="6020993" y="85344"/>
                  </a:moveTo>
                  <a:lnTo>
                    <a:pt x="6149009" y="85344"/>
                  </a:lnTo>
                </a:path>
                <a:path w="6883400" h="10017125">
                  <a:moveTo>
                    <a:pt x="6149009" y="253"/>
                  </a:moveTo>
                  <a:lnTo>
                    <a:pt x="6183426" y="253"/>
                  </a:lnTo>
                  <a:lnTo>
                    <a:pt x="6182537" y="2413"/>
                  </a:lnTo>
                  <a:lnTo>
                    <a:pt x="6181902" y="5206"/>
                  </a:lnTo>
                  <a:lnTo>
                    <a:pt x="6181648" y="7620"/>
                  </a:lnTo>
                  <a:lnTo>
                    <a:pt x="6181013" y="10032"/>
                  </a:lnTo>
                  <a:lnTo>
                    <a:pt x="6180759" y="12826"/>
                  </a:lnTo>
                  <a:lnTo>
                    <a:pt x="6180759" y="15240"/>
                  </a:lnTo>
                  <a:lnTo>
                    <a:pt x="6180378" y="17906"/>
                  </a:lnTo>
                  <a:lnTo>
                    <a:pt x="6180378" y="20447"/>
                  </a:lnTo>
                  <a:lnTo>
                    <a:pt x="6180759" y="23114"/>
                  </a:lnTo>
                  <a:lnTo>
                    <a:pt x="6180759" y="25526"/>
                  </a:lnTo>
                  <a:lnTo>
                    <a:pt x="6181394" y="28321"/>
                  </a:lnTo>
                  <a:lnTo>
                    <a:pt x="6181648" y="30733"/>
                  </a:lnTo>
                  <a:lnTo>
                    <a:pt x="6182283" y="33147"/>
                  </a:lnTo>
                  <a:lnTo>
                    <a:pt x="6182918" y="35687"/>
                  </a:lnTo>
                  <a:lnTo>
                    <a:pt x="6183426" y="38100"/>
                  </a:lnTo>
                  <a:lnTo>
                    <a:pt x="6184442" y="40513"/>
                  </a:lnTo>
                  <a:lnTo>
                    <a:pt x="6185331" y="42672"/>
                  </a:lnTo>
                  <a:lnTo>
                    <a:pt x="6186474" y="45085"/>
                  </a:lnTo>
                  <a:lnTo>
                    <a:pt x="6187744" y="47244"/>
                  </a:lnTo>
                  <a:lnTo>
                    <a:pt x="6189014" y="49022"/>
                  </a:lnTo>
                  <a:lnTo>
                    <a:pt x="6190538" y="50926"/>
                  </a:lnTo>
                  <a:lnTo>
                    <a:pt x="6191681" y="52704"/>
                  </a:lnTo>
                  <a:lnTo>
                    <a:pt x="6193586" y="54482"/>
                  </a:lnTo>
                  <a:lnTo>
                    <a:pt x="6195110" y="56006"/>
                  </a:lnTo>
                  <a:lnTo>
                    <a:pt x="6196888" y="57530"/>
                  </a:lnTo>
                  <a:lnTo>
                    <a:pt x="6199047" y="58800"/>
                  </a:lnTo>
                  <a:lnTo>
                    <a:pt x="6201206" y="60071"/>
                  </a:lnTo>
                  <a:lnTo>
                    <a:pt x="6203238" y="60960"/>
                  </a:lnTo>
                  <a:lnTo>
                    <a:pt x="6205397" y="61595"/>
                  </a:lnTo>
                  <a:lnTo>
                    <a:pt x="6207810" y="62483"/>
                  </a:lnTo>
                  <a:lnTo>
                    <a:pt x="6210350" y="62738"/>
                  </a:lnTo>
                  <a:lnTo>
                    <a:pt x="6213017" y="63119"/>
                  </a:lnTo>
                  <a:lnTo>
                    <a:pt x="6215811" y="62738"/>
                  </a:lnTo>
                  <a:lnTo>
                    <a:pt x="6218478" y="62102"/>
                  </a:lnTo>
                  <a:lnTo>
                    <a:pt x="6221018" y="61595"/>
                  </a:lnTo>
                  <a:lnTo>
                    <a:pt x="6223431" y="60578"/>
                  </a:lnTo>
                  <a:lnTo>
                    <a:pt x="6225590" y="59690"/>
                  </a:lnTo>
                  <a:lnTo>
                    <a:pt x="6238671" y="46863"/>
                  </a:lnTo>
                  <a:lnTo>
                    <a:pt x="6239814" y="45085"/>
                  </a:lnTo>
                  <a:lnTo>
                    <a:pt x="6245021" y="25907"/>
                  </a:lnTo>
                  <a:lnTo>
                    <a:pt x="6245402" y="23495"/>
                  </a:lnTo>
                  <a:lnTo>
                    <a:pt x="6245656" y="20700"/>
                  </a:lnTo>
                  <a:lnTo>
                    <a:pt x="6245656" y="18288"/>
                  </a:lnTo>
                  <a:lnTo>
                    <a:pt x="6245656" y="15494"/>
                  </a:lnTo>
                  <a:lnTo>
                    <a:pt x="6245656" y="13080"/>
                  </a:lnTo>
                  <a:lnTo>
                    <a:pt x="6245402" y="10287"/>
                  </a:lnTo>
                  <a:lnTo>
                    <a:pt x="6245021" y="7874"/>
                  </a:lnTo>
                  <a:lnTo>
                    <a:pt x="6244767" y="5206"/>
                  </a:lnTo>
                  <a:lnTo>
                    <a:pt x="6244386" y="2667"/>
                  </a:lnTo>
                  <a:lnTo>
                    <a:pt x="6244132" y="253"/>
                  </a:lnTo>
                  <a:lnTo>
                    <a:pt x="6277025" y="253"/>
                  </a:lnTo>
                </a:path>
                <a:path w="6883400" h="10017125">
                  <a:moveTo>
                    <a:pt x="6149009" y="85344"/>
                  </a:moveTo>
                  <a:lnTo>
                    <a:pt x="6277025" y="85344"/>
                  </a:lnTo>
                </a:path>
                <a:path w="6883400" h="10017125">
                  <a:moveTo>
                    <a:pt x="6277025" y="253"/>
                  </a:moveTo>
                  <a:lnTo>
                    <a:pt x="6311442" y="253"/>
                  </a:lnTo>
                  <a:lnTo>
                    <a:pt x="6310934" y="2413"/>
                  </a:lnTo>
                  <a:lnTo>
                    <a:pt x="6309918" y="5206"/>
                  </a:lnTo>
                  <a:lnTo>
                    <a:pt x="6309664" y="7620"/>
                  </a:lnTo>
                  <a:lnTo>
                    <a:pt x="6309029" y="10032"/>
                  </a:lnTo>
                  <a:lnTo>
                    <a:pt x="6309029" y="12826"/>
                  </a:lnTo>
                  <a:lnTo>
                    <a:pt x="6308775" y="15240"/>
                  </a:lnTo>
                  <a:lnTo>
                    <a:pt x="6308775" y="17906"/>
                  </a:lnTo>
                  <a:lnTo>
                    <a:pt x="6308775" y="20447"/>
                  </a:lnTo>
                  <a:lnTo>
                    <a:pt x="6308775" y="23114"/>
                  </a:lnTo>
                  <a:lnTo>
                    <a:pt x="6309029" y="25526"/>
                  </a:lnTo>
                  <a:lnTo>
                    <a:pt x="6309410" y="28321"/>
                  </a:lnTo>
                  <a:lnTo>
                    <a:pt x="6309664" y="30733"/>
                  </a:lnTo>
                  <a:lnTo>
                    <a:pt x="6310299" y="33147"/>
                  </a:lnTo>
                  <a:lnTo>
                    <a:pt x="6310934" y="35687"/>
                  </a:lnTo>
                  <a:lnTo>
                    <a:pt x="6311442" y="38100"/>
                  </a:lnTo>
                  <a:lnTo>
                    <a:pt x="6312458" y="40513"/>
                  </a:lnTo>
                  <a:lnTo>
                    <a:pt x="6318554" y="50926"/>
                  </a:lnTo>
                  <a:lnTo>
                    <a:pt x="6319697" y="52704"/>
                  </a:lnTo>
                  <a:lnTo>
                    <a:pt x="6321602" y="54482"/>
                  </a:lnTo>
                  <a:lnTo>
                    <a:pt x="6323126" y="56006"/>
                  </a:lnTo>
                  <a:lnTo>
                    <a:pt x="6324904" y="57530"/>
                  </a:lnTo>
                  <a:lnTo>
                    <a:pt x="6327063" y="58800"/>
                  </a:lnTo>
                  <a:lnTo>
                    <a:pt x="6329222" y="60071"/>
                  </a:lnTo>
                  <a:lnTo>
                    <a:pt x="6331254" y="60960"/>
                  </a:lnTo>
                  <a:lnTo>
                    <a:pt x="6333413" y="61595"/>
                  </a:lnTo>
                  <a:lnTo>
                    <a:pt x="6335826" y="62483"/>
                  </a:lnTo>
                  <a:lnTo>
                    <a:pt x="6338620" y="62738"/>
                  </a:lnTo>
                  <a:lnTo>
                    <a:pt x="6341033" y="63119"/>
                  </a:lnTo>
                  <a:lnTo>
                    <a:pt x="6343827" y="62738"/>
                  </a:lnTo>
                  <a:lnTo>
                    <a:pt x="6346494" y="62102"/>
                  </a:lnTo>
                  <a:lnTo>
                    <a:pt x="6349034" y="61595"/>
                  </a:lnTo>
                  <a:lnTo>
                    <a:pt x="6351447" y="60578"/>
                  </a:lnTo>
                  <a:lnTo>
                    <a:pt x="6353606" y="59690"/>
                  </a:lnTo>
                  <a:lnTo>
                    <a:pt x="6355638" y="58547"/>
                  </a:lnTo>
                  <a:lnTo>
                    <a:pt x="6357543" y="57276"/>
                  </a:lnTo>
                  <a:lnTo>
                    <a:pt x="6359702" y="56006"/>
                  </a:lnTo>
                  <a:lnTo>
                    <a:pt x="6361226" y="54228"/>
                  </a:lnTo>
                  <a:lnTo>
                    <a:pt x="6362750" y="52704"/>
                  </a:lnTo>
                  <a:lnTo>
                    <a:pt x="6364274" y="50926"/>
                  </a:lnTo>
                  <a:lnTo>
                    <a:pt x="6365417" y="49022"/>
                  </a:lnTo>
                  <a:lnTo>
                    <a:pt x="6366687" y="46863"/>
                  </a:lnTo>
                  <a:lnTo>
                    <a:pt x="6367830" y="45085"/>
                  </a:lnTo>
                  <a:lnTo>
                    <a:pt x="6368846" y="42672"/>
                  </a:lnTo>
                  <a:lnTo>
                    <a:pt x="6369989" y="40513"/>
                  </a:lnTo>
                  <a:lnTo>
                    <a:pt x="6370624" y="38353"/>
                  </a:lnTo>
                  <a:lnTo>
                    <a:pt x="6371513" y="35941"/>
                  </a:lnTo>
                  <a:lnTo>
                    <a:pt x="6371894" y="33527"/>
                  </a:lnTo>
                  <a:lnTo>
                    <a:pt x="6372402" y="31115"/>
                  </a:lnTo>
                  <a:lnTo>
                    <a:pt x="6373037" y="28575"/>
                  </a:lnTo>
                  <a:lnTo>
                    <a:pt x="6373418" y="25907"/>
                  </a:lnTo>
                  <a:lnTo>
                    <a:pt x="6373418" y="23495"/>
                  </a:lnTo>
                  <a:lnTo>
                    <a:pt x="6373672" y="20700"/>
                  </a:lnTo>
                  <a:lnTo>
                    <a:pt x="6373672" y="18288"/>
                  </a:lnTo>
                  <a:lnTo>
                    <a:pt x="6373672" y="15494"/>
                  </a:lnTo>
                  <a:lnTo>
                    <a:pt x="6373672" y="13080"/>
                  </a:lnTo>
                  <a:lnTo>
                    <a:pt x="6373418" y="10287"/>
                  </a:lnTo>
                  <a:lnTo>
                    <a:pt x="6373418" y="7874"/>
                  </a:lnTo>
                  <a:lnTo>
                    <a:pt x="6372783" y="5206"/>
                  </a:lnTo>
                  <a:lnTo>
                    <a:pt x="6372402" y="2667"/>
                  </a:lnTo>
                  <a:lnTo>
                    <a:pt x="6372148" y="253"/>
                  </a:lnTo>
                  <a:lnTo>
                    <a:pt x="6405041" y="253"/>
                  </a:lnTo>
                </a:path>
                <a:path w="6883400" h="10017125">
                  <a:moveTo>
                    <a:pt x="6277025" y="85344"/>
                  </a:moveTo>
                  <a:lnTo>
                    <a:pt x="6405041" y="85344"/>
                  </a:lnTo>
                </a:path>
                <a:path w="6883400" h="10017125">
                  <a:moveTo>
                    <a:pt x="6405041" y="253"/>
                  </a:moveTo>
                  <a:lnTo>
                    <a:pt x="6439458" y="253"/>
                  </a:lnTo>
                  <a:lnTo>
                    <a:pt x="6438950" y="2413"/>
                  </a:lnTo>
                  <a:lnTo>
                    <a:pt x="6437934" y="5206"/>
                  </a:lnTo>
                  <a:lnTo>
                    <a:pt x="6437680" y="7620"/>
                  </a:lnTo>
                  <a:lnTo>
                    <a:pt x="6437426" y="10032"/>
                  </a:lnTo>
                  <a:lnTo>
                    <a:pt x="6437045" y="12826"/>
                  </a:lnTo>
                  <a:lnTo>
                    <a:pt x="6436791" y="15240"/>
                  </a:lnTo>
                  <a:lnTo>
                    <a:pt x="6436791" y="17906"/>
                  </a:lnTo>
                  <a:lnTo>
                    <a:pt x="6436791" y="20447"/>
                  </a:lnTo>
                  <a:lnTo>
                    <a:pt x="6436791" y="23114"/>
                  </a:lnTo>
                  <a:lnTo>
                    <a:pt x="6437045" y="25526"/>
                  </a:lnTo>
                  <a:lnTo>
                    <a:pt x="6437426" y="28321"/>
                  </a:lnTo>
                  <a:lnTo>
                    <a:pt x="6437680" y="30733"/>
                  </a:lnTo>
                  <a:lnTo>
                    <a:pt x="6438315" y="33147"/>
                  </a:lnTo>
                  <a:lnTo>
                    <a:pt x="6438950" y="35687"/>
                  </a:lnTo>
                  <a:lnTo>
                    <a:pt x="6439839" y="38100"/>
                  </a:lnTo>
                  <a:lnTo>
                    <a:pt x="6440474" y="40513"/>
                  </a:lnTo>
                  <a:lnTo>
                    <a:pt x="6441617" y="42672"/>
                  </a:lnTo>
                  <a:lnTo>
                    <a:pt x="6442506" y="45085"/>
                  </a:lnTo>
                  <a:lnTo>
                    <a:pt x="6443776" y="47244"/>
                  </a:lnTo>
                  <a:lnTo>
                    <a:pt x="6445046" y="49022"/>
                  </a:lnTo>
                  <a:lnTo>
                    <a:pt x="6446570" y="50926"/>
                  </a:lnTo>
                  <a:lnTo>
                    <a:pt x="6448094" y="52704"/>
                  </a:lnTo>
                  <a:lnTo>
                    <a:pt x="6449618" y="54482"/>
                  </a:lnTo>
                  <a:lnTo>
                    <a:pt x="6451396" y="56006"/>
                  </a:lnTo>
                  <a:lnTo>
                    <a:pt x="6453174" y="57530"/>
                  </a:lnTo>
                  <a:lnTo>
                    <a:pt x="6455079" y="58800"/>
                  </a:lnTo>
                  <a:lnTo>
                    <a:pt x="6457238" y="60071"/>
                  </a:lnTo>
                  <a:lnTo>
                    <a:pt x="6459270" y="60960"/>
                  </a:lnTo>
                  <a:lnTo>
                    <a:pt x="6461810" y="61595"/>
                  </a:lnTo>
                  <a:lnTo>
                    <a:pt x="6463842" y="62483"/>
                  </a:lnTo>
                  <a:lnTo>
                    <a:pt x="6466636" y="62738"/>
                  </a:lnTo>
                  <a:lnTo>
                    <a:pt x="6469049" y="63119"/>
                  </a:lnTo>
                  <a:lnTo>
                    <a:pt x="6471843" y="62738"/>
                  </a:lnTo>
                  <a:lnTo>
                    <a:pt x="6474510" y="62102"/>
                  </a:lnTo>
                  <a:lnTo>
                    <a:pt x="6477050" y="61595"/>
                  </a:lnTo>
                  <a:lnTo>
                    <a:pt x="6479463" y="60578"/>
                  </a:lnTo>
                  <a:lnTo>
                    <a:pt x="6481622" y="59690"/>
                  </a:lnTo>
                  <a:lnTo>
                    <a:pt x="6483654" y="58547"/>
                  </a:lnTo>
                  <a:lnTo>
                    <a:pt x="6485559" y="57276"/>
                  </a:lnTo>
                  <a:lnTo>
                    <a:pt x="6487718" y="56006"/>
                  </a:lnTo>
                  <a:lnTo>
                    <a:pt x="6489242" y="54228"/>
                  </a:lnTo>
                  <a:lnTo>
                    <a:pt x="6495846" y="45085"/>
                  </a:lnTo>
                  <a:lnTo>
                    <a:pt x="6497116" y="42672"/>
                  </a:lnTo>
                  <a:lnTo>
                    <a:pt x="6498005" y="40513"/>
                  </a:lnTo>
                  <a:lnTo>
                    <a:pt x="6498640" y="38353"/>
                  </a:lnTo>
                  <a:lnTo>
                    <a:pt x="6499529" y="35941"/>
                  </a:lnTo>
                  <a:lnTo>
                    <a:pt x="6500164" y="33527"/>
                  </a:lnTo>
                  <a:lnTo>
                    <a:pt x="6500418" y="31115"/>
                  </a:lnTo>
                  <a:lnTo>
                    <a:pt x="6501053" y="28575"/>
                  </a:lnTo>
                  <a:lnTo>
                    <a:pt x="6501434" y="25907"/>
                  </a:lnTo>
                  <a:lnTo>
                    <a:pt x="6501434" y="23495"/>
                  </a:lnTo>
                  <a:lnTo>
                    <a:pt x="6501688" y="20700"/>
                  </a:lnTo>
                  <a:lnTo>
                    <a:pt x="6501688" y="18288"/>
                  </a:lnTo>
                  <a:lnTo>
                    <a:pt x="6501688" y="15494"/>
                  </a:lnTo>
                  <a:lnTo>
                    <a:pt x="6501688" y="13080"/>
                  </a:lnTo>
                  <a:lnTo>
                    <a:pt x="6501434" y="10287"/>
                  </a:lnTo>
                  <a:lnTo>
                    <a:pt x="6501434" y="7874"/>
                  </a:lnTo>
                  <a:lnTo>
                    <a:pt x="6500799" y="5206"/>
                  </a:lnTo>
                  <a:lnTo>
                    <a:pt x="6500799" y="2667"/>
                  </a:lnTo>
                  <a:lnTo>
                    <a:pt x="6500164" y="253"/>
                  </a:lnTo>
                  <a:lnTo>
                    <a:pt x="6533438" y="253"/>
                  </a:lnTo>
                </a:path>
                <a:path w="6883400" h="10017125">
                  <a:moveTo>
                    <a:pt x="6405041" y="85344"/>
                  </a:moveTo>
                  <a:lnTo>
                    <a:pt x="6533438" y="85344"/>
                  </a:lnTo>
                </a:path>
                <a:path w="6883400" h="10017125">
                  <a:moveTo>
                    <a:pt x="6533438" y="253"/>
                  </a:moveTo>
                  <a:lnTo>
                    <a:pt x="6567474" y="253"/>
                  </a:lnTo>
                  <a:lnTo>
                    <a:pt x="6566966" y="2413"/>
                  </a:lnTo>
                  <a:lnTo>
                    <a:pt x="6566331" y="5206"/>
                  </a:lnTo>
                  <a:lnTo>
                    <a:pt x="6565696" y="7620"/>
                  </a:lnTo>
                  <a:lnTo>
                    <a:pt x="6565442" y="10032"/>
                  </a:lnTo>
                  <a:lnTo>
                    <a:pt x="6565061" y="12826"/>
                  </a:lnTo>
                  <a:lnTo>
                    <a:pt x="6564807" y="15240"/>
                  </a:lnTo>
                  <a:lnTo>
                    <a:pt x="6564807" y="17906"/>
                  </a:lnTo>
                  <a:lnTo>
                    <a:pt x="6564807" y="20447"/>
                  </a:lnTo>
                  <a:lnTo>
                    <a:pt x="6564807" y="23114"/>
                  </a:lnTo>
                  <a:lnTo>
                    <a:pt x="6565061" y="25526"/>
                  </a:lnTo>
                  <a:lnTo>
                    <a:pt x="6565442" y="28321"/>
                  </a:lnTo>
                  <a:lnTo>
                    <a:pt x="6565696" y="30733"/>
                  </a:lnTo>
                  <a:lnTo>
                    <a:pt x="6566331" y="33147"/>
                  </a:lnTo>
                  <a:lnTo>
                    <a:pt x="6567220" y="35687"/>
                  </a:lnTo>
                  <a:lnTo>
                    <a:pt x="6567855" y="38100"/>
                  </a:lnTo>
                  <a:lnTo>
                    <a:pt x="6568744" y="40513"/>
                  </a:lnTo>
                  <a:lnTo>
                    <a:pt x="6569633" y="42672"/>
                  </a:lnTo>
                  <a:lnTo>
                    <a:pt x="6570522" y="45085"/>
                  </a:lnTo>
                  <a:lnTo>
                    <a:pt x="6571792" y="47244"/>
                  </a:lnTo>
                  <a:lnTo>
                    <a:pt x="6573062" y="49022"/>
                  </a:lnTo>
                  <a:lnTo>
                    <a:pt x="6574586" y="50926"/>
                  </a:lnTo>
                  <a:lnTo>
                    <a:pt x="6576110" y="52704"/>
                  </a:lnTo>
                  <a:lnTo>
                    <a:pt x="6577634" y="54482"/>
                  </a:lnTo>
                  <a:lnTo>
                    <a:pt x="6579412" y="56006"/>
                  </a:lnTo>
                  <a:lnTo>
                    <a:pt x="6581190" y="57530"/>
                  </a:lnTo>
                  <a:lnTo>
                    <a:pt x="6583095" y="58800"/>
                  </a:lnTo>
                  <a:lnTo>
                    <a:pt x="6585254" y="60071"/>
                  </a:lnTo>
                  <a:lnTo>
                    <a:pt x="6587286" y="60960"/>
                  </a:lnTo>
                  <a:lnTo>
                    <a:pt x="6589826" y="61595"/>
                  </a:lnTo>
                  <a:lnTo>
                    <a:pt x="6591858" y="62483"/>
                  </a:lnTo>
                  <a:lnTo>
                    <a:pt x="6594652" y="62738"/>
                  </a:lnTo>
                  <a:lnTo>
                    <a:pt x="6597065" y="63119"/>
                  </a:lnTo>
                  <a:lnTo>
                    <a:pt x="6600113" y="62738"/>
                  </a:lnTo>
                  <a:lnTo>
                    <a:pt x="6602526" y="62102"/>
                  </a:lnTo>
                  <a:lnTo>
                    <a:pt x="6605066" y="61595"/>
                  </a:lnTo>
                  <a:lnTo>
                    <a:pt x="6607479" y="60578"/>
                  </a:lnTo>
                  <a:lnTo>
                    <a:pt x="6609638" y="59690"/>
                  </a:lnTo>
                  <a:lnTo>
                    <a:pt x="6611670" y="58547"/>
                  </a:lnTo>
                  <a:lnTo>
                    <a:pt x="6613829" y="57276"/>
                  </a:lnTo>
                  <a:lnTo>
                    <a:pt x="6615734" y="56006"/>
                  </a:lnTo>
                  <a:lnTo>
                    <a:pt x="6617258" y="54228"/>
                  </a:lnTo>
                  <a:lnTo>
                    <a:pt x="6619036" y="52704"/>
                  </a:lnTo>
                  <a:lnTo>
                    <a:pt x="6620306" y="50926"/>
                  </a:lnTo>
                  <a:lnTo>
                    <a:pt x="6621830" y="49022"/>
                  </a:lnTo>
                  <a:lnTo>
                    <a:pt x="6622973" y="46863"/>
                  </a:lnTo>
                  <a:lnTo>
                    <a:pt x="6624243" y="45085"/>
                  </a:lnTo>
                  <a:lnTo>
                    <a:pt x="6625132" y="42672"/>
                  </a:lnTo>
                  <a:lnTo>
                    <a:pt x="6626021" y="40513"/>
                  </a:lnTo>
                  <a:lnTo>
                    <a:pt x="6626656" y="38353"/>
                  </a:lnTo>
                  <a:lnTo>
                    <a:pt x="6627545" y="35941"/>
                  </a:lnTo>
                  <a:lnTo>
                    <a:pt x="6628180" y="33527"/>
                  </a:lnTo>
                  <a:lnTo>
                    <a:pt x="6628434" y="31115"/>
                  </a:lnTo>
                  <a:lnTo>
                    <a:pt x="6629069" y="28575"/>
                  </a:lnTo>
                  <a:lnTo>
                    <a:pt x="6629450" y="25907"/>
                  </a:lnTo>
                  <a:lnTo>
                    <a:pt x="6629704" y="23495"/>
                  </a:lnTo>
                  <a:lnTo>
                    <a:pt x="6629704" y="20700"/>
                  </a:lnTo>
                  <a:lnTo>
                    <a:pt x="6629958" y="18288"/>
                  </a:lnTo>
                  <a:lnTo>
                    <a:pt x="6629958" y="15494"/>
                  </a:lnTo>
                  <a:lnTo>
                    <a:pt x="6629704" y="13080"/>
                  </a:lnTo>
                  <a:lnTo>
                    <a:pt x="6629704" y="10287"/>
                  </a:lnTo>
                  <a:lnTo>
                    <a:pt x="6629450" y="7874"/>
                  </a:lnTo>
                  <a:lnTo>
                    <a:pt x="6629069" y="5206"/>
                  </a:lnTo>
                  <a:lnTo>
                    <a:pt x="6628815" y="2667"/>
                  </a:lnTo>
                  <a:lnTo>
                    <a:pt x="6628180" y="253"/>
                  </a:lnTo>
                  <a:lnTo>
                    <a:pt x="6661454" y="253"/>
                  </a:lnTo>
                </a:path>
                <a:path w="6883400" h="10017125">
                  <a:moveTo>
                    <a:pt x="6533438" y="85344"/>
                  </a:moveTo>
                  <a:lnTo>
                    <a:pt x="6661454" y="85344"/>
                  </a:lnTo>
                </a:path>
                <a:path w="6883400" h="10017125">
                  <a:moveTo>
                    <a:pt x="6661454" y="253"/>
                  </a:moveTo>
                  <a:lnTo>
                    <a:pt x="6695490" y="253"/>
                  </a:lnTo>
                  <a:lnTo>
                    <a:pt x="6694982" y="2413"/>
                  </a:lnTo>
                  <a:lnTo>
                    <a:pt x="6694347" y="5206"/>
                  </a:lnTo>
                  <a:lnTo>
                    <a:pt x="6693712" y="7620"/>
                  </a:lnTo>
                  <a:lnTo>
                    <a:pt x="6693458" y="10032"/>
                  </a:lnTo>
                  <a:lnTo>
                    <a:pt x="6693077" y="12826"/>
                  </a:lnTo>
                  <a:lnTo>
                    <a:pt x="6692823" y="15240"/>
                  </a:lnTo>
                  <a:lnTo>
                    <a:pt x="6692823" y="17906"/>
                  </a:lnTo>
                  <a:lnTo>
                    <a:pt x="6692823" y="20447"/>
                  </a:lnTo>
                  <a:lnTo>
                    <a:pt x="6692823" y="23114"/>
                  </a:lnTo>
                  <a:lnTo>
                    <a:pt x="6693077" y="25526"/>
                  </a:lnTo>
                  <a:lnTo>
                    <a:pt x="6693458" y="28321"/>
                  </a:lnTo>
                  <a:lnTo>
                    <a:pt x="6693966" y="30733"/>
                  </a:lnTo>
                  <a:lnTo>
                    <a:pt x="6694347" y="33147"/>
                  </a:lnTo>
                  <a:lnTo>
                    <a:pt x="6695236" y="35687"/>
                  </a:lnTo>
                  <a:lnTo>
                    <a:pt x="6695871" y="38100"/>
                  </a:lnTo>
                  <a:lnTo>
                    <a:pt x="6696760" y="40513"/>
                  </a:lnTo>
                  <a:lnTo>
                    <a:pt x="6697649" y="42672"/>
                  </a:lnTo>
                  <a:lnTo>
                    <a:pt x="6698538" y="45085"/>
                  </a:lnTo>
                  <a:lnTo>
                    <a:pt x="6699808" y="47244"/>
                  </a:lnTo>
                  <a:lnTo>
                    <a:pt x="6701078" y="49022"/>
                  </a:lnTo>
                  <a:lnTo>
                    <a:pt x="6702602" y="50926"/>
                  </a:lnTo>
                  <a:lnTo>
                    <a:pt x="6704126" y="52704"/>
                  </a:lnTo>
                  <a:lnTo>
                    <a:pt x="6705650" y="54482"/>
                  </a:lnTo>
                  <a:lnTo>
                    <a:pt x="6707428" y="56006"/>
                  </a:lnTo>
                  <a:lnTo>
                    <a:pt x="6709206" y="57530"/>
                  </a:lnTo>
                  <a:lnTo>
                    <a:pt x="6711365" y="58800"/>
                  </a:lnTo>
                  <a:lnTo>
                    <a:pt x="6713270" y="60071"/>
                  </a:lnTo>
                  <a:lnTo>
                    <a:pt x="6715302" y="60960"/>
                  </a:lnTo>
                  <a:lnTo>
                    <a:pt x="6717842" y="61595"/>
                  </a:lnTo>
                  <a:lnTo>
                    <a:pt x="6720255" y="62483"/>
                  </a:lnTo>
                  <a:lnTo>
                    <a:pt x="6722668" y="62738"/>
                  </a:lnTo>
                  <a:lnTo>
                    <a:pt x="6725462" y="63119"/>
                  </a:lnTo>
                  <a:lnTo>
                    <a:pt x="6728129" y="62738"/>
                  </a:lnTo>
                  <a:lnTo>
                    <a:pt x="6730542" y="62102"/>
                  </a:lnTo>
                  <a:lnTo>
                    <a:pt x="6733082" y="61595"/>
                  </a:lnTo>
                  <a:lnTo>
                    <a:pt x="6735495" y="60578"/>
                  </a:lnTo>
                  <a:lnTo>
                    <a:pt x="6737654" y="59690"/>
                  </a:lnTo>
                  <a:lnTo>
                    <a:pt x="6739686" y="58547"/>
                  </a:lnTo>
                  <a:lnTo>
                    <a:pt x="6741845" y="57276"/>
                  </a:lnTo>
                  <a:lnTo>
                    <a:pt x="6743750" y="56006"/>
                  </a:lnTo>
                  <a:lnTo>
                    <a:pt x="6745274" y="54228"/>
                  </a:lnTo>
                  <a:lnTo>
                    <a:pt x="6747052" y="52704"/>
                  </a:lnTo>
                  <a:lnTo>
                    <a:pt x="6748322" y="50926"/>
                  </a:lnTo>
                  <a:lnTo>
                    <a:pt x="6749846" y="49022"/>
                  </a:lnTo>
                  <a:lnTo>
                    <a:pt x="6750989" y="46863"/>
                  </a:lnTo>
                  <a:lnTo>
                    <a:pt x="6752259" y="45085"/>
                  </a:lnTo>
                  <a:lnTo>
                    <a:pt x="6753148" y="42672"/>
                  </a:lnTo>
                  <a:lnTo>
                    <a:pt x="6754037" y="40513"/>
                  </a:lnTo>
                  <a:lnTo>
                    <a:pt x="6754926" y="38353"/>
                  </a:lnTo>
                  <a:lnTo>
                    <a:pt x="6755561" y="35941"/>
                  </a:lnTo>
                  <a:lnTo>
                    <a:pt x="6756196" y="33527"/>
                  </a:lnTo>
                  <a:lnTo>
                    <a:pt x="6756831" y="31115"/>
                  </a:lnTo>
                  <a:lnTo>
                    <a:pt x="6757085" y="28575"/>
                  </a:lnTo>
                  <a:lnTo>
                    <a:pt x="6757466" y="25907"/>
                  </a:lnTo>
                  <a:lnTo>
                    <a:pt x="6757720" y="23495"/>
                  </a:lnTo>
                  <a:lnTo>
                    <a:pt x="6757720" y="20700"/>
                  </a:lnTo>
                  <a:lnTo>
                    <a:pt x="6757974" y="18288"/>
                  </a:lnTo>
                  <a:lnTo>
                    <a:pt x="6757974" y="15494"/>
                  </a:lnTo>
                  <a:lnTo>
                    <a:pt x="6757720" y="13080"/>
                  </a:lnTo>
                  <a:lnTo>
                    <a:pt x="6757720" y="10287"/>
                  </a:lnTo>
                  <a:lnTo>
                    <a:pt x="6757466" y="7874"/>
                  </a:lnTo>
                  <a:lnTo>
                    <a:pt x="6757085" y="5206"/>
                  </a:lnTo>
                  <a:lnTo>
                    <a:pt x="6756831" y="2667"/>
                  </a:lnTo>
                  <a:lnTo>
                    <a:pt x="6756196" y="253"/>
                  </a:lnTo>
                  <a:lnTo>
                    <a:pt x="6789470" y="253"/>
                  </a:lnTo>
                </a:path>
                <a:path w="6883400" h="10017125">
                  <a:moveTo>
                    <a:pt x="6661454" y="85344"/>
                  </a:moveTo>
                  <a:lnTo>
                    <a:pt x="6789470" y="85344"/>
                  </a:lnTo>
                </a:path>
                <a:path w="6883400" h="10017125">
                  <a:moveTo>
                    <a:pt x="6883323" y="93852"/>
                  </a:moveTo>
                  <a:lnTo>
                    <a:pt x="6883323" y="60578"/>
                  </a:lnTo>
                  <a:lnTo>
                    <a:pt x="6879894" y="61214"/>
                  </a:lnTo>
                  <a:lnTo>
                    <a:pt x="6876846" y="61595"/>
                  </a:lnTo>
                  <a:lnTo>
                    <a:pt x="6873544" y="62102"/>
                  </a:lnTo>
                  <a:lnTo>
                    <a:pt x="6870242" y="62483"/>
                  </a:lnTo>
                  <a:lnTo>
                    <a:pt x="6866813" y="62738"/>
                  </a:lnTo>
                  <a:lnTo>
                    <a:pt x="6863765" y="62738"/>
                  </a:lnTo>
                  <a:lnTo>
                    <a:pt x="6860463" y="62483"/>
                  </a:lnTo>
                  <a:lnTo>
                    <a:pt x="6857415" y="61849"/>
                  </a:lnTo>
                  <a:lnTo>
                    <a:pt x="6853986" y="61214"/>
                  </a:lnTo>
                  <a:lnTo>
                    <a:pt x="6838492" y="52704"/>
                  </a:lnTo>
                  <a:lnTo>
                    <a:pt x="6835444" y="49911"/>
                  </a:lnTo>
                  <a:lnTo>
                    <a:pt x="6832396" y="46608"/>
                  </a:lnTo>
                  <a:lnTo>
                    <a:pt x="6829983" y="43561"/>
                  </a:lnTo>
                  <a:lnTo>
                    <a:pt x="6827570" y="40258"/>
                  </a:lnTo>
                  <a:lnTo>
                    <a:pt x="6818680" y="20447"/>
                  </a:lnTo>
                  <a:lnTo>
                    <a:pt x="6818680" y="17399"/>
                  </a:lnTo>
                  <a:lnTo>
                    <a:pt x="6818426" y="14604"/>
                  </a:lnTo>
                  <a:lnTo>
                    <a:pt x="6818680" y="11811"/>
                  </a:lnTo>
                  <a:lnTo>
                    <a:pt x="6819315" y="9144"/>
                  </a:lnTo>
                  <a:lnTo>
                    <a:pt x="6819950" y="6096"/>
                  </a:lnTo>
                  <a:lnTo>
                    <a:pt x="6820839" y="3301"/>
                  </a:lnTo>
                  <a:lnTo>
                    <a:pt x="6821982" y="253"/>
                  </a:lnTo>
                  <a:lnTo>
                    <a:pt x="6789470" y="253"/>
                  </a:lnTo>
                </a:path>
                <a:path w="6883400" h="10017125">
                  <a:moveTo>
                    <a:pt x="6797598" y="93852"/>
                  </a:moveTo>
                  <a:lnTo>
                    <a:pt x="6797598" y="85344"/>
                  </a:lnTo>
                  <a:lnTo>
                    <a:pt x="6789470" y="85344"/>
                  </a:lnTo>
                </a:path>
                <a:path w="6883400" h="10017125">
                  <a:moveTo>
                    <a:pt x="6883323" y="219075"/>
                  </a:moveTo>
                  <a:lnTo>
                    <a:pt x="6883323" y="185293"/>
                  </a:lnTo>
                  <a:lnTo>
                    <a:pt x="6880910" y="185927"/>
                  </a:lnTo>
                  <a:lnTo>
                    <a:pt x="6878370" y="186563"/>
                  </a:lnTo>
                  <a:lnTo>
                    <a:pt x="6875957" y="187071"/>
                  </a:lnTo>
                  <a:lnTo>
                    <a:pt x="6873290" y="187451"/>
                  </a:lnTo>
                  <a:lnTo>
                    <a:pt x="6870750" y="187705"/>
                  </a:lnTo>
                  <a:lnTo>
                    <a:pt x="6868083" y="188087"/>
                  </a:lnTo>
                  <a:lnTo>
                    <a:pt x="6865670" y="188087"/>
                  </a:lnTo>
                  <a:lnTo>
                    <a:pt x="6862876" y="188087"/>
                  </a:lnTo>
                  <a:lnTo>
                    <a:pt x="6860463" y="188087"/>
                  </a:lnTo>
                  <a:lnTo>
                    <a:pt x="6857669" y="187705"/>
                  </a:lnTo>
                  <a:lnTo>
                    <a:pt x="6845223" y="185039"/>
                  </a:lnTo>
                  <a:lnTo>
                    <a:pt x="6842810" y="184403"/>
                  </a:lnTo>
                  <a:lnTo>
                    <a:pt x="6840651" y="183515"/>
                  </a:lnTo>
                  <a:lnTo>
                    <a:pt x="6838492" y="182245"/>
                  </a:lnTo>
                  <a:lnTo>
                    <a:pt x="6836333" y="180975"/>
                  </a:lnTo>
                  <a:lnTo>
                    <a:pt x="6834174" y="179831"/>
                  </a:lnTo>
                  <a:lnTo>
                    <a:pt x="6832396" y="178307"/>
                  </a:lnTo>
                  <a:lnTo>
                    <a:pt x="6830618" y="177038"/>
                  </a:lnTo>
                  <a:lnTo>
                    <a:pt x="6821728" y="163702"/>
                  </a:lnTo>
                  <a:lnTo>
                    <a:pt x="6820839" y="161163"/>
                  </a:lnTo>
                  <a:lnTo>
                    <a:pt x="6820458" y="158750"/>
                  </a:lnTo>
                  <a:lnTo>
                    <a:pt x="6820204" y="156082"/>
                  </a:lnTo>
                  <a:lnTo>
                    <a:pt x="6820458" y="153289"/>
                  </a:lnTo>
                  <a:lnTo>
                    <a:pt x="6821093" y="150875"/>
                  </a:lnTo>
                  <a:lnTo>
                    <a:pt x="6821728" y="148463"/>
                  </a:lnTo>
                  <a:lnTo>
                    <a:pt x="6822617" y="145923"/>
                  </a:lnTo>
                  <a:lnTo>
                    <a:pt x="6823506" y="143891"/>
                  </a:lnTo>
                  <a:lnTo>
                    <a:pt x="6824776" y="141731"/>
                  </a:lnTo>
                  <a:lnTo>
                    <a:pt x="6826046" y="139826"/>
                  </a:lnTo>
                  <a:lnTo>
                    <a:pt x="6827189" y="138049"/>
                  </a:lnTo>
                  <a:lnTo>
                    <a:pt x="6829094" y="136525"/>
                  </a:lnTo>
                  <a:lnTo>
                    <a:pt x="6830618" y="134747"/>
                  </a:lnTo>
                  <a:lnTo>
                    <a:pt x="6832396" y="133476"/>
                  </a:lnTo>
                  <a:lnTo>
                    <a:pt x="6834174" y="131952"/>
                  </a:lnTo>
                  <a:lnTo>
                    <a:pt x="6836333" y="130682"/>
                  </a:lnTo>
                  <a:lnTo>
                    <a:pt x="6838492" y="129794"/>
                  </a:lnTo>
                  <a:lnTo>
                    <a:pt x="6840651" y="128904"/>
                  </a:lnTo>
                  <a:lnTo>
                    <a:pt x="6855002" y="124968"/>
                  </a:lnTo>
                  <a:lnTo>
                    <a:pt x="6857415" y="124587"/>
                  </a:lnTo>
                  <a:lnTo>
                    <a:pt x="6860082" y="124332"/>
                  </a:lnTo>
                  <a:lnTo>
                    <a:pt x="6862622" y="124078"/>
                  </a:lnTo>
                  <a:lnTo>
                    <a:pt x="6865289" y="124078"/>
                  </a:lnTo>
                  <a:lnTo>
                    <a:pt x="6867702" y="124078"/>
                  </a:lnTo>
                  <a:lnTo>
                    <a:pt x="6870496" y="124078"/>
                  </a:lnTo>
                  <a:lnTo>
                    <a:pt x="6872909" y="124332"/>
                  </a:lnTo>
                  <a:lnTo>
                    <a:pt x="6875703" y="124587"/>
                  </a:lnTo>
                  <a:lnTo>
                    <a:pt x="6878116" y="124968"/>
                  </a:lnTo>
                  <a:lnTo>
                    <a:pt x="6880910" y="125222"/>
                  </a:lnTo>
                  <a:lnTo>
                    <a:pt x="6883323" y="125602"/>
                  </a:lnTo>
                  <a:lnTo>
                    <a:pt x="6883323" y="93852"/>
                  </a:lnTo>
                </a:path>
                <a:path w="6883400" h="10017125">
                  <a:moveTo>
                    <a:pt x="6797598" y="219075"/>
                  </a:moveTo>
                  <a:lnTo>
                    <a:pt x="6797598" y="93852"/>
                  </a:lnTo>
                </a:path>
                <a:path w="6883400" h="10017125">
                  <a:moveTo>
                    <a:pt x="6883323" y="344043"/>
                  </a:moveTo>
                  <a:lnTo>
                    <a:pt x="6883323" y="310261"/>
                  </a:lnTo>
                  <a:lnTo>
                    <a:pt x="6880910" y="310896"/>
                  </a:lnTo>
                  <a:lnTo>
                    <a:pt x="6878370" y="311785"/>
                  </a:lnTo>
                  <a:lnTo>
                    <a:pt x="6875957" y="312039"/>
                  </a:lnTo>
                  <a:lnTo>
                    <a:pt x="6873290" y="312420"/>
                  </a:lnTo>
                  <a:lnTo>
                    <a:pt x="6870750" y="312674"/>
                  </a:lnTo>
                  <a:lnTo>
                    <a:pt x="6868083" y="313054"/>
                  </a:lnTo>
                  <a:lnTo>
                    <a:pt x="6865670" y="313054"/>
                  </a:lnTo>
                  <a:lnTo>
                    <a:pt x="6862876" y="313054"/>
                  </a:lnTo>
                  <a:lnTo>
                    <a:pt x="6860463" y="313054"/>
                  </a:lnTo>
                  <a:lnTo>
                    <a:pt x="6857669" y="312674"/>
                  </a:lnTo>
                  <a:lnTo>
                    <a:pt x="6855256" y="312420"/>
                  </a:lnTo>
                  <a:lnTo>
                    <a:pt x="6836333" y="305943"/>
                  </a:lnTo>
                  <a:lnTo>
                    <a:pt x="6834174" y="304800"/>
                  </a:lnTo>
                  <a:lnTo>
                    <a:pt x="6832396" y="303529"/>
                  </a:lnTo>
                  <a:lnTo>
                    <a:pt x="6830618" y="302005"/>
                  </a:lnTo>
                  <a:lnTo>
                    <a:pt x="6828713" y="300481"/>
                  </a:lnTo>
                  <a:lnTo>
                    <a:pt x="6821728" y="288671"/>
                  </a:lnTo>
                  <a:lnTo>
                    <a:pt x="6820839" y="286130"/>
                  </a:lnTo>
                  <a:lnTo>
                    <a:pt x="6820458" y="283718"/>
                  </a:lnTo>
                  <a:lnTo>
                    <a:pt x="6820204" y="281304"/>
                  </a:lnTo>
                  <a:lnTo>
                    <a:pt x="6824776" y="266953"/>
                  </a:lnTo>
                  <a:lnTo>
                    <a:pt x="6826046" y="264795"/>
                  </a:lnTo>
                  <a:lnTo>
                    <a:pt x="6827189" y="263017"/>
                  </a:lnTo>
                  <a:lnTo>
                    <a:pt x="6829094" y="261493"/>
                  </a:lnTo>
                  <a:lnTo>
                    <a:pt x="6830618" y="259969"/>
                  </a:lnTo>
                  <a:lnTo>
                    <a:pt x="6832396" y="258445"/>
                  </a:lnTo>
                  <a:lnTo>
                    <a:pt x="6834174" y="257175"/>
                  </a:lnTo>
                  <a:lnTo>
                    <a:pt x="6836333" y="256031"/>
                  </a:lnTo>
                  <a:lnTo>
                    <a:pt x="6838492" y="254762"/>
                  </a:lnTo>
                  <a:lnTo>
                    <a:pt x="6840651" y="253873"/>
                  </a:lnTo>
                  <a:lnTo>
                    <a:pt x="6842810" y="252983"/>
                  </a:lnTo>
                  <a:lnTo>
                    <a:pt x="6845223" y="252095"/>
                  </a:lnTo>
                  <a:lnTo>
                    <a:pt x="6847382" y="251460"/>
                  </a:lnTo>
                  <a:lnTo>
                    <a:pt x="6849795" y="250825"/>
                  </a:lnTo>
                  <a:lnTo>
                    <a:pt x="6852208" y="250190"/>
                  </a:lnTo>
                  <a:lnTo>
                    <a:pt x="6855002" y="249936"/>
                  </a:lnTo>
                  <a:lnTo>
                    <a:pt x="6857415" y="249554"/>
                  </a:lnTo>
                  <a:lnTo>
                    <a:pt x="6860082" y="249300"/>
                  </a:lnTo>
                  <a:lnTo>
                    <a:pt x="6862622" y="249300"/>
                  </a:lnTo>
                  <a:lnTo>
                    <a:pt x="6865289" y="249047"/>
                  </a:lnTo>
                  <a:lnTo>
                    <a:pt x="6867702" y="249047"/>
                  </a:lnTo>
                  <a:lnTo>
                    <a:pt x="6870496" y="249300"/>
                  </a:lnTo>
                  <a:lnTo>
                    <a:pt x="6872909" y="249300"/>
                  </a:lnTo>
                  <a:lnTo>
                    <a:pt x="6875703" y="249554"/>
                  </a:lnTo>
                  <a:lnTo>
                    <a:pt x="6878116" y="249936"/>
                  </a:lnTo>
                  <a:lnTo>
                    <a:pt x="6880910" y="250190"/>
                  </a:lnTo>
                  <a:lnTo>
                    <a:pt x="6883323" y="250825"/>
                  </a:lnTo>
                  <a:lnTo>
                    <a:pt x="6883323" y="219075"/>
                  </a:lnTo>
                </a:path>
                <a:path w="6883400" h="10017125">
                  <a:moveTo>
                    <a:pt x="6797598" y="344043"/>
                  </a:moveTo>
                  <a:lnTo>
                    <a:pt x="6797598" y="219075"/>
                  </a:lnTo>
                </a:path>
                <a:path w="6883400" h="10017125">
                  <a:moveTo>
                    <a:pt x="6883323" y="469011"/>
                  </a:moveTo>
                  <a:lnTo>
                    <a:pt x="6883323" y="435228"/>
                  </a:lnTo>
                  <a:lnTo>
                    <a:pt x="6880910" y="435864"/>
                  </a:lnTo>
                  <a:lnTo>
                    <a:pt x="6878370" y="436752"/>
                  </a:lnTo>
                  <a:lnTo>
                    <a:pt x="6875957" y="437006"/>
                  </a:lnTo>
                  <a:lnTo>
                    <a:pt x="6873290" y="437388"/>
                  </a:lnTo>
                  <a:lnTo>
                    <a:pt x="6870750" y="437642"/>
                  </a:lnTo>
                  <a:lnTo>
                    <a:pt x="6868083" y="438023"/>
                  </a:lnTo>
                  <a:lnTo>
                    <a:pt x="6865670" y="438023"/>
                  </a:lnTo>
                  <a:lnTo>
                    <a:pt x="6862876" y="438023"/>
                  </a:lnTo>
                  <a:lnTo>
                    <a:pt x="6860463" y="438023"/>
                  </a:lnTo>
                  <a:lnTo>
                    <a:pt x="6857669" y="437642"/>
                  </a:lnTo>
                  <a:lnTo>
                    <a:pt x="6855256" y="437388"/>
                  </a:lnTo>
                  <a:lnTo>
                    <a:pt x="6838492" y="432180"/>
                  </a:lnTo>
                  <a:lnTo>
                    <a:pt x="6836333" y="430911"/>
                  </a:lnTo>
                  <a:lnTo>
                    <a:pt x="6834174" y="429768"/>
                  </a:lnTo>
                  <a:lnTo>
                    <a:pt x="6832396" y="428498"/>
                  </a:lnTo>
                  <a:lnTo>
                    <a:pt x="6830618" y="426974"/>
                  </a:lnTo>
                  <a:lnTo>
                    <a:pt x="6828713" y="425450"/>
                  </a:lnTo>
                  <a:lnTo>
                    <a:pt x="6821728" y="413639"/>
                  </a:lnTo>
                  <a:lnTo>
                    <a:pt x="6820839" y="411099"/>
                  </a:lnTo>
                  <a:lnTo>
                    <a:pt x="6820458" y="408686"/>
                  </a:lnTo>
                  <a:lnTo>
                    <a:pt x="6820204" y="406273"/>
                  </a:lnTo>
                  <a:lnTo>
                    <a:pt x="6820458" y="403478"/>
                  </a:lnTo>
                  <a:lnTo>
                    <a:pt x="6821093" y="400812"/>
                  </a:lnTo>
                  <a:lnTo>
                    <a:pt x="6821728" y="398399"/>
                  </a:lnTo>
                  <a:lnTo>
                    <a:pt x="6822617" y="396240"/>
                  </a:lnTo>
                  <a:lnTo>
                    <a:pt x="6823506" y="393826"/>
                  </a:lnTo>
                  <a:lnTo>
                    <a:pt x="6824776" y="391922"/>
                  </a:lnTo>
                  <a:lnTo>
                    <a:pt x="6826046" y="389763"/>
                  </a:lnTo>
                  <a:lnTo>
                    <a:pt x="6827189" y="387985"/>
                  </a:lnTo>
                  <a:lnTo>
                    <a:pt x="6829094" y="386461"/>
                  </a:lnTo>
                  <a:lnTo>
                    <a:pt x="6830618" y="384937"/>
                  </a:lnTo>
                  <a:lnTo>
                    <a:pt x="6832396" y="383413"/>
                  </a:lnTo>
                  <a:lnTo>
                    <a:pt x="6834174" y="382143"/>
                  </a:lnTo>
                  <a:lnTo>
                    <a:pt x="6836333" y="381000"/>
                  </a:lnTo>
                  <a:lnTo>
                    <a:pt x="6838492" y="379729"/>
                  </a:lnTo>
                  <a:lnTo>
                    <a:pt x="6840651" y="378841"/>
                  </a:lnTo>
                  <a:lnTo>
                    <a:pt x="6842810" y="377951"/>
                  </a:lnTo>
                  <a:lnTo>
                    <a:pt x="6845223" y="377063"/>
                  </a:lnTo>
                  <a:lnTo>
                    <a:pt x="6847382" y="376427"/>
                  </a:lnTo>
                  <a:lnTo>
                    <a:pt x="6849795" y="375793"/>
                  </a:lnTo>
                  <a:lnTo>
                    <a:pt x="6852208" y="375157"/>
                  </a:lnTo>
                  <a:lnTo>
                    <a:pt x="6855002" y="374903"/>
                  </a:lnTo>
                  <a:lnTo>
                    <a:pt x="6857415" y="374523"/>
                  </a:lnTo>
                  <a:lnTo>
                    <a:pt x="6860082" y="374269"/>
                  </a:lnTo>
                  <a:lnTo>
                    <a:pt x="6862622" y="374269"/>
                  </a:lnTo>
                  <a:lnTo>
                    <a:pt x="6865289" y="374015"/>
                  </a:lnTo>
                  <a:lnTo>
                    <a:pt x="6867702" y="374015"/>
                  </a:lnTo>
                  <a:lnTo>
                    <a:pt x="6870496" y="374269"/>
                  </a:lnTo>
                  <a:lnTo>
                    <a:pt x="6872909" y="374269"/>
                  </a:lnTo>
                  <a:lnTo>
                    <a:pt x="6875703" y="374523"/>
                  </a:lnTo>
                  <a:lnTo>
                    <a:pt x="6878116" y="374903"/>
                  </a:lnTo>
                  <a:lnTo>
                    <a:pt x="6880910" y="375157"/>
                  </a:lnTo>
                  <a:lnTo>
                    <a:pt x="6883323" y="375793"/>
                  </a:lnTo>
                  <a:lnTo>
                    <a:pt x="6883323" y="344043"/>
                  </a:lnTo>
                </a:path>
                <a:path w="6883400" h="10017125">
                  <a:moveTo>
                    <a:pt x="6797598" y="469011"/>
                  </a:moveTo>
                  <a:lnTo>
                    <a:pt x="6797598" y="344043"/>
                  </a:lnTo>
                </a:path>
                <a:path w="6883400" h="10017125">
                  <a:moveTo>
                    <a:pt x="6883323" y="593978"/>
                  </a:moveTo>
                  <a:lnTo>
                    <a:pt x="6883323" y="560197"/>
                  </a:lnTo>
                  <a:lnTo>
                    <a:pt x="6880910" y="561086"/>
                  </a:lnTo>
                  <a:lnTo>
                    <a:pt x="6878370" y="561721"/>
                  </a:lnTo>
                  <a:lnTo>
                    <a:pt x="6875957" y="561975"/>
                  </a:lnTo>
                  <a:lnTo>
                    <a:pt x="6873290" y="562355"/>
                  </a:lnTo>
                  <a:lnTo>
                    <a:pt x="6870750" y="562610"/>
                  </a:lnTo>
                  <a:lnTo>
                    <a:pt x="6868083" y="562991"/>
                  </a:lnTo>
                  <a:lnTo>
                    <a:pt x="6865670" y="562991"/>
                  </a:lnTo>
                  <a:lnTo>
                    <a:pt x="6862876" y="562991"/>
                  </a:lnTo>
                  <a:lnTo>
                    <a:pt x="6860463" y="562991"/>
                  </a:lnTo>
                  <a:lnTo>
                    <a:pt x="6857669" y="562610"/>
                  </a:lnTo>
                  <a:lnTo>
                    <a:pt x="6855256" y="562355"/>
                  </a:lnTo>
                  <a:lnTo>
                    <a:pt x="6852462" y="561975"/>
                  </a:lnTo>
                  <a:lnTo>
                    <a:pt x="6850049" y="561467"/>
                  </a:lnTo>
                  <a:lnTo>
                    <a:pt x="6847636" y="560831"/>
                  </a:lnTo>
                  <a:lnTo>
                    <a:pt x="6845223" y="560197"/>
                  </a:lnTo>
                  <a:lnTo>
                    <a:pt x="6842810" y="559307"/>
                  </a:lnTo>
                  <a:lnTo>
                    <a:pt x="6840651" y="558419"/>
                  </a:lnTo>
                  <a:lnTo>
                    <a:pt x="6838492" y="557149"/>
                  </a:lnTo>
                  <a:lnTo>
                    <a:pt x="6836333" y="555878"/>
                  </a:lnTo>
                  <a:lnTo>
                    <a:pt x="6834174" y="554736"/>
                  </a:lnTo>
                  <a:lnTo>
                    <a:pt x="6832396" y="553466"/>
                  </a:lnTo>
                  <a:lnTo>
                    <a:pt x="6830618" y="551942"/>
                  </a:lnTo>
                  <a:lnTo>
                    <a:pt x="6828713" y="550418"/>
                  </a:lnTo>
                  <a:lnTo>
                    <a:pt x="6821728" y="538606"/>
                  </a:lnTo>
                  <a:lnTo>
                    <a:pt x="6820839" y="536067"/>
                  </a:lnTo>
                  <a:lnTo>
                    <a:pt x="6820458" y="533653"/>
                  </a:lnTo>
                  <a:lnTo>
                    <a:pt x="6820204" y="531241"/>
                  </a:lnTo>
                  <a:lnTo>
                    <a:pt x="6820458" y="528447"/>
                  </a:lnTo>
                  <a:lnTo>
                    <a:pt x="6821093" y="525779"/>
                  </a:lnTo>
                  <a:lnTo>
                    <a:pt x="6821728" y="523367"/>
                  </a:lnTo>
                  <a:lnTo>
                    <a:pt x="6822617" y="521207"/>
                  </a:lnTo>
                  <a:lnTo>
                    <a:pt x="6823506" y="518795"/>
                  </a:lnTo>
                  <a:lnTo>
                    <a:pt x="6824776" y="516890"/>
                  </a:lnTo>
                  <a:lnTo>
                    <a:pt x="6826046" y="514730"/>
                  </a:lnTo>
                  <a:lnTo>
                    <a:pt x="6827189" y="512952"/>
                  </a:lnTo>
                  <a:lnTo>
                    <a:pt x="6829094" y="511428"/>
                  </a:lnTo>
                  <a:lnTo>
                    <a:pt x="6830618" y="509904"/>
                  </a:lnTo>
                  <a:lnTo>
                    <a:pt x="6832396" y="508380"/>
                  </a:lnTo>
                  <a:lnTo>
                    <a:pt x="6834174" y="507111"/>
                  </a:lnTo>
                  <a:lnTo>
                    <a:pt x="6836333" y="505968"/>
                  </a:lnTo>
                  <a:lnTo>
                    <a:pt x="6838492" y="504698"/>
                  </a:lnTo>
                  <a:lnTo>
                    <a:pt x="6852208" y="500506"/>
                  </a:lnTo>
                  <a:lnTo>
                    <a:pt x="6855002" y="499872"/>
                  </a:lnTo>
                  <a:lnTo>
                    <a:pt x="6857415" y="499491"/>
                  </a:lnTo>
                  <a:lnTo>
                    <a:pt x="6860082" y="499237"/>
                  </a:lnTo>
                  <a:lnTo>
                    <a:pt x="6862622" y="499237"/>
                  </a:lnTo>
                  <a:lnTo>
                    <a:pt x="6865289" y="498982"/>
                  </a:lnTo>
                  <a:lnTo>
                    <a:pt x="6867702" y="498982"/>
                  </a:lnTo>
                  <a:lnTo>
                    <a:pt x="6870496" y="499237"/>
                  </a:lnTo>
                  <a:lnTo>
                    <a:pt x="6872909" y="499237"/>
                  </a:lnTo>
                  <a:lnTo>
                    <a:pt x="6875703" y="499491"/>
                  </a:lnTo>
                  <a:lnTo>
                    <a:pt x="6878116" y="499872"/>
                  </a:lnTo>
                  <a:lnTo>
                    <a:pt x="6880910" y="500125"/>
                  </a:lnTo>
                  <a:lnTo>
                    <a:pt x="6883323" y="500761"/>
                  </a:lnTo>
                  <a:lnTo>
                    <a:pt x="6883323" y="469011"/>
                  </a:lnTo>
                </a:path>
                <a:path w="6883400" h="10017125">
                  <a:moveTo>
                    <a:pt x="6797598" y="593978"/>
                  </a:moveTo>
                  <a:lnTo>
                    <a:pt x="6797598" y="469011"/>
                  </a:lnTo>
                </a:path>
                <a:path w="6883400" h="10017125">
                  <a:moveTo>
                    <a:pt x="6883323" y="718947"/>
                  </a:moveTo>
                  <a:lnTo>
                    <a:pt x="6883323" y="685419"/>
                  </a:lnTo>
                  <a:lnTo>
                    <a:pt x="6880910" y="686053"/>
                  </a:lnTo>
                  <a:lnTo>
                    <a:pt x="6878370" y="686689"/>
                  </a:lnTo>
                  <a:lnTo>
                    <a:pt x="6875957" y="686943"/>
                  </a:lnTo>
                  <a:lnTo>
                    <a:pt x="6873290" y="687577"/>
                  </a:lnTo>
                  <a:lnTo>
                    <a:pt x="6870750" y="687958"/>
                  </a:lnTo>
                  <a:lnTo>
                    <a:pt x="6857669" y="687958"/>
                  </a:lnTo>
                  <a:lnTo>
                    <a:pt x="6855256" y="687324"/>
                  </a:lnTo>
                  <a:lnTo>
                    <a:pt x="6852462" y="686943"/>
                  </a:lnTo>
                  <a:lnTo>
                    <a:pt x="6850049" y="686435"/>
                  </a:lnTo>
                  <a:lnTo>
                    <a:pt x="6847636" y="685800"/>
                  </a:lnTo>
                  <a:lnTo>
                    <a:pt x="6845223" y="685165"/>
                  </a:lnTo>
                  <a:lnTo>
                    <a:pt x="6832396" y="678433"/>
                  </a:lnTo>
                  <a:lnTo>
                    <a:pt x="6830618" y="676910"/>
                  </a:lnTo>
                  <a:lnTo>
                    <a:pt x="6828713" y="675386"/>
                  </a:lnTo>
                  <a:lnTo>
                    <a:pt x="6827189" y="673607"/>
                  </a:lnTo>
                  <a:lnTo>
                    <a:pt x="6825665" y="672083"/>
                  </a:lnTo>
                  <a:lnTo>
                    <a:pt x="6824522" y="669925"/>
                  </a:lnTo>
                  <a:lnTo>
                    <a:pt x="6823252" y="668147"/>
                  </a:lnTo>
                  <a:lnTo>
                    <a:pt x="6822363" y="665606"/>
                  </a:lnTo>
                  <a:lnTo>
                    <a:pt x="6821728" y="663575"/>
                  </a:lnTo>
                  <a:lnTo>
                    <a:pt x="6820839" y="661416"/>
                  </a:lnTo>
                  <a:lnTo>
                    <a:pt x="6820458" y="658622"/>
                  </a:lnTo>
                  <a:lnTo>
                    <a:pt x="6820204" y="656208"/>
                  </a:lnTo>
                  <a:lnTo>
                    <a:pt x="6820458" y="653415"/>
                  </a:lnTo>
                  <a:lnTo>
                    <a:pt x="6821093" y="651001"/>
                  </a:lnTo>
                  <a:lnTo>
                    <a:pt x="6821728" y="648335"/>
                  </a:lnTo>
                  <a:lnTo>
                    <a:pt x="6822617" y="646176"/>
                  </a:lnTo>
                  <a:lnTo>
                    <a:pt x="6823506" y="644017"/>
                  </a:lnTo>
                  <a:lnTo>
                    <a:pt x="6824776" y="641857"/>
                  </a:lnTo>
                  <a:lnTo>
                    <a:pt x="6826046" y="640079"/>
                  </a:lnTo>
                  <a:lnTo>
                    <a:pt x="6827189" y="637921"/>
                  </a:lnTo>
                  <a:lnTo>
                    <a:pt x="6829094" y="636397"/>
                  </a:lnTo>
                  <a:lnTo>
                    <a:pt x="6830618" y="634873"/>
                  </a:lnTo>
                  <a:lnTo>
                    <a:pt x="6832396" y="633349"/>
                  </a:lnTo>
                  <a:lnTo>
                    <a:pt x="6834174" y="632078"/>
                  </a:lnTo>
                  <a:lnTo>
                    <a:pt x="6836333" y="630936"/>
                  </a:lnTo>
                  <a:lnTo>
                    <a:pt x="6838492" y="629666"/>
                  </a:lnTo>
                  <a:lnTo>
                    <a:pt x="6840651" y="628776"/>
                  </a:lnTo>
                  <a:lnTo>
                    <a:pt x="6842810" y="627888"/>
                  </a:lnTo>
                  <a:lnTo>
                    <a:pt x="6845223" y="627252"/>
                  </a:lnTo>
                  <a:lnTo>
                    <a:pt x="6847382" y="626364"/>
                  </a:lnTo>
                  <a:lnTo>
                    <a:pt x="6849795" y="625728"/>
                  </a:lnTo>
                  <a:lnTo>
                    <a:pt x="6852208" y="625475"/>
                  </a:lnTo>
                  <a:lnTo>
                    <a:pt x="6855002" y="624840"/>
                  </a:lnTo>
                  <a:lnTo>
                    <a:pt x="6857415" y="624458"/>
                  </a:lnTo>
                  <a:lnTo>
                    <a:pt x="6860082" y="624458"/>
                  </a:lnTo>
                  <a:lnTo>
                    <a:pt x="6862622" y="624204"/>
                  </a:lnTo>
                  <a:lnTo>
                    <a:pt x="6865289" y="624204"/>
                  </a:lnTo>
                  <a:lnTo>
                    <a:pt x="6867702" y="624204"/>
                  </a:lnTo>
                  <a:lnTo>
                    <a:pt x="6870496" y="624204"/>
                  </a:lnTo>
                  <a:lnTo>
                    <a:pt x="6872909" y="624458"/>
                  </a:lnTo>
                  <a:lnTo>
                    <a:pt x="6875703" y="624458"/>
                  </a:lnTo>
                  <a:lnTo>
                    <a:pt x="6878116" y="624840"/>
                  </a:lnTo>
                  <a:lnTo>
                    <a:pt x="6880910" y="625094"/>
                  </a:lnTo>
                  <a:lnTo>
                    <a:pt x="6883323" y="625728"/>
                  </a:lnTo>
                  <a:lnTo>
                    <a:pt x="6883323" y="593978"/>
                  </a:lnTo>
                </a:path>
                <a:path w="6883400" h="10017125">
                  <a:moveTo>
                    <a:pt x="6797598" y="718947"/>
                  </a:moveTo>
                  <a:lnTo>
                    <a:pt x="6797598" y="593978"/>
                  </a:lnTo>
                </a:path>
                <a:path w="6883400" h="10017125">
                  <a:moveTo>
                    <a:pt x="6883323" y="843915"/>
                  </a:moveTo>
                  <a:lnTo>
                    <a:pt x="6883323" y="810387"/>
                  </a:lnTo>
                  <a:lnTo>
                    <a:pt x="6880910" y="811022"/>
                  </a:lnTo>
                  <a:lnTo>
                    <a:pt x="6878370" y="811656"/>
                  </a:lnTo>
                  <a:lnTo>
                    <a:pt x="6875957" y="812292"/>
                  </a:lnTo>
                  <a:lnTo>
                    <a:pt x="6873290" y="812546"/>
                  </a:lnTo>
                  <a:lnTo>
                    <a:pt x="6870750" y="812926"/>
                  </a:lnTo>
                  <a:lnTo>
                    <a:pt x="6868083" y="812926"/>
                  </a:lnTo>
                  <a:lnTo>
                    <a:pt x="6865670" y="813180"/>
                  </a:lnTo>
                  <a:lnTo>
                    <a:pt x="6862876" y="813180"/>
                  </a:lnTo>
                  <a:lnTo>
                    <a:pt x="6860463" y="812926"/>
                  </a:lnTo>
                  <a:lnTo>
                    <a:pt x="6857669" y="812926"/>
                  </a:lnTo>
                  <a:lnTo>
                    <a:pt x="6855256" y="812292"/>
                  </a:lnTo>
                  <a:lnTo>
                    <a:pt x="6832396" y="803401"/>
                  </a:lnTo>
                  <a:lnTo>
                    <a:pt x="6830618" y="801877"/>
                  </a:lnTo>
                  <a:lnTo>
                    <a:pt x="6828713" y="800353"/>
                  </a:lnTo>
                  <a:lnTo>
                    <a:pt x="6827189" y="798829"/>
                  </a:lnTo>
                  <a:lnTo>
                    <a:pt x="6825665" y="797051"/>
                  </a:lnTo>
                  <a:lnTo>
                    <a:pt x="6824522" y="794893"/>
                  </a:lnTo>
                  <a:lnTo>
                    <a:pt x="6823252" y="793115"/>
                  </a:lnTo>
                  <a:lnTo>
                    <a:pt x="6822363" y="790955"/>
                  </a:lnTo>
                  <a:lnTo>
                    <a:pt x="6821728" y="788543"/>
                  </a:lnTo>
                  <a:lnTo>
                    <a:pt x="6820839" y="786383"/>
                  </a:lnTo>
                  <a:lnTo>
                    <a:pt x="6820458" y="783590"/>
                  </a:lnTo>
                  <a:lnTo>
                    <a:pt x="6820204" y="781176"/>
                  </a:lnTo>
                  <a:lnTo>
                    <a:pt x="6820458" y="778382"/>
                  </a:lnTo>
                  <a:lnTo>
                    <a:pt x="6821093" y="775970"/>
                  </a:lnTo>
                  <a:lnTo>
                    <a:pt x="6821728" y="773556"/>
                  </a:lnTo>
                  <a:lnTo>
                    <a:pt x="6822617" y="771144"/>
                  </a:lnTo>
                  <a:lnTo>
                    <a:pt x="6823506" y="768985"/>
                  </a:lnTo>
                  <a:lnTo>
                    <a:pt x="6824776" y="766826"/>
                  </a:lnTo>
                  <a:lnTo>
                    <a:pt x="6826046" y="765048"/>
                  </a:lnTo>
                  <a:lnTo>
                    <a:pt x="6827189" y="763143"/>
                  </a:lnTo>
                  <a:lnTo>
                    <a:pt x="6829094" y="761365"/>
                  </a:lnTo>
                  <a:lnTo>
                    <a:pt x="6830618" y="759841"/>
                  </a:lnTo>
                  <a:lnTo>
                    <a:pt x="6832396" y="758317"/>
                  </a:lnTo>
                  <a:lnTo>
                    <a:pt x="6834174" y="757047"/>
                  </a:lnTo>
                  <a:lnTo>
                    <a:pt x="6836333" y="755903"/>
                  </a:lnTo>
                  <a:lnTo>
                    <a:pt x="6838492" y="754633"/>
                  </a:lnTo>
                  <a:lnTo>
                    <a:pt x="6840651" y="753745"/>
                  </a:lnTo>
                  <a:lnTo>
                    <a:pt x="6842810" y="752855"/>
                  </a:lnTo>
                  <a:lnTo>
                    <a:pt x="6845223" y="752221"/>
                  </a:lnTo>
                  <a:lnTo>
                    <a:pt x="6847382" y="751331"/>
                  </a:lnTo>
                  <a:lnTo>
                    <a:pt x="6849795" y="750697"/>
                  </a:lnTo>
                  <a:lnTo>
                    <a:pt x="6852208" y="750443"/>
                  </a:lnTo>
                  <a:lnTo>
                    <a:pt x="6855002" y="749807"/>
                  </a:lnTo>
                  <a:lnTo>
                    <a:pt x="6857415" y="749426"/>
                  </a:lnTo>
                  <a:lnTo>
                    <a:pt x="6860082" y="749426"/>
                  </a:lnTo>
                  <a:lnTo>
                    <a:pt x="6862622" y="749173"/>
                  </a:lnTo>
                  <a:lnTo>
                    <a:pt x="6865289" y="749173"/>
                  </a:lnTo>
                  <a:lnTo>
                    <a:pt x="6867702" y="749173"/>
                  </a:lnTo>
                  <a:lnTo>
                    <a:pt x="6870496" y="749173"/>
                  </a:lnTo>
                  <a:lnTo>
                    <a:pt x="6872909" y="749426"/>
                  </a:lnTo>
                  <a:lnTo>
                    <a:pt x="6875703" y="749426"/>
                  </a:lnTo>
                  <a:lnTo>
                    <a:pt x="6878116" y="750062"/>
                  </a:lnTo>
                  <a:lnTo>
                    <a:pt x="6880910" y="750062"/>
                  </a:lnTo>
                  <a:lnTo>
                    <a:pt x="6883323" y="750697"/>
                  </a:lnTo>
                  <a:lnTo>
                    <a:pt x="6883323" y="718947"/>
                  </a:lnTo>
                </a:path>
                <a:path w="6883400" h="10017125">
                  <a:moveTo>
                    <a:pt x="6797598" y="843915"/>
                  </a:moveTo>
                  <a:lnTo>
                    <a:pt x="6797598" y="718947"/>
                  </a:lnTo>
                </a:path>
                <a:path w="6883400" h="10017125">
                  <a:moveTo>
                    <a:pt x="6883323" y="968882"/>
                  </a:moveTo>
                  <a:lnTo>
                    <a:pt x="6883323" y="935354"/>
                  </a:lnTo>
                  <a:lnTo>
                    <a:pt x="6880910" y="935990"/>
                  </a:lnTo>
                  <a:lnTo>
                    <a:pt x="6878370" y="936625"/>
                  </a:lnTo>
                  <a:lnTo>
                    <a:pt x="6875957" y="937260"/>
                  </a:lnTo>
                  <a:lnTo>
                    <a:pt x="6873290" y="937514"/>
                  </a:lnTo>
                  <a:lnTo>
                    <a:pt x="6870750" y="937895"/>
                  </a:lnTo>
                  <a:lnTo>
                    <a:pt x="6868083" y="937895"/>
                  </a:lnTo>
                  <a:lnTo>
                    <a:pt x="6865670" y="938149"/>
                  </a:lnTo>
                  <a:lnTo>
                    <a:pt x="6862876" y="938149"/>
                  </a:lnTo>
                  <a:lnTo>
                    <a:pt x="6860463" y="937895"/>
                  </a:lnTo>
                  <a:lnTo>
                    <a:pt x="6857669" y="937895"/>
                  </a:lnTo>
                  <a:lnTo>
                    <a:pt x="6855256" y="937514"/>
                  </a:lnTo>
                  <a:lnTo>
                    <a:pt x="6852462" y="936878"/>
                  </a:lnTo>
                  <a:lnTo>
                    <a:pt x="6850049" y="936371"/>
                  </a:lnTo>
                  <a:lnTo>
                    <a:pt x="6847636" y="935736"/>
                  </a:lnTo>
                  <a:lnTo>
                    <a:pt x="6832396" y="928370"/>
                  </a:lnTo>
                  <a:lnTo>
                    <a:pt x="6830618" y="927226"/>
                  </a:lnTo>
                  <a:lnTo>
                    <a:pt x="6828713" y="925322"/>
                  </a:lnTo>
                  <a:lnTo>
                    <a:pt x="6827189" y="923798"/>
                  </a:lnTo>
                  <a:lnTo>
                    <a:pt x="6825665" y="922020"/>
                  </a:lnTo>
                  <a:lnTo>
                    <a:pt x="6824522" y="919861"/>
                  </a:lnTo>
                  <a:lnTo>
                    <a:pt x="6823252" y="918082"/>
                  </a:lnTo>
                  <a:lnTo>
                    <a:pt x="6822363" y="915924"/>
                  </a:lnTo>
                  <a:lnTo>
                    <a:pt x="6821728" y="913511"/>
                  </a:lnTo>
                  <a:lnTo>
                    <a:pt x="6820839" y="911351"/>
                  </a:lnTo>
                  <a:lnTo>
                    <a:pt x="6820458" y="908557"/>
                  </a:lnTo>
                  <a:lnTo>
                    <a:pt x="6820204" y="906145"/>
                  </a:lnTo>
                  <a:lnTo>
                    <a:pt x="6820458" y="903351"/>
                  </a:lnTo>
                  <a:lnTo>
                    <a:pt x="6821093" y="900938"/>
                  </a:lnTo>
                  <a:lnTo>
                    <a:pt x="6821728" y="898525"/>
                  </a:lnTo>
                  <a:lnTo>
                    <a:pt x="6822617" y="896112"/>
                  </a:lnTo>
                  <a:lnTo>
                    <a:pt x="6823506" y="893952"/>
                  </a:lnTo>
                  <a:lnTo>
                    <a:pt x="6824776" y="891794"/>
                  </a:lnTo>
                  <a:lnTo>
                    <a:pt x="6826046" y="890016"/>
                  </a:lnTo>
                  <a:lnTo>
                    <a:pt x="6827189" y="888111"/>
                  </a:lnTo>
                  <a:lnTo>
                    <a:pt x="6829094" y="886332"/>
                  </a:lnTo>
                  <a:lnTo>
                    <a:pt x="6830618" y="884808"/>
                  </a:lnTo>
                  <a:lnTo>
                    <a:pt x="6832396" y="883539"/>
                  </a:lnTo>
                  <a:lnTo>
                    <a:pt x="6834174" y="882015"/>
                  </a:lnTo>
                  <a:lnTo>
                    <a:pt x="6836333" y="880872"/>
                  </a:lnTo>
                  <a:lnTo>
                    <a:pt x="6838492" y="879601"/>
                  </a:lnTo>
                  <a:lnTo>
                    <a:pt x="6840651" y="878713"/>
                  </a:lnTo>
                  <a:lnTo>
                    <a:pt x="6842810" y="877824"/>
                  </a:lnTo>
                  <a:lnTo>
                    <a:pt x="6845223" y="877189"/>
                  </a:lnTo>
                  <a:lnTo>
                    <a:pt x="6847382" y="876300"/>
                  </a:lnTo>
                  <a:lnTo>
                    <a:pt x="6849795" y="875665"/>
                  </a:lnTo>
                  <a:lnTo>
                    <a:pt x="6852208" y="875411"/>
                  </a:lnTo>
                  <a:lnTo>
                    <a:pt x="6855002" y="874776"/>
                  </a:lnTo>
                  <a:lnTo>
                    <a:pt x="6857415" y="874395"/>
                  </a:lnTo>
                  <a:lnTo>
                    <a:pt x="6860082" y="874395"/>
                  </a:lnTo>
                  <a:lnTo>
                    <a:pt x="6862622" y="874141"/>
                  </a:lnTo>
                  <a:lnTo>
                    <a:pt x="6865289" y="874141"/>
                  </a:lnTo>
                  <a:lnTo>
                    <a:pt x="6867702" y="874141"/>
                  </a:lnTo>
                  <a:lnTo>
                    <a:pt x="6870496" y="874141"/>
                  </a:lnTo>
                  <a:lnTo>
                    <a:pt x="6872909" y="874395"/>
                  </a:lnTo>
                  <a:lnTo>
                    <a:pt x="6875703" y="874395"/>
                  </a:lnTo>
                  <a:lnTo>
                    <a:pt x="6878116" y="875029"/>
                  </a:lnTo>
                  <a:lnTo>
                    <a:pt x="6880910" y="875411"/>
                  </a:lnTo>
                  <a:lnTo>
                    <a:pt x="6883323" y="875665"/>
                  </a:lnTo>
                  <a:lnTo>
                    <a:pt x="6883323" y="843915"/>
                  </a:lnTo>
                </a:path>
                <a:path w="6883400" h="10017125">
                  <a:moveTo>
                    <a:pt x="6797598" y="968882"/>
                  </a:moveTo>
                  <a:lnTo>
                    <a:pt x="6797598" y="843915"/>
                  </a:lnTo>
                </a:path>
                <a:path w="6883400" h="10017125">
                  <a:moveTo>
                    <a:pt x="6883323" y="1093851"/>
                  </a:moveTo>
                  <a:lnTo>
                    <a:pt x="6883323" y="1060323"/>
                  </a:lnTo>
                  <a:lnTo>
                    <a:pt x="6880910" y="1060957"/>
                  </a:lnTo>
                  <a:lnTo>
                    <a:pt x="6878370" y="1061593"/>
                  </a:lnTo>
                  <a:lnTo>
                    <a:pt x="6875957" y="1062227"/>
                  </a:lnTo>
                  <a:lnTo>
                    <a:pt x="6873290" y="1062481"/>
                  </a:lnTo>
                  <a:lnTo>
                    <a:pt x="6870750" y="1062863"/>
                  </a:lnTo>
                  <a:lnTo>
                    <a:pt x="6868083" y="1063117"/>
                  </a:lnTo>
                  <a:lnTo>
                    <a:pt x="6865670" y="1063117"/>
                  </a:lnTo>
                  <a:lnTo>
                    <a:pt x="6862876" y="1063117"/>
                  </a:lnTo>
                  <a:lnTo>
                    <a:pt x="6860463" y="1063117"/>
                  </a:lnTo>
                  <a:lnTo>
                    <a:pt x="6857669" y="1062863"/>
                  </a:lnTo>
                  <a:lnTo>
                    <a:pt x="6855256" y="1062481"/>
                  </a:lnTo>
                  <a:lnTo>
                    <a:pt x="6852462" y="1061847"/>
                  </a:lnTo>
                  <a:lnTo>
                    <a:pt x="6850049" y="1061593"/>
                  </a:lnTo>
                  <a:lnTo>
                    <a:pt x="6847636" y="1060703"/>
                  </a:lnTo>
                  <a:lnTo>
                    <a:pt x="6845223" y="1060069"/>
                  </a:lnTo>
                  <a:lnTo>
                    <a:pt x="6842810" y="1059179"/>
                  </a:lnTo>
                  <a:lnTo>
                    <a:pt x="6832396" y="1053338"/>
                  </a:lnTo>
                  <a:lnTo>
                    <a:pt x="6830618" y="1052195"/>
                  </a:lnTo>
                  <a:lnTo>
                    <a:pt x="6828713" y="1050290"/>
                  </a:lnTo>
                  <a:lnTo>
                    <a:pt x="6827189" y="1048766"/>
                  </a:lnTo>
                  <a:lnTo>
                    <a:pt x="6825665" y="1046988"/>
                  </a:lnTo>
                  <a:lnTo>
                    <a:pt x="6824522" y="1044828"/>
                  </a:lnTo>
                  <a:lnTo>
                    <a:pt x="6823252" y="1043051"/>
                  </a:lnTo>
                  <a:lnTo>
                    <a:pt x="6822363" y="1040892"/>
                  </a:lnTo>
                  <a:lnTo>
                    <a:pt x="6821728" y="1038478"/>
                  </a:lnTo>
                  <a:lnTo>
                    <a:pt x="6820839" y="1036320"/>
                  </a:lnTo>
                  <a:lnTo>
                    <a:pt x="6820458" y="1033906"/>
                  </a:lnTo>
                  <a:lnTo>
                    <a:pt x="6820204" y="1031113"/>
                  </a:lnTo>
                  <a:lnTo>
                    <a:pt x="6820458" y="1028319"/>
                  </a:lnTo>
                  <a:lnTo>
                    <a:pt x="6821093" y="1025905"/>
                  </a:lnTo>
                  <a:lnTo>
                    <a:pt x="6821728" y="1023493"/>
                  </a:lnTo>
                  <a:lnTo>
                    <a:pt x="6822617" y="1021079"/>
                  </a:lnTo>
                  <a:lnTo>
                    <a:pt x="6823506" y="1018921"/>
                  </a:lnTo>
                  <a:lnTo>
                    <a:pt x="6824776" y="1016762"/>
                  </a:lnTo>
                  <a:lnTo>
                    <a:pt x="6826046" y="1014983"/>
                  </a:lnTo>
                  <a:lnTo>
                    <a:pt x="6827189" y="1013078"/>
                  </a:lnTo>
                  <a:lnTo>
                    <a:pt x="6829094" y="1011554"/>
                  </a:lnTo>
                  <a:lnTo>
                    <a:pt x="6830618" y="1009776"/>
                  </a:lnTo>
                  <a:lnTo>
                    <a:pt x="6832396" y="1008506"/>
                  </a:lnTo>
                  <a:lnTo>
                    <a:pt x="6834174" y="1006982"/>
                  </a:lnTo>
                  <a:lnTo>
                    <a:pt x="6836333" y="1005840"/>
                  </a:lnTo>
                  <a:lnTo>
                    <a:pt x="6838492" y="1004951"/>
                  </a:lnTo>
                  <a:lnTo>
                    <a:pt x="6840651" y="1003680"/>
                  </a:lnTo>
                  <a:lnTo>
                    <a:pt x="6842810" y="1002792"/>
                  </a:lnTo>
                  <a:lnTo>
                    <a:pt x="6845223" y="1002156"/>
                  </a:lnTo>
                  <a:lnTo>
                    <a:pt x="6847382" y="1001268"/>
                  </a:lnTo>
                  <a:lnTo>
                    <a:pt x="6849795" y="1000887"/>
                  </a:lnTo>
                  <a:lnTo>
                    <a:pt x="6852208" y="1000378"/>
                  </a:lnTo>
                  <a:lnTo>
                    <a:pt x="6855002" y="999744"/>
                  </a:lnTo>
                  <a:lnTo>
                    <a:pt x="6857415" y="999744"/>
                  </a:lnTo>
                  <a:lnTo>
                    <a:pt x="6860082" y="999363"/>
                  </a:lnTo>
                  <a:lnTo>
                    <a:pt x="6862622" y="999108"/>
                  </a:lnTo>
                  <a:lnTo>
                    <a:pt x="6865289" y="999108"/>
                  </a:lnTo>
                  <a:lnTo>
                    <a:pt x="6867702" y="999108"/>
                  </a:lnTo>
                  <a:lnTo>
                    <a:pt x="6870496" y="999108"/>
                  </a:lnTo>
                  <a:lnTo>
                    <a:pt x="6872909" y="999363"/>
                  </a:lnTo>
                  <a:lnTo>
                    <a:pt x="6875703" y="999744"/>
                  </a:lnTo>
                  <a:lnTo>
                    <a:pt x="6878116" y="999998"/>
                  </a:lnTo>
                  <a:lnTo>
                    <a:pt x="6880910" y="1000378"/>
                  </a:lnTo>
                  <a:lnTo>
                    <a:pt x="6883323" y="1000632"/>
                  </a:lnTo>
                  <a:lnTo>
                    <a:pt x="6883323" y="968882"/>
                  </a:lnTo>
                </a:path>
                <a:path w="6883400" h="10017125">
                  <a:moveTo>
                    <a:pt x="6797598" y="1093851"/>
                  </a:moveTo>
                  <a:lnTo>
                    <a:pt x="6797598" y="968882"/>
                  </a:lnTo>
                </a:path>
                <a:path w="6883400" h="10017125">
                  <a:moveTo>
                    <a:pt x="6883323" y="1219200"/>
                  </a:moveTo>
                  <a:lnTo>
                    <a:pt x="6883323" y="1185291"/>
                  </a:lnTo>
                  <a:lnTo>
                    <a:pt x="6880910" y="1185926"/>
                  </a:lnTo>
                  <a:lnTo>
                    <a:pt x="6878370" y="1186561"/>
                  </a:lnTo>
                  <a:lnTo>
                    <a:pt x="6875957" y="1187196"/>
                  </a:lnTo>
                  <a:lnTo>
                    <a:pt x="6873290" y="1187450"/>
                  </a:lnTo>
                  <a:lnTo>
                    <a:pt x="6870750" y="1187830"/>
                  </a:lnTo>
                  <a:lnTo>
                    <a:pt x="6868083" y="1188085"/>
                  </a:lnTo>
                  <a:lnTo>
                    <a:pt x="6865670" y="1188085"/>
                  </a:lnTo>
                  <a:lnTo>
                    <a:pt x="6862876" y="1188085"/>
                  </a:lnTo>
                  <a:lnTo>
                    <a:pt x="6860463" y="1188085"/>
                  </a:lnTo>
                  <a:lnTo>
                    <a:pt x="6857669" y="1187830"/>
                  </a:lnTo>
                  <a:lnTo>
                    <a:pt x="6855256" y="1187450"/>
                  </a:lnTo>
                  <a:lnTo>
                    <a:pt x="6852462" y="1187196"/>
                  </a:lnTo>
                  <a:lnTo>
                    <a:pt x="6850049" y="1186561"/>
                  </a:lnTo>
                  <a:lnTo>
                    <a:pt x="6847636" y="1185926"/>
                  </a:lnTo>
                  <a:lnTo>
                    <a:pt x="6845223" y="1185037"/>
                  </a:lnTo>
                  <a:lnTo>
                    <a:pt x="6842810" y="1184402"/>
                  </a:lnTo>
                  <a:lnTo>
                    <a:pt x="6840651" y="1183513"/>
                  </a:lnTo>
                  <a:lnTo>
                    <a:pt x="6838492" y="1182243"/>
                  </a:lnTo>
                  <a:lnTo>
                    <a:pt x="6836333" y="1181100"/>
                  </a:lnTo>
                  <a:lnTo>
                    <a:pt x="6834174" y="1179829"/>
                  </a:lnTo>
                  <a:lnTo>
                    <a:pt x="6832396" y="1178305"/>
                  </a:lnTo>
                  <a:lnTo>
                    <a:pt x="6830618" y="1177163"/>
                  </a:lnTo>
                  <a:lnTo>
                    <a:pt x="6828713" y="1175639"/>
                  </a:lnTo>
                  <a:lnTo>
                    <a:pt x="6827189" y="1173733"/>
                  </a:lnTo>
                  <a:lnTo>
                    <a:pt x="6825665" y="1171955"/>
                  </a:lnTo>
                  <a:lnTo>
                    <a:pt x="6824522" y="1170051"/>
                  </a:lnTo>
                  <a:lnTo>
                    <a:pt x="6823252" y="1168019"/>
                  </a:lnTo>
                  <a:lnTo>
                    <a:pt x="6822363" y="1165860"/>
                  </a:lnTo>
                  <a:lnTo>
                    <a:pt x="6821728" y="1163701"/>
                  </a:lnTo>
                  <a:lnTo>
                    <a:pt x="6820839" y="1161288"/>
                  </a:lnTo>
                  <a:lnTo>
                    <a:pt x="6820458" y="1158875"/>
                  </a:lnTo>
                  <a:lnTo>
                    <a:pt x="6820204" y="1156080"/>
                  </a:lnTo>
                  <a:lnTo>
                    <a:pt x="6820458" y="1153287"/>
                  </a:lnTo>
                  <a:lnTo>
                    <a:pt x="6821093" y="1150874"/>
                  </a:lnTo>
                  <a:lnTo>
                    <a:pt x="6826046" y="1139952"/>
                  </a:lnTo>
                  <a:lnTo>
                    <a:pt x="6827189" y="1138047"/>
                  </a:lnTo>
                  <a:lnTo>
                    <a:pt x="6829094" y="1136523"/>
                  </a:lnTo>
                  <a:lnTo>
                    <a:pt x="6830618" y="1134745"/>
                  </a:lnTo>
                  <a:lnTo>
                    <a:pt x="6832396" y="1133475"/>
                  </a:lnTo>
                  <a:lnTo>
                    <a:pt x="6834174" y="1131951"/>
                  </a:lnTo>
                  <a:lnTo>
                    <a:pt x="6836333" y="1130807"/>
                  </a:lnTo>
                  <a:lnTo>
                    <a:pt x="6838492" y="1129919"/>
                  </a:lnTo>
                  <a:lnTo>
                    <a:pt x="6840651" y="1128902"/>
                  </a:lnTo>
                  <a:lnTo>
                    <a:pt x="6857415" y="1124712"/>
                  </a:lnTo>
                  <a:lnTo>
                    <a:pt x="6860082" y="1124330"/>
                  </a:lnTo>
                  <a:lnTo>
                    <a:pt x="6862622" y="1124077"/>
                  </a:lnTo>
                  <a:lnTo>
                    <a:pt x="6865289" y="1124077"/>
                  </a:lnTo>
                  <a:lnTo>
                    <a:pt x="6867702" y="1124077"/>
                  </a:lnTo>
                  <a:lnTo>
                    <a:pt x="6870496" y="1124077"/>
                  </a:lnTo>
                  <a:lnTo>
                    <a:pt x="6872909" y="1124330"/>
                  </a:lnTo>
                  <a:lnTo>
                    <a:pt x="6875703" y="1124712"/>
                  </a:lnTo>
                  <a:lnTo>
                    <a:pt x="6878116" y="1124966"/>
                  </a:lnTo>
                  <a:lnTo>
                    <a:pt x="6880910" y="1125347"/>
                  </a:lnTo>
                  <a:lnTo>
                    <a:pt x="6883323" y="1125601"/>
                  </a:lnTo>
                  <a:lnTo>
                    <a:pt x="6883323" y="1093851"/>
                  </a:lnTo>
                </a:path>
                <a:path w="6883400" h="10017125">
                  <a:moveTo>
                    <a:pt x="6797598" y="1219200"/>
                  </a:moveTo>
                  <a:lnTo>
                    <a:pt x="6797598" y="1093851"/>
                  </a:lnTo>
                </a:path>
                <a:path w="6883400" h="10017125">
                  <a:moveTo>
                    <a:pt x="6883323" y="1344168"/>
                  </a:moveTo>
                  <a:lnTo>
                    <a:pt x="6883323" y="1310258"/>
                  </a:lnTo>
                  <a:lnTo>
                    <a:pt x="6880910" y="1310894"/>
                  </a:lnTo>
                  <a:lnTo>
                    <a:pt x="6878370" y="1311528"/>
                  </a:lnTo>
                  <a:lnTo>
                    <a:pt x="6875957" y="1312164"/>
                  </a:lnTo>
                  <a:lnTo>
                    <a:pt x="6873290" y="1312418"/>
                  </a:lnTo>
                  <a:lnTo>
                    <a:pt x="6870750" y="1312799"/>
                  </a:lnTo>
                  <a:lnTo>
                    <a:pt x="6868083" y="1313052"/>
                  </a:lnTo>
                  <a:lnTo>
                    <a:pt x="6865670" y="1313052"/>
                  </a:lnTo>
                  <a:lnTo>
                    <a:pt x="6862876" y="1313052"/>
                  </a:lnTo>
                  <a:lnTo>
                    <a:pt x="6860463" y="1313052"/>
                  </a:lnTo>
                  <a:lnTo>
                    <a:pt x="6857669" y="1312799"/>
                  </a:lnTo>
                  <a:lnTo>
                    <a:pt x="6855256" y="1312418"/>
                  </a:lnTo>
                  <a:lnTo>
                    <a:pt x="6852462" y="1312164"/>
                  </a:lnTo>
                  <a:lnTo>
                    <a:pt x="6850049" y="1311528"/>
                  </a:lnTo>
                  <a:lnTo>
                    <a:pt x="6847636" y="1310894"/>
                  </a:lnTo>
                  <a:lnTo>
                    <a:pt x="6845223" y="1310258"/>
                  </a:lnTo>
                  <a:lnTo>
                    <a:pt x="6842810" y="1309370"/>
                  </a:lnTo>
                  <a:lnTo>
                    <a:pt x="6840651" y="1308480"/>
                  </a:lnTo>
                  <a:lnTo>
                    <a:pt x="6838492" y="1307211"/>
                  </a:lnTo>
                  <a:lnTo>
                    <a:pt x="6836333" y="1306068"/>
                  </a:lnTo>
                  <a:lnTo>
                    <a:pt x="6834174" y="1304798"/>
                  </a:lnTo>
                  <a:lnTo>
                    <a:pt x="6832396" y="1303654"/>
                  </a:lnTo>
                  <a:lnTo>
                    <a:pt x="6830618" y="1302130"/>
                  </a:lnTo>
                  <a:lnTo>
                    <a:pt x="6828713" y="1300606"/>
                  </a:lnTo>
                  <a:lnTo>
                    <a:pt x="6827189" y="1298702"/>
                  </a:lnTo>
                  <a:lnTo>
                    <a:pt x="6825665" y="1296924"/>
                  </a:lnTo>
                  <a:lnTo>
                    <a:pt x="6824522" y="1295019"/>
                  </a:lnTo>
                  <a:lnTo>
                    <a:pt x="6823252" y="1292987"/>
                  </a:lnTo>
                  <a:lnTo>
                    <a:pt x="6822363" y="1290827"/>
                  </a:lnTo>
                  <a:lnTo>
                    <a:pt x="6821728" y="1288669"/>
                  </a:lnTo>
                  <a:lnTo>
                    <a:pt x="6820839" y="1286255"/>
                  </a:lnTo>
                  <a:lnTo>
                    <a:pt x="6820458" y="1283843"/>
                  </a:lnTo>
                  <a:lnTo>
                    <a:pt x="6820204" y="1281049"/>
                  </a:lnTo>
                  <a:lnTo>
                    <a:pt x="6826046" y="1264920"/>
                  </a:lnTo>
                  <a:lnTo>
                    <a:pt x="6827189" y="1263015"/>
                  </a:lnTo>
                  <a:lnTo>
                    <a:pt x="6829094" y="1261491"/>
                  </a:lnTo>
                  <a:lnTo>
                    <a:pt x="6830618" y="1259967"/>
                  </a:lnTo>
                  <a:lnTo>
                    <a:pt x="6832396" y="1258443"/>
                  </a:lnTo>
                  <a:lnTo>
                    <a:pt x="6857415" y="1249679"/>
                  </a:lnTo>
                  <a:lnTo>
                    <a:pt x="6860082" y="1249299"/>
                  </a:lnTo>
                  <a:lnTo>
                    <a:pt x="6862622" y="1249299"/>
                  </a:lnTo>
                  <a:lnTo>
                    <a:pt x="6865289" y="1249045"/>
                  </a:lnTo>
                  <a:lnTo>
                    <a:pt x="6867702" y="1249045"/>
                  </a:lnTo>
                  <a:lnTo>
                    <a:pt x="6870496" y="1249299"/>
                  </a:lnTo>
                  <a:lnTo>
                    <a:pt x="6872909" y="1249299"/>
                  </a:lnTo>
                  <a:lnTo>
                    <a:pt x="6875703" y="1249679"/>
                  </a:lnTo>
                  <a:lnTo>
                    <a:pt x="6878116" y="1249933"/>
                  </a:lnTo>
                  <a:lnTo>
                    <a:pt x="6880910" y="1250315"/>
                  </a:lnTo>
                  <a:lnTo>
                    <a:pt x="6883323" y="1250823"/>
                  </a:lnTo>
                  <a:lnTo>
                    <a:pt x="6883323" y="1219200"/>
                  </a:lnTo>
                </a:path>
                <a:path w="6883400" h="10017125">
                  <a:moveTo>
                    <a:pt x="6797598" y="1344168"/>
                  </a:moveTo>
                  <a:lnTo>
                    <a:pt x="6797598" y="1219200"/>
                  </a:lnTo>
                </a:path>
                <a:path w="6883400" h="10017125">
                  <a:moveTo>
                    <a:pt x="6883323" y="1469136"/>
                  </a:moveTo>
                  <a:lnTo>
                    <a:pt x="6883323" y="1435227"/>
                  </a:lnTo>
                  <a:lnTo>
                    <a:pt x="6880910" y="1435862"/>
                  </a:lnTo>
                  <a:lnTo>
                    <a:pt x="6878370" y="1436751"/>
                  </a:lnTo>
                  <a:lnTo>
                    <a:pt x="6875957" y="1437131"/>
                  </a:lnTo>
                  <a:lnTo>
                    <a:pt x="6873290" y="1437386"/>
                  </a:lnTo>
                  <a:lnTo>
                    <a:pt x="6870750" y="1437767"/>
                  </a:lnTo>
                  <a:lnTo>
                    <a:pt x="6868083" y="1438021"/>
                  </a:lnTo>
                  <a:lnTo>
                    <a:pt x="6865670" y="1438021"/>
                  </a:lnTo>
                  <a:lnTo>
                    <a:pt x="6862876" y="1438021"/>
                  </a:lnTo>
                  <a:lnTo>
                    <a:pt x="6860463" y="1438021"/>
                  </a:lnTo>
                  <a:lnTo>
                    <a:pt x="6857669" y="1437767"/>
                  </a:lnTo>
                  <a:lnTo>
                    <a:pt x="6855256" y="1437386"/>
                  </a:lnTo>
                  <a:lnTo>
                    <a:pt x="6852462" y="1437131"/>
                  </a:lnTo>
                  <a:lnTo>
                    <a:pt x="6850049" y="1436497"/>
                  </a:lnTo>
                  <a:lnTo>
                    <a:pt x="6847636" y="1435862"/>
                  </a:lnTo>
                  <a:lnTo>
                    <a:pt x="6845223" y="1435227"/>
                  </a:lnTo>
                  <a:lnTo>
                    <a:pt x="6842810" y="1434338"/>
                  </a:lnTo>
                  <a:lnTo>
                    <a:pt x="6840651" y="1433449"/>
                  </a:lnTo>
                  <a:lnTo>
                    <a:pt x="6838492" y="1432178"/>
                  </a:lnTo>
                  <a:lnTo>
                    <a:pt x="6836333" y="1431036"/>
                  </a:lnTo>
                  <a:lnTo>
                    <a:pt x="6834174" y="1429766"/>
                  </a:lnTo>
                  <a:lnTo>
                    <a:pt x="6832396" y="1428623"/>
                  </a:lnTo>
                  <a:lnTo>
                    <a:pt x="6830618" y="1427099"/>
                  </a:lnTo>
                  <a:lnTo>
                    <a:pt x="6828713" y="1425575"/>
                  </a:lnTo>
                  <a:lnTo>
                    <a:pt x="6827189" y="1423670"/>
                  </a:lnTo>
                  <a:lnTo>
                    <a:pt x="6825665" y="1421892"/>
                  </a:lnTo>
                  <a:lnTo>
                    <a:pt x="6824522" y="1419987"/>
                  </a:lnTo>
                  <a:lnTo>
                    <a:pt x="6823252" y="1417954"/>
                  </a:lnTo>
                  <a:lnTo>
                    <a:pt x="6822363" y="1415796"/>
                  </a:lnTo>
                  <a:lnTo>
                    <a:pt x="6821728" y="1413637"/>
                  </a:lnTo>
                  <a:lnTo>
                    <a:pt x="6820839" y="1411224"/>
                  </a:lnTo>
                  <a:lnTo>
                    <a:pt x="6820458" y="1408811"/>
                  </a:lnTo>
                  <a:lnTo>
                    <a:pt x="6820204" y="1406271"/>
                  </a:lnTo>
                  <a:lnTo>
                    <a:pt x="6824776" y="1392047"/>
                  </a:lnTo>
                  <a:lnTo>
                    <a:pt x="6826046" y="1389888"/>
                  </a:lnTo>
                  <a:lnTo>
                    <a:pt x="6827189" y="1387982"/>
                  </a:lnTo>
                  <a:lnTo>
                    <a:pt x="6829094" y="1386458"/>
                  </a:lnTo>
                  <a:lnTo>
                    <a:pt x="6830618" y="1384935"/>
                  </a:lnTo>
                  <a:lnTo>
                    <a:pt x="6857415" y="1374648"/>
                  </a:lnTo>
                  <a:lnTo>
                    <a:pt x="6860082" y="1374267"/>
                  </a:lnTo>
                  <a:lnTo>
                    <a:pt x="6862622" y="1374267"/>
                  </a:lnTo>
                  <a:lnTo>
                    <a:pt x="6865289" y="1374013"/>
                  </a:lnTo>
                  <a:lnTo>
                    <a:pt x="6867702" y="1374013"/>
                  </a:lnTo>
                  <a:lnTo>
                    <a:pt x="6870496" y="1374267"/>
                  </a:lnTo>
                  <a:lnTo>
                    <a:pt x="6872909" y="1374267"/>
                  </a:lnTo>
                  <a:lnTo>
                    <a:pt x="6875703" y="1374648"/>
                  </a:lnTo>
                  <a:lnTo>
                    <a:pt x="6878116" y="1374902"/>
                  </a:lnTo>
                  <a:lnTo>
                    <a:pt x="6880910" y="1375282"/>
                  </a:lnTo>
                  <a:lnTo>
                    <a:pt x="6883323" y="1375791"/>
                  </a:lnTo>
                  <a:lnTo>
                    <a:pt x="6883323" y="1344168"/>
                  </a:lnTo>
                </a:path>
                <a:path w="6883400" h="10017125">
                  <a:moveTo>
                    <a:pt x="6797598" y="1469136"/>
                  </a:moveTo>
                  <a:lnTo>
                    <a:pt x="6797598" y="1344168"/>
                  </a:lnTo>
                </a:path>
                <a:path w="6883400" h="10017125">
                  <a:moveTo>
                    <a:pt x="6883323" y="1594103"/>
                  </a:moveTo>
                  <a:lnTo>
                    <a:pt x="6883323" y="1560195"/>
                  </a:lnTo>
                  <a:lnTo>
                    <a:pt x="6880910" y="1560829"/>
                  </a:lnTo>
                  <a:lnTo>
                    <a:pt x="6878370" y="1561719"/>
                  </a:lnTo>
                  <a:lnTo>
                    <a:pt x="6875957" y="1562100"/>
                  </a:lnTo>
                  <a:lnTo>
                    <a:pt x="6873290" y="1562353"/>
                  </a:lnTo>
                  <a:lnTo>
                    <a:pt x="6870750" y="1562735"/>
                  </a:lnTo>
                  <a:lnTo>
                    <a:pt x="6868083" y="1562989"/>
                  </a:lnTo>
                  <a:lnTo>
                    <a:pt x="6865670" y="1562989"/>
                  </a:lnTo>
                  <a:lnTo>
                    <a:pt x="6862876" y="1562989"/>
                  </a:lnTo>
                  <a:lnTo>
                    <a:pt x="6860463" y="1562989"/>
                  </a:lnTo>
                  <a:lnTo>
                    <a:pt x="6857669" y="1562735"/>
                  </a:lnTo>
                  <a:lnTo>
                    <a:pt x="6855256" y="1562353"/>
                  </a:lnTo>
                  <a:lnTo>
                    <a:pt x="6852462" y="1562100"/>
                  </a:lnTo>
                  <a:lnTo>
                    <a:pt x="6850049" y="1561465"/>
                  </a:lnTo>
                  <a:lnTo>
                    <a:pt x="6847636" y="1560829"/>
                  </a:lnTo>
                  <a:lnTo>
                    <a:pt x="6845223" y="1560195"/>
                  </a:lnTo>
                  <a:lnTo>
                    <a:pt x="6842810" y="1559305"/>
                  </a:lnTo>
                  <a:lnTo>
                    <a:pt x="6840651" y="1558417"/>
                  </a:lnTo>
                  <a:lnTo>
                    <a:pt x="6838492" y="1557147"/>
                  </a:lnTo>
                  <a:lnTo>
                    <a:pt x="6836333" y="1556003"/>
                  </a:lnTo>
                  <a:lnTo>
                    <a:pt x="6834174" y="1554733"/>
                  </a:lnTo>
                  <a:lnTo>
                    <a:pt x="6832396" y="1553591"/>
                  </a:lnTo>
                  <a:lnTo>
                    <a:pt x="6830618" y="1552067"/>
                  </a:lnTo>
                  <a:lnTo>
                    <a:pt x="6828713" y="1550543"/>
                  </a:lnTo>
                  <a:lnTo>
                    <a:pt x="6827189" y="1548638"/>
                  </a:lnTo>
                  <a:lnTo>
                    <a:pt x="6825665" y="1546860"/>
                  </a:lnTo>
                  <a:lnTo>
                    <a:pt x="6824522" y="1544954"/>
                  </a:lnTo>
                  <a:lnTo>
                    <a:pt x="6823252" y="1542923"/>
                  </a:lnTo>
                  <a:lnTo>
                    <a:pt x="6822363" y="1540764"/>
                  </a:lnTo>
                  <a:lnTo>
                    <a:pt x="6821728" y="1538604"/>
                  </a:lnTo>
                  <a:lnTo>
                    <a:pt x="6820839" y="1536192"/>
                  </a:lnTo>
                  <a:lnTo>
                    <a:pt x="6820458" y="1533778"/>
                  </a:lnTo>
                  <a:lnTo>
                    <a:pt x="6820204" y="1531239"/>
                  </a:lnTo>
                  <a:lnTo>
                    <a:pt x="6820458" y="1528572"/>
                  </a:lnTo>
                  <a:lnTo>
                    <a:pt x="6821093" y="1525777"/>
                  </a:lnTo>
                  <a:lnTo>
                    <a:pt x="6821728" y="1523365"/>
                  </a:lnTo>
                  <a:lnTo>
                    <a:pt x="6822617" y="1521205"/>
                  </a:lnTo>
                  <a:lnTo>
                    <a:pt x="6823506" y="1518793"/>
                  </a:lnTo>
                  <a:lnTo>
                    <a:pt x="6824776" y="1517015"/>
                  </a:lnTo>
                  <a:lnTo>
                    <a:pt x="6826046" y="1514855"/>
                  </a:lnTo>
                  <a:lnTo>
                    <a:pt x="6827189" y="1512951"/>
                  </a:lnTo>
                  <a:lnTo>
                    <a:pt x="6829094" y="1511427"/>
                  </a:lnTo>
                  <a:lnTo>
                    <a:pt x="6830618" y="1509902"/>
                  </a:lnTo>
                  <a:lnTo>
                    <a:pt x="6832396" y="1508378"/>
                  </a:lnTo>
                  <a:lnTo>
                    <a:pt x="6857415" y="1499616"/>
                  </a:lnTo>
                  <a:lnTo>
                    <a:pt x="6860082" y="1499235"/>
                  </a:lnTo>
                  <a:lnTo>
                    <a:pt x="6862622" y="1499235"/>
                  </a:lnTo>
                  <a:lnTo>
                    <a:pt x="6865289" y="1498980"/>
                  </a:lnTo>
                  <a:lnTo>
                    <a:pt x="6867702" y="1498980"/>
                  </a:lnTo>
                  <a:lnTo>
                    <a:pt x="6870496" y="1499235"/>
                  </a:lnTo>
                  <a:lnTo>
                    <a:pt x="6872909" y="1499235"/>
                  </a:lnTo>
                  <a:lnTo>
                    <a:pt x="6875703" y="1499616"/>
                  </a:lnTo>
                  <a:lnTo>
                    <a:pt x="6878116" y="1499870"/>
                  </a:lnTo>
                  <a:lnTo>
                    <a:pt x="6880910" y="1500251"/>
                  </a:lnTo>
                  <a:lnTo>
                    <a:pt x="6883323" y="1500758"/>
                  </a:lnTo>
                  <a:lnTo>
                    <a:pt x="6883323" y="1469136"/>
                  </a:lnTo>
                </a:path>
                <a:path w="6883400" h="10017125">
                  <a:moveTo>
                    <a:pt x="6797598" y="1594103"/>
                  </a:moveTo>
                  <a:lnTo>
                    <a:pt x="6797598" y="1469136"/>
                  </a:lnTo>
                </a:path>
                <a:path w="6883400" h="10017125">
                  <a:moveTo>
                    <a:pt x="6883323" y="1719072"/>
                  </a:moveTo>
                  <a:lnTo>
                    <a:pt x="6883323" y="1685163"/>
                  </a:lnTo>
                  <a:lnTo>
                    <a:pt x="6880910" y="1686178"/>
                  </a:lnTo>
                  <a:lnTo>
                    <a:pt x="6878370" y="1686687"/>
                  </a:lnTo>
                  <a:lnTo>
                    <a:pt x="6875957" y="1687068"/>
                  </a:lnTo>
                  <a:lnTo>
                    <a:pt x="6873290" y="1687702"/>
                  </a:lnTo>
                  <a:lnTo>
                    <a:pt x="6870750" y="1687702"/>
                  </a:lnTo>
                  <a:lnTo>
                    <a:pt x="6868083" y="1687956"/>
                  </a:lnTo>
                  <a:lnTo>
                    <a:pt x="6865670" y="1687956"/>
                  </a:lnTo>
                  <a:lnTo>
                    <a:pt x="6862876" y="1687956"/>
                  </a:lnTo>
                  <a:lnTo>
                    <a:pt x="6860463" y="1687956"/>
                  </a:lnTo>
                  <a:lnTo>
                    <a:pt x="6857669" y="1687702"/>
                  </a:lnTo>
                  <a:lnTo>
                    <a:pt x="6855256" y="1687322"/>
                  </a:lnTo>
                  <a:lnTo>
                    <a:pt x="6852462" y="1687068"/>
                  </a:lnTo>
                  <a:lnTo>
                    <a:pt x="6850049" y="1686432"/>
                  </a:lnTo>
                  <a:lnTo>
                    <a:pt x="6847636" y="1685798"/>
                  </a:lnTo>
                  <a:lnTo>
                    <a:pt x="6845223" y="1685163"/>
                  </a:lnTo>
                  <a:lnTo>
                    <a:pt x="6834174" y="1679702"/>
                  </a:lnTo>
                  <a:lnTo>
                    <a:pt x="6832396" y="1678558"/>
                  </a:lnTo>
                  <a:lnTo>
                    <a:pt x="6830618" y="1677035"/>
                  </a:lnTo>
                  <a:lnTo>
                    <a:pt x="6828713" y="1675511"/>
                  </a:lnTo>
                  <a:lnTo>
                    <a:pt x="6827189" y="1673605"/>
                  </a:lnTo>
                  <a:lnTo>
                    <a:pt x="6825665" y="1671827"/>
                  </a:lnTo>
                  <a:lnTo>
                    <a:pt x="6824522" y="1669923"/>
                  </a:lnTo>
                  <a:lnTo>
                    <a:pt x="6823252" y="1667891"/>
                  </a:lnTo>
                  <a:lnTo>
                    <a:pt x="6822363" y="1665731"/>
                  </a:lnTo>
                  <a:lnTo>
                    <a:pt x="6821728" y="1663573"/>
                  </a:lnTo>
                  <a:lnTo>
                    <a:pt x="6820839" y="1661414"/>
                  </a:lnTo>
                  <a:lnTo>
                    <a:pt x="6820458" y="1658747"/>
                  </a:lnTo>
                  <a:lnTo>
                    <a:pt x="6820204" y="1656206"/>
                  </a:lnTo>
                  <a:lnTo>
                    <a:pt x="6820458" y="1653540"/>
                  </a:lnTo>
                  <a:lnTo>
                    <a:pt x="6821093" y="1650746"/>
                  </a:lnTo>
                  <a:lnTo>
                    <a:pt x="6821728" y="1648332"/>
                  </a:lnTo>
                  <a:lnTo>
                    <a:pt x="6822617" y="1646174"/>
                  </a:lnTo>
                  <a:lnTo>
                    <a:pt x="6823506" y="1644015"/>
                  </a:lnTo>
                  <a:lnTo>
                    <a:pt x="6824776" y="1641982"/>
                  </a:lnTo>
                  <a:lnTo>
                    <a:pt x="6826046" y="1640077"/>
                  </a:lnTo>
                  <a:lnTo>
                    <a:pt x="6827189" y="1637919"/>
                  </a:lnTo>
                  <a:lnTo>
                    <a:pt x="6829094" y="1636395"/>
                  </a:lnTo>
                  <a:lnTo>
                    <a:pt x="6830618" y="1634871"/>
                  </a:lnTo>
                  <a:lnTo>
                    <a:pt x="6832396" y="1633347"/>
                  </a:lnTo>
                  <a:lnTo>
                    <a:pt x="6852208" y="1625473"/>
                  </a:lnTo>
                  <a:lnTo>
                    <a:pt x="6855002" y="1624838"/>
                  </a:lnTo>
                  <a:lnTo>
                    <a:pt x="6857415" y="1624583"/>
                  </a:lnTo>
                  <a:lnTo>
                    <a:pt x="6860082" y="1624202"/>
                  </a:lnTo>
                  <a:lnTo>
                    <a:pt x="6862622" y="1624202"/>
                  </a:lnTo>
                  <a:lnTo>
                    <a:pt x="6865289" y="1624202"/>
                  </a:lnTo>
                  <a:lnTo>
                    <a:pt x="6867702" y="1624202"/>
                  </a:lnTo>
                  <a:lnTo>
                    <a:pt x="6870496" y="1624202"/>
                  </a:lnTo>
                  <a:lnTo>
                    <a:pt x="6872909" y="1624202"/>
                  </a:lnTo>
                  <a:lnTo>
                    <a:pt x="6875703" y="1624583"/>
                  </a:lnTo>
                  <a:lnTo>
                    <a:pt x="6878116" y="1624838"/>
                  </a:lnTo>
                  <a:lnTo>
                    <a:pt x="6880910" y="1625219"/>
                  </a:lnTo>
                  <a:lnTo>
                    <a:pt x="6883323" y="1625727"/>
                  </a:lnTo>
                  <a:lnTo>
                    <a:pt x="6883323" y="1594103"/>
                  </a:lnTo>
                </a:path>
                <a:path w="6883400" h="10017125">
                  <a:moveTo>
                    <a:pt x="6797598" y="1719072"/>
                  </a:moveTo>
                  <a:lnTo>
                    <a:pt x="6797598" y="1594103"/>
                  </a:lnTo>
                </a:path>
                <a:path w="6883400" h="10017125">
                  <a:moveTo>
                    <a:pt x="6883323" y="1844040"/>
                  </a:moveTo>
                  <a:lnTo>
                    <a:pt x="6883323" y="1810512"/>
                  </a:lnTo>
                  <a:lnTo>
                    <a:pt x="6880910" y="1811147"/>
                  </a:lnTo>
                  <a:lnTo>
                    <a:pt x="6878370" y="1811654"/>
                  </a:lnTo>
                  <a:lnTo>
                    <a:pt x="6875957" y="1812036"/>
                  </a:lnTo>
                  <a:lnTo>
                    <a:pt x="6873290" y="1812671"/>
                  </a:lnTo>
                  <a:lnTo>
                    <a:pt x="6870750" y="1812925"/>
                  </a:lnTo>
                  <a:lnTo>
                    <a:pt x="6868083" y="1812925"/>
                  </a:lnTo>
                  <a:lnTo>
                    <a:pt x="6865670" y="1813178"/>
                  </a:lnTo>
                  <a:lnTo>
                    <a:pt x="6862876" y="1813178"/>
                  </a:lnTo>
                  <a:lnTo>
                    <a:pt x="6860463" y="1812925"/>
                  </a:lnTo>
                  <a:lnTo>
                    <a:pt x="6857669" y="1812925"/>
                  </a:lnTo>
                  <a:lnTo>
                    <a:pt x="6855256" y="1812290"/>
                  </a:lnTo>
                  <a:lnTo>
                    <a:pt x="6852462" y="1812036"/>
                  </a:lnTo>
                  <a:lnTo>
                    <a:pt x="6850049" y="1811401"/>
                  </a:lnTo>
                  <a:lnTo>
                    <a:pt x="6847636" y="1810766"/>
                  </a:lnTo>
                  <a:lnTo>
                    <a:pt x="6845223" y="1810130"/>
                  </a:lnTo>
                  <a:lnTo>
                    <a:pt x="6842810" y="1809242"/>
                  </a:lnTo>
                  <a:lnTo>
                    <a:pt x="6840651" y="1808352"/>
                  </a:lnTo>
                  <a:lnTo>
                    <a:pt x="6838492" y="1807464"/>
                  </a:lnTo>
                  <a:lnTo>
                    <a:pt x="6836333" y="1806194"/>
                  </a:lnTo>
                  <a:lnTo>
                    <a:pt x="6834174" y="1805051"/>
                  </a:lnTo>
                  <a:lnTo>
                    <a:pt x="6832396" y="1803527"/>
                  </a:lnTo>
                  <a:lnTo>
                    <a:pt x="6830618" y="1802002"/>
                  </a:lnTo>
                  <a:lnTo>
                    <a:pt x="6828713" y="1800478"/>
                  </a:lnTo>
                  <a:lnTo>
                    <a:pt x="6827189" y="1798574"/>
                  </a:lnTo>
                  <a:lnTo>
                    <a:pt x="6825665" y="1797050"/>
                  </a:lnTo>
                  <a:lnTo>
                    <a:pt x="6824522" y="1794891"/>
                  </a:lnTo>
                  <a:lnTo>
                    <a:pt x="6823252" y="1793113"/>
                  </a:lnTo>
                  <a:lnTo>
                    <a:pt x="6822363" y="1790700"/>
                  </a:lnTo>
                  <a:lnTo>
                    <a:pt x="6821728" y="1788541"/>
                  </a:lnTo>
                  <a:lnTo>
                    <a:pt x="6820839" y="1786381"/>
                  </a:lnTo>
                  <a:lnTo>
                    <a:pt x="6820458" y="1783715"/>
                  </a:lnTo>
                  <a:lnTo>
                    <a:pt x="6820204" y="1781175"/>
                  </a:lnTo>
                  <a:lnTo>
                    <a:pt x="6820458" y="1778507"/>
                  </a:lnTo>
                  <a:lnTo>
                    <a:pt x="6821093" y="1776095"/>
                  </a:lnTo>
                  <a:lnTo>
                    <a:pt x="6821728" y="1773554"/>
                  </a:lnTo>
                  <a:lnTo>
                    <a:pt x="6822617" y="1771142"/>
                  </a:lnTo>
                  <a:lnTo>
                    <a:pt x="6823506" y="1768982"/>
                  </a:lnTo>
                  <a:lnTo>
                    <a:pt x="6824776" y="1766951"/>
                  </a:lnTo>
                  <a:lnTo>
                    <a:pt x="6826046" y="1765046"/>
                  </a:lnTo>
                  <a:lnTo>
                    <a:pt x="6827189" y="1762887"/>
                  </a:lnTo>
                  <a:lnTo>
                    <a:pt x="6829094" y="1761363"/>
                  </a:lnTo>
                  <a:lnTo>
                    <a:pt x="6830618" y="1759839"/>
                  </a:lnTo>
                  <a:lnTo>
                    <a:pt x="6832396" y="1758315"/>
                  </a:lnTo>
                  <a:lnTo>
                    <a:pt x="6845223" y="1752219"/>
                  </a:lnTo>
                  <a:lnTo>
                    <a:pt x="6847382" y="1751329"/>
                  </a:lnTo>
                  <a:lnTo>
                    <a:pt x="6849795" y="1750695"/>
                  </a:lnTo>
                  <a:lnTo>
                    <a:pt x="6852208" y="1750441"/>
                  </a:lnTo>
                  <a:lnTo>
                    <a:pt x="6855002" y="1749805"/>
                  </a:lnTo>
                  <a:lnTo>
                    <a:pt x="6857415" y="1749552"/>
                  </a:lnTo>
                  <a:lnTo>
                    <a:pt x="6860082" y="1749552"/>
                  </a:lnTo>
                  <a:lnTo>
                    <a:pt x="6862622" y="1749171"/>
                  </a:lnTo>
                  <a:lnTo>
                    <a:pt x="6865289" y="1749171"/>
                  </a:lnTo>
                  <a:lnTo>
                    <a:pt x="6867702" y="1749171"/>
                  </a:lnTo>
                  <a:lnTo>
                    <a:pt x="6870496" y="1749171"/>
                  </a:lnTo>
                  <a:lnTo>
                    <a:pt x="6872909" y="1749552"/>
                  </a:lnTo>
                  <a:lnTo>
                    <a:pt x="6875703" y="1749552"/>
                  </a:lnTo>
                  <a:lnTo>
                    <a:pt x="6878116" y="1749805"/>
                  </a:lnTo>
                  <a:lnTo>
                    <a:pt x="6880910" y="1750187"/>
                  </a:lnTo>
                  <a:lnTo>
                    <a:pt x="6883323" y="1750695"/>
                  </a:lnTo>
                  <a:lnTo>
                    <a:pt x="6883323" y="1719072"/>
                  </a:lnTo>
                </a:path>
                <a:path w="6883400" h="10017125">
                  <a:moveTo>
                    <a:pt x="6797598" y="1844040"/>
                  </a:moveTo>
                  <a:lnTo>
                    <a:pt x="6797598" y="1719072"/>
                  </a:lnTo>
                </a:path>
                <a:path w="6883400" h="10017125">
                  <a:moveTo>
                    <a:pt x="6883323" y="1969007"/>
                  </a:moveTo>
                  <a:lnTo>
                    <a:pt x="6883323" y="1935479"/>
                  </a:lnTo>
                  <a:lnTo>
                    <a:pt x="6880910" y="1936115"/>
                  </a:lnTo>
                  <a:lnTo>
                    <a:pt x="6878370" y="1936623"/>
                  </a:lnTo>
                  <a:lnTo>
                    <a:pt x="6875957" y="1937257"/>
                  </a:lnTo>
                  <a:lnTo>
                    <a:pt x="6873290" y="1937639"/>
                  </a:lnTo>
                  <a:lnTo>
                    <a:pt x="6870750" y="1937893"/>
                  </a:lnTo>
                  <a:lnTo>
                    <a:pt x="6868083" y="1937893"/>
                  </a:lnTo>
                  <a:lnTo>
                    <a:pt x="6865670" y="1938147"/>
                  </a:lnTo>
                  <a:lnTo>
                    <a:pt x="6862876" y="1938147"/>
                  </a:lnTo>
                  <a:lnTo>
                    <a:pt x="6860463" y="1937893"/>
                  </a:lnTo>
                  <a:lnTo>
                    <a:pt x="6857669" y="1937893"/>
                  </a:lnTo>
                  <a:lnTo>
                    <a:pt x="6855256" y="1937639"/>
                  </a:lnTo>
                  <a:lnTo>
                    <a:pt x="6852462" y="1937003"/>
                  </a:lnTo>
                  <a:lnTo>
                    <a:pt x="6850049" y="1936369"/>
                  </a:lnTo>
                  <a:lnTo>
                    <a:pt x="6847636" y="1935733"/>
                  </a:lnTo>
                  <a:lnTo>
                    <a:pt x="6845223" y="1935099"/>
                  </a:lnTo>
                  <a:lnTo>
                    <a:pt x="6842810" y="1934210"/>
                  </a:lnTo>
                  <a:lnTo>
                    <a:pt x="6840651" y="1933321"/>
                  </a:lnTo>
                  <a:lnTo>
                    <a:pt x="6838492" y="1932431"/>
                  </a:lnTo>
                  <a:lnTo>
                    <a:pt x="6836333" y="1931162"/>
                  </a:lnTo>
                  <a:lnTo>
                    <a:pt x="6834174" y="1930019"/>
                  </a:lnTo>
                  <a:lnTo>
                    <a:pt x="6832396" y="1928495"/>
                  </a:lnTo>
                  <a:lnTo>
                    <a:pt x="6830618" y="1926971"/>
                  </a:lnTo>
                  <a:lnTo>
                    <a:pt x="6828713" y="1925447"/>
                  </a:lnTo>
                  <a:lnTo>
                    <a:pt x="6827189" y="1923923"/>
                  </a:lnTo>
                  <a:lnTo>
                    <a:pt x="6825665" y="1922018"/>
                  </a:lnTo>
                  <a:lnTo>
                    <a:pt x="6824522" y="1919858"/>
                  </a:lnTo>
                  <a:lnTo>
                    <a:pt x="6823252" y="1918080"/>
                  </a:lnTo>
                  <a:lnTo>
                    <a:pt x="6822363" y="1915922"/>
                  </a:lnTo>
                  <a:lnTo>
                    <a:pt x="6821728" y="1913508"/>
                  </a:lnTo>
                  <a:lnTo>
                    <a:pt x="6820839" y="1911350"/>
                  </a:lnTo>
                  <a:lnTo>
                    <a:pt x="6820458" y="1908682"/>
                  </a:lnTo>
                  <a:lnTo>
                    <a:pt x="6820204" y="1906143"/>
                  </a:lnTo>
                  <a:lnTo>
                    <a:pt x="6820458" y="1903476"/>
                  </a:lnTo>
                  <a:lnTo>
                    <a:pt x="6821093" y="1901063"/>
                  </a:lnTo>
                  <a:lnTo>
                    <a:pt x="6821728" y="1898523"/>
                  </a:lnTo>
                  <a:lnTo>
                    <a:pt x="6822617" y="1896110"/>
                  </a:lnTo>
                  <a:lnTo>
                    <a:pt x="6823506" y="1893951"/>
                  </a:lnTo>
                  <a:lnTo>
                    <a:pt x="6824776" y="1891919"/>
                  </a:lnTo>
                  <a:lnTo>
                    <a:pt x="6826046" y="1890014"/>
                  </a:lnTo>
                  <a:lnTo>
                    <a:pt x="6827189" y="1888236"/>
                  </a:lnTo>
                  <a:lnTo>
                    <a:pt x="6829094" y="1886330"/>
                  </a:lnTo>
                  <a:lnTo>
                    <a:pt x="6830618" y="1884806"/>
                  </a:lnTo>
                  <a:lnTo>
                    <a:pt x="6832396" y="1883282"/>
                  </a:lnTo>
                  <a:lnTo>
                    <a:pt x="6845223" y="1877187"/>
                  </a:lnTo>
                  <a:lnTo>
                    <a:pt x="6847382" y="1876298"/>
                  </a:lnTo>
                  <a:lnTo>
                    <a:pt x="6849795" y="1875663"/>
                  </a:lnTo>
                  <a:lnTo>
                    <a:pt x="6852208" y="1875408"/>
                  </a:lnTo>
                  <a:lnTo>
                    <a:pt x="6855002" y="1874774"/>
                  </a:lnTo>
                  <a:lnTo>
                    <a:pt x="6857415" y="1874520"/>
                  </a:lnTo>
                  <a:lnTo>
                    <a:pt x="6860082" y="1874520"/>
                  </a:lnTo>
                  <a:lnTo>
                    <a:pt x="6862622" y="1874139"/>
                  </a:lnTo>
                  <a:lnTo>
                    <a:pt x="6865289" y="1874139"/>
                  </a:lnTo>
                  <a:lnTo>
                    <a:pt x="6867702" y="1874139"/>
                  </a:lnTo>
                  <a:lnTo>
                    <a:pt x="6870496" y="1874139"/>
                  </a:lnTo>
                  <a:lnTo>
                    <a:pt x="6872909" y="1874520"/>
                  </a:lnTo>
                  <a:lnTo>
                    <a:pt x="6875703" y="1874520"/>
                  </a:lnTo>
                  <a:lnTo>
                    <a:pt x="6878116" y="1875154"/>
                  </a:lnTo>
                  <a:lnTo>
                    <a:pt x="6880910" y="1875408"/>
                  </a:lnTo>
                  <a:lnTo>
                    <a:pt x="6883323" y="1875663"/>
                  </a:lnTo>
                  <a:lnTo>
                    <a:pt x="6883323" y="1844040"/>
                  </a:lnTo>
                </a:path>
                <a:path w="6883400" h="10017125">
                  <a:moveTo>
                    <a:pt x="6797598" y="1969007"/>
                  </a:moveTo>
                  <a:lnTo>
                    <a:pt x="6797598" y="1844040"/>
                  </a:lnTo>
                </a:path>
                <a:path w="6883400" h="10017125">
                  <a:moveTo>
                    <a:pt x="6883323" y="2093976"/>
                  </a:moveTo>
                  <a:lnTo>
                    <a:pt x="6883323" y="2060448"/>
                  </a:lnTo>
                  <a:lnTo>
                    <a:pt x="6880910" y="2061082"/>
                  </a:lnTo>
                  <a:lnTo>
                    <a:pt x="6878370" y="2061591"/>
                  </a:lnTo>
                  <a:lnTo>
                    <a:pt x="6875957" y="2062226"/>
                  </a:lnTo>
                  <a:lnTo>
                    <a:pt x="6873290" y="2062606"/>
                  </a:lnTo>
                  <a:lnTo>
                    <a:pt x="6870750" y="2062861"/>
                  </a:lnTo>
                  <a:lnTo>
                    <a:pt x="6868083" y="2062861"/>
                  </a:lnTo>
                  <a:lnTo>
                    <a:pt x="6865670" y="2063115"/>
                  </a:lnTo>
                  <a:lnTo>
                    <a:pt x="6862876" y="2063115"/>
                  </a:lnTo>
                  <a:lnTo>
                    <a:pt x="6860463" y="2062861"/>
                  </a:lnTo>
                  <a:lnTo>
                    <a:pt x="6857669" y="2062861"/>
                  </a:lnTo>
                  <a:lnTo>
                    <a:pt x="6855256" y="2062606"/>
                  </a:lnTo>
                  <a:lnTo>
                    <a:pt x="6852462" y="2061972"/>
                  </a:lnTo>
                  <a:lnTo>
                    <a:pt x="6850049" y="2061591"/>
                  </a:lnTo>
                  <a:lnTo>
                    <a:pt x="6847636" y="2060702"/>
                  </a:lnTo>
                  <a:lnTo>
                    <a:pt x="6845223" y="2060067"/>
                  </a:lnTo>
                  <a:lnTo>
                    <a:pt x="6842810" y="2059177"/>
                  </a:lnTo>
                  <a:lnTo>
                    <a:pt x="6840651" y="2058289"/>
                  </a:lnTo>
                  <a:lnTo>
                    <a:pt x="6838492" y="2057400"/>
                  </a:lnTo>
                  <a:lnTo>
                    <a:pt x="6836333" y="2056129"/>
                  </a:lnTo>
                  <a:lnTo>
                    <a:pt x="6834174" y="2054987"/>
                  </a:lnTo>
                  <a:lnTo>
                    <a:pt x="6832396" y="2053463"/>
                  </a:lnTo>
                  <a:lnTo>
                    <a:pt x="6830618" y="2052193"/>
                  </a:lnTo>
                  <a:lnTo>
                    <a:pt x="6828713" y="2050415"/>
                  </a:lnTo>
                  <a:lnTo>
                    <a:pt x="6827189" y="2048891"/>
                  </a:lnTo>
                  <a:lnTo>
                    <a:pt x="6825665" y="2046986"/>
                  </a:lnTo>
                  <a:lnTo>
                    <a:pt x="6824522" y="2044827"/>
                  </a:lnTo>
                  <a:lnTo>
                    <a:pt x="6823252" y="2043049"/>
                  </a:lnTo>
                  <a:lnTo>
                    <a:pt x="6822363" y="2040890"/>
                  </a:lnTo>
                  <a:lnTo>
                    <a:pt x="6821728" y="2038477"/>
                  </a:lnTo>
                  <a:lnTo>
                    <a:pt x="6820839" y="2036318"/>
                  </a:lnTo>
                  <a:lnTo>
                    <a:pt x="6820458" y="2033904"/>
                  </a:lnTo>
                  <a:lnTo>
                    <a:pt x="6820204" y="2031111"/>
                  </a:lnTo>
                  <a:lnTo>
                    <a:pt x="6820458" y="2028444"/>
                  </a:lnTo>
                  <a:lnTo>
                    <a:pt x="6821093" y="2026030"/>
                  </a:lnTo>
                  <a:lnTo>
                    <a:pt x="6821728" y="2023491"/>
                  </a:lnTo>
                  <a:lnTo>
                    <a:pt x="6822617" y="2021077"/>
                  </a:lnTo>
                  <a:lnTo>
                    <a:pt x="6823506" y="2018919"/>
                  </a:lnTo>
                  <a:lnTo>
                    <a:pt x="6824776" y="2016887"/>
                  </a:lnTo>
                  <a:lnTo>
                    <a:pt x="6826046" y="2014981"/>
                  </a:lnTo>
                  <a:lnTo>
                    <a:pt x="6827189" y="2013203"/>
                  </a:lnTo>
                  <a:lnTo>
                    <a:pt x="6829094" y="2011299"/>
                  </a:lnTo>
                  <a:lnTo>
                    <a:pt x="6830618" y="2009775"/>
                  </a:lnTo>
                  <a:lnTo>
                    <a:pt x="6832396" y="2008631"/>
                  </a:lnTo>
                  <a:lnTo>
                    <a:pt x="6834174" y="2007107"/>
                  </a:lnTo>
                  <a:lnTo>
                    <a:pt x="6836333" y="2005838"/>
                  </a:lnTo>
                  <a:lnTo>
                    <a:pt x="6838492" y="2004949"/>
                  </a:lnTo>
                  <a:lnTo>
                    <a:pt x="6840651" y="2003678"/>
                  </a:lnTo>
                  <a:lnTo>
                    <a:pt x="6842810" y="2002790"/>
                  </a:lnTo>
                  <a:lnTo>
                    <a:pt x="6845223" y="2002154"/>
                  </a:lnTo>
                  <a:lnTo>
                    <a:pt x="6847382" y="2001266"/>
                  </a:lnTo>
                  <a:lnTo>
                    <a:pt x="6849795" y="2001012"/>
                  </a:lnTo>
                  <a:lnTo>
                    <a:pt x="6852208" y="2000377"/>
                  </a:lnTo>
                  <a:lnTo>
                    <a:pt x="6855002" y="1999742"/>
                  </a:lnTo>
                  <a:lnTo>
                    <a:pt x="6857415" y="1999488"/>
                  </a:lnTo>
                  <a:lnTo>
                    <a:pt x="6860082" y="1999488"/>
                  </a:lnTo>
                  <a:lnTo>
                    <a:pt x="6862622" y="1999106"/>
                  </a:lnTo>
                  <a:lnTo>
                    <a:pt x="6865289" y="1999106"/>
                  </a:lnTo>
                  <a:lnTo>
                    <a:pt x="6867702" y="1999106"/>
                  </a:lnTo>
                  <a:lnTo>
                    <a:pt x="6870496" y="1999106"/>
                  </a:lnTo>
                  <a:lnTo>
                    <a:pt x="6872909" y="1999488"/>
                  </a:lnTo>
                  <a:lnTo>
                    <a:pt x="6875703" y="1999488"/>
                  </a:lnTo>
                  <a:lnTo>
                    <a:pt x="6878116" y="2000123"/>
                  </a:lnTo>
                  <a:lnTo>
                    <a:pt x="6880910" y="2000377"/>
                  </a:lnTo>
                  <a:lnTo>
                    <a:pt x="6883323" y="2000630"/>
                  </a:lnTo>
                  <a:lnTo>
                    <a:pt x="6883323" y="1969007"/>
                  </a:lnTo>
                </a:path>
                <a:path w="6883400" h="10017125">
                  <a:moveTo>
                    <a:pt x="6797598" y="2093976"/>
                  </a:moveTo>
                  <a:lnTo>
                    <a:pt x="6797598" y="1969007"/>
                  </a:lnTo>
                </a:path>
                <a:path w="6883400" h="10017125">
                  <a:moveTo>
                    <a:pt x="6883323" y="2218944"/>
                  </a:moveTo>
                  <a:lnTo>
                    <a:pt x="6883323" y="2185416"/>
                  </a:lnTo>
                  <a:lnTo>
                    <a:pt x="6880910" y="2186051"/>
                  </a:lnTo>
                  <a:lnTo>
                    <a:pt x="6878370" y="2186558"/>
                  </a:lnTo>
                  <a:lnTo>
                    <a:pt x="6875957" y="2187194"/>
                  </a:lnTo>
                  <a:lnTo>
                    <a:pt x="6873290" y="2187575"/>
                  </a:lnTo>
                  <a:lnTo>
                    <a:pt x="6870750" y="2187829"/>
                  </a:lnTo>
                  <a:lnTo>
                    <a:pt x="6868083" y="2188082"/>
                  </a:lnTo>
                  <a:lnTo>
                    <a:pt x="6865670" y="2188082"/>
                  </a:lnTo>
                  <a:lnTo>
                    <a:pt x="6862876" y="2188082"/>
                  </a:lnTo>
                  <a:lnTo>
                    <a:pt x="6860463" y="2188082"/>
                  </a:lnTo>
                  <a:lnTo>
                    <a:pt x="6857669" y="2187829"/>
                  </a:lnTo>
                  <a:lnTo>
                    <a:pt x="6855256" y="2187575"/>
                  </a:lnTo>
                  <a:lnTo>
                    <a:pt x="6852462" y="2187194"/>
                  </a:lnTo>
                  <a:lnTo>
                    <a:pt x="6850049" y="2186558"/>
                  </a:lnTo>
                  <a:lnTo>
                    <a:pt x="6847636" y="2185670"/>
                  </a:lnTo>
                  <a:lnTo>
                    <a:pt x="6845223" y="2185035"/>
                  </a:lnTo>
                  <a:lnTo>
                    <a:pt x="6842810" y="2184527"/>
                  </a:lnTo>
                  <a:lnTo>
                    <a:pt x="6840651" y="2183256"/>
                  </a:lnTo>
                  <a:lnTo>
                    <a:pt x="6838492" y="2182368"/>
                  </a:lnTo>
                  <a:lnTo>
                    <a:pt x="6836333" y="2181098"/>
                  </a:lnTo>
                  <a:lnTo>
                    <a:pt x="6834174" y="2179954"/>
                  </a:lnTo>
                  <a:lnTo>
                    <a:pt x="6832396" y="2178430"/>
                  </a:lnTo>
                  <a:lnTo>
                    <a:pt x="6824522" y="2169795"/>
                  </a:lnTo>
                  <a:lnTo>
                    <a:pt x="6823252" y="2168017"/>
                  </a:lnTo>
                  <a:lnTo>
                    <a:pt x="6822363" y="2165857"/>
                  </a:lnTo>
                  <a:lnTo>
                    <a:pt x="6821728" y="2163445"/>
                  </a:lnTo>
                  <a:lnTo>
                    <a:pt x="6820839" y="2161286"/>
                  </a:lnTo>
                  <a:lnTo>
                    <a:pt x="6820458" y="2158873"/>
                  </a:lnTo>
                  <a:lnTo>
                    <a:pt x="6820204" y="2156079"/>
                  </a:lnTo>
                  <a:lnTo>
                    <a:pt x="6820458" y="2153412"/>
                  </a:lnTo>
                  <a:lnTo>
                    <a:pt x="6821093" y="2150999"/>
                  </a:lnTo>
                  <a:lnTo>
                    <a:pt x="6821728" y="2148458"/>
                  </a:lnTo>
                  <a:lnTo>
                    <a:pt x="6822617" y="2146046"/>
                  </a:lnTo>
                  <a:lnTo>
                    <a:pt x="6823506" y="2143887"/>
                  </a:lnTo>
                  <a:lnTo>
                    <a:pt x="6824776" y="2141854"/>
                  </a:lnTo>
                  <a:lnTo>
                    <a:pt x="6826046" y="2139950"/>
                  </a:lnTo>
                  <a:lnTo>
                    <a:pt x="6827189" y="2138172"/>
                  </a:lnTo>
                  <a:lnTo>
                    <a:pt x="6829094" y="2136648"/>
                  </a:lnTo>
                  <a:lnTo>
                    <a:pt x="6830618" y="2134743"/>
                  </a:lnTo>
                  <a:lnTo>
                    <a:pt x="6832396" y="2133600"/>
                  </a:lnTo>
                  <a:lnTo>
                    <a:pt x="6834174" y="2132076"/>
                  </a:lnTo>
                  <a:lnTo>
                    <a:pt x="6836333" y="2130805"/>
                  </a:lnTo>
                  <a:lnTo>
                    <a:pt x="6838492" y="2129917"/>
                  </a:lnTo>
                  <a:lnTo>
                    <a:pt x="6840651" y="2129028"/>
                  </a:lnTo>
                  <a:lnTo>
                    <a:pt x="6842810" y="2127757"/>
                  </a:lnTo>
                  <a:lnTo>
                    <a:pt x="6845223" y="2127123"/>
                  </a:lnTo>
                  <a:lnTo>
                    <a:pt x="6847382" y="2126233"/>
                  </a:lnTo>
                  <a:lnTo>
                    <a:pt x="6849795" y="2125979"/>
                  </a:lnTo>
                  <a:lnTo>
                    <a:pt x="6852208" y="2125345"/>
                  </a:lnTo>
                  <a:lnTo>
                    <a:pt x="6855002" y="2125091"/>
                  </a:lnTo>
                  <a:lnTo>
                    <a:pt x="6857415" y="2124710"/>
                  </a:lnTo>
                  <a:lnTo>
                    <a:pt x="6860082" y="2124455"/>
                  </a:lnTo>
                  <a:lnTo>
                    <a:pt x="6862622" y="2124075"/>
                  </a:lnTo>
                  <a:lnTo>
                    <a:pt x="6865289" y="2124075"/>
                  </a:lnTo>
                  <a:lnTo>
                    <a:pt x="6867702" y="2124075"/>
                  </a:lnTo>
                  <a:lnTo>
                    <a:pt x="6870496" y="2124075"/>
                  </a:lnTo>
                  <a:lnTo>
                    <a:pt x="6872909" y="2124455"/>
                  </a:lnTo>
                  <a:lnTo>
                    <a:pt x="6875703" y="2124710"/>
                  </a:lnTo>
                  <a:lnTo>
                    <a:pt x="6878116" y="2125091"/>
                  </a:lnTo>
                  <a:lnTo>
                    <a:pt x="6880910" y="2125345"/>
                  </a:lnTo>
                  <a:lnTo>
                    <a:pt x="6883323" y="2125599"/>
                  </a:lnTo>
                  <a:lnTo>
                    <a:pt x="6883323" y="2093976"/>
                  </a:lnTo>
                </a:path>
                <a:path w="6883400" h="10017125">
                  <a:moveTo>
                    <a:pt x="6797598" y="2218944"/>
                  </a:moveTo>
                  <a:lnTo>
                    <a:pt x="6797598" y="2093976"/>
                  </a:lnTo>
                </a:path>
                <a:path w="6883400" h="10017125">
                  <a:moveTo>
                    <a:pt x="6883323" y="2344166"/>
                  </a:moveTo>
                  <a:lnTo>
                    <a:pt x="6883323" y="2310383"/>
                  </a:lnTo>
                  <a:lnTo>
                    <a:pt x="6880910" y="2311019"/>
                  </a:lnTo>
                  <a:lnTo>
                    <a:pt x="6878370" y="2311527"/>
                  </a:lnTo>
                  <a:lnTo>
                    <a:pt x="6875957" y="2312162"/>
                  </a:lnTo>
                  <a:lnTo>
                    <a:pt x="6873290" y="2312543"/>
                  </a:lnTo>
                  <a:lnTo>
                    <a:pt x="6870750" y="2312797"/>
                  </a:lnTo>
                  <a:lnTo>
                    <a:pt x="6868083" y="2313051"/>
                  </a:lnTo>
                  <a:lnTo>
                    <a:pt x="6865670" y="2313051"/>
                  </a:lnTo>
                  <a:lnTo>
                    <a:pt x="6862876" y="2313051"/>
                  </a:lnTo>
                  <a:lnTo>
                    <a:pt x="6860463" y="2313051"/>
                  </a:lnTo>
                  <a:lnTo>
                    <a:pt x="6857669" y="2312797"/>
                  </a:lnTo>
                  <a:lnTo>
                    <a:pt x="6855256" y="2312543"/>
                  </a:lnTo>
                  <a:lnTo>
                    <a:pt x="6852462" y="2312162"/>
                  </a:lnTo>
                  <a:lnTo>
                    <a:pt x="6850049" y="2311527"/>
                  </a:lnTo>
                  <a:lnTo>
                    <a:pt x="6847636" y="2311019"/>
                  </a:lnTo>
                  <a:lnTo>
                    <a:pt x="6845223" y="2310003"/>
                  </a:lnTo>
                  <a:lnTo>
                    <a:pt x="6842810" y="2309495"/>
                  </a:lnTo>
                  <a:lnTo>
                    <a:pt x="6840651" y="2308479"/>
                  </a:lnTo>
                  <a:lnTo>
                    <a:pt x="6838492" y="2307336"/>
                  </a:lnTo>
                  <a:lnTo>
                    <a:pt x="6836333" y="2306066"/>
                  </a:lnTo>
                  <a:lnTo>
                    <a:pt x="6834174" y="2304923"/>
                  </a:lnTo>
                  <a:lnTo>
                    <a:pt x="6832396" y="2303399"/>
                  </a:lnTo>
                  <a:lnTo>
                    <a:pt x="6830618" y="2302129"/>
                  </a:lnTo>
                  <a:lnTo>
                    <a:pt x="6828713" y="2300604"/>
                  </a:lnTo>
                  <a:lnTo>
                    <a:pt x="6821728" y="2288667"/>
                  </a:lnTo>
                  <a:lnTo>
                    <a:pt x="6820839" y="2286254"/>
                  </a:lnTo>
                  <a:lnTo>
                    <a:pt x="6820458" y="2283841"/>
                  </a:lnTo>
                  <a:lnTo>
                    <a:pt x="6820204" y="2281047"/>
                  </a:lnTo>
                  <a:lnTo>
                    <a:pt x="6820458" y="2278379"/>
                  </a:lnTo>
                  <a:lnTo>
                    <a:pt x="6821093" y="2275967"/>
                  </a:lnTo>
                  <a:lnTo>
                    <a:pt x="6821728" y="2273427"/>
                  </a:lnTo>
                  <a:lnTo>
                    <a:pt x="6822617" y="2271014"/>
                  </a:lnTo>
                  <a:lnTo>
                    <a:pt x="6823506" y="2268854"/>
                  </a:lnTo>
                  <a:lnTo>
                    <a:pt x="6824776" y="2266823"/>
                  </a:lnTo>
                  <a:lnTo>
                    <a:pt x="6826046" y="2264918"/>
                  </a:lnTo>
                  <a:lnTo>
                    <a:pt x="6827189" y="2263140"/>
                  </a:lnTo>
                  <a:lnTo>
                    <a:pt x="6829094" y="2261616"/>
                  </a:lnTo>
                  <a:lnTo>
                    <a:pt x="6830618" y="2259711"/>
                  </a:lnTo>
                  <a:lnTo>
                    <a:pt x="6832396" y="2258568"/>
                  </a:lnTo>
                  <a:lnTo>
                    <a:pt x="6834174" y="2257044"/>
                  </a:lnTo>
                  <a:lnTo>
                    <a:pt x="6836333" y="2255774"/>
                  </a:lnTo>
                  <a:lnTo>
                    <a:pt x="6838492" y="2254885"/>
                  </a:lnTo>
                  <a:lnTo>
                    <a:pt x="6840651" y="2253996"/>
                  </a:lnTo>
                  <a:lnTo>
                    <a:pt x="6842810" y="2253106"/>
                  </a:lnTo>
                  <a:lnTo>
                    <a:pt x="6845223" y="2252091"/>
                  </a:lnTo>
                  <a:lnTo>
                    <a:pt x="6847382" y="2251582"/>
                  </a:lnTo>
                  <a:lnTo>
                    <a:pt x="6849795" y="2250948"/>
                  </a:lnTo>
                  <a:lnTo>
                    <a:pt x="6852208" y="2250313"/>
                  </a:lnTo>
                  <a:lnTo>
                    <a:pt x="6855002" y="2250058"/>
                  </a:lnTo>
                  <a:lnTo>
                    <a:pt x="6857415" y="2249678"/>
                  </a:lnTo>
                  <a:lnTo>
                    <a:pt x="6860082" y="2249424"/>
                  </a:lnTo>
                  <a:lnTo>
                    <a:pt x="6862622" y="2249043"/>
                  </a:lnTo>
                  <a:lnTo>
                    <a:pt x="6865289" y="2249043"/>
                  </a:lnTo>
                  <a:lnTo>
                    <a:pt x="6867702" y="2249043"/>
                  </a:lnTo>
                  <a:lnTo>
                    <a:pt x="6870496" y="2249043"/>
                  </a:lnTo>
                  <a:lnTo>
                    <a:pt x="6872909" y="2249424"/>
                  </a:lnTo>
                  <a:lnTo>
                    <a:pt x="6875703" y="2249678"/>
                  </a:lnTo>
                  <a:lnTo>
                    <a:pt x="6878116" y="2250058"/>
                  </a:lnTo>
                  <a:lnTo>
                    <a:pt x="6880910" y="2250313"/>
                  </a:lnTo>
                  <a:lnTo>
                    <a:pt x="6883323" y="2250567"/>
                  </a:lnTo>
                  <a:lnTo>
                    <a:pt x="6883323" y="2218944"/>
                  </a:lnTo>
                </a:path>
                <a:path w="6883400" h="10017125">
                  <a:moveTo>
                    <a:pt x="6797598" y="2344166"/>
                  </a:moveTo>
                  <a:lnTo>
                    <a:pt x="6797598" y="2218944"/>
                  </a:lnTo>
                </a:path>
                <a:path w="6883400" h="10017125">
                  <a:moveTo>
                    <a:pt x="6883323" y="2469133"/>
                  </a:moveTo>
                  <a:lnTo>
                    <a:pt x="6883323" y="2435352"/>
                  </a:lnTo>
                  <a:lnTo>
                    <a:pt x="6880910" y="2435987"/>
                  </a:lnTo>
                  <a:lnTo>
                    <a:pt x="6878370" y="2436495"/>
                  </a:lnTo>
                  <a:lnTo>
                    <a:pt x="6875957" y="2437129"/>
                  </a:lnTo>
                  <a:lnTo>
                    <a:pt x="6873290" y="2437511"/>
                  </a:lnTo>
                  <a:lnTo>
                    <a:pt x="6870750" y="2437765"/>
                  </a:lnTo>
                  <a:lnTo>
                    <a:pt x="6868083" y="2438019"/>
                  </a:lnTo>
                  <a:lnTo>
                    <a:pt x="6865670" y="2438019"/>
                  </a:lnTo>
                  <a:lnTo>
                    <a:pt x="6862876" y="2438019"/>
                  </a:lnTo>
                  <a:lnTo>
                    <a:pt x="6860463" y="2438019"/>
                  </a:lnTo>
                  <a:lnTo>
                    <a:pt x="6857669" y="2437765"/>
                  </a:lnTo>
                  <a:lnTo>
                    <a:pt x="6855256" y="2437511"/>
                  </a:lnTo>
                  <a:lnTo>
                    <a:pt x="6852462" y="2437129"/>
                  </a:lnTo>
                  <a:lnTo>
                    <a:pt x="6850049" y="2436495"/>
                  </a:lnTo>
                  <a:lnTo>
                    <a:pt x="6847636" y="2435987"/>
                  </a:lnTo>
                  <a:lnTo>
                    <a:pt x="6836333" y="2431033"/>
                  </a:lnTo>
                  <a:lnTo>
                    <a:pt x="6834174" y="2429891"/>
                  </a:lnTo>
                  <a:lnTo>
                    <a:pt x="6832396" y="2428621"/>
                  </a:lnTo>
                  <a:lnTo>
                    <a:pt x="6830618" y="2427097"/>
                  </a:lnTo>
                  <a:lnTo>
                    <a:pt x="6828713" y="2425573"/>
                  </a:lnTo>
                  <a:lnTo>
                    <a:pt x="6821728" y="2413635"/>
                  </a:lnTo>
                  <a:lnTo>
                    <a:pt x="6820839" y="2411222"/>
                  </a:lnTo>
                  <a:lnTo>
                    <a:pt x="6820458" y="2408808"/>
                  </a:lnTo>
                  <a:lnTo>
                    <a:pt x="6820204" y="2406015"/>
                  </a:lnTo>
                  <a:lnTo>
                    <a:pt x="6826046" y="2389886"/>
                  </a:lnTo>
                  <a:lnTo>
                    <a:pt x="6827189" y="2388107"/>
                  </a:lnTo>
                  <a:lnTo>
                    <a:pt x="6829094" y="2386583"/>
                  </a:lnTo>
                  <a:lnTo>
                    <a:pt x="6830618" y="2385060"/>
                  </a:lnTo>
                  <a:lnTo>
                    <a:pt x="6832396" y="2383536"/>
                  </a:lnTo>
                  <a:lnTo>
                    <a:pt x="6834174" y="2382266"/>
                  </a:lnTo>
                  <a:lnTo>
                    <a:pt x="6836333" y="2381123"/>
                  </a:lnTo>
                  <a:lnTo>
                    <a:pt x="6838492" y="2379853"/>
                  </a:lnTo>
                  <a:lnTo>
                    <a:pt x="6840651" y="2378964"/>
                  </a:lnTo>
                  <a:lnTo>
                    <a:pt x="6842810" y="2378075"/>
                  </a:lnTo>
                  <a:lnTo>
                    <a:pt x="6845223" y="2377058"/>
                  </a:lnTo>
                  <a:lnTo>
                    <a:pt x="6847382" y="2376551"/>
                  </a:lnTo>
                  <a:lnTo>
                    <a:pt x="6849795" y="2375916"/>
                  </a:lnTo>
                  <a:lnTo>
                    <a:pt x="6852208" y="2375280"/>
                  </a:lnTo>
                  <a:lnTo>
                    <a:pt x="6855002" y="2375027"/>
                  </a:lnTo>
                  <a:lnTo>
                    <a:pt x="6857415" y="2374646"/>
                  </a:lnTo>
                  <a:lnTo>
                    <a:pt x="6860082" y="2374392"/>
                  </a:lnTo>
                  <a:lnTo>
                    <a:pt x="6862622" y="2374392"/>
                  </a:lnTo>
                  <a:lnTo>
                    <a:pt x="6865289" y="2374011"/>
                  </a:lnTo>
                  <a:lnTo>
                    <a:pt x="6867702" y="2374011"/>
                  </a:lnTo>
                  <a:lnTo>
                    <a:pt x="6870496" y="2374392"/>
                  </a:lnTo>
                  <a:lnTo>
                    <a:pt x="6872909" y="2374392"/>
                  </a:lnTo>
                  <a:lnTo>
                    <a:pt x="6875703" y="2374646"/>
                  </a:lnTo>
                  <a:lnTo>
                    <a:pt x="6878116" y="2375027"/>
                  </a:lnTo>
                  <a:lnTo>
                    <a:pt x="6880910" y="2375280"/>
                  </a:lnTo>
                  <a:lnTo>
                    <a:pt x="6883323" y="2375916"/>
                  </a:lnTo>
                  <a:lnTo>
                    <a:pt x="6883323" y="2344166"/>
                  </a:lnTo>
                </a:path>
                <a:path w="6883400" h="10017125">
                  <a:moveTo>
                    <a:pt x="6797598" y="2469133"/>
                  </a:moveTo>
                  <a:lnTo>
                    <a:pt x="6797598" y="2344166"/>
                  </a:lnTo>
                </a:path>
                <a:path w="6883400" h="10017125">
                  <a:moveTo>
                    <a:pt x="6883323" y="2594102"/>
                  </a:moveTo>
                  <a:lnTo>
                    <a:pt x="6883323" y="2560320"/>
                  </a:lnTo>
                  <a:lnTo>
                    <a:pt x="6880910" y="2560954"/>
                  </a:lnTo>
                  <a:lnTo>
                    <a:pt x="6878370" y="2561844"/>
                  </a:lnTo>
                  <a:lnTo>
                    <a:pt x="6875957" y="2562098"/>
                  </a:lnTo>
                  <a:lnTo>
                    <a:pt x="6873290" y="2562479"/>
                  </a:lnTo>
                  <a:lnTo>
                    <a:pt x="6870750" y="2562732"/>
                  </a:lnTo>
                  <a:lnTo>
                    <a:pt x="6868083" y="2562987"/>
                  </a:lnTo>
                  <a:lnTo>
                    <a:pt x="6865670" y="2562987"/>
                  </a:lnTo>
                  <a:lnTo>
                    <a:pt x="6862876" y="2562987"/>
                  </a:lnTo>
                  <a:lnTo>
                    <a:pt x="6860463" y="2562987"/>
                  </a:lnTo>
                  <a:lnTo>
                    <a:pt x="6857669" y="2562732"/>
                  </a:lnTo>
                  <a:lnTo>
                    <a:pt x="6855256" y="2562479"/>
                  </a:lnTo>
                  <a:lnTo>
                    <a:pt x="6852462" y="2562098"/>
                  </a:lnTo>
                  <a:lnTo>
                    <a:pt x="6850049" y="2561463"/>
                  </a:lnTo>
                  <a:lnTo>
                    <a:pt x="6847636" y="2560954"/>
                  </a:lnTo>
                  <a:lnTo>
                    <a:pt x="6836333" y="2556002"/>
                  </a:lnTo>
                  <a:lnTo>
                    <a:pt x="6834174" y="2554858"/>
                  </a:lnTo>
                  <a:lnTo>
                    <a:pt x="6832396" y="2553589"/>
                  </a:lnTo>
                  <a:lnTo>
                    <a:pt x="6830618" y="2552065"/>
                  </a:lnTo>
                  <a:lnTo>
                    <a:pt x="6828713" y="2550541"/>
                  </a:lnTo>
                  <a:lnTo>
                    <a:pt x="6821728" y="2538603"/>
                  </a:lnTo>
                  <a:lnTo>
                    <a:pt x="6820839" y="2536190"/>
                  </a:lnTo>
                  <a:lnTo>
                    <a:pt x="6820458" y="2533777"/>
                  </a:lnTo>
                  <a:lnTo>
                    <a:pt x="6820204" y="2531364"/>
                  </a:lnTo>
                  <a:lnTo>
                    <a:pt x="6824776" y="2517013"/>
                  </a:lnTo>
                  <a:lnTo>
                    <a:pt x="6826046" y="2514854"/>
                  </a:lnTo>
                  <a:lnTo>
                    <a:pt x="6827189" y="2513076"/>
                  </a:lnTo>
                  <a:lnTo>
                    <a:pt x="6829094" y="2511552"/>
                  </a:lnTo>
                  <a:lnTo>
                    <a:pt x="6830618" y="2510028"/>
                  </a:lnTo>
                  <a:lnTo>
                    <a:pt x="6832396" y="2508504"/>
                  </a:lnTo>
                  <a:lnTo>
                    <a:pt x="6834174" y="2507233"/>
                  </a:lnTo>
                  <a:lnTo>
                    <a:pt x="6836333" y="2506091"/>
                  </a:lnTo>
                  <a:lnTo>
                    <a:pt x="6838492" y="2504821"/>
                  </a:lnTo>
                  <a:lnTo>
                    <a:pt x="6840651" y="2503931"/>
                  </a:lnTo>
                  <a:lnTo>
                    <a:pt x="6842810" y="2503043"/>
                  </a:lnTo>
                  <a:lnTo>
                    <a:pt x="6845223" y="2502027"/>
                  </a:lnTo>
                  <a:lnTo>
                    <a:pt x="6847382" y="2501519"/>
                  </a:lnTo>
                  <a:lnTo>
                    <a:pt x="6849795" y="2500883"/>
                  </a:lnTo>
                  <a:lnTo>
                    <a:pt x="6852208" y="2500249"/>
                  </a:lnTo>
                  <a:lnTo>
                    <a:pt x="6855002" y="2499995"/>
                  </a:lnTo>
                  <a:lnTo>
                    <a:pt x="6857415" y="2499614"/>
                  </a:lnTo>
                  <a:lnTo>
                    <a:pt x="6860082" y="2499360"/>
                  </a:lnTo>
                  <a:lnTo>
                    <a:pt x="6862622" y="2499360"/>
                  </a:lnTo>
                  <a:lnTo>
                    <a:pt x="6865289" y="2498979"/>
                  </a:lnTo>
                  <a:lnTo>
                    <a:pt x="6867702" y="2498979"/>
                  </a:lnTo>
                  <a:lnTo>
                    <a:pt x="6870496" y="2499360"/>
                  </a:lnTo>
                  <a:lnTo>
                    <a:pt x="6872909" y="2499360"/>
                  </a:lnTo>
                  <a:lnTo>
                    <a:pt x="6875703" y="2499614"/>
                  </a:lnTo>
                  <a:lnTo>
                    <a:pt x="6878116" y="2499995"/>
                  </a:lnTo>
                  <a:lnTo>
                    <a:pt x="6880910" y="2500249"/>
                  </a:lnTo>
                  <a:lnTo>
                    <a:pt x="6883323" y="2500883"/>
                  </a:lnTo>
                  <a:lnTo>
                    <a:pt x="6883323" y="2469133"/>
                  </a:lnTo>
                </a:path>
                <a:path w="6883400" h="10017125">
                  <a:moveTo>
                    <a:pt x="6797598" y="2594102"/>
                  </a:moveTo>
                  <a:lnTo>
                    <a:pt x="6797598" y="2469133"/>
                  </a:lnTo>
                </a:path>
                <a:path w="6883400" h="10017125">
                  <a:moveTo>
                    <a:pt x="6883323" y="2719070"/>
                  </a:moveTo>
                  <a:lnTo>
                    <a:pt x="6883323" y="2685288"/>
                  </a:lnTo>
                  <a:lnTo>
                    <a:pt x="6880910" y="2686177"/>
                  </a:lnTo>
                  <a:lnTo>
                    <a:pt x="6878370" y="2686812"/>
                  </a:lnTo>
                  <a:lnTo>
                    <a:pt x="6875957" y="2687066"/>
                  </a:lnTo>
                  <a:lnTo>
                    <a:pt x="6873290" y="2687447"/>
                  </a:lnTo>
                  <a:lnTo>
                    <a:pt x="6870750" y="2687701"/>
                  </a:lnTo>
                  <a:lnTo>
                    <a:pt x="6868083" y="2687954"/>
                  </a:lnTo>
                  <a:lnTo>
                    <a:pt x="6865670" y="2687954"/>
                  </a:lnTo>
                  <a:lnTo>
                    <a:pt x="6862876" y="2687954"/>
                  </a:lnTo>
                  <a:lnTo>
                    <a:pt x="6860463" y="2687954"/>
                  </a:lnTo>
                  <a:lnTo>
                    <a:pt x="6857669" y="2687701"/>
                  </a:lnTo>
                  <a:lnTo>
                    <a:pt x="6855256" y="2687447"/>
                  </a:lnTo>
                  <a:lnTo>
                    <a:pt x="6852462" y="2687066"/>
                  </a:lnTo>
                  <a:lnTo>
                    <a:pt x="6850049" y="2686430"/>
                  </a:lnTo>
                  <a:lnTo>
                    <a:pt x="6847636" y="2685923"/>
                  </a:lnTo>
                  <a:lnTo>
                    <a:pt x="6836333" y="2680970"/>
                  </a:lnTo>
                  <a:lnTo>
                    <a:pt x="6834174" y="2679827"/>
                  </a:lnTo>
                  <a:lnTo>
                    <a:pt x="6832396" y="2678556"/>
                  </a:lnTo>
                  <a:lnTo>
                    <a:pt x="6830618" y="2677032"/>
                  </a:lnTo>
                  <a:lnTo>
                    <a:pt x="6828713" y="2675508"/>
                  </a:lnTo>
                  <a:lnTo>
                    <a:pt x="6821728" y="2663571"/>
                  </a:lnTo>
                  <a:lnTo>
                    <a:pt x="6820839" y="2661157"/>
                  </a:lnTo>
                  <a:lnTo>
                    <a:pt x="6820458" y="2658745"/>
                  </a:lnTo>
                  <a:lnTo>
                    <a:pt x="6820204" y="2656331"/>
                  </a:lnTo>
                  <a:lnTo>
                    <a:pt x="6820458" y="2653538"/>
                  </a:lnTo>
                  <a:lnTo>
                    <a:pt x="6821093" y="2650871"/>
                  </a:lnTo>
                  <a:lnTo>
                    <a:pt x="6821728" y="2648330"/>
                  </a:lnTo>
                  <a:lnTo>
                    <a:pt x="6822617" y="2646299"/>
                  </a:lnTo>
                  <a:lnTo>
                    <a:pt x="6823506" y="2643758"/>
                  </a:lnTo>
                  <a:lnTo>
                    <a:pt x="6824776" y="2641980"/>
                  </a:lnTo>
                  <a:lnTo>
                    <a:pt x="6826046" y="2639822"/>
                  </a:lnTo>
                  <a:lnTo>
                    <a:pt x="6827189" y="2638044"/>
                  </a:lnTo>
                  <a:lnTo>
                    <a:pt x="6829094" y="2636520"/>
                  </a:lnTo>
                  <a:lnTo>
                    <a:pt x="6830618" y="2634996"/>
                  </a:lnTo>
                  <a:lnTo>
                    <a:pt x="6832396" y="2633472"/>
                  </a:lnTo>
                  <a:lnTo>
                    <a:pt x="6834174" y="2632202"/>
                  </a:lnTo>
                  <a:lnTo>
                    <a:pt x="6836333" y="2631058"/>
                  </a:lnTo>
                  <a:lnTo>
                    <a:pt x="6838492" y="2629789"/>
                  </a:lnTo>
                  <a:lnTo>
                    <a:pt x="6840651" y="2628900"/>
                  </a:lnTo>
                  <a:lnTo>
                    <a:pt x="6842810" y="2628011"/>
                  </a:lnTo>
                  <a:lnTo>
                    <a:pt x="6845223" y="2626995"/>
                  </a:lnTo>
                  <a:lnTo>
                    <a:pt x="6847382" y="2626487"/>
                  </a:lnTo>
                  <a:lnTo>
                    <a:pt x="6849795" y="2625852"/>
                  </a:lnTo>
                  <a:lnTo>
                    <a:pt x="6852208" y="2625471"/>
                  </a:lnTo>
                  <a:lnTo>
                    <a:pt x="6855002" y="2624963"/>
                  </a:lnTo>
                  <a:lnTo>
                    <a:pt x="6857415" y="2624581"/>
                  </a:lnTo>
                  <a:lnTo>
                    <a:pt x="6860082" y="2624328"/>
                  </a:lnTo>
                  <a:lnTo>
                    <a:pt x="6862622" y="2624328"/>
                  </a:lnTo>
                  <a:lnTo>
                    <a:pt x="6865289" y="2623947"/>
                  </a:lnTo>
                  <a:lnTo>
                    <a:pt x="6867702" y="2623947"/>
                  </a:lnTo>
                  <a:lnTo>
                    <a:pt x="6870496" y="2624328"/>
                  </a:lnTo>
                  <a:lnTo>
                    <a:pt x="6872909" y="2624328"/>
                  </a:lnTo>
                  <a:lnTo>
                    <a:pt x="6875703" y="2624581"/>
                  </a:lnTo>
                  <a:lnTo>
                    <a:pt x="6878116" y="2624963"/>
                  </a:lnTo>
                  <a:lnTo>
                    <a:pt x="6880910" y="2625217"/>
                  </a:lnTo>
                  <a:lnTo>
                    <a:pt x="6883323" y="2625852"/>
                  </a:lnTo>
                  <a:lnTo>
                    <a:pt x="6883323" y="2594102"/>
                  </a:lnTo>
                </a:path>
                <a:path w="6883400" h="10017125">
                  <a:moveTo>
                    <a:pt x="6797598" y="2719070"/>
                  </a:moveTo>
                  <a:lnTo>
                    <a:pt x="6797598" y="2594102"/>
                  </a:lnTo>
                </a:path>
                <a:path w="6883400" h="10017125">
                  <a:moveTo>
                    <a:pt x="6883323" y="2844038"/>
                  </a:moveTo>
                  <a:lnTo>
                    <a:pt x="6883323" y="2810510"/>
                  </a:lnTo>
                  <a:lnTo>
                    <a:pt x="6880910" y="2811145"/>
                  </a:lnTo>
                  <a:lnTo>
                    <a:pt x="6878370" y="2811779"/>
                  </a:lnTo>
                  <a:lnTo>
                    <a:pt x="6875957" y="2812033"/>
                  </a:lnTo>
                  <a:lnTo>
                    <a:pt x="6873290" y="2812669"/>
                  </a:lnTo>
                  <a:lnTo>
                    <a:pt x="6870750" y="2812923"/>
                  </a:lnTo>
                  <a:lnTo>
                    <a:pt x="6857669" y="2812923"/>
                  </a:lnTo>
                  <a:lnTo>
                    <a:pt x="6855256" y="2812415"/>
                  </a:lnTo>
                  <a:lnTo>
                    <a:pt x="6852462" y="2812033"/>
                  </a:lnTo>
                  <a:lnTo>
                    <a:pt x="6850049" y="2811399"/>
                  </a:lnTo>
                  <a:lnTo>
                    <a:pt x="6847636" y="2810891"/>
                  </a:lnTo>
                  <a:lnTo>
                    <a:pt x="6845223" y="2810255"/>
                  </a:lnTo>
                  <a:lnTo>
                    <a:pt x="6842810" y="2809367"/>
                  </a:lnTo>
                  <a:lnTo>
                    <a:pt x="6840651" y="2808351"/>
                  </a:lnTo>
                  <a:lnTo>
                    <a:pt x="6838492" y="2807462"/>
                  </a:lnTo>
                  <a:lnTo>
                    <a:pt x="6836333" y="2806319"/>
                  </a:lnTo>
                  <a:lnTo>
                    <a:pt x="6834174" y="2805049"/>
                  </a:lnTo>
                  <a:lnTo>
                    <a:pt x="6832396" y="2803525"/>
                  </a:lnTo>
                  <a:lnTo>
                    <a:pt x="6830618" y="2802001"/>
                  </a:lnTo>
                  <a:lnTo>
                    <a:pt x="6828713" y="2800477"/>
                  </a:lnTo>
                  <a:lnTo>
                    <a:pt x="6827189" y="2798699"/>
                  </a:lnTo>
                  <a:lnTo>
                    <a:pt x="6825665" y="2797175"/>
                  </a:lnTo>
                  <a:lnTo>
                    <a:pt x="6824522" y="2795016"/>
                  </a:lnTo>
                  <a:lnTo>
                    <a:pt x="6823252" y="2793111"/>
                  </a:lnTo>
                  <a:lnTo>
                    <a:pt x="6822363" y="2790698"/>
                  </a:lnTo>
                  <a:lnTo>
                    <a:pt x="6821728" y="2788539"/>
                  </a:lnTo>
                  <a:lnTo>
                    <a:pt x="6820839" y="2786506"/>
                  </a:lnTo>
                  <a:lnTo>
                    <a:pt x="6820458" y="2783713"/>
                  </a:lnTo>
                  <a:lnTo>
                    <a:pt x="6820204" y="2781300"/>
                  </a:lnTo>
                  <a:lnTo>
                    <a:pt x="6820458" y="2778505"/>
                  </a:lnTo>
                  <a:lnTo>
                    <a:pt x="6821093" y="2776093"/>
                  </a:lnTo>
                  <a:lnTo>
                    <a:pt x="6821728" y="2773299"/>
                  </a:lnTo>
                  <a:lnTo>
                    <a:pt x="6822617" y="2771267"/>
                  </a:lnTo>
                  <a:lnTo>
                    <a:pt x="6823506" y="2769107"/>
                  </a:lnTo>
                  <a:lnTo>
                    <a:pt x="6824776" y="2766949"/>
                  </a:lnTo>
                  <a:lnTo>
                    <a:pt x="6826046" y="2765171"/>
                  </a:lnTo>
                  <a:lnTo>
                    <a:pt x="6827189" y="2763012"/>
                  </a:lnTo>
                  <a:lnTo>
                    <a:pt x="6829094" y="2761488"/>
                  </a:lnTo>
                  <a:lnTo>
                    <a:pt x="6830618" y="2759964"/>
                  </a:lnTo>
                  <a:lnTo>
                    <a:pt x="6832396" y="2758440"/>
                  </a:lnTo>
                  <a:lnTo>
                    <a:pt x="6834174" y="2757170"/>
                  </a:lnTo>
                  <a:lnTo>
                    <a:pt x="6836333" y="2756027"/>
                  </a:lnTo>
                  <a:lnTo>
                    <a:pt x="6838492" y="2754756"/>
                  </a:lnTo>
                  <a:lnTo>
                    <a:pt x="6840651" y="2753868"/>
                  </a:lnTo>
                  <a:lnTo>
                    <a:pt x="6842810" y="2752979"/>
                  </a:lnTo>
                  <a:lnTo>
                    <a:pt x="6845223" y="2752344"/>
                  </a:lnTo>
                  <a:lnTo>
                    <a:pt x="6847382" y="2751454"/>
                  </a:lnTo>
                  <a:lnTo>
                    <a:pt x="6849795" y="2750820"/>
                  </a:lnTo>
                  <a:lnTo>
                    <a:pt x="6852208" y="2750439"/>
                  </a:lnTo>
                  <a:lnTo>
                    <a:pt x="6855002" y="2749930"/>
                  </a:lnTo>
                  <a:lnTo>
                    <a:pt x="6857415" y="2749550"/>
                  </a:lnTo>
                  <a:lnTo>
                    <a:pt x="6860082" y="2749550"/>
                  </a:lnTo>
                  <a:lnTo>
                    <a:pt x="6862622" y="2749296"/>
                  </a:lnTo>
                  <a:lnTo>
                    <a:pt x="6865289" y="2749296"/>
                  </a:lnTo>
                  <a:lnTo>
                    <a:pt x="6867702" y="2749296"/>
                  </a:lnTo>
                  <a:lnTo>
                    <a:pt x="6870496" y="2749296"/>
                  </a:lnTo>
                  <a:lnTo>
                    <a:pt x="6872909" y="2749550"/>
                  </a:lnTo>
                  <a:lnTo>
                    <a:pt x="6875703" y="2749550"/>
                  </a:lnTo>
                  <a:lnTo>
                    <a:pt x="6878116" y="2749930"/>
                  </a:lnTo>
                  <a:lnTo>
                    <a:pt x="6880910" y="2750185"/>
                  </a:lnTo>
                  <a:lnTo>
                    <a:pt x="6883323" y="2750820"/>
                  </a:lnTo>
                  <a:lnTo>
                    <a:pt x="6883323" y="2719070"/>
                  </a:lnTo>
                </a:path>
                <a:path w="6883400" h="10017125">
                  <a:moveTo>
                    <a:pt x="6797598" y="2844038"/>
                  </a:moveTo>
                  <a:lnTo>
                    <a:pt x="6797598" y="2719070"/>
                  </a:lnTo>
                </a:path>
                <a:path w="6883400" h="10017125">
                  <a:moveTo>
                    <a:pt x="6883323" y="2969005"/>
                  </a:moveTo>
                  <a:lnTo>
                    <a:pt x="6883323" y="2935478"/>
                  </a:lnTo>
                  <a:lnTo>
                    <a:pt x="6880910" y="2936113"/>
                  </a:lnTo>
                  <a:lnTo>
                    <a:pt x="6878370" y="2936748"/>
                  </a:lnTo>
                  <a:lnTo>
                    <a:pt x="6875957" y="2937382"/>
                  </a:lnTo>
                  <a:lnTo>
                    <a:pt x="6873290" y="2937637"/>
                  </a:lnTo>
                  <a:lnTo>
                    <a:pt x="6870750" y="2937891"/>
                  </a:lnTo>
                  <a:lnTo>
                    <a:pt x="6868083" y="2937891"/>
                  </a:lnTo>
                  <a:lnTo>
                    <a:pt x="6865670" y="2938272"/>
                  </a:lnTo>
                  <a:lnTo>
                    <a:pt x="6862876" y="2938272"/>
                  </a:lnTo>
                  <a:lnTo>
                    <a:pt x="6860463" y="2937891"/>
                  </a:lnTo>
                  <a:lnTo>
                    <a:pt x="6857669" y="2937891"/>
                  </a:lnTo>
                  <a:lnTo>
                    <a:pt x="6855256" y="2937382"/>
                  </a:lnTo>
                  <a:lnTo>
                    <a:pt x="6852462" y="2937002"/>
                  </a:lnTo>
                  <a:lnTo>
                    <a:pt x="6850049" y="2936367"/>
                  </a:lnTo>
                  <a:lnTo>
                    <a:pt x="6847636" y="2935858"/>
                  </a:lnTo>
                  <a:lnTo>
                    <a:pt x="6845223" y="2935224"/>
                  </a:lnTo>
                  <a:lnTo>
                    <a:pt x="6842810" y="2934335"/>
                  </a:lnTo>
                  <a:lnTo>
                    <a:pt x="6840651" y="2933319"/>
                  </a:lnTo>
                  <a:lnTo>
                    <a:pt x="6838492" y="2932429"/>
                  </a:lnTo>
                  <a:lnTo>
                    <a:pt x="6836333" y="2931287"/>
                  </a:lnTo>
                  <a:lnTo>
                    <a:pt x="6834174" y="2930017"/>
                  </a:lnTo>
                  <a:lnTo>
                    <a:pt x="6832396" y="2928493"/>
                  </a:lnTo>
                  <a:lnTo>
                    <a:pt x="6830618" y="2926969"/>
                  </a:lnTo>
                  <a:lnTo>
                    <a:pt x="6828713" y="2925445"/>
                  </a:lnTo>
                  <a:lnTo>
                    <a:pt x="6827189" y="2923921"/>
                  </a:lnTo>
                  <a:lnTo>
                    <a:pt x="6825665" y="2922143"/>
                  </a:lnTo>
                  <a:lnTo>
                    <a:pt x="6824522" y="2919983"/>
                  </a:lnTo>
                  <a:lnTo>
                    <a:pt x="6823252" y="2918079"/>
                  </a:lnTo>
                  <a:lnTo>
                    <a:pt x="6822363" y="2916047"/>
                  </a:lnTo>
                  <a:lnTo>
                    <a:pt x="6821728" y="2913506"/>
                  </a:lnTo>
                  <a:lnTo>
                    <a:pt x="6820839" y="2911475"/>
                  </a:lnTo>
                  <a:lnTo>
                    <a:pt x="6820458" y="2908680"/>
                  </a:lnTo>
                  <a:lnTo>
                    <a:pt x="6820204" y="2906268"/>
                  </a:lnTo>
                  <a:lnTo>
                    <a:pt x="6820458" y="2903474"/>
                  </a:lnTo>
                  <a:lnTo>
                    <a:pt x="6821093" y="2901061"/>
                  </a:lnTo>
                  <a:lnTo>
                    <a:pt x="6821728" y="2898648"/>
                  </a:lnTo>
                  <a:lnTo>
                    <a:pt x="6822617" y="2896235"/>
                  </a:lnTo>
                  <a:lnTo>
                    <a:pt x="6823506" y="2894076"/>
                  </a:lnTo>
                  <a:lnTo>
                    <a:pt x="6824776" y="2891917"/>
                  </a:lnTo>
                  <a:lnTo>
                    <a:pt x="6826046" y="2890139"/>
                  </a:lnTo>
                  <a:lnTo>
                    <a:pt x="6827189" y="2888233"/>
                  </a:lnTo>
                  <a:lnTo>
                    <a:pt x="6829094" y="2886455"/>
                  </a:lnTo>
                  <a:lnTo>
                    <a:pt x="6830618" y="2884931"/>
                  </a:lnTo>
                  <a:lnTo>
                    <a:pt x="6832396" y="2883407"/>
                  </a:lnTo>
                  <a:lnTo>
                    <a:pt x="6834174" y="2882138"/>
                  </a:lnTo>
                  <a:lnTo>
                    <a:pt x="6836333" y="2880995"/>
                  </a:lnTo>
                  <a:lnTo>
                    <a:pt x="6838492" y="2879725"/>
                  </a:lnTo>
                  <a:lnTo>
                    <a:pt x="6840651" y="2878836"/>
                  </a:lnTo>
                  <a:lnTo>
                    <a:pt x="6842810" y="2877947"/>
                  </a:lnTo>
                  <a:lnTo>
                    <a:pt x="6845223" y="2877312"/>
                  </a:lnTo>
                  <a:lnTo>
                    <a:pt x="6847382" y="2876423"/>
                  </a:lnTo>
                  <a:lnTo>
                    <a:pt x="6849795" y="2875788"/>
                  </a:lnTo>
                  <a:lnTo>
                    <a:pt x="6852208" y="2875406"/>
                  </a:lnTo>
                  <a:lnTo>
                    <a:pt x="6855002" y="2874899"/>
                  </a:lnTo>
                  <a:lnTo>
                    <a:pt x="6857415" y="2874518"/>
                  </a:lnTo>
                  <a:lnTo>
                    <a:pt x="6860082" y="2874518"/>
                  </a:lnTo>
                  <a:lnTo>
                    <a:pt x="6862622" y="2874264"/>
                  </a:lnTo>
                  <a:lnTo>
                    <a:pt x="6865289" y="2874264"/>
                  </a:lnTo>
                  <a:lnTo>
                    <a:pt x="6867702" y="2874264"/>
                  </a:lnTo>
                  <a:lnTo>
                    <a:pt x="6870496" y="2874264"/>
                  </a:lnTo>
                  <a:lnTo>
                    <a:pt x="6872909" y="2874518"/>
                  </a:lnTo>
                  <a:lnTo>
                    <a:pt x="6875703" y="2874518"/>
                  </a:lnTo>
                  <a:lnTo>
                    <a:pt x="6878116" y="2875153"/>
                  </a:lnTo>
                  <a:lnTo>
                    <a:pt x="6880910" y="2875153"/>
                  </a:lnTo>
                  <a:lnTo>
                    <a:pt x="6883323" y="2875788"/>
                  </a:lnTo>
                  <a:lnTo>
                    <a:pt x="6883323" y="2844038"/>
                  </a:lnTo>
                </a:path>
                <a:path w="6883400" h="10017125">
                  <a:moveTo>
                    <a:pt x="6797598" y="2969005"/>
                  </a:moveTo>
                  <a:lnTo>
                    <a:pt x="6797598" y="2844038"/>
                  </a:lnTo>
                </a:path>
                <a:path w="6883400" h="10017125">
                  <a:moveTo>
                    <a:pt x="6883323" y="3093974"/>
                  </a:moveTo>
                  <a:lnTo>
                    <a:pt x="6883323" y="3060446"/>
                  </a:lnTo>
                  <a:lnTo>
                    <a:pt x="6880910" y="3061080"/>
                  </a:lnTo>
                  <a:lnTo>
                    <a:pt x="6878370" y="3061716"/>
                  </a:lnTo>
                  <a:lnTo>
                    <a:pt x="6875957" y="3062351"/>
                  </a:lnTo>
                  <a:lnTo>
                    <a:pt x="6873290" y="3062604"/>
                  </a:lnTo>
                  <a:lnTo>
                    <a:pt x="6870750" y="3062858"/>
                  </a:lnTo>
                  <a:lnTo>
                    <a:pt x="6868083" y="3062858"/>
                  </a:lnTo>
                  <a:lnTo>
                    <a:pt x="6865670" y="3063240"/>
                  </a:lnTo>
                  <a:lnTo>
                    <a:pt x="6862876" y="3063240"/>
                  </a:lnTo>
                  <a:lnTo>
                    <a:pt x="6860463" y="3062858"/>
                  </a:lnTo>
                  <a:lnTo>
                    <a:pt x="6857669" y="3062858"/>
                  </a:lnTo>
                  <a:lnTo>
                    <a:pt x="6855256" y="3062604"/>
                  </a:lnTo>
                  <a:lnTo>
                    <a:pt x="6852462" y="3061970"/>
                  </a:lnTo>
                  <a:lnTo>
                    <a:pt x="6850049" y="3061335"/>
                  </a:lnTo>
                  <a:lnTo>
                    <a:pt x="6847636" y="3060827"/>
                  </a:lnTo>
                  <a:lnTo>
                    <a:pt x="6845223" y="3060192"/>
                  </a:lnTo>
                  <a:lnTo>
                    <a:pt x="6842810" y="3059303"/>
                  </a:lnTo>
                  <a:lnTo>
                    <a:pt x="6840651" y="3058287"/>
                  </a:lnTo>
                  <a:lnTo>
                    <a:pt x="6838492" y="3057398"/>
                  </a:lnTo>
                  <a:lnTo>
                    <a:pt x="6836333" y="3056254"/>
                  </a:lnTo>
                  <a:lnTo>
                    <a:pt x="6834174" y="3054985"/>
                  </a:lnTo>
                  <a:lnTo>
                    <a:pt x="6832396" y="3053461"/>
                  </a:lnTo>
                  <a:lnTo>
                    <a:pt x="6830618" y="3052191"/>
                  </a:lnTo>
                  <a:lnTo>
                    <a:pt x="6828713" y="3050413"/>
                  </a:lnTo>
                  <a:lnTo>
                    <a:pt x="6827189" y="3048889"/>
                  </a:lnTo>
                  <a:lnTo>
                    <a:pt x="6825665" y="3047111"/>
                  </a:lnTo>
                  <a:lnTo>
                    <a:pt x="6824522" y="3044952"/>
                  </a:lnTo>
                  <a:lnTo>
                    <a:pt x="6823252" y="3043047"/>
                  </a:lnTo>
                  <a:lnTo>
                    <a:pt x="6822363" y="3041015"/>
                  </a:lnTo>
                  <a:lnTo>
                    <a:pt x="6821728" y="3038475"/>
                  </a:lnTo>
                  <a:lnTo>
                    <a:pt x="6820839" y="3036443"/>
                  </a:lnTo>
                  <a:lnTo>
                    <a:pt x="6820458" y="3033649"/>
                  </a:lnTo>
                  <a:lnTo>
                    <a:pt x="6820204" y="3031236"/>
                  </a:lnTo>
                  <a:lnTo>
                    <a:pt x="6820458" y="3028442"/>
                  </a:lnTo>
                  <a:lnTo>
                    <a:pt x="6821093" y="3026029"/>
                  </a:lnTo>
                  <a:lnTo>
                    <a:pt x="6821728" y="3023616"/>
                  </a:lnTo>
                  <a:lnTo>
                    <a:pt x="6822617" y="3021203"/>
                  </a:lnTo>
                  <a:lnTo>
                    <a:pt x="6823506" y="3019044"/>
                  </a:lnTo>
                  <a:lnTo>
                    <a:pt x="6824776" y="3016885"/>
                  </a:lnTo>
                  <a:lnTo>
                    <a:pt x="6826046" y="3015106"/>
                  </a:lnTo>
                  <a:lnTo>
                    <a:pt x="6827189" y="3013202"/>
                  </a:lnTo>
                  <a:lnTo>
                    <a:pt x="6829094" y="3011424"/>
                  </a:lnTo>
                  <a:lnTo>
                    <a:pt x="6830618" y="3009900"/>
                  </a:lnTo>
                  <a:lnTo>
                    <a:pt x="6832396" y="3008629"/>
                  </a:lnTo>
                  <a:lnTo>
                    <a:pt x="6834174" y="3007105"/>
                  </a:lnTo>
                  <a:lnTo>
                    <a:pt x="6836333" y="3005963"/>
                  </a:lnTo>
                  <a:lnTo>
                    <a:pt x="6838492" y="3004693"/>
                  </a:lnTo>
                  <a:lnTo>
                    <a:pt x="6840651" y="3003804"/>
                  </a:lnTo>
                  <a:lnTo>
                    <a:pt x="6842810" y="3002915"/>
                  </a:lnTo>
                  <a:lnTo>
                    <a:pt x="6845223" y="3002279"/>
                  </a:lnTo>
                  <a:lnTo>
                    <a:pt x="6847382" y="3001391"/>
                  </a:lnTo>
                  <a:lnTo>
                    <a:pt x="6849795" y="3000755"/>
                  </a:lnTo>
                  <a:lnTo>
                    <a:pt x="6852208" y="3000375"/>
                  </a:lnTo>
                  <a:lnTo>
                    <a:pt x="6855002" y="2999867"/>
                  </a:lnTo>
                  <a:lnTo>
                    <a:pt x="6857415" y="2999486"/>
                  </a:lnTo>
                  <a:lnTo>
                    <a:pt x="6860082" y="2999486"/>
                  </a:lnTo>
                  <a:lnTo>
                    <a:pt x="6862622" y="2999231"/>
                  </a:lnTo>
                  <a:lnTo>
                    <a:pt x="6865289" y="2999231"/>
                  </a:lnTo>
                  <a:lnTo>
                    <a:pt x="6867702" y="2999231"/>
                  </a:lnTo>
                  <a:lnTo>
                    <a:pt x="6870496" y="2999231"/>
                  </a:lnTo>
                  <a:lnTo>
                    <a:pt x="6872909" y="2999486"/>
                  </a:lnTo>
                  <a:lnTo>
                    <a:pt x="6875703" y="2999486"/>
                  </a:lnTo>
                  <a:lnTo>
                    <a:pt x="6878116" y="3000121"/>
                  </a:lnTo>
                  <a:lnTo>
                    <a:pt x="6880910" y="3000375"/>
                  </a:lnTo>
                  <a:lnTo>
                    <a:pt x="6883323" y="3000755"/>
                  </a:lnTo>
                  <a:lnTo>
                    <a:pt x="6883323" y="2969005"/>
                  </a:lnTo>
                </a:path>
                <a:path w="6883400" h="10017125">
                  <a:moveTo>
                    <a:pt x="6797598" y="3093974"/>
                  </a:moveTo>
                  <a:lnTo>
                    <a:pt x="6797598" y="2969005"/>
                  </a:lnTo>
                </a:path>
                <a:path w="6883400" h="10017125">
                  <a:moveTo>
                    <a:pt x="6883323" y="3218942"/>
                  </a:moveTo>
                  <a:lnTo>
                    <a:pt x="6883323" y="3185414"/>
                  </a:lnTo>
                  <a:lnTo>
                    <a:pt x="6880910" y="3186049"/>
                  </a:lnTo>
                  <a:lnTo>
                    <a:pt x="6878370" y="3186683"/>
                  </a:lnTo>
                  <a:lnTo>
                    <a:pt x="6875957" y="3187319"/>
                  </a:lnTo>
                  <a:lnTo>
                    <a:pt x="6873290" y="3187573"/>
                  </a:lnTo>
                  <a:lnTo>
                    <a:pt x="6870750" y="3187827"/>
                  </a:lnTo>
                  <a:lnTo>
                    <a:pt x="6868083" y="3188207"/>
                  </a:lnTo>
                  <a:lnTo>
                    <a:pt x="6865670" y="3188207"/>
                  </a:lnTo>
                  <a:lnTo>
                    <a:pt x="6862876" y="3188207"/>
                  </a:lnTo>
                  <a:lnTo>
                    <a:pt x="6860463" y="3188207"/>
                  </a:lnTo>
                  <a:lnTo>
                    <a:pt x="6857669" y="3187827"/>
                  </a:lnTo>
                  <a:lnTo>
                    <a:pt x="6855256" y="3187573"/>
                  </a:lnTo>
                  <a:lnTo>
                    <a:pt x="6852462" y="3186938"/>
                  </a:lnTo>
                  <a:lnTo>
                    <a:pt x="6850049" y="3186683"/>
                  </a:lnTo>
                  <a:lnTo>
                    <a:pt x="6847636" y="3185795"/>
                  </a:lnTo>
                  <a:lnTo>
                    <a:pt x="6845223" y="3185160"/>
                  </a:lnTo>
                  <a:lnTo>
                    <a:pt x="6842810" y="3184271"/>
                  </a:lnTo>
                  <a:lnTo>
                    <a:pt x="6840651" y="3183254"/>
                  </a:lnTo>
                  <a:lnTo>
                    <a:pt x="6838492" y="3182366"/>
                  </a:lnTo>
                  <a:lnTo>
                    <a:pt x="6836333" y="3181223"/>
                  </a:lnTo>
                  <a:lnTo>
                    <a:pt x="6834174" y="3179953"/>
                  </a:lnTo>
                  <a:lnTo>
                    <a:pt x="6832396" y="3178429"/>
                  </a:lnTo>
                  <a:lnTo>
                    <a:pt x="6830618" y="3177158"/>
                  </a:lnTo>
                  <a:lnTo>
                    <a:pt x="6828713" y="3175380"/>
                  </a:lnTo>
                  <a:lnTo>
                    <a:pt x="6827189" y="3173856"/>
                  </a:lnTo>
                  <a:lnTo>
                    <a:pt x="6825665" y="3172079"/>
                  </a:lnTo>
                  <a:lnTo>
                    <a:pt x="6824522" y="3169920"/>
                  </a:lnTo>
                  <a:lnTo>
                    <a:pt x="6823252" y="3168015"/>
                  </a:lnTo>
                  <a:lnTo>
                    <a:pt x="6822363" y="3165982"/>
                  </a:lnTo>
                  <a:lnTo>
                    <a:pt x="6821728" y="3163443"/>
                  </a:lnTo>
                  <a:lnTo>
                    <a:pt x="6820839" y="3161411"/>
                  </a:lnTo>
                  <a:lnTo>
                    <a:pt x="6820458" y="3158871"/>
                  </a:lnTo>
                  <a:lnTo>
                    <a:pt x="6820204" y="3156204"/>
                  </a:lnTo>
                  <a:lnTo>
                    <a:pt x="6820458" y="3153410"/>
                  </a:lnTo>
                  <a:lnTo>
                    <a:pt x="6821093" y="3150997"/>
                  </a:lnTo>
                  <a:lnTo>
                    <a:pt x="6821728" y="3148583"/>
                  </a:lnTo>
                  <a:lnTo>
                    <a:pt x="6822617" y="3146171"/>
                  </a:lnTo>
                  <a:lnTo>
                    <a:pt x="6823506" y="3144012"/>
                  </a:lnTo>
                  <a:lnTo>
                    <a:pt x="6824776" y="3141853"/>
                  </a:lnTo>
                  <a:lnTo>
                    <a:pt x="6826046" y="3140075"/>
                  </a:lnTo>
                  <a:lnTo>
                    <a:pt x="6827189" y="3138170"/>
                  </a:lnTo>
                  <a:lnTo>
                    <a:pt x="6829094" y="3136646"/>
                  </a:lnTo>
                  <a:lnTo>
                    <a:pt x="6830618" y="3134868"/>
                  </a:lnTo>
                  <a:lnTo>
                    <a:pt x="6832396" y="3133598"/>
                  </a:lnTo>
                  <a:lnTo>
                    <a:pt x="6834174" y="3132074"/>
                  </a:lnTo>
                  <a:lnTo>
                    <a:pt x="6836333" y="3130930"/>
                  </a:lnTo>
                  <a:lnTo>
                    <a:pt x="6838492" y="3129915"/>
                  </a:lnTo>
                  <a:lnTo>
                    <a:pt x="6840651" y="3128772"/>
                  </a:lnTo>
                  <a:lnTo>
                    <a:pt x="6842810" y="3127882"/>
                  </a:lnTo>
                  <a:lnTo>
                    <a:pt x="6845223" y="3127248"/>
                  </a:lnTo>
                  <a:lnTo>
                    <a:pt x="6847382" y="3126358"/>
                  </a:lnTo>
                  <a:lnTo>
                    <a:pt x="6849795" y="3125978"/>
                  </a:lnTo>
                  <a:lnTo>
                    <a:pt x="6852208" y="3125343"/>
                  </a:lnTo>
                  <a:lnTo>
                    <a:pt x="6855002" y="3124835"/>
                  </a:lnTo>
                  <a:lnTo>
                    <a:pt x="6857415" y="3124835"/>
                  </a:lnTo>
                  <a:lnTo>
                    <a:pt x="6860082" y="3124454"/>
                  </a:lnTo>
                  <a:lnTo>
                    <a:pt x="6862622" y="3124200"/>
                  </a:lnTo>
                  <a:lnTo>
                    <a:pt x="6865289" y="3124200"/>
                  </a:lnTo>
                  <a:lnTo>
                    <a:pt x="6867702" y="3124200"/>
                  </a:lnTo>
                  <a:lnTo>
                    <a:pt x="6870496" y="3124200"/>
                  </a:lnTo>
                  <a:lnTo>
                    <a:pt x="6872909" y="3124454"/>
                  </a:lnTo>
                  <a:lnTo>
                    <a:pt x="6875703" y="3124835"/>
                  </a:lnTo>
                  <a:lnTo>
                    <a:pt x="6878116" y="3125089"/>
                  </a:lnTo>
                  <a:lnTo>
                    <a:pt x="6880910" y="3125343"/>
                  </a:lnTo>
                  <a:lnTo>
                    <a:pt x="6883323" y="3125724"/>
                  </a:lnTo>
                  <a:lnTo>
                    <a:pt x="6883323" y="3093974"/>
                  </a:lnTo>
                </a:path>
                <a:path w="6883400" h="10017125">
                  <a:moveTo>
                    <a:pt x="6797598" y="3218942"/>
                  </a:moveTo>
                  <a:lnTo>
                    <a:pt x="6797598" y="3093974"/>
                  </a:lnTo>
                </a:path>
                <a:path w="6883400" h="10017125">
                  <a:moveTo>
                    <a:pt x="6883323" y="3344291"/>
                  </a:moveTo>
                  <a:lnTo>
                    <a:pt x="6883323" y="3310381"/>
                  </a:lnTo>
                  <a:lnTo>
                    <a:pt x="6880910" y="3311017"/>
                  </a:lnTo>
                  <a:lnTo>
                    <a:pt x="6878370" y="3311652"/>
                  </a:lnTo>
                  <a:lnTo>
                    <a:pt x="6875957" y="3312287"/>
                  </a:lnTo>
                  <a:lnTo>
                    <a:pt x="6873290" y="3312541"/>
                  </a:lnTo>
                  <a:lnTo>
                    <a:pt x="6870750" y="3312795"/>
                  </a:lnTo>
                  <a:lnTo>
                    <a:pt x="6868083" y="3313176"/>
                  </a:lnTo>
                  <a:lnTo>
                    <a:pt x="6865670" y="3313176"/>
                  </a:lnTo>
                  <a:lnTo>
                    <a:pt x="6862876" y="3313176"/>
                  </a:lnTo>
                  <a:lnTo>
                    <a:pt x="6860463" y="3313176"/>
                  </a:lnTo>
                  <a:lnTo>
                    <a:pt x="6857669" y="3312795"/>
                  </a:lnTo>
                  <a:lnTo>
                    <a:pt x="6855256" y="3312541"/>
                  </a:lnTo>
                  <a:lnTo>
                    <a:pt x="6852462" y="3312287"/>
                  </a:lnTo>
                  <a:lnTo>
                    <a:pt x="6850049" y="3311652"/>
                  </a:lnTo>
                  <a:lnTo>
                    <a:pt x="6847636" y="3311017"/>
                  </a:lnTo>
                  <a:lnTo>
                    <a:pt x="6845223" y="3310128"/>
                  </a:lnTo>
                  <a:lnTo>
                    <a:pt x="6842810" y="3309493"/>
                  </a:lnTo>
                  <a:lnTo>
                    <a:pt x="6840651" y="3308604"/>
                  </a:lnTo>
                  <a:lnTo>
                    <a:pt x="6838492" y="3307333"/>
                  </a:lnTo>
                  <a:lnTo>
                    <a:pt x="6836333" y="3306191"/>
                  </a:lnTo>
                  <a:lnTo>
                    <a:pt x="6834174" y="3304921"/>
                  </a:lnTo>
                  <a:lnTo>
                    <a:pt x="6832396" y="3303397"/>
                  </a:lnTo>
                  <a:lnTo>
                    <a:pt x="6830618" y="3302127"/>
                  </a:lnTo>
                  <a:lnTo>
                    <a:pt x="6828713" y="3300603"/>
                  </a:lnTo>
                  <a:lnTo>
                    <a:pt x="6827189" y="3298825"/>
                  </a:lnTo>
                  <a:lnTo>
                    <a:pt x="6825665" y="3297047"/>
                  </a:lnTo>
                  <a:lnTo>
                    <a:pt x="6824522" y="3295142"/>
                  </a:lnTo>
                  <a:lnTo>
                    <a:pt x="6823252" y="3292982"/>
                  </a:lnTo>
                  <a:lnTo>
                    <a:pt x="6822363" y="3290951"/>
                  </a:lnTo>
                  <a:lnTo>
                    <a:pt x="6821728" y="3288792"/>
                  </a:lnTo>
                  <a:lnTo>
                    <a:pt x="6820839" y="3286379"/>
                  </a:lnTo>
                  <a:lnTo>
                    <a:pt x="6820458" y="3283839"/>
                  </a:lnTo>
                  <a:lnTo>
                    <a:pt x="6820204" y="3281172"/>
                  </a:lnTo>
                  <a:lnTo>
                    <a:pt x="6820458" y="3278378"/>
                  </a:lnTo>
                  <a:lnTo>
                    <a:pt x="6821093" y="3275965"/>
                  </a:lnTo>
                  <a:lnTo>
                    <a:pt x="6821728" y="3273552"/>
                  </a:lnTo>
                  <a:lnTo>
                    <a:pt x="6822617" y="3271139"/>
                  </a:lnTo>
                  <a:lnTo>
                    <a:pt x="6823506" y="3268979"/>
                  </a:lnTo>
                  <a:lnTo>
                    <a:pt x="6824776" y="3266821"/>
                  </a:lnTo>
                  <a:lnTo>
                    <a:pt x="6826046" y="3265043"/>
                  </a:lnTo>
                  <a:lnTo>
                    <a:pt x="6827189" y="3263138"/>
                  </a:lnTo>
                  <a:lnTo>
                    <a:pt x="6829094" y="3261614"/>
                  </a:lnTo>
                  <a:lnTo>
                    <a:pt x="6830618" y="3259836"/>
                  </a:lnTo>
                  <a:lnTo>
                    <a:pt x="6832396" y="3258566"/>
                  </a:lnTo>
                  <a:lnTo>
                    <a:pt x="6834174" y="3257042"/>
                  </a:lnTo>
                  <a:lnTo>
                    <a:pt x="6836333" y="3255899"/>
                  </a:lnTo>
                  <a:lnTo>
                    <a:pt x="6838492" y="3254882"/>
                  </a:lnTo>
                  <a:lnTo>
                    <a:pt x="6840651" y="3253994"/>
                  </a:lnTo>
                  <a:lnTo>
                    <a:pt x="6842810" y="3253104"/>
                  </a:lnTo>
                  <a:lnTo>
                    <a:pt x="6845223" y="3252216"/>
                  </a:lnTo>
                  <a:lnTo>
                    <a:pt x="6847382" y="3251580"/>
                  </a:lnTo>
                  <a:lnTo>
                    <a:pt x="6849795" y="3250946"/>
                  </a:lnTo>
                  <a:lnTo>
                    <a:pt x="6852208" y="3250311"/>
                  </a:lnTo>
                  <a:lnTo>
                    <a:pt x="6855002" y="3250056"/>
                  </a:lnTo>
                  <a:lnTo>
                    <a:pt x="6857415" y="3249803"/>
                  </a:lnTo>
                  <a:lnTo>
                    <a:pt x="6860082" y="3249422"/>
                  </a:lnTo>
                  <a:lnTo>
                    <a:pt x="6862622" y="3249168"/>
                  </a:lnTo>
                  <a:lnTo>
                    <a:pt x="6865289" y="3249168"/>
                  </a:lnTo>
                  <a:lnTo>
                    <a:pt x="6867702" y="3249168"/>
                  </a:lnTo>
                  <a:lnTo>
                    <a:pt x="6870496" y="3249168"/>
                  </a:lnTo>
                  <a:lnTo>
                    <a:pt x="6872909" y="3249422"/>
                  </a:lnTo>
                  <a:lnTo>
                    <a:pt x="6875703" y="3249803"/>
                  </a:lnTo>
                  <a:lnTo>
                    <a:pt x="6878116" y="3250056"/>
                  </a:lnTo>
                  <a:lnTo>
                    <a:pt x="6880910" y="3250311"/>
                  </a:lnTo>
                  <a:lnTo>
                    <a:pt x="6883323" y="3250692"/>
                  </a:lnTo>
                  <a:lnTo>
                    <a:pt x="6883323" y="3218942"/>
                  </a:lnTo>
                </a:path>
                <a:path w="6883400" h="10017125">
                  <a:moveTo>
                    <a:pt x="6797598" y="3344291"/>
                  </a:moveTo>
                  <a:lnTo>
                    <a:pt x="6797598" y="3218942"/>
                  </a:lnTo>
                </a:path>
                <a:path w="6883400" h="10017125">
                  <a:moveTo>
                    <a:pt x="6883323" y="3469258"/>
                  </a:moveTo>
                  <a:lnTo>
                    <a:pt x="6883323" y="3435350"/>
                  </a:lnTo>
                  <a:lnTo>
                    <a:pt x="6880910" y="3435985"/>
                  </a:lnTo>
                  <a:lnTo>
                    <a:pt x="6878370" y="3436620"/>
                  </a:lnTo>
                  <a:lnTo>
                    <a:pt x="6875957" y="3437254"/>
                  </a:lnTo>
                  <a:lnTo>
                    <a:pt x="6873290" y="3437508"/>
                  </a:lnTo>
                  <a:lnTo>
                    <a:pt x="6870750" y="3437763"/>
                  </a:lnTo>
                  <a:lnTo>
                    <a:pt x="6868083" y="3438144"/>
                  </a:lnTo>
                  <a:lnTo>
                    <a:pt x="6865670" y="3438144"/>
                  </a:lnTo>
                  <a:lnTo>
                    <a:pt x="6862876" y="3438144"/>
                  </a:lnTo>
                  <a:lnTo>
                    <a:pt x="6860463" y="3438144"/>
                  </a:lnTo>
                  <a:lnTo>
                    <a:pt x="6857669" y="3437763"/>
                  </a:lnTo>
                  <a:lnTo>
                    <a:pt x="6855256" y="3437508"/>
                  </a:lnTo>
                  <a:lnTo>
                    <a:pt x="6852462" y="3437254"/>
                  </a:lnTo>
                  <a:lnTo>
                    <a:pt x="6850049" y="3436620"/>
                  </a:lnTo>
                  <a:lnTo>
                    <a:pt x="6847636" y="3435985"/>
                  </a:lnTo>
                  <a:lnTo>
                    <a:pt x="6845223" y="3435096"/>
                  </a:lnTo>
                  <a:lnTo>
                    <a:pt x="6842810" y="3434461"/>
                  </a:lnTo>
                  <a:lnTo>
                    <a:pt x="6840651" y="3433572"/>
                  </a:lnTo>
                  <a:lnTo>
                    <a:pt x="6838492" y="3432302"/>
                  </a:lnTo>
                  <a:lnTo>
                    <a:pt x="6836333" y="3431158"/>
                  </a:lnTo>
                  <a:lnTo>
                    <a:pt x="6834174" y="3429889"/>
                  </a:lnTo>
                  <a:lnTo>
                    <a:pt x="6832396" y="3428365"/>
                  </a:lnTo>
                  <a:lnTo>
                    <a:pt x="6830618" y="3427095"/>
                  </a:lnTo>
                  <a:lnTo>
                    <a:pt x="6828713" y="3425571"/>
                  </a:lnTo>
                  <a:lnTo>
                    <a:pt x="6827189" y="3423793"/>
                  </a:lnTo>
                  <a:lnTo>
                    <a:pt x="6825665" y="3422015"/>
                  </a:lnTo>
                  <a:lnTo>
                    <a:pt x="6824522" y="3420110"/>
                  </a:lnTo>
                  <a:lnTo>
                    <a:pt x="6823252" y="3417951"/>
                  </a:lnTo>
                  <a:lnTo>
                    <a:pt x="6822363" y="3415919"/>
                  </a:lnTo>
                  <a:lnTo>
                    <a:pt x="6821728" y="3413760"/>
                  </a:lnTo>
                  <a:lnTo>
                    <a:pt x="6820839" y="3411347"/>
                  </a:lnTo>
                  <a:lnTo>
                    <a:pt x="6820458" y="3408806"/>
                  </a:lnTo>
                  <a:lnTo>
                    <a:pt x="6820204" y="3406140"/>
                  </a:lnTo>
                  <a:lnTo>
                    <a:pt x="6820458" y="3403346"/>
                  </a:lnTo>
                  <a:lnTo>
                    <a:pt x="6821093" y="3400932"/>
                  </a:lnTo>
                  <a:lnTo>
                    <a:pt x="6821728" y="3398520"/>
                  </a:lnTo>
                  <a:lnTo>
                    <a:pt x="6822617" y="3396106"/>
                  </a:lnTo>
                  <a:lnTo>
                    <a:pt x="6823506" y="3393948"/>
                  </a:lnTo>
                  <a:lnTo>
                    <a:pt x="6824776" y="3391789"/>
                  </a:lnTo>
                  <a:lnTo>
                    <a:pt x="6826046" y="3390011"/>
                  </a:lnTo>
                  <a:lnTo>
                    <a:pt x="6827189" y="3388105"/>
                  </a:lnTo>
                  <a:lnTo>
                    <a:pt x="6829094" y="3386581"/>
                  </a:lnTo>
                  <a:lnTo>
                    <a:pt x="6830618" y="3384804"/>
                  </a:lnTo>
                  <a:lnTo>
                    <a:pt x="6832396" y="3383533"/>
                  </a:lnTo>
                  <a:lnTo>
                    <a:pt x="6834174" y="3382010"/>
                  </a:lnTo>
                  <a:lnTo>
                    <a:pt x="6836333" y="3380867"/>
                  </a:lnTo>
                  <a:lnTo>
                    <a:pt x="6838492" y="3379851"/>
                  </a:lnTo>
                  <a:lnTo>
                    <a:pt x="6840651" y="3378962"/>
                  </a:lnTo>
                  <a:lnTo>
                    <a:pt x="6842810" y="3378073"/>
                  </a:lnTo>
                  <a:lnTo>
                    <a:pt x="6845223" y="3377183"/>
                  </a:lnTo>
                  <a:lnTo>
                    <a:pt x="6847382" y="3376549"/>
                  </a:lnTo>
                  <a:lnTo>
                    <a:pt x="6849795" y="3375914"/>
                  </a:lnTo>
                  <a:lnTo>
                    <a:pt x="6852208" y="3375279"/>
                  </a:lnTo>
                  <a:lnTo>
                    <a:pt x="6855002" y="3375025"/>
                  </a:lnTo>
                  <a:lnTo>
                    <a:pt x="6857415" y="3374771"/>
                  </a:lnTo>
                  <a:lnTo>
                    <a:pt x="6860082" y="3374390"/>
                  </a:lnTo>
                  <a:lnTo>
                    <a:pt x="6862622" y="3374136"/>
                  </a:lnTo>
                  <a:lnTo>
                    <a:pt x="6865289" y="3374136"/>
                  </a:lnTo>
                  <a:lnTo>
                    <a:pt x="6867702" y="3374136"/>
                  </a:lnTo>
                  <a:lnTo>
                    <a:pt x="6870496" y="3374136"/>
                  </a:lnTo>
                  <a:lnTo>
                    <a:pt x="6872909" y="3374390"/>
                  </a:lnTo>
                  <a:lnTo>
                    <a:pt x="6875703" y="3374771"/>
                  </a:lnTo>
                  <a:lnTo>
                    <a:pt x="6878116" y="3375025"/>
                  </a:lnTo>
                  <a:lnTo>
                    <a:pt x="6880910" y="3375279"/>
                  </a:lnTo>
                  <a:lnTo>
                    <a:pt x="6883323" y="3375660"/>
                  </a:lnTo>
                  <a:lnTo>
                    <a:pt x="6883323" y="3343910"/>
                  </a:lnTo>
                </a:path>
                <a:path w="6883400" h="10017125">
                  <a:moveTo>
                    <a:pt x="6797598" y="3469258"/>
                  </a:moveTo>
                  <a:lnTo>
                    <a:pt x="6797598" y="3343910"/>
                  </a:lnTo>
                </a:path>
                <a:path w="6883400" h="10017125">
                  <a:moveTo>
                    <a:pt x="6883323" y="3594227"/>
                  </a:moveTo>
                  <a:lnTo>
                    <a:pt x="6883323" y="3560318"/>
                  </a:lnTo>
                  <a:lnTo>
                    <a:pt x="6880910" y="3560953"/>
                  </a:lnTo>
                  <a:lnTo>
                    <a:pt x="6878370" y="3561842"/>
                  </a:lnTo>
                  <a:lnTo>
                    <a:pt x="6875957" y="3562223"/>
                  </a:lnTo>
                  <a:lnTo>
                    <a:pt x="6873290" y="3562477"/>
                  </a:lnTo>
                  <a:lnTo>
                    <a:pt x="6870750" y="3562730"/>
                  </a:lnTo>
                  <a:lnTo>
                    <a:pt x="6868083" y="3563112"/>
                  </a:lnTo>
                  <a:lnTo>
                    <a:pt x="6865670" y="3563112"/>
                  </a:lnTo>
                  <a:lnTo>
                    <a:pt x="6862876" y="3563112"/>
                  </a:lnTo>
                  <a:lnTo>
                    <a:pt x="6860463" y="3563112"/>
                  </a:lnTo>
                  <a:lnTo>
                    <a:pt x="6857669" y="3562730"/>
                  </a:lnTo>
                  <a:lnTo>
                    <a:pt x="6855256" y="3562477"/>
                  </a:lnTo>
                  <a:lnTo>
                    <a:pt x="6852462" y="3562223"/>
                  </a:lnTo>
                  <a:lnTo>
                    <a:pt x="6850049" y="3561588"/>
                  </a:lnTo>
                  <a:lnTo>
                    <a:pt x="6847636" y="3560953"/>
                  </a:lnTo>
                  <a:lnTo>
                    <a:pt x="6845223" y="3560318"/>
                  </a:lnTo>
                  <a:lnTo>
                    <a:pt x="6842810" y="3559429"/>
                  </a:lnTo>
                  <a:lnTo>
                    <a:pt x="6840651" y="3558540"/>
                  </a:lnTo>
                  <a:lnTo>
                    <a:pt x="6838492" y="3557270"/>
                  </a:lnTo>
                  <a:lnTo>
                    <a:pt x="6836333" y="3556127"/>
                  </a:lnTo>
                  <a:lnTo>
                    <a:pt x="6834174" y="3554856"/>
                  </a:lnTo>
                  <a:lnTo>
                    <a:pt x="6832396" y="3553587"/>
                  </a:lnTo>
                  <a:lnTo>
                    <a:pt x="6830618" y="3552063"/>
                  </a:lnTo>
                  <a:lnTo>
                    <a:pt x="6828713" y="3550539"/>
                  </a:lnTo>
                  <a:lnTo>
                    <a:pt x="6821728" y="3538728"/>
                  </a:lnTo>
                  <a:lnTo>
                    <a:pt x="6820839" y="3536315"/>
                  </a:lnTo>
                  <a:lnTo>
                    <a:pt x="6820458" y="3533775"/>
                  </a:lnTo>
                  <a:lnTo>
                    <a:pt x="6820204" y="3531362"/>
                  </a:lnTo>
                  <a:lnTo>
                    <a:pt x="6824776" y="3517011"/>
                  </a:lnTo>
                  <a:lnTo>
                    <a:pt x="6826046" y="3514979"/>
                  </a:lnTo>
                  <a:lnTo>
                    <a:pt x="6827189" y="3513074"/>
                  </a:lnTo>
                  <a:lnTo>
                    <a:pt x="6829094" y="3511550"/>
                  </a:lnTo>
                  <a:lnTo>
                    <a:pt x="6830618" y="3510026"/>
                  </a:lnTo>
                  <a:lnTo>
                    <a:pt x="6832396" y="3508502"/>
                  </a:lnTo>
                  <a:lnTo>
                    <a:pt x="6834174" y="3507358"/>
                  </a:lnTo>
                  <a:lnTo>
                    <a:pt x="6836333" y="3506089"/>
                  </a:lnTo>
                  <a:lnTo>
                    <a:pt x="6838492" y="3504819"/>
                  </a:lnTo>
                  <a:lnTo>
                    <a:pt x="6855002" y="3499993"/>
                  </a:lnTo>
                  <a:lnTo>
                    <a:pt x="6857415" y="3499739"/>
                  </a:lnTo>
                  <a:lnTo>
                    <a:pt x="6860082" y="3499357"/>
                  </a:lnTo>
                  <a:lnTo>
                    <a:pt x="6862622" y="3499357"/>
                  </a:lnTo>
                  <a:lnTo>
                    <a:pt x="6865289" y="3499104"/>
                  </a:lnTo>
                  <a:lnTo>
                    <a:pt x="6867702" y="3499104"/>
                  </a:lnTo>
                  <a:lnTo>
                    <a:pt x="6870496" y="3499357"/>
                  </a:lnTo>
                  <a:lnTo>
                    <a:pt x="6872909" y="3499357"/>
                  </a:lnTo>
                  <a:lnTo>
                    <a:pt x="6875703" y="3499739"/>
                  </a:lnTo>
                  <a:lnTo>
                    <a:pt x="6878116" y="3499993"/>
                  </a:lnTo>
                  <a:lnTo>
                    <a:pt x="6880910" y="3500247"/>
                  </a:lnTo>
                  <a:lnTo>
                    <a:pt x="6883323" y="3500881"/>
                  </a:lnTo>
                  <a:lnTo>
                    <a:pt x="6883323" y="3469258"/>
                  </a:lnTo>
                </a:path>
                <a:path w="6883400" h="10017125">
                  <a:moveTo>
                    <a:pt x="6797598" y="3594227"/>
                  </a:moveTo>
                  <a:lnTo>
                    <a:pt x="6797598" y="3469258"/>
                  </a:lnTo>
                </a:path>
                <a:path w="6883400" h="10017125">
                  <a:moveTo>
                    <a:pt x="6883323" y="3719195"/>
                  </a:moveTo>
                  <a:lnTo>
                    <a:pt x="6883323" y="3685286"/>
                  </a:lnTo>
                  <a:lnTo>
                    <a:pt x="6880910" y="3685921"/>
                  </a:lnTo>
                  <a:lnTo>
                    <a:pt x="6878370" y="3686810"/>
                  </a:lnTo>
                  <a:lnTo>
                    <a:pt x="6875957" y="3687191"/>
                  </a:lnTo>
                  <a:lnTo>
                    <a:pt x="6873290" y="3687445"/>
                  </a:lnTo>
                  <a:lnTo>
                    <a:pt x="6870750" y="3687699"/>
                  </a:lnTo>
                  <a:lnTo>
                    <a:pt x="6868083" y="3688079"/>
                  </a:lnTo>
                  <a:lnTo>
                    <a:pt x="6865670" y="3688079"/>
                  </a:lnTo>
                  <a:lnTo>
                    <a:pt x="6862876" y="3688079"/>
                  </a:lnTo>
                  <a:lnTo>
                    <a:pt x="6860463" y="3688079"/>
                  </a:lnTo>
                  <a:lnTo>
                    <a:pt x="6857669" y="3687699"/>
                  </a:lnTo>
                  <a:lnTo>
                    <a:pt x="6855256" y="3687445"/>
                  </a:lnTo>
                  <a:lnTo>
                    <a:pt x="6852462" y="3687191"/>
                  </a:lnTo>
                  <a:lnTo>
                    <a:pt x="6850049" y="3686555"/>
                  </a:lnTo>
                  <a:lnTo>
                    <a:pt x="6847636" y="3685921"/>
                  </a:lnTo>
                  <a:lnTo>
                    <a:pt x="6845223" y="3685286"/>
                  </a:lnTo>
                  <a:lnTo>
                    <a:pt x="6842810" y="3684397"/>
                  </a:lnTo>
                  <a:lnTo>
                    <a:pt x="6840651" y="3683507"/>
                  </a:lnTo>
                  <a:lnTo>
                    <a:pt x="6838492" y="3682238"/>
                  </a:lnTo>
                  <a:lnTo>
                    <a:pt x="6836333" y="3681095"/>
                  </a:lnTo>
                  <a:lnTo>
                    <a:pt x="6834174" y="3679825"/>
                  </a:lnTo>
                  <a:lnTo>
                    <a:pt x="6832396" y="3678554"/>
                  </a:lnTo>
                  <a:lnTo>
                    <a:pt x="6830618" y="3677030"/>
                  </a:lnTo>
                  <a:lnTo>
                    <a:pt x="6828713" y="3675506"/>
                  </a:lnTo>
                  <a:lnTo>
                    <a:pt x="6827189" y="3673729"/>
                  </a:lnTo>
                  <a:lnTo>
                    <a:pt x="6825665" y="3671951"/>
                  </a:lnTo>
                  <a:lnTo>
                    <a:pt x="6824522" y="3670046"/>
                  </a:lnTo>
                  <a:lnTo>
                    <a:pt x="6823252" y="3667887"/>
                  </a:lnTo>
                  <a:lnTo>
                    <a:pt x="6822363" y="3665854"/>
                  </a:lnTo>
                  <a:lnTo>
                    <a:pt x="6821728" y="3663696"/>
                  </a:lnTo>
                  <a:lnTo>
                    <a:pt x="6820839" y="3661282"/>
                  </a:lnTo>
                  <a:lnTo>
                    <a:pt x="6820458" y="3658743"/>
                  </a:lnTo>
                  <a:lnTo>
                    <a:pt x="6820204" y="3656329"/>
                  </a:lnTo>
                  <a:lnTo>
                    <a:pt x="6820458" y="3653663"/>
                  </a:lnTo>
                  <a:lnTo>
                    <a:pt x="6821093" y="3650869"/>
                  </a:lnTo>
                  <a:lnTo>
                    <a:pt x="6821728" y="3648455"/>
                  </a:lnTo>
                  <a:lnTo>
                    <a:pt x="6822617" y="3646297"/>
                  </a:lnTo>
                  <a:lnTo>
                    <a:pt x="6823506" y="3643883"/>
                  </a:lnTo>
                  <a:lnTo>
                    <a:pt x="6824776" y="3641979"/>
                  </a:lnTo>
                  <a:lnTo>
                    <a:pt x="6826046" y="3639947"/>
                  </a:lnTo>
                  <a:lnTo>
                    <a:pt x="6827189" y="3638042"/>
                  </a:lnTo>
                  <a:lnTo>
                    <a:pt x="6829094" y="3636518"/>
                  </a:lnTo>
                  <a:lnTo>
                    <a:pt x="6840651" y="3628898"/>
                  </a:lnTo>
                  <a:lnTo>
                    <a:pt x="6842810" y="3628008"/>
                  </a:lnTo>
                  <a:lnTo>
                    <a:pt x="6855002" y="3624961"/>
                  </a:lnTo>
                  <a:lnTo>
                    <a:pt x="6857415" y="3624706"/>
                  </a:lnTo>
                  <a:lnTo>
                    <a:pt x="6860082" y="3624326"/>
                  </a:lnTo>
                  <a:lnTo>
                    <a:pt x="6862622" y="3624326"/>
                  </a:lnTo>
                  <a:lnTo>
                    <a:pt x="6865289" y="3624072"/>
                  </a:lnTo>
                  <a:lnTo>
                    <a:pt x="6867702" y="3624072"/>
                  </a:lnTo>
                  <a:lnTo>
                    <a:pt x="6870496" y="3624326"/>
                  </a:lnTo>
                  <a:lnTo>
                    <a:pt x="6872909" y="3624326"/>
                  </a:lnTo>
                  <a:lnTo>
                    <a:pt x="6875703" y="3624706"/>
                  </a:lnTo>
                  <a:lnTo>
                    <a:pt x="6878116" y="3624961"/>
                  </a:lnTo>
                  <a:lnTo>
                    <a:pt x="6880910" y="3625215"/>
                  </a:lnTo>
                  <a:lnTo>
                    <a:pt x="6883323" y="3625850"/>
                  </a:lnTo>
                  <a:lnTo>
                    <a:pt x="6883323" y="3594227"/>
                  </a:lnTo>
                </a:path>
                <a:path w="6883400" h="10017125">
                  <a:moveTo>
                    <a:pt x="6797598" y="3719195"/>
                  </a:moveTo>
                  <a:lnTo>
                    <a:pt x="6797598" y="3594227"/>
                  </a:lnTo>
                </a:path>
                <a:path w="6883400" h="10017125">
                  <a:moveTo>
                    <a:pt x="6883323" y="3844163"/>
                  </a:moveTo>
                  <a:lnTo>
                    <a:pt x="6883323" y="3810254"/>
                  </a:lnTo>
                  <a:lnTo>
                    <a:pt x="6880910" y="3811143"/>
                  </a:lnTo>
                  <a:lnTo>
                    <a:pt x="6878370" y="3811778"/>
                  </a:lnTo>
                  <a:lnTo>
                    <a:pt x="6875957" y="3812158"/>
                  </a:lnTo>
                  <a:lnTo>
                    <a:pt x="6873290" y="3812667"/>
                  </a:lnTo>
                  <a:lnTo>
                    <a:pt x="6870750" y="3812667"/>
                  </a:lnTo>
                  <a:lnTo>
                    <a:pt x="6868083" y="3813048"/>
                  </a:lnTo>
                  <a:lnTo>
                    <a:pt x="6865670" y="3813048"/>
                  </a:lnTo>
                  <a:lnTo>
                    <a:pt x="6862876" y="3813048"/>
                  </a:lnTo>
                  <a:lnTo>
                    <a:pt x="6860463" y="3813048"/>
                  </a:lnTo>
                  <a:lnTo>
                    <a:pt x="6857669" y="3812667"/>
                  </a:lnTo>
                  <a:lnTo>
                    <a:pt x="6855256" y="3812413"/>
                  </a:lnTo>
                  <a:lnTo>
                    <a:pt x="6852462" y="3812158"/>
                  </a:lnTo>
                  <a:lnTo>
                    <a:pt x="6850049" y="3811524"/>
                  </a:lnTo>
                  <a:lnTo>
                    <a:pt x="6847636" y="3810889"/>
                  </a:lnTo>
                  <a:lnTo>
                    <a:pt x="6845223" y="3810254"/>
                  </a:lnTo>
                  <a:lnTo>
                    <a:pt x="6842810" y="3809365"/>
                  </a:lnTo>
                  <a:lnTo>
                    <a:pt x="6840651" y="3808476"/>
                  </a:lnTo>
                  <a:lnTo>
                    <a:pt x="6838492" y="3807587"/>
                  </a:lnTo>
                  <a:lnTo>
                    <a:pt x="6836333" y="3806317"/>
                  </a:lnTo>
                  <a:lnTo>
                    <a:pt x="6834174" y="3804793"/>
                  </a:lnTo>
                  <a:lnTo>
                    <a:pt x="6832396" y="3803523"/>
                  </a:lnTo>
                  <a:lnTo>
                    <a:pt x="6830618" y="3801999"/>
                  </a:lnTo>
                  <a:lnTo>
                    <a:pt x="6828713" y="3800475"/>
                  </a:lnTo>
                  <a:lnTo>
                    <a:pt x="6827189" y="3798697"/>
                  </a:lnTo>
                  <a:lnTo>
                    <a:pt x="6825665" y="3796919"/>
                  </a:lnTo>
                  <a:lnTo>
                    <a:pt x="6824522" y="3795014"/>
                  </a:lnTo>
                  <a:lnTo>
                    <a:pt x="6823252" y="3792854"/>
                  </a:lnTo>
                  <a:lnTo>
                    <a:pt x="6822363" y="3790823"/>
                  </a:lnTo>
                  <a:lnTo>
                    <a:pt x="6821728" y="3788664"/>
                  </a:lnTo>
                  <a:lnTo>
                    <a:pt x="6820839" y="3786504"/>
                  </a:lnTo>
                  <a:lnTo>
                    <a:pt x="6820458" y="3783711"/>
                  </a:lnTo>
                  <a:lnTo>
                    <a:pt x="6820204" y="3781298"/>
                  </a:lnTo>
                  <a:lnTo>
                    <a:pt x="6820458" y="3778630"/>
                  </a:lnTo>
                  <a:lnTo>
                    <a:pt x="6821093" y="3775837"/>
                  </a:lnTo>
                  <a:lnTo>
                    <a:pt x="6821728" y="3773424"/>
                  </a:lnTo>
                  <a:lnTo>
                    <a:pt x="6822617" y="3771265"/>
                  </a:lnTo>
                  <a:lnTo>
                    <a:pt x="6823506" y="3769105"/>
                  </a:lnTo>
                  <a:lnTo>
                    <a:pt x="6824776" y="3766947"/>
                  </a:lnTo>
                  <a:lnTo>
                    <a:pt x="6826046" y="3765169"/>
                  </a:lnTo>
                  <a:lnTo>
                    <a:pt x="6827189" y="3763010"/>
                  </a:lnTo>
                  <a:lnTo>
                    <a:pt x="6829094" y="3761486"/>
                  </a:lnTo>
                  <a:lnTo>
                    <a:pt x="6830618" y="3759962"/>
                  </a:lnTo>
                  <a:lnTo>
                    <a:pt x="6832396" y="3758438"/>
                  </a:lnTo>
                  <a:lnTo>
                    <a:pt x="6834174" y="3757295"/>
                  </a:lnTo>
                  <a:lnTo>
                    <a:pt x="6836333" y="3756025"/>
                  </a:lnTo>
                  <a:lnTo>
                    <a:pt x="6838492" y="3754754"/>
                  </a:lnTo>
                  <a:lnTo>
                    <a:pt x="6840651" y="3753866"/>
                  </a:lnTo>
                  <a:lnTo>
                    <a:pt x="6842810" y="3752977"/>
                  </a:lnTo>
                  <a:lnTo>
                    <a:pt x="6845223" y="3752088"/>
                  </a:lnTo>
                  <a:lnTo>
                    <a:pt x="6847382" y="3751453"/>
                  </a:lnTo>
                  <a:lnTo>
                    <a:pt x="6849795" y="3750818"/>
                  </a:lnTo>
                  <a:lnTo>
                    <a:pt x="6852208" y="3750564"/>
                  </a:lnTo>
                  <a:lnTo>
                    <a:pt x="6855002" y="3749929"/>
                  </a:lnTo>
                  <a:lnTo>
                    <a:pt x="6857415" y="3749675"/>
                  </a:lnTo>
                  <a:lnTo>
                    <a:pt x="6860082" y="3749294"/>
                  </a:lnTo>
                  <a:lnTo>
                    <a:pt x="6862622" y="3749294"/>
                  </a:lnTo>
                  <a:lnTo>
                    <a:pt x="6865289" y="3749294"/>
                  </a:lnTo>
                  <a:lnTo>
                    <a:pt x="6867702" y="3749294"/>
                  </a:lnTo>
                  <a:lnTo>
                    <a:pt x="6870496" y="3749294"/>
                  </a:lnTo>
                  <a:lnTo>
                    <a:pt x="6872909" y="3749294"/>
                  </a:lnTo>
                  <a:lnTo>
                    <a:pt x="6875703" y="3749675"/>
                  </a:lnTo>
                  <a:lnTo>
                    <a:pt x="6878116" y="3749929"/>
                  </a:lnTo>
                  <a:lnTo>
                    <a:pt x="6880910" y="3750182"/>
                  </a:lnTo>
                  <a:lnTo>
                    <a:pt x="6883323" y="3750818"/>
                  </a:lnTo>
                  <a:lnTo>
                    <a:pt x="6883323" y="3719195"/>
                  </a:lnTo>
                </a:path>
                <a:path w="6883400" h="10017125">
                  <a:moveTo>
                    <a:pt x="6797598" y="3844163"/>
                  </a:moveTo>
                  <a:lnTo>
                    <a:pt x="6797598" y="3719195"/>
                  </a:lnTo>
                </a:path>
                <a:path w="6883400" h="10017125">
                  <a:moveTo>
                    <a:pt x="6883323" y="3969131"/>
                  </a:moveTo>
                  <a:lnTo>
                    <a:pt x="6883323" y="3935603"/>
                  </a:lnTo>
                  <a:lnTo>
                    <a:pt x="6880910" y="3936111"/>
                  </a:lnTo>
                  <a:lnTo>
                    <a:pt x="6878370" y="3936746"/>
                  </a:lnTo>
                  <a:lnTo>
                    <a:pt x="6875957" y="3937127"/>
                  </a:lnTo>
                  <a:lnTo>
                    <a:pt x="6873290" y="3937635"/>
                  </a:lnTo>
                  <a:lnTo>
                    <a:pt x="6870750" y="3938016"/>
                  </a:lnTo>
                  <a:lnTo>
                    <a:pt x="6868083" y="3938016"/>
                  </a:lnTo>
                  <a:lnTo>
                    <a:pt x="6865670" y="3938270"/>
                  </a:lnTo>
                  <a:lnTo>
                    <a:pt x="6862876" y="3938270"/>
                  </a:lnTo>
                  <a:lnTo>
                    <a:pt x="6860463" y="3938016"/>
                  </a:lnTo>
                  <a:lnTo>
                    <a:pt x="6857669" y="3938016"/>
                  </a:lnTo>
                  <a:lnTo>
                    <a:pt x="6855256" y="3937381"/>
                  </a:lnTo>
                  <a:lnTo>
                    <a:pt x="6840651" y="3933444"/>
                  </a:lnTo>
                  <a:lnTo>
                    <a:pt x="6838492" y="3932555"/>
                  </a:lnTo>
                  <a:lnTo>
                    <a:pt x="6836333" y="3931285"/>
                  </a:lnTo>
                  <a:lnTo>
                    <a:pt x="6834174" y="3930015"/>
                  </a:lnTo>
                  <a:lnTo>
                    <a:pt x="6832396" y="3928491"/>
                  </a:lnTo>
                  <a:lnTo>
                    <a:pt x="6830618" y="3926967"/>
                  </a:lnTo>
                  <a:lnTo>
                    <a:pt x="6828713" y="3925443"/>
                  </a:lnTo>
                  <a:lnTo>
                    <a:pt x="6827189" y="3923665"/>
                  </a:lnTo>
                  <a:lnTo>
                    <a:pt x="6825665" y="3922141"/>
                  </a:lnTo>
                  <a:lnTo>
                    <a:pt x="6824522" y="3919982"/>
                  </a:lnTo>
                  <a:lnTo>
                    <a:pt x="6823252" y="3918204"/>
                  </a:lnTo>
                  <a:lnTo>
                    <a:pt x="6822363" y="3915791"/>
                  </a:lnTo>
                  <a:lnTo>
                    <a:pt x="6821728" y="3913632"/>
                  </a:lnTo>
                  <a:lnTo>
                    <a:pt x="6820839" y="3911473"/>
                  </a:lnTo>
                  <a:lnTo>
                    <a:pt x="6820458" y="3908679"/>
                  </a:lnTo>
                  <a:lnTo>
                    <a:pt x="6820204" y="3906266"/>
                  </a:lnTo>
                  <a:lnTo>
                    <a:pt x="6826046" y="3890137"/>
                  </a:lnTo>
                  <a:lnTo>
                    <a:pt x="6827189" y="3887978"/>
                  </a:lnTo>
                  <a:lnTo>
                    <a:pt x="6829094" y="3886454"/>
                  </a:lnTo>
                  <a:lnTo>
                    <a:pt x="6830618" y="3884930"/>
                  </a:lnTo>
                  <a:lnTo>
                    <a:pt x="6832396" y="3883406"/>
                  </a:lnTo>
                  <a:lnTo>
                    <a:pt x="6834174" y="3882263"/>
                  </a:lnTo>
                  <a:lnTo>
                    <a:pt x="6836333" y="3880993"/>
                  </a:lnTo>
                  <a:lnTo>
                    <a:pt x="6838492" y="3879723"/>
                  </a:lnTo>
                  <a:lnTo>
                    <a:pt x="6840651" y="3878834"/>
                  </a:lnTo>
                  <a:lnTo>
                    <a:pt x="6842810" y="3877945"/>
                  </a:lnTo>
                  <a:lnTo>
                    <a:pt x="6845223" y="3877310"/>
                  </a:lnTo>
                  <a:lnTo>
                    <a:pt x="6847382" y="3876421"/>
                  </a:lnTo>
                  <a:lnTo>
                    <a:pt x="6849795" y="3875786"/>
                  </a:lnTo>
                  <a:lnTo>
                    <a:pt x="6852208" y="3875532"/>
                  </a:lnTo>
                  <a:lnTo>
                    <a:pt x="6855002" y="3874897"/>
                  </a:lnTo>
                  <a:lnTo>
                    <a:pt x="6857415" y="3874643"/>
                  </a:lnTo>
                  <a:lnTo>
                    <a:pt x="6860082" y="3874643"/>
                  </a:lnTo>
                  <a:lnTo>
                    <a:pt x="6862622" y="3874262"/>
                  </a:lnTo>
                  <a:lnTo>
                    <a:pt x="6865289" y="3874262"/>
                  </a:lnTo>
                  <a:lnTo>
                    <a:pt x="6867702" y="3874262"/>
                  </a:lnTo>
                  <a:lnTo>
                    <a:pt x="6870496" y="3874262"/>
                  </a:lnTo>
                  <a:lnTo>
                    <a:pt x="6872909" y="3874643"/>
                  </a:lnTo>
                  <a:lnTo>
                    <a:pt x="6875703" y="3874643"/>
                  </a:lnTo>
                  <a:lnTo>
                    <a:pt x="6878116" y="3874897"/>
                  </a:lnTo>
                  <a:lnTo>
                    <a:pt x="6880910" y="3875151"/>
                  </a:lnTo>
                  <a:lnTo>
                    <a:pt x="6883323" y="3875786"/>
                  </a:lnTo>
                  <a:lnTo>
                    <a:pt x="6883323" y="3844163"/>
                  </a:lnTo>
                </a:path>
                <a:path w="6883400" h="10017125">
                  <a:moveTo>
                    <a:pt x="6797598" y="3969131"/>
                  </a:moveTo>
                  <a:lnTo>
                    <a:pt x="6797598" y="3844163"/>
                  </a:lnTo>
                </a:path>
                <a:path w="6883400" h="10017125">
                  <a:moveTo>
                    <a:pt x="6883323" y="4094099"/>
                  </a:moveTo>
                  <a:lnTo>
                    <a:pt x="6883323" y="4060571"/>
                  </a:lnTo>
                  <a:lnTo>
                    <a:pt x="6880910" y="4061079"/>
                  </a:lnTo>
                  <a:lnTo>
                    <a:pt x="6878370" y="4061714"/>
                  </a:lnTo>
                  <a:lnTo>
                    <a:pt x="6875957" y="4062349"/>
                  </a:lnTo>
                  <a:lnTo>
                    <a:pt x="6873290" y="4062603"/>
                  </a:lnTo>
                  <a:lnTo>
                    <a:pt x="6870750" y="4062984"/>
                  </a:lnTo>
                  <a:lnTo>
                    <a:pt x="6868083" y="4062984"/>
                  </a:lnTo>
                  <a:lnTo>
                    <a:pt x="6865670" y="4063238"/>
                  </a:lnTo>
                  <a:lnTo>
                    <a:pt x="6862876" y="4063238"/>
                  </a:lnTo>
                  <a:lnTo>
                    <a:pt x="6860463" y="4062984"/>
                  </a:lnTo>
                  <a:lnTo>
                    <a:pt x="6857669" y="4062984"/>
                  </a:lnTo>
                  <a:lnTo>
                    <a:pt x="6855256" y="4062603"/>
                  </a:lnTo>
                  <a:lnTo>
                    <a:pt x="6852462" y="4062095"/>
                  </a:lnTo>
                  <a:lnTo>
                    <a:pt x="6850049" y="4061460"/>
                  </a:lnTo>
                  <a:lnTo>
                    <a:pt x="6847636" y="4060825"/>
                  </a:lnTo>
                  <a:lnTo>
                    <a:pt x="6845223" y="4060190"/>
                  </a:lnTo>
                  <a:lnTo>
                    <a:pt x="6842810" y="4059301"/>
                  </a:lnTo>
                  <a:lnTo>
                    <a:pt x="6840651" y="4058412"/>
                  </a:lnTo>
                  <a:lnTo>
                    <a:pt x="6838492" y="4057523"/>
                  </a:lnTo>
                  <a:lnTo>
                    <a:pt x="6836333" y="4056253"/>
                  </a:lnTo>
                  <a:lnTo>
                    <a:pt x="6834174" y="4054983"/>
                  </a:lnTo>
                  <a:lnTo>
                    <a:pt x="6832396" y="4053459"/>
                  </a:lnTo>
                  <a:lnTo>
                    <a:pt x="6830618" y="4051935"/>
                  </a:lnTo>
                  <a:lnTo>
                    <a:pt x="6828713" y="4050411"/>
                  </a:lnTo>
                  <a:lnTo>
                    <a:pt x="6827189" y="4048887"/>
                  </a:lnTo>
                  <a:lnTo>
                    <a:pt x="6825665" y="4047109"/>
                  </a:lnTo>
                  <a:lnTo>
                    <a:pt x="6824522" y="4044950"/>
                  </a:lnTo>
                  <a:lnTo>
                    <a:pt x="6823252" y="4043172"/>
                  </a:lnTo>
                  <a:lnTo>
                    <a:pt x="6822363" y="4041013"/>
                  </a:lnTo>
                  <a:lnTo>
                    <a:pt x="6821728" y="4038600"/>
                  </a:lnTo>
                  <a:lnTo>
                    <a:pt x="6820839" y="4036441"/>
                  </a:lnTo>
                  <a:lnTo>
                    <a:pt x="6820458" y="4033647"/>
                  </a:lnTo>
                  <a:lnTo>
                    <a:pt x="6820204" y="4031234"/>
                  </a:lnTo>
                  <a:lnTo>
                    <a:pt x="6826046" y="4015105"/>
                  </a:lnTo>
                  <a:lnTo>
                    <a:pt x="6827189" y="4013327"/>
                  </a:lnTo>
                  <a:lnTo>
                    <a:pt x="6829094" y="4011422"/>
                  </a:lnTo>
                  <a:lnTo>
                    <a:pt x="6830618" y="4009898"/>
                  </a:lnTo>
                  <a:lnTo>
                    <a:pt x="6832396" y="4008374"/>
                  </a:lnTo>
                  <a:lnTo>
                    <a:pt x="6845223" y="4002278"/>
                  </a:lnTo>
                  <a:lnTo>
                    <a:pt x="6847382" y="4001389"/>
                  </a:lnTo>
                  <a:lnTo>
                    <a:pt x="6849795" y="4000754"/>
                  </a:lnTo>
                  <a:lnTo>
                    <a:pt x="6852208" y="4000500"/>
                  </a:lnTo>
                  <a:lnTo>
                    <a:pt x="6855002" y="3999865"/>
                  </a:lnTo>
                  <a:lnTo>
                    <a:pt x="6857415" y="3999611"/>
                  </a:lnTo>
                  <a:lnTo>
                    <a:pt x="6860082" y="3999611"/>
                  </a:lnTo>
                  <a:lnTo>
                    <a:pt x="6862622" y="3999230"/>
                  </a:lnTo>
                  <a:lnTo>
                    <a:pt x="6865289" y="3999230"/>
                  </a:lnTo>
                  <a:lnTo>
                    <a:pt x="6867702" y="3999230"/>
                  </a:lnTo>
                  <a:lnTo>
                    <a:pt x="6870496" y="3999230"/>
                  </a:lnTo>
                  <a:lnTo>
                    <a:pt x="6872909" y="3999611"/>
                  </a:lnTo>
                  <a:lnTo>
                    <a:pt x="6875703" y="3999611"/>
                  </a:lnTo>
                  <a:lnTo>
                    <a:pt x="6878116" y="4000119"/>
                  </a:lnTo>
                  <a:lnTo>
                    <a:pt x="6880910" y="4000500"/>
                  </a:lnTo>
                  <a:lnTo>
                    <a:pt x="6883323" y="4000754"/>
                  </a:lnTo>
                  <a:lnTo>
                    <a:pt x="6883323" y="3969131"/>
                  </a:lnTo>
                </a:path>
                <a:path w="6883400" h="10017125">
                  <a:moveTo>
                    <a:pt x="6797598" y="4094099"/>
                  </a:moveTo>
                  <a:lnTo>
                    <a:pt x="6797598" y="3969131"/>
                  </a:lnTo>
                </a:path>
                <a:path w="6883400" h="10017125">
                  <a:moveTo>
                    <a:pt x="6883323" y="4219067"/>
                  </a:moveTo>
                  <a:lnTo>
                    <a:pt x="6883323" y="4185539"/>
                  </a:lnTo>
                  <a:lnTo>
                    <a:pt x="6880910" y="4186047"/>
                  </a:lnTo>
                  <a:lnTo>
                    <a:pt x="6878370" y="4186682"/>
                  </a:lnTo>
                  <a:lnTo>
                    <a:pt x="6875957" y="4187317"/>
                  </a:lnTo>
                  <a:lnTo>
                    <a:pt x="6873290" y="4187571"/>
                  </a:lnTo>
                  <a:lnTo>
                    <a:pt x="6870750" y="4187952"/>
                  </a:lnTo>
                  <a:lnTo>
                    <a:pt x="6868083" y="4187952"/>
                  </a:lnTo>
                  <a:lnTo>
                    <a:pt x="6865670" y="4188206"/>
                  </a:lnTo>
                  <a:lnTo>
                    <a:pt x="6862876" y="4188206"/>
                  </a:lnTo>
                  <a:lnTo>
                    <a:pt x="6860463" y="4187952"/>
                  </a:lnTo>
                  <a:lnTo>
                    <a:pt x="6857669" y="4187952"/>
                  </a:lnTo>
                  <a:lnTo>
                    <a:pt x="6855256" y="4187571"/>
                  </a:lnTo>
                  <a:lnTo>
                    <a:pt x="6852462" y="4187063"/>
                  </a:lnTo>
                  <a:lnTo>
                    <a:pt x="6850049" y="4186682"/>
                  </a:lnTo>
                  <a:lnTo>
                    <a:pt x="6847636" y="4185793"/>
                  </a:lnTo>
                  <a:lnTo>
                    <a:pt x="6845223" y="4185158"/>
                  </a:lnTo>
                  <a:lnTo>
                    <a:pt x="6842810" y="4184269"/>
                  </a:lnTo>
                  <a:lnTo>
                    <a:pt x="6840651" y="4183380"/>
                  </a:lnTo>
                  <a:lnTo>
                    <a:pt x="6838492" y="4182491"/>
                  </a:lnTo>
                  <a:lnTo>
                    <a:pt x="6836333" y="4181221"/>
                  </a:lnTo>
                  <a:lnTo>
                    <a:pt x="6834174" y="4179951"/>
                  </a:lnTo>
                  <a:lnTo>
                    <a:pt x="6832396" y="4178427"/>
                  </a:lnTo>
                  <a:lnTo>
                    <a:pt x="6830618" y="4177284"/>
                  </a:lnTo>
                  <a:lnTo>
                    <a:pt x="6828713" y="4175379"/>
                  </a:lnTo>
                  <a:lnTo>
                    <a:pt x="6827189" y="4173855"/>
                  </a:lnTo>
                  <a:lnTo>
                    <a:pt x="6825665" y="4172077"/>
                  </a:lnTo>
                  <a:lnTo>
                    <a:pt x="6824522" y="4169918"/>
                  </a:lnTo>
                  <a:lnTo>
                    <a:pt x="6823252" y="4168140"/>
                  </a:lnTo>
                  <a:lnTo>
                    <a:pt x="6822363" y="4165981"/>
                  </a:lnTo>
                  <a:lnTo>
                    <a:pt x="6821728" y="4163568"/>
                  </a:lnTo>
                  <a:lnTo>
                    <a:pt x="6820839" y="4161409"/>
                  </a:lnTo>
                  <a:lnTo>
                    <a:pt x="6820458" y="4158996"/>
                  </a:lnTo>
                  <a:lnTo>
                    <a:pt x="6820204" y="4156202"/>
                  </a:lnTo>
                  <a:lnTo>
                    <a:pt x="6826046" y="4140073"/>
                  </a:lnTo>
                  <a:lnTo>
                    <a:pt x="6827189" y="4138295"/>
                  </a:lnTo>
                  <a:lnTo>
                    <a:pt x="6829094" y="4136390"/>
                  </a:lnTo>
                  <a:lnTo>
                    <a:pt x="6830618" y="4134866"/>
                  </a:lnTo>
                  <a:lnTo>
                    <a:pt x="6832396" y="4133723"/>
                  </a:lnTo>
                  <a:lnTo>
                    <a:pt x="6834174" y="4132199"/>
                  </a:lnTo>
                  <a:lnTo>
                    <a:pt x="6836333" y="4130929"/>
                  </a:lnTo>
                  <a:lnTo>
                    <a:pt x="6838492" y="4130040"/>
                  </a:lnTo>
                  <a:lnTo>
                    <a:pt x="6840651" y="4128770"/>
                  </a:lnTo>
                  <a:lnTo>
                    <a:pt x="6842810" y="4127881"/>
                  </a:lnTo>
                  <a:lnTo>
                    <a:pt x="6845223" y="4127246"/>
                  </a:lnTo>
                  <a:lnTo>
                    <a:pt x="6847382" y="4126357"/>
                  </a:lnTo>
                  <a:lnTo>
                    <a:pt x="6849795" y="4126103"/>
                  </a:lnTo>
                  <a:lnTo>
                    <a:pt x="6852208" y="4125468"/>
                  </a:lnTo>
                  <a:lnTo>
                    <a:pt x="6855002" y="4124833"/>
                  </a:lnTo>
                  <a:lnTo>
                    <a:pt x="6857415" y="4124579"/>
                  </a:lnTo>
                  <a:lnTo>
                    <a:pt x="6860082" y="4124579"/>
                  </a:lnTo>
                  <a:lnTo>
                    <a:pt x="6862622" y="4124198"/>
                  </a:lnTo>
                  <a:lnTo>
                    <a:pt x="6865289" y="4124198"/>
                  </a:lnTo>
                  <a:lnTo>
                    <a:pt x="6867702" y="4124198"/>
                  </a:lnTo>
                  <a:lnTo>
                    <a:pt x="6870496" y="4124198"/>
                  </a:lnTo>
                  <a:lnTo>
                    <a:pt x="6872909" y="4124579"/>
                  </a:lnTo>
                  <a:lnTo>
                    <a:pt x="6875703" y="4124579"/>
                  </a:lnTo>
                  <a:lnTo>
                    <a:pt x="6878116" y="4125087"/>
                  </a:lnTo>
                  <a:lnTo>
                    <a:pt x="6880910" y="4125468"/>
                  </a:lnTo>
                  <a:lnTo>
                    <a:pt x="6883323" y="4125722"/>
                  </a:lnTo>
                  <a:lnTo>
                    <a:pt x="6883323" y="4094099"/>
                  </a:lnTo>
                </a:path>
                <a:path w="6883400" h="10017125">
                  <a:moveTo>
                    <a:pt x="6797598" y="4219067"/>
                  </a:moveTo>
                  <a:lnTo>
                    <a:pt x="6797598" y="4094099"/>
                  </a:lnTo>
                </a:path>
                <a:path w="6883400" h="10017125">
                  <a:moveTo>
                    <a:pt x="6883323" y="4344035"/>
                  </a:moveTo>
                  <a:lnTo>
                    <a:pt x="6883323" y="4310507"/>
                  </a:lnTo>
                  <a:lnTo>
                    <a:pt x="6880910" y="4311015"/>
                  </a:lnTo>
                  <a:lnTo>
                    <a:pt x="6878370" y="4311650"/>
                  </a:lnTo>
                  <a:lnTo>
                    <a:pt x="6875957" y="4312285"/>
                  </a:lnTo>
                  <a:lnTo>
                    <a:pt x="6873290" y="4312539"/>
                  </a:lnTo>
                  <a:lnTo>
                    <a:pt x="6870750" y="4312920"/>
                  </a:lnTo>
                  <a:lnTo>
                    <a:pt x="6868083" y="4313174"/>
                  </a:lnTo>
                  <a:lnTo>
                    <a:pt x="6865670" y="4313174"/>
                  </a:lnTo>
                  <a:lnTo>
                    <a:pt x="6862876" y="4313174"/>
                  </a:lnTo>
                  <a:lnTo>
                    <a:pt x="6860463" y="4313174"/>
                  </a:lnTo>
                  <a:lnTo>
                    <a:pt x="6857669" y="4312920"/>
                  </a:lnTo>
                  <a:lnTo>
                    <a:pt x="6855256" y="4312539"/>
                  </a:lnTo>
                  <a:lnTo>
                    <a:pt x="6852462" y="4312285"/>
                  </a:lnTo>
                  <a:lnTo>
                    <a:pt x="6850049" y="4311650"/>
                  </a:lnTo>
                  <a:lnTo>
                    <a:pt x="6847636" y="4310761"/>
                  </a:lnTo>
                  <a:lnTo>
                    <a:pt x="6845223" y="4310126"/>
                  </a:lnTo>
                  <a:lnTo>
                    <a:pt x="6842810" y="4309491"/>
                  </a:lnTo>
                  <a:lnTo>
                    <a:pt x="6840651" y="4308348"/>
                  </a:lnTo>
                  <a:lnTo>
                    <a:pt x="6838492" y="4307459"/>
                  </a:lnTo>
                  <a:lnTo>
                    <a:pt x="6836333" y="4306189"/>
                  </a:lnTo>
                  <a:lnTo>
                    <a:pt x="6834174" y="4304919"/>
                  </a:lnTo>
                  <a:lnTo>
                    <a:pt x="6832396" y="4303395"/>
                  </a:lnTo>
                  <a:lnTo>
                    <a:pt x="6830618" y="4302252"/>
                  </a:lnTo>
                  <a:lnTo>
                    <a:pt x="6828713" y="4300347"/>
                  </a:lnTo>
                  <a:lnTo>
                    <a:pt x="6827189" y="4298823"/>
                  </a:lnTo>
                  <a:lnTo>
                    <a:pt x="6825665" y="4297045"/>
                  </a:lnTo>
                  <a:lnTo>
                    <a:pt x="6824522" y="4294886"/>
                  </a:lnTo>
                  <a:lnTo>
                    <a:pt x="6823252" y="4293108"/>
                  </a:lnTo>
                  <a:lnTo>
                    <a:pt x="6822363" y="4290949"/>
                  </a:lnTo>
                  <a:lnTo>
                    <a:pt x="6821728" y="4288536"/>
                  </a:lnTo>
                  <a:lnTo>
                    <a:pt x="6820839" y="4286377"/>
                  </a:lnTo>
                  <a:lnTo>
                    <a:pt x="6820458" y="4283964"/>
                  </a:lnTo>
                  <a:lnTo>
                    <a:pt x="6820204" y="4281170"/>
                  </a:lnTo>
                  <a:lnTo>
                    <a:pt x="6826046" y="4265041"/>
                  </a:lnTo>
                  <a:lnTo>
                    <a:pt x="6827189" y="4263263"/>
                  </a:lnTo>
                  <a:lnTo>
                    <a:pt x="6829094" y="4261739"/>
                  </a:lnTo>
                  <a:lnTo>
                    <a:pt x="6830618" y="4259834"/>
                  </a:lnTo>
                  <a:lnTo>
                    <a:pt x="6832396" y="4258691"/>
                  </a:lnTo>
                  <a:lnTo>
                    <a:pt x="6834174" y="4257167"/>
                  </a:lnTo>
                  <a:lnTo>
                    <a:pt x="6836333" y="4255897"/>
                  </a:lnTo>
                  <a:lnTo>
                    <a:pt x="6838492" y="4255008"/>
                  </a:lnTo>
                  <a:lnTo>
                    <a:pt x="6840651" y="4254119"/>
                  </a:lnTo>
                  <a:lnTo>
                    <a:pt x="6842810" y="4252849"/>
                  </a:lnTo>
                  <a:lnTo>
                    <a:pt x="6845223" y="4252214"/>
                  </a:lnTo>
                  <a:lnTo>
                    <a:pt x="6847382" y="4251325"/>
                  </a:lnTo>
                  <a:lnTo>
                    <a:pt x="6849795" y="4251071"/>
                  </a:lnTo>
                  <a:lnTo>
                    <a:pt x="6852208" y="4250436"/>
                  </a:lnTo>
                  <a:lnTo>
                    <a:pt x="6855002" y="4250055"/>
                  </a:lnTo>
                  <a:lnTo>
                    <a:pt x="6857415" y="4249801"/>
                  </a:lnTo>
                  <a:lnTo>
                    <a:pt x="6860082" y="4249547"/>
                  </a:lnTo>
                  <a:lnTo>
                    <a:pt x="6862622" y="4249166"/>
                  </a:lnTo>
                  <a:lnTo>
                    <a:pt x="6865289" y="4249166"/>
                  </a:lnTo>
                  <a:lnTo>
                    <a:pt x="6867702" y="4249166"/>
                  </a:lnTo>
                  <a:lnTo>
                    <a:pt x="6870496" y="4249166"/>
                  </a:lnTo>
                  <a:lnTo>
                    <a:pt x="6872909" y="4249547"/>
                  </a:lnTo>
                  <a:lnTo>
                    <a:pt x="6875703" y="4249801"/>
                  </a:lnTo>
                  <a:lnTo>
                    <a:pt x="6878116" y="4250055"/>
                  </a:lnTo>
                  <a:lnTo>
                    <a:pt x="6880910" y="4250436"/>
                  </a:lnTo>
                  <a:lnTo>
                    <a:pt x="6883323" y="4250690"/>
                  </a:lnTo>
                  <a:lnTo>
                    <a:pt x="6883323" y="4219067"/>
                  </a:lnTo>
                </a:path>
                <a:path w="6883400" h="10017125">
                  <a:moveTo>
                    <a:pt x="6797598" y="4344035"/>
                  </a:moveTo>
                  <a:lnTo>
                    <a:pt x="6797598" y="4219067"/>
                  </a:lnTo>
                </a:path>
                <a:path w="6883400" h="10017125">
                  <a:moveTo>
                    <a:pt x="6883323" y="4469257"/>
                  </a:moveTo>
                  <a:lnTo>
                    <a:pt x="6883323" y="4435475"/>
                  </a:lnTo>
                  <a:lnTo>
                    <a:pt x="6880910" y="4435983"/>
                  </a:lnTo>
                  <a:lnTo>
                    <a:pt x="6878370" y="4436618"/>
                  </a:lnTo>
                  <a:lnTo>
                    <a:pt x="6875957" y="4437253"/>
                  </a:lnTo>
                  <a:lnTo>
                    <a:pt x="6873290" y="4437507"/>
                  </a:lnTo>
                  <a:lnTo>
                    <a:pt x="6870750" y="4437888"/>
                  </a:lnTo>
                  <a:lnTo>
                    <a:pt x="6868083" y="4438142"/>
                  </a:lnTo>
                  <a:lnTo>
                    <a:pt x="6865670" y="4438142"/>
                  </a:lnTo>
                  <a:lnTo>
                    <a:pt x="6862876" y="4438142"/>
                  </a:lnTo>
                  <a:lnTo>
                    <a:pt x="6860463" y="4438142"/>
                  </a:lnTo>
                  <a:lnTo>
                    <a:pt x="6857669" y="4437888"/>
                  </a:lnTo>
                  <a:lnTo>
                    <a:pt x="6855256" y="4437507"/>
                  </a:lnTo>
                  <a:lnTo>
                    <a:pt x="6852462" y="4437253"/>
                  </a:lnTo>
                  <a:lnTo>
                    <a:pt x="6850049" y="4436618"/>
                  </a:lnTo>
                  <a:lnTo>
                    <a:pt x="6847636" y="4435983"/>
                  </a:lnTo>
                  <a:lnTo>
                    <a:pt x="6845223" y="4435094"/>
                  </a:lnTo>
                  <a:lnTo>
                    <a:pt x="6842810" y="4434459"/>
                  </a:lnTo>
                  <a:lnTo>
                    <a:pt x="6832396" y="4428363"/>
                  </a:lnTo>
                  <a:lnTo>
                    <a:pt x="6830618" y="4427220"/>
                  </a:lnTo>
                  <a:lnTo>
                    <a:pt x="6828713" y="4425696"/>
                  </a:lnTo>
                  <a:lnTo>
                    <a:pt x="6827189" y="4423791"/>
                  </a:lnTo>
                  <a:lnTo>
                    <a:pt x="6825665" y="4422013"/>
                  </a:lnTo>
                  <a:lnTo>
                    <a:pt x="6824522" y="4420235"/>
                  </a:lnTo>
                  <a:lnTo>
                    <a:pt x="6823252" y="4418076"/>
                  </a:lnTo>
                  <a:lnTo>
                    <a:pt x="6822363" y="4415917"/>
                  </a:lnTo>
                  <a:lnTo>
                    <a:pt x="6821728" y="4413758"/>
                  </a:lnTo>
                  <a:lnTo>
                    <a:pt x="6820839" y="4411345"/>
                  </a:lnTo>
                  <a:lnTo>
                    <a:pt x="6820458" y="4408932"/>
                  </a:lnTo>
                  <a:lnTo>
                    <a:pt x="6820204" y="4406138"/>
                  </a:lnTo>
                  <a:lnTo>
                    <a:pt x="6826046" y="4390009"/>
                  </a:lnTo>
                  <a:lnTo>
                    <a:pt x="6827189" y="4388231"/>
                  </a:lnTo>
                  <a:lnTo>
                    <a:pt x="6829094" y="4386707"/>
                  </a:lnTo>
                  <a:lnTo>
                    <a:pt x="6830618" y="4384802"/>
                  </a:lnTo>
                  <a:lnTo>
                    <a:pt x="6832396" y="4383659"/>
                  </a:lnTo>
                  <a:lnTo>
                    <a:pt x="6834174" y="4382135"/>
                  </a:lnTo>
                  <a:lnTo>
                    <a:pt x="6836333" y="4380865"/>
                  </a:lnTo>
                  <a:lnTo>
                    <a:pt x="6838492" y="4379976"/>
                  </a:lnTo>
                  <a:lnTo>
                    <a:pt x="6840651" y="4379087"/>
                  </a:lnTo>
                  <a:lnTo>
                    <a:pt x="6842810" y="4378071"/>
                  </a:lnTo>
                  <a:lnTo>
                    <a:pt x="6845223" y="4377182"/>
                  </a:lnTo>
                  <a:lnTo>
                    <a:pt x="6847382" y="4376547"/>
                  </a:lnTo>
                  <a:lnTo>
                    <a:pt x="6849795" y="4376039"/>
                  </a:lnTo>
                  <a:lnTo>
                    <a:pt x="6852208" y="4375404"/>
                  </a:lnTo>
                  <a:lnTo>
                    <a:pt x="6855002" y="4375023"/>
                  </a:lnTo>
                  <a:lnTo>
                    <a:pt x="6857415" y="4374769"/>
                  </a:lnTo>
                  <a:lnTo>
                    <a:pt x="6860082" y="4374515"/>
                  </a:lnTo>
                  <a:lnTo>
                    <a:pt x="6862622" y="4374134"/>
                  </a:lnTo>
                  <a:lnTo>
                    <a:pt x="6865289" y="4374134"/>
                  </a:lnTo>
                  <a:lnTo>
                    <a:pt x="6867702" y="4374134"/>
                  </a:lnTo>
                  <a:lnTo>
                    <a:pt x="6870496" y="4374134"/>
                  </a:lnTo>
                  <a:lnTo>
                    <a:pt x="6872909" y="4374515"/>
                  </a:lnTo>
                  <a:lnTo>
                    <a:pt x="6875703" y="4374769"/>
                  </a:lnTo>
                  <a:lnTo>
                    <a:pt x="6878116" y="4375023"/>
                  </a:lnTo>
                  <a:lnTo>
                    <a:pt x="6880910" y="4375404"/>
                  </a:lnTo>
                  <a:lnTo>
                    <a:pt x="6883323" y="4375658"/>
                  </a:lnTo>
                  <a:lnTo>
                    <a:pt x="6883323" y="4344035"/>
                  </a:lnTo>
                </a:path>
                <a:path w="6883400" h="10017125">
                  <a:moveTo>
                    <a:pt x="6797598" y="4469257"/>
                  </a:moveTo>
                  <a:lnTo>
                    <a:pt x="6797598" y="4344035"/>
                  </a:lnTo>
                </a:path>
                <a:path w="6883400" h="10017125">
                  <a:moveTo>
                    <a:pt x="6883323" y="4594225"/>
                  </a:moveTo>
                  <a:lnTo>
                    <a:pt x="6883323" y="4560443"/>
                  </a:lnTo>
                  <a:lnTo>
                    <a:pt x="6880910" y="4560951"/>
                  </a:lnTo>
                  <a:lnTo>
                    <a:pt x="6878370" y="4561586"/>
                  </a:lnTo>
                  <a:lnTo>
                    <a:pt x="6875957" y="4562221"/>
                  </a:lnTo>
                  <a:lnTo>
                    <a:pt x="6873290" y="4562475"/>
                  </a:lnTo>
                  <a:lnTo>
                    <a:pt x="6870750" y="4562856"/>
                  </a:lnTo>
                  <a:lnTo>
                    <a:pt x="6868083" y="4563110"/>
                  </a:lnTo>
                  <a:lnTo>
                    <a:pt x="6865670" y="4563110"/>
                  </a:lnTo>
                  <a:lnTo>
                    <a:pt x="6862876" y="4563110"/>
                  </a:lnTo>
                  <a:lnTo>
                    <a:pt x="6860463" y="4563110"/>
                  </a:lnTo>
                  <a:lnTo>
                    <a:pt x="6857669" y="4562856"/>
                  </a:lnTo>
                  <a:lnTo>
                    <a:pt x="6855256" y="4562475"/>
                  </a:lnTo>
                  <a:lnTo>
                    <a:pt x="6852462" y="4562221"/>
                  </a:lnTo>
                  <a:lnTo>
                    <a:pt x="6850049" y="4561586"/>
                  </a:lnTo>
                  <a:lnTo>
                    <a:pt x="6847636" y="4560951"/>
                  </a:lnTo>
                  <a:lnTo>
                    <a:pt x="6845223" y="4560443"/>
                  </a:lnTo>
                  <a:lnTo>
                    <a:pt x="6842810" y="4559427"/>
                  </a:lnTo>
                  <a:lnTo>
                    <a:pt x="6830618" y="4552188"/>
                  </a:lnTo>
                  <a:lnTo>
                    <a:pt x="6828713" y="4550664"/>
                  </a:lnTo>
                  <a:lnTo>
                    <a:pt x="6827189" y="4548759"/>
                  </a:lnTo>
                  <a:lnTo>
                    <a:pt x="6825665" y="4546981"/>
                  </a:lnTo>
                  <a:lnTo>
                    <a:pt x="6824522" y="4545203"/>
                  </a:lnTo>
                  <a:lnTo>
                    <a:pt x="6823252" y="4543044"/>
                  </a:lnTo>
                  <a:lnTo>
                    <a:pt x="6822363" y="4540885"/>
                  </a:lnTo>
                  <a:lnTo>
                    <a:pt x="6821728" y="4538726"/>
                  </a:lnTo>
                  <a:lnTo>
                    <a:pt x="6820839" y="4536313"/>
                  </a:lnTo>
                  <a:lnTo>
                    <a:pt x="6820458" y="4533900"/>
                  </a:lnTo>
                  <a:lnTo>
                    <a:pt x="6820204" y="4531106"/>
                  </a:lnTo>
                  <a:lnTo>
                    <a:pt x="6826046" y="4514977"/>
                  </a:lnTo>
                  <a:lnTo>
                    <a:pt x="6827189" y="4513199"/>
                  </a:lnTo>
                  <a:lnTo>
                    <a:pt x="6829094" y="4511675"/>
                  </a:lnTo>
                  <a:lnTo>
                    <a:pt x="6830618" y="4510151"/>
                  </a:lnTo>
                  <a:lnTo>
                    <a:pt x="6832396" y="4508627"/>
                  </a:lnTo>
                  <a:lnTo>
                    <a:pt x="6834174" y="4507357"/>
                  </a:lnTo>
                  <a:lnTo>
                    <a:pt x="6836333" y="4506087"/>
                  </a:lnTo>
                  <a:lnTo>
                    <a:pt x="6838492" y="4504944"/>
                  </a:lnTo>
                  <a:lnTo>
                    <a:pt x="6840651" y="4504055"/>
                  </a:lnTo>
                  <a:lnTo>
                    <a:pt x="6842810" y="4503039"/>
                  </a:lnTo>
                  <a:lnTo>
                    <a:pt x="6845223" y="4502150"/>
                  </a:lnTo>
                  <a:lnTo>
                    <a:pt x="6847382" y="4501515"/>
                  </a:lnTo>
                  <a:lnTo>
                    <a:pt x="6849795" y="4501007"/>
                  </a:lnTo>
                  <a:lnTo>
                    <a:pt x="6852208" y="4500372"/>
                  </a:lnTo>
                  <a:lnTo>
                    <a:pt x="6855002" y="4499991"/>
                  </a:lnTo>
                  <a:lnTo>
                    <a:pt x="6857415" y="4499737"/>
                  </a:lnTo>
                  <a:lnTo>
                    <a:pt x="6860082" y="4499483"/>
                  </a:lnTo>
                  <a:lnTo>
                    <a:pt x="6862622" y="4499483"/>
                  </a:lnTo>
                  <a:lnTo>
                    <a:pt x="6865289" y="4499102"/>
                  </a:lnTo>
                  <a:lnTo>
                    <a:pt x="6867702" y="4499102"/>
                  </a:lnTo>
                  <a:lnTo>
                    <a:pt x="6870496" y="4499483"/>
                  </a:lnTo>
                  <a:lnTo>
                    <a:pt x="6872909" y="4499483"/>
                  </a:lnTo>
                  <a:lnTo>
                    <a:pt x="6875703" y="4499737"/>
                  </a:lnTo>
                  <a:lnTo>
                    <a:pt x="6878116" y="4499991"/>
                  </a:lnTo>
                  <a:lnTo>
                    <a:pt x="6880910" y="4500372"/>
                  </a:lnTo>
                  <a:lnTo>
                    <a:pt x="6883323" y="4501007"/>
                  </a:lnTo>
                  <a:lnTo>
                    <a:pt x="6883323" y="4469257"/>
                  </a:lnTo>
                </a:path>
                <a:path w="6883400" h="10017125">
                  <a:moveTo>
                    <a:pt x="6797598" y="4594225"/>
                  </a:moveTo>
                  <a:lnTo>
                    <a:pt x="6797598" y="4469257"/>
                  </a:lnTo>
                </a:path>
                <a:path w="6883400" h="10017125">
                  <a:moveTo>
                    <a:pt x="6883323" y="4719193"/>
                  </a:moveTo>
                  <a:lnTo>
                    <a:pt x="6883323" y="4685411"/>
                  </a:lnTo>
                  <a:lnTo>
                    <a:pt x="6880910" y="4685919"/>
                  </a:lnTo>
                  <a:lnTo>
                    <a:pt x="6878370" y="4686935"/>
                  </a:lnTo>
                  <a:lnTo>
                    <a:pt x="6875957" y="4687189"/>
                  </a:lnTo>
                  <a:lnTo>
                    <a:pt x="6873290" y="4687443"/>
                  </a:lnTo>
                  <a:lnTo>
                    <a:pt x="6870750" y="4687824"/>
                  </a:lnTo>
                  <a:lnTo>
                    <a:pt x="6868083" y="4688078"/>
                  </a:lnTo>
                  <a:lnTo>
                    <a:pt x="6865670" y="4688078"/>
                  </a:lnTo>
                  <a:lnTo>
                    <a:pt x="6862876" y="4688078"/>
                  </a:lnTo>
                  <a:lnTo>
                    <a:pt x="6860463" y="4688078"/>
                  </a:lnTo>
                  <a:lnTo>
                    <a:pt x="6857669" y="4687824"/>
                  </a:lnTo>
                  <a:lnTo>
                    <a:pt x="6855256" y="4687443"/>
                  </a:lnTo>
                  <a:lnTo>
                    <a:pt x="6852462" y="4687189"/>
                  </a:lnTo>
                  <a:lnTo>
                    <a:pt x="6850049" y="4686554"/>
                  </a:lnTo>
                  <a:lnTo>
                    <a:pt x="6847636" y="4685919"/>
                  </a:lnTo>
                  <a:lnTo>
                    <a:pt x="6845223" y="4685411"/>
                  </a:lnTo>
                  <a:lnTo>
                    <a:pt x="6842810" y="4684395"/>
                  </a:lnTo>
                  <a:lnTo>
                    <a:pt x="6840651" y="4683506"/>
                  </a:lnTo>
                  <a:lnTo>
                    <a:pt x="6838492" y="4682363"/>
                  </a:lnTo>
                  <a:lnTo>
                    <a:pt x="6836333" y="4681093"/>
                  </a:lnTo>
                  <a:lnTo>
                    <a:pt x="6834174" y="4679823"/>
                  </a:lnTo>
                  <a:lnTo>
                    <a:pt x="6832396" y="4678680"/>
                  </a:lnTo>
                  <a:lnTo>
                    <a:pt x="6830618" y="4677156"/>
                  </a:lnTo>
                  <a:lnTo>
                    <a:pt x="6828713" y="4675632"/>
                  </a:lnTo>
                  <a:lnTo>
                    <a:pt x="6827189" y="4673727"/>
                  </a:lnTo>
                  <a:lnTo>
                    <a:pt x="6825665" y="4671949"/>
                  </a:lnTo>
                  <a:lnTo>
                    <a:pt x="6824522" y="4670171"/>
                  </a:lnTo>
                  <a:lnTo>
                    <a:pt x="6823252" y="4668012"/>
                  </a:lnTo>
                  <a:lnTo>
                    <a:pt x="6822363" y="4665853"/>
                  </a:lnTo>
                  <a:lnTo>
                    <a:pt x="6821728" y="4663694"/>
                  </a:lnTo>
                  <a:lnTo>
                    <a:pt x="6820839" y="4661281"/>
                  </a:lnTo>
                  <a:lnTo>
                    <a:pt x="6820458" y="4658868"/>
                  </a:lnTo>
                  <a:lnTo>
                    <a:pt x="6820204" y="4656455"/>
                  </a:lnTo>
                  <a:lnTo>
                    <a:pt x="6824776" y="4642104"/>
                  </a:lnTo>
                  <a:lnTo>
                    <a:pt x="6826046" y="4639945"/>
                  </a:lnTo>
                  <a:lnTo>
                    <a:pt x="6827189" y="4638167"/>
                  </a:lnTo>
                  <a:lnTo>
                    <a:pt x="6829094" y="4636643"/>
                  </a:lnTo>
                  <a:lnTo>
                    <a:pt x="6830618" y="4635119"/>
                  </a:lnTo>
                  <a:lnTo>
                    <a:pt x="6840651" y="4629023"/>
                  </a:lnTo>
                  <a:lnTo>
                    <a:pt x="6842810" y="4628007"/>
                  </a:lnTo>
                  <a:lnTo>
                    <a:pt x="6845223" y="4627118"/>
                  </a:lnTo>
                  <a:lnTo>
                    <a:pt x="6847382" y="4626483"/>
                  </a:lnTo>
                  <a:lnTo>
                    <a:pt x="6849795" y="4625975"/>
                  </a:lnTo>
                  <a:lnTo>
                    <a:pt x="6852208" y="4625340"/>
                  </a:lnTo>
                  <a:lnTo>
                    <a:pt x="6855002" y="4624959"/>
                  </a:lnTo>
                  <a:lnTo>
                    <a:pt x="6857415" y="4624705"/>
                  </a:lnTo>
                  <a:lnTo>
                    <a:pt x="6860082" y="4624451"/>
                  </a:lnTo>
                  <a:lnTo>
                    <a:pt x="6862622" y="4624451"/>
                  </a:lnTo>
                  <a:lnTo>
                    <a:pt x="6865289" y="4624070"/>
                  </a:lnTo>
                  <a:lnTo>
                    <a:pt x="6867702" y="4624070"/>
                  </a:lnTo>
                  <a:lnTo>
                    <a:pt x="6870496" y="4624451"/>
                  </a:lnTo>
                  <a:lnTo>
                    <a:pt x="6872909" y="4624451"/>
                  </a:lnTo>
                  <a:lnTo>
                    <a:pt x="6875703" y="4624705"/>
                  </a:lnTo>
                  <a:lnTo>
                    <a:pt x="6878116" y="4624959"/>
                  </a:lnTo>
                  <a:lnTo>
                    <a:pt x="6880910" y="4625340"/>
                  </a:lnTo>
                  <a:lnTo>
                    <a:pt x="6883323" y="4625975"/>
                  </a:lnTo>
                  <a:lnTo>
                    <a:pt x="6883323" y="4594225"/>
                  </a:lnTo>
                </a:path>
                <a:path w="6883400" h="10017125">
                  <a:moveTo>
                    <a:pt x="6797598" y="4719193"/>
                  </a:moveTo>
                  <a:lnTo>
                    <a:pt x="6797598" y="4594225"/>
                  </a:lnTo>
                </a:path>
                <a:path w="6883400" h="10017125">
                  <a:moveTo>
                    <a:pt x="6883323" y="4844161"/>
                  </a:moveTo>
                  <a:lnTo>
                    <a:pt x="6883323" y="4810379"/>
                  </a:lnTo>
                  <a:lnTo>
                    <a:pt x="6880910" y="4811268"/>
                  </a:lnTo>
                  <a:lnTo>
                    <a:pt x="6878370" y="4811903"/>
                  </a:lnTo>
                  <a:lnTo>
                    <a:pt x="6875957" y="4812157"/>
                  </a:lnTo>
                  <a:lnTo>
                    <a:pt x="6873290" y="4812411"/>
                  </a:lnTo>
                  <a:lnTo>
                    <a:pt x="6870750" y="4812792"/>
                  </a:lnTo>
                  <a:lnTo>
                    <a:pt x="6868083" y="4813046"/>
                  </a:lnTo>
                  <a:lnTo>
                    <a:pt x="6865670" y="4813046"/>
                  </a:lnTo>
                  <a:lnTo>
                    <a:pt x="6862876" y="4813046"/>
                  </a:lnTo>
                  <a:lnTo>
                    <a:pt x="6860463" y="4813046"/>
                  </a:lnTo>
                  <a:lnTo>
                    <a:pt x="6857669" y="4812792"/>
                  </a:lnTo>
                  <a:lnTo>
                    <a:pt x="6855256" y="4812411"/>
                  </a:lnTo>
                  <a:lnTo>
                    <a:pt x="6852462" y="4812157"/>
                  </a:lnTo>
                  <a:lnTo>
                    <a:pt x="6850049" y="4811522"/>
                  </a:lnTo>
                  <a:lnTo>
                    <a:pt x="6847636" y="4810887"/>
                  </a:lnTo>
                  <a:lnTo>
                    <a:pt x="6845223" y="4810379"/>
                  </a:lnTo>
                  <a:lnTo>
                    <a:pt x="6842810" y="4809363"/>
                  </a:lnTo>
                  <a:lnTo>
                    <a:pt x="6830618" y="4802124"/>
                  </a:lnTo>
                  <a:lnTo>
                    <a:pt x="6828713" y="4800600"/>
                  </a:lnTo>
                  <a:lnTo>
                    <a:pt x="6827189" y="4798695"/>
                  </a:lnTo>
                  <a:lnTo>
                    <a:pt x="6825665" y="4796917"/>
                  </a:lnTo>
                  <a:lnTo>
                    <a:pt x="6824522" y="4795139"/>
                  </a:lnTo>
                  <a:lnTo>
                    <a:pt x="6823252" y="4792980"/>
                  </a:lnTo>
                  <a:lnTo>
                    <a:pt x="6822363" y="4790821"/>
                  </a:lnTo>
                  <a:lnTo>
                    <a:pt x="6821728" y="4788662"/>
                  </a:lnTo>
                  <a:lnTo>
                    <a:pt x="6820839" y="4786249"/>
                  </a:lnTo>
                  <a:lnTo>
                    <a:pt x="6820458" y="4783836"/>
                  </a:lnTo>
                  <a:lnTo>
                    <a:pt x="6820204" y="4781423"/>
                  </a:lnTo>
                  <a:lnTo>
                    <a:pt x="6820458" y="4778629"/>
                  </a:lnTo>
                  <a:lnTo>
                    <a:pt x="6821093" y="4775835"/>
                  </a:lnTo>
                  <a:lnTo>
                    <a:pt x="6821728" y="4773422"/>
                  </a:lnTo>
                  <a:lnTo>
                    <a:pt x="6822617" y="4771263"/>
                  </a:lnTo>
                  <a:lnTo>
                    <a:pt x="6823506" y="4768850"/>
                  </a:lnTo>
                  <a:lnTo>
                    <a:pt x="6824776" y="4767072"/>
                  </a:lnTo>
                  <a:lnTo>
                    <a:pt x="6826046" y="4764913"/>
                  </a:lnTo>
                  <a:lnTo>
                    <a:pt x="6827189" y="4763135"/>
                  </a:lnTo>
                  <a:lnTo>
                    <a:pt x="6829094" y="4761611"/>
                  </a:lnTo>
                  <a:lnTo>
                    <a:pt x="6830618" y="4760087"/>
                  </a:lnTo>
                  <a:lnTo>
                    <a:pt x="6832396" y="4758563"/>
                  </a:lnTo>
                  <a:lnTo>
                    <a:pt x="6834174" y="4757293"/>
                  </a:lnTo>
                  <a:lnTo>
                    <a:pt x="6836333" y="4756023"/>
                  </a:lnTo>
                  <a:lnTo>
                    <a:pt x="6838492" y="4754880"/>
                  </a:lnTo>
                  <a:lnTo>
                    <a:pt x="6840651" y="4753991"/>
                  </a:lnTo>
                  <a:lnTo>
                    <a:pt x="6842810" y="4752975"/>
                  </a:lnTo>
                  <a:lnTo>
                    <a:pt x="6845223" y="4752086"/>
                  </a:lnTo>
                  <a:lnTo>
                    <a:pt x="6847382" y="4751451"/>
                  </a:lnTo>
                  <a:lnTo>
                    <a:pt x="6849795" y="4750943"/>
                  </a:lnTo>
                  <a:lnTo>
                    <a:pt x="6852208" y="4750562"/>
                  </a:lnTo>
                  <a:lnTo>
                    <a:pt x="6855002" y="4749927"/>
                  </a:lnTo>
                  <a:lnTo>
                    <a:pt x="6857415" y="4749673"/>
                  </a:lnTo>
                  <a:lnTo>
                    <a:pt x="6860082" y="4749419"/>
                  </a:lnTo>
                  <a:lnTo>
                    <a:pt x="6862622" y="4749419"/>
                  </a:lnTo>
                  <a:lnTo>
                    <a:pt x="6865289" y="4749038"/>
                  </a:lnTo>
                  <a:lnTo>
                    <a:pt x="6867702" y="4749038"/>
                  </a:lnTo>
                  <a:lnTo>
                    <a:pt x="6870496" y="4749419"/>
                  </a:lnTo>
                  <a:lnTo>
                    <a:pt x="6872909" y="4749419"/>
                  </a:lnTo>
                  <a:lnTo>
                    <a:pt x="6875703" y="4749673"/>
                  </a:lnTo>
                  <a:lnTo>
                    <a:pt x="6878116" y="4749927"/>
                  </a:lnTo>
                  <a:lnTo>
                    <a:pt x="6880910" y="4750308"/>
                  </a:lnTo>
                  <a:lnTo>
                    <a:pt x="6883323" y="4750943"/>
                  </a:lnTo>
                  <a:lnTo>
                    <a:pt x="6883323" y="4719193"/>
                  </a:lnTo>
                </a:path>
                <a:path w="6883400" h="10017125">
                  <a:moveTo>
                    <a:pt x="6797598" y="4844161"/>
                  </a:moveTo>
                  <a:lnTo>
                    <a:pt x="6797598" y="4719193"/>
                  </a:lnTo>
                </a:path>
                <a:path w="6883400" h="10017125">
                  <a:moveTo>
                    <a:pt x="6883323" y="4969129"/>
                  </a:moveTo>
                  <a:lnTo>
                    <a:pt x="6883323" y="4935601"/>
                  </a:lnTo>
                  <a:lnTo>
                    <a:pt x="6880910" y="4936236"/>
                  </a:lnTo>
                  <a:lnTo>
                    <a:pt x="6878370" y="4936871"/>
                  </a:lnTo>
                  <a:lnTo>
                    <a:pt x="6875957" y="4937125"/>
                  </a:lnTo>
                  <a:lnTo>
                    <a:pt x="6873290" y="4937760"/>
                  </a:lnTo>
                  <a:lnTo>
                    <a:pt x="6870750" y="4938014"/>
                  </a:lnTo>
                  <a:lnTo>
                    <a:pt x="6857669" y="4938014"/>
                  </a:lnTo>
                  <a:lnTo>
                    <a:pt x="6855256" y="4937379"/>
                  </a:lnTo>
                  <a:lnTo>
                    <a:pt x="6852462" y="4937125"/>
                  </a:lnTo>
                  <a:lnTo>
                    <a:pt x="6850049" y="4936490"/>
                  </a:lnTo>
                  <a:lnTo>
                    <a:pt x="6847636" y="4935855"/>
                  </a:lnTo>
                  <a:lnTo>
                    <a:pt x="6845223" y="4935347"/>
                  </a:lnTo>
                  <a:lnTo>
                    <a:pt x="6842810" y="4934331"/>
                  </a:lnTo>
                  <a:lnTo>
                    <a:pt x="6840651" y="4933442"/>
                  </a:lnTo>
                  <a:lnTo>
                    <a:pt x="6838492" y="4932553"/>
                  </a:lnTo>
                  <a:lnTo>
                    <a:pt x="6836333" y="4931283"/>
                  </a:lnTo>
                  <a:lnTo>
                    <a:pt x="6834174" y="4930140"/>
                  </a:lnTo>
                  <a:lnTo>
                    <a:pt x="6832396" y="4928616"/>
                  </a:lnTo>
                  <a:lnTo>
                    <a:pt x="6830618" y="4927092"/>
                  </a:lnTo>
                  <a:lnTo>
                    <a:pt x="6828713" y="4925568"/>
                  </a:lnTo>
                  <a:lnTo>
                    <a:pt x="6827189" y="4923663"/>
                  </a:lnTo>
                  <a:lnTo>
                    <a:pt x="6825665" y="4922139"/>
                  </a:lnTo>
                  <a:lnTo>
                    <a:pt x="6824522" y="4920107"/>
                  </a:lnTo>
                  <a:lnTo>
                    <a:pt x="6823252" y="4918202"/>
                  </a:lnTo>
                  <a:lnTo>
                    <a:pt x="6822363" y="4915789"/>
                  </a:lnTo>
                  <a:lnTo>
                    <a:pt x="6821728" y="4913630"/>
                  </a:lnTo>
                  <a:lnTo>
                    <a:pt x="6820839" y="4911471"/>
                  </a:lnTo>
                  <a:lnTo>
                    <a:pt x="6820458" y="4908804"/>
                  </a:lnTo>
                  <a:lnTo>
                    <a:pt x="6820204" y="4906391"/>
                  </a:lnTo>
                  <a:lnTo>
                    <a:pt x="6820458" y="4903597"/>
                  </a:lnTo>
                  <a:lnTo>
                    <a:pt x="6821093" y="4901184"/>
                  </a:lnTo>
                  <a:lnTo>
                    <a:pt x="6821728" y="4898390"/>
                  </a:lnTo>
                  <a:lnTo>
                    <a:pt x="6822617" y="4896231"/>
                  </a:lnTo>
                  <a:lnTo>
                    <a:pt x="6823506" y="4894199"/>
                  </a:lnTo>
                  <a:lnTo>
                    <a:pt x="6824776" y="4892040"/>
                  </a:lnTo>
                  <a:lnTo>
                    <a:pt x="6826046" y="4890135"/>
                  </a:lnTo>
                  <a:lnTo>
                    <a:pt x="6827189" y="4888103"/>
                  </a:lnTo>
                  <a:lnTo>
                    <a:pt x="6829094" y="4886579"/>
                  </a:lnTo>
                  <a:lnTo>
                    <a:pt x="6830618" y="4885055"/>
                  </a:lnTo>
                  <a:lnTo>
                    <a:pt x="6832396" y="4883531"/>
                  </a:lnTo>
                  <a:lnTo>
                    <a:pt x="6834174" y="4882261"/>
                  </a:lnTo>
                  <a:lnTo>
                    <a:pt x="6836333" y="4880991"/>
                  </a:lnTo>
                  <a:lnTo>
                    <a:pt x="6838492" y="4879848"/>
                  </a:lnTo>
                  <a:lnTo>
                    <a:pt x="6840651" y="4878959"/>
                  </a:lnTo>
                  <a:lnTo>
                    <a:pt x="6842810" y="4877943"/>
                  </a:lnTo>
                  <a:lnTo>
                    <a:pt x="6845223" y="4877435"/>
                  </a:lnTo>
                  <a:lnTo>
                    <a:pt x="6847382" y="4876419"/>
                  </a:lnTo>
                  <a:lnTo>
                    <a:pt x="6849795" y="4875911"/>
                  </a:lnTo>
                  <a:lnTo>
                    <a:pt x="6852208" y="4875530"/>
                  </a:lnTo>
                  <a:lnTo>
                    <a:pt x="6855002" y="4874895"/>
                  </a:lnTo>
                  <a:lnTo>
                    <a:pt x="6857415" y="4874641"/>
                  </a:lnTo>
                  <a:lnTo>
                    <a:pt x="6860082" y="4874641"/>
                  </a:lnTo>
                  <a:lnTo>
                    <a:pt x="6862622" y="4874387"/>
                  </a:lnTo>
                  <a:lnTo>
                    <a:pt x="6865289" y="4874387"/>
                  </a:lnTo>
                  <a:lnTo>
                    <a:pt x="6867702" y="4874387"/>
                  </a:lnTo>
                  <a:lnTo>
                    <a:pt x="6870496" y="4874387"/>
                  </a:lnTo>
                  <a:lnTo>
                    <a:pt x="6872909" y="4874641"/>
                  </a:lnTo>
                  <a:lnTo>
                    <a:pt x="6875703" y="4874641"/>
                  </a:lnTo>
                  <a:lnTo>
                    <a:pt x="6878116" y="4874895"/>
                  </a:lnTo>
                  <a:lnTo>
                    <a:pt x="6880910" y="4875276"/>
                  </a:lnTo>
                  <a:lnTo>
                    <a:pt x="6883323" y="4875911"/>
                  </a:lnTo>
                  <a:lnTo>
                    <a:pt x="6883323" y="4844161"/>
                  </a:lnTo>
                </a:path>
                <a:path w="6883400" h="10017125">
                  <a:moveTo>
                    <a:pt x="6797598" y="4969129"/>
                  </a:moveTo>
                  <a:lnTo>
                    <a:pt x="6797598" y="4844161"/>
                  </a:lnTo>
                </a:path>
                <a:path w="6883400" h="10017125">
                  <a:moveTo>
                    <a:pt x="6883323" y="5094097"/>
                  </a:moveTo>
                  <a:lnTo>
                    <a:pt x="6883323" y="5060569"/>
                  </a:lnTo>
                  <a:lnTo>
                    <a:pt x="6880910" y="5061204"/>
                  </a:lnTo>
                  <a:lnTo>
                    <a:pt x="6878370" y="5061839"/>
                  </a:lnTo>
                  <a:lnTo>
                    <a:pt x="6875957" y="5062347"/>
                  </a:lnTo>
                  <a:lnTo>
                    <a:pt x="6873290" y="5062728"/>
                  </a:lnTo>
                  <a:lnTo>
                    <a:pt x="6870750" y="5062982"/>
                  </a:lnTo>
                  <a:lnTo>
                    <a:pt x="6868083" y="5062982"/>
                  </a:lnTo>
                  <a:lnTo>
                    <a:pt x="6865670" y="5063363"/>
                  </a:lnTo>
                  <a:lnTo>
                    <a:pt x="6862876" y="5063363"/>
                  </a:lnTo>
                  <a:lnTo>
                    <a:pt x="6860463" y="5062982"/>
                  </a:lnTo>
                  <a:lnTo>
                    <a:pt x="6857669" y="5062982"/>
                  </a:lnTo>
                  <a:lnTo>
                    <a:pt x="6855256" y="5062347"/>
                  </a:lnTo>
                  <a:lnTo>
                    <a:pt x="6852462" y="5062093"/>
                  </a:lnTo>
                  <a:lnTo>
                    <a:pt x="6850049" y="5061458"/>
                  </a:lnTo>
                  <a:lnTo>
                    <a:pt x="6847636" y="5060823"/>
                  </a:lnTo>
                  <a:lnTo>
                    <a:pt x="6845223" y="5060315"/>
                  </a:lnTo>
                  <a:lnTo>
                    <a:pt x="6842810" y="5059299"/>
                  </a:lnTo>
                  <a:lnTo>
                    <a:pt x="6840651" y="5058410"/>
                  </a:lnTo>
                  <a:lnTo>
                    <a:pt x="6838492" y="5057521"/>
                  </a:lnTo>
                  <a:lnTo>
                    <a:pt x="6836333" y="5056251"/>
                  </a:lnTo>
                  <a:lnTo>
                    <a:pt x="6834174" y="5055108"/>
                  </a:lnTo>
                  <a:lnTo>
                    <a:pt x="6832396" y="5053584"/>
                  </a:lnTo>
                  <a:lnTo>
                    <a:pt x="6830618" y="5052060"/>
                  </a:lnTo>
                  <a:lnTo>
                    <a:pt x="6828713" y="5050536"/>
                  </a:lnTo>
                  <a:lnTo>
                    <a:pt x="6827189" y="5049012"/>
                  </a:lnTo>
                  <a:lnTo>
                    <a:pt x="6825665" y="5047107"/>
                  </a:lnTo>
                  <a:lnTo>
                    <a:pt x="6824522" y="5045075"/>
                  </a:lnTo>
                  <a:lnTo>
                    <a:pt x="6823252" y="5043170"/>
                  </a:lnTo>
                  <a:lnTo>
                    <a:pt x="6822363" y="5041011"/>
                  </a:lnTo>
                  <a:lnTo>
                    <a:pt x="6821728" y="5038598"/>
                  </a:lnTo>
                  <a:lnTo>
                    <a:pt x="6820839" y="5036439"/>
                  </a:lnTo>
                  <a:lnTo>
                    <a:pt x="6820458" y="5033772"/>
                  </a:lnTo>
                  <a:lnTo>
                    <a:pt x="6820204" y="5031359"/>
                  </a:lnTo>
                  <a:lnTo>
                    <a:pt x="6820458" y="5028565"/>
                  </a:lnTo>
                  <a:lnTo>
                    <a:pt x="6821093" y="5026152"/>
                  </a:lnTo>
                  <a:lnTo>
                    <a:pt x="6821728" y="5023739"/>
                  </a:lnTo>
                  <a:lnTo>
                    <a:pt x="6822617" y="5021199"/>
                  </a:lnTo>
                  <a:lnTo>
                    <a:pt x="6823506" y="5019167"/>
                  </a:lnTo>
                  <a:lnTo>
                    <a:pt x="6824776" y="5017008"/>
                  </a:lnTo>
                  <a:lnTo>
                    <a:pt x="6826046" y="5015103"/>
                  </a:lnTo>
                  <a:lnTo>
                    <a:pt x="6827189" y="5013325"/>
                  </a:lnTo>
                  <a:lnTo>
                    <a:pt x="6829094" y="5011547"/>
                  </a:lnTo>
                  <a:lnTo>
                    <a:pt x="6830618" y="5010023"/>
                  </a:lnTo>
                  <a:lnTo>
                    <a:pt x="6832396" y="5008499"/>
                  </a:lnTo>
                  <a:lnTo>
                    <a:pt x="6834174" y="5007229"/>
                  </a:lnTo>
                  <a:lnTo>
                    <a:pt x="6836333" y="5005959"/>
                  </a:lnTo>
                  <a:lnTo>
                    <a:pt x="6838492" y="5004816"/>
                  </a:lnTo>
                  <a:lnTo>
                    <a:pt x="6840651" y="5003927"/>
                  </a:lnTo>
                  <a:lnTo>
                    <a:pt x="6842810" y="5002911"/>
                  </a:lnTo>
                  <a:lnTo>
                    <a:pt x="6845223" y="5002403"/>
                  </a:lnTo>
                  <a:lnTo>
                    <a:pt x="6847382" y="5001387"/>
                  </a:lnTo>
                  <a:lnTo>
                    <a:pt x="6849795" y="5000879"/>
                  </a:lnTo>
                  <a:lnTo>
                    <a:pt x="6852208" y="5000498"/>
                  </a:lnTo>
                  <a:lnTo>
                    <a:pt x="6855002" y="4999863"/>
                  </a:lnTo>
                  <a:lnTo>
                    <a:pt x="6857415" y="4999609"/>
                  </a:lnTo>
                  <a:lnTo>
                    <a:pt x="6860082" y="4999609"/>
                  </a:lnTo>
                  <a:lnTo>
                    <a:pt x="6862622" y="4999355"/>
                  </a:lnTo>
                  <a:lnTo>
                    <a:pt x="6865289" y="4999355"/>
                  </a:lnTo>
                  <a:lnTo>
                    <a:pt x="6867702" y="4999355"/>
                  </a:lnTo>
                  <a:lnTo>
                    <a:pt x="6870496" y="4999355"/>
                  </a:lnTo>
                  <a:lnTo>
                    <a:pt x="6872909" y="4999609"/>
                  </a:lnTo>
                  <a:lnTo>
                    <a:pt x="6875703" y="4999609"/>
                  </a:lnTo>
                  <a:lnTo>
                    <a:pt x="6878116" y="5000244"/>
                  </a:lnTo>
                  <a:lnTo>
                    <a:pt x="6880910" y="5000244"/>
                  </a:lnTo>
                  <a:lnTo>
                    <a:pt x="6883323" y="5000879"/>
                  </a:lnTo>
                  <a:lnTo>
                    <a:pt x="6883323" y="4969129"/>
                  </a:lnTo>
                </a:path>
                <a:path w="6883400" h="10017125">
                  <a:moveTo>
                    <a:pt x="6797598" y="5094097"/>
                  </a:moveTo>
                  <a:lnTo>
                    <a:pt x="6797598" y="4969129"/>
                  </a:lnTo>
                </a:path>
                <a:path w="6883400" h="10017125">
                  <a:moveTo>
                    <a:pt x="6883323" y="5219065"/>
                  </a:moveTo>
                  <a:lnTo>
                    <a:pt x="6883323" y="5185537"/>
                  </a:lnTo>
                  <a:lnTo>
                    <a:pt x="6880910" y="5186172"/>
                  </a:lnTo>
                  <a:lnTo>
                    <a:pt x="6878370" y="5186807"/>
                  </a:lnTo>
                  <a:lnTo>
                    <a:pt x="6875957" y="5187315"/>
                  </a:lnTo>
                  <a:lnTo>
                    <a:pt x="6873290" y="5187696"/>
                  </a:lnTo>
                  <a:lnTo>
                    <a:pt x="6870750" y="5187950"/>
                  </a:lnTo>
                  <a:lnTo>
                    <a:pt x="6868083" y="5187950"/>
                  </a:lnTo>
                  <a:lnTo>
                    <a:pt x="6865670" y="5188331"/>
                  </a:lnTo>
                  <a:lnTo>
                    <a:pt x="6862876" y="5188331"/>
                  </a:lnTo>
                  <a:lnTo>
                    <a:pt x="6860463" y="5187950"/>
                  </a:lnTo>
                  <a:lnTo>
                    <a:pt x="6857669" y="5187950"/>
                  </a:lnTo>
                  <a:lnTo>
                    <a:pt x="6855256" y="5187696"/>
                  </a:lnTo>
                  <a:lnTo>
                    <a:pt x="6852462" y="5187061"/>
                  </a:lnTo>
                  <a:lnTo>
                    <a:pt x="6850049" y="5186426"/>
                  </a:lnTo>
                  <a:lnTo>
                    <a:pt x="6847636" y="5185791"/>
                  </a:lnTo>
                  <a:lnTo>
                    <a:pt x="6845223" y="5185283"/>
                  </a:lnTo>
                  <a:lnTo>
                    <a:pt x="6842810" y="5184267"/>
                  </a:lnTo>
                  <a:lnTo>
                    <a:pt x="6840651" y="5183378"/>
                  </a:lnTo>
                  <a:lnTo>
                    <a:pt x="6838492" y="5182489"/>
                  </a:lnTo>
                  <a:lnTo>
                    <a:pt x="6836333" y="5181219"/>
                  </a:lnTo>
                  <a:lnTo>
                    <a:pt x="6834174" y="5180076"/>
                  </a:lnTo>
                  <a:lnTo>
                    <a:pt x="6832396" y="5178552"/>
                  </a:lnTo>
                  <a:lnTo>
                    <a:pt x="6830618" y="5177282"/>
                  </a:lnTo>
                  <a:lnTo>
                    <a:pt x="6828713" y="5175504"/>
                  </a:lnTo>
                  <a:lnTo>
                    <a:pt x="6827189" y="5173980"/>
                  </a:lnTo>
                  <a:lnTo>
                    <a:pt x="6825665" y="5172075"/>
                  </a:lnTo>
                  <a:lnTo>
                    <a:pt x="6824522" y="5170043"/>
                  </a:lnTo>
                  <a:lnTo>
                    <a:pt x="6823252" y="5168138"/>
                  </a:lnTo>
                  <a:lnTo>
                    <a:pt x="6822363" y="5165979"/>
                  </a:lnTo>
                  <a:lnTo>
                    <a:pt x="6821728" y="5163566"/>
                  </a:lnTo>
                  <a:lnTo>
                    <a:pt x="6820839" y="5161407"/>
                  </a:lnTo>
                  <a:lnTo>
                    <a:pt x="6820458" y="5158740"/>
                  </a:lnTo>
                  <a:lnTo>
                    <a:pt x="6820204" y="5156327"/>
                  </a:lnTo>
                  <a:lnTo>
                    <a:pt x="6820458" y="5153533"/>
                  </a:lnTo>
                  <a:lnTo>
                    <a:pt x="6821093" y="5151120"/>
                  </a:lnTo>
                  <a:lnTo>
                    <a:pt x="6821728" y="5148707"/>
                  </a:lnTo>
                  <a:lnTo>
                    <a:pt x="6822617" y="5146167"/>
                  </a:lnTo>
                  <a:lnTo>
                    <a:pt x="6823506" y="5144135"/>
                  </a:lnTo>
                  <a:lnTo>
                    <a:pt x="6824776" y="5141976"/>
                  </a:lnTo>
                  <a:lnTo>
                    <a:pt x="6826046" y="5140071"/>
                  </a:lnTo>
                  <a:lnTo>
                    <a:pt x="6827189" y="5138293"/>
                  </a:lnTo>
                  <a:lnTo>
                    <a:pt x="6829094" y="5136515"/>
                  </a:lnTo>
                  <a:lnTo>
                    <a:pt x="6830618" y="5134991"/>
                  </a:lnTo>
                  <a:lnTo>
                    <a:pt x="6832396" y="5133721"/>
                  </a:lnTo>
                  <a:lnTo>
                    <a:pt x="6834174" y="5132197"/>
                  </a:lnTo>
                  <a:lnTo>
                    <a:pt x="6836333" y="5130927"/>
                  </a:lnTo>
                  <a:lnTo>
                    <a:pt x="6838492" y="5129784"/>
                  </a:lnTo>
                  <a:lnTo>
                    <a:pt x="6840651" y="5128895"/>
                  </a:lnTo>
                  <a:lnTo>
                    <a:pt x="6842810" y="5127879"/>
                  </a:lnTo>
                  <a:lnTo>
                    <a:pt x="6845223" y="5127371"/>
                  </a:lnTo>
                  <a:lnTo>
                    <a:pt x="6847382" y="5126355"/>
                  </a:lnTo>
                  <a:lnTo>
                    <a:pt x="6849795" y="5125847"/>
                  </a:lnTo>
                  <a:lnTo>
                    <a:pt x="6852208" y="5125466"/>
                  </a:lnTo>
                  <a:lnTo>
                    <a:pt x="6855002" y="5124831"/>
                  </a:lnTo>
                  <a:lnTo>
                    <a:pt x="6857415" y="5124577"/>
                  </a:lnTo>
                  <a:lnTo>
                    <a:pt x="6860082" y="5124577"/>
                  </a:lnTo>
                  <a:lnTo>
                    <a:pt x="6862622" y="5124323"/>
                  </a:lnTo>
                  <a:lnTo>
                    <a:pt x="6865289" y="5124323"/>
                  </a:lnTo>
                  <a:lnTo>
                    <a:pt x="6867702" y="5124323"/>
                  </a:lnTo>
                  <a:lnTo>
                    <a:pt x="6870496" y="5124323"/>
                  </a:lnTo>
                  <a:lnTo>
                    <a:pt x="6872909" y="5124577"/>
                  </a:lnTo>
                  <a:lnTo>
                    <a:pt x="6875703" y="5124577"/>
                  </a:lnTo>
                  <a:lnTo>
                    <a:pt x="6878116" y="5125212"/>
                  </a:lnTo>
                  <a:lnTo>
                    <a:pt x="6880910" y="5125466"/>
                  </a:lnTo>
                  <a:lnTo>
                    <a:pt x="6883323" y="5125847"/>
                  </a:lnTo>
                  <a:lnTo>
                    <a:pt x="6883323" y="5094097"/>
                  </a:lnTo>
                </a:path>
                <a:path w="6883400" h="10017125">
                  <a:moveTo>
                    <a:pt x="6797598" y="5219065"/>
                  </a:moveTo>
                  <a:lnTo>
                    <a:pt x="6797598" y="5094097"/>
                  </a:lnTo>
                </a:path>
                <a:path w="6883400" h="10017125">
                  <a:moveTo>
                    <a:pt x="6883323" y="5344033"/>
                  </a:moveTo>
                  <a:lnTo>
                    <a:pt x="6883323" y="5310505"/>
                  </a:lnTo>
                  <a:lnTo>
                    <a:pt x="6880910" y="5311140"/>
                  </a:lnTo>
                  <a:lnTo>
                    <a:pt x="6878370" y="5311775"/>
                  </a:lnTo>
                  <a:lnTo>
                    <a:pt x="6875957" y="5312283"/>
                  </a:lnTo>
                  <a:lnTo>
                    <a:pt x="6873290" y="5312664"/>
                  </a:lnTo>
                  <a:lnTo>
                    <a:pt x="6870750" y="5312918"/>
                  </a:lnTo>
                  <a:lnTo>
                    <a:pt x="6868083" y="5312918"/>
                  </a:lnTo>
                  <a:lnTo>
                    <a:pt x="6865670" y="5313299"/>
                  </a:lnTo>
                  <a:lnTo>
                    <a:pt x="6862876" y="5313299"/>
                  </a:lnTo>
                  <a:lnTo>
                    <a:pt x="6860463" y="5312918"/>
                  </a:lnTo>
                  <a:lnTo>
                    <a:pt x="6857669" y="5312918"/>
                  </a:lnTo>
                  <a:lnTo>
                    <a:pt x="6855256" y="5312664"/>
                  </a:lnTo>
                  <a:lnTo>
                    <a:pt x="6852462" y="5312029"/>
                  </a:lnTo>
                  <a:lnTo>
                    <a:pt x="6850049" y="5311775"/>
                  </a:lnTo>
                  <a:lnTo>
                    <a:pt x="6847636" y="5310759"/>
                  </a:lnTo>
                  <a:lnTo>
                    <a:pt x="6845223" y="5310251"/>
                  </a:lnTo>
                  <a:lnTo>
                    <a:pt x="6842810" y="5309235"/>
                  </a:lnTo>
                  <a:lnTo>
                    <a:pt x="6840651" y="5308346"/>
                  </a:lnTo>
                  <a:lnTo>
                    <a:pt x="6838492" y="5307457"/>
                  </a:lnTo>
                  <a:lnTo>
                    <a:pt x="6836333" y="5306187"/>
                  </a:lnTo>
                  <a:lnTo>
                    <a:pt x="6834174" y="5305044"/>
                  </a:lnTo>
                  <a:lnTo>
                    <a:pt x="6832396" y="5303520"/>
                  </a:lnTo>
                  <a:lnTo>
                    <a:pt x="6830618" y="5302250"/>
                  </a:lnTo>
                  <a:lnTo>
                    <a:pt x="6828713" y="5300472"/>
                  </a:lnTo>
                  <a:lnTo>
                    <a:pt x="6827189" y="5298948"/>
                  </a:lnTo>
                  <a:lnTo>
                    <a:pt x="6825665" y="5297043"/>
                  </a:lnTo>
                  <a:lnTo>
                    <a:pt x="6824522" y="5295011"/>
                  </a:lnTo>
                  <a:lnTo>
                    <a:pt x="6823252" y="5293106"/>
                  </a:lnTo>
                  <a:lnTo>
                    <a:pt x="6822363" y="5290947"/>
                  </a:lnTo>
                  <a:lnTo>
                    <a:pt x="6821728" y="5288534"/>
                  </a:lnTo>
                  <a:lnTo>
                    <a:pt x="6820839" y="5286375"/>
                  </a:lnTo>
                  <a:lnTo>
                    <a:pt x="6820458" y="5283962"/>
                  </a:lnTo>
                  <a:lnTo>
                    <a:pt x="6820204" y="5281295"/>
                  </a:lnTo>
                  <a:lnTo>
                    <a:pt x="6820458" y="5278501"/>
                  </a:lnTo>
                  <a:lnTo>
                    <a:pt x="6821093" y="5276088"/>
                  </a:lnTo>
                  <a:lnTo>
                    <a:pt x="6821728" y="5273675"/>
                  </a:lnTo>
                  <a:lnTo>
                    <a:pt x="6822617" y="5271135"/>
                  </a:lnTo>
                  <a:lnTo>
                    <a:pt x="6823506" y="5269103"/>
                  </a:lnTo>
                  <a:lnTo>
                    <a:pt x="6824776" y="5266944"/>
                  </a:lnTo>
                  <a:lnTo>
                    <a:pt x="6826046" y="5265039"/>
                  </a:lnTo>
                  <a:lnTo>
                    <a:pt x="6827189" y="5263261"/>
                  </a:lnTo>
                  <a:lnTo>
                    <a:pt x="6829094" y="5261483"/>
                  </a:lnTo>
                  <a:lnTo>
                    <a:pt x="6830618" y="5259959"/>
                  </a:lnTo>
                  <a:lnTo>
                    <a:pt x="6832396" y="5258689"/>
                  </a:lnTo>
                  <a:lnTo>
                    <a:pt x="6834174" y="5257165"/>
                  </a:lnTo>
                  <a:lnTo>
                    <a:pt x="6836333" y="5255895"/>
                  </a:lnTo>
                  <a:lnTo>
                    <a:pt x="6838492" y="5255006"/>
                  </a:lnTo>
                  <a:lnTo>
                    <a:pt x="6840651" y="5253863"/>
                  </a:lnTo>
                  <a:lnTo>
                    <a:pt x="6842810" y="5252847"/>
                  </a:lnTo>
                  <a:lnTo>
                    <a:pt x="6845223" y="5252339"/>
                  </a:lnTo>
                  <a:lnTo>
                    <a:pt x="6847382" y="5251323"/>
                  </a:lnTo>
                  <a:lnTo>
                    <a:pt x="6849795" y="5251069"/>
                  </a:lnTo>
                  <a:lnTo>
                    <a:pt x="6852208" y="5250434"/>
                  </a:lnTo>
                  <a:lnTo>
                    <a:pt x="6855002" y="5249799"/>
                  </a:lnTo>
                  <a:lnTo>
                    <a:pt x="6857415" y="5249545"/>
                  </a:lnTo>
                  <a:lnTo>
                    <a:pt x="6860082" y="5249545"/>
                  </a:lnTo>
                  <a:lnTo>
                    <a:pt x="6862622" y="5249291"/>
                  </a:lnTo>
                  <a:lnTo>
                    <a:pt x="6865289" y="5249291"/>
                  </a:lnTo>
                  <a:lnTo>
                    <a:pt x="6867702" y="5249291"/>
                  </a:lnTo>
                  <a:lnTo>
                    <a:pt x="6870496" y="5249291"/>
                  </a:lnTo>
                  <a:lnTo>
                    <a:pt x="6872909" y="5249545"/>
                  </a:lnTo>
                  <a:lnTo>
                    <a:pt x="6875703" y="5249545"/>
                  </a:lnTo>
                  <a:lnTo>
                    <a:pt x="6878116" y="5250180"/>
                  </a:lnTo>
                  <a:lnTo>
                    <a:pt x="6880910" y="5250434"/>
                  </a:lnTo>
                  <a:lnTo>
                    <a:pt x="6883323" y="5250815"/>
                  </a:lnTo>
                  <a:lnTo>
                    <a:pt x="6883323" y="5219065"/>
                  </a:lnTo>
                </a:path>
                <a:path w="6883400" h="10017125">
                  <a:moveTo>
                    <a:pt x="6797598" y="5344033"/>
                  </a:moveTo>
                  <a:lnTo>
                    <a:pt x="6797598" y="5219065"/>
                  </a:lnTo>
                </a:path>
                <a:path w="6883400" h="10017125">
                  <a:moveTo>
                    <a:pt x="6883323" y="5469001"/>
                  </a:moveTo>
                  <a:lnTo>
                    <a:pt x="6883323" y="5435473"/>
                  </a:lnTo>
                  <a:lnTo>
                    <a:pt x="6880910" y="5436108"/>
                  </a:lnTo>
                  <a:lnTo>
                    <a:pt x="6878370" y="5436743"/>
                  </a:lnTo>
                  <a:lnTo>
                    <a:pt x="6875957" y="5437251"/>
                  </a:lnTo>
                  <a:lnTo>
                    <a:pt x="6873290" y="5437632"/>
                  </a:lnTo>
                  <a:lnTo>
                    <a:pt x="6870750" y="5437886"/>
                  </a:lnTo>
                  <a:lnTo>
                    <a:pt x="6868083" y="5438267"/>
                  </a:lnTo>
                  <a:lnTo>
                    <a:pt x="6865670" y="5438267"/>
                  </a:lnTo>
                  <a:lnTo>
                    <a:pt x="6862876" y="5438267"/>
                  </a:lnTo>
                  <a:lnTo>
                    <a:pt x="6860463" y="5438267"/>
                  </a:lnTo>
                  <a:lnTo>
                    <a:pt x="6857669" y="5437886"/>
                  </a:lnTo>
                  <a:lnTo>
                    <a:pt x="6855256" y="5437632"/>
                  </a:lnTo>
                  <a:lnTo>
                    <a:pt x="6852462" y="5437251"/>
                  </a:lnTo>
                  <a:lnTo>
                    <a:pt x="6850049" y="5436743"/>
                  </a:lnTo>
                  <a:lnTo>
                    <a:pt x="6847636" y="5435727"/>
                  </a:lnTo>
                  <a:lnTo>
                    <a:pt x="6845223" y="5435219"/>
                  </a:lnTo>
                  <a:lnTo>
                    <a:pt x="6842810" y="5434584"/>
                  </a:lnTo>
                  <a:lnTo>
                    <a:pt x="6840651" y="5433314"/>
                  </a:lnTo>
                  <a:lnTo>
                    <a:pt x="6838492" y="5432425"/>
                  </a:lnTo>
                  <a:lnTo>
                    <a:pt x="6836333" y="5431155"/>
                  </a:lnTo>
                  <a:lnTo>
                    <a:pt x="6834174" y="5430012"/>
                  </a:lnTo>
                  <a:lnTo>
                    <a:pt x="6832396" y="5428488"/>
                  </a:lnTo>
                  <a:lnTo>
                    <a:pt x="6824522" y="5419979"/>
                  </a:lnTo>
                  <a:lnTo>
                    <a:pt x="6823252" y="5418074"/>
                  </a:lnTo>
                  <a:lnTo>
                    <a:pt x="6822363" y="5415915"/>
                  </a:lnTo>
                  <a:lnTo>
                    <a:pt x="6821728" y="5413502"/>
                  </a:lnTo>
                  <a:lnTo>
                    <a:pt x="6820839" y="5411343"/>
                  </a:lnTo>
                  <a:lnTo>
                    <a:pt x="6820458" y="5408930"/>
                  </a:lnTo>
                  <a:lnTo>
                    <a:pt x="6820204" y="5406263"/>
                  </a:lnTo>
                  <a:lnTo>
                    <a:pt x="6820458" y="5403469"/>
                  </a:lnTo>
                  <a:lnTo>
                    <a:pt x="6821093" y="5401056"/>
                  </a:lnTo>
                  <a:lnTo>
                    <a:pt x="6821728" y="5398643"/>
                  </a:lnTo>
                  <a:lnTo>
                    <a:pt x="6822617" y="5396103"/>
                  </a:lnTo>
                  <a:lnTo>
                    <a:pt x="6823506" y="5394071"/>
                  </a:lnTo>
                  <a:lnTo>
                    <a:pt x="6824776" y="5391912"/>
                  </a:lnTo>
                  <a:lnTo>
                    <a:pt x="6826046" y="5390007"/>
                  </a:lnTo>
                  <a:lnTo>
                    <a:pt x="6827189" y="5388229"/>
                  </a:lnTo>
                  <a:lnTo>
                    <a:pt x="6829094" y="5386705"/>
                  </a:lnTo>
                  <a:lnTo>
                    <a:pt x="6830618" y="5384927"/>
                  </a:lnTo>
                  <a:lnTo>
                    <a:pt x="6832396" y="5383657"/>
                  </a:lnTo>
                  <a:lnTo>
                    <a:pt x="6834174" y="5382133"/>
                  </a:lnTo>
                  <a:lnTo>
                    <a:pt x="6836333" y="5380863"/>
                  </a:lnTo>
                  <a:lnTo>
                    <a:pt x="6838492" y="5379974"/>
                  </a:lnTo>
                  <a:lnTo>
                    <a:pt x="6840651" y="5379085"/>
                  </a:lnTo>
                  <a:lnTo>
                    <a:pt x="6842810" y="5377815"/>
                  </a:lnTo>
                  <a:lnTo>
                    <a:pt x="6845223" y="5377307"/>
                  </a:lnTo>
                  <a:lnTo>
                    <a:pt x="6847382" y="5376291"/>
                  </a:lnTo>
                  <a:lnTo>
                    <a:pt x="6849795" y="5376037"/>
                  </a:lnTo>
                  <a:lnTo>
                    <a:pt x="6852208" y="5375402"/>
                  </a:lnTo>
                  <a:lnTo>
                    <a:pt x="6855002" y="5375148"/>
                  </a:lnTo>
                  <a:lnTo>
                    <a:pt x="6857415" y="5374767"/>
                  </a:lnTo>
                  <a:lnTo>
                    <a:pt x="6860082" y="5374513"/>
                  </a:lnTo>
                  <a:lnTo>
                    <a:pt x="6862622" y="5374259"/>
                  </a:lnTo>
                  <a:lnTo>
                    <a:pt x="6865289" y="5374259"/>
                  </a:lnTo>
                  <a:lnTo>
                    <a:pt x="6867702" y="5374259"/>
                  </a:lnTo>
                  <a:lnTo>
                    <a:pt x="6870496" y="5374259"/>
                  </a:lnTo>
                  <a:lnTo>
                    <a:pt x="6872909" y="5374513"/>
                  </a:lnTo>
                  <a:lnTo>
                    <a:pt x="6875703" y="5374767"/>
                  </a:lnTo>
                  <a:lnTo>
                    <a:pt x="6878116" y="5375148"/>
                  </a:lnTo>
                  <a:lnTo>
                    <a:pt x="6880910" y="5375402"/>
                  </a:lnTo>
                  <a:lnTo>
                    <a:pt x="6883323" y="5375783"/>
                  </a:lnTo>
                  <a:lnTo>
                    <a:pt x="6883323" y="5344033"/>
                  </a:lnTo>
                </a:path>
                <a:path w="6883400" h="10017125">
                  <a:moveTo>
                    <a:pt x="6797598" y="5469001"/>
                  </a:moveTo>
                  <a:lnTo>
                    <a:pt x="6797598" y="5344033"/>
                  </a:lnTo>
                </a:path>
                <a:path w="6883400" h="10017125">
                  <a:moveTo>
                    <a:pt x="6883323" y="5594223"/>
                  </a:moveTo>
                  <a:lnTo>
                    <a:pt x="6883323" y="5560441"/>
                  </a:lnTo>
                  <a:lnTo>
                    <a:pt x="6880910" y="5561076"/>
                  </a:lnTo>
                  <a:lnTo>
                    <a:pt x="6878370" y="5561711"/>
                  </a:lnTo>
                  <a:lnTo>
                    <a:pt x="6875957" y="5562219"/>
                  </a:lnTo>
                  <a:lnTo>
                    <a:pt x="6873290" y="5562600"/>
                  </a:lnTo>
                  <a:lnTo>
                    <a:pt x="6870750" y="5562854"/>
                  </a:lnTo>
                  <a:lnTo>
                    <a:pt x="6868083" y="5563235"/>
                  </a:lnTo>
                  <a:lnTo>
                    <a:pt x="6865670" y="5563235"/>
                  </a:lnTo>
                  <a:lnTo>
                    <a:pt x="6862876" y="5563235"/>
                  </a:lnTo>
                  <a:lnTo>
                    <a:pt x="6860463" y="5563235"/>
                  </a:lnTo>
                  <a:lnTo>
                    <a:pt x="6857669" y="5562854"/>
                  </a:lnTo>
                  <a:lnTo>
                    <a:pt x="6845223" y="5560187"/>
                  </a:lnTo>
                  <a:lnTo>
                    <a:pt x="6842810" y="5559552"/>
                  </a:lnTo>
                  <a:lnTo>
                    <a:pt x="6840651" y="5558663"/>
                  </a:lnTo>
                  <a:lnTo>
                    <a:pt x="6838492" y="5557393"/>
                  </a:lnTo>
                  <a:lnTo>
                    <a:pt x="6836333" y="5556123"/>
                  </a:lnTo>
                  <a:lnTo>
                    <a:pt x="6834174" y="5554980"/>
                  </a:lnTo>
                  <a:lnTo>
                    <a:pt x="6832396" y="5553456"/>
                  </a:lnTo>
                  <a:lnTo>
                    <a:pt x="6830618" y="5552186"/>
                  </a:lnTo>
                  <a:lnTo>
                    <a:pt x="6821728" y="5538851"/>
                  </a:lnTo>
                  <a:lnTo>
                    <a:pt x="6820839" y="5536311"/>
                  </a:lnTo>
                  <a:lnTo>
                    <a:pt x="6820458" y="5533898"/>
                  </a:lnTo>
                  <a:lnTo>
                    <a:pt x="6820204" y="5531231"/>
                  </a:lnTo>
                  <a:lnTo>
                    <a:pt x="6820458" y="5528437"/>
                  </a:lnTo>
                  <a:lnTo>
                    <a:pt x="6821093" y="5526024"/>
                  </a:lnTo>
                  <a:lnTo>
                    <a:pt x="6821728" y="5523611"/>
                  </a:lnTo>
                  <a:lnTo>
                    <a:pt x="6822617" y="5521071"/>
                  </a:lnTo>
                  <a:lnTo>
                    <a:pt x="6823506" y="5519039"/>
                  </a:lnTo>
                  <a:lnTo>
                    <a:pt x="6824776" y="5516880"/>
                  </a:lnTo>
                  <a:lnTo>
                    <a:pt x="6826046" y="5514975"/>
                  </a:lnTo>
                  <a:lnTo>
                    <a:pt x="6827189" y="5513197"/>
                  </a:lnTo>
                  <a:lnTo>
                    <a:pt x="6829094" y="5511673"/>
                  </a:lnTo>
                  <a:lnTo>
                    <a:pt x="6830618" y="5509895"/>
                  </a:lnTo>
                  <a:lnTo>
                    <a:pt x="6832396" y="5508625"/>
                  </a:lnTo>
                  <a:lnTo>
                    <a:pt x="6834174" y="5507101"/>
                  </a:lnTo>
                  <a:lnTo>
                    <a:pt x="6836333" y="5505831"/>
                  </a:lnTo>
                  <a:lnTo>
                    <a:pt x="6838492" y="5504942"/>
                  </a:lnTo>
                  <a:lnTo>
                    <a:pt x="6840651" y="5504053"/>
                  </a:lnTo>
                  <a:lnTo>
                    <a:pt x="6842810" y="5503164"/>
                  </a:lnTo>
                  <a:lnTo>
                    <a:pt x="6845223" y="5502275"/>
                  </a:lnTo>
                  <a:lnTo>
                    <a:pt x="6847382" y="5501640"/>
                  </a:lnTo>
                  <a:lnTo>
                    <a:pt x="6849795" y="5501005"/>
                  </a:lnTo>
                  <a:lnTo>
                    <a:pt x="6852208" y="5500370"/>
                  </a:lnTo>
                  <a:lnTo>
                    <a:pt x="6855002" y="5500116"/>
                  </a:lnTo>
                  <a:lnTo>
                    <a:pt x="6857415" y="5499735"/>
                  </a:lnTo>
                  <a:lnTo>
                    <a:pt x="6860082" y="5499481"/>
                  </a:lnTo>
                  <a:lnTo>
                    <a:pt x="6862622" y="5499227"/>
                  </a:lnTo>
                  <a:lnTo>
                    <a:pt x="6865289" y="5499227"/>
                  </a:lnTo>
                  <a:lnTo>
                    <a:pt x="6867702" y="5499227"/>
                  </a:lnTo>
                  <a:lnTo>
                    <a:pt x="6870496" y="5499227"/>
                  </a:lnTo>
                  <a:lnTo>
                    <a:pt x="6872909" y="5499481"/>
                  </a:lnTo>
                  <a:lnTo>
                    <a:pt x="6875703" y="5499735"/>
                  </a:lnTo>
                  <a:lnTo>
                    <a:pt x="6878116" y="5500116"/>
                  </a:lnTo>
                  <a:lnTo>
                    <a:pt x="6880910" y="5500370"/>
                  </a:lnTo>
                  <a:lnTo>
                    <a:pt x="6883323" y="5500751"/>
                  </a:lnTo>
                  <a:lnTo>
                    <a:pt x="6883323" y="5469001"/>
                  </a:lnTo>
                </a:path>
                <a:path w="6883400" h="10017125">
                  <a:moveTo>
                    <a:pt x="6797598" y="5594223"/>
                  </a:moveTo>
                  <a:lnTo>
                    <a:pt x="6797598" y="5469001"/>
                  </a:lnTo>
                </a:path>
                <a:path w="6883400" h="10017125">
                  <a:moveTo>
                    <a:pt x="6883323" y="5719191"/>
                  </a:moveTo>
                  <a:lnTo>
                    <a:pt x="6883323" y="5685409"/>
                  </a:lnTo>
                  <a:lnTo>
                    <a:pt x="6880910" y="5686044"/>
                  </a:lnTo>
                  <a:lnTo>
                    <a:pt x="6878370" y="5686933"/>
                  </a:lnTo>
                  <a:lnTo>
                    <a:pt x="6875957" y="5687187"/>
                  </a:lnTo>
                  <a:lnTo>
                    <a:pt x="6873290" y="5687568"/>
                  </a:lnTo>
                  <a:lnTo>
                    <a:pt x="6870750" y="5687822"/>
                  </a:lnTo>
                  <a:lnTo>
                    <a:pt x="6868083" y="5688203"/>
                  </a:lnTo>
                  <a:lnTo>
                    <a:pt x="6865670" y="5688203"/>
                  </a:lnTo>
                  <a:lnTo>
                    <a:pt x="6862876" y="5688203"/>
                  </a:lnTo>
                  <a:lnTo>
                    <a:pt x="6860463" y="5688203"/>
                  </a:lnTo>
                  <a:lnTo>
                    <a:pt x="6857669" y="5687822"/>
                  </a:lnTo>
                  <a:lnTo>
                    <a:pt x="6855256" y="5687568"/>
                  </a:lnTo>
                  <a:lnTo>
                    <a:pt x="6838492" y="5682361"/>
                  </a:lnTo>
                  <a:lnTo>
                    <a:pt x="6836333" y="5681091"/>
                  </a:lnTo>
                  <a:lnTo>
                    <a:pt x="6834174" y="5679948"/>
                  </a:lnTo>
                  <a:lnTo>
                    <a:pt x="6832396" y="5678678"/>
                  </a:lnTo>
                  <a:lnTo>
                    <a:pt x="6830618" y="5677154"/>
                  </a:lnTo>
                  <a:lnTo>
                    <a:pt x="6828713" y="5675630"/>
                  </a:lnTo>
                  <a:lnTo>
                    <a:pt x="6821728" y="5663819"/>
                  </a:lnTo>
                  <a:lnTo>
                    <a:pt x="6820839" y="5661279"/>
                  </a:lnTo>
                  <a:lnTo>
                    <a:pt x="6820458" y="5658866"/>
                  </a:lnTo>
                  <a:lnTo>
                    <a:pt x="6820204" y="5656453"/>
                  </a:lnTo>
                  <a:lnTo>
                    <a:pt x="6824776" y="5642102"/>
                  </a:lnTo>
                  <a:lnTo>
                    <a:pt x="6826046" y="5639943"/>
                  </a:lnTo>
                  <a:lnTo>
                    <a:pt x="6827189" y="5638165"/>
                  </a:lnTo>
                  <a:lnTo>
                    <a:pt x="6829094" y="5636641"/>
                  </a:lnTo>
                  <a:lnTo>
                    <a:pt x="6830618" y="5635117"/>
                  </a:lnTo>
                  <a:lnTo>
                    <a:pt x="6832396" y="5633593"/>
                  </a:lnTo>
                  <a:lnTo>
                    <a:pt x="6834174" y="5632323"/>
                  </a:lnTo>
                  <a:lnTo>
                    <a:pt x="6836333" y="5631180"/>
                  </a:lnTo>
                  <a:lnTo>
                    <a:pt x="6838492" y="5629910"/>
                  </a:lnTo>
                  <a:lnTo>
                    <a:pt x="6840651" y="5629021"/>
                  </a:lnTo>
                  <a:lnTo>
                    <a:pt x="6842810" y="5628132"/>
                  </a:lnTo>
                  <a:lnTo>
                    <a:pt x="6845223" y="5627243"/>
                  </a:lnTo>
                  <a:lnTo>
                    <a:pt x="6847382" y="5626608"/>
                  </a:lnTo>
                  <a:lnTo>
                    <a:pt x="6849795" y="5625973"/>
                  </a:lnTo>
                  <a:lnTo>
                    <a:pt x="6852208" y="5625338"/>
                  </a:lnTo>
                  <a:lnTo>
                    <a:pt x="6855002" y="5625084"/>
                  </a:lnTo>
                  <a:lnTo>
                    <a:pt x="6857415" y="5624703"/>
                  </a:lnTo>
                  <a:lnTo>
                    <a:pt x="6860082" y="5624449"/>
                  </a:lnTo>
                  <a:lnTo>
                    <a:pt x="6862622" y="5624449"/>
                  </a:lnTo>
                  <a:lnTo>
                    <a:pt x="6865289" y="5624195"/>
                  </a:lnTo>
                  <a:lnTo>
                    <a:pt x="6867702" y="5624195"/>
                  </a:lnTo>
                  <a:lnTo>
                    <a:pt x="6870496" y="5624449"/>
                  </a:lnTo>
                  <a:lnTo>
                    <a:pt x="6872909" y="5624449"/>
                  </a:lnTo>
                  <a:lnTo>
                    <a:pt x="6875703" y="5624703"/>
                  </a:lnTo>
                  <a:lnTo>
                    <a:pt x="6878116" y="5625084"/>
                  </a:lnTo>
                  <a:lnTo>
                    <a:pt x="6880910" y="5625338"/>
                  </a:lnTo>
                  <a:lnTo>
                    <a:pt x="6883323" y="5625973"/>
                  </a:lnTo>
                  <a:lnTo>
                    <a:pt x="6883323" y="5594223"/>
                  </a:lnTo>
                </a:path>
                <a:path w="6883400" h="10017125">
                  <a:moveTo>
                    <a:pt x="6797598" y="5719191"/>
                  </a:moveTo>
                  <a:lnTo>
                    <a:pt x="6797598" y="5594223"/>
                  </a:lnTo>
                </a:path>
                <a:path w="6883400" h="10017125">
                  <a:moveTo>
                    <a:pt x="6883323" y="5844159"/>
                  </a:moveTo>
                  <a:lnTo>
                    <a:pt x="6883323" y="5810377"/>
                  </a:lnTo>
                  <a:lnTo>
                    <a:pt x="6880910" y="5811012"/>
                  </a:lnTo>
                  <a:lnTo>
                    <a:pt x="6878370" y="5811901"/>
                  </a:lnTo>
                  <a:lnTo>
                    <a:pt x="6875957" y="5812155"/>
                  </a:lnTo>
                  <a:lnTo>
                    <a:pt x="6873290" y="5812536"/>
                  </a:lnTo>
                  <a:lnTo>
                    <a:pt x="6870750" y="5812790"/>
                  </a:lnTo>
                  <a:lnTo>
                    <a:pt x="6868083" y="5813171"/>
                  </a:lnTo>
                  <a:lnTo>
                    <a:pt x="6865670" y="5813171"/>
                  </a:lnTo>
                  <a:lnTo>
                    <a:pt x="6862876" y="5813171"/>
                  </a:lnTo>
                  <a:lnTo>
                    <a:pt x="6860463" y="5813171"/>
                  </a:lnTo>
                  <a:lnTo>
                    <a:pt x="6857669" y="5812790"/>
                  </a:lnTo>
                  <a:lnTo>
                    <a:pt x="6855256" y="5812536"/>
                  </a:lnTo>
                  <a:lnTo>
                    <a:pt x="6838492" y="5807329"/>
                  </a:lnTo>
                  <a:lnTo>
                    <a:pt x="6836333" y="5806059"/>
                  </a:lnTo>
                  <a:lnTo>
                    <a:pt x="6834174" y="5804916"/>
                  </a:lnTo>
                  <a:lnTo>
                    <a:pt x="6832396" y="5803646"/>
                  </a:lnTo>
                  <a:lnTo>
                    <a:pt x="6830618" y="5802122"/>
                  </a:lnTo>
                  <a:lnTo>
                    <a:pt x="6828713" y="5800598"/>
                  </a:lnTo>
                  <a:lnTo>
                    <a:pt x="6821728" y="5788787"/>
                  </a:lnTo>
                  <a:lnTo>
                    <a:pt x="6820839" y="5786247"/>
                  </a:lnTo>
                  <a:lnTo>
                    <a:pt x="6820458" y="5783834"/>
                  </a:lnTo>
                  <a:lnTo>
                    <a:pt x="6820204" y="5781421"/>
                  </a:lnTo>
                  <a:lnTo>
                    <a:pt x="6820458" y="5778627"/>
                  </a:lnTo>
                  <a:lnTo>
                    <a:pt x="6821093" y="5775960"/>
                  </a:lnTo>
                  <a:lnTo>
                    <a:pt x="6821728" y="5773547"/>
                  </a:lnTo>
                  <a:lnTo>
                    <a:pt x="6822617" y="5771388"/>
                  </a:lnTo>
                  <a:lnTo>
                    <a:pt x="6823506" y="5768975"/>
                  </a:lnTo>
                  <a:lnTo>
                    <a:pt x="6824776" y="5767070"/>
                  </a:lnTo>
                  <a:lnTo>
                    <a:pt x="6826046" y="5764911"/>
                  </a:lnTo>
                  <a:lnTo>
                    <a:pt x="6827189" y="5763133"/>
                  </a:lnTo>
                  <a:lnTo>
                    <a:pt x="6829094" y="5761609"/>
                  </a:lnTo>
                  <a:lnTo>
                    <a:pt x="6830618" y="5760085"/>
                  </a:lnTo>
                  <a:lnTo>
                    <a:pt x="6832396" y="5758561"/>
                  </a:lnTo>
                  <a:lnTo>
                    <a:pt x="6834174" y="5757291"/>
                  </a:lnTo>
                  <a:lnTo>
                    <a:pt x="6836333" y="5756148"/>
                  </a:lnTo>
                  <a:lnTo>
                    <a:pt x="6838492" y="5754878"/>
                  </a:lnTo>
                  <a:lnTo>
                    <a:pt x="6840651" y="5753989"/>
                  </a:lnTo>
                  <a:lnTo>
                    <a:pt x="6842810" y="5753100"/>
                  </a:lnTo>
                  <a:lnTo>
                    <a:pt x="6845223" y="5752211"/>
                  </a:lnTo>
                  <a:lnTo>
                    <a:pt x="6847382" y="5751576"/>
                  </a:lnTo>
                  <a:lnTo>
                    <a:pt x="6849795" y="5750941"/>
                  </a:lnTo>
                  <a:lnTo>
                    <a:pt x="6852208" y="5750306"/>
                  </a:lnTo>
                  <a:lnTo>
                    <a:pt x="6855002" y="5750052"/>
                  </a:lnTo>
                  <a:lnTo>
                    <a:pt x="6857415" y="5749671"/>
                  </a:lnTo>
                  <a:lnTo>
                    <a:pt x="6860082" y="5749417"/>
                  </a:lnTo>
                  <a:lnTo>
                    <a:pt x="6862622" y="5749417"/>
                  </a:lnTo>
                  <a:lnTo>
                    <a:pt x="6865289" y="5749163"/>
                  </a:lnTo>
                  <a:lnTo>
                    <a:pt x="6867702" y="5749163"/>
                  </a:lnTo>
                  <a:lnTo>
                    <a:pt x="6870496" y="5749417"/>
                  </a:lnTo>
                  <a:lnTo>
                    <a:pt x="6872909" y="5749417"/>
                  </a:lnTo>
                  <a:lnTo>
                    <a:pt x="6875703" y="5749671"/>
                  </a:lnTo>
                  <a:lnTo>
                    <a:pt x="6878116" y="5750052"/>
                  </a:lnTo>
                  <a:lnTo>
                    <a:pt x="6880910" y="5750306"/>
                  </a:lnTo>
                  <a:lnTo>
                    <a:pt x="6883323" y="5750941"/>
                  </a:lnTo>
                  <a:lnTo>
                    <a:pt x="6883323" y="5719191"/>
                  </a:lnTo>
                </a:path>
                <a:path w="6883400" h="10017125">
                  <a:moveTo>
                    <a:pt x="6797598" y="5844159"/>
                  </a:moveTo>
                  <a:lnTo>
                    <a:pt x="6797598" y="5719191"/>
                  </a:lnTo>
                </a:path>
                <a:path w="6883400" h="10017125">
                  <a:moveTo>
                    <a:pt x="6883323" y="5969127"/>
                  </a:moveTo>
                  <a:lnTo>
                    <a:pt x="6883323" y="5935345"/>
                  </a:lnTo>
                  <a:lnTo>
                    <a:pt x="6880910" y="5936234"/>
                  </a:lnTo>
                  <a:lnTo>
                    <a:pt x="6878370" y="5936869"/>
                  </a:lnTo>
                  <a:lnTo>
                    <a:pt x="6875957" y="5937123"/>
                  </a:lnTo>
                  <a:lnTo>
                    <a:pt x="6873290" y="5937758"/>
                  </a:lnTo>
                  <a:lnTo>
                    <a:pt x="6870750" y="5937758"/>
                  </a:lnTo>
                  <a:lnTo>
                    <a:pt x="6868083" y="5938139"/>
                  </a:lnTo>
                  <a:lnTo>
                    <a:pt x="6865670" y="5938139"/>
                  </a:lnTo>
                  <a:lnTo>
                    <a:pt x="6862876" y="5938139"/>
                  </a:lnTo>
                  <a:lnTo>
                    <a:pt x="6860463" y="5938139"/>
                  </a:lnTo>
                  <a:lnTo>
                    <a:pt x="6857669" y="5937758"/>
                  </a:lnTo>
                  <a:lnTo>
                    <a:pt x="6855256" y="5937504"/>
                  </a:lnTo>
                  <a:lnTo>
                    <a:pt x="6830618" y="5927090"/>
                  </a:lnTo>
                  <a:lnTo>
                    <a:pt x="6828713" y="5925566"/>
                  </a:lnTo>
                  <a:lnTo>
                    <a:pt x="6821728" y="5913755"/>
                  </a:lnTo>
                  <a:lnTo>
                    <a:pt x="6820839" y="5911596"/>
                  </a:lnTo>
                  <a:lnTo>
                    <a:pt x="6820458" y="5908802"/>
                  </a:lnTo>
                  <a:lnTo>
                    <a:pt x="6820204" y="5906389"/>
                  </a:lnTo>
                  <a:lnTo>
                    <a:pt x="6820458" y="5903595"/>
                  </a:lnTo>
                  <a:lnTo>
                    <a:pt x="6821093" y="5900928"/>
                  </a:lnTo>
                  <a:lnTo>
                    <a:pt x="6821728" y="5898515"/>
                  </a:lnTo>
                  <a:lnTo>
                    <a:pt x="6822617" y="5896356"/>
                  </a:lnTo>
                  <a:lnTo>
                    <a:pt x="6823506" y="5894197"/>
                  </a:lnTo>
                  <a:lnTo>
                    <a:pt x="6824776" y="5892038"/>
                  </a:lnTo>
                  <a:lnTo>
                    <a:pt x="6826046" y="5890260"/>
                  </a:lnTo>
                  <a:lnTo>
                    <a:pt x="6827189" y="5888101"/>
                  </a:lnTo>
                  <a:lnTo>
                    <a:pt x="6829094" y="5886577"/>
                  </a:lnTo>
                  <a:lnTo>
                    <a:pt x="6830618" y="5885053"/>
                  </a:lnTo>
                  <a:lnTo>
                    <a:pt x="6832396" y="5883529"/>
                  </a:lnTo>
                  <a:lnTo>
                    <a:pt x="6834174" y="5882259"/>
                  </a:lnTo>
                  <a:lnTo>
                    <a:pt x="6836333" y="5881116"/>
                  </a:lnTo>
                  <a:lnTo>
                    <a:pt x="6838492" y="5879846"/>
                  </a:lnTo>
                  <a:lnTo>
                    <a:pt x="6840651" y="5878957"/>
                  </a:lnTo>
                  <a:lnTo>
                    <a:pt x="6842810" y="5878068"/>
                  </a:lnTo>
                  <a:lnTo>
                    <a:pt x="6845223" y="5877179"/>
                  </a:lnTo>
                  <a:lnTo>
                    <a:pt x="6847382" y="5876544"/>
                  </a:lnTo>
                  <a:lnTo>
                    <a:pt x="6849795" y="5875909"/>
                  </a:lnTo>
                  <a:lnTo>
                    <a:pt x="6852208" y="5875655"/>
                  </a:lnTo>
                  <a:lnTo>
                    <a:pt x="6855002" y="5875020"/>
                  </a:lnTo>
                  <a:lnTo>
                    <a:pt x="6857415" y="5874639"/>
                  </a:lnTo>
                  <a:lnTo>
                    <a:pt x="6860082" y="5874385"/>
                  </a:lnTo>
                  <a:lnTo>
                    <a:pt x="6862622" y="5874385"/>
                  </a:lnTo>
                  <a:lnTo>
                    <a:pt x="6865289" y="5874385"/>
                  </a:lnTo>
                  <a:lnTo>
                    <a:pt x="6867702" y="5874385"/>
                  </a:lnTo>
                  <a:lnTo>
                    <a:pt x="6870496" y="5874385"/>
                  </a:lnTo>
                  <a:lnTo>
                    <a:pt x="6872909" y="5874385"/>
                  </a:lnTo>
                  <a:lnTo>
                    <a:pt x="6875703" y="5874639"/>
                  </a:lnTo>
                  <a:lnTo>
                    <a:pt x="6878116" y="5875020"/>
                  </a:lnTo>
                  <a:lnTo>
                    <a:pt x="6880910" y="5875274"/>
                  </a:lnTo>
                  <a:lnTo>
                    <a:pt x="6883323" y="5875909"/>
                  </a:lnTo>
                  <a:lnTo>
                    <a:pt x="6883323" y="5844159"/>
                  </a:lnTo>
                </a:path>
                <a:path w="6883400" h="10017125">
                  <a:moveTo>
                    <a:pt x="6797598" y="5969127"/>
                  </a:moveTo>
                  <a:lnTo>
                    <a:pt x="6797598" y="5844159"/>
                  </a:lnTo>
                </a:path>
                <a:path w="6883400" h="10017125">
                  <a:moveTo>
                    <a:pt x="6883323" y="6094095"/>
                  </a:moveTo>
                  <a:lnTo>
                    <a:pt x="6883323" y="6060567"/>
                  </a:lnTo>
                  <a:lnTo>
                    <a:pt x="6880910" y="6061202"/>
                  </a:lnTo>
                  <a:lnTo>
                    <a:pt x="6878370" y="6061837"/>
                  </a:lnTo>
                  <a:lnTo>
                    <a:pt x="6875957" y="6062091"/>
                  </a:lnTo>
                  <a:lnTo>
                    <a:pt x="6873290" y="6062726"/>
                  </a:lnTo>
                  <a:lnTo>
                    <a:pt x="6870750" y="6063107"/>
                  </a:lnTo>
                  <a:lnTo>
                    <a:pt x="6868083" y="6063107"/>
                  </a:lnTo>
                  <a:lnTo>
                    <a:pt x="6865670" y="6063361"/>
                  </a:lnTo>
                  <a:lnTo>
                    <a:pt x="6862876" y="6063361"/>
                  </a:lnTo>
                  <a:lnTo>
                    <a:pt x="6860463" y="6063107"/>
                  </a:lnTo>
                  <a:lnTo>
                    <a:pt x="6857669" y="6063107"/>
                  </a:lnTo>
                  <a:lnTo>
                    <a:pt x="6855256" y="6062472"/>
                  </a:lnTo>
                  <a:lnTo>
                    <a:pt x="6832396" y="6053582"/>
                  </a:lnTo>
                  <a:lnTo>
                    <a:pt x="6830618" y="6052058"/>
                  </a:lnTo>
                  <a:lnTo>
                    <a:pt x="6828713" y="6050534"/>
                  </a:lnTo>
                  <a:lnTo>
                    <a:pt x="6827189" y="6048756"/>
                  </a:lnTo>
                  <a:lnTo>
                    <a:pt x="6825665" y="6047232"/>
                  </a:lnTo>
                  <a:lnTo>
                    <a:pt x="6824522" y="6045073"/>
                  </a:lnTo>
                  <a:lnTo>
                    <a:pt x="6823252" y="6043295"/>
                  </a:lnTo>
                  <a:lnTo>
                    <a:pt x="6822363" y="6040755"/>
                  </a:lnTo>
                  <a:lnTo>
                    <a:pt x="6821728" y="6038723"/>
                  </a:lnTo>
                  <a:lnTo>
                    <a:pt x="6820839" y="6036564"/>
                  </a:lnTo>
                  <a:lnTo>
                    <a:pt x="6820458" y="6033770"/>
                  </a:lnTo>
                  <a:lnTo>
                    <a:pt x="6820204" y="6031357"/>
                  </a:lnTo>
                  <a:lnTo>
                    <a:pt x="6820458" y="6028563"/>
                  </a:lnTo>
                  <a:lnTo>
                    <a:pt x="6821093" y="6026150"/>
                  </a:lnTo>
                  <a:lnTo>
                    <a:pt x="6826046" y="6015228"/>
                  </a:lnTo>
                  <a:lnTo>
                    <a:pt x="6827189" y="6013069"/>
                  </a:lnTo>
                  <a:lnTo>
                    <a:pt x="6829094" y="6011545"/>
                  </a:lnTo>
                  <a:lnTo>
                    <a:pt x="6830618" y="6010021"/>
                  </a:lnTo>
                  <a:lnTo>
                    <a:pt x="6832396" y="6008497"/>
                  </a:lnTo>
                  <a:lnTo>
                    <a:pt x="6834174" y="6007227"/>
                  </a:lnTo>
                  <a:lnTo>
                    <a:pt x="6836333" y="6006084"/>
                  </a:lnTo>
                  <a:lnTo>
                    <a:pt x="6838492" y="6004814"/>
                  </a:lnTo>
                  <a:lnTo>
                    <a:pt x="6840651" y="6003925"/>
                  </a:lnTo>
                  <a:lnTo>
                    <a:pt x="6842810" y="6003036"/>
                  </a:lnTo>
                  <a:lnTo>
                    <a:pt x="6845223" y="6002401"/>
                  </a:lnTo>
                  <a:lnTo>
                    <a:pt x="6847382" y="6001512"/>
                  </a:lnTo>
                  <a:lnTo>
                    <a:pt x="6849795" y="6000877"/>
                  </a:lnTo>
                  <a:lnTo>
                    <a:pt x="6852208" y="6000623"/>
                  </a:lnTo>
                  <a:lnTo>
                    <a:pt x="6855002" y="5999988"/>
                  </a:lnTo>
                  <a:lnTo>
                    <a:pt x="6857415" y="5999607"/>
                  </a:lnTo>
                  <a:lnTo>
                    <a:pt x="6860082" y="5999607"/>
                  </a:lnTo>
                  <a:lnTo>
                    <a:pt x="6862622" y="5999353"/>
                  </a:lnTo>
                  <a:lnTo>
                    <a:pt x="6865289" y="5999353"/>
                  </a:lnTo>
                  <a:lnTo>
                    <a:pt x="6867702" y="5999353"/>
                  </a:lnTo>
                  <a:lnTo>
                    <a:pt x="6870496" y="5999353"/>
                  </a:lnTo>
                  <a:lnTo>
                    <a:pt x="6872909" y="5999607"/>
                  </a:lnTo>
                  <a:lnTo>
                    <a:pt x="6875703" y="5999607"/>
                  </a:lnTo>
                  <a:lnTo>
                    <a:pt x="6878116" y="5999988"/>
                  </a:lnTo>
                  <a:lnTo>
                    <a:pt x="6880910" y="6000242"/>
                  </a:lnTo>
                  <a:lnTo>
                    <a:pt x="6883323" y="6000877"/>
                  </a:lnTo>
                  <a:lnTo>
                    <a:pt x="6883323" y="5969127"/>
                  </a:lnTo>
                </a:path>
                <a:path w="6883400" h="10017125">
                  <a:moveTo>
                    <a:pt x="6797598" y="6094095"/>
                  </a:moveTo>
                  <a:lnTo>
                    <a:pt x="6797598" y="5969127"/>
                  </a:lnTo>
                </a:path>
                <a:path w="6883400" h="10017125">
                  <a:moveTo>
                    <a:pt x="6883323" y="6219063"/>
                  </a:moveTo>
                  <a:lnTo>
                    <a:pt x="6883323" y="6185535"/>
                  </a:lnTo>
                  <a:lnTo>
                    <a:pt x="6880910" y="6186170"/>
                  </a:lnTo>
                  <a:lnTo>
                    <a:pt x="6878370" y="6186805"/>
                  </a:lnTo>
                  <a:lnTo>
                    <a:pt x="6875957" y="6187440"/>
                  </a:lnTo>
                  <a:lnTo>
                    <a:pt x="6873290" y="6187694"/>
                  </a:lnTo>
                  <a:lnTo>
                    <a:pt x="6870750" y="6188075"/>
                  </a:lnTo>
                  <a:lnTo>
                    <a:pt x="6868083" y="6188075"/>
                  </a:lnTo>
                  <a:lnTo>
                    <a:pt x="6865670" y="6188329"/>
                  </a:lnTo>
                  <a:lnTo>
                    <a:pt x="6862876" y="6188329"/>
                  </a:lnTo>
                  <a:lnTo>
                    <a:pt x="6860463" y="6188075"/>
                  </a:lnTo>
                  <a:lnTo>
                    <a:pt x="6857669" y="6188075"/>
                  </a:lnTo>
                  <a:lnTo>
                    <a:pt x="6855256" y="6187694"/>
                  </a:lnTo>
                  <a:lnTo>
                    <a:pt x="6852462" y="6187059"/>
                  </a:lnTo>
                  <a:lnTo>
                    <a:pt x="6850049" y="6186551"/>
                  </a:lnTo>
                  <a:lnTo>
                    <a:pt x="6847636" y="6185916"/>
                  </a:lnTo>
                  <a:lnTo>
                    <a:pt x="6832396" y="6178550"/>
                  </a:lnTo>
                  <a:lnTo>
                    <a:pt x="6830618" y="6177026"/>
                  </a:lnTo>
                  <a:lnTo>
                    <a:pt x="6828713" y="6175502"/>
                  </a:lnTo>
                  <a:lnTo>
                    <a:pt x="6827189" y="6173978"/>
                  </a:lnTo>
                  <a:lnTo>
                    <a:pt x="6825665" y="6172200"/>
                  </a:lnTo>
                  <a:lnTo>
                    <a:pt x="6824522" y="6170041"/>
                  </a:lnTo>
                  <a:lnTo>
                    <a:pt x="6823252" y="6168263"/>
                  </a:lnTo>
                  <a:lnTo>
                    <a:pt x="6822363" y="6166104"/>
                  </a:lnTo>
                  <a:lnTo>
                    <a:pt x="6821728" y="6163691"/>
                  </a:lnTo>
                  <a:lnTo>
                    <a:pt x="6820839" y="6161532"/>
                  </a:lnTo>
                  <a:lnTo>
                    <a:pt x="6820458" y="6158738"/>
                  </a:lnTo>
                  <a:lnTo>
                    <a:pt x="6820204" y="6156325"/>
                  </a:lnTo>
                  <a:lnTo>
                    <a:pt x="6820458" y="6153531"/>
                  </a:lnTo>
                  <a:lnTo>
                    <a:pt x="6821093" y="6151118"/>
                  </a:lnTo>
                  <a:lnTo>
                    <a:pt x="6821728" y="6148705"/>
                  </a:lnTo>
                  <a:lnTo>
                    <a:pt x="6822617" y="6146292"/>
                  </a:lnTo>
                  <a:lnTo>
                    <a:pt x="6823506" y="6144133"/>
                  </a:lnTo>
                  <a:lnTo>
                    <a:pt x="6824776" y="6141974"/>
                  </a:lnTo>
                  <a:lnTo>
                    <a:pt x="6826046" y="6140196"/>
                  </a:lnTo>
                  <a:lnTo>
                    <a:pt x="6827189" y="6138291"/>
                  </a:lnTo>
                  <a:lnTo>
                    <a:pt x="6829094" y="6136513"/>
                  </a:lnTo>
                  <a:lnTo>
                    <a:pt x="6830618" y="6134989"/>
                  </a:lnTo>
                  <a:lnTo>
                    <a:pt x="6832396" y="6133465"/>
                  </a:lnTo>
                  <a:lnTo>
                    <a:pt x="6834174" y="6132195"/>
                  </a:lnTo>
                  <a:lnTo>
                    <a:pt x="6836333" y="6131052"/>
                  </a:lnTo>
                  <a:lnTo>
                    <a:pt x="6838492" y="6129782"/>
                  </a:lnTo>
                  <a:lnTo>
                    <a:pt x="6840651" y="6128893"/>
                  </a:lnTo>
                  <a:lnTo>
                    <a:pt x="6842810" y="6128004"/>
                  </a:lnTo>
                  <a:lnTo>
                    <a:pt x="6845223" y="6127369"/>
                  </a:lnTo>
                  <a:lnTo>
                    <a:pt x="6847382" y="6126480"/>
                  </a:lnTo>
                  <a:lnTo>
                    <a:pt x="6849795" y="6125845"/>
                  </a:lnTo>
                  <a:lnTo>
                    <a:pt x="6852208" y="6125591"/>
                  </a:lnTo>
                  <a:lnTo>
                    <a:pt x="6855002" y="6124956"/>
                  </a:lnTo>
                  <a:lnTo>
                    <a:pt x="6857415" y="6124575"/>
                  </a:lnTo>
                  <a:lnTo>
                    <a:pt x="6860082" y="6124575"/>
                  </a:lnTo>
                  <a:lnTo>
                    <a:pt x="6862622" y="6124321"/>
                  </a:lnTo>
                  <a:lnTo>
                    <a:pt x="6865289" y="6124321"/>
                  </a:lnTo>
                  <a:lnTo>
                    <a:pt x="6867702" y="6124321"/>
                  </a:lnTo>
                  <a:lnTo>
                    <a:pt x="6870496" y="6124321"/>
                  </a:lnTo>
                  <a:lnTo>
                    <a:pt x="6872909" y="6124575"/>
                  </a:lnTo>
                  <a:lnTo>
                    <a:pt x="6875703" y="6124575"/>
                  </a:lnTo>
                  <a:lnTo>
                    <a:pt x="6878116" y="6125210"/>
                  </a:lnTo>
                  <a:lnTo>
                    <a:pt x="6880910" y="6125591"/>
                  </a:lnTo>
                  <a:lnTo>
                    <a:pt x="6883323" y="6125845"/>
                  </a:lnTo>
                  <a:lnTo>
                    <a:pt x="6883323" y="6094095"/>
                  </a:lnTo>
                </a:path>
                <a:path w="6883400" h="10017125">
                  <a:moveTo>
                    <a:pt x="6797598" y="6219063"/>
                  </a:moveTo>
                  <a:lnTo>
                    <a:pt x="6797598" y="6094095"/>
                  </a:lnTo>
                </a:path>
                <a:path w="6883400" h="10017125">
                  <a:moveTo>
                    <a:pt x="6883323" y="6344031"/>
                  </a:moveTo>
                  <a:lnTo>
                    <a:pt x="6883323" y="6310503"/>
                  </a:lnTo>
                  <a:lnTo>
                    <a:pt x="6880910" y="6311138"/>
                  </a:lnTo>
                  <a:lnTo>
                    <a:pt x="6878370" y="6311773"/>
                  </a:lnTo>
                  <a:lnTo>
                    <a:pt x="6875957" y="6312408"/>
                  </a:lnTo>
                  <a:lnTo>
                    <a:pt x="6873290" y="6312662"/>
                  </a:lnTo>
                  <a:lnTo>
                    <a:pt x="6870750" y="6313043"/>
                  </a:lnTo>
                  <a:lnTo>
                    <a:pt x="6868083" y="6313043"/>
                  </a:lnTo>
                  <a:lnTo>
                    <a:pt x="6865670" y="6313297"/>
                  </a:lnTo>
                  <a:lnTo>
                    <a:pt x="6862876" y="6313297"/>
                  </a:lnTo>
                  <a:lnTo>
                    <a:pt x="6860463" y="6313043"/>
                  </a:lnTo>
                  <a:lnTo>
                    <a:pt x="6857669" y="6313043"/>
                  </a:lnTo>
                  <a:lnTo>
                    <a:pt x="6855256" y="6312662"/>
                  </a:lnTo>
                  <a:lnTo>
                    <a:pt x="6852462" y="6312027"/>
                  </a:lnTo>
                  <a:lnTo>
                    <a:pt x="6850049" y="6311519"/>
                  </a:lnTo>
                  <a:lnTo>
                    <a:pt x="6847636" y="6310884"/>
                  </a:lnTo>
                  <a:lnTo>
                    <a:pt x="6832396" y="6303518"/>
                  </a:lnTo>
                  <a:lnTo>
                    <a:pt x="6830618" y="6302375"/>
                  </a:lnTo>
                  <a:lnTo>
                    <a:pt x="6828713" y="6300470"/>
                  </a:lnTo>
                  <a:lnTo>
                    <a:pt x="6827189" y="6298946"/>
                  </a:lnTo>
                  <a:lnTo>
                    <a:pt x="6825665" y="6297168"/>
                  </a:lnTo>
                  <a:lnTo>
                    <a:pt x="6824522" y="6295009"/>
                  </a:lnTo>
                  <a:lnTo>
                    <a:pt x="6823252" y="6293231"/>
                  </a:lnTo>
                  <a:lnTo>
                    <a:pt x="6822363" y="6291072"/>
                  </a:lnTo>
                  <a:lnTo>
                    <a:pt x="6821728" y="6288659"/>
                  </a:lnTo>
                  <a:lnTo>
                    <a:pt x="6820839" y="6286500"/>
                  </a:lnTo>
                  <a:lnTo>
                    <a:pt x="6820458" y="6283706"/>
                  </a:lnTo>
                  <a:lnTo>
                    <a:pt x="6820204" y="6281293"/>
                  </a:lnTo>
                  <a:lnTo>
                    <a:pt x="6820458" y="6278499"/>
                  </a:lnTo>
                  <a:lnTo>
                    <a:pt x="6821093" y="6276086"/>
                  </a:lnTo>
                  <a:lnTo>
                    <a:pt x="6821728" y="6273673"/>
                  </a:lnTo>
                  <a:lnTo>
                    <a:pt x="6822617" y="6271260"/>
                  </a:lnTo>
                  <a:lnTo>
                    <a:pt x="6823506" y="6269101"/>
                  </a:lnTo>
                  <a:lnTo>
                    <a:pt x="6824776" y="6266942"/>
                  </a:lnTo>
                  <a:lnTo>
                    <a:pt x="6826046" y="6265164"/>
                  </a:lnTo>
                  <a:lnTo>
                    <a:pt x="6827189" y="6263259"/>
                  </a:lnTo>
                  <a:lnTo>
                    <a:pt x="6829094" y="6261481"/>
                  </a:lnTo>
                  <a:lnTo>
                    <a:pt x="6830618" y="6259957"/>
                  </a:lnTo>
                  <a:lnTo>
                    <a:pt x="6832396" y="6258687"/>
                  </a:lnTo>
                  <a:lnTo>
                    <a:pt x="6834174" y="6257163"/>
                  </a:lnTo>
                  <a:lnTo>
                    <a:pt x="6836333" y="6256020"/>
                  </a:lnTo>
                  <a:lnTo>
                    <a:pt x="6838492" y="6254750"/>
                  </a:lnTo>
                  <a:lnTo>
                    <a:pt x="6840651" y="6253861"/>
                  </a:lnTo>
                  <a:lnTo>
                    <a:pt x="6842810" y="6252972"/>
                  </a:lnTo>
                  <a:lnTo>
                    <a:pt x="6845223" y="6252337"/>
                  </a:lnTo>
                  <a:lnTo>
                    <a:pt x="6847382" y="6251448"/>
                  </a:lnTo>
                  <a:lnTo>
                    <a:pt x="6849795" y="6250813"/>
                  </a:lnTo>
                  <a:lnTo>
                    <a:pt x="6852208" y="6250559"/>
                  </a:lnTo>
                  <a:lnTo>
                    <a:pt x="6855002" y="6249924"/>
                  </a:lnTo>
                  <a:lnTo>
                    <a:pt x="6857415" y="6249543"/>
                  </a:lnTo>
                  <a:lnTo>
                    <a:pt x="6860082" y="6249543"/>
                  </a:lnTo>
                  <a:lnTo>
                    <a:pt x="6862622" y="6249289"/>
                  </a:lnTo>
                  <a:lnTo>
                    <a:pt x="6865289" y="6249289"/>
                  </a:lnTo>
                  <a:lnTo>
                    <a:pt x="6867702" y="6249289"/>
                  </a:lnTo>
                  <a:lnTo>
                    <a:pt x="6870496" y="6249289"/>
                  </a:lnTo>
                  <a:lnTo>
                    <a:pt x="6872909" y="6249543"/>
                  </a:lnTo>
                  <a:lnTo>
                    <a:pt x="6875703" y="6249543"/>
                  </a:lnTo>
                  <a:lnTo>
                    <a:pt x="6878116" y="6250178"/>
                  </a:lnTo>
                  <a:lnTo>
                    <a:pt x="6880910" y="6250559"/>
                  </a:lnTo>
                  <a:lnTo>
                    <a:pt x="6883323" y="6250813"/>
                  </a:lnTo>
                  <a:lnTo>
                    <a:pt x="6883323" y="6219063"/>
                  </a:lnTo>
                </a:path>
                <a:path w="6883400" h="10017125">
                  <a:moveTo>
                    <a:pt x="6797598" y="6344031"/>
                  </a:moveTo>
                  <a:lnTo>
                    <a:pt x="6797598" y="6219063"/>
                  </a:lnTo>
                </a:path>
                <a:path w="6883400" h="10017125">
                  <a:moveTo>
                    <a:pt x="6883323" y="6468999"/>
                  </a:moveTo>
                  <a:lnTo>
                    <a:pt x="6883323" y="6435471"/>
                  </a:lnTo>
                  <a:lnTo>
                    <a:pt x="6880910" y="6436106"/>
                  </a:lnTo>
                  <a:lnTo>
                    <a:pt x="6878370" y="6436741"/>
                  </a:lnTo>
                  <a:lnTo>
                    <a:pt x="6875957" y="6437376"/>
                  </a:lnTo>
                  <a:lnTo>
                    <a:pt x="6873290" y="6437630"/>
                  </a:lnTo>
                  <a:lnTo>
                    <a:pt x="6870750" y="6438011"/>
                  </a:lnTo>
                  <a:lnTo>
                    <a:pt x="6868083" y="6438265"/>
                  </a:lnTo>
                  <a:lnTo>
                    <a:pt x="6865670" y="6438265"/>
                  </a:lnTo>
                  <a:lnTo>
                    <a:pt x="6862876" y="6438265"/>
                  </a:lnTo>
                  <a:lnTo>
                    <a:pt x="6860463" y="6438265"/>
                  </a:lnTo>
                  <a:lnTo>
                    <a:pt x="6857669" y="6438011"/>
                  </a:lnTo>
                  <a:lnTo>
                    <a:pt x="6855256" y="6437630"/>
                  </a:lnTo>
                  <a:lnTo>
                    <a:pt x="6852462" y="6436995"/>
                  </a:lnTo>
                  <a:lnTo>
                    <a:pt x="6850049" y="6436741"/>
                  </a:lnTo>
                  <a:lnTo>
                    <a:pt x="6847636" y="6435852"/>
                  </a:lnTo>
                  <a:lnTo>
                    <a:pt x="6845223" y="6435217"/>
                  </a:lnTo>
                  <a:lnTo>
                    <a:pt x="6842810" y="6434328"/>
                  </a:lnTo>
                  <a:lnTo>
                    <a:pt x="6832396" y="6428486"/>
                  </a:lnTo>
                  <a:lnTo>
                    <a:pt x="6830618" y="6427343"/>
                  </a:lnTo>
                  <a:lnTo>
                    <a:pt x="6828713" y="6425438"/>
                  </a:lnTo>
                  <a:lnTo>
                    <a:pt x="6827189" y="6423914"/>
                  </a:lnTo>
                  <a:lnTo>
                    <a:pt x="6825665" y="6422136"/>
                  </a:lnTo>
                  <a:lnTo>
                    <a:pt x="6824522" y="6419977"/>
                  </a:lnTo>
                  <a:lnTo>
                    <a:pt x="6823252" y="6418199"/>
                  </a:lnTo>
                  <a:lnTo>
                    <a:pt x="6822363" y="6416040"/>
                  </a:lnTo>
                  <a:lnTo>
                    <a:pt x="6821728" y="6413627"/>
                  </a:lnTo>
                  <a:lnTo>
                    <a:pt x="6820839" y="6411468"/>
                  </a:lnTo>
                  <a:lnTo>
                    <a:pt x="6820458" y="6409055"/>
                  </a:lnTo>
                  <a:lnTo>
                    <a:pt x="6820204" y="6406261"/>
                  </a:lnTo>
                  <a:lnTo>
                    <a:pt x="6820458" y="6403467"/>
                  </a:lnTo>
                  <a:lnTo>
                    <a:pt x="6821093" y="6401054"/>
                  </a:lnTo>
                  <a:lnTo>
                    <a:pt x="6821728" y="6398641"/>
                  </a:lnTo>
                  <a:lnTo>
                    <a:pt x="6822617" y="6396228"/>
                  </a:lnTo>
                  <a:lnTo>
                    <a:pt x="6823506" y="6394069"/>
                  </a:lnTo>
                  <a:lnTo>
                    <a:pt x="6824776" y="6391910"/>
                  </a:lnTo>
                  <a:lnTo>
                    <a:pt x="6826046" y="6390132"/>
                  </a:lnTo>
                  <a:lnTo>
                    <a:pt x="6827189" y="6388227"/>
                  </a:lnTo>
                  <a:lnTo>
                    <a:pt x="6829094" y="6386703"/>
                  </a:lnTo>
                  <a:lnTo>
                    <a:pt x="6830618" y="6384925"/>
                  </a:lnTo>
                  <a:lnTo>
                    <a:pt x="6832396" y="6383655"/>
                  </a:lnTo>
                  <a:lnTo>
                    <a:pt x="6834174" y="6382131"/>
                  </a:lnTo>
                  <a:lnTo>
                    <a:pt x="6836333" y="6380988"/>
                  </a:lnTo>
                  <a:lnTo>
                    <a:pt x="6838492" y="6380099"/>
                  </a:lnTo>
                  <a:lnTo>
                    <a:pt x="6840651" y="6378829"/>
                  </a:lnTo>
                  <a:lnTo>
                    <a:pt x="6842810" y="6377940"/>
                  </a:lnTo>
                  <a:lnTo>
                    <a:pt x="6845223" y="6377305"/>
                  </a:lnTo>
                  <a:lnTo>
                    <a:pt x="6847382" y="6376416"/>
                  </a:lnTo>
                  <a:lnTo>
                    <a:pt x="6849795" y="6376035"/>
                  </a:lnTo>
                  <a:lnTo>
                    <a:pt x="6852208" y="6375527"/>
                  </a:lnTo>
                  <a:lnTo>
                    <a:pt x="6855002" y="6374892"/>
                  </a:lnTo>
                  <a:lnTo>
                    <a:pt x="6857415" y="6374892"/>
                  </a:lnTo>
                  <a:lnTo>
                    <a:pt x="6860082" y="6374511"/>
                  </a:lnTo>
                  <a:lnTo>
                    <a:pt x="6862622" y="6374257"/>
                  </a:lnTo>
                  <a:lnTo>
                    <a:pt x="6865289" y="6374257"/>
                  </a:lnTo>
                  <a:lnTo>
                    <a:pt x="6867702" y="6374257"/>
                  </a:lnTo>
                  <a:lnTo>
                    <a:pt x="6870496" y="6374257"/>
                  </a:lnTo>
                  <a:lnTo>
                    <a:pt x="6872909" y="6374511"/>
                  </a:lnTo>
                  <a:lnTo>
                    <a:pt x="6875703" y="6374892"/>
                  </a:lnTo>
                  <a:lnTo>
                    <a:pt x="6878116" y="6375146"/>
                  </a:lnTo>
                  <a:lnTo>
                    <a:pt x="6880910" y="6375527"/>
                  </a:lnTo>
                  <a:lnTo>
                    <a:pt x="6883323" y="6375781"/>
                  </a:lnTo>
                  <a:lnTo>
                    <a:pt x="6883323" y="6344031"/>
                  </a:lnTo>
                </a:path>
                <a:path w="6883400" h="10017125">
                  <a:moveTo>
                    <a:pt x="6797598" y="6468999"/>
                  </a:moveTo>
                  <a:lnTo>
                    <a:pt x="6797598" y="6344031"/>
                  </a:lnTo>
                </a:path>
                <a:path w="6883400" h="10017125">
                  <a:moveTo>
                    <a:pt x="6883323" y="6594348"/>
                  </a:moveTo>
                  <a:lnTo>
                    <a:pt x="6883323" y="6560438"/>
                  </a:lnTo>
                  <a:lnTo>
                    <a:pt x="6880910" y="6561074"/>
                  </a:lnTo>
                  <a:lnTo>
                    <a:pt x="6878370" y="6561709"/>
                  </a:lnTo>
                  <a:lnTo>
                    <a:pt x="6875957" y="6562344"/>
                  </a:lnTo>
                  <a:lnTo>
                    <a:pt x="6873290" y="6562598"/>
                  </a:lnTo>
                  <a:lnTo>
                    <a:pt x="6870750" y="6562979"/>
                  </a:lnTo>
                  <a:lnTo>
                    <a:pt x="6868083" y="6563233"/>
                  </a:lnTo>
                  <a:lnTo>
                    <a:pt x="6865670" y="6563233"/>
                  </a:lnTo>
                  <a:lnTo>
                    <a:pt x="6862876" y="6563233"/>
                  </a:lnTo>
                  <a:lnTo>
                    <a:pt x="6860463" y="6563233"/>
                  </a:lnTo>
                  <a:lnTo>
                    <a:pt x="6857669" y="6562979"/>
                  </a:lnTo>
                  <a:lnTo>
                    <a:pt x="6855256" y="6562598"/>
                  </a:lnTo>
                  <a:lnTo>
                    <a:pt x="6852462" y="6562344"/>
                  </a:lnTo>
                  <a:lnTo>
                    <a:pt x="6850049" y="6561709"/>
                  </a:lnTo>
                  <a:lnTo>
                    <a:pt x="6847636" y="6561074"/>
                  </a:lnTo>
                  <a:lnTo>
                    <a:pt x="6845223" y="6560184"/>
                  </a:lnTo>
                  <a:lnTo>
                    <a:pt x="6842810" y="6559550"/>
                  </a:lnTo>
                  <a:lnTo>
                    <a:pt x="6840651" y="6558661"/>
                  </a:lnTo>
                  <a:lnTo>
                    <a:pt x="6838492" y="6557391"/>
                  </a:lnTo>
                  <a:lnTo>
                    <a:pt x="6836333" y="6556248"/>
                  </a:lnTo>
                  <a:lnTo>
                    <a:pt x="6834174" y="6554978"/>
                  </a:lnTo>
                  <a:lnTo>
                    <a:pt x="6832396" y="6553454"/>
                  </a:lnTo>
                  <a:lnTo>
                    <a:pt x="6830618" y="6552311"/>
                  </a:lnTo>
                  <a:lnTo>
                    <a:pt x="6828713" y="6550786"/>
                  </a:lnTo>
                  <a:lnTo>
                    <a:pt x="6827189" y="6548882"/>
                  </a:lnTo>
                  <a:lnTo>
                    <a:pt x="6825665" y="6547104"/>
                  </a:lnTo>
                  <a:lnTo>
                    <a:pt x="6824522" y="6545199"/>
                  </a:lnTo>
                  <a:lnTo>
                    <a:pt x="6823252" y="6543167"/>
                  </a:lnTo>
                  <a:lnTo>
                    <a:pt x="6822363" y="6541008"/>
                  </a:lnTo>
                  <a:lnTo>
                    <a:pt x="6821728" y="6538849"/>
                  </a:lnTo>
                  <a:lnTo>
                    <a:pt x="6820839" y="6536436"/>
                  </a:lnTo>
                  <a:lnTo>
                    <a:pt x="6820458" y="6534023"/>
                  </a:lnTo>
                  <a:lnTo>
                    <a:pt x="6820204" y="6531229"/>
                  </a:lnTo>
                  <a:lnTo>
                    <a:pt x="6820458" y="6528434"/>
                  </a:lnTo>
                  <a:lnTo>
                    <a:pt x="6821093" y="6526022"/>
                  </a:lnTo>
                  <a:lnTo>
                    <a:pt x="6826046" y="6515100"/>
                  </a:lnTo>
                  <a:lnTo>
                    <a:pt x="6827189" y="6513195"/>
                  </a:lnTo>
                  <a:lnTo>
                    <a:pt x="6829094" y="6511671"/>
                  </a:lnTo>
                  <a:lnTo>
                    <a:pt x="6830618" y="6509893"/>
                  </a:lnTo>
                  <a:lnTo>
                    <a:pt x="6832396" y="6508623"/>
                  </a:lnTo>
                  <a:lnTo>
                    <a:pt x="6834174" y="6507099"/>
                  </a:lnTo>
                  <a:lnTo>
                    <a:pt x="6836333" y="6505956"/>
                  </a:lnTo>
                  <a:lnTo>
                    <a:pt x="6838492" y="6505067"/>
                  </a:lnTo>
                  <a:lnTo>
                    <a:pt x="6840651" y="6504051"/>
                  </a:lnTo>
                  <a:lnTo>
                    <a:pt x="6857415" y="6499860"/>
                  </a:lnTo>
                  <a:lnTo>
                    <a:pt x="6860082" y="6499479"/>
                  </a:lnTo>
                  <a:lnTo>
                    <a:pt x="6862622" y="6499225"/>
                  </a:lnTo>
                  <a:lnTo>
                    <a:pt x="6865289" y="6499225"/>
                  </a:lnTo>
                  <a:lnTo>
                    <a:pt x="6867702" y="6499225"/>
                  </a:lnTo>
                  <a:lnTo>
                    <a:pt x="6870496" y="6499225"/>
                  </a:lnTo>
                  <a:lnTo>
                    <a:pt x="6872909" y="6499479"/>
                  </a:lnTo>
                  <a:lnTo>
                    <a:pt x="6875703" y="6499860"/>
                  </a:lnTo>
                  <a:lnTo>
                    <a:pt x="6878116" y="6500114"/>
                  </a:lnTo>
                  <a:lnTo>
                    <a:pt x="6880910" y="6500495"/>
                  </a:lnTo>
                  <a:lnTo>
                    <a:pt x="6883323" y="6500749"/>
                  </a:lnTo>
                  <a:lnTo>
                    <a:pt x="6883323" y="6468999"/>
                  </a:lnTo>
                </a:path>
                <a:path w="6883400" h="10017125">
                  <a:moveTo>
                    <a:pt x="6797598" y="6594348"/>
                  </a:moveTo>
                  <a:lnTo>
                    <a:pt x="6797598" y="6468999"/>
                  </a:lnTo>
                </a:path>
                <a:path w="6883400" h="10017125">
                  <a:moveTo>
                    <a:pt x="6883323" y="6722363"/>
                  </a:moveTo>
                  <a:lnTo>
                    <a:pt x="6883323" y="6687566"/>
                  </a:lnTo>
                  <a:lnTo>
                    <a:pt x="6880910" y="6688455"/>
                  </a:lnTo>
                  <a:lnTo>
                    <a:pt x="6878370" y="6689090"/>
                  </a:lnTo>
                  <a:lnTo>
                    <a:pt x="6875957" y="6689471"/>
                  </a:lnTo>
                  <a:lnTo>
                    <a:pt x="6873290" y="6689979"/>
                  </a:lnTo>
                  <a:lnTo>
                    <a:pt x="6870750" y="6690359"/>
                  </a:lnTo>
                  <a:lnTo>
                    <a:pt x="6868083" y="6690359"/>
                  </a:lnTo>
                  <a:lnTo>
                    <a:pt x="6865670" y="6690613"/>
                  </a:lnTo>
                  <a:lnTo>
                    <a:pt x="6862876" y="6690613"/>
                  </a:lnTo>
                  <a:lnTo>
                    <a:pt x="6860463" y="6690359"/>
                  </a:lnTo>
                  <a:lnTo>
                    <a:pt x="6857669" y="6690359"/>
                  </a:lnTo>
                  <a:lnTo>
                    <a:pt x="6855256" y="6689725"/>
                  </a:lnTo>
                  <a:lnTo>
                    <a:pt x="6852462" y="6689471"/>
                  </a:lnTo>
                  <a:lnTo>
                    <a:pt x="6850049" y="6688836"/>
                  </a:lnTo>
                  <a:lnTo>
                    <a:pt x="6847636" y="6688201"/>
                  </a:lnTo>
                  <a:lnTo>
                    <a:pt x="6845223" y="6687566"/>
                  </a:lnTo>
                  <a:lnTo>
                    <a:pt x="6842810" y="6686677"/>
                  </a:lnTo>
                  <a:lnTo>
                    <a:pt x="6840651" y="6685788"/>
                  </a:lnTo>
                  <a:lnTo>
                    <a:pt x="6838492" y="6684518"/>
                  </a:lnTo>
                  <a:lnTo>
                    <a:pt x="6836333" y="6683375"/>
                  </a:lnTo>
                  <a:lnTo>
                    <a:pt x="6834174" y="6682105"/>
                  </a:lnTo>
                  <a:lnTo>
                    <a:pt x="6832396" y="6680581"/>
                  </a:lnTo>
                  <a:lnTo>
                    <a:pt x="6830618" y="6679311"/>
                  </a:lnTo>
                  <a:lnTo>
                    <a:pt x="6821728" y="6665341"/>
                  </a:lnTo>
                  <a:lnTo>
                    <a:pt x="6820839" y="6663182"/>
                  </a:lnTo>
                  <a:lnTo>
                    <a:pt x="6820458" y="6660515"/>
                  </a:lnTo>
                  <a:lnTo>
                    <a:pt x="6820204" y="6657721"/>
                  </a:lnTo>
                  <a:lnTo>
                    <a:pt x="6820458" y="6654927"/>
                  </a:lnTo>
                  <a:lnTo>
                    <a:pt x="6821093" y="6652513"/>
                  </a:lnTo>
                  <a:lnTo>
                    <a:pt x="6821728" y="6649847"/>
                  </a:lnTo>
                  <a:lnTo>
                    <a:pt x="6822617" y="6647688"/>
                  </a:lnTo>
                  <a:lnTo>
                    <a:pt x="6823506" y="6645275"/>
                  </a:lnTo>
                  <a:lnTo>
                    <a:pt x="6824776" y="6643116"/>
                  </a:lnTo>
                  <a:lnTo>
                    <a:pt x="6826046" y="6641211"/>
                  </a:lnTo>
                  <a:lnTo>
                    <a:pt x="6827189" y="6639433"/>
                  </a:lnTo>
                  <a:lnTo>
                    <a:pt x="6829094" y="6637655"/>
                  </a:lnTo>
                  <a:lnTo>
                    <a:pt x="6838492" y="6630924"/>
                  </a:lnTo>
                  <a:lnTo>
                    <a:pt x="6840651" y="6630034"/>
                  </a:lnTo>
                  <a:lnTo>
                    <a:pt x="6842810" y="6628765"/>
                  </a:lnTo>
                  <a:lnTo>
                    <a:pt x="6845223" y="6628130"/>
                  </a:lnTo>
                  <a:lnTo>
                    <a:pt x="6847382" y="6627241"/>
                  </a:lnTo>
                  <a:lnTo>
                    <a:pt x="6849795" y="6626606"/>
                  </a:lnTo>
                  <a:lnTo>
                    <a:pt x="6852208" y="6626352"/>
                  </a:lnTo>
                  <a:lnTo>
                    <a:pt x="6855002" y="6625717"/>
                  </a:lnTo>
                  <a:lnTo>
                    <a:pt x="6857415" y="6625463"/>
                  </a:lnTo>
                  <a:lnTo>
                    <a:pt x="6860082" y="6625463"/>
                  </a:lnTo>
                  <a:lnTo>
                    <a:pt x="6862622" y="6625082"/>
                  </a:lnTo>
                  <a:lnTo>
                    <a:pt x="6865289" y="6625082"/>
                  </a:lnTo>
                  <a:lnTo>
                    <a:pt x="6867702" y="6625082"/>
                  </a:lnTo>
                  <a:lnTo>
                    <a:pt x="6870496" y="6625082"/>
                  </a:lnTo>
                  <a:lnTo>
                    <a:pt x="6872909" y="6625463"/>
                  </a:lnTo>
                  <a:lnTo>
                    <a:pt x="6875703" y="6625463"/>
                  </a:lnTo>
                  <a:lnTo>
                    <a:pt x="6878116" y="6625971"/>
                  </a:lnTo>
                  <a:lnTo>
                    <a:pt x="6880910" y="6625971"/>
                  </a:lnTo>
                  <a:lnTo>
                    <a:pt x="6883323" y="6626606"/>
                  </a:lnTo>
                  <a:lnTo>
                    <a:pt x="6883323" y="6594348"/>
                  </a:lnTo>
                </a:path>
                <a:path w="6883400" h="10017125">
                  <a:moveTo>
                    <a:pt x="6797598" y="6722363"/>
                  </a:moveTo>
                  <a:lnTo>
                    <a:pt x="6797598" y="6594348"/>
                  </a:lnTo>
                </a:path>
                <a:path w="6883400" h="10017125">
                  <a:moveTo>
                    <a:pt x="6883323" y="6850380"/>
                  </a:moveTo>
                  <a:lnTo>
                    <a:pt x="6883323" y="6815963"/>
                  </a:lnTo>
                  <a:lnTo>
                    <a:pt x="6880910" y="6816471"/>
                  </a:lnTo>
                  <a:lnTo>
                    <a:pt x="6878370" y="6817106"/>
                  </a:lnTo>
                  <a:lnTo>
                    <a:pt x="6875957" y="6817741"/>
                  </a:lnTo>
                  <a:lnTo>
                    <a:pt x="6873290" y="6817995"/>
                  </a:lnTo>
                  <a:lnTo>
                    <a:pt x="6870750" y="6818376"/>
                  </a:lnTo>
                  <a:lnTo>
                    <a:pt x="6868083" y="6818376"/>
                  </a:lnTo>
                  <a:lnTo>
                    <a:pt x="6865670" y="6818630"/>
                  </a:lnTo>
                  <a:lnTo>
                    <a:pt x="6862876" y="6818630"/>
                  </a:lnTo>
                  <a:lnTo>
                    <a:pt x="6860463" y="6818376"/>
                  </a:lnTo>
                  <a:lnTo>
                    <a:pt x="6857669" y="6818376"/>
                  </a:lnTo>
                  <a:lnTo>
                    <a:pt x="6855256" y="6817995"/>
                  </a:lnTo>
                  <a:lnTo>
                    <a:pt x="6852462" y="6817486"/>
                  </a:lnTo>
                  <a:lnTo>
                    <a:pt x="6850049" y="6816852"/>
                  </a:lnTo>
                  <a:lnTo>
                    <a:pt x="6847636" y="6816217"/>
                  </a:lnTo>
                  <a:lnTo>
                    <a:pt x="6845223" y="6815582"/>
                  </a:lnTo>
                  <a:lnTo>
                    <a:pt x="6842810" y="6814693"/>
                  </a:lnTo>
                  <a:lnTo>
                    <a:pt x="6840651" y="6813804"/>
                  </a:lnTo>
                  <a:lnTo>
                    <a:pt x="6838492" y="6812534"/>
                  </a:lnTo>
                  <a:lnTo>
                    <a:pt x="6836333" y="6811391"/>
                  </a:lnTo>
                  <a:lnTo>
                    <a:pt x="6834174" y="6810121"/>
                  </a:lnTo>
                  <a:lnTo>
                    <a:pt x="6832396" y="6808597"/>
                  </a:lnTo>
                  <a:lnTo>
                    <a:pt x="6830618" y="6807327"/>
                  </a:lnTo>
                  <a:lnTo>
                    <a:pt x="6828713" y="6805549"/>
                  </a:lnTo>
                  <a:lnTo>
                    <a:pt x="6827189" y="6804025"/>
                  </a:lnTo>
                  <a:lnTo>
                    <a:pt x="6825665" y="6802247"/>
                  </a:lnTo>
                  <a:lnTo>
                    <a:pt x="6824522" y="6800088"/>
                  </a:lnTo>
                  <a:lnTo>
                    <a:pt x="6823252" y="6797929"/>
                  </a:lnTo>
                  <a:lnTo>
                    <a:pt x="6822363" y="6795770"/>
                  </a:lnTo>
                  <a:lnTo>
                    <a:pt x="6821728" y="6793357"/>
                  </a:lnTo>
                  <a:lnTo>
                    <a:pt x="6820839" y="6791198"/>
                  </a:lnTo>
                  <a:lnTo>
                    <a:pt x="6820458" y="6788531"/>
                  </a:lnTo>
                  <a:lnTo>
                    <a:pt x="6820204" y="6785991"/>
                  </a:lnTo>
                  <a:lnTo>
                    <a:pt x="6820458" y="6782943"/>
                  </a:lnTo>
                  <a:lnTo>
                    <a:pt x="6821093" y="6780530"/>
                  </a:lnTo>
                  <a:lnTo>
                    <a:pt x="6821728" y="6778117"/>
                  </a:lnTo>
                  <a:lnTo>
                    <a:pt x="6822617" y="6775704"/>
                  </a:lnTo>
                  <a:lnTo>
                    <a:pt x="6823506" y="6773291"/>
                  </a:lnTo>
                  <a:lnTo>
                    <a:pt x="6824776" y="6771132"/>
                  </a:lnTo>
                  <a:lnTo>
                    <a:pt x="6826046" y="6769227"/>
                  </a:lnTo>
                  <a:lnTo>
                    <a:pt x="6827189" y="6767449"/>
                  </a:lnTo>
                  <a:lnTo>
                    <a:pt x="6829094" y="6765671"/>
                  </a:lnTo>
                  <a:lnTo>
                    <a:pt x="6840651" y="6758051"/>
                  </a:lnTo>
                  <a:lnTo>
                    <a:pt x="6842810" y="6756781"/>
                  </a:lnTo>
                  <a:lnTo>
                    <a:pt x="6845223" y="6756146"/>
                  </a:lnTo>
                  <a:lnTo>
                    <a:pt x="6847382" y="6755257"/>
                  </a:lnTo>
                  <a:lnTo>
                    <a:pt x="6849795" y="6754622"/>
                  </a:lnTo>
                  <a:lnTo>
                    <a:pt x="6852208" y="6754368"/>
                  </a:lnTo>
                  <a:lnTo>
                    <a:pt x="6855002" y="6753733"/>
                  </a:lnTo>
                  <a:lnTo>
                    <a:pt x="6857415" y="6753479"/>
                  </a:lnTo>
                  <a:lnTo>
                    <a:pt x="6860082" y="6753479"/>
                  </a:lnTo>
                  <a:lnTo>
                    <a:pt x="6862622" y="6753098"/>
                  </a:lnTo>
                  <a:lnTo>
                    <a:pt x="6865289" y="6753098"/>
                  </a:lnTo>
                  <a:lnTo>
                    <a:pt x="6867702" y="6753098"/>
                  </a:lnTo>
                  <a:lnTo>
                    <a:pt x="6870496" y="6753098"/>
                  </a:lnTo>
                  <a:lnTo>
                    <a:pt x="6872909" y="6753479"/>
                  </a:lnTo>
                  <a:lnTo>
                    <a:pt x="6875703" y="6753479"/>
                  </a:lnTo>
                  <a:lnTo>
                    <a:pt x="6878116" y="6753986"/>
                  </a:lnTo>
                  <a:lnTo>
                    <a:pt x="6880910" y="6754368"/>
                  </a:lnTo>
                  <a:lnTo>
                    <a:pt x="6883323" y="6754622"/>
                  </a:lnTo>
                  <a:lnTo>
                    <a:pt x="6883323" y="6722363"/>
                  </a:lnTo>
                </a:path>
                <a:path w="6883400" h="10017125">
                  <a:moveTo>
                    <a:pt x="6797598" y="6850380"/>
                  </a:moveTo>
                  <a:lnTo>
                    <a:pt x="6797598" y="6722363"/>
                  </a:lnTo>
                </a:path>
                <a:path w="6883400" h="10017125">
                  <a:moveTo>
                    <a:pt x="6883323" y="6978396"/>
                  </a:moveTo>
                  <a:lnTo>
                    <a:pt x="6883323" y="6943979"/>
                  </a:lnTo>
                  <a:lnTo>
                    <a:pt x="6880910" y="6944486"/>
                  </a:lnTo>
                  <a:lnTo>
                    <a:pt x="6878370" y="6945122"/>
                  </a:lnTo>
                  <a:lnTo>
                    <a:pt x="6875957" y="6945757"/>
                  </a:lnTo>
                  <a:lnTo>
                    <a:pt x="6873290" y="6946011"/>
                  </a:lnTo>
                  <a:lnTo>
                    <a:pt x="6870750" y="6946392"/>
                  </a:lnTo>
                  <a:lnTo>
                    <a:pt x="6868083" y="6946646"/>
                  </a:lnTo>
                  <a:lnTo>
                    <a:pt x="6865670" y="6946646"/>
                  </a:lnTo>
                  <a:lnTo>
                    <a:pt x="6862876" y="6946646"/>
                  </a:lnTo>
                  <a:lnTo>
                    <a:pt x="6860463" y="6946646"/>
                  </a:lnTo>
                  <a:lnTo>
                    <a:pt x="6857669" y="6946392"/>
                  </a:lnTo>
                  <a:lnTo>
                    <a:pt x="6855256" y="6946011"/>
                  </a:lnTo>
                  <a:lnTo>
                    <a:pt x="6852462" y="6945503"/>
                  </a:lnTo>
                  <a:lnTo>
                    <a:pt x="6850049" y="6944868"/>
                  </a:lnTo>
                  <a:lnTo>
                    <a:pt x="6847636" y="6944233"/>
                  </a:lnTo>
                  <a:lnTo>
                    <a:pt x="6845223" y="6943598"/>
                  </a:lnTo>
                  <a:lnTo>
                    <a:pt x="6842810" y="6942709"/>
                  </a:lnTo>
                  <a:lnTo>
                    <a:pt x="6840651" y="6941820"/>
                  </a:lnTo>
                  <a:lnTo>
                    <a:pt x="6838492" y="6940931"/>
                  </a:lnTo>
                  <a:lnTo>
                    <a:pt x="6836333" y="6939407"/>
                  </a:lnTo>
                  <a:lnTo>
                    <a:pt x="6834174" y="6938136"/>
                  </a:lnTo>
                  <a:lnTo>
                    <a:pt x="6832396" y="6936867"/>
                  </a:lnTo>
                  <a:lnTo>
                    <a:pt x="6824522" y="6928104"/>
                  </a:lnTo>
                  <a:lnTo>
                    <a:pt x="6823252" y="6925945"/>
                  </a:lnTo>
                  <a:lnTo>
                    <a:pt x="6822363" y="6923786"/>
                  </a:lnTo>
                  <a:lnTo>
                    <a:pt x="6821728" y="6921373"/>
                  </a:lnTo>
                  <a:lnTo>
                    <a:pt x="6820839" y="6919213"/>
                  </a:lnTo>
                  <a:lnTo>
                    <a:pt x="6820458" y="6916547"/>
                  </a:lnTo>
                  <a:lnTo>
                    <a:pt x="6820204" y="6914007"/>
                  </a:lnTo>
                  <a:lnTo>
                    <a:pt x="6820458" y="6911340"/>
                  </a:lnTo>
                  <a:lnTo>
                    <a:pt x="6821093" y="6908546"/>
                  </a:lnTo>
                  <a:lnTo>
                    <a:pt x="6821728" y="6906133"/>
                  </a:lnTo>
                  <a:lnTo>
                    <a:pt x="6822617" y="6903720"/>
                  </a:lnTo>
                  <a:lnTo>
                    <a:pt x="6823506" y="6901307"/>
                  </a:lnTo>
                  <a:lnTo>
                    <a:pt x="6824776" y="6899402"/>
                  </a:lnTo>
                  <a:lnTo>
                    <a:pt x="6826046" y="6897243"/>
                  </a:lnTo>
                  <a:lnTo>
                    <a:pt x="6827189" y="6895465"/>
                  </a:lnTo>
                  <a:lnTo>
                    <a:pt x="6829094" y="6893686"/>
                  </a:lnTo>
                  <a:lnTo>
                    <a:pt x="6830618" y="6892163"/>
                  </a:lnTo>
                  <a:lnTo>
                    <a:pt x="6832396" y="6890638"/>
                  </a:lnTo>
                  <a:lnTo>
                    <a:pt x="6834174" y="6889369"/>
                  </a:lnTo>
                  <a:lnTo>
                    <a:pt x="6836333" y="6888099"/>
                  </a:lnTo>
                  <a:lnTo>
                    <a:pt x="6838492" y="6886956"/>
                  </a:lnTo>
                  <a:lnTo>
                    <a:pt x="6840651" y="6886067"/>
                  </a:lnTo>
                  <a:lnTo>
                    <a:pt x="6842810" y="6885051"/>
                  </a:lnTo>
                  <a:lnTo>
                    <a:pt x="6845223" y="6884161"/>
                  </a:lnTo>
                  <a:lnTo>
                    <a:pt x="6847382" y="6883527"/>
                  </a:lnTo>
                  <a:lnTo>
                    <a:pt x="6849795" y="6883019"/>
                  </a:lnTo>
                  <a:lnTo>
                    <a:pt x="6852208" y="6882384"/>
                  </a:lnTo>
                  <a:lnTo>
                    <a:pt x="6855002" y="6881749"/>
                  </a:lnTo>
                  <a:lnTo>
                    <a:pt x="6857415" y="6881495"/>
                  </a:lnTo>
                  <a:lnTo>
                    <a:pt x="6860082" y="6881495"/>
                  </a:lnTo>
                  <a:lnTo>
                    <a:pt x="6862622" y="6881113"/>
                  </a:lnTo>
                  <a:lnTo>
                    <a:pt x="6865289" y="6881113"/>
                  </a:lnTo>
                  <a:lnTo>
                    <a:pt x="6867702" y="6881113"/>
                  </a:lnTo>
                  <a:lnTo>
                    <a:pt x="6870496" y="6881113"/>
                  </a:lnTo>
                  <a:lnTo>
                    <a:pt x="6872909" y="6881495"/>
                  </a:lnTo>
                  <a:lnTo>
                    <a:pt x="6875703" y="6881495"/>
                  </a:lnTo>
                  <a:lnTo>
                    <a:pt x="6878116" y="6882003"/>
                  </a:lnTo>
                  <a:lnTo>
                    <a:pt x="6880910" y="6882384"/>
                  </a:lnTo>
                  <a:lnTo>
                    <a:pt x="6883323" y="6882638"/>
                  </a:lnTo>
                  <a:lnTo>
                    <a:pt x="6883323" y="6850380"/>
                  </a:lnTo>
                </a:path>
                <a:path w="6883400" h="10017125">
                  <a:moveTo>
                    <a:pt x="6797598" y="6978396"/>
                  </a:moveTo>
                  <a:lnTo>
                    <a:pt x="6797598" y="6850380"/>
                  </a:lnTo>
                </a:path>
                <a:path w="6883400" h="10017125">
                  <a:moveTo>
                    <a:pt x="6883323" y="7106411"/>
                  </a:moveTo>
                  <a:lnTo>
                    <a:pt x="6883323" y="7071995"/>
                  </a:lnTo>
                  <a:lnTo>
                    <a:pt x="6880910" y="7072503"/>
                  </a:lnTo>
                  <a:lnTo>
                    <a:pt x="6878370" y="7073138"/>
                  </a:lnTo>
                  <a:lnTo>
                    <a:pt x="6875957" y="7073773"/>
                  </a:lnTo>
                  <a:lnTo>
                    <a:pt x="6873290" y="7074027"/>
                  </a:lnTo>
                  <a:lnTo>
                    <a:pt x="6870750" y="7074408"/>
                  </a:lnTo>
                  <a:lnTo>
                    <a:pt x="6868083" y="7074661"/>
                  </a:lnTo>
                  <a:lnTo>
                    <a:pt x="6865670" y="7074661"/>
                  </a:lnTo>
                  <a:lnTo>
                    <a:pt x="6862876" y="7074661"/>
                  </a:lnTo>
                  <a:lnTo>
                    <a:pt x="6860463" y="7074661"/>
                  </a:lnTo>
                  <a:lnTo>
                    <a:pt x="6857669" y="7074408"/>
                  </a:lnTo>
                  <a:lnTo>
                    <a:pt x="6855256" y="7074027"/>
                  </a:lnTo>
                  <a:lnTo>
                    <a:pt x="6852462" y="7073773"/>
                  </a:lnTo>
                  <a:lnTo>
                    <a:pt x="6850049" y="7073138"/>
                  </a:lnTo>
                  <a:lnTo>
                    <a:pt x="6847636" y="7072249"/>
                  </a:lnTo>
                  <a:lnTo>
                    <a:pt x="6845223" y="7071613"/>
                  </a:lnTo>
                  <a:lnTo>
                    <a:pt x="6830618" y="7063359"/>
                  </a:lnTo>
                  <a:lnTo>
                    <a:pt x="6828713" y="7061834"/>
                  </a:lnTo>
                  <a:lnTo>
                    <a:pt x="6827189" y="7060057"/>
                  </a:lnTo>
                  <a:lnTo>
                    <a:pt x="6825665" y="7058279"/>
                  </a:lnTo>
                  <a:lnTo>
                    <a:pt x="6824522" y="7056120"/>
                  </a:lnTo>
                  <a:lnTo>
                    <a:pt x="6823252" y="7053961"/>
                  </a:lnTo>
                  <a:lnTo>
                    <a:pt x="6822363" y="7051802"/>
                  </a:lnTo>
                  <a:lnTo>
                    <a:pt x="6821728" y="7049643"/>
                  </a:lnTo>
                  <a:lnTo>
                    <a:pt x="6820839" y="7047230"/>
                  </a:lnTo>
                  <a:lnTo>
                    <a:pt x="6820458" y="7044563"/>
                  </a:lnTo>
                  <a:lnTo>
                    <a:pt x="6820204" y="7042023"/>
                  </a:lnTo>
                  <a:lnTo>
                    <a:pt x="6824776" y="7027418"/>
                  </a:lnTo>
                  <a:lnTo>
                    <a:pt x="6826046" y="7025259"/>
                  </a:lnTo>
                  <a:lnTo>
                    <a:pt x="6827189" y="7023481"/>
                  </a:lnTo>
                  <a:lnTo>
                    <a:pt x="6829094" y="7021957"/>
                  </a:lnTo>
                  <a:lnTo>
                    <a:pt x="6830618" y="7020179"/>
                  </a:lnTo>
                  <a:lnTo>
                    <a:pt x="6840651" y="7014083"/>
                  </a:lnTo>
                  <a:lnTo>
                    <a:pt x="6842810" y="7013067"/>
                  </a:lnTo>
                  <a:lnTo>
                    <a:pt x="6845223" y="7012178"/>
                  </a:lnTo>
                  <a:lnTo>
                    <a:pt x="6847382" y="7011543"/>
                  </a:lnTo>
                  <a:lnTo>
                    <a:pt x="6849795" y="7011034"/>
                  </a:lnTo>
                  <a:lnTo>
                    <a:pt x="6852208" y="7010400"/>
                  </a:lnTo>
                  <a:lnTo>
                    <a:pt x="6855002" y="7010019"/>
                  </a:lnTo>
                  <a:lnTo>
                    <a:pt x="6857415" y="7009765"/>
                  </a:lnTo>
                  <a:lnTo>
                    <a:pt x="6860082" y="7009511"/>
                  </a:lnTo>
                  <a:lnTo>
                    <a:pt x="6862622" y="7009130"/>
                  </a:lnTo>
                  <a:lnTo>
                    <a:pt x="6865289" y="7009130"/>
                  </a:lnTo>
                  <a:lnTo>
                    <a:pt x="6867702" y="7009130"/>
                  </a:lnTo>
                  <a:lnTo>
                    <a:pt x="6870496" y="7009130"/>
                  </a:lnTo>
                  <a:lnTo>
                    <a:pt x="6872909" y="7009511"/>
                  </a:lnTo>
                  <a:lnTo>
                    <a:pt x="6875703" y="7009765"/>
                  </a:lnTo>
                  <a:lnTo>
                    <a:pt x="6878116" y="7010019"/>
                  </a:lnTo>
                  <a:lnTo>
                    <a:pt x="6880910" y="7010400"/>
                  </a:lnTo>
                  <a:lnTo>
                    <a:pt x="6883323" y="7010654"/>
                  </a:lnTo>
                  <a:lnTo>
                    <a:pt x="6883323" y="6978396"/>
                  </a:lnTo>
                </a:path>
                <a:path w="6883400" h="10017125">
                  <a:moveTo>
                    <a:pt x="6797598" y="7106411"/>
                  </a:moveTo>
                  <a:lnTo>
                    <a:pt x="6797598" y="6978396"/>
                  </a:lnTo>
                </a:path>
                <a:path w="6883400" h="10017125">
                  <a:moveTo>
                    <a:pt x="6883323" y="7234428"/>
                  </a:moveTo>
                  <a:lnTo>
                    <a:pt x="6883323" y="7200011"/>
                  </a:lnTo>
                  <a:lnTo>
                    <a:pt x="6880910" y="7200519"/>
                  </a:lnTo>
                  <a:lnTo>
                    <a:pt x="6878370" y="7201154"/>
                  </a:lnTo>
                  <a:lnTo>
                    <a:pt x="6875957" y="7201789"/>
                  </a:lnTo>
                  <a:lnTo>
                    <a:pt x="6873290" y="7202043"/>
                  </a:lnTo>
                  <a:lnTo>
                    <a:pt x="6870750" y="7202424"/>
                  </a:lnTo>
                  <a:lnTo>
                    <a:pt x="6868083" y="7202678"/>
                  </a:lnTo>
                  <a:lnTo>
                    <a:pt x="6865670" y="7202678"/>
                  </a:lnTo>
                  <a:lnTo>
                    <a:pt x="6862876" y="7202678"/>
                  </a:lnTo>
                  <a:lnTo>
                    <a:pt x="6860463" y="7202678"/>
                  </a:lnTo>
                  <a:lnTo>
                    <a:pt x="6857669" y="7202424"/>
                  </a:lnTo>
                  <a:lnTo>
                    <a:pt x="6855256" y="7202043"/>
                  </a:lnTo>
                  <a:lnTo>
                    <a:pt x="6852462" y="7201789"/>
                  </a:lnTo>
                  <a:lnTo>
                    <a:pt x="6850049" y="7201154"/>
                  </a:lnTo>
                  <a:lnTo>
                    <a:pt x="6847636" y="7200519"/>
                  </a:lnTo>
                  <a:lnTo>
                    <a:pt x="6845223" y="7199630"/>
                  </a:lnTo>
                  <a:lnTo>
                    <a:pt x="6842810" y="7198741"/>
                  </a:lnTo>
                  <a:lnTo>
                    <a:pt x="6840651" y="7197852"/>
                  </a:lnTo>
                  <a:lnTo>
                    <a:pt x="6838492" y="7196963"/>
                  </a:lnTo>
                  <a:lnTo>
                    <a:pt x="6836333" y="7195693"/>
                  </a:lnTo>
                  <a:lnTo>
                    <a:pt x="6834174" y="7194423"/>
                  </a:lnTo>
                  <a:lnTo>
                    <a:pt x="6832396" y="7192899"/>
                  </a:lnTo>
                  <a:lnTo>
                    <a:pt x="6830618" y="7191375"/>
                  </a:lnTo>
                  <a:lnTo>
                    <a:pt x="6828713" y="7189851"/>
                  </a:lnTo>
                  <a:lnTo>
                    <a:pt x="6827189" y="7188073"/>
                  </a:lnTo>
                  <a:lnTo>
                    <a:pt x="6825665" y="7186295"/>
                  </a:lnTo>
                  <a:lnTo>
                    <a:pt x="6824522" y="7184136"/>
                  </a:lnTo>
                  <a:lnTo>
                    <a:pt x="6823252" y="7182231"/>
                  </a:lnTo>
                  <a:lnTo>
                    <a:pt x="6822363" y="7179818"/>
                  </a:lnTo>
                  <a:lnTo>
                    <a:pt x="6821728" y="7177659"/>
                  </a:lnTo>
                  <a:lnTo>
                    <a:pt x="6820839" y="7175246"/>
                  </a:lnTo>
                  <a:lnTo>
                    <a:pt x="6820458" y="7172833"/>
                  </a:lnTo>
                  <a:lnTo>
                    <a:pt x="6820204" y="7170039"/>
                  </a:lnTo>
                  <a:lnTo>
                    <a:pt x="6820458" y="7167372"/>
                  </a:lnTo>
                  <a:lnTo>
                    <a:pt x="6821093" y="7164578"/>
                  </a:lnTo>
                  <a:lnTo>
                    <a:pt x="6821728" y="7162165"/>
                  </a:lnTo>
                  <a:lnTo>
                    <a:pt x="6822617" y="7159752"/>
                  </a:lnTo>
                  <a:lnTo>
                    <a:pt x="6823506" y="7157593"/>
                  </a:lnTo>
                  <a:lnTo>
                    <a:pt x="6824776" y="7155434"/>
                  </a:lnTo>
                  <a:lnTo>
                    <a:pt x="6826046" y="7153275"/>
                  </a:lnTo>
                  <a:lnTo>
                    <a:pt x="6827189" y="7151497"/>
                  </a:lnTo>
                  <a:lnTo>
                    <a:pt x="6829094" y="7149973"/>
                  </a:lnTo>
                  <a:lnTo>
                    <a:pt x="6830618" y="7148195"/>
                  </a:lnTo>
                  <a:lnTo>
                    <a:pt x="6832396" y="7146925"/>
                  </a:lnTo>
                  <a:lnTo>
                    <a:pt x="6834174" y="7145401"/>
                  </a:lnTo>
                  <a:lnTo>
                    <a:pt x="6836333" y="7144131"/>
                  </a:lnTo>
                  <a:lnTo>
                    <a:pt x="6838492" y="7142988"/>
                  </a:lnTo>
                  <a:lnTo>
                    <a:pt x="6840651" y="7142099"/>
                  </a:lnTo>
                  <a:lnTo>
                    <a:pt x="6842810" y="7141083"/>
                  </a:lnTo>
                  <a:lnTo>
                    <a:pt x="6845223" y="7140194"/>
                  </a:lnTo>
                  <a:lnTo>
                    <a:pt x="6847382" y="7139559"/>
                  </a:lnTo>
                  <a:lnTo>
                    <a:pt x="6849795" y="7139051"/>
                  </a:lnTo>
                  <a:lnTo>
                    <a:pt x="6852208" y="7138416"/>
                  </a:lnTo>
                  <a:lnTo>
                    <a:pt x="6855002" y="7138034"/>
                  </a:lnTo>
                  <a:lnTo>
                    <a:pt x="6857415" y="7137781"/>
                  </a:lnTo>
                  <a:lnTo>
                    <a:pt x="6860082" y="7137527"/>
                  </a:lnTo>
                  <a:lnTo>
                    <a:pt x="6862622" y="7137146"/>
                  </a:lnTo>
                  <a:lnTo>
                    <a:pt x="6865289" y="7137146"/>
                  </a:lnTo>
                  <a:lnTo>
                    <a:pt x="6867702" y="7137146"/>
                  </a:lnTo>
                  <a:lnTo>
                    <a:pt x="6870496" y="7137146"/>
                  </a:lnTo>
                  <a:lnTo>
                    <a:pt x="6872909" y="7137527"/>
                  </a:lnTo>
                  <a:lnTo>
                    <a:pt x="6875703" y="7137781"/>
                  </a:lnTo>
                  <a:lnTo>
                    <a:pt x="6878116" y="7138034"/>
                  </a:lnTo>
                  <a:lnTo>
                    <a:pt x="6880910" y="7138416"/>
                  </a:lnTo>
                  <a:lnTo>
                    <a:pt x="6883323" y="7139051"/>
                  </a:lnTo>
                  <a:lnTo>
                    <a:pt x="6883323" y="7106411"/>
                  </a:lnTo>
                </a:path>
                <a:path w="6883400" h="10017125">
                  <a:moveTo>
                    <a:pt x="6797598" y="7234428"/>
                  </a:moveTo>
                  <a:lnTo>
                    <a:pt x="6797598" y="7106411"/>
                  </a:lnTo>
                </a:path>
                <a:path w="6883400" h="10017125">
                  <a:moveTo>
                    <a:pt x="6883323" y="7362444"/>
                  </a:moveTo>
                  <a:lnTo>
                    <a:pt x="6883323" y="7328027"/>
                  </a:lnTo>
                  <a:lnTo>
                    <a:pt x="6880910" y="7328534"/>
                  </a:lnTo>
                  <a:lnTo>
                    <a:pt x="6878370" y="7329170"/>
                  </a:lnTo>
                  <a:lnTo>
                    <a:pt x="6875957" y="7329805"/>
                  </a:lnTo>
                  <a:lnTo>
                    <a:pt x="6873290" y="7330059"/>
                  </a:lnTo>
                  <a:lnTo>
                    <a:pt x="6870750" y="7330440"/>
                  </a:lnTo>
                  <a:lnTo>
                    <a:pt x="6868083" y="7330694"/>
                  </a:lnTo>
                  <a:lnTo>
                    <a:pt x="6865670" y="7330694"/>
                  </a:lnTo>
                  <a:lnTo>
                    <a:pt x="6862876" y="7330694"/>
                  </a:lnTo>
                  <a:lnTo>
                    <a:pt x="6860463" y="7330694"/>
                  </a:lnTo>
                  <a:lnTo>
                    <a:pt x="6857669" y="7330440"/>
                  </a:lnTo>
                  <a:lnTo>
                    <a:pt x="6855256" y="7330059"/>
                  </a:lnTo>
                  <a:lnTo>
                    <a:pt x="6852462" y="7329805"/>
                  </a:lnTo>
                  <a:lnTo>
                    <a:pt x="6850049" y="7329170"/>
                  </a:lnTo>
                  <a:lnTo>
                    <a:pt x="6847636" y="7328534"/>
                  </a:lnTo>
                  <a:lnTo>
                    <a:pt x="6845223" y="7327646"/>
                  </a:lnTo>
                  <a:lnTo>
                    <a:pt x="6842810" y="7327011"/>
                  </a:lnTo>
                  <a:lnTo>
                    <a:pt x="6840651" y="7325868"/>
                  </a:lnTo>
                  <a:lnTo>
                    <a:pt x="6838492" y="7324979"/>
                  </a:lnTo>
                  <a:lnTo>
                    <a:pt x="6836333" y="7323709"/>
                  </a:lnTo>
                  <a:lnTo>
                    <a:pt x="6834174" y="7322439"/>
                  </a:lnTo>
                  <a:lnTo>
                    <a:pt x="6832396" y="7320915"/>
                  </a:lnTo>
                  <a:lnTo>
                    <a:pt x="6830618" y="7319391"/>
                  </a:lnTo>
                  <a:lnTo>
                    <a:pt x="6828713" y="7317867"/>
                  </a:lnTo>
                  <a:lnTo>
                    <a:pt x="6827189" y="7316089"/>
                  </a:lnTo>
                  <a:lnTo>
                    <a:pt x="6825665" y="7314311"/>
                  </a:lnTo>
                  <a:lnTo>
                    <a:pt x="6824522" y="7312152"/>
                  </a:lnTo>
                  <a:lnTo>
                    <a:pt x="6823252" y="7310247"/>
                  </a:lnTo>
                  <a:lnTo>
                    <a:pt x="6822363" y="7307834"/>
                  </a:lnTo>
                  <a:lnTo>
                    <a:pt x="6821728" y="7305675"/>
                  </a:lnTo>
                  <a:lnTo>
                    <a:pt x="6820839" y="7303261"/>
                  </a:lnTo>
                  <a:lnTo>
                    <a:pt x="6820458" y="7300849"/>
                  </a:lnTo>
                  <a:lnTo>
                    <a:pt x="6820204" y="7298055"/>
                  </a:lnTo>
                  <a:lnTo>
                    <a:pt x="6820458" y="7295388"/>
                  </a:lnTo>
                  <a:lnTo>
                    <a:pt x="6821093" y="7292594"/>
                  </a:lnTo>
                  <a:lnTo>
                    <a:pt x="6826046" y="7281672"/>
                  </a:lnTo>
                  <a:lnTo>
                    <a:pt x="6827189" y="7279513"/>
                  </a:lnTo>
                  <a:lnTo>
                    <a:pt x="6829094" y="7277989"/>
                  </a:lnTo>
                  <a:lnTo>
                    <a:pt x="6830618" y="7276211"/>
                  </a:lnTo>
                  <a:lnTo>
                    <a:pt x="6832396" y="7274941"/>
                  </a:lnTo>
                  <a:lnTo>
                    <a:pt x="6834174" y="7273417"/>
                  </a:lnTo>
                  <a:lnTo>
                    <a:pt x="6836333" y="7272147"/>
                  </a:lnTo>
                  <a:lnTo>
                    <a:pt x="6838492" y="7271004"/>
                  </a:lnTo>
                  <a:lnTo>
                    <a:pt x="6840651" y="7270115"/>
                  </a:lnTo>
                  <a:lnTo>
                    <a:pt x="6842810" y="7269099"/>
                  </a:lnTo>
                  <a:lnTo>
                    <a:pt x="6845223" y="7268209"/>
                  </a:lnTo>
                  <a:lnTo>
                    <a:pt x="6847382" y="7267575"/>
                  </a:lnTo>
                  <a:lnTo>
                    <a:pt x="6849795" y="7267067"/>
                  </a:lnTo>
                  <a:lnTo>
                    <a:pt x="6852208" y="7266432"/>
                  </a:lnTo>
                  <a:lnTo>
                    <a:pt x="6855002" y="7266051"/>
                  </a:lnTo>
                  <a:lnTo>
                    <a:pt x="6857415" y="7265797"/>
                  </a:lnTo>
                  <a:lnTo>
                    <a:pt x="6860082" y="7265543"/>
                  </a:lnTo>
                  <a:lnTo>
                    <a:pt x="6862622" y="7265543"/>
                  </a:lnTo>
                  <a:lnTo>
                    <a:pt x="6865289" y="7265161"/>
                  </a:lnTo>
                  <a:lnTo>
                    <a:pt x="6867702" y="7265161"/>
                  </a:lnTo>
                  <a:lnTo>
                    <a:pt x="6870496" y="7265543"/>
                  </a:lnTo>
                  <a:lnTo>
                    <a:pt x="6872909" y="7265543"/>
                  </a:lnTo>
                  <a:lnTo>
                    <a:pt x="6875703" y="7265797"/>
                  </a:lnTo>
                  <a:lnTo>
                    <a:pt x="6878116" y="7266051"/>
                  </a:lnTo>
                  <a:lnTo>
                    <a:pt x="6880910" y="7266432"/>
                  </a:lnTo>
                  <a:lnTo>
                    <a:pt x="6883323" y="7267067"/>
                  </a:lnTo>
                  <a:lnTo>
                    <a:pt x="6883323" y="7234428"/>
                  </a:lnTo>
                </a:path>
                <a:path w="6883400" h="10017125">
                  <a:moveTo>
                    <a:pt x="6797598" y="7362444"/>
                  </a:moveTo>
                  <a:lnTo>
                    <a:pt x="6797598" y="7234428"/>
                  </a:lnTo>
                </a:path>
                <a:path w="6883400" h="10017125">
                  <a:moveTo>
                    <a:pt x="6883323" y="7490459"/>
                  </a:moveTo>
                  <a:lnTo>
                    <a:pt x="6883323" y="7456043"/>
                  </a:lnTo>
                  <a:lnTo>
                    <a:pt x="6880910" y="7456551"/>
                  </a:lnTo>
                  <a:lnTo>
                    <a:pt x="6878370" y="7457567"/>
                  </a:lnTo>
                  <a:lnTo>
                    <a:pt x="6875957" y="7457821"/>
                  </a:lnTo>
                  <a:lnTo>
                    <a:pt x="6873290" y="7458075"/>
                  </a:lnTo>
                  <a:lnTo>
                    <a:pt x="6870750" y="7458456"/>
                  </a:lnTo>
                  <a:lnTo>
                    <a:pt x="6868083" y="7458709"/>
                  </a:lnTo>
                  <a:lnTo>
                    <a:pt x="6865670" y="7458709"/>
                  </a:lnTo>
                  <a:lnTo>
                    <a:pt x="6862876" y="7458709"/>
                  </a:lnTo>
                  <a:lnTo>
                    <a:pt x="6860463" y="7458709"/>
                  </a:lnTo>
                  <a:lnTo>
                    <a:pt x="6857669" y="7458456"/>
                  </a:lnTo>
                  <a:lnTo>
                    <a:pt x="6855256" y="7458075"/>
                  </a:lnTo>
                  <a:lnTo>
                    <a:pt x="6852462" y="7457821"/>
                  </a:lnTo>
                  <a:lnTo>
                    <a:pt x="6850049" y="7457186"/>
                  </a:lnTo>
                  <a:lnTo>
                    <a:pt x="6847636" y="7456551"/>
                  </a:lnTo>
                  <a:lnTo>
                    <a:pt x="6845223" y="7456043"/>
                  </a:lnTo>
                  <a:lnTo>
                    <a:pt x="6842810" y="7455027"/>
                  </a:lnTo>
                  <a:lnTo>
                    <a:pt x="6840651" y="7454138"/>
                  </a:lnTo>
                  <a:lnTo>
                    <a:pt x="6838492" y="7452995"/>
                  </a:lnTo>
                  <a:lnTo>
                    <a:pt x="6836333" y="7451725"/>
                  </a:lnTo>
                  <a:lnTo>
                    <a:pt x="6834174" y="7450455"/>
                  </a:lnTo>
                  <a:lnTo>
                    <a:pt x="6832396" y="7448931"/>
                  </a:lnTo>
                  <a:lnTo>
                    <a:pt x="6830618" y="7447407"/>
                  </a:lnTo>
                  <a:lnTo>
                    <a:pt x="6828713" y="7445883"/>
                  </a:lnTo>
                  <a:lnTo>
                    <a:pt x="6827189" y="7444105"/>
                  </a:lnTo>
                  <a:lnTo>
                    <a:pt x="6825665" y="7442327"/>
                  </a:lnTo>
                  <a:lnTo>
                    <a:pt x="6824522" y="7440422"/>
                  </a:lnTo>
                  <a:lnTo>
                    <a:pt x="6823252" y="7438263"/>
                  </a:lnTo>
                  <a:lnTo>
                    <a:pt x="6822363" y="7436231"/>
                  </a:lnTo>
                  <a:lnTo>
                    <a:pt x="6821728" y="7433691"/>
                  </a:lnTo>
                  <a:lnTo>
                    <a:pt x="6820839" y="7431278"/>
                  </a:lnTo>
                  <a:lnTo>
                    <a:pt x="6820458" y="7428865"/>
                  </a:lnTo>
                  <a:lnTo>
                    <a:pt x="6820204" y="7426071"/>
                  </a:lnTo>
                  <a:lnTo>
                    <a:pt x="6826046" y="7409688"/>
                  </a:lnTo>
                  <a:lnTo>
                    <a:pt x="6827189" y="7407529"/>
                  </a:lnTo>
                  <a:lnTo>
                    <a:pt x="6829094" y="7406005"/>
                  </a:lnTo>
                  <a:lnTo>
                    <a:pt x="6830618" y="7404481"/>
                  </a:lnTo>
                  <a:lnTo>
                    <a:pt x="6832396" y="7402957"/>
                  </a:lnTo>
                  <a:lnTo>
                    <a:pt x="6834174" y="7401433"/>
                  </a:lnTo>
                  <a:lnTo>
                    <a:pt x="6836333" y="7400163"/>
                  </a:lnTo>
                  <a:lnTo>
                    <a:pt x="6838492" y="7399020"/>
                  </a:lnTo>
                  <a:lnTo>
                    <a:pt x="6840651" y="7398131"/>
                  </a:lnTo>
                  <a:lnTo>
                    <a:pt x="6842810" y="7397115"/>
                  </a:lnTo>
                  <a:lnTo>
                    <a:pt x="6845223" y="7396607"/>
                  </a:lnTo>
                  <a:lnTo>
                    <a:pt x="6847382" y="7395591"/>
                  </a:lnTo>
                  <a:lnTo>
                    <a:pt x="6849795" y="7395083"/>
                  </a:lnTo>
                  <a:lnTo>
                    <a:pt x="6852208" y="7394702"/>
                  </a:lnTo>
                  <a:lnTo>
                    <a:pt x="6855002" y="7394067"/>
                  </a:lnTo>
                  <a:lnTo>
                    <a:pt x="6857415" y="7393813"/>
                  </a:lnTo>
                  <a:lnTo>
                    <a:pt x="6860082" y="7393559"/>
                  </a:lnTo>
                  <a:lnTo>
                    <a:pt x="6862622" y="7393559"/>
                  </a:lnTo>
                  <a:lnTo>
                    <a:pt x="6865289" y="7393178"/>
                  </a:lnTo>
                  <a:lnTo>
                    <a:pt x="6867702" y="7393178"/>
                  </a:lnTo>
                  <a:lnTo>
                    <a:pt x="6870496" y="7393559"/>
                  </a:lnTo>
                  <a:lnTo>
                    <a:pt x="6872909" y="7393559"/>
                  </a:lnTo>
                  <a:lnTo>
                    <a:pt x="6875703" y="7393813"/>
                  </a:lnTo>
                  <a:lnTo>
                    <a:pt x="6878116" y="7394067"/>
                  </a:lnTo>
                  <a:lnTo>
                    <a:pt x="6880910" y="7394448"/>
                  </a:lnTo>
                  <a:lnTo>
                    <a:pt x="6883323" y="7395083"/>
                  </a:lnTo>
                  <a:lnTo>
                    <a:pt x="6883323" y="7362444"/>
                  </a:lnTo>
                </a:path>
                <a:path w="6883400" h="10017125">
                  <a:moveTo>
                    <a:pt x="6797598" y="7490459"/>
                  </a:moveTo>
                  <a:lnTo>
                    <a:pt x="6797598" y="7362444"/>
                  </a:lnTo>
                </a:path>
                <a:path w="6883400" h="10017125">
                  <a:moveTo>
                    <a:pt x="6883323" y="7618730"/>
                  </a:moveTo>
                  <a:lnTo>
                    <a:pt x="6883323" y="7584059"/>
                  </a:lnTo>
                  <a:lnTo>
                    <a:pt x="6880910" y="7584948"/>
                  </a:lnTo>
                  <a:lnTo>
                    <a:pt x="6878370" y="7585583"/>
                  </a:lnTo>
                  <a:lnTo>
                    <a:pt x="6875957" y="7585836"/>
                  </a:lnTo>
                  <a:lnTo>
                    <a:pt x="6873290" y="7586472"/>
                  </a:lnTo>
                  <a:lnTo>
                    <a:pt x="6870750" y="7586726"/>
                  </a:lnTo>
                  <a:lnTo>
                    <a:pt x="6868083" y="7586726"/>
                  </a:lnTo>
                  <a:lnTo>
                    <a:pt x="6865670" y="7587107"/>
                  </a:lnTo>
                  <a:lnTo>
                    <a:pt x="6862876" y="7587107"/>
                  </a:lnTo>
                  <a:lnTo>
                    <a:pt x="6860463" y="7586726"/>
                  </a:lnTo>
                  <a:lnTo>
                    <a:pt x="6857669" y="7586726"/>
                  </a:lnTo>
                  <a:lnTo>
                    <a:pt x="6855256" y="7586091"/>
                  </a:lnTo>
                  <a:lnTo>
                    <a:pt x="6852462" y="7585836"/>
                  </a:lnTo>
                  <a:lnTo>
                    <a:pt x="6850049" y="7585202"/>
                  </a:lnTo>
                  <a:lnTo>
                    <a:pt x="6847636" y="7584567"/>
                  </a:lnTo>
                  <a:lnTo>
                    <a:pt x="6845223" y="7584059"/>
                  </a:lnTo>
                  <a:lnTo>
                    <a:pt x="6842810" y="7583043"/>
                  </a:lnTo>
                  <a:lnTo>
                    <a:pt x="6840651" y="7582154"/>
                  </a:lnTo>
                  <a:lnTo>
                    <a:pt x="6838492" y="7581011"/>
                  </a:lnTo>
                  <a:lnTo>
                    <a:pt x="6836333" y="7579741"/>
                  </a:lnTo>
                  <a:lnTo>
                    <a:pt x="6834174" y="7578471"/>
                  </a:lnTo>
                  <a:lnTo>
                    <a:pt x="6832396" y="7576947"/>
                  </a:lnTo>
                  <a:lnTo>
                    <a:pt x="6830618" y="7575423"/>
                  </a:lnTo>
                  <a:lnTo>
                    <a:pt x="6828713" y="7573899"/>
                  </a:lnTo>
                  <a:lnTo>
                    <a:pt x="6827189" y="7572121"/>
                  </a:lnTo>
                  <a:lnTo>
                    <a:pt x="6825665" y="7570343"/>
                  </a:lnTo>
                  <a:lnTo>
                    <a:pt x="6824522" y="7568438"/>
                  </a:lnTo>
                  <a:lnTo>
                    <a:pt x="6823252" y="7566279"/>
                  </a:lnTo>
                  <a:lnTo>
                    <a:pt x="6822363" y="7564247"/>
                  </a:lnTo>
                  <a:lnTo>
                    <a:pt x="6821728" y="7561707"/>
                  </a:lnTo>
                  <a:lnTo>
                    <a:pt x="6820839" y="7559294"/>
                  </a:lnTo>
                  <a:lnTo>
                    <a:pt x="6820458" y="7556881"/>
                  </a:lnTo>
                  <a:lnTo>
                    <a:pt x="6820204" y="7554086"/>
                  </a:lnTo>
                  <a:lnTo>
                    <a:pt x="6820458" y="7551420"/>
                  </a:lnTo>
                  <a:lnTo>
                    <a:pt x="6821093" y="7549007"/>
                  </a:lnTo>
                  <a:lnTo>
                    <a:pt x="6821728" y="7546213"/>
                  </a:lnTo>
                  <a:lnTo>
                    <a:pt x="6822617" y="7543800"/>
                  </a:lnTo>
                  <a:lnTo>
                    <a:pt x="6823506" y="7541641"/>
                  </a:lnTo>
                  <a:lnTo>
                    <a:pt x="6824776" y="7539482"/>
                  </a:lnTo>
                  <a:lnTo>
                    <a:pt x="6826046" y="7537704"/>
                  </a:lnTo>
                  <a:lnTo>
                    <a:pt x="6827189" y="7535545"/>
                  </a:lnTo>
                  <a:lnTo>
                    <a:pt x="6829094" y="7534021"/>
                  </a:lnTo>
                  <a:lnTo>
                    <a:pt x="6830618" y="7532497"/>
                  </a:lnTo>
                  <a:lnTo>
                    <a:pt x="6832396" y="7530973"/>
                  </a:lnTo>
                  <a:lnTo>
                    <a:pt x="6834174" y="7529449"/>
                  </a:lnTo>
                  <a:lnTo>
                    <a:pt x="6836333" y="7528179"/>
                  </a:lnTo>
                  <a:lnTo>
                    <a:pt x="6838492" y="7527290"/>
                  </a:lnTo>
                  <a:lnTo>
                    <a:pt x="6840651" y="7526147"/>
                  </a:lnTo>
                  <a:lnTo>
                    <a:pt x="6842810" y="7525131"/>
                  </a:lnTo>
                  <a:lnTo>
                    <a:pt x="6845223" y="7524623"/>
                  </a:lnTo>
                  <a:lnTo>
                    <a:pt x="6847382" y="7523607"/>
                  </a:lnTo>
                  <a:lnTo>
                    <a:pt x="6849795" y="7523099"/>
                  </a:lnTo>
                  <a:lnTo>
                    <a:pt x="6852208" y="7522718"/>
                  </a:lnTo>
                  <a:lnTo>
                    <a:pt x="6855002" y="7522083"/>
                  </a:lnTo>
                  <a:lnTo>
                    <a:pt x="6857415" y="7521829"/>
                  </a:lnTo>
                  <a:lnTo>
                    <a:pt x="6860082" y="7521575"/>
                  </a:lnTo>
                  <a:lnTo>
                    <a:pt x="6862622" y="7521575"/>
                  </a:lnTo>
                  <a:lnTo>
                    <a:pt x="6865289" y="7521575"/>
                  </a:lnTo>
                  <a:lnTo>
                    <a:pt x="6867702" y="7521575"/>
                  </a:lnTo>
                  <a:lnTo>
                    <a:pt x="6870496" y="7521575"/>
                  </a:lnTo>
                  <a:lnTo>
                    <a:pt x="6872909" y="7521575"/>
                  </a:lnTo>
                  <a:lnTo>
                    <a:pt x="6875703" y="7521829"/>
                  </a:lnTo>
                  <a:lnTo>
                    <a:pt x="6878116" y="7522083"/>
                  </a:lnTo>
                  <a:lnTo>
                    <a:pt x="6880910" y="7522464"/>
                  </a:lnTo>
                  <a:lnTo>
                    <a:pt x="6883323" y="7523099"/>
                  </a:lnTo>
                  <a:lnTo>
                    <a:pt x="6883323" y="7490459"/>
                  </a:lnTo>
                </a:path>
                <a:path w="6883400" h="10017125">
                  <a:moveTo>
                    <a:pt x="6797598" y="7618730"/>
                  </a:moveTo>
                  <a:lnTo>
                    <a:pt x="6797598" y="7490459"/>
                  </a:lnTo>
                </a:path>
                <a:path w="6883400" h="10017125">
                  <a:moveTo>
                    <a:pt x="6883323" y="7746746"/>
                  </a:moveTo>
                  <a:lnTo>
                    <a:pt x="6883323" y="7712075"/>
                  </a:lnTo>
                  <a:lnTo>
                    <a:pt x="6880910" y="7712964"/>
                  </a:lnTo>
                  <a:lnTo>
                    <a:pt x="6878370" y="7713599"/>
                  </a:lnTo>
                  <a:lnTo>
                    <a:pt x="6875957" y="7713853"/>
                  </a:lnTo>
                  <a:lnTo>
                    <a:pt x="6873290" y="7714488"/>
                  </a:lnTo>
                  <a:lnTo>
                    <a:pt x="6870750" y="7714742"/>
                  </a:lnTo>
                  <a:lnTo>
                    <a:pt x="6868083" y="7714742"/>
                  </a:lnTo>
                  <a:lnTo>
                    <a:pt x="6865670" y="7715123"/>
                  </a:lnTo>
                  <a:lnTo>
                    <a:pt x="6862876" y="7715123"/>
                  </a:lnTo>
                  <a:lnTo>
                    <a:pt x="6860463" y="7714742"/>
                  </a:lnTo>
                  <a:lnTo>
                    <a:pt x="6857669" y="7714742"/>
                  </a:lnTo>
                  <a:lnTo>
                    <a:pt x="6855256" y="7714107"/>
                  </a:lnTo>
                  <a:lnTo>
                    <a:pt x="6852462" y="7713853"/>
                  </a:lnTo>
                  <a:lnTo>
                    <a:pt x="6850049" y="7713218"/>
                  </a:lnTo>
                  <a:lnTo>
                    <a:pt x="6847636" y="7712583"/>
                  </a:lnTo>
                  <a:lnTo>
                    <a:pt x="6845223" y="7712075"/>
                  </a:lnTo>
                  <a:lnTo>
                    <a:pt x="6842810" y="7711059"/>
                  </a:lnTo>
                  <a:lnTo>
                    <a:pt x="6840651" y="7710170"/>
                  </a:lnTo>
                  <a:lnTo>
                    <a:pt x="6838492" y="7709027"/>
                  </a:lnTo>
                  <a:lnTo>
                    <a:pt x="6836333" y="7707757"/>
                  </a:lnTo>
                  <a:lnTo>
                    <a:pt x="6834174" y="7706486"/>
                  </a:lnTo>
                  <a:lnTo>
                    <a:pt x="6832396" y="7704963"/>
                  </a:lnTo>
                  <a:lnTo>
                    <a:pt x="6830618" y="7703439"/>
                  </a:lnTo>
                  <a:lnTo>
                    <a:pt x="6828713" y="7701915"/>
                  </a:lnTo>
                  <a:lnTo>
                    <a:pt x="6827189" y="7700136"/>
                  </a:lnTo>
                  <a:lnTo>
                    <a:pt x="6825665" y="7698359"/>
                  </a:lnTo>
                  <a:lnTo>
                    <a:pt x="6824522" y="7696454"/>
                  </a:lnTo>
                  <a:lnTo>
                    <a:pt x="6823252" y="7694295"/>
                  </a:lnTo>
                  <a:lnTo>
                    <a:pt x="6822363" y="7692263"/>
                  </a:lnTo>
                  <a:lnTo>
                    <a:pt x="6821728" y="7689723"/>
                  </a:lnTo>
                  <a:lnTo>
                    <a:pt x="6820839" y="7687691"/>
                  </a:lnTo>
                  <a:lnTo>
                    <a:pt x="6820458" y="7684897"/>
                  </a:lnTo>
                  <a:lnTo>
                    <a:pt x="6820204" y="7682103"/>
                  </a:lnTo>
                  <a:lnTo>
                    <a:pt x="6820458" y="7679436"/>
                  </a:lnTo>
                  <a:lnTo>
                    <a:pt x="6821093" y="7677023"/>
                  </a:lnTo>
                  <a:lnTo>
                    <a:pt x="6821728" y="7674229"/>
                  </a:lnTo>
                  <a:lnTo>
                    <a:pt x="6822617" y="7671816"/>
                  </a:lnTo>
                  <a:lnTo>
                    <a:pt x="6823506" y="7669657"/>
                  </a:lnTo>
                  <a:lnTo>
                    <a:pt x="6824776" y="7667498"/>
                  </a:lnTo>
                  <a:lnTo>
                    <a:pt x="6826046" y="7665720"/>
                  </a:lnTo>
                  <a:lnTo>
                    <a:pt x="6827189" y="7663815"/>
                  </a:lnTo>
                  <a:lnTo>
                    <a:pt x="6829094" y="7662036"/>
                  </a:lnTo>
                  <a:lnTo>
                    <a:pt x="6830618" y="7660513"/>
                  </a:lnTo>
                  <a:lnTo>
                    <a:pt x="6832396" y="7658989"/>
                  </a:lnTo>
                  <a:lnTo>
                    <a:pt x="6834174" y="7657719"/>
                  </a:lnTo>
                  <a:lnTo>
                    <a:pt x="6836333" y="7656195"/>
                  </a:lnTo>
                  <a:lnTo>
                    <a:pt x="6838492" y="7655306"/>
                  </a:lnTo>
                  <a:lnTo>
                    <a:pt x="6840651" y="7654163"/>
                  </a:lnTo>
                  <a:lnTo>
                    <a:pt x="6842810" y="7653147"/>
                  </a:lnTo>
                  <a:lnTo>
                    <a:pt x="6845223" y="7652639"/>
                  </a:lnTo>
                  <a:lnTo>
                    <a:pt x="6847382" y="7651623"/>
                  </a:lnTo>
                  <a:lnTo>
                    <a:pt x="6849795" y="7651115"/>
                  </a:lnTo>
                  <a:lnTo>
                    <a:pt x="6852208" y="7650734"/>
                  </a:lnTo>
                  <a:lnTo>
                    <a:pt x="6855002" y="7650099"/>
                  </a:lnTo>
                  <a:lnTo>
                    <a:pt x="6857415" y="7649845"/>
                  </a:lnTo>
                  <a:lnTo>
                    <a:pt x="6860082" y="7649845"/>
                  </a:lnTo>
                  <a:lnTo>
                    <a:pt x="6862622" y="7649591"/>
                  </a:lnTo>
                  <a:lnTo>
                    <a:pt x="6865289" y="7649591"/>
                  </a:lnTo>
                  <a:lnTo>
                    <a:pt x="6867702" y="7649591"/>
                  </a:lnTo>
                  <a:lnTo>
                    <a:pt x="6870496" y="7649591"/>
                  </a:lnTo>
                  <a:lnTo>
                    <a:pt x="6872909" y="7649845"/>
                  </a:lnTo>
                  <a:lnTo>
                    <a:pt x="6875703" y="7649845"/>
                  </a:lnTo>
                  <a:lnTo>
                    <a:pt x="6878116" y="7650099"/>
                  </a:lnTo>
                  <a:lnTo>
                    <a:pt x="6880910" y="7650480"/>
                  </a:lnTo>
                  <a:lnTo>
                    <a:pt x="6883323" y="7651115"/>
                  </a:lnTo>
                  <a:lnTo>
                    <a:pt x="6883323" y="7618476"/>
                  </a:lnTo>
                </a:path>
                <a:path w="6883400" h="10017125">
                  <a:moveTo>
                    <a:pt x="6797598" y="7746746"/>
                  </a:moveTo>
                  <a:lnTo>
                    <a:pt x="6797598" y="7618476"/>
                  </a:lnTo>
                </a:path>
                <a:path w="6883400" h="10017125">
                  <a:moveTo>
                    <a:pt x="6883323" y="7874761"/>
                  </a:moveTo>
                  <a:lnTo>
                    <a:pt x="6883323" y="7840091"/>
                  </a:lnTo>
                  <a:lnTo>
                    <a:pt x="6880910" y="7840980"/>
                  </a:lnTo>
                  <a:lnTo>
                    <a:pt x="6878370" y="7841615"/>
                  </a:lnTo>
                  <a:lnTo>
                    <a:pt x="6875957" y="7842123"/>
                  </a:lnTo>
                  <a:lnTo>
                    <a:pt x="6873290" y="7842504"/>
                  </a:lnTo>
                  <a:lnTo>
                    <a:pt x="6870750" y="7842758"/>
                  </a:lnTo>
                  <a:lnTo>
                    <a:pt x="6868083" y="7842758"/>
                  </a:lnTo>
                  <a:lnTo>
                    <a:pt x="6865670" y="7843139"/>
                  </a:lnTo>
                  <a:lnTo>
                    <a:pt x="6862876" y="7843139"/>
                  </a:lnTo>
                  <a:lnTo>
                    <a:pt x="6860463" y="7842758"/>
                  </a:lnTo>
                  <a:lnTo>
                    <a:pt x="6857669" y="7842758"/>
                  </a:lnTo>
                  <a:lnTo>
                    <a:pt x="6855256" y="7842123"/>
                  </a:lnTo>
                  <a:lnTo>
                    <a:pt x="6852462" y="7841869"/>
                  </a:lnTo>
                  <a:lnTo>
                    <a:pt x="6850049" y="7841234"/>
                  </a:lnTo>
                  <a:lnTo>
                    <a:pt x="6847636" y="7840599"/>
                  </a:lnTo>
                  <a:lnTo>
                    <a:pt x="6845223" y="7840091"/>
                  </a:lnTo>
                  <a:lnTo>
                    <a:pt x="6842810" y="7839075"/>
                  </a:lnTo>
                  <a:lnTo>
                    <a:pt x="6832396" y="7832979"/>
                  </a:lnTo>
                  <a:lnTo>
                    <a:pt x="6830618" y="7831836"/>
                  </a:lnTo>
                  <a:lnTo>
                    <a:pt x="6828713" y="7829931"/>
                  </a:lnTo>
                  <a:lnTo>
                    <a:pt x="6827189" y="7828153"/>
                  </a:lnTo>
                  <a:lnTo>
                    <a:pt x="6825665" y="7826375"/>
                  </a:lnTo>
                  <a:lnTo>
                    <a:pt x="6824522" y="7824470"/>
                  </a:lnTo>
                  <a:lnTo>
                    <a:pt x="6823252" y="7822311"/>
                  </a:lnTo>
                  <a:lnTo>
                    <a:pt x="6822363" y="7820279"/>
                  </a:lnTo>
                  <a:lnTo>
                    <a:pt x="6821728" y="7817739"/>
                  </a:lnTo>
                  <a:lnTo>
                    <a:pt x="6820839" y="7815707"/>
                  </a:lnTo>
                  <a:lnTo>
                    <a:pt x="6820458" y="7812913"/>
                  </a:lnTo>
                  <a:lnTo>
                    <a:pt x="6820204" y="7810500"/>
                  </a:lnTo>
                  <a:lnTo>
                    <a:pt x="6820458" y="7807452"/>
                  </a:lnTo>
                  <a:lnTo>
                    <a:pt x="6821093" y="7805039"/>
                  </a:lnTo>
                  <a:lnTo>
                    <a:pt x="6821728" y="7802499"/>
                  </a:lnTo>
                  <a:lnTo>
                    <a:pt x="6822617" y="7800086"/>
                  </a:lnTo>
                  <a:lnTo>
                    <a:pt x="6823506" y="7797673"/>
                  </a:lnTo>
                  <a:lnTo>
                    <a:pt x="6824776" y="7795514"/>
                  </a:lnTo>
                  <a:lnTo>
                    <a:pt x="6826046" y="7793736"/>
                  </a:lnTo>
                  <a:lnTo>
                    <a:pt x="6827189" y="7791831"/>
                  </a:lnTo>
                  <a:lnTo>
                    <a:pt x="6829094" y="7790053"/>
                  </a:lnTo>
                  <a:lnTo>
                    <a:pt x="6830618" y="7788529"/>
                  </a:lnTo>
                  <a:lnTo>
                    <a:pt x="6832396" y="7787005"/>
                  </a:lnTo>
                  <a:lnTo>
                    <a:pt x="6834174" y="7785734"/>
                  </a:lnTo>
                  <a:lnTo>
                    <a:pt x="6836333" y="7784592"/>
                  </a:lnTo>
                  <a:lnTo>
                    <a:pt x="6838492" y="7783322"/>
                  </a:lnTo>
                  <a:lnTo>
                    <a:pt x="6840651" y="7782433"/>
                  </a:lnTo>
                  <a:lnTo>
                    <a:pt x="6842810" y="7781163"/>
                  </a:lnTo>
                  <a:lnTo>
                    <a:pt x="6845223" y="7780655"/>
                  </a:lnTo>
                  <a:lnTo>
                    <a:pt x="6847382" y="7779639"/>
                  </a:lnTo>
                  <a:lnTo>
                    <a:pt x="6849795" y="7779131"/>
                  </a:lnTo>
                  <a:lnTo>
                    <a:pt x="6852208" y="7778750"/>
                  </a:lnTo>
                  <a:lnTo>
                    <a:pt x="6855002" y="7778115"/>
                  </a:lnTo>
                  <a:lnTo>
                    <a:pt x="6857415" y="7777861"/>
                  </a:lnTo>
                  <a:lnTo>
                    <a:pt x="6860082" y="7777861"/>
                  </a:lnTo>
                  <a:lnTo>
                    <a:pt x="6862622" y="7777607"/>
                  </a:lnTo>
                  <a:lnTo>
                    <a:pt x="6865289" y="7777607"/>
                  </a:lnTo>
                  <a:lnTo>
                    <a:pt x="6867702" y="7777607"/>
                  </a:lnTo>
                  <a:lnTo>
                    <a:pt x="6870496" y="7777607"/>
                  </a:lnTo>
                  <a:lnTo>
                    <a:pt x="6872909" y="7777861"/>
                  </a:lnTo>
                  <a:lnTo>
                    <a:pt x="6875703" y="7777861"/>
                  </a:lnTo>
                  <a:lnTo>
                    <a:pt x="6878116" y="7778496"/>
                  </a:lnTo>
                  <a:lnTo>
                    <a:pt x="6880910" y="7778750"/>
                  </a:lnTo>
                  <a:lnTo>
                    <a:pt x="6883323" y="7779131"/>
                  </a:lnTo>
                  <a:lnTo>
                    <a:pt x="6883323" y="7746746"/>
                  </a:lnTo>
                </a:path>
                <a:path w="6883400" h="10017125">
                  <a:moveTo>
                    <a:pt x="6797598" y="7874761"/>
                  </a:moveTo>
                  <a:lnTo>
                    <a:pt x="6797598" y="7746746"/>
                  </a:lnTo>
                </a:path>
                <a:path w="6883400" h="10017125">
                  <a:moveTo>
                    <a:pt x="6883323" y="8002778"/>
                  </a:moveTo>
                  <a:lnTo>
                    <a:pt x="6883323" y="7968361"/>
                  </a:lnTo>
                  <a:lnTo>
                    <a:pt x="6880910" y="7968996"/>
                  </a:lnTo>
                  <a:lnTo>
                    <a:pt x="6878370" y="7969631"/>
                  </a:lnTo>
                  <a:lnTo>
                    <a:pt x="6875957" y="7970139"/>
                  </a:lnTo>
                  <a:lnTo>
                    <a:pt x="6873290" y="7970520"/>
                  </a:lnTo>
                  <a:lnTo>
                    <a:pt x="6870750" y="7970774"/>
                  </a:lnTo>
                  <a:lnTo>
                    <a:pt x="6868083" y="7970774"/>
                  </a:lnTo>
                  <a:lnTo>
                    <a:pt x="6865670" y="7971155"/>
                  </a:lnTo>
                  <a:lnTo>
                    <a:pt x="6862876" y="7971155"/>
                  </a:lnTo>
                  <a:lnTo>
                    <a:pt x="6860463" y="7970774"/>
                  </a:lnTo>
                  <a:lnTo>
                    <a:pt x="6857669" y="7970774"/>
                  </a:lnTo>
                  <a:lnTo>
                    <a:pt x="6855256" y="7970520"/>
                  </a:lnTo>
                  <a:lnTo>
                    <a:pt x="6852462" y="7969884"/>
                  </a:lnTo>
                  <a:lnTo>
                    <a:pt x="6850049" y="7969250"/>
                  </a:lnTo>
                  <a:lnTo>
                    <a:pt x="6847636" y="7968615"/>
                  </a:lnTo>
                  <a:lnTo>
                    <a:pt x="6845223" y="7968107"/>
                  </a:lnTo>
                  <a:lnTo>
                    <a:pt x="6842810" y="7967091"/>
                  </a:lnTo>
                  <a:lnTo>
                    <a:pt x="6840651" y="7966202"/>
                  </a:lnTo>
                  <a:lnTo>
                    <a:pt x="6838492" y="7965059"/>
                  </a:lnTo>
                  <a:lnTo>
                    <a:pt x="6836333" y="7963789"/>
                  </a:lnTo>
                  <a:lnTo>
                    <a:pt x="6834174" y="7962519"/>
                  </a:lnTo>
                  <a:lnTo>
                    <a:pt x="6832396" y="7960995"/>
                  </a:lnTo>
                  <a:lnTo>
                    <a:pt x="6830618" y="7959852"/>
                  </a:lnTo>
                  <a:lnTo>
                    <a:pt x="6828713" y="7957947"/>
                  </a:lnTo>
                  <a:lnTo>
                    <a:pt x="6827189" y="7956423"/>
                  </a:lnTo>
                  <a:lnTo>
                    <a:pt x="6825665" y="7954645"/>
                  </a:lnTo>
                  <a:lnTo>
                    <a:pt x="6824522" y="7952486"/>
                  </a:lnTo>
                  <a:lnTo>
                    <a:pt x="6823252" y="7950327"/>
                  </a:lnTo>
                  <a:lnTo>
                    <a:pt x="6822363" y="7948295"/>
                  </a:lnTo>
                  <a:lnTo>
                    <a:pt x="6821728" y="7945755"/>
                  </a:lnTo>
                  <a:lnTo>
                    <a:pt x="6820839" y="7943723"/>
                  </a:lnTo>
                  <a:lnTo>
                    <a:pt x="6820458" y="7940929"/>
                  </a:lnTo>
                  <a:lnTo>
                    <a:pt x="6820204" y="7938516"/>
                  </a:lnTo>
                  <a:lnTo>
                    <a:pt x="6820458" y="7935468"/>
                  </a:lnTo>
                  <a:lnTo>
                    <a:pt x="6821093" y="7933055"/>
                  </a:lnTo>
                  <a:lnTo>
                    <a:pt x="6821728" y="7930515"/>
                  </a:lnTo>
                  <a:lnTo>
                    <a:pt x="6822617" y="7928102"/>
                  </a:lnTo>
                  <a:lnTo>
                    <a:pt x="6823506" y="7925689"/>
                  </a:lnTo>
                  <a:lnTo>
                    <a:pt x="6824776" y="7923530"/>
                  </a:lnTo>
                  <a:lnTo>
                    <a:pt x="6826046" y="7921752"/>
                  </a:lnTo>
                  <a:lnTo>
                    <a:pt x="6827189" y="7919847"/>
                  </a:lnTo>
                  <a:lnTo>
                    <a:pt x="6829094" y="7918069"/>
                  </a:lnTo>
                  <a:lnTo>
                    <a:pt x="6830618" y="7916545"/>
                  </a:lnTo>
                  <a:lnTo>
                    <a:pt x="6832396" y="7915021"/>
                  </a:lnTo>
                  <a:lnTo>
                    <a:pt x="6834174" y="7913751"/>
                  </a:lnTo>
                  <a:lnTo>
                    <a:pt x="6836333" y="7912608"/>
                  </a:lnTo>
                  <a:lnTo>
                    <a:pt x="6838492" y="7911338"/>
                  </a:lnTo>
                  <a:lnTo>
                    <a:pt x="6840651" y="7910449"/>
                  </a:lnTo>
                  <a:lnTo>
                    <a:pt x="6842810" y="7909559"/>
                  </a:lnTo>
                  <a:lnTo>
                    <a:pt x="6845223" y="7908671"/>
                  </a:lnTo>
                  <a:lnTo>
                    <a:pt x="6847382" y="7907655"/>
                  </a:lnTo>
                  <a:lnTo>
                    <a:pt x="6849795" y="7907401"/>
                  </a:lnTo>
                  <a:lnTo>
                    <a:pt x="6852208" y="7906766"/>
                  </a:lnTo>
                  <a:lnTo>
                    <a:pt x="6855002" y="7906131"/>
                  </a:lnTo>
                  <a:lnTo>
                    <a:pt x="6857415" y="7905877"/>
                  </a:lnTo>
                  <a:lnTo>
                    <a:pt x="6860082" y="7905877"/>
                  </a:lnTo>
                  <a:lnTo>
                    <a:pt x="6862622" y="7905623"/>
                  </a:lnTo>
                  <a:lnTo>
                    <a:pt x="6865289" y="7905623"/>
                  </a:lnTo>
                  <a:lnTo>
                    <a:pt x="6867702" y="7905623"/>
                  </a:lnTo>
                  <a:lnTo>
                    <a:pt x="6870496" y="7905623"/>
                  </a:lnTo>
                  <a:lnTo>
                    <a:pt x="6872909" y="7905877"/>
                  </a:lnTo>
                  <a:lnTo>
                    <a:pt x="6875703" y="7905877"/>
                  </a:lnTo>
                  <a:lnTo>
                    <a:pt x="6878116" y="7906511"/>
                  </a:lnTo>
                  <a:lnTo>
                    <a:pt x="6880910" y="7906766"/>
                  </a:lnTo>
                  <a:lnTo>
                    <a:pt x="6883323" y="7907147"/>
                  </a:lnTo>
                  <a:lnTo>
                    <a:pt x="6883323" y="7874761"/>
                  </a:lnTo>
                </a:path>
                <a:path w="6883400" h="10017125">
                  <a:moveTo>
                    <a:pt x="6797598" y="8002778"/>
                  </a:moveTo>
                  <a:lnTo>
                    <a:pt x="6797598" y="7874761"/>
                  </a:lnTo>
                </a:path>
                <a:path w="6883400" h="10017125">
                  <a:moveTo>
                    <a:pt x="6883323" y="8130794"/>
                  </a:moveTo>
                  <a:lnTo>
                    <a:pt x="6883323" y="8096377"/>
                  </a:lnTo>
                  <a:lnTo>
                    <a:pt x="6880910" y="8097011"/>
                  </a:lnTo>
                  <a:lnTo>
                    <a:pt x="6878370" y="8097647"/>
                  </a:lnTo>
                  <a:lnTo>
                    <a:pt x="6875957" y="8098155"/>
                  </a:lnTo>
                  <a:lnTo>
                    <a:pt x="6873290" y="8098536"/>
                  </a:lnTo>
                  <a:lnTo>
                    <a:pt x="6870750" y="8098790"/>
                  </a:lnTo>
                  <a:lnTo>
                    <a:pt x="6868083" y="8099171"/>
                  </a:lnTo>
                  <a:lnTo>
                    <a:pt x="6865670" y="8099171"/>
                  </a:lnTo>
                  <a:lnTo>
                    <a:pt x="6862876" y="8099171"/>
                  </a:lnTo>
                  <a:lnTo>
                    <a:pt x="6860463" y="8099171"/>
                  </a:lnTo>
                  <a:lnTo>
                    <a:pt x="6857669" y="8098790"/>
                  </a:lnTo>
                  <a:lnTo>
                    <a:pt x="6855256" y="8098536"/>
                  </a:lnTo>
                  <a:lnTo>
                    <a:pt x="6852462" y="8097901"/>
                  </a:lnTo>
                  <a:lnTo>
                    <a:pt x="6850049" y="8097647"/>
                  </a:lnTo>
                  <a:lnTo>
                    <a:pt x="6847636" y="8096631"/>
                  </a:lnTo>
                  <a:lnTo>
                    <a:pt x="6845223" y="8096123"/>
                  </a:lnTo>
                  <a:lnTo>
                    <a:pt x="6842810" y="8095107"/>
                  </a:lnTo>
                  <a:lnTo>
                    <a:pt x="6840651" y="8094218"/>
                  </a:lnTo>
                  <a:lnTo>
                    <a:pt x="6838492" y="8093329"/>
                  </a:lnTo>
                  <a:lnTo>
                    <a:pt x="6836333" y="8091805"/>
                  </a:lnTo>
                  <a:lnTo>
                    <a:pt x="6824522" y="8080502"/>
                  </a:lnTo>
                  <a:lnTo>
                    <a:pt x="6823252" y="8078343"/>
                  </a:lnTo>
                  <a:lnTo>
                    <a:pt x="6822363" y="8076311"/>
                  </a:lnTo>
                  <a:lnTo>
                    <a:pt x="6821728" y="8074152"/>
                  </a:lnTo>
                  <a:lnTo>
                    <a:pt x="6820839" y="8071739"/>
                  </a:lnTo>
                  <a:lnTo>
                    <a:pt x="6820458" y="8068945"/>
                  </a:lnTo>
                  <a:lnTo>
                    <a:pt x="6820204" y="8066532"/>
                  </a:lnTo>
                  <a:lnTo>
                    <a:pt x="6824776" y="8051927"/>
                  </a:lnTo>
                  <a:lnTo>
                    <a:pt x="6826046" y="8049768"/>
                  </a:lnTo>
                  <a:lnTo>
                    <a:pt x="6827189" y="8047863"/>
                  </a:lnTo>
                  <a:lnTo>
                    <a:pt x="6829094" y="8046339"/>
                  </a:lnTo>
                  <a:lnTo>
                    <a:pt x="6830618" y="8044561"/>
                  </a:lnTo>
                  <a:lnTo>
                    <a:pt x="6832396" y="8043036"/>
                  </a:lnTo>
                  <a:lnTo>
                    <a:pt x="6834174" y="8041767"/>
                  </a:lnTo>
                  <a:lnTo>
                    <a:pt x="6836333" y="8040624"/>
                  </a:lnTo>
                  <a:lnTo>
                    <a:pt x="6838492" y="8039354"/>
                  </a:lnTo>
                  <a:lnTo>
                    <a:pt x="6840651" y="8038465"/>
                  </a:lnTo>
                  <a:lnTo>
                    <a:pt x="6842810" y="8037576"/>
                  </a:lnTo>
                  <a:lnTo>
                    <a:pt x="6845223" y="8036686"/>
                  </a:lnTo>
                  <a:lnTo>
                    <a:pt x="6847382" y="8036052"/>
                  </a:lnTo>
                  <a:lnTo>
                    <a:pt x="6849795" y="8035417"/>
                  </a:lnTo>
                  <a:lnTo>
                    <a:pt x="6852208" y="8034782"/>
                  </a:lnTo>
                  <a:lnTo>
                    <a:pt x="6855002" y="8034528"/>
                  </a:lnTo>
                  <a:lnTo>
                    <a:pt x="6857415" y="8034147"/>
                  </a:lnTo>
                  <a:lnTo>
                    <a:pt x="6860082" y="8033893"/>
                  </a:lnTo>
                  <a:lnTo>
                    <a:pt x="6862622" y="8033639"/>
                  </a:lnTo>
                  <a:lnTo>
                    <a:pt x="6865289" y="8033639"/>
                  </a:lnTo>
                  <a:lnTo>
                    <a:pt x="6867702" y="8033639"/>
                  </a:lnTo>
                  <a:lnTo>
                    <a:pt x="6870496" y="8033639"/>
                  </a:lnTo>
                  <a:lnTo>
                    <a:pt x="6872909" y="8033893"/>
                  </a:lnTo>
                  <a:lnTo>
                    <a:pt x="6875703" y="8034147"/>
                  </a:lnTo>
                  <a:lnTo>
                    <a:pt x="6878116" y="8034528"/>
                  </a:lnTo>
                  <a:lnTo>
                    <a:pt x="6880910" y="8034782"/>
                  </a:lnTo>
                  <a:lnTo>
                    <a:pt x="6883323" y="8035163"/>
                  </a:lnTo>
                  <a:lnTo>
                    <a:pt x="6883323" y="8002778"/>
                  </a:lnTo>
                </a:path>
                <a:path w="6883400" h="10017125">
                  <a:moveTo>
                    <a:pt x="6797598" y="8130794"/>
                  </a:moveTo>
                  <a:lnTo>
                    <a:pt x="6797598" y="8002778"/>
                  </a:lnTo>
                </a:path>
                <a:path w="6883400" h="10017125">
                  <a:moveTo>
                    <a:pt x="6883323" y="8258809"/>
                  </a:moveTo>
                  <a:lnTo>
                    <a:pt x="6883323" y="8224393"/>
                  </a:lnTo>
                  <a:lnTo>
                    <a:pt x="6880910" y="8225028"/>
                  </a:lnTo>
                  <a:lnTo>
                    <a:pt x="6878370" y="8225663"/>
                  </a:lnTo>
                  <a:lnTo>
                    <a:pt x="6875957" y="8226171"/>
                  </a:lnTo>
                  <a:lnTo>
                    <a:pt x="6873290" y="8226552"/>
                  </a:lnTo>
                  <a:lnTo>
                    <a:pt x="6870750" y="8226806"/>
                  </a:lnTo>
                  <a:lnTo>
                    <a:pt x="6868083" y="8227186"/>
                  </a:lnTo>
                  <a:lnTo>
                    <a:pt x="6865670" y="8227186"/>
                  </a:lnTo>
                  <a:lnTo>
                    <a:pt x="6862876" y="8227186"/>
                  </a:lnTo>
                  <a:lnTo>
                    <a:pt x="6860463" y="8227186"/>
                  </a:lnTo>
                  <a:lnTo>
                    <a:pt x="6857669" y="8226806"/>
                  </a:lnTo>
                  <a:lnTo>
                    <a:pt x="6855256" y="8226552"/>
                  </a:lnTo>
                  <a:lnTo>
                    <a:pt x="6852462" y="8226171"/>
                  </a:lnTo>
                  <a:lnTo>
                    <a:pt x="6850049" y="8225663"/>
                  </a:lnTo>
                  <a:lnTo>
                    <a:pt x="6847636" y="8224647"/>
                  </a:lnTo>
                  <a:lnTo>
                    <a:pt x="6845223" y="8224139"/>
                  </a:lnTo>
                  <a:lnTo>
                    <a:pt x="6842810" y="8223123"/>
                  </a:lnTo>
                  <a:lnTo>
                    <a:pt x="6840651" y="8222234"/>
                  </a:lnTo>
                  <a:lnTo>
                    <a:pt x="6838492" y="8221345"/>
                  </a:lnTo>
                  <a:lnTo>
                    <a:pt x="6836333" y="8220075"/>
                  </a:lnTo>
                  <a:lnTo>
                    <a:pt x="6834174" y="8218551"/>
                  </a:lnTo>
                  <a:lnTo>
                    <a:pt x="6832396" y="8217408"/>
                  </a:lnTo>
                  <a:lnTo>
                    <a:pt x="6830618" y="8215884"/>
                  </a:lnTo>
                  <a:lnTo>
                    <a:pt x="6828713" y="8214359"/>
                  </a:lnTo>
                  <a:lnTo>
                    <a:pt x="6827189" y="8212455"/>
                  </a:lnTo>
                  <a:lnTo>
                    <a:pt x="6825665" y="8210677"/>
                  </a:lnTo>
                  <a:lnTo>
                    <a:pt x="6824522" y="8208518"/>
                  </a:lnTo>
                  <a:lnTo>
                    <a:pt x="6823252" y="8206740"/>
                  </a:lnTo>
                  <a:lnTo>
                    <a:pt x="6822363" y="8204327"/>
                  </a:lnTo>
                  <a:lnTo>
                    <a:pt x="6821728" y="8202168"/>
                  </a:lnTo>
                  <a:lnTo>
                    <a:pt x="6820839" y="8199755"/>
                  </a:lnTo>
                  <a:lnTo>
                    <a:pt x="6820458" y="8196961"/>
                  </a:lnTo>
                  <a:lnTo>
                    <a:pt x="6820204" y="8194548"/>
                  </a:lnTo>
                  <a:lnTo>
                    <a:pt x="6824776" y="8179943"/>
                  </a:lnTo>
                  <a:lnTo>
                    <a:pt x="6826046" y="8177784"/>
                  </a:lnTo>
                  <a:lnTo>
                    <a:pt x="6827189" y="8175879"/>
                  </a:lnTo>
                  <a:lnTo>
                    <a:pt x="6829094" y="8174355"/>
                  </a:lnTo>
                  <a:lnTo>
                    <a:pt x="6830618" y="8172577"/>
                  </a:lnTo>
                  <a:lnTo>
                    <a:pt x="6832396" y="8171053"/>
                  </a:lnTo>
                  <a:lnTo>
                    <a:pt x="6834174" y="8169783"/>
                  </a:lnTo>
                  <a:lnTo>
                    <a:pt x="6836333" y="8168640"/>
                  </a:lnTo>
                  <a:lnTo>
                    <a:pt x="6838492" y="8167370"/>
                  </a:lnTo>
                  <a:lnTo>
                    <a:pt x="6855002" y="8162544"/>
                  </a:lnTo>
                  <a:lnTo>
                    <a:pt x="6857415" y="8162163"/>
                  </a:lnTo>
                  <a:lnTo>
                    <a:pt x="6860082" y="8161909"/>
                  </a:lnTo>
                  <a:lnTo>
                    <a:pt x="6862622" y="8161655"/>
                  </a:lnTo>
                  <a:lnTo>
                    <a:pt x="6865289" y="8161655"/>
                  </a:lnTo>
                  <a:lnTo>
                    <a:pt x="6867702" y="8161655"/>
                  </a:lnTo>
                  <a:lnTo>
                    <a:pt x="6870496" y="8161655"/>
                  </a:lnTo>
                  <a:lnTo>
                    <a:pt x="6872909" y="8161909"/>
                  </a:lnTo>
                  <a:lnTo>
                    <a:pt x="6875703" y="8162163"/>
                  </a:lnTo>
                  <a:lnTo>
                    <a:pt x="6878116" y="8162544"/>
                  </a:lnTo>
                  <a:lnTo>
                    <a:pt x="6880910" y="8162798"/>
                  </a:lnTo>
                  <a:lnTo>
                    <a:pt x="6883323" y="8163179"/>
                  </a:lnTo>
                  <a:lnTo>
                    <a:pt x="6883323" y="8130794"/>
                  </a:lnTo>
                </a:path>
                <a:path w="6883400" h="10017125">
                  <a:moveTo>
                    <a:pt x="6797598" y="8258809"/>
                  </a:moveTo>
                  <a:lnTo>
                    <a:pt x="6797598" y="8130794"/>
                  </a:lnTo>
                </a:path>
                <a:path w="6883400" h="10017125">
                  <a:moveTo>
                    <a:pt x="6883323" y="8386826"/>
                  </a:moveTo>
                  <a:lnTo>
                    <a:pt x="6883323" y="8352409"/>
                  </a:lnTo>
                  <a:lnTo>
                    <a:pt x="6880910" y="8353044"/>
                  </a:lnTo>
                  <a:lnTo>
                    <a:pt x="6878370" y="8353679"/>
                  </a:lnTo>
                  <a:lnTo>
                    <a:pt x="6875957" y="8354186"/>
                  </a:lnTo>
                  <a:lnTo>
                    <a:pt x="6873290" y="8354568"/>
                  </a:lnTo>
                  <a:lnTo>
                    <a:pt x="6870750" y="8354822"/>
                  </a:lnTo>
                  <a:lnTo>
                    <a:pt x="6868083" y="8355203"/>
                  </a:lnTo>
                  <a:lnTo>
                    <a:pt x="6865670" y="8355203"/>
                  </a:lnTo>
                  <a:lnTo>
                    <a:pt x="6862876" y="8355203"/>
                  </a:lnTo>
                  <a:lnTo>
                    <a:pt x="6860463" y="8355203"/>
                  </a:lnTo>
                  <a:lnTo>
                    <a:pt x="6857669" y="8354822"/>
                  </a:lnTo>
                  <a:lnTo>
                    <a:pt x="6845223" y="8352155"/>
                  </a:lnTo>
                  <a:lnTo>
                    <a:pt x="6842810" y="8351520"/>
                  </a:lnTo>
                  <a:lnTo>
                    <a:pt x="6840651" y="8350250"/>
                  </a:lnTo>
                  <a:lnTo>
                    <a:pt x="6838492" y="8349361"/>
                  </a:lnTo>
                  <a:lnTo>
                    <a:pt x="6836333" y="8348091"/>
                  </a:lnTo>
                  <a:lnTo>
                    <a:pt x="6834174" y="8346948"/>
                  </a:lnTo>
                  <a:lnTo>
                    <a:pt x="6832396" y="8345424"/>
                  </a:lnTo>
                  <a:lnTo>
                    <a:pt x="6830618" y="8343900"/>
                  </a:lnTo>
                  <a:lnTo>
                    <a:pt x="6828713" y="8342376"/>
                  </a:lnTo>
                  <a:lnTo>
                    <a:pt x="6827189" y="8340471"/>
                  </a:lnTo>
                  <a:lnTo>
                    <a:pt x="6825665" y="8338693"/>
                  </a:lnTo>
                  <a:lnTo>
                    <a:pt x="6824522" y="8336534"/>
                  </a:lnTo>
                  <a:lnTo>
                    <a:pt x="6823252" y="8334756"/>
                  </a:lnTo>
                  <a:lnTo>
                    <a:pt x="6822363" y="8332343"/>
                  </a:lnTo>
                  <a:lnTo>
                    <a:pt x="6821728" y="8330184"/>
                  </a:lnTo>
                  <a:lnTo>
                    <a:pt x="6820839" y="8327771"/>
                  </a:lnTo>
                  <a:lnTo>
                    <a:pt x="6820458" y="8325231"/>
                  </a:lnTo>
                  <a:lnTo>
                    <a:pt x="6820204" y="8322564"/>
                  </a:lnTo>
                  <a:lnTo>
                    <a:pt x="6820458" y="8319770"/>
                  </a:lnTo>
                  <a:lnTo>
                    <a:pt x="6821093" y="8317103"/>
                  </a:lnTo>
                  <a:lnTo>
                    <a:pt x="6821728" y="8314563"/>
                  </a:lnTo>
                  <a:lnTo>
                    <a:pt x="6822617" y="8312150"/>
                  </a:lnTo>
                  <a:lnTo>
                    <a:pt x="6823506" y="8309991"/>
                  </a:lnTo>
                  <a:lnTo>
                    <a:pt x="6824776" y="8307959"/>
                  </a:lnTo>
                  <a:lnTo>
                    <a:pt x="6826046" y="8305800"/>
                  </a:lnTo>
                  <a:lnTo>
                    <a:pt x="6827189" y="8303895"/>
                  </a:lnTo>
                  <a:lnTo>
                    <a:pt x="6829094" y="8302371"/>
                  </a:lnTo>
                  <a:lnTo>
                    <a:pt x="6830618" y="8300593"/>
                  </a:lnTo>
                  <a:lnTo>
                    <a:pt x="6832396" y="8299323"/>
                  </a:lnTo>
                  <a:lnTo>
                    <a:pt x="6834174" y="8297799"/>
                  </a:lnTo>
                  <a:lnTo>
                    <a:pt x="6836333" y="8296656"/>
                  </a:lnTo>
                  <a:lnTo>
                    <a:pt x="6838492" y="8295386"/>
                  </a:lnTo>
                  <a:lnTo>
                    <a:pt x="6840651" y="8294497"/>
                  </a:lnTo>
                  <a:lnTo>
                    <a:pt x="6842810" y="8293608"/>
                  </a:lnTo>
                  <a:lnTo>
                    <a:pt x="6855002" y="8290559"/>
                  </a:lnTo>
                  <a:lnTo>
                    <a:pt x="6857415" y="8290179"/>
                  </a:lnTo>
                  <a:lnTo>
                    <a:pt x="6860082" y="8289925"/>
                  </a:lnTo>
                  <a:lnTo>
                    <a:pt x="6862622" y="8289925"/>
                  </a:lnTo>
                  <a:lnTo>
                    <a:pt x="6865289" y="8289671"/>
                  </a:lnTo>
                  <a:lnTo>
                    <a:pt x="6867702" y="8289671"/>
                  </a:lnTo>
                  <a:lnTo>
                    <a:pt x="6870496" y="8289925"/>
                  </a:lnTo>
                  <a:lnTo>
                    <a:pt x="6872909" y="8289925"/>
                  </a:lnTo>
                  <a:lnTo>
                    <a:pt x="6875703" y="8290179"/>
                  </a:lnTo>
                  <a:lnTo>
                    <a:pt x="6878116" y="8290559"/>
                  </a:lnTo>
                  <a:lnTo>
                    <a:pt x="6880910" y="8290814"/>
                  </a:lnTo>
                  <a:lnTo>
                    <a:pt x="6883323" y="8291449"/>
                  </a:lnTo>
                  <a:lnTo>
                    <a:pt x="6883323" y="8258809"/>
                  </a:lnTo>
                </a:path>
                <a:path w="6883400" h="10017125">
                  <a:moveTo>
                    <a:pt x="6797598" y="8386826"/>
                  </a:moveTo>
                  <a:lnTo>
                    <a:pt x="6797598" y="8258809"/>
                  </a:lnTo>
                </a:path>
                <a:path w="6883400" h="10017125">
                  <a:moveTo>
                    <a:pt x="6883323" y="8514842"/>
                  </a:moveTo>
                  <a:lnTo>
                    <a:pt x="6883323" y="8480425"/>
                  </a:lnTo>
                  <a:lnTo>
                    <a:pt x="6880910" y="8481060"/>
                  </a:lnTo>
                  <a:lnTo>
                    <a:pt x="6878370" y="8481949"/>
                  </a:lnTo>
                  <a:lnTo>
                    <a:pt x="6875957" y="8482203"/>
                  </a:lnTo>
                  <a:lnTo>
                    <a:pt x="6873290" y="8482584"/>
                  </a:lnTo>
                  <a:lnTo>
                    <a:pt x="6870750" y="8482838"/>
                  </a:lnTo>
                  <a:lnTo>
                    <a:pt x="6868083" y="8483219"/>
                  </a:lnTo>
                  <a:lnTo>
                    <a:pt x="6865670" y="8483219"/>
                  </a:lnTo>
                  <a:lnTo>
                    <a:pt x="6862876" y="8483219"/>
                  </a:lnTo>
                  <a:lnTo>
                    <a:pt x="6860463" y="8483219"/>
                  </a:lnTo>
                  <a:lnTo>
                    <a:pt x="6857669" y="8482838"/>
                  </a:lnTo>
                  <a:lnTo>
                    <a:pt x="6855256" y="8482584"/>
                  </a:lnTo>
                  <a:lnTo>
                    <a:pt x="6852462" y="8482203"/>
                  </a:lnTo>
                  <a:lnTo>
                    <a:pt x="6850049" y="8481695"/>
                  </a:lnTo>
                  <a:lnTo>
                    <a:pt x="6847636" y="8481060"/>
                  </a:lnTo>
                  <a:lnTo>
                    <a:pt x="6845223" y="8480171"/>
                  </a:lnTo>
                  <a:lnTo>
                    <a:pt x="6842810" y="8479536"/>
                  </a:lnTo>
                  <a:lnTo>
                    <a:pt x="6840651" y="8478266"/>
                  </a:lnTo>
                  <a:lnTo>
                    <a:pt x="6838492" y="8477377"/>
                  </a:lnTo>
                  <a:lnTo>
                    <a:pt x="6836333" y="8476107"/>
                  </a:lnTo>
                  <a:lnTo>
                    <a:pt x="6834174" y="8474964"/>
                  </a:lnTo>
                  <a:lnTo>
                    <a:pt x="6832396" y="8473440"/>
                  </a:lnTo>
                  <a:lnTo>
                    <a:pt x="6830618" y="8471916"/>
                  </a:lnTo>
                  <a:lnTo>
                    <a:pt x="6828713" y="8470392"/>
                  </a:lnTo>
                  <a:lnTo>
                    <a:pt x="6827189" y="8468487"/>
                  </a:lnTo>
                  <a:lnTo>
                    <a:pt x="6825665" y="8466709"/>
                  </a:lnTo>
                  <a:lnTo>
                    <a:pt x="6824522" y="8464550"/>
                  </a:lnTo>
                  <a:lnTo>
                    <a:pt x="6823252" y="8462772"/>
                  </a:lnTo>
                  <a:lnTo>
                    <a:pt x="6822363" y="8460359"/>
                  </a:lnTo>
                  <a:lnTo>
                    <a:pt x="6821728" y="8458200"/>
                  </a:lnTo>
                  <a:lnTo>
                    <a:pt x="6820839" y="8455787"/>
                  </a:lnTo>
                  <a:lnTo>
                    <a:pt x="6820458" y="8453247"/>
                  </a:lnTo>
                  <a:lnTo>
                    <a:pt x="6820204" y="8450580"/>
                  </a:lnTo>
                  <a:lnTo>
                    <a:pt x="6820458" y="8447786"/>
                  </a:lnTo>
                  <a:lnTo>
                    <a:pt x="6821093" y="8445119"/>
                  </a:lnTo>
                  <a:lnTo>
                    <a:pt x="6826046" y="8434070"/>
                  </a:lnTo>
                  <a:lnTo>
                    <a:pt x="6827189" y="8431911"/>
                  </a:lnTo>
                  <a:lnTo>
                    <a:pt x="6829094" y="8430387"/>
                  </a:lnTo>
                  <a:lnTo>
                    <a:pt x="6830618" y="8428609"/>
                  </a:lnTo>
                  <a:lnTo>
                    <a:pt x="6832396" y="8427339"/>
                  </a:lnTo>
                  <a:lnTo>
                    <a:pt x="6834174" y="8425815"/>
                  </a:lnTo>
                  <a:lnTo>
                    <a:pt x="6836333" y="8424672"/>
                  </a:lnTo>
                  <a:lnTo>
                    <a:pt x="6838492" y="8423402"/>
                  </a:lnTo>
                  <a:lnTo>
                    <a:pt x="6840651" y="8422513"/>
                  </a:lnTo>
                  <a:lnTo>
                    <a:pt x="6842810" y="8421624"/>
                  </a:lnTo>
                  <a:lnTo>
                    <a:pt x="6845223" y="8420735"/>
                  </a:lnTo>
                  <a:lnTo>
                    <a:pt x="6847382" y="8420100"/>
                  </a:lnTo>
                  <a:lnTo>
                    <a:pt x="6849795" y="8419465"/>
                  </a:lnTo>
                  <a:lnTo>
                    <a:pt x="6852208" y="8418830"/>
                  </a:lnTo>
                  <a:lnTo>
                    <a:pt x="6855002" y="8418576"/>
                  </a:lnTo>
                  <a:lnTo>
                    <a:pt x="6857415" y="8418195"/>
                  </a:lnTo>
                  <a:lnTo>
                    <a:pt x="6860082" y="8417941"/>
                  </a:lnTo>
                  <a:lnTo>
                    <a:pt x="6862622" y="8417941"/>
                  </a:lnTo>
                  <a:lnTo>
                    <a:pt x="6865289" y="8417687"/>
                  </a:lnTo>
                  <a:lnTo>
                    <a:pt x="6867702" y="8417687"/>
                  </a:lnTo>
                  <a:lnTo>
                    <a:pt x="6870496" y="8417941"/>
                  </a:lnTo>
                  <a:lnTo>
                    <a:pt x="6872909" y="8417941"/>
                  </a:lnTo>
                  <a:lnTo>
                    <a:pt x="6875703" y="8418195"/>
                  </a:lnTo>
                  <a:lnTo>
                    <a:pt x="6878116" y="8418576"/>
                  </a:lnTo>
                  <a:lnTo>
                    <a:pt x="6880910" y="8418830"/>
                  </a:lnTo>
                  <a:lnTo>
                    <a:pt x="6883323" y="8419465"/>
                  </a:lnTo>
                  <a:lnTo>
                    <a:pt x="6883323" y="8386826"/>
                  </a:lnTo>
                </a:path>
                <a:path w="6883400" h="10017125">
                  <a:moveTo>
                    <a:pt x="6797598" y="8514842"/>
                  </a:moveTo>
                  <a:lnTo>
                    <a:pt x="6797598" y="8386826"/>
                  </a:lnTo>
                </a:path>
                <a:path w="6883400" h="10017125">
                  <a:moveTo>
                    <a:pt x="6883323" y="8642858"/>
                  </a:moveTo>
                  <a:lnTo>
                    <a:pt x="6883323" y="8608441"/>
                  </a:lnTo>
                  <a:lnTo>
                    <a:pt x="6880910" y="8609076"/>
                  </a:lnTo>
                  <a:lnTo>
                    <a:pt x="6878370" y="8609965"/>
                  </a:lnTo>
                  <a:lnTo>
                    <a:pt x="6875957" y="8610219"/>
                  </a:lnTo>
                  <a:lnTo>
                    <a:pt x="6873290" y="8610854"/>
                  </a:lnTo>
                  <a:lnTo>
                    <a:pt x="6870750" y="8610854"/>
                  </a:lnTo>
                  <a:lnTo>
                    <a:pt x="6868083" y="8611235"/>
                  </a:lnTo>
                  <a:lnTo>
                    <a:pt x="6865670" y="8611235"/>
                  </a:lnTo>
                  <a:lnTo>
                    <a:pt x="6862876" y="8611235"/>
                  </a:lnTo>
                  <a:lnTo>
                    <a:pt x="6860463" y="8611235"/>
                  </a:lnTo>
                  <a:lnTo>
                    <a:pt x="6857669" y="8610854"/>
                  </a:lnTo>
                  <a:lnTo>
                    <a:pt x="6855256" y="8610600"/>
                  </a:lnTo>
                  <a:lnTo>
                    <a:pt x="6852462" y="8610219"/>
                  </a:lnTo>
                  <a:lnTo>
                    <a:pt x="6850049" y="8609711"/>
                  </a:lnTo>
                  <a:lnTo>
                    <a:pt x="6847636" y="8609076"/>
                  </a:lnTo>
                  <a:lnTo>
                    <a:pt x="6845223" y="8608441"/>
                  </a:lnTo>
                  <a:lnTo>
                    <a:pt x="6842810" y="8607552"/>
                  </a:lnTo>
                  <a:lnTo>
                    <a:pt x="6840651" y="8606663"/>
                  </a:lnTo>
                  <a:lnTo>
                    <a:pt x="6838492" y="8605393"/>
                  </a:lnTo>
                  <a:lnTo>
                    <a:pt x="6836333" y="8604123"/>
                  </a:lnTo>
                  <a:lnTo>
                    <a:pt x="6834174" y="8602980"/>
                  </a:lnTo>
                  <a:lnTo>
                    <a:pt x="6832396" y="8601456"/>
                  </a:lnTo>
                  <a:lnTo>
                    <a:pt x="6830618" y="8599932"/>
                  </a:lnTo>
                  <a:lnTo>
                    <a:pt x="6828713" y="8598408"/>
                  </a:lnTo>
                  <a:lnTo>
                    <a:pt x="6827189" y="8596503"/>
                  </a:lnTo>
                  <a:lnTo>
                    <a:pt x="6825665" y="8594725"/>
                  </a:lnTo>
                  <a:lnTo>
                    <a:pt x="6824522" y="8592947"/>
                  </a:lnTo>
                  <a:lnTo>
                    <a:pt x="6823252" y="8590788"/>
                  </a:lnTo>
                  <a:lnTo>
                    <a:pt x="6822363" y="8588629"/>
                  </a:lnTo>
                  <a:lnTo>
                    <a:pt x="6821728" y="8586216"/>
                  </a:lnTo>
                  <a:lnTo>
                    <a:pt x="6820839" y="8583803"/>
                  </a:lnTo>
                  <a:lnTo>
                    <a:pt x="6820458" y="8581263"/>
                  </a:lnTo>
                  <a:lnTo>
                    <a:pt x="6820204" y="8578596"/>
                  </a:lnTo>
                  <a:lnTo>
                    <a:pt x="6820458" y="8575802"/>
                  </a:lnTo>
                  <a:lnTo>
                    <a:pt x="6821093" y="8573389"/>
                  </a:lnTo>
                  <a:lnTo>
                    <a:pt x="6821728" y="8570595"/>
                  </a:lnTo>
                  <a:lnTo>
                    <a:pt x="6822617" y="8568182"/>
                  </a:lnTo>
                  <a:lnTo>
                    <a:pt x="6823506" y="8566023"/>
                  </a:lnTo>
                  <a:lnTo>
                    <a:pt x="6824776" y="8563991"/>
                  </a:lnTo>
                  <a:lnTo>
                    <a:pt x="6826046" y="8562086"/>
                  </a:lnTo>
                  <a:lnTo>
                    <a:pt x="6827189" y="8559927"/>
                  </a:lnTo>
                  <a:lnTo>
                    <a:pt x="6829094" y="8558403"/>
                  </a:lnTo>
                  <a:lnTo>
                    <a:pt x="6830618" y="8556879"/>
                  </a:lnTo>
                  <a:lnTo>
                    <a:pt x="6832396" y="8555355"/>
                  </a:lnTo>
                  <a:lnTo>
                    <a:pt x="6834174" y="8553831"/>
                  </a:lnTo>
                  <a:lnTo>
                    <a:pt x="6836333" y="8552688"/>
                  </a:lnTo>
                  <a:lnTo>
                    <a:pt x="6838492" y="8551418"/>
                  </a:lnTo>
                  <a:lnTo>
                    <a:pt x="6840651" y="8550529"/>
                  </a:lnTo>
                  <a:lnTo>
                    <a:pt x="6842810" y="8549640"/>
                  </a:lnTo>
                  <a:lnTo>
                    <a:pt x="6845223" y="8549005"/>
                  </a:lnTo>
                  <a:lnTo>
                    <a:pt x="6847382" y="8548116"/>
                  </a:lnTo>
                  <a:lnTo>
                    <a:pt x="6849795" y="8547481"/>
                  </a:lnTo>
                  <a:lnTo>
                    <a:pt x="6852208" y="8547227"/>
                  </a:lnTo>
                  <a:lnTo>
                    <a:pt x="6855002" y="8546592"/>
                  </a:lnTo>
                  <a:lnTo>
                    <a:pt x="6857415" y="8546211"/>
                  </a:lnTo>
                  <a:lnTo>
                    <a:pt x="6860082" y="8545957"/>
                  </a:lnTo>
                  <a:lnTo>
                    <a:pt x="6862622" y="8545957"/>
                  </a:lnTo>
                  <a:lnTo>
                    <a:pt x="6865289" y="8545703"/>
                  </a:lnTo>
                  <a:lnTo>
                    <a:pt x="6867702" y="8545703"/>
                  </a:lnTo>
                  <a:lnTo>
                    <a:pt x="6870496" y="8545957"/>
                  </a:lnTo>
                  <a:lnTo>
                    <a:pt x="6872909" y="8545957"/>
                  </a:lnTo>
                  <a:lnTo>
                    <a:pt x="6875703" y="8546211"/>
                  </a:lnTo>
                  <a:lnTo>
                    <a:pt x="6878116" y="8546592"/>
                  </a:lnTo>
                  <a:lnTo>
                    <a:pt x="6880910" y="8546846"/>
                  </a:lnTo>
                  <a:lnTo>
                    <a:pt x="6883323" y="8547481"/>
                  </a:lnTo>
                  <a:lnTo>
                    <a:pt x="6883323" y="8514842"/>
                  </a:lnTo>
                </a:path>
                <a:path w="6883400" h="10017125">
                  <a:moveTo>
                    <a:pt x="6797598" y="8642858"/>
                  </a:moveTo>
                  <a:lnTo>
                    <a:pt x="6797598" y="8514842"/>
                  </a:lnTo>
                </a:path>
                <a:path w="6883400" h="10017125">
                  <a:moveTo>
                    <a:pt x="6883323" y="8771255"/>
                  </a:moveTo>
                  <a:lnTo>
                    <a:pt x="6883323" y="8736457"/>
                  </a:lnTo>
                  <a:lnTo>
                    <a:pt x="6880910" y="8737346"/>
                  </a:lnTo>
                  <a:lnTo>
                    <a:pt x="6878370" y="8737981"/>
                  </a:lnTo>
                  <a:lnTo>
                    <a:pt x="6875957" y="8738235"/>
                  </a:lnTo>
                  <a:lnTo>
                    <a:pt x="6873290" y="8738870"/>
                  </a:lnTo>
                  <a:lnTo>
                    <a:pt x="6870750" y="8739251"/>
                  </a:lnTo>
                  <a:lnTo>
                    <a:pt x="6868083" y="8739251"/>
                  </a:lnTo>
                  <a:lnTo>
                    <a:pt x="6865670" y="8739505"/>
                  </a:lnTo>
                  <a:lnTo>
                    <a:pt x="6862876" y="8739505"/>
                  </a:lnTo>
                  <a:lnTo>
                    <a:pt x="6860463" y="8739251"/>
                  </a:lnTo>
                  <a:lnTo>
                    <a:pt x="6857669" y="8739251"/>
                  </a:lnTo>
                  <a:lnTo>
                    <a:pt x="6855256" y="8738616"/>
                  </a:lnTo>
                  <a:lnTo>
                    <a:pt x="6836333" y="8732139"/>
                  </a:lnTo>
                  <a:lnTo>
                    <a:pt x="6834174" y="8730996"/>
                  </a:lnTo>
                  <a:lnTo>
                    <a:pt x="6832396" y="8729472"/>
                  </a:lnTo>
                  <a:lnTo>
                    <a:pt x="6830618" y="8727948"/>
                  </a:lnTo>
                  <a:lnTo>
                    <a:pt x="6828713" y="8726424"/>
                  </a:lnTo>
                  <a:lnTo>
                    <a:pt x="6827189" y="8724519"/>
                  </a:lnTo>
                  <a:lnTo>
                    <a:pt x="6825665" y="8722741"/>
                  </a:lnTo>
                  <a:lnTo>
                    <a:pt x="6824522" y="8720963"/>
                  </a:lnTo>
                  <a:lnTo>
                    <a:pt x="6823252" y="8718804"/>
                  </a:lnTo>
                  <a:lnTo>
                    <a:pt x="6822363" y="8716645"/>
                  </a:lnTo>
                  <a:lnTo>
                    <a:pt x="6821728" y="8714232"/>
                  </a:lnTo>
                  <a:lnTo>
                    <a:pt x="6820839" y="8712073"/>
                  </a:lnTo>
                  <a:lnTo>
                    <a:pt x="6820458" y="8709279"/>
                  </a:lnTo>
                  <a:lnTo>
                    <a:pt x="6820204" y="8706612"/>
                  </a:lnTo>
                  <a:lnTo>
                    <a:pt x="6820458" y="8703818"/>
                  </a:lnTo>
                  <a:lnTo>
                    <a:pt x="6821093" y="8701405"/>
                  </a:lnTo>
                  <a:lnTo>
                    <a:pt x="6821728" y="8698611"/>
                  </a:lnTo>
                  <a:lnTo>
                    <a:pt x="6822617" y="8696198"/>
                  </a:lnTo>
                  <a:lnTo>
                    <a:pt x="6823506" y="8694039"/>
                  </a:lnTo>
                  <a:lnTo>
                    <a:pt x="6824776" y="8692007"/>
                  </a:lnTo>
                  <a:lnTo>
                    <a:pt x="6826046" y="8690102"/>
                  </a:lnTo>
                  <a:lnTo>
                    <a:pt x="6827189" y="8688324"/>
                  </a:lnTo>
                  <a:lnTo>
                    <a:pt x="6829094" y="8686419"/>
                  </a:lnTo>
                  <a:lnTo>
                    <a:pt x="6830618" y="8684895"/>
                  </a:lnTo>
                  <a:lnTo>
                    <a:pt x="6832396" y="8683371"/>
                  </a:lnTo>
                  <a:lnTo>
                    <a:pt x="6834174" y="8682228"/>
                  </a:lnTo>
                  <a:lnTo>
                    <a:pt x="6836333" y="8680704"/>
                  </a:lnTo>
                  <a:lnTo>
                    <a:pt x="6838492" y="8679815"/>
                  </a:lnTo>
                  <a:lnTo>
                    <a:pt x="6840651" y="8678545"/>
                  </a:lnTo>
                  <a:lnTo>
                    <a:pt x="6842810" y="8677656"/>
                  </a:lnTo>
                  <a:lnTo>
                    <a:pt x="6845223" y="8677021"/>
                  </a:lnTo>
                  <a:lnTo>
                    <a:pt x="6847382" y="8676132"/>
                  </a:lnTo>
                  <a:lnTo>
                    <a:pt x="6849795" y="8675497"/>
                  </a:lnTo>
                  <a:lnTo>
                    <a:pt x="6852208" y="8675243"/>
                  </a:lnTo>
                  <a:lnTo>
                    <a:pt x="6855002" y="8674608"/>
                  </a:lnTo>
                  <a:lnTo>
                    <a:pt x="6857415" y="8674227"/>
                  </a:lnTo>
                  <a:lnTo>
                    <a:pt x="6860082" y="8674227"/>
                  </a:lnTo>
                  <a:lnTo>
                    <a:pt x="6862622" y="8673973"/>
                  </a:lnTo>
                  <a:lnTo>
                    <a:pt x="6865289" y="8673973"/>
                  </a:lnTo>
                  <a:lnTo>
                    <a:pt x="6867702" y="8673973"/>
                  </a:lnTo>
                  <a:lnTo>
                    <a:pt x="6870496" y="8673973"/>
                  </a:lnTo>
                  <a:lnTo>
                    <a:pt x="6872909" y="8674227"/>
                  </a:lnTo>
                  <a:lnTo>
                    <a:pt x="6875703" y="8674227"/>
                  </a:lnTo>
                  <a:lnTo>
                    <a:pt x="6878116" y="8674608"/>
                  </a:lnTo>
                  <a:lnTo>
                    <a:pt x="6880910" y="8674862"/>
                  </a:lnTo>
                  <a:lnTo>
                    <a:pt x="6883323" y="8675497"/>
                  </a:lnTo>
                  <a:lnTo>
                    <a:pt x="6883323" y="8642858"/>
                  </a:lnTo>
                </a:path>
                <a:path w="6883400" h="10017125">
                  <a:moveTo>
                    <a:pt x="6797598" y="8771255"/>
                  </a:moveTo>
                  <a:lnTo>
                    <a:pt x="6797598" y="8642858"/>
                  </a:lnTo>
                </a:path>
                <a:path w="6883400" h="10017125">
                  <a:moveTo>
                    <a:pt x="6883323" y="8899271"/>
                  </a:moveTo>
                  <a:lnTo>
                    <a:pt x="6883323" y="8864473"/>
                  </a:lnTo>
                  <a:lnTo>
                    <a:pt x="6880910" y="8865362"/>
                  </a:lnTo>
                  <a:lnTo>
                    <a:pt x="6878370" y="8865997"/>
                  </a:lnTo>
                  <a:lnTo>
                    <a:pt x="6875957" y="8866632"/>
                  </a:lnTo>
                  <a:lnTo>
                    <a:pt x="6873290" y="8866886"/>
                  </a:lnTo>
                  <a:lnTo>
                    <a:pt x="6870750" y="8867267"/>
                  </a:lnTo>
                  <a:lnTo>
                    <a:pt x="6868083" y="8867267"/>
                  </a:lnTo>
                  <a:lnTo>
                    <a:pt x="6865670" y="8867521"/>
                  </a:lnTo>
                  <a:lnTo>
                    <a:pt x="6862876" y="8867521"/>
                  </a:lnTo>
                  <a:lnTo>
                    <a:pt x="6860463" y="8867267"/>
                  </a:lnTo>
                  <a:lnTo>
                    <a:pt x="6857669" y="8867267"/>
                  </a:lnTo>
                  <a:lnTo>
                    <a:pt x="6855256" y="8866632"/>
                  </a:lnTo>
                  <a:lnTo>
                    <a:pt x="6852462" y="8866251"/>
                  </a:lnTo>
                  <a:lnTo>
                    <a:pt x="6850049" y="8865743"/>
                  </a:lnTo>
                  <a:lnTo>
                    <a:pt x="6847636" y="8865108"/>
                  </a:lnTo>
                  <a:lnTo>
                    <a:pt x="6845223" y="8864473"/>
                  </a:lnTo>
                  <a:lnTo>
                    <a:pt x="6842810" y="8863584"/>
                  </a:lnTo>
                  <a:lnTo>
                    <a:pt x="6840651" y="8862695"/>
                  </a:lnTo>
                  <a:lnTo>
                    <a:pt x="6838492" y="8861425"/>
                  </a:lnTo>
                  <a:lnTo>
                    <a:pt x="6836333" y="8860155"/>
                  </a:lnTo>
                  <a:lnTo>
                    <a:pt x="6834174" y="8859012"/>
                  </a:lnTo>
                  <a:lnTo>
                    <a:pt x="6832396" y="8857488"/>
                  </a:lnTo>
                  <a:lnTo>
                    <a:pt x="6830618" y="8856218"/>
                  </a:lnTo>
                  <a:lnTo>
                    <a:pt x="6828713" y="8854440"/>
                  </a:lnTo>
                  <a:lnTo>
                    <a:pt x="6827189" y="8852535"/>
                  </a:lnTo>
                  <a:lnTo>
                    <a:pt x="6825665" y="8850757"/>
                  </a:lnTo>
                  <a:lnTo>
                    <a:pt x="6824522" y="8848979"/>
                  </a:lnTo>
                  <a:lnTo>
                    <a:pt x="6823252" y="8846820"/>
                  </a:lnTo>
                  <a:lnTo>
                    <a:pt x="6822363" y="8844661"/>
                  </a:lnTo>
                  <a:lnTo>
                    <a:pt x="6821728" y="8842248"/>
                  </a:lnTo>
                  <a:lnTo>
                    <a:pt x="6820839" y="8840089"/>
                  </a:lnTo>
                  <a:lnTo>
                    <a:pt x="6820458" y="8837295"/>
                  </a:lnTo>
                  <a:lnTo>
                    <a:pt x="6820204" y="8834882"/>
                  </a:lnTo>
                  <a:lnTo>
                    <a:pt x="6820458" y="8831834"/>
                  </a:lnTo>
                  <a:lnTo>
                    <a:pt x="6821093" y="8829421"/>
                  </a:lnTo>
                  <a:lnTo>
                    <a:pt x="6821728" y="8827008"/>
                  </a:lnTo>
                  <a:lnTo>
                    <a:pt x="6822617" y="8824595"/>
                  </a:lnTo>
                  <a:lnTo>
                    <a:pt x="6823506" y="8822055"/>
                  </a:lnTo>
                  <a:lnTo>
                    <a:pt x="6824776" y="8820023"/>
                  </a:lnTo>
                  <a:lnTo>
                    <a:pt x="6826046" y="8818118"/>
                  </a:lnTo>
                  <a:lnTo>
                    <a:pt x="6827189" y="8816340"/>
                  </a:lnTo>
                  <a:lnTo>
                    <a:pt x="6829094" y="8814435"/>
                  </a:lnTo>
                  <a:lnTo>
                    <a:pt x="6840651" y="8806815"/>
                  </a:lnTo>
                  <a:lnTo>
                    <a:pt x="6842810" y="8805672"/>
                  </a:lnTo>
                  <a:lnTo>
                    <a:pt x="6845223" y="8805037"/>
                  </a:lnTo>
                  <a:lnTo>
                    <a:pt x="6847382" y="8804148"/>
                  </a:lnTo>
                  <a:lnTo>
                    <a:pt x="6849795" y="8803513"/>
                  </a:lnTo>
                  <a:lnTo>
                    <a:pt x="6852208" y="8803259"/>
                  </a:lnTo>
                  <a:lnTo>
                    <a:pt x="6855002" y="8802624"/>
                  </a:lnTo>
                  <a:lnTo>
                    <a:pt x="6857415" y="8802243"/>
                  </a:lnTo>
                  <a:lnTo>
                    <a:pt x="6860082" y="8802243"/>
                  </a:lnTo>
                  <a:lnTo>
                    <a:pt x="6862622" y="8801989"/>
                  </a:lnTo>
                  <a:lnTo>
                    <a:pt x="6865289" y="8801989"/>
                  </a:lnTo>
                  <a:lnTo>
                    <a:pt x="6867702" y="8801989"/>
                  </a:lnTo>
                  <a:lnTo>
                    <a:pt x="6870496" y="8801989"/>
                  </a:lnTo>
                  <a:lnTo>
                    <a:pt x="6872909" y="8802243"/>
                  </a:lnTo>
                  <a:lnTo>
                    <a:pt x="6875703" y="8802243"/>
                  </a:lnTo>
                  <a:lnTo>
                    <a:pt x="6878116" y="8802878"/>
                  </a:lnTo>
                  <a:lnTo>
                    <a:pt x="6880910" y="8803259"/>
                  </a:lnTo>
                  <a:lnTo>
                    <a:pt x="6883323" y="8803513"/>
                  </a:lnTo>
                  <a:lnTo>
                    <a:pt x="6883323" y="8771255"/>
                  </a:lnTo>
                </a:path>
                <a:path w="6883400" h="10017125">
                  <a:moveTo>
                    <a:pt x="6797598" y="8899271"/>
                  </a:moveTo>
                  <a:lnTo>
                    <a:pt x="6797598" y="8771255"/>
                  </a:lnTo>
                </a:path>
                <a:path w="6883400" h="10017125">
                  <a:moveTo>
                    <a:pt x="6883323" y="9027287"/>
                  </a:moveTo>
                  <a:lnTo>
                    <a:pt x="6883323" y="8992743"/>
                  </a:lnTo>
                  <a:lnTo>
                    <a:pt x="6880910" y="8993378"/>
                  </a:lnTo>
                  <a:lnTo>
                    <a:pt x="6878370" y="8994013"/>
                  </a:lnTo>
                  <a:lnTo>
                    <a:pt x="6875957" y="8994648"/>
                  </a:lnTo>
                  <a:lnTo>
                    <a:pt x="6873290" y="8994902"/>
                  </a:lnTo>
                  <a:lnTo>
                    <a:pt x="6870750" y="8995283"/>
                  </a:lnTo>
                  <a:lnTo>
                    <a:pt x="6868083" y="8995283"/>
                  </a:lnTo>
                  <a:lnTo>
                    <a:pt x="6865670" y="8995537"/>
                  </a:lnTo>
                  <a:lnTo>
                    <a:pt x="6862876" y="8995537"/>
                  </a:lnTo>
                  <a:lnTo>
                    <a:pt x="6860463" y="8995283"/>
                  </a:lnTo>
                  <a:lnTo>
                    <a:pt x="6857669" y="8995283"/>
                  </a:lnTo>
                  <a:lnTo>
                    <a:pt x="6855256" y="8994902"/>
                  </a:lnTo>
                  <a:lnTo>
                    <a:pt x="6852462" y="8994267"/>
                  </a:lnTo>
                  <a:lnTo>
                    <a:pt x="6850049" y="8993759"/>
                  </a:lnTo>
                  <a:lnTo>
                    <a:pt x="6847636" y="8993124"/>
                  </a:lnTo>
                  <a:lnTo>
                    <a:pt x="6845223" y="8992489"/>
                  </a:lnTo>
                  <a:lnTo>
                    <a:pt x="6842810" y="8991600"/>
                  </a:lnTo>
                  <a:lnTo>
                    <a:pt x="6840651" y="8990711"/>
                  </a:lnTo>
                  <a:lnTo>
                    <a:pt x="6838492" y="8989441"/>
                  </a:lnTo>
                  <a:lnTo>
                    <a:pt x="6836333" y="8988171"/>
                  </a:lnTo>
                  <a:lnTo>
                    <a:pt x="6834174" y="8987028"/>
                  </a:lnTo>
                  <a:lnTo>
                    <a:pt x="6832396" y="8985504"/>
                  </a:lnTo>
                  <a:lnTo>
                    <a:pt x="6830618" y="8984234"/>
                  </a:lnTo>
                  <a:lnTo>
                    <a:pt x="6828713" y="8982456"/>
                  </a:lnTo>
                  <a:lnTo>
                    <a:pt x="6827189" y="8980932"/>
                  </a:lnTo>
                  <a:lnTo>
                    <a:pt x="6825665" y="8979027"/>
                  </a:lnTo>
                  <a:lnTo>
                    <a:pt x="6824522" y="8976995"/>
                  </a:lnTo>
                  <a:lnTo>
                    <a:pt x="6823252" y="8974836"/>
                  </a:lnTo>
                  <a:lnTo>
                    <a:pt x="6822363" y="8972677"/>
                  </a:lnTo>
                  <a:lnTo>
                    <a:pt x="6821728" y="8970264"/>
                  </a:lnTo>
                  <a:lnTo>
                    <a:pt x="6820839" y="8968105"/>
                  </a:lnTo>
                  <a:lnTo>
                    <a:pt x="6820458" y="8965311"/>
                  </a:lnTo>
                  <a:lnTo>
                    <a:pt x="6820204" y="8962898"/>
                  </a:lnTo>
                  <a:lnTo>
                    <a:pt x="6820458" y="8959850"/>
                  </a:lnTo>
                  <a:lnTo>
                    <a:pt x="6821093" y="8957437"/>
                  </a:lnTo>
                  <a:lnTo>
                    <a:pt x="6821728" y="8955024"/>
                  </a:lnTo>
                  <a:lnTo>
                    <a:pt x="6822617" y="8952611"/>
                  </a:lnTo>
                  <a:lnTo>
                    <a:pt x="6823506" y="8950071"/>
                  </a:lnTo>
                  <a:lnTo>
                    <a:pt x="6824776" y="8948039"/>
                  </a:lnTo>
                  <a:lnTo>
                    <a:pt x="6826046" y="8946134"/>
                  </a:lnTo>
                  <a:lnTo>
                    <a:pt x="6827189" y="8944356"/>
                  </a:lnTo>
                  <a:lnTo>
                    <a:pt x="6829094" y="8942451"/>
                  </a:lnTo>
                  <a:lnTo>
                    <a:pt x="6845223" y="8933053"/>
                  </a:lnTo>
                  <a:lnTo>
                    <a:pt x="6847382" y="8932164"/>
                  </a:lnTo>
                  <a:lnTo>
                    <a:pt x="6849795" y="8931783"/>
                  </a:lnTo>
                  <a:lnTo>
                    <a:pt x="6852208" y="8931275"/>
                  </a:lnTo>
                  <a:lnTo>
                    <a:pt x="6855002" y="8930640"/>
                  </a:lnTo>
                  <a:lnTo>
                    <a:pt x="6857415" y="8930259"/>
                  </a:lnTo>
                  <a:lnTo>
                    <a:pt x="6860082" y="8930259"/>
                  </a:lnTo>
                  <a:lnTo>
                    <a:pt x="6862622" y="8930005"/>
                  </a:lnTo>
                  <a:lnTo>
                    <a:pt x="6865289" y="8930005"/>
                  </a:lnTo>
                  <a:lnTo>
                    <a:pt x="6867702" y="8930005"/>
                  </a:lnTo>
                  <a:lnTo>
                    <a:pt x="6870496" y="8930005"/>
                  </a:lnTo>
                  <a:lnTo>
                    <a:pt x="6872909" y="8930259"/>
                  </a:lnTo>
                  <a:lnTo>
                    <a:pt x="6875703" y="8930259"/>
                  </a:lnTo>
                  <a:lnTo>
                    <a:pt x="6878116" y="8930894"/>
                  </a:lnTo>
                  <a:lnTo>
                    <a:pt x="6880910" y="8931275"/>
                  </a:lnTo>
                  <a:lnTo>
                    <a:pt x="6883323" y="8931529"/>
                  </a:lnTo>
                  <a:lnTo>
                    <a:pt x="6883323" y="8899271"/>
                  </a:lnTo>
                </a:path>
                <a:path w="6883400" h="10017125">
                  <a:moveTo>
                    <a:pt x="6797598" y="9027287"/>
                  </a:moveTo>
                  <a:lnTo>
                    <a:pt x="6797598" y="8899271"/>
                  </a:lnTo>
                </a:path>
                <a:path w="6883400" h="10017125">
                  <a:moveTo>
                    <a:pt x="6883323" y="9155252"/>
                  </a:moveTo>
                  <a:lnTo>
                    <a:pt x="6883323" y="9120809"/>
                  </a:lnTo>
                  <a:lnTo>
                    <a:pt x="6880910" y="9121419"/>
                  </a:lnTo>
                  <a:lnTo>
                    <a:pt x="6878370" y="9122029"/>
                  </a:lnTo>
                  <a:lnTo>
                    <a:pt x="6875957" y="9122638"/>
                  </a:lnTo>
                  <a:lnTo>
                    <a:pt x="6873290" y="9122943"/>
                  </a:lnTo>
                  <a:lnTo>
                    <a:pt x="6870750" y="9123248"/>
                  </a:lnTo>
                  <a:lnTo>
                    <a:pt x="6868083" y="9123553"/>
                  </a:lnTo>
                  <a:lnTo>
                    <a:pt x="6865670" y="9123553"/>
                  </a:lnTo>
                  <a:lnTo>
                    <a:pt x="6862876" y="9123553"/>
                  </a:lnTo>
                  <a:lnTo>
                    <a:pt x="6860463" y="9123553"/>
                  </a:lnTo>
                  <a:lnTo>
                    <a:pt x="6857669" y="9123248"/>
                  </a:lnTo>
                  <a:lnTo>
                    <a:pt x="6855256" y="9122943"/>
                  </a:lnTo>
                  <a:lnTo>
                    <a:pt x="6852462" y="9122333"/>
                  </a:lnTo>
                  <a:lnTo>
                    <a:pt x="6850049" y="9122029"/>
                  </a:lnTo>
                  <a:lnTo>
                    <a:pt x="6847636" y="9121114"/>
                  </a:lnTo>
                  <a:lnTo>
                    <a:pt x="6845223" y="9120505"/>
                  </a:lnTo>
                  <a:lnTo>
                    <a:pt x="6842810" y="9119590"/>
                  </a:lnTo>
                  <a:lnTo>
                    <a:pt x="6840651" y="9118676"/>
                  </a:lnTo>
                  <a:lnTo>
                    <a:pt x="6838492" y="9117761"/>
                  </a:lnTo>
                  <a:lnTo>
                    <a:pt x="6836333" y="9116237"/>
                  </a:lnTo>
                  <a:lnTo>
                    <a:pt x="6824522" y="9104960"/>
                  </a:lnTo>
                  <a:lnTo>
                    <a:pt x="6823252" y="9102826"/>
                  </a:lnTo>
                  <a:lnTo>
                    <a:pt x="6822363" y="9100693"/>
                  </a:lnTo>
                  <a:lnTo>
                    <a:pt x="6821728" y="9098559"/>
                  </a:lnTo>
                  <a:lnTo>
                    <a:pt x="6820839" y="9096121"/>
                  </a:lnTo>
                  <a:lnTo>
                    <a:pt x="6820458" y="9093377"/>
                  </a:lnTo>
                  <a:lnTo>
                    <a:pt x="6820204" y="9090939"/>
                  </a:lnTo>
                  <a:lnTo>
                    <a:pt x="6824776" y="9076309"/>
                  </a:lnTo>
                  <a:lnTo>
                    <a:pt x="6826046" y="9074150"/>
                  </a:lnTo>
                  <a:lnTo>
                    <a:pt x="6827189" y="9072372"/>
                  </a:lnTo>
                  <a:lnTo>
                    <a:pt x="6829094" y="9070848"/>
                  </a:lnTo>
                  <a:lnTo>
                    <a:pt x="6830618" y="9068943"/>
                  </a:lnTo>
                  <a:lnTo>
                    <a:pt x="6857415" y="9058656"/>
                  </a:lnTo>
                  <a:lnTo>
                    <a:pt x="6860082" y="9058275"/>
                  </a:lnTo>
                  <a:lnTo>
                    <a:pt x="6862622" y="9058021"/>
                  </a:lnTo>
                  <a:lnTo>
                    <a:pt x="6865289" y="9058021"/>
                  </a:lnTo>
                  <a:lnTo>
                    <a:pt x="6867702" y="9058021"/>
                  </a:lnTo>
                  <a:lnTo>
                    <a:pt x="6870496" y="9058021"/>
                  </a:lnTo>
                  <a:lnTo>
                    <a:pt x="6872909" y="9058275"/>
                  </a:lnTo>
                  <a:lnTo>
                    <a:pt x="6875703" y="9058656"/>
                  </a:lnTo>
                  <a:lnTo>
                    <a:pt x="6878116" y="9058910"/>
                  </a:lnTo>
                  <a:lnTo>
                    <a:pt x="6880910" y="9059291"/>
                  </a:lnTo>
                  <a:lnTo>
                    <a:pt x="6883323" y="9059545"/>
                  </a:lnTo>
                  <a:lnTo>
                    <a:pt x="6883323" y="9027287"/>
                  </a:lnTo>
                </a:path>
                <a:path w="6883400" h="10017125">
                  <a:moveTo>
                    <a:pt x="6797598" y="9155252"/>
                  </a:moveTo>
                  <a:lnTo>
                    <a:pt x="6797598" y="9027287"/>
                  </a:lnTo>
                </a:path>
                <a:path w="6883400" h="10017125">
                  <a:moveTo>
                    <a:pt x="6883323" y="9283268"/>
                  </a:moveTo>
                  <a:lnTo>
                    <a:pt x="6883323" y="9248825"/>
                  </a:lnTo>
                  <a:lnTo>
                    <a:pt x="6880910" y="9249435"/>
                  </a:lnTo>
                  <a:lnTo>
                    <a:pt x="6878370" y="9250045"/>
                  </a:lnTo>
                  <a:lnTo>
                    <a:pt x="6875957" y="9250654"/>
                  </a:lnTo>
                  <a:lnTo>
                    <a:pt x="6873290" y="9250959"/>
                  </a:lnTo>
                  <a:lnTo>
                    <a:pt x="6870750" y="9251264"/>
                  </a:lnTo>
                  <a:lnTo>
                    <a:pt x="6868083" y="9251569"/>
                  </a:lnTo>
                  <a:lnTo>
                    <a:pt x="6865670" y="9251569"/>
                  </a:lnTo>
                  <a:lnTo>
                    <a:pt x="6862876" y="9251569"/>
                  </a:lnTo>
                  <a:lnTo>
                    <a:pt x="6860463" y="9251569"/>
                  </a:lnTo>
                  <a:lnTo>
                    <a:pt x="6857669" y="9251264"/>
                  </a:lnTo>
                  <a:lnTo>
                    <a:pt x="6855256" y="9250959"/>
                  </a:lnTo>
                  <a:lnTo>
                    <a:pt x="6852462" y="9250654"/>
                  </a:lnTo>
                  <a:lnTo>
                    <a:pt x="6850049" y="9250045"/>
                  </a:lnTo>
                  <a:lnTo>
                    <a:pt x="6847636" y="9249130"/>
                  </a:lnTo>
                  <a:lnTo>
                    <a:pt x="6845223" y="9248521"/>
                  </a:lnTo>
                  <a:lnTo>
                    <a:pt x="6842810" y="9247606"/>
                  </a:lnTo>
                  <a:lnTo>
                    <a:pt x="6840651" y="9246692"/>
                  </a:lnTo>
                  <a:lnTo>
                    <a:pt x="6838492" y="9245777"/>
                  </a:lnTo>
                  <a:lnTo>
                    <a:pt x="6836333" y="9244558"/>
                  </a:lnTo>
                  <a:lnTo>
                    <a:pt x="6834174" y="9243034"/>
                  </a:lnTo>
                  <a:lnTo>
                    <a:pt x="6832396" y="9241815"/>
                  </a:lnTo>
                  <a:lnTo>
                    <a:pt x="6830618" y="9240291"/>
                  </a:lnTo>
                  <a:lnTo>
                    <a:pt x="6828713" y="9238767"/>
                  </a:lnTo>
                  <a:lnTo>
                    <a:pt x="6827189" y="9236938"/>
                  </a:lnTo>
                  <a:lnTo>
                    <a:pt x="6825665" y="9235109"/>
                  </a:lnTo>
                  <a:lnTo>
                    <a:pt x="6824522" y="9232976"/>
                  </a:lnTo>
                  <a:lnTo>
                    <a:pt x="6823252" y="9230842"/>
                  </a:lnTo>
                  <a:lnTo>
                    <a:pt x="6822363" y="9228709"/>
                  </a:lnTo>
                  <a:lnTo>
                    <a:pt x="6821728" y="9226575"/>
                  </a:lnTo>
                  <a:lnTo>
                    <a:pt x="6820839" y="9224137"/>
                  </a:lnTo>
                  <a:lnTo>
                    <a:pt x="6820458" y="9221393"/>
                  </a:lnTo>
                  <a:lnTo>
                    <a:pt x="6820204" y="9218955"/>
                  </a:lnTo>
                  <a:lnTo>
                    <a:pt x="6824776" y="9204325"/>
                  </a:lnTo>
                  <a:lnTo>
                    <a:pt x="6826046" y="9202191"/>
                  </a:lnTo>
                  <a:lnTo>
                    <a:pt x="6827189" y="9200362"/>
                  </a:lnTo>
                  <a:lnTo>
                    <a:pt x="6829094" y="9198838"/>
                  </a:lnTo>
                  <a:lnTo>
                    <a:pt x="6830618" y="9197009"/>
                  </a:lnTo>
                  <a:lnTo>
                    <a:pt x="6855002" y="9186951"/>
                  </a:lnTo>
                  <a:lnTo>
                    <a:pt x="6857415" y="9186646"/>
                  </a:lnTo>
                  <a:lnTo>
                    <a:pt x="6860082" y="9186341"/>
                  </a:lnTo>
                  <a:lnTo>
                    <a:pt x="6862622" y="9186037"/>
                  </a:lnTo>
                  <a:lnTo>
                    <a:pt x="6865289" y="9186037"/>
                  </a:lnTo>
                  <a:lnTo>
                    <a:pt x="6867702" y="9186037"/>
                  </a:lnTo>
                  <a:lnTo>
                    <a:pt x="6870496" y="9186037"/>
                  </a:lnTo>
                  <a:lnTo>
                    <a:pt x="6872909" y="9186341"/>
                  </a:lnTo>
                  <a:lnTo>
                    <a:pt x="6875703" y="9186646"/>
                  </a:lnTo>
                  <a:lnTo>
                    <a:pt x="6878116" y="9186951"/>
                  </a:lnTo>
                  <a:lnTo>
                    <a:pt x="6880910" y="9187256"/>
                  </a:lnTo>
                  <a:lnTo>
                    <a:pt x="6883323" y="9187561"/>
                  </a:lnTo>
                  <a:lnTo>
                    <a:pt x="6883323" y="9155252"/>
                  </a:lnTo>
                </a:path>
                <a:path w="6883400" h="10017125">
                  <a:moveTo>
                    <a:pt x="6797598" y="9283268"/>
                  </a:moveTo>
                  <a:lnTo>
                    <a:pt x="6797598" y="9155252"/>
                  </a:lnTo>
                </a:path>
                <a:path w="6883400" h="10017125">
                  <a:moveTo>
                    <a:pt x="6883323" y="9411284"/>
                  </a:moveTo>
                  <a:lnTo>
                    <a:pt x="6883323" y="9376841"/>
                  </a:lnTo>
                  <a:lnTo>
                    <a:pt x="6880910" y="9377451"/>
                  </a:lnTo>
                  <a:lnTo>
                    <a:pt x="6878370" y="9378061"/>
                  </a:lnTo>
                  <a:lnTo>
                    <a:pt x="6875957" y="9378670"/>
                  </a:lnTo>
                  <a:lnTo>
                    <a:pt x="6873290" y="9378975"/>
                  </a:lnTo>
                  <a:lnTo>
                    <a:pt x="6870750" y="9379280"/>
                  </a:lnTo>
                  <a:lnTo>
                    <a:pt x="6868083" y="9379585"/>
                  </a:lnTo>
                  <a:lnTo>
                    <a:pt x="6865670" y="9379585"/>
                  </a:lnTo>
                  <a:lnTo>
                    <a:pt x="6862876" y="9379585"/>
                  </a:lnTo>
                  <a:lnTo>
                    <a:pt x="6860463" y="9379585"/>
                  </a:lnTo>
                  <a:lnTo>
                    <a:pt x="6857669" y="9379280"/>
                  </a:lnTo>
                  <a:lnTo>
                    <a:pt x="6855256" y="9378975"/>
                  </a:lnTo>
                  <a:lnTo>
                    <a:pt x="6852462" y="9378670"/>
                  </a:lnTo>
                  <a:lnTo>
                    <a:pt x="6850049" y="9378061"/>
                  </a:lnTo>
                  <a:lnTo>
                    <a:pt x="6847636" y="9377451"/>
                  </a:lnTo>
                  <a:lnTo>
                    <a:pt x="6845223" y="9376537"/>
                  </a:lnTo>
                  <a:lnTo>
                    <a:pt x="6842810" y="9375622"/>
                  </a:lnTo>
                  <a:lnTo>
                    <a:pt x="6840651" y="9374708"/>
                  </a:lnTo>
                  <a:lnTo>
                    <a:pt x="6838492" y="9373793"/>
                  </a:lnTo>
                  <a:lnTo>
                    <a:pt x="6836333" y="9372574"/>
                  </a:lnTo>
                  <a:lnTo>
                    <a:pt x="6834174" y="9371355"/>
                  </a:lnTo>
                  <a:lnTo>
                    <a:pt x="6832396" y="9369831"/>
                  </a:lnTo>
                  <a:lnTo>
                    <a:pt x="6830618" y="9368307"/>
                  </a:lnTo>
                  <a:lnTo>
                    <a:pt x="6828713" y="9366783"/>
                  </a:lnTo>
                  <a:lnTo>
                    <a:pt x="6827189" y="9364954"/>
                  </a:lnTo>
                  <a:lnTo>
                    <a:pt x="6825665" y="9363125"/>
                  </a:lnTo>
                  <a:lnTo>
                    <a:pt x="6824522" y="9360992"/>
                  </a:lnTo>
                  <a:lnTo>
                    <a:pt x="6823252" y="9359163"/>
                  </a:lnTo>
                  <a:lnTo>
                    <a:pt x="6822363" y="9356725"/>
                  </a:lnTo>
                  <a:lnTo>
                    <a:pt x="6821728" y="9354591"/>
                  </a:lnTo>
                  <a:lnTo>
                    <a:pt x="6820839" y="9352153"/>
                  </a:lnTo>
                  <a:lnTo>
                    <a:pt x="6820458" y="9349714"/>
                  </a:lnTo>
                  <a:lnTo>
                    <a:pt x="6820204" y="9346971"/>
                  </a:lnTo>
                  <a:lnTo>
                    <a:pt x="6820458" y="9344228"/>
                  </a:lnTo>
                  <a:lnTo>
                    <a:pt x="6821093" y="9341485"/>
                  </a:lnTo>
                  <a:lnTo>
                    <a:pt x="6821728" y="9339046"/>
                  </a:lnTo>
                  <a:lnTo>
                    <a:pt x="6822617" y="9336608"/>
                  </a:lnTo>
                  <a:lnTo>
                    <a:pt x="6823506" y="9334474"/>
                  </a:lnTo>
                  <a:lnTo>
                    <a:pt x="6824776" y="9332341"/>
                  </a:lnTo>
                  <a:lnTo>
                    <a:pt x="6826046" y="9330207"/>
                  </a:lnTo>
                  <a:lnTo>
                    <a:pt x="6827189" y="9328378"/>
                  </a:lnTo>
                  <a:lnTo>
                    <a:pt x="6829094" y="9326854"/>
                  </a:lnTo>
                  <a:lnTo>
                    <a:pt x="6830618" y="9325025"/>
                  </a:lnTo>
                  <a:lnTo>
                    <a:pt x="6832396" y="9323806"/>
                  </a:lnTo>
                  <a:lnTo>
                    <a:pt x="6834174" y="9322282"/>
                  </a:lnTo>
                  <a:lnTo>
                    <a:pt x="6836333" y="9321063"/>
                  </a:lnTo>
                  <a:lnTo>
                    <a:pt x="6838492" y="9319844"/>
                  </a:lnTo>
                  <a:lnTo>
                    <a:pt x="6840651" y="9318929"/>
                  </a:lnTo>
                  <a:lnTo>
                    <a:pt x="6842810" y="9318015"/>
                  </a:lnTo>
                  <a:lnTo>
                    <a:pt x="6845223" y="9317101"/>
                  </a:lnTo>
                  <a:lnTo>
                    <a:pt x="6847382" y="9316491"/>
                  </a:lnTo>
                  <a:lnTo>
                    <a:pt x="6849795" y="9315881"/>
                  </a:lnTo>
                  <a:lnTo>
                    <a:pt x="6852208" y="9315272"/>
                  </a:lnTo>
                  <a:lnTo>
                    <a:pt x="6855002" y="9314967"/>
                  </a:lnTo>
                  <a:lnTo>
                    <a:pt x="6857415" y="9314662"/>
                  </a:lnTo>
                  <a:lnTo>
                    <a:pt x="6860082" y="9314357"/>
                  </a:lnTo>
                  <a:lnTo>
                    <a:pt x="6862622" y="9314053"/>
                  </a:lnTo>
                  <a:lnTo>
                    <a:pt x="6865289" y="9314053"/>
                  </a:lnTo>
                  <a:lnTo>
                    <a:pt x="6867702" y="9314053"/>
                  </a:lnTo>
                  <a:lnTo>
                    <a:pt x="6870496" y="9314053"/>
                  </a:lnTo>
                  <a:lnTo>
                    <a:pt x="6872909" y="9314357"/>
                  </a:lnTo>
                  <a:lnTo>
                    <a:pt x="6875703" y="9314662"/>
                  </a:lnTo>
                  <a:lnTo>
                    <a:pt x="6878116" y="9314967"/>
                  </a:lnTo>
                  <a:lnTo>
                    <a:pt x="6880910" y="9315272"/>
                  </a:lnTo>
                  <a:lnTo>
                    <a:pt x="6883323" y="9315881"/>
                  </a:lnTo>
                  <a:lnTo>
                    <a:pt x="6883323" y="9283268"/>
                  </a:lnTo>
                </a:path>
                <a:path w="6883400" h="10017125">
                  <a:moveTo>
                    <a:pt x="6797598" y="9411284"/>
                  </a:moveTo>
                  <a:lnTo>
                    <a:pt x="6797598" y="9283268"/>
                  </a:lnTo>
                </a:path>
                <a:path w="6883400" h="10017125">
                  <a:moveTo>
                    <a:pt x="6883323" y="9539300"/>
                  </a:moveTo>
                  <a:lnTo>
                    <a:pt x="6883323" y="9504857"/>
                  </a:lnTo>
                  <a:lnTo>
                    <a:pt x="6880910" y="9505467"/>
                  </a:lnTo>
                  <a:lnTo>
                    <a:pt x="6878370" y="9506077"/>
                  </a:lnTo>
                  <a:lnTo>
                    <a:pt x="6875957" y="9506686"/>
                  </a:lnTo>
                  <a:lnTo>
                    <a:pt x="6873290" y="9506991"/>
                  </a:lnTo>
                  <a:lnTo>
                    <a:pt x="6870750" y="9507296"/>
                  </a:lnTo>
                  <a:lnTo>
                    <a:pt x="6868083" y="9507601"/>
                  </a:lnTo>
                  <a:lnTo>
                    <a:pt x="6865670" y="9507601"/>
                  </a:lnTo>
                  <a:lnTo>
                    <a:pt x="6862876" y="9507601"/>
                  </a:lnTo>
                  <a:lnTo>
                    <a:pt x="6860463" y="9507601"/>
                  </a:lnTo>
                  <a:lnTo>
                    <a:pt x="6857669" y="9507296"/>
                  </a:lnTo>
                  <a:lnTo>
                    <a:pt x="6855256" y="9506991"/>
                  </a:lnTo>
                  <a:lnTo>
                    <a:pt x="6852462" y="9506686"/>
                  </a:lnTo>
                  <a:lnTo>
                    <a:pt x="6850049" y="9506077"/>
                  </a:lnTo>
                  <a:lnTo>
                    <a:pt x="6847636" y="9505467"/>
                  </a:lnTo>
                  <a:lnTo>
                    <a:pt x="6845223" y="9504553"/>
                  </a:lnTo>
                  <a:lnTo>
                    <a:pt x="6842810" y="9503943"/>
                  </a:lnTo>
                  <a:lnTo>
                    <a:pt x="6840651" y="9502724"/>
                  </a:lnTo>
                  <a:lnTo>
                    <a:pt x="6838492" y="9501809"/>
                  </a:lnTo>
                  <a:lnTo>
                    <a:pt x="6836333" y="9500590"/>
                  </a:lnTo>
                  <a:lnTo>
                    <a:pt x="6834174" y="9499371"/>
                  </a:lnTo>
                  <a:lnTo>
                    <a:pt x="6832396" y="9497847"/>
                  </a:lnTo>
                  <a:lnTo>
                    <a:pt x="6830618" y="9496323"/>
                  </a:lnTo>
                  <a:lnTo>
                    <a:pt x="6828713" y="9494799"/>
                  </a:lnTo>
                  <a:lnTo>
                    <a:pt x="6827189" y="9492970"/>
                  </a:lnTo>
                  <a:lnTo>
                    <a:pt x="6825665" y="9491141"/>
                  </a:lnTo>
                  <a:lnTo>
                    <a:pt x="6824522" y="9489008"/>
                  </a:lnTo>
                  <a:lnTo>
                    <a:pt x="6823252" y="9487179"/>
                  </a:lnTo>
                  <a:lnTo>
                    <a:pt x="6822363" y="9484741"/>
                  </a:lnTo>
                  <a:lnTo>
                    <a:pt x="6821728" y="9482607"/>
                  </a:lnTo>
                  <a:lnTo>
                    <a:pt x="6820839" y="9480169"/>
                  </a:lnTo>
                  <a:lnTo>
                    <a:pt x="6820458" y="9477730"/>
                  </a:lnTo>
                  <a:lnTo>
                    <a:pt x="6820204" y="9474987"/>
                  </a:lnTo>
                  <a:lnTo>
                    <a:pt x="6820458" y="9472244"/>
                  </a:lnTo>
                  <a:lnTo>
                    <a:pt x="6821093" y="9469501"/>
                  </a:lnTo>
                  <a:lnTo>
                    <a:pt x="6826046" y="9458528"/>
                  </a:lnTo>
                  <a:lnTo>
                    <a:pt x="6827189" y="9456394"/>
                  </a:lnTo>
                  <a:lnTo>
                    <a:pt x="6829094" y="9454870"/>
                  </a:lnTo>
                  <a:lnTo>
                    <a:pt x="6830618" y="9453041"/>
                  </a:lnTo>
                  <a:lnTo>
                    <a:pt x="6832396" y="9451822"/>
                  </a:lnTo>
                  <a:lnTo>
                    <a:pt x="6834174" y="9450298"/>
                  </a:lnTo>
                  <a:lnTo>
                    <a:pt x="6836333" y="9449079"/>
                  </a:lnTo>
                  <a:lnTo>
                    <a:pt x="6838492" y="9447860"/>
                  </a:lnTo>
                  <a:lnTo>
                    <a:pt x="6840651" y="9446945"/>
                  </a:lnTo>
                  <a:lnTo>
                    <a:pt x="6842810" y="9446031"/>
                  </a:lnTo>
                  <a:lnTo>
                    <a:pt x="6845223" y="9445117"/>
                  </a:lnTo>
                  <a:lnTo>
                    <a:pt x="6847382" y="9444507"/>
                  </a:lnTo>
                  <a:lnTo>
                    <a:pt x="6849795" y="9443897"/>
                  </a:lnTo>
                  <a:lnTo>
                    <a:pt x="6852208" y="9443288"/>
                  </a:lnTo>
                  <a:lnTo>
                    <a:pt x="6855002" y="9442983"/>
                  </a:lnTo>
                  <a:lnTo>
                    <a:pt x="6857415" y="9442678"/>
                  </a:lnTo>
                  <a:lnTo>
                    <a:pt x="6860082" y="9442373"/>
                  </a:lnTo>
                  <a:lnTo>
                    <a:pt x="6862622" y="9442373"/>
                  </a:lnTo>
                  <a:lnTo>
                    <a:pt x="6865289" y="9442069"/>
                  </a:lnTo>
                  <a:lnTo>
                    <a:pt x="6867702" y="9442069"/>
                  </a:lnTo>
                  <a:lnTo>
                    <a:pt x="6870496" y="9442373"/>
                  </a:lnTo>
                  <a:lnTo>
                    <a:pt x="6872909" y="9442373"/>
                  </a:lnTo>
                  <a:lnTo>
                    <a:pt x="6875703" y="9442678"/>
                  </a:lnTo>
                  <a:lnTo>
                    <a:pt x="6878116" y="9442983"/>
                  </a:lnTo>
                  <a:lnTo>
                    <a:pt x="6880910" y="9443288"/>
                  </a:lnTo>
                  <a:lnTo>
                    <a:pt x="6883323" y="9443897"/>
                  </a:lnTo>
                  <a:lnTo>
                    <a:pt x="6883323" y="9411284"/>
                  </a:lnTo>
                </a:path>
                <a:path w="6883400" h="10017125">
                  <a:moveTo>
                    <a:pt x="6797598" y="9539300"/>
                  </a:moveTo>
                  <a:lnTo>
                    <a:pt x="6797598" y="9411284"/>
                  </a:lnTo>
                </a:path>
                <a:path w="6883400" h="10017125">
                  <a:moveTo>
                    <a:pt x="6883323" y="9667316"/>
                  </a:moveTo>
                  <a:lnTo>
                    <a:pt x="6883323" y="9632873"/>
                  </a:lnTo>
                  <a:lnTo>
                    <a:pt x="6880910" y="9633483"/>
                  </a:lnTo>
                  <a:lnTo>
                    <a:pt x="6878370" y="9634397"/>
                  </a:lnTo>
                  <a:lnTo>
                    <a:pt x="6875957" y="9634702"/>
                  </a:lnTo>
                  <a:lnTo>
                    <a:pt x="6873290" y="9635007"/>
                  </a:lnTo>
                  <a:lnTo>
                    <a:pt x="6870750" y="9635312"/>
                  </a:lnTo>
                  <a:lnTo>
                    <a:pt x="6868083" y="9635617"/>
                  </a:lnTo>
                  <a:lnTo>
                    <a:pt x="6865670" y="9635617"/>
                  </a:lnTo>
                  <a:lnTo>
                    <a:pt x="6862876" y="9635617"/>
                  </a:lnTo>
                  <a:lnTo>
                    <a:pt x="6860463" y="9635617"/>
                  </a:lnTo>
                  <a:lnTo>
                    <a:pt x="6857669" y="9635312"/>
                  </a:lnTo>
                  <a:lnTo>
                    <a:pt x="6855256" y="9635007"/>
                  </a:lnTo>
                  <a:lnTo>
                    <a:pt x="6852462" y="9634702"/>
                  </a:lnTo>
                  <a:lnTo>
                    <a:pt x="6850049" y="9634093"/>
                  </a:lnTo>
                  <a:lnTo>
                    <a:pt x="6847636" y="9633483"/>
                  </a:lnTo>
                  <a:lnTo>
                    <a:pt x="6845223" y="9632873"/>
                  </a:lnTo>
                  <a:lnTo>
                    <a:pt x="6842810" y="9631959"/>
                  </a:lnTo>
                  <a:lnTo>
                    <a:pt x="6840651" y="9631045"/>
                  </a:lnTo>
                  <a:lnTo>
                    <a:pt x="6838492" y="9629825"/>
                  </a:lnTo>
                  <a:lnTo>
                    <a:pt x="6836333" y="9628606"/>
                  </a:lnTo>
                  <a:lnTo>
                    <a:pt x="6834174" y="9627387"/>
                  </a:lnTo>
                  <a:lnTo>
                    <a:pt x="6832396" y="9625863"/>
                  </a:lnTo>
                  <a:lnTo>
                    <a:pt x="6830618" y="9624339"/>
                  </a:lnTo>
                  <a:lnTo>
                    <a:pt x="6828713" y="9622815"/>
                  </a:lnTo>
                  <a:lnTo>
                    <a:pt x="6827189" y="9620986"/>
                  </a:lnTo>
                  <a:lnTo>
                    <a:pt x="6825665" y="9619157"/>
                  </a:lnTo>
                  <a:lnTo>
                    <a:pt x="6824522" y="9617329"/>
                  </a:lnTo>
                  <a:lnTo>
                    <a:pt x="6823252" y="9615195"/>
                  </a:lnTo>
                  <a:lnTo>
                    <a:pt x="6822363" y="9613061"/>
                  </a:lnTo>
                  <a:lnTo>
                    <a:pt x="6821728" y="9610623"/>
                  </a:lnTo>
                  <a:lnTo>
                    <a:pt x="6820839" y="9608185"/>
                  </a:lnTo>
                  <a:lnTo>
                    <a:pt x="6820458" y="9605746"/>
                  </a:lnTo>
                  <a:lnTo>
                    <a:pt x="6820204" y="9603003"/>
                  </a:lnTo>
                  <a:lnTo>
                    <a:pt x="6826046" y="9586544"/>
                  </a:lnTo>
                  <a:lnTo>
                    <a:pt x="6827189" y="9584410"/>
                  </a:lnTo>
                  <a:lnTo>
                    <a:pt x="6829094" y="9582886"/>
                  </a:lnTo>
                  <a:lnTo>
                    <a:pt x="6830618" y="9581362"/>
                  </a:lnTo>
                  <a:lnTo>
                    <a:pt x="6832396" y="9579838"/>
                  </a:lnTo>
                  <a:lnTo>
                    <a:pt x="6834174" y="9578314"/>
                  </a:lnTo>
                  <a:lnTo>
                    <a:pt x="6836333" y="9577095"/>
                  </a:lnTo>
                  <a:lnTo>
                    <a:pt x="6838492" y="9575876"/>
                  </a:lnTo>
                  <a:lnTo>
                    <a:pt x="6840651" y="9574961"/>
                  </a:lnTo>
                  <a:lnTo>
                    <a:pt x="6842810" y="9574047"/>
                  </a:lnTo>
                  <a:lnTo>
                    <a:pt x="6845223" y="9573437"/>
                  </a:lnTo>
                  <a:lnTo>
                    <a:pt x="6847382" y="9572523"/>
                  </a:lnTo>
                  <a:lnTo>
                    <a:pt x="6849795" y="9571913"/>
                  </a:lnTo>
                  <a:lnTo>
                    <a:pt x="6852208" y="9571609"/>
                  </a:lnTo>
                  <a:lnTo>
                    <a:pt x="6855002" y="9570999"/>
                  </a:lnTo>
                  <a:lnTo>
                    <a:pt x="6857415" y="9570694"/>
                  </a:lnTo>
                  <a:lnTo>
                    <a:pt x="6860082" y="9570389"/>
                  </a:lnTo>
                  <a:lnTo>
                    <a:pt x="6862622" y="9570389"/>
                  </a:lnTo>
                  <a:lnTo>
                    <a:pt x="6865289" y="9570085"/>
                  </a:lnTo>
                  <a:lnTo>
                    <a:pt x="6867702" y="9570085"/>
                  </a:lnTo>
                  <a:lnTo>
                    <a:pt x="6870496" y="9570389"/>
                  </a:lnTo>
                  <a:lnTo>
                    <a:pt x="6872909" y="9570389"/>
                  </a:lnTo>
                  <a:lnTo>
                    <a:pt x="6875703" y="9570694"/>
                  </a:lnTo>
                  <a:lnTo>
                    <a:pt x="6878116" y="9570999"/>
                  </a:lnTo>
                  <a:lnTo>
                    <a:pt x="6880910" y="9571304"/>
                  </a:lnTo>
                  <a:lnTo>
                    <a:pt x="6883323" y="9571913"/>
                  </a:lnTo>
                  <a:lnTo>
                    <a:pt x="6883323" y="9539300"/>
                  </a:lnTo>
                </a:path>
                <a:path w="6883400" h="10017125">
                  <a:moveTo>
                    <a:pt x="6797598" y="9667316"/>
                  </a:moveTo>
                  <a:lnTo>
                    <a:pt x="6797598" y="9539300"/>
                  </a:lnTo>
                </a:path>
                <a:path w="6883400" h="10017125">
                  <a:moveTo>
                    <a:pt x="6883323" y="9795637"/>
                  </a:moveTo>
                  <a:lnTo>
                    <a:pt x="6883323" y="9760889"/>
                  </a:lnTo>
                  <a:lnTo>
                    <a:pt x="6880910" y="9761804"/>
                  </a:lnTo>
                  <a:lnTo>
                    <a:pt x="6878370" y="9762413"/>
                  </a:lnTo>
                  <a:lnTo>
                    <a:pt x="6875957" y="9762718"/>
                  </a:lnTo>
                  <a:lnTo>
                    <a:pt x="6873290" y="9763328"/>
                  </a:lnTo>
                  <a:lnTo>
                    <a:pt x="6870750" y="9763633"/>
                  </a:lnTo>
                  <a:lnTo>
                    <a:pt x="6868083" y="9763633"/>
                  </a:lnTo>
                  <a:lnTo>
                    <a:pt x="6865670" y="9763937"/>
                  </a:lnTo>
                  <a:lnTo>
                    <a:pt x="6862876" y="9763937"/>
                  </a:lnTo>
                  <a:lnTo>
                    <a:pt x="6860463" y="9763633"/>
                  </a:lnTo>
                  <a:lnTo>
                    <a:pt x="6857669" y="9763633"/>
                  </a:lnTo>
                  <a:lnTo>
                    <a:pt x="6855256" y="9763023"/>
                  </a:lnTo>
                  <a:lnTo>
                    <a:pt x="6838492" y="9757841"/>
                  </a:lnTo>
                  <a:lnTo>
                    <a:pt x="6836333" y="9756622"/>
                  </a:lnTo>
                  <a:lnTo>
                    <a:pt x="6834174" y="9755403"/>
                  </a:lnTo>
                  <a:lnTo>
                    <a:pt x="6832396" y="9753879"/>
                  </a:lnTo>
                  <a:lnTo>
                    <a:pt x="6830618" y="9752355"/>
                  </a:lnTo>
                  <a:lnTo>
                    <a:pt x="6828713" y="9750831"/>
                  </a:lnTo>
                  <a:lnTo>
                    <a:pt x="6827189" y="9749002"/>
                  </a:lnTo>
                  <a:lnTo>
                    <a:pt x="6825665" y="9747173"/>
                  </a:lnTo>
                  <a:lnTo>
                    <a:pt x="6824522" y="9745345"/>
                  </a:lnTo>
                  <a:lnTo>
                    <a:pt x="6823252" y="9743211"/>
                  </a:lnTo>
                  <a:lnTo>
                    <a:pt x="6822363" y="9741077"/>
                  </a:lnTo>
                  <a:lnTo>
                    <a:pt x="6821728" y="9738639"/>
                  </a:lnTo>
                  <a:lnTo>
                    <a:pt x="6820839" y="9736201"/>
                  </a:lnTo>
                  <a:lnTo>
                    <a:pt x="6820458" y="9733762"/>
                  </a:lnTo>
                  <a:lnTo>
                    <a:pt x="6820204" y="9731019"/>
                  </a:lnTo>
                  <a:lnTo>
                    <a:pt x="6820458" y="9728276"/>
                  </a:lnTo>
                  <a:lnTo>
                    <a:pt x="6821093" y="9725837"/>
                  </a:lnTo>
                  <a:lnTo>
                    <a:pt x="6821728" y="9723094"/>
                  </a:lnTo>
                  <a:lnTo>
                    <a:pt x="6822617" y="9720656"/>
                  </a:lnTo>
                  <a:lnTo>
                    <a:pt x="6823506" y="9718522"/>
                  </a:lnTo>
                  <a:lnTo>
                    <a:pt x="6824776" y="9716389"/>
                  </a:lnTo>
                  <a:lnTo>
                    <a:pt x="6826046" y="9714560"/>
                  </a:lnTo>
                  <a:lnTo>
                    <a:pt x="6827189" y="9712426"/>
                  </a:lnTo>
                  <a:lnTo>
                    <a:pt x="6829094" y="9710902"/>
                  </a:lnTo>
                  <a:lnTo>
                    <a:pt x="6830618" y="9709378"/>
                  </a:lnTo>
                  <a:lnTo>
                    <a:pt x="6832396" y="9707854"/>
                  </a:lnTo>
                  <a:lnTo>
                    <a:pt x="6834174" y="9706330"/>
                  </a:lnTo>
                  <a:lnTo>
                    <a:pt x="6836333" y="9705111"/>
                  </a:lnTo>
                  <a:lnTo>
                    <a:pt x="6838492" y="9704197"/>
                  </a:lnTo>
                  <a:lnTo>
                    <a:pt x="6840651" y="9702977"/>
                  </a:lnTo>
                  <a:lnTo>
                    <a:pt x="6842810" y="9702063"/>
                  </a:lnTo>
                  <a:lnTo>
                    <a:pt x="6845223" y="9701453"/>
                  </a:lnTo>
                  <a:lnTo>
                    <a:pt x="6847382" y="9700539"/>
                  </a:lnTo>
                  <a:lnTo>
                    <a:pt x="6849795" y="9699929"/>
                  </a:lnTo>
                  <a:lnTo>
                    <a:pt x="6852208" y="9699625"/>
                  </a:lnTo>
                  <a:lnTo>
                    <a:pt x="6855002" y="9699015"/>
                  </a:lnTo>
                  <a:lnTo>
                    <a:pt x="6857415" y="9698710"/>
                  </a:lnTo>
                  <a:lnTo>
                    <a:pt x="6860082" y="9698405"/>
                  </a:lnTo>
                  <a:lnTo>
                    <a:pt x="6862622" y="9698405"/>
                  </a:lnTo>
                  <a:lnTo>
                    <a:pt x="6865289" y="9698405"/>
                  </a:lnTo>
                  <a:lnTo>
                    <a:pt x="6867702" y="9698405"/>
                  </a:lnTo>
                  <a:lnTo>
                    <a:pt x="6870496" y="9698405"/>
                  </a:lnTo>
                  <a:lnTo>
                    <a:pt x="6872909" y="9698405"/>
                  </a:lnTo>
                  <a:lnTo>
                    <a:pt x="6875703" y="9698710"/>
                  </a:lnTo>
                  <a:lnTo>
                    <a:pt x="6878116" y="9699015"/>
                  </a:lnTo>
                  <a:lnTo>
                    <a:pt x="6880910" y="9699320"/>
                  </a:lnTo>
                  <a:lnTo>
                    <a:pt x="6883323" y="9699929"/>
                  </a:lnTo>
                  <a:lnTo>
                    <a:pt x="6883323" y="9667316"/>
                  </a:lnTo>
                </a:path>
                <a:path w="6883400" h="10017125">
                  <a:moveTo>
                    <a:pt x="6797598" y="9795637"/>
                  </a:moveTo>
                  <a:lnTo>
                    <a:pt x="6797598" y="9667316"/>
                  </a:lnTo>
                </a:path>
                <a:path w="6883400" h="10017125">
                  <a:moveTo>
                    <a:pt x="304" y="9923653"/>
                  </a:moveTo>
                  <a:lnTo>
                    <a:pt x="304" y="9957181"/>
                  </a:lnTo>
                  <a:lnTo>
                    <a:pt x="3352" y="9956571"/>
                  </a:lnTo>
                  <a:lnTo>
                    <a:pt x="6705" y="9955961"/>
                  </a:lnTo>
                  <a:lnTo>
                    <a:pt x="9753" y="9955352"/>
                  </a:lnTo>
                  <a:lnTo>
                    <a:pt x="13106" y="9955047"/>
                  </a:lnTo>
                  <a:lnTo>
                    <a:pt x="16459" y="9955047"/>
                  </a:lnTo>
                  <a:lnTo>
                    <a:pt x="19507" y="9955047"/>
                  </a:lnTo>
                  <a:lnTo>
                    <a:pt x="22555" y="9955047"/>
                  </a:lnTo>
                  <a:lnTo>
                    <a:pt x="25907" y="9955657"/>
                  </a:lnTo>
                  <a:lnTo>
                    <a:pt x="50291" y="9970897"/>
                  </a:lnTo>
                  <a:lnTo>
                    <a:pt x="64007" y="9997109"/>
                  </a:lnTo>
                  <a:lnTo>
                    <a:pt x="64007" y="9999853"/>
                  </a:lnTo>
                  <a:lnTo>
                    <a:pt x="64312" y="10002596"/>
                  </a:lnTo>
                  <a:lnTo>
                    <a:pt x="60655" y="10016921"/>
                  </a:lnTo>
                  <a:lnTo>
                    <a:pt x="93573" y="10016921"/>
                  </a:lnTo>
                </a:path>
                <a:path w="6883400" h="10017125">
                  <a:moveTo>
                    <a:pt x="85343" y="9923653"/>
                  </a:moveTo>
                  <a:lnTo>
                    <a:pt x="85343" y="9932187"/>
                  </a:lnTo>
                  <a:lnTo>
                    <a:pt x="93573" y="9932187"/>
                  </a:lnTo>
                </a:path>
                <a:path w="6883400" h="10017125">
                  <a:moveTo>
                    <a:pt x="93573" y="10016921"/>
                  </a:moveTo>
                  <a:lnTo>
                    <a:pt x="126796" y="10016921"/>
                  </a:lnTo>
                  <a:lnTo>
                    <a:pt x="126187" y="10014483"/>
                  </a:lnTo>
                  <a:lnTo>
                    <a:pt x="125577" y="10012045"/>
                  </a:lnTo>
                  <a:lnTo>
                    <a:pt x="125272" y="10009606"/>
                  </a:lnTo>
                  <a:lnTo>
                    <a:pt x="124663" y="10007168"/>
                  </a:lnTo>
                  <a:lnTo>
                    <a:pt x="124358" y="10004425"/>
                  </a:lnTo>
                  <a:lnTo>
                    <a:pt x="124358" y="10001986"/>
                  </a:lnTo>
                  <a:lnTo>
                    <a:pt x="124053" y="9999243"/>
                  </a:lnTo>
                  <a:lnTo>
                    <a:pt x="124053" y="9996805"/>
                  </a:lnTo>
                  <a:lnTo>
                    <a:pt x="124358" y="9994366"/>
                  </a:lnTo>
                  <a:lnTo>
                    <a:pt x="124358" y="9991623"/>
                  </a:lnTo>
                  <a:lnTo>
                    <a:pt x="124967" y="9989185"/>
                  </a:lnTo>
                  <a:lnTo>
                    <a:pt x="125272" y="9986441"/>
                  </a:lnTo>
                  <a:lnTo>
                    <a:pt x="125882" y="9984003"/>
                  </a:lnTo>
                  <a:lnTo>
                    <a:pt x="126492" y="9981565"/>
                  </a:lnTo>
                  <a:lnTo>
                    <a:pt x="127101" y="9979126"/>
                  </a:lnTo>
                  <a:lnTo>
                    <a:pt x="128015" y="9976993"/>
                  </a:lnTo>
                  <a:lnTo>
                    <a:pt x="128930" y="9974554"/>
                  </a:lnTo>
                  <a:lnTo>
                    <a:pt x="129844" y="9972421"/>
                  </a:lnTo>
                  <a:lnTo>
                    <a:pt x="131064" y="9970287"/>
                  </a:lnTo>
                  <a:lnTo>
                    <a:pt x="132283" y="9968153"/>
                  </a:lnTo>
                  <a:lnTo>
                    <a:pt x="133807" y="9966325"/>
                  </a:lnTo>
                  <a:lnTo>
                    <a:pt x="135026" y="9964496"/>
                  </a:lnTo>
                  <a:lnTo>
                    <a:pt x="136855" y="9962972"/>
                  </a:lnTo>
                  <a:lnTo>
                    <a:pt x="146303" y="9956571"/>
                  </a:lnTo>
                  <a:lnTo>
                    <a:pt x="148437" y="9955657"/>
                  </a:lnTo>
                  <a:lnTo>
                    <a:pt x="150875" y="9955047"/>
                  </a:lnTo>
                  <a:lnTo>
                    <a:pt x="153314" y="9954437"/>
                  </a:lnTo>
                  <a:lnTo>
                    <a:pt x="155752" y="9954133"/>
                  </a:lnTo>
                  <a:lnTo>
                    <a:pt x="158495" y="9954742"/>
                  </a:lnTo>
                  <a:lnTo>
                    <a:pt x="161239" y="9955047"/>
                  </a:lnTo>
                  <a:lnTo>
                    <a:pt x="163677" y="9955961"/>
                  </a:lnTo>
                  <a:lnTo>
                    <a:pt x="165811" y="9956571"/>
                  </a:lnTo>
                  <a:lnTo>
                    <a:pt x="167944" y="9957485"/>
                  </a:lnTo>
                  <a:lnTo>
                    <a:pt x="170078" y="9958705"/>
                  </a:lnTo>
                  <a:lnTo>
                    <a:pt x="171907" y="9960229"/>
                  </a:lnTo>
                  <a:lnTo>
                    <a:pt x="173736" y="9961448"/>
                  </a:lnTo>
                  <a:lnTo>
                    <a:pt x="181965" y="9972421"/>
                  </a:lnTo>
                  <a:lnTo>
                    <a:pt x="183184" y="9974554"/>
                  </a:lnTo>
                  <a:lnTo>
                    <a:pt x="184099" y="9976688"/>
                  </a:lnTo>
                  <a:lnTo>
                    <a:pt x="184708" y="9979126"/>
                  </a:lnTo>
                  <a:lnTo>
                    <a:pt x="185623" y="9981260"/>
                  </a:lnTo>
                  <a:lnTo>
                    <a:pt x="185928" y="9984003"/>
                  </a:lnTo>
                  <a:lnTo>
                    <a:pt x="186537" y="9986137"/>
                  </a:lnTo>
                  <a:lnTo>
                    <a:pt x="186842" y="9988880"/>
                  </a:lnTo>
                  <a:lnTo>
                    <a:pt x="187147" y="9991318"/>
                  </a:lnTo>
                  <a:lnTo>
                    <a:pt x="187451" y="9994061"/>
                  </a:lnTo>
                  <a:lnTo>
                    <a:pt x="187756" y="9996500"/>
                  </a:lnTo>
                  <a:lnTo>
                    <a:pt x="187756" y="9999243"/>
                  </a:lnTo>
                  <a:lnTo>
                    <a:pt x="187756" y="10001681"/>
                  </a:lnTo>
                  <a:lnTo>
                    <a:pt x="187756" y="10004425"/>
                  </a:lnTo>
                  <a:lnTo>
                    <a:pt x="187451" y="10006863"/>
                  </a:lnTo>
                  <a:lnTo>
                    <a:pt x="187147" y="10009301"/>
                  </a:lnTo>
                  <a:lnTo>
                    <a:pt x="186842" y="10012045"/>
                  </a:lnTo>
                  <a:lnTo>
                    <a:pt x="186537" y="10014483"/>
                  </a:lnTo>
                  <a:lnTo>
                    <a:pt x="186232" y="10016921"/>
                  </a:lnTo>
                  <a:lnTo>
                    <a:pt x="218541" y="10016921"/>
                  </a:lnTo>
                </a:path>
                <a:path w="6883400" h="10017125">
                  <a:moveTo>
                    <a:pt x="93573" y="9932187"/>
                  </a:moveTo>
                  <a:lnTo>
                    <a:pt x="218541" y="9932187"/>
                  </a:lnTo>
                </a:path>
                <a:path w="6883400" h="10017125">
                  <a:moveTo>
                    <a:pt x="218541" y="10016921"/>
                  </a:moveTo>
                  <a:lnTo>
                    <a:pt x="251764" y="10016921"/>
                  </a:lnTo>
                  <a:lnTo>
                    <a:pt x="251155" y="10014483"/>
                  </a:lnTo>
                  <a:lnTo>
                    <a:pt x="250545" y="10012045"/>
                  </a:lnTo>
                  <a:lnTo>
                    <a:pt x="250240" y="10009606"/>
                  </a:lnTo>
                  <a:lnTo>
                    <a:pt x="249631" y="10007168"/>
                  </a:lnTo>
                  <a:lnTo>
                    <a:pt x="249326" y="10004425"/>
                  </a:lnTo>
                  <a:lnTo>
                    <a:pt x="249326" y="9991623"/>
                  </a:lnTo>
                  <a:lnTo>
                    <a:pt x="249936" y="9989185"/>
                  </a:lnTo>
                  <a:lnTo>
                    <a:pt x="250240" y="9986441"/>
                  </a:lnTo>
                  <a:lnTo>
                    <a:pt x="250850" y="9984003"/>
                  </a:lnTo>
                  <a:lnTo>
                    <a:pt x="251459" y="9981565"/>
                  </a:lnTo>
                  <a:lnTo>
                    <a:pt x="252069" y="9979126"/>
                  </a:lnTo>
                  <a:lnTo>
                    <a:pt x="252984" y="9976993"/>
                  </a:lnTo>
                  <a:lnTo>
                    <a:pt x="253898" y="9974554"/>
                  </a:lnTo>
                  <a:lnTo>
                    <a:pt x="254812" y="9972421"/>
                  </a:lnTo>
                  <a:lnTo>
                    <a:pt x="256031" y="9970287"/>
                  </a:lnTo>
                  <a:lnTo>
                    <a:pt x="257251" y="9968153"/>
                  </a:lnTo>
                  <a:lnTo>
                    <a:pt x="258775" y="9966325"/>
                  </a:lnTo>
                  <a:lnTo>
                    <a:pt x="260299" y="9964496"/>
                  </a:lnTo>
                  <a:lnTo>
                    <a:pt x="261823" y="9962972"/>
                  </a:lnTo>
                  <a:lnTo>
                    <a:pt x="263347" y="9961448"/>
                  </a:lnTo>
                  <a:lnTo>
                    <a:pt x="265175" y="9959924"/>
                  </a:lnTo>
                  <a:lnTo>
                    <a:pt x="267309" y="9958705"/>
                  </a:lnTo>
                  <a:lnTo>
                    <a:pt x="269138" y="9957485"/>
                  </a:lnTo>
                  <a:lnTo>
                    <a:pt x="271272" y="9956571"/>
                  </a:lnTo>
                  <a:lnTo>
                    <a:pt x="273710" y="9955657"/>
                  </a:lnTo>
                  <a:lnTo>
                    <a:pt x="275844" y="9955047"/>
                  </a:lnTo>
                  <a:lnTo>
                    <a:pt x="278282" y="9954437"/>
                  </a:lnTo>
                  <a:lnTo>
                    <a:pt x="280720" y="9954133"/>
                  </a:lnTo>
                  <a:lnTo>
                    <a:pt x="283464" y="9954742"/>
                  </a:lnTo>
                  <a:lnTo>
                    <a:pt x="286207" y="9955047"/>
                  </a:lnTo>
                  <a:lnTo>
                    <a:pt x="288645" y="9955961"/>
                  </a:lnTo>
                  <a:lnTo>
                    <a:pt x="290779" y="9956571"/>
                  </a:lnTo>
                  <a:lnTo>
                    <a:pt x="292912" y="9957485"/>
                  </a:lnTo>
                  <a:lnTo>
                    <a:pt x="295046" y="9958705"/>
                  </a:lnTo>
                  <a:lnTo>
                    <a:pt x="296875" y="9960229"/>
                  </a:lnTo>
                  <a:lnTo>
                    <a:pt x="299008" y="9961448"/>
                  </a:lnTo>
                  <a:lnTo>
                    <a:pt x="300532" y="9962972"/>
                  </a:lnTo>
                  <a:lnTo>
                    <a:pt x="302056" y="9964801"/>
                  </a:lnTo>
                  <a:lnTo>
                    <a:pt x="303580" y="9966325"/>
                  </a:lnTo>
                  <a:lnTo>
                    <a:pt x="304800" y="9968458"/>
                  </a:lnTo>
                  <a:lnTo>
                    <a:pt x="306019" y="9970287"/>
                  </a:lnTo>
                  <a:lnTo>
                    <a:pt x="307238" y="9972421"/>
                  </a:lnTo>
                  <a:lnTo>
                    <a:pt x="308152" y="9974554"/>
                  </a:lnTo>
                  <a:lnTo>
                    <a:pt x="309067" y="9976688"/>
                  </a:lnTo>
                  <a:lnTo>
                    <a:pt x="309676" y="9979126"/>
                  </a:lnTo>
                  <a:lnTo>
                    <a:pt x="310591" y="9981260"/>
                  </a:lnTo>
                  <a:lnTo>
                    <a:pt x="310895" y="9984003"/>
                  </a:lnTo>
                  <a:lnTo>
                    <a:pt x="311505" y="9986137"/>
                  </a:lnTo>
                  <a:lnTo>
                    <a:pt x="312115" y="9988880"/>
                  </a:lnTo>
                  <a:lnTo>
                    <a:pt x="312115" y="9991318"/>
                  </a:lnTo>
                  <a:lnTo>
                    <a:pt x="312420" y="9994061"/>
                  </a:lnTo>
                  <a:lnTo>
                    <a:pt x="312724" y="9996500"/>
                  </a:lnTo>
                  <a:lnTo>
                    <a:pt x="312724" y="9999243"/>
                  </a:lnTo>
                  <a:lnTo>
                    <a:pt x="312724" y="10001681"/>
                  </a:lnTo>
                  <a:lnTo>
                    <a:pt x="312724" y="10004425"/>
                  </a:lnTo>
                  <a:lnTo>
                    <a:pt x="312420" y="10006863"/>
                  </a:lnTo>
                  <a:lnTo>
                    <a:pt x="312115" y="10009301"/>
                  </a:lnTo>
                  <a:lnTo>
                    <a:pt x="311810" y="10012045"/>
                  </a:lnTo>
                  <a:lnTo>
                    <a:pt x="311505" y="10014483"/>
                  </a:lnTo>
                  <a:lnTo>
                    <a:pt x="311200" y="10016921"/>
                  </a:lnTo>
                  <a:lnTo>
                    <a:pt x="343509" y="10016921"/>
                  </a:lnTo>
                </a:path>
                <a:path w="6883400" h="10017125">
                  <a:moveTo>
                    <a:pt x="218541" y="9932187"/>
                  </a:moveTo>
                  <a:lnTo>
                    <a:pt x="343509" y="9932187"/>
                  </a:lnTo>
                </a:path>
                <a:path w="6883400" h="10017125">
                  <a:moveTo>
                    <a:pt x="343509" y="10016921"/>
                  </a:moveTo>
                  <a:lnTo>
                    <a:pt x="377037" y="10016921"/>
                  </a:lnTo>
                  <a:lnTo>
                    <a:pt x="376428" y="10014483"/>
                  </a:lnTo>
                  <a:lnTo>
                    <a:pt x="375513" y="10012045"/>
                  </a:lnTo>
                  <a:lnTo>
                    <a:pt x="375208" y="10009606"/>
                  </a:lnTo>
                  <a:lnTo>
                    <a:pt x="374903" y="10007168"/>
                  </a:lnTo>
                  <a:lnTo>
                    <a:pt x="374599" y="10004425"/>
                  </a:lnTo>
                  <a:lnTo>
                    <a:pt x="374294" y="10001986"/>
                  </a:lnTo>
                  <a:lnTo>
                    <a:pt x="374294" y="9999243"/>
                  </a:lnTo>
                  <a:lnTo>
                    <a:pt x="374294" y="9996805"/>
                  </a:lnTo>
                  <a:lnTo>
                    <a:pt x="374294" y="9994366"/>
                  </a:lnTo>
                  <a:lnTo>
                    <a:pt x="374599" y="9991623"/>
                  </a:lnTo>
                  <a:lnTo>
                    <a:pt x="374903" y="9989185"/>
                  </a:lnTo>
                  <a:lnTo>
                    <a:pt x="375208" y="9986441"/>
                  </a:lnTo>
                  <a:lnTo>
                    <a:pt x="375818" y="9984003"/>
                  </a:lnTo>
                  <a:lnTo>
                    <a:pt x="376428" y="9981565"/>
                  </a:lnTo>
                  <a:lnTo>
                    <a:pt x="377037" y="9979126"/>
                  </a:lnTo>
                  <a:lnTo>
                    <a:pt x="377952" y="9976993"/>
                  </a:lnTo>
                  <a:lnTo>
                    <a:pt x="378866" y="9974554"/>
                  </a:lnTo>
                  <a:lnTo>
                    <a:pt x="380085" y="9972421"/>
                  </a:lnTo>
                  <a:lnTo>
                    <a:pt x="381304" y="9970287"/>
                  </a:lnTo>
                  <a:lnTo>
                    <a:pt x="382523" y="9968153"/>
                  </a:lnTo>
                  <a:lnTo>
                    <a:pt x="383743" y="9966325"/>
                  </a:lnTo>
                  <a:lnTo>
                    <a:pt x="392277" y="9958705"/>
                  </a:lnTo>
                  <a:lnTo>
                    <a:pt x="394106" y="9957485"/>
                  </a:lnTo>
                  <a:lnTo>
                    <a:pt x="405993" y="9954133"/>
                  </a:lnTo>
                  <a:lnTo>
                    <a:pt x="408736" y="9954742"/>
                  </a:lnTo>
                  <a:lnTo>
                    <a:pt x="411175" y="9955047"/>
                  </a:lnTo>
                  <a:lnTo>
                    <a:pt x="413613" y="9955961"/>
                  </a:lnTo>
                  <a:lnTo>
                    <a:pt x="416052" y="9956571"/>
                  </a:lnTo>
                  <a:lnTo>
                    <a:pt x="418185" y="9957485"/>
                  </a:lnTo>
                  <a:lnTo>
                    <a:pt x="420014" y="9958705"/>
                  </a:lnTo>
                  <a:lnTo>
                    <a:pt x="422147" y="9960229"/>
                  </a:lnTo>
                  <a:lnTo>
                    <a:pt x="423976" y="9961448"/>
                  </a:lnTo>
                  <a:lnTo>
                    <a:pt x="425500" y="9962972"/>
                  </a:lnTo>
                  <a:lnTo>
                    <a:pt x="427024" y="9964801"/>
                  </a:lnTo>
                  <a:lnTo>
                    <a:pt x="428548" y="9966325"/>
                  </a:lnTo>
                  <a:lnTo>
                    <a:pt x="429767" y="9968458"/>
                  </a:lnTo>
                  <a:lnTo>
                    <a:pt x="430987" y="9970287"/>
                  </a:lnTo>
                  <a:lnTo>
                    <a:pt x="432206" y="9972421"/>
                  </a:lnTo>
                  <a:lnTo>
                    <a:pt x="433120" y="9974554"/>
                  </a:lnTo>
                  <a:lnTo>
                    <a:pt x="434035" y="9976688"/>
                  </a:lnTo>
                  <a:lnTo>
                    <a:pt x="434644" y="9979126"/>
                  </a:lnTo>
                  <a:lnTo>
                    <a:pt x="435559" y="9981260"/>
                  </a:lnTo>
                  <a:lnTo>
                    <a:pt x="436168" y="9984003"/>
                  </a:lnTo>
                  <a:lnTo>
                    <a:pt x="436473" y="9986137"/>
                  </a:lnTo>
                  <a:lnTo>
                    <a:pt x="437083" y="9988880"/>
                  </a:lnTo>
                  <a:lnTo>
                    <a:pt x="437388" y="9991318"/>
                  </a:lnTo>
                  <a:lnTo>
                    <a:pt x="437388" y="9994061"/>
                  </a:lnTo>
                  <a:lnTo>
                    <a:pt x="437692" y="9996500"/>
                  </a:lnTo>
                  <a:lnTo>
                    <a:pt x="437692" y="9999243"/>
                  </a:lnTo>
                  <a:lnTo>
                    <a:pt x="437692" y="10001681"/>
                  </a:lnTo>
                  <a:lnTo>
                    <a:pt x="437692" y="10004425"/>
                  </a:lnTo>
                  <a:lnTo>
                    <a:pt x="437388" y="10006863"/>
                  </a:lnTo>
                  <a:lnTo>
                    <a:pt x="437388" y="10009301"/>
                  </a:lnTo>
                  <a:lnTo>
                    <a:pt x="436778" y="10012045"/>
                  </a:lnTo>
                  <a:lnTo>
                    <a:pt x="436778" y="10014483"/>
                  </a:lnTo>
                  <a:lnTo>
                    <a:pt x="436168" y="10016921"/>
                  </a:lnTo>
                  <a:lnTo>
                    <a:pt x="468477" y="10016921"/>
                  </a:lnTo>
                </a:path>
                <a:path w="6883400" h="10017125">
                  <a:moveTo>
                    <a:pt x="343509" y="9932187"/>
                  </a:moveTo>
                  <a:lnTo>
                    <a:pt x="468477" y="9932187"/>
                  </a:lnTo>
                </a:path>
                <a:path w="6883400" h="10017125">
                  <a:moveTo>
                    <a:pt x="468477" y="10016921"/>
                  </a:moveTo>
                  <a:lnTo>
                    <a:pt x="502005" y="10016921"/>
                  </a:lnTo>
                  <a:lnTo>
                    <a:pt x="501395" y="10014483"/>
                  </a:lnTo>
                  <a:lnTo>
                    <a:pt x="500481" y="10012045"/>
                  </a:lnTo>
                  <a:lnTo>
                    <a:pt x="500176" y="10009606"/>
                  </a:lnTo>
                  <a:lnTo>
                    <a:pt x="499871" y="10007168"/>
                  </a:lnTo>
                  <a:lnTo>
                    <a:pt x="499567" y="10004425"/>
                  </a:lnTo>
                  <a:lnTo>
                    <a:pt x="499262" y="10001986"/>
                  </a:lnTo>
                  <a:lnTo>
                    <a:pt x="499262" y="9999243"/>
                  </a:lnTo>
                  <a:lnTo>
                    <a:pt x="499262" y="9996805"/>
                  </a:lnTo>
                  <a:lnTo>
                    <a:pt x="499262" y="9994366"/>
                  </a:lnTo>
                  <a:lnTo>
                    <a:pt x="499567" y="9991623"/>
                  </a:lnTo>
                  <a:lnTo>
                    <a:pt x="499871" y="9989185"/>
                  </a:lnTo>
                  <a:lnTo>
                    <a:pt x="500176" y="9986441"/>
                  </a:lnTo>
                  <a:lnTo>
                    <a:pt x="500786" y="9984003"/>
                  </a:lnTo>
                  <a:lnTo>
                    <a:pt x="501395" y="9981565"/>
                  </a:lnTo>
                  <a:lnTo>
                    <a:pt x="502005" y="9979126"/>
                  </a:lnTo>
                  <a:lnTo>
                    <a:pt x="502920" y="9976993"/>
                  </a:lnTo>
                  <a:lnTo>
                    <a:pt x="503834" y="9974554"/>
                  </a:lnTo>
                  <a:lnTo>
                    <a:pt x="505053" y="9972421"/>
                  </a:lnTo>
                  <a:lnTo>
                    <a:pt x="506272" y="9970287"/>
                  </a:lnTo>
                  <a:lnTo>
                    <a:pt x="507492" y="9968153"/>
                  </a:lnTo>
                  <a:lnTo>
                    <a:pt x="508711" y="9966325"/>
                  </a:lnTo>
                  <a:lnTo>
                    <a:pt x="510235" y="9964496"/>
                  </a:lnTo>
                  <a:lnTo>
                    <a:pt x="511759" y="9962972"/>
                  </a:lnTo>
                  <a:lnTo>
                    <a:pt x="513588" y="9961448"/>
                  </a:lnTo>
                  <a:lnTo>
                    <a:pt x="515111" y="9959924"/>
                  </a:lnTo>
                  <a:lnTo>
                    <a:pt x="517245" y="9958705"/>
                  </a:lnTo>
                  <a:lnTo>
                    <a:pt x="519074" y="9957485"/>
                  </a:lnTo>
                  <a:lnTo>
                    <a:pt x="521208" y="9956571"/>
                  </a:lnTo>
                  <a:lnTo>
                    <a:pt x="523646" y="9955657"/>
                  </a:lnTo>
                  <a:lnTo>
                    <a:pt x="525780" y="9955047"/>
                  </a:lnTo>
                  <a:lnTo>
                    <a:pt x="528218" y="9954437"/>
                  </a:lnTo>
                  <a:lnTo>
                    <a:pt x="530961" y="9954133"/>
                  </a:lnTo>
                  <a:lnTo>
                    <a:pt x="533704" y="9954742"/>
                  </a:lnTo>
                  <a:lnTo>
                    <a:pt x="536143" y="9955047"/>
                  </a:lnTo>
                  <a:lnTo>
                    <a:pt x="538581" y="9955961"/>
                  </a:lnTo>
                  <a:lnTo>
                    <a:pt x="541020" y="9956571"/>
                  </a:lnTo>
                  <a:lnTo>
                    <a:pt x="543153" y="9957485"/>
                  </a:lnTo>
                  <a:lnTo>
                    <a:pt x="545287" y="9958705"/>
                  </a:lnTo>
                  <a:lnTo>
                    <a:pt x="547116" y="9960229"/>
                  </a:lnTo>
                  <a:lnTo>
                    <a:pt x="548944" y="9961448"/>
                  </a:lnTo>
                  <a:lnTo>
                    <a:pt x="550468" y="9962972"/>
                  </a:lnTo>
                  <a:lnTo>
                    <a:pt x="551992" y="9964801"/>
                  </a:lnTo>
                  <a:lnTo>
                    <a:pt x="553516" y="9966325"/>
                  </a:lnTo>
                  <a:lnTo>
                    <a:pt x="554736" y="9968458"/>
                  </a:lnTo>
                  <a:lnTo>
                    <a:pt x="555955" y="9970287"/>
                  </a:lnTo>
                  <a:lnTo>
                    <a:pt x="557174" y="9972421"/>
                  </a:lnTo>
                  <a:lnTo>
                    <a:pt x="558088" y="9974554"/>
                  </a:lnTo>
                  <a:lnTo>
                    <a:pt x="559003" y="9976688"/>
                  </a:lnTo>
                  <a:lnTo>
                    <a:pt x="559612" y="9979126"/>
                  </a:lnTo>
                  <a:lnTo>
                    <a:pt x="560527" y="9981260"/>
                  </a:lnTo>
                  <a:lnTo>
                    <a:pt x="561136" y="9984003"/>
                  </a:lnTo>
                  <a:lnTo>
                    <a:pt x="561441" y="9986137"/>
                  </a:lnTo>
                  <a:lnTo>
                    <a:pt x="562051" y="9988880"/>
                  </a:lnTo>
                  <a:lnTo>
                    <a:pt x="562355" y="9991318"/>
                  </a:lnTo>
                  <a:lnTo>
                    <a:pt x="562355" y="9994061"/>
                  </a:lnTo>
                  <a:lnTo>
                    <a:pt x="562660" y="9996500"/>
                  </a:lnTo>
                  <a:lnTo>
                    <a:pt x="562660" y="9999243"/>
                  </a:lnTo>
                  <a:lnTo>
                    <a:pt x="562660" y="10001681"/>
                  </a:lnTo>
                  <a:lnTo>
                    <a:pt x="562660" y="10004425"/>
                  </a:lnTo>
                  <a:lnTo>
                    <a:pt x="562355" y="10006863"/>
                  </a:lnTo>
                  <a:lnTo>
                    <a:pt x="562355" y="10009301"/>
                  </a:lnTo>
                  <a:lnTo>
                    <a:pt x="562051" y="10012045"/>
                  </a:lnTo>
                  <a:lnTo>
                    <a:pt x="561746" y="10014483"/>
                  </a:lnTo>
                  <a:lnTo>
                    <a:pt x="561136" y="10016921"/>
                  </a:lnTo>
                  <a:lnTo>
                    <a:pt x="593445" y="10016921"/>
                  </a:lnTo>
                </a:path>
                <a:path w="6883400" h="10017125">
                  <a:moveTo>
                    <a:pt x="468477" y="9932187"/>
                  </a:moveTo>
                  <a:lnTo>
                    <a:pt x="593445" y="9932187"/>
                  </a:lnTo>
                </a:path>
                <a:path w="6883400" h="10017125">
                  <a:moveTo>
                    <a:pt x="593445" y="10016921"/>
                  </a:moveTo>
                  <a:lnTo>
                    <a:pt x="626973" y="10016921"/>
                  </a:lnTo>
                  <a:lnTo>
                    <a:pt x="626364" y="10014483"/>
                  </a:lnTo>
                  <a:lnTo>
                    <a:pt x="625754" y="10012045"/>
                  </a:lnTo>
                  <a:lnTo>
                    <a:pt x="625144" y="10009606"/>
                  </a:lnTo>
                  <a:lnTo>
                    <a:pt x="624840" y="10007168"/>
                  </a:lnTo>
                  <a:lnTo>
                    <a:pt x="624535" y="10004425"/>
                  </a:lnTo>
                  <a:lnTo>
                    <a:pt x="624230" y="10001986"/>
                  </a:lnTo>
                  <a:lnTo>
                    <a:pt x="624230" y="9999243"/>
                  </a:lnTo>
                  <a:lnTo>
                    <a:pt x="624230" y="9996805"/>
                  </a:lnTo>
                  <a:lnTo>
                    <a:pt x="624230" y="9994366"/>
                  </a:lnTo>
                  <a:lnTo>
                    <a:pt x="624535" y="9991623"/>
                  </a:lnTo>
                  <a:lnTo>
                    <a:pt x="624840" y="9989185"/>
                  </a:lnTo>
                  <a:lnTo>
                    <a:pt x="625144" y="9986441"/>
                  </a:lnTo>
                  <a:lnTo>
                    <a:pt x="625754" y="9984003"/>
                  </a:lnTo>
                  <a:lnTo>
                    <a:pt x="626364" y="9981565"/>
                  </a:lnTo>
                  <a:lnTo>
                    <a:pt x="627278" y="9979126"/>
                  </a:lnTo>
                  <a:lnTo>
                    <a:pt x="627888" y="9976993"/>
                  </a:lnTo>
                  <a:lnTo>
                    <a:pt x="628802" y="9974554"/>
                  </a:lnTo>
                  <a:lnTo>
                    <a:pt x="630021" y="9972421"/>
                  </a:lnTo>
                  <a:lnTo>
                    <a:pt x="631240" y="9970287"/>
                  </a:lnTo>
                  <a:lnTo>
                    <a:pt x="646480" y="9956571"/>
                  </a:lnTo>
                  <a:lnTo>
                    <a:pt x="648614" y="9955657"/>
                  </a:lnTo>
                  <a:lnTo>
                    <a:pt x="650748" y="9955047"/>
                  </a:lnTo>
                  <a:lnTo>
                    <a:pt x="653491" y="9954437"/>
                  </a:lnTo>
                  <a:lnTo>
                    <a:pt x="655929" y="9954133"/>
                  </a:lnTo>
                  <a:lnTo>
                    <a:pt x="658672" y="9954742"/>
                  </a:lnTo>
                  <a:lnTo>
                    <a:pt x="661111" y="9955047"/>
                  </a:lnTo>
                  <a:lnTo>
                    <a:pt x="663549" y="9955961"/>
                  </a:lnTo>
                  <a:lnTo>
                    <a:pt x="665988" y="9956571"/>
                  </a:lnTo>
                  <a:lnTo>
                    <a:pt x="668121" y="9957485"/>
                  </a:lnTo>
                  <a:lnTo>
                    <a:pt x="670255" y="9958705"/>
                  </a:lnTo>
                  <a:lnTo>
                    <a:pt x="672083" y="9960229"/>
                  </a:lnTo>
                  <a:lnTo>
                    <a:pt x="673912" y="9961448"/>
                  </a:lnTo>
                  <a:lnTo>
                    <a:pt x="675436" y="9962972"/>
                  </a:lnTo>
                  <a:lnTo>
                    <a:pt x="676960" y="9964801"/>
                  </a:lnTo>
                  <a:lnTo>
                    <a:pt x="678484" y="9966325"/>
                  </a:lnTo>
                  <a:lnTo>
                    <a:pt x="679704" y="9968458"/>
                  </a:lnTo>
                  <a:lnTo>
                    <a:pt x="680923" y="9970287"/>
                  </a:lnTo>
                  <a:lnTo>
                    <a:pt x="682142" y="9972421"/>
                  </a:lnTo>
                  <a:lnTo>
                    <a:pt x="683056" y="9974554"/>
                  </a:lnTo>
                  <a:lnTo>
                    <a:pt x="683971" y="9976688"/>
                  </a:lnTo>
                  <a:lnTo>
                    <a:pt x="684885" y="9979126"/>
                  </a:lnTo>
                  <a:lnTo>
                    <a:pt x="685495" y="9981260"/>
                  </a:lnTo>
                  <a:lnTo>
                    <a:pt x="686104" y="9984003"/>
                  </a:lnTo>
                  <a:lnTo>
                    <a:pt x="686714" y="9986137"/>
                  </a:lnTo>
                  <a:lnTo>
                    <a:pt x="687019" y="9988880"/>
                  </a:lnTo>
                  <a:lnTo>
                    <a:pt x="687324" y="9991318"/>
                  </a:lnTo>
                  <a:lnTo>
                    <a:pt x="687628" y="9994061"/>
                  </a:lnTo>
                  <a:lnTo>
                    <a:pt x="687628" y="9996500"/>
                  </a:lnTo>
                  <a:lnTo>
                    <a:pt x="687933" y="9999243"/>
                  </a:lnTo>
                  <a:lnTo>
                    <a:pt x="687933" y="10001681"/>
                  </a:lnTo>
                  <a:lnTo>
                    <a:pt x="687628" y="10004425"/>
                  </a:lnTo>
                  <a:lnTo>
                    <a:pt x="687628" y="10006863"/>
                  </a:lnTo>
                  <a:lnTo>
                    <a:pt x="687324" y="10009301"/>
                  </a:lnTo>
                  <a:lnTo>
                    <a:pt x="687019" y="10012045"/>
                  </a:lnTo>
                  <a:lnTo>
                    <a:pt x="686714" y="10014483"/>
                  </a:lnTo>
                  <a:lnTo>
                    <a:pt x="686104" y="10016921"/>
                  </a:lnTo>
                  <a:lnTo>
                    <a:pt x="718413" y="10016921"/>
                  </a:lnTo>
                </a:path>
                <a:path w="6883400" h="10017125">
                  <a:moveTo>
                    <a:pt x="593445" y="9932187"/>
                  </a:moveTo>
                  <a:lnTo>
                    <a:pt x="718413" y="9932187"/>
                  </a:lnTo>
                </a:path>
                <a:path w="6883400" h="10017125">
                  <a:moveTo>
                    <a:pt x="718413" y="10016921"/>
                  </a:moveTo>
                  <a:lnTo>
                    <a:pt x="751941" y="10016921"/>
                  </a:lnTo>
                  <a:lnTo>
                    <a:pt x="751332" y="10014483"/>
                  </a:lnTo>
                  <a:lnTo>
                    <a:pt x="750722" y="10012045"/>
                  </a:lnTo>
                  <a:lnTo>
                    <a:pt x="750112" y="10009606"/>
                  </a:lnTo>
                  <a:lnTo>
                    <a:pt x="749808" y="10007168"/>
                  </a:lnTo>
                  <a:lnTo>
                    <a:pt x="749503" y="10004425"/>
                  </a:lnTo>
                  <a:lnTo>
                    <a:pt x="749198" y="10001986"/>
                  </a:lnTo>
                  <a:lnTo>
                    <a:pt x="749198" y="9999243"/>
                  </a:lnTo>
                  <a:lnTo>
                    <a:pt x="749198" y="9996805"/>
                  </a:lnTo>
                  <a:lnTo>
                    <a:pt x="749198" y="9994366"/>
                  </a:lnTo>
                  <a:lnTo>
                    <a:pt x="749503" y="9991623"/>
                  </a:lnTo>
                  <a:lnTo>
                    <a:pt x="749808" y="9989185"/>
                  </a:lnTo>
                  <a:lnTo>
                    <a:pt x="750417" y="9986441"/>
                  </a:lnTo>
                  <a:lnTo>
                    <a:pt x="750722" y="9984003"/>
                  </a:lnTo>
                  <a:lnTo>
                    <a:pt x="751636" y="9981565"/>
                  </a:lnTo>
                  <a:lnTo>
                    <a:pt x="752246" y="9979126"/>
                  </a:lnTo>
                  <a:lnTo>
                    <a:pt x="752855" y="9976993"/>
                  </a:lnTo>
                  <a:lnTo>
                    <a:pt x="754075" y="9974554"/>
                  </a:lnTo>
                  <a:lnTo>
                    <a:pt x="754989" y="9972421"/>
                  </a:lnTo>
                  <a:lnTo>
                    <a:pt x="756208" y="9970287"/>
                  </a:lnTo>
                  <a:lnTo>
                    <a:pt x="757427" y="9968153"/>
                  </a:lnTo>
                  <a:lnTo>
                    <a:pt x="758952" y="9966325"/>
                  </a:lnTo>
                  <a:lnTo>
                    <a:pt x="760171" y="9964496"/>
                  </a:lnTo>
                  <a:lnTo>
                    <a:pt x="761695" y="9962972"/>
                  </a:lnTo>
                  <a:lnTo>
                    <a:pt x="763524" y="9961448"/>
                  </a:lnTo>
                  <a:lnTo>
                    <a:pt x="765352" y="9959924"/>
                  </a:lnTo>
                  <a:lnTo>
                    <a:pt x="780897" y="9954133"/>
                  </a:lnTo>
                  <a:lnTo>
                    <a:pt x="783640" y="9954742"/>
                  </a:lnTo>
                  <a:lnTo>
                    <a:pt x="786079" y="9955047"/>
                  </a:lnTo>
                  <a:lnTo>
                    <a:pt x="788517" y="9955961"/>
                  </a:lnTo>
                  <a:lnTo>
                    <a:pt x="790955" y="9956571"/>
                  </a:lnTo>
                  <a:lnTo>
                    <a:pt x="793089" y="9957485"/>
                  </a:lnTo>
                  <a:lnTo>
                    <a:pt x="795223" y="9958705"/>
                  </a:lnTo>
                  <a:lnTo>
                    <a:pt x="797052" y="9960229"/>
                  </a:lnTo>
                  <a:lnTo>
                    <a:pt x="798880" y="9961448"/>
                  </a:lnTo>
                  <a:lnTo>
                    <a:pt x="800404" y="9962972"/>
                  </a:lnTo>
                  <a:lnTo>
                    <a:pt x="802233" y="9964801"/>
                  </a:lnTo>
                  <a:lnTo>
                    <a:pt x="803452" y="9966325"/>
                  </a:lnTo>
                  <a:lnTo>
                    <a:pt x="804976" y="9968458"/>
                  </a:lnTo>
                  <a:lnTo>
                    <a:pt x="806196" y="9970287"/>
                  </a:lnTo>
                  <a:lnTo>
                    <a:pt x="807110" y="9972421"/>
                  </a:lnTo>
                  <a:lnTo>
                    <a:pt x="808024" y="9974554"/>
                  </a:lnTo>
                  <a:lnTo>
                    <a:pt x="808939" y="9976688"/>
                  </a:lnTo>
                  <a:lnTo>
                    <a:pt x="809853" y="9979126"/>
                  </a:lnTo>
                  <a:lnTo>
                    <a:pt x="810463" y="9981260"/>
                  </a:lnTo>
                  <a:lnTo>
                    <a:pt x="811072" y="9984003"/>
                  </a:lnTo>
                  <a:lnTo>
                    <a:pt x="811682" y="9986137"/>
                  </a:lnTo>
                  <a:lnTo>
                    <a:pt x="811987" y="9988880"/>
                  </a:lnTo>
                  <a:lnTo>
                    <a:pt x="812292" y="9991318"/>
                  </a:lnTo>
                  <a:lnTo>
                    <a:pt x="812596" y="9994061"/>
                  </a:lnTo>
                  <a:lnTo>
                    <a:pt x="812596" y="9996500"/>
                  </a:lnTo>
                  <a:lnTo>
                    <a:pt x="812901" y="9999243"/>
                  </a:lnTo>
                  <a:lnTo>
                    <a:pt x="812901" y="10001681"/>
                  </a:lnTo>
                  <a:lnTo>
                    <a:pt x="812596" y="10004425"/>
                  </a:lnTo>
                  <a:lnTo>
                    <a:pt x="812596" y="10006863"/>
                  </a:lnTo>
                  <a:lnTo>
                    <a:pt x="812292" y="10009301"/>
                  </a:lnTo>
                  <a:lnTo>
                    <a:pt x="811987" y="10012045"/>
                  </a:lnTo>
                  <a:lnTo>
                    <a:pt x="811682" y="10014483"/>
                  </a:lnTo>
                  <a:lnTo>
                    <a:pt x="811072" y="10016921"/>
                  </a:lnTo>
                  <a:lnTo>
                    <a:pt x="843381" y="10016921"/>
                  </a:lnTo>
                </a:path>
                <a:path w="6883400" h="10017125">
                  <a:moveTo>
                    <a:pt x="718413" y="9932187"/>
                  </a:moveTo>
                  <a:lnTo>
                    <a:pt x="843381" y="9932187"/>
                  </a:lnTo>
                </a:path>
                <a:path w="6883400" h="10017125">
                  <a:moveTo>
                    <a:pt x="843686" y="10016921"/>
                  </a:moveTo>
                  <a:lnTo>
                    <a:pt x="876909" y="10016921"/>
                  </a:lnTo>
                  <a:lnTo>
                    <a:pt x="876300" y="10014483"/>
                  </a:lnTo>
                  <a:lnTo>
                    <a:pt x="875690" y="10012045"/>
                  </a:lnTo>
                  <a:lnTo>
                    <a:pt x="875080" y="10009606"/>
                  </a:lnTo>
                  <a:lnTo>
                    <a:pt x="874776" y="10007168"/>
                  </a:lnTo>
                  <a:lnTo>
                    <a:pt x="874471" y="10004425"/>
                  </a:lnTo>
                  <a:lnTo>
                    <a:pt x="874471" y="10001986"/>
                  </a:lnTo>
                  <a:lnTo>
                    <a:pt x="874166" y="9999243"/>
                  </a:lnTo>
                  <a:lnTo>
                    <a:pt x="874166" y="9996805"/>
                  </a:lnTo>
                  <a:lnTo>
                    <a:pt x="874471" y="9994366"/>
                  </a:lnTo>
                  <a:lnTo>
                    <a:pt x="874471" y="9991623"/>
                  </a:lnTo>
                  <a:lnTo>
                    <a:pt x="875080" y="9989185"/>
                  </a:lnTo>
                  <a:lnTo>
                    <a:pt x="875385" y="9986441"/>
                  </a:lnTo>
                  <a:lnTo>
                    <a:pt x="875995" y="9984003"/>
                  </a:lnTo>
                  <a:lnTo>
                    <a:pt x="876604" y="9981565"/>
                  </a:lnTo>
                  <a:lnTo>
                    <a:pt x="877214" y="9979126"/>
                  </a:lnTo>
                  <a:lnTo>
                    <a:pt x="878128" y="9976993"/>
                  </a:lnTo>
                  <a:lnTo>
                    <a:pt x="883919" y="9966325"/>
                  </a:lnTo>
                  <a:lnTo>
                    <a:pt x="885139" y="9964496"/>
                  </a:lnTo>
                  <a:lnTo>
                    <a:pt x="886968" y="9962972"/>
                  </a:lnTo>
                  <a:lnTo>
                    <a:pt x="888492" y="9961448"/>
                  </a:lnTo>
                  <a:lnTo>
                    <a:pt x="890320" y="9959924"/>
                  </a:lnTo>
                  <a:lnTo>
                    <a:pt x="892149" y="9958705"/>
                  </a:lnTo>
                  <a:lnTo>
                    <a:pt x="894283" y="9957485"/>
                  </a:lnTo>
                  <a:lnTo>
                    <a:pt x="896416" y="9956571"/>
                  </a:lnTo>
                  <a:lnTo>
                    <a:pt x="898550" y="9955657"/>
                  </a:lnTo>
                  <a:lnTo>
                    <a:pt x="900988" y="9955047"/>
                  </a:lnTo>
                  <a:lnTo>
                    <a:pt x="903427" y="9954437"/>
                  </a:lnTo>
                  <a:lnTo>
                    <a:pt x="905865" y="9954133"/>
                  </a:lnTo>
                  <a:lnTo>
                    <a:pt x="908608" y="9954742"/>
                  </a:lnTo>
                  <a:lnTo>
                    <a:pt x="911351" y="9955047"/>
                  </a:lnTo>
                  <a:lnTo>
                    <a:pt x="913790" y="9955961"/>
                  </a:lnTo>
                  <a:lnTo>
                    <a:pt x="915924" y="9956571"/>
                  </a:lnTo>
                  <a:lnTo>
                    <a:pt x="918057" y="9957485"/>
                  </a:lnTo>
                  <a:lnTo>
                    <a:pt x="920191" y="9958705"/>
                  </a:lnTo>
                  <a:lnTo>
                    <a:pt x="922019" y="9960229"/>
                  </a:lnTo>
                  <a:lnTo>
                    <a:pt x="923848" y="9961448"/>
                  </a:lnTo>
                  <a:lnTo>
                    <a:pt x="932103" y="9972421"/>
                  </a:lnTo>
                  <a:lnTo>
                    <a:pt x="932992" y="9974554"/>
                  </a:lnTo>
                  <a:lnTo>
                    <a:pt x="934262" y="9976688"/>
                  </a:lnTo>
                  <a:lnTo>
                    <a:pt x="934770" y="9979126"/>
                  </a:lnTo>
                  <a:lnTo>
                    <a:pt x="935405" y="9981260"/>
                  </a:lnTo>
                  <a:lnTo>
                    <a:pt x="936040" y="9984003"/>
                  </a:lnTo>
                  <a:lnTo>
                    <a:pt x="936675" y="9986137"/>
                  </a:lnTo>
                  <a:lnTo>
                    <a:pt x="936929" y="9988880"/>
                  </a:lnTo>
                  <a:lnTo>
                    <a:pt x="937310" y="9991318"/>
                  </a:lnTo>
                  <a:lnTo>
                    <a:pt x="937564" y="9994061"/>
                  </a:lnTo>
                  <a:lnTo>
                    <a:pt x="937818" y="9996500"/>
                  </a:lnTo>
                  <a:lnTo>
                    <a:pt x="937818" y="9999243"/>
                  </a:lnTo>
                  <a:lnTo>
                    <a:pt x="937818" y="10001681"/>
                  </a:lnTo>
                  <a:lnTo>
                    <a:pt x="937818" y="10004425"/>
                  </a:lnTo>
                  <a:lnTo>
                    <a:pt x="937564" y="10006863"/>
                  </a:lnTo>
                  <a:lnTo>
                    <a:pt x="937310" y="10009301"/>
                  </a:lnTo>
                  <a:lnTo>
                    <a:pt x="936929" y="10012045"/>
                  </a:lnTo>
                  <a:lnTo>
                    <a:pt x="936675" y="10014483"/>
                  </a:lnTo>
                  <a:lnTo>
                    <a:pt x="936294" y="10016921"/>
                  </a:lnTo>
                  <a:lnTo>
                    <a:pt x="968679" y="10016921"/>
                  </a:lnTo>
                </a:path>
                <a:path w="6883400" h="10017125">
                  <a:moveTo>
                    <a:pt x="843686" y="9932187"/>
                  </a:moveTo>
                  <a:lnTo>
                    <a:pt x="968679" y="9932187"/>
                  </a:lnTo>
                </a:path>
                <a:path w="6883400" h="10017125">
                  <a:moveTo>
                    <a:pt x="968679" y="10016921"/>
                  </a:moveTo>
                  <a:lnTo>
                    <a:pt x="1001826" y="10016921"/>
                  </a:lnTo>
                  <a:lnTo>
                    <a:pt x="1001318" y="10014483"/>
                  </a:lnTo>
                  <a:lnTo>
                    <a:pt x="1000683" y="10012045"/>
                  </a:lnTo>
                  <a:lnTo>
                    <a:pt x="1000302" y="10009606"/>
                  </a:lnTo>
                  <a:lnTo>
                    <a:pt x="999794" y="10007168"/>
                  </a:lnTo>
                  <a:lnTo>
                    <a:pt x="999413" y="10004425"/>
                  </a:lnTo>
                  <a:lnTo>
                    <a:pt x="999413" y="9991623"/>
                  </a:lnTo>
                  <a:lnTo>
                    <a:pt x="1000048" y="9989185"/>
                  </a:lnTo>
                  <a:lnTo>
                    <a:pt x="1000302" y="9986441"/>
                  </a:lnTo>
                  <a:lnTo>
                    <a:pt x="1000937" y="9984003"/>
                  </a:lnTo>
                  <a:lnTo>
                    <a:pt x="1001572" y="9981565"/>
                  </a:lnTo>
                  <a:lnTo>
                    <a:pt x="1002207" y="9979126"/>
                  </a:lnTo>
                  <a:lnTo>
                    <a:pt x="1003096" y="9976993"/>
                  </a:lnTo>
                  <a:lnTo>
                    <a:pt x="1003985" y="9974554"/>
                  </a:lnTo>
                  <a:lnTo>
                    <a:pt x="1004874" y="9972421"/>
                  </a:lnTo>
                  <a:lnTo>
                    <a:pt x="1006144" y="9970287"/>
                  </a:lnTo>
                  <a:lnTo>
                    <a:pt x="1007414" y="9968153"/>
                  </a:lnTo>
                  <a:lnTo>
                    <a:pt x="1008938" y="9966325"/>
                  </a:lnTo>
                  <a:lnTo>
                    <a:pt x="1010081" y="9964496"/>
                  </a:lnTo>
                  <a:lnTo>
                    <a:pt x="1011986" y="9962972"/>
                  </a:lnTo>
                  <a:lnTo>
                    <a:pt x="1013510" y="9961448"/>
                  </a:lnTo>
                  <a:lnTo>
                    <a:pt x="1015288" y="9959924"/>
                  </a:lnTo>
                  <a:lnTo>
                    <a:pt x="1017447" y="9958705"/>
                  </a:lnTo>
                  <a:lnTo>
                    <a:pt x="1019225" y="9957485"/>
                  </a:lnTo>
                  <a:lnTo>
                    <a:pt x="1021384" y="9956571"/>
                  </a:lnTo>
                  <a:lnTo>
                    <a:pt x="1023543" y="9955657"/>
                  </a:lnTo>
                  <a:lnTo>
                    <a:pt x="1025956" y="9955047"/>
                  </a:lnTo>
                  <a:lnTo>
                    <a:pt x="1028369" y="9954437"/>
                  </a:lnTo>
                  <a:lnTo>
                    <a:pt x="1030782" y="9954133"/>
                  </a:lnTo>
                  <a:lnTo>
                    <a:pt x="1033576" y="9954742"/>
                  </a:lnTo>
                  <a:lnTo>
                    <a:pt x="1036370" y="9955047"/>
                  </a:lnTo>
                  <a:lnTo>
                    <a:pt x="1038783" y="9955961"/>
                  </a:lnTo>
                  <a:lnTo>
                    <a:pt x="1040942" y="9956571"/>
                  </a:lnTo>
                  <a:lnTo>
                    <a:pt x="1042974" y="9957485"/>
                  </a:lnTo>
                  <a:lnTo>
                    <a:pt x="1045133" y="9958705"/>
                  </a:lnTo>
                  <a:lnTo>
                    <a:pt x="1047038" y="9960229"/>
                  </a:lnTo>
                  <a:lnTo>
                    <a:pt x="1048816" y="9961448"/>
                  </a:lnTo>
                  <a:lnTo>
                    <a:pt x="1050594" y="9962972"/>
                  </a:lnTo>
                  <a:lnTo>
                    <a:pt x="1052118" y="9964801"/>
                  </a:lnTo>
                  <a:lnTo>
                    <a:pt x="1053642" y="9966325"/>
                  </a:lnTo>
                  <a:lnTo>
                    <a:pt x="1054912" y="9968458"/>
                  </a:lnTo>
                  <a:lnTo>
                    <a:pt x="1056182" y="9970287"/>
                  </a:lnTo>
                  <a:lnTo>
                    <a:pt x="1057325" y="9972421"/>
                  </a:lnTo>
                  <a:lnTo>
                    <a:pt x="1058214" y="9974554"/>
                  </a:lnTo>
                  <a:lnTo>
                    <a:pt x="1059230" y="9976688"/>
                  </a:lnTo>
                  <a:lnTo>
                    <a:pt x="1059738" y="9979126"/>
                  </a:lnTo>
                  <a:lnTo>
                    <a:pt x="1060754" y="9981260"/>
                  </a:lnTo>
                  <a:lnTo>
                    <a:pt x="1061008" y="9984003"/>
                  </a:lnTo>
                  <a:lnTo>
                    <a:pt x="1061643" y="9986137"/>
                  </a:lnTo>
                  <a:lnTo>
                    <a:pt x="1062278" y="9988880"/>
                  </a:lnTo>
                  <a:lnTo>
                    <a:pt x="1062278" y="9991318"/>
                  </a:lnTo>
                  <a:lnTo>
                    <a:pt x="1062532" y="9994061"/>
                  </a:lnTo>
                  <a:lnTo>
                    <a:pt x="1062786" y="9996500"/>
                  </a:lnTo>
                  <a:lnTo>
                    <a:pt x="1062786" y="9999243"/>
                  </a:lnTo>
                  <a:lnTo>
                    <a:pt x="1062786" y="10001681"/>
                  </a:lnTo>
                  <a:lnTo>
                    <a:pt x="1062786" y="10004425"/>
                  </a:lnTo>
                  <a:lnTo>
                    <a:pt x="1062532" y="10006863"/>
                  </a:lnTo>
                  <a:lnTo>
                    <a:pt x="1062278" y="10009301"/>
                  </a:lnTo>
                  <a:lnTo>
                    <a:pt x="1061897" y="10012045"/>
                  </a:lnTo>
                  <a:lnTo>
                    <a:pt x="1061643" y="10014483"/>
                  </a:lnTo>
                  <a:lnTo>
                    <a:pt x="1061262" y="10016921"/>
                  </a:lnTo>
                  <a:lnTo>
                    <a:pt x="1093647" y="10016921"/>
                  </a:lnTo>
                </a:path>
                <a:path w="6883400" h="10017125">
                  <a:moveTo>
                    <a:pt x="968679" y="9932187"/>
                  </a:moveTo>
                  <a:lnTo>
                    <a:pt x="1093647" y="9932187"/>
                  </a:lnTo>
                </a:path>
                <a:path w="6883400" h="10017125">
                  <a:moveTo>
                    <a:pt x="1093647" y="10016921"/>
                  </a:moveTo>
                  <a:lnTo>
                    <a:pt x="1127175" y="10016921"/>
                  </a:lnTo>
                  <a:lnTo>
                    <a:pt x="1126286" y="10014483"/>
                  </a:lnTo>
                  <a:lnTo>
                    <a:pt x="1125651" y="10012045"/>
                  </a:lnTo>
                  <a:lnTo>
                    <a:pt x="1125270" y="10009606"/>
                  </a:lnTo>
                  <a:lnTo>
                    <a:pt x="1125016" y="10007168"/>
                  </a:lnTo>
                  <a:lnTo>
                    <a:pt x="1124762" y="10004425"/>
                  </a:lnTo>
                  <a:lnTo>
                    <a:pt x="1124381" y="10001986"/>
                  </a:lnTo>
                  <a:lnTo>
                    <a:pt x="1124381" y="9999243"/>
                  </a:lnTo>
                  <a:lnTo>
                    <a:pt x="1124381" y="9996805"/>
                  </a:lnTo>
                  <a:lnTo>
                    <a:pt x="1124381" y="9994366"/>
                  </a:lnTo>
                  <a:lnTo>
                    <a:pt x="1124762" y="9991623"/>
                  </a:lnTo>
                  <a:lnTo>
                    <a:pt x="1125016" y="9989185"/>
                  </a:lnTo>
                  <a:lnTo>
                    <a:pt x="1125270" y="9986441"/>
                  </a:lnTo>
                  <a:lnTo>
                    <a:pt x="1125905" y="9984003"/>
                  </a:lnTo>
                  <a:lnTo>
                    <a:pt x="1126540" y="9981565"/>
                  </a:lnTo>
                  <a:lnTo>
                    <a:pt x="1127175" y="9979126"/>
                  </a:lnTo>
                  <a:lnTo>
                    <a:pt x="1128064" y="9976993"/>
                  </a:lnTo>
                  <a:lnTo>
                    <a:pt x="1128953" y="9974554"/>
                  </a:lnTo>
                  <a:lnTo>
                    <a:pt x="1129842" y="9972421"/>
                  </a:lnTo>
                  <a:lnTo>
                    <a:pt x="1131112" y="9970287"/>
                  </a:lnTo>
                  <a:lnTo>
                    <a:pt x="1132382" y="9968153"/>
                  </a:lnTo>
                  <a:lnTo>
                    <a:pt x="1133906" y="9966325"/>
                  </a:lnTo>
                  <a:lnTo>
                    <a:pt x="1135430" y="9964496"/>
                  </a:lnTo>
                  <a:lnTo>
                    <a:pt x="1136954" y="9962972"/>
                  </a:lnTo>
                  <a:lnTo>
                    <a:pt x="1138478" y="9961448"/>
                  </a:lnTo>
                  <a:lnTo>
                    <a:pt x="1140256" y="9959924"/>
                  </a:lnTo>
                  <a:lnTo>
                    <a:pt x="1142415" y="9958705"/>
                  </a:lnTo>
                  <a:lnTo>
                    <a:pt x="1144193" y="9957485"/>
                  </a:lnTo>
                  <a:lnTo>
                    <a:pt x="1156131" y="9954133"/>
                  </a:lnTo>
                  <a:lnTo>
                    <a:pt x="1158798" y="9954742"/>
                  </a:lnTo>
                  <a:lnTo>
                    <a:pt x="1161338" y="9955047"/>
                  </a:lnTo>
                  <a:lnTo>
                    <a:pt x="1163751" y="9955961"/>
                  </a:lnTo>
                  <a:lnTo>
                    <a:pt x="1166164" y="9956571"/>
                  </a:lnTo>
                  <a:lnTo>
                    <a:pt x="1168323" y="9957485"/>
                  </a:lnTo>
                  <a:lnTo>
                    <a:pt x="1170101" y="9958705"/>
                  </a:lnTo>
                  <a:lnTo>
                    <a:pt x="1172006" y="9960229"/>
                  </a:lnTo>
                  <a:lnTo>
                    <a:pt x="1174038" y="9961448"/>
                  </a:lnTo>
                  <a:lnTo>
                    <a:pt x="1175562" y="9962972"/>
                  </a:lnTo>
                  <a:lnTo>
                    <a:pt x="1177086" y="9964801"/>
                  </a:lnTo>
                  <a:lnTo>
                    <a:pt x="1178610" y="9966325"/>
                  </a:lnTo>
                  <a:lnTo>
                    <a:pt x="1179880" y="9968458"/>
                  </a:lnTo>
                  <a:lnTo>
                    <a:pt x="1181150" y="9970287"/>
                  </a:lnTo>
                  <a:lnTo>
                    <a:pt x="1182293" y="9972421"/>
                  </a:lnTo>
                  <a:lnTo>
                    <a:pt x="1183182" y="9974554"/>
                  </a:lnTo>
                  <a:lnTo>
                    <a:pt x="1184198" y="9976688"/>
                  </a:lnTo>
                  <a:lnTo>
                    <a:pt x="1184706" y="9979126"/>
                  </a:lnTo>
                  <a:lnTo>
                    <a:pt x="1185722" y="9981260"/>
                  </a:lnTo>
                  <a:lnTo>
                    <a:pt x="1186230" y="9984003"/>
                  </a:lnTo>
                  <a:lnTo>
                    <a:pt x="1186611" y="9986137"/>
                  </a:lnTo>
                  <a:lnTo>
                    <a:pt x="1187246" y="9988880"/>
                  </a:lnTo>
                  <a:lnTo>
                    <a:pt x="1187500" y="9991318"/>
                  </a:lnTo>
                  <a:lnTo>
                    <a:pt x="1187500" y="9994061"/>
                  </a:lnTo>
                  <a:lnTo>
                    <a:pt x="1187754" y="9996500"/>
                  </a:lnTo>
                  <a:lnTo>
                    <a:pt x="1187754" y="9999243"/>
                  </a:lnTo>
                  <a:lnTo>
                    <a:pt x="1187754" y="10001681"/>
                  </a:lnTo>
                  <a:lnTo>
                    <a:pt x="1187754" y="10004425"/>
                  </a:lnTo>
                  <a:lnTo>
                    <a:pt x="1187500" y="10006863"/>
                  </a:lnTo>
                  <a:lnTo>
                    <a:pt x="1187500" y="10009301"/>
                  </a:lnTo>
                  <a:lnTo>
                    <a:pt x="1186865" y="10012045"/>
                  </a:lnTo>
                  <a:lnTo>
                    <a:pt x="1186611" y="10014483"/>
                  </a:lnTo>
                  <a:lnTo>
                    <a:pt x="1186230" y="10016921"/>
                  </a:lnTo>
                  <a:lnTo>
                    <a:pt x="1218615" y="10016921"/>
                  </a:lnTo>
                </a:path>
                <a:path w="6883400" h="10017125">
                  <a:moveTo>
                    <a:pt x="1093647" y="9932187"/>
                  </a:moveTo>
                  <a:lnTo>
                    <a:pt x="1218615" y="9932187"/>
                  </a:lnTo>
                </a:path>
                <a:path w="6883400" h="10017125">
                  <a:moveTo>
                    <a:pt x="1218615" y="10016921"/>
                  </a:moveTo>
                  <a:lnTo>
                    <a:pt x="1252143" y="10016921"/>
                  </a:lnTo>
                  <a:lnTo>
                    <a:pt x="1251508" y="10014483"/>
                  </a:lnTo>
                  <a:lnTo>
                    <a:pt x="1250619" y="10012045"/>
                  </a:lnTo>
                  <a:lnTo>
                    <a:pt x="1250238" y="10009606"/>
                  </a:lnTo>
                  <a:lnTo>
                    <a:pt x="1249984" y="10007168"/>
                  </a:lnTo>
                  <a:lnTo>
                    <a:pt x="1249730" y="10004425"/>
                  </a:lnTo>
                  <a:lnTo>
                    <a:pt x="1249349" y="10001986"/>
                  </a:lnTo>
                  <a:lnTo>
                    <a:pt x="1249349" y="9999243"/>
                  </a:lnTo>
                  <a:lnTo>
                    <a:pt x="1249349" y="9996805"/>
                  </a:lnTo>
                  <a:lnTo>
                    <a:pt x="1249349" y="9994366"/>
                  </a:lnTo>
                  <a:lnTo>
                    <a:pt x="1249730" y="9991623"/>
                  </a:lnTo>
                  <a:lnTo>
                    <a:pt x="1249984" y="9989185"/>
                  </a:lnTo>
                  <a:lnTo>
                    <a:pt x="1250238" y="9986441"/>
                  </a:lnTo>
                  <a:lnTo>
                    <a:pt x="1250873" y="9984003"/>
                  </a:lnTo>
                  <a:lnTo>
                    <a:pt x="1251508" y="9981565"/>
                  </a:lnTo>
                  <a:lnTo>
                    <a:pt x="1252143" y="9979126"/>
                  </a:lnTo>
                  <a:lnTo>
                    <a:pt x="1253032" y="9976993"/>
                  </a:lnTo>
                  <a:lnTo>
                    <a:pt x="1253921" y="9974554"/>
                  </a:lnTo>
                  <a:lnTo>
                    <a:pt x="1255191" y="9972421"/>
                  </a:lnTo>
                  <a:lnTo>
                    <a:pt x="1256334" y="9970287"/>
                  </a:lnTo>
                  <a:lnTo>
                    <a:pt x="1263700" y="9961448"/>
                  </a:lnTo>
                  <a:lnTo>
                    <a:pt x="1265224" y="9959924"/>
                  </a:lnTo>
                  <a:lnTo>
                    <a:pt x="1267383" y="9958705"/>
                  </a:lnTo>
                  <a:lnTo>
                    <a:pt x="1269161" y="9957485"/>
                  </a:lnTo>
                  <a:lnTo>
                    <a:pt x="1271320" y="9956571"/>
                  </a:lnTo>
                  <a:lnTo>
                    <a:pt x="1273733" y="9955657"/>
                  </a:lnTo>
                  <a:lnTo>
                    <a:pt x="1275892" y="9955047"/>
                  </a:lnTo>
                  <a:lnTo>
                    <a:pt x="1278305" y="9954437"/>
                  </a:lnTo>
                  <a:lnTo>
                    <a:pt x="1281099" y="9954133"/>
                  </a:lnTo>
                  <a:lnTo>
                    <a:pt x="1283766" y="9954742"/>
                  </a:lnTo>
                  <a:lnTo>
                    <a:pt x="1286306" y="9955047"/>
                  </a:lnTo>
                  <a:lnTo>
                    <a:pt x="1288719" y="9955961"/>
                  </a:lnTo>
                  <a:lnTo>
                    <a:pt x="1291132" y="9956571"/>
                  </a:lnTo>
                  <a:lnTo>
                    <a:pt x="1293291" y="9957485"/>
                  </a:lnTo>
                  <a:lnTo>
                    <a:pt x="1295069" y="9958705"/>
                  </a:lnTo>
                  <a:lnTo>
                    <a:pt x="1297228" y="9960229"/>
                  </a:lnTo>
                  <a:lnTo>
                    <a:pt x="1299006" y="9961448"/>
                  </a:lnTo>
                  <a:lnTo>
                    <a:pt x="1300530" y="9962972"/>
                  </a:lnTo>
                  <a:lnTo>
                    <a:pt x="1302054" y="9964801"/>
                  </a:lnTo>
                  <a:lnTo>
                    <a:pt x="1303578" y="9966325"/>
                  </a:lnTo>
                  <a:lnTo>
                    <a:pt x="1304848" y="9968458"/>
                  </a:lnTo>
                  <a:lnTo>
                    <a:pt x="1306118" y="9970287"/>
                  </a:lnTo>
                  <a:lnTo>
                    <a:pt x="1307261" y="9972421"/>
                  </a:lnTo>
                  <a:lnTo>
                    <a:pt x="1308150" y="9974554"/>
                  </a:lnTo>
                  <a:lnTo>
                    <a:pt x="1309166" y="9976688"/>
                  </a:lnTo>
                  <a:lnTo>
                    <a:pt x="1309674" y="9979126"/>
                  </a:lnTo>
                  <a:lnTo>
                    <a:pt x="1310690" y="9981260"/>
                  </a:lnTo>
                  <a:lnTo>
                    <a:pt x="1311198" y="9984003"/>
                  </a:lnTo>
                  <a:lnTo>
                    <a:pt x="1311579" y="9986137"/>
                  </a:lnTo>
                  <a:lnTo>
                    <a:pt x="1312214" y="9988880"/>
                  </a:lnTo>
                  <a:lnTo>
                    <a:pt x="1312468" y="9991318"/>
                  </a:lnTo>
                  <a:lnTo>
                    <a:pt x="1312468" y="9994061"/>
                  </a:lnTo>
                  <a:lnTo>
                    <a:pt x="1312722" y="9996500"/>
                  </a:lnTo>
                  <a:lnTo>
                    <a:pt x="1312722" y="9999243"/>
                  </a:lnTo>
                  <a:lnTo>
                    <a:pt x="1312722" y="10001681"/>
                  </a:lnTo>
                  <a:lnTo>
                    <a:pt x="1312722" y="10004425"/>
                  </a:lnTo>
                  <a:lnTo>
                    <a:pt x="1312468" y="10006863"/>
                  </a:lnTo>
                  <a:lnTo>
                    <a:pt x="1312468" y="10009301"/>
                  </a:lnTo>
                  <a:lnTo>
                    <a:pt x="1312214" y="10012045"/>
                  </a:lnTo>
                  <a:lnTo>
                    <a:pt x="1311833" y="10014483"/>
                  </a:lnTo>
                  <a:lnTo>
                    <a:pt x="1311198" y="10016921"/>
                  </a:lnTo>
                  <a:lnTo>
                    <a:pt x="1343583" y="10016921"/>
                  </a:lnTo>
                </a:path>
                <a:path w="6883400" h="10017125">
                  <a:moveTo>
                    <a:pt x="1218615" y="9932187"/>
                  </a:moveTo>
                  <a:lnTo>
                    <a:pt x="1343583" y="9932187"/>
                  </a:lnTo>
                </a:path>
                <a:path w="6883400" h="10017125">
                  <a:moveTo>
                    <a:pt x="1343583" y="10016921"/>
                  </a:moveTo>
                  <a:lnTo>
                    <a:pt x="1377111" y="10016921"/>
                  </a:lnTo>
                  <a:lnTo>
                    <a:pt x="1376476" y="10014483"/>
                  </a:lnTo>
                  <a:lnTo>
                    <a:pt x="1375841" y="10012045"/>
                  </a:lnTo>
                  <a:lnTo>
                    <a:pt x="1375206" y="10009606"/>
                  </a:lnTo>
                  <a:lnTo>
                    <a:pt x="1374952" y="10007168"/>
                  </a:lnTo>
                  <a:lnTo>
                    <a:pt x="1374698" y="10004425"/>
                  </a:lnTo>
                  <a:lnTo>
                    <a:pt x="1374317" y="10001986"/>
                  </a:lnTo>
                  <a:lnTo>
                    <a:pt x="1374317" y="9999243"/>
                  </a:lnTo>
                  <a:lnTo>
                    <a:pt x="1374317" y="9996805"/>
                  </a:lnTo>
                  <a:lnTo>
                    <a:pt x="1374317" y="9994366"/>
                  </a:lnTo>
                  <a:lnTo>
                    <a:pt x="1374698" y="9991623"/>
                  </a:lnTo>
                  <a:lnTo>
                    <a:pt x="1374952" y="9989185"/>
                  </a:lnTo>
                  <a:lnTo>
                    <a:pt x="1375206" y="9986441"/>
                  </a:lnTo>
                  <a:lnTo>
                    <a:pt x="1375841" y="9984003"/>
                  </a:lnTo>
                  <a:lnTo>
                    <a:pt x="1376476" y="9981565"/>
                  </a:lnTo>
                  <a:lnTo>
                    <a:pt x="1377365" y="9979126"/>
                  </a:lnTo>
                  <a:lnTo>
                    <a:pt x="1378000" y="9976993"/>
                  </a:lnTo>
                  <a:lnTo>
                    <a:pt x="1378889" y="9974554"/>
                  </a:lnTo>
                  <a:lnTo>
                    <a:pt x="1380159" y="9972421"/>
                  </a:lnTo>
                  <a:lnTo>
                    <a:pt x="1381302" y="9970287"/>
                  </a:lnTo>
                  <a:lnTo>
                    <a:pt x="1392351" y="9958705"/>
                  </a:lnTo>
                  <a:lnTo>
                    <a:pt x="1394129" y="9957485"/>
                  </a:lnTo>
                  <a:lnTo>
                    <a:pt x="1396542" y="9956571"/>
                  </a:lnTo>
                  <a:lnTo>
                    <a:pt x="1398701" y="9955657"/>
                  </a:lnTo>
                  <a:lnTo>
                    <a:pt x="1400860" y="9955047"/>
                  </a:lnTo>
                  <a:lnTo>
                    <a:pt x="1403654" y="9954437"/>
                  </a:lnTo>
                  <a:lnTo>
                    <a:pt x="1406067" y="9954133"/>
                  </a:lnTo>
                  <a:lnTo>
                    <a:pt x="1408734" y="9954742"/>
                  </a:lnTo>
                  <a:lnTo>
                    <a:pt x="1411274" y="9955047"/>
                  </a:lnTo>
                  <a:lnTo>
                    <a:pt x="1413687" y="9955961"/>
                  </a:lnTo>
                  <a:lnTo>
                    <a:pt x="1416100" y="9956571"/>
                  </a:lnTo>
                  <a:lnTo>
                    <a:pt x="1418259" y="9957485"/>
                  </a:lnTo>
                  <a:lnTo>
                    <a:pt x="1420418" y="9958705"/>
                  </a:lnTo>
                  <a:lnTo>
                    <a:pt x="1422196" y="9960229"/>
                  </a:lnTo>
                  <a:lnTo>
                    <a:pt x="1423974" y="9961448"/>
                  </a:lnTo>
                  <a:lnTo>
                    <a:pt x="1425498" y="9962972"/>
                  </a:lnTo>
                  <a:lnTo>
                    <a:pt x="1427022" y="9964801"/>
                  </a:lnTo>
                  <a:lnTo>
                    <a:pt x="1428546" y="9966325"/>
                  </a:lnTo>
                  <a:lnTo>
                    <a:pt x="1429816" y="9968458"/>
                  </a:lnTo>
                  <a:lnTo>
                    <a:pt x="1431086" y="9970287"/>
                  </a:lnTo>
                  <a:lnTo>
                    <a:pt x="1432229" y="9972421"/>
                  </a:lnTo>
                  <a:lnTo>
                    <a:pt x="1433118" y="9974554"/>
                  </a:lnTo>
                  <a:lnTo>
                    <a:pt x="1434134" y="9976688"/>
                  </a:lnTo>
                  <a:lnTo>
                    <a:pt x="1435023" y="9979126"/>
                  </a:lnTo>
                  <a:lnTo>
                    <a:pt x="1435658" y="9981260"/>
                  </a:lnTo>
                  <a:lnTo>
                    <a:pt x="1436166" y="9984003"/>
                  </a:lnTo>
                  <a:lnTo>
                    <a:pt x="1436547" y="9986137"/>
                  </a:lnTo>
                  <a:lnTo>
                    <a:pt x="1437182" y="9988880"/>
                  </a:lnTo>
                  <a:lnTo>
                    <a:pt x="1437436" y="9991318"/>
                  </a:lnTo>
                  <a:lnTo>
                    <a:pt x="1437690" y="9994061"/>
                  </a:lnTo>
                  <a:lnTo>
                    <a:pt x="1437690" y="9996500"/>
                  </a:lnTo>
                  <a:lnTo>
                    <a:pt x="1437690" y="9999243"/>
                  </a:lnTo>
                  <a:lnTo>
                    <a:pt x="1437690" y="10001681"/>
                  </a:lnTo>
                  <a:lnTo>
                    <a:pt x="1437690" y="10004425"/>
                  </a:lnTo>
                  <a:lnTo>
                    <a:pt x="1437690" y="10006863"/>
                  </a:lnTo>
                  <a:lnTo>
                    <a:pt x="1437436" y="10009301"/>
                  </a:lnTo>
                  <a:lnTo>
                    <a:pt x="1437182" y="10012045"/>
                  </a:lnTo>
                  <a:lnTo>
                    <a:pt x="1436801" y="10014483"/>
                  </a:lnTo>
                  <a:lnTo>
                    <a:pt x="1436166" y="10016921"/>
                  </a:lnTo>
                  <a:lnTo>
                    <a:pt x="1468551" y="10016921"/>
                  </a:lnTo>
                </a:path>
                <a:path w="6883400" h="10017125">
                  <a:moveTo>
                    <a:pt x="1343583" y="9932187"/>
                  </a:moveTo>
                  <a:lnTo>
                    <a:pt x="1468551" y="9932187"/>
                  </a:lnTo>
                </a:path>
                <a:path w="6883400" h="10017125">
                  <a:moveTo>
                    <a:pt x="1468551" y="10016921"/>
                  </a:moveTo>
                  <a:lnTo>
                    <a:pt x="1502079" y="10016921"/>
                  </a:lnTo>
                  <a:lnTo>
                    <a:pt x="1501444" y="10014483"/>
                  </a:lnTo>
                  <a:lnTo>
                    <a:pt x="1500809" y="10012045"/>
                  </a:lnTo>
                  <a:lnTo>
                    <a:pt x="1500174" y="10009606"/>
                  </a:lnTo>
                  <a:lnTo>
                    <a:pt x="1499920" y="10007168"/>
                  </a:lnTo>
                  <a:lnTo>
                    <a:pt x="1499666" y="10004425"/>
                  </a:lnTo>
                  <a:lnTo>
                    <a:pt x="1499285" y="10001986"/>
                  </a:lnTo>
                  <a:lnTo>
                    <a:pt x="1499285" y="9999243"/>
                  </a:lnTo>
                  <a:lnTo>
                    <a:pt x="1499285" y="9996805"/>
                  </a:lnTo>
                  <a:lnTo>
                    <a:pt x="1499285" y="9994366"/>
                  </a:lnTo>
                  <a:lnTo>
                    <a:pt x="1499666" y="9991623"/>
                  </a:lnTo>
                  <a:lnTo>
                    <a:pt x="1499920" y="9989185"/>
                  </a:lnTo>
                  <a:lnTo>
                    <a:pt x="1500555" y="9986441"/>
                  </a:lnTo>
                  <a:lnTo>
                    <a:pt x="1500809" y="9984003"/>
                  </a:lnTo>
                  <a:lnTo>
                    <a:pt x="1501698" y="9981565"/>
                  </a:lnTo>
                  <a:lnTo>
                    <a:pt x="1502333" y="9979126"/>
                  </a:lnTo>
                  <a:lnTo>
                    <a:pt x="1502968" y="9976993"/>
                  </a:lnTo>
                  <a:lnTo>
                    <a:pt x="1504238" y="9974554"/>
                  </a:lnTo>
                  <a:lnTo>
                    <a:pt x="1505127" y="9972421"/>
                  </a:lnTo>
                  <a:lnTo>
                    <a:pt x="1506270" y="9970287"/>
                  </a:lnTo>
                  <a:lnTo>
                    <a:pt x="1531035" y="9954133"/>
                  </a:lnTo>
                  <a:lnTo>
                    <a:pt x="1533702" y="9954742"/>
                  </a:lnTo>
                  <a:lnTo>
                    <a:pt x="1536242" y="9955047"/>
                  </a:lnTo>
                  <a:lnTo>
                    <a:pt x="1538655" y="9955961"/>
                  </a:lnTo>
                  <a:lnTo>
                    <a:pt x="1541068" y="9956571"/>
                  </a:lnTo>
                  <a:lnTo>
                    <a:pt x="1543227" y="9957485"/>
                  </a:lnTo>
                  <a:lnTo>
                    <a:pt x="1545386" y="9958705"/>
                  </a:lnTo>
                  <a:lnTo>
                    <a:pt x="1547164" y="9960229"/>
                  </a:lnTo>
                  <a:lnTo>
                    <a:pt x="1548942" y="9961448"/>
                  </a:lnTo>
                  <a:lnTo>
                    <a:pt x="1550466" y="9962972"/>
                  </a:lnTo>
                  <a:lnTo>
                    <a:pt x="1552371" y="9964801"/>
                  </a:lnTo>
                  <a:lnTo>
                    <a:pt x="1553514" y="9966325"/>
                  </a:lnTo>
                  <a:lnTo>
                    <a:pt x="1554784" y="9968458"/>
                  </a:lnTo>
                  <a:lnTo>
                    <a:pt x="1556054" y="9970287"/>
                  </a:lnTo>
                  <a:lnTo>
                    <a:pt x="1557197" y="9972421"/>
                  </a:lnTo>
                  <a:lnTo>
                    <a:pt x="1558086" y="9974554"/>
                  </a:lnTo>
                  <a:lnTo>
                    <a:pt x="1559102" y="9976688"/>
                  </a:lnTo>
                  <a:lnTo>
                    <a:pt x="1559991" y="9979126"/>
                  </a:lnTo>
                  <a:lnTo>
                    <a:pt x="1560626" y="9981260"/>
                  </a:lnTo>
                  <a:lnTo>
                    <a:pt x="1561134" y="9984003"/>
                  </a:lnTo>
                  <a:lnTo>
                    <a:pt x="1561769" y="9986137"/>
                  </a:lnTo>
                  <a:lnTo>
                    <a:pt x="1562150" y="9988880"/>
                  </a:lnTo>
                  <a:lnTo>
                    <a:pt x="1562404" y="9991318"/>
                  </a:lnTo>
                  <a:lnTo>
                    <a:pt x="1562658" y="9994061"/>
                  </a:lnTo>
                  <a:lnTo>
                    <a:pt x="1562658" y="9996500"/>
                  </a:lnTo>
                  <a:lnTo>
                    <a:pt x="1563039" y="9999243"/>
                  </a:lnTo>
                  <a:lnTo>
                    <a:pt x="1563039" y="10001681"/>
                  </a:lnTo>
                  <a:lnTo>
                    <a:pt x="1562658" y="10004425"/>
                  </a:lnTo>
                  <a:lnTo>
                    <a:pt x="1562658" y="10006863"/>
                  </a:lnTo>
                  <a:lnTo>
                    <a:pt x="1562404" y="10009301"/>
                  </a:lnTo>
                  <a:lnTo>
                    <a:pt x="1562150" y="10012045"/>
                  </a:lnTo>
                  <a:lnTo>
                    <a:pt x="1561769" y="10014483"/>
                  </a:lnTo>
                  <a:lnTo>
                    <a:pt x="1561134" y="10016921"/>
                  </a:lnTo>
                  <a:lnTo>
                    <a:pt x="1593519" y="10016921"/>
                  </a:lnTo>
                </a:path>
                <a:path w="6883400" h="10017125">
                  <a:moveTo>
                    <a:pt x="1468551" y="9932187"/>
                  </a:moveTo>
                  <a:lnTo>
                    <a:pt x="1593519" y="9932187"/>
                  </a:lnTo>
                </a:path>
                <a:path w="6883400" h="10017125">
                  <a:moveTo>
                    <a:pt x="1593519" y="10016921"/>
                  </a:moveTo>
                  <a:lnTo>
                    <a:pt x="1627047" y="10016921"/>
                  </a:lnTo>
                  <a:lnTo>
                    <a:pt x="1626412" y="10014483"/>
                  </a:lnTo>
                  <a:lnTo>
                    <a:pt x="1625777" y="10012045"/>
                  </a:lnTo>
                  <a:lnTo>
                    <a:pt x="1625142" y="10009606"/>
                  </a:lnTo>
                  <a:lnTo>
                    <a:pt x="1624888" y="10007168"/>
                  </a:lnTo>
                  <a:lnTo>
                    <a:pt x="1624634" y="10004425"/>
                  </a:lnTo>
                  <a:lnTo>
                    <a:pt x="1624634" y="10001986"/>
                  </a:lnTo>
                  <a:lnTo>
                    <a:pt x="1624253" y="9999243"/>
                  </a:lnTo>
                  <a:lnTo>
                    <a:pt x="1624253" y="9996805"/>
                  </a:lnTo>
                  <a:lnTo>
                    <a:pt x="1624634" y="9994366"/>
                  </a:lnTo>
                  <a:lnTo>
                    <a:pt x="1624634" y="9991623"/>
                  </a:lnTo>
                  <a:lnTo>
                    <a:pt x="1624888" y="9989185"/>
                  </a:lnTo>
                  <a:lnTo>
                    <a:pt x="1625523" y="9986441"/>
                  </a:lnTo>
                  <a:lnTo>
                    <a:pt x="1626158" y="9984003"/>
                  </a:lnTo>
                  <a:lnTo>
                    <a:pt x="1626666" y="9981565"/>
                  </a:lnTo>
                  <a:lnTo>
                    <a:pt x="1627301" y="9979126"/>
                  </a:lnTo>
                  <a:lnTo>
                    <a:pt x="1628190" y="9976993"/>
                  </a:lnTo>
                  <a:lnTo>
                    <a:pt x="1629206" y="9974554"/>
                  </a:lnTo>
                  <a:lnTo>
                    <a:pt x="1630095" y="9972421"/>
                  </a:lnTo>
                  <a:lnTo>
                    <a:pt x="1631238" y="9970287"/>
                  </a:lnTo>
                  <a:lnTo>
                    <a:pt x="1632508" y="9968153"/>
                  </a:lnTo>
                  <a:lnTo>
                    <a:pt x="1634032" y="9966325"/>
                  </a:lnTo>
                  <a:lnTo>
                    <a:pt x="1635302" y="9964496"/>
                  </a:lnTo>
                  <a:lnTo>
                    <a:pt x="1637080" y="9962972"/>
                  </a:lnTo>
                  <a:lnTo>
                    <a:pt x="1638604" y="9961448"/>
                  </a:lnTo>
                  <a:lnTo>
                    <a:pt x="1640382" y="9959924"/>
                  </a:lnTo>
                  <a:lnTo>
                    <a:pt x="1656003" y="9954133"/>
                  </a:lnTo>
                  <a:lnTo>
                    <a:pt x="1658670" y="9954742"/>
                  </a:lnTo>
                  <a:lnTo>
                    <a:pt x="1661210" y="9955047"/>
                  </a:lnTo>
                  <a:lnTo>
                    <a:pt x="1663623" y="9955961"/>
                  </a:lnTo>
                  <a:lnTo>
                    <a:pt x="1666036" y="9956571"/>
                  </a:lnTo>
                  <a:lnTo>
                    <a:pt x="1668195" y="9957485"/>
                  </a:lnTo>
                  <a:lnTo>
                    <a:pt x="1670354" y="9958705"/>
                  </a:lnTo>
                  <a:lnTo>
                    <a:pt x="1672132" y="9960229"/>
                  </a:lnTo>
                  <a:lnTo>
                    <a:pt x="1673910" y="9961448"/>
                  </a:lnTo>
                  <a:lnTo>
                    <a:pt x="1675434" y="9962972"/>
                  </a:lnTo>
                  <a:lnTo>
                    <a:pt x="1677339" y="9964801"/>
                  </a:lnTo>
                  <a:lnTo>
                    <a:pt x="1678482" y="9966325"/>
                  </a:lnTo>
                  <a:lnTo>
                    <a:pt x="1680006" y="9968458"/>
                  </a:lnTo>
                  <a:lnTo>
                    <a:pt x="1681276" y="9970287"/>
                  </a:lnTo>
                  <a:lnTo>
                    <a:pt x="1682165" y="9972421"/>
                  </a:lnTo>
                  <a:lnTo>
                    <a:pt x="1683054" y="9974554"/>
                  </a:lnTo>
                  <a:lnTo>
                    <a:pt x="1684070" y="9976688"/>
                  </a:lnTo>
                  <a:lnTo>
                    <a:pt x="1684959" y="9979126"/>
                  </a:lnTo>
                  <a:lnTo>
                    <a:pt x="1685594" y="9981260"/>
                  </a:lnTo>
                  <a:lnTo>
                    <a:pt x="1686102" y="9984003"/>
                  </a:lnTo>
                  <a:lnTo>
                    <a:pt x="1686737" y="9986137"/>
                  </a:lnTo>
                  <a:lnTo>
                    <a:pt x="1687118" y="9988880"/>
                  </a:lnTo>
                  <a:lnTo>
                    <a:pt x="1687372" y="9991318"/>
                  </a:lnTo>
                  <a:lnTo>
                    <a:pt x="1687626" y="9994061"/>
                  </a:lnTo>
                  <a:lnTo>
                    <a:pt x="1687626" y="9996500"/>
                  </a:lnTo>
                  <a:lnTo>
                    <a:pt x="1688007" y="9999243"/>
                  </a:lnTo>
                  <a:lnTo>
                    <a:pt x="1688007" y="10001681"/>
                  </a:lnTo>
                  <a:lnTo>
                    <a:pt x="1687626" y="10004425"/>
                  </a:lnTo>
                  <a:lnTo>
                    <a:pt x="1687626" y="10006863"/>
                  </a:lnTo>
                  <a:lnTo>
                    <a:pt x="1687372" y="10009301"/>
                  </a:lnTo>
                  <a:lnTo>
                    <a:pt x="1687118" y="10012045"/>
                  </a:lnTo>
                  <a:lnTo>
                    <a:pt x="1686737" y="10014483"/>
                  </a:lnTo>
                  <a:lnTo>
                    <a:pt x="1686483" y="10016921"/>
                  </a:lnTo>
                  <a:lnTo>
                    <a:pt x="1718741" y="10016921"/>
                  </a:lnTo>
                </a:path>
                <a:path w="6883400" h="10017125">
                  <a:moveTo>
                    <a:pt x="1593519" y="9932187"/>
                  </a:moveTo>
                  <a:lnTo>
                    <a:pt x="1718741" y="9932187"/>
                  </a:lnTo>
                </a:path>
                <a:path w="6883400" h="10017125">
                  <a:moveTo>
                    <a:pt x="1718741" y="10016921"/>
                  </a:moveTo>
                  <a:lnTo>
                    <a:pt x="1752015" y="10016921"/>
                  </a:lnTo>
                  <a:lnTo>
                    <a:pt x="1751380" y="10014483"/>
                  </a:lnTo>
                  <a:lnTo>
                    <a:pt x="1750745" y="10012045"/>
                  </a:lnTo>
                  <a:lnTo>
                    <a:pt x="1750491" y="10009606"/>
                  </a:lnTo>
                  <a:lnTo>
                    <a:pt x="1749856" y="10007168"/>
                  </a:lnTo>
                  <a:lnTo>
                    <a:pt x="1749602" y="10004425"/>
                  </a:lnTo>
                  <a:lnTo>
                    <a:pt x="1749602" y="10001986"/>
                  </a:lnTo>
                  <a:lnTo>
                    <a:pt x="1749221" y="9999243"/>
                  </a:lnTo>
                  <a:lnTo>
                    <a:pt x="1749221" y="9996805"/>
                  </a:lnTo>
                  <a:lnTo>
                    <a:pt x="1749602" y="9994366"/>
                  </a:lnTo>
                  <a:lnTo>
                    <a:pt x="1749602" y="9991623"/>
                  </a:lnTo>
                  <a:lnTo>
                    <a:pt x="1750110" y="9989185"/>
                  </a:lnTo>
                  <a:lnTo>
                    <a:pt x="1750491" y="9986441"/>
                  </a:lnTo>
                  <a:lnTo>
                    <a:pt x="1751126" y="9984003"/>
                  </a:lnTo>
                  <a:lnTo>
                    <a:pt x="1751634" y="9981565"/>
                  </a:lnTo>
                  <a:lnTo>
                    <a:pt x="1752269" y="9979126"/>
                  </a:lnTo>
                  <a:lnTo>
                    <a:pt x="1753158" y="9976993"/>
                  </a:lnTo>
                  <a:lnTo>
                    <a:pt x="1754174" y="9974554"/>
                  </a:lnTo>
                  <a:lnTo>
                    <a:pt x="1755063" y="9972421"/>
                  </a:lnTo>
                  <a:lnTo>
                    <a:pt x="1756206" y="9970287"/>
                  </a:lnTo>
                  <a:lnTo>
                    <a:pt x="1757476" y="9968153"/>
                  </a:lnTo>
                  <a:lnTo>
                    <a:pt x="1759000" y="9966325"/>
                  </a:lnTo>
                  <a:lnTo>
                    <a:pt x="1760270" y="9964496"/>
                  </a:lnTo>
                  <a:lnTo>
                    <a:pt x="1762048" y="9962972"/>
                  </a:lnTo>
                  <a:lnTo>
                    <a:pt x="1763572" y="9961448"/>
                  </a:lnTo>
                  <a:lnTo>
                    <a:pt x="1765350" y="9959924"/>
                  </a:lnTo>
                  <a:lnTo>
                    <a:pt x="1780971" y="9954133"/>
                  </a:lnTo>
                  <a:lnTo>
                    <a:pt x="1783638" y="9954742"/>
                  </a:lnTo>
                  <a:lnTo>
                    <a:pt x="1786432" y="9955047"/>
                  </a:lnTo>
                  <a:lnTo>
                    <a:pt x="1788845" y="9955961"/>
                  </a:lnTo>
                  <a:lnTo>
                    <a:pt x="1791004" y="9956571"/>
                  </a:lnTo>
                  <a:lnTo>
                    <a:pt x="1793163" y="9957485"/>
                  </a:lnTo>
                  <a:lnTo>
                    <a:pt x="1795322" y="9958705"/>
                  </a:lnTo>
                  <a:lnTo>
                    <a:pt x="1797100" y="9960229"/>
                  </a:lnTo>
                  <a:lnTo>
                    <a:pt x="1798878" y="9961448"/>
                  </a:lnTo>
                  <a:lnTo>
                    <a:pt x="1807133" y="9972421"/>
                  </a:lnTo>
                  <a:lnTo>
                    <a:pt x="1808403" y="9974554"/>
                  </a:lnTo>
                  <a:lnTo>
                    <a:pt x="1809292" y="9976688"/>
                  </a:lnTo>
                  <a:lnTo>
                    <a:pt x="1809927" y="9979126"/>
                  </a:lnTo>
                  <a:lnTo>
                    <a:pt x="1810816" y="9981260"/>
                  </a:lnTo>
                  <a:lnTo>
                    <a:pt x="1811070" y="9984003"/>
                  </a:lnTo>
                  <a:lnTo>
                    <a:pt x="1811705" y="9986137"/>
                  </a:lnTo>
                  <a:lnTo>
                    <a:pt x="1812086" y="9988880"/>
                  </a:lnTo>
                  <a:lnTo>
                    <a:pt x="1812340" y="9991318"/>
                  </a:lnTo>
                  <a:lnTo>
                    <a:pt x="1812594" y="9994061"/>
                  </a:lnTo>
                  <a:lnTo>
                    <a:pt x="1812975" y="9996500"/>
                  </a:lnTo>
                  <a:lnTo>
                    <a:pt x="1812975" y="9999243"/>
                  </a:lnTo>
                  <a:lnTo>
                    <a:pt x="1812975" y="10001681"/>
                  </a:lnTo>
                  <a:lnTo>
                    <a:pt x="1812975" y="10004425"/>
                  </a:lnTo>
                  <a:lnTo>
                    <a:pt x="1812594" y="10006863"/>
                  </a:lnTo>
                  <a:lnTo>
                    <a:pt x="1812340" y="10009301"/>
                  </a:lnTo>
                  <a:lnTo>
                    <a:pt x="1812086" y="10012045"/>
                  </a:lnTo>
                  <a:lnTo>
                    <a:pt x="1811705" y="10014483"/>
                  </a:lnTo>
                  <a:lnTo>
                    <a:pt x="1811451" y="10016921"/>
                  </a:lnTo>
                  <a:lnTo>
                    <a:pt x="1843709" y="10016921"/>
                  </a:lnTo>
                </a:path>
                <a:path w="6883400" h="10017125">
                  <a:moveTo>
                    <a:pt x="1718741" y="9932187"/>
                  </a:moveTo>
                  <a:lnTo>
                    <a:pt x="1843709" y="9932187"/>
                  </a:lnTo>
                </a:path>
                <a:path w="6883400" h="10017125">
                  <a:moveTo>
                    <a:pt x="1843709" y="10016921"/>
                  </a:moveTo>
                  <a:lnTo>
                    <a:pt x="1877237" y="10016921"/>
                  </a:lnTo>
                  <a:lnTo>
                    <a:pt x="1876348" y="10014483"/>
                  </a:lnTo>
                  <a:lnTo>
                    <a:pt x="1875713" y="10012045"/>
                  </a:lnTo>
                  <a:lnTo>
                    <a:pt x="1875459" y="10009606"/>
                  </a:lnTo>
                  <a:lnTo>
                    <a:pt x="1874824" y="10007168"/>
                  </a:lnTo>
                  <a:lnTo>
                    <a:pt x="1874824" y="10004425"/>
                  </a:lnTo>
                  <a:lnTo>
                    <a:pt x="1874570" y="10001986"/>
                  </a:lnTo>
                  <a:lnTo>
                    <a:pt x="1874570" y="9999243"/>
                  </a:lnTo>
                  <a:lnTo>
                    <a:pt x="1874570" y="9996805"/>
                  </a:lnTo>
                  <a:lnTo>
                    <a:pt x="1874570" y="9994366"/>
                  </a:lnTo>
                  <a:lnTo>
                    <a:pt x="1874824" y="9991623"/>
                  </a:lnTo>
                  <a:lnTo>
                    <a:pt x="1875078" y="9989185"/>
                  </a:lnTo>
                  <a:lnTo>
                    <a:pt x="1875459" y="9986441"/>
                  </a:lnTo>
                  <a:lnTo>
                    <a:pt x="1876094" y="9984003"/>
                  </a:lnTo>
                  <a:lnTo>
                    <a:pt x="1876602" y="9981565"/>
                  </a:lnTo>
                  <a:lnTo>
                    <a:pt x="1877237" y="9979126"/>
                  </a:lnTo>
                  <a:lnTo>
                    <a:pt x="1878126" y="9976993"/>
                  </a:lnTo>
                  <a:lnTo>
                    <a:pt x="1879142" y="9974554"/>
                  </a:lnTo>
                  <a:lnTo>
                    <a:pt x="1887016" y="9962972"/>
                  </a:lnTo>
                  <a:lnTo>
                    <a:pt x="1888540" y="9961448"/>
                  </a:lnTo>
                  <a:lnTo>
                    <a:pt x="1890318" y="9959924"/>
                  </a:lnTo>
                  <a:lnTo>
                    <a:pt x="1892477" y="9958705"/>
                  </a:lnTo>
                  <a:lnTo>
                    <a:pt x="1894382" y="9957485"/>
                  </a:lnTo>
                  <a:lnTo>
                    <a:pt x="1906193" y="9954133"/>
                  </a:lnTo>
                  <a:lnTo>
                    <a:pt x="1908606" y="9954742"/>
                  </a:lnTo>
                  <a:lnTo>
                    <a:pt x="1911400" y="9955047"/>
                  </a:lnTo>
                  <a:lnTo>
                    <a:pt x="1913813" y="9955961"/>
                  </a:lnTo>
                  <a:lnTo>
                    <a:pt x="1915972" y="9956571"/>
                  </a:lnTo>
                  <a:lnTo>
                    <a:pt x="1918385" y="9957485"/>
                  </a:lnTo>
                  <a:lnTo>
                    <a:pt x="1920290" y="9958705"/>
                  </a:lnTo>
                  <a:lnTo>
                    <a:pt x="1922068" y="9960229"/>
                  </a:lnTo>
                  <a:lnTo>
                    <a:pt x="1924227" y="9961448"/>
                  </a:lnTo>
                  <a:lnTo>
                    <a:pt x="1925751" y="9962972"/>
                  </a:lnTo>
                  <a:lnTo>
                    <a:pt x="1927275" y="9964801"/>
                  </a:lnTo>
                  <a:lnTo>
                    <a:pt x="1928799" y="9966325"/>
                  </a:lnTo>
                  <a:lnTo>
                    <a:pt x="1929942" y="9968458"/>
                  </a:lnTo>
                  <a:lnTo>
                    <a:pt x="1931212" y="9970287"/>
                  </a:lnTo>
                  <a:lnTo>
                    <a:pt x="1932482" y="9972421"/>
                  </a:lnTo>
                  <a:lnTo>
                    <a:pt x="1933371" y="9974554"/>
                  </a:lnTo>
                  <a:lnTo>
                    <a:pt x="1934260" y="9976688"/>
                  </a:lnTo>
                  <a:lnTo>
                    <a:pt x="1934895" y="9979126"/>
                  </a:lnTo>
                  <a:lnTo>
                    <a:pt x="1935784" y="9981260"/>
                  </a:lnTo>
                  <a:lnTo>
                    <a:pt x="1936419" y="9984003"/>
                  </a:lnTo>
                  <a:lnTo>
                    <a:pt x="1936673" y="9986137"/>
                  </a:lnTo>
                  <a:lnTo>
                    <a:pt x="1937308" y="9988880"/>
                  </a:lnTo>
                  <a:lnTo>
                    <a:pt x="1937562" y="9991318"/>
                  </a:lnTo>
                  <a:lnTo>
                    <a:pt x="1937562" y="9994061"/>
                  </a:lnTo>
                  <a:lnTo>
                    <a:pt x="1937943" y="9996500"/>
                  </a:lnTo>
                  <a:lnTo>
                    <a:pt x="1937943" y="9999243"/>
                  </a:lnTo>
                  <a:lnTo>
                    <a:pt x="1937943" y="10001681"/>
                  </a:lnTo>
                  <a:lnTo>
                    <a:pt x="1937943" y="10004425"/>
                  </a:lnTo>
                  <a:lnTo>
                    <a:pt x="1937562" y="10006863"/>
                  </a:lnTo>
                  <a:lnTo>
                    <a:pt x="1937562" y="10009301"/>
                  </a:lnTo>
                  <a:lnTo>
                    <a:pt x="1937054" y="10012045"/>
                  </a:lnTo>
                  <a:lnTo>
                    <a:pt x="1936673" y="10014483"/>
                  </a:lnTo>
                  <a:lnTo>
                    <a:pt x="1936419" y="10016921"/>
                  </a:lnTo>
                  <a:lnTo>
                    <a:pt x="1968677" y="10016921"/>
                  </a:lnTo>
                </a:path>
                <a:path w="6883400" h="10017125">
                  <a:moveTo>
                    <a:pt x="1843709" y="9932187"/>
                  </a:moveTo>
                  <a:lnTo>
                    <a:pt x="1968677" y="9932187"/>
                  </a:lnTo>
                </a:path>
                <a:path w="6883400" h="10017125">
                  <a:moveTo>
                    <a:pt x="1968677" y="10016921"/>
                  </a:moveTo>
                  <a:lnTo>
                    <a:pt x="2002205" y="10016921"/>
                  </a:lnTo>
                  <a:lnTo>
                    <a:pt x="2001570" y="10014483"/>
                  </a:lnTo>
                  <a:lnTo>
                    <a:pt x="2000681" y="10012045"/>
                  </a:lnTo>
                  <a:lnTo>
                    <a:pt x="2000427" y="10009606"/>
                  </a:lnTo>
                  <a:lnTo>
                    <a:pt x="2000046" y="10007168"/>
                  </a:lnTo>
                  <a:lnTo>
                    <a:pt x="1999792" y="10004425"/>
                  </a:lnTo>
                  <a:lnTo>
                    <a:pt x="1999538" y="10001986"/>
                  </a:lnTo>
                  <a:lnTo>
                    <a:pt x="1999538" y="9999243"/>
                  </a:lnTo>
                  <a:lnTo>
                    <a:pt x="1999538" y="9996805"/>
                  </a:lnTo>
                  <a:lnTo>
                    <a:pt x="1999538" y="9994366"/>
                  </a:lnTo>
                  <a:lnTo>
                    <a:pt x="1999792" y="9991623"/>
                  </a:lnTo>
                  <a:lnTo>
                    <a:pt x="2000046" y="9989185"/>
                  </a:lnTo>
                  <a:lnTo>
                    <a:pt x="2000427" y="9986441"/>
                  </a:lnTo>
                  <a:lnTo>
                    <a:pt x="2001062" y="9984003"/>
                  </a:lnTo>
                  <a:lnTo>
                    <a:pt x="2001570" y="9981565"/>
                  </a:lnTo>
                  <a:lnTo>
                    <a:pt x="2002205" y="9979126"/>
                  </a:lnTo>
                  <a:lnTo>
                    <a:pt x="2003094" y="9976993"/>
                  </a:lnTo>
                  <a:lnTo>
                    <a:pt x="2004110" y="9974554"/>
                  </a:lnTo>
                  <a:lnTo>
                    <a:pt x="2005253" y="9972421"/>
                  </a:lnTo>
                  <a:lnTo>
                    <a:pt x="2006523" y="9970287"/>
                  </a:lnTo>
                  <a:lnTo>
                    <a:pt x="2007666" y="9968153"/>
                  </a:lnTo>
                  <a:lnTo>
                    <a:pt x="2008936" y="9966325"/>
                  </a:lnTo>
                  <a:lnTo>
                    <a:pt x="2010460" y="9964496"/>
                  </a:lnTo>
                  <a:lnTo>
                    <a:pt x="2011984" y="9962972"/>
                  </a:lnTo>
                  <a:lnTo>
                    <a:pt x="2013508" y="9961448"/>
                  </a:lnTo>
                  <a:lnTo>
                    <a:pt x="2015286" y="9959924"/>
                  </a:lnTo>
                  <a:lnTo>
                    <a:pt x="2017445" y="9958705"/>
                  </a:lnTo>
                  <a:lnTo>
                    <a:pt x="2019350" y="9957485"/>
                  </a:lnTo>
                  <a:lnTo>
                    <a:pt x="2031161" y="9954133"/>
                  </a:lnTo>
                  <a:lnTo>
                    <a:pt x="2033955" y="9954742"/>
                  </a:lnTo>
                  <a:lnTo>
                    <a:pt x="2036368" y="9955047"/>
                  </a:lnTo>
                  <a:lnTo>
                    <a:pt x="2038781" y="9955961"/>
                  </a:lnTo>
                  <a:lnTo>
                    <a:pt x="2041194" y="9956571"/>
                  </a:lnTo>
                  <a:lnTo>
                    <a:pt x="2043353" y="9957485"/>
                  </a:lnTo>
                  <a:lnTo>
                    <a:pt x="2045258" y="9958705"/>
                  </a:lnTo>
                  <a:lnTo>
                    <a:pt x="2047290" y="9960229"/>
                  </a:lnTo>
                  <a:lnTo>
                    <a:pt x="2049195" y="9961448"/>
                  </a:lnTo>
                  <a:lnTo>
                    <a:pt x="2050719" y="9962972"/>
                  </a:lnTo>
                  <a:lnTo>
                    <a:pt x="2052243" y="9964801"/>
                  </a:lnTo>
                  <a:lnTo>
                    <a:pt x="2053767" y="9966325"/>
                  </a:lnTo>
                  <a:lnTo>
                    <a:pt x="2054910" y="9968458"/>
                  </a:lnTo>
                  <a:lnTo>
                    <a:pt x="2056180" y="9970287"/>
                  </a:lnTo>
                  <a:lnTo>
                    <a:pt x="2057450" y="9972421"/>
                  </a:lnTo>
                  <a:lnTo>
                    <a:pt x="2058339" y="9974554"/>
                  </a:lnTo>
                  <a:lnTo>
                    <a:pt x="2059228" y="9976688"/>
                  </a:lnTo>
                  <a:lnTo>
                    <a:pt x="2059863" y="9979126"/>
                  </a:lnTo>
                  <a:lnTo>
                    <a:pt x="2060752" y="9981260"/>
                  </a:lnTo>
                  <a:lnTo>
                    <a:pt x="2061387" y="9984003"/>
                  </a:lnTo>
                  <a:lnTo>
                    <a:pt x="2061641" y="9986137"/>
                  </a:lnTo>
                  <a:lnTo>
                    <a:pt x="2062276" y="9988880"/>
                  </a:lnTo>
                  <a:lnTo>
                    <a:pt x="2062530" y="9991318"/>
                  </a:lnTo>
                  <a:lnTo>
                    <a:pt x="2062530" y="9994061"/>
                  </a:lnTo>
                  <a:lnTo>
                    <a:pt x="2062911" y="9996500"/>
                  </a:lnTo>
                  <a:lnTo>
                    <a:pt x="2062911" y="9999243"/>
                  </a:lnTo>
                  <a:lnTo>
                    <a:pt x="2062911" y="10001681"/>
                  </a:lnTo>
                  <a:lnTo>
                    <a:pt x="2062911" y="10004425"/>
                  </a:lnTo>
                  <a:lnTo>
                    <a:pt x="2062530" y="10006863"/>
                  </a:lnTo>
                  <a:lnTo>
                    <a:pt x="2062530" y="10009301"/>
                  </a:lnTo>
                  <a:lnTo>
                    <a:pt x="2062022" y="10012045"/>
                  </a:lnTo>
                  <a:lnTo>
                    <a:pt x="2062022" y="10014483"/>
                  </a:lnTo>
                  <a:lnTo>
                    <a:pt x="2061387" y="10016921"/>
                  </a:lnTo>
                  <a:lnTo>
                    <a:pt x="2093645" y="10016921"/>
                  </a:lnTo>
                </a:path>
                <a:path w="6883400" h="10017125">
                  <a:moveTo>
                    <a:pt x="1968677" y="9932187"/>
                  </a:moveTo>
                  <a:lnTo>
                    <a:pt x="2093645" y="9932187"/>
                  </a:lnTo>
                </a:path>
                <a:path w="6883400" h="10017125">
                  <a:moveTo>
                    <a:pt x="2093645" y="10016921"/>
                  </a:moveTo>
                  <a:lnTo>
                    <a:pt x="2127173" y="10016921"/>
                  </a:lnTo>
                  <a:lnTo>
                    <a:pt x="2126538" y="10014483"/>
                  </a:lnTo>
                  <a:lnTo>
                    <a:pt x="2126030" y="10012045"/>
                  </a:lnTo>
                  <a:lnTo>
                    <a:pt x="2125395" y="10009606"/>
                  </a:lnTo>
                  <a:lnTo>
                    <a:pt x="2125014" y="10007168"/>
                  </a:lnTo>
                  <a:lnTo>
                    <a:pt x="2124760" y="10004425"/>
                  </a:lnTo>
                  <a:lnTo>
                    <a:pt x="2124506" y="10001986"/>
                  </a:lnTo>
                  <a:lnTo>
                    <a:pt x="2124506" y="9999243"/>
                  </a:lnTo>
                  <a:lnTo>
                    <a:pt x="2124506" y="9996805"/>
                  </a:lnTo>
                  <a:lnTo>
                    <a:pt x="2124506" y="9994366"/>
                  </a:lnTo>
                  <a:lnTo>
                    <a:pt x="2124760" y="9991623"/>
                  </a:lnTo>
                  <a:lnTo>
                    <a:pt x="2125014" y="9989185"/>
                  </a:lnTo>
                  <a:lnTo>
                    <a:pt x="2125395" y="9986441"/>
                  </a:lnTo>
                  <a:lnTo>
                    <a:pt x="2126030" y="9984003"/>
                  </a:lnTo>
                  <a:lnTo>
                    <a:pt x="2126538" y="9981565"/>
                  </a:lnTo>
                  <a:lnTo>
                    <a:pt x="2131491" y="9970287"/>
                  </a:lnTo>
                  <a:lnTo>
                    <a:pt x="2132634" y="9968153"/>
                  </a:lnTo>
                  <a:lnTo>
                    <a:pt x="2146731" y="9956571"/>
                  </a:lnTo>
                  <a:lnTo>
                    <a:pt x="2148890" y="9955657"/>
                  </a:lnTo>
                  <a:lnTo>
                    <a:pt x="2150922" y="9955047"/>
                  </a:lnTo>
                  <a:lnTo>
                    <a:pt x="2153716" y="9954437"/>
                  </a:lnTo>
                  <a:lnTo>
                    <a:pt x="2156129" y="9954133"/>
                  </a:lnTo>
                  <a:lnTo>
                    <a:pt x="2158923" y="9954742"/>
                  </a:lnTo>
                  <a:lnTo>
                    <a:pt x="2161336" y="9955047"/>
                  </a:lnTo>
                  <a:lnTo>
                    <a:pt x="2163749" y="9955961"/>
                  </a:lnTo>
                  <a:lnTo>
                    <a:pt x="2166162" y="9956571"/>
                  </a:lnTo>
                  <a:lnTo>
                    <a:pt x="2168321" y="9957485"/>
                  </a:lnTo>
                  <a:lnTo>
                    <a:pt x="2170480" y="9958705"/>
                  </a:lnTo>
                  <a:lnTo>
                    <a:pt x="2172258" y="9960229"/>
                  </a:lnTo>
                  <a:lnTo>
                    <a:pt x="2174163" y="9961448"/>
                  </a:lnTo>
                  <a:lnTo>
                    <a:pt x="2175687" y="9962972"/>
                  </a:lnTo>
                  <a:lnTo>
                    <a:pt x="2177211" y="9964801"/>
                  </a:lnTo>
                  <a:lnTo>
                    <a:pt x="2178735" y="9966325"/>
                  </a:lnTo>
                  <a:lnTo>
                    <a:pt x="2179878" y="9968458"/>
                  </a:lnTo>
                  <a:lnTo>
                    <a:pt x="2181148" y="9970287"/>
                  </a:lnTo>
                  <a:lnTo>
                    <a:pt x="2182418" y="9972421"/>
                  </a:lnTo>
                  <a:lnTo>
                    <a:pt x="2186609" y="9986137"/>
                  </a:lnTo>
                  <a:lnTo>
                    <a:pt x="2187244" y="9988880"/>
                  </a:lnTo>
                  <a:lnTo>
                    <a:pt x="2187498" y="9991318"/>
                  </a:lnTo>
                  <a:lnTo>
                    <a:pt x="2187498" y="9994061"/>
                  </a:lnTo>
                  <a:lnTo>
                    <a:pt x="2187879" y="9996500"/>
                  </a:lnTo>
                  <a:lnTo>
                    <a:pt x="2187879" y="9999243"/>
                  </a:lnTo>
                  <a:lnTo>
                    <a:pt x="2187879" y="10001681"/>
                  </a:lnTo>
                  <a:lnTo>
                    <a:pt x="2187879" y="10004425"/>
                  </a:lnTo>
                  <a:lnTo>
                    <a:pt x="2187498" y="10006863"/>
                  </a:lnTo>
                  <a:lnTo>
                    <a:pt x="2187498" y="10009301"/>
                  </a:lnTo>
                  <a:lnTo>
                    <a:pt x="2187244" y="10012045"/>
                  </a:lnTo>
                  <a:lnTo>
                    <a:pt x="2186990" y="10014483"/>
                  </a:lnTo>
                  <a:lnTo>
                    <a:pt x="2186355" y="10016921"/>
                  </a:lnTo>
                  <a:lnTo>
                    <a:pt x="2218613" y="10016921"/>
                  </a:lnTo>
                </a:path>
                <a:path w="6883400" h="10017125">
                  <a:moveTo>
                    <a:pt x="2093645" y="9932187"/>
                  </a:moveTo>
                  <a:lnTo>
                    <a:pt x="2218613" y="9932187"/>
                  </a:lnTo>
                </a:path>
                <a:path w="6883400" h="10017125">
                  <a:moveTo>
                    <a:pt x="2218613" y="10016921"/>
                  </a:moveTo>
                  <a:lnTo>
                    <a:pt x="2252141" y="10016921"/>
                  </a:lnTo>
                  <a:lnTo>
                    <a:pt x="2251506" y="10014483"/>
                  </a:lnTo>
                  <a:lnTo>
                    <a:pt x="2250998" y="10012045"/>
                  </a:lnTo>
                  <a:lnTo>
                    <a:pt x="2250363" y="10009606"/>
                  </a:lnTo>
                  <a:lnTo>
                    <a:pt x="2249982" y="10007168"/>
                  </a:lnTo>
                  <a:lnTo>
                    <a:pt x="2249728" y="10004425"/>
                  </a:lnTo>
                  <a:lnTo>
                    <a:pt x="2249474" y="10001986"/>
                  </a:lnTo>
                  <a:lnTo>
                    <a:pt x="2249474" y="9999243"/>
                  </a:lnTo>
                  <a:lnTo>
                    <a:pt x="2249474" y="9996805"/>
                  </a:lnTo>
                  <a:lnTo>
                    <a:pt x="2249474" y="9994366"/>
                  </a:lnTo>
                  <a:lnTo>
                    <a:pt x="2249728" y="9991623"/>
                  </a:lnTo>
                  <a:lnTo>
                    <a:pt x="2249982" y="9989185"/>
                  </a:lnTo>
                  <a:lnTo>
                    <a:pt x="2250363" y="9986441"/>
                  </a:lnTo>
                  <a:lnTo>
                    <a:pt x="2250998" y="9984003"/>
                  </a:lnTo>
                  <a:lnTo>
                    <a:pt x="2251506" y="9981565"/>
                  </a:lnTo>
                  <a:lnTo>
                    <a:pt x="2252522" y="9979126"/>
                  </a:lnTo>
                  <a:lnTo>
                    <a:pt x="2253030" y="9976993"/>
                  </a:lnTo>
                  <a:lnTo>
                    <a:pt x="2254046" y="9974554"/>
                  </a:lnTo>
                  <a:lnTo>
                    <a:pt x="2255189" y="9972421"/>
                  </a:lnTo>
                  <a:lnTo>
                    <a:pt x="2256459" y="9970287"/>
                  </a:lnTo>
                  <a:lnTo>
                    <a:pt x="2257602" y="9968153"/>
                  </a:lnTo>
                  <a:lnTo>
                    <a:pt x="2281097" y="9954133"/>
                  </a:lnTo>
                  <a:lnTo>
                    <a:pt x="2283891" y="9954742"/>
                  </a:lnTo>
                  <a:lnTo>
                    <a:pt x="2286304" y="9955047"/>
                  </a:lnTo>
                  <a:lnTo>
                    <a:pt x="2288717" y="9955961"/>
                  </a:lnTo>
                  <a:lnTo>
                    <a:pt x="2291130" y="9956571"/>
                  </a:lnTo>
                  <a:lnTo>
                    <a:pt x="2293289" y="9957485"/>
                  </a:lnTo>
                  <a:lnTo>
                    <a:pt x="2295448" y="9958705"/>
                  </a:lnTo>
                  <a:lnTo>
                    <a:pt x="2297226" y="9960229"/>
                  </a:lnTo>
                  <a:lnTo>
                    <a:pt x="2299131" y="9961448"/>
                  </a:lnTo>
                  <a:lnTo>
                    <a:pt x="2300655" y="9962972"/>
                  </a:lnTo>
                  <a:lnTo>
                    <a:pt x="2302179" y="9964801"/>
                  </a:lnTo>
                  <a:lnTo>
                    <a:pt x="2303703" y="9966325"/>
                  </a:lnTo>
                  <a:lnTo>
                    <a:pt x="2304846" y="9968458"/>
                  </a:lnTo>
                  <a:lnTo>
                    <a:pt x="2306116" y="9970287"/>
                  </a:lnTo>
                  <a:lnTo>
                    <a:pt x="2307386" y="9972421"/>
                  </a:lnTo>
                  <a:lnTo>
                    <a:pt x="2311323" y="9984003"/>
                  </a:lnTo>
                  <a:lnTo>
                    <a:pt x="2311958" y="9986137"/>
                  </a:lnTo>
                  <a:lnTo>
                    <a:pt x="2312212" y="9988880"/>
                  </a:lnTo>
                  <a:lnTo>
                    <a:pt x="2312466" y="9991318"/>
                  </a:lnTo>
                  <a:lnTo>
                    <a:pt x="2312847" y="9994061"/>
                  </a:lnTo>
                  <a:lnTo>
                    <a:pt x="2312847" y="9996500"/>
                  </a:lnTo>
                  <a:lnTo>
                    <a:pt x="2313101" y="9999243"/>
                  </a:lnTo>
                  <a:lnTo>
                    <a:pt x="2313101" y="10001681"/>
                  </a:lnTo>
                  <a:lnTo>
                    <a:pt x="2312847" y="10004425"/>
                  </a:lnTo>
                  <a:lnTo>
                    <a:pt x="2312847" y="10006863"/>
                  </a:lnTo>
                  <a:lnTo>
                    <a:pt x="2312466" y="10009301"/>
                  </a:lnTo>
                  <a:lnTo>
                    <a:pt x="2312212" y="10012045"/>
                  </a:lnTo>
                  <a:lnTo>
                    <a:pt x="2311958" y="10014483"/>
                  </a:lnTo>
                  <a:lnTo>
                    <a:pt x="2311323" y="10016921"/>
                  </a:lnTo>
                  <a:lnTo>
                    <a:pt x="2343581" y="10016921"/>
                  </a:lnTo>
                </a:path>
                <a:path w="6883400" h="10017125">
                  <a:moveTo>
                    <a:pt x="2218613" y="9932187"/>
                  </a:moveTo>
                  <a:lnTo>
                    <a:pt x="2343581" y="9932187"/>
                  </a:lnTo>
                </a:path>
                <a:path w="6883400" h="10017125">
                  <a:moveTo>
                    <a:pt x="2343581" y="10016921"/>
                  </a:moveTo>
                  <a:lnTo>
                    <a:pt x="2377109" y="10016921"/>
                  </a:lnTo>
                  <a:lnTo>
                    <a:pt x="2376474" y="10014483"/>
                  </a:lnTo>
                  <a:lnTo>
                    <a:pt x="2375966" y="10012045"/>
                  </a:lnTo>
                  <a:lnTo>
                    <a:pt x="2375331" y="10009606"/>
                  </a:lnTo>
                  <a:lnTo>
                    <a:pt x="2374950" y="10007168"/>
                  </a:lnTo>
                  <a:lnTo>
                    <a:pt x="2374696" y="10004425"/>
                  </a:lnTo>
                  <a:lnTo>
                    <a:pt x="2374696" y="10001986"/>
                  </a:lnTo>
                  <a:lnTo>
                    <a:pt x="2374442" y="9999243"/>
                  </a:lnTo>
                  <a:lnTo>
                    <a:pt x="2374442" y="9996805"/>
                  </a:lnTo>
                  <a:lnTo>
                    <a:pt x="2374696" y="9994366"/>
                  </a:lnTo>
                  <a:lnTo>
                    <a:pt x="2374696" y="9991623"/>
                  </a:lnTo>
                  <a:lnTo>
                    <a:pt x="2374950" y="9989185"/>
                  </a:lnTo>
                  <a:lnTo>
                    <a:pt x="2375585" y="9986441"/>
                  </a:lnTo>
                  <a:lnTo>
                    <a:pt x="2375966" y="9984003"/>
                  </a:lnTo>
                  <a:lnTo>
                    <a:pt x="2376855" y="9981565"/>
                  </a:lnTo>
                  <a:lnTo>
                    <a:pt x="2377490" y="9979126"/>
                  </a:lnTo>
                  <a:lnTo>
                    <a:pt x="2378379" y="9976993"/>
                  </a:lnTo>
                  <a:lnTo>
                    <a:pt x="2379268" y="9974554"/>
                  </a:lnTo>
                  <a:lnTo>
                    <a:pt x="2380157" y="9972421"/>
                  </a:lnTo>
                  <a:lnTo>
                    <a:pt x="2381427" y="9970287"/>
                  </a:lnTo>
                  <a:lnTo>
                    <a:pt x="2382570" y="9968153"/>
                  </a:lnTo>
                  <a:lnTo>
                    <a:pt x="2384094" y="9966325"/>
                  </a:lnTo>
                  <a:lnTo>
                    <a:pt x="2385364" y="9964496"/>
                  </a:lnTo>
                  <a:lnTo>
                    <a:pt x="2386888" y="9962972"/>
                  </a:lnTo>
                  <a:lnTo>
                    <a:pt x="2401239" y="9955047"/>
                  </a:lnTo>
                  <a:lnTo>
                    <a:pt x="2403652" y="9954437"/>
                  </a:lnTo>
                  <a:lnTo>
                    <a:pt x="2406065" y="9954133"/>
                  </a:lnTo>
                  <a:lnTo>
                    <a:pt x="2408859" y="9954742"/>
                  </a:lnTo>
                  <a:lnTo>
                    <a:pt x="2411272" y="9955047"/>
                  </a:lnTo>
                  <a:lnTo>
                    <a:pt x="2413685" y="9955961"/>
                  </a:lnTo>
                  <a:lnTo>
                    <a:pt x="2416098" y="9956571"/>
                  </a:lnTo>
                  <a:lnTo>
                    <a:pt x="2418257" y="9957485"/>
                  </a:lnTo>
                  <a:lnTo>
                    <a:pt x="2420416" y="9958705"/>
                  </a:lnTo>
                  <a:lnTo>
                    <a:pt x="2422194" y="9960229"/>
                  </a:lnTo>
                  <a:lnTo>
                    <a:pt x="2424099" y="9961448"/>
                  </a:lnTo>
                  <a:lnTo>
                    <a:pt x="2433243" y="9974554"/>
                  </a:lnTo>
                  <a:lnTo>
                    <a:pt x="2434132" y="9976688"/>
                  </a:lnTo>
                  <a:lnTo>
                    <a:pt x="2435021" y="9979126"/>
                  </a:lnTo>
                  <a:lnTo>
                    <a:pt x="2435656" y="9981260"/>
                  </a:lnTo>
                  <a:lnTo>
                    <a:pt x="2436291" y="9984003"/>
                  </a:lnTo>
                  <a:lnTo>
                    <a:pt x="2436926" y="9986137"/>
                  </a:lnTo>
                  <a:lnTo>
                    <a:pt x="2437180" y="9988880"/>
                  </a:lnTo>
                  <a:lnTo>
                    <a:pt x="2437434" y="9991318"/>
                  </a:lnTo>
                  <a:lnTo>
                    <a:pt x="2437815" y="9994061"/>
                  </a:lnTo>
                  <a:lnTo>
                    <a:pt x="2437815" y="9996500"/>
                  </a:lnTo>
                  <a:lnTo>
                    <a:pt x="2438069" y="9999243"/>
                  </a:lnTo>
                  <a:lnTo>
                    <a:pt x="2438069" y="10001681"/>
                  </a:lnTo>
                  <a:lnTo>
                    <a:pt x="2437815" y="10004425"/>
                  </a:lnTo>
                  <a:lnTo>
                    <a:pt x="2437815" y="10006863"/>
                  </a:lnTo>
                  <a:lnTo>
                    <a:pt x="2437434" y="10009301"/>
                  </a:lnTo>
                  <a:lnTo>
                    <a:pt x="2437180" y="10012045"/>
                  </a:lnTo>
                  <a:lnTo>
                    <a:pt x="2436926" y="10014483"/>
                  </a:lnTo>
                  <a:lnTo>
                    <a:pt x="2436291" y="10016921"/>
                  </a:lnTo>
                  <a:lnTo>
                    <a:pt x="2468930" y="10016921"/>
                  </a:lnTo>
                </a:path>
                <a:path w="6883400" h="10017125">
                  <a:moveTo>
                    <a:pt x="2343581" y="9932187"/>
                  </a:moveTo>
                  <a:lnTo>
                    <a:pt x="2468930" y="9932187"/>
                  </a:lnTo>
                </a:path>
                <a:path w="6883400" h="10017125">
                  <a:moveTo>
                    <a:pt x="2468930" y="10016921"/>
                  </a:moveTo>
                  <a:lnTo>
                    <a:pt x="2502077" y="10016921"/>
                  </a:lnTo>
                  <a:lnTo>
                    <a:pt x="2501442" y="10014483"/>
                  </a:lnTo>
                  <a:lnTo>
                    <a:pt x="2500934" y="10012045"/>
                  </a:lnTo>
                  <a:lnTo>
                    <a:pt x="2500299" y="10009606"/>
                  </a:lnTo>
                  <a:lnTo>
                    <a:pt x="2499918" y="10007168"/>
                  </a:lnTo>
                  <a:lnTo>
                    <a:pt x="2499664" y="10004425"/>
                  </a:lnTo>
                  <a:lnTo>
                    <a:pt x="2499664" y="10001986"/>
                  </a:lnTo>
                  <a:lnTo>
                    <a:pt x="2499410" y="9999243"/>
                  </a:lnTo>
                  <a:lnTo>
                    <a:pt x="2499410" y="9996805"/>
                  </a:lnTo>
                  <a:lnTo>
                    <a:pt x="2499664" y="9994366"/>
                  </a:lnTo>
                  <a:lnTo>
                    <a:pt x="2499664" y="9991623"/>
                  </a:lnTo>
                  <a:lnTo>
                    <a:pt x="2500299" y="9989185"/>
                  </a:lnTo>
                  <a:lnTo>
                    <a:pt x="2500553" y="9986441"/>
                  </a:lnTo>
                  <a:lnTo>
                    <a:pt x="2501188" y="9984003"/>
                  </a:lnTo>
                  <a:lnTo>
                    <a:pt x="2501823" y="9981565"/>
                  </a:lnTo>
                  <a:lnTo>
                    <a:pt x="2502458" y="9979126"/>
                  </a:lnTo>
                  <a:lnTo>
                    <a:pt x="2503347" y="9976993"/>
                  </a:lnTo>
                  <a:lnTo>
                    <a:pt x="2504236" y="9974554"/>
                  </a:lnTo>
                  <a:lnTo>
                    <a:pt x="2505125" y="9972421"/>
                  </a:lnTo>
                  <a:lnTo>
                    <a:pt x="2506395" y="9970287"/>
                  </a:lnTo>
                  <a:lnTo>
                    <a:pt x="2507538" y="9968153"/>
                  </a:lnTo>
                  <a:lnTo>
                    <a:pt x="2509062" y="9966325"/>
                  </a:lnTo>
                  <a:lnTo>
                    <a:pt x="2510332" y="9964496"/>
                  </a:lnTo>
                  <a:lnTo>
                    <a:pt x="2512110" y="9962972"/>
                  </a:lnTo>
                  <a:lnTo>
                    <a:pt x="2526207" y="9955047"/>
                  </a:lnTo>
                  <a:lnTo>
                    <a:pt x="2528620" y="9954437"/>
                  </a:lnTo>
                  <a:lnTo>
                    <a:pt x="2531033" y="9954133"/>
                  </a:lnTo>
                  <a:lnTo>
                    <a:pt x="2533827" y="9954742"/>
                  </a:lnTo>
                  <a:lnTo>
                    <a:pt x="2536494" y="9955047"/>
                  </a:lnTo>
                  <a:lnTo>
                    <a:pt x="2539034" y="9955961"/>
                  </a:lnTo>
                  <a:lnTo>
                    <a:pt x="2541066" y="9956571"/>
                  </a:lnTo>
                  <a:lnTo>
                    <a:pt x="2543225" y="9957485"/>
                  </a:lnTo>
                  <a:lnTo>
                    <a:pt x="2545384" y="9958705"/>
                  </a:lnTo>
                  <a:lnTo>
                    <a:pt x="2547162" y="9960229"/>
                  </a:lnTo>
                  <a:lnTo>
                    <a:pt x="2549067" y="9961448"/>
                  </a:lnTo>
                  <a:lnTo>
                    <a:pt x="2558211" y="9974554"/>
                  </a:lnTo>
                  <a:lnTo>
                    <a:pt x="2559354" y="9976688"/>
                  </a:lnTo>
                  <a:lnTo>
                    <a:pt x="2559989" y="9979126"/>
                  </a:lnTo>
                  <a:lnTo>
                    <a:pt x="2560624" y="9981260"/>
                  </a:lnTo>
                  <a:lnTo>
                    <a:pt x="2561259" y="9984003"/>
                  </a:lnTo>
                  <a:lnTo>
                    <a:pt x="2561894" y="9986137"/>
                  </a:lnTo>
                  <a:lnTo>
                    <a:pt x="2562148" y="9988880"/>
                  </a:lnTo>
                  <a:lnTo>
                    <a:pt x="2562402" y="9991318"/>
                  </a:lnTo>
                  <a:lnTo>
                    <a:pt x="2562783" y="9994061"/>
                  </a:lnTo>
                  <a:lnTo>
                    <a:pt x="2563037" y="9996500"/>
                  </a:lnTo>
                  <a:lnTo>
                    <a:pt x="2563037" y="9999243"/>
                  </a:lnTo>
                  <a:lnTo>
                    <a:pt x="2563037" y="10001681"/>
                  </a:lnTo>
                  <a:lnTo>
                    <a:pt x="2563037" y="10004425"/>
                  </a:lnTo>
                  <a:lnTo>
                    <a:pt x="2562783" y="10006863"/>
                  </a:lnTo>
                  <a:lnTo>
                    <a:pt x="2562402" y="10009301"/>
                  </a:lnTo>
                  <a:lnTo>
                    <a:pt x="2562148" y="10012045"/>
                  </a:lnTo>
                  <a:lnTo>
                    <a:pt x="2561894" y="10014483"/>
                  </a:lnTo>
                  <a:lnTo>
                    <a:pt x="2561513" y="10016921"/>
                  </a:lnTo>
                  <a:lnTo>
                    <a:pt x="2593898" y="10016921"/>
                  </a:lnTo>
                </a:path>
                <a:path w="6883400" h="10017125">
                  <a:moveTo>
                    <a:pt x="2468930" y="9932187"/>
                  </a:moveTo>
                  <a:lnTo>
                    <a:pt x="2593898" y="9932187"/>
                  </a:lnTo>
                </a:path>
                <a:path w="6883400" h="10017125">
                  <a:moveTo>
                    <a:pt x="2593898" y="10016921"/>
                  </a:moveTo>
                  <a:lnTo>
                    <a:pt x="2627045" y="10016921"/>
                  </a:lnTo>
                  <a:lnTo>
                    <a:pt x="2626410" y="10014483"/>
                  </a:lnTo>
                  <a:lnTo>
                    <a:pt x="2625902" y="10012045"/>
                  </a:lnTo>
                  <a:lnTo>
                    <a:pt x="2625521" y="10009606"/>
                  </a:lnTo>
                  <a:lnTo>
                    <a:pt x="2624886" y="10007168"/>
                  </a:lnTo>
                  <a:lnTo>
                    <a:pt x="2624632" y="10004425"/>
                  </a:lnTo>
                  <a:lnTo>
                    <a:pt x="2624632" y="9991623"/>
                  </a:lnTo>
                  <a:lnTo>
                    <a:pt x="2625267" y="9989185"/>
                  </a:lnTo>
                  <a:lnTo>
                    <a:pt x="2625521" y="9986441"/>
                  </a:lnTo>
                  <a:lnTo>
                    <a:pt x="2626156" y="9984003"/>
                  </a:lnTo>
                  <a:lnTo>
                    <a:pt x="2626791" y="9981565"/>
                  </a:lnTo>
                  <a:lnTo>
                    <a:pt x="2627426" y="9979126"/>
                  </a:lnTo>
                  <a:lnTo>
                    <a:pt x="2628315" y="9976993"/>
                  </a:lnTo>
                  <a:lnTo>
                    <a:pt x="2629204" y="9974554"/>
                  </a:lnTo>
                  <a:lnTo>
                    <a:pt x="2630093" y="9972421"/>
                  </a:lnTo>
                  <a:lnTo>
                    <a:pt x="2631363" y="9970287"/>
                  </a:lnTo>
                  <a:lnTo>
                    <a:pt x="2632506" y="9968153"/>
                  </a:lnTo>
                  <a:lnTo>
                    <a:pt x="2634030" y="9966325"/>
                  </a:lnTo>
                  <a:lnTo>
                    <a:pt x="2635554" y="9964496"/>
                  </a:lnTo>
                  <a:lnTo>
                    <a:pt x="2637078" y="9962972"/>
                  </a:lnTo>
                  <a:lnTo>
                    <a:pt x="2638602" y="9961448"/>
                  </a:lnTo>
                  <a:lnTo>
                    <a:pt x="2640507" y="9959924"/>
                  </a:lnTo>
                  <a:lnTo>
                    <a:pt x="2642666" y="9958705"/>
                  </a:lnTo>
                  <a:lnTo>
                    <a:pt x="2644444" y="9957485"/>
                  </a:lnTo>
                  <a:lnTo>
                    <a:pt x="2656001" y="9954133"/>
                  </a:lnTo>
                  <a:lnTo>
                    <a:pt x="2658795" y="9954742"/>
                  </a:lnTo>
                  <a:lnTo>
                    <a:pt x="2661462" y="9955047"/>
                  </a:lnTo>
                  <a:lnTo>
                    <a:pt x="2664002" y="9955961"/>
                  </a:lnTo>
                  <a:lnTo>
                    <a:pt x="2666034" y="9956571"/>
                  </a:lnTo>
                  <a:lnTo>
                    <a:pt x="2668193" y="9957485"/>
                  </a:lnTo>
                  <a:lnTo>
                    <a:pt x="2670352" y="9958705"/>
                  </a:lnTo>
                  <a:lnTo>
                    <a:pt x="2672130" y="9960229"/>
                  </a:lnTo>
                  <a:lnTo>
                    <a:pt x="2674289" y="9961448"/>
                  </a:lnTo>
                  <a:lnTo>
                    <a:pt x="2675813" y="9962972"/>
                  </a:lnTo>
                  <a:lnTo>
                    <a:pt x="2677337" y="9964801"/>
                  </a:lnTo>
                  <a:lnTo>
                    <a:pt x="2678861" y="9966325"/>
                  </a:lnTo>
                  <a:lnTo>
                    <a:pt x="2680131" y="9968458"/>
                  </a:lnTo>
                  <a:lnTo>
                    <a:pt x="2681274" y="9970287"/>
                  </a:lnTo>
                  <a:lnTo>
                    <a:pt x="2682544" y="9972421"/>
                  </a:lnTo>
                  <a:lnTo>
                    <a:pt x="2683433" y="9974554"/>
                  </a:lnTo>
                  <a:lnTo>
                    <a:pt x="2684322" y="9976688"/>
                  </a:lnTo>
                  <a:lnTo>
                    <a:pt x="2684957" y="9979126"/>
                  </a:lnTo>
                  <a:lnTo>
                    <a:pt x="2685846" y="9981260"/>
                  </a:lnTo>
                  <a:lnTo>
                    <a:pt x="2686227" y="9984003"/>
                  </a:lnTo>
                  <a:lnTo>
                    <a:pt x="2686862" y="9986137"/>
                  </a:lnTo>
                  <a:lnTo>
                    <a:pt x="2687370" y="9988880"/>
                  </a:lnTo>
                  <a:lnTo>
                    <a:pt x="2687370" y="9991318"/>
                  </a:lnTo>
                  <a:lnTo>
                    <a:pt x="2687751" y="9994061"/>
                  </a:lnTo>
                  <a:lnTo>
                    <a:pt x="2688005" y="9996500"/>
                  </a:lnTo>
                  <a:lnTo>
                    <a:pt x="2688005" y="9999243"/>
                  </a:lnTo>
                  <a:lnTo>
                    <a:pt x="2688005" y="10001681"/>
                  </a:lnTo>
                  <a:lnTo>
                    <a:pt x="2688005" y="10004425"/>
                  </a:lnTo>
                  <a:lnTo>
                    <a:pt x="2687751" y="10006863"/>
                  </a:lnTo>
                  <a:lnTo>
                    <a:pt x="2687370" y="10009301"/>
                  </a:lnTo>
                  <a:lnTo>
                    <a:pt x="2687116" y="10012045"/>
                  </a:lnTo>
                  <a:lnTo>
                    <a:pt x="2686862" y="10014483"/>
                  </a:lnTo>
                  <a:lnTo>
                    <a:pt x="2686481" y="10016921"/>
                  </a:lnTo>
                  <a:lnTo>
                    <a:pt x="2718866" y="10016921"/>
                  </a:lnTo>
                </a:path>
                <a:path w="6883400" h="10017125">
                  <a:moveTo>
                    <a:pt x="2593898" y="9932187"/>
                  </a:moveTo>
                  <a:lnTo>
                    <a:pt x="2718866" y="9932187"/>
                  </a:lnTo>
                </a:path>
                <a:path w="6883400" h="10017125">
                  <a:moveTo>
                    <a:pt x="2718866" y="10016921"/>
                  </a:moveTo>
                  <a:lnTo>
                    <a:pt x="2752394" y="10016921"/>
                  </a:lnTo>
                  <a:lnTo>
                    <a:pt x="2751378" y="10014483"/>
                  </a:lnTo>
                  <a:lnTo>
                    <a:pt x="2750870" y="10012045"/>
                  </a:lnTo>
                  <a:lnTo>
                    <a:pt x="2750489" y="10009606"/>
                  </a:lnTo>
                  <a:lnTo>
                    <a:pt x="2750235" y="10007168"/>
                  </a:lnTo>
                  <a:lnTo>
                    <a:pt x="2749854" y="10004425"/>
                  </a:lnTo>
                  <a:lnTo>
                    <a:pt x="2749600" y="10001986"/>
                  </a:lnTo>
                  <a:lnTo>
                    <a:pt x="2749600" y="9999243"/>
                  </a:lnTo>
                  <a:lnTo>
                    <a:pt x="2749600" y="9996805"/>
                  </a:lnTo>
                  <a:lnTo>
                    <a:pt x="2749600" y="9994366"/>
                  </a:lnTo>
                  <a:lnTo>
                    <a:pt x="2749854" y="9991623"/>
                  </a:lnTo>
                  <a:lnTo>
                    <a:pt x="2750235" y="9989185"/>
                  </a:lnTo>
                  <a:lnTo>
                    <a:pt x="2750489" y="9986441"/>
                  </a:lnTo>
                  <a:lnTo>
                    <a:pt x="2751124" y="9984003"/>
                  </a:lnTo>
                  <a:lnTo>
                    <a:pt x="2751759" y="9981565"/>
                  </a:lnTo>
                  <a:lnTo>
                    <a:pt x="2752394" y="9979126"/>
                  </a:lnTo>
                  <a:lnTo>
                    <a:pt x="2753283" y="9976993"/>
                  </a:lnTo>
                  <a:lnTo>
                    <a:pt x="2754172" y="9974554"/>
                  </a:lnTo>
                  <a:lnTo>
                    <a:pt x="2755061" y="9972421"/>
                  </a:lnTo>
                  <a:lnTo>
                    <a:pt x="2756331" y="9970287"/>
                  </a:lnTo>
                  <a:lnTo>
                    <a:pt x="2757474" y="9968153"/>
                  </a:lnTo>
                  <a:lnTo>
                    <a:pt x="2758998" y="9966325"/>
                  </a:lnTo>
                  <a:lnTo>
                    <a:pt x="2760522" y="9964496"/>
                  </a:lnTo>
                  <a:lnTo>
                    <a:pt x="2762046" y="9962972"/>
                  </a:lnTo>
                  <a:lnTo>
                    <a:pt x="2763570" y="9961448"/>
                  </a:lnTo>
                  <a:lnTo>
                    <a:pt x="2765475" y="9959924"/>
                  </a:lnTo>
                  <a:lnTo>
                    <a:pt x="2767634" y="9958705"/>
                  </a:lnTo>
                  <a:lnTo>
                    <a:pt x="2769412" y="9957485"/>
                  </a:lnTo>
                  <a:lnTo>
                    <a:pt x="2781350" y="9954133"/>
                  </a:lnTo>
                  <a:lnTo>
                    <a:pt x="2784017" y="9954742"/>
                  </a:lnTo>
                  <a:lnTo>
                    <a:pt x="2786430" y="9955047"/>
                  </a:lnTo>
                  <a:lnTo>
                    <a:pt x="2788970" y="9955961"/>
                  </a:lnTo>
                  <a:lnTo>
                    <a:pt x="2791383" y="9956571"/>
                  </a:lnTo>
                  <a:lnTo>
                    <a:pt x="2793542" y="9957485"/>
                  </a:lnTo>
                  <a:lnTo>
                    <a:pt x="2795320" y="9958705"/>
                  </a:lnTo>
                  <a:lnTo>
                    <a:pt x="2797098" y="9960229"/>
                  </a:lnTo>
                  <a:lnTo>
                    <a:pt x="2799257" y="9961448"/>
                  </a:lnTo>
                  <a:lnTo>
                    <a:pt x="2800781" y="9962972"/>
                  </a:lnTo>
                  <a:lnTo>
                    <a:pt x="2802305" y="9964801"/>
                  </a:lnTo>
                  <a:lnTo>
                    <a:pt x="2803829" y="9966325"/>
                  </a:lnTo>
                  <a:lnTo>
                    <a:pt x="2805099" y="9968458"/>
                  </a:lnTo>
                  <a:lnTo>
                    <a:pt x="2806242" y="9970287"/>
                  </a:lnTo>
                  <a:lnTo>
                    <a:pt x="2807512" y="9972421"/>
                  </a:lnTo>
                  <a:lnTo>
                    <a:pt x="2808401" y="9974554"/>
                  </a:lnTo>
                  <a:lnTo>
                    <a:pt x="2809290" y="9976688"/>
                  </a:lnTo>
                  <a:lnTo>
                    <a:pt x="2809925" y="9979126"/>
                  </a:lnTo>
                  <a:lnTo>
                    <a:pt x="2810814" y="9981260"/>
                  </a:lnTo>
                  <a:lnTo>
                    <a:pt x="2811449" y="9984003"/>
                  </a:lnTo>
                  <a:lnTo>
                    <a:pt x="2811830" y="9986137"/>
                  </a:lnTo>
                  <a:lnTo>
                    <a:pt x="2812338" y="9988880"/>
                  </a:lnTo>
                  <a:lnTo>
                    <a:pt x="2812719" y="9991318"/>
                  </a:lnTo>
                  <a:lnTo>
                    <a:pt x="2812719" y="9994061"/>
                  </a:lnTo>
                  <a:lnTo>
                    <a:pt x="2812973" y="9996500"/>
                  </a:lnTo>
                  <a:lnTo>
                    <a:pt x="2812973" y="9999243"/>
                  </a:lnTo>
                  <a:lnTo>
                    <a:pt x="2812973" y="10001681"/>
                  </a:lnTo>
                  <a:lnTo>
                    <a:pt x="2812973" y="10004425"/>
                  </a:lnTo>
                  <a:lnTo>
                    <a:pt x="2812719" y="10006863"/>
                  </a:lnTo>
                  <a:lnTo>
                    <a:pt x="2812719" y="10009301"/>
                  </a:lnTo>
                  <a:lnTo>
                    <a:pt x="2812084" y="10012045"/>
                  </a:lnTo>
                  <a:lnTo>
                    <a:pt x="2811830" y="10014483"/>
                  </a:lnTo>
                  <a:lnTo>
                    <a:pt x="2811449" y="10016921"/>
                  </a:lnTo>
                  <a:lnTo>
                    <a:pt x="2843834" y="10016921"/>
                  </a:lnTo>
                </a:path>
                <a:path w="6883400" h="10017125">
                  <a:moveTo>
                    <a:pt x="2718866" y="9932187"/>
                  </a:moveTo>
                  <a:lnTo>
                    <a:pt x="2843834" y="9932187"/>
                  </a:lnTo>
                </a:path>
                <a:path w="6883400" h="10017125">
                  <a:moveTo>
                    <a:pt x="2843834" y="10016921"/>
                  </a:moveTo>
                  <a:lnTo>
                    <a:pt x="2877362" y="10016921"/>
                  </a:lnTo>
                  <a:lnTo>
                    <a:pt x="2876727" y="10014483"/>
                  </a:lnTo>
                  <a:lnTo>
                    <a:pt x="2875838" y="10012045"/>
                  </a:lnTo>
                  <a:lnTo>
                    <a:pt x="2875457" y="10009606"/>
                  </a:lnTo>
                  <a:lnTo>
                    <a:pt x="2875203" y="10007168"/>
                  </a:lnTo>
                  <a:lnTo>
                    <a:pt x="2874822" y="10004425"/>
                  </a:lnTo>
                  <a:lnTo>
                    <a:pt x="2874568" y="10001986"/>
                  </a:lnTo>
                  <a:lnTo>
                    <a:pt x="2874568" y="9999243"/>
                  </a:lnTo>
                  <a:lnTo>
                    <a:pt x="2874568" y="9996805"/>
                  </a:lnTo>
                  <a:lnTo>
                    <a:pt x="2874568" y="9994366"/>
                  </a:lnTo>
                  <a:lnTo>
                    <a:pt x="2874822" y="9991623"/>
                  </a:lnTo>
                  <a:lnTo>
                    <a:pt x="2875203" y="9989185"/>
                  </a:lnTo>
                  <a:lnTo>
                    <a:pt x="2875457" y="9986441"/>
                  </a:lnTo>
                  <a:lnTo>
                    <a:pt x="2876092" y="9984003"/>
                  </a:lnTo>
                  <a:lnTo>
                    <a:pt x="2876727" y="9981565"/>
                  </a:lnTo>
                  <a:lnTo>
                    <a:pt x="2877362" y="9979126"/>
                  </a:lnTo>
                  <a:lnTo>
                    <a:pt x="2878251" y="9976993"/>
                  </a:lnTo>
                  <a:lnTo>
                    <a:pt x="2879140" y="9974554"/>
                  </a:lnTo>
                  <a:lnTo>
                    <a:pt x="2880410" y="9972421"/>
                  </a:lnTo>
                  <a:lnTo>
                    <a:pt x="2888919" y="9961448"/>
                  </a:lnTo>
                  <a:lnTo>
                    <a:pt x="2890443" y="9959924"/>
                  </a:lnTo>
                  <a:lnTo>
                    <a:pt x="2892602" y="9958705"/>
                  </a:lnTo>
                  <a:lnTo>
                    <a:pt x="2894380" y="9957485"/>
                  </a:lnTo>
                  <a:lnTo>
                    <a:pt x="2896539" y="9956571"/>
                  </a:lnTo>
                  <a:lnTo>
                    <a:pt x="2898952" y="9955657"/>
                  </a:lnTo>
                  <a:lnTo>
                    <a:pt x="2901111" y="9955047"/>
                  </a:lnTo>
                  <a:lnTo>
                    <a:pt x="2903524" y="9954437"/>
                  </a:lnTo>
                  <a:lnTo>
                    <a:pt x="2906318" y="9954133"/>
                  </a:lnTo>
                  <a:lnTo>
                    <a:pt x="2908985" y="9954742"/>
                  </a:lnTo>
                  <a:lnTo>
                    <a:pt x="2911398" y="9955047"/>
                  </a:lnTo>
                  <a:lnTo>
                    <a:pt x="2913938" y="9955961"/>
                  </a:lnTo>
                  <a:lnTo>
                    <a:pt x="2916351" y="9956571"/>
                  </a:lnTo>
                  <a:lnTo>
                    <a:pt x="2918510" y="9957485"/>
                  </a:lnTo>
                  <a:lnTo>
                    <a:pt x="2920542" y="9958705"/>
                  </a:lnTo>
                  <a:lnTo>
                    <a:pt x="2922447" y="9960229"/>
                  </a:lnTo>
                  <a:lnTo>
                    <a:pt x="2924225" y="9961448"/>
                  </a:lnTo>
                  <a:lnTo>
                    <a:pt x="2925749" y="9962972"/>
                  </a:lnTo>
                  <a:lnTo>
                    <a:pt x="2927273" y="9964801"/>
                  </a:lnTo>
                  <a:lnTo>
                    <a:pt x="2928797" y="9966325"/>
                  </a:lnTo>
                  <a:lnTo>
                    <a:pt x="2930067" y="9968458"/>
                  </a:lnTo>
                  <a:lnTo>
                    <a:pt x="2931210" y="9970287"/>
                  </a:lnTo>
                  <a:lnTo>
                    <a:pt x="2932480" y="9972421"/>
                  </a:lnTo>
                  <a:lnTo>
                    <a:pt x="2933369" y="9974554"/>
                  </a:lnTo>
                  <a:lnTo>
                    <a:pt x="2934258" y="9976688"/>
                  </a:lnTo>
                  <a:lnTo>
                    <a:pt x="2934893" y="9979126"/>
                  </a:lnTo>
                  <a:lnTo>
                    <a:pt x="2935782" y="9981260"/>
                  </a:lnTo>
                  <a:lnTo>
                    <a:pt x="2936417" y="9984003"/>
                  </a:lnTo>
                  <a:lnTo>
                    <a:pt x="2936798" y="9986137"/>
                  </a:lnTo>
                  <a:lnTo>
                    <a:pt x="2937306" y="9988880"/>
                  </a:lnTo>
                  <a:lnTo>
                    <a:pt x="2937687" y="9991318"/>
                  </a:lnTo>
                  <a:lnTo>
                    <a:pt x="2937687" y="9994061"/>
                  </a:lnTo>
                  <a:lnTo>
                    <a:pt x="2937941" y="9996500"/>
                  </a:lnTo>
                  <a:lnTo>
                    <a:pt x="2937941" y="9999243"/>
                  </a:lnTo>
                  <a:lnTo>
                    <a:pt x="2937941" y="10001681"/>
                  </a:lnTo>
                  <a:lnTo>
                    <a:pt x="2937941" y="10004425"/>
                  </a:lnTo>
                  <a:lnTo>
                    <a:pt x="2937687" y="10006863"/>
                  </a:lnTo>
                  <a:lnTo>
                    <a:pt x="2937687" y="10009301"/>
                  </a:lnTo>
                  <a:lnTo>
                    <a:pt x="2937306" y="10012045"/>
                  </a:lnTo>
                  <a:lnTo>
                    <a:pt x="2937052" y="10014483"/>
                  </a:lnTo>
                  <a:lnTo>
                    <a:pt x="2936417" y="10016921"/>
                  </a:lnTo>
                  <a:lnTo>
                    <a:pt x="2968802" y="10016921"/>
                  </a:lnTo>
                </a:path>
                <a:path w="6883400" h="10017125">
                  <a:moveTo>
                    <a:pt x="2843834" y="9932187"/>
                  </a:moveTo>
                  <a:lnTo>
                    <a:pt x="2968802" y="9932187"/>
                  </a:lnTo>
                </a:path>
                <a:path w="6883400" h="10017125">
                  <a:moveTo>
                    <a:pt x="2968802" y="10016921"/>
                  </a:moveTo>
                  <a:lnTo>
                    <a:pt x="3002330" y="10016921"/>
                  </a:lnTo>
                  <a:lnTo>
                    <a:pt x="3001695" y="10014483"/>
                  </a:lnTo>
                  <a:lnTo>
                    <a:pt x="3001060" y="10012045"/>
                  </a:lnTo>
                  <a:lnTo>
                    <a:pt x="3000425" y="10009606"/>
                  </a:lnTo>
                  <a:lnTo>
                    <a:pt x="3000171" y="10007168"/>
                  </a:lnTo>
                  <a:lnTo>
                    <a:pt x="2999790" y="10004425"/>
                  </a:lnTo>
                  <a:lnTo>
                    <a:pt x="2999536" y="10001986"/>
                  </a:lnTo>
                  <a:lnTo>
                    <a:pt x="2999536" y="9999243"/>
                  </a:lnTo>
                  <a:lnTo>
                    <a:pt x="2999536" y="9996805"/>
                  </a:lnTo>
                  <a:lnTo>
                    <a:pt x="2999536" y="9994366"/>
                  </a:lnTo>
                  <a:lnTo>
                    <a:pt x="2999790" y="9991623"/>
                  </a:lnTo>
                  <a:lnTo>
                    <a:pt x="3000171" y="9989185"/>
                  </a:lnTo>
                  <a:lnTo>
                    <a:pt x="3000425" y="9986441"/>
                  </a:lnTo>
                  <a:lnTo>
                    <a:pt x="3001060" y="9984003"/>
                  </a:lnTo>
                  <a:lnTo>
                    <a:pt x="3001695" y="9981565"/>
                  </a:lnTo>
                  <a:lnTo>
                    <a:pt x="3002584" y="9979126"/>
                  </a:lnTo>
                  <a:lnTo>
                    <a:pt x="3003219" y="9976993"/>
                  </a:lnTo>
                  <a:lnTo>
                    <a:pt x="3004108" y="9974554"/>
                  </a:lnTo>
                  <a:lnTo>
                    <a:pt x="3005378" y="9972421"/>
                  </a:lnTo>
                  <a:lnTo>
                    <a:pt x="3006521" y="9970287"/>
                  </a:lnTo>
                  <a:lnTo>
                    <a:pt x="3013887" y="9961448"/>
                  </a:lnTo>
                  <a:lnTo>
                    <a:pt x="3015665" y="9959924"/>
                  </a:lnTo>
                  <a:lnTo>
                    <a:pt x="3017570" y="9958705"/>
                  </a:lnTo>
                  <a:lnTo>
                    <a:pt x="3019348" y="9957485"/>
                  </a:lnTo>
                  <a:lnTo>
                    <a:pt x="3021761" y="9956571"/>
                  </a:lnTo>
                  <a:lnTo>
                    <a:pt x="3023920" y="9955657"/>
                  </a:lnTo>
                  <a:lnTo>
                    <a:pt x="3026079" y="9955047"/>
                  </a:lnTo>
                  <a:lnTo>
                    <a:pt x="3028746" y="9954437"/>
                  </a:lnTo>
                  <a:lnTo>
                    <a:pt x="3031286" y="9954133"/>
                  </a:lnTo>
                  <a:lnTo>
                    <a:pt x="3033953" y="9954742"/>
                  </a:lnTo>
                  <a:lnTo>
                    <a:pt x="3036366" y="9955047"/>
                  </a:lnTo>
                  <a:lnTo>
                    <a:pt x="3038906" y="9955961"/>
                  </a:lnTo>
                  <a:lnTo>
                    <a:pt x="3041319" y="9956571"/>
                  </a:lnTo>
                  <a:lnTo>
                    <a:pt x="3043478" y="9957485"/>
                  </a:lnTo>
                  <a:lnTo>
                    <a:pt x="3045510" y="9958705"/>
                  </a:lnTo>
                  <a:lnTo>
                    <a:pt x="3047415" y="9960229"/>
                  </a:lnTo>
                  <a:lnTo>
                    <a:pt x="3049193" y="9961448"/>
                  </a:lnTo>
                  <a:lnTo>
                    <a:pt x="3050717" y="9962972"/>
                  </a:lnTo>
                  <a:lnTo>
                    <a:pt x="3052241" y="9964801"/>
                  </a:lnTo>
                  <a:lnTo>
                    <a:pt x="3053765" y="9966325"/>
                  </a:lnTo>
                  <a:lnTo>
                    <a:pt x="3055035" y="9968458"/>
                  </a:lnTo>
                  <a:lnTo>
                    <a:pt x="3056178" y="9970287"/>
                  </a:lnTo>
                  <a:lnTo>
                    <a:pt x="3057448" y="9972421"/>
                  </a:lnTo>
                  <a:lnTo>
                    <a:pt x="3058337" y="9974554"/>
                  </a:lnTo>
                  <a:lnTo>
                    <a:pt x="3059226" y="9976688"/>
                  </a:lnTo>
                  <a:lnTo>
                    <a:pt x="3060242" y="9979126"/>
                  </a:lnTo>
                  <a:lnTo>
                    <a:pt x="3060750" y="9981260"/>
                  </a:lnTo>
                  <a:lnTo>
                    <a:pt x="3061385" y="9984003"/>
                  </a:lnTo>
                  <a:lnTo>
                    <a:pt x="3061766" y="9986137"/>
                  </a:lnTo>
                  <a:lnTo>
                    <a:pt x="3062274" y="9988880"/>
                  </a:lnTo>
                  <a:lnTo>
                    <a:pt x="3062655" y="9991318"/>
                  </a:lnTo>
                  <a:lnTo>
                    <a:pt x="3062909" y="9994061"/>
                  </a:lnTo>
                  <a:lnTo>
                    <a:pt x="3062909" y="9996500"/>
                  </a:lnTo>
                  <a:lnTo>
                    <a:pt x="3062909" y="9999243"/>
                  </a:lnTo>
                  <a:lnTo>
                    <a:pt x="3062909" y="10001681"/>
                  </a:lnTo>
                  <a:lnTo>
                    <a:pt x="3062909" y="10004425"/>
                  </a:lnTo>
                  <a:lnTo>
                    <a:pt x="3062909" y="10006863"/>
                  </a:lnTo>
                  <a:lnTo>
                    <a:pt x="3062655" y="10009301"/>
                  </a:lnTo>
                  <a:lnTo>
                    <a:pt x="3062274" y="10012045"/>
                  </a:lnTo>
                  <a:lnTo>
                    <a:pt x="3062020" y="10014483"/>
                  </a:lnTo>
                  <a:lnTo>
                    <a:pt x="3061385" y="10016921"/>
                  </a:lnTo>
                  <a:lnTo>
                    <a:pt x="3093770" y="10016921"/>
                  </a:lnTo>
                </a:path>
                <a:path w="6883400" h="10017125">
                  <a:moveTo>
                    <a:pt x="2968802" y="9932187"/>
                  </a:moveTo>
                  <a:lnTo>
                    <a:pt x="3093770" y="9932187"/>
                  </a:lnTo>
                </a:path>
                <a:path w="6883400" h="10017125">
                  <a:moveTo>
                    <a:pt x="3093770" y="10016921"/>
                  </a:moveTo>
                  <a:lnTo>
                    <a:pt x="3127298" y="10016921"/>
                  </a:lnTo>
                  <a:lnTo>
                    <a:pt x="3126663" y="10014483"/>
                  </a:lnTo>
                  <a:lnTo>
                    <a:pt x="3126028" y="10012045"/>
                  </a:lnTo>
                  <a:lnTo>
                    <a:pt x="3125393" y="10009606"/>
                  </a:lnTo>
                  <a:lnTo>
                    <a:pt x="3125139" y="10007168"/>
                  </a:lnTo>
                  <a:lnTo>
                    <a:pt x="3124758" y="10004425"/>
                  </a:lnTo>
                  <a:lnTo>
                    <a:pt x="3124504" y="10001986"/>
                  </a:lnTo>
                  <a:lnTo>
                    <a:pt x="3124504" y="9999243"/>
                  </a:lnTo>
                  <a:lnTo>
                    <a:pt x="3124504" y="9996805"/>
                  </a:lnTo>
                  <a:lnTo>
                    <a:pt x="3124504" y="9994366"/>
                  </a:lnTo>
                  <a:lnTo>
                    <a:pt x="3124758" y="9991623"/>
                  </a:lnTo>
                  <a:lnTo>
                    <a:pt x="3125139" y="9989185"/>
                  </a:lnTo>
                  <a:lnTo>
                    <a:pt x="3125774" y="9986441"/>
                  </a:lnTo>
                  <a:lnTo>
                    <a:pt x="3126028" y="9984003"/>
                  </a:lnTo>
                  <a:lnTo>
                    <a:pt x="3126917" y="9981565"/>
                  </a:lnTo>
                  <a:lnTo>
                    <a:pt x="3127552" y="9979126"/>
                  </a:lnTo>
                  <a:lnTo>
                    <a:pt x="3128187" y="9976993"/>
                  </a:lnTo>
                  <a:lnTo>
                    <a:pt x="3134283" y="9966325"/>
                  </a:lnTo>
                  <a:lnTo>
                    <a:pt x="3135426" y="9964496"/>
                  </a:lnTo>
                  <a:lnTo>
                    <a:pt x="3136950" y="9962972"/>
                  </a:lnTo>
                  <a:lnTo>
                    <a:pt x="3138855" y="9961448"/>
                  </a:lnTo>
                  <a:lnTo>
                    <a:pt x="3140633" y="9959924"/>
                  </a:lnTo>
                  <a:lnTo>
                    <a:pt x="3142538" y="9958705"/>
                  </a:lnTo>
                  <a:lnTo>
                    <a:pt x="3144570" y="9957485"/>
                  </a:lnTo>
                  <a:lnTo>
                    <a:pt x="3146729" y="9956571"/>
                  </a:lnTo>
                  <a:lnTo>
                    <a:pt x="3148888" y="9955657"/>
                  </a:lnTo>
                  <a:lnTo>
                    <a:pt x="3151301" y="9955047"/>
                  </a:lnTo>
                  <a:lnTo>
                    <a:pt x="3153714" y="9954437"/>
                  </a:lnTo>
                  <a:lnTo>
                    <a:pt x="3156254" y="9954133"/>
                  </a:lnTo>
                  <a:lnTo>
                    <a:pt x="3158921" y="9954742"/>
                  </a:lnTo>
                  <a:lnTo>
                    <a:pt x="3161334" y="9955047"/>
                  </a:lnTo>
                  <a:lnTo>
                    <a:pt x="3163874" y="9955961"/>
                  </a:lnTo>
                  <a:lnTo>
                    <a:pt x="3166287" y="9956571"/>
                  </a:lnTo>
                  <a:lnTo>
                    <a:pt x="3168446" y="9957485"/>
                  </a:lnTo>
                  <a:lnTo>
                    <a:pt x="3170478" y="9958705"/>
                  </a:lnTo>
                  <a:lnTo>
                    <a:pt x="3172383" y="9960229"/>
                  </a:lnTo>
                  <a:lnTo>
                    <a:pt x="3174161" y="9961448"/>
                  </a:lnTo>
                  <a:lnTo>
                    <a:pt x="3175685" y="9962972"/>
                  </a:lnTo>
                  <a:lnTo>
                    <a:pt x="3177590" y="9964801"/>
                  </a:lnTo>
                  <a:lnTo>
                    <a:pt x="3178733" y="9966325"/>
                  </a:lnTo>
                  <a:lnTo>
                    <a:pt x="3180257" y="9968458"/>
                  </a:lnTo>
                  <a:lnTo>
                    <a:pt x="3181527" y="9970287"/>
                  </a:lnTo>
                  <a:lnTo>
                    <a:pt x="3182416" y="9972421"/>
                  </a:lnTo>
                  <a:lnTo>
                    <a:pt x="3183305" y="9974554"/>
                  </a:lnTo>
                  <a:lnTo>
                    <a:pt x="3184194" y="9976688"/>
                  </a:lnTo>
                  <a:lnTo>
                    <a:pt x="3185210" y="9979126"/>
                  </a:lnTo>
                  <a:lnTo>
                    <a:pt x="3185718" y="9981260"/>
                  </a:lnTo>
                  <a:lnTo>
                    <a:pt x="3186353" y="9984003"/>
                  </a:lnTo>
                  <a:lnTo>
                    <a:pt x="3186988" y="9986137"/>
                  </a:lnTo>
                  <a:lnTo>
                    <a:pt x="3187242" y="9988880"/>
                  </a:lnTo>
                  <a:lnTo>
                    <a:pt x="3187623" y="9991318"/>
                  </a:lnTo>
                  <a:lnTo>
                    <a:pt x="3187877" y="9994061"/>
                  </a:lnTo>
                  <a:lnTo>
                    <a:pt x="3187877" y="9996500"/>
                  </a:lnTo>
                  <a:lnTo>
                    <a:pt x="3188258" y="9999243"/>
                  </a:lnTo>
                  <a:lnTo>
                    <a:pt x="3188258" y="10001681"/>
                  </a:lnTo>
                  <a:lnTo>
                    <a:pt x="3187877" y="10004425"/>
                  </a:lnTo>
                  <a:lnTo>
                    <a:pt x="3187877" y="10006863"/>
                  </a:lnTo>
                  <a:lnTo>
                    <a:pt x="3187623" y="10009301"/>
                  </a:lnTo>
                  <a:lnTo>
                    <a:pt x="3187242" y="10012045"/>
                  </a:lnTo>
                  <a:lnTo>
                    <a:pt x="3186988" y="10014483"/>
                  </a:lnTo>
                  <a:lnTo>
                    <a:pt x="3186353" y="10016921"/>
                  </a:lnTo>
                  <a:lnTo>
                    <a:pt x="3218738" y="10016921"/>
                  </a:lnTo>
                </a:path>
                <a:path w="6883400" h="10017125">
                  <a:moveTo>
                    <a:pt x="3093770" y="9932187"/>
                  </a:moveTo>
                  <a:lnTo>
                    <a:pt x="3218738" y="9932187"/>
                  </a:lnTo>
                </a:path>
                <a:path w="6883400" h="10017125">
                  <a:moveTo>
                    <a:pt x="3218738" y="10016921"/>
                  </a:moveTo>
                  <a:lnTo>
                    <a:pt x="3252266" y="10016921"/>
                  </a:lnTo>
                  <a:lnTo>
                    <a:pt x="3251631" y="10014483"/>
                  </a:lnTo>
                  <a:lnTo>
                    <a:pt x="3250996" y="10012045"/>
                  </a:lnTo>
                  <a:lnTo>
                    <a:pt x="3250361" y="10009606"/>
                  </a:lnTo>
                  <a:lnTo>
                    <a:pt x="3250107" y="10007168"/>
                  </a:lnTo>
                  <a:lnTo>
                    <a:pt x="3249726" y="10004425"/>
                  </a:lnTo>
                  <a:lnTo>
                    <a:pt x="3249726" y="10001986"/>
                  </a:lnTo>
                  <a:lnTo>
                    <a:pt x="3249472" y="9999243"/>
                  </a:lnTo>
                  <a:lnTo>
                    <a:pt x="3249472" y="9996805"/>
                  </a:lnTo>
                  <a:lnTo>
                    <a:pt x="3249726" y="9994366"/>
                  </a:lnTo>
                  <a:lnTo>
                    <a:pt x="3249726" y="9991623"/>
                  </a:lnTo>
                  <a:lnTo>
                    <a:pt x="3250107" y="9989185"/>
                  </a:lnTo>
                  <a:lnTo>
                    <a:pt x="3250742" y="9986441"/>
                  </a:lnTo>
                  <a:lnTo>
                    <a:pt x="3251250" y="9984003"/>
                  </a:lnTo>
                  <a:lnTo>
                    <a:pt x="3251885" y="9981565"/>
                  </a:lnTo>
                  <a:lnTo>
                    <a:pt x="3252520" y="9979126"/>
                  </a:lnTo>
                  <a:lnTo>
                    <a:pt x="3253409" y="9976993"/>
                  </a:lnTo>
                  <a:lnTo>
                    <a:pt x="3259251" y="9966325"/>
                  </a:lnTo>
                  <a:lnTo>
                    <a:pt x="3260394" y="9964496"/>
                  </a:lnTo>
                  <a:lnTo>
                    <a:pt x="3262299" y="9962972"/>
                  </a:lnTo>
                  <a:lnTo>
                    <a:pt x="3263823" y="9961448"/>
                  </a:lnTo>
                  <a:lnTo>
                    <a:pt x="3265601" y="9959924"/>
                  </a:lnTo>
                  <a:lnTo>
                    <a:pt x="3267506" y="9958705"/>
                  </a:lnTo>
                  <a:lnTo>
                    <a:pt x="3269538" y="9957485"/>
                  </a:lnTo>
                  <a:lnTo>
                    <a:pt x="3271697" y="9956571"/>
                  </a:lnTo>
                  <a:lnTo>
                    <a:pt x="3273856" y="9955657"/>
                  </a:lnTo>
                  <a:lnTo>
                    <a:pt x="3276269" y="9955047"/>
                  </a:lnTo>
                  <a:lnTo>
                    <a:pt x="3278682" y="9954437"/>
                  </a:lnTo>
                  <a:lnTo>
                    <a:pt x="3281222" y="9954133"/>
                  </a:lnTo>
                  <a:lnTo>
                    <a:pt x="3283889" y="9954742"/>
                  </a:lnTo>
                  <a:lnTo>
                    <a:pt x="3286302" y="9955047"/>
                  </a:lnTo>
                  <a:lnTo>
                    <a:pt x="3288842" y="9955961"/>
                  </a:lnTo>
                  <a:lnTo>
                    <a:pt x="3291255" y="9956571"/>
                  </a:lnTo>
                  <a:lnTo>
                    <a:pt x="3293414" y="9957485"/>
                  </a:lnTo>
                  <a:lnTo>
                    <a:pt x="3295446" y="9958705"/>
                  </a:lnTo>
                  <a:lnTo>
                    <a:pt x="3297351" y="9960229"/>
                  </a:lnTo>
                  <a:lnTo>
                    <a:pt x="3299129" y="9961448"/>
                  </a:lnTo>
                  <a:lnTo>
                    <a:pt x="3300653" y="9962972"/>
                  </a:lnTo>
                  <a:lnTo>
                    <a:pt x="3302558" y="9964801"/>
                  </a:lnTo>
                  <a:lnTo>
                    <a:pt x="3303701" y="9966325"/>
                  </a:lnTo>
                  <a:lnTo>
                    <a:pt x="3305225" y="9968458"/>
                  </a:lnTo>
                  <a:lnTo>
                    <a:pt x="3306495" y="9970287"/>
                  </a:lnTo>
                  <a:lnTo>
                    <a:pt x="3307384" y="9972421"/>
                  </a:lnTo>
                  <a:lnTo>
                    <a:pt x="3308273" y="9974554"/>
                  </a:lnTo>
                  <a:lnTo>
                    <a:pt x="3309162" y="9976688"/>
                  </a:lnTo>
                  <a:lnTo>
                    <a:pt x="3310178" y="9979126"/>
                  </a:lnTo>
                  <a:lnTo>
                    <a:pt x="3310686" y="9981260"/>
                  </a:lnTo>
                  <a:lnTo>
                    <a:pt x="3311321" y="9984003"/>
                  </a:lnTo>
                  <a:lnTo>
                    <a:pt x="3311956" y="9986137"/>
                  </a:lnTo>
                  <a:lnTo>
                    <a:pt x="3312210" y="9988880"/>
                  </a:lnTo>
                  <a:lnTo>
                    <a:pt x="3312591" y="9991318"/>
                  </a:lnTo>
                  <a:lnTo>
                    <a:pt x="3312845" y="9994061"/>
                  </a:lnTo>
                  <a:lnTo>
                    <a:pt x="3312845" y="9996500"/>
                  </a:lnTo>
                  <a:lnTo>
                    <a:pt x="3313226" y="9999243"/>
                  </a:lnTo>
                  <a:lnTo>
                    <a:pt x="3313226" y="10001681"/>
                  </a:lnTo>
                  <a:lnTo>
                    <a:pt x="3312845" y="10004425"/>
                  </a:lnTo>
                  <a:lnTo>
                    <a:pt x="3312845" y="10006863"/>
                  </a:lnTo>
                  <a:lnTo>
                    <a:pt x="3312591" y="10009301"/>
                  </a:lnTo>
                  <a:lnTo>
                    <a:pt x="3312210" y="10012045"/>
                  </a:lnTo>
                  <a:lnTo>
                    <a:pt x="3311956" y="10014483"/>
                  </a:lnTo>
                  <a:lnTo>
                    <a:pt x="3311702" y="10016921"/>
                  </a:lnTo>
                  <a:lnTo>
                    <a:pt x="3343960" y="10016921"/>
                  </a:lnTo>
                </a:path>
                <a:path w="6883400" h="10017125">
                  <a:moveTo>
                    <a:pt x="3218738" y="9932187"/>
                  </a:moveTo>
                  <a:lnTo>
                    <a:pt x="3343960" y="9932187"/>
                  </a:lnTo>
                </a:path>
                <a:path w="6883400" h="10017125">
                  <a:moveTo>
                    <a:pt x="3343960" y="10016921"/>
                  </a:moveTo>
                  <a:lnTo>
                    <a:pt x="3377234" y="10016921"/>
                  </a:lnTo>
                  <a:lnTo>
                    <a:pt x="3376599" y="10014483"/>
                  </a:lnTo>
                  <a:lnTo>
                    <a:pt x="3375964" y="10012045"/>
                  </a:lnTo>
                  <a:lnTo>
                    <a:pt x="3375710" y="10009606"/>
                  </a:lnTo>
                  <a:lnTo>
                    <a:pt x="3375075" y="10007168"/>
                  </a:lnTo>
                  <a:lnTo>
                    <a:pt x="3374694" y="10004425"/>
                  </a:lnTo>
                  <a:lnTo>
                    <a:pt x="3374694" y="9991623"/>
                  </a:lnTo>
                  <a:lnTo>
                    <a:pt x="3375329" y="9989185"/>
                  </a:lnTo>
                  <a:lnTo>
                    <a:pt x="3375710" y="9986441"/>
                  </a:lnTo>
                  <a:lnTo>
                    <a:pt x="3376218" y="9984003"/>
                  </a:lnTo>
                  <a:lnTo>
                    <a:pt x="3376853" y="9981565"/>
                  </a:lnTo>
                  <a:lnTo>
                    <a:pt x="3377488" y="9979126"/>
                  </a:lnTo>
                  <a:lnTo>
                    <a:pt x="3378377" y="9976993"/>
                  </a:lnTo>
                  <a:lnTo>
                    <a:pt x="3379266" y="9974554"/>
                  </a:lnTo>
                  <a:lnTo>
                    <a:pt x="3380282" y="9972421"/>
                  </a:lnTo>
                  <a:lnTo>
                    <a:pt x="3381425" y="9970287"/>
                  </a:lnTo>
                  <a:lnTo>
                    <a:pt x="3382695" y="9968153"/>
                  </a:lnTo>
                  <a:lnTo>
                    <a:pt x="3384219" y="9966325"/>
                  </a:lnTo>
                  <a:lnTo>
                    <a:pt x="3385362" y="9964496"/>
                  </a:lnTo>
                  <a:lnTo>
                    <a:pt x="3387267" y="9962972"/>
                  </a:lnTo>
                  <a:lnTo>
                    <a:pt x="3388791" y="9961448"/>
                  </a:lnTo>
                  <a:lnTo>
                    <a:pt x="3390569" y="9959924"/>
                  </a:lnTo>
                  <a:lnTo>
                    <a:pt x="3392728" y="9958705"/>
                  </a:lnTo>
                  <a:lnTo>
                    <a:pt x="3394506" y="9957485"/>
                  </a:lnTo>
                  <a:lnTo>
                    <a:pt x="3396665" y="9956571"/>
                  </a:lnTo>
                  <a:lnTo>
                    <a:pt x="3398824" y="9955657"/>
                  </a:lnTo>
                  <a:lnTo>
                    <a:pt x="3401237" y="9955047"/>
                  </a:lnTo>
                  <a:lnTo>
                    <a:pt x="3403650" y="9954437"/>
                  </a:lnTo>
                  <a:lnTo>
                    <a:pt x="3406190" y="9954133"/>
                  </a:lnTo>
                  <a:lnTo>
                    <a:pt x="3408857" y="9954742"/>
                  </a:lnTo>
                  <a:lnTo>
                    <a:pt x="3411651" y="9955047"/>
                  </a:lnTo>
                  <a:lnTo>
                    <a:pt x="3414064" y="9955961"/>
                  </a:lnTo>
                  <a:lnTo>
                    <a:pt x="3416223" y="9956571"/>
                  </a:lnTo>
                  <a:lnTo>
                    <a:pt x="3418382" y="9957485"/>
                  </a:lnTo>
                  <a:lnTo>
                    <a:pt x="3420414" y="9958705"/>
                  </a:lnTo>
                  <a:lnTo>
                    <a:pt x="3422319" y="9960229"/>
                  </a:lnTo>
                  <a:lnTo>
                    <a:pt x="3424097" y="9961448"/>
                  </a:lnTo>
                  <a:lnTo>
                    <a:pt x="3426002" y="9962972"/>
                  </a:lnTo>
                  <a:lnTo>
                    <a:pt x="3427526" y="9964801"/>
                  </a:lnTo>
                  <a:lnTo>
                    <a:pt x="3429050" y="9966325"/>
                  </a:lnTo>
                  <a:lnTo>
                    <a:pt x="3430193" y="9968458"/>
                  </a:lnTo>
                  <a:lnTo>
                    <a:pt x="3431463" y="9970287"/>
                  </a:lnTo>
                  <a:lnTo>
                    <a:pt x="3432606" y="9972421"/>
                  </a:lnTo>
                  <a:lnTo>
                    <a:pt x="3433622" y="9974554"/>
                  </a:lnTo>
                  <a:lnTo>
                    <a:pt x="3434511" y="9976688"/>
                  </a:lnTo>
                  <a:lnTo>
                    <a:pt x="3435146" y="9979126"/>
                  </a:lnTo>
                  <a:lnTo>
                    <a:pt x="3436035" y="9981260"/>
                  </a:lnTo>
                  <a:lnTo>
                    <a:pt x="3436289" y="9984003"/>
                  </a:lnTo>
                  <a:lnTo>
                    <a:pt x="3436924" y="9986137"/>
                  </a:lnTo>
                  <a:lnTo>
                    <a:pt x="3437559" y="9988880"/>
                  </a:lnTo>
                  <a:lnTo>
                    <a:pt x="3437559" y="9991318"/>
                  </a:lnTo>
                  <a:lnTo>
                    <a:pt x="3437813" y="9994061"/>
                  </a:lnTo>
                  <a:lnTo>
                    <a:pt x="3438194" y="9996500"/>
                  </a:lnTo>
                  <a:lnTo>
                    <a:pt x="3438194" y="9999243"/>
                  </a:lnTo>
                  <a:lnTo>
                    <a:pt x="3438194" y="10001681"/>
                  </a:lnTo>
                  <a:lnTo>
                    <a:pt x="3438194" y="10004425"/>
                  </a:lnTo>
                  <a:lnTo>
                    <a:pt x="3437813" y="10006863"/>
                  </a:lnTo>
                  <a:lnTo>
                    <a:pt x="3437559" y="10009301"/>
                  </a:lnTo>
                  <a:lnTo>
                    <a:pt x="3437178" y="10012045"/>
                  </a:lnTo>
                  <a:lnTo>
                    <a:pt x="3436924" y="10014483"/>
                  </a:lnTo>
                  <a:lnTo>
                    <a:pt x="3436670" y="10016921"/>
                  </a:lnTo>
                  <a:lnTo>
                    <a:pt x="3468928" y="10016921"/>
                  </a:lnTo>
                </a:path>
                <a:path w="6883400" h="10017125">
                  <a:moveTo>
                    <a:pt x="3343960" y="9932187"/>
                  </a:moveTo>
                  <a:lnTo>
                    <a:pt x="3468928" y="9932187"/>
                  </a:lnTo>
                </a:path>
                <a:path w="6883400" h="10017125">
                  <a:moveTo>
                    <a:pt x="3468928" y="10016921"/>
                  </a:moveTo>
                  <a:lnTo>
                    <a:pt x="3502456" y="10016921"/>
                  </a:lnTo>
                  <a:lnTo>
                    <a:pt x="3501567" y="10014483"/>
                  </a:lnTo>
                  <a:lnTo>
                    <a:pt x="3500932" y="10012045"/>
                  </a:lnTo>
                  <a:lnTo>
                    <a:pt x="3500678" y="10009606"/>
                  </a:lnTo>
                  <a:lnTo>
                    <a:pt x="3500043" y="10007168"/>
                  </a:lnTo>
                  <a:lnTo>
                    <a:pt x="3500043" y="10004425"/>
                  </a:lnTo>
                  <a:lnTo>
                    <a:pt x="3499662" y="10001986"/>
                  </a:lnTo>
                  <a:lnTo>
                    <a:pt x="3499662" y="9999243"/>
                  </a:lnTo>
                  <a:lnTo>
                    <a:pt x="3499662" y="9996805"/>
                  </a:lnTo>
                  <a:lnTo>
                    <a:pt x="3499662" y="9994366"/>
                  </a:lnTo>
                  <a:lnTo>
                    <a:pt x="3500043" y="9991623"/>
                  </a:lnTo>
                  <a:lnTo>
                    <a:pt x="3500297" y="9989185"/>
                  </a:lnTo>
                  <a:lnTo>
                    <a:pt x="3503345" y="9976993"/>
                  </a:lnTo>
                  <a:lnTo>
                    <a:pt x="3504234" y="9974554"/>
                  </a:lnTo>
                  <a:lnTo>
                    <a:pt x="3505250" y="9972421"/>
                  </a:lnTo>
                  <a:lnTo>
                    <a:pt x="3506393" y="9970287"/>
                  </a:lnTo>
                  <a:lnTo>
                    <a:pt x="3507663" y="9968153"/>
                  </a:lnTo>
                  <a:lnTo>
                    <a:pt x="3509187" y="9966325"/>
                  </a:lnTo>
                  <a:lnTo>
                    <a:pt x="3510711" y="9964496"/>
                  </a:lnTo>
                  <a:lnTo>
                    <a:pt x="3512235" y="9962972"/>
                  </a:lnTo>
                  <a:lnTo>
                    <a:pt x="3513759" y="9961448"/>
                  </a:lnTo>
                  <a:lnTo>
                    <a:pt x="3515537" y="9959924"/>
                  </a:lnTo>
                  <a:lnTo>
                    <a:pt x="3517696" y="9958705"/>
                  </a:lnTo>
                  <a:lnTo>
                    <a:pt x="3519474" y="9957485"/>
                  </a:lnTo>
                  <a:lnTo>
                    <a:pt x="3521633" y="9956571"/>
                  </a:lnTo>
                  <a:lnTo>
                    <a:pt x="3524046" y="9955657"/>
                  </a:lnTo>
                  <a:lnTo>
                    <a:pt x="3526205" y="9955047"/>
                  </a:lnTo>
                  <a:lnTo>
                    <a:pt x="3528618" y="9954437"/>
                  </a:lnTo>
                  <a:lnTo>
                    <a:pt x="3531412" y="9954133"/>
                  </a:lnTo>
                  <a:lnTo>
                    <a:pt x="3533825" y="9954742"/>
                  </a:lnTo>
                  <a:lnTo>
                    <a:pt x="3536619" y="9955047"/>
                  </a:lnTo>
                  <a:lnTo>
                    <a:pt x="3539032" y="9955961"/>
                  </a:lnTo>
                  <a:lnTo>
                    <a:pt x="3541191" y="9956571"/>
                  </a:lnTo>
                  <a:lnTo>
                    <a:pt x="3543604" y="9957485"/>
                  </a:lnTo>
                  <a:lnTo>
                    <a:pt x="3545382" y="9958705"/>
                  </a:lnTo>
                  <a:lnTo>
                    <a:pt x="3547287" y="9960229"/>
                  </a:lnTo>
                  <a:lnTo>
                    <a:pt x="3549446" y="9961448"/>
                  </a:lnTo>
                  <a:lnTo>
                    <a:pt x="3550970" y="9962972"/>
                  </a:lnTo>
                  <a:lnTo>
                    <a:pt x="3552494" y="9964801"/>
                  </a:lnTo>
                  <a:lnTo>
                    <a:pt x="3554018" y="9966325"/>
                  </a:lnTo>
                  <a:lnTo>
                    <a:pt x="3555161" y="9968458"/>
                  </a:lnTo>
                  <a:lnTo>
                    <a:pt x="3556431" y="9970287"/>
                  </a:lnTo>
                  <a:lnTo>
                    <a:pt x="3557574" y="9972421"/>
                  </a:lnTo>
                  <a:lnTo>
                    <a:pt x="3558590" y="9974554"/>
                  </a:lnTo>
                  <a:lnTo>
                    <a:pt x="3559479" y="9976688"/>
                  </a:lnTo>
                  <a:lnTo>
                    <a:pt x="3560114" y="9979126"/>
                  </a:lnTo>
                  <a:lnTo>
                    <a:pt x="3561003" y="9981260"/>
                  </a:lnTo>
                  <a:lnTo>
                    <a:pt x="3561638" y="9984003"/>
                  </a:lnTo>
                  <a:lnTo>
                    <a:pt x="3561892" y="9986137"/>
                  </a:lnTo>
                  <a:lnTo>
                    <a:pt x="3562527" y="9988880"/>
                  </a:lnTo>
                  <a:lnTo>
                    <a:pt x="3562781" y="9991318"/>
                  </a:lnTo>
                  <a:lnTo>
                    <a:pt x="3562781" y="9994061"/>
                  </a:lnTo>
                  <a:lnTo>
                    <a:pt x="3563162" y="9996500"/>
                  </a:lnTo>
                  <a:lnTo>
                    <a:pt x="3563162" y="9999243"/>
                  </a:lnTo>
                  <a:lnTo>
                    <a:pt x="3563162" y="10001681"/>
                  </a:lnTo>
                  <a:lnTo>
                    <a:pt x="3563162" y="10004425"/>
                  </a:lnTo>
                  <a:lnTo>
                    <a:pt x="3562781" y="10006863"/>
                  </a:lnTo>
                  <a:lnTo>
                    <a:pt x="3562781" y="10009301"/>
                  </a:lnTo>
                  <a:lnTo>
                    <a:pt x="3562146" y="10012045"/>
                  </a:lnTo>
                  <a:lnTo>
                    <a:pt x="3561892" y="10014483"/>
                  </a:lnTo>
                  <a:lnTo>
                    <a:pt x="3561638" y="10016921"/>
                  </a:lnTo>
                  <a:lnTo>
                    <a:pt x="3593896" y="10016921"/>
                  </a:lnTo>
                </a:path>
                <a:path w="6883400" h="10017125">
                  <a:moveTo>
                    <a:pt x="3468928" y="9932187"/>
                  </a:moveTo>
                  <a:lnTo>
                    <a:pt x="3593896" y="9932187"/>
                  </a:lnTo>
                </a:path>
                <a:path w="6883400" h="10017125">
                  <a:moveTo>
                    <a:pt x="3593896" y="10016921"/>
                  </a:moveTo>
                  <a:lnTo>
                    <a:pt x="3627424" y="10016921"/>
                  </a:lnTo>
                  <a:lnTo>
                    <a:pt x="3626789" y="10014483"/>
                  </a:lnTo>
                  <a:lnTo>
                    <a:pt x="3625900" y="10012045"/>
                  </a:lnTo>
                  <a:lnTo>
                    <a:pt x="3625646" y="10009606"/>
                  </a:lnTo>
                  <a:lnTo>
                    <a:pt x="3625265" y="10007168"/>
                  </a:lnTo>
                  <a:lnTo>
                    <a:pt x="3625011" y="10004425"/>
                  </a:lnTo>
                  <a:lnTo>
                    <a:pt x="3624630" y="10001986"/>
                  </a:lnTo>
                  <a:lnTo>
                    <a:pt x="3624630" y="9999243"/>
                  </a:lnTo>
                  <a:lnTo>
                    <a:pt x="3624630" y="9996805"/>
                  </a:lnTo>
                  <a:lnTo>
                    <a:pt x="3624630" y="9994366"/>
                  </a:lnTo>
                  <a:lnTo>
                    <a:pt x="3625011" y="9991623"/>
                  </a:lnTo>
                  <a:lnTo>
                    <a:pt x="3625265" y="9989185"/>
                  </a:lnTo>
                  <a:lnTo>
                    <a:pt x="3625646" y="9986441"/>
                  </a:lnTo>
                  <a:lnTo>
                    <a:pt x="3626154" y="9984003"/>
                  </a:lnTo>
                  <a:lnTo>
                    <a:pt x="3626789" y="9981565"/>
                  </a:lnTo>
                  <a:lnTo>
                    <a:pt x="3627424" y="9979126"/>
                  </a:lnTo>
                  <a:lnTo>
                    <a:pt x="3628313" y="9976993"/>
                  </a:lnTo>
                  <a:lnTo>
                    <a:pt x="3629202" y="9974554"/>
                  </a:lnTo>
                  <a:lnTo>
                    <a:pt x="3630472" y="9972421"/>
                  </a:lnTo>
                  <a:lnTo>
                    <a:pt x="3631742" y="9970287"/>
                  </a:lnTo>
                  <a:lnTo>
                    <a:pt x="3632885" y="9968153"/>
                  </a:lnTo>
                  <a:lnTo>
                    <a:pt x="3634155" y="9966325"/>
                  </a:lnTo>
                  <a:lnTo>
                    <a:pt x="3635679" y="9964496"/>
                  </a:lnTo>
                  <a:lnTo>
                    <a:pt x="3637203" y="9962972"/>
                  </a:lnTo>
                  <a:lnTo>
                    <a:pt x="3638981" y="9961448"/>
                  </a:lnTo>
                  <a:lnTo>
                    <a:pt x="3640505" y="9959924"/>
                  </a:lnTo>
                  <a:lnTo>
                    <a:pt x="3642664" y="9958705"/>
                  </a:lnTo>
                  <a:lnTo>
                    <a:pt x="3644442" y="9957485"/>
                  </a:lnTo>
                  <a:lnTo>
                    <a:pt x="3646601" y="9956571"/>
                  </a:lnTo>
                  <a:lnTo>
                    <a:pt x="3649014" y="9955657"/>
                  </a:lnTo>
                  <a:lnTo>
                    <a:pt x="3651173" y="9955047"/>
                  </a:lnTo>
                  <a:lnTo>
                    <a:pt x="3653586" y="9954437"/>
                  </a:lnTo>
                  <a:lnTo>
                    <a:pt x="3656380" y="9954133"/>
                  </a:lnTo>
                  <a:lnTo>
                    <a:pt x="3659174" y="9954742"/>
                  </a:lnTo>
                  <a:lnTo>
                    <a:pt x="3661587" y="9955047"/>
                  </a:lnTo>
                  <a:lnTo>
                    <a:pt x="3664000" y="9955961"/>
                  </a:lnTo>
                  <a:lnTo>
                    <a:pt x="3666413" y="9956571"/>
                  </a:lnTo>
                  <a:lnTo>
                    <a:pt x="3668572" y="9957485"/>
                  </a:lnTo>
                  <a:lnTo>
                    <a:pt x="3670350" y="9958705"/>
                  </a:lnTo>
                  <a:lnTo>
                    <a:pt x="3672509" y="9960229"/>
                  </a:lnTo>
                  <a:lnTo>
                    <a:pt x="3674414" y="9961448"/>
                  </a:lnTo>
                  <a:lnTo>
                    <a:pt x="3675938" y="9962972"/>
                  </a:lnTo>
                  <a:lnTo>
                    <a:pt x="3677462" y="9964801"/>
                  </a:lnTo>
                  <a:lnTo>
                    <a:pt x="3678986" y="9966325"/>
                  </a:lnTo>
                  <a:lnTo>
                    <a:pt x="3680129" y="9968458"/>
                  </a:lnTo>
                  <a:lnTo>
                    <a:pt x="3681399" y="9970287"/>
                  </a:lnTo>
                  <a:lnTo>
                    <a:pt x="3682542" y="9972421"/>
                  </a:lnTo>
                  <a:lnTo>
                    <a:pt x="3683558" y="9974554"/>
                  </a:lnTo>
                  <a:lnTo>
                    <a:pt x="3684447" y="9976688"/>
                  </a:lnTo>
                  <a:lnTo>
                    <a:pt x="3685082" y="9979126"/>
                  </a:lnTo>
                  <a:lnTo>
                    <a:pt x="3685971" y="9981260"/>
                  </a:lnTo>
                  <a:lnTo>
                    <a:pt x="3686606" y="9984003"/>
                  </a:lnTo>
                  <a:lnTo>
                    <a:pt x="3686860" y="9986137"/>
                  </a:lnTo>
                  <a:lnTo>
                    <a:pt x="3687495" y="9988880"/>
                  </a:lnTo>
                  <a:lnTo>
                    <a:pt x="3687749" y="9991318"/>
                  </a:lnTo>
                  <a:lnTo>
                    <a:pt x="3687749" y="9994061"/>
                  </a:lnTo>
                  <a:lnTo>
                    <a:pt x="3688130" y="9996500"/>
                  </a:lnTo>
                  <a:lnTo>
                    <a:pt x="3688130" y="9999243"/>
                  </a:lnTo>
                  <a:lnTo>
                    <a:pt x="3688130" y="10001681"/>
                  </a:lnTo>
                  <a:lnTo>
                    <a:pt x="3688130" y="10004425"/>
                  </a:lnTo>
                  <a:lnTo>
                    <a:pt x="3687749" y="10006863"/>
                  </a:lnTo>
                  <a:lnTo>
                    <a:pt x="3687749" y="10009301"/>
                  </a:lnTo>
                  <a:lnTo>
                    <a:pt x="3687495" y="10012045"/>
                  </a:lnTo>
                  <a:lnTo>
                    <a:pt x="3687114" y="10014483"/>
                  </a:lnTo>
                  <a:lnTo>
                    <a:pt x="3686606" y="10016921"/>
                  </a:lnTo>
                  <a:lnTo>
                    <a:pt x="3718864" y="10016921"/>
                  </a:lnTo>
                </a:path>
                <a:path w="6883400" h="10017125">
                  <a:moveTo>
                    <a:pt x="3593896" y="9932187"/>
                  </a:moveTo>
                  <a:lnTo>
                    <a:pt x="3718864" y="9932187"/>
                  </a:lnTo>
                </a:path>
                <a:path w="6883400" h="10017125">
                  <a:moveTo>
                    <a:pt x="3718864" y="10016921"/>
                  </a:moveTo>
                  <a:lnTo>
                    <a:pt x="3752392" y="10016921"/>
                  </a:lnTo>
                  <a:lnTo>
                    <a:pt x="3751757" y="10014483"/>
                  </a:lnTo>
                  <a:lnTo>
                    <a:pt x="3751122" y="10012045"/>
                  </a:lnTo>
                  <a:lnTo>
                    <a:pt x="3750614" y="10009606"/>
                  </a:lnTo>
                  <a:lnTo>
                    <a:pt x="3750233" y="10007168"/>
                  </a:lnTo>
                  <a:lnTo>
                    <a:pt x="3749979" y="10004425"/>
                  </a:lnTo>
                  <a:lnTo>
                    <a:pt x="3749598" y="10001986"/>
                  </a:lnTo>
                  <a:lnTo>
                    <a:pt x="3749598" y="9999243"/>
                  </a:lnTo>
                  <a:lnTo>
                    <a:pt x="3749598" y="9996805"/>
                  </a:lnTo>
                  <a:lnTo>
                    <a:pt x="3749598" y="9994366"/>
                  </a:lnTo>
                  <a:lnTo>
                    <a:pt x="3749979" y="9991623"/>
                  </a:lnTo>
                  <a:lnTo>
                    <a:pt x="3753281" y="9976993"/>
                  </a:lnTo>
                  <a:lnTo>
                    <a:pt x="3754170" y="9974554"/>
                  </a:lnTo>
                  <a:lnTo>
                    <a:pt x="3755440" y="9972421"/>
                  </a:lnTo>
                  <a:lnTo>
                    <a:pt x="3756710" y="9970287"/>
                  </a:lnTo>
                  <a:lnTo>
                    <a:pt x="3757853" y="9968153"/>
                  </a:lnTo>
                  <a:lnTo>
                    <a:pt x="3771950" y="9956571"/>
                  </a:lnTo>
                  <a:lnTo>
                    <a:pt x="3773982" y="9955657"/>
                  </a:lnTo>
                  <a:lnTo>
                    <a:pt x="3776141" y="9955047"/>
                  </a:lnTo>
                  <a:lnTo>
                    <a:pt x="3778935" y="9954437"/>
                  </a:lnTo>
                  <a:lnTo>
                    <a:pt x="3781348" y="9954133"/>
                  </a:lnTo>
                  <a:lnTo>
                    <a:pt x="3784142" y="9954742"/>
                  </a:lnTo>
                  <a:lnTo>
                    <a:pt x="3786555" y="9955047"/>
                  </a:lnTo>
                  <a:lnTo>
                    <a:pt x="3788968" y="9955961"/>
                  </a:lnTo>
                  <a:lnTo>
                    <a:pt x="3791381" y="9956571"/>
                  </a:lnTo>
                  <a:lnTo>
                    <a:pt x="3793540" y="9957485"/>
                  </a:lnTo>
                  <a:lnTo>
                    <a:pt x="3795699" y="9958705"/>
                  </a:lnTo>
                  <a:lnTo>
                    <a:pt x="3797477" y="9960229"/>
                  </a:lnTo>
                  <a:lnTo>
                    <a:pt x="3799382" y="9961448"/>
                  </a:lnTo>
                  <a:lnTo>
                    <a:pt x="3800906" y="9962972"/>
                  </a:lnTo>
                  <a:lnTo>
                    <a:pt x="3802430" y="9964801"/>
                  </a:lnTo>
                  <a:lnTo>
                    <a:pt x="3803954" y="9966325"/>
                  </a:lnTo>
                  <a:lnTo>
                    <a:pt x="3805097" y="9968458"/>
                  </a:lnTo>
                  <a:lnTo>
                    <a:pt x="3806367" y="9970287"/>
                  </a:lnTo>
                  <a:lnTo>
                    <a:pt x="3807510" y="9972421"/>
                  </a:lnTo>
                  <a:lnTo>
                    <a:pt x="3811828" y="9986137"/>
                  </a:lnTo>
                  <a:lnTo>
                    <a:pt x="3812463" y="9988880"/>
                  </a:lnTo>
                  <a:lnTo>
                    <a:pt x="3812717" y="9991318"/>
                  </a:lnTo>
                  <a:lnTo>
                    <a:pt x="3812717" y="9994061"/>
                  </a:lnTo>
                  <a:lnTo>
                    <a:pt x="3813098" y="9996500"/>
                  </a:lnTo>
                  <a:lnTo>
                    <a:pt x="3813098" y="9999243"/>
                  </a:lnTo>
                  <a:lnTo>
                    <a:pt x="3813098" y="10001681"/>
                  </a:lnTo>
                  <a:lnTo>
                    <a:pt x="3813098" y="10004425"/>
                  </a:lnTo>
                  <a:lnTo>
                    <a:pt x="3812717" y="10006863"/>
                  </a:lnTo>
                  <a:lnTo>
                    <a:pt x="3812717" y="10009301"/>
                  </a:lnTo>
                  <a:lnTo>
                    <a:pt x="3812463" y="10012045"/>
                  </a:lnTo>
                  <a:lnTo>
                    <a:pt x="3812082" y="10014483"/>
                  </a:lnTo>
                  <a:lnTo>
                    <a:pt x="3811574" y="10016921"/>
                  </a:lnTo>
                  <a:lnTo>
                    <a:pt x="3843832" y="10016921"/>
                  </a:lnTo>
                </a:path>
                <a:path w="6883400" h="10017125">
                  <a:moveTo>
                    <a:pt x="3718864" y="9932187"/>
                  </a:moveTo>
                  <a:lnTo>
                    <a:pt x="3843832" y="9932187"/>
                  </a:lnTo>
                </a:path>
                <a:path w="6883400" h="10017125">
                  <a:moveTo>
                    <a:pt x="3843832" y="10016921"/>
                  </a:moveTo>
                  <a:lnTo>
                    <a:pt x="3878249" y="10016921"/>
                  </a:lnTo>
                  <a:lnTo>
                    <a:pt x="3877614" y="10014483"/>
                  </a:lnTo>
                  <a:lnTo>
                    <a:pt x="3876725" y="10012045"/>
                  </a:lnTo>
                  <a:lnTo>
                    <a:pt x="3876471" y="10009606"/>
                  </a:lnTo>
                  <a:lnTo>
                    <a:pt x="3875836" y="10007168"/>
                  </a:lnTo>
                  <a:lnTo>
                    <a:pt x="3875836" y="10004425"/>
                  </a:lnTo>
                  <a:lnTo>
                    <a:pt x="3875582" y="10001986"/>
                  </a:lnTo>
                  <a:lnTo>
                    <a:pt x="3875582" y="9999243"/>
                  </a:lnTo>
                  <a:lnTo>
                    <a:pt x="3875582" y="9996805"/>
                  </a:lnTo>
                  <a:lnTo>
                    <a:pt x="3875582" y="9994366"/>
                  </a:lnTo>
                  <a:lnTo>
                    <a:pt x="3875836" y="9991623"/>
                  </a:lnTo>
                  <a:lnTo>
                    <a:pt x="3876090" y="9989185"/>
                  </a:lnTo>
                  <a:lnTo>
                    <a:pt x="3876471" y="9986441"/>
                  </a:lnTo>
                  <a:lnTo>
                    <a:pt x="3877106" y="9984003"/>
                  </a:lnTo>
                  <a:lnTo>
                    <a:pt x="3877614" y="9981565"/>
                  </a:lnTo>
                  <a:lnTo>
                    <a:pt x="3878249" y="9979126"/>
                  </a:lnTo>
                  <a:lnTo>
                    <a:pt x="3879138" y="9976993"/>
                  </a:lnTo>
                  <a:lnTo>
                    <a:pt x="3880154" y="9974554"/>
                  </a:lnTo>
                  <a:lnTo>
                    <a:pt x="3881297" y="9972421"/>
                  </a:lnTo>
                  <a:lnTo>
                    <a:pt x="3882567" y="9970287"/>
                  </a:lnTo>
                  <a:lnTo>
                    <a:pt x="3883710" y="9968153"/>
                  </a:lnTo>
                  <a:lnTo>
                    <a:pt x="3885234" y="9966325"/>
                  </a:lnTo>
                  <a:lnTo>
                    <a:pt x="3886504" y="9964496"/>
                  </a:lnTo>
                  <a:lnTo>
                    <a:pt x="3888282" y="9962972"/>
                  </a:lnTo>
                  <a:lnTo>
                    <a:pt x="3889806" y="9961448"/>
                  </a:lnTo>
                  <a:lnTo>
                    <a:pt x="3891711" y="9959924"/>
                  </a:lnTo>
                  <a:lnTo>
                    <a:pt x="3893870" y="9958705"/>
                  </a:lnTo>
                  <a:lnTo>
                    <a:pt x="3895902" y="9957485"/>
                  </a:lnTo>
                  <a:lnTo>
                    <a:pt x="3898061" y="9956571"/>
                  </a:lnTo>
                  <a:lnTo>
                    <a:pt x="3900220" y="9955657"/>
                  </a:lnTo>
                  <a:lnTo>
                    <a:pt x="3902633" y="9955047"/>
                  </a:lnTo>
                  <a:lnTo>
                    <a:pt x="3905427" y="9954437"/>
                  </a:lnTo>
                  <a:lnTo>
                    <a:pt x="3907840" y="9954133"/>
                  </a:lnTo>
                  <a:lnTo>
                    <a:pt x="3910634" y="9954742"/>
                  </a:lnTo>
                  <a:lnTo>
                    <a:pt x="3913301" y="9955047"/>
                  </a:lnTo>
                  <a:lnTo>
                    <a:pt x="3915714" y="9955961"/>
                  </a:lnTo>
                  <a:lnTo>
                    <a:pt x="3918254" y="9956571"/>
                  </a:lnTo>
                  <a:lnTo>
                    <a:pt x="3920286" y="9957485"/>
                  </a:lnTo>
                  <a:lnTo>
                    <a:pt x="3922445" y="9958705"/>
                  </a:lnTo>
                  <a:lnTo>
                    <a:pt x="3924350" y="9960229"/>
                  </a:lnTo>
                  <a:lnTo>
                    <a:pt x="3926382" y="9961448"/>
                  </a:lnTo>
                  <a:lnTo>
                    <a:pt x="3927906" y="9962972"/>
                  </a:lnTo>
                  <a:lnTo>
                    <a:pt x="3929430" y="9964801"/>
                  </a:lnTo>
                  <a:lnTo>
                    <a:pt x="3930954" y="9966325"/>
                  </a:lnTo>
                  <a:lnTo>
                    <a:pt x="3932224" y="9968458"/>
                  </a:lnTo>
                  <a:lnTo>
                    <a:pt x="3933494" y="9970287"/>
                  </a:lnTo>
                  <a:lnTo>
                    <a:pt x="3934637" y="9972421"/>
                  </a:lnTo>
                  <a:lnTo>
                    <a:pt x="3935526" y="9974554"/>
                  </a:lnTo>
                  <a:lnTo>
                    <a:pt x="3936796" y="9976688"/>
                  </a:lnTo>
                  <a:lnTo>
                    <a:pt x="3937431" y="9979126"/>
                  </a:lnTo>
                  <a:lnTo>
                    <a:pt x="3938320" y="9981260"/>
                  </a:lnTo>
                  <a:lnTo>
                    <a:pt x="3938574" y="9984003"/>
                  </a:lnTo>
                  <a:lnTo>
                    <a:pt x="3939209" y="9986137"/>
                  </a:lnTo>
                  <a:lnTo>
                    <a:pt x="3939844" y="9988880"/>
                  </a:lnTo>
                  <a:lnTo>
                    <a:pt x="3940098" y="9991318"/>
                  </a:lnTo>
                  <a:lnTo>
                    <a:pt x="3940098" y="9994061"/>
                  </a:lnTo>
                  <a:lnTo>
                    <a:pt x="3940479" y="9996500"/>
                  </a:lnTo>
                  <a:lnTo>
                    <a:pt x="3940479" y="9999243"/>
                  </a:lnTo>
                  <a:lnTo>
                    <a:pt x="3940479" y="10001681"/>
                  </a:lnTo>
                  <a:lnTo>
                    <a:pt x="3940479" y="10004425"/>
                  </a:lnTo>
                  <a:lnTo>
                    <a:pt x="3940098" y="10006863"/>
                  </a:lnTo>
                  <a:lnTo>
                    <a:pt x="3940098" y="10009301"/>
                  </a:lnTo>
                  <a:lnTo>
                    <a:pt x="3939590" y="10012045"/>
                  </a:lnTo>
                  <a:lnTo>
                    <a:pt x="3939209" y="10014483"/>
                  </a:lnTo>
                  <a:lnTo>
                    <a:pt x="3938955" y="10016921"/>
                  </a:lnTo>
                  <a:lnTo>
                    <a:pt x="3971848" y="10016921"/>
                  </a:lnTo>
                </a:path>
                <a:path w="6883400" h="10017125">
                  <a:moveTo>
                    <a:pt x="3843832" y="9932187"/>
                  </a:moveTo>
                  <a:lnTo>
                    <a:pt x="3971848" y="9932187"/>
                  </a:lnTo>
                </a:path>
                <a:path w="6883400" h="10017125">
                  <a:moveTo>
                    <a:pt x="3971848" y="10016921"/>
                  </a:moveTo>
                  <a:lnTo>
                    <a:pt x="4006265" y="10016921"/>
                  </a:lnTo>
                  <a:lnTo>
                    <a:pt x="4005630" y="10014483"/>
                  </a:lnTo>
                  <a:lnTo>
                    <a:pt x="4004741" y="10012045"/>
                  </a:lnTo>
                  <a:lnTo>
                    <a:pt x="4004487" y="10009606"/>
                  </a:lnTo>
                  <a:lnTo>
                    <a:pt x="4004106" y="10007168"/>
                  </a:lnTo>
                  <a:lnTo>
                    <a:pt x="4003852" y="10004425"/>
                  </a:lnTo>
                  <a:lnTo>
                    <a:pt x="4003598" y="10001986"/>
                  </a:lnTo>
                  <a:lnTo>
                    <a:pt x="4003598" y="9999243"/>
                  </a:lnTo>
                  <a:lnTo>
                    <a:pt x="4003598" y="9996805"/>
                  </a:lnTo>
                  <a:lnTo>
                    <a:pt x="4003598" y="9994366"/>
                  </a:lnTo>
                  <a:lnTo>
                    <a:pt x="4003852" y="9991623"/>
                  </a:lnTo>
                  <a:lnTo>
                    <a:pt x="4004106" y="9989185"/>
                  </a:lnTo>
                  <a:lnTo>
                    <a:pt x="4004487" y="9986441"/>
                  </a:lnTo>
                  <a:lnTo>
                    <a:pt x="4005122" y="9984003"/>
                  </a:lnTo>
                  <a:lnTo>
                    <a:pt x="4005630" y="9981565"/>
                  </a:lnTo>
                  <a:lnTo>
                    <a:pt x="4006265" y="9979126"/>
                  </a:lnTo>
                  <a:lnTo>
                    <a:pt x="4007154" y="9976993"/>
                  </a:lnTo>
                  <a:lnTo>
                    <a:pt x="4008170" y="9974554"/>
                  </a:lnTo>
                  <a:lnTo>
                    <a:pt x="4009313" y="9972421"/>
                  </a:lnTo>
                  <a:lnTo>
                    <a:pt x="4010583" y="9970287"/>
                  </a:lnTo>
                  <a:lnTo>
                    <a:pt x="4011726" y="9968153"/>
                  </a:lnTo>
                  <a:lnTo>
                    <a:pt x="4013250" y="9966325"/>
                  </a:lnTo>
                  <a:lnTo>
                    <a:pt x="4014774" y="9964496"/>
                  </a:lnTo>
                  <a:lnTo>
                    <a:pt x="4016298" y="9962972"/>
                  </a:lnTo>
                  <a:lnTo>
                    <a:pt x="4018203" y="9961448"/>
                  </a:lnTo>
                  <a:lnTo>
                    <a:pt x="4019981" y="9959924"/>
                  </a:lnTo>
                  <a:lnTo>
                    <a:pt x="4021886" y="9958705"/>
                  </a:lnTo>
                  <a:lnTo>
                    <a:pt x="4035856" y="9954133"/>
                  </a:lnTo>
                  <a:lnTo>
                    <a:pt x="4038650" y="9954742"/>
                  </a:lnTo>
                  <a:lnTo>
                    <a:pt x="4041317" y="9955047"/>
                  </a:lnTo>
                  <a:lnTo>
                    <a:pt x="4043730" y="9955961"/>
                  </a:lnTo>
                  <a:lnTo>
                    <a:pt x="4046270" y="9956571"/>
                  </a:lnTo>
                  <a:lnTo>
                    <a:pt x="4048302" y="9957485"/>
                  </a:lnTo>
                  <a:lnTo>
                    <a:pt x="4050461" y="9958705"/>
                  </a:lnTo>
                  <a:lnTo>
                    <a:pt x="4052366" y="9960229"/>
                  </a:lnTo>
                  <a:lnTo>
                    <a:pt x="4054398" y="9961448"/>
                  </a:lnTo>
                  <a:lnTo>
                    <a:pt x="4055922" y="9962972"/>
                  </a:lnTo>
                  <a:lnTo>
                    <a:pt x="4057446" y="9964801"/>
                  </a:lnTo>
                  <a:lnTo>
                    <a:pt x="4058970" y="9966325"/>
                  </a:lnTo>
                  <a:lnTo>
                    <a:pt x="4060240" y="9968458"/>
                  </a:lnTo>
                  <a:lnTo>
                    <a:pt x="4061764" y="9970287"/>
                  </a:lnTo>
                  <a:lnTo>
                    <a:pt x="4062653" y="9972421"/>
                  </a:lnTo>
                  <a:lnTo>
                    <a:pt x="4063923" y="9974554"/>
                  </a:lnTo>
                  <a:lnTo>
                    <a:pt x="4064812" y="9976688"/>
                  </a:lnTo>
                  <a:lnTo>
                    <a:pt x="4065447" y="9979126"/>
                  </a:lnTo>
                  <a:lnTo>
                    <a:pt x="4066336" y="9981260"/>
                  </a:lnTo>
                  <a:lnTo>
                    <a:pt x="4066971" y="9984003"/>
                  </a:lnTo>
                  <a:lnTo>
                    <a:pt x="4067225" y="9986137"/>
                  </a:lnTo>
                  <a:lnTo>
                    <a:pt x="4067860" y="9988880"/>
                  </a:lnTo>
                  <a:lnTo>
                    <a:pt x="4068114" y="9991318"/>
                  </a:lnTo>
                  <a:lnTo>
                    <a:pt x="4068114" y="9994061"/>
                  </a:lnTo>
                  <a:lnTo>
                    <a:pt x="4068495" y="9996500"/>
                  </a:lnTo>
                  <a:lnTo>
                    <a:pt x="4068495" y="9999243"/>
                  </a:lnTo>
                  <a:lnTo>
                    <a:pt x="4068495" y="10001681"/>
                  </a:lnTo>
                  <a:lnTo>
                    <a:pt x="4068495" y="10004425"/>
                  </a:lnTo>
                  <a:lnTo>
                    <a:pt x="4068114" y="10006863"/>
                  </a:lnTo>
                  <a:lnTo>
                    <a:pt x="4068114" y="10009301"/>
                  </a:lnTo>
                  <a:lnTo>
                    <a:pt x="4067606" y="10012045"/>
                  </a:lnTo>
                  <a:lnTo>
                    <a:pt x="4067225" y="10014483"/>
                  </a:lnTo>
                  <a:lnTo>
                    <a:pt x="4066971" y="10016921"/>
                  </a:lnTo>
                  <a:lnTo>
                    <a:pt x="4100118" y="10016921"/>
                  </a:lnTo>
                </a:path>
                <a:path w="6883400" h="10017125">
                  <a:moveTo>
                    <a:pt x="3971848" y="9932187"/>
                  </a:moveTo>
                  <a:lnTo>
                    <a:pt x="4100118" y="9932187"/>
                  </a:lnTo>
                </a:path>
                <a:path w="6883400" h="10017125">
                  <a:moveTo>
                    <a:pt x="4100118" y="10016921"/>
                  </a:moveTo>
                  <a:lnTo>
                    <a:pt x="4134281" y="10016921"/>
                  </a:lnTo>
                  <a:lnTo>
                    <a:pt x="4133646" y="10014483"/>
                  </a:lnTo>
                  <a:lnTo>
                    <a:pt x="4133138" y="10012045"/>
                  </a:lnTo>
                  <a:lnTo>
                    <a:pt x="4132503" y="10009606"/>
                  </a:lnTo>
                  <a:lnTo>
                    <a:pt x="4132122" y="10007168"/>
                  </a:lnTo>
                  <a:lnTo>
                    <a:pt x="4131868" y="10004425"/>
                  </a:lnTo>
                  <a:lnTo>
                    <a:pt x="4131614" y="10001986"/>
                  </a:lnTo>
                  <a:lnTo>
                    <a:pt x="4131614" y="9999243"/>
                  </a:lnTo>
                  <a:lnTo>
                    <a:pt x="4131614" y="9996805"/>
                  </a:lnTo>
                  <a:lnTo>
                    <a:pt x="4131614" y="9994366"/>
                  </a:lnTo>
                  <a:lnTo>
                    <a:pt x="4131868" y="9991623"/>
                  </a:lnTo>
                  <a:lnTo>
                    <a:pt x="4132122" y="9989185"/>
                  </a:lnTo>
                  <a:lnTo>
                    <a:pt x="4132503" y="9986441"/>
                  </a:lnTo>
                  <a:lnTo>
                    <a:pt x="4133138" y="9984003"/>
                  </a:lnTo>
                  <a:lnTo>
                    <a:pt x="4133646" y="9981565"/>
                  </a:lnTo>
                  <a:lnTo>
                    <a:pt x="4134662" y="9979126"/>
                  </a:lnTo>
                  <a:lnTo>
                    <a:pt x="4135170" y="9976993"/>
                  </a:lnTo>
                  <a:lnTo>
                    <a:pt x="4136440" y="9974554"/>
                  </a:lnTo>
                  <a:lnTo>
                    <a:pt x="4137329" y="9972421"/>
                  </a:lnTo>
                  <a:lnTo>
                    <a:pt x="4138599" y="9970287"/>
                  </a:lnTo>
                  <a:lnTo>
                    <a:pt x="4139742" y="9968153"/>
                  </a:lnTo>
                  <a:lnTo>
                    <a:pt x="4141266" y="9966325"/>
                  </a:lnTo>
                  <a:lnTo>
                    <a:pt x="4142790" y="9964496"/>
                  </a:lnTo>
                  <a:lnTo>
                    <a:pt x="4144314" y="9962972"/>
                  </a:lnTo>
                  <a:lnTo>
                    <a:pt x="4146219" y="9961448"/>
                  </a:lnTo>
                  <a:lnTo>
                    <a:pt x="4147997" y="9959924"/>
                  </a:lnTo>
                  <a:lnTo>
                    <a:pt x="4149902" y="9958705"/>
                  </a:lnTo>
                  <a:lnTo>
                    <a:pt x="4163872" y="9954133"/>
                  </a:lnTo>
                  <a:lnTo>
                    <a:pt x="4166666" y="9954742"/>
                  </a:lnTo>
                  <a:lnTo>
                    <a:pt x="4169333" y="9955047"/>
                  </a:lnTo>
                  <a:lnTo>
                    <a:pt x="4171746" y="9955961"/>
                  </a:lnTo>
                  <a:lnTo>
                    <a:pt x="4174286" y="9956571"/>
                  </a:lnTo>
                  <a:lnTo>
                    <a:pt x="4176318" y="9957485"/>
                  </a:lnTo>
                  <a:lnTo>
                    <a:pt x="4178477" y="9958705"/>
                  </a:lnTo>
                  <a:lnTo>
                    <a:pt x="4180636" y="9960229"/>
                  </a:lnTo>
                  <a:lnTo>
                    <a:pt x="4182414" y="9961448"/>
                  </a:lnTo>
                  <a:lnTo>
                    <a:pt x="4183938" y="9962972"/>
                  </a:lnTo>
                  <a:lnTo>
                    <a:pt x="4185843" y="9964801"/>
                  </a:lnTo>
                  <a:lnTo>
                    <a:pt x="4186986" y="9966325"/>
                  </a:lnTo>
                  <a:lnTo>
                    <a:pt x="4188510" y="9968458"/>
                  </a:lnTo>
                  <a:lnTo>
                    <a:pt x="4189780" y="9970287"/>
                  </a:lnTo>
                  <a:lnTo>
                    <a:pt x="4191050" y="9972421"/>
                  </a:lnTo>
                  <a:lnTo>
                    <a:pt x="4191939" y="9974554"/>
                  </a:lnTo>
                  <a:lnTo>
                    <a:pt x="4192828" y="9976688"/>
                  </a:lnTo>
                  <a:lnTo>
                    <a:pt x="4193463" y="9979126"/>
                  </a:lnTo>
                  <a:lnTo>
                    <a:pt x="4194352" y="9981260"/>
                  </a:lnTo>
                  <a:lnTo>
                    <a:pt x="4194987" y="9984003"/>
                  </a:lnTo>
                  <a:lnTo>
                    <a:pt x="4195241" y="9986137"/>
                  </a:lnTo>
                  <a:lnTo>
                    <a:pt x="4195876" y="9988880"/>
                  </a:lnTo>
                  <a:lnTo>
                    <a:pt x="4196130" y="9991318"/>
                  </a:lnTo>
                  <a:lnTo>
                    <a:pt x="4196130" y="9994061"/>
                  </a:lnTo>
                  <a:lnTo>
                    <a:pt x="4196511" y="9996500"/>
                  </a:lnTo>
                  <a:lnTo>
                    <a:pt x="4196511" y="9999243"/>
                  </a:lnTo>
                  <a:lnTo>
                    <a:pt x="4196511" y="10001681"/>
                  </a:lnTo>
                  <a:lnTo>
                    <a:pt x="4196511" y="10004425"/>
                  </a:lnTo>
                  <a:lnTo>
                    <a:pt x="4196130" y="10006863"/>
                  </a:lnTo>
                  <a:lnTo>
                    <a:pt x="4196130" y="10009301"/>
                  </a:lnTo>
                  <a:lnTo>
                    <a:pt x="4195876" y="10012045"/>
                  </a:lnTo>
                  <a:lnTo>
                    <a:pt x="4195622" y="10014483"/>
                  </a:lnTo>
                  <a:lnTo>
                    <a:pt x="4194987" y="10016921"/>
                  </a:lnTo>
                  <a:lnTo>
                    <a:pt x="4228134" y="10016921"/>
                  </a:lnTo>
                </a:path>
                <a:path w="6883400" h="10017125">
                  <a:moveTo>
                    <a:pt x="4100118" y="9932187"/>
                  </a:moveTo>
                  <a:lnTo>
                    <a:pt x="4228134" y="9932187"/>
                  </a:lnTo>
                </a:path>
                <a:path w="6883400" h="10017125">
                  <a:moveTo>
                    <a:pt x="4228134" y="10016921"/>
                  </a:moveTo>
                  <a:lnTo>
                    <a:pt x="4262297" y="10016921"/>
                  </a:lnTo>
                  <a:lnTo>
                    <a:pt x="4261662" y="10014483"/>
                  </a:lnTo>
                  <a:lnTo>
                    <a:pt x="4261154" y="10012045"/>
                  </a:lnTo>
                  <a:lnTo>
                    <a:pt x="4260519" y="10009606"/>
                  </a:lnTo>
                  <a:lnTo>
                    <a:pt x="4260138" y="10007168"/>
                  </a:lnTo>
                  <a:lnTo>
                    <a:pt x="4259884" y="10004425"/>
                  </a:lnTo>
                  <a:lnTo>
                    <a:pt x="4259630" y="10001986"/>
                  </a:lnTo>
                  <a:lnTo>
                    <a:pt x="4259630" y="9999243"/>
                  </a:lnTo>
                  <a:lnTo>
                    <a:pt x="4259630" y="9996805"/>
                  </a:lnTo>
                  <a:lnTo>
                    <a:pt x="4259630" y="9994366"/>
                  </a:lnTo>
                  <a:lnTo>
                    <a:pt x="4259884" y="9991623"/>
                  </a:lnTo>
                  <a:lnTo>
                    <a:pt x="4260138" y="9989185"/>
                  </a:lnTo>
                  <a:lnTo>
                    <a:pt x="4260519" y="9986441"/>
                  </a:lnTo>
                  <a:lnTo>
                    <a:pt x="4261154" y="9984003"/>
                  </a:lnTo>
                  <a:lnTo>
                    <a:pt x="4262043" y="9981565"/>
                  </a:lnTo>
                  <a:lnTo>
                    <a:pt x="4262678" y="9979126"/>
                  </a:lnTo>
                  <a:lnTo>
                    <a:pt x="4263567" y="9976993"/>
                  </a:lnTo>
                  <a:lnTo>
                    <a:pt x="4264456" y="9974554"/>
                  </a:lnTo>
                  <a:lnTo>
                    <a:pt x="4265345" y="9972421"/>
                  </a:lnTo>
                  <a:lnTo>
                    <a:pt x="4266615" y="9970287"/>
                  </a:lnTo>
                  <a:lnTo>
                    <a:pt x="4267758" y="9968153"/>
                  </a:lnTo>
                  <a:lnTo>
                    <a:pt x="4269282" y="9966325"/>
                  </a:lnTo>
                  <a:lnTo>
                    <a:pt x="4270806" y="9964496"/>
                  </a:lnTo>
                  <a:lnTo>
                    <a:pt x="4272330" y="9962972"/>
                  </a:lnTo>
                  <a:lnTo>
                    <a:pt x="4274235" y="9961448"/>
                  </a:lnTo>
                  <a:lnTo>
                    <a:pt x="4276013" y="9959924"/>
                  </a:lnTo>
                  <a:lnTo>
                    <a:pt x="4291888" y="9954133"/>
                  </a:lnTo>
                  <a:lnTo>
                    <a:pt x="4294936" y="9954742"/>
                  </a:lnTo>
                  <a:lnTo>
                    <a:pt x="4297349" y="9955047"/>
                  </a:lnTo>
                  <a:lnTo>
                    <a:pt x="4299762" y="9955961"/>
                  </a:lnTo>
                  <a:lnTo>
                    <a:pt x="4302302" y="9956571"/>
                  </a:lnTo>
                  <a:lnTo>
                    <a:pt x="4304334" y="9957485"/>
                  </a:lnTo>
                  <a:lnTo>
                    <a:pt x="4306493" y="9958705"/>
                  </a:lnTo>
                  <a:lnTo>
                    <a:pt x="4308652" y="9960229"/>
                  </a:lnTo>
                  <a:lnTo>
                    <a:pt x="4310430" y="9961448"/>
                  </a:lnTo>
                  <a:lnTo>
                    <a:pt x="4311954" y="9962972"/>
                  </a:lnTo>
                  <a:lnTo>
                    <a:pt x="4313859" y="9964801"/>
                  </a:lnTo>
                  <a:lnTo>
                    <a:pt x="4315002" y="9966325"/>
                  </a:lnTo>
                  <a:lnTo>
                    <a:pt x="4316526" y="9968458"/>
                  </a:lnTo>
                  <a:lnTo>
                    <a:pt x="4317796" y="9970287"/>
                  </a:lnTo>
                  <a:lnTo>
                    <a:pt x="4319066" y="9972421"/>
                  </a:lnTo>
                  <a:lnTo>
                    <a:pt x="4319955" y="9974554"/>
                  </a:lnTo>
                  <a:lnTo>
                    <a:pt x="4320844" y="9976688"/>
                  </a:lnTo>
                  <a:lnTo>
                    <a:pt x="4321479" y="9979126"/>
                  </a:lnTo>
                  <a:lnTo>
                    <a:pt x="4322368" y="9981260"/>
                  </a:lnTo>
                  <a:lnTo>
                    <a:pt x="4323003" y="9984003"/>
                  </a:lnTo>
                  <a:lnTo>
                    <a:pt x="4323257" y="9986137"/>
                  </a:lnTo>
                  <a:lnTo>
                    <a:pt x="4323892" y="9988880"/>
                  </a:lnTo>
                  <a:lnTo>
                    <a:pt x="4324146" y="9991318"/>
                  </a:lnTo>
                  <a:lnTo>
                    <a:pt x="4324527" y="9994061"/>
                  </a:lnTo>
                  <a:lnTo>
                    <a:pt x="4324527" y="9996500"/>
                  </a:lnTo>
                  <a:lnTo>
                    <a:pt x="4324781" y="9999243"/>
                  </a:lnTo>
                  <a:lnTo>
                    <a:pt x="4324781" y="10001681"/>
                  </a:lnTo>
                  <a:lnTo>
                    <a:pt x="4324527" y="10004425"/>
                  </a:lnTo>
                  <a:lnTo>
                    <a:pt x="4324527" y="10006863"/>
                  </a:lnTo>
                  <a:lnTo>
                    <a:pt x="4324146" y="10009301"/>
                  </a:lnTo>
                  <a:lnTo>
                    <a:pt x="4323892" y="10012045"/>
                  </a:lnTo>
                  <a:lnTo>
                    <a:pt x="4323638" y="10014483"/>
                  </a:lnTo>
                  <a:lnTo>
                    <a:pt x="4323003" y="10016921"/>
                  </a:lnTo>
                  <a:lnTo>
                    <a:pt x="4356150" y="10016921"/>
                  </a:lnTo>
                </a:path>
                <a:path w="6883400" h="10017125">
                  <a:moveTo>
                    <a:pt x="4228134" y="9932187"/>
                  </a:moveTo>
                  <a:lnTo>
                    <a:pt x="4356150" y="9932187"/>
                  </a:lnTo>
                </a:path>
                <a:path w="6883400" h="10017125">
                  <a:moveTo>
                    <a:pt x="4356150" y="10016921"/>
                  </a:moveTo>
                  <a:lnTo>
                    <a:pt x="4390313" y="10016921"/>
                  </a:lnTo>
                  <a:lnTo>
                    <a:pt x="4389678" y="10014483"/>
                  </a:lnTo>
                  <a:lnTo>
                    <a:pt x="4389170" y="10012045"/>
                  </a:lnTo>
                  <a:lnTo>
                    <a:pt x="4388535" y="10009606"/>
                  </a:lnTo>
                  <a:lnTo>
                    <a:pt x="4388154" y="10007168"/>
                  </a:lnTo>
                  <a:lnTo>
                    <a:pt x="4387900" y="10004425"/>
                  </a:lnTo>
                  <a:lnTo>
                    <a:pt x="4387900" y="10001986"/>
                  </a:lnTo>
                  <a:lnTo>
                    <a:pt x="4387646" y="9999243"/>
                  </a:lnTo>
                  <a:lnTo>
                    <a:pt x="4387646" y="9996805"/>
                  </a:lnTo>
                  <a:lnTo>
                    <a:pt x="4387900" y="9994366"/>
                  </a:lnTo>
                  <a:lnTo>
                    <a:pt x="4387900" y="9991623"/>
                  </a:lnTo>
                  <a:lnTo>
                    <a:pt x="4388154" y="9989185"/>
                  </a:lnTo>
                  <a:lnTo>
                    <a:pt x="4388789" y="9986441"/>
                  </a:lnTo>
                  <a:lnTo>
                    <a:pt x="4389424" y="9984003"/>
                  </a:lnTo>
                  <a:lnTo>
                    <a:pt x="4390059" y="9981565"/>
                  </a:lnTo>
                  <a:lnTo>
                    <a:pt x="4390694" y="9979126"/>
                  </a:lnTo>
                  <a:lnTo>
                    <a:pt x="4391583" y="9976993"/>
                  </a:lnTo>
                  <a:lnTo>
                    <a:pt x="4392472" y="9974554"/>
                  </a:lnTo>
                  <a:lnTo>
                    <a:pt x="4393361" y="9972421"/>
                  </a:lnTo>
                  <a:lnTo>
                    <a:pt x="4394885" y="9970287"/>
                  </a:lnTo>
                  <a:lnTo>
                    <a:pt x="4396155" y="9968153"/>
                  </a:lnTo>
                  <a:lnTo>
                    <a:pt x="4397298" y="9966325"/>
                  </a:lnTo>
                  <a:lnTo>
                    <a:pt x="4398822" y="9964496"/>
                  </a:lnTo>
                  <a:lnTo>
                    <a:pt x="4400346" y="9962972"/>
                  </a:lnTo>
                  <a:lnTo>
                    <a:pt x="4402251" y="9961448"/>
                  </a:lnTo>
                  <a:lnTo>
                    <a:pt x="4404029" y="9959924"/>
                  </a:lnTo>
                  <a:lnTo>
                    <a:pt x="4406188" y="9958705"/>
                  </a:lnTo>
                  <a:lnTo>
                    <a:pt x="4407966" y="9957485"/>
                  </a:lnTo>
                  <a:lnTo>
                    <a:pt x="4410506" y="9956571"/>
                  </a:lnTo>
                  <a:lnTo>
                    <a:pt x="4412538" y="9955657"/>
                  </a:lnTo>
                  <a:lnTo>
                    <a:pt x="4415078" y="9955047"/>
                  </a:lnTo>
                  <a:lnTo>
                    <a:pt x="4417491" y="9954437"/>
                  </a:lnTo>
                  <a:lnTo>
                    <a:pt x="4420158" y="9954133"/>
                  </a:lnTo>
                  <a:lnTo>
                    <a:pt x="4422952" y="9954742"/>
                  </a:lnTo>
                  <a:lnTo>
                    <a:pt x="4425365" y="9955047"/>
                  </a:lnTo>
                  <a:lnTo>
                    <a:pt x="4427778" y="9955961"/>
                  </a:lnTo>
                  <a:lnTo>
                    <a:pt x="4430318" y="9956571"/>
                  </a:lnTo>
                  <a:lnTo>
                    <a:pt x="4432731" y="9957485"/>
                  </a:lnTo>
                  <a:lnTo>
                    <a:pt x="4434890" y="9958705"/>
                  </a:lnTo>
                  <a:lnTo>
                    <a:pt x="4436668" y="9960229"/>
                  </a:lnTo>
                  <a:lnTo>
                    <a:pt x="4438446" y="9961448"/>
                  </a:lnTo>
                  <a:lnTo>
                    <a:pt x="4439970" y="9962972"/>
                  </a:lnTo>
                  <a:lnTo>
                    <a:pt x="4441875" y="9964801"/>
                  </a:lnTo>
                  <a:lnTo>
                    <a:pt x="4443399" y="9966325"/>
                  </a:lnTo>
                  <a:lnTo>
                    <a:pt x="4444542" y="9968458"/>
                  </a:lnTo>
                  <a:lnTo>
                    <a:pt x="4445812" y="9970287"/>
                  </a:lnTo>
                  <a:lnTo>
                    <a:pt x="4447082" y="9972421"/>
                  </a:lnTo>
                  <a:lnTo>
                    <a:pt x="4447971" y="9974554"/>
                  </a:lnTo>
                  <a:lnTo>
                    <a:pt x="4448860" y="9976688"/>
                  </a:lnTo>
                  <a:lnTo>
                    <a:pt x="4449749" y="9979126"/>
                  </a:lnTo>
                  <a:lnTo>
                    <a:pt x="4450384" y="9981260"/>
                  </a:lnTo>
                  <a:lnTo>
                    <a:pt x="4451019" y="9984003"/>
                  </a:lnTo>
                  <a:lnTo>
                    <a:pt x="4451654" y="9986137"/>
                  </a:lnTo>
                  <a:lnTo>
                    <a:pt x="4451908" y="9988880"/>
                  </a:lnTo>
                  <a:lnTo>
                    <a:pt x="4452162" y="9991318"/>
                  </a:lnTo>
                  <a:lnTo>
                    <a:pt x="4452543" y="9994061"/>
                  </a:lnTo>
                  <a:lnTo>
                    <a:pt x="4452543" y="9996500"/>
                  </a:lnTo>
                  <a:lnTo>
                    <a:pt x="4452797" y="9999243"/>
                  </a:lnTo>
                  <a:lnTo>
                    <a:pt x="4452797" y="10001681"/>
                  </a:lnTo>
                  <a:lnTo>
                    <a:pt x="4452543" y="10004425"/>
                  </a:lnTo>
                  <a:lnTo>
                    <a:pt x="4452543" y="10006863"/>
                  </a:lnTo>
                  <a:lnTo>
                    <a:pt x="4452162" y="10009301"/>
                  </a:lnTo>
                  <a:lnTo>
                    <a:pt x="4451908" y="10012045"/>
                  </a:lnTo>
                  <a:lnTo>
                    <a:pt x="4451654" y="10014483"/>
                  </a:lnTo>
                  <a:lnTo>
                    <a:pt x="4451019" y="10016921"/>
                  </a:lnTo>
                  <a:lnTo>
                    <a:pt x="4484166" y="10016921"/>
                  </a:lnTo>
                </a:path>
                <a:path w="6883400" h="10017125">
                  <a:moveTo>
                    <a:pt x="4356150" y="9932187"/>
                  </a:moveTo>
                  <a:lnTo>
                    <a:pt x="4484166" y="9932187"/>
                  </a:lnTo>
                </a:path>
                <a:path w="6883400" h="10017125">
                  <a:moveTo>
                    <a:pt x="4484166" y="10016921"/>
                  </a:moveTo>
                  <a:lnTo>
                    <a:pt x="4518710" y="10016921"/>
                  </a:lnTo>
                  <a:lnTo>
                    <a:pt x="4517694" y="10014483"/>
                  </a:lnTo>
                  <a:lnTo>
                    <a:pt x="4517186" y="10012045"/>
                  </a:lnTo>
                  <a:lnTo>
                    <a:pt x="4516805" y="10009606"/>
                  </a:lnTo>
                  <a:lnTo>
                    <a:pt x="4516170" y="10007168"/>
                  </a:lnTo>
                  <a:lnTo>
                    <a:pt x="4515916" y="10004425"/>
                  </a:lnTo>
                  <a:lnTo>
                    <a:pt x="4515916" y="10001986"/>
                  </a:lnTo>
                  <a:lnTo>
                    <a:pt x="4515662" y="9999243"/>
                  </a:lnTo>
                  <a:lnTo>
                    <a:pt x="4515662" y="9996805"/>
                  </a:lnTo>
                  <a:lnTo>
                    <a:pt x="4515916" y="9994366"/>
                  </a:lnTo>
                  <a:lnTo>
                    <a:pt x="4515916" y="9991623"/>
                  </a:lnTo>
                  <a:lnTo>
                    <a:pt x="4516551" y="9989185"/>
                  </a:lnTo>
                  <a:lnTo>
                    <a:pt x="4516805" y="9986441"/>
                  </a:lnTo>
                  <a:lnTo>
                    <a:pt x="4517440" y="9984003"/>
                  </a:lnTo>
                  <a:lnTo>
                    <a:pt x="4518075" y="9981565"/>
                  </a:lnTo>
                  <a:lnTo>
                    <a:pt x="4518710" y="9979126"/>
                  </a:lnTo>
                  <a:lnTo>
                    <a:pt x="4519599" y="9976993"/>
                  </a:lnTo>
                  <a:lnTo>
                    <a:pt x="4520488" y="9974554"/>
                  </a:lnTo>
                  <a:lnTo>
                    <a:pt x="4521758" y="9972421"/>
                  </a:lnTo>
                  <a:lnTo>
                    <a:pt x="4522901" y="9970287"/>
                  </a:lnTo>
                  <a:lnTo>
                    <a:pt x="4524171" y="9968153"/>
                  </a:lnTo>
                  <a:lnTo>
                    <a:pt x="4525695" y="9966325"/>
                  </a:lnTo>
                  <a:lnTo>
                    <a:pt x="4526838" y="9964496"/>
                  </a:lnTo>
                  <a:lnTo>
                    <a:pt x="4528743" y="9962972"/>
                  </a:lnTo>
                  <a:lnTo>
                    <a:pt x="4530267" y="9961448"/>
                  </a:lnTo>
                  <a:lnTo>
                    <a:pt x="4532045" y="9959924"/>
                  </a:lnTo>
                  <a:lnTo>
                    <a:pt x="4534204" y="9958705"/>
                  </a:lnTo>
                  <a:lnTo>
                    <a:pt x="4535982" y="9957485"/>
                  </a:lnTo>
                  <a:lnTo>
                    <a:pt x="4538522" y="9956571"/>
                  </a:lnTo>
                  <a:lnTo>
                    <a:pt x="4540554" y="9955657"/>
                  </a:lnTo>
                  <a:lnTo>
                    <a:pt x="4543094" y="9955047"/>
                  </a:lnTo>
                  <a:lnTo>
                    <a:pt x="4545507" y="9954437"/>
                  </a:lnTo>
                  <a:lnTo>
                    <a:pt x="4548174" y="9954133"/>
                  </a:lnTo>
                  <a:lnTo>
                    <a:pt x="4550968" y="9954742"/>
                  </a:lnTo>
                  <a:lnTo>
                    <a:pt x="4553381" y="9955047"/>
                  </a:lnTo>
                  <a:lnTo>
                    <a:pt x="4556175" y="9955961"/>
                  </a:lnTo>
                  <a:lnTo>
                    <a:pt x="4558588" y="9956571"/>
                  </a:lnTo>
                  <a:lnTo>
                    <a:pt x="4560747" y="9957485"/>
                  </a:lnTo>
                  <a:lnTo>
                    <a:pt x="4562906" y="9958705"/>
                  </a:lnTo>
                  <a:lnTo>
                    <a:pt x="4564684" y="9960229"/>
                  </a:lnTo>
                  <a:lnTo>
                    <a:pt x="4566462" y="9961448"/>
                  </a:lnTo>
                  <a:lnTo>
                    <a:pt x="4568367" y="9962972"/>
                  </a:lnTo>
                  <a:lnTo>
                    <a:pt x="4569891" y="9964801"/>
                  </a:lnTo>
                  <a:lnTo>
                    <a:pt x="4571415" y="9966325"/>
                  </a:lnTo>
                  <a:lnTo>
                    <a:pt x="4572558" y="9968458"/>
                  </a:lnTo>
                  <a:lnTo>
                    <a:pt x="4573828" y="9970287"/>
                  </a:lnTo>
                  <a:lnTo>
                    <a:pt x="4575098" y="9972421"/>
                  </a:lnTo>
                  <a:lnTo>
                    <a:pt x="4575987" y="9974554"/>
                  </a:lnTo>
                  <a:lnTo>
                    <a:pt x="4576876" y="9976688"/>
                  </a:lnTo>
                  <a:lnTo>
                    <a:pt x="4577765" y="9979126"/>
                  </a:lnTo>
                  <a:lnTo>
                    <a:pt x="4578400" y="9981260"/>
                  </a:lnTo>
                  <a:lnTo>
                    <a:pt x="4579035" y="9984003"/>
                  </a:lnTo>
                  <a:lnTo>
                    <a:pt x="4579670" y="9986137"/>
                  </a:lnTo>
                  <a:lnTo>
                    <a:pt x="4579924" y="9988880"/>
                  </a:lnTo>
                  <a:lnTo>
                    <a:pt x="4580178" y="9991318"/>
                  </a:lnTo>
                  <a:lnTo>
                    <a:pt x="4580559" y="9994061"/>
                  </a:lnTo>
                  <a:lnTo>
                    <a:pt x="4580813" y="9996500"/>
                  </a:lnTo>
                  <a:lnTo>
                    <a:pt x="4580813" y="9999243"/>
                  </a:lnTo>
                  <a:lnTo>
                    <a:pt x="4580813" y="10001681"/>
                  </a:lnTo>
                  <a:lnTo>
                    <a:pt x="4580813" y="10004425"/>
                  </a:lnTo>
                  <a:lnTo>
                    <a:pt x="4580559" y="10006863"/>
                  </a:lnTo>
                  <a:lnTo>
                    <a:pt x="4580178" y="10009301"/>
                  </a:lnTo>
                  <a:lnTo>
                    <a:pt x="4579924" y="10012045"/>
                  </a:lnTo>
                  <a:lnTo>
                    <a:pt x="4579670" y="10014483"/>
                  </a:lnTo>
                  <a:lnTo>
                    <a:pt x="4579289" y="10016921"/>
                  </a:lnTo>
                  <a:lnTo>
                    <a:pt x="4612182" y="10016921"/>
                  </a:lnTo>
                </a:path>
                <a:path w="6883400" h="10017125">
                  <a:moveTo>
                    <a:pt x="4484166" y="9932187"/>
                  </a:moveTo>
                  <a:lnTo>
                    <a:pt x="4612182" y="9932187"/>
                  </a:lnTo>
                </a:path>
                <a:path w="6883400" h="10017125">
                  <a:moveTo>
                    <a:pt x="4612182" y="10016921"/>
                  </a:moveTo>
                  <a:lnTo>
                    <a:pt x="4646726" y="10016921"/>
                  </a:lnTo>
                  <a:lnTo>
                    <a:pt x="4645710" y="10014483"/>
                  </a:lnTo>
                  <a:lnTo>
                    <a:pt x="4645202" y="10012045"/>
                  </a:lnTo>
                  <a:lnTo>
                    <a:pt x="4644821" y="10009606"/>
                  </a:lnTo>
                  <a:lnTo>
                    <a:pt x="4644186" y="10007168"/>
                  </a:lnTo>
                  <a:lnTo>
                    <a:pt x="4643932" y="10004425"/>
                  </a:lnTo>
                  <a:lnTo>
                    <a:pt x="4643932" y="9991623"/>
                  </a:lnTo>
                  <a:lnTo>
                    <a:pt x="4644567" y="9989185"/>
                  </a:lnTo>
                  <a:lnTo>
                    <a:pt x="4644821" y="9986441"/>
                  </a:lnTo>
                  <a:lnTo>
                    <a:pt x="4645456" y="9984003"/>
                  </a:lnTo>
                  <a:lnTo>
                    <a:pt x="4646091" y="9981565"/>
                  </a:lnTo>
                  <a:lnTo>
                    <a:pt x="4646726" y="9979126"/>
                  </a:lnTo>
                  <a:lnTo>
                    <a:pt x="4647615" y="9976993"/>
                  </a:lnTo>
                  <a:lnTo>
                    <a:pt x="4648504" y="9974554"/>
                  </a:lnTo>
                  <a:lnTo>
                    <a:pt x="4649774" y="9972421"/>
                  </a:lnTo>
                  <a:lnTo>
                    <a:pt x="4650917" y="9970287"/>
                  </a:lnTo>
                  <a:lnTo>
                    <a:pt x="4652187" y="9968153"/>
                  </a:lnTo>
                  <a:lnTo>
                    <a:pt x="4653711" y="9966325"/>
                  </a:lnTo>
                  <a:lnTo>
                    <a:pt x="4654854" y="9964496"/>
                  </a:lnTo>
                  <a:lnTo>
                    <a:pt x="4656759" y="9962972"/>
                  </a:lnTo>
                  <a:lnTo>
                    <a:pt x="4666538" y="9956571"/>
                  </a:lnTo>
                  <a:lnTo>
                    <a:pt x="4668570" y="9955657"/>
                  </a:lnTo>
                  <a:lnTo>
                    <a:pt x="4671110" y="9955047"/>
                  </a:lnTo>
                  <a:lnTo>
                    <a:pt x="4673523" y="9954437"/>
                  </a:lnTo>
                  <a:lnTo>
                    <a:pt x="4676190" y="9954133"/>
                  </a:lnTo>
                  <a:lnTo>
                    <a:pt x="4678984" y="9954742"/>
                  </a:lnTo>
                  <a:lnTo>
                    <a:pt x="4681778" y="9955047"/>
                  </a:lnTo>
                  <a:lnTo>
                    <a:pt x="4684191" y="9955961"/>
                  </a:lnTo>
                  <a:lnTo>
                    <a:pt x="4686604" y="9956571"/>
                  </a:lnTo>
                  <a:lnTo>
                    <a:pt x="4688763" y="9957485"/>
                  </a:lnTo>
                  <a:lnTo>
                    <a:pt x="4690922" y="9958705"/>
                  </a:lnTo>
                  <a:lnTo>
                    <a:pt x="4692700" y="9960229"/>
                  </a:lnTo>
                  <a:lnTo>
                    <a:pt x="4694478" y="9961448"/>
                  </a:lnTo>
                  <a:lnTo>
                    <a:pt x="4696383" y="9962972"/>
                  </a:lnTo>
                  <a:lnTo>
                    <a:pt x="4697907" y="9964801"/>
                  </a:lnTo>
                  <a:lnTo>
                    <a:pt x="4699431" y="9966325"/>
                  </a:lnTo>
                  <a:lnTo>
                    <a:pt x="4700574" y="9968458"/>
                  </a:lnTo>
                  <a:lnTo>
                    <a:pt x="4701844" y="9970287"/>
                  </a:lnTo>
                  <a:lnTo>
                    <a:pt x="4703114" y="9972421"/>
                  </a:lnTo>
                  <a:lnTo>
                    <a:pt x="4704003" y="9974554"/>
                  </a:lnTo>
                  <a:lnTo>
                    <a:pt x="4704892" y="9976688"/>
                  </a:lnTo>
                  <a:lnTo>
                    <a:pt x="4705781" y="9979126"/>
                  </a:lnTo>
                  <a:lnTo>
                    <a:pt x="4706670" y="9981260"/>
                  </a:lnTo>
                  <a:lnTo>
                    <a:pt x="4707051" y="9984003"/>
                  </a:lnTo>
                  <a:lnTo>
                    <a:pt x="4707686" y="9986137"/>
                  </a:lnTo>
                  <a:lnTo>
                    <a:pt x="4708194" y="9988880"/>
                  </a:lnTo>
                  <a:lnTo>
                    <a:pt x="4708194" y="9991318"/>
                  </a:lnTo>
                  <a:lnTo>
                    <a:pt x="4708575" y="9994061"/>
                  </a:lnTo>
                  <a:lnTo>
                    <a:pt x="4708829" y="9996500"/>
                  </a:lnTo>
                  <a:lnTo>
                    <a:pt x="4708829" y="9999243"/>
                  </a:lnTo>
                  <a:lnTo>
                    <a:pt x="4708829" y="10001681"/>
                  </a:lnTo>
                  <a:lnTo>
                    <a:pt x="4708829" y="10004425"/>
                  </a:lnTo>
                  <a:lnTo>
                    <a:pt x="4708575" y="10006863"/>
                  </a:lnTo>
                  <a:lnTo>
                    <a:pt x="4708194" y="10009301"/>
                  </a:lnTo>
                  <a:lnTo>
                    <a:pt x="4707940" y="10012045"/>
                  </a:lnTo>
                  <a:lnTo>
                    <a:pt x="4707686" y="10014483"/>
                  </a:lnTo>
                  <a:lnTo>
                    <a:pt x="4707305" y="10016921"/>
                  </a:lnTo>
                  <a:lnTo>
                    <a:pt x="4740198" y="10016921"/>
                  </a:lnTo>
                </a:path>
                <a:path w="6883400" h="10017125">
                  <a:moveTo>
                    <a:pt x="4612182" y="9932187"/>
                  </a:moveTo>
                  <a:lnTo>
                    <a:pt x="4740198" y="9932187"/>
                  </a:lnTo>
                </a:path>
                <a:path w="6883400" h="10017125">
                  <a:moveTo>
                    <a:pt x="4740198" y="10016921"/>
                  </a:moveTo>
                  <a:lnTo>
                    <a:pt x="4774742" y="10016921"/>
                  </a:lnTo>
                  <a:lnTo>
                    <a:pt x="4774107" y="10014483"/>
                  </a:lnTo>
                  <a:lnTo>
                    <a:pt x="4773218" y="10012045"/>
                  </a:lnTo>
                  <a:lnTo>
                    <a:pt x="4772837" y="10009606"/>
                  </a:lnTo>
                  <a:lnTo>
                    <a:pt x="4772583" y="10007168"/>
                  </a:lnTo>
                  <a:lnTo>
                    <a:pt x="4772202" y="10004425"/>
                  </a:lnTo>
                  <a:lnTo>
                    <a:pt x="4771948" y="10001986"/>
                  </a:lnTo>
                  <a:lnTo>
                    <a:pt x="4771948" y="9999243"/>
                  </a:lnTo>
                  <a:lnTo>
                    <a:pt x="4771948" y="9996805"/>
                  </a:lnTo>
                  <a:lnTo>
                    <a:pt x="4771948" y="9994366"/>
                  </a:lnTo>
                  <a:lnTo>
                    <a:pt x="4772202" y="9991623"/>
                  </a:lnTo>
                  <a:lnTo>
                    <a:pt x="4772583" y="9989185"/>
                  </a:lnTo>
                  <a:lnTo>
                    <a:pt x="4772837" y="9986441"/>
                  </a:lnTo>
                  <a:lnTo>
                    <a:pt x="4773472" y="9984003"/>
                  </a:lnTo>
                  <a:lnTo>
                    <a:pt x="4774107" y="9981565"/>
                  </a:lnTo>
                  <a:lnTo>
                    <a:pt x="4774742" y="9979126"/>
                  </a:lnTo>
                  <a:lnTo>
                    <a:pt x="4775631" y="9976993"/>
                  </a:lnTo>
                  <a:lnTo>
                    <a:pt x="4776520" y="9974554"/>
                  </a:lnTo>
                  <a:lnTo>
                    <a:pt x="4777790" y="9972421"/>
                  </a:lnTo>
                  <a:lnTo>
                    <a:pt x="4778933" y="9970287"/>
                  </a:lnTo>
                  <a:lnTo>
                    <a:pt x="4780203" y="9968153"/>
                  </a:lnTo>
                  <a:lnTo>
                    <a:pt x="4781727" y="9966325"/>
                  </a:lnTo>
                  <a:lnTo>
                    <a:pt x="4783251" y="9964496"/>
                  </a:lnTo>
                  <a:lnTo>
                    <a:pt x="4804206" y="9954133"/>
                  </a:lnTo>
                  <a:lnTo>
                    <a:pt x="4807000" y="9954742"/>
                  </a:lnTo>
                  <a:lnTo>
                    <a:pt x="4809794" y="9955047"/>
                  </a:lnTo>
                  <a:lnTo>
                    <a:pt x="4812207" y="9955961"/>
                  </a:lnTo>
                  <a:lnTo>
                    <a:pt x="4814620" y="9956571"/>
                  </a:lnTo>
                  <a:lnTo>
                    <a:pt x="4816779" y="9957485"/>
                  </a:lnTo>
                  <a:lnTo>
                    <a:pt x="4818938" y="9958705"/>
                  </a:lnTo>
                  <a:lnTo>
                    <a:pt x="4820716" y="9960229"/>
                  </a:lnTo>
                  <a:lnTo>
                    <a:pt x="4822875" y="9961448"/>
                  </a:lnTo>
                  <a:lnTo>
                    <a:pt x="4824399" y="9962972"/>
                  </a:lnTo>
                  <a:lnTo>
                    <a:pt x="4825923" y="9964801"/>
                  </a:lnTo>
                  <a:lnTo>
                    <a:pt x="4827447" y="9966325"/>
                  </a:lnTo>
                  <a:lnTo>
                    <a:pt x="4828590" y="9968458"/>
                  </a:lnTo>
                  <a:lnTo>
                    <a:pt x="4830114" y="9970287"/>
                  </a:lnTo>
                  <a:lnTo>
                    <a:pt x="4831130" y="9972421"/>
                  </a:lnTo>
                  <a:lnTo>
                    <a:pt x="4832273" y="9974554"/>
                  </a:lnTo>
                  <a:lnTo>
                    <a:pt x="4833162" y="9976688"/>
                  </a:lnTo>
                  <a:lnTo>
                    <a:pt x="4833797" y="9979126"/>
                  </a:lnTo>
                  <a:lnTo>
                    <a:pt x="4834686" y="9981260"/>
                  </a:lnTo>
                  <a:lnTo>
                    <a:pt x="4835321" y="9984003"/>
                  </a:lnTo>
                  <a:lnTo>
                    <a:pt x="4835702" y="9986137"/>
                  </a:lnTo>
                  <a:lnTo>
                    <a:pt x="4836210" y="9988880"/>
                  </a:lnTo>
                  <a:lnTo>
                    <a:pt x="4836591" y="9991318"/>
                  </a:lnTo>
                  <a:lnTo>
                    <a:pt x="4836591" y="9994061"/>
                  </a:lnTo>
                  <a:lnTo>
                    <a:pt x="4836845" y="9996500"/>
                  </a:lnTo>
                  <a:lnTo>
                    <a:pt x="4836845" y="9999243"/>
                  </a:lnTo>
                  <a:lnTo>
                    <a:pt x="4836845" y="10001681"/>
                  </a:lnTo>
                  <a:lnTo>
                    <a:pt x="4836845" y="10004425"/>
                  </a:lnTo>
                  <a:lnTo>
                    <a:pt x="4836591" y="10006863"/>
                  </a:lnTo>
                  <a:lnTo>
                    <a:pt x="4836591" y="10009301"/>
                  </a:lnTo>
                  <a:lnTo>
                    <a:pt x="4835956" y="10012045"/>
                  </a:lnTo>
                  <a:lnTo>
                    <a:pt x="4835702" y="10014483"/>
                  </a:lnTo>
                  <a:lnTo>
                    <a:pt x="4835321" y="10016921"/>
                  </a:lnTo>
                  <a:lnTo>
                    <a:pt x="4868595" y="10016921"/>
                  </a:lnTo>
                </a:path>
                <a:path w="6883400" h="10017125">
                  <a:moveTo>
                    <a:pt x="4740198" y="9932187"/>
                  </a:moveTo>
                  <a:lnTo>
                    <a:pt x="4868595" y="9932187"/>
                  </a:lnTo>
                </a:path>
                <a:path w="6883400" h="10017125">
                  <a:moveTo>
                    <a:pt x="4868595" y="10016921"/>
                  </a:moveTo>
                  <a:lnTo>
                    <a:pt x="4902758" y="10016921"/>
                  </a:lnTo>
                  <a:lnTo>
                    <a:pt x="4902123" y="10014483"/>
                  </a:lnTo>
                  <a:lnTo>
                    <a:pt x="4901488" y="10012045"/>
                  </a:lnTo>
                  <a:lnTo>
                    <a:pt x="4900853" y="10009606"/>
                  </a:lnTo>
                  <a:lnTo>
                    <a:pt x="4900599" y="10007168"/>
                  </a:lnTo>
                  <a:lnTo>
                    <a:pt x="4900218" y="10004425"/>
                  </a:lnTo>
                  <a:lnTo>
                    <a:pt x="4899964" y="10001986"/>
                  </a:lnTo>
                  <a:lnTo>
                    <a:pt x="4899964" y="9999243"/>
                  </a:lnTo>
                  <a:lnTo>
                    <a:pt x="4899964" y="9996805"/>
                  </a:lnTo>
                  <a:lnTo>
                    <a:pt x="4899964" y="9994366"/>
                  </a:lnTo>
                  <a:lnTo>
                    <a:pt x="4900218" y="9991623"/>
                  </a:lnTo>
                  <a:lnTo>
                    <a:pt x="4900599" y="9989185"/>
                  </a:lnTo>
                  <a:lnTo>
                    <a:pt x="4900853" y="9986441"/>
                  </a:lnTo>
                  <a:lnTo>
                    <a:pt x="4901488" y="9984003"/>
                  </a:lnTo>
                  <a:lnTo>
                    <a:pt x="4902123" y="9981565"/>
                  </a:lnTo>
                  <a:lnTo>
                    <a:pt x="4903012" y="9979126"/>
                  </a:lnTo>
                  <a:lnTo>
                    <a:pt x="4909743" y="9966325"/>
                  </a:lnTo>
                  <a:lnTo>
                    <a:pt x="4911267" y="9964496"/>
                  </a:lnTo>
                  <a:lnTo>
                    <a:pt x="4932222" y="9954133"/>
                  </a:lnTo>
                  <a:lnTo>
                    <a:pt x="4935016" y="9954742"/>
                  </a:lnTo>
                  <a:lnTo>
                    <a:pt x="4937810" y="9955047"/>
                  </a:lnTo>
                  <a:lnTo>
                    <a:pt x="4940223" y="9955961"/>
                  </a:lnTo>
                  <a:lnTo>
                    <a:pt x="4942636" y="9956571"/>
                  </a:lnTo>
                  <a:lnTo>
                    <a:pt x="4944795" y="9957485"/>
                  </a:lnTo>
                  <a:lnTo>
                    <a:pt x="4946954" y="9958705"/>
                  </a:lnTo>
                  <a:lnTo>
                    <a:pt x="4948732" y="9960229"/>
                  </a:lnTo>
                  <a:lnTo>
                    <a:pt x="4950891" y="9961448"/>
                  </a:lnTo>
                  <a:lnTo>
                    <a:pt x="4952415" y="9962972"/>
                  </a:lnTo>
                  <a:lnTo>
                    <a:pt x="4953939" y="9964801"/>
                  </a:lnTo>
                  <a:lnTo>
                    <a:pt x="4955463" y="9966325"/>
                  </a:lnTo>
                  <a:lnTo>
                    <a:pt x="4956987" y="9968458"/>
                  </a:lnTo>
                  <a:lnTo>
                    <a:pt x="4958130" y="9970287"/>
                  </a:lnTo>
                  <a:lnTo>
                    <a:pt x="4959146" y="9972421"/>
                  </a:lnTo>
                  <a:lnTo>
                    <a:pt x="4960289" y="9974554"/>
                  </a:lnTo>
                  <a:lnTo>
                    <a:pt x="4961178" y="9976688"/>
                  </a:lnTo>
                  <a:lnTo>
                    <a:pt x="4961813" y="9979126"/>
                  </a:lnTo>
                  <a:lnTo>
                    <a:pt x="4962702" y="9981260"/>
                  </a:lnTo>
                  <a:lnTo>
                    <a:pt x="4963337" y="9984003"/>
                  </a:lnTo>
                  <a:lnTo>
                    <a:pt x="4963718" y="9986137"/>
                  </a:lnTo>
                  <a:lnTo>
                    <a:pt x="4964226" y="9988880"/>
                  </a:lnTo>
                  <a:lnTo>
                    <a:pt x="4964607" y="9991318"/>
                  </a:lnTo>
                  <a:lnTo>
                    <a:pt x="4964607" y="9994061"/>
                  </a:lnTo>
                  <a:lnTo>
                    <a:pt x="4964861" y="9996500"/>
                  </a:lnTo>
                  <a:lnTo>
                    <a:pt x="4964861" y="9999243"/>
                  </a:lnTo>
                  <a:lnTo>
                    <a:pt x="4964861" y="10001681"/>
                  </a:lnTo>
                  <a:lnTo>
                    <a:pt x="4964861" y="10004425"/>
                  </a:lnTo>
                  <a:lnTo>
                    <a:pt x="4964607" y="10006863"/>
                  </a:lnTo>
                  <a:lnTo>
                    <a:pt x="4964607" y="10009301"/>
                  </a:lnTo>
                  <a:lnTo>
                    <a:pt x="4964226" y="10012045"/>
                  </a:lnTo>
                  <a:lnTo>
                    <a:pt x="4963972" y="10014483"/>
                  </a:lnTo>
                  <a:lnTo>
                    <a:pt x="4963337" y="10016921"/>
                  </a:lnTo>
                  <a:lnTo>
                    <a:pt x="4996611" y="10016921"/>
                  </a:lnTo>
                </a:path>
                <a:path w="6883400" h="10017125">
                  <a:moveTo>
                    <a:pt x="4868595" y="9932187"/>
                  </a:moveTo>
                  <a:lnTo>
                    <a:pt x="4996611" y="9932187"/>
                  </a:lnTo>
                </a:path>
                <a:path w="6883400" h="10017125">
                  <a:moveTo>
                    <a:pt x="4996611" y="10016921"/>
                  </a:moveTo>
                  <a:lnTo>
                    <a:pt x="5030774" y="10016921"/>
                  </a:lnTo>
                  <a:lnTo>
                    <a:pt x="5030139" y="10014483"/>
                  </a:lnTo>
                  <a:lnTo>
                    <a:pt x="5029504" y="10012045"/>
                  </a:lnTo>
                  <a:lnTo>
                    <a:pt x="5028869" y="10009606"/>
                  </a:lnTo>
                  <a:lnTo>
                    <a:pt x="5028615" y="10007168"/>
                  </a:lnTo>
                  <a:lnTo>
                    <a:pt x="5028234" y="10004425"/>
                  </a:lnTo>
                  <a:lnTo>
                    <a:pt x="5027980" y="10001986"/>
                  </a:lnTo>
                  <a:lnTo>
                    <a:pt x="5027980" y="9999243"/>
                  </a:lnTo>
                  <a:lnTo>
                    <a:pt x="5027980" y="9996805"/>
                  </a:lnTo>
                  <a:lnTo>
                    <a:pt x="5027980" y="9994366"/>
                  </a:lnTo>
                  <a:lnTo>
                    <a:pt x="5028234" y="9991623"/>
                  </a:lnTo>
                  <a:lnTo>
                    <a:pt x="5028615" y="9989185"/>
                  </a:lnTo>
                  <a:lnTo>
                    <a:pt x="5028869" y="9986441"/>
                  </a:lnTo>
                  <a:lnTo>
                    <a:pt x="5029504" y="9984003"/>
                  </a:lnTo>
                  <a:lnTo>
                    <a:pt x="5030393" y="9981565"/>
                  </a:lnTo>
                  <a:lnTo>
                    <a:pt x="5031028" y="9979126"/>
                  </a:lnTo>
                  <a:lnTo>
                    <a:pt x="5031917" y="9976993"/>
                  </a:lnTo>
                  <a:lnTo>
                    <a:pt x="5032806" y="9974554"/>
                  </a:lnTo>
                  <a:lnTo>
                    <a:pt x="5033822" y="9972421"/>
                  </a:lnTo>
                  <a:lnTo>
                    <a:pt x="5060238" y="9954133"/>
                  </a:lnTo>
                  <a:lnTo>
                    <a:pt x="5063286" y="9954742"/>
                  </a:lnTo>
                  <a:lnTo>
                    <a:pt x="5065826" y="9955047"/>
                  </a:lnTo>
                  <a:lnTo>
                    <a:pt x="5068239" y="9955961"/>
                  </a:lnTo>
                  <a:lnTo>
                    <a:pt x="5070652" y="9956571"/>
                  </a:lnTo>
                  <a:lnTo>
                    <a:pt x="5072811" y="9957485"/>
                  </a:lnTo>
                  <a:lnTo>
                    <a:pt x="5074970" y="9958705"/>
                  </a:lnTo>
                  <a:lnTo>
                    <a:pt x="5077002" y="9960229"/>
                  </a:lnTo>
                  <a:lnTo>
                    <a:pt x="5078907" y="9961448"/>
                  </a:lnTo>
                  <a:lnTo>
                    <a:pt x="5088305" y="9974554"/>
                  </a:lnTo>
                  <a:lnTo>
                    <a:pt x="5089194" y="9976688"/>
                  </a:lnTo>
                  <a:lnTo>
                    <a:pt x="5089829" y="9979126"/>
                  </a:lnTo>
                  <a:lnTo>
                    <a:pt x="5090718" y="9981260"/>
                  </a:lnTo>
                  <a:lnTo>
                    <a:pt x="5091353" y="9984003"/>
                  </a:lnTo>
                  <a:lnTo>
                    <a:pt x="5091734" y="9986137"/>
                  </a:lnTo>
                  <a:lnTo>
                    <a:pt x="5092242" y="9988880"/>
                  </a:lnTo>
                  <a:lnTo>
                    <a:pt x="5092623" y="9991318"/>
                  </a:lnTo>
                  <a:lnTo>
                    <a:pt x="5092877" y="9994061"/>
                  </a:lnTo>
                  <a:lnTo>
                    <a:pt x="5092877" y="9996500"/>
                  </a:lnTo>
                  <a:lnTo>
                    <a:pt x="5093258" y="9999243"/>
                  </a:lnTo>
                  <a:lnTo>
                    <a:pt x="5093258" y="10001681"/>
                  </a:lnTo>
                  <a:lnTo>
                    <a:pt x="5092877" y="10004425"/>
                  </a:lnTo>
                  <a:lnTo>
                    <a:pt x="5092877" y="10006863"/>
                  </a:lnTo>
                  <a:lnTo>
                    <a:pt x="5092623" y="10009301"/>
                  </a:lnTo>
                  <a:lnTo>
                    <a:pt x="5092242" y="10012045"/>
                  </a:lnTo>
                  <a:lnTo>
                    <a:pt x="5091988" y="10014483"/>
                  </a:lnTo>
                  <a:lnTo>
                    <a:pt x="5091353" y="10016921"/>
                  </a:lnTo>
                  <a:lnTo>
                    <a:pt x="5124627" y="10016921"/>
                  </a:lnTo>
                </a:path>
                <a:path w="6883400" h="10017125">
                  <a:moveTo>
                    <a:pt x="4996611" y="9932187"/>
                  </a:moveTo>
                  <a:lnTo>
                    <a:pt x="5124627" y="9932187"/>
                  </a:lnTo>
                </a:path>
                <a:path w="6883400" h="10017125">
                  <a:moveTo>
                    <a:pt x="5124627" y="10016921"/>
                  </a:moveTo>
                  <a:lnTo>
                    <a:pt x="5158790" y="10016921"/>
                  </a:lnTo>
                  <a:lnTo>
                    <a:pt x="5158155" y="10014483"/>
                  </a:lnTo>
                  <a:lnTo>
                    <a:pt x="5157520" y="10012045"/>
                  </a:lnTo>
                  <a:lnTo>
                    <a:pt x="5156885" y="10009606"/>
                  </a:lnTo>
                  <a:lnTo>
                    <a:pt x="5156631" y="10007168"/>
                  </a:lnTo>
                  <a:lnTo>
                    <a:pt x="5156250" y="10004425"/>
                  </a:lnTo>
                  <a:lnTo>
                    <a:pt x="5155996" y="10001986"/>
                  </a:lnTo>
                  <a:lnTo>
                    <a:pt x="5155996" y="9999243"/>
                  </a:lnTo>
                  <a:lnTo>
                    <a:pt x="5155996" y="9996805"/>
                  </a:lnTo>
                  <a:lnTo>
                    <a:pt x="5155996" y="9994366"/>
                  </a:lnTo>
                  <a:lnTo>
                    <a:pt x="5156250" y="9991623"/>
                  </a:lnTo>
                  <a:lnTo>
                    <a:pt x="5156631" y="9989185"/>
                  </a:lnTo>
                  <a:lnTo>
                    <a:pt x="5157266" y="9986441"/>
                  </a:lnTo>
                  <a:lnTo>
                    <a:pt x="5157774" y="9984003"/>
                  </a:lnTo>
                  <a:lnTo>
                    <a:pt x="5158409" y="9981565"/>
                  </a:lnTo>
                  <a:lnTo>
                    <a:pt x="5159044" y="9979126"/>
                  </a:lnTo>
                  <a:lnTo>
                    <a:pt x="5159933" y="9976993"/>
                  </a:lnTo>
                  <a:lnTo>
                    <a:pt x="5160822" y="9974554"/>
                  </a:lnTo>
                  <a:lnTo>
                    <a:pt x="5161838" y="9972421"/>
                  </a:lnTo>
                  <a:lnTo>
                    <a:pt x="5162981" y="9970287"/>
                  </a:lnTo>
                  <a:lnTo>
                    <a:pt x="5164505" y="9968153"/>
                  </a:lnTo>
                  <a:lnTo>
                    <a:pt x="5165775" y="9966325"/>
                  </a:lnTo>
                  <a:lnTo>
                    <a:pt x="5174538" y="9958705"/>
                  </a:lnTo>
                  <a:lnTo>
                    <a:pt x="5176443" y="9957485"/>
                  </a:lnTo>
                  <a:lnTo>
                    <a:pt x="5178602" y="9956571"/>
                  </a:lnTo>
                  <a:lnTo>
                    <a:pt x="5181015" y="9955657"/>
                  </a:lnTo>
                  <a:lnTo>
                    <a:pt x="5183428" y="9955047"/>
                  </a:lnTo>
                  <a:lnTo>
                    <a:pt x="5185841" y="9954437"/>
                  </a:lnTo>
                  <a:lnTo>
                    <a:pt x="5188635" y="9954133"/>
                  </a:lnTo>
                  <a:lnTo>
                    <a:pt x="5191302" y="9954742"/>
                  </a:lnTo>
                  <a:lnTo>
                    <a:pt x="5193842" y="9955047"/>
                  </a:lnTo>
                  <a:lnTo>
                    <a:pt x="5196255" y="9955961"/>
                  </a:lnTo>
                  <a:lnTo>
                    <a:pt x="5198668" y="9956571"/>
                  </a:lnTo>
                  <a:lnTo>
                    <a:pt x="5201081" y="9957485"/>
                  </a:lnTo>
                  <a:lnTo>
                    <a:pt x="5202986" y="9958705"/>
                  </a:lnTo>
                  <a:lnTo>
                    <a:pt x="5205018" y="9960229"/>
                  </a:lnTo>
                  <a:lnTo>
                    <a:pt x="5206923" y="9961448"/>
                  </a:lnTo>
                  <a:lnTo>
                    <a:pt x="5208447" y="9962972"/>
                  </a:lnTo>
                  <a:lnTo>
                    <a:pt x="5210225" y="9964801"/>
                  </a:lnTo>
                  <a:lnTo>
                    <a:pt x="5211749" y="9966325"/>
                  </a:lnTo>
                  <a:lnTo>
                    <a:pt x="5213019" y="9968458"/>
                  </a:lnTo>
                  <a:lnTo>
                    <a:pt x="5214162" y="9970287"/>
                  </a:lnTo>
                  <a:lnTo>
                    <a:pt x="5215432" y="9972421"/>
                  </a:lnTo>
                  <a:lnTo>
                    <a:pt x="5216321" y="9974554"/>
                  </a:lnTo>
                  <a:lnTo>
                    <a:pt x="5217210" y="9976688"/>
                  </a:lnTo>
                  <a:lnTo>
                    <a:pt x="5218226" y="9979126"/>
                  </a:lnTo>
                  <a:lnTo>
                    <a:pt x="5218734" y="9981260"/>
                  </a:lnTo>
                  <a:lnTo>
                    <a:pt x="5219369" y="9984003"/>
                  </a:lnTo>
                  <a:lnTo>
                    <a:pt x="5220004" y="9986137"/>
                  </a:lnTo>
                  <a:lnTo>
                    <a:pt x="5220258" y="9988880"/>
                  </a:lnTo>
                  <a:lnTo>
                    <a:pt x="5220639" y="9991318"/>
                  </a:lnTo>
                  <a:lnTo>
                    <a:pt x="5220893" y="9994061"/>
                  </a:lnTo>
                  <a:lnTo>
                    <a:pt x="5220893" y="9996500"/>
                  </a:lnTo>
                  <a:lnTo>
                    <a:pt x="5221274" y="9999243"/>
                  </a:lnTo>
                  <a:lnTo>
                    <a:pt x="5221274" y="10001681"/>
                  </a:lnTo>
                  <a:lnTo>
                    <a:pt x="5220893" y="10004425"/>
                  </a:lnTo>
                  <a:lnTo>
                    <a:pt x="5220893" y="10006863"/>
                  </a:lnTo>
                  <a:lnTo>
                    <a:pt x="5220639" y="10009301"/>
                  </a:lnTo>
                  <a:lnTo>
                    <a:pt x="5220258" y="10012045"/>
                  </a:lnTo>
                  <a:lnTo>
                    <a:pt x="5220004" y="10014483"/>
                  </a:lnTo>
                  <a:lnTo>
                    <a:pt x="5219369" y="10016921"/>
                  </a:lnTo>
                  <a:lnTo>
                    <a:pt x="5252643" y="10016921"/>
                  </a:lnTo>
                </a:path>
                <a:path w="6883400" h="10017125">
                  <a:moveTo>
                    <a:pt x="5124627" y="9932187"/>
                  </a:moveTo>
                  <a:lnTo>
                    <a:pt x="5252643" y="9932187"/>
                  </a:lnTo>
                </a:path>
                <a:path w="6883400" h="10017125">
                  <a:moveTo>
                    <a:pt x="5252643" y="10016921"/>
                  </a:moveTo>
                  <a:lnTo>
                    <a:pt x="5286806" y="10016921"/>
                  </a:lnTo>
                  <a:lnTo>
                    <a:pt x="5286171" y="10014483"/>
                  </a:lnTo>
                  <a:lnTo>
                    <a:pt x="5285536" y="10012045"/>
                  </a:lnTo>
                  <a:lnTo>
                    <a:pt x="5284901" y="10009606"/>
                  </a:lnTo>
                  <a:lnTo>
                    <a:pt x="5284647" y="10007168"/>
                  </a:lnTo>
                  <a:lnTo>
                    <a:pt x="5284266" y="10004425"/>
                  </a:lnTo>
                  <a:lnTo>
                    <a:pt x="5284266" y="10001986"/>
                  </a:lnTo>
                  <a:lnTo>
                    <a:pt x="5284012" y="9999243"/>
                  </a:lnTo>
                  <a:lnTo>
                    <a:pt x="5284012" y="9996805"/>
                  </a:lnTo>
                  <a:lnTo>
                    <a:pt x="5284266" y="9994366"/>
                  </a:lnTo>
                  <a:lnTo>
                    <a:pt x="5284266" y="9991623"/>
                  </a:lnTo>
                  <a:lnTo>
                    <a:pt x="5284901" y="9989185"/>
                  </a:lnTo>
                  <a:lnTo>
                    <a:pt x="5285282" y="9986441"/>
                  </a:lnTo>
                  <a:lnTo>
                    <a:pt x="5285790" y="9984003"/>
                  </a:lnTo>
                  <a:lnTo>
                    <a:pt x="5286425" y="9981565"/>
                  </a:lnTo>
                  <a:lnTo>
                    <a:pt x="5287060" y="9979126"/>
                  </a:lnTo>
                  <a:lnTo>
                    <a:pt x="5287949" y="9976993"/>
                  </a:lnTo>
                  <a:lnTo>
                    <a:pt x="5288838" y="9974554"/>
                  </a:lnTo>
                  <a:lnTo>
                    <a:pt x="5290108" y="9972421"/>
                  </a:lnTo>
                  <a:lnTo>
                    <a:pt x="5291378" y="9970287"/>
                  </a:lnTo>
                  <a:lnTo>
                    <a:pt x="5292521" y="9968153"/>
                  </a:lnTo>
                  <a:lnTo>
                    <a:pt x="5293791" y="9966325"/>
                  </a:lnTo>
                  <a:lnTo>
                    <a:pt x="5295315" y="9964496"/>
                  </a:lnTo>
                  <a:lnTo>
                    <a:pt x="5297093" y="9962972"/>
                  </a:lnTo>
                  <a:lnTo>
                    <a:pt x="5298617" y="9961448"/>
                  </a:lnTo>
                  <a:lnTo>
                    <a:pt x="5300522" y="9959924"/>
                  </a:lnTo>
                  <a:lnTo>
                    <a:pt x="5302554" y="9958705"/>
                  </a:lnTo>
                  <a:lnTo>
                    <a:pt x="5304459" y="9957485"/>
                  </a:lnTo>
                  <a:lnTo>
                    <a:pt x="5306872" y="9956571"/>
                  </a:lnTo>
                  <a:lnTo>
                    <a:pt x="5309031" y="9955657"/>
                  </a:lnTo>
                  <a:lnTo>
                    <a:pt x="5311444" y="9955047"/>
                  </a:lnTo>
                  <a:lnTo>
                    <a:pt x="5313857" y="9954437"/>
                  </a:lnTo>
                  <a:lnTo>
                    <a:pt x="5316651" y="9954133"/>
                  </a:lnTo>
                  <a:lnTo>
                    <a:pt x="5319318" y="9954742"/>
                  </a:lnTo>
                  <a:lnTo>
                    <a:pt x="5321858" y="9955047"/>
                  </a:lnTo>
                  <a:lnTo>
                    <a:pt x="5324525" y="9955961"/>
                  </a:lnTo>
                  <a:lnTo>
                    <a:pt x="5326684" y="9956571"/>
                  </a:lnTo>
                  <a:lnTo>
                    <a:pt x="5329097" y="9957485"/>
                  </a:lnTo>
                  <a:lnTo>
                    <a:pt x="5331256" y="9958705"/>
                  </a:lnTo>
                  <a:lnTo>
                    <a:pt x="5333034" y="9960229"/>
                  </a:lnTo>
                  <a:lnTo>
                    <a:pt x="5334939" y="9961448"/>
                  </a:lnTo>
                  <a:lnTo>
                    <a:pt x="5336717" y="9962972"/>
                  </a:lnTo>
                  <a:lnTo>
                    <a:pt x="5338241" y="9964801"/>
                  </a:lnTo>
                  <a:lnTo>
                    <a:pt x="5339765" y="9966325"/>
                  </a:lnTo>
                  <a:lnTo>
                    <a:pt x="5341035" y="9968458"/>
                  </a:lnTo>
                  <a:lnTo>
                    <a:pt x="5342178" y="9970287"/>
                  </a:lnTo>
                  <a:lnTo>
                    <a:pt x="5343448" y="9972421"/>
                  </a:lnTo>
                  <a:lnTo>
                    <a:pt x="5344337" y="9974554"/>
                  </a:lnTo>
                  <a:lnTo>
                    <a:pt x="5345226" y="9976688"/>
                  </a:lnTo>
                  <a:lnTo>
                    <a:pt x="5346242" y="9979126"/>
                  </a:lnTo>
                  <a:lnTo>
                    <a:pt x="5346750" y="9981260"/>
                  </a:lnTo>
                  <a:lnTo>
                    <a:pt x="5347385" y="9984003"/>
                  </a:lnTo>
                  <a:lnTo>
                    <a:pt x="5348020" y="9986137"/>
                  </a:lnTo>
                  <a:lnTo>
                    <a:pt x="5348274" y="9988880"/>
                  </a:lnTo>
                  <a:lnTo>
                    <a:pt x="5348655" y="9991318"/>
                  </a:lnTo>
                  <a:lnTo>
                    <a:pt x="5348909" y="9994061"/>
                  </a:lnTo>
                  <a:lnTo>
                    <a:pt x="5349290" y="9996500"/>
                  </a:lnTo>
                  <a:lnTo>
                    <a:pt x="5349290" y="9999243"/>
                  </a:lnTo>
                  <a:lnTo>
                    <a:pt x="5349290" y="10001681"/>
                  </a:lnTo>
                  <a:lnTo>
                    <a:pt x="5349290" y="10004425"/>
                  </a:lnTo>
                  <a:lnTo>
                    <a:pt x="5348909" y="10006863"/>
                  </a:lnTo>
                  <a:lnTo>
                    <a:pt x="5348655" y="10009301"/>
                  </a:lnTo>
                  <a:lnTo>
                    <a:pt x="5348274" y="10012045"/>
                  </a:lnTo>
                  <a:lnTo>
                    <a:pt x="5348020" y="10014483"/>
                  </a:lnTo>
                  <a:lnTo>
                    <a:pt x="5347766" y="10016921"/>
                  </a:lnTo>
                  <a:lnTo>
                    <a:pt x="5380659" y="10016921"/>
                  </a:lnTo>
                </a:path>
                <a:path w="6883400" h="10017125">
                  <a:moveTo>
                    <a:pt x="5252643" y="9932187"/>
                  </a:moveTo>
                  <a:lnTo>
                    <a:pt x="5380659" y="9932187"/>
                  </a:lnTo>
                </a:path>
                <a:path w="6883400" h="10017125">
                  <a:moveTo>
                    <a:pt x="5380659" y="10016921"/>
                  </a:moveTo>
                  <a:lnTo>
                    <a:pt x="5415076" y="10016921"/>
                  </a:lnTo>
                  <a:lnTo>
                    <a:pt x="5414187" y="10014483"/>
                  </a:lnTo>
                  <a:lnTo>
                    <a:pt x="5413552" y="10012045"/>
                  </a:lnTo>
                  <a:lnTo>
                    <a:pt x="5413298" y="10009606"/>
                  </a:lnTo>
                  <a:lnTo>
                    <a:pt x="5412663" y="10007168"/>
                  </a:lnTo>
                  <a:lnTo>
                    <a:pt x="5412282" y="10004425"/>
                  </a:lnTo>
                  <a:lnTo>
                    <a:pt x="5412282" y="10001986"/>
                  </a:lnTo>
                  <a:lnTo>
                    <a:pt x="5412028" y="9999243"/>
                  </a:lnTo>
                  <a:lnTo>
                    <a:pt x="5412028" y="9996805"/>
                  </a:lnTo>
                  <a:lnTo>
                    <a:pt x="5412282" y="9994366"/>
                  </a:lnTo>
                  <a:lnTo>
                    <a:pt x="5412282" y="9991623"/>
                  </a:lnTo>
                  <a:lnTo>
                    <a:pt x="5412917" y="9989185"/>
                  </a:lnTo>
                  <a:lnTo>
                    <a:pt x="5413298" y="9986441"/>
                  </a:lnTo>
                  <a:lnTo>
                    <a:pt x="5413806" y="9984003"/>
                  </a:lnTo>
                  <a:lnTo>
                    <a:pt x="5414441" y="9981565"/>
                  </a:lnTo>
                  <a:lnTo>
                    <a:pt x="5415076" y="9979126"/>
                  </a:lnTo>
                  <a:lnTo>
                    <a:pt x="5415965" y="9976993"/>
                  </a:lnTo>
                  <a:lnTo>
                    <a:pt x="5416854" y="9974554"/>
                  </a:lnTo>
                  <a:lnTo>
                    <a:pt x="5418124" y="9972421"/>
                  </a:lnTo>
                  <a:lnTo>
                    <a:pt x="5419394" y="9970287"/>
                  </a:lnTo>
                  <a:lnTo>
                    <a:pt x="5420537" y="9968153"/>
                  </a:lnTo>
                  <a:lnTo>
                    <a:pt x="5422061" y="9966325"/>
                  </a:lnTo>
                  <a:lnTo>
                    <a:pt x="5423331" y="9964496"/>
                  </a:lnTo>
                  <a:lnTo>
                    <a:pt x="5425109" y="9962972"/>
                  </a:lnTo>
                  <a:lnTo>
                    <a:pt x="5426633" y="9961448"/>
                  </a:lnTo>
                  <a:lnTo>
                    <a:pt x="5428538" y="9959924"/>
                  </a:lnTo>
                  <a:lnTo>
                    <a:pt x="5430570" y="9958705"/>
                  </a:lnTo>
                  <a:lnTo>
                    <a:pt x="5432729" y="9957485"/>
                  </a:lnTo>
                  <a:lnTo>
                    <a:pt x="5434888" y="9956571"/>
                  </a:lnTo>
                  <a:lnTo>
                    <a:pt x="5437047" y="9955657"/>
                  </a:lnTo>
                  <a:lnTo>
                    <a:pt x="5439460" y="9955047"/>
                  </a:lnTo>
                  <a:lnTo>
                    <a:pt x="5441873" y="9954437"/>
                  </a:lnTo>
                  <a:lnTo>
                    <a:pt x="5444667" y="9954133"/>
                  </a:lnTo>
                  <a:lnTo>
                    <a:pt x="5447334" y="9954742"/>
                  </a:lnTo>
                  <a:lnTo>
                    <a:pt x="5450128" y="9955047"/>
                  </a:lnTo>
                  <a:lnTo>
                    <a:pt x="5452541" y="9955961"/>
                  </a:lnTo>
                  <a:lnTo>
                    <a:pt x="5454954" y="9956571"/>
                  </a:lnTo>
                  <a:lnTo>
                    <a:pt x="5457113" y="9957485"/>
                  </a:lnTo>
                  <a:lnTo>
                    <a:pt x="5459272" y="9958705"/>
                  </a:lnTo>
                  <a:lnTo>
                    <a:pt x="5461050" y="9960229"/>
                  </a:lnTo>
                  <a:lnTo>
                    <a:pt x="5462955" y="9961448"/>
                  </a:lnTo>
                  <a:lnTo>
                    <a:pt x="5464733" y="9962972"/>
                  </a:lnTo>
                  <a:lnTo>
                    <a:pt x="5466257" y="9964801"/>
                  </a:lnTo>
                  <a:lnTo>
                    <a:pt x="5467781" y="9966325"/>
                  </a:lnTo>
                  <a:lnTo>
                    <a:pt x="5469051" y="9968458"/>
                  </a:lnTo>
                  <a:lnTo>
                    <a:pt x="5470194" y="9970287"/>
                  </a:lnTo>
                  <a:lnTo>
                    <a:pt x="5471464" y="9972421"/>
                  </a:lnTo>
                  <a:lnTo>
                    <a:pt x="5472353" y="9974554"/>
                  </a:lnTo>
                  <a:lnTo>
                    <a:pt x="5473242" y="9976688"/>
                  </a:lnTo>
                  <a:lnTo>
                    <a:pt x="5474258" y="9979126"/>
                  </a:lnTo>
                  <a:lnTo>
                    <a:pt x="5474766" y="9981260"/>
                  </a:lnTo>
                  <a:lnTo>
                    <a:pt x="5475401" y="9984003"/>
                  </a:lnTo>
                  <a:lnTo>
                    <a:pt x="5476036" y="9986137"/>
                  </a:lnTo>
                  <a:lnTo>
                    <a:pt x="5476290" y="9988880"/>
                  </a:lnTo>
                  <a:lnTo>
                    <a:pt x="5476671" y="9991318"/>
                  </a:lnTo>
                  <a:lnTo>
                    <a:pt x="5476925" y="9994061"/>
                  </a:lnTo>
                  <a:lnTo>
                    <a:pt x="5477306" y="9996500"/>
                  </a:lnTo>
                  <a:lnTo>
                    <a:pt x="5477306" y="9999243"/>
                  </a:lnTo>
                  <a:lnTo>
                    <a:pt x="5477306" y="10001681"/>
                  </a:lnTo>
                  <a:lnTo>
                    <a:pt x="5477306" y="10004425"/>
                  </a:lnTo>
                  <a:lnTo>
                    <a:pt x="5476925" y="10006863"/>
                  </a:lnTo>
                  <a:lnTo>
                    <a:pt x="5476671" y="10009301"/>
                  </a:lnTo>
                  <a:lnTo>
                    <a:pt x="5476290" y="10012045"/>
                  </a:lnTo>
                  <a:lnTo>
                    <a:pt x="5476036" y="10014483"/>
                  </a:lnTo>
                  <a:lnTo>
                    <a:pt x="5475782" y="10016921"/>
                  </a:lnTo>
                  <a:lnTo>
                    <a:pt x="5508675" y="10016921"/>
                  </a:lnTo>
                </a:path>
                <a:path w="6883400" h="10017125">
                  <a:moveTo>
                    <a:pt x="5380659" y="9932187"/>
                  </a:moveTo>
                  <a:lnTo>
                    <a:pt x="5508675" y="9932187"/>
                  </a:lnTo>
                </a:path>
                <a:path w="6883400" h="10017125">
                  <a:moveTo>
                    <a:pt x="5508675" y="10016921"/>
                  </a:moveTo>
                  <a:lnTo>
                    <a:pt x="5543092" y="10016921"/>
                  </a:lnTo>
                  <a:lnTo>
                    <a:pt x="5542457" y="10014483"/>
                  </a:lnTo>
                  <a:lnTo>
                    <a:pt x="5541568" y="10012045"/>
                  </a:lnTo>
                  <a:lnTo>
                    <a:pt x="5541314" y="10009606"/>
                  </a:lnTo>
                  <a:lnTo>
                    <a:pt x="5540933" y="10007168"/>
                  </a:lnTo>
                  <a:lnTo>
                    <a:pt x="5540679" y="10004425"/>
                  </a:lnTo>
                  <a:lnTo>
                    <a:pt x="5540298" y="10001986"/>
                  </a:lnTo>
                  <a:lnTo>
                    <a:pt x="5540298" y="9999243"/>
                  </a:lnTo>
                  <a:lnTo>
                    <a:pt x="5540298" y="9996805"/>
                  </a:lnTo>
                  <a:lnTo>
                    <a:pt x="5540298" y="9994366"/>
                  </a:lnTo>
                  <a:lnTo>
                    <a:pt x="5540679" y="9991623"/>
                  </a:lnTo>
                  <a:lnTo>
                    <a:pt x="5540933" y="9989185"/>
                  </a:lnTo>
                  <a:lnTo>
                    <a:pt x="5543981" y="9976993"/>
                  </a:lnTo>
                  <a:lnTo>
                    <a:pt x="5544870" y="9974554"/>
                  </a:lnTo>
                  <a:lnTo>
                    <a:pt x="5546140" y="9972421"/>
                  </a:lnTo>
                  <a:lnTo>
                    <a:pt x="5547410" y="9970287"/>
                  </a:lnTo>
                  <a:lnTo>
                    <a:pt x="5548553" y="9968153"/>
                  </a:lnTo>
                  <a:lnTo>
                    <a:pt x="5550077" y="9966325"/>
                  </a:lnTo>
                  <a:lnTo>
                    <a:pt x="5551347" y="9964496"/>
                  </a:lnTo>
                  <a:lnTo>
                    <a:pt x="5553125" y="9962972"/>
                  </a:lnTo>
                  <a:lnTo>
                    <a:pt x="5555030" y="9961448"/>
                  </a:lnTo>
                  <a:lnTo>
                    <a:pt x="5556808" y="9959924"/>
                  </a:lnTo>
                  <a:lnTo>
                    <a:pt x="5558586" y="9958705"/>
                  </a:lnTo>
                  <a:lnTo>
                    <a:pt x="5572683" y="9954133"/>
                  </a:lnTo>
                  <a:lnTo>
                    <a:pt x="5575350" y="9954742"/>
                  </a:lnTo>
                  <a:lnTo>
                    <a:pt x="5578144" y="9955047"/>
                  </a:lnTo>
                  <a:lnTo>
                    <a:pt x="5580557" y="9955961"/>
                  </a:lnTo>
                  <a:lnTo>
                    <a:pt x="5582970" y="9956571"/>
                  </a:lnTo>
                  <a:lnTo>
                    <a:pt x="5585129" y="9957485"/>
                  </a:lnTo>
                  <a:lnTo>
                    <a:pt x="5587288" y="9958705"/>
                  </a:lnTo>
                  <a:lnTo>
                    <a:pt x="5589066" y="9960229"/>
                  </a:lnTo>
                  <a:lnTo>
                    <a:pt x="5591225" y="9961448"/>
                  </a:lnTo>
                  <a:lnTo>
                    <a:pt x="5592749" y="9962972"/>
                  </a:lnTo>
                  <a:lnTo>
                    <a:pt x="5594273" y="9964801"/>
                  </a:lnTo>
                  <a:lnTo>
                    <a:pt x="5595797" y="9966325"/>
                  </a:lnTo>
                  <a:lnTo>
                    <a:pt x="5597067" y="9968458"/>
                  </a:lnTo>
                  <a:lnTo>
                    <a:pt x="5598591" y="9970287"/>
                  </a:lnTo>
                  <a:lnTo>
                    <a:pt x="5599480" y="9972421"/>
                  </a:lnTo>
                  <a:lnTo>
                    <a:pt x="5600369" y="9974554"/>
                  </a:lnTo>
                  <a:lnTo>
                    <a:pt x="5601639" y="9976688"/>
                  </a:lnTo>
                  <a:lnTo>
                    <a:pt x="5602274" y="9979126"/>
                  </a:lnTo>
                  <a:lnTo>
                    <a:pt x="5603163" y="9981260"/>
                  </a:lnTo>
                  <a:lnTo>
                    <a:pt x="5603798" y="9984003"/>
                  </a:lnTo>
                  <a:lnTo>
                    <a:pt x="5604052" y="9986137"/>
                  </a:lnTo>
                  <a:lnTo>
                    <a:pt x="5604687" y="9988880"/>
                  </a:lnTo>
                  <a:lnTo>
                    <a:pt x="5604941" y="9991318"/>
                  </a:lnTo>
                  <a:lnTo>
                    <a:pt x="5604941" y="9994061"/>
                  </a:lnTo>
                  <a:lnTo>
                    <a:pt x="5605322" y="9996500"/>
                  </a:lnTo>
                  <a:lnTo>
                    <a:pt x="5605322" y="9999243"/>
                  </a:lnTo>
                  <a:lnTo>
                    <a:pt x="5605322" y="10001681"/>
                  </a:lnTo>
                  <a:lnTo>
                    <a:pt x="5605322" y="10004425"/>
                  </a:lnTo>
                  <a:lnTo>
                    <a:pt x="5604941" y="10006863"/>
                  </a:lnTo>
                  <a:lnTo>
                    <a:pt x="5604941" y="10009301"/>
                  </a:lnTo>
                  <a:lnTo>
                    <a:pt x="5604306" y="10012045"/>
                  </a:lnTo>
                  <a:lnTo>
                    <a:pt x="5604052" y="10014483"/>
                  </a:lnTo>
                  <a:lnTo>
                    <a:pt x="5603798" y="10016921"/>
                  </a:lnTo>
                  <a:lnTo>
                    <a:pt x="5636691" y="10016921"/>
                  </a:lnTo>
                </a:path>
                <a:path w="6883400" h="10017125">
                  <a:moveTo>
                    <a:pt x="5508675" y="9932187"/>
                  </a:moveTo>
                  <a:lnTo>
                    <a:pt x="5636691" y="9932187"/>
                  </a:lnTo>
                </a:path>
                <a:path w="6883400" h="10017125">
                  <a:moveTo>
                    <a:pt x="5636945" y="10016921"/>
                  </a:moveTo>
                  <a:lnTo>
                    <a:pt x="5671108" y="10016921"/>
                  </a:lnTo>
                  <a:lnTo>
                    <a:pt x="5670473" y="10014483"/>
                  </a:lnTo>
                  <a:lnTo>
                    <a:pt x="5669838" y="10012045"/>
                  </a:lnTo>
                  <a:lnTo>
                    <a:pt x="5669330" y="10009606"/>
                  </a:lnTo>
                  <a:lnTo>
                    <a:pt x="5668949" y="10007168"/>
                  </a:lnTo>
                  <a:lnTo>
                    <a:pt x="5668695" y="10004425"/>
                  </a:lnTo>
                  <a:lnTo>
                    <a:pt x="5668314" y="10001986"/>
                  </a:lnTo>
                  <a:lnTo>
                    <a:pt x="5668314" y="9999243"/>
                  </a:lnTo>
                  <a:lnTo>
                    <a:pt x="5668314" y="9996805"/>
                  </a:lnTo>
                  <a:lnTo>
                    <a:pt x="5668314" y="9994366"/>
                  </a:lnTo>
                  <a:lnTo>
                    <a:pt x="5668695" y="9991623"/>
                  </a:lnTo>
                  <a:lnTo>
                    <a:pt x="5671362" y="9979126"/>
                  </a:lnTo>
                  <a:lnTo>
                    <a:pt x="5671997" y="9976993"/>
                  </a:lnTo>
                  <a:lnTo>
                    <a:pt x="5673267" y="9974554"/>
                  </a:lnTo>
                  <a:lnTo>
                    <a:pt x="5674156" y="9972421"/>
                  </a:lnTo>
                  <a:lnTo>
                    <a:pt x="5675426" y="9970287"/>
                  </a:lnTo>
                  <a:lnTo>
                    <a:pt x="5676569" y="9968153"/>
                  </a:lnTo>
                  <a:lnTo>
                    <a:pt x="5678093" y="9966325"/>
                  </a:lnTo>
                  <a:lnTo>
                    <a:pt x="5679617" y="9964496"/>
                  </a:lnTo>
                  <a:lnTo>
                    <a:pt x="5681141" y="9962972"/>
                  </a:lnTo>
                  <a:lnTo>
                    <a:pt x="5683046" y="9961448"/>
                  </a:lnTo>
                  <a:lnTo>
                    <a:pt x="5684824" y="9959924"/>
                  </a:lnTo>
                  <a:lnTo>
                    <a:pt x="5700699" y="9954133"/>
                  </a:lnTo>
                  <a:lnTo>
                    <a:pt x="5703366" y="9954742"/>
                  </a:lnTo>
                  <a:lnTo>
                    <a:pt x="5706160" y="9955047"/>
                  </a:lnTo>
                  <a:lnTo>
                    <a:pt x="5708573" y="9955961"/>
                  </a:lnTo>
                  <a:lnTo>
                    <a:pt x="5710986" y="9956571"/>
                  </a:lnTo>
                  <a:lnTo>
                    <a:pt x="5713145" y="9957485"/>
                  </a:lnTo>
                  <a:lnTo>
                    <a:pt x="5715304" y="9958705"/>
                  </a:lnTo>
                  <a:lnTo>
                    <a:pt x="5717082" y="9960229"/>
                  </a:lnTo>
                  <a:lnTo>
                    <a:pt x="5719241" y="9961448"/>
                  </a:lnTo>
                  <a:lnTo>
                    <a:pt x="5720765" y="9962972"/>
                  </a:lnTo>
                  <a:lnTo>
                    <a:pt x="5722289" y="9964801"/>
                  </a:lnTo>
                  <a:lnTo>
                    <a:pt x="5723813" y="9966325"/>
                  </a:lnTo>
                  <a:lnTo>
                    <a:pt x="5725337" y="9968458"/>
                  </a:lnTo>
                  <a:lnTo>
                    <a:pt x="5726607" y="9970287"/>
                  </a:lnTo>
                  <a:lnTo>
                    <a:pt x="5727496" y="9972421"/>
                  </a:lnTo>
                  <a:lnTo>
                    <a:pt x="5728766" y="9974554"/>
                  </a:lnTo>
                  <a:lnTo>
                    <a:pt x="5729655" y="9976688"/>
                  </a:lnTo>
                  <a:lnTo>
                    <a:pt x="5730290" y="9979126"/>
                  </a:lnTo>
                  <a:lnTo>
                    <a:pt x="5731179" y="9981260"/>
                  </a:lnTo>
                  <a:lnTo>
                    <a:pt x="5731814" y="9984003"/>
                  </a:lnTo>
                  <a:lnTo>
                    <a:pt x="5732068" y="9986137"/>
                  </a:lnTo>
                  <a:lnTo>
                    <a:pt x="5732703" y="9988880"/>
                  </a:lnTo>
                  <a:lnTo>
                    <a:pt x="5732957" y="9991318"/>
                  </a:lnTo>
                  <a:lnTo>
                    <a:pt x="5732957" y="9994061"/>
                  </a:lnTo>
                  <a:lnTo>
                    <a:pt x="5733338" y="9996500"/>
                  </a:lnTo>
                  <a:lnTo>
                    <a:pt x="5733338" y="9999243"/>
                  </a:lnTo>
                  <a:lnTo>
                    <a:pt x="5733338" y="10001681"/>
                  </a:lnTo>
                  <a:lnTo>
                    <a:pt x="5733338" y="10004425"/>
                  </a:lnTo>
                  <a:lnTo>
                    <a:pt x="5732957" y="10006863"/>
                  </a:lnTo>
                  <a:lnTo>
                    <a:pt x="5732957" y="10009301"/>
                  </a:lnTo>
                  <a:lnTo>
                    <a:pt x="5732703" y="10012045"/>
                  </a:lnTo>
                  <a:lnTo>
                    <a:pt x="5732322" y="10014483"/>
                  </a:lnTo>
                  <a:lnTo>
                    <a:pt x="5731814" y="10016921"/>
                  </a:lnTo>
                  <a:lnTo>
                    <a:pt x="5764961" y="10016921"/>
                  </a:lnTo>
                </a:path>
                <a:path w="6883400" h="10017125">
                  <a:moveTo>
                    <a:pt x="5636945" y="9932187"/>
                  </a:moveTo>
                  <a:lnTo>
                    <a:pt x="5764961" y="9932187"/>
                  </a:lnTo>
                </a:path>
                <a:path w="6883400" h="10017125">
                  <a:moveTo>
                    <a:pt x="5764961" y="10016921"/>
                  </a:moveTo>
                  <a:lnTo>
                    <a:pt x="5799124" y="10016921"/>
                  </a:lnTo>
                  <a:lnTo>
                    <a:pt x="5798489" y="10014483"/>
                  </a:lnTo>
                  <a:lnTo>
                    <a:pt x="5797854" y="10012045"/>
                  </a:lnTo>
                  <a:lnTo>
                    <a:pt x="5797346" y="10009606"/>
                  </a:lnTo>
                  <a:lnTo>
                    <a:pt x="5796965" y="10007168"/>
                  </a:lnTo>
                  <a:lnTo>
                    <a:pt x="5796711" y="10004425"/>
                  </a:lnTo>
                  <a:lnTo>
                    <a:pt x="5796330" y="10001986"/>
                  </a:lnTo>
                  <a:lnTo>
                    <a:pt x="5796330" y="9999243"/>
                  </a:lnTo>
                  <a:lnTo>
                    <a:pt x="5796330" y="9996805"/>
                  </a:lnTo>
                  <a:lnTo>
                    <a:pt x="5796330" y="9994366"/>
                  </a:lnTo>
                  <a:lnTo>
                    <a:pt x="5796711" y="9991623"/>
                  </a:lnTo>
                  <a:lnTo>
                    <a:pt x="5796965" y="9989185"/>
                  </a:lnTo>
                  <a:lnTo>
                    <a:pt x="5797346" y="9986441"/>
                  </a:lnTo>
                  <a:lnTo>
                    <a:pt x="5797854" y="9984003"/>
                  </a:lnTo>
                  <a:lnTo>
                    <a:pt x="5798870" y="9981565"/>
                  </a:lnTo>
                  <a:lnTo>
                    <a:pt x="5799378" y="9979126"/>
                  </a:lnTo>
                  <a:lnTo>
                    <a:pt x="5800394" y="9976993"/>
                  </a:lnTo>
                  <a:lnTo>
                    <a:pt x="5801283" y="9974554"/>
                  </a:lnTo>
                  <a:lnTo>
                    <a:pt x="5802172" y="9972421"/>
                  </a:lnTo>
                  <a:lnTo>
                    <a:pt x="5803442" y="9970287"/>
                  </a:lnTo>
                  <a:lnTo>
                    <a:pt x="5804585" y="9968153"/>
                  </a:lnTo>
                  <a:lnTo>
                    <a:pt x="5806109" y="9966325"/>
                  </a:lnTo>
                  <a:lnTo>
                    <a:pt x="5807633" y="9964496"/>
                  </a:lnTo>
                  <a:lnTo>
                    <a:pt x="5809157" y="9962972"/>
                  </a:lnTo>
                  <a:lnTo>
                    <a:pt x="5811062" y="9961448"/>
                  </a:lnTo>
                  <a:lnTo>
                    <a:pt x="5812840" y="9959924"/>
                  </a:lnTo>
                  <a:lnTo>
                    <a:pt x="5828715" y="9954133"/>
                  </a:lnTo>
                  <a:lnTo>
                    <a:pt x="5831763" y="9954742"/>
                  </a:lnTo>
                  <a:lnTo>
                    <a:pt x="5834176" y="9955047"/>
                  </a:lnTo>
                  <a:lnTo>
                    <a:pt x="5836589" y="9955961"/>
                  </a:lnTo>
                  <a:lnTo>
                    <a:pt x="5839002" y="9956571"/>
                  </a:lnTo>
                  <a:lnTo>
                    <a:pt x="5841161" y="9957485"/>
                  </a:lnTo>
                  <a:lnTo>
                    <a:pt x="5843320" y="9958705"/>
                  </a:lnTo>
                  <a:lnTo>
                    <a:pt x="5845479" y="9960229"/>
                  </a:lnTo>
                  <a:lnTo>
                    <a:pt x="5847257" y="9961448"/>
                  </a:lnTo>
                  <a:lnTo>
                    <a:pt x="5848781" y="9962972"/>
                  </a:lnTo>
                  <a:lnTo>
                    <a:pt x="5850686" y="9964801"/>
                  </a:lnTo>
                  <a:lnTo>
                    <a:pt x="5851829" y="9966325"/>
                  </a:lnTo>
                  <a:lnTo>
                    <a:pt x="5858306" y="9979126"/>
                  </a:lnTo>
                  <a:lnTo>
                    <a:pt x="5859195" y="9981260"/>
                  </a:lnTo>
                  <a:lnTo>
                    <a:pt x="5859830" y="9984003"/>
                  </a:lnTo>
                  <a:lnTo>
                    <a:pt x="5860084" y="9986137"/>
                  </a:lnTo>
                  <a:lnTo>
                    <a:pt x="5860719" y="9988880"/>
                  </a:lnTo>
                  <a:lnTo>
                    <a:pt x="5860973" y="9991318"/>
                  </a:lnTo>
                  <a:lnTo>
                    <a:pt x="5861354" y="9994061"/>
                  </a:lnTo>
                  <a:lnTo>
                    <a:pt x="5861354" y="9996500"/>
                  </a:lnTo>
                  <a:lnTo>
                    <a:pt x="5861608" y="9999243"/>
                  </a:lnTo>
                  <a:lnTo>
                    <a:pt x="5861608" y="10001681"/>
                  </a:lnTo>
                  <a:lnTo>
                    <a:pt x="5861354" y="10004425"/>
                  </a:lnTo>
                  <a:lnTo>
                    <a:pt x="5861354" y="10006863"/>
                  </a:lnTo>
                  <a:lnTo>
                    <a:pt x="5860973" y="10009301"/>
                  </a:lnTo>
                  <a:lnTo>
                    <a:pt x="5860719" y="10012045"/>
                  </a:lnTo>
                  <a:lnTo>
                    <a:pt x="5860338" y="10014483"/>
                  </a:lnTo>
                  <a:lnTo>
                    <a:pt x="5859830" y="10016921"/>
                  </a:lnTo>
                  <a:lnTo>
                    <a:pt x="5892977" y="10016921"/>
                  </a:lnTo>
                </a:path>
                <a:path w="6883400" h="10017125">
                  <a:moveTo>
                    <a:pt x="5764961" y="9932187"/>
                  </a:moveTo>
                  <a:lnTo>
                    <a:pt x="5892977" y="9932187"/>
                  </a:lnTo>
                </a:path>
                <a:path w="6883400" h="10017125">
                  <a:moveTo>
                    <a:pt x="5892977" y="10016921"/>
                  </a:moveTo>
                  <a:lnTo>
                    <a:pt x="5927140" y="10016921"/>
                  </a:lnTo>
                  <a:lnTo>
                    <a:pt x="5926505" y="10014483"/>
                  </a:lnTo>
                  <a:lnTo>
                    <a:pt x="5925870" y="10012045"/>
                  </a:lnTo>
                  <a:lnTo>
                    <a:pt x="5925362" y="10009606"/>
                  </a:lnTo>
                  <a:lnTo>
                    <a:pt x="5924981" y="10007168"/>
                  </a:lnTo>
                  <a:lnTo>
                    <a:pt x="5924727" y="10004425"/>
                  </a:lnTo>
                  <a:lnTo>
                    <a:pt x="5924346" y="10001986"/>
                  </a:lnTo>
                  <a:lnTo>
                    <a:pt x="5924346" y="9999243"/>
                  </a:lnTo>
                  <a:lnTo>
                    <a:pt x="5924346" y="9996805"/>
                  </a:lnTo>
                  <a:lnTo>
                    <a:pt x="5924346" y="9994366"/>
                  </a:lnTo>
                  <a:lnTo>
                    <a:pt x="5924727" y="9991623"/>
                  </a:lnTo>
                  <a:lnTo>
                    <a:pt x="5924981" y="9989185"/>
                  </a:lnTo>
                  <a:lnTo>
                    <a:pt x="5925616" y="9986441"/>
                  </a:lnTo>
                  <a:lnTo>
                    <a:pt x="5926251" y="9984003"/>
                  </a:lnTo>
                  <a:lnTo>
                    <a:pt x="5926886" y="9981565"/>
                  </a:lnTo>
                  <a:lnTo>
                    <a:pt x="5927394" y="9979126"/>
                  </a:lnTo>
                  <a:lnTo>
                    <a:pt x="5928410" y="9976993"/>
                  </a:lnTo>
                  <a:lnTo>
                    <a:pt x="5929299" y="9974554"/>
                  </a:lnTo>
                  <a:lnTo>
                    <a:pt x="5930188" y="9972421"/>
                  </a:lnTo>
                  <a:lnTo>
                    <a:pt x="5931458" y="9970287"/>
                  </a:lnTo>
                  <a:lnTo>
                    <a:pt x="5932982" y="9968153"/>
                  </a:lnTo>
                  <a:lnTo>
                    <a:pt x="5934125" y="9966325"/>
                  </a:lnTo>
                  <a:lnTo>
                    <a:pt x="5935649" y="9964496"/>
                  </a:lnTo>
                  <a:lnTo>
                    <a:pt x="5937173" y="9962972"/>
                  </a:lnTo>
                  <a:lnTo>
                    <a:pt x="5939078" y="9961448"/>
                  </a:lnTo>
                  <a:lnTo>
                    <a:pt x="5940856" y="9959924"/>
                  </a:lnTo>
                  <a:lnTo>
                    <a:pt x="5943015" y="9958705"/>
                  </a:lnTo>
                  <a:lnTo>
                    <a:pt x="5944793" y="9957485"/>
                  </a:lnTo>
                  <a:lnTo>
                    <a:pt x="5946952" y="9956571"/>
                  </a:lnTo>
                  <a:lnTo>
                    <a:pt x="5949365" y="9955657"/>
                  </a:lnTo>
                  <a:lnTo>
                    <a:pt x="5951778" y="9955047"/>
                  </a:lnTo>
                  <a:lnTo>
                    <a:pt x="5954318" y="9954437"/>
                  </a:lnTo>
                  <a:lnTo>
                    <a:pt x="5956985" y="9954133"/>
                  </a:lnTo>
                  <a:lnTo>
                    <a:pt x="5959779" y="9954742"/>
                  </a:lnTo>
                  <a:lnTo>
                    <a:pt x="5962192" y="9955047"/>
                  </a:lnTo>
                  <a:lnTo>
                    <a:pt x="5964605" y="9955961"/>
                  </a:lnTo>
                  <a:lnTo>
                    <a:pt x="5967018" y="9956571"/>
                  </a:lnTo>
                  <a:lnTo>
                    <a:pt x="5969558" y="9957485"/>
                  </a:lnTo>
                  <a:lnTo>
                    <a:pt x="5971336" y="9958705"/>
                  </a:lnTo>
                  <a:lnTo>
                    <a:pt x="5973495" y="9960229"/>
                  </a:lnTo>
                  <a:lnTo>
                    <a:pt x="5975273" y="9961448"/>
                  </a:lnTo>
                  <a:lnTo>
                    <a:pt x="5976797" y="9962972"/>
                  </a:lnTo>
                  <a:lnTo>
                    <a:pt x="5978702" y="9964801"/>
                  </a:lnTo>
                  <a:lnTo>
                    <a:pt x="5980226" y="9966325"/>
                  </a:lnTo>
                  <a:lnTo>
                    <a:pt x="5981369" y="9968458"/>
                  </a:lnTo>
                  <a:lnTo>
                    <a:pt x="5982639" y="9970287"/>
                  </a:lnTo>
                  <a:lnTo>
                    <a:pt x="5983782" y="9972421"/>
                  </a:lnTo>
                  <a:lnTo>
                    <a:pt x="5987846" y="9984003"/>
                  </a:lnTo>
                  <a:lnTo>
                    <a:pt x="5988354" y="9986137"/>
                  </a:lnTo>
                  <a:lnTo>
                    <a:pt x="5988735" y="9988880"/>
                  </a:lnTo>
                  <a:lnTo>
                    <a:pt x="5988989" y="9991318"/>
                  </a:lnTo>
                  <a:lnTo>
                    <a:pt x="5989370" y="9994061"/>
                  </a:lnTo>
                  <a:lnTo>
                    <a:pt x="5989370" y="9996500"/>
                  </a:lnTo>
                  <a:lnTo>
                    <a:pt x="5989624" y="9999243"/>
                  </a:lnTo>
                  <a:lnTo>
                    <a:pt x="5989624" y="10001681"/>
                  </a:lnTo>
                  <a:lnTo>
                    <a:pt x="5989370" y="10004425"/>
                  </a:lnTo>
                  <a:lnTo>
                    <a:pt x="5989370" y="10006863"/>
                  </a:lnTo>
                  <a:lnTo>
                    <a:pt x="5988989" y="10009301"/>
                  </a:lnTo>
                  <a:lnTo>
                    <a:pt x="5988735" y="10012045"/>
                  </a:lnTo>
                  <a:lnTo>
                    <a:pt x="5988354" y="10014483"/>
                  </a:lnTo>
                  <a:lnTo>
                    <a:pt x="5987846" y="10016921"/>
                  </a:lnTo>
                  <a:lnTo>
                    <a:pt x="6020993" y="10016921"/>
                  </a:lnTo>
                </a:path>
                <a:path w="6883400" h="10017125">
                  <a:moveTo>
                    <a:pt x="5892977" y="9932187"/>
                  </a:moveTo>
                  <a:lnTo>
                    <a:pt x="6020993" y="9932187"/>
                  </a:lnTo>
                </a:path>
                <a:path w="6883400" h="10017125">
                  <a:moveTo>
                    <a:pt x="6020993" y="10016921"/>
                  </a:moveTo>
                  <a:lnTo>
                    <a:pt x="6055156" y="10016921"/>
                  </a:lnTo>
                  <a:lnTo>
                    <a:pt x="6054521" y="10014483"/>
                  </a:lnTo>
                  <a:lnTo>
                    <a:pt x="6053886" y="10012045"/>
                  </a:lnTo>
                  <a:lnTo>
                    <a:pt x="6053378" y="10009606"/>
                  </a:lnTo>
                  <a:lnTo>
                    <a:pt x="6052997" y="10007168"/>
                  </a:lnTo>
                  <a:lnTo>
                    <a:pt x="6052743" y="10004425"/>
                  </a:lnTo>
                  <a:lnTo>
                    <a:pt x="6052743" y="10001986"/>
                  </a:lnTo>
                  <a:lnTo>
                    <a:pt x="6052362" y="9999243"/>
                  </a:lnTo>
                  <a:lnTo>
                    <a:pt x="6052362" y="9996805"/>
                  </a:lnTo>
                  <a:lnTo>
                    <a:pt x="6052743" y="9994366"/>
                  </a:lnTo>
                  <a:lnTo>
                    <a:pt x="6052743" y="9991623"/>
                  </a:lnTo>
                  <a:lnTo>
                    <a:pt x="6052997" y="9989185"/>
                  </a:lnTo>
                  <a:lnTo>
                    <a:pt x="6053632" y="9986441"/>
                  </a:lnTo>
                  <a:lnTo>
                    <a:pt x="6054267" y="9984003"/>
                  </a:lnTo>
                  <a:lnTo>
                    <a:pt x="6054902" y="9981565"/>
                  </a:lnTo>
                  <a:lnTo>
                    <a:pt x="6055410" y="9979126"/>
                  </a:lnTo>
                  <a:lnTo>
                    <a:pt x="6056426" y="9976993"/>
                  </a:lnTo>
                  <a:lnTo>
                    <a:pt x="6057315" y="9974554"/>
                  </a:lnTo>
                  <a:lnTo>
                    <a:pt x="6058204" y="9972421"/>
                  </a:lnTo>
                  <a:lnTo>
                    <a:pt x="6059728" y="9970287"/>
                  </a:lnTo>
                  <a:lnTo>
                    <a:pt x="6060998" y="9968153"/>
                  </a:lnTo>
                  <a:lnTo>
                    <a:pt x="6062141" y="9966325"/>
                  </a:lnTo>
                  <a:lnTo>
                    <a:pt x="6063665" y="9964496"/>
                  </a:lnTo>
                  <a:lnTo>
                    <a:pt x="6065189" y="9962972"/>
                  </a:lnTo>
                  <a:lnTo>
                    <a:pt x="6067094" y="9961448"/>
                  </a:lnTo>
                  <a:lnTo>
                    <a:pt x="6068872" y="9959924"/>
                  </a:lnTo>
                  <a:lnTo>
                    <a:pt x="6071031" y="9958705"/>
                  </a:lnTo>
                  <a:lnTo>
                    <a:pt x="6072809" y="9957485"/>
                  </a:lnTo>
                  <a:lnTo>
                    <a:pt x="6075222" y="9956571"/>
                  </a:lnTo>
                  <a:lnTo>
                    <a:pt x="6077381" y="9955657"/>
                  </a:lnTo>
                  <a:lnTo>
                    <a:pt x="6079794" y="9955047"/>
                  </a:lnTo>
                  <a:lnTo>
                    <a:pt x="6082334" y="9954437"/>
                  </a:lnTo>
                  <a:lnTo>
                    <a:pt x="6085001" y="9954133"/>
                  </a:lnTo>
                  <a:lnTo>
                    <a:pt x="6087795" y="9954742"/>
                  </a:lnTo>
                  <a:lnTo>
                    <a:pt x="6090208" y="9955047"/>
                  </a:lnTo>
                  <a:lnTo>
                    <a:pt x="6093002" y="9955961"/>
                  </a:lnTo>
                  <a:lnTo>
                    <a:pt x="6095034" y="9956571"/>
                  </a:lnTo>
                  <a:lnTo>
                    <a:pt x="6097574" y="9957485"/>
                  </a:lnTo>
                  <a:lnTo>
                    <a:pt x="6099606" y="9958705"/>
                  </a:lnTo>
                  <a:lnTo>
                    <a:pt x="6101511" y="9960229"/>
                  </a:lnTo>
                  <a:lnTo>
                    <a:pt x="6103289" y="9961448"/>
                  </a:lnTo>
                  <a:lnTo>
                    <a:pt x="6105194" y="9962972"/>
                  </a:lnTo>
                  <a:lnTo>
                    <a:pt x="6106718" y="9964801"/>
                  </a:lnTo>
                  <a:lnTo>
                    <a:pt x="6108242" y="9966325"/>
                  </a:lnTo>
                  <a:lnTo>
                    <a:pt x="6109385" y="9968458"/>
                  </a:lnTo>
                  <a:lnTo>
                    <a:pt x="6110655" y="9970287"/>
                  </a:lnTo>
                  <a:lnTo>
                    <a:pt x="6111798" y="9972421"/>
                  </a:lnTo>
                  <a:lnTo>
                    <a:pt x="6115862" y="9984003"/>
                  </a:lnTo>
                  <a:lnTo>
                    <a:pt x="6116370" y="9986137"/>
                  </a:lnTo>
                  <a:lnTo>
                    <a:pt x="6116751" y="9988880"/>
                  </a:lnTo>
                  <a:lnTo>
                    <a:pt x="6117005" y="9991318"/>
                  </a:lnTo>
                  <a:lnTo>
                    <a:pt x="6117386" y="9994061"/>
                  </a:lnTo>
                  <a:lnTo>
                    <a:pt x="6117640" y="9996500"/>
                  </a:lnTo>
                  <a:lnTo>
                    <a:pt x="6117640" y="9999243"/>
                  </a:lnTo>
                  <a:lnTo>
                    <a:pt x="6117640" y="10001681"/>
                  </a:lnTo>
                  <a:lnTo>
                    <a:pt x="6117640" y="10004425"/>
                  </a:lnTo>
                  <a:lnTo>
                    <a:pt x="6117386" y="10006863"/>
                  </a:lnTo>
                  <a:lnTo>
                    <a:pt x="6117005" y="10009301"/>
                  </a:lnTo>
                  <a:lnTo>
                    <a:pt x="6116751" y="10012045"/>
                  </a:lnTo>
                  <a:lnTo>
                    <a:pt x="6116370" y="10014483"/>
                  </a:lnTo>
                  <a:lnTo>
                    <a:pt x="6115862" y="10016921"/>
                  </a:lnTo>
                  <a:lnTo>
                    <a:pt x="6149009" y="10016921"/>
                  </a:lnTo>
                </a:path>
                <a:path w="6883400" h="10017125">
                  <a:moveTo>
                    <a:pt x="6020993" y="9932187"/>
                  </a:moveTo>
                  <a:lnTo>
                    <a:pt x="6149009" y="9932187"/>
                  </a:lnTo>
                </a:path>
                <a:path w="6883400" h="10017125">
                  <a:moveTo>
                    <a:pt x="6149009" y="10016921"/>
                  </a:moveTo>
                  <a:lnTo>
                    <a:pt x="6183426" y="10016921"/>
                  </a:lnTo>
                  <a:lnTo>
                    <a:pt x="6182537" y="10014483"/>
                  </a:lnTo>
                  <a:lnTo>
                    <a:pt x="6181902" y="10012045"/>
                  </a:lnTo>
                  <a:lnTo>
                    <a:pt x="6181648" y="10009606"/>
                  </a:lnTo>
                  <a:lnTo>
                    <a:pt x="6181013" y="10007168"/>
                  </a:lnTo>
                  <a:lnTo>
                    <a:pt x="6180759" y="10004425"/>
                  </a:lnTo>
                  <a:lnTo>
                    <a:pt x="6180759" y="10001986"/>
                  </a:lnTo>
                  <a:lnTo>
                    <a:pt x="6180378" y="9999243"/>
                  </a:lnTo>
                  <a:lnTo>
                    <a:pt x="6180378" y="9996805"/>
                  </a:lnTo>
                  <a:lnTo>
                    <a:pt x="6180759" y="9994366"/>
                  </a:lnTo>
                  <a:lnTo>
                    <a:pt x="6180759" y="9991623"/>
                  </a:lnTo>
                  <a:lnTo>
                    <a:pt x="6181394" y="9989185"/>
                  </a:lnTo>
                  <a:lnTo>
                    <a:pt x="6181648" y="9986441"/>
                  </a:lnTo>
                  <a:lnTo>
                    <a:pt x="6182283" y="9984003"/>
                  </a:lnTo>
                  <a:lnTo>
                    <a:pt x="6182918" y="9981565"/>
                  </a:lnTo>
                  <a:lnTo>
                    <a:pt x="6183426" y="9979126"/>
                  </a:lnTo>
                  <a:lnTo>
                    <a:pt x="6184442" y="9976993"/>
                  </a:lnTo>
                  <a:lnTo>
                    <a:pt x="6185331" y="9974554"/>
                  </a:lnTo>
                  <a:lnTo>
                    <a:pt x="6186474" y="9972421"/>
                  </a:lnTo>
                  <a:lnTo>
                    <a:pt x="6187744" y="9970287"/>
                  </a:lnTo>
                  <a:lnTo>
                    <a:pt x="6189014" y="9968153"/>
                  </a:lnTo>
                  <a:lnTo>
                    <a:pt x="6190538" y="9966325"/>
                  </a:lnTo>
                  <a:lnTo>
                    <a:pt x="6191681" y="9964496"/>
                  </a:lnTo>
                  <a:lnTo>
                    <a:pt x="6193586" y="9962972"/>
                  </a:lnTo>
                  <a:lnTo>
                    <a:pt x="6195110" y="9961448"/>
                  </a:lnTo>
                  <a:lnTo>
                    <a:pt x="6196888" y="9959924"/>
                  </a:lnTo>
                  <a:lnTo>
                    <a:pt x="6199047" y="9958705"/>
                  </a:lnTo>
                  <a:lnTo>
                    <a:pt x="6201206" y="9957485"/>
                  </a:lnTo>
                  <a:lnTo>
                    <a:pt x="6213017" y="9954133"/>
                  </a:lnTo>
                  <a:lnTo>
                    <a:pt x="6215811" y="9954742"/>
                  </a:lnTo>
                  <a:lnTo>
                    <a:pt x="6218478" y="9955047"/>
                  </a:lnTo>
                  <a:lnTo>
                    <a:pt x="6221018" y="9955961"/>
                  </a:lnTo>
                  <a:lnTo>
                    <a:pt x="6223431" y="9956571"/>
                  </a:lnTo>
                  <a:lnTo>
                    <a:pt x="6225590" y="9957485"/>
                  </a:lnTo>
                  <a:lnTo>
                    <a:pt x="6227622" y="9958705"/>
                  </a:lnTo>
                  <a:lnTo>
                    <a:pt x="6229527" y="9960229"/>
                  </a:lnTo>
                  <a:lnTo>
                    <a:pt x="6231305" y="9961448"/>
                  </a:lnTo>
                  <a:lnTo>
                    <a:pt x="6233210" y="9962972"/>
                  </a:lnTo>
                  <a:lnTo>
                    <a:pt x="6234734" y="9964801"/>
                  </a:lnTo>
                  <a:lnTo>
                    <a:pt x="6236258" y="9966325"/>
                  </a:lnTo>
                  <a:lnTo>
                    <a:pt x="6237401" y="9968458"/>
                  </a:lnTo>
                  <a:lnTo>
                    <a:pt x="6238671" y="9970287"/>
                  </a:lnTo>
                  <a:lnTo>
                    <a:pt x="6239814" y="9972421"/>
                  </a:lnTo>
                  <a:lnTo>
                    <a:pt x="6243878" y="9984003"/>
                  </a:lnTo>
                  <a:lnTo>
                    <a:pt x="6244386" y="9986137"/>
                  </a:lnTo>
                  <a:lnTo>
                    <a:pt x="6244767" y="9988880"/>
                  </a:lnTo>
                  <a:lnTo>
                    <a:pt x="6245021" y="9991318"/>
                  </a:lnTo>
                  <a:lnTo>
                    <a:pt x="6245402" y="9994061"/>
                  </a:lnTo>
                  <a:lnTo>
                    <a:pt x="6245656" y="9996500"/>
                  </a:lnTo>
                  <a:lnTo>
                    <a:pt x="6245656" y="9999243"/>
                  </a:lnTo>
                  <a:lnTo>
                    <a:pt x="6245656" y="10001681"/>
                  </a:lnTo>
                  <a:lnTo>
                    <a:pt x="6245656" y="10004425"/>
                  </a:lnTo>
                  <a:lnTo>
                    <a:pt x="6245402" y="10006863"/>
                  </a:lnTo>
                  <a:lnTo>
                    <a:pt x="6245021" y="10009301"/>
                  </a:lnTo>
                  <a:lnTo>
                    <a:pt x="6244767" y="10012045"/>
                  </a:lnTo>
                  <a:lnTo>
                    <a:pt x="6244386" y="10014483"/>
                  </a:lnTo>
                  <a:lnTo>
                    <a:pt x="6244132" y="10016921"/>
                  </a:lnTo>
                  <a:lnTo>
                    <a:pt x="6277025" y="10016921"/>
                  </a:lnTo>
                </a:path>
                <a:path w="6883400" h="10017125">
                  <a:moveTo>
                    <a:pt x="6149009" y="9932187"/>
                  </a:moveTo>
                  <a:lnTo>
                    <a:pt x="6277025" y="9932187"/>
                  </a:lnTo>
                </a:path>
                <a:path w="6883400" h="10017125">
                  <a:moveTo>
                    <a:pt x="6277025" y="10016921"/>
                  </a:moveTo>
                  <a:lnTo>
                    <a:pt x="6311442" y="10016921"/>
                  </a:lnTo>
                  <a:lnTo>
                    <a:pt x="6310934" y="10014483"/>
                  </a:lnTo>
                  <a:lnTo>
                    <a:pt x="6309918" y="10012045"/>
                  </a:lnTo>
                  <a:lnTo>
                    <a:pt x="6309664" y="10009606"/>
                  </a:lnTo>
                  <a:lnTo>
                    <a:pt x="6309029" y="10007168"/>
                  </a:lnTo>
                  <a:lnTo>
                    <a:pt x="6309029" y="10004425"/>
                  </a:lnTo>
                  <a:lnTo>
                    <a:pt x="6308775" y="10001986"/>
                  </a:lnTo>
                  <a:lnTo>
                    <a:pt x="6308775" y="9999243"/>
                  </a:lnTo>
                  <a:lnTo>
                    <a:pt x="6308775" y="9996805"/>
                  </a:lnTo>
                  <a:lnTo>
                    <a:pt x="6308775" y="9994366"/>
                  </a:lnTo>
                  <a:lnTo>
                    <a:pt x="6309029" y="9991623"/>
                  </a:lnTo>
                  <a:lnTo>
                    <a:pt x="6309410" y="9989185"/>
                  </a:lnTo>
                  <a:lnTo>
                    <a:pt x="6309664" y="9986441"/>
                  </a:lnTo>
                  <a:lnTo>
                    <a:pt x="6310299" y="9984003"/>
                  </a:lnTo>
                  <a:lnTo>
                    <a:pt x="6310934" y="9981565"/>
                  </a:lnTo>
                  <a:lnTo>
                    <a:pt x="6311442" y="9979126"/>
                  </a:lnTo>
                  <a:lnTo>
                    <a:pt x="6312458" y="9976993"/>
                  </a:lnTo>
                  <a:lnTo>
                    <a:pt x="6313347" y="9974554"/>
                  </a:lnTo>
                  <a:lnTo>
                    <a:pt x="6314490" y="9972421"/>
                  </a:lnTo>
                  <a:lnTo>
                    <a:pt x="6315760" y="9970287"/>
                  </a:lnTo>
                  <a:lnTo>
                    <a:pt x="6317030" y="9968153"/>
                  </a:lnTo>
                  <a:lnTo>
                    <a:pt x="6318554" y="9966325"/>
                  </a:lnTo>
                  <a:lnTo>
                    <a:pt x="6319697" y="9964496"/>
                  </a:lnTo>
                  <a:lnTo>
                    <a:pt x="6321602" y="9962972"/>
                  </a:lnTo>
                  <a:lnTo>
                    <a:pt x="6341033" y="9954133"/>
                  </a:lnTo>
                  <a:lnTo>
                    <a:pt x="6343827" y="9954742"/>
                  </a:lnTo>
                  <a:lnTo>
                    <a:pt x="6346494" y="9955047"/>
                  </a:lnTo>
                  <a:lnTo>
                    <a:pt x="6349034" y="9955961"/>
                  </a:lnTo>
                  <a:lnTo>
                    <a:pt x="6351447" y="9956571"/>
                  </a:lnTo>
                  <a:lnTo>
                    <a:pt x="6353606" y="9957485"/>
                  </a:lnTo>
                  <a:lnTo>
                    <a:pt x="6355638" y="9958705"/>
                  </a:lnTo>
                  <a:lnTo>
                    <a:pt x="6357543" y="9960229"/>
                  </a:lnTo>
                  <a:lnTo>
                    <a:pt x="6359702" y="9961448"/>
                  </a:lnTo>
                  <a:lnTo>
                    <a:pt x="6361226" y="9962972"/>
                  </a:lnTo>
                  <a:lnTo>
                    <a:pt x="6362750" y="9964801"/>
                  </a:lnTo>
                  <a:lnTo>
                    <a:pt x="6364274" y="9966325"/>
                  </a:lnTo>
                  <a:lnTo>
                    <a:pt x="6365417" y="9968458"/>
                  </a:lnTo>
                  <a:lnTo>
                    <a:pt x="6366687" y="9970287"/>
                  </a:lnTo>
                  <a:lnTo>
                    <a:pt x="6367830" y="9972421"/>
                  </a:lnTo>
                  <a:lnTo>
                    <a:pt x="6368846" y="9974554"/>
                  </a:lnTo>
                  <a:lnTo>
                    <a:pt x="6369989" y="9976688"/>
                  </a:lnTo>
                  <a:lnTo>
                    <a:pt x="6370624" y="9979126"/>
                  </a:lnTo>
                  <a:lnTo>
                    <a:pt x="6371513" y="9981260"/>
                  </a:lnTo>
                  <a:lnTo>
                    <a:pt x="6371894" y="9984003"/>
                  </a:lnTo>
                  <a:lnTo>
                    <a:pt x="6372402" y="9986137"/>
                  </a:lnTo>
                  <a:lnTo>
                    <a:pt x="6373037" y="9988880"/>
                  </a:lnTo>
                  <a:lnTo>
                    <a:pt x="6373418" y="9991318"/>
                  </a:lnTo>
                  <a:lnTo>
                    <a:pt x="6373418" y="9994061"/>
                  </a:lnTo>
                  <a:lnTo>
                    <a:pt x="6373672" y="9996500"/>
                  </a:lnTo>
                  <a:lnTo>
                    <a:pt x="6373672" y="9999243"/>
                  </a:lnTo>
                  <a:lnTo>
                    <a:pt x="6373672" y="10001681"/>
                  </a:lnTo>
                  <a:lnTo>
                    <a:pt x="6373672" y="10004425"/>
                  </a:lnTo>
                  <a:lnTo>
                    <a:pt x="6373418" y="10006863"/>
                  </a:lnTo>
                  <a:lnTo>
                    <a:pt x="6373418" y="10009301"/>
                  </a:lnTo>
                  <a:lnTo>
                    <a:pt x="6372783" y="10012045"/>
                  </a:lnTo>
                  <a:lnTo>
                    <a:pt x="6372402" y="10014483"/>
                  </a:lnTo>
                  <a:lnTo>
                    <a:pt x="6372148" y="10016921"/>
                  </a:lnTo>
                  <a:lnTo>
                    <a:pt x="6405041" y="10016921"/>
                  </a:lnTo>
                </a:path>
                <a:path w="6883400" h="10017125">
                  <a:moveTo>
                    <a:pt x="6277025" y="9932187"/>
                  </a:moveTo>
                  <a:lnTo>
                    <a:pt x="6405041" y="9932187"/>
                  </a:lnTo>
                </a:path>
                <a:path w="6883400" h="10017125">
                  <a:moveTo>
                    <a:pt x="6405041" y="10016921"/>
                  </a:moveTo>
                  <a:lnTo>
                    <a:pt x="6439458" y="10016921"/>
                  </a:lnTo>
                  <a:lnTo>
                    <a:pt x="6438950" y="10014483"/>
                  </a:lnTo>
                  <a:lnTo>
                    <a:pt x="6437934" y="10012045"/>
                  </a:lnTo>
                  <a:lnTo>
                    <a:pt x="6437680" y="10009606"/>
                  </a:lnTo>
                  <a:lnTo>
                    <a:pt x="6437426" y="10007168"/>
                  </a:lnTo>
                  <a:lnTo>
                    <a:pt x="6437045" y="10004425"/>
                  </a:lnTo>
                  <a:lnTo>
                    <a:pt x="6436791" y="10001986"/>
                  </a:lnTo>
                  <a:lnTo>
                    <a:pt x="6436791" y="9999243"/>
                  </a:lnTo>
                  <a:lnTo>
                    <a:pt x="6436791" y="9996805"/>
                  </a:lnTo>
                  <a:lnTo>
                    <a:pt x="6436791" y="9994366"/>
                  </a:lnTo>
                  <a:lnTo>
                    <a:pt x="6437045" y="9991623"/>
                  </a:lnTo>
                  <a:lnTo>
                    <a:pt x="6437426" y="9989185"/>
                  </a:lnTo>
                  <a:lnTo>
                    <a:pt x="6437680" y="9986441"/>
                  </a:lnTo>
                  <a:lnTo>
                    <a:pt x="6438315" y="9984003"/>
                  </a:lnTo>
                  <a:lnTo>
                    <a:pt x="6438950" y="9981565"/>
                  </a:lnTo>
                  <a:lnTo>
                    <a:pt x="6439839" y="9979126"/>
                  </a:lnTo>
                  <a:lnTo>
                    <a:pt x="6440474" y="9976993"/>
                  </a:lnTo>
                  <a:lnTo>
                    <a:pt x="6441617" y="9974554"/>
                  </a:lnTo>
                  <a:lnTo>
                    <a:pt x="6442506" y="9972421"/>
                  </a:lnTo>
                  <a:lnTo>
                    <a:pt x="6443776" y="9970287"/>
                  </a:lnTo>
                  <a:lnTo>
                    <a:pt x="6445046" y="9968153"/>
                  </a:lnTo>
                  <a:lnTo>
                    <a:pt x="6446570" y="9966325"/>
                  </a:lnTo>
                  <a:lnTo>
                    <a:pt x="6448094" y="9964496"/>
                  </a:lnTo>
                  <a:lnTo>
                    <a:pt x="6449618" y="9962972"/>
                  </a:lnTo>
                  <a:lnTo>
                    <a:pt x="6451396" y="9961448"/>
                  </a:lnTo>
                  <a:lnTo>
                    <a:pt x="6453174" y="9959924"/>
                  </a:lnTo>
                  <a:lnTo>
                    <a:pt x="6469049" y="9954133"/>
                  </a:lnTo>
                  <a:lnTo>
                    <a:pt x="6471843" y="9954742"/>
                  </a:lnTo>
                  <a:lnTo>
                    <a:pt x="6474510" y="9955047"/>
                  </a:lnTo>
                  <a:lnTo>
                    <a:pt x="6477050" y="9955961"/>
                  </a:lnTo>
                  <a:lnTo>
                    <a:pt x="6479463" y="9956571"/>
                  </a:lnTo>
                  <a:lnTo>
                    <a:pt x="6481622" y="9957485"/>
                  </a:lnTo>
                  <a:lnTo>
                    <a:pt x="6483654" y="9958705"/>
                  </a:lnTo>
                  <a:lnTo>
                    <a:pt x="6485559" y="9960229"/>
                  </a:lnTo>
                  <a:lnTo>
                    <a:pt x="6487718" y="9961448"/>
                  </a:lnTo>
                  <a:lnTo>
                    <a:pt x="6489242" y="9962972"/>
                  </a:lnTo>
                  <a:lnTo>
                    <a:pt x="6490766" y="9964801"/>
                  </a:lnTo>
                  <a:lnTo>
                    <a:pt x="6492290" y="9966325"/>
                  </a:lnTo>
                  <a:lnTo>
                    <a:pt x="6493814" y="9968458"/>
                  </a:lnTo>
                  <a:lnTo>
                    <a:pt x="6494957" y="9970287"/>
                  </a:lnTo>
                  <a:lnTo>
                    <a:pt x="6495846" y="9972421"/>
                  </a:lnTo>
                  <a:lnTo>
                    <a:pt x="6497116" y="9974554"/>
                  </a:lnTo>
                  <a:lnTo>
                    <a:pt x="6498005" y="9976688"/>
                  </a:lnTo>
                  <a:lnTo>
                    <a:pt x="6498640" y="9979126"/>
                  </a:lnTo>
                  <a:lnTo>
                    <a:pt x="6499529" y="9981260"/>
                  </a:lnTo>
                  <a:lnTo>
                    <a:pt x="6500164" y="9984003"/>
                  </a:lnTo>
                  <a:lnTo>
                    <a:pt x="6500418" y="9986137"/>
                  </a:lnTo>
                  <a:lnTo>
                    <a:pt x="6501053" y="9988880"/>
                  </a:lnTo>
                  <a:lnTo>
                    <a:pt x="6501434" y="9991318"/>
                  </a:lnTo>
                  <a:lnTo>
                    <a:pt x="6501434" y="9994061"/>
                  </a:lnTo>
                  <a:lnTo>
                    <a:pt x="6501688" y="9996500"/>
                  </a:lnTo>
                  <a:lnTo>
                    <a:pt x="6501688" y="9999243"/>
                  </a:lnTo>
                  <a:lnTo>
                    <a:pt x="6501688" y="10001681"/>
                  </a:lnTo>
                  <a:lnTo>
                    <a:pt x="6501688" y="10004425"/>
                  </a:lnTo>
                  <a:lnTo>
                    <a:pt x="6501434" y="10006863"/>
                  </a:lnTo>
                  <a:lnTo>
                    <a:pt x="6501434" y="10009301"/>
                  </a:lnTo>
                  <a:lnTo>
                    <a:pt x="6500799" y="10012045"/>
                  </a:lnTo>
                  <a:lnTo>
                    <a:pt x="6500799" y="10014483"/>
                  </a:lnTo>
                  <a:lnTo>
                    <a:pt x="6500164" y="10016921"/>
                  </a:lnTo>
                  <a:lnTo>
                    <a:pt x="6533438" y="10016921"/>
                  </a:lnTo>
                </a:path>
                <a:path w="6883400" h="10017125">
                  <a:moveTo>
                    <a:pt x="6405041" y="9932187"/>
                  </a:moveTo>
                  <a:lnTo>
                    <a:pt x="6533438" y="9932187"/>
                  </a:lnTo>
                </a:path>
                <a:path w="6883400" h="10017125">
                  <a:moveTo>
                    <a:pt x="6533438" y="10016921"/>
                  </a:moveTo>
                  <a:lnTo>
                    <a:pt x="6567474" y="10016921"/>
                  </a:lnTo>
                  <a:lnTo>
                    <a:pt x="6566966" y="10014483"/>
                  </a:lnTo>
                  <a:lnTo>
                    <a:pt x="6566331" y="10012045"/>
                  </a:lnTo>
                  <a:lnTo>
                    <a:pt x="6565696" y="10009606"/>
                  </a:lnTo>
                  <a:lnTo>
                    <a:pt x="6565442" y="10007168"/>
                  </a:lnTo>
                  <a:lnTo>
                    <a:pt x="6565061" y="10004425"/>
                  </a:lnTo>
                  <a:lnTo>
                    <a:pt x="6564807" y="10001986"/>
                  </a:lnTo>
                  <a:lnTo>
                    <a:pt x="6564807" y="9999243"/>
                  </a:lnTo>
                  <a:lnTo>
                    <a:pt x="6564807" y="9996805"/>
                  </a:lnTo>
                  <a:lnTo>
                    <a:pt x="6564807" y="9994366"/>
                  </a:lnTo>
                  <a:lnTo>
                    <a:pt x="6565061" y="9991623"/>
                  </a:lnTo>
                  <a:lnTo>
                    <a:pt x="6565442" y="9989185"/>
                  </a:lnTo>
                  <a:lnTo>
                    <a:pt x="6565696" y="9986441"/>
                  </a:lnTo>
                  <a:lnTo>
                    <a:pt x="6566331" y="9984003"/>
                  </a:lnTo>
                  <a:lnTo>
                    <a:pt x="6567220" y="9981565"/>
                  </a:lnTo>
                  <a:lnTo>
                    <a:pt x="6567855" y="9979126"/>
                  </a:lnTo>
                  <a:lnTo>
                    <a:pt x="6568744" y="9976993"/>
                  </a:lnTo>
                  <a:lnTo>
                    <a:pt x="6569633" y="9974554"/>
                  </a:lnTo>
                  <a:lnTo>
                    <a:pt x="6570522" y="9972421"/>
                  </a:lnTo>
                  <a:lnTo>
                    <a:pt x="6571792" y="9970287"/>
                  </a:lnTo>
                  <a:lnTo>
                    <a:pt x="6573062" y="9968153"/>
                  </a:lnTo>
                  <a:lnTo>
                    <a:pt x="6574586" y="9966325"/>
                  </a:lnTo>
                  <a:lnTo>
                    <a:pt x="6576110" y="9964496"/>
                  </a:lnTo>
                  <a:lnTo>
                    <a:pt x="6577634" y="9962972"/>
                  </a:lnTo>
                  <a:lnTo>
                    <a:pt x="6579412" y="9961448"/>
                  </a:lnTo>
                  <a:lnTo>
                    <a:pt x="6581190" y="9959924"/>
                  </a:lnTo>
                  <a:lnTo>
                    <a:pt x="6597065" y="9954133"/>
                  </a:lnTo>
                  <a:lnTo>
                    <a:pt x="6600113" y="9954742"/>
                  </a:lnTo>
                  <a:lnTo>
                    <a:pt x="6602526" y="9955047"/>
                  </a:lnTo>
                  <a:lnTo>
                    <a:pt x="6605066" y="9955961"/>
                  </a:lnTo>
                  <a:lnTo>
                    <a:pt x="6607479" y="9956571"/>
                  </a:lnTo>
                  <a:lnTo>
                    <a:pt x="6609638" y="9957485"/>
                  </a:lnTo>
                  <a:lnTo>
                    <a:pt x="6611670" y="9958705"/>
                  </a:lnTo>
                  <a:lnTo>
                    <a:pt x="6613829" y="9960229"/>
                  </a:lnTo>
                  <a:lnTo>
                    <a:pt x="6615734" y="9961448"/>
                  </a:lnTo>
                  <a:lnTo>
                    <a:pt x="6625132" y="9974554"/>
                  </a:lnTo>
                  <a:lnTo>
                    <a:pt x="6626021" y="9976688"/>
                  </a:lnTo>
                  <a:lnTo>
                    <a:pt x="6626656" y="9979126"/>
                  </a:lnTo>
                  <a:lnTo>
                    <a:pt x="6627545" y="9981260"/>
                  </a:lnTo>
                  <a:lnTo>
                    <a:pt x="6628180" y="9984003"/>
                  </a:lnTo>
                  <a:lnTo>
                    <a:pt x="6628434" y="9986137"/>
                  </a:lnTo>
                  <a:lnTo>
                    <a:pt x="6629069" y="9988880"/>
                  </a:lnTo>
                  <a:lnTo>
                    <a:pt x="6629450" y="9991318"/>
                  </a:lnTo>
                  <a:lnTo>
                    <a:pt x="6629704" y="9994061"/>
                  </a:lnTo>
                  <a:lnTo>
                    <a:pt x="6629704" y="9996500"/>
                  </a:lnTo>
                  <a:lnTo>
                    <a:pt x="6629958" y="9999243"/>
                  </a:lnTo>
                  <a:lnTo>
                    <a:pt x="6629958" y="10001681"/>
                  </a:lnTo>
                  <a:lnTo>
                    <a:pt x="6629704" y="10004425"/>
                  </a:lnTo>
                  <a:lnTo>
                    <a:pt x="6629704" y="10006863"/>
                  </a:lnTo>
                  <a:lnTo>
                    <a:pt x="6629450" y="10009301"/>
                  </a:lnTo>
                  <a:lnTo>
                    <a:pt x="6629069" y="10012045"/>
                  </a:lnTo>
                  <a:lnTo>
                    <a:pt x="6628815" y="10014483"/>
                  </a:lnTo>
                  <a:lnTo>
                    <a:pt x="6628180" y="10016921"/>
                  </a:lnTo>
                  <a:lnTo>
                    <a:pt x="6661454" y="10016921"/>
                  </a:lnTo>
                </a:path>
                <a:path w="6883400" h="10017125">
                  <a:moveTo>
                    <a:pt x="6533438" y="9932187"/>
                  </a:moveTo>
                  <a:lnTo>
                    <a:pt x="6661454" y="9932187"/>
                  </a:lnTo>
                </a:path>
                <a:path w="6883400" h="10017125">
                  <a:moveTo>
                    <a:pt x="6661454" y="10016921"/>
                  </a:moveTo>
                  <a:lnTo>
                    <a:pt x="6695490" y="10016921"/>
                  </a:lnTo>
                  <a:lnTo>
                    <a:pt x="6694982" y="10014483"/>
                  </a:lnTo>
                  <a:lnTo>
                    <a:pt x="6694347" y="10012045"/>
                  </a:lnTo>
                  <a:lnTo>
                    <a:pt x="6693712" y="10009606"/>
                  </a:lnTo>
                  <a:lnTo>
                    <a:pt x="6693458" y="10007168"/>
                  </a:lnTo>
                  <a:lnTo>
                    <a:pt x="6693077" y="10004425"/>
                  </a:lnTo>
                  <a:lnTo>
                    <a:pt x="6692823" y="10001986"/>
                  </a:lnTo>
                  <a:lnTo>
                    <a:pt x="6692823" y="9999243"/>
                  </a:lnTo>
                  <a:lnTo>
                    <a:pt x="6692823" y="9996805"/>
                  </a:lnTo>
                  <a:lnTo>
                    <a:pt x="6692823" y="9994366"/>
                  </a:lnTo>
                  <a:lnTo>
                    <a:pt x="6693077" y="9991623"/>
                  </a:lnTo>
                  <a:lnTo>
                    <a:pt x="6693458" y="9989185"/>
                  </a:lnTo>
                  <a:lnTo>
                    <a:pt x="6693966" y="9986441"/>
                  </a:lnTo>
                  <a:lnTo>
                    <a:pt x="6694347" y="9984003"/>
                  </a:lnTo>
                  <a:lnTo>
                    <a:pt x="6695236" y="9981565"/>
                  </a:lnTo>
                  <a:lnTo>
                    <a:pt x="6695871" y="9979126"/>
                  </a:lnTo>
                  <a:lnTo>
                    <a:pt x="6696760" y="9976993"/>
                  </a:lnTo>
                  <a:lnTo>
                    <a:pt x="6697649" y="9974554"/>
                  </a:lnTo>
                  <a:lnTo>
                    <a:pt x="6698538" y="9972421"/>
                  </a:lnTo>
                  <a:lnTo>
                    <a:pt x="6699808" y="9970287"/>
                  </a:lnTo>
                  <a:lnTo>
                    <a:pt x="6701078" y="9968153"/>
                  </a:lnTo>
                  <a:lnTo>
                    <a:pt x="6702602" y="9966325"/>
                  </a:lnTo>
                  <a:lnTo>
                    <a:pt x="6704126" y="9964496"/>
                  </a:lnTo>
                  <a:lnTo>
                    <a:pt x="6705650" y="9962972"/>
                  </a:lnTo>
                  <a:lnTo>
                    <a:pt x="6707428" y="9961448"/>
                  </a:lnTo>
                  <a:lnTo>
                    <a:pt x="6709206" y="9959924"/>
                  </a:lnTo>
                  <a:lnTo>
                    <a:pt x="6711365" y="9958705"/>
                  </a:lnTo>
                  <a:lnTo>
                    <a:pt x="6725462" y="9954133"/>
                  </a:lnTo>
                  <a:lnTo>
                    <a:pt x="6728129" y="9954742"/>
                  </a:lnTo>
                  <a:lnTo>
                    <a:pt x="6730542" y="9955047"/>
                  </a:lnTo>
                  <a:lnTo>
                    <a:pt x="6733082" y="9955961"/>
                  </a:lnTo>
                  <a:lnTo>
                    <a:pt x="6735495" y="9956571"/>
                  </a:lnTo>
                  <a:lnTo>
                    <a:pt x="6737654" y="9957485"/>
                  </a:lnTo>
                  <a:lnTo>
                    <a:pt x="6739686" y="9958705"/>
                  </a:lnTo>
                  <a:lnTo>
                    <a:pt x="6741845" y="9960229"/>
                  </a:lnTo>
                  <a:lnTo>
                    <a:pt x="6743750" y="9961448"/>
                  </a:lnTo>
                  <a:lnTo>
                    <a:pt x="6756196" y="9984003"/>
                  </a:lnTo>
                  <a:lnTo>
                    <a:pt x="6756831" y="9986137"/>
                  </a:lnTo>
                  <a:lnTo>
                    <a:pt x="6757085" y="9988880"/>
                  </a:lnTo>
                  <a:lnTo>
                    <a:pt x="6757466" y="9991318"/>
                  </a:lnTo>
                  <a:lnTo>
                    <a:pt x="6757720" y="9994061"/>
                  </a:lnTo>
                  <a:lnTo>
                    <a:pt x="6757720" y="9996500"/>
                  </a:lnTo>
                  <a:lnTo>
                    <a:pt x="6757974" y="9999243"/>
                  </a:lnTo>
                  <a:lnTo>
                    <a:pt x="6757974" y="10001681"/>
                  </a:lnTo>
                  <a:lnTo>
                    <a:pt x="6757720" y="10004425"/>
                  </a:lnTo>
                  <a:lnTo>
                    <a:pt x="6757720" y="10006863"/>
                  </a:lnTo>
                  <a:lnTo>
                    <a:pt x="6757466" y="10009301"/>
                  </a:lnTo>
                  <a:lnTo>
                    <a:pt x="6757085" y="10012045"/>
                  </a:lnTo>
                  <a:lnTo>
                    <a:pt x="6756831" y="10014483"/>
                  </a:lnTo>
                  <a:lnTo>
                    <a:pt x="6756196" y="10016921"/>
                  </a:lnTo>
                  <a:lnTo>
                    <a:pt x="6789470" y="10016921"/>
                  </a:lnTo>
                </a:path>
                <a:path w="6883400" h="10017125">
                  <a:moveTo>
                    <a:pt x="6661454" y="9932187"/>
                  </a:moveTo>
                  <a:lnTo>
                    <a:pt x="6789470" y="9932187"/>
                  </a:lnTo>
                </a:path>
                <a:path w="6883400" h="10017125">
                  <a:moveTo>
                    <a:pt x="6883323" y="9923653"/>
                  </a:moveTo>
                  <a:lnTo>
                    <a:pt x="6883323" y="9956876"/>
                  </a:lnTo>
                  <a:lnTo>
                    <a:pt x="6879894" y="9956266"/>
                  </a:lnTo>
                  <a:lnTo>
                    <a:pt x="6876846" y="9955657"/>
                  </a:lnTo>
                  <a:lnTo>
                    <a:pt x="6873544" y="9955352"/>
                  </a:lnTo>
                  <a:lnTo>
                    <a:pt x="6870242" y="9955047"/>
                  </a:lnTo>
                  <a:lnTo>
                    <a:pt x="6866813" y="9954742"/>
                  </a:lnTo>
                  <a:lnTo>
                    <a:pt x="6863765" y="9954742"/>
                  </a:lnTo>
                  <a:lnTo>
                    <a:pt x="6860463" y="9955047"/>
                  </a:lnTo>
                  <a:lnTo>
                    <a:pt x="6832396" y="9970592"/>
                  </a:lnTo>
                  <a:lnTo>
                    <a:pt x="6829983" y="9973945"/>
                  </a:lnTo>
                  <a:lnTo>
                    <a:pt x="6827570" y="9976993"/>
                  </a:lnTo>
                  <a:lnTo>
                    <a:pt x="6825665" y="9980041"/>
                  </a:lnTo>
                  <a:lnTo>
                    <a:pt x="6818680" y="9997109"/>
                  </a:lnTo>
                  <a:lnTo>
                    <a:pt x="6818680" y="9999853"/>
                  </a:lnTo>
                  <a:lnTo>
                    <a:pt x="6818426" y="10002596"/>
                  </a:lnTo>
                  <a:lnTo>
                    <a:pt x="6818680" y="10005339"/>
                  </a:lnTo>
                  <a:lnTo>
                    <a:pt x="6819315" y="10008082"/>
                  </a:lnTo>
                  <a:lnTo>
                    <a:pt x="6819950" y="10011130"/>
                  </a:lnTo>
                  <a:lnTo>
                    <a:pt x="6820839" y="10013873"/>
                  </a:lnTo>
                  <a:lnTo>
                    <a:pt x="6821982" y="10016921"/>
                  </a:lnTo>
                  <a:lnTo>
                    <a:pt x="6789470" y="10016921"/>
                  </a:lnTo>
                </a:path>
                <a:path w="6883400" h="10017125">
                  <a:moveTo>
                    <a:pt x="6797598" y="9923653"/>
                  </a:moveTo>
                  <a:lnTo>
                    <a:pt x="6797598" y="9932187"/>
                  </a:lnTo>
                  <a:lnTo>
                    <a:pt x="6789470" y="9932187"/>
                  </a:lnTo>
                </a:path>
                <a:path w="6883400" h="10017125">
                  <a:moveTo>
                    <a:pt x="6883323" y="9923653"/>
                  </a:moveTo>
                  <a:lnTo>
                    <a:pt x="6883323" y="9888905"/>
                  </a:lnTo>
                  <a:lnTo>
                    <a:pt x="6880910" y="9889820"/>
                  </a:lnTo>
                  <a:lnTo>
                    <a:pt x="6878370" y="9890429"/>
                  </a:lnTo>
                  <a:lnTo>
                    <a:pt x="6875957" y="9890734"/>
                  </a:lnTo>
                  <a:lnTo>
                    <a:pt x="6873290" y="9891344"/>
                  </a:lnTo>
                  <a:lnTo>
                    <a:pt x="6870750" y="9891649"/>
                  </a:lnTo>
                  <a:lnTo>
                    <a:pt x="6868083" y="9891649"/>
                  </a:lnTo>
                  <a:lnTo>
                    <a:pt x="6865670" y="9891953"/>
                  </a:lnTo>
                  <a:lnTo>
                    <a:pt x="6862876" y="9891953"/>
                  </a:lnTo>
                  <a:lnTo>
                    <a:pt x="6860463" y="9891649"/>
                  </a:lnTo>
                  <a:lnTo>
                    <a:pt x="6857669" y="9891649"/>
                  </a:lnTo>
                  <a:lnTo>
                    <a:pt x="6855256" y="9891039"/>
                  </a:lnTo>
                  <a:lnTo>
                    <a:pt x="6852462" y="9890734"/>
                  </a:lnTo>
                  <a:lnTo>
                    <a:pt x="6850049" y="9890125"/>
                  </a:lnTo>
                  <a:lnTo>
                    <a:pt x="6847636" y="9889515"/>
                  </a:lnTo>
                  <a:lnTo>
                    <a:pt x="6845223" y="9888905"/>
                  </a:lnTo>
                  <a:lnTo>
                    <a:pt x="6842810" y="9887991"/>
                  </a:lnTo>
                  <a:lnTo>
                    <a:pt x="6840651" y="9887077"/>
                  </a:lnTo>
                  <a:lnTo>
                    <a:pt x="6838492" y="9885857"/>
                  </a:lnTo>
                  <a:lnTo>
                    <a:pt x="6836333" y="9884638"/>
                  </a:lnTo>
                  <a:lnTo>
                    <a:pt x="6834174" y="9883419"/>
                  </a:lnTo>
                  <a:lnTo>
                    <a:pt x="6832396" y="9881895"/>
                  </a:lnTo>
                  <a:lnTo>
                    <a:pt x="6830618" y="9880676"/>
                  </a:lnTo>
                  <a:lnTo>
                    <a:pt x="6828713" y="9878847"/>
                  </a:lnTo>
                  <a:lnTo>
                    <a:pt x="6827189" y="9877018"/>
                  </a:lnTo>
                  <a:lnTo>
                    <a:pt x="6825665" y="9875189"/>
                  </a:lnTo>
                  <a:lnTo>
                    <a:pt x="6824522" y="9873361"/>
                  </a:lnTo>
                  <a:lnTo>
                    <a:pt x="6823252" y="9871227"/>
                  </a:lnTo>
                  <a:lnTo>
                    <a:pt x="6822363" y="9869093"/>
                  </a:lnTo>
                  <a:lnTo>
                    <a:pt x="6821728" y="9866655"/>
                  </a:lnTo>
                  <a:lnTo>
                    <a:pt x="6820839" y="9864521"/>
                  </a:lnTo>
                  <a:lnTo>
                    <a:pt x="6820458" y="9861778"/>
                  </a:lnTo>
                  <a:lnTo>
                    <a:pt x="6820204" y="9859035"/>
                  </a:lnTo>
                  <a:lnTo>
                    <a:pt x="6820458" y="9856292"/>
                  </a:lnTo>
                  <a:lnTo>
                    <a:pt x="6821093" y="9853853"/>
                  </a:lnTo>
                  <a:lnTo>
                    <a:pt x="6821728" y="9851110"/>
                  </a:lnTo>
                  <a:lnTo>
                    <a:pt x="6822617" y="9848977"/>
                  </a:lnTo>
                  <a:lnTo>
                    <a:pt x="6823506" y="9846538"/>
                  </a:lnTo>
                  <a:lnTo>
                    <a:pt x="6824776" y="9844405"/>
                  </a:lnTo>
                  <a:lnTo>
                    <a:pt x="6826046" y="9842576"/>
                  </a:lnTo>
                  <a:lnTo>
                    <a:pt x="6827189" y="9840747"/>
                  </a:lnTo>
                  <a:lnTo>
                    <a:pt x="6829094" y="9838918"/>
                  </a:lnTo>
                  <a:lnTo>
                    <a:pt x="6830618" y="9837394"/>
                  </a:lnTo>
                  <a:lnTo>
                    <a:pt x="6832396" y="9835870"/>
                  </a:lnTo>
                  <a:lnTo>
                    <a:pt x="6834174" y="9834651"/>
                  </a:lnTo>
                  <a:lnTo>
                    <a:pt x="6836333" y="9833127"/>
                  </a:lnTo>
                  <a:lnTo>
                    <a:pt x="6838492" y="9832213"/>
                  </a:lnTo>
                  <a:lnTo>
                    <a:pt x="6840651" y="9831298"/>
                  </a:lnTo>
                  <a:lnTo>
                    <a:pt x="6842810" y="9830079"/>
                  </a:lnTo>
                  <a:lnTo>
                    <a:pt x="6845223" y="9829469"/>
                  </a:lnTo>
                  <a:lnTo>
                    <a:pt x="6847382" y="9828555"/>
                  </a:lnTo>
                  <a:lnTo>
                    <a:pt x="6849795" y="9827945"/>
                  </a:lnTo>
                  <a:lnTo>
                    <a:pt x="6852208" y="9827641"/>
                  </a:lnTo>
                  <a:lnTo>
                    <a:pt x="6855002" y="9827031"/>
                  </a:lnTo>
                  <a:lnTo>
                    <a:pt x="6857415" y="9826726"/>
                  </a:lnTo>
                  <a:lnTo>
                    <a:pt x="6860082" y="9826726"/>
                  </a:lnTo>
                  <a:lnTo>
                    <a:pt x="6862622" y="9826421"/>
                  </a:lnTo>
                  <a:lnTo>
                    <a:pt x="6865289" y="9826421"/>
                  </a:lnTo>
                  <a:lnTo>
                    <a:pt x="6867702" y="9826421"/>
                  </a:lnTo>
                  <a:lnTo>
                    <a:pt x="6870496" y="9826421"/>
                  </a:lnTo>
                  <a:lnTo>
                    <a:pt x="6872909" y="9826726"/>
                  </a:lnTo>
                  <a:lnTo>
                    <a:pt x="6875703" y="9826726"/>
                  </a:lnTo>
                  <a:lnTo>
                    <a:pt x="6878116" y="9827336"/>
                  </a:lnTo>
                  <a:lnTo>
                    <a:pt x="6880910" y="9827336"/>
                  </a:lnTo>
                  <a:lnTo>
                    <a:pt x="6883323" y="9827945"/>
                  </a:lnTo>
                  <a:lnTo>
                    <a:pt x="6883323" y="9795637"/>
                  </a:lnTo>
                </a:path>
                <a:path w="6883400" h="10017125">
                  <a:moveTo>
                    <a:pt x="6797598" y="9923653"/>
                  </a:moveTo>
                  <a:lnTo>
                    <a:pt x="6797598" y="9795637"/>
                  </a:lnTo>
                </a:path>
                <a:path w="6883400" h="10017125">
                  <a:moveTo>
                    <a:pt x="304" y="93852"/>
                  </a:moveTo>
                  <a:lnTo>
                    <a:pt x="0" y="126746"/>
                  </a:lnTo>
                  <a:lnTo>
                    <a:pt x="2438" y="126111"/>
                  </a:lnTo>
                  <a:lnTo>
                    <a:pt x="4876" y="125602"/>
                  </a:lnTo>
                  <a:lnTo>
                    <a:pt x="7619" y="124968"/>
                  </a:lnTo>
                  <a:lnTo>
                    <a:pt x="10058" y="124587"/>
                  </a:lnTo>
                  <a:lnTo>
                    <a:pt x="12496" y="124332"/>
                  </a:lnTo>
                  <a:lnTo>
                    <a:pt x="15239" y="124078"/>
                  </a:lnTo>
                  <a:lnTo>
                    <a:pt x="17678" y="124078"/>
                  </a:lnTo>
                  <a:lnTo>
                    <a:pt x="20421" y="124078"/>
                  </a:lnTo>
                  <a:lnTo>
                    <a:pt x="22859" y="124078"/>
                  </a:lnTo>
                  <a:lnTo>
                    <a:pt x="25603" y="124332"/>
                  </a:lnTo>
                  <a:lnTo>
                    <a:pt x="28041" y="124587"/>
                  </a:lnTo>
                  <a:lnTo>
                    <a:pt x="30784" y="125222"/>
                  </a:lnTo>
                  <a:lnTo>
                    <a:pt x="33223" y="125602"/>
                  </a:lnTo>
                  <a:lnTo>
                    <a:pt x="35661" y="126492"/>
                  </a:lnTo>
                  <a:lnTo>
                    <a:pt x="38100" y="127126"/>
                  </a:lnTo>
                  <a:lnTo>
                    <a:pt x="40233" y="128016"/>
                  </a:lnTo>
                  <a:lnTo>
                    <a:pt x="42671" y="128904"/>
                  </a:lnTo>
                  <a:lnTo>
                    <a:pt x="44805" y="129794"/>
                  </a:lnTo>
                  <a:lnTo>
                    <a:pt x="46939" y="131064"/>
                  </a:lnTo>
                  <a:lnTo>
                    <a:pt x="49072" y="132206"/>
                  </a:lnTo>
                  <a:lnTo>
                    <a:pt x="50901" y="133730"/>
                  </a:lnTo>
                  <a:lnTo>
                    <a:pt x="52730" y="135000"/>
                  </a:lnTo>
                  <a:lnTo>
                    <a:pt x="54559" y="136778"/>
                  </a:lnTo>
                  <a:lnTo>
                    <a:pt x="56083" y="138302"/>
                  </a:lnTo>
                  <a:lnTo>
                    <a:pt x="57302" y="140207"/>
                  </a:lnTo>
                  <a:lnTo>
                    <a:pt x="58826" y="142367"/>
                  </a:lnTo>
                  <a:lnTo>
                    <a:pt x="59740" y="144145"/>
                  </a:lnTo>
                  <a:lnTo>
                    <a:pt x="60959" y="146303"/>
                  </a:lnTo>
                  <a:lnTo>
                    <a:pt x="61569" y="148717"/>
                  </a:lnTo>
                  <a:lnTo>
                    <a:pt x="62179" y="150875"/>
                  </a:lnTo>
                  <a:lnTo>
                    <a:pt x="62788" y="153289"/>
                  </a:lnTo>
                  <a:lnTo>
                    <a:pt x="63093" y="156082"/>
                  </a:lnTo>
                  <a:lnTo>
                    <a:pt x="62788" y="158750"/>
                  </a:lnTo>
                  <a:lnTo>
                    <a:pt x="62179" y="161163"/>
                  </a:lnTo>
                  <a:lnTo>
                    <a:pt x="61569" y="163702"/>
                  </a:lnTo>
                  <a:lnTo>
                    <a:pt x="54254" y="175514"/>
                  </a:lnTo>
                  <a:lnTo>
                    <a:pt x="52730" y="177419"/>
                  </a:lnTo>
                  <a:lnTo>
                    <a:pt x="50901" y="178562"/>
                  </a:lnTo>
                  <a:lnTo>
                    <a:pt x="49072" y="180086"/>
                  </a:lnTo>
                  <a:lnTo>
                    <a:pt x="46939" y="181355"/>
                  </a:lnTo>
                  <a:lnTo>
                    <a:pt x="44805" y="182245"/>
                  </a:lnTo>
                  <a:lnTo>
                    <a:pt x="42671" y="183515"/>
                  </a:lnTo>
                  <a:lnTo>
                    <a:pt x="40538" y="184403"/>
                  </a:lnTo>
                  <a:lnTo>
                    <a:pt x="38100" y="185039"/>
                  </a:lnTo>
                  <a:lnTo>
                    <a:pt x="35966" y="185927"/>
                  </a:lnTo>
                  <a:lnTo>
                    <a:pt x="33223" y="186181"/>
                  </a:lnTo>
                  <a:lnTo>
                    <a:pt x="31089" y="186817"/>
                  </a:lnTo>
                  <a:lnTo>
                    <a:pt x="28346" y="187451"/>
                  </a:lnTo>
                  <a:lnTo>
                    <a:pt x="25907" y="187451"/>
                  </a:lnTo>
                  <a:lnTo>
                    <a:pt x="23164" y="187705"/>
                  </a:lnTo>
                  <a:lnTo>
                    <a:pt x="20726" y="188087"/>
                  </a:lnTo>
                  <a:lnTo>
                    <a:pt x="17983" y="188087"/>
                  </a:lnTo>
                  <a:lnTo>
                    <a:pt x="15544" y="188087"/>
                  </a:lnTo>
                  <a:lnTo>
                    <a:pt x="12801" y="188087"/>
                  </a:lnTo>
                  <a:lnTo>
                    <a:pt x="10363" y="187705"/>
                  </a:lnTo>
                  <a:lnTo>
                    <a:pt x="7619" y="187451"/>
                  </a:lnTo>
                  <a:lnTo>
                    <a:pt x="5181" y="187071"/>
                  </a:lnTo>
                  <a:lnTo>
                    <a:pt x="2438" y="186817"/>
                  </a:lnTo>
                  <a:lnTo>
                    <a:pt x="0" y="186563"/>
                  </a:lnTo>
                  <a:lnTo>
                    <a:pt x="304" y="219075"/>
                  </a:lnTo>
                </a:path>
                <a:path w="6883400" h="10017125">
                  <a:moveTo>
                    <a:pt x="85343" y="93852"/>
                  </a:moveTo>
                  <a:lnTo>
                    <a:pt x="85343" y="219075"/>
                  </a:lnTo>
                </a:path>
                <a:path w="6883400" h="10017125">
                  <a:moveTo>
                    <a:pt x="304" y="219075"/>
                  </a:moveTo>
                  <a:lnTo>
                    <a:pt x="0" y="251714"/>
                  </a:lnTo>
                  <a:lnTo>
                    <a:pt x="2438" y="251078"/>
                  </a:lnTo>
                  <a:lnTo>
                    <a:pt x="4876" y="250571"/>
                  </a:lnTo>
                  <a:lnTo>
                    <a:pt x="7619" y="249936"/>
                  </a:lnTo>
                  <a:lnTo>
                    <a:pt x="10058" y="249554"/>
                  </a:lnTo>
                  <a:lnTo>
                    <a:pt x="12496" y="249300"/>
                  </a:lnTo>
                  <a:lnTo>
                    <a:pt x="15239" y="249300"/>
                  </a:lnTo>
                  <a:lnTo>
                    <a:pt x="17678" y="249047"/>
                  </a:lnTo>
                  <a:lnTo>
                    <a:pt x="20421" y="249047"/>
                  </a:lnTo>
                  <a:lnTo>
                    <a:pt x="22859" y="249300"/>
                  </a:lnTo>
                  <a:lnTo>
                    <a:pt x="25603" y="249300"/>
                  </a:lnTo>
                  <a:lnTo>
                    <a:pt x="28041" y="249554"/>
                  </a:lnTo>
                  <a:lnTo>
                    <a:pt x="30784" y="250190"/>
                  </a:lnTo>
                  <a:lnTo>
                    <a:pt x="33223" y="250825"/>
                  </a:lnTo>
                  <a:lnTo>
                    <a:pt x="35661" y="251460"/>
                  </a:lnTo>
                  <a:lnTo>
                    <a:pt x="38100" y="252095"/>
                  </a:lnTo>
                  <a:lnTo>
                    <a:pt x="40233" y="252983"/>
                  </a:lnTo>
                  <a:lnTo>
                    <a:pt x="42671" y="253873"/>
                  </a:lnTo>
                  <a:lnTo>
                    <a:pt x="44805" y="254762"/>
                  </a:lnTo>
                  <a:lnTo>
                    <a:pt x="46939" y="256031"/>
                  </a:lnTo>
                  <a:lnTo>
                    <a:pt x="49072" y="257175"/>
                  </a:lnTo>
                  <a:lnTo>
                    <a:pt x="50901" y="258699"/>
                  </a:lnTo>
                  <a:lnTo>
                    <a:pt x="52730" y="260223"/>
                  </a:lnTo>
                  <a:lnTo>
                    <a:pt x="54559" y="261747"/>
                  </a:lnTo>
                  <a:lnTo>
                    <a:pt x="56083" y="263271"/>
                  </a:lnTo>
                  <a:lnTo>
                    <a:pt x="57302" y="265175"/>
                  </a:lnTo>
                  <a:lnTo>
                    <a:pt x="58826" y="267335"/>
                  </a:lnTo>
                  <a:lnTo>
                    <a:pt x="59740" y="269113"/>
                  </a:lnTo>
                  <a:lnTo>
                    <a:pt x="60959" y="271272"/>
                  </a:lnTo>
                  <a:lnTo>
                    <a:pt x="61569" y="273685"/>
                  </a:lnTo>
                  <a:lnTo>
                    <a:pt x="62179" y="275844"/>
                  </a:lnTo>
                  <a:lnTo>
                    <a:pt x="62788" y="278511"/>
                  </a:lnTo>
                  <a:lnTo>
                    <a:pt x="63093" y="281050"/>
                  </a:lnTo>
                  <a:lnTo>
                    <a:pt x="62788" y="283718"/>
                  </a:lnTo>
                  <a:lnTo>
                    <a:pt x="62179" y="286130"/>
                  </a:lnTo>
                  <a:lnTo>
                    <a:pt x="61569" y="288671"/>
                  </a:lnTo>
                  <a:lnTo>
                    <a:pt x="55778" y="298957"/>
                  </a:lnTo>
                  <a:lnTo>
                    <a:pt x="54254" y="300863"/>
                  </a:lnTo>
                  <a:lnTo>
                    <a:pt x="38100" y="310006"/>
                  </a:lnTo>
                  <a:lnTo>
                    <a:pt x="35966" y="310896"/>
                  </a:lnTo>
                  <a:lnTo>
                    <a:pt x="33223" y="311530"/>
                  </a:lnTo>
                  <a:lnTo>
                    <a:pt x="31089" y="311785"/>
                  </a:lnTo>
                  <a:lnTo>
                    <a:pt x="28346" y="312420"/>
                  </a:lnTo>
                  <a:lnTo>
                    <a:pt x="25907" y="312674"/>
                  </a:lnTo>
                  <a:lnTo>
                    <a:pt x="23164" y="312674"/>
                  </a:lnTo>
                  <a:lnTo>
                    <a:pt x="20726" y="313054"/>
                  </a:lnTo>
                  <a:lnTo>
                    <a:pt x="17983" y="313054"/>
                  </a:lnTo>
                  <a:lnTo>
                    <a:pt x="15544" y="313054"/>
                  </a:lnTo>
                  <a:lnTo>
                    <a:pt x="12801" y="313054"/>
                  </a:lnTo>
                  <a:lnTo>
                    <a:pt x="10363" y="312674"/>
                  </a:lnTo>
                  <a:lnTo>
                    <a:pt x="7619" y="312674"/>
                  </a:lnTo>
                  <a:lnTo>
                    <a:pt x="5181" y="312039"/>
                  </a:lnTo>
                  <a:lnTo>
                    <a:pt x="2438" y="311785"/>
                  </a:lnTo>
                  <a:lnTo>
                    <a:pt x="0" y="311530"/>
                  </a:lnTo>
                  <a:lnTo>
                    <a:pt x="304" y="344043"/>
                  </a:lnTo>
                </a:path>
                <a:path w="6883400" h="10017125">
                  <a:moveTo>
                    <a:pt x="85343" y="219075"/>
                  </a:moveTo>
                  <a:lnTo>
                    <a:pt x="85343" y="344043"/>
                  </a:lnTo>
                </a:path>
                <a:path w="6883400" h="10017125">
                  <a:moveTo>
                    <a:pt x="304" y="344043"/>
                  </a:moveTo>
                  <a:lnTo>
                    <a:pt x="0" y="376681"/>
                  </a:lnTo>
                  <a:lnTo>
                    <a:pt x="2438" y="376047"/>
                  </a:lnTo>
                  <a:lnTo>
                    <a:pt x="4876" y="375539"/>
                  </a:lnTo>
                  <a:lnTo>
                    <a:pt x="7619" y="375157"/>
                  </a:lnTo>
                  <a:lnTo>
                    <a:pt x="10058" y="374523"/>
                  </a:lnTo>
                  <a:lnTo>
                    <a:pt x="12496" y="374269"/>
                  </a:lnTo>
                  <a:lnTo>
                    <a:pt x="15239" y="374269"/>
                  </a:lnTo>
                  <a:lnTo>
                    <a:pt x="17678" y="374015"/>
                  </a:lnTo>
                  <a:lnTo>
                    <a:pt x="20421" y="374015"/>
                  </a:lnTo>
                  <a:lnTo>
                    <a:pt x="22859" y="374269"/>
                  </a:lnTo>
                  <a:lnTo>
                    <a:pt x="25603" y="374269"/>
                  </a:lnTo>
                  <a:lnTo>
                    <a:pt x="28041" y="374903"/>
                  </a:lnTo>
                  <a:lnTo>
                    <a:pt x="30784" y="375157"/>
                  </a:lnTo>
                  <a:lnTo>
                    <a:pt x="33223" y="375793"/>
                  </a:lnTo>
                  <a:lnTo>
                    <a:pt x="35661" y="376427"/>
                  </a:lnTo>
                  <a:lnTo>
                    <a:pt x="38100" y="377063"/>
                  </a:lnTo>
                  <a:lnTo>
                    <a:pt x="40233" y="377951"/>
                  </a:lnTo>
                  <a:lnTo>
                    <a:pt x="42671" y="378841"/>
                  </a:lnTo>
                  <a:lnTo>
                    <a:pt x="44805" y="379729"/>
                  </a:lnTo>
                  <a:lnTo>
                    <a:pt x="46939" y="381000"/>
                  </a:lnTo>
                  <a:lnTo>
                    <a:pt x="49072" y="382143"/>
                  </a:lnTo>
                  <a:lnTo>
                    <a:pt x="50901" y="383667"/>
                  </a:lnTo>
                  <a:lnTo>
                    <a:pt x="52730" y="385191"/>
                  </a:lnTo>
                  <a:lnTo>
                    <a:pt x="54559" y="386715"/>
                  </a:lnTo>
                  <a:lnTo>
                    <a:pt x="56083" y="388239"/>
                  </a:lnTo>
                  <a:lnTo>
                    <a:pt x="57302" y="390144"/>
                  </a:lnTo>
                  <a:lnTo>
                    <a:pt x="58826" y="392302"/>
                  </a:lnTo>
                  <a:lnTo>
                    <a:pt x="59740" y="394080"/>
                  </a:lnTo>
                  <a:lnTo>
                    <a:pt x="60959" y="396240"/>
                  </a:lnTo>
                  <a:lnTo>
                    <a:pt x="61569" y="398652"/>
                  </a:lnTo>
                  <a:lnTo>
                    <a:pt x="62179" y="400812"/>
                  </a:lnTo>
                  <a:lnTo>
                    <a:pt x="62788" y="403478"/>
                  </a:lnTo>
                  <a:lnTo>
                    <a:pt x="63093" y="406019"/>
                  </a:lnTo>
                  <a:lnTo>
                    <a:pt x="62788" y="408686"/>
                  </a:lnTo>
                  <a:lnTo>
                    <a:pt x="62179" y="411099"/>
                  </a:lnTo>
                  <a:lnTo>
                    <a:pt x="61569" y="413639"/>
                  </a:lnTo>
                  <a:lnTo>
                    <a:pt x="55778" y="423925"/>
                  </a:lnTo>
                  <a:lnTo>
                    <a:pt x="54254" y="425830"/>
                  </a:lnTo>
                  <a:lnTo>
                    <a:pt x="38100" y="434975"/>
                  </a:lnTo>
                  <a:lnTo>
                    <a:pt x="35966" y="435864"/>
                  </a:lnTo>
                  <a:lnTo>
                    <a:pt x="33223" y="436499"/>
                  </a:lnTo>
                  <a:lnTo>
                    <a:pt x="31089" y="436752"/>
                  </a:lnTo>
                  <a:lnTo>
                    <a:pt x="28346" y="437388"/>
                  </a:lnTo>
                  <a:lnTo>
                    <a:pt x="25907" y="437642"/>
                  </a:lnTo>
                  <a:lnTo>
                    <a:pt x="23164" y="437642"/>
                  </a:lnTo>
                  <a:lnTo>
                    <a:pt x="20726" y="438023"/>
                  </a:lnTo>
                  <a:lnTo>
                    <a:pt x="17983" y="438023"/>
                  </a:lnTo>
                  <a:lnTo>
                    <a:pt x="15544" y="438023"/>
                  </a:lnTo>
                  <a:lnTo>
                    <a:pt x="12801" y="438023"/>
                  </a:lnTo>
                  <a:lnTo>
                    <a:pt x="10363" y="437642"/>
                  </a:lnTo>
                  <a:lnTo>
                    <a:pt x="7619" y="437642"/>
                  </a:lnTo>
                  <a:lnTo>
                    <a:pt x="5181" y="437388"/>
                  </a:lnTo>
                  <a:lnTo>
                    <a:pt x="2438" y="437006"/>
                  </a:lnTo>
                  <a:lnTo>
                    <a:pt x="0" y="436499"/>
                  </a:lnTo>
                  <a:lnTo>
                    <a:pt x="304" y="469011"/>
                  </a:lnTo>
                </a:path>
                <a:path w="6883400" h="10017125">
                  <a:moveTo>
                    <a:pt x="85343" y="344043"/>
                  </a:moveTo>
                  <a:lnTo>
                    <a:pt x="85343" y="469011"/>
                  </a:lnTo>
                </a:path>
                <a:path w="6883400" h="10017125">
                  <a:moveTo>
                    <a:pt x="304" y="469011"/>
                  </a:moveTo>
                  <a:lnTo>
                    <a:pt x="0" y="501650"/>
                  </a:lnTo>
                  <a:lnTo>
                    <a:pt x="2438" y="501015"/>
                  </a:lnTo>
                  <a:lnTo>
                    <a:pt x="4876" y="500506"/>
                  </a:lnTo>
                  <a:lnTo>
                    <a:pt x="7619" y="500125"/>
                  </a:lnTo>
                  <a:lnTo>
                    <a:pt x="10058" y="499491"/>
                  </a:lnTo>
                  <a:lnTo>
                    <a:pt x="12496" y="499237"/>
                  </a:lnTo>
                  <a:lnTo>
                    <a:pt x="15239" y="499237"/>
                  </a:lnTo>
                  <a:lnTo>
                    <a:pt x="17678" y="498982"/>
                  </a:lnTo>
                  <a:lnTo>
                    <a:pt x="20421" y="498982"/>
                  </a:lnTo>
                  <a:lnTo>
                    <a:pt x="22859" y="499237"/>
                  </a:lnTo>
                  <a:lnTo>
                    <a:pt x="25603" y="499237"/>
                  </a:lnTo>
                  <a:lnTo>
                    <a:pt x="28041" y="499872"/>
                  </a:lnTo>
                  <a:lnTo>
                    <a:pt x="30784" y="500125"/>
                  </a:lnTo>
                  <a:lnTo>
                    <a:pt x="33223" y="500761"/>
                  </a:lnTo>
                  <a:lnTo>
                    <a:pt x="35661" y="501396"/>
                  </a:lnTo>
                  <a:lnTo>
                    <a:pt x="38100" y="502030"/>
                  </a:lnTo>
                  <a:lnTo>
                    <a:pt x="40233" y="502920"/>
                  </a:lnTo>
                  <a:lnTo>
                    <a:pt x="42671" y="503808"/>
                  </a:lnTo>
                  <a:lnTo>
                    <a:pt x="44805" y="504698"/>
                  </a:lnTo>
                  <a:lnTo>
                    <a:pt x="46939" y="505968"/>
                  </a:lnTo>
                  <a:lnTo>
                    <a:pt x="49072" y="507111"/>
                  </a:lnTo>
                  <a:lnTo>
                    <a:pt x="50901" y="508635"/>
                  </a:lnTo>
                  <a:lnTo>
                    <a:pt x="52730" y="510158"/>
                  </a:lnTo>
                  <a:lnTo>
                    <a:pt x="54559" y="511682"/>
                  </a:lnTo>
                  <a:lnTo>
                    <a:pt x="56083" y="513588"/>
                  </a:lnTo>
                  <a:lnTo>
                    <a:pt x="57302" y="515112"/>
                  </a:lnTo>
                  <a:lnTo>
                    <a:pt x="58826" y="517271"/>
                  </a:lnTo>
                  <a:lnTo>
                    <a:pt x="63093" y="530987"/>
                  </a:lnTo>
                  <a:lnTo>
                    <a:pt x="62788" y="533653"/>
                  </a:lnTo>
                  <a:lnTo>
                    <a:pt x="62179" y="536067"/>
                  </a:lnTo>
                  <a:lnTo>
                    <a:pt x="61569" y="538606"/>
                  </a:lnTo>
                  <a:lnTo>
                    <a:pt x="54254" y="550799"/>
                  </a:lnTo>
                  <a:lnTo>
                    <a:pt x="52730" y="552323"/>
                  </a:lnTo>
                  <a:lnTo>
                    <a:pt x="38100" y="559943"/>
                  </a:lnTo>
                  <a:lnTo>
                    <a:pt x="35966" y="560831"/>
                  </a:lnTo>
                  <a:lnTo>
                    <a:pt x="33223" y="561467"/>
                  </a:lnTo>
                  <a:lnTo>
                    <a:pt x="31089" y="561721"/>
                  </a:lnTo>
                  <a:lnTo>
                    <a:pt x="28346" y="562355"/>
                  </a:lnTo>
                  <a:lnTo>
                    <a:pt x="25907" y="562610"/>
                  </a:lnTo>
                  <a:lnTo>
                    <a:pt x="23164" y="562610"/>
                  </a:lnTo>
                  <a:lnTo>
                    <a:pt x="20726" y="562991"/>
                  </a:lnTo>
                  <a:lnTo>
                    <a:pt x="17983" y="562991"/>
                  </a:lnTo>
                  <a:lnTo>
                    <a:pt x="15544" y="562991"/>
                  </a:lnTo>
                  <a:lnTo>
                    <a:pt x="12801" y="562991"/>
                  </a:lnTo>
                  <a:lnTo>
                    <a:pt x="10363" y="562610"/>
                  </a:lnTo>
                  <a:lnTo>
                    <a:pt x="7619" y="562610"/>
                  </a:lnTo>
                  <a:lnTo>
                    <a:pt x="5181" y="562355"/>
                  </a:lnTo>
                  <a:lnTo>
                    <a:pt x="2438" y="561975"/>
                  </a:lnTo>
                  <a:lnTo>
                    <a:pt x="0" y="561467"/>
                  </a:lnTo>
                  <a:lnTo>
                    <a:pt x="304" y="593978"/>
                  </a:lnTo>
                </a:path>
                <a:path w="6883400" h="10017125">
                  <a:moveTo>
                    <a:pt x="85343" y="469011"/>
                  </a:moveTo>
                  <a:lnTo>
                    <a:pt x="85343" y="593978"/>
                  </a:lnTo>
                </a:path>
                <a:path w="6883400" h="10017125">
                  <a:moveTo>
                    <a:pt x="304" y="593978"/>
                  </a:moveTo>
                  <a:lnTo>
                    <a:pt x="0" y="626999"/>
                  </a:lnTo>
                  <a:lnTo>
                    <a:pt x="2438" y="625982"/>
                  </a:lnTo>
                  <a:lnTo>
                    <a:pt x="4876" y="625475"/>
                  </a:lnTo>
                  <a:lnTo>
                    <a:pt x="7619" y="625094"/>
                  </a:lnTo>
                  <a:lnTo>
                    <a:pt x="10058" y="624458"/>
                  </a:lnTo>
                  <a:lnTo>
                    <a:pt x="12496" y="624458"/>
                  </a:lnTo>
                  <a:lnTo>
                    <a:pt x="15239" y="624204"/>
                  </a:lnTo>
                  <a:lnTo>
                    <a:pt x="17678" y="624204"/>
                  </a:lnTo>
                  <a:lnTo>
                    <a:pt x="20421" y="624204"/>
                  </a:lnTo>
                  <a:lnTo>
                    <a:pt x="22859" y="624204"/>
                  </a:lnTo>
                  <a:lnTo>
                    <a:pt x="25603" y="624458"/>
                  </a:lnTo>
                  <a:lnTo>
                    <a:pt x="28041" y="624840"/>
                  </a:lnTo>
                  <a:lnTo>
                    <a:pt x="30784" y="625094"/>
                  </a:lnTo>
                  <a:lnTo>
                    <a:pt x="33223" y="625728"/>
                  </a:lnTo>
                  <a:lnTo>
                    <a:pt x="35661" y="626364"/>
                  </a:lnTo>
                  <a:lnTo>
                    <a:pt x="38100" y="626999"/>
                  </a:lnTo>
                  <a:lnTo>
                    <a:pt x="40233" y="627888"/>
                  </a:lnTo>
                  <a:lnTo>
                    <a:pt x="42671" y="628776"/>
                  </a:lnTo>
                  <a:lnTo>
                    <a:pt x="44805" y="630047"/>
                  </a:lnTo>
                  <a:lnTo>
                    <a:pt x="46939" y="631190"/>
                  </a:lnTo>
                  <a:lnTo>
                    <a:pt x="49072" y="632460"/>
                  </a:lnTo>
                  <a:lnTo>
                    <a:pt x="50901" y="633602"/>
                  </a:lnTo>
                  <a:lnTo>
                    <a:pt x="52730" y="635126"/>
                  </a:lnTo>
                  <a:lnTo>
                    <a:pt x="54559" y="636651"/>
                  </a:lnTo>
                  <a:lnTo>
                    <a:pt x="56083" y="638555"/>
                  </a:lnTo>
                  <a:lnTo>
                    <a:pt x="57302" y="640333"/>
                  </a:lnTo>
                  <a:lnTo>
                    <a:pt x="58826" y="642239"/>
                  </a:lnTo>
                  <a:lnTo>
                    <a:pt x="59740" y="644271"/>
                  </a:lnTo>
                  <a:lnTo>
                    <a:pt x="60959" y="646429"/>
                  </a:lnTo>
                  <a:lnTo>
                    <a:pt x="61569" y="648589"/>
                  </a:lnTo>
                  <a:lnTo>
                    <a:pt x="62179" y="651001"/>
                  </a:lnTo>
                  <a:lnTo>
                    <a:pt x="62788" y="653415"/>
                  </a:lnTo>
                  <a:lnTo>
                    <a:pt x="63093" y="655954"/>
                  </a:lnTo>
                  <a:lnTo>
                    <a:pt x="54254" y="675767"/>
                  </a:lnTo>
                  <a:lnTo>
                    <a:pt x="52730" y="677291"/>
                  </a:lnTo>
                  <a:lnTo>
                    <a:pt x="31089" y="686689"/>
                  </a:lnTo>
                  <a:lnTo>
                    <a:pt x="28346" y="687324"/>
                  </a:lnTo>
                  <a:lnTo>
                    <a:pt x="25907" y="687577"/>
                  </a:lnTo>
                  <a:lnTo>
                    <a:pt x="23164" y="687958"/>
                  </a:lnTo>
                  <a:lnTo>
                    <a:pt x="20726" y="687958"/>
                  </a:lnTo>
                  <a:lnTo>
                    <a:pt x="17983" y="687958"/>
                  </a:lnTo>
                  <a:lnTo>
                    <a:pt x="15544" y="687958"/>
                  </a:lnTo>
                  <a:lnTo>
                    <a:pt x="12801" y="687958"/>
                  </a:lnTo>
                  <a:lnTo>
                    <a:pt x="10363" y="687958"/>
                  </a:lnTo>
                  <a:lnTo>
                    <a:pt x="7619" y="687577"/>
                  </a:lnTo>
                  <a:lnTo>
                    <a:pt x="5181" y="687324"/>
                  </a:lnTo>
                  <a:lnTo>
                    <a:pt x="2438" y="686943"/>
                  </a:lnTo>
                  <a:lnTo>
                    <a:pt x="0" y="686435"/>
                  </a:lnTo>
                  <a:lnTo>
                    <a:pt x="304" y="718947"/>
                  </a:lnTo>
                </a:path>
                <a:path w="6883400" h="10017125">
                  <a:moveTo>
                    <a:pt x="85343" y="593978"/>
                  </a:moveTo>
                  <a:lnTo>
                    <a:pt x="85343" y="718947"/>
                  </a:lnTo>
                </a:path>
                <a:path w="6883400" h="10017125">
                  <a:moveTo>
                    <a:pt x="304" y="718947"/>
                  </a:moveTo>
                  <a:lnTo>
                    <a:pt x="0" y="751967"/>
                  </a:lnTo>
                  <a:lnTo>
                    <a:pt x="2438" y="751331"/>
                  </a:lnTo>
                  <a:lnTo>
                    <a:pt x="4876" y="750443"/>
                  </a:lnTo>
                  <a:lnTo>
                    <a:pt x="7619" y="750062"/>
                  </a:lnTo>
                  <a:lnTo>
                    <a:pt x="10058" y="749807"/>
                  </a:lnTo>
                  <a:lnTo>
                    <a:pt x="12496" y="749426"/>
                  </a:lnTo>
                  <a:lnTo>
                    <a:pt x="15239" y="749173"/>
                  </a:lnTo>
                  <a:lnTo>
                    <a:pt x="17678" y="749173"/>
                  </a:lnTo>
                  <a:lnTo>
                    <a:pt x="20421" y="749173"/>
                  </a:lnTo>
                  <a:lnTo>
                    <a:pt x="22859" y="749173"/>
                  </a:lnTo>
                  <a:lnTo>
                    <a:pt x="25603" y="749426"/>
                  </a:lnTo>
                  <a:lnTo>
                    <a:pt x="28041" y="749807"/>
                  </a:lnTo>
                  <a:lnTo>
                    <a:pt x="30784" y="750062"/>
                  </a:lnTo>
                  <a:lnTo>
                    <a:pt x="33223" y="750697"/>
                  </a:lnTo>
                  <a:lnTo>
                    <a:pt x="35661" y="751331"/>
                  </a:lnTo>
                  <a:lnTo>
                    <a:pt x="38100" y="751967"/>
                  </a:lnTo>
                  <a:lnTo>
                    <a:pt x="40233" y="752855"/>
                  </a:lnTo>
                  <a:lnTo>
                    <a:pt x="42671" y="753745"/>
                  </a:lnTo>
                  <a:lnTo>
                    <a:pt x="44805" y="755015"/>
                  </a:lnTo>
                  <a:lnTo>
                    <a:pt x="46939" y="756157"/>
                  </a:lnTo>
                  <a:lnTo>
                    <a:pt x="49072" y="757427"/>
                  </a:lnTo>
                  <a:lnTo>
                    <a:pt x="50901" y="758571"/>
                  </a:lnTo>
                  <a:lnTo>
                    <a:pt x="52730" y="760095"/>
                  </a:lnTo>
                  <a:lnTo>
                    <a:pt x="54559" y="761619"/>
                  </a:lnTo>
                  <a:lnTo>
                    <a:pt x="56083" y="763524"/>
                  </a:lnTo>
                  <a:lnTo>
                    <a:pt x="57302" y="765301"/>
                  </a:lnTo>
                  <a:lnTo>
                    <a:pt x="58826" y="767206"/>
                  </a:lnTo>
                  <a:lnTo>
                    <a:pt x="59740" y="769239"/>
                  </a:lnTo>
                  <a:lnTo>
                    <a:pt x="60959" y="771398"/>
                  </a:lnTo>
                  <a:lnTo>
                    <a:pt x="61569" y="773556"/>
                  </a:lnTo>
                  <a:lnTo>
                    <a:pt x="62179" y="775970"/>
                  </a:lnTo>
                  <a:lnTo>
                    <a:pt x="62788" y="778382"/>
                  </a:lnTo>
                  <a:lnTo>
                    <a:pt x="63093" y="780923"/>
                  </a:lnTo>
                  <a:lnTo>
                    <a:pt x="62788" y="783590"/>
                  </a:lnTo>
                  <a:lnTo>
                    <a:pt x="62179" y="786383"/>
                  </a:lnTo>
                  <a:lnTo>
                    <a:pt x="61569" y="788797"/>
                  </a:lnTo>
                  <a:lnTo>
                    <a:pt x="60655" y="790955"/>
                  </a:lnTo>
                  <a:lnTo>
                    <a:pt x="59740" y="793369"/>
                  </a:lnTo>
                  <a:lnTo>
                    <a:pt x="58521" y="795147"/>
                  </a:lnTo>
                  <a:lnTo>
                    <a:pt x="57302" y="797305"/>
                  </a:lnTo>
                  <a:lnTo>
                    <a:pt x="55778" y="799211"/>
                  </a:lnTo>
                  <a:lnTo>
                    <a:pt x="33223" y="811402"/>
                  </a:lnTo>
                  <a:lnTo>
                    <a:pt x="31089" y="811911"/>
                  </a:lnTo>
                  <a:lnTo>
                    <a:pt x="28346" y="812292"/>
                  </a:lnTo>
                  <a:lnTo>
                    <a:pt x="25907" y="812546"/>
                  </a:lnTo>
                  <a:lnTo>
                    <a:pt x="23164" y="812926"/>
                  </a:lnTo>
                  <a:lnTo>
                    <a:pt x="20726" y="812926"/>
                  </a:lnTo>
                  <a:lnTo>
                    <a:pt x="17983" y="813180"/>
                  </a:lnTo>
                  <a:lnTo>
                    <a:pt x="15544" y="813180"/>
                  </a:lnTo>
                  <a:lnTo>
                    <a:pt x="12801" y="812926"/>
                  </a:lnTo>
                  <a:lnTo>
                    <a:pt x="10363" y="812926"/>
                  </a:lnTo>
                  <a:lnTo>
                    <a:pt x="7619" y="812546"/>
                  </a:lnTo>
                  <a:lnTo>
                    <a:pt x="5181" y="812292"/>
                  </a:lnTo>
                  <a:lnTo>
                    <a:pt x="2438" y="811911"/>
                  </a:lnTo>
                  <a:lnTo>
                    <a:pt x="0" y="811402"/>
                  </a:lnTo>
                  <a:lnTo>
                    <a:pt x="304" y="843915"/>
                  </a:lnTo>
                </a:path>
                <a:path w="6883400" h="10017125">
                  <a:moveTo>
                    <a:pt x="85343" y="718947"/>
                  </a:moveTo>
                  <a:lnTo>
                    <a:pt x="85343" y="843915"/>
                  </a:lnTo>
                </a:path>
                <a:path w="6883400" h="10017125">
                  <a:moveTo>
                    <a:pt x="304" y="843915"/>
                  </a:moveTo>
                  <a:lnTo>
                    <a:pt x="0" y="876935"/>
                  </a:lnTo>
                  <a:lnTo>
                    <a:pt x="2438" y="876300"/>
                  </a:lnTo>
                  <a:lnTo>
                    <a:pt x="4876" y="875665"/>
                  </a:lnTo>
                  <a:lnTo>
                    <a:pt x="7619" y="875029"/>
                  </a:lnTo>
                  <a:lnTo>
                    <a:pt x="10058" y="874776"/>
                  </a:lnTo>
                  <a:lnTo>
                    <a:pt x="12496" y="874395"/>
                  </a:lnTo>
                  <a:lnTo>
                    <a:pt x="15239" y="874141"/>
                  </a:lnTo>
                  <a:lnTo>
                    <a:pt x="17678" y="874141"/>
                  </a:lnTo>
                  <a:lnTo>
                    <a:pt x="20421" y="874141"/>
                  </a:lnTo>
                  <a:lnTo>
                    <a:pt x="22859" y="874141"/>
                  </a:lnTo>
                  <a:lnTo>
                    <a:pt x="25603" y="874395"/>
                  </a:lnTo>
                  <a:lnTo>
                    <a:pt x="28041" y="874776"/>
                  </a:lnTo>
                  <a:lnTo>
                    <a:pt x="30784" y="875029"/>
                  </a:lnTo>
                  <a:lnTo>
                    <a:pt x="33223" y="875665"/>
                  </a:lnTo>
                  <a:lnTo>
                    <a:pt x="35661" y="876300"/>
                  </a:lnTo>
                  <a:lnTo>
                    <a:pt x="38100" y="876935"/>
                  </a:lnTo>
                  <a:lnTo>
                    <a:pt x="40233" y="877824"/>
                  </a:lnTo>
                  <a:lnTo>
                    <a:pt x="42671" y="878713"/>
                  </a:lnTo>
                  <a:lnTo>
                    <a:pt x="44805" y="879982"/>
                  </a:lnTo>
                  <a:lnTo>
                    <a:pt x="46939" y="881126"/>
                  </a:lnTo>
                  <a:lnTo>
                    <a:pt x="49072" y="882396"/>
                  </a:lnTo>
                  <a:lnTo>
                    <a:pt x="50901" y="883539"/>
                  </a:lnTo>
                  <a:lnTo>
                    <a:pt x="52730" y="885063"/>
                  </a:lnTo>
                  <a:lnTo>
                    <a:pt x="54559" y="886587"/>
                  </a:lnTo>
                  <a:lnTo>
                    <a:pt x="56083" y="888492"/>
                  </a:lnTo>
                  <a:lnTo>
                    <a:pt x="57302" y="890270"/>
                  </a:lnTo>
                  <a:lnTo>
                    <a:pt x="58826" y="892175"/>
                  </a:lnTo>
                  <a:lnTo>
                    <a:pt x="59740" y="894206"/>
                  </a:lnTo>
                  <a:lnTo>
                    <a:pt x="60959" y="896366"/>
                  </a:lnTo>
                  <a:lnTo>
                    <a:pt x="61569" y="898525"/>
                  </a:lnTo>
                  <a:lnTo>
                    <a:pt x="62179" y="900938"/>
                  </a:lnTo>
                  <a:lnTo>
                    <a:pt x="62788" y="903351"/>
                  </a:lnTo>
                  <a:lnTo>
                    <a:pt x="63093" y="905891"/>
                  </a:lnTo>
                  <a:lnTo>
                    <a:pt x="62788" y="908557"/>
                  </a:lnTo>
                  <a:lnTo>
                    <a:pt x="62179" y="911351"/>
                  </a:lnTo>
                  <a:lnTo>
                    <a:pt x="54254" y="925702"/>
                  </a:lnTo>
                  <a:lnTo>
                    <a:pt x="52730" y="927226"/>
                  </a:lnTo>
                  <a:lnTo>
                    <a:pt x="33223" y="936371"/>
                  </a:lnTo>
                  <a:lnTo>
                    <a:pt x="31089" y="936878"/>
                  </a:lnTo>
                  <a:lnTo>
                    <a:pt x="28346" y="937260"/>
                  </a:lnTo>
                  <a:lnTo>
                    <a:pt x="25907" y="937514"/>
                  </a:lnTo>
                  <a:lnTo>
                    <a:pt x="23164" y="937895"/>
                  </a:lnTo>
                  <a:lnTo>
                    <a:pt x="20726" y="937895"/>
                  </a:lnTo>
                  <a:lnTo>
                    <a:pt x="17983" y="938149"/>
                  </a:lnTo>
                  <a:lnTo>
                    <a:pt x="15544" y="938149"/>
                  </a:lnTo>
                  <a:lnTo>
                    <a:pt x="12801" y="937895"/>
                  </a:lnTo>
                  <a:lnTo>
                    <a:pt x="10363" y="937895"/>
                  </a:lnTo>
                  <a:lnTo>
                    <a:pt x="7619" y="937514"/>
                  </a:lnTo>
                  <a:lnTo>
                    <a:pt x="5181" y="937260"/>
                  </a:lnTo>
                  <a:lnTo>
                    <a:pt x="2438" y="936878"/>
                  </a:lnTo>
                  <a:lnTo>
                    <a:pt x="0" y="936371"/>
                  </a:lnTo>
                  <a:lnTo>
                    <a:pt x="304" y="968882"/>
                  </a:lnTo>
                </a:path>
                <a:path w="6883400" h="10017125">
                  <a:moveTo>
                    <a:pt x="85343" y="843915"/>
                  </a:moveTo>
                  <a:lnTo>
                    <a:pt x="85343" y="968882"/>
                  </a:lnTo>
                </a:path>
                <a:path w="6883400" h="10017125">
                  <a:moveTo>
                    <a:pt x="304" y="968882"/>
                  </a:moveTo>
                  <a:lnTo>
                    <a:pt x="0" y="1001902"/>
                  </a:lnTo>
                  <a:lnTo>
                    <a:pt x="2438" y="1001268"/>
                  </a:lnTo>
                  <a:lnTo>
                    <a:pt x="4876" y="1000632"/>
                  </a:lnTo>
                  <a:lnTo>
                    <a:pt x="7619" y="999998"/>
                  </a:lnTo>
                  <a:lnTo>
                    <a:pt x="10058" y="999744"/>
                  </a:lnTo>
                  <a:lnTo>
                    <a:pt x="12496" y="999363"/>
                  </a:lnTo>
                  <a:lnTo>
                    <a:pt x="15239" y="999108"/>
                  </a:lnTo>
                  <a:lnTo>
                    <a:pt x="17678" y="999108"/>
                  </a:lnTo>
                  <a:lnTo>
                    <a:pt x="20421" y="999108"/>
                  </a:lnTo>
                  <a:lnTo>
                    <a:pt x="22859" y="999108"/>
                  </a:lnTo>
                  <a:lnTo>
                    <a:pt x="25603" y="999363"/>
                  </a:lnTo>
                  <a:lnTo>
                    <a:pt x="28041" y="999744"/>
                  </a:lnTo>
                  <a:lnTo>
                    <a:pt x="30784" y="999998"/>
                  </a:lnTo>
                  <a:lnTo>
                    <a:pt x="33223" y="1000632"/>
                  </a:lnTo>
                  <a:lnTo>
                    <a:pt x="35661" y="1001268"/>
                  </a:lnTo>
                  <a:lnTo>
                    <a:pt x="38100" y="1002156"/>
                  </a:lnTo>
                  <a:lnTo>
                    <a:pt x="40233" y="1002792"/>
                  </a:lnTo>
                  <a:lnTo>
                    <a:pt x="42671" y="1003680"/>
                  </a:lnTo>
                  <a:lnTo>
                    <a:pt x="44805" y="1004951"/>
                  </a:lnTo>
                  <a:lnTo>
                    <a:pt x="46939" y="1006094"/>
                  </a:lnTo>
                  <a:lnTo>
                    <a:pt x="49072" y="1007364"/>
                  </a:lnTo>
                  <a:lnTo>
                    <a:pt x="50901" y="1008888"/>
                  </a:lnTo>
                  <a:lnTo>
                    <a:pt x="52730" y="1010030"/>
                  </a:lnTo>
                  <a:lnTo>
                    <a:pt x="54559" y="1011554"/>
                  </a:lnTo>
                  <a:lnTo>
                    <a:pt x="56083" y="1013460"/>
                  </a:lnTo>
                  <a:lnTo>
                    <a:pt x="57302" y="1015238"/>
                  </a:lnTo>
                  <a:lnTo>
                    <a:pt x="58826" y="1017143"/>
                  </a:lnTo>
                  <a:lnTo>
                    <a:pt x="59740" y="1019175"/>
                  </a:lnTo>
                  <a:lnTo>
                    <a:pt x="60959" y="1021333"/>
                  </a:lnTo>
                  <a:lnTo>
                    <a:pt x="61569" y="1023493"/>
                  </a:lnTo>
                  <a:lnTo>
                    <a:pt x="62179" y="1025905"/>
                  </a:lnTo>
                  <a:lnTo>
                    <a:pt x="62788" y="1028319"/>
                  </a:lnTo>
                  <a:lnTo>
                    <a:pt x="63093" y="1031113"/>
                  </a:lnTo>
                  <a:lnTo>
                    <a:pt x="54254" y="1050671"/>
                  </a:lnTo>
                  <a:lnTo>
                    <a:pt x="52730" y="1052449"/>
                  </a:lnTo>
                  <a:lnTo>
                    <a:pt x="50901" y="1053719"/>
                  </a:lnTo>
                  <a:lnTo>
                    <a:pt x="49072" y="1055243"/>
                  </a:lnTo>
                  <a:lnTo>
                    <a:pt x="46939" y="1056386"/>
                  </a:lnTo>
                  <a:lnTo>
                    <a:pt x="44805" y="1057275"/>
                  </a:lnTo>
                  <a:lnTo>
                    <a:pt x="42671" y="1058291"/>
                  </a:lnTo>
                  <a:lnTo>
                    <a:pt x="40538" y="1059179"/>
                  </a:lnTo>
                  <a:lnTo>
                    <a:pt x="38100" y="1060069"/>
                  </a:lnTo>
                  <a:lnTo>
                    <a:pt x="35966" y="1060703"/>
                  </a:lnTo>
                  <a:lnTo>
                    <a:pt x="33223" y="1061339"/>
                  </a:lnTo>
                  <a:lnTo>
                    <a:pt x="31089" y="1061847"/>
                  </a:lnTo>
                  <a:lnTo>
                    <a:pt x="28346" y="1062227"/>
                  </a:lnTo>
                  <a:lnTo>
                    <a:pt x="25907" y="1062481"/>
                  </a:lnTo>
                  <a:lnTo>
                    <a:pt x="23164" y="1062863"/>
                  </a:lnTo>
                  <a:lnTo>
                    <a:pt x="20726" y="1063117"/>
                  </a:lnTo>
                  <a:lnTo>
                    <a:pt x="17983" y="1063117"/>
                  </a:lnTo>
                  <a:lnTo>
                    <a:pt x="15544" y="1063117"/>
                  </a:lnTo>
                  <a:lnTo>
                    <a:pt x="12801" y="1063117"/>
                  </a:lnTo>
                  <a:lnTo>
                    <a:pt x="10363" y="1062863"/>
                  </a:lnTo>
                  <a:lnTo>
                    <a:pt x="7619" y="1062481"/>
                  </a:lnTo>
                  <a:lnTo>
                    <a:pt x="5181" y="1062227"/>
                  </a:lnTo>
                  <a:lnTo>
                    <a:pt x="2438" y="1061847"/>
                  </a:lnTo>
                  <a:lnTo>
                    <a:pt x="0" y="1061593"/>
                  </a:lnTo>
                  <a:lnTo>
                    <a:pt x="304" y="1093851"/>
                  </a:lnTo>
                </a:path>
                <a:path w="6883400" h="10017125">
                  <a:moveTo>
                    <a:pt x="85343" y="968882"/>
                  </a:moveTo>
                  <a:lnTo>
                    <a:pt x="85343" y="1093851"/>
                  </a:lnTo>
                </a:path>
                <a:path w="6883400" h="10017125">
                  <a:moveTo>
                    <a:pt x="304" y="1093851"/>
                  </a:moveTo>
                  <a:lnTo>
                    <a:pt x="0" y="1126871"/>
                  </a:lnTo>
                  <a:lnTo>
                    <a:pt x="2438" y="1126236"/>
                  </a:lnTo>
                  <a:lnTo>
                    <a:pt x="4876" y="1125601"/>
                  </a:lnTo>
                  <a:lnTo>
                    <a:pt x="7619" y="1124966"/>
                  </a:lnTo>
                  <a:lnTo>
                    <a:pt x="10058" y="1124712"/>
                  </a:lnTo>
                  <a:lnTo>
                    <a:pt x="12496" y="1124330"/>
                  </a:lnTo>
                  <a:lnTo>
                    <a:pt x="15239" y="1124077"/>
                  </a:lnTo>
                  <a:lnTo>
                    <a:pt x="17678" y="1124077"/>
                  </a:lnTo>
                  <a:lnTo>
                    <a:pt x="20421" y="1124077"/>
                  </a:lnTo>
                  <a:lnTo>
                    <a:pt x="22859" y="1124077"/>
                  </a:lnTo>
                  <a:lnTo>
                    <a:pt x="25603" y="1124330"/>
                  </a:lnTo>
                  <a:lnTo>
                    <a:pt x="28041" y="1124712"/>
                  </a:lnTo>
                  <a:lnTo>
                    <a:pt x="30784" y="1125347"/>
                  </a:lnTo>
                  <a:lnTo>
                    <a:pt x="33223" y="1125601"/>
                  </a:lnTo>
                  <a:lnTo>
                    <a:pt x="35661" y="1126490"/>
                  </a:lnTo>
                  <a:lnTo>
                    <a:pt x="38100" y="1127125"/>
                  </a:lnTo>
                  <a:lnTo>
                    <a:pt x="40233" y="1128014"/>
                  </a:lnTo>
                  <a:lnTo>
                    <a:pt x="50901" y="1133855"/>
                  </a:lnTo>
                  <a:lnTo>
                    <a:pt x="52730" y="1134999"/>
                  </a:lnTo>
                  <a:lnTo>
                    <a:pt x="54559" y="1136903"/>
                  </a:lnTo>
                  <a:lnTo>
                    <a:pt x="56083" y="1138427"/>
                  </a:lnTo>
                  <a:lnTo>
                    <a:pt x="57302" y="1140205"/>
                  </a:lnTo>
                  <a:lnTo>
                    <a:pt x="58826" y="1142365"/>
                  </a:lnTo>
                  <a:lnTo>
                    <a:pt x="59740" y="1144143"/>
                  </a:lnTo>
                  <a:lnTo>
                    <a:pt x="60959" y="1146302"/>
                  </a:lnTo>
                  <a:lnTo>
                    <a:pt x="61569" y="1148715"/>
                  </a:lnTo>
                  <a:lnTo>
                    <a:pt x="62179" y="1150874"/>
                  </a:lnTo>
                  <a:lnTo>
                    <a:pt x="62788" y="1153287"/>
                  </a:lnTo>
                  <a:lnTo>
                    <a:pt x="63093" y="1156080"/>
                  </a:lnTo>
                  <a:lnTo>
                    <a:pt x="62788" y="1158875"/>
                  </a:lnTo>
                  <a:lnTo>
                    <a:pt x="62179" y="1161288"/>
                  </a:lnTo>
                  <a:lnTo>
                    <a:pt x="54254" y="1175639"/>
                  </a:lnTo>
                  <a:lnTo>
                    <a:pt x="52730" y="1177417"/>
                  </a:lnTo>
                  <a:lnTo>
                    <a:pt x="50901" y="1178687"/>
                  </a:lnTo>
                  <a:lnTo>
                    <a:pt x="49072" y="1180211"/>
                  </a:lnTo>
                  <a:lnTo>
                    <a:pt x="46939" y="1181353"/>
                  </a:lnTo>
                  <a:lnTo>
                    <a:pt x="44805" y="1182243"/>
                  </a:lnTo>
                  <a:lnTo>
                    <a:pt x="42671" y="1183513"/>
                  </a:lnTo>
                  <a:lnTo>
                    <a:pt x="40538" y="1184402"/>
                  </a:lnTo>
                  <a:lnTo>
                    <a:pt x="38100" y="1185037"/>
                  </a:lnTo>
                  <a:lnTo>
                    <a:pt x="35966" y="1185926"/>
                  </a:lnTo>
                  <a:lnTo>
                    <a:pt x="33223" y="1186306"/>
                  </a:lnTo>
                  <a:lnTo>
                    <a:pt x="31089" y="1186815"/>
                  </a:lnTo>
                  <a:lnTo>
                    <a:pt x="28346" y="1187450"/>
                  </a:lnTo>
                  <a:lnTo>
                    <a:pt x="25907" y="1187450"/>
                  </a:lnTo>
                  <a:lnTo>
                    <a:pt x="23164" y="1187830"/>
                  </a:lnTo>
                  <a:lnTo>
                    <a:pt x="20726" y="1188085"/>
                  </a:lnTo>
                  <a:lnTo>
                    <a:pt x="17983" y="1188085"/>
                  </a:lnTo>
                  <a:lnTo>
                    <a:pt x="15544" y="1188085"/>
                  </a:lnTo>
                  <a:lnTo>
                    <a:pt x="12801" y="1188085"/>
                  </a:lnTo>
                  <a:lnTo>
                    <a:pt x="10363" y="1187830"/>
                  </a:lnTo>
                  <a:lnTo>
                    <a:pt x="7619" y="1187450"/>
                  </a:lnTo>
                  <a:lnTo>
                    <a:pt x="5181" y="1187196"/>
                  </a:lnTo>
                  <a:lnTo>
                    <a:pt x="2438" y="1186815"/>
                  </a:lnTo>
                  <a:lnTo>
                    <a:pt x="0" y="1186561"/>
                  </a:lnTo>
                  <a:lnTo>
                    <a:pt x="304" y="1219200"/>
                  </a:lnTo>
                </a:path>
                <a:path w="6883400" h="10017125">
                  <a:moveTo>
                    <a:pt x="85343" y="1093851"/>
                  </a:moveTo>
                  <a:lnTo>
                    <a:pt x="85343" y="1219200"/>
                  </a:lnTo>
                </a:path>
                <a:path w="6883400" h="10017125">
                  <a:moveTo>
                    <a:pt x="304" y="1219200"/>
                  </a:moveTo>
                  <a:lnTo>
                    <a:pt x="0" y="1251839"/>
                  </a:lnTo>
                  <a:lnTo>
                    <a:pt x="2438" y="1251203"/>
                  </a:lnTo>
                  <a:lnTo>
                    <a:pt x="4876" y="1250569"/>
                  </a:lnTo>
                  <a:lnTo>
                    <a:pt x="7619" y="1249933"/>
                  </a:lnTo>
                  <a:lnTo>
                    <a:pt x="10058" y="1249679"/>
                  </a:lnTo>
                  <a:lnTo>
                    <a:pt x="12496" y="1249299"/>
                  </a:lnTo>
                  <a:lnTo>
                    <a:pt x="15239" y="1249299"/>
                  </a:lnTo>
                  <a:lnTo>
                    <a:pt x="17678" y="1249045"/>
                  </a:lnTo>
                  <a:lnTo>
                    <a:pt x="20421" y="1249045"/>
                  </a:lnTo>
                  <a:lnTo>
                    <a:pt x="22859" y="1249299"/>
                  </a:lnTo>
                  <a:lnTo>
                    <a:pt x="25603" y="1249299"/>
                  </a:lnTo>
                  <a:lnTo>
                    <a:pt x="28041" y="1249679"/>
                  </a:lnTo>
                  <a:lnTo>
                    <a:pt x="30784" y="1250315"/>
                  </a:lnTo>
                  <a:lnTo>
                    <a:pt x="33223" y="1250823"/>
                  </a:lnTo>
                  <a:lnTo>
                    <a:pt x="35661" y="1251457"/>
                  </a:lnTo>
                  <a:lnTo>
                    <a:pt x="38100" y="1252093"/>
                  </a:lnTo>
                  <a:lnTo>
                    <a:pt x="40233" y="1252981"/>
                  </a:lnTo>
                  <a:lnTo>
                    <a:pt x="42671" y="1253871"/>
                  </a:lnTo>
                  <a:lnTo>
                    <a:pt x="44805" y="1254887"/>
                  </a:lnTo>
                  <a:lnTo>
                    <a:pt x="46939" y="1256029"/>
                  </a:lnTo>
                  <a:lnTo>
                    <a:pt x="49072" y="1257300"/>
                  </a:lnTo>
                  <a:lnTo>
                    <a:pt x="50901" y="1258824"/>
                  </a:lnTo>
                  <a:lnTo>
                    <a:pt x="52730" y="1259967"/>
                  </a:lnTo>
                  <a:lnTo>
                    <a:pt x="54559" y="1261872"/>
                  </a:lnTo>
                  <a:lnTo>
                    <a:pt x="56083" y="1263396"/>
                  </a:lnTo>
                  <a:lnTo>
                    <a:pt x="57302" y="1265174"/>
                  </a:lnTo>
                  <a:lnTo>
                    <a:pt x="58826" y="1267332"/>
                  </a:lnTo>
                  <a:lnTo>
                    <a:pt x="59740" y="1269111"/>
                  </a:lnTo>
                  <a:lnTo>
                    <a:pt x="60959" y="1271270"/>
                  </a:lnTo>
                  <a:lnTo>
                    <a:pt x="61569" y="1273682"/>
                  </a:lnTo>
                  <a:lnTo>
                    <a:pt x="62179" y="1275842"/>
                  </a:lnTo>
                  <a:lnTo>
                    <a:pt x="62788" y="1278636"/>
                  </a:lnTo>
                  <a:lnTo>
                    <a:pt x="63093" y="1281049"/>
                  </a:lnTo>
                  <a:lnTo>
                    <a:pt x="62788" y="1283843"/>
                  </a:lnTo>
                  <a:lnTo>
                    <a:pt x="62179" y="1286255"/>
                  </a:lnTo>
                  <a:lnTo>
                    <a:pt x="50901" y="1303654"/>
                  </a:lnTo>
                  <a:lnTo>
                    <a:pt x="49072" y="1305178"/>
                  </a:lnTo>
                  <a:lnTo>
                    <a:pt x="46939" y="1306322"/>
                  </a:lnTo>
                  <a:lnTo>
                    <a:pt x="44805" y="1307592"/>
                  </a:lnTo>
                  <a:lnTo>
                    <a:pt x="42671" y="1308480"/>
                  </a:lnTo>
                  <a:lnTo>
                    <a:pt x="40538" y="1309370"/>
                  </a:lnTo>
                  <a:lnTo>
                    <a:pt x="38100" y="1310004"/>
                  </a:lnTo>
                  <a:lnTo>
                    <a:pt x="35966" y="1310894"/>
                  </a:lnTo>
                  <a:lnTo>
                    <a:pt x="33223" y="1311528"/>
                  </a:lnTo>
                  <a:lnTo>
                    <a:pt x="31089" y="1311782"/>
                  </a:lnTo>
                  <a:lnTo>
                    <a:pt x="28346" y="1312418"/>
                  </a:lnTo>
                  <a:lnTo>
                    <a:pt x="25907" y="1312799"/>
                  </a:lnTo>
                  <a:lnTo>
                    <a:pt x="23164" y="1312799"/>
                  </a:lnTo>
                  <a:lnTo>
                    <a:pt x="20726" y="1313052"/>
                  </a:lnTo>
                  <a:lnTo>
                    <a:pt x="17983" y="1313052"/>
                  </a:lnTo>
                  <a:lnTo>
                    <a:pt x="15544" y="1313052"/>
                  </a:lnTo>
                  <a:lnTo>
                    <a:pt x="12801" y="1313052"/>
                  </a:lnTo>
                  <a:lnTo>
                    <a:pt x="10363" y="1312799"/>
                  </a:lnTo>
                  <a:lnTo>
                    <a:pt x="7619" y="1312799"/>
                  </a:lnTo>
                  <a:lnTo>
                    <a:pt x="5181" y="1312164"/>
                  </a:lnTo>
                  <a:lnTo>
                    <a:pt x="2438" y="1311782"/>
                  </a:lnTo>
                  <a:lnTo>
                    <a:pt x="0" y="1311528"/>
                  </a:lnTo>
                  <a:lnTo>
                    <a:pt x="304" y="1344168"/>
                  </a:lnTo>
                </a:path>
                <a:path w="6883400" h="10017125">
                  <a:moveTo>
                    <a:pt x="85343" y="1219200"/>
                  </a:moveTo>
                  <a:lnTo>
                    <a:pt x="85343" y="1344168"/>
                  </a:lnTo>
                </a:path>
                <a:path w="6883400" h="10017125">
                  <a:moveTo>
                    <a:pt x="304" y="1344168"/>
                  </a:moveTo>
                  <a:lnTo>
                    <a:pt x="0" y="1376806"/>
                  </a:lnTo>
                  <a:lnTo>
                    <a:pt x="2438" y="1376172"/>
                  </a:lnTo>
                  <a:lnTo>
                    <a:pt x="4876" y="1375537"/>
                  </a:lnTo>
                  <a:lnTo>
                    <a:pt x="7619" y="1374902"/>
                  </a:lnTo>
                  <a:lnTo>
                    <a:pt x="10058" y="1374648"/>
                  </a:lnTo>
                  <a:lnTo>
                    <a:pt x="12496" y="1374267"/>
                  </a:lnTo>
                  <a:lnTo>
                    <a:pt x="15239" y="1374267"/>
                  </a:lnTo>
                  <a:lnTo>
                    <a:pt x="17678" y="1374013"/>
                  </a:lnTo>
                  <a:lnTo>
                    <a:pt x="20421" y="1374013"/>
                  </a:lnTo>
                  <a:lnTo>
                    <a:pt x="22859" y="1374267"/>
                  </a:lnTo>
                  <a:lnTo>
                    <a:pt x="25603" y="1374267"/>
                  </a:lnTo>
                  <a:lnTo>
                    <a:pt x="28041" y="1374648"/>
                  </a:lnTo>
                  <a:lnTo>
                    <a:pt x="30784" y="1375282"/>
                  </a:lnTo>
                  <a:lnTo>
                    <a:pt x="33223" y="1375791"/>
                  </a:lnTo>
                  <a:lnTo>
                    <a:pt x="35661" y="1376426"/>
                  </a:lnTo>
                  <a:lnTo>
                    <a:pt x="38100" y="1377061"/>
                  </a:lnTo>
                  <a:lnTo>
                    <a:pt x="40233" y="1377950"/>
                  </a:lnTo>
                  <a:lnTo>
                    <a:pt x="42671" y="1378839"/>
                  </a:lnTo>
                  <a:lnTo>
                    <a:pt x="52730" y="1385316"/>
                  </a:lnTo>
                  <a:lnTo>
                    <a:pt x="54559" y="1386840"/>
                  </a:lnTo>
                  <a:lnTo>
                    <a:pt x="56083" y="1388364"/>
                  </a:lnTo>
                  <a:lnTo>
                    <a:pt x="57302" y="1390142"/>
                  </a:lnTo>
                  <a:lnTo>
                    <a:pt x="58826" y="1392301"/>
                  </a:lnTo>
                  <a:lnTo>
                    <a:pt x="59740" y="1394078"/>
                  </a:lnTo>
                  <a:lnTo>
                    <a:pt x="60959" y="1396238"/>
                  </a:lnTo>
                  <a:lnTo>
                    <a:pt x="61569" y="1398651"/>
                  </a:lnTo>
                  <a:lnTo>
                    <a:pt x="62179" y="1400810"/>
                  </a:lnTo>
                  <a:lnTo>
                    <a:pt x="62788" y="1403603"/>
                  </a:lnTo>
                  <a:lnTo>
                    <a:pt x="63093" y="1406017"/>
                  </a:lnTo>
                  <a:lnTo>
                    <a:pt x="62788" y="1408811"/>
                  </a:lnTo>
                  <a:lnTo>
                    <a:pt x="62179" y="1411224"/>
                  </a:lnTo>
                  <a:lnTo>
                    <a:pt x="61569" y="1413637"/>
                  </a:lnTo>
                  <a:lnTo>
                    <a:pt x="46939" y="1431290"/>
                  </a:lnTo>
                  <a:lnTo>
                    <a:pt x="44805" y="1432560"/>
                  </a:lnTo>
                  <a:lnTo>
                    <a:pt x="42671" y="1433449"/>
                  </a:lnTo>
                  <a:lnTo>
                    <a:pt x="40538" y="1434338"/>
                  </a:lnTo>
                  <a:lnTo>
                    <a:pt x="38100" y="1434973"/>
                  </a:lnTo>
                  <a:lnTo>
                    <a:pt x="35966" y="1435862"/>
                  </a:lnTo>
                  <a:lnTo>
                    <a:pt x="33223" y="1436497"/>
                  </a:lnTo>
                  <a:lnTo>
                    <a:pt x="31089" y="1436751"/>
                  </a:lnTo>
                  <a:lnTo>
                    <a:pt x="28346" y="1437386"/>
                  </a:lnTo>
                  <a:lnTo>
                    <a:pt x="25907" y="1437767"/>
                  </a:lnTo>
                  <a:lnTo>
                    <a:pt x="23164" y="1437767"/>
                  </a:lnTo>
                  <a:lnTo>
                    <a:pt x="20726" y="1438021"/>
                  </a:lnTo>
                  <a:lnTo>
                    <a:pt x="17983" y="1438021"/>
                  </a:lnTo>
                  <a:lnTo>
                    <a:pt x="15544" y="1438021"/>
                  </a:lnTo>
                  <a:lnTo>
                    <a:pt x="12801" y="1438021"/>
                  </a:lnTo>
                  <a:lnTo>
                    <a:pt x="10363" y="1437767"/>
                  </a:lnTo>
                  <a:lnTo>
                    <a:pt x="7619" y="1437767"/>
                  </a:lnTo>
                  <a:lnTo>
                    <a:pt x="5181" y="1437131"/>
                  </a:lnTo>
                  <a:lnTo>
                    <a:pt x="2438" y="1436751"/>
                  </a:lnTo>
                  <a:lnTo>
                    <a:pt x="0" y="1436497"/>
                  </a:lnTo>
                  <a:lnTo>
                    <a:pt x="304" y="1469136"/>
                  </a:lnTo>
                </a:path>
                <a:path w="6883400" h="10017125">
                  <a:moveTo>
                    <a:pt x="85343" y="1344168"/>
                  </a:moveTo>
                  <a:lnTo>
                    <a:pt x="85343" y="1469136"/>
                  </a:lnTo>
                </a:path>
                <a:path w="6883400" h="10017125">
                  <a:moveTo>
                    <a:pt x="304" y="1469136"/>
                  </a:moveTo>
                  <a:lnTo>
                    <a:pt x="0" y="1501775"/>
                  </a:lnTo>
                  <a:lnTo>
                    <a:pt x="2438" y="1501140"/>
                  </a:lnTo>
                  <a:lnTo>
                    <a:pt x="4876" y="1500504"/>
                  </a:lnTo>
                  <a:lnTo>
                    <a:pt x="7619" y="1500251"/>
                  </a:lnTo>
                  <a:lnTo>
                    <a:pt x="10058" y="1499616"/>
                  </a:lnTo>
                  <a:lnTo>
                    <a:pt x="12496" y="1499235"/>
                  </a:lnTo>
                  <a:lnTo>
                    <a:pt x="15239" y="1499235"/>
                  </a:lnTo>
                  <a:lnTo>
                    <a:pt x="17678" y="1498980"/>
                  </a:lnTo>
                  <a:lnTo>
                    <a:pt x="20421" y="1498980"/>
                  </a:lnTo>
                  <a:lnTo>
                    <a:pt x="22859" y="1499235"/>
                  </a:lnTo>
                  <a:lnTo>
                    <a:pt x="25603" y="1499235"/>
                  </a:lnTo>
                  <a:lnTo>
                    <a:pt x="28041" y="1499870"/>
                  </a:lnTo>
                  <a:lnTo>
                    <a:pt x="30784" y="1500251"/>
                  </a:lnTo>
                  <a:lnTo>
                    <a:pt x="33223" y="1500758"/>
                  </a:lnTo>
                  <a:lnTo>
                    <a:pt x="35661" y="1501394"/>
                  </a:lnTo>
                  <a:lnTo>
                    <a:pt x="38100" y="1502028"/>
                  </a:lnTo>
                  <a:lnTo>
                    <a:pt x="40233" y="1502918"/>
                  </a:lnTo>
                  <a:lnTo>
                    <a:pt x="42671" y="1503806"/>
                  </a:lnTo>
                  <a:lnTo>
                    <a:pt x="44805" y="1504823"/>
                  </a:lnTo>
                  <a:lnTo>
                    <a:pt x="46939" y="1505966"/>
                  </a:lnTo>
                  <a:lnTo>
                    <a:pt x="49072" y="1507236"/>
                  </a:lnTo>
                  <a:lnTo>
                    <a:pt x="50901" y="1508760"/>
                  </a:lnTo>
                  <a:lnTo>
                    <a:pt x="52730" y="1510283"/>
                  </a:lnTo>
                  <a:lnTo>
                    <a:pt x="54559" y="1511807"/>
                  </a:lnTo>
                  <a:lnTo>
                    <a:pt x="56083" y="1513331"/>
                  </a:lnTo>
                  <a:lnTo>
                    <a:pt x="57302" y="1515110"/>
                  </a:lnTo>
                  <a:lnTo>
                    <a:pt x="58826" y="1517269"/>
                  </a:lnTo>
                  <a:lnTo>
                    <a:pt x="59740" y="1519047"/>
                  </a:lnTo>
                  <a:lnTo>
                    <a:pt x="60959" y="1521205"/>
                  </a:lnTo>
                  <a:lnTo>
                    <a:pt x="61569" y="1523619"/>
                  </a:lnTo>
                  <a:lnTo>
                    <a:pt x="62179" y="1525777"/>
                  </a:lnTo>
                  <a:lnTo>
                    <a:pt x="62788" y="1528572"/>
                  </a:lnTo>
                  <a:lnTo>
                    <a:pt x="63093" y="1530985"/>
                  </a:lnTo>
                  <a:lnTo>
                    <a:pt x="46939" y="1556257"/>
                  </a:lnTo>
                  <a:lnTo>
                    <a:pt x="44805" y="1557527"/>
                  </a:lnTo>
                  <a:lnTo>
                    <a:pt x="42671" y="1558417"/>
                  </a:lnTo>
                  <a:lnTo>
                    <a:pt x="40538" y="1559305"/>
                  </a:lnTo>
                  <a:lnTo>
                    <a:pt x="38100" y="1559941"/>
                  </a:lnTo>
                  <a:lnTo>
                    <a:pt x="35966" y="1560829"/>
                  </a:lnTo>
                  <a:lnTo>
                    <a:pt x="33223" y="1561465"/>
                  </a:lnTo>
                  <a:lnTo>
                    <a:pt x="31089" y="1561719"/>
                  </a:lnTo>
                  <a:lnTo>
                    <a:pt x="28346" y="1562353"/>
                  </a:lnTo>
                  <a:lnTo>
                    <a:pt x="25907" y="1562735"/>
                  </a:lnTo>
                  <a:lnTo>
                    <a:pt x="23164" y="1562735"/>
                  </a:lnTo>
                  <a:lnTo>
                    <a:pt x="20726" y="1562989"/>
                  </a:lnTo>
                  <a:lnTo>
                    <a:pt x="17983" y="1562989"/>
                  </a:lnTo>
                  <a:lnTo>
                    <a:pt x="15544" y="1562989"/>
                  </a:lnTo>
                  <a:lnTo>
                    <a:pt x="12801" y="1562989"/>
                  </a:lnTo>
                  <a:lnTo>
                    <a:pt x="10363" y="1562735"/>
                  </a:lnTo>
                  <a:lnTo>
                    <a:pt x="7619" y="1562735"/>
                  </a:lnTo>
                  <a:lnTo>
                    <a:pt x="5181" y="1562353"/>
                  </a:lnTo>
                  <a:lnTo>
                    <a:pt x="2438" y="1562100"/>
                  </a:lnTo>
                  <a:lnTo>
                    <a:pt x="0" y="1561465"/>
                  </a:lnTo>
                  <a:lnTo>
                    <a:pt x="304" y="1594103"/>
                  </a:lnTo>
                </a:path>
                <a:path w="6883400" h="10017125">
                  <a:moveTo>
                    <a:pt x="85343" y="1469136"/>
                  </a:moveTo>
                  <a:lnTo>
                    <a:pt x="85343" y="1594103"/>
                  </a:lnTo>
                </a:path>
                <a:path w="6883400" h="10017125">
                  <a:moveTo>
                    <a:pt x="304" y="1594103"/>
                  </a:moveTo>
                  <a:lnTo>
                    <a:pt x="0" y="1626997"/>
                  </a:lnTo>
                  <a:lnTo>
                    <a:pt x="2438" y="1626107"/>
                  </a:lnTo>
                  <a:lnTo>
                    <a:pt x="4876" y="1625473"/>
                  </a:lnTo>
                  <a:lnTo>
                    <a:pt x="7619" y="1625219"/>
                  </a:lnTo>
                  <a:lnTo>
                    <a:pt x="10058" y="1624583"/>
                  </a:lnTo>
                  <a:lnTo>
                    <a:pt x="12496" y="1624202"/>
                  </a:lnTo>
                  <a:lnTo>
                    <a:pt x="25603" y="1624202"/>
                  </a:lnTo>
                  <a:lnTo>
                    <a:pt x="28041" y="1624838"/>
                  </a:lnTo>
                  <a:lnTo>
                    <a:pt x="30784" y="1625219"/>
                  </a:lnTo>
                  <a:lnTo>
                    <a:pt x="33223" y="1625727"/>
                  </a:lnTo>
                  <a:lnTo>
                    <a:pt x="35661" y="1626362"/>
                  </a:lnTo>
                  <a:lnTo>
                    <a:pt x="38100" y="1626997"/>
                  </a:lnTo>
                  <a:lnTo>
                    <a:pt x="40233" y="1627886"/>
                  </a:lnTo>
                  <a:lnTo>
                    <a:pt x="42671" y="1628775"/>
                  </a:lnTo>
                  <a:lnTo>
                    <a:pt x="44805" y="1629791"/>
                  </a:lnTo>
                  <a:lnTo>
                    <a:pt x="46939" y="1630933"/>
                  </a:lnTo>
                  <a:lnTo>
                    <a:pt x="49072" y="1632203"/>
                  </a:lnTo>
                  <a:lnTo>
                    <a:pt x="50901" y="1633727"/>
                  </a:lnTo>
                  <a:lnTo>
                    <a:pt x="52730" y="1635252"/>
                  </a:lnTo>
                  <a:lnTo>
                    <a:pt x="54559" y="1636776"/>
                  </a:lnTo>
                  <a:lnTo>
                    <a:pt x="63093" y="1655952"/>
                  </a:lnTo>
                  <a:lnTo>
                    <a:pt x="54254" y="1675765"/>
                  </a:lnTo>
                  <a:lnTo>
                    <a:pt x="52730" y="1677289"/>
                  </a:lnTo>
                  <a:lnTo>
                    <a:pt x="50901" y="1678813"/>
                  </a:lnTo>
                  <a:lnTo>
                    <a:pt x="49072" y="1680082"/>
                  </a:lnTo>
                  <a:lnTo>
                    <a:pt x="46939" y="1681226"/>
                  </a:lnTo>
                  <a:lnTo>
                    <a:pt x="44805" y="1682496"/>
                  </a:lnTo>
                  <a:lnTo>
                    <a:pt x="31089" y="1686687"/>
                  </a:lnTo>
                  <a:lnTo>
                    <a:pt x="28346" y="1687322"/>
                  </a:lnTo>
                  <a:lnTo>
                    <a:pt x="25907" y="1687702"/>
                  </a:lnTo>
                  <a:lnTo>
                    <a:pt x="23164" y="1687702"/>
                  </a:lnTo>
                  <a:lnTo>
                    <a:pt x="20726" y="1687956"/>
                  </a:lnTo>
                  <a:lnTo>
                    <a:pt x="17983" y="1687956"/>
                  </a:lnTo>
                  <a:lnTo>
                    <a:pt x="15544" y="1687956"/>
                  </a:lnTo>
                  <a:lnTo>
                    <a:pt x="12801" y="1687956"/>
                  </a:lnTo>
                  <a:lnTo>
                    <a:pt x="10363" y="1687702"/>
                  </a:lnTo>
                  <a:lnTo>
                    <a:pt x="7619" y="1687702"/>
                  </a:lnTo>
                  <a:lnTo>
                    <a:pt x="5181" y="1687322"/>
                  </a:lnTo>
                  <a:lnTo>
                    <a:pt x="2438" y="1687068"/>
                  </a:lnTo>
                  <a:lnTo>
                    <a:pt x="0" y="1686432"/>
                  </a:lnTo>
                  <a:lnTo>
                    <a:pt x="304" y="1719072"/>
                  </a:lnTo>
                </a:path>
                <a:path w="6883400" h="10017125">
                  <a:moveTo>
                    <a:pt x="85343" y="1594103"/>
                  </a:moveTo>
                  <a:lnTo>
                    <a:pt x="85343" y="1719072"/>
                  </a:lnTo>
                </a:path>
                <a:path w="6883400" h="10017125">
                  <a:moveTo>
                    <a:pt x="304" y="1719072"/>
                  </a:moveTo>
                  <a:lnTo>
                    <a:pt x="0" y="1751965"/>
                  </a:lnTo>
                  <a:lnTo>
                    <a:pt x="2438" y="1751076"/>
                  </a:lnTo>
                  <a:lnTo>
                    <a:pt x="4876" y="1750441"/>
                  </a:lnTo>
                  <a:lnTo>
                    <a:pt x="7619" y="1750187"/>
                  </a:lnTo>
                  <a:lnTo>
                    <a:pt x="10058" y="1749805"/>
                  </a:lnTo>
                  <a:lnTo>
                    <a:pt x="12496" y="1749552"/>
                  </a:lnTo>
                  <a:lnTo>
                    <a:pt x="15239" y="1749171"/>
                  </a:lnTo>
                  <a:lnTo>
                    <a:pt x="17678" y="1749171"/>
                  </a:lnTo>
                  <a:lnTo>
                    <a:pt x="20421" y="1749171"/>
                  </a:lnTo>
                  <a:lnTo>
                    <a:pt x="22859" y="1749171"/>
                  </a:lnTo>
                  <a:lnTo>
                    <a:pt x="25603" y="1749552"/>
                  </a:lnTo>
                  <a:lnTo>
                    <a:pt x="28041" y="1749805"/>
                  </a:lnTo>
                  <a:lnTo>
                    <a:pt x="40233" y="1752853"/>
                  </a:lnTo>
                  <a:lnTo>
                    <a:pt x="42671" y="1753743"/>
                  </a:lnTo>
                  <a:lnTo>
                    <a:pt x="44805" y="1755013"/>
                  </a:lnTo>
                  <a:lnTo>
                    <a:pt x="46939" y="1756282"/>
                  </a:lnTo>
                  <a:lnTo>
                    <a:pt x="49072" y="1757426"/>
                  </a:lnTo>
                  <a:lnTo>
                    <a:pt x="50901" y="1758696"/>
                  </a:lnTo>
                  <a:lnTo>
                    <a:pt x="52730" y="1760220"/>
                  </a:lnTo>
                  <a:lnTo>
                    <a:pt x="54559" y="1761744"/>
                  </a:lnTo>
                  <a:lnTo>
                    <a:pt x="56083" y="1763522"/>
                  </a:lnTo>
                  <a:lnTo>
                    <a:pt x="57302" y="1765427"/>
                  </a:lnTo>
                  <a:lnTo>
                    <a:pt x="58826" y="1767204"/>
                  </a:lnTo>
                  <a:lnTo>
                    <a:pt x="59740" y="1769364"/>
                  </a:lnTo>
                  <a:lnTo>
                    <a:pt x="60959" y="1771523"/>
                  </a:lnTo>
                  <a:lnTo>
                    <a:pt x="61569" y="1773554"/>
                  </a:lnTo>
                  <a:lnTo>
                    <a:pt x="62179" y="1776095"/>
                  </a:lnTo>
                  <a:lnTo>
                    <a:pt x="62788" y="1778507"/>
                  </a:lnTo>
                  <a:lnTo>
                    <a:pt x="63093" y="1780921"/>
                  </a:lnTo>
                  <a:lnTo>
                    <a:pt x="62788" y="1783715"/>
                  </a:lnTo>
                  <a:lnTo>
                    <a:pt x="62179" y="1786381"/>
                  </a:lnTo>
                  <a:lnTo>
                    <a:pt x="61569" y="1788795"/>
                  </a:lnTo>
                  <a:lnTo>
                    <a:pt x="60655" y="1790953"/>
                  </a:lnTo>
                  <a:lnTo>
                    <a:pt x="59740" y="1793367"/>
                  </a:lnTo>
                  <a:lnTo>
                    <a:pt x="58521" y="1795272"/>
                  </a:lnTo>
                  <a:lnTo>
                    <a:pt x="57302" y="1797430"/>
                  </a:lnTo>
                  <a:lnTo>
                    <a:pt x="55778" y="1799208"/>
                  </a:lnTo>
                  <a:lnTo>
                    <a:pt x="54254" y="1800732"/>
                  </a:lnTo>
                  <a:lnTo>
                    <a:pt x="52730" y="1802256"/>
                  </a:lnTo>
                  <a:lnTo>
                    <a:pt x="50901" y="1803780"/>
                  </a:lnTo>
                  <a:lnTo>
                    <a:pt x="49072" y="1805051"/>
                  </a:lnTo>
                  <a:lnTo>
                    <a:pt x="46939" y="1806194"/>
                  </a:lnTo>
                  <a:lnTo>
                    <a:pt x="44805" y="1807464"/>
                  </a:lnTo>
                  <a:lnTo>
                    <a:pt x="42671" y="1808352"/>
                  </a:lnTo>
                  <a:lnTo>
                    <a:pt x="40538" y="1809242"/>
                  </a:lnTo>
                  <a:lnTo>
                    <a:pt x="38100" y="1810130"/>
                  </a:lnTo>
                  <a:lnTo>
                    <a:pt x="35966" y="1810766"/>
                  </a:lnTo>
                  <a:lnTo>
                    <a:pt x="33223" y="1811401"/>
                  </a:lnTo>
                  <a:lnTo>
                    <a:pt x="31089" y="1812036"/>
                  </a:lnTo>
                  <a:lnTo>
                    <a:pt x="28346" y="1812290"/>
                  </a:lnTo>
                  <a:lnTo>
                    <a:pt x="25907" y="1812671"/>
                  </a:lnTo>
                  <a:lnTo>
                    <a:pt x="23164" y="1812925"/>
                  </a:lnTo>
                  <a:lnTo>
                    <a:pt x="20726" y="1812925"/>
                  </a:lnTo>
                  <a:lnTo>
                    <a:pt x="17983" y="1813178"/>
                  </a:lnTo>
                  <a:lnTo>
                    <a:pt x="15544" y="1813178"/>
                  </a:lnTo>
                  <a:lnTo>
                    <a:pt x="12801" y="1812925"/>
                  </a:lnTo>
                  <a:lnTo>
                    <a:pt x="10363" y="1812925"/>
                  </a:lnTo>
                  <a:lnTo>
                    <a:pt x="7619" y="1812671"/>
                  </a:lnTo>
                  <a:lnTo>
                    <a:pt x="5181" y="1812290"/>
                  </a:lnTo>
                  <a:lnTo>
                    <a:pt x="2438" y="1812036"/>
                  </a:lnTo>
                  <a:lnTo>
                    <a:pt x="0" y="1811401"/>
                  </a:lnTo>
                  <a:lnTo>
                    <a:pt x="304" y="1844040"/>
                  </a:lnTo>
                </a:path>
                <a:path w="6883400" h="10017125">
                  <a:moveTo>
                    <a:pt x="85343" y="1719072"/>
                  </a:moveTo>
                  <a:lnTo>
                    <a:pt x="85343" y="1844040"/>
                  </a:lnTo>
                </a:path>
                <a:path w="6883400" h="10017125">
                  <a:moveTo>
                    <a:pt x="304" y="1844040"/>
                  </a:moveTo>
                  <a:lnTo>
                    <a:pt x="0" y="1876932"/>
                  </a:lnTo>
                  <a:lnTo>
                    <a:pt x="2438" y="1876298"/>
                  </a:lnTo>
                  <a:lnTo>
                    <a:pt x="4876" y="1875408"/>
                  </a:lnTo>
                  <a:lnTo>
                    <a:pt x="7619" y="1875154"/>
                  </a:lnTo>
                  <a:lnTo>
                    <a:pt x="10058" y="1874774"/>
                  </a:lnTo>
                  <a:lnTo>
                    <a:pt x="12496" y="1874520"/>
                  </a:lnTo>
                  <a:lnTo>
                    <a:pt x="15239" y="1874139"/>
                  </a:lnTo>
                  <a:lnTo>
                    <a:pt x="17678" y="1874139"/>
                  </a:lnTo>
                  <a:lnTo>
                    <a:pt x="20421" y="1874139"/>
                  </a:lnTo>
                  <a:lnTo>
                    <a:pt x="22859" y="1874139"/>
                  </a:lnTo>
                  <a:lnTo>
                    <a:pt x="25603" y="1874520"/>
                  </a:lnTo>
                  <a:lnTo>
                    <a:pt x="28041" y="1874774"/>
                  </a:lnTo>
                  <a:lnTo>
                    <a:pt x="30784" y="1875154"/>
                  </a:lnTo>
                  <a:lnTo>
                    <a:pt x="33223" y="1875663"/>
                  </a:lnTo>
                  <a:lnTo>
                    <a:pt x="35661" y="1876298"/>
                  </a:lnTo>
                  <a:lnTo>
                    <a:pt x="38100" y="1876932"/>
                  </a:lnTo>
                  <a:lnTo>
                    <a:pt x="40233" y="1877822"/>
                  </a:lnTo>
                  <a:lnTo>
                    <a:pt x="42671" y="1878711"/>
                  </a:lnTo>
                  <a:lnTo>
                    <a:pt x="44805" y="1879980"/>
                  </a:lnTo>
                  <a:lnTo>
                    <a:pt x="46939" y="1881251"/>
                  </a:lnTo>
                  <a:lnTo>
                    <a:pt x="49072" y="1882394"/>
                  </a:lnTo>
                  <a:lnTo>
                    <a:pt x="50901" y="1883664"/>
                  </a:lnTo>
                  <a:lnTo>
                    <a:pt x="52730" y="1885188"/>
                  </a:lnTo>
                  <a:lnTo>
                    <a:pt x="54559" y="1886712"/>
                  </a:lnTo>
                  <a:lnTo>
                    <a:pt x="56083" y="1888490"/>
                  </a:lnTo>
                  <a:lnTo>
                    <a:pt x="57302" y="1890395"/>
                  </a:lnTo>
                  <a:lnTo>
                    <a:pt x="58826" y="1892173"/>
                  </a:lnTo>
                  <a:lnTo>
                    <a:pt x="59740" y="1894331"/>
                  </a:lnTo>
                  <a:lnTo>
                    <a:pt x="60959" y="1896491"/>
                  </a:lnTo>
                  <a:lnTo>
                    <a:pt x="61569" y="1898523"/>
                  </a:lnTo>
                  <a:lnTo>
                    <a:pt x="62179" y="1901063"/>
                  </a:lnTo>
                  <a:lnTo>
                    <a:pt x="62788" y="1903476"/>
                  </a:lnTo>
                  <a:lnTo>
                    <a:pt x="63093" y="1905889"/>
                  </a:lnTo>
                  <a:lnTo>
                    <a:pt x="62788" y="1908682"/>
                  </a:lnTo>
                  <a:lnTo>
                    <a:pt x="62179" y="1911350"/>
                  </a:lnTo>
                  <a:lnTo>
                    <a:pt x="61569" y="1913763"/>
                  </a:lnTo>
                  <a:lnTo>
                    <a:pt x="60655" y="1916302"/>
                  </a:lnTo>
                  <a:lnTo>
                    <a:pt x="59740" y="1918335"/>
                  </a:lnTo>
                  <a:lnTo>
                    <a:pt x="58521" y="1920240"/>
                  </a:lnTo>
                  <a:lnTo>
                    <a:pt x="57302" y="1922399"/>
                  </a:lnTo>
                  <a:lnTo>
                    <a:pt x="55778" y="1924177"/>
                  </a:lnTo>
                  <a:lnTo>
                    <a:pt x="54254" y="1925701"/>
                  </a:lnTo>
                  <a:lnTo>
                    <a:pt x="52730" y="1927225"/>
                  </a:lnTo>
                  <a:lnTo>
                    <a:pt x="50901" y="1928749"/>
                  </a:lnTo>
                  <a:lnTo>
                    <a:pt x="49072" y="1930019"/>
                  </a:lnTo>
                  <a:lnTo>
                    <a:pt x="46939" y="1931162"/>
                  </a:lnTo>
                  <a:lnTo>
                    <a:pt x="44805" y="1932431"/>
                  </a:lnTo>
                  <a:lnTo>
                    <a:pt x="33223" y="1936369"/>
                  </a:lnTo>
                  <a:lnTo>
                    <a:pt x="31089" y="1937003"/>
                  </a:lnTo>
                  <a:lnTo>
                    <a:pt x="28346" y="1937257"/>
                  </a:lnTo>
                  <a:lnTo>
                    <a:pt x="25907" y="1937639"/>
                  </a:lnTo>
                  <a:lnTo>
                    <a:pt x="23164" y="1937893"/>
                  </a:lnTo>
                  <a:lnTo>
                    <a:pt x="20726" y="1937893"/>
                  </a:lnTo>
                  <a:lnTo>
                    <a:pt x="17983" y="1938147"/>
                  </a:lnTo>
                  <a:lnTo>
                    <a:pt x="15544" y="1938147"/>
                  </a:lnTo>
                  <a:lnTo>
                    <a:pt x="12801" y="1937893"/>
                  </a:lnTo>
                  <a:lnTo>
                    <a:pt x="10363" y="1937893"/>
                  </a:lnTo>
                  <a:lnTo>
                    <a:pt x="7619" y="1937639"/>
                  </a:lnTo>
                  <a:lnTo>
                    <a:pt x="5181" y="1937257"/>
                  </a:lnTo>
                  <a:lnTo>
                    <a:pt x="2438" y="1937003"/>
                  </a:lnTo>
                  <a:lnTo>
                    <a:pt x="0" y="1936369"/>
                  </a:lnTo>
                  <a:lnTo>
                    <a:pt x="304" y="1969007"/>
                  </a:lnTo>
                </a:path>
                <a:path w="6883400" h="10017125">
                  <a:moveTo>
                    <a:pt x="85343" y="1844040"/>
                  </a:moveTo>
                  <a:lnTo>
                    <a:pt x="85343" y="1969007"/>
                  </a:lnTo>
                </a:path>
                <a:path w="6883400" h="10017125">
                  <a:moveTo>
                    <a:pt x="304" y="1969007"/>
                  </a:moveTo>
                  <a:lnTo>
                    <a:pt x="0" y="2001901"/>
                  </a:lnTo>
                  <a:lnTo>
                    <a:pt x="2438" y="2001266"/>
                  </a:lnTo>
                  <a:lnTo>
                    <a:pt x="4876" y="2000630"/>
                  </a:lnTo>
                  <a:lnTo>
                    <a:pt x="7619" y="2000123"/>
                  </a:lnTo>
                  <a:lnTo>
                    <a:pt x="10058" y="1999742"/>
                  </a:lnTo>
                  <a:lnTo>
                    <a:pt x="12496" y="1999488"/>
                  </a:lnTo>
                  <a:lnTo>
                    <a:pt x="15239" y="1999106"/>
                  </a:lnTo>
                  <a:lnTo>
                    <a:pt x="17678" y="1999106"/>
                  </a:lnTo>
                  <a:lnTo>
                    <a:pt x="20421" y="1999106"/>
                  </a:lnTo>
                  <a:lnTo>
                    <a:pt x="22859" y="1999106"/>
                  </a:lnTo>
                  <a:lnTo>
                    <a:pt x="25603" y="1999488"/>
                  </a:lnTo>
                  <a:lnTo>
                    <a:pt x="38100" y="2002154"/>
                  </a:lnTo>
                  <a:lnTo>
                    <a:pt x="40233" y="2002790"/>
                  </a:lnTo>
                  <a:lnTo>
                    <a:pt x="42671" y="2003678"/>
                  </a:lnTo>
                  <a:lnTo>
                    <a:pt x="44805" y="2004949"/>
                  </a:lnTo>
                  <a:lnTo>
                    <a:pt x="46939" y="2006219"/>
                  </a:lnTo>
                  <a:lnTo>
                    <a:pt x="49072" y="2007362"/>
                  </a:lnTo>
                  <a:lnTo>
                    <a:pt x="50901" y="2008886"/>
                  </a:lnTo>
                  <a:lnTo>
                    <a:pt x="52730" y="2010155"/>
                  </a:lnTo>
                  <a:lnTo>
                    <a:pt x="54559" y="2011679"/>
                  </a:lnTo>
                  <a:lnTo>
                    <a:pt x="56083" y="2013457"/>
                  </a:lnTo>
                  <a:lnTo>
                    <a:pt x="57302" y="2015363"/>
                  </a:lnTo>
                  <a:lnTo>
                    <a:pt x="58826" y="2017141"/>
                  </a:lnTo>
                  <a:lnTo>
                    <a:pt x="59740" y="2019300"/>
                  </a:lnTo>
                  <a:lnTo>
                    <a:pt x="60959" y="2021458"/>
                  </a:lnTo>
                  <a:lnTo>
                    <a:pt x="61569" y="2023491"/>
                  </a:lnTo>
                  <a:lnTo>
                    <a:pt x="62179" y="2026030"/>
                  </a:lnTo>
                  <a:lnTo>
                    <a:pt x="62788" y="2028444"/>
                  </a:lnTo>
                  <a:lnTo>
                    <a:pt x="63093" y="2031111"/>
                  </a:lnTo>
                  <a:lnTo>
                    <a:pt x="62788" y="2033904"/>
                  </a:lnTo>
                  <a:lnTo>
                    <a:pt x="62179" y="2036318"/>
                  </a:lnTo>
                  <a:lnTo>
                    <a:pt x="54254" y="2050669"/>
                  </a:lnTo>
                  <a:lnTo>
                    <a:pt x="52730" y="2052447"/>
                  </a:lnTo>
                  <a:lnTo>
                    <a:pt x="50901" y="2053717"/>
                  </a:lnTo>
                  <a:lnTo>
                    <a:pt x="49072" y="2054987"/>
                  </a:lnTo>
                  <a:lnTo>
                    <a:pt x="46939" y="2056511"/>
                  </a:lnTo>
                  <a:lnTo>
                    <a:pt x="44805" y="2057400"/>
                  </a:lnTo>
                  <a:lnTo>
                    <a:pt x="42671" y="2058289"/>
                  </a:lnTo>
                  <a:lnTo>
                    <a:pt x="40538" y="2059177"/>
                  </a:lnTo>
                  <a:lnTo>
                    <a:pt x="38100" y="2060067"/>
                  </a:lnTo>
                  <a:lnTo>
                    <a:pt x="35966" y="2060702"/>
                  </a:lnTo>
                  <a:lnTo>
                    <a:pt x="33223" y="2061337"/>
                  </a:lnTo>
                  <a:lnTo>
                    <a:pt x="31089" y="2061972"/>
                  </a:lnTo>
                  <a:lnTo>
                    <a:pt x="28346" y="2062226"/>
                  </a:lnTo>
                  <a:lnTo>
                    <a:pt x="25907" y="2062606"/>
                  </a:lnTo>
                  <a:lnTo>
                    <a:pt x="23164" y="2062861"/>
                  </a:lnTo>
                  <a:lnTo>
                    <a:pt x="20726" y="2062861"/>
                  </a:lnTo>
                  <a:lnTo>
                    <a:pt x="17983" y="2063115"/>
                  </a:lnTo>
                  <a:lnTo>
                    <a:pt x="15544" y="2063115"/>
                  </a:lnTo>
                  <a:lnTo>
                    <a:pt x="12801" y="2062861"/>
                  </a:lnTo>
                  <a:lnTo>
                    <a:pt x="10363" y="2062861"/>
                  </a:lnTo>
                  <a:lnTo>
                    <a:pt x="7619" y="2062606"/>
                  </a:lnTo>
                  <a:lnTo>
                    <a:pt x="5181" y="2062226"/>
                  </a:lnTo>
                  <a:lnTo>
                    <a:pt x="2438" y="2061972"/>
                  </a:lnTo>
                  <a:lnTo>
                    <a:pt x="0" y="2061591"/>
                  </a:lnTo>
                  <a:lnTo>
                    <a:pt x="304" y="2093976"/>
                  </a:lnTo>
                </a:path>
                <a:path w="6883400" h="10017125">
                  <a:moveTo>
                    <a:pt x="85343" y="1969007"/>
                  </a:moveTo>
                  <a:lnTo>
                    <a:pt x="85343" y="2093976"/>
                  </a:lnTo>
                </a:path>
                <a:path w="6883400" h="10017125">
                  <a:moveTo>
                    <a:pt x="304" y="2093976"/>
                  </a:moveTo>
                  <a:lnTo>
                    <a:pt x="0" y="2126869"/>
                  </a:lnTo>
                  <a:lnTo>
                    <a:pt x="2438" y="2126233"/>
                  </a:lnTo>
                  <a:lnTo>
                    <a:pt x="4876" y="2125599"/>
                  </a:lnTo>
                  <a:lnTo>
                    <a:pt x="7619" y="2125091"/>
                  </a:lnTo>
                  <a:lnTo>
                    <a:pt x="10058" y="2124710"/>
                  </a:lnTo>
                  <a:lnTo>
                    <a:pt x="12496" y="2124455"/>
                  </a:lnTo>
                  <a:lnTo>
                    <a:pt x="15239" y="2124075"/>
                  </a:lnTo>
                  <a:lnTo>
                    <a:pt x="17678" y="2124075"/>
                  </a:lnTo>
                  <a:lnTo>
                    <a:pt x="20421" y="2124075"/>
                  </a:lnTo>
                  <a:lnTo>
                    <a:pt x="22859" y="2124075"/>
                  </a:lnTo>
                  <a:lnTo>
                    <a:pt x="25603" y="2124455"/>
                  </a:lnTo>
                  <a:lnTo>
                    <a:pt x="38100" y="2127123"/>
                  </a:lnTo>
                  <a:lnTo>
                    <a:pt x="40233" y="2127757"/>
                  </a:lnTo>
                  <a:lnTo>
                    <a:pt x="42671" y="2129028"/>
                  </a:lnTo>
                  <a:lnTo>
                    <a:pt x="44805" y="2129917"/>
                  </a:lnTo>
                  <a:lnTo>
                    <a:pt x="46939" y="2131187"/>
                  </a:lnTo>
                  <a:lnTo>
                    <a:pt x="49072" y="2132329"/>
                  </a:lnTo>
                  <a:lnTo>
                    <a:pt x="50901" y="2133854"/>
                  </a:lnTo>
                  <a:lnTo>
                    <a:pt x="52730" y="2135124"/>
                  </a:lnTo>
                  <a:lnTo>
                    <a:pt x="54559" y="2136902"/>
                  </a:lnTo>
                  <a:lnTo>
                    <a:pt x="56083" y="2138426"/>
                  </a:lnTo>
                  <a:lnTo>
                    <a:pt x="57302" y="2140330"/>
                  </a:lnTo>
                  <a:lnTo>
                    <a:pt x="58826" y="2142108"/>
                  </a:lnTo>
                  <a:lnTo>
                    <a:pt x="59740" y="2144268"/>
                  </a:lnTo>
                  <a:lnTo>
                    <a:pt x="60959" y="2146427"/>
                  </a:lnTo>
                  <a:lnTo>
                    <a:pt x="61569" y="2148840"/>
                  </a:lnTo>
                  <a:lnTo>
                    <a:pt x="62179" y="2150999"/>
                  </a:lnTo>
                  <a:lnTo>
                    <a:pt x="62788" y="2153412"/>
                  </a:lnTo>
                  <a:lnTo>
                    <a:pt x="63093" y="2156079"/>
                  </a:lnTo>
                  <a:lnTo>
                    <a:pt x="54254" y="2175637"/>
                  </a:lnTo>
                  <a:lnTo>
                    <a:pt x="52730" y="2177415"/>
                  </a:lnTo>
                  <a:lnTo>
                    <a:pt x="50901" y="2178685"/>
                  </a:lnTo>
                  <a:lnTo>
                    <a:pt x="49072" y="2180208"/>
                  </a:lnTo>
                  <a:lnTo>
                    <a:pt x="46939" y="2181479"/>
                  </a:lnTo>
                  <a:lnTo>
                    <a:pt x="44805" y="2182368"/>
                  </a:lnTo>
                  <a:lnTo>
                    <a:pt x="42671" y="2183256"/>
                  </a:lnTo>
                  <a:lnTo>
                    <a:pt x="40538" y="2184527"/>
                  </a:lnTo>
                  <a:lnTo>
                    <a:pt x="38100" y="2185035"/>
                  </a:lnTo>
                  <a:lnTo>
                    <a:pt x="35966" y="2185670"/>
                  </a:lnTo>
                  <a:lnTo>
                    <a:pt x="33223" y="2186304"/>
                  </a:lnTo>
                  <a:lnTo>
                    <a:pt x="31089" y="2186940"/>
                  </a:lnTo>
                  <a:lnTo>
                    <a:pt x="28346" y="2187194"/>
                  </a:lnTo>
                  <a:lnTo>
                    <a:pt x="25907" y="2187575"/>
                  </a:lnTo>
                  <a:lnTo>
                    <a:pt x="23164" y="2187829"/>
                  </a:lnTo>
                  <a:lnTo>
                    <a:pt x="20726" y="2188082"/>
                  </a:lnTo>
                  <a:lnTo>
                    <a:pt x="17983" y="2188082"/>
                  </a:lnTo>
                  <a:lnTo>
                    <a:pt x="15544" y="2188082"/>
                  </a:lnTo>
                  <a:lnTo>
                    <a:pt x="12801" y="2188082"/>
                  </a:lnTo>
                  <a:lnTo>
                    <a:pt x="10363" y="2187829"/>
                  </a:lnTo>
                  <a:lnTo>
                    <a:pt x="7619" y="2187575"/>
                  </a:lnTo>
                  <a:lnTo>
                    <a:pt x="5181" y="2187194"/>
                  </a:lnTo>
                  <a:lnTo>
                    <a:pt x="2438" y="2186940"/>
                  </a:lnTo>
                  <a:lnTo>
                    <a:pt x="0" y="2186558"/>
                  </a:lnTo>
                  <a:lnTo>
                    <a:pt x="304" y="2218944"/>
                  </a:lnTo>
                </a:path>
                <a:path w="6883400" h="10017125">
                  <a:moveTo>
                    <a:pt x="85343" y="2093976"/>
                  </a:moveTo>
                  <a:lnTo>
                    <a:pt x="85343" y="2218944"/>
                  </a:lnTo>
                </a:path>
                <a:path w="6883400" h="10017125">
                  <a:moveTo>
                    <a:pt x="304" y="2218944"/>
                  </a:moveTo>
                  <a:lnTo>
                    <a:pt x="0" y="2251837"/>
                  </a:lnTo>
                  <a:lnTo>
                    <a:pt x="2438" y="2251202"/>
                  </a:lnTo>
                  <a:lnTo>
                    <a:pt x="4876" y="2250567"/>
                  </a:lnTo>
                  <a:lnTo>
                    <a:pt x="7619" y="2250058"/>
                  </a:lnTo>
                  <a:lnTo>
                    <a:pt x="10058" y="2249678"/>
                  </a:lnTo>
                  <a:lnTo>
                    <a:pt x="12496" y="2249424"/>
                  </a:lnTo>
                  <a:lnTo>
                    <a:pt x="15239" y="2249043"/>
                  </a:lnTo>
                  <a:lnTo>
                    <a:pt x="17678" y="2249043"/>
                  </a:lnTo>
                  <a:lnTo>
                    <a:pt x="20421" y="2249043"/>
                  </a:lnTo>
                  <a:lnTo>
                    <a:pt x="22859" y="2249043"/>
                  </a:lnTo>
                  <a:lnTo>
                    <a:pt x="25603" y="2249424"/>
                  </a:lnTo>
                  <a:lnTo>
                    <a:pt x="28041" y="2249678"/>
                  </a:lnTo>
                  <a:lnTo>
                    <a:pt x="30784" y="2250313"/>
                  </a:lnTo>
                  <a:lnTo>
                    <a:pt x="33223" y="2250567"/>
                  </a:lnTo>
                  <a:lnTo>
                    <a:pt x="35661" y="2251582"/>
                  </a:lnTo>
                  <a:lnTo>
                    <a:pt x="38100" y="2252091"/>
                  </a:lnTo>
                  <a:lnTo>
                    <a:pt x="40233" y="2253106"/>
                  </a:lnTo>
                  <a:lnTo>
                    <a:pt x="42671" y="2253996"/>
                  </a:lnTo>
                  <a:lnTo>
                    <a:pt x="44805" y="2254885"/>
                  </a:lnTo>
                  <a:lnTo>
                    <a:pt x="46939" y="2256154"/>
                  </a:lnTo>
                  <a:lnTo>
                    <a:pt x="49072" y="2257298"/>
                  </a:lnTo>
                  <a:lnTo>
                    <a:pt x="50901" y="2258822"/>
                  </a:lnTo>
                  <a:lnTo>
                    <a:pt x="52730" y="2260092"/>
                  </a:lnTo>
                  <a:lnTo>
                    <a:pt x="54559" y="2261870"/>
                  </a:lnTo>
                  <a:lnTo>
                    <a:pt x="56083" y="2263394"/>
                  </a:lnTo>
                  <a:lnTo>
                    <a:pt x="57302" y="2265299"/>
                  </a:lnTo>
                  <a:lnTo>
                    <a:pt x="58826" y="2267330"/>
                  </a:lnTo>
                  <a:lnTo>
                    <a:pt x="59740" y="2269236"/>
                  </a:lnTo>
                  <a:lnTo>
                    <a:pt x="60959" y="2271395"/>
                  </a:lnTo>
                  <a:lnTo>
                    <a:pt x="61569" y="2273807"/>
                  </a:lnTo>
                  <a:lnTo>
                    <a:pt x="62179" y="2275967"/>
                  </a:lnTo>
                  <a:lnTo>
                    <a:pt x="62788" y="2278379"/>
                  </a:lnTo>
                  <a:lnTo>
                    <a:pt x="63093" y="2281047"/>
                  </a:lnTo>
                  <a:lnTo>
                    <a:pt x="62788" y="2283841"/>
                  </a:lnTo>
                  <a:lnTo>
                    <a:pt x="62179" y="2286254"/>
                  </a:lnTo>
                  <a:lnTo>
                    <a:pt x="61569" y="2288667"/>
                  </a:lnTo>
                  <a:lnTo>
                    <a:pt x="54254" y="2300604"/>
                  </a:lnTo>
                  <a:lnTo>
                    <a:pt x="52730" y="2302382"/>
                  </a:lnTo>
                  <a:lnTo>
                    <a:pt x="50901" y="2303653"/>
                  </a:lnTo>
                  <a:lnTo>
                    <a:pt x="49072" y="2305177"/>
                  </a:lnTo>
                  <a:lnTo>
                    <a:pt x="46939" y="2306447"/>
                  </a:lnTo>
                  <a:lnTo>
                    <a:pt x="44805" y="2307336"/>
                  </a:lnTo>
                  <a:lnTo>
                    <a:pt x="42671" y="2308479"/>
                  </a:lnTo>
                  <a:lnTo>
                    <a:pt x="40538" y="2309495"/>
                  </a:lnTo>
                  <a:lnTo>
                    <a:pt x="38100" y="2310003"/>
                  </a:lnTo>
                  <a:lnTo>
                    <a:pt x="35966" y="2311019"/>
                  </a:lnTo>
                  <a:lnTo>
                    <a:pt x="33223" y="2311273"/>
                  </a:lnTo>
                  <a:lnTo>
                    <a:pt x="31089" y="2311907"/>
                  </a:lnTo>
                  <a:lnTo>
                    <a:pt x="28346" y="2312543"/>
                  </a:lnTo>
                  <a:lnTo>
                    <a:pt x="25907" y="2312543"/>
                  </a:lnTo>
                  <a:lnTo>
                    <a:pt x="23164" y="2312797"/>
                  </a:lnTo>
                  <a:lnTo>
                    <a:pt x="20726" y="2313051"/>
                  </a:lnTo>
                  <a:lnTo>
                    <a:pt x="17983" y="2313051"/>
                  </a:lnTo>
                  <a:lnTo>
                    <a:pt x="15544" y="2313051"/>
                  </a:lnTo>
                  <a:lnTo>
                    <a:pt x="12801" y="2313051"/>
                  </a:lnTo>
                  <a:lnTo>
                    <a:pt x="10363" y="2312797"/>
                  </a:lnTo>
                  <a:lnTo>
                    <a:pt x="7619" y="2312543"/>
                  </a:lnTo>
                  <a:lnTo>
                    <a:pt x="5181" y="2312162"/>
                  </a:lnTo>
                  <a:lnTo>
                    <a:pt x="2438" y="2311907"/>
                  </a:lnTo>
                  <a:lnTo>
                    <a:pt x="0" y="2311527"/>
                  </a:lnTo>
                  <a:lnTo>
                    <a:pt x="304" y="2344166"/>
                  </a:lnTo>
                </a:path>
                <a:path w="6883400" h="10017125">
                  <a:moveTo>
                    <a:pt x="85343" y="2218944"/>
                  </a:moveTo>
                  <a:lnTo>
                    <a:pt x="85343" y="2344166"/>
                  </a:lnTo>
                </a:path>
                <a:path w="6883400" h="10017125">
                  <a:moveTo>
                    <a:pt x="304" y="2344166"/>
                  </a:moveTo>
                  <a:lnTo>
                    <a:pt x="0" y="2376804"/>
                  </a:lnTo>
                  <a:lnTo>
                    <a:pt x="2438" y="2376170"/>
                  </a:lnTo>
                  <a:lnTo>
                    <a:pt x="4876" y="2375535"/>
                  </a:lnTo>
                  <a:lnTo>
                    <a:pt x="7619" y="2375027"/>
                  </a:lnTo>
                  <a:lnTo>
                    <a:pt x="10058" y="2374646"/>
                  </a:lnTo>
                  <a:lnTo>
                    <a:pt x="12496" y="2374392"/>
                  </a:lnTo>
                  <a:lnTo>
                    <a:pt x="15239" y="2374392"/>
                  </a:lnTo>
                  <a:lnTo>
                    <a:pt x="17678" y="2374011"/>
                  </a:lnTo>
                  <a:lnTo>
                    <a:pt x="20421" y="2374011"/>
                  </a:lnTo>
                  <a:lnTo>
                    <a:pt x="22859" y="2374392"/>
                  </a:lnTo>
                  <a:lnTo>
                    <a:pt x="25603" y="2374392"/>
                  </a:lnTo>
                  <a:lnTo>
                    <a:pt x="28041" y="2374646"/>
                  </a:lnTo>
                  <a:lnTo>
                    <a:pt x="30784" y="2375280"/>
                  </a:lnTo>
                  <a:lnTo>
                    <a:pt x="33223" y="2375916"/>
                  </a:lnTo>
                  <a:lnTo>
                    <a:pt x="35661" y="2376551"/>
                  </a:lnTo>
                  <a:lnTo>
                    <a:pt x="38100" y="2377058"/>
                  </a:lnTo>
                  <a:lnTo>
                    <a:pt x="40233" y="2378075"/>
                  </a:lnTo>
                  <a:lnTo>
                    <a:pt x="42671" y="2378964"/>
                  </a:lnTo>
                  <a:lnTo>
                    <a:pt x="44805" y="2379853"/>
                  </a:lnTo>
                  <a:lnTo>
                    <a:pt x="46939" y="2381123"/>
                  </a:lnTo>
                  <a:lnTo>
                    <a:pt x="49072" y="2382266"/>
                  </a:lnTo>
                  <a:lnTo>
                    <a:pt x="50901" y="2383790"/>
                  </a:lnTo>
                  <a:lnTo>
                    <a:pt x="52730" y="2385060"/>
                  </a:lnTo>
                  <a:lnTo>
                    <a:pt x="54559" y="2386838"/>
                  </a:lnTo>
                  <a:lnTo>
                    <a:pt x="56083" y="2388362"/>
                  </a:lnTo>
                  <a:lnTo>
                    <a:pt x="57302" y="2390267"/>
                  </a:lnTo>
                  <a:lnTo>
                    <a:pt x="58826" y="2392299"/>
                  </a:lnTo>
                  <a:lnTo>
                    <a:pt x="59740" y="2394204"/>
                  </a:lnTo>
                  <a:lnTo>
                    <a:pt x="60959" y="2396363"/>
                  </a:lnTo>
                  <a:lnTo>
                    <a:pt x="61569" y="2398776"/>
                  </a:lnTo>
                  <a:lnTo>
                    <a:pt x="62179" y="2400935"/>
                  </a:lnTo>
                  <a:lnTo>
                    <a:pt x="62788" y="2403602"/>
                  </a:lnTo>
                  <a:lnTo>
                    <a:pt x="63093" y="2406015"/>
                  </a:lnTo>
                  <a:lnTo>
                    <a:pt x="62788" y="2408808"/>
                  </a:lnTo>
                  <a:lnTo>
                    <a:pt x="62179" y="2411222"/>
                  </a:lnTo>
                  <a:lnTo>
                    <a:pt x="61569" y="2413635"/>
                  </a:lnTo>
                  <a:lnTo>
                    <a:pt x="50901" y="2428621"/>
                  </a:lnTo>
                  <a:lnTo>
                    <a:pt x="49072" y="2430145"/>
                  </a:lnTo>
                  <a:lnTo>
                    <a:pt x="46939" y="2431415"/>
                  </a:lnTo>
                  <a:lnTo>
                    <a:pt x="44805" y="2432557"/>
                  </a:lnTo>
                  <a:lnTo>
                    <a:pt x="42671" y="2433447"/>
                  </a:lnTo>
                  <a:lnTo>
                    <a:pt x="40538" y="2434463"/>
                  </a:lnTo>
                  <a:lnTo>
                    <a:pt x="38100" y="2434971"/>
                  </a:lnTo>
                  <a:lnTo>
                    <a:pt x="35966" y="2435987"/>
                  </a:lnTo>
                  <a:lnTo>
                    <a:pt x="33223" y="2436495"/>
                  </a:lnTo>
                  <a:lnTo>
                    <a:pt x="31089" y="2436876"/>
                  </a:lnTo>
                  <a:lnTo>
                    <a:pt x="28346" y="2437511"/>
                  </a:lnTo>
                  <a:lnTo>
                    <a:pt x="25907" y="2437765"/>
                  </a:lnTo>
                  <a:lnTo>
                    <a:pt x="23164" y="2437765"/>
                  </a:lnTo>
                  <a:lnTo>
                    <a:pt x="20726" y="2438019"/>
                  </a:lnTo>
                  <a:lnTo>
                    <a:pt x="17983" y="2438019"/>
                  </a:lnTo>
                  <a:lnTo>
                    <a:pt x="15544" y="2438019"/>
                  </a:lnTo>
                  <a:lnTo>
                    <a:pt x="12801" y="2438019"/>
                  </a:lnTo>
                  <a:lnTo>
                    <a:pt x="10363" y="2437765"/>
                  </a:lnTo>
                  <a:lnTo>
                    <a:pt x="7619" y="2437765"/>
                  </a:lnTo>
                  <a:lnTo>
                    <a:pt x="5181" y="2437129"/>
                  </a:lnTo>
                  <a:lnTo>
                    <a:pt x="2438" y="2436876"/>
                  </a:lnTo>
                  <a:lnTo>
                    <a:pt x="0" y="2436495"/>
                  </a:lnTo>
                  <a:lnTo>
                    <a:pt x="304" y="2469133"/>
                  </a:lnTo>
                </a:path>
                <a:path w="6883400" h="10017125">
                  <a:moveTo>
                    <a:pt x="85343" y="2344166"/>
                  </a:moveTo>
                  <a:lnTo>
                    <a:pt x="85343" y="2469133"/>
                  </a:lnTo>
                </a:path>
                <a:path w="6883400" h="10017125">
                  <a:moveTo>
                    <a:pt x="304" y="2469133"/>
                  </a:moveTo>
                  <a:lnTo>
                    <a:pt x="0" y="2501773"/>
                  </a:lnTo>
                  <a:lnTo>
                    <a:pt x="2438" y="2501138"/>
                  </a:lnTo>
                  <a:lnTo>
                    <a:pt x="4876" y="2500503"/>
                  </a:lnTo>
                  <a:lnTo>
                    <a:pt x="7619" y="2499995"/>
                  </a:lnTo>
                  <a:lnTo>
                    <a:pt x="10058" y="2499614"/>
                  </a:lnTo>
                  <a:lnTo>
                    <a:pt x="12496" y="2499360"/>
                  </a:lnTo>
                  <a:lnTo>
                    <a:pt x="15239" y="2499360"/>
                  </a:lnTo>
                  <a:lnTo>
                    <a:pt x="17678" y="2498979"/>
                  </a:lnTo>
                  <a:lnTo>
                    <a:pt x="20421" y="2498979"/>
                  </a:lnTo>
                  <a:lnTo>
                    <a:pt x="22859" y="2499360"/>
                  </a:lnTo>
                  <a:lnTo>
                    <a:pt x="25603" y="2499360"/>
                  </a:lnTo>
                  <a:lnTo>
                    <a:pt x="28041" y="2499995"/>
                  </a:lnTo>
                  <a:lnTo>
                    <a:pt x="30784" y="2500249"/>
                  </a:lnTo>
                  <a:lnTo>
                    <a:pt x="33223" y="2500883"/>
                  </a:lnTo>
                  <a:lnTo>
                    <a:pt x="35661" y="2501519"/>
                  </a:lnTo>
                  <a:lnTo>
                    <a:pt x="38100" y="2502027"/>
                  </a:lnTo>
                  <a:lnTo>
                    <a:pt x="40233" y="2503043"/>
                  </a:lnTo>
                  <a:lnTo>
                    <a:pt x="42671" y="2503931"/>
                  </a:lnTo>
                  <a:lnTo>
                    <a:pt x="44805" y="2504821"/>
                  </a:lnTo>
                  <a:lnTo>
                    <a:pt x="46939" y="2506091"/>
                  </a:lnTo>
                  <a:lnTo>
                    <a:pt x="49072" y="2507233"/>
                  </a:lnTo>
                  <a:lnTo>
                    <a:pt x="50901" y="2508757"/>
                  </a:lnTo>
                  <a:lnTo>
                    <a:pt x="52730" y="2510281"/>
                  </a:lnTo>
                  <a:lnTo>
                    <a:pt x="54559" y="2511805"/>
                  </a:lnTo>
                  <a:lnTo>
                    <a:pt x="56083" y="2513329"/>
                  </a:lnTo>
                  <a:lnTo>
                    <a:pt x="57302" y="2515235"/>
                  </a:lnTo>
                  <a:lnTo>
                    <a:pt x="58826" y="2517267"/>
                  </a:lnTo>
                  <a:lnTo>
                    <a:pt x="59740" y="2519172"/>
                  </a:lnTo>
                  <a:lnTo>
                    <a:pt x="60959" y="2521330"/>
                  </a:lnTo>
                  <a:lnTo>
                    <a:pt x="61569" y="2523744"/>
                  </a:lnTo>
                  <a:lnTo>
                    <a:pt x="62179" y="2525903"/>
                  </a:lnTo>
                  <a:lnTo>
                    <a:pt x="62788" y="2528570"/>
                  </a:lnTo>
                  <a:lnTo>
                    <a:pt x="63093" y="2530982"/>
                  </a:lnTo>
                  <a:lnTo>
                    <a:pt x="42671" y="2558415"/>
                  </a:lnTo>
                  <a:lnTo>
                    <a:pt x="40538" y="2559430"/>
                  </a:lnTo>
                  <a:lnTo>
                    <a:pt x="38100" y="2559939"/>
                  </a:lnTo>
                  <a:lnTo>
                    <a:pt x="35966" y="2560954"/>
                  </a:lnTo>
                  <a:lnTo>
                    <a:pt x="33223" y="2561463"/>
                  </a:lnTo>
                  <a:lnTo>
                    <a:pt x="31089" y="2561844"/>
                  </a:lnTo>
                  <a:lnTo>
                    <a:pt x="28346" y="2562479"/>
                  </a:lnTo>
                  <a:lnTo>
                    <a:pt x="25907" y="2562732"/>
                  </a:lnTo>
                  <a:lnTo>
                    <a:pt x="23164" y="2562732"/>
                  </a:lnTo>
                  <a:lnTo>
                    <a:pt x="20726" y="2562987"/>
                  </a:lnTo>
                  <a:lnTo>
                    <a:pt x="17983" y="2562987"/>
                  </a:lnTo>
                  <a:lnTo>
                    <a:pt x="15544" y="2562987"/>
                  </a:lnTo>
                  <a:lnTo>
                    <a:pt x="12801" y="2562987"/>
                  </a:lnTo>
                  <a:lnTo>
                    <a:pt x="10363" y="2562732"/>
                  </a:lnTo>
                  <a:lnTo>
                    <a:pt x="7619" y="2562732"/>
                  </a:lnTo>
                  <a:lnTo>
                    <a:pt x="5181" y="2562098"/>
                  </a:lnTo>
                  <a:lnTo>
                    <a:pt x="2438" y="2562098"/>
                  </a:lnTo>
                  <a:lnTo>
                    <a:pt x="0" y="2561463"/>
                  </a:lnTo>
                  <a:lnTo>
                    <a:pt x="304" y="2594102"/>
                  </a:lnTo>
                </a:path>
                <a:path w="6883400" h="10017125">
                  <a:moveTo>
                    <a:pt x="85343" y="2469133"/>
                  </a:moveTo>
                  <a:lnTo>
                    <a:pt x="85343" y="2594102"/>
                  </a:lnTo>
                </a:path>
                <a:path w="6883400" h="10017125">
                  <a:moveTo>
                    <a:pt x="304" y="2594102"/>
                  </a:moveTo>
                  <a:lnTo>
                    <a:pt x="0" y="2626741"/>
                  </a:lnTo>
                  <a:lnTo>
                    <a:pt x="2438" y="2626105"/>
                  </a:lnTo>
                  <a:lnTo>
                    <a:pt x="4876" y="2625471"/>
                  </a:lnTo>
                  <a:lnTo>
                    <a:pt x="7619" y="2625217"/>
                  </a:lnTo>
                  <a:lnTo>
                    <a:pt x="10058" y="2624581"/>
                  </a:lnTo>
                  <a:lnTo>
                    <a:pt x="12496" y="2624328"/>
                  </a:lnTo>
                  <a:lnTo>
                    <a:pt x="15239" y="2624328"/>
                  </a:lnTo>
                  <a:lnTo>
                    <a:pt x="17678" y="2623947"/>
                  </a:lnTo>
                  <a:lnTo>
                    <a:pt x="20421" y="2623947"/>
                  </a:lnTo>
                  <a:lnTo>
                    <a:pt x="22859" y="2624328"/>
                  </a:lnTo>
                  <a:lnTo>
                    <a:pt x="25603" y="2624328"/>
                  </a:lnTo>
                  <a:lnTo>
                    <a:pt x="28041" y="2624963"/>
                  </a:lnTo>
                  <a:lnTo>
                    <a:pt x="30784" y="2625217"/>
                  </a:lnTo>
                  <a:lnTo>
                    <a:pt x="33223" y="2625852"/>
                  </a:lnTo>
                  <a:lnTo>
                    <a:pt x="35661" y="2626487"/>
                  </a:lnTo>
                  <a:lnTo>
                    <a:pt x="38100" y="2626995"/>
                  </a:lnTo>
                  <a:lnTo>
                    <a:pt x="40233" y="2628011"/>
                  </a:lnTo>
                  <a:lnTo>
                    <a:pt x="42671" y="2628900"/>
                  </a:lnTo>
                  <a:lnTo>
                    <a:pt x="44805" y="2629789"/>
                  </a:lnTo>
                  <a:lnTo>
                    <a:pt x="46939" y="2631058"/>
                  </a:lnTo>
                  <a:lnTo>
                    <a:pt x="49072" y="2632202"/>
                  </a:lnTo>
                  <a:lnTo>
                    <a:pt x="50901" y="2633726"/>
                  </a:lnTo>
                  <a:lnTo>
                    <a:pt x="52730" y="2635250"/>
                  </a:lnTo>
                  <a:lnTo>
                    <a:pt x="54559" y="2636774"/>
                  </a:lnTo>
                  <a:lnTo>
                    <a:pt x="56083" y="2638679"/>
                  </a:lnTo>
                  <a:lnTo>
                    <a:pt x="57302" y="2640203"/>
                  </a:lnTo>
                  <a:lnTo>
                    <a:pt x="58826" y="2642235"/>
                  </a:lnTo>
                  <a:lnTo>
                    <a:pt x="59740" y="2644140"/>
                  </a:lnTo>
                  <a:lnTo>
                    <a:pt x="60959" y="2646553"/>
                  </a:lnTo>
                  <a:lnTo>
                    <a:pt x="61569" y="2648712"/>
                  </a:lnTo>
                  <a:lnTo>
                    <a:pt x="62179" y="2650871"/>
                  </a:lnTo>
                  <a:lnTo>
                    <a:pt x="62788" y="2653538"/>
                  </a:lnTo>
                  <a:lnTo>
                    <a:pt x="63093" y="2655951"/>
                  </a:lnTo>
                  <a:lnTo>
                    <a:pt x="62788" y="2658745"/>
                  </a:lnTo>
                  <a:lnTo>
                    <a:pt x="62179" y="2661157"/>
                  </a:lnTo>
                  <a:lnTo>
                    <a:pt x="54254" y="2675763"/>
                  </a:lnTo>
                  <a:lnTo>
                    <a:pt x="52730" y="2677287"/>
                  </a:lnTo>
                  <a:lnTo>
                    <a:pt x="42671" y="2683382"/>
                  </a:lnTo>
                  <a:lnTo>
                    <a:pt x="40538" y="2684399"/>
                  </a:lnTo>
                  <a:lnTo>
                    <a:pt x="38100" y="2684906"/>
                  </a:lnTo>
                  <a:lnTo>
                    <a:pt x="35966" y="2685923"/>
                  </a:lnTo>
                  <a:lnTo>
                    <a:pt x="33223" y="2686430"/>
                  </a:lnTo>
                  <a:lnTo>
                    <a:pt x="31089" y="2686812"/>
                  </a:lnTo>
                  <a:lnTo>
                    <a:pt x="28346" y="2687447"/>
                  </a:lnTo>
                  <a:lnTo>
                    <a:pt x="25907" y="2687701"/>
                  </a:lnTo>
                  <a:lnTo>
                    <a:pt x="23164" y="2687701"/>
                  </a:lnTo>
                  <a:lnTo>
                    <a:pt x="20726" y="2687954"/>
                  </a:lnTo>
                  <a:lnTo>
                    <a:pt x="17983" y="2687954"/>
                  </a:lnTo>
                  <a:lnTo>
                    <a:pt x="15544" y="2687954"/>
                  </a:lnTo>
                  <a:lnTo>
                    <a:pt x="12801" y="2687954"/>
                  </a:lnTo>
                  <a:lnTo>
                    <a:pt x="10363" y="2687701"/>
                  </a:lnTo>
                  <a:lnTo>
                    <a:pt x="7619" y="2687701"/>
                  </a:lnTo>
                  <a:lnTo>
                    <a:pt x="5181" y="2687447"/>
                  </a:lnTo>
                  <a:lnTo>
                    <a:pt x="2438" y="2687066"/>
                  </a:lnTo>
                  <a:lnTo>
                    <a:pt x="0" y="2686430"/>
                  </a:lnTo>
                  <a:lnTo>
                    <a:pt x="304" y="2719070"/>
                  </a:lnTo>
                </a:path>
                <a:path w="6883400" h="10017125">
                  <a:moveTo>
                    <a:pt x="85343" y="2594102"/>
                  </a:moveTo>
                  <a:lnTo>
                    <a:pt x="85343" y="2719070"/>
                  </a:lnTo>
                </a:path>
                <a:path w="6883400" h="10017125">
                  <a:moveTo>
                    <a:pt x="304" y="2719070"/>
                  </a:moveTo>
                  <a:lnTo>
                    <a:pt x="0" y="2751963"/>
                  </a:lnTo>
                  <a:lnTo>
                    <a:pt x="2438" y="2751074"/>
                  </a:lnTo>
                  <a:lnTo>
                    <a:pt x="4876" y="2750439"/>
                  </a:lnTo>
                  <a:lnTo>
                    <a:pt x="7619" y="2750185"/>
                  </a:lnTo>
                  <a:lnTo>
                    <a:pt x="10058" y="2749550"/>
                  </a:lnTo>
                  <a:lnTo>
                    <a:pt x="12496" y="2749550"/>
                  </a:lnTo>
                  <a:lnTo>
                    <a:pt x="15239" y="2749296"/>
                  </a:lnTo>
                  <a:lnTo>
                    <a:pt x="17678" y="2749296"/>
                  </a:lnTo>
                  <a:lnTo>
                    <a:pt x="20421" y="2749296"/>
                  </a:lnTo>
                  <a:lnTo>
                    <a:pt x="22859" y="2749296"/>
                  </a:lnTo>
                  <a:lnTo>
                    <a:pt x="25603" y="2749550"/>
                  </a:lnTo>
                  <a:lnTo>
                    <a:pt x="28041" y="2749930"/>
                  </a:lnTo>
                  <a:lnTo>
                    <a:pt x="30784" y="2750185"/>
                  </a:lnTo>
                  <a:lnTo>
                    <a:pt x="33223" y="2750820"/>
                  </a:lnTo>
                  <a:lnTo>
                    <a:pt x="35661" y="2751454"/>
                  </a:lnTo>
                  <a:lnTo>
                    <a:pt x="38100" y="2751963"/>
                  </a:lnTo>
                  <a:lnTo>
                    <a:pt x="40233" y="2752979"/>
                  </a:lnTo>
                  <a:lnTo>
                    <a:pt x="42671" y="2753868"/>
                  </a:lnTo>
                  <a:lnTo>
                    <a:pt x="44805" y="2755011"/>
                  </a:lnTo>
                  <a:lnTo>
                    <a:pt x="46939" y="2756280"/>
                  </a:lnTo>
                  <a:lnTo>
                    <a:pt x="49072" y="2757551"/>
                  </a:lnTo>
                  <a:lnTo>
                    <a:pt x="50901" y="2758694"/>
                  </a:lnTo>
                  <a:lnTo>
                    <a:pt x="52730" y="2760218"/>
                  </a:lnTo>
                  <a:lnTo>
                    <a:pt x="54559" y="2761742"/>
                  </a:lnTo>
                  <a:lnTo>
                    <a:pt x="56083" y="2763647"/>
                  </a:lnTo>
                  <a:lnTo>
                    <a:pt x="57302" y="2765425"/>
                  </a:lnTo>
                  <a:lnTo>
                    <a:pt x="58826" y="2767203"/>
                  </a:lnTo>
                  <a:lnTo>
                    <a:pt x="59740" y="2769362"/>
                  </a:lnTo>
                  <a:lnTo>
                    <a:pt x="60959" y="2771521"/>
                  </a:lnTo>
                  <a:lnTo>
                    <a:pt x="61569" y="2773679"/>
                  </a:lnTo>
                  <a:lnTo>
                    <a:pt x="62179" y="2776093"/>
                  </a:lnTo>
                  <a:lnTo>
                    <a:pt x="62788" y="2778505"/>
                  </a:lnTo>
                  <a:lnTo>
                    <a:pt x="63093" y="2780919"/>
                  </a:lnTo>
                  <a:lnTo>
                    <a:pt x="62788" y="2783713"/>
                  </a:lnTo>
                  <a:lnTo>
                    <a:pt x="62179" y="2786506"/>
                  </a:lnTo>
                  <a:lnTo>
                    <a:pt x="54254" y="2800730"/>
                  </a:lnTo>
                  <a:lnTo>
                    <a:pt x="52730" y="2802254"/>
                  </a:lnTo>
                  <a:lnTo>
                    <a:pt x="42671" y="2808351"/>
                  </a:lnTo>
                  <a:lnTo>
                    <a:pt x="40538" y="2809367"/>
                  </a:lnTo>
                  <a:lnTo>
                    <a:pt x="38100" y="2810255"/>
                  </a:lnTo>
                  <a:lnTo>
                    <a:pt x="35966" y="2810891"/>
                  </a:lnTo>
                  <a:lnTo>
                    <a:pt x="33223" y="2811399"/>
                  </a:lnTo>
                  <a:lnTo>
                    <a:pt x="31089" y="2811779"/>
                  </a:lnTo>
                  <a:lnTo>
                    <a:pt x="28346" y="2812415"/>
                  </a:lnTo>
                  <a:lnTo>
                    <a:pt x="25907" y="2812669"/>
                  </a:lnTo>
                  <a:lnTo>
                    <a:pt x="23164" y="2812923"/>
                  </a:lnTo>
                  <a:lnTo>
                    <a:pt x="20726" y="2812923"/>
                  </a:lnTo>
                  <a:lnTo>
                    <a:pt x="17983" y="2812923"/>
                  </a:lnTo>
                  <a:lnTo>
                    <a:pt x="15544" y="2812923"/>
                  </a:lnTo>
                  <a:lnTo>
                    <a:pt x="12801" y="2812923"/>
                  </a:lnTo>
                  <a:lnTo>
                    <a:pt x="10363" y="2812923"/>
                  </a:lnTo>
                  <a:lnTo>
                    <a:pt x="7619" y="2812669"/>
                  </a:lnTo>
                  <a:lnTo>
                    <a:pt x="5181" y="2812415"/>
                  </a:lnTo>
                  <a:lnTo>
                    <a:pt x="2438" y="2812033"/>
                  </a:lnTo>
                  <a:lnTo>
                    <a:pt x="0" y="2811399"/>
                  </a:lnTo>
                  <a:lnTo>
                    <a:pt x="304" y="2844038"/>
                  </a:lnTo>
                </a:path>
                <a:path w="6883400" h="10017125">
                  <a:moveTo>
                    <a:pt x="85343" y="2719070"/>
                  </a:moveTo>
                  <a:lnTo>
                    <a:pt x="85343" y="2844038"/>
                  </a:lnTo>
                </a:path>
                <a:path w="6883400" h="10017125">
                  <a:moveTo>
                    <a:pt x="304" y="2844038"/>
                  </a:moveTo>
                  <a:lnTo>
                    <a:pt x="0" y="2876930"/>
                  </a:lnTo>
                  <a:lnTo>
                    <a:pt x="2438" y="2876423"/>
                  </a:lnTo>
                  <a:lnTo>
                    <a:pt x="4876" y="2875406"/>
                  </a:lnTo>
                  <a:lnTo>
                    <a:pt x="7619" y="2875153"/>
                  </a:lnTo>
                  <a:lnTo>
                    <a:pt x="10058" y="2874899"/>
                  </a:lnTo>
                  <a:lnTo>
                    <a:pt x="12496" y="2874518"/>
                  </a:lnTo>
                  <a:lnTo>
                    <a:pt x="15239" y="2874264"/>
                  </a:lnTo>
                  <a:lnTo>
                    <a:pt x="17678" y="2874264"/>
                  </a:lnTo>
                  <a:lnTo>
                    <a:pt x="20421" y="2874264"/>
                  </a:lnTo>
                  <a:lnTo>
                    <a:pt x="22859" y="2874264"/>
                  </a:lnTo>
                  <a:lnTo>
                    <a:pt x="25603" y="2874518"/>
                  </a:lnTo>
                  <a:lnTo>
                    <a:pt x="28041" y="2874899"/>
                  </a:lnTo>
                  <a:lnTo>
                    <a:pt x="30784" y="2875153"/>
                  </a:lnTo>
                  <a:lnTo>
                    <a:pt x="33223" y="2875788"/>
                  </a:lnTo>
                  <a:lnTo>
                    <a:pt x="35661" y="2876423"/>
                  </a:lnTo>
                  <a:lnTo>
                    <a:pt x="38100" y="2876930"/>
                  </a:lnTo>
                  <a:lnTo>
                    <a:pt x="40233" y="2877947"/>
                  </a:lnTo>
                  <a:lnTo>
                    <a:pt x="42671" y="2878836"/>
                  </a:lnTo>
                  <a:lnTo>
                    <a:pt x="44805" y="2879979"/>
                  </a:lnTo>
                  <a:lnTo>
                    <a:pt x="46939" y="2881249"/>
                  </a:lnTo>
                  <a:lnTo>
                    <a:pt x="49072" y="2882519"/>
                  </a:lnTo>
                  <a:lnTo>
                    <a:pt x="50901" y="2883662"/>
                  </a:lnTo>
                  <a:lnTo>
                    <a:pt x="52730" y="2885186"/>
                  </a:lnTo>
                  <a:lnTo>
                    <a:pt x="54559" y="2886710"/>
                  </a:lnTo>
                  <a:lnTo>
                    <a:pt x="56083" y="2888615"/>
                  </a:lnTo>
                  <a:lnTo>
                    <a:pt x="57302" y="2890393"/>
                  </a:lnTo>
                  <a:lnTo>
                    <a:pt x="58826" y="2892171"/>
                  </a:lnTo>
                  <a:lnTo>
                    <a:pt x="59740" y="2894329"/>
                  </a:lnTo>
                  <a:lnTo>
                    <a:pt x="60959" y="2896489"/>
                  </a:lnTo>
                  <a:lnTo>
                    <a:pt x="61569" y="2898648"/>
                  </a:lnTo>
                  <a:lnTo>
                    <a:pt x="62179" y="2901061"/>
                  </a:lnTo>
                  <a:lnTo>
                    <a:pt x="62788" y="2903474"/>
                  </a:lnTo>
                  <a:lnTo>
                    <a:pt x="63093" y="2905887"/>
                  </a:lnTo>
                  <a:lnTo>
                    <a:pt x="62788" y="2908680"/>
                  </a:lnTo>
                  <a:lnTo>
                    <a:pt x="62179" y="2911475"/>
                  </a:lnTo>
                  <a:lnTo>
                    <a:pt x="61569" y="2913888"/>
                  </a:lnTo>
                  <a:lnTo>
                    <a:pt x="60655" y="2916047"/>
                  </a:lnTo>
                  <a:lnTo>
                    <a:pt x="59740" y="2918460"/>
                  </a:lnTo>
                  <a:lnTo>
                    <a:pt x="58521" y="2920238"/>
                  </a:lnTo>
                  <a:lnTo>
                    <a:pt x="57302" y="2922397"/>
                  </a:lnTo>
                  <a:lnTo>
                    <a:pt x="55778" y="2924175"/>
                  </a:lnTo>
                  <a:lnTo>
                    <a:pt x="54254" y="2925699"/>
                  </a:lnTo>
                  <a:lnTo>
                    <a:pt x="52730" y="2927223"/>
                  </a:lnTo>
                  <a:lnTo>
                    <a:pt x="50901" y="2928747"/>
                  </a:lnTo>
                  <a:lnTo>
                    <a:pt x="49072" y="2930017"/>
                  </a:lnTo>
                  <a:lnTo>
                    <a:pt x="46939" y="2931287"/>
                  </a:lnTo>
                  <a:lnTo>
                    <a:pt x="44805" y="2932429"/>
                  </a:lnTo>
                  <a:lnTo>
                    <a:pt x="42671" y="2933319"/>
                  </a:lnTo>
                  <a:lnTo>
                    <a:pt x="40538" y="2934335"/>
                  </a:lnTo>
                  <a:lnTo>
                    <a:pt x="38100" y="2935224"/>
                  </a:lnTo>
                  <a:lnTo>
                    <a:pt x="35966" y="2935858"/>
                  </a:lnTo>
                  <a:lnTo>
                    <a:pt x="33223" y="2936367"/>
                  </a:lnTo>
                  <a:lnTo>
                    <a:pt x="31089" y="2937002"/>
                  </a:lnTo>
                  <a:lnTo>
                    <a:pt x="28346" y="2937382"/>
                  </a:lnTo>
                  <a:lnTo>
                    <a:pt x="25907" y="2937637"/>
                  </a:lnTo>
                  <a:lnTo>
                    <a:pt x="23164" y="2937891"/>
                  </a:lnTo>
                  <a:lnTo>
                    <a:pt x="20726" y="2937891"/>
                  </a:lnTo>
                  <a:lnTo>
                    <a:pt x="17983" y="2938272"/>
                  </a:lnTo>
                  <a:lnTo>
                    <a:pt x="15544" y="2938272"/>
                  </a:lnTo>
                  <a:lnTo>
                    <a:pt x="12801" y="2937891"/>
                  </a:lnTo>
                  <a:lnTo>
                    <a:pt x="10363" y="2937891"/>
                  </a:lnTo>
                  <a:lnTo>
                    <a:pt x="7619" y="2937637"/>
                  </a:lnTo>
                  <a:lnTo>
                    <a:pt x="5181" y="2937382"/>
                  </a:lnTo>
                  <a:lnTo>
                    <a:pt x="2438" y="2937002"/>
                  </a:lnTo>
                  <a:lnTo>
                    <a:pt x="0" y="2936367"/>
                  </a:lnTo>
                  <a:lnTo>
                    <a:pt x="304" y="2969005"/>
                  </a:lnTo>
                </a:path>
                <a:path w="6883400" h="10017125">
                  <a:moveTo>
                    <a:pt x="85343" y="2844038"/>
                  </a:moveTo>
                  <a:lnTo>
                    <a:pt x="85343" y="2969005"/>
                  </a:lnTo>
                </a:path>
                <a:path w="6883400" h="10017125">
                  <a:moveTo>
                    <a:pt x="304" y="2969005"/>
                  </a:moveTo>
                  <a:lnTo>
                    <a:pt x="0" y="3001899"/>
                  </a:lnTo>
                  <a:lnTo>
                    <a:pt x="2438" y="3001391"/>
                  </a:lnTo>
                  <a:lnTo>
                    <a:pt x="4876" y="3000755"/>
                  </a:lnTo>
                  <a:lnTo>
                    <a:pt x="7619" y="3000121"/>
                  </a:lnTo>
                  <a:lnTo>
                    <a:pt x="10058" y="2999867"/>
                  </a:lnTo>
                  <a:lnTo>
                    <a:pt x="12496" y="2999486"/>
                  </a:lnTo>
                  <a:lnTo>
                    <a:pt x="15239" y="2999231"/>
                  </a:lnTo>
                  <a:lnTo>
                    <a:pt x="17678" y="2999231"/>
                  </a:lnTo>
                  <a:lnTo>
                    <a:pt x="20421" y="2999231"/>
                  </a:lnTo>
                  <a:lnTo>
                    <a:pt x="22859" y="2999231"/>
                  </a:lnTo>
                  <a:lnTo>
                    <a:pt x="25603" y="2999486"/>
                  </a:lnTo>
                  <a:lnTo>
                    <a:pt x="28041" y="2999867"/>
                  </a:lnTo>
                  <a:lnTo>
                    <a:pt x="30784" y="3000121"/>
                  </a:lnTo>
                  <a:lnTo>
                    <a:pt x="33223" y="3000755"/>
                  </a:lnTo>
                  <a:lnTo>
                    <a:pt x="35661" y="3001391"/>
                  </a:lnTo>
                  <a:lnTo>
                    <a:pt x="38100" y="3001899"/>
                  </a:lnTo>
                  <a:lnTo>
                    <a:pt x="40233" y="3002915"/>
                  </a:lnTo>
                  <a:lnTo>
                    <a:pt x="42671" y="3003804"/>
                  </a:lnTo>
                  <a:lnTo>
                    <a:pt x="44805" y="3004947"/>
                  </a:lnTo>
                  <a:lnTo>
                    <a:pt x="46939" y="3006217"/>
                  </a:lnTo>
                  <a:lnTo>
                    <a:pt x="49072" y="3007487"/>
                  </a:lnTo>
                  <a:lnTo>
                    <a:pt x="50901" y="3008629"/>
                  </a:lnTo>
                  <a:lnTo>
                    <a:pt x="52730" y="3010154"/>
                  </a:lnTo>
                  <a:lnTo>
                    <a:pt x="54559" y="3011678"/>
                  </a:lnTo>
                  <a:lnTo>
                    <a:pt x="56083" y="3013582"/>
                  </a:lnTo>
                  <a:lnTo>
                    <a:pt x="57302" y="3015361"/>
                  </a:lnTo>
                  <a:lnTo>
                    <a:pt x="58826" y="3017139"/>
                  </a:lnTo>
                  <a:lnTo>
                    <a:pt x="59740" y="3019298"/>
                  </a:lnTo>
                  <a:lnTo>
                    <a:pt x="63093" y="3030854"/>
                  </a:lnTo>
                  <a:lnTo>
                    <a:pt x="54254" y="3050667"/>
                  </a:lnTo>
                  <a:lnTo>
                    <a:pt x="52730" y="3052191"/>
                  </a:lnTo>
                  <a:lnTo>
                    <a:pt x="42671" y="3058287"/>
                  </a:lnTo>
                  <a:lnTo>
                    <a:pt x="40538" y="3059303"/>
                  </a:lnTo>
                  <a:lnTo>
                    <a:pt x="38100" y="3060192"/>
                  </a:lnTo>
                  <a:lnTo>
                    <a:pt x="35966" y="3060827"/>
                  </a:lnTo>
                  <a:lnTo>
                    <a:pt x="33223" y="3061335"/>
                  </a:lnTo>
                  <a:lnTo>
                    <a:pt x="31089" y="3061970"/>
                  </a:lnTo>
                  <a:lnTo>
                    <a:pt x="28346" y="3062351"/>
                  </a:lnTo>
                  <a:lnTo>
                    <a:pt x="25907" y="3062604"/>
                  </a:lnTo>
                  <a:lnTo>
                    <a:pt x="23164" y="3062858"/>
                  </a:lnTo>
                  <a:lnTo>
                    <a:pt x="20726" y="3062858"/>
                  </a:lnTo>
                  <a:lnTo>
                    <a:pt x="17983" y="3063240"/>
                  </a:lnTo>
                  <a:lnTo>
                    <a:pt x="15544" y="3063240"/>
                  </a:lnTo>
                  <a:lnTo>
                    <a:pt x="12801" y="3062858"/>
                  </a:lnTo>
                  <a:lnTo>
                    <a:pt x="10363" y="3062858"/>
                  </a:lnTo>
                  <a:lnTo>
                    <a:pt x="7619" y="3062604"/>
                  </a:lnTo>
                  <a:lnTo>
                    <a:pt x="5181" y="3062351"/>
                  </a:lnTo>
                  <a:lnTo>
                    <a:pt x="2438" y="3061970"/>
                  </a:lnTo>
                  <a:lnTo>
                    <a:pt x="0" y="3061335"/>
                  </a:lnTo>
                  <a:lnTo>
                    <a:pt x="304" y="3093974"/>
                  </a:lnTo>
                </a:path>
                <a:path w="6883400" h="10017125">
                  <a:moveTo>
                    <a:pt x="85343" y="2969005"/>
                  </a:moveTo>
                  <a:lnTo>
                    <a:pt x="85343" y="3093974"/>
                  </a:lnTo>
                </a:path>
                <a:path w="6883400" h="10017125">
                  <a:moveTo>
                    <a:pt x="304" y="3093974"/>
                  </a:moveTo>
                  <a:lnTo>
                    <a:pt x="0" y="3126867"/>
                  </a:lnTo>
                  <a:lnTo>
                    <a:pt x="2438" y="3126358"/>
                  </a:lnTo>
                  <a:lnTo>
                    <a:pt x="4876" y="3125724"/>
                  </a:lnTo>
                  <a:lnTo>
                    <a:pt x="7619" y="3125089"/>
                  </a:lnTo>
                  <a:lnTo>
                    <a:pt x="10058" y="3124835"/>
                  </a:lnTo>
                  <a:lnTo>
                    <a:pt x="12496" y="3124454"/>
                  </a:lnTo>
                  <a:lnTo>
                    <a:pt x="15239" y="3124200"/>
                  </a:lnTo>
                  <a:lnTo>
                    <a:pt x="17678" y="3124200"/>
                  </a:lnTo>
                  <a:lnTo>
                    <a:pt x="20421" y="3124200"/>
                  </a:lnTo>
                  <a:lnTo>
                    <a:pt x="22859" y="3124200"/>
                  </a:lnTo>
                  <a:lnTo>
                    <a:pt x="25603" y="3124454"/>
                  </a:lnTo>
                  <a:lnTo>
                    <a:pt x="28041" y="3124835"/>
                  </a:lnTo>
                  <a:lnTo>
                    <a:pt x="30784" y="3125089"/>
                  </a:lnTo>
                  <a:lnTo>
                    <a:pt x="33223" y="3125724"/>
                  </a:lnTo>
                  <a:lnTo>
                    <a:pt x="35661" y="3126358"/>
                  </a:lnTo>
                  <a:lnTo>
                    <a:pt x="38100" y="3127248"/>
                  </a:lnTo>
                  <a:lnTo>
                    <a:pt x="40233" y="3127882"/>
                  </a:lnTo>
                  <a:lnTo>
                    <a:pt x="42671" y="3128772"/>
                  </a:lnTo>
                  <a:lnTo>
                    <a:pt x="44805" y="3129915"/>
                  </a:lnTo>
                  <a:lnTo>
                    <a:pt x="46939" y="3131185"/>
                  </a:lnTo>
                  <a:lnTo>
                    <a:pt x="49072" y="3132454"/>
                  </a:lnTo>
                  <a:lnTo>
                    <a:pt x="50901" y="3133979"/>
                  </a:lnTo>
                  <a:lnTo>
                    <a:pt x="52730" y="3135122"/>
                  </a:lnTo>
                  <a:lnTo>
                    <a:pt x="54559" y="3136646"/>
                  </a:lnTo>
                  <a:lnTo>
                    <a:pt x="56083" y="3138551"/>
                  </a:lnTo>
                  <a:lnTo>
                    <a:pt x="57302" y="3140329"/>
                  </a:lnTo>
                  <a:lnTo>
                    <a:pt x="58826" y="3142106"/>
                  </a:lnTo>
                  <a:lnTo>
                    <a:pt x="59740" y="3144266"/>
                  </a:lnTo>
                  <a:lnTo>
                    <a:pt x="60959" y="3146425"/>
                  </a:lnTo>
                  <a:lnTo>
                    <a:pt x="61569" y="3148583"/>
                  </a:lnTo>
                  <a:lnTo>
                    <a:pt x="62179" y="3150997"/>
                  </a:lnTo>
                  <a:lnTo>
                    <a:pt x="62788" y="3153410"/>
                  </a:lnTo>
                  <a:lnTo>
                    <a:pt x="63093" y="3156204"/>
                  </a:lnTo>
                  <a:lnTo>
                    <a:pt x="62788" y="3158871"/>
                  </a:lnTo>
                  <a:lnTo>
                    <a:pt x="62179" y="3161411"/>
                  </a:lnTo>
                  <a:lnTo>
                    <a:pt x="54254" y="3175635"/>
                  </a:lnTo>
                  <a:lnTo>
                    <a:pt x="52730" y="3177540"/>
                  </a:lnTo>
                  <a:lnTo>
                    <a:pt x="50901" y="3178682"/>
                  </a:lnTo>
                  <a:lnTo>
                    <a:pt x="49072" y="3180206"/>
                  </a:lnTo>
                  <a:lnTo>
                    <a:pt x="46939" y="3181477"/>
                  </a:lnTo>
                  <a:lnTo>
                    <a:pt x="44805" y="3182366"/>
                  </a:lnTo>
                  <a:lnTo>
                    <a:pt x="42671" y="3183254"/>
                  </a:lnTo>
                  <a:lnTo>
                    <a:pt x="40538" y="3184271"/>
                  </a:lnTo>
                  <a:lnTo>
                    <a:pt x="38100" y="3185160"/>
                  </a:lnTo>
                  <a:lnTo>
                    <a:pt x="35966" y="3185795"/>
                  </a:lnTo>
                  <a:lnTo>
                    <a:pt x="33223" y="3186303"/>
                  </a:lnTo>
                  <a:lnTo>
                    <a:pt x="31089" y="3186938"/>
                  </a:lnTo>
                  <a:lnTo>
                    <a:pt x="28346" y="3187319"/>
                  </a:lnTo>
                  <a:lnTo>
                    <a:pt x="25907" y="3187573"/>
                  </a:lnTo>
                  <a:lnTo>
                    <a:pt x="23164" y="3187827"/>
                  </a:lnTo>
                  <a:lnTo>
                    <a:pt x="20726" y="3188207"/>
                  </a:lnTo>
                  <a:lnTo>
                    <a:pt x="17983" y="3188207"/>
                  </a:lnTo>
                  <a:lnTo>
                    <a:pt x="15544" y="3188207"/>
                  </a:lnTo>
                  <a:lnTo>
                    <a:pt x="12801" y="3188207"/>
                  </a:lnTo>
                  <a:lnTo>
                    <a:pt x="10363" y="3187827"/>
                  </a:lnTo>
                  <a:lnTo>
                    <a:pt x="7619" y="3187573"/>
                  </a:lnTo>
                  <a:lnTo>
                    <a:pt x="5181" y="3187319"/>
                  </a:lnTo>
                  <a:lnTo>
                    <a:pt x="2438" y="3186938"/>
                  </a:lnTo>
                  <a:lnTo>
                    <a:pt x="0" y="3186683"/>
                  </a:lnTo>
                  <a:lnTo>
                    <a:pt x="304" y="3218942"/>
                  </a:lnTo>
                </a:path>
                <a:path w="6883400" h="10017125">
                  <a:moveTo>
                    <a:pt x="85343" y="3093974"/>
                  </a:moveTo>
                  <a:lnTo>
                    <a:pt x="85343" y="3218942"/>
                  </a:lnTo>
                </a:path>
                <a:path w="6883400" h="10017125">
                  <a:moveTo>
                    <a:pt x="304" y="3218942"/>
                  </a:moveTo>
                  <a:lnTo>
                    <a:pt x="0" y="3251835"/>
                  </a:lnTo>
                  <a:lnTo>
                    <a:pt x="2438" y="3251327"/>
                  </a:lnTo>
                  <a:lnTo>
                    <a:pt x="4876" y="3250692"/>
                  </a:lnTo>
                  <a:lnTo>
                    <a:pt x="7619" y="3250056"/>
                  </a:lnTo>
                  <a:lnTo>
                    <a:pt x="10058" y="3249803"/>
                  </a:lnTo>
                  <a:lnTo>
                    <a:pt x="12496" y="3249422"/>
                  </a:lnTo>
                  <a:lnTo>
                    <a:pt x="15239" y="3249168"/>
                  </a:lnTo>
                  <a:lnTo>
                    <a:pt x="17678" y="3249168"/>
                  </a:lnTo>
                  <a:lnTo>
                    <a:pt x="20421" y="3249168"/>
                  </a:lnTo>
                  <a:lnTo>
                    <a:pt x="22859" y="3249168"/>
                  </a:lnTo>
                  <a:lnTo>
                    <a:pt x="25603" y="3249422"/>
                  </a:lnTo>
                  <a:lnTo>
                    <a:pt x="28041" y="3249803"/>
                  </a:lnTo>
                  <a:lnTo>
                    <a:pt x="30784" y="3250311"/>
                  </a:lnTo>
                  <a:lnTo>
                    <a:pt x="33223" y="3250692"/>
                  </a:lnTo>
                  <a:lnTo>
                    <a:pt x="35661" y="3251580"/>
                  </a:lnTo>
                  <a:lnTo>
                    <a:pt x="38100" y="3252216"/>
                  </a:lnTo>
                  <a:lnTo>
                    <a:pt x="40233" y="3253104"/>
                  </a:lnTo>
                  <a:lnTo>
                    <a:pt x="42671" y="3253994"/>
                  </a:lnTo>
                  <a:lnTo>
                    <a:pt x="44805" y="3254882"/>
                  </a:lnTo>
                  <a:lnTo>
                    <a:pt x="46939" y="3256153"/>
                  </a:lnTo>
                  <a:lnTo>
                    <a:pt x="49072" y="3257423"/>
                  </a:lnTo>
                  <a:lnTo>
                    <a:pt x="50901" y="3258947"/>
                  </a:lnTo>
                  <a:lnTo>
                    <a:pt x="52730" y="3260090"/>
                  </a:lnTo>
                  <a:lnTo>
                    <a:pt x="54559" y="3261995"/>
                  </a:lnTo>
                  <a:lnTo>
                    <a:pt x="56083" y="3263519"/>
                  </a:lnTo>
                  <a:lnTo>
                    <a:pt x="57302" y="3265297"/>
                  </a:lnTo>
                  <a:lnTo>
                    <a:pt x="58826" y="3267455"/>
                  </a:lnTo>
                  <a:lnTo>
                    <a:pt x="59740" y="3269233"/>
                  </a:lnTo>
                  <a:lnTo>
                    <a:pt x="60959" y="3271393"/>
                  </a:lnTo>
                  <a:lnTo>
                    <a:pt x="61569" y="3273805"/>
                  </a:lnTo>
                  <a:lnTo>
                    <a:pt x="62179" y="3275965"/>
                  </a:lnTo>
                  <a:lnTo>
                    <a:pt x="62788" y="3278378"/>
                  </a:lnTo>
                  <a:lnTo>
                    <a:pt x="63093" y="3281172"/>
                  </a:lnTo>
                  <a:lnTo>
                    <a:pt x="54254" y="3300603"/>
                  </a:lnTo>
                  <a:lnTo>
                    <a:pt x="52730" y="3302507"/>
                  </a:lnTo>
                  <a:lnTo>
                    <a:pt x="50901" y="3303651"/>
                  </a:lnTo>
                  <a:lnTo>
                    <a:pt x="49072" y="3305175"/>
                  </a:lnTo>
                  <a:lnTo>
                    <a:pt x="46939" y="3306445"/>
                  </a:lnTo>
                  <a:lnTo>
                    <a:pt x="44805" y="3307333"/>
                  </a:lnTo>
                  <a:lnTo>
                    <a:pt x="42671" y="3308604"/>
                  </a:lnTo>
                  <a:lnTo>
                    <a:pt x="40538" y="3309493"/>
                  </a:lnTo>
                  <a:lnTo>
                    <a:pt x="38100" y="3310128"/>
                  </a:lnTo>
                  <a:lnTo>
                    <a:pt x="35966" y="3311017"/>
                  </a:lnTo>
                  <a:lnTo>
                    <a:pt x="33223" y="3311271"/>
                  </a:lnTo>
                  <a:lnTo>
                    <a:pt x="31089" y="3311905"/>
                  </a:lnTo>
                  <a:lnTo>
                    <a:pt x="28346" y="3312541"/>
                  </a:lnTo>
                  <a:lnTo>
                    <a:pt x="25907" y="3312541"/>
                  </a:lnTo>
                  <a:lnTo>
                    <a:pt x="23164" y="3312795"/>
                  </a:lnTo>
                  <a:lnTo>
                    <a:pt x="20726" y="3313176"/>
                  </a:lnTo>
                  <a:lnTo>
                    <a:pt x="17983" y="3313176"/>
                  </a:lnTo>
                  <a:lnTo>
                    <a:pt x="15544" y="3313176"/>
                  </a:lnTo>
                  <a:lnTo>
                    <a:pt x="12801" y="3313176"/>
                  </a:lnTo>
                  <a:lnTo>
                    <a:pt x="10363" y="3312795"/>
                  </a:lnTo>
                  <a:lnTo>
                    <a:pt x="7619" y="3312541"/>
                  </a:lnTo>
                  <a:lnTo>
                    <a:pt x="5181" y="3312287"/>
                  </a:lnTo>
                  <a:lnTo>
                    <a:pt x="2438" y="3311905"/>
                  </a:lnTo>
                  <a:lnTo>
                    <a:pt x="0" y="3311652"/>
                  </a:lnTo>
                  <a:lnTo>
                    <a:pt x="304" y="3344291"/>
                  </a:lnTo>
                </a:path>
                <a:path w="6883400" h="10017125">
                  <a:moveTo>
                    <a:pt x="85343" y="3218942"/>
                  </a:moveTo>
                  <a:lnTo>
                    <a:pt x="85343" y="3344291"/>
                  </a:lnTo>
                </a:path>
                <a:path w="6883400" h="10017125">
                  <a:moveTo>
                    <a:pt x="304" y="3343910"/>
                  </a:moveTo>
                  <a:lnTo>
                    <a:pt x="0" y="3376803"/>
                  </a:lnTo>
                  <a:lnTo>
                    <a:pt x="2438" y="3376295"/>
                  </a:lnTo>
                  <a:lnTo>
                    <a:pt x="4876" y="3375660"/>
                  </a:lnTo>
                  <a:lnTo>
                    <a:pt x="7619" y="3375025"/>
                  </a:lnTo>
                  <a:lnTo>
                    <a:pt x="10058" y="3374771"/>
                  </a:lnTo>
                  <a:lnTo>
                    <a:pt x="12496" y="3374390"/>
                  </a:lnTo>
                  <a:lnTo>
                    <a:pt x="15239" y="3374136"/>
                  </a:lnTo>
                  <a:lnTo>
                    <a:pt x="17678" y="3374136"/>
                  </a:lnTo>
                  <a:lnTo>
                    <a:pt x="20421" y="3374136"/>
                  </a:lnTo>
                  <a:lnTo>
                    <a:pt x="22859" y="3374136"/>
                  </a:lnTo>
                  <a:lnTo>
                    <a:pt x="25603" y="3374390"/>
                  </a:lnTo>
                  <a:lnTo>
                    <a:pt x="28041" y="3374771"/>
                  </a:lnTo>
                  <a:lnTo>
                    <a:pt x="30784" y="3375279"/>
                  </a:lnTo>
                  <a:lnTo>
                    <a:pt x="33223" y="3375660"/>
                  </a:lnTo>
                  <a:lnTo>
                    <a:pt x="35661" y="3376549"/>
                  </a:lnTo>
                  <a:lnTo>
                    <a:pt x="38100" y="3377183"/>
                  </a:lnTo>
                  <a:lnTo>
                    <a:pt x="40233" y="3378073"/>
                  </a:lnTo>
                  <a:lnTo>
                    <a:pt x="42671" y="3378962"/>
                  </a:lnTo>
                  <a:lnTo>
                    <a:pt x="44805" y="3379851"/>
                  </a:lnTo>
                  <a:lnTo>
                    <a:pt x="46939" y="3381121"/>
                  </a:lnTo>
                  <a:lnTo>
                    <a:pt x="49072" y="3382391"/>
                  </a:lnTo>
                  <a:lnTo>
                    <a:pt x="50901" y="3383915"/>
                  </a:lnTo>
                  <a:lnTo>
                    <a:pt x="52730" y="3385057"/>
                  </a:lnTo>
                  <a:lnTo>
                    <a:pt x="54559" y="3386963"/>
                  </a:lnTo>
                  <a:lnTo>
                    <a:pt x="56083" y="3388487"/>
                  </a:lnTo>
                  <a:lnTo>
                    <a:pt x="57302" y="3390265"/>
                  </a:lnTo>
                  <a:lnTo>
                    <a:pt x="58826" y="3392424"/>
                  </a:lnTo>
                  <a:lnTo>
                    <a:pt x="59740" y="3394202"/>
                  </a:lnTo>
                  <a:lnTo>
                    <a:pt x="60959" y="3396361"/>
                  </a:lnTo>
                  <a:lnTo>
                    <a:pt x="61569" y="3398774"/>
                  </a:lnTo>
                  <a:lnTo>
                    <a:pt x="62179" y="3400932"/>
                  </a:lnTo>
                  <a:lnTo>
                    <a:pt x="62788" y="3403346"/>
                  </a:lnTo>
                  <a:lnTo>
                    <a:pt x="63093" y="3406140"/>
                  </a:lnTo>
                  <a:lnTo>
                    <a:pt x="54254" y="3425571"/>
                  </a:lnTo>
                  <a:lnTo>
                    <a:pt x="52730" y="3427476"/>
                  </a:lnTo>
                  <a:lnTo>
                    <a:pt x="50901" y="3428619"/>
                  </a:lnTo>
                  <a:lnTo>
                    <a:pt x="49072" y="3430143"/>
                  </a:lnTo>
                  <a:lnTo>
                    <a:pt x="46939" y="3431413"/>
                  </a:lnTo>
                  <a:lnTo>
                    <a:pt x="44805" y="3432302"/>
                  </a:lnTo>
                  <a:lnTo>
                    <a:pt x="42671" y="3433572"/>
                  </a:lnTo>
                  <a:lnTo>
                    <a:pt x="40538" y="3434461"/>
                  </a:lnTo>
                  <a:lnTo>
                    <a:pt x="38100" y="3435096"/>
                  </a:lnTo>
                  <a:lnTo>
                    <a:pt x="35966" y="3435985"/>
                  </a:lnTo>
                  <a:lnTo>
                    <a:pt x="33223" y="3436239"/>
                  </a:lnTo>
                  <a:lnTo>
                    <a:pt x="31089" y="3436874"/>
                  </a:lnTo>
                  <a:lnTo>
                    <a:pt x="28346" y="3437508"/>
                  </a:lnTo>
                  <a:lnTo>
                    <a:pt x="25907" y="3437508"/>
                  </a:lnTo>
                  <a:lnTo>
                    <a:pt x="23164" y="3437763"/>
                  </a:lnTo>
                  <a:lnTo>
                    <a:pt x="20726" y="3438144"/>
                  </a:lnTo>
                  <a:lnTo>
                    <a:pt x="17983" y="3438144"/>
                  </a:lnTo>
                  <a:lnTo>
                    <a:pt x="15544" y="3438144"/>
                  </a:lnTo>
                  <a:lnTo>
                    <a:pt x="12801" y="3438144"/>
                  </a:lnTo>
                  <a:lnTo>
                    <a:pt x="10363" y="3437763"/>
                  </a:lnTo>
                  <a:lnTo>
                    <a:pt x="7619" y="3437508"/>
                  </a:lnTo>
                  <a:lnTo>
                    <a:pt x="5181" y="3437254"/>
                  </a:lnTo>
                  <a:lnTo>
                    <a:pt x="2438" y="3436874"/>
                  </a:lnTo>
                  <a:lnTo>
                    <a:pt x="0" y="3436620"/>
                  </a:lnTo>
                  <a:lnTo>
                    <a:pt x="304" y="3469258"/>
                  </a:lnTo>
                </a:path>
                <a:path w="6883400" h="10017125">
                  <a:moveTo>
                    <a:pt x="85343" y="3343910"/>
                  </a:moveTo>
                  <a:lnTo>
                    <a:pt x="85343" y="3469258"/>
                  </a:lnTo>
                </a:path>
                <a:path w="6883400" h="10017125">
                  <a:moveTo>
                    <a:pt x="304" y="3469258"/>
                  </a:moveTo>
                  <a:lnTo>
                    <a:pt x="0" y="3501771"/>
                  </a:lnTo>
                  <a:lnTo>
                    <a:pt x="2438" y="3501263"/>
                  </a:lnTo>
                  <a:lnTo>
                    <a:pt x="4876" y="3500628"/>
                  </a:lnTo>
                  <a:lnTo>
                    <a:pt x="7619" y="3499993"/>
                  </a:lnTo>
                  <a:lnTo>
                    <a:pt x="10058" y="3499739"/>
                  </a:lnTo>
                  <a:lnTo>
                    <a:pt x="12496" y="3499357"/>
                  </a:lnTo>
                  <a:lnTo>
                    <a:pt x="15239" y="3499357"/>
                  </a:lnTo>
                  <a:lnTo>
                    <a:pt x="17678" y="3499104"/>
                  </a:lnTo>
                  <a:lnTo>
                    <a:pt x="20421" y="3499104"/>
                  </a:lnTo>
                  <a:lnTo>
                    <a:pt x="22859" y="3499357"/>
                  </a:lnTo>
                  <a:lnTo>
                    <a:pt x="25603" y="3499357"/>
                  </a:lnTo>
                  <a:lnTo>
                    <a:pt x="28041" y="3499739"/>
                  </a:lnTo>
                  <a:lnTo>
                    <a:pt x="30784" y="3500247"/>
                  </a:lnTo>
                  <a:lnTo>
                    <a:pt x="33223" y="3500881"/>
                  </a:lnTo>
                  <a:lnTo>
                    <a:pt x="35661" y="3501517"/>
                  </a:lnTo>
                  <a:lnTo>
                    <a:pt x="38100" y="3502152"/>
                  </a:lnTo>
                  <a:lnTo>
                    <a:pt x="40233" y="3503041"/>
                  </a:lnTo>
                  <a:lnTo>
                    <a:pt x="42671" y="3503929"/>
                  </a:lnTo>
                  <a:lnTo>
                    <a:pt x="44805" y="3504819"/>
                  </a:lnTo>
                  <a:lnTo>
                    <a:pt x="46939" y="3506089"/>
                  </a:lnTo>
                  <a:lnTo>
                    <a:pt x="49072" y="3507358"/>
                  </a:lnTo>
                  <a:lnTo>
                    <a:pt x="50901" y="3508882"/>
                  </a:lnTo>
                  <a:lnTo>
                    <a:pt x="52730" y="3510406"/>
                  </a:lnTo>
                  <a:lnTo>
                    <a:pt x="54559" y="3511930"/>
                  </a:lnTo>
                  <a:lnTo>
                    <a:pt x="56083" y="3513454"/>
                  </a:lnTo>
                  <a:lnTo>
                    <a:pt x="57302" y="3515232"/>
                  </a:lnTo>
                  <a:lnTo>
                    <a:pt x="58826" y="3517392"/>
                  </a:lnTo>
                  <a:lnTo>
                    <a:pt x="59740" y="3519170"/>
                  </a:lnTo>
                  <a:lnTo>
                    <a:pt x="60959" y="3521329"/>
                  </a:lnTo>
                  <a:lnTo>
                    <a:pt x="61569" y="3523742"/>
                  </a:lnTo>
                  <a:lnTo>
                    <a:pt x="62179" y="3525901"/>
                  </a:lnTo>
                  <a:lnTo>
                    <a:pt x="62788" y="3528695"/>
                  </a:lnTo>
                  <a:lnTo>
                    <a:pt x="63093" y="3531107"/>
                  </a:lnTo>
                  <a:lnTo>
                    <a:pt x="55778" y="3549015"/>
                  </a:lnTo>
                  <a:lnTo>
                    <a:pt x="54254" y="3550920"/>
                  </a:lnTo>
                  <a:lnTo>
                    <a:pt x="52730" y="3552444"/>
                  </a:lnTo>
                  <a:lnTo>
                    <a:pt x="50901" y="3553968"/>
                  </a:lnTo>
                  <a:lnTo>
                    <a:pt x="49072" y="3555111"/>
                  </a:lnTo>
                  <a:lnTo>
                    <a:pt x="46939" y="3556380"/>
                  </a:lnTo>
                  <a:lnTo>
                    <a:pt x="44805" y="3557651"/>
                  </a:lnTo>
                  <a:lnTo>
                    <a:pt x="42671" y="3558540"/>
                  </a:lnTo>
                  <a:lnTo>
                    <a:pt x="40538" y="3559429"/>
                  </a:lnTo>
                  <a:lnTo>
                    <a:pt x="38100" y="3560064"/>
                  </a:lnTo>
                  <a:lnTo>
                    <a:pt x="35966" y="3560953"/>
                  </a:lnTo>
                  <a:lnTo>
                    <a:pt x="33223" y="3561588"/>
                  </a:lnTo>
                  <a:lnTo>
                    <a:pt x="31089" y="3561842"/>
                  </a:lnTo>
                  <a:lnTo>
                    <a:pt x="28346" y="3562477"/>
                  </a:lnTo>
                  <a:lnTo>
                    <a:pt x="25907" y="3562730"/>
                  </a:lnTo>
                  <a:lnTo>
                    <a:pt x="23164" y="3562730"/>
                  </a:lnTo>
                  <a:lnTo>
                    <a:pt x="20726" y="3563112"/>
                  </a:lnTo>
                  <a:lnTo>
                    <a:pt x="17983" y="3563112"/>
                  </a:lnTo>
                  <a:lnTo>
                    <a:pt x="15544" y="3563112"/>
                  </a:lnTo>
                  <a:lnTo>
                    <a:pt x="12801" y="3563112"/>
                  </a:lnTo>
                  <a:lnTo>
                    <a:pt x="10363" y="3562730"/>
                  </a:lnTo>
                  <a:lnTo>
                    <a:pt x="7619" y="3562730"/>
                  </a:lnTo>
                  <a:lnTo>
                    <a:pt x="5181" y="3562223"/>
                  </a:lnTo>
                  <a:lnTo>
                    <a:pt x="2438" y="3561842"/>
                  </a:lnTo>
                  <a:lnTo>
                    <a:pt x="0" y="3561588"/>
                  </a:lnTo>
                  <a:lnTo>
                    <a:pt x="304" y="3594227"/>
                  </a:lnTo>
                </a:path>
                <a:path w="6883400" h="10017125">
                  <a:moveTo>
                    <a:pt x="85343" y="3469258"/>
                  </a:moveTo>
                  <a:lnTo>
                    <a:pt x="85343" y="3594227"/>
                  </a:lnTo>
                </a:path>
                <a:path w="6883400" h="10017125">
                  <a:moveTo>
                    <a:pt x="304" y="3594227"/>
                  </a:moveTo>
                  <a:lnTo>
                    <a:pt x="0" y="3626739"/>
                  </a:lnTo>
                  <a:lnTo>
                    <a:pt x="2438" y="3626230"/>
                  </a:lnTo>
                  <a:lnTo>
                    <a:pt x="4876" y="3625596"/>
                  </a:lnTo>
                  <a:lnTo>
                    <a:pt x="7619" y="3625215"/>
                  </a:lnTo>
                  <a:lnTo>
                    <a:pt x="10058" y="3624706"/>
                  </a:lnTo>
                  <a:lnTo>
                    <a:pt x="12496" y="3624326"/>
                  </a:lnTo>
                  <a:lnTo>
                    <a:pt x="15239" y="3624326"/>
                  </a:lnTo>
                  <a:lnTo>
                    <a:pt x="17678" y="3624072"/>
                  </a:lnTo>
                  <a:lnTo>
                    <a:pt x="20421" y="3624072"/>
                  </a:lnTo>
                  <a:lnTo>
                    <a:pt x="22859" y="3624326"/>
                  </a:lnTo>
                  <a:lnTo>
                    <a:pt x="25603" y="3624326"/>
                  </a:lnTo>
                  <a:lnTo>
                    <a:pt x="28041" y="3624961"/>
                  </a:lnTo>
                  <a:lnTo>
                    <a:pt x="30784" y="3625215"/>
                  </a:lnTo>
                  <a:lnTo>
                    <a:pt x="33223" y="3625850"/>
                  </a:lnTo>
                  <a:lnTo>
                    <a:pt x="35661" y="3626485"/>
                  </a:lnTo>
                  <a:lnTo>
                    <a:pt x="38100" y="3627120"/>
                  </a:lnTo>
                  <a:lnTo>
                    <a:pt x="40233" y="3628008"/>
                  </a:lnTo>
                  <a:lnTo>
                    <a:pt x="42671" y="3628898"/>
                  </a:lnTo>
                  <a:lnTo>
                    <a:pt x="44805" y="3629787"/>
                  </a:lnTo>
                  <a:lnTo>
                    <a:pt x="46939" y="3631056"/>
                  </a:lnTo>
                  <a:lnTo>
                    <a:pt x="49072" y="3632327"/>
                  </a:lnTo>
                  <a:lnTo>
                    <a:pt x="50901" y="3633851"/>
                  </a:lnTo>
                  <a:lnTo>
                    <a:pt x="52730" y="3635375"/>
                  </a:lnTo>
                  <a:lnTo>
                    <a:pt x="54559" y="3636899"/>
                  </a:lnTo>
                  <a:lnTo>
                    <a:pt x="56083" y="3638423"/>
                  </a:lnTo>
                  <a:lnTo>
                    <a:pt x="57302" y="3640201"/>
                  </a:lnTo>
                  <a:lnTo>
                    <a:pt x="58826" y="3642360"/>
                  </a:lnTo>
                  <a:lnTo>
                    <a:pt x="59740" y="3644138"/>
                  </a:lnTo>
                  <a:lnTo>
                    <a:pt x="60959" y="3646297"/>
                  </a:lnTo>
                  <a:lnTo>
                    <a:pt x="61569" y="3648710"/>
                  </a:lnTo>
                  <a:lnTo>
                    <a:pt x="62179" y="3650869"/>
                  </a:lnTo>
                  <a:lnTo>
                    <a:pt x="62788" y="3653663"/>
                  </a:lnTo>
                  <a:lnTo>
                    <a:pt x="63093" y="3656076"/>
                  </a:lnTo>
                  <a:lnTo>
                    <a:pt x="55778" y="3673982"/>
                  </a:lnTo>
                  <a:lnTo>
                    <a:pt x="54254" y="3675888"/>
                  </a:lnTo>
                  <a:lnTo>
                    <a:pt x="52730" y="3677412"/>
                  </a:lnTo>
                  <a:lnTo>
                    <a:pt x="50901" y="3678936"/>
                  </a:lnTo>
                  <a:lnTo>
                    <a:pt x="49072" y="3680079"/>
                  </a:lnTo>
                  <a:lnTo>
                    <a:pt x="46939" y="3681349"/>
                  </a:lnTo>
                  <a:lnTo>
                    <a:pt x="44805" y="3682619"/>
                  </a:lnTo>
                  <a:lnTo>
                    <a:pt x="42671" y="3683507"/>
                  </a:lnTo>
                  <a:lnTo>
                    <a:pt x="40538" y="3684397"/>
                  </a:lnTo>
                  <a:lnTo>
                    <a:pt x="38100" y="3685031"/>
                  </a:lnTo>
                  <a:lnTo>
                    <a:pt x="35966" y="3685921"/>
                  </a:lnTo>
                  <a:lnTo>
                    <a:pt x="33223" y="3686555"/>
                  </a:lnTo>
                  <a:lnTo>
                    <a:pt x="31089" y="3686810"/>
                  </a:lnTo>
                  <a:lnTo>
                    <a:pt x="28346" y="3687445"/>
                  </a:lnTo>
                  <a:lnTo>
                    <a:pt x="25907" y="3687699"/>
                  </a:lnTo>
                  <a:lnTo>
                    <a:pt x="23164" y="3687699"/>
                  </a:lnTo>
                  <a:lnTo>
                    <a:pt x="20726" y="3688079"/>
                  </a:lnTo>
                  <a:lnTo>
                    <a:pt x="17983" y="3688079"/>
                  </a:lnTo>
                  <a:lnTo>
                    <a:pt x="15544" y="3688079"/>
                  </a:lnTo>
                  <a:lnTo>
                    <a:pt x="12801" y="3688079"/>
                  </a:lnTo>
                  <a:lnTo>
                    <a:pt x="10363" y="3687699"/>
                  </a:lnTo>
                  <a:lnTo>
                    <a:pt x="7619" y="3687699"/>
                  </a:lnTo>
                  <a:lnTo>
                    <a:pt x="5181" y="3687445"/>
                  </a:lnTo>
                  <a:lnTo>
                    <a:pt x="2438" y="3687191"/>
                  </a:lnTo>
                  <a:lnTo>
                    <a:pt x="0" y="3686555"/>
                  </a:lnTo>
                  <a:lnTo>
                    <a:pt x="304" y="3719195"/>
                  </a:lnTo>
                </a:path>
                <a:path w="6883400" h="10017125">
                  <a:moveTo>
                    <a:pt x="85343" y="3594227"/>
                  </a:moveTo>
                  <a:lnTo>
                    <a:pt x="85343" y="3719195"/>
                  </a:lnTo>
                </a:path>
                <a:path w="6883400" h="10017125">
                  <a:moveTo>
                    <a:pt x="304" y="3719195"/>
                  </a:moveTo>
                  <a:lnTo>
                    <a:pt x="0" y="3752088"/>
                  </a:lnTo>
                  <a:lnTo>
                    <a:pt x="2438" y="3751199"/>
                  </a:lnTo>
                  <a:lnTo>
                    <a:pt x="4876" y="3750564"/>
                  </a:lnTo>
                  <a:lnTo>
                    <a:pt x="7619" y="3750182"/>
                  </a:lnTo>
                  <a:lnTo>
                    <a:pt x="10058" y="3749675"/>
                  </a:lnTo>
                  <a:lnTo>
                    <a:pt x="12496" y="3749294"/>
                  </a:lnTo>
                  <a:lnTo>
                    <a:pt x="25603" y="3749294"/>
                  </a:lnTo>
                  <a:lnTo>
                    <a:pt x="28041" y="3749929"/>
                  </a:lnTo>
                  <a:lnTo>
                    <a:pt x="30784" y="3750182"/>
                  </a:lnTo>
                  <a:lnTo>
                    <a:pt x="33223" y="3750818"/>
                  </a:lnTo>
                  <a:lnTo>
                    <a:pt x="35661" y="3751453"/>
                  </a:lnTo>
                  <a:lnTo>
                    <a:pt x="38100" y="3752088"/>
                  </a:lnTo>
                  <a:lnTo>
                    <a:pt x="40233" y="3752977"/>
                  </a:lnTo>
                  <a:lnTo>
                    <a:pt x="42671" y="3753866"/>
                  </a:lnTo>
                  <a:lnTo>
                    <a:pt x="44805" y="3754754"/>
                  </a:lnTo>
                  <a:lnTo>
                    <a:pt x="46939" y="3756025"/>
                  </a:lnTo>
                  <a:lnTo>
                    <a:pt x="49072" y="3757295"/>
                  </a:lnTo>
                  <a:lnTo>
                    <a:pt x="50901" y="3758819"/>
                  </a:lnTo>
                  <a:lnTo>
                    <a:pt x="52730" y="3760343"/>
                  </a:lnTo>
                  <a:lnTo>
                    <a:pt x="54559" y="3761867"/>
                  </a:lnTo>
                  <a:lnTo>
                    <a:pt x="63093" y="3781044"/>
                  </a:lnTo>
                  <a:lnTo>
                    <a:pt x="62788" y="3783711"/>
                  </a:lnTo>
                  <a:lnTo>
                    <a:pt x="62179" y="3786504"/>
                  </a:lnTo>
                  <a:lnTo>
                    <a:pt x="61569" y="3788918"/>
                  </a:lnTo>
                  <a:lnTo>
                    <a:pt x="60655" y="3791077"/>
                  </a:lnTo>
                  <a:lnTo>
                    <a:pt x="59740" y="3793236"/>
                  </a:lnTo>
                  <a:lnTo>
                    <a:pt x="58521" y="3795395"/>
                  </a:lnTo>
                  <a:lnTo>
                    <a:pt x="57302" y="3797173"/>
                  </a:lnTo>
                  <a:lnTo>
                    <a:pt x="55778" y="3799331"/>
                  </a:lnTo>
                  <a:lnTo>
                    <a:pt x="54254" y="3800855"/>
                  </a:lnTo>
                  <a:lnTo>
                    <a:pt x="52730" y="3802379"/>
                  </a:lnTo>
                  <a:lnTo>
                    <a:pt x="50901" y="3803904"/>
                  </a:lnTo>
                  <a:lnTo>
                    <a:pt x="49072" y="3805047"/>
                  </a:lnTo>
                  <a:lnTo>
                    <a:pt x="46939" y="3806317"/>
                  </a:lnTo>
                  <a:lnTo>
                    <a:pt x="44805" y="3807587"/>
                  </a:lnTo>
                  <a:lnTo>
                    <a:pt x="42671" y="3808476"/>
                  </a:lnTo>
                  <a:lnTo>
                    <a:pt x="40538" y="3809365"/>
                  </a:lnTo>
                  <a:lnTo>
                    <a:pt x="38100" y="3810254"/>
                  </a:lnTo>
                  <a:lnTo>
                    <a:pt x="35966" y="3810889"/>
                  </a:lnTo>
                  <a:lnTo>
                    <a:pt x="33223" y="3811524"/>
                  </a:lnTo>
                  <a:lnTo>
                    <a:pt x="31089" y="3811778"/>
                  </a:lnTo>
                  <a:lnTo>
                    <a:pt x="28346" y="3812413"/>
                  </a:lnTo>
                  <a:lnTo>
                    <a:pt x="25907" y="3812667"/>
                  </a:lnTo>
                  <a:lnTo>
                    <a:pt x="23164" y="3812667"/>
                  </a:lnTo>
                  <a:lnTo>
                    <a:pt x="20726" y="3813048"/>
                  </a:lnTo>
                  <a:lnTo>
                    <a:pt x="17983" y="3813048"/>
                  </a:lnTo>
                  <a:lnTo>
                    <a:pt x="15544" y="3813048"/>
                  </a:lnTo>
                  <a:lnTo>
                    <a:pt x="12801" y="3813048"/>
                  </a:lnTo>
                  <a:lnTo>
                    <a:pt x="10363" y="3812667"/>
                  </a:lnTo>
                  <a:lnTo>
                    <a:pt x="7619" y="3812667"/>
                  </a:lnTo>
                  <a:lnTo>
                    <a:pt x="5181" y="3812413"/>
                  </a:lnTo>
                  <a:lnTo>
                    <a:pt x="2438" y="3812158"/>
                  </a:lnTo>
                  <a:lnTo>
                    <a:pt x="0" y="3811524"/>
                  </a:lnTo>
                  <a:lnTo>
                    <a:pt x="304" y="3844163"/>
                  </a:lnTo>
                </a:path>
                <a:path w="6883400" h="10017125">
                  <a:moveTo>
                    <a:pt x="85343" y="3719195"/>
                  </a:moveTo>
                  <a:lnTo>
                    <a:pt x="85343" y="3844163"/>
                  </a:lnTo>
                </a:path>
                <a:path w="6883400" h="10017125">
                  <a:moveTo>
                    <a:pt x="304" y="3844163"/>
                  </a:moveTo>
                  <a:lnTo>
                    <a:pt x="0" y="3877056"/>
                  </a:lnTo>
                  <a:lnTo>
                    <a:pt x="2438" y="3876167"/>
                  </a:lnTo>
                  <a:lnTo>
                    <a:pt x="4876" y="3875532"/>
                  </a:lnTo>
                  <a:lnTo>
                    <a:pt x="7619" y="3875151"/>
                  </a:lnTo>
                  <a:lnTo>
                    <a:pt x="10058" y="3874897"/>
                  </a:lnTo>
                  <a:lnTo>
                    <a:pt x="12496" y="3874643"/>
                  </a:lnTo>
                  <a:lnTo>
                    <a:pt x="15239" y="3874262"/>
                  </a:lnTo>
                  <a:lnTo>
                    <a:pt x="17678" y="3874262"/>
                  </a:lnTo>
                  <a:lnTo>
                    <a:pt x="20421" y="3874262"/>
                  </a:lnTo>
                  <a:lnTo>
                    <a:pt x="22859" y="3874262"/>
                  </a:lnTo>
                  <a:lnTo>
                    <a:pt x="25603" y="3874643"/>
                  </a:lnTo>
                  <a:lnTo>
                    <a:pt x="28041" y="3874897"/>
                  </a:lnTo>
                  <a:lnTo>
                    <a:pt x="30784" y="3875151"/>
                  </a:lnTo>
                  <a:lnTo>
                    <a:pt x="33223" y="3875786"/>
                  </a:lnTo>
                  <a:lnTo>
                    <a:pt x="35661" y="3876421"/>
                  </a:lnTo>
                  <a:lnTo>
                    <a:pt x="38100" y="3877056"/>
                  </a:lnTo>
                  <a:lnTo>
                    <a:pt x="40233" y="3877945"/>
                  </a:lnTo>
                  <a:lnTo>
                    <a:pt x="42671" y="3878834"/>
                  </a:lnTo>
                  <a:lnTo>
                    <a:pt x="44805" y="3880104"/>
                  </a:lnTo>
                  <a:lnTo>
                    <a:pt x="46939" y="3881247"/>
                  </a:lnTo>
                  <a:lnTo>
                    <a:pt x="49072" y="3882517"/>
                  </a:lnTo>
                  <a:lnTo>
                    <a:pt x="50901" y="3883787"/>
                  </a:lnTo>
                  <a:lnTo>
                    <a:pt x="52730" y="3885311"/>
                  </a:lnTo>
                  <a:lnTo>
                    <a:pt x="54559" y="3886835"/>
                  </a:lnTo>
                  <a:lnTo>
                    <a:pt x="56083" y="3888613"/>
                  </a:lnTo>
                  <a:lnTo>
                    <a:pt x="57302" y="3890391"/>
                  </a:lnTo>
                  <a:lnTo>
                    <a:pt x="58826" y="3892296"/>
                  </a:lnTo>
                  <a:lnTo>
                    <a:pt x="59740" y="3894455"/>
                  </a:lnTo>
                  <a:lnTo>
                    <a:pt x="60959" y="3896487"/>
                  </a:lnTo>
                  <a:lnTo>
                    <a:pt x="61569" y="3898646"/>
                  </a:lnTo>
                  <a:lnTo>
                    <a:pt x="62179" y="3901059"/>
                  </a:lnTo>
                  <a:lnTo>
                    <a:pt x="62788" y="3903599"/>
                  </a:lnTo>
                  <a:lnTo>
                    <a:pt x="63093" y="3906012"/>
                  </a:lnTo>
                  <a:lnTo>
                    <a:pt x="62788" y="3908679"/>
                  </a:lnTo>
                  <a:lnTo>
                    <a:pt x="62179" y="3911473"/>
                  </a:lnTo>
                  <a:lnTo>
                    <a:pt x="61569" y="3913886"/>
                  </a:lnTo>
                  <a:lnTo>
                    <a:pt x="60655" y="3916045"/>
                  </a:lnTo>
                  <a:lnTo>
                    <a:pt x="59740" y="3918458"/>
                  </a:lnTo>
                  <a:lnTo>
                    <a:pt x="58521" y="3920363"/>
                  </a:lnTo>
                  <a:lnTo>
                    <a:pt x="57302" y="3922395"/>
                  </a:lnTo>
                  <a:lnTo>
                    <a:pt x="55778" y="3924300"/>
                  </a:lnTo>
                  <a:lnTo>
                    <a:pt x="54254" y="3925824"/>
                  </a:lnTo>
                  <a:lnTo>
                    <a:pt x="52730" y="3927348"/>
                  </a:lnTo>
                  <a:lnTo>
                    <a:pt x="50901" y="3928872"/>
                  </a:lnTo>
                  <a:lnTo>
                    <a:pt x="49072" y="3930015"/>
                  </a:lnTo>
                  <a:lnTo>
                    <a:pt x="46939" y="3931285"/>
                  </a:lnTo>
                  <a:lnTo>
                    <a:pt x="44805" y="3932555"/>
                  </a:lnTo>
                  <a:lnTo>
                    <a:pt x="33223" y="3936492"/>
                  </a:lnTo>
                  <a:lnTo>
                    <a:pt x="31089" y="3937127"/>
                  </a:lnTo>
                  <a:lnTo>
                    <a:pt x="28346" y="3937381"/>
                  </a:lnTo>
                  <a:lnTo>
                    <a:pt x="25907" y="3937635"/>
                  </a:lnTo>
                  <a:lnTo>
                    <a:pt x="23164" y="3938016"/>
                  </a:lnTo>
                  <a:lnTo>
                    <a:pt x="20726" y="3938016"/>
                  </a:lnTo>
                  <a:lnTo>
                    <a:pt x="17983" y="3938270"/>
                  </a:lnTo>
                  <a:lnTo>
                    <a:pt x="15544" y="3938270"/>
                  </a:lnTo>
                  <a:lnTo>
                    <a:pt x="12801" y="3938016"/>
                  </a:lnTo>
                  <a:lnTo>
                    <a:pt x="10363" y="3938016"/>
                  </a:lnTo>
                  <a:lnTo>
                    <a:pt x="7619" y="3937635"/>
                  </a:lnTo>
                  <a:lnTo>
                    <a:pt x="5181" y="3937381"/>
                  </a:lnTo>
                  <a:lnTo>
                    <a:pt x="2438" y="3937127"/>
                  </a:lnTo>
                  <a:lnTo>
                    <a:pt x="0" y="3936492"/>
                  </a:lnTo>
                  <a:lnTo>
                    <a:pt x="304" y="3969131"/>
                  </a:lnTo>
                </a:path>
                <a:path w="6883400" h="10017125">
                  <a:moveTo>
                    <a:pt x="85343" y="3844163"/>
                  </a:moveTo>
                  <a:lnTo>
                    <a:pt x="85343" y="3969131"/>
                  </a:lnTo>
                </a:path>
                <a:path w="6883400" h="10017125">
                  <a:moveTo>
                    <a:pt x="304" y="3969131"/>
                  </a:moveTo>
                  <a:lnTo>
                    <a:pt x="0" y="4002024"/>
                  </a:lnTo>
                  <a:lnTo>
                    <a:pt x="2438" y="4001389"/>
                  </a:lnTo>
                  <a:lnTo>
                    <a:pt x="4876" y="4000500"/>
                  </a:lnTo>
                  <a:lnTo>
                    <a:pt x="7619" y="4000119"/>
                  </a:lnTo>
                  <a:lnTo>
                    <a:pt x="10058" y="3999865"/>
                  </a:lnTo>
                  <a:lnTo>
                    <a:pt x="12496" y="3999611"/>
                  </a:lnTo>
                  <a:lnTo>
                    <a:pt x="15239" y="3999230"/>
                  </a:lnTo>
                  <a:lnTo>
                    <a:pt x="17678" y="3999230"/>
                  </a:lnTo>
                  <a:lnTo>
                    <a:pt x="20421" y="3999230"/>
                  </a:lnTo>
                  <a:lnTo>
                    <a:pt x="22859" y="3999230"/>
                  </a:lnTo>
                  <a:lnTo>
                    <a:pt x="25603" y="3999611"/>
                  </a:lnTo>
                  <a:lnTo>
                    <a:pt x="28041" y="3999865"/>
                  </a:lnTo>
                  <a:lnTo>
                    <a:pt x="30784" y="4000119"/>
                  </a:lnTo>
                  <a:lnTo>
                    <a:pt x="33223" y="4000754"/>
                  </a:lnTo>
                  <a:lnTo>
                    <a:pt x="35661" y="4001389"/>
                  </a:lnTo>
                  <a:lnTo>
                    <a:pt x="38100" y="4002024"/>
                  </a:lnTo>
                  <a:lnTo>
                    <a:pt x="40233" y="4002913"/>
                  </a:lnTo>
                  <a:lnTo>
                    <a:pt x="42671" y="4003802"/>
                  </a:lnTo>
                  <a:lnTo>
                    <a:pt x="44805" y="4005072"/>
                  </a:lnTo>
                  <a:lnTo>
                    <a:pt x="46939" y="4006215"/>
                  </a:lnTo>
                  <a:lnTo>
                    <a:pt x="49072" y="4007485"/>
                  </a:lnTo>
                  <a:lnTo>
                    <a:pt x="50901" y="4008755"/>
                  </a:lnTo>
                  <a:lnTo>
                    <a:pt x="52730" y="4010279"/>
                  </a:lnTo>
                  <a:lnTo>
                    <a:pt x="54559" y="4011803"/>
                  </a:lnTo>
                  <a:lnTo>
                    <a:pt x="56083" y="4013581"/>
                  </a:lnTo>
                  <a:lnTo>
                    <a:pt x="57302" y="4015359"/>
                  </a:lnTo>
                  <a:lnTo>
                    <a:pt x="58826" y="4017264"/>
                  </a:lnTo>
                  <a:lnTo>
                    <a:pt x="59740" y="4019423"/>
                  </a:lnTo>
                  <a:lnTo>
                    <a:pt x="60959" y="4021455"/>
                  </a:lnTo>
                  <a:lnTo>
                    <a:pt x="61569" y="4023614"/>
                  </a:lnTo>
                  <a:lnTo>
                    <a:pt x="62179" y="4026027"/>
                  </a:lnTo>
                  <a:lnTo>
                    <a:pt x="62788" y="4028567"/>
                  </a:lnTo>
                  <a:lnTo>
                    <a:pt x="63093" y="4030980"/>
                  </a:lnTo>
                  <a:lnTo>
                    <a:pt x="58521" y="4045331"/>
                  </a:lnTo>
                  <a:lnTo>
                    <a:pt x="57302" y="4047363"/>
                  </a:lnTo>
                  <a:lnTo>
                    <a:pt x="55778" y="4049268"/>
                  </a:lnTo>
                  <a:lnTo>
                    <a:pt x="54254" y="4050792"/>
                  </a:lnTo>
                  <a:lnTo>
                    <a:pt x="52730" y="4052316"/>
                  </a:lnTo>
                  <a:lnTo>
                    <a:pt x="50901" y="4053840"/>
                  </a:lnTo>
                  <a:lnTo>
                    <a:pt x="49072" y="4054983"/>
                  </a:lnTo>
                  <a:lnTo>
                    <a:pt x="46939" y="4056253"/>
                  </a:lnTo>
                  <a:lnTo>
                    <a:pt x="44805" y="4057523"/>
                  </a:lnTo>
                  <a:lnTo>
                    <a:pt x="33223" y="4061460"/>
                  </a:lnTo>
                  <a:lnTo>
                    <a:pt x="31089" y="4062095"/>
                  </a:lnTo>
                  <a:lnTo>
                    <a:pt x="28346" y="4062349"/>
                  </a:lnTo>
                  <a:lnTo>
                    <a:pt x="25907" y="4062603"/>
                  </a:lnTo>
                  <a:lnTo>
                    <a:pt x="23164" y="4062984"/>
                  </a:lnTo>
                  <a:lnTo>
                    <a:pt x="20726" y="4062984"/>
                  </a:lnTo>
                  <a:lnTo>
                    <a:pt x="17983" y="4063238"/>
                  </a:lnTo>
                  <a:lnTo>
                    <a:pt x="15544" y="4063238"/>
                  </a:lnTo>
                  <a:lnTo>
                    <a:pt x="12801" y="4062984"/>
                  </a:lnTo>
                  <a:lnTo>
                    <a:pt x="10363" y="4062984"/>
                  </a:lnTo>
                  <a:lnTo>
                    <a:pt x="7619" y="4062603"/>
                  </a:lnTo>
                  <a:lnTo>
                    <a:pt x="5181" y="4062349"/>
                  </a:lnTo>
                  <a:lnTo>
                    <a:pt x="2438" y="4062095"/>
                  </a:lnTo>
                  <a:lnTo>
                    <a:pt x="0" y="4061460"/>
                  </a:lnTo>
                  <a:lnTo>
                    <a:pt x="304" y="4094099"/>
                  </a:lnTo>
                </a:path>
                <a:path w="6883400" h="10017125">
                  <a:moveTo>
                    <a:pt x="85343" y="3969131"/>
                  </a:moveTo>
                  <a:lnTo>
                    <a:pt x="85343" y="4094099"/>
                  </a:lnTo>
                </a:path>
                <a:path w="6883400" h="10017125">
                  <a:moveTo>
                    <a:pt x="304" y="4094099"/>
                  </a:moveTo>
                  <a:lnTo>
                    <a:pt x="0" y="4126992"/>
                  </a:lnTo>
                  <a:lnTo>
                    <a:pt x="2438" y="4126357"/>
                  </a:lnTo>
                  <a:lnTo>
                    <a:pt x="4876" y="4125722"/>
                  </a:lnTo>
                  <a:lnTo>
                    <a:pt x="7619" y="4125087"/>
                  </a:lnTo>
                  <a:lnTo>
                    <a:pt x="10058" y="4124833"/>
                  </a:lnTo>
                  <a:lnTo>
                    <a:pt x="12496" y="4124579"/>
                  </a:lnTo>
                  <a:lnTo>
                    <a:pt x="15239" y="4124198"/>
                  </a:lnTo>
                  <a:lnTo>
                    <a:pt x="17678" y="4124198"/>
                  </a:lnTo>
                  <a:lnTo>
                    <a:pt x="20421" y="4124198"/>
                  </a:lnTo>
                  <a:lnTo>
                    <a:pt x="22859" y="4124198"/>
                  </a:lnTo>
                  <a:lnTo>
                    <a:pt x="25603" y="4124579"/>
                  </a:lnTo>
                  <a:lnTo>
                    <a:pt x="28041" y="4124833"/>
                  </a:lnTo>
                  <a:lnTo>
                    <a:pt x="30784" y="4125087"/>
                  </a:lnTo>
                  <a:lnTo>
                    <a:pt x="33223" y="4125722"/>
                  </a:lnTo>
                  <a:lnTo>
                    <a:pt x="35661" y="4126357"/>
                  </a:lnTo>
                  <a:lnTo>
                    <a:pt x="38100" y="4127246"/>
                  </a:lnTo>
                  <a:lnTo>
                    <a:pt x="40233" y="4127881"/>
                  </a:lnTo>
                  <a:lnTo>
                    <a:pt x="42671" y="4128770"/>
                  </a:lnTo>
                  <a:lnTo>
                    <a:pt x="44805" y="4130040"/>
                  </a:lnTo>
                  <a:lnTo>
                    <a:pt x="46939" y="4131183"/>
                  </a:lnTo>
                  <a:lnTo>
                    <a:pt x="49072" y="4132453"/>
                  </a:lnTo>
                  <a:lnTo>
                    <a:pt x="50901" y="4133977"/>
                  </a:lnTo>
                  <a:lnTo>
                    <a:pt x="52730" y="4135247"/>
                  </a:lnTo>
                  <a:lnTo>
                    <a:pt x="54559" y="4136771"/>
                  </a:lnTo>
                  <a:lnTo>
                    <a:pt x="56083" y="4138549"/>
                  </a:lnTo>
                  <a:lnTo>
                    <a:pt x="57302" y="4140327"/>
                  </a:lnTo>
                  <a:lnTo>
                    <a:pt x="58826" y="4142232"/>
                  </a:lnTo>
                  <a:lnTo>
                    <a:pt x="59740" y="4144391"/>
                  </a:lnTo>
                  <a:lnTo>
                    <a:pt x="60959" y="4146423"/>
                  </a:lnTo>
                  <a:lnTo>
                    <a:pt x="61569" y="4148582"/>
                  </a:lnTo>
                  <a:lnTo>
                    <a:pt x="62179" y="4150995"/>
                  </a:lnTo>
                  <a:lnTo>
                    <a:pt x="62788" y="4153535"/>
                  </a:lnTo>
                  <a:lnTo>
                    <a:pt x="63093" y="4156202"/>
                  </a:lnTo>
                  <a:lnTo>
                    <a:pt x="62788" y="4158996"/>
                  </a:lnTo>
                  <a:lnTo>
                    <a:pt x="62179" y="4161409"/>
                  </a:lnTo>
                  <a:lnTo>
                    <a:pt x="61569" y="4163822"/>
                  </a:lnTo>
                  <a:lnTo>
                    <a:pt x="54254" y="4175760"/>
                  </a:lnTo>
                  <a:lnTo>
                    <a:pt x="52730" y="4177538"/>
                  </a:lnTo>
                  <a:lnTo>
                    <a:pt x="50901" y="4178808"/>
                  </a:lnTo>
                  <a:lnTo>
                    <a:pt x="49072" y="4179951"/>
                  </a:lnTo>
                  <a:lnTo>
                    <a:pt x="46939" y="4181475"/>
                  </a:lnTo>
                  <a:lnTo>
                    <a:pt x="33223" y="4186428"/>
                  </a:lnTo>
                  <a:lnTo>
                    <a:pt x="31089" y="4187063"/>
                  </a:lnTo>
                  <a:lnTo>
                    <a:pt x="28346" y="4187317"/>
                  </a:lnTo>
                  <a:lnTo>
                    <a:pt x="25907" y="4187571"/>
                  </a:lnTo>
                  <a:lnTo>
                    <a:pt x="23164" y="4187952"/>
                  </a:lnTo>
                  <a:lnTo>
                    <a:pt x="20726" y="4187952"/>
                  </a:lnTo>
                  <a:lnTo>
                    <a:pt x="17983" y="4188206"/>
                  </a:lnTo>
                  <a:lnTo>
                    <a:pt x="15544" y="4188206"/>
                  </a:lnTo>
                  <a:lnTo>
                    <a:pt x="12801" y="4187952"/>
                  </a:lnTo>
                  <a:lnTo>
                    <a:pt x="10363" y="4187952"/>
                  </a:lnTo>
                  <a:lnTo>
                    <a:pt x="7619" y="4187571"/>
                  </a:lnTo>
                  <a:lnTo>
                    <a:pt x="5181" y="4187317"/>
                  </a:lnTo>
                  <a:lnTo>
                    <a:pt x="2438" y="4187063"/>
                  </a:lnTo>
                  <a:lnTo>
                    <a:pt x="0" y="4186682"/>
                  </a:lnTo>
                  <a:lnTo>
                    <a:pt x="304" y="4219067"/>
                  </a:lnTo>
                </a:path>
                <a:path w="6883400" h="10017125">
                  <a:moveTo>
                    <a:pt x="85343" y="4094099"/>
                  </a:moveTo>
                  <a:lnTo>
                    <a:pt x="85343" y="4219067"/>
                  </a:lnTo>
                </a:path>
                <a:path w="6883400" h="10017125">
                  <a:moveTo>
                    <a:pt x="304" y="4219067"/>
                  </a:moveTo>
                  <a:lnTo>
                    <a:pt x="0" y="4251960"/>
                  </a:lnTo>
                  <a:lnTo>
                    <a:pt x="2438" y="4251325"/>
                  </a:lnTo>
                  <a:lnTo>
                    <a:pt x="4876" y="4250690"/>
                  </a:lnTo>
                  <a:lnTo>
                    <a:pt x="7619" y="4250055"/>
                  </a:lnTo>
                  <a:lnTo>
                    <a:pt x="10058" y="4249801"/>
                  </a:lnTo>
                  <a:lnTo>
                    <a:pt x="12496" y="4249547"/>
                  </a:lnTo>
                  <a:lnTo>
                    <a:pt x="15239" y="4249166"/>
                  </a:lnTo>
                  <a:lnTo>
                    <a:pt x="17678" y="4249166"/>
                  </a:lnTo>
                  <a:lnTo>
                    <a:pt x="20421" y="4249166"/>
                  </a:lnTo>
                  <a:lnTo>
                    <a:pt x="22859" y="4249166"/>
                  </a:lnTo>
                  <a:lnTo>
                    <a:pt x="25603" y="4249547"/>
                  </a:lnTo>
                  <a:lnTo>
                    <a:pt x="28041" y="4249801"/>
                  </a:lnTo>
                  <a:lnTo>
                    <a:pt x="30784" y="4250055"/>
                  </a:lnTo>
                  <a:lnTo>
                    <a:pt x="33223" y="4250690"/>
                  </a:lnTo>
                  <a:lnTo>
                    <a:pt x="35661" y="4251325"/>
                  </a:lnTo>
                  <a:lnTo>
                    <a:pt x="38100" y="4252214"/>
                  </a:lnTo>
                  <a:lnTo>
                    <a:pt x="40233" y="4252849"/>
                  </a:lnTo>
                  <a:lnTo>
                    <a:pt x="42671" y="4254119"/>
                  </a:lnTo>
                  <a:lnTo>
                    <a:pt x="44805" y="4255008"/>
                  </a:lnTo>
                  <a:lnTo>
                    <a:pt x="46939" y="4256151"/>
                  </a:lnTo>
                  <a:lnTo>
                    <a:pt x="49072" y="4257421"/>
                  </a:lnTo>
                  <a:lnTo>
                    <a:pt x="50901" y="4258945"/>
                  </a:lnTo>
                  <a:lnTo>
                    <a:pt x="52730" y="4260215"/>
                  </a:lnTo>
                  <a:lnTo>
                    <a:pt x="54559" y="4261993"/>
                  </a:lnTo>
                  <a:lnTo>
                    <a:pt x="56083" y="4263517"/>
                  </a:lnTo>
                  <a:lnTo>
                    <a:pt x="57302" y="4265295"/>
                  </a:lnTo>
                  <a:lnTo>
                    <a:pt x="58826" y="4267200"/>
                  </a:lnTo>
                  <a:lnTo>
                    <a:pt x="59740" y="4269359"/>
                  </a:lnTo>
                  <a:lnTo>
                    <a:pt x="60959" y="4271391"/>
                  </a:lnTo>
                  <a:lnTo>
                    <a:pt x="61569" y="4273931"/>
                  </a:lnTo>
                  <a:lnTo>
                    <a:pt x="62179" y="4275963"/>
                  </a:lnTo>
                  <a:lnTo>
                    <a:pt x="62788" y="4278503"/>
                  </a:lnTo>
                  <a:lnTo>
                    <a:pt x="63093" y="4281170"/>
                  </a:lnTo>
                  <a:lnTo>
                    <a:pt x="62788" y="4283964"/>
                  </a:lnTo>
                  <a:lnTo>
                    <a:pt x="62179" y="4286377"/>
                  </a:lnTo>
                  <a:lnTo>
                    <a:pt x="61569" y="4288790"/>
                  </a:lnTo>
                  <a:lnTo>
                    <a:pt x="54254" y="4300728"/>
                  </a:lnTo>
                  <a:lnTo>
                    <a:pt x="52730" y="4302506"/>
                  </a:lnTo>
                  <a:lnTo>
                    <a:pt x="50901" y="4303776"/>
                  </a:lnTo>
                  <a:lnTo>
                    <a:pt x="49072" y="4305300"/>
                  </a:lnTo>
                  <a:lnTo>
                    <a:pt x="46939" y="4306443"/>
                  </a:lnTo>
                  <a:lnTo>
                    <a:pt x="44805" y="4307459"/>
                  </a:lnTo>
                  <a:lnTo>
                    <a:pt x="42671" y="4308348"/>
                  </a:lnTo>
                  <a:lnTo>
                    <a:pt x="40538" y="4309491"/>
                  </a:lnTo>
                  <a:lnTo>
                    <a:pt x="38100" y="4310126"/>
                  </a:lnTo>
                  <a:lnTo>
                    <a:pt x="35966" y="4310761"/>
                  </a:lnTo>
                  <a:lnTo>
                    <a:pt x="33223" y="4311396"/>
                  </a:lnTo>
                  <a:lnTo>
                    <a:pt x="31089" y="4312031"/>
                  </a:lnTo>
                  <a:lnTo>
                    <a:pt x="28346" y="4312285"/>
                  </a:lnTo>
                  <a:lnTo>
                    <a:pt x="25907" y="4312539"/>
                  </a:lnTo>
                  <a:lnTo>
                    <a:pt x="23164" y="4312920"/>
                  </a:lnTo>
                  <a:lnTo>
                    <a:pt x="20726" y="4313174"/>
                  </a:lnTo>
                  <a:lnTo>
                    <a:pt x="17983" y="4313174"/>
                  </a:lnTo>
                  <a:lnTo>
                    <a:pt x="15544" y="4313174"/>
                  </a:lnTo>
                  <a:lnTo>
                    <a:pt x="12801" y="4313174"/>
                  </a:lnTo>
                  <a:lnTo>
                    <a:pt x="10363" y="4312920"/>
                  </a:lnTo>
                  <a:lnTo>
                    <a:pt x="7619" y="4312539"/>
                  </a:lnTo>
                  <a:lnTo>
                    <a:pt x="5181" y="4312285"/>
                  </a:lnTo>
                  <a:lnTo>
                    <a:pt x="2438" y="4312031"/>
                  </a:lnTo>
                  <a:lnTo>
                    <a:pt x="0" y="4311650"/>
                  </a:lnTo>
                  <a:lnTo>
                    <a:pt x="304" y="4344035"/>
                  </a:lnTo>
                </a:path>
                <a:path w="6883400" h="10017125">
                  <a:moveTo>
                    <a:pt x="85343" y="4219067"/>
                  </a:moveTo>
                  <a:lnTo>
                    <a:pt x="85343" y="4344035"/>
                  </a:lnTo>
                </a:path>
                <a:path w="6883400" h="10017125">
                  <a:moveTo>
                    <a:pt x="304" y="4344035"/>
                  </a:moveTo>
                  <a:lnTo>
                    <a:pt x="0" y="4376928"/>
                  </a:lnTo>
                  <a:lnTo>
                    <a:pt x="2438" y="4376293"/>
                  </a:lnTo>
                  <a:lnTo>
                    <a:pt x="4876" y="4375658"/>
                  </a:lnTo>
                  <a:lnTo>
                    <a:pt x="7619" y="4375023"/>
                  </a:lnTo>
                  <a:lnTo>
                    <a:pt x="10058" y="4374769"/>
                  </a:lnTo>
                  <a:lnTo>
                    <a:pt x="12496" y="4374515"/>
                  </a:lnTo>
                  <a:lnTo>
                    <a:pt x="15239" y="4374134"/>
                  </a:lnTo>
                  <a:lnTo>
                    <a:pt x="17678" y="4374134"/>
                  </a:lnTo>
                  <a:lnTo>
                    <a:pt x="20421" y="4374134"/>
                  </a:lnTo>
                  <a:lnTo>
                    <a:pt x="22859" y="4374134"/>
                  </a:lnTo>
                  <a:lnTo>
                    <a:pt x="25603" y="4374515"/>
                  </a:lnTo>
                  <a:lnTo>
                    <a:pt x="28041" y="4374769"/>
                  </a:lnTo>
                  <a:lnTo>
                    <a:pt x="30784" y="4375404"/>
                  </a:lnTo>
                  <a:lnTo>
                    <a:pt x="33223" y="4375658"/>
                  </a:lnTo>
                  <a:lnTo>
                    <a:pt x="35661" y="4376547"/>
                  </a:lnTo>
                  <a:lnTo>
                    <a:pt x="38100" y="4377182"/>
                  </a:lnTo>
                  <a:lnTo>
                    <a:pt x="40233" y="4378071"/>
                  </a:lnTo>
                  <a:lnTo>
                    <a:pt x="42671" y="4379087"/>
                  </a:lnTo>
                  <a:lnTo>
                    <a:pt x="44805" y="4379976"/>
                  </a:lnTo>
                  <a:lnTo>
                    <a:pt x="46939" y="4381119"/>
                  </a:lnTo>
                  <a:lnTo>
                    <a:pt x="49072" y="4382389"/>
                  </a:lnTo>
                  <a:lnTo>
                    <a:pt x="50901" y="4383913"/>
                  </a:lnTo>
                  <a:lnTo>
                    <a:pt x="52730" y="4385183"/>
                  </a:lnTo>
                  <a:lnTo>
                    <a:pt x="54559" y="4386961"/>
                  </a:lnTo>
                  <a:lnTo>
                    <a:pt x="56083" y="4388485"/>
                  </a:lnTo>
                  <a:lnTo>
                    <a:pt x="57302" y="4390263"/>
                  </a:lnTo>
                  <a:lnTo>
                    <a:pt x="58826" y="4392422"/>
                  </a:lnTo>
                  <a:lnTo>
                    <a:pt x="59740" y="4394327"/>
                  </a:lnTo>
                  <a:lnTo>
                    <a:pt x="60959" y="4396359"/>
                  </a:lnTo>
                  <a:lnTo>
                    <a:pt x="61569" y="4398899"/>
                  </a:lnTo>
                  <a:lnTo>
                    <a:pt x="62179" y="4400931"/>
                  </a:lnTo>
                  <a:lnTo>
                    <a:pt x="62788" y="4403471"/>
                  </a:lnTo>
                  <a:lnTo>
                    <a:pt x="63093" y="4406138"/>
                  </a:lnTo>
                  <a:lnTo>
                    <a:pt x="62788" y="4408932"/>
                  </a:lnTo>
                  <a:lnTo>
                    <a:pt x="62179" y="4411345"/>
                  </a:lnTo>
                  <a:lnTo>
                    <a:pt x="61569" y="4413758"/>
                  </a:lnTo>
                  <a:lnTo>
                    <a:pt x="54254" y="4425696"/>
                  </a:lnTo>
                  <a:lnTo>
                    <a:pt x="52730" y="4427474"/>
                  </a:lnTo>
                  <a:lnTo>
                    <a:pt x="50901" y="4428744"/>
                  </a:lnTo>
                  <a:lnTo>
                    <a:pt x="49072" y="4430268"/>
                  </a:lnTo>
                  <a:lnTo>
                    <a:pt x="46939" y="4431411"/>
                  </a:lnTo>
                  <a:lnTo>
                    <a:pt x="44805" y="4432427"/>
                  </a:lnTo>
                  <a:lnTo>
                    <a:pt x="42671" y="4433570"/>
                  </a:lnTo>
                  <a:lnTo>
                    <a:pt x="40538" y="4434459"/>
                  </a:lnTo>
                  <a:lnTo>
                    <a:pt x="38100" y="4435094"/>
                  </a:lnTo>
                  <a:lnTo>
                    <a:pt x="35966" y="4435983"/>
                  </a:lnTo>
                  <a:lnTo>
                    <a:pt x="33223" y="4436364"/>
                  </a:lnTo>
                  <a:lnTo>
                    <a:pt x="31089" y="4436999"/>
                  </a:lnTo>
                  <a:lnTo>
                    <a:pt x="28346" y="4437507"/>
                  </a:lnTo>
                  <a:lnTo>
                    <a:pt x="25907" y="4437507"/>
                  </a:lnTo>
                  <a:lnTo>
                    <a:pt x="23164" y="4437888"/>
                  </a:lnTo>
                  <a:lnTo>
                    <a:pt x="20726" y="4438142"/>
                  </a:lnTo>
                  <a:lnTo>
                    <a:pt x="17983" y="4438142"/>
                  </a:lnTo>
                  <a:lnTo>
                    <a:pt x="15544" y="4438142"/>
                  </a:lnTo>
                  <a:lnTo>
                    <a:pt x="12801" y="4438142"/>
                  </a:lnTo>
                  <a:lnTo>
                    <a:pt x="10363" y="4437888"/>
                  </a:lnTo>
                  <a:lnTo>
                    <a:pt x="7619" y="4437507"/>
                  </a:lnTo>
                  <a:lnTo>
                    <a:pt x="5181" y="4437253"/>
                  </a:lnTo>
                  <a:lnTo>
                    <a:pt x="2438" y="4436999"/>
                  </a:lnTo>
                  <a:lnTo>
                    <a:pt x="0" y="4436618"/>
                  </a:lnTo>
                  <a:lnTo>
                    <a:pt x="304" y="4469257"/>
                  </a:lnTo>
                </a:path>
                <a:path w="6883400" h="10017125">
                  <a:moveTo>
                    <a:pt x="85343" y="4344035"/>
                  </a:moveTo>
                  <a:lnTo>
                    <a:pt x="85343" y="4469257"/>
                  </a:lnTo>
                </a:path>
                <a:path w="6883400" h="10017125">
                  <a:moveTo>
                    <a:pt x="304" y="4469257"/>
                  </a:moveTo>
                  <a:lnTo>
                    <a:pt x="0" y="4501896"/>
                  </a:lnTo>
                  <a:lnTo>
                    <a:pt x="2438" y="4501261"/>
                  </a:lnTo>
                  <a:lnTo>
                    <a:pt x="4876" y="4500626"/>
                  </a:lnTo>
                  <a:lnTo>
                    <a:pt x="7619" y="4499991"/>
                  </a:lnTo>
                  <a:lnTo>
                    <a:pt x="10058" y="4499737"/>
                  </a:lnTo>
                  <a:lnTo>
                    <a:pt x="12496" y="4499483"/>
                  </a:lnTo>
                  <a:lnTo>
                    <a:pt x="15239" y="4499483"/>
                  </a:lnTo>
                  <a:lnTo>
                    <a:pt x="17678" y="4499102"/>
                  </a:lnTo>
                  <a:lnTo>
                    <a:pt x="20421" y="4499102"/>
                  </a:lnTo>
                  <a:lnTo>
                    <a:pt x="22859" y="4499483"/>
                  </a:lnTo>
                  <a:lnTo>
                    <a:pt x="25603" y="4499483"/>
                  </a:lnTo>
                  <a:lnTo>
                    <a:pt x="28041" y="4499737"/>
                  </a:lnTo>
                  <a:lnTo>
                    <a:pt x="30784" y="4500372"/>
                  </a:lnTo>
                  <a:lnTo>
                    <a:pt x="33223" y="4501007"/>
                  </a:lnTo>
                  <a:lnTo>
                    <a:pt x="35661" y="4501515"/>
                  </a:lnTo>
                  <a:lnTo>
                    <a:pt x="38100" y="4502150"/>
                  </a:lnTo>
                  <a:lnTo>
                    <a:pt x="40233" y="4503039"/>
                  </a:lnTo>
                  <a:lnTo>
                    <a:pt x="42671" y="4504055"/>
                  </a:lnTo>
                  <a:lnTo>
                    <a:pt x="44805" y="4504944"/>
                  </a:lnTo>
                  <a:lnTo>
                    <a:pt x="46939" y="4506087"/>
                  </a:lnTo>
                  <a:lnTo>
                    <a:pt x="49072" y="4507357"/>
                  </a:lnTo>
                  <a:lnTo>
                    <a:pt x="50901" y="4508881"/>
                  </a:lnTo>
                  <a:lnTo>
                    <a:pt x="52730" y="4510151"/>
                  </a:lnTo>
                  <a:lnTo>
                    <a:pt x="54559" y="4511929"/>
                  </a:lnTo>
                  <a:lnTo>
                    <a:pt x="56083" y="4513453"/>
                  </a:lnTo>
                  <a:lnTo>
                    <a:pt x="57302" y="4515231"/>
                  </a:lnTo>
                  <a:lnTo>
                    <a:pt x="58826" y="4517390"/>
                  </a:lnTo>
                  <a:lnTo>
                    <a:pt x="59740" y="4519295"/>
                  </a:lnTo>
                  <a:lnTo>
                    <a:pt x="60959" y="4521327"/>
                  </a:lnTo>
                  <a:lnTo>
                    <a:pt x="61569" y="4523867"/>
                  </a:lnTo>
                  <a:lnTo>
                    <a:pt x="62179" y="4525899"/>
                  </a:lnTo>
                  <a:lnTo>
                    <a:pt x="62788" y="4528693"/>
                  </a:lnTo>
                  <a:lnTo>
                    <a:pt x="63093" y="4531106"/>
                  </a:lnTo>
                  <a:lnTo>
                    <a:pt x="62788" y="4533900"/>
                  </a:lnTo>
                  <a:lnTo>
                    <a:pt x="62179" y="4536313"/>
                  </a:lnTo>
                  <a:lnTo>
                    <a:pt x="61569" y="4538726"/>
                  </a:lnTo>
                  <a:lnTo>
                    <a:pt x="50901" y="4553712"/>
                  </a:lnTo>
                  <a:lnTo>
                    <a:pt x="49072" y="4555236"/>
                  </a:lnTo>
                  <a:lnTo>
                    <a:pt x="46939" y="4556379"/>
                  </a:lnTo>
                  <a:lnTo>
                    <a:pt x="44805" y="4557649"/>
                  </a:lnTo>
                  <a:lnTo>
                    <a:pt x="42671" y="4558538"/>
                  </a:lnTo>
                  <a:lnTo>
                    <a:pt x="40538" y="4559427"/>
                  </a:lnTo>
                  <a:lnTo>
                    <a:pt x="38100" y="4560062"/>
                  </a:lnTo>
                  <a:lnTo>
                    <a:pt x="35966" y="4560951"/>
                  </a:lnTo>
                  <a:lnTo>
                    <a:pt x="33223" y="4561586"/>
                  </a:lnTo>
                  <a:lnTo>
                    <a:pt x="31089" y="4561967"/>
                  </a:lnTo>
                  <a:lnTo>
                    <a:pt x="28346" y="4562475"/>
                  </a:lnTo>
                  <a:lnTo>
                    <a:pt x="25907" y="4562856"/>
                  </a:lnTo>
                  <a:lnTo>
                    <a:pt x="23164" y="4562856"/>
                  </a:lnTo>
                  <a:lnTo>
                    <a:pt x="20726" y="4563110"/>
                  </a:lnTo>
                  <a:lnTo>
                    <a:pt x="17983" y="4563110"/>
                  </a:lnTo>
                  <a:lnTo>
                    <a:pt x="15544" y="4563110"/>
                  </a:lnTo>
                  <a:lnTo>
                    <a:pt x="12801" y="4563110"/>
                  </a:lnTo>
                  <a:lnTo>
                    <a:pt x="10363" y="4562856"/>
                  </a:lnTo>
                  <a:lnTo>
                    <a:pt x="7619" y="4562856"/>
                  </a:lnTo>
                  <a:lnTo>
                    <a:pt x="5181" y="4562221"/>
                  </a:lnTo>
                  <a:lnTo>
                    <a:pt x="2438" y="4561967"/>
                  </a:lnTo>
                  <a:lnTo>
                    <a:pt x="0" y="4561586"/>
                  </a:lnTo>
                  <a:lnTo>
                    <a:pt x="304" y="4594225"/>
                  </a:lnTo>
                </a:path>
                <a:path w="6883400" h="10017125">
                  <a:moveTo>
                    <a:pt x="85343" y="4469257"/>
                  </a:moveTo>
                  <a:lnTo>
                    <a:pt x="85343" y="4594225"/>
                  </a:lnTo>
                </a:path>
                <a:path w="6883400" h="10017125">
                  <a:moveTo>
                    <a:pt x="304" y="4594225"/>
                  </a:moveTo>
                  <a:lnTo>
                    <a:pt x="0" y="4626864"/>
                  </a:lnTo>
                  <a:lnTo>
                    <a:pt x="2438" y="4626229"/>
                  </a:lnTo>
                  <a:lnTo>
                    <a:pt x="4876" y="4625594"/>
                  </a:lnTo>
                  <a:lnTo>
                    <a:pt x="7619" y="4624959"/>
                  </a:lnTo>
                  <a:lnTo>
                    <a:pt x="10058" y="4624705"/>
                  </a:lnTo>
                  <a:lnTo>
                    <a:pt x="12496" y="4624451"/>
                  </a:lnTo>
                  <a:lnTo>
                    <a:pt x="15239" y="4624451"/>
                  </a:lnTo>
                  <a:lnTo>
                    <a:pt x="17678" y="4624070"/>
                  </a:lnTo>
                  <a:lnTo>
                    <a:pt x="20421" y="4624070"/>
                  </a:lnTo>
                  <a:lnTo>
                    <a:pt x="22859" y="4624451"/>
                  </a:lnTo>
                  <a:lnTo>
                    <a:pt x="25603" y="4624451"/>
                  </a:lnTo>
                  <a:lnTo>
                    <a:pt x="28041" y="4624959"/>
                  </a:lnTo>
                  <a:lnTo>
                    <a:pt x="30784" y="4625340"/>
                  </a:lnTo>
                  <a:lnTo>
                    <a:pt x="33223" y="4625975"/>
                  </a:lnTo>
                  <a:lnTo>
                    <a:pt x="35661" y="4626483"/>
                  </a:lnTo>
                  <a:lnTo>
                    <a:pt x="38100" y="4627118"/>
                  </a:lnTo>
                  <a:lnTo>
                    <a:pt x="40233" y="4628007"/>
                  </a:lnTo>
                  <a:lnTo>
                    <a:pt x="42671" y="4629023"/>
                  </a:lnTo>
                  <a:lnTo>
                    <a:pt x="52730" y="4635373"/>
                  </a:lnTo>
                  <a:lnTo>
                    <a:pt x="54559" y="4636897"/>
                  </a:lnTo>
                  <a:lnTo>
                    <a:pt x="56083" y="4638421"/>
                  </a:lnTo>
                  <a:lnTo>
                    <a:pt x="57302" y="4640199"/>
                  </a:lnTo>
                  <a:lnTo>
                    <a:pt x="58826" y="4642358"/>
                  </a:lnTo>
                  <a:lnTo>
                    <a:pt x="59740" y="4644263"/>
                  </a:lnTo>
                  <a:lnTo>
                    <a:pt x="60959" y="4646295"/>
                  </a:lnTo>
                  <a:lnTo>
                    <a:pt x="61569" y="4648835"/>
                  </a:lnTo>
                  <a:lnTo>
                    <a:pt x="62179" y="4650867"/>
                  </a:lnTo>
                  <a:lnTo>
                    <a:pt x="62788" y="4653661"/>
                  </a:lnTo>
                  <a:lnTo>
                    <a:pt x="63093" y="4656074"/>
                  </a:lnTo>
                  <a:lnTo>
                    <a:pt x="62788" y="4658868"/>
                  </a:lnTo>
                  <a:lnTo>
                    <a:pt x="62179" y="4661281"/>
                  </a:lnTo>
                  <a:lnTo>
                    <a:pt x="61569" y="4663694"/>
                  </a:lnTo>
                  <a:lnTo>
                    <a:pt x="46939" y="4681347"/>
                  </a:lnTo>
                  <a:lnTo>
                    <a:pt x="44805" y="4682617"/>
                  </a:lnTo>
                  <a:lnTo>
                    <a:pt x="42671" y="4683506"/>
                  </a:lnTo>
                  <a:lnTo>
                    <a:pt x="40538" y="4684395"/>
                  </a:lnTo>
                  <a:lnTo>
                    <a:pt x="38100" y="4685030"/>
                  </a:lnTo>
                  <a:lnTo>
                    <a:pt x="35966" y="4685919"/>
                  </a:lnTo>
                  <a:lnTo>
                    <a:pt x="33223" y="4686554"/>
                  </a:lnTo>
                  <a:lnTo>
                    <a:pt x="31089" y="4686935"/>
                  </a:lnTo>
                  <a:lnTo>
                    <a:pt x="28346" y="4687443"/>
                  </a:lnTo>
                  <a:lnTo>
                    <a:pt x="25907" y="4687824"/>
                  </a:lnTo>
                  <a:lnTo>
                    <a:pt x="23164" y="4687824"/>
                  </a:lnTo>
                  <a:lnTo>
                    <a:pt x="20726" y="4688078"/>
                  </a:lnTo>
                  <a:lnTo>
                    <a:pt x="17983" y="4688078"/>
                  </a:lnTo>
                  <a:lnTo>
                    <a:pt x="15544" y="4688078"/>
                  </a:lnTo>
                  <a:lnTo>
                    <a:pt x="12801" y="4688078"/>
                  </a:lnTo>
                  <a:lnTo>
                    <a:pt x="10363" y="4687824"/>
                  </a:lnTo>
                  <a:lnTo>
                    <a:pt x="7619" y="4687824"/>
                  </a:lnTo>
                  <a:lnTo>
                    <a:pt x="5181" y="4687189"/>
                  </a:lnTo>
                  <a:lnTo>
                    <a:pt x="2438" y="4687189"/>
                  </a:lnTo>
                  <a:lnTo>
                    <a:pt x="0" y="4686554"/>
                  </a:lnTo>
                  <a:lnTo>
                    <a:pt x="304" y="4719193"/>
                  </a:lnTo>
                </a:path>
                <a:path w="6883400" h="10017125">
                  <a:moveTo>
                    <a:pt x="85343" y="4594225"/>
                  </a:moveTo>
                  <a:lnTo>
                    <a:pt x="85343" y="4719193"/>
                  </a:lnTo>
                </a:path>
                <a:path w="6883400" h="10017125">
                  <a:moveTo>
                    <a:pt x="304" y="4719193"/>
                  </a:moveTo>
                  <a:lnTo>
                    <a:pt x="0" y="4751832"/>
                  </a:lnTo>
                  <a:lnTo>
                    <a:pt x="2438" y="4751197"/>
                  </a:lnTo>
                  <a:lnTo>
                    <a:pt x="4876" y="4750562"/>
                  </a:lnTo>
                  <a:lnTo>
                    <a:pt x="7619" y="4750308"/>
                  </a:lnTo>
                  <a:lnTo>
                    <a:pt x="10058" y="4749673"/>
                  </a:lnTo>
                  <a:lnTo>
                    <a:pt x="12496" y="4749419"/>
                  </a:lnTo>
                  <a:lnTo>
                    <a:pt x="15239" y="4749419"/>
                  </a:lnTo>
                  <a:lnTo>
                    <a:pt x="17678" y="4749038"/>
                  </a:lnTo>
                  <a:lnTo>
                    <a:pt x="20421" y="4749038"/>
                  </a:lnTo>
                  <a:lnTo>
                    <a:pt x="22859" y="4749419"/>
                  </a:lnTo>
                  <a:lnTo>
                    <a:pt x="25603" y="4749419"/>
                  </a:lnTo>
                  <a:lnTo>
                    <a:pt x="28041" y="4749927"/>
                  </a:lnTo>
                  <a:lnTo>
                    <a:pt x="30784" y="4750308"/>
                  </a:lnTo>
                  <a:lnTo>
                    <a:pt x="33223" y="4750943"/>
                  </a:lnTo>
                  <a:lnTo>
                    <a:pt x="35661" y="4751451"/>
                  </a:lnTo>
                  <a:lnTo>
                    <a:pt x="38100" y="4752086"/>
                  </a:lnTo>
                  <a:lnTo>
                    <a:pt x="40233" y="4752975"/>
                  </a:lnTo>
                  <a:lnTo>
                    <a:pt x="42671" y="4753991"/>
                  </a:lnTo>
                  <a:lnTo>
                    <a:pt x="44805" y="4754880"/>
                  </a:lnTo>
                  <a:lnTo>
                    <a:pt x="46939" y="4756023"/>
                  </a:lnTo>
                  <a:lnTo>
                    <a:pt x="49072" y="4757293"/>
                  </a:lnTo>
                  <a:lnTo>
                    <a:pt x="50901" y="4758817"/>
                  </a:lnTo>
                  <a:lnTo>
                    <a:pt x="52730" y="4760341"/>
                  </a:lnTo>
                  <a:lnTo>
                    <a:pt x="54559" y="4761865"/>
                  </a:lnTo>
                  <a:lnTo>
                    <a:pt x="56083" y="4763643"/>
                  </a:lnTo>
                  <a:lnTo>
                    <a:pt x="57302" y="4765167"/>
                  </a:lnTo>
                  <a:lnTo>
                    <a:pt x="58826" y="4767326"/>
                  </a:lnTo>
                  <a:lnTo>
                    <a:pt x="59740" y="4769231"/>
                  </a:lnTo>
                  <a:lnTo>
                    <a:pt x="60959" y="4771644"/>
                  </a:lnTo>
                  <a:lnTo>
                    <a:pt x="61569" y="4773803"/>
                  </a:lnTo>
                  <a:lnTo>
                    <a:pt x="62179" y="4775835"/>
                  </a:lnTo>
                  <a:lnTo>
                    <a:pt x="62788" y="4778629"/>
                  </a:lnTo>
                  <a:lnTo>
                    <a:pt x="63093" y="4781042"/>
                  </a:lnTo>
                  <a:lnTo>
                    <a:pt x="62788" y="4783836"/>
                  </a:lnTo>
                  <a:lnTo>
                    <a:pt x="62179" y="4786249"/>
                  </a:lnTo>
                  <a:lnTo>
                    <a:pt x="46939" y="4806315"/>
                  </a:lnTo>
                  <a:lnTo>
                    <a:pt x="44805" y="4807585"/>
                  </a:lnTo>
                  <a:lnTo>
                    <a:pt x="42671" y="4808474"/>
                  </a:lnTo>
                  <a:lnTo>
                    <a:pt x="40538" y="4809363"/>
                  </a:lnTo>
                  <a:lnTo>
                    <a:pt x="38100" y="4809998"/>
                  </a:lnTo>
                  <a:lnTo>
                    <a:pt x="35966" y="4810887"/>
                  </a:lnTo>
                  <a:lnTo>
                    <a:pt x="33223" y="4811522"/>
                  </a:lnTo>
                  <a:lnTo>
                    <a:pt x="31089" y="4811903"/>
                  </a:lnTo>
                  <a:lnTo>
                    <a:pt x="28346" y="4812411"/>
                  </a:lnTo>
                  <a:lnTo>
                    <a:pt x="25907" y="4812792"/>
                  </a:lnTo>
                  <a:lnTo>
                    <a:pt x="23164" y="4812792"/>
                  </a:lnTo>
                  <a:lnTo>
                    <a:pt x="20726" y="4813046"/>
                  </a:lnTo>
                  <a:lnTo>
                    <a:pt x="17983" y="4813046"/>
                  </a:lnTo>
                  <a:lnTo>
                    <a:pt x="15544" y="4813046"/>
                  </a:lnTo>
                  <a:lnTo>
                    <a:pt x="12801" y="4813046"/>
                  </a:lnTo>
                  <a:lnTo>
                    <a:pt x="10363" y="4812792"/>
                  </a:lnTo>
                  <a:lnTo>
                    <a:pt x="7619" y="4812792"/>
                  </a:lnTo>
                  <a:lnTo>
                    <a:pt x="5181" y="4812411"/>
                  </a:lnTo>
                  <a:lnTo>
                    <a:pt x="2438" y="4812157"/>
                  </a:lnTo>
                  <a:lnTo>
                    <a:pt x="0" y="4811522"/>
                  </a:lnTo>
                  <a:lnTo>
                    <a:pt x="304" y="4844161"/>
                  </a:lnTo>
                </a:path>
                <a:path w="6883400" h="10017125">
                  <a:moveTo>
                    <a:pt x="85343" y="4719193"/>
                  </a:moveTo>
                  <a:lnTo>
                    <a:pt x="85343" y="4844161"/>
                  </a:lnTo>
                </a:path>
                <a:path w="6883400" h="10017125">
                  <a:moveTo>
                    <a:pt x="304" y="4844161"/>
                  </a:moveTo>
                  <a:lnTo>
                    <a:pt x="0" y="4877054"/>
                  </a:lnTo>
                  <a:lnTo>
                    <a:pt x="2438" y="4876165"/>
                  </a:lnTo>
                  <a:lnTo>
                    <a:pt x="4876" y="4875530"/>
                  </a:lnTo>
                  <a:lnTo>
                    <a:pt x="7619" y="4875276"/>
                  </a:lnTo>
                  <a:lnTo>
                    <a:pt x="10058" y="4874641"/>
                  </a:lnTo>
                  <a:lnTo>
                    <a:pt x="12496" y="4874641"/>
                  </a:lnTo>
                  <a:lnTo>
                    <a:pt x="15239" y="4874387"/>
                  </a:lnTo>
                  <a:lnTo>
                    <a:pt x="17678" y="4874387"/>
                  </a:lnTo>
                  <a:lnTo>
                    <a:pt x="20421" y="4874387"/>
                  </a:lnTo>
                  <a:lnTo>
                    <a:pt x="22859" y="4874387"/>
                  </a:lnTo>
                  <a:lnTo>
                    <a:pt x="25603" y="4874641"/>
                  </a:lnTo>
                  <a:lnTo>
                    <a:pt x="28041" y="4874895"/>
                  </a:lnTo>
                  <a:lnTo>
                    <a:pt x="30784" y="4875276"/>
                  </a:lnTo>
                  <a:lnTo>
                    <a:pt x="33223" y="4875911"/>
                  </a:lnTo>
                  <a:lnTo>
                    <a:pt x="35661" y="4876419"/>
                  </a:lnTo>
                  <a:lnTo>
                    <a:pt x="38100" y="4877054"/>
                  </a:lnTo>
                  <a:lnTo>
                    <a:pt x="40233" y="4877943"/>
                  </a:lnTo>
                  <a:lnTo>
                    <a:pt x="42671" y="4878959"/>
                  </a:lnTo>
                  <a:lnTo>
                    <a:pt x="44805" y="4880102"/>
                  </a:lnTo>
                  <a:lnTo>
                    <a:pt x="46939" y="4881372"/>
                  </a:lnTo>
                  <a:lnTo>
                    <a:pt x="49072" y="4882515"/>
                  </a:lnTo>
                  <a:lnTo>
                    <a:pt x="50901" y="4883785"/>
                  </a:lnTo>
                  <a:lnTo>
                    <a:pt x="52730" y="4885309"/>
                  </a:lnTo>
                  <a:lnTo>
                    <a:pt x="54559" y="4886833"/>
                  </a:lnTo>
                  <a:lnTo>
                    <a:pt x="56083" y="4888611"/>
                  </a:lnTo>
                  <a:lnTo>
                    <a:pt x="57302" y="4890516"/>
                  </a:lnTo>
                  <a:lnTo>
                    <a:pt x="58826" y="4892294"/>
                  </a:lnTo>
                  <a:lnTo>
                    <a:pt x="59740" y="4894453"/>
                  </a:lnTo>
                  <a:lnTo>
                    <a:pt x="60959" y="4896612"/>
                  </a:lnTo>
                  <a:lnTo>
                    <a:pt x="61569" y="4898771"/>
                  </a:lnTo>
                  <a:lnTo>
                    <a:pt x="62179" y="4901184"/>
                  </a:lnTo>
                  <a:lnTo>
                    <a:pt x="62788" y="4903597"/>
                  </a:lnTo>
                  <a:lnTo>
                    <a:pt x="63093" y="4906010"/>
                  </a:lnTo>
                  <a:lnTo>
                    <a:pt x="62788" y="4908804"/>
                  </a:lnTo>
                  <a:lnTo>
                    <a:pt x="62179" y="4911471"/>
                  </a:lnTo>
                  <a:lnTo>
                    <a:pt x="61569" y="4914011"/>
                  </a:lnTo>
                  <a:lnTo>
                    <a:pt x="60655" y="4916043"/>
                  </a:lnTo>
                  <a:lnTo>
                    <a:pt x="59740" y="4918202"/>
                  </a:lnTo>
                  <a:lnTo>
                    <a:pt x="58521" y="4920361"/>
                  </a:lnTo>
                  <a:lnTo>
                    <a:pt x="57302" y="4922139"/>
                  </a:lnTo>
                  <a:lnTo>
                    <a:pt x="55778" y="4924298"/>
                  </a:lnTo>
                  <a:lnTo>
                    <a:pt x="54254" y="4925822"/>
                  </a:lnTo>
                  <a:lnTo>
                    <a:pt x="52730" y="4927346"/>
                  </a:lnTo>
                  <a:lnTo>
                    <a:pt x="50901" y="4928870"/>
                  </a:lnTo>
                  <a:lnTo>
                    <a:pt x="49072" y="4930140"/>
                  </a:lnTo>
                  <a:lnTo>
                    <a:pt x="46939" y="4931283"/>
                  </a:lnTo>
                  <a:lnTo>
                    <a:pt x="44805" y="4932553"/>
                  </a:lnTo>
                  <a:lnTo>
                    <a:pt x="31089" y="4936871"/>
                  </a:lnTo>
                  <a:lnTo>
                    <a:pt x="28346" y="4937379"/>
                  </a:lnTo>
                  <a:lnTo>
                    <a:pt x="25907" y="4937760"/>
                  </a:lnTo>
                  <a:lnTo>
                    <a:pt x="23164" y="4938014"/>
                  </a:lnTo>
                  <a:lnTo>
                    <a:pt x="20726" y="4938014"/>
                  </a:lnTo>
                  <a:lnTo>
                    <a:pt x="17983" y="4938014"/>
                  </a:lnTo>
                  <a:lnTo>
                    <a:pt x="15544" y="4938014"/>
                  </a:lnTo>
                  <a:lnTo>
                    <a:pt x="12801" y="4938014"/>
                  </a:lnTo>
                  <a:lnTo>
                    <a:pt x="10363" y="4938014"/>
                  </a:lnTo>
                  <a:lnTo>
                    <a:pt x="7619" y="4937760"/>
                  </a:lnTo>
                  <a:lnTo>
                    <a:pt x="5181" y="4937379"/>
                  </a:lnTo>
                  <a:lnTo>
                    <a:pt x="2438" y="4937125"/>
                  </a:lnTo>
                  <a:lnTo>
                    <a:pt x="0" y="4936490"/>
                  </a:lnTo>
                  <a:lnTo>
                    <a:pt x="304" y="4969129"/>
                  </a:lnTo>
                </a:path>
                <a:path w="6883400" h="10017125">
                  <a:moveTo>
                    <a:pt x="85343" y="4844161"/>
                  </a:moveTo>
                  <a:lnTo>
                    <a:pt x="85343" y="4969129"/>
                  </a:lnTo>
                </a:path>
                <a:path w="6883400" h="10017125">
                  <a:moveTo>
                    <a:pt x="304" y="4969129"/>
                  </a:moveTo>
                  <a:lnTo>
                    <a:pt x="0" y="5002022"/>
                  </a:lnTo>
                  <a:lnTo>
                    <a:pt x="2438" y="5001387"/>
                  </a:lnTo>
                  <a:lnTo>
                    <a:pt x="4876" y="5000498"/>
                  </a:lnTo>
                  <a:lnTo>
                    <a:pt x="7619" y="5000244"/>
                  </a:lnTo>
                  <a:lnTo>
                    <a:pt x="10058" y="4999863"/>
                  </a:lnTo>
                  <a:lnTo>
                    <a:pt x="12496" y="4999609"/>
                  </a:lnTo>
                  <a:lnTo>
                    <a:pt x="15239" y="4999355"/>
                  </a:lnTo>
                  <a:lnTo>
                    <a:pt x="17678" y="4999355"/>
                  </a:lnTo>
                  <a:lnTo>
                    <a:pt x="20421" y="4999355"/>
                  </a:lnTo>
                  <a:lnTo>
                    <a:pt x="22859" y="4999355"/>
                  </a:lnTo>
                  <a:lnTo>
                    <a:pt x="25603" y="4999609"/>
                  </a:lnTo>
                  <a:lnTo>
                    <a:pt x="28041" y="4999863"/>
                  </a:lnTo>
                  <a:lnTo>
                    <a:pt x="30784" y="5000244"/>
                  </a:lnTo>
                  <a:lnTo>
                    <a:pt x="33223" y="5000879"/>
                  </a:lnTo>
                  <a:lnTo>
                    <a:pt x="35661" y="5001387"/>
                  </a:lnTo>
                  <a:lnTo>
                    <a:pt x="38100" y="5002022"/>
                  </a:lnTo>
                  <a:lnTo>
                    <a:pt x="40233" y="5002911"/>
                  </a:lnTo>
                  <a:lnTo>
                    <a:pt x="42671" y="5003927"/>
                  </a:lnTo>
                  <a:lnTo>
                    <a:pt x="44805" y="5005070"/>
                  </a:lnTo>
                  <a:lnTo>
                    <a:pt x="46939" y="5006340"/>
                  </a:lnTo>
                  <a:lnTo>
                    <a:pt x="49072" y="5007483"/>
                  </a:lnTo>
                  <a:lnTo>
                    <a:pt x="50901" y="5008753"/>
                  </a:lnTo>
                  <a:lnTo>
                    <a:pt x="52730" y="5010277"/>
                  </a:lnTo>
                  <a:lnTo>
                    <a:pt x="54559" y="5011801"/>
                  </a:lnTo>
                  <a:lnTo>
                    <a:pt x="56083" y="5013579"/>
                  </a:lnTo>
                  <a:lnTo>
                    <a:pt x="57302" y="5015484"/>
                  </a:lnTo>
                  <a:lnTo>
                    <a:pt x="58826" y="5017262"/>
                  </a:lnTo>
                  <a:lnTo>
                    <a:pt x="59740" y="5019421"/>
                  </a:lnTo>
                  <a:lnTo>
                    <a:pt x="60959" y="5021580"/>
                  </a:lnTo>
                  <a:lnTo>
                    <a:pt x="61569" y="5023739"/>
                  </a:lnTo>
                  <a:lnTo>
                    <a:pt x="62179" y="5026152"/>
                  </a:lnTo>
                  <a:lnTo>
                    <a:pt x="62788" y="5028565"/>
                  </a:lnTo>
                  <a:lnTo>
                    <a:pt x="63093" y="5030978"/>
                  </a:lnTo>
                  <a:lnTo>
                    <a:pt x="62788" y="5033772"/>
                  </a:lnTo>
                  <a:lnTo>
                    <a:pt x="62179" y="5036439"/>
                  </a:lnTo>
                  <a:lnTo>
                    <a:pt x="61569" y="5038979"/>
                  </a:lnTo>
                  <a:lnTo>
                    <a:pt x="60655" y="5041011"/>
                  </a:lnTo>
                  <a:lnTo>
                    <a:pt x="59740" y="5043551"/>
                  </a:lnTo>
                  <a:lnTo>
                    <a:pt x="58521" y="5045329"/>
                  </a:lnTo>
                  <a:lnTo>
                    <a:pt x="57302" y="5047488"/>
                  </a:lnTo>
                  <a:lnTo>
                    <a:pt x="55778" y="5049266"/>
                  </a:lnTo>
                  <a:lnTo>
                    <a:pt x="54254" y="5050790"/>
                  </a:lnTo>
                  <a:lnTo>
                    <a:pt x="52730" y="5052314"/>
                  </a:lnTo>
                  <a:lnTo>
                    <a:pt x="50901" y="5053838"/>
                  </a:lnTo>
                  <a:lnTo>
                    <a:pt x="49072" y="5055108"/>
                  </a:lnTo>
                  <a:lnTo>
                    <a:pt x="46939" y="5056251"/>
                  </a:lnTo>
                  <a:lnTo>
                    <a:pt x="44805" y="5057521"/>
                  </a:lnTo>
                  <a:lnTo>
                    <a:pt x="33223" y="5061458"/>
                  </a:lnTo>
                  <a:lnTo>
                    <a:pt x="31089" y="5062093"/>
                  </a:lnTo>
                  <a:lnTo>
                    <a:pt x="28346" y="5062347"/>
                  </a:lnTo>
                  <a:lnTo>
                    <a:pt x="25907" y="5062728"/>
                  </a:lnTo>
                  <a:lnTo>
                    <a:pt x="23164" y="5062982"/>
                  </a:lnTo>
                  <a:lnTo>
                    <a:pt x="20726" y="5062982"/>
                  </a:lnTo>
                  <a:lnTo>
                    <a:pt x="17983" y="5063363"/>
                  </a:lnTo>
                  <a:lnTo>
                    <a:pt x="15544" y="5063363"/>
                  </a:lnTo>
                  <a:lnTo>
                    <a:pt x="12801" y="5062982"/>
                  </a:lnTo>
                  <a:lnTo>
                    <a:pt x="10363" y="5062982"/>
                  </a:lnTo>
                  <a:lnTo>
                    <a:pt x="7619" y="5062728"/>
                  </a:lnTo>
                  <a:lnTo>
                    <a:pt x="5181" y="5062347"/>
                  </a:lnTo>
                  <a:lnTo>
                    <a:pt x="2438" y="5062093"/>
                  </a:lnTo>
                  <a:lnTo>
                    <a:pt x="0" y="5061458"/>
                  </a:lnTo>
                  <a:lnTo>
                    <a:pt x="304" y="5094097"/>
                  </a:lnTo>
                </a:path>
                <a:path w="6883400" h="10017125">
                  <a:moveTo>
                    <a:pt x="85343" y="4969129"/>
                  </a:moveTo>
                  <a:lnTo>
                    <a:pt x="85343" y="5094097"/>
                  </a:lnTo>
                </a:path>
                <a:path w="6883400" h="10017125">
                  <a:moveTo>
                    <a:pt x="304" y="5094097"/>
                  </a:moveTo>
                  <a:lnTo>
                    <a:pt x="0" y="5126990"/>
                  </a:lnTo>
                  <a:lnTo>
                    <a:pt x="2438" y="5126355"/>
                  </a:lnTo>
                  <a:lnTo>
                    <a:pt x="4876" y="5125847"/>
                  </a:lnTo>
                  <a:lnTo>
                    <a:pt x="7619" y="5125212"/>
                  </a:lnTo>
                  <a:lnTo>
                    <a:pt x="10058" y="5124831"/>
                  </a:lnTo>
                  <a:lnTo>
                    <a:pt x="12496" y="5124577"/>
                  </a:lnTo>
                  <a:lnTo>
                    <a:pt x="15239" y="5124323"/>
                  </a:lnTo>
                  <a:lnTo>
                    <a:pt x="17678" y="5124323"/>
                  </a:lnTo>
                  <a:lnTo>
                    <a:pt x="20421" y="5124323"/>
                  </a:lnTo>
                  <a:lnTo>
                    <a:pt x="22859" y="5124323"/>
                  </a:lnTo>
                  <a:lnTo>
                    <a:pt x="25603" y="5124577"/>
                  </a:lnTo>
                  <a:lnTo>
                    <a:pt x="28041" y="5124831"/>
                  </a:lnTo>
                  <a:lnTo>
                    <a:pt x="30784" y="5125212"/>
                  </a:lnTo>
                  <a:lnTo>
                    <a:pt x="33223" y="5125847"/>
                  </a:lnTo>
                  <a:lnTo>
                    <a:pt x="35661" y="5126355"/>
                  </a:lnTo>
                  <a:lnTo>
                    <a:pt x="38100" y="5126990"/>
                  </a:lnTo>
                  <a:lnTo>
                    <a:pt x="40233" y="5127879"/>
                  </a:lnTo>
                  <a:lnTo>
                    <a:pt x="42671" y="5128895"/>
                  </a:lnTo>
                  <a:lnTo>
                    <a:pt x="44805" y="5130038"/>
                  </a:lnTo>
                  <a:lnTo>
                    <a:pt x="46939" y="5131308"/>
                  </a:lnTo>
                  <a:lnTo>
                    <a:pt x="49072" y="5132451"/>
                  </a:lnTo>
                  <a:lnTo>
                    <a:pt x="50901" y="5133721"/>
                  </a:lnTo>
                  <a:lnTo>
                    <a:pt x="52730" y="5135245"/>
                  </a:lnTo>
                  <a:lnTo>
                    <a:pt x="54559" y="5136769"/>
                  </a:lnTo>
                  <a:lnTo>
                    <a:pt x="56083" y="5138547"/>
                  </a:lnTo>
                  <a:lnTo>
                    <a:pt x="57302" y="5140452"/>
                  </a:lnTo>
                  <a:lnTo>
                    <a:pt x="58826" y="5142230"/>
                  </a:lnTo>
                  <a:lnTo>
                    <a:pt x="59740" y="5144389"/>
                  </a:lnTo>
                  <a:lnTo>
                    <a:pt x="60959" y="5146548"/>
                  </a:lnTo>
                  <a:lnTo>
                    <a:pt x="61569" y="5148707"/>
                  </a:lnTo>
                  <a:lnTo>
                    <a:pt x="62179" y="5151120"/>
                  </a:lnTo>
                  <a:lnTo>
                    <a:pt x="62788" y="5153533"/>
                  </a:lnTo>
                  <a:lnTo>
                    <a:pt x="63093" y="5155946"/>
                  </a:lnTo>
                  <a:lnTo>
                    <a:pt x="62788" y="5158740"/>
                  </a:lnTo>
                  <a:lnTo>
                    <a:pt x="62179" y="5161407"/>
                  </a:lnTo>
                  <a:lnTo>
                    <a:pt x="54254" y="5175758"/>
                  </a:lnTo>
                  <a:lnTo>
                    <a:pt x="52730" y="5177282"/>
                  </a:lnTo>
                  <a:lnTo>
                    <a:pt x="50901" y="5178806"/>
                  </a:lnTo>
                  <a:lnTo>
                    <a:pt x="49072" y="5180076"/>
                  </a:lnTo>
                  <a:lnTo>
                    <a:pt x="46939" y="5181219"/>
                  </a:lnTo>
                  <a:lnTo>
                    <a:pt x="44805" y="5182489"/>
                  </a:lnTo>
                  <a:lnTo>
                    <a:pt x="42671" y="5183378"/>
                  </a:lnTo>
                  <a:lnTo>
                    <a:pt x="40538" y="5184267"/>
                  </a:lnTo>
                  <a:lnTo>
                    <a:pt x="38100" y="5185283"/>
                  </a:lnTo>
                  <a:lnTo>
                    <a:pt x="35966" y="5185791"/>
                  </a:lnTo>
                  <a:lnTo>
                    <a:pt x="33223" y="5186426"/>
                  </a:lnTo>
                  <a:lnTo>
                    <a:pt x="31089" y="5187061"/>
                  </a:lnTo>
                  <a:lnTo>
                    <a:pt x="28346" y="5187315"/>
                  </a:lnTo>
                  <a:lnTo>
                    <a:pt x="25907" y="5187696"/>
                  </a:lnTo>
                  <a:lnTo>
                    <a:pt x="23164" y="5187950"/>
                  </a:lnTo>
                  <a:lnTo>
                    <a:pt x="20726" y="5187950"/>
                  </a:lnTo>
                  <a:lnTo>
                    <a:pt x="17983" y="5188331"/>
                  </a:lnTo>
                  <a:lnTo>
                    <a:pt x="15544" y="5188331"/>
                  </a:lnTo>
                  <a:lnTo>
                    <a:pt x="12801" y="5187950"/>
                  </a:lnTo>
                  <a:lnTo>
                    <a:pt x="10363" y="5187950"/>
                  </a:lnTo>
                  <a:lnTo>
                    <a:pt x="7619" y="5187696"/>
                  </a:lnTo>
                  <a:lnTo>
                    <a:pt x="5181" y="5187315"/>
                  </a:lnTo>
                  <a:lnTo>
                    <a:pt x="2438" y="5187061"/>
                  </a:lnTo>
                  <a:lnTo>
                    <a:pt x="0" y="5186426"/>
                  </a:lnTo>
                  <a:lnTo>
                    <a:pt x="304" y="5219065"/>
                  </a:lnTo>
                </a:path>
                <a:path w="6883400" h="10017125">
                  <a:moveTo>
                    <a:pt x="85343" y="5094097"/>
                  </a:moveTo>
                  <a:lnTo>
                    <a:pt x="85343" y="5219065"/>
                  </a:lnTo>
                </a:path>
                <a:path w="6883400" h="10017125">
                  <a:moveTo>
                    <a:pt x="304" y="5219065"/>
                  </a:moveTo>
                  <a:lnTo>
                    <a:pt x="0" y="5251958"/>
                  </a:lnTo>
                  <a:lnTo>
                    <a:pt x="2438" y="5251323"/>
                  </a:lnTo>
                  <a:lnTo>
                    <a:pt x="4876" y="5250815"/>
                  </a:lnTo>
                  <a:lnTo>
                    <a:pt x="7619" y="5250180"/>
                  </a:lnTo>
                  <a:lnTo>
                    <a:pt x="10058" y="5249799"/>
                  </a:lnTo>
                  <a:lnTo>
                    <a:pt x="12496" y="5249545"/>
                  </a:lnTo>
                  <a:lnTo>
                    <a:pt x="15239" y="5249291"/>
                  </a:lnTo>
                  <a:lnTo>
                    <a:pt x="17678" y="5249291"/>
                  </a:lnTo>
                  <a:lnTo>
                    <a:pt x="20421" y="5249291"/>
                  </a:lnTo>
                  <a:lnTo>
                    <a:pt x="22859" y="5249291"/>
                  </a:lnTo>
                  <a:lnTo>
                    <a:pt x="25603" y="5249545"/>
                  </a:lnTo>
                  <a:lnTo>
                    <a:pt x="28041" y="5249799"/>
                  </a:lnTo>
                  <a:lnTo>
                    <a:pt x="30784" y="5250180"/>
                  </a:lnTo>
                  <a:lnTo>
                    <a:pt x="33223" y="5250815"/>
                  </a:lnTo>
                  <a:lnTo>
                    <a:pt x="35661" y="5251323"/>
                  </a:lnTo>
                  <a:lnTo>
                    <a:pt x="38100" y="5252339"/>
                  </a:lnTo>
                  <a:lnTo>
                    <a:pt x="40233" y="5252847"/>
                  </a:lnTo>
                  <a:lnTo>
                    <a:pt x="42671" y="5253863"/>
                  </a:lnTo>
                  <a:lnTo>
                    <a:pt x="44805" y="5255006"/>
                  </a:lnTo>
                  <a:lnTo>
                    <a:pt x="46939" y="5256276"/>
                  </a:lnTo>
                  <a:lnTo>
                    <a:pt x="49072" y="5257419"/>
                  </a:lnTo>
                  <a:lnTo>
                    <a:pt x="50901" y="5258943"/>
                  </a:lnTo>
                  <a:lnTo>
                    <a:pt x="52730" y="5260213"/>
                  </a:lnTo>
                  <a:lnTo>
                    <a:pt x="54559" y="5261737"/>
                  </a:lnTo>
                  <a:lnTo>
                    <a:pt x="56083" y="5263515"/>
                  </a:lnTo>
                  <a:lnTo>
                    <a:pt x="57302" y="5265420"/>
                  </a:lnTo>
                  <a:lnTo>
                    <a:pt x="58826" y="5267198"/>
                  </a:lnTo>
                  <a:lnTo>
                    <a:pt x="59740" y="5269357"/>
                  </a:lnTo>
                  <a:lnTo>
                    <a:pt x="60959" y="5271516"/>
                  </a:lnTo>
                  <a:lnTo>
                    <a:pt x="61569" y="5273675"/>
                  </a:lnTo>
                  <a:lnTo>
                    <a:pt x="62179" y="5276088"/>
                  </a:lnTo>
                  <a:lnTo>
                    <a:pt x="62788" y="5278501"/>
                  </a:lnTo>
                  <a:lnTo>
                    <a:pt x="63093" y="5281295"/>
                  </a:lnTo>
                  <a:lnTo>
                    <a:pt x="62788" y="5283962"/>
                  </a:lnTo>
                  <a:lnTo>
                    <a:pt x="62179" y="5286375"/>
                  </a:lnTo>
                  <a:lnTo>
                    <a:pt x="54254" y="5300726"/>
                  </a:lnTo>
                  <a:lnTo>
                    <a:pt x="52730" y="5302631"/>
                  </a:lnTo>
                  <a:lnTo>
                    <a:pt x="50901" y="5303774"/>
                  </a:lnTo>
                  <a:lnTo>
                    <a:pt x="49072" y="5305044"/>
                  </a:lnTo>
                  <a:lnTo>
                    <a:pt x="46939" y="5306568"/>
                  </a:lnTo>
                  <a:lnTo>
                    <a:pt x="44805" y="5307457"/>
                  </a:lnTo>
                  <a:lnTo>
                    <a:pt x="33223" y="5311394"/>
                  </a:lnTo>
                  <a:lnTo>
                    <a:pt x="31089" y="5312029"/>
                  </a:lnTo>
                  <a:lnTo>
                    <a:pt x="28346" y="5312283"/>
                  </a:lnTo>
                  <a:lnTo>
                    <a:pt x="25907" y="5312664"/>
                  </a:lnTo>
                  <a:lnTo>
                    <a:pt x="23164" y="5312918"/>
                  </a:lnTo>
                  <a:lnTo>
                    <a:pt x="20726" y="5312918"/>
                  </a:lnTo>
                  <a:lnTo>
                    <a:pt x="17983" y="5313299"/>
                  </a:lnTo>
                  <a:lnTo>
                    <a:pt x="15544" y="5313299"/>
                  </a:lnTo>
                  <a:lnTo>
                    <a:pt x="12801" y="5312918"/>
                  </a:lnTo>
                  <a:lnTo>
                    <a:pt x="10363" y="5312918"/>
                  </a:lnTo>
                  <a:lnTo>
                    <a:pt x="7619" y="5312664"/>
                  </a:lnTo>
                  <a:lnTo>
                    <a:pt x="5181" y="5312283"/>
                  </a:lnTo>
                  <a:lnTo>
                    <a:pt x="2438" y="5312029"/>
                  </a:lnTo>
                  <a:lnTo>
                    <a:pt x="0" y="5311775"/>
                  </a:lnTo>
                  <a:lnTo>
                    <a:pt x="304" y="5344033"/>
                  </a:lnTo>
                </a:path>
                <a:path w="6883400" h="10017125">
                  <a:moveTo>
                    <a:pt x="85343" y="5219065"/>
                  </a:moveTo>
                  <a:lnTo>
                    <a:pt x="85343" y="5344033"/>
                  </a:lnTo>
                </a:path>
                <a:path w="6883400" h="10017125">
                  <a:moveTo>
                    <a:pt x="304" y="5344033"/>
                  </a:moveTo>
                  <a:lnTo>
                    <a:pt x="0" y="5376926"/>
                  </a:lnTo>
                  <a:lnTo>
                    <a:pt x="2438" y="5376291"/>
                  </a:lnTo>
                  <a:lnTo>
                    <a:pt x="4876" y="5375783"/>
                  </a:lnTo>
                  <a:lnTo>
                    <a:pt x="7619" y="5375148"/>
                  </a:lnTo>
                  <a:lnTo>
                    <a:pt x="10058" y="5374767"/>
                  </a:lnTo>
                  <a:lnTo>
                    <a:pt x="12496" y="5374513"/>
                  </a:lnTo>
                  <a:lnTo>
                    <a:pt x="15239" y="5374259"/>
                  </a:lnTo>
                  <a:lnTo>
                    <a:pt x="17678" y="5374259"/>
                  </a:lnTo>
                  <a:lnTo>
                    <a:pt x="20421" y="5374259"/>
                  </a:lnTo>
                  <a:lnTo>
                    <a:pt x="22859" y="5374259"/>
                  </a:lnTo>
                  <a:lnTo>
                    <a:pt x="25603" y="5374513"/>
                  </a:lnTo>
                  <a:lnTo>
                    <a:pt x="28041" y="5374767"/>
                  </a:lnTo>
                  <a:lnTo>
                    <a:pt x="30784" y="5375148"/>
                  </a:lnTo>
                  <a:lnTo>
                    <a:pt x="33223" y="5375783"/>
                  </a:lnTo>
                  <a:lnTo>
                    <a:pt x="35661" y="5376291"/>
                  </a:lnTo>
                  <a:lnTo>
                    <a:pt x="38100" y="5377307"/>
                  </a:lnTo>
                  <a:lnTo>
                    <a:pt x="40233" y="5377815"/>
                  </a:lnTo>
                  <a:lnTo>
                    <a:pt x="42671" y="5379085"/>
                  </a:lnTo>
                  <a:lnTo>
                    <a:pt x="44805" y="5379974"/>
                  </a:lnTo>
                  <a:lnTo>
                    <a:pt x="46939" y="5381244"/>
                  </a:lnTo>
                  <a:lnTo>
                    <a:pt x="49072" y="5382387"/>
                  </a:lnTo>
                  <a:lnTo>
                    <a:pt x="50901" y="5383911"/>
                  </a:lnTo>
                  <a:lnTo>
                    <a:pt x="52730" y="5385181"/>
                  </a:lnTo>
                  <a:lnTo>
                    <a:pt x="54559" y="5386959"/>
                  </a:lnTo>
                  <a:lnTo>
                    <a:pt x="56083" y="5388483"/>
                  </a:lnTo>
                  <a:lnTo>
                    <a:pt x="57302" y="5390388"/>
                  </a:lnTo>
                  <a:lnTo>
                    <a:pt x="58826" y="5392166"/>
                  </a:lnTo>
                  <a:lnTo>
                    <a:pt x="59740" y="5394325"/>
                  </a:lnTo>
                  <a:lnTo>
                    <a:pt x="60959" y="5396484"/>
                  </a:lnTo>
                  <a:lnTo>
                    <a:pt x="61569" y="5398897"/>
                  </a:lnTo>
                  <a:lnTo>
                    <a:pt x="62179" y="5401056"/>
                  </a:lnTo>
                  <a:lnTo>
                    <a:pt x="62788" y="5403469"/>
                  </a:lnTo>
                  <a:lnTo>
                    <a:pt x="63093" y="5406263"/>
                  </a:lnTo>
                  <a:lnTo>
                    <a:pt x="62788" y="5408930"/>
                  </a:lnTo>
                  <a:lnTo>
                    <a:pt x="62179" y="5411343"/>
                  </a:lnTo>
                  <a:lnTo>
                    <a:pt x="61569" y="5413883"/>
                  </a:lnTo>
                  <a:lnTo>
                    <a:pt x="54254" y="5425694"/>
                  </a:lnTo>
                  <a:lnTo>
                    <a:pt x="52730" y="5427599"/>
                  </a:lnTo>
                  <a:lnTo>
                    <a:pt x="50901" y="5428742"/>
                  </a:lnTo>
                  <a:lnTo>
                    <a:pt x="49072" y="5430266"/>
                  </a:lnTo>
                  <a:lnTo>
                    <a:pt x="46939" y="5431536"/>
                  </a:lnTo>
                  <a:lnTo>
                    <a:pt x="44805" y="5432425"/>
                  </a:lnTo>
                  <a:lnTo>
                    <a:pt x="42671" y="5433314"/>
                  </a:lnTo>
                  <a:lnTo>
                    <a:pt x="40538" y="5434584"/>
                  </a:lnTo>
                  <a:lnTo>
                    <a:pt x="38100" y="5435219"/>
                  </a:lnTo>
                  <a:lnTo>
                    <a:pt x="35966" y="5435727"/>
                  </a:lnTo>
                  <a:lnTo>
                    <a:pt x="33223" y="5436362"/>
                  </a:lnTo>
                  <a:lnTo>
                    <a:pt x="31089" y="5436997"/>
                  </a:lnTo>
                  <a:lnTo>
                    <a:pt x="28346" y="5437251"/>
                  </a:lnTo>
                  <a:lnTo>
                    <a:pt x="25907" y="5437632"/>
                  </a:lnTo>
                  <a:lnTo>
                    <a:pt x="23164" y="5437886"/>
                  </a:lnTo>
                  <a:lnTo>
                    <a:pt x="20726" y="5438267"/>
                  </a:lnTo>
                  <a:lnTo>
                    <a:pt x="17983" y="5438267"/>
                  </a:lnTo>
                  <a:lnTo>
                    <a:pt x="15544" y="5438267"/>
                  </a:lnTo>
                  <a:lnTo>
                    <a:pt x="12801" y="5438267"/>
                  </a:lnTo>
                  <a:lnTo>
                    <a:pt x="10363" y="5437886"/>
                  </a:lnTo>
                  <a:lnTo>
                    <a:pt x="7619" y="5437632"/>
                  </a:lnTo>
                  <a:lnTo>
                    <a:pt x="5181" y="5437251"/>
                  </a:lnTo>
                  <a:lnTo>
                    <a:pt x="2438" y="5436997"/>
                  </a:lnTo>
                  <a:lnTo>
                    <a:pt x="0" y="5436743"/>
                  </a:lnTo>
                  <a:lnTo>
                    <a:pt x="304" y="5469001"/>
                  </a:lnTo>
                </a:path>
                <a:path w="6883400" h="10017125">
                  <a:moveTo>
                    <a:pt x="85343" y="5344033"/>
                  </a:moveTo>
                  <a:lnTo>
                    <a:pt x="85343" y="5469001"/>
                  </a:lnTo>
                </a:path>
                <a:path w="6883400" h="10017125">
                  <a:moveTo>
                    <a:pt x="304" y="5469001"/>
                  </a:moveTo>
                  <a:lnTo>
                    <a:pt x="0" y="5501894"/>
                  </a:lnTo>
                  <a:lnTo>
                    <a:pt x="2438" y="5501259"/>
                  </a:lnTo>
                  <a:lnTo>
                    <a:pt x="4876" y="5500751"/>
                  </a:lnTo>
                  <a:lnTo>
                    <a:pt x="7619" y="5500116"/>
                  </a:lnTo>
                  <a:lnTo>
                    <a:pt x="10058" y="5499735"/>
                  </a:lnTo>
                  <a:lnTo>
                    <a:pt x="12496" y="5499481"/>
                  </a:lnTo>
                  <a:lnTo>
                    <a:pt x="15239" y="5499227"/>
                  </a:lnTo>
                  <a:lnTo>
                    <a:pt x="17678" y="5499227"/>
                  </a:lnTo>
                  <a:lnTo>
                    <a:pt x="20421" y="5499227"/>
                  </a:lnTo>
                  <a:lnTo>
                    <a:pt x="22859" y="5499227"/>
                  </a:lnTo>
                  <a:lnTo>
                    <a:pt x="25603" y="5499481"/>
                  </a:lnTo>
                  <a:lnTo>
                    <a:pt x="28041" y="5499735"/>
                  </a:lnTo>
                  <a:lnTo>
                    <a:pt x="30784" y="5500370"/>
                  </a:lnTo>
                  <a:lnTo>
                    <a:pt x="33223" y="5500751"/>
                  </a:lnTo>
                  <a:lnTo>
                    <a:pt x="35661" y="5501640"/>
                  </a:lnTo>
                  <a:lnTo>
                    <a:pt x="38100" y="5502275"/>
                  </a:lnTo>
                  <a:lnTo>
                    <a:pt x="40233" y="5503164"/>
                  </a:lnTo>
                  <a:lnTo>
                    <a:pt x="42671" y="5504053"/>
                  </a:lnTo>
                  <a:lnTo>
                    <a:pt x="44805" y="5504942"/>
                  </a:lnTo>
                  <a:lnTo>
                    <a:pt x="46939" y="5506212"/>
                  </a:lnTo>
                  <a:lnTo>
                    <a:pt x="49072" y="5507355"/>
                  </a:lnTo>
                  <a:lnTo>
                    <a:pt x="50901" y="5508879"/>
                  </a:lnTo>
                  <a:lnTo>
                    <a:pt x="52730" y="5510149"/>
                  </a:lnTo>
                  <a:lnTo>
                    <a:pt x="54559" y="5511927"/>
                  </a:lnTo>
                  <a:lnTo>
                    <a:pt x="56083" y="5513451"/>
                  </a:lnTo>
                  <a:lnTo>
                    <a:pt x="57302" y="5515356"/>
                  </a:lnTo>
                  <a:lnTo>
                    <a:pt x="58826" y="5517515"/>
                  </a:lnTo>
                  <a:lnTo>
                    <a:pt x="59740" y="5519293"/>
                  </a:lnTo>
                  <a:lnTo>
                    <a:pt x="60959" y="5521452"/>
                  </a:lnTo>
                  <a:lnTo>
                    <a:pt x="61569" y="5523865"/>
                  </a:lnTo>
                  <a:lnTo>
                    <a:pt x="62179" y="5526024"/>
                  </a:lnTo>
                  <a:lnTo>
                    <a:pt x="62788" y="5528437"/>
                  </a:lnTo>
                  <a:lnTo>
                    <a:pt x="63093" y="5531231"/>
                  </a:lnTo>
                  <a:lnTo>
                    <a:pt x="62788" y="5533898"/>
                  </a:lnTo>
                  <a:lnTo>
                    <a:pt x="62179" y="5536311"/>
                  </a:lnTo>
                  <a:lnTo>
                    <a:pt x="61569" y="5538851"/>
                  </a:lnTo>
                  <a:lnTo>
                    <a:pt x="54254" y="5550662"/>
                  </a:lnTo>
                  <a:lnTo>
                    <a:pt x="52730" y="5552567"/>
                  </a:lnTo>
                  <a:lnTo>
                    <a:pt x="50901" y="5553710"/>
                  </a:lnTo>
                  <a:lnTo>
                    <a:pt x="49072" y="5555234"/>
                  </a:lnTo>
                  <a:lnTo>
                    <a:pt x="46939" y="5556504"/>
                  </a:lnTo>
                  <a:lnTo>
                    <a:pt x="44805" y="5557393"/>
                  </a:lnTo>
                  <a:lnTo>
                    <a:pt x="42671" y="5558663"/>
                  </a:lnTo>
                  <a:lnTo>
                    <a:pt x="40538" y="5559552"/>
                  </a:lnTo>
                  <a:lnTo>
                    <a:pt x="38100" y="5560187"/>
                  </a:lnTo>
                  <a:lnTo>
                    <a:pt x="35966" y="5561076"/>
                  </a:lnTo>
                  <a:lnTo>
                    <a:pt x="33223" y="5561330"/>
                  </a:lnTo>
                  <a:lnTo>
                    <a:pt x="31089" y="5561965"/>
                  </a:lnTo>
                  <a:lnTo>
                    <a:pt x="28346" y="5562600"/>
                  </a:lnTo>
                  <a:lnTo>
                    <a:pt x="25907" y="5562600"/>
                  </a:lnTo>
                  <a:lnTo>
                    <a:pt x="23164" y="5562854"/>
                  </a:lnTo>
                  <a:lnTo>
                    <a:pt x="20726" y="5563235"/>
                  </a:lnTo>
                  <a:lnTo>
                    <a:pt x="17983" y="5563235"/>
                  </a:lnTo>
                  <a:lnTo>
                    <a:pt x="15544" y="5563235"/>
                  </a:lnTo>
                  <a:lnTo>
                    <a:pt x="12801" y="5563235"/>
                  </a:lnTo>
                  <a:lnTo>
                    <a:pt x="10363" y="5562854"/>
                  </a:lnTo>
                  <a:lnTo>
                    <a:pt x="7619" y="5562600"/>
                  </a:lnTo>
                  <a:lnTo>
                    <a:pt x="5181" y="5562219"/>
                  </a:lnTo>
                  <a:lnTo>
                    <a:pt x="2438" y="5561965"/>
                  </a:lnTo>
                  <a:lnTo>
                    <a:pt x="0" y="5561711"/>
                  </a:lnTo>
                  <a:lnTo>
                    <a:pt x="304" y="5594223"/>
                  </a:lnTo>
                </a:path>
                <a:path w="6883400" h="10017125">
                  <a:moveTo>
                    <a:pt x="85343" y="5469001"/>
                  </a:moveTo>
                  <a:lnTo>
                    <a:pt x="85343" y="5594223"/>
                  </a:lnTo>
                </a:path>
                <a:path w="6883400" h="10017125">
                  <a:moveTo>
                    <a:pt x="304" y="5594223"/>
                  </a:moveTo>
                  <a:lnTo>
                    <a:pt x="0" y="5626862"/>
                  </a:lnTo>
                  <a:lnTo>
                    <a:pt x="2438" y="5626227"/>
                  </a:lnTo>
                  <a:lnTo>
                    <a:pt x="4876" y="5625719"/>
                  </a:lnTo>
                  <a:lnTo>
                    <a:pt x="7619" y="5625084"/>
                  </a:lnTo>
                  <a:lnTo>
                    <a:pt x="10058" y="5624703"/>
                  </a:lnTo>
                  <a:lnTo>
                    <a:pt x="12496" y="5624449"/>
                  </a:lnTo>
                  <a:lnTo>
                    <a:pt x="15239" y="5624449"/>
                  </a:lnTo>
                  <a:lnTo>
                    <a:pt x="17678" y="5624195"/>
                  </a:lnTo>
                  <a:lnTo>
                    <a:pt x="20421" y="5624195"/>
                  </a:lnTo>
                  <a:lnTo>
                    <a:pt x="22859" y="5624449"/>
                  </a:lnTo>
                  <a:lnTo>
                    <a:pt x="25603" y="5624449"/>
                  </a:lnTo>
                  <a:lnTo>
                    <a:pt x="28041" y="5624703"/>
                  </a:lnTo>
                  <a:lnTo>
                    <a:pt x="30784" y="5625338"/>
                  </a:lnTo>
                  <a:lnTo>
                    <a:pt x="33223" y="5625973"/>
                  </a:lnTo>
                  <a:lnTo>
                    <a:pt x="35661" y="5626608"/>
                  </a:lnTo>
                  <a:lnTo>
                    <a:pt x="38100" y="5627243"/>
                  </a:lnTo>
                  <a:lnTo>
                    <a:pt x="40233" y="5628132"/>
                  </a:lnTo>
                  <a:lnTo>
                    <a:pt x="42671" y="5629021"/>
                  </a:lnTo>
                  <a:lnTo>
                    <a:pt x="44805" y="5629910"/>
                  </a:lnTo>
                  <a:lnTo>
                    <a:pt x="46939" y="5631180"/>
                  </a:lnTo>
                  <a:lnTo>
                    <a:pt x="49072" y="5632323"/>
                  </a:lnTo>
                  <a:lnTo>
                    <a:pt x="50901" y="5633847"/>
                  </a:lnTo>
                  <a:lnTo>
                    <a:pt x="52730" y="5635371"/>
                  </a:lnTo>
                  <a:lnTo>
                    <a:pt x="54559" y="5636895"/>
                  </a:lnTo>
                  <a:lnTo>
                    <a:pt x="56083" y="5638419"/>
                  </a:lnTo>
                  <a:lnTo>
                    <a:pt x="57302" y="5640324"/>
                  </a:lnTo>
                  <a:lnTo>
                    <a:pt x="58826" y="5642483"/>
                  </a:lnTo>
                  <a:lnTo>
                    <a:pt x="59740" y="5644261"/>
                  </a:lnTo>
                  <a:lnTo>
                    <a:pt x="60959" y="5646420"/>
                  </a:lnTo>
                  <a:lnTo>
                    <a:pt x="61569" y="5648833"/>
                  </a:lnTo>
                  <a:lnTo>
                    <a:pt x="62179" y="5650992"/>
                  </a:lnTo>
                  <a:lnTo>
                    <a:pt x="62788" y="5653659"/>
                  </a:lnTo>
                  <a:lnTo>
                    <a:pt x="63093" y="5656199"/>
                  </a:lnTo>
                  <a:lnTo>
                    <a:pt x="62788" y="5658866"/>
                  </a:lnTo>
                  <a:lnTo>
                    <a:pt x="62179" y="5661279"/>
                  </a:lnTo>
                  <a:lnTo>
                    <a:pt x="61569" y="5663819"/>
                  </a:lnTo>
                  <a:lnTo>
                    <a:pt x="55778" y="5674106"/>
                  </a:lnTo>
                  <a:lnTo>
                    <a:pt x="54254" y="5676011"/>
                  </a:lnTo>
                  <a:lnTo>
                    <a:pt x="38100" y="5685155"/>
                  </a:lnTo>
                  <a:lnTo>
                    <a:pt x="35966" y="5686044"/>
                  </a:lnTo>
                  <a:lnTo>
                    <a:pt x="33223" y="5686679"/>
                  </a:lnTo>
                  <a:lnTo>
                    <a:pt x="31089" y="5686933"/>
                  </a:lnTo>
                  <a:lnTo>
                    <a:pt x="28346" y="5687568"/>
                  </a:lnTo>
                  <a:lnTo>
                    <a:pt x="25907" y="5687822"/>
                  </a:lnTo>
                  <a:lnTo>
                    <a:pt x="23164" y="5687822"/>
                  </a:lnTo>
                  <a:lnTo>
                    <a:pt x="20726" y="5688203"/>
                  </a:lnTo>
                  <a:lnTo>
                    <a:pt x="17983" y="5688203"/>
                  </a:lnTo>
                  <a:lnTo>
                    <a:pt x="15544" y="5688203"/>
                  </a:lnTo>
                  <a:lnTo>
                    <a:pt x="12801" y="5688203"/>
                  </a:lnTo>
                  <a:lnTo>
                    <a:pt x="10363" y="5687822"/>
                  </a:lnTo>
                  <a:lnTo>
                    <a:pt x="7619" y="5687822"/>
                  </a:lnTo>
                  <a:lnTo>
                    <a:pt x="5181" y="5687187"/>
                  </a:lnTo>
                  <a:lnTo>
                    <a:pt x="2438" y="5686933"/>
                  </a:lnTo>
                  <a:lnTo>
                    <a:pt x="0" y="5686679"/>
                  </a:lnTo>
                  <a:lnTo>
                    <a:pt x="304" y="5719191"/>
                  </a:lnTo>
                </a:path>
                <a:path w="6883400" h="10017125">
                  <a:moveTo>
                    <a:pt x="85343" y="5594223"/>
                  </a:moveTo>
                  <a:lnTo>
                    <a:pt x="85343" y="5719191"/>
                  </a:lnTo>
                </a:path>
                <a:path w="6883400" h="10017125">
                  <a:moveTo>
                    <a:pt x="304" y="5719191"/>
                  </a:moveTo>
                  <a:lnTo>
                    <a:pt x="0" y="5751830"/>
                  </a:lnTo>
                  <a:lnTo>
                    <a:pt x="2438" y="5751195"/>
                  </a:lnTo>
                  <a:lnTo>
                    <a:pt x="4876" y="5750687"/>
                  </a:lnTo>
                  <a:lnTo>
                    <a:pt x="7619" y="5750306"/>
                  </a:lnTo>
                  <a:lnTo>
                    <a:pt x="10058" y="5749671"/>
                  </a:lnTo>
                  <a:lnTo>
                    <a:pt x="12496" y="5749417"/>
                  </a:lnTo>
                  <a:lnTo>
                    <a:pt x="15239" y="5749417"/>
                  </a:lnTo>
                  <a:lnTo>
                    <a:pt x="17678" y="5749163"/>
                  </a:lnTo>
                  <a:lnTo>
                    <a:pt x="20421" y="5749163"/>
                  </a:lnTo>
                  <a:lnTo>
                    <a:pt x="22859" y="5749417"/>
                  </a:lnTo>
                  <a:lnTo>
                    <a:pt x="25603" y="5749417"/>
                  </a:lnTo>
                  <a:lnTo>
                    <a:pt x="28041" y="5750052"/>
                  </a:lnTo>
                  <a:lnTo>
                    <a:pt x="30784" y="5750306"/>
                  </a:lnTo>
                  <a:lnTo>
                    <a:pt x="33223" y="5750941"/>
                  </a:lnTo>
                  <a:lnTo>
                    <a:pt x="35661" y="5751576"/>
                  </a:lnTo>
                  <a:lnTo>
                    <a:pt x="38100" y="5752211"/>
                  </a:lnTo>
                  <a:lnTo>
                    <a:pt x="40233" y="5753100"/>
                  </a:lnTo>
                  <a:lnTo>
                    <a:pt x="42671" y="5753989"/>
                  </a:lnTo>
                  <a:lnTo>
                    <a:pt x="44805" y="5754878"/>
                  </a:lnTo>
                  <a:lnTo>
                    <a:pt x="46939" y="5756148"/>
                  </a:lnTo>
                  <a:lnTo>
                    <a:pt x="49072" y="5757291"/>
                  </a:lnTo>
                  <a:lnTo>
                    <a:pt x="50901" y="5758815"/>
                  </a:lnTo>
                  <a:lnTo>
                    <a:pt x="52730" y="5760339"/>
                  </a:lnTo>
                  <a:lnTo>
                    <a:pt x="54559" y="5761863"/>
                  </a:lnTo>
                  <a:lnTo>
                    <a:pt x="56083" y="5763387"/>
                  </a:lnTo>
                  <a:lnTo>
                    <a:pt x="57302" y="5765292"/>
                  </a:lnTo>
                  <a:lnTo>
                    <a:pt x="58826" y="5767451"/>
                  </a:lnTo>
                  <a:lnTo>
                    <a:pt x="59740" y="5769229"/>
                  </a:lnTo>
                  <a:lnTo>
                    <a:pt x="60959" y="5771388"/>
                  </a:lnTo>
                  <a:lnTo>
                    <a:pt x="61569" y="5773801"/>
                  </a:lnTo>
                  <a:lnTo>
                    <a:pt x="62179" y="5775960"/>
                  </a:lnTo>
                  <a:lnTo>
                    <a:pt x="62788" y="5778627"/>
                  </a:lnTo>
                  <a:lnTo>
                    <a:pt x="63093" y="5781167"/>
                  </a:lnTo>
                  <a:lnTo>
                    <a:pt x="62788" y="5783834"/>
                  </a:lnTo>
                  <a:lnTo>
                    <a:pt x="62179" y="5786247"/>
                  </a:lnTo>
                  <a:lnTo>
                    <a:pt x="61569" y="5788787"/>
                  </a:lnTo>
                  <a:lnTo>
                    <a:pt x="55778" y="5799074"/>
                  </a:lnTo>
                  <a:lnTo>
                    <a:pt x="54254" y="5800979"/>
                  </a:lnTo>
                  <a:lnTo>
                    <a:pt x="38100" y="5810123"/>
                  </a:lnTo>
                  <a:lnTo>
                    <a:pt x="35966" y="5811012"/>
                  </a:lnTo>
                  <a:lnTo>
                    <a:pt x="33223" y="5811647"/>
                  </a:lnTo>
                  <a:lnTo>
                    <a:pt x="31089" y="5811901"/>
                  </a:lnTo>
                  <a:lnTo>
                    <a:pt x="28346" y="5812536"/>
                  </a:lnTo>
                  <a:lnTo>
                    <a:pt x="25907" y="5812790"/>
                  </a:lnTo>
                  <a:lnTo>
                    <a:pt x="23164" y="5812790"/>
                  </a:lnTo>
                  <a:lnTo>
                    <a:pt x="20726" y="5813171"/>
                  </a:lnTo>
                  <a:lnTo>
                    <a:pt x="17983" y="5813171"/>
                  </a:lnTo>
                  <a:lnTo>
                    <a:pt x="15544" y="5813171"/>
                  </a:lnTo>
                  <a:lnTo>
                    <a:pt x="12801" y="5813171"/>
                  </a:lnTo>
                  <a:lnTo>
                    <a:pt x="10363" y="5812790"/>
                  </a:lnTo>
                  <a:lnTo>
                    <a:pt x="7619" y="5812790"/>
                  </a:lnTo>
                  <a:lnTo>
                    <a:pt x="5181" y="5812536"/>
                  </a:lnTo>
                  <a:lnTo>
                    <a:pt x="2438" y="5812155"/>
                  </a:lnTo>
                  <a:lnTo>
                    <a:pt x="0" y="5811647"/>
                  </a:lnTo>
                  <a:lnTo>
                    <a:pt x="304" y="5844159"/>
                  </a:lnTo>
                </a:path>
                <a:path w="6883400" h="10017125">
                  <a:moveTo>
                    <a:pt x="85343" y="5719191"/>
                  </a:moveTo>
                  <a:lnTo>
                    <a:pt x="85343" y="5844159"/>
                  </a:lnTo>
                </a:path>
                <a:path w="6883400" h="10017125">
                  <a:moveTo>
                    <a:pt x="304" y="5844159"/>
                  </a:moveTo>
                  <a:lnTo>
                    <a:pt x="0" y="5877179"/>
                  </a:lnTo>
                  <a:lnTo>
                    <a:pt x="2438" y="5876163"/>
                  </a:lnTo>
                  <a:lnTo>
                    <a:pt x="4876" y="5875655"/>
                  </a:lnTo>
                  <a:lnTo>
                    <a:pt x="7619" y="5875274"/>
                  </a:lnTo>
                  <a:lnTo>
                    <a:pt x="10058" y="5874639"/>
                  </a:lnTo>
                  <a:lnTo>
                    <a:pt x="12496" y="5874385"/>
                  </a:lnTo>
                  <a:lnTo>
                    <a:pt x="25603" y="5874385"/>
                  </a:lnTo>
                  <a:lnTo>
                    <a:pt x="28041" y="5875020"/>
                  </a:lnTo>
                  <a:lnTo>
                    <a:pt x="30784" y="5875274"/>
                  </a:lnTo>
                  <a:lnTo>
                    <a:pt x="33223" y="5875909"/>
                  </a:lnTo>
                  <a:lnTo>
                    <a:pt x="35661" y="5876544"/>
                  </a:lnTo>
                  <a:lnTo>
                    <a:pt x="38100" y="5877179"/>
                  </a:lnTo>
                  <a:lnTo>
                    <a:pt x="40233" y="5878068"/>
                  </a:lnTo>
                  <a:lnTo>
                    <a:pt x="42671" y="5878957"/>
                  </a:lnTo>
                  <a:lnTo>
                    <a:pt x="44805" y="5879846"/>
                  </a:lnTo>
                  <a:lnTo>
                    <a:pt x="46939" y="5881116"/>
                  </a:lnTo>
                  <a:lnTo>
                    <a:pt x="49072" y="5882259"/>
                  </a:lnTo>
                  <a:lnTo>
                    <a:pt x="50901" y="5883783"/>
                  </a:lnTo>
                  <a:lnTo>
                    <a:pt x="52730" y="5885307"/>
                  </a:lnTo>
                  <a:lnTo>
                    <a:pt x="54559" y="5886831"/>
                  </a:lnTo>
                  <a:lnTo>
                    <a:pt x="61569" y="5898769"/>
                  </a:lnTo>
                  <a:lnTo>
                    <a:pt x="62179" y="5900928"/>
                  </a:lnTo>
                  <a:lnTo>
                    <a:pt x="62788" y="5903595"/>
                  </a:lnTo>
                  <a:lnTo>
                    <a:pt x="63093" y="5906135"/>
                  </a:lnTo>
                  <a:lnTo>
                    <a:pt x="54254" y="5925947"/>
                  </a:lnTo>
                  <a:lnTo>
                    <a:pt x="52730" y="5927471"/>
                  </a:lnTo>
                  <a:lnTo>
                    <a:pt x="31089" y="5936869"/>
                  </a:lnTo>
                  <a:lnTo>
                    <a:pt x="28346" y="5937504"/>
                  </a:lnTo>
                  <a:lnTo>
                    <a:pt x="25907" y="5937758"/>
                  </a:lnTo>
                  <a:lnTo>
                    <a:pt x="23164" y="5937758"/>
                  </a:lnTo>
                  <a:lnTo>
                    <a:pt x="20726" y="5938139"/>
                  </a:lnTo>
                  <a:lnTo>
                    <a:pt x="17983" y="5938139"/>
                  </a:lnTo>
                  <a:lnTo>
                    <a:pt x="15544" y="5938139"/>
                  </a:lnTo>
                  <a:lnTo>
                    <a:pt x="12801" y="5938139"/>
                  </a:lnTo>
                  <a:lnTo>
                    <a:pt x="10363" y="5937758"/>
                  </a:lnTo>
                  <a:lnTo>
                    <a:pt x="7619" y="5937758"/>
                  </a:lnTo>
                  <a:lnTo>
                    <a:pt x="5181" y="5937504"/>
                  </a:lnTo>
                  <a:lnTo>
                    <a:pt x="2438" y="5937123"/>
                  </a:lnTo>
                  <a:lnTo>
                    <a:pt x="0" y="5936615"/>
                  </a:lnTo>
                  <a:lnTo>
                    <a:pt x="304" y="5969127"/>
                  </a:lnTo>
                </a:path>
                <a:path w="6883400" h="10017125">
                  <a:moveTo>
                    <a:pt x="85343" y="5844159"/>
                  </a:moveTo>
                  <a:lnTo>
                    <a:pt x="85343" y="5969127"/>
                  </a:lnTo>
                </a:path>
                <a:path w="6883400" h="10017125">
                  <a:moveTo>
                    <a:pt x="304" y="5969127"/>
                  </a:moveTo>
                  <a:lnTo>
                    <a:pt x="0" y="6002147"/>
                  </a:lnTo>
                  <a:lnTo>
                    <a:pt x="2438" y="6001131"/>
                  </a:lnTo>
                  <a:lnTo>
                    <a:pt x="4876" y="6000623"/>
                  </a:lnTo>
                  <a:lnTo>
                    <a:pt x="7619" y="6000242"/>
                  </a:lnTo>
                  <a:lnTo>
                    <a:pt x="10058" y="5999988"/>
                  </a:lnTo>
                  <a:lnTo>
                    <a:pt x="12496" y="5999607"/>
                  </a:lnTo>
                  <a:lnTo>
                    <a:pt x="15239" y="5999353"/>
                  </a:lnTo>
                  <a:lnTo>
                    <a:pt x="17678" y="5999353"/>
                  </a:lnTo>
                  <a:lnTo>
                    <a:pt x="20421" y="5999353"/>
                  </a:lnTo>
                  <a:lnTo>
                    <a:pt x="22859" y="5999353"/>
                  </a:lnTo>
                  <a:lnTo>
                    <a:pt x="25603" y="5999607"/>
                  </a:lnTo>
                  <a:lnTo>
                    <a:pt x="28041" y="5999988"/>
                  </a:lnTo>
                  <a:lnTo>
                    <a:pt x="30784" y="6000242"/>
                  </a:lnTo>
                  <a:lnTo>
                    <a:pt x="33223" y="6000877"/>
                  </a:lnTo>
                  <a:lnTo>
                    <a:pt x="35661" y="6001512"/>
                  </a:lnTo>
                  <a:lnTo>
                    <a:pt x="38100" y="6002147"/>
                  </a:lnTo>
                  <a:lnTo>
                    <a:pt x="40233" y="6003036"/>
                  </a:lnTo>
                  <a:lnTo>
                    <a:pt x="42671" y="6003925"/>
                  </a:lnTo>
                  <a:lnTo>
                    <a:pt x="44805" y="6005195"/>
                  </a:lnTo>
                  <a:lnTo>
                    <a:pt x="46939" y="6006338"/>
                  </a:lnTo>
                  <a:lnTo>
                    <a:pt x="49072" y="6007608"/>
                  </a:lnTo>
                  <a:lnTo>
                    <a:pt x="50901" y="6008751"/>
                  </a:lnTo>
                  <a:lnTo>
                    <a:pt x="52730" y="6010275"/>
                  </a:lnTo>
                  <a:lnTo>
                    <a:pt x="54559" y="6011799"/>
                  </a:lnTo>
                  <a:lnTo>
                    <a:pt x="56083" y="6013704"/>
                  </a:lnTo>
                  <a:lnTo>
                    <a:pt x="57302" y="6015482"/>
                  </a:lnTo>
                  <a:lnTo>
                    <a:pt x="58826" y="6017387"/>
                  </a:lnTo>
                  <a:lnTo>
                    <a:pt x="59740" y="6019419"/>
                  </a:lnTo>
                  <a:lnTo>
                    <a:pt x="60959" y="6021578"/>
                  </a:lnTo>
                  <a:lnTo>
                    <a:pt x="61569" y="6023737"/>
                  </a:lnTo>
                  <a:lnTo>
                    <a:pt x="62179" y="6026150"/>
                  </a:lnTo>
                  <a:lnTo>
                    <a:pt x="62788" y="6028563"/>
                  </a:lnTo>
                  <a:lnTo>
                    <a:pt x="63093" y="6031103"/>
                  </a:lnTo>
                  <a:lnTo>
                    <a:pt x="62788" y="6033770"/>
                  </a:lnTo>
                  <a:lnTo>
                    <a:pt x="62179" y="6036564"/>
                  </a:lnTo>
                  <a:lnTo>
                    <a:pt x="61569" y="6038977"/>
                  </a:lnTo>
                  <a:lnTo>
                    <a:pt x="60655" y="6041136"/>
                  </a:lnTo>
                  <a:lnTo>
                    <a:pt x="59740" y="6043549"/>
                  </a:lnTo>
                  <a:lnTo>
                    <a:pt x="58521" y="6045327"/>
                  </a:lnTo>
                  <a:lnTo>
                    <a:pt x="57302" y="6047486"/>
                  </a:lnTo>
                  <a:lnTo>
                    <a:pt x="55778" y="6049391"/>
                  </a:lnTo>
                  <a:lnTo>
                    <a:pt x="54254" y="6050915"/>
                  </a:lnTo>
                  <a:lnTo>
                    <a:pt x="52730" y="6052439"/>
                  </a:lnTo>
                  <a:lnTo>
                    <a:pt x="50901" y="6053963"/>
                  </a:lnTo>
                  <a:lnTo>
                    <a:pt x="33223" y="6061583"/>
                  </a:lnTo>
                  <a:lnTo>
                    <a:pt x="31089" y="6062091"/>
                  </a:lnTo>
                  <a:lnTo>
                    <a:pt x="28346" y="6062472"/>
                  </a:lnTo>
                  <a:lnTo>
                    <a:pt x="25907" y="6062726"/>
                  </a:lnTo>
                  <a:lnTo>
                    <a:pt x="23164" y="6063107"/>
                  </a:lnTo>
                  <a:lnTo>
                    <a:pt x="20726" y="6063107"/>
                  </a:lnTo>
                  <a:lnTo>
                    <a:pt x="17983" y="6063361"/>
                  </a:lnTo>
                  <a:lnTo>
                    <a:pt x="15544" y="6063361"/>
                  </a:lnTo>
                  <a:lnTo>
                    <a:pt x="12801" y="6063107"/>
                  </a:lnTo>
                  <a:lnTo>
                    <a:pt x="10363" y="6063107"/>
                  </a:lnTo>
                  <a:lnTo>
                    <a:pt x="7619" y="6062726"/>
                  </a:lnTo>
                  <a:lnTo>
                    <a:pt x="5181" y="6062472"/>
                  </a:lnTo>
                  <a:lnTo>
                    <a:pt x="2438" y="6062091"/>
                  </a:lnTo>
                  <a:lnTo>
                    <a:pt x="0" y="6061583"/>
                  </a:lnTo>
                  <a:lnTo>
                    <a:pt x="304" y="6094095"/>
                  </a:lnTo>
                </a:path>
                <a:path w="6883400" h="10017125">
                  <a:moveTo>
                    <a:pt x="85343" y="5969127"/>
                  </a:moveTo>
                  <a:lnTo>
                    <a:pt x="85343" y="6094095"/>
                  </a:lnTo>
                </a:path>
                <a:path w="6883400" h="10017125">
                  <a:moveTo>
                    <a:pt x="304" y="6094095"/>
                  </a:moveTo>
                  <a:lnTo>
                    <a:pt x="0" y="6127115"/>
                  </a:lnTo>
                  <a:lnTo>
                    <a:pt x="2438" y="6126480"/>
                  </a:lnTo>
                  <a:lnTo>
                    <a:pt x="4876" y="6125591"/>
                  </a:lnTo>
                  <a:lnTo>
                    <a:pt x="7619" y="6125210"/>
                  </a:lnTo>
                  <a:lnTo>
                    <a:pt x="10058" y="6124956"/>
                  </a:lnTo>
                  <a:lnTo>
                    <a:pt x="12496" y="6124575"/>
                  </a:lnTo>
                  <a:lnTo>
                    <a:pt x="15239" y="6124321"/>
                  </a:lnTo>
                  <a:lnTo>
                    <a:pt x="17678" y="6124321"/>
                  </a:lnTo>
                  <a:lnTo>
                    <a:pt x="20421" y="6124321"/>
                  </a:lnTo>
                  <a:lnTo>
                    <a:pt x="22859" y="6124321"/>
                  </a:lnTo>
                  <a:lnTo>
                    <a:pt x="25603" y="6124575"/>
                  </a:lnTo>
                  <a:lnTo>
                    <a:pt x="28041" y="6124956"/>
                  </a:lnTo>
                  <a:lnTo>
                    <a:pt x="30784" y="6125210"/>
                  </a:lnTo>
                  <a:lnTo>
                    <a:pt x="33223" y="6125845"/>
                  </a:lnTo>
                  <a:lnTo>
                    <a:pt x="35661" y="6126480"/>
                  </a:lnTo>
                  <a:lnTo>
                    <a:pt x="38100" y="6127115"/>
                  </a:lnTo>
                  <a:lnTo>
                    <a:pt x="40233" y="6128004"/>
                  </a:lnTo>
                  <a:lnTo>
                    <a:pt x="42671" y="6128893"/>
                  </a:lnTo>
                  <a:lnTo>
                    <a:pt x="44805" y="6130163"/>
                  </a:lnTo>
                  <a:lnTo>
                    <a:pt x="46939" y="6131306"/>
                  </a:lnTo>
                  <a:lnTo>
                    <a:pt x="49072" y="6132576"/>
                  </a:lnTo>
                  <a:lnTo>
                    <a:pt x="50901" y="6133719"/>
                  </a:lnTo>
                  <a:lnTo>
                    <a:pt x="52730" y="6135243"/>
                  </a:lnTo>
                  <a:lnTo>
                    <a:pt x="54559" y="6136767"/>
                  </a:lnTo>
                  <a:lnTo>
                    <a:pt x="56083" y="6138672"/>
                  </a:lnTo>
                  <a:lnTo>
                    <a:pt x="57302" y="6140450"/>
                  </a:lnTo>
                  <a:lnTo>
                    <a:pt x="58826" y="6142355"/>
                  </a:lnTo>
                  <a:lnTo>
                    <a:pt x="59740" y="6144387"/>
                  </a:lnTo>
                  <a:lnTo>
                    <a:pt x="60959" y="6146546"/>
                  </a:lnTo>
                  <a:lnTo>
                    <a:pt x="61569" y="6148705"/>
                  </a:lnTo>
                  <a:lnTo>
                    <a:pt x="62179" y="6151118"/>
                  </a:lnTo>
                  <a:lnTo>
                    <a:pt x="62788" y="6153531"/>
                  </a:lnTo>
                  <a:lnTo>
                    <a:pt x="63093" y="6156071"/>
                  </a:lnTo>
                  <a:lnTo>
                    <a:pt x="62788" y="6158738"/>
                  </a:lnTo>
                  <a:lnTo>
                    <a:pt x="62179" y="6161532"/>
                  </a:lnTo>
                  <a:lnTo>
                    <a:pt x="61569" y="6163945"/>
                  </a:lnTo>
                  <a:lnTo>
                    <a:pt x="60655" y="6166358"/>
                  </a:lnTo>
                  <a:lnTo>
                    <a:pt x="59740" y="6168517"/>
                  </a:lnTo>
                  <a:lnTo>
                    <a:pt x="58521" y="6170295"/>
                  </a:lnTo>
                  <a:lnTo>
                    <a:pt x="57302" y="6172454"/>
                  </a:lnTo>
                  <a:lnTo>
                    <a:pt x="55778" y="6174359"/>
                  </a:lnTo>
                  <a:lnTo>
                    <a:pt x="54254" y="6175883"/>
                  </a:lnTo>
                  <a:lnTo>
                    <a:pt x="52730" y="6177407"/>
                  </a:lnTo>
                  <a:lnTo>
                    <a:pt x="33223" y="6186551"/>
                  </a:lnTo>
                  <a:lnTo>
                    <a:pt x="31089" y="6187059"/>
                  </a:lnTo>
                  <a:lnTo>
                    <a:pt x="28346" y="6187440"/>
                  </a:lnTo>
                  <a:lnTo>
                    <a:pt x="25907" y="6187694"/>
                  </a:lnTo>
                  <a:lnTo>
                    <a:pt x="23164" y="6188075"/>
                  </a:lnTo>
                  <a:lnTo>
                    <a:pt x="20726" y="6188075"/>
                  </a:lnTo>
                  <a:lnTo>
                    <a:pt x="17983" y="6188329"/>
                  </a:lnTo>
                  <a:lnTo>
                    <a:pt x="15544" y="6188329"/>
                  </a:lnTo>
                  <a:lnTo>
                    <a:pt x="12801" y="6188075"/>
                  </a:lnTo>
                  <a:lnTo>
                    <a:pt x="10363" y="6188075"/>
                  </a:lnTo>
                  <a:lnTo>
                    <a:pt x="7619" y="6187694"/>
                  </a:lnTo>
                  <a:lnTo>
                    <a:pt x="5181" y="6187440"/>
                  </a:lnTo>
                  <a:lnTo>
                    <a:pt x="2438" y="6187059"/>
                  </a:lnTo>
                  <a:lnTo>
                    <a:pt x="0" y="6186551"/>
                  </a:lnTo>
                  <a:lnTo>
                    <a:pt x="304" y="6219063"/>
                  </a:lnTo>
                </a:path>
                <a:path w="6883400" h="10017125">
                  <a:moveTo>
                    <a:pt x="85343" y="6094095"/>
                  </a:moveTo>
                  <a:lnTo>
                    <a:pt x="85343" y="6219063"/>
                  </a:lnTo>
                </a:path>
                <a:path w="6883400" h="10017125">
                  <a:moveTo>
                    <a:pt x="304" y="6219063"/>
                  </a:moveTo>
                  <a:lnTo>
                    <a:pt x="0" y="6252083"/>
                  </a:lnTo>
                  <a:lnTo>
                    <a:pt x="2438" y="6251448"/>
                  </a:lnTo>
                  <a:lnTo>
                    <a:pt x="4876" y="6250813"/>
                  </a:lnTo>
                  <a:lnTo>
                    <a:pt x="7619" y="6250178"/>
                  </a:lnTo>
                  <a:lnTo>
                    <a:pt x="10058" y="6249924"/>
                  </a:lnTo>
                  <a:lnTo>
                    <a:pt x="12496" y="6249543"/>
                  </a:lnTo>
                  <a:lnTo>
                    <a:pt x="15239" y="6249289"/>
                  </a:lnTo>
                  <a:lnTo>
                    <a:pt x="17678" y="6249289"/>
                  </a:lnTo>
                  <a:lnTo>
                    <a:pt x="20421" y="6249289"/>
                  </a:lnTo>
                  <a:lnTo>
                    <a:pt x="22859" y="6249289"/>
                  </a:lnTo>
                  <a:lnTo>
                    <a:pt x="25603" y="6249543"/>
                  </a:lnTo>
                  <a:lnTo>
                    <a:pt x="28041" y="6249924"/>
                  </a:lnTo>
                  <a:lnTo>
                    <a:pt x="30784" y="6250178"/>
                  </a:lnTo>
                  <a:lnTo>
                    <a:pt x="33223" y="6250813"/>
                  </a:lnTo>
                  <a:lnTo>
                    <a:pt x="35661" y="6251448"/>
                  </a:lnTo>
                  <a:lnTo>
                    <a:pt x="38100" y="6252083"/>
                  </a:lnTo>
                  <a:lnTo>
                    <a:pt x="40233" y="6252972"/>
                  </a:lnTo>
                  <a:lnTo>
                    <a:pt x="42671" y="6253861"/>
                  </a:lnTo>
                  <a:lnTo>
                    <a:pt x="44805" y="6255131"/>
                  </a:lnTo>
                  <a:lnTo>
                    <a:pt x="46939" y="6256274"/>
                  </a:lnTo>
                  <a:lnTo>
                    <a:pt x="49072" y="6257544"/>
                  </a:lnTo>
                  <a:lnTo>
                    <a:pt x="50901" y="6258687"/>
                  </a:lnTo>
                  <a:lnTo>
                    <a:pt x="52730" y="6260211"/>
                  </a:lnTo>
                  <a:lnTo>
                    <a:pt x="54559" y="6261735"/>
                  </a:lnTo>
                  <a:lnTo>
                    <a:pt x="56083" y="6263640"/>
                  </a:lnTo>
                  <a:lnTo>
                    <a:pt x="57302" y="6265418"/>
                  </a:lnTo>
                  <a:lnTo>
                    <a:pt x="58826" y="6267323"/>
                  </a:lnTo>
                  <a:lnTo>
                    <a:pt x="59740" y="6269355"/>
                  </a:lnTo>
                  <a:lnTo>
                    <a:pt x="60959" y="6271514"/>
                  </a:lnTo>
                  <a:lnTo>
                    <a:pt x="61569" y="6273673"/>
                  </a:lnTo>
                  <a:lnTo>
                    <a:pt x="62179" y="6276086"/>
                  </a:lnTo>
                  <a:lnTo>
                    <a:pt x="62788" y="6278499"/>
                  </a:lnTo>
                  <a:lnTo>
                    <a:pt x="63093" y="6281039"/>
                  </a:lnTo>
                  <a:lnTo>
                    <a:pt x="62788" y="6283706"/>
                  </a:lnTo>
                  <a:lnTo>
                    <a:pt x="62179" y="6286500"/>
                  </a:lnTo>
                  <a:lnTo>
                    <a:pt x="54254" y="6300851"/>
                  </a:lnTo>
                  <a:lnTo>
                    <a:pt x="52730" y="6302375"/>
                  </a:lnTo>
                  <a:lnTo>
                    <a:pt x="33223" y="6311519"/>
                  </a:lnTo>
                  <a:lnTo>
                    <a:pt x="31089" y="6312027"/>
                  </a:lnTo>
                  <a:lnTo>
                    <a:pt x="28346" y="6312408"/>
                  </a:lnTo>
                  <a:lnTo>
                    <a:pt x="25907" y="6312662"/>
                  </a:lnTo>
                  <a:lnTo>
                    <a:pt x="23164" y="6313043"/>
                  </a:lnTo>
                  <a:lnTo>
                    <a:pt x="20726" y="6313043"/>
                  </a:lnTo>
                  <a:lnTo>
                    <a:pt x="17983" y="6313297"/>
                  </a:lnTo>
                  <a:lnTo>
                    <a:pt x="15544" y="6313297"/>
                  </a:lnTo>
                  <a:lnTo>
                    <a:pt x="12801" y="6313043"/>
                  </a:lnTo>
                  <a:lnTo>
                    <a:pt x="10363" y="6313043"/>
                  </a:lnTo>
                  <a:lnTo>
                    <a:pt x="7619" y="6312662"/>
                  </a:lnTo>
                  <a:lnTo>
                    <a:pt x="5181" y="6312408"/>
                  </a:lnTo>
                  <a:lnTo>
                    <a:pt x="2438" y="6312027"/>
                  </a:lnTo>
                  <a:lnTo>
                    <a:pt x="0" y="6311519"/>
                  </a:lnTo>
                  <a:lnTo>
                    <a:pt x="304" y="6344031"/>
                  </a:lnTo>
                </a:path>
                <a:path w="6883400" h="10017125">
                  <a:moveTo>
                    <a:pt x="85343" y="6219063"/>
                  </a:moveTo>
                  <a:lnTo>
                    <a:pt x="85343" y="6344031"/>
                  </a:lnTo>
                </a:path>
                <a:path w="6883400" h="10017125">
                  <a:moveTo>
                    <a:pt x="304" y="6344031"/>
                  </a:moveTo>
                  <a:lnTo>
                    <a:pt x="0" y="6377051"/>
                  </a:lnTo>
                  <a:lnTo>
                    <a:pt x="2438" y="6376416"/>
                  </a:lnTo>
                  <a:lnTo>
                    <a:pt x="4876" y="6375781"/>
                  </a:lnTo>
                  <a:lnTo>
                    <a:pt x="7619" y="6375146"/>
                  </a:lnTo>
                  <a:lnTo>
                    <a:pt x="10058" y="6374892"/>
                  </a:lnTo>
                  <a:lnTo>
                    <a:pt x="12496" y="6374511"/>
                  </a:lnTo>
                  <a:lnTo>
                    <a:pt x="15239" y="6374257"/>
                  </a:lnTo>
                  <a:lnTo>
                    <a:pt x="17678" y="6374257"/>
                  </a:lnTo>
                  <a:lnTo>
                    <a:pt x="20421" y="6374257"/>
                  </a:lnTo>
                  <a:lnTo>
                    <a:pt x="22859" y="6374257"/>
                  </a:lnTo>
                  <a:lnTo>
                    <a:pt x="25603" y="6374511"/>
                  </a:lnTo>
                  <a:lnTo>
                    <a:pt x="28041" y="6374892"/>
                  </a:lnTo>
                  <a:lnTo>
                    <a:pt x="30784" y="6375146"/>
                  </a:lnTo>
                  <a:lnTo>
                    <a:pt x="33223" y="6375781"/>
                  </a:lnTo>
                  <a:lnTo>
                    <a:pt x="35661" y="6376416"/>
                  </a:lnTo>
                  <a:lnTo>
                    <a:pt x="38100" y="6377305"/>
                  </a:lnTo>
                  <a:lnTo>
                    <a:pt x="40233" y="6377940"/>
                  </a:lnTo>
                  <a:lnTo>
                    <a:pt x="42671" y="6378829"/>
                  </a:lnTo>
                  <a:lnTo>
                    <a:pt x="44805" y="6380099"/>
                  </a:lnTo>
                  <a:lnTo>
                    <a:pt x="46939" y="6381242"/>
                  </a:lnTo>
                  <a:lnTo>
                    <a:pt x="49072" y="6382512"/>
                  </a:lnTo>
                  <a:lnTo>
                    <a:pt x="50901" y="6384036"/>
                  </a:lnTo>
                  <a:lnTo>
                    <a:pt x="52730" y="6385179"/>
                  </a:lnTo>
                  <a:lnTo>
                    <a:pt x="54559" y="6386703"/>
                  </a:lnTo>
                  <a:lnTo>
                    <a:pt x="56083" y="6388608"/>
                  </a:lnTo>
                  <a:lnTo>
                    <a:pt x="57302" y="6390386"/>
                  </a:lnTo>
                  <a:lnTo>
                    <a:pt x="58826" y="6392291"/>
                  </a:lnTo>
                  <a:lnTo>
                    <a:pt x="59740" y="6394323"/>
                  </a:lnTo>
                  <a:lnTo>
                    <a:pt x="60959" y="6396482"/>
                  </a:lnTo>
                  <a:lnTo>
                    <a:pt x="61569" y="6398641"/>
                  </a:lnTo>
                  <a:lnTo>
                    <a:pt x="62179" y="6401054"/>
                  </a:lnTo>
                  <a:lnTo>
                    <a:pt x="62788" y="6403467"/>
                  </a:lnTo>
                  <a:lnTo>
                    <a:pt x="63093" y="6406261"/>
                  </a:lnTo>
                  <a:lnTo>
                    <a:pt x="62788" y="6409055"/>
                  </a:lnTo>
                  <a:lnTo>
                    <a:pt x="62179" y="6411468"/>
                  </a:lnTo>
                  <a:lnTo>
                    <a:pt x="54254" y="6425819"/>
                  </a:lnTo>
                  <a:lnTo>
                    <a:pt x="52730" y="6427597"/>
                  </a:lnTo>
                  <a:lnTo>
                    <a:pt x="50901" y="6428867"/>
                  </a:lnTo>
                  <a:lnTo>
                    <a:pt x="49072" y="6430391"/>
                  </a:lnTo>
                  <a:lnTo>
                    <a:pt x="46939" y="6431534"/>
                  </a:lnTo>
                  <a:lnTo>
                    <a:pt x="44805" y="6432423"/>
                  </a:lnTo>
                  <a:lnTo>
                    <a:pt x="42671" y="6433439"/>
                  </a:lnTo>
                  <a:lnTo>
                    <a:pt x="40538" y="6434328"/>
                  </a:lnTo>
                  <a:lnTo>
                    <a:pt x="38100" y="6435217"/>
                  </a:lnTo>
                  <a:lnTo>
                    <a:pt x="35966" y="6435852"/>
                  </a:lnTo>
                  <a:lnTo>
                    <a:pt x="33223" y="6436487"/>
                  </a:lnTo>
                  <a:lnTo>
                    <a:pt x="31089" y="6436995"/>
                  </a:lnTo>
                  <a:lnTo>
                    <a:pt x="28346" y="6437376"/>
                  </a:lnTo>
                  <a:lnTo>
                    <a:pt x="25907" y="6437630"/>
                  </a:lnTo>
                  <a:lnTo>
                    <a:pt x="23164" y="6438011"/>
                  </a:lnTo>
                  <a:lnTo>
                    <a:pt x="20726" y="6438265"/>
                  </a:lnTo>
                  <a:lnTo>
                    <a:pt x="17983" y="6438265"/>
                  </a:lnTo>
                  <a:lnTo>
                    <a:pt x="15544" y="6438265"/>
                  </a:lnTo>
                  <a:lnTo>
                    <a:pt x="12801" y="6438265"/>
                  </a:lnTo>
                  <a:lnTo>
                    <a:pt x="10363" y="6438011"/>
                  </a:lnTo>
                  <a:lnTo>
                    <a:pt x="7619" y="6437630"/>
                  </a:lnTo>
                  <a:lnTo>
                    <a:pt x="5181" y="6437376"/>
                  </a:lnTo>
                  <a:lnTo>
                    <a:pt x="2438" y="6436995"/>
                  </a:lnTo>
                  <a:lnTo>
                    <a:pt x="0" y="6436741"/>
                  </a:lnTo>
                  <a:lnTo>
                    <a:pt x="304" y="6468999"/>
                  </a:lnTo>
                </a:path>
                <a:path w="6883400" h="10017125">
                  <a:moveTo>
                    <a:pt x="85343" y="6344031"/>
                  </a:moveTo>
                  <a:lnTo>
                    <a:pt x="85343" y="6468999"/>
                  </a:lnTo>
                </a:path>
                <a:path w="6883400" h="10017125">
                  <a:moveTo>
                    <a:pt x="304" y="6468999"/>
                  </a:moveTo>
                  <a:lnTo>
                    <a:pt x="0" y="6502019"/>
                  </a:lnTo>
                  <a:lnTo>
                    <a:pt x="2438" y="6501384"/>
                  </a:lnTo>
                  <a:lnTo>
                    <a:pt x="4876" y="6500749"/>
                  </a:lnTo>
                  <a:lnTo>
                    <a:pt x="7619" y="6500114"/>
                  </a:lnTo>
                  <a:lnTo>
                    <a:pt x="10058" y="6499860"/>
                  </a:lnTo>
                  <a:lnTo>
                    <a:pt x="12496" y="6499479"/>
                  </a:lnTo>
                  <a:lnTo>
                    <a:pt x="15239" y="6499225"/>
                  </a:lnTo>
                  <a:lnTo>
                    <a:pt x="17678" y="6499225"/>
                  </a:lnTo>
                  <a:lnTo>
                    <a:pt x="20421" y="6499225"/>
                  </a:lnTo>
                  <a:lnTo>
                    <a:pt x="22859" y="6499225"/>
                  </a:lnTo>
                  <a:lnTo>
                    <a:pt x="25603" y="6499479"/>
                  </a:lnTo>
                  <a:lnTo>
                    <a:pt x="28041" y="6499860"/>
                  </a:lnTo>
                  <a:lnTo>
                    <a:pt x="30784" y="6500495"/>
                  </a:lnTo>
                  <a:lnTo>
                    <a:pt x="33223" y="6500749"/>
                  </a:lnTo>
                  <a:lnTo>
                    <a:pt x="35661" y="6501638"/>
                  </a:lnTo>
                  <a:lnTo>
                    <a:pt x="38100" y="6502273"/>
                  </a:lnTo>
                  <a:lnTo>
                    <a:pt x="40233" y="6503161"/>
                  </a:lnTo>
                  <a:lnTo>
                    <a:pt x="50901" y="6509004"/>
                  </a:lnTo>
                  <a:lnTo>
                    <a:pt x="52730" y="6510147"/>
                  </a:lnTo>
                  <a:lnTo>
                    <a:pt x="54559" y="6512052"/>
                  </a:lnTo>
                  <a:lnTo>
                    <a:pt x="56083" y="6513576"/>
                  </a:lnTo>
                  <a:lnTo>
                    <a:pt x="57302" y="6515354"/>
                  </a:lnTo>
                  <a:lnTo>
                    <a:pt x="58826" y="6517513"/>
                  </a:lnTo>
                  <a:lnTo>
                    <a:pt x="59740" y="6519291"/>
                  </a:lnTo>
                  <a:lnTo>
                    <a:pt x="60959" y="6521450"/>
                  </a:lnTo>
                  <a:lnTo>
                    <a:pt x="61569" y="6523863"/>
                  </a:lnTo>
                  <a:lnTo>
                    <a:pt x="62179" y="6526022"/>
                  </a:lnTo>
                  <a:lnTo>
                    <a:pt x="62788" y="6528434"/>
                  </a:lnTo>
                  <a:lnTo>
                    <a:pt x="63093" y="6531229"/>
                  </a:lnTo>
                  <a:lnTo>
                    <a:pt x="62788" y="6534023"/>
                  </a:lnTo>
                  <a:lnTo>
                    <a:pt x="62179" y="6536436"/>
                  </a:lnTo>
                  <a:lnTo>
                    <a:pt x="54254" y="6550786"/>
                  </a:lnTo>
                  <a:lnTo>
                    <a:pt x="52730" y="6552565"/>
                  </a:lnTo>
                  <a:lnTo>
                    <a:pt x="50901" y="6553834"/>
                  </a:lnTo>
                  <a:lnTo>
                    <a:pt x="49072" y="6555359"/>
                  </a:lnTo>
                  <a:lnTo>
                    <a:pt x="46939" y="6556502"/>
                  </a:lnTo>
                  <a:lnTo>
                    <a:pt x="44805" y="6557391"/>
                  </a:lnTo>
                  <a:lnTo>
                    <a:pt x="42671" y="6558661"/>
                  </a:lnTo>
                  <a:lnTo>
                    <a:pt x="40538" y="6559550"/>
                  </a:lnTo>
                  <a:lnTo>
                    <a:pt x="38100" y="6560184"/>
                  </a:lnTo>
                  <a:lnTo>
                    <a:pt x="35966" y="6561074"/>
                  </a:lnTo>
                  <a:lnTo>
                    <a:pt x="33223" y="6561455"/>
                  </a:lnTo>
                  <a:lnTo>
                    <a:pt x="31089" y="6561963"/>
                  </a:lnTo>
                  <a:lnTo>
                    <a:pt x="28346" y="6562598"/>
                  </a:lnTo>
                  <a:lnTo>
                    <a:pt x="25907" y="6562598"/>
                  </a:lnTo>
                  <a:lnTo>
                    <a:pt x="23164" y="6562979"/>
                  </a:lnTo>
                  <a:lnTo>
                    <a:pt x="20726" y="6563233"/>
                  </a:lnTo>
                  <a:lnTo>
                    <a:pt x="17983" y="6563233"/>
                  </a:lnTo>
                  <a:lnTo>
                    <a:pt x="15544" y="6563233"/>
                  </a:lnTo>
                  <a:lnTo>
                    <a:pt x="12801" y="6563233"/>
                  </a:lnTo>
                  <a:lnTo>
                    <a:pt x="10363" y="6562979"/>
                  </a:lnTo>
                  <a:lnTo>
                    <a:pt x="7619" y="6562598"/>
                  </a:lnTo>
                  <a:lnTo>
                    <a:pt x="5181" y="6562344"/>
                  </a:lnTo>
                  <a:lnTo>
                    <a:pt x="2438" y="6561963"/>
                  </a:lnTo>
                  <a:lnTo>
                    <a:pt x="0" y="6561709"/>
                  </a:lnTo>
                  <a:lnTo>
                    <a:pt x="304" y="6594348"/>
                  </a:lnTo>
                </a:path>
                <a:path w="6883400" h="10017125">
                  <a:moveTo>
                    <a:pt x="85343" y="6468999"/>
                  </a:moveTo>
                  <a:lnTo>
                    <a:pt x="85343" y="6594348"/>
                  </a:lnTo>
                </a:path>
                <a:path w="6883400" h="10017125">
                  <a:moveTo>
                    <a:pt x="304" y="6594348"/>
                  </a:moveTo>
                  <a:lnTo>
                    <a:pt x="0" y="6627876"/>
                  </a:lnTo>
                  <a:lnTo>
                    <a:pt x="2438" y="6627241"/>
                  </a:lnTo>
                  <a:lnTo>
                    <a:pt x="4876" y="6626352"/>
                  </a:lnTo>
                  <a:lnTo>
                    <a:pt x="7619" y="6625971"/>
                  </a:lnTo>
                  <a:lnTo>
                    <a:pt x="10058" y="6625717"/>
                  </a:lnTo>
                  <a:lnTo>
                    <a:pt x="12496" y="6625463"/>
                  </a:lnTo>
                  <a:lnTo>
                    <a:pt x="15239" y="6625082"/>
                  </a:lnTo>
                  <a:lnTo>
                    <a:pt x="17678" y="6625082"/>
                  </a:lnTo>
                  <a:lnTo>
                    <a:pt x="20421" y="6625082"/>
                  </a:lnTo>
                  <a:lnTo>
                    <a:pt x="22859" y="6625082"/>
                  </a:lnTo>
                  <a:lnTo>
                    <a:pt x="25603" y="6625463"/>
                  </a:lnTo>
                  <a:lnTo>
                    <a:pt x="28041" y="6625717"/>
                  </a:lnTo>
                  <a:lnTo>
                    <a:pt x="30784" y="6625971"/>
                  </a:lnTo>
                  <a:lnTo>
                    <a:pt x="33223" y="6626606"/>
                  </a:lnTo>
                  <a:lnTo>
                    <a:pt x="35661" y="6627241"/>
                  </a:lnTo>
                  <a:lnTo>
                    <a:pt x="38100" y="6627876"/>
                  </a:lnTo>
                  <a:lnTo>
                    <a:pt x="40233" y="6628765"/>
                  </a:lnTo>
                  <a:lnTo>
                    <a:pt x="42671" y="6630034"/>
                  </a:lnTo>
                  <a:lnTo>
                    <a:pt x="44805" y="6630924"/>
                  </a:lnTo>
                  <a:lnTo>
                    <a:pt x="46939" y="6632067"/>
                  </a:lnTo>
                  <a:lnTo>
                    <a:pt x="49072" y="6633336"/>
                  </a:lnTo>
                  <a:lnTo>
                    <a:pt x="50901" y="6634861"/>
                  </a:lnTo>
                  <a:lnTo>
                    <a:pt x="52730" y="6636384"/>
                  </a:lnTo>
                  <a:lnTo>
                    <a:pt x="54559" y="6637909"/>
                  </a:lnTo>
                  <a:lnTo>
                    <a:pt x="56083" y="6639686"/>
                  </a:lnTo>
                  <a:lnTo>
                    <a:pt x="57302" y="6641592"/>
                  </a:lnTo>
                  <a:lnTo>
                    <a:pt x="58826" y="6643751"/>
                  </a:lnTo>
                  <a:lnTo>
                    <a:pt x="59740" y="6645529"/>
                  </a:lnTo>
                  <a:lnTo>
                    <a:pt x="60959" y="6647688"/>
                  </a:lnTo>
                  <a:lnTo>
                    <a:pt x="61569" y="6650101"/>
                  </a:lnTo>
                  <a:lnTo>
                    <a:pt x="62179" y="6652513"/>
                  </a:lnTo>
                  <a:lnTo>
                    <a:pt x="62788" y="6654927"/>
                  </a:lnTo>
                  <a:lnTo>
                    <a:pt x="63093" y="6657721"/>
                  </a:lnTo>
                  <a:lnTo>
                    <a:pt x="54254" y="6677786"/>
                  </a:lnTo>
                  <a:lnTo>
                    <a:pt x="52730" y="6679311"/>
                  </a:lnTo>
                  <a:lnTo>
                    <a:pt x="50901" y="6680834"/>
                  </a:lnTo>
                  <a:lnTo>
                    <a:pt x="49072" y="6682359"/>
                  </a:lnTo>
                  <a:lnTo>
                    <a:pt x="46939" y="6683629"/>
                  </a:lnTo>
                  <a:lnTo>
                    <a:pt x="44805" y="6684899"/>
                  </a:lnTo>
                  <a:lnTo>
                    <a:pt x="42671" y="6685788"/>
                  </a:lnTo>
                  <a:lnTo>
                    <a:pt x="40538" y="6686677"/>
                  </a:lnTo>
                  <a:lnTo>
                    <a:pt x="38100" y="6687311"/>
                  </a:lnTo>
                  <a:lnTo>
                    <a:pt x="35966" y="6688201"/>
                  </a:lnTo>
                  <a:lnTo>
                    <a:pt x="33223" y="6688836"/>
                  </a:lnTo>
                  <a:lnTo>
                    <a:pt x="31089" y="6689471"/>
                  </a:lnTo>
                  <a:lnTo>
                    <a:pt x="28346" y="6689725"/>
                  </a:lnTo>
                  <a:lnTo>
                    <a:pt x="25907" y="6689979"/>
                  </a:lnTo>
                  <a:lnTo>
                    <a:pt x="23164" y="6690359"/>
                  </a:lnTo>
                  <a:lnTo>
                    <a:pt x="20726" y="6690359"/>
                  </a:lnTo>
                  <a:lnTo>
                    <a:pt x="17983" y="6690613"/>
                  </a:lnTo>
                  <a:lnTo>
                    <a:pt x="15544" y="6690613"/>
                  </a:lnTo>
                  <a:lnTo>
                    <a:pt x="12801" y="6690359"/>
                  </a:lnTo>
                  <a:lnTo>
                    <a:pt x="10363" y="6690359"/>
                  </a:lnTo>
                  <a:lnTo>
                    <a:pt x="7619" y="6689979"/>
                  </a:lnTo>
                  <a:lnTo>
                    <a:pt x="5181" y="6689725"/>
                  </a:lnTo>
                  <a:lnTo>
                    <a:pt x="2438" y="6689471"/>
                  </a:lnTo>
                  <a:lnTo>
                    <a:pt x="0" y="6688836"/>
                  </a:lnTo>
                  <a:lnTo>
                    <a:pt x="304" y="6722363"/>
                  </a:lnTo>
                </a:path>
                <a:path w="6883400" h="10017125">
                  <a:moveTo>
                    <a:pt x="85343" y="6594348"/>
                  </a:moveTo>
                  <a:lnTo>
                    <a:pt x="85343" y="6722363"/>
                  </a:lnTo>
                </a:path>
                <a:path w="6883400" h="10017125">
                  <a:moveTo>
                    <a:pt x="304" y="6722363"/>
                  </a:moveTo>
                  <a:lnTo>
                    <a:pt x="0" y="6755892"/>
                  </a:lnTo>
                  <a:lnTo>
                    <a:pt x="2438" y="6755257"/>
                  </a:lnTo>
                  <a:lnTo>
                    <a:pt x="4876" y="6754622"/>
                  </a:lnTo>
                  <a:lnTo>
                    <a:pt x="7619" y="6753986"/>
                  </a:lnTo>
                  <a:lnTo>
                    <a:pt x="10058" y="6753733"/>
                  </a:lnTo>
                  <a:lnTo>
                    <a:pt x="12496" y="6753479"/>
                  </a:lnTo>
                  <a:lnTo>
                    <a:pt x="15239" y="6753098"/>
                  </a:lnTo>
                  <a:lnTo>
                    <a:pt x="17678" y="6753098"/>
                  </a:lnTo>
                  <a:lnTo>
                    <a:pt x="20421" y="6753098"/>
                  </a:lnTo>
                  <a:lnTo>
                    <a:pt x="22859" y="6753098"/>
                  </a:lnTo>
                  <a:lnTo>
                    <a:pt x="25603" y="6753479"/>
                  </a:lnTo>
                  <a:lnTo>
                    <a:pt x="28041" y="6753733"/>
                  </a:lnTo>
                  <a:lnTo>
                    <a:pt x="30784" y="6753986"/>
                  </a:lnTo>
                  <a:lnTo>
                    <a:pt x="33223" y="6754622"/>
                  </a:lnTo>
                  <a:lnTo>
                    <a:pt x="35661" y="6755257"/>
                  </a:lnTo>
                  <a:lnTo>
                    <a:pt x="38100" y="6756146"/>
                  </a:lnTo>
                  <a:lnTo>
                    <a:pt x="40233" y="6756781"/>
                  </a:lnTo>
                  <a:lnTo>
                    <a:pt x="42671" y="6758051"/>
                  </a:lnTo>
                  <a:lnTo>
                    <a:pt x="52730" y="6764401"/>
                  </a:lnTo>
                  <a:lnTo>
                    <a:pt x="54559" y="6765925"/>
                  </a:lnTo>
                  <a:lnTo>
                    <a:pt x="56083" y="6767703"/>
                  </a:lnTo>
                  <a:lnTo>
                    <a:pt x="57302" y="6769608"/>
                  </a:lnTo>
                  <a:lnTo>
                    <a:pt x="58826" y="6771767"/>
                  </a:lnTo>
                  <a:lnTo>
                    <a:pt x="59740" y="6773545"/>
                  </a:lnTo>
                  <a:lnTo>
                    <a:pt x="60959" y="6775958"/>
                  </a:lnTo>
                  <a:lnTo>
                    <a:pt x="61569" y="6778117"/>
                  </a:lnTo>
                  <a:lnTo>
                    <a:pt x="62179" y="6780530"/>
                  </a:lnTo>
                  <a:lnTo>
                    <a:pt x="62788" y="6782943"/>
                  </a:lnTo>
                  <a:lnTo>
                    <a:pt x="63093" y="6785736"/>
                  </a:lnTo>
                  <a:lnTo>
                    <a:pt x="62788" y="6788531"/>
                  </a:lnTo>
                  <a:lnTo>
                    <a:pt x="62179" y="6791198"/>
                  </a:lnTo>
                  <a:lnTo>
                    <a:pt x="54254" y="6805803"/>
                  </a:lnTo>
                  <a:lnTo>
                    <a:pt x="52730" y="6807708"/>
                  </a:lnTo>
                  <a:lnTo>
                    <a:pt x="50901" y="6808851"/>
                  </a:lnTo>
                  <a:lnTo>
                    <a:pt x="49072" y="6810375"/>
                  </a:lnTo>
                  <a:lnTo>
                    <a:pt x="46939" y="6811645"/>
                  </a:lnTo>
                  <a:lnTo>
                    <a:pt x="44805" y="6812915"/>
                  </a:lnTo>
                  <a:lnTo>
                    <a:pt x="42671" y="6813804"/>
                  </a:lnTo>
                  <a:lnTo>
                    <a:pt x="40538" y="6814693"/>
                  </a:lnTo>
                  <a:lnTo>
                    <a:pt x="38100" y="6815582"/>
                  </a:lnTo>
                  <a:lnTo>
                    <a:pt x="35966" y="6816217"/>
                  </a:lnTo>
                  <a:lnTo>
                    <a:pt x="33223" y="6816852"/>
                  </a:lnTo>
                  <a:lnTo>
                    <a:pt x="31089" y="6817486"/>
                  </a:lnTo>
                  <a:lnTo>
                    <a:pt x="28346" y="6817741"/>
                  </a:lnTo>
                  <a:lnTo>
                    <a:pt x="25907" y="6817995"/>
                  </a:lnTo>
                  <a:lnTo>
                    <a:pt x="23164" y="6818376"/>
                  </a:lnTo>
                  <a:lnTo>
                    <a:pt x="20726" y="6818376"/>
                  </a:lnTo>
                  <a:lnTo>
                    <a:pt x="17983" y="6818630"/>
                  </a:lnTo>
                  <a:lnTo>
                    <a:pt x="15544" y="6818630"/>
                  </a:lnTo>
                  <a:lnTo>
                    <a:pt x="12801" y="6818376"/>
                  </a:lnTo>
                  <a:lnTo>
                    <a:pt x="10363" y="6818376"/>
                  </a:lnTo>
                  <a:lnTo>
                    <a:pt x="7619" y="6817995"/>
                  </a:lnTo>
                  <a:lnTo>
                    <a:pt x="5181" y="6817741"/>
                  </a:lnTo>
                  <a:lnTo>
                    <a:pt x="2438" y="6817486"/>
                  </a:lnTo>
                  <a:lnTo>
                    <a:pt x="0" y="6816852"/>
                  </a:lnTo>
                  <a:lnTo>
                    <a:pt x="304" y="6850380"/>
                  </a:lnTo>
                </a:path>
                <a:path w="6883400" h="10017125">
                  <a:moveTo>
                    <a:pt x="85343" y="6722363"/>
                  </a:moveTo>
                  <a:lnTo>
                    <a:pt x="85343" y="6850380"/>
                  </a:lnTo>
                </a:path>
                <a:path w="6883400" h="10017125">
                  <a:moveTo>
                    <a:pt x="304" y="6850380"/>
                  </a:moveTo>
                  <a:lnTo>
                    <a:pt x="0" y="6883908"/>
                  </a:lnTo>
                  <a:lnTo>
                    <a:pt x="2438" y="6883273"/>
                  </a:lnTo>
                  <a:lnTo>
                    <a:pt x="4876" y="6882638"/>
                  </a:lnTo>
                  <a:lnTo>
                    <a:pt x="7619" y="6882003"/>
                  </a:lnTo>
                  <a:lnTo>
                    <a:pt x="10058" y="6881749"/>
                  </a:lnTo>
                  <a:lnTo>
                    <a:pt x="12496" y="6881495"/>
                  </a:lnTo>
                  <a:lnTo>
                    <a:pt x="15239" y="6881113"/>
                  </a:lnTo>
                  <a:lnTo>
                    <a:pt x="17678" y="6881113"/>
                  </a:lnTo>
                  <a:lnTo>
                    <a:pt x="20421" y="6881113"/>
                  </a:lnTo>
                  <a:lnTo>
                    <a:pt x="22859" y="6881113"/>
                  </a:lnTo>
                  <a:lnTo>
                    <a:pt x="25603" y="6881495"/>
                  </a:lnTo>
                  <a:lnTo>
                    <a:pt x="28041" y="6881749"/>
                  </a:lnTo>
                  <a:lnTo>
                    <a:pt x="30784" y="6882003"/>
                  </a:lnTo>
                  <a:lnTo>
                    <a:pt x="33223" y="6882638"/>
                  </a:lnTo>
                  <a:lnTo>
                    <a:pt x="35661" y="6883527"/>
                  </a:lnTo>
                  <a:lnTo>
                    <a:pt x="38100" y="6884161"/>
                  </a:lnTo>
                  <a:lnTo>
                    <a:pt x="40233" y="6885051"/>
                  </a:lnTo>
                  <a:lnTo>
                    <a:pt x="42671" y="6886067"/>
                  </a:lnTo>
                  <a:lnTo>
                    <a:pt x="44805" y="6886956"/>
                  </a:lnTo>
                  <a:lnTo>
                    <a:pt x="46939" y="6888099"/>
                  </a:lnTo>
                  <a:lnTo>
                    <a:pt x="49072" y="6889369"/>
                  </a:lnTo>
                  <a:lnTo>
                    <a:pt x="50901" y="6890893"/>
                  </a:lnTo>
                  <a:lnTo>
                    <a:pt x="52730" y="6892417"/>
                  </a:lnTo>
                  <a:lnTo>
                    <a:pt x="54559" y="6893941"/>
                  </a:lnTo>
                  <a:lnTo>
                    <a:pt x="56083" y="6895719"/>
                  </a:lnTo>
                  <a:lnTo>
                    <a:pt x="57302" y="6897624"/>
                  </a:lnTo>
                  <a:lnTo>
                    <a:pt x="58826" y="6899783"/>
                  </a:lnTo>
                  <a:lnTo>
                    <a:pt x="63093" y="6913753"/>
                  </a:lnTo>
                  <a:lnTo>
                    <a:pt x="58521" y="6928358"/>
                  </a:lnTo>
                  <a:lnTo>
                    <a:pt x="57302" y="6930517"/>
                  </a:lnTo>
                  <a:lnTo>
                    <a:pt x="55778" y="6932295"/>
                  </a:lnTo>
                  <a:lnTo>
                    <a:pt x="54254" y="6933819"/>
                  </a:lnTo>
                  <a:lnTo>
                    <a:pt x="52730" y="6935724"/>
                  </a:lnTo>
                  <a:lnTo>
                    <a:pt x="50901" y="6936867"/>
                  </a:lnTo>
                  <a:lnTo>
                    <a:pt x="49072" y="6938391"/>
                  </a:lnTo>
                  <a:lnTo>
                    <a:pt x="46939" y="6939661"/>
                  </a:lnTo>
                  <a:lnTo>
                    <a:pt x="33223" y="6944868"/>
                  </a:lnTo>
                  <a:lnTo>
                    <a:pt x="31089" y="6945503"/>
                  </a:lnTo>
                  <a:lnTo>
                    <a:pt x="28346" y="6945757"/>
                  </a:lnTo>
                  <a:lnTo>
                    <a:pt x="25907" y="6946011"/>
                  </a:lnTo>
                  <a:lnTo>
                    <a:pt x="23164" y="6946392"/>
                  </a:lnTo>
                  <a:lnTo>
                    <a:pt x="20726" y="6946646"/>
                  </a:lnTo>
                  <a:lnTo>
                    <a:pt x="17983" y="6946646"/>
                  </a:lnTo>
                  <a:lnTo>
                    <a:pt x="15544" y="6946646"/>
                  </a:lnTo>
                  <a:lnTo>
                    <a:pt x="12801" y="6946646"/>
                  </a:lnTo>
                  <a:lnTo>
                    <a:pt x="10363" y="6946392"/>
                  </a:lnTo>
                  <a:lnTo>
                    <a:pt x="7619" y="6946011"/>
                  </a:lnTo>
                  <a:lnTo>
                    <a:pt x="5181" y="6945757"/>
                  </a:lnTo>
                  <a:lnTo>
                    <a:pt x="2438" y="6945503"/>
                  </a:lnTo>
                  <a:lnTo>
                    <a:pt x="0" y="6944868"/>
                  </a:lnTo>
                  <a:lnTo>
                    <a:pt x="304" y="6978396"/>
                  </a:lnTo>
                </a:path>
                <a:path w="6883400" h="10017125">
                  <a:moveTo>
                    <a:pt x="85343" y="6850380"/>
                  </a:moveTo>
                  <a:lnTo>
                    <a:pt x="85343" y="6978396"/>
                  </a:lnTo>
                </a:path>
                <a:path w="6883400" h="10017125">
                  <a:moveTo>
                    <a:pt x="304" y="6978396"/>
                  </a:moveTo>
                  <a:lnTo>
                    <a:pt x="0" y="7011924"/>
                  </a:lnTo>
                  <a:lnTo>
                    <a:pt x="2438" y="7011288"/>
                  </a:lnTo>
                  <a:lnTo>
                    <a:pt x="4876" y="7010654"/>
                  </a:lnTo>
                  <a:lnTo>
                    <a:pt x="7619" y="7010019"/>
                  </a:lnTo>
                  <a:lnTo>
                    <a:pt x="10058" y="7009765"/>
                  </a:lnTo>
                  <a:lnTo>
                    <a:pt x="12496" y="7009511"/>
                  </a:lnTo>
                  <a:lnTo>
                    <a:pt x="15239" y="7009130"/>
                  </a:lnTo>
                  <a:lnTo>
                    <a:pt x="17678" y="7009130"/>
                  </a:lnTo>
                  <a:lnTo>
                    <a:pt x="20421" y="7009130"/>
                  </a:lnTo>
                  <a:lnTo>
                    <a:pt x="22859" y="7009130"/>
                  </a:lnTo>
                  <a:lnTo>
                    <a:pt x="25603" y="7009511"/>
                  </a:lnTo>
                  <a:lnTo>
                    <a:pt x="28041" y="7009765"/>
                  </a:lnTo>
                  <a:lnTo>
                    <a:pt x="30784" y="7010400"/>
                  </a:lnTo>
                  <a:lnTo>
                    <a:pt x="33223" y="7010654"/>
                  </a:lnTo>
                  <a:lnTo>
                    <a:pt x="35661" y="7011543"/>
                  </a:lnTo>
                  <a:lnTo>
                    <a:pt x="38100" y="7012178"/>
                  </a:lnTo>
                  <a:lnTo>
                    <a:pt x="40233" y="7013067"/>
                  </a:lnTo>
                  <a:lnTo>
                    <a:pt x="42671" y="7014083"/>
                  </a:lnTo>
                  <a:lnTo>
                    <a:pt x="44805" y="7014972"/>
                  </a:lnTo>
                  <a:lnTo>
                    <a:pt x="46939" y="7016115"/>
                  </a:lnTo>
                  <a:lnTo>
                    <a:pt x="49072" y="7017638"/>
                  </a:lnTo>
                  <a:lnTo>
                    <a:pt x="50901" y="7018909"/>
                  </a:lnTo>
                  <a:lnTo>
                    <a:pt x="52730" y="7020433"/>
                  </a:lnTo>
                  <a:lnTo>
                    <a:pt x="54559" y="7022211"/>
                  </a:lnTo>
                  <a:lnTo>
                    <a:pt x="56083" y="7023734"/>
                  </a:lnTo>
                  <a:lnTo>
                    <a:pt x="57302" y="7025640"/>
                  </a:lnTo>
                  <a:lnTo>
                    <a:pt x="58826" y="7027799"/>
                  </a:lnTo>
                  <a:lnTo>
                    <a:pt x="59740" y="7029831"/>
                  </a:lnTo>
                  <a:lnTo>
                    <a:pt x="60959" y="7031990"/>
                  </a:lnTo>
                  <a:lnTo>
                    <a:pt x="61569" y="7034149"/>
                  </a:lnTo>
                  <a:lnTo>
                    <a:pt x="62179" y="7036561"/>
                  </a:lnTo>
                  <a:lnTo>
                    <a:pt x="62788" y="7039356"/>
                  </a:lnTo>
                  <a:lnTo>
                    <a:pt x="63093" y="7041769"/>
                  </a:lnTo>
                  <a:lnTo>
                    <a:pt x="58521" y="7056374"/>
                  </a:lnTo>
                  <a:lnTo>
                    <a:pt x="57302" y="7058533"/>
                  </a:lnTo>
                  <a:lnTo>
                    <a:pt x="55778" y="7060311"/>
                  </a:lnTo>
                  <a:lnTo>
                    <a:pt x="54254" y="7061834"/>
                  </a:lnTo>
                  <a:lnTo>
                    <a:pt x="52730" y="7063740"/>
                  </a:lnTo>
                  <a:lnTo>
                    <a:pt x="50901" y="7065263"/>
                  </a:lnTo>
                  <a:lnTo>
                    <a:pt x="49072" y="7066407"/>
                  </a:lnTo>
                  <a:lnTo>
                    <a:pt x="46939" y="7067677"/>
                  </a:lnTo>
                  <a:lnTo>
                    <a:pt x="44805" y="7068947"/>
                  </a:lnTo>
                  <a:lnTo>
                    <a:pt x="33223" y="7072884"/>
                  </a:lnTo>
                  <a:lnTo>
                    <a:pt x="31089" y="7073519"/>
                  </a:lnTo>
                  <a:lnTo>
                    <a:pt x="28346" y="7073773"/>
                  </a:lnTo>
                  <a:lnTo>
                    <a:pt x="25907" y="7074027"/>
                  </a:lnTo>
                  <a:lnTo>
                    <a:pt x="23164" y="7074408"/>
                  </a:lnTo>
                  <a:lnTo>
                    <a:pt x="20726" y="7074661"/>
                  </a:lnTo>
                  <a:lnTo>
                    <a:pt x="17983" y="7074661"/>
                  </a:lnTo>
                  <a:lnTo>
                    <a:pt x="15544" y="7074661"/>
                  </a:lnTo>
                  <a:lnTo>
                    <a:pt x="12801" y="7074661"/>
                  </a:lnTo>
                  <a:lnTo>
                    <a:pt x="10363" y="7074408"/>
                  </a:lnTo>
                  <a:lnTo>
                    <a:pt x="7619" y="7074027"/>
                  </a:lnTo>
                  <a:lnTo>
                    <a:pt x="5181" y="7073773"/>
                  </a:lnTo>
                  <a:lnTo>
                    <a:pt x="2438" y="7073519"/>
                  </a:lnTo>
                  <a:lnTo>
                    <a:pt x="0" y="7073138"/>
                  </a:lnTo>
                  <a:lnTo>
                    <a:pt x="304" y="7106411"/>
                  </a:lnTo>
                </a:path>
                <a:path w="6883400" h="10017125">
                  <a:moveTo>
                    <a:pt x="85343" y="6978396"/>
                  </a:moveTo>
                  <a:lnTo>
                    <a:pt x="85343" y="7106411"/>
                  </a:lnTo>
                </a:path>
                <a:path w="6883400" h="10017125">
                  <a:moveTo>
                    <a:pt x="304" y="7106411"/>
                  </a:moveTo>
                  <a:lnTo>
                    <a:pt x="0" y="7139940"/>
                  </a:lnTo>
                  <a:lnTo>
                    <a:pt x="2438" y="7139305"/>
                  </a:lnTo>
                  <a:lnTo>
                    <a:pt x="4876" y="7138670"/>
                  </a:lnTo>
                  <a:lnTo>
                    <a:pt x="7619" y="7138034"/>
                  </a:lnTo>
                  <a:lnTo>
                    <a:pt x="10058" y="7137781"/>
                  </a:lnTo>
                  <a:lnTo>
                    <a:pt x="12496" y="7137527"/>
                  </a:lnTo>
                  <a:lnTo>
                    <a:pt x="15239" y="7137146"/>
                  </a:lnTo>
                  <a:lnTo>
                    <a:pt x="17678" y="7137146"/>
                  </a:lnTo>
                  <a:lnTo>
                    <a:pt x="20421" y="7137146"/>
                  </a:lnTo>
                  <a:lnTo>
                    <a:pt x="22859" y="7137146"/>
                  </a:lnTo>
                  <a:lnTo>
                    <a:pt x="25603" y="7137527"/>
                  </a:lnTo>
                  <a:lnTo>
                    <a:pt x="28041" y="7137781"/>
                  </a:lnTo>
                  <a:lnTo>
                    <a:pt x="30784" y="7138416"/>
                  </a:lnTo>
                  <a:lnTo>
                    <a:pt x="33223" y="7139051"/>
                  </a:lnTo>
                  <a:lnTo>
                    <a:pt x="35661" y="7139559"/>
                  </a:lnTo>
                  <a:lnTo>
                    <a:pt x="46939" y="7144511"/>
                  </a:lnTo>
                  <a:lnTo>
                    <a:pt x="49072" y="7145655"/>
                  </a:lnTo>
                  <a:lnTo>
                    <a:pt x="57302" y="7153656"/>
                  </a:lnTo>
                  <a:lnTo>
                    <a:pt x="58826" y="7155815"/>
                  </a:lnTo>
                  <a:lnTo>
                    <a:pt x="59740" y="7157847"/>
                  </a:lnTo>
                  <a:lnTo>
                    <a:pt x="60959" y="7160006"/>
                  </a:lnTo>
                  <a:lnTo>
                    <a:pt x="61569" y="7162419"/>
                  </a:lnTo>
                  <a:lnTo>
                    <a:pt x="62179" y="7164578"/>
                  </a:lnTo>
                  <a:lnTo>
                    <a:pt x="62788" y="7167372"/>
                  </a:lnTo>
                  <a:lnTo>
                    <a:pt x="63093" y="7169784"/>
                  </a:lnTo>
                  <a:lnTo>
                    <a:pt x="62788" y="7172833"/>
                  </a:lnTo>
                  <a:lnTo>
                    <a:pt x="62179" y="7175246"/>
                  </a:lnTo>
                  <a:lnTo>
                    <a:pt x="61569" y="7177659"/>
                  </a:lnTo>
                  <a:lnTo>
                    <a:pt x="55778" y="7188327"/>
                  </a:lnTo>
                  <a:lnTo>
                    <a:pt x="54254" y="7190232"/>
                  </a:lnTo>
                  <a:lnTo>
                    <a:pt x="52730" y="7191756"/>
                  </a:lnTo>
                  <a:lnTo>
                    <a:pt x="50901" y="7193280"/>
                  </a:lnTo>
                  <a:lnTo>
                    <a:pt x="49072" y="7194423"/>
                  </a:lnTo>
                  <a:lnTo>
                    <a:pt x="46939" y="7195693"/>
                  </a:lnTo>
                  <a:lnTo>
                    <a:pt x="44805" y="7196963"/>
                  </a:lnTo>
                  <a:lnTo>
                    <a:pt x="42671" y="7197852"/>
                  </a:lnTo>
                  <a:lnTo>
                    <a:pt x="40538" y="7198741"/>
                  </a:lnTo>
                  <a:lnTo>
                    <a:pt x="38100" y="7199630"/>
                  </a:lnTo>
                  <a:lnTo>
                    <a:pt x="35966" y="7200519"/>
                  </a:lnTo>
                  <a:lnTo>
                    <a:pt x="33223" y="7200900"/>
                  </a:lnTo>
                  <a:lnTo>
                    <a:pt x="31089" y="7201534"/>
                  </a:lnTo>
                  <a:lnTo>
                    <a:pt x="28346" y="7202043"/>
                  </a:lnTo>
                  <a:lnTo>
                    <a:pt x="25907" y="7202424"/>
                  </a:lnTo>
                  <a:lnTo>
                    <a:pt x="23164" y="7202424"/>
                  </a:lnTo>
                  <a:lnTo>
                    <a:pt x="20726" y="7202678"/>
                  </a:lnTo>
                  <a:lnTo>
                    <a:pt x="17983" y="7202678"/>
                  </a:lnTo>
                  <a:lnTo>
                    <a:pt x="15544" y="7202678"/>
                  </a:lnTo>
                  <a:lnTo>
                    <a:pt x="12801" y="7202678"/>
                  </a:lnTo>
                  <a:lnTo>
                    <a:pt x="10363" y="7202424"/>
                  </a:lnTo>
                  <a:lnTo>
                    <a:pt x="7619" y="7202424"/>
                  </a:lnTo>
                  <a:lnTo>
                    <a:pt x="5181" y="7201789"/>
                  </a:lnTo>
                  <a:lnTo>
                    <a:pt x="2438" y="7201534"/>
                  </a:lnTo>
                  <a:lnTo>
                    <a:pt x="0" y="7201154"/>
                  </a:lnTo>
                  <a:lnTo>
                    <a:pt x="304" y="7234428"/>
                  </a:lnTo>
                </a:path>
                <a:path w="6883400" h="10017125">
                  <a:moveTo>
                    <a:pt x="85343" y="7106411"/>
                  </a:moveTo>
                  <a:lnTo>
                    <a:pt x="85343" y="7234428"/>
                  </a:lnTo>
                </a:path>
                <a:path w="6883400" h="10017125">
                  <a:moveTo>
                    <a:pt x="304" y="7234428"/>
                  </a:moveTo>
                  <a:lnTo>
                    <a:pt x="0" y="7267956"/>
                  </a:lnTo>
                  <a:lnTo>
                    <a:pt x="2438" y="7267321"/>
                  </a:lnTo>
                  <a:lnTo>
                    <a:pt x="4876" y="7266686"/>
                  </a:lnTo>
                  <a:lnTo>
                    <a:pt x="7619" y="7266051"/>
                  </a:lnTo>
                  <a:lnTo>
                    <a:pt x="10058" y="7265797"/>
                  </a:lnTo>
                  <a:lnTo>
                    <a:pt x="12496" y="7265543"/>
                  </a:lnTo>
                  <a:lnTo>
                    <a:pt x="15239" y="7265543"/>
                  </a:lnTo>
                  <a:lnTo>
                    <a:pt x="17678" y="7265161"/>
                  </a:lnTo>
                  <a:lnTo>
                    <a:pt x="20421" y="7265161"/>
                  </a:lnTo>
                  <a:lnTo>
                    <a:pt x="22859" y="7265543"/>
                  </a:lnTo>
                  <a:lnTo>
                    <a:pt x="25603" y="7265543"/>
                  </a:lnTo>
                  <a:lnTo>
                    <a:pt x="28041" y="7265797"/>
                  </a:lnTo>
                  <a:lnTo>
                    <a:pt x="30784" y="7266432"/>
                  </a:lnTo>
                  <a:lnTo>
                    <a:pt x="33223" y="7267067"/>
                  </a:lnTo>
                  <a:lnTo>
                    <a:pt x="35661" y="7267575"/>
                  </a:lnTo>
                  <a:lnTo>
                    <a:pt x="38100" y="7268209"/>
                  </a:lnTo>
                  <a:lnTo>
                    <a:pt x="40233" y="7269099"/>
                  </a:lnTo>
                  <a:lnTo>
                    <a:pt x="42671" y="7270115"/>
                  </a:lnTo>
                  <a:lnTo>
                    <a:pt x="44805" y="7271258"/>
                  </a:lnTo>
                  <a:lnTo>
                    <a:pt x="46939" y="7272528"/>
                  </a:lnTo>
                  <a:lnTo>
                    <a:pt x="49072" y="7273671"/>
                  </a:lnTo>
                  <a:lnTo>
                    <a:pt x="50901" y="7275195"/>
                  </a:lnTo>
                  <a:lnTo>
                    <a:pt x="52730" y="7276465"/>
                  </a:lnTo>
                  <a:lnTo>
                    <a:pt x="54559" y="7278243"/>
                  </a:lnTo>
                  <a:lnTo>
                    <a:pt x="56083" y="7279767"/>
                  </a:lnTo>
                  <a:lnTo>
                    <a:pt x="57302" y="7281672"/>
                  </a:lnTo>
                  <a:lnTo>
                    <a:pt x="58826" y="7283831"/>
                  </a:lnTo>
                  <a:lnTo>
                    <a:pt x="59740" y="7285863"/>
                  </a:lnTo>
                  <a:lnTo>
                    <a:pt x="60959" y="7288022"/>
                  </a:lnTo>
                  <a:lnTo>
                    <a:pt x="61569" y="7290434"/>
                  </a:lnTo>
                  <a:lnTo>
                    <a:pt x="62179" y="7292594"/>
                  </a:lnTo>
                  <a:lnTo>
                    <a:pt x="62788" y="7295388"/>
                  </a:lnTo>
                  <a:lnTo>
                    <a:pt x="63093" y="7297801"/>
                  </a:lnTo>
                  <a:lnTo>
                    <a:pt x="62788" y="7300849"/>
                  </a:lnTo>
                  <a:lnTo>
                    <a:pt x="62179" y="7303261"/>
                  </a:lnTo>
                  <a:lnTo>
                    <a:pt x="61569" y="7305675"/>
                  </a:lnTo>
                  <a:lnTo>
                    <a:pt x="55778" y="7316343"/>
                  </a:lnTo>
                  <a:lnTo>
                    <a:pt x="54254" y="7318248"/>
                  </a:lnTo>
                  <a:lnTo>
                    <a:pt x="42671" y="7325868"/>
                  </a:lnTo>
                  <a:lnTo>
                    <a:pt x="40538" y="7327011"/>
                  </a:lnTo>
                  <a:lnTo>
                    <a:pt x="38100" y="7327646"/>
                  </a:lnTo>
                  <a:lnTo>
                    <a:pt x="35966" y="7328534"/>
                  </a:lnTo>
                  <a:lnTo>
                    <a:pt x="33223" y="7329170"/>
                  </a:lnTo>
                  <a:lnTo>
                    <a:pt x="31089" y="7329551"/>
                  </a:lnTo>
                  <a:lnTo>
                    <a:pt x="28346" y="7330059"/>
                  </a:lnTo>
                  <a:lnTo>
                    <a:pt x="25907" y="7330440"/>
                  </a:lnTo>
                  <a:lnTo>
                    <a:pt x="23164" y="7330440"/>
                  </a:lnTo>
                  <a:lnTo>
                    <a:pt x="20726" y="7330694"/>
                  </a:lnTo>
                  <a:lnTo>
                    <a:pt x="17983" y="7330694"/>
                  </a:lnTo>
                  <a:lnTo>
                    <a:pt x="15544" y="7330694"/>
                  </a:lnTo>
                  <a:lnTo>
                    <a:pt x="12801" y="7330694"/>
                  </a:lnTo>
                  <a:lnTo>
                    <a:pt x="10363" y="7330440"/>
                  </a:lnTo>
                  <a:lnTo>
                    <a:pt x="7619" y="7330440"/>
                  </a:lnTo>
                  <a:lnTo>
                    <a:pt x="5181" y="7329805"/>
                  </a:lnTo>
                  <a:lnTo>
                    <a:pt x="2438" y="7329551"/>
                  </a:lnTo>
                  <a:lnTo>
                    <a:pt x="0" y="7329170"/>
                  </a:lnTo>
                  <a:lnTo>
                    <a:pt x="304" y="7362444"/>
                  </a:lnTo>
                </a:path>
                <a:path w="6883400" h="10017125">
                  <a:moveTo>
                    <a:pt x="85343" y="7234428"/>
                  </a:moveTo>
                  <a:lnTo>
                    <a:pt x="85343" y="7362444"/>
                  </a:lnTo>
                </a:path>
                <a:path w="6883400" h="10017125">
                  <a:moveTo>
                    <a:pt x="304" y="7362444"/>
                  </a:moveTo>
                  <a:lnTo>
                    <a:pt x="0" y="7396226"/>
                  </a:lnTo>
                  <a:lnTo>
                    <a:pt x="2438" y="7395336"/>
                  </a:lnTo>
                  <a:lnTo>
                    <a:pt x="4876" y="7394702"/>
                  </a:lnTo>
                  <a:lnTo>
                    <a:pt x="7619" y="7394448"/>
                  </a:lnTo>
                  <a:lnTo>
                    <a:pt x="10058" y="7393813"/>
                  </a:lnTo>
                  <a:lnTo>
                    <a:pt x="12496" y="7393559"/>
                  </a:lnTo>
                  <a:lnTo>
                    <a:pt x="15239" y="7393559"/>
                  </a:lnTo>
                  <a:lnTo>
                    <a:pt x="17678" y="7393178"/>
                  </a:lnTo>
                  <a:lnTo>
                    <a:pt x="20421" y="7393178"/>
                  </a:lnTo>
                  <a:lnTo>
                    <a:pt x="22859" y="7393559"/>
                  </a:lnTo>
                  <a:lnTo>
                    <a:pt x="25603" y="7393559"/>
                  </a:lnTo>
                  <a:lnTo>
                    <a:pt x="28041" y="7394067"/>
                  </a:lnTo>
                  <a:lnTo>
                    <a:pt x="30784" y="7394448"/>
                  </a:lnTo>
                  <a:lnTo>
                    <a:pt x="33223" y="7395083"/>
                  </a:lnTo>
                  <a:lnTo>
                    <a:pt x="35661" y="7395591"/>
                  </a:lnTo>
                  <a:lnTo>
                    <a:pt x="38100" y="7396226"/>
                  </a:lnTo>
                  <a:lnTo>
                    <a:pt x="40233" y="7397115"/>
                  </a:lnTo>
                  <a:lnTo>
                    <a:pt x="42671" y="7398131"/>
                  </a:lnTo>
                  <a:lnTo>
                    <a:pt x="44805" y="7399274"/>
                  </a:lnTo>
                  <a:lnTo>
                    <a:pt x="46939" y="7400544"/>
                  </a:lnTo>
                  <a:lnTo>
                    <a:pt x="49072" y="7401686"/>
                  </a:lnTo>
                  <a:lnTo>
                    <a:pt x="50901" y="7403211"/>
                  </a:lnTo>
                  <a:lnTo>
                    <a:pt x="52730" y="7404734"/>
                  </a:lnTo>
                  <a:lnTo>
                    <a:pt x="54559" y="7406259"/>
                  </a:lnTo>
                  <a:lnTo>
                    <a:pt x="56083" y="7408164"/>
                  </a:lnTo>
                  <a:lnTo>
                    <a:pt x="57302" y="7409942"/>
                  </a:lnTo>
                  <a:lnTo>
                    <a:pt x="58826" y="7411847"/>
                  </a:lnTo>
                  <a:lnTo>
                    <a:pt x="59740" y="7413879"/>
                  </a:lnTo>
                  <a:lnTo>
                    <a:pt x="60959" y="7416038"/>
                  </a:lnTo>
                  <a:lnTo>
                    <a:pt x="61569" y="7418451"/>
                  </a:lnTo>
                  <a:lnTo>
                    <a:pt x="62179" y="7420609"/>
                  </a:lnTo>
                  <a:lnTo>
                    <a:pt x="62788" y="7423404"/>
                  </a:lnTo>
                  <a:lnTo>
                    <a:pt x="63093" y="7426071"/>
                  </a:lnTo>
                  <a:lnTo>
                    <a:pt x="62788" y="7428865"/>
                  </a:lnTo>
                  <a:lnTo>
                    <a:pt x="62179" y="7431278"/>
                  </a:lnTo>
                  <a:lnTo>
                    <a:pt x="61569" y="7434072"/>
                  </a:lnTo>
                  <a:lnTo>
                    <a:pt x="55778" y="7444359"/>
                  </a:lnTo>
                  <a:lnTo>
                    <a:pt x="54254" y="7446264"/>
                  </a:lnTo>
                  <a:lnTo>
                    <a:pt x="52730" y="7447788"/>
                  </a:lnTo>
                  <a:lnTo>
                    <a:pt x="50901" y="7449311"/>
                  </a:lnTo>
                  <a:lnTo>
                    <a:pt x="49072" y="7450455"/>
                  </a:lnTo>
                  <a:lnTo>
                    <a:pt x="46939" y="7451979"/>
                  </a:lnTo>
                  <a:lnTo>
                    <a:pt x="44805" y="7452995"/>
                  </a:lnTo>
                  <a:lnTo>
                    <a:pt x="42671" y="7454138"/>
                  </a:lnTo>
                  <a:lnTo>
                    <a:pt x="40538" y="7455027"/>
                  </a:lnTo>
                  <a:lnTo>
                    <a:pt x="38100" y="7455661"/>
                  </a:lnTo>
                  <a:lnTo>
                    <a:pt x="35966" y="7456551"/>
                  </a:lnTo>
                  <a:lnTo>
                    <a:pt x="33223" y="7457186"/>
                  </a:lnTo>
                  <a:lnTo>
                    <a:pt x="31089" y="7457567"/>
                  </a:lnTo>
                  <a:lnTo>
                    <a:pt x="28346" y="7458075"/>
                  </a:lnTo>
                  <a:lnTo>
                    <a:pt x="25907" y="7458456"/>
                  </a:lnTo>
                  <a:lnTo>
                    <a:pt x="23164" y="7458456"/>
                  </a:lnTo>
                  <a:lnTo>
                    <a:pt x="20726" y="7458709"/>
                  </a:lnTo>
                  <a:lnTo>
                    <a:pt x="17983" y="7458709"/>
                  </a:lnTo>
                  <a:lnTo>
                    <a:pt x="15544" y="7458709"/>
                  </a:lnTo>
                  <a:lnTo>
                    <a:pt x="12801" y="7458709"/>
                  </a:lnTo>
                  <a:lnTo>
                    <a:pt x="10363" y="7458456"/>
                  </a:lnTo>
                  <a:lnTo>
                    <a:pt x="7619" y="7458456"/>
                  </a:lnTo>
                  <a:lnTo>
                    <a:pt x="5181" y="7458075"/>
                  </a:lnTo>
                  <a:lnTo>
                    <a:pt x="2438" y="7457821"/>
                  </a:lnTo>
                  <a:lnTo>
                    <a:pt x="0" y="7457186"/>
                  </a:lnTo>
                  <a:lnTo>
                    <a:pt x="304" y="7490459"/>
                  </a:lnTo>
                </a:path>
                <a:path w="6883400" h="10017125">
                  <a:moveTo>
                    <a:pt x="85343" y="7362444"/>
                  </a:moveTo>
                  <a:lnTo>
                    <a:pt x="85343" y="7490459"/>
                  </a:lnTo>
                </a:path>
                <a:path w="6883400" h="10017125">
                  <a:moveTo>
                    <a:pt x="304" y="7490459"/>
                  </a:moveTo>
                  <a:lnTo>
                    <a:pt x="0" y="7524242"/>
                  </a:lnTo>
                  <a:lnTo>
                    <a:pt x="2438" y="7523607"/>
                  </a:lnTo>
                  <a:lnTo>
                    <a:pt x="4876" y="7522718"/>
                  </a:lnTo>
                  <a:lnTo>
                    <a:pt x="7619" y="7522464"/>
                  </a:lnTo>
                  <a:lnTo>
                    <a:pt x="10058" y="7521829"/>
                  </a:lnTo>
                  <a:lnTo>
                    <a:pt x="12496" y="7521575"/>
                  </a:lnTo>
                  <a:lnTo>
                    <a:pt x="25603" y="7521575"/>
                  </a:lnTo>
                  <a:lnTo>
                    <a:pt x="28041" y="7522083"/>
                  </a:lnTo>
                  <a:lnTo>
                    <a:pt x="30784" y="7522464"/>
                  </a:lnTo>
                  <a:lnTo>
                    <a:pt x="33223" y="7523099"/>
                  </a:lnTo>
                  <a:lnTo>
                    <a:pt x="35661" y="7523607"/>
                  </a:lnTo>
                  <a:lnTo>
                    <a:pt x="46939" y="7528559"/>
                  </a:lnTo>
                  <a:lnTo>
                    <a:pt x="49072" y="7529703"/>
                  </a:lnTo>
                  <a:lnTo>
                    <a:pt x="50901" y="7531227"/>
                  </a:lnTo>
                  <a:lnTo>
                    <a:pt x="52730" y="7532751"/>
                  </a:lnTo>
                  <a:lnTo>
                    <a:pt x="54559" y="7534275"/>
                  </a:lnTo>
                  <a:lnTo>
                    <a:pt x="56083" y="7536180"/>
                  </a:lnTo>
                  <a:lnTo>
                    <a:pt x="57302" y="7537958"/>
                  </a:lnTo>
                  <a:lnTo>
                    <a:pt x="58826" y="7539863"/>
                  </a:lnTo>
                  <a:lnTo>
                    <a:pt x="59740" y="7541895"/>
                  </a:lnTo>
                  <a:lnTo>
                    <a:pt x="60959" y="7544054"/>
                  </a:lnTo>
                  <a:lnTo>
                    <a:pt x="61569" y="7546467"/>
                  </a:lnTo>
                  <a:lnTo>
                    <a:pt x="62179" y="7549007"/>
                  </a:lnTo>
                  <a:lnTo>
                    <a:pt x="62788" y="7551420"/>
                  </a:lnTo>
                  <a:lnTo>
                    <a:pt x="63093" y="7554086"/>
                  </a:lnTo>
                  <a:lnTo>
                    <a:pt x="62788" y="7556881"/>
                  </a:lnTo>
                  <a:lnTo>
                    <a:pt x="62179" y="7559294"/>
                  </a:lnTo>
                  <a:lnTo>
                    <a:pt x="54254" y="7574280"/>
                  </a:lnTo>
                  <a:lnTo>
                    <a:pt x="52730" y="7575804"/>
                  </a:lnTo>
                  <a:lnTo>
                    <a:pt x="50901" y="7577328"/>
                  </a:lnTo>
                  <a:lnTo>
                    <a:pt x="49072" y="7578852"/>
                  </a:lnTo>
                  <a:lnTo>
                    <a:pt x="46939" y="7579995"/>
                  </a:lnTo>
                  <a:lnTo>
                    <a:pt x="44805" y="7581011"/>
                  </a:lnTo>
                  <a:lnTo>
                    <a:pt x="42671" y="7582154"/>
                  </a:lnTo>
                  <a:lnTo>
                    <a:pt x="40538" y="7583043"/>
                  </a:lnTo>
                  <a:lnTo>
                    <a:pt x="38100" y="7583678"/>
                  </a:lnTo>
                  <a:lnTo>
                    <a:pt x="35966" y="7584567"/>
                  </a:lnTo>
                  <a:lnTo>
                    <a:pt x="33223" y="7585202"/>
                  </a:lnTo>
                  <a:lnTo>
                    <a:pt x="31089" y="7585583"/>
                  </a:lnTo>
                  <a:lnTo>
                    <a:pt x="28346" y="7586091"/>
                  </a:lnTo>
                  <a:lnTo>
                    <a:pt x="25907" y="7586472"/>
                  </a:lnTo>
                  <a:lnTo>
                    <a:pt x="23164" y="7586726"/>
                  </a:lnTo>
                  <a:lnTo>
                    <a:pt x="20726" y="7586726"/>
                  </a:lnTo>
                  <a:lnTo>
                    <a:pt x="17983" y="7587107"/>
                  </a:lnTo>
                  <a:lnTo>
                    <a:pt x="15544" y="7587107"/>
                  </a:lnTo>
                  <a:lnTo>
                    <a:pt x="12801" y="7586726"/>
                  </a:lnTo>
                  <a:lnTo>
                    <a:pt x="10363" y="7586726"/>
                  </a:lnTo>
                  <a:lnTo>
                    <a:pt x="7619" y="7586472"/>
                  </a:lnTo>
                  <a:lnTo>
                    <a:pt x="5181" y="7586091"/>
                  </a:lnTo>
                  <a:lnTo>
                    <a:pt x="2438" y="7585836"/>
                  </a:lnTo>
                  <a:lnTo>
                    <a:pt x="0" y="7585202"/>
                  </a:lnTo>
                  <a:lnTo>
                    <a:pt x="304" y="7618730"/>
                  </a:lnTo>
                </a:path>
                <a:path w="6883400" h="10017125">
                  <a:moveTo>
                    <a:pt x="85343" y="7490459"/>
                  </a:moveTo>
                  <a:lnTo>
                    <a:pt x="85343" y="7618730"/>
                  </a:lnTo>
                </a:path>
                <a:path w="6883400" h="10017125">
                  <a:moveTo>
                    <a:pt x="304" y="7618476"/>
                  </a:moveTo>
                  <a:lnTo>
                    <a:pt x="0" y="7652258"/>
                  </a:lnTo>
                  <a:lnTo>
                    <a:pt x="2438" y="7651623"/>
                  </a:lnTo>
                  <a:lnTo>
                    <a:pt x="4876" y="7650734"/>
                  </a:lnTo>
                  <a:lnTo>
                    <a:pt x="7619" y="7650480"/>
                  </a:lnTo>
                  <a:lnTo>
                    <a:pt x="10058" y="7649845"/>
                  </a:lnTo>
                  <a:lnTo>
                    <a:pt x="12496" y="7649845"/>
                  </a:lnTo>
                  <a:lnTo>
                    <a:pt x="15239" y="7649591"/>
                  </a:lnTo>
                  <a:lnTo>
                    <a:pt x="17678" y="7649591"/>
                  </a:lnTo>
                  <a:lnTo>
                    <a:pt x="20421" y="7649591"/>
                  </a:lnTo>
                  <a:lnTo>
                    <a:pt x="22859" y="7649591"/>
                  </a:lnTo>
                  <a:lnTo>
                    <a:pt x="25603" y="7649845"/>
                  </a:lnTo>
                  <a:lnTo>
                    <a:pt x="28041" y="7650099"/>
                  </a:lnTo>
                  <a:lnTo>
                    <a:pt x="30784" y="7650480"/>
                  </a:lnTo>
                  <a:lnTo>
                    <a:pt x="33223" y="7651115"/>
                  </a:lnTo>
                  <a:lnTo>
                    <a:pt x="35661" y="7651623"/>
                  </a:lnTo>
                  <a:lnTo>
                    <a:pt x="38100" y="7652258"/>
                  </a:lnTo>
                  <a:lnTo>
                    <a:pt x="40233" y="7653147"/>
                  </a:lnTo>
                  <a:lnTo>
                    <a:pt x="42671" y="7654163"/>
                  </a:lnTo>
                  <a:lnTo>
                    <a:pt x="44805" y="7655306"/>
                  </a:lnTo>
                  <a:lnTo>
                    <a:pt x="46939" y="7656576"/>
                  </a:lnTo>
                  <a:lnTo>
                    <a:pt x="49072" y="7657719"/>
                  </a:lnTo>
                  <a:lnTo>
                    <a:pt x="50901" y="7659243"/>
                  </a:lnTo>
                  <a:lnTo>
                    <a:pt x="52730" y="7660767"/>
                  </a:lnTo>
                  <a:lnTo>
                    <a:pt x="54559" y="7662291"/>
                  </a:lnTo>
                  <a:lnTo>
                    <a:pt x="56083" y="7664196"/>
                  </a:lnTo>
                  <a:lnTo>
                    <a:pt x="57302" y="7665974"/>
                  </a:lnTo>
                  <a:lnTo>
                    <a:pt x="58826" y="7667879"/>
                  </a:lnTo>
                  <a:lnTo>
                    <a:pt x="59740" y="7669911"/>
                  </a:lnTo>
                  <a:lnTo>
                    <a:pt x="60959" y="7672070"/>
                  </a:lnTo>
                  <a:lnTo>
                    <a:pt x="61569" y="7674483"/>
                  </a:lnTo>
                  <a:lnTo>
                    <a:pt x="62179" y="7677023"/>
                  </a:lnTo>
                  <a:lnTo>
                    <a:pt x="62788" y="7679436"/>
                  </a:lnTo>
                  <a:lnTo>
                    <a:pt x="63093" y="7682103"/>
                  </a:lnTo>
                  <a:lnTo>
                    <a:pt x="62788" y="7684897"/>
                  </a:lnTo>
                  <a:lnTo>
                    <a:pt x="62179" y="7687691"/>
                  </a:lnTo>
                  <a:lnTo>
                    <a:pt x="54254" y="7702296"/>
                  </a:lnTo>
                  <a:lnTo>
                    <a:pt x="52730" y="7703820"/>
                  </a:lnTo>
                  <a:lnTo>
                    <a:pt x="50901" y="7705344"/>
                  </a:lnTo>
                  <a:lnTo>
                    <a:pt x="49072" y="7706868"/>
                  </a:lnTo>
                  <a:lnTo>
                    <a:pt x="46939" y="7708011"/>
                  </a:lnTo>
                  <a:lnTo>
                    <a:pt x="44805" y="7709281"/>
                  </a:lnTo>
                  <a:lnTo>
                    <a:pt x="42671" y="7710170"/>
                  </a:lnTo>
                  <a:lnTo>
                    <a:pt x="40538" y="7711059"/>
                  </a:lnTo>
                  <a:lnTo>
                    <a:pt x="38100" y="7711694"/>
                  </a:lnTo>
                  <a:lnTo>
                    <a:pt x="35966" y="7712583"/>
                  </a:lnTo>
                  <a:lnTo>
                    <a:pt x="33223" y="7713218"/>
                  </a:lnTo>
                  <a:lnTo>
                    <a:pt x="31089" y="7713599"/>
                  </a:lnTo>
                  <a:lnTo>
                    <a:pt x="28346" y="7714107"/>
                  </a:lnTo>
                  <a:lnTo>
                    <a:pt x="25907" y="7714488"/>
                  </a:lnTo>
                  <a:lnTo>
                    <a:pt x="23164" y="7714742"/>
                  </a:lnTo>
                  <a:lnTo>
                    <a:pt x="20726" y="7714742"/>
                  </a:lnTo>
                  <a:lnTo>
                    <a:pt x="17983" y="7715123"/>
                  </a:lnTo>
                  <a:lnTo>
                    <a:pt x="15544" y="7715123"/>
                  </a:lnTo>
                  <a:lnTo>
                    <a:pt x="12801" y="7714742"/>
                  </a:lnTo>
                  <a:lnTo>
                    <a:pt x="10363" y="7714742"/>
                  </a:lnTo>
                  <a:lnTo>
                    <a:pt x="7619" y="7714488"/>
                  </a:lnTo>
                  <a:lnTo>
                    <a:pt x="5181" y="7714107"/>
                  </a:lnTo>
                  <a:lnTo>
                    <a:pt x="2438" y="7713853"/>
                  </a:lnTo>
                  <a:lnTo>
                    <a:pt x="0" y="7713218"/>
                  </a:lnTo>
                  <a:lnTo>
                    <a:pt x="304" y="7746746"/>
                  </a:lnTo>
                </a:path>
                <a:path w="6883400" h="10017125">
                  <a:moveTo>
                    <a:pt x="85343" y="7618476"/>
                  </a:moveTo>
                  <a:lnTo>
                    <a:pt x="85343" y="7746746"/>
                  </a:lnTo>
                </a:path>
                <a:path w="6883400" h="10017125">
                  <a:moveTo>
                    <a:pt x="304" y="7746746"/>
                  </a:moveTo>
                  <a:lnTo>
                    <a:pt x="0" y="7780274"/>
                  </a:lnTo>
                  <a:lnTo>
                    <a:pt x="2438" y="7779639"/>
                  </a:lnTo>
                  <a:lnTo>
                    <a:pt x="4876" y="7778750"/>
                  </a:lnTo>
                  <a:lnTo>
                    <a:pt x="7619" y="7778496"/>
                  </a:lnTo>
                  <a:lnTo>
                    <a:pt x="10058" y="7778115"/>
                  </a:lnTo>
                  <a:lnTo>
                    <a:pt x="12496" y="7777861"/>
                  </a:lnTo>
                  <a:lnTo>
                    <a:pt x="15239" y="7777607"/>
                  </a:lnTo>
                  <a:lnTo>
                    <a:pt x="17678" y="7777607"/>
                  </a:lnTo>
                  <a:lnTo>
                    <a:pt x="20421" y="7777607"/>
                  </a:lnTo>
                  <a:lnTo>
                    <a:pt x="22859" y="7777607"/>
                  </a:lnTo>
                  <a:lnTo>
                    <a:pt x="25603" y="7777861"/>
                  </a:lnTo>
                  <a:lnTo>
                    <a:pt x="28041" y="7778115"/>
                  </a:lnTo>
                  <a:lnTo>
                    <a:pt x="30784" y="7778496"/>
                  </a:lnTo>
                  <a:lnTo>
                    <a:pt x="33223" y="7779131"/>
                  </a:lnTo>
                  <a:lnTo>
                    <a:pt x="35661" y="7779639"/>
                  </a:lnTo>
                  <a:lnTo>
                    <a:pt x="38100" y="7780655"/>
                  </a:lnTo>
                  <a:lnTo>
                    <a:pt x="40233" y="7781163"/>
                  </a:lnTo>
                  <a:lnTo>
                    <a:pt x="42671" y="7782433"/>
                  </a:lnTo>
                  <a:lnTo>
                    <a:pt x="44805" y="7783322"/>
                  </a:lnTo>
                  <a:lnTo>
                    <a:pt x="46939" y="7784592"/>
                  </a:lnTo>
                  <a:lnTo>
                    <a:pt x="49072" y="7785734"/>
                  </a:lnTo>
                  <a:lnTo>
                    <a:pt x="50901" y="7787259"/>
                  </a:lnTo>
                  <a:lnTo>
                    <a:pt x="52730" y="7788783"/>
                  </a:lnTo>
                  <a:lnTo>
                    <a:pt x="54559" y="7790307"/>
                  </a:lnTo>
                  <a:lnTo>
                    <a:pt x="56083" y="7792211"/>
                  </a:lnTo>
                  <a:lnTo>
                    <a:pt x="57302" y="7793990"/>
                  </a:lnTo>
                  <a:lnTo>
                    <a:pt x="58826" y="7796149"/>
                  </a:lnTo>
                  <a:lnTo>
                    <a:pt x="59740" y="7797927"/>
                  </a:lnTo>
                  <a:lnTo>
                    <a:pt x="60959" y="7800467"/>
                  </a:lnTo>
                  <a:lnTo>
                    <a:pt x="61569" y="7802499"/>
                  </a:lnTo>
                  <a:lnTo>
                    <a:pt x="62179" y="7805039"/>
                  </a:lnTo>
                  <a:lnTo>
                    <a:pt x="62788" y="7807452"/>
                  </a:lnTo>
                  <a:lnTo>
                    <a:pt x="63093" y="7810119"/>
                  </a:lnTo>
                  <a:lnTo>
                    <a:pt x="62788" y="7812913"/>
                  </a:lnTo>
                  <a:lnTo>
                    <a:pt x="62179" y="7815707"/>
                  </a:lnTo>
                  <a:lnTo>
                    <a:pt x="54254" y="7830311"/>
                  </a:lnTo>
                  <a:lnTo>
                    <a:pt x="52730" y="7832090"/>
                  </a:lnTo>
                  <a:lnTo>
                    <a:pt x="50901" y="7833359"/>
                  </a:lnTo>
                  <a:lnTo>
                    <a:pt x="49072" y="7834884"/>
                  </a:lnTo>
                  <a:lnTo>
                    <a:pt x="46939" y="7836027"/>
                  </a:lnTo>
                  <a:lnTo>
                    <a:pt x="44805" y="7837297"/>
                  </a:lnTo>
                  <a:lnTo>
                    <a:pt x="42671" y="7838186"/>
                  </a:lnTo>
                  <a:lnTo>
                    <a:pt x="40538" y="7839075"/>
                  </a:lnTo>
                  <a:lnTo>
                    <a:pt x="38100" y="7840091"/>
                  </a:lnTo>
                  <a:lnTo>
                    <a:pt x="35966" y="7840599"/>
                  </a:lnTo>
                  <a:lnTo>
                    <a:pt x="33223" y="7841234"/>
                  </a:lnTo>
                  <a:lnTo>
                    <a:pt x="31089" y="7841869"/>
                  </a:lnTo>
                  <a:lnTo>
                    <a:pt x="28346" y="7842123"/>
                  </a:lnTo>
                  <a:lnTo>
                    <a:pt x="25907" y="7842504"/>
                  </a:lnTo>
                  <a:lnTo>
                    <a:pt x="23164" y="7842758"/>
                  </a:lnTo>
                  <a:lnTo>
                    <a:pt x="20726" y="7842758"/>
                  </a:lnTo>
                  <a:lnTo>
                    <a:pt x="17983" y="7843139"/>
                  </a:lnTo>
                  <a:lnTo>
                    <a:pt x="15544" y="7843139"/>
                  </a:lnTo>
                  <a:lnTo>
                    <a:pt x="12801" y="7842758"/>
                  </a:lnTo>
                  <a:lnTo>
                    <a:pt x="10363" y="7842758"/>
                  </a:lnTo>
                  <a:lnTo>
                    <a:pt x="7619" y="7842504"/>
                  </a:lnTo>
                  <a:lnTo>
                    <a:pt x="5181" y="7842123"/>
                  </a:lnTo>
                  <a:lnTo>
                    <a:pt x="2438" y="7841869"/>
                  </a:lnTo>
                  <a:lnTo>
                    <a:pt x="0" y="7841234"/>
                  </a:lnTo>
                  <a:lnTo>
                    <a:pt x="304" y="7874761"/>
                  </a:lnTo>
                </a:path>
                <a:path w="6883400" h="10017125">
                  <a:moveTo>
                    <a:pt x="85343" y="7746746"/>
                  </a:moveTo>
                  <a:lnTo>
                    <a:pt x="85343" y="7874761"/>
                  </a:lnTo>
                </a:path>
                <a:path w="6883400" h="10017125">
                  <a:moveTo>
                    <a:pt x="304" y="7874761"/>
                  </a:moveTo>
                  <a:lnTo>
                    <a:pt x="0" y="7908290"/>
                  </a:lnTo>
                  <a:lnTo>
                    <a:pt x="2438" y="7907655"/>
                  </a:lnTo>
                  <a:lnTo>
                    <a:pt x="4876" y="7907147"/>
                  </a:lnTo>
                  <a:lnTo>
                    <a:pt x="7619" y="7906511"/>
                  </a:lnTo>
                  <a:lnTo>
                    <a:pt x="10058" y="7906131"/>
                  </a:lnTo>
                  <a:lnTo>
                    <a:pt x="12496" y="7905877"/>
                  </a:lnTo>
                  <a:lnTo>
                    <a:pt x="15239" y="7905623"/>
                  </a:lnTo>
                  <a:lnTo>
                    <a:pt x="17678" y="7905623"/>
                  </a:lnTo>
                  <a:lnTo>
                    <a:pt x="20421" y="7905623"/>
                  </a:lnTo>
                  <a:lnTo>
                    <a:pt x="22859" y="7905623"/>
                  </a:lnTo>
                  <a:lnTo>
                    <a:pt x="25603" y="7905877"/>
                  </a:lnTo>
                  <a:lnTo>
                    <a:pt x="28041" y="7906131"/>
                  </a:lnTo>
                  <a:lnTo>
                    <a:pt x="30784" y="7906511"/>
                  </a:lnTo>
                  <a:lnTo>
                    <a:pt x="33223" y="7907147"/>
                  </a:lnTo>
                  <a:lnTo>
                    <a:pt x="35661" y="7907655"/>
                  </a:lnTo>
                  <a:lnTo>
                    <a:pt x="38100" y="7908671"/>
                  </a:lnTo>
                  <a:lnTo>
                    <a:pt x="40233" y="7909559"/>
                  </a:lnTo>
                  <a:lnTo>
                    <a:pt x="42671" y="7910449"/>
                  </a:lnTo>
                  <a:lnTo>
                    <a:pt x="44805" y="7911338"/>
                  </a:lnTo>
                  <a:lnTo>
                    <a:pt x="46939" y="7912608"/>
                  </a:lnTo>
                  <a:lnTo>
                    <a:pt x="49072" y="7913751"/>
                  </a:lnTo>
                  <a:lnTo>
                    <a:pt x="50901" y="7915275"/>
                  </a:lnTo>
                  <a:lnTo>
                    <a:pt x="52730" y="7916799"/>
                  </a:lnTo>
                  <a:lnTo>
                    <a:pt x="54559" y="7918323"/>
                  </a:lnTo>
                  <a:lnTo>
                    <a:pt x="56083" y="7920228"/>
                  </a:lnTo>
                  <a:lnTo>
                    <a:pt x="57302" y="7922006"/>
                  </a:lnTo>
                  <a:lnTo>
                    <a:pt x="58826" y="7924165"/>
                  </a:lnTo>
                  <a:lnTo>
                    <a:pt x="59740" y="7925943"/>
                  </a:lnTo>
                  <a:lnTo>
                    <a:pt x="60959" y="7928483"/>
                  </a:lnTo>
                  <a:lnTo>
                    <a:pt x="61569" y="7930515"/>
                  </a:lnTo>
                  <a:lnTo>
                    <a:pt x="62179" y="7933055"/>
                  </a:lnTo>
                  <a:lnTo>
                    <a:pt x="62788" y="7935468"/>
                  </a:lnTo>
                  <a:lnTo>
                    <a:pt x="63093" y="7938134"/>
                  </a:lnTo>
                  <a:lnTo>
                    <a:pt x="62788" y="7940929"/>
                  </a:lnTo>
                  <a:lnTo>
                    <a:pt x="62179" y="7943723"/>
                  </a:lnTo>
                  <a:lnTo>
                    <a:pt x="54254" y="7958328"/>
                  </a:lnTo>
                  <a:lnTo>
                    <a:pt x="52730" y="7960106"/>
                  </a:lnTo>
                  <a:lnTo>
                    <a:pt x="50901" y="7961376"/>
                  </a:lnTo>
                  <a:lnTo>
                    <a:pt x="49072" y="7962900"/>
                  </a:lnTo>
                  <a:lnTo>
                    <a:pt x="46939" y="7964043"/>
                  </a:lnTo>
                  <a:lnTo>
                    <a:pt x="44805" y="7965313"/>
                  </a:lnTo>
                  <a:lnTo>
                    <a:pt x="42671" y="7966202"/>
                  </a:lnTo>
                  <a:lnTo>
                    <a:pt x="40538" y="7967091"/>
                  </a:lnTo>
                  <a:lnTo>
                    <a:pt x="38100" y="7968107"/>
                  </a:lnTo>
                  <a:lnTo>
                    <a:pt x="35966" y="7968615"/>
                  </a:lnTo>
                  <a:lnTo>
                    <a:pt x="33223" y="7969250"/>
                  </a:lnTo>
                  <a:lnTo>
                    <a:pt x="31089" y="7969884"/>
                  </a:lnTo>
                  <a:lnTo>
                    <a:pt x="28346" y="7970139"/>
                  </a:lnTo>
                  <a:lnTo>
                    <a:pt x="25907" y="7970520"/>
                  </a:lnTo>
                  <a:lnTo>
                    <a:pt x="23164" y="7970774"/>
                  </a:lnTo>
                  <a:lnTo>
                    <a:pt x="20726" y="7970774"/>
                  </a:lnTo>
                  <a:lnTo>
                    <a:pt x="17983" y="7971155"/>
                  </a:lnTo>
                  <a:lnTo>
                    <a:pt x="15544" y="7971155"/>
                  </a:lnTo>
                  <a:lnTo>
                    <a:pt x="12801" y="7970774"/>
                  </a:lnTo>
                  <a:lnTo>
                    <a:pt x="10363" y="7970774"/>
                  </a:lnTo>
                  <a:lnTo>
                    <a:pt x="7619" y="7970520"/>
                  </a:lnTo>
                  <a:lnTo>
                    <a:pt x="5181" y="7970139"/>
                  </a:lnTo>
                  <a:lnTo>
                    <a:pt x="2438" y="7969884"/>
                  </a:lnTo>
                  <a:lnTo>
                    <a:pt x="0" y="7969250"/>
                  </a:lnTo>
                  <a:lnTo>
                    <a:pt x="304" y="8002778"/>
                  </a:lnTo>
                </a:path>
                <a:path w="6883400" h="10017125">
                  <a:moveTo>
                    <a:pt x="85343" y="7874761"/>
                  </a:moveTo>
                  <a:lnTo>
                    <a:pt x="85343" y="8002778"/>
                  </a:lnTo>
                </a:path>
                <a:path w="6883400" h="10017125">
                  <a:moveTo>
                    <a:pt x="304" y="8002778"/>
                  </a:moveTo>
                  <a:lnTo>
                    <a:pt x="0" y="8036306"/>
                  </a:lnTo>
                  <a:lnTo>
                    <a:pt x="2438" y="8035671"/>
                  </a:lnTo>
                  <a:lnTo>
                    <a:pt x="4876" y="8035163"/>
                  </a:lnTo>
                  <a:lnTo>
                    <a:pt x="7619" y="8034528"/>
                  </a:lnTo>
                  <a:lnTo>
                    <a:pt x="10058" y="8034147"/>
                  </a:lnTo>
                  <a:lnTo>
                    <a:pt x="12496" y="8033893"/>
                  </a:lnTo>
                  <a:lnTo>
                    <a:pt x="15239" y="8033639"/>
                  </a:lnTo>
                  <a:lnTo>
                    <a:pt x="17678" y="8033639"/>
                  </a:lnTo>
                  <a:lnTo>
                    <a:pt x="20421" y="8033639"/>
                  </a:lnTo>
                  <a:lnTo>
                    <a:pt x="22859" y="8033639"/>
                  </a:lnTo>
                  <a:lnTo>
                    <a:pt x="25603" y="8033893"/>
                  </a:lnTo>
                  <a:lnTo>
                    <a:pt x="28041" y="8034147"/>
                  </a:lnTo>
                  <a:lnTo>
                    <a:pt x="30784" y="8034528"/>
                  </a:lnTo>
                  <a:lnTo>
                    <a:pt x="33223" y="8035163"/>
                  </a:lnTo>
                  <a:lnTo>
                    <a:pt x="35661" y="8036052"/>
                  </a:lnTo>
                  <a:lnTo>
                    <a:pt x="38100" y="8036686"/>
                  </a:lnTo>
                  <a:lnTo>
                    <a:pt x="40233" y="8037576"/>
                  </a:lnTo>
                  <a:lnTo>
                    <a:pt x="42671" y="8038465"/>
                  </a:lnTo>
                  <a:lnTo>
                    <a:pt x="44805" y="8039354"/>
                  </a:lnTo>
                  <a:lnTo>
                    <a:pt x="46939" y="8040624"/>
                  </a:lnTo>
                  <a:lnTo>
                    <a:pt x="49072" y="8042148"/>
                  </a:lnTo>
                  <a:lnTo>
                    <a:pt x="50901" y="8043291"/>
                  </a:lnTo>
                  <a:lnTo>
                    <a:pt x="52730" y="8044815"/>
                  </a:lnTo>
                  <a:lnTo>
                    <a:pt x="54559" y="8046339"/>
                  </a:lnTo>
                  <a:lnTo>
                    <a:pt x="56083" y="8048244"/>
                  </a:lnTo>
                  <a:lnTo>
                    <a:pt x="57302" y="8050022"/>
                  </a:lnTo>
                  <a:lnTo>
                    <a:pt x="58826" y="8052181"/>
                  </a:lnTo>
                  <a:lnTo>
                    <a:pt x="59740" y="8054340"/>
                  </a:lnTo>
                  <a:lnTo>
                    <a:pt x="63093" y="8066151"/>
                  </a:lnTo>
                  <a:lnTo>
                    <a:pt x="54254" y="8086344"/>
                  </a:lnTo>
                  <a:lnTo>
                    <a:pt x="52730" y="8088122"/>
                  </a:lnTo>
                  <a:lnTo>
                    <a:pt x="50901" y="8089646"/>
                  </a:lnTo>
                  <a:lnTo>
                    <a:pt x="49072" y="8090916"/>
                  </a:lnTo>
                  <a:lnTo>
                    <a:pt x="46939" y="8092059"/>
                  </a:lnTo>
                  <a:lnTo>
                    <a:pt x="44805" y="8093329"/>
                  </a:lnTo>
                  <a:lnTo>
                    <a:pt x="33223" y="8097266"/>
                  </a:lnTo>
                  <a:lnTo>
                    <a:pt x="31089" y="8097901"/>
                  </a:lnTo>
                  <a:lnTo>
                    <a:pt x="28346" y="8098155"/>
                  </a:lnTo>
                  <a:lnTo>
                    <a:pt x="25907" y="8098536"/>
                  </a:lnTo>
                  <a:lnTo>
                    <a:pt x="23164" y="8098790"/>
                  </a:lnTo>
                  <a:lnTo>
                    <a:pt x="20726" y="8099171"/>
                  </a:lnTo>
                  <a:lnTo>
                    <a:pt x="17983" y="8099171"/>
                  </a:lnTo>
                  <a:lnTo>
                    <a:pt x="15544" y="8099171"/>
                  </a:lnTo>
                  <a:lnTo>
                    <a:pt x="12801" y="8099171"/>
                  </a:lnTo>
                  <a:lnTo>
                    <a:pt x="10363" y="8098790"/>
                  </a:lnTo>
                  <a:lnTo>
                    <a:pt x="7619" y="8098536"/>
                  </a:lnTo>
                  <a:lnTo>
                    <a:pt x="5181" y="8098155"/>
                  </a:lnTo>
                  <a:lnTo>
                    <a:pt x="2438" y="8097901"/>
                  </a:lnTo>
                  <a:lnTo>
                    <a:pt x="0" y="8097647"/>
                  </a:lnTo>
                  <a:lnTo>
                    <a:pt x="304" y="8130794"/>
                  </a:lnTo>
                </a:path>
                <a:path w="6883400" h="10017125">
                  <a:moveTo>
                    <a:pt x="85343" y="8002778"/>
                  </a:moveTo>
                  <a:lnTo>
                    <a:pt x="85343" y="8130794"/>
                  </a:lnTo>
                </a:path>
                <a:path w="6883400" h="10017125">
                  <a:moveTo>
                    <a:pt x="304" y="8130794"/>
                  </a:moveTo>
                  <a:lnTo>
                    <a:pt x="0" y="8164322"/>
                  </a:lnTo>
                  <a:lnTo>
                    <a:pt x="2438" y="8163686"/>
                  </a:lnTo>
                  <a:lnTo>
                    <a:pt x="4876" y="8163179"/>
                  </a:lnTo>
                  <a:lnTo>
                    <a:pt x="7619" y="8162544"/>
                  </a:lnTo>
                  <a:lnTo>
                    <a:pt x="10058" y="8162163"/>
                  </a:lnTo>
                  <a:lnTo>
                    <a:pt x="12496" y="8161909"/>
                  </a:lnTo>
                  <a:lnTo>
                    <a:pt x="15239" y="8161655"/>
                  </a:lnTo>
                  <a:lnTo>
                    <a:pt x="17678" y="8161655"/>
                  </a:lnTo>
                  <a:lnTo>
                    <a:pt x="20421" y="8161655"/>
                  </a:lnTo>
                  <a:lnTo>
                    <a:pt x="22859" y="8161655"/>
                  </a:lnTo>
                  <a:lnTo>
                    <a:pt x="25603" y="8161909"/>
                  </a:lnTo>
                  <a:lnTo>
                    <a:pt x="28041" y="8162163"/>
                  </a:lnTo>
                  <a:lnTo>
                    <a:pt x="30784" y="8162798"/>
                  </a:lnTo>
                  <a:lnTo>
                    <a:pt x="33223" y="8163179"/>
                  </a:lnTo>
                  <a:lnTo>
                    <a:pt x="35661" y="8164068"/>
                  </a:lnTo>
                  <a:lnTo>
                    <a:pt x="38100" y="8164703"/>
                  </a:lnTo>
                  <a:lnTo>
                    <a:pt x="40233" y="8165592"/>
                  </a:lnTo>
                  <a:lnTo>
                    <a:pt x="42671" y="8166481"/>
                  </a:lnTo>
                  <a:lnTo>
                    <a:pt x="44805" y="8167370"/>
                  </a:lnTo>
                  <a:lnTo>
                    <a:pt x="46939" y="8168894"/>
                  </a:lnTo>
                  <a:lnTo>
                    <a:pt x="49072" y="8170164"/>
                  </a:lnTo>
                  <a:lnTo>
                    <a:pt x="50901" y="8171307"/>
                  </a:lnTo>
                  <a:lnTo>
                    <a:pt x="52730" y="8172831"/>
                  </a:lnTo>
                  <a:lnTo>
                    <a:pt x="54559" y="8174736"/>
                  </a:lnTo>
                  <a:lnTo>
                    <a:pt x="56083" y="8176259"/>
                  </a:lnTo>
                  <a:lnTo>
                    <a:pt x="57302" y="8178038"/>
                  </a:lnTo>
                  <a:lnTo>
                    <a:pt x="58826" y="8180197"/>
                  </a:lnTo>
                  <a:lnTo>
                    <a:pt x="59740" y="8182356"/>
                  </a:lnTo>
                  <a:lnTo>
                    <a:pt x="60959" y="8184515"/>
                  </a:lnTo>
                  <a:lnTo>
                    <a:pt x="61569" y="8186928"/>
                  </a:lnTo>
                  <a:lnTo>
                    <a:pt x="62179" y="8189086"/>
                  </a:lnTo>
                  <a:lnTo>
                    <a:pt x="62788" y="8191754"/>
                  </a:lnTo>
                  <a:lnTo>
                    <a:pt x="63093" y="8194167"/>
                  </a:lnTo>
                  <a:lnTo>
                    <a:pt x="46939" y="8220075"/>
                  </a:lnTo>
                  <a:lnTo>
                    <a:pt x="44805" y="8221345"/>
                  </a:lnTo>
                  <a:lnTo>
                    <a:pt x="42671" y="8222234"/>
                  </a:lnTo>
                  <a:lnTo>
                    <a:pt x="40538" y="8223123"/>
                  </a:lnTo>
                  <a:lnTo>
                    <a:pt x="38100" y="8224139"/>
                  </a:lnTo>
                  <a:lnTo>
                    <a:pt x="35966" y="8224647"/>
                  </a:lnTo>
                  <a:lnTo>
                    <a:pt x="33223" y="8225282"/>
                  </a:lnTo>
                  <a:lnTo>
                    <a:pt x="31089" y="8225917"/>
                  </a:lnTo>
                  <a:lnTo>
                    <a:pt x="28346" y="8226552"/>
                  </a:lnTo>
                  <a:lnTo>
                    <a:pt x="25907" y="8226552"/>
                  </a:lnTo>
                  <a:lnTo>
                    <a:pt x="23164" y="8226806"/>
                  </a:lnTo>
                  <a:lnTo>
                    <a:pt x="20726" y="8227186"/>
                  </a:lnTo>
                  <a:lnTo>
                    <a:pt x="17983" y="8227186"/>
                  </a:lnTo>
                  <a:lnTo>
                    <a:pt x="15544" y="8227186"/>
                  </a:lnTo>
                  <a:lnTo>
                    <a:pt x="12801" y="8227186"/>
                  </a:lnTo>
                  <a:lnTo>
                    <a:pt x="10363" y="8226806"/>
                  </a:lnTo>
                  <a:lnTo>
                    <a:pt x="7619" y="8226552"/>
                  </a:lnTo>
                  <a:lnTo>
                    <a:pt x="5181" y="8226171"/>
                  </a:lnTo>
                  <a:lnTo>
                    <a:pt x="2438" y="8225917"/>
                  </a:lnTo>
                  <a:lnTo>
                    <a:pt x="0" y="8225663"/>
                  </a:lnTo>
                  <a:lnTo>
                    <a:pt x="304" y="8258809"/>
                  </a:lnTo>
                </a:path>
                <a:path w="6883400" h="10017125">
                  <a:moveTo>
                    <a:pt x="85343" y="8130794"/>
                  </a:moveTo>
                  <a:lnTo>
                    <a:pt x="85343" y="8258809"/>
                  </a:lnTo>
                </a:path>
                <a:path w="6883400" h="10017125">
                  <a:moveTo>
                    <a:pt x="304" y="8258809"/>
                  </a:moveTo>
                  <a:lnTo>
                    <a:pt x="0" y="8292338"/>
                  </a:lnTo>
                  <a:lnTo>
                    <a:pt x="2438" y="8291703"/>
                  </a:lnTo>
                  <a:lnTo>
                    <a:pt x="4876" y="8291195"/>
                  </a:lnTo>
                  <a:lnTo>
                    <a:pt x="7619" y="8290559"/>
                  </a:lnTo>
                  <a:lnTo>
                    <a:pt x="10058" y="8290179"/>
                  </a:lnTo>
                  <a:lnTo>
                    <a:pt x="12496" y="8289925"/>
                  </a:lnTo>
                  <a:lnTo>
                    <a:pt x="15239" y="8289925"/>
                  </a:lnTo>
                  <a:lnTo>
                    <a:pt x="17678" y="8289671"/>
                  </a:lnTo>
                  <a:lnTo>
                    <a:pt x="20421" y="8289671"/>
                  </a:lnTo>
                  <a:lnTo>
                    <a:pt x="22859" y="8289925"/>
                  </a:lnTo>
                  <a:lnTo>
                    <a:pt x="25603" y="8289925"/>
                  </a:lnTo>
                  <a:lnTo>
                    <a:pt x="28041" y="8290179"/>
                  </a:lnTo>
                  <a:lnTo>
                    <a:pt x="30784" y="8290814"/>
                  </a:lnTo>
                  <a:lnTo>
                    <a:pt x="33223" y="8291449"/>
                  </a:lnTo>
                  <a:lnTo>
                    <a:pt x="35661" y="8292084"/>
                  </a:lnTo>
                  <a:lnTo>
                    <a:pt x="38100" y="8292719"/>
                  </a:lnTo>
                  <a:lnTo>
                    <a:pt x="40233" y="8293608"/>
                  </a:lnTo>
                  <a:lnTo>
                    <a:pt x="42671" y="8294497"/>
                  </a:lnTo>
                  <a:lnTo>
                    <a:pt x="44805" y="8295767"/>
                  </a:lnTo>
                  <a:lnTo>
                    <a:pt x="46939" y="8296909"/>
                  </a:lnTo>
                  <a:lnTo>
                    <a:pt x="49072" y="8298180"/>
                  </a:lnTo>
                  <a:lnTo>
                    <a:pt x="50901" y="8299704"/>
                  </a:lnTo>
                  <a:lnTo>
                    <a:pt x="52730" y="8300847"/>
                  </a:lnTo>
                  <a:lnTo>
                    <a:pt x="54559" y="8302752"/>
                  </a:lnTo>
                  <a:lnTo>
                    <a:pt x="56083" y="8304276"/>
                  </a:lnTo>
                  <a:lnTo>
                    <a:pt x="57302" y="8306054"/>
                  </a:lnTo>
                  <a:lnTo>
                    <a:pt x="58826" y="8308213"/>
                  </a:lnTo>
                  <a:lnTo>
                    <a:pt x="59740" y="8310372"/>
                  </a:lnTo>
                  <a:lnTo>
                    <a:pt x="60959" y="8312531"/>
                  </a:lnTo>
                  <a:lnTo>
                    <a:pt x="61569" y="8314944"/>
                  </a:lnTo>
                  <a:lnTo>
                    <a:pt x="62179" y="8317103"/>
                  </a:lnTo>
                  <a:lnTo>
                    <a:pt x="62788" y="8319770"/>
                  </a:lnTo>
                  <a:lnTo>
                    <a:pt x="63093" y="8322183"/>
                  </a:lnTo>
                  <a:lnTo>
                    <a:pt x="62788" y="8325231"/>
                  </a:lnTo>
                  <a:lnTo>
                    <a:pt x="62179" y="8327771"/>
                  </a:lnTo>
                  <a:lnTo>
                    <a:pt x="46939" y="8348091"/>
                  </a:lnTo>
                  <a:lnTo>
                    <a:pt x="44805" y="8349361"/>
                  </a:lnTo>
                  <a:lnTo>
                    <a:pt x="42671" y="8350250"/>
                  </a:lnTo>
                  <a:lnTo>
                    <a:pt x="40538" y="8351520"/>
                  </a:lnTo>
                  <a:lnTo>
                    <a:pt x="38100" y="8352155"/>
                  </a:lnTo>
                  <a:lnTo>
                    <a:pt x="35966" y="8353044"/>
                  </a:lnTo>
                  <a:lnTo>
                    <a:pt x="33223" y="8353298"/>
                  </a:lnTo>
                  <a:lnTo>
                    <a:pt x="31089" y="8353933"/>
                  </a:lnTo>
                  <a:lnTo>
                    <a:pt x="28346" y="8354568"/>
                  </a:lnTo>
                  <a:lnTo>
                    <a:pt x="25907" y="8354822"/>
                  </a:lnTo>
                  <a:lnTo>
                    <a:pt x="23164" y="8354822"/>
                  </a:lnTo>
                  <a:lnTo>
                    <a:pt x="20726" y="8355203"/>
                  </a:lnTo>
                  <a:lnTo>
                    <a:pt x="17983" y="8355203"/>
                  </a:lnTo>
                  <a:lnTo>
                    <a:pt x="15544" y="8355203"/>
                  </a:lnTo>
                  <a:lnTo>
                    <a:pt x="12801" y="8355203"/>
                  </a:lnTo>
                  <a:lnTo>
                    <a:pt x="10363" y="8354822"/>
                  </a:lnTo>
                  <a:lnTo>
                    <a:pt x="7619" y="8354822"/>
                  </a:lnTo>
                  <a:lnTo>
                    <a:pt x="5181" y="8354186"/>
                  </a:lnTo>
                  <a:lnTo>
                    <a:pt x="2438" y="8353933"/>
                  </a:lnTo>
                  <a:lnTo>
                    <a:pt x="0" y="8353679"/>
                  </a:lnTo>
                  <a:lnTo>
                    <a:pt x="304" y="8386826"/>
                  </a:lnTo>
                </a:path>
                <a:path w="6883400" h="10017125">
                  <a:moveTo>
                    <a:pt x="85343" y="8258809"/>
                  </a:moveTo>
                  <a:lnTo>
                    <a:pt x="85343" y="8386826"/>
                  </a:lnTo>
                </a:path>
                <a:path w="6883400" h="10017125">
                  <a:moveTo>
                    <a:pt x="304" y="8386826"/>
                  </a:moveTo>
                  <a:lnTo>
                    <a:pt x="0" y="8420735"/>
                  </a:lnTo>
                  <a:lnTo>
                    <a:pt x="2438" y="8419719"/>
                  </a:lnTo>
                  <a:lnTo>
                    <a:pt x="4876" y="8419211"/>
                  </a:lnTo>
                  <a:lnTo>
                    <a:pt x="7619" y="8418830"/>
                  </a:lnTo>
                  <a:lnTo>
                    <a:pt x="10058" y="8418195"/>
                  </a:lnTo>
                  <a:lnTo>
                    <a:pt x="12496" y="8417941"/>
                  </a:lnTo>
                  <a:lnTo>
                    <a:pt x="15239" y="8417941"/>
                  </a:lnTo>
                  <a:lnTo>
                    <a:pt x="17678" y="8417687"/>
                  </a:lnTo>
                  <a:lnTo>
                    <a:pt x="20421" y="8417687"/>
                  </a:lnTo>
                  <a:lnTo>
                    <a:pt x="22859" y="8417941"/>
                  </a:lnTo>
                  <a:lnTo>
                    <a:pt x="25603" y="8417941"/>
                  </a:lnTo>
                  <a:lnTo>
                    <a:pt x="28041" y="8418576"/>
                  </a:lnTo>
                  <a:lnTo>
                    <a:pt x="30784" y="8418830"/>
                  </a:lnTo>
                  <a:lnTo>
                    <a:pt x="33223" y="8419465"/>
                  </a:lnTo>
                  <a:lnTo>
                    <a:pt x="35661" y="8420100"/>
                  </a:lnTo>
                  <a:lnTo>
                    <a:pt x="38100" y="8420735"/>
                  </a:lnTo>
                  <a:lnTo>
                    <a:pt x="40233" y="8421624"/>
                  </a:lnTo>
                  <a:lnTo>
                    <a:pt x="42671" y="8422513"/>
                  </a:lnTo>
                  <a:lnTo>
                    <a:pt x="44805" y="8423783"/>
                  </a:lnTo>
                  <a:lnTo>
                    <a:pt x="46939" y="8424926"/>
                  </a:lnTo>
                  <a:lnTo>
                    <a:pt x="49072" y="8426196"/>
                  </a:lnTo>
                  <a:lnTo>
                    <a:pt x="50901" y="8427720"/>
                  </a:lnTo>
                  <a:lnTo>
                    <a:pt x="52730" y="8428863"/>
                  </a:lnTo>
                  <a:lnTo>
                    <a:pt x="54559" y="8430768"/>
                  </a:lnTo>
                  <a:lnTo>
                    <a:pt x="56083" y="8432546"/>
                  </a:lnTo>
                  <a:lnTo>
                    <a:pt x="57302" y="8434451"/>
                  </a:lnTo>
                  <a:lnTo>
                    <a:pt x="58826" y="8436229"/>
                  </a:lnTo>
                  <a:lnTo>
                    <a:pt x="59740" y="8438388"/>
                  </a:lnTo>
                  <a:lnTo>
                    <a:pt x="60959" y="8440547"/>
                  </a:lnTo>
                  <a:lnTo>
                    <a:pt x="61569" y="8442960"/>
                  </a:lnTo>
                  <a:lnTo>
                    <a:pt x="62179" y="8445119"/>
                  </a:lnTo>
                  <a:lnTo>
                    <a:pt x="62788" y="8447786"/>
                  </a:lnTo>
                  <a:lnTo>
                    <a:pt x="63093" y="8450580"/>
                  </a:lnTo>
                  <a:lnTo>
                    <a:pt x="62788" y="8453247"/>
                  </a:lnTo>
                  <a:lnTo>
                    <a:pt x="62179" y="8455787"/>
                  </a:lnTo>
                  <a:lnTo>
                    <a:pt x="61569" y="8458454"/>
                  </a:lnTo>
                  <a:lnTo>
                    <a:pt x="60655" y="8460613"/>
                  </a:lnTo>
                  <a:lnTo>
                    <a:pt x="59740" y="8463026"/>
                  </a:lnTo>
                  <a:lnTo>
                    <a:pt x="58521" y="8465185"/>
                  </a:lnTo>
                  <a:lnTo>
                    <a:pt x="46939" y="8476107"/>
                  </a:lnTo>
                  <a:lnTo>
                    <a:pt x="44805" y="8477377"/>
                  </a:lnTo>
                  <a:lnTo>
                    <a:pt x="42671" y="8478266"/>
                  </a:lnTo>
                  <a:lnTo>
                    <a:pt x="40538" y="8479536"/>
                  </a:lnTo>
                  <a:lnTo>
                    <a:pt x="38100" y="8480171"/>
                  </a:lnTo>
                  <a:lnTo>
                    <a:pt x="35966" y="8481060"/>
                  </a:lnTo>
                  <a:lnTo>
                    <a:pt x="33223" y="8481695"/>
                  </a:lnTo>
                  <a:lnTo>
                    <a:pt x="31089" y="8481949"/>
                  </a:lnTo>
                  <a:lnTo>
                    <a:pt x="28346" y="8482584"/>
                  </a:lnTo>
                  <a:lnTo>
                    <a:pt x="25907" y="8482838"/>
                  </a:lnTo>
                  <a:lnTo>
                    <a:pt x="23164" y="8482838"/>
                  </a:lnTo>
                  <a:lnTo>
                    <a:pt x="20726" y="8483219"/>
                  </a:lnTo>
                  <a:lnTo>
                    <a:pt x="17983" y="8483219"/>
                  </a:lnTo>
                  <a:lnTo>
                    <a:pt x="15544" y="8483219"/>
                  </a:lnTo>
                  <a:lnTo>
                    <a:pt x="12801" y="8483219"/>
                  </a:lnTo>
                  <a:lnTo>
                    <a:pt x="10363" y="8482838"/>
                  </a:lnTo>
                  <a:lnTo>
                    <a:pt x="7619" y="8482838"/>
                  </a:lnTo>
                  <a:lnTo>
                    <a:pt x="5181" y="8482203"/>
                  </a:lnTo>
                  <a:lnTo>
                    <a:pt x="2438" y="8482203"/>
                  </a:lnTo>
                  <a:lnTo>
                    <a:pt x="0" y="8481695"/>
                  </a:lnTo>
                  <a:lnTo>
                    <a:pt x="304" y="8514842"/>
                  </a:lnTo>
                </a:path>
                <a:path w="6883400" h="10017125">
                  <a:moveTo>
                    <a:pt x="85343" y="8386826"/>
                  </a:moveTo>
                  <a:lnTo>
                    <a:pt x="85343" y="8514842"/>
                  </a:lnTo>
                </a:path>
                <a:path w="6883400" h="10017125">
                  <a:moveTo>
                    <a:pt x="304" y="8514842"/>
                  </a:moveTo>
                  <a:lnTo>
                    <a:pt x="0" y="8548751"/>
                  </a:lnTo>
                  <a:lnTo>
                    <a:pt x="2438" y="8547735"/>
                  </a:lnTo>
                  <a:lnTo>
                    <a:pt x="4876" y="8547227"/>
                  </a:lnTo>
                  <a:lnTo>
                    <a:pt x="7619" y="8546846"/>
                  </a:lnTo>
                  <a:lnTo>
                    <a:pt x="10058" y="8546211"/>
                  </a:lnTo>
                  <a:lnTo>
                    <a:pt x="12496" y="8545957"/>
                  </a:lnTo>
                  <a:lnTo>
                    <a:pt x="15239" y="8545957"/>
                  </a:lnTo>
                  <a:lnTo>
                    <a:pt x="17678" y="8545703"/>
                  </a:lnTo>
                  <a:lnTo>
                    <a:pt x="20421" y="8545703"/>
                  </a:lnTo>
                  <a:lnTo>
                    <a:pt x="22859" y="8545957"/>
                  </a:lnTo>
                  <a:lnTo>
                    <a:pt x="25603" y="8545957"/>
                  </a:lnTo>
                  <a:lnTo>
                    <a:pt x="28041" y="8546592"/>
                  </a:lnTo>
                  <a:lnTo>
                    <a:pt x="30784" y="8546846"/>
                  </a:lnTo>
                  <a:lnTo>
                    <a:pt x="33223" y="8547481"/>
                  </a:lnTo>
                  <a:lnTo>
                    <a:pt x="35661" y="8548116"/>
                  </a:lnTo>
                  <a:lnTo>
                    <a:pt x="38100" y="8548751"/>
                  </a:lnTo>
                  <a:lnTo>
                    <a:pt x="40233" y="8549640"/>
                  </a:lnTo>
                  <a:lnTo>
                    <a:pt x="42671" y="8550529"/>
                  </a:lnTo>
                  <a:lnTo>
                    <a:pt x="44805" y="8551799"/>
                  </a:lnTo>
                  <a:lnTo>
                    <a:pt x="46939" y="8552942"/>
                  </a:lnTo>
                  <a:lnTo>
                    <a:pt x="49072" y="8554212"/>
                  </a:lnTo>
                  <a:lnTo>
                    <a:pt x="50901" y="8555736"/>
                  </a:lnTo>
                  <a:lnTo>
                    <a:pt x="52730" y="8557260"/>
                  </a:lnTo>
                  <a:lnTo>
                    <a:pt x="54559" y="8558784"/>
                  </a:lnTo>
                  <a:lnTo>
                    <a:pt x="56083" y="8560562"/>
                  </a:lnTo>
                  <a:lnTo>
                    <a:pt x="57302" y="8562467"/>
                  </a:lnTo>
                  <a:lnTo>
                    <a:pt x="58826" y="8564245"/>
                  </a:lnTo>
                  <a:lnTo>
                    <a:pt x="59740" y="8566404"/>
                  </a:lnTo>
                  <a:lnTo>
                    <a:pt x="60959" y="8568563"/>
                  </a:lnTo>
                  <a:lnTo>
                    <a:pt x="61569" y="8570976"/>
                  </a:lnTo>
                  <a:lnTo>
                    <a:pt x="62179" y="8573389"/>
                  </a:lnTo>
                  <a:lnTo>
                    <a:pt x="62788" y="8575802"/>
                  </a:lnTo>
                  <a:lnTo>
                    <a:pt x="63093" y="8578596"/>
                  </a:lnTo>
                  <a:lnTo>
                    <a:pt x="62788" y="8581263"/>
                  </a:lnTo>
                  <a:lnTo>
                    <a:pt x="62179" y="8583803"/>
                  </a:lnTo>
                  <a:lnTo>
                    <a:pt x="54254" y="8598662"/>
                  </a:lnTo>
                  <a:lnTo>
                    <a:pt x="52730" y="8600186"/>
                  </a:lnTo>
                  <a:lnTo>
                    <a:pt x="50901" y="8601710"/>
                  </a:lnTo>
                  <a:lnTo>
                    <a:pt x="49072" y="8602980"/>
                  </a:lnTo>
                  <a:lnTo>
                    <a:pt x="46939" y="8604504"/>
                  </a:lnTo>
                  <a:lnTo>
                    <a:pt x="44805" y="8605393"/>
                  </a:lnTo>
                  <a:lnTo>
                    <a:pt x="42671" y="8606663"/>
                  </a:lnTo>
                  <a:lnTo>
                    <a:pt x="40538" y="8607552"/>
                  </a:lnTo>
                  <a:lnTo>
                    <a:pt x="38100" y="8608187"/>
                  </a:lnTo>
                  <a:lnTo>
                    <a:pt x="35966" y="8609076"/>
                  </a:lnTo>
                  <a:lnTo>
                    <a:pt x="33223" y="8609711"/>
                  </a:lnTo>
                  <a:lnTo>
                    <a:pt x="31089" y="8609965"/>
                  </a:lnTo>
                  <a:lnTo>
                    <a:pt x="28346" y="8610600"/>
                  </a:lnTo>
                  <a:lnTo>
                    <a:pt x="25907" y="8610854"/>
                  </a:lnTo>
                  <a:lnTo>
                    <a:pt x="23164" y="8610854"/>
                  </a:lnTo>
                  <a:lnTo>
                    <a:pt x="20726" y="8611235"/>
                  </a:lnTo>
                  <a:lnTo>
                    <a:pt x="17983" y="8611235"/>
                  </a:lnTo>
                  <a:lnTo>
                    <a:pt x="15544" y="8611235"/>
                  </a:lnTo>
                  <a:lnTo>
                    <a:pt x="12801" y="8611235"/>
                  </a:lnTo>
                  <a:lnTo>
                    <a:pt x="10363" y="8610854"/>
                  </a:lnTo>
                  <a:lnTo>
                    <a:pt x="7619" y="8610854"/>
                  </a:lnTo>
                  <a:lnTo>
                    <a:pt x="5181" y="8610600"/>
                  </a:lnTo>
                  <a:lnTo>
                    <a:pt x="2438" y="8610219"/>
                  </a:lnTo>
                  <a:lnTo>
                    <a:pt x="0" y="8609711"/>
                  </a:lnTo>
                  <a:lnTo>
                    <a:pt x="304" y="8642858"/>
                  </a:lnTo>
                </a:path>
                <a:path w="6883400" h="10017125">
                  <a:moveTo>
                    <a:pt x="85343" y="8514842"/>
                  </a:moveTo>
                  <a:lnTo>
                    <a:pt x="85343" y="8642858"/>
                  </a:lnTo>
                </a:path>
                <a:path w="6883400" h="10017125">
                  <a:moveTo>
                    <a:pt x="304" y="8642858"/>
                  </a:moveTo>
                  <a:lnTo>
                    <a:pt x="0" y="8676767"/>
                  </a:lnTo>
                  <a:lnTo>
                    <a:pt x="2438" y="8676132"/>
                  </a:lnTo>
                  <a:lnTo>
                    <a:pt x="4876" y="8675243"/>
                  </a:lnTo>
                  <a:lnTo>
                    <a:pt x="7619" y="8674862"/>
                  </a:lnTo>
                  <a:lnTo>
                    <a:pt x="10058" y="8674227"/>
                  </a:lnTo>
                  <a:lnTo>
                    <a:pt x="12496" y="8674227"/>
                  </a:lnTo>
                  <a:lnTo>
                    <a:pt x="15239" y="8673973"/>
                  </a:lnTo>
                  <a:lnTo>
                    <a:pt x="17678" y="8673973"/>
                  </a:lnTo>
                  <a:lnTo>
                    <a:pt x="20421" y="8673973"/>
                  </a:lnTo>
                  <a:lnTo>
                    <a:pt x="22859" y="8673973"/>
                  </a:lnTo>
                  <a:lnTo>
                    <a:pt x="25603" y="8674227"/>
                  </a:lnTo>
                  <a:lnTo>
                    <a:pt x="28041" y="8674608"/>
                  </a:lnTo>
                  <a:lnTo>
                    <a:pt x="30784" y="8674862"/>
                  </a:lnTo>
                  <a:lnTo>
                    <a:pt x="33223" y="8675497"/>
                  </a:lnTo>
                  <a:lnTo>
                    <a:pt x="35661" y="8676132"/>
                  </a:lnTo>
                  <a:lnTo>
                    <a:pt x="38100" y="8676767"/>
                  </a:lnTo>
                  <a:lnTo>
                    <a:pt x="40233" y="8677656"/>
                  </a:lnTo>
                  <a:lnTo>
                    <a:pt x="42671" y="8678545"/>
                  </a:lnTo>
                  <a:lnTo>
                    <a:pt x="44805" y="8679815"/>
                  </a:lnTo>
                  <a:lnTo>
                    <a:pt x="46939" y="8680958"/>
                  </a:lnTo>
                  <a:lnTo>
                    <a:pt x="49072" y="8682228"/>
                  </a:lnTo>
                  <a:lnTo>
                    <a:pt x="50901" y="8683752"/>
                  </a:lnTo>
                  <a:lnTo>
                    <a:pt x="52730" y="8685276"/>
                  </a:lnTo>
                  <a:lnTo>
                    <a:pt x="54559" y="8686800"/>
                  </a:lnTo>
                  <a:lnTo>
                    <a:pt x="56083" y="8688578"/>
                  </a:lnTo>
                  <a:lnTo>
                    <a:pt x="57302" y="8690483"/>
                  </a:lnTo>
                  <a:lnTo>
                    <a:pt x="58826" y="8692261"/>
                  </a:lnTo>
                  <a:lnTo>
                    <a:pt x="59740" y="8694420"/>
                  </a:lnTo>
                  <a:lnTo>
                    <a:pt x="60959" y="8696579"/>
                  </a:lnTo>
                  <a:lnTo>
                    <a:pt x="61569" y="8698992"/>
                  </a:lnTo>
                  <a:lnTo>
                    <a:pt x="62179" y="8701405"/>
                  </a:lnTo>
                  <a:lnTo>
                    <a:pt x="62788" y="8703818"/>
                  </a:lnTo>
                  <a:lnTo>
                    <a:pt x="63093" y="8706612"/>
                  </a:lnTo>
                  <a:lnTo>
                    <a:pt x="54254" y="8726678"/>
                  </a:lnTo>
                  <a:lnTo>
                    <a:pt x="52730" y="8728202"/>
                  </a:lnTo>
                  <a:lnTo>
                    <a:pt x="38100" y="8736203"/>
                  </a:lnTo>
                  <a:lnTo>
                    <a:pt x="35966" y="8737092"/>
                  </a:lnTo>
                  <a:lnTo>
                    <a:pt x="33223" y="8737727"/>
                  </a:lnTo>
                  <a:lnTo>
                    <a:pt x="31089" y="8737981"/>
                  </a:lnTo>
                  <a:lnTo>
                    <a:pt x="28346" y="8738616"/>
                  </a:lnTo>
                  <a:lnTo>
                    <a:pt x="25907" y="8738870"/>
                  </a:lnTo>
                  <a:lnTo>
                    <a:pt x="23164" y="8739251"/>
                  </a:lnTo>
                  <a:lnTo>
                    <a:pt x="20726" y="8739251"/>
                  </a:lnTo>
                  <a:lnTo>
                    <a:pt x="17983" y="8739505"/>
                  </a:lnTo>
                  <a:lnTo>
                    <a:pt x="15544" y="8739505"/>
                  </a:lnTo>
                  <a:lnTo>
                    <a:pt x="12801" y="8739251"/>
                  </a:lnTo>
                  <a:lnTo>
                    <a:pt x="10363" y="8739251"/>
                  </a:lnTo>
                  <a:lnTo>
                    <a:pt x="7619" y="8738870"/>
                  </a:lnTo>
                  <a:lnTo>
                    <a:pt x="5181" y="8738616"/>
                  </a:lnTo>
                  <a:lnTo>
                    <a:pt x="2438" y="8738235"/>
                  </a:lnTo>
                  <a:lnTo>
                    <a:pt x="0" y="8737727"/>
                  </a:lnTo>
                  <a:lnTo>
                    <a:pt x="304" y="8771255"/>
                  </a:lnTo>
                </a:path>
                <a:path w="6883400" h="10017125">
                  <a:moveTo>
                    <a:pt x="85343" y="8642858"/>
                  </a:moveTo>
                  <a:lnTo>
                    <a:pt x="85343" y="8771255"/>
                  </a:lnTo>
                </a:path>
                <a:path w="6883400" h="10017125">
                  <a:moveTo>
                    <a:pt x="304" y="8771255"/>
                  </a:moveTo>
                  <a:lnTo>
                    <a:pt x="0" y="8804783"/>
                  </a:lnTo>
                  <a:lnTo>
                    <a:pt x="2438" y="8804148"/>
                  </a:lnTo>
                  <a:lnTo>
                    <a:pt x="4876" y="8803259"/>
                  </a:lnTo>
                  <a:lnTo>
                    <a:pt x="7619" y="8802878"/>
                  </a:lnTo>
                  <a:lnTo>
                    <a:pt x="10058" y="8802624"/>
                  </a:lnTo>
                  <a:lnTo>
                    <a:pt x="12496" y="8802243"/>
                  </a:lnTo>
                  <a:lnTo>
                    <a:pt x="15239" y="8801989"/>
                  </a:lnTo>
                  <a:lnTo>
                    <a:pt x="17678" y="8801989"/>
                  </a:lnTo>
                  <a:lnTo>
                    <a:pt x="20421" y="8801989"/>
                  </a:lnTo>
                  <a:lnTo>
                    <a:pt x="22859" y="8801989"/>
                  </a:lnTo>
                  <a:lnTo>
                    <a:pt x="25603" y="8802243"/>
                  </a:lnTo>
                  <a:lnTo>
                    <a:pt x="28041" y="8802624"/>
                  </a:lnTo>
                  <a:lnTo>
                    <a:pt x="30784" y="8802878"/>
                  </a:lnTo>
                  <a:lnTo>
                    <a:pt x="33223" y="8803513"/>
                  </a:lnTo>
                  <a:lnTo>
                    <a:pt x="35661" y="8804148"/>
                  </a:lnTo>
                  <a:lnTo>
                    <a:pt x="38100" y="8805037"/>
                  </a:lnTo>
                  <a:lnTo>
                    <a:pt x="52730" y="8813292"/>
                  </a:lnTo>
                  <a:lnTo>
                    <a:pt x="54559" y="8814816"/>
                  </a:lnTo>
                  <a:lnTo>
                    <a:pt x="56083" y="8816594"/>
                  </a:lnTo>
                  <a:lnTo>
                    <a:pt x="57302" y="8818499"/>
                  </a:lnTo>
                  <a:lnTo>
                    <a:pt x="58826" y="8820531"/>
                  </a:lnTo>
                  <a:lnTo>
                    <a:pt x="59740" y="8822436"/>
                  </a:lnTo>
                  <a:lnTo>
                    <a:pt x="60959" y="8824849"/>
                  </a:lnTo>
                  <a:lnTo>
                    <a:pt x="61569" y="8827008"/>
                  </a:lnTo>
                  <a:lnTo>
                    <a:pt x="62179" y="8829421"/>
                  </a:lnTo>
                  <a:lnTo>
                    <a:pt x="62788" y="8831834"/>
                  </a:lnTo>
                  <a:lnTo>
                    <a:pt x="63093" y="8834628"/>
                  </a:lnTo>
                  <a:lnTo>
                    <a:pt x="62788" y="8837295"/>
                  </a:lnTo>
                  <a:lnTo>
                    <a:pt x="62179" y="8840089"/>
                  </a:lnTo>
                  <a:lnTo>
                    <a:pt x="54254" y="8854694"/>
                  </a:lnTo>
                  <a:lnTo>
                    <a:pt x="52730" y="8856599"/>
                  </a:lnTo>
                  <a:lnTo>
                    <a:pt x="50901" y="8857742"/>
                  </a:lnTo>
                  <a:lnTo>
                    <a:pt x="49072" y="8859266"/>
                  </a:lnTo>
                  <a:lnTo>
                    <a:pt x="46939" y="8860536"/>
                  </a:lnTo>
                  <a:lnTo>
                    <a:pt x="33223" y="8865743"/>
                  </a:lnTo>
                  <a:lnTo>
                    <a:pt x="31089" y="8866251"/>
                  </a:lnTo>
                  <a:lnTo>
                    <a:pt x="28346" y="8866632"/>
                  </a:lnTo>
                  <a:lnTo>
                    <a:pt x="25907" y="8866886"/>
                  </a:lnTo>
                  <a:lnTo>
                    <a:pt x="23164" y="8867267"/>
                  </a:lnTo>
                  <a:lnTo>
                    <a:pt x="20726" y="8867267"/>
                  </a:lnTo>
                  <a:lnTo>
                    <a:pt x="17983" y="8867521"/>
                  </a:lnTo>
                  <a:lnTo>
                    <a:pt x="15544" y="8867521"/>
                  </a:lnTo>
                  <a:lnTo>
                    <a:pt x="12801" y="8867267"/>
                  </a:lnTo>
                  <a:lnTo>
                    <a:pt x="10363" y="8867267"/>
                  </a:lnTo>
                  <a:lnTo>
                    <a:pt x="7619" y="8866886"/>
                  </a:lnTo>
                  <a:lnTo>
                    <a:pt x="5181" y="8866632"/>
                  </a:lnTo>
                  <a:lnTo>
                    <a:pt x="2438" y="8866251"/>
                  </a:lnTo>
                  <a:lnTo>
                    <a:pt x="0" y="8865743"/>
                  </a:lnTo>
                  <a:lnTo>
                    <a:pt x="304" y="8899271"/>
                  </a:lnTo>
                </a:path>
                <a:path w="6883400" h="10017125">
                  <a:moveTo>
                    <a:pt x="85343" y="8771255"/>
                  </a:moveTo>
                  <a:lnTo>
                    <a:pt x="85343" y="8899271"/>
                  </a:lnTo>
                </a:path>
                <a:path w="6883400" h="10017125">
                  <a:moveTo>
                    <a:pt x="304" y="8899271"/>
                  </a:moveTo>
                  <a:lnTo>
                    <a:pt x="0" y="8932799"/>
                  </a:lnTo>
                  <a:lnTo>
                    <a:pt x="2438" y="8932164"/>
                  </a:lnTo>
                  <a:lnTo>
                    <a:pt x="4876" y="8931529"/>
                  </a:lnTo>
                  <a:lnTo>
                    <a:pt x="7619" y="8930894"/>
                  </a:lnTo>
                  <a:lnTo>
                    <a:pt x="10058" y="8930640"/>
                  </a:lnTo>
                  <a:lnTo>
                    <a:pt x="12496" y="8930259"/>
                  </a:lnTo>
                  <a:lnTo>
                    <a:pt x="15239" y="8930005"/>
                  </a:lnTo>
                  <a:lnTo>
                    <a:pt x="17678" y="8930005"/>
                  </a:lnTo>
                  <a:lnTo>
                    <a:pt x="20421" y="8930005"/>
                  </a:lnTo>
                  <a:lnTo>
                    <a:pt x="22859" y="8930005"/>
                  </a:lnTo>
                  <a:lnTo>
                    <a:pt x="25603" y="8930259"/>
                  </a:lnTo>
                  <a:lnTo>
                    <a:pt x="28041" y="8930640"/>
                  </a:lnTo>
                  <a:lnTo>
                    <a:pt x="30784" y="8930894"/>
                  </a:lnTo>
                  <a:lnTo>
                    <a:pt x="33223" y="8931529"/>
                  </a:lnTo>
                  <a:lnTo>
                    <a:pt x="35661" y="8932164"/>
                  </a:lnTo>
                  <a:lnTo>
                    <a:pt x="38100" y="8933053"/>
                  </a:lnTo>
                  <a:lnTo>
                    <a:pt x="40233" y="8933942"/>
                  </a:lnTo>
                  <a:lnTo>
                    <a:pt x="42671" y="8934831"/>
                  </a:lnTo>
                  <a:lnTo>
                    <a:pt x="44805" y="8935847"/>
                  </a:lnTo>
                  <a:lnTo>
                    <a:pt x="46939" y="8936990"/>
                  </a:lnTo>
                  <a:lnTo>
                    <a:pt x="49072" y="8938260"/>
                  </a:lnTo>
                  <a:lnTo>
                    <a:pt x="50901" y="8939784"/>
                  </a:lnTo>
                  <a:lnTo>
                    <a:pt x="52730" y="8941308"/>
                  </a:lnTo>
                  <a:lnTo>
                    <a:pt x="54559" y="8942832"/>
                  </a:lnTo>
                  <a:lnTo>
                    <a:pt x="56083" y="8944610"/>
                  </a:lnTo>
                  <a:lnTo>
                    <a:pt x="57302" y="8946515"/>
                  </a:lnTo>
                  <a:lnTo>
                    <a:pt x="58826" y="8948547"/>
                  </a:lnTo>
                  <a:lnTo>
                    <a:pt x="59740" y="8950452"/>
                  </a:lnTo>
                  <a:lnTo>
                    <a:pt x="60959" y="8952865"/>
                  </a:lnTo>
                  <a:lnTo>
                    <a:pt x="61569" y="8955024"/>
                  </a:lnTo>
                  <a:lnTo>
                    <a:pt x="62179" y="8957437"/>
                  </a:lnTo>
                  <a:lnTo>
                    <a:pt x="62788" y="8959850"/>
                  </a:lnTo>
                  <a:lnTo>
                    <a:pt x="63093" y="8962644"/>
                  </a:lnTo>
                  <a:lnTo>
                    <a:pt x="62788" y="8965311"/>
                  </a:lnTo>
                  <a:lnTo>
                    <a:pt x="62179" y="8968105"/>
                  </a:lnTo>
                  <a:lnTo>
                    <a:pt x="61569" y="8970518"/>
                  </a:lnTo>
                  <a:lnTo>
                    <a:pt x="60655" y="8972931"/>
                  </a:lnTo>
                  <a:lnTo>
                    <a:pt x="59740" y="8975090"/>
                  </a:lnTo>
                  <a:lnTo>
                    <a:pt x="58521" y="8977249"/>
                  </a:lnTo>
                  <a:lnTo>
                    <a:pt x="57302" y="8979408"/>
                  </a:lnTo>
                  <a:lnTo>
                    <a:pt x="55778" y="8981186"/>
                  </a:lnTo>
                  <a:lnTo>
                    <a:pt x="54254" y="8982710"/>
                  </a:lnTo>
                  <a:lnTo>
                    <a:pt x="52730" y="8984615"/>
                  </a:lnTo>
                  <a:lnTo>
                    <a:pt x="50901" y="8985758"/>
                  </a:lnTo>
                  <a:lnTo>
                    <a:pt x="49072" y="8987282"/>
                  </a:lnTo>
                  <a:lnTo>
                    <a:pt x="46939" y="8988552"/>
                  </a:lnTo>
                  <a:lnTo>
                    <a:pt x="33223" y="8993759"/>
                  </a:lnTo>
                  <a:lnTo>
                    <a:pt x="31089" y="8994267"/>
                  </a:lnTo>
                  <a:lnTo>
                    <a:pt x="28346" y="8994648"/>
                  </a:lnTo>
                  <a:lnTo>
                    <a:pt x="25907" y="8994902"/>
                  </a:lnTo>
                  <a:lnTo>
                    <a:pt x="23164" y="8995283"/>
                  </a:lnTo>
                  <a:lnTo>
                    <a:pt x="20726" y="8995283"/>
                  </a:lnTo>
                  <a:lnTo>
                    <a:pt x="17983" y="8995537"/>
                  </a:lnTo>
                  <a:lnTo>
                    <a:pt x="15544" y="8995537"/>
                  </a:lnTo>
                  <a:lnTo>
                    <a:pt x="12801" y="8995283"/>
                  </a:lnTo>
                  <a:lnTo>
                    <a:pt x="10363" y="8995283"/>
                  </a:lnTo>
                  <a:lnTo>
                    <a:pt x="7619" y="8994902"/>
                  </a:lnTo>
                  <a:lnTo>
                    <a:pt x="5181" y="8994648"/>
                  </a:lnTo>
                  <a:lnTo>
                    <a:pt x="2438" y="8994267"/>
                  </a:lnTo>
                  <a:lnTo>
                    <a:pt x="0" y="8993759"/>
                  </a:lnTo>
                  <a:lnTo>
                    <a:pt x="304" y="9027287"/>
                  </a:lnTo>
                </a:path>
                <a:path w="6883400" h="10017125">
                  <a:moveTo>
                    <a:pt x="85343" y="8899271"/>
                  </a:moveTo>
                  <a:lnTo>
                    <a:pt x="85343" y="9027287"/>
                  </a:lnTo>
                </a:path>
                <a:path w="6883400" h="10017125">
                  <a:moveTo>
                    <a:pt x="304" y="9027287"/>
                  </a:moveTo>
                  <a:lnTo>
                    <a:pt x="0" y="9060815"/>
                  </a:lnTo>
                  <a:lnTo>
                    <a:pt x="2438" y="9060180"/>
                  </a:lnTo>
                  <a:lnTo>
                    <a:pt x="4876" y="9059545"/>
                  </a:lnTo>
                  <a:lnTo>
                    <a:pt x="7619" y="9058910"/>
                  </a:lnTo>
                  <a:lnTo>
                    <a:pt x="10058" y="9058656"/>
                  </a:lnTo>
                  <a:lnTo>
                    <a:pt x="12496" y="9058275"/>
                  </a:lnTo>
                  <a:lnTo>
                    <a:pt x="15239" y="9058021"/>
                  </a:lnTo>
                  <a:lnTo>
                    <a:pt x="17678" y="9058021"/>
                  </a:lnTo>
                  <a:lnTo>
                    <a:pt x="20421" y="9058021"/>
                  </a:lnTo>
                  <a:lnTo>
                    <a:pt x="22859" y="9058021"/>
                  </a:lnTo>
                  <a:lnTo>
                    <a:pt x="25603" y="9058275"/>
                  </a:lnTo>
                  <a:lnTo>
                    <a:pt x="28041" y="9058656"/>
                  </a:lnTo>
                  <a:lnTo>
                    <a:pt x="30784" y="9058910"/>
                  </a:lnTo>
                  <a:lnTo>
                    <a:pt x="33223" y="9059545"/>
                  </a:lnTo>
                  <a:lnTo>
                    <a:pt x="35661" y="9060434"/>
                  </a:lnTo>
                  <a:lnTo>
                    <a:pt x="38100" y="9061069"/>
                  </a:lnTo>
                  <a:lnTo>
                    <a:pt x="40233" y="9061958"/>
                  </a:lnTo>
                  <a:lnTo>
                    <a:pt x="42671" y="9062847"/>
                  </a:lnTo>
                  <a:lnTo>
                    <a:pt x="44805" y="9063863"/>
                  </a:lnTo>
                  <a:lnTo>
                    <a:pt x="46939" y="9065006"/>
                  </a:lnTo>
                  <a:lnTo>
                    <a:pt x="49072" y="9066530"/>
                  </a:lnTo>
                  <a:lnTo>
                    <a:pt x="50901" y="9067800"/>
                  </a:lnTo>
                  <a:lnTo>
                    <a:pt x="52730" y="9069324"/>
                  </a:lnTo>
                  <a:lnTo>
                    <a:pt x="54559" y="9070848"/>
                  </a:lnTo>
                  <a:lnTo>
                    <a:pt x="56083" y="9072626"/>
                  </a:lnTo>
                  <a:lnTo>
                    <a:pt x="57302" y="9074531"/>
                  </a:lnTo>
                  <a:lnTo>
                    <a:pt x="58826" y="9076563"/>
                  </a:lnTo>
                  <a:lnTo>
                    <a:pt x="59740" y="9078722"/>
                  </a:lnTo>
                  <a:lnTo>
                    <a:pt x="63093" y="9090634"/>
                  </a:lnTo>
                  <a:lnTo>
                    <a:pt x="58521" y="9105265"/>
                  </a:lnTo>
                  <a:lnTo>
                    <a:pt x="57302" y="9107398"/>
                  </a:lnTo>
                  <a:lnTo>
                    <a:pt x="55778" y="9109227"/>
                  </a:lnTo>
                  <a:lnTo>
                    <a:pt x="54254" y="9110751"/>
                  </a:lnTo>
                  <a:lnTo>
                    <a:pt x="52730" y="9112580"/>
                  </a:lnTo>
                  <a:lnTo>
                    <a:pt x="50901" y="9114104"/>
                  </a:lnTo>
                  <a:lnTo>
                    <a:pt x="49072" y="9115323"/>
                  </a:lnTo>
                  <a:lnTo>
                    <a:pt x="46939" y="9116542"/>
                  </a:lnTo>
                  <a:lnTo>
                    <a:pt x="44805" y="9117761"/>
                  </a:lnTo>
                  <a:lnTo>
                    <a:pt x="33223" y="9121724"/>
                  </a:lnTo>
                  <a:lnTo>
                    <a:pt x="31089" y="9122333"/>
                  </a:lnTo>
                  <a:lnTo>
                    <a:pt x="28346" y="9122638"/>
                  </a:lnTo>
                  <a:lnTo>
                    <a:pt x="25907" y="9122943"/>
                  </a:lnTo>
                  <a:lnTo>
                    <a:pt x="23164" y="9123248"/>
                  </a:lnTo>
                  <a:lnTo>
                    <a:pt x="20726" y="9123553"/>
                  </a:lnTo>
                  <a:lnTo>
                    <a:pt x="17983" y="9123553"/>
                  </a:lnTo>
                  <a:lnTo>
                    <a:pt x="15544" y="9123553"/>
                  </a:lnTo>
                  <a:lnTo>
                    <a:pt x="12801" y="9123553"/>
                  </a:lnTo>
                  <a:lnTo>
                    <a:pt x="10363" y="9123248"/>
                  </a:lnTo>
                  <a:lnTo>
                    <a:pt x="7619" y="9122943"/>
                  </a:lnTo>
                  <a:lnTo>
                    <a:pt x="5181" y="9122638"/>
                  </a:lnTo>
                  <a:lnTo>
                    <a:pt x="2438" y="9122333"/>
                  </a:lnTo>
                  <a:lnTo>
                    <a:pt x="0" y="9122029"/>
                  </a:lnTo>
                  <a:lnTo>
                    <a:pt x="304" y="9155252"/>
                  </a:lnTo>
                </a:path>
                <a:path w="6883400" h="10017125">
                  <a:moveTo>
                    <a:pt x="85343" y="9027287"/>
                  </a:moveTo>
                  <a:lnTo>
                    <a:pt x="85343" y="9155252"/>
                  </a:lnTo>
                </a:path>
                <a:path w="6883400" h="10017125">
                  <a:moveTo>
                    <a:pt x="304" y="9155252"/>
                  </a:moveTo>
                  <a:lnTo>
                    <a:pt x="0" y="9188780"/>
                  </a:lnTo>
                  <a:lnTo>
                    <a:pt x="2438" y="9188170"/>
                  </a:lnTo>
                  <a:lnTo>
                    <a:pt x="4876" y="9187561"/>
                  </a:lnTo>
                  <a:lnTo>
                    <a:pt x="7619" y="9186951"/>
                  </a:lnTo>
                  <a:lnTo>
                    <a:pt x="10058" y="9186646"/>
                  </a:lnTo>
                  <a:lnTo>
                    <a:pt x="12496" y="9186341"/>
                  </a:lnTo>
                  <a:lnTo>
                    <a:pt x="15239" y="9186037"/>
                  </a:lnTo>
                  <a:lnTo>
                    <a:pt x="17678" y="9186037"/>
                  </a:lnTo>
                  <a:lnTo>
                    <a:pt x="20421" y="9186037"/>
                  </a:lnTo>
                  <a:lnTo>
                    <a:pt x="22859" y="9186037"/>
                  </a:lnTo>
                  <a:lnTo>
                    <a:pt x="25603" y="9186341"/>
                  </a:lnTo>
                  <a:lnTo>
                    <a:pt x="28041" y="9186646"/>
                  </a:lnTo>
                  <a:lnTo>
                    <a:pt x="30784" y="9187256"/>
                  </a:lnTo>
                  <a:lnTo>
                    <a:pt x="33223" y="9187561"/>
                  </a:lnTo>
                  <a:lnTo>
                    <a:pt x="35661" y="9188475"/>
                  </a:lnTo>
                  <a:lnTo>
                    <a:pt x="38100" y="9189085"/>
                  </a:lnTo>
                  <a:lnTo>
                    <a:pt x="40233" y="9189999"/>
                  </a:lnTo>
                  <a:lnTo>
                    <a:pt x="42671" y="9190913"/>
                  </a:lnTo>
                  <a:lnTo>
                    <a:pt x="44805" y="9191828"/>
                  </a:lnTo>
                  <a:lnTo>
                    <a:pt x="46939" y="9193047"/>
                  </a:lnTo>
                  <a:lnTo>
                    <a:pt x="49072" y="9194571"/>
                  </a:lnTo>
                  <a:lnTo>
                    <a:pt x="50901" y="9195790"/>
                  </a:lnTo>
                  <a:lnTo>
                    <a:pt x="52730" y="9197314"/>
                  </a:lnTo>
                  <a:lnTo>
                    <a:pt x="54559" y="9199143"/>
                  </a:lnTo>
                  <a:lnTo>
                    <a:pt x="56083" y="9200667"/>
                  </a:lnTo>
                  <a:lnTo>
                    <a:pt x="57302" y="9202496"/>
                  </a:lnTo>
                  <a:lnTo>
                    <a:pt x="58826" y="9204629"/>
                  </a:lnTo>
                  <a:lnTo>
                    <a:pt x="59740" y="9206763"/>
                  </a:lnTo>
                  <a:lnTo>
                    <a:pt x="60959" y="9208897"/>
                  </a:lnTo>
                  <a:lnTo>
                    <a:pt x="61569" y="9211030"/>
                  </a:lnTo>
                  <a:lnTo>
                    <a:pt x="62179" y="9213469"/>
                  </a:lnTo>
                  <a:lnTo>
                    <a:pt x="62788" y="9216212"/>
                  </a:lnTo>
                  <a:lnTo>
                    <a:pt x="63093" y="9218650"/>
                  </a:lnTo>
                  <a:lnTo>
                    <a:pt x="58521" y="9233281"/>
                  </a:lnTo>
                  <a:lnTo>
                    <a:pt x="57302" y="9235414"/>
                  </a:lnTo>
                  <a:lnTo>
                    <a:pt x="55778" y="9237243"/>
                  </a:lnTo>
                  <a:lnTo>
                    <a:pt x="54254" y="9238767"/>
                  </a:lnTo>
                  <a:lnTo>
                    <a:pt x="52730" y="9240596"/>
                  </a:lnTo>
                  <a:lnTo>
                    <a:pt x="50901" y="9242120"/>
                  </a:lnTo>
                  <a:lnTo>
                    <a:pt x="49072" y="9243339"/>
                  </a:lnTo>
                  <a:lnTo>
                    <a:pt x="46939" y="9244558"/>
                  </a:lnTo>
                  <a:lnTo>
                    <a:pt x="44805" y="9245777"/>
                  </a:lnTo>
                  <a:lnTo>
                    <a:pt x="33223" y="9249740"/>
                  </a:lnTo>
                  <a:lnTo>
                    <a:pt x="31089" y="9250349"/>
                  </a:lnTo>
                  <a:lnTo>
                    <a:pt x="28346" y="9250654"/>
                  </a:lnTo>
                  <a:lnTo>
                    <a:pt x="25907" y="9250959"/>
                  </a:lnTo>
                  <a:lnTo>
                    <a:pt x="23164" y="9251264"/>
                  </a:lnTo>
                  <a:lnTo>
                    <a:pt x="20726" y="9251569"/>
                  </a:lnTo>
                  <a:lnTo>
                    <a:pt x="17983" y="9251569"/>
                  </a:lnTo>
                  <a:lnTo>
                    <a:pt x="15544" y="9251569"/>
                  </a:lnTo>
                  <a:lnTo>
                    <a:pt x="12801" y="9251569"/>
                  </a:lnTo>
                  <a:lnTo>
                    <a:pt x="10363" y="9251264"/>
                  </a:lnTo>
                  <a:lnTo>
                    <a:pt x="7619" y="9250959"/>
                  </a:lnTo>
                  <a:lnTo>
                    <a:pt x="5181" y="9250654"/>
                  </a:lnTo>
                  <a:lnTo>
                    <a:pt x="2438" y="9250349"/>
                  </a:lnTo>
                  <a:lnTo>
                    <a:pt x="0" y="9250045"/>
                  </a:lnTo>
                  <a:lnTo>
                    <a:pt x="304" y="9283268"/>
                  </a:lnTo>
                </a:path>
                <a:path w="6883400" h="10017125">
                  <a:moveTo>
                    <a:pt x="85343" y="9155252"/>
                  </a:moveTo>
                  <a:lnTo>
                    <a:pt x="85343" y="9283268"/>
                  </a:lnTo>
                </a:path>
                <a:path w="6883400" h="10017125">
                  <a:moveTo>
                    <a:pt x="304" y="9283268"/>
                  </a:moveTo>
                  <a:lnTo>
                    <a:pt x="0" y="9316796"/>
                  </a:lnTo>
                  <a:lnTo>
                    <a:pt x="2438" y="9316186"/>
                  </a:lnTo>
                  <a:lnTo>
                    <a:pt x="4876" y="9315577"/>
                  </a:lnTo>
                  <a:lnTo>
                    <a:pt x="7619" y="9314967"/>
                  </a:lnTo>
                  <a:lnTo>
                    <a:pt x="10058" y="9314662"/>
                  </a:lnTo>
                  <a:lnTo>
                    <a:pt x="12496" y="9314357"/>
                  </a:lnTo>
                  <a:lnTo>
                    <a:pt x="15239" y="9314053"/>
                  </a:lnTo>
                  <a:lnTo>
                    <a:pt x="17678" y="9314053"/>
                  </a:lnTo>
                  <a:lnTo>
                    <a:pt x="20421" y="9314053"/>
                  </a:lnTo>
                  <a:lnTo>
                    <a:pt x="22859" y="9314053"/>
                  </a:lnTo>
                  <a:lnTo>
                    <a:pt x="25603" y="9314357"/>
                  </a:lnTo>
                  <a:lnTo>
                    <a:pt x="28041" y="9314662"/>
                  </a:lnTo>
                  <a:lnTo>
                    <a:pt x="30784" y="9315272"/>
                  </a:lnTo>
                  <a:lnTo>
                    <a:pt x="33223" y="9315881"/>
                  </a:lnTo>
                  <a:lnTo>
                    <a:pt x="35661" y="9316491"/>
                  </a:lnTo>
                  <a:lnTo>
                    <a:pt x="38100" y="9317101"/>
                  </a:lnTo>
                  <a:lnTo>
                    <a:pt x="40233" y="9318015"/>
                  </a:lnTo>
                  <a:lnTo>
                    <a:pt x="42671" y="9318929"/>
                  </a:lnTo>
                  <a:lnTo>
                    <a:pt x="44805" y="9319844"/>
                  </a:lnTo>
                  <a:lnTo>
                    <a:pt x="46939" y="9321368"/>
                  </a:lnTo>
                  <a:lnTo>
                    <a:pt x="49072" y="9322587"/>
                  </a:lnTo>
                  <a:lnTo>
                    <a:pt x="57302" y="9330512"/>
                  </a:lnTo>
                  <a:lnTo>
                    <a:pt x="58826" y="9332645"/>
                  </a:lnTo>
                  <a:lnTo>
                    <a:pt x="59740" y="9334779"/>
                  </a:lnTo>
                  <a:lnTo>
                    <a:pt x="60959" y="9336913"/>
                  </a:lnTo>
                  <a:lnTo>
                    <a:pt x="61569" y="9339351"/>
                  </a:lnTo>
                  <a:lnTo>
                    <a:pt x="62179" y="9341485"/>
                  </a:lnTo>
                  <a:lnTo>
                    <a:pt x="62788" y="9344228"/>
                  </a:lnTo>
                  <a:lnTo>
                    <a:pt x="63093" y="9346666"/>
                  </a:lnTo>
                  <a:lnTo>
                    <a:pt x="62788" y="9349714"/>
                  </a:lnTo>
                  <a:lnTo>
                    <a:pt x="62179" y="9352153"/>
                  </a:lnTo>
                  <a:lnTo>
                    <a:pt x="61569" y="9354591"/>
                  </a:lnTo>
                  <a:lnTo>
                    <a:pt x="46939" y="9372574"/>
                  </a:lnTo>
                  <a:lnTo>
                    <a:pt x="44805" y="9373793"/>
                  </a:lnTo>
                  <a:lnTo>
                    <a:pt x="42671" y="9374708"/>
                  </a:lnTo>
                  <a:lnTo>
                    <a:pt x="40538" y="9375622"/>
                  </a:lnTo>
                  <a:lnTo>
                    <a:pt x="38100" y="9376537"/>
                  </a:lnTo>
                  <a:lnTo>
                    <a:pt x="35966" y="9377451"/>
                  </a:lnTo>
                  <a:lnTo>
                    <a:pt x="33223" y="9377756"/>
                  </a:lnTo>
                  <a:lnTo>
                    <a:pt x="31089" y="9378365"/>
                  </a:lnTo>
                  <a:lnTo>
                    <a:pt x="28346" y="9378975"/>
                  </a:lnTo>
                  <a:lnTo>
                    <a:pt x="25907" y="9379280"/>
                  </a:lnTo>
                  <a:lnTo>
                    <a:pt x="23164" y="9379280"/>
                  </a:lnTo>
                  <a:lnTo>
                    <a:pt x="20726" y="9379585"/>
                  </a:lnTo>
                  <a:lnTo>
                    <a:pt x="17983" y="9379585"/>
                  </a:lnTo>
                  <a:lnTo>
                    <a:pt x="15544" y="9379585"/>
                  </a:lnTo>
                  <a:lnTo>
                    <a:pt x="12801" y="9379585"/>
                  </a:lnTo>
                  <a:lnTo>
                    <a:pt x="10363" y="9379280"/>
                  </a:lnTo>
                  <a:lnTo>
                    <a:pt x="7619" y="9379280"/>
                  </a:lnTo>
                  <a:lnTo>
                    <a:pt x="5181" y="9378670"/>
                  </a:lnTo>
                  <a:lnTo>
                    <a:pt x="2438" y="9378365"/>
                  </a:lnTo>
                  <a:lnTo>
                    <a:pt x="0" y="9378061"/>
                  </a:lnTo>
                  <a:lnTo>
                    <a:pt x="304" y="9411284"/>
                  </a:lnTo>
                </a:path>
                <a:path w="6883400" h="10017125">
                  <a:moveTo>
                    <a:pt x="85343" y="9283268"/>
                  </a:moveTo>
                  <a:lnTo>
                    <a:pt x="85343" y="9411284"/>
                  </a:lnTo>
                </a:path>
                <a:path w="6883400" h="10017125">
                  <a:moveTo>
                    <a:pt x="304" y="9411284"/>
                  </a:moveTo>
                  <a:lnTo>
                    <a:pt x="0" y="9444812"/>
                  </a:lnTo>
                  <a:lnTo>
                    <a:pt x="2438" y="9444202"/>
                  </a:lnTo>
                  <a:lnTo>
                    <a:pt x="4876" y="9443593"/>
                  </a:lnTo>
                  <a:lnTo>
                    <a:pt x="7619" y="9442983"/>
                  </a:lnTo>
                  <a:lnTo>
                    <a:pt x="10058" y="9442678"/>
                  </a:lnTo>
                  <a:lnTo>
                    <a:pt x="12496" y="9442373"/>
                  </a:lnTo>
                  <a:lnTo>
                    <a:pt x="15239" y="9442373"/>
                  </a:lnTo>
                  <a:lnTo>
                    <a:pt x="17678" y="9442069"/>
                  </a:lnTo>
                  <a:lnTo>
                    <a:pt x="20421" y="9442069"/>
                  </a:lnTo>
                  <a:lnTo>
                    <a:pt x="22859" y="9442373"/>
                  </a:lnTo>
                  <a:lnTo>
                    <a:pt x="25603" y="9442373"/>
                  </a:lnTo>
                  <a:lnTo>
                    <a:pt x="28041" y="9442678"/>
                  </a:lnTo>
                  <a:lnTo>
                    <a:pt x="30784" y="9443288"/>
                  </a:lnTo>
                  <a:lnTo>
                    <a:pt x="33223" y="9443897"/>
                  </a:lnTo>
                  <a:lnTo>
                    <a:pt x="35661" y="9444507"/>
                  </a:lnTo>
                  <a:lnTo>
                    <a:pt x="38100" y="9445117"/>
                  </a:lnTo>
                  <a:lnTo>
                    <a:pt x="40233" y="9446031"/>
                  </a:lnTo>
                  <a:lnTo>
                    <a:pt x="42671" y="9446945"/>
                  </a:lnTo>
                  <a:lnTo>
                    <a:pt x="44805" y="9448165"/>
                  </a:lnTo>
                  <a:lnTo>
                    <a:pt x="46939" y="9449384"/>
                  </a:lnTo>
                  <a:lnTo>
                    <a:pt x="49072" y="9450603"/>
                  </a:lnTo>
                  <a:lnTo>
                    <a:pt x="50901" y="9452127"/>
                  </a:lnTo>
                  <a:lnTo>
                    <a:pt x="52730" y="9453346"/>
                  </a:lnTo>
                  <a:lnTo>
                    <a:pt x="54559" y="9455175"/>
                  </a:lnTo>
                  <a:lnTo>
                    <a:pt x="56083" y="9456699"/>
                  </a:lnTo>
                  <a:lnTo>
                    <a:pt x="57302" y="9458528"/>
                  </a:lnTo>
                  <a:lnTo>
                    <a:pt x="58826" y="9460661"/>
                  </a:lnTo>
                  <a:lnTo>
                    <a:pt x="59740" y="9462795"/>
                  </a:lnTo>
                  <a:lnTo>
                    <a:pt x="60959" y="9464929"/>
                  </a:lnTo>
                  <a:lnTo>
                    <a:pt x="61569" y="9467367"/>
                  </a:lnTo>
                  <a:lnTo>
                    <a:pt x="62179" y="9469501"/>
                  </a:lnTo>
                  <a:lnTo>
                    <a:pt x="62788" y="9472244"/>
                  </a:lnTo>
                  <a:lnTo>
                    <a:pt x="63093" y="9474682"/>
                  </a:lnTo>
                  <a:lnTo>
                    <a:pt x="62788" y="9477730"/>
                  </a:lnTo>
                  <a:lnTo>
                    <a:pt x="62179" y="9480169"/>
                  </a:lnTo>
                  <a:lnTo>
                    <a:pt x="61569" y="9482607"/>
                  </a:lnTo>
                  <a:lnTo>
                    <a:pt x="55778" y="9493275"/>
                  </a:lnTo>
                  <a:lnTo>
                    <a:pt x="54254" y="9495104"/>
                  </a:lnTo>
                  <a:lnTo>
                    <a:pt x="52730" y="9496628"/>
                  </a:lnTo>
                  <a:lnTo>
                    <a:pt x="50901" y="9498152"/>
                  </a:lnTo>
                  <a:lnTo>
                    <a:pt x="49072" y="9499371"/>
                  </a:lnTo>
                  <a:lnTo>
                    <a:pt x="46939" y="9500590"/>
                  </a:lnTo>
                  <a:lnTo>
                    <a:pt x="44805" y="9501809"/>
                  </a:lnTo>
                  <a:lnTo>
                    <a:pt x="42671" y="9502724"/>
                  </a:lnTo>
                  <a:lnTo>
                    <a:pt x="40538" y="9503943"/>
                  </a:lnTo>
                  <a:lnTo>
                    <a:pt x="38100" y="9504553"/>
                  </a:lnTo>
                  <a:lnTo>
                    <a:pt x="35966" y="9505467"/>
                  </a:lnTo>
                  <a:lnTo>
                    <a:pt x="33223" y="9506077"/>
                  </a:lnTo>
                  <a:lnTo>
                    <a:pt x="31089" y="9506381"/>
                  </a:lnTo>
                  <a:lnTo>
                    <a:pt x="28346" y="9506991"/>
                  </a:lnTo>
                  <a:lnTo>
                    <a:pt x="25907" y="9507296"/>
                  </a:lnTo>
                  <a:lnTo>
                    <a:pt x="23164" y="9507296"/>
                  </a:lnTo>
                  <a:lnTo>
                    <a:pt x="20726" y="9507601"/>
                  </a:lnTo>
                  <a:lnTo>
                    <a:pt x="17983" y="9507601"/>
                  </a:lnTo>
                  <a:lnTo>
                    <a:pt x="15544" y="9507601"/>
                  </a:lnTo>
                  <a:lnTo>
                    <a:pt x="12801" y="9507601"/>
                  </a:lnTo>
                  <a:lnTo>
                    <a:pt x="10363" y="9507296"/>
                  </a:lnTo>
                  <a:lnTo>
                    <a:pt x="7619" y="9507296"/>
                  </a:lnTo>
                  <a:lnTo>
                    <a:pt x="5181" y="9506686"/>
                  </a:lnTo>
                  <a:lnTo>
                    <a:pt x="2438" y="9506381"/>
                  </a:lnTo>
                  <a:lnTo>
                    <a:pt x="0" y="9506077"/>
                  </a:lnTo>
                  <a:lnTo>
                    <a:pt x="304" y="9539300"/>
                  </a:lnTo>
                </a:path>
                <a:path w="6883400" h="10017125">
                  <a:moveTo>
                    <a:pt x="85343" y="9411284"/>
                  </a:moveTo>
                  <a:lnTo>
                    <a:pt x="85343" y="9539300"/>
                  </a:lnTo>
                </a:path>
                <a:path w="6883400" h="10017125">
                  <a:moveTo>
                    <a:pt x="304" y="9539300"/>
                  </a:moveTo>
                  <a:lnTo>
                    <a:pt x="0" y="9573133"/>
                  </a:lnTo>
                  <a:lnTo>
                    <a:pt x="2438" y="9572218"/>
                  </a:lnTo>
                  <a:lnTo>
                    <a:pt x="4876" y="9571609"/>
                  </a:lnTo>
                  <a:lnTo>
                    <a:pt x="7619" y="9571304"/>
                  </a:lnTo>
                  <a:lnTo>
                    <a:pt x="10058" y="9570694"/>
                  </a:lnTo>
                  <a:lnTo>
                    <a:pt x="12496" y="9570389"/>
                  </a:lnTo>
                  <a:lnTo>
                    <a:pt x="15239" y="9570389"/>
                  </a:lnTo>
                  <a:lnTo>
                    <a:pt x="17678" y="9570085"/>
                  </a:lnTo>
                  <a:lnTo>
                    <a:pt x="20421" y="9570085"/>
                  </a:lnTo>
                  <a:lnTo>
                    <a:pt x="22859" y="9570389"/>
                  </a:lnTo>
                  <a:lnTo>
                    <a:pt x="25603" y="9570389"/>
                  </a:lnTo>
                  <a:lnTo>
                    <a:pt x="28041" y="9570999"/>
                  </a:lnTo>
                  <a:lnTo>
                    <a:pt x="30784" y="9571304"/>
                  </a:lnTo>
                  <a:lnTo>
                    <a:pt x="33223" y="9571913"/>
                  </a:lnTo>
                  <a:lnTo>
                    <a:pt x="35661" y="9572523"/>
                  </a:lnTo>
                  <a:lnTo>
                    <a:pt x="38100" y="9573133"/>
                  </a:lnTo>
                  <a:lnTo>
                    <a:pt x="40233" y="9574047"/>
                  </a:lnTo>
                  <a:lnTo>
                    <a:pt x="42671" y="9574961"/>
                  </a:lnTo>
                  <a:lnTo>
                    <a:pt x="44805" y="9576181"/>
                  </a:lnTo>
                  <a:lnTo>
                    <a:pt x="46939" y="9577400"/>
                  </a:lnTo>
                  <a:lnTo>
                    <a:pt x="49072" y="9578619"/>
                  </a:lnTo>
                  <a:lnTo>
                    <a:pt x="50901" y="9580143"/>
                  </a:lnTo>
                  <a:lnTo>
                    <a:pt x="52730" y="9581667"/>
                  </a:lnTo>
                  <a:lnTo>
                    <a:pt x="54559" y="9583191"/>
                  </a:lnTo>
                  <a:lnTo>
                    <a:pt x="56083" y="9585020"/>
                  </a:lnTo>
                  <a:lnTo>
                    <a:pt x="57302" y="9586849"/>
                  </a:lnTo>
                  <a:lnTo>
                    <a:pt x="58826" y="9588677"/>
                  </a:lnTo>
                  <a:lnTo>
                    <a:pt x="59740" y="9590811"/>
                  </a:lnTo>
                  <a:lnTo>
                    <a:pt x="60959" y="9592945"/>
                  </a:lnTo>
                  <a:lnTo>
                    <a:pt x="61569" y="9595383"/>
                  </a:lnTo>
                  <a:lnTo>
                    <a:pt x="62179" y="9597517"/>
                  </a:lnTo>
                  <a:lnTo>
                    <a:pt x="62788" y="9600260"/>
                  </a:lnTo>
                  <a:lnTo>
                    <a:pt x="63093" y="9603003"/>
                  </a:lnTo>
                  <a:lnTo>
                    <a:pt x="62788" y="9605746"/>
                  </a:lnTo>
                  <a:lnTo>
                    <a:pt x="62179" y="9608185"/>
                  </a:lnTo>
                  <a:lnTo>
                    <a:pt x="61569" y="9610928"/>
                  </a:lnTo>
                  <a:lnTo>
                    <a:pt x="49072" y="9627387"/>
                  </a:lnTo>
                  <a:lnTo>
                    <a:pt x="46939" y="9628911"/>
                  </a:lnTo>
                  <a:lnTo>
                    <a:pt x="44805" y="9629825"/>
                  </a:lnTo>
                  <a:lnTo>
                    <a:pt x="42671" y="9631045"/>
                  </a:lnTo>
                  <a:lnTo>
                    <a:pt x="40538" y="9631959"/>
                  </a:lnTo>
                  <a:lnTo>
                    <a:pt x="38100" y="9632569"/>
                  </a:lnTo>
                  <a:lnTo>
                    <a:pt x="35966" y="9633483"/>
                  </a:lnTo>
                  <a:lnTo>
                    <a:pt x="33223" y="9634093"/>
                  </a:lnTo>
                  <a:lnTo>
                    <a:pt x="31089" y="9634397"/>
                  </a:lnTo>
                  <a:lnTo>
                    <a:pt x="28346" y="9635007"/>
                  </a:lnTo>
                  <a:lnTo>
                    <a:pt x="25907" y="9635312"/>
                  </a:lnTo>
                  <a:lnTo>
                    <a:pt x="23164" y="9635312"/>
                  </a:lnTo>
                  <a:lnTo>
                    <a:pt x="20726" y="9635617"/>
                  </a:lnTo>
                  <a:lnTo>
                    <a:pt x="17983" y="9635617"/>
                  </a:lnTo>
                  <a:lnTo>
                    <a:pt x="15544" y="9635617"/>
                  </a:lnTo>
                  <a:lnTo>
                    <a:pt x="12801" y="9635617"/>
                  </a:lnTo>
                  <a:lnTo>
                    <a:pt x="10363" y="9635312"/>
                  </a:lnTo>
                  <a:lnTo>
                    <a:pt x="7619" y="9635312"/>
                  </a:lnTo>
                  <a:lnTo>
                    <a:pt x="5181" y="9635007"/>
                  </a:lnTo>
                  <a:lnTo>
                    <a:pt x="2438" y="9634702"/>
                  </a:lnTo>
                  <a:lnTo>
                    <a:pt x="0" y="9634093"/>
                  </a:lnTo>
                  <a:lnTo>
                    <a:pt x="304" y="9667316"/>
                  </a:lnTo>
                </a:path>
                <a:path w="6883400" h="10017125">
                  <a:moveTo>
                    <a:pt x="85343" y="9539300"/>
                  </a:moveTo>
                  <a:lnTo>
                    <a:pt x="85343" y="9667316"/>
                  </a:lnTo>
                </a:path>
                <a:path w="6883400" h="10017125">
                  <a:moveTo>
                    <a:pt x="304" y="9667316"/>
                  </a:moveTo>
                  <a:lnTo>
                    <a:pt x="0" y="9701149"/>
                  </a:lnTo>
                  <a:lnTo>
                    <a:pt x="2438" y="9700539"/>
                  </a:lnTo>
                  <a:lnTo>
                    <a:pt x="4876" y="9699625"/>
                  </a:lnTo>
                  <a:lnTo>
                    <a:pt x="7619" y="9699320"/>
                  </a:lnTo>
                  <a:lnTo>
                    <a:pt x="10058" y="9698710"/>
                  </a:lnTo>
                  <a:lnTo>
                    <a:pt x="12496" y="9698405"/>
                  </a:lnTo>
                  <a:lnTo>
                    <a:pt x="25603" y="9698405"/>
                  </a:lnTo>
                  <a:lnTo>
                    <a:pt x="28041" y="9699015"/>
                  </a:lnTo>
                  <a:lnTo>
                    <a:pt x="30784" y="9699320"/>
                  </a:lnTo>
                  <a:lnTo>
                    <a:pt x="33223" y="9699929"/>
                  </a:lnTo>
                  <a:lnTo>
                    <a:pt x="35661" y="9700539"/>
                  </a:lnTo>
                  <a:lnTo>
                    <a:pt x="38100" y="9701149"/>
                  </a:lnTo>
                  <a:lnTo>
                    <a:pt x="40233" y="9702063"/>
                  </a:lnTo>
                  <a:lnTo>
                    <a:pt x="42671" y="9702977"/>
                  </a:lnTo>
                  <a:lnTo>
                    <a:pt x="44805" y="9704197"/>
                  </a:lnTo>
                  <a:lnTo>
                    <a:pt x="46939" y="9705416"/>
                  </a:lnTo>
                  <a:lnTo>
                    <a:pt x="49072" y="9706635"/>
                  </a:lnTo>
                  <a:lnTo>
                    <a:pt x="50901" y="9708159"/>
                  </a:lnTo>
                  <a:lnTo>
                    <a:pt x="52730" y="9709683"/>
                  </a:lnTo>
                  <a:lnTo>
                    <a:pt x="54559" y="9711207"/>
                  </a:lnTo>
                  <a:lnTo>
                    <a:pt x="56083" y="9713036"/>
                  </a:lnTo>
                  <a:lnTo>
                    <a:pt x="57302" y="9714865"/>
                  </a:lnTo>
                  <a:lnTo>
                    <a:pt x="58826" y="9716693"/>
                  </a:lnTo>
                  <a:lnTo>
                    <a:pt x="59740" y="9718827"/>
                  </a:lnTo>
                  <a:lnTo>
                    <a:pt x="60959" y="9720961"/>
                  </a:lnTo>
                  <a:lnTo>
                    <a:pt x="61569" y="9723399"/>
                  </a:lnTo>
                  <a:lnTo>
                    <a:pt x="62179" y="9725837"/>
                  </a:lnTo>
                  <a:lnTo>
                    <a:pt x="62788" y="9728276"/>
                  </a:lnTo>
                  <a:lnTo>
                    <a:pt x="63093" y="9731019"/>
                  </a:lnTo>
                  <a:lnTo>
                    <a:pt x="62788" y="9733762"/>
                  </a:lnTo>
                  <a:lnTo>
                    <a:pt x="62179" y="9736201"/>
                  </a:lnTo>
                  <a:lnTo>
                    <a:pt x="61569" y="9738944"/>
                  </a:lnTo>
                  <a:lnTo>
                    <a:pt x="54254" y="9751136"/>
                  </a:lnTo>
                  <a:lnTo>
                    <a:pt x="52730" y="9752660"/>
                  </a:lnTo>
                  <a:lnTo>
                    <a:pt x="50901" y="9754184"/>
                  </a:lnTo>
                  <a:lnTo>
                    <a:pt x="49072" y="9755708"/>
                  </a:lnTo>
                  <a:lnTo>
                    <a:pt x="46939" y="9756927"/>
                  </a:lnTo>
                  <a:lnTo>
                    <a:pt x="44805" y="9757841"/>
                  </a:lnTo>
                  <a:lnTo>
                    <a:pt x="42671" y="9759061"/>
                  </a:lnTo>
                  <a:lnTo>
                    <a:pt x="40538" y="9759975"/>
                  </a:lnTo>
                  <a:lnTo>
                    <a:pt x="38100" y="9760585"/>
                  </a:lnTo>
                  <a:lnTo>
                    <a:pt x="35966" y="9761499"/>
                  </a:lnTo>
                  <a:lnTo>
                    <a:pt x="33223" y="9762109"/>
                  </a:lnTo>
                  <a:lnTo>
                    <a:pt x="31089" y="9762413"/>
                  </a:lnTo>
                  <a:lnTo>
                    <a:pt x="28346" y="9763023"/>
                  </a:lnTo>
                  <a:lnTo>
                    <a:pt x="25907" y="9763328"/>
                  </a:lnTo>
                  <a:lnTo>
                    <a:pt x="23164" y="9763633"/>
                  </a:lnTo>
                  <a:lnTo>
                    <a:pt x="20726" y="9763633"/>
                  </a:lnTo>
                  <a:lnTo>
                    <a:pt x="17983" y="9763937"/>
                  </a:lnTo>
                  <a:lnTo>
                    <a:pt x="15544" y="9763937"/>
                  </a:lnTo>
                  <a:lnTo>
                    <a:pt x="12801" y="9763633"/>
                  </a:lnTo>
                  <a:lnTo>
                    <a:pt x="10363" y="9763633"/>
                  </a:lnTo>
                  <a:lnTo>
                    <a:pt x="7619" y="9763328"/>
                  </a:lnTo>
                  <a:lnTo>
                    <a:pt x="5181" y="9763023"/>
                  </a:lnTo>
                  <a:lnTo>
                    <a:pt x="2438" y="9762718"/>
                  </a:lnTo>
                  <a:lnTo>
                    <a:pt x="0" y="9762109"/>
                  </a:lnTo>
                  <a:lnTo>
                    <a:pt x="304" y="9795637"/>
                  </a:lnTo>
                </a:path>
                <a:path w="6883400" h="10017125">
                  <a:moveTo>
                    <a:pt x="85343" y="9667316"/>
                  </a:moveTo>
                  <a:lnTo>
                    <a:pt x="85343" y="9795637"/>
                  </a:lnTo>
                </a:path>
                <a:path w="6883400" h="10017125">
                  <a:moveTo>
                    <a:pt x="304" y="9795637"/>
                  </a:moveTo>
                  <a:lnTo>
                    <a:pt x="0" y="9829165"/>
                  </a:lnTo>
                  <a:lnTo>
                    <a:pt x="2438" y="9828555"/>
                  </a:lnTo>
                  <a:lnTo>
                    <a:pt x="4876" y="9827641"/>
                  </a:lnTo>
                  <a:lnTo>
                    <a:pt x="7619" y="9827336"/>
                  </a:lnTo>
                  <a:lnTo>
                    <a:pt x="10058" y="9827031"/>
                  </a:lnTo>
                  <a:lnTo>
                    <a:pt x="12496" y="9826726"/>
                  </a:lnTo>
                  <a:lnTo>
                    <a:pt x="15239" y="9826421"/>
                  </a:lnTo>
                  <a:lnTo>
                    <a:pt x="17678" y="9826421"/>
                  </a:lnTo>
                  <a:lnTo>
                    <a:pt x="20421" y="9826421"/>
                  </a:lnTo>
                  <a:lnTo>
                    <a:pt x="22859" y="9826421"/>
                  </a:lnTo>
                  <a:lnTo>
                    <a:pt x="25603" y="9826726"/>
                  </a:lnTo>
                  <a:lnTo>
                    <a:pt x="28041" y="9827031"/>
                  </a:lnTo>
                  <a:lnTo>
                    <a:pt x="30784" y="9827336"/>
                  </a:lnTo>
                  <a:lnTo>
                    <a:pt x="33223" y="9827945"/>
                  </a:lnTo>
                  <a:lnTo>
                    <a:pt x="35661" y="9828555"/>
                  </a:lnTo>
                  <a:lnTo>
                    <a:pt x="38100" y="9829165"/>
                  </a:lnTo>
                  <a:lnTo>
                    <a:pt x="40233" y="9830079"/>
                  </a:lnTo>
                  <a:lnTo>
                    <a:pt x="42671" y="9831298"/>
                  </a:lnTo>
                  <a:lnTo>
                    <a:pt x="44805" y="9832213"/>
                  </a:lnTo>
                  <a:lnTo>
                    <a:pt x="46939" y="9833432"/>
                  </a:lnTo>
                  <a:lnTo>
                    <a:pt x="49072" y="9834651"/>
                  </a:lnTo>
                  <a:lnTo>
                    <a:pt x="50901" y="9836175"/>
                  </a:lnTo>
                  <a:lnTo>
                    <a:pt x="52730" y="9837699"/>
                  </a:lnTo>
                  <a:lnTo>
                    <a:pt x="54559" y="9839223"/>
                  </a:lnTo>
                  <a:lnTo>
                    <a:pt x="56083" y="9841052"/>
                  </a:lnTo>
                  <a:lnTo>
                    <a:pt x="57302" y="9842881"/>
                  </a:lnTo>
                  <a:lnTo>
                    <a:pt x="58826" y="9845014"/>
                  </a:lnTo>
                  <a:lnTo>
                    <a:pt x="59740" y="9846843"/>
                  </a:lnTo>
                  <a:lnTo>
                    <a:pt x="60959" y="9848977"/>
                  </a:lnTo>
                  <a:lnTo>
                    <a:pt x="61569" y="9851415"/>
                  </a:lnTo>
                  <a:lnTo>
                    <a:pt x="62179" y="9853853"/>
                  </a:lnTo>
                  <a:lnTo>
                    <a:pt x="62788" y="9856292"/>
                  </a:lnTo>
                  <a:lnTo>
                    <a:pt x="63093" y="9859035"/>
                  </a:lnTo>
                  <a:lnTo>
                    <a:pt x="62788" y="9861778"/>
                  </a:lnTo>
                  <a:lnTo>
                    <a:pt x="62179" y="9864521"/>
                  </a:lnTo>
                  <a:lnTo>
                    <a:pt x="54254" y="9879152"/>
                  </a:lnTo>
                  <a:lnTo>
                    <a:pt x="52730" y="9880676"/>
                  </a:lnTo>
                  <a:lnTo>
                    <a:pt x="50901" y="9882200"/>
                  </a:lnTo>
                  <a:lnTo>
                    <a:pt x="49072" y="9883724"/>
                  </a:lnTo>
                  <a:lnTo>
                    <a:pt x="46939" y="9884943"/>
                  </a:lnTo>
                  <a:lnTo>
                    <a:pt x="44805" y="9886162"/>
                  </a:lnTo>
                  <a:lnTo>
                    <a:pt x="42671" y="9887077"/>
                  </a:lnTo>
                  <a:lnTo>
                    <a:pt x="40538" y="9887991"/>
                  </a:lnTo>
                  <a:lnTo>
                    <a:pt x="38100" y="9888601"/>
                  </a:lnTo>
                  <a:lnTo>
                    <a:pt x="35966" y="9889515"/>
                  </a:lnTo>
                  <a:lnTo>
                    <a:pt x="33223" y="9890125"/>
                  </a:lnTo>
                  <a:lnTo>
                    <a:pt x="31089" y="9890734"/>
                  </a:lnTo>
                  <a:lnTo>
                    <a:pt x="28346" y="9891039"/>
                  </a:lnTo>
                  <a:lnTo>
                    <a:pt x="25907" y="9891344"/>
                  </a:lnTo>
                  <a:lnTo>
                    <a:pt x="23164" y="9891649"/>
                  </a:lnTo>
                  <a:lnTo>
                    <a:pt x="20726" y="9891649"/>
                  </a:lnTo>
                  <a:lnTo>
                    <a:pt x="17983" y="9891953"/>
                  </a:lnTo>
                  <a:lnTo>
                    <a:pt x="15544" y="9891953"/>
                  </a:lnTo>
                  <a:lnTo>
                    <a:pt x="12801" y="9891649"/>
                  </a:lnTo>
                  <a:lnTo>
                    <a:pt x="10363" y="9891649"/>
                  </a:lnTo>
                  <a:lnTo>
                    <a:pt x="7619" y="9891344"/>
                  </a:lnTo>
                  <a:lnTo>
                    <a:pt x="5181" y="9891039"/>
                  </a:lnTo>
                  <a:lnTo>
                    <a:pt x="2438" y="9890734"/>
                  </a:lnTo>
                  <a:lnTo>
                    <a:pt x="0" y="9890125"/>
                  </a:lnTo>
                  <a:lnTo>
                    <a:pt x="304" y="9923653"/>
                  </a:lnTo>
                </a:path>
                <a:path w="6883400" h="10017125">
                  <a:moveTo>
                    <a:pt x="85343" y="9795637"/>
                  </a:moveTo>
                  <a:lnTo>
                    <a:pt x="85343" y="9923653"/>
                  </a:lnTo>
                </a:path>
              </a:pathLst>
            </a:custGeom>
            <a:ln w="3175">
              <a:solidFill>
                <a:srgbClr val="00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46</a:t>
            </a:fld>
            <a:endParaRPr dirty="0"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62964" y="423418"/>
            <a:ext cx="3430270" cy="943927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1082675" algn="just">
              <a:lnSpc>
                <a:spcPts val="1610"/>
              </a:lnSpc>
              <a:spcBef>
                <a:spcPts val="200"/>
              </a:spcBef>
            </a:pPr>
            <a:r>
              <a:rPr sz="1400" spc="-5" dirty="0">
                <a:latin typeface="Times New Roman"/>
                <a:cs typeface="Times New Roman"/>
              </a:rPr>
              <a:t>Женя з </a:t>
            </a:r>
            <a:r>
              <a:rPr sz="1400" b="1" i="1" spc="-5" dirty="0">
                <a:latin typeface="Times New Roman"/>
                <a:cs typeface="Times New Roman"/>
              </a:rPr>
              <a:t>бджільми </a:t>
            </a:r>
            <a:r>
              <a:rPr sz="1400" spc="-10" dirty="0">
                <a:latin typeface="Times New Roman"/>
                <a:cs typeface="Times New Roman"/>
              </a:rPr>
              <a:t>не дружив </a:t>
            </a:r>
            <a:r>
              <a:rPr sz="1400" spc="-5" dirty="0">
                <a:latin typeface="Times New Roman"/>
                <a:cs typeface="Times New Roman"/>
              </a:rPr>
              <a:t>–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Завжди Женя </a:t>
            </a:r>
            <a:r>
              <a:rPr sz="1400" b="1" i="1" spc="-10" dirty="0">
                <a:latin typeface="Times New Roman"/>
                <a:cs typeface="Times New Roman"/>
              </a:rPr>
              <a:t>бджіл </a:t>
            </a:r>
            <a:r>
              <a:rPr sz="1400" spc="-5" dirty="0">
                <a:latin typeface="Times New Roman"/>
                <a:cs typeface="Times New Roman"/>
              </a:rPr>
              <a:t>дражнив.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Женю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бджоли</a:t>
            </a:r>
            <a:r>
              <a:rPr sz="1400" b="1" i="1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жаліли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endParaRPr sz="1400">
              <a:latin typeface="Times New Roman"/>
              <a:cs typeface="Times New Roman"/>
            </a:endParaRPr>
          </a:p>
          <a:p>
            <a:pPr marL="12700" algn="just">
              <a:lnSpc>
                <a:spcPts val="1525"/>
              </a:lnSpc>
            </a:pPr>
            <a:r>
              <a:rPr sz="1400" spc="-15" dirty="0">
                <a:latin typeface="Times New Roman"/>
                <a:cs typeface="Times New Roman"/>
              </a:rPr>
              <a:t>Та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дражнила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нажалили!</a:t>
            </a:r>
            <a:endParaRPr sz="1400">
              <a:latin typeface="Times New Roman"/>
              <a:cs typeface="Times New Roman"/>
            </a:endParaRPr>
          </a:p>
          <a:p>
            <a:pPr marL="241300" indent="-229235" algn="just">
              <a:lnSpc>
                <a:spcPts val="1645"/>
              </a:lnSpc>
              <a:buChar char="-"/>
              <a:tabLst>
                <a:tab pos="241935" algn="l"/>
              </a:tabLst>
            </a:pPr>
            <a:r>
              <a:rPr sz="1400" dirty="0">
                <a:latin typeface="Times New Roman"/>
                <a:cs typeface="Times New Roman"/>
              </a:rPr>
              <a:t>Знай!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  <a:buFont typeface="Times New Roman"/>
              <a:buChar char="-"/>
            </a:pPr>
            <a:endParaRPr sz="1400">
              <a:latin typeface="Times New Roman"/>
              <a:cs typeface="Times New Roman"/>
            </a:endParaRPr>
          </a:p>
          <a:p>
            <a:pPr marL="12700" marR="1908175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Я </a:t>
            </a:r>
            <a:r>
              <a:rPr sz="1400" b="1" i="1" spc="-5" dirty="0">
                <a:latin typeface="Times New Roman"/>
                <a:cs typeface="Times New Roman"/>
              </a:rPr>
              <a:t>джміль</a:t>
            </a:r>
            <a:r>
              <a:rPr sz="1400" spc="-5" dirty="0">
                <a:latin typeface="Times New Roman"/>
                <a:cs typeface="Times New Roman"/>
              </a:rPr>
              <a:t>, - жу-жу!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Розжену,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- </a:t>
            </a:r>
            <a:r>
              <a:rPr sz="1400" spc="-10" dirty="0">
                <a:latin typeface="Times New Roman"/>
                <a:cs typeface="Times New Roman"/>
              </a:rPr>
              <a:t>кажу.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250">
              <a:latin typeface="Times New Roman"/>
              <a:cs typeface="Times New Roman"/>
            </a:endParaRPr>
          </a:p>
          <a:p>
            <a:pPr marL="12700">
              <a:lnSpc>
                <a:spcPts val="1645"/>
              </a:lnSpc>
              <a:spcBef>
                <a:spcPts val="5"/>
              </a:spcBef>
            </a:pPr>
            <a:r>
              <a:rPr sz="1400" spc="-5" dirty="0">
                <a:latin typeface="Times New Roman"/>
                <a:cs typeface="Times New Roman"/>
              </a:rPr>
              <a:t>Научала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мама</a:t>
            </a:r>
            <a:r>
              <a:rPr sz="1400" spc="-10" dirty="0">
                <a:latin typeface="Times New Roman"/>
                <a:cs typeface="Times New Roman"/>
              </a:rPr>
              <a:t> Тоню:</a:t>
            </a:r>
            <a:endParaRPr sz="1400">
              <a:latin typeface="Times New Roman"/>
              <a:cs typeface="Times New Roman"/>
            </a:endParaRPr>
          </a:p>
          <a:p>
            <a:pPr marL="12700" marR="1388745">
              <a:lnSpc>
                <a:spcPts val="1630"/>
              </a:lnSpc>
              <a:spcBef>
                <a:spcPts val="60"/>
              </a:spcBef>
            </a:pPr>
            <a:r>
              <a:rPr sz="1400" spc="-5" dirty="0">
                <a:latin typeface="Times New Roman"/>
                <a:cs typeface="Times New Roman"/>
              </a:rPr>
              <a:t>«Чепурушкою </a:t>
            </a:r>
            <a:r>
              <a:rPr sz="1400" spc="-10" dirty="0">
                <a:latin typeface="Times New Roman"/>
                <a:cs typeface="Times New Roman"/>
              </a:rPr>
              <a:t>будь, </a:t>
            </a:r>
            <a:r>
              <a:rPr sz="1400" spc="-5" dirty="0">
                <a:latin typeface="Times New Roman"/>
                <a:cs typeface="Times New Roman"/>
              </a:rPr>
              <a:t>доню, </a:t>
            </a:r>
            <a:r>
              <a:rPr sz="1400" spc="-34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Заплітай</a:t>
            </a:r>
            <a:r>
              <a:rPr sz="1400" spc="-5" dirty="0">
                <a:latin typeface="Times New Roman"/>
                <a:cs typeface="Times New Roman"/>
              </a:rPr>
              <a:t> сама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косички,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65"/>
              </a:lnSpc>
            </a:pPr>
            <a:r>
              <a:rPr sz="1400" spc="-20" dirty="0">
                <a:latin typeface="Times New Roman"/>
                <a:cs typeface="Times New Roman"/>
              </a:rPr>
              <a:t>Не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заляпуй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черевички</a:t>
            </a:r>
            <a:r>
              <a:rPr sz="1400" spc="-5" dirty="0">
                <a:latin typeface="Times New Roman"/>
                <a:cs typeface="Times New Roman"/>
              </a:rPr>
              <a:t>...»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400">
              <a:latin typeface="Times New Roman"/>
              <a:cs typeface="Times New Roman"/>
            </a:endParaRPr>
          </a:p>
          <a:p>
            <a:pPr marL="12700" marR="191643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Якось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Яків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сіяв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мак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Так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-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сяк,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абияк.</a:t>
            </a:r>
            <a:endParaRPr sz="1400">
              <a:latin typeface="Times New Roman"/>
              <a:cs typeface="Times New Roman"/>
            </a:endParaRPr>
          </a:p>
          <a:p>
            <a:pPr marL="12700" marR="1663700">
              <a:lnSpc>
                <a:spcPts val="1610"/>
              </a:lnSpc>
            </a:pPr>
            <a:r>
              <a:rPr sz="1400" spc="-15" dirty="0">
                <a:latin typeface="Times New Roman"/>
                <a:cs typeface="Times New Roman"/>
              </a:rPr>
              <a:t>Виріс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ярий </a:t>
            </a:r>
            <a:r>
              <a:rPr sz="1400" dirty="0">
                <a:latin typeface="Times New Roman"/>
                <a:cs typeface="Times New Roman"/>
              </a:rPr>
              <a:t>Яків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мак,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Та</a:t>
            </a:r>
            <a:r>
              <a:rPr sz="1400" spc="-5" dirty="0">
                <a:latin typeface="Times New Roman"/>
                <a:cs typeface="Times New Roman"/>
              </a:rPr>
              <a:t> щось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коле,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їжак</a:t>
            </a:r>
            <a:r>
              <a:rPr sz="1400" spc="-10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350">
              <a:latin typeface="Times New Roman"/>
              <a:cs typeface="Times New Roman"/>
            </a:endParaRPr>
          </a:p>
          <a:p>
            <a:pPr marL="12700" marR="5080">
              <a:lnSpc>
                <a:spcPts val="1610"/>
              </a:lnSpc>
              <a:spcBef>
                <a:spcPts val="5"/>
              </a:spcBef>
            </a:pPr>
            <a:r>
              <a:rPr sz="1400" b="1" i="1" spc="-10" dirty="0">
                <a:latin typeface="Times New Roman"/>
                <a:cs typeface="Times New Roman"/>
              </a:rPr>
              <a:t>Їжак</a:t>
            </a:r>
            <a:r>
              <a:rPr sz="1400" b="1" i="1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їжаченята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їздять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гриби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щоденно</a:t>
            </a:r>
            <a:r>
              <a:rPr sz="1400" spc="-5" dirty="0">
                <a:latin typeface="Times New Roman"/>
                <a:cs typeface="Times New Roman"/>
              </a:rPr>
              <a:t>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Їжачиха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помагає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сироїжички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збирає.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350">
              <a:latin typeface="Times New Roman"/>
              <a:cs typeface="Times New Roman"/>
            </a:endParaRPr>
          </a:p>
          <a:p>
            <a:pPr marL="12700" marR="1280160">
              <a:lnSpc>
                <a:spcPct val="96200"/>
              </a:lnSpc>
            </a:pPr>
            <a:r>
              <a:rPr sz="1400" spc="-10" dirty="0">
                <a:latin typeface="Times New Roman"/>
                <a:cs typeface="Times New Roman"/>
              </a:rPr>
              <a:t>Там,</a:t>
            </a:r>
            <a:r>
              <a:rPr sz="1400" dirty="0">
                <a:latin typeface="Times New Roman"/>
                <a:cs typeface="Times New Roman"/>
              </a:rPr>
              <a:t> де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комбайн </a:t>
            </a:r>
            <a:r>
              <a:rPr sz="1400" spc="-5" dirty="0">
                <a:latin typeface="Times New Roman"/>
                <a:cs typeface="Times New Roman"/>
              </a:rPr>
              <a:t>торохтить,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Комбайнер</a:t>
            </a:r>
            <a:r>
              <a:rPr sz="1400" b="1" i="1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давно</a:t>
            </a:r>
            <a:r>
              <a:rPr sz="1400" spc="-10" dirty="0">
                <a:latin typeface="Times New Roman"/>
                <a:cs typeface="Times New Roman"/>
              </a:rPr>
              <a:t> не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спить.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Від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світанку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до </a:t>
            </a:r>
            <a:r>
              <a:rPr sz="1400" spc="-5" dirty="0">
                <a:latin typeface="Times New Roman"/>
                <a:cs typeface="Times New Roman"/>
              </a:rPr>
              <a:t>світанку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Прибирає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він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ділянку.</a:t>
            </a:r>
            <a:endParaRPr sz="1400">
              <a:latin typeface="Times New Roman"/>
              <a:cs typeface="Times New Roman"/>
            </a:endParaRPr>
          </a:p>
          <a:p>
            <a:pPr marL="12700" marR="1259205">
              <a:lnSpc>
                <a:spcPct val="191400"/>
              </a:lnSpc>
            </a:pPr>
            <a:r>
              <a:rPr sz="1400" spc="-20" dirty="0">
                <a:latin typeface="Times New Roman"/>
                <a:cs typeface="Times New Roman"/>
              </a:rPr>
              <a:t>На</a:t>
            </a:r>
            <a:r>
              <a:rPr sz="1400" dirty="0">
                <a:latin typeface="Times New Roman"/>
                <a:cs typeface="Times New Roman"/>
              </a:rPr>
              <a:t> кінці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олівця</a:t>
            </a:r>
            <a:r>
              <a:rPr sz="1400" b="1" i="1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немає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кінця.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Рак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від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берега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задкує,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75"/>
              </a:lnSpc>
            </a:pPr>
            <a:r>
              <a:rPr sz="1400" spc="-10" dirty="0">
                <a:latin typeface="Times New Roman"/>
                <a:cs typeface="Times New Roman"/>
              </a:rPr>
              <a:t>Риба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лин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над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ним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кепкує:</a:t>
            </a:r>
            <a:endParaRPr sz="1400">
              <a:latin typeface="Times New Roman"/>
              <a:cs typeface="Times New Roman"/>
            </a:endParaRPr>
          </a:p>
          <a:p>
            <a:pPr marL="12700" marR="1529080">
              <a:lnSpc>
                <a:spcPts val="1610"/>
              </a:lnSpc>
              <a:spcBef>
                <a:spcPts val="80"/>
              </a:spcBef>
              <a:buChar char="-"/>
              <a:tabLst>
                <a:tab pos="241300" algn="l"/>
                <a:tab pos="241935" algn="l"/>
              </a:tabLst>
            </a:pPr>
            <a:r>
              <a:rPr sz="1400" spc="-10" dirty="0">
                <a:latin typeface="Times New Roman"/>
                <a:cs typeface="Times New Roman"/>
              </a:rPr>
              <a:t>Рак </a:t>
            </a:r>
            <a:r>
              <a:rPr sz="1400" spc="-5" dirty="0">
                <a:latin typeface="Times New Roman"/>
                <a:cs typeface="Times New Roman"/>
              </a:rPr>
              <a:t>забрів в </a:t>
            </a:r>
            <a:r>
              <a:rPr sz="1400" b="1" i="1" spc="-5" dirty="0">
                <a:latin typeface="Times New Roman"/>
                <a:cs typeface="Times New Roman"/>
              </a:rPr>
              <a:t>очерети</a:t>
            </a:r>
            <a:r>
              <a:rPr sz="1400" spc="-5" dirty="0">
                <a:latin typeface="Times New Roman"/>
                <a:cs typeface="Times New Roman"/>
              </a:rPr>
              <a:t>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Річку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думав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перейти.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350">
              <a:latin typeface="Times New Roman"/>
              <a:cs typeface="Times New Roman"/>
            </a:endParaRPr>
          </a:p>
          <a:p>
            <a:pPr marL="12700" marR="126365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Гриць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ніс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пиріг</a:t>
            </a:r>
            <a:r>
              <a:rPr sz="1400" b="1" i="1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через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поріг,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Став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горіх,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упав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поріг.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ts val="1645"/>
              </a:lnSpc>
              <a:spcBef>
                <a:spcPts val="5"/>
              </a:spcBef>
            </a:pPr>
            <a:r>
              <a:rPr sz="1400" spc="-10" dirty="0">
                <a:latin typeface="Times New Roman"/>
                <a:cs typeface="Times New Roman"/>
              </a:rPr>
              <a:t>Лесь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Тарасику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ніс,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45"/>
              </a:lnSpc>
            </a:pPr>
            <a:r>
              <a:rPr sz="1400" spc="-10" dirty="0">
                <a:latin typeface="Times New Roman"/>
                <a:cs typeface="Times New Roman"/>
              </a:rPr>
              <a:t>А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важкий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портфель</a:t>
            </a:r>
            <a:r>
              <a:rPr sz="1400" b="1" i="1" spc="2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поніс.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400">
              <a:latin typeface="Times New Roman"/>
              <a:cs typeface="Times New Roman"/>
            </a:endParaRPr>
          </a:p>
          <a:p>
            <a:pPr marL="12700" marR="1339215">
              <a:lnSpc>
                <a:spcPts val="1610"/>
              </a:lnSpc>
            </a:pPr>
            <a:r>
              <a:rPr sz="1400" b="1" i="1" spc="-5" dirty="0">
                <a:latin typeface="Times New Roman"/>
                <a:cs typeface="Times New Roman"/>
              </a:rPr>
              <a:t>Уранці </a:t>
            </a:r>
            <a:r>
              <a:rPr sz="1400" spc="-5" dirty="0">
                <a:latin typeface="Times New Roman"/>
                <a:cs typeface="Times New Roman"/>
              </a:rPr>
              <a:t>брів бобер </a:t>
            </a:r>
            <a:r>
              <a:rPr sz="1400" dirty="0">
                <a:latin typeface="Times New Roman"/>
                <a:cs typeface="Times New Roman"/>
              </a:rPr>
              <a:t>до </a:t>
            </a:r>
            <a:r>
              <a:rPr sz="1400" spc="-5" dirty="0">
                <a:latin typeface="Times New Roman"/>
                <a:cs typeface="Times New Roman"/>
              </a:rPr>
              <a:t>брата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Борошна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собі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набрати</a:t>
            </a:r>
            <a:endParaRPr sz="1400">
              <a:latin typeface="Times New Roman"/>
              <a:cs typeface="Times New Roman"/>
            </a:endParaRPr>
          </a:p>
          <a:p>
            <a:pPr marL="12700" marR="1601470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Бо бобриха </a:t>
            </a:r>
            <a:r>
              <a:rPr sz="1400" spc="-5" dirty="0">
                <a:latin typeface="Times New Roman"/>
                <a:cs typeface="Times New Roman"/>
              </a:rPr>
              <a:t>й бобренята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Пиріг </a:t>
            </a:r>
            <a:r>
              <a:rPr sz="1400" spc="-5" dirty="0">
                <a:latin typeface="Times New Roman"/>
                <a:cs typeface="Times New Roman"/>
              </a:rPr>
              <a:t>будуть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випікати.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400" b="1" i="1" spc="-5" dirty="0">
                <a:latin typeface="Times New Roman"/>
                <a:cs typeface="Times New Roman"/>
              </a:rPr>
              <a:t>Уранці</a:t>
            </a:r>
            <a:r>
              <a:rPr sz="1400" b="1" i="1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Уляна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Уласа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941445" y="560704"/>
            <a:ext cx="2628900" cy="1743075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613275" y="3896994"/>
            <a:ext cx="2473325" cy="3435984"/>
          </a:xfrm>
          <a:prstGeom prst="rect">
            <a:avLst/>
          </a:prstGeom>
        </p:spPr>
      </p:pic>
      <p:sp>
        <p:nvSpPr>
          <p:cNvPr id="5" name="object 5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47</a:t>
            </a:fld>
            <a:endParaRPr dirty="0"/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18540" y="423418"/>
            <a:ext cx="6482080" cy="93535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56870">
              <a:lnSpc>
                <a:spcPct val="100000"/>
              </a:lnSpc>
              <a:spcBef>
                <a:spcPts val="90"/>
              </a:spcBef>
            </a:pPr>
            <a:r>
              <a:rPr sz="1400" spc="-5" dirty="0">
                <a:latin typeface="Times New Roman"/>
                <a:cs typeface="Times New Roman"/>
              </a:rPr>
              <a:t>Ураз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умивати</a:t>
            </a:r>
            <a:r>
              <a:rPr sz="1400" spc="-5" dirty="0">
                <a:latin typeface="Times New Roman"/>
                <a:cs typeface="Times New Roman"/>
              </a:rPr>
              <a:t> взялася.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400">
              <a:latin typeface="Times New Roman"/>
              <a:cs typeface="Times New Roman"/>
            </a:endParaRPr>
          </a:p>
          <a:p>
            <a:pPr marL="356870" marR="4093210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Рак ранесенько </a:t>
            </a:r>
            <a:r>
              <a:rPr sz="1400" spc="-5" dirty="0">
                <a:latin typeface="Times New Roman"/>
                <a:cs typeface="Times New Roman"/>
              </a:rPr>
              <a:t>проснувся,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черевики</a:t>
            </a:r>
            <a:r>
              <a:rPr sz="1400" b="1" i="1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гарні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взувся.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350">
              <a:latin typeface="Times New Roman"/>
              <a:cs typeface="Times New Roman"/>
            </a:endParaRPr>
          </a:p>
          <a:p>
            <a:pPr marL="356870" marR="3973829">
              <a:lnSpc>
                <a:spcPts val="1610"/>
              </a:lnSpc>
              <a:spcBef>
                <a:spcPts val="5"/>
              </a:spcBef>
            </a:pPr>
            <a:r>
              <a:rPr sz="1400" spc="-10" dirty="0">
                <a:latin typeface="Times New Roman"/>
                <a:cs typeface="Times New Roman"/>
              </a:rPr>
              <a:t>Женчик,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женчик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невеликий,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На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Женчику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черевики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565"/>
              </a:lnSpc>
            </a:pP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10" dirty="0">
                <a:latin typeface="Times New Roman"/>
                <a:cs typeface="Times New Roman"/>
              </a:rPr>
              <a:t> шапочка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чорна,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латочка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червона.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400">
              <a:latin typeface="Times New Roman"/>
              <a:cs typeface="Times New Roman"/>
            </a:endParaRPr>
          </a:p>
          <a:p>
            <a:pPr marL="356870" marR="4121785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Щиглики </a:t>
            </a:r>
            <a:r>
              <a:rPr sz="1400" spc="-5" dirty="0">
                <a:latin typeface="Times New Roman"/>
                <a:cs typeface="Times New Roman"/>
              </a:rPr>
              <a:t>в кущах </a:t>
            </a:r>
            <a:r>
              <a:rPr sz="1400" spc="-10" dirty="0">
                <a:latin typeface="Times New Roman"/>
                <a:cs typeface="Times New Roman"/>
              </a:rPr>
              <a:t>пищали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щоденно</a:t>
            </a:r>
            <a:r>
              <a:rPr sz="1400" b="1" i="1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сповіщали:</a:t>
            </a:r>
            <a:endParaRPr sz="1400">
              <a:latin typeface="Times New Roman"/>
              <a:cs typeface="Times New Roman"/>
            </a:endParaRPr>
          </a:p>
          <a:p>
            <a:pPr marL="460375" indent="-104139">
              <a:lnSpc>
                <a:spcPts val="1555"/>
              </a:lnSpc>
              <a:buChar char="-"/>
              <a:tabLst>
                <a:tab pos="461009" algn="l"/>
              </a:tabLst>
            </a:pPr>
            <a:r>
              <a:rPr sz="1400" spc="-10" dirty="0">
                <a:latin typeface="Times New Roman"/>
                <a:cs typeface="Times New Roman"/>
              </a:rPr>
              <a:t>У </a:t>
            </a:r>
            <a:r>
              <a:rPr sz="1400" spc="-5" dirty="0">
                <a:latin typeface="Times New Roman"/>
                <a:cs typeface="Times New Roman"/>
              </a:rPr>
              <a:t>кущах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вітрище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свище,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45"/>
              </a:lnSpc>
            </a:pPr>
            <a:r>
              <a:rPr sz="1400" b="1" i="1" dirty="0">
                <a:latin typeface="Times New Roman"/>
                <a:cs typeface="Times New Roman"/>
              </a:rPr>
              <a:t>Дзьоб</a:t>
            </a:r>
            <a:r>
              <a:rPr sz="1400" b="1" i="1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щипає </a:t>
            </a:r>
            <a:r>
              <a:rPr sz="1400" spc="-5" dirty="0">
                <a:latin typeface="Times New Roman"/>
                <a:cs typeface="Times New Roman"/>
              </a:rPr>
              <a:t>морозище.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400">
              <a:latin typeface="Times New Roman"/>
              <a:cs typeface="Times New Roman"/>
            </a:endParaRPr>
          </a:p>
          <a:p>
            <a:pPr marL="356870" marR="4246245">
              <a:lnSpc>
                <a:spcPts val="1610"/>
              </a:lnSpc>
            </a:pPr>
            <a:r>
              <a:rPr sz="1400" spc="-20" dirty="0">
                <a:latin typeface="Times New Roman"/>
                <a:cs typeface="Times New Roman"/>
              </a:rPr>
              <a:t>По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стежині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через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ліс </a:t>
            </a:r>
            <a:r>
              <a:rPr sz="1400" spc="-5" dirty="0">
                <a:latin typeface="Times New Roman"/>
                <a:cs typeface="Times New Roman"/>
              </a:rPr>
              <a:t> Мокру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моркву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заєць</a:t>
            </a:r>
            <a:r>
              <a:rPr sz="1400" b="1" i="1" spc="1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ніс.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356870">
              <a:lnSpc>
                <a:spcPts val="1645"/>
              </a:lnSpc>
            </a:pPr>
            <a:r>
              <a:rPr sz="1400" spc="-10" dirty="0">
                <a:latin typeface="Times New Roman"/>
                <a:cs typeface="Times New Roman"/>
              </a:rPr>
              <a:t>Рано</a:t>
            </a:r>
            <a:r>
              <a:rPr sz="1400" spc="-5" dirty="0">
                <a:latin typeface="Times New Roman"/>
                <a:cs typeface="Times New Roman"/>
              </a:rPr>
              <a:t> – вранці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середу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45"/>
              </a:lnSpc>
            </a:pPr>
            <a:r>
              <a:rPr sz="1400" spc="-5" dirty="0">
                <a:latin typeface="Times New Roman"/>
                <a:cs typeface="Times New Roman"/>
              </a:rPr>
              <a:t>Пригнав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Прокіп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череду.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300">
              <a:latin typeface="Times New Roman"/>
              <a:cs typeface="Times New Roman"/>
            </a:endParaRPr>
          </a:p>
          <a:p>
            <a:pPr marL="356870">
              <a:lnSpc>
                <a:spcPts val="1645"/>
              </a:lnSpc>
            </a:pPr>
            <a:r>
              <a:rPr sz="1400" spc="-10" dirty="0">
                <a:latin typeface="Times New Roman"/>
                <a:cs typeface="Times New Roman"/>
              </a:rPr>
              <a:t>А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скажи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но</a:t>
            </a:r>
            <a:r>
              <a:rPr sz="1400" spc="-5" dirty="0">
                <a:latin typeface="Times New Roman"/>
                <a:cs typeface="Times New Roman"/>
              </a:rPr>
              <a:t> швидко:</a:t>
            </a:r>
            <a:endParaRPr sz="1400">
              <a:latin typeface="Times New Roman"/>
              <a:cs typeface="Times New Roman"/>
            </a:endParaRPr>
          </a:p>
          <a:p>
            <a:pPr marL="460375" indent="-104139">
              <a:lnSpc>
                <a:spcPts val="1645"/>
              </a:lnSpc>
              <a:buChar char="-"/>
              <a:tabLst>
                <a:tab pos="461009" algn="l"/>
              </a:tabLst>
            </a:pPr>
            <a:r>
              <a:rPr sz="1400" spc="-5" dirty="0">
                <a:latin typeface="Times New Roman"/>
                <a:cs typeface="Times New Roman"/>
              </a:rPr>
              <a:t>Жала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бджола</a:t>
            </a:r>
            <a:r>
              <a:rPr sz="1400" b="1" i="1" spc="-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житко.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350">
              <a:latin typeface="Times New Roman"/>
              <a:cs typeface="Times New Roman"/>
            </a:endParaRPr>
          </a:p>
          <a:p>
            <a:pPr marL="356870" marR="2875280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У</a:t>
            </a:r>
            <a:r>
              <a:rPr sz="1400" spc="6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стозі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пшениця</a:t>
            </a:r>
            <a:r>
              <a:rPr sz="1400" spc="-10" dirty="0">
                <a:latin typeface="Times New Roman"/>
                <a:cs typeface="Times New Roman"/>
              </a:rPr>
              <a:t>,</a:t>
            </a:r>
            <a:r>
              <a:rPr sz="1400" spc="7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під</a:t>
            </a:r>
            <a:r>
              <a:rPr sz="1400" spc="7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стогом</a:t>
            </a:r>
            <a:r>
              <a:rPr sz="1400" spc="80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криниця</a:t>
            </a:r>
            <a:r>
              <a:rPr sz="1400" spc="-5" dirty="0">
                <a:latin typeface="Times New Roman"/>
                <a:cs typeface="Times New Roman"/>
              </a:rPr>
              <a:t>,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Там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щука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риба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грала,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золоте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перо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мала. </a:t>
            </a:r>
            <a:r>
              <a:rPr sz="1400" spc="-5" dirty="0">
                <a:latin typeface="Times New Roman"/>
                <a:cs typeface="Times New Roman"/>
              </a:rPr>
              <a:t> Сама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собі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дивувала,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що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хороше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вигравала.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250">
              <a:latin typeface="Times New Roman"/>
              <a:cs typeface="Times New Roman"/>
            </a:endParaRPr>
          </a:p>
          <a:p>
            <a:pPr marL="356870">
              <a:lnSpc>
                <a:spcPts val="1645"/>
              </a:lnSpc>
              <a:spcBef>
                <a:spcPts val="5"/>
              </a:spcBef>
            </a:pPr>
            <a:r>
              <a:rPr sz="1400" spc="-5" dirty="0">
                <a:latin typeface="Times New Roman"/>
                <a:cs typeface="Times New Roman"/>
              </a:rPr>
              <a:t>Летів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лелека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45"/>
              </a:lnSpc>
            </a:pPr>
            <a:r>
              <a:rPr sz="1400" spc="-5" dirty="0">
                <a:latin typeface="Times New Roman"/>
                <a:cs typeface="Times New Roman"/>
              </a:rPr>
              <a:t>Заклекотів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до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лелеченят.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400">
              <a:latin typeface="Times New Roman"/>
              <a:cs typeface="Times New Roman"/>
            </a:endParaRPr>
          </a:p>
          <a:p>
            <a:pPr marL="356870" marR="4017645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Женчик,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женчик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невеликий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На</a:t>
            </a:r>
            <a:r>
              <a:rPr sz="1400" dirty="0">
                <a:latin typeface="Times New Roman"/>
                <a:cs typeface="Times New Roman"/>
              </a:rPr>
              <a:t> женчику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черевики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530"/>
              </a:lnSpc>
            </a:pP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шапочка </a:t>
            </a:r>
            <a:r>
              <a:rPr sz="1400" spc="-5" dirty="0">
                <a:latin typeface="Times New Roman"/>
                <a:cs typeface="Times New Roman"/>
              </a:rPr>
              <a:t>чорненька,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45"/>
              </a:lnSpc>
            </a:pP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10" dirty="0">
                <a:latin typeface="Times New Roman"/>
                <a:cs typeface="Times New Roman"/>
              </a:rPr>
              <a:t> латочка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червоненька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350">
              <a:latin typeface="Times New Roman"/>
              <a:cs typeface="Times New Roman"/>
            </a:endParaRPr>
          </a:p>
          <a:p>
            <a:pPr marL="786765">
              <a:lnSpc>
                <a:spcPts val="2365"/>
              </a:lnSpc>
              <a:tabLst>
                <a:tab pos="2265680" algn="l"/>
              </a:tabLst>
            </a:pPr>
            <a:r>
              <a:rPr sz="2000" b="1" i="1" spc="105" dirty="0">
                <a:solidFill>
                  <a:srgbClr val="C00000"/>
                </a:solidFill>
                <a:latin typeface="Cambria"/>
                <a:cs typeface="Cambria"/>
              </a:rPr>
              <a:t>Розділ</a:t>
            </a:r>
            <a:r>
              <a:rPr sz="2000" b="1" i="1" spc="225" dirty="0">
                <a:solidFill>
                  <a:srgbClr val="C00000"/>
                </a:solidFill>
                <a:latin typeface="Cambria"/>
                <a:cs typeface="Cambria"/>
              </a:rPr>
              <a:t> </a:t>
            </a:r>
            <a:r>
              <a:rPr sz="2000" b="1" i="1" spc="100" dirty="0">
                <a:solidFill>
                  <a:srgbClr val="C00000"/>
                </a:solidFill>
                <a:latin typeface="Cambria"/>
                <a:cs typeface="Cambria"/>
              </a:rPr>
              <a:t>ІV	</a:t>
            </a:r>
            <a:r>
              <a:rPr sz="2000" b="1" i="1" spc="155" dirty="0">
                <a:solidFill>
                  <a:srgbClr val="FF0000"/>
                </a:solidFill>
                <a:latin typeface="Cambria"/>
                <a:cs typeface="Cambria"/>
              </a:rPr>
              <a:t>Тренувальні</a:t>
            </a:r>
            <a:r>
              <a:rPr sz="2000" b="1" i="1" spc="210" dirty="0">
                <a:solidFill>
                  <a:srgbClr val="FF0000"/>
                </a:solidFill>
                <a:latin typeface="Cambria"/>
                <a:cs typeface="Cambria"/>
              </a:rPr>
              <a:t> </a:t>
            </a:r>
            <a:r>
              <a:rPr sz="2000" b="1" i="1" spc="150" dirty="0">
                <a:solidFill>
                  <a:srgbClr val="FF0000"/>
                </a:solidFill>
                <a:latin typeface="Cambria"/>
                <a:cs typeface="Cambria"/>
              </a:rPr>
              <a:t>вправи</a:t>
            </a:r>
            <a:endParaRPr sz="2000">
              <a:latin typeface="Cambria"/>
              <a:cs typeface="Cambria"/>
            </a:endParaRPr>
          </a:p>
          <a:p>
            <a:pPr marL="12700" marR="5080" indent="344170">
              <a:lnSpc>
                <a:spcPct val="96100"/>
              </a:lnSpc>
              <a:spcBef>
                <a:spcPts val="30"/>
              </a:spcBef>
            </a:pPr>
            <a:r>
              <a:rPr sz="1400" spc="-10" dirty="0">
                <a:latin typeface="Times New Roman"/>
                <a:cs typeface="Times New Roman"/>
              </a:rPr>
              <a:t>Систематична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організація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виконання</a:t>
            </a:r>
            <a:r>
              <a:rPr sz="1400" spc="5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учнями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різноманітних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типів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тренувальних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вправ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підвищує</a:t>
            </a:r>
            <a:r>
              <a:rPr sz="1400" spc="5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інтерес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до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вивчення</a:t>
            </a:r>
            <a:r>
              <a:rPr sz="1400" spc="4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української </a:t>
            </a:r>
            <a:r>
              <a:rPr sz="1400" spc="-5" dirty="0">
                <a:latin typeface="Times New Roman"/>
                <a:cs typeface="Times New Roman"/>
              </a:rPr>
              <a:t>мови,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поступове</a:t>
            </a:r>
            <a:r>
              <a:rPr sz="1400" spc="5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ускладнення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таких 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вправ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посилює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зацікавленість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навчальним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процесом,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застосування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різнорівневих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тренувальних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вправ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уроках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української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мови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значно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зменшує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кількість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помилок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написанні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вимові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словникових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слів.</a:t>
            </a:r>
            <a:endParaRPr sz="1400">
              <a:latin typeface="Times New Roman"/>
              <a:cs typeface="Times New Roman"/>
            </a:endParaRPr>
          </a:p>
          <a:p>
            <a:pPr marL="367030" algn="ctr">
              <a:lnSpc>
                <a:spcPts val="1655"/>
              </a:lnSpc>
              <a:spcBef>
                <a:spcPts val="45"/>
              </a:spcBef>
            </a:pPr>
            <a:r>
              <a:rPr sz="1400" b="1" spc="-10" dirty="0">
                <a:latin typeface="Tahoma"/>
                <a:cs typeface="Tahoma"/>
              </a:rPr>
              <a:t>1-й</a:t>
            </a:r>
            <a:r>
              <a:rPr sz="1400" b="1" spc="-40" dirty="0">
                <a:latin typeface="Tahoma"/>
                <a:cs typeface="Tahoma"/>
              </a:rPr>
              <a:t> </a:t>
            </a:r>
            <a:r>
              <a:rPr sz="1400" b="1" spc="-5" dirty="0">
                <a:latin typeface="Tahoma"/>
                <a:cs typeface="Tahoma"/>
              </a:rPr>
              <a:t>рівень</a:t>
            </a:r>
            <a:endParaRPr sz="1400">
              <a:latin typeface="Tahoma"/>
              <a:cs typeface="Tahoma"/>
            </a:endParaRPr>
          </a:p>
          <a:p>
            <a:pPr marL="356870">
              <a:lnSpc>
                <a:spcPts val="1675"/>
              </a:lnSpc>
            </a:pPr>
            <a:r>
              <a:rPr sz="1450" spc="-25" dirty="0">
                <a:solidFill>
                  <a:srgbClr val="0000FF"/>
                </a:solidFill>
                <a:latin typeface="Tahoma"/>
                <a:cs typeface="Tahoma"/>
              </a:rPr>
              <a:t>1. </a:t>
            </a:r>
            <a:r>
              <a:rPr sz="1450" spc="-35" dirty="0">
                <a:solidFill>
                  <a:srgbClr val="0000FF"/>
                </a:solidFill>
                <a:latin typeface="Tahoma"/>
                <a:cs typeface="Tahoma"/>
              </a:rPr>
              <a:t>Встав</a:t>
            </a:r>
            <a:r>
              <a:rPr sz="1450" spc="-20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0" dirty="0">
                <a:solidFill>
                  <a:srgbClr val="0000FF"/>
                </a:solidFill>
                <a:latin typeface="Tahoma"/>
                <a:cs typeface="Tahoma"/>
              </a:rPr>
              <a:t>пропущені</a:t>
            </a:r>
            <a:r>
              <a:rPr sz="1450" spc="-35" dirty="0">
                <a:solidFill>
                  <a:srgbClr val="0000FF"/>
                </a:solidFill>
                <a:latin typeface="Tahoma"/>
                <a:cs typeface="Tahoma"/>
              </a:rPr>
              <a:t> букви</a:t>
            </a:r>
            <a:r>
              <a:rPr sz="1450" spc="-25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0" dirty="0">
                <a:solidFill>
                  <a:srgbClr val="0000FF"/>
                </a:solidFill>
                <a:latin typeface="Tahoma"/>
                <a:cs typeface="Tahoma"/>
              </a:rPr>
              <a:t>у</a:t>
            </a:r>
            <a:r>
              <a:rPr sz="1450" spc="-10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0" dirty="0">
                <a:solidFill>
                  <a:srgbClr val="0000FF"/>
                </a:solidFill>
                <a:latin typeface="Tahoma"/>
                <a:cs typeface="Tahoma"/>
              </a:rPr>
              <a:t>прислів</a:t>
            </a:r>
            <a:r>
              <a:rPr sz="1450" b="1" i="1" spc="-30" dirty="0">
                <a:solidFill>
                  <a:srgbClr val="0000FF"/>
                </a:solidFill>
                <a:latin typeface="Verdana"/>
                <a:cs typeface="Verdana"/>
              </a:rPr>
              <a:t>’</a:t>
            </a:r>
            <a:r>
              <a:rPr sz="1450" spc="-30" dirty="0">
                <a:solidFill>
                  <a:srgbClr val="0000FF"/>
                </a:solidFill>
                <a:latin typeface="Tahoma"/>
                <a:cs typeface="Tahoma"/>
              </a:rPr>
              <a:t>я.</a:t>
            </a:r>
            <a:endParaRPr sz="1450">
              <a:latin typeface="Tahoma"/>
              <a:cs typeface="Tahoma"/>
            </a:endParaRPr>
          </a:p>
          <a:p>
            <a:pPr marL="356870">
              <a:lnSpc>
                <a:spcPts val="1639"/>
              </a:lnSpc>
            </a:pPr>
            <a:r>
              <a:rPr sz="1400" b="1" i="1" spc="-10" dirty="0">
                <a:latin typeface="Times New Roman"/>
                <a:cs typeface="Times New Roman"/>
              </a:rPr>
              <a:t>2-й</a:t>
            </a:r>
            <a:r>
              <a:rPr sz="1400" b="1" i="1" spc="-35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клас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91948" y="623569"/>
            <a:ext cx="1890131" cy="1899284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687570" y="2973069"/>
            <a:ext cx="1800225" cy="2305049"/>
          </a:xfrm>
          <a:prstGeom prst="rect">
            <a:avLst/>
          </a:prstGeom>
        </p:spPr>
      </p:pic>
      <p:sp>
        <p:nvSpPr>
          <p:cNvPr id="5" name="object 5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48</a:t>
            </a:fld>
            <a:endParaRPr dirty="0"/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73554" y="7738744"/>
            <a:ext cx="2447924" cy="1847850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516754" y="5795009"/>
            <a:ext cx="2171700" cy="165608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62964" y="423418"/>
            <a:ext cx="6101080" cy="578040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ts val="1645"/>
              </a:lnSpc>
              <a:spcBef>
                <a:spcPts val="90"/>
              </a:spcBef>
            </a:pPr>
            <a:r>
              <a:rPr sz="1400" i="1" spc="-5" dirty="0">
                <a:latin typeface="Times New Roman"/>
                <a:cs typeface="Times New Roman"/>
              </a:rPr>
              <a:t>І</a:t>
            </a:r>
            <a:r>
              <a:rPr sz="1400" i="1" spc="-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варіант</a:t>
            </a:r>
            <a:endParaRPr sz="1400">
              <a:latin typeface="Times New Roman"/>
              <a:cs typeface="Times New Roman"/>
            </a:endParaRPr>
          </a:p>
          <a:p>
            <a:pPr marL="12700" marR="3521075">
              <a:lnSpc>
                <a:spcPts val="1610"/>
              </a:lnSpc>
              <a:spcBef>
                <a:spcPts val="75"/>
              </a:spcBef>
            </a:pPr>
            <a:r>
              <a:rPr sz="1400" dirty="0">
                <a:latin typeface="Times New Roman"/>
                <a:cs typeface="Times New Roman"/>
              </a:rPr>
              <a:t>За...ць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спить,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очей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жмурить.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Краще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тепер,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ч...твер.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30"/>
              </a:lnSpc>
            </a:pPr>
            <a:r>
              <a:rPr sz="1400" i="1" spc="-10" dirty="0">
                <a:latin typeface="Times New Roman"/>
                <a:cs typeface="Times New Roman"/>
              </a:rPr>
              <a:t>ІІ</a:t>
            </a:r>
            <a:r>
              <a:rPr sz="1400" i="1" spc="-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варіант</a:t>
            </a:r>
            <a:endParaRPr sz="1400">
              <a:latin typeface="Times New Roman"/>
              <a:cs typeface="Times New Roman"/>
            </a:endParaRPr>
          </a:p>
          <a:p>
            <a:pPr marL="12700" marR="3117215">
              <a:lnSpc>
                <a:spcPts val="1610"/>
              </a:lnSpc>
              <a:spcBef>
                <a:spcPts val="75"/>
              </a:spcBef>
            </a:pPr>
            <a:r>
              <a:rPr sz="1400" spc="-10" dirty="0">
                <a:latin typeface="Times New Roman"/>
                <a:cs typeface="Times New Roman"/>
              </a:rPr>
              <a:t>У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в...дмедя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десять </a:t>
            </a:r>
            <a:r>
              <a:rPr sz="1400" spc="-10" dirty="0">
                <a:latin typeface="Times New Roman"/>
                <a:cs typeface="Times New Roman"/>
              </a:rPr>
              <a:t>пісень</a:t>
            </a:r>
            <a:r>
              <a:rPr sz="1400" spc="-5" dirty="0">
                <a:latin typeface="Times New Roman"/>
                <a:cs typeface="Times New Roman"/>
              </a:rPr>
              <a:t> і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все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мед.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Пташка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радіє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весні,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д...тина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матері.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65"/>
              </a:lnSpc>
            </a:pPr>
            <a:r>
              <a:rPr sz="1400" spc="-5" dirty="0">
                <a:latin typeface="Times New Roman"/>
                <a:cs typeface="Times New Roman"/>
              </a:rPr>
              <a:t>Ч...тання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дорога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до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пізнання.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85"/>
              </a:lnSpc>
            </a:pPr>
            <a:r>
              <a:rPr sz="1450" spc="-25" dirty="0">
                <a:solidFill>
                  <a:srgbClr val="0000FF"/>
                </a:solidFill>
                <a:latin typeface="Tahoma"/>
                <a:cs typeface="Tahoma"/>
              </a:rPr>
              <a:t>2.</a:t>
            </a:r>
            <a:r>
              <a:rPr sz="1450" spc="145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5" dirty="0">
                <a:solidFill>
                  <a:srgbClr val="0000FF"/>
                </a:solidFill>
                <a:latin typeface="Tahoma"/>
                <a:cs typeface="Tahoma"/>
              </a:rPr>
              <a:t>Вибери</a:t>
            </a:r>
            <a:r>
              <a:rPr sz="1450" spc="-20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15" dirty="0">
                <a:solidFill>
                  <a:srgbClr val="0000FF"/>
                </a:solidFill>
                <a:latin typeface="Tahoma"/>
                <a:cs typeface="Tahoma"/>
              </a:rPr>
              <a:t>і</a:t>
            </a:r>
            <a:r>
              <a:rPr sz="1450" spc="-35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25" dirty="0">
                <a:solidFill>
                  <a:srgbClr val="0000FF"/>
                </a:solidFill>
                <a:latin typeface="Tahoma"/>
                <a:cs typeface="Tahoma"/>
              </a:rPr>
              <a:t>встав</a:t>
            </a:r>
            <a:r>
              <a:rPr sz="1450" spc="-35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0" dirty="0">
                <a:solidFill>
                  <a:srgbClr val="0000FF"/>
                </a:solidFill>
                <a:latin typeface="Tahoma"/>
                <a:cs typeface="Tahoma"/>
              </a:rPr>
              <a:t>пропущені</a:t>
            </a:r>
            <a:r>
              <a:rPr sz="1450" spc="-35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0" dirty="0">
                <a:solidFill>
                  <a:srgbClr val="0000FF"/>
                </a:solidFill>
                <a:latin typeface="Tahoma"/>
                <a:cs typeface="Tahoma"/>
              </a:rPr>
              <a:t>букви.</a:t>
            </a:r>
            <a:endParaRPr sz="1450">
              <a:latin typeface="Tahoma"/>
              <a:cs typeface="Tahoma"/>
            </a:endParaRPr>
          </a:p>
          <a:p>
            <a:pPr marL="12700">
              <a:lnSpc>
                <a:spcPts val="1590"/>
              </a:lnSpc>
            </a:pPr>
            <a:r>
              <a:rPr sz="1400" i="1" spc="-5" dirty="0">
                <a:latin typeface="Times New Roman"/>
                <a:cs typeface="Times New Roman"/>
              </a:rPr>
              <a:t>І</a:t>
            </a:r>
            <a:r>
              <a:rPr sz="1400" i="1" spc="-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варіант</a:t>
            </a:r>
            <a:endParaRPr sz="1400">
              <a:latin typeface="Times New Roman"/>
              <a:cs typeface="Times New Roman"/>
            </a:endParaRPr>
          </a:p>
          <a:p>
            <a:pPr marL="12700" marR="20320">
              <a:lnSpc>
                <a:spcPts val="1610"/>
              </a:lnSpc>
              <a:spcBef>
                <a:spcPts val="75"/>
              </a:spcBef>
            </a:pPr>
            <a:r>
              <a:rPr sz="1400" dirty="0">
                <a:latin typeface="Times New Roman"/>
                <a:cs typeface="Times New Roman"/>
              </a:rPr>
              <a:t>Кил...м</a:t>
            </a:r>
            <a:r>
              <a:rPr sz="1400" spc="-10" dirty="0">
                <a:latin typeface="Times New Roman"/>
                <a:cs typeface="Times New Roman"/>
              </a:rPr>
              <a:t> (е,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и),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н...діля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(е,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и),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ч...рговий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(е,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и),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фу...бол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(т,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д),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ін...й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(е,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і),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порт...ель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(в,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ф).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30"/>
              </a:lnSpc>
            </a:pPr>
            <a:r>
              <a:rPr sz="1400" i="1" spc="-10" dirty="0">
                <a:latin typeface="Times New Roman"/>
                <a:cs typeface="Times New Roman"/>
              </a:rPr>
              <a:t>ІІ</a:t>
            </a:r>
            <a:r>
              <a:rPr sz="1400" i="1" spc="-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варіант</a:t>
            </a:r>
            <a:endParaRPr sz="1400">
              <a:latin typeface="Times New Roman"/>
              <a:cs typeface="Times New Roman"/>
            </a:endParaRPr>
          </a:p>
          <a:p>
            <a:pPr marL="12700" marR="5080">
              <a:lnSpc>
                <a:spcPts val="1610"/>
              </a:lnSpc>
              <a:spcBef>
                <a:spcPts val="75"/>
              </a:spcBef>
            </a:pPr>
            <a:r>
              <a:rPr sz="1400" spc="-5" dirty="0">
                <a:latin typeface="Times New Roman"/>
                <a:cs typeface="Times New Roman"/>
              </a:rPr>
              <a:t>Д...тина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(е,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и),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космона...т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(в,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ф),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кастр...ля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(у,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ю),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жа...воронок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(й,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...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),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м...тро</a:t>
            </a:r>
            <a:r>
              <a:rPr sz="1400" spc="7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(е,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и),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ч...твер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(е,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и).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ts val="1630"/>
              </a:lnSpc>
            </a:pPr>
            <a:r>
              <a:rPr sz="1400" b="1" i="1" spc="-10" dirty="0">
                <a:latin typeface="Times New Roman"/>
                <a:cs typeface="Times New Roman"/>
              </a:rPr>
              <a:t>3-й</a:t>
            </a:r>
            <a:r>
              <a:rPr sz="1400" b="1" i="1" spc="-35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клас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95"/>
              </a:lnSpc>
            </a:pPr>
            <a:r>
              <a:rPr sz="1400" i="1" spc="-5" dirty="0">
                <a:latin typeface="Times New Roman"/>
                <a:cs typeface="Times New Roman"/>
              </a:rPr>
              <a:t>І</a:t>
            </a:r>
            <a:r>
              <a:rPr sz="1400" i="1" spc="-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варіант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20"/>
              </a:lnSpc>
            </a:pPr>
            <a:r>
              <a:rPr sz="1400" spc="-5" dirty="0">
                <a:latin typeface="Times New Roman"/>
                <a:cs typeface="Times New Roman"/>
              </a:rPr>
              <a:t>М...нулий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(е,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и),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д...ц...метр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(е,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и),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к...піти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(и,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і),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20"/>
              </a:lnSpc>
            </a:pPr>
            <a:r>
              <a:rPr sz="1400" dirty="0">
                <a:latin typeface="Times New Roman"/>
                <a:cs typeface="Times New Roman"/>
              </a:rPr>
              <a:t>во...зал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(г,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к), </a:t>
            </a:r>
            <a:r>
              <a:rPr sz="1400" spc="-5" dirty="0">
                <a:latin typeface="Times New Roman"/>
                <a:cs typeface="Times New Roman"/>
              </a:rPr>
              <a:t>...л...ктрика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(е,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и),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ас...альт </a:t>
            </a:r>
            <a:r>
              <a:rPr sz="1400" spc="-10" dirty="0">
                <a:latin typeface="Times New Roman"/>
                <a:cs typeface="Times New Roman"/>
              </a:rPr>
              <a:t>(в,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ф).</a:t>
            </a:r>
            <a:endParaRPr sz="1400">
              <a:latin typeface="Times New Roman"/>
              <a:cs typeface="Times New Roman"/>
            </a:endParaRPr>
          </a:p>
          <a:p>
            <a:pPr marL="58419">
              <a:lnSpc>
                <a:spcPts val="1610"/>
              </a:lnSpc>
            </a:pPr>
            <a:r>
              <a:rPr sz="1400" i="1" spc="-10" dirty="0">
                <a:latin typeface="Times New Roman"/>
                <a:cs typeface="Times New Roman"/>
              </a:rPr>
              <a:t>ІІ</a:t>
            </a:r>
            <a:r>
              <a:rPr sz="1400" i="1" spc="-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варіант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Сант...метр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(е,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и),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пр...з...дент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(е,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и),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в...лос...пед</a:t>
            </a:r>
            <a:endParaRPr sz="1400">
              <a:latin typeface="Times New Roman"/>
              <a:cs typeface="Times New Roman"/>
            </a:endParaRPr>
          </a:p>
          <a:p>
            <a:pPr marL="12700" marR="2414905">
              <a:lnSpc>
                <a:spcPts val="1610"/>
              </a:lnSpc>
              <a:spcBef>
                <a:spcPts val="75"/>
              </a:spcBef>
            </a:pPr>
            <a:r>
              <a:rPr sz="1400" spc="-10" dirty="0">
                <a:latin typeface="Times New Roman"/>
                <a:cs typeface="Times New Roman"/>
              </a:rPr>
              <a:t>(е,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о),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а...томобіль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(в,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ф),</a:t>
            </a:r>
            <a:r>
              <a:rPr sz="1400" spc="5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а...стра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(й,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...),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ко...байн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(м,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н).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250">
              <a:latin typeface="Times New Roman"/>
              <a:cs typeface="Times New Roman"/>
            </a:endParaRPr>
          </a:p>
          <a:p>
            <a:pPr marL="12700">
              <a:lnSpc>
                <a:spcPts val="1685"/>
              </a:lnSpc>
            </a:pPr>
            <a:r>
              <a:rPr sz="1450" spc="-25" dirty="0">
                <a:solidFill>
                  <a:srgbClr val="0000FF"/>
                </a:solidFill>
                <a:latin typeface="Tahoma"/>
                <a:cs typeface="Tahoma"/>
              </a:rPr>
              <a:t>3.</a:t>
            </a:r>
            <a:r>
              <a:rPr sz="1450" spc="155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5" dirty="0">
                <a:solidFill>
                  <a:srgbClr val="0000FF"/>
                </a:solidFill>
                <a:latin typeface="Tahoma"/>
                <a:cs typeface="Tahoma"/>
              </a:rPr>
              <a:t>Допиши</a:t>
            </a:r>
            <a:r>
              <a:rPr sz="1450" spc="-15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40" dirty="0">
                <a:solidFill>
                  <a:srgbClr val="0000FF"/>
                </a:solidFill>
                <a:latin typeface="Tahoma"/>
                <a:cs typeface="Tahoma"/>
              </a:rPr>
              <a:t>пари</a:t>
            </a:r>
            <a:r>
              <a:rPr sz="1450" spc="-15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0" dirty="0">
                <a:solidFill>
                  <a:srgbClr val="0000FF"/>
                </a:solidFill>
                <a:latin typeface="Tahoma"/>
                <a:cs typeface="Tahoma"/>
              </a:rPr>
              <a:t>слів за</a:t>
            </a:r>
            <a:r>
              <a:rPr sz="1450" spc="-10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0" dirty="0">
                <a:solidFill>
                  <a:srgbClr val="0000FF"/>
                </a:solidFill>
                <a:latin typeface="Tahoma"/>
                <a:cs typeface="Tahoma"/>
              </a:rPr>
              <a:t>зразком:</a:t>
            </a:r>
            <a:r>
              <a:rPr sz="1450" spc="-10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5" dirty="0">
                <a:solidFill>
                  <a:srgbClr val="0000FF"/>
                </a:solidFill>
                <a:latin typeface="Tahoma"/>
                <a:cs typeface="Tahoma"/>
              </a:rPr>
              <a:t>один</a:t>
            </a:r>
            <a:r>
              <a:rPr sz="1450" spc="20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5" dirty="0">
                <a:solidFill>
                  <a:srgbClr val="0000FF"/>
                </a:solidFill>
                <a:latin typeface="Tahoma"/>
                <a:cs typeface="Tahoma"/>
              </a:rPr>
              <a:t>–</a:t>
            </a:r>
            <a:r>
              <a:rPr sz="1450" spc="10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0" dirty="0">
                <a:solidFill>
                  <a:srgbClr val="0000FF"/>
                </a:solidFill>
                <a:latin typeface="Tahoma"/>
                <a:cs typeface="Tahoma"/>
              </a:rPr>
              <a:t>багато.</a:t>
            </a:r>
            <a:endParaRPr sz="1450">
              <a:latin typeface="Tahoma"/>
              <a:cs typeface="Tahoma"/>
            </a:endParaRPr>
          </a:p>
          <a:p>
            <a:pPr marL="12700">
              <a:lnSpc>
                <a:spcPts val="1625"/>
              </a:lnSpc>
            </a:pPr>
            <a:r>
              <a:rPr sz="1400" b="1" i="1" spc="-10" dirty="0">
                <a:latin typeface="Times New Roman"/>
                <a:cs typeface="Times New Roman"/>
              </a:rPr>
              <a:t>2-й</a:t>
            </a:r>
            <a:r>
              <a:rPr sz="1400" b="1" i="1" spc="-35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клас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62964" y="6170421"/>
            <a:ext cx="972185" cy="146367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ts val="1645"/>
              </a:lnSpc>
              <a:spcBef>
                <a:spcPts val="90"/>
              </a:spcBef>
            </a:pPr>
            <a:r>
              <a:rPr sz="1400" i="1" spc="-5" dirty="0">
                <a:latin typeface="Times New Roman"/>
                <a:cs typeface="Times New Roman"/>
              </a:rPr>
              <a:t>І</a:t>
            </a:r>
            <a:r>
              <a:rPr sz="1400" i="1" spc="-8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варіант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Вул...ця</a:t>
            </a:r>
            <a:r>
              <a:rPr sz="1400" spc="-6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-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Порт...ель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-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Д...ктант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-</a:t>
            </a:r>
            <a:endParaRPr sz="1400">
              <a:latin typeface="Times New Roman"/>
              <a:cs typeface="Times New Roman"/>
            </a:endParaRPr>
          </a:p>
          <a:p>
            <a:pPr marL="12700" marR="5080">
              <a:lnSpc>
                <a:spcPts val="1610"/>
              </a:lnSpc>
              <a:spcBef>
                <a:spcPts val="75"/>
              </a:spcBef>
            </a:pPr>
            <a:r>
              <a:rPr sz="1400" spc="-5" dirty="0">
                <a:latin typeface="Times New Roman"/>
                <a:cs typeface="Times New Roman"/>
              </a:rPr>
              <a:t>Пр...дмет -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Т...л...візор </a:t>
            </a:r>
            <a:r>
              <a:rPr sz="1400" spc="-5" dirty="0">
                <a:latin typeface="Times New Roman"/>
                <a:cs typeface="Times New Roman"/>
              </a:rPr>
              <a:t>-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Ол...нь -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124961" y="6170421"/>
            <a:ext cx="989330" cy="1463675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12700" marR="5080" indent="16510">
              <a:lnSpc>
                <a:spcPct val="95800"/>
              </a:lnSpc>
              <a:spcBef>
                <a:spcPts val="160"/>
              </a:spcBef>
            </a:pPr>
            <a:r>
              <a:rPr sz="1400" i="1" spc="-10" dirty="0">
                <a:latin typeface="Times New Roman"/>
                <a:cs typeface="Times New Roman"/>
              </a:rPr>
              <a:t>ІІ варіант </a:t>
            </a:r>
            <a:r>
              <a:rPr sz="1400" i="1" spc="-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Д...ван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Ч...р...вник</a:t>
            </a:r>
            <a:r>
              <a:rPr sz="1400" spc="-6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Г...рой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endParaRPr sz="1400">
              <a:latin typeface="Times New Roman"/>
              <a:cs typeface="Times New Roman"/>
            </a:endParaRPr>
          </a:p>
          <a:p>
            <a:pPr marL="45720">
              <a:lnSpc>
                <a:spcPts val="1570"/>
              </a:lnSpc>
            </a:pPr>
            <a:r>
              <a:rPr sz="1400" spc="-5" dirty="0">
                <a:latin typeface="Times New Roman"/>
                <a:cs typeface="Times New Roman"/>
              </a:rPr>
              <a:t>Кал...ндар</a:t>
            </a:r>
            <a:r>
              <a:rPr sz="1400" spc="-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endParaRPr sz="1400">
              <a:latin typeface="Times New Roman"/>
              <a:cs typeface="Times New Roman"/>
            </a:endParaRPr>
          </a:p>
          <a:p>
            <a:pPr marL="4572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М...даль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endParaRPr sz="1400">
              <a:latin typeface="Times New Roman"/>
              <a:cs typeface="Times New Roman"/>
            </a:endParaRPr>
          </a:p>
          <a:p>
            <a:pPr marL="40005">
              <a:lnSpc>
                <a:spcPts val="1645"/>
              </a:lnSpc>
            </a:pPr>
            <a:r>
              <a:rPr sz="1400" spc="-5" dirty="0">
                <a:latin typeface="Times New Roman"/>
                <a:cs typeface="Times New Roman"/>
              </a:rPr>
              <a:t>Яс...н</a:t>
            </a:r>
            <a:r>
              <a:rPr sz="1400" spc="-4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62964" y="7807832"/>
            <a:ext cx="923290" cy="16675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ts val="1630"/>
              </a:lnSpc>
              <a:spcBef>
                <a:spcPts val="90"/>
              </a:spcBef>
            </a:pPr>
            <a:r>
              <a:rPr sz="1400" b="1" i="1" spc="-10" dirty="0">
                <a:latin typeface="Times New Roman"/>
                <a:cs typeface="Times New Roman"/>
              </a:rPr>
              <a:t>3-й</a:t>
            </a:r>
            <a:r>
              <a:rPr sz="1400" b="1" i="1" spc="-35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клас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95"/>
              </a:lnSpc>
            </a:pPr>
            <a:r>
              <a:rPr sz="1400" i="1" spc="-5" dirty="0">
                <a:latin typeface="Times New Roman"/>
                <a:cs typeface="Times New Roman"/>
              </a:rPr>
              <a:t>І</a:t>
            </a:r>
            <a:r>
              <a:rPr sz="1400" i="1" spc="-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варіант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Абр...кос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-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В...рблюд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-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20"/>
              </a:lnSpc>
            </a:pPr>
            <a:r>
              <a:rPr sz="1400" spc="-5" dirty="0">
                <a:latin typeface="Times New Roman"/>
                <a:cs typeface="Times New Roman"/>
              </a:rPr>
              <a:t>Д...путат</a:t>
            </a:r>
            <a:r>
              <a:rPr sz="1400" spc="-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-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20"/>
              </a:lnSpc>
            </a:pPr>
            <a:r>
              <a:rPr sz="1400" spc="-5" dirty="0">
                <a:latin typeface="Times New Roman"/>
                <a:cs typeface="Times New Roman"/>
              </a:rPr>
              <a:t>Кр...ниця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-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Ап...льсин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-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45"/>
              </a:lnSpc>
            </a:pPr>
            <a:r>
              <a:rPr sz="1400" spc="-5" dirty="0">
                <a:latin typeface="Times New Roman"/>
                <a:cs typeface="Times New Roman"/>
              </a:rPr>
              <a:t>Л...лека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-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622038" y="8009001"/>
            <a:ext cx="897890" cy="146621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91440">
              <a:lnSpc>
                <a:spcPts val="1645"/>
              </a:lnSpc>
              <a:spcBef>
                <a:spcPts val="90"/>
              </a:spcBef>
            </a:pPr>
            <a:r>
              <a:rPr sz="1400" i="1" spc="-15" dirty="0">
                <a:latin typeface="Times New Roman"/>
                <a:cs typeface="Times New Roman"/>
              </a:rPr>
              <a:t>І</a:t>
            </a:r>
            <a:r>
              <a:rPr sz="1400" i="1" spc="-5" dirty="0">
                <a:latin typeface="Times New Roman"/>
                <a:cs typeface="Times New Roman"/>
              </a:rPr>
              <a:t>І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вар</a:t>
            </a:r>
            <a:r>
              <a:rPr sz="1400" i="1" spc="-15" dirty="0">
                <a:latin typeface="Times New Roman"/>
                <a:cs typeface="Times New Roman"/>
              </a:rPr>
              <a:t>і</a:t>
            </a:r>
            <a:r>
              <a:rPr sz="1400" i="1" spc="-5" dirty="0">
                <a:latin typeface="Times New Roman"/>
                <a:cs typeface="Times New Roman"/>
              </a:rPr>
              <a:t>ант</a:t>
            </a:r>
            <a:endParaRPr sz="1400">
              <a:latin typeface="Times New Roman"/>
              <a:cs typeface="Times New Roman"/>
            </a:endParaRPr>
          </a:p>
          <a:p>
            <a:pPr marL="42545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С...кунда</a:t>
            </a:r>
            <a:r>
              <a:rPr sz="1400" spc="-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endParaRPr sz="1400">
              <a:latin typeface="Times New Roman"/>
              <a:cs typeface="Times New Roman"/>
            </a:endParaRPr>
          </a:p>
          <a:p>
            <a:pPr marL="48895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Хв...лина</a:t>
            </a:r>
            <a:r>
              <a:rPr sz="1400" spc="-8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endParaRPr sz="1400">
              <a:latin typeface="Times New Roman"/>
              <a:cs typeface="Times New Roman"/>
            </a:endParaRPr>
          </a:p>
          <a:p>
            <a:pPr marL="24765">
              <a:lnSpc>
                <a:spcPts val="1620"/>
              </a:lnSpc>
            </a:pPr>
            <a:r>
              <a:rPr sz="1400" spc="-10" dirty="0">
                <a:latin typeface="Times New Roman"/>
                <a:cs typeface="Times New Roman"/>
              </a:rPr>
              <a:t>Ферм...р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20"/>
              </a:lnSpc>
            </a:pPr>
            <a:r>
              <a:rPr sz="1400" spc="-5" dirty="0">
                <a:latin typeface="Times New Roman"/>
                <a:cs typeface="Times New Roman"/>
              </a:rPr>
              <a:t>Ч...решня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endParaRPr sz="1400">
              <a:latin typeface="Times New Roman"/>
              <a:cs typeface="Times New Roman"/>
            </a:endParaRPr>
          </a:p>
          <a:p>
            <a:pPr marL="15240">
              <a:lnSpc>
                <a:spcPts val="1610"/>
              </a:lnSpc>
            </a:pPr>
            <a:r>
              <a:rPr sz="1400" spc="-15" dirty="0">
                <a:latin typeface="Times New Roman"/>
                <a:cs typeface="Times New Roman"/>
              </a:rPr>
              <a:t>П...ріг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endParaRPr sz="1400">
              <a:latin typeface="Times New Roman"/>
              <a:cs typeface="Times New Roman"/>
            </a:endParaRPr>
          </a:p>
          <a:p>
            <a:pPr marL="27305">
              <a:lnSpc>
                <a:spcPts val="1645"/>
              </a:lnSpc>
            </a:pPr>
            <a:r>
              <a:rPr sz="1400" spc="-10" dirty="0">
                <a:latin typeface="Times New Roman"/>
                <a:cs typeface="Times New Roman"/>
              </a:rPr>
              <a:t>Вогн...ще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9" name="object 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826000" y="3655059"/>
            <a:ext cx="2143125" cy="1543050"/>
          </a:xfrm>
          <a:prstGeom prst="rect">
            <a:avLst/>
          </a:prstGeom>
        </p:spPr>
      </p:pic>
      <p:sp>
        <p:nvSpPr>
          <p:cNvPr id="10" name="object 10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49</a:t>
            </a:fld>
            <a:endParaRPr dirty="0"/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32484" y="438657"/>
            <a:ext cx="5194300" cy="373824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2634615">
              <a:lnSpc>
                <a:spcPts val="1655"/>
              </a:lnSpc>
              <a:spcBef>
                <a:spcPts val="90"/>
              </a:spcBef>
            </a:pPr>
            <a:r>
              <a:rPr sz="1400" b="1" spc="-10" dirty="0">
                <a:latin typeface="Tahoma"/>
                <a:cs typeface="Tahoma"/>
              </a:rPr>
              <a:t>2-й</a:t>
            </a:r>
            <a:r>
              <a:rPr sz="1400" b="1" spc="-40" dirty="0">
                <a:latin typeface="Tahoma"/>
                <a:cs typeface="Tahoma"/>
              </a:rPr>
              <a:t> </a:t>
            </a:r>
            <a:r>
              <a:rPr sz="1400" b="1" spc="-5" dirty="0">
                <a:latin typeface="Tahoma"/>
                <a:cs typeface="Tahoma"/>
              </a:rPr>
              <a:t>рівень</a:t>
            </a:r>
            <a:endParaRPr sz="1400">
              <a:latin typeface="Tahoma"/>
              <a:cs typeface="Tahoma"/>
            </a:endParaRPr>
          </a:p>
          <a:p>
            <a:pPr marL="42545">
              <a:lnSpc>
                <a:spcPts val="1675"/>
              </a:lnSpc>
            </a:pPr>
            <a:r>
              <a:rPr sz="1450" spc="-25" dirty="0">
                <a:solidFill>
                  <a:srgbClr val="0000FF"/>
                </a:solidFill>
                <a:latin typeface="Tahoma"/>
                <a:cs typeface="Tahoma"/>
              </a:rPr>
              <a:t>1.</a:t>
            </a:r>
            <a:r>
              <a:rPr sz="1450" spc="-15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5" dirty="0">
                <a:solidFill>
                  <a:srgbClr val="0000FF"/>
                </a:solidFill>
                <a:latin typeface="Tahoma"/>
                <a:cs typeface="Tahoma"/>
              </a:rPr>
              <a:t>Допиши</a:t>
            </a:r>
            <a:r>
              <a:rPr sz="1450" spc="-15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0" dirty="0">
                <a:solidFill>
                  <a:srgbClr val="0000FF"/>
                </a:solidFill>
                <a:latin typeface="Tahoma"/>
                <a:cs typeface="Tahoma"/>
              </a:rPr>
              <a:t>речення,</a:t>
            </a:r>
            <a:r>
              <a:rPr sz="1450" spc="-15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5" dirty="0">
                <a:solidFill>
                  <a:srgbClr val="0000FF"/>
                </a:solidFill>
                <a:latin typeface="Tahoma"/>
                <a:cs typeface="Tahoma"/>
              </a:rPr>
              <a:t>використовуючи</a:t>
            </a:r>
            <a:r>
              <a:rPr sz="1450" spc="-15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5" dirty="0">
                <a:solidFill>
                  <a:srgbClr val="0000FF"/>
                </a:solidFill>
                <a:latin typeface="Tahoma"/>
                <a:cs typeface="Tahoma"/>
              </a:rPr>
              <a:t>слова</a:t>
            </a:r>
            <a:r>
              <a:rPr sz="1450" spc="-15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40" dirty="0">
                <a:solidFill>
                  <a:srgbClr val="0000FF"/>
                </a:solidFill>
                <a:latin typeface="Tahoma"/>
                <a:cs typeface="Tahoma"/>
              </a:rPr>
              <a:t>для</a:t>
            </a:r>
            <a:r>
              <a:rPr sz="1450" spc="5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0" dirty="0">
                <a:solidFill>
                  <a:srgbClr val="0000FF"/>
                </a:solidFill>
                <a:latin typeface="Tahoma"/>
                <a:cs typeface="Tahoma"/>
              </a:rPr>
              <a:t>довідок.</a:t>
            </a:r>
            <a:endParaRPr sz="1450">
              <a:latin typeface="Tahoma"/>
              <a:cs typeface="Tahoma"/>
            </a:endParaRPr>
          </a:p>
          <a:p>
            <a:pPr marL="42545">
              <a:lnSpc>
                <a:spcPts val="1590"/>
              </a:lnSpc>
            </a:pPr>
            <a:r>
              <a:rPr sz="1400" b="1" i="1" spc="-10" dirty="0">
                <a:latin typeface="Times New Roman"/>
                <a:cs typeface="Times New Roman"/>
              </a:rPr>
              <a:t>2-й</a:t>
            </a:r>
            <a:r>
              <a:rPr sz="1400" b="1" i="1" spc="-35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клас</a:t>
            </a:r>
            <a:endParaRPr sz="1400">
              <a:latin typeface="Times New Roman"/>
              <a:cs typeface="Times New Roman"/>
            </a:endParaRPr>
          </a:p>
          <a:p>
            <a:pPr marL="42545">
              <a:lnSpc>
                <a:spcPts val="1595"/>
              </a:lnSpc>
            </a:pPr>
            <a:r>
              <a:rPr sz="1400" spc="-5" dirty="0">
                <a:latin typeface="Times New Roman"/>
                <a:cs typeface="Times New Roman"/>
              </a:rPr>
              <a:t>а)</a:t>
            </a:r>
            <a:r>
              <a:rPr sz="1400" spc="-10" dirty="0">
                <a:latin typeface="Times New Roman"/>
                <a:cs typeface="Times New Roman"/>
              </a:rPr>
              <a:t> Цілий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день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працює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...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42545" marR="1993900">
              <a:lnSpc>
                <a:spcPts val="1610"/>
              </a:lnSpc>
              <a:spcBef>
                <a:spcPts val="75"/>
              </a:spcBef>
            </a:pPr>
            <a:r>
              <a:rPr sz="1400" dirty="0">
                <a:latin typeface="Times New Roman"/>
                <a:cs typeface="Times New Roman"/>
              </a:rPr>
              <a:t>б) </a:t>
            </a:r>
            <a:r>
              <a:rPr sz="1400" spc="-10" dirty="0">
                <a:latin typeface="Times New Roman"/>
                <a:cs typeface="Times New Roman"/>
              </a:rPr>
              <a:t>Наталка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уважно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слухала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пояснення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...</a:t>
            </a:r>
            <a:r>
              <a:rPr sz="1400" spc="-5" dirty="0">
                <a:latin typeface="Times New Roman"/>
                <a:cs typeface="Times New Roman"/>
              </a:rPr>
              <a:t> 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в)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Яскраво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цвітуть у</a:t>
            </a:r>
            <a:r>
              <a:rPr sz="1400" dirty="0">
                <a:latin typeface="Times New Roman"/>
                <a:cs typeface="Times New Roman"/>
              </a:rPr>
              <a:t> саду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...</a:t>
            </a:r>
            <a:r>
              <a:rPr sz="1400" spc="-5" dirty="0">
                <a:latin typeface="Times New Roman"/>
                <a:cs typeface="Times New Roman"/>
              </a:rPr>
              <a:t> .</a:t>
            </a:r>
            <a:endParaRPr sz="1400">
              <a:latin typeface="Times New Roman"/>
              <a:cs typeface="Times New Roman"/>
            </a:endParaRPr>
          </a:p>
          <a:p>
            <a:pPr marL="42545">
              <a:lnSpc>
                <a:spcPts val="1530"/>
              </a:lnSpc>
            </a:pPr>
            <a:r>
              <a:rPr sz="1400" spc="-5" dirty="0">
                <a:latin typeface="Times New Roman"/>
                <a:cs typeface="Times New Roman"/>
              </a:rPr>
              <a:t>г)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Прилітають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із-за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моря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...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42545">
              <a:lnSpc>
                <a:spcPts val="1645"/>
              </a:lnSpc>
            </a:pPr>
            <a:r>
              <a:rPr sz="1400" i="1" spc="-10" dirty="0">
                <a:latin typeface="Times New Roman"/>
                <a:cs typeface="Times New Roman"/>
              </a:rPr>
              <a:t>Слова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для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довідок: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л...леки,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дят...л,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а...стри,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вчит...ль.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350">
              <a:latin typeface="Times New Roman"/>
              <a:cs typeface="Times New Roman"/>
            </a:endParaRPr>
          </a:p>
          <a:p>
            <a:pPr marL="42545">
              <a:lnSpc>
                <a:spcPts val="1689"/>
              </a:lnSpc>
            </a:pPr>
            <a:r>
              <a:rPr sz="1450" spc="-25" dirty="0">
                <a:solidFill>
                  <a:srgbClr val="0000FF"/>
                </a:solidFill>
                <a:latin typeface="Tahoma"/>
                <a:cs typeface="Tahoma"/>
              </a:rPr>
              <a:t>2.</a:t>
            </a:r>
            <a:r>
              <a:rPr sz="1450" spc="-20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40" dirty="0">
                <a:solidFill>
                  <a:srgbClr val="0000FF"/>
                </a:solidFill>
                <a:latin typeface="Tahoma"/>
                <a:cs typeface="Tahoma"/>
              </a:rPr>
              <a:t>Склади</a:t>
            </a:r>
            <a:r>
              <a:rPr sz="1450" spc="-20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5" dirty="0">
                <a:solidFill>
                  <a:srgbClr val="0000FF"/>
                </a:solidFill>
                <a:latin typeface="Tahoma"/>
                <a:cs typeface="Tahoma"/>
              </a:rPr>
              <a:t>й</a:t>
            </a:r>
            <a:r>
              <a:rPr sz="1450" spc="-5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5" dirty="0">
                <a:solidFill>
                  <a:srgbClr val="0000FF"/>
                </a:solidFill>
                <a:latin typeface="Tahoma"/>
                <a:cs typeface="Tahoma"/>
              </a:rPr>
              <a:t>запиши</a:t>
            </a:r>
            <a:r>
              <a:rPr sz="1450" spc="-20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0" dirty="0">
                <a:solidFill>
                  <a:srgbClr val="0000FF"/>
                </a:solidFill>
                <a:latin typeface="Tahoma"/>
                <a:cs typeface="Tahoma"/>
              </a:rPr>
              <a:t>речення.</a:t>
            </a:r>
            <a:endParaRPr sz="1450">
              <a:latin typeface="Tahoma"/>
              <a:cs typeface="Tahoma"/>
            </a:endParaRPr>
          </a:p>
          <a:p>
            <a:pPr marL="42545">
              <a:lnSpc>
                <a:spcPts val="1590"/>
              </a:lnSpc>
            </a:pPr>
            <a:r>
              <a:rPr sz="1400" b="1" i="1" spc="-10" dirty="0">
                <a:latin typeface="Times New Roman"/>
                <a:cs typeface="Times New Roman"/>
              </a:rPr>
              <a:t>3-й</a:t>
            </a:r>
            <a:r>
              <a:rPr sz="1400" b="1" i="1" spc="-35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клас</a:t>
            </a:r>
            <a:endParaRPr sz="1400">
              <a:latin typeface="Times New Roman"/>
              <a:cs typeface="Times New Roman"/>
            </a:endParaRPr>
          </a:p>
          <a:p>
            <a:pPr marL="42545" marR="1217930">
              <a:lnSpc>
                <a:spcPts val="1610"/>
              </a:lnSpc>
              <a:spcBef>
                <a:spcPts val="75"/>
              </a:spcBef>
            </a:pPr>
            <a:r>
              <a:rPr sz="1400" spc="-5" dirty="0">
                <a:latin typeface="Times New Roman"/>
                <a:cs typeface="Times New Roman"/>
              </a:rPr>
              <a:t>а)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ч...решеньки,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зелененькім,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Поблискують,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листі;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б) </a:t>
            </a:r>
            <a:r>
              <a:rPr sz="1400" spc="-10" dirty="0">
                <a:latin typeface="Times New Roman"/>
                <a:cs typeface="Times New Roman"/>
              </a:rPr>
              <a:t>хмара,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На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гор...зонті,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чорна,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b="1" spc="-5" dirty="0">
                <a:latin typeface="Times New Roman"/>
                <a:cs typeface="Times New Roman"/>
              </a:rPr>
              <a:t>’</a:t>
            </a:r>
            <a:r>
              <a:rPr sz="1400" spc="-5" dirty="0">
                <a:latin typeface="Times New Roman"/>
                <a:cs typeface="Times New Roman"/>
              </a:rPr>
              <a:t>явилась;</a:t>
            </a:r>
            <a:endParaRPr sz="1400">
              <a:latin typeface="Times New Roman"/>
              <a:cs typeface="Times New Roman"/>
            </a:endParaRPr>
          </a:p>
          <a:p>
            <a:pPr marL="42545">
              <a:lnSpc>
                <a:spcPts val="1530"/>
              </a:lnSpc>
            </a:pPr>
            <a:r>
              <a:rPr sz="1400" spc="-10" dirty="0">
                <a:latin typeface="Times New Roman"/>
                <a:cs typeface="Times New Roman"/>
              </a:rPr>
              <a:t>в)</a:t>
            </a:r>
            <a:r>
              <a:rPr sz="1400" spc="-5" dirty="0">
                <a:latin typeface="Times New Roman"/>
                <a:cs typeface="Times New Roman"/>
              </a:rPr>
              <a:t> новим,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подвір</a:t>
            </a:r>
            <a:r>
              <a:rPr sz="1400" b="1" spc="-10" dirty="0">
                <a:latin typeface="Times New Roman"/>
                <a:cs typeface="Times New Roman"/>
              </a:rPr>
              <a:t>’</a:t>
            </a:r>
            <a:r>
              <a:rPr sz="1400" spc="-10" dirty="0">
                <a:latin typeface="Times New Roman"/>
                <a:cs typeface="Times New Roman"/>
              </a:rPr>
              <a:t>я,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Біля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школи,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стелили,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ас...альтом;</a:t>
            </a:r>
            <a:endParaRPr sz="1400">
              <a:latin typeface="Times New Roman"/>
              <a:cs typeface="Times New Roman"/>
            </a:endParaRPr>
          </a:p>
          <a:p>
            <a:pPr marL="42545">
              <a:lnSpc>
                <a:spcPts val="1645"/>
              </a:lnSpc>
            </a:pPr>
            <a:r>
              <a:rPr sz="1400" spc="-5" dirty="0">
                <a:latin typeface="Times New Roman"/>
                <a:cs typeface="Times New Roman"/>
              </a:rPr>
              <a:t>г) бабуся,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борщ, кастр...лі,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великій,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зварила.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85"/>
              </a:lnSpc>
            </a:pPr>
            <a:r>
              <a:rPr sz="1450" spc="-25" dirty="0">
                <a:solidFill>
                  <a:srgbClr val="0000FF"/>
                </a:solidFill>
                <a:latin typeface="Tahoma"/>
                <a:cs typeface="Tahoma"/>
              </a:rPr>
              <a:t>3.</a:t>
            </a:r>
            <a:r>
              <a:rPr sz="1450" spc="-10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40" dirty="0">
                <a:solidFill>
                  <a:srgbClr val="0000FF"/>
                </a:solidFill>
                <a:latin typeface="Tahoma"/>
                <a:cs typeface="Tahoma"/>
              </a:rPr>
              <a:t>Склади</a:t>
            </a:r>
            <a:r>
              <a:rPr sz="1450" spc="-15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0" dirty="0">
                <a:solidFill>
                  <a:srgbClr val="0000FF"/>
                </a:solidFill>
                <a:latin typeface="Tahoma"/>
                <a:cs typeface="Tahoma"/>
              </a:rPr>
              <a:t>словосполучення,</a:t>
            </a:r>
            <a:r>
              <a:rPr sz="1450" spc="-5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0" dirty="0">
                <a:solidFill>
                  <a:srgbClr val="0000FF"/>
                </a:solidFill>
                <a:latin typeface="Tahoma"/>
                <a:cs typeface="Tahoma"/>
              </a:rPr>
              <a:t>з</a:t>
            </a:r>
            <a:r>
              <a:rPr sz="1450" spc="-15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40" dirty="0">
                <a:solidFill>
                  <a:srgbClr val="0000FF"/>
                </a:solidFill>
                <a:latin typeface="Tahoma"/>
                <a:cs typeface="Tahoma"/>
              </a:rPr>
              <a:t>одним</a:t>
            </a:r>
            <a:r>
              <a:rPr sz="1450" spc="-20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25" dirty="0">
                <a:solidFill>
                  <a:srgbClr val="0000FF"/>
                </a:solidFill>
                <a:latin typeface="Tahoma"/>
                <a:cs typeface="Tahoma"/>
              </a:rPr>
              <a:t>із</a:t>
            </a:r>
            <a:r>
              <a:rPr sz="1450" spc="-10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0" dirty="0">
                <a:solidFill>
                  <a:srgbClr val="0000FF"/>
                </a:solidFill>
                <a:latin typeface="Tahoma"/>
                <a:cs typeface="Tahoma"/>
              </a:rPr>
              <a:t>них</a:t>
            </a:r>
            <a:r>
              <a:rPr sz="1450" spc="-10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5" dirty="0">
                <a:solidFill>
                  <a:srgbClr val="0000FF"/>
                </a:solidFill>
                <a:latin typeface="Tahoma"/>
                <a:cs typeface="Tahoma"/>
              </a:rPr>
              <a:t>придумай</a:t>
            </a:r>
            <a:r>
              <a:rPr sz="1450" spc="-15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0" dirty="0">
                <a:solidFill>
                  <a:srgbClr val="0000FF"/>
                </a:solidFill>
                <a:latin typeface="Tahoma"/>
                <a:cs typeface="Tahoma"/>
              </a:rPr>
              <a:t>речення.</a:t>
            </a:r>
            <a:endParaRPr sz="1450">
              <a:latin typeface="Tahoma"/>
              <a:cs typeface="Tahoma"/>
            </a:endParaRPr>
          </a:p>
          <a:p>
            <a:pPr marL="42545">
              <a:lnSpc>
                <a:spcPts val="1580"/>
              </a:lnSpc>
            </a:pPr>
            <a:r>
              <a:rPr sz="1400" b="1" i="1" spc="-10" dirty="0">
                <a:latin typeface="Times New Roman"/>
                <a:cs typeface="Times New Roman"/>
              </a:rPr>
              <a:t>3-й</a:t>
            </a:r>
            <a:r>
              <a:rPr sz="1400" b="1" i="1" spc="-35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клас</a:t>
            </a:r>
            <a:endParaRPr sz="1400">
              <a:latin typeface="Times New Roman"/>
              <a:cs typeface="Times New Roman"/>
            </a:endParaRPr>
          </a:p>
          <a:p>
            <a:pPr marL="42545">
              <a:lnSpc>
                <a:spcPts val="1630"/>
              </a:lnSpc>
            </a:pPr>
            <a:r>
              <a:rPr sz="1400" i="1" spc="-5" dirty="0">
                <a:latin typeface="Times New Roman"/>
                <a:cs typeface="Times New Roman"/>
              </a:rPr>
              <a:t>І</a:t>
            </a:r>
            <a:r>
              <a:rPr sz="1400" i="1" spc="-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варіант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62964" y="4142993"/>
            <a:ext cx="955040" cy="1262380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12700" marR="5080">
              <a:lnSpc>
                <a:spcPct val="96000"/>
              </a:lnSpc>
              <a:spcBef>
                <a:spcPts val="160"/>
              </a:spcBef>
            </a:pPr>
            <a:r>
              <a:rPr sz="1400" spc="-10" dirty="0">
                <a:latin typeface="Times New Roman"/>
                <a:cs typeface="Times New Roman"/>
              </a:rPr>
              <a:t>Соковитий </a:t>
            </a:r>
            <a:r>
              <a:rPr sz="1400" spc="-5" dirty="0">
                <a:latin typeface="Times New Roman"/>
                <a:cs typeface="Times New Roman"/>
              </a:rPr>
              <a:t> С</a:t>
            </a:r>
            <a:r>
              <a:rPr sz="1400" spc="-10" dirty="0">
                <a:latin typeface="Times New Roman"/>
                <a:cs typeface="Times New Roman"/>
              </a:rPr>
              <a:t>пор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15" dirty="0">
                <a:latin typeface="Times New Roman"/>
                <a:cs typeface="Times New Roman"/>
              </a:rPr>
              <a:t>и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10" dirty="0">
                <a:latin typeface="Times New Roman"/>
                <a:cs typeface="Times New Roman"/>
              </a:rPr>
              <a:t>ний  </a:t>
            </a:r>
            <a:r>
              <a:rPr sz="1400" spc="-5" dirty="0">
                <a:latin typeface="Times New Roman"/>
                <a:cs typeface="Times New Roman"/>
              </a:rPr>
              <a:t>Відважний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Яблучний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Ляльковий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Запашна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815882" y="4142993"/>
            <a:ext cx="913765" cy="1262380"/>
          </a:xfrm>
          <a:prstGeom prst="rect">
            <a:avLst/>
          </a:prstGeom>
        </p:spPr>
        <p:txBody>
          <a:bodyPr vert="horz" wrap="square" lIns="0" tIns="19685" rIns="0" bIns="0" rtlCol="0">
            <a:spAutoFit/>
          </a:bodyPr>
          <a:lstStyle/>
          <a:p>
            <a:pPr marL="28575" marR="5080" indent="27305">
              <a:lnSpc>
                <a:spcPct val="96100"/>
              </a:lnSpc>
              <a:spcBef>
                <a:spcPts val="155"/>
              </a:spcBef>
            </a:pPr>
            <a:r>
              <a:rPr sz="1400" spc="-10" dirty="0">
                <a:latin typeface="Times New Roman"/>
                <a:cs typeface="Times New Roman"/>
              </a:rPr>
              <a:t>к</a:t>
            </a:r>
            <a:r>
              <a:rPr sz="1400" spc="-5" dirty="0">
                <a:latin typeface="Times New Roman"/>
                <a:cs typeface="Times New Roman"/>
              </a:rPr>
              <a:t>осмона</a:t>
            </a:r>
            <a:r>
              <a:rPr sz="1400" spc="5" dirty="0">
                <a:latin typeface="Times New Roman"/>
                <a:cs typeface="Times New Roman"/>
              </a:rPr>
              <a:t>.</a:t>
            </a:r>
            <a:r>
              <a:rPr sz="1400" spc="-20" dirty="0">
                <a:latin typeface="Times New Roman"/>
                <a:cs typeface="Times New Roman"/>
              </a:rPr>
              <a:t>.</a:t>
            </a:r>
            <a:r>
              <a:rPr sz="1400" spc="5" dirty="0">
                <a:latin typeface="Times New Roman"/>
                <a:cs typeface="Times New Roman"/>
              </a:rPr>
              <a:t>.</a:t>
            </a:r>
            <a:r>
              <a:rPr sz="1400" spc="-5" dirty="0">
                <a:latin typeface="Times New Roman"/>
                <a:cs typeface="Times New Roman"/>
              </a:rPr>
              <a:t>т  </a:t>
            </a:r>
            <a:r>
              <a:rPr sz="1400" spc="-10" dirty="0">
                <a:latin typeface="Times New Roman"/>
                <a:cs typeface="Times New Roman"/>
              </a:rPr>
              <a:t>ч...ремха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ап...льсин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5" dirty="0">
                <a:latin typeface="Times New Roman"/>
                <a:cs typeface="Times New Roman"/>
              </a:rPr>
              <a:t>...</a:t>
            </a:r>
            <a:r>
              <a:rPr sz="1400" spc="-5" dirty="0">
                <a:latin typeface="Times New Roman"/>
                <a:cs typeface="Times New Roman"/>
              </a:rPr>
              <a:t>ло</a:t>
            </a:r>
            <a:r>
              <a:rPr sz="1400" spc="-25" dirty="0">
                <a:latin typeface="Times New Roman"/>
                <a:cs typeface="Times New Roman"/>
              </a:rPr>
              <a:t>с</a:t>
            </a:r>
            <a:r>
              <a:rPr sz="1400" spc="5" dirty="0">
                <a:latin typeface="Times New Roman"/>
                <a:cs typeface="Times New Roman"/>
              </a:rPr>
              <a:t>...</a:t>
            </a:r>
            <a:r>
              <a:rPr sz="1400" spc="-10" dirty="0">
                <a:latin typeface="Times New Roman"/>
                <a:cs typeface="Times New Roman"/>
              </a:rPr>
              <a:t>п</a:t>
            </a:r>
            <a:r>
              <a:rPr sz="1400" spc="-25" dirty="0">
                <a:latin typeface="Times New Roman"/>
                <a:cs typeface="Times New Roman"/>
              </a:rPr>
              <a:t>е</a:t>
            </a:r>
            <a:r>
              <a:rPr sz="1400" spc="-5" dirty="0">
                <a:latin typeface="Times New Roman"/>
                <a:cs typeface="Times New Roman"/>
              </a:rPr>
              <a:t>д  </a:t>
            </a:r>
            <a:r>
              <a:rPr sz="1400" spc="-10" dirty="0">
                <a:latin typeface="Times New Roman"/>
                <a:cs typeface="Times New Roman"/>
              </a:rPr>
              <a:t>п...ріг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т...атр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62964" y="5575807"/>
            <a:ext cx="793115" cy="1463675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12700" marR="5080">
              <a:lnSpc>
                <a:spcPct val="95800"/>
              </a:lnSpc>
              <a:spcBef>
                <a:spcPts val="160"/>
              </a:spcBef>
            </a:pPr>
            <a:r>
              <a:rPr sz="1400" i="1" spc="-10" dirty="0">
                <a:latin typeface="Times New Roman"/>
                <a:cs typeface="Times New Roman"/>
              </a:rPr>
              <a:t>ІІ</a:t>
            </a:r>
            <a:r>
              <a:rPr sz="1400" i="1" spc="-7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варіант </a:t>
            </a:r>
            <a:r>
              <a:rPr sz="1400" i="1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Стиглий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Сучасний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25" dirty="0">
                <a:latin typeface="Times New Roman"/>
                <a:cs typeface="Times New Roman"/>
              </a:rPr>
              <a:t>Ш</a:t>
            </a:r>
            <a:r>
              <a:rPr sz="1400" spc="10" dirty="0">
                <a:latin typeface="Times New Roman"/>
                <a:cs typeface="Times New Roman"/>
              </a:rPr>
              <a:t>к</a:t>
            </a:r>
            <a:r>
              <a:rPr sz="1400" spc="-35" dirty="0">
                <a:latin typeface="Times New Roman"/>
                <a:cs typeface="Times New Roman"/>
              </a:rPr>
              <a:t>і</a:t>
            </a:r>
            <a:r>
              <a:rPr sz="1400" spc="15" dirty="0">
                <a:latin typeface="Times New Roman"/>
                <a:cs typeface="Times New Roman"/>
              </a:rPr>
              <a:t>л</a:t>
            </a:r>
            <a:r>
              <a:rPr sz="1400" spc="-20" dirty="0">
                <a:latin typeface="Times New Roman"/>
                <a:cs typeface="Times New Roman"/>
              </a:rPr>
              <a:t>ь</a:t>
            </a:r>
            <a:r>
              <a:rPr sz="1400" spc="15" dirty="0">
                <a:latin typeface="Times New Roman"/>
                <a:cs typeface="Times New Roman"/>
              </a:rPr>
              <a:t>н</a:t>
            </a:r>
            <a:r>
              <a:rPr sz="1400" spc="-10" dirty="0">
                <a:latin typeface="Times New Roman"/>
                <a:cs typeface="Times New Roman"/>
              </a:rPr>
              <a:t>ий  Золота </a:t>
            </a:r>
            <a:r>
              <a:rPr sz="1400" spc="-5" dirty="0">
                <a:latin typeface="Times New Roman"/>
                <a:cs typeface="Times New Roman"/>
              </a:rPr>
              <a:t> Дитячі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Високий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807021" y="5780277"/>
            <a:ext cx="842010" cy="125920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55244">
              <a:lnSpc>
                <a:spcPts val="1645"/>
              </a:lnSpc>
              <a:spcBef>
                <a:spcPts val="90"/>
              </a:spcBef>
            </a:pPr>
            <a:r>
              <a:rPr sz="1400" spc="-5" dirty="0">
                <a:latin typeface="Times New Roman"/>
                <a:cs typeface="Times New Roman"/>
              </a:rPr>
              <a:t>кор...дор</a:t>
            </a:r>
            <a:endParaRPr sz="1400">
              <a:latin typeface="Times New Roman"/>
              <a:cs typeface="Times New Roman"/>
            </a:endParaRPr>
          </a:p>
          <a:p>
            <a:pPr marL="22225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абр...кос</a:t>
            </a:r>
            <a:endParaRPr sz="1400">
              <a:latin typeface="Times New Roman"/>
              <a:cs typeface="Times New Roman"/>
            </a:endParaRPr>
          </a:p>
          <a:p>
            <a:pPr marL="48895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пш...ниця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10"/>
              </a:lnSpc>
            </a:pPr>
            <a:r>
              <a:rPr sz="1400" dirty="0">
                <a:latin typeface="Times New Roman"/>
                <a:cs typeface="Times New Roman"/>
              </a:rPr>
              <a:t>во...зал</a:t>
            </a:r>
            <a:endParaRPr sz="1400">
              <a:latin typeface="Times New Roman"/>
              <a:cs typeface="Times New Roman"/>
            </a:endParaRPr>
          </a:p>
          <a:p>
            <a:pPr marL="27305" marR="5080" indent="33020">
              <a:lnSpc>
                <a:spcPts val="1610"/>
              </a:lnSpc>
              <a:spcBef>
                <a:spcPts val="75"/>
              </a:spcBef>
            </a:pPr>
            <a:r>
              <a:rPr sz="1400" spc="-5" dirty="0">
                <a:latin typeface="Times New Roman"/>
                <a:cs typeface="Times New Roman"/>
              </a:rPr>
              <a:t>оч...рет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</a:t>
            </a:r>
            <a:r>
              <a:rPr sz="1400" spc="-20" dirty="0">
                <a:latin typeface="Times New Roman"/>
                <a:cs typeface="Times New Roman"/>
              </a:rPr>
              <a:t>.</a:t>
            </a:r>
            <a:r>
              <a:rPr sz="1400" spc="5" dirty="0">
                <a:latin typeface="Times New Roman"/>
                <a:cs typeface="Times New Roman"/>
              </a:rPr>
              <a:t>..</a:t>
            </a:r>
            <a:r>
              <a:rPr sz="1400" spc="-30" dirty="0">
                <a:latin typeface="Times New Roman"/>
                <a:cs typeface="Times New Roman"/>
              </a:rPr>
              <a:t>р</a:t>
            </a:r>
            <a:r>
              <a:rPr sz="1400" spc="5" dirty="0">
                <a:latin typeface="Times New Roman"/>
                <a:cs typeface="Times New Roman"/>
              </a:rPr>
              <a:t>...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10" dirty="0">
                <a:latin typeface="Times New Roman"/>
                <a:cs typeface="Times New Roman"/>
              </a:rPr>
              <a:t>и</a:t>
            </a:r>
            <a:r>
              <a:rPr sz="1400" spc="-15" dirty="0">
                <a:latin typeface="Times New Roman"/>
                <a:cs typeface="Times New Roman"/>
              </a:rPr>
              <a:t>к</a:t>
            </a:r>
            <a:r>
              <a:rPr sz="1400" spc="-5" dirty="0">
                <a:latin typeface="Times New Roman"/>
                <a:cs typeface="Times New Roman"/>
              </a:rPr>
              <a:t>и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18540" y="7228458"/>
            <a:ext cx="6293485" cy="249110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555625" algn="ctr">
              <a:lnSpc>
                <a:spcPts val="1655"/>
              </a:lnSpc>
              <a:spcBef>
                <a:spcPts val="90"/>
              </a:spcBef>
            </a:pPr>
            <a:r>
              <a:rPr sz="1400" b="1" spc="-10" dirty="0">
                <a:latin typeface="Tahoma"/>
                <a:cs typeface="Tahoma"/>
              </a:rPr>
              <a:t>3-й</a:t>
            </a:r>
            <a:r>
              <a:rPr sz="1400" b="1" spc="-40" dirty="0">
                <a:latin typeface="Tahoma"/>
                <a:cs typeface="Tahoma"/>
              </a:rPr>
              <a:t> </a:t>
            </a:r>
            <a:r>
              <a:rPr sz="1400" b="1" spc="-5" dirty="0">
                <a:latin typeface="Tahoma"/>
                <a:cs typeface="Tahoma"/>
              </a:rPr>
              <a:t>рівень</a:t>
            </a:r>
            <a:endParaRPr sz="1400">
              <a:latin typeface="Tahoma"/>
              <a:cs typeface="Tahoma"/>
            </a:endParaRPr>
          </a:p>
          <a:p>
            <a:pPr marR="1725930" algn="ctr">
              <a:lnSpc>
                <a:spcPts val="1660"/>
              </a:lnSpc>
            </a:pPr>
            <a:r>
              <a:rPr sz="1450" spc="-25" dirty="0">
                <a:solidFill>
                  <a:srgbClr val="0000FF"/>
                </a:solidFill>
                <a:latin typeface="Tahoma"/>
                <a:cs typeface="Tahoma"/>
              </a:rPr>
              <a:t>1.</a:t>
            </a:r>
            <a:r>
              <a:rPr sz="1450" spc="-20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5" dirty="0">
                <a:solidFill>
                  <a:srgbClr val="0000FF"/>
                </a:solidFill>
                <a:latin typeface="Tahoma"/>
                <a:cs typeface="Tahoma"/>
              </a:rPr>
              <a:t>Перестав </a:t>
            </a:r>
            <a:r>
              <a:rPr sz="1450" spc="-30" dirty="0">
                <a:solidFill>
                  <a:srgbClr val="0000FF"/>
                </a:solidFill>
                <a:latin typeface="Tahoma"/>
                <a:cs typeface="Tahoma"/>
              </a:rPr>
              <a:t>букви</a:t>
            </a:r>
            <a:r>
              <a:rPr sz="1450" spc="-20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25" dirty="0">
                <a:solidFill>
                  <a:srgbClr val="0000FF"/>
                </a:solidFill>
                <a:latin typeface="Tahoma"/>
                <a:cs typeface="Tahoma"/>
              </a:rPr>
              <a:t>та</a:t>
            </a:r>
            <a:r>
              <a:rPr sz="1450" spc="-35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0" dirty="0">
                <a:solidFill>
                  <a:srgbClr val="0000FF"/>
                </a:solidFill>
                <a:latin typeface="Tahoma"/>
                <a:cs typeface="Tahoma"/>
              </a:rPr>
              <a:t>утвори</a:t>
            </a:r>
            <a:r>
              <a:rPr sz="1450" spc="-20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0" dirty="0">
                <a:solidFill>
                  <a:srgbClr val="0000FF"/>
                </a:solidFill>
                <a:latin typeface="Tahoma"/>
                <a:cs typeface="Tahoma"/>
              </a:rPr>
              <a:t>словникові слова.</a:t>
            </a:r>
            <a:endParaRPr sz="1450">
              <a:latin typeface="Tahoma"/>
              <a:cs typeface="Tahoma"/>
            </a:endParaRPr>
          </a:p>
          <a:p>
            <a:pPr marL="504825" indent="-148590">
              <a:lnSpc>
                <a:spcPts val="1580"/>
              </a:lnSpc>
              <a:buSzPct val="92857"/>
              <a:buAutoNum type="arabicPlain" startAt="2"/>
              <a:tabLst>
                <a:tab pos="505459" algn="l"/>
              </a:tabLst>
            </a:pPr>
            <a:r>
              <a:rPr sz="1400" b="1" i="1" spc="-5" dirty="0">
                <a:latin typeface="Times New Roman"/>
                <a:cs typeface="Times New Roman"/>
              </a:rPr>
              <a:t>й</a:t>
            </a:r>
            <a:r>
              <a:rPr sz="1400" b="1" i="1" spc="-40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клас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10"/>
              </a:lnSpc>
            </a:pPr>
            <a:r>
              <a:rPr sz="1400" i="1" spc="-5" dirty="0">
                <a:latin typeface="Times New Roman"/>
                <a:cs typeface="Times New Roman"/>
              </a:rPr>
              <a:t>І</a:t>
            </a:r>
            <a:r>
              <a:rPr sz="1400" i="1" spc="-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варіант</a:t>
            </a:r>
            <a:endParaRPr sz="1400">
              <a:latin typeface="Times New Roman"/>
              <a:cs typeface="Times New Roman"/>
            </a:endParaRPr>
          </a:p>
          <a:p>
            <a:pPr marL="12700" marR="150495" indent="344170">
              <a:lnSpc>
                <a:spcPts val="1610"/>
              </a:lnSpc>
              <a:spcBef>
                <a:spcPts val="90"/>
              </a:spcBef>
            </a:pPr>
            <a:r>
              <a:rPr sz="1400" spc="-10" dirty="0">
                <a:latin typeface="Times New Roman"/>
                <a:cs typeface="Times New Roman"/>
              </a:rPr>
              <a:t>цлиувя</a:t>
            </a:r>
            <a:r>
              <a:rPr sz="1400" b="1" spc="-10" dirty="0">
                <a:latin typeface="Times New Roman"/>
                <a:cs typeface="Times New Roman"/>
              </a:rPr>
              <a:t>,</a:t>
            </a:r>
            <a:r>
              <a:rPr sz="1400" b="1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ремпетд,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аБтьщикінав,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ересвнеь,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ийрвоечн,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єзаьц,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тчианян,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їкаУран,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елзортеів.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530"/>
              </a:lnSpc>
            </a:pPr>
            <a:r>
              <a:rPr sz="1400" i="1" spc="-10" dirty="0">
                <a:latin typeface="Times New Roman"/>
                <a:cs typeface="Times New Roman"/>
              </a:rPr>
              <a:t>ІІ</a:t>
            </a:r>
            <a:r>
              <a:rPr sz="1400" i="1" spc="-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варіант</a:t>
            </a:r>
            <a:endParaRPr sz="1400">
              <a:latin typeface="Times New Roman"/>
              <a:cs typeface="Times New Roman"/>
            </a:endParaRPr>
          </a:p>
          <a:p>
            <a:pPr marL="12700" marR="5080" indent="344170">
              <a:lnSpc>
                <a:spcPts val="1610"/>
              </a:lnSpc>
              <a:spcBef>
                <a:spcPts val="75"/>
              </a:spcBef>
            </a:pPr>
            <a:r>
              <a:rPr sz="1400" spc="-10" dirty="0">
                <a:latin typeface="Times New Roman"/>
                <a:cs typeface="Times New Roman"/>
              </a:rPr>
              <a:t>ртеат,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фепоьлрт,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ивдна,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илмки,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акелрадн,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идатин,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втмоксона,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ремте,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ийговчер,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йвонкожаро.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300">
              <a:latin typeface="Times New Roman"/>
              <a:cs typeface="Times New Roman"/>
            </a:endParaRPr>
          </a:p>
          <a:p>
            <a:pPr marL="504825" indent="-148590">
              <a:lnSpc>
                <a:spcPts val="1630"/>
              </a:lnSpc>
              <a:spcBef>
                <a:spcPts val="5"/>
              </a:spcBef>
              <a:buSzPct val="92857"/>
              <a:buAutoNum type="arabicPlain" startAt="3"/>
              <a:tabLst>
                <a:tab pos="505459" algn="l"/>
              </a:tabLst>
            </a:pPr>
            <a:r>
              <a:rPr sz="1400" b="1" i="1" spc="-5" dirty="0">
                <a:latin typeface="Times New Roman"/>
                <a:cs typeface="Times New Roman"/>
              </a:rPr>
              <a:t>й</a:t>
            </a:r>
            <a:r>
              <a:rPr sz="1400" b="1" i="1" spc="-40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клас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30"/>
              </a:lnSpc>
            </a:pPr>
            <a:r>
              <a:rPr sz="1400" i="1" spc="-5" dirty="0">
                <a:latin typeface="Times New Roman"/>
                <a:cs typeface="Times New Roman"/>
              </a:rPr>
              <a:t>І</a:t>
            </a:r>
            <a:r>
              <a:rPr sz="1400" i="1" spc="-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варіант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855845" y="4511674"/>
            <a:ext cx="1152525" cy="1857375"/>
          </a:xfrm>
          <a:prstGeom prst="rect">
            <a:avLst/>
          </a:prstGeom>
        </p:spPr>
      </p:pic>
      <p:sp>
        <p:nvSpPr>
          <p:cNvPr id="9" name="object 9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50</a:t>
            </a:fld>
            <a:endParaRPr dirty="0"/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116454" y="5434329"/>
            <a:ext cx="4669155" cy="3959860"/>
            <a:chOff x="2116454" y="5434329"/>
            <a:chExt cx="4669155" cy="395986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16454" y="5434329"/>
              <a:ext cx="2381249" cy="1476375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086225" y="6746239"/>
              <a:ext cx="2699384" cy="2647950"/>
            </a:xfrm>
            <a:prstGeom prst="rect">
              <a:avLst/>
            </a:prstGeom>
          </p:spPr>
        </p:pic>
      </p:grpSp>
      <p:sp>
        <p:nvSpPr>
          <p:cNvPr id="5" name="object 5"/>
          <p:cNvSpPr txBox="1"/>
          <p:nvPr/>
        </p:nvSpPr>
        <p:spPr>
          <a:xfrm>
            <a:off x="618540" y="423418"/>
            <a:ext cx="6409690" cy="3329304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449580" indent="344170">
              <a:lnSpc>
                <a:spcPts val="1610"/>
              </a:lnSpc>
              <a:spcBef>
                <a:spcPts val="200"/>
              </a:spcBef>
            </a:pPr>
            <a:r>
              <a:rPr sz="1400" spc="-5" dirty="0">
                <a:latin typeface="Times New Roman"/>
                <a:cs typeface="Times New Roman"/>
              </a:rPr>
              <a:t>юдвелбр,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яшкине,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хармече,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лікабібоет,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кзавол,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иртордек,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латме,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япшинец,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цякирин,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депвилесо.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530"/>
              </a:lnSpc>
            </a:pPr>
            <a:r>
              <a:rPr sz="1400" i="1" spc="-10" dirty="0">
                <a:latin typeface="Times New Roman"/>
                <a:cs typeface="Times New Roman"/>
              </a:rPr>
              <a:t>ІІ</a:t>
            </a:r>
            <a:r>
              <a:rPr sz="1400" i="1" spc="-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варіант</a:t>
            </a:r>
            <a:endParaRPr sz="1400">
              <a:latin typeface="Times New Roman"/>
              <a:cs typeface="Times New Roman"/>
            </a:endParaRPr>
          </a:p>
          <a:p>
            <a:pPr marL="12700" marR="467359" indent="344170">
              <a:lnSpc>
                <a:spcPts val="1610"/>
              </a:lnSpc>
              <a:spcBef>
                <a:spcPts val="80"/>
              </a:spcBef>
            </a:pPr>
            <a:r>
              <a:rPr sz="1400" spc="-10" dirty="0">
                <a:latin typeface="Times New Roman"/>
                <a:cs typeface="Times New Roman"/>
              </a:rPr>
              <a:t>рігип,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наилхви,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страйа,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левиткок,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гартиов,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нотиртмеса,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фалаьтс,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мбакойн,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инбезн,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мбіавльото.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350">
              <a:latin typeface="Times New Roman"/>
              <a:cs typeface="Times New Roman"/>
            </a:endParaRPr>
          </a:p>
          <a:p>
            <a:pPr marL="356870">
              <a:lnSpc>
                <a:spcPts val="1700"/>
              </a:lnSpc>
            </a:pPr>
            <a:r>
              <a:rPr sz="1450" spc="-25" dirty="0">
                <a:solidFill>
                  <a:srgbClr val="0000FF"/>
                </a:solidFill>
                <a:latin typeface="Tahoma"/>
                <a:cs typeface="Tahoma"/>
              </a:rPr>
              <a:t>2.</a:t>
            </a:r>
            <a:r>
              <a:rPr sz="1450" spc="-20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5" dirty="0">
                <a:solidFill>
                  <a:srgbClr val="0000FF"/>
                </a:solidFill>
                <a:latin typeface="Tahoma"/>
                <a:cs typeface="Tahoma"/>
              </a:rPr>
              <a:t>Виправ</a:t>
            </a:r>
            <a:r>
              <a:rPr sz="1450" spc="-40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0" dirty="0">
                <a:solidFill>
                  <a:srgbClr val="0000FF"/>
                </a:solidFill>
                <a:latin typeface="Tahoma"/>
                <a:cs typeface="Tahoma"/>
              </a:rPr>
              <a:t>помилки</a:t>
            </a:r>
            <a:r>
              <a:rPr sz="1450" spc="-20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0" dirty="0">
                <a:solidFill>
                  <a:srgbClr val="0000FF"/>
                </a:solidFill>
                <a:latin typeface="Tahoma"/>
                <a:cs typeface="Tahoma"/>
              </a:rPr>
              <a:t>у</a:t>
            </a:r>
            <a:r>
              <a:rPr sz="1450" spc="-35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0" dirty="0">
                <a:solidFill>
                  <a:srgbClr val="0000FF"/>
                </a:solidFill>
                <a:latin typeface="Tahoma"/>
                <a:cs typeface="Tahoma"/>
              </a:rPr>
              <a:t>словникових</a:t>
            </a:r>
            <a:r>
              <a:rPr sz="1450" spc="-25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0" dirty="0">
                <a:solidFill>
                  <a:srgbClr val="0000FF"/>
                </a:solidFill>
                <a:latin typeface="Tahoma"/>
                <a:cs typeface="Tahoma"/>
              </a:rPr>
              <a:t>словах.</a:t>
            </a:r>
            <a:endParaRPr sz="1450">
              <a:latin typeface="Tahoma"/>
              <a:cs typeface="Tahoma"/>
            </a:endParaRPr>
          </a:p>
          <a:p>
            <a:pPr marL="356870">
              <a:lnSpc>
                <a:spcPts val="1590"/>
              </a:lnSpc>
            </a:pPr>
            <a:r>
              <a:rPr sz="1400" b="1" i="1" spc="-10" dirty="0">
                <a:latin typeface="Times New Roman"/>
                <a:cs typeface="Times New Roman"/>
              </a:rPr>
              <a:t>3-й</a:t>
            </a:r>
            <a:r>
              <a:rPr sz="1400" b="1" i="1" spc="-35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клас</a:t>
            </a:r>
            <a:endParaRPr sz="1400">
              <a:latin typeface="Times New Roman"/>
              <a:cs typeface="Times New Roman"/>
            </a:endParaRPr>
          </a:p>
          <a:p>
            <a:pPr marL="12700" marR="5080" indent="344170">
              <a:lnSpc>
                <a:spcPts val="1610"/>
              </a:lnSpc>
              <a:spcBef>
                <a:spcPts val="65"/>
              </a:spcBef>
            </a:pPr>
            <a:r>
              <a:rPr sz="1400" spc="-10" dirty="0">
                <a:latin typeface="Times New Roman"/>
                <a:cs typeface="Times New Roman"/>
              </a:rPr>
              <a:t>Цього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року Марянці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виповнилось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шість</a:t>
            </a:r>
            <a:r>
              <a:rPr sz="1400" spc="6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років.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Восини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вона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стане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учиницею.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Їй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подарували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новий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портвель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пенал,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якому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лежать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олівець,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линійка,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ручка.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30"/>
              </a:lnSpc>
            </a:pPr>
            <a:r>
              <a:rPr sz="1400" spc="-10" dirty="0">
                <a:latin typeface="Times New Roman"/>
                <a:cs typeface="Times New Roman"/>
              </a:rPr>
              <a:t>Купили</a:t>
            </a:r>
            <a:r>
              <a:rPr sz="1400" spc="-5" dirty="0">
                <a:latin typeface="Times New Roman"/>
                <a:cs typeface="Times New Roman"/>
              </a:rPr>
              <a:t> чирвоні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чиривички.</a:t>
            </a:r>
            <a:endParaRPr sz="1400">
              <a:latin typeface="Times New Roman"/>
              <a:cs typeface="Times New Roman"/>
            </a:endParaRPr>
          </a:p>
          <a:p>
            <a:pPr marL="12700" marR="153035" indent="344170">
              <a:lnSpc>
                <a:spcPts val="1610"/>
              </a:lnSpc>
              <a:spcBef>
                <a:spcPts val="75"/>
              </a:spcBef>
            </a:pPr>
            <a:r>
              <a:rPr sz="1400" spc="-10" dirty="0">
                <a:latin typeface="Times New Roman"/>
                <a:cs typeface="Times New Roman"/>
              </a:rPr>
              <a:t>Щодня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заглядає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дівчинка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калиндар,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чекає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першого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вирисня,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коли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букетом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астр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йтиме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святковою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вулецею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до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школи.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Там</a:t>
            </a:r>
            <a:r>
              <a:rPr sz="1400" spc="6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детину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зустріне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лагідний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учитиль.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350">
              <a:latin typeface="Times New Roman"/>
              <a:cs typeface="Times New Roman"/>
            </a:endParaRPr>
          </a:p>
          <a:p>
            <a:pPr marL="356870">
              <a:lnSpc>
                <a:spcPts val="1700"/>
              </a:lnSpc>
            </a:pPr>
            <a:r>
              <a:rPr sz="1450" spc="-25" dirty="0">
                <a:solidFill>
                  <a:srgbClr val="0000FF"/>
                </a:solidFill>
                <a:latin typeface="Tahoma"/>
                <a:cs typeface="Tahoma"/>
              </a:rPr>
              <a:t>3.</a:t>
            </a:r>
            <a:r>
              <a:rPr sz="1450" spc="-10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5" dirty="0">
                <a:solidFill>
                  <a:srgbClr val="0000FF"/>
                </a:solidFill>
                <a:latin typeface="Tahoma"/>
                <a:cs typeface="Tahoma"/>
              </a:rPr>
              <a:t>Знайди</a:t>
            </a:r>
            <a:r>
              <a:rPr sz="1450" spc="-15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0" dirty="0">
                <a:solidFill>
                  <a:srgbClr val="0000FF"/>
                </a:solidFill>
                <a:latin typeface="Tahoma"/>
                <a:cs typeface="Tahoma"/>
              </a:rPr>
              <a:t>закономірність</a:t>
            </a:r>
            <a:r>
              <a:rPr sz="1450" spc="-20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15" dirty="0">
                <a:solidFill>
                  <a:srgbClr val="0000FF"/>
                </a:solidFill>
                <a:latin typeface="Tahoma"/>
                <a:cs typeface="Tahoma"/>
              </a:rPr>
              <a:t>і</a:t>
            </a:r>
            <a:r>
              <a:rPr sz="1450" spc="-10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5" dirty="0">
                <a:solidFill>
                  <a:srgbClr val="0000FF"/>
                </a:solidFill>
                <a:latin typeface="Tahoma"/>
                <a:cs typeface="Tahoma"/>
              </a:rPr>
              <a:t>допиши</a:t>
            </a:r>
            <a:r>
              <a:rPr sz="1450" spc="-15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0" dirty="0">
                <a:solidFill>
                  <a:srgbClr val="0000FF"/>
                </a:solidFill>
                <a:latin typeface="Tahoma"/>
                <a:cs typeface="Tahoma"/>
              </a:rPr>
              <a:t>ще</a:t>
            </a:r>
            <a:r>
              <a:rPr sz="1450" spc="-10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5" dirty="0">
                <a:solidFill>
                  <a:srgbClr val="0000FF"/>
                </a:solidFill>
                <a:latin typeface="Tahoma"/>
                <a:cs typeface="Tahoma"/>
              </a:rPr>
              <a:t>одне</a:t>
            </a:r>
            <a:r>
              <a:rPr sz="1450" spc="-10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5" dirty="0">
                <a:solidFill>
                  <a:srgbClr val="0000FF"/>
                </a:solidFill>
                <a:latin typeface="Tahoma"/>
                <a:cs typeface="Tahoma"/>
              </a:rPr>
              <a:t>словникове</a:t>
            </a:r>
            <a:r>
              <a:rPr sz="1450" spc="-10" dirty="0">
                <a:solidFill>
                  <a:srgbClr val="0000FF"/>
                </a:solidFill>
                <a:latin typeface="Tahoma"/>
                <a:cs typeface="Tahoma"/>
              </a:rPr>
              <a:t> </a:t>
            </a:r>
            <a:r>
              <a:rPr sz="1450" spc="-30" dirty="0">
                <a:solidFill>
                  <a:srgbClr val="0000FF"/>
                </a:solidFill>
                <a:latin typeface="Tahoma"/>
                <a:cs typeface="Tahoma"/>
              </a:rPr>
              <a:t>слово.</a:t>
            </a:r>
            <a:endParaRPr sz="1450">
              <a:latin typeface="Tahoma"/>
              <a:cs typeface="Tahoma"/>
            </a:endParaRPr>
          </a:p>
          <a:p>
            <a:pPr marL="356870">
              <a:lnSpc>
                <a:spcPts val="1639"/>
              </a:lnSpc>
            </a:pPr>
            <a:r>
              <a:rPr sz="1400" b="1" i="1" spc="-10" dirty="0">
                <a:latin typeface="Times New Roman"/>
                <a:cs typeface="Times New Roman"/>
              </a:rPr>
              <a:t>2-й</a:t>
            </a:r>
            <a:r>
              <a:rPr sz="1400" b="1" i="1" spc="-35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клас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62964" y="3716273"/>
            <a:ext cx="745490" cy="125920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>
              <a:lnSpc>
                <a:spcPts val="1610"/>
              </a:lnSpc>
              <a:spcBef>
                <a:spcPts val="200"/>
              </a:spcBef>
            </a:pPr>
            <a:r>
              <a:rPr sz="1400" i="1" spc="-5" dirty="0">
                <a:latin typeface="Times New Roman"/>
                <a:cs typeface="Times New Roman"/>
              </a:rPr>
              <a:t>І </a:t>
            </a:r>
            <a:r>
              <a:rPr sz="1400" i="1" spc="-10" dirty="0">
                <a:latin typeface="Times New Roman"/>
                <a:cs typeface="Times New Roman"/>
              </a:rPr>
              <a:t>варіант </a:t>
            </a:r>
            <a:r>
              <a:rPr sz="1400" i="1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вул...ця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5" dirty="0">
                <a:latin typeface="Times New Roman"/>
                <a:cs typeface="Times New Roman"/>
              </a:rPr>
              <a:t>ер</a:t>
            </a:r>
            <a:r>
              <a:rPr sz="1400" spc="5" dirty="0">
                <a:latin typeface="Times New Roman"/>
                <a:cs typeface="Times New Roman"/>
              </a:rPr>
              <a:t>...</a:t>
            </a:r>
            <a:r>
              <a:rPr sz="1400" spc="-5" dirty="0">
                <a:latin typeface="Times New Roman"/>
                <a:cs typeface="Times New Roman"/>
              </a:rPr>
              <a:t>се</a:t>
            </a:r>
            <a:r>
              <a:rPr sz="1400" spc="-10" dirty="0">
                <a:latin typeface="Times New Roman"/>
                <a:cs typeface="Times New Roman"/>
              </a:rPr>
              <a:t>нь  </a:t>
            </a:r>
            <a:r>
              <a:rPr sz="1400" spc="-5" dirty="0">
                <a:latin typeface="Times New Roman"/>
                <a:cs typeface="Times New Roman"/>
              </a:rPr>
              <a:t>д...ктант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25"/>
              </a:lnSpc>
            </a:pPr>
            <a:r>
              <a:rPr sz="1400" spc="-5" dirty="0">
                <a:latin typeface="Times New Roman"/>
                <a:cs typeface="Times New Roman"/>
              </a:rPr>
              <a:t>в...дмідь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45"/>
              </a:lnSpc>
            </a:pPr>
            <a:r>
              <a:rPr sz="1400" spc="-5" dirty="0">
                <a:latin typeface="Times New Roman"/>
                <a:cs typeface="Times New Roman"/>
              </a:rPr>
              <a:t>ч...тання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113895" y="3716273"/>
            <a:ext cx="821055" cy="125920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40640">
              <a:lnSpc>
                <a:spcPts val="1645"/>
              </a:lnSpc>
              <a:spcBef>
                <a:spcPts val="90"/>
              </a:spcBef>
            </a:pPr>
            <a:r>
              <a:rPr sz="1400" i="1" spc="-10" dirty="0">
                <a:latin typeface="Times New Roman"/>
                <a:cs typeface="Times New Roman"/>
              </a:rPr>
              <a:t>ІІ</a:t>
            </a:r>
            <a:r>
              <a:rPr sz="1400" i="1" spc="-6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варіант</a:t>
            </a:r>
            <a:endParaRPr sz="1400">
              <a:latin typeface="Times New Roman"/>
              <a:cs typeface="Times New Roman"/>
            </a:endParaRPr>
          </a:p>
          <a:p>
            <a:pPr marL="3048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г...рой</a:t>
            </a:r>
            <a:endParaRPr sz="1400">
              <a:latin typeface="Times New Roman"/>
              <a:cs typeface="Times New Roman"/>
            </a:endParaRPr>
          </a:p>
          <a:p>
            <a:pPr marL="12700" marR="63500" indent="33020">
              <a:lnSpc>
                <a:spcPts val="1610"/>
              </a:lnSpc>
              <a:spcBef>
                <a:spcPts val="75"/>
              </a:spcBef>
            </a:pPr>
            <a:r>
              <a:rPr sz="1400" dirty="0">
                <a:latin typeface="Times New Roman"/>
                <a:cs typeface="Times New Roman"/>
              </a:rPr>
              <a:t>д...ван 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-30" dirty="0">
                <a:latin typeface="Times New Roman"/>
                <a:cs typeface="Times New Roman"/>
              </a:rPr>
              <a:t>л</a:t>
            </a:r>
            <a:r>
              <a:rPr sz="1400" spc="5" dirty="0">
                <a:latin typeface="Times New Roman"/>
                <a:cs typeface="Times New Roman"/>
              </a:rPr>
              <a:t>...</a:t>
            </a:r>
            <a:r>
              <a:rPr sz="1400" spc="-10" dirty="0">
                <a:latin typeface="Times New Roman"/>
                <a:cs typeface="Times New Roman"/>
              </a:rPr>
              <a:t>н</a:t>
            </a:r>
            <a:r>
              <a:rPr sz="1400" spc="-20" dirty="0">
                <a:latin typeface="Times New Roman"/>
                <a:cs typeface="Times New Roman"/>
              </a:rPr>
              <a:t>д</a:t>
            </a:r>
            <a:r>
              <a:rPr sz="1400" spc="-5" dirty="0">
                <a:latin typeface="Times New Roman"/>
                <a:cs typeface="Times New Roman"/>
              </a:rPr>
              <a:t>ар  кил...м</a:t>
            </a:r>
            <a:endParaRPr sz="1400">
              <a:latin typeface="Times New Roman"/>
              <a:cs typeface="Times New Roman"/>
            </a:endParaRPr>
          </a:p>
          <a:p>
            <a:pPr marL="21590">
              <a:lnSpc>
                <a:spcPts val="1565"/>
              </a:lnSpc>
            </a:pPr>
            <a:r>
              <a:rPr sz="1400" spc="-5" dirty="0">
                <a:latin typeface="Times New Roman"/>
                <a:cs typeface="Times New Roman"/>
              </a:rPr>
              <a:t>т...атр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62964" y="4941823"/>
            <a:ext cx="47117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325755" algn="l"/>
              </a:tabLst>
            </a:pPr>
            <a:r>
              <a:rPr sz="1400" spc="5" dirty="0">
                <a:latin typeface="Times New Roman"/>
                <a:cs typeface="Times New Roman"/>
              </a:rPr>
              <a:t>..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20" dirty="0">
                <a:latin typeface="Times New Roman"/>
                <a:cs typeface="Times New Roman"/>
              </a:rPr>
              <a:t>.</a:t>
            </a:r>
            <a:r>
              <a:rPr sz="1400" spc="5" dirty="0">
                <a:latin typeface="Times New Roman"/>
                <a:cs typeface="Times New Roman"/>
              </a:rPr>
              <a:t>.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704334" y="5554471"/>
            <a:ext cx="922019" cy="10579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55244">
              <a:lnSpc>
                <a:spcPts val="1645"/>
              </a:lnSpc>
              <a:spcBef>
                <a:spcPts val="90"/>
              </a:spcBef>
            </a:pPr>
            <a:r>
              <a:rPr sz="1400" i="1" spc="-10" dirty="0">
                <a:latin typeface="Times New Roman"/>
                <a:cs typeface="Times New Roman"/>
              </a:rPr>
              <a:t>ІІ</a:t>
            </a:r>
            <a:r>
              <a:rPr sz="1400" i="1" spc="-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варіант</a:t>
            </a:r>
            <a:endParaRPr sz="1400">
              <a:latin typeface="Times New Roman"/>
              <a:cs typeface="Times New Roman"/>
            </a:endParaRPr>
          </a:p>
          <a:p>
            <a:pPr marL="18415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хв...лина</a:t>
            </a:r>
            <a:endParaRPr sz="1400">
              <a:latin typeface="Times New Roman"/>
              <a:cs typeface="Times New Roman"/>
            </a:endParaRPr>
          </a:p>
          <a:p>
            <a:pPr marL="24765" marR="5080" indent="-12700">
              <a:lnSpc>
                <a:spcPct val="96400"/>
              </a:lnSpc>
              <a:spcBef>
                <a:spcPts val="25"/>
              </a:spcBef>
            </a:pPr>
            <a:r>
              <a:rPr sz="1400" spc="-5" dirty="0">
                <a:latin typeface="Times New Roman"/>
                <a:cs typeface="Times New Roman"/>
              </a:rPr>
              <a:t>оч...рет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25" dirty="0">
                <a:latin typeface="Times New Roman"/>
                <a:cs typeface="Times New Roman"/>
              </a:rPr>
              <a:t>а</a:t>
            </a:r>
            <a:r>
              <a:rPr sz="1400" spc="5" dirty="0">
                <a:latin typeface="Times New Roman"/>
                <a:cs typeface="Times New Roman"/>
              </a:rPr>
              <a:t>.</a:t>
            </a:r>
            <a:r>
              <a:rPr sz="1400" spc="-20" dirty="0">
                <a:latin typeface="Times New Roman"/>
                <a:cs typeface="Times New Roman"/>
              </a:rPr>
              <a:t>.</a:t>
            </a:r>
            <a:r>
              <a:rPr sz="1400" spc="5" dirty="0">
                <a:latin typeface="Times New Roman"/>
                <a:cs typeface="Times New Roman"/>
              </a:rPr>
              <a:t>.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омо</a:t>
            </a:r>
            <a:r>
              <a:rPr sz="1400" dirty="0">
                <a:latin typeface="Times New Roman"/>
                <a:cs typeface="Times New Roman"/>
              </a:rPr>
              <a:t>б</a:t>
            </a:r>
            <a:r>
              <a:rPr sz="1400" spc="-35" dirty="0">
                <a:latin typeface="Times New Roman"/>
                <a:cs typeface="Times New Roman"/>
              </a:rPr>
              <a:t>і</a:t>
            </a:r>
            <a:r>
              <a:rPr sz="1400" spc="15" dirty="0">
                <a:latin typeface="Times New Roman"/>
                <a:cs typeface="Times New Roman"/>
              </a:rPr>
              <a:t>л</a:t>
            </a:r>
            <a:r>
              <a:rPr sz="1400" spc="-5" dirty="0">
                <a:latin typeface="Times New Roman"/>
                <a:cs typeface="Times New Roman"/>
              </a:rPr>
              <a:t>ь  сант...метр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62964" y="5353303"/>
            <a:ext cx="842010" cy="1668145"/>
          </a:xfrm>
          <a:prstGeom prst="rect">
            <a:avLst/>
          </a:prstGeom>
        </p:spPr>
        <p:txBody>
          <a:bodyPr vert="horz" wrap="square" lIns="0" tIns="22225" rIns="0" bIns="0" rtlCol="0">
            <a:spAutoFit/>
          </a:bodyPr>
          <a:lstStyle/>
          <a:p>
            <a:pPr marL="12700" marR="111125">
              <a:lnSpc>
                <a:spcPct val="95100"/>
              </a:lnSpc>
              <a:spcBef>
                <a:spcPts val="175"/>
              </a:spcBef>
            </a:pPr>
            <a:r>
              <a:rPr sz="1400" b="1" i="1" spc="-10" dirty="0">
                <a:latin typeface="Times New Roman"/>
                <a:cs typeface="Times New Roman"/>
              </a:rPr>
              <a:t>3-й</a:t>
            </a:r>
            <a:r>
              <a:rPr sz="1400" b="1" i="1" spc="330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клас </a:t>
            </a:r>
            <a:r>
              <a:rPr sz="1400" b="1" i="1" spc="-33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І</a:t>
            </a:r>
            <a:r>
              <a:rPr sz="1400" i="1" spc="-7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варіант </a:t>
            </a:r>
            <a:r>
              <a:rPr sz="1400" i="1" spc="-33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пр...дмет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85"/>
              </a:lnSpc>
            </a:pPr>
            <a:r>
              <a:rPr sz="1400" spc="-5" dirty="0">
                <a:latin typeface="Times New Roman"/>
                <a:cs typeface="Times New Roman"/>
              </a:rPr>
              <a:t>а...стра</a:t>
            </a:r>
            <a:endParaRPr sz="1400">
              <a:latin typeface="Times New Roman"/>
              <a:cs typeface="Times New Roman"/>
            </a:endParaRPr>
          </a:p>
          <a:p>
            <a:pPr marL="12700" marR="5080" algn="just">
              <a:lnSpc>
                <a:spcPts val="1610"/>
              </a:lnSpc>
              <a:spcBef>
                <a:spcPts val="85"/>
              </a:spcBef>
            </a:pPr>
            <a:r>
              <a:rPr sz="1400" spc="-10" dirty="0">
                <a:latin typeface="Times New Roman"/>
                <a:cs typeface="Times New Roman"/>
              </a:rPr>
              <a:t>к</a:t>
            </a:r>
            <a:r>
              <a:rPr sz="1400" spc="-5" dirty="0">
                <a:latin typeface="Times New Roman"/>
                <a:cs typeface="Times New Roman"/>
              </a:rPr>
              <a:t>ом</a:t>
            </a:r>
            <a:r>
              <a:rPr sz="1400" spc="-10" dirty="0">
                <a:latin typeface="Times New Roman"/>
                <a:cs typeface="Times New Roman"/>
              </a:rPr>
              <a:t>п</a:t>
            </a:r>
            <a:r>
              <a:rPr sz="1400" dirty="0">
                <a:latin typeface="Times New Roman"/>
                <a:cs typeface="Times New Roman"/>
              </a:rPr>
              <a:t>ю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5" dirty="0">
                <a:latin typeface="Times New Roman"/>
                <a:cs typeface="Times New Roman"/>
              </a:rPr>
              <a:t>...</a:t>
            </a:r>
            <a:r>
              <a:rPr sz="1400" spc="-5" dirty="0">
                <a:latin typeface="Times New Roman"/>
                <a:cs typeface="Times New Roman"/>
              </a:rPr>
              <a:t>р  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рол</a:t>
            </a:r>
            <a:r>
              <a:rPr sz="1400" dirty="0">
                <a:latin typeface="Times New Roman"/>
                <a:cs typeface="Times New Roman"/>
              </a:rPr>
              <a:t>е</a:t>
            </a:r>
            <a:r>
              <a:rPr sz="1400" spc="5" dirty="0">
                <a:latin typeface="Times New Roman"/>
                <a:cs typeface="Times New Roman"/>
              </a:rPr>
              <a:t>...б</a:t>
            </a:r>
            <a:r>
              <a:rPr sz="1400" spc="-30" dirty="0">
                <a:latin typeface="Times New Roman"/>
                <a:cs typeface="Times New Roman"/>
              </a:rPr>
              <a:t>у</a:t>
            </a:r>
            <a:r>
              <a:rPr sz="1400" spc="-5" dirty="0">
                <a:latin typeface="Times New Roman"/>
                <a:cs typeface="Times New Roman"/>
              </a:rPr>
              <a:t>с  в...рблюд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65"/>
              </a:lnSpc>
            </a:pPr>
            <a:r>
              <a:rPr sz="1400" spc="-5" dirty="0">
                <a:latin typeface="Times New Roman"/>
                <a:cs typeface="Times New Roman"/>
              </a:rPr>
              <a:t>ферм...р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62964" y="7207122"/>
            <a:ext cx="113601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spc="-10" dirty="0">
                <a:latin typeface="Tahoma"/>
                <a:cs typeface="Tahoma"/>
              </a:rPr>
              <a:t>Перевір</a:t>
            </a:r>
            <a:r>
              <a:rPr sz="1400" spc="-70" dirty="0">
                <a:latin typeface="Tahoma"/>
                <a:cs typeface="Tahoma"/>
              </a:rPr>
              <a:t> </a:t>
            </a:r>
            <a:r>
              <a:rPr sz="1400" dirty="0">
                <a:latin typeface="Tahoma"/>
                <a:cs typeface="Tahoma"/>
              </a:rPr>
              <a:t>себе.</a:t>
            </a:r>
            <a:endParaRPr sz="1400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113895" y="7816976"/>
            <a:ext cx="821055" cy="105473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 indent="27940" algn="just">
              <a:lnSpc>
                <a:spcPts val="1610"/>
              </a:lnSpc>
              <a:spcBef>
                <a:spcPts val="200"/>
              </a:spcBef>
            </a:pPr>
            <a:r>
              <a:rPr sz="1400" i="1" spc="-10" dirty="0">
                <a:latin typeface="Times New Roman"/>
                <a:cs typeface="Times New Roman"/>
              </a:rPr>
              <a:t>ІІ</a:t>
            </a:r>
            <a:r>
              <a:rPr sz="1400" i="1" spc="-7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варіант </a:t>
            </a:r>
            <a:r>
              <a:rPr sz="1400" i="1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вер...с...нь </a:t>
            </a:r>
            <a:r>
              <a:rPr sz="1400" spc="-3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д...ктант</a:t>
            </a:r>
            <a:endParaRPr sz="1400">
              <a:latin typeface="Times New Roman"/>
              <a:cs typeface="Times New Roman"/>
            </a:endParaRPr>
          </a:p>
          <a:p>
            <a:pPr marL="21590">
              <a:lnSpc>
                <a:spcPts val="1525"/>
              </a:lnSpc>
            </a:pPr>
            <a:r>
              <a:rPr sz="1400" spc="-5" dirty="0">
                <a:latin typeface="Times New Roman"/>
                <a:cs typeface="Times New Roman"/>
              </a:rPr>
              <a:t>пр...дмет</a:t>
            </a:r>
            <a:endParaRPr sz="1400">
              <a:latin typeface="Times New Roman"/>
              <a:cs typeface="Times New Roman"/>
            </a:endParaRPr>
          </a:p>
          <a:p>
            <a:pPr marL="29845">
              <a:lnSpc>
                <a:spcPts val="1645"/>
              </a:lnSpc>
            </a:pPr>
            <a:r>
              <a:rPr sz="1400" spc="-5" dirty="0">
                <a:latin typeface="Times New Roman"/>
                <a:cs typeface="Times New Roman"/>
              </a:rPr>
              <a:t>ч...рвоний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18540" y="7612506"/>
            <a:ext cx="1877060" cy="20764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56870">
              <a:lnSpc>
                <a:spcPts val="1645"/>
              </a:lnSpc>
              <a:spcBef>
                <a:spcPts val="90"/>
              </a:spcBef>
            </a:pPr>
            <a:r>
              <a:rPr sz="1400" b="1" i="1" spc="-10" dirty="0">
                <a:latin typeface="Times New Roman"/>
                <a:cs typeface="Times New Roman"/>
              </a:rPr>
              <a:t>2-й</a:t>
            </a:r>
            <a:r>
              <a:rPr sz="1400" b="1" i="1" spc="-15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клас,</a:t>
            </a:r>
            <a:r>
              <a:rPr sz="1400" b="1" i="1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І</a:t>
            </a:r>
            <a:r>
              <a:rPr sz="1400" b="1" i="1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семестр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10"/>
              </a:lnSpc>
            </a:pPr>
            <a:r>
              <a:rPr sz="1400" i="1" spc="-5" dirty="0">
                <a:latin typeface="Times New Roman"/>
                <a:cs typeface="Times New Roman"/>
              </a:rPr>
              <a:t>І</a:t>
            </a:r>
            <a:r>
              <a:rPr sz="1400" i="1" spc="-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варіант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в...дмідь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вул...ця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10"/>
              </a:lnSpc>
            </a:pPr>
            <a:r>
              <a:rPr sz="1400" dirty="0">
                <a:latin typeface="Times New Roman"/>
                <a:cs typeface="Times New Roman"/>
              </a:rPr>
              <a:t>дят...л</a:t>
            </a:r>
            <a:endParaRPr sz="1400">
              <a:latin typeface="Times New Roman"/>
              <a:cs typeface="Times New Roman"/>
            </a:endParaRPr>
          </a:p>
          <a:p>
            <a:pPr marL="356870" marR="708025">
              <a:lnSpc>
                <a:spcPts val="1610"/>
              </a:lnSpc>
              <a:spcBef>
                <a:spcPts val="75"/>
              </a:spcBef>
            </a:pPr>
            <a:r>
              <a:rPr sz="1400" spc="-5" dirty="0">
                <a:latin typeface="Times New Roman"/>
                <a:cs typeface="Times New Roman"/>
              </a:rPr>
              <a:t>учит...ль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</a:t>
            </a:r>
            <a:r>
              <a:rPr sz="1400" spc="5" dirty="0">
                <a:latin typeface="Times New Roman"/>
                <a:cs typeface="Times New Roman"/>
              </a:rPr>
              <a:t>...</a:t>
            </a:r>
            <a:r>
              <a:rPr sz="1400" spc="-5" dirty="0">
                <a:latin typeface="Times New Roman"/>
                <a:cs typeface="Times New Roman"/>
              </a:rPr>
              <a:t>р</a:t>
            </a:r>
            <a:r>
              <a:rPr sz="1400" spc="-20" dirty="0">
                <a:latin typeface="Times New Roman"/>
                <a:cs typeface="Times New Roman"/>
              </a:rPr>
              <a:t>.</a:t>
            </a:r>
            <a:r>
              <a:rPr sz="1400" spc="5" dirty="0">
                <a:latin typeface="Times New Roman"/>
                <a:cs typeface="Times New Roman"/>
              </a:rPr>
              <a:t>..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10" dirty="0">
                <a:latin typeface="Times New Roman"/>
                <a:cs typeface="Times New Roman"/>
              </a:rPr>
              <a:t>и</a:t>
            </a:r>
            <a:r>
              <a:rPr sz="1400" spc="-15" dirty="0">
                <a:latin typeface="Times New Roman"/>
                <a:cs typeface="Times New Roman"/>
              </a:rPr>
              <a:t>к</a:t>
            </a:r>
            <a:r>
              <a:rPr sz="1400" spc="-5" dirty="0">
                <a:latin typeface="Times New Roman"/>
                <a:cs typeface="Times New Roman"/>
              </a:rPr>
              <a:t>и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30"/>
              </a:lnSpc>
            </a:pPr>
            <a:r>
              <a:rPr sz="1400" spc="-5" dirty="0">
                <a:latin typeface="Times New Roman"/>
                <a:cs typeface="Times New Roman"/>
              </a:rPr>
              <a:t>учит...лька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ч...тання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45"/>
              </a:lnSpc>
            </a:pPr>
            <a:r>
              <a:rPr sz="1400" dirty="0">
                <a:latin typeface="Times New Roman"/>
                <a:cs typeface="Times New Roman"/>
              </a:rPr>
              <a:t>за...ць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110842" y="9246819"/>
            <a:ext cx="831215" cy="441959"/>
          </a:xfrm>
          <a:prstGeom prst="rect">
            <a:avLst/>
          </a:prstGeom>
        </p:spPr>
        <p:txBody>
          <a:bodyPr vert="horz" wrap="square" lIns="0" tIns="26034" rIns="0" bIns="0" rtlCol="0">
            <a:spAutoFit/>
          </a:bodyPr>
          <a:lstStyle/>
          <a:p>
            <a:pPr marL="12700" marR="5080" indent="12065">
              <a:lnSpc>
                <a:spcPts val="1610"/>
              </a:lnSpc>
              <a:spcBef>
                <a:spcPts val="204"/>
              </a:spcBef>
            </a:pPr>
            <a:r>
              <a:rPr sz="1400" spc="-30" dirty="0">
                <a:latin typeface="Times New Roman"/>
                <a:cs typeface="Times New Roman"/>
              </a:rPr>
              <a:t>у</a:t>
            </a:r>
            <a:r>
              <a:rPr sz="1400" spc="-10" dirty="0">
                <a:latin typeface="Times New Roman"/>
                <a:cs typeface="Times New Roman"/>
              </a:rPr>
              <a:t>к</a:t>
            </a:r>
            <a:r>
              <a:rPr sz="1400" spc="-5" dirty="0">
                <a:latin typeface="Times New Roman"/>
                <a:cs typeface="Times New Roman"/>
              </a:rPr>
              <a:t>р</a:t>
            </a:r>
            <a:r>
              <a:rPr sz="1400" spc="20" dirty="0">
                <a:latin typeface="Times New Roman"/>
                <a:cs typeface="Times New Roman"/>
              </a:rPr>
              <a:t>а</a:t>
            </a:r>
            <a:r>
              <a:rPr sz="1400" spc="-35" dirty="0">
                <a:latin typeface="Times New Roman"/>
                <a:cs typeface="Times New Roman"/>
              </a:rPr>
              <a:t>ї</a:t>
            </a:r>
            <a:r>
              <a:rPr sz="1400" spc="-10" dirty="0">
                <a:latin typeface="Times New Roman"/>
                <a:cs typeface="Times New Roman"/>
              </a:rPr>
              <a:t>н</a:t>
            </a:r>
            <a:r>
              <a:rPr sz="1400" dirty="0">
                <a:latin typeface="Times New Roman"/>
                <a:cs typeface="Times New Roman"/>
              </a:rPr>
              <a:t>.</a:t>
            </a:r>
            <a:r>
              <a:rPr sz="1400" spc="5" dirty="0">
                <a:latin typeface="Times New Roman"/>
                <a:cs typeface="Times New Roman"/>
              </a:rPr>
              <a:t>..</a:t>
            </a:r>
            <a:r>
              <a:rPr sz="1400" spc="-10" dirty="0">
                <a:latin typeface="Times New Roman"/>
                <a:cs typeface="Times New Roman"/>
              </a:rPr>
              <a:t>ць  л...стопад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51</a:t>
            </a:fld>
            <a:endParaRPr dirty="0"/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62964" y="423418"/>
            <a:ext cx="836294" cy="646430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>
              <a:lnSpc>
                <a:spcPts val="1610"/>
              </a:lnSpc>
              <a:spcBef>
                <a:spcPts val="200"/>
              </a:spcBef>
            </a:pPr>
            <a:r>
              <a:rPr sz="1400" spc="-5" dirty="0">
                <a:latin typeface="Times New Roman"/>
                <a:cs typeface="Times New Roman"/>
              </a:rPr>
              <a:t>в...разно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5" dirty="0">
                <a:latin typeface="Times New Roman"/>
                <a:cs typeface="Times New Roman"/>
              </a:rPr>
              <a:t>...</a:t>
            </a:r>
            <a:r>
              <a:rPr sz="1400" spc="-5" dirty="0">
                <a:latin typeface="Times New Roman"/>
                <a:cs typeface="Times New Roman"/>
              </a:rPr>
              <a:t>л</a:t>
            </a:r>
            <a:r>
              <a:rPr sz="1400" spc="-15" dirty="0">
                <a:latin typeface="Times New Roman"/>
                <a:cs typeface="Times New Roman"/>
              </a:rPr>
              <a:t>.</a:t>
            </a:r>
            <a:r>
              <a:rPr sz="1400" spc="5" dirty="0">
                <a:latin typeface="Times New Roman"/>
                <a:cs typeface="Times New Roman"/>
              </a:rPr>
              <a:t>..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35" dirty="0">
                <a:latin typeface="Times New Roman"/>
                <a:cs typeface="Times New Roman"/>
              </a:rPr>
              <a:t>і</a:t>
            </a:r>
            <a:r>
              <a:rPr sz="1400" spc="-10" dirty="0">
                <a:latin typeface="Times New Roman"/>
                <a:cs typeface="Times New Roman"/>
              </a:rPr>
              <a:t>зор  </a:t>
            </a:r>
            <a:r>
              <a:rPr sz="1400" spc="-5" dirty="0">
                <a:latin typeface="Times New Roman"/>
                <a:cs typeface="Times New Roman"/>
              </a:rPr>
              <a:t>Укра...на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112136" y="423418"/>
            <a:ext cx="1111250" cy="64643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4604">
              <a:lnSpc>
                <a:spcPts val="1645"/>
              </a:lnSpc>
              <a:spcBef>
                <a:spcPts val="90"/>
              </a:spcBef>
            </a:pPr>
            <a:r>
              <a:rPr sz="1400" spc="-5" dirty="0">
                <a:latin typeface="Times New Roman"/>
                <a:cs typeface="Times New Roman"/>
              </a:rPr>
              <a:t>ол...нь</a:t>
            </a:r>
            <a:endParaRPr sz="1400">
              <a:latin typeface="Times New Roman"/>
              <a:cs typeface="Times New Roman"/>
            </a:endParaRPr>
          </a:p>
          <a:p>
            <a:pPr marL="17145" marR="5080" indent="-5080">
              <a:lnSpc>
                <a:spcPts val="1610"/>
              </a:lnSpc>
              <a:spcBef>
                <a:spcPts val="75"/>
              </a:spcBef>
            </a:pPr>
            <a:r>
              <a:rPr sz="1400" spc="-10" dirty="0">
                <a:latin typeface="Times New Roman"/>
                <a:cs typeface="Times New Roman"/>
              </a:rPr>
              <a:t>Ки...в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Б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-20" dirty="0">
                <a:latin typeface="Times New Roman"/>
                <a:cs typeface="Times New Roman"/>
              </a:rPr>
              <a:t>ь</a:t>
            </a:r>
            <a:r>
              <a:rPr sz="1400" spc="-10" dirty="0">
                <a:latin typeface="Times New Roman"/>
                <a:cs typeface="Times New Roman"/>
              </a:rPr>
              <a:t>к</a:t>
            </a:r>
            <a:r>
              <a:rPr sz="1400" spc="5" dirty="0">
                <a:latin typeface="Times New Roman"/>
                <a:cs typeface="Times New Roman"/>
              </a:rPr>
              <a:t>...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5" dirty="0">
                <a:latin typeface="Times New Roman"/>
                <a:cs typeface="Times New Roman"/>
              </a:rPr>
              <a:t>щ</a:t>
            </a:r>
            <a:r>
              <a:rPr sz="1400" spc="5" dirty="0">
                <a:latin typeface="Times New Roman"/>
                <a:cs typeface="Times New Roman"/>
              </a:rPr>
              <a:t>.</a:t>
            </a:r>
            <a:r>
              <a:rPr sz="1400" spc="-20" dirty="0">
                <a:latin typeface="Times New Roman"/>
                <a:cs typeface="Times New Roman"/>
              </a:rPr>
              <a:t>..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62964" y="1447926"/>
            <a:ext cx="1602740" cy="248475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ts val="1630"/>
              </a:lnSpc>
              <a:spcBef>
                <a:spcPts val="90"/>
              </a:spcBef>
            </a:pPr>
            <a:r>
              <a:rPr sz="1400" b="1" i="1" spc="-10" dirty="0">
                <a:latin typeface="Times New Roman"/>
                <a:cs typeface="Times New Roman"/>
              </a:rPr>
              <a:t>2-й</a:t>
            </a:r>
            <a:r>
              <a:rPr sz="1400" b="1" i="1" spc="-20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клас,</a:t>
            </a:r>
            <a:r>
              <a:rPr sz="1400" b="1" i="1" spc="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ІІ</a:t>
            </a:r>
            <a:r>
              <a:rPr sz="1400" b="1" i="1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семестр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95"/>
              </a:lnSpc>
            </a:pPr>
            <a:r>
              <a:rPr sz="1400" i="1" spc="-5" dirty="0">
                <a:latin typeface="Times New Roman"/>
                <a:cs typeface="Times New Roman"/>
              </a:rPr>
              <a:t>І</a:t>
            </a:r>
            <a:r>
              <a:rPr sz="1400" i="1" spc="-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варіант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д...ван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кил...м</a:t>
            </a:r>
            <a:endParaRPr sz="1400">
              <a:latin typeface="Times New Roman"/>
              <a:cs typeface="Times New Roman"/>
            </a:endParaRPr>
          </a:p>
          <a:p>
            <a:pPr marL="12700" marR="835025">
              <a:lnSpc>
                <a:spcPct val="96000"/>
              </a:lnSpc>
              <a:spcBef>
                <a:spcPts val="30"/>
              </a:spcBef>
            </a:pPr>
            <a:r>
              <a:rPr sz="1400" spc="-5" dirty="0">
                <a:latin typeface="Times New Roman"/>
                <a:cs typeface="Times New Roman"/>
              </a:rPr>
              <a:t>н...діля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с...р...да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т...атр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</a:t>
            </a:r>
            <a:r>
              <a:rPr sz="1400" spc="5" dirty="0">
                <a:latin typeface="Times New Roman"/>
                <a:cs typeface="Times New Roman"/>
              </a:rPr>
              <a:t>...</a:t>
            </a:r>
            <a:r>
              <a:rPr sz="1400" spc="-5" dirty="0">
                <a:latin typeface="Times New Roman"/>
                <a:cs typeface="Times New Roman"/>
              </a:rPr>
              <a:t>рго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10" dirty="0">
                <a:latin typeface="Times New Roman"/>
                <a:cs typeface="Times New Roman"/>
              </a:rPr>
              <a:t>ий  </a:t>
            </a:r>
            <a:r>
              <a:rPr sz="1400" spc="-5" dirty="0">
                <a:latin typeface="Times New Roman"/>
                <a:cs typeface="Times New Roman"/>
              </a:rPr>
              <a:t>фу...бол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порт...ель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г...рой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д...тина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117356" y="1649094"/>
            <a:ext cx="991869" cy="2283460"/>
          </a:xfrm>
          <a:prstGeom prst="rect">
            <a:avLst/>
          </a:prstGeom>
        </p:spPr>
        <p:txBody>
          <a:bodyPr vert="horz" wrap="square" lIns="0" tIns="20955" rIns="0" bIns="0" rtlCol="0">
            <a:spAutoFit/>
          </a:bodyPr>
          <a:lstStyle/>
          <a:p>
            <a:pPr marL="14604" marR="133350" indent="22225">
              <a:lnSpc>
                <a:spcPct val="95700"/>
              </a:lnSpc>
              <a:spcBef>
                <a:spcPts val="165"/>
              </a:spcBef>
            </a:pPr>
            <a:r>
              <a:rPr sz="1400" i="1" spc="-10" dirty="0">
                <a:latin typeface="Times New Roman"/>
                <a:cs typeface="Times New Roman"/>
              </a:rPr>
              <a:t>ІІ варіант </a:t>
            </a:r>
            <a:r>
              <a:rPr sz="1400" i="1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кал...ндар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м...тро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пон...ділок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ч...твер</a:t>
            </a:r>
            <a:endParaRPr sz="1400">
              <a:latin typeface="Times New Roman"/>
              <a:cs typeface="Times New Roman"/>
            </a:endParaRPr>
          </a:p>
          <a:p>
            <a:pPr marL="12700" marR="5080" indent="32384">
              <a:lnSpc>
                <a:spcPct val="95700"/>
              </a:lnSpc>
              <a:spcBef>
                <a:spcPts val="20"/>
              </a:spcBef>
            </a:pPr>
            <a:r>
              <a:rPr sz="1400" spc="-5" dirty="0">
                <a:latin typeface="Times New Roman"/>
                <a:cs typeface="Times New Roman"/>
              </a:rPr>
              <a:t>яс...н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космона...т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ін...й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кастр...ля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м...даль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жа...воронок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62964" y="4106417"/>
            <a:ext cx="1532255" cy="22802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ts val="1630"/>
              </a:lnSpc>
              <a:spcBef>
                <a:spcPts val="90"/>
              </a:spcBef>
            </a:pPr>
            <a:r>
              <a:rPr sz="1400" b="1" i="1" spc="-10" dirty="0">
                <a:latin typeface="Times New Roman"/>
                <a:cs typeface="Times New Roman"/>
              </a:rPr>
              <a:t>3-й</a:t>
            </a:r>
            <a:r>
              <a:rPr sz="1400" b="1" i="1" spc="-20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клас,</a:t>
            </a:r>
            <a:r>
              <a:rPr sz="1400" b="1" i="1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І</a:t>
            </a:r>
            <a:r>
              <a:rPr sz="1400" b="1" i="1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семестр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95"/>
              </a:lnSpc>
            </a:pPr>
            <a:r>
              <a:rPr sz="1400" spc="-5" dirty="0">
                <a:latin typeface="Times New Roman"/>
                <a:cs typeface="Times New Roman"/>
              </a:rPr>
              <a:t>абр...кос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ап...тит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в...рблюд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д...путат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20"/>
              </a:lnSpc>
            </a:pPr>
            <a:r>
              <a:rPr sz="1400" spc="-5" dirty="0">
                <a:latin typeface="Times New Roman"/>
                <a:cs typeface="Times New Roman"/>
              </a:rPr>
              <a:t>к...шеня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20"/>
              </a:lnSpc>
            </a:pPr>
            <a:r>
              <a:rPr sz="1400" spc="-5" dirty="0">
                <a:latin typeface="Times New Roman"/>
                <a:cs typeface="Times New Roman"/>
              </a:rPr>
              <a:t>кр...ниця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10"/>
              </a:lnSpc>
            </a:pPr>
            <a:r>
              <a:rPr sz="1400" dirty="0">
                <a:latin typeface="Times New Roman"/>
                <a:cs typeface="Times New Roman"/>
              </a:rPr>
              <a:t>оч...рет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ч...ремха</a:t>
            </a:r>
            <a:endParaRPr sz="1400">
              <a:latin typeface="Times New Roman"/>
              <a:cs typeface="Times New Roman"/>
            </a:endParaRPr>
          </a:p>
          <a:p>
            <a:pPr marL="12700" marR="650875">
              <a:lnSpc>
                <a:spcPts val="1610"/>
              </a:lnSpc>
              <a:spcBef>
                <a:spcPts val="75"/>
              </a:spcBef>
            </a:pPr>
            <a:r>
              <a:rPr sz="1400" dirty="0">
                <a:latin typeface="Times New Roman"/>
                <a:cs typeface="Times New Roman"/>
              </a:rPr>
              <a:t>во...зал </a:t>
            </a:r>
            <a:r>
              <a:rPr sz="1400" spc="5" dirty="0">
                <a:latin typeface="Times New Roman"/>
                <a:cs typeface="Times New Roman"/>
              </a:rPr>
              <a:t> б</a:t>
            </a:r>
            <a:r>
              <a:rPr sz="1400" spc="-35" dirty="0">
                <a:latin typeface="Times New Roman"/>
                <a:cs typeface="Times New Roman"/>
              </a:rPr>
              <a:t>і</a:t>
            </a:r>
            <a:r>
              <a:rPr sz="1400" spc="5" dirty="0">
                <a:latin typeface="Times New Roman"/>
                <a:cs typeface="Times New Roman"/>
              </a:rPr>
              <a:t>б</a:t>
            </a:r>
            <a:r>
              <a:rPr sz="1400" spc="-5" dirty="0">
                <a:latin typeface="Times New Roman"/>
                <a:cs typeface="Times New Roman"/>
              </a:rPr>
              <a:t>л</a:t>
            </a:r>
            <a:r>
              <a:rPr sz="1400" spc="5" dirty="0">
                <a:latin typeface="Times New Roman"/>
                <a:cs typeface="Times New Roman"/>
              </a:rPr>
              <a:t>...</a:t>
            </a:r>
            <a:r>
              <a:rPr sz="1400" spc="-5" dirty="0">
                <a:latin typeface="Times New Roman"/>
                <a:cs typeface="Times New Roman"/>
              </a:rPr>
              <a:t>о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е</a:t>
            </a:r>
            <a:r>
              <a:rPr sz="1400" spc="-10" dirty="0">
                <a:latin typeface="Times New Roman"/>
                <a:cs typeface="Times New Roman"/>
              </a:rPr>
              <a:t>к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98665" y="4307585"/>
            <a:ext cx="932815" cy="2079625"/>
          </a:xfrm>
          <a:prstGeom prst="rect">
            <a:avLst/>
          </a:prstGeom>
        </p:spPr>
        <p:txBody>
          <a:bodyPr vert="horz" wrap="square" lIns="0" tIns="20955" rIns="0" bIns="0" rtlCol="0">
            <a:spAutoFit/>
          </a:bodyPr>
          <a:lstStyle/>
          <a:p>
            <a:pPr marL="27940" marR="5080" indent="7620">
              <a:lnSpc>
                <a:spcPct val="95700"/>
              </a:lnSpc>
              <a:spcBef>
                <a:spcPts val="165"/>
              </a:spcBef>
            </a:pPr>
            <a:r>
              <a:rPr sz="1400" spc="-10" dirty="0">
                <a:latin typeface="Times New Roman"/>
                <a:cs typeface="Times New Roman"/>
              </a:rPr>
              <a:t>ап...льсин </a:t>
            </a:r>
            <a:r>
              <a:rPr sz="1400" spc="-5" dirty="0">
                <a:latin typeface="Times New Roman"/>
                <a:cs typeface="Times New Roman"/>
              </a:rPr>
              <a:t> в...лос...пед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гор...зонт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д...ректор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комп</a:t>
            </a:r>
            <a:r>
              <a:rPr sz="1400" b="1" spc="-5" dirty="0">
                <a:latin typeface="Times New Roman"/>
                <a:cs typeface="Times New Roman"/>
              </a:rPr>
              <a:t>’</a:t>
            </a:r>
            <a:r>
              <a:rPr sz="1400" spc="-5" dirty="0">
                <a:latin typeface="Times New Roman"/>
                <a:cs typeface="Times New Roman"/>
              </a:rPr>
              <a:t>ют...р</a:t>
            </a:r>
            <a:endParaRPr sz="1400">
              <a:latin typeface="Times New Roman"/>
              <a:cs typeface="Times New Roman"/>
            </a:endParaRPr>
          </a:p>
          <a:p>
            <a:pPr marL="23495">
              <a:lnSpc>
                <a:spcPts val="1595"/>
              </a:lnSpc>
            </a:pPr>
            <a:r>
              <a:rPr sz="1400" spc="-5" dirty="0">
                <a:latin typeface="Times New Roman"/>
                <a:cs typeface="Times New Roman"/>
              </a:rPr>
              <a:t>м...тал</a:t>
            </a:r>
            <a:endParaRPr sz="1400">
              <a:latin typeface="Times New Roman"/>
              <a:cs typeface="Times New Roman"/>
            </a:endParaRPr>
          </a:p>
          <a:p>
            <a:pPr marL="33655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пш...ниця</a:t>
            </a:r>
            <a:endParaRPr sz="1400">
              <a:latin typeface="Times New Roman"/>
              <a:cs typeface="Times New Roman"/>
            </a:endParaRPr>
          </a:p>
          <a:p>
            <a:pPr marL="19050" marR="64135" indent="-6985">
              <a:lnSpc>
                <a:spcPts val="1610"/>
              </a:lnSpc>
              <a:spcBef>
                <a:spcPts val="75"/>
              </a:spcBef>
            </a:pPr>
            <a:r>
              <a:rPr sz="1400" spc="-5" dirty="0">
                <a:latin typeface="Times New Roman"/>
                <a:cs typeface="Times New Roman"/>
              </a:rPr>
              <a:t>пр...дмет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</a:t>
            </a:r>
            <a:r>
              <a:rPr sz="1400" spc="-5" dirty="0">
                <a:latin typeface="Times New Roman"/>
                <a:cs typeface="Times New Roman"/>
              </a:rPr>
              <a:t>осмона</a:t>
            </a:r>
            <a:r>
              <a:rPr sz="1400" spc="5" dirty="0">
                <a:latin typeface="Times New Roman"/>
                <a:cs typeface="Times New Roman"/>
              </a:rPr>
              <a:t>...</a:t>
            </a:r>
            <a:r>
              <a:rPr sz="1400" spc="-5" dirty="0">
                <a:latin typeface="Times New Roman"/>
                <a:cs typeface="Times New Roman"/>
              </a:rPr>
              <a:t>т  л...лека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62964" y="6560565"/>
            <a:ext cx="160401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b="1" i="1" spc="-10" dirty="0">
                <a:latin typeface="Times New Roman"/>
                <a:cs typeface="Times New Roman"/>
              </a:rPr>
              <a:t>3-й</a:t>
            </a:r>
            <a:r>
              <a:rPr sz="1400" b="1" i="1" spc="-15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клас,</a:t>
            </a:r>
            <a:r>
              <a:rPr sz="1400" b="1" i="1" spc="5" dirty="0">
                <a:latin typeface="Times New Roman"/>
                <a:cs typeface="Times New Roman"/>
              </a:rPr>
              <a:t> </a:t>
            </a:r>
            <a:r>
              <a:rPr sz="1400" b="1" i="1" dirty="0">
                <a:latin typeface="Times New Roman"/>
                <a:cs typeface="Times New Roman"/>
              </a:rPr>
              <a:t>ІІ</a:t>
            </a:r>
            <a:r>
              <a:rPr sz="1400" b="1" i="1" spc="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семестр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62964" y="6966330"/>
            <a:ext cx="892810" cy="248793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ts val="1645"/>
              </a:lnSpc>
              <a:spcBef>
                <a:spcPts val="90"/>
              </a:spcBef>
            </a:pPr>
            <a:r>
              <a:rPr sz="1400" spc="-5" dirty="0">
                <a:latin typeface="Times New Roman"/>
                <a:cs typeface="Times New Roman"/>
              </a:rPr>
              <a:t>б...нзин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вогн...ще</a:t>
            </a:r>
            <a:endParaRPr sz="1400">
              <a:latin typeface="Times New Roman"/>
              <a:cs typeface="Times New Roman"/>
            </a:endParaRPr>
          </a:p>
          <a:p>
            <a:pPr marL="12700" marR="5080">
              <a:lnSpc>
                <a:spcPts val="1610"/>
              </a:lnSpc>
              <a:spcBef>
                <a:spcPts val="75"/>
              </a:spcBef>
            </a:pPr>
            <a:r>
              <a:rPr sz="1400" spc="5" dirty="0">
                <a:latin typeface="Times New Roman"/>
                <a:cs typeface="Times New Roman"/>
              </a:rPr>
              <a:t>...</a:t>
            </a:r>
            <a:r>
              <a:rPr sz="1400" spc="-30" dirty="0">
                <a:latin typeface="Times New Roman"/>
                <a:cs typeface="Times New Roman"/>
              </a:rPr>
              <a:t>л</a:t>
            </a:r>
            <a:r>
              <a:rPr sz="1400" spc="5" dirty="0">
                <a:latin typeface="Times New Roman"/>
                <a:cs typeface="Times New Roman"/>
              </a:rPr>
              <a:t>...</a:t>
            </a:r>
            <a:r>
              <a:rPr sz="1400" spc="-10" dirty="0">
                <a:latin typeface="Times New Roman"/>
                <a:cs typeface="Times New Roman"/>
              </a:rPr>
              <a:t>к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ри</a:t>
            </a:r>
            <a:r>
              <a:rPr sz="1400" spc="-15" dirty="0">
                <a:latin typeface="Times New Roman"/>
                <a:cs typeface="Times New Roman"/>
              </a:rPr>
              <a:t>к</a:t>
            </a:r>
            <a:r>
              <a:rPr sz="1400" spc="-5" dirty="0">
                <a:latin typeface="Times New Roman"/>
                <a:cs typeface="Times New Roman"/>
              </a:rPr>
              <a:t>а  </a:t>
            </a:r>
            <a:r>
              <a:rPr sz="1400" dirty="0">
                <a:latin typeface="Times New Roman"/>
                <a:cs typeface="Times New Roman"/>
              </a:rPr>
              <a:t>кор...дор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55"/>
              </a:lnSpc>
            </a:pPr>
            <a:r>
              <a:rPr sz="1400" spc="-5" dirty="0">
                <a:latin typeface="Times New Roman"/>
                <a:cs typeface="Times New Roman"/>
              </a:rPr>
              <a:t>п...ріг</a:t>
            </a:r>
            <a:endParaRPr sz="1400">
              <a:latin typeface="Times New Roman"/>
              <a:cs typeface="Times New Roman"/>
            </a:endParaRPr>
          </a:p>
          <a:p>
            <a:pPr marL="12700" marR="50165">
              <a:lnSpc>
                <a:spcPts val="1610"/>
              </a:lnSpc>
              <a:spcBef>
                <a:spcPts val="80"/>
              </a:spcBef>
            </a:pPr>
            <a:r>
              <a:rPr sz="1400" spc="-5" dirty="0">
                <a:latin typeface="Times New Roman"/>
                <a:cs typeface="Times New Roman"/>
              </a:rPr>
              <a:t>са</a:t>
            </a:r>
            <a:r>
              <a:rPr sz="1400" spc="-10" dirty="0">
                <a:latin typeface="Times New Roman"/>
                <a:cs typeface="Times New Roman"/>
              </a:rPr>
              <a:t>н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5" dirty="0">
                <a:latin typeface="Times New Roman"/>
                <a:cs typeface="Times New Roman"/>
              </a:rPr>
              <a:t>...</a:t>
            </a:r>
            <a:r>
              <a:rPr sz="1400" spc="-5" dirty="0">
                <a:latin typeface="Times New Roman"/>
                <a:cs typeface="Times New Roman"/>
              </a:rPr>
              <a:t>ме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р  тр...вога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30"/>
              </a:lnSpc>
            </a:pPr>
            <a:r>
              <a:rPr sz="1400" spc="-5" dirty="0">
                <a:latin typeface="Times New Roman"/>
                <a:cs typeface="Times New Roman"/>
              </a:rPr>
              <a:t>хв...лина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а...стра</a:t>
            </a:r>
            <a:endParaRPr sz="1400">
              <a:latin typeface="Times New Roman"/>
              <a:cs typeface="Times New Roman"/>
            </a:endParaRPr>
          </a:p>
          <a:p>
            <a:pPr marL="12700" marR="160655">
              <a:lnSpc>
                <a:spcPct val="95800"/>
              </a:lnSpc>
              <a:spcBef>
                <a:spcPts val="35"/>
              </a:spcBef>
            </a:pPr>
            <a:r>
              <a:rPr sz="1400" spc="-5" dirty="0">
                <a:latin typeface="Times New Roman"/>
                <a:cs typeface="Times New Roman"/>
              </a:rPr>
              <a:t>ас...альт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5" dirty="0">
                <a:latin typeface="Times New Roman"/>
                <a:cs typeface="Times New Roman"/>
              </a:rPr>
              <a:t>...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5" dirty="0">
                <a:latin typeface="Times New Roman"/>
                <a:cs typeface="Times New Roman"/>
              </a:rPr>
              <a:t>арі</a:t>
            </a:r>
            <a:r>
              <a:rPr sz="1400" spc="-35" dirty="0">
                <a:latin typeface="Times New Roman"/>
                <a:cs typeface="Times New Roman"/>
              </a:rPr>
              <a:t>у</a:t>
            </a:r>
            <a:r>
              <a:rPr sz="1400" spc="-5" dirty="0">
                <a:latin typeface="Times New Roman"/>
                <a:cs typeface="Times New Roman"/>
              </a:rPr>
              <a:t>м  гр...міти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093080" y="6966330"/>
            <a:ext cx="909955" cy="2487930"/>
          </a:xfrm>
          <a:prstGeom prst="rect">
            <a:avLst/>
          </a:prstGeom>
        </p:spPr>
        <p:txBody>
          <a:bodyPr vert="horz" wrap="square" lIns="0" tIns="19685" rIns="0" bIns="0" rtlCol="0">
            <a:spAutoFit/>
          </a:bodyPr>
          <a:lstStyle/>
          <a:p>
            <a:pPr marL="13970" marR="26670" indent="635">
              <a:lnSpc>
                <a:spcPct val="96100"/>
              </a:lnSpc>
              <a:spcBef>
                <a:spcPts val="155"/>
              </a:spcBef>
            </a:pPr>
            <a:r>
              <a:rPr sz="1400" spc="-5" dirty="0">
                <a:latin typeface="Times New Roman"/>
                <a:cs typeface="Times New Roman"/>
              </a:rPr>
              <a:t>б...тон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д...ц...метр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м...нулий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</a:t>
            </a:r>
            <a:r>
              <a:rPr sz="1400" spc="-20" dirty="0">
                <a:latin typeface="Times New Roman"/>
                <a:cs typeface="Times New Roman"/>
              </a:rPr>
              <a:t>.</a:t>
            </a:r>
            <a:r>
              <a:rPr sz="1400" spc="5" dirty="0">
                <a:latin typeface="Times New Roman"/>
                <a:cs typeface="Times New Roman"/>
              </a:rPr>
              <a:t>..</a:t>
            </a:r>
            <a:r>
              <a:rPr sz="1400" spc="-30" dirty="0">
                <a:latin typeface="Times New Roman"/>
                <a:cs typeface="Times New Roman"/>
              </a:rPr>
              <a:t>з</a:t>
            </a:r>
            <a:r>
              <a:rPr sz="1400" spc="5" dirty="0">
                <a:latin typeface="Times New Roman"/>
                <a:cs typeface="Times New Roman"/>
              </a:rPr>
              <a:t>.</a:t>
            </a:r>
            <a:r>
              <a:rPr sz="1400" spc="-20" dirty="0">
                <a:latin typeface="Times New Roman"/>
                <a:cs typeface="Times New Roman"/>
              </a:rPr>
              <a:t>.</a:t>
            </a:r>
            <a:r>
              <a:rPr sz="1400" spc="5" dirty="0">
                <a:latin typeface="Times New Roman"/>
                <a:cs typeface="Times New Roman"/>
              </a:rPr>
              <a:t>.д</a:t>
            </a:r>
            <a:r>
              <a:rPr sz="1400" spc="-5" dirty="0">
                <a:latin typeface="Times New Roman"/>
                <a:cs typeface="Times New Roman"/>
              </a:rPr>
              <a:t>е</a:t>
            </a:r>
            <a:r>
              <a:rPr sz="1400" spc="-10" dirty="0">
                <a:latin typeface="Times New Roman"/>
                <a:cs typeface="Times New Roman"/>
              </a:rPr>
              <a:t>нт  с...кунда</a:t>
            </a:r>
            <a:endParaRPr sz="1400">
              <a:latin typeface="Times New Roman"/>
              <a:cs typeface="Times New Roman"/>
            </a:endParaRPr>
          </a:p>
          <a:p>
            <a:pPr marL="36195">
              <a:lnSpc>
                <a:spcPts val="1575"/>
              </a:lnSpc>
            </a:pPr>
            <a:r>
              <a:rPr sz="1400" spc="-5" dirty="0">
                <a:latin typeface="Times New Roman"/>
                <a:cs typeface="Times New Roman"/>
              </a:rPr>
              <a:t>ферм...р</a:t>
            </a:r>
            <a:endParaRPr sz="1400">
              <a:latin typeface="Times New Roman"/>
              <a:cs typeface="Times New Roman"/>
            </a:endParaRPr>
          </a:p>
          <a:p>
            <a:pPr marL="12700" marR="5080" indent="5715">
              <a:lnSpc>
                <a:spcPts val="1610"/>
              </a:lnSpc>
              <a:spcBef>
                <a:spcPts val="75"/>
              </a:spcBef>
            </a:pPr>
            <a:r>
              <a:rPr sz="1400" spc="-5" dirty="0">
                <a:latin typeface="Times New Roman"/>
                <a:cs typeface="Times New Roman"/>
              </a:rPr>
              <a:t>ч...решня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-20" dirty="0">
                <a:latin typeface="Times New Roman"/>
                <a:cs typeface="Times New Roman"/>
              </a:rPr>
              <a:t>.</a:t>
            </a:r>
            <a:r>
              <a:rPr sz="1400" spc="5" dirty="0">
                <a:latin typeface="Times New Roman"/>
                <a:cs typeface="Times New Roman"/>
              </a:rPr>
              <a:t>..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омо</a:t>
            </a:r>
            <a:r>
              <a:rPr sz="1400" dirty="0">
                <a:latin typeface="Times New Roman"/>
                <a:cs typeface="Times New Roman"/>
              </a:rPr>
              <a:t>б</a:t>
            </a:r>
            <a:r>
              <a:rPr sz="1400" spc="-35" dirty="0">
                <a:latin typeface="Times New Roman"/>
                <a:cs typeface="Times New Roman"/>
              </a:rPr>
              <a:t>і</a:t>
            </a:r>
            <a:r>
              <a:rPr sz="1400" spc="-5" dirty="0">
                <a:latin typeface="Times New Roman"/>
                <a:cs typeface="Times New Roman"/>
              </a:rPr>
              <a:t>ль  </a:t>
            </a:r>
            <a:r>
              <a:rPr sz="1400" spc="-10" dirty="0">
                <a:latin typeface="Times New Roman"/>
                <a:cs typeface="Times New Roman"/>
              </a:rPr>
              <a:t>кол...ктив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во...зал</a:t>
            </a:r>
            <a:endParaRPr sz="1400">
              <a:latin typeface="Times New Roman"/>
              <a:cs typeface="Times New Roman"/>
            </a:endParaRPr>
          </a:p>
          <a:p>
            <a:pPr marL="18415">
              <a:lnSpc>
                <a:spcPts val="1525"/>
              </a:lnSpc>
            </a:pPr>
            <a:r>
              <a:rPr sz="1400" spc="-5" dirty="0">
                <a:latin typeface="Times New Roman"/>
                <a:cs typeface="Times New Roman"/>
              </a:rPr>
              <a:t>ко...байн</a:t>
            </a:r>
            <a:endParaRPr sz="1400">
              <a:latin typeface="Times New Roman"/>
              <a:cs typeface="Times New Roman"/>
            </a:endParaRPr>
          </a:p>
          <a:p>
            <a:pPr marL="20955">
              <a:lnSpc>
                <a:spcPts val="1645"/>
              </a:lnSpc>
            </a:pPr>
            <a:r>
              <a:rPr sz="1400" spc="-10" dirty="0">
                <a:latin typeface="Times New Roman"/>
                <a:cs typeface="Times New Roman"/>
              </a:rPr>
              <a:t>к...піти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11" name="object 1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339590" y="2097404"/>
            <a:ext cx="2562225" cy="1752600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339590" y="7096125"/>
            <a:ext cx="2342515" cy="2250439"/>
          </a:xfrm>
          <a:prstGeom prst="rect">
            <a:avLst/>
          </a:prstGeom>
        </p:spPr>
      </p:pic>
      <p:sp>
        <p:nvSpPr>
          <p:cNvPr id="13" name="object 13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52</a:t>
            </a:fld>
            <a:endParaRPr dirty="0"/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18540" y="424975"/>
            <a:ext cx="6228080" cy="5562600"/>
          </a:xfrm>
          <a:prstGeom prst="rect">
            <a:avLst/>
          </a:prstGeom>
        </p:spPr>
        <p:txBody>
          <a:bodyPr vert="horz" wrap="square" lIns="0" tIns="33020" rIns="0" bIns="0" rtlCol="0">
            <a:spAutoFit/>
          </a:bodyPr>
          <a:lstStyle/>
          <a:p>
            <a:pPr marL="12700" marR="5080">
              <a:lnSpc>
                <a:spcPts val="2420"/>
              </a:lnSpc>
              <a:spcBef>
                <a:spcPts val="260"/>
              </a:spcBef>
            </a:pPr>
            <a:r>
              <a:rPr sz="2100" b="1" i="1" spc="-210" dirty="0">
                <a:solidFill>
                  <a:srgbClr val="800080"/>
                </a:solidFill>
                <a:latin typeface="Verdana"/>
                <a:cs typeface="Verdana"/>
              </a:rPr>
              <a:t>Завдання</a:t>
            </a:r>
            <a:r>
              <a:rPr sz="2100" b="1" i="1" spc="-135" dirty="0">
                <a:solidFill>
                  <a:srgbClr val="800080"/>
                </a:solidFill>
                <a:latin typeface="Verdana"/>
                <a:cs typeface="Verdana"/>
              </a:rPr>
              <a:t> </a:t>
            </a:r>
            <a:r>
              <a:rPr sz="2100" b="1" i="1" spc="-195" dirty="0">
                <a:solidFill>
                  <a:srgbClr val="800080"/>
                </a:solidFill>
                <a:latin typeface="Verdana"/>
                <a:cs typeface="Verdana"/>
              </a:rPr>
              <a:t>для</a:t>
            </a:r>
            <a:r>
              <a:rPr sz="2100" b="1" i="1" spc="-130" dirty="0">
                <a:solidFill>
                  <a:srgbClr val="800080"/>
                </a:solidFill>
                <a:latin typeface="Verdana"/>
                <a:cs typeface="Verdana"/>
              </a:rPr>
              <a:t> </a:t>
            </a:r>
            <a:r>
              <a:rPr sz="2100" b="1" i="1" spc="-185" dirty="0">
                <a:solidFill>
                  <a:srgbClr val="800080"/>
                </a:solidFill>
                <a:latin typeface="Verdana"/>
                <a:cs typeface="Verdana"/>
              </a:rPr>
              <a:t>самостійної</a:t>
            </a:r>
            <a:r>
              <a:rPr sz="2100" b="1" i="1" spc="-125" dirty="0">
                <a:solidFill>
                  <a:srgbClr val="800080"/>
                </a:solidFill>
                <a:latin typeface="Verdana"/>
                <a:cs typeface="Verdana"/>
              </a:rPr>
              <a:t> </a:t>
            </a:r>
            <a:r>
              <a:rPr sz="2100" b="1" i="1" spc="-200" dirty="0">
                <a:solidFill>
                  <a:srgbClr val="800080"/>
                </a:solidFill>
                <a:latin typeface="Verdana"/>
                <a:cs typeface="Verdana"/>
              </a:rPr>
              <a:t>роботи</a:t>
            </a:r>
            <a:r>
              <a:rPr sz="2100" b="1" i="1" spc="-120" dirty="0">
                <a:solidFill>
                  <a:srgbClr val="800080"/>
                </a:solidFill>
                <a:latin typeface="Verdana"/>
                <a:cs typeface="Verdana"/>
              </a:rPr>
              <a:t> </a:t>
            </a:r>
            <a:r>
              <a:rPr sz="2100" b="1" i="1" spc="-160" dirty="0">
                <a:solidFill>
                  <a:srgbClr val="800080"/>
                </a:solidFill>
                <a:latin typeface="Verdana"/>
                <a:cs typeface="Verdana"/>
              </a:rPr>
              <a:t>дітей</a:t>
            </a:r>
            <a:r>
              <a:rPr sz="2100" b="1" i="1" spc="-140" dirty="0">
                <a:solidFill>
                  <a:srgbClr val="800080"/>
                </a:solidFill>
                <a:latin typeface="Verdana"/>
                <a:cs typeface="Verdana"/>
              </a:rPr>
              <a:t> </a:t>
            </a:r>
            <a:r>
              <a:rPr sz="2100" b="1" i="1" spc="-170" dirty="0">
                <a:solidFill>
                  <a:srgbClr val="800080"/>
                </a:solidFill>
                <a:latin typeface="Verdana"/>
                <a:cs typeface="Verdana"/>
              </a:rPr>
              <a:t>під</a:t>
            </a:r>
            <a:r>
              <a:rPr sz="2100" b="1" i="1" spc="-110" dirty="0">
                <a:solidFill>
                  <a:srgbClr val="800080"/>
                </a:solidFill>
                <a:latin typeface="Verdana"/>
                <a:cs typeface="Verdana"/>
              </a:rPr>
              <a:t> </a:t>
            </a:r>
            <a:r>
              <a:rPr sz="2100" b="1" i="1" spc="-195" dirty="0">
                <a:solidFill>
                  <a:srgbClr val="800080"/>
                </a:solidFill>
                <a:latin typeface="Verdana"/>
                <a:cs typeface="Verdana"/>
              </a:rPr>
              <a:t>час </a:t>
            </a:r>
            <a:r>
              <a:rPr sz="2100" b="1" i="1" spc="-705" dirty="0">
                <a:solidFill>
                  <a:srgbClr val="800080"/>
                </a:solidFill>
                <a:latin typeface="Verdana"/>
                <a:cs typeface="Verdana"/>
              </a:rPr>
              <a:t> </a:t>
            </a:r>
            <a:r>
              <a:rPr sz="2100" b="1" i="1" spc="-220" dirty="0">
                <a:solidFill>
                  <a:srgbClr val="800080"/>
                </a:solidFill>
                <a:latin typeface="Verdana"/>
                <a:cs typeface="Verdana"/>
              </a:rPr>
              <a:t>уроку</a:t>
            </a:r>
            <a:endParaRPr sz="2100">
              <a:latin typeface="Verdana"/>
              <a:cs typeface="Verdana"/>
            </a:endParaRPr>
          </a:p>
          <a:p>
            <a:pPr marL="402590">
              <a:lnSpc>
                <a:spcPts val="1635"/>
              </a:lnSpc>
              <a:spcBef>
                <a:spcPts val="1505"/>
              </a:spcBef>
            </a:pP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Групування</a:t>
            </a:r>
            <a:r>
              <a:rPr sz="1400" b="1" spc="2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предметів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за</a:t>
            </a:r>
            <a:r>
              <a:rPr sz="1400" b="1" spc="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родовими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 та</a:t>
            </a:r>
            <a:r>
              <a:rPr sz="1400" b="1" spc="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видовими</a:t>
            </a:r>
            <a:r>
              <a:rPr sz="1400" b="1" spc="3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ознаками:</a:t>
            </a:r>
            <a:endParaRPr sz="1400">
              <a:latin typeface="Times New Roman"/>
              <a:cs typeface="Times New Roman"/>
            </a:endParaRPr>
          </a:p>
          <a:p>
            <a:pPr marL="671195">
              <a:lnSpc>
                <a:spcPts val="1600"/>
              </a:lnSpc>
            </a:pPr>
            <a:r>
              <a:rPr sz="1400" spc="-5" dirty="0">
                <a:latin typeface="Times New Roman"/>
                <a:cs typeface="Times New Roman"/>
              </a:rPr>
              <a:t>а)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назвати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одним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словом: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ясен,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дуб, </a:t>
            </a:r>
            <a:r>
              <a:rPr sz="1400" spc="-10" dirty="0">
                <a:latin typeface="Times New Roman"/>
                <a:cs typeface="Times New Roman"/>
              </a:rPr>
              <a:t>осина</a:t>
            </a:r>
            <a:r>
              <a:rPr sz="1400" spc="5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це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...</a:t>
            </a:r>
            <a:endParaRPr sz="1400">
              <a:latin typeface="Times New Roman"/>
              <a:cs typeface="Times New Roman"/>
            </a:endParaRPr>
          </a:p>
          <a:p>
            <a:pPr marL="671195" marR="1139825">
              <a:lnSpc>
                <a:spcPct val="96400"/>
              </a:lnSpc>
              <a:spcBef>
                <a:spcPts val="25"/>
              </a:spcBef>
            </a:pPr>
            <a:r>
              <a:rPr sz="1400" dirty="0">
                <a:latin typeface="Times New Roman"/>
                <a:cs typeface="Times New Roman"/>
              </a:rPr>
              <a:t>б)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вилучити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зайве: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ведмідь,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дятел,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жираф,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заєць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це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звірі;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в)дописати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дві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три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назви: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жайворонок,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ластівка...</a:t>
            </a:r>
            <a:r>
              <a:rPr sz="1400" spc="4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це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перелетні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птахи.</a:t>
            </a:r>
            <a:endParaRPr sz="1400">
              <a:latin typeface="Times New Roman"/>
              <a:cs typeface="Times New Roman"/>
            </a:endParaRPr>
          </a:p>
          <a:p>
            <a:pPr marL="671195">
              <a:lnSpc>
                <a:spcPts val="1575"/>
              </a:lnSpc>
              <a:tabLst>
                <a:tab pos="1828164" algn="l"/>
              </a:tabLst>
            </a:pPr>
            <a:r>
              <a:rPr sz="1400" spc="-5" dirty="0">
                <a:latin typeface="Times New Roman"/>
                <a:cs typeface="Times New Roman"/>
              </a:rPr>
              <a:t>г)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хто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кого?	у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ведмедиці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-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5" dirty="0">
                <a:latin typeface="Times New Roman"/>
                <a:cs typeface="Times New Roman"/>
              </a:rPr>
              <a:t>...</a:t>
            </a:r>
            <a:endParaRPr sz="1400">
              <a:latin typeface="Times New Roman"/>
              <a:cs typeface="Times New Roman"/>
            </a:endParaRPr>
          </a:p>
          <a:p>
            <a:pPr marL="1826260" marR="2309495">
              <a:lnSpc>
                <a:spcPts val="1610"/>
              </a:lnSpc>
              <a:spcBef>
                <a:spcPts val="80"/>
              </a:spcBef>
            </a:pP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жайворонка –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жайвороня.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зайця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-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...</a:t>
            </a:r>
            <a:endParaRPr sz="1400">
              <a:latin typeface="Times New Roman"/>
              <a:cs typeface="Times New Roman"/>
            </a:endParaRPr>
          </a:p>
          <a:p>
            <a:pPr marL="1826260">
              <a:lnSpc>
                <a:spcPts val="1565"/>
              </a:lnSpc>
            </a:pP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дятла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-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...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350">
              <a:latin typeface="Times New Roman"/>
              <a:cs typeface="Times New Roman"/>
            </a:endParaRPr>
          </a:p>
          <a:p>
            <a:pPr marL="356870">
              <a:lnSpc>
                <a:spcPts val="1630"/>
              </a:lnSpc>
            </a:pP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Добір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спільнокореневих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слів,</a:t>
            </a:r>
            <a:r>
              <a:rPr sz="1400" b="1" spc="4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що</a:t>
            </a:r>
            <a:r>
              <a:rPr sz="1400" b="1" spc="2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належать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до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різних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частин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мови</a:t>
            </a:r>
            <a:endParaRPr sz="1400">
              <a:latin typeface="Times New Roman"/>
              <a:cs typeface="Times New Roman"/>
            </a:endParaRPr>
          </a:p>
          <a:p>
            <a:pPr marL="536575">
              <a:lnSpc>
                <a:spcPts val="1595"/>
              </a:lnSpc>
            </a:pPr>
            <a:r>
              <a:rPr sz="1400" spc="-10" dirty="0">
                <a:latin typeface="Times New Roman"/>
                <a:cs typeface="Times New Roman"/>
              </a:rPr>
              <a:t>Учитель,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учити,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учительський,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учень</a:t>
            </a:r>
            <a:endParaRPr sz="1400">
              <a:latin typeface="Times New Roman"/>
              <a:cs typeface="Times New Roman"/>
            </a:endParaRPr>
          </a:p>
          <a:p>
            <a:pPr marL="536575">
              <a:lnSpc>
                <a:spcPts val="1645"/>
              </a:lnSpc>
            </a:pPr>
            <a:r>
              <a:rPr sz="1400" i="1" spc="-5" dirty="0">
                <a:latin typeface="Times New Roman"/>
                <a:cs typeface="Times New Roman"/>
              </a:rPr>
              <a:t>Червоний,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червень,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червоніти.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350">
              <a:latin typeface="Times New Roman"/>
              <a:cs typeface="Times New Roman"/>
            </a:endParaRPr>
          </a:p>
          <a:p>
            <a:pPr marL="356870">
              <a:lnSpc>
                <a:spcPts val="1630"/>
              </a:lnSpc>
              <a:spcBef>
                <a:spcPts val="5"/>
              </a:spcBef>
            </a:pP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Записати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речення,</a:t>
            </a:r>
            <a:r>
              <a:rPr sz="1400" b="1" spc="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«латаючи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дірочки»</a:t>
            </a:r>
            <a:endParaRPr sz="1400">
              <a:latin typeface="Times New Roman"/>
              <a:cs typeface="Times New Roman"/>
            </a:endParaRPr>
          </a:p>
          <a:p>
            <a:pPr marL="536575" marR="2590165">
              <a:lnSpc>
                <a:spcPts val="1630"/>
              </a:lnSpc>
              <a:spcBef>
                <a:spcPts val="45"/>
              </a:spcBef>
            </a:pPr>
            <a:r>
              <a:rPr sz="1400" i="1" spc="-10" dirty="0">
                <a:latin typeface="Times New Roman"/>
                <a:cs typeface="Times New Roman"/>
              </a:rPr>
              <a:t>У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д...тячому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т...атрі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виступає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в...дмідь. </a:t>
            </a:r>
            <a:r>
              <a:rPr sz="1400" i="1" spc="-3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У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с...р...ду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ми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писали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д...ктант.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300">
              <a:latin typeface="Times New Roman"/>
              <a:cs typeface="Times New Roman"/>
            </a:endParaRPr>
          </a:p>
          <a:p>
            <a:pPr marL="356870">
              <a:lnSpc>
                <a:spcPts val="1630"/>
              </a:lnSpc>
            </a:pP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Словникові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слова</a:t>
            </a:r>
            <a:r>
              <a:rPr sz="1400" b="1" spc="3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–</a:t>
            </a:r>
            <a:r>
              <a:rPr sz="1400" b="1" spc="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благодатний матеріал</a:t>
            </a:r>
            <a:r>
              <a:rPr sz="1400" b="1" spc="2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для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вивчення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частин 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мови</a:t>
            </a:r>
            <a:endParaRPr sz="1400">
              <a:latin typeface="Times New Roman"/>
              <a:cs typeface="Times New Roman"/>
            </a:endParaRPr>
          </a:p>
          <a:p>
            <a:pPr marL="356870" marR="361315" indent="179705">
              <a:lnSpc>
                <a:spcPts val="1610"/>
              </a:lnSpc>
              <a:spcBef>
                <a:spcPts val="65"/>
              </a:spcBef>
              <a:buChar char="-"/>
              <a:tabLst>
                <a:tab pos="641350" algn="l"/>
              </a:tabLst>
            </a:pPr>
            <a:r>
              <a:rPr sz="1400" spc="-10" dirty="0">
                <a:latin typeface="Times New Roman"/>
                <a:cs typeface="Times New Roman"/>
              </a:rPr>
              <a:t>Дібрати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якнайбільше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слів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ознак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до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герой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(мужній,</a:t>
            </a:r>
            <a:r>
              <a:rPr sz="1400" spc="5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хоробрий,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безстрашний);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килим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(пухнастий,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м</a:t>
            </a:r>
            <a:r>
              <a:rPr sz="1400" b="1" dirty="0">
                <a:latin typeface="Times New Roman"/>
                <a:cs typeface="Times New Roman"/>
              </a:rPr>
              <a:t>’</a:t>
            </a:r>
            <a:r>
              <a:rPr sz="1400" dirty="0">
                <a:latin typeface="Times New Roman"/>
                <a:cs typeface="Times New Roman"/>
              </a:rPr>
              <a:t>який,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строкатий).</a:t>
            </a:r>
            <a:endParaRPr sz="1400">
              <a:latin typeface="Times New Roman"/>
              <a:cs typeface="Times New Roman"/>
            </a:endParaRPr>
          </a:p>
          <a:p>
            <a:pPr marL="640715" indent="-104775">
              <a:lnSpc>
                <a:spcPts val="1530"/>
              </a:lnSpc>
              <a:buChar char="-"/>
              <a:tabLst>
                <a:tab pos="641350" algn="l"/>
              </a:tabLst>
            </a:pPr>
            <a:r>
              <a:rPr sz="1400" spc="-5" dirty="0">
                <a:latin typeface="Times New Roman"/>
                <a:cs typeface="Times New Roman"/>
              </a:rPr>
              <a:t>За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даною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ознакою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визначити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предмет: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духмяний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(хліб),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червона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(хустка),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45"/>
              </a:lnSpc>
            </a:pPr>
            <a:r>
              <a:rPr sz="1400" i="1" spc="-5" dirty="0">
                <a:latin typeface="Times New Roman"/>
                <a:cs typeface="Times New Roman"/>
              </a:rPr>
              <a:t>черговий</a:t>
            </a:r>
            <a:r>
              <a:rPr sz="1400" i="1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(учень).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62964" y="8207120"/>
            <a:ext cx="4024629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Знайди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словникові</a:t>
            </a:r>
            <a:r>
              <a:rPr sz="1400" b="1" spc="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слова</a:t>
            </a:r>
            <a:r>
              <a:rPr sz="1400" b="1" spc="2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на</a:t>
            </a:r>
            <a:r>
              <a:rPr sz="1400" b="1" spc="3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сюжетному</a:t>
            </a:r>
            <a:r>
              <a:rPr sz="1400" b="1" spc="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малюнку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953895" y="8434069"/>
            <a:ext cx="1990089" cy="1106170"/>
          </a:xfrm>
          <a:prstGeom prst="rect">
            <a:avLst/>
          </a:prstGeom>
        </p:spPr>
      </p:pic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1103680" y="6280657"/>
          <a:ext cx="3872229" cy="170751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8722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71271">
                <a:tc>
                  <a:txBody>
                    <a:bodyPr/>
                    <a:lstStyle/>
                    <a:p>
                      <a:pPr marL="69850">
                        <a:lnSpc>
                          <a:spcPts val="1600"/>
                        </a:lnSpc>
                      </a:pP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З’єднати</a:t>
                      </a:r>
                      <a:r>
                        <a:rPr sz="1400" b="1" spc="-1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відповідні</a:t>
                      </a: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поняття</a:t>
                      </a:r>
                      <a:r>
                        <a:rPr sz="1400" b="1" spc="-1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стрілочками: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36243">
                <a:tc>
                  <a:txBody>
                    <a:bodyPr/>
                    <a:lstStyle/>
                    <a:p>
                      <a:pPr marL="414655">
                        <a:lnSpc>
                          <a:spcPts val="1565"/>
                        </a:lnSpc>
                        <a:tabLst>
                          <a:tab pos="2594610" algn="l"/>
                        </a:tabLst>
                      </a:pPr>
                      <a:r>
                        <a:rPr sz="1400" b="1" i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театр	</a:t>
                      </a:r>
                      <a:r>
                        <a:rPr sz="1400" b="1" i="1" spc="-1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поле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429895">
                        <a:lnSpc>
                          <a:spcPts val="1610"/>
                        </a:lnSpc>
                        <a:tabLst>
                          <a:tab pos="2625090" algn="l"/>
                        </a:tabLst>
                      </a:pPr>
                      <a:r>
                        <a:rPr sz="1400" b="1" i="1" spc="-1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медаль	осінь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414655">
                        <a:lnSpc>
                          <a:spcPts val="1610"/>
                        </a:lnSpc>
                        <a:tabLst>
                          <a:tab pos="2594610" algn="l"/>
                        </a:tabLst>
                      </a:pPr>
                      <a:r>
                        <a:rPr sz="1400" b="1" i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вересень	</a:t>
                      </a:r>
                      <a:r>
                        <a:rPr sz="1400" b="1" i="1" spc="-1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вистава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429895">
                        <a:lnSpc>
                          <a:spcPts val="1610"/>
                        </a:lnSpc>
                        <a:tabLst>
                          <a:tab pos="2616200" algn="l"/>
                        </a:tabLst>
                      </a:pPr>
                      <a:r>
                        <a:rPr sz="1400" b="1" i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бібліотека	</a:t>
                      </a:r>
                      <a:r>
                        <a:rPr sz="1400" b="1" i="1" spc="-1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книга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414655">
                        <a:lnSpc>
                          <a:spcPts val="1610"/>
                        </a:lnSpc>
                        <a:tabLst>
                          <a:tab pos="2600960" algn="l"/>
                        </a:tabLst>
                      </a:pPr>
                      <a:r>
                        <a:rPr sz="1400" b="1" i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фермер	золота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414655">
                        <a:lnSpc>
                          <a:spcPts val="1645"/>
                        </a:lnSpc>
                        <a:tabLst>
                          <a:tab pos="2564130" algn="l"/>
                        </a:tabLst>
                      </a:pPr>
                      <a:r>
                        <a:rPr sz="1400" b="1" i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заєць	</a:t>
                      </a:r>
                      <a:r>
                        <a:rPr sz="1400" b="1" i="1" spc="-1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боягуз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object 6"/>
          <p:cNvSpPr/>
          <p:nvPr/>
        </p:nvSpPr>
        <p:spPr>
          <a:xfrm>
            <a:off x="2308860" y="7660004"/>
            <a:ext cx="685800" cy="76200"/>
          </a:xfrm>
          <a:custGeom>
            <a:avLst/>
            <a:gdLst/>
            <a:ahLst/>
            <a:cxnLst/>
            <a:rect l="l" t="t" r="r" b="b"/>
            <a:pathLst>
              <a:path w="685800" h="76200">
                <a:moveTo>
                  <a:pt x="609600" y="0"/>
                </a:moveTo>
                <a:lnTo>
                  <a:pt x="609600" y="76199"/>
                </a:lnTo>
                <a:lnTo>
                  <a:pt x="673100" y="44449"/>
                </a:lnTo>
                <a:lnTo>
                  <a:pt x="622300" y="44449"/>
                </a:lnTo>
                <a:lnTo>
                  <a:pt x="622300" y="31749"/>
                </a:lnTo>
                <a:lnTo>
                  <a:pt x="673100" y="31749"/>
                </a:lnTo>
                <a:lnTo>
                  <a:pt x="609600" y="0"/>
                </a:lnTo>
                <a:close/>
              </a:path>
              <a:path w="685800" h="76200">
                <a:moveTo>
                  <a:pt x="609600" y="31749"/>
                </a:moveTo>
                <a:lnTo>
                  <a:pt x="0" y="31749"/>
                </a:lnTo>
                <a:lnTo>
                  <a:pt x="0" y="44449"/>
                </a:lnTo>
                <a:lnTo>
                  <a:pt x="609600" y="44449"/>
                </a:lnTo>
                <a:lnTo>
                  <a:pt x="609600" y="31749"/>
                </a:lnTo>
                <a:close/>
              </a:path>
              <a:path w="685800" h="76200">
                <a:moveTo>
                  <a:pt x="673100" y="31749"/>
                </a:moveTo>
                <a:lnTo>
                  <a:pt x="622300" y="31749"/>
                </a:lnTo>
                <a:lnTo>
                  <a:pt x="622300" y="44449"/>
                </a:lnTo>
                <a:lnTo>
                  <a:pt x="673100" y="44449"/>
                </a:lnTo>
                <a:lnTo>
                  <a:pt x="685800" y="38099"/>
                </a:lnTo>
                <a:lnTo>
                  <a:pt x="673100" y="317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53</a:t>
            </a:fld>
            <a:endParaRPr dirty="0"/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62964" y="423418"/>
            <a:ext cx="6139815" cy="9237980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180975">
              <a:lnSpc>
                <a:spcPts val="1610"/>
              </a:lnSpc>
              <a:spcBef>
                <a:spcPts val="200"/>
              </a:spcBef>
            </a:pP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Склади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та</a:t>
            </a:r>
            <a:r>
              <a:rPr sz="1400" b="1" spc="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запиши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речення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з</a:t>
            </a:r>
            <a:r>
              <a:rPr sz="1400" b="1" spc="1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трьома</a:t>
            </a:r>
            <a:r>
              <a:rPr sz="1400" b="1" spc="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словами</a:t>
            </a:r>
            <a:r>
              <a:rPr sz="1400" dirty="0">
                <a:latin typeface="Times New Roman"/>
                <a:cs typeface="Times New Roman"/>
              </a:rPr>
              <a:t>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що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починаються,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наприклад,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буквою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«м»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(</a:t>
            </a:r>
            <a:r>
              <a:rPr sz="1400" i="1" spc="-5" dirty="0">
                <a:latin typeface="Times New Roman"/>
                <a:cs typeface="Times New Roman"/>
              </a:rPr>
              <a:t>механік,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мізинець,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мільйон</a:t>
            </a:r>
            <a:r>
              <a:rPr sz="1400" spc="-5" dirty="0">
                <a:latin typeface="Times New Roman"/>
                <a:cs typeface="Times New Roman"/>
              </a:rPr>
              <a:t>).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350">
              <a:latin typeface="Times New Roman"/>
              <a:cs typeface="Times New Roman"/>
            </a:endParaRPr>
          </a:p>
          <a:p>
            <a:pPr marL="12700" marR="5080">
              <a:lnSpc>
                <a:spcPts val="1610"/>
              </a:lnSpc>
            </a:pP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Виправ</a:t>
            </a:r>
            <a:r>
              <a:rPr sz="1400" b="1" spc="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помилки:</a:t>
            </a:r>
            <a:r>
              <a:rPr sz="1400" b="1" spc="3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посерединні,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літку,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очеред,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линійка,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кукуруза.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(</a:t>
            </a:r>
            <a:r>
              <a:rPr sz="1400" i="1" spc="-5" dirty="0">
                <a:latin typeface="Times New Roman"/>
                <a:cs typeface="Times New Roman"/>
              </a:rPr>
              <a:t>Посередині, </a:t>
            </a:r>
            <a:r>
              <a:rPr sz="1400" i="1" spc="-3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влітку,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очерет,</a:t>
            </a:r>
            <a:r>
              <a:rPr sz="1400" i="1" spc="3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лінійка,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кукурудза</a:t>
            </a:r>
            <a:r>
              <a:rPr sz="1400" spc="-10" dirty="0">
                <a:latin typeface="Times New Roman"/>
                <a:cs typeface="Times New Roman"/>
              </a:rPr>
              <a:t>).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Поясни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лексичне</a:t>
            </a:r>
            <a:r>
              <a:rPr sz="1400" b="1" spc="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значення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слів:</a:t>
            </a:r>
            <a:r>
              <a:rPr sz="1400" b="1" spc="4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інженер,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чернетка,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телефон.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Поясни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кого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так називають:</a:t>
            </a:r>
            <a:r>
              <a:rPr sz="1400" b="1" spc="3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учитель,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шофер,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механік.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450">
              <a:latin typeface="Times New Roman"/>
              <a:cs typeface="Times New Roman"/>
            </a:endParaRPr>
          </a:p>
          <a:p>
            <a:pPr marL="192405" marR="2464435" indent="-180340">
              <a:lnSpc>
                <a:spcPts val="1610"/>
              </a:lnSpc>
            </a:pP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Добери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слова,</a:t>
            </a:r>
            <a:r>
              <a:rPr sz="1400" b="1" spc="2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близькі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за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значенням: 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Батьківщина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-</a:t>
            </a:r>
            <a:r>
              <a:rPr sz="1400" i="1" dirty="0">
                <a:latin typeface="Times New Roman"/>
                <a:cs typeface="Times New Roman"/>
              </a:rPr>
              <a:t> ...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(країна,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Україна,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Вітчизна), </a:t>
            </a:r>
            <a:r>
              <a:rPr sz="1400" i="1" spc="-3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дитина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-</a:t>
            </a:r>
            <a:r>
              <a:rPr sz="1400" i="1" dirty="0">
                <a:latin typeface="Times New Roman"/>
                <a:cs typeface="Times New Roman"/>
              </a:rPr>
              <a:t> ...</a:t>
            </a:r>
            <a:r>
              <a:rPr sz="1400" i="1" spc="-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(малюк).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ts val="1630"/>
              </a:lnSpc>
            </a:pP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Зміни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слова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за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принципом</a:t>
            </a:r>
            <a:r>
              <a:rPr sz="1400" b="1" spc="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«один</a:t>
            </a:r>
            <a:r>
              <a:rPr sz="1400" b="1" spc="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- 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багато»:</a:t>
            </a:r>
            <a:endParaRPr sz="1400">
              <a:latin typeface="Times New Roman"/>
              <a:cs typeface="Times New Roman"/>
            </a:endParaRPr>
          </a:p>
          <a:p>
            <a:pPr marL="192405">
              <a:lnSpc>
                <a:spcPts val="1630"/>
              </a:lnSpc>
            </a:pPr>
            <a:r>
              <a:rPr sz="1400" i="1" spc="-5" dirty="0">
                <a:latin typeface="Times New Roman"/>
                <a:cs typeface="Times New Roman"/>
              </a:rPr>
              <a:t>гектар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-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...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(гектари),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театр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-</a:t>
            </a:r>
            <a:r>
              <a:rPr sz="1400" i="1" dirty="0">
                <a:latin typeface="Times New Roman"/>
                <a:cs typeface="Times New Roman"/>
              </a:rPr>
              <a:t> ...</a:t>
            </a:r>
            <a:r>
              <a:rPr sz="1400" i="1" spc="-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(театри),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фартух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-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i="1" dirty="0">
                <a:latin typeface="Times New Roman"/>
                <a:cs typeface="Times New Roman"/>
              </a:rPr>
              <a:t>...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(фартухи).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400">
              <a:latin typeface="Times New Roman"/>
              <a:cs typeface="Times New Roman"/>
            </a:endParaRPr>
          </a:p>
          <a:p>
            <a:pPr marL="12700" marR="390525">
              <a:lnSpc>
                <a:spcPts val="1610"/>
              </a:lnSpc>
            </a:pP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Назви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запитання,</a:t>
            </a:r>
            <a:r>
              <a:rPr sz="1400" b="1" spc="2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на</a:t>
            </a:r>
            <a:r>
              <a:rPr sz="1400" b="1" spc="1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які</a:t>
            </a:r>
            <a:r>
              <a:rPr sz="1400" b="1" spc="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відповідають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слова:</a:t>
            </a:r>
            <a:r>
              <a:rPr sz="1400" b="1" spc="4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ввечері,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ліворуч,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напамять, </a:t>
            </a:r>
            <a:r>
              <a:rPr sz="1400" i="1" spc="-33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океан,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минулий,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шістдесят,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щоденно.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350">
              <a:latin typeface="Times New Roman"/>
              <a:cs typeface="Times New Roman"/>
            </a:endParaRPr>
          </a:p>
          <a:p>
            <a:pPr marL="12700" marR="746760">
              <a:lnSpc>
                <a:spcPts val="1610"/>
              </a:lnSpc>
            </a:pP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Побудуй два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речення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spc="4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яких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є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повідомлення,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використовуючи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слова: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понеділок,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заєць.</a:t>
            </a:r>
            <a:endParaRPr sz="1400">
              <a:latin typeface="Times New Roman"/>
              <a:cs typeface="Times New Roman"/>
            </a:endParaRPr>
          </a:p>
          <a:p>
            <a:pPr marL="192405">
              <a:lnSpc>
                <a:spcPts val="1530"/>
              </a:lnSpc>
            </a:pPr>
            <a:r>
              <a:rPr sz="1400" spc="-10" dirty="0">
                <a:latin typeface="Times New Roman"/>
                <a:cs typeface="Times New Roman"/>
              </a:rPr>
              <a:t>Наприклад</a:t>
            </a:r>
            <a:r>
              <a:rPr sz="1400" i="1" spc="-10" dirty="0">
                <a:latin typeface="Times New Roman"/>
                <a:cs typeface="Times New Roman"/>
              </a:rPr>
              <a:t>:</a:t>
            </a:r>
            <a:r>
              <a:rPr sz="1400" i="1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Понеділок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перший</a:t>
            </a:r>
            <a:r>
              <a:rPr sz="1400" i="1" spc="1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день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тижня.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Заєць</a:t>
            </a:r>
            <a:r>
              <a:rPr sz="1400" i="1" spc="2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–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дика</a:t>
            </a:r>
            <a:endParaRPr sz="1400">
              <a:latin typeface="Times New Roman"/>
              <a:cs typeface="Times New Roman"/>
            </a:endParaRPr>
          </a:p>
          <a:p>
            <a:pPr marL="192405">
              <a:lnSpc>
                <a:spcPts val="1645"/>
              </a:lnSpc>
            </a:pPr>
            <a:r>
              <a:rPr sz="1400" i="1" spc="-10" dirty="0">
                <a:latin typeface="Times New Roman"/>
                <a:cs typeface="Times New Roman"/>
              </a:rPr>
              <a:t>тварина.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450">
              <a:latin typeface="Times New Roman"/>
              <a:cs typeface="Times New Roman"/>
            </a:endParaRPr>
          </a:p>
          <a:p>
            <a:pPr marL="12700" marR="276225">
              <a:lnSpc>
                <a:spcPts val="1610"/>
              </a:lnSpc>
            </a:pP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Склади розповідне</a:t>
            </a:r>
            <a:r>
              <a:rPr sz="1400" b="1" spc="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речення</a:t>
            </a:r>
            <a:r>
              <a:rPr sz="1400" b="1" spc="3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spc="5" dirty="0">
                <a:latin typeface="Times New Roman"/>
                <a:cs typeface="Times New Roman"/>
              </a:rPr>
              <a:t>зі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словом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«футбол»,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запиши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його.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Прочитай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це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речення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питальною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інтонацією.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ts val="1630"/>
              </a:lnSpc>
            </a:pP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Замінити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одним</a:t>
            </a:r>
            <a:r>
              <a:rPr sz="1400" b="1" spc="1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словом.</a:t>
            </a:r>
            <a:r>
              <a:rPr sz="1400" b="1" spc="3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Записати.</a:t>
            </a:r>
            <a:endParaRPr sz="1400">
              <a:latin typeface="Times New Roman"/>
              <a:cs typeface="Times New Roman"/>
            </a:endParaRPr>
          </a:p>
          <a:p>
            <a:pPr marL="192405">
              <a:lnSpc>
                <a:spcPts val="1595"/>
              </a:lnSpc>
            </a:pPr>
            <a:r>
              <a:rPr sz="1400" spc="-5" dirty="0">
                <a:latin typeface="Times New Roman"/>
                <a:cs typeface="Times New Roman"/>
              </a:rPr>
              <a:t>а)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Простір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між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двома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рядами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будинків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для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ходіння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їзди.</a:t>
            </a:r>
            <a:endParaRPr sz="1400">
              <a:latin typeface="Times New Roman"/>
              <a:cs typeface="Times New Roman"/>
            </a:endParaRPr>
          </a:p>
          <a:p>
            <a:pPr marL="372110">
              <a:lnSpc>
                <a:spcPts val="1610"/>
              </a:lnSpc>
            </a:pPr>
            <a:r>
              <a:rPr sz="1400" i="1" spc="-10" dirty="0">
                <a:latin typeface="Times New Roman"/>
                <a:cs typeface="Times New Roman"/>
              </a:rPr>
              <a:t>(Вулиця).</a:t>
            </a:r>
            <a:endParaRPr sz="1400">
              <a:latin typeface="Times New Roman"/>
              <a:cs typeface="Times New Roman"/>
            </a:endParaRPr>
          </a:p>
          <a:p>
            <a:pPr marL="372110" marR="1510665" indent="-180340">
              <a:lnSpc>
                <a:spcPts val="1610"/>
              </a:lnSpc>
              <a:spcBef>
                <a:spcPts val="80"/>
              </a:spcBef>
            </a:pPr>
            <a:r>
              <a:rPr sz="1400" dirty="0">
                <a:latin typeface="Times New Roman"/>
                <a:cs typeface="Times New Roman"/>
              </a:rPr>
              <a:t>б) </a:t>
            </a:r>
            <a:r>
              <a:rPr sz="1400" spc="-15" dirty="0">
                <a:latin typeface="Times New Roman"/>
                <a:cs typeface="Times New Roman"/>
              </a:rPr>
              <a:t>Міська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електрична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залізниця,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що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проходить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під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землею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тунелях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або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поверхні.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(Метро).</a:t>
            </a:r>
            <a:endParaRPr sz="1400">
              <a:latin typeface="Times New Roman"/>
              <a:cs typeface="Times New Roman"/>
            </a:endParaRPr>
          </a:p>
          <a:p>
            <a:pPr marL="192405">
              <a:lnSpc>
                <a:spcPts val="1530"/>
              </a:lnSpc>
            </a:pPr>
            <a:r>
              <a:rPr sz="1400" spc="-10" dirty="0">
                <a:latin typeface="Times New Roman"/>
                <a:cs typeface="Times New Roman"/>
              </a:rPr>
              <a:t>в)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Будинок,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де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відбуваються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вистави.</a:t>
            </a:r>
            <a:r>
              <a:rPr sz="1400" spc="50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(Театр).</a:t>
            </a:r>
            <a:endParaRPr sz="1400">
              <a:latin typeface="Times New Roman"/>
              <a:cs typeface="Times New Roman"/>
            </a:endParaRPr>
          </a:p>
          <a:p>
            <a:pPr marL="372110" marR="1903730" indent="-180340">
              <a:lnSpc>
                <a:spcPts val="1610"/>
              </a:lnSpc>
              <a:spcBef>
                <a:spcPts val="75"/>
              </a:spcBef>
            </a:pPr>
            <a:r>
              <a:rPr sz="1400" spc="-5" dirty="0">
                <a:latin typeface="Times New Roman"/>
                <a:cs typeface="Times New Roman"/>
              </a:rPr>
              <a:t>г)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Дерево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цінною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деревиною,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прирівнюється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до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червоного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дерева.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i="1" spc="-15" dirty="0">
                <a:latin typeface="Times New Roman"/>
                <a:cs typeface="Times New Roman"/>
              </a:rPr>
              <a:t>(Ясен).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ts val="1630"/>
              </a:lnSpc>
            </a:pP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Списати,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вставляючи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пропущені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слова.</a:t>
            </a:r>
            <a:endParaRPr sz="1400">
              <a:latin typeface="Times New Roman"/>
              <a:cs typeface="Times New Roman"/>
            </a:endParaRPr>
          </a:p>
          <a:p>
            <a:pPr marL="192405">
              <a:lnSpc>
                <a:spcPts val="1595"/>
              </a:lnSpc>
            </a:pPr>
            <a:r>
              <a:rPr sz="1400" spc="-5" dirty="0">
                <a:latin typeface="Times New Roman"/>
                <a:cs typeface="Times New Roman"/>
              </a:rPr>
              <a:t>Чи </a:t>
            </a:r>
            <a:r>
              <a:rPr sz="1400" spc="-10" dirty="0">
                <a:latin typeface="Times New Roman"/>
                <a:cs typeface="Times New Roman"/>
              </a:rPr>
              <a:t>зумієте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виправити свою </a:t>
            </a:r>
            <a:r>
              <a:rPr sz="1400" spc="5" dirty="0">
                <a:latin typeface="Times New Roman"/>
                <a:cs typeface="Times New Roman"/>
              </a:rPr>
              <a:t>...?</a:t>
            </a:r>
            <a:r>
              <a:rPr sz="1400" spc="3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(</a:t>
            </a:r>
            <a:r>
              <a:rPr sz="1400" i="1" spc="-5" dirty="0">
                <a:latin typeface="Times New Roman"/>
                <a:cs typeface="Times New Roman"/>
              </a:rPr>
              <a:t>помилку</a:t>
            </a:r>
            <a:r>
              <a:rPr sz="1400" spc="-5" dirty="0">
                <a:latin typeface="Times New Roman"/>
                <a:cs typeface="Times New Roman"/>
              </a:rPr>
              <a:t>).</a:t>
            </a:r>
            <a:endParaRPr sz="1400">
              <a:latin typeface="Times New Roman"/>
              <a:cs typeface="Times New Roman"/>
            </a:endParaRPr>
          </a:p>
          <a:p>
            <a:pPr marL="192405" marR="1437005">
              <a:lnSpc>
                <a:spcPts val="1610"/>
              </a:lnSpc>
              <a:spcBef>
                <a:spcPts val="80"/>
              </a:spcBef>
            </a:pPr>
            <a:r>
              <a:rPr sz="1400" spc="-10" dirty="0">
                <a:latin typeface="Times New Roman"/>
                <a:cs typeface="Times New Roman"/>
              </a:rPr>
              <a:t>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щойно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переглянув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оцінки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доньки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інших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...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(</a:t>
            </a:r>
            <a:r>
              <a:rPr sz="1400" i="1" spc="-5" dirty="0">
                <a:latin typeface="Times New Roman"/>
                <a:cs typeface="Times New Roman"/>
              </a:rPr>
              <a:t>предметів</a:t>
            </a:r>
            <a:r>
              <a:rPr sz="1400" spc="-5" dirty="0">
                <a:latin typeface="Times New Roman"/>
                <a:cs typeface="Times New Roman"/>
              </a:rPr>
              <a:t>).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Наявність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небі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хмар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різного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забарвлення</a:t>
            </a:r>
            <a:r>
              <a:rPr sz="1400" spc="5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-</a:t>
            </a:r>
            <a:r>
              <a:rPr sz="1400" dirty="0">
                <a:latin typeface="Times New Roman"/>
                <a:cs typeface="Times New Roman"/>
              </a:rPr>
              <a:t> ...</a:t>
            </a:r>
            <a:r>
              <a:rPr sz="1400" spc="-5" dirty="0">
                <a:latin typeface="Times New Roman"/>
                <a:cs typeface="Times New Roman"/>
              </a:rPr>
              <a:t> (</a:t>
            </a:r>
            <a:r>
              <a:rPr sz="1400" i="1" spc="-5" dirty="0">
                <a:latin typeface="Times New Roman"/>
                <a:cs typeface="Times New Roman"/>
              </a:rPr>
              <a:t>ознака</a:t>
            </a:r>
            <a:r>
              <a:rPr sz="1400" spc="-5" dirty="0">
                <a:latin typeface="Times New Roman"/>
                <a:cs typeface="Times New Roman"/>
              </a:rPr>
              <a:t>)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близької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негоди.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ts val="1645"/>
              </a:lnSpc>
            </a:pP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Випиши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з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картки 4</a:t>
            </a:r>
            <a:r>
              <a:rPr sz="1400" b="1" spc="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словникових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слова,</a:t>
            </a:r>
            <a:r>
              <a:rPr sz="1400" b="1" spc="3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що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відповідають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на</a:t>
            </a:r>
            <a:r>
              <a:rPr sz="1400" b="1" spc="1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запитання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45"/>
              </a:lnSpc>
            </a:pP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«хто?»</a:t>
            </a:r>
            <a:r>
              <a:rPr sz="1400" b="1" spc="-2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(«що?»).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54</a:t>
            </a:fld>
            <a:endParaRPr dirty="0"/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18540" y="426466"/>
            <a:ext cx="6335395" cy="943610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56870">
              <a:lnSpc>
                <a:spcPts val="1630"/>
              </a:lnSpc>
              <a:spcBef>
                <a:spcPts val="90"/>
              </a:spcBef>
            </a:pP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Дай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відповідь</a:t>
            </a:r>
            <a:r>
              <a:rPr sz="1400" b="1" spc="1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на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запитання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словниковим</a:t>
            </a:r>
            <a:r>
              <a:rPr sz="1400" b="1" spc="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словом:</a:t>
            </a:r>
            <a:endParaRPr sz="1400">
              <a:latin typeface="Times New Roman"/>
              <a:cs typeface="Times New Roman"/>
            </a:endParaRPr>
          </a:p>
          <a:p>
            <a:pPr marL="640715" indent="-104775">
              <a:lnSpc>
                <a:spcPts val="1595"/>
              </a:lnSpc>
              <a:buChar char="-"/>
              <a:tabLst>
                <a:tab pos="641350" algn="l"/>
                <a:tab pos="2515870" algn="l"/>
              </a:tabLst>
            </a:pPr>
            <a:r>
              <a:rPr sz="1400" spc="-5" dirty="0">
                <a:latin typeface="Times New Roman"/>
                <a:cs typeface="Times New Roman"/>
              </a:rPr>
              <a:t>Як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треба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читати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текст?	(</a:t>
            </a:r>
            <a:r>
              <a:rPr sz="1400" i="1" spc="-5" dirty="0">
                <a:latin typeface="Times New Roman"/>
                <a:cs typeface="Times New Roman"/>
              </a:rPr>
              <a:t>Виразно</a:t>
            </a:r>
            <a:r>
              <a:rPr sz="1400" spc="-5" dirty="0">
                <a:latin typeface="Times New Roman"/>
                <a:cs typeface="Times New Roman"/>
              </a:rPr>
              <a:t>)</a:t>
            </a:r>
            <a:endParaRPr sz="1400">
              <a:latin typeface="Times New Roman"/>
              <a:cs typeface="Times New Roman"/>
            </a:endParaRPr>
          </a:p>
          <a:p>
            <a:pPr marL="640715" indent="-104775">
              <a:lnSpc>
                <a:spcPts val="1610"/>
              </a:lnSpc>
              <a:buChar char="-"/>
              <a:tabLst>
                <a:tab pos="641350" algn="l"/>
                <a:tab pos="2951480" algn="l"/>
              </a:tabLst>
            </a:pPr>
            <a:r>
              <a:rPr sz="1400" spc="-5" dirty="0">
                <a:latin typeface="Times New Roman"/>
                <a:cs typeface="Times New Roman"/>
              </a:rPr>
              <a:t>Як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називається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наша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країна?	</a:t>
            </a:r>
            <a:r>
              <a:rPr sz="1400" dirty="0">
                <a:latin typeface="Times New Roman"/>
                <a:cs typeface="Times New Roman"/>
              </a:rPr>
              <a:t>(</a:t>
            </a:r>
            <a:r>
              <a:rPr sz="1400" i="1" dirty="0">
                <a:latin typeface="Times New Roman"/>
                <a:cs typeface="Times New Roman"/>
              </a:rPr>
              <a:t>Україна</a:t>
            </a:r>
            <a:r>
              <a:rPr sz="1400" dirty="0">
                <a:latin typeface="Times New Roman"/>
                <a:cs typeface="Times New Roman"/>
              </a:rPr>
              <a:t>)</a:t>
            </a:r>
            <a:endParaRPr sz="1400">
              <a:latin typeface="Times New Roman"/>
              <a:cs typeface="Times New Roman"/>
            </a:endParaRPr>
          </a:p>
          <a:p>
            <a:pPr marL="640715" indent="-104775">
              <a:lnSpc>
                <a:spcPts val="1610"/>
              </a:lnSpc>
              <a:buChar char="-"/>
              <a:tabLst>
                <a:tab pos="641350" algn="l"/>
                <a:tab pos="2372995" algn="l"/>
              </a:tabLst>
            </a:pPr>
            <a:r>
              <a:rPr sz="1400" spc="-15" dirty="0">
                <a:latin typeface="Times New Roman"/>
                <a:cs typeface="Times New Roman"/>
              </a:rPr>
              <a:t>Що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додають</a:t>
            </a:r>
            <a:r>
              <a:rPr sz="1400" dirty="0">
                <a:latin typeface="Times New Roman"/>
                <a:cs typeface="Times New Roman"/>
              </a:rPr>
              <a:t> до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чаю?	(</a:t>
            </a:r>
            <a:r>
              <a:rPr sz="1400" i="1" spc="-5" dirty="0">
                <a:latin typeface="Times New Roman"/>
                <a:cs typeface="Times New Roman"/>
              </a:rPr>
              <a:t>Цукор</a:t>
            </a:r>
            <a:r>
              <a:rPr sz="1400" spc="-5" dirty="0">
                <a:latin typeface="Times New Roman"/>
                <a:cs typeface="Times New Roman"/>
              </a:rPr>
              <a:t>)</a:t>
            </a:r>
            <a:endParaRPr sz="1400">
              <a:latin typeface="Times New Roman"/>
              <a:cs typeface="Times New Roman"/>
            </a:endParaRPr>
          </a:p>
          <a:p>
            <a:pPr marL="640715" indent="-104775">
              <a:lnSpc>
                <a:spcPts val="1610"/>
              </a:lnSpc>
              <a:buChar char="-"/>
              <a:tabLst>
                <a:tab pos="641350" algn="l"/>
                <a:tab pos="2595245" algn="l"/>
              </a:tabLst>
            </a:pPr>
            <a:r>
              <a:rPr sz="1400" spc="-10" dirty="0">
                <a:latin typeface="Times New Roman"/>
                <a:cs typeface="Times New Roman"/>
              </a:rPr>
              <a:t>Хто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дзьобом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дріботить?	(</a:t>
            </a:r>
            <a:r>
              <a:rPr sz="1400" i="1" spc="-5" dirty="0">
                <a:latin typeface="Times New Roman"/>
                <a:cs typeface="Times New Roman"/>
              </a:rPr>
              <a:t>Дятел</a:t>
            </a:r>
            <a:r>
              <a:rPr sz="1400" spc="-5" dirty="0">
                <a:latin typeface="Times New Roman"/>
                <a:cs typeface="Times New Roman"/>
              </a:rPr>
              <a:t>)</a:t>
            </a:r>
            <a:endParaRPr sz="1400">
              <a:latin typeface="Times New Roman"/>
              <a:cs typeface="Times New Roman"/>
            </a:endParaRPr>
          </a:p>
          <a:p>
            <a:pPr marL="536575" marR="1283335">
              <a:lnSpc>
                <a:spcPts val="1610"/>
              </a:lnSpc>
              <a:spcBef>
                <a:spcPts val="80"/>
              </a:spcBef>
              <a:buChar char="-"/>
              <a:tabLst>
                <a:tab pos="641350" algn="l"/>
              </a:tabLst>
            </a:pPr>
            <a:r>
              <a:rPr sz="1400" spc="-10" dirty="0">
                <a:latin typeface="Times New Roman"/>
                <a:cs typeface="Times New Roman"/>
              </a:rPr>
              <a:t>Людина,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яка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виявляє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відвагу,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хоробрість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 бою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або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праці?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</a:t>
            </a:r>
            <a:r>
              <a:rPr sz="1400" i="1" spc="-10" dirty="0">
                <a:latin typeface="Times New Roman"/>
                <a:cs typeface="Times New Roman"/>
              </a:rPr>
              <a:t>Герой</a:t>
            </a:r>
            <a:r>
              <a:rPr sz="1400" spc="-10" dirty="0">
                <a:latin typeface="Times New Roman"/>
                <a:cs typeface="Times New Roman"/>
              </a:rPr>
              <a:t>).</a:t>
            </a:r>
            <a:endParaRPr sz="1400">
              <a:latin typeface="Times New Roman"/>
              <a:cs typeface="Times New Roman"/>
            </a:endParaRPr>
          </a:p>
          <a:p>
            <a:pPr marL="326390">
              <a:lnSpc>
                <a:spcPts val="1550"/>
              </a:lnSpc>
            </a:pP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Продовж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речення: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645"/>
              </a:lnSpc>
            </a:pPr>
            <a:r>
              <a:rPr sz="1400" b="1" i="1" spc="-5" dirty="0">
                <a:latin typeface="Times New Roman"/>
                <a:cs typeface="Times New Roman"/>
              </a:rPr>
              <a:t>Директор</a:t>
            </a:r>
            <a:r>
              <a:rPr sz="1400" b="1" i="1" spc="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–</a:t>
            </a:r>
            <a:r>
              <a:rPr sz="1400" b="1" i="1" spc="5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це</a:t>
            </a:r>
            <a:r>
              <a:rPr sz="1400" b="1" i="1" spc="5" dirty="0">
                <a:latin typeface="Times New Roman"/>
                <a:cs typeface="Times New Roman"/>
              </a:rPr>
              <a:t> </a:t>
            </a:r>
            <a:r>
              <a:rPr sz="1400" b="1" i="1" dirty="0">
                <a:latin typeface="Times New Roman"/>
                <a:cs typeface="Times New Roman"/>
              </a:rPr>
              <a:t>...</a:t>
            </a:r>
            <a:r>
              <a:rPr sz="1400" b="1" i="1" spc="-1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.</a:t>
            </a:r>
            <a:r>
              <a:rPr sz="1400" b="1" i="1" spc="-10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Метал</a:t>
            </a:r>
            <a:r>
              <a:rPr sz="1400" b="1" i="1" spc="20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–</a:t>
            </a:r>
            <a:r>
              <a:rPr sz="1400" b="1" i="1" spc="5" dirty="0">
                <a:latin typeface="Times New Roman"/>
                <a:cs typeface="Times New Roman"/>
              </a:rPr>
              <a:t> </a:t>
            </a:r>
            <a:r>
              <a:rPr sz="1400" b="1" i="1" spc="-10" dirty="0">
                <a:latin typeface="Times New Roman"/>
                <a:cs typeface="Times New Roman"/>
              </a:rPr>
              <a:t>це</a:t>
            </a:r>
            <a:r>
              <a:rPr sz="1400" b="1" i="1" spc="-20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...</a:t>
            </a:r>
            <a:r>
              <a:rPr sz="1400" b="1" i="1" spc="15" dirty="0">
                <a:latin typeface="Times New Roman"/>
                <a:cs typeface="Times New Roman"/>
              </a:rPr>
              <a:t> </a:t>
            </a:r>
            <a:r>
              <a:rPr sz="1400" b="1" i="1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400">
              <a:latin typeface="Times New Roman"/>
              <a:cs typeface="Times New Roman"/>
            </a:endParaRPr>
          </a:p>
          <a:p>
            <a:pPr marL="356870" marR="107314">
              <a:lnSpc>
                <a:spcPts val="1630"/>
              </a:lnSpc>
            </a:pP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Знайди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 у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реченні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словникове</a:t>
            </a:r>
            <a:r>
              <a:rPr sz="1400" b="1" spc="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слово,</a:t>
            </a:r>
            <a:r>
              <a:rPr sz="1400" b="1" spc="2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підкресли,</a:t>
            </a:r>
            <a:r>
              <a:rPr sz="1400" b="1" spc="2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поясни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 правопис.</a:t>
            </a:r>
            <a:r>
              <a:rPr sz="1400" b="1" spc="2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Визнач </a:t>
            </a:r>
            <a:r>
              <a:rPr sz="1400" b="1" spc="-33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частини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мови.</a:t>
            </a:r>
            <a:endParaRPr sz="1400">
              <a:latin typeface="Times New Roman"/>
              <a:cs typeface="Times New Roman"/>
            </a:endParaRPr>
          </a:p>
          <a:p>
            <a:pPr marL="536575">
              <a:lnSpc>
                <a:spcPts val="1505"/>
              </a:lnSpc>
            </a:pPr>
            <a:r>
              <a:rPr sz="1400" spc="-10" dirty="0">
                <a:latin typeface="Times New Roman"/>
                <a:cs typeface="Times New Roman"/>
              </a:rPr>
              <a:t>Малесеньку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хату </a:t>
            </a:r>
            <a:r>
              <a:rPr sz="1400" spc="-5" dirty="0">
                <a:latin typeface="Times New Roman"/>
                <a:cs typeface="Times New Roman"/>
              </a:rPr>
              <a:t>обступили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кругом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високі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ясени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536575">
              <a:lnSpc>
                <a:spcPts val="1610"/>
              </a:lnSpc>
            </a:pPr>
            <a:r>
              <a:rPr sz="1400" spc="-10" dirty="0">
                <a:latin typeface="Times New Roman"/>
                <a:cs typeface="Times New Roman"/>
              </a:rPr>
              <a:t>(С.Васильченко)</a:t>
            </a:r>
            <a:endParaRPr sz="1400">
              <a:latin typeface="Times New Roman"/>
              <a:cs typeface="Times New Roman"/>
            </a:endParaRPr>
          </a:p>
          <a:p>
            <a:pPr marL="536575" marR="1363345">
              <a:lnSpc>
                <a:spcPts val="1610"/>
              </a:lnSpc>
              <a:spcBef>
                <a:spcPts val="80"/>
              </a:spcBef>
            </a:pPr>
            <a:r>
              <a:rPr sz="1400" spc="-10" dirty="0">
                <a:latin typeface="Times New Roman"/>
                <a:cs typeface="Times New Roman"/>
              </a:rPr>
              <a:t>Вони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сиділи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м</a:t>
            </a:r>
            <a:r>
              <a:rPr sz="1400" b="1" dirty="0">
                <a:latin typeface="Times New Roman"/>
                <a:cs typeface="Times New Roman"/>
              </a:rPr>
              <a:t>’</a:t>
            </a:r>
            <a:r>
              <a:rPr sz="1400" dirty="0">
                <a:latin typeface="Times New Roman"/>
                <a:cs typeface="Times New Roman"/>
              </a:rPr>
              <a:t>якому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дивані</a:t>
            </a:r>
            <a:r>
              <a:rPr sz="1400" i="1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коло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невеличкого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столика.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(П.Мирний)</a:t>
            </a:r>
            <a:endParaRPr sz="1400">
              <a:latin typeface="Times New Roman"/>
              <a:cs typeface="Times New Roman"/>
            </a:endParaRPr>
          </a:p>
          <a:p>
            <a:pPr marL="536575" marR="1751964">
              <a:lnSpc>
                <a:spcPts val="1610"/>
              </a:lnSpc>
            </a:pPr>
            <a:r>
              <a:rPr sz="1400" spc="-20" dirty="0">
                <a:latin typeface="Times New Roman"/>
                <a:cs typeface="Times New Roman"/>
              </a:rPr>
              <a:t>На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кручах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сивого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Дніпра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стоїть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столиця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наша</a:t>
            </a:r>
            <a:r>
              <a:rPr sz="1400" spc="6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i="1" spc="-5" dirty="0">
                <a:latin typeface="Times New Roman"/>
                <a:cs typeface="Times New Roman"/>
              </a:rPr>
              <a:t>Київ</a:t>
            </a:r>
            <a:r>
              <a:rPr sz="1400" spc="-5" dirty="0">
                <a:latin typeface="Times New Roman"/>
                <a:cs typeface="Times New Roman"/>
              </a:rPr>
              <a:t>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(А.Камінчук)</a:t>
            </a:r>
            <a:endParaRPr sz="1400">
              <a:latin typeface="Times New Roman"/>
              <a:cs typeface="Times New Roman"/>
            </a:endParaRPr>
          </a:p>
          <a:p>
            <a:pPr marL="280670">
              <a:lnSpc>
                <a:spcPts val="1540"/>
              </a:lnSpc>
            </a:pP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Тлумачення</a:t>
            </a:r>
            <a:r>
              <a:rPr sz="1400" b="1" spc="-2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походження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слів.</a:t>
            </a:r>
            <a:endParaRPr sz="1400">
              <a:latin typeface="Times New Roman"/>
              <a:cs typeface="Times New Roman"/>
            </a:endParaRPr>
          </a:p>
          <a:p>
            <a:pPr marL="356870">
              <a:lnSpc>
                <a:spcPts val="1595"/>
              </a:lnSpc>
            </a:pPr>
            <a:r>
              <a:rPr sz="1400" spc="-10" dirty="0">
                <a:latin typeface="Times New Roman"/>
                <a:cs typeface="Times New Roman"/>
              </a:rPr>
              <a:t>Школярам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можна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запропонувати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такі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запитання.</a:t>
            </a:r>
            <a:endParaRPr sz="1400">
              <a:latin typeface="Times New Roman"/>
              <a:cs typeface="Times New Roman"/>
            </a:endParaRPr>
          </a:p>
          <a:p>
            <a:pPr marL="536575" marR="1310640">
              <a:lnSpc>
                <a:spcPts val="1610"/>
              </a:lnSpc>
              <a:spcBef>
                <a:spcPts val="75"/>
              </a:spcBef>
            </a:pPr>
            <a:r>
              <a:rPr sz="1400" spc="-5" dirty="0">
                <a:latin typeface="Times New Roman"/>
                <a:cs typeface="Times New Roman"/>
              </a:rPr>
              <a:t>а)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</a:t>
            </a:r>
            <a:r>
              <a:rPr sz="1400" b="1" spc="-10" dirty="0">
                <a:latin typeface="Times New Roman"/>
                <a:cs typeface="Times New Roman"/>
              </a:rPr>
              <a:t>’</a:t>
            </a:r>
            <a:r>
              <a:rPr sz="1400" spc="-10" dirty="0">
                <a:latin typeface="Times New Roman"/>
                <a:cs typeface="Times New Roman"/>
              </a:rPr>
              <a:t>явились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нашій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мові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«годинник»,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«загадка»?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б)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Що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цікавого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будові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слів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«одинадцять»,</a:t>
            </a:r>
            <a:endParaRPr sz="1400">
              <a:latin typeface="Times New Roman"/>
              <a:cs typeface="Times New Roman"/>
            </a:endParaRPr>
          </a:p>
          <a:p>
            <a:pPr marL="582930">
              <a:lnSpc>
                <a:spcPts val="1530"/>
              </a:lnSpc>
            </a:pPr>
            <a:r>
              <a:rPr sz="1400" spc="-10" dirty="0">
                <a:latin typeface="Times New Roman"/>
                <a:cs typeface="Times New Roman"/>
              </a:rPr>
              <a:t>«чотирнадцять»,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«шістнадцять»?</a:t>
            </a:r>
            <a:endParaRPr sz="1400">
              <a:latin typeface="Times New Roman"/>
              <a:cs typeface="Times New Roman"/>
            </a:endParaRPr>
          </a:p>
          <a:p>
            <a:pPr marL="536575" marR="1680845">
              <a:lnSpc>
                <a:spcPts val="1630"/>
              </a:lnSpc>
              <a:spcBef>
                <a:spcPts val="60"/>
              </a:spcBef>
            </a:pPr>
            <a:r>
              <a:rPr sz="1400" spc="-10" dirty="0">
                <a:latin typeface="Times New Roman"/>
                <a:cs typeface="Times New Roman"/>
              </a:rPr>
              <a:t>в)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Кого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називають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подругою?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Обгрунтуй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свою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думку.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г)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розумієш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значення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«посеред</a:t>
            </a:r>
            <a:endParaRPr sz="1400">
              <a:latin typeface="Times New Roman"/>
              <a:cs typeface="Times New Roman"/>
            </a:endParaRPr>
          </a:p>
          <a:p>
            <a:pPr marL="494030">
              <a:lnSpc>
                <a:spcPts val="1555"/>
              </a:lnSpc>
            </a:pP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ГРА</a:t>
            </a:r>
            <a:r>
              <a:rPr sz="1400" b="1" spc="-2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«ГРАМОТІЙКО»</a:t>
            </a:r>
            <a:endParaRPr sz="1400">
              <a:latin typeface="Times New Roman"/>
              <a:cs typeface="Times New Roman"/>
            </a:endParaRPr>
          </a:p>
          <a:p>
            <a:pPr marL="240665">
              <a:lnSpc>
                <a:spcPts val="1595"/>
              </a:lnSpc>
            </a:pP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Букви</a:t>
            </a:r>
            <a:r>
              <a:rPr sz="1400" b="1" spc="1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вставляй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–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слова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 читай!</a:t>
            </a:r>
            <a:endParaRPr sz="1400">
              <a:latin typeface="Times New Roman"/>
              <a:cs typeface="Times New Roman"/>
            </a:endParaRPr>
          </a:p>
          <a:p>
            <a:pPr marL="12700" marR="269875">
              <a:lnSpc>
                <a:spcPts val="1610"/>
              </a:lnSpc>
              <a:spcBef>
                <a:spcPts val="60"/>
              </a:spcBef>
            </a:pPr>
            <a:r>
              <a:rPr sz="1400" spc="-10" dirty="0">
                <a:latin typeface="Times New Roman"/>
                <a:cs typeface="Times New Roman"/>
              </a:rPr>
              <a:t>Кил…м,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парасол…ка,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гор…зонт,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хв…лина,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ч…роговий,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жа…воронок,</a:t>
            </a:r>
            <a:r>
              <a:rPr sz="1400" spc="8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н…діля,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ч…та(н,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нн)я,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д…ктант,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вер…сен…,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т…атр,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яс…н,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пон…д…лок,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с…реда.</a:t>
            </a:r>
            <a:endParaRPr sz="1400">
              <a:latin typeface="Times New Roman"/>
              <a:cs typeface="Times New Roman"/>
            </a:endParaRPr>
          </a:p>
          <a:p>
            <a:pPr marL="240665">
              <a:lnSpc>
                <a:spcPts val="1590"/>
              </a:lnSpc>
            </a:pP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Букви</a:t>
            </a:r>
            <a:r>
              <a:rPr sz="1400" b="1" spc="1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вставляй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–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слово</a:t>
            </a:r>
            <a:r>
              <a:rPr sz="1400" b="1" spc="-2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читай!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400">
              <a:latin typeface="Times New Roman"/>
              <a:cs typeface="Times New Roman"/>
            </a:endParaRPr>
          </a:p>
          <a:p>
            <a:pPr marL="12700" marR="5080">
              <a:lnSpc>
                <a:spcPts val="1610"/>
              </a:lnSpc>
            </a:pPr>
            <a:r>
              <a:rPr sz="1400" spc="-5" dirty="0">
                <a:latin typeface="Times New Roman"/>
                <a:cs typeface="Times New Roman"/>
              </a:rPr>
              <a:t>Бат…к…вщ…на,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заєц…,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т…л…візор,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портфел…,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ст…лец…,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ч…р…вики,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н…діля,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с…р…да,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ч…твер,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яс…н,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кал…ндар,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л…стопад,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в…дмідь.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90"/>
              </a:lnSpc>
            </a:pP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Букви</a:t>
            </a:r>
            <a:r>
              <a:rPr sz="1400" b="1" spc="1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вставляй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–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слова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 читай!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350">
              <a:latin typeface="Times New Roman"/>
              <a:cs typeface="Times New Roman"/>
            </a:endParaRPr>
          </a:p>
          <a:p>
            <a:pPr marL="12700" marR="222250">
              <a:lnSpc>
                <a:spcPct val="96500"/>
              </a:lnSpc>
              <a:spcBef>
                <a:spcPts val="5"/>
              </a:spcBef>
            </a:pPr>
            <a:r>
              <a:rPr sz="1400" spc="-10" dirty="0">
                <a:latin typeface="Times New Roman"/>
                <a:cs typeface="Times New Roman"/>
              </a:rPr>
              <a:t>Ч…рговий,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т…атр,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ч…твер,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кил…м,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портфел…,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пр…дмет,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д…ктант,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кит…ця,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л…стопад,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Бат…ківщ…на,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ол…н…,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Ки…в,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за…ц…,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учител…ка,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б…бл…отека,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м…тро,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пр…звище.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85"/>
              </a:lnSpc>
            </a:pP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Букви</a:t>
            </a:r>
            <a:r>
              <a:rPr sz="1400" b="1" spc="1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вставляй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–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слово</a:t>
            </a:r>
            <a:r>
              <a:rPr sz="1400" b="1" spc="-2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читай!</a:t>
            </a:r>
            <a:endParaRPr sz="1400">
              <a:latin typeface="Times New Roman"/>
              <a:cs typeface="Times New Roman"/>
            </a:endParaRPr>
          </a:p>
          <a:p>
            <a:pPr marL="12700" marR="33655">
              <a:lnSpc>
                <a:spcPts val="1610"/>
              </a:lnSpc>
              <a:spcBef>
                <a:spcPts val="60"/>
              </a:spcBef>
            </a:pPr>
            <a:r>
              <a:rPr sz="1400" spc="-5" dirty="0">
                <a:latin typeface="Times New Roman"/>
                <a:cs typeface="Times New Roman"/>
              </a:rPr>
              <a:t>В…разно,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вер…сен…,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л…тера,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олен…,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чита(нн,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н)я,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пр…дмет,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д…ктант,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(К/к)иїв,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алфав…т,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б…бл…отека,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завда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300">
              <a:latin typeface="Times New Roman"/>
              <a:cs typeface="Times New Roman"/>
            </a:endParaRPr>
          </a:p>
          <a:p>
            <a:pPr marL="240665">
              <a:lnSpc>
                <a:spcPts val="1645"/>
              </a:lnSpc>
            </a:pP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Гра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«Слово</a:t>
            </a:r>
            <a:r>
              <a:rPr sz="1400" b="1" spc="-2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із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слів»</a:t>
            </a:r>
            <a:endParaRPr sz="1400">
              <a:latin typeface="Times New Roman"/>
              <a:cs typeface="Times New Roman"/>
            </a:endParaRPr>
          </a:p>
          <a:p>
            <a:pPr marL="287020">
              <a:lnSpc>
                <a:spcPts val="1595"/>
              </a:lnSpc>
            </a:pPr>
            <a:r>
              <a:rPr sz="1400" b="1" spc="-10" dirty="0">
                <a:latin typeface="Times New Roman"/>
                <a:cs typeface="Times New Roman"/>
              </a:rPr>
              <a:t>Слово</a:t>
            </a:r>
            <a:r>
              <a:rPr sz="1400" b="1" spc="-20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в</a:t>
            </a:r>
            <a:r>
              <a:rPr sz="1400" b="1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словах</a:t>
            </a:r>
            <a:r>
              <a:rPr sz="1400" b="1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прочитай,</a:t>
            </a:r>
            <a:r>
              <a:rPr sz="1400" b="1" spc="20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правопис</a:t>
            </a:r>
            <a:r>
              <a:rPr sz="1400" b="1" spc="5" dirty="0">
                <a:latin typeface="Times New Roman"/>
                <a:cs typeface="Times New Roman"/>
              </a:rPr>
              <a:t> </a:t>
            </a:r>
            <a:r>
              <a:rPr sz="1400" b="1" dirty="0">
                <a:latin typeface="Times New Roman"/>
                <a:cs typeface="Times New Roman"/>
              </a:rPr>
              <a:t>слів</a:t>
            </a:r>
            <a:r>
              <a:rPr sz="1400" b="1" spc="-5" dirty="0">
                <a:latin typeface="Times New Roman"/>
                <a:cs typeface="Times New Roman"/>
              </a:rPr>
              <a:t> запам’ятай!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95"/>
              </a:lnSpc>
              <a:tabLst>
                <a:tab pos="5467985" algn="l"/>
              </a:tabLst>
            </a:pPr>
            <a:r>
              <a:rPr sz="1400" spc="-5" dirty="0">
                <a:latin typeface="Times New Roman"/>
                <a:cs typeface="Times New Roman"/>
              </a:rPr>
              <a:t>Ведмі</a:t>
            </a:r>
            <a:r>
              <a:rPr sz="1400" b="1" spc="-5" dirty="0">
                <a:latin typeface="Times New Roman"/>
                <a:cs typeface="Times New Roman"/>
              </a:rPr>
              <a:t>д</a:t>
            </a:r>
            <a:r>
              <a:rPr sz="1400" spc="-5" dirty="0">
                <a:latin typeface="Times New Roman"/>
                <a:cs typeface="Times New Roman"/>
              </a:rPr>
              <a:t>ь,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b="1" spc="-10" dirty="0">
                <a:latin typeface="Times New Roman"/>
                <a:cs typeface="Times New Roman"/>
              </a:rPr>
              <a:t>я</a:t>
            </a:r>
            <a:r>
              <a:rPr sz="1400" spc="-10" dirty="0">
                <a:latin typeface="Times New Roman"/>
                <a:cs typeface="Times New Roman"/>
              </a:rPr>
              <a:t>сен,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ме</a:t>
            </a:r>
            <a:r>
              <a:rPr sz="1400" b="1" spc="-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ро,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</a:t>
            </a:r>
            <a:r>
              <a:rPr sz="1400" b="1" spc="-5" dirty="0">
                <a:latin typeface="Times New Roman"/>
                <a:cs typeface="Times New Roman"/>
              </a:rPr>
              <a:t>е</a:t>
            </a:r>
            <a:r>
              <a:rPr sz="1400" spc="-5" dirty="0">
                <a:latin typeface="Times New Roman"/>
                <a:cs typeface="Times New Roman"/>
              </a:rPr>
              <a:t>даль,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поми</a:t>
            </a:r>
            <a:r>
              <a:rPr sz="1400" b="1" spc="-5" dirty="0">
                <a:latin typeface="Times New Roman"/>
                <a:cs typeface="Times New Roman"/>
              </a:rPr>
              <a:t>л</a:t>
            </a:r>
            <a:r>
              <a:rPr sz="1400" spc="-5" dirty="0">
                <a:latin typeface="Times New Roman"/>
                <a:cs typeface="Times New Roman"/>
              </a:rPr>
              <a:t>ка,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_.</a:t>
            </a:r>
            <a:endParaRPr sz="1400">
              <a:latin typeface="Times New Roman"/>
              <a:cs typeface="Times New Roman"/>
            </a:endParaRPr>
          </a:p>
          <a:p>
            <a:pPr marL="240665">
              <a:lnSpc>
                <a:spcPts val="1645"/>
              </a:lnSpc>
              <a:tabLst>
                <a:tab pos="5816600" algn="l"/>
              </a:tabLst>
            </a:pPr>
            <a:r>
              <a:rPr sz="1400" b="1" spc="-10" dirty="0">
                <a:latin typeface="Times New Roman"/>
                <a:cs typeface="Times New Roman"/>
              </a:rPr>
              <a:t>К</a:t>
            </a:r>
            <a:r>
              <a:rPr sz="1400" spc="-10" dirty="0">
                <a:latin typeface="Times New Roman"/>
                <a:cs typeface="Times New Roman"/>
              </a:rPr>
              <a:t>омаха,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ч</a:t>
            </a:r>
            <a:r>
              <a:rPr sz="1400" b="1" spc="-5" dirty="0">
                <a:latin typeface="Times New Roman"/>
                <a:cs typeface="Times New Roman"/>
              </a:rPr>
              <a:t>и</a:t>
            </a:r>
            <a:r>
              <a:rPr sz="1400" spc="-5" dirty="0">
                <a:latin typeface="Times New Roman"/>
                <a:cs typeface="Times New Roman"/>
              </a:rPr>
              <a:t>тання,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предме</a:t>
            </a:r>
            <a:r>
              <a:rPr sz="1400" b="1" spc="-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</a:t>
            </a:r>
            <a:r>
              <a:rPr sz="1400" b="1" spc="-10" dirty="0">
                <a:latin typeface="Times New Roman"/>
                <a:cs typeface="Times New Roman"/>
              </a:rPr>
              <a:t>и</a:t>
            </a:r>
            <a:r>
              <a:rPr sz="1400" spc="-10" dirty="0">
                <a:latin typeface="Times New Roman"/>
                <a:cs typeface="Times New Roman"/>
              </a:rPr>
              <a:t>їв,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україне</a:t>
            </a:r>
            <a:r>
              <a:rPr sz="1400" b="1" spc="-5" dirty="0">
                <a:latin typeface="Times New Roman"/>
                <a:cs typeface="Times New Roman"/>
              </a:rPr>
              <a:t>ц</a:t>
            </a:r>
            <a:r>
              <a:rPr sz="1400" spc="-5" dirty="0">
                <a:latin typeface="Times New Roman"/>
                <a:cs typeface="Times New Roman"/>
              </a:rPr>
              <a:t>ь,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завданн</a:t>
            </a:r>
            <a:r>
              <a:rPr sz="1400" b="1" spc="-5" dirty="0">
                <a:latin typeface="Times New Roman"/>
                <a:cs typeface="Times New Roman"/>
              </a:rPr>
              <a:t>я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55</a:t>
            </a:fld>
            <a:endParaRPr dirty="0"/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18540" y="423418"/>
            <a:ext cx="6151880" cy="1466850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240665" marR="5080">
              <a:lnSpc>
                <a:spcPts val="1610"/>
              </a:lnSpc>
              <a:spcBef>
                <a:spcPts val="200"/>
              </a:spcBef>
              <a:tabLst>
                <a:tab pos="5739130" algn="l"/>
                <a:tab pos="5783580" algn="l"/>
              </a:tabLst>
            </a:pPr>
            <a:r>
              <a:rPr sz="1400" b="1" spc="-5" dirty="0">
                <a:latin typeface="Times New Roman"/>
                <a:cs typeface="Times New Roman"/>
              </a:rPr>
              <a:t>Ґ</a:t>
            </a:r>
            <a:r>
              <a:rPr sz="1400" spc="-5" dirty="0">
                <a:latin typeface="Times New Roman"/>
                <a:cs typeface="Times New Roman"/>
              </a:rPr>
              <a:t>удзик,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</a:t>
            </a:r>
            <a:r>
              <a:rPr sz="1400" b="1" spc="-5" dirty="0">
                <a:latin typeface="Times New Roman"/>
                <a:cs typeface="Times New Roman"/>
              </a:rPr>
              <a:t>р</a:t>
            </a:r>
            <a:r>
              <a:rPr sz="1400" spc="-5" dirty="0">
                <a:latin typeface="Times New Roman"/>
                <a:cs typeface="Times New Roman"/>
              </a:rPr>
              <a:t>азно,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ґан</a:t>
            </a:r>
            <a:r>
              <a:rPr sz="1400" b="1" spc="-5" dirty="0">
                <a:latin typeface="Times New Roman"/>
                <a:cs typeface="Times New Roman"/>
              </a:rPr>
              <a:t>о</a:t>
            </a:r>
            <a:r>
              <a:rPr sz="1400" spc="-5" dirty="0">
                <a:latin typeface="Times New Roman"/>
                <a:cs typeface="Times New Roman"/>
              </a:rPr>
              <a:t>к,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уклі</a:t>
            </a:r>
            <a:r>
              <a:rPr sz="1400" b="1" spc="-10" dirty="0">
                <a:latin typeface="Times New Roman"/>
                <a:cs typeface="Times New Roman"/>
              </a:rPr>
              <a:t>н</a:t>
            </a:r>
            <a:r>
              <a:rPr sz="1400" spc="-10" dirty="0">
                <a:latin typeface="Times New Roman"/>
                <a:cs typeface="Times New Roman"/>
              </a:rPr>
              <a:t>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лист</a:t>
            </a:r>
            <a:r>
              <a:rPr sz="1400" b="1" spc="-5" dirty="0">
                <a:latin typeface="Times New Roman"/>
                <a:cs typeface="Times New Roman"/>
              </a:rPr>
              <a:t>о</a:t>
            </a:r>
            <a:r>
              <a:rPr sz="1400" spc="-5" dirty="0">
                <a:latin typeface="Times New Roman"/>
                <a:cs typeface="Times New Roman"/>
              </a:rPr>
              <a:t>пад,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_.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b="1" spc="-10" dirty="0">
                <a:latin typeface="Times New Roman"/>
                <a:cs typeface="Times New Roman"/>
              </a:rPr>
              <a:t>Г</a:t>
            </a:r>
            <a:r>
              <a:rPr sz="1400" spc="-10" dirty="0">
                <a:latin typeface="Times New Roman"/>
                <a:cs typeface="Times New Roman"/>
              </a:rPr>
              <a:t>руша,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ск</a:t>
            </a:r>
            <a:r>
              <a:rPr sz="1400" b="1" spc="-5" dirty="0">
                <a:latin typeface="Times New Roman"/>
                <a:cs typeface="Times New Roman"/>
              </a:rPr>
              <a:t>л</a:t>
            </a:r>
            <a:r>
              <a:rPr sz="1400" spc="-5" dirty="0">
                <a:latin typeface="Times New Roman"/>
                <a:cs typeface="Times New Roman"/>
              </a:rPr>
              <a:t>янка,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</a:t>
            </a:r>
            <a:r>
              <a:rPr sz="1400" b="1" spc="-5" dirty="0">
                <a:latin typeface="Times New Roman"/>
                <a:cs typeface="Times New Roman"/>
              </a:rPr>
              <a:t>е</a:t>
            </a:r>
            <a:r>
              <a:rPr sz="1400" spc="-5" dirty="0">
                <a:latin typeface="Times New Roman"/>
                <a:cs typeface="Times New Roman"/>
              </a:rPr>
              <a:t>діля,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ч</a:t>
            </a:r>
            <a:r>
              <a:rPr sz="1400" spc="-5" dirty="0">
                <a:latin typeface="Times New Roman"/>
                <a:cs typeface="Times New Roman"/>
              </a:rPr>
              <a:t>етвер,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</a:t>
            </a:r>
            <a:r>
              <a:rPr sz="1400" b="1" spc="-10" dirty="0">
                <a:latin typeface="Times New Roman"/>
                <a:cs typeface="Times New Roman"/>
              </a:rPr>
              <a:t>и</a:t>
            </a:r>
            <a:r>
              <a:rPr sz="1400" spc="-10" dirty="0">
                <a:latin typeface="Times New Roman"/>
                <a:cs typeface="Times New Roman"/>
              </a:rPr>
              <a:t>ван,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понеділо</a:t>
            </a:r>
            <a:r>
              <a:rPr sz="1400" b="1" spc="-5" dirty="0">
                <a:latin typeface="Times New Roman"/>
                <a:cs typeface="Times New Roman"/>
              </a:rPr>
              <a:t>к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spc="-5" dirty="0">
                <a:latin typeface="Times New Roman"/>
                <a:cs typeface="Times New Roman"/>
              </a:rPr>
              <a:t>.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Абет</a:t>
            </a:r>
            <a:r>
              <a:rPr sz="1400" b="1" spc="-5" dirty="0">
                <a:latin typeface="Times New Roman"/>
                <a:cs typeface="Times New Roman"/>
              </a:rPr>
              <a:t>к</a:t>
            </a:r>
            <a:r>
              <a:rPr sz="1400" spc="-5" dirty="0">
                <a:latin typeface="Times New Roman"/>
                <a:cs typeface="Times New Roman"/>
              </a:rPr>
              <a:t>а,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Укр</a:t>
            </a:r>
            <a:r>
              <a:rPr sz="1400" b="1" spc="-10" dirty="0">
                <a:latin typeface="Times New Roman"/>
                <a:cs typeface="Times New Roman"/>
              </a:rPr>
              <a:t>а</a:t>
            </a:r>
            <a:r>
              <a:rPr sz="1400" spc="-10" dirty="0">
                <a:latin typeface="Times New Roman"/>
                <a:cs typeface="Times New Roman"/>
              </a:rPr>
              <a:t>їна,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о</a:t>
            </a:r>
            <a:r>
              <a:rPr sz="1400" b="1" spc="-10" dirty="0">
                <a:latin typeface="Times New Roman"/>
                <a:cs typeface="Times New Roman"/>
              </a:rPr>
              <a:t>л</a:t>
            </a:r>
            <a:r>
              <a:rPr sz="1400" spc="-10" dirty="0">
                <a:latin typeface="Times New Roman"/>
                <a:cs typeface="Times New Roman"/>
              </a:rPr>
              <a:t>ень,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учит</a:t>
            </a:r>
            <a:r>
              <a:rPr sz="1400" b="1" spc="-5" dirty="0">
                <a:latin typeface="Times New Roman"/>
                <a:cs typeface="Times New Roman"/>
              </a:rPr>
              <a:t>е</a:t>
            </a:r>
            <a:r>
              <a:rPr sz="1400" spc="-5" dirty="0">
                <a:latin typeface="Times New Roman"/>
                <a:cs typeface="Times New Roman"/>
              </a:rPr>
              <a:t>ль,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b="1" spc="-10" dirty="0">
                <a:latin typeface="Times New Roman"/>
                <a:cs typeface="Times New Roman"/>
              </a:rPr>
              <a:t>н</a:t>
            </a:r>
            <a:r>
              <a:rPr sz="1400" spc="-10" dirty="0">
                <a:latin typeface="Times New Roman"/>
                <a:cs typeface="Times New Roman"/>
              </a:rPr>
              <a:t>ива,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сере</a:t>
            </a:r>
            <a:r>
              <a:rPr sz="1400" b="1" spc="-5" dirty="0">
                <a:latin typeface="Times New Roman"/>
                <a:cs typeface="Times New Roman"/>
              </a:rPr>
              <a:t>д</a:t>
            </a:r>
            <a:r>
              <a:rPr sz="1400" spc="-5" dirty="0">
                <a:latin typeface="Times New Roman"/>
                <a:cs typeface="Times New Roman"/>
              </a:rPr>
              <a:t>а,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шаф</a:t>
            </a:r>
            <a:r>
              <a:rPr sz="1400" b="1" spc="-5" dirty="0">
                <a:latin typeface="Times New Roman"/>
                <a:cs typeface="Times New Roman"/>
              </a:rPr>
              <a:t>а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</a:t>
            </a:r>
            <a:r>
              <a:rPr sz="1400" b="1" spc="-10" dirty="0">
                <a:latin typeface="Times New Roman"/>
                <a:cs typeface="Times New Roman"/>
              </a:rPr>
              <a:t>р</a:t>
            </a:r>
            <a:r>
              <a:rPr sz="1400" spc="-10" dirty="0">
                <a:latin typeface="Times New Roman"/>
                <a:cs typeface="Times New Roman"/>
              </a:rPr>
              <a:t>тфель,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spc="-5" dirty="0">
                <a:latin typeface="Times New Roman"/>
                <a:cs typeface="Times New Roman"/>
              </a:rPr>
              <a:t>.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Лис</a:t>
            </a:r>
            <a:r>
              <a:rPr sz="1400" b="1" spc="-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опад,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яс</a:t>
            </a:r>
            <a:r>
              <a:rPr sz="1400" b="1" spc="-5" dirty="0">
                <a:latin typeface="Times New Roman"/>
                <a:cs typeface="Times New Roman"/>
              </a:rPr>
              <a:t>е</a:t>
            </a:r>
            <a:r>
              <a:rPr sz="1400" spc="-5" dirty="0">
                <a:latin typeface="Times New Roman"/>
                <a:cs typeface="Times New Roman"/>
              </a:rPr>
              <a:t>н,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b="1" spc="-10" dirty="0">
                <a:latin typeface="Times New Roman"/>
                <a:cs typeface="Times New Roman"/>
              </a:rPr>
              <a:t>л</a:t>
            </a:r>
            <a:r>
              <a:rPr sz="1400" spc="-10" dirty="0">
                <a:latin typeface="Times New Roman"/>
                <a:cs typeface="Times New Roman"/>
              </a:rPr>
              <a:t>ітера,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предм</a:t>
            </a:r>
            <a:r>
              <a:rPr sz="1400" b="1" spc="-5" dirty="0">
                <a:latin typeface="Times New Roman"/>
                <a:cs typeface="Times New Roman"/>
              </a:rPr>
              <a:t>е</a:t>
            </a:r>
            <a:r>
              <a:rPr sz="1400" spc="-5" dirty="0">
                <a:latin typeface="Times New Roman"/>
                <a:cs typeface="Times New Roman"/>
              </a:rPr>
              <a:t>т,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b="1" spc="-10" dirty="0">
                <a:latin typeface="Times New Roman"/>
                <a:cs typeface="Times New Roman"/>
              </a:rPr>
              <a:t>в</a:t>
            </a:r>
            <a:r>
              <a:rPr sz="1400" spc="-10" dirty="0">
                <a:latin typeface="Times New Roman"/>
                <a:cs typeface="Times New Roman"/>
              </a:rPr>
              <a:t>иразно,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бібл</a:t>
            </a:r>
            <a:r>
              <a:rPr sz="1400" b="1" spc="-10" dirty="0">
                <a:latin typeface="Times New Roman"/>
                <a:cs typeface="Times New Roman"/>
              </a:rPr>
              <a:t>і</a:t>
            </a:r>
            <a:r>
              <a:rPr sz="1400" spc="-10" dirty="0">
                <a:latin typeface="Times New Roman"/>
                <a:cs typeface="Times New Roman"/>
              </a:rPr>
              <a:t>отека,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b="1" spc="-10" dirty="0">
                <a:latin typeface="Times New Roman"/>
                <a:cs typeface="Times New Roman"/>
              </a:rPr>
              <a:t>з</a:t>
            </a:r>
            <a:r>
              <a:rPr sz="1400" spc="-10" dirty="0">
                <a:latin typeface="Times New Roman"/>
                <a:cs typeface="Times New Roman"/>
              </a:rPr>
              <a:t>аєць,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ш</a:t>
            </a:r>
            <a:r>
              <a:rPr sz="1400" b="1" spc="-5" dirty="0">
                <a:latin typeface="Times New Roman"/>
                <a:cs typeface="Times New Roman"/>
              </a:rPr>
              <a:t>о</a:t>
            </a:r>
            <a:r>
              <a:rPr sz="1400" spc="-5" dirty="0">
                <a:latin typeface="Times New Roman"/>
                <a:cs typeface="Times New Roman"/>
              </a:rPr>
              <a:t>фер,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ве</a:t>
            </a:r>
            <a:r>
              <a:rPr sz="1400" b="1" spc="-10" dirty="0">
                <a:latin typeface="Times New Roman"/>
                <a:cs typeface="Times New Roman"/>
              </a:rPr>
              <a:t>р</a:t>
            </a:r>
            <a:r>
              <a:rPr sz="1400" spc="-10" dirty="0">
                <a:latin typeface="Times New Roman"/>
                <a:cs typeface="Times New Roman"/>
              </a:rPr>
              <a:t>есень,</a:t>
            </a:r>
            <a:endParaRPr sz="1400">
              <a:latin typeface="Times New Roman"/>
              <a:cs typeface="Times New Roman"/>
            </a:endParaRPr>
          </a:p>
          <a:p>
            <a:pPr marL="240665">
              <a:lnSpc>
                <a:spcPts val="1535"/>
              </a:lnSpc>
              <a:tabLst>
                <a:tab pos="5036820" algn="l"/>
              </a:tabLst>
            </a:pP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20"/>
              </a:lnSpc>
            </a:pP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Гра</a:t>
            </a:r>
            <a:r>
              <a:rPr sz="1400" b="1" spc="-4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«Розсипанка»</a:t>
            </a:r>
            <a:endParaRPr sz="1400">
              <a:latin typeface="Times New Roman"/>
              <a:cs typeface="Times New Roman"/>
            </a:endParaRPr>
          </a:p>
          <a:p>
            <a:pPr marL="287020">
              <a:lnSpc>
                <a:spcPts val="1645"/>
              </a:lnSpc>
            </a:pPr>
            <a:r>
              <a:rPr sz="1400" b="1" spc="-10" dirty="0">
                <a:latin typeface="Times New Roman"/>
                <a:cs typeface="Times New Roman"/>
              </a:rPr>
              <a:t>Букви</a:t>
            </a:r>
            <a:r>
              <a:rPr sz="1400" b="1" spc="-5" dirty="0">
                <a:latin typeface="Times New Roman"/>
                <a:cs typeface="Times New Roman"/>
              </a:rPr>
              <a:t> у</a:t>
            </a:r>
            <a:r>
              <a:rPr sz="1400" b="1" spc="5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порядок розставляй,</a:t>
            </a:r>
            <a:r>
              <a:rPr sz="1400" b="1" spc="20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словникові</a:t>
            </a:r>
            <a:r>
              <a:rPr sz="1400" b="1" spc="5" dirty="0">
                <a:latin typeface="Times New Roman"/>
                <a:cs typeface="Times New Roman"/>
              </a:rPr>
              <a:t> </a:t>
            </a:r>
            <a:r>
              <a:rPr sz="1400" b="1" spc="-10" dirty="0">
                <a:latin typeface="Times New Roman"/>
                <a:cs typeface="Times New Roman"/>
              </a:rPr>
              <a:t>слова</a:t>
            </a:r>
            <a:r>
              <a:rPr sz="1400" b="1" spc="5" dirty="0">
                <a:latin typeface="Times New Roman"/>
                <a:cs typeface="Times New Roman"/>
              </a:rPr>
              <a:t> </a:t>
            </a:r>
            <a:r>
              <a:rPr sz="1400" b="1" spc="-10" dirty="0">
                <a:latin typeface="Times New Roman"/>
                <a:cs typeface="Times New Roman"/>
              </a:rPr>
              <a:t>читай.</a:t>
            </a:r>
            <a:endParaRPr sz="1400">
              <a:latin typeface="Times New Roman"/>
              <a:cs typeface="Times New Roman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599490" y="2089476"/>
          <a:ext cx="6011543" cy="81172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950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783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1315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2501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99995">
                <a:tc>
                  <a:txBody>
                    <a:bodyPr/>
                    <a:lstStyle/>
                    <a:p>
                      <a:pPr marL="31750">
                        <a:lnSpc>
                          <a:spcPts val="147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цьєаЗ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5890">
                        <a:lnSpc>
                          <a:spcPts val="1475"/>
                        </a:lnSpc>
                        <a:tabLst>
                          <a:tab pos="1773555" algn="l"/>
                        </a:tabLst>
                      </a:pPr>
                      <a:r>
                        <a:rPr sz="1400" u="sng" dirty="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 	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ts val="147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нтаЧиня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1475"/>
                        </a:lnSpc>
                        <a:tabLst>
                          <a:tab pos="1902460" algn="l"/>
                        </a:tabLst>
                      </a:pPr>
                      <a:r>
                        <a:rPr sz="1400" u="sng" dirty="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 	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4342">
                <a:tc>
                  <a:txBody>
                    <a:bodyPr/>
                    <a:lstStyle/>
                    <a:p>
                      <a:pPr marL="31750">
                        <a:lnSpc>
                          <a:spcPts val="1510"/>
                        </a:lnSpc>
                      </a:pPr>
                      <a:r>
                        <a:rPr sz="1400" spc="-5" dirty="0">
                          <a:latin typeface="Times New Roman"/>
                          <a:cs typeface="Times New Roman"/>
                        </a:rPr>
                        <a:t>летяД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5890">
                        <a:lnSpc>
                          <a:spcPts val="1510"/>
                        </a:lnSpc>
                        <a:tabLst>
                          <a:tab pos="1773555" algn="l"/>
                        </a:tabLst>
                      </a:pPr>
                      <a:r>
                        <a:rPr sz="1400" u="sng" dirty="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 	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ts val="151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медтПре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1510"/>
                        </a:lnSpc>
                        <a:tabLst>
                          <a:tab pos="1903095" algn="l"/>
                        </a:tabLst>
                      </a:pPr>
                      <a:r>
                        <a:rPr sz="1400" u="sng" dirty="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 	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5867">
                <a:tc>
                  <a:txBody>
                    <a:bodyPr/>
                    <a:lstStyle/>
                    <a:p>
                      <a:pPr marL="31750">
                        <a:lnSpc>
                          <a:spcPts val="152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іляНед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5890">
                        <a:lnSpc>
                          <a:spcPts val="1520"/>
                        </a:lnSpc>
                        <a:tabLst>
                          <a:tab pos="1773555" algn="l"/>
                        </a:tabLst>
                      </a:pPr>
                      <a:r>
                        <a:rPr sz="1400" u="sng" dirty="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 	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ts val="1520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Терат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1520"/>
                        </a:lnSpc>
                        <a:tabLst>
                          <a:tab pos="1902460" algn="l"/>
                        </a:tabLst>
                      </a:pPr>
                      <a:r>
                        <a:rPr sz="1400" u="sng" dirty="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 	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519">
                <a:tc>
                  <a:txBody>
                    <a:bodyPr/>
                    <a:lstStyle/>
                    <a:p>
                      <a:pPr marL="31750">
                        <a:lnSpc>
                          <a:spcPts val="148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нивзаКо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5890">
                        <a:lnSpc>
                          <a:spcPts val="1485"/>
                        </a:lnSpc>
                        <a:tabLst>
                          <a:tab pos="1773555" algn="l"/>
                        </a:tabLst>
                      </a:pPr>
                      <a:r>
                        <a:rPr sz="1400" u="sng" dirty="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 	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ts val="1485"/>
                        </a:lnSpc>
                      </a:pPr>
                      <a:r>
                        <a:rPr sz="1400" spc="-10" dirty="0">
                          <a:latin typeface="Times New Roman"/>
                          <a:cs typeface="Times New Roman"/>
                        </a:rPr>
                        <a:t>виЧекире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1485"/>
                        </a:lnSpc>
                        <a:tabLst>
                          <a:tab pos="1902460" algn="l"/>
                        </a:tabLst>
                      </a:pPr>
                      <a:r>
                        <a:rPr sz="1400" u="sng" dirty="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 	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618540" y="2880741"/>
            <a:ext cx="6083935" cy="473202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ts val="1630"/>
              </a:lnSpc>
              <a:spcBef>
                <a:spcPts val="90"/>
              </a:spcBef>
            </a:pP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Гра</a:t>
            </a:r>
            <a:r>
              <a:rPr sz="1400" b="1" spc="-3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«Додавання»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95"/>
              </a:lnSpc>
            </a:pPr>
            <a:r>
              <a:rPr sz="1400" spc="-5" dirty="0">
                <a:latin typeface="Times New Roman"/>
                <a:cs typeface="Times New Roman"/>
              </a:rPr>
              <a:t>Додай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слівце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вгадай,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хто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(що)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це?</a:t>
            </a:r>
            <a:endParaRPr sz="1400">
              <a:latin typeface="Times New Roman"/>
              <a:cs typeface="Times New Roman"/>
            </a:endParaRPr>
          </a:p>
          <a:p>
            <a:pPr marL="240665" marR="5080" indent="-48895">
              <a:lnSpc>
                <a:spcPct val="95700"/>
              </a:lnSpc>
              <a:spcBef>
                <a:spcPts val="35"/>
              </a:spcBef>
              <a:tabLst>
                <a:tab pos="5934710" algn="l"/>
                <a:tab pos="5958840" algn="l"/>
                <a:tab pos="6013450" algn="l"/>
              </a:tabLst>
            </a:pPr>
            <a:r>
              <a:rPr sz="1400" spc="-10" dirty="0">
                <a:latin typeface="Times New Roman"/>
                <a:cs typeface="Times New Roman"/>
              </a:rPr>
              <a:t>Перший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день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тижня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.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</a:t>
            </a:r>
            <a:r>
              <a:rPr sz="1400" spc="-15" dirty="0">
                <a:latin typeface="Times New Roman"/>
                <a:cs typeface="Times New Roman"/>
              </a:rPr>
              <a:t>к</a:t>
            </a:r>
            <a:r>
              <a:rPr sz="1400" spc="-5" dirty="0">
                <a:latin typeface="Times New Roman"/>
                <a:cs typeface="Times New Roman"/>
              </a:rPr>
              <a:t>р</a:t>
            </a:r>
            <a:r>
              <a:rPr sz="1400" spc="20" dirty="0">
                <a:latin typeface="Times New Roman"/>
                <a:cs typeface="Times New Roman"/>
              </a:rPr>
              <a:t>а</a:t>
            </a:r>
            <a:r>
              <a:rPr sz="1400" spc="-35" dirty="0">
                <a:latin typeface="Times New Roman"/>
                <a:cs typeface="Times New Roman"/>
              </a:rPr>
              <a:t>ї</a:t>
            </a:r>
            <a:r>
              <a:rPr sz="1400" spc="-10" dirty="0">
                <a:latin typeface="Times New Roman"/>
                <a:cs typeface="Times New Roman"/>
              </a:rPr>
              <a:t>н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моя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100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	</a:t>
            </a:r>
            <a:r>
              <a:rPr sz="1400" u="sng" spc="-28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.  </a:t>
            </a:r>
            <a:r>
              <a:rPr sz="1400" spc="-20" dirty="0">
                <a:latin typeface="Times New Roman"/>
                <a:cs typeface="Times New Roman"/>
              </a:rPr>
              <a:t>На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підлозі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лежить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м’який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spc="-5" dirty="0">
                <a:latin typeface="Times New Roman"/>
                <a:cs typeface="Times New Roman"/>
              </a:rPr>
              <a:t>.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5" dirty="0">
                <a:latin typeface="Times New Roman"/>
                <a:cs typeface="Times New Roman"/>
              </a:rPr>
              <a:t>арили</a:t>
            </a:r>
            <a:r>
              <a:rPr sz="1400" spc="5" dirty="0">
                <a:latin typeface="Times New Roman"/>
                <a:cs typeface="Times New Roman"/>
              </a:rPr>
              <a:t> б</a:t>
            </a:r>
            <a:r>
              <a:rPr sz="1400" spc="-5" dirty="0">
                <a:latin typeface="Times New Roman"/>
                <a:cs typeface="Times New Roman"/>
              </a:rPr>
              <a:t>орщ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5" dirty="0">
                <a:latin typeface="Times New Roman"/>
                <a:cs typeface="Times New Roman"/>
              </a:rPr>
              <a:t> в</a:t>
            </a:r>
            <a:r>
              <a:rPr sz="1400" spc="-5" dirty="0">
                <a:latin typeface="Times New Roman"/>
                <a:cs typeface="Times New Roman"/>
              </a:rPr>
              <a:t>ел</a:t>
            </a:r>
            <a:r>
              <a:rPr sz="1400" spc="15" dirty="0">
                <a:latin typeface="Times New Roman"/>
                <a:cs typeface="Times New Roman"/>
              </a:rPr>
              <a:t>и</a:t>
            </a:r>
            <a:r>
              <a:rPr sz="1400" spc="10" dirty="0">
                <a:latin typeface="Times New Roman"/>
                <a:cs typeface="Times New Roman"/>
              </a:rPr>
              <a:t>к</a:t>
            </a:r>
            <a:r>
              <a:rPr sz="1400" spc="-35" dirty="0">
                <a:latin typeface="Times New Roman"/>
                <a:cs typeface="Times New Roman"/>
              </a:rPr>
              <a:t>і</a:t>
            </a:r>
            <a:r>
              <a:rPr sz="1400" spc="-5" dirty="0">
                <a:latin typeface="Times New Roman"/>
                <a:cs typeface="Times New Roman"/>
              </a:rPr>
              <a:t>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	</a:t>
            </a:r>
            <a:r>
              <a:rPr sz="1400" u="sng" spc="-254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.  </a:t>
            </a:r>
            <a:r>
              <a:rPr sz="1400" spc="-10" dirty="0">
                <a:latin typeface="Times New Roman"/>
                <a:cs typeface="Times New Roman"/>
              </a:rPr>
              <a:t>Підземний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вид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транспорту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spc="-5" dirty="0">
                <a:latin typeface="Times New Roman"/>
                <a:cs typeface="Times New Roman"/>
              </a:rPr>
              <a:t>.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30" dirty="0">
                <a:latin typeface="Times New Roman"/>
                <a:cs typeface="Times New Roman"/>
              </a:rPr>
              <a:t>В</a:t>
            </a:r>
            <a:r>
              <a:rPr sz="1400" spc="20" dirty="0">
                <a:latin typeface="Times New Roman"/>
                <a:cs typeface="Times New Roman"/>
              </a:rPr>
              <a:t>с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5" dirty="0">
                <a:latin typeface="Times New Roman"/>
                <a:cs typeface="Times New Roman"/>
              </a:rPr>
              <a:t>д</a:t>
            </a:r>
            <a:r>
              <a:rPr sz="1400" spc="-5" dirty="0">
                <a:latin typeface="Times New Roman"/>
                <a:cs typeface="Times New Roman"/>
              </a:rPr>
              <a:t>ере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10" dirty="0">
                <a:latin typeface="Times New Roman"/>
                <a:cs typeface="Times New Roman"/>
              </a:rPr>
              <a:t>к</a:t>
            </a:r>
            <a:r>
              <a:rPr sz="1400" spc="-5" dirty="0">
                <a:latin typeface="Times New Roman"/>
                <a:cs typeface="Times New Roman"/>
              </a:rPr>
              <a:t>р</a:t>
            </a:r>
            <a:r>
              <a:rPr sz="1400" spc="15" dirty="0">
                <a:latin typeface="Times New Roman"/>
                <a:cs typeface="Times New Roman"/>
              </a:rPr>
              <a:t>и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</a:t>
            </a:r>
            <a:r>
              <a:rPr sz="1400" spc="15" dirty="0">
                <a:latin typeface="Times New Roman"/>
                <a:cs typeface="Times New Roman"/>
              </a:rPr>
              <a:t>р</a:t>
            </a:r>
            <a:r>
              <a:rPr sz="1400" spc="-35" dirty="0">
                <a:latin typeface="Times New Roman"/>
                <a:cs typeface="Times New Roman"/>
              </a:rPr>
              <a:t>і</a:t>
            </a:r>
            <a:r>
              <a:rPr sz="1400" spc="5" dirty="0">
                <a:latin typeface="Times New Roman"/>
                <a:cs typeface="Times New Roman"/>
              </a:rPr>
              <a:t>б</a:t>
            </a:r>
            <a:r>
              <a:rPr sz="1400" spc="-10" dirty="0">
                <a:latin typeface="Times New Roman"/>
                <a:cs typeface="Times New Roman"/>
              </a:rPr>
              <a:t>ни</a:t>
            </a:r>
            <a:r>
              <a:rPr sz="1400" spc="-5" dirty="0">
                <a:latin typeface="Times New Roman"/>
                <a:cs typeface="Times New Roman"/>
              </a:rPr>
              <a:t>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	</a:t>
            </a:r>
            <a:r>
              <a:rPr sz="1400" spc="-5" dirty="0">
                <a:latin typeface="Times New Roman"/>
                <a:cs typeface="Times New Roman"/>
              </a:rPr>
              <a:t>.  </a:t>
            </a:r>
            <a:r>
              <a:rPr sz="1400" spc="-10" dirty="0">
                <a:latin typeface="Times New Roman"/>
                <a:cs typeface="Times New Roman"/>
              </a:rPr>
              <a:t>Четвертий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день </a:t>
            </a:r>
            <a:r>
              <a:rPr sz="1400" spc="-10" dirty="0">
                <a:latin typeface="Times New Roman"/>
                <a:cs typeface="Times New Roman"/>
              </a:rPr>
              <a:t>тижня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75"/>
              </a:lnSpc>
            </a:pPr>
            <a:r>
              <a:rPr sz="1400" spc="-5" dirty="0">
                <a:latin typeface="Times New Roman"/>
                <a:cs typeface="Times New Roman"/>
              </a:rPr>
              <a:t>Додай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слівце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вгадай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хто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(що)</a:t>
            </a:r>
            <a:r>
              <a:rPr sz="1400" dirty="0">
                <a:latin typeface="Times New Roman"/>
                <a:cs typeface="Times New Roman"/>
              </a:rPr>
              <a:t> це?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10"/>
              </a:lnSpc>
              <a:tabLst>
                <a:tab pos="5739765" algn="l"/>
              </a:tabLst>
            </a:pPr>
            <a:r>
              <a:rPr sz="1400" spc="-10" dirty="0">
                <a:latin typeface="Times New Roman"/>
                <a:cs typeface="Times New Roman"/>
              </a:rPr>
              <a:t>Маленький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довговухий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240665" marR="8255" algn="just">
              <a:lnSpc>
                <a:spcPct val="96000"/>
              </a:lnSpc>
              <a:spcBef>
                <a:spcPts val="35"/>
              </a:spcBef>
              <a:tabLst>
                <a:tab pos="5628640" algn="l"/>
                <a:tab pos="5926455" algn="l"/>
                <a:tab pos="5958840" algn="l"/>
                <a:tab pos="6004560" algn="l"/>
              </a:tabLst>
            </a:pPr>
            <a:r>
              <a:rPr sz="1400" spc="-10" dirty="0">
                <a:latin typeface="Times New Roman"/>
                <a:cs typeface="Times New Roman"/>
              </a:rPr>
              <a:t>Великий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клишоногий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spc="-5" dirty="0">
                <a:latin typeface="Times New Roman"/>
                <a:cs typeface="Times New Roman"/>
              </a:rPr>
              <a:t>.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Столиця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України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spc="-5" dirty="0">
                <a:latin typeface="Times New Roman"/>
                <a:cs typeface="Times New Roman"/>
              </a:rPr>
              <a:t>.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Ми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читаємо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уроці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	</a:t>
            </a:r>
            <a:r>
              <a:rPr sz="1400" spc="-5" dirty="0">
                <a:latin typeface="Times New Roman"/>
                <a:cs typeface="Times New Roman"/>
              </a:rPr>
              <a:t>.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Я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добре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виконав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15" dirty="0">
                <a:latin typeface="Times New Roman"/>
                <a:cs typeface="Times New Roman"/>
              </a:rPr>
              <a:t>_</a:t>
            </a:r>
            <a:r>
              <a:rPr sz="1400" u="sng" spc="1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sz="1400" u="sng" spc="2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</a:t>
            </a:r>
            <a:r>
              <a:rPr sz="1400" dirty="0">
                <a:latin typeface="Times New Roman"/>
                <a:cs typeface="Times New Roman"/>
              </a:rPr>
              <a:t> залі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йдуть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спортивні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		</a:t>
            </a:r>
            <a:r>
              <a:rPr sz="1400" spc="-5" dirty="0">
                <a:latin typeface="Times New Roman"/>
                <a:cs typeface="Times New Roman"/>
              </a:rPr>
              <a:t>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О</a:t>
            </a:r>
            <a:r>
              <a:rPr sz="1400" spc="5" dirty="0">
                <a:latin typeface="Times New Roman"/>
                <a:cs typeface="Times New Roman"/>
              </a:rPr>
              <a:t>д</a:t>
            </a:r>
            <a:r>
              <a:rPr sz="1400" spc="-10" dirty="0">
                <a:latin typeface="Times New Roman"/>
                <a:cs typeface="Times New Roman"/>
              </a:rPr>
              <a:t>ин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5" dirty="0">
                <a:latin typeface="Times New Roman"/>
                <a:cs typeface="Times New Roman"/>
              </a:rPr>
              <a:t>д</a:t>
            </a:r>
            <a:r>
              <a:rPr sz="1400" spc="-10" dirty="0">
                <a:latin typeface="Times New Roman"/>
                <a:cs typeface="Times New Roman"/>
              </a:rPr>
              <a:t>ц</a:t>
            </a:r>
            <a:r>
              <a:rPr sz="1400" dirty="0">
                <a:latin typeface="Times New Roman"/>
                <a:cs typeface="Times New Roman"/>
              </a:rPr>
              <a:t>я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-10" dirty="0">
                <a:latin typeface="Times New Roman"/>
                <a:cs typeface="Times New Roman"/>
              </a:rPr>
              <a:t>и</a:t>
            </a:r>
            <a:r>
              <a:rPr sz="1400" spc="-5" dirty="0">
                <a:latin typeface="Times New Roman"/>
                <a:cs typeface="Times New Roman"/>
              </a:rPr>
              <a:t>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</a:t>
            </a:r>
            <a:r>
              <a:rPr sz="1400" spc="-35" dirty="0">
                <a:latin typeface="Times New Roman"/>
                <a:cs typeface="Times New Roman"/>
              </a:rPr>
              <a:t>і</a:t>
            </a:r>
            <a:r>
              <a:rPr sz="1400" spc="-5" dirty="0">
                <a:latin typeface="Times New Roman"/>
                <a:cs typeface="Times New Roman"/>
              </a:rPr>
              <a:t>с</a:t>
            </a:r>
            <a:r>
              <a:rPr sz="1400" dirty="0">
                <a:latin typeface="Times New Roman"/>
                <a:cs typeface="Times New Roman"/>
              </a:rPr>
              <a:t>я</a:t>
            </a:r>
            <a:r>
              <a:rPr sz="1400" spc="15" dirty="0">
                <a:latin typeface="Times New Roman"/>
                <a:cs typeface="Times New Roman"/>
              </a:rPr>
              <a:t>ц</a:t>
            </a:r>
            <a:r>
              <a:rPr sz="1400" spc="-5" dirty="0">
                <a:latin typeface="Times New Roman"/>
                <a:cs typeface="Times New Roman"/>
              </a:rPr>
              <a:t>ь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		</a:t>
            </a:r>
            <a:r>
              <a:rPr sz="1400" u="sng" spc="-21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  <a:p>
            <a:pPr marL="12700" algn="just">
              <a:lnSpc>
                <a:spcPts val="1595"/>
              </a:lnSpc>
            </a:pP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Гра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«Загубились</a:t>
            </a:r>
            <a:r>
              <a:rPr sz="1400" b="1" spc="-2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голосні»</a:t>
            </a:r>
            <a:endParaRPr sz="1400">
              <a:latin typeface="Times New Roman"/>
              <a:cs typeface="Times New Roman"/>
            </a:endParaRPr>
          </a:p>
          <a:p>
            <a:pPr marL="58419" algn="just">
              <a:lnSpc>
                <a:spcPts val="1645"/>
              </a:lnSpc>
            </a:pPr>
            <a:r>
              <a:rPr sz="1400" b="1" spc="-10" dirty="0">
                <a:latin typeface="Times New Roman"/>
                <a:cs typeface="Times New Roman"/>
              </a:rPr>
              <a:t>Голосні</a:t>
            </a:r>
            <a:r>
              <a:rPr sz="1400" b="1" spc="25" dirty="0">
                <a:latin typeface="Times New Roman"/>
                <a:cs typeface="Times New Roman"/>
              </a:rPr>
              <a:t> </a:t>
            </a:r>
            <a:r>
              <a:rPr sz="1400" b="1" spc="-10" dirty="0">
                <a:latin typeface="Times New Roman"/>
                <a:cs typeface="Times New Roman"/>
              </a:rPr>
              <a:t>вставляй,</a:t>
            </a:r>
            <a:r>
              <a:rPr sz="1400" b="1" spc="15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правопис</a:t>
            </a:r>
            <a:r>
              <a:rPr sz="1400" b="1" spc="10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слів</a:t>
            </a:r>
            <a:r>
              <a:rPr sz="1400" b="1" spc="-10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запам’ятай.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400">
              <a:latin typeface="Times New Roman"/>
              <a:cs typeface="Times New Roman"/>
            </a:endParaRPr>
          </a:p>
          <a:p>
            <a:pPr marL="12700" marR="303530">
              <a:lnSpc>
                <a:spcPts val="1610"/>
              </a:lnSpc>
              <a:tabLst>
                <a:tab pos="274320" algn="l"/>
                <a:tab pos="539750" algn="l"/>
                <a:tab pos="902335" algn="l"/>
                <a:tab pos="1111885" algn="l"/>
                <a:tab pos="1344295" algn="l"/>
                <a:tab pos="1383030" algn="l"/>
                <a:tab pos="1612265" algn="l"/>
                <a:tab pos="1733550" algn="l"/>
                <a:tab pos="2062480" algn="l"/>
                <a:tab pos="2113915" algn="l"/>
                <a:tab pos="2381885" algn="l"/>
                <a:tab pos="2413000" algn="l"/>
                <a:tab pos="2732405" algn="l"/>
                <a:tab pos="2778760" algn="l"/>
                <a:tab pos="2997835" algn="l"/>
                <a:tab pos="3138170" algn="l"/>
                <a:tab pos="3256279" algn="l"/>
                <a:tab pos="3390900" algn="l"/>
                <a:tab pos="3783965" algn="l"/>
                <a:tab pos="3869690" algn="l"/>
                <a:tab pos="4225925" algn="l"/>
                <a:tab pos="4323715" algn="l"/>
                <a:tab pos="4493895" algn="l"/>
                <a:tab pos="4682490" algn="l"/>
                <a:tab pos="4765040" algn="l"/>
                <a:tab pos="4941570" algn="l"/>
                <a:tab pos="5231130" algn="l"/>
                <a:tab pos="5550535" algn="l"/>
                <a:tab pos="5575300" algn="l"/>
              </a:tabLst>
            </a:pPr>
            <a:r>
              <a:rPr sz="1400" spc="-15" dirty="0">
                <a:latin typeface="Times New Roman"/>
                <a:cs typeface="Times New Roman"/>
              </a:rPr>
              <a:t>Б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u="sng" spc="-23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spc="5" dirty="0">
                <a:latin typeface="Times New Roman"/>
                <a:cs typeface="Times New Roman"/>
              </a:rPr>
              <a:t>т</a:t>
            </a:r>
            <a:r>
              <a:rPr sz="1400" spc="-20" dirty="0">
                <a:latin typeface="Times New Roman"/>
                <a:cs typeface="Times New Roman"/>
              </a:rPr>
              <a:t>ь</a:t>
            </a:r>
            <a:r>
              <a:rPr sz="1400" spc="-10" dirty="0">
                <a:latin typeface="Times New Roman"/>
                <a:cs typeface="Times New Roman"/>
              </a:rPr>
              <a:t>к</a:t>
            </a:r>
            <a:r>
              <a:rPr sz="1400" spc="15" dirty="0">
                <a:latin typeface="Times New Roman"/>
                <a:cs typeface="Times New Roman"/>
              </a:rPr>
              <a:t>_</a:t>
            </a:r>
            <a:r>
              <a:rPr sz="1400" spc="-5" dirty="0">
                <a:latin typeface="Times New Roman"/>
                <a:cs typeface="Times New Roman"/>
              </a:rPr>
              <a:t>_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5" dirty="0">
                <a:latin typeface="Times New Roman"/>
                <a:cs typeface="Times New Roman"/>
              </a:rPr>
              <a:t>щ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10" dirty="0">
                <a:latin typeface="Times New Roman"/>
                <a:cs typeface="Times New Roman"/>
              </a:rPr>
              <a:t>н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dirty="0">
                <a:latin typeface="Times New Roman"/>
                <a:cs typeface="Times New Roman"/>
              </a:rPr>
              <a:t>дм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dirty="0">
                <a:latin typeface="Times New Roman"/>
                <a:cs typeface="Times New Roman"/>
              </a:rPr>
              <a:t>д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р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20" dirty="0">
                <a:latin typeface="Times New Roman"/>
                <a:cs typeface="Times New Roman"/>
              </a:rPr>
              <a:t>с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spc="-5" dirty="0">
                <a:latin typeface="Times New Roman"/>
                <a:cs typeface="Times New Roman"/>
              </a:rPr>
              <a:t>н</a:t>
            </a:r>
            <a:r>
              <a:rPr sz="1400" spc="-20" dirty="0">
                <a:latin typeface="Times New Roman"/>
                <a:cs typeface="Times New Roman"/>
              </a:rPr>
              <a:t>ь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spc="4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л</a:t>
            </a:r>
            <a:r>
              <a:rPr sz="1400" spc="15" dirty="0">
                <a:latin typeface="Times New Roman"/>
                <a:cs typeface="Times New Roman"/>
              </a:rPr>
              <a:t>_</a:t>
            </a:r>
            <a:r>
              <a:rPr sz="1400" spc="-5" dirty="0">
                <a:latin typeface="Times New Roman"/>
                <a:cs typeface="Times New Roman"/>
              </a:rPr>
              <a:t>_ц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5" dirty="0">
                <a:latin typeface="Times New Roman"/>
                <a:cs typeface="Times New Roman"/>
              </a:rPr>
              <a:t>д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н,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15" dirty="0">
                <a:latin typeface="Times New Roman"/>
                <a:cs typeface="Times New Roman"/>
              </a:rPr>
              <a:t>ц</a:t>
            </a:r>
            <a:r>
              <a:rPr sz="1400" spc="-20" dirty="0">
                <a:latin typeface="Times New Roman"/>
                <a:cs typeface="Times New Roman"/>
              </a:rPr>
              <a:t>ь</a:t>
            </a:r>
            <a:r>
              <a:rPr sz="1400" spc="-5" dirty="0">
                <a:latin typeface="Times New Roman"/>
                <a:cs typeface="Times New Roman"/>
              </a:rPr>
              <a:t>,  </a:t>
            </a:r>
            <a:r>
              <a:rPr sz="1400" spc="-10" dirty="0">
                <a:latin typeface="Times New Roman"/>
                <a:cs typeface="Times New Roman"/>
              </a:rPr>
              <a:t>к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л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dirty="0">
                <a:latin typeface="Times New Roman"/>
                <a:cs typeface="Times New Roman"/>
              </a:rPr>
              <a:t>нд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р,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15" dirty="0">
                <a:latin typeface="Times New Roman"/>
                <a:cs typeface="Times New Roman"/>
              </a:rPr>
              <a:t>л</a:t>
            </a:r>
            <a:r>
              <a:rPr sz="1400" u="sng" spc="1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м,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вд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spc="-5" dirty="0">
                <a:latin typeface="Times New Roman"/>
                <a:cs typeface="Times New Roman"/>
              </a:rPr>
              <a:t>нн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5" dirty="0">
                <a:latin typeface="Times New Roman"/>
                <a:cs typeface="Times New Roman"/>
              </a:rPr>
              <a:t>д</a:t>
            </a:r>
            <a:r>
              <a:rPr sz="1400" u="sng" spc="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u="sng" spc="-1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spc="-5" dirty="0">
                <a:latin typeface="Times New Roman"/>
                <a:cs typeface="Times New Roman"/>
              </a:rPr>
              <a:t>л,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ж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spc="-5" dirty="0">
                <a:latin typeface="Times New Roman"/>
                <a:cs typeface="Times New Roman"/>
              </a:rPr>
              <a:t>йв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р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spc="-10" dirty="0">
                <a:latin typeface="Times New Roman"/>
                <a:cs typeface="Times New Roman"/>
              </a:rPr>
              <a:t>н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spc="-10" dirty="0">
                <a:latin typeface="Times New Roman"/>
                <a:cs typeface="Times New Roman"/>
              </a:rPr>
              <a:t>к,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dirty="0">
                <a:latin typeface="Times New Roman"/>
                <a:cs typeface="Times New Roman"/>
              </a:rPr>
              <a:t>тр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565"/>
              </a:lnSpc>
              <a:tabLst>
                <a:tab pos="283845" algn="l"/>
                <a:tab pos="551815" algn="l"/>
                <a:tab pos="816610" algn="l"/>
                <a:tab pos="1084580" algn="l"/>
                <a:tab pos="1352550" algn="l"/>
                <a:tab pos="1605915" algn="l"/>
                <a:tab pos="2044064" algn="l"/>
                <a:tab pos="2299970" algn="l"/>
              </a:tabLst>
            </a:pPr>
            <a:r>
              <a:rPr sz="1400" spc="-10" dirty="0">
                <a:latin typeface="Times New Roman"/>
                <a:cs typeface="Times New Roman"/>
              </a:rPr>
              <a:t>н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dirty="0">
                <a:latin typeface="Times New Roman"/>
                <a:cs typeface="Times New Roman"/>
              </a:rPr>
              <a:t>д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л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10" dirty="0">
                <a:latin typeface="Times New Roman"/>
                <a:cs typeface="Times New Roman"/>
              </a:rPr>
              <a:t>ч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u="sng" spc="-1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ль,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с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н.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18540" y="8197976"/>
            <a:ext cx="5970905" cy="1460500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283845" marR="316230">
              <a:lnSpc>
                <a:spcPts val="1610"/>
              </a:lnSpc>
              <a:spcBef>
                <a:spcPts val="200"/>
              </a:spcBef>
            </a:pP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Гра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 «Чарівний ланцюжок»</a:t>
            </a:r>
            <a:r>
              <a:rPr sz="1400" b="1" spc="3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latin typeface="Times New Roman"/>
                <a:cs typeface="Times New Roman"/>
              </a:rPr>
              <a:t>Слова</a:t>
            </a:r>
            <a:r>
              <a:rPr sz="1400" b="1" spc="5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у</a:t>
            </a:r>
            <a:r>
              <a:rPr sz="1400" b="1" spc="5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ланцюжку</a:t>
            </a:r>
            <a:r>
              <a:rPr sz="1400" b="1" spc="30" dirty="0">
                <a:latin typeface="Times New Roman"/>
                <a:cs typeface="Times New Roman"/>
              </a:rPr>
              <a:t> </a:t>
            </a:r>
            <a:r>
              <a:rPr sz="1400" b="1" spc="-10" dirty="0">
                <a:latin typeface="Times New Roman"/>
                <a:cs typeface="Times New Roman"/>
              </a:rPr>
              <a:t>шукай,</a:t>
            </a:r>
            <a:r>
              <a:rPr sz="1400" b="1" spc="20" dirty="0">
                <a:latin typeface="Times New Roman"/>
                <a:cs typeface="Times New Roman"/>
              </a:rPr>
              <a:t> </a:t>
            </a:r>
            <a:r>
              <a:rPr sz="1400" b="1" dirty="0">
                <a:latin typeface="Times New Roman"/>
                <a:cs typeface="Times New Roman"/>
              </a:rPr>
              <a:t>їх</a:t>
            </a:r>
            <a:r>
              <a:rPr sz="1400" b="1" spc="-20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правопис </a:t>
            </a:r>
            <a:r>
              <a:rPr sz="1400" b="1" spc="-335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пам’ятай!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 marR="5080" algn="just">
              <a:lnSpc>
                <a:spcPct val="95800"/>
              </a:lnSpc>
              <a:tabLst>
                <a:tab pos="5847715" algn="l"/>
                <a:tab pos="5870575" algn="l"/>
                <a:tab pos="5901055" algn="l"/>
              </a:tabLst>
            </a:pPr>
            <a:r>
              <a:rPr sz="1400" spc="-5" dirty="0">
                <a:latin typeface="Times New Roman"/>
                <a:cs typeface="Times New Roman"/>
              </a:rPr>
              <a:t>Вулицяясен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.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Диваннеділядятел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400" spc="-5" dirty="0">
                <a:latin typeface="Times New Roman"/>
                <a:cs typeface="Times New Roman"/>
              </a:rPr>
              <a:t>. </a:t>
            </a:r>
            <a:r>
              <a:rPr sz="1400" spc="-340" dirty="0">
                <a:latin typeface="Times New Roman"/>
                <a:cs typeface="Times New Roman"/>
              </a:rPr>
              <a:t> </a:t>
            </a:r>
            <a:r>
              <a:rPr sz="1400" spc="-35" dirty="0">
                <a:latin typeface="Times New Roman"/>
                <a:cs typeface="Times New Roman"/>
              </a:rPr>
              <a:t>П</a:t>
            </a:r>
            <a:r>
              <a:rPr sz="1400" spc="-5" dirty="0">
                <a:latin typeface="Times New Roman"/>
                <a:cs typeface="Times New Roman"/>
              </a:rPr>
              <a:t>оне</a:t>
            </a:r>
            <a:r>
              <a:rPr sz="1400" spc="25" dirty="0">
                <a:latin typeface="Times New Roman"/>
                <a:cs typeface="Times New Roman"/>
              </a:rPr>
              <a:t>д</a:t>
            </a:r>
            <a:r>
              <a:rPr sz="1400" spc="-35" dirty="0">
                <a:latin typeface="Times New Roman"/>
                <a:cs typeface="Times New Roman"/>
              </a:rPr>
              <a:t>і</a:t>
            </a:r>
            <a:r>
              <a:rPr sz="1400" spc="15" dirty="0">
                <a:latin typeface="Times New Roman"/>
                <a:cs typeface="Times New Roman"/>
              </a:rPr>
              <a:t>л</a:t>
            </a:r>
            <a:r>
              <a:rPr sz="1400" spc="-5" dirty="0">
                <a:latin typeface="Times New Roman"/>
                <a:cs typeface="Times New Roman"/>
              </a:rPr>
              <a:t>о</a:t>
            </a:r>
            <a:r>
              <a:rPr sz="1400" spc="-10" dirty="0">
                <a:latin typeface="Times New Roman"/>
                <a:cs typeface="Times New Roman"/>
              </a:rPr>
              <a:t>кили</a:t>
            </a:r>
            <a:r>
              <a:rPr sz="1400" spc="-5" dirty="0">
                <a:latin typeface="Times New Roman"/>
                <a:cs typeface="Times New Roman"/>
              </a:rPr>
              <a:t>м</a:t>
            </a:r>
            <a:r>
              <a:rPr sz="1400" spc="15" dirty="0">
                <a:latin typeface="Times New Roman"/>
                <a:cs typeface="Times New Roman"/>
              </a:rPr>
              <a:t>о</a:t>
            </a:r>
            <a:r>
              <a:rPr sz="1400" spc="-5" dirty="0">
                <a:latin typeface="Times New Roman"/>
                <a:cs typeface="Times New Roman"/>
              </a:rPr>
              <a:t>зн</a:t>
            </a:r>
            <a:r>
              <a:rPr sz="1400" dirty="0">
                <a:latin typeface="Times New Roman"/>
                <a:cs typeface="Times New Roman"/>
              </a:rPr>
              <a:t>а</a:t>
            </a:r>
            <a:r>
              <a:rPr sz="1400" spc="-10" dirty="0">
                <a:latin typeface="Times New Roman"/>
                <a:cs typeface="Times New Roman"/>
              </a:rPr>
              <a:t>к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	</a:t>
            </a:r>
            <a:r>
              <a:rPr sz="1400" u="sng" spc="-26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.  Ме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роз</a:t>
            </a:r>
            <a:r>
              <a:rPr sz="1400" dirty="0">
                <a:latin typeface="Times New Roman"/>
                <a:cs typeface="Times New Roman"/>
              </a:rPr>
              <a:t>а</a:t>
            </a:r>
            <a:r>
              <a:rPr sz="1400" spc="-10" dirty="0">
                <a:latin typeface="Times New Roman"/>
                <a:cs typeface="Times New Roman"/>
              </a:rPr>
              <a:t>єц</a:t>
            </a:r>
            <a:r>
              <a:rPr sz="1400" spc="-15" dirty="0">
                <a:latin typeface="Times New Roman"/>
                <a:cs typeface="Times New Roman"/>
              </a:rPr>
              <a:t>ь</a:t>
            </a:r>
            <a:r>
              <a:rPr sz="1400" spc="5" dirty="0">
                <a:latin typeface="Times New Roman"/>
                <a:cs typeface="Times New Roman"/>
              </a:rPr>
              <a:t>д</a:t>
            </a:r>
            <a:r>
              <a:rPr sz="1400" spc="15" dirty="0">
                <a:latin typeface="Times New Roman"/>
                <a:cs typeface="Times New Roman"/>
              </a:rPr>
              <a:t>и</a:t>
            </a:r>
            <a:r>
              <a:rPr sz="1400" spc="-10" dirty="0">
                <a:latin typeface="Times New Roman"/>
                <a:cs typeface="Times New Roman"/>
              </a:rPr>
              <a:t>к</a:t>
            </a:r>
            <a:r>
              <a:rPr sz="1400" spc="-1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15" dirty="0">
                <a:latin typeface="Times New Roman"/>
                <a:cs typeface="Times New Roman"/>
              </a:rPr>
              <a:t>н</a:t>
            </a:r>
            <a:r>
              <a:rPr sz="1400" spc="-5" dirty="0">
                <a:latin typeface="Times New Roman"/>
                <a:cs typeface="Times New Roman"/>
              </a:rPr>
              <a:t>т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4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	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56</a:t>
            </a:fld>
            <a:endParaRPr dirty="0"/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383919" y="423418"/>
            <a:ext cx="998219" cy="32956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2000" b="1" spc="-5" dirty="0">
                <a:solidFill>
                  <a:srgbClr val="C00000"/>
                </a:solidFill>
                <a:latin typeface="Times New Roman"/>
                <a:cs typeface="Times New Roman"/>
              </a:rPr>
              <a:t>Розділ</a:t>
            </a:r>
            <a:r>
              <a:rPr sz="2000" b="1" spc="-60" dirty="0">
                <a:solidFill>
                  <a:srgbClr val="C00000"/>
                </a:solidFill>
                <a:latin typeface="Times New Roman"/>
                <a:cs typeface="Times New Roman"/>
              </a:rPr>
              <a:t> </a:t>
            </a:r>
            <a:r>
              <a:rPr sz="2000" b="1" spc="-10" dirty="0">
                <a:solidFill>
                  <a:srgbClr val="C00000"/>
                </a:solidFill>
                <a:latin typeface="Times New Roman"/>
                <a:cs typeface="Times New Roman"/>
              </a:rPr>
              <a:t>V</a:t>
            </a:r>
            <a:endParaRPr sz="20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625088" y="423418"/>
            <a:ext cx="1638935" cy="32956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2000" b="1" spc="-15" dirty="0">
                <a:solidFill>
                  <a:srgbClr val="FF0000"/>
                </a:solidFill>
                <a:latin typeface="Times New Roman"/>
                <a:cs typeface="Times New Roman"/>
              </a:rPr>
              <a:t>КР</a:t>
            </a:r>
            <a:r>
              <a:rPr sz="2000" b="1" spc="-5" dirty="0">
                <a:solidFill>
                  <a:srgbClr val="FF0000"/>
                </a:solidFill>
                <a:latin typeface="Times New Roman"/>
                <a:cs typeface="Times New Roman"/>
              </a:rPr>
              <a:t>О</a:t>
            </a:r>
            <a:r>
              <a:rPr sz="2000" b="1" spc="-15" dirty="0">
                <a:solidFill>
                  <a:srgbClr val="FF0000"/>
                </a:solidFill>
                <a:latin typeface="Times New Roman"/>
                <a:cs typeface="Times New Roman"/>
              </a:rPr>
              <a:t>С</a:t>
            </a:r>
            <a:r>
              <a:rPr sz="2000" b="1" spc="5" dirty="0">
                <a:solidFill>
                  <a:srgbClr val="FF0000"/>
                </a:solidFill>
                <a:latin typeface="Times New Roman"/>
                <a:cs typeface="Times New Roman"/>
              </a:rPr>
              <a:t>В</a:t>
            </a:r>
            <a:r>
              <a:rPr sz="2000" b="1" spc="-5" dirty="0">
                <a:solidFill>
                  <a:srgbClr val="FF0000"/>
                </a:solidFill>
                <a:latin typeface="Times New Roman"/>
                <a:cs typeface="Times New Roman"/>
              </a:rPr>
              <a:t>О</a:t>
            </a:r>
            <a:r>
              <a:rPr sz="2000" b="1" spc="-10" dirty="0">
                <a:solidFill>
                  <a:srgbClr val="FF0000"/>
                </a:solidFill>
                <a:latin typeface="Times New Roman"/>
                <a:cs typeface="Times New Roman"/>
              </a:rPr>
              <a:t>РДИ</a:t>
            </a:r>
            <a:endParaRPr sz="20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89812" y="923289"/>
            <a:ext cx="279336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1.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 Слова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вгадаєш –</a:t>
            </a:r>
            <a:r>
              <a:rPr sz="1400" b="1" spc="1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слово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пізнаєш!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72235" y="1359661"/>
            <a:ext cx="271780" cy="268605"/>
          </a:xfrm>
          <a:prstGeom prst="rect">
            <a:avLst/>
          </a:prstGeom>
          <a:ln w="6095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marL="66675">
              <a:lnSpc>
                <a:spcPts val="1600"/>
              </a:lnSpc>
            </a:pPr>
            <a:r>
              <a:rPr sz="1400" b="1" spc="-5" dirty="0">
                <a:solidFill>
                  <a:srgbClr val="C00000"/>
                </a:solidFill>
                <a:latin typeface="Times New Roman"/>
                <a:cs typeface="Times New Roman"/>
              </a:rPr>
              <a:t>1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1640458" y="1356613"/>
            <a:ext cx="1354455" cy="268605"/>
            <a:chOff x="1640458" y="1356613"/>
            <a:chExt cx="1354455" cy="268605"/>
          </a:xfrm>
        </p:grpSpPr>
        <p:sp>
          <p:nvSpPr>
            <p:cNvPr id="7" name="object 7"/>
            <p:cNvSpPr/>
            <p:nvPr/>
          </p:nvSpPr>
          <p:spPr>
            <a:xfrm>
              <a:off x="1914778" y="1362786"/>
              <a:ext cx="266065" cy="262890"/>
            </a:xfrm>
            <a:custGeom>
              <a:avLst/>
              <a:gdLst/>
              <a:ahLst/>
              <a:cxnLst/>
              <a:rect l="l" t="t" r="r" b="b"/>
              <a:pathLst>
                <a:path w="266064" h="262889">
                  <a:moveTo>
                    <a:pt x="265480" y="0"/>
                  </a:moveTo>
                  <a:lnTo>
                    <a:pt x="0" y="0"/>
                  </a:lnTo>
                  <a:lnTo>
                    <a:pt x="0" y="262432"/>
                  </a:lnTo>
                  <a:lnTo>
                    <a:pt x="265480" y="262432"/>
                  </a:lnTo>
                  <a:lnTo>
                    <a:pt x="265480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640446" y="1356613"/>
              <a:ext cx="1354455" cy="268605"/>
            </a:xfrm>
            <a:custGeom>
              <a:avLst/>
              <a:gdLst/>
              <a:ahLst/>
              <a:cxnLst/>
              <a:rect l="l" t="t" r="r" b="b"/>
              <a:pathLst>
                <a:path w="1354455" h="268605">
                  <a:moveTo>
                    <a:pt x="6096" y="6172"/>
                  </a:moveTo>
                  <a:lnTo>
                    <a:pt x="0" y="6172"/>
                  </a:lnTo>
                  <a:lnTo>
                    <a:pt x="0" y="268605"/>
                  </a:lnTo>
                  <a:lnTo>
                    <a:pt x="6096" y="268605"/>
                  </a:lnTo>
                  <a:lnTo>
                    <a:pt x="6096" y="6172"/>
                  </a:lnTo>
                  <a:close/>
                </a:path>
                <a:path w="1354455" h="268605">
                  <a:moveTo>
                    <a:pt x="609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096" y="6096"/>
                  </a:lnTo>
                  <a:lnTo>
                    <a:pt x="6096" y="0"/>
                  </a:lnTo>
                  <a:close/>
                </a:path>
                <a:path w="1354455" h="268605">
                  <a:moveTo>
                    <a:pt x="274332" y="6172"/>
                  </a:moveTo>
                  <a:lnTo>
                    <a:pt x="268236" y="6172"/>
                  </a:lnTo>
                  <a:lnTo>
                    <a:pt x="268236" y="268605"/>
                  </a:lnTo>
                  <a:lnTo>
                    <a:pt x="274332" y="268605"/>
                  </a:lnTo>
                  <a:lnTo>
                    <a:pt x="274332" y="6172"/>
                  </a:lnTo>
                  <a:close/>
                </a:path>
                <a:path w="1354455" h="268605">
                  <a:moveTo>
                    <a:pt x="545858" y="6172"/>
                  </a:moveTo>
                  <a:lnTo>
                    <a:pt x="539762" y="6172"/>
                  </a:lnTo>
                  <a:lnTo>
                    <a:pt x="539762" y="268605"/>
                  </a:lnTo>
                  <a:lnTo>
                    <a:pt x="545858" y="268605"/>
                  </a:lnTo>
                  <a:lnTo>
                    <a:pt x="545858" y="6172"/>
                  </a:lnTo>
                  <a:close/>
                </a:path>
                <a:path w="1354455" h="268605">
                  <a:moveTo>
                    <a:pt x="814070" y="6172"/>
                  </a:moveTo>
                  <a:lnTo>
                    <a:pt x="807986" y="6172"/>
                  </a:lnTo>
                  <a:lnTo>
                    <a:pt x="807986" y="268605"/>
                  </a:lnTo>
                  <a:lnTo>
                    <a:pt x="814070" y="268605"/>
                  </a:lnTo>
                  <a:lnTo>
                    <a:pt x="814070" y="6172"/>
                  </a:lnTo>
                  <a:close/>
                </a:path>
                <a:path w="1354455" h="268605">
                  <a:moveTo>
                    <a:pt x="814070" y="0"/>
                  </a:moveTo>
                  <a:lnTo>
                    <a:pt x="814070" y="0"/>
                  </a:lnTo>
                  <a:lnTo>
                    <a:pt x="6108" y="0"/>
                  </a:lnTo>
                  <a:lnTo>
                    <a:pt x="6108" y="6096"/>
                  </a:lnTo>
                  <a:lnTo>
                    <a:pt x="814070" y="6096"/>
                  </a:lnTo>
                  <a:lnTo>
                    <a:pt x="814070" y="0"/>
                  </a:lnTo>
                  <a:close/>
                </a:path>
                <a:path w="1354455" h="268605">
                  <a:moveTo>
                    <a:pt x="1085354" y="6172"/>
                  </a:moveTo>
                  <a:lnTo>
                    <a:pt x="1079258" y="6172"/>
                  </a:lnTo>
                  <a:lnTo>
                    <a:pt x="1079258" y="268605"/>
                  </a:lnTo>
                  <a:lnTo>
                    <a:pt x="1085354" y="268605"/>
                  </a:lnTo>
                  <a:lnTo>
                    <a:pt x="1085354" y="6172"/>
                  </a:lnTo>
                  <a:close/>
                </a:path>
                <a:path w="1354455" h="268605">
                  <a:moveTo>
                    <a:pt x="1347774" y="0"/>
                  </a:moveTo>
                  <a:lnTo>
                    <a:pt x="1085354" y="0"/>
                  </a:lnTo>
                  <a:lnTo>
                    <a:pt x="1079258" y="0"/>
                  </a:lnTo>
                  <a:lnTo>
                    <a:pt x="814082" y="0"/>
                  </a:lnTo>
                  <a:lnTo>
                    <a:pt x="814082" y="6096"/>
                  </a:lnTo>
                  <a:lnTo>
                    <a:pt x="1079258" y="6096"/>
                  </a:lnTo>
                  <a:lnTo>
                    <a:pt x="1085354" y="6096"/>
                  </a:lnTo>
                  <a:lnTo>
                    <a:pt x="1347774" y="6096"/>
                  </a:lnTo>
                  <a:lnTo>
                    <a:pt x="1347774" y="0"/>
                  </a:lnTo>
                  <a:close/>
                </a:path>
                <a:path w="1354455" h="268605">
                  <a:moveTo>
                    <a:pt x="1353959" y="6172"/>
                  </a:moveTo>
                  <a:lnTo>
                    <a:pt x="1347863" y="6172"/>
                  </a:lnTo>
                  <a:lnTo>
                    <a:pt x="1347863" y="268605"/>
                  </a:lnTo>
                  <a:lnTo>
                    <a:pt x="1353959" y="268605"/>
                  </a:lnTo>
                  <a:lnTo>
                    <a:pt x="1353959" y="6172"/>
                  </a:lnTo>
                  <a:close/>
                </a:path>
                <a:path w="1354455" h="268605">
                  <a:moveTo>
                    <a:pt x="1353959" y="0"/>
                  </a:moveTo>
                  <a:lnTo>
                    <a:pt x="1347863" y="0"/>
                  </a:lnTo>
                  <a:lnTo>
                    <a:pt x="1347863" y="6096"/>
                  </a:lnTo>
                  <a:lnTo>
                    <a:pt x="1353959" y="6096"/>
                  </a:lnTo>
                  <a:lnTo>
                    <a:pt x="13539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 txBox="1"/>
          <p:nvPr/>
        </p:nvSpPr>
        <p:spPr>
          <a:xfrm>
            <a:off x="1643507" y="1628266"/>
            <a:ext cx="268605" cy="271780"/>
          </a:xfrm>
          <a:prstGeom prst="rect">
            <a:avLst/>
          </a:prstGeom>
          <a:ln w="6096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marL="66675">
              <a:lnSpc>
                <a:spcPts val="1600"/>
              </a:lnSpc>
            </a:pPr>
            <a:r>
              <a:rPr sz="1400" b="1" spc="-5" dirty="0">
                <a:solidFill>
                  <a:srgbClr val="C00000"/>
                </a:solidFill>
                <a:latin typeface="Times New Roman"/>
                <a:cs typeface="Times New Roman"/>
              </a:rPr>
              <a:t>2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1908682" y="1625218"/>
            <a:ext cx="1085850" cy="271780"/>
            <a:chOff x="1908682" y="1625218"/>
            <a:chExt cx="1085850" cy="271780"/>
          </a:xfrm>
        </p:grpSpPr>
        <p:sp>
          <p:nvSpPr>
            <p:cNvPr id="11" name="object 11"/>
            <p:cNvSpPr/>
            <p:nvPr/>
          </p:nvSpPr>
          <p:spPr>
            <a:xfrm>
              <a:off x="1914778" y="1631314"/>
              <a:ext cx="266065" cy="265430"/>
            </a:xfrm>
            <a:custGeom>
              <a:avLst/>
              <a:gdLst/>
              <a:ahLst/>
              <a:cxnLst/>
              <a:rect l="l" t="t" r="r" b="b"/>
              <a:pathLst>
                <a:path w="266064" h="265430">
                  <a:moveTo>
                    <a:pt x="265480" y="0"/>
                  </a:moveTo>
                  <a:lnTo>
                    <a:pt x="0" y="0"/>
                  </a:lnTo>
                  <a:lnTo>
                    <a:pt x="0" y="265175"/>
                  </a:lnTo>
                  <a:lnTo>
                    <a:pt x="265480" y="265175"/>
                  </a:lnTo>
                  <a:lnTo>
                    <a:pt x="265480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908683" y="1625218"/>
              <a:ext cx="1085850" cy="271780"/>
            </a:xfrm>
            <a:custGeom>
              <a:avLst/>
              <a:gdLst/>
              <a:ahLst/>
              <a:cxnLst/>
              <a:rect l="l" t="t" r="r" b="b"/>
              <a:pathLst>
                <a:path w="1085850" h="271780">
                  <a:moveTo>
                    <a:pt x="545833" y="0"/>
                  </a:moveTo>
                  <a:lnTo>
                    <a:pt x="545833" y="0"/>
                  </a:lnTo>
                  <a:lnTo>
                    <a:pt x="0" y="0"/>
                  </a:lnTo>
                  <a:lnTo>
                    <a:pt x="0" y="6096"/>
                  </a:lnTo>
                  <a:lnTo>
                    <a:pt x="0" y="271272"/>
                  </a:lnTo>
                  <a:lnTo>
                    <a:pt x="6096" y="271272"/>
                  </a:lnTo>
                  <a:lnTo>
                    <a:pt x="6096" y="6096"/>
                  </a:lnTo>
                  <a:lnTo>
                    <a:pt x="271526" y="6096"/>
                  </a:lnTo>
                  <a:lnTo>
                    <a:pt x="271526" y="271272"/>
                  </a:lnTo>
                  <a:lnTo>
                    <a:pt x="277622" y="271272"/>
                  </a:lnTo>
                  <a:lnTo>
                    <a:pt x="277622" y="6096"/>
                  </a:lnTo>
                  <a:lnTo>
                    <a:pt x="539750" y="6096"/>
                  </a:lnTo>
                  <a:lnTo>
                    <a:pt x="539750" y="271272"/>
                  </a:lnTo>
                  <a:lnTo>
                    <a:pt x="545833" y="271272"/>
                  </a:lnTo>
                  <a:lnTo>
                    <a:pt x="545833" y="6096"/>
                  </a:lnTo>
                  <a:lnTo>
                    <a:pt x="545833" y="0"/>
                  </a:lnTo>
                  <a:close/>
                </a:path>
                <a:path w="1085850" h="271780">
                  <a:moveTo>
                    <a:pt x="1079538" y="0"/>
                  </a:moveTo>
                  <a:lnTo>
                    <a:pt x="817118" y="0"/>
                  </a:lnTo>
                  <a:lnTo>
                    <a:pt x="811022" y="0"/>
                  </a:lnTo>
                  <a:lnTo>
                    <a:pt x="545846" y="0"/>
                  </a:lnTo>
                  <a:lnTo>
                    <a:pt x="545846" y="6096"/>
                  </a:lnTo>
                  <a:lnTo>
                    <a:pt x="811022" y="6096"/>
                  </a:lnTo>
                  <a:lnTo>
                    <a:pt x="811022" y="271272"/>
                  </a:lnTo>
                  <a:lnTo>
                    <a:pt x="817118" y="271272"/>
                  </a:lnTo>
                  <a:lnTo>
                    <a:pt x="817118" y="6096"/>
                  </a:lnTo>
                  <a:lnTo>
                    <a:pt x="1079538" y="6096"/>
                  </a:lnTo>
                  <a:lnTo>
                    <a:pt x="1079538" y="0"/>
                  </a:lnTo>
                  <a:close/>
                </a:path>
                <a:path w="1085850" h="271780">
                  <a:moveTo>
                    <a:pt x="1085723" y="0"/>
                  </a:moveTo>
                  <a:lnTo>
                    <a:pt x="1079627" y="0"/>
                  </a:lnTo>
                  <a:lnTo>
                    <a:pt x="1079627" y="6096"/>
                  </a:lnTo>
                  <a:lnTo>
                    <a:pt x="1079627" y="271272"/>
                  </a:lnTo>
                  <a:lnTo>
                    <a:pt x="1085723" y="271272"/>
                  </a:lnTo>
                  <a:lnTo>
                    <a:pt x="1085723" y="6096"/>
                  </a:lnTo>
                  <a:lnTo>
                    <a:pt x="10857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1911730" y="1899538"/>
            <a:ext cx="271780" cy="268605"/>
          </a:xfrm>
          <a:prstGeom prst="rect">
            <a:avLst/>
          </a:prstGeom>
          <a:solidFill>
            <a:srgbClr val="D9D9D9"/>
          </a:solidFill>
          <a:ln w="6096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marL="69850">
              <a:lnSpc>
                <a:spcPts val="1600"/>
              </a:lnSpc>
            </a:pPr>
            <a:r>
              <a:rPr sz="1400" b="1" spc="-5" dirty="0">
                <a:solidFill>
                  <a:srgbClr val="C00000"/>
                </a:solidFill>
                <a:latin typeface="Times New Roman"/>
                <a:cs typeface="Times New Roman"/>
              </a:rPr>
              <a:t>3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2180209" y="1896490"/>
            <a:ext cx="1896745" cy="268605"/>
          </a:xfrm>
          <a:custGeom>
            <a:avLst/>
            <a:gdLst/>
            <a:ahLst/>
            <a:cxnLst/>
            <a:rect l="l" t="t" r="r" b="b"/>
            <a:pathLst>
              <a:path w="1896745" h="268605">
                <a:moveTo>
                  <a:pt x="274307" y="0"/>
                </a:moveTo>
                <a:lnTo>
                  <a:pt x="268224" y="0"/>
                </a:lnTo>
                <a:lnTo>
                  <a:pt x="6096" y="0"/>
                </a:lnTo>
                <a:lnTo>
                  <a:pt x="0" y="0"/>
                </a:lnTo>
                <a:lnTo>
                  <a:pt x="0" y="6096"/>
                </a:lnTo>
                <a:lnTo>
                  <a:pt x="0" y="268224"/>
                </a:lnTo>
                <a:lnTo>
                  <a:pt x="6096" y="268224"/>
                </a:lnTo>
                <a:lnTo>
                  <a:pt x="6096" y="6096"/>
                </a:lnTo>
                <a:lnTo>
                  <a:pt x="268224" y="6096"/>
                </a:lnTo>
                <a:lnTo>
                  <a:pt x="268224" y="268224"/>
                </a:lnTo>
                <a:lnTo>
                  <a:pt x="274307" y="268224"/>
                </a:lnTo>
                <a:lnTo>
                  <a:pt x="274307" y="6096"/>
                </a:lnTo>
                <a:lnTo>
                  <a:pt x="274307" y="0"/>
                </a:lnTo>
                <a:close/>
              </a:path>
              <a:path w="1896745" h="268605">
                <a:moveTo>
                  <a:pt x="808012" y="0"/>
                </a:moveTo>
                <a:lnTo>
                  <a:pt x="545592" y="0"/>
                </a:lnTo>
                <a:lnTo>
                  <a:pt x="539496" y="0"/>
                </a:lnTo>
                <a:lnTo>
                  <a:pt x="274320" y="0"/>
                </a:lnTo>
                <a:lnTo>
                  <a:pt x="274320" y="6096"/>
                </a:lnTo>
                <a:lnTo>
                  <a:pt x="539496" y="6096"/>
                </a:lnTo>
                <a:lnTo>
                  <a:pt x="539496" y="268224"/>
                </a:lnTo>
                <a:lnTo>
                  <a:pt x="545592" y="268224"/>
                </a:lnTo>
                <a:lnTo>
                  <a:pt x="545592" y="6096"/>
                </a:lnTo>
                <a:lnTo>
                  <a:pt x="808012" y="6096"/>
                </a:lnTo>
                <a:lnTo>
                  <a:pt x="808012" y="0"/>
                </a:lnTo>
                <a:close/>
              </a:path>
              <a:path w="1896745" h="268605">
                <a:moveTo>
                  <a:pt x="1359776" y="0"/>
                </a:moveTo>
                <a:lnTo>
                  <a:pt x="1359776" y="0"/>
                </a:lnTo>
                <a:lnTo>
                  <a:pt x="808101" y="0"/>
                </a:lnTo>
                <a:lnTo>
                  <a:pt x="808101" y="6096"/>
                </a:lnTo>
                <a:lnTo>
                  <a:pt x="808101" y="268224"/>
                </a:lnTo>
                <a:lnTo>
                  <a:pt x="814197" y="268224"/>
                </a:lnTo>
                <a:lnTo>
                  <a:pt x="814197" y="6096"/>
                </a:lnTo>
                <a:lnTo>
                  <a:pt x="1079373" y="6096"/>
                </a:lnTo>
                <a:lnTo>
                  <a:pt x="1079373" y="268224"/>
                </a:lnTo>
                <a:lnTo>
                  <a:pt x="1085469" y="268224"/>
                </a:lnTo>
                <a:lnTo>
                  <a:pt x="1085469" y="6096"/>
                </a:lnTo>
                <a:lnTo>
                  <a:pt x="1347597" y="6096"/>
                </a:lnTo>
                <a:lnTo>
                  <a:pt x="1347597" y="268224"/>
                </a:lnTo>
                <a:lnTo>
                  <a:pt x="1353693" y="268224"/>
                </a:lnTo>
                <a:lnTo>
                  <a:pt x="1353693" y="6096"/>
                </a:lnTo>
                <a:lnTo>
                  <a:pt x="1359776" y="6096"/>
                </a:lnTo>
                <a:lnTo>
                  <a:pt x="1359776" y="0"/>
                </a:lnTo>
                <a:close/>
              </a:path>
              <a:path w="1896745" h="268605">
                <a:moveTo>
                  <a:pt x="1896491" y="0"/>
                </a:moveTo>
                <a:lnTo>
                  <a:pt x="1896491" y="0"/>
                </a:lnTo>
                <a:lnTo>
                  <a:pt x="1359789" y="0"/>
                </a:lnTo>
                <a:lnTo>
                  <a:pt x="1359789" y="6096"/>
                </a:lnTo>
                <a:lnTo>
                  <a:pt x="1619123" y="6096"/>
                </a:lnTo>
                <a:lnTo>
                  <a:pt x="1619123" y="268224"/>
                </a:lnTo>
                <a:lnTo>
                  <a:pt x="1625219" y="268224"/>
                </a:lnTo>
                <a:lnTo>
                  <a:pt x="1625219" y="6096"/>
                </a:lnTo>
                <a:lnTo>
                  <a:pt x="1890395" y="6096"/>
                </a:lnTo>
                <a:lnTo>
                  <a:pt x="1890395" y="268224"/>
                </a:lnTo>
                <a:lnTo>
                  <a:pt x="1896491" y="268224"/>
                </a:lnTo>
                <a:lnTo>
                  <a:pt x="1896491" y="6096"/>
                </a:lnTo>
                <a:lnTo>
                  <a:pt x="189649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1372235" y="2167762"/>
            <a:ext cx="271780" cy="271780"/>
          </a:xfrm>
          <a:prstGeom prst="rect">
            <a:avLst/>
          </a:prstGeom>
          <a:ln w="6095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marL="66675">
              <a:lnSpc>
                <a:spcPts val="1600"/>
              </a:lnSpc>
            </a:pPr>
            <a:r>
              <a:rPr sz="1400" b="1" spc="-5" dirty="0">
                <a:solidFill>
                  <a:srgbClr val="C00000"/>
                </a:solidFill>
                <a:latin typeface="Times New Roman"/>
                <a:cs typeface="Times New Roman"/>
              </a:rPr>
              <a:t>4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1640458" y="2164714"/>
            <a:ext cx="2436495" cy="271780"/>
            <a:chOff x="1640458" y="2164714"/>
            <a:chExt cx="2436495" cy="271780"/>
          </a:xfrm>
        </p:grpSpPr>
        <p:sp>
          <p:nvSpPr>
            <p:cNvPr id="17" name="object 17"/>
            <p:cNvSpPr/>
            <p:nvPr/>
          </p:nvSpPr>
          <p:spPr>
            <a:xfrm>
              <a:off x="1914778" y="2170810"/>
              <a:ext cx="266065" cy="265430"/>
            </a:xfrm>
            <a:custGeom>
              <a:avLst/>
              <a:gdLst/>
              <a:ahLst/>
              <a:cxnLst/>
              <a:rect l="l" t="t" r="r" b="b"/>
              <a:pathLst>
                <a:path w="266064" h="265430">
                  <a:moveTo>
                    <a:pt x="265480" y="0"/>
                  </a:moveTo>
                  <a:lnTo>
                    <a:pt x="0" y="0"/>
                  </a:lnTo>
                  <a:lnTo>
                    <a:pt x="0" y="265175"/>
                  </a:lnTo>
                  <a:lnTo>
                    <a:pt x="265480" y="265175"/>
                  </a:lnTo>
                  <a:lnTo>
                    <a:pt x="265480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640446" y="2164714"/>
              <a:ext cx="2436495" cy="271780"/>
            </a:xfrm>
            <a:custGeom>
              <a:avLst/>
              <a:gdLst/>
              <a:ahLst/>
              <a:cxnLst/>
              <a:rect l="l" t="t" r="r" b="b"/>
              <a:pathLst>
                <a:path w="2436495" h="271780">
                  <a:moveTo>
                    <a:pt x="609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0" y="271272"/>
                  </a:lnTo>
                  <a:lnTo>
                    <a:pt x="6096" y="271272"/>
                  </a:lnTo>
                  <a:lnTo>
                    <a:pt x="6096" y="6096"/>
                  </a:lnTo>
                  <a:lnTo>
                    <a:pt x="6096" y="0"/>
                  </a:lnTo>
                  <a:close/>
                </a:path>
                <a:path w="2436495" h="271780">
                  <a:moveTo>
                    <a:pt x="814070" y="0"/>
                  </a:moveTo>
                  <a:lnTo>
                    <a:pt x="814070" y="0"/>
                  </a:lnTo>
                  <a:lnTo>
                    <a:pt x="6108" y="0"/>
                  </a:lnTo>
                  <a:lnTo>
                    <a:pt x="6108" y="6096"/>
                  </a:lnTo>
                  <a:lnTo>
                    <a:pt x="12204" y="6096"/>
                  </a:lnTo>
                  <a:lnTo>
                    <a:pt x="268236" y="6096"/>
                  </a:lnTo>
                  <a:lnTo>
                    <a:pt x="268236" y="271272"/>
                  </a:lnTo>
                  <a:lnTo>
                    <a:pt x="274332" y="271272"/>
                  </a:lnTo>
                  <a:lnTo>
                    <a:pt x="274332" y="6096"/>
                  </a:lnTo>
                  <a:lnTo>
                    <a:pt x="539762" y="6096"/>
                  </a:lnTo>
                  <a:lnTo>
                    <a:pt x="539762" y="271272"/>
                  </a:lnTo>
                  <a:lnTo>
                    <a:pt x="545858" y="271272"/>
                  </a:lnTo>
                  <a:lnTo>
                    <a:pt x="545858" y="6096"/>
                  </a:lnTo>
                  <a:lnTo>
                    <a:pt x="807986" y="6096"/>
                  </a:lnTo>
                  <a:lnTo>
                    <a:pt x="807986" y="271272"/>
                  </a:lnTo>
                  <a:lnTo>
                    <a:pt x="814070" y="271272"/>
                  </a:lnTo>
                  <a:lnTo>
                    <a:pt x="814070" y="6096"/>
                  </a:lnTo>
                  <a:lnTo>
                    <a:pt x="814070" y="0"/>
                  </a:lnTo>
                  <a:close/>
                </a:path>
                <a:path w="2436495" h="271780">
                  <a:moveTo>
                    <a:pt x="1347774" y="0"/>
                  </a:moveTo>
                  <a:lnTo>
                    <a:pt x="1085354" y="0"/>
                  </a:lnTo>
                  <a:lnTo>
                    <a:pt x="1079258" y="0"/>
                  </a:lnTo>
                  <a:lnTo>
                    <a:pt x="814082" y="0"/>
                  </a:lnTo>
                  <a:lnTo>
                    <a:pt x="814082" y="6096"/>
                  </a:lnTo>
                  <a:lnTo>
                    <a:pt x="1079258" y="6096"/>
                  </a:lnTo>
                  <a:lnTo>
                    <a:pt x="1079258" y="271272"/>
                  </a:lnTo>
                  <a:lnTo>
                    <a:pt x="1085354" y="271272"/>
                  </a:lnTo>
                  <a:lnTo>
                    <a:pt x="1085354" y="6096"/>
                  </a:lnTo>
                  <a:lnTo>
                    <a:pt x="1347774" y="6096"/>
                  </a:lnTo>
                  <a:lnTo>
                    <a:pt x="1347774" y="0"/>
                  </a:lnTo>
                  <a:close/>
                </a:path>
                <a:path w="2436495" h="271780">
                  <a:moveTo>
                    <a:pt x="1619123" y="0"/>
                  </a:moveTo>
                  <a:lnTo>
                    <a:pt x="1360055" y="0"/>
                  </a:lnTo>
                  <a:lnTo>
                    <a:pt x="1353959" y="0"/>
                  </a:lnTo>
                  <a:lnTo>
                    <a:pt x="1347863" y="0"/>
                  </a:lnTo>
                  <a:lnTo>
                    <a:pt x="1347863" y="6096"/>
                  </a:lnTo>
                  <a:lnTo>
                    <a:pt x="1353959" y="6096"/>
                  </a:lnTo>
                  <a:lnTo>
                    <a:pt x="1360055" y="6096"/>
                  </a:lnTo>
                  <a:lnTo>
                    <a:pt x="1619123" y="6096"/>
                  </a:lnTo>
                  <a:lnTo>
                    <a:pt x="1619123" y="0"/>
                  </a:lnTo>
                  <a:close/>
                </a:path>
                <a:path w="2436495" h="271780">
                  <a:moveTo>
                    <a:pt x="2436253" y="0"/>
                  </a:moveTo>
                  <a:lnTo>
                    <a:pt x="2436253" y="0"/>
                  </a:lnTo>
                  <a:lnTo>
                    <a:pt x="1619135" y="0"/>
                  </a:lnTo>
                  <a:lnTo>
                    <a:pt x="1619135" y="6096"/>
                  </a:lnTo>
                  <a:lnTo>
                    <a:pt x="2436253" y="6096"/>
                  </a:lnTo>
                  <a:lnTo>
                    <a:pt x="24362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1372235" y="2439034"/>
            <a:ext cx="271780" cy="268605"/>
          </a:xfrm>
          <a:prstGeom prst="rect">
            <a:avLst/>
          </a:prstGeom>
          <a:ln w="6095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marL="66675">
              <a:lnSpc>
                <a:spcPts val="1600"/>
              </a:lnSpc>
            </a:pPr>
            <a:r>
              <a:rPr sz="1400" b="1" spc="-5" dirty="0">
                <a:solidFill>
                  <a:srgbClr val="C00000"/>
                </a:solidFill>
                <a:latin typeface="Times New Roman"/>
                <a:cs typeface="Times New Roman"/>
              </a:rPr>
              <a:t>5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1640458" y="2435986"/>
            <a:ext cx="1085850" cy="268605"/>
            <a:chOff x="1640458" y="2435986"/>
            <a:chExt cx="1085850" cy="268605"/>
          </a:xfrm>
        </p:grpSpPr>
        <p:sp>
          <p:nvSpPr>
            <p:cNvPr id="21" name="object 21"/>
            <p:cNvSpPr/>
            <p:nvPr/>
          </p:nvSpPr>
          <p:spPr>
            <a:xfrm>
              <a:off x="1914778" y="2442031"/>
              <a:ext cx="266065" cy="262890"/>
            </a:xfrm>
            <a:custGeom>
              <a:avLst/>
              <a:gdLst/>
              <a:ahLst/>
              <a:cxnLst/>
              <a:rect l="l" t="t" r="r" b="b"/>
              <a:pathLst>
                <a:path w="266064" h="262889">
                  <a:moveTo>
                    <a:pt x="265480" y="0"/>
                  </a:moveTo>
                  <a:lnTo>
                    <a:pt x="0" y="0"/>
                  </a:lnTo>
                  <a:lnTo>
                    <a:pt x="0" y="262432"/>
                  </a:lnTo>
                  <a:lnTo>
                    <a:pt x="265480" y="262432"/>
                  </a:lnTo>
                  <a:lnTo>
                    <a:pt x="265480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640446" y="2435986"/>
              <a:ext cx="1085850" cy="268605"/>
            </a:xfrm>
            <a:custGeom>
              <a:avLst/>
              <a:gdLst/>
              <a:ahLst/>
              <a:cxnLst/>
              <a:rect l="l" t="t" r="r" b="b"/>
              <a:pathLst>
                <a:path w="1085850" h="268605">
                  <a:moveTo>
                    <a:pt x="6096" y="0"/>
                  </a:moveTo>
                  <a:lnTo>
                    <a:pt x="0" y="0"/>
                  </a:lnTo>
                  <a:lnTo>
                    <a:pt x="0" y="6045"/>
                  </a:lnTo>
                  <a:lnTo>
                    <a:pt x="0" y="268478"/>
                  </a:lnTo>
                  <a:lnTo>
                    <a:pt x="6096" y="268478"/>
                  </a:lnTo>
                  <a:lnTo>
                    <a:pt x="6096" y="6096"/>
                  </a:lnTo>
                  <a:lnTo>
                    <a:pt x="6096" y="0"/>
                  </a:lnTo>
                  <a:close/>
                </a:path>
                <a:path w="1085850" h="268605">
                  <a:moveTo>
                    <a:pt x="814070" y="0"/>
                  </a:moveTo>
                  <a:lnTo>
                    <a:pt x="814070" y="0"/>
                  </a:lnTo>
                  <a:lnTo>
                    <a:pt x="6108" y="0"/>
                  </a:lnTo>
                  <a:lnTo>
                    <a:pt x="6108" y="6096"/>
                  </a:lnTo>
                  <a:lnTo>
                    <a:pt x="268236" y="6096"/>
                  </a:lnTo>
                  <a:lnTo>
                    <a:pt x="268236" y="268478"/>
                  </a:lnTo>
                  <a:lnTo>
                    <a:pt x="274332" y="268478"/>
                  </a:lnTo>
                  <a:lnTo>
                    <a:pt x="274332" y="6096"/>
                  </a:lnTo>
                  <a:lnTo>
                    <a:pt x="539762" y="6096"/>
                  </a:lnTo>
                  <a:lnTo>
                    <a:pt x="539762" y="268478"/>
                  </a:lnTo>
                  <a:lnTo>
                    <a:pt x="545858" y="268478"/>
                  </a:lnTo>
                  <a:lnTo>
                    <a:pt x="545858" y="6096"/>
                  </a:lnTo>
                  <a:lnTo>
                    <a:pt x="807986" y="6096"/>
                  </a:lnTo>
                  <a:lnTo>
                    <a:pt x="807986" y="268478"/>
                  </a:lnTo>
                  <a:lnTo>
                    <a:pt x="814070" y="268478"/>
                  </a:lnTo>
                  <a:lnTo>
                    <a:pt x="814070" y="6096"/>
                  </a:lnTo>
                  <a:lnTo>
                    <a:pt x="814070" y="0"/>
                  </a:lnTo>
                  <a:close/>
                </a:path>
                <a:path w="1085850" h="268605">
                  <a:moveTo>
                    <a:pt x="1085354" y="0"/>
                  </a:moveTo>
                  <a:lnTo>
                    <a:pt x="1079258" y="0"/>
                  </a:lnTo>
                  <a:lnTo>
                    <a:pt x="814082" y="0"/>
                  </a:lnTo>
                  <a:lnTo>
                    <a:pt x="814082" y="6096"/>
                  </a:lnTo>
                  <a:lnTo>
                    <a:pt x="1079258" y="6096"/>
                  </a:lnTo>
                  <a:lnTo>
                    <a:pt x="1079258" y="268478"/>
                  </a:lnTo>
                  <a:lnTo>
                    <a:pt x="1085354" y="268478"/>
                  </a:lnTo>
                  <a:lnTo>
                    <a:pt x="1085354" y="6096"/>
                  </a:lnTo>
                  <a:lnTo>
                    <a:pt x="10853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561136" y="2707512"/>
            <a:ext cx="271780" cy="271780"/>
          </a:xfrm>
          <a:prstGeom prst="rect">
            <a:avLst/>
          </a:prstGeom>
          <a:ln w="6096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marL="69850">
              <a:lnSpc>
                <a:spcPts val="1625"/>
              </a:lnSpc>
            </a:pPr>
            <a:r>
              <a:rPr sz="1400" b="1" spc="-5" dirty="0">
                <a:solidFill>
                  <a:srgbClr val="C00000"/>
                </a:solidFill>
                <a:latin typeface="Times New Roman"/>
                <a:cs typeface="Times New Roman"/>
              </a:rPr>
              <a:t>6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829360" y="2704464"/>
            <a:ext cx="1896745" cy="271780"/>
            <a:chOff x="829360" y="2704464"/>
            <a:chExt cx="1896745" cy="271780"/>
          </a:xfrm>
        </p:grpSpPr>
        <p:sp>
          <p:nvSpPr>
            <p:cNvPr id="25" name="object 25"/>
            <p:cNvSpPr/>
            <p:nvPr/>
          </p:nvSpPr>
          <p:spPr>
            <a:xfrm>
              <a:off x="1914779" y="2713608"/>
              <a:ext cx="266065" cy="262255"/>
            </a:xfrm>
            <a:custGeom>
              <a:avLst/>
              <a:gdLst/>
              <a:ahLst/>
              <a:cxnLst/>
              <a:rect l="l" t="t" r="r" b="b"/>
              <a:pathLst>
                <a:path w="266064" h="262255">
                  <a:moveTo>
                    <a:pt x="265480" y="0"/>
                  </a:moveTo>
                  <a:lnTo>
                    <a:pt x="0" y="0"/>
                  </a:lnTo>
                  <a:lnTo>
                    <a:pt x="0" y="262127"/>
                  </a:lnTo>
                  <a:lnTo>
                    <a:pt x="265480" y="262127"/>
                  </a:lnTo>
                  <a:lnTo>
                    <a:pt x="265480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829360" y="2704464"/>
              <a:ext cx="1896745" cy="271780"/>
            </a:xfrm>
            <a:custGeom>
              <a:avLst/>
              <a:gdLst/>
              <a:ahLst/>
              <a:cxnLst/>
              <a:rect l="l" t="t" r="r" b="b"/>
              <a:pathLst>
                <a:path w="1896745" h="271780">
                  <a:moveTo>
                    <a:pt x="539800" y="0"/>
                  </a:moveTo>
                  <a:lnTo>
                    <a:pt x="277368" y="0"/>
                  </a:lnTo>
                  <a:lnTo>
                    <a:pt x="271272" y="0"/>
                  </a:lnTo>
                  <a:lnTo>
                    <a:pt x="6096" y="0"/>
                  </a:lnTo>
                  <a:lnTo>
                    <a:pt x="0" y="0"/>
                  </a:lnTo>
                  <a:lnTo>
                    <a:pt x="0" y="6096"/>
                  </a:lnTo>
                  <a:lnTo>
                    <a:pt x="0" y="271272"/>
                  </a:lnTo>
                  <a:lnTo>
                    <a:pt x="6096" y="271272"/>
                  </a:lnTo>
                  <a:lnTo>
                    <a:pt x="6096" y="6096"/>
                  </a:lnTo>
                  <a:lnTo>
                    <a:pt x="271272" y="6096"/>
                  </a:lnTo>
                  <a:lnTo>
                    <a:pt x="271272" y="271272"/>
                  </a:lnTo>
                  <a:lnTo>
                    <a:pt x="277368" y="271272"/>
                  </a:lnTo>
                  <a:lnTo>
                    <a:pt x="277368" y="6096"/>
                  </a:lnTo>
                  <a:lnTo>
                    <a:pt x="539800" y="6096"/>
                  </a:lnTo>
                  <a:lnTo>
                    <a:pt x="539800" y="0"/>
                  </a:lnTo>
                  <a:close/>
                </a:path>
                <a:path w="1896745" h="271780">
                  <a:moveTo>
                    <a:pt x="817181" y="0"/>
                  </a:moveTo>
                  <a:lnTo>
                    <a:pt x="811098" y="0"/>
                  </a:lnTo>
                  <a:lnTo>
                    <a:pt x="545922" y="0"/>
                  </a:lnTo>
                  <a:lnTo>
                    <a:pt x="539826" y="0"/>
                  </a:lnTo>
                  <a:lnTo>
                    <a:pt x="539826" y="6096"/>
                  </a:lnTo>
                  <a:lnTo>
                    <a:pt x="539826" y="271272"/>
                  </a:lnTo>
                  <a:lnTo>
                    <a:pt x="545922" y="271272"/>
                  </a:lnTo>
                  <a:lnTo>
                    <a:pt x="545922" y="6096"/>
                  </a:lnTo>
                  <a:lnTo>
                    <a:pt x="811085" y="6096"/>
                  </a:lnTo>
                  <a:lnTo>
                    <a:pt x="811085" y="271272"/>
                  </a:lnTo>
                  <a:lnTo>
                    <a:pt x="817181" y="271272"/>
                  </a:lnTo>
                  <a:lnTo>
                    <a:pt x="817181" y="6096"/>
                  </a:lnTo>
                  <a:lnTo>
                    <a:pt x="817181" y="0"/>
                  </a:lnTo>
                  <a:close/>
                </a:path>
                <a:path w="1896745" h="271780">
                  <a:moveTo>
                    <a:pt x="1625155" y="0"/>
                  </a:moveTo>
                  <a:lnTo>
                    <a:pt x="1625155" y="0"/>
                  </a:lnTo>
                  <a:lnTo>
                    <a:pt x="817194" y="0"/>
                  </a:lnTo>
                  <a:lnTo>
                    <a:pt x="817194" y="6096"/>
                  </a:lnTo>
                  <a:lnTo>
                    <a:pt x="1079322" y="6096"/>
                  </a:lnTo>
                  <a:lnTo>
                    <a:pt x="1079322" y="271272"/>
                  </a:lnTo>
                  <a:lnTo>
                    <a:pt x="1085418" y="271272"/>
                  </a:lnTo>
                  <a:lnTo>
                    <a:pt x="1085418" y="6096"/>
                  </a:lnTo>
                  <a:lnTo>
                    <a:pt x="1350848" y="6096"/>
                  </a:lnTo>
                  <a:lnTo>
                    <a:pt x="1350848" y="271272"/>
                  </a:lnTo>
                  <a:lnTo>
                    <a:pt x="1356944" y="271272"/>
                  </a:lnTo>
                  <a:lnTo>
                    <a:pt x="1356944" y="6096"/>
                  </a:lnTo>
                  <a:lnTo>
                    <a:pt x="1619072" y="6096"/>
                  </a:lnTo>
                  <a:lnTo>
                    <a:pt x="1619072" y="271272"/>
                  </a:lnTo>
                  <a:lnTo>
                    <a:pt x="1625155" y="271272"/>
                  </a:lnTo>
                  <a:lnTo>
                    <a:pt x="1625155" y="6096"/>
                  </a:lnTo>
                  <a:lnTo>
                    <a:pt x="1625155" y="0"/>
                  </a:lnTo>
                  <a:close/>
                </a:path>
                <a:path w="1896745" h="271780">
                  <a:moveTo>
                    <a:pt x="1896440" y="0"/>
                  </a:moveTo>
                  <a:lnTo>
                    <a:pt x="1890344" y="0"/>
                  </a:lnTo>
                  <a:lnTo>
                    <a:pt x="1625168" y="0"/>
                  </a:lnTo>
                  <a:lnTo>
                    <a:pt x="1625168" y="6096"/>
                  </a:lnTo>
                  <a:lnTo>
                    <a:pt x="1890344" y="6096"/>
                  </a:lnTo>
                  <a:lnTo>
                    <a:pt x="1896440" y="6096"/>
                  </a:lnTo>
                  <a:lnTo>
                    <a:pt x="18964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1103680" y="2978784"/>
            <a:ext cx="268605" cy="271780"/>
          </a:xfrm>
          <a:prstGeom prst="rect">
            <a:avLst/>
          </a:prstGeom>
          <a:ln w="6096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marL="66675">
              <a:lnSpc>
                <a:spcPts val="1600"/>
              </a:lnSpc>
            </a:pPr>
            <a:r>
              <a:rPr sz="1400" b="1" spc="-5" dirty="0">
                <a:solidFill>
                  <a:srgbClr val="C00000"/>
                </a:solidFill>
                <a:latin typeface="Times New Roman"/>
                <a:cs typeface="Times New Roman"/>
              </a:rPr>
              <a:t>7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829360" y="2975736"/>
            <a:ext cx="2436495" cy="277495"/>
            <a:chOff x="829360" y="2975736"/>
            <a:chExt cx="2436495" cy="277495"/>
          </a:xfrm>
        </p:grpSpPr>
        <p:sp>
          <p:nvSpPr>
            <p:cNvPr id="29" name="object 29"/>
            <p:cNvSpPr/>
            <p:nvPr/>
          </p:nvSpPr>
          <p:spPr>
            <a:xfrm>
              <a:off x="1914779" y="2981832"/>
              <a:ext cx="266065" cy="265430"/>
            </a:xfrm>
            <a:custGeom>
              <a:avLst/>
              <a:gdLst/>
              <a:ahLst/>
              <a:cxnLst/>
              <a:rect l="l" t="t" r="r" b="b"/>
              <a:pathLst>
                <a:path w="266064" h="265430">
                  <a:moveTo>
                    <a:pt x="265480" y="0"/>
                  </a:moveTo>
                  <a:lnTo>
                    <a:pt x="0" y="0"/>
                  </a:lnTo>
                  <a:lnTo>
                    <a:pt x="0" y="265175"/>
                  </a:lnTo>
                  <a:lnTo>
                    <a:pt x="265480" y="265175"/>
                  </a:lnTo>
                  <a:lnTo>
                    <a:pt x="265480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829360" y="2975736"/>
              <a:ext cx="2436495" cy="277495"/>
            </a:xfrm>
            <a:custGeom>
              <a:avLst/>
              <a:gdLst/>
              <a:ahLst/>
              <a:cxnLst/>
              <a:rect l="l" t="t" r="r" b="b"/>
              <a:pathLst>
                <a:path w="2436495" h="277495">
                  <a:moveTo>
                    <a:pt x="271272" y="0"/>
                  </a:moveTo>
                  <a:lnTo>
                    <a:pt x="6096" y="0"/>
                  </a:lnTo>
                  <a:lnTo>
                    <a:pt x="0" y="0"/>
                  </a:lnTo>
                  <a:lnTo>
                    <a:pt x="0" y="6096"/>
                  </a:lnTo>
                  <a:lnTo>
                    <a:pt x="6096" y="6096"/>
                  </a:lnTo>
                  <a:lnTo>
                    <a:pt x="271272" y="6096"/>
                  </a:lnTo>
                  <a:lnTo>
                    <a:pt x="271272" y="0"/>
                  </a:lnTo>
                  <a:close/>
                </a:path>
                <a:path w="2436495" h="277495">
                  <a:moveTo>
                    <a:pt x="817181" y="0"/>
                  </a:moveTo>
                  <a:lnTo>
                    <a:pt x="811098" y="0"/>
                  </a:lnTo>
                  <a:lnTo>
                    <a:pt x="811085" y="6096"/>
                  </a:lnTo>
                  <a:lnTo>
                    <a:pt x="811085" y="271272"/>
                  </a:lnTo>
                  <a:lnTo>
                    <a:pt x="545922" y="271272"/>
                  </a:lnTo>
                  <a:lnTo>
                    <a:pt x="545922" y="6096"/>
                  </a:lnTo>
                  <a:lnTo>
                    <a:pt x="811085" y="6096"/>
                  </a:lnTo>
                  <a:lnTo>
                    <a:pt x="811085" y="0"/>
                  </a:lnTo>
                  <a:lnTo>
                    <a:pt x="545922" y="0"/>
                  </a:lnTo>
                  <a:lnTo>
                    <a:pt x="539826" y="0"/>
                  </a:lnTo>
                  <a:lnTo>
                    <a:pt x="539826" y="6096"/>
                  </a:lnTo>
                  <a:lnTo>
                    <a:pt x="539826" y="271272"/>
                  </a:lnTo>
                  <a:lnTo>
                    <a:pt x="539826" y="277368"/>
                  </a:lnTo>
                  <a:lnTo>
                    <a:pt x="545922" y="277368"/>
                  </a:lnTo>
                  <a:lnTo>
                    <a:pt x="811085" y="277368"/>
                  </a:lnTo>
                  <a:lnTo>
                    <a:pt x="817181" y="277368"/>
                  </a:lnTo>
                  <a:lnTo>
                    <a:pt x="817181" y="271272"/>
                  </a:lnTo>
                  <a:lnTo>
                    <a:pt x="817181" y="6096"/>
                  </a:lnTo>
                  <a:lnTo>
                    <a:pt x="817181" y="0"/>
                  </a:lnTo>
                  <a:close/>
                </a:path>
                <a:path w="2436495" h="277495">
                  <a:moveTo>
                    <a:pt x="1625155" y="0"/>
                  </a:moveTo>
                  <a:lnTo>
                    <a:pt x="1619072" y="0"/>
                  </a:lnTo>
                  <a:lnTo>
                    <a:pt x="1619072" y="6096"/>
                  </a:lnTo>
                  <a:lnTo>
                    <a:pt x="1619072" y="271272"/>
                  </a:lnTo>
                  <a:lnTo>
                    <a:pt x="1356944" y="271272"/>
                  </a:lnTo>
                  <a:lnTo>
                    <a:pt x="1356944" y="6096"/>
                  </a:lnTo>
                  <a:lnTo>
                    <a:pt x="1619072" y="6096"/>
                  </a:lnTo>
                  <a:lnTo>
                    <a:pt x="1619072" y="0"/>
                  </a:lnTo>
                  <a:lnTo>
                    <a:pt x="1356944" y="0"/>
                  </a:lnTo>
                  <a:lnTo>
                    <a:pt x="1350899" y="0"/>
                  </a:lnTo>
                  <a:lnTo>
                    <a:pt x="1350848" y="6096"/>
                  </a:lnTo>
                  <a:lnTo>
                    <a:pt x="1350848" y="271272"/>
                  </a:lnTo>
                  <a:lnTo>
                    <a:pt x="1085418" y="271272"/>
                  </a:lnTo>
                  <a:lnTo>
                    <a:pt x="1085418" y="6096"/>
                  </a:lnTo>
                  <a:lnTo>
                    <a:pt x="1350848" y="6096"/>
                  </a:lnTo>
                  <a:lnTo>
                    <a:pt x="1350848" y="0"/>
                  </a:lnTo>
                  <a:lnTo>
                    <a:pt x="1085418" y="0"/>
                  </a:lnTo>
                  <a:lnTo>
                    <a:pt x="1079322" y="0"/>
                  </a:lnTo>
                  <a:lnTo>
                    <a:pt x="817194" y="0"/>
                  </a:lnTo>
                  <a:lnTo>
                    <a:pt x="817194" y="6096"/>
                  </a:lnTo>
                  <a:lnTo>
                    <a:pt x="1079322" y="6096"/>
                  </a:lnTo>
                  <a:lnTo>
                    <a:pt x="1079322" y="271272"/>
                  </a:lnTo>
                  <a:lnTo>
                    <a:pt x="817194" y="271272"/>
                  </a:lnTo>
                  <a:lnTo>
                    <a:pt x="817194" y="277368"/>
                  </a:lnTo>
                  <a:lnTo>
                    <a:pt x="1625155" y="277368"/>
                  </a:lnTo>
                  <a:lnTo>
                    <a:pt x="1625155" y="271272"/>
                  </a:lnTo>
                  <a:lnTo>
                    <a:pt x="1625155" y="6096"/>
                  </a:lnTo>
                  <a:lnTo>
                    <a:pt x="1625155" y="0"/>
                  </a:lnTo>
                  <a:close/>
                </a:path>
                <a:path w="2436495" h="277495">
                  <a:moveTo>
                    <a:pt x="2158860" y="0"/>
                  </a:moveTo>
                  <a:lnTo>
                    <a:pt x="1896440" y="0"/>
                  </a:lnTo>
                  <a:lnTo>
                    <a:pt x="1890344" y="0"/>
                  </a:lnTo>
                  <a:lnTo>
                    <a:pt x="1625168" y="0"/>
                  </a:lnTo>
                  <a:lnTo>
                    <a:pt x="1625168" y="6096"/>
                  </a:lnTo>
                  <a:lnTo>
                    <a:pt x="1890344" y="6096"/>
                  </a:lnTo>
                  <a:lnTo>
                    <a:pt x="1890344" y="271272"/>
                  </a:lnTo>
                  <a:lnTo>
                    <a:pt x="1625168" y="271272"/>
                  </a:lnTo>
                  <a:lnTo>
                    <a:pt x="1625168" y="277368"/>
                  </a:lnTo>
                  <a:lnTo>
                    <a:pt x="1890344" y="277368"/>
                  </a:lnTo>
                  <a:lnTo>
                    <a:pt x="1896440" y="277368"/>
                  </a:lnTo>
                  <a:lnTo>
                    <a:pt x="2158860" y="277368"/>
                  </a:lnTo>
                  <a:lnTo>
                    <a:pt x="2158860" y="271272"/>
                  </a:lnTo>
                  <a:lnTo>
                    <a:pt x="1896440" y="271272"/>
                  </a:lnTo>
                  <a:lnTo>
                    <a:pt x="1896440" y="6096"/>
                  </a:lnTo>
                  <a:lnTo>
                    <a:pt x="2158860" y="6096"/>
                  </a:lnTo>
                  <a:lnTo>
                    <a:pt x="2158860" y="0"/>
                  </a:lnTo>
                  <a:close/>
                </a:path>
                <a:path w="2436495" h="277495">
                  <a:moveTo>
                    <a:pt x="2436317" y="0"/>
                  </a:moveTo>
                  <a:lnTo>
                    <a:pt x="2430221" y="0"/>
                  </a:lnTo>
                  <a:lnTo>
                    <a:pt x="2430221" y="6096"/>
                  </a:lnTo>
                  <a:lnTo>
                    <a:pt x="2430221" y="271272"/>
                  </a:lnTo>
                  <a:lnTo>
                    <a:pt x="2165045" y="271272"/>
                  </a:lnTo>
                  <a:lnTo>
                    <a:pt x="2165045" y="6096"/>
                  </a:lnTo>
                  <a:lnTo>
                    <a:pt x="2430221" y="6096"/>
                  </a:lnTo>
                  <a:lnTo>
                    <a:pt x="2430221" y="0"/>
                  </a:lnTo>
                  <a:lnTo>
                    <a:pt x="2165045" y="0"/>
                  </a:lnTo>
                  <a:lnTo>
                    <a:pt x="2158949" y="0"/>
                  </a:lnTo>
                  <a:lnTo>
                    <a:pt x="2158949" y="6096"/>
                  </a:lnTo>
                  <a:lnTo>
                    <a:pt x="2158949" y="271272"/>
                  </a:lnTo>
                  <a:lnTo>
                    <a:pt x="2158949" y="277368"/>
                  </a:lnTo>
                  <a:lnTo>
                    <a:pt x="2165045" y="277368"/>
                  </a:lnTo>
                  <a:lnTo>
                    <a:pt x="2430221" y="277368"/>
                  </a:lnTo>
                  <a:lnTo>
                    <a:pt x="2436317" y="277368"/>
                  </a:lnTo>
                  <a:lnTo>
                    <a:pt x="2436317" y="271272"/>
                  </a:lnTo>
                  <a:lnTo>
                    <a:pt x="2436317" y="6096"/>
                  </a:lnTo>
                  <a:lnTo>
                    <a:pt x="243631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" name="object 31"/>
          <p:cNvSpPr txBox="1"/>
          <p:nvPr/>
        </p:nvSpPr>
        <p:spPr>
          <a:xfrm>
            <a:off x="618540" y="3429380"/>
            <a:ext cx="5683250" cy="371411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460375" indent="-220345">
              <a:lnSpc>
                <a:spcPts val="1645"/>
              </a:lnSpc>
              <a:spcBef>
                <a:spcPts val="90"/>
              </a:spcBef>
              <a:buAutoNum type="arabicParenR"/>
              <a:tabLst>
                <a:tab pos="461009" algn="l"/>
              </a:tabLst>
            </a:pPr>
            <a:r>
              <a:rPr sz="1400" spc="-10" dirty="0">
                <a:latin typeface="Times New Roman"/>
                <a:cs typeface="Times New Roman"/>
              </a:rPr>
              <a:t>Останній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день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тижня.</a:t>
            </a:r>
            <a:endParaRPr sz="1400">
              <a:latin typeface="Times New Roman"/>
              <a:cs typeface="Times New Roman"/>
            </a:endParaRPr>
          </a:p>
          <a:p>
            <a:pPr marL="460375" indent="-220345">
              <a:lnSpc>
                <a:spcPts val="1610"/>
              </a:lnSpc>
              <a:buAutoNum type="arabicParenR"/>
              <a:tabLst>
                <a:tab pos="461009" algn="l"/>
              </a:tabLst>
            </a:pPr>
            <a:r>
              <a:rPr sz="1400" dirty="0">
                <a:latin typeface="Times New Roman"/>
                <a:cs typeface="Times New Roman"/>
              </a:rPr>
              <a:t>М’які</a:t>
            </a:r>
            <a:r>
              <a:rPr sz="1400" spc="-5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меблі.</a:t>
            </a:r>
            <a:endParaRPr sz="1400">
              <a:latin typeface="Times New Roman"/>
              <a:cs typeface="Times New Roman"/>
            </a:endParaRPr>
          </a:p>
          <a:p>
            <a:pPr marL="460375" indent="-220345">
              <a:lnSpc>
                <a:spcPts val="1610"/>
              </a:lnSpc>
              <a:buAutoNum type="arabicParenR"/>
              <a:tabLst>
                <a:tab pos="461009" algn="l"/>
              </a:tabLst>
            </a:pPr>
            <a:r>
              <a:rPr sz="1400" spc="-10" dirty="0">
                <a:latin typeface="Times New Roman"/>
                <a:cs typeface="Times New Roman"/>
              </a:rPr>
              <a:t>Предмет,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що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підкаже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місяць,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число,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день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тижня.</a:t>
            </a:r>
            <a:endParaRPr sz="1400">
              <a:latin typeface="Times New Roman"/>
              <a:cs typeface="Times New Roman"/>
            </a:endParaRPr>
          </a:p>
          <a:p>
            <a:pPr marL="460375" indent="-220345">
              <a:lnSpc>
                <a:spcPts val="1610"/>
              </a:lnSpc>
              <a:buAutoNum type="arabicParenR"/>
              <a:tabLst>
                <a:tab pos="461009" algn="l"/>
              </a:tabLst>
            </a:pPr>
            <a:r>
              <a:rPr sz="1400" spc="-10" dirty="0">
                <a:latin typeface="Times New Roman"/>
                <a:cs typeface="Times New Roman"/>
              </a:rPr>
              <a:t>Лісовий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птах,який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міцним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дзьобом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дістає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їжу 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щілин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кори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дерев.</a:t>
            </a:r>
            <a:endParaRPr sz="1400">
              <a:latin typeface="Times New Roman"/>
              <a:cs typeface="Times New Roman"/>
            </a:endParaRPr>
          </a:p>
          <a:p>
            <a:pPr marL="460375" indent="-220345">
              <a:lnSpc>
                <a:spcPts val="1610"/>
              </a:lnSpc>
              <a:buAutoNum type="arabicParenR"/>
              <a:tabLst>
                <a:tab pos="461009" algn="l"/>
              </a:tabLst>
            </a:pPr>
            <a:r>
              <a:rPr sz="1400" spc="-10" dirty="0">
                <a:latin typeface="Times New Roman"/>
                <a:cs typeface="Times New Roman"/>
              </a:rPr>
              <a:t>Місце,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де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можна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подивитись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виставу.</a:t>
            </a:r>
            <a:endParaRPr sz="1400">
              <a:latin typeface="Times New Roman"/>
              <a:cs typeface="Times New Roman"/>
            </a:endParaRPr>
          </a:p>
          <a:p>
            <a:pPr marL="460375" indent="-220345">
              <a:lnSpc>
                <a:spcPts val="1610"/>
              </a:lnSpc>
              <a:buAutoNum type="arabicParenR"/>
              <a:tabLst>
                <a:tab pos="461009" algn="l"/>
              </a:tabLst>
            </a:pPr>
            <a:r>
              <a:rPr sz="1400" spc="-10" dirty="0">
                <a:latin typeface="Times New Roman"/>
                <a:cs typeface="Times New Roman"/>
              </a:rPr>
              <a:t>Країна,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 </a:t>
            </a:r>
            <a:r>
              <a:rPr sz="1400" spc="-10" dirty="0">
                <a:latin typeface="Times New Roman"/>
                <a:cs typeface="Times New Roman"/>
              </a:rPr>
              <a:t>якій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живемо.</a:t>
            </a:r>
            <a:endParaRPr sz="1400">
              <a:latin typeface="Times New Roman"/>
              <a:cs typeface="Times New Roman"/>
            </a:endParaRPr>
          </a:p>
          <a:p>
            <a:pPr marL="460375" indent="-220345">
              <a:lnSpc>
                <a:spcPts val="1620"/>
              </a:lnSpc>
              <a:buAutoNum type="arabicParenR"/>
              <a:tabLst>
                <a:tab pos="461009" algn="l"/>
              </a:tabLst>
            </a:pPr>
            <a:r>
              <a:rPr sz="1400" spc="-10" dirty="0">
                <a:latin typeface="Times New Roman"/>
                <a:cs typeface="Times New Roman"/>
              </a:rPr>
              <a:t>Предмет,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куди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складаємо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шкільні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речі.</a:t>
            </a:r>
            <a:endParaRPr sz="1400">
              <a:latin typeface="Times New Roman"/>
              <a:cs typeface="Times New Roman"/>
            </a:endParaRPr>
          </a:p>
          <a:p>
            <a:pPr marL="146685" indent="-134620">
              <a:lnSpc>
                <a:spcPts val="1655"/>
              </a:lnSpc>
              <a:buSzPct val="92857"/>
              <a:buAutoNum type="arabicPeriod" startAt="2"/>
              <a:tabLst>
                <a:tab pos="147320" algn="l"/>
              </a:tabLst>
            </a:pP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Подумай,</a:t>
            </a:r>
            <a:r>
              <a:rPr sz="1400" b="1" spc="2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які</a:t>
            </a:r>
            <a:r>
              <a:rPr sz="1400" b="1" spc="1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букви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заховалися.</a:t>
            </a:r>
            <a:r>
              <a:rPr sz="1400" b="1" spc="2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Впиши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слова</a:t>
            </a:r>
            <a:r>
              <a:rPr sz="1400" b="1" spc="1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у</a:t>
            </a:r>
            <a:r>
              <a:rPr sz="1400" b="1" spc="1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клітинки кросворду.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  <a:buClr>
                <a:srgbClr val="006600"/>
              </a:buClr>
              <a:buFont typeface="Times New Roman"/>
              <a:buAutoNum type="arabicPeriod" startAt="2"/>
            </a:pPr>
            <a:endParaRPr sz="1300">
              <a:latin typeface="Times New Roman"/>
              <a:cs typeface="Times New Roman"/>
            </a:endParaRPr>
          </a:p>
          <a:p>
            <a:pPr marL="460375" lvl="1" indent="-220345">
              <a:lnSpc>
                <a:spcPts val="1645"/>
              </a:lnSpc>
              <a:spcBef>
                <a:spcPts val="5"/>
              </a:spcBef>
              <a:buAutoNum type="arabicParenR"/>
              <a:tabLst>
                <a:tab pos="461009" algn="l"/>
              </a:tabLst>
            </a:pPr>
            <a:r>
              <a:rPr sz="1400" spc="-10" dirty="0">
                <a:latin typeface="Times New Roman"/>
                <a:cs typeface="Times New Roman"/>
              </a:rPr>
              <a:t>Учит__ль.</a:t>
            </a:r>
            <a:endParaRPr sz="1400">
              <a:latin typeface="Times New Roman"/>
              <a:cs typeface="Times New Roman"/>
            </a:endParaRPr>
          </a:p>
          <a:p>
            <a:pPr marL="460375" lvl="1" indent="-220345">
              <a:lnSpc>
                <a:spcPts val="1620"/>
              </a:lnSpc>
              <a:buAutoNum type="arabicParenR"/>
              <a:tabLst>
                <a:tab pos="461009" algn="l"/>
                <a:tab pos="816610" algn="l"/>
                <a:tab pos="1294765" algn="l"/>
              </a:tabLst>
            </a:pPr>
            <a:r>
              <a:rPr sz="1400" spc="-10" dirty="0">
                <a:latin typeface="Times New Roman"/>
                <a:cs typeface="Times New Roman"/>
              </a:rPr>
              <a:t>Ба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ьків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10" dirty="0">
                <a:latin typeface="Times New Roman"/>
                <a:cs typeface="Times New Roman"/>
              </a:rPr>
              <a:t>щина.</a:t>
            </a:r>
            <a:endParaRPr sz="1400">
              <a:latin typeface="Times New Roman"/>
              <a:cs typeface="Times New Roman"/>
            </a:endParaRPr>
          </a:p>
          <a:p>
            <a:pPr marL="460375" lvl="1" indent="-220345">
              <a:lnSpc>
                <a:spcPts val="1620"/>
              </a:lnSpc>
              <a:buAutoNum type="arabicParenR"/>
              <a:tabLst>
                <a:tab pos="461009" algn="l"/>
                <a:tab pos="920115" algn="l"/>
                <a:tab pos="1179195" algn="l"/>
              </a:tabLst>
            </a:pPr>
            <a:r>
              <a:rPr sz="1400" spc="-15" dirty="0">
                <a:latin typeface="Times New Roman"/>
                <a:cs typeface="Times New Roman"/>
              </a:rPr>
              <a:t>Вер</a:t>
            </a:r>
            <a:r>
              <a:rPr sz="1400" u="sng" spc="-1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с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10" dirty="0">
                <a:latin typeface="Times New Roman"/>
                <a:cs typeface="Times New Roman"/>
              </a:rPr>
              <a:t>нь.</a:t>
            </a:r>
            <a:endParaRPr sz="1400">
              <a:latin typeface="Times New Roman"/>
              <a:cs typeface="Times New Roman"/>
            </a:endParaRPr>
          </a:p>
          <a:p>
            <a:pPr marL="460375" lvl="1" indent="-220345">
              <a:lnSpc>
                <a:spcPts val="1610"/>
              </a:lnSpc>
              <a:buAutoNum type="arabicParenR"/>
              <a:tabLst>
                <a:tab pos="461009" algn="l"/>
                <a:tab pos="1014730" algn="l"/>
              </a:tabLst>
            </a:pPr>
            <a:r>
              <a:rPr sz="1400" spc="-10" dirty="0">
                <a:latin typeface="Times New Roman"/>
                <a:cs typeface="Times New Roman"/>
              </a:rPr>
              <a:t>Укра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на.</a:t>
            </a:r>
            <a:endParaRPr sz="1400">
              <a:latin typeface="Times New Roman"/>
              <a:cs typeface="Times New Roman"/>
            </a:endParaRPr>
          </a:p>
          <a:p>
            <a:pPr marL="460375" lvl="1" indent="-220345">
              <a:lnSpc>
                <a:spcPts val="1610"/>
              </a:lnSpc>
              <a:buAutoNum type="arabicParenR"/>
              <a:tabLst>
                <a:tab pos="461009" algn="l"/>
                <a:tab pos="755650" algn="l"/>
                <a:tab pos="1021080" algn="l"/>
              </a:tabLst>
            </a:pPr>
            <a:r>
              <a:rPr sz="1400" spc="-5" dirty="0">
                <a:latin typeface="Times New Roman"/>
                <a:cs typeface="Times New Roman"/>
              </a:rPr>
              <a:t>К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л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ндар.</a:t>
            </a:r>
            <a:endParaRPr sz="1400">
              <a:latin typeface="Times New Roman"/>
              <a:cs typeface="Times New Roman"/>
            </a:endParaRPr>
          </a:p>
          <a:p>
            <a:pPr marL="460375" lvl="1" indent="-220345">
              <a:lnSpc>
                <a:spcPts val="1610"/>
              </a:lnSpc>
              <a:buAutoNum type="arabicParenR"/>
              <a:tabLst>
                <a:tab pos="461009" algn="l"/>
                <a:tab pos="835025" algn="l"/>
              </a:tabLst>
            </a:pPr>
            <a:r>
              <a:rPr sz="1400" spc="-5" dirty="0">
                <a:latin typeface="Times New Roman"/>
                <a:cs typeface="Times New Roman"/>
              </a:rPr>
              <a:t>Яс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н.</a:t>
            </a:r>
            <a:endParaRPr sz="1400">
              <a:latin typeface="Times New Roman"/>
              <a:cs typeface="Times New Roman"/>
            </a:endParaRPr>
          </a:p>
          <a:p>
            <a:pPr marL="460375" lvl="1" indent="-220345">
              <a:lnSpc>
                <a:spcPts val="1610"/>
              </a:lnSpc>
              <a:buAutoNum type="arabicParenR"/>
              <a:tabLst>
                <a:tab pos="461009" algn="l"/>
                <a:tab pos="795655" algn="l"/>
              </a:tabLst>
            </a:pPr>
            <a:r>
              <a:rPr sz="1400" spc="-5" dirty="0">
                <a:latin typeface="Times New Roman"/>
                <a:cs typeface="Times New Roman"/>
              </a:rPr>
              <a:t>М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даль.</a:t>
            </a:r>
            <a:endParaRPr sz="1400">
              <a:latin typeface="Times New Roman"/>
              <a:cs typeface="Times New Roman"/>
            </a:endParaRPr>
          </a:p>
          <a:p>
            <a:pPr marL="460375" lvl="1" indent="-220345">
              <a:lnSpc>
                <a:spcPts val="1610"/>
              </a:lnSpc>
              <a:buAutoNum type="arabicParenR"/>
              <a:tabLst>
                <a:tab pos="461009" algn="l"/>
                <a:tab pos="938530" algn="l"/>
              </a:tabLst>
            </a:pPr>
            <a:r>
              <a:rPr sz="1400" spc="-10" dirty="0">
                <a:latin typeface="Times New Roman"/>
                <a:cs typeface="Times New Roman"/>
              </a:rPr>
              <a:t>Кил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м.</a:t>
            </a:r>
            <a:endParaRPr sz="1400">
              <a:latin typeface="Times New Roman"/>
              <a:cs typeface="Times New Roman"/>
            </a:endParaRPr>
          </a:p>
          <a:p>
            <a:pPr marL="460375" lvl="1" indent="-220345">
              <a:lnSpc>
                <a:spcPts val="1645"/>
              </a:lnSpc>
              <a:buAutoNum type="arabicParenR"/>
              <a:tabLst>
                <a:tab pos="461009" algn="l"/>
                <a:tab pos="1057275" algn="l"/>
              </a:tabLst>
            </a:pPr>
            <a:r>
              <a:rPr sz="1400" spc="-5" dirty="0">
                <a:latin typeface="Times New Roman"/>
                <a:cs typeface="Times New Roman"/>
              </a:rPr>
              <a:t>Завда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я.</a:t>
            </a:r>
            <a:endParaRPr sz="1400">
              <a:latin typeface="Times New Roman"/>
              <a:cs typeface="Times New Roman"/>
            </a:endParaRPr>
          </a:p>
        </p:txBody>
      </p:sp>
      <p:graphicFrame>
        <p:nvGraphicFramePr>
          <p:cNvPr id="32" name="object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9524516"/>
              </p:ext>
            </p:extLst>
          </p:nvPr>
        </p:nvGraphicFramePr>
        <p:xfrm>
          <a:off x="558088" y="7137527"/>
          <a:ext cx="3336922" cy="270110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11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1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04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7368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7050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3147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673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7051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6733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7051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6796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7051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271271">
                <a:tc rowSpan="4"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 rowSpan="4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600"/>
                        </a:lnSpc>
                      </a:pPr>
                      <a:r>
                        <a:rPr sz="10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У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8224"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135"/>
                        </a:lnSpc>
                      </a:pPr>
                      <a:r>
                        <a:rPr sz="100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600"/>
                        </a:lnSpc>
                      </a:pP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К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1272"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8580" algn="ctr">
                        <a:lnSpc>
                          <a:spcPts val="1135"/>
                        </a:lnSpc>
                      </a:pPr>
                      <a:r>
                        <a:rPr sz="100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600"/>
                        </a:lnSpc>
                      </a:pP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8478"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600"/>
                        </a:lnSpc>
                      </a:pP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М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</a:pP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1600"/>
                        </a:lnSpc>
                      </a:pP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В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600"/>
                        </a:lnSpc>
                      </a:pP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grid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1271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135"/>
                        </a:lnSpc>
                      </a:pPr>
                      <a:r>
                        <a:rPr sz="100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600"/>
                        </a:lnSpc>
                      </a:pP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Ї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822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135"/>
                        </a:lnSpc>
                      </a:pPr>
                      <a:r>
                        <a:rPr sz="100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600"/>
                        </a:lnSpc>
                      </a:pP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71272"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1135"/>
                        </a:lnSpc>
                      </a:pPr>
                      <a:r>
                        <a:rPr sz="100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625"/>
                        </a:lnSpc>
                      </a:pP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С</a:t>
                      </a:r>
                      <a:endParaRPr sz="14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71653">
                <a:tc>
                  <a:txBody>
                    <a:bodyPr/>
                    <a:lstStyle/>
                    <a:p>
                      <a:pPr marL="69850">
                        <a:lnSpc>
                          <a:spcPts val="1140"/>
                        </a:lnSpc>
                      </a:pPr>
                      <a:r>
                        <a:rPr sz="100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605"/>
                        </a:lnSpc>
                      </a:pP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Ь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grid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8173"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600"/>
                        </a:lnSpc>
                      </a:pPr>
                      <a:r>
                        <a:rPr sz="10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К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7127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135"/>
                        </a:lnSpc>
                      </a:pPr>
                      <a:r>
                        <a:rPr sz="100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9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600"/>
                        </a:lnSpc>
                      </a:pP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33" name="object 33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57</a:t>
            </a:fld>
            <a:endParaRPr dirty="0"/>
          </a:p>
        </p:txBody>
      </p:sp>
      <p:cxnSp>
        <p:nvCxnSpPr>
          <p:cNvPr id="36" name="Прямая соединительная линия 35"/>
          <p:cNvCxnSpPr/>
          <p:nvPr/>
        </p:nvCxnSpPr>
        <p:spPr>
          <a:xfrm>
            <a:off x="2286494" y="9309100"/>
            <a:ext cx="272556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Прямая соединительная линия 41"/>
          <p:cNvCxnSpPr/>
          <p:nvPr/>
        </p:nvCxnSpPr>
        <p:spPr>
          <a:xfrm>
            <a:off x="2858693" y="8470900"/>
            <a:ext cx="269888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89812" y="426466"/>
            <a:ext cx="3070225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3.Допиши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склади,</a:t>
            </a:r>
            <a:r>
              <a:rPr sz="1400" b="1" spc="2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щоб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вийшло</a:t>
            </a:r>
            <a:r>
              <a:rPr sz="1400" b="1" spc="-3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слово.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18540" y="831849"/>
            <a:ext cx="917575" cy="441959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ts val="1645"/>
              </a:lnSpc>
              <a:spcBef>
                <a:spcPts val="90"/>
              </a:spcBef>
              <a:tabLst>
                <a:tab pos="542925" algn="l"/>
              </a:tabLst>
            </a:pP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1400" spc="10" dirty="0">
                <a:latin typeface="Times New Roman"/>
                <a:cs typeface="Times New Roman"/>
              </a:rPr>
              <a:t>-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-10" dirty="0">
                <a:latin typeface="Times New Roman"/>
                <a:cs typeface="Times New Roman"/>
              </a:rPr>
              <a:t>н,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45"/>
              </a:lnSpc>
              <a:tabLst>
                <a:tab pos="847090" algn="l"/>
              </a:tabLst>
            </a:pPr>
            <a:r>
              <a:rPr sz="1400" spc="-10" dirty="0">
                <a:latin typeface="Times New Roman"/>
                <a:cs typeface="Times New Roman"/>
              </a:rPr>
              <a:t>чет-</a:t>
            </a:r>
            <a:r>
              <a:rPr sz="140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966341" y="831849"/>
            <a:ext cx="998855" cy="441959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ts val="1645"/>
              </a:lnSpc>
              <a:spcBef>
                <a:spcPts val="90"/>
              </a:spcBef>
              <a:tabLst>
                <a:tab pos="935355" algn="l"/>
              </a:tabLst>
            </a:pPr>
            <a:r>
              <a:rPr sz="1400" spc="-5" dirty="0">
                <a:latin typeface="Times New Roman"/>
                <a:cs typeface="Times New Roman"/>
              </a:rPr>
              <a:t>озна-</a:t>
            </a: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ts val="1645"/>
              </a:lnSpc>
              <a:tabLst>
                <a:tab pos="542925" algn="l"/>
              </a:tabLst>
            </a:pPr>
            <a:r>
              <a:rPr sz="14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1400" spc="-15" dirty="0">
                <a:latin typeface="Times New Roman"/>
                <a:cs typeface="Times New Roman"/>
              </a:rPr>
              <a:t>-</a:t>
            </a:r>
            <a:r>
              <a:rPr sz="1400" spc="5" dirty="0">
                <a:latin typeface="Times New Roman"/>
                <a:cs typeface="Times New Roman"/>
              </a:rPr>
              <a:t>д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15" dirty="0">
                <a:latin typeface="Times New Roman"/>
                <a:cs typeface="Times New Roman"/>
              </a:rPr>
              <a:t>л</a:t>
            </a:r>
            <a:r>
              <a:rPr sz="1400" spc="-20" dirty="0">
                <a:latin typeface="Times New Roman"/>
                <a:cs typeface="Times New Roman"/>
              </a:rPr>
              <a:t>ь</a:t>
            </a:r>
            <a:r>
              <a:rPr sz="1400" spc="-5" dirty="0">
                <a:latin typeface="Times New Roman"/>
                <a:cs typeface="Times New Roman"/>
              </a:rPr>
              <a:t>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18540" y="1447926"/>
            <a:ext cx="422656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Пригадай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словникові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слова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та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впиши</a:t>
            </a:r>
            <a:r>
              <a:rPr sz="1400" b="1" spc="1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їх</a:t>
            </a:r>
            <a:r>
              <a:rPr sz="1400" b="1" spc="-2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у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клітинки.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86764" y="1865502"/>
            <a:ext cx="89535" cy="17907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00" b="1" dirty="0">
                <a:solidFill>
                  <a:srgbClr val="C00000"/>
                </a:solidFill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829360" y="1881250"/>
            <a:ext cx="277495" cy="271780"/>
          </a:xfrm>
          <a:custGeom>
            <a:avLst/>
            <a:gdLst/>
            <a:ahLst/>
            <a:cxnLst/>
            <a:rect l="l" t="t" r="r" b="b"/>
            <a:pathLst>
              <a:path w="277494" h="271780">
                <a:moveTo>
                  <a:pt x="277368" y="0"/>
                </a:moveTo>
                <a:lnTo>
                  <a:pt x="271272" y="0"/>
                </a:lnTo>
                <a:lnTo>
                  <a:pt x="6096" y="0"/>
                </a:lnTo>
                <a:lnTo>
                  <a:pt x="0" y="0"/>
                </a:lnTo>
                <a:lnTo>
                  <a:pt x="0" y="6096"/>
                </a:lnTo>
                <a:lnTo>
                  <a:pt x="0" y="271272"/>
                </a:lnTo>
                <a:lnTo>
                  <a:pt x="6096" y="271272"/>
                </a:lnTo>
                <a:lnTo>
                  <a:pt x="6096" y="6096"/>
                </a:lnTo>
                <a:lnTo>
                  <a:pt x="271272" y="6096"/>
                </a:lnTo>
                <a:lnTo>
                  <a:pt x="271272" y="271272"/>
                </a:lnTo>
                <a:lnTo>
                  <a:pt x="277368" y="271272"/>
                </a:lnTo>
                <a:lnTo>
                  <a:pt x="277368" y="6096"/>
                </a:lnTo>
                <a:lnTo>
                  <a:pt x="2773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618540" y="2136774"/>
            <a:ext cx="89535" cy="17907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00" b="1" dirty="0">
                <a:solidFill>
                  <a:srgbClr val="C00000"/>
                </a:solidFill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86764" y="2133726"/>
            <a:ext cx="14351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b="1" spc="-10" dirty="0">
                <a:solidFill>
                  <a:srgbClr val="C00000"/>
                </a:solidFill>
                <a:latin typeface="Times New Roman"/>
                <a:cs typeface="Times New Roman"/>
              </a:rPr>
              <a:t>Е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558088" y="2152522"/>
            <a:ext cx="1356995" cy="1085850"/>
          </a:xfrm>
          <a:custGeom>
            <a:avLst/>
            <a:gdLst/>
            <a:ahLst/>
            <a:cxnLst/>
            <a:rect l="l" t="t" r="r" b="b"/>
            <a:pathLst>
              <a:path w="1356995" h="1085850">
                <a:moveTo>
                  <a:pt x="548640" y="545858"/>
                </a:moveTo>
                <a:lnTo>
                  <a:pt x="542544" y="545858"/>
                </a:lnTo>
                <a:lnTo>
                  <a:pt x="542544" y="807974"/>
                </a:lnTo>
                <a:lnTo>
                  <a:pt x="542544" y="814070"/>
                </a:lnTo>
                <a:lnTo>
                  <a:pt x="542544" y="1079246"/>
                </a:lnTo>
                <a:lnTo>
                  <a:pt x="277368" y="1079246"/>
                </a:lnTo>
                <a:lnTo>
                  <a:pt x="277368" y="814070"/>
                </a:lnTo>
                <a:lnTo>
                  <a:pt x="542544" y="814070"/>
                </a:lnTo>
                <a:lnTo>
                  <a:pt x="542544" y="807974"/>
                </a:lnTo>
                <a:lnTo>
                  <a:pt x="277368" y="807974"/>
                </a:lnTo>
                <a:lnTo>
                  <a:pt x="277368" y="545858"/>
                </a:lnTo>
                <a:lnTo>
                  <a:pt x="271272" y="545858"/>
                </a:lnTo>
                <a:lnTo>
                  <a:pt x="271272" y="807974"/>
                </a:lnTo>
                <a:lnTo>
                  <a:pt x="271272" y="814070"/>
                </a:lnTo>
                <a:lnTo>
                  <a:pt x="271272" y="1079246"/>
                </a:lnTo>
                <a:lnTo>
                  <a:pt x="271272" y="1085342"/>
                </a:lnTo>
                <a:lnTo>
                  <a:pt x="277368" y="1085342"/>
                </a:lnTo>
                <a:lnTo>
                  <a:pt x="542544" y="1085342"/>
                </a:lnTo>
                <a:lnTo>
                  <a:pt x="548640" y="1085342"/>
                </a:lnTo>
                <a:lnTo>
                  <a:pt x="548640" y="1079246"/>
                </a:lnTo>
                <a:lnTo>
                  <a:pt x="548640" y="814070"/>
                </a:lnTo>
                <a:lnTo>
                  <a:pt x="548640" y="807974"/>
                </a:lnTo>
                <a:lnTo>
                  <a:pt x="548640" y="545858"/>
                </a:lnTo>
                <a:close/>
              </a:path>
              <a:path w="1356995" h="1085850">
                <a:moveTo>
                  <a:pt x="811072" y="268224"/>
                </a:moveTo>
                <a:lnTo>
                  <a:pt x="548640" y="268224"/>
                </a:lnTo>
                <a:lnTo>
                  <a:pt x="548640" y="6108"/>
                </a:lnTo>
                <a:lnTo>
                  <a:pt x="542544" y="6108"/>
                </a:lnTo>
                <a:lnTo>
                  <a:pt x="542544" y="268224"/>
                </a:lnTo>
                <a:lnTo>
                  <a:pt x="542544" y="274320"/>
                </a:lnTo>
                <a:lnTo>
                  <a:pt x="542544" y="539750"/>
                </a:lnTo>
                <a:lnTo>
                  <a:pt x="277368" y="539750"/>
                </a:lnTo>
                <a:lnTo>
                  <a:pt x="277368" y="274320"/>
                </a:lnTo>
                <a:lnTo>
                  <a:pt x="542544" y="274320"/>
                </a:lnTo>
                <a:lnTo>
                  <a:pt x="542544" y="268224"/>
                </a:lnTo>
                <a:lnTo>
                  <a:pt x="277368" y="268224"/>
                </a:lnTo>
                <a:lnTo>
                  <a:pt x="277368" y="6108"/>
                </a:lnTo>
                <a:lnTo>
                  <a:pt x="271272" y="6108"/>
                </a:lnTo>
                <a:lnTo>
                  <a:pt x="271272" y="268224"/>
                </a:lnTo>
                <a:lnTo>
                  <a:pt x="12192" y="268224"/>
                </a:lnTo>
                <a:lnTo>
                  <a:pt x="6096" y="268224"/>
                </a:lnTo>
                <a:lnTo>
                  <a:pt x="6096" y="6108"/>
                </a:lnTo>
                <a:lnTo>
                  <a:pt x="0" y="6108"/>
                </a:lnTo>
                <a:lnTo>
                  <a:pt x="0" y="268224"/>
                </a:lnTo>
                <a:lnTo>
                  <a:pt x="0" y="274320"/>
                </a:lnTo>
                <a:lnTo>
                  <a:pt x="6096" y="274320"/>
                </a:lnTo>
                <a:lnTo>
                  <a:pt x="12192" y="274320"/>
                </a:lnTo>
                <a:lnTo>
                  <a:pt x="271272" y="274320"/>
                </a:lnTo>
                <a:lnTo>
                  <a:pt x="271272" y="539750"/>
                </a:lnTo>
                <a:lnTo>
                  <a:pt x="271272" y="545846"/>
                </a:lnTo>
                <a:lnTo>
                  <a:pt x="277368" y="545846"/>
                </a:lnTo>
                <a:lnTo>
                  <a:pt x="542544" y="545846"/>
                </a:lnTo>
                <a:lnTo>
                  <a:pt x="548640" y="545846"/>
                </a:lnTo>
                <a:lnTo>
                  <a:pt x="548640" y="539750"/>
                </a:lnTo>
                <a:lnTo>
                  <a:pt x="548640" y="274320"/>
                </a:lnTo>
                <a:lnTo>
                  <a:pt x="811072" y="274320"/>
                </a:lnTo>
                <a:lnTo>
                  <a:pt x="811072" y="268224"/>
                </a:lnTo>
                <a:close/>
              </a:path>
              <a:path w="1356995" h="1085850">
                <a:moveTo>
                  <a:pt x="811072" y="0"/>
                </a:moveTo>
                <a:lnTo>
                  <a:pt x="811072" y="0"/>
                </a:lnTo>
                <a:lnTo>
                  <a:pt x="0" y="0"/>
                </a:lnTo>
                <a:lnTo>
                  <a:pt x="0" y="6096"/>
                </a:lnTo>
                <a:lnTo>
                  <a:pt x="811072" y="6096"/>
                </a:lnTo>
                <a:lnTo>
                  <a:pt x="811072" y="0"/>
                </a:lnTo>
                <a:close/>
              </a:path>
              <a:path w="1356995" h="1085850">
                <a:moveTo>
                  <a:pt x="1088453" y="6108"/>
                </a:moveTo>
                <a:lnTo>
                  <a:pt x="1082357" y="6108"/>
                </a:lnTo>
                <a:lnTo>
                  <a:pt x="1082357" y="268224"/>
                </a:lnTo>
                <a:lnTo>
                  <a:pt x="823290" y="268224"/>
                </a:lnTo>
                <a:lnTo>
                  <a:pt x="817194" y="268224"/>
                </a:lnTo>
                <a:lnTo>
                  <a:pt x="817194" y="6108"/>
                </a:lnTo>
                <a:lnTo>
                  <a:pt x="811098" y="6108"/>
                </a:lnTo>
                <a:lnTo>
                  <a:pt x="811098" y="268224"/>
                </a:lnTo>
                <a:lnTo>
                  <a:pt x="811098" y="274320"/>
                </a:lnTo>
                <a:lnTo>
                  <a:pt x="817194" y="274320"/>
                </a:lnTo>
                <a:lnTo>
                  <a:pt x="823290" y="274320"/>
                </a:lnTo>
                <a:lnTo>
                  <a:pt x="1082357" y="274320"/>
                </a:lnTo>
                <a:lnTo>
                  <a:pt x="1088453" y="274320"/>
                </a:lnTo>
                <a:lnTo>
                  <a:pt x="1088453" y="268224"/>
                </a:lnTo>
                <a:lnTo>
                  <a:pt x="1088453" y="6108"/>
                </a:lnTo>
                <a:close/>
              </a:path>
              <a:path w="1356995" h="1085850">
                <a:moveTo>
                  <a:pt x="1088453" y="0"/>
                </a:moveTo>
                <a:lnTo>
                  <a:pt x="1082370" y="0"/>
                </a:lnTo>
                <a:lnTo>
                  <a:pt x="817194" y="0"/>
                </a:lnTo>
                <a:lnTo>
                  <a:pt x="811098" y="0"/>
                </a:lnTo>
                <a:lnTo>
                  <a:pt x="811098" y="6096"/>
                </a:lnTo>
                <a:lnTo>
                  <a:pt x="817194" y="6096"/>
                </a:lnTo>
                <a:lnTo>
                  <a:pt x="1082357" y="6096"/>
                </a:lnTo>
                <a:lnTo>
                  <a:pt x="1088453" y="6096"/>
                </a:lnTo>
                <a:lnTo>
                  <a:pt x="1088453" y="0"/>
                </a:lnTo>
                <a:close/>
              </a:path>
              <a:path w="1356995" h="1085850">
                <a:moveTo>
                  <a:pt x="1356690" y="6108"/>
                </a:moveTo>
                <a:lnTo>
                  <a:pt x="1350594" y="6108"/>
                </a:lnTo>
                <a:lnTo>
                  <a:pt x="1350594" y="268224"/>
                </a:lnTo>
                <a:lnTo>
                  <a:pt x="1088466" y="268224"/>
                </a:lnTo>
                <a:lnTo>
                  <a:pt x="1088466" y="274320"/>
                </a:lnTo>
                <a:lnTo>
                  <a:pt x="1350594" y="274320"/>
                </a:lnTo>
                <a:lnTo>
                  <a:pt x="1356690" y="274320"/>
                </a:lnTo>
                <a:lnTo>
                  <a:pt x="1356690" y="268224"/>
                </a:lnTo>
                <a:lnTo>
                  <a:pt x="1356690" y="6108"/>
                </a:lnTo>
                <a:close/>
              </a:path>
              <a:path w="1356995" h="1085850">
                <a:moveTo>
                  <a:pt x="1356690" y="0"/>
                </a:moveTo>
                <a:lnTo>
                  <a:pt x="1350594" y="0"/>
                </a:lnTo>
                <a:lnTo>
                  <a:pt x="1088466" y="0"/>
                </a:lnTo>
                <a:lnTo>
                  <a:pt x="1088466" y="6096"/>
                </a:lnTo>
                <a:lnTo>
                  <a:pt x="1350594" y="6096"/>
                </a:lnTo>
                <a:lnTo>
                  <a:pt x="1356690" y="6096"/>
                </a:lnTo>
                <a:lnTo>
                  <a:pt x="135669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889812" y="3417188"/>
            <a:ext cx="401955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4.Впиши словникові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слова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у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клітинки</a:t>
            </a:r>
            <a:r>
              <a:rPr sz="1400" b="1" spc="2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кросворду.</a:t>
            </a:r>
            <a:endParaRPr sz="1400">
              <a:latin typeface="Times New Roman"/>
              <a:cs typeface="Times New Roman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558088" y="3850893"/>
          <a:ext cx="2143758" cy="32409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2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86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17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686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717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692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7178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2923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71272">
                <a:tc row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2230" algn="ctr">
                        <a:lnSpc>
                          <a:spcPts val="1160"/>
                        </a:lnSpc>
                      </a:pPr>
                      <a:r>
                        <a:rPr sz="10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822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62865" algn="ctr">
                        <a:lnSpc>
                          <a:spcPts val="1160"/>
                        </a:lnSpc>
                      </a:pPr>
                      <a:r>
                        <a:rPr sz="10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1271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9055" algn="ctr">
                        <a:lnSpc>
                          <a:spcPts val="1160"/>
                        </a:lnSpc>
                      </a:pPr>
                      <a:r>
                        <a:rPr sz="10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1160"/>
                        </a:lnSpc>
                      </a:pPr>
                      <a:r>
                        <a:rPr sz="10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847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2230" algn="ctr">
                        <a:lnSpc>
                          <a:spcPts val="1160"/>
                        </a:lnSpc>
                      </a:pPr>
                      <a:r>
                        <a:rPr sz="10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1271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9055" algn="ctr">
                        <a:lnSpc>
                          <a:spcPts val="1160"/>
                        </a:lnSpc>
                      </a:pPr>
                      <a:r>
                        <a:rPr sz="10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160"/>
                        </a:lnSpc>
                      </a:pPr>
                      <a:r>
                        <a:rPr sz="10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8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1272">
                <a:tc>
                  <a:txBody>
                    <a:bodyPr/>
                    <a:lstStyle/>
                    <a:p>
                      <a:pPr marL="69850">
                        <a:lnSpc>
                          <a:spcPts val="1115"/>
                        </a:lnSpc>
                      </a:pPr>
                      <a:r>
                        <a:rPr sz="10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69850">
                        <a:lnSpc>
                          <a:spcPts val="919"/>
                        </a:lnSpc>
                      </a:pPr>
                      <a:r>
                        <a:rPr sz="14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З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</a:pPr>
                      <a:r>
                        <a:rPr sz="14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5080" algn="ctr">
                        <a:lnSpc>
                          <a:spcPts val="1600"/>
                        </a:lnSpc>
                      </a:pPr>
                      <a:r>
                        <a:rPr sz="14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В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ts val="1600"/>
                        </a:lnSpc>
                      </a:pPr>
                      <a:r>
                        <a:rPr sz="14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Д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</a:pPr>
                      <a:r>
                        <a:rPr sz="14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ts val="1600"/>
                        </a:lnSpc>
                      </a:pPr>
                      <a:r>
                        <a:rPr sz="14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1600"/>
                        </a:lnSpc>
                      </a:pPr>
                      <a:r>
                        <a:rPr sz="14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600"/>
                        </a:lnSpc>
                      </a:pPr>
                      <a:r>
                        <a:rPr sz="14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Я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822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715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822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7127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3"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 rowSpan="3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822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2"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 rowSpan="2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2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2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716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4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sp>
        <p:nvSpPr>
          <p:cNvPr id="13" name="object 13"/>
          <p:cNvSpPr txBox="1"/>
          <p:nvPr/>
        </p:nvSpPr>
        <p:spPr>
          <a:xfrm>
            <a:off x="847140" y="7274178"/>
            <a:ext cx="3517265" cy="16675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231775" indent="-219710">
              <a:lnSpc>
                <a:spcPts val="1645"/>
              </a:lnSpc>
              <a:spcBef>
                <a:spcPts val="90"/>
              </a:spcBef>
              <a:buAutoNum type="arabicParenR"/>
              <a:tabLst>
                <a:tab pos="232410" algn="l"/>
              </a:tabLst>
            </a:pPr>
            <a:r>
              <a:rPr sz="1400" spc="-5" dirty="0">
                <a:latin typeface="Times New Roman"/>
                <a:cs typeface="Times New Roman"/>
              </a:rPr>
              <a:t>Треба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думати,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міркувати,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щоб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її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розгадати.</a:t>
            </a:r>
            <a:endParaRPr sz="1400">
              <a:latin typeface="Times New Roman"/>
              <a:cs typeface="Times New Roman"/>
            </a:endParaRPr>
          </a:p>
          <a:p>
            <a:pPr marL="231775" indent="-219710">
              <a:lnSpc>
                <a:spcPts val="1610"/>
              </a:lnSpc>
              <a:buAutoNum type="arabicParenR"/>
              <a:tabLst>
                <a:tab pos="232410" algn="l"/>
              </a:tabLst>
            </a:pPr>
            <a:r>
              <a:rPr sz="1400" spc="-5" dirty="0">
                <a:latin typeface="Times New Roman"/>
                <a:cs typeface="Times New Roman"/>
              </a:rPr>
              <a:t>Третій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день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тижня.</a:t>
            </a:r>
            <a:endParaRPr sz="1400">
              <a:latin typeface="Times New Roman"/>
              <a:cs typeface="Times New Roman"/>
            </a:endParaRPr>
          </a:p>
          <a:p>
            <a:pPr marL="231775" indent="-219710">
              <a:lnSpc>
                <a:spcPts val="1610"/>
              </a:lnSpc>
              <a:buAutoNum type="arabicParenR"/>
              <a:tabLst>
                <a:tab pos="232410" algn="l"/>
              </a:tabLst>
            </a:pPr>
            <a:r>
              <a:rPr sz="1400" spc="-5" dirty="0">
                <a:latin typeface="Times New Roman"/>
                <a:cs typeface="Times New Roman"/>
              </a:rPr>
              <a:t>Один </a:t>
            </a:r>
            <a:r>
              <a:rPr sz="1400" spc="-20" dirty="0">
                <a:latin typeface="Times New Roman"/>
                <a:cs typeface="Times New Roman"/>
              </a:rPr>
              <a:t>із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кольорів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веселки</a:t>
            </a:r>
            <a:endParaRPr sz="1400">
              <a:latin typeface="Times New Roman"/>
              <a:cs typeface="Times New Roman"/>
            </a:endParaRPr>
          </a:p>
          <a:p>
            <a:pPr marL="231775" indent="-219710">
              <a:lnSpc>
                <a:spcPts val="1610"/>
              </a:lnSpc>
              <a:buAutoNum type="arabicParenR"/>
              <a:tabLst>
                <a:tab pos="232410" algn="l"/>
              </a:tabLst>
            </a:pPr>
            <a:r>
              <a:rPr sz="1400" spc="-10" dirty="0">
                <a:latin typeface="Times New Roman"/>
                <a:cs typeface="Times New Roman"/>
              </a:rPr>
              <a:t>Нагорода</a:t>
            </a:r>
            <a:endParaRPr sz="1400">
              <a:latin typeface="Times New Roman"/>
              <a:cs typeface="Times New Roman"/>
            </a:endParaRPr>
          </a:p>
          <a:p>
            <a:pPr marL="231775" indent="-219710">
              <a:lnSpc>
                <a:spcPts val="1610"/>
              </a:lnSpc>
              <a:buAutoNum type="arabicParenR"/>
              <a:tabLst>
                <a:tab pos="232410" algn="l"/>
              </a:tabLst>
            </a:pPr>
            <a:r>
              <a:rPr sz="1400" spc="-5" dirty="0">
                <a:latin typeface="Times New Roman"/>
                <a:cs typeface="Times New Roman"/>
              </a:rPr>
              <a:t>Тварина,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міняє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колір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хутра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двічі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рік.</a:t>
            </a:r>
            <a:endParaRPr sz="1400">
              <a:latin typeface="Times New Roman"/>
              <a:cs typeface="Times New Roman"/>
            </a:endParaRPr>
          </a:p>
          <a:p>
            <a:pPr marL="231775" indent="-219710">
              <a:lnSpc>
                <a:spcPts val="1610"/>
              </a:lnSpc>
              <a:buAutoNum type="arabicParenR"/>
              <a:tabLst>
                <a:tab pos="232410" algn="l"/>
              </a:tabLst>
            </a:pPr>
            <a:r>
              <a:rPr sz="1400" spc="-5" dirty="0">
                <a:latin typeface="Times New Roman"/>
                <a:cs typeface="Times New Roman"/>
              </a:rPr>
              <a:t>Добуток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2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8.</a:t>
            </a:r>
            <a:endParaRPr sz="1400">
              <a:latin typeface="Times New Roman"/>
              <a:cs typeface="Times New Roman"/>
            </a:endParaRPr>
          </a:p>
          <a:p>
            <a:pPr marL="231775" indent="-219710">
              <a:lnSpc>
                <a:spcPts val="1610"/>
              </a:lnSpc>
              <a:buAutoNum type="arabicParenR"/>
              <a:tabLst>
                <a:tab pos="232410" algn="l"/>
              </a:tabLst>
            </a:pPr>
            <a:r>
              <a:rPr sz="1400" spc="-5" dirty="0">
                <a:latin typeface="Times New Roman"/>
                <a:cs typeface="Times New Roman"/>
              </a:rPr>
              <a:t>Дерево-красень.</a:t>
            </a:r>
            <a:endParaRPr sz="1400">
              <a:latin typeface="Times New Roman"/>
              <a:cs typeface="Times New Roman"/>
            </a:endParaRPr>
          </a:p>
          <a:p>
            <a:pPr marL="231775" indent="-219710">
              <a:lnSpc>
                <a:spcPts val="1645"/>
              </a:lnSpc>
              <a:buAutoNum type="arabicParenR"/>
              <a:tabLst>
                <a:tab pos="232410" algn="l"/>
              </a:tabLst>
            </a:pPr>
            <a:r>
              <a:rPr sz="1400" spc="-10" dirty="0">
                <a:latin typeface="Times New Roman"/>
                <a:cs typeface="Times New Roman"/>
              </a:rPr>
              <a:t>Птах,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що має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дзьоб-долото.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188967" y="1886838"/>
            <a:ext cx="89535" cy="17907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00" b="1" dirty="0">
                <a:solidFill>
                  <a:srgbClr val="C00000"/>
                </a:solidFill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4128516" y="1902586"/>
            <a:ext cx="278130" cy="811530"/>
          </a:xfrm>
          <a:custGeom>
            <a:avLst/>
            <a:gdLst/>
            <a:ahLst/>
            <a:cxnLst/>
            <a:rect l="l" t="t" r="r" b="b"/>
            <a:pathLst>
              <a:path w="278129" h="811530">
                <a:moveTo>
                  <a:pt x="6083" y="0"/>
                </a:moveTo>
                <a:lnTo>
                  <a:pt x="0" y="0"/>
                </a:lnTo>
                <a:lnTo>
                  <a:pt x="0" y="6096"/>
                </a:lnTo>
                <a:lnTo>
                  <a:pt x="0" y="271272"/>
                </a:lnTo>
                <a:lnTo>
                  <a:pt x="0" y="811022"/>
                </a:lnTo>
                <a:lnTo>
                  <a:pt x="6083" y="811022"/>
                </a:lnTo>
                <a:lnTo>
                  <a:pt x="6083" y="6096"/>
                </a:lnTo>
                <a:lnTo>
                  <a:pt x="6083" y="0"/>
                </a:lnTo>
                <a:close/>
              </a:path>
              <a:path w="278129" h="811530">
                <a:moveTo>
                  <a:pt x="277622" y="0"/>
                </a:moveTo>
                <a:lnTo>
                  <a:pt x="271576" y="0"/>
                </a:lnTo>
                <a:lnTo>
                  <a:pt x="6096" y="0"/>
                </a:lnTo>
                <a:lnTo>
                  <a:pt x="6096" y="6096"/>
                </a:lnTo>
                <a:lnTo>
                  <a:pt x="271526" y="6096"/>
                </a:lnTo>
                <a:lnTo>
                  <a:pt x="271526" y="271272"/>
                </a:lnTo>
                <a:lnTo>
                  <a:pt x="6096" y="271272"/>
                </a:lnTo>
                <a:lnTo>
                  <a:pt x="6096" y="277368"/>
                </a:lnTo>
                <a:lnTo>
                  <a:pt x="271526" y="277368"/>
                </a:lnTo>
                <a:lnTo>
                  <a:pt x="271526" y="539496"/>
                </a:lnTo>
                <a:lnTo>
                  <a:pt x="6096" y="539496"/>
                </a:lnTo>
                <a:lnTo>
                  <a:pt x="6096" y="545592"/>
                </a:lnTo>
                <a:lnTo>
                  <a:pt x="271526" y="545592"/>
                </a:lnTo>
                <a:lnTo>
                  <a:pt x="271526" y="811022"/>
                </a:lnTo>
                <a:lnTo>
                  <a:pt x="277622" y="811022"/>
                </a:lnTo>
                <a:lnTo>
                  <a:pt x="277622" y="6096"/>
                </a:lnTo>
                <a:lnTo>
                  <a:pt x="2776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3377946" y="2697861"/>
            <a:ext cx="89535" cy="17907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00" b="1" dirty="0">
                <a:solidFill>
                  <a:srgbClr val="C00000"/>
                </a:solidFill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188967" y="2694812"/>
            <a:ext cx="143510" cy="2381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00" b="1" spc="-10" dirty="0">
                <a:solidFill>
                  <a:srgbClr val="C00000"/>
                </a:solidFill>
                <a:latin typeface="Times New Roman"/>
                <a:cs typeface="Times New Roman"/>
              </a:rPr>
              <a:t>Е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3317494" y="2713608"/>
            <a:ext cx="1356995" cy="546100"/>
          </a:xfrm>
          <a:custGeom>
            <a:avLst/>
            <a:gdLst/>
            <a:ahLst/>
            <a:cxnLst/>
            <a:rect l="l" t="t" r="r" b="b"/>
            <a:pathLst>
              <a:path w="1356995" h="546100">
                <a:moveTo>
                  <a:pt x="12179" y="0"/>
                </a:moveTo>
                <a:lnTo>
                  <a:pt x="6096" y="0"/>
                </a:lnTo>
                <a:lnTo>
                  <a:pt x="0" y="0"/>
                </a:lnTo>
                <a:lnTo>
                  <a:pt x="0" y="6096"/>
                </a:lnTo>
                <a:lnTo>
                  <a:pt x="0" y="268224"/>
                </a:lnTo>
                <a:lnTo>
                  <a:pt x="0" y="274320"/>
                </a:lnTo>
                <a:lnTo>
                  <a:pt x="6096" y="274320"/>
                </a:lnTo>
                <a:lnTo>
                  <a:pt x="12179" y="274320"/>
                </a:lnTo>
                <a:lnTo>
                  <a:pt x="12179" y="268224"/>
                </a:lnTo>
                <a:lnTo>
                  <a:pt x="6096" y="268224"/>
                </a:lnTo>
                <a:lnTo>
                  <a:pt x="6096" y="6096"/>
                </a:lnTo>
                <a:lnTo>
                  <a:pt x="12179" y="6096"/>
                </a:lnTo>
                <a:lnTo>
                  <a:pt x="12179" y="0"/>
                </a:lnTo>
                <a:close/>
              </a:path>
              <a:path w="1356995" h="546100">
                <a:moveTo>
                  <a:pt x="817105" y="539508"/>
                </a:moveTo>
                <a:lnTo>
                  <a:pt x="811022" y="539508"/>
                </a:lnTo>
                <a:lnTo>
                  <a:pt x="811022" y="545592"/>
                </a:lnTo>
                <a:lnTo>
                  <a:pt x="817105" y="545592"/>
                </a:lnTo>
                <a:lnTo>
                  <a:pt x="817105" y="539508"/>
                </a:lnTo>
                <a:close/>
              </a:path>
              <a:path w="1356995" h="546100">
                <a:moveTo>
                  <a:pt x="817105" y="0"/>
                </a:moveTo>
                <a:lnTo>
                  <a:pt x="811022" y="0"/>
                </a:lnTo>
                <a:lnTo>
                  <a:pt x="811022" y="6096"/>
                </a:lnTo>
                <a:lnTo>
                  <a:pt x="811022" y="268224"/>
                </a:lnTo>
                <a:lnTo>
                  <a:pt x="548894" y="268224"/>
                </a:lnTo>
                <a:lnTo>
                  <a:pt x="548894" y="6096"/>
                </a:lnTo>
                <a:lnTo>
                  <a:pt x="811022" y="6096"/>
                </a:lnTo>
                <a:lnTo>
                  <a:pt x="811022" y="0"/>
                </a:lnTo>
                <a:lnTo>
                  <a:pt x="548894" y="0"/>
                </a:lnTo>
                <a:lnTo>
                  <a:pt x="542798" y="0"/>
                </a:lnTo>
                <a:lnTo>
                  <a:pt x="542798" y="6096"/>
                </a:lnTo>
                <a:lnTo>
                  <a:pt x="542798" y="268224"/>
                </a:lnTo>
                <a:lnTo>
                  <a:pt x="277622" y="268224"/>
                </a:lnTo>
                <a:lnTo>
                  <a:pt x="277622" y="6096"/>
                </a:lnTo>
                <a:lnTo>
                  <a:pt x="542798" y="6096"/>
                </a:lnTo>
                <a:lnTo>
                  <a:pt x="542798" y="0"/>
                </a:lnTo>
                <a:lnTo>
                  <a:pt x="277622" y="0"/>
                </a:lnTo>
                <a:lnTo>
                  <a:pt x="271576" y="0"/>
                </a:lnTo>
                <a:lnTo>
                  <a:pt x="12192" y="0"/>
                </a:lnTo>
                <a:lnTo>
                  <a:pt x="12192" y="6096"/>
                </a:lnTo>
                <a:lnTo>
                  <a:pt x="271526" y="6096"/>
                </a:lnTo>
                <a:lnTo>
                  <a:pt x="271526" y="268224"/>
                </a:lnTo>
                <a:lnTo>
                  <a:pt x="12192" y="268224"/>
                </a:lnTo>
                <a:lnTo>
                  <a:pt x="12192" y="274320"/>
                </a:lnTo>
                <a:lnTo>
                  <a:pt x="811022" y="274320"/>
                </a:lnTo>
                <a:lnTo>
                  <a:pt x="811022" y="539496"/>
                </a:lnTo>
                <a:lnTo>
                  <a:pt x="817105" y="539496"/>
                </a:lnTo>
                <a:lnTo>
                  <a:pt x="817105" y="274320"/>
                </a:lnTo>
                <a:lnTo>
                  <a:pt x="817105" y="268224"/>
                </a:lnTo>
                <a:lnTo>
                  <a:pt x="817105" y="6096"/>
                </a:lnTo>
                <a:lnTo>
                  <a:pt x="817105" y="0"/>
                </a:lnTo>
                <a:close/>
              </a:path>
              <a:path w="1356995" h="546100">
                <a:moveTo>
                  <a:pt x="1088644" y="539508"/>
                </a:moveTo>
                <a:lnTo>
                  <a:pt x="1082598" y="539508"/>
                </a:lnTo>
                <a:lnTo>
                  <a:pt x="817118" y="539508"/>
                </a:lnTo>
                <a:lnTo>
                  <a:pt x="817118" y="545592"/>
                </a:lnTo>
                <a:lnTo>
                  <a:pt x="1082548" y="545592"/>
                </a:lnTo>
                <a:lnTo>
                  <a:pt x="1088644" y="545592"/>
                </a:lnTo>
                <a:lnTo>
                  <a:pt x="1088644" y="539508"/>
                </a:lnTo>
                <a:close/>
              </a:path>
              <a:path w="1356995" h="546100">
                <a:moveTo>
                  <a:pt x="1356855" y="0"/>
                </a:moveTo>
                <a:lnTo>
                  <a:pt x="1350772" y="0"/>
                </a:lnTo>
                <a:lnTo>
                  <a:pt x="1350772" y="6096"/>
                </a:lnTo>
                <a:lnTo>
                  <a:pt x="1350772" y="268224"/>
                </a:lnTo>
                <a:lnTo>
                  <a:pt x="1088644" y="268224"/>
                </a:lnTo>
                <a:lnTo>
                  <a:pt x="1088644" y="6096"/>
                </a:lnTo>
                <a:lnTo>
                  <a:pt x="1350772" y="6096"/>
                </a:lnTo>
                <a:lnTo>
                  <a:pt x="1350772" y="0"/>
                </a:lnTo>
                <a:lnTo>
                  <a:pt x="1088644" y="0"/>
                </a:lnTo>
                <a:lnTo>
                  <a:pt x="1082598" y="0"/>
                </a:lnTo>
                <a:lnTo>
                  <a:pt x="817118" y="0"/>
                </a:lnTo>
                <a:lnTo>
                  <a:pt x="817118" y="6096"/>
                </a:lnTo>
                <a:lnTo>
                  <a:pt x="1082548" y="6096"/>
                </a:lnTo>
                <a:lnTo>
                  <a:pt x="1082548" y="268224"/>
                </a:lnTo>
                <a:lnTo>
                  <a:pt x="817118" y="268224"/>
                </a:lnTo>
                <a:lnTo>
                  <a:pt x="817118" y="274320"/>
                </a:lnTo>
                <a:lnTo>
                  <a:pt x="1082548" y="274320"/>
                </a:lnTo>
                <a:lnTo>
                  <a:pt x="1082548" y="539496"/>
                </a:lnTo>
                <a:lnTo>
                  <a:pt x="1088644" y="539496"/>
                </a:lnTo>
                <a:lnTo>
                  <a:pt x="1088644" y="274320"/>
                </a:lnTo>
                <a:lnTo>
                  <a:pt x="1350772" y="274320"/>
                </a:lnTo>
                <a:lnTo>
                  <a:pt x="1356855" y="274320"/>
                </a:lnTo>
                <a:lnTo>
                  <a:pt x="1356855" y="268224"/>
                </a:lnTo>
                <a:lnTo>
                  <a:pt x="1356855" y="6096"/>
                </a:lnTo>
                <a:lnTo>
                  <a:pt x="135685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58</a:t>
            </a:fld>
            <a:endParaRPr dirty="0"/>
          </a:p>
        </p:txBody>
      </p:sp>
      <p:cxnSp>
        <p:nvCxnSpPr>
          <p:cNvPr id="22" name="Прямая соединительная линия 21"/>
          <p:cNvCxnSpPr/>
          <p:nvPr/>
        </p:nvCxnSpPr>
        <p:spPr>
          <a:xfrm>
            <a:off x="1106855" y="4356100"/>
            <a:ext cx="30919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Прямая соединительная линия 23"/>
          <p:cNvCxnSpPr/>
          <p:nvPr/>
        </p:nvCxnSpPr>
        <p:spPr>
          <a:xfrm>
            <a:off x="1416050" y="4660900"/>
            <a:ext cx="2286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Прямая соединительная линия 25"/>
          <p:cNvCxnSpPr/>
          <p:nvPr/>
        </p:nvCxnSpPr>
        <p:spPr>
          <a:xfrm>
            <a:off x="2178050" y="4356100"/>
            <a:ext cx="287718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/>
          <p:nvPr/>
        </p:nvSpPr>
        <p:spPr>
          <a:xfrm>
            <a:off x="829360" y="1405458"/>
            <a:ext cx="6350" cy="262890"/>
          </a:xfrm>
          <a:custGeom>
            <a:avLst/>
            <a:gdLst/>
            <a:ahLst/>
            <a:cxnLst/>
            <a:rect l="l" t="t" r="r" b="b"/>
            <a:pathLst>
              <a:path w="6350" h="262889">
                <a:moveTo>
                  <a:pt x="6096" y="0"/>
                </a:moveTo>
                <a:lnTo>
                  <a:pt x="0" y="0"/>
                </a:lnTo>
                <a:lnTo>
                  <a:pt x="0" y="262432"/>
                </a:lnTo>
                <a:lnTo>
                  <a:pt x="6096" y="262432"/>
                </a:lnTo>
                <a:lnTo>
                  <a:pt x="60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72235" y="1405458"/>
            <a:ext cx="6350" cy="262890"/>
          </a:xfrm>
          <a:custGeom>
            <a:avLst/>
            <a:gdLst/>
            <a:ahLst/>
            <a:cxnLst/>
            <a:rect l="l" t="t" r="r" b="b"/>
            <a:pathLst>
              <a:path w="6350" h="262889">
                <a:moveTo>
                  <a:pt x="6096" y="0"/>
                </a:moveTo>
                <a:lnTo>
                  <a:pt x="0" y="0"/>
                </a:lnTo>
                <a:lnTo>
                  <a:pt x="0" y="262432"/>
                </a:lnTo>
                <a:lnTo>
                  <a:pt x="6096" y="262432"/>
                </a:lnTo>
                <a:lnTo>
                  <a:pt x="60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 txBox="1"/>
          <p:nvPr/>
        </p:nvSpPr>
        <p:spPr>
          <a:xfrm>
            <a:off x="631160" y="742312"/>
            <a:ext cx="5435600" cy="21717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ts val="1655"/>
              </a:lnSpc>
            </a:pP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6.Відгадай загадки</a:t>
            </a:r>
            <a:r>
              <a:rPr sz="1400" b="1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5" dirty="0">
                <a:solidFill>
                  <a:srgbClr val="006600"/>
                </a:solidFill>
                <a:latin typeface="Times New Roman"/>
                <a:cs typeface="Times New Roman"/>
              </a:rPr>
              <a:t>та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впиши</a:t>
            </a:r>
            <a:r>
              <a:rPr sz="1400" b="1" spc="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у</a:t>
            </a:r>
            <a:r>
              <a:rPr sz="1400" b="1" spc="1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клітинки кросворду</a:t>
            </a:r>
            <a:r>
              <a:rPr sz="1400" b="1" spc="1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10" dirty="0">
                <a:solidFill>
                  <a:srgbClr val="006600"/>
                </a:solidFill>
                <a:latin typeface="Times New Roman"/>
                <a:cs typeface="Times New Roman"/>
              </a:rPr>
              <a:t>слова</a:t>
            </a:r>
            <a:r>
              <a:rPr sz="1400" b="1" spc="1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1400" b="1" spc="-5" dirty="0">
                <a:solidFill>
                  <a:srgbClr val="006600"/>
                </a:solidFill>
                <a:latin typeface="Times New Roman"/>
                <a:cs typeface="Times New Roman"/>
              </a:rPr>
              <a:t>відгадки.</a:t>
            </a:r>
            <a:endParaRPr sz="1400" dirty="0">
              <a:latin typeface="Times New Roman"/>
              <a:cs typeface="Times New Roman"/>
            </a:endParaRPr>
          </a:p>
        </p:txBody>
      </p:sp>
      <p:graphicFrame>
        <p:nvGraphicFramePr>
          <p:cNvPr id="27" name="object 2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9429735"/>
              </p:ext>
            </p:extLst>
          </p:nvPr>
        </p:nvGraphicFramePr>
        <p:xfrm>
          <a:off x="799999" y="1536903"/>
          <a:ext cx="3291204" cy="18903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11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1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86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7114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6797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187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730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6860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7178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6860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7178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6860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271272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160"/>
                        </a:lnSpc>
                      </a:pPr>
                      <a:r>
                        <a:rPr sz="10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3975" algn="ctr">
                        <a:lnSpc>
                          <a:spcPts val="1600"/>
                        </a:lnSpc>
                      </a:pP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Т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8224"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ts val="1600"/>
                        </a:lnSpc>
                      </a:pPr>
                      <a:r>
                        <a:rPr sz="10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sz="1400" b="1" spc="-5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В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1525"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140"/>
                        </a:lnSpc>
                      </a:pPr>
                      <a:r>
                        <a:rPr sz="100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3815" algn="ctr">
                        <a:lnSpc>
                          <a:spcPts val="1600"/>
                        </a:lnSpc>
                      </a:pP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А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8224">
                <a:tc>
                  <a:txBody>
                    <a:bodyPr/>
                    <a:lstStyle/>
                    <a:p>
                      <a:pPr marL="69850">
                        <a:lnSpc>
                          <a:spcPts val="1160"/>
                        </a:lnSpc>
                      </a:pPr>
                      <a:r>
                        <a:rPr sz="10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0" algn="ctr">
                        <a:lnSpc>
                          <a:spcPts val="1600"/>
                        </a:lnSpc>
                      </a:pP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Р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127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160"/>
                        </a:lnSpc>
                      </a:pPr>
                      <a:r>
                        <a:rPr sz="10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290" algn="ctr">
                        <a:lnSpc>
                          <a:spcPts val="1600"/>
                        </a:lnSpc>
                      </a:pP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8224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160"/>
                        </a:lnSpc>
                      </a:pPr>
                      <a:r>
                        <a:rPr sz="1000" b="1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290" algn="ctr">
                        <a:lnSpc>
                          <a:spcPts val="1600"/>
                        </a:lnSpc>
                      </a:pP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71652">
                <a:tc>
                  <a:txBody>
                    <a:bodyPr/>
                    <a:lstStyle/>
                    <a:p>
                      <a:pPr marL="69850">
                        <a:lnSpc>
                          <a:spcPts val="1140"/>
                        </a:lnSpc>
                      </a:pPr>
                      <a:r>
                        <a:rPr sz="1000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290" algn="ctr">
                        <a:lnSpc>
                          <a:spcPts val="1605"/>
                        </a:lnSpc>
                      </a:pPr>
                      <a:r>
                        <a:rPr sz="1400" b="1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8" name="object 28"/>
          <p:cNvSpPr txBox="1"/>
          <p:nvPr/>
        </p:nvSpPr>
        <p:spPr>
          <a:xfrm>
            <a:off x="659978" y="4584700"/>
            <a:ext cx="3870325" cy="2691765"/>
          </a:xfrm>
          <a:prstGeom prst="rect">
            <a:avLst/>
          </a:prstGeom>
        </p:spPr>
        <p:txBody>
          <a:bodyPr vert="horz" wrap="square" lIns="0" tIns="26034" rIns="0" bIns="0" rtlCol="0">
            <a:spAutoFit/>
          </a:bodyPr>
          <a:lstStyle/>
          <a:p>
            <a:pPr marL="241300" marR="1966595" indent="-228600">
              <a:lnSpc>
                <a:spcPts val="1610"/>
              </a:lnSpc>
              <a:spcBef>
                <a:spcPts val="204"/>
              </a:spcBef>
              <a:buAutoNum type="arabicParenR"/>
              <a:tabLst>
                <a:tab pos="232410" algn="l"/>
              </a:tabLst>
            </a:pPr>
            <a:r>
              <a:rPr sz="1400" spc="-10" dirty="0">
                <a:latin typeface="Times New Roman"/>
                <a:cs typeface="Times New Roman"/>
              </a:rPr>
              <a:t>Дзьоб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міцний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він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має,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Дерева </a:t>
            </a:r>
            <a:r>
              <a:rPr sz="1400" spc="-10" dirty="0">
                <a:latin typeface="Times New Roman"/>
                <a:cs typeface="Times New Roman"/>
              </a:rPr>
              <a:t>ним</a:t>
            </a:r>
            <a:r>
              <a:rPr sz="1400" spc="-5" dirty="0">
                <a:latin typeface="Times New Roman"/>
                <a:cs typeface="Times New Roman"/>
              </a:rPr>
              <a:t> довбає.</a:t>
            </a:r>
            <a:endParaRPr sz="1400" dirty="0">
              <a:latin typeface="Times New Roman"/>
              <a:cs typeface="Times New Roman"/>
            </a:endParaRPr>
          </a:p>
          <a:p>
            <a:pPr marL="231775" indent="-219710">
              <a:lnSpc>
                <a:spcPts val="1530"/>
              </a:lnSpc>
              <a:buAutoNum type="arabicParenR"/>
              <a:tabLst>
                <a:tab pos="232410" algn="l"/>
              </a:tabLst>
            </a:pPr>
            <a:r>
              <a:rPr sz="1400" spc="-10" dirty="0">
                <a:latin typeface="Times New Roman"/>
                <a:cs typeface="Times New Roman"/>
              </a:rPr>
              <a:t>Волохатий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дід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усю </a:t>
            </a:r>
            <a:r>
              <a:rPr sz="1400" dirty="0">
                <a:latin typeface="Times New Roman"/>
                <a:cs typeface="Times New Roman"/>
              </a:rPr>
              <a:t>зиму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спить.</a:t>
            </a:r>
            <a:endParaRPr sz="1400" dirty="0">
              <a:latin typeface="Times New Roman"/>
              <a:cs typeface="Times New Roman"/>
            </a:endParaRPr>
          </a:p>
          <a:p>
            <a:pPr marL="241300" marR="1680210" indent="-228600">
              <a:lnSpc>
                <a:spcPct val="95800"/>
              </a:lnSpc>
              <a:spcBef>
                <a:spcPts val="30"/>
              </a:spcBef>
              <a:buAutoNum type="arabicParenR"/>
              <a:tabLst>
                <a:tab pos="232410" algn="l"/>
              </a:tabLst>
            </a:pPr>
            <a:r>
              <a:rPr sz="1400" spc="-15" dirty="0">
                <a:latin typeface="Times New Roman"/>
                <a:cs typeface="Times New Roman"/>
              </a:rPr>
              <a:t>Він</a:t>
            </a:r>
            <a:r>
              <a:rPr sz="1400" spc="65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із</a:t>
            </a:r>
            <a:r>
              <a:rPr sz="1400" spc="5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казки,</a:t>
            </a:r>
            <a:r>
              <a:rPr sz="1400" spc="5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він</a:t>
            </a:r>
            <a:r>
              <a:rPr sz="1400" spc="45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із</a:t>
            </a:r>
            <a:r>
              <a:rPr sz="1400" spc="5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пісні,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 </a:t>
            </a:r>
            <a:r>
              <a:rPr sz="1400" spc="-5" dirty="0">
                <a:latin typeface="Times New Roman"/>
                <a:cs typeface="Times New Roman"/>
              </a:rPr>
              <a:t>нього зубки, як </a:t>
            </a:r>
            <a:r>
              <a:rPr sz="1400" spc="-10" dirty="0">
                <a:latin typeface="Times New Roman"/>
                <a:cs typeface="Times New Roman"/>
              </a:rPr>
              <a:t>залізні,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Капустину він гризе,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Зветься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звір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букву </a:t>
            </a:r>
            <a:r>
              <a:rPr sz="1400" spc="-10" dirty="0">
                <a:latin typeface="Times New Roman"/>
                <a:cs typeface="Times New Roman"/>
              </a:rPr>
              <a:t>«з».</a:t>
            </a:r>
            <a:endParaRPr sz="1400" dirty="0">
              <a:latin typeface="Times New Roman"/>
              <a:cs typeface="Times New Roman"/>
            </a:endParaRPr>
          </a:p>
          <a:p>
            <a:pPr marL="231775" indent="-219710">
              <a:lnSpc>
                <a:spcPts val="1595"/>
              </a:lnSpc>
              <a:buAutoNum type="arabicParenR"/>
              <a:tabLst>
                <a:tab pos="232410" algn="l"/>
              </a:tabLst>
            </a:pPr>
            <a:r>
              <a:rPr sz="1400" spc="-15" dirty="0">
                <a:latin typeface="Times New Roman"/>
                <a:cs typeface="Times New Roman"/>
              </a:rPr>
              <a:t>Що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пташка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небі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в’ється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співає,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сміється?</a:t>
            </a:r>
            <a:endParaRPr sz="1400" dirty="0">
              <a:latin typeface="Times New Roman"/>
              <a:cs typeface="Times New Roman"/>
            </a:endParaRPr>
          </a:p>
          <a:p>
            <a:pPr marL="231775" indent="-219710">
              <a:lnSpc>
                <a:spcPts val="1610"/>
              </a:lnSpc>
              <a:buAutoNum type="arabicParenR"/>
              <a:tabLst>
                <a:tab pos="232410" algn="l"/>
              </a:tabLst>
            </a:pPr>
            <a:r>
              <a:rPr sz="1400" spc="-15" dirty="0">
                <a:latin typeface="Times New Roman"/>
                <a:cs typeface="Times New Roman"/>
              </a:rPr>
              <a:t>Що</a:t>
            </a:r>
            <a:r>
              <a:rPr sz="1400" spc="-5" dirty="0">
                <a:latin typeface="Times New Roman"/>
                <a:cs typeface="Times New Roman"/>
              </a:rPr>
              <a:t> за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тварини такі усі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колючках?</a:t>
            </a:r>
          </a:p>
          <a:p>
            <a:pPr marL="231775" indent="-219710">
              <a:lnSpc>
                <a:spcPts val="1610"/>
              </a:lnSpc>
              <a:buAutoNum type="arabicParenR"/>
              <a:tabLst>
                <a:tab pos="232410" algn="l"/>
              </a:tabLst>
            </a:pPr>
            <a:r>
              <a:rPr sz="1400" spc="-5" dirty="0">
                <a:latin typeface="Times New Roman"/>
                <a:cs typeface="Times New Roman"/>
              </a:rPr>
              <a:t>Розкішні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ноги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має,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лісі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проживає.</a:t>
            </a:r>
            <a:endParaRPr sz="1400" dirty="0">
              <a:latin typeface="Times New Roman"/>
              <a:cs typeface="Times New Roman"/>
            </a:endParaRPr>
          </a:p>
          <a:p>
            <a:pPr marL="241300" marR="1137920" indent="-228600">
              <a:lnSpc>
                <a:spcPts val="1610"/>
              </a:lnSpc>
              <a:spcBef>
                <a:spcPts val="80"/>
              </a:spcBef>
              <a:buAutoNum type="arabicParenR"/>
              <a:tabLst>
                <a:tab pos="232410" algn="l"/>
              </a:tabLst>
            </a:pPr>
            <a:r>
              <a:rPr sz="1400" spc="-5" dirty="0">
                <a:latin typeface="Times New Roman"/>
                <a:cs typeface="Times New Roman"/>
              </a:rPr>
              <a:t>Відлітають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моря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краї</a:t>
            </a:r>
            <a:r>
              <a:rPr sz="1400" spc="-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далекі,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На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будинках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гнізда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в’ють,</a:t>
            </a:r>
            <a:endParaRPr sz="1400" dirty="0">
              <a:latin typeface="Times New Roman"/>
              <a:cs typeface="Times New Roman"/>
            </a:endParaRPr>
          </a:p>
          <a:p>
            <a:pPr marL="241300">
              <a:lnSpc>
                <a:spcPts val="1565"/>
              </a:lnSpc>
            </a:pPr>
            <a:r>
              <a:rPr sz="1400" spc="-5" dirty="0">
                <a:latin typeface="Times New Roman"/>
                <a:cs typeface="Times New Roman"/>
              </a:rPr>
              <a:t>Звуть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птахів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…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59</a:t>
            </a:fld>
            <a:endParaRPr dirty="0"/>
          </a:p>
        </p:txBody>
      </p:sp>
      <p:cxnSp>
        <p:nvCxnSpPr>
          <p:cNvPr id="32" name="Прямая соединительная линия 31"/>
          <p:cNvCxnSpPr/>
          <p:nvPr/>
        </p:nvCxnSpPr>
        <p:spPr>
          <a:xfrm>
            <a:off x="3268726" y="2374900"/>
            <a:ext cx="27114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Прямая соединительная линия 33"/>
          <p:cNvCxnSpPr/>
          <p:nvPr/>
        </p:nvCxnSpPr>
        <p:spPr>
          <a:xfrm>
            <a:off x="2454656" y="2908300"/>
            <a:ext cx="26479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314322" y="664717"/>
          <a:ext cx="4527549" cy="243293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14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83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5783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36576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sz="1400" b="1" spc="-3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С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858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4424">
                <a:tc>
                  <a:txBody>
                    <a:bodyPr/>
                    <a:lstStyle/>
                    <a:p>
                      <a:pPr marL="6985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sz="1400" b="1" spc="-3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Л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5651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1756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r>
                        <a:rPr sz="1400" b="1" spc="-3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О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5715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38327"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r>
                        <a:rPr sz="1400" b="1" spc="-3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В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533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052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r>
                        <a:rPr sz="1400" b="1" spc="-3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Н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5969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38581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r>
                        <a:rPr sz="1400" b="1" spc="-3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И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5397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9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3568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sz="1400" b="1" spc="-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r>
                        <a:rPr sz="1400" b="1" spc="-35" dirty="0">
                          <a:solidFill>
                            <a:srgbClr val="C0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400" b="1" spc="-10" dirty="0">
                          <a:solidFill>
                            <a:srgbClr val="006600"/>
                          </a:solidFill>
                          <a:latin typeface="Times New Roman"/>
                          <a:cs typeface="Times New Roman"/>
                        </a:rPr>
                        <a:t>К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T="6286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/>
          <p:nvPr/>
        </p:nvSpPr>
        <p:spPr>
          <a:xfrm>
            <a:off x="962964" y="3280028"/>
            <a:ext cx="4036060" cy="146367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241300" indent="-229235">
              <a:lnSpc>
                <a:spcPts val="1645"/>
              </a:lnSpc>
              <a:spcBef>
                <a:spcPts val="90"/>
              </a:spcBef>
              <a:buAutoNum type="arabicPeriod"/>
              <a:tabLst>
                <a:tab pos="241935" algn="l"/>
              </a:tabLst>
            </a:pPr>
            <a:r>
              <a:rPr sz="1400" spc="-5" dirty="0">
                <a:latin typeface="Times New Roman"/>
                <a:cs typeface="Times New Roman"/>
              </a:rPr>
              <a:t>Третій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день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тижня.</a:t>
            </a:r>
            <a:endParaRPr sz="1400">
              <a:latin typeface="Times New Roman"/>
              <a:cs typeface="Times New Roman"/>
            </a:endParaRPr>
          </a:p>
          <a:p>
            <a:pPr marL="241300" indent="-229235">
              <a:lnSpc>
                <a:spcPts val="1610"/>
              </a:lnSpc>
              <a:buAutoNum type="arabicPeriod"/>
              <a:tabLst>
                <a:tab pos="241935" algn="l"/>
              </a:tabLst>
            </a:pPr>
            <a:r>
              <a:rPr sz="1400" spc="-5" dirty="0">
                <a:latin typeface="Times New Roman"/>
                <a:cs typeface="Times New Roman"/>
              </a:rPr>
              <a:t>Цитрусові:</a:t>
            </a:r>
            <a:r>
              <a:rPr sz="1400" spc="-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апельсин,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мандарин,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…..</a:t>
            </a:r>
            <a:endParaRPr sz="1400">
              <a:latin typeface="Times New Roman"/>
              <a:cs typeface="Times New Roman"/>
            </a:endParaRPr>
          </a:p>
          <a:p>
            <a:pPr marL="241300" indent="-229235">
              <a:lnSpc>
                <a:spcPts val="1610"/>
              </a:lnSpc>
              <a:buAutoNum type="arabicPeriod"/>
              <a:tabLst>
                <a:tab pos="241935" algn="l"/>
              </a:tabLst>
            </a:pPr>
            <a:r>
              <a:rPr sz="1400" spc="-10" dirty="0">
                <a:latin typeface="Times New Roman"/>
                <a:cs typeface="Times New Roman"/>
              </a:rPr>
              <a:t>Перше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число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другого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десятка.</a:t>
            </a:r>
            <a:endParaRPr sz="1400">
              <a:latin typeface="Times New Roman"/>
              <a:cs typeface="Times New Roman"/>
            </a:endParaRPr>
          </a:p>
          <a:p>
            <a:pPr marL="241300" indent="-229235">
              <a:lnSpc>
                <a:spcPts val="1610"/>
              </a:lnSpc>
              <a:buAutoNum type="arabicPeriod"/>
              <a:tabLst>
                <a:tab pos="241935" algn="l"/>
              </a:tabLst>
            </a:pPr>
            <a:r>
              <a:rPr sz="1400" spc="-10" dirty="0">
                <a:latin typeface="Times New Roman"/>
                <a:cs typeface="Times New Roman"/>
              </a:rPr>
              <a:t>Верес </a:t>
            </a:r>
            <a:r>
              <a:rPr sz="1400" spc="-5" dirty="0">
                <a:latin typeface="Times New Roman"/>
                <a:cs typeface="Times New Roman"/>
              </a:rPr>
              <a:t>зацвітає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……</a:t>
            </a:r>
            <a:endParaRPr sz="1400">
              <a:latin typeface="Times New Roman"/>
              <a:cs typeface="Times New Roman"/>
            </a:endParaRPr>
          </a:p>
          <a:p>
            <a:pPr marL="241300" indent="-229235">
              <a:lnSpc>
                <a:spcPts val="1610"/>
              </a:lnSpc>
              <a:buAutoNum type="arabicPeriod"/>
              <a:tabLst>
                <a:tab pos="241935" algn="l"/>
              </a:tabLst>
            </a:pPr>
            <a:r>
              <a:rPr sz="1400" spc="-5" dirty="0">
                <a:latin typeface="Times New Roman"/>
                <a:cs typeface="Times New Roman"/>
              </a:rPr>
              <a:t>Вихідний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день.</a:t>
            </a:r>
            <a:endParaRPr sz="1400">
              <a:latin typeface="Times New Roman"/>
              <a:cs typeface="Times New Roman"/>
            </a:endParaRPr>
          </a:p>
          <a:p>
            <a:pPr marL="241300" indent="-229235">
              <a:lnSpc>
                <a:spcPts val="1610"/>
              </a:lnSpc>
              <a:buAutoNum type="arabicPeriod"/>
              <a:tabLst>
                <a:tab pos="241935" algn="l"/>
              </a:tabLst>
            </a:pPr>
            <a:r>
              <a:rPr sz="1400" spc="-5" dirty="0">
                <a:latin typeface="Times New Roman"/>
                <a:cs typeface="Times New Roman"/>
              </a:rPr>
              <a:t>Ми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почули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від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сови,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що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немає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слів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літеру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«…»</a:t>
            </a:r>
            <a:endParaRPr sz="1400">
              <a:latin typeface="Times New Roman"/>
              <a:cs typeface="Times New Roman"/>
            </a:endParaRPr>
          </a:p>
          <a:p>
            <a:pPr marL="241300" indent="-229235">
              <a:lnSpc>
                <a:spcPts val="1645"/>
              </a:lnSpc>
              <a:buAutoNum type="arabicPeriod"/>
              <a:tabLst>
                <a:tab pos="241935" algn="l"/>
              </a:tabLst>
            </a:pPr>
            <a:r>
              <a:rPr sz="1400" spc="-5" dirty="0">
                <a:latin typeface="Times New Roman"/>
                <a:cs typeface="Times New Roman"/>
              </a:rPr>
              <a:t>Столиця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України.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52270" y="4739639"/>
            <a:ext cx="3544570" cy="3098144"/>
          </a:xfrm>
          <a:prstGeom prst="rect">
            <a:avLst/>
          </a:prstGeom>
        </p:spPr>
      </p:pic>
      <p:sp>
        <p:nvSpPr>
          <p:cNvPr id="5" name="object 5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60</a:t>
            </a:fld>
            <a:endParaRPr dirty="0"/>
          </a:p>
        </p:txBody>
      </p:sp>
      <p:cxnSp>
        <p:nvCxnSpPr>
          <p:cNvPr id="8" name="Прямая соединительная линия 7"/>
          <p:cNvCxnSpPr/>
          <p:nvPr/>
        </p:nvCxnSpPr>
        <p:spPr>
          <a:xfrm>
            <a:off x="1652270" y="2755900"/>
            <a:ext cx="60198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2548" y="642873"/>
            <a:ext cx="1096645" cy="32956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2000" b="1" spc="-5" dirty="0">
                <a:solidFill>
                  <a:srgbClr val="C00000"/>
                </a:solidFill>
                <a:latin typeface="Times New Roman"/>
                <a:cs typeface="Times New Roman"/>
              </a:rPr>
              <a:t>Розділ</a:t>
            </a:r>
            <a:r>
              <a:rPr sz="2000" b="1" spc="-65" dirty="0">
                <a:solidFill>
                  <a:srgbClr val="C00000"/>
                </a:solidFill>
                <a:latin typeface="Times New Roman"/>
                <a:cs typeface="Times New Roman"/>
              </a:rPr>
              <a:t> </a:t>
            </a:r>
            <a:r>
              <a:rPr sz="2000" b="1" spc="-5" dirty="0">
                <a:solidFill>
                  <a:srgbClr val="C00000"/>
                </a:solidFill>
                <a:latin typeface="Times New Roman"/>
                <a:cs typeface="Times New Roman"/>
              </a:rPr>
              <a:t>VІ</a:t>
            </a:r>
            <a:endParaRPr sz="20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201036" y="629191"/>
            <a:ext cx="3733165" cy="345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100" b="1" i="1" spc="-200" dirty="0">
                <a:solidFill>
                  <a:srgbClr val="FF0000"/>
                </a:solidFill>
                <a:latin typeface="Verdana"/>
                <a:cs typeface="Verdana"/>
              </a:rPr>
              <a:t>Сл</a:t>
            </a:r>
            <a:r>
              <a:rPr sz="2100" b="1" i="1" spc="-220" dirty="0">
                <a:solidFill>
                  <a:srgbClr val="FF0000"/>
                </a:solidFill>
                <a:latin typeface="Verdana"/>
                <a:cs typeface="Verdana"/>
              </a:rPr>
              <a:t>о</a:t>
            </a:r>
            <a:r>
              <a:rPr sz="2100" b="1" i="1" spc="-229" dirty="0">
                <a:solidFill>
                  <a:srgbClr val="FF0000"/>
                </a:solidFill>
                <a:latin typeface="Verdana"/>
                <a:cs typeface="Verdana"/>
              </a:rPr>
              <a:t>в</a:t>
            </a:r>
            <a:r>
              <a:rPr sz="2100" b="1" i="1" spc="-195" dirty="0">
                <a:solidFill>
                  <a:srgbClr val="FF0000"/>
                </a:solidFill>
                <a:latin typeface="Verdana"/>
                <a:cs typeface="Verdana"/>
              </a:rPr>
              <a:t>н</a:t>
            </a:r>
            <a:r>
              <a:rPr sz="2100" b="1" i="1" spc="-215" dirty="0">
                <a:solidFill>
                  <a:srgbClr val="FF0000"/>
                </a:solidFill>
                <a:latin typeface="Verdana"/>
                <a:cs typeface="Verdana"/>
              </a:rPr>
              <a:t>ик</a:t>
            </a:r>
            <a:r>
              <a:rPr sz="2100" b="1" i="1" spc="-200" dirty="0">
                <a:solidFill>
                  <a:srgbClr val="FF0000"/>
                </a:solidFill>
                <a:latin typeface="Verdana"/>
                <a:cs typeface="Verdana"/>
              </a:rPr>
              <a:t>о</a:t>
            </a:r>
            <a:r>
              <a:rPr sz="2100" b="1" i="1" spc="-229" dirty="0">
                <a:solidFill>
                  <a:srgbClr val="FF0000"/>
                </a:solidFill>
                <a:latin typeface="Verdana"/>
                <a:cs typeface="Verdana"/>
              </a:rPr>
              <a:t>в</a:t>
            </a:r>
            <a:r>
              <a:rPr sz="2100" b="1" i="1" spc="-120" dirty="0">
                <a:solidFill>
                  <a:srgbClr val="FF0000"/>
                </a:solidFill>
                <a:latin typeface="Verdana"/>
                <a:cs typeface="Verdana"/>
              </a:rPr>
              <a:t>і</a:t>
            </a:r>
            <a:r>
              <a:rPr sz="2100" b="1" i="1" spc="-125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2100" b="1" i="1" spc="-185" dirty="0">
                <a:solidFill>
                  <a:srgbClr val="FF0000"/>
                </a:solidFill>
                <a:latin typeface="Verdana"/>
                <a:cs typeface="Verdana"/>
              </a:rPr>
              <a:t>с</a:t>
            </a:r>
            <a:r>
              <a:rPr sz="2100" b="1" i="1" spc="-200" dirty="0">
                <a:solidFill>
                  <a:srgbClr val="FF0000"/>
                </a:solidFill>
                <a:latin typeface="Verdana"/>
                <a:cs typeface="Verdana"/>
              </a:rPr>
              <a:t>ло</a:t>
            </a:r>
            <a:r>
              <a:rPr sz="2100" b="1" i="1" spc="-229" dirty="0">
                <a:solidFill>
                  <a:srgbClr val="FF0000"/>
                </a:solidFill>
                <a:latin typeface="Verdana"/>
                <a:cs typeface="Verdana"/>
              </a:rPr>
              <a:t>в</a:t>
            </a:r>
            <a:r>
              <a:rPr sz="2100" b="1" i="1" spc="-215" dirty="0">
                <a:solidFill>
                  <a:srgbClr val="FF0000"/>
                </a:solidFill>
                <a:latin typeface="Verdana"/>
                <a:cs typeface="Verdana"/>
              </a:rPr>
              <a:t>а</a:t>
            </a:r>
            <a:r>
              <a:rPr sz="2100" b="1" i="1" spc="-12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2100" b="1" i="1" spc="-215" dirty="0">
                <a:solidFill>
                  <a:srgbClr val="FF0000"/>
                </a:solidFill>
                <a:latin typeface="Verdana"/>
                <a:cs typeface="Verdana"/>
              </a:rPr>
              <a:t>в</a:t>
            </a:r>
            <a:r>
              <a:rPr sz="2100" b="1" i="1" spc="-135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2100" b="1" i="1" spc="-225" dirty="0">
                <a:solidFill>
                  <a:srgbClr val="FF0000"/>
                </a:solidFill>
                <a:latin typeface="Verdana"/>
                <a:cs typeface="Verdana"/>
              </a:rPr>
              <a:t>ре</a:t>
            </a:r>
            <a:r>
              <a:rPr sz="2100" b="1" i="1" spc="-215" dirty="0">
                <a:solidFill>
                  <a:srgbClr val="FF0000"/>
                </a:solidFill>
                <a:latin typeface="Verdana"/>
                <a:cs typeface="Verdana"/>
              </a:rPr>
              <a:t>бу</a:t>
            </a:r>
            <a:r>
              <a:rPr sz="2100" b="1" i="1" spc="-185" dirty="0">
                <a:solidFill>
                  <a:srgbClr val="FF0000"/>
                </a:solidFill>
                <a:latin typeface="Verdana"/>
                <a:cs typeface="Verdana"/>
              </a:rPr>
              <a:t>с</a:t>
            </a:r>
            <a:r>
              <a:rPr sz="2100" b="1" i="1" spc="-190" dirty="0">
                <a:solidFill>
                  <a:srgbClr val="FF0000"/>
                </a:solidFill>
                <a:latin typeface="Verdana"/>
                <a:cs typeface="Verdana"/>
              </a:rPr>
              <a:t>а</a:t>
            </a:r>
            <a:r>
              <a:rPr sz="2100" b="1" i="1" spc="-204" dirty="0">
                <a:solidFill>
                  <a:srgbClr val="FF0000"/>
                </a:solidFill>
                <a:latin typeface="Verdana"/>
                <a:cs typeface="Verdana"/>
              </a:rPr>
              <a:t>х</a:t>
            </a:r>
            <a:endParaRPr sz="2100">
              <a:latin typeface="Verdana"/>
              <a:cs typeface="Verdana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816610" y="960119"/>
            <a:ext cx="3773804" cy="1410970"/>
            <a:chOff x="816610" y="960119"/>
            <a:chExt cx="3773804" cy="1410970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16610" y="1188719"/>
              <a:ext cx="928783" cy="1074303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71015" y="2094991"/>
              <a:ext cx="179705" cy="276098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50720" y="1124584"/>
              <a:ext cx="1228090" cy="1246504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178810" y="960119"/>
              <a:ext cx="1411605" cy="1410970"/>
            </a:xfrm>
            <a:prstGeom prst="rect">
              <a:avLst/>
            </a:prstGeom>
          </p:spPr>
        </p:pic>
      </p:grpSp>
      <p:pic>
        <p:nvPicPr>
          <p:cNvPr id="9" name="object 9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481070" y="2453639"/>
            <a:ext cx="398779" cy="152400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3868928" y="2155062"/>
            <a:ext cx="2266315" cy="50545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96035">
              <a:lnSpc>
                <a:spcPts val="1885"/>
              </a:lnSpc>
              <a:spcBef>
                <a:spcPts val="105"/>
              </a:spcBef>
            </a:pPr>
            <a:r>
              <a:rPr sz="1200" spc="-5" dirty="0">
                <a:latin typeface="Times New Roman"/>
                <a:cs typeface="Times New Roman"/>
              </a:rPr>
              <a:t>(</a:t>
            </a:r>
            <a:r>
              <a:rPr sz="1600" b="1" spc="-5" dirty="0">
                <a:latin typeface="Times New Roman"/>
                <a:cs typeface="Times New Roman"/>
              </a:rPr>
              <a:t>аеропорт)</a:t>
            </a:r>
            <a:endParaRPr sz="1600">
              <a:latin typeface="Times New Roman"/>
              <a:cs typeface="Times New Roman"/>
            </a:endParaRPr>
          </a:p>
          <a:p>
            <a:pPr marL="12700">
              <a:lnSpc>
                <a:spcPts val="1885"/>
              </a:lnSpc>
            </a:pPr>
            <a:r>
              <a:rPr sz="1600" b="1" spc="5" dirty="0">
                <a:latin typeface="Times New Roman"/>
                <a:cs typeface="Times New Roman"/>
              </a:rPr>
              <a:t>1=П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754766" y="2744838"/>
            <a:ext cx="5494020" cy="1647825"/>
            <a:chOff x="754766" y="2744838"/>
            <a:chExt cx="5494020" cy="1647825"/>
          </a:xfrm>
        </p:grpSpPr>
        <p:pic>
          <p:nvPicPr>
            <p:cNvPr id="12" name="object 1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54766" y="2815129"/>
              <a:ext cx="933173" cy="133759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31010" y="3926966"/>
              <a:ext cx="180339" cy="276098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11350" y="2889249"/>
              <a:ext cx="2075179" cy="131381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986529" y="2956559"/>
              <a:ext cx="1228725" cy="1246504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230792" y="2744838"/>
              <a:ext cx="1017732" cy="1396174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243069" y="4239894"/>
              <a:ext cx="398779" cy="152400"/>
            </a:xfrm>
            <a:prstGeom prst="rect">
              <a:avLst/>
            </a:prstGeom>
          </p:spPr>
        </p:pic>
      </p:grpSp>
      <p:sp>
        <p:nvSpPr>
          <p:cNvPr id="18" name="object 18"/>
          <p:cNvSpPr txBox="1"/>
          <p:nvPr/>
        </p:nvSpPr>
        <p:spPr>
          <a:xfrm>
            <a:off x="4631182" y="4176521"/>
            <a:ext cx="38608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5" dirty="0">
                <a:latin typeface="Times New Roman"/>
                <a:cs typeface="Times New Roman"/>
              </a:rPr>
              <a:t>1=Д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602058" y="4176521"/>
            <a:ext cx="973455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10" dirty="0">
                <a:latin typeface="Times New Roman"/>
                <a:cs typeface="Times New Roman"/>
              </a:rPr>
              <a:t>(гардероб)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730636" y="4485201"/>
            <a:ext cx="4774565" cy="1388745"/>
            <a:chOff x="730636" y="4485201"/>
            <a:chExt cx="4774565" cy="1388745"/>
          </a:xfrm>
        </p:grpSpPr>
        <p:pic>
          <p:nvPicPr>
            <p:cNvPr id="21" name="object 2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30636" y="4485201"/>
              <a:ext cx="933173" cy="1338186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06880" y="5597525"/>
              <a:ext cx="179705" cy="276225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886584" y="4721224"/>
              <a:ext cx="1353185" cy="1152525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39769" y="4559934"/>
              <a:ext cx="170815" cy="262763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410584" y="4492624"/>
              <a:ext cx="360044" cy="1381125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770630" y="4626609"/>
              <a:ext cx="1563370" cy="1247139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334000" y="4559934"/>
              <a:ext cx="170814" cy="262763"/>
            </a:xfrm>
            <a:prstGeom prst="rect">
              <a:avLst/>
            </a:prstGeom>
          </p:spPr>
        </p:pic>
      </p:grpSp>
      <p:sp>
        <p:nvSpPr>
          <p:cNvPr id="28" name="object 28"/>
          <p:cNvSpPr txBox="1"/>
          <p:nvPr/>
        </p:nvSpPr>
        <p:spPr>
          <a:xfrm>
            <a:off x="5597778" y="5658358"/>
            <a:ext cx="77597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5" dirty="0">
                <a:latin typeface="Times New Roman"/>
                <a:cs typeface="Times New Roman"/>
              </a:rPr>
              <a:t>(гектар)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1045210" y="6385559"/>
            <a:ext cx="3063240" cy="1578610"/>
            <a:chOff x="1045210" y="6385559"/>
            <a:chExt cx="3063240" cy="1578610"/>
          </a:xfrm>
        </p:grpSpPr>
        <p:pic>
          <p:nvPicPr>
            <p:cNvPr id="30" name="object 3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045210" y="6470649"/>
              <a:ext cx="1152525" cy="1304924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197735" y="6461759"/>
              <a:ext cx="511809" cy="1313815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746375" y="6385559"/>
              <a:ext cx="1362075" cy="1390015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645410" y="7811769"/>
              <a:ext cx="399414" cy="152400"/>
            </a:xfrm>
            <a:prstGeom prst="rect">
              <a:avLst/>
            </a:prstGeom>
          </p:spPr>
        </p:pic>
      </p:grpSp>
      <p:sp>
        <p:nvSpPr>
          <p:cNvPr id="34" name="object 34"/>
          <p:cNvSpPr txBox="1"/>
          <p:nvPr/>
        </p:nvSpPr>
        <p:spPr>
          <a:xfrm>
            <a:off x="3033522" y="7749666"/>
            <a:ext cx="381635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5" dirty="0">
                <a:latin typeface="Times New Roman"/>
                <a:cs typeface="Times New Roman"/>
              </a:rPr>
              <a:t>3</a:t>
            </a:r>
            <a:r>
              <a:rPr sz="1600" b="1" dirty="0">
                <a:latin typeface="Times New Roman"/>
                <a:cs typeface="Times New Roman"/>
              </a:rPr>
              <a:t>=В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4962785" y="7749666"/>
            <a:ext cx="92456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10" dirty="0">
                <a:latin typeface="Times New Roman"/>
                <a:cs typeface="Times New Roman"/>
              </a:rPr>
              <a:t>(</a:t>
            </a:r>
            <a:r>
              <a:rPr sz="1600" b="1" spc="-25" dirty="0">
                <a:latin typeface="Times New Roman"/>
                <a:cs typeface="Times New Roman"/>
              </a:rPr>
              <a:t>д</a:t>
            </a:r>
            <a:r>
              <a:rPr sz="1600" b="1" spc="5" dirty="0">
                <a:latin typeface="Times New Roman"/>
                <a:cs typeface="Times New Roman"/>
              </a:rPr>
              <a:t>е</a:t>
            </a:r>
            <a:r>
              <a:rPr sz="1600" b="1" spc="-10" dirty="0">
                <a:latin typeface="Times New Roman"/>
                <a:cs typeface="Times New Roman"/>
              </a:rPr>
              <a:t>рж</a:t>
            </a:r>
            <a:r>
              <a:rPr sz="1600" b="1" spc="5" dirty="0">
                <a:latin typeface="Times New Roman"/>
                <a:cs typeface="Times New Roman"/>
              </a:rPr>
              <a:t>а</a:t>
            </a:r>
            <a:r>
              <a:rPr sz="1600" b="1" spc="-30" dirty="0">
                <a:latin typeface="Times New Roman"/>
                <a:cs typeface="Times New Roman"/>
              </a:rPr>
              <a:t>в</a:t>
            </a:r>
            <a:r>
              <a:rPr sz="1600" b="1" spc="5" dirty="0">
                <a:latin typeface="Times New Roman"/>
                <a:cs typeface="Times New Roman"/>
              </a:rPr>
              <a:t>а</a:t>
            </a:r>
            <a:r>
              <a:rPr sz="1600" b="1" dirty="0">
                <a:latin typeface="Times New Roman"/>
                <a:cs typeface="Times New Roman"/>
              </a:rPr>
              <a:t>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36" name="object 36"/>
          <p:cNvGrpSpPr/>
          <p:nvPr/>
        </p:nvGrpSpPr>
        <p:grpSpPr>
          <a:xfrm>
            <a:off x="883919" y="8009890"/>
            <a:ext cx="5784850" cy="1381125"/>
            <a:chOff x="883919" y="8009890"/>
            <a:chExt cx="5784850" cy="1381125"/>
          </a:xfrm>
        </p:grpSpPr>
        <p:pic>
          <p:nvPicPr>
            <p:cNvPr id="37" name="object 3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883919" y="8009890"/>
              <a:ext cx="1743710" cy="1381125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627630" y="8077200"/>
              <a:ext cx="1483995" cy="1313815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111624" y="9114790"/>
              <a:ext cx="179704" cy="276225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291329" y="8028305"/>
              <a:ext cx="762000" cy="1362709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053329" y="8077200"/>
              <a:ext cx="170814" cy="262763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24144" y="9114790"/>
              <a:ext cx="179704" cy="276225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403849" y="8284210"/>
              <a:ext cx="1094739" cy="1106805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498590" y="8077200"/>
              <a:ext cx="170180" cy="262763"/>
            </a:xfrm>
            <a:prstGeom prst="rect">
              <a:avLst/>
            </a:prstGeom>
          </p:spPr>
        </p:pic>
      </p:grpSp>
      <p:sp>
        <p:nvSpPr>
          <p:cNvPr id="45" name="object 45"/>
          <p:cNvSpPr txBox="1"/>
          <p:nvPr/>
        </p:nvSpPr>
        <p:spPr>
          <a:xfrm>
            <a:off x="5128005" y="9365691"/>
            <a:ext cx="89154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5" dirty="0">
                <a:latin typeface="Times New Roman"/>
                <a:cs typeface="Times New Roman"/>
              </a:rPr>
              <a:t>(інженер)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46" name="object 46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61</a:t>
            </a:fld>
            <a:endParaRPr dirty="0"/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8545" y="570712"/>
            <a:ext cx="1103604" cy="1202140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2235050" y="509269"/>
            <a:ext cx="4264025" cy="1322705"/>
            <a:chOff x="2235050" y="509269"/>
            <a:chExt cx="4264025" cy="1322705"/>
          </a:xfrm>
        </p:grpSpPr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235050" y="640111"/>
              <a:ext cx="733425" cy="1142714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05455" y="725169"/>
              <a:ext cx="1466215" cy="1106804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471670" y="518159"/>
              <a:ext cx="340994" cy="1313815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812664" y="1555749"/>
              <a:ext cx="179704" cy="27622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992370" y="509269"/>
              <a:ext cx="1506220" cy="1322704"/>
            </a:xfrm>
            <a:prstGeom prst="rect">
              <a:avLst/>
            </a:prstGeom>
          </p:spPr>
        </p:pic>
      </p:grpSp>
      <p:sp>
        <p:nvSpPr>
          <p:cNvPr id="9" name="object 9"/>
          <p:cNvSpPr txBox="1"/>
          <p:nvPr/>
        </p:nvSpPr>
        <p:spPr>
          <a:xfrm>
            <a:off x="4975605" y="1801494"/>
            <a:ext cx="883285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5" dirty="0">
                <a:latin typeface="Times New Roman"/>
                <a:cs typeface="Times New Roman"/>
              </a:rPr>
              <a:t>(механік)</a:t>
            </a:r>
            <a:endParaRPr sz="1600">
              <a:latin typeface="Times New Roman"/>
              <a:cs typeface="Times New Roman"/>
            </a:endParaRPr>
          </a:p>
        </p:txBody>
      </p:sp>
      <p:pic>
        <p:nvPicPr>
          <p:cNvPr id="10" name="object 10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158239" y="2520799"/>
            <a:ext cx="1676400" cy="923440"/>
          </a:xfrm>
          <a:prstGeom prst="rect">
            <a:avLst/>
          </a:prstGeom>
        </p:spPr>
      </p:pic>
      <p:pic>
        <p:nvPicPr>
          <p:cNvPr id="11" name="object 11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2834639" y="2130424"/>
            <a:ext cx="170814" cy="262763"/>
          </a:xfrm>
          <a:prstGeom prst="rect">
            <a:avLst/>
          </a:prstGeom>
        </p:spPr>
      </p:pic>
      <p:grpSp>
        <p:nvGrpSpPr>
          <p:cNvPr id="12" name="object 12"/>
          <p:cNvGrpSpPr/>
          <p:nvPr/>
        </p:nvGrpSpPr>
        <p:grpSpPr>
          <a:xfrm>
            <a:off x="3073250" y="2063749"/>
            <a:ext cx="2026285" cy="1380490"/>
            <a:chOff x="3073250" y="2063749"/>
            <a:chExt cx="2026285" cy="1380490"/>
          </a:xfrm>
        </p:grpSpPr>
        <p:pic>
          <p:nvPicPr>
            <p:cNvPr id="13" name="object 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073250" y="2252992"/>
              <a:ext cx="733424" cy="1142123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843655" y="2063749"/>
              <a:ext cx="359410" cy="1380490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203064" y="2310129"/>
              <a:ext cx="895985" cy="1134109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5396610" y="3228212"/>
            <a:ext cx="690245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5" dirty="0">
                <a:latin typeface="Times New Roman"/>
                <a:cs typeface="Times New Roman"/>
              </a:rPr>
              <a:t>(океан)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1222375" y="3721734"/>
            <a:ext cx="3139440" cy="1487170"/>
            <a:chOff x="1222375" y="3721734"/>
            <a:chExt cx="3139440" cy="1487170"/>
          </a:xfrm>
        </p:grpSpPr>
        <p:pic>
          <p:nvPicPr>
            <p:cNvPr id="18" name="object 1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222375" y="3828414"/>
              <a:ext cx="359410" cy="1380490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581784" y="3721734"/>
              <a:ext cx="1304925" cy="1487170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886710" y="4932806"/>
              <a:ext cx="179705" cy="276098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066414" y="4446904"/>
              <a:ext cx="1124585" cy="762000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191000" y="3895089"/>
              <a:ext cx="170814" cy="262763"/>
            </a:xfrm>
            <a:prstGeom prst="rect">
              <a:avLst/>
            </a:prstGeom>
          </p:spPr>
        </p:pic>
      </p:grpSp>
      <p:pic>
        <p:nvPicPr>
          <p:cNvPr id="23" name="object 23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4493901" y="4026131"/>
            <a:ext cx="1014663" cy="1146749"/>
          </a:xfrm>
          <a:prstGeom prst="rect">
            <a:avLst/>
          </a:prstGeom>
        </p:spPr>
      </p:pic>
      <p:grpSp>
        <p:nvGrpSpPr>
          <p:cNvPr id="24" name="object 24"/>
          <p:cNvGrpSpPr/>
          <p:nvPr/>
        </p:nvGrpSpPr>
        <p:grpSpPr>
          <a:xfrm>
            <a:off x="5562600" y="3828414"/>
            <a:ext cx="1408430" cy="1380490"/>
            <a:chOff x="5562600" y="3828414"/>
            <a:chExt cx="1408430" cy="1380490"/>
          </a:xfrm>
        </p:grpSpPr>
        <p:pic>
          <p:nvPicPr>
            <p:cNvPr id="25" name="object 2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562600" y="3828414"/>
              <a:ext cx="359409" cy="1380490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922009" y="3989704"/>
              <a:ext cx="1049019" cy="1219200"/>
            </a:xfrm>
            <a:prstGeom prst="rect">
              <a:avLst/>
            </a:prstGeom>
          </p:spPr>
        </p:pic>
      </p:grpSp>
      <p:sp>
        <p:nvSpPr>
          <p:cNvPr id="27" name="object 27"/>
          <p:cNvSpPr txBox="1"/>
          <p:nvPr/>
        </p:nvSpPr>
        <p:spPr>
          <a:xfrm>
            <a:off x="4875021" y="5182615"/>
            <a:ext cx="112649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10" dirty="0">
                <a:latin typeface="Times New Roman"/>
                <a:cs typeface="Times New Roman"/>
              </a:rPr>
              <a:t>(</a:t>
            </a:r>
            <a:r>
              <a:rPr sz="1600" b="1" spc="-35" dirty="0">
                <a:latin typeface="Times New Roman"/>
                <a:cs typeface="Times New Roman"/>
              </a:rPr>
              <a:t>р</a:t>
            </a:r>
            <a:r>
              <a:rPr sz="1600" b="1" spc="5" dirty="0">
                <a:latin typeface="Times New Roman"/>
                <a:cs typeface="Times New Roman"/>
              </a:rPr>
              <a:t>е</a:t>
            </a:r>
            <a:r>
              <a:rPr sz="1600" b="1" spc="-5" dirty="0">
                <a:latin typeface="Times New Roman"/>
                <a:cs typeface="Times New Roman"/>
              </a:rPr>
              <a:t>в</a:t>
            </a:r>
            <a:r>
              <a:rPr sz="1600" b="1" spc="-20" dirty="0">
                <a:latin typeface="Times New Roman"/>
                <a:cs typeface="Times New Roman"/>
              </a:rPr>
              <a:t>о</a:t>
            </a:r>
            <a:r>
              <a:rPr sz="1600" b="1" spc="5" dirty="0">
                <a:latin typeface="Times New Roman"/>
                <a:cs typeface="Times New Roman"/>
              </a:rPr>
              <a:t>л</a:t>
            </a:r>
            <a:r>
              <a:rPr sz="1600" b="1" dirty="0">
                <a:latin typeface="Times New Roman"/>
                <a:cs typeface="Times New Roman"/>
              </a:rPr>
              <a:t>ю</a:t>
            </a:r>
            <a:r>
              <a:rPr sz="1600" b="1" spc="-20" dirty="0">
                <a:latin typeface="Times New Roman"/>
                <a:cs typeface="Times New Roman"/>
              </a:rPr>
              <a:t>ц</a:t>
            </a:r>
            <a:r>
              <a:rPr sz="1600" b="1" spc="5" dirty="0">
                <a:latin typeface="Times New Roman"/>
                <a:cs typeface="Times New Roman"/>
              </a:rPr>
              <a:t>і</a:t>
            </a:r>
            <a:r>
              <a:rPr sz="1600" b="1" spc="-10" dirty="0">
                <a:latin typeface="Times New Roman"/>
                <a:cs typeface="Times New Roman"/>
              </a:rPr>
              <a:t>я</a:t>
            </a:r>
            <a:r>
              <a:rPr sz="1600" b="1" dirty="0">
                <a:latin typeface="Times New Roman"/>
                <a:cs typeface="Times New Roman"/>
              </a:rPr>
              <a:t>)</a:t>
            </a:r>
            <a:endParaRPr sz="1600">
              <a:latin typeface="Times New Roman"/>
              <a:cs typeface="Times New Roman"/>
            </a:endParaRPr>
          </a:p>
        </p:txBody>
      </p:sp>
      <p:pic>
        <p:nvPicPr>
          <p:cNvPr id="28" name="object 28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969010" y="6886702"/>
            <a:ext cx="180340" cy="276098"/>
          </a:xfrm>
          <a:prstGeom prst="rect">
            <a:avLst/>
          </a:prstGeom>
        </p:spPr>
      </p:pic>
      <p:pic>
        <p:nvPicPr>
          <p:cNvPr id="29" name="object 29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1257946" y="5809614"/>
            <a:ext cx="977367" cy="1332887"/>
          </a:xfrm>
          <a:prstGeom prst="rect">
            <a:avLst/>
          </a:prstGeom>
        </p:spPr>
      </p:pic>
      <p:grpSp>
        <p:nvGrpSpPr>
          <p:cNvPr id="30" name="object 30"/>
          <p:cNvGrpSpPr/>
          <p:nvPr/>
        </p:nvGrpSpPr>
        <p:grpSpPr>
          <a:xfrm>
            <a:off x="2282825" y="5675629"/>
            <a:ext cx="2386965" cy="1487170"/>
            <a:chOff x="2282825" y="5675629"/>
            <a:chExt cx="2386965" cy="1487170"/>
          </a:xfrm>
        </p:grpSpPr>
        <p:pic>
          <p:nvPicPr>
            <p:cNvPr id="31" name="object 3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282825" y="5848984"/>
              <a:ext cx="170814" cy="262763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453639" y="6004042"/>
              <a:ext cx="823228" cy="1098718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300730" y="5782309"/>
              <a:ext cx="360045" cy="1380489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660775" y="5675629"/>
              <a:ext cx="1009014" cy="1427683"/>
            </a:xfrm>
            <a:prstGeom prst="rect">
              <a:avLst/>
            </a:prstGeom>
          </p:spPr>
        </p:pic>
      </p:grpSp>
      <p:grpSp>
        <p:nvGrpSpPr>
          <p:cNvPr id="35" name="object 35"/>
          <p:cNvGrpSpPr/>
          <p:nvPr/>
        </p:nvGrpSpPr>
        <p:grpSpPr>
          <a:xfrm>
            <a:off x="4737585" y="5848984"/>
            <a:ext cx="2294890" cy="1313815"/>
            <a:chOff x="4737585" y="5848984"/>
            <a:chExt cx="2294890" cy="1313815"/>
          </a:xfrm>
        </p:grpSpPr>
        <p:pic>
          <p:nvPicPr>
            <p:cNvPr id="36" name="object 3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737585" y="5971552"/>
              <a:ext cx="733425" cy="1142123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507990" y="6069107"/>
              <a:ext cx="1182369" cy="1093692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690360" y="5848984"/>
              <a:ext cx="341630" cy="1313814"/>
            </a:xfrm>
            <a:prstGeom prst="rect">
              <a:avLst/>
            </a:prstGeom>
          </p:spPr>
        </p:pic>
      </p:grpSp>
      <p:sp>
        <p:nvSpPr>
          <p:cNvPr id="39" name="object 39"/>
          <p:cNvSpPr txBox="1"/>
          <p:nvPr/>
        </p:nvSpPr>
        <p:spPr>
          <a:xfrm>
            <a:off x="4722621" y="7137018"/>
            <a:ext cx="98933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35" dirty="0">
                <a:latin typeface="Times New Roman"/>
                <a:cs typeface="Times New Roman"/>
              </a:rPr>
              <a:t>(</a:t>
            </a:r>
            <a:r>
              <a:rPr sz="1600" b="1" spc="5" dirty="0">
                <a:latin typeface="Times New Roman"/>
                <a:cs typeface="Times New Roman"/>
              </a:rPr>
              <a:t>к</a:t>
            </a:r>
            <a:r>
              <a:rPr sz="1600" b="1" spc="-15" dirty="0">
                <a:latin typeface="Times New Roman"/>
                <a:cs typeface="Times New Roman"/>
              </a:rPr>
              <a:t>іл</a:t>
            </a:r>
            <a:r>
              <a:rPr sz="1600" b="1" spc="5" dirty="0">
                <a:latin typeface="Times New Roman"/>
                <a:cs typeface="Times New Roman"/>
              </a:rPr>
              <a:t>о</a:t>
            </a:r>
            <a:r>
              <a:rPr sz="1600" b="1" spc="-10" dirty="0">
                <a:latin typeface="Times New Roman"/>
                <a:cs typeface="Times New Roman"/>
              </a:rPr>
              <a:t>м</a:t>
            </a:r>
            <a:r>
              <a:rPr sz="1600" b="1" spc="5" dirty="0">
                <a:latin typeface="Times New Roman"/>
                <a:cs typeface="Times New Roman"/>
              </a:rPr>
              <a:t>е</a:t>
            </a:r>
            <a:r>
              <a:rPr sz="1600" b="1" spc="10" dirty="0">
                <a:latin typeface="Times New Roman"/>
                <a:cs typeface="Times New Roman"/>
              </a:rPr>
              <a:t>т</a:t>
            </a:r>
            <a:r>
              <a:rPr sz="1600" b="1" spc="-10" dirty="0">
                <a:latin typeface="Times New Roman"/>
                <a:cs typeface="Times New Roman"/>
              </a:rPr>
              <a:t>р)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40" name="object 40"/>
          <p:cNvGrpSpPr/>
          <p:nvPr/>
        </p:nvGrpSpPr>
        <p:grpSpPr>
          <a:xfrm>
            <a:off x="548640" y="7464425"/>
            <a:ext cx="2663825" cy="1313815"/>
            <a:chOff x="548640" y="7464425"/>
            <a:chExt cx="2663825" cy="1313815"/>
          </a:xfrm>
        </p:grpSpPr>
        <p:pic>
          <p:nvPicPr>
            <p:cNvPr id="41" name="object 4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48640" y="7861934"/>
              <a:ext cx="990600" cy="916305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539240" y="7464425"/>
              <a:ext cx="341629" cy="1313815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880870" y="7787640"/>
              <a:ext cx="990600" cy="990600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871469" y="7464425"/>
              <a:ext cx="340994" cy="1313815"/>
            </a:xfrm>
            <a:prstGeom prst="rect">
              <a:avLst/>
            </a:prstGeom>
          </p:spPr>
        </p:pic>
      </p:grpSp>
      <p:pic>
        <p:nvPicPr>
          <p:cNvPr id="45" name="object 4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266444" y="7825981"/>
            <a:ext cx="583961" cy="912990"/>
          </a:xfrm>
          <a:prstGeom prst="rect">
            <a:avLst/>
          </a:prstGeom>
        </p:spPr>
      </p:pic>
      <p:pic>
        <p:nvPicPr>
          <p:cNvPr id="46" name="object 46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3926097" y="7768869"/>
            <a:ext cx="580663" cy="993921"/>
          </a:xfrm>
          <a:prstGeom prst="rect">
            <a:avLst/>
          </a:prstGeom>
        </p:spPr>
      </p:pic>
      <p:pic>
        <p:nvPicPr>
          <p:cNvPr id="47" name="object 47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4557763" y="7847076"/>
            <a:ext cx="648021" cy="891539"/>
          </a:xfrm>
          <a:prstGeom prst="rect">
            <a:avLst/>
          </a:prstGeom>
        </p:spPr>
      </p:pic>
      <p:grpSp>
        <p:nvGrpSpPr>
          <p:cNvPr id="48" name="object 48"/>
          <p:cNvGrpSpPr/>
          <p:nvPr/>
        </p:nvGrpSpPr>
        <p:grpSpPr>
          <a:xfrm>
            <a:off x="5349240" y="7769225"/>
            <a:ext cx="1371600" cy="1009015"/>
            <a:chOff x="5349240" y="7769225"/>
            <a:chExt cx="1371600" cy="1009015"/>
          </a:xfrm>
        </p:grpSpPr>
        <p:pic>
          <p:nvPicPr>
            <p:cNvPr id="49" name="object 4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349240" y="8502141"/>
              <a:ext cx="179704" cy="276098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5528945" y="7769225"/>
              <a:ext cx="1191895" cy="1009015"/>
            </a:xfrm>
            <a:prstGeom prst="rect">
              <a:avLst/>
            </a:prstGeom>
          </p:spPr>
        </p:pic>
      </p:grpSp>
      <p:sp>
        <p:nvSpPr>
          <p:cNvPr id="51" name="object 51"/>
          <p:cNvSpPr txBox="1"/>
          <p:nvPr/>
        </p:nvSpPr>
        <p:spPr>
          <a:xfrm>
            <a:off x="5076190" y="8749665"/>
            <a:ext cx="108966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5" dirty="0">
                <a:latin typeface="Times New Roman"/>
                <a:cs typeface="Times New Roman"/>
              </a:rPr>
              <a:t>(тролейбус)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62</a:t>
            </a:fld>
            <a:endParaRPr dirty="0"/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6850" y="527049"/>
            <a:ext cx="5377180" cy="1381125"/>
            <a:chOff x="956850" y="527049"/>
            <a:chExt cx="5377180" cy="138112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6850" y="602351"/>
              <a:ext cx="707484" cy="1238164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64334" y="1631949"/>
              <a:ext cx="179705" cy="276225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844039" y="661669"/>
              <a:ext cx="1228089" cy="1246504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072129" y="594359"/>
              <a:ext cx="1027430" cy="1313815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099560" y="527049"/>
              <a:ext cx="539750" cy="138112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639309" y="578685"/>
              <a:ext cx="1694180" cy="1167564"/>
            </a:xfrm>
            <a:prstGeom prst="rect">
              <a:avLst/>
            </a:prstGeom>
          </p:spPr>
        </p:pic>
      </p:grpSp>
      <p:sp>
        <p:nvSpPr>
          <p:cNvPr id="9" name="object 9"/>
          <p:cNvSpPr txBox="1"/>
          <p:nvPr/>
        </p:nvSpPr>
        <p:spPr>
          <a:xfrm>
            <a:off x="4975605" y="1877694"/>
            <a:ext cx="1005205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5" dirty="0">
                <a:latin typeface="Times New Roman"/>
                <a:cs typeface="Times New Roman"/>
              </a:rPr>
              <a:t>(чернетка)</a:t>
            </a:r>
            <a:endParaRPr sz="1600">
              <a:latin typeface="Times New Roman"/>
              <a:cs typeface="Times New Roman"/>
            </a:endParaRPr>
          </a:p>
        </p:txBody>
      </p:sp>
      <p:pic>
        <p:nvPicPr>
          <p:cNvPr id="10" name="object 10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87857" y="2322194"/>
            <a:ext cx="1172337" cy="1139952"/>
          </a:xfrm>
          <a:prstGeom prst="rect">
            <a:avLst/>
          </a:prstGeom>
        </p:spPr>
      </p:pic>
      <p:grpSp>
        <p:nvGrpSpPr>
          <p:cNvPr id="11" name="object 11"/>
          <p:cNvGrpSpPr/>
          <p:nvPr/>
        </p:nvGrpSpPr>
        <p:grpSpPr>
          <a:xfrm>
            <a:off x="2112010" y="2157729"/>
            <a:ext cx="4525645" cy="1362710"/>
            <a:chOff x="2112010" y="2157729"/>
            <a:chExt cx="4525645" cy="1362710"/>
          </a:xfrm>
        </p:grpSpPr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12010" y="3244341"/>
              <a:ext cx="180339" cy="276098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92350" y="2273934"/>
              <a:ext cx="1228089" cy="1246504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520440" y="2206624"/>
              <a:ext cx="170814" cy="262763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91255" y="3244341"/>
              <a:ext cx="179704" cy="27609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870960" y="2157729"/>
              <a:ext cx="762000" cy="1362709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632960" y="2206624"/>
              <a:ext cx="1075689" cy="131381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708650" y="2338069"/>
              <a:ext cx="928783" cy="1074303"/>
            </a:xfrm>
            <a:prstGeom prst="rect">
              <a:avLst/>
            </a:prstGeom>
          </p:spPr>
        </p:pic>
      </p:grpSp>
      <p:sp>
        <p:nvSpPr>
          <p:cNvPr id="19" name="object 19"/>
          <p:cNvSpPr txBox="1"/>
          <p:nvPr/>
        </p:nvSpPr>
        <p:spPr>
          <a:xfrm>
            <a:off x="5128005" y="3493770"/>
            <a:ext cx="93726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5" dirty="0">
                <a:latin typeface="Times New Roman"/>
                <a:cs typeface="Times New Roman"/>
              </a:rPr>
              <a:t>(шеренга)</a:t>
            </a:r>
            <a:endParaRPr sz="1600">
              <a:latin typeface="Times New Roman"/>
              <a:cs typeface="Times New Roman"/>
            </a:endParaRPr>
          </a:p>
        </p:txBody>
      </p:sp>
      <p:pic>
        <p:nvPicPr>
          <p:cNvPr id="20" name="object 20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878955" y="3927900"/>
            <a:ext cx="1052945" cy="1278813"/>
          </a:xfrm>
          <a:prstGeom prst="rect">
            <a:avLst/>
          </a:prstGeom>
        </p:spPr>
      </p:pic>
      <p:grpSp>
        <p:nvGrpSpPr>
          <p:cNvPr id="21" name="object 21"/>
          <p:cNvGrpSpPr/>
          <p:nvPr/>
        </p:nvGrpSpPr>
        <p:grpSpPr>
          <a:xfrm>
            <a:off x="2068113" y="3752214"/>
            <a:ext cx="3103245" cy="1524000"/>
            <a:chOff x="2068113" y="3752214"/>
            <a:chExt cx="3103245" cy="1524000"/>
          </a:xfrm>
        </p:grpSpPr>
        <p:pic>
          <p:nvPicPr>
            <p:cNvPr id="22" name="object 2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068113" y="4023486"/>
              <a:ext cx="639608" cy="1252727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740025" y="4999989"/>
              <a:ext cx="179705" cy="276225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919730" y="3752214"/>
              <a:ext cx="1323340" cy="1524000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243070" y="4093209"/>
              <a:ext cx="928165" cy="1074880"/>
            </a:xfrm>
            <a:prstGeom prst="rect">
              <a:avLst/>
            </a:prstGeom>
          </p:spPr>
        </p:pic>
      </p:grpSp>
      <p:sp>
        <p:nvSpPr>
          <p:cNvPr id="26" name="object 26"/>
          <p:cNvSpPr txBox="1"/>
          <p:nvPr/>
        </p:nvSpPr>
        <p:spPr>
          <a:xfrm>
            <a:off x="5442330" y="5060696"/>
            <a:ext cx="112268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5" dirty="0">
                <a:latin typeface="Times New Roman"/>
                <a:cs typeface="Times New Roman"/>
              </a:rPr>
              <a:t>(Спільнота)</a:t>
            </a:r>
            <a:endParaRPr sz="1600">
              <a:latin typeface="Times New Roman"/>
              <a:cs typeface="Times New Roman"/>
            </a:endParaRPr>
          </a:p>
        </p:txBody>
      </p:sp>
      <p:pic>
        <p:nvPicPr>
          <p:cNvPr id="27" name="object 27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1478280" y="5593079"/>
            <a:ext cx="399414" cy="152400"/>
          </a:xfrm>
          <a:prstGeom prst="rect">
            <a:avLst/>
          </a:prstGeom>
        </p:spPr>
      </p:pic>
      <p:sp>
        <p:nvSpPr>
          <p:cNvPr id="28" name="object 28"/>
          <p:cNvSpPr txBox="1"/>
          <p:nvPr/>
        </p:nvSpPr>
        <p:spPr>
          <a:xfrm>
            <a:off x="1865502" y="5530088"/>
            <a:ext cx="404495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5" dirty="0">
                <a:latin typeface="Times New Roman"/>
                <a:cs typeface="Times New Roman"/>
              </a:rPr>
              <a:t>1=П</a:t>
            </a:r>
            <a:endParaRPr sz="1600">
              <a:latin typeface="Times New Roman"/>
              <a:cs typeface="Times New Roman"/>
            </a:endParaRPr>
          </a:p>
        </p:txBody>
      </p:sp>
      <p:pic>
        <p:nvPicPr>
          <p:cNvPr id="29" name="object 29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2959303" y="5982550"/>
            <a:ext cx="1289913" cy="1001026"/>
          </a:xfrm>
          <a:prstGeom prst="rect">
            <a:avLst/>
          </a:prstGeom>
        </p:spPr>
      </p:pic>
      <p:pic>
        <p:nvPicPr>
          <p:cNvPr id="30" name="object 30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4408246" y="5988916"/>
            <a:ext cx="1015199" cy="1146749"/>
          </a:xfrm>
          <a:prstGeom prst="rect">
            <a:avLst/>
          </a:prstGeom>
        </p:spPr>
      </p:pic>
      <p:grpSp>
        <p:nvGrpSpPr>
          <p:cNvPr id="31" name="object 31"/>
          <p:cNvGrpSpPr/>
          <p:nvPr/>
        </p:nvGrpSpPr>
        <p:grpSpPr>
          <a:xfrm>
            <a:off x="5477509" y="5791199"/>
            <a:ext cx="1322705" cy="1380490"/>
            <a:chOff x="5477509" y="5791199"/>
            <a:chExt cx="1322705" cy="1380490"/>
          </a:xfrm>
        </p:grpSpPr>
        <p:pic>
          <p:nvPicPr>
            <p:cNvPr id="32" name="object 32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477509" y="5791199"/>
              <a:ext cx="359409" cy="1380489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836919" y="5952489"/>
              <a:ext cx="963295" cy="1219200"/>
            </a:xfrm>
            <a:prstGeom prst="rect">
              <a:avLst/>
            </a:prstGeom>
          </p:spPr>
        </p:pic>
      </p:grpSp>
      <p:grpSp>
        <p:nvGrpSpPr>
          <p:cNvPr id="34" name="object 34"/>
          <p:cNvGrpSpPr/>
          <p:nvPr/>
        </p:nvGrpSpPr>
        <p:grpSpPr>
          <a:xfrm>
            <a:off x="511809" y="5848984"/>
            <a:ext cx="2395220" cy="1511935"/>
            <a:chOff x="511809" y="5848984"/>
            <a:chExt cx="2395220" cy="1511935"/>
          </a:xfrm>
        </p:grpSpPr>
        <p:pic>
          <p:nvPicPr>
            <p:cNvPr id="35" name="object 35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853439" y="5848984"/>
              <a:ext cx="1124585" cy="1322704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978024" y="5989319"/>
              <a:ext cx="928783" cy="1074303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11809" y="7208519"/>
              <a:ext cx="399415" cy="152400"/>
            </a:xfrm>
            <a:prstGeom prst="rect">
              <a:avLst/>
            </a:prstGeom>
          </p:spPr>
        </p:pic>
      </p:grpSp>
      <p:sp>
        <p:nvSpPr>
          <p:cNvPr id="38" name="object 38"/>
          <p:cNvSpPr txBox="1"/>
          <p:nvPr/>
        </p:nvSpPr>
        <p:spPr>
          <a:xfrm>
            <a:off x="898956" y="7146163"/>
            <a:ext cx="404495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5" dirty="0">
                <a:latin typeface="Times New Roman"/>
                <a:cs typeface="Times New Roman"/>
              </a:rPr>
              <a:t>5=Н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4979602" y="7146163"/>
            <a:ext cx="133350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5" dirty="0">
                <a:latin typeface="Times New Roman"/>
                <a:cs typeface="Times New Roman"/>
              </a:rPr>
              <a:t>(шістнадцять)</a:t>
            </a:r>
            <a:endParaRPr sz="1600">
              <a:latin typeface="Times New Roman"/>
              <a:cs typeface="Times New Roman"/>
            </a:endParaRPr>
          </a:p>
        </p:txBody>
      </p:sp>
      <p:pic>
        <p:nvPicPr>
          <p:cNvPr id="40" name="object 40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1121410" y="7604759"/>
            <a:ext cx="963294" cy="1219200"/>
          </a:xfrm>
          <a:prstGeom prst="rect">
            <a:avLst/>
          </a:prstGeom>
        </p:spPr>
      </p:pic>
      <p:grpSp>
        <p:nvGrpSpPr>
          <p:cNvPr id="41" name="object 41"/>
          <p:cNvGrpSpPr/>
          <p:nvPr/>
        </p:nvGrpSpPr>
        <p:grpSpPr>
          <a:xfrm>
            <a:off x="460375" y="7403465"/>
            <a:ext cx="5705475" cy="1609725"/>
            <a:chOff x="460375" y="7403465"/>
            <a:chExt cx="5705475" cy="1609725"/>
          </a:xfrm>
        </p:grpSpPr>
        <p:pic>
          <p:nvPicPr>
            <p:cNvPr id="42" name="object 4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36775" y="8547862"/>
              <a:ext cx="179705" cy="276098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316479" y="7403465"/>
              <a:ext cx="1523999" cy="1412898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840479" y="7470775"/>
              <a:ext cx="2325370" cy="1353185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60375" y="8860790"/>
              <a:ext cx="399415" cy="152400"/>
            </a:xfrm>
            <a:prstGeom prst="rect">
              <a:avLst/>
            </a:prstGeom>
          </p:spPr>
        </p:pic>
      </p:grpSp>
      <p:sp>
        <p:nvSpPr>
          <p:cNvPr id="46" name="object 46"/>
          <p:cNvSpPr txBox="1"/>
          <p:nvPr/>
        </p:nvSpPr>
        <p:spPr>
          <a:xfrm>
            <a:off x="847140" y="8798432"/>
            <a:ext cx="38608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5" dirty="0">
                <a:latin typeface="Times New Roman"/>
                <a:cs typeface="Times New Roman"/>
              </a:rPr>
              <a:t>5=Д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171059" y="8798432"/>
            <a:ext cx="1049655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5" dirty="0">
                <a:latin typeface="Times New Roman"/>
                <a:cs typeface="Times New Roman"/>
              </a:rPr>
              <a:t>(п’ятдесят)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48" name="object 48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63</a:t>
            </a:fld>
            <a:endParaRPr dirty="0"/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69975" y="448309"/>
            <a:ext cx="5205730" cy="1609090"/>
            <a:chOff x="1069975" y="448309"/>
            <a:chExt cx="5205730" cy="160909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21410" y="545464"/>
              <a:ext cx="1125219" cy="1322704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246630" y="1592071"/>
              <a:ext cx="179705" cy="276098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26335" y="448309"/>
              <a:ext cx="1524000" cy="1412267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950335" y="514984"/>
              <a:ext cx="2325370" cy="1353184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069975" y="1904999"/>
              <a:ext cx="399415" cy="152400"/>
            </a:xfrm>
            <a:prstGeom prst="rect">
              <a:avLst/>
            </a:prstGeom>
          </p:spPr>
        </p:pic>
      </p:grpSp>
      <p:sp>
        <p:nvSpPr>
          <p:cNvPr id="8" name="object 8"/>
          <p:cNvSpPr txBox="1"/>
          <p:nvPr/>
        </p:nvSpPr>
        <p:spPr>
          <a:xfrm>
            <a:off x="1457071" y="1841118"/>
            <a:ext cx="38608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5" dirty="0">
                <a:latin typeface="Times New Roman"/>
                <a:cs typeface="Times New Roman"/>
              </a:rPr>
              <a:t>5=Д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620048" y="1841118"/>
            <a:ext cx="1071245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5" dirty="0">
                <a:latin typeface="Times New Roman"/>
                <a:cs typeface="Times New Roman"/>
              </a:rPr>
              <a:t>(шістдесят)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892810" y="2282824"/>
            <a:ext cx="3352800" cy="1200785"/>
            <a:chOff x="892810" y="2282824"/>
            <a:chExt cx="3352800" cy="1200785"/>
          </a:xfrm>
        </p:grpSpPr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92810" y="2465704"/>
              <a:ext cx="820419" cy="1017904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734566" y="2539491"/>
              <a:ext cx="1024127" cy="794766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780030" y="3207511"/>
              <a:ext cx="179705" cy="276098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959735" y="2282824"/>
              <a:ext cx="1285875" cy="1194363"/>
            </a:xfrm>
            <a:prstGeom prst="rect">
              <a:avLst/>
            </a:prstGeom>
          </p:spPr>
        </p:pic>
      </p:grpSp>
      <p:pic>
        <p:nvPicPr>
          <p:cNvPr id="15" name="object 15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4310379" y="2440190"/>
            <a:ext cx="696277" cy="1000391"/>
          </a:xfrm>
          <a:prstGeom prst="rect">
            <a:avLst/>
          </a:prstGeom>
        </p:spPr>
      </p:pic>
      <p:pic>
        <p:nvPicPr>
          <p:cNvPr id="16" name="object 16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5066029" y="2255519"/>
            <a:ext cx="1414284" cy="1228090"/>
          </a:xfrm>
          <a:prstGeom prst="rect">
            <a:avLst/>
          </a:prstGeom>
        </p:spPr>
      </p:pic>
      <p:pic>
        <p:nvPicPr>
          <p:cNvPr id="17" name="object 17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6531609" y="2170429"/>
            <a:ext cx="341630" cy="131317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5076190" y="3456812"/>
            <a:ext cx="122428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5" dirty="0">
                <a:latin typeface="Times New Roman"/>
                <a:cs typeface="Times New Roman"/>
              </a:rPr>
              <a:t>(вісімдесяти)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97610" y="3715384"/>
            <a:ext cx="2767965" cy="1524000"/>
            <a:chOff x="1197610" y="3715384"/>
            <a:chExt cx="2767965" cy="1524000"/>
          </a:xfrm>
        </p:grpSpPr>
        <p:pic>
          <p:nvPicPr>
            <p:cNvPr id="20" name="object 2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197610" y="4077969"/>
              <a:ext cx="914400" cy="116141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112010" y="3925569"/>
              <a:ext cx="170814" cy="262763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282825" y="3858894"/>
              <a:ext cx="360044" cy="1380490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642870" y="3715384"/>
              <a:ext cx="1322705" cy="1524000"/>
            </a:xfrm>
            <a:prstGeom prst="rect">
              <a:avLst/>
            </a:prstGeom>
          </p:spPr>
        </p:pic>
      </p:grpSp>
      <p:sp>
        <p:nvSpPr>
          <p:cNvPr id="24" name="object 24"/>
          <p:cNvSpPr txBox="1"/>
          <p:nvPr/>
        </p:nvSpPr>
        <p:spPr>
          <a:xfrm>
            <a:off x="5734939" y="5024120"/>
            <a:ext cx="84836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5" dirty="0">
                <a:latin typeface="Times New Roman"/>
                <a:cs typeface="Times New Roman"/>
              </a:rPr>
              <a:t>(п’ятсот)</a:t>
            </a:r>
            <a:endParaRPr sz="1600">
              <a:latin typeface="Times New Roman"/>
              <a:cs typeface="Times New Roman"/>
            </a:endParaRPr>
          </a:p>
        </p:txBody>
      </p:sp>
      <p:pic>
        <p:nvPicPr>
          <p:cNvPr id="25" name="object 25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493519" y="5553709"/>
            <a:ext cx="399414" cy="152400"/>
          </a:xfrm>
          <a:prstGeom prst="rect">
            <a:avLst/>
          </a:prstGeom>
        </p:spPr>
      </p:pic>
      <p:sp>
        <p:nvSpPr>
          <p:cNvPr id="26" name="object 26"/>
          <p:cNvSpPr txBox="1"/>
          <p:nvPr/>
        </p:nvSpPr>
        <p:spPr>
          <a:xfrm>
            <a:off x="1880742" y="5490464"/>
            <a:ext cx="38100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spc="5" dirty="0">
                <a:latin typeface="Times New Roman"/>
                <a:cs typeface="Times New Roman"/>
              </a:rPr>
              <a:t>4</a:t>
            </a:r>
            <a:r>
              <a:rPr sz="1600" dirty="0">
                <a:latin typeface="Times New Roman"/>
                <a:cs typeface="Times New Roman"/>
              </a:rPr>
              <a:t>=С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1292225" y="5751829"/>
            <a:ext cx="2978150" cy="1524000"/>
            <a:chOff x="1292225" y="5751829"/>
            <a:chExt cx="2978150" cy="1524000"/>
          </a:xfrm>
        </p:grpSpPr>
        <p:pic>
          <p:nvPicPr>
            <p:cNvPr id="28" name="object 2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92225" y="5952489"/>
              <a:ext cx="1124585" cy="1323339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416810" y="5962014"/>
              <a:ext cx="170814" cy="262763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587625" y="5894704"/>
              <a:ext cx="360044" cy="1381125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947670" y="5751829"/>
              <a:ext cx="1322705" cy="1524000"/>
            </a:xfrm>
            <a:prstGeom prst="rect">
              <a:avLst/>
            </a:prstGeom>
          </p:spPr>
        </p:pic>
      </p:grpSp>
      <p:sp>
        <p:nvSpPr>
          <p:cNvPr id="32" name="object 32"/>
          <p:cNvSpPr txBox="1"/>
          <p:nvPr/>
        </p:nvSpPr>
        <p:spPr>
          <a:xfrm>
            <a:off x="5634354" y="7060818"/>
            <a:ext cx="871219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5" dirty="0">
                <a:latin typeface="Times New Roman"/>
                <a:cs typeface="Times New Roman"/>
              </a:rPr>
              <a:t>(шістсот)</a:t>
            </a:r>
            <a:endParaRPr sz="1600">
              <a:latin typeface="Times New Roman"/>
              <a:cs typeface="Times New Roman"/>
            </a:endParaRPr>
          </a:p>
        </p:txBody>
      </p:sp>
      <p:pic>
        <p:nvPicPr>
          <p:cNvPr id="33" name="object 33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493519" y="7357744"/>
            <a:ext cx="399414" cy="152400"/>
          </a:xfrm>
          <a:prstGeom prst="rect">
            <a:avLst/>
          </a:prstGeom>
        </p:spPr>
      </p:pic>
      <p:sp>
        <p:nvSpPr>
          <p:cNvPr id="34" name="object 34"/>
          <p:cNvSpPr txBox="1"/>
          <p:nvPr/>
        </p:nvSpPr>
        <p:spPr>
          <a:xfrm>
            <a:off x="1880742" y="7295515"/>
            <a:ext cx="393065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5" dirty="0">
                <a:latin typeface="Times New Roman"/>
                <a:cs typeface="Times New Roman"/>
              </a:rPr>
              <a:t>5=С</a:t>
            </a:r>
            <a:endParaRPr sz="1600">
              <a:latin typeface="Times New Roman"/>
              <a:cs typeface="Times New Roman"/>
            </a:endParaRPr>
          </a:p>
        </p:txBody>
      </p:sp>
      <p:pic>
        <p:nvPicPr>
          <p:cNvPr id="35" name="object 35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631190" y="7565390"/>
            <a:ext cx="1371599" cy="1371600"/>
          </a:xfrm>
          <a:prstGeom prst="rect">
            <a:avLst/>
          </a:prstGeom>
        </p:spPr>
      </p:pic>
      <p:pic>
        <p:nvPicPr>
          <p:cNvPr id="36" name="object 36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2103120" y="7623175"/>
            <a:ext cx="170814" cy="262763"/>
          </a:xfrm>
          <a:prstGeom prst="rect">
            <a:avLst/>
          </a:prstGeom>
        </p:spPr>
      </p:pic>
      <p:pic>
        <p:nvPicPr>
          <p:cNvPr id="37" name="object 3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2325370" y="7623175"/>
            <a:ext cx="170814" cy="262763"/>
          </a:xfrm>
          <a:prstGeom prst="rect">
            <a:avLst/>
          </a:prstGeom>
        </p:spPr>
      </p:pic>
      <p:pic>
        <p:nvPicPr>
          <p:cNvPr id="38" name="object 3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648585" y="8660765"/>
            <a:ext cx="179705" cy="276225"/>
          </a:xfrm>
          <a:prstGeom prst="rect">
            <a:avLst/>
          </a:prstGeom>
        </p:spPr>
      </p:pic>
      <p:grpSp>
        <p:nvGrpSpPr>
          <p:cNvPr id="39" name="object 39"/>
          <p:cNvGrpSpPr/>
          <p:nvPr/>
        </p:nvGrpSpPr>
        <p:grpSpPr>
          <a:xfrm>
            <a:off x="2880360" y="7684261"/>
            <a:ext cx="852169" cy="1252855"/>
            <a:chOff x="2880360" y="7684261"/>
            <a:chExt cx="852169" cy="1252855"/>
          </a:xfrm>
        </p:grpSpPr>
        <p:pic>
          <p:nvPicPr>
            <p:cNvPr id="40" name="object 4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880360" y="8660764"/>
              <a:ext cx="179705" cy="276225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092368" y="7684261"/>
              <a:ext cx="639608" cy="1252727"/>
            </a:xfrm>
            <a:prstGeom prst="rect">
              <a:avLst/>
            </a:prstGeom>
          </p:spPr>
        </p:pic>
      </p:grpSp>
      <p:grpSp>
        <p:nvGrpSpPr>
          <p:cNvPr id="42" name="object 42"/>
          <p:cNvGrpSpPr/>
          <p:nvPr/>
        </p:nvGrpSpPr>
        <p:grpSpPr>
          <a:xfrm>
            <a:off x="3805359" y="7555865"/>
            <a:ext cx="2394585" cy="1381125"/>
            <a:chOff x="3805359" y="7555865"/>
            <a:chExt cx="2394585" cy="1381125"/>
          </a:xfrm>
        </p:grpSpPr>
        <p:pic>
          <p:nvPicPr>
            <p:cNvPr id="43" name="object 43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805359" y="7789468"/>
              <a:ext cx="663135" cy="1129957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468494" y="7555865"/>
              <a:ext cx="359409" cy="1381125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827905" y="7753985"/>
              <a:ext cx="1371600" cy="1183005"/>
            </a:xfrm>
            <a:prstGeom prst="rect">
              <a:avLst/>
            </a:prstGeom>
          </p:spPr>
        </p:pic>
      </p:grpSp>
      <p:sp>
        <p:nvSpPr>
          <p:cNvPr id="46" name="object 46"/>
          <p:cNvSpPr txBox="1"/>
          <p:nvPr/>
        </p:nvSpPr>
        <p:spPr>
          <a:xfrm>
            <a:off x="5247259" y="8908541"/>
            <a:ext cx="91313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5" dirty="0">
                <a:latin typeface="Times New Roman"/>
                <a:cs typeface="Times New Roman"/>
              </a:rPr>
              <a:t>(мільйон)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64</a:t>
            </a:fld>
            <a:endParaRPr dirty="0"/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31190" y="478789"/>
            <a:ext cx="1681480" cy="1380490"/>
            <a:chOff x="631190" y="478789"/>
            <a:chExt cx="1681480" cy="138049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31190" y="478789"/>
              <a:ext cx="877569" cy="1380490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15349" y="571741"/>
              <a:ext cx="797310" cy="1241555"/>
            </a:xfrm>
            <a:prstGeom prst="rect">
              <a:avLst/>
            </a:prstGeom>
          </p:spPr>
        </p:pic>
      </p:grpSp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503817" y="619588"/>
            <a:ext cx="1063491" cy="1201934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835209" y="490638"/>
            <a:ext cx="274643" cy="1312202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5286883" y="1642999"/>
            <a:ext cx="77597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5" dirty="0">
                <a:latin typeface="Times New Roman"/>
                <a:cs typeface="Times New Roman"/>
              </a:rPr>
              <a:t>(вранці)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638505" y="1901824"/>
            <a:ext cx="4659630" cy="1810385"/>
            <a:chOff x="638505" y="1901824"/>
            <a:chExt cx="4659630" cy="1810385"/>
          </a:xfrm>
        </p:grpSpPr>
        <p:pic>
          <p:nvPicPr>
            <p:cNvPr id="9" name="object 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38505" y="2297925"/>
              <a:ext cx="1024228" cy="1355661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698650" y="2447204"/>
              <a:ext cx="1372819" cy="1064891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00070" y="2331719"/>
              <a:ext cx="359409" cy="1380490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459480" y="1901824"/>
              <a:ext cx="1838325" cy="1810385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5509386" y="3496817"/>
            <a:ext cx="687705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10" dirty="0">
                <a:latin typeface="Times New Roman"/>
                <a:cs typeface="Times New Roman"/>
              </a:rPr>
              <a:t>(</a:t>
            </a:r>
            <a:r>
              <a:rPr sz="1600" b="1" spc="-5" dirty="0">
                <a:latin typeface="Times New Roman"/>
                <a:cs typeface="Times New Roman"/>
              </a:rPr>
              <a:t>в</a:t>
            </a:r>
            <a:r>
              <a:rPr sz="1600" b="1" spc="-30" dirty="0">
                <a:latin typeface="Times New Roman"/>
                <a:cs typeface="Times New Roman"/>
              </a:rPr>
              <a:t>д</a:t>
            </a:r>
            <a:r>
              <a:rPr sz="1600" b="1" spc="5" dirty="0">
                <a:latin typeface="Times New Roman"/>
                <a:cs typeface="Times New Roman"/>
              </a:rPr>
              <a:t>е</a:t>
            </a:r>
            <a:r>
              <a:rPr sz="1600" b="1" spc="-15" dirty="0">
                <a:latin typeface="Times New Roman"/>
                <a:cs typeface="Times New Roman"/>
              </a:rPr>
              <a:t>н</a:t>
            </a:r>
            <a:r>
              <a:rPr sz="1600" b="1" spc="10" dirty="0">
                <a:latin typeface="Times New Roman"/>
                <a:cs typeface="Times New Roman"/>
              </a:rPr>
              <a:t>ь</a:t>
            </a:r>
            <a:r>
              <a:rPr sz="1600" b="1" dirty="0">
                <a:latin typeface="Times New Roman"/>
                <a:cs typeface="Times New Roman"/>
              </a:rPr>
              <a:t>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638505" y="3989704"/>
            <a:ext cx="2914650" cy="1466215"/>
            <a:chOff x="638505" y="3989704"/>
            <a:chExt cx="2914650" cy="1466215"/>
          </a:xfrm>
        </p:grpSpPr>
        <p:pic>
          <p:nvPicPr>
            <p:cNvPr id="15" name="object 1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38505" y="4041022"/>
              <a:ext cx="1024228" cy="135624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670050" y="4111624"/>
              <a:ext cx="810894" cy="1344294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480945" y="4075429"/>
              <a:ext cx="360044" cy="1380489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840990" y="3989704"/>
              <a:ext cx="712038" cy="1466214"/>
            </a:xfrm>
            <a:prstGeom prst="rect">
              <a:avLst/>
            </a:prstGeom>
          </p:spPr>
        </p:pic>
      </p:grpSp>
      <p:sp>
        <p:nvSpPr>
          <p:cNvPr id="19" name="object 19"/>
          <p:cNvSpPr txBox="1"/>
          <p:nvPr/>
        </p:nvSpPr>
        <p:spPr>
          <a:xfrm>
            <a:off x="5497195" y="5240527"/>
            <a:ext cx="845819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5" dirty="0">
                <a:latin typeface="Times New Roman"/>
                <a:cs typeface="Times New Roman"/>
              </a:rPr>
              <a:t>(ввечері)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638505" y="5552957"/>
            <a:ext cx="4377690" cy="2981960"/>
            <a:chOff x="638505" y="5552957"/>
            <a:chExt cx="4377690" cy="2981960"/>
          </a:xfrm>
        </p:grpSpPr>
        <p:pic>
          <p:nvPicPr>
            <p:cNvPr id="21" name="object 2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38505" y="5552957"/>
              <a:ext cx="1024228" cy="1356248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670050" y="5806439"/>
              <a:ext cx="1905000" cy="1161414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575049" y="5654039"/>
              <a:ext cx="512444" cy="1313814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087495" y="5784849"/>
              <a:ext cx="928165" cy="1074880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672660" y="7313586"/>
              <a:ext cx="749538" cy="1170470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459990" y="7010399"/>
              <a:ext cx="1838325" cy="1523999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364990" y="7220584"/>
              <a:ext cx="511810" cy="1313815"/>
            </a:xfrm>
            <a:prstGeom prst="rect">
              <a:avLst/>
            </a:prstGeom>
          </p:spPr>
        </p:pic>
      </p:grpSp>
      <p:sp>
        <p:nvSpPr>
          <p:cNvPr id="28" name="object 28"/>
          <p:cNvSpPr txBox="1"/>
          <p:nvPr/>
        </p:nvSpPr>
        <p:spPr>
          <a:xfrm>
            <a:off x="5643498" y="6752970"/>
            <a:ext cx="69977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10" dirty="0">
                <a:latin typeface="Times New Roman"/>
                <a:cs typeface="Times New Roman"/>
              </a:rPr>
              <a:t>(вчора)</a:t>
            </a:r>
            <a:endParaRPr sz="1600">
              <a:latin typeface="Times New Roman"/>
              <a:cs typeface="Times New Roman"/>
            </a:endParaRPr>
          </a:p>
        </p:txBody>
      </p:sp>
      <p:pic>
        <p:nvPicPr>
          <p:cNvPr id="29" name="object 29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631190" y="7235342"/>
            <a:ext cx="945179" cy="1238164"/>
          </a:xfrm>
          <a:prstGeom prst="rect">
            <a:avLst/>
          </a:prstGeom>
        </p:spPr>
      </p:pic>
      <p:sp>
        <p:nvSpPr>
          <p:cNvPr id="30" name="object 30"/>
          <p:cNvSpPr txBox="1"/>
          <p:nvPr/>
        </p:nvSpPr>
        <p:spPr>
          <a:xfrm>
            <a:off x="5835522" y="8319896"/>
            <a:ext cx="66929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10" dirty="0">
                <a:latin typeface="Times New Roman"/>
                <a:cs typeface="Times New Roman"/>
              </a:rPr>
              <a:t>(</a:t>
            </a:r>
            <a:r>
              <a:rPr sz="1600" b="1" spc="-25" dirty="0">
                <a:latin typeface="Times New Roman"/>
                <a:cs typeface="Times New Roman"/>
              </a:rPr>
              <a:t>т</a:t>
            </a:r>
            <a:r>
              <a:rPr sz="1600" b="1" spc="5" dirty="0">
                <a:latin typeface="Times New Roman"/>
                <a:cs typeface="Times New Roman"/>
              </a:rPr>
              <a:t>е</a:t>
            </a:r>
            <a:r>
              <a:rPr sz="1600" b="1" spc="-15" dirty="0">
                <a:latin typeface="Times New Roman"/>
                <a:cs typeface="Times New Roman"/>
              </a:rPr>
              <a:t>п</a:t>
            </a:r>
            <a:r>
              <a:rPr sz="1600" b="1" spc="5" dirty="0">
                <a:latin typeface="Times New Roman"/>
                <a:cs typeface="Times New Roman"/>
              </a:rPr>
              <a:t>е</a:t>
            </a:r>
            <a:r>
              <a:rPr sz="1600" b="1" spc="-10" dirty="0">
                <a:latin typeface="Times New Roman"/>
                <a:cs typeface="Times New Roman"/>
              </a:rPr>
              <a:t>р</a:t>
            </a:r>
            <a:r>
              <a:rPr sz="1600" b="1" dirty="0">
                <a:latin typeface="Times New Roman"/>
                <a:cs typeface="Times New Roman"/>
              </a:rPr>
              <a:t>)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65</a:t>
            </a:fld>
            <a:endParaRPr dirty="0"/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83885" y="576284"/>
            <a:ext cx="1415249" cy="1129188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221349" y="598754"/>
            <a:ext cx="1155845" cy="1284560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3489959" y="524509"/>
            <a:ext cx="2900680" cy="1429385"/>
            <a:chOff x="3489959" y="524509"/>
            <a:chExt cx="2900680" cy="1429385"/>
          </a:xfrm>
        </p:grpSpPr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89959" y="524509"/>
              <a:ext cx="1429385" cy="1429384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919344" y="640079"/>
              <a:ext cx="512444" cy="1313815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452329" y="650874"/>
              <a:ext cx="937953" cy="1227581"/>
            </a:xfrm>
            <a:prstGeom prst="rect">
              <a:avLst/>
            </a:prstGeom>
          </p:spPr>
        </p:pic>
      </p:grpSp>
      <p:sp>
        <p:nvSpPr>
          <p:cNvPr id="8" name="object 8"/>
          <p:cNvSpPr txBox="1"/>
          <p:nvPr/>
        </p:nvSpPr>
        <p:spPr>
          <a:xfrm>
            <a:off x="4890261" y="1926462"/>
            <a:ext cx="1083945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5" dirty="0">
                <a:latin typeface="Times New Roman"/>
                <a:cs typeface="Times New Roman"/>
              </a:rPr>
              <a:t>(щогодини)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683240" y="2218689"/>
            <a:ext cx="3615054" cy="1643380"/>
            <a:chOff x="683240" y="2218689"/>
            <a:chExt cx="3615054" cy="1643380"/>
          </a:xfrm>
        </p:grpSpPr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3240" y="2314673"/>
              <a:ext cx="1397939" cy="1115853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118360" y="2218689"/>
              <a:ext cx="838200" cy="1406318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956559" y="3399789"/>
              <a:ext cx="179705" cy="27622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136265" y="2218689"/>
              <a:ext cx="990600" cy="1399031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126864" y="2362199"/>
              <a:ext cx="170814" cy="262763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206625" y="3709669"/>
              <a:ext cx="399414" cy="152400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594229" y="3646170"/>
            <a:ext cx="377825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5" dirty="0">
                <a:latin typeface="Times New Roman"/>
                <a:cs typeface="Times New Roman"/>
              </a:rPr>
              <a:t>3</a:t>
            </a:r>
            <a:r>
              <a:rPr sz="1600" b="1" spc="-30" dirty="0">
                <a:latin typeface="Times New Roman"/>
                <a:cs typeface="Times New Roman"/>
              </a:rPr>
              <a:t>=</a:t>
            </a:r>
            <a:r>
              <a:rPr sz="1600" b="1" spc="5" dirty="0">
                <a:latin typeface="Times New Roman"/>
                <a:cs typeface="Times New Roman"/>
              </a:rPr>
              <a:t>Е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180624" y="3646170"/>
            <a:ext cx="96139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35" dirty="0">
                <a:latin typeface="Times New Roman"/>
                <a:cs typeface="Times New Roman"/>
              </a:rPr>
              <a:t>(</a:t>
            </a:r>
            <a:r>
              <a:rPr sz="1600" b="1" spc="10" dirty="0">
                <a:latin typeface="Times New Roman"/>
                <a:cs typeface="Times New Roman"/>
              </a:rPr>
              <a:t>щ</a:t>
            </a:r>
            <a:r>
              <a:rPr sz="1600" b="1" spc="-15" dirty="0">
                <a:latin typeface="Times New Roman"/>
                <a:cs typeface="Times New Roman"/>
              </a:rPr>
              <a:t>о</a:t>
            </a:r>
            <a:r>
              <a:rPr sz="1600" b="1" dirty="0">
                <a:latin typeface="Times New Roman"/>
                <a:cs typeface="Times New Roman"/>
              </a:rPr>
              <a:t>д</a:t>
            </a:r>
            <a:r>
              <a:rPr sz="1600" b="1" spc="-20" dirty="0">
                <a:latin typeface="Times New Roman"/>
                <a:cs typeface="Times New Roman"/>
              </a:rPr>
              <a:t>е</a:t>
            </a:r>
            <a:r>
              <a:rPr sz="1600" b="1" spc="5" dirty="0">
                <a:latin typeface="Times New Roman"/>
                <a:cs typeface="Times New Roman"/>
              </a:rPr>
              <a:t>н</a:t>
            </a:r>
            <a:r>
              <a:rPr sz="1600" b="1" spc="-15" dirty="0">
                <a:latin typeface="Times New Roman"/>
                <a:cs typeface="Times New Roman"/>
              </a:rPr>
              <a:t>н</a:t>
            </a:r>
            <a:r>
              <a:rPr sz="1600" b="1" spc="5" dirty="0">
                <a:latin typeface="Times New Roman"/>
                <a:cs typeface="Times New Roman"/>
              </a:rPr>
              <a:t>о</a:t>
            </a:r>
            <a:r>
              <a:rPr sz="1600" b="1" dirty="0">
                <a:latin typeface="Times New Roman"/>
                <a:cs typeface="Times New Roman"/>
              </a:rPr>
              <a:t>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679818" y="3916679"/>
            <a:ext cx="5937885" cy="1380490"/>
            <a:chOff x="679818" y="3916679"/>
            <a:chExt cx="5937885" cy="1380490"/>
          </a:xfrm>
        </p:grpSpPr>
        <p:pic>
          <p:nvPicPr>
            <p:cNvPr id="19" name="object 1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9818" y="4025887"/>
              <a:ext cx="1306017" cy="104203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020569" y="5021071"/>
              <a:ext cx="180339" cy="276098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200910" y="4203064"/>
              <a:ext cx="990600" cy="1094105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191509" y="3983989"/>
              <a:ext cx="340994" cy="1313180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574532" y="4192447"/>
              <a:ext cx="1134741" cy="1032675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33289" y="3916679"/>
              <a:ext cx="360044" cy="1380489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093334" y="4001769"/>
              <a:ext cx="1523999" cy="1295399"/>
            </a:xfrm>
            <a:prstGeom prst="rect">
              <a:avLst/>
            </a:prstGeom>
          </p:spPr>
        </p:pic>
      </p:grpSp>
      <p:sp>
        <p:nvSpPr>
          <p:cNvPr id="26" name="object 26"/>
          <p:cNvSpPr txBox="1"/>
          <p:nvPr/>
        </p:nvSpPr>
        <p:spPr>
          <a:xfrm>
            <a:off x="5299075" y="5271008"/>
            <a:ext cx="102235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10" dirty="0">
                <a:latin typeface="Times New Roman"/>
                <a:cs typeface="Times New Roman"/>
              </a:rPr>
              <a:t>(щотижня)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638505" y="5528944"/>
            <a:ext cx="4262120" cy="1487805"/>
            <a:chOff x="638505" y="5528944"/>
            <a:chExt cx="4262120" cy="1487805"/>
          </a:xfrm>
        </p:grpSpPr>
        <p:pic>
          <p:nvPicPr>
            <p:cNvPr id="28" name="object 2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38505" y="5601852"/>
              <a:ext cx="1024228" cy="1356248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670050" y="5528944"/>
              <a:ext cx="1487805" cy="1487805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157855" y="5702934"/>
              <a:ext cx="340994" cy="1313814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527450" y="5751181"/>
              <a:ext cx="1372819" cy="1065364"/>
            </a:xfrm>
            <a:prstGeom prst="rect">
              <a:avLst/>
            </a:prstGeom>
          </p:spPr>
        </p:pic>
      </p:grpSp>
      <p:sp>
        <p:nvSpPr>
          <p:cNvPr id="32" name="object 32"/>
          <p:cNvSpPr txBox="1"/>
          <p:nvPr/>
        </p:nvSpPr>
        <p:spPr>
          <a:xfrm>
            <a:off x="5277739" y="6801739"/>
            <a:ext cx="781685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10" dirty="0">
                <a:latin typeface="Times New Roman"/>
                <a:cs typeface="Times New Roman"/>
              </a:rPr>
              <a:t>(</a:t>
            </a:r>
            <a:r>
              <a:rPr sz="1600" b="1" spc="-30" dirty="0">
                <a:latin typeface="Times New Roman"/>
                <a:cs typeface="Times New Roman"/>
              </a:rPr>
              <a:t>в</a:t>
            </a:r>
            <a:r>
              <a:rPr sz="1600" b="1" spc="5" dirty="0">
                <a:latin typeface="Times New Roman"/>
                <a:cs typeface="Times New Roman"/>
              </a:rPr>
              <a:t>пе</a:t>
            </a:r>
            <a:r>
              <a:rPr sz="1600" b="1" spc="-35" dirty="0">
                <a:latin typeface="Times New Roman"/>
                <a:cs typeface="Times New Roman"/>
              </a:rPr>
              <a:t>р</a:t>
            </a:r>
            <a:r>
              <a:rPr sz="1600" b="1" spc="5" dirty="0">
                <a:latin typeface="Times New Roman"/>
                <a:cs typeface="Times New Roman"/>
              </a:rPr>
              <a:t>е</a:t>
            </a:r>
            <a:r>
              <a:rPr sz="1600" b="1" dirty="0">
                <a:latin typeface="Times New Roman"/>
                <a:cs typeface="Times New Roman"/>
              </a:rPr>
              <a:t>д)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681773" y="7088251"/>
            <a:ext cx="3274060" cy="1419225"/>
            <a:chOff x="681773" y="7088251"/>
            <a:chExt cx="3274060" cy="1419225"/>
          </a:xfrm>
        </p:grpSpPr>
        <p:pic>
          <p:nvPicPr>
            <p:cNvPr id="34" name="object 3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81773" y="7088251"/>
              <a:ext cx="874370" cy="1368171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563369" y="7125970"/>
              <a:ext cx="990600" cy="1381125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582570" y="7528401"/>
              <a:ext cx="1372819" cy="978693"/>
            </a:xfrm>
            <a:prstGeom prst="rect">
              <a:avLst/>
            </a:prstGeom>
          </p:spPr>
        </p:pic>
      </p:grpSp>
      <p:sp>
        <p:nvSpPr>
          <p:cNvPr id="37" name="object 37"/>
          <p:cNvSpPr txBox="1"/>
          <p:nvPr/>
        </p:nvSpPr>
        <p:spPr>
          <a:xfrm>
            <a:off x="5247259" y="8292465"/>
            <a:ext cx="663575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35" dirty="0">
                <a:latin typeface="Times New Roman"/>
                <a:cs typeface="Times New Roman"/>
              </a:rPr>
              <a:t>(</a:t>
            </a:r>
            <a:r>
              <a:rPr sz="1600" b="1" spc="5" dirty="0">
                <a:latin typeface="Times New Roman"/>
                <a:cs typeface="Times New Roman"/>
              </a:rPr>
              <a:t>н</a:t>
            </a:r>
            <a:r>
              <a:rPr sz="1600" b="1" spc="-15" dirty="0">
                <a:latin typeface="Times New Roman"/>
                <a:cs typeface="Times New Roman"/>
              </a:rPr>
              <a:t>а</a:t>
            </a:r>
            <a:r>
              <a:rPr sz="1600" b="1" dirty="0">
                <a:latin typeface="Times New Roman"/>
                <a:cs typeface="Times New Roman"/>
              </a:rPr>
              <a:t>з</a:t>
            </a:r>
            <a:r>
              <a:rPr sz="1600" b="1" spc="-10" dirty="0">
                <a:latin typeface="Times New Roman"/>
                <a:cs typeface="Times New Roman"/>
              </a:rPr>
              <a:t>а</a:t>
            </a:r>
            <a:r>
              <a:rPr sz="1600" b="1" dirty="0">
                <a:latin typeface="Times New Roman"/>
                <a:cs typeface="Times New Roman"/>
              </a:rPr>
              <a:t>д)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66</a:t>
            </a:fld>
            <a:endParaRPr dirty="0"/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31190" y="487854"/>
            <a:ext cx="1171698" cy="1471060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1865223" y="448309"/>
            <a:ext cx="4081779" cy="1581785"/>
            <a:chOff x="1865223" y="448309"/>
            <a:chExt cx="4081779" cy="1581785"/>
          </a:xfrm>
        </p:grpSpPr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65223" y="579484"/>
              <a:ext cx="890040" cy="1383658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755264" y="448309"/>
              <a:ext cx="1286510" cy="1581784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041775" y="877569"/>
              <a:ext cx="1563370" cy="1152525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605144" y="716279"/>
              <a:ext cx="341629" cy="1313815"/>
            </a:xfrm>
            <a:prstGeom prst="rect">
              <a:avLst/>
            </a:prstGeom>
          </p:spPr>
        </p:pic>
      </p:grpSp>
      <p:sp>
        <p:nvSpPr>
          <p:cNvPr id="8" name="object 8"/>
          <p:cNvSpPr txBox="1"/>
          <p:nvPr/>
        </p:nvSpPr>
        <p:spPr>
          <a:xfrm>
            <a:off x="5451475" y="2002662"/>
            <a:ext cx="1030605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35" dirty="0">
                <a:latin typeface="Times New Roman"/>
                <a:cs typeface="Times New Roman"/>
              </a:rPr>
              <a:t>(</a:t>
            </a:r>
            <a:r>
              <a:rPr sz="1600" b="1" spc="5" dirty="0">
                <a:latin typeface="Times New Roman"/>
                <a:cs typeface="Times New Roman"/>
              </a:rPr>
              <a:t>п</a:t>
            </a:r>
            <a:r>
              <a:rPr sz="1600" b="1" spc="-10" dirty="0">
                <a:latin typeface="Times New Roman"/>
                <a:cs typeface="Times New Roman"/>
              </a:rPr>
              <a:t>р</a:t>
            </a:r>
            <a:r>
              <a:rPr sz="1600" b="1" spc="5" dirty="0">
                <a:latin typeface="Times New Roman"/>
                <a:cs typeface="Times New Roman"/>
              </a:rPr>
              <a:t>а</a:t>
            </a:r>
            <a:r>
              <a:rPr sz="1600" b="1" spc="-30" dirty="0">
                <a:latin typeface="Times New Roman"/>
                <a:cs typeface="Times New Roman"/>
              </a:rPr>
              <a:t>в</a:t>
            </a:r>
            <a:r>
              <a:rPr sz="1600" b="1" spc="5" dirty="0">
                <a:latin typeface="Times New Roman"/>
                <a:cs typeface="Times New Roman"/>
              </a:rPr>
              <a:t>о</a:t>
            </a:r>
            <a:r>
              <a:rPr sz="1600" b="1" spc="-35" dirty="0">
                <a:latin typeface="Times New Roman"/>
                <a:cs typeface="Times New Roman"/>
              </a:rPr>
              <a:t>р</a:t>
            </a:r>
            <a:r>
              <a:rPr sz="1600" b="1" spc="5" dirty="0">
                <a:latin typeface="Times New Roman"/>
                <a:cs typeface="Times New Roman"/>
              </a:rPr>
              <a:t>у</a:t>
            </a:r>
            <a:r>
              <a:rPr sz="1600" b="1" dirty="0">
                <a:latin typeface="Times New Roman"/>
                <a:cs typeface="Times New Roman"/>
              </a:rPr>
              <a:t>ч)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631190" y="2304414"/>
            <a:ext cx="4474210" cy="1447800"/>
            <a:chOff x="631190" y="2304414"/>
            <a:chExt cx="4474210" cy="1447800"/>
          </a:xfrm>
        </p:grpSpPr>
        <p:pic>
          <p:nvPicPr>
            <p:cNvPr id="10" name="object 1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31190" y="2371089"/>
              <a:ext cx="1551305" cy="138112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182495" y="2438399"/>
              <a:ext cx="170814" cy="262763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353310" y="2304414"/>
              <a:ext cx="1950719" cy="1447800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333710" y="2316482"/>
              <a:ext cx="771689" cy="1361341"/>
            </a:xfrm>
            <a:prstGeom prst="rect">
              <a:avLst/>
            </a:prstGeom>
          </p:spPr>
        </p:pic>
      </p:grpSp>
      <p:sp>
        <p:nvSpPr>
          <p:cNvPr id="14" name="object 14"/>
          <p:cNvSpPr txBox="1"/>
          <p:nvPr/>
        </p:nvSpPr>
        <p:spPr>
          <a:xfrm>
            <a:off x="5347842" y="3722370"/>
            <a:ext cx="873125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5" dirty="0">
                <a:latin typeface="Times New Roman"/>
                <a:cs typeface="Times New Roman"/>
              </a:rPr>
              <a:t>(ліворуч)</a:t>
            </a:r>
            <a:endParaRPr sz="1600">
              <a:latin typeface="Times New Roman"/>
              <a:cs typeface="Times New Roman"/>
            </a:endParaRPr>
          </a:p>
        </p:txBody>
      </p:sp>
      <p:pic>
        <p:nvPicPr>
          <p:cNvPr id="15" name="object 1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31190" y="4181522"/>
            <a:ext cx="978246" cy="1230115"/>
          </a:xfrm>
          <a:prstGeom prst="rect">
            <a:avLst/>
          </a:prstGeom>
        </p:spPr>
      </p:pic>
      <p:pic>
        <p:nvPicPr>
          <p:cNvPr id="16" name="object 16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726445" y="4236110"/>
            <a:ext cx="1057129" cy="1170724"/>
          </a:xfrm>
          <a:prstGeom prst="rect">
            <a:avLst/>
          </a:prstGeom>
        </p:spPr>
      </p:pic>
      <p:grpSp>
        <p:nvGrpSpPr>
          <p:cNvPr id="17" name="object 17"/>
          <p:cNvGrpSpPr/>
          <p:nvPr/>
        </p:nvGrpSpPr>
        <p:grpSpPr>
          <a:xfrm>
            <a:off x="2886710" y="3983989"/>
            <a:ext cx="3666490" cy="1487170"/>
            <a:chOff x="2886710" y="3983989"/>
            <a:chExt cx="3666490" cy="1487170"/>
          </a:xfrm>
        </p:grpSpPr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886710" y="3983989"/>
              <a:ext cx="1200785" cy="1487170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087495" y="4157344"/>
              <a:ext cx="340994" cy="131381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457090" y="4328262"/>
              <a:ext cx="1372819" cy="1142896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858510" y="4195190"/>
              <a:ext cx="694689" cy="1217676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5347842" y="5441696"/>
            <a:ext cx="995044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5" dirty="0">
                <a:latin typeface="Times New Roman"/>
                <a:cs typeface="Times New Roman"/>
              </a:rPr>
              <a:t>(попереду)</a:t>
            </a:r>
            <a:endParaRPr sz="1600">
              <a:latin typeface="Times New Roman"/>
              <a:cs typeface="Times New Roman"/>
            </a:endParaRPr>
          </a:p>
        </p:txBody>
      </p:sp>
      <p:pic>
        <p:nvPicPr>
          <p:cNvPr id="23" name="object 23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5824283" y="5751493"/>
            <a:ext cx="316249" cy="1505311"/>
          </a:xfrm>
          <a:prstGeom prst="rect">
            <a:avLst/>
          </a:prstGeom>
        </p:spPr>
      </p:pic>
      <p:grpSp>
        <p:nvGrpSpPr>
          <p:cNvPr id="24" name="object 24"/>
          <p:cNvGrpSpPr/>
          <p:nvPr/>
        </p:nvGrpSpPr>
        <p:grpSpPr>
          <a:xfrm>
            <a:off x="631190" y="5855334"/>
            <a:ext cx="5083810" cy="1651635"/>
            <a:chOff x="631190" y="5855334"/>
            <a:chExt cx="5083810" cy="1651635"/>
          </a:xfrm>
        </p:grpSpPr>
        <p:pic>
          <p:nvPicPr>
            <p:cNvPr id="25" name="object 2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31190" y="5984239"/>
              <a:ext cx="1016082" cy="1275588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688465" y="6007734"/>
              <a:ext cx="1493520" cy="1313814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181985" y="6138544"/>
              <a:ext cx="1161414" cy="1183005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343399" y="6007734"/>
              <a:ext cx="170814" cy="262763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514215" y="5855334"/>
              <a:ext cx="953769" cy="1414897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315585" y="7354569"/>
              <a:ext cx="399414" cy="152400"/>
            </a:xfrm>
            <a:prstGeom prst="rect">
              <a:avLst/>
            </a:prstGeom>
          </p:spPr>
        </p:pic>
      </p:grpSp>
      <p:sp>
        <p:nvSpPr>
          <p:cNvPr id="31" name="object 31"/>
          <p:cNvSpPr txBox="1"/>
          <p:nvPr/>
        </p:nvSpPr>
        <p:spPr>
          <a:xfrm>
            <a:off x="5704459" y="7292466"/>
            <a:ext cx="1156970" cy="50863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ts val="1895"/>
              </a:lnSpc>
              <a:spcBef>
                <a:spcPts val="105"/>
              </a:spcBef>
            </a:pPr>
            <a:r>
              <a:rPr sz="1600" spc="5" dirty="0">
                <a:latin typeface="Times New Roman"/>
                <a:cs typeface="Times New Roman"/>
              </a:rPr>
              <a:t>1=Е</a:t>
            </a:r>
            <a:endParaRPr sz="1600">
              <a:latin typeface="Times New Roman"/>
              <a:cs typeface="Times New Roman"/>
            </a:endParaRPr>
          </a:p>
          <a:p>
            <a:pPr marL="12700">
              <a:lnSpc>
                <a:spcPts val="1895"/>
              </a:lnSpc>
            </a:pPr>
            <a:r>
              <a:rPr sz="1600" b="1" spc="-5" dirty="0">
                <a:latin typeface="Times New Roman"/>
                <a:cs typeface="Times New Roman"/>
              </a:rPr>
              <a:t>(посередині)</a:t>
            </a:r>
            <a:endParaRPr sz="1600">
              <a:latin typeface="Times New Roman"/>
              <a:cs typeface="Times New Roman"/>
            </a:endParaRPr>
          </a:p>
        </p:txBody>
      </p:sp>
      <p:pic>
        <p:nvPicPr>
          <p:cNvPr id="32" name="object 32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831957" y="8308978"/>
            <a:ext cx="1041019" cy="1376219"/>
          </a:xfrm>
          <a:prstGeom prst="rect">
            <a:avLst/>
          </a:prstGeom>
        </p:spPr>
      </p:pic>
      <p:grpSp>
        <p:nvGrpSpPr>
          <p:cNvPr id="33" name="object 33"/>
          <p:cNvGrpSpPr/>
          <p:nvPr/>
        </p:nvGrpSpPr>
        <p:grpSpPr>
          <a:xfrm>
            <a:off x="2118360" y="8430894"/>
            <a:ext cx="3684904" cy="1313815"/>
            <a:chOff x="2118360" y="8430894"/>
            <a:chExt cx="3684904" cy="1313815"/>
          </a:xfrm>
        </p:grpSpPr>
        <p:pic>
          <p:nvPicPr>
            <p:cNvPr id="34" name="object 34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118360" y="8568518"/>
              <a:ext cx="1581785" cy="1152349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700145" y="8430894"/>
              <a:ext cx="341629" cy="1313814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041775" y="8449309"/>
              <a:ext cx="1420495" cy="1295400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5462269" y="8430894"/>
              <a:ext cx="340994" cy="1313814"/>
            </a:xfrm>
            <a:prstGeom prst="rect">
              <a:avLst/>
            </a:prstGeom>
          </p:spPr>
        </p:pic>
      </p:grpSp>
      <p:sp>
        <p:nvSpPr>
          <p:cNvPr id="38" name="object 38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67</a:t>
            </a:fld>
            <a:endParaRPr dirty="0"/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89678" y="420369"/>
            <a:ext cx="76073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5" dirty="0">
                <a:latin typeface="Times New Roman"/>
                <a:cs typeface="Times New Roman"/>
              </a:rPr>
              <a:t>(влітку)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631190" y="682624"/>
            <a:ext cx="3785235" cy="1447800"/>
            <a:chOff x="631190" y="682624"/>
            <a:chExt cx="3785235" cy="144780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31190" y="682624"/>
              <a:ext cx="1170305" cy="1447800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01495" y="749934"/>
              <a:ext cx="539115" cy="1380490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40610" y="911224"/>
              <a:ext cx="1905000" cy="1219200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245610" y="816609"/>
              <a:ext cx="170814" cy="262763"/>
            </a:xfrm>
            <a:prstGeom prst="rect">
              <a:avLst/>
            </a:prstGeom>
          </p:spPr>
        </p:pic>
      </p:grpSp>
      <p:sp>
        <p:nvSpPr>
          <p:cNvPr id="8" name="object 8"/>
          <p:cNvSpPr txBox="1"/>
          <p:nvPr/>
        </p:nvSpPr>
        <p:spPr>
          <a:xfrm>
            <a:off x="4841494" y="2103247"/>
            <a:ext cx="78486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10" dirty="0">
                <a:latin typeface="Times New Roman"/>
                <a:cs typeface="Times New Roman"/>
              </a:rPr>
              <a:t>(</a:t>
            </a:r>
            <a:r>
              <a:rPr sz="1600" b="1" spc="-30" dirty="0">
                <a:latin typeface="Times New Roman"/>
                <a:cs typeface="Times New Roman"/>
              </a:rPr>
              <a:t>в</a:t>
            </a:r>
            <a:r>
              <a:rPr sz="1600" b="1" spc="5" dirty="0">
                <a:latin typeface="Times New Roman"/>
                <a:cs typeface="Times New Roman"/>
              </a:rPr>
              <a:t>о</a:t>
            </a:r>
            <a:r>
              <a:rPr sz="1600" b="1" spc="-20" dirty="0">
                <a:latin typeface="Times New Roman"/>
                <a:cs typeface="Times New Roman"/>
              </a:rPr>
              <a:t>с</a:t>
            </a:r>
            <a:r>
              <a:rPr sz="1600" b="1" spc="5" dirty="0">
                <a:latin typeface="Times New Roman"/>
                <a:cs typeface="Times New Roman"/>
              </a:rPr>
              <a:t>е</a:t>
            </a:r>
            <a:r>
              <a:rPr sz="1600" b="1" spc="-15" dirty="0">
                <a:latin typeface="Times New Roman"/>
                <a:cs typeface="Times New Roman"/>
              </a:rPr>
              <a:t>н</a:t>
            </a:r>
            <a:r>
              <a:rPr sz="1600" b="1" spc="5" dirty="0">
                <a:latin typeface="Times New Roman"/>
                <a:cs typeface="Times New Roman"/>
              </a:rPr>
              <a:t>и</a:t>
            </a:r>
            <a:r>
              <a:rPr sz="1600" b="1" dirty="0">
                <a:latin typeface="Times New Roman"/>
                <a:cs typeface="Times New Roman"/>
              </a:rPr>
              <a:t>)</a:t>
            </a:r>
            <a:endParaRPr sz="1600">
              <a:latin typeface="Times New Roman"/>
              <a:cs typeface="Times New Roman"/>
            </a:endParaRPr>
          </a:p>
        </p:txBody>
      </p:sp>
      <p:pic>
        <p:nvPicPr>
          <p:cNvPr id="9" name="object 9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738496" y="2648340"/>
            <a:ext cx="976647" cy="1285763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874520" y="3713606"/>
            <a:ext cx="179705" cy="276098"/>
          </a:xfrm>
          <a:prstGeom prst="rect">
            <a:avLst/>
          </a:prstGeom>
        </p:spPr>
      </p:pic>
      <p:pic>
        <p:nvPicPr>
          <p:cNvPr id="11" name="object 11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2106295" y="2788919"/>
            <a:ext cx="923290" cy="1200784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081654" y="2675889"/>
            <a:ext cx="170815" cy="262763"/>
          </a:xfrm>
          <a:prstGeom prst="rect">
            <a:avLst/>
          </a:prstGeom>
        </p:spPr>
      </p:pic>
      <p:pic>
        <p:nvPicPr>
          <p:cNvPr id="13" name="object 13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3505555" y="2781477"/>
            <a:ext cx="1057198" cy="1151591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4815840" y="2846704"/>
            <a:ext cx="1258569" cy="1143000"/>
          </a:xfrm>
          <a:prstGeom prst="rect">
            <a:avLst/>
          </a:prstGeom>
        </p:spPr>
      </p:pic>
      <p:pic>
        <p:nvPicPr>
          <p:cNvPr id="15" name="object 1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6226809" y="2675889"/>
            <a:ext cx="170814" cy="262763"/>
          </a:xfrm>
          <a:prstGeom prst="rect">
            <a:avLst/>
          </a:prstGeom>
        </p:spPr>
      </p:pic>
      <p:pic>
        <p:nvPicPr>
          <p:cNvPr id="16" name="object 1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6446520" y="2675889"/>
            <a:ext cx="170815" cy="262763"/>
          </a:xfrm>
          <a:prstGeom prst="rect">
            <a:avLst/>
          </a:prstGeom>
        </p:spPr>
      </p:pic>
      <p:sp>
        <p:nvSpPr>
          <p:cNvPr id="17" name="object 17"/>
          <p:cNvSpPr txBox="1"/>
          <p:nvPr/>
        </p:nvSpPr>
        <p:spPr>
          <a:xfrm>
            <a:off x="5094478" y="3963161"/>
            <a:ext cx="824865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10" dirty="0">
                <a:latin typeface="Times New Roman"/>
                <a:cs typeface="Times New Roman"/>
              </a:rPr>
              <a:t>(</a:t>
            </a:r>
            <a:r>
              <a:rPr sz="1600" b="1" spc="-5" dirty="0">
                <a:latin typeface="Times New Roman"/>
                <a:cs typeface="Times New Roman"/>
              </a:rPr>
              <a:t>в</a:t>
            </a:r>
            <a:r>
              <a:rPr sz="1600" b="1" spc="-25" dirty="0">
                <a:latin typeface="Times New Roman"/>
                <a:cs typeface="Times New Roman"/>
              </a:rPr>
              <a:t>з</a:t>
            </a:r>
            <a:r>
              <a:rPr sz="1600" b="1" spc="5" dirty="0">
                <a:latin typeface="Times New Roman"/>
                <a:cs typeface="Times New Roman"/>
              </a:rPr>
              <a:t>и</a:t>
            </a:r>
            <a:r>
              <a:rPr sz="1600" b="1" spc="-10" dirty="0">
                <a:latin typeface="Times New Roman"/>
                <a:cs typeface="Times New Roman"/>
              </a:rPr>
              <a:t>мк</a:t>
            </a:r>
            <a:r>
              <a:rPr sz="1600" b="1" spc="5" dirty="0">
                <a:latin typeface="Times New Roman"/>
                <a:cs typeface="Times New Roman"/>
              </a:rPr>
              <a:t>у</a:t>
            </a:r>
            <a:r>
              <a:rPr sz="1600" b="1" dirty="0">
                <a:latin typeface="Times New Roman"/>
                <a:cs typeface="Times New Roman"/>
              </a:rPr>
              <a:t>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895985" y="4221479"/>
            <a:ext cx="2286000" cy="1219200"/>
            <a:chOff x="895985" y="4221479"/>
            <a:chExt cx="2286000" cy="1219200"/>
          </a:xfrm>
        </p:grpSpPr>
        <p:pic>
          <p:nvPicPr>
            <p:cNvPr id="19" name="object 1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895985" y="4221479"/>
              <a:ext cx="1515110" cy="1219200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411095" y="4364989"/>
              <a:ext cx="770890" cy="1075689"/>
            </a:xfrm>
            <a:prstGeom prst="rect">
              <a:avLst/>
            </a:prstGeom>
          </p:spPr>
        </p:pic>
      </p:grpSp>
      <p:pic>
        <p:nvPicPr>
          <p:cNvPr id="21" name="object 21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3362985" y="4388021"/>
            <a:ext cx="699554" cy="1009249"/>
          </a:xfrm>
          <a:prstGeom prst="rect">
            <a:avLst/>
          </a:prstGeom>
        </p:spPr>
      </p:pic>
      <p:sp>
        <p:nvSpPr>
          <p:cNvPr id="22" name="object 22"/>
          <p:cNvSpPr txBox="1"/>
          <p:nvPr/>
        </p:nvSpPr>
        <p:spPr>
          <a:xfrm>
            <a:off x="6356984" y="5225288"/>
            <a:ext cx="766445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35" dirty="0">
                <a:latin typeface="Times New Roman"/>
                <a:cs typeface="Times New Roman"/>
              </a:rPr>
              <a:t>(</a:t>
            </a:r>
            <a:r>
              <a:rPr sz="1600" b="1" spc="5" dirty="0">
                <a:latin typeface="Times New Roman"/>
                <a:cs typeface="Times New Roman"/>
              </a:rPr>
              <a:t>б</a:t>
            </a:r>
            <a:r>
              <a:rPr sz="1600" b="1" spc="-15" dirty="0">
                <a:latin typeface="Times New Roman"/>
                <a:cs typeface="Times New Roman"/>
              </a:rPr>
              <a:t>аб</a:t>
            </a:r>
            <a:r>
              <a:rPr sz="1600" b="1" spc="5" dirty="0">
                <a:latin typeface="Times New Roman"/>
                <a:cs typeface="Times New Roman"/>
              </a:rPr>
              <a:t>ус</a:t>
            </a:r>
            <a:r>
              <a:rPr sz="1600" b="1" spc="-10" dirty="0">
                <a:latin typeface="Times New Roman"/>
                <a:cs typeface="Times New Roman"/>
              </a:rPr>
              <a:t>я</a:t>
            </a:r>
            <a:r>
              <a:rPr sz="1600" b="1" dirty="0">
                <a:latin typeface="Times New Roman"/>
                <a:cs typeface="Times New Roman"/>
              </a:rPr>
              <a:t>)</a:t>
            </a:r>
            <a:endParaRPr sz="1600">
              <a:latin typeface="Times New Roman"/>
              <a:cs typeface="Times New Roman"/>
            </a:endParaRPr>
          </a:p>
        </p:txBody>
      </p:sp>
      <p:pic>
        <p:nvPicPr>
          <p:cNvPr id="23" name="object 23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618490" y="5725413"/>
            <a:ext cx="848487" cy="1165860"/>
          </a:xfrm>
          <a:prstGeom prst="rect">
            <a:avLst/>
          </a:prstGeom>
        </p:spPr>
      </p:pic>
      <p:grpSp>
        <p:nvGrpSpPr>
          <p:cNvPr id="24" name="object 24"/>
          <p:cNvGrpSpPr/>
          <p:nvPr/>
        </p:nvGrpSpPr>
        <p:grpSpPr>
          <a:xfrm>
            <a:off x="1654810" y="5486399"/>
            <a:ext cx="2981325" cy="1456690"/>
            <a:chOff x="1654810" y="5486399"/>
            <a:chExt cx="2981325" cy="1456690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654810" y="5486399"/>
              <a:ext cx="1262380" cy="1456689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917190" y="5608319"/>
              <a:ext cx="1334769" cy="1334770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251960" y="5486399"/>
              <a:ext cx="384174" cy="1456689"/>
            </a:xfrm>
            <a:prstGeom prst="rect">
              <a:avLst/>
            </a:prstGeom>
          </p:spPr>
        </p:pic>
      </p:grpSp>
      <p:pic>
        <p:nvPicPr>
          <p:cNvPr id="28" name="object 28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4682739" y="5701753"/>
            <a:ext cx="992006" cy="1127880"/>
          </a:xfrm>
          <a:prstGeom prst="rect">
            <a:avLst/>
          </a:prstGeom>
        </p:spPr>
      </p:pic>
      <p:sp>
        <p:nvSpPr>
          <p:cNvPr id="29" name="object 29"/>
          <p:cNvSpPr txBox="1"/>
          <p:nvPr/>
        </p:nvSpPr>
        <p:spPr>
          <a:xfrm>
            <a:off x="5814186" y="6728586"/>
            <a:ext cx="83058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5" dirty="0">
                <a:latin typeface="Times New Roman"/>
                <a:cs typeface="Times New Roman"/>
              </a:rPr>
              <a:t>(бджола)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30" name="object 30"/>
          <p:cNvGrpSpPr/>
          <p:nvPr/>
        </p:nvGrpSpPr>
        <p:grpSpPr>
          <a:xfrm>
            <a:off x="662940" y="7220584"/>
            <a:ext cx="4606925" cy="1457325"/>
            <a:chOff x="662940" y="7220584"/>
            <a:chExt cx="4606925" cy="1457325"/>
          </a:xfrm>
        </p:grpSpPr>
        <p:pic>
          <p:nvPicPr>
            <p:cNvPr id="31" name="object 31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62940" y="7454198"/>
              <a:ext cx="882650" cy="1172987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545590" y="7458709"/>
              <a:ext cx="484504" cy="1219200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030095" y="7781289"/>
              <a:ext cx="1246505" cy="896619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276600" y="7455712"/>
              <a:ext cx="648970" cy="1166075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925569" y="8434069"/>
              <a:ext cx="161925" cy="243839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087494" y="7220584"/>
              <a:ext cx="1182370" cy="1457325"/>
            </a:xfrm>
            <a:prstGeom prst="rect">
              <a:avLst/>
            </a:prstGeom>
          </p:spPr>
        </p:pic>
      </p:grpSp>
      <p:sp>
        <p:nvSpPr>
          <p:cNvPr id="37" name="object 37"/>
          <p:cNvSpPr txBox="1"/>
          <p:nvPr/>
        </p:nvSpPr>
        <p:spPr>
          <a:xfrm>
            <a:off x="5667883" y="8463153"/>
            <a:ext cx="903605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5" dirty="0">
                <a:latin typeface="Times New Roman"/>
                <a:cs typeface="Times New Roman"/>
              </a:rPr>
              <a:t>(виразно)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68</a:t>
            </a:fld>
            <a:endParaRPr dirty="0"/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40182" y="339597"/>
            <a:ext cx="6885305" cy="10019030"/>
            <a:chOff x="340182" y="339597"/>
            <a:chExt cx="6885305" cy="1001903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57694" y="601284"/>
              <a:ext cx="861391" cy="1230115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45590" y="1633854"/>
              <a:ext cx="161290" cy="243840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706879" y="448309"/>
              <a:ext cx="1904999" cy="1429384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341071" y="340486"/>
              <a:ext cx="6883400" cy="10017125"/>
            </a:xfrm>
            <a:custGeom>
              <a:avLst/>
              <a:gdLst/>
              <a:ahLst/>
              <a:cxnLst/>
              <a:rect l="l" t="t" r="r" b="b"/>
              <a:pathLst>
                <a:path w="6883400" h="10017125">
                  <a:moveTo>
                    <a:pt x="304" y="93852"/>
                  </a:moveTo>
                  <a:lnTo>
                    <a:pt x="304" y="60325"/>
                  </a:lnTo>
                  <a:lnTo>
                    <a:pt x="3352" y="60960"/>
                  </a:lnTo>
                  <a:lnTo>
                    <a:pt x="6705" y="61595"/>
                  </a:lnTo>
                  <a:lnTo>
                    <a:pt x="9753" y="61849"/>
                  </a:lnTo>
                  <a:lnTo>
                    <a:pt x="13106" y="62102"/>
                  </a:lnTo>
                  <a:lnTo>
                    <a:pt x="16459" y="62483"/>
                  </a:lnTo>
                  <a:lnTo>
                    <a:pt x="19507" y="62483"/>
                  </a:lnTo>
                  <a:lnTo>
                    <a:pt x="22555" y="62102"/>
                  </a:lnTo>
                  <a:lnTo>
                    <a:pt x="25907" y="61849"/>
                  </a:lnTo>
                  <a:lnTo>
                    <a:pt x="50291" y="46608"/>
                  </a:lnTo>
                  <a:lnTo>
                    <a:pt x="52730" y="43306"/>
                  </a:lnTo>
                  <a:lnTo>
                    <a:pt x="55168" y="40258"/>
                  </a:lnTo>
                  <a:lnTo>
                    <a:pt x="56997" y="37211"/>
                  </a:lnTo>
                  <a:lnTo>
                    <a:pt x="58826" y="34163"/>
                  </a:lnTo>
                  <a:lnTo>
                    <a:pt x="60350" y="31369"/>
                  </a:lnTo>
                  <a:lnTo>
                    <a:pt x="61569" y="28321"/>
                  </a:lnTo>
                  <a:lnTo>
                    <a:pt x="62483" y="25526"/>
                  </a:lnTo>
                  <a:lnTo>
                    <a:pt x="63398" y="22860"/>
                  </a:lnTo>
                  <a:lnTo>
                    <a:pt x="64007" y="20066"/>
                  </a:lnTo>
                  <a:lnTo>
                    <a:pt x="64007" y="17399"/>
                  </a:lnTo>
                  <a:lnTo>
                    <a:pt x="64312" y="14604"/>
                  </a:lnTo>
                  <a:lnTo>
                    <a:pt x="60655" y="0"/>
                  </a:lnTo>
                  <a:lnTo>
                    <a:pt x="93573" y="253"/>
                  </a:lnTo>
                </a:path>
                <a:path w="6883400" h="10017125">
                  <a:moveTo>
                    <a:pt x="85343" y="93852"/>
                  </a:moveTo>
                  <a:lnTo>
                    <a:pt x="85343" y="85344"/>
                  </a:lnTo>
                  <a:lnTo>
                    <a:pt x="93573" y="85344"/>
                  </a:lnTo>
                </a:path>
                <a:path w="6883400" h="10017125">
                  <a:moveTo>
                    <a:pt x="93573" y="253"/>
                  </a:moveTo>
                  <a:lnTo>
                    <a:pt x="126796" y="253"/>
                  </a:lnTo>
                  <a:lnTo>
                    <a:pt x="126187" y="2413"/>
                  </a:lnTo>
                  <a:lnTo>
                    <a:pt x="125577" y="5206"/>
                  </a:lnTo>
                  <a:lnTo>
                    <a:pt x="125272" y="7620"/>
                  </a:lnTo>
                  <a:lnTo>
                    <a:pt x="124663" y="10032"/>
                  </a:lnTo>
                  <a:lnTo>
                    <a:pt x="124358" y="12826"/>
                  </a:lnTo>
                  <a:lnTo>
                    <a:pt x="124358" y="15240"/>
                  </a:lnTo>
                  <a:lnTo>
                    <a:pt x="124053" y="17906"/>
                  </a:lnTo>
                  <a:lnTo>
                    <a:pt x="124053" y="20447"/>
                  </a:lnTo>
                  <a:lnTo>
                    <a:pt x="124358" y="23114"/>
                  </a:lnTo>
                  <a:lnTo>
                    <a:pt x="124358" y="25526"/>
                  </a:lnTo>
                  <a:lnTo>
                    <a:pt x="124967" y="28321"/>
                  </a:lnTo>
                  <a:lnTo>
                    <a:pt x="125272" y="30733"/>
                  </a:lnTo>
                  <a:lnTo>
                    <a:pt x="125882" y="33147"/>
                  </a:lnTo>
                  <a:lnTo>
                    <a:pt x="126492" y="35687"/>
                  </a:lnTo>
                  <a:lnTo>
                    <a:pt x="127101" y="38100"/>
                  </a:lnTo>
                  <a:lnTo>
                    <a:pt x="128015" y="40513"/>
                  </a:lnTo>
                  <a:lnTo>
                    <a:pt x="128930" y="42672"/>
                  </a:lnTo>
                  <a:lnTo>
                    <a:pt x="129844" y="45085"/>
                  </a:lnTo>
                  <a:lnTo>
                    <a:pt x="131064" y="47244"/>
                  </a:lnTo>
                  <a:lnTo>
                    <a:pt x="132283" y="49022"/>
                  </a:lnTo>
                  <a:lnTo>
                    <a:pt x="133807" y="50926"/>
                  </a:lnTo>
                  <a:lnTo>
                    <a:pt x="135026" y="52704"/>
                  </a:lnTo>
                  <a:lnTo>
                    <a:pt x="136855" y="54482"/>
                  </a:lnTo>
                  <a:lnTo>
                    <a:pt x="138379" y="56006"/>
                  </a:lnTo>
                  <a:lnTo>
                    <a:pt x="140208" y="57530"/>
                  </a:lnTo>
                  <a:lnTo>
                    <a:pt x="142036" y="58800"/>
                  </a:lnTo>
                  <a:lnTo>
                    <a:pt x="144170" y="60071"/>
                  </a:lnTo>
                  <a:lnTo>
                    <a:pt x="146303" y="60960"/>
                  </a:lnTo>
                  <a:lnTo>
                    <a:pt x="148437" y="61595"/>
                  </a:lnTo>
                  <a:lnTo>
                    <a:pt x="150875" y="62483"/>
                  </a:lnTo>
                  <a:lnTo>
                    <a:pt x="153314" y="62738"/>
                  </a:lnTo>
                  <a:lnTo>
                    <a:pt x="155752" y="63119"/>
                  </a:lnTo>
                  <a:lnTo>
                    <a:pt x="158495" y="62738"/>
                  </a:lnTo>
                  <a:lnTo>
                    <a:pt x="161239" y="62102"/>
                  </a:lnTo>
                  <a:lnTo>
                    <a:pt x="163677" y="61595"/>
                  </a:lnTo>
                  <a:lnTo>
                    <a:pt x="165811" y="60578"/>
                  </a:lnTo>
                  <a:lnTo>
                    <a:pt x="167944" y="59690"/>
                  </a:lnTo>
                  <a:lnTo>
                    <a:pt x="170078" y="58547"/>
                  </a:lnTo>
                  <a:lnTo>
                    <a:pt x="178308" y="50926"/>
                  </a:lnTo>
                  <a:lnTo>
                    <a:pt x="179831" y="49022"/>
                  </a:lnTo>
                  <a:lnTo>
                    <a:pt x="184708" y="38353"/>
                  </a:lnTo>
                  <a:lnTo>
                    <a:pt x="185623" y="35941"/>
                  </a:lnTo>
                  <a:lnTo>
                    <a:pt x="185928" y="33527"/>
                  </a:lnTo>
                  <a:lnTo>
                    <a:pt x="186537" y="31115"/>
                  </a:lnTo>
                  <a:lnTo>
                    <a:pt x="186842" y="28575"/>
                  </a:lnTo>
                  <a:lnTo>
                    <a:pt x="187147" y="25907"/>
                  </a:lnTo>
                  <a:lnTo>
                    <a:pt x="187451" y="23495"/>
                  </a:lnTo>
                  <a:lnTo>
                    <a:pt x="187756" y="20700"/>
                  </a:lnTo>
                  <a:lnTo>
                    <a:pt x="187756" y="18288"/>
                  </a:lnTo>
                  <a:lnTo>
                    <a:pt x="187756" y="15494"/>
                  </a:lnTo>
                  <a:lnTo>
                    <a:pt x="187756" y="13080"/>
                  </a:lnTo>
                  <a:lnTo>
                    <a:pt x="187451" y="10287"/>
                  </a:lnTo>
                  <a:lnTo>
                    <a:pt x="187147" y="7874"/>
                  </a:lnTo>
                  <a:lnTo>
                    <a:pt x="186842" y="5206"/>
                  </a:lnTo>
                  <a:lnTo>
                    <a:pt x="186537" y="2667"/>
                  </a:lnTo>
                  <a:lnTo>
                    <a:pt x="186232" y="253"/>
                  </a:lnTo>
                  <a:lnTo>
                    <a:pt x="218541" y="253"/>
                  </a:lnTo>
                </a:path>
                <a:path w="6883400" h="10017125">
                  <a:moveTo>
                    <a:pt x="93573" y="85344"/>
                  </a:moveTo>
                  <a:lnTo>
                    <a:pt x="218541" y="85344"/>
                  </a:lnTo>
                </a:path>
                <a:path w="6883400" h="10017125">
                  <a:moveTo>
                    <a:pt x="218541" y="253"/>
                  </a:moveTo>
                  <a:lnTo>
                    <a:pt x="251764" y="253"/>
                  </a:lnTo>
                  <a:lnTo>
                    <a:pt x="251155" y="2413"/>
                  </a:lnTo>
                  <a:lnTo>
                    <a:pt x="250545" y="5206"/>
                  </a:lnTo>
                  <a:lnTo>
                    <a:pt x="250240" y="7620"/>
                  </a:lnTo>
                  <a:lnTo>
                    <a:pt x="249631" y="10032"/>
                  </a:lnTo>
                  <a:lnTo>
                    <a:pt x="249326" y="12826"/>
                  </a:lnTo>
                  <a:lnTo>
                    <a:pt x="249326" y="25526"/>
                  </a:lnTo>
                  <a:lnTo>
                    <a:pt x="249936" y="28321"/>
                  </a:lnTo>
                  <a:lnTo>
                    <a:pt x="250240" y="30733"/>
                  </a:lnTo>
                  <a:lnTo>
                    <a:pt x="250850" y="33147"/>
                  </a:lnTo>
                  <a:lnTo>
                    <a:pt x="251459" y="35687"/>
                  </a:lnTo>
                  <a:lnTo>
                    <a:pt x="252069" y="38100"/>
                  </a:lnTo>
                  <a:lnTo>
                    <a:pt x="252984" y="40513"/>
                  </a:lnTo>
                  <a:lnTo>
                    <a:pt x="253898" y="42672"/>
                  </a:lnTo>
                  <a:lnTo>
                    <a:pt x="254812" y="45085"/>
                  </a:lnTo>
                  <a:lnTo>
                    <a:pt x="267309" y="58800"/>
                  </a:lnTo>
                  <a:lnTo>
                    <a:pt x="269138" y="60071"/>
                  </a:lnTo>
                  <a:lnTo>
                    <a:pt x="271272" y="60960"/>
                  </a:lnTo>
                  <a:lnTo>
                    <a:pt x="273710" y="61595"/>
                  </a:lnTo>
                  <a:lnTo>
                    <a:pt x="275844" y="62483"/>
                  </a:lnTo>
                  <a:lnTo>
                    <a:pt x="278282" y="62738"/>
                  </a:lnTo>
                  <a:lnTo>
                    <a:pt x="280720" y="63119"/>
                  </a:lnTo>
                  <a:lnTo>
                    <a:pt x="283464" y="62738"/>
                  </a:lnTo>
                  <a:lnTo>
                    <a:pt x="286207" y="62102"/>
                  </a:lnTo>
                  <a:lnTo>
                    <a:pt x="288645" y="61595"/>
                  </a:lnTo>
                  <a:lnTo>
                    <a:pt x="290779" y="60578"/>
                  </a:lnTo>
                  <a:lnTo>
                    <a:pt x="292912" y="59690"/>
                  </a:lnTo>
                  <a:lnTo>
                    <a:pt x="295046" y="58547"/>
                  </a:lnTo>
                  <a:lnTo>
                    <a:pt x="296875" y="57276"/>
                  </a:lnTo>
                  <a:lnTo>
                    <a:pt x="299008" y="56006"/>
                  </a:lnTo>
                  <a:lnTo>
                    <a:pt x="300532" y="54228"/>
                  </a:lnTo>
                  <a:lnTo>
                    <a:pt x="302056" y="52704"/>
                  </a:lnTo>
                  <a:lnTo>
                    <a:pt x="303580" y="50926"/>
                  </a:lnTo>
                  <a:lnTo>
                    <a:pt x="304800" y="49022"/>
                  </a:lnTo>
                  <a:lnTo>
                    <a:pt x="306019" y="46863"/>
                  </a:lnTo>
                  <a:lnTo>
                    <a:pt x="307238" y="45085"/>
                  </a:lnTo>
                  <a:lnTo>
                    <a:pt x="308152" y="42672"/>
                  </a:lnTo>
                  <a:lnTo>
                    <a:pt x="309067" y="40513"/>
                  </a:lnTo>
                  <a:lnTo>
                    <a:pt x="309676" y="38353"/>
                  </a:lnTo>
                  <a:lnTo>
                    <a:pt x="310591" y="35941"/>
                  </a:lnTo>
                  <a:lnTo>
                    <a:pt x="310895" y="33527"/>
                  </a:lnTo>
                  <a:lnTo>
                    <a:pt x="311505" y="31115"/>
                  </a:lnTo>
                  <a:lnTo>
                    <a:pt x="312115" y="28575"/>
                  </a:lnTo>
                  <a:lnTo>
                    <a:pt x="312115" y="25907"/>
                  </a:lnTo>
                  <a:lnTo>
                    <a:pt x="312420" y="23495"/>
                  </a:lnTo>
                  <a:lnTo>
                    <a:pt x="312724" y="20700"/>
                  </a:lnTo>
                  <a:lnTo>
                    <a:pt x="312724" y="18288"/>
                  </a:lnTo>
                  <a:lnTo>
                    <a:pt x="312724" y="15494"/>
                  </a:lnTo>
                  <a:lnTo>
                    <a:pt x="312724" y="13080"/>
                  </a:lnTo>
                  <a:lnTo>
                    <a:pt x="312420" y="10287"/>
                  </a:lnTo>
                  <a:lnTo>
                    <a:pt x="312115" y="7874"/>
                  </a:lnTo>
                  <a:lnTo>
                    <a:pt x="311810" y="5206"/>
                  </a:lnTo>
                  <a:lnTo>
                    <a:pt x="311505" y="2667"/>
                  </a:lnTo>
                  <a:lnTo>
                    <a:pt x="311200" y="253"/>
                  </a:lnTo>
                  <a:lnTo>
                    <a:pt x="343509" y="253"/>
                  </a:lnTo>
                </a:path>
                <a:path w="6883400" h="10017125">
                  <a:moveTo>
                    <a:pt x="218541" y="85344"/>
                  </a:moveTo>
                  <a:lnTo>
                    <a:pt x="343509" y="85344"/>
                  </a:lnTo>
                </a:path>
                <a:path w="6883400" h="10017125">
                  <a:moveTo>
                    <a:pt x="343509" y="253"/>
                  </a:moveTo>
                  <a:lnTo>
                    <a:pt x="377037" y="253"/>
                  </a:lnTo>
                  <a:lnTo>
                    <a:pt x="376428" y="2413"/>
                  </a:lnTo>
                  <a:lnTo>
                    <a:pt x="375513" y="5206"/>
                  </a:lnTo>
                  <a:lnTo>
                    <a:pt x="375208" y="7620"/>
                  </a:lnTo>
                  <a:lnTo>
                    <a:pt x="374903" y="10032"/>
                  </a:lnTo>
                  <a:lnTo>
                    <a:pt x="374599" y="12826"/>
                  </a:lnTo>
                  <a:lnTo>
                    <a:pt x="374294" y="15240"/>
                  </a:lnTo>
                  <a:lnTo>
                    <a:pt x="374294" y="17906"/>
                  </a:lnTo>
                  <a:lnTo>
                    <a:pt x="374294" y="20447"/>
                  </a:lnTo>
                  <a:lnTo>
                    <a:pt x="374294" y="23114"/>
                  </a:lnTo>
                  <a:lnTo>
                    <a:pt x="374599" y="25526"/>
                  </a:lnTo>
                  <a:lnTo>
                    <a:pt x="374903" y="28321"/>
                  </a:lnTo>
                  <a:lnTo>
                    <a:pt x="375208" y="30733"/>
                  </a:lnTo>
                  <a:lnTo>
                    <a:pt x="375818" y="33147"/>
                  </a:lnTo>
                  <a:lnTo>
                    <a:pt x="376428" y="35687"/>
                  </a:lnTo>
                  <a:lnTo>
                    <a:pt x="382523" y="49022"/>
                  </a:lnTo>
                  <a:lnTo>
                    <a:pt x="383743" y="50926"/>
                  </a:lnTo>
                  <a:lnTo>
                    <a:pt x="385267" y="52704"/>
                  </a:lnTo>
                  <a:lnTo>
                    <a:pt x="386791" y="54482"/>
                  </a:lnTo>
                  <a:lnTo>
                    <a:pt x="388315" y="56006"/>
                  </a:lnTo>
                  <a:lnTo>
                    <a:pt x="390144" y="57530"/>
                  </a:lnTo>
                  <a:lnTo>
                    <a:pt x="392277" y="58800"/>
                  </a:lnTo>
                  <a:lnTo>
                    <a:pt x="394106" y="60071"/>
                  </a:lnTo>
                  <a:lnTo>
                    <a:pt x="396239" y="60960"/>
                  </a:lnTo>
                  <a:lnTo>
                    <a:pt x="398678" y="61595"/>
                  </a:lnTo>
                  <a:lnTo>
                    <a:pt x="400811" y="62483"/>
                  </a:lnTo>
                  <a:lnTo>
                    <a:pt x="403250" y="62738"/>
                  </a:lnTo>
                  <a:lnTo>
                    <a:pt x="405993" y="63119"/>
                  </a:lnTo>
                  <a:lnTo>
                    <a:pt x="408736" y="62738"/>
                  </a:lnTo>
                  <a:lnTo>
                    <a:pt x="411175" y="62102"/>
                  </a:lnTo>
                  <a:lnTo>
                    <a:pt x="413613" y="61595"/>
                  </a:lnTo>
                  <a:lnTo>
                    <a:pt x="416052" y="60578"/>
                  </a:lnTo>
                  <a:lnTo>
                    <a:pt x="418185" y="59690"/>
                  </a:lnTo>
                  <a:lnTo>
                    <a:pt x="420014" y="58547"/>
                  </a:lnTo>
                  <a:lnTo>
                    <a:pt x="422147" y="57276"/>
                  </a:lnTo>
                  <a:lnTo>
                    <a:pt x="423976" y="56006"/>
                  </a:lnTo>
                  <a:lnTo>
                    <a:pt x="425500" y="54228"/>
                  </a:lnTo>
                  <a:lnTo>
                    <a:pt x="427024" y="52704"/>
                  </a:lnTo>
                  <a:lnTo>
                    <a:pt x="428548" y="50926"/>
                  </a:lnTo>
                  <a:lnTo>
                    <a:pt x="429767" y="49022"/>
                  </a:lnTo>
                  <a:lnTo>
                    <a:pt x="430987" y="46863"/>
                  </a:lnTo>
                  <a:lnTo>
                    <a:pt x="432206" y="45085"/>
                  </a:lnTo>
                  <a:lnTo>
                    <a:pt x="433120" y="42672"/>
                  </a:lnTo>
                  <a:lnTo>
                    <a:pt x="434035" y="40513"/>
                  </a:lnTo>
                  <a:lnTo>
                    <a:pt x="434644" y="38353"/>
                  </a:lnTo>
                  <a:lnTo>
                    <a:pt x="435559" y="35941"/>
                  </a:lnTo>
                  <a:lnTo>
                    <a:pt x="436168" y="33527"/>
                  </a:lnTo>
                  <a:lnTo>
                    <a:pt x="436473" y="31115"/>
                  </a:lnTo>
                  <a:lnTo>
                    <a:pt x="437083" y="28575"/>
                  </a:lnTo>
                  <a:lnTo>
                    <a:pt x="437388" y="25907"/>
                  </a:lnTo>
                  <a:lnTo>
                    <a:pt x="437388" y="23495"/>
                  </a:lnTo>
                  <a:lnTo>
                    <a:pt x="437692" y="20700"/>
                  </a:lnTo>
                  <a:lnTo>
                    <a:pt x="437692" y="18288"/>
                  </a:lnTo>
                  <a:lnTo>
                    <a:pt x="437692" y="15494"/>
                  </a:lnTo>
                  <a:lnTo>
                    <a:pt x="437692" y="13080"/>
                  </a:lnTo>
                  <a:lnTo>
                    <a:pt x="437388" y="10287"/>
                  </a:lnTo>
                  <a:lnTo>
                    <a:pt x="437388" y="7874"/>
                  </a:lnTo>
                  <a:lnTo>
                    <a:pt x="436778" y="5206"/>
                  </a:lnTo>
                  <a:lnTo>
                    <a:pt x="436778" y="2667"/>
                  </a:lnTo>
                  <a:lnTo>
                    <a:pt x="436168" y="253"/>
                  </a:lnTo>
                  <a:lnTo>
                    <a:pt x="468477" y="253"/>
                  </a:lnTo>
                </a:path>
                <a:path w="6883400" h="10017125">
                  <a:moveTo>
                    <a:pt x="343509" y="85344"/>
                  </a:moveTo>
                  <a:lnTo>
                    <a:pt x="468477" y="85344"/>
                  </a:lnTo>
                </a:path>
                <a:path w="6883400" h="10017125">
                  <a:moveTo>
                    <a:pt x="468477" y="253"/>
                  </a:moveTo>
                  <a:lnTo>
                    <a:pt x="502005" y="253"/>
                  </a:lnTo>
                  <a:lnTo>
                    <a:pt x="501395" y="2413"/>
                  </a:lnTo>
                  <a:lnTo>
                    <a:pt x="500481" y="5206"/>
                  </a:lnTo>
                  <a:lnTo>
                    <a:pt x="500176" y="7620"/>
                  </a:lnTo>
                  <a:lnTo>
                    <a:pt x="499871" y="10032"/>
                  </a:lnTo>
                  <a:lnTo>
                    <a:pt x="499567" y="12826"/>
                  </a:lnTo>
                  <a:lnTo>
                    <a:pt x="499262" y="15240"/>
                  </a:lnTo>
                  <a:lnTo>
                    <a:pt x="499262" y="17906"/>
                  </a:lnTo>
                  <a:lnTo>
                    <a:pt x="499262" y="20447"/>
                  </a:lnTo>
                  <a:lnTo>
                    <a:pt x="499262" y="23114"/>
                  </a:lnTo>
                  <a:lnTo>
                    <a:pt x="499567" y="25526"/>
                  </a:lnTo>
                  <a:lnTo>
                    <a:pt x="499871" y="28321"/>
                  </a:lnTo>
                  <a:lnTo>
                    <a:pt x="500176" y="30733"/>
                  </a:lnTo>
                  <a:lnTo>
                    <a:pt x="500786" y="33147"/>
                  </a:lnTo>
                  <a:lnTo>
                    <a:pt x="501395" y="35687"/>
                  </a:lnTo>
                  <a:lnTo>
                    <a:pt x="507492" y="49022"/>
                  </a:lnTo>
                  <a:lnTo>
                    <a:pt x="508711" y="50926"/>
                  </a:lnTo>
                  <a:lnTo>
                    <a:pt x="510235" y="52704"/>
                  </a:lnTo>
                  <a:lnTo>
                    <a:pt x="511759" y="54482"/>
                  </a:lnTo>
                  <a:lnTo>
                    <a:pt x="513588" y="56006"/>
                  </a:lnTo>
                  <a:lnTo>
                    <a:pt x="515111" y="57530"/>
                  </a:lnTo>
                  <a:lnTo>
                    <a:pt x="517245" y="58800"/>
                  </a:lnTo>
                  <a:lnTo>
                    <a:pt x="519074" y="60071"/>
                  </a:lnTo>
                  <a:lnTo>
                    <a:pt x="521208" y="60960"/>
                  </a:lnTo>
                  <a:lnTo>
                    <a:pt x="523646" y="61595"/>
                  </a:lnTo>
                  <a:lnTo>
                    <a:pt x="525780" y="62483"/>
                  </a:lnTo>
                  <a:lnTo>
                    <a:pt x="528218" y="62738"/>
                  </a:lnTo>
                  <a:lnTo>
                    <a:pt x="530961" y="63119"/>
                  </a:lnTo>
                  <a:lnTo>
                    <a:pt x="533704" y="62738"/>
                  </a:lnTo>
                  <a:lnTo>
                    <a:pt x="536143" y="62102"/>
                  </a:lnTo>
                  <a:lnTo>
                    <a:pt x="538581" y="61595"/>
                  </a:lnTo>
                  <a:lnTo>
                    <a:pt x="541020" y="60578"/>
                  </a:lnTo>
                  <a:lnTo>
                    <a:pt x="543153" y="59690"/>
                  </a:lnTo>
                  <a:lnTo>
                    <a:pt x="545287" y="58547"/>
                  </a:lnTo>
                  <a:lnTo>
                    <a:pt x="547116" y="57276"/>
                  </a:lnTo>
                  <a:lnTo>
                    <a:pt x="548944" y="56006"/>
                  </a:lnTo>
                  <a:lnTo>
                    <a:pt x="550468" y="54228"/>
                  </a:lnTo>
                  <a:lnTo>
                    <a:pt x="551992" y="52704"/>
                  </a:lnTo>
                  <a:lnTo>
                    <a:pt x="553516" y="50926"/>
                  </a:lnTo>
                  <a:lnTo>
                    <a:pt x="554736" y="49022"/>
                  </a:lnTo>
                  <a:lnTo>
                    <a:pt x="555955" y="46863"/>
                  </a:lnTo>
                  <a:lnTo>
                    <a:pt x="557174" y="45085"/>
                  </a:lnTo>
                  <a:lnTo>
                    <a:pt x="558088" y="42672"/>
                  </a:lnTo>
                  <a:lnTo>
                    <a:pt x="559003" y="40513"/>
                  </a:lnTo>
                  <a:lnTo>
                    <a:pt x="559612" y="38353"/>
                  </a:lnTo>
                  <a:lnTo>
                    <a:pt x="560527" y="35941"/>
                  </a:lnTo>
                  <a:lnTo>
                    <a:pt x="561136" y="33527"/>
                  </a:lnTo>
                  <a:lnTo>
                    <a:pt x="561441" y="31115"/>
                  </a:lnTo>
                  <a:lnTo>
                    <a:pt x="562051" y="28575"/>
                  </a:lnTo>
                  <a:lnTo>
                    <a:pt x="562355" y="25907"/>
                  </a:lnTo>
                  <a:lnTo>
                    <a:pt x="562355" y="23495"/>
                  </a:lnTo>
                  <a:lnTo>
                    <a:pt x="562660" y="20700"/>
                  </a:lnTo>
                  <a:lnTo>
                    <a:pt x="562660" y="18288"/>
                  </a:lnTo>
                  <a:lnTo>
                    <a:pt x="562660" y="15494"/>
                  </a:lnTo>
                  <a:lnTo>
                    <a:pt x="562660" y="13080"/>
                  </a:lnTo>
                  <a:lnTo>
                    <a:pt x="562355" y="10287"/>
                  </a:lnTo>
                  <a:lnTo>
                    <a:pt x="562355" y="7874"/>
                  </a:lnTo>
                  <a:lnTo>
                    <a:pt x="562051" y="5206"/>
                  </a:lnTo>
                  <a:lnTo>
                    <a:pt x="561746" y="2667"/>
                  </a:lnTo>
                  <a:lnTo>
                    <a:pt x="561136" y="253"/>
                  </a:lnTo>
                  <a:lnTo>
                    <a:pt x="593445" y="253"/>
                  </a:lnTo>
                </a:path>
                <a:path w="6883400" h="10017125">
                  <a:moveTo>
                    <a:pt x="468477" y="85344"/>
                  </a:moveTo>
                  <a:lnTo>
                    <a:pt x="593445" y="85344"/>
                  </a:lnTo>
                </a:path>
                <a:path w="6883400" h="10017125">
                  <a:moveTo>
                    <a:pt x="593445" y="253"/>
                  </a:moveTo>
                  <a:lnTo>
                    <a:pt x="626973" y="253"/>
                  </a:lnTo>
                  <a:lnTo>
                    <a:pt x="626364" y="2413"/>
                  </a:lnTo>
                  <a:lnTo>
                    <a:pt x="625754" y="5206"/>
                  </a:lnTo>
                  <a:lnTo>
                    <a:pt x="625144" y="7620"/>
                  </a:lnTo>
                  <a:lnTo>
                    <a:pt x="624840" y="10032"/>
                  </a:lnTo>
                  <a:lnTo>
                    <a:pt x="624535" y="12826"/>
                  </a:lnTo>
                  <a:lnTo>
                    <a:pt x="624230" y="15240"/>
                  </a:lnTo>
                  <a:lnTo>
                    <a:pt x="624230" y="17906"/>
                  </a:lnTo>
                  <a:lnTo>
                    <a:pt x="624230" y="20447"/>
                  </a:lnTo>
                  <a:lnTo>
                    <a:pt x="624230" y="23114"/>
                  </a:lnTo>
                  <a:lnTo>
                    <a:pt x="624535" y="25526"/>
                  </a:lnTo>
                  <a:lnTo>
                    <a:pt x="624840" y="28321"/>
                  </a:lnTo>
                  <a:lnTo>
                    <a:pt x="625144" y="30733"/>
                  </a:lnTo>
                  <a:lnTo>
                    <a:pt x="625754" y="33147"/>
                  </a:lnTo>
                  <a:lnTo>
                    <a:pt x="626364" y="35687"/>
                  </a:lnTo>
                  <a:lnTo>
                    <a:pt x="627278" y="38100"/>
                  </a:lnTo>
                  <a:lnTo>
                    <a:pt x="627888" y="40513"/>
                  </a:lnTo>
                  <a:lnTo>
                    <a:pt x="628802" y="42672"/>
                  </a:lnTo>
                  <a:lnTo>
                    <a:pt x="630021" y="45085"/>
                  </a:lnTo>
                  <a:lnTo>
                    <a:pt x="631240" y="47244"/>
                  </a:lnTo>
                  <a:lnTo>
                    <a:pt x="632460" y="49022"/>
                  </a:lnTo>
                  <a:lnTo>
                    <a:pt x="633679" y="50926"/>
                  </a:lnTo>
                  <a:lnTo>
                    <a:pt x="635203" y="52704"/>
                  </a:lnTo>
                  <a:lnTo>
                    <a:pt x="636727" y="54482"/>
                  </a:lnTo>
                  <a:lnTo>
                    <a:pt x="638555" y="56006"/>
                  </a:lnTo>
                  <a:lnTo>
                    <a:pt x="648614" y="61595"/>
                  </a:lnTo>
                  <a:lnTo>
                    <a:pt x="650748" y="62483"/>
                  </a:lnTo>
                  <a:lnTo>
                    <a:pt x="653491" y="62738"/>
                  </a:lnTo>
                  <a:lnTo>
                    <a:pt x="655929" y="63119"/>
                  </a:lnTo>
                  <a:lnTo>
                    <a:pt x="658672" y="62738"/>
                  </a:lnTo>
                  <a:lnTo>
                    <a:pt x="661111" y="62102"/>
                  </a:lnTo>
                  <a:lnTo>
                    <a:pt x="663549" y="61595"/>
                  </a:lnTo>
                  <a:lnTo>
                    <a:pt x="665988" y="60578"/>
                  </a:lnTo>
                  <a:lnTo>
                    <a:pt x="668121" y="59690"/>
                  </a:lnTo>
                  <a:lnTo>
                    <a:pt x="670255" y="58547"/>
                  </a:lnTo>
                  <a:lnTo>
                    <a:pt x="672083" y="57276"/>
                  </a:lnTo>
                  <a:lnTo>
                    <a:pt x="673912" y="56006"/>
                  </a:lnTo>
                  <a:lnTo>
                    <a:pt x="675436" y="54228"/>
                  </a:lnTo>
                  <a:lnTo>
                    <a:pt x="676960" y="52704"/>
                  </a:lnTo>
                  <a:lnTo>
                    <a:pt x="678484" y="50926"/>
                  </a:lnTo>
                  <a:lnTo>
                    <a:pt x="679704" y="49022"/>
                  </a:lnTo>
                  <a:lnTo>
                    <a:pt x="680923" y="46863"/>
                  </a:lnTo>
                  <a:lnTo>
                    <a:pt x="682142" y="45085"/>
                  </a:lnTo>
                  <a:lnTo>
                    <a:pt x="683056" y="42672"/>
                  </a:lnTo>
                  <a:lnTo>
                    <a:pt x="683971" y="40513"/>
                  </a:lnTo>
                  <a:lnTo>
                    <a:pt x="684885" y="38353"/>
                  </a:lnTo>
                  <a:lnTo>
                    <a:pt x="685495" y="35941"/>
                  </a:lnTo>
                  <a:lnTo>
                    <a:pt x="686104" y="33527"/>
                  </a:lnTo>
                  <a:lnTo>
                    <a:pt x="686714" y="31115"/>
                  </a:lnTo>
                  <a:lnTo>
                    <a:pt x="687019" y="28575"/>
                  </a:lnTo>
                  <a:lnTo>
                    <a:pt x="687324" y="25907"/>
                  </a:lnTo>
                  <a:lnTo>
                    <a:pt x="687628" y="23495"/>
                  </a:lnTo>
                  <a:lnTo>
                    <a:pt x="687628" y="20700"/>
                  </a:lnTo>
                  <a:lnTo>
                    <a:pt x="687933" y="18288"/>
                  </a:lnTo>
                  <a:lnTo>
                    <a:pt x="687933" y="15494"/>
                  </a:lnTo>
                  <a:lnTo>
                    <a:pt x="687628" y="13080"/>
                  </a:lnTo>
                  <a:lnTo>
                    <a:pt x="687628" y="10287"/>
                  </a:lnTo>
                  <a:lnTo>
                    <a:pt x="687324" y="7874"/>
                  </a:lnTo>
                  <a:lnTo>
                    <a:pt x="687019" y="5206"/>
                  </a:lnTo>
                  <a:lnTo>
                    <a:pt x="686714" y="2667"/>
                  </a:lnTo>
                  <a:lnTo>
                    <a:pt x="686104" y="253"/>
                  </a:lnTo>
                  <a:lnTo>
                    <a:pt x="718413" y="253"/>
                  </a:lnTo>
                </a:path>
                <a:path w="6883400" h="10017125">
                  <a:moveTo>
                    <a:pt x="593445" y="85344"/>
                  </a:moveTo>
                  <a:lnTo>
                    <a:pt x="718413" y="85344"/>
                  </a:lnTo>
                </a:path>
                <a:path w="6883400" h="10017125">
                  <a:moveTo>
                    <a:pt x="718413" y="253"/>
                  </a:moveTo>
                  <a:lnTo>
                    <a:pt x="751941" y="253"/>
                  </a:lnTo>
                  <a:lnTo>
                    <a:pt x="751332" y="2413"/>
                  </a:lnTo>
                  <a:lnTo>
                    <a:pt x="750722" y="5206"/>
                  </a:lnTo>
                  <a:lnTo>
                    <a:pt x="750112" y="7620"/>
                  </a:lnTo>
                  <a:lnTo>
                    <a:pt x="749808" y="10032"/>
                  </a:lnTo>
                  <a:lnTo>
                    <a:pt x="749503" y="12826"/>
                  </a:lnTo>
                  <a:lnTo>
                    <a:pt x="749198" y="15240"/>
                  </a:lnTo>
                  <a:lnTo>
                    <a:pt x="749198" y="17906"/>
                  </a:lnTo>
                  <a:lnTo>
                    <a:pt x="749198" y="20447"/>
                  </a:lnTo>
                  <a:lnTo>
                    <a:pt x="749198" y="23114"/>
                  </a:lnTo>
                  <a:lnTo>
                    <a:pt x="749503" y="25526"/>
                  </a:lnTo>
                  <a:lnTo>
                    <a:pt x="749808" y="28321"/>
                  </a:lnTo>
                  <a:lnTo>
                    <a:pt x="750417" y="30733"/>
                  </a:lnTo>
                  <a:lnTo>
                    <a:pt x="750722" y="33147"/>
                  </a:lnTo>
                  <a:lnTo>
                    <a:pt x="751636" y="35687"/>
                  </a:lnTo>
                  <a:lnTo>
                    <a:pt x="752246" y="38100"/>
                  </a:lnTo>
                  <a:lnTo>
                    <a:pt x="752855" y="40513"/>
                  </a:lnTo>
                  <a:lnTo>
                    <a:pt x="754075" y="42672"/>
                  </a:lnTo>
                  <a:lnTo>
                    <a:pt x="754989" y="45085"/>
                  </a:lnTo>
                  <a:lnTo>
                    <a:pt x="756208" y="47244"/>
                  </a:lnTo>
                  <a:lnTo>
                    <a:pt x="757427" y="49022"/>
                  </a:lnTo>
                  <a:lnTo>
                    <a:pt x="758952" y="50926"/>
                  </a:lnTo>
                  <a:lnTo>
                    <a:pt x="760171" y="52704"/>
                  </a:lnTo>
                  <a:lnTo>
                    <a:pt x="761695" y="54482"/>
                  </a:lnTo>
                  <a:lnTo>
                    <a:pt x="763524" y="56006"/>
                  </a:lnTo>
                  <a:lnTo>
                    <a:pt x="765352" y="57530"/>
                  </a:lnTo>
                  <a:lnTo>
                    <a:pt x="767181" y="58800"/>
                  </a:lnTo>
                  <a:lnTo>
                    <a:pt x="769315" y="60071"/>
                  </a:lnTo>
                  <a:lnTo>
                    <a:pt x="771448" y="60960"/>
                  </a:lnTo>
                  <a:lnTo>
                    <a:pt x="773582" y="61595"/>
                  </a:lnTo>
                  <a:lnTo>
                    <a:pt x="776020" y="62483"/>
                  </a:lnTo>
                  <a:lnTo>
                    <a:pt x="778459" y="62738"/>
                  </a:lnTo>
                  <a:lnTo>
                    <a:pt x="780897" y="63119"/>
                  </a:lnTo>
                  <a:lnTo>
                    <a:pt x="783640" y="62738"/>
                  </a:lnTo>
                  <a:lnTo>
                    <a:pt x="786079" y="62102"/>
                  </a:lnTo>
                  <a:lnTo>
                    <a:pt x="788517" y="61595"/>
                  </a:lnTo>
                  <a:lnTo>
                    <a:pt x="790955" y="60578"/>
                  </a:lnTo>
                  <a:lnTo>
                    <a:pt x="793089" y="59690"/>
                  </a:lnTo>
                  <a:lnTo>
                    <a:pt x="795223" y="58547"/>
                  </a:lnTo>
                  <a:lnTo>
                    <a:pt x="797052" y="57276"/>
                  </a:lnTo>
                  <a:lnTo>
                    <a:pt x="798880" y="56006"/>
                  </a:lnTo>
                  <a:lnTo>
                    <a:pt x="800404" y="54228"/>
                  </a:lnTo>
                  <a:lnTo>
                    <a:pt x="802233" y="52704"/>
                  </a:lnTo>
                  <a:lnTo>
                    <a:pt x="803452" y="50926"/>
                  </a:lnTo>
                  <a:lnTo>
                    <a:pt x="804976" y="49022"/>
                  </a:lnTo>
                  <a:lnTo>
                    <a:pt x="806196" y="46863"/>
                  </a:lnTo>
                  <a:lnTo>
                    <a:pt x="807110" y="45085"/>
                  </a:lnTo>
                  <a:lnTo>
                    <a:pt x="808024" y="42672"/>
                  </a:lnTo>
                  <a:lnTo>
                    <a:pt x="808939" y="40513"/>
                  </a:lnTo>
                  <a:lnTo>
                    <a:pt x="809853" y="38353"/>
                  </a:lnTo>
                  <a:lnTo>
                    <a:pt x="810463" y="35941"/>
                  </a:lnTo>
                  <a:lnTo>
                    <a:pt x="811072" y="33527"/>
                  </a:lnTo>
                  <a:lnTo>
                    <a:pt x="811682" y="31115"/>
                  </a:lnTo>
                  <a:lnTo>
                    <a:pt x="811987" y="28575"/>
                  </a:lnTo>
                  <a:lnTo>
                    <a:pt x="812292" y="25907"/>
                  </a:lnTo>
                  <a:lnTo>
                    <a:pt x="812596" y="23495"/>
                  </a:lnTo>
                  <a:lnTo>
                    <a:pt x="812596" y="20700"/>
                  </a:lnTo>
                  <a:lnTo>
                    <a:pt x="812901" y="18288"/>
                  </a:lnTo>
                  <a:lnTo>
                    <a:pt x="812901" y="15494"/>
                  </a:lnTo>
                  <a:lnTo>
                    <a:pt x="812596" y="13080"/>
                  </a:lnTo>
                  <a:lnTo>
                    <a:pt x="812596" y="10287"/>
                  </a:lnTo>
                  <a:lnTo>
                    <a:pt x="812292" y="7874"/>
                  </a:lnTo>
                  <a:lnTo>
                    <a:pt x="811987" y="5206"/>
                  </a:lnTo>
                  <a:lnTo>
                    <a:pt x="811682" y="2667"/>
                  </a:lnTo>
                  <a:lnTo>
                    <a:pt x="811072" y="253"/>
                  </a:lnTo>
                  <a:lnTo>
                    <a:pt x="843381" y="253"/>
                  </a:lnTo>
                </a:path>
                <a:path w="6883400" h="10017125">
                  <a:moveTo>
                    <a:pt x="718413" y="85344"/>
                  </a:moveTo>
                  <a:lnTo>
                    <a:pt x="843381" y="85344"/>
                  </a:lnTo>
                </a:path>
                <a:path w="6883400" h="10017125">
                  <a:moveTo>
                    <a:pt x="843686" y="253"/>
                  </a:moveTo>
                  <a:lnTo>
                    <a:pt x="876909" y="253"/>
                  </a:lnTo>
                  <a:lnTo>
                    <a:pt x="876300" y="2413"/>
                  </a:lnTo>
                  <a:lnTo>
                    <a:pt x="875690" y="5206"/>
                  </a:lnTo>
                  <a:lnTo>
                    <a:pt x="875080" y="7620"/>
                  </a:lnTo>
                  <a:lnTo>
                    <a:pt x="874776" y="10032"/>
                  </a:lnTo>
                  <a:lnTo>
                    <a:pt x="874471" y="12826"/>
                  </a:lnTo>
                  <a:lnTo>
                    <a:pt x="874471" y="15240"/>
                  </a:lnTo>
                  <a:lnTo>
                    <a:pt x="874166" y="17906"/>
                  </a:lnTo>
                  <a:lnTo>
                    <a:pt x="874166" y="20447"/>
                  </a:lnTo>
                  <a:lnTo>
                    <a:pt x="874471" y="23114"/>
                  </a:lnTo>
                  <a:lnTo>
                    <a:pt x="874471" y="25526"/>
                  </a:lnTo>
                  <a:lnTo>
                    <a:pt x="875080" y="28321"/>
                  </a:lnTo>
                  <a:lnTo>
                    <a:pt x="875385" y="30733"/>
                  </a:lnTo>
                  <a:lnTo>
                    <a:pt x="875995" y="33147"/>
                  </a:lnTo>
                  <a:lnTo>
                    <a:pt x="876604" y="35687"/>
                  </a:lnTo>
                  <a:lnTo>
                    <a:pt x="877214" y="38100"/>
                  </a:lnTo>
                  <a:lnTo>
                    <a:pt x="878128" y="40513"/>
                  </a:lnTo>
                  <a:lnTo>
                    <a:pt x="879043" y="42672"/>
                  </a:lnTo>
                  <a:lnTo>
                    <a:pt x="879957" y="45085"/>
                  </a:lnTo>
                  <a:lnTo>
                    <a:pt x="881176" y="47244"/>
                  </a:lnTo>
                  <a:lnTo>
                    <a:pt x="882395" y="49022"/>
                  </a:lnTo>
                  <a:lnTo>
                    <a:pt x="883919" y="50926"/>
                  </a:lnTo>
                  <a:lnTo>
                    <a:pt x="885139" y="52704"/>
                  </a:lnTo>
                  <a:lnTo>
                    <a:pt x="886968" y="54482"/>
                  </a:lnTo>
                  <a:lnTo>
                    <a:pt x="888492" y="56006"/>
                  </a:lnTo>
                  <a:lnTo>
                    <a:pt x="890320" y="57530"/>
                  </a:lnTo>
                  <a:lnTo>
                    <a:pt x="892149" y="58800"/>
                  </a:lnTo>
                  <a:lnTo>
                    <a:pt x="894283" y="60071"/>
                  </a:lnTo>
                  <a:lnTo>
                    <a:pt x="896416" y="60960"/>
                  </a:lnTo>
                  <a:lnTo>
                    <a:pt x="898550" y="61595"/>
                  </a:lnTo>
                  <a:lnTo>
                    <a:pt x="900988" y="62483"/>
                  </a:lnTo>
                  <a:lnTo>
                    <a:pt x="903427" y="62738"/>
                  </a:lnTo>
                  <a:lnTo>
                    <a:pt x="905865" y="63119"/>
                  </a:lnTo>
                  <a:lnTo>
                    <a:pt x="908608" y="62738"/>
                  </a:lnTo>
                  <a:lnTo>
                    <a:pt x="911351" y="62102"/>
                  </a:lnTo>
                  <a:lnTo>
                    <a:pt x="913790" y="61595"/>
                  </a:lnTo>
                  <a:lnTo>
                    <a:pt x="915924" y="60578"/>
                  </a:lnTo>
                  <a:lnTo>
                    <a:pt x="918057" y="59690"/>
                  </a:lnTo>
                  <a:lnTo>
                    <a:pt x="920191" y="58547"/>
                  </a:lnTo>
                  <a:lnTo>
                    <a:pt x="922019" y="57276"/>
                  </a:lnTo>
                  <a:lnTo>
                    <a:pt x="923848" y="56006"/>
                  </a:lnTo>
                  <a:lnTo>
                    <a:pt x="925677" y="54228"/>
                  </a:lnTo>
                  <a:lnTo>
                    <a:pt x="927201" y="52704"/>
                  </a:lnTo>
                  <a:lnTo>
                    <a:pt x="928420" y="50926"/>
                  </a:lnTo>
                  <a:lnTo>
                    <a:pt x="929944" y="49022"/>
                  </a:lnTo>
                  <a:lnTo>
                    <a:pt x="931214" y="46863"/>
                  </a:lnTo>
                  <a:lnTo>
                    <a:pt x="932103" y="45085"/>
                  </a:lnTo>
                  <a:lnTo>
                    <a:pt x="932992" y="42672"/>
                  </a:lnTo>
                  <a:lnTo>
                    <a:pt x="934262" y="40513"/>
                  </a:lnTo>
                  <a:lnTo>
                    <a:pt x="934770" y="38353"/>
                  </a:lnTo>
                  <a:lnTo>
                    <a:pt x="935405" y="35941"/>
                  </a:lnTo>
                  <a:lnTo>
                    <a:pt x="936040" y="33527"/>
                  </a:lnTo>
                  <a:lnTo>
                    <a:pt x="936675" y="31115"/>
                  </a:lnTo>
                  <a:lnTo>
                    <a:pt x="936929" y="28575"/>
                  </a:lnTo>
                  <a:lnTo>
                    <a:pt x="937310" y="25907"/>
                  </a:lnTo>
                  <a:lnTo>
                    <a:pt x="937564" y="23495"/>
                  </a:lnTo>
                  <a:lnTo>
                    <a:pt x="937818" y="20700"/>
                  </a:lnTo>
                  <a:lnTo>
                    <a:pt x="937818" y="18288"/>
                  </a:lnTo>
                  <a:lnTo>
                    <a:pt x="937818" y="15494"/>
                  </a:lnTo>
                  <a:lnTo>
                    <a:pt x="937818" y="13080"/>
                  </a:lnTo>
                  <a:lnTo>
                    <a:pt x="937564" y="10287"/>
                  </a:lnTo>
                  <a:lnTo>
                    <a:pt x="937310" y="7874"/>
                  </a:lnTo>
                  <a:lnTo>
                    <a:pt x="936929" y="5206"/>
                  </a:lnTo>
                  <a:lnTo>
                    <a:pt x="936675" y="2667"/>
                  </a:lnTo>
                  <a:lnTo>
                    <a:pt x="936294" y="253"/>
                  </a:lnTo>
                  <a:lnTo>
                    <a:pt x="968679" y="253"/>
                  </a:lnTo>
                </a:path>
                <a:path w="6883400" h="10017125">
                  <a:moveTo>
                    <a:pt x="843686" y="85344"/>
                  </a:moveTo>
                  <a:lnTo>
                    <a:pt x="968679" y="85344"/>
                  </a:lnTo>
                </a:path>
                <a:path w="6883400" h="10017125">
                  <a:moveTo>
                    <a:pt x="968679" y="253"/>
                  </a:moveTo>
                  <a:lnTo>
                    <a:pt x="1001826" y="253"/>
                  </a:lnTo>
                  <a:lnTo>
                    <a:pt x="1001318" y="2413"/>
                  </a:lnTo>
                  <a:lnTo>
                    <a:pt x="1000683" y="5206"/>
                  </a:lnTo>
                  <a:lnTo>
                    <a:pt x="1000302" y="7620"/>
                  </a:lnTo>
                  <a:lnTo>
                    <a:pt x="999794" y="10032"/>
                  </a:lnTo>
                  <a:lnTo>
                    <a:pt x="999413" y="12826"/>
                  </a:lnTo>
                  <a:lnTo>
                    <a:pt x="999413" y="25526"/>
                  </a:lnTo>
                  <a:lnTo>
                    <a:pt x="1000048" y="28321"/>
                  </a:lnTo>
                  <a:lnTo>
                    <a:pt x="1000302" y="30733"/>
                  </a:lnTo>
                  <a:lnTo>
                    <a:pt x="1000937" y="33147"/>
                  </a:lnTo>
                  <a:lnTo>
                    <a:pt x="1001572" y="35687"/>
                  </a:lnTo>
                  <a:lnTo>
                    <a:pt x="1002207" y="38100"/>
                  </a:lnTo>
                  <a:lnTo>
                    <a:pt x="1003096" y="40513"/>
                  </a:lnTo>
                  <a:lnTo>
                    <a:pt x="1003985" y="42672"/>
                  </a:lnTo>
                  <a:lnTo>
                    <a:pt x="1004874" y="45085"/>
                  </a:lnTo>
                  <a:lnTo>
                    <a:pt x="1006144" y="47244"/>
                  </a:lnTo>
                  <a:lnTo>
                    <a:pt x="1007414" y="49022"/>
                  </a:lnTo>
                  <a:lnTo>
                    <a:pt x="1008938" y="50926"/>
                  </a:lnTo>
                  <a:lnTo>
                    <a:pt x="1010081" y="52704"/>
                  </a:lnTo>
                  <a:lnTo>
                    <a:pt x="1011986" y="54482"/>
                  </a:lnTo>
                  <a:lnTo>
                    <a:pt x="1013510" y="56006"/>
                  </a:lnTo>
                  <a:lnTo>
                    <a:pt x="1015288" y="57530"/>
                  </a:lnTo>
                  <a:lnTo>
                    <a:pt x="1017447" y="58800"/>
                  </a:lnTo>
                  <a:lnTo>
                    <a:pt x="1019225" y="60071"/>
                  </a:lnTo>
                  <a:lnTo>
                    <a:pt x="1021384" y="60960"/>
                  </a:lnTo>
                  <a:lnTo>
                    <a:pt x="1023543" y="61595"/>
                  </a:lnTo>
                  <a:lnTo>
                    <a:pt x="1025956" y="62483"/>
                  </a:lnTo>
                  <a:lnTo>
                    <a:pt x="1028369" y="62738"/>
                  </a:lnTo>
                  <a:lnTo>
                    <a:pt x="1030782" y="63119"/>
                  </a:lnTo>
                  <a:lnTo>
                    <a:pt x="1033576" y="62738"/>
                  </a:lnTo>
                  <a:lnTo>
                    <a:pt x="1036370" y="62102"/>
                  </a:lnTo>
                  <a:lnTo>
                    <a:pt x="1038783" y="61595"/>
                  </a:lnTo>
                  <a:lnTo>
                    <a:pt x="1040942" y="60578"/>
                  </a:lnTo>
                  <a:lnTo>
                    <a:pt x="1042974" y="59690"/>
                  </a:lnTo>
                  <a:lnTo>
                    <a:pt x="1045133" y="58547"/>
                  </a:lnTo>
                  <a:lnTo>
                    <a:pt x="1047038" y="57276"/>
                  </a:lnTo>
                  <a:lnTo>
                    <a:pt x="1048816" y="56006"/>
                  </a:lnTo>
                  <a:lnTo>
                    <a:pt x="1050594" y="54228"/>
                  </a:lnTo>
                  <a:lnTo>
                    <a:pt x="1052118" y="52704"/>
                  </a:lnTo>
                  <a:lnTo>
                    <a:pt x="1053642" y="50926"/>
                  </a:lnTo>
                  <a:lnTo>
                    <a:pt x="1054912" y="49022"/>
                  </a:lnTo>
                  <a:lnTo>
                    <a:pt x="1056182" y="46863"/>
                  </a:lnTo>
                  <a:lnTo>
                    <a:pt x="1057325" y="45085"/>
                  </a:lnTo>
                  <a:lnTo>
                    <a:pt x="1058214" y="42672"/>
                  </a:lnTo>
                  <a:lnTo>
                    <a:pt x="1059230" y="40513"/>
                  </a:lnTo>
                  <a:lnTo>
                    <a:pt x="1059738" y="38353"/>
                  </a:lnTo>
                  <a:lnTo>
                    <a:pt x="1060754" y="35941"/>
                  </a:lnTo>
                  <a:lnTo>
                    <a:pt x="1061008" y="33527"/>
                  </a:lnTo>
                  <a:lnTo>
                    <a:pt x="1061643" y="31115"/>
                  </a:lnTo>
                  <a:lnTo>
                    <a:pt x="1062278" y="28575"/>
                  </a:lnTo>
                  <a:lnTo>
                    <a:pt x="1062278" y="25907"/>
                  </a:lnTo>
                  <a:lnTo>
                    <a:pt x="1062532" y="23495"/>
                  </a:lnTo>
                  <a:lnTo>
                    <a:pt x="1062786" y="20700"/>
                  </a:lnTo>
                  <a:lnTo>
                    <a:pt x="1062786" y="18288"/>
                  </a:lnTo>
                  <a:lnTo>
                    <a:pt x="1062786" y="15494"/>
                  </a:lnTo>
                  <a:lnTo>
                    <a:pt x="1062786" y="13080"/>
                  </a:lnTo>
                  <a:lnTo>
                    <a:pt x="1062532" y="10287"/>
                  </a:lnTo>
                  <a:lnTo>
                    <a:pt x="1062278" y="7874"/>
                  </a:lnTo>
                  <a:lnTo>
                    <a:pt x="1061897" y="5206"/>
                  </a:lnTo>
                  <a:lnTo>
                    <a:pt x="1061643" y="2667"/>
                  </a:lnTo>
                  <a:lnTo>
                    <a:pt x="1061262" y="253"/>
                  </a:lnTo>
                  <a:lnTo>
                    <a:pt x="1093647" y="253"/>
                  </a:lnTo>
                </a:path>
                <a:path w="6883400" h="10017125">
                  <a:moveTo>
                    <a:pt x="968679" y="85344"/>
                  </a:moveTo>
                  <a:lnTo>
                    <a:pt x="1093647" y="85344"/>
                  </a:lnTo>
                </a:path>
                <a:path w="6883400" h="10017125">
                  <a:moveTo>
                    <a:pt x="1093647" y="253"/>
                  </a:moveTo>
                  <a:lnTo>
                    <a:pt x="1127175" y="253"/>
                  </a:lnTo>
                  <a:lnTo>
                    <a:pt x="1126286" y="2413"/>
                  </a:lnTo>
                  <a:lnTo>
                    <a:pt x="1125651" y="5206"/>
                  </a:lnTo>
                  <a:lnTo>
                    <a:pt x="1125270" y="7620"/>
                  </a:lnTo>
                  <a:lnTo>
                    <a:pt x="1125016" y="10032"/>
                  </a:lnTo>
                  <a:lnTo>
                    <a:pt x="1124762" y="12826"/>
                  </a:lnTo>
                  <a:lnTo>
                    <a:pt x="1124381" y="15240"/>
                  </a:lnTo>
                  <a:lnTo>
                    <a:pt x="1124381" y="17906"/>
                  </a:lnTo>
                  <a:lnTo>
                    <a:pt x="1124381" y="20447"/>
                  </a:lnTo>
                  <a:lnTo>
                    <a:pt x="1124381" y="23114"/>
                  </a:lnTo>
                  <a:lnTo>
                    <a:pt x="1124762" y="25526"/>
                  </a:lnTo>
                  <a:lnTo>
                    <a:pt x="1125016" y="28321"/>
                  </a:lnTo>
                  <a:lnTo>
                    <a:pt x="1125270" y="30733"/>
                  </a:lnTo>
                  <a:lnTo>
                    <a:pt x="1125905" y="33147"/>
                  </a:lnTo>
                  <a:lnTo>
                    <a:pt x="1126540" y="35687"/>
                  </a:lnTo>
                  <a:lnTo>
                    <a:pt x="1127175" y="38100"/>
                  </a:lnTo>
                  <a:lnTo>
                    <a:pt x="1128064" y="40513"/>
                  </a:lnTo>
                  <a:lnTo>
                    <a:pt x="1128953" y="42672"/>
                  </a:lnTo>
                  <a:lnTo>
                    <a:pt x="1129842" y="45085"/>
                  </a:lnTo>
                  <a:lnTo>
                    <a:pt x="1131112" y="47244"/>
                  </a:lnTo>
                  <a:lnTo>
                    <a:pt x="1132382" y="49022"/>
                  </a:lnTo>
                  <a:lnTo>
                    <a:pt x="1133906" y="50926"/>
                  </a:lnTo>
                  <a:lnTo>
                    <a:pt x="1135430" y="52704"/>
                  </a:lnTo>
                  <a:lnTo>
                    <a:pt x="1136954" y="54482"/>
                  </a:lnTo>
                  <a:lnTo>
                    <a:pt x="1138478" y="56006"/>
                  </a:lnTo>
                  <a:lnTo>
                    <a:pt x="1140256" y="57530"/>
                  </a:lnTo>
                  <a:lnTo>
                    <a:pt x="1142415" y="58800"/>
                  </a:lnTo>
                  <a:lnTo>
                    <a:pt x="1144193" y="60071"/>
                  </a:lnTo>
                  <a:lnTo>
                    <a:pt x="1146352" y="60960"/>
                  </a:lnTo>
                  <a:lnTo>
                    <a:pt x="1148765" y="61595"/>
                  </a:lnTo>
                  <a:lnTo>
                    <a:pt x="1150924" y="62483"/>
                  </a:lnTo>
                  <a:lnTo>
                    <a:pt x="1153337" y="62738"/>
                  </a:lnTo>
                  <a:lnTo>
                    <a:pt x="1156131" y="63119"/>
                  </a:lnTo>
                  <a:lnTo>
                    <a:pt x="1158798" y="62738"/>
                  </a:lnTo>
                  <a:lnTo>
                    <a:pt x="1161338" y="62102"/>
                  </a:lnTo>
                  <a:lnTo>
                    <a:pt x="1163751" y="61595"/>
                  </a:lnTo>
                  <a:lnTo>
                    <a:pt x="1166164" y="60578"/>
                  </a:lnTo>
                  <a:lnTo>
                    <a:pt x="1168323" y="59690"/>
                  </a:lnTo>
                  <a:lnTo>
                    <a:pt x="1170101" y="58547"/>
                  </a:lnTo>
                  <a:lnTo>
                    <a:pt x="1172006" y="57276"/>
                  </a:lnTo>
                  <a:lnTo>
                    <a:pt x="1174038" y="56006"/>
                  </a:lnTo>
                  <a:lnTo>
                    <a:pt x="1175562" y="54228"/>
                  </a:lnTo>
                  <a:lnTo>
                    <a:pt x="1177086" y="52704"/>
                  </a:lnTo>
                  <a:lnTo>
                    <a:pt x="1178610" y="50926"/>
                  </a:lnTo>
                  <a:lnTo>
                    <a:pt x="1179880" y="49022"/>
                  </a:lnTo>
                  <a:lnTo>
                    <a:pt x="1181150" y="46863"/>
                  </a:lnTo>
                  <a:lnTo>
                    <a:pt x="1182293" y="45085"/>
                  </a:lnTo>
                  <a:lnTo>
                    <a:pt x="1183182" y="42672"/>
                  </a:lnTo>
                  <a:lnTo>
                    <a:pt x="1184198" y="40513"/>
                  </a:lnTo>
                  <a:lnTo>
                    <a:pt x="1184706" y="38353"/>
                  </a:lnTo>
                  <a:lnTo>
                    <a:pt x="1185722" y="35941"/>
                  </a:lnTo>
                  <a:lnTo>
                    <a:pt x="1186230" y="33527"/>
                  </a:lnTo>
                  <a:lnTo>
                    <a:pt x="1186611" y="31115"/>
                  </a:lnTo>
                  <a:lnTo>
                    <a:pt x="1187246" y="28575"/>
                  </a:lnTo>
                  <a:lnTo>
                    <a:pt x="1187500" y="25907"/>
                  </a:lnTo>
                  <a:lnTo>
                    <a:pt x="1187500" y="23495"/>
                  </a:lnTo>
                  <a:lnTo>
                    <a:pt x="1187754" y="20700"/>
                  </a:lnTo>
                  <a:lnTo>
                    <a:pt x="1187754" y="18288"/>
                  </a:lnTo>
                  <a:lnTo>
                    <a:pt x="1187754" y="15494"/>
                  </a:lnTo>
                  <a:lnTo>
                    <a:pt x="1187754" y="13080"/>
                  </a:lnTo>
                  <a:lnTo>
                    <a:pt x="1187500" y="10287"/>
                  </a:lnTo>
                  <a:lnTo>
                    <a:pt x="1187500" y="7874"/>
                  </a:lnTo>
                  <a:lnTo>
                    <a:pt x="1186865" y="5206"/>
                  </a:lnTo>
                  <a:lnTo>
                    <a:pt x="1186611" y="2667"/>
                  </a:lnTo>
                  <a:lnTo>
                    <a:pt x="1186230" y="253"/>
                  </a:lnTo>
                  <a:lnTo>
                    <a:pt x="1218615" y="253"/>
                  </a:lnTo>
                </a:path>
                <a:path w="6883400" h="10017125">
                  <a:moveTo>
                    <a:pt x="1093647" y="85344"/>
                  </a:moveTo>
                  <a:lnTo>
                    <a:pt x="1218615" y="85344"/>
                  </a:lnTo>
                </a:path>
                <a:path w="6883400" h="10017125">
                  <a:moveTo>
                    <a:pt x="1218615" y="253"/>
                  </a:moveTo>
                  <a:lnTo>
                    <a:pt x="1252143" y="253"/>
                  </a:lnTo>
                  <a:lnTo>
                    <a:pt x="1251508" y="2413"/>
                  </a:lnTo>
                  <a:lnTo>
                    <a:pt x="1250619" y="5206"/>
                  </a:lnTo>
                  <a:lnTo>
                    <a:pt x="1250238" y="7620"/>
                  </a:lnTo>
                  <a:lnTo>
                    <a:pt x="1249984" y="10032"/>
                  </a:lnTo>
                  <a:lnTo>
                    <a:pt x="1249730" y="12826"/>
                  </a:lnTo>
                  <a:lnTo>
                    <a:pt x="1249349" y="15240"/>
                  </a:lnTo>
                  <a:lnTo>
                    <a:pt x="1249349" y="17906"/>
                  </a:lnTo>
                  <a:lnTo>
                    <a:pt x="1249349" y="20447"/>
                  </a:lnTo>
                  <a:lnTo>
                    <a:pt x="1249349" y="23114"/>
                  </a:lnTo>
                  <a:lnTo>
                    <a:pt x="1249730" y="25526"/>
                  </a:lnTo>
                  <a:lnTo>
                    <a:pt x="1249984" y="28321"/>
                  </a:lnTo>
                  <a:lnTo>
                    <a:pt x="1250238" y="30733"/>
                  </a:lnTo>
                  <a:lnTo>
                    <a:pt x="1250873" y="33147"/>
                  </a:lnTo>
                  <a:lnTo>
                    <a:pt x="1251508" y="35687"/>
                  </a:lnTo>
                  <a:lnTo>
                    <a:pt x="1257604" y="49022"/>
                  </a:lnTo>
                  <a:lnTo>
                    <a:pt x="1258874" y="50926"/>
                  </a:lnTo>
                  <a:lnTo>
                    <a:pt x="1260398" y="52704"/>
                  </a:lnTo>
                  <a:lnTo>
                    <a:pt x="1261922" y="54482"/>
                  </a:lnTo>
                  <a:lnTo>
                    <a:pt x="1263700" y="56006"/>
                  </a:lnTo>
                  <a:lnTo>
                    <a:pt x="1265224" y="57530"/>
                  </a:lnTo>
                  <a:lnTo>
                    <a:pt x="1267383" y="58800"/>
                  </a:lnTo>
                  <a:lnTo>
                    <a:pt x="1269161" y="60071"/>
                  </a:lnTo>
                  <a:lnTo>
                    <a:pt x="1271320" y="60960"/>
                  </a:lnTo>
                  <a:lnTo>
                    <a:pt x="1273733" y="61595"/>
                  </a:lnTo>
                  <a:lnTo>
                    <a:pt x="1275892" y="62483"/>
                  </a:lnTo>
                  <a:lnTo>
                    <a:pt x="1278305" y="62738"/>
                  </a:lnTo>
                  <a:lnTo>
                    <a:pt x="1281099" y="63119"/>
                  </a:lnTo>
                  <a:lnTo>
                    <a:pt x="1283766" y="62738"/>
                  </a:lnTo>
                  <a:lnTo>
                    <a:pt x="1286306" y="62102"/>
                  </a:lnTo>
                  <a:lnTo>
                    <a:pt x="1288719" y="61595"/>
                  </a:lnTo>
                  <a:lnTo>
                    <a:pt x="1291132" y="60578"/>
                  </a:lnTo>
                  <a:lnTo>
                    <a:pt x="1293291" y="59690"/>
                  </a:lnTo>
                  <a:lnTo>
                    <a:pt x="1295069" y="58547"/>
                  </a:lnTo>
                  <a:lnTo>
                    <a:pt x="1297228" y="57276"/>
                  </a:lnTo>
                  <a:lnTo>
                    <a:pt x="1299006" y="56006"/>
                  </a:lnTo>
                  <a:lnTo>
                    <a:pt x="1300530" y="54228"/>
                  </a:lnTo>
                  <a:lnTo>
                    <a:pt x="1302054" y="52704"/>
                  </a:lnTo>
                  <a:lnTo>
                    <a:pt x="1303578" y="50926"/>
                  </a:lnTo>
                  <a:lnTo>
                    <a:pt x="1304848" y="49022"/>
                  </a:lnTo>
                  <a:lnTo>
                    <a:pt x="1306118" y="46863"/>
                  </a:lnTo>
                  <a:lnTo>
                    <a:pt x="1307261" y="45085"/>
                  </a:lnTo>
                  <a:lnTo>
                    <a:pt x="1308150" y="42672"/>
                  </a:lnTo>
                  <a:lnTo>
                    <a:pt x="1309166" y="40513"/>
                  </a:lnTo>
                  <a:lnTo>
                    <a:pt x="1309674" y="38353"/>
                  </a:lnTo>
                  <a:lnTo>
                    <a:pt x="1310690" y="35941"/>
                  </a:lnTo>
                  <a:lnTo>
                    <a:pt x="1311198" y="33527"/>
                  </a:lnTo>
                  <a:lnTo>
                    <a:pt x="1311579" y="31115"/>
                  </a:lnTo>
                  <a:lnTo>
                    <a:pt x="1312214" y="28575"/>
                  </a:lnTo>
                  <a:lnTo>
                    <a:pt x="1312468" y="25907"/>
                  </a:lnTo>
                  <a:lnTo>
                    <a:pt x="1312468" y="23495"/>
                  </a:lnTo>
                  <a:lnTo>
                    <a:pt x="1312722" y="20700"/>
                  </a:lnTo>
                  <a:lnTo>
                    <a:pt x="1312722" y="18288"/>
                  </a:lnTo>
                  <a:lnTo>
                    <a:pt x="1312722" y="15494"/>
                  </a:lnTo>
                  <a:lnTo>
                    <a:pt x="1312722" y="13080"/>
                  </a:lnTo>
                  <a:lnTo>
                    <a:pt x="1312468" y="10287"/>
                  </a:lnTo>
                  <a:lnTo>
                    <a:pt x="1312468" y="7874"/>
                  </a:lnTo>
                  <a:lnTo>
                    <a:pt x="1312214" y="5206"/>
                  </a:lnTo>
                  <a:lnTo>
                    <a:pt x="1311833" y="2667"/>
                  </a:lnTo>
                  <a:lnTo>
                    <a:pt x="1311198" y="253"/>
                  </a:lnTo>
                  <a:lnTo>
                    <a:pt x="1343583" y="253"/>
                  </a:lnTo>
                </a:path>
                <a:path w="6883400" h="10017125">
                  <a:moveTo>
                    <a:pt x="1218615" y="85344"/>
                  </a:moveTo>
                  <a:lnTo>
                    <a:pt x="1343583" y="85344"/>
                  </a:lnTo>
                </a:path>
                <a:path w="6883400" h="10017125">
                  <a:moveTo>
                    <a:pt x="1343583" y="253"/>
                  </a:moveTo>
                  <a:lnTo>
                    <a:pt x="1377111" y="253"/>
                  </a:lnTo>
                  <a:lnTo>
                    <a:pt x="1376476" y="2413"/>
                  </a:lnTo>
                  <a:lnTo>
                    <a:pt x="1375841" y="5206"/>
                  </a:lnTo>
                  <a:lnTo>
                    <a:pt x="1375206" y="7620"/>
                  </a:lnTo>
                  <a:lnTo>
                    <a:pt x="1374952" y="10032"/>
                  </a:lnTo>
                  <a:lnTo>
                    <a:pt x="1374698" y="12826"/>
                  </a:lnTo>
                  <a:lnTo>
                    <a:pt x="1374317" y="15240"/>
                  </a:lnTo>
                  <a:lnTo>
                    <a:pt x="1374317" y="17906"/>
                  </a:lnTo>
                  <a:lnTo>
                    <a:pt x="1374317" y="20447"/>
                  </a:lnTo>
                  <a:lnTo>
                    <a:pt x="1374317" y="23114"/>
                  </a:lnTo>
                  <a:lnTo>
                    <a:pt x="1374698" y="25526"/>
                  </a:lnTo>
                  <a:lnTo>
                    <a:pt x="1374952" y="28321"/>
                  </a:lnTo>
                  <a:lnTo>
                    <a:pt x="1375206" y="30733"/>
                  </a:lnTo>
                  <a:lnTo>
                    <a:pt x="1375841" y="33147"/>
                  </a:lnTo>
                  <a:lnTo>
                    <a:pt x="1376476" y="35687"/>
                  </a:lnTo>
                  <a:lnTo>
                    <a:pt x="1377365" y="38100"/>
                  </a:lnTo>
                  <a:lnTo>
                    <a:pt x="1378000" y="40513"/>
                  </a:lnTo>
                  <a:lnTo>
                    <a:pt x="1378889" y="42672"/>
                  </a:lnTo>
                  <a:lnTo>
                    <a:pt x="1380159" y="45085"/>
                  </a:lnTo>
                  <a:lnTo>
                    <a:pt x="1381302" y="47244"/>
                  </a:lnTo>
                  <a:lnTo>
                    <a:pt x="1382572" y="49022"/>
                  </a:lnTo>
                  <a:lnTo>
                    <a:pt x="1383842" y="50926"/>
                  </a:lnTo>
                  <a:lnTo>
                    <a:pt x="1385366" y="52704"/>
                  </a:lnTo>
                  <a:lnTo>
                    <a:pt x="1386890" y="54482"/>
                  </a:lnTo>
                  <a:lnTo>
                    <a:pt x="1388668" y="56006"/>
                  </a:lnTo>
                  <a:lnTo>
                    <a:pt x="1390446" y="57530"/>
                  </a:lnTo>
                  <a:lnTo>
                    <a:pt x="1392351" y="58800"/>
                  </a:lnTo>
                  <a:lnTo>
                    <a:pt x="1394129" y="60071"/>
                  </a:lnTo>
                  <a:lnTo>
                    <a:pt x="1396542" y="60960"/>
                  </a:lnTo>
                  <a:lnTo>
                    <a:pt x="1398701" y="61595"/>
                  </a:lnTo>
                  <a:lnTo>
                    <a:pt x="1400860" y="62483"/>
                  </a:lnTo>
                  <a:lnTo>
                    <a:pt x="1403654" y="62738"/>
                  </a:lnTo>
                  <a:lnTo>
                    <a:pt x="1406067" y="63119"/>
                  </a:lnTo>
                  <a:lnTo>
                    <a:pt x="1408734" y="62738"/>
                  </a:lnTo>
                  <a:lnTo>
                    <a:pt x="1411274" y="62102"/>
                  </a:lnTo>
                  <a:lnTo>
                    <a:pt x="1413687" y="61595"/>
                  </a:lnTo>
                  <a:lnTo>
                    <a:pt x="1416100" y="60578"/>
                  </a:lnTo>
                  <a:lnTo>
                    <a:pt x="1418259" y="59690"/>
                  </a:lnTo>
                  <a:lnTo>
                    <a:pt x="1420418" y="58547"/>
                  </a:lnTo>
                  <a:lnTo>
                    <a:pt x="1422196" y="57276"/>
                  </a:lnTo>
                  <a:lnTo>
                    <a:pt x="1423974" y="56006"/>
                  </a:lnTo>
                  <a:lnTo>
                    <a:pt x="1425498" y="54228"/>
                  </a:lnTo>
                  <a:lnTo>
                    <a:pt x="1427022" y="52704"/>
                  </a:lnTo>
                  <a:lnTo>
                    <a:pt x="1428546" y="50926"/>
                  </a:lnTo>
                  <a:lnTo>
                    <a:pt x="1429816" y="49022"/>
                  </a:lnTo>
                  <a:lnTo>
                    <a:pt x="1431086" y="46863"/>
                  </a:lnTo>
                  <a:lnTo>
                    <a:pt x="1432229" y="45085"/>
                  </a:lnTo>
                  <a:lnTo>
                    <a:pt x="1433118" y="42672"/>
                  </a:lnTo>
                  <a:lnTo>
                    <a:pt x="1434134" y="40513"/>
                  </a:lnTo>
                  <a:lnTo>
                    <a:pt x="1435023" y="38353"/>
                  </a:lnTo>
                  <a:lnTo>
                    <a:pt x="1435658" y="35941"/>
                  </a:lnTo>
                  <a:lnTo>
                    <a:pt x="1436166" y="33527"/>
                  </a:lnTo>
                  <a:lnTo>
                    <a:pt x="1436547" y="31115"/>
                  </a:lnTo>
                  <a:lnTo>
                    <a:pt x="1437182" y="28575"/>
                  </a:lnTo>
                  <a:lnTo>
                    <a:pt x="1437436" y="25907"/>
                  </a:lnTo>
                  <a:lnTo>
                    <a:pt x="1437690" y="23495"/>
                  </a:lnTo>
                  <a:lnTo>
                    <a:pt x="1437690" y="20700"/>
                  </a:lnTo>
                  <a:lnTo>
                    <a:pt x="1437690" y="18288"/>
                  </a:lnTo>
                  <a:lnTo>
                    <a:pt x="1437690" y="15494"/>
                  </a:lnTo>
                  <a:lnTo>
                    <a:pt x="1437690" y="13080"/>
                  </a:lnTo>
                  <a:lnTo>
                    <a:pt x="1437690" y="10287"/>
                  </a:lnTo>
                  <a:lnTo>
                    <a:pt x="1437436" y="7874"/>
                  </a:lnTo>
                  <a:lnTo>
                    <a:pt x="1437182" y="5206"/>
                  </a:lnTo>
                  <a:lnTo>
                    <a:pt x="1436801" y="2667"/>
                  </a:lnTo>
                  <a:lnTo>
                    <a:pt x="1436166" y="253"/>
                  </a:lnTo>
                  <a:lnTo>
                    <a:pt x="1468551" y="253"/>
                  </a:lnTo>
                </a:path>
                <a:path w="6883400" h="10017125">
                  <a:moveTo>
                    <a:pt x="1343583" y="85344"/>
                  </a:moveTo>
                  <a:lnTo>
                    <a:pt x="1468551" y="85344"/>
                  </a:lnTo>
                </a:path>
                <a:path w="6883400" h="10017125">
                  <a:moveTo>
                    <a:pt x="1468551" y="253"/>
                  </a:moveTo>
                  <a:lnTo>
                    <a:pt x="1502079" y="253"/>
                  </a:lnTo>
                  <a:lnTo>
                    <a:pt x="1501444" y="2413"/>
                  </a:lnTo>
                  <a:lnTo>
                    <a:pt x="1500809" y="5206"/>
                  </a:lnTo>
                  <a:lnTo>
                    <a:pt x="1500174" y="7620"/>
                  </a:lnTo>
                  <a:lnTo>
                    <a:pt x="1499920" y="10032"/>
                  </a:lnTo>
                  <a:lnTo>
                    <a:pt x="1499666" y="12826"/>
                  </a:lnTo>
                  <a:lnTo>
                    <a:pt x="1499285" y="15240"/>
                  </a:lnTo>
                  <a:lnTo>
                    <a:pt x="1499285" y="17906"/>
                  </a:lnTo>
                  <a:lnTo>
                    <a:pt x="1499285" y="20447"/>
                  </a:lnTo>
                  <a:lnTo>
                    <a:pt x="1499285" y="23114"/>
                  </a:lnTo>
                  <a:lnTo>
                    <a:pt x="1499666" y="25526"/>
                  </a:lnTo>
                  <a:lnTo>
                    <a:pt x="1499920" y="28321"/>
                  </a:lnTo>
                  <a:lnTo>
                    <a:pt x="1500555" y="30733"/>
                  </a:lnTo>
                  <a:lnTo>
                    <a:pt x="1500809" y="33147"/>
                  </a:lnTo>
                  <a:lnTo>
                    <a:pt x="1501698" y="35687"/>
                  </a:lnTo>
                  <a:lnTo>
                    <a:pt x="1502333" y="38100"/>
                  </a:lnTo>
                  <a:lnTo>
                    <a:pt x="1502968" y="40513"/>
                  </a:lnTo>
                  <a:lnTo>
                    <a:pt x="1504238" y="42672"/>
                  </a:lnTo>
                  <a:lnTo>
                    <a:pt x="1505127" y="45085"/>
                  </a:lnTo>
                  <a:lnTo>
                    <a:pt x="1506270" y="47244"/>
                  </a:lnTo>
                  <a:lnTo>
                    <a:pt x="1507540" y="49022"/>
                  </a:lnTo>
                  <a:lnTo>
                    <a:pt x="1508810" y="50926"/>
                  </a:lnTo>
                  <a:lnTo>
                    <a:pt x="1510334" y="52704"/>
                  </a:lnTo>
                  <a:lnTo>
                    <a:pt x="1511858" y="54482"/>
                  </a:lnTo>
                  <a:lnTo>
                    <a:pt x="1513636" y="56006"/>
                  </a:lnTo>
                  <a:lnTo>
                    <a:pt x="1523669" y="61595"/>
                  </a:lnTo>
                  <a:lnTo>
                    <a:pt x="1525828" y="62483"/>
                  </a:lnTo>
                  <a:lnTo>
                    <a:pt x="1528622" y="62738"/>
                  </a:lnTo>
                  <a:lnTo>
                    <a:pt x="1531035" y="63119"/>
                  </a:lnTo>
                  <a:lnTo>
                    <a:pt x="1533702" y="62738"/>
                  </a:lnTo>
                  <a:lnTo>
                    <a:pt x="1536242" y="62102"/>
                  </a:lnTo>
                  <a:lnTo>
                    <a:pt x="1538655" y="61595"/>
                  </a:lnTo>
                  <a:lnTo>
                    <a:pt x="1541068" y="60578"/>
                  </a:lnTo>
                  <a:lnTo>
                    <a:pt x="1543227" y="59690"/>
                  </a:lnTo>
                  <a:lnTo>
                    <a:pt x="1545386" y="58547"/>
                  </a:lnTo>
                  <a:lnTo>
                    <a:pt x="1547164" y="57276"/>
                  </a:lnTo>
                  <a:lnTo>
                    <a:pt x="1548942" y="56006"/>
                  </a:lnTo>
                  <a:lnTo>
                    <a:pt x="1550466" y="54228"/>
                  </a:lnTo>
                  <a:lnTo>
                    <a:pt x="1552371" y="52704"/>
                  </a:lnTo>
                  <a:lnTo>
                    <a:pt x="1553514" y="50926"/>
                  </a:lnTo>
                  <a:lnTo>
                    <a:pt x="1554784" y="49022"/>
                  </a:lnTo>
                  <a:lnTo>
                    <a:pt x="1556054" y="46863"/>
                  </a:lnTo>
                  <a:lnTo>
                    <a:pt x="1557197" y="45085"/>
                  </a:lnTo>
                  <a:lnTo>
                    <a:pt x="1558086" y="42672"/>
                  </a:lnTo>
                  <a:lnTo>
                    <a:pt x="1559102" y="40513"/>
                  </a:lnTo>
                  <a:lnTo>
                    <a:pt x="1559991" y="38353"/>
                  </a:lnTo>
                  <a:lnTo>
                    <a:pt x="1560626" y="35941"/>
                  </a:lnTo>
                  <a:lnTo>
                    <a:pt x="1561134" y="33527"/>
                  </a:lnTo>
                  <a:lnTo>
                    <a:pt x="1561769" y="31115"/>
                  </a:lnTo>
                  <a:lnTo>
                    <a:pt x="1562150" y="28575"/>
                  </a:lnTo>
                  <a:lnTo>
                    <a:pt x="1562404" y="25907"/>
                  </a:lnTo>
                  <a:lnTo>
                    <a:pt x="1562658" y="23495"/>
                  </a:lnTo>
                  <a:lnTo>
                    <a:pt x="1562658" y="20700"/>
                  </a:lnTo>
                  <a:lnTo>
                    <a:pt x="1563039" y="18288"/>
                  </a:lnTo>
                  <a:lnTo>
                    <a:pt x="1563039" y="15494"/>
                  </a:lnTo>
                  <a:lnTo>
                    <a:pt x="1562658" y="13080"/>
                  </a:lnTo>
                  <a:lnTo>
                    <a:pt x="1562658" y="10287"/>
                  </a:lnTo>
                  <a:lnTo>
                    <a:pt x="1562404" y="7874"/>
                  </a:lnTo>
                  <a:lnTo>
                    <a:pt x="1562150" y="5206"/>
                  </a:lnTo>
                  <a:lnTo>
                    <a:pt x="1561769" y="2667"/>
                  </a:lnTo>
                  <a:lnTo>
                    <a:pt x="1561134" y="253"/>
                  </a:lnTo>
                  <a:lnTo>
                    <a:pt x="1593519" y="253"/>
                  </a:lnTo>
                </a:path>
                <a:path w="6883400" h="10017125">
                  <a:moveTo>
                    <a:pt x="1468551" y="85344"/>
                  </a:moveTo>
                  <a:lnTo>
                    <a:pt x="1593519" y="85344"/>
                  </a:lnTo>
                </a:path>
                <a:path w="6883400" h="10017125">
                  <a:moveTo>
                    <a:pt x="1593519" y="253"/>
                  </a:moveTo>
                  <a:lnTo>
                    <a:pt x="1627047" y="253"/>
                  </a:lnTo>
                  <a:lnTo>
                    <a:pt x="1626412" y="2413"/>
                  </a:lnTo>
                  <a:lnTo>
                    <a:pt x="1625777" y="5206"/>
                  </a:lnTo>
                  <a:lnTo>
                    <a:pt x="1625142" y="7620"/>
                  </a:lnTo>
                  <a:lnTo>
                    <a:pt x="1624888" y="10032"/>
                  </a:lnTo>
                  <a:lnTo>
                    <a:pt x="1624634" y="12826"/>
                  </a:lnTo>
                  <a:lnTo>
                    <a:pt x="1624634" y="15240"/>
                  </a:lnTo>
                  <a:lnTo>
                    <a:pt x="1624253" y="17906"/>
                  </a:lnTo>
                  <a:lnTo>
                    <a:pt x="1624253" y="20447"/>
                  </a:lnTo>
                  <a:lnTo>
                    <a:pt x="1624634" y="23114"/>
                  </a:lnTo>
                  <a:lnTo>
                    <a:pt x="1624634" y="25526"/>
                  </a:lnTo>
                  <a:lnTo>
                    <a:pt x="1624888" y="28321"/>
                  </a:lnTo>
                  <a:lnTo>
                    <a:pt x="1625523" y="30733"/>
                  </a:lnTo>
                  <a:lnTo>
                    <a:pt x="1626158" y="33147"/>
                  </a:lnTo>
                  <a:lnTo>
                    <a:pt x="1626666" y="35687"/>
                  </a:lnTo>
                  <a:lnTo>
                    <a:pt x="1627301" y="38100"/>
                  </a:lnTo>
                  <a:lnTo>
                    <a:pt x="1628190" y="40513"/>
                  </a:lnTo>
                  <a:lnTo>
                    <a:pt x="1629206" y="42672"/>
                  </a:lnTo>
                  <a:lnTo>
                    <a:pt x="1630095" y="45085"/>
                  </a:lnTo>
                  <a:lnTo>
                    <a:pt x="1631238" y="47244"/>
                  </a:lnTo>
                  <a:lnTo>
                    <a:pt x="1632508" y="49022"/>
                  </a:lnTo>
                  <a:lnTo>
                    <a:pt x="1634032" y="50926"/>
                  </a:lnTo>
                  <a:lnTo>
                    <a:pt x="1635302" y="52704"/>
                  </a:lnTo>
                  <a:lnTo>
                    <a:pt x="1637080" y="54482"/>
                  </a:lnTo>
                  <a:lnTo>
                    <a:pt x="1638604" y="56006"/>
                  </a:lnTo>
                  <a:lnTo>
                    <a:pt x="1640382" y="57530"/>
                  </a:lnTo>
                  <a:lnTo>
                    <a:pt x="1642287" y="58800"/>
                  </a:lnTo>
                  <a:lnTo>
                    <a:pt x="1644446" y="60071"/>
                  </a:lnTo>
                  <a:lnTo>
                    <a:pt x="1646478" y="60960"/>
                  </a:lnTo>
                  <a:lnTo>
                    <a:pt x="1648637" y="61595"/>
                  </a:lnTo>
                  <a:lnTo>
                    <a:pt x="1651050" y="62483"/>
                  </a:lnTo>
                  <a:lnTo>
                    <a:pt x="1653590" y="62738"/>
                  </a:lnTo>
                  <a:lnTo>
                    <a:pt x="1656003" y="63119"/>
                  </a:lnTo>
                  <a:lnTo>
                    <a:pt x="1658670" y="62738"/>
                  </a:lnTo>
                  <a:lnTo>
                    <a:pt x="1661210" y="62102"/>
                  </a:lnTo>
                  <a:lnTo>
                    <a:pt x="1663623" y="61595"/>
                  </a:lnTo>
                  <a:lnTo>
                    <a:pt x="1666036" y="60578"/>
                  </a:lnTo>
                  <a:lnTo>
                    <a:pt x="1668195" y="59690"/>
                  </a:lnTo>
                  <a:lnTo>
                    <a:pt x="1670354" y="58547"/>
                  </a:lnTo>
                  <a:lnTo>
                    <a:pt x="1672132" y="57276"/>
                  </a:lnTo>
                  <a:lnTo>
                    <a:pt x="1673910" y="56006"/>
                  </a:lnTo>
                  <a:lnTo>
                    <a:pt x="1675434" y="54228"/>
                  </a:lnTo>
                  <a:lnTo>
                    <a:pt x="1677339" y="52704"/>
                  </a:lnTo>
                  <a:lnTo>
                    <a:pt x="1678482" y="50926"/>
                  </a:lnTo>
                  <a:lnTo>
                    <a:pt x="1680006" y="49022"/>
                  </a:lnTo>
                  <a:lnTo>
                    <a:pt x="1681276" y="46863"/>
                  </a:lnTo>
                  <a:lnTo>
                    <a:pt x="1682165" y="45085"/>
                  </a:lnTo>
                  <a:lnTo>
                    <a:pt x="1683054" y="42672"/>
                  </a:lnTo>
                  <a:lnTo>
                    <a:pt x="1684070" y="40513"/>
                  </a:lnTo>
                  <a:lnTo>
                    <a:pt x="1684959" y="38353"/>
                  </a:lnTo>
                  <a:lnTo>
                    <a:pt x="1685594" y="35941"/>
                  </a:lnTo>
                  <a:lnTo>
                    <a:pt x="1686102" y="33527"/>
                  </a:lnTo>
                  <a:lnTo>
                    <a:pt x="1686737" y="31115"/>
                  </a:lnTo>
                  <a:lnTo>
                    <a:pt x="1687118" y="28575"/>
                  </a:lnTo>
                  <a:lnTo>
                    <a:pt x="1687372" y="25907"/>
                  </a:lnTo>
                  <a:lnTo>
                    <a:pt x="1687626" y="23495"/>
                  </a:lnTo>
                  <a:lnTo>
                    <a:pt x="1687626" y="20700"/>
                  </a:lnTo>
                  <a:lnTo>
                    <a:pt x="1688007" y="18288"/>
                  </a:lnTo>
                  <a:lnTo>
                    <a:pt x="1688007" y="15494"/>
                  </a:lnTo>
                  <a:lnTo>
                    <a:pt x="1687626" y="13080"/>
                  </a:lnTo>
                  <a:lnTo>
                    <a:pt x="1687626" y="10287"/>
                  </a:lnTo>
                  <a:lnTo>
                    <a:pt x="1687372" y="7874"/>
                  </a:lnTo>
                  <a:lnTo>
                    <a:pt x="1687118" y="5206"/>
                  </a:lnTo>
                  <a:lnTo>
                    <a:pt x="1686737" y="2667"/>
                  </a:lnTo>
                  <a:lnTo>
                    <a:pt x="1686483" y="253"/>
                  </a:lnTo>
                  <a:lnTo>
                    <a:pt x="1718741" y="253"/>
                  </a:lnTo>
                </a:path>
                <a:path w="6883400" h="10017125">
                  <a:moveTo>
                    <a:pt x="1593519" y="85344"/>
                  </a:moveTo>
                  <a:lnTo>
                    <a:pt x="1718741" y="85344"/>
                  </a:lnTo>
                </a:path>
                <a:path w="6883400" h="10017125">
                  <a:moveTo>
                    <a:pt x="1718741" y="253"/>
                  </a:moveTo>
                  <a:lnTo>
                    <a:pt x="1752015" y="253"/>
                  </a:lnTo>
                  <a:lnTo>
                    <a:pt x="1751380" y="2413"/>
                  </a:lnTo>
                  <a:lnTo>
                    <a:pt x="1750745" y="5206"/>
                  </a:lnTo>
                  <a:lnTo>
                    <a:pt x="1750491" y="7620"/>
                  </a:lnTo>
                  <a:lnTo>
                    <a:pt x="1749856" y="10032"/>
                  </a:lnTo>
                  <a:lnTo>
                    <a:pt x="1749602" y="12826"/>
                  </a:lnTo>
                  <a:lnTo>
                    <a:pt x="1749602" y="15240"/>
                  </a:lnTo>
                  <a:lnTo>
                    <a:pt x="1749221" y="17906"/>
                  </a:lnTo>
                  <a:lnTo>
                    <a:pt x="1749221" y="20447"/>
                  </a:lnTo>
                  <a:lnTo>
                    <a:pt x="1749602" y="23114"/>
                  </a:lnTo>
                  <a:lnTo>
                    <a:pt x="1749602" y="25526"/>
                  </a:lnTo>
                  <a:lnTo>
                    <a:pt x="1750110" y="28321"/>
                  </a:lnTo>
                  <a:lnTo>
                    <a:pt x="1750491" y="30733"/>
                  </a:lnTo>
                  <a:lnTo>
                    <a:pt x="1751126" y="33147"/>
                  </a:lnTo>
                  <a:lnTo>
                    <a:pt x="1751634" y="35687"/>
                  </a:lnTo>
                  <a:lnTo>
                    <a:pt x="1752269" y="38100"/>
                  </a:lnTo>
                  <a:lnTo>
                    <a:pt x="1753158" y="40513"/>
                  </a:lnTo>
                  <a:lnTo>
                    <a:pt x="1754174" y="42672"/>
                  </a:lnTo>
                  <a:lnTo>
                    <a:pt x="1755063" y="45085"/>
                  </a:lnTo>
                  <a:lnTo>
                    <a:pt x="1756206" y="47244"/>
                  </a:lnTo>
                  <a:lnTo>
                    <a:pt x="1757476" y="49022"/>
                  </a:lnTo>
                  <a:lnTo>
                    <a:pt x="1759000" y="50926"/>
                  </a:lnTo>
                  <a:lnTo>
                    <a:pt x="1760270" y="52704"/>
                  </a:lnTo>
                  <a:lnTo>
                    <a:pt x="1762048" y="54482"/>
                  </a:lnTo>
                  <a:lnTo>
                    <a:pt x="1763572" y="56006"/>
                  </a:lnTo>
                  <a:lnTo>
                    <a:pt x="1765350" y="57530"/>
                  </a:lnTo>
                  <a:lnTo>
                    <a:pt x="1767255" y="58800"/>
                  </a:lnTo>
                  <a:lnTo>
                    <a:pt x="1769414" y="60071"/>
                  </a:lnTo>
                  <a:lnTo>
                    <a:pt x="1771446" y="60960"/>
                  </a:lnTo>
                  <a:lnTo>
                    <a:pt x="1773605" y="61595"/>
                  </a:lnTo>
                  <a:lnTo>
                    <a:pt x="1776018" y="62483"/>
                  </a:lnTo>
                  <a:lnTo>
                    <a:pt x="1778558" y="62738"/>
                  </a:lnTo>
                  <a:lnTo>
                    <a:pt x="1780971" y="63119"/>
                  </a:lnTo>
                  <a:lnTo>
                    <a:pt x="1783638" y="62738"/>
                  </a:lnTo>
                  <a:lnTo>
                    <a:pt x="1786432" y="62102"/>
                  </a:lnTo>
                  <a:lnTo>
                    <a:pt x="1788845" y="61595"/>
                  </a:lnTo>
                  <a:lnTo>
                    <a:pt x="1791004" y="60578"/>
                  </a:lnTo>
                  <a:lnTo>
                    <a:pt x="1793163" y="59690"/>
                  </a:lnTo>
                  <a:lnTo>
                    <a:pt x="1795322" y="58547"/>
                  </a:lnTo>
                  <a:lnTo>
                    <a:pt x="1803450" y="50926"/>
                  </a:lnTo>
                  <a:lnTo>
                    <a:pt x="1804974" y="49022"/>
                  </a:lnTo>
                  <a:lnTo>
                    <a:pt x="1806244" y="46863"/>
                  </a:lnTo>
                  <a:lnTo>
                    <a:pt x="1807133" y="45085"/>
                  </a:lnTo>
                  <a:lnTo>
                    <a:pt x="1808403" y="42672"/>
                  </a:lnTo>
                  <a:lnTo>
                    <a:pt x="1809292" y="40513"/>
                  </a:lnTo>
                  <a:lnTo>
                    <a:pt x="1809927" y="38353"/>
                  </a:lnTo>
                  <a:lnTo>
                    <a:pt x="1810816" y="35941"/>
                  </a:lnTo>
                  <a:lnTo>
                    <a:pt x="1811070" y="33527"/>
                  </a:lnTo>
                  <a:lnTo>
                    <a:pt x="1811705" y="31115"/>
                  </a:lnTo>
                  <a:lnTo>
                    <a:pt x="1812086" y="28575"/>
                  </a:lnTo>
                  <a:lnTo>
                    <a:pt x="1812340" y="25907"/>
                  </a:lnTo>
                  <a:lnTo>
                    <a:pt x="1812594" y="23495"/>
                  </a:lnTo>
                  <a:lnTo>
                    <a:pt x="1812975" y="20700"/>
                  </a:lnTo>
                  <a:lnTo>
                    <a:pt x="1812975" y="18288"/>
                  </a:lnTo>
                  <a:lnTo>
                    <a:pt x="1812975" y="15494"/>
                  </a:lnTo>
                  <a:lnTo>
                    <a:pt x="1812975" y="13080"/>
                  </a:lnTo>
                  <a:lnTo>
                    <a:pt x="1812594" y="10287"/>
                  </a:lnTo>
                  <a:lnTo>
                    <a:pt x="1812340" y="7874"/>
                  </a:lnTo>
                  <a:lnTo>
                    <a:pt x="1812086" y="5206"/>
                  </a:lnTo>
                  <a:lnTo>
                    <a:pt x="1811705" y="2667"/>
                  </a:lnTo>
                  <a:lnTo>
                    <a:pt x="1811451" y="253"/>
                  </a:lnTo>
                  <a:lnTo>
                    <a:pt x="1843709" y="253"/>
                  </a:lnTo>
                </a:path>
                <a:path w="6883400" h="10017125">
                  <a:moveTo>
                    <a:pt x="1718741" y="85344"/>
                  </a:moveTo>
                  <a:lnTo>
                    <a:pt x="1843709" y="85344"/>
                  </a:lnTo>
                </a:path>
                <a:path w="6883400" h="10017125">
                  <a:moveTo>
                    <a:pt x="1843709" y="253"/>
                  </a:moveTo>
                  <a:lnTo>
                    <a:pt x="1877237" y="253"/>
                  </a:lnTo>
                  <a:lnTo>
                    <a:pt x="1876348" y="2413"/>
                  </a:lnTo>
                  <a:lnTo>
                    <a:pt x="1875713" y="5206"/>
                  </a:lnTo>
                  <a:lnTo>
                    <a:pt x="1875459" y="7620"/>
                  </a:lnTo>
                  <a:lnTo>
                    <a:pt x="1874824" y="10032"/>
                  </a:lnTo>
                  <a:lnTo>
                    <a:pt x="1874824" y="12826"/>
                  </a:lnTo>
                  <a:lnTo>
                    <a:pt x="1874570" y="15240"/>
                  </a:lnTo>
                  <a:lnTo>
                    <a:pt x="1874570" y="17906"/>
                  </a:lnTo>
                  <a:lnTo>
                    <a:pt x="1874570" y="20447"/>
                  </a:lnTo>
                  <a:lnTo>
                    <a:pt x="1874570" y="23114"/>
                  </a:lnTo>
                  <a:lnTo>
                    <a:pt x="1874824" y="25526"/>
                  </a:lnTo>
                  <a:lnTo>
                    <a:pt x="1875078" y="28321"/>
                  </a:lnTo>
                  <a:lnTo>
                    <a:pt x="1875459" y="30733"/>
                  </a:lnTo>
                  <a:lnTo>
                    <a:pt x="1876094" y="33147"/>
                  </a:lnTo>
                  <a:lnTo>
                    <a:pt x="1876602" y="35687"/>
                  </a:lnTo>
                  <a:lnTo>
                    <a:pt x="1877237" y="38100"/>
                  </a:lnTo>
                  <a:lnTo>
                    <a:pt x="1878126" y="40513"/>
                  </a:lnTo>
                  <a:lnTo>
                    <a:pt x="1879142" y="42672"/>
                  </a:lnTo>
                  <a:lnTo>
                    <a:pt x="1880031" y="45085"/>
                  </a:lnTo>
                  <a:lnTo>
                    <a:pt x="1881174" y="47244"/>
                  </a:lnTo>
                  <a:lnTo>
                    <a:pt x="1882444" y="49022"/>
                  </a:lnTo>
                  <a:lnTo>
                    <a:pt x="1883968" y="50926"/>
                  </a:lnTo>
                  <a:lnTo>
                    <a:pt x="1885492" y="52704"/>
                  </a:lnTo>
                  <a:lnTo>
                    <a:pt x="1887016" y="54482"/>
                  </a:lnTo>
                  <a:lnTo>
                    <a:pt x="1888540" y="56006"/>
                  </a:lnTo>
                  <a:lnTo>
                    <a:pt x="1890318" y="57530"/>
                  </a:lnTo>
                  <a:lnTo>
                    <a:pt x="1892477" y="58800"/>
                  </a:lnTo>
                  <a:lnTo>
                    <a:pt x="1894382" y="60071"/>
                  </a:lnTo>
                  <a:lnTo>
                    <a:pt x="1896414" y="60960"/>
                  </a:lnTo>
                  <a:lnTo>
                    <a:pt x="1898954" y="61595"/>
                  </a:lnTo>
                  <a:lnTo>
                    <a:pt x="1900986" y="62483"/>
                  </a:lnTo>
                  <a:lnTo>
                    <a:pt x="1903526" y="62738"/>
                  </a:lnTo>
                  <a:lnTo>
                    <a:pt x="1906193" y="63119"/>
                  </a:lnTo>
                  <a:lnTo>
                    <a:pt x="1908606" y="62738"/>
                  </a:lnTo>
                  <a:lnTo>
                    <a:pt x="1911400" y="62102"/>
                  </a:lnTo>
                  <a:lnTo>
                    <a:pt x="1913813" y="61595"/>
                  </a:lnTo>
                  <a:lnTo>
                    <a:pt x="1915972" y="60578"/>
                  </a:lnTo>
                  <a:lnTo>
                    <a:pt x="1918385" y="59690"/>
                  </a:lnTo>
                  <a:lnTo>
                    <a:pt x="1920290" y="58547"/>
                  </a:lnTo>
                  <a:lnTo>
                    <a:pt x="1922068" y="57276"/>
                  </a:lnTo>
                  <a:lnTo>
                    <a:pt x="1924227" y="56006"/>
                  </a:lnTo>
                  <a:lnTo>
                    <a:pt x="1925751" y="54228"/>
                  </a:lnTo>
                  <a:lnTo>
                    <a:pt x="1927275" y="52704"/>
                  </a:lnTo>
                  <a:lnTo>
                    <a:pt x="1928799" y="50926"/>
                  </a:lnTo>
                  <a:lnTo>
                    <a:pt x="1929942" y="49022"/>
                  </a:lnTo>
                  <a:lnTo>
                    <a:pt x="1931212" y="46863"/>
                  </a:lnTo>
                  <a:lnTo>
                    <a:pt x="1932482" y="45085"/>
                  </a:lnTo>
                  <a:lnTo>
                    <a:pt x="1933371" y="42672"/>
                  </a:lnTo>
                  <a:lnTo>
                    <a:pt x="1934260" y="40513"/>
                  </a:lnTo>
                  <a:lnTo>
                    <a:pt x="1934895" y="38353"/>
                  </a:lnTo>
                  <a:lnTo>
                    <a:pt x="1935784" y="35941"/>
                  </a:lnTo>
                  <a:lnTo>
                    <a:pt x="1936419" y="33527"/>
                  </a:lnTo>
                  <a:lnTo>
                    <a:pt x="1936673" y="31115"/>
                  </a:lnTo>
                  <a:lnTo>
                    <a:pt x="1937308" y="28575"/>
                  </a:lnTo>
                  <a:lnTo>
                    <a:pt x="1937562" y="25907"/>
                  </a:lnTo>
                  <a:lnTo>
                    <a:pt x="1937562" y="23495"/>
                  </a:lnTo>
                  <a:lnTo>
                    <a:pt x="1937943" y="20700"/>
                  </a:lnTo>
                  <a:lnTo>
                    <a:pt x="1937943" y="18288"/>
                  </a:lnTo>
                  <a:lnTo>
                    <a:pt x="1937943" y="15494"/>
                  </a:lnTo>
                  <a:lnTo>
                    <a:pt x="1937943" y="13080"/>
                  </a:lnTo>
                  <a:lnTo>
                    <a:pt x="1937562" y="10287"/>
                  </a:lnTo>
                  <a:lnTo>
                    <a:pt x="1937562" y="7874"/>
                  </a:lnTo>
                  <a:lnTo>
                    <a:pt x="1937054" y="5206"/>
                  </a:lnTo>
                  <a:lnTo>
                    <a:pt x="1936673" y="2667"/>
                  </a:lnTo>
                  <a:lnTo>
                    <a:pt x="1936419" y="253"/>
                  </a:lnTo>
                  <a:lnTo>
                    <a:pt x="1968677" y="253"/>
                  </a:lnTo>
                </a:path>
                <a:path w="6883400" h="10017125">
                  <a:moveTo>
                    <a:pt x="1843709" y="85344"/>
                  </a:moveTo>
                  <a:lnTo>
                    <a:pt x="1968677" y="85344"/>
                  </a:lnTo>
                </a:path>
                <a:path w="6883400" h="10017125">
                  <a:moveTo>
                    <a:pt x="1968677" y="253"/>
                  </a:moveTo>
                  <a:lnTo>
                    <a:pt x="2002205" y="253"/>
                  </a:lnTo>
                  <a:lnTo>
                    <a:pt x="2001570" y="2413"/>
                  </a:lnTo>
                  <a:lnTo>
                    <a:pt x="2000681" y="5206"/>
                  </a:lnTo>
                  <a:lnTo>
                    <a:pt x="2000427" y="7620"/>
                  </a:lnTo>
                  <a:lnTo>
                    <a:pt x="2000046" y="10032"/>
                  </a:lnTo>
                  <a:lnTo>
                    <a:pt x="1999792" y="12826"/>
                  </a:lnTo>
                  <a:lnTo>
                    <a:pt x="1999538" y="15240"/>
                  </a:lnTo>
                  <a:lnTo>
                    <a:pt x="1999538" y="17906"/>
                  </a:lnTo>
                  <a:lnTo>
                    <a:pt x="1999538" y="20447"/>
                  </a:lnTo>
                  <a:lnTo>
                    <a:pt x="1999538" y="23114"/>
                  </a:lnTo>
                  <a:lnTo>
                    <a:pt x="1999792" y="25526"/>
                  </a:lnTo>
                  <a:lnTo>
                    <a:pt x="2000046" y="28321"/>
                  </a:lnTo>
                  <a:lnTo>
                    <a:pt x="2000427" y="30733"/>
                  </a:lnTo>
                  <a:lnTo>
                    <a:pt x="2001062" y="33147"/>
                  </a:lnTo>
                  <a:lnTo>
                    <a:pt x="2001570" y="35687"/>
                  </a:lnTo>
                  <a:lnTo>
                    <a:pt x="2010460" y="52704"/>
                  </a:lnTo>
                  <a:lnTo>
                    <a:pt x="2011984" y="54482"/>
                  </a:lnTo>
                  <a:lnTo>
                    <a:pt x="2013508" y="56006"/>
                  </a:lnTo>
                  <a:lnTo>
                    <a:pt x="2015286" y="57530"/>
                  </a:lnTo>
                  <a:lnTo>
                    <a:pt x="2017445" y="58800"/>
                  </a:lnTo>
                  <a:lnTo>
                    <a:pt x="2019350" y="60071"/>
                  </a:lnTo>
                  <a:lnTo>
                    <a:pt x="2021382" y="60960"/>
                  </a:lnTo>
                  <a:lnTo>
                    <a:pt x="2023922" y="61595"/>
                  </a:lnTo>
                  <a:lnTo>
                    <a:pt x="2025954" y="62483"/>
                  </a:lnTo>
                  <a:lnTo>
                    <a:pt x="2028494" y="62738"/>
                  </a:lnTo>
                  <a:lnTo>
                    <a:pt x="2031161" y="63119"/>
                  </a:lnTo>
                  <a:lnTo>
                    <a:pt x="2033955" y="62738"/>
                  </a:lnTo>
                  <a:lnTo>
                    <a:pt x="2036368" y="62102"/>
                  </a:lnTo>
                  <a:lnTo>
                    <a:pt x="2038781" y="61595"/>
                  </a:lnTo>
                  <a:lnTo>
                    <a:pt x="2041194" y="60578"/>
                  </a:lnTo>
                  <a:lnTo>
                    <a:pt x="2043353" y="59690"/>
                  </a:lnTo>
                  <a:lnTo>
                    <a:pt x="2045258" y="58547"/>
                  </a:lnTo>
                  <a:lnTo>
                    <a:pt x="2047290" y="57276"/>
                  </a:lnTo>
                  <a:lnTo>
                    <a:pt x="2049195" y="56006"/>
                  </a:lnTo>
                  <a:lnTo>
                    <a:pt x="2050719" y="54228"/>
                  </a:lnTo>
                  <a:lnTo>
                    <a:pt x="2052243" y="52704"/>
                  </a:lnTo>
                  <a:lnTo>
                    <a:pt x="2053767" y="50926"/>
                  </a:lnTo>
                  <a:lnTo>
                    <a:pt x="2054910" y="49022"/>
                  </a:lnTo>
                  <a:lnTo>
                    <a:pt x="2056180" y="46863"/>
                  </a:lnTo>
                  <a:lnTo>
                    <a:pt x="2057450" y="45085"/>
                  </a:lnTo>
                  <a:lnTo>
                    <a:pt x="2058339" y="42672"/>
                  </a:lnTo>
                  <a:lnTo>
                    <a:pt x="2059228" y="40513"/>
                  </a:lnTo>
                  <a:lnTo>
                    <a:pt x="2059863" y="38353"/>
                  </a:lnTo>
                  <a:lnTo>
                    <a:pt x="2060752" y="35941"/>
                  </a:lnTo>
                  <a:lnTo>
                    <a:pt x="2061387" y="33527"/>
                  </a:lnTo>
                  <a:lnTo>
                    <a:pt x="2061641" y="31115"/>
                  </a:lnTo>
                  <a:lnTo>
                    <a:pt x="2062276" y="28575"/>
                  </a:lnTo>
                  <a:lnTo>
                    <a:pt x="2062530" y="25907"/>
                  </a:lnTo>
                  <a:lnTo>
                    <a:pt x="2062530" y="23495"/>
                  </a:lnTo>
                  <a:lnTo>
                    <a:pt x="2062911" y="20700"/>
                  </a:lnTo>
                  <a:lnTo>
                    <a:pt x="2062911" y="18288"/>
                  </a:lnTo>
                  <a:lnTo>
                    <a:pt x="2062911" y="15494"/>
                  </a:lnTo>
                  <a:lnTo>
                    <a:pt x="2062911" y="13080"/>
                  </a:lnTo>
                  <a:lnTo>
                    <a:pt x="2062530" y="10287"/>
                  </a:lnTo>
                  <a:lnTo>
                    <a:pt x="2062530" y="7874"/>
                  </a:lnTo>
                  <a:lnTo>
                    <a:pt x="2062022" y="5206"/>
                  </a:lnTo>
                  <a:lnTo>
                    <a:pt x="2062022" y="2667"/>
                  </a:lnTo>
                  <a:lnTo>
                    <a:pt x="2061387" y="253"/>
                  </a:lnTo>
                  <a:lnTo>
                    <a:pt x="2093645" y="253"/>
                  </a:lnTo>
                </a:path>
                <a:path w="6883400" h="10017125">
                  <a:moveTo>
                    <a:pt x="1968677" y="85344"/>
                  </a:moveTo>
                  <a:lnTo>
                    <a:pt x="2093645" y="85344"/>
                  </a:lnTo>
                </a:path>
                <a:path w="6883400" h="10017125">
                  <a:moveTo>
                    <a:pt x="2093645" y="253"/>
                  </a:moveTo>
                  <a:lnTo>
                    <a:pt x="2127173" y="253"/>
                  </a:lnTo>
                  <a:lnTo>
                    <a:pt x="2126538" y="2413"/>
                  </a:lnTo>
                  <a:lnTo>
                    <a:pt x="2126030" y="5206"/>
                  </a:lnTo>
                  <a:lnTo>
                    <a:pt x="2125395" y="7620"/>
                  </a:lnTo>
                  <a:lnTo>
                    <a:pt x="2125014" y="10032"/>
                  </a:lnTo>
                  <a:lnTo>
                    <a:pt x="2124760" y="12826"/>
                  </a:lnTo>
                  <a:lnTo>
                    <a:pt x="2124506" y="15240"/>
                  </a:lnTo>
                  <a:lnTo>
                    <a:pt x="2124506" y="17906"/>
                  </a:lnTo>
                  <a:lnTo>
                    <a:pt x="2124506" y="20447"/>
                  </a:lnTo>
                  <a:lnTo>
                    <a:pt x="2124506" y="23114"/>
                  </a:lnTo>
                  <a:lnTo>
                    <a:pt x="2124760" y="25526"/>
                  </a:lnTo>
                  <a:lnTo>
                    <a:pt x="2125014" y="28321"/>
                  </a:lnTo>
                  <a:lnTo>
                    <a:pt x="2125395" y="30733"/>
                  </a:lnTo>
                  <a:lnTo>
                    <a:pt x="2126030" y="33147"/>
                  </a:lnTo>
                  <a:lnTo>
                    <a:pt x="2126538" y="35687"/>
                  </a:lnTo>
                  <a:lnTo>
                    <a:pt x="2135428" y="52704"/>
                  </a:lnTo>
                  <a:lnTo>
                    <a:pt x="2136952" y="54482"/>
                  </a:lnTo>
                  <a:lnTo>
                    <a:pt x="2148890" y="61595"/>
                  </a:lnTo>
                  <a:lnTo>
                    <a:pt x="2150922" y="62483"/>
                  </a:lnTo>
                  <a:lnTo>
                    <a:pt x="2153716" y="62738"/>
                  </a:lnTo>
                  <a:lnTo>
                    <a:pt x="2156129" y="63119"/>
                  </a:lnTo>
                  <a:lnTo>
                    <a:pt x="2158923" y="62738"/>
                  </a:lnTo>
                  <a:lnTo>
                    <a:pt x="2161336" y="62102"/>
                  </a:lnTo>
                  <a:lnTo>
                    <a:pt x="2163749" y="61595"/>
                  </a:lnTo>
                  <a:lnTo>
                    <a:pt x="2166162" y="60578"/>
                  </a:lnTo>
                  <a:lnTo>
                    <a:pt x="2168321" y="59690"/>
                  </a:lnTo>
                  <a:lnTo>
                    <a:pt x="2170480" y="58547"/>
                  </a:lnTo>
                  <a:lnTo>
                    <a:pt x="2172258" y="57276"/>
                  </a:lnTo>
                  <a:lnTo>
                    <a:pt x="2174163" y="56006"/>
                  </a:lnTo>
                  <a:lnTo>
                    <a:pt x="2175687" y="54228"/>
                  </a:lnTo>
                  <a:lnTo>
                    <a:pt x="2177211" y="52704"/>
                  </a:lnTo>
                  <a:lnTo>
                    <a:pt x="2178735" y="50926"/>
                  </a:lnTo>
                  <a:lnTo>
                    <a:pt x="2179878" y="49022"/>
                  </a:lnTo>
                  <a:lnTo>
                    <a:pt x="2181148" y="46863"/>
                  </a:lnTo>
                  <a:lnTo>
                    <a:pt x="2182418" y="45085"/>
                  </a:lnTo>
                  <a:lnTo>
                    <a:pt x="2183307" y="42672"/>
                  </a:lnTo>
                  <a:lnTo>
                    <a:pt x="2184196" y="40513"/>
                  </a:lnTo>
                  <a:lnTo>
                    <a:pt x="2185085" y="38353"/>
                  </a:lnTo>
                  <a:lnTo>
                    <a:pt x="2185720" y="35941"/>
                  </a:lnTo>
                  <a:lnTo>
                    <a:pt x="2186355" y="33527"/>
                  </a:lnTo>
                  <a:lnTo>
                    <a:pt x="2186609" y="31115"/>
                  </a:lnTo>
                  <a:lnTo>
                    <a:pt x="2187244" y="28575"/>
                  </a:lnTo>
                  <a:lnTo>
                    <a:pt x="2187498" y="25907"/>
                  </a:lnTo>
                  <a:lnTo>
                    <a:pt x="2187498" y="23495"/>
                  </a:lnTo>
                  <a:lnTo>
                    <a:pt x="2187879" y="20700"/>
                  </a:lnTo>
                  <a:lnTo>
                    <a:pt x="2187879" y="18288"/>
                  </a:lnTo>
                  <a:lnTo>
                    <a:pt x="2187879" y="15494"/>
                  </a:lnTo>
                  <a:lnTo>
                    <a:pt x="2187879" y="13080"/>
                  </a:lnTo>
                  <a:lnTo>
                    <a:pt x="2187498" y="10287"/>
                  </a:lnTo>
                  <a:lnTo>
                    <a:pt x="2187498" y="7874"/>
                  </a:lnTo>
                  <a:lnTo>
                    <a:pt x="2187244" y="5206"/>
                  </a:lnTo>
                  <a:lnTo>
                    <a:pt x="2186990" y="2667"/>
                  </a:lnTo>
                  <a:lnTo>
                    <a:pt x="2186355" y="253"/>
                  </a:lnTo>
                  <a:lnTo>
                    <a:pt x="2218613" y="253"/>
                  </a:lnTo>
                </a:path>
                <a:path w="6883400" h="10017125">
                  <a:moveTo>
                    <a:pt x="2093645" y="85344"/>
                  </a:moveTo>
                  <a:lnTo>
                    <a:pt x="2218613" y="85344"/>
                  </a:lnTo>
                </a:path>
                <a:path w="6883400" h="10017125">
                  <a:moveTo>
                    <a:pt x="2218613" y="253"/>
                  </a:moveTo>
                  <a:lnTo>
                    <a:pt x="2252141" y="253"/>
                  </a:lnTo>
                  <a:lnTo>
                    <a:pt x="2251506" y="2413"/>
                  </a:lnTo>
                  <a:lnTo>
                    <a:pt x="2250998" y="5206"/>
                  </a:lnTo>
                  <a:lnTo>
                    <a:pt x="2250363" y="7620"/>
                  </a:lnTo>
                  <a:lnTo>
                    <a:pt x="2249982" y="10032"/>
                  </a:lnTo>
                  <a:lnTo>
                    <a:pt x="2249728" y="12826"/>
                  </a:lnTo>
                  <a:lnTo>
                    <a:pt x="2249474" y="15240"/>
                  </a:lnTo>
                  <a:lnTo>
                    <a:pt x="2249474" y="17906"/>
                  </a:lnTo>
                  <a:lnTo>
                    <a:pt x="2249474" y="20447"/>
                  </a:lnTo>
                  <a:lnTo>
                    <a:pt x="2249474" y="23114"/>
                  </a:lnTo>
                  <a:lnTo>
                    <a:pt x="2249728" y="25526"/>
                  </a:lnTo>
                  <a:lnTo>
                    <a:pt x="2249982" y="28321"/>
                  </a:lnTo>
                  <a:lnTo>
                    <a:pt x="2250363" y="30733"/>
                  </a:lnTo>
                  <a:lnTo>
                    <a:pt x="2250998" y="33147"/>
                  </a:lnTo>
                  <a:lnTo>
                    <a:pt x="2251506" y="35687"/>
                  </a:lnTo>
                  <a:lnTo>
                    <a:pt x="2252522" y="38100"/>
                  </a:lnTo>
                  <a:lnTo>
                    <a:pt x="2253030" y="40513"/>
                  </a:lnTo>
                  <a:lnTo>
                    <a:pt x="2254046" y="42672"/>
                  </a:lnTo>
                  <a:lnTo>
                    <a:pt x="2260396" y="52704"/>
                  </a:lnTo>
                  <a:lnTo>
                    <a:pt x="2261920" y="54482"/>
                  </a:lnTo>
                  <a:lnTo>
                    <a:pt x="2273858" y="61595"/>
                  </a:lnTo>
                  <a:lnTo>
                    <a:pt x="2275890" y="62483"/>
                  </a:lnTo>
                  <a:lnTo>
                    <a:pt x="2278684" y="62738"/>
                  </a:lnTo>
                  <a:lnTo>
                    <a:pt x="2281097" y="63119"/>
                  </a:lnTo>
                  <a:lnTo>
                    <a:pt x="2283891" y="62738"/>
                  </a:lnTo>
                  <a:lnTo>
                    <a:pt x="2286304" y="62102"/>
                  </a:lnTo>
                  <a:lnTo>
                    <a:pt x="2288717" y="61595"/>
                  </a:lnTo>
                  <a:lnTo>
                    <a:pt x="2291130" y="60578"/>
                  </a:lnTo>
                  <a:lnTo>
                    <a:pt x="2293289" y="59690"/>
                  </a:lnTo>
                  <a:lnTo>
                    <a:pt x="2295448" y="58547"/>
                  </a:lnTo>
                  <a:lnTo>
                    <a:pt x="2297226" y="57276"/>
                  </a:lnTo>
                  <a:lnTo>
                    <a:pt x="2299131" y="56006"/>
                  </a:lnTo>
                  <a:lnTo>
                    <a:pt x="2300655" y="54228"/>
                  </a:lnTo>
                  <a:lnTo>
                    <a:pt x="2302179" y="52704"/>
                  </a:lnTo>
                  <a:lnTo>
                    <a:pt x="2303703" y="50926"/>
                  </a:lnTo>
                  <a:lnTo>
                    <a:pt x="2304846" y="49022"/>
                  </a:lnTo>
                  <a:lnTo>
                    <a:pt x="2306116" y="46863"/>
                  </a:lnTo>
                  <a:lnTo>
                    <a:pt x="2307386" y="45085"/>
                  </a:lnTo>
                  <a:lnTo>
                    <a:pt x="2308275" y="42672"/>
                  </a:lnTo>
                  <a:lnTo>
                    <a:pt x="2309164" y="40513"/>
                  </a:lnTo>
                  <a:lnTo>
                    <a:pt x="2310053" y="38353"/>
                  </a:lnTo>
                  <a:lnTo>
                    <a:pt x="2310688" y="35941"/>
                  </a:lnTo>
                  <a:lnTo>
                    <a:pt x="2311323" y="33527"/>
                  </a:lnTo>
                  <a:lnTo>
                    <a:pt x="2311958" y="31115"/>
                  </a:lnTo>
                  <a:lnTo>
                    <a:pt x="2312212" y="28575"/>
                  </a:lnTo>
                  <a:lnTo>
                    <a:pt x="2312466" y="25907"/>
                  </a:lnTo>
                  <a:lnTo>
                    <a:pt x="2312847" y="23495"/>
                  </a:lnTo>
                  <a:lnTo>
                    <a:pt x="2312847" y="20700"/>
                  </a:lnTo>
                  <a:lnTo>
                    <a:pt x="2313101" y="18288"/>
                  </a:lnTo>
                  <a:lnTo>
                    <a:pt x="2313101" y="15494"/>
                  </a:lnTo>
                  <a:lnTo>
                    <a:pt x="2312847" y="13080"/>
                  </a:lnTo>
                  <a:lnTo>
                    <a:pt x="2312847" y="10287"/>
                  </a:lnTo>
                  <a:lnTo>
                    <a:pt x="2312466" y="7874"/>
                  </a:lnTo>
                  <a:lnTo>
                    <a:pt x="2312212" y="5206"/>
                  </a:lnTo>
                  <a:lnTo>
                    <a:pt x="2311958" y="2667"/>
                  </a:lnTo>
                  <a:lnTo>
                    <a:pt x="2311323" y="253"/>
                  </a:lnTo>
                  <a:lnTo>
                    <a:pt x="2343581" y="253"/>
                  </a:lnTo>
                </a:path>
                <a:path w="6883400" h="10017125">
                  <a:moveTo>
                    <a:pt x="2218613" y="85344"/>
                  </a:moveTo>
                  <a:lnTo>
                    <a:pt x="2343581" y="85344"/>
                  </a:lnTo>
                </a:path>
                <a:path w="6883400" h="10017125">
                  <a:moveTo>
                    <a:pt x="2343581" y="253"/>
                  </a:moveTo>
                  <a:lnTo>
                    <a:pt x="2377109" y="253"/>
                  </a:lnTo>
                  <a:lnTo>
                    <a:pt x="2376474" y="2413"/>
                  </a:lnTo>
                  <a:lnTo>
                    <a:pt x="2375966" y="5206"/>
                  </a:lnTo>
                  <a:lnTo>
                    <a:pt x="2375331" y="7620"/>
                  </a:lnTo>
                  <a:lnTo>
                    <a:pt x="2374950" y="10032"/>
                  </a:lnTo>
                  <a:lnTo>
                    <a:pt x="2374696" y="12826"/>
                  </a:lnTo>
                  <a:lnTo>
                    <a:pt x="2374696" y="15240"/>
                  </a:lnTo>
                  <a:lnTo>
                    <a:pt x="2374442" y="17906"/>
                  </a:lnTo>
                  <a:lnTo>
                    <a:pt x="2374442" y="20447"/>
                  </a:lnTo>
                  <a:lnTo>
                    <a:pt x="2374696" y="23114"/>
                  </a:lnTo>
                  <a:lnTo>
                    <a:pt x="2374696" y="25526"/>
                  </a:lnTo>
                  <a:lnTo>
                    <a:pt x="2374950" y="28321"/>
                  </a:lnTo>
                  <a:lnTo>
                    <a:pt x="2375585" y="30733"/>
                  </a:lnTo>
                  <a:lnTo>
                    <a:pt x="2375966" y="33147"/>
                  </a:lnTo>
                  <a:lnTo>
                    <a:pt x="2376855" y="35687"/>
                  </a:lnTo>
                  <a:lnTo>
                    <a:pt x="2377490" y="38100"/>
                  </a:lnTo>
                  <a:lnTo>
                    <a:pt x="2378379" y="40513"/>
                  </a:lnTo>
                  <a:lnTo>
                    <a:pt x="2379268" y="42672"/>
                  </a:lnTo>
                  <a:lnTo>
                    <a:pt x="2380157" y="45085"/>
                  </a:lnTo>
                  <a:lnTo>
                    <a:pt x="2381427" y="47244"/>
                  </a:lnTo>
                  <a:lnTo>
                    <a:pt x="2382570" y="49022"/>
                  </a:lnTo>
                  <a:lnTo>
                    <a:pt x="2384094" y="50926"/>
                  </a:lnTo>
                  <a:lnTo>
                    <a:pt x="2385364" y="52704"/>
                  </a:lnTo>
                  <a:lnTo>
                    <a:pt x="2398826" y="61595"/>
                  </a:lnTo>
                  <a:lnTo>
                    <a:pt x="2401239" y="62483"/>
                  </a:lnTo>
                  <a:lnTo>
                    <a:pt x="2403652" y="62738"/>
                  </a:lnTo>
                  <a:lnTo>
                    <a:pt x="2406065" y="63119"/>
                  </a:lnTo>
                  <a:lnTo>
                    <a:pt x="2408859" y="62738"/>
                  </a:lnTo>
                  <a:lnTo>
                    <a:pt x="2411272" y="62102"/>
                  </a:lnTo>
                  <a:lnTo>
                    <a:pt x="2413685" y="61595"/>
                  </a:lnTo>
                  <a:lnTo>
                    <a:pt x="2416098" y="60578"/>
                  </a:lnTo>
                  <a:lnTo>
                    <a:pt x="2418257" y="59690"/>
                  </a:lnTo>
                  <a:lnTo>
                    <a:pt x="2420416" y="58547"/>
                  </a:lnTo>
                  <a:lnTo>
                    <a:pt x="2422194" y="57276"/>
                  </a:lnTo>
                  <a:lnTo>
                    <a:pt x="2424099" y="56006"/>
                  </a:lnTo>
                  <a:lnTo>
                    <a:pt x="2425623" y="54228"/>
                  </a:lnTo>
                  <a:lnTo>
                    <a:pt x="2427401" y="52704"/>
                  </a:lnTo>
                  <a:lnTo>
                    <a:pt x="2428671" y="50926"/>
                  </a:lnTo>
                  <a:lnTo>
                    <a:pt x="2430195" y="49022"/>
                  </a:lnTo>
                  <a:lnTo>
                    <a:pt x="2431338" y="46863"/>
                  </a:lnTo>
                  <a:lnTo>
                    <a:pt x="2432354" y="45085"/>
                  </a:lnTo>
                  <a:lnTo>
                    <a:pt x="2433243" y="42672"/>
                  </a:lnTo>
                  <a:lnTo>
                    <a:pt x="2434132" y="40513"/>
                  </a:lnTo>
                  <a:lnTo>
                    <a:pt x="2435021" y="38353"/>
                  </a:lnTo>
                  <a:lnTo>
                    <a:pt x="2435656" y="35941"/>
                  </a:lnTo>
                  <a:lnTo>
                    <a:pt x="2436291" y="33527"/>
                  </a:lnTo>
                  <a:lnTo>
                    <a:pt x="2436926" y="31115"/>
                  </a:lnTo>
                  <a:lnTo>
                    <a:pt x="2437180" y="28575"/>
                  </a:lnTo>
                  <a:lnTo>
                    <a:pt x="2437434" y="25907"/>
                  </a:lnTo>
                  <a:lnTo>
                    <a:pt x="2437815" y="23495"/>
                  </a:lnTo>
                  <a:lnTo>
                    <a:pt x="2437815" y="20700"/>
                  </a:lnTo>
                  <a:lnTo>
                    <a:pt x="2438069" y="18288"/>
                  </a:lnTo>
                  <a:lnTo>
                    <a:pt x="2438069" y="15494"/>
                  </a:lnTo>
                  <a:lnTo>
                    <a:pt x="2437815" y="13080"/>
                  </a:lnTo>
                  <a:lnTo>
                    <a:pt x="2437815" y="10287"/>
                  </a:lnTo>
                  <a:lnTo>
                    <a:pt x="2437434" y="7874"/>
                  </a:lnTo>
                  <a:lnTo>
                    <a:pt x="2437180" y="5206"/>
                  </a:lnTo>
                  <a:lnTo>
                    <a:pt x="2436926" y="2667"/>
                  </a:lnTo>
                  <a:lnTo>
                    <a:pt x="2436291" y="253"/>
                  </a:lnTo>
                  <a:lnTo>
                    <a:pt x="2468930" y="253"/>
                  </a:lnTo>
                </a:path>
                <a:path w="6883400" h="10017125">
                  <a:moveTo>
                    <a:pt x="2343581" y="85344"/>
                  </a:moveTo>
                  <a:lnTo>
                    <a:pt x="2468930" y="85344"/>
                  </a:lnTo>
                </a:path>
                <a:path w="6883400" h="10017125">
                  <a:moveTo>
                    <a:pt x="2468930" y="253"/>
                  </a:moveTo>
                  <a:lnTo>
                    <a:pt x="2502077" y="253"/>
                  </a:lnTo>
                  <a:lnTo>
                    <a:pt x="2501442" y="2413"/>
                  </a:lnTo>
                  <a:lnTo>
                    <a:pt x="2500934" y="5206"/>
                  </a:lnTo>
                  <a:lnTo>
                    <a:pt x="2500299" y="7620"/>
                  </a:lnTo>
                  <a:lnTo>
                    <a:pt x="2499918" y="10032"/>
                  </a:lnTo>
                  <a:lnTo>
                    <a:pt x="2499664" y="12826"/>
                  </a:lnTo>
                  <a:lnTo>
                    <a:pt x="2499664" y="15240"/>
                  </a:lnTo>
                  <a:lnTo>
                    <a:pt x="2499410" y="17906"/>
                  </a:lnTo>
                  <a:lnTo>
                    <a:pt x="2499410" y="20447"/>
                  </a:lnTo>
                  <a:lnTo>
                    <a:pt x="2499664" y="23114"/>
                  </a:lnTo>
                  <a:lnTo>
                    <a:pt x="2499664" y="25526"/>
                  </a:lnTo>
                  <a:lnTo>
                    <a:pt x="2500299" y="28321"/>
                  </a:lnTo>
                  <a:lnTo>
                    <a:pt x="2500553" y="30733"/>
                  </a:lnTo>
                  <a:lnTo>
                    <a:pt x="2501188" y="33147"/>
                  </a:lnTo>
                  <a:lnTo>
                    <a:pt x="2501823" y="35687"/>
                  </a:lnTo>
                  <a:lnTo>
                    <a:pt x="2502458" y="38100"/>
                  </a:lnTo>
                  <a:lnTo>
                    <a:pt x="2503347" y="40513"/>
                  </a:lnTo>
                  <a:lnTo>
                    <a:pt x="2504236" y="42672"/>
                  </a:lnTo>
                  <a:lnTo>
                    <a:pt x="2505125" y="45085"/>
                  </a:lnTo>
                  <a:lnTo>
                    <a:pt x="2506395" y="47244"/>
                  </a:lnTo>
                  <a:lnTo>
                    <a:pt x="2507538" y="49022"/>
                  </a:lnTo>
                  <a:lnTo>
                    <a:pt x="2509062" y="50926"/>
                  </a:lnTo>
                  <a:lnTo>
                    <a:pt x="2510332" y="52704"/>
                  </a:lnTo>
                  <a:lnTo>
                    <a:pt x="2512110" y="54482"/>
                  </a:lnTo>
                  <a:lnTo>
                    <a:pt x="2513634" y="56006"/>
                  </a:lnTo>
                  <a:lnTo>
                    <a:pt x="2515539" y="57530"/>
                  </a:lnTo>
                  <a:lnTo>
                    <a:pt x="2517317" y="58800"/>
                  </a:lnTo>
                  <a:lnTo>
                    <a:pt x="2519476" y="60071"/>
                  </a:lnTo>
                  <a:lnTo>
                    <a:pt x="2521635" y="60960"/>
                  </a:lnTo>
                  <a:lnTo>
                    <a:pt x="2523794" y="61595"/>
                  </a:lnTo>
                  <a:lnTo>
                    <a:pt x="2526207" y="62483"/>
                  </a:lnTo>
                  <a:lnTo>
                    <a:pt x="2528620" y="62738"/>
                  </a:lnTo>
                  <a:lnTo>
                    <a:pt x="2531033" y="63119"/>
                  </a:lnTo>
                  <a:lnTo>
                    <a:pt x="2533827" y="62738"/>
                  </a:lnTo>
                  <a:lnTo>
                    <a:pt x="2536494" y="62102"/>
                  </a:lnTo>
                  <a:lnTo>
                    <a:pt x="2539034" y="61595"/>
                  </a:lnTo>
                  <a:lnTo>
                    <a:pt x="2541066" y="60578"/>
                  </a:lnTo>
                  <a:lnTo>
                    <a:pt x="2543225" y="59690"/>
                  </a:lnTo>
                  <a:lnTo>
                    <a:pt x="2545384" y="58547"/>
                  </a:lnTo>
                  <a:lnTo>
                    <a:pt x="2547162" y="57276"/>
                  </a:lnTo>
                  <a:lnTo>
                    <a:pt x="2549067" y="56006"/>
                  </a:lnTo>
                  <a:lnTo>
                    <a:pt x="2550845" y="54228"/>
                  </a:lnTo>
                  <a:lnTo>
                    <a:pt x="2552369" y="52704"/>
                  </a:lnTo>
                  <a:lnTo>
                    <a:pt x="2553639" y="50926"/>
                  </a:lnTo>
                  <a:lnTo>
                    <a:pt x="2555163" y="49022"/>
                  </a:lnTo>
                  <a:lnTo>
                    <a:pt x="2556306" y="46863"/>
                  </a:lnTo>
                  <a:lnTo>
                    <a:pt x="2557322" y="45085"/>
                  </a:lnTo>
                  <a:lnTo>
                    <a:pt x="2558211" y="42672"/>
                  </a:lnTo>
                  <a:lnTo>
                    <a:pt x="2559354" y="40513"/>
                  </a:lnTo>
                  <a:lnTo>
                    <a:pt x="2559989" y="38353"/>
                  </a:lnTo>
                  <a:lnTo>
                    <a:pt x="2560624" y="35941"/>
                  </a:lnTo>
                  <a:lnTo>
                    <a:pt x="2561259" y="33527"/>
                  </a:lnTo>
                  <a:lnTo>
                    <a:pt x="2561894" y="31115"/>
                  </a:lnTo>
                  <a:lnTo>
                    <a:pt x="2562148" y="28575"/>
                  </a:lnTo>
                  <a:lnTo>
                    <a:pt x="2562402" y="25907"/>
                  </a:lnTo>
                  <a:lnTo>
                    <a:pt x="2562783" y="23495"/>
                  </a:lnTo>
                  <a:lnTo>
                    <a:pt x="2563037" y="20700"/>
                  </a:lnTo>
                  <a:lnTo>
                    <a:pt x="2563037" y="18288"/>
                  </a:lnTo>
                  <a:lnTo>
                    <a:pt x="2563037" y="15494"/>
                  </a:lnTo>
                  <a:lnTo>
                    <a:pt x="2563037" y="13080"/>
                  </a:lnTo>
                  <a:lnTo>
                    <a:pt x="2562783" y="10287"/>
                  </a:lnTo>
                  <a:lnTo>
                    <a:pt x="2562402" y="7874"/>
                  </a:lnTo>
                  <a:lnTo>
                    <a:pt x="2562148" y="5206"/>
                  </a:lnTo>
                  <a:lnTo>
                    <a:pt x="2561894" y="2667"/>
                  </a:lnTo>
                  <a:lnTo>
                    <a:pt x="2561513" y="253"/>
                  </a:lnTo>
                  <a:lnTo>
                    <a:pt x="2593898" y="253"/>
                  </a:lnTo>
                </a:path>
                <a:path w="6883400" h="10017125">
                  <a:moveTo>
                    <a:pt x="2468930" y="85344"/>
                  </a:moveTo>
                  <a:lnTo>
                    <a:pt x="2593898" y="85344"/>
                  </a:lnTo>
                </a:path>
                <a:path w="6883400" h="10017125">
                  <a:moveTo>
                    <a:pt x="2593898" y="253"/>
                  </a:moveTo>
                  <a:lnTo>
                    <a:pt x="2627045" y="253"/>
                  </a:lnTo>
                  <a:lnTo>
                    <a:pt x="2626410" y="2413"/>
                  </a:lnTo>
                  <a:lnTo>
                    <a:pt x="2625902" y="5206"/>
                  </a:lnTo>
                  <a:lnTo>
                    <a:pt x="2625521" y="7620"/>
                  </a:lnTo>
                  <a:lnTo>
                    <a:pt x="2624886" y="10032"/>
                  </a:lnTo>
                  <a:lnTo>
                    <a:pt x="2624632" y="12826"/>
                  </a:lnTo>
                  <a:lnTo>
                    <a:pt x="2624632" y="25526"/>
                  </a:lnTo>
                  <a:lnTo>
                    <a:pt x="2625267" y="28321"/>
                  </a:lnTo>
                  <a:lnTo>
                    <a:pt x="2625521" y="30733"/>
                  </a:lnTo>
                  <a:lnTo>
                    <a:pt x="2626156" y="33147"/>
                  </a:lnTo>
                  <a:lnTo>
                    <a:pt x="2626791" y="35687"/>
                  </a:lnTo>
                  <a:lnTo>
                    <a:pt x="2627426" y="38100"/>
                  </a:lnTo>
                  <a:lnTo>
                    <a:pt x="2628315" y="40513"/>
                  </a:lnTo>
                  <a:lnTo>
                    <a:pt x="2629204" y="42672"/>
                  </a:lnTo>
                  <a:lnTo>
                    <a:pt x="2630093" y="45085"/>
                  </a:lnTo>
                  <a:lnTo>
                    <a:pt x="2631363" y="47244"/>
                  </a:lnTo>
                  <a:lnTo>
                    <a:pt x="2632506" y="49022"/>
                  </a:lnTo>
                  <a:lnTo>
                    <a:pt x="2634030" y="50926"/>
                  </a:lnTo>
                  <a:lnTo>
                    <a:pt x="2635554" y="52704"/>
                  </a:lnTo>
                  <a:lnTo>
                    <a:pt x="2637078" y="54482"/>
                  </a:lnTo>
                  <a:lnTo>
                    <a:pt x="2638602" y="56006"/>
                  </a:lnTo>
                  <a:lnTo>
                    <a:pt x="2640507" y="57530"/>
                  </a:lnTo>
                  <a:lnTo>
                    <a:pt x="2642666" y="58800"/>
                  </a:lnTo>
                  <a:lnTo>
                    <a:pt x="2644444" y="60071"/>
                  </a:lnTo>
                  <a:lnTo>
                    <a:pt x="2646603" y="60960"/>
                  </a:lnTo>
                  <a:lnTo>
                    <a:pt x="2649016" y="61595"/>
                  </a:lnTo>
                  <a:lnTo>
                    <a:pt x="2651175" y="62483"/>
                  </a:lnTo>
                  <a:lnTo>
                    <a:pt x="2653588" y="62738"/>
                  </a:lnTo>
                  <a:lnTo>
                    <a:pt x="2656001" y="63119"/>
                  </a:lnTo>
                  <a:lnTo>
                    <a:pt x="2658795" y="62738"/>
                  </a:lnTo>
                  <a:lnTo>
                    <a:pt x="2661462" y="62102"/>
                  </a:lnTo>
                  <a:lnTo>
                    <a:pt x="2664002" y="61595"/>
                  </a:lnTo>
                  <a:lnTo>
                    <a:pt x="2666034" y="60578"/>
                  </a:lnTo>
                  <a:lnTo>
                    <a:pt x="2668193" y="59690"/>
                  </a:lnTo>
                  <a:lnTo>
                    <a:pt x="2670352" y="58547"/>
                  </a:lnTo>
                  <a:lnTo>
                    <a:pt x="2672130" y="57276"/>
                  </a:lnTo>
                  <a:lnTo>
                    <a:pt x="2674289" y="56006"/>
                  </a:lnTo>
                  <a:lnTo>
                    <a:pt x="2675813" y="54228"/>
                  </a:lnTo>
                  <a:lnTo>
                    <a:pt x="2677337" y="52704"/>
                  </a:lnTo>
                  <a:lnTo>
                    <a:pt x="2678861" y="50926"/>
                  </a:lnTo>
                  <a:lnTo>
                    <a:pt x="2680131" y="49022"/>
                  </a:lnTo>
                  <a:lnTo>
                    <a:pt x="2681274" y="46863"/>
                  </a:lnTo>
                  <a:lnTo>
                    <a:pt x="2682544" y="45085"/>
                  </a:lnTo>
                  <a:lnTo>
                    <a:pt x="2683433" y="42672"/>
                  </a:lnTo>
                  <a:lnTo>
                    <a:pt x="2684322" y="40513"/>
                  </a:lnTo>
                  <a:lnTo>
                    <a:pt x="2684957" y="38353"/>
                  </a:lnTo>
                  <a:lnTo>
                    <a:pt x="2685846" y="35941"/>
                  </a:lnTo>
                  <a:lnTo>
                    <a:pt x="2686227" y="33527"/>
                  </a:lnTo>
                  <a:lnTo>
                    <a:pt x="2686862" y="31115"/>
                  </a:lnTo>
                  <a:lnTo>
                    <a:pt x="2687370" y="28575"/>
                  </a:lnTo>
                  <a:lnTo>
                    <a:pt x="2687370" y="25907"/>
                  </a:lnTo>
                  <a:lnTo>
                    <a:pt x="2687751" y="23495"/>
                  </a:lnTo>
                  <a:lnTo>
                    <a:pt x="2688005" y="20700"/>
                  </a:lnTo>
                  <a:lnTo>
                    <a:pt x="2688005" y="18288"/>
                  </a:lnTo>
                  <a:lnTo>
                    <a:pt x="2688005" y="15494"/>
                  </a:lnTo>
                  <a:lnTo>
                    <a:pt x="2688005" y="13080"/>
                  </a:lnTo>
                  <a:lnTo>
                    <a:pt x="2687751" y="10287"/>
                  </a:lnTo>
                  <a:lnTo>
                    <a:pt x="2687370" y="7874"/>
                  </a:lnTo>
                  <a:lnTo>
                    <a:pt x="2687116" y="5206"/>
                  </a:lnTo>
                  <a:lnTo>
                    <a:pt x="2686862" y="2667"/>
                  </a:lnTo>
                  <a:lnTo>
                    <a:pt x="2686481" y="253"/>
                  </a:lnTo>
                  <a:lnTo>
                    <a:pt x="2718866" y="253"/>
                  </a:lnTo>
                </a:path>
                <a:path w="6883400" h="10017125">
                  <a:moveTo>
                    <a:pt x="2593898" y="85344"/>
                  </a:moveTo>
                  <a:lnTo>
                    <a:pt x="2718866" y="85344"/>
                  </a:lnTo>
                </a:path>
                <a:path w="6883400" h="10017125">
                  <a:moveTo>
                    <a:pt x="2718866" y="253"/>
                  </a:moveTo>
                  <a:lnTo>
                    <a:pt x="2752394" y="253"/>
                  </a:lnTo>
                  <a:lnTo>
                    <a:pt x="2751378" y="2413"/>
                  </a:lnTo>
                  <a:lnTo>
                    <a:pt x="2750870" y="5206"/>
                  </a:lnTo>
                  <a:lnTo>
                    <a:pt x="2750489" y="7620"/>
                  </a:lnTo>
                  <a:lnTo>
                    <a:pt x="2750235" y="10032"/>
                  </a:lnTo>
                  <a:lnTo>
                    <a:pt x="2749854" y="12826"/>
                  </a:lnTo>
                  <a:lnTo>
                    <a:pt x="2749600" y="15240"/>
                  </a:lnTo>
                  <a:lnTo>
                    <a:pt x="2749600" y="17906"/>
                  </a:lnTo>
                  <a:lnTo>
                    <a:pt x="2749600" y="20447"/>
                  </a:lnTo>
                  <a:lnTo>
                    <a:pt x="2749600" y="23114"/>
                  </a:lnTo>
                  <a:lnTo>
                    <a:pt x="2749854" y="25526"/>
                  </a:lnTo>
                  <a:lnTo>
                    <a:pt x="2750235" y="28321"/>
                  </a:lnTo>
                  <a:lnTo>
                    <a:pt x="2750489" y="30733"/>
                  </a:lnTo>
                  <a:lnTo>
                    <a:pt x="2751124" y="33147"/>
                  </a:lnTo>
                  <a:lnTo>
                    <a:pt x="2751759" y="35687"/>
                  </a:lnTo>
                  <a:lnTo>
                    <a:pt x="2752394" y="38100"/>
                  </a:lnTo>
                  <a:lnTo>
                    <a:pt x="2753283" y="40513"/>
                  </a:lnTo>
                  <a:lnTo>
                    <a:pt x="2754172" y="42672"/>
                  </a:lnTo>
                  <a:lnTo>
                    <a:pt x="2755061" y="45085"/>
                  </a:lnTo>
                  <a:lnTo>
                    <a:pt x="2756331" y="47244"/>
                  </a:lnTo>
                  <a:lnTo>
                    <a:pt x="2757474" y="49022"/>
                  </a:lnTo>
                  <a:lnTo>
                    <a:pt x="2758998" y="50926"/>
                  </a:lnTo>
                  <a:lnTo>
                    <a:pt x="2760522" y="52704"/>
                  </a:lnTo>
                  <a:lnTo>
                    <a:pt x="2762046" y="54482"/>
                  </a:lnTo>
                  <a:lnTo>
                    <a:pt x="2763570" y="56006"/>
                  </a:lnTo>
                  <a:lnTo>
                    <a:pt x="2765475" y="57530"/>
                  </a:lnTo>
                  <a:lnTo>
                    <a:pt x="2767634" y="58800"/>
                  </a:lnTo>
                  <a:lnTo>
                    <a:pt x="2769412" y="60071"/>
                  </a:lnTo>
                  <a:lnTo>
                    <a:pt x="2771571" y="60960"/>
                  </a:lnTo>
                  <a:lnTo>
                    <a:pt x="2773984" y="61595"/>
                  </a:lnTo>
                  <a:lnTo>
                    <a:pt x="2776143" y="62483"/>
                  </a:lnTo>
                  <a:lnTo>
                    <a:pt x="2778556" y="62738"/>
                  </a:lnTo>
                  <a:lnTo>
                    <a:pt x="2781350" y="63119"/>
                  </a:lnTo>
                  <a:lnTo>
                    <a:pt x="2784017" y="62738"/>
                  </a:lnTo>
                  <a:lnTo>
                    <a:pt x="2786430" y="62102"/>
                  </a:lnTo>
                  <a:lnTo>
                    <a:pt x="2788970" y="61595"/>
                  </a:lnTo>
                  <a:lnTo>
                    <a:pt x="2791383" y="60578"/>
                  </a:lnTo>
                  <a:lnTo>
                    <a:pt x="2793542" y="59690"/>
                  </a:lnTo>
                  <a:lnTo>
                    <a:pt x="2795320" y="58547"/>
                  </a:lnTo>
                  <a:lnTo>
                    <a:pt x="2797098" y="57276"/>
                  </a:lnTo>
                  <a:lnTo>
                    <a:pt x="2799257" y="56006"/>
                  </a:lnTo>
                  <a:lnTo>
                    <a:pt x="2800781" y="54228"/>
                  </a:lnTo>
                  <a:lnTo>
                    <a:pt x="2802305" y="52704"/>
                  </a:lnTo>
                  <a:lnTo>
                    <a:pt x="2803829" y="50926"/>
                  </a:lnTo>
                  <a:lnTo>
                    <a:pt x="2805099" y="49022"/>
                  </a:lnTo>
                  <a:lnTo>
                    <a:pt x="2806242" y="46863"/>
                  </a:lnTo>
                  <a:lnTo>
                    <a:pt x="2807512" y="45085"/>
                  </a:lnTo>
                  <a:lnTo>
                    <a:pt x="2808401" y="42672"/>
                  </a:lnTo>
                  <a:lnTo>
                    <a:pt x="2809290" y="40513"/>
                  </a:lnTo>
                  <a:lnTo>
                    <a:pt x="2809925" y="38353"/>
                  </a:lnTo>
                  <a:lnTo>
                    <a:pt x="2810814" y="35941"/>
                  </a:lnTo>
                  <a:lnTo>
                    <a:pt x="2811449" y="33527"/>
                  </a:lnTo>
                  <a:lnTo>
                    <a:pt x="2811830" y="31115"/>
                  </a:lnTo>
                  <a:lnTo>
                    <a:pt x="2812338" y="28575"/>
                  </a:lnTo>
                  <a:lnTo>
                    <a:pt x="2812719" y="25907"/>
                  </a:lnTo>
                  <a:lnTo>
                    <a:pt x="2812719" y="23495"/>
                  </a:lnTo>
                  <a:lnTo>
                    <a:pt x="2812973" y="20700"/>
                  </a:lnTo>
                  <a:lnTo>
                    <a:pt x="2812973" y="18288"/>
                  </a:lnTo>
                  <a:lnTo>
                    <a:pt x="2812973" y="15494"/>
                  </a:lnTo>
                  <a:lnTo>
                    <a:pt x="2812973" y="13080"/>
                  </a:lnTo>
                  <a:lnTo>
                    <a:pt x="2812719" y="10287"/>
                  </a:lnTo>
                  <a:lnTo>
                    <a:pt x="2812719" y="7874"/>
                  </a:lnTo>
                  <a:lnTo>
                    <a:pt x="2812084" y="5206"/>
                  </a:lnTo>
                  <a:lnTo>
                    <a:pt x="2811830" y="2667"/>
                  </a:lnTo>
                  <a:lnTo>
                    <a:pt x="2811449" y="253"/>
                  </a:lnTo>
                  <a:lnTo>
                    <a:pt x="2843834" y="253"/>
                  </a:lnTo>
                </a:path>
                <a:path w="6883400" h="10017125">
                  <a:moveTo>
                    <a:pt x="2718866" y="85344"/>
                  </a:moveTo>
                  <a:lnTo>
                    <a:pt x="2843834" y="85344"/>
                  </a:lnTo>
                </a:path>
                <a:path w="6883400" h="10017125">
                  <a:moveTo>
                    <a:pt x="2843834" y="253"/>
                  </a:moveTo>
                  <a:lnTo>
                    <a:pt x="2877362" y="253"/>
                  </a:lnTo>
                  <a:lnTo>
                    <a:pt x="2876727" y="2413"/>
                  </a:lnTo>
                  <a:lnTo>
                    <a:pt x="2875838" y="5206"/>
                  </a:lnTo>
                  <a:lnTo>
                    <a:pt x="2875457" y="7620"/>
                  </a:lnTo>
                  <a:lnTo>
                    <a:pt x="2875203" y="10032"/>
                  </a:lnTo>
                  <a:lnTo>
                    <a:pt x="2874822" y="12826"/>
                  </a:lnTo>
                  <a:lnTo>
                    <a:pt x="2874568" y="15240"/>
                  </a:lnTo>
                  <a:lnTo>
                    <a:pt x="2874568" y="17906"/>
                  </a:lnTo>
                  <a:lnTo>
                    <a:pt x="2874568" y="20447"/>
                  </a:lnTo>
                  <a:lnTo>
                    <a:pt x="2874568" y="23114"/>
                  </a:lnTo>
                  <a:lnTo>
                    <a:pt x="2874822" y="25526"/>
                  </a:lnTo>
                  <a:lnTo>
                    <a:pt x="2875203" y="28321"/>
                  </a:lnTo>
                  <a:lnTo>
                    <a:pt x="2875457" y="30733"/>
                  </a:lnTo>
                  <a:lnTo>
                    <a:pt x="2876092" y="33147"/>
                  </a:lnTo>
                  <a:lnTo>
                    <a:pt x="2876727" y="35687"/>
                  </a:lnTo>
                  <a:lnTo>
                    <a:pt x="2877362" y="38100"/>
                  </a:lnTo>
                  <a:lnTo>
                    <a:pt x="2882823" y="49022"/>
                  </a:lnTo>
                  <a:lnTo>
                    <a:pt x="2883966" y="50926"/>
                  </a:lnTo>
                  <a:lnTo>
                    <a:pt x="2885490" y="52704"/>
                  </a:lnTo>
                  <a:lnTo>
                    <a:pt x="2887014" y="54482"/>
                  </a:lnTo>
                  <a:lnTo>
                    <a:pt x="2888919" y="56006"/>
                  </a:lnTo>
                  <a:lnTo>
                    <a:pt x="2890443" y="57530"/>
                  </a:lnTo>
                  <a:lnTo>
                    <a:pt x="2892602" y="58800"/>
                  </a:lnTo>
                  <a:lnTo>
                    <a:pt x="2894380" y="60071"/>
                  </a:lnTo>
                  <a:lnTo>
                    <a:pt x="2896539" y="60960"/>
                  </a:lnTo>
                  <a:lnTo>
                    <a:pt x="2898952" y="61595"/>
                  </a:lnTo>
                  <a:lnTo>
                    <a:pt x="2901111" y="62483"/>
                  </a:lnTo>
                  <a:lnTo>
                    <a:pt x="2903524" y="62738"/>
                  </a:lnTo>
                  <a:lnTo>
                    <a:pt x="2906318" y="63119"/>
                  </a:lnTo>
                  <a:lnTo>
                    <a:pt x="2908985" y="62738"/>
                  </a:lnTo>
                  <a:lnTo>
                    <a:pt x="2911398" y="62102"/>
                  </a:lnTo>
                  <a:lnTo>
                    <a:pt x="2913938" y="61595"/>
                  </a:lnTo>
                  <a:lnTo>
                    <a:pt x="2916351" y="60578"/>
                  </a:lnTo>
                  <a:lnTo>
                    <a:pt x="2918510" y="59690"/>
                  </a:lnTo>
                  <a:lnTo>
                    <a:pt x="2920542" y="58547"/>
                  </a:lnTo>
                  <a:lnTo>
                    <a:pt x="2922447" y="57276"/>
                  </a:lnTo>
                  <a:lnTo>
                    <a:pt x="2924225" y="56006"/>
                  </a:lnTo>
                  <a:lnTo>
                    <a:pt x="2925749" y="54228"/>
                  </a:lnTo>
                  <a:lnTo>
                    <a:pt x="2927273" y="52704"/>
                  </a:lnTo>
                  <a:lnTo>
                    <a:pt x="2928797" y="50926"/>
                  </a:lnTo>
                  <a:lnTo>
                    <a:pt x="2930067" y="49022"/>
                  </a:lnTo>
                  <a:lnTo>
                    <a:pt x="2931210" y="46863"/>
                  </a:lnTo>
                  <a:lnTo>
                    <a:pt x="2932480" y="45085"/>
                  </a:lnTo>
                  <a:lnTo>
                    <a:pt x="2933369" y="42672"/>
                  </a:lnTo>
                  <a:lnTo>
                    <a:pt x="2934258" y="40513"/>
                  </a:lnTo>
                  <a:lnTo>
                    <a:pt x="2934893" y="38353"/>
                  </a:lnTo>
                  <a:lnTo>
                    <a:pt x="2935782" y="35941"/>
                  </a:lnTo>
                  <a:lnTo>
                    <a:pt x="2936417" y="33527"/>
                  </a:lnTo>
                  <a:lnTo>
                    <a:pt x="2936798" y="31115"/>
                  </a:lnTo>
                  <a:lnTo>
                    <a:pt x="2937306" y="28575"/>
                  </a:lnTo>
                  <a:lnTo>
                    <a:pt x="2937687" y="25907"/>
                  </a:lnTo>
                  <a:lnTo>
                    <a:pt x="2937687" y="23495"/>
                  </a:lnTo>
                  <a:lnTo>
                    <a:pt x="2937941" y="20700"/>
                  </a:lnTo>
                  <a:lnTo>
                    <a:pt x="2937941" y="18288"/>
                  </a:lnTo>
                  <a:lnTo>
                    <a:pt x="2937941" y="15494"/>
                  </a:lnTo>
                  <a:lnTo>
                    <a:pt x="2937941" y="13080"/>
                  </a:lnTo>
                  <a:lnTo>
                    <a:pt x="2937687" y="10287"/>
                  </a:lnTo>
                  <a:lnTo>
                    <a:pt x="2937687" y="7874"/>
                  </a:lnTo>
                  <a:lnTo>
                    <a:pt x="2937306" y="5206"/>
                  </a:lnTo>
                  <a:lnTo>
                    <a:pt x="2937052" y="2667"/>
                  </a:lnTo>
                  <a:lnTo>
                    <a:pt x="2936417" y="253"/>
                  </a:lnTo>
                  <a:lnTo>
                    <a:pt x="2968802" y="253"/>
                  </a:lnTo>
                </a:path>
                <a:path w="6883400" h="10017125">
                  <a:moveTo>
                    <a:pt x="2843834" y="85344"/>
                  </a:moveTo>
                  <a:lnTo>
                    <a:pt x="2968802" y="85344"/>
                  </a:lnTo>
                </a:path>
                <a:path w="6883400" h="10017125">
                  <a:moveTo>
                    <a:pt x="2968802" y="253"/>
                  </a:moveTo>
                  <a:lnTo>
                    <a:pt x="3002330" y="253"/>
                  </a:lnTo>
                  <a:lnTo>
                    <a:pt x="3001695" y="2413"/>
                  </a:lnTo>
                  <a:lnTo>
                    <a:pt x="3001060" y="5206"/>
                  </a:lnTo>
                  <a:lnTo>
                    <a:pt x="3000425" y="7620"/>
                  </a:lnTo>
                  <a:lnTo>
                    <a:pt x="3000171" y="10032"/>
                  </a:lnTo>
                  <a:lnTo>
                    <a:pt x="2999790" y="12826"/>
                  </a:lnTo>
                  <a:lnTo>
                    <a:pt x="2999536" y="15240"/>
                  </a:lnTo>
                  <a:lnTo>
                    <a:pt x="2999536" y="17906"/>
                  </a:lnTo>
                  <a:lnTo>
                    <a:pt x="2999536" y="20447"/>
                  </a:lnTo>
                  <a:lnTo>
                    <a:pt x="2999536" y="23114"/>
                  </a:lnTo>
                  <a:lnTo>
                    <a:pt x="2999790" y="25526"/>
                  </a:lnTo>
                  <a:lnTo>
                    <a:pt x="3000171" y="28321"/>
                  </a:lnTo>
                  <a:lnTo>
                    <a:pt x="3000425" y="30733"/>
                  </a:lnTo>
                  <a:lnTo>
                    <a:pt x="3001060" y="33147"/>
                  </a:lnTo>
                  <a:lnTo>
                    <a:pt x="3001695" y="35687"/>
                  </a:lnTo>
                  <a:lnTo>
                    <a:pt x="3002584" y="38100"/>
                  </a:lnTo>
                  <a:lnTo>
                    <a:pt x="3007791" y="49022"/>
                  </a:lnTo>
                  <a:lnTo>
                    <a:pt x="3008934" y="50926"/>
                  </a:lnTo>
                  <a:lnTo>
                    <a:pt x="3010458" y="52704"/>
                  </a:lnTo>
                  <a:lnTo>
                    <a:pt x="3011982" y="54482"/>
                  </a:lnTo>
                  <a:lnTo>
                    <a:pt x="3013887" y="56006"/>
                  </a:lnTo>
                  <a:lnTo>
                    <a:pt x="3015665" y="57530"/>
                  </a:lnTo>
                  <a:lnTo>
                    <a:pt x="3017570" y="58800"/>
                  </a:lnTo>
                  <a:lnTo>
                    <a:pt x="3019348" y="60071"/>
                  </a:lnTo>
                  <a:lnTo>
                    <a:pt x="3021761" y="60960"/>
                  </a:lnTo>
                  <a:lnTo>
                    <a:pt x="3023920" y="61595"/>
                  </a:lnTo>
                  <a:lnTo>
                    <a:pt x="3026079" y="62483"/>
                  </a:lnTo>
                  <a:lnTo>
                    <a:pt x="3028746" y="62738"/>
                  </a:lnTo>
                  <a:lnTo>
                    <a:pt x="3031286" y="63119"/>
                  </a:lnTo>
                  <a:lnTo>
                    <a:pt x="3033953" y="62738"/>
                  </a:lnTo>
                  <a:lnTo>
                    <a:pt x="3036366" y="62102"/>
                  </a:lnTo>
                  <a:lnTo>
                    <a:pt x="3038906" y="61595"/>
                  </a:lnTo>
                  <a:lnTo>
                    <a:pt x="3041319" y="60578"/>
                  </a:lnTo>
                  <a:lnTo>
                    <a:pt x="3043478" y="59690"/>
                  </a:lnTo>
                  <a:lnTo>
                    <a:pt x="3045510" y="58547"/>
                  </a:lnTo>
                  <a:lnTo>
                    <a:pt x="3047415" y="57276"/>
                  </a:lnTo>
                  <a:lnTo>
                    <a:pt x="3049193" y="56006"/>
                  </a:lnTo>
                  <a:lnTo>
                    <a:pt x="3050717" y="54228"/>
                  </a:lnTo>
                  <a:lnTo>
                    <a:pt x="3052241" y="52704"/>
                  </a:lnTo>
                  <a:lnTo>
                    <a:pt x="3053765" y="50926"/>
                  </a:lnTo>
                  <a:lnTo>
                    <a:pt x="3055035" y="49022"/>
                  </a:lnTo>
                  <a:lnTo>
                    <a:pt x="3056178" y="46863"/>
                  </a:lnTo>
                  <a:lnTo>
                    <a:pt x="3057448" y="45085"/>
                  </a:lnTo>
                  <a:lnTo>
                    <a:pt x="3058337" y="42672"/>
                  </a:lnTo>
                  <a:lnTo>
                    <a:pt x="3059226" y="40513"/>
                  </a:lnTo>
                  <a:lnTo>
                    <a:pt x="3060242" y="38353"/>
                  </a:lnTo>
                  <a:lnTo>
                    <a:pt x="3060750" y="35941"/>
                  </a:lnTo>
                  <a:lnTo>
                    <a:pt x="3061385" y="33527"/>
                  </a:lnTo>
                  <a:lnTo>
                    <a:pt x="3061766" y="31115"/>
                  </a:lnTo>
                  <a:lnTo>
                    <a:pt x="3062274" y="28575"/>
                  </a:lnTo>
                  <a:lnTo>
                    <a:pt x="3062655" y="25907"/>
                  </a:lnTo>
                  <a:lnTo>
                    <a:pt x="3062909" y="23495"/>
                  </a:lnTo>
                  <a:lnTo>
                    <a:pt x="3062909" y="20700"/>
                  </a:lnTo>
                  <a:lnTo>
                    <a:pt x="3062909" y="18288"/>
                  </a:lnTo>
                  <a:lnTo>
                    <a:pt x="3062909" y="15494"/>
                  </a:lnTo>
                  <a:lnTo>
                    <a:pt x="3062909" y="13080"/>
                  </a:lnTo>
                  <a:lnTo>
                    <a:pt x="3062909" y="10287"/>
                  </a:lnTo>
                  <a:lnTo>
                    <a:pt x="3062655" y="7874"/>
                  </a:lnTo>
                  <a:lnTo>
                    <a:pt x="3062274" y="5206"/>
                  </a:lnTo>
                  <a:lnTo>
                    <a:pt x="3062020" y="2667"/>
                  </a:lnTo>
                  <a:lnTo>
                    <a:pt x="3061385" y="253"/>
                  </a:lnTo>
                  <a:lnTo>
                    <a:pt x="3093770" y="253"/>
                  </a:lnTo>
                </a:path>
                <a:path w="6883400" h="10017125">
                  <a:moveTo>
                    <a:pt x="2968802" y="85344"/>
                  </a:moveTo>
                  <a:lnTo>
                    <a:pt x="3093770" y="85344"/>
                  </a:lnTo>
                </a:path>
                <a:path w="6883400" h="10017125">
                  <a:moveTo>
                    <a:pt x="3093770" y="253"/>
                  </a:moveTo>
                  <a:lnTo>
                    <a:pt x="3127298" y="253"/>
                  </a:lnTo>
                  <a:lnTo>
                    <a:pt x="3126663" y="2413"/>
                  </a:lnTo>
                  <a:lnTo>
                    <a:pt x="3126028" y="5206"/>
                  </a:lnTo>
                  <a:lnTo>
                    <a:pt x="3125393" y="7620"/>
                  </a:lnTo>
                  <a:lnTo>
                    <a:pt x="3125139" y="10032"/>
                  </a:lnTo>
                  <a:lnTo>
                    <a:pt x="3124758" y="12826"/>
                  </a:lnTo>
                  <a:lnTo>
                    <a:pt x="3124504" y="15240"/>
                  </a:lnTo>
                  <a:lnTo>
                    <a:pt x="3124504" y="17906"/>
                  </a:lnTo>
                  <a:lnTo>
                    <a:pt x="3124504" y="20447"/>
                  </a:lnTo>
                  <a:lnTo>
                    <a:pt x="3124504" y="23114"/>
                  </a:lnTo>
                  <a:lnTo>
                    <a:pt x="3124758" y="25526"/>
                  </a:lnTo>
                  <a:lnTo>
                    <a:pt x="3125139" y="28321"/>
                  </a:lnTo>
                  <a:lnTo>
                    <a:pt x="3125774" y="30733"/>
                  </a:lnTo>
                  <a:lnTo>
                    <a:pt x="3126028" y="33147"/>
                  </a:lnTo>
                  <a:lnTo>
                    <a:pt x="3126917" y="35687"/>
                  </a:lnTo>
                  <a:lnTo>
                    <a:pt x="3127552" y="38100"/>
                  </a:lnTo>
                  <a:lnTo>
                    <a:pt x="3128187" y="40513"/>
                  </a:lnTo>
                  <a:lnTo>
                    <a:pt x="3129330" y="42672"/>
                  </a:lnTo>
                  <a:lnTo>
                    <a:pt x="3130346" y="45085"/>
                  </a:lnTo>
                  <a:lnTo>
                    <a:pt x="3131489" y="47244"/>
                  </a:lnTo>
                  <a:lnTo>
                    <a:pt x="3132759" y="49022"/>
                  </a:lnTo>
                  <a:lnTo>
                    <a:pt x="3134283" y="50926"/>
                  </a:lnTo>
                  <a:lnTo>
                    <a:pt x="3135426" y="52704"/>
                  </a:lnTo>
                  <a:lnTo>
                    <a:pt x="3136950" y="54482"/>
                  </a:lnTo>
                  <a:lnTo>
                    <a:pt x="3138855" y="56006"/>
                  </a:lnTo>
                  <a:lnTo>
                    <a:pt x="3140633" y="57530"/>
                  </a:lnTo>
                  <a:lnTo>
                    <a:pt x="3142538" y="58800"/>
                  </a:lnTo>
                  <a:lnTo>
                    <a:pt x="3144570" y="60071"/>
                  </a:lnTo>
                  <a:lnTo>
                    <a:pt x="3146729" y="60960"/>
                  </a:lnTo>
                  <a:lnTo>
                    <a:pt x="3148888" y="61595"/>
                  </a:lnTo>
                  <a:lnTo>
                    <a:pt x="3151301" y="62483"/>
                  </a:lnTo>
                  <a:lnTo>
                    <a:pt x="3153714" y="62738"/>
                  </a:lnTo>
                  <a:lnTo>
                    <a:pt x="3156254" y="63119"/>
                  </a:lnTo>
                  <a:lnTo>
                    <a:pt x="3158921" y="62738"/>
                  </a:lnTo>
                  <a:lnTo>
                    <a:pt x="3161334" y="62102"/>
                  </a:lnTo>
                  <a:lnTo>
                    <a:pt x="3163874" y="61595"/>
                  </a:lnTo>
                  <a:lnTo>
                    <a:pt x="3166287" y="60578"/>
                  </a:lnTo>
                  <a:lnTo>
                    <a:pt x="3168446" y="59690"/>
                  </a:lnTo>
                  <a:lnTo>
                    <a:pt x="3170478" y="58547"/>
                  </a:lnTo>
                  <a:lnTo>
                    <a:pt x="3172383" y="57276"/>
                  </a:lnTo>
                  <a:lnTo>
                    <a:pt x="3174161" y="56006"/>
                  </a:lnTo>
                  <a:lnTo>
                    <a:pt x="3175685" y="54228"/>
                  </a:lnTo>
                  <a:lnTo>
                    <a:pt x="3177590" y="52704"/>
                  </a:lnTo>
                  <a:lnTo>
                    <a:pt x="3178733" y="50926"/>
                  </a:lnTo>
                  <a:lnTo>
                    <a:pt x="3180257" y="49022"/>
                  </a:lnTo>
                  <a:lnTo>
                    <a:pt x="3181527" y="46863"/>
                  </a:lnTo>
                  <a:lnTo>
                    <a:pt x="3182416" y="45085"/>
                  </a:lnTo>
                  <a:lnTo>
                    <a:pt x="3183305" y="42672"/>
                  </a:lnTo>
                  <a:lnTo>
                    <a:pt x="3184194" y="40513"/>
                  </a:lnTo>
                  <a:lnTo>
                    <a:pt x="3185210" y="38353"/>
                  </a:lnTo>
                  <a:lnTo>
                    <a:pt x="3185718" y="35941"/>
                  </a:lnTo>
                  <a:lnTo>
                    <a:pt x="3186353" y="33527"/>
                  </a:lnTo>
                  <a:lnTo>
                    <a:pt x="3186988" y="31115"/>
                  </a:lnTo>
                  <a:lnTo>
                    <a:pt x="3187242" y="28575"/>
                  </a:lnTo>
                  <a:lnTo>
                    <a:pt x="3187623" y="25907"/>
                  </a:lnTo>
                  <a:lnTo>
                    <a:pt x="3187877" y="23495"/>
                  </a:lnTo>
                  <a:lnTo>
                    <a:pt x="3187877" y="20700"/>
                  </a:lnTo>
                  <a:lnTo>
                    <a:pt x="3188258" y="18288"/>
                  </a:lnTo>
                  <a:lnTo>
                    <a:pt x="3188258" y="15494"/>
                  </a:lnTo>
                  <a:lnTo>
                    <a:pt x="3187877" y="13080"/>
                  </a:lnTo>
                  <a:lnTo>
                    <a:pt x="3187877" y="10287"/>
                  </a:lnTo>
                  <a:lnTo>
                    <a:pt x="3187623" y="7874"/>
                  </a:lnTo>
                  <a:lnTo>
                    <a:pt x="3187242" y="5206"/>
                  </a:lnTo>
                  <a:lnTo>
                    <a:pt x="3186988" y="2667"/>
                  </a:lnTo>
                  <a:lnTo>
                    <a:pt x="3186353" y="253"/>
                  </a:lnTo>
                  <a:lnTo>
                    <a:pt x="3218738" y="253"/>
                  </a:lnTo>
                </a:path>
                <a:path w="6883400" h="10017125">
                  <a:moveTo>
                    <a:pt x="3093770" y="85344"/>
                  </a:moveTo>
                  <a:lnTo>
                    <a:pt x="3218738" y="85344"/>
                  </a:lnTo>
                </a:path>
                <a:path w="6883400" h="10017125">
                  <a:moveTo>
                    <a:pt x="3218738" y="253"/>
                  </a:moveTo>
                  <a:lnTo>
                    <a:pt x="3252266" y="253"/>
                  </a:lnTo>
                  <a:lnTo>
                    <a:pt x="3251631" y="2413"/>
                  </a:lnTo>
                  <a:lnTo>
                    <a:pt x="3250996" y="5206"/>
                  </a:lnTo>
                  <a:lnTo>
                    <a:pt x="3250361" y="7620"/>
                  </a:lnTo>
                  <a:lnTo>
                    <a:pt x="3250107" y="10032"/>
                  </a:lnTo>
                  <a:lnTo>
                    <a:pt x="3249726" y="12826"/>
                  </a:lnTo>
                  <a:lnTo>
                    <a:pt x="3249726" y="15240"/>
                  </a:lnTo>
                  <a:lnTo>
                    <a:pt x="3249472" y="17906"/>
                  </a:lnTo>
                  <a:lnTo>
                    <a:pt x="3249472" y="20447"/>
                  </a:lnTo>
                  <a:lnTo>
                    <a:pt x="3249726" y="23114"/>
                  </a:lnTo>
                  <a:lnTo>
                    <a:pt x="3249726" y="25526"/>
                  </a:lnTo>
                  <a:lnTo>
                    <a:pt x="3250107" y="28321"/>
                  </a:lnTo>
                  <a:lnTo>
                    <a:pt x="3250742" y="30733"/>
                  </a:lnTo>
                  <a:lnTo>
                    <a:pt x="3251250" y="33147"/>
                  </a:lnTo>
                  <a:lnTo>
                    <a:pt x="3251885" y="35687"/>
                  </a:lnTo>
                  <a:lnTo>
                    <a:pt x="3259251" y="50926"/>
                  </a:lnTo>
                  <a:lnTo>
                    <a:pt x="3260394" y="52704"/>
                  </a:lnTo>
                  <a:lnTo>
                    <a:pt x="3262299" y="54482"/>
                  </a:lnTo>
                  <a:lnTo>
                    <a:pt x="3263823" y="56006"/>
                  </a:lnTo>
                  <a:lnTo>
                    <a:pt x="3265601" y="57530"/>
                  </a:lnTo>
                  <a:lnTo>
                    <a:pt x="3267506" y="58800"/>
                  </a:lnTo>
                  <a:lnTo>
                    <a:pt x="3269538" y="60071"/>
                  </a:lnTo>
                  <a:lnTo>
                    <a:pt x="3271697" y="60960"/>
                  </a:lnTo>
                  <a:lnTo>
                    <a:pt x="3273856" y="61595"/>
                  </a:lnTo>
                  <a:lnTo>
                    <a:pt x="3276269" y="62483"/>
                  </a:lnTo>
                  <a:lnTo>
                    <a:pt x="3278682" y="62738"/>
                  </a:lnTo>
                  <a:lnTo>
                    <a:pt x="3281222" y="63119"/>
                  </a:lnTo>
                  <a:lnTo>
                    <a:pt x="3283889" y="62738"/>
                  </a:lnTo>
                  <a:lnTo>
                    <a:pt x="3286302" y="62102"/>
                  </a:lnTo>
                  <a:lnTo>
                    <a:pt x="3288842" y="61595"/>
                  </a:lnTo>
                  <a:lnTo>
                    <a:pt x="3291255" y="60578"/>
                  </a:lnTo>
                  <a:lnTo>
                    <a:pt x="3293414" y="59690"/>
                  </a:lnTo>
                  <a:lnTo>
                    <a:pt x="3295446" y="58547"/>
                  </a:lnTo>
                  <a:lnTo>
                    <a:pt x="3297351" y="57276"/>
                  </a:lnTo>
                  <a:lnTo>
                    <a:pt x="3299129" y="56006"/>
                  </a:lnTo>
                  <a:lnTo>
                    <a:pt x="3300653" y="54228"/>
                  </a:lnTo>
                  <a:lnTo>
                    <a:pt x="3302558" y="52704"/>
                  </a:lnTo>
                  <a:lnTo>
                    <a:pt x="3303701" y="50926"/>
                  </a:lnTo>
                  <a:lnTo>
                    <a:pt x="3305225" y="49022"/>
                  </a:lnTo>
                  <a:lnTo>
                    <a:pt x="3306495" y="46863"/>
                  </a:lnTo>
                  <a:lnTo>
                    <a:pt x="3307384" y="45085"/>
                  </a:lnTo>
                  <a:lnTo>
                    <a:pt x="3308273" y="42672"/>
                  </a:lnTo>
                  <a:lnTo>
                    <a:pt x="3309162" y="40513"/>
                  </a:lnTo>
                  <a:lnTo>
                    <a:pt x="3310178" y="38353"/>
                  </a:lnTo>
                  <a:lnTo>
                    <a:pt x="3310686" y="35941"/>
                  </a:lnTo>
                  <a:lnTo>
                    <a:pt x="3311321" y="33527"/>
                  </a:lnTo>
                  <a:lnTo>
                    <a:pt x="3311956" y="31115"/>
                  </a:lnTo>
                  <a:lnTo>
                    <a:pt x="3312210" y="28575"/>
                  </a:lnTo>
                  <a:lnTo>
                    <a:pt x="3312591" y="25907"/>
                  </a:lnTo>
                  <a:lnTo>
                    <a:pt x="3312845" y="23495"/>
                  </a:lnTo>
                  <a:lnTo>
                    <a:pt x="3312845" y="20700"/>
                  </a:lnTo>
                  <a:lnTo>
                    <a:pt x="3313226" y="18288"/>
                  </a:lnTo>
                  <a:lnTo>
                    <a:pt x="3313226" y="15494"/>
                  </a:lnTo>
                  <a:lnTo>
                    <a:pt x="3312845" y="13080"/>
                  </a:lnTo>
                  <a:lnTo>
                    <a:pt x="3312845" y="10287"/>
                  </a:lnTo>
                  <a:lnTo>
                    <a:pt x="3312591" y="7874"/>
                  </a:lnTo>
                  <a:lnTo>
                    <a:pt x="3312210" y="5206"/>
                  </a:lnTo>
                  <a:lnTo>
                    <a:pt x="3311956" y="2667"/>
                  </a:lnTo>
                  <a:lnTo>
                    <a:pt x="3311702" y="253"/>
                  </a:lnTo>
                  <a:lnTo>
                    <a:pt x="3343960" y="253"/>
                  </a:lnTo>
                </a:path>
                <a:path w="6883400" h="10017125">
                  <a:moveTo>
                    <a:pt x="3218738" y="85344"/>
                  </a:moveTo>
                  <a:lnTo>
                    <a:pt x="3343960" y="85344"/>
                  </a:lnTo>
                </a:path>
                <a:path w="6883400" h="10017125">
                  <a:moveTo>
                    <a:pt x="3343960" y="253"/>
                  </a:moveTo>
                  <a:lnTo>
                    <a:pt x="3377234" y="253"/>
                  </a:lnTo>
                  <a:lnTo>
                    <a:pt x="3376599" y="2413"/>
                  </a:lnTo>
                  <a:lnTo>
                    <a:pt x="3375964" y="5206"/>
                  </a:lnTo>
                  <a:lnTo>
                    <a:pt x="3375710" y="7620"/>
                  </a:lnTo>
                  <a:lnTo>
                    <a:pt x="3375075" y="10032"/>
                  </a:lnTo>
                  <a:lnTo>
                    <a:pt x="3374694" y="12826"/>
                  </a:lnTo>
                  <a:lnTo>
                    <a:pt x="3374694" y="25526"/>
                  </a:lnTo>
                  <a:lnTo>
                    <a:pt x="3375329" y="28321"/>
                  </a:lnTo>
                  <a:lnTo>
                    <a:pt x="3384219" y="50926"/>
                  </a:lnTo>
                  <a:lnTo>
                    <a:pt x="3385362" y="52704"/>
                  </a:lnTo>
                  <a:lnTo>
                    <a:pt x="3387267" y="54482"/>
                  </a:lnTo>
                  <a:lnTo>
                    <a:pt x="3388791" y="56006"/>
                  </a:lnTo>
                  <a:lnTo>
                    <a:pt x="3390569" y="57530"/>
                  </a:lnTo>
                  <a:lnTo>
                    <a:pt x="3392728" y="58800"/>
                  </a:lnTo>
                  <a:lnTo>
                    <a:pt x="3394506" y="60071"/>
                  </a:lnTo>
                  <a:lnTo>
                    <a:pt x="3396665" y="60960"/>
                  </a:lnTo>
                  <a:lnTo>
                    <a:pt x="3398824" y="61595"/>
                  </a:lnTo>
                  <a:lnTo>
                    <a:pt x="3401237" y="62483"/>
                  </a:lnTo>
                  <a:lnTo>
                    <a:pt x="3403650" y="62738"/>
                  </a:lnTo>
                  <a:lnTo>
                    <a:pt x="3406190" y="63119"/>
                  </a:lnTo>
                  <a:lnTo>
                    <a:pt x="3408857" y="62738"/>
                  </a:lnTo>
                  <a:lnTo>
                    <a:pt x="3411651" y="62102"/>
                  </a:lnTo>
                  <a:lnTo>
                    <a:pt x="3414064" y="61595"/>
                  </a:lnTo>
                  <a:lnTo>
                    <a:pt x="3416223" y="60578"/>
                  </a:lnTo>
                  <a:lnTo>
                    <a:pt x="3418382" y="59690"/>
                  </a:lnTo>
                  <a:lnTo>
                    <a:pt x="3431463" y="46863"/>
                  </a:lnTo>
                  <a:lnTo>
                    <a:pt x="3432606" y="45085"/>
                  </a:lnTo>
                  <a:lnTo>
                    <a:pt x="3433622" y="42672"/>
                  </a:lnTo>
                  <a:lnTo>
                    <a:pt x="3434511" y="40513"/>
                  </a:lnTo>
                  <a:lnTo>
                    <a:pt x="3435146" y="38353"/>
                  </a:lnTo>
                  <a:lnTo>
                    <a:pt x="3436035" y="35941"/>
                  </a:lnTo>
                  <a:lnTo>
                    <a:pt x="3436289" y="33527"/>
                  </a:lnTo>
                  <a:lnTo>
                    <a:pt x="3436924" y="31115"/>
                  </a:lnTo>
                  <a:lnTo>
                    <a:pt x="3437559" y="28575"/>
                  </a:lnTo>
                  <a:lnTo>
                    <a:pt x="3437559" y="25907"/>
                  </a:lnTo>
                  <a:lnTo>
                    <a:pt x="3437813" y="23495"/>
                  </a:lnTo>
                  <a:lnTo>
                    <a:pt x="3438194" y="20700"/>
                  </a:lnTo>
                  <a:lnTo>
                    <a:pt x="3438194" y="18288"/>
                  </a:lnTo>
                  <a:lnTo>
                    <a:pt x="3438194" y="15494"/>
                  </a:lnTo>
                  <a:lnTo>
                    <a:pt x="3438194" y="13080"/>
                  </a:lnTo>
                  <a:lnTo>
                    <a:pt x="3437813" y="10287"/>
                  </a:lnTo>
                  <a:lnTo>
                    <a:pt x="3437559" y="7874"/>
                  </a:lnTo>
                  <a:lnTo>
                    <a:pt x="3437178" y="5206"/>
                  </a:lnTo>
                  <a:lnTo>
                    <a:pt x="3436924" y="2667"/>
                  </a:lnTo>
                  <a:lnTo>
                    <a:pt x="3436670" y="253"/>
                  </a:lnTo>
                  <a:lnTo>
                    <a:pt x="3468928" y="253"/>
                  </a:lnTo>
                </a:path>
                <a:path w="6883400" h="10017125">
                  <a:moveTo>
                    <a:pt x="3343960" y="85344"/>
                  </a:moveTo>
                  <a:lnTo>
                    <a:pt x="3468928" y="85344"/>
                  </a:lnTo>
                </a:path>
                <a:path w="6883400" h="10017125">
                  <a:moveTo>
                    <a:pt x="3468928" y="253"/>
                  </a:moveTo>
                  <a:lnTo>
                    <a:pt x="3502456" y="253"/>
                  </a:lnTo>
                  <a:lnTo>
                    <a:pt x="3501567" y="2413"/>
                  </a:lnTo>
                  <a:lnTo>
                    <a:pt x="3500932" y="5206"/>
                  </a:lnTo>
                  <a:lnTo>
                    <a:pt x="3500678" y="7620"/>
                  </a:lnTo>
                  <a:lnTo>
                    <a:pt x="3500043" y="10032"/>
                  </a:lnTo>
                  <a:lnTo>
                    <a:pt x="3500043" y="12826"/>
                  </a:lnTo>
                  <a:lnTo>
                    <a:pt x="3499662" y="15240"/>
                  </a:lnTo>
                  <a:lnTo>
                    <a:pt x="3499662" y="17906"/>
                  </a:lnTo>
                  <a:lnTo>
                    <a:pt x="3499662" y="20447"/>
                  </a:lnTo>
                  <a:lnTo>
                    <a:pt x="3499662" y="23114"/>
                  </a:lnTo>
                  <a:lnTo>
                    <a:pt x="3500043" y="25526"/>
                  </a:lnTo>
                  <a:lnTo>
                    <a:pt x="3500297" y="28321"/>
                  </a:lnTo>
                  <a:lnTo>
                    <a:pt x="3510711" y="52704"/>
                  </a:lnTo>
                  <a:lnTo>
                    <a:pt x="3512235" y="54482"/>
                  </a:lnTo>
                  <a:lnTo>
                    <a:pt x="3513759" y="56006"/>
                  </a:lnTo>
                  <a:lnTo>
                    <a:pt x="3515537" y="57530"/>
                  </a:lnTo>
                  <a:lnTo>
                    <a:pt x="3517696" y="58800"/>
                  </a:lnTo>
                  <a:lnTo>
                    <a:pt x="3519474" y="60071"/>
                  </a:lnTo>
                  <a:lnTo>
                    <a:pt x="3521633" y="60960"/>
                  </a:lnTo>
                  <a:lnTo>
                    <a:pt x="3524046" y="61595"/>
                  </a:lnTo>
                  <a:lnTo>
                    <a:pt x="3526205" y="62483"/>
                  </a:lnTo>
                  <a:lnTo>
                    <a:pt x="3528618" y="62738"/>
                  </a:lnTo>
                  <a:lnTo>
                    <a:pt x="3531412" y="63119"/>
                  </a:lnTo>
                  <a:lnTo>
                    <a:pt x="3533825" y="62738"/>
                  </a:lnTo>
                  <a:lnTo>
                    <a:pt x="3536619" y="62102"/>
                  </a:lnTo>
                  <a:lnTo>
                    <a:pt x="3539032" y="61595"/>
                  </a:lnTo>
                  <a:lnTo>
                    <a:pt x="3541191" y="60578"/>
                  </a:lnTo>
                  <a:lnTo>
                    <a:pt x="3543604" y="59690"/>
                  </a:lnTo>
                  <a:lnTo>
                    <a:pt x="3545382" y="58547"/>
                  </a:lnTo>
                  <a:lnTo>
                    <a:pt x="3547287" y="57276"/>
                  </a:lnTo>
                  <a:lnTo>
                    <a:pt x="3549446" y="56006"/>
                  </a:lnTo>
                  <a:lnTo>
                    <a:pt x="3550970" y="54228"/>
                  </a:lnTo>
                  <a:lnTo>
                    <a:pt x="3552494" y="52704"/>
                  </a:lnTo>
                  <a:lnTo>
                    <a:pt x="3554018" y="50926"/>
                  </a:lnTo>
                  <a:lnTo>
                    <a:pt x="3555161" y="49022"/>
                  </a:lnTo>
                  <a:lnTo>
                    <a:pt x="3556431" y="46863"/>
                  </a:lnTo>
                  <a:lnTo>
                    <a:pt x="3557574" y="45085"/>
                  </a:lnTo>
                  <a:lnTo>
                    <a:pt x="3558590" y="42672"/>
                  </a:lnTo>
                  <a:lnTo>
                    <a:pt x="3559479" y="40513"/>
                  </a:lnTo>
                  <a:lnTo>
                    <a:pt x="3560114" y="38353"/>
                  </a:lnTo>
                  <a:lnTo>
                    <a:pt x="3561003" y="35941"/>
                  </a:lnTo>
                  <a:lnTo>
                    <a:pt x="3561638" y="33527"/>
                  </a:lnTo>
                  <a:lnTo>
                    <a:pt x="3561892" y="31115"/>
                  </a:lnTo>
                  <a:lnTo>
                    <a:pt x="3562527" y="28575"/>
                  </a:lnTo>
                  <a:lnTo>
                    <a:pt x="3562781" y="25907"/>
                  </a:lnTo>
                  <a:lnTo>
                    <a:pt x="3562781" y="23495"/>
                  </a:lnTo>
                  <a:lnTo>
                    <a:pt x="3563162" y="20700"/>
                  </a:lnTo>
                  <a:lnTo>
                    <a:pt x="3563162" y="18288"/>
                  </a:lnTo>
                  <a:lnTo>
                    <a:pt x="3563162" y="15494"/>
                  </a:lnTo>
                  <a:lnTo>
                    <a:pt x="3563162" y="13080"/>
                  </a:lnTo>
                  <a:lnTo>
                    <a:pt x="3562781" y="10287"/>
                  </a:lnTo>
                  <a:lnTo>
                    <a:pt x="3562781" y="7874"/>
                  </a:lnTo>
                  <a:lnTo>
                    <a:pt x="3562146" y="5206"/>
                  </a:lnTo>
                  <a:lnTo>
                    <a:pt x="3561892" y="2667"/>
                  </a:lnTo>
                  <a:lnTo>
                    <a:pt x="3561638" y="253"/>
                  </a:lnTo>
                  <a:lnTo>
                    <a:pt x="3593896" y="253"/>
                  </a:lnTo>
                </a:path>
                <a:path w="6883400" h="10017125">
                  <a:moveTo>
                    <a:pt x="3468928" y="85344"/>
                  </a:moveTo>
                  <a:lnTo>
                    <a:pt x="3593896" y="85344"/>
                  </a:lnTo>
                </a:path>
                <a:path w="6883400" h="10017125">
                  <a:moveTo>
                    <a:pt x="3593896" y="253"/>
                  </a:moveTo>
                  <a:lnTo>
                    <a:pt x="3627424" y="253"/>
                  </a:lnTo>
                  <a:lnTo>
                    <a:pt x="3626789" y="2413"/>
                  </a:lnTo>
                  <a:lnTo>
                    <a:pt x="3625900" y="5206"/>
                  </a:lnTo>
                  <a:lnTo>
                    <a:pt x="3625646" y="7620"/>
                  </a:lnTo>
                  <a:lnTo>
                    <a:pt x="3625265" y="10032"/>
                  </a:lnTo>
                  <a:lnTo>
                    <a:pt x="3625011" y="12826"/>
                  </a:lnTo>
                  <a:lnTo>
                    <a:pt x="3624630" y="15240"/>
                  </a:lnTo>
                  <a:lnTo>
                    <a:pt x="3624630" y="17906"/>
                  </a:lnTo>
                  <a:lnTo>
                    <a:pt x="3624630" y="20447"/>
                  </a:lnTo>
                  <a:lnTo>
                    <a:pt x="3624630" y="23114"/>
                  </a:lnTo>
                  <a:lnTo>
                    <a:pt x="3625011" y="25526"/>
                  </a:lnTo>
                  <a:lnTo>
                    <a:pt x="3625265" y="28321"/>
                  </a:lnTo>
                  <a:lnTo>
                    <a:pt x="3635679" y="52704"/>
                  </a:lnTo>
                  <a:lnTo>
                    <a:pt x="3637203" y="54482"/>
                  </a:lnTo>
                  <a:lnTo>
                    <a:pt x="3638981" y="56006"/>
                  </a:lnTo>
                  <a:lnTo>
                    <a:pt x="3640505" y="57530"/>
                  </a:lnTo>
                  <a:lnTo>
                    <a:pt x="3642664" y="58800"/>
                  </a:lnTo>
                  <a:lnTo>
                    <a:pt x="3644442" y="60071"/>
                  </a:lnTo>
                  <a:lnTo>
                    <a:pt x="3646601" y="60960"/>
                  </a:lnTo>
                  <a:lnTo>
                    <a:pt x="3649014" y="61595"/>
                  </a:lnTo>
                  <a:lnTo>
                    <a:pt x="3651173" y="62483"/>
                  </a:lnTo>
                  <a:lnTo>
                    <a:pt x="3653586" y="62738"/>
                  </a:lnTo>
                  <a:lnTo>
                    <a:pt x="3656380" y="63119"/>
                  </a:lnTo>
                  <a:lnTo>
                    <a:pt x="3659174" y="62738"/>
                  </a:lnTo>
                  <a:lnTo>
                    <a:pt x="3661587" y="62102"/>
                  </a:lnTo>
                  <a:lnTo>
                    <a:pt x="3664000" y="61595"/>
                  </a:lnTo>
                  <a:lnTo>
                    <a:pt x="3666413" y="60578"/>
                  </a:lnTo>
                  <a:lnTo>
                    <a:pt x="3668572" y="59690"/>
                  </a:lnTo>
                  <a:lnTo>
                    <a:pt x="3670350" y="58547"/>
                  </a:lnTo>
                  <a:lnTo>
                    <a:pt x="3672509" y="57276"/>
                  </a:lnTo>
                  <a:lnTo>
                    <a:pt x="3674414" y="56006"/>
                  </a:lnTo>
                  <a:lnTo>
                    <a:pt x="3675938" y="54228"/>
                  </a:lnTo>
                  <a:lnTo>
                    <a:pt x="3677462" y="52704"/>
                  </a:lnTo>
                  <a:lnTo>
                    <a:pt x="3678986" y="50926"/>
                  </a:lnTo>
                  <a:lnTo>
                    <a:pt x="3680129" y="49022"/>
                  </a:lnTo>
                  <a:lnTo>
                    <a:pt x="3681399" y="46863"/>
                  </a:lnTo>
                  <a:lnTo>
                    <a:pt x="3682542" y="45085"/>
                  </a:lnTo>
                  <a:lnTo>
                    <a:pt x="3683558" y="42672"/>
                  </a:lnTo>
                  <a:lnTo>
                    <a:pt x="3684447" y="40513"/>
                  </a:lnTo>
                  <a:lnTo>
                    <a:pt x="3685082" y="38353"/>
                  </a:lnTo>
                  <a:lnTo>
                    <a:pt x="3685971" y="35941"/>
                  </a:lnTo>
                  <a:lnTo>
                    <a:pt x="3686606" y="33527"/>
                  </a:lnTo>
                  <a:lnTo>
                    <a:pt x="3686860" y="31115"/>
                  </a:lnTo>
                  <a:lnTo>
                    <a:pt x="3687495" y="28575"/>
                  </a:lnTo>
                  <a:lnTo>
                    <a:pt x="3687749" y="25907"/>
                  </a:lnTo>
                  <a:lnTo>
                    <a:pt x="3687749" y="23495"/>
                  </a:lnTo>
                  <a:lnTo>
                    <a:pt x="3688130" y="20700"/>
                  </a:lnTo>
                  <a:lnTo>
                    <a:pt x="3688130" y="18288"/>
                  </a:lnTo>
                  <a:lnTo>
                    <a:pt x="3688130" y="15494"/>
                  </a:lnTo>
                  <a:lnTo>
                    <a:pt x="3688130" y="13080"/>
                  </a:lnTo>
                  <a:lnTo>
                    <a:pt x="3687749" y="10287"/>
                  </a:lnTo>
                  <a:lnTo>
                    <a:pt x="3687749" y="7874"/>
                  </a:lnTo>
                  <a:lnTo>
                    <a:pt x="3687495" y="5206"/>
                  </a:lnTo>
                  <a:lnTo>
                    <a:pt x="3687114" y="2667"/>
                  </a:lnTo>
                  <a:lnTo>
                    <a:pt x="3686606" y="253"/>
                  </a:lnTo>
                  <a:lnTo>
                    <a:pt x="3718864" y="253"/>
                  </a:lnTo>
                </a:path>
                <a:path w="6883400" h="10017125">
                  <a:moveTo>
                    <a:pt x="3593896" y="85344"/>
                  </a:moveTo>
                  <a:lnTo>
                    <a:pt x="3718864" y="85344"/>
                  </a:lnTo>
                </a:path>
                <a:path w="6883400" h="10017125">
                  <a:moveTo>
                    <a:pt x="3718864" y="253"/>
                  </a:moveTo>
                  <a:lnTo>
                    <a:pt x="3752392" y="253"/>
                  </a:lnTo>
                  <a:lnTo>
                    <a:pt x="3751757" y="2413"/>
                  </a:lnTo>
                  <a:lnTo>
                    <a:pt x="3751122" y="5206"/>
                  </a:lnTo>
                  <a:lnTo>
                    <a:pt x="3750614" y="7620"/>
                  </a:lnTo>
                  <a:lnTo>
                    <a:pt x="3750233" y="10032"/>
                  </a:lnTo>
                  <a:lnTo>
                    <a:pt x="3749979" y="12826"/>
                  </a:lnTo>
                  <a:lnTo>
                    <a:pt x="3749598" y="15240"/>
                  </a:lnTo>
                  <a:lnTo>
                    <a:pt x="3749598" y="17906"/>
                  </a:lnTo>
                  <a:lnTo>
                    <a:pt x="3749598" y="20447"/>
                  </a:lnTo>
                  <a:lnTo>
                    <a:pt x="3749598" y="23114"/>
                  </a:lnTo>
                  <a:lnTo>
                    <a:pt x="3749979" y="25526"/>
                  </a:lnTo>
                  <a:lnTo>
                    <a:pt x="3760647" y="52704"/>
                  </a:lnTo>
                  <a:lnTo>
                    <a:pt x="3762171" y="54482"/>
                  </a:lnTo>
                  <a:lnTo>
                    <a:pt x="3773982" y="61595"/>
                  </a:lnTo>
                  <a:lnTo>
                    <a:pt x="3776141" y="62483"/>
                  </a:lnTo>
                  <a:lnTo>
                    <a:pt x="3778935" y="62738"/>
                  </a:lnTo>
                  <a:lnTo>
                    <a:pt x="3781348" y="63119"/>
                  </a:lnTo>
                  <a:lnTo>
                    <a:pt x="3784142" y="62738"/>
                  </a:lnTo>
                  <a:lnTo>
                    <a:pt x="3786555" y="62102"/>
                  </a:lnTo>
                  <a:lnTo>
                    <a:pt x="3788968" y="61595"/>
                  </a:lnTo>
                  <a:lnTo>
                    <a:pt x="3791381" y="60578"/>
                  </a:lnTo>
                  <a:lnTo>
                    <a:pt x="3793540" y="59690"/>
                  </a:lnTo>
                  <a:lnTo>
                    <a:pt x="3795699" y="58547"/>
                  </a:lnTo>
                  <a:lnTo>
                    <a:pt x="3797477" y="57276"/>
                  </a:lnTo>
                  <a:lnTo>
                    <a:pt x="3799382" y="56006"/>
                  </a:lnTo>
                  <a:lnTo>
                    <a:pt x="3800906" y="54228"/>
                  </a:lnTo>
                  <a:lnTo>
                    <a:pt x="3802430" y="52704"/>
                  </a:lnTo>
                  <a:lnTo>
                    <a:pt x="3803954" y="50926"/>
                  </a:lnTo>
                  <a:lnTo>
                    <a:pt x="3805097" y="49022"/>
                  </a:lnTo>
                  <a:lnTo>
                    <a:pt x="3806367" y="46863"/>
                  </a:lnTo>
                  <a:lnTo>
                    <a:pt x="3807510" y="45085"/>
                  </a:lnTo>
                  <a:lnTo>
                    <a:pt x="3811828" y="31115"/>
                  </a:lnTo>
                  <a:lnTo>
                    <a:pt x="3812463" y="28575"/>
                  </a:lnTo>
                  <a:lnTo>
                    <a:pt x="3812717" y="25907"/>
                  </a:lnTo>
                  <a:lnTo>
                    <a:pt x="3812717" y="23495"/>
                  </a:lnTo>
                  <a:lnTo>
                    <a:pt x="3813098" y="20700"/>
                  </a:lnTo>
                  <a:lnTo>
                    <a:pt x="3813098" y="18288"/>
                  </a:lnTo>
                  <a:lnTo>
                    <a:pt x="3813098" y="15494"/>
                  </a:lnTo>
                  <a:lnTo>
                    <a:pt x="3813098" y="13080"/>
                  </a:lnTo>
                  <a:lnTo>
                    <a:pt x="3812717" y="10287"/>
                  </a:lnTo>
                  <a:lnTo>
                    <a:pt x="3812717" y="7874"/>
                  </a:lnTo>
                  <a:lnTo>
                    <a:pt x="3812463" y="5206"/>
                  </a:lnTo>
                  <a:lnTo>
                    <a:pt x="3812082" y="2667"/>
                  </a:lnTo>
                  <a:lnTo>
                    <a:pt x="3811574" y="253"/>
                  </a:lnTo>
                  <a:lnTo>
                    <a:pt x="3843832" y="253"/>
                  </a:lnTo>
                </a:path>
                <a:path w="6883400" h="10017125">
                  <a:moveTo>
                    <a:pt x="3718864" y="85344"/>
                  </a:moveTo>
                  <a:lnTo>
                    <a:pt x="3843832" y="85344"/>
                  </a:lnTo>
                </a:path>
                <a:path w="6883400" h="10017125">
                  <a:moveTo>
                    <a:pt x="3843832" y="253"/>
                  </a:moveTo>
                  <a:lnTo>
                    <a:pt x="3878249" y="253"/>
                  </a:lnTo>
                  <a:lnTo>
                    <a:pt x="3877614" y="2413"/>
                  </a:lnTo>
                  <a:lnTo>
                    <a:pt x="3876725" y="5206"/>
                  </a:lnTo>
                  <a:lnTo>
                    <a:pt x="3876471" y="7620"/>
                  </a:lnTo>
                  <a:lnTo>
                    <a:pt x="3875836" y="10032"/>
                  </a:lnTo>
                  <a:lnTo>
                    <a:pt x="3875836" y="12826"/>
                  </a:lnTo>
                  <a:lnTo>
                    <a:pt x="3875582" y="15240"/>
                  </a:lnTo>
                  <a:lnTo>
                    <a:pt x="3875582" y="17906"/>
                  </a:lnTo>
                  <a:lnTo>
                    <a:pt x="3875582" y="20447"/>
                  </a:lnTo>
                  <a:lnTo>
                    <a:pt x="3875582" y="23114"/>
                  </a:lnTo>
                  <a:lnTo>
                    <a:pt x="3875836" y="25526"/>
                  </a:lnTo>
                  <a:lnTo>
                    <a:pt x="3876090" y="28321"/>
                  </a:lnTo>
                  <a:lnTo>
                    <a:pt x="3876471" y="30733"/>
                  </a:lnTo>
                  <a:lnTo>
                    <a:pt x="3877106" y="33147"/>
                  </a:lnTo>
                  <a:lnTo>
                    <a:pt x="3877614" y="35687"/>
                  </a:lnTo>
                  <a:lnTo>
                    <a:pt x="3885234" y="50926"/>
                  </a:lnTo>
                  <a:lnTo>
                    <a:pt x="3886504" y="52704"/>
                  </a:lnTo>
                  <a:lnTo>
                    <a:pt x="3888282" y="54482"/>
                  </a:lnTo>
                  <a:lnTo>
                    <a:pt x="3889806" y="56006"/>
                  </a:lnTo>
                  <a:lnTo>
                    <a:pt x="3891711" y="57530"/>
                  </a:lnTo>
                  <a:lnTo>
                    <a:pt x="3893870" y="58800"/>
                  </a:lnTo>
                  <a:lnTo>
                    <a:pt x="3895902" y="60071"/>
                  </a:lnTo>
                  <a:lnTo>
                    <a:pt x="3898061" y="60960"/>
                  </a:lnTo>
                  <a:lnTo>
                    <a:pt x="3900220" y="61595"/>
                  </a:lnTo>
                  <a:lnTo>
                    <a:pt x="3902633" y="62483"/>
                  </a:lnTo>
                  <a:lnTo>
                    <a:pt x="3905427" y="62738"/>
                  </a:lnTo>
                  <a:lnTo>
                    <a:pt x="3907840" y="63119"/>
                  </a:lnTo>
                  <a:lnTo>
                    <a:pt x="3910634" y="62738"/>
                  </a:lnTo>
                  <a:lnTo>
                    <a:pt x="3913301" y="62102"/>
                  </a:lnTo>
                  <a:lnTo>
                    <a:pt x="3924350" y="57276"/>
                  </a:lnTo>
                  <a:lnTo>
                    <a:pt x="3926382" y="56006"/>
                  </a:lnTo>
                  <a:lnTo>
                    <a:pt x="3927906" y="54228"/>
                  </a:lnTo>
                  <a:lnTo>
                    <a:pt x="3929430" y="52704"/>
                  </a:lnTo>
                  <a:lnTo>
                    <a:pt x="3930954" y="50926"/>
                  </a:lnTo>
                  <a:lnTo>
                    <a:pt x="3932224" y="49022"/>
                  </a:lnTo>
                  <a:lnTo>
                    <a:pt x="3933494" y="46863"/>
                  </a:lnTo>
                  <a:lnTo>
                    <a:pt x="3934637" y="45085"/>
                  </a:lnTo>
                  <a:lnTo>
                    <a:pt x="3935526" y="42672"/>
                  </a:lnTo>
                  <a:lnTo>
                    <a:pt x="3936796" y="40513"/>
                  </a:lnTo>
                  <a:lnTo>
                    <a:pt x="3937431" y="38353"/>
                  </a:lnTo>
                  <a:lnTo>
                    <a:pt x="3938320" y="35941"/>
                  </a:lnTo>
                  <a:lnTo>
                    <a:pt x="3938574" y="33527"/>
                  </a:lnTo>
                  <a:lnTo>
                    <a:pt x="3939209" y="31115"/>
                  </a:lnTo>
                  <a:lnTo>
                    <a:pt x="3939844" y="28575"/>
                  </a:lnTo>
                  <a:lnTo>
                    <a:pt x="3940098" y="25907"/>
                  </a:lnTo>
                  <a:lnTo>
                    <a:pt x="3940098" y="23495"/>
                  </a:lnTo>
                  <a:lnTo>
                    <a:pt x="3940479" y="20700"/>
                  </a:lnTo>
                  <a:lnTo>
                    <a:pt x="3940479" y="18288"/>
                  </a:lnTo>
                  <a:lnTo>
                    <a:pt x="3940479" y="15494"/>
                  </a:lnTo>
                  <a:lnTo>
                    <a:pt x="3940479" y="13080"/>
                  </a:lnTo>
                  <a:lnTo>
                    <a:pt x="3940098" y="10287"/>
                  </a:lnTo>
                  <a:lnTo>
                    <a:pt x="3940098" y="7874"/>
                  </a:lnTo>
                  <a:lnTo>
                    <a:pt x="3939590" y="5206"/>
                  </a:lnTo>
                  <a:lnTo>
                    <a:pt x="3939209" y="2667"/>
                  </a:lnTo>
                  <a:lnTo>
                    <a:pt x="3938955" y="253"/>
                  </a:lnTo>
                  <a:lnTo>
                    <a:pt x="3971848" y="253"/>
                  </a:lnTo>
                </a:path>
                <a:path w="6883400" h="10017125">
                  <a:moveTo>
                    <a:pt x="3843832" y="85344"/>
                  </a:moveTo>
                  <a:lnTo>
                    <a:pt x="3971848" y="85344"/>
                  </a:lnTo>
                </a:path>
                <a:path w="6883400" h="10017125">
                  <a:moveTo>
                    <a:pt x="3971848" y="253"/>
                  </a:moveTo>
                  <a:lnTo>
                    <a:pt x="4006265" y="253"/>
                  </a:lnTo>
                  <a:lnTo>
                    <a:pt x="4005630" y="2413"/>
                  </a:lnTo>
                  <a:lnTo>
                    <a:pt x="4004741" y="5206"/>
                  </a:lnTo>
                  <a:lnTo>
                    <a:pt x="4004487" y="7620"/>
                  </a:lnTo>
                  <a:lnTo>
                    <a:pt x="4004106" y="10032"/>
                  </a:lnTo>
                  <a:lnTo>
                    <a:pt x="4003852" y="12826"/>
                  </a:lnTo>
                  <a:lnTo>
                    <a:pt x="4003598" y="15240"/>
                  </a:lnTo>
                  <a:lnTo>
                    <a:pt x="4003598" y="17906"/>
                  </a:lnTo>
                  <a:lnTo>
                    <a:pt x="4003598" y="20447"/>
                  </a:lnTo>
                  <a:lnTo>
                    <a:pt x="4003598" y="23114"/>
                  </a:lnTo>
                  <a:lnTo>
                    <a:pt x="4003852" y="25526"/>
                  </a:lnTo>
                  <a:lnTo>
                    <a:pt x="4004106" y="28321"/>
                  </a:lnTo>
                  <a:lnTo>
                    <a:pt x="4004487" y="30733"/>
                  </a:lnTo>
                  <a:lnTo>
                    <a:pt x="4005122" y="33147"/>
                  </a:lnTo>
                  <a:lnTo>
                    <a:pt x="4005630" y="35687"/>
                  </a:lnTo>
                  <a:lnTo>
                    <a:pt x="4014774" y="52704"/>
                  </a:lnTo>
                  <a:lnTo>
                    <a:pt x="4016298" y="54482"/>
                  </a:lnTo>
                  <a:lnTo>
                    <a:pt x="4018203" y="56006"/>
                  </a:lnTo>
                  <a:lnTo>
                    <a:pt x="4019981" y="57530"/>
                  </a:lnTo>
                  <a:lnTo>
                    <a:pt x="4021886" y="58800"/>
                  </a:lnTo>
                  <a:lnTo>
                    <a:pt x="4023918" y="60071"/>
                  </a:lnTo>
                  <a:lnTo>
                    <a:pt x="4026077" y="60960"/>
                  </a:lnTo>
                  <a:lnTo>
                    <a:pt x="4028490" y="61595"/>
                  </a:lnTo>
                  <a:lnTo>
                    <a:pt x="4030649" y="62483"/>
                  </a:lnTo>
                  <a:lnTo>
                    <a:pt x="4033443" y="62738"/>
                  </a:lnTo>
                  <a:lnTo>
                    <a:pt x="4035856" y="63119"/>
                  </a:lnTo>
                  <a:lnTo>
                    <a:pt x="4038650" y="62738"/>
                  </a:lnTo>
                  <a:lnTo>
                    <a:pt x="4041317" y="62102"/>
                  </a:lnTo>
                  <a:lnTo>
                    <a:pt x="4043730" y="61595"/>
                  </a:lnTo>
                  <a:lnTo>
                    <a:pt x="4046270" y="60578"/>
                  </a:lnTo>
                  <a:lnTo>
                    <a:pt x="4048302" y="59690"/>
                  </a:lnTo>
                  <a:lnTo>
                    <a:pt x="4050461" y="58547"/>
                  </a:lnTo>
                  <a:lnTo>
                    <a:pt x="4052366" y="57276"/>
                  </a:lnTo>
                  <a:lnTo>
                    <a:pt x="4054398" y="56006"/>
                  </a:lnTo>
                  <a:lnTo>
                    <a:pt x="4055922" y="54228"/>
                  </a:lnTo>
                  <a:lnTo>
                    <a:pt x="4057446" y="52704"/>
                  </a:lnTo>
                  <a:lnTo>
                    <a:pt x="4058970" y="50926"/>
                  </a:lnTo>
                  <a:lnTo>
                    <a:pt x="4060240" y="49022"/>
                  </a:lnTo>
                  <a:lnTo>
                    <a:pt x="4061764" y="46863"/>
                  </a:lnTo>
                  <a:lnTo>
                    <a:pt x="4062653" y="45085"/>
                  </a:lnTo>
                  <a:lnTo>
                    <a:pt x="4063923" y="42672"/>
                  </a:lnTo>
                  <a:lnTo>
                    <a:pt x="4064812" y="40513"/>
                  </a:lnTo>
                  <a:lnTo>
                    <a:pt x="4065447" y="38353"/>
                  </a:lnTo>
                  <a:lnTo>
                    <a:pt x="4066336" y="35941"/>
                  </a:lnTo>
                  <a:lnTo>
                    <a:pt x="4066971" y="33527"/>
                  </a:lnTo>
                  <a:lnTo>
                    <a:pt x="4067225" y="31115"/>
                  </a:lnTo>
                  <a:lnTo>
                    <a:pt x="4067860" y="28575"/>
                  </a:lnTo>
                  <a:lnTo>
                    <a:pt x="4068114" y="25907"/>
                  </a:lnTo>
                  <a:lnTo>
                    <a:pt x="4068114" y="23495"/>
                  </a:lnTo>
                  <a:lnTo>
                    <a:pt x="4068495" y="20700"/>
                  </a:lnTo>
                  <a:lnTo>
                    <a:pt x="4068495" y="18288"/>
                  </a:lnTo>
                  <a:lnTo>
                    <a:pt x="4068495" y="15494"/>
                  </a:lnTo>
                  <a:lnTo>
                    <a:pt x="4068495" y="13080"/>
                  </a:lnTo>
                  <a:lnTo>
                    <a:pt x="4068114" y="10287"/>
                  </a:lnTo>
                  <a:lnTo>
                    <a:pt x="4068114" y="7874"/>
                  </a:lnTo>
                  <a:lnTo>
                    <a:pt x="4067606" y="5206"/>
                  </a:lnTo>
                  <a:lnTo>
                    <a:pt x="4067225" y="2667"/>
                  </a:lnTo>
                  <a:lnTo>
                    <a:pt x="4066971" y="253"/>
                  </a:lnTo>
                  <a:lnTo>
                    <a:pt x="4100118" y="253"/>
                  </a:lnTo>
                </a:path>
                <a:path w="6883400" h="10017125">
                  <a:moveTo>
                    <a:pt x="3971848" y="85344"/>
                  </a:moveTo>
                  <a:lnTo>
                    <a:pt x="4100118" y="85344"/>
                  </a:lnTo>
                </a:path>
                <a:path w="6883400" h="10017125">
                  <a:moveTo>
                    <a:pt x="4100118" y="253"/>
                  </a:moveTo>
                  <a:lnTo>
                    <a:pt x="4134281" y="253"/>
                  </a:lnTo>
                  <a:lnTo>
                    <a:pt x="4133646" y="2413"/>
                  </a:lnTo>
                  <a:lnTo>
                    <a:pt x="4133138" y="5206"/>
                  </a:lnTo>
                  <a:lnTo>
                    <a:pt x="4132503" y="7620"/>
                  </a:lnTo>
                  <a:lnTo>
                    <a:pt x="4132122" y="10032"/>
                  </a:lnTo>
                  <a:lnTo>
                    <a:pt x="4131868" y="12826"/>
                  </a:lnTo>
                  <a:lnTo>
                    <a:pt x="4131614" y="15240"/>
                  </a:lnTo>
                  <a:lnTo>
                    <a:pt x="4131614" y="17906"/>
                  </a:lnTo>
                  <a:lnTo>
                    <a:pt x="4131614" y="20447"/>
                  </a:lnTo>
                  <a:lnTo>
                    <a:pt x="4131614" y="23114"/>
                  </a:lnTo>
                  <a:lnTo>
                    <a:pt x="4131868" y="25526"/>
                  </a:lnTo>
                  <a:lnTo>
                    <a:pt x="4132122" y="28321"/>
                  </a:lnTo>
                  <a:lnTo>
                    <a:pt x="4132503" y="30733"/>
                  </a:lnTo>
                  <a:lnTo>
                    <a:pt x="4133138" y="33147"/>
                  </a:lnTo>
                  <a:lnTo>
                    <a:pt x="4133646" y="35687"/>
                  </a:lnTo>
                  <a:lnTo>
                    <a:pt x="4134662" y="38100"/>
                  </a:lnTo>
                  <a:lnTo>
                    <a:pt x="4135170" y="40513"/>
                  </a:lnTo>
                  <a:lnTo>
                    <a:pt x="4136440" y="42672"/>
                  </a:lnTo>
                  <a:lnTo>
                    <a:pt x="4142790" y="52704"/>
                  </a:lnTo>
                  <a:lnTo>
                    <a:pt x="4144314" y="54482"/>
                  </a:lnTo>
                  <a:lnTo>
                    <a:pt x="4146219" y="56006"/>
                  </a:lnTo>
                  <a:lnTo>
                    <a:pt x="4147997" y="57530"/>
                  </a:lnTo>
                  <a:lnTo>
                    <a:pt x="4149902" y="58800"/>
                  </a:lnTo>
                  <a:lnTo>
                    <a:pt x="4151934" y="60071"/>
                  </a:lnTo>
                  <a:lnTo>
                    <a:pt x="4154093" y="60960"/>
                  </a:lnTo>
                  <a:lnTo>
                    <a:pt x="4156506" y="61595"/>
                  </a:lnTo>
                  <a:lnTo>
                    <a:pt x="4158665" y="62483"/>
                  </a:lnTo>
                  <a:lnTo>
                    <a:pt x="4161459" y="62738"/>
                  </a:lnTo>
                  <a:lnTo>
                    <a:pt x="4163872" y="63119"/>
                  </a:lnTo>
                  <a:lnTo>
                    <a:pt x="4166666" y="62738"/>
                  </a:lnTo>
                  <a:lnTo>
                    <a:pt x="4169333" y="62102"/>
                  </a:lnTo>
                  <a:lnTo>
                    <a:pt x="4171746" y="61595"/>
                  </a:lnTo>
                  <a:lnTo>
                    <a:pt x="4183938" y="54228"/>
                  </a:lnTo>
                  <a:lnTo>
                    <a:pt x="4185843" y="52704"/>
                  </a:lnTo>
                  <a:lnTo>
                    <a:pt x="4186986" y="50926"/>
                  </a:lnTo>
                  <a:lnTo>
                    <a:pt x="4188510" y="49022"/>
                  </a:lnTo>
                  <a:lnTo>
                    <a:pt x="4189780" y="46863"/>
                  </a:lnTo>
                  <a:lnTo>
                    <a:pt x="4191050" y="45085"/>
                  </a:lnTo>
                  <a:lnTo>
                    <a:pt x="4191939" y="42672"/>
                  </a:lnTo>
                  <a:lnTo>
                    <a:pt x="4192828" y="40513"/>
                  </a:lnTo>
                  <a:lnTo>
                    <a:pt x="4193463" y="38353"/>
                  </a:lnTo>
                  <a:lnTo>
                    <a:pt x="4194352" y="35941"/>
                  </a:lnTo>
                  <a:lnTo>
                    <a:pt x="4194987" y="33527"/>
                  </a:lnTo>
                  <a:lnTo>
                    <a:pt x="4195241" y="31115"/>
                  </a:lnTo>
                  <a:lnTo>
                    <a:pt x="4195876" y="28575"/>
                  </a:lnTo>
                  <a:lnTo>
                    <a:pt x="4196130" y="25907"/>
                  </a:lnTo>
                  <a:lnTo>
                    <a:pt x="4196130" y="23495"/>
                  </a:lnTo>
                  <a:lnTo>
                    <a:pt x="4196511" y="20700"/>
                  </a:lnTo>
                  <a:lnTo>
                    <a:pt x="4196511" y="18288"/>
                  </a:lnTo>
                  <a:lnTo>
                    <a:pt x="4196511" y="15494"/>
                  </a:lnTo>
                  <a:lnTo>
                    <a:pt x="4196511" y="13080"/>
                  </a:lnTo>
                  <a:lnTo>
                    <a:pt x="4196130" y="10287"/>
                  </a:lnTo>
                  <a:lnTo>
                    <a:pt x="4196130" y="7874"/>
                  </a:lnTo>
                  <a:lnTo>
                    <a:pt x="4195876" y="5206"/>
                  </a:lnTo>
                  <a:lnTo>
                    <a:pt x="4195622" y="2667"/>
                  </a:lnTo>
                  <a:lnTo>
                    <a:pt x="4194987" y="253"/>
                  </a:lnTo>
                  <a:lnTo>
                    <a:pt x="4228134" y="253"/>
                  </a:lnTo>
                </a:path>
                <a:path w="6883400" h="10017125">
                  <a:moveTo>
                    <a:pt x="4100118" y="85344"/>
                  </a:moveTo>
                  <a:lnTo>
                    <a:pt x="4228134" y="85344"/>
                  </a:lnTo>
                </a:path>
                <a:path w="6883400" h="10017125">
                  <a:moveTo>
                    <a:pt x="4228134" y="253"/>
                  </a:moveTo>
                  <a:lnTo>
                    <a:pt x="4262297" y="253"/>
                  </a:lnTo>
                  <a:lnTo>
                    <a:pt x="4261662" y="2413"/>
                  </a:lnTo>
                  <a:lnTo>
                    <a:pt x="4261154" y="5206"/>
                  </a:lnTo>
                  <a:lnTo>
                    <a:pt x="4260519" y="7620"/>
                  </a:lnTo>
                  <a:lnTo>
                    <a:pt x="4260138" y="10032"/>
                  </a:lnTo>
                  <a:lnTo>
                    <a:pt x="4259884" y="12826"/>
                  </a:lnTo>
                  <a:lnTo>
                    <a:pt x="4259630" y="15240"/>
                  </a:lnTo>
                  <a:lnTo>
                    <a:pt x="4259630" y="17906"/>
                  </a:lnTo>
                  <a:lnTo>
                    <a:pt x="4259630" y="20447"/>
                  </a:lnTo>
                  <a:lnTo>
                    <a:pt x="4259630" y="23114"/>
                  </a:lnTo>
                  <a:lnTo>
                    <a:pt x="4259884" y="25526"/>
                  </a:lnTo>
                  <a:lnTo>
                    <a:pt x="4260138" y="28321"/>
                  </a:lnTo>
                  <a:lnTo>
                    <a:pt x="4260519" y="30733"/>
                  </a:lnTo>
                  <a:lnTo>
                    <a:pt x="4261154" y="33147"/>
                  </a:lnTo>
                  <a:lnTo>
                    <a:pt x="4262043" y="35687"/>
                  </a:lnTo>
                  <a:lnTo>
                    <a:pt x="4262678" y="38100"/>
                  </a:lnTo>
                  <a:lnTo>
                    <a:pt x="4263567" y="40513"/>
                  </a:lnTo>
                  <a:lnTo>
                    <a:pt x="4264456" y="42672"/>
                  </a:lnTo>
                  <a:lnTo>
                    <a:pt x="4265345" y="45085"/>
                  </a:lnTo>
                  <a:lnTo>
                    <a:pt x="4266615" y="47244"/>
                  </a:lnTo>
                  <a:lnTo>
                    <a:pt x="4267758" y="49022"/>
                  </a:lnTo>
                  <a:lnTo>
                    <a:pt x="4269282" y="50926"/>
                  </a:lnTo>
                  <a:lnTo>
                    <a:pt x="4270806" y="52704"/>
                  </a:lnTo>
                  <a:lnTo>
                    <a:pt x="4272330" y="54482"/>
                  </a:lnTo>
                  <a:lnTo>
                    <a:pt x="4274235" y="56006"/>
                  </a:lnTo>
                  <a:lnTo>
                    <a:pt x="4276013" y="57530"/>
                  </a:lnTo>
                  <a:lnTo>
                    <a:pt x="4277918" y="58800"/>
                  </a:lnTo>
                  <a:lnTo>
                    <a:pt x="4279950" y="60071"/>
                  </a:lnTo>
                  <a:lnTo>
                    <a:pt x="4282109" y="60960"/>
                  </a:lnTo>
                  <a:lnTo>
                    <a:pt x="4284522" y="61595"/>
                  </a:lnTo>
                  <a:lnTo>
                    <a:pt x="4286681" y="62483"/>
                  </a:lnTo>
                  <a:lnTo>
                    <a:pt x="4289475" y="62738"/>
                  </a:lnTo>
                  <a:lnTo>
                    <a:pt x="4291888" y="63119"/>
                  </a:lnTo>
                  <a:lnTo>
                    <a:pt x="4294936" y="62738"/>
                  </a:lnTo>
                  <a:lnTo>
                    <a:pt x="4297349" y="62102"/>
                  </a:lnTo>
                  <a:lnTo>
                    <a:pt x="4299762" y="61595"/>
                  </a:lnTo>
                  <a:lnTo>
                    <a:pt x="4311954" y="54228"/>
                  </a:lnTo>
                  <a:lnTo>
                    <a:pt x="4313859" y="52704"/>
                  </a:lnTo>
                  <a:lnTo>
                    <a:pt x="4315002" y="50926"/>
                  </a:lnTo>
                  <a:lnTo>
                    <a:pt x="4316526" y="49022"/>
                  </a:lnTo>
                  <a:lnTo>
                    <a:pt x="4317796" y="46863"/>
                  </a:lnTo>
                  <a:lnTo>
                    <a:pt x="4319066" y="45085"/>
                  </a:lnTo>
                  <a:lnTo>
                    <a:pt x="4319955" y="42672"/>
                  </a:lnTo>
                  <a:lnTo>
                    <a:pt x="4320844" y="40513"/>
                  </a:lnTo>
                  <a:lnTo>
                    <a:pt x="4321479" y="38353"/>
                  </a:lnTo>
                  <a:lnTo>
                    <a:pt x="4322368" y="35941"/>
                  </a:lnTo>
                  <a:lnTo>
                    <a:pt x="4323003" y="33527"/>
                  </a:lnTo>
                  <a:lnTo>
                    <a:pt x="4323257" y="31115"/>
                  </a:lnTo>
                  <a:lnTo>
                    <a:pt x="4323892" y="28575"/>
                  </a:lnTo>
                  <a:lnTo>
                    <a:pt x="4324146" y="25907"/>
                  </a:lnTo>
                  <a:lnTo>
                    <a:pt x="4324527" y="23495"/>
                  </a:lnTo>
                  <a:lnTo>
                    <a:pt x="4324527" y="20700"/>
                  </a:lnTo>
                  <a:lnTo>
                    <a:pt x="4324781" y="18288"/>
                  </a:lnTo>
                  <a:lnTo>
                    <a:pt x="4324781" y="15494"/>
                  </a:lnTo>
                  <a:lnTo>
                    <a:pt x="4324527" y="13080"/>
                  </a:lnTo>
                  <a:lnTo>
                    <a:pt x="4324527" y="10287"/>
                  </a:lnTo>
                  <a:lnTo>
                    <a:pt x="4324146" y="7874"/>
                  </a:lnTo>
                  <a:lnTo>
                    <a:pt x="4323892" y="5206"/>
                  </a:lnTo>
                  <a:lnTo>
                    <a:pt x="4323638" y="2667"/>
                  </a:lnTo>
                  <a:lnTo>
                    <a:pt x="4323003" y="253"/>
                  </a:lnTo>
                  <a:lnTo>
                    <a:pt x="4356150" y="253"/>
                  </a:lnTo>
                </a:path>
                <a:path w="6883400" h="10017125">
                  <a:moveTo>
                    <a:pt x="4228134" y="85344"/>
                  </a:moveTo>
                  <a:lnTo>
                    <a:pt x="4356150" y="85344"/>
                  </a:lnTo>
                </a:path>
                <a:path w="6883400" h="10017125">
                  <a:moveTo>
                    <a:pt x="4356150" y="253"/>
                  </a:moveTo>
                  <a:lnTo>
                    <a:pt x="4390313" y="253"/>
                  </a:lnTo>
                  <a:lnTo>
                    <a:pt x="4389678" y="2413"/>
                  </a:lnTo>
                  <a:lnTo>
                    <a:pt x="4389170" y="5206"/>
                  </a:lnTo>
                  <a:lnTo>
                    <a:pt x="4388535" y="7620"/>
                  </a:lnTo>
                  <a:lnTo>
                    <a:pt x="4388154" y="10032"/>
                  </a:lnTo>
                  <a:lnTo>
                    <a:pt x="4387900" y="12826"/>
                  </a:lnTo>
                  <a:lnTo>
                    <a:pt x="4387900" y="15240"/>
                  </a:lnTo>
                  <a:lnTo>
                    <a:pt x="4387646" y="17906"/>
                  </a:lnTo>
                  <a:lnTo>
                    <a:pt x="4387646" y="20447"/>
                  </a:lnTo>
                  <a:lnTo>
                    <a:pt x="4387900" y="23114"/>
                  </a:lnTo>
                  <a:lnTo>
                    <a:pt x="4387900" y="25526"/>
                  </a:lnTo>
                  <a:lnTo>
                    <a:pt x="4388154" y="28321"/>
                  </a:lnTo>
                  <a:lnTo>
                    <a:pt x="4388789" y="30733"/>
                  </a:lnTo>
                  <a:lnTo>
                    <a:pt x="4389424" y="33147"/>
                  </a:lnTo>
                  <a:lnTo>
                    <a:pt x="4390059" y="35687"/>
                  </a:lnTo>
                  <a:lnTo>
                    <a:pt x="4390694" y="38100"/>
                  </a:lnTo>
                  <a:lnTo>
                    <a:pt x="4391583" y="40513"/>
                  </a:lnTo>
                  <a:lnTo>
                    <a:pt x="4392472" y="42672"/>
                  </a:lnTo>
                  <a:lnTo>
                    <a:pt x="4393361" y="45085"/>
                  </a:lnTo>
                  <a:lnTo>
                    <a:pt x="4394885" y="47244"/>
                  </a:lnTo>
                  <a:lnTo>
                    <a:pt x="4396155" y="49022"/>
                  </a:lnTo>
                  <a:lnTo>
                    <a:pt x="4397298" y="50926"/>
                  </a:lnTo>
                  <a:lnTo>
                    <a:pt x="4398822" y="52704"/>
                  </a:lnTo>
                  <a:lnTo>
                    <a:pt x="4400346" y="54482"/>
                  </a:lnTo>
                  <a:lnTo>
                    <a:pt x="4402251" y="56006"/>
                  </a:lnTo>
                  <a:lnTo>
                    <a:pt x="4404029" y="57530"/>
                  </a:lnTo>
                  <a:lnTo>
                    <a:pt x="4406188" y="58800"/>
                  </a:lnTo>
                  <a:lnTo>
                    <a:pt x="4407966" y="60071"/>
                  </a:lnTo>
                  <a:lnTo>
                    <a:pt x="4410506" y="60960"/>
                  </a:lnTo>
                  <a:lnTo>
                    <a:pt x="4412538" y="61595"/>
                  </a:lnTo>
                  <a:lnTo>
                    <a:pt x="4415078" y="62483"/>
                  </a:lnTo>
                  <a:lnTo>
                    <a:pt x="4417491" y="62738"/>
                  </a:lnTo>
                  <a:lnTo>
                    <a:pt x="4420158" y="63119"/>
                  </a:lnTo>
                  <a:lnTo>
                    <a:pt x="4422952" y="62738"/>
                  </a:lnTo>
                  <a:lnTo>
                    <a:pt x="4425365" y="62102"/>
                  </a:lnTo>
                  <a:lnTo>
                    <a:pt x="4427778" y="61595"/>
                  </a:lnTo>
                  <a:lnTo>
                    <a:pt x="4430318" y="60578"/>
                  </a:lnTo>
                  <a:lnTo>
                    <a:pt x="4432731" y="59690"/>
                  </a:lnTo>
                  <a:lnTo>
                    <a:pt x="4434890" y="58547"/>
                  </a:lnTo>
                  <a:lnTo>
                    <a:pt x="4436668" y="57276"/>
                  </a:lnTo>
                  <a:lnTo>
                    <a:pt x="4438446" y="56006"/>
                  </a:lnTo>
                  <a:lnTo>
                    <a:pt x="4439970" y="54228"/>
                  </a:lnTo>
                  <a:lnTo>
                    <a:pt x="4441875" y="52704"/>
                  </a:lnTo>
                  <a:lnTo>
                    <a:pt x="4443399" y="50926"/>
                  </a:lnTo>
                  <a:lnTo>
                    <a:pt x="4444542" y="49022"/>
                  </a:lnTo>
                  <a:lnTo>
                    <a:pt x="4445812" y="46863"/>
                  </a:lnTo>
                  <a:lnTo>
                    <a:pt x="4447082" y="45085"/>
                  </a:lnTo>
                  <a:lnTo>
                    <a:pt x="4447971" y="42672"/>
                  </a:lnTo>
                  <a:lnTo>
                    <a:pt x="4448860" y="40513"/>
                  </a:lnTo>
                  <a:lnTo>
                    <a:pt x="4449749" y="38353"/>
                  </a:lnTo>
                  <a:lnTo>
                    <a:pt x="4450384" y="35941"/>
                  </a:lnTo>
                  <a:lnTo>
                    <a:pt x="4451019" y="33527"/>
                  </a:lnTo>
                  <a:lnTo>
                    <a:pt x="4451654" y="31115"/>
                  </a:lnTo>
                  <a:lnTo>
                    <a:pt x="4451908" y="28575"/>
                  </a:lnTo>
                  <a:lnTo>
                    <a:pt x="4452162" y="25907"/>
                  </a:lnTo>
                  <a:lnTo>
                    <a:pt x="4452543" y="23495"/>
                  </a:lnTo>
                  <a:lnTo>
                    <a:pt x="4452543" y="20700"/>
                  </a:lnTo>
                  <a:lnTo>
                    <a:pt x="4452797" y="18288"/>
                  </a:lnTo>
                  <a:lnTo>
                    <a:pt x="4452797" y="15494"/>
                  </a:lnTo>
                  <a:lnTo>
                    <a:pt x="4452543" y="13080"/>
                  </a:lnTo>
                  <a:lnTo>
                    <a:pt x="4452543" y="10287"/>
                  </a:lnTo>
                  <a:lnTo>
                    <a:pt x="4452162" y="7874"/>
                  </a:lnTo>
                  <a:lnTo>
                    <a:pt x="4451908" y="5206"/>
                  </a:lnTo>
                  <a:lnTo>
                    <a:pt x="4451654" y="2667"/>
                  </a:lnTo>
                  <a:lnTo>
                    <a:pt x="4451019" y="253"/>
                  </a:lnTo>
                  <a:lnTo>
                    <a:pt x="4484166" y="253"/>
                  </a:lnTo>
                </a:path>
                <a:path w="6883400" h="10017125">
                  <a:moveTo>
                    <a:pt x="4356150" y="85344"/>
                  </a:moveTo>
                  <a:lnTo>
                    <a:pt x="4484166" y="85344"/>
                  </a:lnTo>
                </a:path>
                <a:path w="6883400" h="10017125">
                  <a:moveTo>
                    <a:pt x="4484166" y="253"/>
                  </a:moveTo>
                  <a:lnTo>
                    <a:pt x="4518710" y="253"/>
                  </a:lnTo>
                  <a:lnTo>
                    <a:pt x="4517694" y="2413"/>
                  </a:lnTo>
                  <a:lnTo>
                    <a:pt x="4517186" y="5206"/>
                  </a:lnTo>
                  <a:lnTo>
                    <a:pt x="4516805" y="7620"/>
                  </a:lnTo>
                  <a:lnTo>
                    <a:pt x="4516170" y="10032"/>
                  </a:lnTo>
                  <a:lnTo>
                    <a:pt x="4515916" y="12826"/>
                  </a:lnTo>
                  <a:lnTo>
                    <a:pt x="4515916" y="15240"/>
                  </a:lnTo>
                  <a:lnTo>
                    <a:pt x="4515662" y="17906"/>
                  </a:lnTo>
                  <a:lnTo>
                    <a:pt x="4515662" y="20447"/>
                  </a:lnTo>
                  <a:lnTo>
                    <a:pt x="4515916" y="23114"/>
                  </a:lnTo>
                  <a:lnTo>
                    <a:pt x="4515916" y="25526"/>
                  </a:lnTo>
                  <a:lnTo>
                    <a:pt x="4516551" y="28321"/>
                  </a:lnTo>
                  <a:lnTo>
                    <a:pt x="4516805" y="30733"/>
                  </a:lnTo>
                  <a:lnTo>
                    <a:pt x="4517440" y="33147"/>
                  </a:lnTo>
                  <a:lnTo>
                    <a:pt x="4518075" y="35687"/>
                  </a:lnTo>
                  <a:lnTo>
                    <a:pt x="4525695" y="50926"/>
                  </a:lnTo>
                  <a:lnTo>
                    <a:pt x="4526838" y="52704"/>
                  </a:lnTo>
                  <a:lnTo>
                    <a:pt x="4528743" y="54482"/>
                  </a:lnTo>
                  <a:lnTo>
                    <a:pt x="4530267" y="56006"/>
                  </a:lnTo>
                  <a:lnTo>
                    <a:pt x="4532045" y="57530"/>
                  </a:lnTo>
                  <a:lnTo>
                    <a:pt x="4534204" y="58800"/>
                  </a:lnTo>
                  <a:lnTo>
                    <a:pt x="4535982" y="60071"/>
                  </a:lnTo>
                  <a:lnTo>
                    <a:pt x="4538522" y="60960"/>
                  </a:lnTo>
                  <a:lnTo>
                    <a:pt x="4540554" y="61595"/>
                  </a:lnTo>
                  <a:lnTo>
                    <a:pt x="4543094" y="62483"/>
                  </a:lnTo>
                  <a:lnTo>
                    <a:pt x="4545507" y="62738"/>
                  </a:lnTo>
                  <a:lnTo>
                    <a:pt x="4548174" y="63119"/>
                  </a:lnTo>
                  <a:lnTo>
                    <a:pt x="4550968" y="62738"/>
                  </a:lnTo>
                  <a:lnTo>
                    <a:pt x="4553381" y="62102"/>
                  </a:lnTo>
                  <a:lnTo>
                    <a:pt x="4556175" y="61595"/>
                  </a:lnTo>
                  <a:lnTo>
                    <a:pt x="4558588" y="60578"/>
                  </a:lnTo>
                  <a:lnTo>
                    <a:pt x="4560747" y="59690"/>
                  </a:lnTo>
                  <a:lnTo>
                    <a:pt x="4562906" y="58547"/>
                  </a:lnTo>
                  <a:lnTo>
                    <a:pt x="4564684" y="57276"/>
                  </a:lnTo>
                  <a:lnTo>
                    <a:pt x="4566462" y="56006"/>
                  </a:lnTo>
                  <a:lnTo>
                    <a:pt x="4573828" y="46863"/>
                  </a:lnTo>
                  <a:lnTo>
                    <a:pt x="4575098" y="45085"/>
                  </a:lnTo>
                  <a:lnTo>
                    <a:pt x="4575987" y="42672"/>
                  </a:lnTo>
                  <a:lnTo>
                    <a:pt x="4576876" y="40513"/>
                  </a:lnTo>
                  <a:lnTo>
                    <a:pt x="4577765" y="38353"/>
                  </a:lnTo>
                  <a:lnTo>
                    <a:pt x="4580178" y="25907"/>
                  </a:lnTo>
                  <a:lnTo>
                    <a:pt x="4580559" y="23495"/>
                  </a:lnTo>
                  <a:lnTo>
                    <a:pt x="4580813" y="20700"/>
                  </a:lnTo>
                  <a:lnTo>
                    <a:pt x="4580813" y="18288"/>
                  </a:lnTo>
                  <a:lnTo>
                    <a:pt x="4580813" y="15494"/>
                  </a:lnTo>
                  <a:lnTo>
                    <a:pt x="4580813" y="13080"/>
                  </a:lnTo>
                  <a:lnTo>
                    <a:pt x="4580559" y="10287"/>
                  </a:lnTo>
                  <a:lnTo>
                    <a:pt x="4580178" y="7874"/>
                  </a:lnTo>
                  <a:lnTo>
                    <a:pt x="4579924" y="5206"/>
                  </a:lnTo>
                  <a:lnTo>
                    <a:pt x="4579670" y="2667"/>
                  </a:lnTo>
                  <a:lnTo>
                    <a:pt x="4579289" y="253"/>
                  </a:lnTo>
                  <a:lnTo>
                    <a:pt x="4612182" y="253"/>
                  </a:lnTo>
                </a:path>
                <a:path w="6883400" h="10017125">
                  <a:moveTo>
                    <a:pt x="4484166" y="85344"/>
                  </a:moveTo>
                  <a:lnTo>
                    <a:pt x="4612182" y="85344"/>
                  </a:lnTo>
                </a:path>
                <a:path w="6883400" h="10017125">
                  <a:moveTo>
                    <a:pt x="4612182" y="253"/>
                  </a:moveTo>
                  <a:lnTo>
                    <a:pt x="4646726" y="253"/>
                  </a:lnTo>
                  <a:lnTo>
                    <a:pt x="4645710" y="2413"/>
                  </a:lnTo>
                  <a:lnTo>
                    <a:pt x="4645202" y="5206"/>
                  </a:lnTo>
                  <a:lnTo>
                    <a:pt x="4644821" y="7620"/>
                  </a:lnTo>
                  <a:lnTo>
                    <a:pt x="4644186" y="10032"/>
                  </a:lnTo>
                  <a:lnTo>
                    <a:pt x="4643932" y="12826"/>
                  </a:lnTo>
                  <a:lnTo>
                    <a:pt x="4643932" y="25526"/>
                  </a:lnTo>
                  <a:lnTo>
                    <a:pt x="4644567" y="28321"/>
                  </a:lnTo>
                  <a:lnTo>
                    <a:pt x="4644821" y="30733"/>
                  </a:lnTo>
                  <a:lnTo>
                    <a:pt x="4645456" y="33147"/>
                  </a:lnTo>
                  <a:lnTo>
                    <a:pt x="4646091" y="35687"/>
                  </a:lnTo>
                  <a:lnTo>
                    <a:pt x="4653711" y="50926"/>
                  </a:lnTo>
                  <a:lnTo>
                    <a:pt x="4654854" y="52704"/>
                  </a:lnTo>
                  <a:lnTo>
                    <a:pt x="4656759" y="54482"/>
                  </a:lnTo>
                  <a:lnTo>
                    <a:pt x="4658283" y="56006"/>
                  </a:lnTo>
                  <a:lnTo>
                    <a:pt x="4660061" y="57530"/>
                  </a:lnTo>
                  <a:lnTo>
                    <a:pt x="4662220" y="58800"/>
                  </a:lnTo>
                  <a:lnTo>
                    <a:pt x="4664379" y="60071"/>
                  </a:lnTo>
                  <a:lnTo>
                    <a:pt x="4666538" y="60960"/>
                  </a:lnTo>
                  <a:lnTo>
                    <a:pt x="4668570" y="61595"/>
                  </a:lnTo>
                  <a:lnTo>
                    <a:pt x="4671110" y="62483"/>
                  </a:lnTo>
                  <a:lnTo>
                    <a:pt x="4673523" y="62738"/>
                  </a:lnTo>
                  <a:lnTo>
                    <a:pt x="4676190" y="63119"/>
                  </a:lnTo>
                  <a:lnTo>
                    <a:pt x="4678984" y="62738"/>
                  </a:lnTo>
                  <a:lnTo>
                    <a:pt x="4681778" y="62102"/>
                  </a:lnTo>
                  <a:lnTo>
                    <a:pt x="4684191" y="61595"/>
                  </a:lnTo>
                  <a:lnTo>
                    <a:pt x="4686604" y="60578"/>
                  </a:lnTo>
                  <a:lnTo>
                    <a:pt x="4688763" y="59690"/>
                  </a:lnTo>
                  <a:lnTo>
                    <a:pt x="4690922" y="58547"/>
                  </a:lnTo>
                  <a:lnTo>
                    <a:pt x="4692700" y="57276"/>
                  </a:lnTo>
                  <a:lnTo>
                    <a:pt x="4694478" y="56006"/>
                  </a:lnTo>
                  <a:lnTo>
                    <a:pt x="4696383" y="54228"/>
                  </a:lnTo>
                  <a:lnTo>
                    <a:pt x="4697907" y="52704"/>
                  </a:lnTo>
                  <a:lnTo>
                    <a:pt x="4699431" y="50926"/>
                  </a:lnTo>
                  <a:lnTo>
                    <a:pt x="4700574" y="49022"/>
                  </a:lnTo>
                  <a:lnTo>
                    <a:pt x="4701844" y="46863"/>
                  </a:lnTo>
                  <a:lnTo>
                    <a:pt x="4703114" y="45085"/>
                  </a:lnTo>
                  <a:lnTo>
                    <a:pt x="4704003" y="42672"/>
                  </a:lnTo>
                  <a:lnTo>
                    <a:pt x="4704892" y="40513"/>
                  </a:lnTo>
                  <a:lnTo>
                    <a:pt x="4705781" y="38353"/>
                  </a:lnTo>
                  <a:lnTo>
                    <a:pt x="4706670" y="35941"/>
                  </a:lnTo>
                  <a:lnTo>
                    <a:pt x="4707051" y="33527"/>
                  </a:lnTo>
                  <a:lnTo>
                    <a:pt x="4707686" y="31115"/>
                  </a:lnTo>
                  <a:lnTo>
                    <a:pt x="4708194" y="28575"/>
                  </a:lnTo>
                  <a:lnTo>
                    <a:pt x="4708194" y="25907"/>
                  </a:lnTo>
                  <a:lnTo>
                    <a:pt x="4708575" y="23495"/>
                  </a:lnTo>
                  <a:lnTo>
                    <a:pt x="4708829" y="20700"/>
                  </a:lnTo>
                  <a:lnTo>
                    <a:pt x="4708829" y="18288"/>
                  </a:lnTo>
                  <a:lnTo>
                    <a:pt x="4708829" y="15494"/>
                  </a:lnTo>
                  <a:lnTo>
                    <a:pt x="4708829" y="13080"/>
                  </a:lnTo>
                  <a:lnTo>
                    <a:pt x="4708575" y="10287"/>
                  </a:lnTo>
                  <a:lnTo>
                    <a:pt x="4708194" y="7874"/>
                  </a:lnTo>
                  <a:lnTo>
                    <a:pt x="4707940" y="5206"/>
                  </a:lnTo>
                  <a:lnTo>
                    <a:pt x="4707686" y="2667"/>
                  </a:lnTo>
                  <a:lnTo>
                    <a:pt x="4707305" y="253"/>
                  </a:lnTo>
                  <a:lnTo>
                    <a:pt x="4740198" y="253"/>
                  </a:lnTo>
                </a:path>
                <a:path w="6883400" h="10017125">
                  <a:moveTo>
                    <a:pt x="4612182" y="85344"/>
                  </a:moveTo>
                  <a:lnTo>
                    <a:pt x="4740198" y="85344"/>
                  </a:lnTo>
                </a:path>
                <a:path w="6883400" h="10017125">
                  <a:moveTo>
                    <a:pt x="4740198" y="253"/>
                  </a:moveTo>
                  <a:lnTo>
                    <a:pt x="4774742" y="253"/>
                  </a:lnTo>
                  <a:lnTo>
                    <a:pt x="4774107" y="2413"/>
                  </a:lnTo>
                  <a:lnTo>
                    <a:pt x="4773218" y="5206"/>
                  </a:lnTo>
                  <a:lnTo>
                    <a:pt x="4772837" y="7620"/>
                  </a:lnTo>
                  <a:lnTo>
                    <a:pt x="4772583" y="10032"/>
                  </a:lnTo>
                  <a:lnTo>
                    <a:pt x="4772202" y="12826"/>
                  </a:lnTo>
                  <a:lnTo>
                    <a:pt x="4771948" y="15240"/>
                  </a:lnTo>
                  <a:lnTo>
                    <a:pt x="4771948" y="17906"/>
                  </a:lnTo>
                  <a:lnTo>
                    <a:pt x="4771948" y="20447"/>
                  </a:lnTo>
                  <a:lnTo>
                    <a:pt x="4771948" y="23114"/>
                  </a:lnTo>
                  <a:lnTo>
                    <a:pt x="4772202" y="25526"/>
                  </a:lnTo>
                  <a:lnTo>
                    <a:pt x="4772583" y="28321"/>
                  </a:lnTo>
                  <a:lnTo>
                    <a:pt x="4772837" y="30733"/>
                  </a:lnTo>
                  <a:lnTo>
                    <a:pt x="4773472" y="33147"/>
                  </a:lnTo>
                  <a:lnTo>
                    <a:pt x="4774107" y="35687"/>
                  </a:lnTo>
                  <a:lnTo>
                    <a:pt x="4774742" y="38100"/>
                  </a:lnTo>
                  <a:lnTo>
                    <a:pt x="4783251" y="52704"/>
                  </a:lnTo>
                  <a:lnTo>
                    <a:pt x="4784775" y="54482"/>
                  </a:lnTo>
                  <a:lnTo>
                    <a:pt x="4796967" y="61595"/>
                  </a:lnTo>
                  <a:lnTo>
                    <a:pt x="4799126" y="62483"/>
                  </a:lnTo>
                  <a:lnTo>
                    <a:pt x="4801793" y="62738"/>
                  </a:lnTo>
                  <a:lnTo>
                    <a:pt x="4804206" y="63119"/>
                  </a:lnTo>
                  <a:lnTo>
                    <a:pt x="4807000" y="62738"/>
                  </a:lnTo>
                  <a:lnTo>
                    <a:pt x="4809794" y="62102"/>
                  </a:lnTo>
                  <a:lnTo>
                    <a:pt x="4812207" y="61595"/>
                  </a:lnTo>
                  <a:lnTo>
                    <a:pt x="4814620" y="60578"/>
                  </a:lnTo>
                  <a:lnTo>
                    <a:pt x="4816779" y="59690"/>
                  </a:lnTo>
                  <a:lnTo>
                    <a:pt x="4818938" y="58547"/>
                  </a:lnTo>
                  <a:lnTo>
                    <a:pt x="4820716" y="57276"/>
                  </a:lnTo>
                  <a:lnTo>
                    <a:pt x="4822875" y="56006"/>
                  </a:lnTo>
                  <a:lnTo>
                    <a:pt x="4824399" y="54228"/>
                  </a:lnTo>
                  <a:lnTo>
                    <a:pt x="4825923" y="52704"/>
                  </a:lnTo>
                  <a:lnTo>
                    <a:pt x="4827447" y="50926"/>
                  </a:lnTo>
                  <a:lnTo>
                    <a:pt x="4828590" y="49022"/>
                  </a:lnTo>
                  <a:lnTo>
                    <a:pt x="4830114" y="46863"/>
                  </a:lnTo>
                  <a:lnTo>
                    <a:pt x="4831130" y="45085"/>
                  </a:lnTo>
                  <a:lnTo>
                    <a:pt x="4832273" y="42672"/>
                  </a:lnTo>
                  <a:lnTo>
                    <a:pt x="4833162" y="40513"/>
                  </a:lnTo>
                  <a:lnTo>
                    <a:pt x="4833797" y="38353"/>
                  </a:lnTo>
                  <a:lnTo>
                    <a:pt x="4834686" y="35941"/>
                  </a:lnTo>
                  <a:lnTo>
                    <a:pt x="4835321" y="33527"/>
                  </a:lnTo>
                  <a:lnTo>
                    <a:pt x="4835702" y="31115"/>
                  </a:lnTo>
                  <a:lnTo>
                    <a:pt x="4836210" y="28575"/>
                  </a:lnTo>
                  <a:lnTo>
                    <a:pt x="4836591" y="25907"/>
                  </a:lnTo>
                  <a:lnTo>
                    <a:pt x="4836591" y="23495"/>
                  </a:lnTo>
                  <a:lnTo>
                    <a:pt x="4836845" y="20700"/>
                  </a:lnTo>
                  <a:lnTo>
                    <a:pt x="4836845" y="18288"/>
                  </a:lnTo>
                  <a:lnTo>
                    <a:pt x="4836845" y="15494"/>
                  </a:lnTo>
                  <a:lnTo>
                    <a:pt x="4836845" y="13080"/>
                  </a:lnTo>
                  <a:lnTo>
                    <a:pt x="4836591" y="10287"/>
                  </a:lnTo>
                  <a:lnTo>
                    <a:pt x="4836591" y="7874"/>
                  </a:lnTo>
                  <a:lnTo>
                    <a:pt x="4835956" y="5206"/>
                  </a:lnTo>
                  <a:lnTo>
                    <a:pt x="4835702" y="2667"/>
                  </a:lnTo>
                  <a:lnTo>
                    <a:pt x="4835321" y="253"/>
                  </a:lnTo>
                  <a:lnTo>
                    <a:pt x="4868595" y="253"/>
                  </a:lnTo>
                </a:path>
                <a:path w="6883400" h="10017125">
                  <a:moveTo>
                    <a:pt x="4740198" y="85344"/>
                  </a:moveTo>
                  <a:lnTo>
                    <a:pt x="4868595" y="85344"/>
                  </a:lnTo>
                </a:path>
                <a:path w="6883400" h="10017125">
                  <a:moveTo>
                    <a:pt x="4868595" y="253"/>
                  </a:moveTo>
                  <a:lnTo>
                    <a:pt x="4902758" y="253"/>
                  </a:lnTo>
                  <a:lnTo>
                    <a:pt x="4902123" y="2413"/>
                  </a:lnTo>
                  <a:lnTo>
                    <a:pt x="4901488" y="5206"/>
                  </a:lnTo>
                  <a:lnTo>
                    <a:pt x="4900853" y="7620"/>
                  </a:lnTo>
                  <a:lnTo>
                    <a:pt x="4900599" y="10032"/>
                  </a:lnTo>
                  <a:lnTo>
                    <a:pt x="4900218" y="12826"/>
                  </a:lnTo>
                  <a:lnTo>
                    <a:pt x="4899964" y="15240"/>
                  </a:lnTo>
                  <a:lnTo>
                    <a:pt x="4899964" y="17906"/>
                  </a:lnTo>
                  <a:lnTo>
                    <a:pt x="4899964" y="20447"/>
                  </a:lnTo>
                  <a:lnTo>
                    <a:pt x="4899964" y="23114"/>
                  </a:lnTo>
                  <a:lnTo>
                    <a:pt x="4900218" y="25526"/>
                  </a:lnTo>
                  <a:lnTo>
                    <a:pt x="4900599" y="28321"/>
                  </a:lnTo>
                  <a:lnTo>
                    <a:pt x="4900853" y="30733"/>
                  </a:lnTo>
                  <a:lnTo>
                    <a:pt x="4901488" y="33147"/>
                  </a:lnTo>
                  <a:lnTo>
                    <a:pt x="4902123" y="35687"/>
                  </a:lnTo>
                  <a:lnTo>
                    <a:pt x="4903012" y="38100"/>
                  </a:lnTo>
                  <a:lnTo>
                    <a:pt x="4903647" y="40513"/>
                  </a:lnTo>
                  <a:lnTo>
                    <a:pt x="4904790" y="42672"/>
                  </a:lnTo>
                  <a:lnTo>
                    <a:pt x="4905806" y="45085"/>
                  </a:lnTo>
                  <a:lnTo>
                    <a:pt x="4906949" y="47244"/>
                  </a:lnTo>
                  <a:lnTo>
                    <a:pt x="4908219" y="49022"/>
                  </a:lnTo>
                  <a:lnTo>
                    <a:pt x="4909743" y="50926"/>
                  </a:lnTo>
                  <a:lnTo>
                    <a:pt x="4911267" y="52704"/>
                  </a:lnTo>
                  <a:lnTo>
                    <a:pt x="4912791" y="54482"/>
                  </a:lnTo>
                  <a:lnTo>
                    <a:pt x="4924983" y="61595"/>
                  </a:lnTo>
                  <a:lnTo>
                    <a:pt x="4927142" y="62483"/>
                  </a:lnTo>
                  <a:lnTo>
                    <a:pt x="4929809" y="62738"/>
                  </a:lnTo>
                  <a:lnTo>
                    <a:pt x="4932222" y="63119"/>
                  </a:lnTo>
                  <a:lnTo>
                    <a:pt x="4935016" y="62738"/>
                  </a:lnTo>
                  <a:lnTo>
                    <a:pt x="4937810" y="62102"/>
                  </a:lnTo>
                  <a:lnTo>
                    <a:pt x="4940223" y="61595"/>
                  </a:lnTo>
                  <a:lnTo>
                    <a:pt x="4942636" y="60578"/>
                  </a:lnTo>
                  <a:lnTo>
                    <a:pt x="4944795" y="59690"/>
                  </a:lnTo>
                  <a:lnTo>
                    <a:pt x="4946954" y="58547"/>
                  </a:lnTo>
                  <a:lnTo>
                    <a:pt x="4948732" y="57276"/>
                  </a:lnTo>
                  <a:lnTo>
                    <a:pt x="4950891" y="56006"/>
                  </a:lnTo>
                  <a:lnTo>
                    <a:pt x="4952415" y="54228"/>
                  </a:lnTo>
                  <a:lnTo>
                    <a:pt x="4953939" y="52704"/>
                  </a:lnTo>
                  <a:lnTo>
                    <a:pt x="4955463" y="50926"/>
                  </a:lnTo>
                  <a:lnTo>
                    <a:pt x="4956987" y="49022"/>
                  </a:lnTo>
                  <a:lnTo>
                    <a:pt x="4958130" y="46863"/>
                  </a:lnTo>
                  <a:lnTo>
                    <a:pt x="4959146" y="45085"/>
                  </a:lnTo>
                  <a:lnTo>
                    <a:pt x="4960289" y="42672"/>
                  </a:lnTo>
                  <a:lnTo>
                    <a:pt x="4961178" y="40513"/>
                  </a:lnTo>
                  <a:lnTo>
                    <a:pt x="4961813" y="38353"/>
                  </a:lnTo>
                  <a:lnTo>
                    <a:pt x="4962702" y="35941"/>
                  </a:lnTo>
                  <a:lnTo>
                    <a:pt x="4963337" y="33527"/>
                  </a:lnTo>
                  <a:lnTo>
                    <a:pt x="4963718" y="31115"/>
                  </a:lnTo>
                  <a:lnTo>
                    <a:pt x="4964226" y="28575"/>
                  </a:lnTo>
                  <a:lnTo>
                    <a:pt x="4964607" y="25907"/>
                  </a:lnTo>
                  <a:lnTo>
                    <a:pt x="4964607" y="23495"/>
                  </a:lnTo>
                  <a:lnTo>
                    <a:pt x="4964861" y="20700"/>
                  </a:lnTo>
                  <a:lnTo>
                    <a:pt x="4964861" y="18288"/>
                  </a:lnTo>
                  <a:lnTo>
                    <a:pt x="4964861" y="15494"/>
                  </a:lnTo>
                  <a:lnTo>
                    <a:pt x="4964861" y="13080"/>
                  </a:lnTo>
                  <a:lnTo>
                    <a:pt x="4964607" y="10287"/>
                  </a:lnTo>
                  <a:lnTo>
                    <a:pt x="4964607" y="7874"/>
                  </a:lnTo>
                  <a:lnTo>
                    <a:pt x="4964226" y="5206"/>
                  </a:lnTo>
                  <a:lnTo>
                    <a:pt x="4963972" y="2667"/>
                  </a:lnTo>
                  <a:lnTo>
                    <a:pt x="4963337" y="253"/>
                  </a:lnTo>
                  <a:lnTo>
                    <a:pt x="4996611" y="253"/>
                  </a:lnTo>
                </a:path>
                <a:path w="6883400" h="10017125">
                  <a:moveTo>
                    <a:pt x="4868595" y="85344"/>
                  </a:moveTo>
                  <a:lnTo>
                    <a:pt x="4996611" y="85344"/>
                  </a:lnTo>
                </a:path>
                <a:path w="6883400" h="10017125">
                  <a:moveTo>
                    <a:pt x="4996611" y="253"/>
                  </a:moveTo>
                  <a:lnTo>
                    <a:pt x="5030774" y="253"/>
                  </a:lnTo>
                  <a:lnTo>
                    <a:pt x="5030139" y="2413"/>
                  </a:lnTo>
                  <a:lnTo>
                    <a:pt x="5029504" y="5206"/>
                  </a:lnTo>
                  <a:lnTo>
                    <a:pt x="5028869" y="7620"/>
                  </a:lnTo>
                  <a:lnTo>
                    <a:pt x="5028615" y="10032"/>
                  </a:lnTo>
                  <a:lnTo>
                    <a:pt x="5028234" y="12826"/>
                  </a:lnTo>
                  <a:lnTo>
                    <a:pt x="5027980" y="15240"/>
                  </a:lnTo>
                  <a:lnTo>
                    <a:pt x="5027980" y="17906"/>
                  </a:lnTo>
                  <a:lnTo>
                    <a:pt x="5027980" y="20447"/>
                  </a:lnTo>
                  <a:lnTo>
                    <a:pt x="5027980" y="23114"/>
                  </a:lnTo>
                  <a:lnTo>
                    <a:pt x="5028234" y="25526"/>
                  </a:lnTo>
                  <a:lnTo>
                    <a:pt x="5028615" y="28321"/>
                  </a:lnTo>
                  <a:lnTo>
                    <a:pt x="5028869" y="30733"/>
                  </a:lnTo>
                  <a:lnTo>
                    <a:pt x="5029504" y="33147"/>
                  </a:lnTo>
                  <a:lnTo>
                    <a:pt x="5030393" y="35687"/>
                  </a:lnTo>
                  <a:lnTo>
                    <a:pt x="5031028" y="38100"/>
                  </a:lnTo>
                  <a:lnTo>
                    <a:pt x="5039283" y="52704"/>
                  </a:lnTo>
                  <a:lnTo>
                    <a:pt x="5040807" y="54482"/>
                  </a:lnTo>
                  <a:lnTo>
                    <a:pt x="5052999" y="61595"/>
                  </a:lnTo>
                  <a:lnTo>
                    <a:pt x="5055158" y="62483"/>
                  </a:lnTo>
                  <a:lnTo>
                    <a:pt x="5057825" y="62738"/>
                  </a:lnTo>
                  <a:lnTo>
                    <a:pt x="5060238" y="63119"/>
                  </a:lnTo>
                  <a:lnTo>
                    <a:pt x="5063286" y="62738"/>
                  </a:lnTo>
                  <a:lnTo>
                    <a:pt x="5065826" y="62102"/>
                  </a:lnTo>
                  <a:lnTo>
                    <a:pt x="5068239" y="61595"/>
                  </a:lnTo>
                  <a:lnTo>
                    <a:pt x="5070652" y="60578"/>
                  </a:lnTo>
                  <a:lnTo>
                    <a:pt x="5072811" y="59690"/>
                  </a:lnTo>
                  <a:lnTo>
                    <a:pt x="5074970" y="58547"/>
                  </a:lnTo>
                  <a:lnTo>
                    <a:pt x="5077002" y="57276"/>
                  </a:lnTo>
                  <a:lnTo>
                    <a:pt x="5078907" y="56006"/>
                  </a:lnTo>
                  <a:lnTo>
                    <a:pt x="5080431" y="54228"/>
                  </a:lnTo>
                  <a:lnTo>
                    <a:pt x="5082209" y="52704"/>
                  </a:lnTo>
                  <a:lnTo>
                    <a:pt x="5083479" y="50926"/>
                  </a:lnTo>
                  <a:lnTo>
                    <a:pt x="5085003" y="49022"/>
                  </a:lnTo>
                  <a:lnTo>
                    <a:pt x="5086146" y="46863"/>
                  </a:lnTo>
                  <a:lnTo>
                    <a:pt x="5087416" y="45085"/>
                  </a:lnTo>
                  <a:lnTo>
                    <a:pt x="5088305" y="42672"/>
                  </a:lnTo>
                  <a:lnTo>
                    <a:pt x="5089194" y="40513"/>
                  </a:lnTo>
                  <a:lnTo>
                    <a:pt x="5089829" y="38353"/>
                  </a:lnTo>
                  <a:lnTo>
                    <a:pt x="5090718" y="35941"/>
                  </a:lnTo>
                  <a:lnTo>
                    <a:pt x="5091353" y="33527"/>
                  </a:lnTo>
                  <a:lnTo>
                    <a:pt x="5091734" y="31115"/>
                  </a:lnTo>
                  <a:lnTo>
                    <a:pt x="5092242" y="28575"/>
                  </a:lnTo>
                  <a:lnTo>
                    <a:pt x="5092623" y="25907"/>
                  </a:lnTo>
                  <a:lnTo>
                    <a:pt x="5092877" y="23495"/>
                  </a:lnTo>
                  <a:lnTo>
                    <a:pt x="5092877" y="20700"/>
                  </a:lnTo>
                  <a:lnTo>
                    <a:pt x="5093258" y="18288"/>
                  </a:lnTo>
                  <a:lnTo>
                    <a:pt x="5093258" y="15494"/>
                  </a:lnTo>
                  <a:lnTo>
                    <a:pt x="5092877" y="13080"/>
                  </a:lnTo>
                  <a:lnTo>
                    <a:pt x="5092877" y="10287"/>
                  </a:lnTo>
                  <a:lnTo>
                    <a:pt x="5092623" y="7874"/>
                  </a:lnTo>
                  <a:lnTo>
                    <a:pt x="5092242" y="5206"/>
                  </a:lnTo>
                  <a:lnTo>
                    <a:pt x="5091988" y="2667"/>
                  </a:lnTo>
                  <a:lnTo>
                    <a:pt x="5091353" y="253"/>
                  </a:lnTo>
                  <a:lnTo>
                    <a:pt x="5124627" y="253"/>
                  </a:lnTo>
                </a:path>
                <a:path w="6883400" h="10017125">
                  <a:moveTo>
                    <a:pt x="4996611" y="85344"/>
                  </a:moveTo>
                  <a:lnTo>
                    <a:pt x="5124627" y="85344"/>
                  </a:lnTo>
                </a:path>
                <a:path w="6883400" h="10017125">
                  <a:moveTo>
                    <a:pt x="5124627" y="253"/>
                  </a:moveTo>
                  <a:lnTo>
                    <a:pt x="5158790" y="253"/>
                  </a:lnTo>
                  <a:lnTo>
                    <a:pt x="5158155" y="2413"/>
                  </a:lnTo>
                  <a:lnTo>
                    <a:pt x="5157520" y="5206"/>
                  </a:lnTo>
                  <a:lnTo>
                    <a:pt x="5156885" y="7620"/>
                  </a:lnTo>
                  <a:lnTo>
                    <a:pt x="5156631" y="10032"/>
                  </a:lnTo>
                  <a:lnTo>
                    <a:pt x="5156250" y="12826"/>
                  </a:lnTo>
                  <a:lnTo>
                    <a:pt x="5155996" y="15240"/>
                  </a:lnTo>
                  <a:lnTo>
                    <a:pt x="5155996" y="17906"/>
                  </a:lnTo>
                  <a:lnTo>
                    <a:pt x="5155996" y="20447"/>
                  </a:lnTo>
                  <a:lnTo>
                    <a:pt x="5155996" y="23114"/>
                  </a:lnTo>
                  <a:lnTo>
                    <a:pt x="5156250" y="25526"/>
                  </a:lnTo>
                  <a:lnTo>
                    <a:pt x="5156631" y="28321"/>
                  </a:lnTo>
                  <a:lnTo>
                    <a:pt x="5157266" y="30733"/>
                  </a:lnTo>
                  <a:lnTo>
                    <a:pt x="5157774" y="33147"/>
                  </a:lnTo>
                  <a:lnTo>
                    <a:pt x="5164505" y="49022"/>
                  </a:lnTo>
                  <a:lnTo>
                    <a:pt x="5165775" y="50926"/>
                  </a:lnTo>
                  <a:lnTo>
                    <a:pt x="5167299" y="52704"/>
                  </a:lnTo>
                  <a:lnTo>
                    <a:pt x="5168823" y="54482"/>
                  </a:lnTo>
                  <a:lnTo>
                    <a:pt x="5170601" y="56006"/>
                  </a:lnTo>
                  <a:lnTo>
                    <a:pt x="5172506" y="57530"/>
                  </a:lnTo>
                  <a:lnTo>
                    <a:pt x="5174538" y="58800"/>
                  </a:lnTo>
                  <a:lnTo>
                    <a:pt x="5176443" y="60071"/>
                  </a:lnTo>
                  <a:lnTo>
                    <a:pt x="5178602" y="60960"/>
                  </a:lnTo>
                  <a:lnTo>
                    <a:pt x="5181015" y="61595"/>
                  </a:lnTo>
                  <a:lnTo>
                    <a:pt x="5183428" y="62483"/>
                  </a:lnTo>
                  <a:lnTo>
                    <a:pt x="5185841" y="62738"/>
                  </a:lnTo>
                  <a:lnTo>
                    <a:pt x="5188635" y="63119"/>
                  </a:lnTo>
                  <a:lnTo>
                    <a:pt x="5191302" y="62738"/>
                  </a:lnTo>
                  <a:lnTo>
                    <a:pt x="5193842" y="62102"/>
                  </a:lnTo>
                  <a:lnTo>
                    <a:pt x="5196255" y="61595"/>
                  </a:lnTo>
                  <a:lnTo>
                    <a:pt x="5198668" y="60578"/>
                  </a:lnTo>
                  <a:lnTo>
                    <a:pt x="5201081" y="59690"/>
                  </a:lnTo>
                  <a:lnTo>
                    <a:pt x="5202986" y="58547"/>
                  </a:lnTo>
                  <a:lnTo>
                    <a:pt x="5205018" y="57276"/>
                  </a:lnTo>
                  <a:lnTo>
                    <a:pt x="5206923" y="56006"/>
                  </a:lnTo>
                  <a:lnTo>
                    <a:pt x="5208447" y="54228"/>
                  </a:lnTo>
                  <a:lnTo>
                    <a:pt x="5210225" y="52704"/>
                  </a:lnTo>
                  <a:lnTo>
                    <a:pt x="5211749" y="50926"/>
                  </a:lnTo>
                  <a:lnTo>
                    <a:pt x="5213019" y="49022"/>
                  </a:lnTo>
                  <a:lnTo>
                    <a:pt x="5214162" y="46863"/>
                  </a:lnTo>
                  <a:lnTo>
                    <a:pt x="5215432" y="45085"/>
                  </a:lnTo>
                  <a:lnTo>
                    <a:pt x="5216321" y="42672"/>
                  </a:lnTo>
                  <a:lnTo>
                    <a:pt x="5217210" y="40513"/>
                  </a:lnTo>
                  <a:lnTo>
                    <a:pt x="5218226" y="38353"/>
                  </a:lnTo>
                  <a:lnTo>
                    <a:pt x="5218734" y="35941"/>
                  </a:lnTo>
                  <a:lnTo>
                    <a:pt x="5219369" y="33527"/>
                  </a:lnTo>
                  <a:lnTo>
                    <a:pt x="5220004" y="31115"/>
                  </a:lnTo>
                  <a:lnTo>
                    <a:pt x="5220258" y="28575"/>
                  </a:lnTo>
                  <a:lnTo>
                    <a:pt x="5220639" y="25907"/>
                  </a:lnTo>
                  <a:lnTo>
                    <a:pt x="5220893" y="23495"/>
                  </a:lnTo>
                  <a:lnTo>
                    <a:pt x="5220893" y="20700"/>
                  </a:lnTo>
                  <a:lnTo>
                    <a:pt x="5221274" y="18288"/>
                  </a:lnTo>
                  <a:lnTo>
                    <a:pt x="5221274" y="15494"/>
                  </a:lnTo>
                  <a:lnTo>
                    <a:pt x="5220893" y="13080"/>
                  </a:lnTo>
                  <a:lnTo>
                    <a:pt x="5220893" y="10287"/>
                  </a:lnTo>
                  <a:lnTo>
                    <a:pt x="5220639" y="7874"/>
                  </a:lnTo>
                  <a:lnTo>
                    <a:pt x="5220258" y="5206"/>
                  </a:lnTo>
                  <a:lnTo>
                    <a:pt x="5220004" y="2667"/>
                  </a:lnTo>
                  <a:lnTo>
                    <a:pt x="5219369" y="253"/>
                  </a:lnTo>
                  <a:lnTo>
                    <a:pt x="5252643" y="253"/>
                  </a:lnTo>
                </a:path>
                <a:path w="6883400" h="10017125">
                  <a:moveTo>
                    <a:pt x="5124627" y="85344"/>
                  </a:moveTo>
                  <a:lnTo>
                    <a:pt x="5252643" y="85344"/>
                  </a:lnTo>
                </a:path>
                <a:path w="6883400" h="10017125">
                  <a:moveTo>
                    <a:pt x="5252643" y="253"/>
                  </a:moveTo>
                  <a:lnTo>
                    <a:pt x="5286806" y="253"/>
                  </a:lnTo>
                  <a:lnTo>
                    <a:pt x="5286171" y="2413"/>
                  </a:lnTo>
                  <a:lnTo>
                    <a:pt x="5285536" y="5206"/>
                  </a:lnTo>
                  <a:lnTo>
                    <a:pt x="5284901" y="7620"/>
                  </a:lnTo>
                  <a:lnTo>
                    <a:pt x="5284647" y="10032"/>
                  </a:lnTo>
                  <a:lnTo>
                    <a:pt x="5284266" y="12826"/>
                  </a:lnTo>
                  <a:lnTo>
                    <a:pt x="5284266" y="15240"/>
                  </a:lnTo>
                  <a:lnTo>
                    <a:pt x="5284012" y="17906"/>
                  </a:lnTo>
                  <a:lnTo>
                    <a:pt x="5284012" y="20447"/>
                  </a:lnTo>
                  <a:lnTo>
                    <a:pt x="5284266" y="23114"/>
                  </a:lnTo>
                  <a:lnTo>
                    <a:pt x="5284266" y="25526"/>
                  </a:lnTo>
                  <a:lnTo>
                    <a:pt x="5284901" y="28321"/>
                  </a:lnTo>
                  <a:lnTo>
                    <a:pt x="5297093" y="54482"/>
                  </a:lnTo>
                  <a:lnTo>
                    <a:pt x="5298617" y="56006"/>
                  </a:lnTo>
                  <a:lnTo>
                    <a:pt x="5300522" y="57530"/>
                  </a:lnTo>
                  <a:lnTo>
                    <a:pt x="5302554" y="58800"/>
                  </a:lnTo>
                  <a:lnTo>
                    <a:pt x="5304459" y="60071"/>
                  </a:lnTo>
                  <a:lnTo>
                    <a:pt x="5306872" y="60960"/>
                  </a:lnTo>
                  <a:lnTo>
                    <a:pt x="5309031" y="61595"/>
                  </a:lnTo>
                  <a:lnTo>
                    <a:pt x="5311444" y="62483"/>
                  </a:lnTo>
                  <a:lnTo>
                    <a:pt x="5313857" y="62738"/>
                  </a:lnTo>
                  <a:lnTo>
                    <a:pt x="5316651" y="63119"/>
                  </a:lnTo>
                  <a:lnTo>
                    <a:pt x="5319318" y="62738"/>
                  </a:lnTo>
                  <a:lnTo>
                    <a:pt x="5321858" y="62102"/>
                  </a:lnTo>
                  <a:lnTo>
                    <a:pt x="5324525" y="61595"/>
                  </a:lnTo>
                  <a:lnTo>
                    <a:pt x="5326684" y="60578"/>
                  </a:lnTo>
                  <a:lnTo>
                    <a:pt x="5329097" y="59690"/>
                  </a:lnTo>
                  <a:lnTo>
                    <a:pt x="5331256" y="58547"/>
                  </a:lnTo>
                  <a:lnTo>
                    <a:pt x="5333034" y="57276"/>
                  </a:lnTo>
                  <a:lnTo>
                    <a:pt x="5334939" y="56006"/>
                  </a:lnTo>
                  <a:lnTo>
                    <a:pt x="5336717" y="54228"/>
                  </a:lnTo>
                  <a:lnTo>
                    <a:pt x="5338241" y="52704"/>
                  </a:lnTo>
                  <a:lnTo>
                    <a:pt x="5339765" y="50926"/>
                  </a:lnTo>
                  <a:lnTo>
                    <a:pt x="5341035" y="49022"/>
                  </a:lnTo>
                  <a:lnTo>
                    <a:pt x="5342178" y="46863"/>
                  </a:lnTo>
                  <a:lnTo>
                    <a:pt x="5343448" y="45085"/>
                  </a:lnTo>
                  <a:lnTo>
                    <a:pt x="5344337" y="42672"/>
                  </a:lnTo>
                  <a:lnTo>
                    <a:pt x="5345226" y="40513"/>
                  </a:lnTo>
                  <a:lnTo>
                    <a:pt x="5346242" y="38353"/>
                  </a:lnTo>
                  <a:lnTo>
                    <a:pt x="5346750" y="35941"/>
                  </a:lnTo>
                  <a:lnTo>
                    <a:pt x="5347385" y="33527"/>
                  </a:lnTo>
                  <a:lnTo>
                    <a:pt x="5348020" y="31115"/>
                  </a:lnTo>
                  <a:lnTo>
                    <a:pt x="5348274" y="28575"/>
                  </a:lnTo>
                  <a:lnTo>
                    <a:pt x="5348655" y="25907"/>
                  </a:lnTo>
                  <a:lnTo>
                    <a:pt x="5348909" y="23495"/>
                  </a:lnTo>
                  <a:lnTo>
                    <a:pt x="5349290" y="20700"/>
                  </a:lnTo>
                  <a:lnTo>
                    <a:pt x="5349290" y="18288"/>
                  </a:lnTo>
                  <a:lnTo>
                    <a:pt x="5349290" y="15494"/>
                  </a:lnTo>
                  <a:lnTo>
                    <a:pt x="5349290" y="13080"/>
                  </a:lnTo>
                  <a:lnTo>
                    <a:pt x="5348909" y="10287"/>
                  </a:lnTo>
                  <a:lnTo>
                    <a:pt x="5348655" y="7874"/>
                  </a:lnTo>
                  <a:lnTo>
                    <a:pt x="5348274" y="5206"/>
                  </a:lnTo>
                  <a:lnTo>
                    <a:pt x="5348020" y="2667"/>
                  </a:lnTo>
                  <a:lnTo>
                    <a:pt x="5347766" y="253"/>
                  </a:lnTo>
                  <a:lnTo>
                    <a:pt x="5380659" y="253"/>
                  </a:lnTo>
                </a:path>
                <a:path w="6883400" h="10017125">
                  <a:moveTo>
                    <a:pt x="5252643" y="85344"/>
                  </a:moveTo>
                  <a:lnTo>
                    <a:pt x="5380659" y="85344"/>
                  </a:lnTo>
                </a:path>
                <a:path w="6883400" h="10017125">
                  <a:moveTo>
                    <a:pt x="5380659" y="253"/>
                  </a:moveTo>
                  <a:lnTo>
                    <a:pt x="5415076" y="253"/>
                  </a:lnTo>
                  <a:lnTo>
                    <a:pt x="5414187" y="2413"/>
                  </a:lnTo>
                  <a:lnTo>
                    <a:pt x="5413552" y="5206"/>
                  </a:lnTo>
                  <a:lnTo>
                    <a:pt x="5413298" y="7620"/>
                  </a:lnTo>
                  <a:lnTo>
                    <a:pt x="5412663" y="10032"/>
                  </a:lnTo>
                  <a:lnTo>
                    <a:pt x="5412282" y="12826"/>
                  </a:lnTo>
                  <a:lnTo>
                    <a:pt x="5412282" y="15240"/>
                  </a:lnTo>
                  <a:lnTo>
                    <a:pt x="5412028" y="17906"/>
                  </a:lnTo>
                  <a:lnTo>
                    <a:pt x="5412028" y="20447"/>
                  </a:lnTo>
                  <a:lnTo>
                    <a:pt x="5412282" y="23114"/>
                  </a:lnTo>
                  <a:lnTo>
                    <a:pt x="5412282" y="25526"/>
                  </a:lnTo>
                  <a:lnTo>
                    <a:pt x="5412917" y="28321"/>
                  </a:lnTo>
                  <a:lnTo>
                    <a:pt x="5422061" y="50926"/>
                  </a:lnTo>
                  <a:lnTo>
                    <a:pt x="5423331" y="52704"/>
                  </a:lnTo>
                  <a:lnTo>
                    <a:pt x="5425109" y="54482"/>
                  </a:lnTo>
                  <a:lnTo>
                    <a:pt x="5426633" y="56006"/>
                  </a:lnTo>
                  <a:lnTo>
                    <a:pt x="5428538" y="57530"/>
                  </a:lnTo>
                  <a:lnTo>
                    <a:pt x="5430570" y="58800"/>
                  </a:lnTo>
                  <a:lnTo>
                    <a:pt x="5432729" y="60071"/>
                  </a:lnTo>
                  <a:lnTo>
                    <a:pt x="5434888" y="60960"/>
                  </a:lnTo>
                  <a:lnTo>
                    <a:pt x="5437047" y="61595"/>
                  </a:lnTo>
                  <a:lnTo>
                    <a:pt x="5439460" y="62483"/>
                  </a:lnTo>
                  <a:lnTo>
                    <a:pt x="5441873" y="62738"/>
                  </a:lnTo>
                  <a:lnTo>
                    <a:pt x="5444667" y="63119"/>
                  </a:lnTo>
                  <a:lnTo>
                    <a:pt x="5447334" y="62738"/>
                  </a:lnTo>
                  <a:lnTo>
                    <a:pt x="5450128" y="62102"/>
                  </a:lnTo>
                  <a:lnTo>
                    <a:pt x="5452541" y="61595"/>
                  </a:lnTo>
                  <a:lnTo>
                    <a:pt x="5454954" y="60578"/>
                  </a:lnTo>
                  <a:lnTo>
                    <a:pt x="5457113" y="59690"/>
                  </a:lnTo>
                  <a:lnTo>
                    <a:pt x="5459272" y="58547"/>
                  </a:lnTo>
                  <a:lnTo>
                    <a:pt x="5461050" y="57276"/>
                  </a:lnTo>
                  <a:lnTo>
                    <a:pt x="5462955" y="56006"/>
                  </a:lnTo>
                  <a:lnTo>
                    <a:pt x="5464733" y="54228"/>
                  </a:lnTo>
                  <a:lnTo>
                    <a:pt x="5466257" y="52704"/>
                  </a:lnTo>
                  <a:lnTo>
                    <a:pt x="5467781" y="50926"/>
                  </a:lnTo>
                  <a:lnTo>
                    <a:pt x="5469051" y="49022"/>
                  </a:lnTo>
                  <a:lnTo>
                    <a:pt x="5470194" y="46863"/>
                  </a:lnTo>
                  <a:lnTo>
                    <a:pt x="5471464" y="45085"/>
                  </a:lnTo>
                  <a:lnTo>
                    <a:pt x="5472353" y="42672"/>
                  </a:lnTo>
                  <a:lnTo>
                    <a:pt x="5473242" y="40513"/>
                  </a:lnTo>
                  <a:lnTo>
                    <a:pt x="5474258" y="38353"/>
                  </a:lnTo>
                  <a:lnTo>
                    <a:pt x="5474766" y="35941"/>
                  </a:lnTo>
                  <a:lnTo>
                    <a:pt x="5475401" y="33527"/>
                  </a:lnTo>
                  <a:lnTo>
                    <a:pt x="5476036" y="31115"/>
                  </a:lnTo>
                  <a:lnTo>
                    <a:pt x="5476290" y="28575"/>
                  </a:lnTo>
                  <a:lnTo>
                    <a:pt x="5476671" y="25907"/>
                  </a:lnTo>
                  <a:lnTo>
                    <a:pt x="5476925" y="23495"/>
                  </a:lnTo>
                  <a:lnTo>
                    <a:pt x="5477306" y="20700"/>
                  </a:lnTo>
                  <a:lnTo>
                    <a:pt x="5477306" y="18288"/>
                  </a:lnTo>
                  <a:lnTo>
                    <a:pt x="5477306" y="15494"/>
                  </a:lnTo>
                  <a:lnTo>
                    <a:pt x="5477306" y="13080"/>
                  </a:lnTo>
                  <a:lnTo>
                    <a:pt x="5476925" y="10287"/>
                  </a:lnTo>
                  <a:lnTo>
                    <a:pt x="5476671" y="7874"/>
                  </a:lnTo>
                  <a:lnTo>
                    <a:pt x="5476290" y="5206"/>
                  </a:lnTo>
                  <a:lnTo>
                    <a:pt x="5476036" y="2667"/>
                  </a:lnTo>
                  <a:lnTo>
                    <a:pt x="5475782" y="253"/>
                  </a:lnTo>
                  <a:lnTo>
                    <a:pt x="5508675" y="253"/>
                  </a:lnTo>
                </a:path>
                <a:path w="6883400" h="10017125">
                  <a:moveTo>
                    <a:pt x="5380659" y="85344"/>
                  </a:moveTo>
                  <a:lnTo>
                    <a:pt x="5508675" y="85344"/>
                  </a:lnTo>
                </a:path>
                <a:path w="6883400" h="10017125">
                  <a:moveTo>
                    <a:pt x="5508675" y="253"/>
                  </a:moveTo>
                  <a:lnTo>
                    <a:pt x="5543092" y="253"/>
                  </a:lnTo>
                  <a:lnTo>
                    <a:pt x="5542457" y="2413"/>
                  </a:lnTo>
                  <a:lnTo>
                    <a:pt x="5541568" y="5206"/>
                  </a:lnTo>
                  <a:lnTo>
                    <a:pt x="5541314" y="7620"/>
                  </a:lnTo>
                  <a:lnTo>
                    <a:pt x="5540933" y="10032"/>
                  </a:lnTo>
                  <a:lnTo>
                    <a:pt x="5540679" y="12826"/>
                  </a:lnTo>
                  <a:lnTo>
                    <a:pt x="5540298" y="15240"/>
                  </a:lnTo>
                  <a:lnTo>
                    <a:pt x="5540298" y="17906"/>
                  </a:lnTo>
                  <a:lnTo>
                    <a:pt x="5540298" y="20447"/>
                  </a:lnTo>
                  <a:lnTo>
                    <a:pt x="5540298" y="23114"/>
                  </a:lnTo>
                  <a:lnTo>
                    <a:pt x="5540679" y="25526"/>
                  </a:lnTo>
                  <a:lnTo>
                    <a:pt x="5540933" y="28321"/>
                  </a:lnTo>
                  <a:lnTo>
                    <a:pt x="5550077" y="50926"/>
                  </a:lnTo>
                  <a:lnTo>
                    <a:pt x="5551347" y="52704"/>
                  </a:lnTo>
                  <a:lnTo>
                    <a:pt x="5553125" y="54482"/>
                  </a:lnTo>
                  <a:lnTo>
                    <a:pt x="5555030" y="56006"/>
                  </a:lnTo>
                  <a:lnTo>
                    <a:pt x="5556808" y="57530"/>
                  </a:lnTo>
                  <a:lnTo>
                    <a:pt x="5558586" y="58800"/>
                  </a:lnTo>
                  <a:lnTo>
                    <a:pt x="5560745" y="60071"/>
                  </a:lnTo>
                  <a:lnTo>
                    <a:pt x="5562904" y="60960"/>
                  </a:lnTo>
                  <a:lnTo>
                    <a:pt x="5565317" y="61595"/>
                  </a:lnTo>
                  <a:lnTo>
                    <a:pt x="5567476" y="62483"/>
                  </a:lnTo>
                  <a:lnTo>
                    <a:pt x="5570270" y="62738"/>
                  </a:lnTo>
                  <a:lnTo>
                    <a:pt x="5572683" y="63119"/>
                  </a:lnTo>
                  <a:lnTo>
                    <a:pt x="5575350" y="62738"/>
                  </a:lnTo>
                  <a:lnTo>
                    <a:pt x="5578144" y="62102"/>
                  </a:lnTo>
                  <a:lnTo>
                    <a:pt x="5580557" y="61595"/>
                  </a:lnTo>
                  <a:lnTo>
                    <a:pt x="5582970" y="60578"/>
                  </a:lnTo>
                  <a:lnTo>
                    <a:pt x="5585129" y="59690"/>
                  </a:lnTo>
                  <a:lnTo>
                    <a:pt x="5587288" y="58547"/>
                  </a:lnTo>
                  <a:lnTo>
                    <a:pt x="5589066" y="57276"/>
                  </a:lnTo>
                  <a:lnTo>
                    <a:pt x="5591225" y="56006"/>
                  </a:lnTo>
                  <a:lnTo>
                    <a:pt x="5592749" y="54228"/>
                  </a:lnTo>
                  <a:lnTo>
                    <a:pt x="5594273" y="52704"/>
                  </a:lnTo>
                  <a:lnTo>
                    <a:pt x="5595797" y="50926"/>
                  </a:lnTo>
                  <a:lnTo>
                    <a:pt x="5597067" y="49022"/>
                  </a:lnTo>
                  <a:lnTo>
                    <a:pt x="5598591" y="46863"/>
                  </a:lnTo>
                  <a:lnTo>
                    <a:pt x="5599480" y="45085"/>
                  </a:lnTo>
                  <a:lnTo>
                    <a:pt x="5600369" y="42672"/>
                  </a:lnTo>
                  <a:lnTo>
                    <a:pt x="5601639" y="40513"/>
                  </a:lnTo>
                  <a:lnTo>
                    <a:pt x="5602274" y="38353"/>
                  </a:lnTo>
                  <a:lnTo>
                    <a:pt x="5603163" y="35941"/>
                  </a:lnTo>
                  <a:lnTo>
                    <a:pt x="5603798" y="33527"/>
                  </a:lnTo>
                  <a:lnTo>
                    <a:pt x="5604052" y="31115"/>
                  </a:lnTo>
                  <a:lnTo>
                    <a:pt x="5604687" y="28575"/>
                  </a:lnTo>
                  <a:lnTo>
                    <a:pt x="5604941" y="25907"/>
                  </a:lnTo>
                  <a:lnTo>
                    <a:pt x="5604941" y="23495"/>
                  </a:lnTo>
                  <a:lnTo>
                    <a:pt x="5605322" y="20700"/>
                  </a:lnTo>
                  <a:lnTo>
                    <a:pt x="5605322" y="18288"/>
                  </a:lnTo>
                  <a:lnTo>
                    <a:pt x="5605322" y="15494"/>
                  </a:lnTo>
                  <a:lnTo>
                    <a:pt x="5605322" y="13080"/>
                  </a:lnTo>
                  <a:lnTo>
                    <a:pt x="5604941" y="10287"/>
                  </a:lnTo>
                  <a:lnTo>
                    <a:pt x="5604941" y="7874"/>
                  </a:lnTo>
                  <a:lnTo>
                    <a:pt x="5604306" y="5206"/>
                  </a:lnTo>
                  <a:lnTo>
                    <a:pt x="5604052" y="2667"/>
                  </a:lnTo>
                  <a:lnTo>
                    <a:pt x="5603798" y="253"/>
                  </a:lnTo>
                  <a:lnTo>
                    <a:pt x="5636691" y="253"/>
                  </a:lnTo>
                </a:path>
                <a:path w="6883400" h="10017125">
                  <a:moveTo>
                    <a:pt x="5508675" y="85344"/>
                  </a:moveTo>
                  <a:lnTo>
                    <a:pt x="5636691" y="85344"/>
                  </a:lnTo>
                </a:path>
                <a:path w="6883400" h="10017125">
                  <a:moveTo>
                    <a:pt x="5636945" y="253"/>
                  </a:moveTo>
                  <a:lnTo>
                    <a:pt x="5671108" y="253"/>
                  </a:lnTo>
                  <a:lnTo>
                    <a:pt x="5670473" y="2413"/>
                  </a:lnTo>
                  <a:lnTo>
                    <a:pt x="5669838" y="5206"/>
                  </a:lnTo>
                  <a:lnTo>
                    <a:pt x="5669330" y="7620"/>
                  </a:lnTo>
                  <a:lnTo>
                    <a:pt x="5668949" y="10032"/>
                  </a:lnTo>
                  <a:lnTo>
                    <a:pt x="5668695" y="12826"/>
                  </a:lnTo>
                  <a:lnTo>
                    <a:pt x="5668314" y="15240"/>
                  </a:lnTo>
                  <a:lnTo>
                    <a:pt x="5668314" y="17906"/>
                  </a:lnTo>
                  <a:lnTo>
                    <a:pt x="5668314" y="20447"/>
                  </a:lnTo>
                  <a:lnTo>
                    <a:pt x="5668314" y="23114"/>
                  </a:lnTo>
                  <a:lnTo>
                    <a:pt x="5668695" y="25526"/>
                  </a:lnTo>
                  <a:lnTo>
                    <a:pt x="5671362" y="38100"/>
                  </a:lnTo>
                  <a:lnTo>
                    <a:pt x="5671997" y="40513"/>
                  </a:lnTo>
                  <a:lnTo>
                    <a:pt x="5673267" y="42672"/>
                  </a:lnTo>
                  <a:lnTo>
                    <a:pt x="5674156" y="45085"/>
                  </a:lnTo>
                  <a:lnTo>
                    <a:pt x="5675426" y="47244"/>
                  </a:lnTo>
                  <a:lnTo>
                    <a:pt x="5676569" y="49022"/>
                  </a:lnTo>
                  <a:lnTo>
                    <a:pt x="5678093" y="50926"/>
                  </a:lnTo>
                  <a:lnTo>
                    <a:pt x="5679617" y="52704"/>
                  </a:lnTo>
                  <a:lnTo>
                    <a:pt x="5681141" y="54482"/>
                  </a:lnTo>
                  <a:lnTo>
                    <a:pt x="5683046" y="56006"/>
                  </a:lnTo>
                  <a:lnTo>
                    <a:pt x="5684824" y="57530"/>
                  </a:lnTo>
                  <a:lnTo>
                    <a:pt x="5686602" y="58800"/>
                  </a:lnTo>
                  <a:lnTo>
                    <a:pt x="5688761" y="60071"/>
                  </a:lnTo>
                  <a:lnTo>
                    <a:pt x="5690920" y="60960"/>
                  </a:lnTo>
                  <a:lnTo>
                    <a:pt x="5693333" y="61595"/>
                  </a:lnTo>
                  <a:lnTo>
                    <a:pt x="5695492" y="62483"/>
                  </a:lnTo>
                  <a:lnTo>
                    <a:pt x="5698286" y="62738"/>
                  </a:lnTo>
                  <a:lnTo>
                    <a:pt x="5700699" y="63119"/>
                  </a:lnTo>
                  <a:lnTo>
                    <a:pt x="5703366" y="62738"/>
                  </a:lnTo>
                  <a:lnTo>
                    <a:pt x="5706160" y="62102"/>
                  </a:lnTo>
                  <a:lnTo>
                    <a:pt x="5708573" y="61595"/>
                  </a:lnTo>
                  <a:lnTo>
                    <a:pt x="5710986" y="60578"/>
                  </a:lnTo>
                  <a:lnTo>
                    <a:pt x="5713145" y="59690"/>
                  </a:lnTo>
                  <a:lnTo>
                    <a:pt x="5715304" y="58547"/>
                  </a:lnTo>
                  <a:lnTo>
                    <a:pt x="5717082" y="57276"/>
                  </a:lnTo>
                  <a:lnTo>
                    <a:pt x="5719241" y="56006"/>
                  </a:lnTo>
                  <a:lnTo>
                    <a:pt x="5720765" y="54228"/>
                  </a:lnTo>
                  <a:lnTo>
                    <a:pt x="5727496" y="45085"/>
                  </a:lnTo>
                  <a:lnTo>
                    <a:pt x="5728766" y="42672"/>
                  </a:lnTo>
                  <a:lnTo>
                    <a:pt x="5729655" y="40513"/>
                  </a:lnTo>
                  <a:lnTo>
                    <a:pt x="5730290" y="38353"/>
                  </a:lnTo>
                  <a:lnTo>
                    <a:pt x="5731179" y="35941"/>
                  </a:lnTo>
                  <a:lnTo>
                    <a:pt x="5731814" y="33527"/>
                  </a:lnTo>
                  <a:lnTo>
                    <a:pt x="5732068" y="31115"/>
                  </a:lnTo>
                  <a:lnTo>
                    <a:pt x="5732703" y="28575"/>
                  </a:lnTo>
                  <a:lnTo>
                    <a:pt x="5732957" y="25907"/>
                  </a:lnTo>
                  <a:lnTo>
                    <a:pt x="5732957" y="23495"/>
                  </a:lnTo>
                  <a:lnTo>
                    <a:pt x="5733338" y="20700"/>
                  </a:lnTo>
                  <a:lnTo>
                    <a:pt x="5733338" y="18288"/>
                  </a:lnTo>
                  <a:lnTo>
                    <a:pt x="5733338" y="15494"/>
                  </a:lnTo>
                  <a:lnTo>
                    <a:pt x="5733338" y="13080"/>
                  </a:lnTo>
                  <a:lnTo>
                    <a:pt x="5732957" y="10287"/>
                  </a:lnTo>
                  <a:lnTo>
                    <a:pt x="5732957" y="7874"/>
                  </a:lnTo>
                  <a:lnTo>
                    <a:pt x="5732703" y="5206"/>
                  </a:lnTo>
                  <a:lnTo>
                    <a:pt x="5732322" y="2667"/>
                  </a:lnTo>
                  <a:lnTo>
                    <a:pt x="5731814" y="253"/>
                  </a:lnTo>
                  <a:lnTo>
                    <a:pt x="5764961" y="253"/>
                  </a:lnTo>
                </a:path>
                <a:path w="6883400" h="10017125">
                  <a:moveTo>
                    <a:pt x="5636945" y="85344"/>
                  </a:moveTo>
                  <a:lnTo>
                    <a:pt x="5764961" y="85344"/>
                  </a:lnTo>
                </a:path>
                <a:path w="6883400" h="10017125">
                  <a:moveTo>
                    <a:pt x="5764961" y="253"/>
                  </a:moveTo>
                  <a:lnTo>
                    <a:pt x="5799124" y="253"/>
                  </a:lnTo>
                  <a:lnTo>
                    <a:pt x="5798489" y="2413"/>
                  </a:lnTo>
                  <a:lnTo>
                    <a:pt x="5797854" y="5206"/>
                  </a:lnTo>
                  <a:lnTo>
                    <a:pt x="5797346" y="7620"/>
                  </a:lnTo>
                  <a:lnTo>
                    <a:pt x="5796965" y="10032"/>
                  </a:lnTo>
                  <a:lnTo>
                    <a:pt x="5796711" y="12826"/>
                  </a:lnTo>
                  <a:lnTo>
                    <a:pt x="5796330" y="15240"/>
                  </a:lnTo>
                  <a:lnTo>
                    <a:pt x="5796330" y="17906"/>
                  </a:lnTo>
                  <a:lnTo>
                    <a:pt x="5796330" y="20447"/>
                  </a:lnTo>
                  <a:lnTo>
                    <a:pt x="5796330" y="23114"/>
                  </a:lnTo>
                  <a:lnTo>
                    <a:pt x="5796711" y="25526"/>
                  </a:lnTo>
                  <a:lnTo>
                    <a:pt x="5796965" y="28321"/>
                  </a:lnTo>
                  <a:lnTo>
                    <a:pt x="5797346" y="30733"/>
                  </a:lnTo>
                  <a:lnTo>
                    <a:pt x="5797854" y="33147"/>
                  </a:lnTo>
                  <a:lnTo>
                    <a:pt x="5798870" y="35687"/>
                  </a:lnTo>
                  <a:lnTo>
                    <a:pt x="5799378" y="38100"/>
                  </a:lnTo>
                  <a:lnTo>
                    <a:pt x="5800394" y="40513"/>
                  </a:lnTo>
                  <a:lnTo>
                    <a:pt x="5801283" y="42672"/>
                  </a:lnTo>
                  <a:lnTo>
                    <a:pt x="5802172" y="45085"/>
                  </a:lnTo>
                  <a:lnTo>
                    <a:pt x="5803442" y="47244"/>
                  </a:lnTo>
                  <a:lnTo>
                    <a:pt x="5804585" y="49022"/>
                  </a:lnTo>
                  <a:lnTo>
                    <a:pt x="5806109" y="50926"/>
                  </a:lnTo>
                  <a:lnTo>
                    <a:pt x="5807633" y="52704"/>
                  </a:lnTo>
                  <a:lnTo>
                    <a:pt x="5809157" y="54482"/>
                  </a:lnTo>
                  <a:lnTo>
                    <a:pt x="5811062" y="56006"/>
                  </a:lnTo>
                  <a:lnTo>
                    <a:pt x="5812840" y="57530"/>
                  </a:lnTo>
                  <a:lnTo>
                    <a:pt x="5814618" y="58800"/>
                  </a:lnTo>
                  <a:lnTo>
                    <a:pt x="5816777" y="60071"/>
                  </a:lnTo>
                  <a:lnTo>
                    <a:pt x="5818936" y="60960"/>
                  </a:lnTo>
                  <a:lnTo>
                    <a:pt x="5821349" y="61595"/>
                  </a:lnTo>
                  <a:lnTo>
                    <a:pt x="5823508" y="62483"/>
                  </a:lnTo>
                  <a:lnTo>
                    <a:pt x="5826302" y="62738"/>
                  </a:lnTo>
                  <a:lnTo>
                    <a:pt x="5828715" y="63119"/>
                  </a:lnTo>
                  <a:lnTo>
                    <a:pt x="5831763" y="62738"/>
                  </a:lnTo>
                  <a:lnTo>
                    <a:pt x="5834176" y="62102"/>
                  </a:lnTo>
                  <a:lnTo>
                    <a:pt x="5836589" y="61595"/>
                  </a:lnTo>
                  <a:lnTo>
                    <a:pt x="5839002" y="60578"/>
                  </a:lnTo>
                  <a:lnTo>
                    <a:pt x="5841161" y="59690"/>
                  </a:lnTo>
                  <a:lnTo>
                    <a:pt x="5843320" y="58547"/>
                  </a:lnTo>
                  <a:lnTo>
                    <a:pt x="5845479" y="57276"/>
                  </a:lnTo>
                  <a:lnTo>
                    <a:pt x="5847257" y="56006"/>
                  </a:lnTo>
                  <a:lnTo>
                    <a:pt x="5848781" y="54228"/>
                  </a:lnTo>
                  <a:lnTo>
                    <a:pt x="5850686" y="52704"/>
                  </a:lnTo>
                  <a:lnTo>
                    <a:pt x="5851829" y="50926"/>
                  </a:lnTo>
                  <a:lnTo>
                    <a:pt x="5853353" y="49022"/>
                  </a:lnTo>
                  <a:lnTo>
                    <a:pt x="5854623" y="46863"/>
                  </a:lnTo>
                  <a:lnTo>
                    <a:pt x="5855766" y="45085"/>
                  </a:lnTo>
                  <a:lnTo>
                    <a:pt x="5856782" y="42672"/>
                  </a:lnTo>
                  <a:lnTo>
                    <a:pt x="5857671" y="40513"/>
                  </a:lnTo>
                  <a:lnTo>
                    <a:pt x="5858306" y="38353"/>
                  </a:lnTo>
                  <a:lnTo>
                    <a:pt x="5859195" y="35941"/>
                  </a:lnTo>
                  <a:lnTo>
                    <a:pt x="5859830" y="33527"/>
                  </a:lnTo>
                  <a:lnTo>
                    <a:pt x="5860084" y="31115"/>
                  </a:lnTo>
                  <a:lnTo>
                    <a:pt x="5860719" y="28575"/>
                  </a:lnTo>
                  <a:lnTo>
                    <a:pt x="5860973" y="25907"/>
                  </a:lnTo>
                  <a:lnTo>
                    <a:pt x="5861354" y="23495"/>
                  </a:lnTo>
                  <a:lnTo>
                    <a:pt x="5861354" y="20700"/>
                  </a:lnTo>
                  <a:lnTo>
                    <a:pt x="5861608" y="18288"/>
                  </a:lnTo>
                  <a:lnTo>
                    <a:pt x="5861608" y="15494"/>
                  </a:lnTo>
                  <a:lnTo>
                    <a:pt x="5861354" y="13080"/>
                  </a:lnTo>
                  <a:lnTo>
                    <a:pt x="5861354" y="10287"/>
                  </a:lnTo>
                  <a:lnTo>
                    <a:pt x="5860973" y="7874"/>
                  </a:lnTo>
                  <a:lnTo>
                    <a:pt x="5860719" y="5206"/>
                  </a:lnTo>
                  <a:lnTo>
                    <a:pt x="5860338" y="2667"/>
                  </a:lnTo>
                  <a:lnTo>
                    <a:pt x="5859830" y="253"/>
                  </a:lnTo>
                  <a:lnTo>
                    <a:pt x="5892977" y="253"/>
                  </a:lnTo>
                </a:path>
                <a:path w="6883400" h="10017125">
                  <a:moveTo>
                    <a:pt x="5764961" y="85344"/>
                  </a:moveTo>
                  <a:lnTo>
                    <a:pt x="5892977" y="85344"/>
                  </a:lnTo>
                </a:path>
                <a:path w="6883400" h="10017125">
                  <a:moveTo>
                    <a:pt x="5892977" y="253"/>
                  </a:moveTo>
                  <a:lnTo>
                    <a:pt x="5927140" y="253"/>
                  </a:lnTo>
                  <a:lnTo>
                    <a:pt x="5926505" y="2413"/>
                  </a:lnTo>
                  <a:lnTo>
                    <a:pt x="5925870" y="5206"/>
                  </a:lnTo>
                  <a:lnTo>
                    <a:pt x="5925362" y="7620"/>
                  </a:lnTo>
                  <a:lnTo>
                    <a:pt x="5924981" y="10032"/>
                  </a:lnTo>
                  <a:lnTo>
                    <a:pt x="5924727" y="12826"/>
                  </a:lnTo>
                  <a:lnTo>
                    <a:pt x="5924346" y="15240"/>
                  </a:lnTo>
                  <a:lnTo>
                    <a:pt x="5924346" y="17906"/>
                  </a:lnTo>
                  <a:lnTo>
                    <a:pt x="5924346" y="20447"/>
                  </a:lnTo>
                  <a:lnTo>
                    <a:pt x="5924346" y="23114"/>
                  </a:lnTo>
                  <a:lnTo>
                    <a:pt x="5924727" y="25526"/>
                  </a:lnTo>
                  <a:lnTo>
                    <a:pt x="5924981" y="28321"/>
                  </a:lnTo>
                  <a:lnTo>
                    <a:pt x="5925616" y="30733"/>
                  </a:lnTo>
                  <a:lnTo>
                    <a:pt x="5926251" y="33147"/>
                  </a:lnTo>
                  <a:lnTo>
                    <a:pt x="5926886" y="35687"/>
                  </a:lnTo>
                  <a:lnTo>
                    <a:pt x="5927394" y="38100"/>
                  </a:lnTo>
                  <a:lnTo>
                    <a:pt x="5928410" y="40513"/>
                  </a:lnTo>
                  <a:lnTo>
                    <a:pt x="5929299" y="42672"/>
                  </a:lnTo>
                  <a:lnTo>
                    <a:pt x="5930188" y="45085"/>
                  </a:lnTo>
                  <a:lnTo>
                    <a:pt x="5931458" y="47244"/>
                  </a:lnTo>
                  <a:lnTo>
                    <a:pt x="5932982" y="49022"/>
                  </a:lnTo>
                  <a:lnTo>
                    <a:pt x="5934125" y="50926"/>
                  </a:lnTo>
                  <a:lnTo>
                    <a:pt x="5935649" y="52704"/>
                  </a:lnTo>
                  <a:lnTo>
                    <a:pt x="5937173" y="54482"/>
                  </a:lnTo>
                  <a:lnTo>
                    <a:pt x="5939078" y="56006"/>
                  </a:lnTo>
                  <a:lnTo>
                    <a:pt x="5940856" y="57530"/>
                  </a:lnTo>
                  <a:lnTo>
                    <a:pt x="5943015" y="58800"/>
                  </a:lnTo>
                  <a:lnTo>
                    <a:pt x="5944793" y="60071"/>
                  </a:lnTo>
                  <a:lnTo>
                    <a:pt x="5946952" y="60960"/>
                  </a:lnTo>
                  <a:lnTo>
                    <a:pt x="5949365" y="61595"/>
                  </a:lnTo>
                  <a:lnTo>
                    <a:pt x="5951778" y="62483"/>
                  </a:lnTo>
                  <a:lnTo>
                    <a:pt x="5954318" y="62738"/>
                  </a:lnTo>
                  <a:lnTo>
                    <a:pt x="5956985" y="63119"/>
                  </a:lnTo>
                  <a:lnTo>
                    <a:pt x="5959779" y="62738"/>
                  </a:lnTo>
                  <a:lnTo>
                    <a:pt x="5962192" y="62102"/>
                  </a:lnTo>
                  <a:lnTo>
                    <a:pt x="5964605" y="61595"/>
                  </a:lnTo>
                  <a:lnTo>
                    <a:pt x="5967018" y="60578"/>
                  </a:lnTo>
                  <a:lnTo>
                    <a:pt x="5969558" y="59690"/>
                  </a:lnTo>
                  <a:lnTo>
                    <a:pt x="5971336" y="58547"/>
                  </a:lnTo>
                  <a:lnTo>
                    <a:pt x="5973495" y="57276"/>
                  </a:lnTo>
                  <a:lnTo>
                    <a:pt x="5975273" y="56006"/>
                  </a:lnTo>
                  <a:lnTo>
                    <a:pt x="5976797" y="54228"/>
                  </a:lnTo>
                  <a:lnTo>
                    <a:pt x="5978702" y="52704"/>
                  </a:lnTo>
                  <a:lnTo>
                    <a:pt x="5980226" y="50926"/>
                  </a:lnTo>
                  <a:lnTo>
                    <a:pt x="5981369" y="49022"/>
                  </a:lnTo>
                  <a:lnTo>
                    <a:pt x="5982639" y="46863"/>
                  </a:lnTo>
                  <a:lnTo>
                    <a:pt x="5983782" y="45085"/>
                  </a:lnTo>
                  <a:lnTo>
                    <a:pt x="5988989" y="25907"/>
                  </a:lnTo>
                  <a:lnTo>
                    <a:pt x="5989370" y="23495"/>
                  </a:lnTo>
                  <a:lnTo>
                    <a:pt x="5989370" y="20700"/>
                  </a:lnTo>
                  <a:lnTo>
                    <a:pt x="5989624" y="18288"/>
                  </a:lnTo>
                  <a:lnTo>
                    <a:pt x="5989624" y="15494"/>
                  </a:lnTo>
                  <a:lnTo>
                    <a:pt x="5989370" y="13080"/>
                  </a:lnTo>
                  <a:lnTo>
                    <a:pt x="5989370" y="10287"/>
                  </a:lnTo>
                  <a:lnTo>
                    <a:pt x="5988989" y="7874"/>
                  </a:lnTo>
                  <a:lnTo>
                    <a:pt x="5988735" y="5206"/>
                  </a:lnTo>
                  <a:lnTo>
                    <a:pt x="5988354" y="2667"/>
                  </a:lnTo>
                  <a:lnTo>
                    <a:pt x="5987846" y="253"/>
                  </a:lnTo>
                  <a:lnTo>
                    <a:pt x="6020993" y="253"/>
                  </a:lnTo>
                </a:path>
                <a:path w="6883400" h="10017125">
                  <a:moveTo>
                    <a:pt x="5892977" y="85344"/>
                  </a:moveTo>
                  <a:lnTo>
                    <a:pt x="6020993" y="85344"/>
                  </a:lnTo>
                </a:path>
                <a:path w="6883400" h="10017125">
                  <a:moveTo>
                    <a:pt x="6020993" y="253"/>
                  </a:moveTo>
                  <a:lnTo>
                    <a:pt x="6055156" y="253"/>
                  </a:lnTo>
                  <a:lnTo>
                    <a:pt x="6054521" y="2413"/>
                  </a:lnTo>
                  <a:lnTo>
                    <a:pt x="6053886" y="5206"/>
                  </a:lnTo>
                  <a:lnTo>
                    <a:pt x="6053378" y="7620"/>
                  </a:lnTo>
                  <a:lnTo>
                    <a:pt x="6052997" y="10032"/>
                  </a:lnTo>
                  <a:lnTo>
                    <a:pt x="6052743" y="12826"/>
                  </a:lnTo>
                  <a:lnTo>
                    <a:pt x="6052743" y="15240"/>
                  </a:lnTo>
                  <a:lnTo>
                    <a:pt x="6052362" y="17906"/>
                  </a:lnTo>
                  <a:lnTo>
                    <a:pt x="6052362" y="20447"/>
                  </a:lnTo>
                  <a:lnTo>
                    <a:pt x="6052743" y="23114"/>
                  </a:lnTo>
                  <a:lnTo>
                    <a:pt x="6052743" y="25526"/>
                  </a:lnTo>
                  <a:lnTo>
                    <a:pt x="6052997" y="28321"/>
                  </a:lnTo>
                  <a:lnTo>
                    <a:pt x="6053632" y="30733"/>
                  </a:lnTo>
                  <a:lnTo>
                    <a:pt x="6054267" y="33147"/>
                  </a:lnTo>
                  <a:lnTo>
                    <a:pt x="6054902" y="35687"/>
                  </a:lnTo>
                  <a:lnTo>
                    <a:pt x="6055410" y="38100"/>
                  </a:lnTo>
                  <a:lnTo>
                    <a:pt x="6056426" y="40513"/>
                  </a:lnTo>
                  <a:lnTo>
                    <a:pt x="6057315" y="42672"/>
                  </a:lnTo>
                  <a:lnTo>
                    <a:pt x="6058204" y="45085"/>
                  </a:lnTo>
                  <a:lnTo>
                    <a:pt x="6059728" y="47244"/>
                  </a:lnTo>
                  <a:lnTo>
                    <a:pt x="6060998" y="49022"/>
                  </a:lnTo>
                  <a:lnTo>
                    <a:pt x="6062141" y="50926"/>
                  </a:lnTo>
                  <a:lnTo>
                    <a:pt x="6063665" y="52704"/>
                  </a:lnTo>
                  <a:lnTo>
                    <a:pt x="6065189" y="54482"/>
                  </a:lnTo>
                  <a:lnTo>
                    <a:pt x="6067094" y="56006"/>
                  </a:lnTo>
                  <a:lnTo>
                    <a:pt x="6068872" y="57530"/>
                  </a:lnTo>
                  <a:lnTo>
                    <a:pt x="6071031" y="58800"/>
                  </a:lnTo>
                  <a:lnTo>
                    <a:pt x="6072809" y="60071"/>
                  </a:lnTo>
                  <a:lnTo>
                    <a:pt x="6075222" y="60960"/>
                  </a:lnTo>
                  <a:lnTo>
                    <a:pt x="6077381" y="61595"/>
                  </a:lnTo>
                  <a:lnTo>
                    <a:pt x="6079794" y="62483"/>
                  </a:lnTo>
                  <a:lnTo>
                    <a:pt x="6082334" y="62738"/>
                  </a:lnTo>
                  <a:lnTo>
                    <a:pt x="6085001" y="63119"/>
                  </a:lnTo>
                  <a:lnTo>
                    <a:pt x="6087795" y="62738"/>
                  </a:lnTo>
                  <a:lnTo>
                    <a:pt x="6090208" y="62102"/>
                  </a:lnTo>
                  <a:lnTo>
                    <a:pt x="6093002" y="61595"/>
                  </a:lnTo>
                  <a:lnTo>
                    <a:pt x="6095034" y="60578"/>
                  </a:lnTo>
                  <a:lnTo>
                    <a:pt x="6097574" y="59690"/>
                  </a:lnTo>
                  <a:lnTo>
                    <a:pt x="6099606" y="58547"/>
                  </a:lnTo>
                  <a:lnTo>
                    <a:pt x="6110655" y="46863"/>
                  </a:lnTo>
                  <a:lnTo>
                    <a:pt x="6111798" y="45085"/>
                  </a:lnTo>
                  <a:lnTo>
                    <a:pt x="6117005" y="25907"/>
                  </a:lnTo>
                  <a:lnTo>
                    <a:pt x="6117386" y="23495"/>
                  </a:lnTo>
                  <a:lnTo>
                    <a:pt x="6117640" y="20700"/>
                  </a:lnTo>
                  <a:lnTo>
                    <a:pt x="6117640" y="18288"/>
                  </a:lnTo>
                  <a:lnTo>
                    <a:pt x="6117640" y="15494"/>
                  </a:lnTo>
                  <a:lnTo>
                    <a:pt x="6117640" y="13080"/>
                  </a:lnTo>
                  <a:lnTo>
                    <a:pt x="6117386" y="10287"/>
                  </a:lnTo>
                  <a:lnTo>
                    <a:pt x="6117005" y="7874"/>
                  </a:lnTo>
                  <a:lnTo>
                    <a:pt x="6116751" y="5206"/>
                  </a:lnTo>
                  <a:lnTo>
                    <a:pt x="6116370" y="2667"/>
                  </a:lnTo>
                  <a:lnTo>
                    <a:pt x="6115862" y="253"/>
                  </a:lnTo>
                  <a:lnTo>
                    <a:pt x="6149009" y="253"/>
                  </a:lnTo>
                </a:path>
                <a:path w="6883400" h="10017125">
                  <a:moveTo>
                    <a:pt x="6020993" y="85344"/>
                  </a:moveTo>
                  <a:lnTo>
                    <a:pt x="6149009" y="85344"/>
                  </a:lnTo>
                </a:path>
                <a:path w="6883400" h="10017125">
                  <a:moveTo>
                    <a:pt x="6149009" y="253"/>
                  </a:moveTo>
                  <a:lnTo>
                    <a:pt x="6183426" y="253"/>
                  </a:lnTo>
                  <a:lnTo>
                    <a:pt x="6182537" y="2413"/>
                  </a:lnTo>
                  <a:lnTo>
                    <a:pt x="6181902" y="5206"/>
                  </a:lnTo>
                  <a:lnTo>
                    <a:pt x="6181648" y="7620"/>
                  </a:lnTo>
                  <a:lnTo>
                    <a:pt x="6181013" y="10032"/>
                  </a:lnTo>
                  <a:lnTo>
                    <a:pt x="6180759" y="12826"/>
                  </a:lnTo>
                  <a:lnTo>
                    <a:pt x="6180759" y="15240"/>
                  </a:lnTo>
                  <a:lnTo>
                    <a:pt x="6180378" y="17906"/>
                  </a:lnTo>
                  <a:lnTo>
                    <a:pt x="6180378" y="20447"/>
                  </a:lnTo>
                  <a:lnTo>
                    <a:pt x="6180759" y="23114"/>
                  </a:lnTo>
                  <a:lnTo>
                    <a:pt x="6180759" y="25526"/>
                  </a:lnTo>
                  <a:lnTo>
                    <a:pt x="6181394" y="28321"/>
                  </a:lnTo>
                  <a:lnTo>
                    <a:pt x="6181648" y="30733"/>
                  </a:lnTo>
                  <a:lnTo>
                    <a:pt x="6182283" y="33147"/>
                  </a:lnTo>
                  <a:lnTo>
                    <a:pt x="6182918" y="35687"/>
                  </a:lnTo>
                  <a:lnTo>
                    <a:pt x="6183426" y="38100"/>
                  </a:lnTo>
                  <a:lnTo>
                    <a:pt x="6184442" y="40513"/>
                  </a:lnTo>
                  <a:lnTo>
                    <a:pt x="6185331" y="42672"/>
                  </a:lnTo>
                  <a:lnTo>
                    <a:pt x="6186474" y="45085"/>
                  </a:lnTo>
                  <a:lnTo>
                    <a:pt x="6187744" y="47244"/>
                  </a:lnTo>
                  <a:lnTo>
                    <a:pt x="6189014" y="49022"/>
                  </a:lnTo>
                  <a:lnTo>
                    <a:pt x="6190538" y="50926"/>
                  </a:lnTo>
                  <a:lnTo>
                    <a:pt x="6191681" y="52704"/>
                  </a:lnTo>
                  <a:lnTo>
                    <a:pt x="6193586" y="54482"/>
                  </a:lnTo>
                  <a:lnTo>
                    <a:pt x="6195110" y="56006"/>
                  </a:lnTo>
                  <a:lnTo>
                    <a:pt x="6196888" y="57530"/>
                  </a:lnTo>
                  <a:lnTo>
                    <a:pt x="6199047" y="58800"/>
                  </a:lnTo>
                  <a:lnTo>
                    <a:pt x="6201206" y="60071"/>
                  </a:lnTo>
                  <a:lnTo>
                    <a:pt x="6203238" y="60960"/>
                  </a:lnTo>
                  <a:lnTo>
                    <a:pt x="6205397" y="61595"/>
                  </a:lnTo>
                  <a:lnTo>
                    <a:pt x="6207810" y="62483"/>
                  </a:lnTo>
                  <a:lnTo>
                    <a:pt x="6210350" y="62738"/>
                  </a:lnTo>
                  <a:lnTo>
                    <a:pt x="6213017" y="63119"/>
                  </a:lnTo>
                  <a:lnTo>
                    <a:pt x="6215811" y="62738"/>
                  </a:lnTo>
                  <a:lnTo>
                    <a:pt x="6218478" y="62102"/>
                  </a:lnTo>
                  <a:lnTo>
                    <a:pt x="6221018" y="61595"/>
                  </a:lnTo>
                  <a:lnTo>
                    <a:pt x="6223431" y="60578"/>
                  </a:lnTo>
                  <a:lnTo>
                    <a:pt x="6225590" y="59690"/>
                  </a:lnTo>
                  <a:lnTo>
                    <a:pt x="6238671" y="46863"/>
                  </a:lnTo>
                  <a:lnTo>
                    <a:pt x="6239814" y="45085"/>
                  </a:lnTo>
                  <a:lnTo>
                    <a:pt x="6245021" y="25907"/>
                  </a:lnTo>
                  <a:lnTo>
                    <a:pt x="6245402" y="23495"/>
                  </a:lnTo>
                  <a:lnTo>
                    <a:pt x="6245656" y="20700"/>
                  </a:lnTo>
                  <a:lnTo>
                    <a:pt x="6245656" y="18288"/>
                  </a:lnTo>
                  <a:lnTo>
                    <a:pt x="6245656" y="15494"/>
                  </a:lnTo>
                  <a:lnTo>
                    <a:pt x="6245656" y="13080"/>
                  </a:lnTo>
                  <a:lnTo>
                    <a:pt x="6245402" y="10287"/>
                  </a:lnTo>
                  <a:lnTo>
                    <a:pt x="6245021" y="7874"/>
                  </a:lnTo>
                  <a:lnTo>
                    <a:pt x="6244767" y="5206"/>
                  </a:lnTo>
                  <a:lnTo>
                    <a:pt x="6244386" y="2667"/>
                  </a:lnTo>
                  <a:lnTo>
                    <a:pt x="6244132" y="253"/>
                  </a:lnTo>
                  <a:lnTo>
                    <a:pt x="6277025" y="253"/>
                  </a:lnTo>
                </a:path>
                <a:path w="6883400" h="10017125">
                  <a:moveTo>
                    <a:pt x="6149009" y="85344"/>
                  </a:moveTo>
                  <a:lnTo>
                    <a:pt x="6277025" y="85344"/>
                  </a:lnTo>
                </a:path>
                <a:path w="6883400" h="10017125">
                  <a:moveTo>
                    <a:pt x="6277025" y="253"/>
                  </a:moveTo>
                  <a:lnTo>
                    <a:pt x="6311442" y="253"/>
                  </a:lnTo>
                  <a:lnTo>
                    <a:pt x="6310934" y="2413"/>
                  </a:lnTo>
                  <a:lnTo>
                    <a:pt x="6309918" y="5206"/>
                  </a:lnTo>
                  <a:lnTo>
                    <a:pt x="6309664" y="7620"/>
                  </a:lnTo>
                  <a:lnTo>
                    <a:pt x="6309029" y="10032"/>
                  </a:lnTo>
                  <a:lnTo>
                    <a:pt x="6309029" y="12826"/>
                  </a:lnTo>
                  <a:lnTo>
                    <a:pt x="6308775" y="15240"/>
                  </a:lnTo>
                  <a:lnTo>
                    <a:pt x="6308775" y="17906"/>
                  </a:lnTo>
                  <a:lnTo>
                    <a:pt x="6308775" y="20447"/>
                  </a:lnTo>
                  <a:lnTo>
                    <a:pt x="6308775" y="23114"/>
                  </a:lnTo>
                  <a:lnTo>
                    <a:pt x="6309029" y="25526"/>
                  </a:lnTo>
                  <a:lnTo>
                    <a:pt x="6309410" y="28321"/>
                  </a:lnTo>
                  <a:lnTo>
                    <a:pt x="6309664" y="30733"/>
                  </a:lnTo>
                  <a:lnTo>
                    <a:pt x="6310299" y="33147"/>
                  </a:lnTo>
                  <a:lnTo>
                    <a:pt x="6310934" y="35687"/>
                  </a:lnTo>
                  <a:lnTo>
                    <a:pt x="6311442" y="38100"/>
                  </a:lnTo>
                  <a:lnTo>
                    <a:pt x="6312458" y="40513"/>
                  </a:lnTo>
                  <a:lnTo>
                    <a:pt x="6318554" y="50926"/>
                  </a:lnTo>
                  <a:lnTo>
                    <a:pt x="6319697" y="52704"/>
                  </a:lnTo>
                  <a:lnTo>
                    <a:pt x="6321602" y="54482"/>
                  </a:lnTo>
                  <a:lnTo>
                    <a:pt x="6323126" y="56006"/>
                  </a:lnTo>
                  <a:lnTo>
                    <a:pt x="6324904" y="57530"/>
                  </a:lnTo>
                  <a:lnTo>
                    <a:pt x="6327063" y="58800"/>
                  </a:lnTo>
                  <a:lnTo>
                    <a:pt x="6329222" y="60071"/>
                  </a:lnTo>
                  <a:lnTo>
                    <a:pt x="6331254" y="60960"/>
                  </a:lnTo>
                  <a:lnTo>
                    <a:pt x="6333413" y="61595"/>
                  </a:lnTo>
                  <a:lnTo>
                    <a:pt x="6335826" y="62483"/>
                  </a:lnTo>
                  <a:lnTo>
                    <a:pt x="6338620" y="62738"/>
                  </a:lnTo>
                  <a:lnTo>
                    <a:pt x="6341033" y="63119"/>
                  </a:lnTo>
                  <a:lnTo>
                    <a:pt x="6343827" y="62738"/>
                  </a:lnTo>
                  <a:lnTo>
                    <a:pt x="6346494" y="62102"/>
                  </a:lnTo>
                  <a:lnTo>
                    <a:pt x="6349034" y="61595"/>
                  </a:lnTo>
                  <a:lnTo>
                    <a:pt x="6351447" y="60578"/>
                  </a:lnTo>
                  <a:lnTo>
                    <a:pt x="6353606" y="59690"/>
                  </a:lnTo>
                  <a:lnTo>
                    <a:pt x="6355638" y="58547"/>
                  </a:lnTo>
                  <a:lnTo>
                    <a:pt x="6357543" y="57276"/>
                  </a:lnTo>
                  <a:lnTo>
                    <a:pt x="6359702" y="56006"/>
                  </a:lnTo>
                  <a:lnTo>
                    <a:pt x="6361226" y="54228"/>
                  </a:lnTo>
                  <a:lnTo>
                    <a:pt x="6362750" y="52704"/>
                  </a:lnTo>
                  <a:lnTo>
                    <a:pt x="6364274" y="50926"/>
                  </a:lnTo>
                  <a:lnTo>
                    <a:pt x="6365417" y="49022"/>
                  </a:lnTo>
                  <a:lnTo>
                    <a:pt x="6366687" y="46863"/>
                  </a:lnTo>
                  <a:lnTo>
                    <a:pt x="6367830" y="45085"/>
                  </a:lnTo>
                  <a:lnTo>
                    <a:pt x="6368846" y="42672"/>
                  </a:lnTo>
                  <a:lnTo>
                    <a:pt x="6369989" y="40513"/>
                  </a:lnTo>
                  <a:lnTo>
                    <a:pt x="6370624" y="38353"/>
                  </a:lnTo>
                  <a:lnTo>
                    <a:pt x="6371513" y="35941"/>
                  </a:lnTo>
                  <a:lnTo>
                    <a:pt x="6371894" y="33527"/>
                  </a:lnTo>
                  <a:lnTo>
                    <a:pt x="6372402" y="31115"/>
                  </a:lnTo>
                  <a:lnTo>
                    <a:pt x="6373037" y="28575"/>
                  </a:lnTo>
                  <a:lnTo>
                    <a:pt x="6373418" y="25907"/>
                  </a:lnTo>
                  <a:lnTo>
                    <a:pt x="6373418" y="23495"/>
                  </a:lnTo>
                  <a:lnTo>
                    <a:pt x="6373672" y="20700"/>
                  </a:lnTo>
                  <a:lnTo>
                    <a:pt x="6373672" y="18288"/>
                  </a:lnTo>
                  <a:lnTo>
                    <a:pt x="6373672" y="15494"/>
                  </a:lnTo>
                  <a:lnTo>
                    <a:pt x="6373672" y="13080"/>
                  </a:lnTo>
                  <a:lnTo>
                    <a:pt x="6373418" y="10287"/>
                  </a:lnTo>
                  <a:lnTo>
                    <a:pt x="6373418" y="7874"/>
                  </a:lnTo>
                  <a:lnTo>
                    <a:pt x="6372783" y="5206"/>
                  </a:lnTo>
                  <a:lnTo>
                    <a:pt x="6372402" y="2667"/>
                  </a:lnTo>
                  <a:lnTo>
                    <a:pt x="6372148" y="253"/>
                  </a:lnTo>
                  <a:lnTo>
                    <a:pt x="6405041" y="253"/>
                  </a:lnTo>
                </a:path>
                <a:path w="6883400" h="10017125">
                  <a:moveTo>
                    <a:pt x="6277025" y="85344"/>
                  </a:moveTo>
                  <a:lnTo>
                    <a:pt x="6405041" y="85344"/>
                  </a:lnTo>
                </a:path>
                <a:path w="6883400" h="10017125">
                  <a:moveTo>
                    <a:pt x="6405041" y="253"/>
                  </a:moveTo>
                  <a:lnTo>
                    <a:pt x="6439458" y="253"/>
                  </a:lnTo>
                  <a:lnTo>
                    <a:pt x="6438950" y="2413"/>
                  </a:lnTo>
                  <a:lnTo>
                    <a:pt x="6437934" y="5206"/>
                  </a:lnTo>
                  <a:lnTo>
                    <a:pt x="6437680" y="7620"/>
                  </a:lnTo>
                  <a:lnTo>
                    <a:pt x="6437426" y="10032"/>
                  </a:lnTo>
                  <a:lnTo>
                    <a:pt x="6437045" y="12826"/>
                  </a:lnTo>
                  <a:lnTo>
                    <a:pt x="6436791" y="15240"/>
                  </a:lnTo>
                  <a:lnTo>
                    <a:pt x="6436791" y="17906"/>
                  </a:lnTo>
                  <a:lnTo>
                    <a:pt x="6436791" y="20447"/>
                  </a:lnTo>
                  <a:lnTo>
                    <a:pt x="6436791" y="23114"/>
                  </a:lnTo>
                  <a:lnTo>
                    <a:pt x="6437045" y="25526"/>
                  </a:lnTo>
                  <a:lnTo>
                    <a:pt x="6437426" y="28321"/>
                  </a:lnTo>
                  <a:lnTo>
                    <a:pt x="6437680" y="30733"/>
                  </a:lnTo>
                  <a:lnTo>
                    <a:pt x="6438315" y="33147"/>
                  </a:lnTo>
                  <a:lnTo>
                    <a:pt x="6438950" y="35687"/>
                  </a:lnTo>
                  <a:lnTo>
                    <a:pt x="6439839" y="38100"/>
                  </a:lnTo>
                  <a:lnTo>
                    <a:pt x="6440474" y="40513"/>
                  </a:lnTo>
                  <a:lnTo>
                    <a:pt x="6441617" y="42672"/>
                  </a:lnTo>
                  <a:lnTo>
                    <a:pt x="6442506" y="45085"/>
                  </a:lnTo>
                  <a:lnTo>
                    <a:pt x="6443776" y="47244"/>
                  </a:lnTo>
                  <a:lnTo>
                    <a:pt x="6445046" y="49022"/>
                  </a:lnTo>
                  <a:lnTo>
                    <a:pt x="6446570" y="50926"/>
                  </a:lnTo>
                  <a:lnTo>
                    <a:pt x="6448094" y="52704"/>
                  </a:lnTo>
                  <a:lnTo>
                    <a:pt x="6449618" y="54482"/>
                  </a:lnTo>
                  <a:lnTo>
                    <a:pt x="6451396" y="56006"/>
                  </a:lnTo>
                  <a:lnTo>
                    <a:pt x="6453174" y="57530"/>
                  </a:lnTo>
                  <a:lnTo>
                    <a:pt x="6455079" y="58800"/>
                  </a:lnTo>
                  <a:lnTo>
                    <a:pt x="6457238" y="60071"/>
                  </a:lnTo>
                  <a:lnTo>
                    <a:pt x="6459270" y="60960"/>
                  </a:lnTo>
                  <a:lnTo>
                    <a:pt x="6461810" y="61595"/>
                  </a:lnTo>
                  <a:lnTo>
                    <a:pt x="6463842" y="62483"/>
                  </a:lnTo>
                  <a:lnTo>
                    <a:pt x="6466636" y="62738"/>
                  </a:lnTo>
                  <a:lnTo>
                    <a:pt x="6469049" y="63119"/>
                  </a:lnTo>
                  <a:lnTo>
                    <a:pt x="6471843" y="62738"/>
                  </a:lnTo>
                  <a:lnTo>
                    <a:pt x="6474510" y="62102"/>
                  </a:lnTo>
                  <a:lnTo>
                    <a:pt x="6477050" y="61595"/>
                  </a:lnTo>
                  <a:lnTo>
                    <a:pt x="6479463" y="60578"/>
                  </a:lnTo>
                  <a:lnTo>
                    <a:pt x="6481622" y="59690"/>
                  </a:lnTo>
                  <a:lnTo>
                    <a:pt x="6483654" y="58547"/>
                  </a:lnTo>
                  <a:lnTo>
                    <a:pt x="6485559" y="57276"/>
                  </a:lnTo>
                  <a:lnTo>
                    <a:pt x="6487718" y="56006"/>
                  </a:lnTo>
                  <a:lnTo>
                    <a:pt x="6489242" y="54228"/>
                  </a:lnTo>
                  <a:lnTo>
                    <a:pt x="6495846" y="45085"/>
                  </a:lnTo>
                  <a:lnTo>
                    <a:pt x="6497116" y="42672"/>
                  </a:lnTo>
                  <a:lnTo>
                    <a:pt x="6498005" y="40513"/>
                  </a:lnTo>
                  <a:lnTo>
                    <a:pt x="6498640" y="38353"/>
                  </a:lnTo>
                  <a:lnTo>
                    <a:pt x="6499529" y="35941"/>
                  </a:lnTo>
                  <a:lnTo>
                    <a:pt x="6500164" y="33527"/>
                  </a:lnTo>
                  <a:lnTo>
                    <a:pt x="6500418" y="31115"/>
                  </a:lnTo>
                  <a:lnTo>
                    <a:pt x="6501053" y="28575"/>
                  </a:lnTo>
                  <a:lnTo>
                    <a:pt x="6501434" y="25907"/>
                  </a:lnTo>
                  <a:lnTo>
                    <a:pt x="6501434" y="23495"/>
                  </a:lnTo>
                  <a:lnTo>
                    <a:pt x="6501688" y="20700"/>
                  </a:lnTo>
                  <a:lnTo>
                    <a:pt x="6501688" y="18288"/>
                  </a:lnTo>
                  <a:lnTo>
                    <a:pt x="6501688" y="15494"/>
                  </a:lnTo>
                  <a:lnTo>
                    <a:pt x="6501688" y="13080"/>
                  </a:lnTo>
                  <a:lnTo>
                    <a:pt x="6501434" y="10287"/>
                  </a:lnTo>
                  <a:lnTo>
                    <a:pt x="6501434" y="7874"/>
                  </a:lnTo>
                  <a:lnTo>
                    <a:pt x="6500799" y="5206"/>
                  </a:lnTo>
                  <a:lnTo>
                    <a:pt x="6500799" y="2667"/>
                  </a:lnTo>
                  <a:lnTo>
                    <a:pt x="6500164" y="253"/>
                  </a:lnTo>
                  <a:lnTo>
                    <a:pt x="6533438" y="253"/>
                  </a:lnTo>
                </a:path>
                <a:path w="6883400" h="10017125">
                  <a:moveTo>
                    <a:pt x="6405041" y="85344"/>
                  </a:moveTo>
                  <a:lnTo>
                    <a:pt x="6533438" y="85344"/>
                  </a:lnTo>
                </a:path>
                <a:path w="6883400" h="10017125">
                  <a:moveTo>
                    <a:pt x="6533438" y="253"/>
                  </a:moveTo>
                  <a:lnTo>
                    <a:pt x="6567474" y="253"/>
                  </a:lnTo>
                  <a:lnTo>
                    <a:pt x="6566966" y="2413"/>
                  </a:lnTo>
                  <a:lnTo>
                    <a:pt x="6566331" y="5206"/>
                  </a:lnTo>
                  <a:lnTo>
                    <a:pt x="6565696" y="7620"/>
                  </a:lnTo>
                  <a:lnTo>
                    <a:pt x="6565442" y="10032"/>
                  </a:lnTo>
                  <a:lnTo>
                    <a:pt x="6565061" y="12826"/>
                  </a:lnTo>
                  <a:lnTo>
                    <a:pt x="6564807" y="15240"/>
                  </a:lnTo>
                  <a:lnTo>
                    <a:pt x="6564807" y="17906"/>
                  </a:lnTo>
                  <a:lnTo>
                    <a:pt x="6564807" y="20447"/>
                  </a:lnTo>
                  <a:lnTo>
                    <a:pt x="6564807" y="23114"/>
                  </a:lnTo>
                  <a:lnTo>
                    <a:pt x="6565061" y="25526"/>
                  </a:lnTo>
                  <a:lnTo>
                    <a:pt x="6565442" y="28321"/>
                  </a:lnTo>
                  <a:lnTo>
                    <a:pt x="6565696" y="30733"/>
                  </a:lnTo>
                  <a:lnTo>
                    <a:pt x="6566331" y="33147"/>
                  </a:lnTo>
                  <a:lnTo>
                    <a:pt x="6567220" y="35687"/>
                  </a:lnTo>
                  <a:lnTo>
                    <a:pt x="6567855" y="38100"/>
                  </a:lnTo>
                  <a:lnTo>
                    <a:pt x="6568744" y="40513"/>
                  </a:lnTo>
                  <a:lnTo>
                    <a:pt x="6569633" y="42672"/>
                  </a:lnTo>
                  <a:lnTo>
                    <a:pt x="6570522" y="45085"/>
                  </a:lnTo>
                  <a:lnTo>
                    <a:pt x="6571792" y="47244"/>
                  </a:lnTo>
                  <a:lnTo>
                    <a:pt x="6573062" y="49022"/>
                  </a:lnTo>
                  <a:lnTo>
                    <a:pt x="6574586" y="50926"/>
                  </a:lnTo>
                  <a:lnTo>
                    <a:pt x="6576110" y="52704"/>
                  </a:lnTo>
                  <a:lnTo>
                    <a:pt x="6577634" y="54482"/>
                  </a:lnTo>
                  <a:lnTo>
                    <a:pt x="6579412" y="56006"/>
                  </a:lnTo>
                  <a:lnTo>
                    <a:pt x="6581190" y="57530"/>
                  </a:lnTo>
                  <a:lnTo>
                    <a:pt x="6583095" y="58800"/>
                  </a:lnTo>
                  <a:lnTo>
                    <a:pt x="6585254" y="60071"/>
                  </a:lnTo>
                  <a:lnTo>
                    <a:pt x="6587286" y="60960"/>
                  </a:lnTo>
                  <a:lnTo>
                    <a:pt x="6589826" y="61595"/>
                  </a:lnTo>
                  <a:lnTo>
                    <a:pt x="6591858" y="62483"/>
                  </a:lnTo>
                  <a:lnTo>
                    <a:pt x="6594652" y="62738"/>
                  </a:lnTo>
                  <a:lnTo>
                    <a:pt x="6597065" y="63119"/>
                  </a:lnTo>
                  <a:lnTo>
                    <a:pt x="6600113" y="62738"/>
                  </a:lnTo>
                  <a:lnTo>
                    <a:pt x="6602526" y="62102"/>
                  </a:lnTo>
                  <a:lnTo>
                    <a:pt x="6605066" y="61595"/>
                  </a:lnTo>
                  <a:lnTo>
                    <a:pt x="6607479" y="60578"/>
                  </a:lnTo>
                  <a:lnTo>
                    <a:pt x="6609638" y="59690"/>
                  </a:lnTo>
                  <a:lnTo>
                    <a:pt x="6611670" y="58547"/>
                  </a:lnTo>
                  <a:lnTo>
                    <a:pt x="6613829" y="57276"/>
                  </a:lnTo>
                  <a:lnTo>
                    <a:pt x="6615734" y="56006"/>
                  </a:lnTo>
                  <a:lnTo>
                    <a:pt x="6617258" y="54228"/>
                  </a:lnTo>
                  <a:lnTo>
                    <a:pt x="6619036" y="52704"/>
                  </a:lnTo>
                  <a:lnTo>
                    <a:pt x="6620306" y="50926"/>
                  </a:lnTo>
                  <a:lnTo>
                    <a:pt x="6621830" y="49022"/>
                  </a:lnTo>
                  <a:lnTo>
                    <a:pt x="6622973" y="46863"/>
                  </a:lnTo>
                  <a:lnTo>
                    <a:pt x="6624243" y="45085"/>
                  </a:lnTo>
                  <a:lnTo>
                    <a:pt x="6625132" y="42672"/>
                  </a:lnTo>
                  <a:lnTo>
                    <a:pt x="6626021" y="40513"/>
                  </a:lnTo>
                  <a:lnTo>
                    <a:pt x="6626656" y="38353"/>
                  </a:lnTo>
                  <a:lnTo>
                    <a:pt x="6627545" y="35941"/>
                  </a:lnTo>
                  <a:lnTo>
                    <a:pt x="6628180" y="33527"/>
                  </a:lnTo>
                  <a:lnTo>
                    <a:pt x="6628434" y="31115"/>
                  </a:lnTo>
                  <a:lnTo>
                    <a:pt x="6629069" y="28575"/>
                  </a:lnTo>
                  <a:lnTo>
                    <a:pt x="6629450" y="25907"/>
                  </a:lnTo>
                  <a:lnTo>
                    <a:pt x="6629704" y="23495"/>
                  </a:lnTo>
                  <a:lnTo>
                    <a:pt x="6629704" y="20700"/>
                  </a:lnTo>
                  <a:lnTo>
                    <a:pt x="6629958" y="18288"/>
                  </a:lnTo>
                  <a:lnTo>
                    <a:pt x="6629958" y="15494"/>
                  </a:lnTo>
                  <a:lnTo>
                    <a:pt x="6629704" y="13080"/>
                  </a:lnTo>
                  <a:lnTo>
                    <a:pt x="6629704" y="10287"/>
                  </a:lnTo>
                  <a:lnTo>
                    <a:pt x="6629450" y="7874"/>
                  </a:lnTo>
                  <a:lnTo>
                    <a:pt x="6629069" y="5206"/>
                  </a:lnTo>
                  <a:lnTo>
                    <a:pt x="6628815" y="2667"/>
                  </a:lnTo>
                  <a:lnTo>
                    <a:pt x="6628180" y="253"/>
                  </a:lnTo>
                  <a:lnTo>
                    <a:pt x="6661454" y="253"/>
                  </a:lnTo>
                </a:path>
                <a:path w="6883400" h="10017125">
                  <a:moveTo>
                    <a:pt x="6533438" y="85344"/>
                  </a:moveTo>
                  <a:lnTo>
                    <a:pt x="6661454" y="85344"/>
                  </a:lnTo>
                </a:path>
                <a:path w="6883400" h="10017125">
                  <a:moveTo>
                    <a:pt x="6661454" y="253"/>
                  </a:moveTo>
                  <a:lnTo>
                    <a:pt x="6695490" y="253"/>
                  </a:lnTo>
                  <a:lnTo>
                    <a:pt x="6694982" y="2413"/>
                  </a:lnTo>
                  <a:lnTo>
                    <a:pt x="6694347" y="5206"/>
                  </a:lnTo>
                  <a:lnTo>
                    <a:pt x="6693712" y="7620"/>
                  </a:lnTo>
                  <a:lnTo>
                    <a:pt x="6693458" y="10032"/>
                  </a:lnTo>
                  <a:lnTo>
                    <a:pt x="6693077" y="12826"/>
                  </a:lnTo>
                  <a:lnTo>
                    <a:pt x="6692823" y="15240"/>
                  </a:lnTo>
                  <a:lnTo>
                    <a:pt x="6692823" y="17906"/>
                  </a:lnTo>
                  <a:lnTo>
                    <a:pt x="6692823" y="20447"/>
                  </a:lnTo>
                  <a:lnTo>
                    <a:pt x="6692823" y="23114"/>
                  </a:lnTo>
                  <a:lnTo>
                    <a:pt x="6693077" y="25526"/>
                  </a:lnTo>
                  <a:lnTo>
                    <a:pt x="6693458" y="28321"/>
                  </a:lnTo>
                  <a:lnTo>
                    <a:pt x="6693966" y="30733"/>
                  </a:lnTo>
                  <a:lnTo>
                    <a:pt x="6694347" y="33147"/>
                  </a:lnTo>
                  <a:lnTo>
                    <a:pt x="6695236" y="35687"/>
                  </a:lnTo>
                  <a:lnTo>
                    <a:pt x="6695871" y="38100"/>
                  </a:lnTo>
                  <a:lnTo>
                    <a:pt x="6696760" y="40513"/>
                  </a:lnTo>
                  <a:lnTo>
                    <a:pt x="6697649" y="42672"/>
                  </a:lnTo>
                  <a:lnTo>
                    <a:pt x="6698538" y="45085"/>
                  </a:lnTo>
                  <a:lnTo>
                    <a:pt x="6699808" y="47244"/>
                  </a:lnTo>
                  <a:lnTo>
                    <a:pt x="6701078" y="49022"/>
                  </a:lnTo>
                  <a:lnTo>
                    <a:pt x="6702602" y="50926"/>
                  </a:lnTo>
                  <a:lnTo>
                    <a:pt x="6704126" y="52704"/>
                  </a:lnTo>
                  <a:lnTo>
                    <a:pt x="6705650" y="54482"/>
                  </a:lnTo>
                  <a:lnTo>
                    <a:pt x="6707428" y="56006"/>
                  </a:lnTo>
                  <a:lnTo>
                    <a:pt x="6709206" y="57530"/>
                  </a:lnTo>
                  <a:lnTo>
                    <a:pt x="6711365" y="58800"/>
                  </a:lnTo>
                  <a:lnTo>
                    <a:pt x="6713270" y="60071"/>
                  </a:lnTo>
                  <a:lnTo>
                    <a:pt x="6715302" y="60960"/>
                  </a:lnTo>
                  <a:lnTo>
                    <a:pt x="6717842" y="61595"/>
                  </a:lnTo>
                  <a:lnTo>
                    <a:pt x="6720255" y="62483"/>
                  </a:lnTo>
                  <a:lnTo>
                    <a:pt x="6722668" y="62738"/>
                  </a:lnTo>
                  <a:lnTo>
                    <a:pt x="6725462" y="63119"/>
                  </a:lnTo>
                  <a:lnTo>
                    <a:pt x="6728129" y="62738"/>
                  </a:lnTo>
                  <a:lnTo>
                    <a:pt x="6730542" y="62102"/>
                  </a:lnTo>
                  <a:lnTo>
                    <a:pt x="6733082" y="61595"/>
                  </a:lnTo>
                  <a:lnTo>
                    <a:pt x="6735495" y="60578"/>
                  </a:lnTo>
                  <a:lnTo>
                    <a:pt x="6737654" y="59690"/>
                  </a:lnTo>
                  <a:lnTo>
                    <a:pt x="6739686" y="58547"/>
                  </a:lnTo>
                  <a:lnTo>
                    <a:pt x="6741845" y="57276"/>
                  </a:lnTo>
                  <a:lnTo>
                    <a:pt x="6743750" y="56006"/>
                  </a:lnTo>
                  <a:lnTo>
                    <a:pt x="6745274" y="54228"/>
                  </a:lnTo>
                  <a:lnTo>
                    <a:pt x="6747052" y="52704"/>
                  </a:lnTo>
                  <a:lnTo>
                    <a:pt x="6748322" y="50926"/>
                  </a:lnTo>
                  <a:lnTo>
                    <a:pt x="6749846" y="49022"/>
                  </a:lnTo>
                  <a:lnTo>
                    <a:pt x="6750989" y="46863"/>
                  </a:lnTo>
                  <a:lnTo>
                    <a:pt x="6752259" y="45085"/>
                  </a:lnTo>
                  <a:lnTo>
                    <a:pt x="6753148" y="42672"/>
                  </a:lnTo>
                  <a:lnTo>
                    <a:pt x="6754037" y="40513"/>
                  </a:lnTo>
                  <a:lnTo>
                    <a:pt x="6754926" y="38353"/>
                  </a:lnTo>
                  <a:lnTo>
                    <a:pt x="6755561" y="35941"/>
                  </a:lnTo>
                  <a:lnTo>
                    <a:pt x="6756196" y="33527"/>
                  </a:lnTo>
                  <a:lnTo>
                    <a:pt x="6756831" y="31115"/>
                  </a:lnTo>
                  <a:lnTo>
                    <a:pt x="6757085" y="28575"/>
                  </a:lnTo>
                  <a:lnTo>
                    <a:pt x="6757466" y="25907"/>
                  </a:lnTo>
                  <a:lnTo>
                    <a:pt x="6757720" y="23495"/>
                  </a:lnTo>
                  <a:lnTo>
                    <a:pt x="6757720" y="20700"/>
                  </a:lnTo>
                  <a:lnTo>
                    <a:pt x="6757974" y="18288"/>
                  </a:lnTo>
                  <a:lnTo>
                    <a:pt x="6757974" y="15494"/>
                  </a:lnTo>
                  <a:lnTo>
                    <a:pt x="6757720" y="13080"/>
                  </a:lnTo>
                  <a:lnTo>
                    <a:pt x="6757720" y="10287"/>
                  </a:lnTo>
                  <a:lnTo>
                    <a:pt x="6757466" y="7874"/>
                  </a:lnTo>
                  <a:lnTo>
                    <a:pt x="6757085" y="5206"/>
                  </a:lnTo>
                  <a:lnTo>
                    <a:pt x="6756831" y="2667"/>
                  </a:lnTo>
                  <a:lnTo>
                    <a:pt x="6756196" y="253"/>
                  </a:lnTo>
                  <a:lnTo>
                    <a:pt x="6789470" y="253"/>
                  </a:lnTo>
                </a:path>
                <a:path w="6883400" h="10017125">
                  <a:moveTo>
                    <a:pt x="6661454" y="85344"/>
                  </a:moveTo>
                  <a:lnTo>
                    <a:pt x="6789470" y="85344"/>
                  </a:lnTo>
                </a:path>
                <a:path w="6883400" h="10017125">
                  <a:moveTo>
                    <a:pt x="6883323" y="93852"/>
                  </a:moveTo>
                  <a:lnTo>
                    <a:pt x="6883323" y="60578"/>
                  </a:lnTo>
                  <a:lnTo>
                    <a:pt x="6879894" y="61214"/>
                  </a:lnTo>
                  <a:lnTo>
                    <a:pt x="6876846" y="61595"/>
                  </a:lnTo>
                  <a:lnTo>
                    <a:pt x="6873544" y="62102"/>
                  </a:lnTo>
                  <a:lnTo>
                    <a:pt x="6870242" y="62483"/>
                  </a:lnTo>
                  <a:lnTo>
                    <a:pt x="6866813" y="62738"/>
                  </a:lnTo>
                  <a:lnTo>
                    <a:pt x="6863765" y="62738"/>
                  </a:lnTo>
                  <a:lnTo>
                    <a:pt x="6860463" y="62483"/>
                  </a:lnTo>
                  <a:lnTo>
                    <a:pt x="6857415" y="61849"/>
                  </a:lnTo>
                  <a:lnTo>
                    <a:pt x="6853986" y="61214"/>
                  </a:lnTo>
                  <a:lnTo>
                    <a:pt x="6838492" y="52704"/>
                  </a:lnTo>
                  <a:lnTo>
                    <a:pt x="6835444" y="49911"/>
                  </a:lnTo>
                  <a:lnTo>
                    <a:pt x="6832396" y="46608"/>
                  </a:lnTo>
                  <a:lnTo>
                    <a:pt x="6829983" y="43561"/>
                  </a:lnTo>
                  <a:lnTo>
                    <a:pt x="6827570" y="40258"/>
                  </a:lnTo>
                  <a:lnTo>
                    <a:pt x="6818680" y="20447"/>
                  </a:lnTo>
                  <a:lnTo>
                    <a:pt x="6818680" y="17399"/>
                  </a:lnTo>
                  <a:lnTo>
                    <a:pt x="6818426" y="14604"/>
                  </a:lnTo>
                  <a:lnTo>
                    <a:pt x="6818680" y="11811"/>
                  </a:lnTo>
                  <a:lnTo>
                    <a:pt x="6819315" y="9144"/>
                  </a:lnTo>
                  <a:lnTo>
                    <a:pt x="6819950" y="6096"/>
                  </a:lnTo>
                  <a:lnTo>
                    <a:pt x="6820839" y="3301"/>
                  </a:lnTo>
                  <a:lnTo>
                    <a:pt x="6821982" y="253"/>
                  </a:lnTo>
                  <a:lnTo>
                    <a:pt x="6789470" y="253"/>
                  </a:lnTo>
                </a:path>
                <a:path w="6883400" h="10017125">
                  <a:moveTo>
                    <a:pt x="6797598" y="93852"/>
                  </a:moveTo>
                  <a:lnTo>
                    <a:pt x="6797598" y="85344"/>
                  </a:lnTo>
                  <a:lnTo>
                    <a:pt x="6789470" y="85344"/>
                  </a:lnTo>
                </a:path>
                <a:path w="6883400" h="10017125">
                  <a:moveTo>
                    <a:pt x="6883323" y="219075"/>
                  </a:moveTo>
                  <a:lnTo>
                    <a:pt x="6883323" y="185293"/>
                  </a:lnTo>
                  <a:lnTo>
                    <a:pt x="6880910" y="185927"/>
                  </a:lnTo>
                  <a:lnTo>
                    <a:pt x="6878370" y="186563"/>
                  </a:lnTo>
                  <a:lnTo>
                    <a:pt x="6875957" y="187071"/>
                  </a:lnTo>
                  <a:lnTo>
                    <a:pt x="6873290" y="187451"/>
                  </a:lnTo>
                  <a:lnTo>
                    <a:pt x="6870750" y="187705"/>
                  </a:lnTo>
                  <a:lnTo>
                    <a:pt x="6868083" y="188087"/>
                  </a:lnTo>
                  <a:lnTo>
                    <a:pt x="6865670" y="188087"/>
                  </a:lnTo>
                  <a:lnTo>
                    <a:pt x="6862876" y="188087"/>
                  </a:lnTo>
                  <a:lnTo>
                    <a:pt x="6860463" y="188087"/>
                  </a:lnTo>
                  <a:lnTo>
                    <a:pt x="6857669" y="187705"/>
                  </a:lnTo>
                  <a:lnTo>
                    <a:pt x="6845223" y="185039"/>
                  </a:lnTo>
                  <a:lnTo>
                    <a:pt x="6842810" y="184403"/>
                  </a:lnTo>
                  <a:lnTo>
                    <a:pt x="6840651" y="183515"/>
                  </a:lnTo>
                  <a:lnTo>
                    <a:pt x="6838492" y="182245"/>
                  </a:lnTo>
                  <a:lnTo>
                    <a:pt x="6836333" y="180975"/>
                  </a:lnTo>
                  <a:lnTo>
                    <a:pt x="6834174" y="179831"/>
                  </a:lnTo>
                  <a:lnTo>
                    <a:pt x="6832396" y="178307"/>
                  </a:lnTo>
                  <a:lnTo>
                    <a:pt x="6830618" y="177038"/>
                  </a:lnTo>
                  <a:lnTo>
                    <a:pt x="6821728" y="163702"/>
                  </a:lnTo>
                  <a:lnTo>
                    <a:pt x="6820839" y="161163"/>
                  </a:lnTo>
                  <a:lnTo>
                    <a:pt x="6820458" y="158750"/>
                  </a:lnTo>
                  <a:lnTo>
                    <a:pt x="6820204" y="156082"/>
                  </a:lnTo>
                  <a:lnTo>
                    <a:pt x="6820458" y="153289"/>
                  </a:lnTo>
                  <a:lnTo>
                    <a:pt x="6821093" y="150875"/>
                  </a:lnTo>
                  <a:lnTo>
                    <a:pt x="6821728" y="148463"/>
                  </a:lnTo>
                  <a:lnTo>
                    <a:pt x="6822617" y="145923"/>
                  </a:lnTo>
                  <a:lnTo>
                    <a:pt x="6823506" y="143891"/>
                  </a:lnTo>
                  <a:lnTo>
                    <a:pt x="6824776" y="141731"/>
                  </a:lnTo>
                  <a:lnTo>
                    <a:pt x="6826046" y="139826"/>
                  </a:lnTo>
                  <a:lnTo>
                    <a:pt x="6827189" y="138049"/>
                  </a:lnTo>
                  <a:lnTo>
                    <a:pt x="6829094" y="136525"/>
                  </a:lnTo>
                  <a:lnTo>
                    <a:pt x="6830618" y="134747"/>
                  </a:lnTo>
                  <a:lnTo>
                    <a:pt x="6832396" y="133476"/>
                  </a:lnTo>
                  <a:lnTo>
                    <a:pt x="6834174" y="131952"/>
                  </a:lnTo>
                  <a:lnTo>
                    <a:pt x="6836333" y="130682"/>
                  </a:lnTo>
                  <a:lnTo>
                    <a:pt x="6838492" y="129794"/>
                  </a:lnTo>
                  <a:lnTo>
                    <a:pt x="6840651" y="128904"/>
                  </a:lnTo>
                  <a:lnTo>
                    <a:pt x="6855002" y="124968"/>
                  </a:lnTo>
                  <a:lnTo>
                    <a:pt x="6857415" y="124587"/>
                  </a:lnTo>
                  <a:lnTo>
                    <a:pt x="6860082" y="124332"/>
                  </a:lnTo>
                  <a:lnTo>
                    <a:pt x="6862622" y="124078"/>
                  </a:lnTo>
                  <a:lnTo>
                    <a:pt x="6865289" y="124078"/>
                  </a:lnTo>
                  <a:lnTo>
                    <a:pt x="6867702" y="124078"/>
                  </a:lnTo>
                  <a:lnTo>
                    <a:pt x="6870496" y="124078"/>
                  </a:lnTo>
                  <a:lnTo>
                    <a:pt x="6872909" y="124332"/>
                  </a:lnTo>
                  <a:lnTo>
                    <a:pt x="6875703" y="124587"/>
                  </a:lnTo>
                  <a:lnTo>
                    <a:pt x="6878116" y="124968"/>
                  </a:lnTo>
                  <a:lnTo>
                    <a:pt x="6880910" y="125222"/>
                  </a:lnTo>
                  <a:lnTo>
                    <a:pt x="6883323" y="125602"/>
                  </a:lnTo>
                  <a:lnTo>
                    <a:pt x="6883323" y="93852"/>
                  </a:lnTo>
                </a:path>
                <a:path w="6883400" h="10017125">
                  <a:moveTo>
                    <a:pt x="6797598" y="219075"/>
                  </a:moveTo>
                  <a:lnTo>
                    <a:pt x="6797598" y="93852"/>
                  </a:lnTo>
                </a:path>
                <a:path w="6883400" h="10017125">
                  <a:moveTo>
                    <a:pt x="6883323" y="344043"/>
                  </a:moveTo>
                  <a:lnTo>
                    <a:pt x="6883323" y="310261"/>
                  </a:lnTo>
                  <a:lnTo>
                    <a:pt x="6880910" y="310896"/>
                  </a:lnTo>
                  <a:lnTo>
                    <a:pt x="6878370" y="311785"/>
                  </a:lnTo>
                  <a:lnTo>
                    <a:pt x="6875957" y="312039"/>
                  </a:lnTo>
                  <a:lnTo>
                    <a:pt x="6873290" y="312420"/>
                  </a:lnTo>
                  <a:lnTo>
                    <a:pt x="6870750" y="312674"/>
                  </a:lnTo>
                  <a:lnTo>
                    <a:pt x="6868083" y="313054"/>
                  </a:lnTo>
                  <a:lnTo>
                    <a:pt x="6865670" y="313054"/>
                  </a:lnTo>
                  <a:lnTo>
                    <a:pt x="6862876" y="313054"/>
                  </a:lnTo>
                  <a:lnTo>
                    <a:pt x="6860463" y="313054"/>
                  </a:lnTo>
                  <a:lnTo>
                    <a:pt x="6857669" y="312674"/>
                  </a:lnTo>
                  <a:lnTo>
                    <a:pt x="6855256" y="312420"/>
                  </a:lnTo>
                  <a:lnTo>
                    <a:pt x="6836333" y="305943"/>
                  </a:lnTo>
                  <a:lnTo>
                    <a:pt x="6834174" y="304800"/>
                  </a:lnTo>
                  <a:lnTo>
                    <a:pt x="6832396" y="303529"/>
                  </a:lnTo>
                  <a:lnTo>
                    <a:pt x="6830618" y="302005"/>
                  </a:lnTo>
                  <a:lnTo>
                    <a:pt x="6828713" y="300481"/>
                  </a:lnTo>
                  <a:lnTo>
                    <a:pt x="6821728" y="288671"/>
                  </a:lnTo>
                  <a:lnTo>
                    <a:pt x="6820839" y="286130"/>
                  </a:lnTo>
                  <a:lnTo>
                    <a:pt x="6820458" y="283718"/>
                  </a:lnTo>
                  <a:lnTo>
                    <a:pt x="6820204" y="281304"/>
                  </a:lnTo>
                  <a:lnTo>
                    <a:pt x="6824776" y="266953"/>
                  </a:lnTo>
                  <a:lnTo>
                    <a:pt x="6826046" y="264795"/>
                  </a:lnTo>
                  <a:lnTo>
                    <a:pt x="6827189" y="263017"/>
                  </a:lnTo>
                  <a:lnTo>
                    <a:pt x="6829094" y="261493"/>
                  </a:lnTo>
                  <a:lnTo>
                    <a:pt x="6830618" y="259969"/>
                  </a:lnTo>
                  <a:lnTo>
                    <a:pt x="6832396" y="258445"/>
                  </a:lnTo>
                  <a:lnTo>
                    <a:pt x="6834174" y="257175"/>
                  </a:lnTo>
                  <a:lnTo>
                    <a:pt x="6836333" y="256031"/>
                  </a:lnTo>
                  <a:lnTo>
                    <a:pt x="6838492" y="254762"/>
                  </a:lnTo>
                  <a:lnTo>
                    <a:pt x="6840651" y="253873"/>
                  </a:lnTo>
                  <a:lnTo>
                    <a:pt x="6842810" y="252983"/>
                  </a:lnTo>
                  <a:lnTo>
                    <a:pt x="6845223" y="252095"/>
                  </a:lnTo>
                  <a:lnTo>
                    <a:pt x="6847382" y="251460"/>
                  </a:lnTo>
                  <a:lnTo>
                    <a:pt x="6849795" y="250825"/>
                  </a:lnTo>
                  <a:lnTo>
                    <a:pt x="6852208" y="250190"/>
                  </a:lnTo>
                  <a:lnTo>
                    <a:pt x="6855002" y="249936"/>
                  </a:lnTo>
                  <a:lnTo>
                    <a:pt x="6857415" y="249554"/>
                  </a:lnTo>
                  <a:lnTo>
                    <a:pt x="6860082" y="249300"/>
                  </a:lnTo>
                  <a:lnTo>
                    <a:pt x="6862622" y="249300"/>
                  </a:lnTo>
                  <a:lnTo>
                    <a:pt x="6865289" y="249047"/>
                  </a:lnTo>
                  <a:lnTo>
                    <a:pt x="6867702" y="249047"/>
                  </a:lnTo>
                  <a:lnTo>
                    <a:pt x="6870496" y="249300"/>
                  </a:lnTo>
                  <a:lnTo>
                    <a:pt x="6872909" y="249300"/>
                  </a:lnTo>
                  <a:lnTo>
                    <a:pt x="6875703" y="249554"/>
                  </a:lnTo>
                  <a:lnTo>
                    <a:pt x="6878116" y="249936"/>
                  </a:lnTo>
                  <a:lnTo>
                    <a:pt x="6880910" y="250190"/>
                  </a:lnTo>
                  <a:lnTo>
                    <a:pt x="6883323" y="250825"/>
                  </a:lnTo>
                  <a:lnTo>
                    <a:pt x="6883323" y="219075"/>
                  </a:lnTo>
                </a:path>
                <a:path w="6883400" h="10017125">
                  <a:moveTo>
                    <a:pt x="6797598" y="344043"/>
                  </a:moveTo>
                  <a:lnTo>
                    <a:pt x="6797598" y="219075"/>
                  </a:lnTo>
                </a:path>
                <a:path w="6883400" h="10017125">
                  <a:moveTo>
                    <a:pt x="6883323" y="469011"/>
                  </a:moveTo>
                  <a:lnTo>
                    <a:pt x="6883323" y="435228"/>
                  </a:lnTo>
                  <a:lnTo>
                    <a:pt x="6880910" y="435864"/>
                  </a:lnTo>
                  <a:lnTo>
                    <a:pt x="6878370" y="436752"/>
                  </a:lnTo>
                  <a:lnTo>
                    <a:pt x="6875957" y="437006"/>
                  </a:lnTo>
                  <a:lnTo>
                    <a:pt x="6873290" y="437388"/>
                  </a:lnTo>
                  <a:lnTo>
                    <a:pt x="6870750" y="437642"/>
                  </a:lnTo>
                  <a:lnTo>
                    <a:pt x="6868083" y="438023"/>
                  </a:lnTo>
                  <a:lnTo>
                    <a:pt x="6865670" y="438023"/>
                  </a:lnTo>
                  <a:lnTo>
                    <a:pt x="6862876" y="438023"/>
                  </a:lnTo>
                  <a:lnTo>
                    <a:pt x="6860463" y="438023"/>
                  </a:lnTo>
                  <a:lnTo>
                    <a:pt x="6857669" y="437642"/>
                  </a:lnTo>
                  <a:lnTo>
                    <a:pt x="6855256" y="437388"/>
                  </a:lnTo>
                  <a:lnTo>
                    <a:pt x="6838492" y="432180"/>
                  </a:lnTo>
                  <a:lnTo>
                    <a:pt x="6836333" y="430911"/>
                  </a:lnTo>
                  <a:lnTo>
                    <a:pt x="6834174" y="429768"/>
                  </a:lnTo>
                  <a:lnTo>
                    <a:pt x="6832396" y="428498"/>
                  </a:lnTo>
                  <a:lnTo>
                    <a:pt x="6830618" y="426974"/>
                  </a:lnTo>
                  <a:lnTo>
                    <a:pt x="6828713" y="425450"/>
                  </a:lnTo>
                  <a:lnTo>
                    <a:pt x="6821728" y="413639"/>
                  </a:lnTo>
                  <a:lnTo>
                    <a:pt x="6820839" y="411099"/>
                  </a:lnTo>
                  <a:lnTo>
                    <a:pt x="6820458" y="408686"/>
                  </a:lnTo>
                  <a:lnTo>
                    <a:pt x="6820204" y="406273"/>
                  </a:lnTo>
                  <a:lnTo>
                    <a:pt x="6820458" y="403478"/>
                  </a:lnTo>
                  <a:lnTo>
                    <a:pt x="6821093" y="400812"/>
                  </a:lnTo>
                  <a:lnTo>
                    <a:pt x="6821728" y="398399"/>
                  </a:lnTo>
                  <a:lnTo>
                    <a:pt x="6822617" y="396240"/>
                  </a:lnTo>
                  <a:lnTo>
                    <a:pt x="6823506" y="393826"/>
                  </a:lnTo>
                  <a:lnTo>
                    <a:pt x="6824776" y="391922"/>
                  </a:lnTo>
                  <a:lnTo>
                    <a:pt x="6826046" y="389763"/>
                  </a:lnTo>
                  <a:lnTo>
                    <a:pt x="6827189" y="387985"/>
                  </a:lnTo>
                  <a:lnTo>
                    <a:pt x="6829094" y="386461"/>
                  </a:lnTo>
                  <a:lnTo>
                    <a:pt x="6830618" y="384937"/>
                  </a:lnTo>
                  <a:lnTo>
                    <a:pt x="6832396" y="383413"/>
                  </a:lnTo>
                  <a:lnTo>
                    <a:pt x="6834174" y="382143"/>
                  </a:lnTo>
                  <a:lnTo>
                    <a:pt x="6836333" y="381000"/>
                  </a:lnTo>
                  <a:lnTo>
                    <a:pt x="6838492" y="379729"/>
                  </a:lnTo>
                  <a:lnTo>
                    <a:pt x="6840651" y="378841"/>
                  </a:lnTo>
                  <a:lnTo>
                    <a:pt x="6842810" y="377951"/>
                  </a:lnTo>
                  <a:lnTo>
                    <a:pt x="6845223" y="377063"/>
                  </a:lnTo>
                  <a:lnTo>
                    <a:pt x="6847382" y="376427"/>
                  </a:lnTo>
                  <a:lnTo>
                    <a:pt x="6849795" y="375793"/>
                  </a:lnTo>
                  <a:lnTo>
                    <a:pt x="6852208" y="375157"/>
                  </a:lnTo>
                  <a:lnTo>
                    <a:pt x="6855002" y="374903"/>
                  </a:lnTo>
                  <a:lnTo>
                    <a:pt x="6857415" y="374523"/>
                  </a:lnTo>
                  <a:lnTo>
                    <a:pt x="6860082" y="374269"/>
                  </a:lnTo>
                  <a:lnTo>
                    <a:pt x="6862622" y="374269"/>
                  </a:lnTo>
                  <a:lnTo>
                    <a:pt x="6865289" y="374015"/>
                  </a:lnTo>
                  <a:lnTo>
                    <a:pt x="6867702" y="374015"/>
                  </a:lnTo>
                  <a:lnTo>
                    <a:pt x="6870496" y="374269"/>
                  </a:lnTo>
                  <a:lnTo>
                    <a:pt x="6872909" y="374269"/>
                  </a:lnTo>
                  <a:lnTo>
                    <a:pt x="6875703" y="374523"/>
                  </a:lnTo>
                  <a:lnTo>
                    <a:pt x="6878116" y="374903"/>
                  </a:lnTo>
                  <a:lnTo>
                    <a:pt x="6880910" y="375157"/>
                  </a:lnTo>
                  <a:lnTo>
                    <a:pt x="6883323" y="375793"/>
                  </a:lnTo>
                  <a:lnTo>
                    <a:pt x="6883323" y="344043"/>
                  </a:lnTo>
                </a:path>
                <a:path w="6883400" h="10017125">
                  <a:moveTo>
                    <a:pt x="6797598" y="469011"/>
                  </a:moveTo>
                  <a:lnTo>
                    <a:pt x="6797598" y="344043"/>
                  </a:lnTo>
                </a:path>
                <a:path w="6883400" h="10017125">
                  <a:moveTo>
                    <a:pt x="6883323" y="593978"/>
                  </a:moveTo>
                  <a:lnTo>
                    <a:pt x="6883323" y="560197"/>
                  </a:lnTo>
                  <a:lnTo>
                    <a:pt x="6880910" y="561086"/>
                  </a:lnTo>
                  <a:lnTo>
                    <a:pt x="6878370" y="561721"/>
                  </a:lnTo>
                  <a:lnTo>
                    <a:pt x="6875957" y="561975"/>
                  </a:lnTo>
                  <a:lnTo>
                    <a:pt x="6873290" y="562355"/>
                  </a:lnTo>
                  <a:lnTo>
                    <a:pt x="6870750" y="562610"/>
                  </a:lnTo>
                  <a:lnTo>
                    <a:pt x="6868083" y="562991"/>
                  </a:lnTo>
                  <a:lnTo>
                    <a:pt x="6865670" y="562991"/>
                  </a:lnTo>
                  <a:lnTo>
                    <a:pt x="6862876" y="562991"/>
                  </a:lnTo>
                  <a:lnTo>
                    <a:pt x="6860463" y="562991"/>
                  </a:lnTo>
                  <a:lnTo>
                    <a:pt x="6857669" y="562610"/>
                  </a:lnTo>
                  <a:lnTo>
                    <a:pt x="6855256" y="562355"/>
                  </a:lnTo>
                  <a:lnTo>
                    <a:pt x="6852462" y="561975"/>
                  </a:lnTo>
                  <a:lnTo>
                    <a:pt x="6850049" y="561467"/>
                  </a:lnTo>
                  <a:lnTo>
                    <a:pt x="6847636" y="560831"/>
                  </a:lnTo>
                  <a:lnTo>
                    <a:pt x="6845223" y="560197"/>
                  </a:lnTo>
                  <a:lnTo>
                    <a:pt x="6842810" y="559307"/>
                  </a:lnTo>
                  <a:lnTo>
                    <a:pt x="6840651" y="558419"/>
                  </a:lnTo>
                  <a:lnTo>
                    <a:pt x="6838492" y="557149"/>
                  </a:lnTo>
                  <a:lnTo>
                    <a:pt x="6836333" y="555878"/>
                  </a:lnTo>
                  <a:lnTo>
                    <a:pt x="6834174" y="554736"/>
                  </a:lnTo>
                  <a:lnTo>
                    <a:pt x="6832396" y="553466"/>
                  </a:lnTo>
                  <a:lnTo>
                    <a:pt x="6830618" y="551942"/>
                  </a:lnTo>
                  <a:lnTo>
                    <a:pt x="6828713" y="550418"/>
                  </a:lnTo>
                  <a:lnTo>
                    <a:pt x="6821728" y="538606"/>
                  </a:lnTo>
                  <a:lnTo>
                    <a:pt x="6820839" y="536067"/>
                  </a:lnTo>
                  <a:lnTo>
                    <a:pt x="6820458" y="533653"/>
                  </a:lnTo>
                  <a:lnTo>
                    <a:pt x="6820204" y="531241"/>
                  </a:lnTo>
                  <a:lnTo>
                    <a:pt x="6820458" y="528447"/>
                  </a:lnTo>
                  <a:lnTo>
                    <a:pt x="6821093" y="525779"/>
                  </a:lnTo>
                  <a:lnTo>
                    <a:pt x="6821728" y="523367"/>
                  </a:lnTo>
                  <a:lnTo>
                    <a:pt x="6822617" y="521207"/>
                  </a:lnTo>
                  <a:lnTo>
                    <a:pt x="6823506" y="518795"/>
                  </a:lnTo>
                  <a:lnTo>
                    <a:pt x="6824776" y="516890"/>
                  </a:lnTo>
                  <a:lnTo>
                    <a:pt x="6826046" y="514730"/>
                  </a:lnTo>
                  <a:lnTo>
                    <a:pt x="6827189" y="512952"/>
                  </a:lnTo>
                  <a:lnTo>
                    <a:pt x="6829094" y="511428"/>
                  </a:lnTo>
                  <a:lnTo>
                    <a:pt x="6830618" y="509904"/>
                  </a:lnTo>
                  <a:lnTo>
                    <a:pt x="6832396" y="508380"/>
                  </a:lnTo>
                  <a:lnTo>
                    <a:pt x="6834174" y="507111"/>
                  </a:lnTo>
                  <a:lnTo>
                    <a:pt x="6836333" y="505968"/>
                  </a:lnTo>
                  <a:lnTo>
                    <a:pt x="6838492" y="504698"/>
                  </a:lnTo>
                  <a:lnTo>
                    <a:pt x="6852208" y="500506"/>
                  </a:lnTo>
                  <a:lnTo>
                    <a:pt x="6855002" y="499872"/>
                  </a:lnTo>
                  <a:lnTo>
                    <a:pt x="6857415" y="499491"/>
                  </a:lnTo>
                  <a:lnTo>
                    <a:pt x="6860082" y="499237"/>
                  </a:lnTo>
                  <a:lnTo>
                    <a:pt x="6862622" y="499237"/>
                  </a:lnTo>
                  <a:lnTo>
                    <a:pt x="6865289" y="498982"/>
                  </a:lnTo>
                  <a:lnTo>
                    <a:pt x="6867702" y="498982"/>
                  </a:lnTo>
                  <a:lnTo>
                    <a:pt x="6870496" y="499237"/>
                  </a:lnTo>
                  <a:lnTo>
                    <a:pt x="6872909" y="499237"/>
                  </a:lnTo>
                  <a:lnTo>
                    <a:pt x="6875703" y="499491"/>
                  </a:lnTo>
                  <a:lnTo>
                    <a:pt x="6878116" y="499872"/>
                  </a:lnTo>
                  <a:lnTo>
                    <a:pt x="6880910" y="500125"/>
                  </a:lnTo>
                  <a:lnTo>
                    <a:pt x="6883323" y="500761"/>
                  </a:lnTo>
                  <a:lnTo>
                    <a:pt x="6883323" y="469011"/>
                  </a:lnTo>
                </a:path>
                <a:path w="6883400" h="10017125">
                  <a:moveTo>
                    <a:pt x="6797598" y="593978"/>
                  </a:moveTo>
                  <a:lnTo>
                    <a:pt x="6797598" y="469011"/>
                  </a:lnTo>
                </a:path>
                <a:path w="6883400" h="10017125">
                  <a:moveTo>
                    <a:pt x="6883323" y="718947"/>
                  </a:moveTo>
                  <a:lnTo>
                    <a:pt x="6883323" y="685419"/>
                  </a:lnTo>
                  <a:lnTo>
                    <a:pt x="6880910" y="686053"/>
                  </a:lnTo>
                  <a:lnTo>
                    <a:pt x="6878370" y="686689"/>
                  </a:lnTo>
                  <a:lnTo>
                    <a:pt x="6875957" y="686943"/>
                  </a:lnTo>
                  <a:lnTo>
                    <a:pt x="6873290" y="687577"/>
                  </a:lnTo>
                  <a:lnTo>
                    <a:pt x="6870750" y="687958"/>
                  </a:lnTo>
                  <a:lnTo>
                    <a:pt x="6857669" y="687958"/>
                  </a:lnTo>
                  <a:lnTo>
                    <a:pt x="6855256" y="687324"/>
                  </a:lnTo>
                  <a:lnTo>
                    <a:pt x="6852462" y="686943"/>
                  </a:lnTo>
                  <a:lnTo>
                    <a:pt x="6850049" y="686435"/>
                  </a:lnTo>
                  <a:lnTo>
                    <a:pt x="6847636" y="685800"/>
                  </a:lnTo>
                  <a:lnTo>
                    <a:pt x="6845223" y="685165"/>
                  </a:lnTo>
                  <a:lnTo>
                    <a:pt x="6832396" y="678433"/>
                  </a:lnTo>
                  <a:lnTo>
                    <a:pt x="6830618" y="676910"/>
                  </a:lnTo>
                  <a:lnTo>
                    <a:pt x="6828713" y="675386"/>
                  </a:lnTo>
                  <a:lnTo>
                    <a:pt x="6827189" y="673607"/>
                  </a:lnTo>
                  <a:lnTo>
                    <a:pt x="6825665" y="672083"/>
                  </a:lnTo>
                  <a:lnTo>
                    <a:pt x="6824522" y="669925"/>
                  </a:lnTo>
                  <a:lnTo>
                    <a:pt x="6823252" y="668147"/>
                  </a:lnTo>
                  <a:lnTo>
                    <a:pt x="6822363" y="665606"/>
                  </a:lnTo>
                  <a:lnTo>
                    <a:pt x="6821728" y="663575"/>
                  </a:lnTo>
                  <a:lnTo>
                    <a:pt x="6820839" y="661416"/>
                  </a:lnTo>
                  <a:lnTo>
                    <a:pt x="6820458" y="658622"/>
                  </a:lnTo>
                  <a:lnTo>
                    <a:pt x="6820204" y="656208"/>
                  </a:lnTo>
                  <a:lnTo>
                    <a:pt x="6820458" y="653415"/>
                  </a:lnTo>
                  <a:lnTo>
                    <a:pt x="6821093" y="651001"/>
                  </a:lnTo>
                  <a:lnTo>
                    <a:pt x="6821728" y="648335"/>
                  </a:lnTo>
                  <a:lnTo>
                    <a:pt x="6822617" y="646176"/>
                  </a:lnTo>
                  <a:lnTo>
                    <a:pt x="6823506" y="644017"/>
                  </a:lnTo>
                  <a:lnTo>
                    <a:pt x="6824776" y="641857"/>
                  </a:lnTo>
                  <a:lnTo>
                    <a:pt x="6826046" y="640079"/>
                  </a:lnTo>
                  <a:lnTo>
                    <a:pt x="6827189" y="637921"/>
                  </a:lnTo>
                  <a:lnTo>
                    <a:pt x="6829094" y="636397"/>
                  </a:lnTo>
                  <a:lnTo>
                    <a:pt x="6830618" y="634873"/>
                  </a:lnTo>
                  <a:lnTo>
                    <a:pt x="6832396" y="633349"/>
                  </a:lnTo>
                  <a:lnTo>
                    <a:pt x="6834174" y="632078"/>
                  </a:lnTo>
                  <a:lnTo>
                    <a:pt x="6836333" y="630936"/>
                  </a:lnTo>
                  <a:lnTo>
                    <a:pt x="6838492" y="629666"/>
                  </a:lnTo>
                  <a:lnTo>
                    <a:pt x="6840651" y="628776"/>
                  </a:lnTo>
                  <a:lnTo>
                    <a:pt x="6842810" y="627888"/>
                  </a:lnTo>
                  <a:lnTo>
                    <a:pt x="6845223" y="627252"/>
                  </a:lnTo>
                  <a:lnTo>
                    <a:pt x="6847382" y="626364"/>
                  </a:lnTo>
                  <a:lnTo>
                    <a:pt x="6849795" y="625728"/>
                  </a:lnTo>
                  <a:lnTo>
                    <a:pt x="6852208" y="625475"/>
                  </a:lnTo>
                  <a:lnTo>
                    <a:pt x="6855002" y="624840"/>
                  </a:lnTo>
                  <a:lnTo>
                    <a:pt x="6857415" y="624458"/>
                  </a:lnTo>
                  <a:lnTo>
                    <a:pt x="6860082" y="624458"/>
                  </a:lnTo>
                  <a:lnTo>
                    <a:pt x="6862622" y="624204"/>
                  </a:lnTo>
                  <a:lnTo>
                    <a:pt x="6865289" y="624204"/>
                  </a:lnTo>
                  <a:lnTo>
                    <a:pt x="6867702" y="624204"/>
                  </a:lnTo>
                  <a:lnTo>
                    <a:pt x="6870496" y="624204"/>
                  </a:lnTo>
                  <a:lnTo>
                    <a:pt x="6872909" y="624458"/>
                  </a:lnTo>
                  <a:lnTo>
                    <a:pt x="6875703" y="624458"/>
                  </a:lnTo>
                  <a:lnTo>
                    <a:pt x="6878116" y="624840"/>
                  </a:lnTo>
                  <a:lnTo>
                    <a:pt x="6880910" y="625094"/>
                  </a:lnTo>
                  <a:lnTo>
                    <a:pt x="6883323" y="625728"/>
                  </a:lnTo>
                  <a:lnTo>
                    <a:pt x="6883323" y="593978"/>
                  </a:lnTo>
                </a:path>
                <a:path w="6883400" h="10017125">
                  <a:moveTo>
                    <a:pt x="6797598" y="718947"/>
                  </a:moveTo>
                  <a:lnTo>
                    <a:pt x="6797598" y="593978"/>
                  </a:lnTo>
                </a:path>
                <a:path w="6883400" h="10017125">
                  <a:moveTo>
                    <a:pt x="6883323" y="843915"/>
                  </a:moveTo>
                  <a:lnTo>
                    <a:pt x="6883323" y="810387"/>
                  </a:lnTo>
                  <a:lnTo>
                    <a:pt x="6880910" y="811022"/>
                  </a:lnTo>
                  <a:lnTo>
                    <a:pt x="6878370" y="811656"/>
                  </a:lnTo>
                  <a:lnTo>
                    <a:pt x="6875957" y="812292"/>
                  </a:lnTo>
                  <a:lnTo>
                    <a:pt x="6873290" y="812546"/>
                  </a:lnTo>
                  <a:lnTo>
                    <a:pt x="6870750" y="812926"/>
                  </a:lnTo>
                  <a:lnTo>
                    <a:pt x="6868083" y="812926"/>
                  </a:lnTo>
                  <a:lnTo>
                    <a:pt x="6865670" y="813180"/>
                  </a:lnTo>
                  <a:lnTo>
                    <a:pt x="6862876" y="813180"/>
                  </a:lnTo>
                  <a:lnTo>
                    <a:pt x="6860463" y="812926"/>
                  </a:lnTo>
                  <a:lnTo>
                    <a:pt x="6857669" y="812926"/>
                  </a:lnTo>
                  <a:lnTo>
                    <a:pt x="6855256" y="812292"/>
                  </a:lnTo>
                  <a:lnTo>
                    <a:pt x="6832396" y="803401"/>
                  </a:lnTo>
                  <a:lnTo>
                    <a:pt x="6830618" y="801877"/>
                  </a:lnTo>
                  <a:lnTo>
                    <a:pt x="6828713" y="800353"/>
                  </a:lnTo>
                  <a:lnTo>
                    <a:pt x="6827189" y="798829"/>
                  </a:lnTo>
                  <a:lnTo>
                    <a:pt x="6825665" y="797051"/>
                  </a:lnTo>
                  <a:lnTo>
                    <a:pt x="6824522" y="794893"/>
                  </a:lnTo>
                  <a:lnTo>
                    <a:pt x="6823252" y="793115"/>
                  </a:lnTo>
                  <a:lnTo>
                    <a:pt x="6822363" y="790955"/>
                  </a:lnTo>
                  <a:lnTo>
                    <a:pt x="6821728" y="788543"/>
                  </a:lnTo>
                  <a:lnTo>
                    <a:pt x="6820839" y="786383"/>
                  </a:lnTo>
                  <a:lnTo>
                    <a:pt x="6820458" y="783590"/>
                  </a:lnTo>
                  <a:lnTo>
                    <a:pt x="6820204" y="781176"/>
                  </a:lnTo>
                  <a:lnTo>
                    <a:pt x="6820458" y="778382"/>
                  </a:lnTo>
                  <a:lnTo>
                    <a:pt x="6821093" y="775970"/>
                  </a:lnTo>
                  <a:lnTo>
                    <a:pt x="6821728" y="773556"/>
                  </a:lnTo>
                  <a:lnTo>
                    <a:pt x="6822617" y="771144"/>
                  </a:lnTo>
                  <a:lnTo>
                    <a:pt x="6823506" y="768985"/>
                  </a:lnTo>
                  <a:lnTo>
                    <a:pt x="6824776" y="766826"/>
                  </a:lnTo>
                  <a:lnTo>
                    <a:pt x="6826046" y="765048"/>
                  </a:lnTo>
                  <a:lnTo>
                    <a:pt x="6827189" y="763143"/>
                  </a:lnTo>
                  <a:lnTo>
                    <a:pt x="6829094" y="761365"/>
                  </a:lnTo>
                  <a:lnTo>
                    <a:pt x="6830618" y="759841"/>
                  </a:lnTo>
                  <a:lnTo>
                    <a:pt x="6832396" y="758317"/>
                  </a:lnTo>
                  <a:lnTo>
                    <a:pt x="6834174" y="757047"/>
                  </a:lnTo>
                  <a:lnTo>
                    <a:pt x="6836333" y="755903"/>
                  </a:lnTo>
                  <a:lnTo>
                    <a:pt x="6838492" y="754633"/>
                  </a:lnTo>
                  <a:lnTo>
                    <a:pt x="6840651" y="753745"/>
                  </a:lnTo>
                  <a:lnTo>
                    <a:pt x="6842810" y="752855"/>
                  </a:lnTo>
                  <a:lnTo>
                    <a:pt x="6845223" y="752221"/>
                  </a:lnTo>
                  <a:lnTo>
                    <a:pt x="6847382" y="751331"/>
                  </a:lnTo>
                  <a:lnTo>
                    <a:pt x="6849795" y="750697"/>
                  </a:lnTo>
                  <a:lnTo>
                    <a:pt x="6852208" y="750443"/>
                  </a:lnTo>
                  <a:lnTo>
                    <a:pt x="6855002" y="749807"/>
                  </a:lnTo>
                  <a:lnTo>
                    <a:pt x="6857415" y="749426"/>
                  </a:lnTo>
                  <a:lnTo>
                    <a:pt x="6860082" y="749426"/>
                  </a:lnTo>
                  <a:lnTo>
                    <a:pt x="6862622" y="749173"/>
                  </a:lnTo>
                  <a:lnTo>
                    <a:pt x="6865289" y="749173"/>
                  </a:lnTo>
                  <a:lnTo>
                    <a:pt x="6867702" y="749173"/>
                  </a:lnTo>
                  <a:lnTo>
                    <a:pt x="6870496" y="749173"/>
                  </a:lnTo>
                  <a:lnTo>
                    <a:pt x="6872909" y="749426"/>
                  </a:lnTo>
                  <a:lnTo>
                    <a:pt x="6875703" y="749426"/>
                  </a:lnTo>
                  <a:lnTo>
                    <a:pt x="6878116" y="750062"/>
                  </a:lnTo>
                  <a:lnTo>
                    <a:pt x="6880910" y="750062"/>
                  </a:lnTo>
                  <a:lnTo>
                    <a:pt x="6883323" y="750697"/>
                  </a:lnTo>
                  <a:lnTo>
                    <a:pt x="6883323" y="718947"/>
                  </a:lnTo>
                </a:path>
                <a:path w="6883400" h="10017125">
                  <a:moveTo>
                    <a:pt x="6797598" y="843915"/>
                  </a:moveTo>
                  <a:lnTo>
                    <a:pt x="6797598" y="718947"/>
                  </a:lnTo>
                </a:path>
                <a:path w="6883400" h="10017125">
                  <a:moveTo>
                    <a:pt x="6883323" y="968882"/>
                  </a:moveTo>
                  <a:lnTo>
                    <a:pt x="6883323" y="935354"/>
                  </a:lnTo>
                  <a:lnTo>
                    <a:pt x="6880910" y="935990"/>
                  </a:lnTo>
                  <a:lnTo>
                    <a:pt x="6878370" y="936625"/>
                  </a:lnTo>
                  <a:lnTo>
                    <a:pt x="6875957" y="937260"/>
                  </a:lnTo>
                  <a:lnTo>
                    <a:pt x="6873290" y="937514"/>
                  </a:lnTo>
                  <a:lnTo>
                    <a:pt x="6870750" y="937895"/>
                  </a:lnTo>
                  <a:lnTo>
                    <a:pt x="6868083" y="937895"/>
                  </a:lnTo>
                  <a:lnTo>
                    <a:pt x="6865670" y="938149"/>
                  </a:lnTo>
                  <a:lnTo>
                    <a:pt x="6862876" y="938149"/>
                  </a:lnTo>
                  <a:lnTo>
                    <a:pt x="6860463" y="937895"/>
                  </a:lnTo>
                  <a:lnTo>
                    <a:pt x="6857669" y="937895"/>
                  </a:lnTo>
                  <a:lnTo>
                    <a:pt x="6855256" y="937514"/>
                  </a:lnTo>
                  <a:lnTo>
                    <a:pt x="6852462" y="936878"/>
                  </a:lnTo>
                  <a:lnTo>
                    <a:pt x="6850049" y="936371"/>
                  </a:lnTo>
                  <a:lnTo>
                    <a:pt x="6847636" y="935736"/>
                  </a:lnTo>
                  <a:lnTo>
                    <a:pt x="6832396" y="928370"/>
                  </a:lnTo>
                  <a:lnTo>
                    <a:pt x="6830618" y="927226"/>
                  </a:lnTo>
                  <a:lnTo>
                    <a:pt x="6828713" y="925322"/>
                  </a:lnTo>
                  <a:lnTo>
                    <a:pt x="6827189" y="923798"/>
                  </a:lnTo>
                  <a:lnTo>
                    <a:pt x="6825665" y="922020"/>
                  </a:lnTo>
                  <a:lnTo>
                    <a:pt x="6824522" y="919861"/>
                  </a:lnTo>
                  <a:lnTo>
                    <a:pt x="6823252" y="918082"/>
                  </a:lnTo>
                  <a:lnTo>
                    <a:pt x="6822363" y="915924"/>
                  </a:lnTo>
                  <a:lnTo>
                    <a:pt x="6821728" y="913511"/>
                  </a:lnTo>
                  <a:lnTo>
                    <a:pt x="6820839" y="911351"/>
                  </a:lnTo>
                  <a:lnTo>
                    <a:pt x="6820458" y="908557"/>
                  </a:lnTo>
                  <a:lnTo>
                    <a:pt x="6820204" y="906145"/>
                  </a:lnTo>
                  <a:lnTo>
                    <a:pt x="6820458" y="903351"/>
                  </a:lnTo>
                  <a:lnTo>
                    <a:pt x="6821093" y="900938"/>
                  </a:lnTo>
                  <a:lnTo>
                    <a:pt x="6821728" y="898525"/>
                  </a:lnTo>
                  <a:lnTo>
                    <a:pt x="6822617" y="896112"/>
                  </a:lnTo>
                  <a:lnTo>
                    <a:pt x="6823506" y="893952"/>
                  </a:lnTo>
                  <a:lnTo>
                    <a:pt x="6824776" y="891794"/>
                  </a:lnTo>
                  <a:lnTo>
                    <a:pt x="6826046" y="890016"/>
                  </a:lnTo>
                  <a:lnTo>
                    <a:pt x="6827189" y="888111"/>
                  </a:lnTo>
                  <a:lnTo>
                    <a:pt x="6829094" y="886332"/>
                  </a:lnTo>
                  <a:lnTo>
                    <a:pt x="6830618" y="884808"/>
                  </a:lnTo>
                  <a:lnTo>
                    <a:pt x="6832396" y="883539"/>
                  </a:lnTo>
                  <a:lnTo>
                    <a:pt x="6834174" y="882015"/>
                  </a:lnTo>
                  <a:lnTo>
                    <a:pt x="6836333" y="880872"/>
                  </a:lnTo>
                  <a:lnTo>
                    <a:pt x="6838492" y="879601"/>
                  </a:lnTo>
                  <a:lnTo>
                    <a:pt x="6840651" y="878713"/>
                  </a:lnTo>
                  <a:lnTo>
                    <a:pt x="6842810" y="877824"/>
                  </a:lnTo>
                  <a:lnTo>
                    <a:pt x="6845223" y="877189"/>
                  </a:lnTo>
                  <a:lnTo>
                    <a:pt x="6847382" y="876300"/>
                  </a:lnTo>
                  <a:lnTo>
                    <a:pt x="6849795" y="875665"/>
                  </a:lnTo>
                  <a:lnTo>
                    <a:pt x="6852208" y="875411"/>
                  </a:lnTo>
                  <a:lnTo>
                    <a:pt x="6855002" y="874776"/>
                  </a:lnTo>
                  <a:lnTo>
                    <a:pt x="6857415" y="874395"/>
                  </a:lnTo>
                  <a:lnTo>
                    <a:pt x="6860082" y="874395"/>
                  </a:lnTo>
                  <a:lnTo>
                    <a:pt x="6862622" y="874141"/>
                  </a:lnTo>
                  <a:lnTo>
                    <a:pt x="6865289" y="874141"/>
                  </a:lnTo>
                  <a:lnTo>
                    <a:pt x="6867702" y="874141"/>
                  </a:lnTo>
                  <a:lnTo>
                    <a:pt x="6870496" y="874141"/>
                  </a:lnTo>
                  <a:lnTo>
                    <a:pt x="6872909" y="874395"/>
                  </a:lnTo>
                  <a:lnTo>
                    <a:pt x="6875703" y="874395"/>
                  </a:lnTo>
                  <a:lnTo>
                    <a:pt x="6878116" y="875029"/>
                  </a:lnTo>
                  <a:lnTo>
                    <a:pt x="6880910" y="875411"/>
                  </a:lnTo>
                  <a:lnTo>
                    <a:pt x="6883323" y="875665"/>
                  </a:lnTo>
                  <a:lnTo>
                    <a:pt x="6883323" y="843915"/>
                  </a:lnTo>
                </a:path>
                <a:path w="6883400" h="10017125">
                  <a:moveTo>
                    <a:pt x="6797598" y="968882"/>
                  </a:moveTo>
                  <a:lnTo>
                    <a:pt x="6797598" y="843915"/>
                  </a:lnTo>
                </a:path>
                <a:path w="6883400" h="10017125">
                  <a:moveTo>
                    <a:pt x="6883323" y="1093851"/>
                  </a:moveTo>
                  <a:lnTo>
                    <a:pt x="6883323" y="1060323"/>
                  </a:lnTo>
                  <a:lnTo>
                    <a:pt x="6880910" y="1060957"/>
                  </a:lnTo>
                  <a:lnTo>
                    <a:pt x="6878370" y="1061593"/>
                  </a:lnTo>
                  <a:lnTo>
                    <a:pt x="6875957" y="1062227"/>
                  </a:lnTo>
                  <a:lnTo>
                    <a:pt x="6873290" y="1062481"/>
                  </a:lnTo>
                  <a:lnTo>
                    <a:pt x="6870750" y="1062863"/>
                  </a:lnTo>
                  <a:lnTo>
                    <a:pt x="6868083" y="1063117"/>
                  </a:lnTo>
                  <a:lnTo>
                    <a:pt x="6865670" y="1063117"/>
                  </a:lnTo>
                  <a:lnTo>
                    <a:pt x="6862876" y="1063117"/>
                  </a:lnTo>
                  <a:lnTo>
                    <a:pt x="6860463" y="1063117"/>
                  </a:lnTo>
                  <a:lnTo>
                    <a:pt x="6857669" y="1062863"/>
                  </a:lnTo>
                  <a:lnTo>
                    <a:pt x="6855256" y="1062481"/>
                  </a:lnTo>
                  <a:lnTo>
                    <a:pt x="6852462" y="1061847"/>
                  </a:lnTo>
                  <a:lnTo>
                    <a:pt x="6850049" y="1061593"/>
                  </a:lnTo>
                  <a:lnTo>
                    <a:pt x="6847636" y="1060703"/>
                  </a:lnTo>
                  <a:lnTo>
                    <a:pt x="6845223" y="1060069"/>
                  </a:lnTo>
                  <a:lnTo>
                    <a:pt x="6842810" y="1059179"/>
                  </a:lnTo>
                  <a:lnTo>
                    <a:pt x="6832396" y="1053338"/>
                  </a:lnTo>
                  <a:lnTo>
                    <a:pt x="6830618" y="1052195"/>
                  </a:lnTo>
                  <a:lnTo>
                    <a:pt x="6828713" y="1050290"/>
                  </a:lnTo>
                  <a:lnTo>
                    <a:pt x="6827189" y="1048766"/>
                  </a:lnTo>
                  <a:lnTo>
                    <a:pt x="6825665" y="1046988"/>
                  </a:lnTo>
                  <a:lnTo>
                    <a:pt x="6824522" y="1044828"/>
                  </a:lnTo>
                  <a:lnTo>
                    <a:pt x="6823252" y="1043051"/>
                  </a:lnTo>
                  <a:lnTo>
                    <a:pt x="6822363" y="1040892"/>
                  </a:lnTo>
                  <a:lnTo>
                    <a:pt x="6821728" y="1038478"/>
                  </a:lnTo>
                  <a:lnTo>
                    <a:pt x="6820839" y="1036320"/>
                  </a:lnTo>
                  <a:lnTo>
                    <a:pt x="6820458" y="1033906"/>
                  </a:lnTo>
                  <a:lnTo>
                    <a:pt x="6820204" y="1031113"/>
                  </a:lnTo>
                  <a:lnTo>
                    <a:pt x="6820458" y="1028319"/>
                  </a:lnTo>
                  <a:lnTo>
                    <a:pt x="6821093" y="1025905"/>
                  </a:lnTo>
                  <a:lnTo>
                    <a:pt x="6821728" y="1023493"/>
                  </a:lnTo>
                  <a:lnTo>
                    <a:pt x="6822617" y="1021079"/>
                  </a:lnTo>
                  <a:lnTo>
                    <a:pt x="6823506" y="1018921"/>
                  </a:lnTo>
                  <a:lnTo>
                    <a:pt x="6824776" y="1016762"/>
                  </a:lnTo>
                  <a:lnTo>
                    <a:pt x="6826046" y="1014983"/>
                  </a:lnTo>
                  <a:lnTo>
                    <a:pt x="6827189" y="1013078"/>
                  </a:lnTo>
                  <a:lnTo>
                    <a:pt x="6829094" y="1011554"/>
                  </a:lnTo>
                  <a:lnTo>
                    <a:pt x="6830618" y="1009776"/>
                  </a:lnTo>
                  <a:lnTo>
                    <a:pt x="6832396" y="1008506"/>
                  </a:lnTo>
                  <a:lnTo>
                    <a:pt x="6834174" y="1006982"/>
                  </a:lnTo>
                  <a:lnTo>
                    <a:pt x="6836333" y="1005840"/>
                  </a:lnTo>
                  <a:lnTo>
                    <a:pt x="6838492" y="1004951"/>
                  </a:lnTo>
                  <a:lnTo>
                    <a:pt x="6840651" y="1003680"/>
                  </a:lnTo>
                  <a:lnTo>
                    <a:pt x="6842810" y="1002792"/>
                  </a:lnTo>
                  <a:lnTo>
                    <a:pt x="6845223" y="1002156"/>
                  </a:lnTo>
                  <a:lnTo>
                    <a:pt x="6847382" y="1001268"/>
                  </a:lnTo>
                  <a:lnTo>
                    <a:pt x="6849795" y="1000887"/>
                  </a:lnTo>
                  <a:lnTo>
                    <a:pt x="6852208" y="1000378"/>
                  </a:lnTo>
                  <a:lnTo>
                    <a:pt x="6855002" y="999744"/>
                  </a:lnTo>
                  <a:lnTo>
                    <a:pt x="6857415" y="999744"/>
                  </a:lnTo>
                  <a:lnTo>
                    <a:pt x="6860082" y="999363"/>
                  </a:lnTo>
                  <a:lnTo>
                    <a:pt x="6862622" y="999108"/>
                  </a:lnTo>
                  <a:lnTo>
                    <a:pt x="6865289" y="999108"/>
                  </a:lnTo>
                  <a:lnTo>
                    <a:pt x="6867702" y="999108"/>
                  </a:lnTo>
                  <a:lnTo>
                    <a:pt x="6870496" y="999108"/>
                  </a:lnTo>
                  <a:lnTo>
                    <a:pt x="6872909" y="999363"/>
                  </a:lnTo>
                  <a:lnTo>
                    <a:pt x="6875703" y="999744"/>
                  </a:lnTo>
                  <a:lnTo>
                    <a:pt x="6878116" y="999998"/>
                  </a:lnTo>
                  <a:lnTo>
                    <a:pt x="6880910" y="1000378"/>
                  </a:lnTo>
                  <a:lnTo>
                    <a:pt x="6883323" y="1000632"/>
                  </a:lnTo>
                  <a:lnTo>
                    <a:pt x="6883323" y="968882"/>
                  </a:lnTo>
                </a:path>
                <a:path w="6883400" h="10017125">
                  <a:moveTo>
                    <a:pt x="6797598" y="1093851"/>
                  </a:moveTo>
                  <a:lnTo>
                    <a:pt x="6797598" y="968882"/>
                  </a:lnTo>
                </a:path>
                <a:path w="6883400" h="10017125">
                  <a:moveTo>
                    <a:pt x="6883323" y="1219200"/>
                  </a:moveTo>
                  <a:lnTo>
                    <a:pt x="6883323" y="1185291"/>
                  </a:lnTo>
                  <a:lnTo>
                    <a:pt x="6880910" y="1185926"/>
                  </a:lnTo>
                  <a:lnTo>
                    <a:pt x="6878370" y="1186561"/>
                  </a:lnTo>
                  <a:lnTo>
                    <a:pt x="6875957" y="1187196"/>
                  </a:lnTo>
                  <a:lnTo>
                    <a:pt x="6873290" y="1187450"/>
                  </a:lnTo>
                  <a:lnTo>
                    <a:pt x="6870750" y="1187830"/>
                  </a:lnTo>
                  <a:lnTo>
                    <a:pt x="6868083" y="1188085"/>
                  </a:lnTo>
                  <a:lnTo>
                    <a:pt x="6865670" y="1188085"/>
                  </a:lnTo>
                  <a:lnTo>
                    <a:pt x="6862876" y="1188085"/>
                  </a:lnTo>
                  <a:lnTo>
                    <a:pt x="6860463" y="1188085"/>
                  </a:lnTo>
                  <a:lnTo>
                    <a:pt x="6857669" y="1187830"/>
                  </a:lnTo>
                  <a:lnTo>
                    <a:pt x="6855256" y="1187450"/>
                  </a:lnTo>
                  <a:lnTo>
                    <a:pt x="6852462" y="1187196"/>
                  </a:lnTo>
                  <a:lnTo>
                    <a:pt x="6850049" y="1186561"/>
                  </a:lnTo>
                  <a:lnTo>
                    <a:pt x="6847636" y="1185926"/>
                  </a:lnTo>
                  <a:lnTo>
                    <a:pt x="6845223" y="1185037"/>
                  </a:lnTo>
                  <a:lnTo>
                    <a:pt x="6842810" y="1184402"/>
                  </a:lnTo>
                  <a:lnTo>
                    <a:pt x="6840651" y="1183513"/>
                  </a:lnTo>
                  <a:lnTo>
                    <a:pt x="6838492" y="1182243"/>
                  </a:lnTo>
                  <a:lnTo>
                    <a:pt x="6836333" y="1181100"/>
                  </a:lnTo>
                  <a:lnTo>
                    <a:pt x="6834174" y="1179829"/>
                  </a:lnTo>
                  <a:lnTo>
                    <a:pt x="6832396" y="1178305"/>
                  </a:lnTo>
                  <a:lnTo>
                    <a:pt x="6830618" y="1177163"/>
                  </a:lnTo>
                  <a:lnTo>
                    <a:pt x="6828713" y="1175639"/>
                  </a:lnTo>
                  <a:lnTo>
                    <a:pt x="6827189" y="1173733"/>
                  </a:lnTo>
                  <a:lnTo>
                    <a:pt x="6825665" y="1171955"/>
                  </a:lnTo>
                  <a:lnTo>
                    <a:pt x="6824522" y="1170051"/>
                  </a:lnTo>
                  <a:lnTo>
                    <a:pt x="6823252" y="1168019"/>
                  </a:lnTo>
                  <a:lnTo>
                    <a:pt x="6822363" y="1165860"/>
                  </a:lnTo>
                  <a:lnTo>
                    <a:pt x="6821728" y="1163701"/>
                  </a:lnTo>
                  <a:lnTo>
                    <a:pt x="6820839" y="1161288"/>
                  </a:lnTo>
                  <a:lnTo>
                    <a:pt x="6820458" y="1158875"/>
                  </a:lnTo>
                  <a:lnTo>
                    <a:pt x="6820204" y="1156080"/>
                  </a:lnTo>
                  <a:lnTo>
                    <a:pt x="6820458" y="1153287"/>
                  </a:lnTo>
                  <a:lnTo>
                    <a:pt x="6821093" y="1150874"/>
                  </a:lnTo>
                  <a:lnTo>
                    <a:pt x="6826046" y="1139952"/>
                  </a:lnTo>
                  <a:lnTo>
                    <a:pt x="6827189" y="1138047"/>
                  </a:lnTo>
                  <a:lnTo>
                    <a:pt x="6829094" y="1136523"/>
                  </a:lnTo>
                  <a:lnTo>
                    <a:pt x="6830618" y="1134745"/>
                  </a:lnTo>
                  <a:lnTo>
                    <a:pt x="6832396" y="1133475"/>
                  </a:lnTo>
                  <a:lnTo>
                    <a:pt x="6834174" y="1131951"/>
                  </a:lnTo>
                  <a:lnTo>
                    <a:pt x="6836333" y="1130807"/>
                  </a:lnTo>
                  <a:lnTo>
                    <a:pt x="6838492" y="1129919"/>
                  </a:lnTo>
                  <a:lnTo>
                    <a:pt x="6840651" y="1128902"/>
                  </a:lnTo>
                  <a:lnTo>
                    <a:pt x="6857415" y="1124712"/>
                  </a:lnTo>
                  <a:lnTo>
                    <a:pt x="6860082" y="1124330"/>
                  </a:lnTo>
                  <a:lnTo>
                    <a:pt x="6862622" y="1124077"/>
                  </a:lnTo>
                  <a:lnTo>
                    <a:pt x="6865289" y="1124077"/>
                  </a:lnTo>
                  <a:lnTo>
                    <a:pt x="6867702" y="1124077"/>
                  </a:lnTo>
                  <a:lnTo>
                    <a:pt x="6870496" y="1124077"/>
                  </a:lnTo>
                  <a:lnTo>
                    <a:pt x="6872909" y="1124330"/>
                  </a:lnTo>
                  <a:lnTo>
                    <a:pt x="6875703" y="1124712"/>
                  </a:lnTo>
                  <a:lnTo>
                    <a:pt x="6878116" y="1124966"/>
                  </a:lnTo>
                  <a:lnTo>
                    <a:pt x="6880910" y="1125347"/>
                  </a:lnTo>
                  <a:lnTo>
                    <a:pt x="6883323" y="1125601"/>
                  </a:lnTo>
                  <a:lnTo>
                    <a:pt x="6883323" y="1093851"/>
                  </a:lnTo>
                </a:path>
                <a:path w="6883400" h="10017125">
                  <a:moveTo>
                    <a:pt x="6797598" y="1219200"/>
                  </a:moveTo>
                  <a:lnTo>
                    <a:pt x="6797598" y="1093851"/>
                  </a:lnTo>
                </a:path>
                <a:path w="6883400" h="10017125">
                  <a:moveTo>
                    <a:pt x="6883323" y="1344168"/>
                  </a:moveTo>
                  <a:lnTo>
                    <a:pt x="6883323" y="1310258"/>
                  </a:lnTo>
                  <a:lnTo>
                    <a:pt x="6880910" y="1310894"/>
                  </a:lnTo>
                  <a:lnTo>
                    <a:pt x="6878370" y="1311528"/>
                  </a:lnTo>
                  <a:lnTo>
                    <a:pt x="6875957" y="1312164"/>
                  </a:lnTo>
                  <a:lnTo>
                    <a:pt x="6873290" y="1312418"/>
                  </a:lnTo>
                  <a:lnTo>
                    <a:pt x="6870750" y="1312799"/>
                  </a:lnTo>
                  <a:lnTo>
                    <a:pt x="6868083" y="1313052"/>
                  </a:lnTo>
                  <a:lnTo>
                    <a:pt x="6865670" y="1313052"/>
                  </a:lnTo>
                  <a:lnTo>
                    <a:pt x="6862876" y="1313052"/>
                  </a:lnTo>
                  <a:lnTo>
                    <a:pt x="6860463" y="1313052"/>
                  </a:lnTo>
                  <a:lnTo>
                    <a:pt x="6857669" y="1312799"/>
                  </a:lnTo>
                  <a:lnTo>
                    <a:pt x="6855256" y="1312418"/>
                  </a:lnTo>
                  <a:lnTo>
                    <a:pt x="6852462" y="1312164"/>
                  </a:lnTo>
                  <a:lnTo>
                    <a:pt x="6850049" y="1311528"/>
                  </a:lnTo>
                  <a:lnTo>
                    <a:pt x="6847636" y="1310894"/>
                  </a:lnTo>
                  <a:lnTo>
                    <a:pt x="6845223" y="1310258"/>
                  </a:lnTo>
                  <a:lnTo>
                    <a:pt x="6842810" y="1309370"/>
                  </a:lnTo>
                  <a:lnTo>
                    <a:pt x="6840651" y="1308480"/>
                  </a:lnTo>
                  <a:lnTo>
                    <a:pt x="6838492" y="1307211"/>
                  </a:lnTo>
                  <a:lnTo>
                    <a:pt x="6836333" y="1306068"/>
                  </a:lnTo>
                  <a:lnTo>
                    <a:pt x="6834174" y="1304798"/>
                  </a:lnTo>
                  <a:lnTo>
                    <a:pt x="6832396" y="1303654"/>
                  </a:lnTo>
                  <a:lnTo>
                    <a:pt x="6830618" y="1302130"/>
                  </a:lnTo>
                  <a:lnTo>
                    <a:pt x="6828713" y="1300606"/>
                  </a:lnTo>
                  <a:lnTo>
                    <a:pt x="6827189" y="1298702"/>
                  </a:lnTo>
                  <a:lnTo>
                    <a:pt x="6825665" y="1296924"/>
                  </a:lnTo>
                  <a:lnTo>
                    <a:pt x="6824522" y="1295019"/>
                  </a:lnTo>
                  <a:lnTo>
                    <a:pt x="6823252" y="1292987"/>
                  </a:lnTo>
                  <a:lnTo>
                    <a:pt x="6822363" y="1290827"/>
                  </a:lnTo>
                  <a:lnTo>
                    <a:pt x="6821728" y="1288669"/>
                  </a:lnTo>
                  <a:lnTo>
                    <a:pt x="6820839" y="1286255"/>
                  </a:lnTo>
                  <a:lnTo>
                    <a:pt x="6820458" y="1283843"/>
                  </a:lnTo>
                  <a:lnTo>
                    <a:pt x="6820204" y="1281049"/>
                  </a:lnTo>
                  <a:lnTo>
                    <a:pt x="6826046" y="1264920"/>
                  </a:lnTo>
                  <a:lnTo>
                    <a:pt x="6827189" y="1263015"/>
                  </a:lnTo>
                  <a:lnTo>
                    <a:pt x="6829094" y="1261491"/>
                  </a:lnTo>
                  <a:lnTo>
                    <a:pt x="6830618" y="1259967"/>
                  </a:lnTo>
                  <a:lnTo>
                    <a:pt x="6832396" y="1258443"/>
                  </a:lnTo>
                  <a:lnTo>
                    <a:pt x="6857415" y="1249679"/>
                  </a:lnTo>
                  <a:lnTo>
                    <a:pt x="6860082" y="1249299"/>
                  </a:lnTo>
                  <a:lnTo>
                    <a:pt x="6862622" y="1249299"/>
                  </a:lnTo>
                  <a:lnTo>
                    <a:pt x="6865289" y="1249045"/>
                  </a:lnTo>
                  <a:lnTo>
                    <a:pt x="6867702" y="1249045"/>
                  </a:lnTo>
                  <a:lnTo>
                    <a:pt x="6870496" y="1249299"/>
                  </a:lnTo>
                  <a:lnTo>
                    <a:pt x="6872909" y="1249299"/>
                  </a:lnTo>
                  <a:lnTo>
                    <a:pt x="6875703" y="1249679"/>
                  </a:lnTo>
                  <a:lnTo>
                    <a:pt x="6878116" y="1249933"/>
                  </a:lnTo>
                  <a:lnTo>
                    <a:pt x="6880910" y="1250315"/>
                  </a:lnTo>
                  <a:lnTo>
                    <a:pt x="6883323" y="1250823"/>
                  </a:lnTo>
                  <a:lnTo>
                    <a:pt x="6883323" y="1219200"/>
                  </a:lnTo>
                </a:path>
                <a:path w="6883400" h="10017125">
                  <a:moveTo>
                    <a:pt x="6797598" y="1344168"/>
                  </a:moveTo>
                  <a:lnTo>
                    <a:pt x="6797598" y="1219200"/>
                  </a:lnTo>
                </a:path>
                <a:path w="6883400" h="10017125">
                  <a:moveTo>
                    <a:pt x="6883323" y="1469136"/>
                  </a:moveTo>
                  <a:lnTo>
                    <a:pt x="6883323" y="1435227"/>
                  </a:lnTo>
                  <a:lnTo>
                    <a:pt x="6880910" y="1435862"/>
                  </a:lnTo>
                  <a:lnTo>
                    <a:pt x="6878370" y="1436751"/>
                  </a:lnTo>
                  <a:lnTo>
                    <a:pt x="6875957" y="1437131"/>
                  </a:lnTo>
                  <a:lnTo>
                    <a:pt x="6873290" y="1437386"/>
                  </a:lnTo>
                  <a:lnTo>
                    <a:pt x="6870750" y="1437767"/>
                  </a:lnTo>
                  <a:lnTo>
                    <a:pt x="6868083" y="1438021"/>
                  </a:lnTo>
                  <a:lnTo>
                    <a:pt x="6865670" y="1438021"/>
                  </a:lnTo>
                  <a:lnTo>
                    <a:pt x="6862876" y="1438021"/>
                  </a:lnTo>
                  <a:lnTo>
                    <a:pt x="6860463" y="1438021"/>
                  </a:lnTo>
                  <a:lnTo>
                    <a:pt x="6857669" y="1437767"/>
                  </a:lnTo>
                  <a:lnTo>
                    <a:pt x="6855256" y="1437386"/>
                  </a:lnTo>
                  <a:lnTo>
                    <a:pt x="6852462" y="1437131"/>
                  </a:lnTo>
                  <a:lnTo>
                    <a:pt x="6850049" y="1436497"/>
                  </a:lnTo>
                  <a:lnTo>
                    <a:pt x="6847636" y="1435862"/>
                  </a:lnTo>
                  <a:lnTo>
                    <a:pt x="6845223" y="1435227"/>
                  </a:lnTo>
                  <a:lnTo>
                    <a:pt x="6842810" y="1434338"/>
                  </a:lnTo>
                  <a:lnTo>
                    <a:pt x="6840651" y="1433449"/>
                  </a:lnTo>
                  <a:lnTo>
                    <a:pt x="6838492" y="1432178"/>
                  </a:lnTo>
                  <a:lnTo>
                    <a:pt x="6836333" y="1431036"/>
                  </a:lnTo>
                  <a:lnTo>
                    <a:pt x="6834174" y="1429766"/>
                  </a:lnTo>
                  <a:lnTo>
                    <a:pt x="6832396" y="1428623"/>
                  </a:lnTo>
                  <a:lnTo>
                    <a:pt x="6830618" y="1427099"/>
                  </a:lnTo>
                  <a:lnTo>
                    <a:pt x="6828713" y="1425575"/>
                  </a:lnTo>
                  <a:lnTo>
                    <a:pt x="6827189" y="1423670"/>
                  </a:lnTo>
                  <a:lnTo>
                    <a:pt x="6825665" y="1421892"/>
                  </a:lnTo>
                  <a:lnTo>
                    <a:pt x="6824522" y="1419987"/>
                  </a:lnTo>
                  <a:lnTo>
                    <a:pt x="6823252" y="1417954"/>
                  </a:lnTo>
                  <a:lnTo>
                    <a:pt x="6822363" y="1415796"/>
                  </a:lnTo>
                  <a:lnTo>
                    <a:pt x="6821728" y="1413637"/>
                  </a:lnTo>
                  <a:lnTo>
                    <a:pt x="6820839" y="1411224"/>
                  </a:lnTo>
                  <a:lnTo>
                    <a:pt x="6820458" y="1408811"/>
                  </a:lnTo>
                  <a:lnTo>
                    <a:pt x="6820204" y="1406271"/>
                  </a:lnTo>
                  <a:lnTo>
                    <a:pt x="6824776" y="1392047"/>
                  </a:lnTo>
                  <a:lnTo>
                    <a:pt x="6826046" y="1389888"/>
                  </a:lnTo>
                  <a:lnTo>
                    <a:pt x="6827189" y="1387982"/>
                  </a:lnTo>
                  <a:lnTo>
                    <a:pt x="6829094" y="1386458"/>
                  </a:lnTo>
                  <a:lnTo>
                    <a:pt x="6830618" y="1384935"/>
                  </a:lnTo>
                  <a:lnTo>
                    <a:pt x="6857415" y="1374648"/>
                  </a:lnTo>
                  <a:lnTo>
                    <a:pt x="6860082" y="1374267"/>
                  </a:lnTo>
                  <a:lnTo>
                    <a:pt x="6862622" y="1374267"/>
                  </a:lnTo>
                  <a:lnTo>
                    <a:pt x="6865289" y="1374013"/>
                  </a:lnTo>
                  <a:lnTo>
                    <a:pt x="6867702" y="1374013"/>
                  </a:lnTo>
                  <a:lnTo>
                    <a:pt x="6870496" y="1374267"/>
                  </a:lnTo>
                  <a:lnTo>
                    <a:pt x="6872909" y="1374267"/>
                  </a:lnTo>
                  <a:lnTo>
                    <a:pt x="6875703" y="1374648"/>
                  </a:lnTo>
                  <a:lnTo>
                    <a:pt x="6878116" y="1374902"/>
                  </a:lnTo>
                  <a:lnTo>
                    <a:pt x="6880910" y="1375282"/>
                  </a:lnTo>
                  <a:lnTo>
                    <a:pt x="6883323" y="1375791"/>
                  </a:lnTo>
                  <a:lnTo>
                    <a:pt x="6883323" y="1344168"/>
                  </a:lnTo>
                </a:path>
                <a:path w="6883400" h="10017125">
                  <a:moveTo>
                    <a:pt x="6797598" y="1469136"/>
                  </a:moveTo>
                  <a:lnTo>
                    <a:pt x="6797598" y="1344168"/>
                  </a:lnTo>
                </a:path>
                <a:path w="6883400" h="10017125">
                  <a:moveTo>
                    <a:pt x="6883323" y="1594103"/>
                  </a:moveTo>
                  <a:lnTo>
                    <a:pt x="6883323" y="1560195"/>
                  </a:lnTo>
                  <a:lnTo>
                    <a:pt x="6880910" y="1560829"/>
                  </a:lnTo>
                  <a:lnTo>
                    <a:pt x="6878370" y="1561719"/>
                  </a:lnTo>
                  <a:lnTo>
                    <a:pt x="6875957" y="1562100"/>
                  </a:lnTo>
                  <a:lnTo>
                    <a:pt x="6873290" y="1562353"/>
                  </a:lnTo>
                  <a:lnTo>
                    <a:pt x="6870750" y="1562735"/>
                  </a:lnTo>
                  <a:lnTo>
                    <a:pt x="6868083" y="1562989"/>
                  </a:lnTo>
                  <a:lnTo>
                    <a:pt x="6865670" y="1562989"/>
                  </a:lnTo>
                  <a:lnTo>
                    <a:pt x="6862876" y="1562989"/>
                  </a:lnTo>
                  <a:lnTo>
                    <a:pt x="6860463" y="1562989"/>
                  </a:lnTo>
                  <a:lnTo>
                    <a:pt x="6857669" y="1562735"/>
                  </a:lnTo>
                  <a:lnTo>
                    <a:pt x="6855256" y="1562353"/>
                  </a:lnTo>
                  <a:lnTo>
                    <a:pt x="6852462" y="1562100"/>
                  </a:lnTo>
                  <a:lnTo>
                    <a:pt x="6850049" y="1561465"/>
                  </a:lnTo>
                  <a:lnTo>
                    <a:pt x="6847636" y="1560829"/>
                  </a:lnTo>
                  <a:lnTo>
                    <a:pt x="6845223" y="1560195"/>
                  </a:lnTo>
                  <a:lnTo>
                    <a:pt x="6842810" y="1559305"/>
                  </a:lnTo>
                  <a:lnTo>
                    <a:pt x="6840651" y="1558417"/>
                  </a:lnTo>
                  <a:lnTo>
                    <a:pt x="6838492" y="1557147"/>
                  </a:lnTo>
                  <a:lnTo>
                    <a:pt x="6836333" y="1556003"/>
                  </a:lnTo>
                  <a:lnTo>
                    <a:pt x="6834174" y="1554733"/>
                  </a:lnTo>
                  <a:lnTo>
                    <a:pt x="6832396" y="1553591"/>
                  </a:lnTo>
                  <a:lnTo>
                    <a:pt x="6830618" y="1552067"/>
                  </a:lnTo>
                  <a:lnTo>
                    <a:pt x="6828713" y="1550543"/>
                  </a:lnTo>
                  <a:lnTo>
                    <a:pt x="6827189" y="1548638"/>
                  </a:lnTo>
                  <a:lnTo>
                    <a:pt x="6825665" y="1546860"/>
                  </a:lnTo>
                  <a:lnTo>
                    <a:pt x="6824522" y="1544954"/>
                  </a:lnTo>
                  <a:lnTo>
                    <a:pt x="6823252" y="1542923"/>
                  </a:lnTo>
                  <a:lnTo>
                    <a:pt x="6822363" y="1540764"/>
                  </a:lnTo>
                  <a:lnTo>
                    <a:pt x="6821728" y="1538604"/>
                  </a:lnTo>
                  <a:lnTo>
                    <a:pt x="6820839" y="1536192"/>
                  </a:lnTo>
                  <a:lnTo>
                    <a:pt x="6820458" y="1533778"/>
                  </a:lnTo>
                  <a:lnTo>
                    <a:pt x="6820204" y="1531239"/>
                  </a:lnTo>
                  <a:lnTo>
                    <a:pt x="6820458" y="1528572"/>
                  </a:lnTo>
                  <a:lnTo>
                    <a:pt x="6821093" y="1525777"/>
                  </a:lnTo>
                  <a:lnTo>
                    <a:pt x="6821728" y="1523365"/>
                  </a:lnTo>
                  <a:lnTo>
                    <a:pt x="6822617" y="1521205"/>
                  </a:lnTo>
                  <a:lnTo>
                    <a:pt x="6823506" y="1518793"/>
                  </a:lnTo>
                  <a:lnTo>
                    <a:pt x="6824776" y="1517015"/>
                  </a:lnTo>
                  <a:lnTo>
                    <a:pt x="6826046" y="1514855"/>
                  </a:lnTo>
                  <a:lnTo>
                    <a:pt x="6827189" y="1512951"/>
                  </a:lnTo>
                  <a:lnTo>
                    <a:pt x="6829094" y="1511427"/>
                  </a:lnTo>
                  <a:lnTo>
                    <a:pt x="6830618" y="1509902"/>
                  </a:lnTo>
                  <a:lnTo>
                    <a:pt x="6832396" y="1508378"/>
                  </a:lnTo>
                  <a:lnTo>
                    <a:pt x="6857415" y="1499616"/>
                  </a:lnTo>
                  <a:lnTo>
                    <a:pt x="6860082" y="1499235"/>
                  </a:lnTo>
                  <a:lnTo>
                    <a:pt x="6862622" y="1499235"/>
                  </a:lnTo>
                  <a:lnTo>
                    <a:pt x="6865289" y="1498980"/>
                  </a:lnTo>
                  <a:lnTo>
                    <a:pt x="6867702" y="1498980"/>
                  </a:lnTo>
                  <a:lnTo>
                    <a:pt x="6870496" y="1499235"/>
                  </a:lnTo>
                  <a:lnTo>
                    <a:pt x="6872909" y="1499235"/>
                  </a:lnTo>
                  <a:lnTo>
                    <a:pt x="6875703" y="1499616"/>
                  </a:lnTo>
                  <a:lnTo>
                    <a:pt x="6878116" y="1499870"/>
                  </a:lnTo>
                  <a:lnTo>
                    <a:pt x="6880910" y="1500251"/>
                  </a:lnTo>
                  <a:lnTo>
                    <a:pt x="6883323" y="1500758"/>
                  </a:lnTo>
                  <a:lnTo>
                    <a:pt x="6883323" y="1469136"/>
                  </a:lnTo>
                </a:path>
                <a:path w="6883400" h="10017125">
                  <a:moveTo>
                    <a:pt x="6797598" y="1594103"/>
                  </a:moveTo>
                  <a:lnTo>
                    <a:pt x="6797598" y="1469136"/>
                  </a:lnTo>
                </a:path>
                <a:path w="6883400" h="10017125">
                  <a:moveTo>
                    <a:pt x="6883323" y="1719072"/>
                  </a:moveTo>
                  <a:lnTo>
                    <a:pt x="6883323" y="1685163"/>
                  </a:lnTo>
                  <a:lnTo>
                    <a:pt x="6880910" y="1686178"/>
                  </a:lnTo>
                  <a:lnTo>
                    <a:pt x="6878370" y="1686687"/>
                  </a:lnTo>
                  <a:lnTo>
                    <a:pt x="6875957" y="1687068"/>
                  </a:lnTo>
                  <a:lnTo>
                    <a:pt x="6873290" y="1687702"/>
                  </a:lnTo>
                  <a:lnTo>
                    <a:pt x="6870750" y="1687702"/>
                  </a:lnTo>
                  <a:lnTo>
                    <a:pt x="6868083" y="1687956"/>
                  </a:lnTo>
                  <a:lnTo>
                    <a:pt x="6865670" y="1687956"/>
                  </a:lnTo>
                  <a:lnTo>
                    <a:pt x="6862876" y="1687956"/>
                  </a:lnTo>
                  <a:lnTo>
                    <a:pt x="6860463" y="1687956"/>
                  </a:lnTo>
                  <a:lnTo>
                    <a:pt x="6857669" y="1687702"/>
                  </a:lnTo>
                  <a:lnTo>
                    <a:pt x="6855256" y="1687322"/>
                  </a:lnTo>
                  <a:lnTo>
                    <a:pt x="6852462" y="1687068"/>
                  </a:lnTo>
                  <a:lnTo>
                    <a:pt x="6850049" y="1686432"/>
                  </a:lnTo>
                  <a:lnTo>
                    <a:pt x="6847636" y="1685798"/>
                  </a:lnTo>
                  <a:lnTo>
                    <a:pt x="6845223" y="1685163"/>
                  </a:lnTo>
                  <a:lnTo>
                    <a:pt x="6834174" y="1679702"/>
                  </a:lnTo>
                  <a:lnTo>
                    <a:pt x="6832396" y="1678558"/>
                  </a:lnTo>
                  <a:lnTo>
                    <a:pt x="6830618" y="1677035"/>
                  </a:lnTo>
                  <a:lnTo>
                    <a:pt x="6828713" y="1675511"/>
                  </a:lnTo>
                  <a:lnTo>
                    <a:pt x="6827189" y="1673605"/>
                  </a:lnTo>
                  <a:lnTo>
                    <a:pt x="6825665" y="1671827"/>
                  </a:lnTo>
                  <a:lnTo>
                    <a:pt x="6824522" y="1669923"/>
                  </a:lnTo>
                  <a:lnTo>
                    <a:pt x="6823252" y="1667891"/>
                  </a:lnTo>
                  <a:lnTo>
                    <a:pt x="6822363" y="1665731"/>
                  </a:lnTo>
                  <a:lnTo>
                    <a:pt x="6821728" y="1663573"/>
                  </a:lnTo>
                  <a:lnTo>
                    <a:pt x="6820839" y="1661414"/>
                  </a:lnTo>
                  <a:lnTo>
                    <a:pt x="6820458" y="1658747"/>
                  </a:lnTo>
                  <a:lnTo>
                    <a:pt x="6820204" y="1656206"/>
                  </a:lnTo>
                  <a:lnTo>
                    <a:pt x="6820458" y="1653540"/>
                  </a:lnTo>
                  <a:lnTo>
                    <a:pt x="6821093" y="1650746"/>
                  </a:lnTo>
                  <a:lnTo>
                    <a:pt x="6821728" y="1648332"/>
                  </a:lnTo>
                  <a:lnTo>
                    <a:pt x="6822617" y="1646174"/>
                  </a:lnTo>
                  <a:lnTo>
                    <a:pt x="6823506" y="1644015"/>
                  </a:lnTo>
                  <a:lnTo>
                    <a:pt x="6824776" y="1641982"/>
                  </a:lnTo>
                  <a:lnTo>
                    <a:pt x="6826046" y="1640077"/>
                  </a:lnTo>
                  <a:lnTo>
                    <a:pt x="6827189" y="1637919"/>
                  </a:lnTo>
                  <a:lnTo>
                    <a:pt x="6829094" y="1636395"/>
                  </a:lnTo>
                  <a:lnTo>
                    <a:pt x="6830618" y="1634871"/>
                  </a:lnTo>
                  <a:lnTo>
                    <a:pt x="6832396" y="1633347"/>
                  </a:lnTo>
                  <a:lnTo>
                    <a:pt x="6852208" y="1625473"/>
                  </a:lnTo>
                  <a:lnTo>
                    <a:pt x="6855002" y="1624838"/>
                  </a:lnTo>
                  <a:lnTo>
                    <a:pt x="6857415" y="1624583"/>
                  </a:lnTo>
                  <a:lnTo>
                    <a:pt x="6860082" y="1624202"/>
                  </a:lnTo>
                  <a:lnTo>
                    <a:pt x="6862622" y="1624202"/>
                  </a:lnTo>
                  <a:lnTo>
                    <a:pt x="6865289" y="1624202"/>
                  </a:lnTo>
                  <a:lnTo>
                    <a:pt x="6867702" y="1624202"/>
                  </a:lnTo>
                  <a:lnTo>
                    <a:pt x="6870496" y="1624202"/>
                  </a:lnTo>
                  <a:lnTo>
                    <a:pt x="6872909" y="1624202"/>
                  </a:lnTo>
                  <a:lnTo>
                    <a:pt x="6875703" y="1624583"/>
                  </a:lnTo>
                  <a:lnTo>
                    <a:pt x="6878116" y="1624838"/>
                  </a:lnTo>
                  <a:lnTo>
                    <a:pt x="6880910" y="1625219"/>
                  </a:lnTo>
                  <a:lnTo>
                    <a:pt x="6883323" y="1625727"/>
                  </a:lnTo>
                  <a:lnTo>
                    <a:pt x="6883323" y="1594103"/>
                  </a:lnTo>
                </a:path>
                <a:path w="6883400" h="10017125">
                  <a:moveTo>
                    <a:pt x="6797598" y="1719072"/>
                  </a:moveTo>
                  <a:lnTo>
                    <a:pt x="6797598" y="1594103"/>
                  </a:lnTo>
                </a:path>
                <a:path w="6883400" h="10017125">
                  <a:moveTo>
                    <a:pt x="6883323" y="1844040"/>
                  </a:moveTo>
                  <a:lnTo>
                    <a:pt x="6883323" y="1810512"/>
                  </a:lnTo>
                  <a:lnTo>
                    <a:pt x="6880910" y="1811147"/>
                  </a:lnTo>
                  <a:lnTo>
                    <a:pt x="6878370" y="1811654"/>
                  </a:lnTo>
                  <a:lnTo>
                    <a:pt x="6875957" y="1812036"/>
                  </a:lnTo>
                  <a:lnTo>
                    <a:pt x="6873290" y="1812671"/>
                  </a:lnTo>
                  <a:lnTo>
                    <a:pt x="6870750" y="1812925"/>
                  </a:lnTo>
                  <a:lnTo>
                    <a:pt x="6868083" y="1812925"/>
                  </a:lnTo>
                  <a:lnTo>
                    <a:pt x="6865670" y="1813178"/>
                  </a:lnTo>
                  <a:lnTo>
                    <a:pt x="6862876" y="1813178"/>
                  </a:lnTo>
                  <a:lnTo>
                    <a:pt x="6860463" y="1812925"/>
                  </a:lnTo>
                  <a:lnTo>
                    <a:pt x="6857669" y="1812925"/>
                  </a:lnTo>
                  <a:lnTo>
                    <a:pt x="6855256" y="1812290"/>
                  </a:lnTo>
                  <a:lnTo>
                    <a:pt x="6852462" y="1812036"/>
                  </a:lnTo>
                  <a:lnTo>
                    <a:pt x="6850049" y="1811401"/>
                  </a:lnTo>
                  <a:lnTo>
                    <a:pt x="6847636" y="1810766"/>
                  </a:lnTo>
                  <a:lnTo>
                    <a:pt x="6845223" y="1810130"/>
                  </a:lnTo>
                  <a:lnTo>
                    <a:pt x="6842810" y="1809242"/>
                  </a:lnTo>
                  <a:lnTo>
                    <a:pt x="6840651" y="1808352"/>
                  </a:lnTo>
                  <a:lnTo>
                    <a:pt x="6838492" y="1807464"/>
                  </a:lnTo>
                  <a:lnTo>
                    <a:pt x="6836333" y="1806194"/>
                  </a:lnTo>
                  <a:lnTo>
                    <a:pt x="6834174" y="1805051"/>
                  </a:lnTo>
                  <a:lnTo>
                    <a:pt x="6832396" y="1803527"/>
                  </a:lnTo>
                  <a:lnTo>
                    <a:pt x="6830618" y="1802002"/>
                  </a:lnTo>
                  <a:lnTo>
                    <a:pt x="6828713" y="1800478"/>
                  </a:lnTo>
                  <a:lnTo>
                    <a:pt x="6827189" y="1798574"/>
                  </a:lnTo>
                  <a:lnTo>
                    <a:pt x="6825665" y="1797050"/>
                  </a:lnTo>
                  <a:lnTo>
                    <a:pt x="6824522" y="1794891"/>
                  </a:lnTo>
                  <a:lnTo>
                    <a:pt x="6823252" y="1793113"/>
                  </a:lnTo>
                  <a:lnTo>
                    <a:pt x="6822363" y="1790700"/>
                  </a:lnTo>
                  <a:lnTo>
                    <a:pt x="6821728" y="1788541"/>
                  </a:lnTo>
                  <a:lnTo>
                    <a:pt x="6820839" y="1786381"/>
                  </a:lnTo>
                  <a:lnTo>
                    <a:pt x="6820458" y="1783715"/>
                  </a:lnTo>
                  <a:lnTo>
                    <a:pt x="6820204" y="1781175"/>
                  </a:lnTo>
                  <a:lnTo>
                    <a:pt x="6820458" y="1778507"/>
                  </a:lnTo>
                  <a:lnTo>
                    <a:pt x="6821093" y="1776095"/>
                  </a:lnTo>
                  <a:lnTo>
                    <a:pt x="6821728" y="1773554"/>
                  </a:lnTo>
                  <a:lnTo>
                    <a:pt x="6822617" y="1771142"/>
                  </a:lnTo>
                  <a:lnTo>
                    <a:pt x="6823506" y="1768982"/>
                  </a:lnTo>
                  <a:lnTo>
                    <a:pt x="6824776" y="1766951"/>
                  </a:lnTo>
                  <a:lnTo>
                    <a:pt x="6826046" y="1765046"/>
                  </a:lnTo>
                  <a:lnTo>
                    <a:pt x="6827189" y="1762887"/>
                  </a:lnTo>
                  <a:lnTo>
                    <a:pt x="6829094" y="1761363"/>
                  </a:lnTo>
                  <a:lnTo>
                    <a:pt x="6830618" y="1759839"/>
                  </a:lnTo>
                  <a:lnTo>
                    <a:pt x="6832396" y="1758315"/>
                  </a:lnTo>
                  <a:lnTo>
                    <a:pt x="6845223" y="1752219"/>
                  </a:lnTo>
                  <a:lnTo>
                    <a:pt x="6847382" y="1751329"/>
                  </a:lnTo>
                  <a:lnTo>
                    <a:pt x="6849795" y="1750695"/>
                  </a:lnTo>
                  <a:lnTo>
                    <a:pt x="6852208" y="1750441"/>
                  </a:lnTo>
                  <a:lnTo>
                    <a:pt x="6855002" y="1749805"/>
                  </a:lnTo>
                  <a:lnTo>
                    <a:pt x="6857415" y="1749552"/>
                  </a:lnTo>
                  <a:lnTo>
                    <a:pt x="6860082" y="1749552"/>
                  </a:lnTo>
                  <a:lnTo>
                    <a:pt x="6862622" y="1749171"/>
                  </a:lnTo>
                  <a:lnTo>
                    <a:pt x="6865289" y="1749171"/>
                  </a:lnTo>
                  <a:lnTo>
                    <a:pt x="6867702" y="1749171"/>
                  </a:lnTo>
                  <a:lnTo>
                    <a:pt x="6870496" y="1749171"/>
                  </a:lnTo>
                  <a:lnTo>
                    <a:pt x="6872909" y="1749552"/>
                  </a:lnTo>
                  <a:lnTo>
                    <a:pt x="6875703" y="1749552"/>
                  </a:lnTo>
                  <a:lnTo>
                    <a:pt x="6878116" y="1749805"/>
                  </a:lnTo>
                  <a:lnTo>
                    <a:pt x="6880910" y="1750187"/>
                  </a:lnTo>
                  <a:lnTo>
                    <a:pt x="6883323" y="1750695"/>
                  </a:lnTo>
                  <a:lnTo>
                    <a:pt x="6883323" y="1719072"/>
                  </a:lnTo>
                </a:path>
                <a:path w="6883400" h="10017125">
                  <a:moveTo>
                    <a:pt x="6797598" y="1844040"/>
                  </a:moveTo>
                  <a:lnTo>
                    <a:pt x="6797598" y="1719072"/>
                  </a:lnTo>
                </a:path>
                <a:path w="6883400" h="10017125">
                  <a:moveTo>
                    <a:pt x="6883323" y="1969007"/>
                  </a:moveTo>
                  <a:lnTo>
                    <a:pt x="6883323" y="1935479"/>
                  </a:lnTo>
                  <a:lnTo>
                    <a:pt x="6880910" y="1936115"/>
                  </a:lnTo>
                  <a:lnTo>
                    <a:pt x="6878370" y="1936623"/>
                  </a:lnTo>
                  <a:lnTo>
                    <a:pt x="6875957" y="1937257"/>
                  </a:lnTo>
                  <a:lnTo>
                    <a:pt x="6873290" y="1937639"/>
                  </a:lnTo>
                  <a:lnTo>
                    <a:pt x="6870750" y="1937893"/>
                  </a:lnTo>
                  <a:lnTo>
                    <a:pt x="6868083" y="1937893"/>
                  </a:lnTo>
                  <a:lnTo>
                    <a:pt x="6865670" y="1938147"/>
                  </a:lnTo>
                  <a:lnTo>
                    <a:pt x="6862876" y="1938147"/>
                  </a:lnTo>
                  <a:lnTo>
                    <a:pt x="6860463" y="1937893"/>
                  </a:lnTo>
                  <a:lnTo>
                    <a:pt x="6857669" y="1937893"/>
                  </a:lnTo>
                  <a:lnTo>
                    <a:pt x="6855256" y="1937639"/>
                  </a:lnTo>
                  <a:lnTo>
                    <a:pt x="6852462" y="1937003"/>
                  </a:lnTo>
                  <a:lnTo>
                    <a:pt x="6850049" y="1936369"/>
                  </a:lnTo>
                  <a:lnTo>
                    <a:pt x="6847636" y="1935733"/>
                  </a:lnTo>
                  <a:lnTo>
                    <a:pt x="6845223" y="1935099"/>
                  </a:lnTo>
                  <a:lnTo>
                    <a:pt x="6842810" y="1934210"/>
                  </a:lnTo>
                  <a:lnTo>
                    <a:pt x="6840651" y="1933321"/>
                  </a:lnTo>
                  <a:lnTo>
                    <a:pt x="6838492" y="1932431"/>
                  </a:lnTo>
                  <a:lnTo>
                    <a:pt x="6836333" y="1931162"/>
                  </a:lnTo>
                  <a:lnTo>
                    <a:pt x="6834174" y="1930019"/>
                  </a:lnTo>
                  <a:lnTo>
                    <a:pt x="6832396" y="1928495"/>
                  </a:lnTo>
                  <a:lnTo>
                    <a:pt x="6830618" y="1926971"/>
                  </a:lnTo>
                  <a:lnTo>
                    <a:pt x="6828713" y="1925447"/>
                  </a:lnTo>
                  <a:lnTo>
                    <a:pt x="6827189" y="1923923"/>
                  </a:lnTo>
                  <a:lnTo>
                    <a:pt x="6825665" y="1922018"/>
                  </a:lnTo>
                  <a:lnTo>
                    <a:pt x="6824522" y="1919858"/>
                  </a:lnTo>
                  <a:lnTo>
                    <a:pt x="6823252" y="1918080"/>
                  </a:lnTo>
                  <a:lnTo>
                    <a:pt x="6822363" y="1915922"/>
                  </a:lnTo>
                  <a:lnTo>
                    <a:pt x="6821728" y="1913508"/>
                  </a:lnTo>
                  <a:lnTo>
                    <a:pt x="6820839" y="1911350"/>
                  </a:lnTo>
                  <a:lnTo>
                    <a:pt x="6820458" y="1908682"/>
                  </a:lnTo>
                  <a:lnTo>
                    <a:pt x="6820204" y="1906143"/>
                  </a:lnTo>
                  <a:lnTo>
                    <a:pt x="6820458" y="1903476"/>
                  </a:lnTo>
                  <a:lnTo>
                    <a:pt x="6821093" y="1901063"/>
                  </a:lnTo>
                  <a:lnTo>
                    <a:pt x="6821728" y="1898523"/>
                  </a:lnTo>
                  <a:lnTo>
                    <a:pt x="6822617" y="1896110"/>
                  </a:lnTo>
                  <a:lnTo>
                    <a:pt x="6823506" y="1893951"/>
                  </a:lnTo>
                  <a:lnTo>
                    <a:pt x="6824776" y="1891919"/>
                  </a:lnTo>
                  <a:lnTo>
                    <a:pt x="6826046" y="1890014"/>
                  </a:lnTo>
                  <a:lnTo>
                    <a:pt x="6827189" y="1888236"/>
                  </a:lnTo>
                  <a:lnTo>
                    <a:pt x="6829094" y="1886330"/>
                  </a:lnTo>
                  <a:lnTo>
                    <a:pt x="6830618" y="1884806"/>
                  </a:lnTo>
                  <a:lnTo>
                    <a:pt x="6832396" y="1883282"/>
                  </a:lnTo>
                  <a:lnTo>
                    <a:pt x="6845223" y="1877187"/>
                  </a:lnTo>
                  <a:lnTo>
                    <a:pt x="6847382" y="1876298"/>
                  </a:lnTo>
                  <a:lnTo>
                    <a:pt x="6849795" y="1875663"/>
                  </a:lnTo>
                  <a:lnTo>
                    <a:pt x="6852208" y="1875408"/>
                  </a:lnTo>
                  <a:lnTo>
                    <a:pt x="6855002" y="1874774"/>
                  </a:lnTo>
                  <a:lnTo>
                    <a:pt x="6857415" y="1874520"/>
                  </a:lnTo>
                  <a:lnTo>
                    <a:pt x="6860082" y="1874520"/>
                  </a:lnTo>
                  <a:lnTo>
                    <a:pt x="6862622" y="1874139"/>
                  </a:lnTo>
                  <a:lnTo>
                    <a:pt x="6865289" y="1874139"/>
                  </a:lnTo>
                  <a:lnTo>
                    <a:pt x="6867702" y="1874139"/>
                  </a:lnTo>
                  <a:lnTo>
                    <a:pt x="6870496" y="1874139"/>
                  </a:lnTo>
                  <a:lnTo>
                    <a:pt x="6872909" y="1874520"/>
                  </a:lnTo>
                  <a:lnTo>
                    <a:pt x="6875703" y="1874520"/>
                  </a:lnTo>
                  <a:lnTo>
                    <a:pt x="6878116" y="1875154"/>
                  </a:lnTo>
                  <a:lnTo>
                    <a:pt x="6880910" y="1875408"/>
                  </a:lnTo>
                  <a:lnTo>
                    <a:pt x="6883323" y="1875663"/>
                  </a:lnTo>
                  <a:lnTo>
                    <a:pt x="6883323" y="1844040"/>
                  </a:lnTo>
                </a:path>
                <a:path w="6883400" h="10017125">
                  <a:moveTo>
                    <a:pt x="6797598" y="1969007"/>
                  </a:moveTo>
                  <a:lnTo>
                    <a:pt x="6797598" y="1844040"/>
                  </a:lnTo>
                </a:path>
                <a:path w="6883400" h="10017125">
                  <a:moveTo>
                    <a:pt x="6883323" y="2093976"/>
                  </a:moveTo>
                  <a:lnTo>
                    <a:pt x="6883323" y="2060448"/>
                  </a:lnTo>
                  <a:lnTo>
                    <a:pt x="6880910" y="2061082"/>
                  </a:lnTo>
                  <a:lnTo>
                    <a:pt x="6878370" y="2061591"/>
                  </a:lnTo>
                  <a:lnTo>
                    <a:pt x="6875957" y="2062226"/>
                  </a:lnTo>
                  <a:lnTo>
                    <a:pt x="6873290" y="2062606"/>
                  </a:lnTo>
                  <a:lnTo>
                    <a:pt x="6870750" y="2062861"/>
                  </a:lnTo>
                  <a:lnTo>
                    <a:pt x="6868083" y="2062861"/>
                  </a:lnTo>
                  <a:lnTo>
                    <a:pt x="6865670" y="2063115"/>
                  </a:lnTo>
                  <a:lnTo>
                    <a:pt x="6862876" y="2063115"/>
                  </a:lnTo>
                  <a:lnTo>
                    <a:pt x="6860463" y="2062861"/>
                  </a:lnTo>
                  <a:lnTo>
                    <a:pt x="6857669" y="2062861"/>
                  </a:lnTo>
                  <a:lnTo>
                    <a:pt x="6855256" y="2062606"/>
                  </a:lnTo>
                  <a:lnTo>
                    <a:pt x="6852462" y="2061972"/>
                  </a:lnTo>
                  <a:lnTo>
                    <a:pt x="6850049" y="2061591"/>
                  </a:lnTo>
                  <a:lnTo>
                    <a:pt x="6847636" y="2060702"/>
                  </a:lnTo>
                  <a:lnTo>
                    <a:pt x="6845223" y="2060067"/>
                  </a:lnTo>
                  <a:lnTo>
                    <a:pt x="6842810" y="2059177"/>
                  </a:lnTo>
                  <a:lnTo>
                    <a:pt x="6840651" y="2058289"/>
                  </a:lnTo>
                  <a:lnTo>
                    <a:pt x="6838492" y="2057400"/>
                  </a:lnTo>
                  <a:lnTo>
                    <a:pt x="6836333" y="2056129"/>
                  </a:lnTo>
                  <a:lnTo>
                    <a:pt x="6834174" y="2054987"/>
                  </a:lnTo>
                  <a:lnTo>
                    <a:pt x="6832396" y="2053463"/>
                  </a:lnTo>
                  <a:lnTo>
                    <a:pt x="6830618" y="2052193"/>
                  </a:lnTo>
                  <a:lnTo>
                    <a:pt x="6828713" y="2050415"/>
                  </a:lnTo>
                  <a:lnTo>
                    <a:pt x="6827189" y="2048891"/>
                  </a:lnTo>
                  <a:lnTo>
                    <a:pt x="6825665" y="2046986"/>
                  </a:lnTo>
                  <a:lnTo>
                    <a:pt x="6824522" y="2044827"/>
                  </a:lnTo>
                  <a:lnTo>
                    <a:pt x="6823252" y="2043049"/>
                  </a:lnTo>
                  <a:lnTo>
                    <a:pt x="6822363" y="2040890"/>
                  </a:lnTo>
                  <a:lnTo>
                    <a:pt x="6821728" y="2038477"/>
                  </a:lnTo>
                  <a:lnTo>
                    <a:pt x="6820839" y="2036318"/>
                  </a:lnTo>
                  <a:lnTo>
                    <a:pt x="6820458" y="2033904"/>
                  </a:lnTo>
                  <a:lnTo>
                    <a:pt x="6820204" y="2031111"/>
                  </a:lnTo>
                  <a:lnTo>
                    <a:pt x="6820458" y="2028444"/>
                  </a:lnTo>
                  <a:lnTo>
                    <a:pt x="6821093" y="2026030"/>
                  </a:lnTo>
                  <a:lnTo>
                    <a:pt x="6821728" y="2023491"/>
                  </a:lnTo>
                  <a:lnTo>
                    <a:pt x="6822617" y="2021077"/>
                  </a:lnTo>
                  <a:lnTo>
                    <a:pt x="6823506" y="2018919"/>
                  </a:lnTo>
                  <a:lnTo>
                    <a:pt x="6824776" y="2016887"/>
                  </a:lnTo>
                  <a:lnTo>
                    <a:pt x="6826046" y="2014981"/>
                  </a:lnTo>
                  <a:lnTo>
                    <a:pt x="6827189" y="2013203"/>
                  </a:lnTo>
                  <a:lnTo>
                    <a:pt x="6829094" y="2011299"/>
                  </a:lnTo>
                  <a:lnTo>
                    <a:pt x="6830618" y="2009775"/>
                  </a:lnTo>
                  <a:lnTo>
                    <a:pt x="6832396" y="2008631"/>
                  </a:lnTo>
                  <a:lnTo>
                    <a:pt x="6834174" y="2007107"/>
                  </a:lnTo>
                  <a:lnTo>
                    <a:pt x="6836333" y="2005838"/>
                  </a:lnTo>
                  <a:lnTo>
                    <a:pt x="6838492" y="2004949"/>
                  </a:lnTo>
                  <a:lnTo>
                    <a:pt x="6840651" y="2003678"/>
                  </a:lnTo>
                  <a:lnTo>
                    <a:pt x="6842810" y="2002790"/>
                  </a:lnTo>
                  <a:lnTo>
                    <a:pt x="6845223" y="2002154"/>
                  </a:lnTo>
                  <a:lnTo>
                    <a:pt x="6847382" y="2001266"/>
                  </a:lnTo>
                  <a:lnTo>
                    <a:pt x="6849795" y="2001012"/>
                  </a:lnTo>
                  <a:lnTo>
                    <a:pt x="6852208" y="2000377"/>
                  </a:lnTo>
                  <a:lnTo>
                    <a:pt x="6855002" y="1999742"/>
                  </a:lnTo>
                  <a:lnTo>
                    <a:pt x="6857415" y="1999488"/>
                  </a:lnTo>
                  <a:lnTo>
                    <a:pt x="6860082" y="1999488"/>
                  </a:lnTo>
                  <a:lnTo>
                    <a:pt x="6862622" y="1999106"/>
                  </a:lnTo>
                  <a:lnTo>
                    <a:pt x="6865289" y="1999106"/>
                  </a:lnTo>
                  <a:lnTo>
                    <a:pt x="6867702" y="1999106"/>
                  </a:lnTo>
                  <a:lnTo>
                    <a:pt x="6870496" y="1999106"/>
                  </a:lnTo>
                  <a:lnTo>
                    <a:pt x="6872909" y="1999488"/>
                  </a:lnTo>
                  <a:lnTo>
                    <a:pt x="6875703" y="1999488"/>
                  </a:lnTo>
                  <a:lnTo>
                    <a:pt x="6878116" y="2000123"/>
                  </a:lnTo>
                  <a:lnTo>
                    <a:pt x="6880910" y="2000377"/>
                  </a:lnTo>
                  <a:lnTo>
                    <a:pt x="6883323" y="2000630"/>
                  </a:lnTo>
                  <a:lnTo>
                    <a:pt x="6883323" y="1969007"/>
                  </a:lnTo>
                </a:path>
                <a:path w="6883400" h="10017125">
                  <a:moveTo>
                    <a:pt x="6797598" y="2093976"/>
                  </a:moveTo>
                  <a:lnTo>
                    <a:pt x="6797598" y="1969007"/>
                  </a:lnTo>
                </a:path>
                <a:path w="6883400" h="10017125">
                  <a:moveTo>
                    <a:pt x="6883323" y="2218944"/>
                  </a:moveTo>
                  <a:lnTo>
                    <a:pt x="6883323" y="2185416"/>
                  </a:lnTo>
                  <a:lnTo>
                    <a:pt x="6880910" y="2186051"/>
                  </a:lnTo>
                  <a:lnTo>
                    <a:pt x="6878370" y="2186558"/>
                  </a:lnTo>
                  <a:lnTo>
                    <a:pt x="6875957" y="2187194"/>
                  </a:lnTo>
                  <a:lnTo>
                    <a:pt x="6873290" y="2187575"/>
                  </a:lnTo>
                  <a:lnTo>
                    <a:pt x="6870750" y="2187829"/>
                  </a:lnTo>
                  <a:lnTo>
                    <a:pt x="6868083" y="2188082"/>
                  </a:lnTo>
                  <a:lnTo>
                    <a:pt x="6865670" y="2188082"/>
                  </a:lnTo>
                  <a:lnTo>
                    <a:pt x="6862876" y="2188082"/>
                  </a:lnTo>
                  <a:lnTo>
                    <a:pt x="6860463" y="2188082"/>
                  </a:lnTo>
                  <a:lnTo>
                    <a:pt x="6857669" y="2187829"/>
                  </a:lnTo>
                  <a:lnTo>
                    <a:pt x="6855256" y="2187575"/>
                  </a:lnTo>
                  <a:lnTo>
                    <a:pt x="6852462" y="2187194"/>
                  </a:lnTo>
                  <a:lnTo>
                    <a:pt x="6850049" y="2186558"/>
                  </a:lnTo>
                  <a:lnTo>
                    <a:pt x="6847636" y="2185670"/>
                  </a:lnTo>
                  <a:lnTo>
                    <a:pt x="6845223" y="2185035"/>
                  </a:lnTo>
                  <a:lnTo>
                    <a:pt x="6842810" y="2184527"/>
                  </a:lnTo>
                  <a:lnTo>
                    <a:pt x="6840651" y="2183256"/>
                  </a:lnTo>
                  <a:lnTo>
                    <a:pt x="6838492" y="2182368"/>
                  </a:lnTo>
                  <a:lnTo>
                    <a:pt x="6836333" y="2181098"/>
                  </a:lnTo>
                  <a:lnTo>
                    <a:pt x="6834174" y="2179954"/>
                  </a:lnTo>
                  <a:lnTo>
                    <a:pt x="6832396" y="2178430"/>
                  </a:lnTo>
                  <a:lnTo>
                    <a:pt x="6824522" y="2169795"/>
                  </a:lnTo>
                  <a:lnTo>
                    <a:pt x="6823252" y="2168017"/>
                  </a:lnTo>
                  <a:lnTo>
                    <a:pt x="6822363" y="2165857"/>
                  </a:lnTo>
                  <a:lnTo>
                    <a:pt x="6821728" y="2163445"/>
                  </a:lnTo>
                  <a:lnTo>
                    <a:pt x="6820839" y="2161286"/>
                  </a:lnTo>
                  <a:lnTo>
                    <a:pt x="6820458" y="2158873"/>
                  </a:lnTo>
                  <a:lnTo>
                    <a:pt x="6820204" y="2156079"/>
                  </a:lnTo>
                  <a:lnTo>
                    <a:pt x="6820458" y="2153412"/>
                  </a:lnTo>
                  <a:lnTo>
                    <a:pt x="6821093" y="2150999"/>
                  </a:lnTo>
                  <a:lnTo>
                    <a:pt x="6821728" y="2148458"/>
                  </a:lnTo>
                  <a:lnTo>
                    <a:pt x="6822617" y="2146046"/>
                  </a:lnTo>
                  <a:lnTo>
                    <a:pt x="6823506" y="2143887"/>
                  </a:lnTo>
                  <a:lnTo>
                    <a:pt x="6824776" y="2141854"/>
                  </a:lnTo>
                  <a:lnTo>
                    <a:pt x="6826046" y="2139950"/>
                  </a:lnTo>
                  <a:lnTo>
                    <a:pt x="6827189" y="2138172"/>
                  </a:lnTo>
                  <a:lnTo>
                    <a:pt x="6829094" y="2136648"/>
                  </a:lnTo>
                  <a:lnTo>
                    <a:pt x="6830618" y="2134743"/>
                  </a:lnTo>
                  <a:lnTo>
                    <a:pt x="6832396" y="2133600"/>
                  </a:lnTo>
                  <a:lnTo>
                    <a:pt x="6834174" y="2132076"/>
                  </a:lnTo>
                  <a:lnTo>
                    <a:pt x="6836333" y="2130805"/>
                  </a:lnTo>
                  <a:lnTo>
                    <a:pt x="6838492" y="2129917"/>
                  </a:lnTo>
                  <a:lnTo>
                    <a:pt x="6840651" y="2129028"/>
                  </a:lnTo>
                  <a:lnTo>
                    <a:pt x="6842810" y="2127757"/>
                  </a:lnTo>
                  <a:lnTo>
                    <a:pt x="6845223" y="2127123"/>
                  </a:lnTo>
                  <a:lnTo>
                    <a:pt x="6847382" y="2126233"/>
                  </a:lnTo>
                  <a:lnTo>
                    <a:pt x="6849795" y="2125979"/>
                  </a:lnTo>
                  <a:lnTo>
                    <a:pt x="6852208" y="2125345"/>
                  </a:lnTo>
                  <a:lnTo>
                    <a:pt x="6855002" y="2125091"/>
                  </a:lnTo>
                  <a:lnTo>
                    <a:pt x="6857415" y="2124710"/>
                  </a:lnTo>
                  <a:lnTo>
                    <a:pt x="6860082" y="2124455"/>
                  </a:lnTo>
                  <a:lnTo>
                    <a:pt x="6862622" y="2124075"/>
                  </a:lnTo>
                  <a:lnTo>
                    <a:pt x="6865289" y="2124075"/>
                  </a:lnTo>
                  <a:lnTo>
                    <a:pt x="6867702" y="2124075"/>
                  </a:lnTo>
                  <a:lnTo>
                    <a:pt x="6870496" y="2124075"/>
                  </a:lnTo>
                  <a:lnTo>
                    <a:pt x="6872909" y="2124455"/>
                  </a:lnTo>
                  <a:lnTo>
                    <a:pt x="6875703" y="2124710"/>
                  </a:lnTo>
                  <a:lnTo>
                    <a:pt x="6878116" y="2125091"/>
                  </a:lnTo>
                  <a:lnTo>
                    <a:pt x="6880910" y="2125345"/>
                  </a:lnTo>
                  <a:lnTo>
                    <a:pt x="6883323" y="2125599"/>
                  </a:lnTo>
                  <a:lnTo>
                    <a:pt x="6883323" y="2093976"/>
                  </a:lnTo>
                </a:path>
                <a:path w="6883400" h="10017125">
                  <a:moveTo>
                    <a:pt x="6797598" y="2218944"/>
                  </a:moveTo>
                  <a:lnTo>
                    <a:pt x="6797598" y="2093976"/>
                  </a:lnTo>
                </a:path>
                <a:path w="6883400" h="10017125">
                  <a:moveTo>
                    <a:pt x="6883323" y="2344166"/>
                  </a:moveTo>
                  <a:lnTo>
                    <a:pt x="6883323" y="2310383"/>
                  </a:lnTo>
                  <a:lnTo>
                    <a:pt x="6880910" y="2311019"/>
                  </a:lnTo>
                  <a:lnTo>
                    <a:pt x="6878370" y="2311527"/>
                  </a:lnTo>
                  <a:lnTo>
                    <a:pt x="6875957" y="2312162"/>
                  </a:lnTo>
                  <a:lnTo>
                    <a:pt x="6873290" y="2312543"/>
                  </a:lnTo>
                  <a:lnTo>
                    <a:pt x="6870750" y="2312797"/>
                  </a:lnTo>
                  <a:lnTo>
                    <a:pt x="6868083" y="2313051"/>
                  </a:lnTo>
                  <a:lnTo>
                    <a:pt x="6865670" y="2313051"/>
                  </a:lnTo>
                  <a:lnTo>
                    <a:pt x="6862876" y="2313051"/>
                  </a:lnTo>
                  <a:lnTo>
                    <a:pt x="6860463" y="2313051"/>
                  </a:lnTo>
                  <a:lnTo>
                    <a:pt x="6857669" y="2312797"/>
                  </a:lnTo>
                  <a:lnTo>
                    <a:pt x="6855256" y="2312543"/>
                  </a:lnTo>
                  <a:lnTo>
                    <a:pt x="6852462" y="2312162"/>
                  </a:lnTo>
                  <a:lnTo>
                    <a:pt x="6850049" y="2311527"/>
                  </a:lnTo>
                  <a:lnTo>
                    <a:pt x="6847636" y="2311019"/>
                  </a:lnTo>
                  <a:lnTo>
                    <a:pt x="6845223" y="2310003"/>
                  </a:lnTo>
                  <a:lnTo>
                    <a:pt x="6842810" y="2309495"/>
                  </a:lnTo>
                  <a:lnTo>
                    <a:pt x="6840651" y="2308479"/>
                  </a:lnTo>
                  <a:lnTo>
                    <a:pt x="6838492" y="2307336"/>
                  </a:lnTo>
                  <a:lnTo>
                    <a:pt x="6836333" y="2306066"/>
                  </a:lnTo>
                  <a:lnTo>
                    <a:pt x="6834174" y="2304923"/>
                  </a:lnTo>
                  <a:lnTo>
                    <a:pt x="6832396" y="2303399"/>
                  </a:lnTo>
                  <a:lnTo>
                    <a:pt x="6830618" y="2302129"/>
                  </a:lnTo>
                  <a:lnTo>
                    <a:pt x="6828713" y="2300604"/>
                  </a:lnTo>
                  <a:lnTo>
                    <a:pt x="6821728" y="2288667"/>
                  </a:lnTo>
                  <a:lnTo>
                    <a:pt x="6820839" y="2286254"/>
                  </a:lnTo>
                  <a:lnTo>
                    <a:pt x="6820458" y="2283841"/>
                  </a:lnTo>
                  <a:lnTo>
                    <a:pt x="6820204" y="2281047"/>
                  </a:lnTo>
                  <a:lnTo>
                    <a:pt x="6820458" y="2278379"/>
                  </a:lnTo>
                  <a:lnTo>
                    <a:pt x="6821093" y="2275967"/>
                  </a:lnTo>
                  <a:lnTo>
                    <a:pt x="6821728" y="2273427"/>
                  </a:lnTo>
                  <a:lnTo>
                    <a:pt x="6822617" y="2271014"/>
                  </a:lnTo>
                  <a:lnTo>
                    <a:pt x="6823506" y="2268854"/>
                  </a:lnTo>
                  <a:lnTo>
                    <a:pt x="6824776" y="2266823"/>
                  </a:lnTo>
                  <a:lnTo>
                    <a:pt x="6826046" y="2264918"/>
                  </a:lnTo>
                  <a:lnTo>
                    <a:pt x="6827189" y="2263140"/>
                  </a:lnTo>
                  <a:lnTo>
                    <a:pt x="6829094" y="2261616"/>
                  </a:lnTo>
                  <a:lnTo>
                    <a:pt x="6830618" y="2259711"/>
                  </a:lnTo>
                  <a:lnTo>
                    <a:pt x="6832396" y="2258568"/>
                  </a:lnTo>
                  <a:lnTo>
                    <a:pt x="6834174" y="2257044"/>
                  </a:lnTo>
                  <a:lnTo>
                    <a:pt x="6836333" y="2255774"/>
                  </a:lnTo>
                  <a:lnTo>
                    <a:pt x="6838492" y="2254885"/>
                  </a:lnTo>
                  <a:lnTo>
                    <a:pt x="6840651" y="2253996"/>
                  </a:lnTo>
                  <a:lnTo>
                    <a:pt x="6842810" y="2253106"/>
                  </a:lnTo>
                  <a:lnTo>
                    <a:pt x="6845223" y="2252091"/>
                  </a:lnTo>
                  <a:lnTo>
                    <a:pt x="6847382" y="2251582"/>
                  </a:lnTo>
                  <a:lnTo>
                    <a:pt x="6849795" y="2250948"/>
                  </a:lnTo>
                  <a:lnTo>
                    <a:pt x="6852208" y="2250313"/>
                  </a:lnTo>
                  <a:lnTo>
                    <a:pt x="6855002" y="2250058"/>
                  </a:lnTo>
                  <a:lnTo>
                    <a:pt x="6857415" y="2249678"/>
                  </a:lnTo>
                  <a:lnTo>
                    <a:pt x="6860082" y="2249424"/>
                  </a:lnTo>
                  <a:lnTo>
                    <a:pt x="6862622" y="2249043"/>
                  </a:lnTo>
                  <a:lnTo>
                    <a:pt x="6865289" y="2249043"/>
                  </a:lnTo>
                  <a:lnTo>
                    <a:pt x="6867702" y="2249043"/>
                  </a:lnTo>
                  <a:lnTo>
                    <a:pt x="6870496" y="2249043"/>
                  </a:lnTo>
                  <a:lnTo>
                    <a:pt x="6872909" y="2249424"/>
                  </a:lnTo>
                  <a:lnTo>
                    <a:pt x="6875703" y="2249678"/>
                  </a:lnTo>
                  <a:lnTo>
                    <a:pt x="6878116" y="2250058"/>
                  </a:lnTo>
                  <a:lnTo>
                    <a:pt x="6880910" y="2250313"/>
                  </a:lnTo>
                  <a:lnTo>
                    <a:pt x="6883323" y="2250567"/>
                  </a:lnTo>
                  <a:lnTo>
                    <a:pt x="6883323" y="2218944"/>
                  </a:lnTo>
                </a:path>
                <a:path w="6883400" h="10017125">
                  <a:moveTo>
                    <a:pt x="6797598" y="2344166"/>
                  </a:moveTo>
                  <a:lnTo>
                    <a:pt x="6797598" y="2218944"/>
                  </a:lnTo>
                </a:path>
                <a:path w="6883400" h="10017125">
                  <a:moveTo>
                    <a:pt x="6883323" y="2469133"/>
                  </a:moveTo>
                  <a:lnTo>
                    <a:pt x="6883323" y="2435352"/>
                  </a:lnTo>
                  <a:lnTo>
                    <a:pt x="6880910" y="2435987"/>
                  </a:lnTo>
                  <a:lnTo>
                    <a:pt x="6878370" y="2436495"/>
                  </a:lnTo>
                  <a:lnTo>
                    <a:pt x="6875957" y="2437129"/>
                  </a:lnTo>
                  <a:lnTo>
                    <a:pt x="6873290" y="2437511"/>
                  </a:lnTo>
                  <a:lnTo>
                    <a:pt x="6870750" y="2437765"/>
                  </a:lnTo>
                  <a:lnTo>
                    <a:pt x="6868083" y="2438019"/>
                  </a:lnTo>
                  <a:lnTo>
                    <a:pt x="6865670" y="2438019"/>
                  </a:lnTo>
                  <a:lnTo>
                    <a:pt x="6862876" y="2438019"/>
                  </a:lnTo>
                  <a:lnTo>
                    <a:pt x="6860463" y="2438019"/>
                  </a:lnTo>
                  <a:lnTo>
                    <a:pt x="6857669" y="2437765"/>
                  </a:lnTo>
                  <a:lnTo>
                    <a:pt x="6855256" y="2437511"/>
                  </a:lnTo>
                  <a:lnTo>
                    <a:pt x="6852462" y="2437129"/>
                  </a:lnTo>
                  <a:lnTo>
                    <a:pt x="6850049" y="2436495"/>
                  </a:lnTo>
                  <a:lnTo>
                    <a:pt x="6847636" y="2435987"/>
                  </a:lnTo>
                  <a:lnTo>
                    <a:pt x="6836333" y="2431033"/>
                  </a:lnTo>
                  <a:lnTo>
                    <a:pt x="6834174" y="2429891"/>
                  </a:lnTo>
                  <a:lnTo>
                    <a:pt x="6832396" y="2428621"/>
                  </a:lnTo>
                  <a:lnTo>
                    <a:pt x="6830618" y="2427097"/>
                  </a:lnTo>
                  <a:lnTo>
                    <a:pt x="6828713" y="2425573"/>
                  </a:lnTo>
                  <a:lnTo>
                    <a:pt x="6821728" y="2413635"/>
                  </a:lnTo>
                  <a:lnTo>
                    <a:pt x="6820839" y="2411222"/>
                  </a:lnTo>
                  <a:lnTo>
                    <a:pt x="6820458" y="2408808"/>
                  </a:lnTo>
                  <a:lnTo>
                    <a:pt x="6820204" y="2406015"/>
                  </a:lnTo>
                  <a:lnTo>
                    <a:pt x="6826046" y="2389886"/>
                  </a:lnTo>
                  <a:lnTo>
                    <a:pt x="6827189" y="2388107"/>
                  </a:lnTo>
                  <a:lnTo>
                    <a:pt x="6829094" y="2386583"/>
                  </a:lnTo>
                  <a:lnTo>
                    <a:pt x="6830618" y="2385060"/>
                  </a:lnTo>
                  <a:lnTo>
                    <a:pt x="6832396" y="2383536"/>
                  </a:lnTo>
                  <a:lnTo>
                    <a:pt x="6834174" y="2382266"/>
                  </a:lnTo>
                  <a:lnTo>
                    <a:pt x="6836333" y="2381123"/>
                  </a:lnTo>
                  <a:lnTo>
                    <a:pt x="6838492" y="2379853"/>
                  </a:lnTo>
                  <a:lnTo>
                    <a:pt x="6840651" y="2378964"/>
                  </a:lnTo>
                  <a:lnTo>
                    <a:pt x="6842810" y="2378075"/>
                  </a:lnTo>
                  <a:lnTo>
                    <a:pt x="6845223" y="2377058"/>
                  </a:lnTo>
                  <a:lnTo>
                    <a:pt x="6847382" y="2376551"/>
                  </a:lnTo>
                  <a:lnTo>
                    <a:pt x="6849795" y="2375916"/>
                  </a:lnTo>
                  <a:lnTo>
                    <a:pt x="6852208" y="2375280"/>
                  </a:lnTo>
                  <a:lnTo>
                    <a:pt x="6855002" y="2375027"/>
                  </a:lnTo>
                  <a:lnTo>
                    <a:pt x="6857415" y="2374646"/>
                  </a:lnTo>
                  <a:lnTo>
                    <a:pt x="6860082" y="2374392"/>
                  </a:lnTo>
                  <a:lnTo>
                    <a:pt x="6862622" y="2374392"/>
                  </a:lnTo>
                  <a:lnTo>
                    <a:pt x="6865289" y="2374011"/>
                  </a:lnTo>
                  <a:lnTo>
                    <a:pt x="6867702" y="2374011"/>
                  </a:lnTo>
                  <a:lnTo>
                    <a:pt x="6870496" y="2374392"/>
                  </a:lnTo>
                  <a:lnTo>
                    <a:pt x="6872909" y="2374392"/>
                  </a:lnTo>
                  <a:lnTo>
                    <a:pt x="6875703" y="2374646"/>
                  </a:lnTo>
                  <a:lnTo>
                    <a:pt x="6878116" y="2375027"/>
                  </a:lnTo>
                  <a:lnTo>
                    <a:pt x="6880910" y="2375280"/>
                  </a:lnTo>
                  <a:lnTo>
                    <a:pt x="6883323" y="2375916"/>
                  </a:lnTo>
                  <a:lnTo>
                    <a:pt x="6883323" y="2344166"/>
                  </a:lnTo>
                </a:path>
                <a:path w="6883400" h="10017125">
                  <a:moveTo>
                    <a:pt x="6797598" y="2469133"/>
                  </a:moveTo>
                  <a:lnTo>
                    <a:pt x="6797598" y="2344166"/>
                  </a:lnTo>
                </a:path>
                <a:path w="6883400" h="10017125">
                  <a:moveTo>
                    <a:pt x="6883323" y="2594102"/>
                  </a:moveTo>
                  <a:lnTo>
                    <a:pt x="6883323" y="2560320"/>
                  </a:lnTo>
                  <a:lnTo>
                    <a:pt x="6880910" y="2560954"/>
                  </a:lnTo>
                  <a:lnTo>
                    <a:pt x="6878370" y="2561844"/>
                  </a:lnTo>
                  <a:lnTo>
                    <a:pt x="6875957" y="2562098"/>
                  </a:lnTo>
                  <a:lnTo>
                    <a:pt x="6873290" y="2562479"/>
                  </a:lnTo>
                  <a:lnTo>
                    <a:pt x="6870750" y="2562732"/>
                  </a:lnTo>
                  <a:lnTo>
                    <a:pt x="6868083" y="2562987"/>
                  </a:lnTo>
                  <a:lnTo>
                    <a:pt x="6865670" y="2562987"/>
                  </a:lnTo>
                  <a:lnTo>
                    <a:pt x="6862876" y="2562987"/>
                  </a:lnTo>
                  <a:lnTo>
                    <a:pt x="6860463" y="2562987"/>
                  </a:lnTo>
                  <a:lnTo>
                    <a:pt x="6857669" y="2562732"/>
                  </a:lnTo>
                  <a:lnTo>
                    <a:pt x="6855256" y="2562479"/>
                  </a:lnTo>
                  <a:lnTo>
                    <a:pt x="6852462" y="2562098"/>
                  </a:lnTo>
                  <a:lnTo>
                    <a:pt x="6850049" y="2561463"/>
                  </a:lnTo>
                  <a:lnTo>
                    <a:pt x="6847636" y="2560954"/>
                  </a:lnTo>
                  <a:lnTo>
                    <a:pt x="6836333" y="2556002"/>
                  </a:lnTo>
                  <a:lnTo>
                    <a:pt x="6834174" y="2554858"/>
                  </a:lnTo>
                  <a:lnTo>
                    <a:pt x="6832396" y="2553589"/>
                  </a:lnTo>
                  <a:lnTo>
                    <a:pt x="6830618" y="2552065"/>
                  </a:lnTo>
                  <a:lnTo>
                    <a:pt x="6828713" y="2550541"/>
                  </a:lnTo>
                  <a:lnTo>
                    <a:pt x="6821728" y="2538603"/>
                  </a:lnTo>
                  <a:lnTo>
                    <a:pt x="6820839" y="2536190"/>
                  </a:lnTo>
                  <a:lnTo>
                    <a:pt x="6820458" y="2533777"/>
                  </a:lnTo>
                  <a:lnTo>
                    <a:pt x="6820204" y="2531364"/>
                  </a:lnTo>
                  <a:lnTo>
                    <a:pt x="6824776" y="2517013"/>
                  </a:lnTo>
                  <a:lnTo>
                    <a:pt x="6826046" y="2514854"/>
                  </a:lnTo>
                  <a:lnTo>
                    <a:pt x="6827189" y="2513076"/>
                  </a:lnTo>
                  <a:lnTo>
                    <a:pt x="6829094" y="2511552"/>
                  </a:lnTo>
                  <a:lnTo>
                    <a:pt x="6830618" y="2510028"/>
                  </a:lnTo>
                  <a:lnTo>
                    <a:pt x="6832396" y="2508504"/>
                  </a:lnTo>
                  <a:lnTo>
                    <a:pt x="6834174" y="2507233"/>
                  </a:lnTo>
                  <a:lnTo>
                    <a:pt x="6836333" y="2506091"/>
                  </a:lnTo>
                  <a:lnTo>
                    <a:pt x="6838492" y="2504821"/>
                  </a:lnTo>
                  <a:lnTo>
                    <a:pt x="6840651" y="2503931"/>
                  </a:lnTo>
                  <a:lnTo>
                    <a:pt x="6842810" y="2503043"/>
                  </a:lnTo>
                  <a:lnTo>
                    <a:pt x="6845223" y="2502027"/>
                  </a:lnTo>
                  <a:lnTo>
                    <a:pt x="6847382" y="2501519"/>
                  </a:lnTo>
                  <a:lnTo>
                    <a:pt x="6849795" y="2500883"/>
                  </a:lnTo>
                  <a:lnTo>
                    <a:pt x="6852208" y="2500249"/>
                  </a:lnTo>
                  <a:lnTo>
                    <a:pt x="6855002" y="2499995"/>
                  </a:lnTo>
                  <a:lnTo>
                    <a:pt x="6857415" y="2499614"/>
                  </a:lnTo>
                  <a:lnTo>
                    <a:pt x="6860082" y="2499360"/>
                  </a:lnTo>
                  <a:lnTo>
                    <a:pt x="6862622" y="2499360"/>
                  </a:lnTo>
                  <a:lnTo>
                    <a:pt x="6865289" y="2498979"/>
                  </a:lnTo>
                  <a:lnTo>
                    <a:pt x="6867702" y="2498979"/>
                  </a:lnTo>
                  <a:lnTo>
                    <a:pt x="6870496" y="2499360"/>
                  </a:lnTo>
                  <a:lnTo>
                    <a:pt x="6872909" y="2499360"/>
                  </a:lnTo>
                  <a:lnTo>
                    <a:pt x="6875703" y="2499614"/>
                  </a:lnTo>
                  <a:lnTo>
                    <a:pt x="6878116" y="2499995"/>
                  </a:lnTo>
                  <a:lnTo>
                    <a:pt x="6880910" y="2500249"/>
                  </a:lnTo>
                  <a:lnTo>
                    <a:pt x="6883323" y="2500883"/>
                  </a:lnTo>
                  <a:lnTo>
                    <a:pt x="6883323" y="2469133"/>
                  </a:lnTo>
                </a:path>
                <a:path w="6883400" h="10017125">
                  <a:moveTo>
                    <a:pt x="6797598" y="2594102"/>
                  </a:moveTo>
                  <a:lnTo>
                    <a:pt x="6797598" y="2469133"/>
                  </a:lnTo>
                </a:path>
                <a:path w="6883400" h="10017125">
                  <a:moveTo>
                    <a:pt x="6883323" y="2719070"/>
                  </a:moveTo>
                  <a:lnTo>
                    <a:pt x="6883323" y="2685288"/>
                  </a:lnTo>
                  <a:lnTo>
                    <a:pt x="6880910" y="2686177"/>
                  </a:lnTo>
                  <a:lnTo>
                    <a:pt x="6878370" y="2686812"/>
                  </a:lnTo>
                  <a:lnTo>
                    <a:pt x="6875957" y="2687066"/>
                  </a:lnTo>
                  <a:lnTo>
                    <a:pt x="6873290" y="2687447"/>
                  </a:lnTo>
                  <a:lnTo>
                    <a:pt x="6870750" y="2687701"/>
                  </a:lnTo>
                  <a:lnTo>
                    <a:pt x="6868083" y="2687954"/>
                  </a:lnTo>
                  <a:lnTo>
                    <a:pt x="6865670" y="2687954"/>
                  </a:lnTo>
                  <a:lnTo>
                    <a:pt x="6862876" y="2687954"/>
                  </a:lnTo>
                  <a:lnTo>
                    <a:pt x="6860463" y="2687954"/>
                  </a:lnTo>
                  <a:lnTo>
                    <a:pt x="6857669" y="2687701"/>
                  </a:lnTo>
                  <a:lnTo>
                    <a:pt x="6855256" y="2687447"/>
                  </a:lnTo>
                  <a:lnTo>
                    <a:pt x="6852462" y="2687066"/>
                  </a:lnTo>
                  <a:lnTo>
                    <a:pt x="6850049" y="2686430"/>
                  </a:lnTo>
                  <a:lnTo>
                    <a:pt x="6847636" y="2685923"/>
                  </a:lnTo>
                  <a:lnTo>
                    <a:pt x="6836333" y="2680970"/>
                  </a:lnTo>
                  <a:lnTo>
                    <a:pt x="6834174" y="2679827"/>
                  </a:lnTo>
                  <a:lnTo>
                    <a:pt x="6832396" y="2678556"/>
                  </a:lnTo>
                  <a:lnTo>
                    <a:pt x="6830618" y="2677032"/>
                  </a:lnTo>
                  <a:lnTo>
                    <a:pt x="6828713" y="2675508"/>
                  </a:lnTo>
                  <a:lnTo>
                    <a:pt x="6821728" y="2663571"/>
                  </a:lnTo>
                  <a:lnTo>
                    <a:pt x="6820839" y="2661157"/>
                  </a:lnTo>
                  <a:lnTo>
                    <a:pt x="6820458" y="2658745"/>
                  </a:lnTo>
                  <a:lnTo>
                    <a:pt x="6820204" y="2656331"/>
                  </a:lnTo>
                  <a:lnTo>
                    <a:pt x="6820458" y="2653538"/>
                  </a:lnTo>
                  <a:lnTo>
                    <a:pt x="6821093" y="2650871"/>
                  </a:lnTo>
                  <a:lnTo>
                    <a:pt x="6821728" y="2648330"/>
                  </a:lnTo>
                  <a:lnTo>
                    <a:pt x="6822617" y="2646299"/>
                  </a:lnTo>
                  <a:lnTo>
                    <a:pt x="6823506" y="2643758"/>
                  </a:lnTo>
                  <a:lnTo>
                    <a:pt x="6824776" y="2641980"/>
                  </a:lnTo>
                  <a:lnTo>
                    <a:pt x="6826046" y="2639822"/>
                  </a:lnTo>
                  <a:lnTo>
                    <a:pt x="6827189" y="2638044"/>
                  </a:lnTo>
                  <a:lnTo>
                    <a:pt x="6829094" y="2636520"/>
                  </a:lnTo>
                  <a:lnTo>
                    <a:pt x="6830618" y="2634996"/>
                  </a:lnTo>
                  <a:lnTo>
                    <a:pt x="6832396" y="2633472"/>
                  </a:lnTo>
                  <a:lnTo>
                    <a:pt x="6834174" y="2632202"/>
                  </a:lnTo>
                  <a:lnTo>
                    <a:pt x="6836333" y="2631058"/>
                  </a:lnTo>
                  <a:lnTo>
                    <a:pt x="6838492" y="2629789"/>
                  </a:lnTo>
                  <a:lnTo>
                    <a:pt x="6840651" y="2628900"/>
                  </a:lnTo>
                  <a:lnTo>
                    <a:pt x="6842810" y="2628011"/>
                  </a:lnTo>
                  <a:lnTo>
                    <a:pt x="6845223" y="2626995"/>
                  </a:lnTo>
                  <a:lnTo>
                    <a:pt x="6847382" y="2626487"/>
                  </a:lnTo>
                  <a:lnTo>
                    <a:pt x="6849795" y="2625852"/>
                  </a:lnTo>
                  <a:lnTo>
                    <a:pt x="6852208" y="2625471"/>
                  </a:lnTo>
                  <a:lnTo>
                    <a:pt x="6855002" y="2624963"/>
                  </a:lnTo>
                  <a:lnTo>
                    <a:pt x="6857415" y="2624581"/>
                  </a:lnTo>
                  <a:lnTo>
                    <a:pt x="6860082" y="2624328"/>
                  </a:lnTo>
                  <a:lnTo>
                    <a:pt x="6862622" y="2624328"/>
                  </a:lnTo>
                  <a:lnTo>
                    <a:pt x="6865289" y="2623947"/>
                  </a:lnTo>
                  <a:lnTo>
                    <a:pt x="6867702" y="2623947"/>
                  </a:lnTo>
                  <a:lnTo>
                    <a:pt x="6870496" y="2624328"/>
                  </a:lnTo>
                  <a:lnTo>
                    <a:pt x="6872909" y="2624328"/>
                  </a:lnTo>
                  <a:lnTo>
                    <a:pt x="6875703" y="2624581"/>
                  </a:lnTo>
                  <a:lnTo>
                    <a:pt x="6878116" y="2624963"/>
                  </a:lnTo>
                  <a:lnTo>
                    <a:pt x="6880910" y="2625217"/>
                  </a:lnTo>
                  <a:lnTo>
                    <a:pt x="6883323" y="2625852"/>
                  </a:lnTo>
                  <a:lnTo>
                    <a:pt x="6883323" y="2594102"/>
                  </a:lnTo>
                </a:path>
                <a:path w="6883400" h="10017125">
                  <a:moveTo>
                    <a:pt x="6797598" y="2719070"/>
                  </a:moveTo>
                  <a:lnTo>
                    <a:pt x="6797598" y="2594102"/>
                  </a:lnTo>
                </a:path>
                <a:path w="6883400" h="10017125">
                  <a:moveTo>
                    <a:pt x="6883323" y="2844038"/>
                  </a:moveTo>
                  <a:lnTo>
                    <a:pt x="6883323" y="2810510"/>
                  </a:lnTo>
                  <a:lnTo>
                    <a:pt x="6880910" y="2811145"/>
                  </a:lnTo>
                  <a:lnTo>
                    <a:pt x="6878370" y="2811779"/>
                  </a:lnTo>
                  <a:lnTo>
                    <a:pt x="6875957" y="2812033"/>
                  </a:lnTo>
                  <a:lnTo>
                    <a:pt x="6873290" y="2812669"/>
                  </a:lnTo>
                  <a:lnTo>
                    <a:pt x="6870750" y="2812923"/>
                  </a:lnTo>
                  <a:lnTo>
                    <a:pt x="6857669" y="2812923"/>
                  </a:lnTo>
                  <a:lnTo>
                    <a:pt x="6855256" y="2812415"/>
                  </a:lnTo>
                  <a:lnTo>
                    <a:pt x="6852462" y="2812033"/>
                  </a:lnTo>
                  <a:lnTo>
                    <a:pt x="6850049" y="2811399"/>
                  </a:lnTo>
                  <a:lnTo>
                    <a:pt x="6847636" y="2810891"/>
                  </a:lnTo>
                  <a:lnTo>
                    <a:pt x="6845223" y="2810255"/>
                  </a:lnTo>
                  <a:lnTo>
                    <a:pt x="6842810" y="2809367"/>
                  </a:lnTo>
                  <a:lnTo>
                    <a:pt x="6840651" y="2808351"/>
                  </a:lnTo>
                  <a:lnTo>
                    <a:pt x="6838492" y="2807462"/>
                  </a:lnTo>
                  <a:lnTo>
                    <a:pt x="6836333" y="2806319"/>
                  </a:lnTo>
                  <a:lnTo>
                    <a:pt x="6834174" y="2805049"/>
                  </a:lnTo>
                  <a:lnTo>
                    <a:pt x="6832396" y="2803525"/>
                  </a:lnTo>
                  <a:lnTo>
                    <a:pt x="6830618" y="2802001"/>
                  </a:lnTo>
                  <a:lnTo>
                    <a:pt x="6828713" y="2800477"/>
                  </a:lnTo>
                  <a:lnTo>
                    <a:pt x="6827189" y="2798699"/>
                  </a:lnTo>
                  <a:lnTo>
                    <a:pt x="6825665" y="2797175"/>
                  </a:lnTo>
                  <a:lnTo>
                    <a:pt x="6824522" y="2795016"/>
                  </a:lnTo>
                  <a:lnTo>
                    <a:pt x="6823252" y="2793111"/>
                  </a:lnTo>
                  <a:lnTo>
                    <a:pt x="6822363" y="2790698"/>
                  </a:lnTo>
                  <a:lnTo>
                    <a:pt x="6821728" y="2788539"/>
                  </a:lnTo>
                  <a:lnTo>
                    <a:pt x="6820839" y="2786506"/>
                  </a:lnTo>
                  <a:lnTo>
                    <a:pt x="6820458" y="2783713"/>
                  </a:lnTo>
                  <a:lnTo>
                    <a:pt x="6820204" y="2781300"/>
                  </a:lnTo>
                  <a:lnTo>
                    <a:pt x="6820458" y="2778505"/>
                  </a:lnTo>
                  <a:lnTo>
                    <a:pt x="6821093" y="2776093"/>
                  </a:lnTo>
                  <a:lnTo>
                    <a:pt x="6821728" y="2773299"/>
                  </a:lnTo>
                  <a:lnTo>
                    <a:pt x="6822617" y="2771267"/>
                  </a:lnTo>
                  <a:lnTo>
                    <a:pt x="6823506" y="2769107"/>
                  </a:lnTo>
                  <a:lnTo>
                    <a:pt x="6824776" y="2766949"/>
                  </a:lnTo>
                  <a:lnTo>
                    <a:pt x="6826046" y="2765171"/>
                  </a:lnTo>
                  <a:lnTo>
                    <a:pt x="6827189" y="2763012"/>
                  </a:lnTo>
                  <a:lnTo>
                    <a:pt x="6829094" y="2761488"/>
                  </a:lnTo>
                  <a:lnTo>
                    <a:pt x="6830618" y="2759964"/>
                  </a:lnTo>
                  <a:lnTo>
                    <a:pt x="6832396" y="2758440"/>
                  </a:lnTo>
                  <a:lnTo>
                    <a:pt x="6834174" y="2757170"/>
                  </a:lnTo>
                  <a:lnTo>
                    <a:pt x="6836333" y="2756027"/>
                  </a:lnTo>
                  <a:lnTo>
                    <a:pt x="6838492" y="2754756"/>
                  </a:lnTo>
                  <a:lnTo>
                    <a:pt x="6840651" y="2753868"/>
                  </a:lnTo>
                  <a:lnTo>
                    <a:pt x="6842810" y="2752979"/>
                  </a:lnTo>
                  <a:lnTo>
                    <a:pt x="6845223" y="2752344"/>
                  </a:lnTo>
                  <a:lnTo>
                    <a:pt x="6847382" y="2751454"/>
                  </a:lnTo>
                  <a:lnTo>
                    <a:pt x="6849795" y="2750820"/>
                  </a:lnTo>
                  <a:lnTo>
                    <a:pt x="6852208" y="2750439"/>
                  </a:lnTo>
                  <a:lnTo>
                    <a:pt x="6855002" y="2749930"/>
                  </a:lnTo>
                  <a:lnTo>
                    <a:pt x="6857415" y="2749550"/>
                  </a:lnTo>
                  <a:lnTo>
                    <a:pt x="6860082" y="2749550"/>
                  </a:lnTo>
                  <a:lnTo>
                    <a:pt x="6862622" y="2749296"/>
                  </a:lnTo>
                  <a:lnTo>
                    <a:pt x="6865289" y="2749296"/>
                  </a:lnTo>
                  <a:lnTo>
                    <a:pt x="6867702" y="2749296"/>
                  </a:lnTo>
                  <a:lnTo>
                    <a:pt x="6870496" y="2749296"/>
                  </a:lnTo>
                  <a:lnTo>
                    <a:pt x="6872909" y="2749550"/>
                  </a:lnTo>
                  <a:lnTo>
                    <a:pt x="6875703" y="2749550"/>
                  </a:lnTo>
                  <a:lnTo>
                    <a:pt x="6878116" y="2749930"/>
                  </a:lnTo>
                  <a:lnTo>
                    <a:pt x="6880910" y="2750185"/>
                  </a:lnTo>
                  <a:lnTo>
                    <a:pt x="6883323" y="2750820"/>
                  </a:lnTo>
                  <a:lnTo>
                    <a:pt x="6883323" y="2719070"/>
                  </a:lnTo>
                </a:path>
                <a:path w="6883400" h="10017125">
                  <a:moveTo>
                    <a:pt x="6797598" y="2844038"/>
                  </a:moveTo>
                  <a:lnTo>
                    <a:pt x="6797598" y="2719070"/>
                  </a:lnTo>
                </a:path>
                <a:path w="6883400" h="10017125">
                  <a:moveTo>
                    <a:pt x="6883323" y="2969005"/>
                  </a:moveTo>
                  <a:lnTo>
                    <a:pt x="6883323" y="2935478"/>
                  </a:lnTo>
                  <a:lnTo>
                    <a:pt x="6880910" y="2936113"/>
                  </a:lnTo>
                  <a:lnTo>
                    <a:pt x="6878370" y="2936748"/>
                  </a:lnTo>
                  <a:lnTo>
                    <a:pt x="6875957" y="2937382"/>
                  </a:lnTo>
                  <a:lnTo>
                    <a:pt x="6873290" y="2937637"/>
                  </a:lnTo>
                  <a:lnTo>
                    <a:pt x="6870750" y="2937891"/>
                  </a:lnTo>
                  <a:lnTo>
                    <a:pt x="6868083" y="2937891"/>
                  </a:lnTo>
                  <a:lnTo>
                    <a:pt x="6865670" y="2938272"/>
                  </a:lnTo>
                  <a:lnTo>
                    <a:pt x="6862876" y="2938272"/>
                  </a:lnTo>
                  <a:lnTo>
                    <a:pt x="6860463" y="2937891"/>
                  </a:lnTo>
                  <a:lnTo>
                    <a:pt x="6857669" y="2937891"/>
                  </a:lnTo>
                  <a:lnTo>
                    <a:pt x="6855256" y="2937382"/>
                  </a:lnTo>
                  <a:lnTo>
                    <a:pt x="6852462" y="2937002"/>
                  </a:lnTo>
                  <a:lnTo>
                    <a:pt x="6850049" y="2936367"/>
                  </a:lnTo>
                  <a:lnTo>
                    <a:pt x="6847636" y="2935858"/>
                  </a:lnTo>
                  <a:lnTo>
                    <a:pt x="6845223" y="2935224"/>
                  </a:lnTo>
                  <a:lnTo>
                    <a:pt x="6842810" y="2934335"/>
                  </a:lnTo>
                  <a:lnTo>
                    <a:pt x="6840651" y="2933319"/>
                  </a:lnTo>
                  <a:lnTo>
                    <a:pt x="6838492" y="2932429"/>
                  </a:lnTo>
                  <a:lnTo>
                    <a:pt x="6836333" y="2931287"/>
                  </a:lnTo>
                  <a:lnTo>
                    <a:pt x="6834174" y="2930017"/>
                  </a:lnTo>
                  <a:lnTo>
                    <a:pt x="6832396" y="2928493"/>
                  </a:lnTo>
                  <a:lnTo>
                    <a:pt x="6830618" y="2926969"/>
                  </a:lnTo>
                  <a:lnTo>
                    <a:pt x="6828713" y="2925445"/>
                  </a:lnTo>
                  <a:lnTo>
                    <a:pt x="6827189" y="2923921"/>
                  </a:lnTo>
                  <a:lnTo>
                    <a:pt x="6825665" y="2922143"/>
                  </a:lnTo>
                  <a:lnTo>
                    <a:pt x="6824522" y="2919983"/>
                  </a:lnTo>
                  <a:lnTo>
                    <a:pt x="6823252" y="2918079"/>
                  </a:lnTo>
                  <a:lnTo>
                    <a:pt x="6822363" y="2916047"/>
                  </a:lnTo>
                  <a:lnTo>
                    <a:pt x="6821728" y="2913506"/>
                  </a:lnTo>
                  <a:lnTo>
                    <a:pt x="6820839" y="2911475"/>
                  </a:lnTo>
                  <a:lnTo>
                    <a:pt x="6820458" y="2908680"/>
                  </a:lnTo>
                  <a:lnTo>
                    <a:pt x="6820204" y="2906268"/>
                  </a:lnTo>
                  <a:lnTo>
                    <a:pt x="6820458" y="2903474"/>
                  </a:lnTo>
                  <a:lnTo>
                    <a:pt x="6821093" y="2901061"/>
                  </a:lnTo>
                  <a:lnTo>
                    <a:pt x="6821728" y="2898648"/>
                  </a:lnTo>
                  <a:lnTo>
                    <a:pt x="6822617" y="2896235"/>
                  </a:lnTo>
                  <a:lnTo>
                    <a:pt x="6823506" y="2894076"/>
                  </a:lnTo>
                  <a:lnTo>
                    <a:pt x="6824776" y="2891917"/>
                  </a:lnTo>
                  <a:lnTo>
                    <a:pt x="6826046" y="2890139"/>
                  </a:lnTo>
                  <a:lnTo>
                    <a:pt x="6827189" y="2888233"/>
                  </a:lnTo>
                  <a:lnTo>
                    <a:pt x="6829094" y="2886455"/>
                  </a:lnTo>
                  <a:lnTo>
                    <a:pt x="6830618" y="2884931"/>
                  </a:lnTo>
                  <a:lnTo>
                    <a:pt x="6832396" y="2883407"/>
                  </a:lnTo>
                  <a:lnTo>
                    <a:pt x="6834174" y="2882138"/>
                  </a:lnTo>
                  <a:lnTo>
                    <a:pt x="6836333" y="2880995"/>
                  </a:lnTo>
                  <a:lnTo>
                    <a:pt x="6838492" y="2879725"/>
                  </a:lnTo>
                  <a:lnTo>
                    <a:pt x="6840651" y="2878836"/>
                  </a:lnTo>
                  <a:lnTo>
                    <a:pt x="6842810" y="2877947"/>
                  </a:lnTo>
                  <a:lnTo>
                    <a:pt x="6845223" y="2877312"/>
                  </a:lnTo>
                  <a:lnTo>
                    <a:pt x="6847382" y="2876423"/>
                  </a:lnTo>
                  <a:lnTo>
                    <a:pt x="6849795" y="2875788"/>
                  </a:lnTo>
                  <a:lnTo>
                    <a:pt x="6852208" y="2875406"/>
                  </a:lnTo>
                  <a:lnTo>
                    <a:pt x="6855002" y="2874899"/>
                  </a:lnTo>
                  <a:lnTo>
                    <a:pt x="6857415" y="2874518"/>
                  </a:lnTo>
                  <a:lnTo>
                    <a:pt x="6860082" y="2874518"/>
                  </a:lnTo>
                  <a:lnTo>
                    <a:pt x="6862622" y="2874264"/>
                  </a:lnTo>
                  <a:lnTo>
                    <a:pt x="6865289" y="2874264"/>
                  </a:lnTo>
                  <a:lnTo>
                    <a:pt x="6867702" y="2874264"/>
                  </a:lnTo>
                  <a:lnTo>
                    <a:pt x="6870496" y="2874264"/>
                  </a:lnTo>
                  <a:lnTo>
                    <a:pt x="6872909" y="2874518"/>
                  </a:lnTo>
                  <a:lnTo>
                    <a:pt x="6875703" y="2874518"/>
                  </a:lnTo>
                  <a:lnTo>
                    <a:pt x="6878116" y="2875153"/>
                  </a:lnTo>
                  <a:lnTo>
                    <a:pt x="6880910" y="2875153"/>
                  </a:lnTo>
                  <a:lnTo>
                    <a:pt x="6883323" y="2875788"/>
                  </a:lnTo>
                  <a:lnTo>
                    <a:pt x="6883323" y="2844038"/>
                  </a:lnTo>
                </a:path>
                <a:path w="6883400" h="10017125">
                  <a:moveTo>
                    <a:pt x="6797598" y="2969005"/>
                  </a:moveTo>
                  <a:lnTo>
                    <a:pt x="6797598" y="2844038"/>
                  </a:lnTo>
                </a:path>
                <a:path w="6883400" h="10017125">
                  <a:moveTo>
                    <a:pt x="6883323" y="3093974"/>
                  </a:moveTo>
                  <a:lnTo>
                    <a:pt x="6883323" y="3060446"/>
                  </a:lnTo>
                  <a:lnTo>
                    <a:pt x="6880910" y="3061080"/>
                  </a:lnTo>
                  <a:lnTo>
                    <a:pt x="6878370" y="3061716"/>
                  </a:lnTo>
                  <a:lnTo>
                    <a:pt x="6875957" y="3062351"/>
                  </a:lnTo>
                  <a:lnTo>
                    <a:pt x="6873290" y="3062604"/>
                  </a:lnTo>
                  <a:lnTo>
                    <a:pt x="6870750" y="3062858"/>
                  </a:lnTo>
                  <a:lnTo>
                    <a:pt x="6868083" y="3062858"/>
                  </a:lnTo>
                  <a:lnTo>
                    <a:pt x="6865670" y="3063240"/>
                  </a:lnTo>
                  <a:lnTo>
                    <a:pt x="6862876" y="3063240"/>
                  </a:lnTo>
                  <a:lnTo>
                    <a:pt x="6860463" y="3062858"/>
                  </a:lnTo>
                  <a:lnTo>
                    <a:pt x="6857669" y="3062858"/>
                  </a:lnTo>
                  <a:lnTo>
                    <a:pt x="6855256" y="3062604"/>
                  </a:lnTo>
                  <a:lnTo>
                    <a:pt x="6852462" y="3061970"/>
                  </a:lnTo>
                  <a:lnTo>
                    <a:pt x="6850049" y="3061335"/>
                  </a:lnTo>
                  <a:lnTo>
                    <a:pt x="6847636" y="3060827"/>
                  </a:lnTo>
                  <a:lnTo>
                    <a:pt x="6845223" y="3060192"/>
                  </a:lnTo>
                  <a:lnTo>
                    <a:pt x="6842810" y="3059303"/>
                  </a:lnTo>
                  <a:lnTo>
                    <a:pt x="6840651" y="3058287"/>
                  </a:lnTo>
                  <a:lnTo>
                    <a:pt x="6838492" y="3057398"/>
                  </a:lnTo>
                  <a:lnTo>
                    <a:pt x="6836333" y="3056254"/>
                  </a:lnTo>
                  <a:lnTo>
                    <a:pt x="6834174" y="3054985"/>
                  </a:lnTo>
                  <a:lnTo>
                    <a:pt x="6832396" y="3053461"/>
                  </a:lnTo>
                  <a:lnTo>
                    <a:pt x="6830618" y="3052191"/>
                  </a:lnTo>
                  <a:lnTo>
                    <a:pt x="6828713" y="3050413"/>
                  </a:lnTo>
                  <a:lnTo>
                    <a:pt x="6827189" y="3048889"/>
                  </a:lnTo>
                  <a:lnTo>
                    <a:pt x="6825665" y="3047111"/>
                  </a:lnTo>
                  <a:lnTo>
                    <a:pt x="6824522" y="3044952"/>
                  </a:lnTo>
                  <a:lnTo>
                    <a:pt x="6823252" y="3043047"/>
                  </a:lnTo>
                  <a:lnTo>
                    <a:pt x="6822363" y="3041015"/>
                  </a:lnTo>
                  <a:lnTo>
                    <a:pt x="6821728" y="3038475"/>
                  </a:lnTo>
                  <a:lnTo>
                    <a:pt x="6820839" y="3036443"/>
                  </a:lnTo>
                  <a:lnTo>
                    <a:pt x="6820458" y="3033649"/>
                  </a:lnTo>
                  <a:lnTo>
                    <a:pt x="6820204" y="3031236"/>
                  </a:lnTo>
                  <a:lnTo>
                    <a:pt x="6820458" y="3028442"/>
                  </a:lnTo>
                  <a:lnTo>
                    <a:pt x="6821093" y="3026029"/>
                  </a:lnTo>
                  <a:lnTo>
                    <a:pt x="6821728" y="3023616"/>
                  </a:lnTo>
                  <a:lnTo>
                    <a:pt x="6822617" y="3021203"/>
                  </a:lnTo>
                  <a:lnTo>
                    <a:pt x="6823506" y="3019044"/>
                  </a:lnTo>
                  <a:lnTo>
                    <a:pt x="6824776" y="3016885"/>
                  </a:lnTo>
                  <a:lnTo>
                    <a:pt x="6826046" y="3015106"/>
                  </a:lnTo>
                  <a:lnTo>
                    <a:pt x="6827189" y="3013202"/>
                  </a:lnTo>
                  <a:lnTo>
                    <a:pt x="6829094" y="3011424"/>
                  </a:lnTo>
                  <a:lnTo>
                    <a:pt x="6830618" y="3009900"/>
                  </a:lnTo>
                  <a:lnTo>
                    <a:pt x="6832396" y="3008629"/>
                  </a:lnTo>
                  <a:lnTo>
                    <a:pt x="6834174" y="3007105"/>
                  </a:lnTo>
                  <a:lnTo>
                    <a:pt x="6836333" y="3005963"/>
                  </a:lnTo>
                  <a:lnTo>
                    <a:pt x="6838492" y="3004693"/>
                  </a:lnTo>
                  <a:lnTo>
                    <a:pt x="6840651" y="3003804"/>
                  </a:lnTo>
                  <a:lnTo>
                    <a:pt x="6842810" y="3002915"/>
                  </a:lnTo>
                  <a:lnTo>
                    <a:pt x="6845223" y="3002279"/>
                  </a:lnTo>
                  <a:lnTo>
                    <a:pt x="6847382" y="3001391"/>
                  </a:lnTo>
                  <a:lnTo>
                    <a:pt x="6849795" y="3000755"/>
                  </a:lnTo>
                  <a:lnTo>
                    <a:pt x="6852208" y="3000375"/>
                  </a:lnTo>
                  <a:lnTo>
                    <a:pt x="6855002" y="2999867"/>
                  </a:lnTo>
                  <a:lnTo>
                    <a:pt x="6857415" y="2999486"/>
                  </a:lnTo>
                  <a:lnTo>
                    <a:pt x="6860082" y="2999486"/>
                  </a:lnTo>
                  <a:lnTo>
                    <a:pt x="6862622" y="2999231"/>
                  </a:lnTo>
                  <a:lnTo>
                    <a:pt x="6865289" y="2999231"/>
                  </a:lnTo>
                  <a:lnTo>
                    <a:pt x="6867702" y="2999231"/>
                  </a:lnTo>
                  <a:lnTo>
                    <a:pt x="6870496" y="2999231"/>
                  </a:lnTo>
                  <a:lnTo>
                    <a:pt x="6872909" y="2999486"/>
                  </a:lnTo>
                  <a:lnTo>
                    <a:pt x="6875703" y="2999486"/>
                  </a:lnTo>
                  <a:lnTo>
                    <a:pt x="6878116" y="3000121"/>
                  </a:lnTo>
                  <a:lnTo>
                    <a:pt x="6880910" y="3000375"/>
                  </a:lnTo>
                  <a:lnTo>
                    <a:pt x="6883323" y="3000755"/>
                  </a:lnTo>
                  <a:lnTo>
                    <a:pt x="6883323" y="2969005"/>
                  </a:lnTo>
                </a:path>
                <a:path w="6883400" h="10017125">
                  <a:moveTo>
                    <a:pt x="6797598" y="3093974"/>
                  </a:moveTo>
                  <a:lnTo>
                    <a:pt x="6797598" y="2969005"/>
                  </a:lnTo>
                </a:path>
                <a:path w="6883400" h="10017125">
                  <a:moveTo>
                    <a:pt x="6883323" y="3218942"/>
                  </a:moveTo>
                  <a:lnTo>
                    <a:pt x="6883323" y="3185414"/>
                  </a:lnTo>
                  <a:lnTo>
                    <a:pt x="6880910" y="3186049"/>
                  </a:lnTo>
                  <a:lnTo>
                    <a:pt x="6878370" y="3186683"/>
                  </a:lnTo>
                  <a:lnTo>
                    <a:pt x="6875957" y="3187319"/>
                  </a:lnTo>
                  <a:lnTo>
                    <a:pt x="6873290" y="3187573"/>
                  </a:lnTo>
                  <a:lnTo>
                    <a:pt x="6870750" y="3187827"/>
                  </a:lnTo>
                  <a:lnTo>
                    <a:pt x="6868083" y="3188207"/>
                  </a:lnTo>
                  <a:lnTo>
                    <a:pt x="6865670" y="3188207"/>
                  </a:lnTo>
                  <a:lnTo>
                    <a:pt x="6862876" y="3188207"/>
                  </a:lnTo>
                  <a:lnTo>
                    <a:pt x="6860463" y="3188207"/>
                  </a:lnTo>
                  <a:lnTo>
                    <a:pt x="6857669" y="3187827"/>
                  </a:lnTo>
                  <a:lnTo>
                    <a:pt x="6855256" y="3187573"/>
                  </a:lnTo>
                  <a:lnTo>
                    <a:pt x="6852462" y="3186938"/>
                  </a:lnTo>
                  <a:lnTo>
                    <a:pt x="6850049" y="3186683"/>
                  </a:lnTo>
                  <a:lnTo>
                    <a:pt x="6847636" y="3185795"/>
                  </a:lnTo>
                  <a:lnTo>
                    <a:pt x="6845223" y="3185160"/>
                  </a:lnTo>
                  <a:lnTo>
                    <a:pt x="6842810" y="3184271"/>
                  </a:lnTo>
                  <a:lnTo>
                    <a:pt x="6840651" y="3183254"/>
                  </a:lnTo>
                  <a:lnTo>
                    <a:pt x="6838492" y="3182366"/>
                  </a:lnTo>
                  <a:lnTo>
                    <a:pt x="6836333" y="3181223"/>
                  </a:lnTo>
                  <a:lnTo>
                    <a:pt x="6834174" y="3179953"/>
                  </a:lnTo>
                  <a:lnTo>
                    <a:pt x="6832396" y="3178429"/>
                  </a:lnTo>
                  <a:lnTo>
                    <a:pt x="6830618" y="3177158"/>
                  </a:lnTo>
                  <a:lnTo>
                    <a:pt x="6828713" y="3175380"/>
                  </a:lnTo>
                  <a:lnTo>
                    <a:pt x="6827189" y="3173856"/>
                  </a:lnTo>
                  <a:lnTo>
                    <a:pt x="6825665" y="3172079"/>
                  </a:lnTo>
                  <a:lnTo>
                    <a:pt x="6824522" y="3169920"/>
                  </a:lnTo>
                  <a:lnTo>
                    <a:pt x="6823252" y="3168015"/>
                  </a:lnTo>
                  <a:lnTo>
                    <a:pt x="6822363" y="3165982"/>
                  </a:lnTo>
                  <a:lnTo>
                    <a:pt x="6821728" y="3163443"/>
                  </a:lnTo>
                  <a:lnTo>
                    <a:pt x="6820839" y="3161411"/>
                  </a:lnTo>
                  <a:lnTo>
                    <a:pt x="6820458" y="3158871"/>
                  </a:lnTo>
                  <a:lnTo>
                    <a:pt x="6820204" y="3156204"/>
                  </a:lnTo>
                  <a:lnTo>
                    <a:pt x="6820458" y="3153410"/>
                  </a:lnTo>
                  <a:lnTo>
                    <a:pt x="6821093" y="3150997"/>
                  </a:lnTo>
                  <a:lnTo>
                    <a:pt x="6821728" y="3148583"/>
                  </a:lnTo>
                  <a:lnTo>
                    <a:pt x="6822617" y="3146171"/>
                  </a:lnTo>
                  <a:lnTo>
                    <a:pt x="6823506" y="3144012"/>
                  </a:lnTo>
                  <a:lnTo>
                    <a:pt x="6824776" y="3141853"/>
                  </a:lnTo>
                  <a:lnTo>
                    <a:pt x="6826046" y="3140075"/>
                  </a:lnTo>
                  <a:lnTo>
                    <a:pt x="6827189" y="3138170"/>
                  </a:lnTo>
                  <a:lnTo>
                    <a:pt x="6829094" y="3136646"/>
                  </a:lnTo>
                  <a:lnTo>
                    <a:pt x="6830618" y="3134868"/>
                  </a:lnTo>
                  <a:lnTo>
                    <a:pt x="6832396" y="3133598"/>
                  </a:lnTo>
                  <a:lnTo>
                    <a:pt x="6834174" y="3132074"/>
                  </a:lnTo>
                  <a:lnTo>
                    <a:pt x="6836333" y="3130930"/>
                  </a:lnTo>
                  <a:lnTo>
                    <a:pt x="6838492" y="3129915"/>
                  </a:lnTo>
                  <a:lnTo>
                    <a:pt x="6840651" y="3128772"/>
                  </a:lnTo>
                  <a:lnTo>
                    <a:pt x="6842810" y="3127882"/>
                  </a:lnTo>
                  <a:lnTo>
                    <a:pt x="6845223" y="3127248"/>
                  </a:lnTo>
                  <a:lnTo>
                    <a:pt x="6847382" y="3126358"/>
                  </a:lnTo>
                  <a:lnTo>
                    <a:pt x="6849795" y="3125978"/>
                  </a:lnTo>
                  <a:lnTo>
                    <a:pt x="6852208" y="3125343"/>
                  </a:lnTo>
                  <a:lnTo>
                    <a:pt x="6855002" y="3124835"/>
                  </a:lnTo>
                  <a:lnTo>
                    <a:pt x="6857415" y="3124835"/>
                  </a:lnTo>
                  <a:lnTo>
                    <a:pt x="6860082" y="3124454"/>
                  </a:lnTo>
                  <a:lnTo>
                    <a:pt x="6862622" y="3124200"/>
                  </a:lnTo>
                  <a:lnTo>
                    <a:pt x="6865289" y="3124200"/>
                  </a:lnTo>
                  <a:lnTo>
                    <a:pt x="6867702" y="3124200"/>
                  </a:lnTo>
                  <a:lnTo>
                    <a:pt x="6870496" y="3124200"/>
                  </a:lnTo>
                  <a:lnTo>
                    <a:pt x="6872909" y="3124454"/>
                  </a:lnTo>
                  <a:lnTo>
                    <a:pt x="6875703" y="3124835"/>
                  </a:lnTo>
                  <a:lnTo>
                    <a:pt x="6878116" y="3125089"/>
                  </a:lnTo>
                  <a:lnTo>
                    <a:pt x="6880910" y="3125343"/>
                  </a:lnTo>
                  <a:lnTo>
                    <a:pt x="6883323" y="3125724"/>
                  </a:lnTo>
                  <a:lnTo>
                    <a:pt x="6883323" y="3093974"/>
                  </a:lnTo>
                </a:path>
                <a:path w="6883400" h="10017125">
                  <a:moveTo>
                    <a:pt x="6797598" y="3218942"/>
                  </a:moveTo>
                  <a:lnTo>
                    <a:pt x="6797598" y="3093974"/>
                  </a:lnTo>
                </a:path>
                <a:path w="6883400" h="10017125">
                  <a:moveTo>
                    <a:pt x="6883323" y="3344291"/>
                  </a:moveTo>
                  <a:lnTo>
                    <a:pt x="6883323" y="3310381"/>
                  </a:lnTo>
                  <a:lnTo>
                    <a:pt x="6880910" y="3311017"/>
                  </a:lnTo>
                  <a:lnTo>
                    <a:pt x="6878370" y="3311652"/>
                  </a:lnTo>
                  <a:lnTo>
                    <a:pt x="6875957" y="3312287"/>
                  </a:lnTo>
                  <a:lnTo>
                    <a:pt x="6873290" y="3312541"/>
                  </a:lnTo>
                  <a:lnTo>
                    <a:pt x="6870750" y="3312795"/>
                  </a:lnTo>
                  <a:lnTo>
                    <a:pt x="6868083" y="3313176"/>
                  </a:lnTo>
                  <a:lnTo>
                    <a:pt x="6865670" y="3313176"/>
                  </a:lnTo>
                  <a:lnTo>
                    <a:pt x="6862876" y="3313176"/>
                  </a:lnTo>
                  <a:lnTo>
                    <a:pt x="6860463" y="3313176"/>
                  </a:lnTo>
                  <a:lnTo>
                    <a:pt x="6857669" y="3312795"/>
                  </a:lnTo>
                  <a:lnTo>
                    <a:pt x="6855256" y="3312541"/>
                  </a:lnTo>
                  <a:lnTo>
                    <a:pt x="6852462" y="3312287"/>
                  </a:lnTo>
                  <a:lnTo>
                    <a:pt x="6850049" y="3311652"/>
                  </a:lnTo>
                  <a:lnTo>
                    <a:pt x="6847636" y="3311017"/>
                  </a:lnTo>
                  <a:lnTo>
                    <a:pt x="6845223" y="3310128"/>
                  </a:lnTo>
                  <a:lnTo>
                    <a:pt x="6842810" y="3309493"/>
                  </a:lnTo>
                  <a:lnTo>
                    <a:pt x="6840651" y="3308604"/>
                  </a:lnTo>
                  <a:lnTo>
                    <a:pt x="6838492" y="3307333"/>
                  </a:lnTo>
                  <a:lnTo>
                    <a:pt x="6836333" y="3306191"/>
                  </a:lnTo>
                  <a:lnTo>
                    <a:pt x="6834174" y="3304921"/>
                  </a:lnTo>
                  <a:lnTo>
                    <a:pt x="6832396" y="3303397"/>
                  </a:lnTo>
                  <a:lnTo>
                    <a:pt x="6830618" y="3302127"/>
                  </a:lnTo>
                  <a:lnTo>
                    <a:pt x="6828713" y="3300603"/>
                  </a:lnTo>
                  <a:lnTo>
                    <a:pt x="6827189" y="3298825"/>
                  </a:lnTo>
                  <a:lnTo>
                    <a:pt x="6825665" y="3297047"/>
                  </a:lnTo>
                  <a:lnTo>
                    <a:pt x="6824522" y="3295142"/>
                  </a:lnTo>
                  <a:lnTo>
                    <a:pt x="6823252" y="3292982"/>
                  </a:lnTo>
                  <a:lnTo>
                    <a:pt x="6822363" y="3290951"/>
                  </a:lnTo>
                  <a:lnTo>
                    <a:pt x="6821728" y="3288792"/>
                  </a:lnTo>
                  <a:lnTo>
                    <a:pt x="6820839" y="3286379"/>
                  </a:lnTo>
                  <a:lnTo>
                    <a:pt x="6820458" y="3283839"/>
                  </a:lnTo>
                  <a:lnTo>
                    <a:pt x="6820204" y="3281172"/>
                  </a:lnTo>
                  <a:lnTo>
                    <a:pt x="6820458" y="3278378"/>
                  </a:lnTo>
                  <a:lnTo>
                    <a:pt x="6821093" y="3275965"/>
                  </a:lnTo>
                  <a:lnTo>
                    <a:pt x="6821728" y="3273552"/>
                  </a:lnTo>
                  <a:lnTo>
                    <a:pt x="6822617" y="3271139"/>
                  </a:lnTo>
                  <a:lnTo>
                    <a:pt x="6823506" y="3268979"/>
                  </a:lnTo>
                  <a:lnTo>
                    <a:pt x="6824776" y="3266821"/>
                  </a:lnTo>
                  <a:lnTo>
                    <a:pt x="6826046" y="3265043"/>
                  </a:lnTo>
                  <a:lnTo>
                    <a:pt x="6827189" y="3263138"/>
                  </a:lnTo>
                  <a:lnTo>
                    <a:pt x="6829094" y="3261614"/>
                  </a:lnTo>
                  <a:lnTo>
                    <a:pt x="6830618" y="3259836"/>
                  </a:lnTo>
                  <a:lnTo>
                    <a:pt x="6832396" y="3258566"/>
                  </a:lnTo>
                  <a:lnTo>
                    <a:pt x="6834174" y="3257042"/>
                  </a:lnTo>
                  <a:lnTo>
                    <a:pt x="6836333" y="3255899"/>
                  </a:lnTo>
                  <a:lnTo>
                    <a:pt x="6838492" y="3254882"/>
                  </a:lnTo>
                  <a:lnTo>
                    <a:pt x="6840651" y="3253994"/>
                  </a:lnTo>
                  <a:lnTo>
                    <a:pt x="6842810" y="3253104"/>
                  </a:lnTo>
                  <a:lnTo>
                    <a:pt x="6845223" y="3252216"/>
                  </a:lnTo>
                  <a:lnTo>
                    <a:pt x="6847382" y="3251580"/>
                  </a:lnTo>
                  <a:lnTo>
                    <a:pt x="6849795" y="3250946"/>
                  </a:lnTo>
                  <a:lnTo>
                    <a:pt x="6852208" y="3250311"/>
                  </a:lnTo>
                  <a:lnTo>
                    <a:pt x="6855002" y="3250056"/>
                  </a:lnTo>
                  <a:lnTo>
                    <a:pt x="6857415" y="3249803"/>
                  </a:lnTo>
                  <a:lnTo>
                    <a:pt x="6860082" y="3249422"/>
                  </a:lnTo>
                  <a:lnTo>
                    <a:pt x="6862622" y="3249168"/>
                  </a:lnTo>
                  <a:lnTo>
                    <a:pt x="6865289" y="3249168"/>
                  </a:lnTo>
                  <a:lnTo>
                    <a:pt x="6867702" y="3249168"/>
                  </a:lnTo>
                  <a:lnTo>
                    <a:pt x="6870496" y="3249168"/>
                  </a:lnTo>
                  <a:lnTo>
                    <a:pt x="6872909" y="3249422"/>
                  </a:lnTo>
                  <a:lnTo>
                    <a:pt x="6875703" y="3249803"/>
                  </a:lnTo>
                  <a:lnTo>
                    <a:pt x="6878116" y="3250056"/>
                  </a:lnTo>
                  <a:lnTo>
                    <a:pt x="6880910" y="3250311"/>
                  </a:lnTo>
                  <a:lnTo>
                    <a:pt x="6883323" y="3250692"/>
                  </a:lnTo>
                  <a:lnTo>
                    <a:pt x="6883323" y="3218942"/>
                  </a:lnTo>
                </a:path>
                <a:path w="6883400" h="10017125">
                  <a:moveTo>
                    <a:pt x="6797598" y="3344291"/>
                  </a:moveTo>
                  <a:lnTo>
                    <a:pt x="6797598" y="3218942"/>
                  </a:lnTo>
                </a:path>
                <a:path w="6883400" h="10017125">
                  <a:moveTo>
                    <a:pt x="6883323" y="3469258"/>
                  </a:moveTo>
                  <a:lnTo>
                    <a:pt x="6883323" y="3435350"/>
                  </a:lnTo>
                  <a:lnTo>
                    <a:pt x="6880910" y="3435985"/>
                  </a:lnTo>
                  <a:lnTo>
                    <a:pt x="6878370" y="3436620"/>
                  </a:lnTo>
                  <a:lnTo>
                    <a:pt x="6875957" y="3437254"/>
                  </a:lnTo>
                  <a:lnTo>
                    <a:pt x="6873290" y="3437508"/>
                  </a:lnTo>
                  <a:lnTo>
                    <a:pt x="6870750" y="3437763"/>
                  </a:lnTo>
                  <a:lnTo>
                    <a:pt x="6868083" y="3438144"/>
                  </a:lnTo>
                  <a:lnTo>
                    <a:pt x="6865670" y="3438144"/>
                  </a:lnTo>
                  <a:lnTo>
                    <a:pt x="6862876" y="3438144"/>
                  </a:lnTo>
                  <a:lnTo>
                    <a:pt x="6860463" y="3438144"/>
                  </a:lnTo>
                  <a:lnTo>
                    <a:pt x="6857669" y="3437763"/>
                  </a:lnTo>
                  <a:lnTo>
                    <a:pt x="6855256" y="3437508"/>
                  </a:lnTo>
                  <a:lnTo>
                    <a:pt x="6852462" y="3437254"/>
                  </a:lnTo>
                  <a:lnTo>
                    <a:pt x="6850049" y="3436620"/>
                  </a:lnTo>
                  <a:lnTo>
                    <a:pt x="6847636" y="3435985"/>
                  </a:lnTo>
                  <a:lnTo>
                    <a:pt x="6845223" y="3435096"/>
                  </a:lnTo>
                  <a:lnTo>
                    <a:pt x="6842810" y="3434461"/>
                  </a:lnTo>
                  <a:lnTo>
                    <a:pt x="6840651" y="3433572"/>
                  </a:lnTo>
                  <a:lnTo>
                    <a:pt x="6838492" y="3432302"/>
                  </a:lnTo>
                  <a:lnTo>
                    <a:pt x="6836333" y="3431158"/>
                  </a:lnTo>
                  <a:lnTo>
                    <a:pt x="6834174" y="3429889"/>
                  </a:lnTo>
                  <a:lnTo>
                    <a:pt x="6832396" y="3428365"/>
                  </a:lnTo>
                  <a:lnTo>
                    <a:pt x="6830618" y="3427095"/>
                  </a:lnTo>
                  <a:lnTo>
                    <a:pt x="6828713" y="3425571"/>
                  </a:lnTo>
                  <a:lnTo>
                    <a:pt x="6827189" y="3423793"/>
                  </a:lnTo>
                  <a:lnTo>
                    <a:pt x="6825665" y="3422015"/>
                  </a:lnTo>
                  <a:lnTo>
                    <a:pt x="6824522" y="3420110"/>
                  </a:lnTo>
                  <a:lnTo>
                    <a:pt x="6823252" y="3417951"/>
                  </a:lnTo>
                  <a:lnTo>
                    <a:pt x="6822363" y="3415919"/>
                  </a:lnTo>
                  <a:lnTo>
                    <a:pt x="6821728" y="3413760"/>
                  </a:lnTo>
                  <a:lnTo>
                    <a:pt x="6820839" y="3411347"/>
                  </a:lnTo>
                  <a:lnTo>
                    <a:pt x="6820458" y="3408806"/>
                  </a:lnTo>
                  <a:lnTo>
                    <a:pt x="6820204" y="3406140"/>
                  </a:lnTo>
                  <a:lnTo>
                    <a:pt x="6820458" y="3403346"/>
                  </a:lnTo>
                  <a:lnTo>
                    <a:pt x="6821093" y="3400932"/>
                  </a:lnTo>
                  <a:lnTo>
                    <a:pt x="6821728" y="3398520"/>
                  </a:lnTo>
                  <a:lnTo>
                    <a:pt x="6822617" y="3396106"/>
                  </a:lnTo>
                  <a:lnTo>
                    <a:pt x="6823506" y="3393948"/>
                  </a:lnTo>
                  <a:lnTo>
                    <a:pt x="6824776" y="3391789"/>
                  </a:lnTo>
                  <a:lnTo>
                    <a:pt x="6826046" y="3390011"/>
                  </a:lnTo>
                  <a:lnTo>
                    <a:pt x="6827189" y="3388105"/>
                  </a:lnTo>
                  <a:lnTo>
                    <a:pt x="6829094" y="3386581"/>
                  </a:lnTo>
                  <a:lnTo>
                    <a:pt x="6830618" y="3384804"/>
                  </a:lnTo>
                  <a:lnTo>
                    <a:pt x="6832396" y="3383533"/>
                  </a:lnTo>
                  <a:lnTo>
                    <a:pt x="6834174" y="3382010"/>
                  </a:lnTo>
                  <a:lnTo>
                    <a:pt x="6836333" y="3380867"/>
                  </a:lnTo>
                  <a:lnTo>
                    <a:pt x="6838492" y="3379851"/>
                  </a:lnTo>
                  <a:lnTo>
                    <a:pt x="6840651" y="3378962"/>
                  </a:lnTo>
                  <a:lnTo>
                    <a:pt x="6842810" y="3378073"/>
                  </a:lnTo>
                  <a:lnTo>
                    <a:pt x="6845223" y="3377183"/>
                  </a:lnTo>
                  <a:lnTo>
                    <a:pt x="6847382" y="3376549"/>
                  </a:lnTo>
                  <a:lnTo>
                    <a:pt x="6849795" y="3375914"/>
                  </a:lnTo>
                  <a:lnTo>
                    <a:pt x="6852208" y="3375279"/>
                  </a:lnTo>
                  <a:lnTo>
                    <a:pt x="6855002" y="3375025"/>
                  </a:lnTo>
                  <a:lnTo>
                    <a:pt x="6857415" y="3374771"/>
                  </a:lnTo>
                  <a:lnTo>
                    <a:pt x="6860082" y="3374390"/>
                  </a:lnTo>
                  <a:lnTo>
                    <a:pt x="6862622" y="3374136"/>
                  </a:lnTo>
                  <a:lnTo>
                    <a:pt x="6865289" y="3374136"/>
                  </a:lnTo>
                  <a:lnTo>
                    <a:pt x="6867702" y="3374136"/>
                  </a:lnTo>
                  <a:lnTo>
                    <a:pt x="6870496" y="3374136"/>
                  </a:lnTo>
                  <a:lnTo>
                    <a:pt x="6872909" y="3374390"/>
                  </a:lnTo>
                  <a:lnTo>
                    <a:pt x="6875703" y="3374771"/>
                  </a:lnTo>
                  <a:lnTo>
                    <a:pt x="6878116" y="3375025"/>
                  </a:lnTo>
                  <a:lnTo>
                    <a:pt x="6880910" y="3375279"/>
                  </a:lnTo>
                  <a:lnTo>
                    <a:pt x="6883323" y="3375660"/>
                  </a:lnTo>
                  <a:lnTo>
                    <a:pt x="6883323" y="3343910"/>
                  </a:lnTo>
                </a:path>
                <a:path w="6883400" h="10017125">
                  <a:moveTo>
                    <a:pt x="6797598" y="3469258"/>
                  </a:moveTo>
                  <a:lnTo>
                    <a:pt x="6797598" y="3343910"/>
                  </a:lnTo>
                </a:path>
                <a:path w="6883400" h="10017125">
                  <a:moveTo>
                    <a:pt x="6883323" y="3594227"/>
                  </a:moveTo>
                  <a:lnTo>
                    <a:pt x="6883323" y="3560318"/>
                  </a:lnTo>
                  <a:lnTo>
                    <a:pt x="6880910" y="3560953"/>
                  </a:lnTo>
                  <a:lnTo>
                    <a:pt x="6878370" y="3561842"/>
                  </a:lnTo>
                  <a:lnTo>
                    <a:pt x="6875957" y="3562223"/>
                  </a:lnTo>
                  <a:lnTo>
                    <a:pt x="6873290" y="3562477"/>
                  </a:lnTo>
                  <a:lnTo>
                    <a:pt x="6870750" y="3562730"/>
                  </a:lnTo>
                  <a:lnTo>
                    <a:pt x="6868083" y="3563112"/>
                  </a:lnTo>
                  <a:lnTo>
                    <a:pt x="6865670" y="3563112"/>
                  </a:lnTo>
                  <a:lnTo>
                    <a:pt x="6862876" y="3563112"/>
                  </a:lnTo>
                  <a:lnTo>
                    <a:pt x="6860463" y="3563112"/>
                  </a:lnTo>
                  <a:lnTo>
                    <a:pt x="6857669" y="3562730"/>
                  </a:lnTo>
                  <a:lnTo>
                    <a:pt x="6855256" y="3562477"/>
                  </a:lnTo>
                  <a:lnTo>
                    <a:pt x="6852462" y="3562223"/>
                  </a:lnTo>
                  <a:lnTo>
                    <a:pt x="6850049" y="3561588"/>
                  </a:lnTo>
                  <a:lnTo>
                    <a:pt x="6847636" y="3560953"/>
                  </a:lnTo>
                  <a:lnTo>
                    <a:pt x="6845223" y="3560318"/>
                  </a:lnTo>
                  <a:lnTo>
                    <a:pt x="6842810" y="3559429"/>
                  </a:lnTo>
                  <a:lnTo>
                    <a:pt x="6840651" y="3558540"/>
                  </a:lnTo>
                  <a:lnTo>
                    <a:pt x="6838492" y="3557270"/>
                  </a:lnTo>
                  <a:lnTo>
                    <a:pt x="6836333" y="3556127"/>
                  </a:lnTo>
                  <a:lnTo>
                    <a:pt x="6834174" y="3554856"/>
                  </a:lnTo>
                  <a:lnTo>
                    <a:pt x="6832396" y="3553587"/>
                  </a:lnTo>
                  <a:lnTo>
                    <a:pt x="6830618" y="3552063"/>
                  </a:lnTo>
                  <a:lnTo>
                    <a:pt x="6828713" y="3550539"/>
                  </a:lnTo>
                  <a:lnTo>
                    <a:pt x="6821728" y="3538728"/>
                  </a:lnTo>
                  <a:lnTo>
                    <a:pt x="6820839" y="3536315"/>
                  </a:lnTo>
                  <a:lnTo>
                    <a:pt x="6820458" y="3533775"/>
                  </a:lnTo>
                  <a:lnTo>
                    <a:pt x="6820204" y="3531362"/>
                  </a:lnTo>
                  <a:lnTo>
                    <a:pt x="6824776" y="3517011"/>
                  </a:lnTo>
                  <a:lnTo>
                    <a:pt x="6826046" y="3514979"/>
                  </a:lnTo>
                  <a:lnTo>
                    <a:pt x="6827189" y="3513074"/>
                  </a:lnTo>
                  <a:lnTo>
                    <a:pt x="6829094" y="3511550"/>
                  </a:lnTo>
                  <a:lnTo>
                    <a:pt x="6830618" y="3510026"/>
                  </a:lnTo>
                  <a:lnTo>
                    <a:pt x="6832396" y="3508502"/>
                  </a:lnTo>
                  <a:lnTo>
                    <a:pt x="6834174" y="3507358"/>
                  </a:lnTo>
                  <a:lnTo>
                    <a:pt x="6836333" y="3506089"/>
                  </a:lnTo>
                  <a:lnTo>
                    <a:pt x="6838492" y="3504819"/>
                  </a:lnTo>
                  <a:lnTo>
                    <a:pt x="6855002" y="3499993"/>
                  </a:lnTo>
                  <a:lnTo>
                    <a:pt x="6857415" y="3499739"/>
                  </a:lnTo>
                  <a:lnTo>
                    <a:pt x="6860082" y="3499357"/>
                  </a:lnTo>
                  <a:lnTo>
                    <a:pt x="6862622" y="3499357"/>
                  </a:lnTo>
                  <a:lnTo>
                    <a:pt x="6865289" y="3499104"/>
                  </a:lnTo>
                  <a:lnTo>
                    <a:pt x="6867702" y="3499104"/>
                  </a:lnTo>
                  <a:lnTo>
                    <a:pt x="6870496" y="3499357"/>
                  </a:lnTo>
                  <a:lnTo>
                    <a:pt x="6872909" y="3499357"/>
                  </a:lnTo>
                  <a:lnTo>
                    <a:pt x="6875703" y="3499739"/>
                  </a:lnTo>
                  <a:lnTo>
                    <a:pt x="6878116" y="3499993"/>
                  </a:lnTo>
                  <a:lnTo>
                    <a:pt x="6880910" y="3500247"/>
                  </a:lnTo>
                  <a:lnTo>
                    <a:pt x="6883323" y="3500881"/>
                  </a:lnTo>
                  <a:lnTo>
                    <a:pt x="6883323" y="3469258"/>
                  </a:lnTo>
                </a:path>
                <a:path w="6883400" h="10017125">
                  <a:moveTo>
                    <a:pt x="6797598" y="3594227"/>
                  </a:moveTo>
                  <a:lnTo>
                    <a:pt x="6797598" y="3469258"/>
                  </a:lnTo>
                </a:path>
                <a:path w="6883400" h="10017125">
                  <a:moveTo>
                    <a:pt x="6883323" y="3719195"/>
                  </a:moveTo>
                  <a:lnTo>
                    <a:pt x="6883323" y="3685286"/>
                  </a:lnTo>
                  <a:lnTo>
                    <a:pt x="6880910" y="3685921"/>
                  </a:lnTo>
                  <a:lnTo>
                    <a:pt x="6878370" y="3686810"/>
                  </a:lnTo>
                  <a:lnTo>
                    <a:pt x="6875957" y="3687191"/>
                  </a:lnTo>
                  <a:lnTo>
                    <a:pt x="6873290" y="3687445"/>
                  </a:lnTo>
                  <a:lnTo>
                    <a:pt x="6870750" y="3687699"/>
                  </a:lnTo>
                  <a:lnTo>
                    <a:pt x="6868083" y="3688079"/>
                  </a:lnTo>
                  <a:lnTo>
                    <a:pt x="6865670" y="3688079"/>
                  </a:lnTo>
                  <a:lnTo>
                    <a:pt x="6862876" y="3688079"/>
                  </a:lnTo>
                  <a:lnTo>
                    <a:pt x="6860463" y="3688079"/>
                  </a:lnTo>
                  <a:lnTo>
                    <a:pt x="6857669" y="3687699"/>
                  </a:lnTo>
                  <a:lnTo>
                    <a:pt x="6855256" y="3687445"/>
                  </a:lnTo>
                  <a:lnTo>
                    <a:pt x="6852462" y="3687191"/>
                  </a:lnTo>
                  <a:lnTo>
                    <a:pt x="6850049" y="3686555"/>
                  </a:lnTo>
                  <a:lnTo>
                    <a:pt x="6847636" y="3685921"/>
                  </a:lnTo>
                  <a:lnTo>
                    <a:pt x="6845223" y="3685286"/>
                  </a:lnTo>
                  <a:lnTo>
                    <a:pt x="6842810" y="3684397"/>
                  </a:lnTo>
                  <a:lnTo>
                    <a:pt x="6840651" y="3683507"/>
                  </a:lnTo>
                  <a:lnTo>
                    <a:pt x="6838492" y="3682238"/>
                  </a:lnTo>
                  <a:lnTo>
                    <a:pt x="6836333" y="3681095"/>
                  </a:lnTo>
                  <a:lnTo>
                    <a:pt x="6834174" y="3679825"/>
                  </a:lnTo>
                  <a:lnTo>
                    <a:pt x="6832396" y="3678554"/>
                  </a:lnTo>
                  <a:lnTo>
                    <a:pt x="6830618" y="3677030"/>
                  </a:lnTo>
                  <a:lnTo>
                    <a:pt x="6828713" y="3675506"/>
                  </a:lnTo>
                  <a:lnTo>
                    <a:pt x="6827189" y="3673729"/>
                  </a:lnTo>
                  <a:lnTo>
                    <a:pt x="6825665" y="3671951"/>
                  </a:lnTo>
                  <a:lnTo>
                    <a:pt x="6824522" y="3670046"/>
                  </a:lnTo>
                  <a:lnTo>
                    <a:pt x="6823252" y="3667887"/>
                  </a:lnTo>
                  <a:lnTo>
                    <a:pt x="6822363" y="3665854"/>
                  </a:lnTo>
                  <a:lnTo>
                    <a:pt x="6821728" y="3663696"/>
                  </a:lnTo>
                  <a:lnTo>
                    <a:pt x="6820839" y="3661282"/>
                  </a:lnTo>
                  <a:lnTo>
                    <a:pt x="6820458" y="3658743"/>
                  </a:lnTo>
                  <a:lnTo>
                    <a:pt x="6820204" y="3656329"/>
                  </a:lnTo>
                  <a:lnTo>
                    <a:pt x="6820458" y="3653663"/>
                  </a:lnTo>
                  <a:lnTo>
                    <a:pt x="6821093" y="3650869"/>
                  </a:lnTo>
                  <a:lnTo>
                    <a:pt x="6821728" y="3648455"/>
                  </a:lnTo>
                  <a:lnTo>
                    <a:pt x="6822617" y="3646297"/>
                  </a:lnTo>
                  <a:lnTo>
                    <a:pt x="6823506" y="3643883"/>
                  </a:lnTo>
                  <a:lnTo>
                    <a:pt x="6824776" y="3641979"/>
                  </a:lnTo>
                  <a:lnTo>
                    <a:pt x="6826046" y="3639947"/>
                  </a:lnTo>
                  <a:lnTo>
                    <a:pt x="6827189" y="3638042"/>
                  </a:lnTo>
                  <a:lnTo>
                    <a:pt x="6829094" y="3636518"/>
                  </a:lnTo>
                  <a:lnTo>
                    <a:pt x="6840651" y="3628898"/>
                  </a:lnTo>
                  <a:lnTo>
                    <a:pt x="6842810" y="3628008"/>
                  </a:lnTo>
                  <a:lnTo>
                    <a:pt x="6855002" y="3624961"/>
                  </a:lnTo>
                  <a:lnTo>
                    <a:pt x="6857415" y="3624706"/>
                  </a:lnTo>
                  <a:lnTo>
                    <a:pt x="6860082" y="3624326"/>
                  </a:lnTo>
                  <a:lnTo>
                    <a:pt x="6862622" y="3624326"/>
                  </a:lnTo>
                  <a:lnTo>
                    <a:pt x="6865289" y="3624072"/>
                  </a:lnTo>
                  <a:lnTo>
                    <a:pt x="6867702" y="3624072"/>
                  </a:lnTo>
                  <a:lnTo>
                    <a:pt x="6870496" y="3624326"/>
                  </a:lnTo>
                  <a:lnTo>
                    <a:pt x="6872909" y="3624326"/>
                  </a:lnTo>
                  <a:lnTo>
                    <a:pt x="6875703" y="3624706"/>
                  </a:lnTo>
                  <a:lnTo>
                    <a:pt x="6878116" y="3624961"/>
                  </a:lnTo>
                  <a:lnTo>
                    <a:pt x="6880910" y="3625215"/>
                  </a:lnTo>
                  <a:lnTo>
                    <a:pt x="6883323" y="3625850"/>
                  </a:lnTo>
                  <a:lnTo>
                    <a:pt x="6883323" y="3594227"/>
                  </a:lnTo>
                </a:path>
                <a:path w="6883400" h="10017125">
                  <a:moveTo>
                    <a:pt x="6797598" y="3719195"/>
                  </a:moveTo>
                  <a:lnTo>
                    <a:pt x="6797598" y="3594227"/>
                  </a:lnTo>
                </a:path>
                <a:path w="6883400" h="10017125">
                  <a:moveTo>
                    <a:pt x="6883323" y="3844163"/>
                  </a:moveTo>
                  <a:lnTo>
                    <a:pt x="6883323" y="3810254"/>
                  </a:lnTo>
                  <a:lnTo>
                    <a:pt x="6880910" y="3811143"/>
                  </a:lnTo>
                  <a:lnTo>
                    <a:pt x="6878370" y="3811778"/>
                  </a:lnTo>
                  <a:lnTo>
                    <a:pt x="6875957" y="3812158"/>
                  </a:lnTo>
                  <a:lnTo>
                    <a:pt x="6873290" y="3812667"/>
                  </a:lnTo>
                  <a:lnTo>
                    <a:pt x="6870750" y="3812667"/>
                  </a:lnTo>
                  <a:lnTo>
                    <a:pt x="6868083" y="3813048"/>
                  </a:lnTo>
                  <a:lnTo>
                    <a:pt x="6865670" y="3813048"/>
                  </a:lnTo>
                  <a:lnTo>
                    <a:pt x="6862876" y="3813048"/>
                  </a:lnTo>
                  <a:lnTo>
                    <a:pt x="6860463" y="3813048"/>
                  </a:lnTo>
                  <a:lnTo>
                    <a:pt x="6857669" y="3812667"/>
                  </a:lnTo>
                  <a:lnTo>
                    <a:pt x="6855256" y="3812413"/>
                  </a:lnTo>
                  <a:lnTo>
                    <a:pt x="6852462" y="3812158"/>
                  </a:lnTo>
                  <a:lnTo>
                    <a:pt x="6850049" y="3811524"/>
                  </a:lnTo>
                  <a:lnTo>
                    <a:pt x="6847636" y="3810889"/>
                  </a:lnTo>
                  <a:lnTo>
                    <a:pt x="6845223" y="3810254"/>
                  </a:lnTo>
                  <a:lnTo>
                    <a:pt x="6842810" y="3809365"/>
                  </a:lnTo>
                  <a:lnTo>
                    <a:pt x="6840651" y="3808476"/>
                  </a:lnTo>
                  <a:lnTo>
                    <a:pt x="6838492" y="3807587"/>
                  </a:lnTo>
                  <a:lnTo>
                    <a:pt x="6836333" y="3806317"/>
                  </a:lnTo>
                  <a:lnTo>
                    <a:pt x="6834174" y="3804793"/>
                  </a:lnTo>
                  <a:lnTo>
                    <a:pt x="6832396" y="3803523"/>
                  </a:lnTo>
                  <a:lnTo>
                    <a:pt x="6830618" y="3801999"/>
                  </a:lnTo>
                  <a:lnTo>
                    <a:pt x="6828713" y="3800475"/>
                  </a:lnTo>
                  <a:lnTo>
                    <a:pt x="6827189" y="3798697"/>
                  </a:lnTo>
                  <a:lnTo>
                    <a:pt x="6825665" y="3796919"/>
                  </a:lnTo>
                  <a:lnTo>
                    <a:pt x="6824522" y="3795014"/>
                  </a:lnTo>
                  <a:lnTo>
                    <a:pt x="6823252" y="3792854"/>
                  </a:lnTo>
                  <a:lnTo>
                    <a:pt x="6822363" y="3790823"/>
                  </a:lnTo>
                  <a:lnTo>
                    <a:pt x="6821728" y="3788664"/>
                  </a:lnTo>
                  <a:lnTo>
                    <a:pt x="6820839" y="3786504"/>
                  </a:lnTo>
                  <a:lnTo>
                    <a:pt x="6820458" y="3783711"/>
                  </a:lnTo>
                  <a:lnTo>
                    <a:pt x="6820204" y="3781298"/>
                  </a:lnTo>
                  <a:lnTo>
                    <a:pt x="6820458" y="3778630"/>
                  </a:lnTo>
                  <a:lnTo>
                    <a:pt x="6821093" y="3775837"/>
                  </a:lnTo>
                  <a:lnTo>
                    <a:pt x="6821728" y="3773424"/>
                  </a:lnTo>
                  <a:lnTo>
                    <a:pt x="6822617" y="3771265"/>
                  </a:lnTo>
                  <a:lnTo>
                    <a:pt x="6823506" y="3769105"/>
                  </a:lnTo>
                  <a:lnTo>
                    <a:pt x="6824776" y="3766947"/>
                  </a:lnTo>
                  <a:lnTo>
                    <a:pt x="6826046" y="3765169"/>
                  </a:lnTo>
                  <a:lnTo>
                    <a:pt x="6827189" y="3763010"/>
                  </a:lnTo>
                  <a:lnTo>
                    <a:pt x="6829094" y="3761486"/>
                  </a:lnTo>
                  <a:lnTo>
                    <a:pt x="6830618" y="3759962"/>
                  </a:lnTo>
                  <a:lnTo>
                    <a:pt x="6832396" y="3758438"/>
                  </a:lnTo>
                  <a:lnTo>
                    <a:pt x="6834174" y="3757295"/>
                  </a:lnTo>
                  <a:lnTo>
                    <a:pt x="6836333" y="3756025"/>
                  </a:lnTo>
                  <a:lnTo>
                    <a:pt x="6838492" y="3754754"/>
                  </a:lnTo>
                  <a:lnTo>
                    <a:pt x="6840651" y="3753866"/>
                  </a:lnTo>
                  <a:lnTo>
                    <a:pt x="6842810" y="3752977"/>
                  </a:lnTo>
                  <a:lnTo>
                    <a:pt x="6845223" y="3752088"/>
                  </a:lnTo>
                  <a:lnTo>
                    <a:pt x="6847382" y="3751453"/>
                  </a:lnTo>
                  <a:lnTo>
                    <a:pt x="6849795" y="3750818"/>
                  </a:lnTo>
                  <a:lnTo>
                    <a:pt x="6852208" y="3750564"/>
                  </a:lnTo>
                  <a:lnTo>
                    <a:pt x="6855002" y="3749929"/>
                  </a:lnTo>
                  <a:lnTo>
                    <a:pt x="6857415" y="3749675"/>
                  </a:lnTo>
                  <a:lnTo>
                    <a:pt x="6860082" y="3749294"/>
                  </a:lnTo>
                  <a:lnTo>
                    <a:pt x="6862622" y="3749294"/>
                  </a:lnTo>
                  <a:lnTo>
                    <a:pt x="6865289" y="3749294"/>
                  </a:lnTo>
                  <a:lnTo>
                    <a:pt x="6867702" y="3749294"/>
                  </a:lnTo>
                  <a:lnTo>
                    <a:pt x="6870496" y="3749294"/>
                  </a:lnTo>
                  <a:lnTo>
                    <a:pt x="6872909" y="3749294"/>
                  </a:lnTo>
                  <a:lnTo>
                    <a:pt x="6875703" y="3749675"/>
                  </a:lnTo>
                  <a:lnTo>
                    <a:pt x="6878116" y="3749929"/>
                  </a:lnTo>
                  <a:lnTo>
                    <a:pt x="6880910" y="3750182"/>
                  </a:lnTo>
                  <a:lnTo>
                    <a:pt x="6883323" y="3750818"/>
                  </a:lnTo>
                  <a:lnTo>
                    <a:pt x="6883323" y="3719195"/>
                  </a:lnTo>
                </a:path>
                <a:path w="6883400" h="10017125">
                  <a:moveTo>
                    <a:pt x="6797598" y="3844163"/>
                  </a:moveTo>
                  <a:lnTo>
                    <a:pt x="6797598" y="3719195"/>
                  </a:lnTo>
                </a:path>
                <a:path w="6883400" h="10017125">
                  <a:moveTo>
                    <a:pt x="6883323" y="3969131"/>
                  </a:moveTo>
                  <a:lnTo>
                    <a:pt x="6883323" y="3935603"/>
                  </a:lnTo>
                  <a:lnTo>
                    <a:pt x="6880910" y="3936111"/>
                  </a:lnTo>
                  <a:lnTo>
                    <a:pt x="6878370" y="3936746"/>
                  </a:lnTo>
                  <a:lnTo>
                    <a:pt x="6875957" y="3937127"/>
                  </a:lnTo>
                  <a:lnTo>
                    <a:pt x="6873290" y="3937635"/>
                  </a:lnTo>
                  <a:lnTo>
                    <a:pt x="6870750" y="3938016"/>
                  </a:lnTo>
                  <a:lnTo>
                    <a:pt x="6868083" y="3938016"/>
                  </a:lnTo>
                  <a:lnTo>
                    <a:pt x="6865670" y="3938270"/>
                  </a:lnTo>
                  <a:lnTo>
                    <a:pt x="6862876" y="3938270"/>
                  </a:lnTo>
                  <a:lnTo>
                    <a:pt x="6860463" y="3938016"/>
                  </a:lnTo>
                  <a:lnTo>
                    <a:pt x="6857669" y="3938016"/>
                  </a:lnTo>
                  <a:lnTo>
                    <a:pt x="6855256" y="3937381"/>
                  </a:lnTo>
                  <a:lnTo>
                    <a:pt x="6840651" y="3933444"/>
                  </a:lnTo>
                  <a:lnTo>
                    <a:pt x="6838492" y="3932555"/>
                  </a:lnTo>
                  <a:lnTo>
                    <a:pt x="6836333" y="3931285"/>
                  </a:lnTo>
                  <a:lnTo>
                    <a:pt x="6834174" y="3930015"/>
                  </a:lnTo>
                  <a:lnTo>
                    <a:pt x="6832396" y="3928491"/>
                  </a:lnTo>
                  <a:lnTo>
                    <a:pt x="6830618" y="3926967"/>
                  </a:lnTo>
                  <a:lnTo>
                    <a:pt x="6828713" y="3925443"/>
                  </a:lnTo>
                  <a:lnTo>
                    <a:pt x="6827189" y="3923665"/>
                  </a:lnTo>
                  <a:lnTo>
                    <a:pt x="6825665" y="3922141"/>
                  </a:lnTo>
                  <a:lnTo>
                    <a:pt x="6824522" y="3919982"/>
                  </a:lnTo>
                  <a:lnTo>
                    <a:pt x="6823252" y="3918204"/>
                  </a:lnTo>
                  <a:lnTo>
                    <a:pt x="6822363" y="3915791"/>
                  </a:lnTo>
                  <a:lnTo>
                    <a:pt x="6821728" y="3913632"/>
                  </a:lnTo>
                  <a:lnTo>
                    <a:pt x="6820839" y="3911473"/>
                  </a:lnTo>
                  <a:lnTo>
                    <a:pt x="6820458" y="3908679"/>
                  </a:lnTo>
                  <a:lnTo>
                    <a:pt x="6820204" y="3906266"/>
                  </a:lnTo>
                  <a:lnTo>
                    <a:pt x="6826046" y="3890137"/>
                  </a:lnTo>
                  <a:lnTo>
                    <a:pt x="6827189" y="3887978"/>
                  </a:lnTo>
                  <a:lnTo>
                    <a:pt x="6829094" y="3886454"/>
                  </a:lnTo>
                  <a:lnTo>
                    <a:pt x="6830618" y="3884930"/>
                  </a:lnTo>
                  <a:lnTo>
                    <a:pt x="6832396" y="3883406"/>
                  </a:lnTo>
                  <a:lnTo>
                    <a:pt x="6834174" y="3882263"/>
                  </a:lnTo>
                  <a:lnTo>
                    <a:pt x="6836333" y="3880993"/>
                  </a:lnTo>
                  <a:lnTo>
                    <a:pt x="6838492" y="3879723"/>
                  </a:lnTo>
                  <a:lnTo>
                    <a:pt x="6840651" y="3878834"/>
                  </a:lnTo>
                  <a:lnTo>
                    <a:pt x="6842810" y="3877945"/>
                  </a:lnTo>
                  <a:lnTo>
                    <a:pt x="6845223" y="3877310"/>
                  </a:lnTo>
                  <a:lnTo>
                    <a:pt x="6847382" y="3876421"/>
                  </a:lnTo>
                  <a:lnTo>
                    <a:pt x="6849795" y="3875786"/>
                  </a:lnTo>
                  <a:lnTo>
                    <a:pt x="6852208" y="3875532"/>
                  </a:lnTo>
                  <a:lnTo>
                    <a:pt x="6855002" y="3874897"/>
                  </a:lnTo>
                  <a:lnTo>
                    <a:pt x="6857415" y="3874643"/>
                  </a:lnTo>
                  <a:lnTo>
                    <a:pt x="6860082" y="3874643"/>
                  </a:lnTo>
                  <a:lnTo>
                    <a:pt x="6862622" y="3874262"/>
                  </a:lnTo>
                  <a:lnTo>
                    <a:pt x="6865289" y="3874262"/>
                  </a:lnTo>
                  <a:lnTo>
                    <a:pt x="6867702" y="3874262"/>
                  </a:lnTo>
                  <a:lnTo>
                    <a:pt x="6870496" y="3874262"/>
                  </a:lnTo>
                  <a:lnTo>
                    <a:pt x="6872909" y="3874643"/>
                  </a:lnTo>
                  <a:lnTo>
                    <a:pt x="6875703" y="3874643"/>
                  </a:lnTo>
                  <a:lnTo>
                    <a:pt x="6878116" y="3874897"/>
                  </a:lnTo>
                  <a:lnTo>
                    <a:pt x="6880910" y="3875151"/>
                  </a:lnTo>
                  <a:lnTo>
                    <a:pt x="6883323" y="3875786"/>
                  </a:lnTo>
                  <a:lnTo>
                    <a:pt x="6883323" y="3844163"/>
                  </a:lnTo>
                </a:path>
                <a:path w="6883400" h="10017125">
                  <a:moveTo>
                    <a:pt x="6797598" y="3969131"/>
                  </a:moveTo>
                  <a:lnTo>
                    <a:pt x="6797598" y="3844163"/>
                  </a:lnTo>
                </a:path>
                <a:path w="6883400" h="10017125">
                  <a:moveTo>
                    <a:pt x="6883323" y="4094099"/>
                  </a:moveTo>
                  <a:lnTo>
                    <a:pt x="6883323" y="4060571"/>
                  </a:lnTo>
                  <a:lnTo>
                    <a:pt x="6880910" y="4061079"/>
                  </a:lnTo>
                  <a:lnTo>
                    <a:pt x="6878370" y="4061714"/>
                  </a:lnTo>
                  <a:lnTo>
                    <a:pt x="6875957" y="4062349"/>
                  </a:lnTo>
                  <a:lnTo>
                    <a:pt x="6873290" y="4062603"/>
                  </a:lnTo>
                  <a:lnTo>
                    <a:pt x="6870750" y="4062984"/>
                  </a:lnTo>
                  <a:lnTo>
                    <a:pt x="6868083" y="4062984"/>
                  </a:lnTo>
                  <a:lnTo>
                    <a:pt x="6865670" y="4063238"/>
                  </a:lnTo>
                  <a:lnTo>
                    <a:pt x="6862876" y="4063238"/>
                  </a:lnTo>
                  <a:lnTo>
                    <a:pt x="6860463" y="4062984"/>
                  </a:lnTo>
                  <a:lnTo>
                    <a:pt x="6857669" y="4062984"/>
                  </a:lnTo>
                  <a:lnTo>
                    <a:pt x="6855256" y="4062603"/>
                  </a:lnTo>
                  <a:lnTo>
                    <a:pt x="6852462" y="4062095"/>
                  </a:lnTo>
                  <a:lnTo>
                    <a:pt x="6850049" y="4061460"/>
                  </a:lnTo>
                  <a:lnTo>
                    <a:pt x="6847636" y="4060825"/>
                  </a:lnTo>
                  <a:lnTo>
                    <a:pt x="6845223" y="4060190"/>
                  </a:lnTo>
                  <a:lnTo>
                    <a:pt x="6842810" y="4059301"/>
                  </a:lnTo>
                  <a:lnTo>
                    <a:pt x="6840651" y="4058412"/>
                  </a:lnTo>
                  <a:lnTo>
                    <a:pt x="6838492" y="4057523"/>
                  </a:lnTo>
                  <a:lnTo>
                    <a:pt x="6836333" y="4056253"/>
                  </a:lnTo>
                  <a:lnTo>
                    <a:pt x="6834174" y="4054983"/>
                  </a:lnTo>
                  <a:lnTo>
                    <a:pt x="6832396" y="4053459"/>
                  </a:lnTo>
                  <a:lnTo>
                    <a:pt x="6830618" y="4051935"/>
                  </a:lnTo>
                  <a:lnTo>
                    <a:pt x="6828713" y="4050411"/>
                  </a:lnTo>
                  <a:lnTo>
                    <a:pt x="6827189" y="4048887"/>
                  </a:lnTo>
                  <a:lnTo>
                    <a:pt x="6825665" y="4047109"/>
                  </a:lnTo>
                  <a:lnTo>
                    <a:pt x="6824522" y="4044950"/>
                  </a:lnTo>
                  <a:lnTo>
                    <a:pt x="6823252" y="4043172"/>
                  </a:lnTo>
                  <a:lnTo>
                    <a:pt x="6822363" y="4041013"/>
                  </a:lnTo>
                  <a:lnTo>
                    <a:pt x="6821728" y="4038600"/>
                  </a:lnTo>
                  <a:lnTo>
                    <a:pt x="6820839" y="4036441"/>
                  </a:lnTo>
                  <a:lnTo>
                    <a:pt x="6820458" y="4033647"/>
                  </a:lnTo>
                  <a:lnTo>
                    <a:pt x="6820204" y="4031234"/>
                  </a:lnTo>
                  <a:lnTo>
                    <a:pt x="6826046" y="4015105"/>
                  </a:lnTo>
                  <a:lnTo>
                    <a:pt x="6827189" y="4013327"/>
                  </a:lnTo>
                  <a:lnTo>
                    <a:pt x="6829094" y="4011422"/>
                  </a:lnTo>
                  <a:lnTo>
                    <a:pt x="6830618" y="4009898"/>
                  </a:lnTo>
                  <a:lnTo>
                    <a:pt x="6832396" y="4008374"/>
                  </a:lnTo>
                  <a:lnTo>
                    <a:pt x="6845223" y="4002278"/>
                  </a:lnTo>
                  <a:lnTo>
                    <a:pt x="6847382" y="4001389"/>
                  </a:lnTo>
                  <a:lnTo>
                    <a:pt x="6849795" y="4000754"/>
                  </a:lnTo>
                  <a:lnTo>
                    <a:pt x="6852208" y="4000500"/>
                  </a:lnTo>
                  <a:lnTo>
                    <a:pt x="6855002" y="3999865"/>
                  </a:lnTo>
                  <a:lnTo>
                    <a:pt x="6857415" y="3999611"/>
                  </a:lnTo>
                  <a:lnTo>
                    <a:pt x="6860082" y="3999611"/>
                  </a:lnTo>
                  <a:lnTo>
                    <a:pt x="6862622" y="3999230"/>
                  </a:lnTo>
                  <a:lnTo>
                    <a:pt x="6865289" y="3999230"/>
                  </a:lnTo>
                  <a:lnTo>
                    <a:pt x="6867702" y="3999230"/>
                  </a:lnTo>
                  <a:lnTo>
                    <a:pt x="6870496" y="3999230"/>
                  </a:lnTo>
                  <a:lnTo>
                    <a:pt x="6872909" y="3999611"/>
                  </a:lnTo>
                  <a:lnTo>
                    <a:pt x="6875703" y="3999611"/>
                  </a:lnTo>
                  <a:lnTo>
                    <a:pt x="6878116" y="4000119"/>
                  </a:lnTo>
                  <a:lnTo>
                    <a:pt x="6880910" y="4000500"/>
                  </a:lnTo>
                  <a:lnTo>
                    <a:pt x="6883323" y="4000754"/>
                  </a:lnTo>
                  <a:lnTo>
                    <a:pt x="6883323" y="3969131"/>
                  </a:lnTo>
                </a:path>
                <a:path w="6883400" h="10017125">
                  <a:moveTo>
                    <a:pt x="6797598" y="4094099"/>
                  </a:moveTo>
                  <a:lnTo>
                    <a:pt x="6797598" y="3969131"/>
                  </a:lnTo>
                </a:path>
                <a:path w="6883400" h="10017125">
                  <a:moveTo>
                    <a:pt x="6883323" y="4219067"/>
                  </a:moveTo>
                  <a:lnTo>
                    <a:pt x="6883323" y="4185539"/>
                  </a:lnTo>
                  <a:lnTo>
                    <a:pt x="6880910" y="4186047"/>
                  </a:lnTo>
                  <a:lnTo>
                    <a:pt x="6878370" y="4186682"/>
                  </a:lnTo>
                  <a:lnTo>
                    <a:pt x="6875957" y="4187317"/>
                  </a:lnTo>
                  <a:lnTo>
                    <a:pt x="6873290" y="4187571"/>
                  </a:lnTo>
                  <a:lnTo>
                    <a:pt x="6870750" y="4187952"/>
                  </a:lnTo>
                  <a:lnTo>
                    <a:pt x="6868083" y="4187952"/>
                  </a:lnTo>
                  <a:lnTo>
                    <a:pt x="6865670" y="4188206"/>
                  </a:lnTo>
                  <a:lnTo>
                    <a:pt x="6862876" y="4188206"/>
                  </a:lnTo>
                  <a:lnTo>
                    <a:pt x="6860463" y="4187952"/>
                  </a:lnTo>
                  <a:lnTo>
                    <a:pt x="6857669" y="4187952"/>
                  </a:lnTo>
                  <a:lnTo>
                    <a:pt x="6855256" y="4187571"/>
                  </a:lnTo>
                  <a:lnTo>
                    <a:pt x="6852462" y="4187063"/>
                  </a:lnTo>
                  <a:lnTo>
                    <a:pt x="6850049" y="4186682"/>
                  </a:lnTo>
                  <a:lnTo>
                    <a:pt x="6847636" y="4185793"/>
                  </a:lnTo>
                  <a:lnTo>
                    <a:pt x="6845223" y="4185158"/>
                  </a:lnTo>
                  <a:lnTo>
                    <a:pt x="6842810" y="4184269"/>
                  </a:lnTo>
                  <a:lnTo>
                    <a:pt x="6840651" y="4183380"/>
                  </a:lnTo>
                  <a:lnTo>
                    <a:pt x="6838492" y="4182491"/>
                  </a:lnTo>
                  <a:lnTo>
                    <a:pt x="6836333" y="4181221"/>
                  </a:lnTo>
                  <a:lnTo>
                    <a:pt x="6834174" y="4179951"/>
                  </a:lnTo>
                  <a:lnTo>
                    <a:pt x="6832396" y="4178427"/>
                  </a:lnTo>
                  <a:lnTo>
                    <a:pt x="6830618" y="4177284"/>
                  </a:lnTo>
                  <a:lnTo>
                    <a:pt x="6828713" y="4175379"/>
                  </a:lnTo>
                  <a:lnTo>
                    <a:pt x="6827189" y="4173855"/>
                  </a:lnTo>
                  <a:lnTo>
                    <a:pt x="6825665" y="4172077"/>
                  </a:lnTo>
                  <a:lnTo>
                    <a:pt x="6824522" y="4169918"/>
                  </a:lnTo>
                  <a:lnTo>
                    <a:pt x="6823252" y="4168140"/>
                  </a:lnTo>
                  <a:lnTo>
                    <a:pt x="6822363" y="4165981"/>
                  </a:lnTo>
                  <a:lnTo>
                    <a:pt x="6821728" y="4163568"/>
                  </a:lnTo>
                  <a:lnTo>
                    <a:pt x="6820839" y="4161409"/>
                  </a:lnTo>
                  <a:lnTo>
                    <a:pt x="6820458" y="4158996"/>
                  </a:lnTo>
                  <a:lnTo>
                    <a:pt x="6820204" y="4156202"/>
                  </a:lnTo>
                  <a:lnTo>
                    <a:pt x="6826046" y="4140073"/>
                  </a:lnTo>
                  <a:lnTo>
                    <a:pt x="6827189" y="4138295"/>
                  </a:lnTo>
                  <a:lnTo>
                    <a:pt x="6829094" y="4136390"/>
                  </a:lnTo>
                  <a:lnTo>
                    <a:pt x="6830618" y="4134866"/>
                  </a:lnTo>
                  <a:lnTo>
                    <a:pt x="6832396" y="4133723"/>
                  </a:lnTo>
                  <a:lnTo>
                    <a:pt x="6834174" y="4132199"/>
                  </a:lnTo>
                  <a:lnTo>
                    <a:pt x="6836333" y="4130929"/>
                  </a:lnTo>
                  <a:lnTo>
                    <a:pt x="6838492" y="4130040"/>
                  </a:lnTo>
                  <a:lnTo>
                    <a:pt x="6840651" y="4128770"/>
                  </a:lnTo>
                  <a:lnTo>
                    <a:pt x="6842810" y="4127881"/>
                  </a:lnTo>
                  <a:lnTo>
                    <a:pt x="6845223" y="4127246"/>
                  </a:lnTo>
                  <a:lnTo>
                    <a:pt x="6847382" y="4126357"/>
                  </a:lnTo>
                  <a:lnTo>
                    <a:pt x="6849795" y="4126103"/>
                  </a:lnTo>
                  <a:lnTo>
                    <a:pt x="6852208" y="4125468"/>
                  </a:lnTo>
                  <a:lnTo>
                    <a:pt x="6855002" y="4124833"/>
                  </a:lnTo>
                  <a:lnTo>
                    <a:pt x="6857415" y="4124579"/>
                  </a:lnTo>
                  <a:lnTo>
                    <a:pt x="6860082" y="4124579"/>
                  </a:lnTo>
                  <a:lnTo>
                    <a:pt x="6862622" y="4124198"/>
                  </a:lnTo>
                  <a:lnTo>
                    <a:pt x="6865289" y="4124198"/>
                  </a:lnTo>
                  <a:lnTo>
                    <a:pt x="6867702" y="4124198"/>
                  </a:lnTo>
                  <a:lnTo>
                    <a:pt x="6870496" y="4124198"/>
                  </a:lnTo>
                  <a:lnTo>
                    <a:pt x="6872909" y="4124579"/>
                  </a:lnTo>
                  <a:lnTo>
                    <a:pt x="6875703" y="4124579"/>
                  </a:lnTo>
                  <a:lnTo>
                    <a:pt x="6878116" y="4125087"/>
                  </a:lnTo>
                  <a:lnTo>
                    <a:pt x="6880910" y="4125468"/>
                  </a:lnTo>
                  <a:lnTo>
                    <a:pt x="6883323" y="4125722"/>
                  </a:lnTo>
                  <a:lnTo>
                    <a:pt x="6883323" y="4094099"/>
                  </a:lnTo>
                </a:path>
                <a:path w="6883400" h="10017125">
                  <a:moveTo>
                    <a:pt x="6797598" y="4219067"/>
                  </a:moveTo>
                  <a:lnTo>
                    <a:pt x="6797598" y="4094099"/>
                  </a:lnTo>
                </a:path>
                <a:path w="6883400" h="10017125">
                  <a:moveTo>
                    <a:pt x="6883323" y="4344035"/>
                  </a:moveTo>
                  <a:lnTo>
                    <a:pt x="6883323" y="4310507"/>
                  </a:lnTo>
                  <a:lnTo>
                    <a:pt x="6880910" y="4311015"/>
                  </a:lnTo>
                  <a:lnTo>
                    <a:pt x="6878370" y="4311650"/>
                  </a:lnTo>
                  <a:lnTo>
                    <a:pt x="6875957" y="4312285"/>
                  </a:lnTo>
                  <a:lnTo>
                    <a:pt x="6873290" y="4312539"/>
                  </a:lnTo>
                  <a:lnTo>
                    <a:pt x="6870750" y="4312920"/>
                  </a:lnTo>
                  <a:lnTo>
                    <a:pt x="6868083" y="4313174"/>
                  </a:lnTo>
                  <a:lnTo>
                    <a:pt x="6865670" y="4313174"/>
                  </a:lnTo>
                  <a:lnTo>
                    <a:pt x="6862876" y="4313174"/>
                  </a:lnTo>
                  <a:lnTo>
                    <a:pt x="6860463" y="4313174"/>
                  </a:lnTo>
                  <a:lnTo>
                    <a:pt x="6857669" y="4312920"/>
                  </a:lnTo>
                  <a:lnTo>
                    <a:pt x="6855256" y="4312539"/>
                  </a:lnTo>
                  <a:lnTo>
                    <a:pt x="6852462" y="4312285"/>
                  </a:lnTo>
                  <a:lnTo>
                    <a:pt x="6850049" y="4311650"/>
                  </a:lnTo>
                  <a:lnTo>
                    <a:pt x="6847636" y="4310761"/>
                  </a:lnTo>
                  <a:lnTo>
                    <a:pt x="6845223" y="4310126"/>
                  </a:lnTo>
                  <a:lnTo>
                    <a:pt x="6842810" y="4309491"/>
                  </a:lnTo>
                  <a:lnTo>
                    <a:pt x="6840651" y="4308348"/>
                  </a:lnTo>
                  <a:lnTo>
                    <a:pt x="6838492" y="4307459"/>
                  </a:lnTo>
                  <a:lnTo>
                    <a:pt x="6836333" y="4306189"/>
                  </a:lnTo>
                  <a:lnTo>
                    <a:pt x="6834174" y="4304919"/>
                  </a:lnTo>
                  <a:lnTo>
                    <a:pt x="6832396" y="4303395"/>
                  </a:lnTo>
                  <a:lnTo>
                    <a:pt x="6830618" y="4302252"/>
                  </a:lnTo>
                  <a:lnTo>
                    <a:pt x="6828713" y="4300347"/>
                  </a:lnTo>
                  <a:lnTo>
                    <a:pt x="6827189" y="4298823"/>
                  </a:lnTo>
                  <a:lnTo>
                    <a:pt x="6825665" y="4297045"/>
                  </a:lnTo>
                  <a:lnTo>
                    <a:pt x="6824522" y="4294886"/>
                  </a:lnTo>
                  <a:lnTo>
                    <a:pt x="6823252" y="4293108"/>
                  </a:lnTo>
                  <a:lnTo>
                    <a:pt x="6822363" y="4290949"/>
                  </a:lnTo>
                  <a:lnTo>
                    <a:pt x="6821728" y="4288536"/>
                  </a:lnTo>
                  <a:lnTo>
                    <a:pt x="6820839" y="4286377"/>
                  </a:lnTo>
                  <a:lnTo>
                    <a:pt x="6820458" y="4283964"/>
                  </a:lnTo>
                  <a:lnTo>
                    <a:pt x="6820204" y="4281170"/>
                  </a:lnTo>
                  <a:lnTo>
                    <a:pt x="6826046" y="4265041"/>
                  </a:lnTo>
                  <a:lnTo>
                    <a:pt x="6827189" y="4263263"/>
                  </a:lnTo>
                  <a:lnTo>
                    <a:pt x="6829094" y="4261739"/>
                  </a:lnTo>
                  <a:lnTo>
                    <a:pt x="6830618" y="4259834"/>
                  </a:lnTo>
                  <a:lnTo>
                    <a:pt x="6832396" y="4258691"/>
                  </a:lnTo>
                  <a:lnTo>
                    <a:pt x="6834174" y="4257167"/>
                  </a:lnTo>
                  <a:lnTo>
                    <a:pt x="6836333" y="4255897"/>
                  </a:lnTo>
                  <a:lnTo>
                    <a:pt x="6838492" y="4255008"/>
                  </a:lnTo>
                  <a:lnTo>
                    <a:pt x="6840651" y="4254119"/>
                  </a:lnTo>
                  <a:lnTo>
                    <a:pt x="6842810" y="4252849"/>
                  </a:lnTo>
                  <a:lnTo>
                    <a:pt x="6845223" y="4252214"/>
                  </a:lnTo>
                  <a:lnTo>
                    <a:pt x="6847382" y="4251325"/>
                  </a:lnTo>
                  <a:lnTo>
                    <a:pt x="6849795" y="4251071"/>
                  </a:lnTo>
                  <a:lnTo>
                    <a:pt x="6852208" y="4250436"/>
                  </a:lnTo>
                  <a:lnTo>
                    <a:pt x="6855002" y="4250055"/>
                  </a:lnTo>
                  <a:lnTo>
                    <a:pt x="6857415" y="4249801"/>
                  </a:lnTo>
                  <a:lnTo>
                    <a:pt x="6860082" y="4249547"/>
                  </a:lnTo>
                  <a:lnTo>
                    <a:pt x="6862622" y="4249166"/>
                  </a:lnTo>
                  <a:lnTo>
                    <a:pt x="6865289" y="4249166"/>
                  </a:lnTo>
                  <a:lnTo>
                    <a:pt x="6867702" y="4249166"/>
                  </a:lnTo>
                  <a:lnTo>
                    <a:pt x="6870496" y="4249166"/>
                  </a:lnTo>
                  <a:lnTo>
                    <a:pt x="6872909" y="4249547"/>
                  </a:lnTo>
                  <a:lnTo>
                    <a:pt x="6875703" y="4249801"/>
                  </a:lnTo>
                  <a:lnTo>
                    <a:pt x="6878116" y="4250055"/>
                  </a:lnTo>
                  <a:lnTo>
                    <a:pt x="6880910" y="4250436"/>
                  </a:lnTo>
                  <a:lnTo>
                    <a:pt x="6883323" y="4250690"/>
                  </a:lnTo>
                  <a:lnTo>
                    <a:pt x="6883323" y="4219067"/>
                  </a:lnTo>
                </a:path>
                <a:path w="6883400" h="10017125">
                  <a:moveTo>
                    <a:pt x="6797598" y="4344035"/>
                  </a:moveTo>
                  <a:lnTo>
                    <a:pt x="6797598" y="4219067"/>
                  </a:lnTo>
                </a:path>
                <a:path w="6883400" h="10017125">
                  <a:moveTo>
                    <a:pt x="6883323" y="4469257"/>
                  </a:moveTo>
                  <a:lnTo>
                    <a:pt x="6883323" y="4435475"/>
                  </a:lnTo>
                  <a:lnTo>
                    <a:pt x="6880910" y="4435983"/>
                  </a:lnTo>
                  <a:lnTo>
                    <a:pt x="6878370" y="4436618"/>
                  </a:lnTo>
                  <a:lnTo>
                    <a:pt x="6875957" y="4437253"/>
                  </a:lnTo>
                  <a:lnTo>
                    <a:pt x="6873290" y="4437507"/>
                  </a:lnTo>
                  <a:lnTo>
                    <a:pt x="6870750" y="4437888"/>
                  </a:lnTo>
                  <a:lnTo>
                    <a:pt x="6868083" y="4438142"/>
                  </a:lnTo>
                  <a:lnTo>
                    <a:pt x="6865670" y="4438142"/>
                  </a:lnTo>
                  <a:lnTo>
                    <a:pt x="6862876" y="4438142"/>
                  </a:lnTo>
                  <a:lnTo>
                    <a:pt x="6860463" y="4438142"/>
                  </a:lnTo>
                  <a:lnTo>
                    <a:pt x="6857669" y="4437888"/>
                  </a:lnTo>
                  <a:lnTo>
                    <a:pt x="6855256" y="4437507"/>
                  </a:lnTo>
                  <a:lnTo>
                    <a:pt x="6852462" y="4437253"/>
                  </a:lnTo>
                  <a:lnTo>
                    <a:pt x="6850049" y="4436618"/>
                  </a:lnTo>
                  <a:lnTo>
                    <a:pt x="6847636" y="4435983"/>
                  </a:lnTo>
                  <a:lnTo>
                    <a:pt x="6845223" y="4435094"/>
                  </a:lnTo>
                  <a:lnTo>
                    <a:pt x="6842810" y="4434459"/>
                  </a:lnTo>
                  <a:lnTo>
                    <a:pt x="6832396" y="4428363"/>
                  </a:lnTo>
                  <a:lnTo>
                    <a:pt x="6830618" y="4427220"/>
                  </a:lnTo>
                  <a:lnTo>
                    <a:pt x="6828713" y="4425696"/>
                  </a:lnTo>
                  <a:lnTo>
                    <a:pt x="6827189" y="4423791"/>
                  </a:lnTo>
                  <a:lnTo>
                    <a:pt x="6825665" y="4422013"/>
                  </a:lnTo>
                  <a:lnTo>
                    <a:pt x="6824522" y="4420235"/>
                  </a:lnTo>
                  <a:lnTo>
                    <a:pt x="6823252" y="4418076"/>
                  </a:lnTo>
                  <a:lnTo>
                    <a:pt x="6822363" y="4415917"/>
                  </a:lnTo>
                  <a:lnTo>
                    <a:pt x="6821728" y="4413758"/>
                  </a:lnTo>
                  <a:lnTo>
                    <a:pt x="6820839" y="4411345"/>
                  </a:lnTo>
                  <a:lnTo>
                    <a:pt x="6820458" y="4408932"/>
                  </a:lnTo>
                  <a:lnTo>
                    <a:pt x="6820204" y="4406138"/>
                  </a:lnTo>
                  <a:lnTo>
                    <a:pt x="6826046" y="4390009"/>
                  </a:lnTo>
                  <a:lnTo>
                    <a:pt x="6827189" y="4388231"/>
                  </a:lnTo>
                  <a:lnTo>
                    <a:pt x="6829094" y="4386707"/>
                  </a:lnTo>
                  <a:lnTo>
                    <a:pt x="6830618" y="4384802"/>
                  </a:lnTo>
                  <a:lnTo>
                    <a:pt x="6832396" y="4383659"/>
                  </a:lnTo>
                  <a:lnTo>
                    <a:pt x="6834174" y="4382135"/>
                  </a:lnTo>
                  <a:lnTo>
                    <a:pt x="6836333" y="4380865"/>
                  </a:lnTo>
                  <a:lnTo>
                    <a:pt x="6838492" y="4379976"/>
                  </a:lnTo>
                  <a:lnTo>
                    <a:pt x="6840651" y="4379087"/>
                  </a:lnTo>
                  <a:lnTo>
                    <a:pt x="6842810" y="4378071"/>
                  </a:lnTo>
                  <a:lnTo>
                    <a:pt x="6845223" y="4377182"/>
                  </a:lnTo>
                  <a:lnTo>
                    <a:pt x="6847382" y="4376547"/>
                  </a:lnTo>
                  <a:lnTo>
                    <a:pt x="6849795" y="4376039"/>
                  </a:lnTo>
                  <a:lnTo>
                    <a:pt x="6852208" y="4375404"/>
                  </a:lnTo>
                  <a:lnTo>
                    <a:pt x="6855002" y="4375023"/>
                  </a:lnTo>
                  <a:lnTo>
                    <a:pt x="6857415" y="4374769"/>
                  </a:lnTo>
                  <a:lnTo>
                    <a:pt x="6860082" y="4374515"/>
                  </a:lnTo>
                  <a:lnTo>
                    <a:pt x="6862622" y="4374134"/>
                  </a:lnTo>
                  <a:lnTo>
                    <a:pt x="6865289" y="4374134"/>
                  </a:lnTo>
                  <a:lnTo>
                    <a:pt x="6867702" y="4374134"/>
                  </a:lnTo>
                  <a:lnTo>
                    <a:pt x="6870496" y="4374134"/>
                  </a:lnTo>
                  <a:lnTo>
                    <a:pt x="6872909" y="4374515"/>
                  </a:lnTo>
                  <a:lnTo>
                    <a:pt x="6875703" y="4374769"/>
                  </a:lnTo>
                  <a:lnTo>
                    <a:pt x="6878116" y="4375023"/>
                  </a:lnTo>
                  <a:lnTo>
                    <a:pt x="6880910" y="4375404"/>
                  </a:lnTo>
                  <a:lnTo>
                    <a:pt x="6883323" y="4375658"/>
                  </a:lnTo>
                  <a:lnTo>
                    <a:pt x="6883323" y="4344035"/>
                  </a:lnTo>
                </a:path>
                <a:path w="6883400" h="10017125">
                  <a:moveTo>
                    <a:pt x="6797598" y="4469257"/>
                  </a:moveTo>
                  <a:lnTo>
                    <a:pt x="6797598" y="4344035"/>
                  </a:lnTo>
                </a:path>
                <a:path w="6883400" h="10017125">
                  <a:moveTo>
                    <a:pt x="6883323" y="4594225"/>
                  </a:moveTo>
                  <a:lnTo>
                    <a:pt x="6883323" y="4560443"/>
                  </a:lnTo>
                  <a:lnTo>
                    <a:pt x="6880910" y="4560951"/>
                  </a:lnTo>
                  <a:lnTo>
                    <a:pt x="6878370" y="4561586"/>
                  </a:lnTo>
                  <a:lnTo>
                    <a:pt x="6875957" y="4562221"/>
                  </a:lnTo>
                  <a:lnTo>
                    <a:pt x="6873290" y="4562475"/>
                  </a:lnTo>
                  <a:lnTo>
                    <a:pt x="6870750" y="4562856"/>
                  </a:lnTo>
                  <a:lnTo>
                    <a:pt x="6868083" y="4563110"/>
                  </a:lnTo>
                  <a:lnTo>
                    <a:pt x="6865670" y="4563110"/>
                  </a:lnTo>
                  <a:lnTo>
                    <a:pt x="6862876" y="4563110"/>
                  </a:lnTo>
                  <a:lnTo>
                    <a:pt x="6860463" y="4563110"/>
                  </a:lnTo>
                  <a:lnTo>
                    <a:pt x="6857669" y="4562856"/>
                  </a:lnTo>
                  <a:lnTo>
                    <a:pt x="6855256" y="4562475"/>
                  </a:lnTo>
                  <a:lnTo>
                    <a:pt x="6852462" y="4562221"/>
                  </a:lnTo>
                  <a:lnTo>
                    <a:pt x="6850049" y="4561586"/>
                  </a:lnTo>
                  <a:lnTo>
                    <a:pt x="6847636" y="4560951"/>
                  </a:lnTo>
                  <a:lnTo>
                    <a:pt x="6845223" y="4560443"/>
                  </a:lnTo>
                  <a:lnTo>
                    <a:pt x="6842810" y="4559427"/>
                  </a:lnTo>
                  <a:lnTo>
                    <a:pt x="6830618" y="4552188"/>
                  </a:lnTo>
                  <a:lnTo>
                    <a:pt x="6828713" y="4550664"/>
                  </a:lnTo>
                  <a:lnTo>
                    <a:pt x="6827189" y="4548759"/>
                  </a:lnTo>
                  <a:lnTo>
                    <a:pt x="6825665" y="4546981"/>
                  </a:lnTo>
                  <a:lnTo>
                    <a:pt x="6824522" y="4545203"/>
                  </a:lnTo>
                  <a:lnTo>
                    <a:pt x="6823252" y="4543044"/>
                  </a:lnTo>
                  <a:lnTo>
                    <a:pt x="6822363" y="4540885"/>
                  </a:lnTo>
                  <a:lnTo>
                    <a:pt x="6821728" y="4538726"/>
                  </a:lnTo>
                  <a:lnTo>
                    <a:pt x="6820839" y="4536313"/>
                  </a:lnTo>
                  <a:lnTo>
                    <a:pt x="6820458" y="4533900"/>
                  </a:lnTo>
                  <a:lnTo>
                    <a:pt x="6820204" y="4531106"/>
                  </a:lnTo>
                  <a:lnTo>
                    <a:pt x="6826046" y="4514977"/>
                  </a:lnTo>
                  <a:lnTo>
                    <a:pt x="6827189" y="4513199"/>
                  </a:lnTo>
                  <a:lnTo>
                    <a:pt x="6829094" y="4511675"/>
                  </a:lnTo>
                  <a:lnTo>
                    <a:pt x="6830618" y="4510151"/>
                  </a:lnTo>
                  <a:lnTo>
                    <a:pt x="6832396" y="4508627"/>
                  </a:lnTo>
                  <a:lnTo>
                    <a:pt x="6834174" y="4507357"/>
                  </a:lnTo>
                  <a:lnTo>
                    <a:pt x="6836333" y="4506087"/>
                  </a:lnTo>
                  <a:lnTo>
                    <a:pt x="6838492" y="4504944"/>
                  </a:lnTo>
                  <a:lnTo>
                    <a:pt x="6840651" y="4504055"/>
                  </a:lnTo>
                  <a:lnTo>
                    <a:pt x="6842810" y="4503039"/>
                  </a:lnTo>
                  <a:lnTo>
                    <a:pt x="6845223" y="4502150"/>
                  </a:lnTo>
                  <a:lnTo>
                    <a:pt x="6847382" y="4501515"/>
                  </a:lnTo>
                  <a:lnTo>
                    <a:pt x="6849795" y="4501007"/>
                  </a:lnTo>
                  <a:lnTo>
                    <a:pt x="6852208" y="4500372"/>
                  </a:lnTo>
                  <a:lnTo>
                    <a:pt x="6855002" y="4499991"/>
                  </a:lnTo>
                  <a:lnTo>
                    <a:pt x="6857415" y="4499737"/>
                  </a:lnTo>
                  <a:lnTo>
                    <a:pt x="6860082" y="4499483"/>
                  </a:lnTo>
                  <a:lnTo>
                    <a:pt x="6862622" y="4499483"/>
                  </a:lnTo>
                  <a:lnTo>
                    <a:pt x="6865289" y="4499102"/>
                  </a:lnTo>
                  <a:lnTo>
                    <a:pt x="6867702" y="4499102"/>
                  </a:lnTo>
                  <a:lnTo>
                    <a:pt x="6870496" y="4499483"/>
                  </a:lnTo>
                  <a:lnTo>
                    <a:pt x="6872909" y="4499483"/>
                  </a:lnTo>
                  <a:lnTo>
                    <a:pt x="6875703" y="4499737"/>
                  </a:lnTo>
                  <a:lnTo>
                    <a:pt x="6878116" y="4499991"/>
                  </a:lnTo>
                  <a:lnTo>
                    <a:pt x="6880910" y="4500372"/>
                  </a:lnTo>
                  <a:lnTo>
                    <a:pt x="6883323" y="4501007"/>
                  </a:lnTo>
                  <a:lnTo>
                    <a:pt x="6883323" y="4469257"/>
                  </a:lnTo>
                </a:path>
                <a:path w="6883400" h="10017125">
                  <a:moveTo>
                    <a:pt x="6797598" y="4594225"/>
                  </a:moveTo>
                  <a:lnTo>
                    <a:pt x="6797598" y="4469257"/>
                  </a:lnTo>
                </a:path>
                <a:path w="6883400" h="10017125">
                  <a:moveTo>
                    <a:pt x="6883323" y="4719193"/>
                  </a:moveTo>
                  <a:lnTo>
                    <a:pt x="6883323" y="4685411"/>
                  </a:lnTo>
                  <a:lnTo>
                    <a:pt x="6880910" y="4685919"/>
                  </a:lnTo>
                  <a:lnTo>
                    <a:pt x="6878370" y="4686935"/>
                  </a:lnTo>
                  <a:lnTo>
                    <a:pt x="6875957" y="4687189"/>
                  </a:lnTo>
                  <a:lnTo>
                    <a:pt x="6873290" y="4687443"/>
                  </a:lnTo>
                  <a:lnTo>
                    <a:pt x="6870750" y="4687824"/>
                  </a:lnTo>
                  <a:lnTo>
                    <a:pt x="6868083" y="4688078"/>
                  </a:lnTo>
                  <a:lnTo>
                    <a:pt x="6865670" y="4688078"/>
                  </a:lnTo>
                  <a:lnTo>
                    <a:pt x="6862876" y="4688078"/>
                  </a:lnTo>
                  <a:lnTo>
                    <a:pt x="6860463" y="4688078"/>
                  </a:lnTo>
                  <a:lnTo>
                    <a:pt x="6857669" y="4687824"/>
                  </a:lnTo>
                  <a:lnTo>
                    <a:pt x="6855256" y="4687443"/>
                  </a:lnTo>
                  <a:lnTo>
                    <a:pt x="6852462" y="4687189"/>
                  </a:lnTo>
                  <a:lnTo>
                    <a:pt x="6850049" y="4686554"/>
                  </a:lnTo>
                  <a:lnTo>
                    <a:pt x="6847636" y="4685919"/>
                  </a:lnTo>
                  <a:lnTo>
                    <a:pt x="6845223" y="4685411"/>
                  </a:lnTo>
                  <a:lnTo>
                    <a:pt x="6842810" y="4684395"/>
                  </a:lnTo>
                  <a:lnTo>
                    <a:pt x="6840651" y="4683506"/>
                  </a:lnTo>
                  <a:lnTo>
                    <a:pt x="6838492" y="4682363"/>
                  </a:lnTo>
                  <a:lnTo>
                    <a:pt x="6836333" y="4681093"/>
                  </a:lnTo>
                  <a:lnTo>
                    <a:pt x="6834174" y="4679823"/>
                  </a:lnTo>
                  <a:lnTo>
                    <a:pt x="6832396" y="4678680"/>
                  </a:lnTo>
                  <a:lnTo>
                    <a:pt x="6830618" y="4677156"/>
                  </a:lnTo>
                  <a:lnTo>
                    <a:pt x="6828713" y="4675632"/>
                  </a:lnTo>
                  <a:lnTo>
                    <a:pt x="6827189" y="4673727"/>
                  </a:lnTo>
                  <a:lnTo>
                    <a:pt x="6825665" y="4671949"/>
                  </a:lnTo>
                  <a:lnTo>
                    <a:pt x="6824522" y="4670171"/>
                  </a:lnTo>
                  <a:lnTo>
                    <a:pt x="6823252" y="4668012"/>
                  </a:lnTo>
                  <a:lnTo>
                    <a:pt x="6822363" y="4665853"/>
                  </a:lnTo>
                  <a:lnTo>
                    <a:pt x="6821728" y="4663694"/>
                  </a:lnTo>
                  <a:lnTo>
                    <a:pt x="6820839" y="4661281"/>
                  </a:lnTo>
                  <a:lnTo>
                    <a:pt x="6820458" y="4658868"/>
                  </a:lnTo>
                  <a:lnTo>
                    <a:pt x="6820204" y="4656455"/>
                  </a:lnTo>
                  <a:lnTo>
                    <a:pt x="6824776" y="4642104"/>
                  </a:lnTo>
                  <a:lnTo>
                    <a:pt x="6826046" y="4639945"/>
                  </a:lnTo>
                  <a:lnTo>
                    <a:pt x="6827189" y="4638167"/>
                  </a:lnTo>
                  <a:lnTo>
                    <a:pt x="6829094" y="4636643"/>
                  </a:lnTo>
                  <a:lnTo>
                    <a:pt x="6830618" y="4635119"/>
                  </a:lnTo>
                  <a:lnTo>
                    <a:pt x="6840651" y="4629023"/>
                  </a:lnTo>
                  <a:lnTo>
                    <a:pt x="6842810" y="4628007"/>
                  </a:lnTo>
                  <a:lnTo>
                    <a:pt x="6845223" y="4627118"/>
                  </a:lnTo>
                  <a:lnTo>
                    <a:pt x="6847382" y="4626483"/>
                  </a:lnTo>
                  <a:lnTo>
                    <a:pt x="6849795" y="4625975"/>
                  </a:lnTo>
                  <a:lnTo>
                    <a:pt x="6852208" y="4625340"/>
                  </a:lnTo>
                  <a:lnTo>
                    <a:pt x="6855002" y="4624959"/>
                  </a:lnTo>
                  <a:lnTo>
                    <a:pt x="6857415" y="4624705"/>
                  </a:lnTo>
                  <a:lnTo>
                    <a:pt x="6860082" y="4624451"/>
                  </a:lnTo>
                  <a:lnTo>
                    <a:pt x="6862622" y="4624451"/>
                  </a:lnTo>
                  <a:lnTo>
                    <a:pt x="6865289" y="4624070"/>
                  </a:lnTo>
                  <a:lnTo>
                    <a:pt x="6867702" y="4624070"/>
                  </a:lnTo>
                  <a:lnTo>
                    <a:pt x="6870496" y="4624451"/>
                  </a:lnTo>
                  <a:lnTo>
                    <a:pt x="6872909" y="4624451"/>
                  </a:lnTo>
                  <a:lnTo>
                    <a:pt x="6875703" y="4624705"/>
                  </a:lnTo>
                  <a:lnTo>
                    <a:pt x="6878116" y="4624959"/>
                  </a:lnTo>
                  <a:lnTo>
                    <a:pt x="6880910" y="4625340"/>
                  </a:lnTo>
                  <a:lnTo>
                    <a:pt x="6883323" y="4625975"/>
                  </a:lnTo>
                  <a:lnTo>
                    <a:pt x="6883323" y="4594225"/>
                  </a:lnTo>
                </a:path>
                <a:path w="6883400" h="10017125">
                  <a:moveTo>
                    <a:pt x="6797598" y="4719193"/>
                  </a:moveTo>
                  <a:lnTo>
                    <a:pt x="6797598" y="4594225"/>
                  </a:lnTo>
                </a:path>
                <a:path w="6883400" h="10017125">
                  <a:moveTo>
                    <a:pt x="6883323" y="4844161"/>
                  </a:moveTo>
                  <a:lnTo>
                    <a:pt x="6883323" y="4810379"/>
                  </a:lnTo>
                  <a:lnTo>
                    <a:pt x="6880910" y="4811268"/>
                  </a:lnTo>
                  <a:lnTo>
                    <a:pt x="6878370" y="4811903"/>
                  </a:lnTo>
                  <a:lnTo>
                    <a:pt x="6875957" y="4812157"/>
                  </a:lnTo>
                  <a:lnTo>
                    <a:pt x="6873290" y="4812411"/>
                  </a:lnTo>
                  <a:lnTo>
                    <a:pt x="6870750" y="4812792"/>
                  </a:lnTo>
                  <a:lnTo>
                    <a:pt x="6868083" y="4813046"/>
                  </a:lnTo>
                  <a:lnTo>
                    <a:pt x="6865670" y="4813046"/>
                  </a:lnTo>
                  <a:lnTo>
                    <a:pt x="6862876" y="4813046"/>
                  </a:lnTo>
                  <a:lnTo>
                    <a:pt x="6860463" y="4813046"/>
                  </a:lnTo>
                  <a:lnTo>
                    <a:pt x="6857669" y="4812792"/>
                  </a:lnTo>
                  <a:lnTo>
                    <a:pt x="6855256" y="4812411"/>
                  </a:lnTo>
                  <a:lnTo>
                    <a:pt x="6852462" y="4812157"/>
                  </a:lnTo>
                  <a:lnTo>
                    <a:pt x="6850049" y="4811522"/>
                  </a:lnTo>
                  <a:lnTo>
                    <a:pt x="6847636" y="4810887"/>
                  </a:lnTo>
                  <a:lnTo>
                    <a:pt x="6845223" y="4810379"/>
                  </a:lnTo>
                  <a:lnTo>
                    <a:pt x="6842810" y="4809363"/>
                  </a:lnTo>
                  <a:lnTo>
                    <a:pt x="6830618" y="4802124"/>
                  </a:lnTo>
                  <a:lnTo>
                    <a:pt x="6828713" y="4800600"/>
                  </a:lnTo>
                  <a:lnTo>
                    <a:pt x="6827189" y="4798695"/>
                  </a:lnTo>
                  <a:lnTo>
                    <a:pt x="6825665" y="4796917"/>
                  </a:lnTo>
                  <a:lnTo>
                    <a:pt x="6824522" y="4795139"/>
                  </a:lnTo>
                  <a:lnTo>
                    <a:pt x="6823252" y="4792980"/>
                  </a:lnTo>
                  <a:lnTo>
                    <a:pt x="6822363" y="4790821"/>
                  </a:lnTo>
                  <a:lnTo>
                    <a:pt x="6821728" y="4788662"/>
                  </a:lnTo>
                  <a:lnTo>
                    <a:pt x="6820839" y="4786249"/>
                  </a:lnTo>
                  <a:lnTo>
                    <a:pt x="6820458" y="4783836"/>
                  </a:lnTo>
                  <a:lnTo>
                    <a:pt x="6820204" y="4781423"/>
                  </a:lnTo>
                  <a:lnTo>
                    <a:pt x="6820458" y="4778629"/>
                  </a:lnTo>
                  <a:lnTo>
                    <a:pt x="6821093" y="4775835"/>
                  </a:lnTo>
                  <a:lnTo>
                    <a:pt x="6821728" y="4773422"/>
                  </a:lnTo>
                  <a:lnTo>
                    <a:pt x="6822617" y="4771263"/>
                  </a:lnTo>
                  <a:lnTo>
                    <a:pt x="6823506" y="4768850"/>
                  </a:lnTo>
                  <a:lnTo>
                    <a:pt x="6824776" y="4767072"/>
                  </a:lnTo>
                  <a:lnTo>
                    <a:pt x="6826046" y="4764913"/>
                  </a:lnTo>
                  <a:lnTo>
                    <a:pt x="6827189" y="4763135"/>
                  </a:lnTo>
                  <a:lnTo>
                    <a:pt x="6829094" y="4761611"/>
                  </a:lnTo>
                  <a:lnTo>
                    <a:pt x="6830618" y="4760087"/>
                  </a:lnTo>
                  <a:lnTo>
                    <a:pt x="6832396" y="4758563"/>
                  </a:lnTo>
                  <a:lnTo>
                    <a:pt x="6834174" y="4757293"/>
                  </a:lnTo>
                  <a:lnTo>
                    <a:pt x="6836333" y="4756023"/>
                  </a:lnTo>
                  <a:lnTo>
                    <a:pt x="6838492" y="4754880"/>
                  </a:lnTo>
                  <a:lnTo>
                    <a:pt x="6840651" y="4753991"/>
                  </a:lnTo>
                  <a:lnTo>
                    <a:pt x="6842810" y="4752975"/>
                  </a:lnTo>
                  <a:lnTo>
                    <a:pt x="6845223" y="4752086"/>
                  </a:lnTo>
                  <a:lnTo>
                    <a:pt x="6847382" y="4751451"/>
                  </a:lnTo>
                  <a:lnTo>
                    <a:pt x="6849795" y="4750943"/>
                  </a:lnTo>
                  <a:lnTo>
                    <a:pt x="6852208" y="4750562"/>
                  </a:lnTo>
                  <a:lnTo>
                    <a:pt x="6855002" y="4749927"/>
                  </a:lnTo>
                  <a:lnTo>
                    <a:pt x="6857415" y="4749673"/>
                  </a:lnTo>
                  <a:lnTo>
                    <a:pt x="6860082" y="4749419"/>
                  </a:lnTo>
                  <a:lnTo>
                    <a:pt x="6862622" y="4749419"/>
                  </a:lnTo>
                  <a:lnTo>
                    <a:pt x="6865289" y="4749038"/>
                  </a:lnTo>
                  <a:lnTo>
                    <a:pt x="6867702" y="4749038"/>
                  </a:lnTo>
                  <a:lnTo>
                    <a:pt x="6870496" y="4749419"/>
                  </a:lnTo>
                  <a:lnTo>
                    <a:pt x="6872909" y="4749419"/>
                  </a:lnTo>
                  <a:lnTo>
                    <a:pt x="6875703" y="4749673"/>
                  </a:lnTo>
                  <a:lnTo>
                    <a:pt x="6878116" y="4749927"/>
                  </a:lnTo>
                  <a:lnTo>
                    <a:pt x="6880910" y="4750308"/>
                  </a:lnTo>
                  <a:lnTo>
                    <a:pt x="6883323" y="4750943"/>
                  </a:lnTo>
                  <a:lnTo>
                    <a:pt x="6883323" y="4719193"/>
                  </a:lnTo>
                </a:path>
                <a:path w="6883400" h="10017125">
                  <a:moveTo>
                    <a:pt x="6797598" y="4844161"/>
                  </a:moveTo>
                  <a:lnTo>
                    <a:pt x="6797598" y="4719193"/>
                  </a:lnTo>
                </a:path>
                <a:path w="6883400" h="10017125">
                  <a:moveTo>
                    <a:pt x="6883323" y="4969129"/>
                  </a:moveTo>
                  <a:lnTo>
                    <a:pt x="6883323" y="4935601"/>
                  </a:lnTo>
                  <a:lnTo>
                    <a:pt x="6880910" y="4936236"/>
                  </a:lnTo>
                  <a:lnTo>
                    <a:pt x="6878370" y="4936871"/>
                  </a:lnTo>
                  <a:lnTo>
                    <a:pt x="6875957" y="4937125"/>
                  </a:lnTo>
                  <a:lnTo>
                    <a:pt x="6873290" y="4937760"/>
                  </a:lnTo>
                  <a:lnTo>
                    <a:pt x="6870750" y="4938014"/>
                  </a:lnTo>
                  <a:lnTo>
                    <a:pt x="6857669" y="4938014"/>
                  </a:lnTo>
                  <a:lnTo>
                    <a:pt x="6855256" y="4937379"/>
                  </a:lnTo>
                  <a:lnTo>
                    <a:pt x="6852462" y="4937125"/>
                  </a:lnTo>
                  <a:lnTo>
                    <a:pt x="6850049" y="4936490"/>
                  </a:lnTo>
                  <a:lnTo>
                    <a:pt x="6847636" y="4935855"/>
                  </a:lnTo>
                  <a:lnTo>
                    <a:pt x="6845223" y="4935347"/>
                  </a:lnTo>
                  <a:lnTo>
                    <a:pt x="6842810" y="4934331"/>
                  </a:lnTo>
                  <a:lnTo>
                    <a:pt x="6840651" y="4933442"/>
                  </a:lnTo>
                  <a:lnTo>
                    <a:pt x="6838492" y="4932553"/>
                  </a:lnTo>
                  <a:lnTo>
                    <a:pt x="6836333" y="4931283"/>
                  </a:lnTo>
                  <a:lnTo>
                    <a:pt x="6834174" y="4930140"/>
                  </a:lnTo>
                  <a:lnTo>
                    <a:pt x="6832396" y="4928616"/>
                  </a:lnTo>
                  <a:lnTo>
                    <a:pt x="6830618" y="4927092"/>
                  </a:lnTo>
                  <a:lnTo>
                    <a:pt x="6828713" y="4925568"/>
                  </a:lnTo>
                  <a:lnTo>
                    <a:pt x="6827189" y="4923663"/>
                  </a:lnTo>
                  <a:lnTo>
                    <a:pt x="6825665" y="4922139"/>
                  </a:lnTo>
                  <a:lnTo>
                    <a:pt x="6824522" y="4920107"/>
                  </a:lnTo>
                  <a:lnTo>
                    <a:pt x="6823252" y="4918202"/>
                  </a:lnTo>
                  <a:lnTo>
                    <a:pt x="6822363" y="4915789"/>
                  </a:lnTo>
                  <a:lnTo>
                    <a:pt x="6821728" y="4913630"/>
                  </a:lnTo>
                  <a:lnTo>
                    <a:pt x="6820839" y="4911471"/>
                  </a:lnTo>
                  <a:lnTo>
                    <a:pt x="6820458" y="4908804"/>
                  </a:lnTo>
                  <a:lnTo>
                    <a:pt x="6820204" y="4906391"/>
                  </a:lnTo>
                  <a:lnTo>
                    <a:pt x="6820458" y="4903597"/>
                  </a:lnTo>
                  <a:lnTo>
                    <a:pt x="6821093" y="4901184"/>
                  </a:lnTo>
                  <a:lnTo>
                    <a:pt x="6821728" y="4898390"/>
                  </a:lnTo>
                  <a:lnTo>
                    <a:pt x="6822617" y="4896231"/>
                  </a:lnTo>
                  <a:lnTo>
                    <a:pt x="6823506" y="4894199"/>
                  </a:lnTo>
                  <a:lnTo>
                    <a:pt x="6824776" y="4892040"/>
                  </a:lnTo>
                  <a:lnTo>
                    <a:pt x="6826046" y="4890135"/>
                  </a:lnTo>
                  <a:lnTo>
                    <a:pt x="6827189" y="4888103"/>
                  </a:lnTo>
                  <a:lnTo>
                    <a:pt x="6829094" y="4886579"/>
                  </a:lnTo>
                  <a:lnTo>
                    <a:pt x="6830618" y="4885055"/>
                  </a:lnTo>
                  <a:lnTo>
                    <a:pt x="6832396" y="4883531"/>
                  </a:lnTo>
                  <a:lnTo>
                    <a:pt x="6834174" y="4882261"/>
                  </a:lnTo>
                  <a:lnTo>
                    <a:pt x="6836333" y="4880991"/>
                  </a:lnTo>
                  <a:lnTo>
                    <a:pt x="6838492" y="4879848"/>
                  </a:lnTo>
                  <a:lnTo>
                    <a:pt x="6840651" y="4878959"/>
                  </a:lnTo>
                  <a:lnTo>
                    <a:pt x="6842810" y="4877943"/>
                  </a:lnTo>
                  <a:lnTo>
                    <a:pt x="6845223" y="4877435"/>
                  </a:lnTo>
                  <a:lnTo>
                    <a:pt x="6847382" y="4876419"/>
                  </a:lnTo>
                  <a:lnTo>
                    <a:pt x="6849795" y="4875911"/>
                  </a:lnTo>
                  <a:lnTo>
                    <a:pt x="6852208" y="4875530"/>
                  </a:lnTo>
                  <a:lnTo>
                    <a:pt x="6855002" y="4874895"/>
                  </a:lnTo>
                  <a:lnTo>
                    <a:pt x="6857415" y="4874641"/>
                  </a:lnTo>
                  <a:lnTo>
                    <a:pt x="6860082" y="4874641"/>
                  </a:lnTo>
                  <a:lnTo>
                    <a:pt x="6862622" y="4874387"/>
                  </a:lnTo>
                  <a:lnTo>
                    <a:pt x="6865289" y="4874387"/>
                  </a:lnTo>
                  <a:lnTo>
                    <a:pt x="6867702" y="4874387"/>
                  </a:lnTo>
                  <a:lnTo>
                    <a:pt x="6870496" y="4874387"/>
                  </a:lnTo>
                  <a:lnTo>
                    <a:pt x="6872909" y="4874641"/>
                  </a:lnTo>
                  <a:lnTo>
                    <a:pt x="6875703" y="4874641"/>
                  </a:lnTo>
                  <a:lnTo>
                    <a:pt x="6878116" y="4874895"/>
                  </a:lnTo>
                  <a:lnTo>
                    <a:pt x="6880910" y="4875276"/>
                  </a:lnTo>
                  <a:lnTo>
                    <a:pt x="6883323" y="4875911"/>
                  </a:lnTo>
                  <a:lnTo>
                    <a:pt x="6883323" y="4844161"/>
                  </a:lnTo>
                </a:path>
                <a:path w="6883400" h="10017125">
                  <a:moveTo>
                    <a:pt x="6797598" y="4969129"/>
                  </a:moveTo>
                  <a:lnTo>
                    <a:pt x="6797598" y="4844161"/>
                  </a:lnTo>
                </a:path>
                <a:path w="6883400" h="10017125">
                  <a:moveTo>
                    <a:pt x="6883323" y="5094097"/>
                  </a:moveTo>
                  <a:lnTo>
                    <a:pt x="6883323" y="5060569"/>
                  </a:lnTo>
                  <a:lnTo>
                    <a:pt x="6880910" y="5061204"/>
                  </a:lnTo>
                  <a:lnTo>
                    <a:pt x="6878370" y="5061839"/>
                  </a:lnTo>
                  <a:lnTo>
                    <a:pt x="6875957" y="5062347"/>
                  </a:lnTo>
                  <a:lnTo>
                    <a:pt x="6873290" y="5062728"/>
                  </a:lnTo>
                  <a:lnTo>
                    <a:pt x="6870750" y="5062982"/>
                  </a:lnTo>
                  <a:lnTo>
                    <a:pt x="6868083" y="5062982"/>
                  </a:lnTo>
                  <a:lnTo>
                    <a:pt x="6865670" y="5063363"/>
                  </a:lnTo>
                  <a:lnTo>
                    <a:pt x="6862876" y="5063363"/>
                  </a:lnTo>
                  <a:lnTo>
                    <a:pt x="6860463" y="5062982"/>
                  </a:lnTo>
                  <a:lnTo>
                    <a:pt x="6857669" y="5062982"/>
                  </a:lnTo>
                  <a:lnTo>
                    <a:pt x="6855256" y="5062347"/>
                  </a:lnTo>
                  <a:lnTo>
                    <a:pt x="6852462" y="5062093"/>
                  </a:lnTo>
                  <a:lnTo>
                    <a:pt x="6850049" y="5061458"/>
                  </a:lnTo>
                  <a:lnTo>
                    <a:pt x="6847636" y="5060823"/>
                  </a:lnTo>
                  <a:lnTo>
                    <a:pt x="6845223" y="5060315"/>
                  </a:lnTo>
                  <a:lnTo>
                    <a:pt x="6842810" y="5059299"/>
                  </a:lnTo>
                  <a:lnTo>
                    <a:pt x="6840651" y="5058410"/>
                  </a:lnTo>
                  <a:lnTo>
                    <a:pt x="6838492" y="5057521"/>
                  </a:lnTo>
                  <a:lnTo>
                    <a:pt x="6836333" y="5056251"/>
                  </a:lnTo>
                  <a:lnTo>
                    <a:pt x="6834174" y="5055108"/>
                  </a:lnTo>
                  <a:lnTo>
                    <a:pt x="6832396" y="5053584"/>
                  </a:lnTo>
                  <a:lnTo>
                    <a:pt x="6830618" y="5052060"/>
                  </a:lnTo>
                  <a:lnTo>
                    <a:pt x="6828713" y="5050536"/>
                  </a:lnTo>
                  <a:lnTo>
                    <a:pt x="6827189" y="5049012"/>
                  </a:lnTo>
                  <a:lnTo>
                    <a:pt x="6825665" y="5047107"/>
                  </a:lnTo>
                  <a:lnTo>
                    <a:pt x="6824522" y="5045075"/>
                  </a:lnTo>
                  <a:lnTo>
                    <a:pt x="6823252" y="5043170"/>
                  </a:lnTo>
                  <a:lnTo>
                    <a:pt x="6822363" y="5041011"/>
                  </a:lnTo>
                  <a:lnTo>
                    <a:pt x="6821728" y="5038598"/>
                  </a:lnTo>
                  <a:lnTo>
                    <a:pt x="6820839" y="5036439"/>
                  </a:lnTo>
                  <a:lnTo>
                    <a:pt x="6820458" y="5033772"/>
                  </a:lnTo>
                  <a:lnTo>
                    <a:pt x="6820204" y="5031359"/>
                  </a:lnTo>
                  <a:lnTo>
                    <a:pt x="6820458" y="5028565"/>
                  </a:lnTo>
                  <a:lnTo>
                    <a:pt x="6821093" y="5026152"/>
                  </a:lnTo>
                  <a:lnTo>
                    <a:pt x="6821728" y="5023739"/>
                  </a:lnTo>
                  <a:lnTo>
                    <a:pt x="6822617" y="5021199"/>
                  </a:lnTo>
                  <a:lnTo>
                    <a:pt x="6823506" y="5019167"/>
                  </a:lnTo>
                  <a:lnTo>
                    <a:pt x="6824776" y="5017008"/>
                  </a:lnTo>
                  <a:lnTo>
                    <a:pt x="6826046" y="5015103"/>
                  </a:lnTo>
                  <a:lnTo>
                    <a:pt x="6827189" y="5013325"/>
                  </a:lnTo>
                  <a:lnTo>
                    <a:pt x="6829094" y="5011547"/>
                  </a:lnTo>
                  <a:lnTo>
                    <a:pt x="6830618" y="5010023"/>
                  </a:lnTo>
                  <a:lnTo>
                    <a:pt x="6832396" y="5008499"/>
                  </a:lnTo>
                  <a:lnTo>
                    <a:pt x="6834174" y="5007229"/>
                  </a:lnTo>
                  <a:lnTo>
                    <a:pt x="6836333" y="5005959"/>
                  </a:lnTo>
                  <a:lnTo>
                    <a:pt x="6838492" y="5004816"/>
                  </a:lnTo>
                  <a:lnTo>
                    <a:pt x="6840651" y="5003927"/>
                  </a:lnTo>
                  <a:lnTo>
                    <a:pt x="6842810" y="5002911"/>
                  </a:lnTo>
                  <a:lnTo>
                    <a:pt x="6845223" y="5002403"/>
                  </a:lnTo>
                  <a:lnTo>
                    <a:pt x="6847382" y="5001387"/>
                  </a:lnTo>
                  <a:lnTo>
                    <a:pt x="6849795" y="5000879"/>
                  </a:lnTo>
                  <a:lnTo>
                    <a:pt x="6852208" y="5000498"/>
                  </a:lnTo>
                  <a:lnTo>
                    <a:pt x="6855002" y="4999863"/>
                  </a:lnTo>
                  <a:lnTo>
                    <a:pt x="6857415" y="4999609"/>
                  </a:lnTo>
                  <a:lnTo>
                    <a:pt x="6860082" y="4999609"/>
                  </a:lnTo>
                  <a:lnTo>
                    <a:pt x="6862622" y="4999355"/>
                  </a:lnTo>
                  <a:lnTo>
                    <a:pt x="6865289" y="4999355"/>
                  </a:lnTo>
                  <a:lnTo>
                    <a:pt x="6867702" y="4999355"/>
                  </a:lnTo>
                  <a:lnTo>
                    <a:pt x="6870496" y="4999355"/>
                  </a:lnTo>
                  <a:lnTo>
                    <a:pt x="6872909" y="4999609"/>
                  </a:lnTo>
                  <a:lnTo>
                    <a:pt x="6875703" y="4999609"/>
                  </a:lnTo>
                  <a:lnTo>
                    <a:pt x="6878116" y="5000244"/>
                  </a:lnTo>
                  <a:lnTo>
                    <a:pt x="6880910" y="5000244"/>
                  </a:lnTo>
                  <a:lnTo>
                    <a:pt x="6883323" y="5000879"/>
                  </a:lnTo>
                  <a:lnTo>
                    <a:pt x="6883323" y="4969129"/>
                  </a:lnTo>
                </a:path>
                <a:path w="6883400" h="10017125">
                  <a:moveTo>
                    <a:pt x="6797598" y="5094097"/>
                  </a:moveTo>
                  <a:lnTo>
                    <a:pt x="6797598" y="4969129"/>
                  </a:lnTo>
                </a:path>
                <a:path w="6883400" h="10017125">
                  <a:moveTo>
                    <a:pt x="6883323" y="5219065"/>
                  </a:moveTo>
                  <a:lnTo>
                    <a:pt x="6883323" y="5185537"/>
                  </a:lnTo>
                  <a:lnTo>
                    <a:pt x="6880910" y="5186172"/>
                  </a:lnTo>
                  <a:lnTo>
                    <a:pt x="6878370" y="5186807"/>
                  </a:lnTo>
                  <a:lnTo>
                    <a:pt x="6875957" y="5187315"/>
                  </a:lnTo>
                  <a:lnTo>
                    <a:pt x="6873290" y="5187696"/>
                  </a:lnTo>
                  <a:lnTo>
                    <a:pt x="6870750" y="5187950"/>
                  </a:lnTo>
                  <a:lnTo>
                    <a:pt x="6868083" y="5187950"/>
                  </a:lnTo>
                  <a:lnTo>
                    <a:pt x="6865670" y="5188331"/>
                  </a:lnTo>
                  <a:lnTo>
                    <a:pt x="6862876" y="5188331"/>
                  </a:lnTo>
                  <a:lnTo>
                    <a:pt x="6860463" y="5187950"/>
                  </a:lnTo>
                  <a:lnTo>
                    <a:pt x="6857669" y="5187950"/>
                  </a:lnTo>
                  <a:lnTo>
                    <a:pt x="6855256" y="5187696"/>
                  </a:lnTo>
                  <a:lnTo>
                    <a:pt x="6852462" y="5187061"/>
                  </a:lnTo>
                  <a:lnTo>
                    <a:pt x="6850049" y="5186426"/>
                  </a:lnTo>
                  <a:lnTo>
                    <a:pt x="6847636" y="5185791"/>
                  </a:lnTo>
                  <a:lnTo>
                    <a:pt x="6845223" y="5185283"/>
                  </a:lnTo>
                  <a:lnTo>
                    <a:pt x="6842810" y="5184267"/>
                  </a:lnTo>
                  <a:lnTo>
                    <a:pt x="6840651" y="5183378"/>
                  </a:lnTo>
                  <a:lnTo>
                    <a:pt x="6838492" y="5182489"/>
                  </a:lnTo>
                  <a:lnTo>
                    <a:pt x="6836333" y="5181219"/>
                  </a:lnTo>
                  <a:lnTo>
                    <a:pt x="6834174" y="5180076"/>
                  </a:lnTo>
                  <a:lnTo>
                    <a:pt x="6832396" y="5178552"/>
                  </a:lnTo>
                  <a:lnTo>
                    <a:pt x="6830618" y="5177282"/>
                  </a:lnTo>
                  <a:lnTo>
                    <a:pt x="6828713" y="5175504"/>
                  </a:lnTo>
                  <a:lnTo>
                    <a:pt x="6827189" y="5173980"/>
                  </a:lnTo>
                  <a:lnTo>
                    <a:pt x="6825665" y="5172075"/>
                  </a:lnTo>
                  <a:lnTo>
                    <a:pt x="6824522" y="5170043"/>
                  </a:lnTo>
                  <a:lnTo>
                    <a:pt x="6823252" y="5168138"/>
                  </a:lnTo>
                  <a:lnTo>
                    <a:pt x="6822363" y="5165979"/>
                  </a:lnTo>
                  <a:lnTo>
                    <a:pt x="6821728" y="5163566"/>
                  </a:lnTo>
                  <a:lnTo>
                    <a:pt x="6820839" y="5161407"/>
                  </a:lnTo>
                  <a:lnTo>
                    <a:pt x="6820458" y="5158740"/>
                  </a:lnTo>
                  <a:lnTo>
                    <a:pt x="6820204" y="5156327"/>
                  </a:lnTo>
                  <a:lnTo>
                    <a:pt x="6820458" y="5153533"/>
                  </a:lnTo>
                  <a:lnTo>
                    <a:pt x="6821093" y="5151120"/>
                  </a:lnTo>
                  <a:lnTo>
                    <a:pt x="6821728" y="5148707"/>
                  </a:lnTo>
                  <a:lnTo>
                    <a:pt x="6822617" y="5146167"/>
                  </a:lnTo>
                  <a:lnTo>
                    <a:pt x="6823506" y="5144135"/>
                  </a:lnTo>
                  <a:lnTo>
                    <a:pt x="6824776" y="5141976"/>
                  </a:lnTo>
                  <a:lnTo>
                    <a:pt x="6826046" y="5140071"/>
                  </a:lnTo>
                  <a:lnTo>
                    <a:pt x="6827189" y="5138293"/>
                  </a:lnTo>
                  <a:lnTo>
                    <a:pt x="6829094" y="5136515"/>
                  </a:lnTo>
                  <a:lnTo>
                    <a:pt x="6830618" y="5134991"/>
                  </a:lnTo>
                  <a:lnTo>
                    <a:pt x="6832396" y="5133721"/>
                  </a:lnTo>
                  <a:lnTo>
                    <a:pt x="6834174" y="5132197"/>
                  </a:lnTo>
                  <a:lnTo>
                    <a:pt x="6836333" y="5130927"/>
                  </a:lnTo>
                  <a:lnTo>
                    <a:pt x="6838492" y="5129784"/>
                  </a:lnTo>
                  <a:lnTo>
                    <a:pt x="6840651" y="5128895"/>
                  </a:lnTo>
                  <a:lnTo>
                    <a:pt x="6842810" y="5127879"/>
                  </a:lnTo>
                  <a:lnTo>
                    <a:pt x="6845223" y="5127371"/>
                  </a:lnTo>
                  <a:lnTo>
                    <a:pt x="6847382" y="5126355"/>
                  </a:lnTo>
                  <a:lnTo>
                    <a:pt x="6849795" y="5125847"/>
                  </a:lnTo>
                  <a:lnTo>
                    <a:pt x="6852208" y="5125466"/>
                  </a:lnTo>
                  <a:lnTo>
                    <a:pt x="6855002" y="5124831"/>
                  </a:lnTo>
                  <a:lnTo>
                    <a:pt x="6857415" y="5124577"/>
                  </a:lnTo>
                  <a:lnTo>
                    <a:pt x="6860082" y="5124577"/>
                  </a:lnTo>
                  <a:lnTo>
                    <a:pt x="6862622" y="5124323"/>
                  </a:lnTo>
                  <a:lnTo>
                    <a:pt x="6865289" y="5124323"/>
                  </a:lnTo>
                  <a:lnTo>
                    <a:pt x="6867702" y="5124323"/>
                  </a:lnTo>
                  <a:lnTo>
                    <a:pt x="6870496" y="5124323"/>
                  </a:lnTo>
                  <a:lnTo>
                    <a:pt x="6872909" y="5124577"/>
                  </a:lnTo>
                  <a:lnTo>
                    <a:pt x="6875703" y="5124577"/>
                  </a:lnTo>
                  <a:lnTo>
                    <a:pt x="6878116" y="5125212"/>
                  </a:lnTo>
                  <a:lnTo>
                    <a:pt x="6880910" y="5125466"/>
                  </a:lnTo>
                  <a:lnTo>
                    <a:pt x="6883323" y="5125847"/>
                  </a:lnTo>
                  <a:lnTo>
                    <a:pt x="6883323" y="5094097"/>
                  </a:lnTo>
                </a:path>
                <a:path w="6883400" h="10017125">
                  <a:moveTo>
                    <a:pt x="6797598" y="5219065"/>
                  </a:moveTo>
                  <a:lnTo>
                    <a:pt x="6797598" y="5094097"/>
                  </a:lnTo>
                </a:path>
                <a:path w="6883400" h="10017125">
                  <a:moveTo>
                    <a:pt x="6883323" y="5344033"/>
                  </a:moveTo>
                  <a:lnTo>
                    <a:pt x="6883323" y="5310505"/>
                  </a:lnTo>
                  <a:lnTo>
                    <a:pt x="6880910" y="5311140"/>
                  </a:lnTo>
                  <a:lnTo>
                    <a:pt x="6878370" y="5311775"/>
                  </a:lnTo>
                  <a:lnTo>
                    <a:pt x="6875957" y="5312283"/>
                  </a:lnTo>
                  <a:lnTo>
                    <a:pt x="6873290" y="5312664"/>
                  </a:lnTo>
                  <a:lnTo>
                    <a:pt x="6870750" y="5312918"/>
                  </a:lnTo>
                  <a:lnTo>
                    <a:pt x="6868083" y="5312918"/>
                  </a:lnTo>
                  <a:lnTo>
                    <a:pt x="6865670" y="5313299"/>
                  </a:lnTo>
                  <a:lnTo>
                    <a:pt x="6862876" y="5313299"/>
                  </a:lnTo>
                  <a:lnTo>
                    <a:pt x="6860463" y="5312918"/>
                  </a:lnTo>
                  <a:lnTo>
                    <a:pt x="6857669" y="5312918"/>
                  </a:lnTo>
                  <a:lnTo>
                    <a:pt x="6855256" y="5312664"/>
                  </a:lnTo>
                  <a:lnTo>
                    <a:pt x="6852462" y="5312029"/>
                  </a:lnTo>
                  <a:lnTo>
                    <a:pt x="6850049" y="5311775"/>
                  </a:lnTo>
                  <a:lnTo>
                    <a:pt x="6847636" y="5310759"/>
                  </a:lnTo>
                  <a:lnTo>
                    <a:pt x="6845223" y="5310251"/>
                  </a:lnTo>
                  <a:lnTo>
                    <a:pt x="6842810" y="5309235"/>
                  </a:lnTo>
                  <a:lnTo>
                    <a:pt x="6840651" y="5308346"/>
                  </a:lnTo>
                  <a:lnTo>
                    <a:pt x="6838492" y="5307457"/>
                  </a:lnTo>
                  <a:lnTo>
                    <a:pt x="6836333" y="5306187"/>
                  </a:lnTo>
                  <a:lnTo>
                    <a:pt x="6834174" y="5305044"/>
                  </a:lnTo>
                  <a:lnTo>
                    <a:pt x="6832396" y="5303520"/>
                  </a:lnTo>
                  <a:lnTo>
                    <a:pt x="6830618" y="5302250"/>
                  </a:lnTo>
                  <a:lnTo>
                    <a:pt x="6828713" y="5300472"/>
                  </a:lnTo>
                  <a:lnTo>
                    <a:pt x="6827189" y="5298948"/>
                  </a:lnTo>
                  <a:lnTo>
                    <a:pt x="6825665" y="5297043"/>
                  </a:lnTo>
                  <a:lnTo>
                    <a:pt x="6824522" y="5295011"/>
                  </a:lnTo>
                  <a:lnTo>
                    <a:pt x="6823252" y="5293106"/>
                  </a:lnTo>
                  <a:lnTo>
                    <a:pt x="6822363" y="5290947"/>
                  </a:lnTo>
                  <a:lnTo>
                    <a:pt x="6821728" y="5288534"/>
                  </a:lnTo>
                  <a:lnTo>
                    <a:pt x="6820839" y="5286375"/>
                  </a:lnTo>
                  <a:lnTo>
                    <a:pt x="6820458" y="5283962"/>
                  </a:lnTo>
                  <a:lnTo>
                    <a:pt x="6820204" y="5281295"/>
                  </a:lnTo>
                  <a:lnTo>
                    <a:pt x="6820458" y="5278501"/>
                  </a:lnTo>
                  <a:lnTo>
                    <a:pt x="6821093" y="5276088"/>
                  </a:lnTo>
                  <a:lnTo>
                    <a:pt x="6821728" y="5273675"/>
                  </a:lnTo>
                  <a:lnTo>
                    <a:pt x="6822617" y="5271135"/>
                  </a:lnTo>
                  <a:lnTo>
                    <a:pt x="6823506" y="5269103"/>
                  </a:lnTo>
                  <a:lnTo>
                    <a:pt x="6824776" y="5266944"/>
                  </a:lnTo>
                  <a:lnTo>
                    <a:pt x="6826046" y="5265039"/>
                  </a:lnTo>
                  <a:lnTo>
                    <a:pt x="6827189" y="5263261"/>
                  </a:lnTo>
                  <a:lnTo>
                    <a:pt x="6829094" y="5261483"/>
                  </a:lnTo>
                  <a:lnTo>
                    <a:pt x="6830618" y="5259959"/>
                  </a:lnTo>
                  <a:lnTo>
                    <a:pt x="6832396" y="5258689"/>
                  </a:lnTo>
                  <a:lnTo>
                    <a:pt x="6834174" y="5257165"/>
                  </a:lnTo>
                  <a:lnTo>
                    <a:pt x="6836333" y="5255895"/>
                  </a:lnTo>
                  <a:lnTo>
                    <a:pt x="6838492" y="5255006"/>
                  </a:lnTo>
                  <a:lnTo>
                    <a:pt x="6840651" y="5253863"/>
                  </a:lnTo>
                  <a:lnTo>
                    <a:pt x="6842810" y="5252847"/>
                  </a:lnTo>
                  <a:lnTo>
                    <a:pt x="6845223" y="5252339"/>
                  </a:lnTo>
                  <a:lnTo>
                    <a:pt x="6847382" y="5251323"/>
                  </a:lnTo>
                  <a:lnTo>
                    <a:pt x="6849795" y="5251069"/>
                  </a:lnTo>
                  <a:lnTo>
                    <a:pt x="6852208" y="5250434"/>
                  </a:lnTo>
                  <a:lnTo>
                    <a:pt x="6855002" y="5249799"/>
                  </a:lnTo>
                  <a:lnTo>
                    <a:pt x="6857415" y="5249545"/>
                  </a:lnTo>
                  <a:lnTo>
                    <a:pt x="6860082" y="5249545"/>
                  </a:lnTo>
                  <a:lnTo>
                    <a:pt x="6862622" y="5249291"/>
                  </a:lnTo>
                  <a:lnTo>
                    <a:pt x="6865289" y="5249291"/>
                  </a:lnTo>
                  <a:lnTo>
                    <a:pt x="6867702" y="5249291"/>
                  </a:lnTo>
                  <a:lnTo>
                    <a:pt x="6870496" y="5249291"/>
                  </a:lnTo>
                  <a:lnTo>
                    <a:pt x="6872909" y="5249545"/>
                  </a:lnTo>
                  <a:lnTo>
                    <a:pt x="6875703" y="5249545"/>
                  </a:lnTo>
                  <a:lnTo>
                    <a:pt x="6878116" y="5250180"/>
                  </a:lnTo>
                  <a:lnTo>
                    <a:pt x="6880910" y="5250434"/>
                  </a:lnTo>
                  <a:lnTo>
                    <a:pt x="6883323" y="5250815"/>
                  </a:lnTo>
                  <a:lnTo>
                    <a:pt x="6883323" y="5219065"/>
                  </a:lnTo>
                </a:path>
                <a:path w="6883400" h="10017125">
                  <a:moveTo>
                    <a:pt x="6797598" y="5344033"/>
                  </a:moveTo>
                  <a:lnTo>
                    <a:pt x="6797598" y="5219065"/>
                  </a:lnTo>
                </a:path>
                <a:path w="6883400" h="10017125">
                  <a:moveTo>
                    <a:pt x="6883323" y="5469001"/>
                  </a:moveTo>
                  <a:lnTo>
                    <a:pt x="6883323" y="5435473"/>
                  </a:lnTo>
                  <a:lnTo>
                    <a:pt x="6880910" y="5436108"/>
                  </a:lnTo>
                  <a:lnTo>
                    <a:pt x="6878370" y="5436743"/>
                  </a:lnTo>
                  <a:lnTo>
                    <a:pt x="6875957" y="5437251"/>
                  </a:lnTo>
                  <a:lnTo>
                    <a:pt x="6873290" y="5437632"/>
                  </a:lnTo>
                  <a:lnTo>
                    <a:pt x="6870750" y="5437886"/>
                  </a:lnTo>
                  <a:lnTo>
                    <a:pt x="6868083" y="5438267"/>
                  </a:lnTo>
                  <a:lnTo>
                    <a:pt x="6865670" y="5438267"/>
                  </a:lnTo>
                  <a:lnTo>
                    <a:pt x="6862876" y="5438267"/>
                  </a:lnTo>
                  <a:lnTo>
                    <a:pt x="6860463" y="5438267"/>
                  </a:lnTo>
                  <a:lnTo>
                    <a:pt x="6857669" y="5437886"/>
                  </a:lnTo>
                  <a:lnTo>
                    <a:pt x="6855256" y="5437632"/>
                  </a:lnTo>
                  <a:lnTo>
                    <a:pt x="6852462" y="5437251"/>
                  </a:lnTo>
                  <a:lnTo>
                    <a:pt x="6850049" y="5436743"/>
                  </a:lnTo>
                  <a:lnTo>
                    <a:pt x="6847636" y="5435727"/>
                  </a:lnTo>
                  <a:lnTo>
                    <a:pt x="6845223" y="5435219"/>
                  </a:lnTo>
                  <a:lnTo>
                    <a:pt x="6842810" y="5434584"/>
                  </a:lnTo>
                  <a:lnTo>
                    <a:pt x="6840651" y="5433314"/>
                  </a:lnTo>
                  <a:lnTo>
                    <a:pt x="6838492" y="5432425"/>
                  </a:lnTo>
                  <a:lnTo>
                    <a:pt x="6836333" y="5431155"/>
                  </a:lnTo>
                  <a:lnTo>
                    <a:pt x="6834174" y="5430012"/>
                  </a:lnTo>
                  <a:lnTo>
                    <a:pt x="6832396" y="5428488"/>
                  </a:lnTo>
                  <a:lnTo>
                    <a:pt x="6824522" y="5419979"/>
                  </a:lnTo>
                  <a:lnTo>
                    <a:pt x="6823252" y="5418074"/>
                  </a:lnTo>
                  <a:lnTo>
                    <a:pt x="6822363" y="5415915"/>
                  </a:lnTo>
                  <a:lnTo>
                    <a:pt x="6821728" y="5413502"/>
                  </a:lnTo>
                  <a:lnTo>
                    <a:pt x="6820839" y="5411343"/>
                  </a:lnTo>
                  <a:lnTo>
                    <a:pt x="6820458" y="5408930"/>
                  </a:lnTo>
                  <a:lnTo>
                    <a:pt x="6820204" y="5406263"/>
                  </a:lnTo>
                  <a:lnTo>
                    <a:pt x="6820458" y="5403469"/>
                  </a:lnTo>
                  <a:lnTo>
                    <a:pt x="6821093" y="5401056"/>
                  </a:lnTo>
                  <a:lnTo>
                    <a:pt x="6821728" y="5398643"/>
                  </a:lnTo>
                  <a:lnTo>
                    <a:pt x="6822617" y="5396103"/>
                  </a:lnTo>
                  <a:lnTo>
                    <a:pt x="6823506" y="5394071"/>
                  </a:lnTo>
                  <a:lnTo>
                    <a:pt x="6824776" y="5391912"/>
                  </a:lnTo>
                  <a:lnTo>
                    <a:pt x="6826046" y="5390007"/>
                  </a:lnTo>
                  <a:lnTo>
                    <a:pt x="6827189" y="5388229"/>
                  </a:lnTo>
                  <a:lnTo>
                    <a:pt x="6829094" y="5386705"/>
                  </a:lnTo>
                  <a:lnTo>
                    <a:pt x="6830618" y="5384927"/>
                  </a:lnTo>
                  <a:lnTo>
                    <a:pt x="6832396" y="5383657"/>
                  </a:lnTo>
                  <a:lnTo>
                    <a:pt x="6834174" y="5382133"/>
                  </a:lnTo>
                  <a:lnTo>
                    <a:pt x="6836333" y="5380863"/>
                  </a:lnTo>
                  <a:lnTo>
                    <a:pt x="6838492" y="5379974"/>
                  </a:lnTo>
                  <a:lnTo>
                    <a:pt x="6840651" y="5379085"/>
                  </a:lnTo>
                  <a:lnTo>
                    <a:pt x="6842810" y="5377815"/>
                  </a:lnTo>
                  <a:lnTo>
                    <a:pt x="6845223" y="5377307"/>
                  </a:lnTo>
                  <a:lnTo>
                    <a:pt x="6847382" y="5376291"/>
                  </a:lnTo>
                  <a:lnTo>
                    <a:pt x="6849795" y="5376037"/>
                  </a:lnTo>
                  <a:lnTo>
                    <a:pt x="6852208" y="5375402"/>
                  </a:lnTo>
                  <a:lnTo>
                    <a:pt x="6855002" y="5375148"/>
                  </a:lnTo>
                  <a:lnTo>
                    <a:pt x="6857415" y="5374767"/>
                  </a:lnTo>
                  <a:lnTo>
                    <a:pt x="6860082" y="5374513"/>
                  </a:lnTo>
                  <a:lnTo>
                    <a:pt x="6862622" y="5374259"/>
                  </a:lnTo>
                  <a:lnTo>
                    <a:pt x="6865289" y="5374259"/>
                  </a:lnTo>
                  <a:lnTo>
                    <a:pt x="6867702" y="5374259"/>
                  </a:lnTo>
                  <a:lnTo>
                    <a:pt x="6870496" y="5374259"/>
                  </a:lnTo>
                  <a:lnTo>
                    <a:pt x="6872909" y="5374513"/>
                  </a:lnTo>
                  <a:lnTo>
                    <a:pt x="6875703" y="5374767"/>
                  </a:lnTo>
                  <a:lnTo>
                    <a:pt x="6878116" y="5375148"/>
                  </a:lnTo>
                  <a:lnTo>
                    <a:pt x="6880910" y="5375402"/>
                  </a:lnTo>
                  <a:lnTo>
                    <a:pt x="6883323" y="5375783"/>
                  </a:lnTo>
                  <a:lnTo>
                    <a:pt x="6883323" y="5344033"/>
                  </a:lnTo>
                </a:path>
                <a:path w="6883400" h="10017125">
                  <a:moveTo>
                    <a:pt x="6797598" y="5469001"/>
                  </a:moveTo>
                  <a:lnTo>
                    <a:pt x="6797598" y="5344033"/>
                  </a:lnTo>
                </a:path>
                <a:path w="6883400" h="10017125">
                  <a:moveTo>
                    <a:pt x="6883323" y="5594223"/>
                  </a:moveTo>
                  <a:lnTo>
                    <a:pt x="6883323" y="5560441"/>
                  </a:lnTo>
                  <a:lnTo>
                    <a:pt x="6880910" y="5561076"/>
                  </a:lnTo>
                  <a:lnTo>
                    <a:pt x="6878370" y="5561711"/>
                  </a:lnTo>
                  <a:lnTo>
                    <a:pt x="6875957" y="5562219"/>
                  </a:lnTo>
                  <a:lnTo>
                    <a:pt x="6873290" y="5562600"/>
                  </a:lnTo>
                  <a:lnTo>
                    <a:pt x="6870750" y="5562854"/>
                  </a:lnTo>
                  <a:lnTo>
                    <a:pt x="6868083" y="5563235"/>
                  </a:lnTo>
                  <a:lnTo>
                    <a:pt x="6865670" y="5563235"/>
                  </a:lnTo>
                  <a:lnTo>
                    <a:pt x="6862876" y="5563235"/>
                  </a:lnTo>
                  <a:lnTo>
                    <a:pt x="6860463" y="5563235"/>
                  </a:lnTo>
                  <a:lnTo>
                    <a:pt x="6857669" y="5562854"/>
                  </a:lnTo>
                  <a:lnTo>
                    <a:pt x="6845223" y="5560187"/>
                  </a:lnTo>
                  <a:lnTo>
                    <a:pt x="6842810" y="5559552"/>
                  </a:lnTo>
                  <a:lnTo>
                    <a:pt x="6840651" y="5558663"/>
                  </a:lnTo>
                  <a:lnTo>
                    <a:pt x="6838492" y="5557393"/>
                  </a:lnTo>
                  <a:lnTo>
                    <a:pt x="6836333" y="5556123"/>
                  </a:lnTo>
                  <a:lnTo>
                    <a:pt x="6834174" y="5554980"/>
                  </a:lnTo>
                  <a:lnTo>
                    <a:pt x="6832396" y="5553456"/>
                  </a:lnTo>
                  <a:lnTo>
                    <a:pt x="6830618" y="5552186"/>
                  </a:lnTo>
                  <a:lnTo>
                    <a:pt x="6821728" y="5538851"/>
                  </a:lnTo>
                  <a:lnTo>
                    <a:pt x="6820839" y="5536311"/>
                  </a:lnTo>
                  <a:lnTo>
                    <a:pt x="6820458" y="5533898"/>
                  </a:lnTo>
                  <a:lnTo>
                    <a:pt x="6820204" y="5531231"/>
                  </a:lnTo>
                  <a:lnTo>
                    <a:pt x="6820458" y="5528437"/>
                  </a:lnTo>
                  <a:lnTo>
                    <a:pt x="6821093" y="5526024"/>
                  </a:lnTo>
                  <a:lnTo>
                    <a:pt x="6821728" y="5523611"/>
                  </a:lnTo>
                  <a:lnTo>
                    <a:pt x="6822617" y="5521071"/>
                  </a:lnTo>
                  <a:lnTo>
                    <a:pt x="6823506" y="5519039"/>
                  </a:lnTo>
                  <a:lnTo>
                    <a:pt x="6824776" y="5516880"/>
                  </a:lnTo>
                  <a:lnTo>
                    <a:pt x="6826046" y="5514975"/>
                  </a:lnTo>
                  <a:lnTo>
                    <a:pt x="6827189" y="5513197"/>
                  </a:lnTo>
                  <a:lnTo>
                    <a:pt x="6829094" y="5511673"/>
                  </a:lnTo>
                  <a:lnTo>
                    <a:pt x="6830618" y="5509895"/>
                  </a:lnTo>
                  <a:lnTo>
                    <a:pt x="6832396" y="5508625"/>
                  </a:lnTo>
                  <a:lnTo>
                    <a:pt x="6834174" y="5507101"/>
                  </a:lnTo>
                  <a:lnTo>
                    <a:pt x="6836333" y="5505831"/>
                  </a:lnTo>
                  <a:lnTo>
                    <a:pt x="6838492" y="5504942"/>
                  </a:lnTo>
                  <a:lnTo>
                    <a:pt x="6840651" y="5504053"/>
                  </a:lnTo>
                  <a:lnTo>
                    <a:pt x="6842810" y="5503164"/>
                  </a:lnTo>
                  <a:lnTo>
                    <a:pt x="6845223" y="5502275"/>
                  </a:lnTo>
                  <a:lnTo>
                    <a:pt x="6847382" y="5501640"/>
                  </a:lnTo>
                  <a:lnTo>
                    <a:pt x="6849795" y="5501005"/>
                  </a:lnTo>
                  <a:lnTo>
                    <a:pt x="6852208" y="5500370"/>
                  </a:lnTo>
                  <a:lnTo>
                    <a:pt x="6855002" y="5500116"/>
                  </a:lnTo>
                  <a:lnTo>
                    <a:pt x="6857415" y="5499735"/>
                  </a:lnTo>
                  <a:lnTo>
                    <a:pt x="6860082" y="5499481"/>
                  </a:lnTo>
                  <a:lnTo>
                    <a:pt x="6862622" y="5499227"/>
                  </a:lnTo>
                  <a:lnTo>
                    <a:pt x="6865289" y="5499227"/>
                  </a:lnTo>
                  <a:lnTo>
                    <a:pt x="6867702" y="5499227"/>
                  </a:lnTo>
                  <a:lnTo>
                    <a:pt x="6870496" y="5499227"/>
                  </a:lnTo>
                  <a:lnTo>
                    <a:pt x="6872909" y="5499481"/>
                  </a:lnTo>
                  <a:lnTo>
                    <a:pt x="6875703" y="5499735"/>
                  </a:lnTo>
                  <a:lnTo>
                    <a:pt x="6878116" y="5500116"/>
                  </a:lnTo>
                  <a:lnTo>
                    <a:pt x="6880910" y="5500370"/>
                  </a:lnTo>
                  <a:lnTo>
                    <a:pt x="6883323" y="5500751"/>
                  </a:lnTo>
                  <a:lnTo>
                    <a:pt x="6883323" y="5469001"/>
                  </a:lnTo>
                </a:path>
                <a:path w="6883400" h="10017125">
                  <a:moveTo>
                    <a:pt x="6797598" y="5594223"/>
                  </a:moveTo>
                  <a:lnTo>
                    <a:pt x="6797598" y="5469001"/>
                  </a:lnTo>
                </a:path>
                <a:path w="6883400" h="10017125">
                  <a:moveTo>
                    <a:pt x="6883323" y="5719191"/>
                  </a:moveTo>
                  <a:lnTo>
                    <a:pt x="6883323" y="5685409"/>
                  </a:lnTo>
                  <a:lnTo>
                    <a:pt x="6880910" y="5686044"/>
                  </a:lnTo>
                  <a:lnTo>
                    <a:pt x="6878370" y="5686933"/>
                  </a:lnTo>
                  <a:lnTo>
                    <a:pt x="6875957" y="5687187"/>
                  </a:lnTo>
                  <a:lnTo>
                    <a:pt x="6873290" y="5687568"/>
                  </a:lnTo>
                  <a:lnTo>
                    <a:pt x="6870750" y="5687822"/>
                  </a:lnTo>
                  <a:lnTo>
                    <a:pt x="6868083" y="5688203"/>
                  </a:lnTo>
                  <a:lnTo>
                    <a:pt x="6865670" y="5688203"/>
                  </a:lnTo>
                  <a:lnTo>
                    <a:pt x="6862876" y="5688203"/>
                  </a:lnTo>
                  <a:lnTo>
                    <a:pt x="6860463" y="5688203"/>
                  </a:lnTo>
                  <a:lnTo>
                    <a:pt x="6857669" y="5687822"/>
                  </a:lnTo>
                  <a:lnTo>
                    <a:pt x="6855256" y="5687568"/>
                  </a:lnTo>
                  <a:lnTo>
                    <a:pt x="6838492" y="5682361"/>
                  </a:lnTo>
                  <a:lnTo>
                    <a:pt x="6836333" y="5681091"/>
                  </a:lnTo>
                  <a:lnTo>
                    <a:pt x="6834174" y="5679948"/>
                  </a:lnTo>
                  <a:lnTo>
                    <a:pt x="6832396" y="5678678"/>
                  </a:lnTo>
                  <a:lnTo>
                    <a:pt x="6830618" y="5677154"/>
                  </a:lnTo>
                  <a:lnTo>
                    <a:pt x="6828713" y="5675630"/>
                  </a:lnTo>
                  <a:lnTo>
                    <a:pt x="6821728" y="5663819"/>
                  </a:lnTo>
                  <a:lnTo>
                    <a:pt x="6820839" y="5661279"/>
                  </a:lnTo>
                  <a:lnTo>
                    <a:pt x="6820458" y="5658866"/>
                  </a:lnTo>
                  <a:lnTo>
                    <a:pt x="6820204" y="5656453"/>
                  </a:lnTo>
                  <a:lnTo>
                    <a:pt x="6824776" y="5642102"/>
                  </a:lnTo>
                  <a:lnTo>
                    <a:pt x="6826046" y="5639943"/>
                  </a:lnTo>
                  <a:lnTo>
                    <a:pt x="6827189" y="5638165"/>
                  </a:lnTo>
                  <a:lnTo>
                    <a:pt x="6829094" y="5636641"/>
                  </a:lnTo>
                  <a:lnTo>
                    <a:pt x="6830618" y="5635117"/>
                  </a:lnTo>
                  <a:lnTo>
                    <a:pt x="6832396" y="5633593"/>
                  </a:lnTo>
                  <a:lnTo>
                    <a:pt x="6834174" y="5632323"/>
                  </a:lnTo>
                  <a:lnTo>
                    <a:pt x="6836333" y="5631180"/>
                  </a:lnTo>
                  <a:lnTo>
                    <a:pt x="6838492" y="5629910"/>
                  </a:lnTo>
                  <a:lnTo>
                    <a:pt x="6840651" y="5629021"/>
                  </a:lnTo>
                  <a:lnTo>
                    <a:pt x="6842810" y="5628132"/>
                  </a:lnTo>
                  <a:lnTo>
                    <a:pt x="6845223" y="5627243"/>
                  </a:lnTo>
                  <a:lnTo>
                    <a:pt x="6847382" y="5626608"/>
                  </a:lnTo>
                  <a:lnTo>
                    <a:pt x="6849795" y="5625973"/>
                  </a:lnTo>
                  <a:lnTo>
                    <a:pt x="6852208" y="5625338"/>
                  </a:lnTo>
                  <a:lnTo>
                    <a:pt x="6855002" y="5625084"/>
                  </a:lnTo>
                  <a:lnTo>
                    <a:pt x="6857415" y="5624703"/>
                  </a:lnTo>
                  <a:lnTo>
                    <a:pt x="6860082" y="5624449"/>
                  </a:lnTo>
                  <a:lnTo>
                    <a:pt x="6862622" y="5624449"/>
                  </a:lnTo>
                  <a:lnTo>
                    <a:pt x="6865289" y="5624195"/>
                  </a:lnTo>
                  <a:lnTo>
                    <a:pt x="6867702" y="5624195"/>
                  </a:lnTo>
                  <a:lnTo>
                    <a:pt x="6870496" y="5624449"/>
                  </a:lnTo>
                  <a:lnTo>
                    <a:pt x="6872909" y="5624449"/>
                  </a:lnTo>
                  <a:lnTo>
                    <a:pt x="6875703" y="5624703"/>
                  </a:lnTo>
                  <a:lnTo>
                    <a:pt x="6878116" y="5625084"/>
                  </a:lnTo>
                  <a:lnTo>
                    <a:pt x="6880910" y="5625338"/>
                  </a:lnTo>
                  <a:lnTo>
                    <a:pt x="6883323" y="5625973"/>
                  </a:lnTo>
                  <a:lnTo>
                    <a:pt x="6883323" y="5594223"/>
                  </a:lnTo>
                </a:path>
                <a:path w="6883400" h="10017125">
                  <a:moveTo>
                    <a:pt x="6797598" y="5719191"/>
                  </a:moveTo>
                  <a:lnTo>
                    <a:pt x="6797598" y="5594223"/>
                  </a:lnTo>
                </a:path>
                <a:path w="6883400" h="10017125">
                  <a:moveTo>
                    <a:pt x="6883323" y="5844159"/>
                  </a:moveTo>
                  <a:lnTo>
                    <a:pt x="6883323" y="5810377"/>
                  </a:lnTo>
                  <a:lnTo>
                    <a:pt x="6880910" y="5811012"/>
                  </a:lnTo>
                  <a:lnTo>
                    <a:pt x="6878370" y="5811901"/>
                  </a:lnTo>
                  <a:lnTo>
                    <a:pt x="6875957" y="5812155"/>
                  </a:lnTo>
                  <a:lnTo>
                    <a:pt x="6873290" y="5812536"/>
                  </a:lnTo>
                  <a:lnTo>
                    <a:pt x="6870750" y="5812790"/>
                  </a:lnTo>
                  <a:lnTo>
                    <a:pt x="6868083" y="5813171"/>
                  </a:lnTo>
                  <a:lnTo>
                    <a:pt x="6865670" y="5813171"/>
                  </a:lnTo>
                  <a:lnTo>
                    <a:pt x="6862876" y="5813171"/>
                  </a:lnTo>
                  <a:lnTo>
                    <a:pt x="6860463" y="5813171"/>
                  </a:lnTo>
                  <a:lnTo>
                    <a:pt x="6857669" y="5812790"/>
                  </a:lnTo>
                  <a:lnTo>
                    <a:pt x="6855256" y="5812536"/>
                  </a:lnTo>
                  <a:lnTo>
                    <a:pt x="6838492" y="5807329"/>
                  </a:lnTo>
                  <a:lnTo>
                    <a:pt x="6836333" y="5806059"/>
                  </a:lnTo>
                  <a:lnTo>
                    <a:pt x="6834174" y="5804916"/>
                  </a:lnTo>
                  <a:lnTo>
                    <a:pt x="6832396" y="5803646"/>
                  </a:lnTo>
                  <a:lnTo>
                    <a:pt x="6830618" y="5802122"/>
                  </a:lnTo>
                  <a:lnTo>
                    <a:pt x="6828713" y="5800598"/>
                  </a:lnTo>
                  <a:lnTo>
                    <a:pt x="6821728" y="5788787"/>
                  </a:lnTo>
                  <a:lnTo>
                    <a:pt x="6820839" y="5786247"/>
                  </a:lnTo>
                  <a:lnTo>
                    <a:pt x="6820458" y="5783834"/>
                  </a:lnTo>
                  <a:lnTo>
                    <a:pt x="6820204" y="5781421"/>
                  </a:lnTo>
                  <a:lnTo>
                    <a:pt x="6820458" y="5778627"/>
                  </a:lnTo>
                  <a:lnTo>
                    <a:pt x="6821093" y="5775960"/>
                  </a:lnTo>
                  <a:lnTo>
                    <a:pt x="6821728" y="5773547"/>
                  </a:lnTo>
                  <a:lnTo>
                    <a:pt x="6822617" y="5771388"/>
                  </a:lnTo>
                  <a:lnTo>
                    <a:pt x="6823506" y="5768975"/>
                  </a:lnTo>
                  <a:lnTo>
                    <a:pt x="6824776" y="5767070"/>
                  </a:lnTo>
                  <a:lnTo>
                    <a:pt x="6826046" y="5764911"/>
                  </a:lnTo>
                  <a:lnTo>
                    <a:pt x="6827189" y="5763133"/>
                  </a:lnTo>
                  <a:lnTo>
                    <a:pt x="6829094" y="5761609"/>
                  </a:lnTo>
                  <a:lnTo>
                    <a:pt x="6830618" y="5760085"/>
                  </a:lnTo>
                  <a:lnTo>
                    <a:pt x="6832396" y="5758561"/>
                  </a:lnTo>
                  <a:lnTo>
                    <a:pt x="6834174" y="5757291"/>
                  </a:lnTo>
                  <a:lnTo>
                    <a:pt x="6836333" y="5756148"/>
                  </a:lnTo>
                  <a:lnTo>
                    <a:pt x="6838492" y="5754878"/>
                  </a:lnTo>
                  <a:lnTo>
                    <a:pt x="6840651" y="5753989"/>
                  </a:lnTo>
                  <a:lnTo>
                    <a:pt x="6842810" y="5753100"/>
                  </a:lnTo>
                  <a:lnTo>
                    <a:pt x="6845223" y="5752211"/>
                  </a:lnTo>
                  <a:lnTo>
                    <a:pt x="6847382" y="5751576"/>
                  </a:lnTo>
                  <a:lnTo>
                    <a:pt x="6849795" y="5750941"/>
                  </a:lnTo>
                  <a:lnTo>
                    <a:pt x="6852208" y="5750306"/>
                  </a:lnTo>
                  <a:lnTo>
                    <a:pt x="6855002" y="5750052"/>
                  </a:lnTo>
                  <a:lnTo>
                    <a:pt x="6857415" y="5749671"/>
                  </a:lnTo>
                  <a:lnTo>
                    <a:pt x="6860082" y="5749417"/>
                  </a:lnTo>
                  <a:lnTo>
                    <a:pt x="6862622" y="5749417"/>
                  </a:lnTo>
                  <a:lnTo>
                    <a:pt x="6865289" y="5749163"/>
                  </a:lnTo>
                  <a:lnTo>
                    <a:pt x="6867702" y="5749163"/>
                  </a:lnTo>
                  <a:lnTo>
                    <a:pt x="6870496" y="5749417"/>
                  </a:lnTo>
                  <a:lnTo>
                    <a:pt x="6872909" y="5749417"/>
                  </a:lnTo>
                  <a:lnTo>
                    <a:pt x="6875703" y="5749671"/>
                  </a:lnTo>
                  <a:lnTo>
                    <a:pt x="6878116" y="5750052"/>
                  </a:lnTo>
                  <a:lnTo>
                    <a:pt x="6880910" y="5750306"/>
                  </a:lnTo>
                  <a:lnTo>
                    <a:pt x="6883323" y="5750941"/>
                  </a:lnTo>
                  <a:lnTo>
                    <a:pt x="6883323" y="5719191"/>
                  </a:lnTo>
                </a:path>
                <a:path w="6883400" h="10017125">
                  <a:moveTo>
                    <a:pt x="6797598" y="5844159"/>
                  </a:moveTo>
                  <a:lnTo>
                    <a:pt x="6797598" y="5719191"/>
                  </a:lnTo>
                </a:path>
                <a:path w="6883400" h="10017125">
                  <a:moveTo>
                    <a:pt x="6883323" y="5969127"/>
                  </a:moveTo>
                  <a:lnTo>
                    <a:pt x="6883323" y="5935345"/>
                  </a:lnTo>
                  <a:lnTo>
                    <a:pt x="6880910" y="5936234"/>
                  </a:lnTo>
                  <a:lnTo>
                    <a:pt x="6878370" y="5936869"/>
                  </a:lnTo>
                  <a:lnTo>
                    <a:pt x="6875957" y="5937123"/>
                  </a:lnTo>
                  <a:lnTo>
                    <a:pt x="6873290" y="5937758"/>
                  </a:lnTo>
                  <a:lnTo>
                    <a:pt x="6870750" y="5937758"/>
                  </a:lnTo>
                  <a:lnTo>
                    <a:pt x="6868083" y="5938139"/>
                  </a:lnTo>
                  <a:lnTo>
                    <a:pt x="6865670" y="5938139"/>
                  </a:lnTo>
                  <a:lnTo>
                    <a:pt x="6862876" y="5938139"/>
                  </a:lnTo>
                  <a:lnTo>
                    <a:pt x="6860463" y="5938139"/>
                  </a:lnTo>
                  <a:lnTo>
                    <a:pt x="6857669" y="5937758"/>
                  </a:lnTo>
                  <a:lnTo>
                    <a:pt x="6855256" y="5937504"/>
                  </a:lnTo>
                  <a:lnTo>
                    <a:pt x="6830618" y="5927090"/>
                  </a:lnTo>
                  <a:lnTo>
                    <a:pt x="6828713" y="5925566"/>
                  </a:lnTo>
                  <a:lnTo>
                    <a:pt x="6821728" y="5913755"/>
                  </a:lnTo>
                  <a:lnTo>
                    <a:pt x="6820839" y="5911596"/>
                  </a:lnTo>
                  <a:lnTo>
                    <a:pt x="6820458" y="5908802"/>
                  </a:lnTo>
                  <a:lnTo>
                    <a:pt x="6820204" y="5906389"/>
                  </a:lnTo>
                  <a:lnTo>
                    <a:pt x="6820458" y="5903595"/>
                  </a:lnTo>
                  <a:lnTo>
                    <a:pt x="6821093" y="5900928"/>
                  </a:lnTo>
                  <a:lnTo>
                    <a:pt x="6821728" y="5898515"/>
                  </a:lnTo>
                  <a:lnTo>
                    <a:pt x="6822617" y="5896356"/>
                  </a:lnTo>
                  <a:lnTo>
                    <a:pt x="6823506" y="5894197"/>
                  </a:lnTo>
                  <a:lnTo>
                    <a:pt x="6824776" y="5892038"/>
                  </a:lnTo>
                  <a:lnTo>
                    <a:pt x="6826046" y="5890260"/>
                  </a:lnTo>
                  <a:lnTo>
                    <a:pt x="6827189" y="5888101"/>
                  </a:lnTo>
                  <a:lnTo>
                    <a:pt x="6829094" y="5886577"/>
                  </a:lnTo>
                  <a:lnTo>
                    <a:pt x="6830618" y="5885053"/>
                  </a:lnTo>
                  <a:lnTo>
                    <a:pt x="6832396" y="5883529"/>
                  </a:lnTo>
                  <a:lnTo>
                    <a:pt x="6834174" y="5882259"/>
                  </a:lnTo>
                  <a:lnTo>
                    <a:pt x="6836333" y="5881116"/>
                  </a:lnTo>
                  <a:lnTo>
                    <a:pt x="6838492" y="5879846"/>
                  </a:lnTo>
                  <a:lnTo>
                    <a:pt x="6840651" y="5878957"/>
                  </a:lnTo>
                  <a:lnTo>
                    <a:pt x="6842810" y="5878068"/>
                  </a:lnTo>
                  <a:lnTo>
                    <a:pt x="6845223" y="5877179"/>
                  </a:lnTo>
                  <a:lnTo>
                    <a:pt x="6847382" y="5876544"/>
                  </a:lnTo>
                  <a:lnTo>
                    <a:pt x="6849795" y="5875909"/>
                  </a:lnTo>
                  <a:lnTo>
                    <a:pt x="6852208" y="5875655"/>
                  </a:lnTo>
                  <a:lnTo>
                    <a:pt x="6855002" y="5875020"/>
                  </a:lnTo>
                  <a:lnTo>
                    <a:pt x="6857415" y="5874639"/>
                  </a:lnTo>
                  <a:lnTo>
                    <a:pt x="6860082" y="5874385"/>
                  </a:lnTo>
                  <a:lnTo>
                    <a:pt x="6862622" y="5874385"/>
                  </a:lnTo>
                  <a:lnTo>
                    <a:pt x="6865289" y="5874385"/>
                  </a:lnTo>
                  <a:lnTo>
                    <a:pt x="6867702" y="5874385"/>
                  </a:lnTo>
                  <a:lnTo>
                    <a:pt x="6870496" y="5874385"/>
                  </a:lnTo>
                  <a:lnTo>
                    <a:pt x="6872909" y="5874385"/>
                  </a:lnTo>
                  <a:lnTo>
                    <a:pt x="6875703" y="5874639"/>
                  </a:lnTo>
                  <a:lnTo>
                    <a:pt x="6878116" y="5875020"/>
                  </a:lnTo>
                  <a:lnTo>
                    <a:pt x="6880910" y="5875274"/>
                  </a:lnTo>
                  <a:lnTo>
                    <a:pt x="6883323" y="5875909"/>
                  </a:lnTo>
                  <a:lnTo>
                    <a:pt x="6883323" y="5844159"/>
                  </a:lnTo>
                </a:path>
                <a:path w="6883400" h="10017125">
                  <a:moveTo>
                    <a:pt x="6797598" y="5969127"/>
                  </a:moveTo>
                  <a:lnTo>
                    <a:pt x="6797598" y="5844159"/>
                  </a:lnTo>
                </a:path>
                <a:path w="6883400" h="10017125">
                  <a:moveTo>
                    <a:pt x="6883323" y="6094095"/>
                  </a:moveTo>
                  <a:lnTo>
                    <a:pt x="6883323" y="6060567"/>
                  </a:lnTo>
                  <a:lnTo>
                    <a:pt x="6880910" y="6061202"/>
                  </a:lnTo>
                  <a:lnTo>
                    <a:pt x="6878370" y="6061837"/>
                  </a:lnTo>
                  <a:lnTo>
                    <a:pt x="6875957" y="6062091"/>
                  </a:lnTo>
                  <a:lnTo>
                    <a:pt x="6873290" y="6062726"/>
                  </a:lnTo>
                  <a:lnTo>
                    <a:pt x="6870750" y="6063107"/>
                  </a:lnTo>
                  <a:lnTo>
                    <a:pt x="6868083" y="6063107"/>
                  </a:lnTo>
                  <a:lnTo>
                    <a:pt x="6865670" y="6063361"/>
                  </a:lnTo>
                  <a:lnTo>
                    <a:pt x="6862876" y="6063361"/>
                  </a:lnTo>
                  <a:lnTo>
                    <a:pt x="6860463" y="6063107"/>
                  </a:lnTo>
                  <a:lnTo>
                    <a:pt x="6857669" y="6063107"/>
                  </a:lnTo>
                  <a:lnTo>
                    <a:pt x="6855256" y="6062472"/>
                  </a:lnTo>
                  <a:lnTo>
                    <a:pt x="6832396" y="6053582"/>
                  </a:lnTo>
                  <a:lnTo>
                    <a:pt x="6830618" y="6052058"/>
                  </a:lnTo>
                  <a:lnTo>
                    <a:pt x="6828713" y="6050534"/>
                  </a:lnTo>
                  <a:lnTo>
                    <a:pt x="6827189" y="6048756"/>
                  </a:lnTo>
                  <a:lnTo>
                    <a:pt x="6825665" y="6047232"/>
                  </a:lnTo>
                  <a:lnTo>
                    <a:pt x="6824522" y="6045073"/>
                  </a:lnTo>
                  <a:lnTo>
                    <a:pt x="6823252" y="6043295"/>
                  </a:lnTo>
                  <a:lnTo>
                    <a:pt x="6822363" y="6040755"/>
                  </a:lnTo>
                  <a:lnTo>
                    <a:pt x="6821728" y="6038723"/>
                  </a:lnTo>
                  <a:lnTo>
                    <a:pt x="6820839" y="6036564"/>
                  </a:lnTo>
                  <a:lnTo>
                    <a:pt x="6820458" y="6033770"/>
                  </a:lnTo>
                  <a:lnTo>
                    <a:pt x="6820204" y="6031357"/>
                  </a:lnTo>
                  <a:lnTo>
                    <a:pt x="6820458" y="6028563"/>
                  </a:lnTo>
                  <a:lnTo>
                    <a:pt x="6821093" y="6026150"/>
                  </a:lnTo>
                  <a:lnTo>
                    <a:pt x="6826046" y="6015228"/>
                  </a:lnTo>
                  <a:lnTo>
                    <a:pt x="6827189" y="6013069"/>
                  </a:lnTo>
                  <a:lnTo>
                    <a:pt x="6829094" y="6011545"/>
                  </a:lnTo>
                  <a:lnTo>
                    <a:pt x="6830618" y="6010021"/>
                  </a:lnTo>
                  <a:lnTo>
                    <a:pt x="6832396" y="6008497"/>
                  </a:lnTo>
                  <a:lnTo>
                    <a:pt x="6834174" y="6007227"/>
                  </a:lnTo>
                  <a:lnTo>
                    <a:pt x="6836333" y="6006084"/>
                  </a:lnTo>
                  <a:lnTo>
                    <a:pt x="6838492" y="6004814"/>
                  </a:lnTo>
                  <a:lnTo>
                    <a:pt x="6840651" y="6003925"/>
                  </a:lnTo>
                  <a:lnTo>
                    <a:pt x="6842810" y="6003036"/>
                  </a:lnTo>
                  <a:lnTo>
                    <a:pt x="6845223" y="6002401"/>
                  </a:lnTo>
                  <a:lnTo>
                    <a:pt x="6847382" y="6001512"/>
                  </a:lnTo>
                  <a:lnTo>
                    <a:pt x="6849795" y="6000877"/>
                  </a:lnTo>
                  <a:lnTo>
                    <a:pt x="6852208" y="6000623"/>
                  </a:lnTo>
                  <a:lnTo>
                    <a:pt x="6855002" y="5999988"/>
                  </a:lnTo>
                  <a:lnTo>
                    <a:pt x="6857415" y="5999607"/>
                  </a:lnTo>
                  <a:lnTo>
                    <a:pt x="6860082" y="5999607"/>
                  </a:lnTo>
                  <a:lnTo>
                    <a:pt x="6862622" y="5999353"/>
                  </a:lnTo>
                  <a:lnTo>
                    <a:pt x="6865289" y="5999353"/>
                  </a:lnTo>
                  <a:lnTo>
                    <a:pt x="6867702" y="5999353"/>
                  </a:lnTo>
                  <a:lnTo>
                    <a:pt x="6870496" y="5999353"/>
                  </a:lnTo>
                  <a:lnTo>
                    <a:pt x="6872909" y="5999607"/>
                  </a:lnTo>
                  <a:lnTo>
                    <a:pt x="6875703" y="5999607"/>
                  </a:lnTo>
                  <a:lnTo>
                    <a:pt x="6878116" y="5999988"/>
                  </a:lnTo>
                  <a:lnTo>
                    <a:pt x="6880910" y="6000242"/>
                  </a:lnTo>
                  <a:lnTo>
                    <a:pt x="6883323" y="6000877"/>
                  </a:lnTo>
                  <a:lnTo>
                    <a:pt x="6883323" y="5969127"/>
                  </a:lnTo>
                </a:path>
                <a:path w="6883400" h="10017125">
                  <a:moveTo>
                    <a:pt x="6797598" y="6094095"/>
                  </a:moveTo>
                  <a:lnTo>
                    <a:pt x="6797598" y="5969127"/>
                  </a:lnTo>
                </a:path>
                <a:path w="6883400" h="10017125">
                  <a:moveTo>
                    <a:pt x="6883323" y="6219063"/>
                  </a:moveTo>
                  <a:lnTo>
                    <a:pt x="6883323" y="6185535"/>
                  </a:lnTo>
                  <a:lnTo>
                    <a:pt x="6880910" y="6186170"/>
                  </a:lnTo>
                  <a:lnTo>
                    <a:pt x="6878370" y="6186805"/>
                  </a:lnTo>
                  <a:lnTo>
                    <a:pt x="6875957" y="6187440"/>
                  </a:lnTo>
                  <a:lnTo>
                    <a:pt x="6873290" y="6187694"/>
                  </a:lnTo>
                  <a:lnTo>
                    <a:pt x="6870750" y="6188075"/>
                  </a:lnTo>
                  <a:lnTo>
                    <a:pt x="6868083" y="6188075"/>
                  </a:lnTo>
                  <a:lnTo>
                    <a:pt x="6865670" y="6188329"/>
                  </a:lnTo>
                  <a:lnTo>
                    <a:pt x="6862876" y="6188329"/>
                  </a:lnTo>
                  <a:lnTo>
                    <a:pt x="6860463" y="6188075"/>
                  </a:lnTo>
                  <a:lnTo>
                    <a:pt x="6857669" y="6188075"/>
                  </a:lnTo>
                  <a:lnTo>
                    <a:pt x="6855256" y="6187694"/>
                  </a:lnTo>
                  <a:lnTo>
                    <a:pt x="6852462" y="6187059"/>
                  </a:lnTo>
                  <a:lnTo>
                    <a:pt x="6850049" y="6186551"/>
                  </a:lnTo>
                  <a:lnTo>
                    <a:pt x="6847636" y="6185916"/>
                  </a:lnTo>
                  <a:lnTo>
                    <a:pt x="6832396" y="6178550"/>
                  </a:lnTo>
                  <a:lnTo>
                    <a:pt x="6830618" y="6177026"/>
                  </a:lnTo>
                  <a:lnTo>
                    <a:pt x="6828713" y="6175502"/>
                  </a:lnTo>
                  <a:lnTo>
                    <a:pt x="6827189" y="6173978"/>
                  </a:lnTo>
                  <a:lnTo>
                    <a:pt x="6825665" y="6172200"/>
                  </a:lnTo>
                  <a:lnTo>
                    <a:pt x="6824522" y="6170041"/>
                  </a:lnTo>
                  <a:lnTo>
                    <a:pt x="6823252" y="6168263"/>
                  </a:lnTo>
                  <a:lnTo>
                    <a:pt x="6822363" y="6166104"/>
                  </a:lnTo>
                  <a:lnTo>
                    <a:pt x="6821728" y="6163691"/>
                  </a:lnTo>
                  <a:lnTo>
                    <a:pt x="6820839" y="6161532"/>
                  </a:lnTo>
                  <a:lnTo>
                    <a:pt x="6820458" y="6158738"/>
                  </a:lnTo>
                  <a:lnTo>
                    <a:pt x="6820204" y="6156325"/>
                  </a:lnTo>
                  <a:lnTo>
                    <a:pt x="6820458" y="6153531"/>
                  </a:lnTo>
                  <a:lnTo>
                    <a:pt x="6821093" y="6151118"/>
                  </a:lnTo>
                  <a:lnTo>
                    <a:pt x="6821728" y="6148705"/>
                  </a:lnTo>
                  <a:lnTo>
                    <a:pt x="6822617" y="6146292"/>
                  </a:lnTo>
                  <a:lnTo>
                    <a:pt x="6823506" y="6144133"/>
                  </a:lnTo>
                  <a:lnTo>
                    <a:pt x="6824776" y="6141974"/>
                  </a:lnTo>
                  <a:lnTo>
                    <a:pt x="6826046" y="6140196"/>
                  </a:lnTo>
                  <a:lnTo>
                    <a:pt x="6827189" y="6138291"/>
                  </a:lnTo>
                  <a:lnTo>
                    <a:pt x="6829094" y="6136513"/>
                  </a:lnTo>
                  <a:lnTo>
                    <a:pt x="6830618" y="6134989"/>
                  </a:lnTo>
                  <a:lnTo>
                    <a:pt x="6832396" y="6133465"/>
                  </a:lnTo>
                  <a:lnTo>
                    <a:pt x="6834174" y="6132195"/>
                  </a:lnTo>
                  <a:lnTo>
                    <a:pt x="6836333" y="6131052"/>
                  </a:lnTo>
                  <a:lnTo>
                    <a:pt x="6838492" y="6129782"/>
                  </a:lnTo>
                  <a:lnTo>
                    <a:pt x="6840651" y="6128893"/>
                  </a:lnTo>
                  <a:lnTo>
                    <a:pt x="6842810" y="6128004"/>
                  </a:lnTo>
                  <a:lnTo>
                    <a:pt x="6845223" y="6127369"/>
                  </a:lnTo>
                  <a:lnTo>
                    <a:pt x="6847382" y="6126480"/>
                  </a:lnTo>
                  <a:lnTo>
                    <a:pt x="6849795" y="6125845"/>
                  </a:lnTo>
                  <a:lnTo>
                    <a:pt x="6852208" y="6125591"/>
                  </a:lnTo>
                  <a:lnTo>
                    <a:pt x="6855002" y="6124956"/>
                  </a:lnTo>
                  <a:lnTo>
                    <a:pt x="6857415" y="6124575"/>
                  </a:lnTo>
                  <a:lnTo>
                    <a:pt x="6860082" y="6124575"/>
                  </a:lnTo>
                  <a:lnTo>
                    <a:pt x="6862622" y="6124321"/>
                  </a:lnTo>
                  <a:lnTo>
                    <a:pt x="6865289" y="6124321"/>
                  </a:lnTo>
                  <a:lnTo>
                    <a:pt x="6867702" y="6124321"/>
                  </a:lnTo>
                  <a:lnTo>
                    <a:pt x="6870496" y="6124321"/>
                  </a:lnTo>
                  <a:lnTo>
                    <a:pt x="6872909" y="6124575"/>
                  </a:lnTo>
                  <a:lnTo>
                    <a:pt x="6875703" y="6124575"/>
                  </a:lnTo>
                  <a:lnTo>
                    <a:pt x="6878116" y="6125210"/>
                  </a:lnTo>
                  <a:lnTo>
                    <a:pt x="6880910" y="6125591"/>
                  </a:lnTo>
                  <a:lnTo>
                    <a:pt x="6883323" y="6125845"/>
                  </a:lnTo>
                  <a:lnTo>
                    <a:pt x="6883323" y="6094095"/>
                  </a:lnTo>
                </a:path>
                <a:path w="6883400" h="10017125">
                  <a:moveTo>
                    <a:pt x="6797598" y="6219063"/>
                  </a:moveTo>
                  <a:lnTo>
                    <a:pt x="6797598" y="6094095"/>
                  </a:lnTo>
                </a:path>
                <a:path w="6883400" h="10017125">
                  <a:moveTo>
                    <a:pt x="6883323" y="6344031"/>
                  </a:moveTo>
                  <a:lnTo>
                    <a:pt x="6883323" y="6310503"/>
                  </a:lnTo>
                  <a:lnTo>
                    <a:pt x="6880910" y="6311138"/>
                  </a:lnTo>
                  <a:lnTo>
                    <a:pt x="6878370" y="6311773"/>
                  </a:lnTo>
                  <a:lnTo>
                    <a:pt x="6875957" y="6312408"/>
                  </a:lnTo>
                  <a:lnTo>
                    <a:pt x="6873290" y="6312662"/>
                  </a:lnTo>
                  <a:lnTo>
                    <a:pt x="6870750" y="6313043"/>
                  </a:lnTo>
                  <a:lnTo>
                    <a:pt x="6868083" y="6313043"/>
                  </a:lnTo>
                  <a:lnTo>
                    <a:pt x="6865670" y="6313297"/>
                  </a:lnTo>
                  <a:lnTo>
                    <a:pt x="6862876" y="6313297"/>
                  </a:lnTo>
                  <a:lnTo>
                    <a:pt x="6860463" y="6313043"/>
                  </a:lnTo>
                  <a:lnTo>
                    <a:pt x="6857669" y="6313043"/>
                  </a:lnTo>
                  <a:lnTo>
                    <a:pt x="6855256" y="6312662"/>
                  </a:lnTo>
                  <a:lnTo>
                    <a:pt x="6852462" y="6312027"/>
                  </a:lnTo>
                  <a:lnTo>
                    <a:pt x="6850049" y="6311519"/>
                  </a:lnTo>
                  <a:lnTo>
                    <a:pt x="6847636" y="6310884"/>
                  </a:lnTo>
                  <a:lnTo>
                    <a:pt x="6832396" y="6303518"/>
                  </a:lnTo>
                  <a:lnTo>
                    <a:pt x="6830618" y="6302375"/>
                  </a:lnTo>
                  <a:lnTo>
                    <a:pt x="6828713" y="6300470"/>
                  </a:lnTo>
                  <a:lnTo>
                    <a:pt x="6827189" y="6298946"/>
                  </a:lnTo>
                  <a:lnTo>
                    <a:pt x="6825665" y="6297168"/>
                  </a:lnTo>
                  <a:lnTo>
                    <a:pt x="6824522" y="6295009"/>
                  </a:lnTo>
                  <a:lnTo>
                    <a:pt x="6823252" y="6293231"/>
                  </a:lnTo>
                  <a:lnTo>
                    <a:pt x="6822363" y="6291072"/>
                  </a:lnTo>
                  <a:lnTo>
                    <a:pt x="6821728" y="6288659"/>
                  </a:lnTo>
                  <a:lnTo>
                    <a:pt x="6820839" y="6286500"/>
                  </a:lnTo>
                  <a:lnTo>
                    <a:pt x="6820458" y="6283706"/>
                  </a:lnTo>
                  <a:lnTo>
                    <a:pt x="6820204" y="6281293"/>
                  </a:lnTo>
                  <a:lnTo>
                    <a:pt x="6820458" y="6278499"/>
                  </a:lnTo>
                  <a:lnTo>
                    <a:pt x="6821093" y="6276086"/>
                  </a:lnTo>
                  <a:lnTo>
                    <a:pt x="6821728" y="6273673"/>
                  </a:lnTo>
                  <a:lnTo>
                    <a:pt x="6822617" y="6271260"/>
                  </a:lnTo>
                  <a:lnTo>
                    <a:pt x="6823506" y="6269101"/>
                  </a:lnTo>
                  <a:lnTo>
                    <a:pt x="6824776" y="6266942"/>
                  </a:lnTo>
                  <a:lnTo>
                    <a:pt x="6826046" y="6265164"/>
                  </a:lnTo>
                  <a:lnTo>
                    <a:pt x="6827189" y="6263259"/>
                  </a:lnTo>
                  <a:lnTo>
                    <a:pt x="6829094" y="6261481"/>
                  </a:lnTo>
                  <a:lnTo>
                    <a:pt x="6830618" y="6259957"/>
                  </a:lnTo>
                  <a:lnTo>
                    <a:pt x="6832396" y="6258687"/>
                  </a:lnTo>
                  <a:lnTo>
                    <a:pt x="6834174" y="6257163"/>
                  </a:lnTo>
                  <a:lnTo>
                    <a:pt x="6836333" y="6256020"/>
                  </a:lnTo>
                  <a:lnTo>
                    <a:pt x="6838492" y="6254750"/>
                  </a:lnTo>
                  <a:lnTo>
                    <a:pt x="6840651" y="6253861"/>
                  </a:lnTo>
                  <a:lnTo>
                    <a:pt x="6842810" y="6252972"/>
                  </a:lnTo>
                  <a:lnTo>
                    <a:pt x="6845223" y="6252337"/>
                  </a:lnTo>
                  <a:lnTo>
                    <a:pt x="6847382" y="6251448"/>
                  </a:lnTo>
                  <a:lnTo>
                    <a:pt x="6849795" y="6250813"/>
                  </a:lnTo>
                  <a:lnTo>
                    <a:pt x="6852208" y="6250559"/>
                  </a:lnTo>
                  <a:lnTo>
                    <a:pt x="6855002" y="6249924"/>
                  </a:lnTo>
                  <a:lnTo>
                    <a:pt x="6857415" y="6249543"/>
                  </a:lnTo>
                  <a:lnTo>
                    <a:pt x="6860082" y="6249543"/>
                  </a:lnTo>
                  <a:lnTo>
                    <a:pt x="6862622" y="6249289"/>
                  </a:lnTo>
                  <a:lnTo>
                    <a:pt x="6865289" y="6249289"/>
                  </a:lnTo>
                  <a:lnTo>
                    <a:pt x="6867702" y="6249289"/>
                  </a:lnTo>
                  <a:lnTo>
                    <a:pt x="6870496" y="6249289"/>
                  </a:lnTo>
                  <a:lnTo>
                    <a:pt x="6872909" y="6249543"/>
                  </a:lnTo>
                  <a:lnTo>
                    <a:pt x="6875703" y="6249543"/>
                  </a:lnTo>
                  <a:lnTo>
                    <a:pt x="6878116" y="6250178"/>
                  </a:lnTo>
                  <a:lnTo>
                    <a:pt x="6880910" y="6250559"/>
                  </a:lnTo>
                  <a:lnTo>
                    <a:pt x="6883323" y="6250813"/>
                  </a:lnTo>
                  <a:lnTo>
                    <a:pt x="6883323" y="6219063"/>
                  </a:lnTo>
                </a:path>
                <a:path w="6883400" h="10017125">
                  <a:moveTo>
                    <a:pt x="6797598" y="6344031"/>
                  </a:moveTo>
                  <a:lnTo>
                    <a:pt x="6797598" y="6219063"/>
                  </a:lnTo>
                </a:path>
                <a:path w="6883400" h="10017125">
                  <a:moveTo>
                    <a:pt x="6883323" y="6468999"/>
                  </a:moveTo>
                  <a:lnTo>
                    <a:pt x="6883323" y="6435471"/>
                  </a:lnTo>
                  <a:lnTo>
                    <a:pt x="6880910" y="6436106"/>
                  </a:lnTo>
                  <a:lnTo>
                    <a:pt x="6878370" y="6436741"/>
                  </a:lnTo>
                  <a:lnTo>
                    <a:pt x="6875957" y="6437376"/>
                  </a:lnTo>
                  <a:lnTo>
                    <a:pt x="6873290" y="6437630"/>
                  </a:lnTo>
                  <a:lnTo>
                    <a:pt x="6870750" y="6438011"/>
                  </a:lnTo>
                  <a:lnTo>
                    <a:pt x="6868083" y="6438265"/>
                  </a:lnTo>
                  <a:lnTo>
                    <a:pt x="6865670" y="6438265"/>
                  </a:lnTo>
                  <a:lnTo>
                    <a:pt x="6862876" y="6438265"/>
                  </a:lnTo>
                  <a:lnTo>
                    <a:pt x="6860463" y="6438265"/>
                  </a:lnTo>
                  <a:lnTo>
                    <a:pt x="6857669" y="6438011"/>
                  </a:lnTo>
                  <a:lnTo>
                    <a:pt x="6855256" y="6437630"/>
                  </a:lnTo>
                  <a:lnTo>
                    <a:pt x="6852462" y="6436995"/>
                  </a:lnTo>
                  <a:lnTo>
                    <a:pt x="6850049" y="6436741"/>
                  </a:lnTo>
                  <a:lnTo>
                    <a:pt x="6847636" y="6435852"/>
                  </a:lnTo>
                  <a:lnTo>
                    <a:pt x="6845223" y="6435217"/>
                  </a:lnTo>
                  <a:lnTo>
                    <a:pt x="6842810" y="6434328"/>
                  </a:lnTo>
                  <a:lnTo>
                    <a:pt x="6832396" y="6428486"/>
                  </a:lnTo>
                  <a:lnTo>
                    <a:pt x="6830618" y="6427343"/>
                  </a:lnTo>
                  <a:lnTo>
                    <a:pt x="6828713" y="6425438"/>
                  </a:lnTo>
                  <a:lnTo>
                    <a:pt x="6827189" y="6423914"/>
                  </a:lnTo>
                  <a:lnTo>
                    <a:pt x="6825665" y="6422136"/>
                  </a:lnTo>
                  <a:lnTo>
                    <a:pt x="6824522" y="6419977"/>
                  </a:lnTo>
                  <a:lnTo>
                    <a:pt x="6823252" y="6418199"/>
                  </a:lnTo>
                  <a:lnTo>
                    <a:pt x="6822363" y="6416040"/>
                  </a:lnTo>
                  <a:lnTo>
                    <a:pt x="6821728" y="6413627"/>
                  </a:lnTo>
                  <a:lnTo>
                    <a:pt x="6820839" y="6411468"/>
                  </a:lnTo>
                  <a:lnTo>
                    <a:pt x="6820458" y="6409055"/>
                  </a:lnTo>
                  <a:lnTo>
                    <a:pt x="6820204" y="6406261"/>
                  </a:lnTo>
                  <a:lnTo>
                    <a:pt x="6820458" y="6403467"/>
                  </a:lnTo>
                  <a:lnTo>
                    <a:pt x="6821093" y="6401054"/>
                  </a:lnTo>
                  <a:lnTo>
                    <a:pt x="6821728" y="6398641"/>
                  </a:lnTo>
                  <a:lnTo>
                    <a:pt x="6822617" y="6396228"/>
                  </a:lnTo>
                  <a:lnTo>
                    <a:pt x="6823506" y="6394069"/>
                  </a:lnTo>
                  <a:lnTo>
                    <a:pt x="6824776" y="6391910"/>
                  </a:lnTo>
                  <a:lnTo>
                    <a:pt x="6826046" y="6390132"/>
                  </a:lnTo>
                  <a:lnTo>
                    <a:pt x="6827189" y="6388227"/>
                  </a:lnTo>
                  <a:lnTo>
                    <a:pt x="6829094" y="6386703"/>
                  </a:lnTo>
                  <a:lnTo>
                    <a:pt x="6830618" y="6384925"/>
                  </a:lnTo>
                  <a:lnTo>
                    <a:pt x="6832396" y="6383655"/>
                  </a:lnTo>
                  <a:lnTo>
                    <a:pt x="6834174" y="6382131"/>
                  </a:lnTo>
                  <a:lnTo>
                    <a:pt x="6836333" y="6380988"/>
                  </a:lnTo>
                  <a:lnTo>
                    <a:pt x="6838492" y="6380099"/>
                  </a:lnTo>
                  <a:lnTo>
                    <a:pt x="6840651" y="6378829"/>
                  </a:lnTo>
                  <a:lnTo>
                    <a:pt x="6842810" y="6377940"/>
                  </a:lnTo>
                  <a:lnTo>
                    <a:pt x="6845223" y="6377305"/>
                  </a:lnTo>
                  <a:lnTo>
                    <a:pt x="6847382" y="6376416"/>
                  </a:lnTo>
                  <a:lnTo>
                    <a:pt x="6849795" y="6376035"/>
                  </a:lnTo>
                  <a:lnTo>
                    <a:pt x="6852208" y="6375527"/>
                  </a:lnTo>
                  <a:lnTo>
                    <a:pt x="6855002" y="6374892"/>
                  </a:lnTo>
                  <a:lnTo>
                    <a:pt x="6857415" y="6374892"/>
                  </a:lnTo>
                  <a:lnTo>
                    <a:pt x="6860082" y="6374511"/>
                  </a:lnTo>
                  <a:lnTo>
                    <a:pt x="6862622" y="6374257"/>
                  </a:lnTo>
                  <a:lnTo>
                    <a:pt x="6865289" y="6374257"/>
                  </a:lnTo>
                  <a:lnTo>
                    <a:pt x="6867702" y="6374257"/>
                  </a:lnTo>
                  <a:lnTo>
                    <a:pt x="6870496" y="6374257"/>
                  </a:lnTo>
                  <a:lnTo>
                    <a:pt x="6872909" y="6374511"/>
                  </a:lnTo>
                  <a:lnTo>
                    <a:pt x="6875703" y="6374892"/>
                  </a:lnTo>
                  <a:lnTo>
                    <a:pt x="6878116" y="6375146"/>
                  </a:lnTo>
                  <a:lnTo>
                    <a:pt x="6880910" y="6375527"/>
                  </a:lnTo>
                  <a:lnTo>
                    <a:pt x="6883323" y="6375781"/>
                  </a:lnTo>
                  <a:lnTo>
                    <a:pt x="6883323" y="6344031"/>
                  </a:lnTo>
                </a:path>
                <a:path w="6883400" h="10017125">
                  <a:moveTo>
                    <a:pt x="6797598" y="6468999"/>
                  </a:moveTo>
                  <a:lnTo>
                    <a:pt x="6797598" y="6344031"/>
                  </a:lnTo>
                </a:path>
                <a:path w="6883400" h="10017125">
                  <a:moveTo>
                    <a:pt x="6883323" y="6594348"/>
                  </a:moveTo>
                  <a:lnTo>
                    <a:pt x="6883323" y="6560438"/>
                  </a:lnTo>
                  <a:lnTo>
                    <a:pt x="6880910" y="6561074"/>
                  </a:lnTo>
                  <a:lnTo>
                    <a:pt x="6878370" y="6561709"/>
                  </a:lnTo>
                  <a:lnTo>
                    <a:pt x="6875957" y="6562344"/>
                  </a:lnTo>
                  <a:lnTo>
                    <a:pt x="6873290" y="6562598"/>
                  </a:lnTo>
                  <a:lnTo>
                    <a:pt x="6870750" y="6562979"/>
                  </a:lnTo>
                  <a:lnTo>
                    <a:pt x="6868083" y="6563233"/>
                  </a:lnTo>
                  <a:lnTo>
                    <a:pt x="6865670" y="6563233"/>
                  </a:lnTo>
                  <a:lnTo>
                    <a:pt x="6862876" y="6563233"/>
                  </a:lnTo>
                  <a:lnTo>
                    <a:pt x="6860463" y="6563233"/>
                  </a:lnTo>
                  <a:lnTo>
                    <a:pt x="6857669" y="6562979"/>
                  </a:lnTo>
                  <a:lnTo>
                    <a:pt x="6855256" y="6562598"/>
                  </a:lnTo>
                  <a:lnTo>
                    <a:pt x="6852462" y="6562344"/>
                  </a:lnTo>
                  <a:lnTo>
                    <a:pt x="6850049" y="6561709"/>
                  </a:lnTo>
                  <a:lnTo>
                    <a:pt x="6847636" y="6561074"/>
                  </a:lnTo>
                  <a:lnTo>
                    <a:pt x="6845223" y="6560184"/>
                  </a:lnTo>
                  <a:lnTo>
                    <a:pt x="6842810" y="6559550"/>
                  </a:lnTo>
                  <a:lnTo>
                    <a:pt x="6840651" y="6558661"/>
                  </a:lnTo>
                  <a:lnTo>
                    <a:pt x="6838492" y="6557391"/>
                  </a:lnTo>
                  <a:lnTo>
                    <a:pt x="6836333" y="6556248"/>
                  </a:lnTo>
                  <a:lnTo>
                    <a:pt x="6834174" y="6554978"/>
                  </a:lnTo>
                  <a:lnTo>
                    <a:pt x="6832396" y="6553454"/>
                  </a:lnTo>
                  <a:lnTo>
                    <a:pt x="6830618" y="6552311"/>
                  </a:lnTo>
                  <a:lnTo>
                    <a:pt x="6828713" y="6550786"/>
                  </a:lnTo>
                  <a:lnTo>
                    <a:pt x="6827189" y="6548882"/>
                  </a:lnTo>
                  <a:lnTo>
                    <a:pt x="6825665" y="6547104"/>
                  </a:lnTo>
                  <a:lnTo>
                    <a:pt x="6824522" y="6545199"/>
                  </a:lnTo>
                  <a:lnTo>
                    <a:pt x="6823252" y="6543167"/>
                  </a:lnTo>
                  <a:lnTo>
                    <a:pt x="6822363" y="6541008"/>
                  </a:lnTo>
                  <a:lnTo>
                    <a:pt x="6821728" y="6538849"/>
                  </a:lnTo>
                  <a:lnTo>
                    <a:pt x="6820839" y="6536436"/>
                  </a:lnTo>
                  <a:lnTo>
                    <a:pt x="6820458" y="6534023"/>
                  </a:lnTo>
                  <a:lnTo>
                    <a:pt x="6820204" y="6531229"/>
                  </a:lnTo>
                  <a:lnTo>
                    <a:pt x="6820458" y="6528434"/>
                  </a:lnTo>
                  <a:lnTo>
                    <a:pt x="6821093" y="6526022"/>
                  </a:lnTo>
                  <a:lnTo>
                    <a:pt x="6826046" y="6515100"/>
                  </a:lnTo>
                  <a:lnTo>
                    <a:pt x="6827189" y="6513195"/>
                  </a:lnTo>
                  <a:lnTo>
                    <a:pt x="6829094" y="6511671"/>
                  </a:lnTo>
                  <a:lnTo>
                    <a:pt x="6830618" y="6509893"/>
                  </a:lnTo>
                  <a:lnTo>
                    <a:pt x="6832396" y="6508623"/>
                  </a:lnTo>
                  <a:lnTo>
                    <a:pt x="6834174" y="6507099"/>
                  </a:lnTo>
                  <a:lnTo>
                    <a:pt x="6836333" y="6505956"/>
                  </a:lnTo>
                  <a:lnTo>
                    <a:pt x="6838492" y="6505067"/>
                  </a:lnTo>
                  <a:lnTo>
                    <a:pt x="6840651" y="6504051"/>
                  </a:lnTo>
                  <a:lnTo>
                    <a:pt x="6857415" y="6499860"/>
                  </a:lnTo>
                  <a:lnTo>
                    <a:pt x="6860082" y="6499479"/>
                  </a:lnTo>
                  <a:lnTo>
                    <a:pt x="6862622" y="6499225"/>
                  </a:lnTo>
                  <a:lnTo>
                    <a:pt x="6865289" y="6499225"/>
                  </a:lnTo>
                  <a:lnTo>
                    <a:pt x="6867702" y="6499225"/>
                  </a:lnTo>
                  <a:lnTo>
                    <a:pt x="6870496" y="6499225"/>
                  </a:lnTo>
                  <a:lnTo>
                    <a:pt x="6872909" y="6499479"/>
                  </a:lnTo>
                  <a:lnTo>
                    <a:pt x="6875703" y="6499860"/>
                  </a:lnTo>
                  <a:lnTo>
                    <a:pt x="6878116" y="6500114"/>
                  </a:lnTo>
                  <a:lnTo>
                    <a:pt x="6880910" y="6500495"/>
                  </a:lnTo>
                  <a:lnTo>
                    <a:pt x="6883323" y="6500749"/>
                  </a:lnTo>
                  <a:lnTo>
                    <a:pt x="6883323" y="6468999"/>
                  </a:lnTo>
                </a:path>
                <a:path w="6883400" h="10017125">
                  <a:moveTo>
                    <a:pt x="6797598" y="6594348"/>
                  </a:moveTo>
                  <a:lnTo>
                    <a:pt x="6797598" y="6468999"/>
                  </a:lnTo>
                </a:path>
                <a:path w="6883400" h="10017125">
                  <a:moveTo>
                    <a:pt x="6883323" y="6722363"/>
                  </a:moveTo>
                  <a:lnTo>
                    <a:pt x="6883323" y="6687566"/>
                  </a:lnTo>
                  <a:lnTo>
                    <a:pt x="6880910" y="6688455"/>
                  </a:lnTo>
                  <a:lnTo>
                    <a:pt x="6878370" y="6689090"/>
                  </a:lnTo>
                  <a:lnTo>
                    <a:pt x="6875957" y="6689471"/>
                  </a:lnTo>
                  <a:lnTo>
                    <a:pt x="6873290" y="6689979"/>
                  </a:lnTo>
                  <a:lnTo>
                    <a:pt x="6870750" y="6690359"/>
                  </a:lnTo>
                  <a:lnTo>
                    <a:pt x="6868083" y="6690359"/>
                  </a:lnTo>
                  <a:lnTo>
                    <a:pt x="6865670" y="6690613"/>
                  </a:lnTo>
                  <a:lnTo>
                    <a:pt x="6862876" y="6690613"/>
                  </a:lnTo>
                  <a:lnTo>
                    <a:pt x="6860463" y="6690359"/>
                  </a:lnTo>
                  <a:lnTo>
                    <a:pt x="6857669" y="6690359"/>
                  </a:lnTo>
                  <a:lnTo>
                    <a:pt x="6855256" y="6689725"/>
                  </a:lnTo>
                  <a:lnTo>
                    <a:pt x="6852462" y="6689471"/>
                  </a:lnTo>
                  <a:lnTo>
                    <a:pt x="6850049" y="6688836"/>
                  </a:lnTo>
                  <a:lnTo>
                    <a:pt x="6847636" y="6688201"/>
                  </a:lnTo>
                  <a:lnTo>
                    <a:pt x="6845223" y="6687566"/>
                  </a:lnTo>
                  <a:lnTo>
                    <a:pt x="6842810" y="6686677"/>
                  </a:lnTo>
                  <a:lnTo>
                    <a:pt x="6840651" y="6685788"/>
                  </a:lnTo>
                  <a:lnTo>
                    <a:pt x="6838492" y="6684518"/>
                  </a:lnTo>
                  <a:lnTo>
                    <a:pt x="6836333" y="6683375"/>
                  </a:lnTo>
                  <a:lnTo>
                    <a:pt x="6834174" y="6682105"/>
                  </a:lnTo>
                  <a:lnTo>
                    <a:pt x="6832396" y="6680581"/>
                  </a:lnTo>
                  <a:lnTo>
                    <a:pt x="6830618" y="6679311"/>
                  </a:lnTo>
                  <a:lnTo>
                    <a:pt x="6821728" y="6665341"/>
                  </a:lnTo>
                  <a:lnTo>
                    <a:pt x="6820839" y="6663182"/>
                  </a:lnTo>
                  <a:lnTo>
                    <a:pt x="6820458" y="6660515"/>
                  </a:lnTo>
                  <a:lnTo>
                    <a:pt x="6820204" y="6657721"/>
                  </a:lnTo>
                  <a:lnTo>
                    <a:pt x="6820458" y="6654927"/>
                  </a:lnTo>
                  <a:lnTo>
                    <a:pt x="6821093" y="6652513"/>
                  </a:lnTo>
                  <a:lnTo>
                    <a:pt x="6821728" y="6649847"/>
                  </a:lnTo>
                  <a:lnTo>
                    <a:pt x="6822617" y="6647688"/>
                  </a:lnTo>
                  <a:lnTo>
                    <a:pt x="6823506" y="6645275"/>
                  </a:lnTo>
                  <a:lnTo>
                    <a:pt x="6824776" y="6643116"/>
                  </a:lnTo>
                  <a:lnTo>
                    <a:pt x="6826046" y="6641211"/>
                  </a:lnTo>
                  <a:lnTo>
                    <a:pt x="6827189" y="6639433"/>
                  </a:lnTo>
                  <a:lnTo>
                    <a:pt x="6829094" y="6637655"/>
                  </a:lnTo>
                  <a:lnTo>
                    <a:pt x="6838492" y="6630924"/>
                  </a:lnTo>
                  <a:lnTo>
                    <a:pt x="6840651" y="6630034"/>
                  </a:lnTo>
                  <a:lnTo>
                    <a:pt x="6842810" y="6628765"/>
                  </a:lnTo>
                  <a:lnTo>
                    <a:pt x="6845223" y="6628130"/>
                  </a:lnTo>
                  <a:lnTo>
                    <a:pt x="6847382" y="6627241"/>
                  </a:lnTo>
                  <a:lnTo>
                    <a:pt x="6849795" y="6626606"/>
                  </a:lnTo>
                  <a:lnTo>
                    <a:pt x="6852208" y="6626352"/>
                  </a:lnTo>
                  <a:lnTo>
                    <a:pt x="6855002" y="6625717"/>
                  </a:lnTo>
                  <a:lnTo>
                    <a:pt x="6857415" y="6625463"/>
                  </a:lnTo>
                  <a:lnTo>
                    <a:pt x="6860082" y="6625463"/>
                  </a:lnTo>
                  <a:lnTo>
                    <a:pt x="6862622" y="6625082"/>
                  </a:lnTo>
                  <a:lnTo>
                    <a:pt x="6865289" y="6625082"/>
                  </a:lnTo>
                  <a:lnTo>
                    <a:pt x="6867702" y="6625082"/>
                  </a:lnTo>
                  <a:lnTo>
                    <a:pt x="6870496" y="6625082"/>
                  </a:lnTo>
                  <a:lnTo>
                    <a:pt x="6872909" y="6625463"/>
                  </a:lnTo>
                  <a:lnTo>
                    <a:pt x="6875703" y="6625463"/>
                  </a:lnTo>
                  <a:lnTo>
                    <a:pt x="6878116" y="6625971"/>
                  </a:lnTo>
                  <a:lnTo>
                    <a:pt x="6880910" y="6625971"/>
                  </a:lnTo>
                  <a:lnTo>
                    <a:pt x="6883323" y="6626606"/>
                  </a:lnTo>
                  <a:lnTo>
                    <a:pt x="6883323" y="6594348"/>
                  </a:lnTo>
                </a:path>
                <a:path w="6883400" h="10017125">
                  <a:moveTo>
                    <a:pt x="6797598" y="6722363"/>
                  </a:moveTo>
                  <a:lnTo>
                    <a:pt x="6797598" y="6594348"/>
                  </a:lnTo>
                </a:path>
                <a:path w="6883400" h="10017125">
                  <a:moveTo>
                    <a:pt x="6883323" y="6850380"/>
                  </a:moveTo>
                  <a:lnTo>
                    <a:pt x="6883323" y="6815963"/>
                  </a:lnTo>
                  <a:lnTo>
                    <a:pt x="6880910" y="6816471"/>
                  </a:lnTo>
                  <a:lnTo>
                    <a:pt x="6878370" y="6817106"/>
                  </a:lnTo>
                  <a:lnTo>
                    <a:pt x="6875957" y="6817741"/>
                  </a:lnTo>
                  <a:lnTo>
                    <a:pt x="6873290" y="6817995"/>
                  </a:lnTo>
                  <a:lnTo>
                    <a:pt x="6870750" y="6818376"/>
                  </a:lnTo>
                  <a:lnTo>
                    <a:pt x="6868083" y="6818376"/>
                  </a:lnTo>
                  <a:lnTo>
                    <a:pt x="6865670" y="6818630"/>
                  </a:lnTo>
                  <a:lnTo>
                    <a:pt x="6862876" y="6818630"/>
                  </a:lnTo>
                  <a:lnTo>
                    <a:pt x="6860463" y="6818376"/>
                  </a:lnTo>
                  <a:lnTo>
                    <a:pt x="6857669" y="6818376"/>
                  </a:lnTo>
                  <a:lnTo>
                    <a:pt x="6855256" y="6817995"/>
                  </a:lnTo>
                  <a:lnTo>
                    <a:pt x="6852462" y="6817486"/>
                  </a:lnTo>
                  <a:lnTo>
                    <a:pt x="6850049" y="6816852"/>
                  </a:lnTo>
                  <a:lnTo>
                    <a:pt x="6847636" y="6816217"/>
                  </a:lnTo>
                  <a:lnTo>
                    <a:pt x="6845223" y="6815582"/>
                  </a:lnTo>
                  <a:lnTo>
                    <a:pt x="6842810" y="6814693"/>
                  </a:lnTo>
                  <a:lnTo>
                    <a:pt x="6840651" y="6813804"/>
                  </a:lnTo>
                  <a:lnTo>
                    <a:pt x="6838492" y="6812534"/>
                  </a:lnTo>
                  <a:lnTo>
                    <a:pt x="6836333" y="6811391"/>
                  </a:lnTo>
                  <a:lnTo>
                    <a:pt x="6834174" y="6810121"/>
                  </a:lnTo>
                  <a:lnTo>
                    <a:pt x="6832396" y="6808597"/>
                  </a:lnTo>
                  <a:lnTo>
                    <a:pt x="6830618" y="6807327"/>
                  </a:lnTo>
                  <a:lnTo>
                    <a:pt x="6828713" y="6805549"/>
                  </a:lnTo>
                  <a:lnTo>
                    <a:pt x="6827189" y="6804025"/>
                  </a:lnTo>
                  <a:lnTo>
                    <a:pt x="6825665" y="6802247"/>
                  </a:lnTo>
                  <a:lnTo>
                    <a:pt x="6824522" y="6800088"/>
                  </a:lnTo>
                  <a:lnTo>
                    <a:pt x="6823252" y="6797929"/>
                  </a:lnTo>
                  <a:lnTo>
                    <a:pt x="6822363" y="6795770"/>
                  </a:lnTo>
                  <a:lnTo>
                    <a:pt x="6821728" y="6793357"/>
                  </a:lnTo>
                  <a:lnTo>
                    <a:pt x="6820839" y="6791198"/>
                  </a:lnTo>
                  <a:lnTo>
                    <a:pt x="6820458" y="6788531"/>
                  </a:lnTo>
                  <a:lnTo>
                    <a:pt x="6820204" y="6785991"/>
                  </a:lnTo>
                  <a:lnTo>
                    <a:pt x="6820458" y="6782943"/>
                  </a:lnTo>
                  <a:lnTo>
                    <a:pt x="6821093" y="6780530"/>
                  </a:lnTo>
                  <a:lnTo>
                    <a:pt x="6821728" y="6778117"/>
                  </a:lnTo>
                  <a:lnTo>
                    <a:pt x="6822617" y="6775704"/>
                  </a:lnTo>
                  <a:lnTo>
                    <a:pt x="6823506" y="6773291"/>
                  </a:lnTo>
                  <a:lnTo>
                    <a:pt x="6824776" y="6771132"/>
                  </a:lnTo>
                  <a:lnTo>
                    <a:pt x="6826046" y="6769227"/>
                  </a:lnTo>
                  <a:lnTo>
                    <a:pt x="6827189" y="6767449"/>
                  </a:lnTo>
                  <a:lnTo>
                    <a:pt x="6829094" y="6765671"/>
                  </a:lnTo>
                  <a:lnTo>
                    <a:pt x="6840651" y="6758051"/>
                  </a:lnTo>
                  <a:lnTo>
                    <a:pt x="6842810" y="6756781"/>
                  </a:lnTo>
                  <a:lnTo>
                    <a:pt x="6845223" y="6756146"/>
                  </a:lnTo>
                  <a:lnTo>
                    <a:pt x="6847382" y="6755257"/>
                  </a:lnTo>
                  <a:lnTo>
                    <a:pt x="6849795" y="6754622"/>
                  </a:lnTo>
                  <a:lnTo>
                    <a:pt x="6852208" y="6754368"/>
                  </a:lnTo>
                  <a:lnTo>
                    <a:pt x="6855002" y="6753733"/>
                  </a:lnTo>
                  <a:lnTo>
                    <a:pt x="6857415" y="6753479"/>
                  </a:lnTo>
                  <a:lnTo>
                    <a:pt x="6860082" y="6753479"/>
                  </a:lnTo>
                  <a:lnTo>
                    <a:pt x="6862622" y="6753098"/>
                  </a:lnTo>
                  <a:lnTo>
                    <a:pt x="6865289" y="6753098"/>
                  </a:lnTo>
                  <a:lnTo>
                    <a:pt x="6867702" y="6753098"/>
                  </a:lnTo>
                  <a:lnTo>
                    <a:pt x="6870496" y="6753098"/>
                  </a:lnTo>
                  <a:lnTo>
                    <a:pt x="6872909" y="6753479"/>
                  </a:lnTo>
                  <a:lnTo>
                    <a:pt x="6875703" y="6753479"/>
                  </a:lnTo>
                  <a:lnTo>
                    <a:pt x="6878116" y="6753986"/>
                  </a:lnTo>
                  <a:lnTo>
                    <a:pt x="6880910" y="6754368"/>
                  </a:lnTo>
                  <a:lnTo>
                    <a:pt x="6883323" y="6754622"/>
                  </a:lnTo>
                  <a:lnTo>
                    <a:pt x="6883323" y="6722363"/>
                  </a:lnTo>
                </a:path>
                <a:path w="6883400" h="10017125">
                  <a:moveTo>
                    <a:pt x="6797598" y="6850380"/>
                  </a:moveTo>
                  <a:lnTo>
                    <a:pt x="6797598" y="6722363"/>
                  </a:lnTo>
                </a:path>
                <a:path w="6883400" h="10017125">
                  <a:moveTo>
                    <a:pt x="6883323" y="6978396"/>
                  </a:moveTo>
                  <a:lnTo>
                    <a:pt x="6883323" y="6943979"/>
                  </a:lnTo>
                  <a:lnTo>
                    <a:pt x="6880910" y="6944486"/>
                  </a:lnTo>
                  <a:lnTo>
                    <a:pt x="6878370" y="6945122"/>
                  </a:lnTo>
                  <a:lnTo>
                    <a:pt x="6875957" y="6945757"/>
                  </a:lnTo>
                  <a:lnTo>
                    <a:pt x="6873290" y="6946011"/>
                  </a:lnTo>
                  <a:lnTo>
                    <a:pt x="6870750" y="6946392"/>
                  </a:lnTo>
                  <a:lnTo>
                    <a:pt x="6868083" y="6946646"/>
                  </a:lnTo>
                  <a:lnTo>
                    <a:pt x="6865670" y="6946646"/>
                  </a:lnTo>
                  <a:lnTo>
                    <a:pt x="6862876" y="6946646"/>
                  </a:lnTo>
                  <a:lnTo>
                    <a:pt x="6860463" y="6946646"/>
                  </a:lnTo>
                  <a:lnTo>
                    <a:pt x="6857669" y="6946392"/>
                  </a:lnTo>
                  <a:lnTo>
                    <a:pt x="6855256" y="6946011"/>
                  </a:lnTo>
                  <a:lnTo>
                    <a:pt x="6852462" y="6945503"/>
                  </a:lnTo>
                  <a:lnTo>
                    <a:pt x="6850049" y="6944868"/>
                  </a:lnTo>
                  <a:lnTo>
                    <a:pt x="6847636" y="6944233"/>
                  </a:lnTo>
                  <a:lnTo>
                    <a:pt x="6845223" y="6943598"/>
                  </a:lnTo>
                  <a:lnTo>
                    <a:pt x="6842810" y="6942709"/>
                  </a:lnTo>
                  <a:lnTo>
                    <a:pt x="6840651" y="6941820"/>
                  </a:lnTo>
                  <a:lnTo>
                    <a:pt x="6838492" y="6940931"/>
                  </a:lnTo>
                  <a:lnTo>
                    <a:pt x="6836333" y="6939407"/>
                  </a:lnTo>
                  <a:lnTo>
                    <a:pt x="6834174" y="6938136"/>
                  </a:lnTo>
                  <a:lnTo>
                    <a:pt x="6832396" y="6936867"/>
                  </a:lnTo>
                  <a:lnTo>
                    <a:pt x="6824522" y="6928104"/>
                  </a:lnTo>
                  <a:lnTo>
                    <a:pt x="6823252" y="6925945"/>
                  </a:lnTo>
                  <a:lnTo>
                    <a:pt x="6822363" y="6923786"/>
                  </a:lnTo>
                  <a:lnTo>
                    <a:pt x="6821728" y="6921373"/>
                  </a:lnTo>
                  <a:lnTo>
                    <a:pt x="6820839" y="6919213"/>
                  </a:lnTo>
                  <a:lnTo>
                    <a:pt x="6820458" y="6916547"/>
                  </a:lnTo>
                  <a:lnTo>
                    <a:pt x="6820204" y="6914007"/>
                  </a:lnTo>
                  <a:lnTo>
                    <a:pt x="6820458" y="6911340"/>
                  </a:lnTo>
                  <a:lnTo>
                    <a:pt x="6821093" y="6908546"/>
                  </a:lnTo>
                  <a:lnTo>
                    <a:pt x="6821728" y="6906133"/>
                  </a:lnTo>
                  <a:lnTo>
                    <a:pt x="6822617" y="6903720"/>
                  </a:lnTo>
                  <a:lnTo>
                    <a:pt x="6823506" y="6901307"/>
                  </a:lnTo>
                  <a:lnTo>
                    <a:pt x="6824776" y="6899402"/>
                  </a:lnTo>
                  <a:lnTo>
                    <a:pt x="6826046" y="6897243"/>
                  </a:lnTo>
                  <a:lnTo>
                    <a:pt x="6827189" y="6895465"/>
                  </a:lnTo>
                  <a:lnTo>
                    <a:pt x="6829094" y="6893686"/>
                  </a:lnTo>
                  <a:lnTo>
                    <a:pt x="6830618" y="6892163"/>
                  </a:lnTo>
                  <a:lnTo>
                    <a:pt x="6832396" y="6890638"/>
                  </a:lnTo>
                  <a:lnTo>
                    <a:pt x="6834174" y="6889369"/>
                  </a:lnTo>
                  <a:lnTo>
                    <a:pt x="6836333" y="6888099"/>
                  </a:lnTo>
                  <a:lnTo>
                    <a:pt x="6838492" y="6886956"/>
                  </a:lnTo>
                  <a:lnTo>
                    <a:pt x="6840651" y="6886067"/>
                  </a:lnTo>
                  <a:lnTo>
                    <a:pt x="6842810" y="6885051"/>
                  </a:lnTo>
                  <a:lnTo>
                    <a:pt x="6845223" y="6884161"/>
                  </a:lnTo>
                  <a:lnTo>
                    <a:pt x="6847382" y="6883527"/>
                  </a:lnTo>
                  <a:lnTo>
                    <a:pt x="6849795" y="6883019"/>
                  </a:lnTo>
                  <a:lnTo>
                    <a:pt x="6852208" y="6882384"/>
                  </a:lnTo>
                  <a:lnTo>
                    <a:pt x="6855002" y="6881749"/>
                  </a:lnTo>
                  <a:lnTo>
                    <a:pt x="6857415" y="6881495"/>
                  </a:lnTo>
                  <a:lnTo>
                    <a:pt x="6860082" y="6881495"/>
                  </a:lnTo>
                  <a:lnTo>
                    <a:pt x="6862622" y="6881113"/>
                  </a:lnTo>
                  <a:lnTo>
                    <a:pt x="6865289" y="6881113"/>
                  </a:lnTo>
                  <a:lnTo>
                    <a:pt x="6867702" y="6881113"/>
                  </a:lnTo>
                  <a:lnTo>
                    <a:pt x="6870496" y="6881113"/>
                  </a:lnTo>
                  <a:lnTo>
                    <a:pt x="6872909" y="6881495"/>
                  </a:lnTo>
                  <a:lnTo>
                    <a:pt x="6875703" y="6881495"/>
                  </a:lnTo>
                  <a:lnTo>
                    <a:pt x="6878116" y="6882003"/>
                  </a:lnTo>
                  <a:lnTo>
                    <a:pt x="6880910" y="6882384"/>
                  </a:lnTo>
                  <a:lnTo>
                    <a:pt x="6883323" y="6882638"/>
                  </a:lnTo>
                  <a:lnTo>
                    <a:pt x="6883323" y="6850380"/>
                  </a:lnTo>
                </a:path>
                <a:path w="6883400" h="10017125">
                  <a:moveTo>
                    <a:pt x="6797598" y="6978396"/>
                  </a:moveTo>
                  <a:lnTo>
                    <a:pt x="6797598" y="6850380"/>
                  </a:lnTo>
                </a:path>
                <a:path w="6883400" h="10017125">
                  <a:moveTo>
                    <a:pt x="6883323" y="7106411"/>
                  </a:moveTo>
                  <a:lnTo>
                    <a:pt x="6883323" y="7071995"/>
                  </a:lnTo>
                  <a:lnTo>
                    <a:pt x="6880910" y="7072503"/>
                  </a:lnTo>
                  <a:lnTo>
                    <a:pt x="6878370" y="7073138"/>
                  </a:lnTo>
                  <a:lnTo>
                    <a:pt x="6875957" y="7073773"/>
                  </a:lnTo>
                  <a:lnTo>
                    <a:pt x="6873290" y="7074027"/>
                  </a:lnTo>
                  <a:lnTo>
                    <a:pt x="6870750" y="7074408"/>
                  </a:lnTo>
                  <a:lnTo>
                    <a:pt x="6868083" y="7074661"/>
                  </a:lnTo>
                  <a:lnTo>
                    <a:pt x="6865670" y="7074661"/>
                  </a:lnTo>
                  <a:lnTo>
                    <a:pt x="6862876" y="7074661"/>
                  </a:lnTo>
                  <a:lnTo>
                    <a:pt x="6860463" y="7074661"/>
                  </a:lnTo>
                  <a:lnTo>
                    <a:pt x="6857669" y="7074408"/>
                  </a:lnTo>
                  <a:lnTo>
                    <a:pt x="6855256" y="7074027"/>
                  </a:lnTo>
                  <a:lnTo>
                    <a:pt x="6852462" y="7073773"/>
                  </a:lnTo>
                  <a:lnTo>
                    <a:pt x="6850049" y="7073138"/>
                  </a:lnTo>
                  <a:lnTo>
                    <a:pt x="6847636" y="7072249"/>
                  </a:lnTo>
                  <a:lnTo>
                    <a:pt x="6845223" y="7071613"/>
                  </a:lnTo>
                  <a:lnTo>
                    <a:pt x="6830618" y="7063359"/>
                  </a:lnTo>
                  <a:lnTo>
                    <a:pt x="6828713" y="7061834"/>
                  </a:lnTo>
                  <a:lnTo>
                    <a:pt x="6827189" y="7060057"/>
                  </a:lnTo>
                  <a:lnTo>
                    <a:pt x="6825665" y="7058279"/>
                  </a:lnTo>
                  <a:lnTo>
                    <a:pt x="6824522" y="7056120"/>
                  </a:lnTo>
                  <a:lnTo>
                    <a:pt x="6823252" y="7053961"/>
                  </a:lnTo>
                  <a:lnTo>
                    <a:pt x="6822363" y="7051802"/>
                  </a:lnTo>
                  <a:lnTo>
                    <a:pt x="6821728" y="7049643"/>
                  </a:lnTo>
                  <a:lnTo>
                    <a:pt x="6820839" y="7047230"/>
                  </a:lnTo>
                  <a:lnTo>
                    <a:pt x="6820458" y="7044563"/>
                  </a:lnTo>
                  <a:lnTo>
                    <a:pt x="6820204" y="7042023"/>
                  </a:lnTo>
                  <a:lnTo>
                    <a:pt x="6824776" y="7027418"/>
                  </a:lnTo>
                  <a:lnTo>
                    <a:pt x="6826046" y="7025259"/>
                  </a:lnTo>
                  <a:lnTo>
                    <a:pt x="6827189" y="7023481"/>
                  </a:lnTo>
                  <a:lnTo>
                    <a:pt x="6829094" y="7021957"/>
                  </a:lnTo>
                  <a:lnTo>
                    <a:pt x="6830618" y="7020179"/>
                  </a:lnTo>
                  <a:lnTo>
                    <a:pt x="6840651" y="7014083"/>
                  </a:lnTo>
                  <a:lnTo>
                    <a:pt x="6842810" y="7013067"/>
                  </a:lnTo>
                  <a:lnTo>
                    <a:pt x="6845223" y="7012178"/>
                  </a:lnTo>
                  <a:lnTo>
                    <a:pt x="6847382" y="7011543"/>
                  </a:lnTo>
                  <a:lnTo>
                    <a:pt x="6849795" y="7011034"/>
                  </a:lnTo>
                  <a:lnTo>
                    <a:pt x="6852208" y="7010400"/>
                  </a:lnTo>
                  <a:lnTo>
                    <a:pt x="6855002" y="7010019"/>
                  </a:lnTo>
                  <a:lnTo>
                    <a:pt x="6857415" y="7009765"/>
                  </a:lnTo>
                  <a:lnTo>
                    <a:pt x="6860082" y="7009511"/>
                  </a:lnTo>
                  <a:lnTo>
                    <a:pt x="6862622" y="7009130"/>
                  </a:lnTo>
                  <a:lnTo>
                    <a:pt x="6865289" y="7009130"/>
                  </a:lnTo>
                  <a:lnTo>
                    <a:pt x="6867702" y="7009130"/>
                  </a:lnTo>
                  <a:lnTo>
                    <a:pt x="6870496" y="7009130"/>
                  </a:lnTo>
                  <a:lnTo>
                    <a:pt x="6872909" y="7009511"/>
                  </a:lnTo>
                  <a:lnTo>
                    <a:pt x="6875703" y="7009765"/>
                  </a:lnTo>
                  <a:lnTo>
                    <a:pt x="6878116" y="7010019"/>
                  </a:lnTo>
                  <a:lnTo>
                    <a:pt x="6880910" y="7010400"/>
                  </a:lnTo>
                  <a:lnTo>
                    <a:pt x="6883323" y="7010654"/>
                  </a:lnTo>
                  <a:lnTo>
                    <a:pt x="6883323" y="6978396"/>
                  </a:lnTo>
                </a:path>
                <a:path w="6883400" h="10017125">
                  <a:moveTo>
                    <a:pt x="6797598" y="7106411"/>
                  </a:moveTo>
                  <a:lnTo>
                    <a:pt x="6797598" y="6978396"/>
                  </a:lnTo>
                </a:path>
                <a:path w="6883400" h="10017125">
                  <a:moveTo>
                    <a:pt x="6883323" y="7234428"/>
                  </a:moveTo>
                  <a:lnTo>
                    <a:pt x="6883323" y="7200011"/>
                  </a:lnTo>
                  <a:lnTo>
                    <a:pt x="6880910" y="7200519"/>
                  </a:lnTo>
                  <a:lnTo>
                    <a:pt x="6878370" y="7201154"/>
                  </a:lnTo>
                  <a:lnTo>
                    <a:pt x="6875957" y="7201789"/>
                  </a:lnTo>
                  <a:lnTo>
                    <a:pt x="6873290" y="7202043"/>
                  </a:lnTo>
                  <a:lnTo>
                    <a:pt x="6870750" y="7202424"/>
                  </a:lnTo>
                  <a:lnTo>
                    <a:pt x="6868083" y="7202678"/>
                  </a:lnTo>
                  <a:lnTo>
                    <a:pt x="6865670" y="7202678"/>
                  </a:lnTo>
                  <a:lnTo>
                    <a:pt x="6862876" y="7202678"/>
                  </a:lnTo>
                  <a:lnTo>
                    <a:pt x="6860463" y="7202678"/>
                  </a:lnTo>
                  <a:lnTo>
                    <a:pt x="6857669" y="7202424"/>
                  </a:lnTo>
                  <a:lnTo>
                    <a:pt x="6855256" y="7202043"/>
                  </a:lnTo>
                  <a:lnTo>
                    <a:pt x="6852462" y="7201789"/>
                  </a:lnTo>
                  <a:lnTo>
                    <a:pt x="6850049" y="7201154"/>
                  </a:lnTo>
                  <a:lnTo>
                    <a:pt x="6847636" y="7200519"/>
                  </a:lnTo>
                  <a:lnTo>
                    <a:pt x="6845223" y="7199630"/>
                  </a:lnTo>
                  <a:lnTo>
                    <a:pt x="6842810" y="7198741"/>
                  </a:lnTo>
                  <a:lnTo>
                    <a:pt x="6840651" y="7197852"/>
                  </a:lnTo>
                  <a:lnTo>
                    <a:pt x="6838492" y="7196963"/>
                  </a:lnTo>
                  <a:lnTo>
                    <a:pt x="6836333" y="7195693"/>
                  </a:lnTo>
                  <a:lnTo>
                    <a:pt x="6834174" y="7194423"/>
                  </a:lnTo>
                  <a:lnTo>
                    <a:pt x="6832396" y="7192899"/>
                  </a:lnTo>
                  <a:lnTo>
                    <a:pt x="6830618" y="7191375"/>
                  </a:lnTo>
                  <a:lnTo>
                    <a:pt x="6828713" y="7189851"/>
                  </a:lnTo>
                  <a:lnTo>
                    <a:pt x="6827189" y="7188073"/>
                  </a:lnTo>
                  <a:lnTo>
                    <a:pt x="6825665" y="7186295"/>
                  </a:lnTo>
                  <a:lnTo>
                    <a:pt x="6824522" y="7184136"/>
                  </a:lnTo>
                  <a:lnTo>
                    <a:pt x="6823252" y="7182231"/>
                  </a:lnTo>
                  <a:lnTo>
                    <a:pt x="6822363" y="7179818"/>
                  </a:lnTo>
                  <a:lnTo>
                    <a:pt x="6821728" y="7177659"/>
                  </a:lnTo>
                  <a:lnTo>
                    <a:pt x="6820839" y="7175246"/>
                  </a:lnTo>
                  <a:lnTo>
                    <a:pt x="6820458" y="7172833"/>
                  </a:lnTo>
                  <a:lnTo>
                    <a:pt x="6820204" y="7170039"/>
                  </a:lnTo>
                  <a:lnTo>
                    <a:pt x="6820458" y="7167372"/>
                  </a:lnTo>
                  <a:lnTo>
                    <a:pt x="6821093" y="7164578"/>
                  </a:lnTo>
                  <a:lnTo>
                    <a:pt x="6821728" y="7162165"/>
                  </a:lnTo>
                  <a:lnTo>
                    <a:pt x="6822617" y="7159752"/>
                  </a:lnTo>
                  <a:lnTo>
                    <a:pt x="6823506" y="7157593"/>
                  </a:lnTo>
                  <a:lnTo>
                    <a:pt x="6824776" y="7155434"/>
                  </a:lnTo>
                  <a:lnTo>
                    <a:pt x="6826046" y="7153275"/>
                  </a:lnTo>
                  <a:lnTo>
                    <a:pt x="6827189" y="7151497"/>
                  </a:lnTo>
                  <a:lnTo>
                    <a:pt x="6829094" y="7149973"/>
                  </a:lnTo>
                  <a:lnTo>
                    <a:pt x="6830618" y="7148195"/>
                  </a:lnTo>
                  <a:lnTo>
                    <a:pt x="6832396" y="7146925"/>
                  </a:lnTo>
                  <a:lnTo>
                    <a:pt x="6834174" y="7145401"/>
                  </a:lnTo>
                  <a:lnTo>
                    <a:pt x="6836333" y="7144131"/>
                  </a:lnTo>
                  <a:lnTo>
                    <a:pt x="6838492" y="7142988"/>
                  </a:lnTo>
                  <a:lnTo>
                    <a:pt x="6840651" y="7142099"/>
                  </a:lnTo>
                  <a:lnTo>
                    <a:pt x="6842810" y="7141083"/>
                  </a:lnTo>
                  <a:lnTo>
                    <a:pt x="6845223" y="7140194"/>
                  </a:lnTo>
                  <a:lnTo>
                    <a:pt x="6847382" y="7139559"/>
                  </a:lnTo>
                  <a:lnTo>
                    <a:pt x="6849795" y="7139051"/>
                  </a:lnTo>
                  <a:lnTo>
                    <a:pt x="6852208" y="7138416"/>
                  </a:lnTo>
                  <a:lnTo>
                    <a:pt x="6855002" y="7138034"/>
                  </a:lnTo>
                  <a:lnTo>
                    <a:pt x="6857415" y="7137781"/>
                  </a:lnTo>
                  <a:lnTo>
                    <a:pt x="6860082" y="7137527"/>
                  </a:lnTo>
                  <a:lnTo>
                    <a:pt x="6862622" y="7137146"/>
                  </a:lnTo>
                  <a:lnTo>
                    <a:pt x="6865289" y="7137146"/>
                  </a:lnTo>
                  <a:lnTo>
                    <a:pt x="6867702" y="7137146"/>
                  </a:lnTo>
                  <a:lnTo>
                    <a:pt x="6870496" y="7137146"/>
                  </a:lnTo>
                  <a:lnTo>
                    <a:pt x="6872909" y="7137527"/>
                  </a:lnTo>
                  <a:lnTo>
                    <a:pt x="6875703" y="7137781"/>
                  </a:lnTo>
                  <a:lnTo>
                    <a:pt x="6878116" y="7138034"/>
                  </a:lnTo>
                  <a:lnTo>
                    <a:pt x="6880910" y="7138416"/>
                  </a:lnTo>
                  <a:lnTo>
                    <a:pt x="6883323" y="7139051"/>
                  </a:lnTo>
                  <a:lnTo>
                    <a:pt x="6883323" y="7106411"/>
                  </a:lnTo>
                </a:path>
                <a:path w="6883400" h="10017125">
                  <a:moveTo>
                    <a:pt x="6797598" y="7234428"/>
                  </a:moveTo>
                  <a:lnTo>
                    <a:pt x="6797598" y="7106411"/>
                  </a:lnTo>
                </a:path>
                <a:path w="6883400" h="10017125">
                  <a:moveTo>
                    <a:pt x="6883323" y="7362444"/>
                  </a:moveTo>
                  <a:lnTo>
                    <a:pt x="6883323" y="7328027"/>
                  </a:lnTo>
                  <a:lnTo>
                    <a:pt x="6880910" y="7328534"/>
                  </a:lnTo>
                  <a:lnTo>
                    <a:pt x="6878370" y="7329170"/>
                  </a:lnTo>
                  <a:lnTo>
                    <a:pt x="6875957" y="7329805"/>
                  </a:lnTo>
                  <a:lnTo>
                    <a:pt x="6873290" y="7330059"/>
                  </a:lnTo>
                  <a:lnTo>
                    <a:pt x="6870750" y="7330440"/>
                  </a:lnTo>
                  <a:lnTo>
                    <a:pt x="6868083" y="7330694"/>
                  </a:lnTo>
                  <a:lnTo>
                    <a:pt x="6865670" y="7330694"/>
                  </a:lnTo>
                  <a:lnTo>
                    <a:pt x="6862876" y="7330694"/>
                  </a:lnTo>
                  <a:lnTo>
                    <a:pt x="6860463" y="7330694"/>
                  </a:lnTo>
                  <a:lnTo>
                    <a:pt x="6857669" y="7330440"/>
                  </a:lnTo>
                  <a:lnTo>
                    <a:pt x="6855256" y="7330059"/>
                  </a:lnTo>
                  <a:lnTo>
                    <a:pt x="6852462" y="7329805"/>
                  </a:lnTo>
                  <a:lnTo>
                    <a:pt x="6850049" y="7329170"/>
                  </a:lnTo>
                  <a:lnTo>
                    <a:pt x="6847636" y="7328534"/>
                  </a:lnTo>
                  <a:lnTo>
                    <a:pt x="6845223" y="7327646"/>
                  </a:lnTo>
                  <a:lnTo>
                    <a:pt x="6842810" y="7327011"/>
                  </a:lnTo>
                  <a:lnTo>
                    <a:pt x="6840651" y="7325868"/>
                  </a:lnTo>
                  <a:lnTo>
                    <a:pt x="6838492" y="7324979"/>
                  </a:lnTo>
                  <a:lnTo>
                    <a:pt x="6836333" y="7323709"/>
                  </a:lnTo>
                  <a:lnTo>
                    <a:pt x="6834174" y="7322439"/>
                  </a:lnTo>
                  <a:lnTo>
                    <a:pt x="6832396" y="7320915"/>
                  </a:lnTo>
                  <a:lnTo>
                    <a:pt x="6830618" y="7319391"/>
                  </a:lnTo>
                  <a:lnTo>
                    <a:pt x="6828713" y="7317867"/>
                  </a:lnTo>
                  <a:lnTo>
                    <a:pt x="6827189" y="7316089"/>
                  </a:lnTo>
                  <a:lnTo>
                    <a:pt x="6825665" y="7314311"/>
                  </a:lnTo>
                  <a:lnTo>
                    <a:pt x="6824522" y="7312152"/>
                  </a:lnTo>
                  <a:lnTo>
                    <a:pt x="6823252" y="7310247"/>
                  </a:lnTo>
                  <a:lnTo>
                    <a:pt x="6822363" y="7307834"/>
                  </a:lnTo>
                  <a:lnTo>
                    <a:pt x="6821728" y="7305675"/>
                  </a:lnTo>
                  <a:lnTo>
                    <a:pt x="6820839" y="7303261"/>
                  </a:lnTo>
                  <a:lnTo>
                    <a:pt x="6820458" y="7300849"/>
                  </a:lnTo>
                  <a:lnTo>
                    <a:pt x="6820204" y="7298055"/>
                  </a:lnTo>
                  <a:lnTo>
                    <a:pt x="6820458" y="7295388"/>
                  </a:lnTo>
                  <a:lnTo>
                    <a:pt x="6821093" y="7292594"/>
                  </a:lnTo>
                  <a:lnTo>
                    <a:pt x="6826046" y="7281672"/>
                  </a:lnTo>
                  <a:lnTo>
                    <a:pt x="6827189" y="7279513"/>
                  </a:lnTo>
                  <a:lnTo>
                    <a:pt x="6829094" y="7277989"/>
                  </a:lnTo>
                  <a:lnTo>
                    <a:pt x="6830618" y="7276211"/>
                  </a:lnTo>
                  <a:lnTo>
                    <a:pt x="6832396" y="7274941"/>
                  </a:lnTo>
                  <a:lnTo>
                    <a:pt x="6834174" y="7273417"/>
                  </a:lnTo>
                  <a:lnTo>
                    <a:pt x="6836333" y="7272147"/>
                  </a:lnTo>
                  <a:lnTo>
                    <a:pt x="6838492" y="7271004"/>
                  </a:lnTo>
                  <a:lnTo>
                    <a:pt x="6840651" y="7270115"/>
                  </a:lnTo>
                  <a:lnTo>
                    <a:pt x="6842810" y="7269099"/>
                  </a:lnTo>
                  <a:lnTo>
                    <a:pt x="6845223" y="7268209"/>
                  </a:lnTo>
                  <a:lnTo>
                    <a:pt x="6847382" y="7267575"/>
                  </a:lnTo>
                  <a:lnTo>
                    <a:pt x="6849795" y="7267067"/>
                  </a:lnTo>
                  <a:lnTo>
                    <a:pt x="6852208" y="7266432"/>
                  </a:lnTo>
                  <a:lnTo>
                    <a:pt x="6855002" y="7266051"/>
                  </a:lnTo>
                  <a:lnTo>
                    <a:pt x="6857415" y="7265797"/>
                  </a:lnTo>
                  <a:lnTo>
                    <a:pt x="6860082" y="7265543"/>
                  </a:lnTo>
                  <a:lnTo>
                    <a:pt x="6862622" y="7265543"/>
                  </a:lnTo>
                  <a:lnTo>
                    <a:pt x="6865289" y="7265161"/>
                  </a:lnTo>
                  <a:lnTo>
                    <a:pt x="6867702" y="7265161"/>
                  </a:lnTo>
                  <a:lnTo>
                    <a:pt x="6870496" y="7265543"/>
                  </a:lnTo>
                  <a:lnTo>
                    <a:pt x="6872909" y="7265543"/>
                  </a:lnTo>
                  <a:lnTo>
                    <a:pt x="6875703" y="7265797"/>
                  </a:lnTo>
                  <a:lnTo>
                    <a:pt x="6878116" y="7266051"/>
                  </a:lnTo>
                  <a:lnTo>
                    <a:pt x="6880910" y="7266432"/>
                  </a:lnTo>
                  <a:lnTo>
                    <a:pt x="6883323" y="7267067"/>
                  </a:lnTo>
                  <a:lnTo>
                    <a:pt x="6883323" y="7234428"/>
                  </a:lnTo>
                </a:path>
                <a:path w="6883400" h="10017125">
                  <a:moveTo>
                    <a:pt x="6797598" y="7362444"/>
                  </a:moveTo>
                  <a:lnTo>
                    <a:pt x="6797598" y="7234428"/>
                  </a:lnTo>
                </a:path>
                <a:path w="6883400" h="10017125">
                  <a:moveTo>
                    <a:pt x="6883323" y="7490459"/>
                  </a:moveTo>
                  <a:lnTo>
                    <a:pt x="6883323" y="7456043"/>
                  </a:lnTo>
                  <a:lnTo>
                    <a:pt x="6880910" y="7456551"/>
                  </a:lnTo>
                  <a:lnTo>
                    <a:pt x="6878370" y="7457567"/>
                  </a:lnTo>
                  <a:lnTo>
                    <a:pt x="6875957" y="7457821"/>
                  </a:lnTo>
                  <a:lnTo>
                    <a:pt x="6873290" y="7458075"/>
                  </a:lnTo>
                  <a:lnTo>
                    <a:pt x="6870750" y="7458456"/>
                  </a:lnTo>
                  <a:lnTo>
                    <a:pt x="6868083" y="7458709"/>
                  </a:lnTo>
                  <a:lnTo>
                    <a:pt x="6865670" y="7458709"/>
                  </a:lnTo>
                  <a:lnTo>
                    <a:pt x="6862876" y="7458709"/>
                  </a:lnTo>
                  <a:lnTo>
                    <a:pt x="6860463" y="7458709"/>
                  </a:lnTo>
                  <a:lnTo>
                    <a:pt x="6857669" y="7458456"/>
                  </a:lnTo>
                  <a:lnTo>
                    <a:pt x="6855256" y="7458075"/>
                  </a:lnTo>
                  <a:lnTo>
                    <a:pt x="6852462" y="7457821"/>
                  </a:lnTo>
                  <a:lnTo>
                    <a:pt x="6850049" y="7457186"/>
                  </a:lnTo>
                  <a:lnTo>
                    <a:pt x="6847636" y="7456551"/>
                  </a:lnTo>
                  <a:lnTo>
                    <a:pt x="6845223" y="7456043"/>
                  </a:lnTo>
                  <a:lnTo>
                    <a:pt x="6842810" y="7455027"/>
                  </a:lnTo>
                  <a:lnTo>
                    <a:pt x="6840651" y="7454138"/>
                  </a:lnTo>
                  <a:lnTo>
                    <a:pt x="6838492" y="7452995"/>
                  </a:lnTo>
                  <a:lnTo>
                    <a:pt x="6836333" y="7451725"/>
                  </a:lnTo>
                  <a:lnTo>
                    <a:pt x="6834174" y="7450455"/>
                  </a:lnTo>
                  <a:lnTo>
                    <a:pt x="6832396" y="7448931"/>
                  </a:lnTo>
                  <a:lnTo>
                    <a:pt x="6830618" y="7447407"/>
                  </a:lnTo>
                  <a:lnTo>
                    <a:pt x="6828713" y="7445883"/>
                  </a:lnTo>
                  <a:lnTo>
                    <a:pt x="6827189" y="7444105"/>
                  </a:lnTo>
                  <a:lnTo>
                    <a:pt x="6825665" y="7442327"/>
                  </a:lnTo>
                  <a:lnTo>
                    <a:pt x="6824522" y="7440422"/>
                  </a:lnTo>
                  <a:lnTo>
                    <a:pt x="6823252" y="7438263"/>
                  </a:lnTo>
                  <a:lnTo>
                    <a:pt x="6822363" y="7436231"/>
                  </a:lnTo>
                  <a:lnTo>
                    <a:pt x="6821728" y="7433691"/>
                  </a:lnTo>
                  <a:lnTo>
                    <a:pt x="6820839" y="7431278"/>
                  </a:lnTo>
                  <a:lnTo>
                    <a:pt x="6820458" y="7428865"/>
                  </a:lnTo>
                  <a:lnTo>
                    <a:pt x="6820204" y="7426071"/>
                  </a:lnTo>
                  <a:lnTo>
                    <a:pt x="6826046" y="7409688"/>
                  </a:lnTo>
                  <a:lnTo>
                    <a:pt x="6827189" y="7407529"/>
                  </a:lnTo>
                  <a:lnTo>
                    <a:pt x="6829094" y="7406005"/>
                  </a:lnTo>
                  <a:lnTo>
                    <a:pt x="6830618" y="7404481"/>
                  </a:lnTo>
                  <a:lnTo>
                    <a:pt x="6832396" y="7402957"/>
                  </a:lnTo>
                  <a:lnTo>
                    <a:pt x="6834174" y="7401433"/>
                  </a:lnTo>
                  <a:lnTo>
                    <a:pt x="6836333" y="7400163"/>
                  </a:lnTo>
                  <a:lnTo>
                    <a:pt x="6838492" y="7399020"/>
                  </a:lnTo>
                  <a:lnTo>
                    <a:pt x="6840651" y="7398131"/>
                  </a:lnTo>
                  <a:lnTo>
                    <a:pt x="6842810" y="7397115"/>
                  </a:lnTo>
                  <a:lnTo>
                    <a:pt x="6845223" y="7396607"/>
                  </a:lnTo>
                  <a:lnTo>
                    <a:pt x="6847382" y="7395591"/>
                  </a:lnTo>
                  <a:lnTo>
                    <a:pt x="6849795" y="7395083"/>
                  </a:lnTo>
                  <a:lnTo>
                    <a:pt x="6852208" y="7394702"/>
                  </a:lnTo>
                  <a:lnTo>
                    <a:pt x="6855002" y="7394067"/>
                  </a:lnTo>
                  <a:lnTo>
                    <a:pt x="6857415" y="7393813"/>
                  </a:lnTo>
                  <a:lnTo>
                    <a:pt x="6860082" y="7393559"/>
                  </a:lnTo>
                  <a:lnTo>
                    <a:pt x="6862622" y="7393559"/>
                  </a:lnTo>
                  <a:lnTo>
                    <a:pt x="6865289" y="7393178"/>
                  </a:lnTo>
                  <a:lnTo>
                    <a:pt x="6867702" y="7393178"/>
                  </a:lnTo>
                  <a:lnTo>
                    <a:pt x="6870496" y="7393559"/>
                  </a:lnTo>
                  <a:lnTo>
                    <a:pt x="6872909" y="7393559"/>
                  </a:lnTo>
                  <a:lnTo>
                    <a:pt x="6875703" y="7393813"/>
                  </a:lnTo>
                  <a:lnTo>
                    <a:pt x="6878116" y="7394067"/>
                  </a:lnTo>
                  <a:lnTo>
                    <a:pt x="6880910" y="7394448"/>
                  </a:lnTo>
                  <a:lnTo>
                    <a:pt x="6883323" y="7395083"/>
                  </a:lnTo>
                  <a:lnTo>
                    <a:pt x="6883323" y="7362444"/>
                  </a:lnTo>
                </a:path>
                <a:path w="6883400" h="10017125">
                  <a:moveTo>
                    <a:pt x="6797598" y="7490459"/>
                  </a:moveTo>
                  <a:lnTo>
                    <a:pt x="6797598" y="7362444"/>
                  </a:lnTo>
                </a:path>
                <a:path w="6883400" h="10017125">
                  <a:moveTo>
                    <a:pt x="6883323" y="7618730"/>
                  </a:moveTo>
                  <a:lnTo>
                    <a:pt x="6883323" y="7584059"/>
                  </a:lnTo>
                  <a:lnTo>
                    <a:pt x="6880910" y="7584948"/>
                  </a:lnTo>
                  <a:lnTo>
                    <a:pt x="6878370" y="7585583"/>
                  </a:lnTo>
                  <a:lnTo>
                    <a:pt x="6875957" y="7585836"/>
                  </a:lnTo>
                  <a:lnTo>
                    <a:pt x="6873290" y="7586472"/>
                  </a:lnTo>
                  <a:lnTo>
                    <a:pt x="6870750" y="7586726"/>
                  </a:lnTo>
                  <a:lnTo>
                    <a:pt x="6868083" y="7586726"/>
                  </a:lnTo>
                  <a:lnTo>
                    <a:pt x="6865670" y="7587107"/>
                  </a:lnTo>
                  <a:lnTo>
                    <a:pt x="6862876" y="7587107"/>
                  </a:lnTo>
                  <a:lnTo>
                    <a:pt x="6860463" y="7586726"/>
                  </a:lnTo>
                  <a:lnTo>
                    <a:pt x="6857669" y="7586726"/>
                  </a:lnTo>
                  <a:lnTo>
                    <a:pt x="6855256" y="7586091"/>
                  </a:lnTo>
                  <a:lnTo>
                    <a:pt x="6852462" y="7585836"/>
                  </a:lnTo>
                  <a:lnTo>
                    <a:pt x="6850049" y="7585202"/>
                  </a:lnTo>
                  <a:lnTo>
                    <a:pt x="6847636" y="7584567"/>
                  </a:lnTo>
                  <a:lnTo>
                    <a:pt x="6845223" y="7584059"/>
                  </a:lnTo>
                  <a:lnTo>
                    <a:pt x="6842810" y="7583043"/>
                  </a:lnTo>
                  <a:lnTo>
                    <a:pt x="6840651" y="7582154"/>
                  </a:lnTo>
                  <a:lnTo>
                    <a:pt x="6838492" y="7581011"/>
                  </a:lnTo>
                  <a:lnTo>
                    <a:pt x="6836333" y="7579741"/>
                  </a:lnTo>
                  <a:lnTo>
                    <a:pt x="6834174" y="7578471"/>
                  </a:lnTo>
                  <a:lnTo>
                    <a:pt x="6832396" y="7576947"/>
                  </a:lnTo>
                  <a:lnTo>
                    <a:pt x="6830618" y="7575423"/>
                  </a:lnTo>
                  <a:lnTo>
                    <a:pt x="6828713" y="7573899"/>
                  </a:lnTo>
                  <a:lnTo>
                    <a:pt x="6827189" y="7572121"/>
                  </a:lnTo>
                  <a:lnTo>
                    <a:pt x="6825665" y="7570343"/>
                  </a:lnTo>
                  <a:lnTo>
                    <a:pt x="6824522" y="7568438"/>
                  </a:lnTo>
                  <a:lnTo>
                    <a:pt x="6823252" y="7566279"/>
                  </a:lnTo>
                  <a:lnTo>
                    <a:pt x="6822363" y="7564247"/>
                  </a:lnTo>
                  <a:lnTo>
                    <a:pt x="6821728" y="7561707"/>
                  </a:lnTo>
                  <a:lnTo>
                    <a:pt x="6820839" y="7559294"/>
                  </a:lnTo>
                  <a:lnTo>
                    <a:pt x="6820458" y="7556881"/>
                  </a:lnTo>
                  <a:lnTo>
                    <a:pt x="6820204" y="7554086"/>
                  </a:lnTo>
                  <a:lnTo>
                    <a:pt x="6820458" y="7551420"/>
                  </a:lnTo>
                  <a:lnTo>
                    <a:pt x="6821093" y="7549007"/>
                  </a:lnTo>
                  <a:lnTo>
                    <a:pt x="6821728" y="7546213"/>
                  </a:lnTo>
                  <a:lnTo>
                    <a:pt x="6822617" y="7543800"/>
                  </a:lnTo>
                  <a:lnTo>
                    <a:pt x="6823506" y="7541641"/>
                  </a:lnTo>
                  <a:lnTo>
                    <a:pt x="6824776" y="7539482"/>
                  </a:lnTo>
                  <a:lnTo>
                    <a:pt x="6826046" y="7537704"/>
                  </a:lnTo>
                  <a:lnTo>
                    <a:pt x="6827189" y="7535545"/>
                  </a:lnTo>
                  <a:lnTo>
                    <a:pt x="6829094" y="7534021"/>
                  </a:lnTo>
                  <a:lnTo>
                    <a:pt x="6830618" y="7532497"/>
                  </a:lnTo>
                  <a:lnTo>
                    <a:pt x="6832396" y="7530973"/>
                  </a:lnTo>
                  <a:lnTo>
                    <a:pt x="6834174" y="7529449"/>
                  </a:lnTo>
                  <a:lnTo>
                    <a:pt x="6836333" y="7528179"/>
                  </a:lnTo>
                  <a:lnTo>
                    <a:pt x="6838492" y="7527290"/>
                  </a:lnTo>
                  <a:lnTo>
                    <a:pt x="6840651" y="7526147"/>
                  </a:lnTo>
                  <a:lnTo>
                    <a:pt x="6842810" y="7525131"/>
                  </a:lnTo>
                  <a:lnTo>
                    <a:pt x="6845223" y="7524623"/>
                  </a:lnTo>
                  <a:lnTo>
                    <a:pt x="6847382" y="7523607"/>
                  </a:lnTo>
                  <a:lnTo>
                    <a:pt x="6849795" y="7523099"/>
                  </a:lnTo>
                  <a:lnTo>
                    <a:pt x="6852208" y="7522718"/>
                  </a:lnTo>
                  <a:lnTo>
                    <a:pt x="6855002" y="7522083"/>
                  </a:lnTo>
                  <a:lnTo>
                    <a:pt x="6857415" y="7521829"/>
                  </a:lnTo>
                  <a:lnTo>
                    <a:pt x="6860082" y="7521575"/>
                  </a:lnTo>
                  <a:lnTo>
                    <a:pt x="6862622" y="7521575"/>
                  </a:lnTo>
                  <a:lnTo>
                    <a:pt x="6865289" y="7521575"/>
                  </a:lnTo>
                  <a:lnTo>
                    <a:pt x="6867702" y="7521575"/>
                  </a:lnTo>
                  <a:lnTo>
                    <a:pt x="6870496" y="7521575"/>
                  </a:lnTo>
                  <a:lnTo>
                    <a:pt x="6872909" y="7521575"/>
                  </a:lnTo>
                  <a:lnTo>
                    <a:pt x="6875703" y="7521829"/>
                  </a:lnTo>
                  <a:lnTo>
                    <a:pt x="6878116" y="7522083"/>
                  </a:lnTo>
                  <a:lnTo>
                    <a:pt x="6880910" y="7522464"/>
                  </a:lnTo>
                  <a:lnTo>
                    <a:pt x="6883323" y="7523099"/>
                  </a:lnTo>
                  <a:lnTo>
                    <a:pt x="6883323" y="7490459"/>
                  </a:lnTo>
                </a:path>
                <a:path w="6883400" h="10017125">
                  <a:moveTo>
                    <a:pt x="6797598" y="7618730"/>
                  </a:moveTo>
                  <a:lnTo>
                    <a:pt x="6797598" y="7490459"/>
                  </a:lnTo>
                </a:path>
                <a:path w="6883400" h="10017125">
                  <a:moveTo>
                    <a:pt x="6883323" y="7746746"/>
                  </a:moveTo>
                  <a:lnTo>
                    <a:pt x="6883323" y="7712075"/>
                  </a:lnTo>
                  <a:lnTo>
                    <a:pt x="6880910" y="7712964"/>
                  </a:lnTo>
                  <a:lnTo>
                    <a:pt x="6878370" y="7713599"/>
                  </a:lnTo>
                  <a:lnTo>
                    <a:pt x="6875957" y="7713853"/>
                  </a:lnTo>
                  <a:lnTo>
                    <a:pt x="6873290" y="7714488"/>
                  </a:lnTo>
                  <a:lnTo>
                    <a:pt x="6870750" y="7714742"/>
                  </a:lnTo>
                  <a:lnTo>
                    <a:pt x="6868083" y="7714742"/>
                  </a:lnTo>
                  <a:lnTo>
                    <a:pt x="6865670" y="7715123"/>
                  </a:lnTo>
                  <a:lnTo>
                    <a:pt x="6862876" y="7715123"/>
                  </a:lnTo>
                  <a:lnTo>
                    <a:pt x="6860463" y="7714742"/>
                  </a:lnTo>
                  <a:lnTo>
                    <a:pt x="6857669" y="7714742"/>
                  </a:lnTo>
                  <a:lnTo>
                    <a:pt x="6855256" y="7714107"/>
                  </a:lnTo>
                  <a:lnTo>
                    <a:pt x="6852462" y="7713853"/>
                  </a:lnTo>
                  <a:lnTo>
                    <a:pt x="6850049" y="7713218"/>
                  </a:lnTo>
                  <a:lnTo>
                    <a:pt x="6847636" y="7712583"/>
                  </a:lnTo>
                  <a:lnTo>
                    <a:pt x="6845223" y="7712075"/>
                  </a:lnTo>
                  <a:lnTo>
                    <a:pt x="6842810" y="7711059"/>
                  </a:lnTo>
                  <a:lnTo>
                    <a:pt x="6840651" y="7710170"/>
                  </a:lnTo>
                  <a:lnTo>
                    <a:pt x="6838492" y="7709027"/>
                  </a:lnTo>
                  <a:lnTo>
                    <a:pt x="6836333" y="7707757"/>
                  </a:lnTo>
                  <a:lnTo>
                    <a:pt x="6834174" y="7706486"/>
                  </a:lnTo>
                  <a:lnTo>
                    <a:pt x="6832396" y="7704963"/>
                  </a:lnTo>
                  <a:lnTo>
                    <a:pt x="6830618" y="7703439"/>
                  </a:lnTo>
                  <a:lnTo>
                    <a:pt x="6828713" y="7701915"/>
                  </a:lnTo>
                  <a:lnTo>
                    <a:pt x="6827189" y="7700136"/>
                  </a:lnTo>
                  <a:lnTo>
                    <a:pt x="6825665" y="7698359"/>
                  </a:lnTo>
                  <a:lnTo>
                    <a:pt x="6824522" y="7696454"/>
                  </a:lnTo>
                  <a:lnTo>
                    <a:pt x="6823252" y="7694295"/>
                  </a:lnTo>
                  <a:lnTo>
                    <a:pt x="6822363" y="7692263"/>
                  </a:lnTo>
                  <a:lnTo>
                    <a:pt x="6821728" y="7689723"/>
                  </a:lnTo>
                  <a:lnTo>
                    <a:pt x="6820839" y="7687691"/>
                  </a:lnTo>
                  <a:lnTo>
                    <a:pt x="6820458" y="7684897"/>
                  </a:lnTo>
                  <a:lnTo>
                    <a:pt x="6820204" y="7682103"/>
                  </a:lnTo>
                  <a:lnTo>
                    <a:pt x="6820458" y="7679436"/>
                  </a:lnTo>
                  <a:lnTo>
                    <a:pt x="6821093" y="7677023"/>
                  </a:lnTo>
                  <a:lnTo>
                    <a:pt x="6821728" y="7674229"/>
                  </a:lnTo>
                  <a:lnTo>
                    <a:pt x="6822617" y="7671816"/>
                  </a:lnTo>
                  <a:lnTo>
                    <a:pt x="6823506" y="7669657"/>
                  </a:lnTo>
                  <a:lnTo>
                    <a:pt x="6824776" y="7667498"/>
                  </a:lnTo>
                  <a:lnTo>
                    <a:pt x="6826046" y="7665720"/>
                  </a:lnTo>
                  <a:lnTo>
                    <a:pt x="6827189" y="7663815"/>
                  </a:lnTo>
                  <a:lnTo>
                    <a:pt x="6829094" y="7662036"/>
                  </a:lnTo>
                  <a:lnTo>
                    <a:pt x="6830618" y="7660513"/>
                  </a:lnTo>
                  <a:lnTo>
                    <a:pt x="6832396" y="7658989"/>
                  </a:lnTo>
                  <a:lnTo>
                    <a:pt x="6834174" y="7657719"/>
                  </a:lnTo>
                  <a:lnTo>
                    <a:pt x="6836333" y="7656195"/>
                  </a:lnTo>
                  <a:lnTo>
                    <a:pt x="6838492" y="7655306"/>
                  </a:lnTo>
                  <a:lnTo>
                    <a:pt x="6840651" y="7654163"/>
                  </a:lnTo>
                  <a:lnTo>
                    <a:pt x="6842810" y="7653147"/>
                  </a:lnTo>
                  <a:lnTo>
                    <a:pt x="6845223" y="7652639"/>
                  </a:lnTo>
                  <a:lnTo>
                    <a:pt x="6847382" y="7651623"/>
                  </a:lnTo>
                  <a:lnTo>
                    <a:pt x="6849795" y="7651115"/>
                  </a:lnTo>
                  <a:lnTo>
                    <a:pt x="6852208" y="7650734"/>
                  </a:lnTo>
                  <a:lnTo>
                    <a:pt x="6855002" y="7650099"/>
                  </a:lnTo>
                  <a:lnTo>
                    <a:pt x="6857415" y="7649845"/>
                  </a:lnTo>
                  <a:lnTo>
                    <a:pt x="6860082" y="7649845"/>
                  </a:lnTo>
                  <a:lnTo>
                    <a:pt x="6862622" y="7649591"/>
                  </a:lnTo>
                  <a:lnTo>
                    <a:pt x="6865289" y="7649591"/>
                  </a:lnTo>
                  <a:lnTo>
                    <a:pt x="6867702" y="7649591"/>
                  </a:lnTo>
                  <a:lnTo>
                    <a:pt x="6870496" y="7649591"/>
                  </a:lnTo>
                  <a:lnTo>
                    <a:pt x="6872909" y="7649845"/>
                  </a:lnTo>
                  <a:lnTo>
                    <a:pt x="6875703" y="7649845"/>
                  </a:lnTo>
                  <a:lnTo>
                    <a:pt x="6878116" y="7650099"/>
                  </a:lnTo>
                  <a:lnTo>
                    <a:pt x="6880910" y="7650480"/>
                  </a:lnTo>
                  <a:lnTo>
                    <a:pt x="6883323" y="7651115"/>
                  </a:lnTo>
                  <a:lnTo>
                    <a:pt x="6883323" y="7618476"/>
                  </a:lnTo>
                </a:path>
                <a:path w="6883400" h="10017125">
                  <a:moveTo>
                    <a:pt x="6797598" y="7746746"/>
                  </a:moveTo>
                  <a:lnTo>
                    <a:pt x="6797598" y="7618476"/>
                  </a:lnTo>
                </a:path>
                <a:path w="6883400" h="10017125">
                  <a:moveTo>
                    <a:pt x="6883323" y="7874761"/>
                  </a:moveTo>
                  <a:lnTo>
                    <a:pt x="6883323" y="7840091"/>
                  </a:lnTo>
                  <a:lnTo>
                    <a:pt x="6880910" y="7840980"/>
                  </a:lnTo>
                  <a:lnTo>
                    <a:pt x="6878370" y="7841615"/>
                  </a:lnTo>
                  <a:lnTo>
                    <a:pt x="6875957" y="7842123"/>
                  </a:lnTo>
                  <a:lnTo>
                    <a:pt x="6873290" y="7842504"/>
                  </a:lnTo>
                  <a:lnTo>
                    <a:pt x="6870750" y="7842758"/>
                  </a:lnTo>
                  <a:lnTo>
                    <a:pt x="6868083" y="7842758"/>
                  </a:lnTo>
                  <a:lnTo>
                    <a:pt x="6865670" y="7843139"/>
                  </a:lnTo>
                  <a:lnTo>
                    <a:pt x="6862876" y="7843139"/>
                  </a:lnTo>
                  <a:lnTo>
                    <a:pt x="6860463" y="7842758"/>
                  </a:lnTo>
                  <a:lnTo>
                    <a:pt x="6857669" y="7842758"/>
                  </a:lnTo>
                  <a:lnTo>
                    <a:pt x="6855256" y="7842123"/>
                  </a:lnTo>
                  <a:lnTo>
                    <a:pt x="6852462" y="7841869"/>
                  </a:lnTo>
                  <a:lnTo>
                    <a:pt x="6850049" y="7841234"/>
                  </a:lnTo>
                  <a:lnTo>
                    <a:pt x="6847636" y="7840599"/>
                  </a:lnTo>
                  <a:lnTo>
                    <a:pt x="6845223" y="7840091"/>
                  </a:lnTo>
                  <a:lnTo>
                    <a:pt x="6842810" y="7839075"/>
                  </a:lnTo>
                  <a:lnTo>
                    <a:pt x="6832396" y="7832979"/>
                  </a:lnTo>
                  <a:lnTo>
                    <a:pt x="6830618" y="7831836"/>
                  </a:lnTo>
                  <a:lnTo>
                    <a:pt x="6828713" y="7829931"/>
                  </a:lnTo>
                  <a:lnTo>
                    <a:pt x="6827189" y="7828153"/>
                  </a:lnTo>
                  <a:lnTo>
                    <a:pt x="6825665" y="7826375"/>
                  </a:lnTo>
                  <a:lnTo>
                    <a:pt x="6824522" y="7824470"/>
                  </a:lnTo>
                  <a:lnTo>
                    <a:pt x="6823252" y="7822311"/>
                  </a:lnTo>
                  <a:lnTo>
                    <a:pt x="6822363" y="7820279"/>
                  </a:lnTo>
                  <a:lnTo>
                    <a:pt x="6821728" y="7817739"/>
                  </a:lnTo>
                  <a:lnTo>
                    <a:pt x="6820839" y="7815707"/>
                  </a:lnTo>
                  <a:lnTo>
                    <a:pt x="6820458" y="7812913"/>
                  </a:lnTo>
                  <a:lnTo>
                    <a:pt x="6820204" y="7810500"/>
                  </a:lnTo>
                  <a:lnTo>
                    <a:pt x="6820458" y="7807452"/>
                  </a:lnTo>
                  <a:lnTo>
                    <a:pt x="6821093" y="7805039"/>
                  </a:lnTo>
                  <a:lnTo>
                    <a:pt x="6821728" y="7802499"/>
                  </a:lnTo>
                  <a:lnTo>
                    <a:pt x="6822617" y="7800086"/>
                  </a:lnTo>
                  <a:lnTo>
                    <a:pt x="6823506" y="7797673"/>
                  </a:lnTo>
                  <a:lnTo>
                    <a:pt x="6824776" y="7795514"/>
                  </a:lnTo>
                  <a:lnTo>
                    <a:pt x="6826046" y="7793736"/>
                  </a:lnTo>
                  <a:lnTo>
                    <a:pt x="6827189" y="7791831"/>
                  </a:lnTo>
                  <a:lnTo>
                    <a:pt x="6829094" y="7790053"/>
                  </a:lnTo>
                  <a:lnTo>
                    <a:pt x="6830618" y="7788529"/>
                  </a:lnTo>
                  <a:lnTo>
                    <a:pt x="6832396" y="7787005"/>
                  </a:lnTo>
                  <a:lnTo>
                    <a:pt x="6834174" y="7785734"/>
                  </a:lnTo>
                  <a:lnTo>
                    <a:pt x="6836333" y="7784592"/>
                  </a:lnTo>
                  <a:lnTo>
                    <a:pt x="6838492" y="7783322"/>
                  </a:lnTo>
                  <a:lnTo>
                    <a:pt x="6840651" y="7782433"/>
                  </a:lnTo>
                  <a:lnTo>
                    <a:pt x="6842810" y="7781163"/>
                  </a:lnTo>
                  <a:lnTo>
                    <a:pt x="6845223" y="7780655"/>
                  </a:lnTo>
                  <a:lnTo>
                    <a:pt x="6847382" y="7779639"/>
                  </a:lnTo>
                  <a:lnTo>
                    <a:pt x="6849795" y="7779131"/>
                  </a:lnTo>
                  <a:lnTo>
                    <a:pt x="6852208" y="7778750"/>
                  </a:lnTo>
                  <a:lnTo>
                    <a:pt x="6855002" y="7778115"/>
                  </a:lnTo>
                  <a:lnTo>
                    <a:pt x="6857415" y="7777861"/>
                  </a:lnTo>
                  <a:lnTo>
                    <a:pt x="6860082" y="7777861"/>
                  </a:lnTo>
                  <a:lnTo>
                    <a:pt x="6862622" y="7777607"/>
                  </a:lnTo>
                  <a:lnTo>
                    <a:pt x="6865289" y="7777607"/>
                  </a:lnTo>
                  <a:lnTo>
                    <a:pt x="6867702" y="7777607"/>
                  </a:lnTo>
                  <a:lnTo>
                    <a:pt x="6870496" y="7777607"/>
                  </a:lnTo>
                  <a:lnTo>
                    <a:pt x="6872909" y="7777861"/>
                  </a:lnTo>
                  <a:lnTo>
                    <a:pt x="6875703" y="7777861"/>
                  </a:lnTo>
                  <a:lnTo>
                    <a:pt x="6878116" y="7778496"/>
                  </a:lnTo>
                  <a:lnTo>
                    <a:pt x="6880910" y="7778750"/>
                  </a:lnTo>
                  <a:lnTo>
                    <a:pt x="6883323" y="7779131"/>
                  </a:lnTo>
                  <a:lnTo>
                    <a:pt x="6883323" y="7746746"/>
                  </a:lnTo>
                </a:path>
                <a:path w="6883400" h="10017125">
                  <a:moveTo>
                    <a:pt x="6797598" y="7874761"/>
                  </a:moveTo>
                  <a:lnTo>
                    <a:pt x="6797598" y="7746746"/>
                  </a:lnTo>
                </a:path>
                <a:path w="6883400" h="10017125">
                  <a:moveTo>
                    <a:pt x="6883323" y="8002778"/>
                  </a:moveTo>
                  <a:lnTo>
                    <a:pt x="6883323" y="7968361"/>
                  </a:lnTo>
                  <a:lnTo>
                    <a:pt x="6880910" y="7968996"/>
                  </a:lnTo>
                  <a:lnTo>
                    <a:pt x="6878370" y="7969631"/>
                  </a:lnTo>
                  <a:lnTo>
                    <a:pt x="6875957" y="7970139"/>
                  </a:lnTo>
                  <a:lnTo>
                    <a:pt x="6873290" y="7970520"/>
                  </a:lnTo>
                  <a:lnTo>
                    <a:pt x="6870750" y="7970774"/>
                  </a:lnTo>
                  <a:lnTo>
                    <a:pt x="6868083" y="7970774"/>
                  </a:lnTo>
                  <a:lnTo>
                    <a:pt x="6865670" y="7971155"/>
                  </a:lnTo>
                  <a:lnTo>
                    <a:pt x="6862876" y="7971155"/>
                  </a:lnTo>
                  <a:lnTo>
                    <a:pt x="6860463" y="7970774"/>
                  </a:lnTo>
                  <a:lnTo>
                    <a:pt x="6857669" y="7970774"/>
                  </a:lnTo>
                  <a:lnTo>
                    <a:pt x="6855256" y="7970520"/>
                  </a:lnTo>
                  <a:lnTo>
                    <a:pt x="6852462" y="7969884"/>
                  </a:lnTo>
                  <a:lnTo>
                    <a:pt x="6850049" y="7969250"/>
                  </a:lnTo>
                  <a:lnTo>
                    <a:pt x="6847636" y="7968615"/>
                  </a:lnTo>
                  <a:lnTo>
                    <a:pt x="6845223" y="7968107"/>
                  </a:lnTo>
                  <a:lnTo>
                    <a:pt x="6842810" y="7967091"/>
                  </a:lnTo>
                  <a:lnTo>
                    <a:pt x="6840651" y="7966202"/>
                  </a:lnTo>
                  <a:lnTo>
                    <a:pt x="6838492" y="7965059"/>
                  </a:lnTo>
                  <a:lnTo>
                    <a:pt x="6836333" y="7963789"/>
                  </a:lnTo>
                  <a:lnTo>
                    <a:pt x="6834174" y="7962519"/>
                  </a:lnTo>
                  <a:lnTo>
                    <a:pt x="6832396" y="7960995"/>
                  </a:lnTo>
                  <a:lnTo>
                    <a:pt x="6830618" y="7959852"/>
                  </a:lnTo>
                  <a:lnTo>
                    <a:pt x="6828713" y="7957947"/>
                  </a:lnTo>
                  <a:lnTo>
                    <a:pt x="6827189" y="7956423"/>
                  </a:lnTo>
                  <a:lnTo>
                    <a:pt x="6825665" y="7954645"/>
                  </a:lnTo>
                  <a:lnTo>
                    <a:pt x="6824522" y="7952486"/>
                  </a:lnTo>
                  <a:lnTo>
                    <a:pt x="6823252" y="7950327"/>
                  </a:lnTo>
                  <a:lnTo>
                    <a:pt x="6822363" y="7948295"/>
                  </a:lnTo>
                  <a:lnTo>
                    <a:pt x="6821728" y="7945755"/>
                  </a:lnTo>
                  <a:lnTo>
                    <a:pt x="6820839" y="7943723"/>
                  </a:lnTo>
                  <a:lnTo>
                    <a:pt x="6820458" y="7940929"/>
                  </a:lnTo>
                  <a:lnTo>
                    <a:pt x="6820204" y="7938516"/>
                  </a:lnTo>
                  <a:lnTo>
                    <a:pt x="6820458" y="7935468"/>
                  </a:lnTo>
                  <a:lnTo>
                    <a:pt x="6821093" y="7933055"/>
                  </a:lnTo>
                  <a:lnTo>
                    <a:pt x="6821728" y="7930515"/>
                  </a:lnTo>
                  <a:lnTo>
                    <a:pt x="6822617" y="7928102"/>
                  </a:lnTo>
                  <a:lnTo>
                    <a:pt x="6823506" y="7925689"/>
                  </a:lnTo>
                  <a:lnTo>
                    <a:pt x="6824776" y="7923530"/>
                  </a:lnTo>
                  <a:lnTo>
                    <a:pt x="6826046" y="7921752"/>
                  </a:lnTo>
                  <a:lnTo>
                    <a:pt x="6827189" y="7919847"/>
                  </a:lnTo>
                  <a:lnTo>
                    <a:pt x="6829094" y="7918069"/>
                  </a:lnTo>
                  <a:lnTo>
                    <a:pt x="6830618" y="7916545"/>
                  </a:lnTo>
                  <a:lnTo>
                    <a:pt x="6832396" y="7915021"/>
                  </a:lnTo>
                  <a:lnTo>
                    <a:pt x="6834174" y="7913751"/>
                  </a:lnTo>
                  <a:lnTo>
                    <a:pt x="6836333" y="7912608"/>
                  </a:lnTo>
                  <a:lnTo>
                    <a:pt x="6838492" y="7911338"/>
                  </a:lnTo>
                  <a:lnTo>
                    <a:pt x="6840651" y="7910449"/>
                  </a:lnTo>
                  <a:lnTo>
                    <a:pt x="6842810" y="7909559"/>
                  </a:lnTo>
                  <a:lnTo>
                    <a:pt x="6845223" y="7908671"/>
                  </a:lnTo>
                  <a:lnTo>
                    <a:pt x="6847382" y="7907655"/>
                  </a:lnTo>
                  <a:lnTo>
                    <a:pt x="6849795" y="7907401"/>
                  </a:lnTo>
                  <a:lnTo>
                    <a:pt x="6852208" y="7906766"/>
                  </a:lnTo>
                  <a:lnTo>
                    <a:pt x="6855002" y="7906131"/>
                  </a:lnTo>
                  <a:lnTo>
                    <a:pt x="6857415" y="7905877"/>
                  </a:lnTo>
                  <a:lnTo>
                    <a:pt x="6860082" y="7905877"/>
                  </a:lnTo>
                  <a:lnTo>
                    <a:pt x="6862622" y="7905623"/>
                  </a:lnTo>
                  <a:lnTo>
                    <a:pt x="6865289" y="7905623"/>
                  </a:lnTo>
                  <a:lnTo>
                    <a:pt x="6867702" y="7905623"/>
                  </a:lnTo>
                  <a:lnTo>
                    <a:pt x="6870496" y="7905623"/>
                  </a:lnTo>
                  <a:lnTo>
                    <a:pt x="6872909" y="7905877"/>
                  </a:lnTo>
                  <a:lnTo>
                    <a:pt x="6875703" y="7905877"/>
                  </a:lnTo>
                  <a:lnTo>
                    <a:pt x="6878116" y="7906511"/>
                  </a:lnTo>
                  <a:lnTo>
                    <a:pt x="6880910" y="7906766"/>
                  </a:lnTo>
                  <a:lnTo>
                    <a:pt x="6883323" y="7907147"/>
                  </a:lnTo>
                  <a:lnTo>
                    <a:pt x="6883323" y="7874761"/>
                  </a:lnTo>
                </a:path>
                <a:path w="6883400" h="10017125">
                  <a:moveTo>
                    <a:pt x="6797598" y="8002778"/>
                  </a:moveTo>
                  <a:lnTo>
                    <a:pt x="6797598" y="7874761"/>
                  </a:lnTo>
                </a:path>
                <a:path w="6883400" h="10017125">
                  <a:moveTo>
                    <a:pt x="6883323" y="8130794"/>
                  </a:moveTo>
                  <a:lnTo>
                    <a:pt x="6883323" y="8096377"/>
                  </a:lnTo>
                  <a:lnTo>
                    <a:pt x="6880910" y="8097011"/>
                  </a:lnTo>
                  <a:lnTo>
                    <a:pt x="6878370" y="8097647"/>
                  </a:lnTo>
                  <a:lnTo>
                    <a:pt x="6875957" y="8098155"/>
                  </a:lnTo>
                  <a:lnTo>
                    <a:pt x="6873290" y="8098536"/>
                  </a:lnTo>
                  <a:lnTo>
                    <a:pt x="6870750" y="8098790"/>
                  </a:lnTo>
                  <a:lnTo>
                    <a:pt x="6868083" y="8099171"/>
                  </a:lnTo>
                  <a:lnTo>
                    <a:pt x="6865670" y="8099171"/>
                  </a:lnTo>
                  <a:lnTo>
                    <a:pt x="6862876" y="8099171"/>
                  </a:lnTo>
                  <a:lnTo>
                    <a:pt x="6860463" y="8099171"/>
                  </a:lnTo>
                  <a:lnTo>
                    <a:pt x="6857669" y="8098790"/>
                  </a:lnTo>
                  <a:lnTo>
                    <a:pt x="6855256" y="8098536"/>
                  </a:lnTo>
                  <a:lnTo>
                    <a:pt x="6852462" y="8097901"/>
                  </a:lnTo>
                  <a:lnTo>
                    <a:pt x="6850049" y="8097647"/>
                  </a:lnTo>
                  <a:lnTo>
                    <a:pt x="6847636" y="8096631"/>
                  </a:lnTo>
                  <a:lnTo>
                    <a:pt x="6845223" y="8096123"/>
                  </a:lnTo>
                  <a:lnTo>
                    <a:pt x="6842810" y="8095107"/>
                  </a:lnTo>
                  <a:lnTo>
                    <a:pt x="6840651" y="8094218"/>
                  </a:lnTo>
                  <a:lnTo>
                    <a:pt x="6838492" y="8093329"/>
                  </a:lnTo>
                  <a:lnTo>
                    <a:pt x="6836333" y="8091805"/>
                  </a:lnTo>
                  <a:lnTo>
                    <a:pt x="6824522" y="8080502"/>
                  </a:lnTo>
                  <a:lnTo>
                    <a:pt x="6823252" y="8078343"/>
                  </a:lnTo>
                  <a:lnTo>
                    <a:pt x="6822363" y="8076311"/>
                  </a:lnTo>
                  <a:lnTo>
                    <a:pt x="6821728" y="8074152"/>
                  </a:lnTo>
                  <a:lnTo>
                    <a:pt x="6820839" y="8071739"/>
                  </a:lnTo>
                  <a:lnTo>
                    <a:pt x="6820458" y="8068945"/>
                  </a:lnTo>
                  <a:lnTo>
                    <a:pt x="6820204" y="8066532"/>
                  </a:lnTo>
                  <a:lnTo>
                    <a:pt x="6824776" y="8051927"/>
                  </a:lnTo>
                  <a:lnTo>
                    <a:pt x="6826046" y="8049768"/>
                  </a:lnTo>
                  <a:lnTo>
                    <a:pt x="6827189" y="8047863"/>
                  </a:lnTo>
                  <a:lnTo>
                    <a:pt x="6829094" y="8046339"/>
                  </a:lnTo>
                  <a:lnTo>
                    <a:pt x="6830618" y="8044561"/>
                  </a:lnTo>
                  <a:lnTo>
                    <a:pt x="6832396" y="8043036"/>
                  </a:lnTo>
                  <a:lnTo>
                    <a:pt x="6834174" y="8041767"/>
                  </a:lnTo>
                  <a:lnTo>
                    <a:pt x="6836333" y="8040624"/>
                  </a:lnTo>
                  <a:lnTo>
                    <a:pt x="6838492" y="8039354"/>
                  </a:lnTo>
                  <a:lnTo>
                    <a:pt x="6840651" y="8038465"/>
                  </a:lnTo>
                  <a:lnTo>
                    <a:pt x="6842810" y="8037576"/>
                  </a:lnTo>
                  <a:lnTo>
                    <a:pt x="6845223" y="8036686"/>
                  </a:lnTo>
                  <a:lnTo>
                    <a:pt x="6847382" y="8036052"/>
                  </a:lnTo>
                  <a:lnTo>
                    <a:pt x="6849795" y="8035417"/>
                  </a:lnTo>
                  <a:lnTo>
                    <a:pt x="6852208" y="8034782"/>
                  </a:lnTo>
                  <a:lnTo>
                    <a:pt x="6855002" y="8034528"/>
                  </a:lnTo>
                  <a:lnTo>
                    <a:pt x="6857415" y="8034147"/>
                  </a:lnTo>
                  <a:lnTo>
                    <a:pt x="6860082" y="8033893"/>
                  </a:lnTo>
                  <a:lnTo>
                    <a:pt x="6862622" y="8033639"/>
                  </a:lnTo>
                  <a:lnTo>
                    <a:pt x="6865289" y="8033639"/>
                  </a:lnTo>
                  <a:lnTo>
                    <a:pt x="6867702" y="8033639"/>
                  </a:lnTo>
                  <a:lnTo>
                    <a:pt x="6870496" y="8033639"/>
                  </a:lnTo>
                  <a:lnTo>
                    <a:pt x="6872909" y="8033893"/>
                  </a:lnTo>
                  <a:lnTo>
                    <a:pt x="6875703" y="8034147"/>
                  </a:lnTo>
                  <a:lnTo>
                    <a:pt x="6878116" y="8034528"/>
                  </a:lnTo>
                  <a:lnTo>
                    <a:pt x="6880910" y="8034782"/>
                  </a:lnTo>
                  <a:lnTo>
                    <a:pt x="6883323" y="8035163"/>
                  </a:lnTo>
                  <a:lnTo>
                    <a:pt x="6883323" y="8002778"/>
                  </a:lnTo>
                </a:path>
                <a:path w="6883400" h="10017125">
                  <a:moveTo>
                    <a:pt x="6797598" y="8130794"/>
                  </a:moveTo>
                  <a:lnTo>
                    <a:pt x="6797598" y="8002778"/>
                  </a:lnTo>
                </a:path>
                <a:path w="6883400" h="10017125">
                  <a:moveTo>
                    <a:pt x="6883323" y="8258809"/>
                  </a:moveTo>
                  <a:lnTo>
                    <a:pt x="6883323" y="8224393"/>
                  </a:lnTo>
                  <a:lnTo>
                    <a:pt x="6880910" y="8225028"/>
                  </a:lnTo>
                  <a:lnTo>
                    <a:pt x="6878370" y="8225663"/>
                  </a:lnTo>
                  <a:lnTo>
                    <a:pt x="6875957" y="8226171"/>
                  </a:lnTo>
                  <a:lnTo>
                    <a:pt x="6873290" y="8226552"/>
                  </a:lnTo>
                  <a:lnTo>
                    <a:pt x="6870750" y="8226806"/>
                  </a:lnTo>
                  <a:lnTo>
                    <a:pt x="6868083" y="8227186"/>
                  </a:lnTo>
                  <a:lnTo>
                    <a:pt x="6865670" y="8227186"/>
                  </a:lnTo>
                  <a:lnTo>
                    <a:pt x="6862876" y="8227186"/>
                  </a:lnTo>
                  <a:lnTo>
                    <a:pt x="6860463" y="8227186"/>
                  </a:lnTo>
                  <a:lnTo>
                    <a:pt x="6857669" y="8226806"/>
                  </a:lnTo>
                  <a:lnTo>
                    <a:pt x="6855256" y="8226552"/>
                  </a:lnTo>
                  <a:lnTo>
                    <a:pt x="6852462" y="8226171"/>
                  </a:lnTo>
                  <a:lnTo>
                    <a:pt x="6850049" y="8225663"/>
                  </a:lnTo>
                  <a:lnTo>
                    <a:pt x="6847636" y="8224647"/>
                  </a:lnTo>
                  <a:lnTo>
                    <a:pt x="6845223" y="8224139"/>
                  </a:lnTo>
                  <a:lnTo>
                    <a:pt x="6842810" y="8223123"/>
                  </a:lnTo>
                  <a:lnTo>
                    <a:pt x="6840651" y="8222234"/>
                  </a:lnTo>
                  <a:lnTo>
                    <a:pt x="6838492" y="8221345"/>
                  </a:lnTo>
                  <a:lnTo>
                    <a:pt x="6836333" y="8220075"/>
                  </a:lnTo>
                  <a:lnTo>
                    <a:pt x="6834174" y="8218551"/>
                  </a:lnTo>
                  <a:lnTo>
                    <a:pt x="6832396" y="8217408"/>
                  </a:lnTo>
                  <a:lnTo>
                    <a:pt x="6830618" y="8215884"/>
                  </a:lnTo>
                  <a:lnTo>
                    <a:pt x="6828713" y="8214359"/>
                  </a:lnTo>
                  <a:lnTo>
                    <a:pt x="6827189" y="8212455"/>
                  </a:lnTo>
                  <a:lnTo>
                    <a:pt x="6825665" y="8210677"/>
                  </a:lnTo>
                  <a:lnTo>
                    <a:pt x="6824522" y="8208518"/>
                  </a:lnTo>
                  <a:lnTo>
                    <a:pt x="6823252" y="8206740"/>
                  </a:lnTo>
                  <a:lnTo>
                    <a:pt x="6822363" y="8204327"/>
                  </a:lnTo>
                  <a:lnTo>
                    <a:pt x="6821728" y="8202168"/>
                  </a:lnTo>
                  <a:lnTo>
                    <a:pt x="6820839" y="8199755"/>
                  </a:lnTo>
                  <a:lnTo>
                    <a:pt x="6820458" y="8196961"/>
                  </a:lnTo>
                  <a:lnTo>
                    <a:pt x="6820204" y="8194548"/>
                  </a:lnTo>
                  <a:lnTo>
                    <a:pt x="6824776" y="8179943"/>
                  </a:lnTo>
                  <a:lnTo>
                    <a:pt x="6826046" y="8177784"/>
                  </a:lnTo>
                  <a:lnTo>
                    <a:pt x="6827189" y="8175879"/>
                  </a:lnTo>
                  <a:lnTo>
                    <a:pt x="6829094" y="8174355"/>
                  </a:lnTo>
                  <a:lnTo>
                    <a:pt x="6830618" y="8172577"/>
                  </a:lnTo>
                  <a:lnTo>
                    <a:pt x="6832396" y="8171053"/>
                  </a:lnTo>
                  <a:lnTo>
                    <a:pt x="6834174" y="8169783"/>
                  </a:lnTo>
                  <a:lnTo>
                    <a:pt x="6836333" y="8168640"/>
                  </a:lnTo>
                  <a:lnTo>
                    <a:pt x="6838492" y="8167370"/>
                  </a:lnTo>
                  <a:lnTo>
                    <a:pt x="6855002" y="8162544"/>
                  </a:lnTo>
                  <a:lnTo>
                    <a:pt x="6857415" y="8162163"/>
                  </a:lnTo>
                  <a:lnTo>
                    <a:pt x="6860082" y="8161909"/>
                  </a:lnTo>
                  <a:lnTo>
                    <a:pt x="6862622" y="8161655"/>
                  </a:lnTo>
                  <a:lnTo>
                    <a:pt x="6865289" y="8161655"/>
                  </a:lnTo>
                  <a:lnTo>
                    <a:pt x="6867702" y="8161655"/>
                  </a:lnTo>
                  <a:lnTo>
                    <a:pt x="6870496" y="8161655"/>
                  </a:lnTo>
                  <a:lnTo>
                    <a:pt x="6872909" y="8161909"/>
                  </a:lnTo>
                  <a:lnTo>
                    <a:pt x="6875703" y="8162163"/>
                  </a:lnTo>
                  <a:lnTo>
                    <a:pt x="6878116" y="8162544"/>
                  </a:lnTo>
                  <a:lnTo>
                    <a:pt x="6880910" y="8162798"/>
                  </a:lnTo>
                  <a:lnTo>
                    <a:pt x="6883323" y="8163179"/>
                  </a:lnTo>
                  <a:lnTo>
                    <a:pt x="6883323" y="8130794"/>
                  </a:lnTo>
                </a:path>
                <a:path w="6883400" h="10017125">
                  <a:moveTo>
                    <a:pt x="6797598" y="8258809"/>
                  </a:moveTo>
                  <a:lnTo>
                    <a:pt x="6797598" y="8130794"/>
                  </a:lnTo>
                </a:path>
                <a:path w="6883400" h="10017125">
                  <a:moveTo>
                    <a:pt x="6883323" y="8386826"/>
                  </a:moveTo>
                  <a:lnTo>
                    <a:pt x="6883323" y="8352409"/>
                  </a:lnTo>
                  <a:lnTo>
                    <a:pt x="6880910" y="8353044"/>
                  </a:lnTo>
                  <a:lnTo>
                    <a:pt x="6878370" y="8353679"/>
                  </a:lnTo>
                  <a:lnTo>
                    <a:pt x="6875957" y="8354186"/>
                  </a:lnTo>
                  <a:lnTo>
                    <a:pt x="6873290" y="8354568"/>
                  </a:lnTo>
                  <a:lnTo>
                    <a:pt x="6870750" y="8354822"/>
                  </a:lnTo>
                  <a:lnTo>
                    <a:pt x="6868083" y="8355203"/>
                  </a:lnTo>
                  <a:lnTo>
                    <a:pt x="6865670" y="8355203"/>
                  </a:lnTo>
                  <a:lnTo>
                    <a:pt x="6862876" y="8355203"/>
                  </a:lnTo>
                  <a:lnTo>
                    <a:pt x="6860463" y="8355203"/>
                  </a:lnTo>
                  <a:lnTo>
                    <a:pt x="6857669" y="8354822"/>
                  </a:lnTo>
                  <a:lnTo>
                    <a:pt x="6845223" y="8352155"/>
                  </a:lnTo>
                  <a:lnTo>
                    <a:pt x="6842810" y="8351520"/>
                  </a:lnTo>
                  <a:lnTo>
                    <a:pt x="6840651" y="8350250"/>
                  </a:lnTo>
                  <a:lnTo>
                    <a:pt x="6838492" y="8349361"/>
                  </a:lnTo>
                  <a:lnTo>
                    <a:pt x="6836333" y="8348091"/>
                  </a:lnTo>
                  <a:lnTo>
                    <a:pt x="6834174" y="8346948"/>
                  </a:lnTo>
                  <a:lnTo>
                    <a:pt x="6832396" y="8345424"/>
                  </a:lnTo>
                  <a:lnTo>
                    <a:pt x="6830618" y="8343900"/>
                  </a:lnTo>
                  <a:lnTo>
                    <a:pt x="6828713" y="8342376"/>
                  </a:lnTo>
                  <a:lnTo>
                    <a:pt x="6827189" y="8340471"/>
                  </a:lnTo>
                  <a:lnTo>
                    <a:pt x="6825665" y="8338693"/>
                  </a:lnTo>
                  <a:lnTo>
                    <a:pt x="6824522" y="8336534"/>
                  </a:lnTo>
                  <a:lnTo>
                    <a:pt x="6823252" y="8334756"/>
                  </a:lnTo>
                  <a:lnTo>
                    <a:pt x="6822363" y="8332343"/>
                  </a:lnTo>
                  <a:lnTo>
                    <a:pt x="6821728" y="8330184"/>
                  </a:lnTo>
                  <a:lnTo>
                    <a:pt x="6820839" y="8327771"/>
                  </a:lnTo>
                  <a:lnTo>
                    <a:pt x="6820458" y="8325231"/>
                  </a:lnTo>
                  <a:lnTo>
                    <a:pt x="6820204" y="8322564"/>
                  </a:lnTo>
                  <a:lnTo>
                    <a:pt x="6820458" y="8319770"/>
                  </a:lnTo>
                  <a:lnTo>
                    <a:pt x="6821093" y="8317103"/>
                  </a:lnTo>
                  <a:lnTo>
                    <a:pt x="6821728" y="8314563"/>
                  </a:lnTo>
                  <a:lnTo>
                    <a:pt x="6822617" y="8312150"/>
                  </a:lnTo>
                  <a:lnTo>
                    <a:pt x="6823506" y="8309991"/>
                  </a:lnTo>
                  <a:lnTo>
                    <a:pt x="6824776" y="8307959"/>
                  </a:lnTo>
                  <a:lnTo>
                    <a:pt x="6826046" y="8305800"/>
                  </a:lnTo>
                  <a:lnTo>
                    <a:pt x="6827189" y="8303895"/>
                  </a:lnTo>
                  <a:lnTo>
                    <a:pt x="6829094" y="8302371"/>
                  </a:lnTo>
                  <a:lnTo>
                    <a:pt x="6830618" y="8300593"/>
                  </a:lnTo>
                  <a:lnTo>
                    <a:pt x="6832396" y="8299323"/>
                  </a:lnTo>
                  <a:lnTo>
                    <a:pt x="6834174" y="8297799"/>
                  </a:lnTo>
                  <a:lnTo>
                    <a:pt x="6836333" y="8296656"/>
                  </a:lnTo>
                  <a:lnTo>
                    <a:pt x="6838492" y="8295386"/>
                  </a:lnTo>
                  <a:lnTo>
                    <a:pt x="6840651" y="8294497"/>
                  </a:lnTo>
                  <a:lnTo>
                    <a:pt x="6842810" y="8293608"/>
                  </a:lnTo>
                  <a:lnTo>
                    <a:pt x="6855002" y="8290559"/>
                  </a:lnTo>
                  <a:lnTo>
                    <a:pt x="6857415" y="8290179"/>
                  </a:lnTo>
                  <a:lnTo>
                    <a:pt x="6860082" y="8289925"/>
                  </a:lnTo>
                  <a:lnTo>
                    <a:pt x="6862622" y="8289925"/>
                  </a:lnTo>
                  <a:lnTo>
                    <a:pt x="6865289" y="8289671"/>
                  </a:lnTo>
                  <a:lnTo>
                    <a:pt x="6867702" y="8289671"/>
                  </a:lnTo>
                  <a:lnTo>
                    <a:pt x="6870496" y="8289925"/>
                  </a:lnTo>
                  <a:lnTo>
                    <a:pt x="6872909" y="8289925"/>
                  </a:lnTo>
                  <a:lnTo>
                    <a:pt x="6875703" y="8290179"/>
                  </a:lnTo>
                  <a:lnTo>
                    <a:pt x="6878116" y="8290559"/>
                  </a:lnTo>
                  <a:lnTo>
                    <a:pt x="6880910" y="8290814"/>
                  </a:lnTo>
                  <a:lnTo>
                    <a:pt x="6883323" y="8291449"/>
                  </a:lnTo>
                  <a:lnTo>
                    <a:pt x="6883323" y="8258809"/>
                  </a:lnTo>
                </a:path>
                <a:path w="6883400" h="10017125">
                  <a:moveTo>
                    <a:pt x="6797598" y="8386826"/>
                  </a:moveTo>
                  <a:lnTo>
                    <a:pt x="6797598" y="8258809"/>
                  </a:lnTo>
                </a:path>
                <a:path w="6883400" h="10017125">
                  <a:moveTo>
                    <a:pt x="6883323" y="8514842"/>
                  </a:moveTo>
                  <a:lnTo>
                    <a:pt x="6883323" y="8480425"/>
                  </a:lnTo>
                  <a:lnTo>
                    <a:pt x="6880910" y="8481060"/>
                  </a:lnTo>
                  <a:lnTo>
                    <a:pt x="6878370" y="8481949"/>
                  </a:lnTo>
                  <a:lnTo>
                    <a:pt x="6875957" y="8482203"/>
                  </a:lnTo>
                  <a:lnTo>
                    <a:pt x="6873290" y="8482584"/>
                  </a:lnTo>
                  <a:lnTo>
                    <a:pt x="6870750" y="8482838"/>
                  </a:lnTo>
                  <a:lnTo>
                    <a:pt x="6868083" y="8483219"/>
                  </a:lnTo>
                  <a:lnTo>
                    <a:pt x="6865670" y="8483219"/>
                  </a:lnTo>
                  <a:lnTo>
                    <a:pt x="6862876" y="8483219"/>
                  </a:lnTo>
                  <a:lnTo>
                    <a:pt x="6860463" y="8483219"/>
                  </a:lnTo>
                  <a:lnTo>
                    <a:pt x="6857669" y="8482838"/>
                  </a:lnTo>
                  <a:lnTo>
                    <a:pt x="6855256" y="8482584"/>
                  </a:lnTo>
                  <a:lnTo>
                    <a:pt x="6852462" y="8482203"/>
                  </a:lnTo>
                  <a:lnTo>
                    <a:pt x="6850049" y="8481695"/>
                  </a:lnTo>
                  <a:lnTo>
                    <a:pt x="6847636" y="8481060"/>
                  </a:lnTo>
                  <a:lnTo>
                    <a:pt x="6845223" y="8480171"/>
                  </a:lnTo>
                  <a:lnTo>
                    <a:pt x="6842810" y="8479536"/>
                  </a:lnTo>
                  <a:lnTo>
                    <a:pt x="6840651" y="8478266"/>
                  </a:lnTo>
                  <a:lnTo>
                    <a:pt x="6838492" y="8477377"/>
                  </a:lnTo>
                  <a:lnTo>
                    <a:pt x="6836333" y="8476107"/>
                  </a:lnTo>
                  <a:lnTo>
                    <a:pt x="6834174" y="8474964"/>
                  </a:lnTo>
                  <a:lnTo>
                    <a:pt x="6832396" y="8473440"/>
                  </a:lnTo>
                  <a:lnTo>
                    <a:pt x="6830618" y="8471916"/>
                  </a:lnTo>
                  <a:lnTo>
                    <a:pt x="6828713" y="8470392"/>
                  </a:lnTo>
                  <a:lnTo>
                    <a:pt x="6827189" y="8468487"/>
                  </a:lnTo>
                  <a:lnTo>
                    <a:pt x="6825665" y="8466709"/>
                  </a:lnTo>
                  <a:lnTo>
                    <a:pt x="6824522" y="8464550"/>
                  </a:lnTo>
                  <a:lnTo>
                    <a:pt x="6823252" y="8462772"/>
                  </a:lnTo>
                  <a:lnTo>
                    <a:pt x="6822363" y="8460359"/>
                  </a:lnTo>
                  <a:lnTo>
                    <a:pt x="6821728" y="8458200"/>
                  </a:lnTo>
                  <a:lnTo>
                    <a:pt x="6820839" y="8455787"/>
                  </a:lnTo>
                  <a:lnTo>
                    <a:pt x="6820458" y="8453247"/>
                  </a:lnTo>
                  <a:lnTo>
                    <a:pt x="6820204" y="8450580"/>
                  </a:lnTo>
                  <a:lnTo>
                    <a:pt x="6820458" y="8447786"/>
                  </a:lnTo>
                  <a:lnTo>
                    <a:pt x="6821093" y="8445119"/>
                  </a:lnTo>
                  <a:lnTo>
                    <a:pt x="6826046" y="8434070"/>
                  </a:lnTo>
                  <a:lnTo>
                    <a:pt x="6827189" y="8431911"/>
                  </a:lnTo>
                  <a:lnTo>
                    <a:pt x="6829094" y="8430387"/>
                  </a:lnTo>
                  <a:lnTo>
                    <a:pt x="6830618" y="8428609"/>
                  </a:lnTo>
                  <a:lnTo>
                    <a:pt x="6832396" y="8427339"/>
                  </a:lnTo>
                  <a:lnTo>
                    <a:pt x="6834174" y="8425815"/>
                  </a:lnTo>
                  <a:lnTo>
                    <a:pt x="6836333" y="8424672"/>
                  </a:lnTo>
                  <a:lnTo>
                    <a:pt x="6838492" y="8423402"/>
                  </a:lnTo>
                  <a:lnTo>
                    <a:pt x="6840651" y="8422513"/>
                  </a:lnTo>
                  <a:lnTo>
                    <a:pt x="6842810" y="8421624"/>
                  </a:lnTo>
                  <a:lnTo>
                    <a:pt x="6845223" y="8420735"/>
                  </a:lnTo>
                  <a:lnTo>
                    <a:pt x="6847382" y="8420100"/>
                  </a:lnTo>
                  <a:lnTo>
                    <a:pt x="6849795" y="8419465"/>
                  </a:lnTo>
                  <a:lnTo>
                    <a:pt x="6852208" y="8418830"/>
                  </a:lnTo>
                  <a:lnTo>
                    <a:pt x="6855002" y="8418576"/>
                  </a:lnTo>
                  <a:lnTo>
                    <a:pt x="6857415" y="8418195"/>
                  </a:lnTo>
                  <a:lnTo>
                    <a:pt x="6860082" y="8417941"/>
                  </a:lnTo>
                  <a:lnTo>
                    <a:pt x="6862622" y="8417941"/>
                  </a:lnTo>
                  <a:lnTo>
                    <a:pt x="6865289" y="8417687"/>
                  </a:lnTo>
                  <a:lnTo>
                    <a:pt x="6867702" y="8417687"/>
                  </a:lnTo>
                  <a:lnTo>
                    <a:pt x="6870496" y="8417941"/>
                  </a:lnTo>
                  <a:lnTo>
                    <a:pt x="6872909" y="8417941"/>
                  </a:lnTo>
                  <a:lnTo>
                    <a:pt x="6875703" y="8418195"/>
                  </a:lnTo>
                  <a:lnTo>
                    <a:pt x="6878116" y="8418576"/>
                  </a:lnTo>
                  <a:lnTo>
                    <a:pt x="6880910" y="8418830"/>
                  </a:lnTo>
                  <a:lnTo>
                    <a:pt x="6883323" y="8419465"/>
                  </a:lnTo>
                  <a:lnTo>
                    <a:pt x="6883323" y="8386826"/>
                  </a:lnTo>
                </a:path>
                <a:path w="6883400" h="10017125">
                  <a:moveTo>
                    <a:pt x="6797598" y="8514842"/>
                  </a:moveTo>
                  <a:lnTo>
                    <a:pt x="6797598" y="8386826"/>
                  </a:lnTo>
                </a:path>
                <a:path w="6883400" h="10017125">
                  <a:moveTo>
                    <a:pt x="6883323" y="8642858"/>
                  </a:moveTo>
                  <a:lnTo>
                    <a:pt x="6883323" y="8608441"/>
                  </a:lnTo>
                  <a:lnTo>
                    <a:pt x="6880910" y="8609076"/>
                  </a:lnTo>
                  <a:lnTo>
                    <a:pt x="6878370" y="8609965"/>
                  </a:lnTo>
                  <a:lnTo>
                    <a:pt x="6875957" y="8610219"/>
                  </a:lnTo>
                  <a:lnTo>
                    <a:pt x="6873290" y="8610854"/>
                  </a:lnTo>
                  <a:lnTo>
                    <a:pt x="6870750" y="8610854"/>
                  </a:lnTo>
                  <a:lnTo>
                    <a:pt x="6868083" y="8611235"/>
                  </a:lnTo>
                  <a:lnTo>
                    <a:pt x="6865670" y="8611235"/>
                  </a:lnTo>
                  <a:lnTo>
                    <a:pt x="6862876" y="8611235"/>
                  </a:lnTo>
                  <a:lnTo>
                    <a:pt x="6860463" y="8611235"/>
                  </a:lnTo>
                  <a:lnTo>
                    <a:pt x="6857669" y="8610854"/>
                  </a:lnTo>
                  <a:lnTo>
                    <a:pt x="6855256" y="8610600"/>
                  </a:lnTo>
                  <a:lnTo>
                    <a:pt x="6852462" y="8610219"/>
                  </a:lnTo>
                  <a:lnTo>
                    <a:pt x="6850049" y="8609711"/>
                  </a:lnTo>
                  <a:lnTo>
                    <a:pt x="6847636" y="8609076"/>
                  </a:lnTo>
                  <a:lnTo>
                    <a:pt x="6845223" y="8608441"/>
                  </a:lnTo>
                  <a:lnTo>
                    <a:pt x="6842810" y="8607552"/>
                  </a:lnTo>
                  <a:lnTo>
                    <a:pt x="6840651" y="8606663"/>
                  </a:lnTo>
                  <a:lnTo>
                    <a:pt x="6838492" y="8605393"/>
                  </a:lnTo>
                  <a:lnTo>
                    <a:pt x="6836333" y="8604123"/>
                  </a:lnTo>
                  <a:lnTo>
                    <a:pt x="6834174" y="8602980"/>
                  </a:lnTo>
                  <a:lnTo>
                    <a:pt x="6832396" y="8601456"/>
                  </a:lnTo>
                  <a:lnTo>
                    <a:pt x="6830618" y="8599932"/>
                  </a:lnTo>
                  <a:lnTo>
                    <a:pt x="6828713" y="8598408"/>
                  </a:lnTo>
                  <a:lnTo>
                    <a:pt x="6827189" y="8596503"/>
                  </a:lnTo>
                  <a:lnTo>
                    <a:pt x="6825665" y="8594725"/>
                  </a:lnTo>
                  <a:lnTo>
                    <a:pt x="6824522" y="8592947"/>
                  </a:lnTo>
                  <a:lnTo>
                    <a:pt x="6823252" y="8590788"/>
                  </a:lnTo>
                  <a:lnTo>
                    <a:pt x="6822363" y="8588629"/>
                  </a:lnTo>
                  <a:lnTo>
                    <a:pt x="6821728" y="8586216"/>
                  </a:lnTo>
                  <a:lnTo>
                    <a:pt x="6820839" y="8583803"/>
                  </a:lnTo>
                  <a:lnTo>
                    <a:pt x="6820458" y="8581263"/>
                  </a:lnTo>
                  <a:lnTo>
                    <a:pt x="6820204" y="8578596"/>
                  </a:lnTo>
                  <a:lnTo>
                    <a:pt x="6820458" y="8575802"/>
                  </a:lnTo>
                  <a:lnTo>
                    <a:pt x="6821093" y="8573389"/>
                  </a:lnTo>
                  <a:lnTo>
                    <a:pt x="6821728" y="8570595"/>
                  </a:lnTo>
                  <a:lnTo>
                    <a:pt x="6822617" y="8568182"/>
                  </a:lnTo>
                  <a:lnTo>
                    <a:pt x="6823506" y="8566023"/>
                  </a:lnTo>
                  <a:lnTo>
                    <a:pt x="6824776" y="8563991"/>
                  </a:lnTo>
                  <a:lnTo>
                    <a:pt x="6826046" y="8562086"/>
                  </a:lnTo>
                  <a:lnTo>
                    <a:pt x="6827189" y="8559927"/>
                  </a:lnTo>
                  <a:lnTo>
                    <a:pt x="6829094" y="8558403"/>
                  </a:lnTo>
                  <a:lnTo>
                    <a:pt x="6830618" y="8556879"/>
                  </a:lnTo>
                  <a:lnTo>
                    <a:pt x="6832396" y="8555355"/>
                  </a:lnTo>
                  <a:lnTo>
                    <a:pt x="6834174" y="8553831"/>
                  </a:lnTo>
                  <a:lnTo>
                    <a:pt x="6836333" y="8552688"/>
                  </a:lnTo>
                  <a:lnTo>
                    <a:pt x="6838492" y="8551418"/>
                  </a:lnTo>
                  <a:lnTo>
                    <a:pt x="6840651" y="8550529"/>
                  </a:lnTo>
                  <a:lnTo>
                    <a:pt x="6842810" y="8549640"/>
                  </a:lnTo>
                  <a:lnTo>
                    <a:pt x="6845223" y="8549005"/>
                  </a:lnTo>
                  <a:lnTo>
                    <a:pt x="6847382" y="8548116"/>
                  </a:lnTo>
                  <a:lnTo>
                    <a:pt x="6849795" y="8547481"/>
                  </a:lnTo>
                  <a:lnTo>
                    <a:pt x="6852208" y="8547227"/>
                  </a:lnTo>
                  <a:lnTo>
                    <a:pt x="6855002" y="8546592"/>
                  </a:lnTo>
                  <a:lnTo>
                    <a:pt x="6857415" y="8546211"/>
                  </a:lnTo>
                  <a:lnTo>
                    <a:pt x="6860082" y="8545957"/>
                  </a:lnTo>
                  <a:lnTo>
                    <a:pt x="6862622" y="8545957"/>
                  </a:lnTo>
                  <a:lnTo>
                    <a:pt x="6865289" y="8545703"/>
                  </a:lnTo>
                  <a:lnTo>
                    <a:pt x="6867702" y="8545703"/>
                  </a:lnTo>
                  <a:lnTo>
                    <a:pt x="6870496" y="8545957"/>
                  </a:lnTo>
                  <a:lnTo>
                    <a:pt x="6872909" y="8545957"/>
                  </a:lnTo>
                  <a:lnTo>
                    <a:pt x="6875703" y="8546211"/>
                  </a:lnTo>
                  <a:lnTo>
                    <a:pt x="6878116" y="8546592"/>
                  </a:lnTo>
                  <a:lnTo>
                    <a:pt x="6880910" y="8546846"/>
                  </a:lnTo>
                  <a:lnTo>
                    <a:pt x="6883323" y="8547481"/>
                  </a:lnTo>
                  <a:lnTo>
                    <a:pt x="6883323" y="8514842"/>
                  </a:lnTo>
                </a:path>
                <a:path w="6883400" h="10017125">
                  <a:moveTo>
                    <a:pt x="6797598" y="8642858"/>
                  </a:moveTo>
                  <a:lnTo>
                    <a:pt x="6797598" y="8514842"/>
                  </a:lnTo>
                </a:path>
                <a:path w="6883400" h="10017125">
                  <a:moveTo>
                    <a:pt x="6883323" y="8771255"/>
                  </a:moveTo>
                  <a:lnTo>
                    <a:pt x="6883323" y="8736457"/>
                  </a:lnTo>
                  <a:lnTo>
                    <a:pt x="6880910" y="8737346"/>
                  </a:lnTo>
                  <a:lnTo>
                    <a:pt x="6878370" y="8737981"/>
                  </a:lnTo>
                  <a:lnTo>
                    <a:pt x="6875957" y="8738235"/>
                  </a:lnTo>
                  <a:lnTo>
                    <a:pt x="6873290" y="8738870"/>
                  </a:lnTo>
                  <a:lnTo>
                    <a:pt x="6870750" y="8739251"/>
                  </a:lnTo>
                  <a:lnTo>
                    <a:pt x="6868083" y="8739251"/>
                  </a:lnTo>
                  <a:lnTo>
                    <a:pt x="6865670" y="8739505"/>
                  </a:lnTo>
                  <a:lnTo>
                    <a:pt x="6862876" y="8739505"/>
                  </a:lnTo>
                  <a:lnTo>
                    <a:pt x="6860463" y="8739251"/>
                  </a:lnTo>
                  <a:lnTo>
                    <a:pt x="6857669" y="8739251"/>
                  </a:lnTo>
                  <a:lnTo>
                    <a:pt x="6855256" y="8738616"/>
                  </a:lnTo>
                  <a:lnTo>
                    <a:pt x="6836333" y="8732139"/>
                  </a:lnTo>
                  <a:lnTo>
                    <a:pt x="6834174" y="8730996"/>
                  </a:lnTo>
                  <a:lnTo>
                    <a:pt x="6832396" y="8729472"/>
                  </a:lnTo>
                  <a:lnTo>
                    <a:pt x="6830618" y="8727948"/>
                  </a:lnTo>
                  <a:lnTo>
                    <a:pt x="6828713" y="8726424"/>
                  </a:lnTo>
                  <a:lnTo>
                    <a:pt x="6827189" y="8724519"/>
                  </a:lnTo>
                  <a:lnTo>
                    <a:pt x="6825665" y="8722741"/>
                  </a:lnTo>
                  <a:lnTo>
                    <a:pt x="6824522" y="8720963"/>
                  </a:lnTo>
                  <a:lnTo>
                    <a:pt x="6823252" y="8718804"/>
                  </a:lnTo>
                  <a:lnTo>
                    <a:pt x="6822363" y="8716645"/>
                  </a:lnTo>
                  <a:lnTo>
                    <a:pt x="6821728" y="8714232"/>
                  </a:lnTo>
                  <a:lnTo>
                    <a:pt x="6820839" y="8712073"/>
                  </a:lnTo>
                  <a:lnTo>
                    <a:pt x="6820458" y="8709279"/>
                  </a:lnTo>
                  <a:lnTo>
                    <a:pt x="6820204" y="8706612"/>
                  </a:lnTo>
                  <a:lnTo>
                    <a:pt x="6820458" y="8703818"/>
                  </a:lnTo>
                  <a:lnTo>
                    <a:pt x="6821093" y="8701405"/>
                  </a:lnTo>
                  <a:lnTo>
                    <a:pt x="6821728" y="8698611"/>
                  </a:lnTo>
                  <a:lnTo>
                    <a:pt x="6822617" y="8696198"/>
                  </a:lnTo>
                  <a:lnTo>
                    <a:pt x="6823506" y="8694039"/>
                  </a:lnTo>
                  <a:lnTo>
                    <a:pt x="6824776" y="8692007"/>
                  </a:lnTo>
                  <a:lnTo>
                    <a:pt x="6826046" y="8690102"/>
                  </a:lnTo>
                  <a:lnTo>
                    <a:pt x="6827189" y="8688324"/>
                  </a:lnTo>
                  <a:lnTo>
                    <a:pt x="6829094" y="8686419"/>
                  </a:lnTo>
                  <a:lnTo>
                    <a:pt x="6830618" y="8684895"/>
                  </a:lnTo>
                  <a:lnTo>
                    <a:pt x="6832396" y="8683371"/>
                  </a:lnTo>
                  <a:lnTo>
                    <a:pt x="6834174" y="8682228"/>
                  </a:lnTo>
                  <a:lnTo>
                    <a:pt x="6836333" y="8680704"/>
                  </a:lnTo>
                  <a:lnTo>
                    <a:pt x="6838492" y="8679815"/>
                  </a:lnTo>
                  <a:lnTo>
                    <a:pt x="6840651" y="8678545"/>
                  </a:lnTo>
                  <a:lnTo>
                    <a:pt x="6842810" y="8677656"/>
                  </a:lnTo>
                  <a:lnTo>
                    <a:pt x="6845223" y="8677021"/>
                  </a:lnTo>
                  <a:lnTo>
                    <a:pt x="6847382" y="8676132"/>
                  </a:lnTo>
                  <a:lnTo>
                    <a:pt x="6849795" y="8675497"/>
                  </a:lnTo>
                  <a:lnTo>
                    <a:pt x="6852208" y="8675243"/>
                  </a:lnTo>
                  <a:lnTo>
                    <a:pt x="6855002" y="8674608"/>
                  </a:lnTo>
                  <a:lnTo>
                    <a:pt x="6857415" y="8674227"/>
                  </a:lnTo>
                  <a:lnTo>
                    <a:pt x="6860082" y="8674227"/>
                  </a:lnTo>
                  <a:lnTo>
                    <a:pt x="6862622" y="8673973"/>
                  </a:lnTo>
                  <a:lnTo>
                    <a:pt x="6865289" y="8673973"/>
                  </a:lnTo>
                  <a:lnTo>
                    <a:pt x="6867702" y="8673973"/>
                  </a:lnTo>
                  <a:lnTo>
                    <a:pt x="6870496" y="8673973"/>
                  </a:lnTo>
                  <a:lnTo>
                    <a:pt x="6872909" y="8674227"/>
                  </a:lnTo>
                  <a:lnTo>
                    <a:pt x="6875703" y="8674227"/>
                  </a:lnTo>
                  <a:lnTo>
                    <a:pt x="6878116" y="8674608"/>
                  </a:lnTo>
                  <a:lnTo>
                    <a:pt x="6880910" y="8674862"/>
                  </a:lnTo>
                  <a:lnTo>
                    <a:pt x="6883323" y="8675497"/>
                  </a:lnTo>
                  <a:lnTo>
                    <a:pt x="6883323" y="8642858"/>
                  </a:lnTo>
                </a:path>
                <a:path w="6883400" h="10017125">
                  <a:moveTo>
                    <a:pt x="6797598" y="8771255"/>
                  </a:moveTo>
                  <a:lnTo>
                    <a:pt x="6797598" y="8642858"/>
                  </a:lnTo>
                </a:path>
                <a:path w="6883400" h="10017125">
                  <a:moveTo>
                    <a:pt x="6883323" y="8899271"/>
                  </a:moveTo>
                  <a:lnTo>
                    <a:pt x="6883323" y="8864473"/>
                  </a:lnTo>
                  <a:lnTo>
                    <a:pt x="6880910" y="8865362"/>
                  </a:lnTo>
                  <a:lnTo>
                    <a:pt x="6878370" y="8865997"/>
                  </a:lnTo>
                  <a:lnTo>
                    <a:pt x="6875957" y="8866632"/>
                  </a:lnTo>
                  <a:lnTo>
                    <a:pt x="6873290" y="8866886"/>
                  </a:lnTo>
                  <a:lnTo>
                    <a:pt x="6870750" y="8867267"/>
                  </a:lnTo>
                  <a:lnTo>
                    <a:pt x="6868083" y="8867267"/>
                  </a:lnTo>
                  <a:lnTo>
                    <a:pt x="6865670" y="8867521"/>
                  </a:lnTo>
                  <a:lnTo>
                    <a:pt x="6862876" y="8867521"/>
                  </a:lnTo>
                  <a:lnTo>
                    <a:pt x="6860463" y="8867267"/>
                  </a:lnTo>
                  <a:lnTo>
                    <a:pt x="6857669" y="8867267"/>
                  </a:lnTo>
                  <a:lnTo>
                    <a:pt x="6855256" y="8866632"/>
                  </a:lnTo>
                  <a:lnTo>
                    <a:pt x="6852462" y="8866251"/>
                  </a:lnTo>
                  <a:lnTo>
                    <a:pt x="6850049" y="8865743"/>
                  </a:lnTo>
                  <a:lnTo>
                    <a:pt x="6847636" y="8865108"/>
                  </a:lnTo>
                  <a:lnTo>
                    <a:pt x="6845223" y="8864473"/>
                  </a:lnTo>
                  <a:lnTo>
                    <a:pt x="6842810" y="8863584"/>
                  </a:lnTo>
                  <a:lnTo>
                    <a:pt x="6840651" y="8862695"/>
                  </a:lnTo>
                  <a:lnTo>
                    <a:pt x="6838492" y="8861425"/>
                  </a:lnTo>
                  <a:lnTo>
                    <a:pt x="6836333" y="8860155"/>
                  </a:lnTo>
                  <a:lnTo>
                    <a:pt x="6834174" y="8859012"/>
                  </a:lnTo>
                  <a:lnTo>
                    <a:pt x="6832396" y="8857488"/>
                  </a:lnTo>
                  <a:lnTo>
                    <a:pt x="6830618" y="8856218"/>
                  </a:lnTo>
                  <a:lnTo>
                    <a:pt x="6828713" y="8854440"/>
                  </a:lnTo>
                  <a:lnTo>
                    <a:pt x="6827189" y="8852535"/>
                  </a:lnTo>
                  <a:lnTo>
                    <a:pt x="6825665" y="8850757"/>
                  </a:lnTo>
                  <a:lnTo>
                    <a:pt x="6824522" y="8848979"/>
                  </a:lnTo>
                  <a:lnTo>
                    <a:pt x="6823252" y="8846820"/>
                  </a:lnTo>
                  <a:lnTo>
                    <a:pt x="6822363" y="8844661"/>
                  </a:lnTo>
                  <a:lnTo>
                    <a:pt x="6821728" y="8842248"/>
                  </a:lnTo>
                  <a:lnTo>
                    <a:pt x="6820839" y="8840089"/>
                  </a:lnTo>
                  <a:lnTo>
                    <a:pt x="6820458" y="8837295"/>
                  </a:lnTo>
                  <a:lnTo>
                    <a:pt x="6820204" y="8834882"/>
                  </a:lnTo>
                  <a:lnTo>
                    <a:pt x="6820458" y="8831834"/>
                  </a:lnTo>
                  <a:lnTo>
                    <a:pt x="6821093" y="8829421"/>
                  </a:lnTo>
                  <a:lnTo>
                    <a:pt x="6821728" y="8827008"/>
                  </a:lnTo>
                  <a:lnTo>
                    <a:pt x="6822617" y="8824595"/>
                  </a:lnTo>
                  <a:lnTo>
                    <a:pt x="6823506" y="8822055"/>
                  </a:lnTo>
                  <a:lnTo>
                    <a:pt x="6824776" y="8820023"/>
                  </a:lnTo>
                  <a:lnTo>
                    <a:pt x="6826046" y="8818118"/>
                  </a:lnTo>
                  <a:lnTo>
                    <a:pt x="6827189" y="8816340"/>
                  </a:lnTo>
                  <a:lnTo>
                    <a:pt x="6829094" y="8814435"/>
                  </a:lnTo>
                  <a:lnTo>
                    <a:pt x="6840651" y="8806815"/>
                  </a:lnTo>
                  <a:lnTo>
                    <a:pt x="6842810" y="8805672"/>
                  </a:lnTo>
                  <a:lnTo>
                    <a:pt x="6845223" y="8805037"/>
                  </a:lnTo>
                  <a:lnTo>
                    <a:pt x="6847382" y="8804148"/>
                  </a:lnTo>
                  <a:lnTo>
                    <a:pt x="6849795" y="8803513"/>
                  </a:lnTo>
                  <a:lnTo>
                    <a:pt x="6852208" y="8803259"/>
                  </a:lnTo>
                  <a:lnTo>
                    <a:pt x="6855002" y="8802624"/>
                  </a:lnTo>
                  <a:lnTo>
                    <a:pt x="6857415" y="8802243"/>
                  </a:lnTo>
                  <a:lnTo>
                    <a:pt x="6860082" y="8802243"/>
                  </a:lnTo>
                  <a:lnTo>
                    <a:pt x="6862622" y="8801989"/>
                  </a:lnTo>
                  <a:lnTo>
                    <a:pt x="6865289" y="8801989"/>
                  </a:lnTo>
                  <a:lnTo>
                    <a:pt x="6867702" y="8801989"/>
                  </a:lnTo>
                  <a:lnTo>
                    <a:pt x="6870496" y="8801989"/>
                  </a:lnTo>
                  <a:lnTo>
                    <a:pt x="6872909" y="8802243"/>
                  </a:lnTo>
                  <a:lnTo>
                    <a:pt x="6875703" y="8802243"/>
                  </a:lnTo>
                  <a:lnTo>
                    <a:pt x="6878116" y="8802878"/>
                  </a:lnTo>
                  <a:lnTo>
                    <a:pt x="6880910" y="8803259"/>
                  </a:lnTo>
                  <a:lnTo>
                    <a:pt x="6883323" y="8803513"/>
                  </a:lnTo>
                  <a:lnTo>
                    <a:pt x="6883323" y="8771255"/>
                  </a:lnTo>
                </a:path>
                <a:path w="6883400" h="10017125">
                  <a:moveTo>
                    <a:pt x="6797598" y="8899271"/>
                  </a:moveTo>
                  <a:lnTo>
                    <a:pt x="6797598" y="8771255"/>
                  </a:lnTo>
                </a:path>
                <a:path w="6883400" h="10017125">
                  <a:moveTo>
                    <a:pt x="6883323" y="9027287"/>
                  </a:moveTo>
                  <a:lnTo>
                    <a:pt x="6883323" y="8992743"/>
                  </a:lnTo>
                  <a:lnTo>
                    <a:pt x="6880910" y="8993378"/>
                  </a:lnTo>
                  <a:lnTo>
                    <a:pt x="6878370" y="8994013"/>
                  </a:lnTo>
                  <a:lnTo>
                    <a:pt x="6875957" y="8994648"/>
                  </a:lnTo>
                  <a:lnTo>
                    <a:pt x="6873290" y="8994902"/>
                  </a:lnTo>
                  <a:lnTo>
                    <a:pt x="6870750" y="8995283"/>
                  </a:lnTo>
                  <a:lnTo>
                    <a:pt x="6868083" y="8995283"/>
                  </a:lnTo>
                  <a:lnTo>
                    <a:pt x="6865670" y="8995537"/>
                  </a:lnTo>
                  <a:lnTo>
                    <a:pt x="6862876" y="8995537"/>
                  </a:lnTo>
                  <a:lnTo>
                    <a:pt x="6860463" y="8995283"/>
                  </a:lnTo>
                  <a:lnTo>
                    <a:pt x="6857669" y="8995283"/>
                  </a:lnTo>
                  <a:lnTo>
                    <a:pt x="6855256" y="8994902"/>
                  </a:lnTo>
                  <a:lnTo>
                    <a:pt x="6852462" y="8994267"/>
                  </a:lnTo>
                  <a:lnTo>
                    <a:pt x="6850049" y="8993759"/>
                  </a:lnTo>
                  <a:lnTo>
                    <a:pt x="6847636" y="8993124"/>
                  </a:lnTo>
                  <a:lnTo>
                    <a:pt x="6845223" y="8992489"/>
                  </a:lnTo>
                  <a:lnTo>
                    <a:pt x="6842810" y="8991600"/>
                  </a:lnTo>
                  <a:lnTo>
                    <a:pt x="6840651" y="8990711"/>
                  </a:lnTo>
                  <a:lnTo>
                    <a:pt x="6838492" y="8989441"/>
                  </a:lnTo>
                  <a:lnTo>
                    <a:pt x="6836333" y="8988171"/>
                  </a:lnTo>
                  <a:lnTo>
                    <a:pt x="6834174" y="8987028"/>
                  </a:lnTo>
                  <a:lnTo>
                    <a:pt x="6832396" y="8985504"/>
                  </a:lnTo>
                  <a:lnTo>
                    <a:pt x="6830618" y="8984234"/>
                  </a:lnTo>
                  <a:lnTo>
                    <a:pt x="6828713" y="8982456"/>
                  </a:lnTo>
                  <a:lnTo>
                    <a:pt x="6827189" y="8980932"/>
                  </a:lnTo>
                  <a:lnTo>
                    <a:pt x="6825665" y="8979027"/>
                  </a:lnTo>
                  <a:lnTo>
                    <a:pt x="6824522" y="8976995"/>
                  </a:lnTo>
                  <a:lnTo>
                    <a:pt x="6823252" y="8974836"/>
                  </a:lnTo>
                  <a:lnTo>
                    <a:pt x="6822363" y="8972677"/>
                  </a:lnTo>
                  <a:lnTo>
                    <a:pt x="6821728" y="8970264"/>
                  </a:lnTo>
                  <a:lnTo>
                    <a:pt x="6820839" y="8968105"/>
                  </a:lnTo>
                  <a:lnTo>
                    <a:pt x="6820458" y="8965311"/>
                  </a:lnTo>
                  <a:lnTo>
                    <a:pt x="6820204" y="8962898"/>
                  </a:lnTo>
                  <a:lnTo>
                    <a:pt x="6820458" y="8959850"/>
                  </a:lnTo>
                  <a:lnTo>
                    <a:pt x="6821093" y="8957437"/>
                  </a:lnTo>
                  <a:lnTo>
                    <a:pt x="6821728" y="8955024"/>
                  </a:lnTo>
                  <a:lnTo>
                    <a:pt x="6822617" y="8952611"/>
                  </a:lnTo>
                  <a:lnTo>
                    <a:pt x="6823506" y="8950071"/>
                  </a:lnTo>
                  <a:lnTo>
                    <a:pt x="6824776" y="8948039"/>
                  </a:lnTo>
                  <a:lnTo>
                    <a:pt x="6826046" y="8946134"/>
                  </a:lnTo>
                  <a:lnTo>
                    <a:pt x="6827189" y="8944356"/>
                  </a:lnTo>
                  <a:lnTo>
                    <a:pt x="6829094" y="8942451"/>
                  </a:lnTo>
                  <a:lnTo>
                    <a:pt x="6845223" y="8933053"/>
                  </a:lnTo>
                  <a:lnTo>
                    <a:pt x="6847382" y="8932164"/>
                  </a:lnTo>
                  <a:lnTo>
                    <a:pt x="6849795" y="8931783"/>
                  </a:lnTo>
                  <a:lnTo>
                    <a:pt x="6852208" y="8931275"/>
                  </a:lnTo>
                  <a:lnTo>
                    <a:pt x="6855002" y="8930640"/>
                  </a:lnTo>
                  <a:lnTo>
                    <a:pt x="6857415" y="8930259"/>
                  </a:lnTo>
                  <a:lnTo>
                    <a:pt x="6860082" y="8930259"/>
                  </a:lnTo>
                  <a:lnTo>
                    <a:pt x="6862622" y="8930005"/>
                  </a:lnTo>
                  <a:lnTo>
                    <a:pt x="6865289" y="8930005"/>
                  </a:lnTo>
                  <a:lnTo>
                    <a:pt x="6867702" y="8930005"/>
                  </a:lnTo>
                  <a:lnTo>
                    <a:pt x="6870496" y="8930005"/>
                  </a:lnTo>
                  <a:lnTo>
                    <a:pt x="6872909" y="8930259"/>
                  </a:lnTo>
                  <a:lnTo>
                    <a:pt x="6875703" y="8930259"/>
                  </a:lnTo>
                  <a:lnTo>
                    <a:pt x="6878116" y="8930894"/>
                  </a:lnTo>
                  <a:lnTo>
                    <a:pt x="6880910" y="8931275"/>
                  </a:lnTo>
                  <a:lnTo>
                    <a:pt x="6883323" y="8931529"/>
                  </a:lnTo>
                  <a:lnTo>
                    <a:pt x="6883323" y="8899271"/>
                  </a:lnTo>
                </a:path>
                <a:path w="6883400" h="10017125">
                  <a:moveTo>
                    <a:pt x="6797598" y="9027287"/>
                  </a:moveTo>
                  <a:lnTo>
                    <a:pt x="6797598" y="8899271"/>
                  </a:lnTo>
                </a:path>
                <a:path w="6883400" h="10017125">
                  <a:moveTo>
                    <a:pt x="6883323" y="9155252"/>
                  </a:moveTo>
                  <a:lnTo>
                    <a:pt x="6883323" y="9120809"/>
                  </a:lnTo>
                  <a:lnTo>
                    <a:pt x="6880910" y="9121419"/>
                  </a:lnTo>
                  <a:lnTo>
                    <a:pt x="6878370" y="9122029"/>
                  </a:lnTo>
                  <a:lnTo>
                    <a:pt x="6875957" y="9122638"/>
                  </a:lnTo>
                  <a:lnTo>
                    <a:pt x="6873290" y="9122943"/>
                  </a:lnTo>
                  <a:lnTo>
                    <a:pt x="6870750" y="9123248"/>
                  </a:lnTo>
                  <a:lnTo>
                    <a:pt x="6868083" y="9123553"/>
                  </a:lnTo>
                  <a:lnTo>
                    <a:pt x="6865670" y="9123553"/>
                  </a:lnTo>
                  <a:lnTo>
                    <a:pt x="6862876" y="9123553"/>
                  </a:lnTo>
                  <a:lnTo>
                    <a:pt x="6860463" y="9123553"/>
                  </a:lnTo>
                  <a:lnTo>
                    <a:pt x="6857669" y="9123248"/>
                  </a:lnTo>
                  <a:lnTo>
                    <a:pt x="6855256" y="9122943"/>
                  </a:lnTo>
                  <a:lnTo>
                    <a:pt x="6852462" y="9122333"/>
                  </a:lnTo>
                  <a:lnTo>
                    <a:pt x="6850049" y="9122029"/>
                  </a:lnTo>
                  <a:lnTo>
                    <a:pt x="6847636" y="9121114"/>
                  </a:lnTo>
                  <a:lnTo>
                    <a:pt x="6845223" y="9120505"/>
                  </a:lnTo>
                  <a:lnTo>
                    <a:pt x="6842810" y="9119590"/>
                  </a:lnTo>
                  <a:lnTo>
                    <a:pt x="6840651" y="9118676"/>
                  </a:lnTo>
                  <a:lnTo>
                    <a:pt x="6838492" y="9117761"/>
                  </a:lnTo>
                  <a:lnTo>
                    <a:pt x="6836333" y="9116237"/>
                  </a:lnTo>
                  <a:lnTo>
                    <a:pt x="6824522" y="9104960"/>
                  </a:lnTo>
                  <a:lnTo>
                    <a:pt x="6823252" y="9102826"/>
                  </a:lnTo>
                  <a:lnTo>
                    <a:pt x="6822363" y="9100693"/>
                  </a:lnTo>
                  <a:lnTo>
                    <a:pt x="6821728" y="9098559"/>
                  </a:lnTo>
                  <a:lnTo>
                    <a:pt x="6820839" y="9096121"/>
                  </a:lnTo>
                  <a:lnTo>
                    <a:pt x="6820458" y="9093377"/>
                  </a:lnTo>
                  <a:lnTo>
                    <a:pt x="6820204" y="9090939"/>
                  </a:lnTo>
                  <a:lnTo>
                    <a:pt x="6824776" y="9076309"/>
                  </a:lnTo>
                  <a:lnTo>
                    <a:pt x="6826046" y="9074150"/>
                  </a:lnTo>
                  <a:lnTo>
                    <a:pt x="6827189" y="9072372"/>
                  </a:lnTo>
                  <a:lnTo>
                    <a:pt x="6829094" y="9070848"/>
                  </a:lnTo>
                  <a:lnTo>
                    <a:pt x="6830618" y="9068943"/>
                  </a:lnTo>
                  <a:lnTo>
                    <a:pt x="6857415" y="9058656"/>
                  </a:lnTo>
                  <a:lnTo>
                    <a:pt x="6860082" y="9058275"/>
                  </a:lnTo>
                  <a:lnTo>
                    <a:pt x="6862622" y="9058021"/>
                  </a:lnTo>
                  <a:lnTo>
                    <a:pt x="6865289" y="9058021"/>
                  </a:lnTo>
                  <a:lnTo>
                    <a:pt x="6867702" y="9058021"/>
                  </a:lnTo>
                  <a:lnTo>
                    <a:pt x="6870496" y="9058021"/>
                  </a:lnTo>
                  <a:lnTo>
                    <a:pt x="6872909" y="9058275"/>
                  </a:lnTo>
                  <a:lnTo>
                    <a:pt x="6875703" y="9058656"/>
                  </a:lnTo>
                  <a:lnTo>
                    <a:pt x="6878116" y="9058910"/>
                  </a:lnTo>
                  <a:lnTo>
                    <a:pt x="6880910" y="9059291"/>
                  </a:lnTo>
                  <a:lnTo>
                    <a:pt x="6883323" y="9059545"/>
                  </a:lnTo>
                  <a:lnTo>
                    <a:pt x="6883323" y="9027287"/>
                  </a:lnTo>
                </a:path>
                <a:path w="6883400" h="10017125">
                  <a:moveTo>
                    <a:pt x="6797598" y="9155252"/>
                  </a:moveTo>
                  <a:lnTo>
                    <a:pt x="6797598" y="9027287"/>
                  </a:lnTo>
                </a:path>
                <a:path w="6883400" h="10017125">
                  <a:moveTo>
                    <a:pt x="6883323" y="9283268"/>
                  </a:moveTo>
                  <a:lnTo>
                    <a:pt x="6883323" y="9248825"/>
                  </a:lnTo>
                  <a:lnTo>
                    <a:pt x="6880910" y="9249435"/>
                  </a:lnTo>
                  <a:lnTo>
                    <a:pt x="6878370" y="9250045"/>
                  </a:lnTo>
                  <a:lnTo>
                    <a:pt x="6875957" y="9250654"/>
                  </a:lnTo>
                  <a:lnTo>
                    <a:pt x="6873290" y="9250959"/>
                  </a:lnTo>
                  <a:lnTo>
                    <a:pt x="6870750" y="9251264"/>
                  </a:lnTo>
                  <a:lnTo>
                    <a:pt x="6868083" y="9251569"/>
                  </a:lnTo>
                  <a:lnTo>
                    <a:pt x="6865670" y="9251569"/>
                  </a:lnTo>
                  <a:lnTo>
                    <a:pt x="6862876" y="9251569"/>
                  </a:lnTo>
                  <a:lnTo>
                    <a:pt x="6860463" y="9251569"/>
                  </a:lnTo>
                  <a:lnTo>
                    <a:pt x="6857669" y="9251264"/>
                  </a:lnTo>
                  <a:lnTo>
                    <a:pt x="6855256" y="9250959"/>
                  </a:lnTo>
                  <a:lnTo>
                    <a:pt x="6852462" y="9250654"/>
                  </a:lnTo>
                  <a:lnTo>
                    <a:pt x="6850049" y="9250045"/>
                  </a:lnTo>
                  <a:lnTo>
                    <a:pt x="6847636" y="9249130"/>
                  </a:lnTo>
                  <a:lnTo>
                    <a:pt x="6845223" y="9248521"/>
                  </a:lnTo>
                  <a:lnTo>
                    <a:pt x="6842810" y="9247606"/>
                  </a:lnTo>
                  <a:lnTo>
                    <a:pt x="6840651" y="9246692"/>
                  </a:lnTo>
                  <a:lnTo>
                    <a:pt x="6838492" y="9245777"/>
                  </a:lnTo>
                  <a:lnTo>
                    <a:pt x="6836333" y="9244558"/>
                  </a:lnTo>
                  <a:lnTo>
                    <a:pt x="6834174" y="9243034"/>
                  </a:lnTo>
                  <a:lnTo>
                    <a:pt x="6832396" y="9241815"/>
                  </a:lnTo>
                  <a:lnTo>
                    <a:pt x="6830618" y="9240291"/>
                  </a:lnTo>
                  <a:lnTo>
                    <a:pt x="6828713" y="9238767"/>
                  </a:lnTo>
                  <a:lnTo>
                    <a:pt x="6827189" y="9236938"/>
                  </a:lnTo>
                  <a:lnTo>
                    <a:pt x="6825665" y="9235109"/>
                  </a:lnTo>
                  <a:lnTo>
                    <a:pt x="6824522" y="9232976"/>
                  </a:lnTo>
                  <a:lnTo>
                    <a:pt x="6823252" y="9230842"/>
                  </a:lnTo>
                  <a:lnTo>
                    <a:pt x="6822363" y="9228709"/>
                  </a:lnTo>
                  <a:lnTo>
                    <a:pt x="6821728" y="9226575"/>
                  </a:lnTo>
                  <a:lnTo>
                    <a:pt x="6820839" y="9224137"/>
                  </a:lnTo>
                  <a:lnTo>
                    <a:pt x="6820458" y="9221393"/>
                  </a:lnTo>
                  <a:lnTo>
                    <a:pt x="6820204" y="9218955"/>
                  </a:lnTo>
                  <a:lnTo>
                    <a:pt x="6824776" y="9204325"/>
                  </a:lnTo>
                  <a:lnTo>
                    <a:pt x="6826046" y="9202191"/>
                  </a:lnTo>
                  <a:lnTo>
                    <a:pt x="6827189" y="9200362"/>
                  </a:lnTo>
                  <a:lnTo>
                    <a:pt x="6829094" y="9198838"/>
                  </a:lnTo>
                  <a:lnTo>
                    <a:pt x="6830618" y="9197009"/>
                  </a:lnTo>
                  <a:lnTo>
                    <a:pt x="6855002" y="9186951"/>
                  </a:lnTo>
                  <a:lnTo>
                    <a:pt x="6857415" y="9186646"/>
                  </a:lnTo>
                  <a:lnTo>
                    <a:pt x="6860082" y="9186341"/>
                  </a:lnTo>
                  <a:lnTo>
                    <a:pt x="6862622" y="9186037"/>
                  </a:lnTo>
                  <a:lnTo>
                    <a:pt x="6865289" y="9186037"/>
                  </a:lnTo>
                  <a:lnTo>
                    <a:pt x="6867702" y="9186037"/>
                  </a:lnTo>
                  <a:lnTo>
                    <a:pt x="6870496" y="9186037"/>
                  </a:lnTo>
                  <a:lnTo>
                    <a:pt x="6872909" y="9186341"/>
                  </a:lnTo>
                  <a:lnTo>
                    <a:pt x="6875703" y="9186646"/>
                  </a:lnTo>
                  <a:lnTo>
                    <a:pt x="6878116" y="9186951"/>
                  </a:lnTo>
                  <a:lnTo>
                    <a:pt x="6880910" y="9187256"/>
                  </a:lnTo>
                  <a:lnTo>
                    <a:pt x="6883323" y="9187561"/>
                  </a:lnTo>
                  <a:lnTo>
                    <a:pt x="6883323" y="9155252"/>
                  </a:lnTo>
                </a:path>
                <a:path w="6883400" h="10017125">
                  <a:moveTo>
                    <a:pt x="6797598" y="9283268"/>
                  </a:moveTo>
                  <a:lnTo>
                    <a:pt x="6797598" y="9155252"/>
                  </a:lnTo>
                </a:path>
                <a:path w="6883400" h="10017125">
                  <a:moveTo>
                    <a:pt x="6883323" y="9411284"/>
                  </a:moveTo>
                  <a:lnTo>
                    <a:pt x="6883323" y="9376841"/>
                  </a:lnTo>
                  <a:lnTo>
                    <a:pt x="6880910" y="9377451"/>
                  </a:lnTo>
                  <a:lnTo>
                    <a:pt x="6878370" y="9378061"/>
                  </a:lnTo>
                  <a:lnTo>
                    <a:pt x="6875957" y="9378670"/>
                  </a:lnTo>
                  <a:lnTo>
                    <a:pt x="6873290" y="9378975"/>
                  </a:lnTo>
                  <a:lnTo>
                    <a:pt x="6870750" y="9379280"/>
                  </a:lnTo>
                  <a:lnTo>
                    <a:pt x="6868083" y="9379585"/>
                  </a:lnTo>
                  <a:lnTo>
                    <a:pt x="6865670" y="9379585"/>
                  </a:lnTo>
                  <a:lnTo>
                    <a:pt x="6862876" y="9379585"/>
                  </a:lnTo>
                  <a:lnTo>
                    <a:pt x="6860463" y="9379585"/>
                  </a:lnTo>
                  <a:lnTo>
                    <a:pt x="6857669" y="9379280"/>
                  </a:lnTo>
                  <a:lnTo>
                    <a:pt x="6855256" y="9378975"/>
                  </a:lnTo>
                  <a:lnTo>
                    <a:pt x="6852462" y="9378670"/>
                  </a:lnTo>
                  <a:lnTo>
                    <a:pt x="6850049" y="9378061"/>
                  </a:lnTo>
                  <a:lnTo>
                    <a:pt x="6847636" y="9377451"/>
                  </a:lnTo>
                  <a:lnTo>
                    <a:pt x="6845223" y="9376537"/>
                  </a:lnTo>
                  <a:lnTo>
                    <a:pt x="6842810" y="9375622"/>
                  </a:lnTo>
                  <a:lnTo>
                    <a:pt x="6840651" y="9374708"/>
                  </a:lnTo>
                  <a:lnTo>
                    <a:pt x="6838492" y="9373793"/>
                  </a:lnTo>
                  <a:lnTo>
                    <a:pt x="6836333" y="9372574"/>
                  </a:lnTo>
                  <a:lnTo>
                    <a:pt x="6834174" y="9371355"/>
                  </a:lnTo>
                  <a:lnTo>
                    <a:pt x="6832396" y="9369831"/>
                  </a:lnTo>
                  <a:lnTo>
                    <a:pt x="6830618" y="9368307"/>
                  </a:lnTo>
                  <a:lnTo>
                    <a:pt x="6828713" y="9366783"/>
                  </a:lnTo>
                  <a:lnTo>
                    <a:pt x="6827189" y="9364954"/>
                  </a:lnTo>
                  <a:lnTo>
                    <a:pt x="6825665" y="9363125"/>
                  </a:lnTo>
                  <a:lnTo>
                    <a:pt x="6824522" y="9360992"/>
                  </a:lnTo>
                  <a:lnTo>
                    <a:pt x="6823252" y="9359163"/>
                  </a:lnTo>
                  <a:lnTo>
                    <a:pt x="6822363" y="9356725"/>
                  </a:lnTo>
                  <a:lnTo>
                    <a:pt x="6821728" y="9354591"/>
                  </a:lnTo>
                  <a:lnTo>
                    <a:pt x="6820839" y="9352153"/>
                  </a:lnTo>
                  <a:lnTo>
                    <a:pt x="6820458" y="9349714"/>
                  </a:lnTo>
                  <a:lnTo>
                    <a:pt x="6820204" y="9346971"/>
                  </a:lnTo>
                  <a:lnTo>
                    <a:pt x="6820458" y="9344228"/>
                  </a:lnTo>
                  <a:lnTo>
                    <a:pt x="6821093" y="9341485"/>
                  </a:lnTo>
                  <a:lnTo>
                    <a:pt x="6821728" y="9339046"/>
                  </a:lnTo>
                  <a:lnTo>
                    <a:pt x="6822617" y="9336608"/>
                  </a:lnTo>
                  <a:lnTo>
                    <a:pt x="6823506" y="9334474"/>
                  </a:lnTo>
                  <a:lnTo>
                    <a:pt x="6824776" y="9332341"/>
                  </a:lnTo>
                  <a:lnTo>
                    <a:pt x="6826046" y="9330207"/>
                  </a:lnTo>
                  <a:lnTo>
                    <a:pt x="6827189" y="9328378"/>
                  </a:lnTo>
                  <a:lnTo>
                    <a:pt x="6829094" y="9326854"/>
                  </a:lnTo>
                  <a:lnTo>
                    <a:pt x="6830618" y="9325025"/>
                  </a:lnTo>
                  <a:lnTo>
                    <a:pt x="6832396" y="9323806"/>
                  </a:lnTo>
                  <a:lnTo>
                    <a:pt x="6834174" y="9322282"/>
                  </a:lnTo>
                  <a:lnTo>
                    <a:pt x="6836333" y="9321063"/>
                  </a:lnTo>
                  <a:lnTo>
                    <a:pt x="6838492" y="9319844"/>
                  </a:lnTo>
                  <a:lnTo>
                    <a:pt x="6840651" y="9318929"/>
                  </a:lnTo>
                  <a:lnTo>
                    <a:pt x="6842810" y="9318015"/>
                  </a:lnTo>
                  <a:lnTo>
                    <a:pt x="6845223" y="9317101"/>
                  </a:lnTo>
                  <a:lnTo>
                    <a:pt x="6847382" y="9316491"/>
                  </a:lnTo>
                  <a:lnTo>
                    <a:pt x="6849795" y="9315881"/>
                  </a:lnTo>
                  <a:lnTo>
                    <a:pt x="6852208" y="9315272"/>
                  </a:lnTo>
                  <a:lnTo>
                    <a:pt x="6855002" y="9314967"/>
                  </a:lnTo>
                  <a:lnTo>
                    <a:pt x="6857415" y="9314662"/>
                  </a:lnTo>
                  <a:lnTo>
                    <a:pt x="6860082" y="9314357"/>
                  </a:lnTo>
                  <a:lnTo>
                    <a:pt x="6862622" y="9314053"/>
                  </a:lnTo>
                  <a:lnTo>
                    <a:pt x="6865289" y="9314053"/>
                  </a:lnTo>
                  <a:lnTo>
                    <a:pt x="6867702" y="9314053"/>
                  </a:lnTo>
                  <a:lnTo>
                    <a:pt x="6870496" y="9314053"/>
                  </a:lnTo>
                  <a:lnTo>
                    <a:pt x="6872909" y="9314357"/>
                  </a:lnTo>
                  <a:lnTo>
                    <a:pt x="6875703" y="9314662"/>
                  </a:lnTo>
                  <a:lnTo>
                    <a:pt x="6878116" y="9314967"/>
                  </a:lnTo>
                  <a:lnTo>
                    <a:pt x="6880910" y="9315272"/>
                  </a:lnTo>
                  <a:lnTo>
                    <a:pt x="6883323" y="9315881"/>
                  </a:lnTo>
                  <a:lnTo>
                    <a:pt x="6883323" y="9283268"/>
                  </a:lnTo>
                </a:path>
                <a:path w="6883400" h="10017125">
                  <a:moveTo>
                    <a:pt x="6797598" y="9411284"/>
                  </a:moveTo>
                  <a:lnTo>
                    <a:pt x="6797598" y="9283268"/>
                  </a:lnTo>
                </a:path>
                <a:path w="6883400" h="10017125">
                  <a:moveTo>
                    <a:pt x="6883323" y="9539300"/>
                  </a:moveTo>
                  <a:lnTo>
                    <a:pt x="6883323" y="9504857"/>
                  </a:lnTo>
                  <a:lnTo>
                    <a:pt x="6880910" y="9505467"/>
                  </a:lnTo>
                  <a:lnTo>
                    <a:pt x="6878370" y="9506077"/>
                  </a:lnTo>
                  <a:lnTo>
                    <a:pt x="6875957" y="9506686"/>
                  </a:lnTo>
                  <a:lnTo>
                    <a:pt x="6873290" y="9506991"/>
                  </a:lnTo>
                  <a:lnTo>
                    <a:pt x="6870750" y="9507296"/>
                  </a:lnTo>
                  <a:lnTo>
                    <a:pt x="6868083" y="9507601"/>
                  </a:lnTo>
                  <a:lnTo>
                    <a:pt x="6865670" y="9507601"/>
                  </a:lnTo>
                  <a:lnTo>
                    <a:pt x="6862876" y="9507601"/>
                  </a:lnTo>
                  <a:lnTo>
                    <a:pt x="6860463" y="9507601"/>
                  </a:lnTo>
                  <a:lnTo>
                    <a:pt x="6857669" y="9507296"/>
                  </a:lnTo>
                  <a:lnTo>
                    <a:pt x="6855256" y="9506991"/>
                  </a:lnTo>
                  <a:lnTo>
                    <a:pt x="6852462" y="9506686"/>
                  </a:lnTo>
                  <a:lnTo>
                    <a:pt x="6850049" y="9506077"/>
                  </a:lnTo>
                  <a:lnTo>
                    <a:pt x="6847636" y="9505467"/>
                  </a:lnTo>
                  <a:lnTo>
                    <a:pt x="6845223" y="9504553"/>
                  </a:lnTo>
                  <a:lnTo>
                    <a:pt x="6842810" y="9503943"/>
                  </a:lnTo>
                  <a:lnTo>
                    <a:pt x="6840651" y="9502724"/>
                  </a:lnTo>
                  <a:lnTo>
                    <a:pt x="6838492" y="9501809"/>
                  </a:lnTo>
                  <a:lnTo>
                    <a:pt x="6836333" y="9500590"/>
                  </a:lnTo>
                  <a:lnTo>
                    <a:pt x="6834174" y="9499371"/>
                  </a:lnTo>
                  <a:lnTo>
                    <a:pt x="6832396" y="9497847"/>
                  </a:lnTo>
                  <a:lnTo>
                    <a:pt x="6830618" y="9496323"/>
                  </a:lnTo>
                  <a:lnTo>
                    <a:pt x="6828713" y="9494799"/>
                  </a:lnTo>
                  <a:lnTo>
                    <a:pt x="6827189" y="9492970"/>
                  </a:lnTo>
                  <a:lnTo>
                    <a:pt x="6825665" y="9491141"/>
                  </a:lnTo>
                  <a:lnTo>
                    <a:pt x="6824522" y="9489008"/>
                  </a:lnTo>
                  <a:lnTo>
                    <a:pt x="6823252" y="9487179"/>
                  </a:lnTo>
                  <a:lnTo>
                    <a:pt x="6822363" y="9484741"/>
                  </a:lnTo>
                  <a:lnTo>
                    <a:pt x="6821728" y="9482607"/>
                  </a:lnTo>
                  <a:lnTo>
                    <a:pt x="6820839" y="9480169"/>
                  </a:lnTo>
                  <a:lnTo>
                    <a:pt x="6820458" y="9477730"/>
                  </a:lnTo>
                  <a:lnTo>
                    <a:pt x="6820204" y="9474987"/>
                  </a:lnTo>
                  <a:lnTo>
                    <a:pt x="6820458" y="9472244"/>
                  </a:lnTo>
                  <a:lnTo>
                    <a:pt x="6821093" y="9469501"/>
                  </a:lnTo>
                  <a:lnTo>
                    <a:pt x="6826046" y="9458528"/>
                  </a:lnTo>
                  <a:lnTo>
                    <a:pt x="6827189" y="9456394"/>
                  </a:lnTo>
                  <a:lnTo>
                    <a:pt x="6829094" y="9454870"/>
                  </a:lnTo>
                  <a:lnTo>
                    <a:pt x="6830618" y="9453041"/>
                  </a:lnTo>
                  <a:lnTo>
                    <a:pt x="6832396" y="9451822"/>
                  </a:lnTo>
                  <a:lnTo>
                    <a:pt x="6834174" y="9450298"/>
                  </a:lnTo>
                  <a:lnTo>
                    <a:pt x="6836333" y="9449079"/>
                  </a:lnTo>
                  <a:lnTo>
                    <a:pt x="6838492" y="9447860"/>
                  </a:lnTo>
                  <a:lnTo>
                    <a:pt x="6840651" y="9446945"/>
                  </a:lnTo>
                  <a:lnTo>
                    <a:pt x="6842810" y="9446031"/>
                  </a:lnTo>
                  <a:lnTo>
                    <a:pt x="6845223" y="9445117"/>
                  </a:lnTo>
                  <a:lnTo>
                    <a:pt x="6847382" y="9444507"/>
                  </a:lnTo>
                  <a:lnTo>
                    <a:pt x="6849795" y="9443897"/>
                  </a:lnTo>
                  <a:lnTo>
                    <a:pt x="6852208" y="9443288"/>
                  </a:lnTo>
                  <a:lnTo>
                    <a:pt x="6855002" y="9442983"/>
                  </a:lnTo>
                  <a:lnTo>
                    <a:pt x="6857415" y="9442678"/>
                  </a:lnTo>
                  <a:lnTo>
                    <a:pt x="6860082" y="9442373"/>
                  </a:lnTo>
                  <a:lnTo>
                    <a:pt x="6862622" y="9442373"/>
                  </a:lnTo>
                  <a:lnTo>
                    <a:pt x="6865289" y="9442069"/>
                  </a:lnTo>
                  <a:lnTo>
                    <a:pt x="6867702" y="9442069"/>
                  </a:lnTo>
                  <a:lnTo>
                    <a:pt x="6870496" y="9442373"/>
                  </a:lnTo>
                  <a:lnTo>
                    <a:pt x="6872909" y="9442373"/>
                  </a:lnTo>
                  <a:lnTo>
                    <a:pt x="6875703" y="9442678"/>
                  </a:lnTo>
                  <a:lnTo>
                    <a:pt x="6878116" y="9442983"/>
                  </a:lnTo>
                  <a:lnTo>
                    <a:pt x="6880910" y="9443288"/>
                  </a:lnTo>
                  <a:lnTo>
                    <a:pt x="6883323" y="9443897"/>
                  </a:lnTo>
                  <a:lnTo>
                    <a:pt x="6883323" y="9411284"/>
                  </a:lnTo>
                </a:path>
                <a:path w="6883400" h="10017125">
                  <a:moveTo>
                    <a:pt x="6797598" y="9539300"/>
                  </a:moveTo>
                  <a:lnTo>
                    <a:pt x="6797598" y="9411284"/>
                  </a:lnTo>
                </a:path>
                <a:path w="6883400" h="10017125">
                  <a:moveTo>
                    <a:pt x="6883323" y="9667316"/>
                  </a:moveTo>
                  <a:lnTo>
                    <a:pt x="6883323" y="9632873"/>
                  </a:lnTo>
                  <a:lnTo>
                    <a:pt x="6880910" y="9633483"/>
                  </a:lnTo>
                  <a:lnTo>
                    <a:pt x="6878370" y="9634397"/>
                  </a:lnTo>
                  <a:lnTo>
                    <a:pt x="6875957" y="9634702"/>
                  </a:lnTo>
                  <a:lnTo>
                    <a:pt x="6873290" y="9635007"/>
                  </a:lnTo>
                  <a:lnTo>
                    <a:pt x="6870750" y="9635312"/>
                  </a:lnTo>
                  <a:lnTo>
                    <a:pt x="6868083" y="9635617"/>
                  </a:lnTo>
                  <a:lnTo>
                    <a:pt x="6865670" y="9635617"/>
                  </a:lnTo>
                  <a:lnTo>
                    <a:pt x="6862876" y="9635617"/>
                  </a:lnTo>
                  <a:lnTo>
                    <a:pt x="6860463" y="9635617"/>
                  </a:lnTo>
                  <a:lnTo>
                    <a:pt x="6857669" y="9635312"/>
                  </a:lnTo>
                  <a:lnTo>
                    <a:pt x="6855256" y="9635007"/>
                  </a:lnTo>
                  <a:lnTo>
                    <a:pt x="6852462" y="9634702"/>
                  </a:lnTo>
                  <a:lnTo>
                    <a:pt x="6850049" y="9634093"/>
                  </a:lnTo>
                  <a:lnTo>
                    <a:pt x="6847636" y="9633483"/>
                  </a:lnTo>
                  <a:lnTo>
                    <a:pt x="6845223" y="9632873"/>
                  </a:lnTo>
                  <a:lnTo>
                    <a:pt x="6842810" y="9631959"/>
                  </a:lnTo>
                  <a:lnTo>
                    <a:pt x="6840651" y="9631045"/>
                  </a:lnTo>
                  <a:lnTo>
                    <a:pt x="6838492" y="9629825"/>
                  </a:lnTo>
                  <a:lnTo>
                    <a:pt x="6836333" y="9628606"/>
                  </a:lnTo>
                  <a:lnTo>
                    <a:pt x="6834174" y="9627387"/>
                  </a:lnTo>
                  <a:lnTo>
                    <a:pt x="6832396" y="9625863"/>
                  </a:lnTo>
                  <a:lnTo>
                    <a:pt x="6830618" y="9624339"/>
                  </a:lnTo>
                  <a:lnTo>
                    <a:pt x="6828713" y="9622815"/>
                  </a:lnTo>
                  <a:lnTo>
                    <a:pt x="6827189" y="9620986"/>
                  </a:lnTo>
                  <a:lnTo>
                    <a:pt x="6825665" y="9619157"/>
                  </a:lnTo>
                  <a:lnTo>
                    <a:pt x="6824522" y="9617329"/>
                  </a:lnTo>
                  <a:lnTo>
                    <a:pt x="6823252" y="9615195"/>
                  </a:lnTo>
                  <a:lnTo>
                    <a:pt x="6822363" y="9613061"/>
                  </a:lnTo>
                  <a:lnTo>
                    <a:pt x="6821728" y="9610623"/>
                  </a:lnTo>
                  <a:lnTo>
                    <a:pt x="6820839" y="9608185"/>
                  </a:lnTo>
                  <a:lnTo>
                    <a:pt x="6820458" y="9605746"/>
                  </a:lnTo>
                  <a:lnTo>
                    <a:pt x="6820204" y="9603003"/>
                  </a:lnTo>
                  <a:lnTo>
                    <a:pt x="6826046" y="9586544"/>
                  </a:lnTo>
                  <a:lnTo>
                    <a:pt x="6827189" y="9584410"/>
                  </a:lnTo>
                  <a:lnTo>
                    <a:pt x="6829094" y="9582886"/>
                  </a:lnTo>
                  <a:lnTo>
                    <a:pt x="6830618" y="9581362"/>
                  </a:lnTo>
                  <a:lnTo>
                    <a:pt x="6832396" y="9579838"/>
                  </a:lnTo>
                  <a:lnTo>
                    <a:pt x="6834174" y="9578314"/>
                  </a:lnTo>
                  <a:lnTo>
                    <a:pt x="6836333" y="9577095"/>
                  </a:lnTo>
                  <a:lnTo>
                    <a:pt x="6838492" y="9575876"/>
                  </a:lnTo>
                  <a:lnTo>
                    <a:pt x="6840651" y="9574961"/>
                  </a:lnTo>
                  <a:lnTo>
                    <a:pt x="6842810" y="9574047"/>
                  </a:lnTo>
                  <a:lnTo>
                    <a:pt x="6845223" y="9573437"/>
                  </a:lnTo>
                  <a:lnTo>
                    <a:pt x="6847382" y="9572523"/>
                  </a:lnTo>
                  <a:lnTo>
                    <a:pt x="6849795" y="9571913"/>
                  </a:lnTo>
                  <a:lnTo>
                    <a:pt x="6852208" y="9571609"/>
                  </a:lnTo>
                  <a:lnTo>
                    <a:pt x="6855002" y="9570999"/>
                  </a:lnTo>
                  <a:lnTo>
                    <a:pt x="6857415" y="9570694"/>
                  </a:lnTo>
                  <a:lnTo>
                    <a:pt x="6860082" y="9570389"/>
                  </a:lnTo>
                  <a:lnTo>
                    <a:pt x="6862622" y="9570389"/>
                  </a:lnTo>
                  <a:lnTo>
                    <a:pt x="6865289" y="9570085"/>
                  </a:lnTo>
                  <a:lnTo>
                    <a:pt x="6867702" y="9570085"/>
                  </a:lnTo>
                  <a:lnTo>
                    <a:pt x="6870496" y="9570389"/>
                  </a:lnTo>
                  <a:lnTo>
                    <a:pt x="6872909" y="9570389"/>
                  </a:lnTo>
                  <a:lnTo>
                    <a:pt x="6875703" y="9570694"/>
                  </a:lnTo>
                  <a:lnTo>
                    <a:pt x="6878116" y="9570999"/>
                  </a:lnTo>
                  <a:lnTo>
                    <a:pt x="6880910" y="9571304"/>
                  </a:lnTo>
                  <a:lnTo>
                    <a:pt x="6883323" y="9571913"/>
                  </a:lnTo>
                  <a:lnTo>
                    <a:pt x="6883323" y="9539300"/>
                  </a:lnTo>
                </a:path>
                <a:path w="6883400" h="10017125">
                  <a:moveTo>
                    <a:pt x="6797598" y="9667316"/>
                  </a:moveTo>
                  <a:lnTo>
                    <a:pt x="6797598" y="9539300"/>
                  </a:lnTo>
                </a:path>
                <a:path w="6883400" h="10017125">
                  <a:moveTo>
                    <a:pt x="6883323" y="9795637"/>
                  </a:moveTo>
                  <a:lnTo>
                    <a:pt x="6883323" y="9760889"/>
                  </a:lnTo>
                  <a:lnTo>
                    <a:pt x="6880910" y="9761804"/>
                  </a:lnTo>
                  <a:lnTo>
                    <a:pt x="6878370" y="9762413"/>
                  </a:lnTo>
                  <a:lnTo>
                    <a:pt x="6875957" y="9762718"/>
                  </a:lnTo>
                  <a:lnTo>
                    <a:pt x="6873290" y="9763328"/>
                  </a:lnTo>
                  <a:lnTo>
                    <a:pt x="6870750" y="9763633"/>
                  </a:lnTo>
                  <a:lnTo>
                    <a:pt x="6868083" y="9763633"/>
                  </a:lnTo>
                  <a:lnTo>
                    <a:pt x="6865670" y="9763937"/>
                  </a:lnTo>
                  <a:lnTo>
                    <a:pt x="6862876" y="9763937"/>
                  </a:lnTo>
                  <a:lnTo>
                    <a:pt x="6860463" y="9763633"/>
                  </a:lnTo>
                  <a:lnTo>
                    <a:pt x="6857669" y="9763633"/>
                  </a:lnTo>
                  <a:lnTo>
                    <a:pt x="6855256" y="9763023"/>
                  </a:lnTo>
                  <a:lnTo>
                    <a:pt x="6838492" y="9757841"/>
                  </a:lnTo>
                  <a:lnTo>
                    <a:pt x="6836333" y="9756622"/>
                  </a:lnTo>
                  <a:lnTo>
                    <a:pt x="6834174" y="9755403"/>
                  </a:lnTo>
                  <a:lnTo>
                    <a:pt x="6832396" y="9753879"/>
                  </a:lnTo>
                  <a:lnTo>
                    <a:pt x="6830618" y="9752355"/>
                  </a:lnTo>
                  <a:lnTo>
                    <a:pt x="6828713" y="9750831"/>
                  </a:lnTo>
                  <a:lnTo>
                    <a:pt x="6827189" y="9749002"/>
                  </a:lnTo>
                  <a:lnTo>
                    <a:pt x="6825665" y="9747173"/>
                  </a:lnTo>
                  <a:lnTo>
                    <a:pt x="6824522" y="9745345"/>
                  </a:lnTo>
                  <a:lnTo>
                    <a:pt x="6823252" y="9743211"/>
                  </a:lnTo>
                  <a:lnTo>
                    <a:pt x="6822363" y="9741077"/>
                  </a:lnTo>
                  <a:lnTo>
                    <a:pt x="6821728" y="9738639"/>
                  </a:lnTo>
                  <a:lnTo>
                    <a:pt x="6820839" y="9736201"/>
                  </a:lnTo>
                  <a:lnTo>
                    <a:pt x="6820458" y="9733762"/>
                  </a:lnTo>
                  <a:lnTo>
                    <a:pt x="6820204" y="9731019"/>
                  </a:lnTo>
                  <a:lnTo>
                    <a:pt x="6820458" y="9728276"/>
                  </a:lnTo>
                  <a:lnTo>
                    <a:pt x="6821093" y="9725837"/>
                  </a:lnTo>
                  <a:lnTo>
                    <a:pt x="6821728" y="9723094"/>
                  </a:lnTo>
                  <a:lnTo>
                    <a:pt x="6822617" y="9720656"/>
                  </a:lnTo>
                  <a:lnTo>
                    <a:pt x="6823506" y="9718522"/>
                  </a:lnTo>
                  <a:lnTo>
                    <a:pt x="6824776" y="9716389"/>
                  </a:lnTo>
                  <a:lnTo>
                    <a:pt x="6826046" y="9714560"/>
                  </a:lnTo>
                  <a:lnTo>
                    <a:pt x="6827189" y="9712426"/>
                  </a:lnTo>
                  <a:lnTo>
                    <a:pt x="6829094" y="9710902"/>
                  </a:lnTo>
                  <a:lnTo>
                    <a:pt x="6830618" y="9709378"/>
                  </a:lnTo>
                  <a:lnTo>
                    <a:pt x="6832396" y="9707854"/>
                  </a:lnTo>
                  <a:lnTo>
                    <a:pt x="6834174" y="9706330"/>
                  </a:lnTo>
                  <a:lnTo>
                    <a:pt x="6836333" y="9705111"/>
                  </a:lnTo>
                  <a:lnTo>
                    <a:pt x="6838492" y="9704197"/>
                  </a:lnTo>
                  <a:lnTo>
                    <a:pt x="6840651" y="9702977"/>
                  </a:lnTo>
                  <a:lnTo>
                    <a:pt x="6842810" y="9702063"/>
                  </a:lnTo>
                  <a:lnTo>
                    <a:pt x="6845223" y="9701453"/>
                  </a:lnTo>
                  <a:lnTo>
                    <a:pt x="6847382" y="9700539"/>
                  </a:lnTo>
                  <a:lnTo>
                    <a:pt x="6849795" y="9699929"/>
                  </a:lnTo>
                  <a:lnTo>
                    <a:pt x="6852208" y="9699625"/>
                  </a:lnTo>
                  <a:lnTo>
                    <a:pt x="6855002" y="9699015"/>
                  </a:lnTo>
                  <a:lnTo>
                    <a:pt x="6857415" y="9698710"/>
                  </a:lnTo>
                  <a:lnTo>
                    <a:pt x="6860082" y="9698405"/>
                  </a:lnTo>
                  <a:lnTo>
                    <a:pt x="6862622" y="9698405"/>
                  </a:lnTo>
                  <a:lnTo>
                    <a:pt x="6865289" y="9698405"/>
                  </a:lnTo>
                  <a:lnTo>
                    <a:pt x="6867702" y="9698405"/>
                  </a:lnTo>
                  <a:lnTo>
                    <a:pt x="6870496" y="9698405"/>
                  </a:lnTo>
                  <a:lnTo>
                    <a:pt x="6872909" y="9698405"/>
                  </a:lnTo>
                  <a:lnTo>
                    <a:pt x="6875703" y="9698710"/>
                  </a:lnTo>
                  <a:lnTo>
                    <a:pt x="6878116" y="9699015"/>
                  </a:lnTo>
                  <a:lnTo>
                    <a:pt x="6880910" y="9699320"/>
                  </a:lnTo>
                  <a:lnTo>
                    <a:pt x="6883323" y="9699929"/>
                  </a:lnTo>
                  <a:lnTo>
                    <a:pt x="6883323" y="9667316"/>
                  </a:lnTo>
                </a:path>
                <a:path w="6883400" h="10017125">
                  <a:moveTo>
                    <a:pt x="6797598" y="9795637"/>
                  </a:moveTo>
                  <a:lnTo>
                    <a:pt x="6797598" y="9667316"/>
                  </a:lnTo>
                </a:path>
                <a:path w="6883400" h="10017125">
                  <a:moveTo>
                    <a:pt x="304" y="9923653"/>
                  </a:moveTo>
                  <a:lnTo>
                    <a:pt x="304" y="9957181"/>
                  </a:lnTo>
                  <a:lnTo>
                    <a:pt x="3352" y="9956571"/>
                  </a:lnTo>
                  <a:lnTo>
                    <a:pt x="6705" y="9955961"/>
                  </a:lnTo>
                  <a:lnTo>
                    <a:pt x="9753" y="9955352"/>
                  </a:lnTo>
                  <a:lnTo>
                    <a:pt x="13106" y="9955047"/>
                  </a:lnTo>
                  <a:lnTo>
                    <a:pt x="16459" y="9955047"/>
                  </a:lnTo>
                  <a:lnTo>
                    <a:pt x="19507" y="9955047"/>
                  </a:lnTo>
                  <a:lnTo>
                    <a:pt x="22555" y="9955047"/>
                  </a:lnTo>
                  <a:lnTo>
                    <a:pt x="25907" y="9955657"/>
                  </a:lnTo>
                  <a:lnTo>
                    <a:pt x="50291" y="9970897"/>
                  </a:lnTo>
                  <a:lnTo>
                    <a:pt x="64007" y="9997109"/>
                  </a:lnTo>
                  <a:lnTo>
                    <a:pt x="64007" y="9999853"/>
                  </a:lnTo>
                  <a:lnTo>
                    <a:pt x="64312" y="10002596"/>
                  </a:lnTo>
                  <a:lnTo>
                    <a:pt x="60655" y="10016921"/>
                  </a:lnTo>
                  <a:lnTo>
                    <a:pt x="93573" y="10016921"/>
                  </a:lnTo>
                </a:path>
                <a:path w="6883400" h="10017125">
                  <a:moveTo>
                    <a:pt x="85343" y="9923653"/>
                  </a:moveTo>
                  <a:lnTo>
                    <a:pt x="85343" y="9932187"/>
                  </a:lnTo>
                  <a:lnTo>
                    <a:pt x="93573" y="9932187"/>
                  </a:lnTo>
                </a:path>
                <a:path w="6883400" h="10017125">
                  <a:moveTo>
                    <a:pt x="93573" y="10016921"/>
                  </a:moveTo>
                  <a:lnTo>
                    <a:pt x="126796" y="10016921"/>
                  </a:lnTo>
                  <a:lnTo>
                    <a:pt x="126187" y="10014483"/>
                  </a:lnTo>
                  <a:lnTo>
                    <a:pt x="125577" y="10012045"/>
                  </a:lnTo>
                  <a:lnTo>
                    <a:pt x="125272" y="10009606"/>
                  </a:lnTo>
                  <a:lnTo>
                    <a:pt x="124663" y="10007168"/>
                  </a:lnTo>
                  <a:lnTo>
                    <a:pt x="124358" y="10004425"/>
                  </a:lnTo>
                  <a:lnTo>
                    <a:pt x="124358" y="10001986"/>
                  </a:lnTo>
                  <a:lnTo>
                    <a:pt x="124053" y="9999243"/>
                  </a:lnTo>
                  <a:lnTo>
                    <a:pt x="124053" y="9996805"/>
                  </a:lnTo>
                  <a:lnTo>
                    <a:pt x="124358" y="9994366"/>
                  </a:lnTo>
                  <a:lnTo>
                    <a:pt x="124358" y="9991623"/>
                  </a:lnTo>
                  <a:lnTo>
                    <a:pt x="124967" y="9989185"/>
                  </a:lnTo>
                  <a:lnTo>
                    <a:pt x="125272" y="9986441"/>
                  </a:lnTo>
                  <a:lnTo>
                    <a:pt x="125882" y="9984003"/>
                  </a:lnTo>
                  <a:lnTo>
                    <a:pt x="126492" y="9981565"/>
                  </a:lnTo>
                  <a:lnTo>
                    <a:pt x="127101" y="9979126"/>
                  </a:lnTo>
                  <a:lnTo>
                    <a:pt x="128015" y="9976993"/>
                  </a:lnTo>
                  <a:lnTo>
                    <a:pt x="128930" y="9974554"/>
                  </a:lnTo>
                  <a:lnTo>
                    <a:pt x="129844" y="9972421"/>
                  </a:lnTo>
                  <a:lnTo>
                    <a:pt x="131064" y="9970287"/>
                  </a:lnTo>
                  <a:lnTo>
                    <a:pt x="132283" y="9968153"/>
                  </a:lnTo>
                  <a:lnTo>
                    <a:pt x="133807" y="9966325"/>
                  </a:lnTo>
                  <a:lnTo>
                    <a:pt x="135026" y="9964496"/>
                  </a:lnTo>
                  <a:lnTo>
                    <a:pt x="136855" y="9962972"/>
                  </a:lnTo>
                  <a:lnTo>
                    <a:pt x="146303" y="9956571"/>
                  </a:lnTo>
                  <a:lnTo>
                    <a:pt x="148437" y="9955657"/>
                  </a:lnTo>
                  <a:lnTo>
                    <a:pt x="150875" y="9955047"/>
                  </a:lnTo>
                  <a:lnTo>
                    <a:pt x="153314" y="9954437"/>
                  </a:lnTo>
                  <a:lnTo>
                    <a:pt x="155752" y="9954133"/>
                  </a:lnTo>
                  <a:lnTo>
                    <a:pt x="158495" y="9954742"/>
                  </a:lnTo>
                  <a:lnTo>
                    <a:pt x="161239" y="9955047"/>
                  </a:lnTo>
                  <a:lnTo>
                    <a:pt x="163677" y="9955961"/>
                  </a:lnTo>
                  <a:lnTo>
                    <a:pt x="165811" y="9956571"/>
                  </a:lnTo>
                  <a:lnTo>
                    <a:pt x="167944" y="9957485"/>
                  </a:lnTo>
                  <a:lnTo>
                    <a:pt x="170078" y="9958705"/>
                  </a:lnTo>
                  <a:lnTo>
                    <a:pt x="171907" y="9960229"/>
                  </a:lnTo>
                  <a:lnTo>
                    <a:pt x="173736" y="9961448"/>
                  </a:lnTo>
                  <a:lnTo>
                    <a:pt x="181965" y="9972421"/>
                  </a:lnTo>
                  <a:lnTo>
                    <a:pt x="183184" y="9974554"/>
                  </a:lnTo>
                  <a:lnTo>
                    <a:pt x="184099" y="9976688"/>
                  </a:lnTo>
                  <a:lnTo>
                    <a:pt x="184708" y="9979126"/>
                  </a:lnTo>
                  <a:lnTo>
                    <a:pt x="185623" y="9981260"/>
                  </a:lnTo>
                  <a:lnTo>
                    <a:pt x="185928" y="9984003"/>
                  </a:lnTo>
                  <a:lnTo>
                    <a:pt x="186537" y="9986137"/>
                  </a:lnTo>
                  <a:lnTo>
                    <a:pt x="186842" y="9988880"/>
                  </a:lnTo>
                  <a:lnTo>
                    <a:pt x="187147" y="9991318"/>
                  </a:lnTo>
                  <a:lnTo>
                    <a:pt x="187451" y="9994061"/>
                  </a:lnTo>
                  <a:lnTo>
                    <a:pt x="187756" y="9996500"/>
                  </a:lnTo>
                  <a:lnTo>
                    <a:pt x="187756" y="9999243"/>
                  </a:lnTo>
                  <a:lnTo>
                    <a:pt x="187756" y="10001681"/>
                  </a:lnTo>
                  <a:lnTo>
                    <a:pt x="187756" y="10004425"/>
                  </a:lnTo>
                  <a:lnTo>
                    <a:pt x="187451" y="10006863"/>
                  </a:lnTo>
                  <a:lnTo>
                    <a:pt x="187147" y="10009301"/>
                  </a:lnTo>
                  <a:lnTo>
                    <a:pt x="186842" y="10012045"/>
                  </a:lnTo>
                  <a:lnTo>
                    <a:pt x="186537" y="10014483"/>
                  </a:lnTo>
                  <a:lnTo>
                    <a:pt x="186232" y="10016921"/>
                  </a:lnTo>
                  <a:lnTo>
                    <a:pt x="218541" y="10016921"/>
                  </a:lnTo>
                </a:path>
                <a:path w="6883400" h="10017125">
                  <a:moveTo>
                    <a:pt x="93573" y="9932187"/>
                  </a:moveTo>
                  <a:lnTo>
                    <a:pt x="218541" y="9932187"/>
                  </a:lnTo>
                </a:path>
                <a:path w="6883400" h="10017125">
                  <a:moveTo>
                    <a:pt x="218541" y="10016921"/>
                  </a:moveTo>
                  <a:lnTo>
                    <a:pt x="251764" y="10016921"/>
                  </a:lnTo>
                  <a:lnTo>
                    <a:pt x="251155" y="10014483"/>
                  </a:lnTo>
                  <a:lnTo>
                    <a:pt x="250545" y="10012045"/>
                  </a:lnTo>
                  <a:lnTo>
                    <a:pt x="250240" y="10009606"/>
                  </a:lnTo>
                  <a:lnTo>
                    <a:pt x="249631" y="10007168"/>
                  </a:lnTo>
                  <a:lnTo>
                    <a:pt x="249326" y="10004425"/>
                  </a:lnTo>
                  <a:lnTo>
                    <a:pt x="249326" y="9991623"/>
                  </a:lnTo>
                  <a:lnTo>
                    <a:pt x="249936" y="9989185"/>
                  </a:lnTo>
                  <a:lnTo>
                    <a:pt x="250240" y="9986441"/>
                  </a:lnTo>
                  <a:lnTo>
                    <a:pt x="250850" y="9984003"/>
                  </a:lnTo>
                  <a:lnTo>
                    <a:pt x="251459" y="9981565"/>
                  </a:lnTo>
                  <a:lnTo>
                    <a:pt x="252069" y="9979126"/>
                  </a:lnTo>
                  <a:lnTo>
                    <a:pt x="252984" y="9976993"/>
                  </a:lnTo>
                  <a:lnTo>
                    <a:pt x="253898" y="9974554"/>
                  </a:lnTo>
                  <a:lnTo>
                    <a:pt x="254812" y="9972421"/>
                  </a:lnTo>
                  <a:lnTo>
                    <a:pt x="256031" y="9970287"/>
                  </a:lnTo>
                  <a:lnTo>
                    <a:pt x="257251" y="9968153"/>
                  </a:lnTo>
                  <a:lnTo>
                    <a:pt x="258775" y="9966325"/>
                  </a:lnTo>
                  <a:lnTo>
                    <a:pt x="260299" y="9964496"/>
                  </a:lnTo>
                  <a:lnTo>
                    <a:pt x="261823" y="9962972"/>
                  </a:lnTo>
                  <a:lnTo>
                    <a:pt x="263347" y="9961448"/>
                  </a:lnTo>
                  <a:lnTo>
                    <a:pt x="265175" y="9959924"/>
                  </a:lnTo>
                  <a:lnTo>
                    <a:pt x="267309" y="9958705"/>
                  </a:lnTo>
                  <a:lnTo>
                    <a:pt x="269138" y="9957485"/>
                  </a:lnTo>
                  <a:lnTo>
                    <a:pt x="271272" y="9956571"/>
                  </a:lnTo>
                  <a:lnTo>
                    <a:pt x="273710" y="9955657"/>
                  </a:lnTo>
                  <a:lnTo>
                    <a:pt x="275844" y="9955047"/>
                  </a:lnTo>
                  <a:lnTo>
                    <a:pt x="278282" y="9954437"/>
                  </a:lnTo>
                  <a:lnTo>
                    <a:pt x="280720" y="9954133"/>
                  </a:lnTo>
                  <a:lnTo>
                    <a:pt x="283464" y="9954742"/>
                  </a:lnTo>
                  <a:lnTo>
                    <a:pt x="286207" y="9955047"/>
                  </a:lnTo>
                  <a:lnTo>
                    <a:pt x="288645" y="9955961"/>
                  </a:lnTo>
                  <a:lnTo>
                    <a:pt x="290779" y="9956571"/>
                  </a:lnTo>
                  <a:lnTo>
                    <a:pt x="292912" y="9957485"/>
                  </a:lnTo>
                  <a:lnTo>
                    <a:pt x="295046" y="9958705"/>
                  </a:lnTo>
                  <a:lnTo>
                    <a:pt x="296875" y="9960229"/>
                  </a:lnTo>
                  <a:lnTo>
                    <a:pt x="299008" y="9961448"/>
                  </a:lnTo>
                  <a:lnTo>
                    <a:pt x="300532" y="9962972"/>
                  </a:lnTo>
                  <a:lnTo>
                    <a:pt x="302056" y="9964801"/>
                  </a:lnTo>
                  <a:lnTo>
                    <a:pt x="303580" y="9966325"/>
                  </a:lnTo>
                  <a:lnTo>
                    <a:pt x="304800" y="9968458"/>
                  </a:lnTo>
                  <a:lnTo>
                    <a:pt x="306019" y="9970287"/>
                  </a:lnTo>
                  <a:lnTo>
                    <a:pt x="307238" y="9972421"/>
                  </a:lnTo>
                  <a:lnTo>
                    <a:pt x="308152" y="9974554"/>
                  </a:lnTo>
                  <a:lnTo>
                    <a:pt x="309067" y="9976688"/>
                  </a:lnTo>
                  <a:lnTo>
                    <a:pt x="309676" y="9979126"/>
                  </a:lnTo>
                  <a:lnTo>
                    <a:pt x="310591" y="9981260"/>
                  </a:lnTo>
                  <a:lnTo>
                    <a:pt x="310895" y="9984003"/>
                  </a:lnTo>
                  <a:lnTo>
                    <a:pt x="311505" y="9986137"/>
                  </a:lnTo>
                  <a:lnTo>
                    <a:pt x="312115" y="9988880"/>
                  </a:lnTo>
                  <a:lnTo>
                    <a:pt x="312115" y="9991318"/>
                  </a:lnTo>
                  <a:lnTo>
                    <a:pt x="312420" y="9994061"/>
                  </a:lnTo>
                  <a:lnTo>
                    <a:pt x="312724" y="9996500"/>
                  </a:lnTo>
                  <a:lnTo>
                    <a:pt x="312724" y="9999243"/>
                  </a:lnTo>
                  <a:lnTo>
                    <a:pt x="312724" y="10001681"/>
                  </a:lnTo>
                  <a:lnTo>
                    <a:pt x="312724" y="10004425"/>
                  </a:lnTo>
                  <a:lnTo>
                    <a:pt x="312420" y="10006863"/>
                  </a:lnTo>
                  <a:lnTo>
                    <a:pt x="312115" y="10009301"/>
                  </a:lnTo>
                  <a:lnTo>
                    <a:pt x="311810" y="10012045"/>
                  </a:lnTo>
                  <a:lnTo>
                    <a:pt x="311505" y="10014483"/>
                  </a:lnTo>
                  <a:lnTo>
                    <a:pt x="311200" y="10016921"/>
                  </a:lnTo>
                  <a:lnTo>
                    <a:pt x="343509" y="10016921"/>
                  </a:lnTo>
                </a:path>
                <a:path w="6883400" h="10017125">
                  <a:moveTo>
                    <a:pt x="218541" y="9932187"/>
                  </a:moveTo>
                  <a:lnTo>
                    <a:pt x="343509" y="9932187"/>
                  </a:lnTo>
                </a:path>
                <a:path w="6883400" h="10017125">
                  <a:moveTo>
                    <a:pt x="343509" y="10016921"/>
                  </a:moveTo>
                  <a:lnTo>
                    <a:pt x="377037" y="10016921"/>
                  </a:lnTo>
                  <a:lnTo>
                    <a:pt x="376428" y="10014483"/>
                  </a:lnTo>
                  <a:lnTo>
                    <a:pt x="375513" y="10012045"/>
                  </a:lnTo>
                  <a:lnTo>
                    <a:pt x="375208" y="10009606"/>
                  </a:lnTo>
                  <a:lnTo>
                    <a:pt x="374903" y="10007168"/>
                  </a:lnTo>
                  <a:lnTo>
                    <a:pt x="374599" y="10004425"/>
                  </a:lnTo>
                  <a:lnTo>
                    <a:pt x="374294" y="10001986"/>
                  </a:lnTo>
                  <a:lnTo>
                    <a:pt x="374294" y="9999243"/>
                  </a:lnTo>
                  <a:lnTo>
                    <a:pt x="374294" y="9996805"/>
                  </a:lnTo>
                  <a:lnTo>
                    <a:pt x="374294" y="9994366"/>
                  </a:lnTo>
                  <a:lnTo>
                    <a:pt x="374599" y="9991623"/>
                  </a:lnTo>
                  <a:lnTo>
                    <a:pt x="374903" y="9989185"/>
                  </a:lnTo>
                  <a:lnTo>
                    <a:pt x="375208" y="9986441"/>
                  </a:lnTo>
                  <a:lnTo>
                    <a:pt x="375818" y="9984003"/>
                  </a:lnTo>
                  <a:lnTo>
                    <a:pt x="376428" y="9981565"/>
                  </a:lnTo>
                  <a:lnTo>
                    <a:pt x="377037" y="9979126"/>
                  </a:lnTo>
                  <a:lnTo>
                    <a:pt x="377952" y="9976993"/>
                  </a:lnTo>
                  <a:lnTo>
                    <a:pt x="378866" y="9974554"/>
                  </a:lnTo>
                  <a:lnTo>
                    <a:pt x="380085" y="9972421"/>
                  </a:lnTo>
                  <a:lnTo>
                    <a:pt x="381304" y="9970287"/>
                  </a:lnTo>
                  <a:lnTo>
                    <a:pt x="382523" y="9968153"/>
                  </a:lnTo>
                  <a:lnTo>
                    <a:pt x="383743" y="9966325"/>
                  </a:lnTo>
                  <a:lnTo>
                    <a:pt x="392277" y="9958705"/>
                  </a:lnTo>
                  <a:lnTo>
                    <a:pt x="394106" y="9957485"/>
                  </a:lnTo>
                  <a:lnTo>
                    <a:pt x="405993" y="9954133"/>
                  </a:lnTo>
                  <a:lnTo>
                    <a:pt x="408736" y="9954742"/>
                  </a:lnTo>
                  <a:lnTo>
                    <a:pt x="411175" y="9955047"/>
                  </a:lnTo>
                  <a:lnTo>
                    <a:pt x="413613" y="9955961"/>
                  </a:lnTo>
                  <a:lnTo>
                    <a:pt x="416052" y="9956571"/>
                  </a:lnTo>
                  <a:lnTo>
                    <a:pt x="418185" y="9957485"/>
                  </a:lnTo>
                  <a:lnTo>
                    <a:pt x="420014" y="9958705"/>
                  </a:lnTo>
                  <a:lnTo>
                    <a:pt x="422147" y="9960229"/>
                  </a:lnTo>
                  <a:lnTo>
                    <a:pt x="423976" y="9961448"/>
                  </a:lnTo>
                  <a:lnTo>
                    <a:pt x="425500" y="9962972"/>
                  </a:lnTo>
                  <a:lnTo>
                    <a:pt x="427024" y="9964801"/>
                  </a:lnTo>
                  <a:lnTo>
                    <a:pt x="428548" y="9966325"/>
                  </a:lnTo>
                  <a:lnTo>
                    <a:pt x="429767" y="9968458"/>
                  </a:lnTo>
                  <a:lnTo>
                    <a:pt x="430987" y="9970287"/>
                  </a:lnTo>
                  <a:lnTo>
                    <a:pt x="432206" y="9972421"/>
                  </a:lnTo>
                  <a:lnTo>
                    <a:pt x="433120" y="9974554"/>
                  </a:lnTo>
                  <a:lnTo>
                    <a:pt x="434035" y="9976688"/>
                  </a:lnTo>
                  <a:lnTo>
                    <a:pt x="434644" y="9979126"/>
                  </a:lnTo>
                  <a:lnTo>
                    <a:pt x="435559" y="9981260"/>
                  </a:lnTo>
                  <a:lnTo>
                    <a:pt x="436168" y="9984003"/>
                  </a:lnTo>
                  <a:lnTo>
                    <a:pt x="436473" y="9986137"/>
                  </a:lnTo>
                  <a:lnTo>
                    <a:pt x="437083" y="9988880"/>
                  </a:lnTo>
                  <a:lnTo>
                    <a:pt x="437388" y="9991318"/>
                  </a:lnTo>
                  <a:lnTo>
                    <a:pt x="437388" y="9994061"/>
                  </a:lnTo>
                  <a:lnTo>
                    <a:pt x="437692" y="9996500"/>
                  </a:lnTo>
                  <a:lnTo>
                    <a:pt x="437692" y="9999243"/>
                  </a:lnTo>
                  <a:lnTo>
                    <a:pt x="437692" y="10001681"/>
                  </a:lnTo>
                  <a:lnTo>
                    <a:pt x="437692" y="10004425"/>
                  </a:lnTo>
                  <a:lnTo>
                    <a:pt x="437388" y="10006863"/>
                  </a:lnTo>
                  <a:lnTo>
                    <a:pt x="437388" y="10009301"/>
                  </a:lnTo>
                  <a:lnTo>
                    <a:pt x="436778" y="10012045"/>
                  </a:lnTo>
                  <a:lnTo>
                    <a:pt x="436778" y="10014483"/>
                  </a:lnTo>
                  <a:lnTo>
                    <a:pt x="436168" y="10016921"/>
                  </a:lnTo>
                  <a:lnTo>
                    <a:pt x="468477" y="10016921"/>
                  </a:lnTo>
                </a:path>
                <a:path w="6883400" h="10017125">
                  <a:moveTo>
                    <a:pt x="343509" y="9932187"/>
                  </a:moveTo>
                  <a:lnTo>
                    <a:pt x="468477" y="9932187"/>
                  </a:lnTo>
                </a:path>
                <a:path w="6883400" h="10017125">
                  <a:moveTo>
                    <a:pt x="468477" y="10016921"/>
                  </a:moveTo>
                  <a:lnTo>
                    <a:pt x="502005" y="10016921"/>
                  </a:lnTo>
                  <a:lnTo>
                    <a:pt x="501395" y="10014483"/>
                  </a:lnTo>
                  <a:lnTo>
                    <a:pt x="500481" y="10012045"/>
                  </a:lnTo>
                  <a:lnTo>
                    <a:pt x="500176" y="10009606"/>
                  </a:lnTo>
                  <a:lnTo>
                    <a:pt x="499871" y="10007168"/>
                  </a:lnTo>
                  <a:lnTo>
                    <a:pt x="499567" y="10004425"/>
                  </a:lnTo>
                  <a:lnTo>
                    <a:pt x="499262" y="10001986"/>
                  </a:lnTo>
                  <a:lnTo>
                    <a:pt x="499262" y="9999243"/>
                  </a:lnTo>
                  <a:lnTo>
                    <a:pt x="499262" y="9996805"/>
                  </a:lnTo>
                  <a:lnTo>
                    <a:pt x="499262" y="9994366"/>
                  </a:lnTo>
                  <a:lnTo>
                    <a:pt x="499567" y="9991623"/>
                  </a:lnTo>
                  <a:lnTo>
                    <a:pt x="499871" y="9989185"/>
                  </a:lnTo>
                  <a:lnTo>
                    <a:pt x="500176" y="9986441"/>
                  </a:lnTo>
                  <a:lnTo>
                    <a:pt x="500786" y="9984003"/>
                  </a:lnTo>
                  <a:lnTo>
                    <a:pt x="501395" y="9981565"/>
                  </a:lnTo>
                  <a:lnTo>
                    <a:pt x="502005" y="9979126"/>
                  </a:lnTo>
                  <a:lnTo>
                    <a:pt x="502920" y="9976993"/>
                  </a:lnTo>
                  <a:lnTo>
                    <a:pt x="503834" y="9974554"/>
                  </a:lnTo>
                  <a:lnTo>
                    <a:pt x="505053" y="9972421"/>
                  </a:lnTo>
                  <a:lnTo>
                    <a:pt x="506272" y="9970287"/>
                  </a:lnTo>
                  <a:lnTo>
                    <a:pt x="507492" y="9968153"/>
                  </a:lnTo>
                  <a:lnTo>
                    <a:pt x="508711" y="9966325"/>
                  </a:lnTo>
                  <a:lnTo>
                    <a:pt x="510235" y="9964496"/>
                  </a:lnTo>
                  <a:lnTo>
                    <a:pt x="511759" y="9962972"/>
                  </a:lnTo>
                  <a:lnTo>
                    <a:pt x="513588" y="9961448"/>
                  </a:lnTo>
                  <a:lnTo>
                    <a:pt x="515111" y="9959924"/>
                  </a:lnTo>
                  <a:lnTo>
                    <a:pt x="517245" y="9958705"/>
                  </a:lnTo>
                  <a:lnTo>
                    <a:pt x="519074" y="9957485"/>
                  </a:lnTo>
                  <a:lnTo>
                    <a:pt x="521208" y="9956571"/>
                  </a:lnTo>
                  <a:lnTo>
                    <a:pt x="523646" y="9955657"/>
                  </a:lnTo>
                  <a:lnTo>
                    <a:pt x="525780" y="9955047"/>
                  </a:lnTo>
                  <a:lnTo>
                    <a:pt x="528218" y="9954437"/>
                  </a:lnTo>
                  <a:lnTo>
                    <a:pt x="530961" y="9954133"/>
                  </a:lnTo>
                  <a:lnTo>
                    <a:pt x="533704" y="9954742"/>
                  </a:lnTo>
                  <a:lnTo>
                    <a:pt x="536143" y="9955047"/>
                  </a:lnTo>
                  <a:lnTo>
                    <a:pt x="538581" y="9955961"/>
                  </a:lnTo>
                  <a:lnTo>
                    <a:pt x="541020" y="9956571"/>
                  </a:lnTo>
                  <a:lnTo>
                    <a:pt x="543153" y="9957485"/>
                  </a:lnTo>
                  <a:lnTo>
                    <a:pt x="545287" y="9958705"/>
                  </a:lnTo>
                  <a:lnTo>
                    <a:pt x="547116" y="9960229"/>
                  </a:lnTo>
                  <a:lnTo>
                    <a:pt x="548944" y="9961448"/>
                  </a:lnTo>
                  <a:lnTo>
                    <a:pt x="550468" y="9962972"/>
                  </a:lnTo>
                  <a:lnTo>
                    <a:pt x="551992" y="9964801"/>
                  </a:lnTo>
                  <a:lnTo>
                    <a:pt x="553516" y="9966325"/>
                  </a:lnTo>
                  <a:lnTo>
                    <a:pt x="554736" y="9968458"/>
                  </a:lnTo>
                  <a:lnTo>
                    <a:pt x="555955" y="9970287"/>
                  </a:lnTo>
                  <a:lnTo>
                    <a:pt x="557174" y="9972421"/>
                  </a:lnTo>
                  <a:lnTo>
                    <a:pt x="558088" y="9974554"/>
                  </a:lnTo>
                  <a:lnTo>
                    <a:pt x="559003" y="9976688"/>
                  </a:lnTo>
                  <a:lnTo>
                    <a:pt x="559612" y="9979126"/>
                  </a:lnTo>
                  <a:lnTo>
                    <a:pt x="560527" y="9981260"/>
                  </a:lnTo>
                  <a:lnTo>
                    <a:pt x="561136" y="9984003"/>
                  </a:lnTo>
                  <a:lnTo>
                    <a:pt x="561441" y="9986137"/>
                  </a:lnTo>
                  <a:lnTo>
                    <a:pt x="562051" y="9988880"/>
                  </a:lnTo>
                  <a:lnTo>
                    <a:pt x="562355" y="9991318"/>
                  </a:lnTo>
                  <a:lnTo>
                    <a:pt x="562355" y="9994061"/>
                  </a:lnTo>
                  <a:lnTo>
                    <a:pt x="562660" y="9996500"/>
                  </a:lnTo>
                  <a:lnTo>
                    <a:pt x="562660" y="9999243"/>
                  </a:lnTo>
                  <a:lnTo>
                    <a:pt x="562660" y="10001681"/>
                  </a:lnTo>
                  <a:lnTo>
                    <a:pt x="562660" y="10004425"/>
                  </a:lnTo>
                  <a:lnTo>
                    <a:pt x="562355" y="10006863"/>
                  </a:lnTo>
                  <a:lnTo>
                    <a:pt x="562355" y="10009301"/>
                  </a:lnTo>
                  <a:lnTo>
                    <a:pt x="562051" y="10012045"/>
                  </a:lnTo>
                  <a:lnTo>
                    <a:pt x="561746" y="10014483"/>
                  </a:lnTo>
                  <a:lnTo>
                    <a:pt x="561136" y="10016921"/>
                  </a:lnTo>
                  <a:lnTo>
                    <a:pt x="593445" y="10016921"/>
                  </a:lnTo>
                </a:path>
                <a:path w="6883400" h="10017125">
                  <a:moveTo>
                    <a:pt x="468477" y="9932187"/>
                  </a:moveTo>
                  <a:lnTo>
                    <a:pt x="593445" y="9932187"/>
                  </a:lnTo>
                </a:path>
                <a:path w="6883400" h="10017125">
                  <a:moveTo>
                    <a:pt x="593445" y="10016921"/>
                  </a:moveTo>
                  <a:lnTo>
                    <a:pt x="626973" y="10016921"/>
                  </a:lnTo>
                  <a:lnTo>
                    <a:pt x="626364" y="10014483"/>
                  </a:lnTo>
                  <a:lnTo>
                    <a:pt x="625754" y="10012045"/>
                  </a:lnTo>
                  <a:lnTo>
                    <a:pt x="625144" y="10009606"/>
                  </a:lnTo>
                  <a:lnTo>
                    <a:pt x="624840" y="10007168"/>
                  </a:lnTo>
                  <a:lnTo>
                    <a:pt x="624535" y="10004425"/>
                  </a:lnTo>
                  <a:lnTo>
                    <a:pt x="624230" y="10001986"/>
                  </a:lnTo>
                  <a:lnTo>
                    <a:pt x="624230" y="9999243"/>
                  </a:lnTo>
                  <a:lnTo>
                    <a:pt x="624230" y="9996805"/>
                  </a:lnTo>
                  <a:lnTo>
                    <a:pt x="624230" y="9994366"/>
                  </a:lnTo>
                  <a:lnTo>
                    <a:pt x="624535" y="9991623"/>
                  </a:lnTo>
                  <a:lnTo>
                    <a:pt x="624840" y="9989185"/>
                  </a:lnTo>
                  <a:lnTo>
                    <a:pt x="625144" y="9986441"/>
                  </a:lnTo>
                  <a:lnTo>
                    <a:pt x="625754" y="9984003"/>
                  </a:lnTo>
                  <a:lnTo>
                    <a:pt x="626364" y="9981565"/>
                  </a:lnTo>
                  <a:lnTo>
                    <a:pt x="627278" y="9979126"/>
                  </a:lnTo>
                  <a:lnTo>
                    <a:pt x="627888" y="9976993"/>
                  </a:lnTo>
                  <a:lnTo>
                    <a:pt x="628802" y="9974554"/>
                  </a:lnTo>
                  <a:lnTo>
                    <a:pt x="630021" y="9972421"/>
                  </a:lnTo>
                  <a:lnTo>
                    <a:pt x="631240" y="9970287"/>
                  </a:lnTo>
                  <a:lnTo>
                    <a:pt x="646480" y="9956571"/>
                  </a:lnTo>
                  <a:lnTo>
                    <a:pt x="648614" y="9955657"/>
                  </a:lnTo>
                  <a:lnTo>
                    <a:pt x="650748" y="9955047"/>
                  </a:lnTo>
                  <a:lnTo>
                    <a:pt x="653491" y="9954437"/>
                  </a:lnTo>
                  <a:lnTo>
                    <a:pt x="655929" y="9954133"/>
                  </a:lnTo>
                  <a:lnTo>
                    <a:pt x="658672" y="9954742"/>
                  </a:lnTo>
                  <a:lnTo>
                    <a:pt x="661111" y="9955047"/>
                  </a:lnTo>
                  <a:lnTo>
                    <a:pt x="663549" y="9955961"/>
                  </a:lnTo>
                  <a:lnTo>
                    <a:pt x="665988" y="9956571"/>
                  </a:lnTo>
                  <a:lnTo>
                    <a:pt x="668121" y="9957485"/>
                  </a:lnTo>
                  <a:lnTo>
                    <a:pt x="670255" y="9958705"/>
                  </a:lnTo>
                  <a:lnTo>
                    <a:pt x="672083" y="9960229"/>
                  </a:lnTo>
                  <a:lnTo>
                    <a:pt x="673912" y="9961448"/>
                  </a:lnTo>
                  <a:lnTo>
                    <a:pt x="675436" y="9962972"/>
                  </a:lnTo>
                  <a:lnTo>
                    <a:pt x="676960" y="9964801"/>
                  </a:lnTo>
                  <a:lnTo>
                    <a:pt x="678484" y="9966325"/>
                  </a:lnTo>
                  <a:lnTo>
                    <a:pt x="679704" y="9968458"/>
                  </a:lnTo>
                  <a:lnTo>
                    <a:pt x="680923" y="9970287"/>
                  </a:lnTo>
                  <a:lnTo>
                    <a:pt x="682142" y="9972421"/>
                  </a:lnTo>
                  <a:lnTo>
                    <a:pt x="683056" y="9974554"/>
                  </a:lnTo>
                  <a:lnTo>
                    <a:pt x="683971" y="9976688"/>
                  </a:lnTo>
                  <a:lnTo>
                    <a:pt x="684885" y="9979126"/>
                  </a:lnTo>
                  <a:lnTo>
                    <a:pt x="685495" y="9981260"/>
                  </a:lnTo>
                  <a:lnTo>
                    <a:pt x="686104" y="9984003"/>
                  </a:lnTo>
                  <a:lnTo>
                    <a:pt x="686714" y="9986137"/>
                  </a:lnTo>
                  <a:lnTo>
                    <a:pt x="687019" y="9988880"/>
                  </a:lnTo>
                  <a:lnTo>
                    <a:pt x="687324" y="9991318"/>
                  </a:lnTo>
                  <a:lnTo>
                    <a:pt x="687628" y="9994061"/>
                  </a:lnTo>
                  <a:lnTo>
                    <a:pt x="687628" y="9996500"/>
                  </a:lnTo>
                  <a:lnTo>
                    <a:pt x="687933" y="9999243"/>
                  </a:lnTo>
                  <a:lnTo>
                    <a:pt x="687933" y="10001681"/>
                  </a:lnTo>
                  <a:lnTo>
                    <a:pt x="687628" y="10004425"/>
                  </a:lnTo>
                  <a:lnTo>
                    <a:pt x="687628" y="10006863"/>
                  </a:lnTo>
                  <a:lnTo>
                    <a:pt x="687324" y="10009301"/>
                  </a:lnTo>
                  <a:lnTo>
                    <a:pt x="687019" y="10012045"/>
                  </a:lnTo>
                  <a:lnTo>
                    <a:pt x="686714" y="10014483"/>
                  </a:lnTo>
                  <a:lnTo>
                    <a:pt x="686104" y="10016921"/>
                  </a:lnTo>
                  <a:lnTo>
                    <a:pt x="718413" y="10016921"/>
                  </a:lnTo>
                </a:path>
                <a:path w="6883400" h="10017125">
                  <a:moveTo>
                    <a:pt x="593445" y="9932187"/>
                  </a:moveTo>
                  <a:lnTo>
                    <a:pt x="718413" y="9932187"/>
                  </a:lnTo>
                </a:path>
                <a:path w="6883400" h="10017125">
                  <a:moveTo>
                    <a:pt x="718413" y="10016921"/>
                  </a:moveTo>
                  <a:lnTo>
                    <a:pt x="751941" y="10016921"/>
                  </a:lnTo>
                  <a:lnTo>
                    <a:pt x="751332" y="10014483"/>
                  </a:lnTo>
                  <a:lnTo>
                    <a:pt x="750722" y="10012045"/>
                  </a:lnTo>
                  <a:lnTo>
                    <a:pt x="750112" y="10009606"/>
                  </a:lnTo>
                  <a:lnTo>
                    <a:pt x="749808" y="10007168"/>
                  </a:lnTo>
                  <a:lnTo>
                    <a:pt x="749503" y="10004425"/>
                  </a:lnTo>
                  <a:lnTo>
                    <a:pt x="749198" y="10001986"/>
                  </a:lnTo>
                  <a:lnTo>
                    <a:pt x="749198" y="9999243"/>
                  </a:lnTo>
                  <a:lnTo>
                    <a:pt x="749198" y="9996805"/>
                  </a:lnTo>
                  <a:lnTo>
                    <a:pt x="749198" y="9994366"/>
                  </a:lnTo>
                  <a:lnTo>
                    <a:pt x="749503" y="9991623"/>
                  </a:lnTo>
                  <a:lnTo>
                    <a:pt x="749808" y="9989185"/>
                  </a:lnTo>
                  <a:lnTo>
                    <a:pt x="750417" y="9986441"/>
                  </a:lnTo>
                  <a:lnTo>
                    <a:pt x="750722" y="9984003"/>
                  </a:lnTo>
                  <a:lnTo>
                    <a:pt x="751636" y="9981565"/>
                  </a:lnTo>
                  <a:lnTo>
                    <a:pt x="752246" y="9979126"/>
                  </a:lnTo>
                  <a:lnTo>
                    <a:pt x="752855" y="9976993"/>
                  </a:lnTo>
                  <a:lnTo>
                    <a:pt x="754075" y="9974554"/>
                  </a:lnTo>
                  <a:lnTo>
                    <a:pt x="754989" y="9972421"/>
                  </a:lnTo>
                  <a:lnTo>
                    <a:pt x="756208" y="9970287"/>
                  </a:lnTo>
                  <a:lnTo>
                    <a:pt x="757427" y="9968153"/>
                  </a:lnTo>
                  <a:lnTo>
                    <a:pt x="758952" y="9966325"/>
                  </a:lnTo>
                  <a:lnTo>
                    <a:pt x="760171" y="9964496"/>
                  </a:lnTo>
                  <a:lnTo>
                    <a:pt x="761695" y="9962972"/>
                  </a:lnTo>
                  <a:lnTo>
                    <a:pt x="763524" y="9961448"/>
                  </a:lnTo>
                  <a:lnTo>
                    <a:pt x="765352" y="9959924"/>
                  </a:lnTo>
                  <a:lnTo>
                    <a:pt x="780897" y="9954133"/>
                  </a:lnTo>
                  <a:lnTo>
                    <a:pt x="783640" y="9954742"/>
                  </a:lnTo>
                  <a:lnTo>
                    <a:pt x="786079" y="9955047"/>
                  </a:lnTo>
                  <a:lnTo>
                    <a:pt x="788517" y="9955961"/>
                  </a:lnTo>
                  <a:lnTo>
                    <a:pt x="790955" y="9956571"/>
                  </a:lnTo>
                  <a:lnTo>
                    <a:pt x="793089" y="9957485"/>
                  </a:lnTo>
                  <a:lnTo>
                    <a:pt x="795223" y="9958705"/>
                  </a:lnTo>
                  <a:lnTo>
                    <a:pt x="797052" y="9960229"/>
                  </a:lnTo>
                  <a:lnTo>
                    <a:pt x="798880" y="9961448"/>
                  </a:lnTo>
                  <a:lnTo>
                    <a:pt x="800404" y="9962972"/>
                  </a:lnTo>
                  <a:lnTo>
                    <a:pt x="802233" y="9964801"/>
                  </a:lnTo>
                  <a:lnTo>
                    <a:pt x="803452" y="9966325"/>
                  </a:lnTo>
                  <a:lnTo>
                    <a:pt x="804976" y="9968458"/>
                  </a:lnTo>
                  <a:lnTo>
                    <a:pt x="806196" y="9970287"/>
                  </a:lnTo>
                  <a:lnTo>
                    <a:pt x="807110" y="9972421"/>
                  </a:lnTo>
                  <a:lnTo>
                    <a:pt x="808024" y="9974554"/>
                  </a:lnTo>
                  <a:lnTo>
                    <a:pt x="808939" y="9976688"/>
                  </a:lnTo>
                  <a:lnTo>
                    <a:pt x="809853" y="9979126"/>
                  </a:lnTo>
                  <a:lnTo>
                    <a:pt x="810463" y="9981260"/>
                  </a:lnTo>
                  <a:lnTo>
                    <a:pt x="811072" y="9984003"/>
                  </a:lnTo>
                  <a:lnTo>
                    <a:pt x="811682" y="9986137"/>
                  </a:lnTo>
                  <a:lnTo>
                    <a:pt x="811987" y="9988880"/>
                  </a:lnTo>
                  <a:lnTo>
                    <a:pt x="812292" y="9991318"/>
                  </a:lnTo>
                  <a:lnTo>
                    <a:pt x="812596" y="9994061"/>
                  </a:lnTo>
                  <a:lnTo>
                    <a:pt x="812596" y="9996500"/>
                  </a:lnTo>
                  <a:lnTo>
                    <a:pt x="812901" y="9999243"/>
                  </a:lnTo>
                  <a:lnTo>
                    <a:pt x="812901" y="10001681"/>
                  </a:lnTo>
                  <a:lnTo>
                    <a:pt x="812596" y="10004425"/>
                  </a:lnTo>
                  <a:lnTo>
                    <a:pt x="812596" y="10006863"/>
                  </a:lnTo>
                  <a:lnTo>
                    <a:pt x="812292" y="10009301"/>
                  </a:lnTo>
                  <a:lnTo>
                    <a:pt x="811987" y="10012045"/>
                  </a:lnTo>
                  <a:lnTo>
                    <a:pt x="811682" y="10014483"/>
                  </a:lnTo>
                  <a:lnTo>
                    <a:pt x="811072" y="10016921"/>
                  </a:lnTo>
                  <a:lnTo>
                    <a:pt x="843381" y="10016921"/>
                  </a:lnTo>
                </a:path>
                <a:path w="6883400" h="10017125">
                  <a:moveTo>
                    <a:pt x="718413" y="9932187"/>
                  </a:moveTo>
                  <a:lnTo>
                    <a:pt x="843381" y="9932187"/>
                  </a:lnTo>
                </a:path>
                <a:path w="6883400" h="10017125">
                  <a:moveTo>
                    <a:pt x="843686" y="10016921"/>
                  </a:moveTo>
                  <a:lnTo>
                    <a:pt x="876909" y="10016921"/>
                  </a:lnTo>
                  <a:lnTo>
                    <a:pt x="876300" y="10014483"/>
                  </a:lnTo>
                  <a:lnTo>
                    <a:pt x="875690" y="10012045"/>
                  </a:lnTo>
                  <a:lnTo>
                    <a:pt x="875080" y="10009606"/>
                  </a:lnTo>
                  <a:lnTo>
                    <a:pt x="874776" y="10007168"/>
                  </a:lnTo>
                  <a:lnTo>
                    <a:pt x="874471" y="10004425"/>
                  </a:lnTo>
                  <a:lnTo>
                    <a:pt x="874471" y="10001986"/>
                  </a:lnTo>
                  <a:lnTo>
                    <a:pt x="874166" y="9999243"/>
                  </a:lnTo>
                  <a:lnTo>
                    <a:pt x="874166" y="9996805"/>
                  </a:lnTo>
                  <a:lnTo>
                    <a:pt x="874471" y="9994366"/>
                  </a:lnTo>
                  <a:lnTo>
                    <a:pt x="874471" y="9991623"/>
                  </a:lnTo>
                  <a:lnTo>
                    <a:pt x="875080" y="9989185"/>
                  </a:lnTo>
                  <a:lnTo>
                    <a:pt x="875385" y="9986441"/>
                  </a:lnTo>
                  <a:lnTo>
                    <a:pt x="875995" y="9984003"/>
                  </a:lnTo>
                  <a:lnTo>
                    <a:pt x="876604" y="9981565"/>
                  </a:lnTo>
                  <a:lnTo>
                    <a:pt x="877214" y="9979126"/>
                  </a:lnTo>
                  <a:lnTo>
                    <a:pt x="878128" y="9976993"/>
                  </a:lnTo>
                  <a:lnTo>
                    <a:pt x="883919" y="9966325"/>
                  </a:lnTo>
                  <a:lnTo>
                    <a:pt x="885139" y="9964496"/>
                  </a:lnTo>
                  <a:lnTo>
                    <a:pt x="886968" y="9962972"/>
                  </a:lnTo>
                  <a:lnTo>
                    <a:pt x="888492" y="9961448"/>
                  </a:lnTo>
                  <a:lnTo>
                    <a:pt x="890320" y="9959924"/>
                  </a:lnTo>
                  <a:lnTo>
                    <a:pt x="892149" y="9958705"/>
                  </a:lnTo>
                  <a:lnTo>
                    <a:pt x="894283" y="9957485"/>
                  </a:lnTo>
                  <a:lnTo>
                    <a:pt x="896416" y="9956571"/>
                  </a:lnTo>
                  <a:lnTo>
                    <a:pt x="898550" y="9955657"/>
                  </a:lnTo>
                  <a:lnTo>
                    <a:pt x="900988" y="9955047"/>
                  </a:lnTo>
                  <a:lnTo>
                    <a:pt x="903427" y="9954437"/>
                  </a:lnTo>
                  <a:lnTo>
                    <a:pt x="905865" y="9954133"/>
                  </a:lnTo>
                  <a:lnTo>
                    <a:pt x="908608" y="9954742"/>
                  </a:lnTo>
                  <a:lnTo>
                    <a:pt x="911351" y="9955047"/>
                  </a:lnTo>
                  <a:lnTo>
                    <a:pt x="913790" y="9955961"/>
                  </a:lnTo>
                  <a:lnTo>
                    <a:pt x="915924" y="9956571"/>
                  </a:lnTo>
                  <a:lnTo>
                    <a:pt x="918057" y="9957485"/>
                  </a:lnTo>
                  <a:lnTo>
                    <a:pt x="920191" y="9958705"/>
                  </a:lnTo>
                  <a:lnTo>
                    <a:pt x="922019" y="9960229"/>
                  </a:lnTo>
                  <a:lnTo>
                    <a:pt x="923848" y="9961448"/>
                  </a:lnTo>
                  <a:lnTo>
                    <a:pt x="932103" y="9972421"/>
                  </a:lnTo>
                  <a:lnTo>
                    <a:pt x="932992" y="9974554"/>
                  </a:lnTo>
                  <a:lnTo>
                    <a:pt x="934262" y="9976688"/>
                  </a:lnTo>
                  <a:lnTo>
                    <a:pt x="934770" y="9979126"/>
                  </a:lnTo>
                  <a:lnTo>
                    <a:pt x="935405" y="9981260"/>
                  </a:lnTo>
                  <a:lnTo>
                    <a:pt x="936040" y="9984003"/>
                  </a:lnTo>
                  <a:lnTo>
                    <a:pt x="936675" y="9986137"/>
                  </a:lnTo>
                  <a:lnTo>
                    <a:pt x="936929" y="9988880"/>
                  </a:lnTo>
                  <a:lnTo>
                    <a:pt x="937310" y="9991318"/>
                  </a:lnTo>
                  <a:lnTo>
                    <a:pt x="937564" y="9994061"/>
                  </a:lnTo>
                  <a:lnTo>
                    <a:pt x="937818" y="9996500"/>
                  </a:lnTo>
                  <a:lnTo>
                    <a:pt x="937818" y="9999243"/>
                  </a:lnTo>
                  <a:lnTo>
                    <a:pt x="937818" y="10001681"/>
                  </a:lnTo>
                  <a:lnTo>
                    <a:pt x="937818" y="10004425"/>
                  </a:lnTo>
                  <a:lnTo>
                    <a:pt x="937564" y="10006863"/>
                  </a:lnTo>
                  <a:lnTo>
                    <a:pt x="937310" y="10009301"/>
                  </a:lnTo>
                  <a:lnTo>
                    <a:pt x="936929" y="10012045"/>
                  </a:lnTo>
                  <a:lnTo>
                    <a:pt x="936675" y="10014483"/>
                  </a:lnTo>
                  <a:lnTo>
                    <a:pt x="936294" y="10016921"/>
                  </a:lnTo>
                  <a:lnTo>
                    <a:pt x="968679" y="10016921"/>
                  </a:lnTo>
                </a:path>
                <a:path w="6883400" h="10017125">
                  <a:moveTo>
                    <a:pt x="843686" y="9932187"/>
                  </a:moveTo>
                  <a:lnTo>
                    <a:pt x="968679" y="9932187"/>
                  </a:lnTo>
                </a:path>
                <a:path w="6883400" h="10017125">
                  <a:moveTo>
                    <a:pt x="968679" y="10016921"/>
                  </a:moveTo>
                  <a:lnTo>
                    <a:pt x="1001826" y="10016921"/>
                  </a:lnTo>
                  <a:lnTo>
                    <a:pt x="1001318" y="10014483"/>
                  </a:lnTo>
                  <a:lnTo>
                    <a:pt x="1000683" y="10012045"/>
                  </a:lnTo>
                  <a:lnTo>
                    <a:pt x="1000302" y="10009606"/>
                  </a:lnTo>
                  <a:lnTo>
                    <a:pt x="999794" y="10007168"/>
                  </a:lnTo>
                  <a:lnTo>
                    <a:pt x="999413" y="10004425"/>
                  </a:lnTo>
                  <a:lnTo>
                    <a:pt x="999413" y="9991623"/>
                  </a:lnTo>
                  <a:lnTo>
                    <a:pt x="1000048" y="9989185"/>
                  </a:lnTo>
                  <a:lnTo>
                    <a:pt x="1000302" y="9986441"/>
                  </a:lnTo>
                  <a:lnTo>
                    <a:pt x="1000937" y="9984003"/>
                  </a:lnTo>
                  <a:lnTo>
                    <a:pt x="1001572" y="9981565"/>
                  </a:lnTo>
                  <a:lnTo>
                    <a:pt x="1002207" y="9979126"/>
                  </a:lnTo>
                  <a:lnTo>
                    <a:pt x="1003096" y="9976993"/>
                  </a:lnTo>
                  <a:lnTo>
                    <a:pt x="1003985" y="9974554"/>
                  </a:lnTo>
                  <a:lnTo>
                    <a:pt x="1004874" y="9972421"/>
                  </a:lnTo>
                  <a:lnTo>
                    <a:pt x="1006144" y="9970287"/>
                  </a:lnTo>
                  <a:lnTo>
                    <a:pt x="1007414" y="9968153"/>
                  </a:lnTo>
                  <a:lnTo>
                    <a:pt x="1008938" y="9966325"/>
                  </a:lnTo>
                  <a:lnTo>
                    <a:pt x="1010081" y="9964496"/>
                  </a:lnTo>
                  <a:lnTo>
                    <a:pt x="1011986" y="9962972"/>
                  </a:lnTo>
                  <a:lnTo>
                    <a:pt x="1013510" y="9961448"/>
                  </a:lnTo>
                  <a:lnTo>
                    <a:pt x="1015288" y="9959924"/>
                  </a:lnTo>
                  <a:lnTo>
                    <a:pt x="1017447" y="9958705"/>
                  </a:lnTo>
                  <a:lnTo>
                    <a:pt x="1019225" y="9957485"/>
                  </a:lnTo>
                  <a:lnTo>
                    <a:pt x="1021384" y="9956571"/>
                  </a:lnTo>
                  <a:lnTo>
                    <a:pt x="1023543" y="9955657"/>
                  </a:lnTo>
                  <a:lnTo>
                    <a:pt x="1025956" y="9955047"/>
                  </a:lnTo>
                  <a:lnTo>
                    <a:pt x="1028369" y="9954437"/>
                  </a:lnTo>
                  <a:lnTo>
                    <a:pt x="1030782" y="9954133"/>
                  </a:lnTo>
                  <a:lnTo>
                    <a:pt x="1033576" y="9954742"/>
                  </a:lnTo>
                  <a:lnTo>
                    <a:pt x="1036370" y="9955047"/>
                  </a:lnTo>
                  <a:lnTo>
                    <a:pt x="1038783" y="9955961"/>
                  </a:lnTo>
                  <a:lnTo>
                    <a:pt x="1040942" y="9956571"/>
                  </a:lnTo>
                  <a:lnTo>
                    <a:pt x="1042974" y="9957485"/>
                  </a:lnTo>
                  <a:lnTo>
                    <a:pt x="1045133" y="9958705"/>
                  </a:lnTo>
                  <a:lnTo>
                    <a:pt x="1047038" y="9960229"/>
                  </a:lnTo>
                  <a:lnTo>
                    <a:pt x="1048816" y="9961448"/>
                  </a:lnTo>
                  <a:lnTo>
                    <a:pt x="1050594" y="9962972"/>
                  </a:lnTo>
                  <a:lnTo>
                    <a:pt x="1052118" y="9964801"/>
                  </a:lnTo>
                  <a:lnTo>
                    <a:pt x="1053642" y="9966325"/>
                  </a:lnTo>
                  <a:lnTo>
                    <a:pt x="1054912" y="9968458"/>
                  </a:lnTo>
                  <a:lnTo>
                    <a:pt x="1056182" y="9970287"/>
                  </a:lnTo>
                  <a:lnTo>
                    <a:pt x="1057325" y="9972421"/>
                  </a:lnTo>
                  <a:lnTo>
                    <a:pt x="1058214" y="9974554"/>
                  </a:lnTo>
                  <a:lnTo>
                    <a:pt x="1059230" y="9976688"/>
                  </a:lnTo>
                  <a:lnTo>
                    <a:pt x="1059738" y="9979126"/>
                  </a:lnTo>
                  <a:lnTo>
                    <a:pt x="1060754" y="9981260"/>
                  </a:lnTo>
                  <a:lnTo>
                    <a:pt x="1061008" y="9984003"/>
                  </a:lnTo>
                  <a:lnTo>
                    <a:pt x="1061643" y="9986137"/>
                  </a:lnTo>
                  <a:lnTo>
                    <a:pt x="1062278" y="9988880"/>
                  </a:lnTo>
                  <a:lnTo>
                    <a:pt x="1062278" y="9991318"/>
                  </a:lnTo>
                  <a:lnTo>
                    <a:pt x="1062532" y="9994061"/>
                  </a:lnTo>
                  <a:lnTo>
                    <a:pt x="1062786" y="9996500"/>
                  </a:lnTo>
                  <a:lnTo>
                    <a:pt x="1062786" y="9999243"/>
                  </a:lnTo>
                  <a:lnTo>
                    <a:pt x="1062786" y="10001681"/>
                  </a:lnTo>
                  <a:lnTo>
                    <a:pt x="1062786" y="10004425"/>
                  </a:lnTo>
                  <a:lnTo>
                    <a:pt x="1062532" y="10006863"/>
                  </a:lnTo>
                  <a:lnTo>
                    <a:pt x="1062278" y="10009301"/>
                  </a:lnTo>
                  <a:lnTo>
                    <a:pt x="1061897" y="10012045"/>
                  </a:lnTo>
                  <a:lnTo>
                    <a:pt x="1061643" y="10014483"/>
                  </a:lnTo>
                  <a:lnTo>
                    <a:pt x="1061262" y="10016921"/>
                  </a:lnTo>
                  <a:lnTo>
                    <a:pt x="1093647" y="10016921"/>
                  </a:lnTo>
                </a:path>
                <a:path w="6883400" h="10017125">
                  <a:moveTo>
                    <a:pt x="968679" y="9932187"/>
                  </a:moveTo>
                  <a:lnTo>
                    <a:pt x="1093647" y="9932187"/>
                  </a:lnTo>
                </a:path>
                <a:path w="6883400" h="10017125">
                  <a:moveTo>
                    <a:pt x="1093647" y="10016921"/>
                  </a:moveTo>
                  <a:lnTo>
                    <a:pt x="1127175" y="10016921"/>
                  </a:lnTo>
                  <a:lnTo>
                    <a:pt x="1126286" y="10014483"/>
                  </a:lnTo>
                  <a:lnTo>
                    <a:pt x="1125651" y="10012045"/>
                  </a:lnTo>
                  <a:lnTo>
                    <a:pt x="1125270" y="10009606"/>
                  </a:lnTo>
                  <a:lnTo>
                    <a:pt x="1125016" y="10007168"/>
                  </a:lnTo>
                  <a:lnTo>
                    <a:pt x="1124762" y="10004425"/>
                  </a:lnTo>
                  <a:lnTo>
                    <a:pt x="1124381" y="10001986"/>
                  </a:lnTo>
                  <a:lnTo>
                    <a:pt x="1124381" y="9999243"/>
                  </a:lnTo>
                  <a:lnTo>
                    <a:pt x="1124381" y="9996805"/>
                  </a:lnTo>
                  <a:lnTo>
                    <a:pt x="1124381" y="9994366"/>
                  </a:lnTo>
                  <a:lnTo>
                    <a:pt x="1124762" y="9991623"/>
                  </a:lnTo>
                  <a:lnTo>
                    <a:pt x="1125016" y="9989185"/>
                  </a:lnTo>
                  <a:lnTo>
                    <a:pt x="1125270" y="9986441"/>
                  </a:lnTo>
                  <a:lnTo>
                    <a:pt x="1125905" y="9984003"/>
                  </a:lnTo>
                  <a:lnTo>
                    <a:pt x="1126540" y="9981565"/>
                  </a:lnTo>
                  <a:lnTo>
                    <a:pt x="1127175" y="9979126"/>
                  </a:lnTo>
                  <a:lnTo>
                    <a:pt x="1128064" y="9976993"/>
                  </a:lnTo>
                  <a:lnTo>
                    <a:pt x="1128953" y="9974554"/>
                  </a:lnTo>
                  <a:lnTo>
                    <a:pt x="1129842" y="9972421"/>
                  </a:lnTo>
                  <a:lnTo>
                    <a:pt x="1131112" y="9970287"/>
                  </a:lnTo>
                  <a:lnTo>
                    <a:pt x="1132382" y="9968153"/>
                  </a:lnTo>
                  <a:lnTo>
                    <a:pt x="1133906" y="9966325"/>
                  </a:lnTo>
                  <a:lnTo>
                    <a:pt x="1135430" y="9964496"/>
                  </a:lnTo>
                  <a:lnTo>
                    <a:pt x="1136954" y="9962972"/>
                  </a:lnTo>
                  <a:lnTo>
                    <a:pt x="1138478" y="9961448"/>
                  </a:lnTo>
                  <a:lnTo>
                    <a:pt x="1140256" y="9959924"/>
                  </a:lnTo>
                  <a:lnTo>
                    <a:pt x="1142415" y="9958705"/>
                  </a:lnTo>
                  <a:lnTo>
                    <a:pt x="1144193" y="9957485"/>
                  </a:lnTo>
                  <a:lnTo>
                    <a:pt x="1156131" y="9954133"/>
                  </a:lnTo>
                  <a:lnTo>
                    <a:pt x="1158798" y="9954742"/>
                  </a:lnTo>
                  <a:lnTo>
                    <a:pt x="1161338" y="9955047"/>
                  </a:lnTo>
                  <a:lnTo>
                    <a:pt x="1163751" y="9955961"/>
                  </a:lnTo>
                  <a:lnTo>
                    <a:pt x="1166164" y="9956571"/>
                  </a:lnTo>
                  <a:lnTo>
                    <a:pt x="1168323" y="9957485"/>
                  </a:lnTo>
                  <a:lnTo>
                    <a:pt x="1170101" y="9958705"/>
                  </a:lnTo>
                  <a:lnTo>
                    <a:pt x="1172006" y="9960229"/>
                  </a:lnTo>
                  <a:lnTo>
                    <a:pt x="1174038" y="9961448"/>
                  </a:lnTo>
                  <a:lnTo>
                    <a:pt x="1175562" y="9962972"/>
                  </a:lnTo>
                  <a:lnTo>
                    <a:pt x="1177086" y="9964801"/>
                  </a:lnTo>
                  <a:lnTo>
                    <a:pt x="1178610" y="9966325"/>
                  </a:lnTo>
                  <a:lnTo>
                    <a:pt x="1179880" y="9968458"/>
                  </a:lnTo>
                  <a:lnTo>
                    <a:pt x="1181150" y="9970287"/>
                  </a:lnTo>
                  <a:lnTo>
                    <a:pt x="1182293" y="9972421"/>
                  </a:lnTo>
                  <a:lnTo>
                    <a:pt x="1183182" y="9974554"/>
                  </a:lnTo>
                  <a:lnTo>
                    <a:pt x="1184198" y="9976688"/>
                  </a:lnTo>
                  <a:lnTo>
                    <a:pt x="1184706" y="9979126"/>
                  </a:lnTo>
                  <a:lnTo>
                    <a:pt x="1185722" y="9981260"/>
                  </a:lnTo>
                  <a:lnTo>
                    <a:pt x="1186230" y="9984003"/>
                  </a:lnTo>
                  <a:lnTo>
                    <a:pt x="1186611" y="9986137"/>
                  </a:lnTo>
                  <a:lnTo>
                    <a:pt x="1187246" y="9988880"/>
                  </a:lnTo>
                  <a:lnTo>
                    <a:pt x="1187500" y="9991318"/>
                  </a:lnTo>
                  <a:lnTo>
                    <a:pt x="1187500" y="9994061"/>
                  </a:lnTo>
                  <a:lnTo>
                    <a:pt x="1187754" y="9996500"/>
                  </a:lnTo>
                  <a:lnTo>
                    <a:pt x="1187754" y="9999243"/>
                  </a:lnTo>
                  <a:lnTo>
                    <a:pt x="1187754" y="10001681"/>
                  </a:lnTo>
                  <a:lnTo>
                    <a:pt x="1187754" y="10004425"/>
                  </a:lnTo>
                  <a:lnTo>
                    <a:pt x="1187500" y="10006863"/>
                  </a:lnTo>
                  <a:lnTo>
                    <a:pt x="1187500" y="10009301"/>
                  </a:lnTo>
                  <a:lnTo>
                    <a:pt x="1186865" y="10012045"/>
                  </a:lnTo>
                  <a:lnTo>
                    <a:pt x="1186611" y="10014483"/>
                  </a:lnTo>
                  <a:lnTo>
                    <a:pt x="1186230" y="10016921"/>
                  </a:lnTo>
                  <a:lnTo>
                    <a:pt x="1218615" y="10016921"/>
                  </a:lnTo>
                </a:path>
                <a:path w="6883400" h="10017125">
                  <a:moveTo>
                    <a:pt x="1093647" y="9932187"/>
                  </a:moveTo>
                  <a:lnTo>
                    <a:pt x="1218615" y="9932187"/>
                  </a:lnTo>
                </a:path>
                <a:path w="6883400" h="10017125">
                  <a:moveTo>
                    <a:pt x="1218615" y="10016921"/>
                  </a:moveTo>
                  <a:lnTo>
                    <a:pt x="1252143" y="10016921"/>
                  </a:lnTo>
                  <a:lnTo>
                    <a:pt x="1251508" y="10014483"/>
                  </a:lnTo>
                  <a:lnTo>
                    <a:pt x="1250619" y="10012045"/>
                  </a:lnTo>
                  <a:lnTo>
                    <a:pt x="1250238" y="10009606"/>
                  </a:lnTo>
                  <a:lnTo>
                    <a:pt x="1249984" y="10007168"/>
                  </a:lnTo>
                  <a:lnTo>
                    <a:pt x="1249730" y="10004425"/>
                  </a:lnTo>
                  <a:lnTo>
                    <a:pt x="1249349" y="10001986"/>
                  </a:lnTo>
                  <a:lnTo>
                    <a:pt x="1249349" y="9999243"/>
                  </a:lnTo>
                  <a:lnTo>
                    <a:pt x="1249349" y="9996805"/>
                  </a:lnTo>
                  <a:lnTo>
                    <a:pt x="1249349" y="9994366"/>
                  </a:lnTo>
                  <a:lnTo>
                    <a:pt x="1249730" y="9991623"/>
                  </a:lnTo>
                  <a:lnTo>
                    <a:pt x="1249984" y="9989185"/>
                  </a:lnTo>
                  <a:lnTo>
                    <a:pt x="1250238" y="9986441"/>
                  </a:lnTo>
                  <a:lnTo>
                    <a:pt x="1250873" y="9984003"/>
                  </a:lnTo>
                  <a:lnTo>
                    <a:pt x="1251508" y="9981565"/>
                  </a:lnTo>
                  <a:lnTo>
                    <a:pt x="1252143" y="9979126"/>
                  </a:lnTo>
                  <a:lnTo>
                    <a:pt x="1253032" y="9976993"/>
                  </a:lnTo>
                  <a:lnTo>
                    <a:pt x="1253921" y="9974554"/>
                  </a:lnTo>
                  <a:lnTo>
                    <a:pt x="1255191" y="9972421"/>
                  </a:lnTo>
                  <a:lnTo>
                    <a:pt x="1256334" y="9970287"/>
                  </a:lnTo>
                  <a:lnTo>
                    <a:pt x="1263700" y="9961448"/>
                  </a:lnTo>
                  <a:lnTo>
                    <a:pt x="1265224" y="9959924"/>
                  </a:lnTo>
                  <a:lnTo>
                    <a:pt x="1267383" y="9958705"/>
                  </a:lnTo>
                  <a:lnTo>
                    <a:pt x="1269161" y="9957485"/>
                  </a:lnTo>
                  <a:lnTo>
                    <a:pt x="1271320" y="9956571"/>
                  </a:lnTo>
                  <a:lnTo>
                    <a:pt x="1273733" y="9955657"/>
                  </a:lnTo>
                  <a:lnTo>
                    <a:pt x="1275892" y="9955047"/>
                  </a:lnTo>
                  <a:lnTo>
                    <a:pt x="1278305" y="9954437"/>
                  </a:lnTo>
                  <a:lnTo>
                    <a:pt x="1281099" y="9954133"/>
                  </a:lnTo>
                  <a:lnTo>
                    <a:pt x="1283766" y="9954742"/>
                  </a:lnTo>
                  <a:lnTo>
                    <a:pt x="1286306" y="9955047"/>
                  </a:lnTo>
                  <a:lnTo>
                    <a:pt x="1288719" y="9955961"/>
                  </a:lnTo>
                  <a:lnTo>
                    <a:pt x="1291132" y="9956571"/>
                  </a:lnTo>
                  <a:lnTo>
                    <a:pt x="1293291" y="9957485"/>
                  </a:lnTo>
                  <a:lnTo>
                    <a:pt x="1295069" y="9958705"/>
                  </a:lnTo>
                  <a:lnTo>
                    <a:pt x="1297228" y="9960229"/>
                  </a:lnTo>
                  <a:lnTo>
                    <a:pt x="1299006" y="9961448"/>
                  </a:lnTo>
                  <a:lnTo>
                    <a:pt x="1300530" y="9962972"/>
                  </a:lnTo>
                  <a:lnTo>
                    <a:pt x="1302054" y="9964801"/>
                  </a:lnTo>
                  <a:lnTo>
                    <a:pt x="1303578" y="9966325"/>
                  </a:lnTo>
                  <a:lnTo>
                    <a:pt x="1304848" y="9968458"/>
                  </a:lnTo>
                  <a:lnTo>
                    <a:pt x="1306118" y="9970287"/>
                  </a:lnTo>
                  <a:lnTo>
                    <a:pt x="1307261" y="9972421"/>
                  </a:lnTo>
                  <a:lnTo>
                    <a:pt x="1308150" y="9974554"/>
                  </a:lnTo>
                  <a:lnTo>
                    <a:pt x="1309166" y="9976688"/>
                  </a:lnTo>
                  <a:lnTo>
                    <a:pt x="1309674" y="9979126"/>
                  </a:lnTo>
                  <a:lnTo>
                    <a:pt x="1310690" y="9981260"/>
                  </a:lnTo>
                  <a:lnTo>
                    <a:pt x="1311198" y="9984003"/>
                  </a:lnTo>
                  <a:lnTo>
                    <a:pt x="1311579" y="9986137"/>
                  </a:lnTo>
                  <a:lnTo>
                    <a:pt x="1312214" y="9988880"/>
                  </a:lnTo>
                  <a:lnTo>
                    <a:pt x="1312468" y="9991318"/>
                  </a:lnTo>
                  <a:lnTo>
                    <a:pt x="1312468" y="9994061"/>
                  </a:lnTo>
                  <a:lnTo>
                    <a:pt x="1312722" y="9996500"/>
                  </a:lnTo>
                  <a:lnTo>
                    <a:pt x="1312722" y="9999243"/>
                  </a:lnTo>
                  <a:lnTo>
                    <a:pt x="1312722" y="10001681"/>
                  </a:lnTo>
                  <a:lnTo>
                    <a:pt x="1312722" y="10004425"/>
                  </a:lnTo>
                  <a:lnTo>
                    <a:pt x="1312468" y="10006863"/>
                  </a:lnTo>
                  <a:lnTo>
                    <a:pt x="1312468" y="10009301"/>
                  </a:lnTo>
                  <a:lnTo>
                    <a:pt x="1312214" y="10012045"/>
                  </a:lnTo>
                  <a:lnTo>
                    <a:pt x="1311833" y="10014483"/>
                  </a:lnTo>
                  <a:lnTo>
                    <a:pt x="1311198" y="10016921"/>
                  </a:lnTo>
                  <a:lnTo>
                    <a:pt x="1343583" y="10016921"/>
                  </a:lnTo>
                </a:path>
                <a:path w="6883400" h="10017125">
                  <a:moveTo>
                    <a:pt x="1218615" y="9932187"/>
                  </a:moveTo>
                  <a:lnTo>
                    <a:pt x="1343583" y="9932187"/>
                  </a:lnTo>
                </a:path>
                <a:path w="6883400" h="10017125">
                  <a:moveTo>
                    <a:pt x="1343583" y="10016921"/>
                  </a:moveTo>
                  <a:lnTo>
                    <a:pt x="1377111" y="10016921"/>
                  </a:lnTo>
                  <a:lnTo>
                    <a:pt x="1376476" y="10014483"/>
                  </a:lnTo>
                  <a:lnTo>
                    <a:pt x="1375841" y="10012045"/>
                  </a:lnTo>
                  <a:lnTo>
                    <a:pt x="1375206" y="10009606"/>
                  </a:lnTo>
                  <a:lnTo>
                    <a:pt x="1374952" y="10007168"/>
                  </a:lnTo>
                  <a:lnTo>
                    <a:pt x="1374698" y="10004425"/>
                  </a:lnTo>
                  <a:lnTo>
                    <a:pt x="1374317" y="10001986"/>
                  </a:lnTo>
                  <a:lnTo>
                    <a:pt x="1374317" y="9999243"/>
                  </a:lnTo>
                  <a:lnTo>
                    <a:pt x="1374317" y="9996805"/>
                  </a:lnTo>
                  <a:lnTo>
                    <a:pt x="1374317" y="9994366"/>
                  </a:lnTo>
                  <a:lnTo>
                    <a:pt x="1374698" y="9991623"/>
                  </a:lnTo>
                  <a:lnTo>
                    <a:pt x="1374952" y="9989185"/>
                  </a:lnTo>
                  <a:lnTo>
                    <a:pt x="1375206" y="9986441"/>
                  </a:lnTo>
                  <a:lnTo>
                    <a:pt x="1375841" y="9984003"/>
                  </a:lnTo>
                  <a:lnTo>
                    <a:pt x="1376476" y="9981565"/>
                  </a:lnTo>
                  <a:lnTo>
                    <a:pt x="1377365" y="9979126"/>
                  </a:lnTo>
                  <a:lnTo>
                    <a:pt x="1378000" y="9976993"/>
                  </a:lnTo>
                  <a:lnTo>
                    <a:pt x="1378889" y="9974554"/>
                  </a:lnTo>
                  <a:lnTo>
                    <a:pt x="1380159" y="9972421"/>
                  </a:lnTo>
                  <a:lnTo>
                    <a:pt x="1381302" y="9970287"/>
                  </a:lnTo>
                  <a:lnTo>
                    <a:pt x="1392351" y="9958705"/>
                  </a:lnTo>
                  <a:lnTo>
                    <a:pt x="1394129" y="9957485"/>
                  </a:lnTo>
                  <a:lnTo>
                    <a:pt x="1396542" y="9956571"/>
                  </a:lnTo>
                  <a:lnTo>
                    <a:pt x="1398701" y="9955657"/>
                  </a:lnTo>
                  <a:lnTo>
                    <a:pt x="1400860" y="9955047"/>
                  </a:lnTo>
                  <a:lnTo>
                    <a:pt x="1403654" y="9954437"/>
                  </a:lnTo>
                  <a:lnTo>
                    <a:pt x="1406067" y="9954133"/>
                  </a:lnTo>
                  <a:lnTo>
                    <a:pt x="1408734" y="9954742"/>
                  </a:lnTo>
                  <a:lnTo>
                    <a:pt x="1411274" y="9955047"/>
                  </a:lnTo>
                  <a:lnTo>
                    <a:pt x="1413687" y="9955961"/>
                  </a:lnTo>
                  <a:lnTo>
                    <a:pt x="1416100" y="9956571"/>
                  </a:lnTo>
                  <a:lnTo>
                    <a:pt x="1418259" y="9957485"/>
                  </a:lnTo>
                  <a:lnTo>
                    <a:pt x="1420418" y="9958705"/>
                  </a:lnTo>
                  <a:lnTo>
                    <a:pt x="1422196" y="9960229"/>
                  </a:lnTo>
                  <a:lnTo>
                    <a:pt x="1423974" y="9961448"/>
                  </a:lnTo>
                  <a:lnTo>
                    <a:pt x="1425498" y="9962972"/>
                  </a:lnTo>
                  <a:lnTo>
                    <a:pt x="1427022" y="9964801"/>
                  </a:lnTo>
                  <a:lnTo>
                    <a:pt x="1428546" y="9966325"/>
                  </a:lnTo>
                  <a:lnTo>
                    <a:pt x="1429816" y="9968458"/>
                  </a:lnTo>
                  <a:lnTo>
                    <a:pt x="1431086" y="9970287"/>
                  </a:lnTo>
                  <a:lnTo>
                    <a:pt x="1432229" y="9972421"/>
                  </a:lnTo>
                  <a:lnTo>
                    <a:pt x="1433118" y="9974554"/>
                  </a:lnTo>
                  <a:lnTo>
                    <a:pt x="1434134" y="9976688"/>
                  </a:lnTo>
                  <a:lnTo>
                    <a:pt x="1435023" y="9979126"/>
                  </a:lnTo>
                  <a:lnTo>
                    <a:pt x="1435658" y="9981260"/>
                  </a:lnTo>
                  <a:lnTo>
                    <a:pt x="1436166" y="9984003"/>
                  </a:lnTo>
                  <a:lnTo>
                    <a:pt x="1436547" y="9986137"/>
                  </a:lnTo>
                  <a:lnTo>
                    <a:pt x="1437182" y="9988880"/>
                  </a:lnTo>
                  <a:lnTo>
                    <a:pt x="1437436" y="9991318"/>
                  </a:lnTo>
                  <a:lnTo>
                    <a:pt x="1437690" y="9994061"/>
                  </a:lnTo>
                  <a:lnTo>
                    <a:pt x="1437690" y="9996500"/>
                  </a:lnTo>
                  <a:lnTo>
                    <a:pt x="1437690" y="9999243"/>
                  </a:lnTo>
                  <a:lnTo>
                    <a:pt x="1437690" y="10001681"/>
                  </a:lnTo>
                  <a:lnTo>
                    <a:pt x="1437690" y="10004425"/>
                  </a:lnTo>
                  <a:lnTo>
                    <a:pt x="1437690" y="10006863"/>
                  </a:lnTo>
                  <a:lnTo>
                    <a:pt x="1437436" y="10009301"/>
                  </a:lnTo>
                  <a:lnTo>
                    <a:pt x="1437182" y="10012045"/>
                  </a:lnTo>
                  <a:lnTo>
                    <a:pt x="1436801" y="10014483"/>
                  </a:lnTo>
                  <a:lnTo>
                    <a:pt x="1436166" y="10016921"/>
                  </a:lnTo>
                  <a:lnTo>
                    <a:pt x="1468551" y="10016921"/>
                  </a:lnTo>
                </a:path>
                <a:path w="6883400" h="10017125">
                  <a:moveTo>
                    <a:pt x="1343583" y="9932187"/>
                  </a:moveTo>
                  <a:lnTo>
                    <a:pt x="1468551" y="9932187"/>
                  </a:lnTo>
                </a:path>
                <a:path w="6883400" h="10017125">
                  <a:moveTo>
                    <a:pt x="1468551" y="10016921"/>
                  </a:moveTo>
                  <a:lnTo>
                    <a:pt x="1502079" y="10016921"/>
                  </a:lnTo>
                  <a:lnTo>
                    <a:pt x="1501444" y="10014483"/>
                  </a:lnTo>
                  <a:lnTo>
                    <a:pt x="1500809" y="10012045"/>
                  </a:lnTo>
                  <a:lnTo>
                    <a:pt x="1500174" y="10009606"/>
                  </a:lnTo>
                  <a:lnTo>
                    <a:pt x="1499920" y="10007168"/>
                  </a:lnTo>
                  <a:lnTo>
                    <a:pt x="1499666" y="10004425"/>
                  </a:lnTo>
                  <a:lnTo>
                    <a:pt x="1499285" y="10001986"/>
                  </a:lnTo>
                  <a:lnTo>
                    <a:pt x="1499285" y="9999243"/>
                  </a:lnTo>
                  <a:lnTo>
                    <a:pt x="1499285" y="9996805"/>
                  </a:lnTo>
                  <a:lnTo>
                    <a:pt x="1499285" y="9994366"/>
                  </a:lnTo>
                  <a:lnTo>
                    <a:pt x="1499666" y="9991623"/>
                  </a:lnTo>
                  <a:lnTo>
                    <a:pt x="1499920" y="9989185"/>
                  </a:lnTo>
                  <a:lnTo>
                    <a:pt x="1500555" y="9986441"/>
                  </a:lnTo>
                  <a:lnTo>
                    <a:pt x="1500809" y="9984003"/>
                  </a:lnTo>
                  <a:lnTo>
                    <a:pt x="1501698" y="9981565"/>
                  </a:lnTo>
                  <a:lnTo>
                    <a:pt x="1502333" y="9979126"/>
                  </a:lnTo>
                  <a:lnTo>
                    <a:pt x="1502968" y="9976993"/>
                  </a:lnTo>
                  <a:lnTo>
                    <a:pt x="1504238" y="9974554"/>
                  </a:lnTo>
                  <a:lnTo>
                    <a:pt x="1505127" y="9972421"/>
                  </a:lnTo>
                  <a:lnTo>
                    <a:pt x="1506270" y="9970287"/>
                  </a:lnTo>
                  <a:lnTo>
                    <a:pt x="1531035" y="9954133"/>
                  </a:lnTo>
                  <a:lnTo>
                    <a:pt x="1533702" y="9954742"/>
                  </a:lnTo>
                  <a:lnTo>
                    <a:pt x="1536242" y="9955047"/>
                  </a:lnTo>
                  <a:lnTo>
                    <a:pt x="1538655" y="9955961"/>
                  </a:lnTo>
                  <a:lnTo>
                    <a:pt x="1541068" y="9956571"/>
                  </a:lnTo>
                  <a:lnTo>
                    <a:pt x="1543227" y="9957485"/>
                  </a:lnTo>
                  <a:lnTo>
                    <a:pt x="1545386" y="9958705"/>
                  </a:lnTo>
                  <a:lnTo>
                    <a:pt x="1547164" y="9960229"/>
                  </a:lnTo>
                  <a:lnTo>
                    <a:pt x="1548942" y="9961448"/>
                  </a:lnTo>
                  <a:lnTo>
                    <a:pt x="1550466" y="9962972"/>
                  </a:lnTo>
                  <a:lnTo>
                    <a:pt x="1552371" y="9964801"/>
                  </a:lnTo>
                  <a:lnTo>
                    <a:pt x="1553514" y="9966325"/>
                  </a:lnTo>
                  <a:lnTo>
                    <a:pt x="1554784" y="9968458"/>
                  </a:lnTo>
                  <a:lnTo>
                    <a:pt x="1556054" y="9970287"/>
                  </a:lnTo>
                  <a:lnTo>
                    <a:pt x="1557197" y="9972421"/>
                  </a:lnTo>
                  <a:lnTo>
                    <a:pt x="1558086" y="9974554"/>
                  </a:lnTo>
                  <a:lnTo>
                    <a:pt x="1559102" y="9976688"/>
                  </a:lnTo>
                  <a:lnTo>
                    <a:pt x="1559991" y="9979126"/>
                  </a:lnTo>
                  <a:lnTo>
                    <a:pt x="1560626" y="9981260"/>
                  </a:lnTo>
                  <a:lnTo>
                    <a:pt x="1561134" y="9984003"/>
                  </a:lnTo>
                  <a:lnTo>
                    <a:pt x="1561769" y="9986137"/>
                  </a:lnTo>
                  <a:lnTo>
                    <a:pt x="1562150" y="9988880"/>
                  </a:lnTo>
                  <a:lnTo>
                    <a:pt x="1562404" y="9991318"/>
                  </a:lnTo>
                  <a:lnTo>
                    <a:pt x="1562658" y="9994061"/>
                  </a:lnTo>
                  <a:lnTo>
                    <a:pt x="1562658" y="9996500"/>
                  </a:lnTo>
                  <a:lnTo>
                    <a:pt x="1563039" y="9999243"/>
                  </a:lnTo>
                  <a:lnTo>
                    <a:pt x="1563039" y="10001681"/>
                  </a:lnTo>
                  <a:lnTo>
                    <a:pt x="1562658" y="10004425"/>
                  </a:lnTo>
                  <a:lnTo>
                    <a:pt x="1562658" y="10006863"/>
                  </a:lnTo>
                  <a:lnTo>
                    <a:pt x="1562404" y="10009301"/>
                  </a:lnTo>
                  <a:lnTo>
                    <a:pt x="1562150" y="10012045"/>
                  </a:lnTo>
                  <a:lnTo>
                    <a:pt x="1561769" y="10014483"/>
                  </a:lnTo>
                  <a:lnTo>
                    <a:pt x="1561134" y="10016921"/>
                  </a:lnTo>
                  <a:lnTo>
                    <a:pt x="1593519" y="10016921"/>
                  </a:lnTo>
                </a:path>
                <a:path w="6883400" h="10017125">
                  <a:moveTo>
                    <a:pt x="1468551" y="9932187"/>
                  </a:moveTo>
                  <a:lnTo>
                    <a:pt x="1593519" y="9932187"/>
                  </a:lnTo>
                </a:path>
                <a:path w="6883400" h="10017125">
                  <a:moveTo>
                    <a:pt x="1593519" y="10016921"/>
                  </a:moveTo>
                  <a:lnTo>
                    <a:pt x="1627047" y="10016921"/>
                  </a:lnTo>
                  <a:lnTo>
                    <a:pt x="1626412" y="10014483"/>
                  </a:lnTo>
                  <a:lnTo>
                    <a:pt x="1625777" y="10012045"/>
                  </a:lnTo>
                  <a:lnTo>
                    <a:pt x="1625142" y="10009606"/>
                  </a:lnTo>
                  <a:lnTo>
                    <a:pt x="1624888" y="10007168"/>
                  </a:lnTo>
                  <a:lnTo>
                    <a:pt x="1624634" y="10004425"/>
                  </a:lnTo>
                  <a:lnTo>
                    <a:pt x="1624634" y="10001986"/>
                  </a:lnTo>
                  <a:lnTo>
                    <a:pt x="1624253" y="9999243"/>
                  </a:lnTo>
                  <a:lnTo>
                    <a:pt x="1624253" y="9996805"/>
                  </a:lnTo>
                  <a:lnTo>
                    <a:pt x="1624634" y="9994366"/>
                  </a:lnTo>
                  <a:lnTo>
                    <a:pt x="1624634" y="9991623"/>
                  </a:lnTo>
                  <a:lnTo>
                    <a:pt x="1624888" y="9989185"/>
                  </a:lnTo>
                  <a:lnTo>
                    <a:pt x="1625523" y="9986441"/>
                  </a:lnTo>
                  <a:lnTo>
                    <a:pt x="1626158" y="9984003"/>
                  </a:lnTo>
                  <a:lnTo>
                    <a:pt x="1626666" y="9981565"/>
                  </a:lnTo>
                  <a:lnTo>
                    <a:pt x="1627301" y="9979126"/>
                  </a:lnTo>
                  <a:lnTo>
                    <a:pt x="1628190" y="9976993"/>
                  </a:lnTo>
                  <a:lnTo>
                    <a:pt x="1629206" y="9974554"/>
                  </a:lnTo>
                  <a:lnTo>
                    <a:pt x="1630095" y="9972421"/>
                  </a:lnTo>
                  <a:lnTo>
                    <a:pt x="1631238" y="9970287"/>
                  </a:lnTo>
                  <a:lnTo>
                    <a:pt x="1632508" y="9968153"/>
                  </a:lnTo>
                  <a:lnTo>
                    <a:pt x="1634032" y="9966325"/>
                  </a:lnTo>
                  <a:lnTo>
                    <a:pt x="1635302" y="9964496"/>
                  </a:lnTo>
                  <a:lnTo>
                    <a:pt x="1637080" y="9962972"/>
                  </a:lnTo>
                  <a:lnTo>
                    <a:pt x="1638604" y="9961448"/>
                  </a:lnTo>
                  <a:lnTo>
                    <a:pt x="1640382" y="9959924"/>
                  </a:lnTo>
                  <a:lnTo>
                    <a:pt x="1656003" y="9954133"/>
                  </a:lnTo>
                  <a:lnTo>
                    <a:pt x="1658670" y="9954742"/>
                  </a:lnTo>
                  <a:lnTo>
                    <a:pt x="1661210" y="9955047"/>
                  </a:lnTo>
                  <a:lnTo>
                    <a:pt x="1663623" y="9955961"/>
                  </a:lnTo>
                  <a:lnTo>
                    <a:pt x="1666036" y="9956571"/>
                  </a:lnTo>
                  <a:lnTo>
                    <a:pt x="1668195" y="9957485"/>
                  </a:lnTo>
                  <a:lnTo>
                    <a:pt x="1670354" y="9958705"/>
                  </a:lnTo>
                  <a:lnTo>
                    <a:pt x="1672132" y="9960229"/>
                  </a:lnTo>
                  <a:lnTo>
                    <a:pt x="1673910" y="9961448"/>
                  </a:lnTo>
                  <a:lnTo>
                    <a:pt x="1675434" y="9962972"/>
                  </a:lnTo>
                  <a:lnTo>
                    <a:pt x="1677339" y="9964801"/>
                  </a:lnTo>
                  <a:lnTo>
                    <a:pt x="1678482" y="9966325"/>
                  </a:lnTo>
                  <a:lnTo>
                    <a:pt x="1680006" y="9968458"/>
                  </a:lnTo>
                  <a:lnTo>
                    <a:pt x="1681276" y="9970287"/>
                  </a:lnTo>
                  <a:lnTo>
                    <a:pt x="1682165" y="9972421"/>
                  </a:lnTo>
                  <a:lnTo>
                    <a:pt x="1683054" y="9974554"/>
                  </a:lnTo>
                  <a:lnTo>
                    <a:pt x="1684070" y="9976688"/>
                  </a:lnTo>
                  <a:lnTo>
                    <a:pt x="1684959" y="9979126"/>
                  </a:lnTo>
                  <a:lnTo>
                    <a:pt x="1685594" y="9981260"/>
                  </a:lnTo>
                  <a:lnTo>
                    <a:pt x="1686102" y="9984003"/>
                  </a:lnTo>
                  <a:lnTo>
                    <a:pt x="1686737" y="9986137"/>
                  </a:lnTo>
                  <a:lnTo>
                    <a:pt x="1687118" y="9988880"/>
                  </a:lnTo>
                  <a:lnTo>
                    <a:pt x="1687372" y="9991318"/>
                  </a:lnTo>
                  <a:lnTo>
                    <a:pt x="1687626" y="9994061"/>
                  </a:lnTo>
                  <a:lnTo>
                    <a:pt x="1687626" y="9996500"/>
                  </a:lnTo>
                  <a:lnTo>
                    <a:pt x="1688007" y="9999243"/>
                  </a:lnTo>
                  <a:lnTo>
                    <a:pt x="1688007" y="10001681"/>
                  </a:lnTo>
                  <a:lnTo>
                    <a:pt x="1687626" y="10004425"/>
                  </a:lnTo>
                  <a:lnTo>
                    <a:pt x="1687626" y="10006863"/>
                  </a:lnTo>
                  <a:lnTo>
                    <a:pt x="1687372" y="10009301"/>
                  </a:lnTo>
                  <a:lnTo>
                    <a:pt x="1687118" y="10012045"/>
                  </a:lnTo>
                  <a:lnTo>
                    <a:pt x="1686737" y="10014483"/>
                  </a:lnTo>
                  <a:lnTo>
                    <a:pt x="1686483" y="10016921"/>
                  </a:lnTo>
                  <a:lnTo>
                    <a:pt x="1718741" y="10016921"/>
                  </a:lnTo>
                </a:path>
                <a:path w="6883400" h="10017125">
                  <a:moveTo>
                    <a:pt x="1593519" y="9932187"/>
                  </a:moveTo>
                  <a:lnTo>
                    <a:pt x="1718741" y="9932187"/>
                  </a:lnTo>
                </a:path>
                <a:path w="6883400" h="10017125">
                  <a:moveTo>
                    <a:pt x="1718741" y="10016921"/>
                  </a:moveTo>
                  <a:lnTo>
                    <a:pt x="1752015" y="10016921"/>
                  </a:lnTo>
                  <a:lnTo>
                    <a:pt x="1751380" y="10014483"/>
                  </a:lnTo>
                  <a:lnTo>
                    <a:pt x="1750745" y="10012045"/>
                  </a:lnTo>
                  <a:lnTo>
                    <a:pt x="1750491" y="10009606"/>
                  </a:lnTo>
                  <a:lnTo>
                    <a:pt x="1749856" y="10007168"/>
                  </a:lnTo>
                  <a:lnTo>
                    <a:pt x="1749602" y="10004425"/>
                  </a:lnTo>
                  <a:lnTo>
                    <a:pt x="1749602" y="10001986"/>
                  </a:lnTo>
                  <a:lnTo>
                    <a:pt x="1749221" y="9999243"/>
                  </a:lnTo>
                  <a:lnTo>
                    <a:pt x="1749221" y="9996805"/>
                  </a:lnTo>
                  <a:lnTo>
                    <a:pt x="1749602" y="9994366"/>
                  </a:lnTo>
                  <a:lnTo>
                    <a:pt x="1749602" y="9991623"/>
                  </a:lnTo>
                  <a:lnTo>
                    <a:pt x="1750110" y="9989185"/>
                  </a:lnTo>
                  <a:lnTo>
                    <a:pt x="1750491" y="9986441"/>
                  </a:lnTo>
                  <a:lnTo>
                    <a:pt x="1751126" y="9984003"/>
                  </a:lnTo>
                  <a:lnTo>
                    <a:pt x="1751634" y="9981565"/>
                  </a:lnTo>
                  <a:lnTo>
                    <a:pt x="1752269" y="9979126"/>
                  </a:lnTo>
                  <a:lnTo>
                    <a:pt x="1753158" y="9976993"/>
                  </a:lnTo>
                  <a:lnTo>
                    <a:pt x="1754174" y="9974554"/>
                  </a:lnTo>
                  <a:lnTo>
                    <a:pt x="1755063" y="9972421"/>
                  </a:lnTo>
                  <a:lnTo>
                    <a:pt x="1756206" y="9970287"/>
                  </a:lnTo>
                  <a:lnTo>
                    <a:pt x="1757476" y="9968153"/>
                  </a:lnTo>
                  <a:lnTo>
                    <a:pt x="1759000" y="9966325"/>
                  </a:lnTo>
                  <a:lnTo>
                    <a:pt x="1760270" y="9964496"/>
                  </a:lnTo>
                  <a:lnTo>
                    <a:pt x="1762048" y="9962972"/>
                  </a:lnTo>
                  <a:lnTo>
                    <a:pt x="1763572" y="9961448"/>
                  </a:lnTo>
                  <a:lnTo>
                    <a:pt x="1765350" y="9959924"/>
                  </a:lnTo>
                  <a:lnTo>
                    <a:pt x="1780971" y="9954133"/>
                  </a:lnTo>
                  <a:lnTo>
                    <a:pt x="1783638" y="9954742"/>
                  </a:lnTo>
                  <a:lnTo>
                    <a:pt x="1786432" y="9955047"/>
                  </a:lnTo>
                  <a:lnTo>
                    <a:pt x="1788845" y="9955961"/>
                  </a:lnTo>
                  <a:lnTo>
                    <a:pt x="1791004" y="9956571"/>
                  </a:lnTo>
                  <a:lnTo>
                    <a:pt x="1793163" y="9957485"/>
                  </a:lnTo>
                  <a:lnTo>
                    <a:pt x="1795322" y="9958705"/>
                  </a:lnTo>
                  <a:lnTo>
                    <a:pt x="1797100" y="9960229"/>
                  </a:lnTo>
                  <a:lnTo>
                    <a:pt x="1798878" y="9961448"/>
                  </a:lnTo>
                  <a:lnTo>
                    <a:pt x="1807133" y="9972421"/>
                  </a:lnTo>
                  <a:lnTo>
                    <a:pt x="1808403" y="9974554"/>
                  </a:lnTo>
                  <a:lnTo>
                    <a:pt x="1809292" y="9976688"/>
                  </a:lnTo>
                  <a:lnTo>
                    <a:pt x="1809927" y="9979126"/>
                  </a:lnTo>
                  <a:lnTo>
                    <a:pt x="1810816" y="9981260"/>
                  </a:lnTo>
                  <a:lnTo>
                    <a:pt x="1811070" y="9984003"/>
                  </a:lnTo>
                  <a:lnTo>
                    <a:pt x="1811705" y="9986137"/>
                  </a:lnTo>
                  <a:lnTo>
                    <a:pt x="1812086" y="9988880"/>
                  </a:lnTo>
                  <a:lnTo>
                    <a:pt x="1812340" y="9991318"/>
                  </a:lnTo>
                  <a:lnTo>
                    <a:pt x="1812594" y="9994061"/>
                  </a:lnTo>
                  <a:lnTo>
                    <a:pt x="1812975" y="9996500"/>
                  </a:lnTo>
                  <a:lnTo>
                    <a:pt x="1812975" y="9999243"/>
                  </a:lnTo>
                  <a:lnTo>
                    <a:pt x="1812975" y="10001681"/>
                  </a:lnTo>
                  <a:lnTo>
                    <a:pt x="1812975" y="10004425"/>
                  </a:lnTo>
                  <a:lnTo>
                    <a:pt x="1812594" y="10006863"/>
                  </a:lnTo>
                  <a:lnTo>
                    <a:pt x="1812340" y="10009301"/>
                  </a:lnTo>
                  <a:lnTo>
                    <a:pt x="1812086" y="10012045"/>
                  </a:lnTo>
                  <a:lnTo>
                    <a:pt x="1811705" y="10014483"/>
                  </a:lnTo>
                  <a:lnTo>
                    <a:pt x="1811451" y="10016921"/>
                  </a:lnTo>
                  <a:lnTo>
                    <a:pt x="1843709" y="10016921"/>
                  </a:lnTo>
                </a:path>
                <a:path w="6883400" h="10017125">
                  <a:moveTo>
                    <a:pt x="1718741" y="9932187"/>
                  </a:moveTo>
                  <a:lnTo>
                    <a:pt x="1843709" y="9932187"/>
                  </a:lnTo>
                </a:path>
                <a:path w="6883400" h="10017125">
                  <a:moveTo>
                    <a:pt x="1843709" y="10016921"/>
                  </a:moveTo>
                  <a:lnTo>
                    <a:pt x="1877237" y="10016921"/>
                  </a:lnTo>
                  <a:lnTo>
                    <a:pt x="1876348" y="10014483"/>
                  </a:lnTo>
                  <a:lnTo>
                    <a:pt x="1875713" y="10012045"/>
                  </a:lnTo>
                  <a:lnTo>
                    <a:pt x="1875459" y="10009606"/>
                  </a:lnTo>
                  <a:lnTo>
                    <a:pt x="1874824" y="10007168"/>
                  </a:lnTo>
                  <a:lnTo>
                    <a:pt x="1874824" y="10004425"/>
                  </a:lnTo>
                  <a:lnTo>
                    <a:pt x="1874570" y="10001986"/>
                  </a:lnTo>
                  <a:lnTo>
                    <a:pt x="1874570" y="9999243"/>
                  </a:lnTo>
                  <a:lnTo>
                    <a:pt x="1874570" y="9996805"/>
                  </a:lnTo>
                  <a:lnTo>
                    <a:pt x="1874570" y="9994366"/>
                  </a:lnTo>
                  <a:lnTo>
                    <a:pt x="1874824" y="9991623"/>
                  </a:lnTo>
                  <a:lnTo>
                    <a:pt x="1875078" y="9989185"/>
                  </a:lnTo>
                  <a:lnTo>
                    <a:pt x="1875459" y="9986441"/>
                  </a:lnTo>
                  <a:lnTo>
                    <a:pt x="1876094" y="9984003"/>
                  </a:lnTo>
                  <a:lnTo>
                    <a:pt x="1876602" y="9981565"/>
                  </a:lnTo>
                  <a:lnTo>
                    <a:pt x="1877237" y="9979126"/>
                  </a:lnTo>
                  <a:lnTo>
                    <a:pt x="1878126" y="9976993"/>
                  </a:lnTo>
                  <a:lnTo>
                    <a:pt x="1879142" y="9974554"/>
                  </a:lnTo>
                  <a:lnTo>
                    <a:pt x="1887016" y="9962972"/>
                  </a:lnTo>
                  <a:lnTo>
                    <a:pt x="1888540" y="9961448"/>
                  </a:lnTo>
                  <a:lnTo>
                    <a:pt x="1890318" y="9959924"/>
                  </a:lnTo>
                  <a:lnTo>
                    <a:pt x="1892477" y="9958705"/>
                  </a:lnTo>
                  <a:lnTo>
                    <a:pt x="1894382" y="9957485"/>
                  </a:lnTo>
                  <a:lnTo>
                    <a:pt x="1906193" y="9954133"/>
                  </a:lnTo>
                  <a:lnTo>
                    <a:pt x="1908606" y="9954742"/>
                  </a:lnTo>
                  <a:lnTo>
                    <a:pt x="1911400" y="9955047"/>
                  </a:lnTo>
                  <a:lnTo>
                    <a:pt x="1913813" y="9955961"/>
                  </a:lnTo>
                  <a:lnTo>
                    <a:pt x="1915972" y="9956571"/>
                  </a:lnTo>
                  <a:lnTo>
                    <a:pt x="1918385" y="9957485"/>
                  </a:lnTo>
                  <a:lnTo>
                    <a:pt x="1920290" y="9958705"/>
                  </a:lnTo>
                  <a:lnTo>
                    <a:pt x="1922068" y="9960229"/>
                  </a:lnTo>
                  <a:lnTo>
                    <a:pt x="1924227" y="9961448"/>
                  </a:lnTo>
                  <a:lnTo>
                    <a:pt x="1925751" y="9962972"/>
                  </a:lnTo>
                  <a:lnTo>
                    <a:pt x="1927275" y="9964801"/>
                  </a:lnTo>
                  <a:lnTo>
                    <a:pt x="1928799" y="9966325"/>
                  </a:lnTo>
                  <a:lnTo>
                    <a:pt x="1929942" y="9968458"/>
                  </a:lnTo>
                  <a:lnTo>
                    <a:pt x="1931212" y="9970287"/>
                  </a:lnTo>
                  <a:lnTo>
                    <a:pt x="1932482" y="9972421"/>
                  </a:lnTo>
                  <a:lnTo>
                    <a:pt x="1933371" y="9974554"/>
                  </a:lnTo>
                  <a:lnTo>
                    <a:pt x="1934260" y="9976688"/>
                  </a:lnTo>
                  <a:lnTo>
                    <a:pt x="1934895" y="9979126"/>
                  </a:lnTo>
                  <a:lnTo>
                    <a:pt x="1935784" y="9981260"/>
                  </a:lnTo>
                  <a:lnTo>
                    <a:pt x="1936419" y="9984003"/>
                  </a:lnTo>
                  <a:lnTo>
                    <a:pt x="1936673" y="9986137"/>
                  </a:lnTo>
                  <a:lnTo>
                    <a:pt x="1937308" y="9988880"/>
                  </a:lnTo>
                  <a:lnTo>
                    <a:pt x="1937562" y="9991318"/>
                  </a:lnTo>
                  <a:lnTo>
                    <a:pt x="1937562" y="9994061"/>
                  </a:lnTo>
                  <a:lnTo>
                    <a:pt x="1937943" y="9996500"/>
                  </a:lnTo>
                  <a:lnTo>
                    <a:pt x="1937943" y="9999243"/>
                  </a:lnTo>
                  <a:lnTo>
                    <a:pt x="1937943" y="10001681"/>
                  </a:lnTo>
                  <a:lnTo>
                    <a:pt x="1937943" y="10004425"/>
                  </a:lnTo>
                  <a:lnTo>
                    <a:pt x="1937562" y="10006863"/>
                  </a:lnTo>
                  <a:lnTo>
                    <a:pt x="1937562" y="10009301"/>
                  </a:lnTo>
                  <a:lnTo>
                    <a:pt x="1937054" y="10012045"/>
                  </a:lnTo>
                  <a:lnTo>
                    <a:pt x="1936673" y="10014483"/>
                  </a:lnTo>
                  <a:lnTo>
                    <a:pt x="1936419" y="10016921"/>
                  </a:lnTo>
                  <a:lnTo>
                    <a:pt x="1968677" y="10016921"/>
                  </a:lnTo>
                </a:path>
                <a:path w="6883400" h="10017125">
                  <a:moveTo>
                    <a:pt x="1843709" y="9932187"/>
                  </a:moveTo>
                  <a:lnTo>
                    <a:pt x="1968677" y="9932187"/>
                  </a:lnTo>
                </a:path>
                <a:path w="6883400" h="10017125">
                  <a:moveTo>
                    <a:pt x="1968677" y="10016921"/>
                  </a:moveTo>
                  <a:lnTo>
                    <a:pt x="2002205" y="10016921"/>
                  </a:lnTo>
                  <a:lnTo>
                    <a:pt x="2001570" y="10014483"/>
                  </a:lnTo>
                  <a:lnTo>
                    <a:pt x="2000681" y="10012045"/>
                  </a:lnTo>
                  <a:lnTo>
                    <a:pt x="2000427" y="10009606"/>
                  </a:lnTo>
                  <a:lnTo>
                    <a:pt x="2000046" y="10007168"/>
                  </a:lnTo>
                  <a:lnTo>
                    <a:pt x="1999792" y="10004425"/>
                  </a:lnTo>
                  <a:lnTo>
                    <a:pt x="1999538" y="10001986"/>
                  </a:lnTo>
                  <a:lnTo>
                    <a:pt x="1999538" y="9999243"/>
                  </a:lnTo>
                  <a:lnTo>
                    <a:pt x="1999538" y="9996805"/>
                  </a:lnTo>
                  <a:lnTo>
                    <a:pt x="1999538" y="9994366"/>
                  </a:lnTo>
                  <a:lnTo>
                    <a:pt x="1999792" y="9991623"/>
                  </a:lnTo>
                  <a:lnTo>
                    <a:pt x="2000046" y="9989185"/>
                  </a:lnTo>
                  <a:lnTo>
                    <a:pt x="2000427" y="9986441"/>
                  </a:lnTo>
                  <a:lnTo>
                    <a:pt x="2001062" y="9984003"/>
                  </a:lnTo>
                  <a:lnTo>
                    <a:pt x="2001570" y="9981565"/>
                  </a:lnTo>
                  <a:lnTo>
                    <a:pt x="2002205" y="9979126"/>
                  </a:lnTo>
                  <a:lnTo>
                    <a:pt x="2003094" y="9976993"/>
                  </a:lnTo>
                  <a:lnTo>
                    <a:pt x="2004110" y="9974554"/>
                  </a:lnTo>
                  <a:lnTo>
                    <a:pt x="2005253" y="9972421"/>
                  </a:lnTo>
                  <a:lnTo>
                    <a:pt x="2006523" y="9970287"/>
                  </a:lnTo>
                  <a:lnTo>
                    <a:pt x="2007666" y="9968153"/>
                  </a:lnTo>
                  <a:lnTo>
                    <a:pt x="2008936" y="9966325"/>
                  </a:lnTo>
                  <a:lnTo>
                    <a:pt x="2010460" y="9964496"/>
                  </a:lnTo>
                  <a:lnTo>
                    <a:pt x="2011984" y="9962972"/>
                  </a:lnTo>
                  <a:lnTo>
                    <a:pt x="2013508" y="9961448"/>
                  </a:lnTo>
                  <a:lnTo>
                    <a:pt x="2015286" y="9959924"/>
                  </a:lnTo>
                  <a:lnTo>
                    <a:pt x="2017445" y="9958705"/>
                  </a:lnTo>
                  <a:lnTo>
                    <a:pt x="2019350" y="9957485"/>
                  </a:lnTo>
                  <a:lnTo>
                    <a:pt x="2031161" y="9954133"/>
                  </a:lnTo>
                  <a:lnTo>
                    <a:pt x="2033955" y="9954742"/>
                  </a:lnTo>
                  <a:lnTo>
                    <a:pt x="2036368" y="9955047"/>
                  </a:lnTo>
                  <a:lnTo>
                    <a:pt x="2038781" y="9955961"/>
                  </a:lnTo>
                  <a:lnTo>
                    <a:pt x="2041194" y="9956571"/>
                  </a:lnTo>
                  <a:lnTo>
                    <a:pt x="2043353" y="9957485"/>
                  </a:lnTo>
                  <a:lnTo>
                    <a:pt x="2045258" y="9958705"/>
                  </a:lnTo>
                  <a:lnTo>
                    <a:pt x="2047290" y="9960229"/>
                  </a:lnTo>
                  <a:lnTo>
                    <a:pt x="2049195" y="9961448"/>
                  </a:lnTo>
                  <a:lnTo>
                    <a:pt x="2050719" y="9962972"/>
                  </a:lnTo>
                  <a:lnTo>
                    <a:pt x="2052243" y="9964801"/>
                  </a:lnTo>
                  <a:lnTo>
                    <a:pt x="2053767" y="9966325"/>
                  </a:lnTo>
                  <a:lnTo>
                    <a:pt x="2054910" y="9968458"/>
                  </a:lnTo>
                  <a:lnTo>
                    <a:pt x="2056180" y="9970287"/>
                  </a:lnTo>
                  <a:lnTo>
                    <a:pt x="2057450" y="9972421"/>
                  </a:lnTo>
                  <a:lnTo>
                    <a:pt x="2058339" y="9974554"/>
                  </a:lnTo>
                  <a:lnTo>
                    <a:pt x="2059228" y="9976688"/>
                  </a:lnTo>
                  <a:lnTo>
                    <a:pt x="2059863" y="9979126"/>
                  </a:lnTo>
                  <a:lnTo>
                    <a:pt x="2060752" y="9981260"/>
                  </a:lnTo>
                  <a:lnTo>
                    <a:pt x="2061387" y="9984003"/>
                  </a:lnTo>
                  <a:lnTo>
                    <a:pt x="2061641" y="9986137"/>
                  </a:lnTo>
                  <a:lnTo>
                    <a:pt x="2062276" y="9988880"/>
                  </a:lnTo>
                  <a:lnTo>
                    <a:pt x="2062530" y="9991318"/>
                  </a:lnTo>
                  <a:lnTo>
                    <a:pt x="2062530" y="9994061"/>
                  </a:lnTo>
                  <a:lnTo>
                    <a:pt x="2062911" y="9996500"/>
                  </a:lnTo>
                  <a:lnTo>
                    <a:pt x="2062911" y="9999243"/>
                  </a:lnTo>
                  <a:lnTo>
                    <a:pt x="2062911" y="10001681"/>
                  </a:lnTo>
                  <a:lnTo>
                    <a:pt x="2062911" y="10004425"/>
                  </a:lnTo>
                  <a:lnTo>
                    <a:pt x="2062530" y="10006863"/>
                  </a:lnTo>
                  <a:lnTo>
                    <a:pt x="2062530" y="10009301"/>
                  </a:lnTo>
                  <a:lnTo>
                    <a:pt x="2062022" y="10012045"/>
                  </a:lnTo>
                  <a:lnTo>
                    <a:pt x="2062022" y="10014483"/>
                  </a:lnTo>
                  <a:lnTo>
                    <a:pt x="2061387" y="10016921"/>
                  </a:lnTo>
                  <a:lnTo>
                    <a:pt x="2093645" y="10016921"/>
                  </a:lnTo>
                </a:path>
                <a:path w="6883400" h="10017125">
                  <a:moveTo>
                    <a:pt x="1968677" y="9932187"/>
                  </a:moveTo>
                  <a:lnTo>
                    <a:pt x="2093645" y="9932187"/>
                  </a:lnTo>
                </a:path>
                <a:path w="6883400" h="10017125">
                  <a:moveTo>
                    <a:pt x="2093645" y="10016921"/>
                  </a:moveTo>
                  <a:lnTo>
                    <a:pt x="2127173" y="10016921"/>
                  </a:lnTo>
                  <a:lnTo>
                    <a:pt x="2126538" y="10014483"/>
                  </a:lnTo>
                  <a:lnTo>
                    <a:pt x="2126030" y="10012045"/>
                  </a:lnTo>
                  <a:lnTo>
                    <a:pt x="2125395" y="10009606"/>
                  </a:lnTo>
                  <a:lnTo>
                    <a:pt x="2125014" y="10007168"/>
                  </a:lnTo>
                  <a:lnTo>
                    <a:pt x="2124760" y="10004425"/>
                  </a:lnTo>
                  <a:lnTo>
                    <a:pt x="2124506" y="10001986"/>
                  </a:lnTo>
                  <a:lnTo>
                    <a:pt x="2124506" y="9999243"/>
                  </a:lnTo>
                  <a:lnTo>
                    <a:pt x="2124506" y="9996805"/>
                  </a:lnTo>
                  <a:lnTo>
                    <a:pt x="2124506" y="9994366"/>
                  </a:lnTo>
                  <a:lnTo>
                    <a:pt x="2124760" y="9991623"/>
                  </a:lnTo>
                  <a:lnTo>
                    <a:pt x="2125014" y="9989185"/>
                  </a:lnTo>
                  <a:lnTo>
                    <a:pt x="2125395" y="9986441"/>
                  </a:lnTo>
                  <a:lnTo>
                    <a:pt x="2126030" y="9984003"/>
                  </a:lnTo>
                  <a:lnTo>
                    <a:pt x="2126538" y="9981565"/>
                  </a:lnTo>
                  <a:lnTo>
                    <a:pt x="2131491" y="9970287"/>
                  </a:lnTo>
                  <a:lnTo>
                    <a:pt x="2132634" y="9968153"/>
                  </a:lnTo>
                  <a:lnTo>
                    <a:pt x="2146731" y="9956571"/>
                  </a:lnTo>
                  <a:lnTo>
                    <a:pt x="2148890" y="9955657"/>
                  </a:lnTo>
                  <a:lnTo>
                    <a:pt x="2150922" y="9955047"/>
                  </a:lnTo>
                  <a:lnTo>
                    <a:pt x="2153716" y="9954437"/>
                  </a:lnTo>
                  <a:lnTo>
                    <a:pt x="2156129" y="9954133"/>
                  </a:lnTo>
                  <a:lnTo>
                    <a:pt x="2158923" y="9954742"/>
                  </a:lnTo>
                  <a:lnTo>
                    <a:pt x="2161336" y="9955047"/>
                  </a:lnTo>
                  <a:lnTo>
                    <a:pt x="2163749" y="9955961"/>
                  </a:lnTo>
                  <a:lnTo>
                    <a:pt x="2166162" y="9956571"/>
                  </a:lnTo>
                  <a:lnTo>
                    <a:pt x="2168321" y="9957485"/>
                  </a:lnTo>
                  <a:lnTo>
                    <a:pt x="2170480" y="9958705"/>
                  </a:lnTo>
                  <a:lnTo>
                    <a:pt x="2172258" y="9960229"/>
                  </a:lnTo>
                  <a:lnTo>
                    <a:pt x="2174163" y="9961448"/>
                  </a:lnTo>
                  <a:lnTo>
                    <a:pt x="2175687" y="9962972"/>
                  </a:lnTo>
                  <a:lnTo>
                    <a:pt x="2177211" y="9964801"/>
                  </a:lnTo>
                  <a:lnTo>
                    <a:pt x="2178735" y="9966325"/>
                  </a:lnTo>
                  <a:lnTo>
                    <a:pt x="2179878" y="9968458"/>
                  </a:lnTo>
                  <a:lnTo>
                    <a:pt x="2181148" y="9970287"/>
                  </a:lnTo>
                  <a:lnTo>
                    <a:pt x="2182418" y="9972421"/>
                  </a:lnTo>
                  <a:lnTo>
                    <a:pt x="2186609" y="9986137"/>
                  </a:lnTo>
                  <a:lnTo>
                    <a:pt x="2187244" y="9988880"/>
                  </a:lnTo>
                  <a:lnTo>
                    <a:pt x="2187498" y="9991318"/>
                  </a:lnTo>
                  <a:lnTo>
                    <a:pt x="2187498" y="9994061"/>
                  </a:lnTo>
                  <a:lnTo>
                    <a:pt x="2187879" y="9996500"/>
                  </a:lnTo>
                  <a:lnTo>
                    <a:pt x="2187879" y="9999243"/>
                  </a:lnTo>
                  <a:lnTo>
                    <a:pt x="2187879" y="10001681"/>
                  </a:lnTo>
                  <a:lnTo>
                    <a:pt x="2187879" y="10004425"/>
                  </a:lnTo>
                  <a:lnTo>
                    <a:pt x="2187498" y="10006863"/>
                  </a:lnTo>
                  <a:lnTo>
                    <a:pt x="2187498" y="10009301"/>
                  </a:lnTo>
                  <a:lnTo>
                    <a:pt x="2187244" y="10012045"/>
                  </a:lnTo>
                  <a:lnTo>
                    <a:pt x="2186990" y="10014483"/>
                  </a:lnTo>
                  <a:lnTo>
                    <a:pt x="2186355" y="10016921"/>
                  </a:lnTo>
                  <a:lnTo>
                    <a:pt x="2218613" y="10016921"/>
                  </a:lnTo>
                </a:path>
                <a:path w="6883400" h="10017125">
                  <a:moveTo>
                    <a:pt x="2093645" y="9932187"/>
                  </a:moveTo>
                  <a:lnTo>
                    <a:pt x="2218613" y="9932187"/>
                  </a:lnTo>
                </a:path>
                <a:path w="6883400" h="10017125">
                  <a:moveTo>
                    <a:pt x="2218613" y="10016921"/>
                  </a:moveTo>
                  <a:lnTo>
                    <a:pt x="2252141" y="10016921"/>
                  </a:lnTo>
                  <a:lnTo>
                    <a:pt x="2251506" y="10014483"/>
                  </a:lnTo>
                  <a:lnTo>
                    <a:pt x="2250998" y="10012045"/>
                  </a:lnTo>
                  <a:lnTo>
                    <a:pt x="2250363" y="10009606"/>
                  </a:lnTo>
                  <a:lnTo>
                    <a:pt x="2249982" y="10007168"/>
                  </a:lnTo>
                  <a:lnTo>
                    <a:pt x="2249728" y="10004425"/>
                  </a:lnTo>
                  <a:lnTo>
                    <a:pt x="2249474" y="10001986"/>
                  </a:lnTo>
                  <a:lnTo>
                    <a:pt x="2249474" y="9999243"/>
                  </a:lnTo>
                  <a:lnTo>
                    <a:pt x="2249474" y="9996805"/>
                  </a:lnTo>
                  <a:lnTo>
                    <a:pt x="2249474" y="9994366"/>
                  </a:lnTo>
                  <a:lnTo>
                    <a:pt x="2249728" y="9991623"/>
                  </a:lnTo>
                  <a:lnTo>
                    <a:pt x="2249982" y="9989185"/>
                  </a:lnTo>
                  <a:lnTo>
                    <a:pt x="2250363" y="9986441"/>
                  </a:lnTo>
                  <a:lnTo>
                    <a:pt x="2250998" y="9984003"/>
                  </a:lnTo>
                  <a:lnTo>
                    <a:pt x="2251506" y="9981565"/>
                  </a:lnTo>
                  <a:lnTo>
                    <a:pt x="2252522" y="9979126"/>
                  </a:lnTo>
                  <a:lnTo>
                    <a:pt x="2253030" y="9976993"/>
                  </a:lnTo>
                  <a:lnTo>
                    <a:pt x="2254046" y="9974554"/>
                  </a:lnTo>
                  <a:lnTo>
                    <a:pt x="2255189" y="9972421"/>
                  </a:lnTo>
                  <a:lnTo>
                    <a:pt x="2256459" y="9970287"/>
                  </a:lnTo>
                  <a:lnTo>
                    <a:pt x="2257602" y="9968153"/>
                  </a:lnTo>
                  <a:lnTo>
                    <a:pt x="2281097" y="9954133"/>
                  </a:lnTo>
                  <a:lnTo>
                    <a:pt x="2283891" y="9954742"/>
                  </a:lnTo>
                  <a:lnTo>
                    <a:pt x="2286304" y="9955047"/>
                  </a:lnTo>
                  <a:lnTo>
                    <a:pt x="2288717" y="9955961"/>
                  </a:lnTo>
                  <a:lnTo>
                    <a:pt x="2291130" y="9956571"/>
                  </a:lnTo>
                  <a:lnTo>
                    <a:pt x="2293289" y="9957485"/>
                  </a:lnTo>
                  <a:lnTo>
                    <a:pt x="2295448" y="9958705"/>
                  </a:lnTo>
                  <a:lnTo>
                    <a:pt x="2297226" y="9960229"/>
                  </a:lnTo>
                  <a:lnTo>
                    <a:pt x="2299131" y="9961448"/>
                  </a:lnTo>
                  <a:lnTo>
                    <a:pt x="2300655" y="9962972"/>
                  </a:lnTo>
                  <a:lnTo>
                    <a:pt x="2302179" y="9964801"/>
                  </a:lnTo>
                  <a:lnTo>
                    <a:pt x="2303703" y="9966325"/>
                  </a:lnTo>
                  <a:lnTo>
                    <a:pt x="2304846" y="9968458"/>
                  </a:lnTo>
                  <a:lnTo>
                    <a:pt x="2306116" y="9970287"/>
                  </a:lnTo>
                  <a:lnTo>
                    <a:pt x="2307386" y="9972421"/>
                  </a:lnTo>
                  <a:lnTo>
                    <a:pt x="2311323" y="9984003"/>
                  </a:lnTo>
                  <a:lnTo>
                    <a:pt x="2311958" y="9986137"/>
                  </a:lnTo>
                  <a:lnTo>
                    <a:pt x="2312212" y="9988880"/>
                  </a:lnTo>
                  <a:lnTo>
                    <a:pt x="2312466" y="9991318"/>
                  </a:lnTo>
                  <a:lnTo>
                    <a:pt x="2312847" y="9994061"/>
                  </a:lnTo>
                  <a:lnTo>
                    <a:pt x="2312847" y="9996500"/>
                  </a:lnTo>
                  <a:lnTo>
                    <a:pt x="2313101" y="9999243"/>
                  </a:lnTo>
                  <a:lnTo>
                    <a:pt x="2313101" y="10001681"/>
                  </a:lnTo>
                  <a:lnTo>
                    <a:pt x="2312847" y="10004425"/>
                  </a:lnTo>
                  <a:lnTo>
                    <a:pt x="2312847" y="10006863"/>
                  </a:lnTo>
                  <a:lnTo>
                    <a:pt x="2312466" y="10009301"/>
                  </a:lnTo>
                  <a:lnTo>
                    <a:pt x="2312212" y="10012045"/>
                  </a:lnTo>
                  <a:lnTo>
                    <a:pt x="2311958" y="10014483"/>
                  </a:lnTo>
                  <a:lnTo>
                    <a:pt x="2311323" y="10016921"/>
                  </a:lnTo>
                  <a:lnTo>
                    <a:pt x="2343581" y="10016921"/>
                  </a:lnTo>
                </a:path>
                <a:path w="6883400" h="10017125">
                  <a:moveTo>
                    <a:pt x="2218613" y="9932187"/>
                  </a:moveTo>
                  <a:lnTo>
                    <a:pt x="2343581" y="9932187"/>
                  </a:lnTo>
                </a:path>
                <a:path w="6883400" h="10017125">
                  <a:moveTo>
                    <a:pt x="2343581" y="10016921"/>
                  </a:moveTo>
                  <a:lnTo>
                    <a:pt x="2377109" y="10016921"/>
                  </a:lnTo>
                  <a:lnTo>
                    <a:pt x="2376474" y="10014483"/>
                  </a:lnTo>
                  <a:lnTo>
                    <a:pt x="2375966" y="10012045"/>
                  </a:lnTo>
                  <a:lnTo>
                    <a:pt x="2375331" y="10009606"/>
                  </a:lnTo>
                  <a:lnTo>
                    <a:pt x="2374950" y="10007168"/>
                  </a:lnTo>
                  <a:lnTo>
                    <a:pt x="2374696" y="10004425"/>
                  </a:lnTo>
                  <a:lnTo>
                    <a:pt x="2374696" y="10001986"/>
                  </a:lnTo>
                  <a:lnTo>
                    <a:pt x="2374442" y="9999243"/>
                  </a:lnTo>
                  <a:lnTo>
                    <a:pt x="2374442" y="9996805"/>
                  </a:lnTo>
                  <a:lnTo>
                    <a:pt x="2374696" y="9994366"/>
                  </a:lnTo>
                  <a:lnTo>
                    <a:pt x="2374696" y="9991623"/>
                  </a:lnTo>
                  <a:lnTo>
                    <a:pt x="2374950" y="9989185"/>
                  </a:lnTo>
                  <a:lnTo>
                    <a:pt x="2375585" y="9986441"/>
                  </a:lnTo>
                  <a:lnTo>
                    <a:pt x="2375966" y="9984003"/>
                  </a:lnTo>
                  <a:lnTo>
                    <a:pt x="2376855" y="9981565"/>
                  </a:lnTo>
                  <a:lnTo>
                    <a:pt x="2377490" y="9979126"/>
                  </a:lnTo>
                  <a:lnTo>
                    <a:pt x="2378379" y="9976993"/>
                  </a:lnTo>
                  <a:lnTo>
                    <a:pt x="2379268" y="9974554"/>
                  </a:lnTo>
                  <a:lnTo>
                    <a:pt x="2380157" y="9972421"/>
                  </a:lnTo>
                  <a:lnTo>
                    <a:pt x="2381427" y="9970287"/>
                  </a:lnTo>
                  <a:lnTo>
                    <a:pt x="2382570" y="9968153"/>
                  </a:lnTo>
                  <a:lnTo>
                    <a:pt x="2384094" y="9966325"/>
                  </a:lnTo>
                  <a:lnTo>
                    <a:pt x="2385364" y="9964496"/>
                  </a:lnTo>
                  <a:lnTo>
                    <a:pt x="2386888" y="9962972"/>
                  </a:lnTo>
                  <a:lnTo>
                    <a:pt x="2401239" y="9955047"/>
                  </a:lnTo>
                  <a:lnTo>
                    <a:pt x="2403652" y="9954437"/>
                  </a:lnTo>
                  <a:lnTo>
                    <a:pt x="2406065" y="9954133"/>
                  </a:lnTo>
                  <a:lnTo>
                    <a:pt x="2408859" y="9954742"/>
                  </a:lnTo>
                  <a:lnTo>
                    <a:pt x="2411272" y="9955047"/>
                  </a:lnTo>
                  <a:lnTo>
                    <a:pt x="2413685" y="9955961"/>
                  </a:lnTo>
                  <a:lnTo>
                    <a:pt x="2416098" y="9956571"/>
                  </a:lnTo>
                  <a:lnTo>
                    <a:pt x="2418257" y="9957485"/>
                  </a:lnTo>
                  <a:lnTo>
                    <a:pt x="2420416" y="9958705"/>
                  </a:lnTo>
                  <a:lnTo>
                    <a:pt x="2422194" y="9960229"/>
                  </a:lnTo>
                  <a:lnTo>
                    <a:pt x="2424099" y="9961448"/>
                  </a:lnTo>
                  <a:lnTo>
                    <a:pt x="2433243" y="9974554"/>
                  </a:lnTo>
                  <a:lnTo>
                    <a:pt x="2434132" y="9976688"/>
                  </a:lnTo>
                  <a:lnTo>
                    <a:pt x="2435021" y="9979126"/>
                  </a:lnTo>
                  <a:lnTo>
                    <a:pt x="2435656" y="9981260"/>
                  </a:lnTo>
                  <a:lnTo>
                    <a:pt x="2436291" y="9984003"/>
                  </a:lnTo>
                  <a:lnTo>
                    <a:pt x="2436926" y="9986137"/>
                  </a:lnTo>
                  <a:lnTo>
                    <a:pt x="2437180" y="9988880"/>
                  </a:lnTo>
                  <a:lnTo>
                    <a:pt x="2437434" y="9991318"/>
                  </a:lnTo>
                  <a:lnTo>
                    <a:pt x="2437815" y="9994061"/>
                  </a:lnTo>
                  <a:lnTo>
                    <a:pt x="2437815" y="9996500"/>
                  </a:lnTo>
                  <a:lnTo>
                    <a:pt x="2438069" y="9999243"/>
                  </a:lnTo>
                  <a:lnTo>
                    <a:pt x="2438069" y="10001681"/>
                  </a:lnTo>
                  <a:lnTo>
                    <a:pt x="2437815" y="10004425"/>
                  </a:lnTo>
                  <a:lnTo>
                    <a:pt x="2437815" y="10006863"/>
                  </a:lnTo>
                  <a:lnTo>
                    <a:pt x="2437434" y="10009301"/>
                  </a:lnTo>
                  <a:lnTo>
                    <a:pt x="2437180" y="10012045"/>
                  </a:lnTo>
                  <a:lnTo>
                    <a:pt x="2436926" y="10014483"/>
                  </a:lnTo>
                  <a:lnTo>
                    <a:pt x="2436291" y="10016921"/>
                  </a:lnTo>
                  <a:lnTo>
                    <a:pt x="2468930" y="10016921"/>
                  </a:lnTo>
                </a:path>
                <a:path w="6883400" h="10017125">
                  <a:moveTo>
                    <a:pt x="2343581" y="9932187"/>
                  </a:moveTo>
                  <a:lnTo>
                    <a:pt x="2468930" y="9932187"/>
                  </a:lnTo>
                </a:path>
                <a:path w="6883400" h="10017125">
                  <a:moveTo>
                    <a:pt x="2468930" y="10016921"/>
                  </a:moveTo>
                  <a:lnTo>
                    <a:pt x="2502077" y="10016921"/>
                  </a:lnTo>
                  <a:lnTo>
                    <a:pt x="2501442" y="10014483"/>
                  </a:lnTo>
                  <a:lnTo>
                    <a:pt x="2500934" y="10012045"/>
                  </a:lnTo>
                  <a:lnTo>
                    <a:pt x="2500299" y="10009606"/>
                  </a:lnTo>
                  <a:lnTo>
                    <a:pt x="2499918" y="10007168"/>
                  </a:lnTo>
                  <a:lnTo>
                    <a:pt x="2499664" y="10004425"/>
                  </a:lnTo>
                  <a:lnTo>
                    <a:pt x="2499664" y="10001986"/>
                  </a:lnTo>
                  <a:lnTo>
                    <a:pt x="2499410" y="9999243"/>
                  </a:lnTo>
                  <a:lnTo>
                    <a:pt x="2499410" y="9996805"/>
                  </a:lnTo>
                  <a:lnTo>
                    <a:pt x="2499664" y="9994366"/>
                  </a:lnTo>
                  <a:lnTo>
                    <a:pt x="2499664" y="9991623"/>
                  </a:lnTo>
                  <a:lnTo>
                    <a:pt x="2500299" y="9989185"/>
                  </a:lnTo>
                  <a:lnTo>
                    <a:pt x="2500553" y="9986441"/>
                  </a:lnTo>
                  <a:lnTo>
                    <a:pt x="2501188" y="9984003"/>
                  </a:lnTo>
                  <a:lnTo>
                    <a:pt x="2501823" y="9981565"/>
                  </a:lnTo>
                  <a:lnTo>
                    <a:pt x="2502458" y="9979126"/>
                  </a:lnTo>
                  <a:lnTo>
                    <a:pt x="2503347" y="9976993"/>
                  </a:lnTo>
                  <a:lnTo>
                    <a:pt x="2504236" y="9974554"/>
                  </a:lnTo>
                  <a:lnTo>
                    <a:pt x="2505125" y="9972421"/>
                  </a:lnTo>
                  <a:lnTo>
                    <a:pt x="2506395" y="9970287"/>
                  </a:lnTo>
                  <a:lnTo>
                    <a:pt x="2507538" y="9968153"/>
                  </a:lnTo>
                  <a:lnTo>
                    <a:pt x="2509062" y="9966325"/>
                  </a:lnTo>
                  <a:lnTo>
                    <a:pt x="2510332" y="9964496"/>
                  </a:lnTo>
                  <a:lnTo>
                    <a:pt x="2512110" y="9962972"/>
                  </a:lnTo>
                  <a:lnTo>
                    <a:pt x="2526207" y="9955047"/>
                  </a:lnTo>
                  <a:lnTo>
                    <a:pt x="2528620" y="9954437"/>
                  </a:lnTo>
                  <a:lnTo>
                    <a:pt x="2531033" y="9954133"/>
                  </a:lnTo>
                  <a:lnTo>
                    <a:pt x="2533827" y="9954742"/>
                  </a:lnTo>
                  <a:lnTo>
                    <a:pt x="2536494" y="9955047"/>
                  </a:lnTo>
                  <a:lnTo>
                    <a:pt x="2539034" y="9955961"/>
                  </a:lnTo>
                  <a:lnTo>
                    <a:pt x="2541066" y="9956571"/>
                  </a:lnTo>
                  <a:lnTo>
                    <a:pt x="2543225" y="9957485"/>
                  </a:lnTo>
                  <a:lnTo>
                    <a:pt x="2545384" y="9958705"/>
                  </a:lnTo>
                  <a:lnTo>
                    <a:pt x="2547162" y="9960229"/>
                  </a:lnTo>
                  <a:lnTo>
                    <a:pt x="2549067" y="9961448"/>
                  </a:lnTo>
                  <a:lnTo>
                    <a:pt x="2558211" y="9974554"/>
                  </a:lnTo>
                  <a:lnTo>
                    <a:pt x="2559354" y="9976688"/>
                  </a:lnTo>
                  <a:lnTo>
                    <a:pt x="2559989" y="9979126"/>
                  </a:lnTo>
                  <a:lnTo>
                    <a:pt x="2560624" y="9981260"/>
                  </a:lnTo>
                  <a:lnTo>
                    <a:pt x="2561259" y="9984003"/>
                  </a:lnTo>
                  <a:lnTo>
                    <a:pt x="2561894" y="9986137"/>
                  </a:lnTo>
                  <a:lnTo>
                    <a:pt x="2562148" y="9988880"/>
                  </a:lnTo>
                  <a:lnTo>
                    <a:pt x="2562402" y="9991318"/>
                  </a:lnTo>
                  <a:lnTo>
                    <a:pt x="2562783" y="9994061"/>
                  </a:lnTo>
                  <a:lnTo>
                    <a:pt x="2563037" y="9996500"/>
                  </a:lnTo>
                  <a:lnTo>
                    <a:pt x="2563037" y="9999243"/>
                  </a:lnTo>
                  <a:lnTo>
                    <a:pt x="2563037" y="10001681"/>
                  </a:lnTo>
                  <a:lnTo>
                    <a:pt x="2563037" y="10004425"/>
                  </a:lnTo>
                  <a:lnTo>
                    <a:pt x="2562783" y="10006863"/>
                  </a:lnTo>
                  <a:lnTo>
                    <a:pt x="2562402" y="10009301"/>
                  </a:lnTo>
                  <a:lnTo>
                    <a:pt x="2562148" y="10012045"/>
                  </a:lnTo>
                  <a:lnTo>
                    <a:pt x="2561894" y="10014483"/>
                  </a:lnTo>
                  <a:lnTo>
                    <a:pt x="2561513" y="10016921"/>
                  </a:lnTo>
                  <a:lnTo>
                    <a:pt x="2593898" y="10016921"/>
                  </a:lnTo>
                </a:path>
                <a:path w="6883400" h="10017125">
                  <a:moveTo>
                    <a:pt x="2468930" y="9932187"/>
                  </a:moveTo>
                  <a:lnTo>
                    <a:pt x="2593898" y="9932187"/>
                  </a:lnTo>
                </a:path>
                <a:path w="6883400" h="10017125">
                  <a:moveTo>
                    <a:pt x="2593898" y="10016921"/>
                  </a:moveTo>
                  <a:lnTo>
                    <a:pt x="2627045" y="10016921"/>
                  </a:lnTo>
                  <a:lnTo>
                    <a:pt x="2626410" y="10014483"/>
                  </a:lnTo>
                  <a:lnTo>
                    <a:pt x="2625902" y="10012045"/>
                  </a:lnTo>
                  <a:lnTo>
                    <a:pt x="2625521" y="10009606"/>
                  </a:lnTo>
                  <a:lnTo>
                    <a:pt x="2624886" y="10007168"/>
                  </a:lnTo>
                  <a:lnTo>
                    <a:pt x="2624632" y="10004425"/>
                  </a:lnTo>
                  <a:lnTo>
                    <a:pt x="2624632" y="9991623"/>
                  </a:lnTo>
                  <a:lnTo>
                    <a:pt x="2625267" y="9989185"/>
                  </a:lnTo>
                  <a:lnTo>
                    <a:pt x="2625521" y="9986441"/>
                  </a:lnTo>
                  <a:lnTo>
                    <a:pt x="2626156" y="9984003"/>
                  </a:lnTo>
                  <a:lnTo>
                    <a:pt x="2626791" y="9981565"/>
                  </a:lnTo>
                  <a:lnTo>
                    <a:pt x="2627426" y="9979126"/>
                  </a:lnTo>
                  <a:lnTo>
                    <a:pt x="2628315" y="9976993"/>
                  </a:lnTo>
                  <a:lnTo>
                    <a:pt x="2629204" y="9974554"/>
                  </a:lnTo>
                  <a:lnTo>
                    <a:pt x="2630093" y="9972421"/>
                  </a:lnTo>
                  <a:lnTo>
                    <a:pt x="2631363" y="9970287"/>
                  </a:lnTo>
                  <a:lnTo>
                    <a:pt x="2632506" y="9968153"/>
                  </a:lnTo>
                  <a:lnTo>
                    <a:pt x="2634030" y="9966325"/>
                  </a:lnTo>
                  <a:lnTo>
                    <a:pt x="2635554" y="9964496"/>
                  </a:lnTo>
                  <a:lnTo>
                    <a:pt x="2637078" y="9962972"/>
                  </a:lnTo>
                  <a:lnTo>
                    <a:pt x="2638602" y="9961448"/>
                  </a:lnTo>
                  <a:lnTo>
                    <a:pt x="2640507" y="9959924"/>
                  </a:lnTo>
                  <a:lnTo>
                    <a:pt x="2642666" y="9958705"/>
                  </a:lnTo>
                  <a:lnTo>
                    <a:pt x="2644444" y="9957485"/>
                  </a:lnTo>
                  <a:lnTo>
                    <a:pt x="2656001" y="9954133"/>
                  </a:lnTo>
                  <a:lnTo>
                    <a:pt x="2658795" y="9954742"/>
                  </a:lnTo>
                  <a:lnTo>
                    <a:pt x="2661462" y="9955047"/>
                  </a:lnTo>
                  <a:lnTo>
                    <a:pt x="2664002" y="9955961"/>
                  </a:lnTo>
                  <a:lnTo>
                    <a:pt x="2666034" y="9956571"/>
                  </a:lnTo>
                  <a:lnTo>
                    <a:pt x="2668193" y="9957485"/>
                  </a:lnTo>
                  <a:lnTo>
                    <a:pt x="2670352" y="9958705"/>
                  </a:lnTo>
                  <a:lnTo>
                    <a:pt x="2672130" y="9960229"/>
                  </a:lnTo>
                  <a:lnTo>
                    <a:pt x="2674289" y="9961448"/>
                  </a:lnTo>
                  <a:lnTo>
                    <a:pt x="2675813" y="9962972"/>
                  </a:lnTo>
                  <a:lnTo>
                    <a:pt x="2677337" y="9964801"/>
                  </a:lnTo>
                  <a:lnTo>
                    <a:pt x="2678861" y="9966325"/>
                  </a:lnTo>
                  <a:lnTo>
                    <a:pt x="2680131" y="9968458"/>
                  </a:lnTo>
                  <a:lnTo>
                    <a:pt x="2681274" y="9970287"/>
                  </a:lnTo>
                  <a:lnTo>
                    <a:pt x="2682544" y="9972421"/>
                  </a:lnTo>
                  <a:lnTo>
                    <a:pt x="2683433" y="9974554"/>
                  </a:lnTo>
                  <a:lnTo>
                    <a:pt x="2684322" y="9976688"/>
                  </a:lnTo>
                  <a:lnTo>
                    <a:pt x="2684957" y="9979126"/>
                  </a:lnTo>
                  <a:lnTo>
                    <a:pt x="2685846" y="9981260"/>
                  </a:lnTo>
                  <a:lnTo>
                    <a:pt x="2686227" y="9984003"/>
                  </a:lnTo>
                  <a:lnTo>
                    <a:pt x="2686862" y="9986137"/>
                  </a:lnTo>
                  <a:lnTo>
                    <a:pt x="2687370" y="9988880"/>
                  </a:lnTo>
                  <a:lnTo>
                    <a:pt x="2687370" y="9991318"/>
                  </a:lnTo>
                  <a:lnTo>
                    <a:pt x="2687751" y="9994061"/>
                  </a:lnTo>
                  <a:lnTo>
                    <a:pt x="2688005" y="9996500"/>
                  </a:lnTo>
                  <a:lnTo>
                    <a:pt x="2688005" y="9999243"/>
                  </a:lnTo>
                  <a:lnTo>
                    <a:pt x="2688005" y="10001681"/>
                  </a:lnTo>
                  <a:lnTo>
                    <a:pt x="2688005" y="10004425"/>
                  </a:lnTo>
                  <a:lnTo>
                    <a:pt x="2687751" y="10006863"/>
                  </a:lnTo>
                  <a:lnTo>
                    <a:pt x="2687370" y="10009301"/>
                  </a:lnTo>
                  <a:lnTo>
                    <a:pt x="2687116" y="10012045"/>
                  </a:lnTo>
                  <a:lnTo>
                    <a:pt x="2686862" y="10014483"/>
                  </a:lnTo>
                  <a:lnTo>
                    <a:pt x="2686481" y="10016921"/>
                  </a:lnTo>
                  <a:lnTo>
                    <a:pt x="2718866" y="10016921"/>
                  </a:lnTo>
                </a:path>
                <a:path w="6883400" h="10017125">
                  <a:moveTo>
                    <a:pt x="2593898" y="9932187"/>
                  </a:moveTo>
                  <a:lnTo>
                    <a:pt x="2718866" y="9932187"/>
                  </a:lnTo>
                </a:path>
                <a:path w="6883400" h="10017125">
                  <a:moveTo>
                    <a:pt x="2718866" y="10016921"/>
                  </a:moveTo>
                  <a:lnTo>
                    <a:pt x="2752394" y="10016921"/>
                  </a:lnTo>
                  <a:lnTo>
                    <a:pt x="2751378" y="10014483"/>
                  </a:lnTo>
                  <a:lnTo>
                    <a:pt x="2750870" y="10012045"/>
                  </a:lnTo>
                  <a:lnTo>
                    <a:pt x="2750489" y="10009606"/>
                  </a:lnTo>
                  <a:lnTo>
                    <a:pt x="2750235" y="10007168"/>
                  </a:lnTo>
                  <a:lnTo>
                    <a:pt x="2749854" y="10004425"/>
                  </a:lnTo>
                  <a:lnTo>
                    <a:pt x="2749600" y="10001986"/>
                  </a:lnTo>
                  <a:lnTo>
                    <a:pt x="2749600" y="9999243"/>
                  </a:lnTo>
                  <a:lnTo>
                    <a:pt x="2749600" y="9996805"/>
                  </a:lnTo>
                  <a:lnTo>
                    <a:pt x="2749600" y="9994366"/>
                  </a:lnTo>
                  <a:lnTo>
                    <a:pt x="2749854" y="9991623"/>
                  </a:lnTo>
                  <a:lnTo>
                    <a:pt x="2750235" y="9989185"/>
                  </a:lnTo>
                  <a:lnTo>
                    <a:pt x="2750489" y="9986441"/>
                  </a:lnTo>
                  <a:lnTo>
                    <a:pt x="2751124" y="9984003"/>
                  </a:lnTo>
                  <a:lnTo>
                    <a:pt x="2751759" y="9981565"/>
                  </a:lnTo>
                  <a:lnTo>
                    <a:pt x="2752394" y="9979126"/>
                  </a:lnTo>
                  <a:lnTo>
                    <a:pt x="2753283" y="9976993"/>
                  </a:lnTo>
                  <a:lnTo>
                    <a:pt x="2754172" y="9974554"/>
                  </a:lnTo>
                  <a:lnTo>
                    <a:pt x="2755061" y="9972421"/>
                  </a:lnTo>
                  <a:lnTo>
                    <a:pt x="2756331" y="9970287"/>
                  </a:lnTo>
                  <a:lnTo>
                    <a:pt x="2757474" y="9968153"/>
                  </a:lnTo>
                  <a:lnTo>
                    <a:pt x="2758998" y="9966325"/>
                  </a:lnTo>
                  <a:lnTo>
                    <a:pt x="2760522" y="9964496"/>
                  </a:lnTo>
                  <a:lnTo>
                    <a:pt x="2762046" y="9962972"/>
                  </a:lnTo>
                  <a:lnTo>
                    <a:pt x="2763570" y="9961448"/>
                  </a:lnTo>
                  <a:lnTo>
                    <a:pt x="2765475" y="9959924"/>
                  </a:lnTo>
                  <a:lnTo>
                    <a:pt x="2767634" y="9958705"/>
                  </a:lnTo>
                  <a:lnTo>
                    <a:pt x="2769412" y="9957485"/>
                  </a:lnTo>
                  <a:lnTo>
                    <a:pt x="2781350" y="9954133"/>
                  </a:lnTo>
                  <a:lnTo>
                    <a:pt x="2784017" y="9954742"/>
                  </a:lnTo>
                  <a:lnTo>
                    <a:pt x="2786430" y="9955047"/>
                  </a:lnTo>
                  <a:lnTo>
                    <a:pt x="2788970" y="9955961"/>
                  </a:lnTo>
                  <a:lnTo>
                    <a:pt x="2791383" y="9956571"/>
                  </a:lnTo>
                  <a:lnTo>
                    <a:pt x="2793542" y="9957485"/>
                  </a:lnTo>
                  <a:lnTo>
                    <a:pt x="2795320" y="9958705"/>
                  </a:lnTo>
                  <a:lnTo>
                    <a:pt x="2797098" y="9960229"/>
                  </a:lnTo>
                  <a:lnTo>
                    <a:pt x="2799257" y="9961448"/>
                  </a:lnTo>
                  <a:lnTo>
                    <a:pt x="2800781" y="9962972"/>
                  </a:lnTo>
                  <a:lnTo>
                    <a:pt x="2802305" y="9964801"/>
                  </a:lnTo>
                  <a:lnTo>
                    <a:pt x="2803829" y="9966325"/>
                  </a:lnTo>
                  <a:lnTo>
                    <a:pt x="2805099" y="9968458"/>
                  </a:lnTo>
                  <a:lnTo>
                    <a:pt x="2806242" y="9970287"/>
                  </a:lnTo>
                  <a:lnTo>
                    <a:pt x="2807512" y="9972421"/>
                  </a:lnTo>
                  <a:lnTo>
                    <a:pt x="2808401" y="9974554"/>
                  </a:lnTo>
                  <a:lnTo>
                    <a:pt x="2809290" y="9976688"/>
                  </a:lnTo>
                  <a:lnTo>
                    <a:pt x="2809925" y="9979126"/>
                  </a:lnTo>
                  <a:lnTo>
                    <a:pt x="2810814" y="9981260"/>
                  </a:lnTo>
                  <a:lnTo>
                    <a:pt x="2811449" y="9984003"/>
                  </a:lnTo>
                  <a:lnTo>
                    <a:pt x="2811830" y="9986137"/>
                  </a:lnTo>
                  <a:lnTo>
                    <a:pt x="2812338" y="9988880"/>
                  </a:lnTo>
                  <a:lnTo>
                    <a:pt x="2812719" y="9991318"/>
                  </a:lnTo>
                  <a:lnTo>
                    <a:pt x="2812719" y="9994061"/>
                  </a:lnTo>
                  <a:lnTo>
                    <a:pt x="2812973" y="9996500"/>
                  </a:lnTo>
                  <a:lnTo>
                    <a:pt x="2812973" y="9999243"/>
                  </a:lnTo>
                  <a:lnTo>
                    <a:pt x="2812973" y="10001681"/>
                  </a:lnTo>
                  <a:lnTo>
                    <a:pt x="2812973" y="10004425"/>
                  </a:lnTo>
                  <a:lnTo>
                    <a:pt x="2812719" y="10006863"/>
                  </a:lnTo>
                  <a:lnTo>
                    <a:pt x="2812719" y="10009301"/>
                  </a:lnTo>
                  <a:lnTo>
                    <a:pt x="2812084" y="10012045"/>
                  </a:lnTo>
                  <a:lnTo>
                    <a:pt x="2811830" y="10014483"/>
                  </a:lnTo>
                  <a:lnTo>
                    <a:pt x="2811449" y="10016921"/>
                  </a:lnTo>
                  <a:lnTo>
                    <a:pt x="2843834" y="10016921"/>
                  </a:lnTo>
                </a:path>
                <a:path w="6883400" h="10017125">
                  <a:moveTo>
                    <a:pt x="2718866" y="9932187"/>
                  </a:moveTo>
                  <a:lnTo>
                    <a:pt x="2843834" y="9932187"/>
                  </a:lnTo>
                </a:path>
                <a:path w="6883400" h="10017125">
                  <a:moveTo>
                    <a:pt x="2843834" y="10016921"/>
                  </a:moveTo>
                  <a:lnTo>
                    <a:pt x="2877362" y="10016921"/>
                  </a:lnTo>
                  <a:lnTo>
                    <a:pt x="2876727" y="10014483"/>
                  </a:lnTo>
                  <a:lnTo>
                    <a:pt x="2875838" y="10012045"/>
                  </a:lnTo>
                  <a:lnTo>
                    <a:pt x="2875457" y="10009606"/>
                  </a:lnTo>
                  <a:lnTo>
                    <a:pt x="2875203" y="10007168"/>
                  </a:lnTo>
                  <a:lnTo>
                    <a:pt x="2874822" y="10004425"/>
                  </a:lnTo>
                  <a:lnTo>
                    <a:pt x="2874568" y="10001986"/>
                  </a:lnTo>
                  <a:lnTo>
                    <a:pt x="2874568" y="9999243"/>
                  </a:lnTo>
                  <a:lnTo>
                    <a:pt x="2874568" y="9996805"/>
                  </a:lnTo>
                  <a:lnTo>
                    <a:pt x="2874568" y="9994366"/>
                  </a:lnTo>
                  <a:lnTo>
                    <a:pt x="2874822" y="9991623"/>
                  </a:lnTo>
                  <a:lnTo>
                    <a:pt x="2875203" y="9989185"/>
                  </a:lnTo>
                  <a:lnTo>
                    <a:pt x="2875457" y="9986441"/>
                  </a:lnTo>
                  <a:lnTo>
                    <a:pt x="2876092" y="9984003"/>
                  </a:lnTo>
                  <a:lnTo>
                    <a:pt x="2876727" y="9981565"/>
                  </a:lnTo>
                  <a:lnTo>
                    <a:pt x="2877362" y="9979126"/>
                  </a:lnTo>
                  <a:lnTo>
                    <a:pt x="2878251" y="9976993"/>
                  </a:lnTo>
                  <a:lnTo>
                    <a:pt x="2879140" y="9974554"/>
                  </a:lnTo>
                  <a:lnTo>
                    <a:pt x="2880410" y="9972421"/>
                  </a:lnTo>
                  <a:lnTo>
                    <a:pt x="2888919" y="9961448"/>
                  </a:lnTo>
                  <a:lnTo>
                    <a:pt x="2890443" y="9959924"/>
                  </a:lnTo>
                  <a:lnTo>
                    <a:pt x="2892602" y="9958705"/>
                  </a:lnTo>
                  <a:lnTo>
                    <a:pt x="2894380" y="9957485"/>
                  </a:lnTo>
                  <a:lnTo>
                    <a:pt x="2896539" y="9956571"/>
                  </a:lnTo>
                  <a:lnTo>
                    <a:pt x="2898952" y="9955657"/>
                  </a:lnTo>
                  <a:lnTo>
                    <a:pt x="2901111" y="9955047"/>
                  </a:lnTo>
                  <a:lnTo>
                    <a:pt x="2903524" y="9954437"/>
                  </a:lnTo>
                  <a:lnTo>
                    <a:pt x="2906318" y="9954133"/>
                  </a:lnTo>
                  <a:lnTo>
                    <a:pt x="2908985" y="9954742"/>
                  </a:lnTo>
                  <a:lnTo>
                    <a:pt x="2911398" y="9955047"/>
                  </a:lnTo>
                  <a:lnTo>
                    <a:pt x="2913938" y="9955961"/>
                  </a:lnTo>
                  <a:lnTo>
                    <a:pt x="2916351" y="9956571"/>
                  </a:lnTo>
                  <a:lnTo>
                    <a:pt x="2918510" y="9957485"/>
                  </a:lnTo>
                  <a:lnTo>
                    <a:pt x="2920542" y="9958705"/>
                  </a:lnTo>
                  <a:lnTo>
                    <a:pt x="2922447" y="9960229"/>
                  </a:lnTo>
                  <a:lnTo>
                    <a:pt x="2924225" y="9961448"/>
                  </a:lnTo>
                  <a:lnTo>
                    <a:pt x="2925749" y="9962972"/>
                  </a:lnTo>
                  <a:lnTo>
                    <a:pt x="2927273" y="9964801"/>
                  </a:lnTo>
                  <a:lnTo>
                    <a:pt x="2928797" y="9966325"/>
                  </a:lnTo>
                  <a:lnTo>
                    <a:pt x="2930067" y="9968458"/>
                  </a:lnTo>
                  <a:lnTo>
                    <a:pt x="2931210" y="9970287"/>
                  </a:lnTo>
                  <a:lnTo>
                    <a:pt x="2932480" y="9972421"/>
                  </a:lnTo>
                  <a:lnTo>
                    <a:pt x="2933369" y="9974554"/>
                  </a:lnTo>
                  <a:lnTo>
                    <a:pt x="2934258" y="9976688"/>
                  </a:lnTo>
                  <a:lnTo>
                    <a:pt x="2934893" y="9979126"/>
                  </a:lnTo>
                  <a:lnTo>
                    <a:pt x="2935782" y="9981260"/>
                  </a:lnTo>
                  <a:lnTo>
                    <a:pt x="2936417" y="9984003"/>
                  </a:lnTo>
                  <a:lnTo>
                    <a:pt x="2936798" y="9986137"/>
                  </a:lnTo>
                  <a:lnTo>
                    <a:pt x="2937306" y="9988880"/>
                  </a:lnTo>
                  <a:lnTo>
                    <a:pt x="2937687" y="9991318"/>
                  </a:lnTo>
                  <a:lnTo>
                    <a:pt x="2937687" y="9994061"/>
                  </a:lnTo>
                  <a:lnTo>
                    <a:pt x="2937941" y="9996500"/>
                  </a:lnTo>
                  <a:lnTo>
                    <a:pt x="2937941" y="9999243"/>
                  </a:lnTo>
                  <a:lnTo>
                    <a:pt x="2937941" y="10001681"/>
                  </a:lnTo>
                  <a:lnTo>
                    <a:pt x="2937941" y="10004425"/>
                  </a:lnTo>
                  <a:lnTo>
                    <a:pt x="2937687" y="10006863"/>
                  </a:lnTo>
                  <a:lnTo>
                    <a:pt x="2937687" y="10009301"/>
                  </a:lnTo>
                  <a:lnTo>
                    <a:pt x="2937306" y="10012045"/>
                  </a:lnTo>
                  <a:lnTo>
                    <a:pt x="2937052" y="10014483"/>
                  </a:lnTo>
                  <a:lnTo>
                    <a:pt x="2936417" y="10016921"/>
                  </a:lnTo>
                  <a:lnTo>
                    <a:pt x="2968802" y="10016921"/>
                  </a:lnTo>
                </a:path>
                <a:path w="6883400" h="10017125">
                  <a:moveTo>
                    <a:pt x="2843834" y="9932187"/>
                  </a:moveTo>
                  <a:lnTo>
                    <a:pt x="2968802" y="9932187"/>
                  </a:lnTo>
                </a:path>
                <a:path w="6883400" h="10017125">
                  <a:moveTo>
                    <a:pt x="2968802" y="10016921"/>
                  </a:moveTo>
                  <a:lnTo>
                    <a:pt x="3002330" y="10016921"/>
                  </a:lnTo>
                  <a:lnTo>
                    <a:pt x="3001695" y="10014483"/>
                  </a:lnTo>
                  <a:lnTo>
                    <a:pt x="3001060" y="10012045"/>
                  </a:lnTo>
                  <a:lnTo>
                    <a:pt x="3000425" y="10009606"/>
                  </a:lnTo>
                  <a:lnTo>
                    <a:pt x="3000171" y="10007168"/>
                  </a:lnTo>
                  <a:lnTo>
                    <a:pt x="2999790" y="10004425"/>
                  </a:lnTo>
                  <a:lnTo>
                    <a:pt x="2999536" y="10001986"/>
                  </a:lnTo>
                  <a:lnTo>
                    <a:pt x="2999536" y="9999243"/>
                  </a:lnTo>
                  <a:lnTo>
                    <a:pt x="2999536" y="9996805"/>
                  </a:lnTo>
                  <a:lnTo>
                    <a:pt x="2999536" y="9994366"/>
                  </a:lnTo>
                  <a:lnTo>
                    <a:pt x="2999790" y="9991623"/>
                  </a:lnTo>
                  <a:lnTo>
                    <a:pt x="3000171" y="9989185"/>
                  </a:lnTo>
                  <a:lnTo>
                    <a:pt x="3000425" y="9986441"/>
                  </a:lnTo>
                  <a:lnTo>
                    <a:pt x="3001060" y="9984003"/>
                  </a:lnTo>
                  <a:lnTo>
                    <a:pt x="3001695" y="9981565"/>
                  </a:lnTo>
                  <a:lnTo>
                    <a:pt x="3002584" y="9979126"/>
                  </a:lnTo>
                  <a:lnTo>
                    <a:pt x="3003219" y="9976993"/>
                  </a:lnTo>
                  <a:lnTo>
                    <a:pt x="3004108" y="9974554"/>
                  </a:lnTo>
                  <a:lnTo>
                    <a:pt x="3005378" y="9972421"/>
                  </a:lnTo>
                  <a:lnTo>
                    <a:pt x="3006521" y="9970287"/>
                  </a:lnTo>
                  <a:lnTo>
                    <a:pt x="3013887" y="9961448"/>
                  </a:lnTo>
                  <a:lnTo>
                    <a:pt x="3015665" y="9959924"/>
                  </a:lnTo>
                  <a:lnTo>
                    <a:pt x="3017570" y="9958705"/>
                  </a:lnTo>
                  <a:lnTo>
                    <a:pt x="3019348" y="9957485"/>
                  </a:lnTo>
                  <a:lnTo>
                    <a:pt x="3021761" y="9956571"/>
                  </a:lnTo>
                  <a:lnTo>
                    <a:pt x="3023920" y="9955657"/>
                  </a:lnTo>
                  <a:lnTo>
                    <a:pt x="3026079" y="9955047"/>
                  </a:lnTo>
                  <a:lnTo>
                    <a:pt x="3028746" y="9954437"/>
                  </a:lnTo>
                  <a:lnTo>
                    <a:pt x="3031286" y="9954133"/>
                  </a:lnTo>
                  <a:lnTo>
                    <a:pt x="3033953" y="9954742"/>
                  </a:lnTo>
                  <a:lnTo>
                    <a:pt x="3036366" y="9955047"/>
                  </a:lnTo>
                  <a:lnTo>
                    <a:pt x="3038906" y="9955961"/>
                  </a:lnTo>
                  <a:lnTo>
                    <a:pt x="3041319" y="9956571"/>
                  </a:lnTo>
                  <a:lnTo>
                    <a:pt x="3043478" y="9957485"/>
                  </a:lnTo>
                  <a:lnTo>
                    <a:pt x="3045510" y="9958705"/>
                  </a:lnTo>
                  <a:lnTo>
                    <a:pt x="3047415" y="9960229"/>
                  </a:lnTo>
                  <a:lnTo>
                    <a:pt x="3049193" y="9961448"/>
                  </a:lnTo>
                  <a:lnTo>
                    <a:pt x="3050717" y="9962972"/>
                  </a:lnTo>
                  <a:lnTo>
                    <a:pt x="3052241" y="9964801"/>
                  </a:lnTo>
                  <a:lnTo>
                    <a:pt x="3053765" y="9966325"/>
                  </a:lnTo>
                  <a:lnTo>
                    <a:pt x="3055035" y="9968458"/>
                  </a:lnTo>
                  <a:lnTo>
                    <a:pt x="3056178" y="9970287"/>
                  </a:lnTo>
                  <a:lnTo>
                    <a:pt x="3057448" y="9972421"/>
                  </a:lnTo>
                  <a:lnTo>
                    <a:pt x="3058337" y="9974554"/>
                  </a:lnTo>
                  <a:lnTo>
                    <a:pt x="3059226" y="9976688"/>
                  </a:lnTo>
                  <a:lnTo>
                    <a:pt x="3060242" y="9979126"/>
                  </a:lnTo>
                  <a:lnTo>
                    <a:pt x="3060750" y="9981260"/>
                  </a:lnTo>
                  <a:lnTo>
                    <a:pt x="3061385" y="9984003"/>
                  </a:lnTo>
                  <a:lnTo>
                    <a:pt x="3061766" y="9986137"/>
                  </a:lnTo>
                  <a:lnTo>
                    <a:pt x="3062274" y="9988880"/>
                  </a:lnTo>
                  <a:lnTo>
                    <a:pt x="3062655" y="9991318"/>
                  </a:lnTo>
                  <a:lnTo>
                    <a:pt x="3062909" y="9994061"/>
                  </a:lnTo>
                  <a:lnTo>
                    <a:pt x="3062909" y="9996500"/>
                  </a:lnTo>
                  <a:lnTo>
                    <a:pt x="3062909" y="9999243"/>
                  </a:lnTo>
                  <a:lnTo>
                    <a:pt x="3062909" y="10001681"/>
                  </a:lnTo>
                  <a:lnTo>
                    <a:pt x="3062909" y="10004425"/>
                  </a:lnTo>
                  <a:lnTo>
                    <a:pt x="3062909" y="10006863"/>
                  </a:lnTo>
                  <a:lnTo>
                    <a:pt x="3062655" y="10009301"/>
                  </a:lnTo>
                  <a:lnTo>
                    <a:pt x="3062274" y="10012045"/>
                  </a:lnTo>
                  <a:lnTo>
                    <a:pt x="3062020" y="10014483"/>
                  </a:lnTo>
                  <a:lnTo>
                    <a:pt x="3061385" y="10016921"/>
                  </a:lnTo>
                  <a:lnTo>
                    <a:pt x="3093770" y="10016921"/>
                  </a:lnTo>
                </a:path>
                <a:path w="6883400" h="10017125">
                  <a:moveTo>
                    <a:pt x="2968802" y="9932187"/>
                  </a:moveTo>
                  <a:lnTo>
                    <a:pt x="3093770" y="9932187"/>
                  </a:lnTo>
                </a:path>
                <a:path w="6883400" h="10017125">
                  <a:moveTo>
                    <a:pt x="3093770" y="10016921"/>
                  </a:moveTo>
                  <a:lnTo>
                    <a:pt x="3127298" y="10016921"/>
                  </a:lnTo>
                  <a:lnTo>
                    <a:pt x="3126663" y="10014483"/>
                  </a:lnTo>
                  <a:lnTo>
                    <a:pt x="3126028" y="10012045"/>
                  </a:lnTo>
                  <a:lnTo>
                    <a:pt x="3125393" y="10009606"/>
                  </a:lnTo>
                  <a:lnTo>
                    <a:pt x="3125139" y="10007168"/>
                  </a:lnTo>
                  <a:lnTo>
                    <a:pt x="3124758" y="10004425"/>
                  </a:lnTo>
                  <a:lnTo>
                    <a:pt x="3124504" y="10001986"/>
                  </a:lnTo>
                  <a:lnTo>
                    <a:pt x="3124504" y="9999243"/>
                  </a:lnTo>
                  <a:lnTo>
                    <a:pt x="3124504" y="9996805"/>
                  </a:lnTo>
                  <a:lnTo>
                    <a:pt x="3124504" y="9994366"/>
                  </a:lnTo>
                  <a:lnTo>
                    <a:pt x="3124758" y="9991623"/>
                  </a:lnTo>
                  <a:lnTo>
                    <a:pt x="3125139" y="9989185"/>
                  </a:lnTo>
                  <a:lnTo>
                    <a:pt x="3125774" y="9986441"/>
                  </a:lnTo>
                  <a:lnTo>
                    <a:pt x="3126028" y="9984003"/>
                  </a:lnTo>
                  <a:lnTo>
                    <a:pt x="3126917" y="9981565"/>
                  </a:lnTo>
                  <a:lnTo>
                    <a:pt x="3127552" y="9979126"/>
                  </a:lnTo>
                  <a:lnTo>
                    <a:pt x="3128187" y="9976993"/>
                  </a:lnTo>
                  <a:lnTo>
                    <a:pt x="3134283" y="9966325"/>
                  </a:lnTo>
                  <a:lnTo>
                    <a:pt x="3135426" y="9964496"/>
                  </a:lnTo>
                  <a:lnTo>
                    <a:pt x="3136950" y="9962972"/>
                  </a:lnTo>
                  <a:lnTo>
                    <a:pt x="3138855" y="9961448"/>
                  </a:lnTo>
                  <a:lnTo>
                    <a:pt x="3140633" y="9959924"/>
                  </a:lnTo>
                  <a:lnTo>
                    <a:pt x="3142538" y="9958705"/>
                  </a:lnTo>
                  <a:lnTo>
                    <a:pt x="3144570" y="9957485"/>
                  </a:lnTo>
                  <a:lnTo>
                    <a:pt x="3146729" y="9956571"/>
                  </a:lnTo>
                  <a:lnTo>
                    <a:pt x="3148888" y="9955657"/>
                  </a:lnTo>
                  <a:lnTo>
                    <a:pt x="3151301" y="9955047"/>
                  </a:lnTo>
                  <a:lnTo>
                    <a:pt x="3153714" y="9954437"/>
                  </a:lnTo>
                  <a:lnTo>
                    <a:pt x="3156254" y="9954133"/>
                  </a:lnTo>
                  <a:lnTo>
                    <a:pt x="3158921" y="9954742"/>
                  </a:lnTo>
                  <a:lnTo>
                    <a:pt x="3161334" y="9955047"/>
                  </a:lnTo>
                  <a:lnTo>
                    <a:pt x="3163874" y="9955961"/>
                  </a:lnTo>
                  <a:lnTo>
                    <a:pt x="3166287" y="9956571"/>
                  </a:lnTo>
                  <a:lnTo>
                    <a:pt x="3168446" y="9957485"/>
                  </a:lnTo>
                  <a:lnTo>
                    <a:pt x="3170478" y="9958705"/>
                  </a:lnTo>
                  <a:lnTo>
                    <a:pt x="3172383" y="9960229"/>
                  </a:lnTo>
                  <a:lnTo>
                    <a:pt x="3174161" y="9961448"/>
                  </a:lnTo>
                  <a:lnTo>
                    <a:pt x="3175685" y="9962972"/>
                  </a:lnTo>
                  <a:lnTo>
                    <a:pt x="3177590" y="9964801"/>
                  </a:lnTo>
                  <a:lnTo>
                    <a:pt x="3178733" y="9966325"/>
                  </a:lnTo>
                  <a:lnTo>
                    <a:pt x="3180257" y="9968458"/>
                  </a:lnTo>
                  <a:lnTo>
                    <a:pt x="3181527" y="9970287"/>
                  </a:lnTo>
                  <a:lnTo>
                    <a:pt x="3182416" y="9972421"/>
                  </a:lnTo>
                  <a:lnTo>
                    <a:pt x="3183305" y="9974554"/>
                  </a:lnTo>
                  <a:lnTo>
                    <a:pt x="3184194" y="9976688"/>
                  </a:lnTo>
                  <a:lnTo>
                    <a:pt x="3185210" y="9979126"/>
                  </a:lnTo>
                  <a:lnTo>
                    <a:pt x="3185718" y="9981260"/>
                  </a:lnTo>
                  <a:lnTo>
                    <a:pt x="3186353" y="9984003"/>
                  </a:lnTo>
                  <a:lnTo>
                    <a:pt x="3186988" y="9986137"/>
                  </a:lnTo>
                  <a:lnTo>
                    <a:pt x="3187242" y="9988880"/>
                  </a:lnTo>
                  <a:lnTo>
                    <a:pt x="3187623" y="9991318"/>
                  </a:lnTo>
                  <a:lnTo>
                    <a:pt x="3187877" y="9994061"/>
                  </a:lnTo>
                  <a:lnTo>
                    <a:pt x="3187877" y="9996500"/>
                  </a:lnTo>
                  <a:lnTo>
                    <a:pt x="3188258" y="9999243"/>
                  </a:lnTo>
                  <a:lnTo>
                    <a:pt x="3188258" y="10001681"/>
                  </a:lnTo>
                  <a:lnTo>
                    <a:pt x="3187877" y="10004425"/>
                  </a:lnTo>
                  <a:lnTo>
                    <a:pt x="3187877" y="10006863"/>
                  </a:lnTo>
                  <a:lnTo>
                    <a:pt x="3187623" y="10009301"/>
                  </a:lnTo>
                  <a:lnTo>
                    <a:pt x="3187242" y="10012045"/>
                  </a:lnTo>
                  <a:lnTo>
                    <a:pt x="3186988" y="10014483"/>
                  </a:lnTo>
                  <a:lnTo>
                    <a:pt x="3186353" y="10016921"/>
                  </a:lnTo>
                  <a:lnTo>
                    <a:pt x="3218738" y="10016921"/>
                  </a:lnTo>
                </a:path>
                <a:path w="6883400" h="10017125">
                  <a:moveTo>
                    <a:pt x="3093770" y="9932187"/>
                  </a:moveTo>
                  <a:lnTo>
                    <a:pt x="3218738" y="9932187"/>
                  </a:lnTo>
                </a:path>
                <a:path w="6883400" h="10017125">
                  <a:moveTo>
                    <a:pt x="3218738" y="10016921"/>
                  </a:moveTo>
                  <a:lnTo>
                    <a:pt x="3252266" y="10016921"/>
                  </a:lnTo>
                  <a:lnTo>
                    <a:pt x="3251631" y="10014483"/>
                  </a:lnTo>
                  <a:lnTo>
                    <a:pt x="3250996" y="10012045"/>
                  </a:lnTo>
                  <a:lnTo>
                    <a:pt x="3250361" y="10009606"/>
                  </a:lnTo>
                  <a:lnTo>
                    <a:pt x="3250107" y="10007168"/>
                  </a:lnTo>
                  <a:lnTo>
                    <a:pt x="3249726" y="10004425"/>
                  </a:lnTo>
                  <a:lnTo>
                    <a:pt x="3249726" y="10001986"/>
                  </a:lnTo>
                  <a:lnTo>
                    <a:pt x="3249472" y="9999243"/>
                  </a:lnTo>
                  <a:lnTo>
                    <a:pt x="3249472" y="9996805"/>
                  </a:lnTo>
                  <a:lnTo>
                    <a:pt x="3249726" y="9994366"/>
                  </a:lnTo>
                  <a:lnTo>
                    <a:pt x="3249726" y="9991623"/>
                  </a:lnTo>
                  <a:lnTo>
                    <a:pt x="3250107" y="9989185"/>
                  </a:lnTo>
                  <a:lnTo>
                    <a:pt x="3250742" y="9986441"/>
                  </a:lnTo>
                  <a:lnTo>
                    <a:pt x="3251250" y="9984003"/>
                  </a:lnTo>
                  <a:lnTo>
                    <a:pt x="3251885" y="9981565"/>
                  </a:lnTo>
                  <a:lnTo>
                    <a:pt x="3252520" y="9979126"/>
                  </a:lnTo>
                  <a:lnTo>
                    <a:pt x="3253409" y="9976993"/>
                  </a:lnTo>
                  <a:lnTo>
                    <a:pt x="3259251" y="9966325"/>
                  </a:lnTo>
                  <a:lnTo>
                    <a:pt x="3260394" y="9964496"/>
                  </a:lnTo>
                  <a:lnTo>
                    <a:pt x="3262299" y="9962972"/>
                  </a:lnTo>
                  <a:lnTo>
                    <a:pt x="3263823" y="9961448"/>
                  </a:lnTo>
                  <a:lnTo>
                    <a:pt x="3265601" y="9959924"/>
                  </a:lnTo>
                  <a:lnTo>
                    <a:pt x="3267506" y="9958705"/>
                  </a:lnTo>
                  <a:lnTo>
                    <a:pt x="3269538" y="9957485"/>
                  </a:lnTo>
                  <a:lnTo>
                    <a:pt x="3271697" y="9956571"/>
                  </a:lnTo>
                  <a:lnTo>
                    <a:pt x="3273856" y="9955657"/>
                  </a:lnTo>
                  <a:lnTo>
                    <a:pt x="3276269" y="9955047"/>
                  </a:lnTo>
                  <a:lnTo>
                    <a:pt x="3278682" y="9954437"/>
                  </a:lnTo>
                  <a:lnTo>
                    <a:pt x="3281222" y="9954133"/>
                  </a:lnTo>
                  <a:lnTo>
                    <a:pt x="3283889" y="9954742"/>
                  </a:lnTo>
                  <a:lnTo>
                    <a:pt x="3286302" y="9955047"/>
                  </a:lnTo>
                  <a:lnTo>
                    <a:pt x="3288842" y="9955961"/>
                  </a:lnTo>
                  <a:lnTo>
                    <a:pt x="3291255" y="9956571"/>
                  </a:lnTo>
                  <a:lnTo>
                    <a:pt x="3293414" y="9957485"/>
                  </a:lnTo>
                  <a:lnTo>
                    <a:pt x="3295446" y="9958705"/>
                  </a:lnTo>
                  <a:lnTo>
                    <a:pt x="3297351" y="9960229"/>
                  </a:lnTo>
                  <a:lnTo>
                    <a:pt x="3299129" y="9961448"/>
                  </a:lnTo>
                  <a:lnTo>
                    <a:pt x="3300653" y="9962972"/>
                  </a:lnTo>
                  <a:lnTo>
                    <a:pt x="3302558" y="9964801"/>
                  </a:lnTo>
                  <a:lnTo>
                    <a:pt x="3303701" y="9966325"/>
                  </a:lnTo>
                  <a:lnTo>
                    <a:pt x="3305225" y="9968458"/>
                  </a:lnTo>
                  <a:lnTo>
                    <a:pt x="3306495" y="9970287"/>
                  </a:lnTo>
                  <a:lnTo>
                    <a:pt x="3307384" y="9972421"/>
                  </a:lnTo>
                  <a:lnTo>
                    <a:pt x="3308273" y="9974554"/>
                  </a:lnTo>
                  <a:lnTo>
                    <a:pt x="3309162" y="9976688"/>
                  </a:lnTo>
                  <a:lnTo>
                    <a:pt x="3310178" y="9979126"/>
                  </a:lnTo>
                  <a:lnTo>
                    <a:pt x="3310686" y="9981260"/>
                  </a:lnTo>
                  <a:lnTo>
                    <a:pt x="3311321" y="9984003"/>
                  </a:lnTo>
                  <a:lnTo>
                    <a:pt x="3311956" y="9986137"/>
                  </a:lnTo>
                  <a:lnTo>
                    <a:pt x="3312210" y="9988880"/>
                  </a:lnTo>
                  <a:lnTo>
                    <a:pt x="3312591" y="9991318"/>
                  </a:lnTo>
                  <a:lnTo>
                    <a:pt x="3312845" y="9994061"/>
                  </a:lnTo>
                  <a:lnTo>
                    <a:pt x="3312845" y="9996500"/>
                  </a:lnTo>
                  <a:lnTo>
                    <a:pt x="3313226" y="9999243"/>
                  </a:lnTo>
                  <a:lnTo>
                    <a:pt x="3313226" y="10001681"/>
                  </a:lnTo>
                  <a:lnTo>
                    <a:pt x="3312845" y="10004425"/>
                  </a:lnTo>
                  <a:lnTo>
                    <a:pt x="3312845" y="10006863"/>
                  </a:lnTo>
                  <a:lnTo>
                    <a:pt x="3312591" y="10009301"/>
                  </a:lnTo>
                  <a:lnTo>
                    <a:pt x="3312210" y="10012045"/>
                  </a:lnTo>
                  <a:lnTo>
                    <a:pt x="3311956" y="10014483"/>
                  </a:lnTo>
                  <a:lnTo>
                    <a:pt x="3311702" y="10016921"/>
                  </a:lnTo>
                  <a:lnTo>
                    <a:pt x="3343960" y="10016921"/>
                  </a:lnTo>
                </a:path>
                <a:path w="6883400" h="10017125">
                  <a:moveTo>
                    <a:pt x="3218738" y="9932187"/>
                  </a:moveTo>
                  <a:lnTo>
                    <a:pt x="3343960" y="9932187"/>
                  </a:lnTo>
                </a:path>
                <a:path w="6883400" h="10017125">
                  <a:moveTo>
                    <a:pt x="3343960" y="10016921"/>
                  </a:moveTo>
                  <a:lnTo>
                    <a:pt x="3377234" y="10016921"/>
                  </a:lnTo>
                  <a:lnTo>
                    <a:pt x="3376599" y="10014483"/>
                  </a:lnTo>
                  <a:lnTo>
                    <a:pt x="3375964" y="10012045"/>
                  </a:lnTo>
                  <a:lnTo>
                    <a:pt x="3375710" y="10009606"/>
                  </a:lnTo>
                  <a:lnTo>
                    <a:pt x="3375075" y="10007168"/>
                  </a:lnTo>
                  <a:lnTo>
                    <a:pt x="3374694" y="10004425"/>
                  </a:lnTo>
                  <a:lnTo>
                    <a:pt x="3374694" y="9991623"/>
                  </a:lnTo>
                  <a:lnTo>
                    <a:pt x="3375329" y="9989185"/>
                  </a:lnTo>
                  <a:lnTo>
                    <a:pt x="3375710" y="9986441"/>
                  </a:lnTo>
                  <a:lnTo>
                    <a:pt x="3376218" y="9984003"/>
                  </a:lnTo>
                  <a:lnTo>
                    <a:pt x="3376853" y="9981565"/>
                  </a:lnTo>
                  <a:lnTo>
                    <a:pt x="3377488" y="9979126"/>
                  </a:lnTo>
                  <a:lnTo>
                    <a:pt x="3378377" y="9976993"/>
                  </a:lnTo>
                  <a:lnTo>
                    <a:pt x="3379266" y="9974554"/>
                  </a:lnTo>
                  <a:lnTo>
                    <a:pt x="3380282" y="9972421"/>
                  </a:lnTo>
                  <a:lnTo>
                    <a:pt x="3381425" y="9970287"/>
                  </a:lnTo>
                  <a:lnTo>
                    <a:pt x="3382695" y="9968153"/>
                  </a:lnTo>
                  <a:lnTo>
                    <a:pt x="3384219" y="9966325"/>
                  </a:lnTo>
                  <a:lnTo>
                    <a:pt x="3385362" y="9964496"/>
                  </a:lnTo>
                  <a:lnTo>
                    <a:pt x="3387267" y="9962972"/>
                  </a:lnTo>
                  <a:lnTo>
                    <a:pt x="3388791" y="9961448"/>
                  </a:lnTo>
                  <a:lnTo>
                    <a:pt x="3390569" y="9959924"/>
                  </a:lnTo>
                  <a:lnTo>
                    <a:pt x="3392728" y="9958705"/>
                  </a:lnTo>
                  <a:lnTo>
                    <a:pt x="3394506" y="9957485"/>
                  </a:lnTo>
                  <a:lnTo>
                    <a:pt x="3396665" y="9956571"/>
                  </a:lnTo>
                  <a:lnTo>
                    <a:pt x="3398824" y="9955657"/>
                  </a:lnTo>
                  <a:lnTo>
                    <a:pt x="3401237" y="9955047"/>
                  </a:lnTo>
                  <a:lnTo>
                    <a:pt x="3403650" y="9954437"/>
                  </a:lnTo>
                  <a:lnTo>
                    <a:pt x="3406190" y="9954133"/>
                  </a:lnTo>
                  <a:lnTo>
                    <a:pt x="3408857" y="9954742"/>
                  </a:lnTo>
                  <a:lnTo>
                    <a:pt x="3411651" y="9955047"/>
                  </a:lnTo>
                  <a:lnTo>
                    <a:pt x="3414064" y="9955961"/>
                  </a:lnTo>
                  <a:lnTo>
                    <a:pt x="3416223" y="9956571"/>
                  </a:lnTo>
                  <a:lnTo>
                    <a:pt x="3418382" y="9957485"/>
                  </a:lnTo>
                  <a:lnTo>
                    <a:pt x="3420414" y="9958705"/>
                  </a:lnTo>
                  <a:lnTo>
                    <a:pt x="3422319" y="9960229"/>
                  </a:lnTo>
                  <a:lnTo>
                    <a:pt x="3424097" y="9961448"/>
                  </a:lnTo>
                  <a:lnTo>
                    <a:pt x="3426002" y="9962972"/>
                  </a:lnTo>
                  <a:lnTo>
                    <a:pt x="3427526" y="9964801"/>
                  </a:lnTo>
                  <a:lnTo>
                    <a:pt x="3429050" y="9966325"/>
                  </a:lnTo>
                  <a:lnTo>
                    <a:pt x="3430193" y="9968458"/>
                  </a:lnTo>
                  <a:lnTo>
                    <a:pt x="3431463" y="9970287"/>
                  </a:lnTo>
                  <a:lnTo>
                    <a:pt x="3432606" y="9972421"/>
                  </a:lnTo>
                  <a:lnTo>
                    <a:pt x="3433622" y="9974554"/>
                  </a:lnTo>
                  <a:lnTo>
                    <a:pt x="3434511" y="9976688"/>
                  </a:lnTo>
                  <a:lnTo>
                    <a:pt x="3435146" y="9979126"/>
                  </a:lnTo>
                  <a:lnTo>
                    <a:pt x="3436035" y="9981260"/>
                  </a:lnTo>
                  <a:lnTo>
                    <a:pt x="3436289" y="9984003"/>
                  </a:lnTo>
                  <a:lnTo>
                    <a:pt x="3436924" y="9986137"/>
                  </a:lnTo>
                  <a:lnTo>
                    <a:pt x="3437559" y="9988880"/>
                  </a:lnTo>
                  <a:lnTo>
                    <a:pt x="3437559" y="9991318"/>
                  </a:lnTo>
                  <a:lnTo>
                    <a:pt x="3437813" y="9994061"/>
                  </a:lnTo>
                  <a:lnTo>
                    <a:pt x="3438194" y="9996500"/>
                  </a:lnTo>
                  <a:lnTo>
                    <a:pt x="3438194" y="9999243"/>
                  </a:lnTo>
                  <a:lnTo>
                    <a:pt x="3438194" y="10001681"/>
                  </a:lnTo>
                  <a:lnTo>
                    <a:pt x="3438194" y="10004425"/>
                  </a:lnTo>
                  <a:lnTo>
                    <a:pt x="3437813" y="10006863"/>
                  </a:lnTo>
                  <a:lnTo>
                    <a:pt x="3437559" y="10009301"/>
                  </a:lnTo>
                  <a:lnTo>
                    <a:pt x="3437178" y="10012045"/>
                  </a:lnTo>
                  <a:lnTo>
                    <a:pt x="3436924" y="10014483"/>
                  </a:lnTo>
                  <a:lnTo>
                    <a:pt x="3436670" y="10016921"/>
                  </a:lnTo>
                  <a:lnTo>
                    <a:pt x="3468928" y="10016921"/>
                  </a:lnTo>
                </a:path>
                <a:path w="6883400" h="10017125">
                  <a:moveTo>
                    <a:pt x="3343960" y="9932187"/>
                  </a:moveTo>
                  <a:lnTo>
                    <a:pt x="3468928" y="9932187"/>
                  </a:lnTo>
                </a:path>
                <a:path w="6883400" h="10017125">
                  <a:moveTo>
                    <a:pt x="3468928" y="10016921"/>
                  </a:moveTo>
                  <a:lnTo>
                    <a:pt x="3502456" y="10016921"/>
                  </a:lnTo>
                  <a:lnTo>
                    <a:pt x="3501567" y="10014483"/>
                  </a:lnTo>
                  <a:lnTo>
                    <a:pt x="3500932" y="10012045"/>
                  </a:lnTo>
                  <a:lnTo>
                    <a:pt x="3500678" y="10009606"/>
                  </a:lnTo>
                  <a:lnTo>
                    <a:pt x="3500043" y="10007168"/>
                  </a:lnTo>
                  <a:lnTo>
                    <a:pt x="3500043" y="10004425"/>
                  </a:lnTo>
                  <a:lnTo>
                    <a:pt x="3499662" y="10001986"/>
                  </a:lnTo>
                  <a:lnTo>
                    <a:pt x="3499662" y="9999243"/>
                  </a:lnTo>
                  <a:lnTo>
                    <a:pt x="3499662" y="9996805"/>
                  </a:lnTo>
                  <a:lnTo>
                    <a:pt x="3499662" y="9994366"/>
                  </a:lnTo>
                  <a:lnTo>
                    <a:pt x="3500043" y="9991623"/>
                  </a:lnTo>
                  <a:lnTo>
                    <a:pt x="3500297" y="9989185"/>
                  </a:lnTo>
                  <a:lnTo>
                    <a:pt x="3503345" y="9976993"/>
                  </a:lnTo>
                  <a:lnTo>
                    <a:pt x="3504234" y="9974554"/>
                  </a:lnTo>
                  <a:lnTo>
                    <a:pt x="3505250" y="9972421"/>
                  </a:lnTo>
                  <a:lnTo>
                    <a:pt x="3506393" y="9970287"/>
                  </a:lnTo>
                  <a:lnTo>
                    <a:pt x="3507663" y="9968153"/>
                  </a:lnTo>
                  <a:lnTo>
                    <a:pt x="3509187" y="9966325"/>
                  </a:lnTo>
                  <a:lnTo>
                    <a:pt x="3510711" y="9964496"/>
                  </a:lnTo>
                  <a:lnTo>
                    <a:pt x="3512235" y="9962972"/>
                  </a:lnTo>
                  <a:lnTo>
                    <a:pt x="3513759" y="9961448"/>
                  </a:lnTo>
                  <a:lnTo>
                    <a:pt x="3515537" y="9959924"/>
                  </a:lnTo>
                  <a:lnTo>
                    <a:pt x="3517696" y="9958705"/>
                  </a:lnTo>
                  <a:lnTo>
                    <a:pt x="3519474" y="9957485"/>
                  </a:lnTo>
                  <a:lnTo>
                    <a:pt x="3521633" y="9956571"/>
                  </a:lnTo>
                  <a:lnTo>
                    <a:pt x="3524046" y="9955657"/>
                  </a:lnTo>
                  <a:lnTo>
                    <a:pt x="3526205" y="9955047"/>
                  </a:lnTo>
                  <a:lnTo>
                    <a:pt x="3528618" y="9954437"/>
                  </a:lnTo>
                  <a:lnTo>
                    <a:pt x="3531412" y="9954133"/>
                  </a:lnTo>
                  <a:lnTo>
                    <a:pt x="3533825" y="9954742"/>
                  </a:lnTo>
                  <a:lnTo>
                    <a:pt x="3536619" y="9955047"/>
                  </a:lnTo>
                  <a:lnTo>
                    <a:pt x="3539032" y="9955961"/>
                  </a:lnTo>
                  <a:lnTo>
                    <a:pt x="3541191" y="9956571"/>
                  </a:lnTo>
                  <a:lnTo>
                    <a:pt x="3543604" y="9957485"/>
                  </a:lnTo>
                  <a:lnTo>
                    <a:pt x="3545382" y="9958705"/>
                  </a:lnTo>
                  <a:lnTo>
                    <a:pt x="3547287" y="9960229"/>
                  </a:lnTo>
                  <a:lnTo>
                    <a:pt x="3549446" y="9961448"/>
                  </a:lnTo>
                  <a:lnTo>
                    <a:pt x="3550970" y="9962972"/>
                  </a:lnTo>
                  <a:lnTo>
                    <a:pt x="3552494" y="9964801"/>
                  </a:lnTo>
                  <a:lnTo>
                    <a:pt x="3554018" y="9966325"/>
                  </a:lnTo>
                  <a:lnTo>
                    <a:pt x="3555161" y="9968458"/>
                  </a:lnTo>
                  <a:lnTo>
                    <a:pt x="3556431" y="9970287"/>
                  </a:lnTo>
                  <a:lnTo>
                    <a:pt x="3557574" y="9972421"/>
                  </a:lnTo>
                  <a:lnTo>
                    <a:pt x="3558590" y="9974554"/>
                  </a:lnTo>
                  <a:lnTo>
                    <a:pt x="3559479" y="9976688"/>
                  </a:lnTo>
                  <a:lnTo>
                    <a:pt x="3560114" y="9979126"/>
                  </a:lnTo>
                  <a:lnTo>
                    <a:pt x="3561003" y="9981260"/>
                  </a:lnTo>
                  <a:lnTo>
                    <a:pt x="3561638" y="9984003"/>
                  </a:lnTo>
                  <a:lnTo>
                    <a:pt x="3561892" y="9986137"/>
                  </a:lnTo>
                  <a:lnTo>
                    <a:pt x="3562527" y="9988880"/>
                  </a:lnTo>
                  <a:lnTo>
                    <a:pt x="3562781" y="9991318"/>
                  </a:lnTo>
                  <a:lnTo>
                    <a:pt x="3562781" y="9994061"/>
                  </a:lnTo>
                  <a:lnTo>
                    <a:pt x="3563162" y="9996500"/>
                  </a:lnTo>
                  <a:lnTo>
                    <a:pt x="3563162" y="9999243"/>
                  </a:lnTo>
                  <a:lnTo>
                    <a:pt x="3563162" y="10001681"/>
                  </a:lnTo>
                  <a:lnTo>
                    <a:pt x="3563162" y="10004425"/>
                  </a:lnTo>
                  <a:lnTo>
                    <a:pt x="3562781" y="10006863"/>
                  </a:lnTo>
                  <a:lnTo>
                    <a:pt x="3562781" y="10009301"/>
                  </a:lnTo>
                  <a:lnTo>
                    <a:pt x="3562146" y="10012045"/>
                  </a:lnTo>
                  <a:lnTo>
                    <a:pt x="3561892" y="10014483"/>
                  </a:lnTo>
                  <a:lnTo>
                    <a:pt x="3561638" y="10016921"/>
                  </a:lnTo>
                  <a:lnTo>
                    <a:pt x="3593896" y="10016921"/>
                  </a:lnTo>
                </a:path>
                <a:path w="6883400" h="10017125">
                  <a:moveTo>
                    <a:pt x="3468928" y="9932187"/>
                  </a:moveTo>
                  <a:lnTo>
                    <a:pt x="3593896" y="9932187"/>
                  </a:lnTo>
                </a:path>
                <a:path w="6883400" h="10017125">
                  <a:moveTo>
                    <a:pt x="3593896" y="10016921"/>
                  </a:moveTo>
                  <a:lnTo>
                    <a:pt x="3627424" y="10016921"/>
                  </a:lnTo>
                  <a:lnTo>
                    <a:pt x="3626789" y="10014483"/>
                  </a:lnTo>
                  <a:lnTo>
                    <a:pt x="3625900" y="10012045"/>
                  </a:lnTo>
                  <a:lnTo>
                    <a:pt x="3625646" y="10009606"/>
                  </a:lnTo>
                  <a:lnTo>
                    <a:pt x="3625265" y="10007168"/>
                  </a:lnTo>
                  <a:lnTo>
                    <a:pt x="3625011" y="10004425"/>
                  </a:lnTo>
                  <a:lnTo>
                    <a:pt x="3624630" y="10001986"/>
                  </a:lnTo>
                  <a:lnTo>
                    <a:pt x="3624630" y="9999243"/>
                  </a:lnTo>
                  <a:lnTo>
                    <a:pt x="3624630" y="9996805"/>
                  </a:lnTo>
                  <a:lnTo>
                    <a:pt x="3624630" y="9994366"/>
                  </a:lnTo>
                  <a:lnTo>
                    <a:pt x="3625011" y="9991623"/>
                  </a:lnTo>
                  <a:lnTo>
                    <a:pt x="3625265" y="9989185"/>
                  </a:lnTo>
                  <a:lnTo>
                    <a:pt x="3625646" y="9986441"/>
                  </a:lnTo>
                  <a:lnTo>
                    <a:pt x="3626154" y="9984003"/>
                  </a:lnTo>
                  <a:lnTo>
                    <a:pt x="3626789" y="9981565"/>
                  </a:lnTo>
                  <a:lnTo>
                    <a:pt x="3627424" y="9979126"/>
                  </a:lnTo>
                  <a:lnTo>
                    <a:pt x="3628313" y="9976993"/>
                  </a:lnTo>
                  <a:lnTo>
                    <a:pt x="3629202" y="9974554"/>
                  </a:lnTo>
                  <a:lnTo>
                    <a:pt x="3630472" y="9972421"/>
                  </a:lnTo>
                  <a:lnTo>
                    <a:pt x="3631742" y="9970287"/>
                  </a:lnTo>
                  <a:lnTo>
                    <a:pt x="3632885" y="9968153"/>
                  </a:lnTo>
                  <a:lnTo>
                    <a:pt x="3634155" y="9966325"/>
                  </a:lnTo>
                  <a:lnTo>
                    <a:pt x="3635679" y="9964496"/>
                  </a:lnTo>
                  <a:lnTo>
                    <a:pt x="3637203" y="9962972"/>
                  </a:lnTo>
                  <a:lnTo>
                    <a:pt x="3638981" y="9961448"/>
                  </a:lnTo>
                  <a:lnTo>
                    <a:pt x="3640505" y="9959924"/>
                  </a:lnTo>
                  <a:lnTo>
                    <a:pt x="3642664" y="9958705"/>
                  </a:lnTo>
                  <a:lnTo>
                    <a:pt x="3644442" y="9957485"/>
                  </a:lnTo>
                  <a:lnTo>
                    <a:pt x="3646601" y="9956571"/>
                  </a:lnTo>
                  <a:lnTo>
                    <a:pt x="3649014" y="9955657"/>
                  </a:lnTo>
                  <a:lnTo>
                    <a:pt x="3651173" y="9955047"/>
                  </a:lnTo>
                  <a:lnTo>
                    <a:pt x="3653586" y="9954437"/>
                  </a:lnTo>
                  <a:lnTo>
                    <a:pt x="3656380" y="9954133"/>
                  </a:lnTo>
                  <a:lnTo>
                    <a:pt x="3659174" y="9954742"/>
                  </a:lnTo>
                  <a:lnTo>
                    <a:pt x="3661587" y="9955047"/>
                  </a:lnTo>
                  <a:lnTo>
                    <a:pt x="3664000" y="9955961"/>
                  </a:lnTo>
                  <a:lnTo>
                    <a:pt x="3666413" y="9956571"/>
                  </a:lnTo>
                  <a:lnTo>
                    <a:pt x="3668572" y="9957485"/>
                  </a:lnTo>
                  <a:lnTo>
                    <a:pt x="3670350" y="9958705"/>
                  </a:lnTo>
                  <a:lnTo>
                    <a:pt x="3672509" y="9960229"/>
                  </a:lnTo>
                  <a:lnTo>
                    <a:pt x="3674414" y="9961448"/>
                  </a:lnTo>
                  <a:lnTo>
                    <a:pt x="3675938" y="9962972"/>
                  </a:lnTo>
                  <a:lnTo>
                    <a:pt x="3677462" y="9964801"/>
                  </a:lnTo>
                  <a:lnTo>
                    <a:pt x="3678986" y="9966325"/>
                  </a:lnTo>
                  <a:lnTo>
                    <a:pt x="3680129" y="9968458"/>
                  </a:lnTo>
                  <a:lnTo>
                    <a:pt x="3681399" y="9970287"/>
                  </a:lnTo>
                  <a:lnTo>
                    <a:pt x="3682542" y="9972421"/>
                  </a:lnTo>
                  <a:lnTo>
                    <a:pt x="3683558" y="9974554"/>
                  </a:lnTo>
                  <a:lnTo>
                    <a:pt x="3684447" y="9976688"/>
                  </a:lnTo>
                  <a:lnTo>
                    <a:pt x="3685082" y="9979126"/>
                  </a:lnTo>
                  <a:lnTo>
                    <a:pt x="3685971" y="9981260"/>
                  </a:lnTo>
                  <a:lnTo>
                    <a:pt x="3686606" y="9984003"/>
                  </a:lnTo>
                  <a:lnTo>
                    <a:pt x="3686860" y="9986137"/>
                  </a:lnTo>
                  <a:lnTo>
                    <a:pt x="3687495" y="9988880"/>
                  </a:lnTo>
                  <a:lnTo>
                    <a:pt x="3687749" y="9991318"/>
                  </a:lnTo>
                  <a:lnTo>
                    <a:pt x="3687749" y="9994061"/>
                  </a:lnTo>
                  <a:lnTo>
                    <a:pt x="3688130" y="9996500"/>
                  </a:lnTo>
                  <a:lnTo>
                    <a:pt x="3688130" y="9999243"/>
                  </a:lnTo>
                  <a:lnTo>
                    <a:pt x="3688130" y="10001681"/>
                  </a:lnTo>
                  <a:lnTo>
                    <a:pt x="3688130" y="10004425"/>
                  </a:lnTo>
                  <a:lnTo>
                    <a:pt x="3687749" y="10006863"/>
                  </a:lnTo>
                  <a:lnTo>
                    <a:pt x="3687749" y="10009301"/>
                  </a:lnTo>
                  <a:lnTo>
                    <a:pt x="3687495" y="10012045"/>
                  </a:lnTo>
                  <a:lnTo>
                    <a:pt x="3687114" y="10014483"/>
                  </a:lnTo>
                  <a:lnTo>
                    <a:pt x="3686606" y="10016921"/>
                  </a:lnTo>
                  <a:lnTo>
                    <a:pt x="3718864" y="10016921"/>
                  </a:lnTo>
                </a:path>
                <a:path w="6883400" h="10017125">
                  <a:moveTo>
                    <a:pt x="3593896" y="9932187"/>
                  </a:moveTo>
                  <a:lnTo>
                    <a:pt x="3718864" y="9932187"/>
                  </a:lnTo>
                </a:path>
                <a:path w="6883400" h="10017125">
                  <a:moveTo>
                    <a:pt x="3718864" y="10016921"/>
                  </a:moveTo>
                  <a:lnTo>
                    <a:pt x="3752392" y="10016921"/>
                  </a:lnTo>
                  <a:lnTo>
                    <a:pt x="3751757" y="10014483"/>
                  </a:lnTo>
                  <a:lnTo>
                    <a:pt x="3751122" y="10012045"/>
                  </a:lnTo>
                  <a:lnTo>
                    <a:pt x="3750614" y="10009606"/>
                  </a:lnTo>
                  <a:lnTo>
                    <a:pt x="3750233" y="10007168"/>
                  </a:lnTo>
                  <a:lnTo>
                    <a:pt x="3749979" y="10004425"/>
                  </a:lnTo>
                  <a:lnTo>
                    <a:pt x="3749598" y="10001986"/>
                  </a:lnTo>
                  <a:lnTo>
                    <a:pt x="3749598" y="9999243"/>
                  </a:lnTo>
                  <a:lnTo>
                    <a:pt x="3749598" y="9996805"/>
                  </a:lnTo>
                  <a:lnTo>
                    <a:pt x="3749598" y="9994366"/>
                  </a:lnTo>
                  <a:lnTo>
                    <a:pt x="3749979" y="9991623"/>
                  </a:lnTo>
                  <a:lnTo>
                    <a:pt x="3753281" y="9976993"/>
                  </a:lnTo>
                  <a:lnTo>
                    <a:pt x="3754170" y="9974554"/>
                  </a:lnTo>
                  <a:lnTo>
                    <a:pt x="3755440" y="9972421"/>
                  </a:lnTo>
                  <a:lnTo>
                    <a:pt x="3756710" y="9970287"/>
                  </a:lnTo>
                  <a:lnTo>
                    <a:pt x="3757853" y="9968153"/>
                  </a:lnTo>
                  <a:lnTo>
                    <a:pt x="3771950" y="9956571"/>
                  </a:lnTo>
                  <a:lnTo>
                    <a:pt x="3773982" y="9955657"/>
                  </a:lnTo>
                  <a:lnTo>
                    <a:pt x="3776141" y="9955047"/>
                  </a:lnTo>
                  <a:lnTo>
                    <a:pt x="3778935" y="9954437"/>
                  </a:lnTo>
                  <a:lnTo>
                    <a:pt x="3781348" y="9954133"/>
                  </a:lnTo>
                  <a:lnTo>
                    <a:pt x="3784142" y="9954742"/>
                  </a:lnTo>
                  <a:lnTo>
                    <a:pt x="3786555" y="9955047"/>
                  </a:lnTo>
                  <a:lnTo>
                    <a:pt x="3788968" y="9955961"/>
                  </a:lnTo>
                  <a:lnTo>
                    <a:pt x="3791381" y="9956571"/>
                  </a:lnTo>
                  <a:lnTo>
                    <a:pt x="3793540" y="9957485"/>
                  </a:lnTo>
                  <a:lnTo>
                    <a:pt x="3795699" y="9958705"/>
                  </a:lnTo>
                  <a:lnTo>
                    <a:pt x="3797477" y="9960229"/>
                  </a:lnTo>
                  <a:lnTo>
                    <a:pt x="3799382" y="9961448"/>
                  </a:lnTo>
                  <a:lnTo>
                    <a:pt x="3800906" y="9962972"/>
                  </a:lnTo>
                  <a:lnTo>
                    <a:pt x="3802430" y="9964801"/>
                  </a:lnTo>
                  <a:lnTo>
                    <a:pt x="3803954" y="9966325"/>
                  </a:lnTo>
                  <a:lnTo>
                    <a:pt x="3805097" y="9968458"/>
                  </a:lnTo>
                  <a:lnTo>
                    <a:pt x="3806367" y="9970287"/>
                  </a:lnTo>
                  <a:lnTo>
                    <a:pt x="3807510" y="9972421"/>
                  </a:lnTo>
                  <a:lnTo>
                    <a:pt x="3811828" y="9986137"/>
                  </a:lnTo>
                  <a:lnTo>
                    <a:pt x="3812463" y="9988880"/>
                  </a:lnTo>
                  <a:lnTo>
                    <a:pt x="3812717" y="9991318"/>
                  </a:lnTo>
                  <a:lnTo>
                    <a:pt x="3812717" y="9994061"/>
                  </a:lnTo>
                  <a:lnTo>
                    <a:pt x="3813098" y="9996500"/>
                  </a:lnTo>
                  <a:lnTo>
                    <a:pt x="3813098" y="9999243"/>
                  </a:lnTo>
                  <a:lnTo>
                    <a:pt x="3813098" y="10001681"/>
                  </a:lnTo>
                  <a:lnTo>
                    <a:pt x="3813098" y="10004425"/>
                  </a:lnTo>
                  <a:lnTo>
                    <a:pt x="3812717" y="10006863"/>
                  </a:lnTo>
                  <a:lnTo>
                    <a:pt x="3812717" y="10009301"/>
                  </a:lnTo>
                  <a:lnTo>
                    <a:pt x="3812463" y="10012045"/>
                  </a:lnTo>
                  <a:lnTo>
                    <a:pt x="3812082" y="10014483"/>
                  </a:lnTo>
                  <a:lnTo>
                    <a:pt x="3811574" y="10016921"/>
                  </a:lnTo>
                  <a:lnTo>
                    <a:pt x="3843832" y="10016921"/>
                  </a:lnTo>
                </a:path>
                <a:path w="6883400" h="10017125">
                  <a:moveTo>
                    <a:pt x="3718864" y="9932187"/>
                  </a:moveTo>
                  <a:lnTo>
                    <a:pt x="3843832" y="9932187"/>
                  </a:lnTo>
                </a:path>
                <a:path w="6883400" h="10017125">
                  <a:moveTo>
                    <a:pt x="3843832" y="10016921"/>
                  </a:moveTo>
                  <a:lnTo>
                    <a:pt x="3878249" y="10016921"/>
                  </a:lnTo>
                  <a:lnTo>
                    <a:pt x="3877614" y="10014483"/>
                  </a:lnTo>
                  <a:lnTo>
                    <a:pt x="3876725" y="10012045"/>
                  </a:lnTo>
                  <a:lnTo>
                    <a:pt x="3876471" y="10009606"/>
                  </a:lnTo>
                  <a:lnTo>
                    <a:pt x="3875836" y="10007168"/>
                  </a:lnTo>
                  <a:lnTo>
                    <a:pt x="3875836" y="10004425"/>
                  </a:lnTo>
                  <a:lnTo>
                    <a:pt x="3875582" y="10001986"/>
                  </a:lnTo>
                  <a:lnTo>
                    <a:pt x="3875582" y="9999243"/>
                  </a:lnTo>
                  <a:lnTo>
                    <a:pt x="3875582" y="9996805"/>
                  </a:lnTo>
                  <a:lnTo>
                    <a:pt x="3875582" y="9994366"/>
                  </a:lnTo>
                  <a:lnTo>
                    <a:pt x="3875836" y="9991623"/>
                  </a:lnTo>
                  <a:lnTo>
                    <a:pt x="3876090" y="9989185"/>
                  </a:lnTo>
                  <a:lnTo>
                    <a:pt x="3876471" y="9986441"/>
                  </a:lnTo>
                  <a:lnTo>
                    <a:pt x="3877106" y="9984003"/>
                  </a:lnTo>
                  <a:lnTo>
                    <a:pt x="3877614" y="9981565"/>
                  </a:lnTo>
                  <a:lnTo>
                    <a:pt x="3878249" y="9979126"/>
                  </a:lnTo>
                  <a:lnTo>
                    <a:pt x="3879138" y="9976993"/>
                  </a:lnTo>
                  <a:lnTo>
                    <a:pt x="3880154" y="9974554"/>
                  </a:lnTo>
                  <a:lnTo>
                    <a:pt x="3881297" y="9972421"/>
                  </a:lnTo>
                  <a:lnTo>
                    <a:pt x="3882567" y="9970287"/>
                  </a:lnTo>
                  <a:lnTo>
                    <a:pt x="3883710" y="9968153"/>
                  </a:lnTo>
                  <a:lnTo>
                    <a:pt x="3885234" y="9966325"/>
                  </a:lnTo>
                  <a:lnTo>
                    <a:pt x="3886504" y="9964496"/>
                  </a:lnTo>
                  <a:lnTo>
                    <a:pt x="3888282" y="9962972"/>
                  </a:lnTo>
                  <a:lnTo>
                    <a:pt x="3889806" y="9961448"/>
                  </a:lnTo>
                  <a:lnTo>
                    <a:pt x="3891711" y="9959924"/>
                  </a:lnTo>
                  <a:lnTo>
                    <a:pt x="3893870" y="9958705"/>
                  </a:lnTo>
                  <a:lnTo>
                    <a:pt x="3895902" y="9957485"/>
                  </a:lnTo>
                  <a:lnTo>
                    <a:pt x="3898061" y="9956571"/>
                  </a:lnTo>
                  <a:lnTo>
                    <a:pt x="3900220" y="9955657"/>
                  </a:lnTo>
                  <a:lnTo>
                    <a:pt x="3902633" y="9955047"/>
                  </a:lnTo>
                  <a:lnTo>
                    <a:pt x="3905427" y="9954437"/>
                  </a:lnTo>
                  <a:lnTo>
                    <a:pt x="3907840" y="9954133"/>
                  </a:lnTo>
                  <a:lnTo>
                    <a:pt x="3910634" y="9954742"/>
                  </a:lnTo>
                  <a:lnTo>
                    <a:pt x="3913301" y="9955047"/>
                  </a:lnTo>
                  <a:lnTo>
                    <a:pt x="3915714" y="9955961"/>
                  </a:lnTo>
                  <a:lnTo>
                    <a:pt x="3918254" y="9956571"/>
                  </a:lnTo>
                  <a:lnTo>
                    <a:pt x="3920286" y="9957485"/>
                  </a:lnTo>
                  <a:lnTo>
                    <a:pt x="3922445" y="9958705"/>
                  </a:lnTo>
                  <a:lnTo>
                    <a:pt x="3924350" y="9960229"/>
                  </a:lnTo>
                  <a:lnTo>
                    <a:pt x="3926382" y="9961448"/>
                  </a:lnTo>
                  <a:lnTo>
                    <a:pt x="3927906" y="9962972"/>
                  </a:lnTo>
                  <a:lnTo>
                    <a:pt x="3929430" y="9964801"/>
                  </a:lnTo>
                  <a:lnTo>
                    <a:pt x="3930954" y="9966325"/>
                  </a:lnTo>
                  <a:lnTo>
                    <a:pt x="3932224" y="9968458"/>
                  </a:lnTo>
                  <a:lnTo>
                    <a:pt x="3933494" y="9970287"/>
                  </a:lnTo>
                  <a:lnTo>
                    <a:pt x="3934637" y="9972421"/>
                  </a:lnTo>
                  <a:lnTo>
                    <a:pt x="3935526" y="9974554"/>
                  </a:lnTo>
                  <a:lnTo>
                    <a:pt x="3936796" y="9976688"/>
                  </a:lnTo>
                  <a:lnTo>
                    <a:pt x="3937431" y="9979126"/>
                  </a:lnTo>
                  <a:lnTo>
                    <a:pt x="3938320" y="9981260"/>
                  </a:lnTo>
                  <a:lnTo>
                    <a:pt x="3938574" y="9984003"/>
                  </a:lnTo>
                  <a:lnTo>
                    <a:pt x="3939209" y="9986137"/>
                  </a:lnTo>
                  <a:lnTo>
                    <a:pt x="3939844" y="9988880"/>
                  </a:lnTo>
                  <a:lnTo>
                    <a:pt x="3940098" y="9991318"/>
                  </a:lnTo>
                  <a:lnTo>
                    <a:pt x="3940098" y="9994061"/>
                  </a:lnTo>
                  <a:lnTo>
                    <a:pt x="3940479" y="9996500"/>
                  </a:lnTo>
                  <a:lnTo>
                    <a:pt x="3940479" y="9999243"/>
                  </a:lnTo>
                  <a:lnTo>
                    <a:pt x="3940479" y="10001681"/>
                  </a:lnTo>
                  <a:lnTo>
                    <a:pt x="3940479" y="10004425"/>
                  </a:lnTo>
                  <a:lnTo>
                    <a:pt x="3940098" y="10006863"/>
                  </a:lnTo>
                  <a:lnTo>
                    <a:pt x="3940098" y="10009301"/>
                  </a:lnTo>
                  <a:lnTo>
                    <a:pt x="3939590" y="10012045"/>
                  </a:lnTo>
                  <a:lnTo>
                    <a:pt x="3939209" y="10014483"/>
                  </a:lnTo>
                  <a:lnTo>
                    <a:pt x="3938955" y="10016921"/>
                  </a:lnTo>
                  <a:lnTo>
                    <a:pt x="3971848" y="10016921"/>
                  </a:lnTo>
                </a:path>
                <a:path w="6883400" h="10017125">
                  <a:moveTo>
                    <a:pt x="3843832" y="9932187"/>
                  </a:moveTo>
                  <a:lnTo>
                    <a:pt x="3971848" y="9932187"/>
                  </a:lnTo>
                </a:path>
                <a:path w="6883400" h="10017125">
                  <a:moveTo>
                    <a:pt x="3971848" y="10016921"/>
                  </a:moveTo>
                  <a:lnTo>
                    <a:pt x="4006265" y="10016921"/>
                  </a:lnTo>
                  <a:lnTo>
                    <a:pt x="4005630" y="10014483"/>
                  </a:lnTo>
                  <a:lnTo>
                    <a:pt x="4004741" y="10012045"/>
                  </a:lnTo>
                  <a:lnTo>
                    <a:pt x="4004487" y="10009606"/>
                  </a:lnTo>
                  <a:lnTo>
                    <a:pt x="4004106" y="10007168"/>
                  </a:lnTo>
                  <a:lnTo>
                    <a:pt x="4003852" y="10004425"/>
                  </a:lnTo>
                  <a:lnTo>
                    <a:pt x="4003598" y="10001986"/>
                  </a:lnTo>
                  <a:lnTo>
                    <a:pt x="4003598" y="9999243"/>
                  </a:lnTo>
                  <a:lnTo>
                    <a:pt x="4003598" y="9996805"/>
                  </a:lnTo>
                  <a:lnTo>
                    <a:pt x="4003598" y="9994366"/>
                  </a:lnTo>
                  <a:lnTo>
                    <a:pt x="4003852" y="9991623"/>
                  </a:lnTo>
                  <a:lnTo>
                    <a:pt x="4004106" y="9989185"/>
                  </a:lnTo>
                  <a:lnTo>
                    <a:pt x="4004487" y="9986441"/>
                  </a:lnTo>
                  <a:lnTo>
                    <a:pt x="4005122" y="9984003"/>
                  </a:lnTo>
                  <a:lnTo>
                    <a:pt x="4005630" y="9981565"/>
                  </a:lnTo>
                  <a:lnTo>
                    <a:pt x="4006265" y="9979126"/>
                  </a:lnTo>
                  <a:lnTo>
                    <a:pt x="4007154" y="9976993"/>
                  </a:lnTo>
                  <a:lnTo>
                    <a:pt x="4008170" y="9974554"/>
                  </a:lnTo>
                  <a:lnTo>
                    <a:pt x="4009313" y="9972421"/>
                  </a:lnTo>
                  <a:lnTo>
                    <a:pt x="4010583" y="9970287"/>
                  </a:lnTo>
                  <a:lnTo>
                    <a:pt x="4011726" y="9968153"/>
                  </a:lnTo>
                  <a:lnTo>
                    <a:pt x="4013250" y="9966325"/>
                  </a:lnTo>
                  <a:lnTo>
                    <a:pt x="4014774" y="9964496"/>
                  </a:lnTo>
                  <a:lnTo>
                    <a:pt x="4016298" y="9962972"/>
                  </a:lnTo>
                  <a:lnTo>
                    <a:pt x="4018203" y="9961448"/>
                  </a:lnTo>
                  <a:lnTo>
                    <a:pt x="4019981" y="9959924"/>
                  </a:lnTo>
                  <a:lnTo>
                    <a:pt x="4021886" y="9958705"/>
                  </a:lnTo>
                  <a:lnTo>
                    <a:pt x="4035856" y="9954133"/>
                  </a:lnTo>
                  <a:lnTo>
                    <a:pt x="4038650" y="9954742"/>
                  </a:lnTo>
                  <a:lnTo>
                    <a:pt x="4041317" y="9955047"/>
                  </a:lnTo>
                  <a:lnTo>
                    <a:pt x="4043730" y="9955961"/>
                  </a:lnTo>
                  <a:lnTo>
                    <a:pt x="4046270" y="9956571"/>
                  </a:lnTo>
                  <a:lnTo>
                    <a:pt x="4048302" y="9957485"/>
                  </a:lnTo>
                  <a:lnTo>
                    <a:pt x="4050461" y="9958705"/>
                  </a:lnTo>
                  <a:lnTo>
                    <a:pt x="4052366" y="9960229"/>
                  </a:lnTo>
                  <a:lnTo>
                    <a:pt x="4054398" y="9961448"/>
                  </a:lnTo>
                  <a:lnTo>
                    <a:pt x="4055922" y="9962972"/>
                  </a:lnTo>
                  <a:lnTo>
                    <a:pt x="4057446" y="9964801"/>
                  </a:lnTo>
                  <a:lnTo>
                    <a:pt x="4058970" y="9966325"/>
                  </a:lnTo>
                  <a:lnTo>
                    <a:pt x="4060240" y="9968458"/>
                  </a:lnTo>
                  <a:lnTo>
                    <a:pt x="4061764" y="9970287"/>
                  </a:lnTo>
                  <a:lnTo>
                    <a:pt x="4062653" y="9972421"/>
                  </a:lnTo>
                  <a:lnTo>
                    <a:pt x="4063923" y="9974554"/>
                  </a:lnTo>
                  <a:lnTo>
                    <a:pt x="4064812" y="9976688"/>
                  </a:lnTo>
                  <a:lnTo>
                    <a:pt x="4065447" y="9979126"/>
                  </a:lnTo>
                  <a:lnTo>
                    <a:pt x="4066336" y="9981260"/>
                  </a:lnTo>
                  <a:lnTo>
                    <a:pt x="4066971" y="9984003"/>
                  </a:lnTo>
                  <a:lnTo>
                    <a:pt x="4067225" y="9986137"/>
                  </a:lnTo>
                  <a:lnTo>
                    <a:pt x="4067860" y="9988880"/>
                  </a:lnTo>
                  <a:lnTo>
                    <a:pt x="4068114" y="9991318"/>
                  </a:lnTo>
                  <a:lnTo>
                    <a:pt x="4068114" y="9994061"/>
                  </a:lnTo>
                  <a:lnTo>
                    <a:pt x="4068495" y="9996500"/>
                  </a:lnTo>
                  <a:lnTo>
                    <a:pt x="4068495" y="9999243"/>
                  </a:lnTo>
                  <a:lnTo>
                    <a:pt x="4068495" y="10001681"/>
                  </a:lnTo>
                  <a:lnTo>
                    <a:pt x="4068495" y="10004425"/>
                  </a:lnTo>
                  <a:lnTo>
                    <a:pt x="4068114" y="10006863"/>
                  </a:lnTo>
                  <a:lnTo>
                    <a:pt x="4068114" y="10009301"/>
                  </a:lnTo>
                  <a:lnTo>
                    <a:pt x="4067606" y="10012045"/>
                  </a:lnTo>
                  <a:lnTo>
                    <a:pt x="4067225" y="10014483"/>
                  </a:lnTo>
                  <a:lnTo>
                    <a:pt x="4066971" y="10016921"/>
                  </a:lnTo>
                  <a:lnTo>
                    <a:pt x="4100118" y="10016921"/>
                  </a:lnTo>
                </a:path>
                <a:path w="6883400" h="10017125">
                  <a:moveTo>
                    <a:pt x="3971848" y="9932187"/>
                  </a:moveTo>
                  <a:lnTo>
                    <a:pt x="4100118" y="9932187"/>
                  </a:lnTo>
                </a:path>
                <a:path w="6883400" h="10017125">
                  <a:moveTo>
                    <a:pt x="4100118" y="10016921"/>
                  </a:moveTo>
                  <a:lnTo>
                    <a:pt x="4134281" y="10016921"/>
                  </a:lnTo>
                  <a:lnTo>
                    <a:pt x="4133646" y="10014483"/>
                  </a:lnTo>
                  <a:lnTo>
                    <a:pt x="4133138" y="10012045"/>
                  </a:lnTo>
                  <a:lnTo>
                    <a:pt x="4132503" y="10009606"/>
                  </a:lnTo>
                  <a:lnTo>
                    <a:pt x="4132122" y="10007168"/>
                  </a:lnTo>
                  <a:lnTo>
                    <a:pt x="4131868" y="10004425"/>
                  </a:lnTo>
                  <a:lnTo>
                    <a:pt x="4131614" y="10001986"/>
                  </a:lnTo>
                  <a:lnTo>
                    <a:pt x="4131614" y="9999243"/>
                  </a:lnTo>
                  <a:lnTo>
                    <a:pt x="4131614" y="9996805"/>
                  </a:lnTo>
                  <a:lnTo>
                    <a:pt x="4131614" y="9994366"/>
                  </a:lnTo>
                  <a:lnTo>
                    <a:pt x="4131868" y="9991623"/>
                  </a:lnTo>
                  <a:lnTo>
                    <a:pt x="4132122" y="9989185"/>
                  </a:lnTo>
                  <a:lnTo>
                    <a:pt x="4132503" y="9986441"/>
                  </a:lnTo>
                  <a:lnTo>
                    <a:pt x="4133138" y="9984003"/>
                  </a:lnTo>
                  <a:lnTo>
                    <a:pt x="4133646" y="9981565"/>
                  </a:lnTo>
                  <a:lnTo>
                    <a:pt x="4134662" y="9979126"/>
                  </a:lnTo>
                  <a:lnTo>
                    <a:pt x="4135170" y="9976993"/>
                  </a:lnTo>
                  <a:lnTo>
                    <a:pt x="4136440" y="9974554"/>
                  </a:lnTo>
                  <a:lnTo>
                    <a:pt x="4137329" y="9972421"/>
                  </a:lnTo>
                  <a:lnTo>
                    <a:pt x="4138599" y="9970287"/>
                  </a:lnTo>
                  <a:lnTo>
                    <a:pt x="4139742" y="9968153"/>
                  </a:lnTo>
                  <a:lnTo>
                    <a:pt x="4141266" y="9966325"/>
                  </a:lnTo>
                  <a:lnTo>
                    <a:pt x="4142790" y="9964496"/>
                  </a:lnTo>
                  <a:lnTo>
                    <a:pt x="4144314" y="9962972"/>
                  </a:lnTo>
                  <a:lnTo>
                    <a:pt x="4146219" y="9961448"/>
                  </a:lnTo>
                  <a:lnTo>
                    <a:pt x="4147997" y="9959924"/>
                  </a:lnTo>
                  <a:lnTo>
                    <a:pt x="4149902" y="9958705"/>
                  </a:lnTo>
                  <a:lnTo>
                    <a:pt x="4163872" y="9954133"/>
                  </a:lnTo>
                  <a:lnTo>
                    <a:pt x="4166666" y="9954742"/>
                  </a:lnTo>
                  <a:lnTo>
                    <a:pt x="4169333" y="9955047"/>
                  </a:lnTo>
                  <a:lnTo>
                    <a:pt x="4171746" y="9955961"/>
                  </a:lnTo>
                  <a:lnTo>
                    <a:pt x="4174286" y="9956571"/>
                  </a:lnTo>
                  <a:lnTo>
                    <a:pt x="4176318" y="9957485"/>
                  </a:lnTo>
                  <a:lnTo>
                    <a:pt x="4178477" y="9958705"/>
                  </a:lnTo>
                  <a:lnTo>
                    <a:pt x="4180636" y="9960229"/>
                  </a:lnTo>
                  <a:lnTo>
                    <a:pt x="4182414" y="9961448"/>
                  </a:lnTo>
                  <a:lnTo>
                    <a:pt x="4183938" y="9962972"/>
                  </a:lnTo>
                  <a:lnTo>
                    <a:pt x="4185843" y="9964801"/>
                  </a:lnTo>
                  <a:lnTo>
                    <a:pt x="4186986" y="9966325"/>
                  </a:lnTo>
                  <a:lnTo>
                    <a:pt x="4188510" y="9968458"/>
                  </a:lnTo>
                  <a:lnTo>
                    <a:pt x="4189780" y="9970287"/>
                  </a:lnTo>
                  <a:lnTo>
                    <a:pt x="4191050" y="9972421"/>
                  </a:lnTo>
                  <a:lnTo>
                    <a:pt x="4191939" y="9974554"/>
                  </a:lnTo>
                  <a:lnTo>
                    <a:pt x="4192828" y="9976688"/>
                  </a:lnTo>
                  <a:lnTo>
                    <a:pt x="4193463" y="9979126"/>
                  </a:lnTo>
                  <a:lnTo>
                    <a:pt x="4194352" y="9981260"/>
                  </a:lnTo>
                  <a:lnTo>
                    <a:pt x="4194987" y="9984003"/>
                  </a:lnTo>
                  <a:lnTo>
                    <a:pt x="4195241" y="9986137"/>
                  </a:lnTo>
                  <a:lnTo>
                    <a:pt x="4195876" y="9988880"/>
                  </a:lnTo>
                  <a:lnTo>
                    <a:pt x="4196130" y="9991318"/>
                  </a:lnTo>
                  <a:lnTo>
                    <a:pt x="4196130" y="9994061"/>
                  </a:lnTo>
                  <a:lnTo>
                    <a:pt x="4196511" y="9996500"/>
                  </a:lnTo>
                  <a:lnTo>
                    <a:pt x="4196511" y="9999243"/>
                  </a:lnTo>
                  <a:lnTo>
                    <a:pt x="4196511" y="10001681"/>
                  </a:lnTo>
                  <a:lnTo>
                    <a:pt x="4196511" y="10004425"/>
                  </a:lnTo>
                  <a:lnTo>
                    <a:pt x="4196130" y="10006863"/>
                  </a:lnTo>
                  <a:lnTo>
                    <a:pt x="4196130" y="10009301"/>
                  </a:lnTo>
                  <a:lnTo>
                    <a:pt x="4195876" y="10012045"/>
                  </a:lnTo>
                  <a:lnTo>
                    <a:pt x="4195622" y="10014483"/>
                  </a:lnTo>
                  <a:lnTo>
                    <a:pt x="4194987" y="10016921"/>
                  </a:lnTo>
                  <a:lnTo>
                    <a:pt x="4228134" y="10016921"/>
                  </a:lnTo>
                </a:path>
                <a:path w="6883400" h="10017125">
                  <a:moveTo>
                    <a:pt x="4100118" y="9932187"/>
                  </a:moveTo>
                  <a:lnTo>
                    <a:pt x="4228134" y="9932187"/>
                  </a:lnTo>
                </a:path>
                <a:path w="6883400" h="10017125">
                  <a:moveTo>
                    <a:pt x="4228134" y="10016921"/>
                  </a:moveTo>
                  <a:lnTo>
                    <a:pt x="4262297" y="10016921"/>
                  </a:lnTo>
                  <a:lnTo>
                    <a:pt x="4261662" y="10014483"/>
                  </a:lnTo>
                  <a:lnTo>
                    <a:pt x="4261154" y="10012045"/>
                  </a:lnTo>
                  <a:lnTo>
                    <a:pt x="4260519" y="10009606"/>
                  </a:lnTo>
                  <a:lnTo>
                    <a:pt x="4260138" y="10007168"/>
                  </a:lnTo>
                  <a:lnTo>
                    <a:pt x="4259884" y="10004425"/>
                  </a:lnTo>
                  <a:lnTo>
                    <a:pt x="4259630" y="10001986"/>
                  </a:lnTo>
                  <a:lnTo>
                    <a:pt x="4259630" y="9999243"/>
                  </a:lnTo>
                  <a:lnTo>
                    <a:pt x="4259630" y="9996805"/>
                  </a:lnTo>
                  <a:lnTo>
                    <a:pt x="4259630" y="9994366"/>
                  </a:lnTo>
                  <a:lnTo>
                    <a:pt x="4259884" y="9991623"/>
                  </a:lnTo>
                  <a:lnTo>
                    <a:pt x="4260138" y="9989185"/>
                  </a:lnTo>
                  <a:lnTo>
                    <a:pt x="4260519" y="9986441"/>
                  </a:lnTo>
                  <a:lnTo>
                    <a:pt x="4261154" y="9984003"/>
                  </a:lnTo>
                  <a:lnTo>
                    <a:pt x="4262043" y="9981565"/>
                  </a:lnTo>
                  <a:lnTo>
                    <a:pt x="4262678" y="9979126"/>
                  </a:lnTo>
                  <a:lnTo>
                    <a:pt x="4263567" y="9976993"/>
                  </a:lnTo>
                  <a:lnTo>
                    <a:pt x="4264456" y="9974554"/>
                  </a:lnTo>
                  <a:lnTo>
                    <a:pt x="4265345" y="9972421"/>
                  </a:lnTo>
                  <a:lnTo>
                    <a:pt x="4266615" y="9970287"/>
                  </a:lnTo>
                  <a:lnTo>
                    <a:pt x="4267758" y="9968153"/>
                  </a:lnTo>
                  <a:lnTo>
                    <a:pt x="4269282" y="9966325"/>
                  </a:lnTo>
                  <a:lnTo>
                    <a:pt x="4270806" y="9964496"/>
                  </a:lnTo>
                  <a:lnTo>
                    <a:pt x="4272330" y="9962972"/>
                  </a:lnTo>
                  <a:lnTo>
                    <a:pt x="4274235" y="9961448"/>
                  </a:lnTo>
                  <a:lnTo>
                    <a:pt x="4276013" y="9959924"/>
                  </a:lnTo>
                  <a:lnTo>
                    <a:pt x="4291888" y="9954133"/>
                  </a:lnTo>
                  <a:lnTo>
                    <a:pt x="4294936" y="9954742"/>
                  </a:lnTo>
                  <a:lnTo>
                    <a:pt x="4297349" y="9955047"/>
                  </a:lnTo>
                  <a:lnTo>
                    <a:pt x="4299762" y="9955961"/>
                  </a:lnTo>
                  <a:lnTo>
                    <a:pt x="4302302" y="9956571"/>
                  </a:lnTo>
                  <a:lnTo>
                    <a:pt x="4304334" y="9957485"/>
                  </a:lnTo>
                  <a:lnTo>
                    <a:pt x="4306493" y="9958705"/>
                  </a:lnTo>
                  <a:lnTo>
                    <a:pt x="4308652" y="9960229"/>
                  </a:lnTo>
                  <a:lnTo>
                    <a:pt x="4310430" y="9961448"/>
                  </a:lnTo>
                  <a:lnTo>
                    <a:pt x="4311954" y="9962972"/>
                  </a:lnTo>
                  <a:lnTo>
                    <a:pt x="4313859" y="9964801"/>
                  </a:lnTo>
                  <a:lnTo>
                    <a:pt x="4315002" y="9966325"/>
                  </a:lnTo>
                  <a:lnTo>
                    <a:pt x="4316526" y="9968458"/>
                  </a:lnTo>
                  <a:lnTo>
                    <a:pt x="4317796" y="9970287"/>
                  </a:lnTo>
                  <a:lnTo>
                    <a:pt x="4319066" y="9972421"/>
                  </a:lnTo>
                  <a:lnTo>
                    <a:pt x="4319955" y="9974554"/>
                  </a:lnTo>
                  <a:lnTo>
                    <a:pt x="4320844" y="9976688"/>
                  </a:lnTo>
                  <a:lnTo>
                    <a:pt x="4321479" y="9979126"/>
                  </a:lnTo>
                  <a:lnTo>
                    <a:pt x="4322368" y="9981260"/>
                  </a:lnTo>
                  <a:lnTo>
                    <a:pt x="4323003" y="9984003"/>
                  </a:lnTo>
                  <a:lnTo>
                    <a:pt x="4323257" y="9986137"/>
                  </a:lnTo>
                  <a:lnTo>
                    <a:pt x="4323892" y="9988880"/>
                  </a:lnTo>
                  <a:lnTo>
                    <a:pt x="4324146" y="9991318"/>
                  </a:lnTo>
                  <a:lnTo>
                    <a:pt x="4324527" y="9994061"/>
                  </a:lnTo>
                  <a:lnTo>
                    <a:pt x="4324527" y="9996500"/>
                  </a:lnTo>
                  <a:lnTo>
                    <a:pt x="4324781" y="9999243"/>
                  </a:lnTo>
                  <a:lnTo>
                    <a:pt x="4324781" y="10001681"/>
                  </a:lnTo>
                  <a:lnTo>
                    <a:pt x="4324527" y="10004425"/>
                  </a:lnTo>
                  <a:lnTo>
                    <a:pt x="4324527" y="10006863"/>
                  </a:lnTo>
                  <a:lnTo>
                    <a:pt x="4324146" y="10009301"/>
                  </a:lnTo>
                  <a:lnTo>
                    <a:pt x="4323892" y="10012045"/>
                  </a:lnTo>
                  <a:lnTo>
                    <a:pt x="4323638" y="10014483"/>
                  </a:lnTo>
                  <a:lnTo>
                    <a:pt x="4323003" y="10016921"/>
                  </a:lnTo>
                  <a:lnTo>
                    <a:pt x="4356150" y="10016921"/>
                  </a:lnTo>
                </a:path>
                <a:path w="6883400" h="10017125">
                  <a:moveTo>
                    <a:pt x="4228134" y="9932187"/>
                  </a:moveTo>
                  <a:lnTo>
                    <a:pt x="4356150" y="9932187"/>
                  </a:lnTo>
                </a:path>
                <a:path w="6883400" h="10017125">
                  <a:moveTo>
                    <a:pt x="4356150" y="10016921"/>
                  </a:moveTo>
                  <a:lnTo>
                    <a:pt x="4390313" y="10016921"/>
                  </a:lnTo>
                  <a:lnTo>
                    <a:pt x="4389678" y="10014483"/>
                  </a:lnTo>
                  <a:lnTo>
                    <a:pt x="4389170" y="10012045"/>
                  </a:lnTo>
                  <a:lnTo>
                    <a:pt x="4388535" y="10009606"/>
                  </a:lnTo>
                  <a:lnTo>
                    <a:pt x="4388154" y="10007168"/>
                  </a:lnTo>
                  <a:lnTo>
                    <a:pt x="4387900" y="10004425"/>
                  </a:lnTo>
                  <a:lnTo>
                    <a:pt x="4387900" y="10001986"/>
                  </a:lnTo>
                  <a:lnTo>
                    <a:pt x="4387646" y="9999243"/>
                  </a:lnTo>
                  <a:lnTo>
                    <a:pt x="4387646" y="9996805"/>
                  </a:lnTo>
                  <a:lnTo>
                    <a:pt x="4387900" y="9994366"/>
                  </a:lnTo>
                  <a:lnTo>
                    <a:pt x="4387900" y="9991623"/>
                  </a:lnTo>
                  <a:lnTo>
                    <a:pt x="4388154" y="9989185"/>
                  </a:lnTo>
                  <a:lnTo>
                    <a:pt x="4388789" y="9986441"/>
                  </a:lnTo>
                  <a:lnTo>
                    <a:pt x="4389424" y="9984003"/>
                  </a:lnTo>
                  <a:lnTo>
                    <a:pt x="4390059" y="9981565"/>
                  </a:lnTo>
                  <a:lnTo>
                    <a:pt x="4390694" y="9979126"/>
                  </a:lnTo>
                  <a:lnTo>
                    <a:pt x="4391583" y="9976993"/>
                  </a:lnTo>
                  <a:lnTo>
                    <a:pt x="4392472" y="9974554"/>
                  </a:lnTo>
                  <a:lnTo>
                    <a:pt x="4393361" y="9972421"/>
                  </a:lnTo>
                  <a:lnTo>
                    <a:pt x="4394885" y="9970287"/>
                  </a:lnTo>
                  <a:lnTo>
                    <a:pt x="4396155" y="9968153"/>
                  </a:lnTo>
                  <a:lnTo>
                    <a:pt x="4397298" y="9966325"/>
                  </a:lnTo>
                  <a:lnTo>
                    <a:pt x="4398822" y="9964496"/>
                  </a:lnTo>
                  <a:lnTo>
                    <a:pt x="4400346" y="9962972"/>
                  </a:lnTo>
                  <a:lnTo>
                    <a:pt x="4402251" y="9961448"/>
                  </a:lnTo>
                  <a:lnTo>
                    <a:pt x="4404029" y="9959924"/>
                  </a:lnTo>
                  <a:lnTo>
                    <a:pt x="4406188" y="9958705"/>
                  </a:lnTo>
                  <a:lnTo>
                    <a:pt x="4407966" y="9957485"/>
                  </a:lnTo>
                  <a:lnTo>
                    <a:pt x="4410506" y="9956571"/>
                  </a:lnTo>
                  <a:lnTo>
                    <a:pt x="4412538" y="9955657"/>
                  </a:lnTo>
                  <a:lnTo>
                    <a:pt x="4415078" y="9955047"/>
                  </a:lnTo>
                  <a:lnTo>
                    <a:pt x="4417491" y="9954437"/>
                  </a:lnTo>
                  <a:lnTo>
                    <a:pt x="4420158" y="9954133"/>
                  </a:lnTo>
                  <a:lnTo>
                    <a:pt x="4422952" y="9954742"/>
                  </a:lnTo>
                  <a:lnTo>
                    <a:pt x="4425365" y="9955047"/>
                  </a:lnTo>
                  <a:lnTo>
                    <a:pt x="4427778" y="9955961"/>
                  </a:lnTo>
                  <a:lnTo>
                    <a:pt x="4430318" y="9956571"/>
                  </a:lnTo>
                  <a:lnTo>
                    <a:pt x="4432731" y="9957485"/>
                  </a:lnTo>
                  <a:lnTo>
                    <a:pt x="4434890" y="9958705"/>
                  </a:lnTo>
                  <a:lnTo>
                    <a:pt x="4436668" y="9960229"/>
                  </a:lnTo>
                  <a:lnTo>
                    <a:pt x="4438446" y="9961448"/>
                  </a:lnTo>
                  <a:lnTo>
                    <a:pt x="4439970" y="9962972"/>
                  </a:lnTo>
                  <a:lnTo>
                    <a:pt x="4441875" y="9964801"/>
                  </a:lnTo>
                  <a:lnTo>
                    <a:pt x="4443399" y="9966325"/>
                  </a:lnTo>
                  <a:lnTo>
                    <a:pt x="4444542" y="9968458"/>
                  </a:lnTo>
                  <a:lnTo>
                    <a:pt x="4445812" y="9970287"/>
                  </a:lnTo>
                  <a:lnTo>
                    <a:pt x="4447082" y="9972421"/>
                  </a:lnTo>
                  <a:lnTo>
                    <a:pt x="4447971" y="9974554"/>
                  </a:lnTo>
                  <a:lnTo>
                    <a:pt x="4448860" y="9976688"/>
                  </a:lnTo>
                  <a:lnTo>
                    <a:pt x="4449749" y="9979126"/>
                  </a:lnTo>
                  <a:lnTo>
                    <a:pt x="4450384" y="9981260"/>
                  </a:lnTo>
                  <a:lnTo>
                    <a:pt x="4451019" y="9984003"/>
                  </a:lnTo>
                  <a:lnTo>
                    <a:pt x="4451654" y="9986137"/>
                  </a:lnTo>
                  <a:lnTo>
                    <a:pt x="4451908" y="9988880"/>
                  </a:lnTo>
                  <a:lnTo>
                    <a:pt x="4452162" y="9991318"/>
                  </a:lnTo>
                  <a:lnTo>
                    <a:pt x="4452543" y="9994061"/>
                  </a:lnTo>
                  <a:lnTo>
                    <a:pt x="4452543" y="9996500"/>
                  </a:lnTo>
                  <a:lnTo>
                    <a:pt x="4452797" y="9999243"/>
                  </a:lnTo>
                  <a:lnTo>
                    <a:pt x="4452797" y="10001681"/>
                  </a:lnTo>
                  <a:lnTo>
                    <a:pt x="4452543" y="10004425"/>
                  </a:lnTo>
                  <a:lnTo>
                    <a:pt x="4452543" y="10006863"/>
                  </a:lnTo>
                  <a:lnTo>
                    <a:pt x="4452162" y="10009301"/>
                  </a:lnTo>
                  <a:lnTo>
                    <a:pt x="4451908" y="10012045"/>
                  </a:lnTo>
                  <a:lnTo>
                    <a:pt x="4451654" y="10014483"/>
                  </a:lnTo>
                  <a:lnTo>
                    <a:pt x="4451019" y="10016921"/>
                  </a:lnTo>
                  <a:lnTo>
                    <a:pt x="4484166" y="10016921"/>
                  </a:lnTo>
                </a:path>
                <a:path w="6883400" h="10017125">
                  <a:moveTo>
                    <a:pt x="4356150" y="9932187"/>
                  </a:moveTo>
                  <a:lnTo>
                    <a:pt x="4484166" y="9932187"/>
                  </a:lnTo>
                </a:path>
                <a:path w="6883400" h="10017125">
                  <a:moveTo>
                    <a:pt x="4484166" y="10016921"/>
                  </a:moveTo>
                  <a:lnTo>
                    <a:pt x="4518710" y="10016921"/>
                  </a:lnTo>
                  <a:lnTo>
                    <a:pt x="4517694" y="10014483"/>
                  </a:lnTo>
                  <a:lnTo>
                    <a:pt x="4517186" y="10012045"/>
                  </a:lnTo>
                  <a:lnTo>
                    <a:pt x="4516805" y="10009606"/>
                  </a:lnTo>
                  <a:lnTo>
                    <a:pt x="4516170" y="10007168"/>
                  </a:lnTo>
                  <a:lnTo>
                    <a:pt x="4515916" y="10004425"/>
                  </a:lnTo>
                  <a:lnTo>
                    <a:pt x="4515916" y="10001986"/>
                  </a:lnTo>
                  <a:lnTo>
                    <a:pt x="4515662" y="9999243"/>
                  </a:lnTo>
                  <a:lnTo>
                    <a:pt x="4515662" y="9996805"/>
                  </a:lnTo>
                  <a:lnTo>
                    <a:pt x="4515916" y="9994366"/>
                  </a:lnTo>
                  <a:lnTo>
                    <a:pt x="4515916" y="9991623"/>
                  </a:lnTo>
                  <a:lnTo>
                    <a:pt x="4516551" y="9989185"/>
                  </a:lnTo>
                  <a:lnTo>
                    <a:pt x="4516805" y="9986441"/>
                  </a:lnTo>
                  <a:lnTo>
                    <a:pt x="4517440" y="9984003"/>
                  </a:lnTo>
                  <a:lnTo>
                    <a:pt x="4518075" y="9981565"/>
                  </a:lnTo>
                  <a:lnTo>
                    <a:pt x="4518710" y="9979126"/>
                  </a:lnTo>
                  <a:lnTo>
                    <a:pt x="4519599" y="9976993"/>
                  </a:lnTo>
                  <a:lnTo>
                    <a:pt x="4520488" y="9974554"/>
                  </a:lnTo>
                  <a:lnTo>
                    <a:pt x="4521758" y="9972421"/>
                  </a:lnTo>
                  <a:lnTo>
                    <a:pt x="4522901" y="9970287"/>
                  </a:lnTo>
                  <a:lnTo>
                    <a:pt x="4524171" y="9968153"/>
                  </a:lnTo>
                  <a:lnTo>
                    <a:pt x="4525695" y="9966325"/>
                  </a:lnTo>
                  <a:lnTo>
                    <a:pt x="4526838" y="9964496"/>
                  </a:lnTo>
                  <a:lnTo>
                    <a:pt x="4528743" y="9962972"/>
                  </a:lnTo>
                  <a:lnTo>
                    <a:pt x="4530267" y="9961448"/>
                  </a:lnTo>
                  <a:lnTo>
                    <a:pt x="4532045" y="9959924"/>
                  </a:lnTo>
                  <a:lnTo>
                    <a:pt x="4534204" y="9958705"/>
                  </a:lnTo>
                  <a:lnTo>
                    <a:pt x="4535982" y="9957485"/>
                  </a:lnTo>
                  <a:lnTo>
                    <a:pt x="4538522" y="9956571"/>
                  </a:lnTo>
                  <a:lnTo>
                    <a:pt x="4540554" y="9955657"/>
                  </a:lnTo>
                  <a:lnTo>
                    <a:pt x="4543094" y="9955047"/>
                  </a:lnTo>
                  <a:lnTo>
                    <a:pt x="4545507" y="9954437"/>
                  </a:lnTo>
                  <a:lnTo>
                    <a:pt x="4548174" y="9954133"/>
                  </a:lnTo>
                  <a:lnTo>
                    <a:pt x="4550968" y="9954742"/>
                  </a:lnTo>
                  <a:lnTo>
                    <a:pt x="4553381" y="9955047"/>
                  </a:lnTo>
                  <a:lnTo>
                    <a:pt x="4556175" y="9955961"/>
                  </a:lnTo>
                  <a:lnTo>
                    <a:pt x="4558588" y="9956571"/>
                  </a:lnTo>
                  <a:lnTo>
                    <a:pt x="4560747" y="9957485"/>
                  </a:lnTo>
                  <a:lnTo>
                    <a:pt x="4562906" y="9958705"/>
                  </a:lnTo>
                  <a:lnTo>
                    <a:pt x="4564684" y="9960229"/>
                  </a:lnTo>
                  <a:lnTo>
                    <a:pt x="4566462" y="9961448"/>
                  </a:lnTo>
                  <a:lnTo>
                    <a:pt x="4568367" y="9962972"/>
                  </a:lnTo>
                  <a:lnTo>
                    <a:pt x="4569891" y="9964801"/>
                  </a:lnTo>
                  <a:lnTo>
                    <a:pt x="4571415" y="9966325"/>
                  </a:lnTo>
                  <a:lnTo>
                    <a:pt x="4572558" y="9968458"/>
                  </a:lnTo>
                  <a:lnTo>
                    <a:pt x="4573828" y="9970287"/>
                  </a:lnTo>
                  <a:lnTo>
                    <a:pt x="4575098" y="9972421"/>
                  </a:lnTo>
                  <a:lnTo>
                    <a:pt x="4575987" y="9974554"/>
                  </a:lnTo>
                  <a:lnTo>
                    <a:pt x="4576876" y="9976688"/>
                  </a:lnTo>
                  <a:lnTo>
                    <a:pt x="4577765" y="9979126"/>
                  </a:lnTo>
                  <a:lnTo>
                    <a:pt x="4578400" y="9981260"/>
                  </a:lnTo>
                  <a:lnTo>
                    <a:pt x="4579035" y="9984003"/>
                  </a:lnTo>
                  <a:lnTo>
                    <a:pt x="4579670" y="9986137"/>
                  </a:lnTo>
                  <a:lnTo>
                    <a:pt x="4579924" y="9988880"/>
                  </a:lnTo>
                  <a:lnTo>
                    <a:pt x="4580178" y="9991318"/>
                  </a:lnTo>
                  <a:lnTo>
                    <a:pt x="4580559" y="9994061"/>
                  </a:lnTo>
                  <a:lnTo>
                    <a:pt x="4580813" y="9996500"/>
                  </a:lnTo>
                  <a:lnTo>
                    <a:pt x="4580813" y="9999243"/>
                  </a:lnTo>
                  <a:lnTo>
                    <a:pt x="4580813" y="10001681"/>
                  </a:lnTo>
                  <a:lnTo>
                    <a:pt x="4580813" y="10004425"/>
                  </a:lnTo>
                  <a:lnTo>
                    <a:pt x="4580559" y="10006863"/>
                  </a:lnTo>
                  <a:lnTo>
                    <a:pt x="4580178" y="10009301"/>
                  </a:lnTo>
                  <a:lnTo>
                    <a:pt x="4579924" y="10012045"/>
                  </a:lnTo>
                  <a:lnTo>
                    <a:pt x="4579670" y="10014483"/>
                  </a:lnTo>
                  <a:lnTo>
                    <a:pt x="4579289" y="10016921"/>
                  </a:lnTo>
                  <a:lnTo>
                    <a:pt x="4612182" y="10016921"/>
                  </a:lnTo>
                </a:path>
                <a:path w="6883400" h="10017125">
                  <a:moveTo>
                    <a:pt x="4484166" y="9932187"/>
                  </a:moveTo>
                  <a:lnTo>
                    <a:pt x="4612182" y="9932187"/>
                  </a:lnTo>
                </a:path>
                <a:path w="6883400" h="10017125">
                  <a:moveTo>
                    <a:pt x="4612182" y="10016921"/>
                  </a:moveTo>
                  <a:lnTo>
                    <a:pt x="4646726" y="10016921"/>
                  </a:lnTo>
                  <a:lnTo>
                    <a:pt x="4645710" y="10014483"/>
                  </a:lnTo>
                  <a:lnTo>
                    <a:pt x="4645202" y="10012045"/>
                  </a:lnTo>
                  <a:lnTo>
                    <a:pt x="4644821" y="10009606"/>
                  </a:lnTo>
                  <a:lnTo>
                    <a:pt x="4644186" y="10007168"/>
                  </a:lnTo>
                  <a:lnTo>
                    <a:pt x="4643932" y="10004425"/>
                  </a:lnTo>
                  <a:lnTo>
                    <a:pt x="4643932" y="9991623"/>
                  </a:lnTo>
                  <a:lnTo>
                    <a:pt x="4644567" y="9989185"/>
                  </a:lnTo>
                  <a:lnTo>
                    <a:pt x="4644821" y="9986441"/>
                  </a:lnTo>
                  <a:lnTo>
                    <a:pt x="4645456" y="9984003"/>
                  </a:lnTo>
                  <a:lnTo>
                    <a:pt x="4646091" y="9981565"/>
                  </a:lnTo>
                  <a:lnTo>
                    <a:pt x="4646726" y="9979126"/>
                  </a:lnTo>
                  <a:lnTo>
                    <a:pt x="4647615" y="9976993"/>
                  </a:lnTo>
                  <a:lnTo>
                    <a:pt x="4648504" y="9974554"/>
                  </a:lnTo>
                  <a:lnTo>
                    <a:pt x="4649774" y="9972421"/>
                  </a:lnTo>
                  <a:lnTo>
                    <a:pt x="4650917" y="9970287"/>
                  </a:lnTo>
                  <a:lnTo>
                    <a:pt x="4652187" y="9968153"/>
                  </a:lnTo>
                  <a:lnTo>
                    <a:pt x="4653711" y="9966325"/>
                  </a:lnTo>
                  <a:lnTo>
                    <a:pt x="4654854" y="9964496"/>
                  </a:lnTo>
                  <a:lnTo>
                    <a:pt x="4656759" y="9962972"/>
                  </a:lnTo>
                  <a:lnTo>
                    <a:pt x="4666538" y="9956571"/>
                  </a:lnTo>
                  <a:lnTo>
                    <a:pt x="4668570" y="9955657"/>
                  </a:lnTo>
                  <a:lnTo>
                    <a:pt x="4671110" y="9955047"/>
                  </a:lnTo>
                  <a:lnTo>
                    <a:pt x="4673523" y="9954437"/>
                  </a:lnTo>
                  <a:lnTo>
                    <a:pt x="4676190" y="9954133"/>
                  </a:lnTo>
                  <a:lnTo>
                    <a:pt x="4678984" y="9954742"/>
                  </a:lnTo>
                  <a:lnTo>
                    <a:pt x="4681778" y="9955047"/>
                  </a:lnTo>
                  <a:lnTo>
                    <a:pt x="4684191" y="9955961"/>
                  </a:lnTo>
                  <a:lnTo>
                    <a:pt x="4686604" y="9956571"/>
                  </a:lnTo>
                  <a:lnTo>
                    <a:pt x="4688763" y="9957485"/>
                  </a:lnTo>
                  <a:lnTo>
                    <a:pt x="4690922" y="9958705"/>
                  </a:lnTo>
                  <a:lnTo>
                    <a:pt x="4692700" y="9960229"/>
                  </a:lnTo>
                  <a:lnTo>
                    <a:pt x="4694478" y="9961448"/>
                  </a:lnTo>
                  <a:lnTo>
                    <a:pt x="4696383" y="9962972"/>
                  </a:lnTo>
                  <a:lnTo>
                    <a:pt x="4697907" y="9964801"/>
                  </a:lnTo>
                  <a:lnTo>
                    <a:pt x="4699431" y="9966325"/>
                  </a:lnTo>
                  <a:lnTo>
                    <a:pt x="4700574" y="9968458"/>
                  </a:lnTo>
                  <a:lnTo>
                    <a:pt x="4701844" y="9970287"/>
                  </a:lnTo>
                  <a:lnTo>
                    <a:pt x="4703114" y="9972421"/>
                  </a:lnTo>
                  <a:lnTo>
                    <a:pt x="4704003" y="9974554"/>
                  </a:lnTo>
                  <a:lnTo>
                    <a:pt x="4704892" y="9976688"/>
                  </a:lnTo>
                  <a:lnTo>
                    <a:pt x="4705781" y="9979126"/>
                  </a:lnTo>
                  <a:lnTo>
                    <a:pt x="4706670" y="9981260"/>
                  </a:lnTo>
                  <a:lnTo>
                    <a:pt x="4707051" y="9984003"/>
                  </a:lnTo>
                  <a:lnTo>
                    <a:pt x="4707686" y="9986137"/>
                  </a:lnTo>
                  <a:lnTo>
                    <a:pt x="4708194" y="9988880"/>
                  </a:lnTo>
                  <a:lnTo>
                    <a:pt x="4708194" y="9991318"/>
                  </a:lnTo>
                  <a:lnTo>
                    <a:pt x="4708575" y="9994061"/>
                  </a:lnTo>
                  <a:lnTo>
                    <a:pt x="4708829" y="9996500"/>
                  </a:lnTo>
                  <a:lnTo>
                    <a:pt x="4708829" y="9999243"/>
                  </a:lnTo>
                  <a:lnTo>
                    <a:pt x="4708829" y="10001681"/>
                  </a:lnTo>
                  <a:lnTo>
                    <a:pt x="4708829" y="10004425"/>
                  </a:lnTo>
                  <a:lnTo>
                    <a:pt x="4708575" y="10006863"/>
                  </a:lnTo>
                  <a:lnTo>
                    <a:pt x="4708194" y="10009301"/>
                  </a:lnTo>
                  <a:lnTo>
                    <a:pt x="4707940" y="10012045"/>
                  </a:lnTo>
                  <a:lnTo>
                    <a:pt x="4707686" y="10014483"/>
                  </a:lnTo>
                  <a:lnTo>
                    <a:pt x="4707305" y="10016921"/>
                  </a:lnTo>
                  <a:lnTo>
                    <a:pt x="4740198" y="10016921"/>
                  </a:lnTo>
                </a:path>
                <a:path w="6883400" h="10017125">
                  <a:moveTo>
                    <a:pt x="4612182" y="9932187"/>
                  </a:moveTo>
                  <a:lnTo>
                    <a:pt x="4740198" y="9932187"/>
                  </a:lnTo>
                </a:path>
                <a:path w="6883400" h="10017125">
                  <a:moveTo>
                    <a:pt x="4740198" y="10016921"/>
                  </a:moveTo>
                  <a:lnTo>
                    <a:pt x="4774742" y="10016921"/>
                  </a:lnTo>
                  <a:lnTo>
                    <a:pt x="4774107" y="10014483"/>
                  </a:lnTo>
                  <a:lnTo>
                    <a:pt x="4773218" y="10012045"/>
                  </a:lnTo>
                  <a:lnTo>
                    <a:pt x="4772837" y="10009606"/>
                  </a:lnTo>
                  <a:lnTo>
                    <a:pt x="4772583" y="10007168"/>
                  </a:lnTo>
                  <a:lnTo>
                    <a:pt x="4772202" y="10004425"/>
                  </a:lnTo>
                  <a:lnTo>
                    <a:pt x="4771948" y="10001986"/>
                  </a:lnTo>
                  <a:lnTo>
                    <a:pt x="4771948" y="9999243"/>
                  </a:lnTo>
                  <a:lnTo>
                    <a:pt x="4771948" y="9996805"/>
                  </a:lnTo>
                  <a:lnTo>
                    <a:pt x="4771948" y="9994366"/>
                  </a:lnTo>
                  <a:lnTo>
                    <a:pt x="4772202" y="9991623"/>
                  </a:lnTo>
                  <a:lnTo>
                    <a:pt x="4772583" y="9989185"/>
                  </a:lnTo>
                  <a:lnTo>
                    <a:pt x="4772837" y="9986441"/>
                  </a:lnTo>
                  <a:lnTo>
                    <a:pt x="4773472" y="9984003"/>
                  </a:lnTo>
                  <a:lnTo>
                    <a:pt x="4774107" y="9981565"/>
                  </a:lnTo>
                  <a:lnTo>
                    <a:pt x="4774742" y="9979126"/>
                  </a:lnTo>
                  <a:lnTo>
                    <a:pt x="4775631" y="9976993"/>
                  </a:lnTo>
                  <a:lnTo>
                    <a:pt x="4776520" y="9974554"/>
                  </a:lnTo>
                  <a:lnTo>
                    <a:pt x="4777790" y="9972421"/>
                  </a:lnTo>
                  <a:lnTo>
                    <a:pt x="4778933" y="9970287"/>
                  </a:lnTo>
                  <a:lnTo>
                    <a:pt x="4780203" y="9968153"/>
                  </a:lnTo>
                  <a:lnTo>
                    <a:pt x="4781727" y="9966325"/>
                  </a:lnTo>
                  <a:lnTo>
                    <a:pt x="4783251" y="9964496"/>
                  </a:lnTo>
                  <a:lnTo>
                    <a:pt x="4804206" y="9954133"/>
                  </a:lnTo>
                  <a:lnTo>
                    <a:pt x="4807000" y="9954742"/>
                  </a:lnTo>
                  <a:lnTo>
                    <a:pt x="4809794" y="9955047"/>
                  </a:lnTo>
                  <a:lnTo>
                    <a:pt x="4812207" y="9955961"/>
                  </a:lnTo>
                  <a:lnTo>
                    <a:pt x="4814620" y="9956571"/>
                  </a:lnTo>
                  <a:lnTo>
                    <a:pt x="4816779" y="9957485"/>
                  </a:lnTo>
                  <a:lnTo>
                    <a:pt x="4818938" y="9958705"/>
                  </a:lnTo>
                  <a:lnTo>
                    <a:pt x="4820716" y="9960229"/>
                  </a:lnTo>
                  <a:lnTo>
                    <a:pt x="4822875" y="9961448"/>
                  </a:lnTo>
                  <a:lnTo>
                    <a:pt x="4824399" y="9962972"/>
                  </a:lnTo>
                  <a:lnTo>
                    <a:pt x="4825923" y="9964801"/>
                  </a:lnTo>
                  <a:lnTo>
                    <a:pt x="4827447" y="9966325"/>
                  </a:lnTo>
                  <a:lnTo>
                    <a:pt x="4828590" y="9968458"/>
                  </a:lnTo>
                  <a:lnTo>
                    <a:pt x="4830114" y="9970287"/>
                  </a:lnTo>
                  <a:lnTo>
                    <a:pt x="4831130" y="9972421"/>
                  </a:lnTo>
                  <a:lnTo>
                    <a:pt x="4832273" y="9974554"/>
                  </a:lnTo>
                  <a:lnTo>
                    <a:pt x="4833162" y="9976688"/>
                  </a:lnTo>
                  <a:lnTo>
                    <a:pt x="4833797" y="9979126"/>
                  </a:lnTo>
                  <a:lnTo>
                    <a:pt x="4834686" y="9981260"/>
                  </a:lnTo>
                  <a:lnTo>
                    <a:pt x="4835321" y="9984003"/>
                  </a:lnTo>
                  <a:lnTo>
                    <a:pt x="4835702" y="9986137"/>
                  </a:lnTo>
                  <a:lnTo>
                    <a:pt x="4836210" y="9988880"/>
                  </a:lnTo>
                  <a:lnTo>
                    <a:pt x="4836591" y="9991318"/>
                  </a:lnTo>
                  <a:lnTo>
                    <a:pt x="4836591" y="9994061"/>
                  </a:lnTo>
                  <a:lnTo>
                    <a:pt x="4836845" y="9996500"/>
                  </a:lnTo>
                  <a:lnTo>
                    <a:pt x="4836845" y="9999243"/>
                  </a:lnTo>
                  <a:lnTo>
                    <a:pt x="4836845" y="10001681"/>
                  </a:lnTo>
                  <a:lnTo>
                    <a:pt x="4836845" y="10004425"/>
                  </a:lnTo>
                  <a:lnTo>
                    <a:pt x="4836591" y="10006863"/>
                  </a:lnTo>
                  <a:lnTo>
                    <a:pt x="4836591" y="10009301"/>
                  </a:lnTo>
                  <a:lnTo>
                    <a:pt x="4835956" y="10012045"/>
                  </a:lnTo>
                  <a:lnTo>
                    <a:pt x="4835702" y="10014483"/>
                  </a:lnTo>
                  <a:lnTo>
                    <a:pt x="4835321" y="10016921"/>
                  </a:lnTo>
                  <a:lnTo>
                    <a:pt x="4868595" y="10016921"/>
                  </a:lnTo>
                </a:path>
                <a:path w="6883400" h="10017125">
                  <a:moveTo>
                    <a:pt x="4740198" y="9932187"/>
                  </a:moveTo>
                  <a:lnTo>
                    <a:pt x="4868595" y="9932187"/>
                  </a:lnTo>
                </a:path>
                <a:path w="6883400" h="10017125">
                  <a:moveTo>
                    <a:pt x="4868595" y="10016921"/>
                  </a:moveTo>
                  <a:lnTo>
                    <a:pt x="4902758" y="10016921"/>
                  </a:lnTo>
                  <a:lnTo>
                    <a:pt x="4902123" y="10014483"/>
                  </a:lnTo>
                  <a:lnTo>
                    <a:pt x="4901488" y="10012045"/>
                  </a:lnTo>
                  <a:lnTo>
                    <a:pt x="4900853" y="10009606"/>
                  </a:lnTo>
                  <a:lnTo>
                    <a:pt x="4900599" y="10007168"/>
                  </a:lnTo>
                  <a:lnTo>
                    <a:pt x="4900218" y="10004425"/>
                  </a:lnTo>
                  <a:lnTo>
                    <a:pt x="4899964" y="10001986"/>
                  </a:lnTo>
                  <a:lnTo>
                    <a:pt x="4899964" y="9999243"/>
                  </a:lnTo>
                  <a:lnTo>
                    <a:pt x="4899964" y="9996805"/>
                  </a:lnTo>
                  <a:lnTo>
                    <a:pt x="4899964" y="9994366"/>
                  </a:lnTo>
                  <a:lnTo>
                    <a:pt x="4900218" y="9991623"/>
                  </a:lnTo>
                  <a:lnTo>
                    <a:pt x="4900599" y="9989185"/>
                  </a:lnTo>
                  <a:lnTo>
                    <a:pt x="4900853" y="9986441"/>
                  </a:lnTo>
                  <a:lnTo>
                    <a:pt x="4901488" y="9984003"/>
                  </a:lnTo>
                  <a:lnTo>
                    <a:pt x="4902123" y="9981565"/>
                  </a:lnTo>
                  <a:lnTo>
                    <a:pt x="4903012" y="9979126"/>
                  </a:lnTo>
                  <a:lnTo>
                    <a:pt x="4909743" y="9966325"/>
                  </a:lnTo>
                  <a:lnTo>
                    <a:pt x="4911267" y="9964496"/>
                  </a:lnTo>
                  <a:lnTo>
                    <a:pt x="4932222" y="9954133"/>
                  </a:lnTo>
                  <a:lnTo>
                    <a:pt x="4935016" y="9954742"/>
                  </a:lnTo>
                  <a:lnTo>
                    <a:pt x="4937810" y="9955047"/>
                  </a:lnTo>
                  <a:lnTo>
                    <a:pt x="4940223" y="9955961"/>
                  </a:lnTo>
                  <a:lnTo>
                    <a:pt x="4942636" y="9956571"/>
                  </a:lnTo>
                  <a:lnTo>
                    <a:pt x="4944795" y="9957485"/>
                  </a:lnTo>
                  <a:lnTo>
                    <a:pt x="4946954" y="9958705"/>
                  </a:lnTo>
                  <a:lnTo>
                    <a:pt x="4948732" y="9960229"/>
                  </a:lnTo>
                  <a:lnTo>
                    <a:pt x="4950891" y="9961448"/>
                  </a:lnTo>
                  <a:lnTo>
                    <a:pt x="4952415" y="9962972"/>
                  </a:lnTo>
                  <a:lnTo>
                    <a:pt x="4953939" y="9964801"/>
                  </a:lnTo>
                  <a:lnTo>
                    <a:pt x="4955463" y="9966325"/>
                  </a:lnTo>
                  <a:lnTo>
                    <a:pt x="4956987" y="9968458"/>
                  </a:lnTo>
                  <a:lnTo>
                    <a:pt x="4958130" y="9970287"/>
                  </a:lnTo>
                  <a:lnTo>
                    <a:pt x="4959146" y="9972421"/>
                  </a:lnTo>
                  <a:lnTo>
                    <a:pt x="4960289" y="9974554"/>
                  </a:lnTo>
                  <a:lnTo>
                    <a:pt x="4961178" y="9976688"/>
                  </a:lnTo>
                  <a:lnTo>
                    <a:pt x="4961813" y="9979126"/>
                  </a:lnTo>
                  <a:lnTo>
                    <a:pt x="4962702" y="9981260"/>
                  </a:lnTo>
                  <a:lnTo>
                    <a:pt x="4963337" y="9984003"/>
                  </a:lnTo>
                  <a:lnTo>
                    <a:pt x="4963718" y="9986137"/>
                  </a:lnTo>
                  <a:lnTo>
                    <a:pt x="4964226" y="9988880"/>
                  </a:lnTo>
                  <a:lnTo>
                    <a:pt x="4964607" y="9991318"/>
                  </a:lnTo>
                  <a:lnTo>
                    <a:pt x="4964607" y="9994061"/>
                  </a:lnTo>
                  <a:lnTo>
                    <a:pt x="4964861" y="9996500"/>
                  </a:lnTo>
                  <a:lnTo>
                    <a:pt x="4964861" y="9999243"/>
                  </a:lnTo>
                  <a:lnTo>
                    <a:pt x="4964861" y="10001681"/>
                  </a:lnTo>
                  <a:lnTo>
                    <a:pt x="4964861" y="10004425"/>
                  </a:lnTo>
                  <a:lnTo>
                    <a:pt x="4964607" y="10006863"/>
                  </a:lnTo>
                  <a:lnTo>
                    <a:pt x="4964607" y="10009301"/>
                  </a:lnTo>
                  <a:lnTo>
                    <a:pt x="4964226" y="10012045"/>
                  </a:lnTo>
                  <a:lnTo>
                    <a:pt x="4963972" y="10014483"/>
                  </a:lnTo>
                  <a:lnTo>
                    <a:pt x="4963337" y="10016921"/>
                  </a:lnTo>
                  <a:lnTo>
                    <a:pt x="4996611" y="10016921"/>
                  </a:lnTo>
                </a:path>
                <a:path w="6883400" h="10017125">
                  <a:moveTo>
                    <a:pt x="4868595" y="9932187"/>
                  </a:moveTo>
                  <a:lnTo>
                    <a:pt x="4996611" y="9932187"/>
                  </a:lnTo>
                </a:path>
                <a:path w="6883400" h="10017125">
                  <a:moveTo>
                    <a:pt x="4996611" y="10016921"/>
                  </a:moveTo>
                  <a:lnTo>
                    <a:pt x="5030774" y="10016921"/>
                  </a:lnTo>
                  <a:lnTo>
                    <a:pt x="5030139" y="10014483"/>
                  </a:lnTo>
                  <a:lnTo>
                    <a:pt x="5029504" y="10012045"/>
                  </a:lnTo>
                  <a:lnTo>
                    <a:pt x="5028869" y="10009606"/>
                  </a:lnTo>
                  <a:lnTo>
                    <a:pt x="5028615" y="10007168"/>
                  </a:lnTo>
                  <a:lnTo>
                    <a:pt x="5028234" y="10004425"/>
                  </a:lnTo>
                  <a:lnTo>
                    <a:pt x="5027980" y="10001986"/>
                  </a:lnTo>
                  <a:lnTo>
                    <a:pt x="5027980" y="9999243"/>
                  </a:lnTo>
                  <a:lnTo>
                    <a:pt x="5027980" y="9996805"/>
                  </a:lnTo>
                  <a:lnTo>
                    <a:pt x="5027980" y="9994366"/>
                  </a:lnTo>
                  <a:lnTo>
                    <a:pt x="5028234" y="9991623"/>
                  </a:lnTo>
                  <a:lnTo>
                    <a:pt x="5028615" y="9989185"/>
                  </a:lnTo>
                  <a:lnTo>
                    <a:pt x="5028869" y="9986441"/>
                  </a:lnTo>
                  <a:lnTo>
                    <a:pt x="5029504" y="9984003"/>
                  </a:lnTo>
                  <a:lnTo>
                    <a:pt x="5030393" y="9981565"/>
                  </a:lnTo>
                  <a:lnTo>
                    <a:pt x="5031028" y="9979126"/>
                  </a:lnTo>
                  <a:lnTo>
                    <a:pt x="5031917" y="9976993"/>
                  </a:lnTo>
                  <a:lnTo>
                    <a:pt x="5032806" y="9974554"/>
                  </a:lnTo>
                  <a:lnTo>
                    <a:pt x="5033822" y="9972421"/>
                  </a:lnTo>
                  <a:lnTo>
                    <a:pt x="5060238" y="9954133"/>
                  </a:lnTo>
                  <a:lnTo>
                    <a:pt x="5063286" y="9954742"/>
                  </a:lnTo>
                  <a:lnTo>
                    <a:pt x="5065826" y="9955047"/>
                  </a:lnTo>
                  <a:lnTo>
                    <a:pt x="5068239" y="9955961"/>
                  </a:lnTo>
                  <a:lnTo>
                    <a:pt x="5070652" y="9956571"/>
                  </a:lnTo>
                  <a:lnTo>
                    <a:pt x="5072811" y="9957485"/>
                  </a:lnTo>
                  <a:lnTo>
                    <a:pt x="5074970" y="9958705"/>
                  </a:lnTo>
                  <a:lnTo>
                    <a:pt x="5077002" y="9960229"/>
                  </a:lnTo>
                  <a:lnTo>
                    <a:pt x="5078907" y="9961448"/>
                  </a:lnTo>
                  <a:lnTo>
                    <a:pt x="5088305" y="9974554"/>
                  </a:lnTo>
                  <a:lnTo>
                    <a:pt x="5089194" y="9976688"/>
                  </a:lnTo>
                  <a:lnTo>
                    <a:pt x="5089829" y="9979126"/>
                  </a:lnTo>
                  <a:lnTo>
                    <a:pt x="5090718" y="9981260"/>
                  </a:lnTo>
                  <a:lnTo>
                    <a:pt x="5091353" y="9984003"/>
                  </a:lnTo>
                  <a:lnTo>
                    <a:pt x="5091734" y="9986137"/>
                  </a:lnTo>
                  <a:lnTo>
                    <a:pt x="5092242" y="9988880"/>
                  </a:lnTo>
                  <a:lnTo>
                    <a:pt x="5092623" y="9991318"/>
                  </a:lnTo>
                  <a:lnTo>
                    <a:pt x="5092877" y="9994061"/>
                  </a:lnTo>
                  <a:lnTo>
                    <a:pt x="5092877" y="9996500"/>
                  </a:lnTo>
                  <a:lnTo>
                    <a:pt x="5093258" y="9999243"/>
                  </a:lnTo>
                  <a:lnTo>
                    <a:pt x="5093258" y="10001681"/>
                  </a:lnTo>
                  <a:lnTo>
                    <a:pt x="5092877" y="10004425"/>
                  </a:lnTo>
                  <a:lnTo>
                    <a:pt x="5092877" y="10006863"/>
                  </a:lnTo>
                  <a:lnTo>
                    <a:pt x="5092623" y="10009301"/>
                  </a:lnTo>
                  <a:lnTo>
                    <a:pt x="5092242" y="10012045"/>
                  </a:lnTo>
                  <a:lnTo>
                    <a:pt x="5091988" y="10014483"/>
                  </a:lnTo>
                  <a:lnTo>
                    <a:pt x="5091353" y="10016921"/>
                  </a:lnTo>
                  <a:lnTo>
                    <a:pt x="5124627" y="10016921"/>
                  </a:lnTo>
                </a:path>
                <a:path w="6883400" h="10017125">
                  <a:moveTo>
                    <a:pt x="4996611" y="9932187"/>
                  </a:moveTo>
                  <a:lnTo>
                    <a:pt x="5124627" y="9932187"/>
                  </a:lnTo>
                </a:path>
                <a:path w="6883400" h="10017125">
                  <a:moveTo>
                    <a:pt x="5124627" y="10016921"/>
                  </a:moveTo>
                  <a:lnTo>
                    <a:pt x="5158790" y="10016921"/>
                  </a:lnTo>
                  <a:lnTo>
                    <a:pt x="5158155" y="10014483"/>
                  </a:lnTo>
                  <a:lnTo>
                    <a:pt x="5157520" y="10012045"/>
                  </a:lnTo>
                  <a:lnTo>
                    <a:pt x="5156885" y="10009606"/>
                  </a:lnTo>
                  <a:lnTo>
                    <a:pt x="5156631" y="10007168"/>
                  </a:lnTo>
                  <a:lnTo>
                    <a:pt x="5156250" y="10004425"/>
                  </a:lnTo>
                  <a:lnTo>
                    <a:pt x="5155996" y="10001986"/>
                  </a:lnTo>
                  <a:lnTo>
                    <a:pt x="5155996" y="9999243"/>
                  </a:lnTo>
                  <a:lnTo>
                    <a:pt x="5155996" y="9996805"/>
                  </a:lnTo>
                  <a:lnTo>
                    <a:pt x="5155996" y="9994366"/>
                  </a:lnTo>
                  <a:lnTo>
                    <a:pt x="5156250" y="9991623"/>
                  </a:lnTo>
                  <a:lnTo>
                    <a:pt x="5156631" y="9989185"/>
                  </a:lnTo>
                  <a:lnTo>
                    <a:pt x="5157266" y="9986441"/>
                  </a:lnTo>
                  <a:lnTo>
                    <a:pt x="5157774" y="9984003"/>
                  </a:lnTo>
                  <a:lnTo>
                    <a:pt x="5158409" y="9981565"/>
                  </a:lnTo>
                  <a:lnTo>
                    <a:pt x="5159044" y="9979126"/>
                  </a:lnTo>
                  <a:lnTo>
                    <a:pt x="5159933" y="9976993"/>
                  </a:lnTo>
                  <a:lnTo>
                    <a:pt x="5160822" y="9974554"/>
                  </a:lnTo>
                  <a:lnTo>
                    <a:pt x="5161838" y="9972421"/>
                  </a:lnTo>
                  <a:lnTo>
                    <a:pt x="5162981" y="9970287"/>
                  </a:lnTo>
                  <a:lnTo>
                    <a:pt x="5164505" y="9968153"/>
                  </a:lnTo>
                  <a:lnTo>
                    <a:pt x="5165775" y="9966325"/>
                  </a:lnTo>
                  <a:lnTo>
                    <a:pt x="5174538" y="9958705"/>
                  </a:lnTo>
                  <a:lnTo>
                    <a:pt x="5176443" y="9957485"/>
                  </a:lnTo>
                  <a:lnTo>
                    <a:pt x="5178602" y="9956571"/>
                  </a:lnTo>
                  <a:lnTo>
                    <a:pt x="5181015" y="9955657"/>
                  </a:lnTo>
                  <a:lnTo>
                    <a:pt x="5183428" y="9955047"/>
                  </a:lnTo>
                  <a:lnTo>
                    <a:pt x="5185841" y="9954437"/>
                  </a:lnTo>
                  <a:lnTo>
                    <a:pt x="5188635" y="9954133"/>
                  </a:lnTo>
                  <a:lnTo>
                    <a:pt x="5191302" y="9954742"/>
                  </a:lnTo>
                  <a:lnTo>
                    <a:pt x="5193842" y="9955047"/>
                  </a:lnTo>
                  <a:lnTo>
                    <a:pt x="5196255" y="9955961"/>
                  </a:lnTo>
                  <a:lnTo>
                    <a:pt x="5198668" y="9956571"/>
                  </a:lnTo>
                  <a:lnTo>
                    <a:pt x="5201081" y="9957485"/>
                  </a:lnTo>
                  <a:lnTo>
                    <a:pt x="5202986" y="9958705"/>
                  </a:lnTo>
                  <a:lnTo>
                    <a:pt x="5205018" y="9960229"/>
                  </a:lnTo>
                  <a:lnTo>
                    <a:pt x="5206923" y="9961448"/>
                  </a:lnTo>
                  <a:lnTo>
                    <a:pt x="5208447" y="9962972"/>
                  </a:lnTo>
                  <a:lnTo>
                    <a:pt x="5210225" y="9964801"/>
                  </a:lnTo>
                  <a:lnTo>
                    <a:pt x="5211749" y="9966325"/>
                  </a:lnTo>
                  <a:lnTo>
                    <a:pt x="5213019" y="9968458"/>
                  </a:lnTo>
                  <a:lnTo>
                    <a:pt x="5214162" y="9970287"/>
                  </a:lnTo>
                  <a:lnTo>
                    <a:pt x="5215432" y="9972421"/>
                  </a:lnTo>
                  <a:lnTo>
                    <a:pt x="5216321" y="9974554"/>
                  </a:lnTo>
                  <a:lnTo>
                    <a:pt x="5217210" y="9976688"/>
                  </a:lnTo>
                  <a:lnTo>
                    <a:pt x="5218226" y="9979126"/>
                  </a:lnTo>
                  <a:lnTo>
                    <a:pt x="5218734" y="9981260"/>
                  </a:lnTo>
                  <a:lnTo>
                    <a:pt x="5219369" y="9984003"/>
                  </a:lnTo>
                  <a:lnTo>
                    <a:pt x="5220004" y="9986137"/>
                  </a:lnTo>
                  <a:lnTo>
                    <a:pt x="5220258" y="9988880"/>
                  </a:lnTo>
                  <a:lnTo>
                    <a:pt x="5220639" y="9991318"/>
                  </a:lnTo>
                  <a:lnTo>
                    <a:pt x="5220893" y="9994061"/>
                  </a:lnTo>
                  <a:lnTo>
                    <a:pt x="5220893" y="9996500"/>
                  </a:lnTo>
                  <a:lnTo>
                    <a:pt x="5221274" y="9999243"/>
                  </a:lnTo>
                  <a:lnTo>
                    <a:pt x="5221274" y="10001681"/>
                  </a:lnTo>
                  <a:lnTo>
                    <a:pt x="5220893" y="10004425"/>
                  </a:lnTo>
                  <a:lnTo>
                    <a:pt x="5220893" y="10006863"/>
                  </a:lnTo>
                  <a:lnTo>
                    <a:pt x="5220639" y="10009301"/>
                  </a:lnTo>
                  <a:lnTo>
                    <a:pt x="5220258" y="10012045"/>
                  </a:lnTo>
                  <a:lnTo>
                    <a:pt x="5220004" y="10014483"/>
                  </a:lnTo>
                  <a:lnTo>
                    <a:pt x="5219369" y="10016921"/>
                  </a:lnTo>
                  <a:lnTo>
                    <a:pt x="5252643" y="10016921"/>
                  </a:lnTo>
                </a:path>
                <a:path w="6883400" h="10017125">
                  <a:moveTo>
                    <a:pt x="5124627" y="9932187"/>
                  </a:moveTo>
                  <a:lnTo>
                    <a:pt x="5252643" y="9932187"/>
                  </a:lnTo>
                </a:path>
                <a:path w="6883400" h="10017125">
                  <a:moveTo>
                    <a:pt x="5252643" y="10016921"/>
                  </a:moveTo>
                  <a:lnTo>
                    <a:pt x="5286806" y="10016921"/>
                  </a:lnTo>
                  <a:lnTo>
                    <a:pt x="5286171" y="10014483"/>
                  </a:lnTo>
                  <a:lnTo>
                    <a:pt x="5285536" y="10012045"/>
                  </a:lnTo>
                  <a:lnTo>
                    <a:pt x="5284901" y="10009606"/>
                  </a:lnTo>
                  <a:lnTo>
                    <a:pt x="5284647" y="10007168"/>
                  </a:lnTo>
                  <a:lnTo>
                    <a:pt x="5284266" y="10004425"/>
                  </a:lnTo>
                  <a:lnTo>
                    <a:pt x="5284266" y="10001986"/>
                  </a:lnTo>
                  <a:lnTo>
                    <a:pt x="5284012" y="9999243"/>
                  </a:lnTo>
                  <a:lnTo>
                    <a:pt x="5284012" y="9996805"/>
                  </a:lnTo>
                  <a:lnTo>
                    <a:pt x="5284266" y="9994366"/>
                  </a:lnTo>
                  <a:lnTo>
                    <a:pt x="5284266" y="9991623"/>
                  </a:lnTo>
                  <a:lnTo>
                    <a:pt x="5284901" y="9989185"/>
                  </a:lnTo>
                  <a:lnTo>
                    <a:pt x="5285282" y="9986441"/>
                  </a:lnTo>
                  <a:lnTo>
                    <a:pt x="5285790" y="9984003"/>
                  </a:lnTo>
                  <a:lnTo>
                    <a:pt x="5286425" y="9981565"/>
                  </a:lnTo>
                  <a:lnTo>
                    <a:pt x="5287060" y="9979126"/>
                  </a:lnTo>
                  <a:lnTo>
                    <a:pt x="5287949" y="9976993"/>
                  </a:lnTo>
                  <a:lnTo>
                    <a:pt x="5288838" y="9974554"/>
                  </a:lnTo>
                  <a:lnTo>
                    <a:pt x="5290108" y="9972421"/>
                  </a:lnTo>
                  <a:lnTo>
                    <a:pt x="5291378" y="9970287"/>
                  </a:lnTo>
                  <a:lnTo>
                    <a:pt x="5292521" y="9968153"/>
                  </a:lnTo>
                  <a:lnTo>
                    <a:pt x="5293791" y="9966325"/>
                  </a:lnTo>
                  <a:lnTo>
                    <a:pt x="5295315" y="9964496"/>
                  </a:lnTo>
                  <a:lnTo>
                    <a:pt x="5297093" y="9962972"/>
                  </a:lnTo>
                  <a:lnTo>
                    <a:pt x="5298617" y="9961448"/>
                  </a:lnTo>
                  <a:lnTo>
                    <a:pt x="5300522" y="9959924"/>
                  </a:lnTo>
                  <a:lnTo>
                    <a:pt x="5302554" y="9958705"/>
                  </a:lnTo>
                  <a:lnTo>
                    <a:pt x="5304459" y="9957485"/>
                  </a:lnTo>
                  <a:lnTo>
                    <a:pt x="5306872" y="9956571"/>
                  </a:lnTo>
                  <a:lnTo>
                    <a:pt x="5309031" y="9955657"/>
                  </a:lnTo>
                  <a:lnTo>
                    <a:pt x="5311444" y="9955047"/>
                  </a:lnTo>
                  <a:lnTo>
                    <a:pt x="5313857" y="9954437"/>
                  </a:lnTo>
                  <a:lnTo>
                    <a:pt x="5316651" y="9954133"/>
                  </a:lnTo>
                  <a:lnTo>
                    <a:pt x="5319318" y="9954742"/>
                  </a:lnTo>
                  <a:lnTo>
                    <a:pt x="5321858" y="9955047"/>
                  </a:lnTo>
                  <a:lnTo>
                    <a:pt x="5324525" y="9955961"/>
                  </a:lnTo>
                  <a:lnTo>
                    <a:pt x="5326684" y="9956571"/>
                  </a:lnTo>
                  <a:lnTo>
                    <a:pt x="5329097" y="9957485"/>
                  </a:lnTo>
                  <a:lnTo>
                    <a:pt x="5331256" y="9958705"/>
                  </a:lnTo>
                  <a:lnTo>
                    <a:pt x="5333034" y="9960229"/>
                  </a:lnTo>
                  <a:lnTo>
                    <a:pt x="5334939" y="9961448"/>
                  </a:lnTo>
                  <a:lnTo>
                    <a:pt x="5336717" y="9962972"/>
                  </a:lnTo>
                  <a:lnTo>
                    <a:pt x="5338241" y="9964801"/>
                  </a:lnTo>
                  <a:lnTo>
                    <a:pt x="5339765" y="9966325"/>
                  </a:lnTo>
                  <a:lnTo>
                    <a:pt x="5341035" y="9968458"/>
                  </a:lnTo>
                  <a:lnTo>
                    <a:pt x="5342178" y="9970287"/>
                  </a:lnTo>
                  <a:lnTo>
                    <a:pt x="5343448" y="9972421"/>
                  </a:lnTo>
                  <a:lnTo>
                    <a:pt x="5344337" y="9974554"/>
                  </a:lnTo>
                  <a:lnTo>
                    <a:pt x="5345226" y="9976688"/>
                  </a:lnTo>
                  <a:lnTo>
                    <a:pt x="5346242" y="9979126"/>
                  </a:lnTo>
                  <a:lnTo>
                    <a:pt x="5346750" y="9981260"/>
                  </a:lnTo>
                  <a:lnTo>
                    <a:pt x="5347385" y="9984003"/>
                  </a:lnTo>
                  <a:lnTo>
                    <a:pt x="5348020" y="9986137"/>
                  </a:lnTo>
                  <a:lnTo>
                    <a:pt x="5348274" y="9988880"/>
                  </a:lnTo>
                  <a:lnTo>
                    <a:pt x="5348655" y="9991318"/>
                  </a:lnTo>
                  <a:lnTo>
                    <a:pt x="5348909" y="9994061"/>
                  </a:lnTo>
                  <a:lnTo>
                    <a:pt x="5349290" y="9996500"/>
                  </a:lnTo>
                  <a:lnTo>
                    <a:pt x="5349290" y="9999243"/>
                  </a:lnTo>
                  <a:lnTo>
                    <a:pt x="5349290" y="10001681"/>
                  </a:lnTo>
                  <a:lnTo>
                    <a:pt x="5349290" y="10004425"/>
                  </a:lnTo>
                  <a:lnTo>
                    <a:pt x="5348909" y="10006863"/>
                  </a:lnTo>
                  <a:lnTo>
                    <a:pt x="5348655" y="10009301"/>
                  </a:lnTo>
                  <a:lnTo>
                    <a:pt x="5348274" y="10012045"/>
                  </a:lnTo>
                  <a:lnTo>
                    <a:pt x="5348020" y="10014483"/>
                  </a:lnTo>
                  <a:lnTo>
                    <a:pt x="5347766" y="10016921"/>
                  </a:lnTo>
                  <a:lnTo>
                    <a:pt x="5380659" y="10016921"/>
                  </a:lnTo>
                </a:path>
                <a:path w="6883400" h="10017125">
                  <a:moveTo>
                    <a:pt x="5252643" y="9932187"/>
                  </a:moveTo>
                  <a:lnTo>
                    <a:pt x="5380659" y="9932187"/>
                  </a:lnTo>
                </a:path>
                <a:path w="6883400" h="10017125">
                  <a:moveTo>
                    <a:pt x="5380659" y="10016921"/>
                  </a:moveTo>
                  <a:lnTo>
                    <a:pt x="5415076" y="10016921"/>
                  </a:lnTo>
                  <a:lnTo>
                    <a:pt x="5414187" y="10014483"/>
                  </a:lnTo>
                  <a:lnTo>
                    <a:pt x="5413552" y="10012045"/>
                  </a:lnTo>
                  <a:lnTo>
                    <a:pt x="5413298" y="10009606"/>
                  </a:lnTo>
                  <a:lnTo>
                    <a:pt x="5412663" y="10007168"/>
                  </a:lnTo>
                  <a:lnTo>
                    <a:pt x="5412282" y="10004425"/>
                  </a:lnTo>
                  <a:lnTo>
                    <a:pt x="5412282" y="10001986"/>
                  </a:lnTo>
                  <a:lnTo>
                    <a:pt x="5412028" y="9999243"/>
                  </a:lnTo>
                  <a:lnTo>
                    <a:pt x="5412028" y="9996805"/>
                  </a:lnTo>
                  <a:lnTo>
                    <a:pt x="5412282" y="9994366"/>
                  </a:lnTo>
                  <a:lnTo>
                    <a:pt x="5412282" y="9991623"/>
                  </a:lnTo>
                  <a:lnTo>
                    <a:pt x="5412917" y="9989185"/>
                  </a:lnTo>
                  <a:lnTo>
                    <a:pt x="5413298" y="9986441"/>
                  </a:lnTo>
                  <a:lnTo>
                    <a:pt x="5413806" y="9984003"/>
                  </a:lnTo>
                  <a:lnTo>
                    <a:pt x="5414441" y="9981565"/>
                  </a:lnTo>
                  <a:lnTo>
                    <a:pt x="5415076" y="9979126"/>
                  </a:lnTo>
                  <a:lnTo>
                    <a:pt x="5415965" y="9976993"/>
                  </a:lnTo>
                  <a:lnTo>
                    <a:pt x="5416854" y="9974554"/>
                  </a:lnTo>
                  <a:lnTo>
                    <a:pt x="5418124" y="9972421"/>
                  </a:lnTo>
                  <a:lnTo>
                    <a:pt x="5419394" y="9970287"/>
                  </a:lnTo>
                  <a:lnTo>
                    <a:pt x="5420537" y="9968153"/>
                  </a:lnTo>
                  <a:lnTo>
                    <a:pt x="5422061" y="9966325"/>
                  </a:lnTo>
                  <a:lnTo>
                    <a:pt x="5423331" y="9964496"/>
                  </a:lnTo>
                  <a:lnTo>
                    <a:pt x="5425109" y="9962972"/>
                  </a:lnTo>
                  <a:lnTo>
                    <a:pt x="5426633" y="9961448"/>
                  </a:lnTo>
                  <a:lnTo>
                    <a:pt x="5428538" y="9959924"/>
                  </a:lnTo>
                  <a:lnTo>
                    <a:pt x="5430570" y="9958705"/>
                  </a:lnTo>
                  <a:lnTo>
                    <a:pt x="5432729" y="9957485"/>
                  </a:lnTo>
                  <a:lnTo>
                    <a:pt x="5434888" y="9956571"/>
                  </a:lnTo>
                  <a:lnTo>
                    <a:pt x="5437047" y="9955657"/>
                  </a:lnTo>
                  <a:lnTo>
                    <a:pt x="5439460" y="9955047"/>
                  </a:lnTo>
                  <a:lnTo>
                    <a:pt x="5441873" y="9954437"/>
                  </a:lnTo>
                  <a:lnTo>
                    <a:pt x="5444667" y="9954133"/>
                  </a:lnTo>
                  <a:lnTo>
                    <a:pt x="5447334" y="9954742"/>
                  </a:lnTo>
                  <a:lnTo>
                    <a:pt x="5450128" y="9955047"/>
                  </a:lnTo>
                  <a:lnTo>
                    <a:pt x="5452541" y="9955961"/>
                  </a:lnTo>
                  <a:lnTo>
                    <a:pt x="5454954" y="9956571"/>
                  </a:lnTo>
                  <a:lnTo>
                    <a:pt x="5457113" y="9957485"/>
                  </a:lnTo>
                  <a:lnTo>
                    <a:pt x="5459272" y="9958705"/>
                  </a:lnTo>
                  <a:lnTo>
                    <a:pt x="5461050" y="9960229"/>
                  </a:lnTo>
                  <a:lnTo>
                    <a:pt x="5462955" y="9961448"/>
                  </a:lnTo>
                  <a:lnTo>
                    <a:pt x="5464733" y="9962972"/>
                  </a:lnTo>
                  <a:lnTo>
                    <a:pt x="5466257" y="9964801"/>
                  </a:lnTo>
                  <a:lnTo>
                    <a:pt x="5467781" y="9966325"/>
                  </a:lnTo>
                  <a:lnTo>
                    <a:pt x="5469051" y="9968458"/>
                  </a:lnTo>
                  <a:lnTo>
                    <a:pt x="5470194" y="9970287"/>
                  </a:lnTo>
                  <a:lnTo>
                    <a:pt x="5471464" y="9972421"/>
                  </a:lnTo>
                  <a:lnTo>
                    <a:pt x="5472353" y="9974554"/>
                  </a:lnTo>
                  <a:lnTo>
                    <a:pt x="5473242" y="9976688"/>
                  </a:lnTo>
                  <a:lnTo>
                    <a:pt x="5474258" y="9979126"/>
                  </a:lnTo>
                  <a:lnTo>
                    <a:pt x="5474766" y="9981260"/>
                  </a:lnTo>
                  <a:lnTo>
                    <a:pt x="5475401" y="9984003"/>
                  </a:lnTo>
                  <a:lnTo>
                    <a:pt x="5476036" y="9986137"/>
                  </a:lnTo>
                  <a:lnTo>
                    <a:pt x="5476290" y="9988880"/>
                  </a:lnTo>
                  <a:lnTo>
                    <a:pt x="5476671" y="9991318"/>
                  </a:lnTo>
                  <a:lnTo>
                    <a:pt x="5476925" y="9994061"/>
                  </a:lnTo>
                  <a:lnTo>
                    <a:pt x="5477306" y="9996500"/>
                  </a:lnTo>
                  <a:lnTo>
                    <a:pt x="5477306" y="9999243"/>
                  </a:lnTo>
                  <a:lnTo>
                    <a:pt x="5477306" y="10001681"/>
                  </a:lnTo>
                  <a:lnTo>
                    <a:pt x="5477306" y="10004425"/>
                  </a:lnTo>
                  <a:lnTo>
                    <a:pt x="5476925" y="10006863"/>
                  </a:lnTo>
                  <a:lnTo>
                    <a:pt x="5476671" y="10009301"/>
                  </a:lnTo>
                  <a:lnTo>
                    <a:pt x="5476290" y="10012045"/>
                  </a:lnTo>
                  <a:lnTo>
                    <a:pt x="5476036" y="10014483"/>
                  </a:lnTo>
                  <a:lnTo>
                    <a:pt x="5475782" y="10016921"/>
                  </a:lnTo>
                  <a:lnTo>
                    <a:pt x="5508675" y="10016921"/>
                  </a:lnTo>
                </a:path>
                <a:path w="6883400" h="10017125">
                  <a:moveTo>
                    <a:pt x="5380659" y="9932187"/>
                  </a:moveTo>
                  <a:lnTo>
                    <a:pt x="5508675" y="9932187"/>
                  </a:lnTo>
                </a:path>
                <a:path w="6883400" h="10017125">
                  <a:moveTo>
                    <a:pt x="5508675" y="10016921"/>
                  </a:moveTo>
                  <a:lnTo>
                    <a:pt x="5543092" y="10016921"/>
                  </a:lnTo>
                  <a:lnTo>
                    <a:pt x="5542457" y="10014483"/>
                  </a:lnTo>
                  <a:lnTo>
                    <a:pt x="5541568" y="10012045"/>
                  </a:lnTo>
                  <a:lnTo>
                    <a:pt x="5541314" y="10009606"/>
                  </a:lnTo>
                  <a:lnTo>
                    <a:pt x="5540933" y="10007168"/>
                  </a:lnTo>
                  <a:lnTo>
                    <a:pt x="5540679" y="10004425"/>
                  </a:lnTo>
                  <a:lnTo>
                    <a:pt x="5540298" y="10001986"/>
                  </a:lnTo>
                  <a:lnTo>
                    <a:pt x="5540298" y="9999243"/>
                  </a:lnTo>
                  <a:lnTo>
                    <a:pt x="5540298" y="9996805"/>
                  </a:lnTo>
                  <a:lnTo>
                    <a:pt x="5540298" y="9994366"/>
                  </a:lnTo>
                  <a:lnTo>
                    <a:pt x="5540679" y="9991623"/>
                  </a:lnTo>
                  <a:lnTo>
                    <a:pt x="5540933" y="9989185"/>
                  </a:lnTo>
                  <a:lnTo>
                    <a:pt x="5543981" y="9976993"/>
                  </a:lnTo>
                  <a:lnTo>
                    <a:pt x="5544870" y="9974554"/>
                  </a:lnTo>
                  <a:lnTo>
                    <a:pt x="5546140" y="9972421"/>
                  </a:lnTo>
                  <a:lnTo>
                    <a:pt x="5547410" y="9970287"/>
                  </a:lnTo>
                  <a:lnTo>
                    <a:pt x="5548553" y="9968153"/>
                  </a:lnTo>
                  <a:lnTo>
                    <a:pt x="5550077" y="9966325"/>
                  </a:lnTo>
                  <a:lnTo>
                    <a:pt x="5551347" y="9964496"/>
                  </a:lnTo>
                  <a:lnTo>
                    <a:pt x="5553125" y="9962972"/>
                  </a:lnTo>
                  <a:lnTo>
                    <a:pt x="5555030" y="9961448"/>
                  </a:lnTo>
                  <a:lnTo>
                    <a:pt x="5556808" y="9959924"/>
                  </a:lnTo>
                  <a:lnTo>
                    <a:pt x="5558586" y="9958705"/>
                  </a:lnTo>
                  <a:lnTo>
                    <a:pt x="5572683" y="9954133"/>
                  </a:lnTo>
                  <a:lnTo>
                    <a:pt x="5575350" y="9954742"/>
                  </a:lnTo>
                  <a:lnTo>
                    <a:pt x="5578144" y="9955047"/>
                  </a:lnTo>
                  <a:lnTo>
                    <a:pt x="5580557" y="9955961"/>
                  </a:lnTo>
                  <a:lnTo>
                    <a:pt x="5582970" y="9956571"/>
                  </a:lnTo>
                  <a:lnTo>
                    <a:pt x="5585129" y="9957485"/>
                  </a:lnTo>
                  <a:lnTo>
                    <a:pt x="5587288" y="9958705"/>
                  </a:lnTo>
                  <a:lnTo>
                    <a:pt x="5589066" y="9960229"/>
                  </a:lnTo>
                  <a:lnTo>
                    <a:pt x="5591225" y="9961448"/>
                  </a:lnTo>
                  <a:lnTo>
                    <a:pt x="5592749" y="9962972"/>
                  </a:lnTo>
                  <a:lnTo>
                    <a:pt x="5594273" y="9964801"/>
                  </a:lnTo>
                  <a:lnTo>
                    <a:pt x="5595797" y="9966325"/>
                  </a:lnTo>
                  <a:lnTo>
                    <a:pt x="5597067" y="9968458"/>
                  </a:lnTo>
                  <a:lnTo>
                    <a:pt x="5598591" y="9970287"/>
                  </a:lnTo>
                  <a:lnTo>
                    <a:pt x="5599480" y="9972421"/>
                  </a:lnTo>
                  <a:lnTo>
                    <a:pt x="5600369" y="9974554"/>
                  </a:lnTo>
                  <a:lnTo>
                    <a:pt x="5601639" y="9976688"/>
                  </a:lnTo>
                  <a:lnTo>
                    <a:pt x="5602274" y="9979126"/>
                  </a:lnTo>
                  <a:lnTo>
                    <a:pt x="5603163" y="9981260"/>
                  </a:lnTo>
                  <a:lnTo>
                    <a:pt x="5603798" y="9984003"/>
                  </a:lnTo>
                  <a:lnTo>
                    <a:pt x="5604052" y="9986137"/>
                  </a:lnTo>
                  <a:lnTo>
                    <a:pt x="5604687" y="9988880"/>
                  </a:lnTo>
                  <a:lnTo>
                    <a:pt x="5604941" y="9991318"/>
                  </a:lnTo>
                  <a:lnTo>
                    <a:pt x="5604941" y="9994061"/>
                  </a:lnTo>
                  <a:lnTo>
                    <a:pt x="5605322" y="9996500"/>
                  </a:lnTo>
                  <a:lnTo>
                    <a:pt x="5605322" y="9999243"/>
                  </a:lnTo>
                  <a:lnTo>
                    <a:pt x="5605322" y="10001681"/>
                  </a:lnTo>
                  <a:lnTo>
                    <a:pt x="5605322" y="10004425"/>
                  </a:lnTo>
                  <a:lnTo>
                    <a:pt x="5604941" y="10006863"/>
                  </a:lnTo>
                  <a:lnTo>
                    <a:pt x="5604941" y="10009301"/>
                  </a:lnTo>
                  <a:lnTo>
                    <a:pt x="5604306" y="10012045"/>
                  </a:lnTo>
                  <a:lnTo>
                    <a:pt x="5604052" y="10014483"/>
                  </a:lnTo>
                  <a:lnTo>
                    <a:pt x="5603798" y="10016921"/>
                  </a:lnTo>
                  <a:lnTo>
                    <a:pt x="5636691" y="10016921"/>
                  </a:lnTo>
                </a:path>
                <a:path w="6883400" h="10017125">
                  <a:moveTo>
                    <a:pt x="5508675" y="9932187"/>
                  </a:moveTo>
                  <a:lnTo>
                    <a:pt x="5636691" y="9932187"/>
                  </a:lnTo>
                </a:path>
                <a:path w="6883400" h="10017125">
                  <a:moveTo>
                    <a:pt x="5636945" y="10016921"/>
                  </a:moveTo>
                  <a:lnTo>
                    <a:pt x="5671108" y="10016921"/>
                  </a:lnTo>
                  <a:lnTo>
                    <a:pt x="5670473" y="10014483"/>
                  </a:lnTo>
                  <a:lnTo>
                    <a:pt x="5669838" y="10012045"/>
                  </a:lnTo>
                  <a:lnTo>
                    <a:pt x="5669330" y="10009606"/>
                  </a:lnTo>
                  <a:lnTo>
                    <a:pt x="5668949" y="10007168"/>
                  </a:lnTo>
                  <a:lnTo>
                    <a:pt x="5668695" y="10004425"/>
                  </a:lnTo>
                  <a:lnTo>
                    <a:pt x="5668314" y="10001986"/>
                  </a:lnTo>
                  <a:lnTo>
                    <a:pt x="5668314" y="9999243"/>
                  </a:lnTo>
                  <a:lnTo>
                    <a:pt x="5668314" y="9996805"/>
                  </a:lnTo>
                  <a:lnTo>
                    <a:pt x="5668314" y="9994366"/>
                  </a:lnTo>
                  <a:lnTo>
                    <a:pt x="5668695" y="9991623"/>
                  </a:lnTo>
                  <a:lnTo>
                    <a:pt x="5671362" y="9979126"/>
                  </a:lnTo>
                  <a:lnTo>
                    <a:pt x="5671997" y="9976993"/>
                  </a:lnTo>
                  <a:lnTo>
                    <a:pt x="5673267" y="9974554"/>
                  </a:lnTo>
                  <a:lnTo>
                    <a:pt x="5674156" y="9972421"/>
                  </a:lnTo>
                  <a:lnTo>
                    <a:pt x="5675426" y="9970287"/>
                  </a:lnTo>
                  <a:lnTo>
                    <a:pt x="5676569" y="9968153"/>
                  </a:lnTo>
                  <a:lnTo>
                    <a:pt x="5678093" y="9966325"/>
                  </a:lnTo>
                  <a:lnTo>
                    <a:pt x="5679617" y="9964496"/>
                  </a:lnTo>
                  <a:lnTo>
                    <a:pt x="5681141" y="9962972"/>
                  </a:lnTo>
                  <a:lnTo>
                    <a:pt x="5683046" y="9961448"/>
                  </a:lnTo>
                  <a:lnTo>
                    <a:pt x="5684824" y="9959924"/>
                  </a:lnTo>
                  <a:lnTo>
                    <a:pt x="5700699" y="9954133"/>
                  </a:lnTo>
                  <a:lnTo>
                    <a:pt x="5703366" y="9954742"/>
                  </a:lnTo>
                  <a:lnTo>
                    <a:pt x="5706160" y="9955047"/>
                  </a:lnTo>
                  <a:lnTo>
                    <a:pt x="5708573" y="9955961"/>
                  </a:lnTo>
                  <a:lnTo>
                    <a:pt x="5710986" y="9956571"/>
                  </a:lnTo>
                  <a:lnTo>
                    <a:pt x="5713145" y="9957485"/>
                  </a:lnTo>
                  <a:lnTo>
                    <a:pt x="5715304" y="9958705"/>
                  </a:lnTo>
                  <a:lnTo>
                    <a:pt x="5717082" y="9960229"/>
                  </a:lnTo>
                  <a:lnTo>
                    <a:pt x="5719241" y="9961448"/>
                  </a:lnTo>
                  <a:lnTo>
                    <a:pt x="5720765" y="9962972"/>
                  </a:lnTo>
                  <a:lnTo>
                    <a:pt x="5722289" y="9964801"/>
                  </a:lnTo>
                  <a:lnTo>
                    <a:pt x="5723813" y="9966325"/>
                  </a:lnTo>
                  <a:lnTo>
                    <a:pt x="5725337" y="9968458"/>
                  </a:lnTo>
                  <a:lnTo>
                    <a:pt x="5726607" y="9970287"/>
                  </a:lnTo>
                  <a:lnTo>
                    <a:pt x="5727496" y="9972421"/>
                  </a:lnTo>
                  <a:lnTo>
                    <a:pt x="5728766" y="9974554"/>
                  </a:lnTo>
                  <a:lnTo>
                    <a:pt x="5729655" y="9976688"/>
                  </a:lnTo>
                  <a:lnTo>
                    <a:pt x="5730290" y="9979126"/>
                  </a:lnTo>
                  <a:lnTo>
                    <a:pt x="5731179" y="9981260"/>
                  </a:lnTo>
                  <a:lnTo>
                    <a:pt x="5731814" y="9984003"/>
                  </a:lnTo>
                  <a:lnTo>
                    <a:pt x="5732068" y="9986137"/>
                  </a:lnTo>
                  <a:lnTo>
                    <a:pt x="5732703" y="9988880"/>
                  </a:lnTo>
                  <a:lnTo>
                    <a:pt x="5732957" y="9991318"/>
                  </a:lnTo>
                  <a:lnTo>
                    <a:pt x="5732957" y="9994061"/>
                  </a:lnTo>
                  <a:lnTo>
                    <a:pt x="5733338" y="9996500"/>
                  </a:lnTo>
                  <a:lnTo>
                    <a:pt x="5733338" y="9999243"/>
                  </a:lnTo>
                  <a:lnTo>
                    <a:pt x="5733338" y="10001681"/>
                  </a:lnTo>
                  <a:lnTo>
                    <a:pt x="5733338" y="10004425"/>
                  </a:lnTo>
                  <a:lnTo>
                    <a:pt x="5732957" y="10006863"/>
                  </a:lnTo>
                  <a:lnTo>
                    <a:pt x="5732957" y="10009301"/>
                  </a:lnTo>
                  <a:lnTo>
                    <a:pt x="5732703" y="10012045"/>
                  </a:lnTo>
                  <a:lnTo>
                    <a:pt x="5732322" y="10014483"/>
                  </a:lnTo>
                  <a:lnTo>
                    <a:pt x="5731814" y="10016921"/>
                  </a:lnTo>
                  <a:lnTo>
                    <a:pt x="5764961" y="10016921"/>
                  </a:lnTo>
                </a:path>
                <a:path w="6883400" h="10017125">
                  <a:moveTo>
                    <a:pt x="5636945" y="9932187"/>
                  </a:moveTo>
                  <a:lnTo>
                    <a:pt x="5764961" y="9932187"/>
                  </a:lnTo>
                </a:path>
                <a:path w="6883400" h="10017125">
                  <a:moveTo>
                    <a:pt x="5764961" y="10016921"/>
                  </a:moveTo>
                  <a:lnTo>
                    <a:pt x="5799124" y="10016921"/>
                  </a:lnTo>
                  <a:lnTo>
                    <a:pt x="5798489" y="10014483"/>
                  </a:lnTo>
                  <a:lnTo>
                    <a:pt x="5797854" y="10012045"/>
                  </a:lnTo>
                  <a:lnTo>
                    <a:pt x="5797346" y="10009606"/>
                  </a:lnTo>
                  <a:lnTo>
                    <a:pt x="5796965" y="10007168"/>
                  </a:lnTo>
                  <a:lnTo>
                    <a:pt x="5796711" y="10004425"/>
                  </a:lnTo>
                  <a:lnTo>
                    <a:pt x="5796330" y="10001986"/>
                  </a:lnTo>
                  <a:lnTo>
                    <a:pt x="5796330" y="9999243"/>
                  </a:lnTo>
                  <a:lnTo>
                    <a:pt x="5796330" y="9996805"/>
                  </a:lnTo>
                  <a:lnTo>
                    <a:pt x="5796330" y="9994366"/>
                  </a:lnTo>
                  <a:lnTo>
                    <a:pt x="5796711" y="9991623"/>
                  </a:lnTo>
                  <a:lnTo>
                    <a:pt x="5796965" y="9989185"/>
                  </a:lnTo>
                  <a:lnTo>
                    <a:pt x="5797346" y="9986441"/>
                  </a:lnTo>
                  <a:lnTo>
                    <a:pt x="5797854" y="9984003"/>
                  </a:lnTo>
                  <a:lnTo>
                    <a:pt x="5798870" y="9981565"/>
                  </a:lnTo>
                  <a:lnTo>
                    <a:pt x="5799378" y="9979126"/>
                  </a:lnTo>
                  <a:lnTo>
                    <a:pt x="5800394" y="9976993"/>
                  </a:lnTo>
                  <a:lnTo>
                    <a:pt x="5801283" y="9974554"/>
                  </a:lnTo>
                  <a:lnTo>
                    <a:pt x="5802172" y="9972421"/>
                  </a:lnTo>
                  <a:lnTo>
                    <a:pt x="5803442" y="9970287"/>
                  </a:lnTo>
                  <a:lnTo>
                    <a:pt x="5804585" y="9968153"/>
                  </a:lnTo>
                  <a:lnTo>
                    <a:pt x="5806109" y="9966325"/>
                  </a:lnTo>
                  <a:lnTo>
                    <a:pt x="5807633" y="9964496"/>
                  </a:lnTo>
                  <a:lnTo>
                    <a:pt x="5809157" y="9962972"/>
                  </a:lnTo>
                  <a:lnTo>
                    <a:pt x="5811062" y="9961448"/>
                  </a:lnTo>
                  <a:lnTo>
                    <a:pt x="5812840" y="9959924"/>
                  </a:lnTo>
                  <a:lnTo>
                    <a:pt x="5828715" y="9954133"/>
                  </a:lnTo>
                  <a:lnTo>
                    <a:pt x="5831763" y="9954742"/>
                  </a:lnTo>
                  <a:lnTo>
                    <a:pt x="5834176" y="9955047"/>
                  </a:lnTo>
                  <a:lnTo>
                    <a:pt x="5836589" y="9955961"/>
                  </a:lnTo>
                  <a:lnTo>
                    <a:pt x="5839002" y="9956571"/>
                  </a:lnTo>
                  <a:lnTo>
                    <a:pt x="5841161" y="9957485"/>
                  </a:lnTo>
                  <a:lnTo>
                    <a:pt x="5843320" y="9958705"/>
                  </a:lnTo>
                  <a:lnTo>
                    <a:pt x="5845479" y="9960229"/>
                  </a:lnTo>
                  <a:lnTo>
                    <a:pt x="5847257" y="9961448"/>
                  </a:lnTo>
                  <a:lnTo>
                    <a:pt x="5848781" y="9962972"/>
                  </a:lnTo>
                  <a:lnTo>
                    <a:pt x="5850686" y="9964801"/>
                  </a:lnTo>
                  <a:lnTo>
                    <a:pt x="5851829" y="9966325"/>
                  </a:lnTo>
                  <a:lnTo>
                    <a:pt x="5858306" y="9979126"/>
                  </a:lnTo>
                  <a:lnTo>
                    <a:pt x="5859195" y="9981260"/>
                  </a:lnTo>
                  <a:lnTo>
                    <a:pt x="5859830" y="9984003"/>
                  </a:lnTo>
                  <a:lnTo>
                    <a:pt x="5860084" y="9986137"/>
                  </a:lnTo>
                  <a:lnTo>
                    <a:pt x="5860719" y="9988880"/>
                  </a:lnTo>
                  <a:lnTo>
                    <a:pt x="5860973" y="9991318"/>
                  </a:lnTo>
                  <a:lnTo>
                    <a:pt x="5861354" y="9994061"/>
                  </a:lnTo>
                  <a:lnTo>
                    <a:pt x="5861354" y="9996500"/>
                  </a:lnTo>
                  <a:lnTo>
                    <a:pt x="5861608" y="9999243"/>
                  </a:lnTo>
                  <a:lnTo>
                    <a:pt x="5861608" y="10001681"/>
                  </a:lnTo>
                  <a:lnTo>
                    <a:pt x="5861354" y="10004425"/>
                  </a:lnTo>
                  <a:lnTo>
                    <a:pt x="5861354" y="10006863"/>
                  </a:lnTo>
                  <a:lnTo>
                    <a:pt x="5860973" y="10009301"/>
                  </a:lnTo>
                  <a:lnTo>
                    <a:pt x="5860719" y="10012045"/>
                  </a:lnTo>
                  <a:lnTo>
                    <a:pt x="5860338" y="10014483"/>
                  </a:lnTo>
                  <a:lnTo>
                    <a:pt x="5859830" y="10016921"/>
                  </a:lnTo>
                  <a:lnTo>
                    <a:pt x="5892977" y="10016921"/>
                  </a:lnTo>
                </a:path>
                <a:path w="6883400" h="10017125">
                  <a:moveTo>
                    <a:pt x="5764961" y="9932187"/>
                  </a:moveTo>
                  <a:lnTo>
                    <a:pt x="5892977" y="9932187"/>
                  </a:lnTo>
                </a:path>
                <a:path w="6883400" h="10017125">
                  <a:moveTo>
                    <a:pt x="5892977" y="10016921"/>
                  </a:moveTo>
                  <a:lnTo>
                    <a:pt x="5927140" y="10016921"/>
                  </a:lnTo>
                  <a:lnTo>
                    <a:pt x="5926505" y="10014483"/>
                  </a:lnTo>
                  <a:lnTo>
                    <a:pt x="5925870" y="10012045"/>
                  </a:lnTo>
                  <a:lnTo>
                    <a:pt x="5925362" y="10009606"/>
                  </a:lnTo>
                  <a:lnTo>
                    <a:pt x="5924981" y="10007168"/>
                  </a:lnTo>
                  <a:lnTo>
                    <a:pt x="5924727" y="10004425"/>
                  </a:lnTo>
                  <a:lnTo>
                    <a:pt x="5924346" y="10001986"/>
                  </a:lnTo>
                  <a:lnTo>
                    <a:pt x="5924346" y="9999243"/>
                  </a:lnTo>
                  <a:lnTo>
                    <a:pt x="5924346" y="9996805"/>
                  </a:lnTo>
                  <a:lnTo>
                    <a:pt x="5924346" y="9994366"/>
                  </a:lnTo>
                  <a:lnTo>
                    <a:pt x="5924727" y="9991623"/>
                  </a:lnTo>
                  <a:lnTo>
                    <a:pt x="5924981" y="9989185"/>
                  </a:lnTo>
                  <a:lnTo>
                    <a:pt x="5925616" y="9986441"/>
                  </a:lnTo>
                  <a:lnTo>
                    <a:pt x="5926251" y="9984003"/>
                  </a:lnTo>
                  <a:lnTo>
                    <a:pt x="5926886" y="9981565"/>
                  </a:lnTo>
                  <a:lnTo>
                    <a:pt x="5927394" y="9979126"/>
                  </a:lnTo>
                  <a:lnTo>
                    <a:pt x="5928410" y="9976993"/>
                  </a:lnTo>
                  <a:lnTo>
                    <a:pt x="5929299" y="9974554"/>
                  </a:lnTo>
                  <a:lnTo>
                    <a:pt x="5930188" y="9972421"/>
                  </a:lnTo>
                  <a:lnTo>
                    <a:pt x="5931458" y="9970287"/>
                  </a:lnTo>
                  <a:lnTo>
                    <a:pt x="5932982" y="9968153"/>
                  </a:lnTo>
                  <a:lnTo>
                    <a:pt x="5934125" y="9966325"/>
                  </a:lnTo>
                  <a:lnTo>
                    <a:pt x="5935649" y="9964496"/>
                  </a:lnTo>
                  <a:lnTo>
                    <a:pt x="5937173" y="9962972"/>
                  </a:lnTo>
                  <a:lnTo>
                    <a:pt x="5939078" y="9961448"/>
                  </a:lnTo>
                  <a:lnTo>
                    <a:pt x="5940856" y="9959924"/>
                  </a:lnTo>
                  <a:lnTo>
                    <a:pt x="5943015" y="9958705"/>
                  </a:lnTo>
                  <a:lnTo>
                    <a:pt x="5944793" y="9957485"/>
                  </a:lnTo>
                  <a:lnTo>
                    <a:pt x="5946952" y="9956571"/>
                  </a:lnTo>
                  <a:lnTo>
                    <a:pt x="5949365" y="9955657"/>
                  </a:lnTo>
                  <a:lnTo>
                    <a:pt x="5951778" y="9955047"/>
                  </a:lnTo>
                  <a:lnTo>
                    <a:pt x="5954318" y="9954437"/>
                  </a:lnTo>
                  <a:lnTo>
                    <a:pt x="5956985" y="9954133"/>
                  </a:lnTo>
                  <a:lnTo>
                    <a:pt x="5959779" y="9954742"/>
                  </a:lnTo>
                  <a:lnTo>
                    <a:pt x="5962192" y="9955047"/>
                  </a:lnTo>
                  <a:lnTo>
                    <a:pt x="5964605" y="9955961"/>
                  </a:lnTo>
                  <a:lnTo>
                    <a:pt x="5967018" y="9956571"/>
                  </a:lnTo>
                  <a:lnTo>
                    <a:pt x="5969558" y="9957485"/>
                  </a:lnTo>
                  <a:lnTo>
                    <a:pt x="5971336" y="9958705"/>
                  </a:lnTo>
                  <a:lnTo>
                    <a:pt x="5973495" y="9960229"/>
                  </a:lnTo>
                  <a:lnTo>
                    <a:pt x="5975273" y="9961448"/>
                  </a:lnTo>
                  <a:lnTo>
                    <a:pt x="5976797" y="9962972"/>
                  </a:lnTo>
                  <a:lnTo>
                    <a:pt x="5978702" y="9964801"/>
                  </a:lnTo>
                  <a:lnTo>
                    <a:pt x="5980226" y="9966325"/>
                  </a:lnTo>
                  <a:lnTo>
                    <a:pt x="5981369" y="9968458"/>
                  </a:lnTo>
                  <a:lnTo>
                    <a:pt x="5982639" y="9970287"/>
                  </a:lnTo>
                  <a:lnTo>
                    <a:pt x="5983782" y="9972421"/>
                  </a:lnTo>
                  <a:lnTo>
                    <a:pt x="5987846" y="9984003"/>
                  </a:lnTo>
                  <a:lnTo>
                    <a:pt x="5988354" y="9986137"/>
                  </a:lnTo>
                  <a:lnTo>
                    <a:pt x="5988735" y="9988880"/>
                  </a:lnTo>
                  <a:lnTo>
                    <a:pt x="5988989" y="9991318"/>
                  </a:lnTo>
                  <a:lnTo>
                    <a:pt x="5989370" y="9994061"/>
                  </a:lnTo>
                  <a:lnTo>
                    <a:pt x="5989370" y="9996500"/>
                  </a:lnTo>
                  <a:lnTo>
                    <a:pt x="5989624" y="9999243"/>
                  </a:lnTo>
                  <a:lnTo>
                    <a:pt x="5989624" y="10001681"/>
                  </a:lnTo>
                  <a:lnTo>
                    <a:pt x="5989370" y="10004425"/>
                  </a:lnTo>
                  <a:lnTo>
                    <a:pt x="5989370" y="10006863"/>
                  </a:lnTo>
                  <a:lnTo>
                    <a:pt x="5988989" y="10009301"/>
                  </a:lnTo>
                  <a:lnTo>
                    <a:pt x="5988735" y="10012045"/>
                  </a:lnTo>
                  <a:lnTo>
                    <a:pt x="5988354" y="10014483"/>
                  </a:lnTo>
                  <a:lnTo>
                    <a:pt x="5987846" y="10016921"/>
                  </a:lnTo>
                  <a:lnTo>
                    <a:pt x="6020993" y="10016921"/>
                  </a:lnTo>
                </a:path>
                <a:path w="6883400" h="10017125">
                  <a:moveTo>
                    <a:pt x="5892977" y="9932187"/>
                  </a:moveTo>
                  <a:lnTo>
                    <a:pt x="6020993" y="9932187"/>
                  </a:lnTo>
                </a:path>
                <a:path w="6883400" h="10017125">
                  <a:moveTo>
                    <a:pt x="6020993" y="10016921"/>
                  </a:moveTo>
                  <a:lnTo>
                    <a:pt x="6055156" y="10016921"/>
                  </a:lnTo>
                  <a:lnTo>
                    <a:pt x="6054521" y="10014483"/>
                  </a:lnTo>
                  <a:lnTo>
                    <a:pt x="6053886" y="10012045"/>
                  </a:lnTo>
                  <a:lnTo>
                    <a:pt x="6053378" y="10009606"/>
                  </a:lnTo>
                  <a:lnTo>
                    <a:pt x="6052997" y="10007168"/>
                  </a:lnTo>
                  <a:lnTo>
                    <a:pt x="6052743" y="10004425"/>
                  </a:lnTo>
                  <a:lnTo>
                    <a:pt x="6052743" y="10001986"/>
                  </a:lnTo>
                  <a:lnTo>
                    <a:pt x="6052362" y="9999243"/>
                  </a:lnTo>
                  <a:lnTo>
                    <a:pt x="6052362" y="9996805"/>
                  </a:lnTo>
                  <a:lnTo>
                    <a:pt x="6052743" y="9994366"/>
                  </a:lnTo>
                  <a:lnTo>
                    <a:pt x="6052743" y="9991623"/>
                  </a:lnTo>
                  <a:lnTo>
                    <a:pt x="6052997" y="9989185"/>
                  </a:lnTo>
                  <a:lnTo>
                    <a:pt x="6053632" y="9986441"/>
                  </a:lnTo>
                  <a:lnTo>
                    <a:pt x="6054267" y="9984003"/>
                  </a:lnTo>
                  <a:lnTo>
                    <a:pt x="6054902" y="9981565"/>
                  </a:lnTo>
                  <a:lnTo>
                    <a:pt x="6055410" y="9979126"/>
                  </a:lnTo>
                  <a:lnTo>
                    <a:pt x="6056426" y="9976993"/>
                  </a:lnTo>
                  <a:lnTo>
                    <a:pt x="6057315" y="9974554"/>
                  </a:lnTo>
                  <a:lnTo>
                    <a:pt x="6058204" y="9972421"/>
                  </a:lnTo>
                  <a:lnTo>
                    <a:pt x="6059728" y="9970287"/>
                  </a:lnTo>
                  <a:lnTo>
                    <a:pt x="6060998" y="9968153"/>
                  </a:lnTo>
                  <a:lnTo>
                    <a:pt x="6062141" y="9966325"/>
                  </a:lnTo>
                  <a:lnTo>
                    <a:pt x="6063665" y="9964496"/>
                  </a:lnTo>
                  <a:lnTo>
                    <a:pt x="6065189" y="9962972"/>
                  </a:lnTo>
                  <a:lnTo>
                    <a:pt x="6067094" y="9961448"/>
                  </a:lnTo>
                  <a:lnTo>
                    <a:pt x="6068872" y="9959924"/>
                  </a:lnTo>
                  <a:lnTo>
                    <a:pt x="6071031" y="9958705"/>
                  </a:lnTo>
                  <a:lnTo>
                    <a:pt x="6072809" y="9957485"/>
                  </a:lnTo>
                  <a:lnTo>
                    <a:pt x="6075222" y="9956571"/>
                  </a:lnTo>
                  <a:lnTo>
                    <a:pt x="6077381" y="9955657"/>
                  </a:lnTo>
                  <a:lnTo>
                    <a:pt x="6079794" y="9955047"/>
                  </a:lnTo>
                  <a:lnTo>
                    <a:pt x="6082334" y="9954437"/>
                  </a:lnTo>
                  <a:lnTo>
                    <a:pt x="6085001" y="9954133"/>
                  </a:lnTo>
                  <a:lnTo>
                    <a:pt x="6087795" y="9954742"/>
                  </a:lnTo>
                  <a:lnTo>
                    <a:pt x="6090208" y="9955047"/>
                  </a:lnTo>
                  <a:lnTo>
                    <a:pt x="6093002" y="9955961"/>
                  </a:lnTo>
                  <a:lnTo>
                    <a:pt x="6095034" y="9956571"/>
                  </a:lnTo>
                  <a:lnTo>
                    <a:pt x="6097574" y="9957485"/>
                  </a:lnTo>
                  <a:lnTo>
                    <a:pt x="6099606" y="9958705"/>
                  </a:lnTo>
                  <a:lnTo>
                    <a:pt x="6101511" y="9960229"/>
                  </a:lnTo>
                  <a:lnTo>
                    <a:pt x="6103289" y="9961448"/>
                  </a:lnTo>
                  <a:lnTo>
                    <a:pt x="6105194" y="9962972"/>
                  </a:lnTo>
                  <a:lnTo>
                    <a:pt x="6106718" y="9964801"/>
                  </a:lnTo>
                  <a:lnTo>
                    <a:pt x="6108242" y="9966325"/>
                  </a:lnTo>
                  <a:lnTo>
                    <a:pt x="6109385" y="9968458"/>
                  </a:lnTo>
                  <a:lnTo>
                    <a:pt x="6110655" y="9970287"/>
                  </a:lnTo>
                  <a:lnTo>
                    <a:pt x="6111798" y="9972421"/>
                  </a:lnTo>
                  <a:lnTo>
                    <a:pt x="6115862" y="9984003"/>
                  </a:lnTo>
                  <a:lnTo>
                    <a:pt x="6116370" y="9986137"/>
                  </a:lnTo>
                  <a:lnTo>
                    <a:pt x="6116751" y="9988880"/>
                  </a:lnTo>
                  <a:lnTo>
                    <a:pt x="6117005" y="9991318"/>
                  </a:lnTo>
                  <a:lnTo>
                    <a:pt x="6117386" y="9994061"/>
                  </a:lnTo>
                  <a:lnTo>
                    <a:pt x="6117640" y="9996500"/>
                  </a:lnTo>
                  <a:lnTo>
                    <a:pt x="6117640" y="9999243"/>
                  </a:lnTo>
                  <a:lnTo>
                    <a:pt x="6117640" y="10001681"/>
                  </a:lnTo>
                  <a:lnTo>
                    <a:pt x="6117640" y="10004425"/>
                  </a:lnTo>
                  <a:lnTo>
                    <a:pt x="6117386" y="10006863"/>
                  </a:lnTo>
                  <a:lnTo>
                    <a:pt x="6117005" y="10009301"/>
                  </a:lnTo>
                  <a:lnTo>
                    <a:pt x="6116751" y="10012045"/>
                  </a:lnTo>
                  <a:lnTo>
                    <a:pt x="6116370" y="10014483"/>
                  </a:lnTo>
                  <a:lnTo>
                    <a:pt x="6115862" y="10016921"/>
                  </a:lnTo>
                  <a:lnTo>
                    <a:pt x="6149009" y="10016921"/>
                  </a:lnTo>
                </a:path>
                <a:path w="6883400" h="10017125">
                  <a:moveTo>
                    <a:pt x="6020993" y="9932187"/>
                  </a:moveTo>
                  <a:lnTo>
                    <a:pt x="6149009" y="9932187"/>
                  </a:lnTo>
                </a:path>
                <a:path w="6883400" h="10017125">
                  <a:moveTo>
                    <a:pt x="6149009" y="10016921"/>
                  </a:moveTo>
                  <a:lnTo>
                    <a:pt x="6183426" y="10016921"/>
                  </a:lnTo>
                  <a:lnTo>
                    <a:pt x="6182537" y="10014483"/>
                  </a:lnTo>
                  <a:lnTo>
                    <a:pt x="6181902" y="10012045"/>
                  </a:lnTo>
                  <a:lnTo>
                    <a:pt x="6181648" y="10009606"/>
                  </a:lnTo>
                  <a:lnTo>
                    <a:pt x="6181013" y="10007168"/>
                  </a:lnTo>
                  <a:lnTo>
                    <a:pt x="6180759" y="10004425"/>
                  </a:lnTo>
                  <a:lnTo>
                    <a:pt x="6180759" y="10001986"/>
                  </a:lnTo>
                  <a:lnTo>
                    <a:pt x="6180378" y="9999243"/>
                  </a:lnTo>
                  <a:lnTo>
                    <a:pt x="6180378" y="9996805"/>
                  </a:lnTo>
                  <a:lnTo>
                    <a:pt x="6180759" y="9994366"/>
                  </a:lnTo>
                  <a:lnTo>
                    <a:pt x="6180759" y="9991623"/>
                  </a:lnTo>
                  <a:lnTo>
                    <a:pt x="6181394" y="9989185"/>
                  </a:lnTo>
                  <a:lnTo>
                    <a:pt x="6181648" y="9986441"/>
                  </a:lnTo>
                  <a:lnTo>
                    <a:pt x="6182283" y="9984003"/>
                  </a:lnTo>
                  <a:lnTo>
                    <a:pt x="6182918" y="9981565"/>
                  </a:lnTo>
                  <a:lnTo>
                    <a:pt x="6183426" y="9979126"/>
                  </a:lnTo>
                  <a:lnTo>
                    <a:pt x="6184442" y="9976993"/>
                  </a:lnTo>
                  <a:lnTo>
                    <a:pt x="6185331" y="9974554"/>
                  </a:lnTo>
                  <a:lnTo>
                    <a:pt x="6186474" y="9972421"/>
                  </a:lnTo>
                  <a:lnTo>
                    <a:pt x="6187744" y="9970287"/>
                  </a:lnTo>
                  <a:lnTo>
                    <a:pt x="6189014" y="9968153"/>
                  </a:lnTo>
                  <a:lnTo>
                    <a:pt x="6190538" y="9966325"/>
                  </a:lnTo>
                  <a:lnTo>
                    <a:pt x="6191681" y="9964496"/>
                  </a:lnTo>
                  <a:lnTo>
                    <a:pt x="6193586" y="9962972"/>
                  </a:lnTo>
                  <a:lnTo>
                    <a:pt x="6195110" y="9961448"/>
                  </a:lnTo>
                  <a:lnTo>
                    <a:pt x="6196888" y="9959924"/>
                  </a:lnTo>
                  <a:lnTo>
                    <a:pt x="6199047" y="9958705"/>
                  </a:lnTo>
                  <a:lnTo>
                    <a:pt x="6201206" y="9957485"/>
                  </a:lnTo>
                  <a:lnTo>
                    <a:pt x="6213017" y="9954133"/>
                  </a:lnTo>
                  <a:lnTo>
                    <a:pt x="6215811" y="9954742"/>
                  </a:lnTo>
                  <a:lnTo>
                    <a:pt x="6218478" y="9955047"/>
                  </a:lnTo>
                  <a:lnTo>
                    <a:pt x="6221018" y="9955961"/>
                  </a:lnTo>
                  <a:lnTo>
                    <a:pt x="6223431" y="9956571"/>
                  </a:lnTo>
                  <a:lnTo>
                    <a:pt x="6225590" y="9957485"/>
                  </a:lnTo>
                  <a:lnTo>
                    <a:pt x="6227622" y="9958705"/>
                  </a:lnTo>
                  <a:lnTo>
                    <a:pt x="6229527" y="9960229"/>
                  </a:lnTo>
                  <a:lnTo>
                    <a:pt x="6231305" y="9961448"/>
                  </a:lnTo>
                  <a:lnTo>
                    <a:pt x="6233210" y="9962972"/>
                  </a:lnTo>
                  <a:lnTo>
                    <a:pt x="6234734" y="9964801"/>
                  </a:lnTo>
                  <a:lnTo>
                    <a:pt x="6236258" y="9966325"/>
                  </a:lnTo>
                  <a:lnTo>
                    <a:pt x="6237401" y="9968458"/>
                  </a:lnTo>
                  <a:lnTo>
                    <a:pt x="6238671" y="9970287"/>
                  </a:lnTo>
                  <a:lnTo>
                    <a:pt x="6239814" y="9972421"/>
                  </a:lnTo>
                  <a:lnTo>
                    <a:pt x="6243878" y="9984003"/>
                  </a:lnTo>
                  <a:lnTo>
                    <a:pt x="6244386" y="9986137"/>
                  </a:lnTo>
                  <a:lnTo>
                    <a:pt x="6244767" y="9988880"/>
                  </a:lnTo>
                  <a:lnTo>
                    <a:pt x="6245021" y="9991318"/>
                  </a:lnTo>
                  <a:lnTo>
                    <a:pt x="6245402" y="9994061"/>
                  </a:lnTo>
                  <a:lnTo>
                    <a:pt x="6245656" y="9996500"/>
                  </a:lnTo>
                  <a:lnTo>
                    <a:pt x="6245656" y="9999243"/>
                  </a:lnTo>
                  <a:lnTo>
                    <a:pt x="6245656" y="10001681"/>
                  </a:lnTo>
                  <a:lnTo>
                    <a:pt x="6245656" y="10004425"/>
                  </a:lnTo>
                  <a:lnTo>
                    <a:pt x="6245402" y="10006863"/>
                  </a:lnTo>
                  <a:lnTo>
                    <a:pt x="6245021" y="10009301"/>
                  </a:lnTo>
                  <a:lnTo>
                    <a:pt x="6244767" y="10012045"/>
                  </a:lnTo>
                  <a:lnTo>
                    <a:pt x="6244386" y="10014483"/>
                  </a:lnTo>
                  <a:lnTo>
                    <a:pt x="6244132" y="10016921"/>
                  </a:lnTo>
                  <a:lnTo>
                    <a:pt x="6277025" y="10016921"/>
                  </a:lnTo>
                </a:path>
                <a:path w="6883400" h="10017125">
                  <a:moveTo>
                    <a:pt x="6149009" y="9932187"/>
                  </a:moveTo>
                  <a:lnTo>
                    <a:pt x="6277025" y="9932187"/>
                  </a:lnTo>
                </a:path>
                <a:path w="6883400" h="10017125">
                  <a:moveTo>
                    <a:pt x="6277025" y="10016921"/>
                  </a:moveTo>
                  <a:lnTo>
                    <a:pt x="6311442" y="10016921"/>
                  </a:lnTo>
                  <a:lnTo>
                    <a:pt x="6310934" y="10014483"/>
                  </a:lnTo>
                  <a:lnTo>
                    <a:pt x="6309918" y="10012045"/>
                  </a:lnTo>
                  <a:lnTo>
                    <a:pt x="6309664" y="10009606"/>
                  </a:lnTo>
                  <a:lnTo>
                    <a:pt x="6309029" y="10007168"/>
                  </a:lnTo>
                  <a:lnTo>
                    <a:pt x="6309029" y="10004425"/>
                  </a:lnTo>
                  <a:lnTo>
                    <a:pt x="6308775" y="10001986"/>
                  </a:lnTo>
                  <a:lnTo>
                    <a:pt x="6308775" y="9999243"/>
                  </a:lnTo>
                  <a:lnTo>
                    <a:pt x="6308775" y="9996805"/>
                  </a:lnTo>
                  <a:lnTo>
                    <a:pt x="6308775" y="9994366"/>
                  </a:lnTo>
                  <a:lnTo>
                    <a:pt x="6309029" y="9991623"/>
                  </a:lnTo>
                  <a:lnTo>
                    <a:pt x="6309410" y="9989185"/>
                  </a:lnTo>
                  <a:lnTo>
                    <a:pt x="6309664" y="9986441"/>
                  </a:lnTo>
                  <a:lnTo>
                    <a:pt x="6310299" y="9984003"/>
                  </a:lnTo>
                  <a:lnTo>
                    <a:pt x="6310934" y="9981565"/>
                  </a:lnTo>
                  <a:lnTo>
                    <a:pt x="6311442" y="9979126"/>
                  </a:lnTo>
                  <a:lnTo>
                    <a:pt x="6312458" y="9976993"/>
                  </a:lnTo>
                  <a:lnTo>
                    <a:pt x="6313347" y="9974554"/>
                  </a:lnTo>
                  <a:lnTo>
                    <a:pt x="6314490" y="9972421"/>
                  </a:lnTo>
                  <a:lnTo>
                    <a:pt x="6315760" y="9970287"/>
                  </a:lnTo>
                  <a:lnTo>
                    <a:pt x="6317030" y="9968153"/>
                  </a:lnTo>
                  <a:lnTo>
                    <a:pt x="6318554" y="9966325"/>
                  </a:lnTo>
                  <a:lnTo>
                    <a:pt x="6319697" y="9964496"/>
                  </a:lnTo>
                  <a:lnTo>
                    <a:pt x="6321602" y="9962972"/>
                  </a:lnTo>
                  <a:lnTo>
                    <a:pt x="6341033" y="9954133"/>
                  </a:lnTo>
                  <a:lnTo>
                    <a:pt x="6343827" y="9954742"/>
                  </a:lnTo>
                  <a:lnTo>
                    <a:pt x="6346494" y="9955047"/>
                  </a:lnTo>
                  <a:lnTo>
                    <a:pt x="6349034" y="9955961"/>
                  </a:lnTo>
                  <a:lnTo>
                    <a:pt x="6351447" y="9956571"/>
                  </a:lnTo>
                  <a:lnTo>
                    <a:pt x="6353606" y="9957485"/>
                  </a:lnTo>
                  <a:lnTo>
                    <a:pt x="6355638" y="9958705"/>
                  </a:lnTo>
                  <a:lnTo>
                    <a:pt x="6357543" y="9960229"/>
                  </a:lnTo>
                  <a:lnTo>
                    <a:pt x="6359702" y="9961448"/>
                  </a:lnTo>
                  <a:lnTo>
                    <a:pt x="6361226" y="9962972"/>
                  </a:lnTo>
                  <a:lnTo>
                    <a:pt x="6362750" y="9964801"/>
                  </a:lnTo>
                  <a:lnTo>
                    <a:pt x="6364274" y="9966325"/>
                  </a:lnTo>
                  <a:lnTo>
                    <a:pt x="6365417" y="9968458"/>
                  </a:lnTo>
                  <a:lnTo>
                    <a:pt x="6366687" y="9970287"/>
                  </a:lnTo>
                  <a:lnTo>
                    <a:pt x="6367830" y="9972421"/>
                  </a:lnTo>
                  <a:lnTo>
                    <a:pt x="6368846" y="9974554"/>
                  </a:lnTo>
                  <a:lnTo>
                    <a:pt x="6369989" y="9976688"/>
                  </a:lnTo>
                  <a:lnTo>
                    <a:pt x="6370624" y="9979126"/>
                  </a:lnTo>
                  <a:lnTo>
                    <a:pt x="6371513" y="9981260"/>
                  </a:lnTo>
                  <a:lnTo>
                    <a:pt x="6371894" y="9984003"/>
                  </a:lnTo>
                  <a:lnTo>
                    <a:pt x="6372402" y="9986137"/>
                  </a:lnTo>
                  <a:lnTo>
                    <a:pt x="6373037" y="9988880"/>
                  </a:lnTo>
                  <a:lnTo>
                    <a:pt x="6373418" y="9991318"/>
                  </a:lnTo>
                  <a:lnTo>
                    <a:pt x="6373418" y="9994061"/>
                  </a:lnTo>
                  <a:lnTo>
                    <a:pt x="6373672" y="9996500"/>
                  </a:lnTo>
                  <a:lnTo>
                    <a:pt x="6373672" y="9999243"/>
                  </a:lnTo>
                  <a:lnTo>
                    <a:pt x="6373672" y="10001681"/>
                  </a:lnTo>
                  <a:lnTo>
                    <a:pt x="6373672" y="10004425"/>
                  </a:lnTo>
                  <a:lnTo>
                    <a:pt x="6373418" y="10006863"/>
                  </a:lnTo>
                  <a:lnTo>
                    <a:pt x="6373418" y="10009301"/>
                  </a:lnTo>
                  <a:lnTo>
                    <a:pt x="6372783" y="10012045"/>
                  </a:lnTo>
                  <a:lnTo>
                    <a:pt x="6372402" y="10014483"/>
                  </a:lnTo>
                  <a:lnTo>
                    <a:pt x="6372148" y="10016921"/>
                  </a:lnTo>
                  <a:lnTo>
                    <a:pt x="6405041" y="10016921"/>
                  </a:lnTo>
                </a:path>
                <a:path w="6883400" h="10017125">
                  <a:moveTo>
                    <a:pt x="6277025" y="9932187"/>
                  </a:moveTo>
                  <a:lnTo>
                    <a:pt x="6405041" y="9932187"/>
                  </a:lnTo>
                </a:path>
                <a:path w="6883400" h="10017125">
                  <a:moveTo>
                    <a:pt x="6405041" y="10016921"/>
                  </a:moveTo>
                  <a:lnTo>
                    <a:pt x="6439458" y="10016921"/>
                  </a:lnTo>
                  <a:lnTo>
                    <a:pt x="6438950" y="10014483"/>
                  </a:lnTo>
                  <a:lnTo>
                    <a:pt x="6437934" y="10012045"/>
                  </a:lnTo>
                  <a:lnTo>
                    <a:pt x="6437680" y="10009606"/>
                  </a:lnTo>
                  <a:lnTo>
                    <a:pt x="6437426" y="10007168"/>
                  </a:lnTo>
                  <a:lnTo>
                    <a:pt x="6437045" y="10004425"/>
                  </a:lnTo>
                  <a:lnTo>
                    <a:pt x="6436791" y="10001986"/>
                  </a:lnTo>
                  <a:lnTo>
                    <a:pt x="6436791" y="9999243"/>
                  </a:lnTo>
                  <a:lnTo>
                    <a:pt x="6436791" y="9996805"/>
                  </a:lnTo>
                  <a:lnTo>
                    <a:pt x="6436791" y="9994366"/>
                  </a:lnTo>
                  <a:lnTo>
                    <a:pt x="6437045" y="9991623"/>
                  </a:lnTo>
                  <a:lnTo>
                    <a:pt x="6437426" y="9989185"/>
                  </a:lnTo>
                  <a:lnTo>
                    <a:pt x="6437680" y="9986441"/>
                  </a:lnTo>
                  <a:lnTo>
                    <a:pt x="6438315" y="9984003"/>
                  </a:lnTo>
                  <a:lnTo>
                    <a:pt x="6438950" y="9981565"/>
                  </a:lnTo>
                  <a:lnTo>
                    <a:pt x="6439839" y="9979126"/>
                  </a:lnTo>
                  <a:lnTo>
                    <a:pt x="6440474" y="9976993"/>
                  </a:lnTo>
                  <a:lnTo>
                    <a:pt x="6441617" y="9974554"/>
                  </a:lnTo>
                  <a:lnTo>
                    <a:pt x="6442506" y="9972421"/>
                  </a:lnTo>
                  <a:lnTo>
                    <a:pt x="6443776" y="9970287"/>
                  </a:lnTo>
                  <a:lnTo>
                    <a:pt x="6445046" y="9968153"/>
                  </a:lnTo>
                  <a:lnTo>
                    <a:pt x="6446570" y="9966325"/>
                  </a:lnTo>
                  <a:lnTo>
                    <a:pt x="6448094" y="9964496"/>
                  </a:lnTo>
                  <a:lnTo>
                    <a:pt x="6449618" y="9962972"/>
                  </a:lnTo>
                  <a:lnTo>
                    <a:pt x="6451396" y="9961448"/>
                  </a:lnTo>
                  <a:lnTo>
                    <a:pt x="6453174" y="9959924"/>
                  </a:lnTo>
                  <a:lnTo>
                    <a:pt x="6469049" y="9954133"/>
                  </a:lnTo>
                  <a:lnTo>
                    <a:pt x="6471843" y="9954742"/>
                  </a:lnTo>
                  <a:lnTo>
                    <a:pt x="6474510" y="9955047"/>
                  </a:lnTo>
                  <a:lnTo>
                    <a:pt x="6477050" y="9955961"/>
                  </a:lnTo>
                  <a:lnTo>
                    <a:pt x="6479463" y="9956571"/>
                  </a:lnTo>
                  <a:lnTo>
                    <a:pt x="6481622" y="9957485"/>
                  </a:lnTo>
                  <a:lnTo>
                    <a:pt x="6483654" y="9958705"/>
                  </a:lnTo>
                  <a:lnTo>
                    <a:pt x="6485559" y="9960229"/>
                  </a:lnTo>
                  <a:lnTo>
                    <a:pt x="6487718" y="9961448"/>
                  </a:lnTo>
                  <a:lnTo>
                    <a:pt x="6489242" y="9962972"/>
                  </a:lnTo>
                  <a:lnTo>
                    <a:pt x="6490766" y="9964801"/>
                  </a:lnTo>
                  <a:lnTo>
                    <a:pt x="6492290" y="9966325"/>
                  </a:lnTo>
                  <a:lnTo>
                    <a:pt x="6493814" y="9968458"/>
                  </a:lnTo>
                  <a:lnTo>
                    <a:pt x="6494957" y="9970287"/>
                  </a:lnTo>
                  <a:lnTo>
                    <a:pt x="6495846" y="9972421"/>
                  </a:lnTo>
                  <a:lnTo>
                    <a:pt x="6497116" y="9974554"/>
                  </a:lnTo>
                  <a:lnTo>
                    <a:pt x="6498005" y="9976688"/>
                  </a:lnTo>
                  <a:lnTo>
                    <a:pt x="6498640" y="9979126"/>
                  </a:lnTo>
                  <a:lnTo>
                    <a:pt x="6499529" y="9981260"/>
                  </a:lnTo>
                  <a:lnTo>
                    <a:pt x="6500164" y="9984003"/>
                  </a:lnTo>
                  <a:lnTo>
                    <a:pt x="6500418" y="9986137"/>
                  </a:lnTo>
                  <a:lnTo>
                    <a:pt x="6501053" y="9988880"/>
                  </a:lnTo>
                  <a:lnTo>
                    <a:pt x="6501434" y="9991318"/>
                  </a:lnTo>
                  <a:lnTo>
                    <a:pt x="6501434" y="9994061"/>
                  </a:lnTo>
                  <a:lnTo>
                    <a:pt x="6501688" y="9996500"/>
                  </a:lnTo>
                  <a:lnTo>
                    <a:pt x="6501688" y="9999243"/>
                  </a:lnTo>
                  <a:lnTo>
                    <a:pt x="6501688" y="10001681"/>
                  </a:lnTo>
                  <a:lnTo>
                    <a:pt x="6501688" y="10004425"/>
                  </a:lnTo>
                  <a:lnTo>
                    <a:pt x="6501434" y="10006863"/>
                  </a:lnTo>
                  <a:lnTo>
                    <a:pt x="6501434" y="10009301"/>
                  </a:lnTo>
                  <a:lnTo>
                    <a:pt x="6500799" y="10012045"/>
                  </a:lnTo>
                  <a:lnTo>
                    <a:pt x="6500799" y="10014483"/>
                  </a:lnTo>
                  <a:lnTo>
                    <a:pt x="6500164" y="10016921"/>
                  </a:lnTo>
                  <a:lnTo>
                    <a:pt x="6533438" y="10016921"/>
                  </a:lnTo>
                </a:path>
                <a:path w="6883400" h="10017125">
                  <a:moveTo>
                    <a:pt x="6405041" y="9932187"/>
                  </a:moveTo>
                  <a:lnTo>
                    <a:pt x="6533438" y="9932187"/>
                  </a:lnTo>
                </a:path>
                <a:path w="6883400" h="10017125">
                  <a:moveTo>
                    <a:pt x="6533438" y="10016921"/>
                  </a:moveTo>
                  <a:lnTo>
                    <a:pt x="6567474" y="10016921"/>
                  </a:lnTo>
                  <a:lnTo>
                    <a:pt x="6566966" y="10014483"/>
                  </a:lnTo>
                  <a:lnTo>
                    <a:pt x="6566331" y="10012045"/>
                  </a:lnTo>
                  <a:lnTo>
                    <a:pt x="6565696" y="10009606"/>
                  </a:lnTo>
                  <a:lnTo>
                    <a:pt x="6565442" y="10007168"/>
                  </a:lnTo>
                  <a:lnTo>
                    <a:pt x="6565061" y="10004425"/>
                  </a:lnTo>
                  <a:lnTo>
                    <a:pt x="6564807" y="10001986"/>
                  </a:lnTo>
                  <a:lnTo>
                    <a:pt x="6564807" y="9999243"/>
                  </a:lnTo>
                  <a:lnTo>
                    <a:pt x="6564807" y="9996805"/>
                  </a:lnTo>
                  <a:lnTo>
                    <a:pt x="6564807" y="9994366"/>
                  </a:lnTo>
                  <a:lnTo>
                    <a:pt x="6565061" y="9991623"/>
                  </a:lnTo>
                  <a:lnTo>
                    <a:pt x="6565442" y="9989185"/>
                  </a:lnTo>
                  <a:lnTo>
                    <a:pt x="6565696" y="9986441"/>
                  </a:lnTo>
                  <a:lnTo>
                    <a:pt x="6566331" y="9984003"/>
                  </a:lnTo>
                  <a:lnTo>
                    <a:pt x="6567220" y="9981565"/>
                  </a:lnTo>
                  <a:lnTo>
                    <a:pt x="6567855" y="9979126"/>
                  </a:lnTo>
                  <a:lnTo>
                    <a:pt x="6568744" y="9976993"/>
                  </a:lnTo>
                  <a:lnTo>
                    <a:pt x="6569633" y="9974554"/>
                  </a:lnTo>
                  <a:lnTo>
                    <a:pt x="6570522" y="9972421"/>
                  </a:lnTo>
                  <a:lnTo>
                    <a:pt x="6571792" y="9970287"/>
                  </a:lnTo>
                  <a:lnTo>
                    <a:pt x="6573062" y="9968153"/>
                  </a:lnTo>
                  <a:lnTo>
                    <a:pt x="6574586" y="9966325"/>
                  </a:lnTo>
                  <a:lnTo>
                    <a:pt x="6576110" y="9964496"/>
                  </a:lnTo>
                  <a:lnTo>
                    <a:pt x="6577634" y="9962972"/>
                  </a:lnTo>
                  <a:lnTo>
                    <a:pt x="6579412" y="9961448"/>
                  </a:lnTo>
                  <a:lnTo>
                    <a:pt x="6581190" y="9959924"/>
                  </a:lnTo>
                  <a:lnTo>
                    <a:pt x="6597065" y="9954133"/>
                  </a:lnTo>
                  <a:lnTo>
                    <a:pt x="6600113" y="9954742"/>
                  </a:lnTo>
                  <a:lnTo>
                    <a:pt x="6602526" y="9955047"/>
                  </a:lnTo>
                  <a:lnTo>
                    <a:pt x="6605066" y="9955961"/>
                  </a:lnTo>
                  <a:lnTo>
                    <a:pt x="6607479" y="9956571"/>
                  </a:lnTo>
                  <a:lnTo>
                    <a:pt x="6609638" y="9957485"/>
                  </a:lnTo>
                  <a:lnTo>
                    <a:pt x="6611670" y="9958705"/>
                  </a:lnTo>
                  <a:lnTo>
                    <a:pt x="6613829" y="9960229"/>
                  </a:lnTo>
                  <a:lnTo>
                    <a:pt x="6615734" y="9961448"/>
                  </a:lnTo>
                  <a:lnTo>
                    <a:pt x="6625132" y="9974554"/>
                  </a:lnTo>
                  <a:lnTo>
                    <a:pt x="6626021" y="9976688"/>
                  </a:lnTo>
                  <a:lnTo>
                    <a:pt x="6626656" y="9979126"/>
                  </a:lnTo>
                  <a:lnTo>
                    <a:pt x="6627545" y="9981260"/>
                  </a:lnTo>
                  <a:lnTo>
                    <a:pt x="6628180" y="9984003"/>
                  </a:lnTo>
                  <a:lnTo>
                    <a:pt x="6628434" y="9986137"/>
                  </a:lnTo>
                  <a:lnTo>
                    <a:pt x="6629069" y="9988880"/>
                  </a:lnTo>
                  <a:lnTo>
                    <a:pt x="6629450" y="9991318"/>
                  </a:lnTo>
                  <a:lnTo>
                    <a:pt x="6629704" y="9994061"/>
                  </a:lnTo>
                  <a:lnTo>
                    <a:pt x="6629704" y="9996500"/>
                  </a:lnTo>
                  <a:lnTo>
                    <a:pt x="6629958" y="9999243"/>
                  </a:lnTo>
                  <a:lnTo>
                    <a:pt x="6629958" y="10001681"/>
                  </a:lnTo>
                  <a:lnTo>
                    <a:pt x="6629704" y="10004425"/>
                  </a:lnTo>
                  <a:lnTo>
                    <a:pt x="6629704" y="10006863"/>
                  </a:lnTo>
                  <a:lnTo>
                    <a:pt x="6629450" y="10009301"/>
                  </a:lnTo>
                  <a:lnTo>
                    <a:pt x="6629069" y="10012045"/>
                  </a:lnTo>
                  <a:lnTo>
                    <a:pt x="6628815" y="10014483"/>
                  </a:lnTo>
                  <a:lnTo>
                    <a:pt x="6628180" y="10016921"/>
                  </a:lnTo>
                  <a:lnTo>
                    <a:pt x="6661454" y="10016921"/>
                  </a:lnTo>
                </a:path>
                <a:path w="6883400" h="10017125">
                  <a:moveTo>
                    <a:pt x="6533438" y="9932187"/>
                  </a:moveTo>
                  <a:lnTo>
                    <a:pt x="6661454" y="9932187"/>
                  </a:lnTo>
                </a:path>
                <a:path w="6883400" h="10017125">
                  <a:moveTo>
                    <a:pt x="6661454" y="10016921"/>
                  </a:moveTo>
                  <a:lnTo>
                    <a:pt x="6695490" y="10016921"/>
                  </a:lnTo>
                  <a:lnTo>
                    <a:pt x="6694982" y="10014483"/>
                  </a:lnTo>
                  <a:lnTo>
                    <a:pt x="6694347" y="10012045"/>
                  </a:lnTo>
                  <a:lnTo>
                    <a:pt x="6693712" y="10009606"/>
                  </a:lnTo>
                  <a:lnTo>
                    <a:pt x="6693458" y="10007168"/>
                  </a:lnTo>
                  <a:lnTo>
                    <a:pt x="6693077" y="10004425"/>
                  </a:lnTo>
                  <a:lnTo>
                    <a:pt x="6692823" y="10001986"/>
                  </a:lnTo>
                  <a:lnTo>
                    <a:pt x="6692823" y="9999243"/>
                  </a:lnTo>
                  <a:lnTo>
                    <a:pt x="6692823" y="9996805"/>
                  </a:lnTo>
                  <a:lnTo>
                    <a:pt x="6692823" y="9994366"/>
                  </a:lnTo>
                  <a:lnTo>
                    <a:pt x="6693077" y="9991623"/>
                  </a:lnTo>
                  <a:lnTo>
                    <a:pt x="6693458" y="9989185"/>
                  </a:lnTo>
                  <a:lnTo>
                    <a:pt x="6693966" y="9986441"/>
                  </a:lnTo>
                  <a:lnTo>
                    <a:pt x="6694347" y="9984003"/>
                  </a:lnTo>
                  <a:lnTo>
                    <a:pt x="6695236" y="9981565"/>
                  </a:lnTo>
                  <a:lnTo>
                    <a:pt x="6695871" y="9979126"/>
                  </a:lnTo>
                  <a:lnTo>
                    <a:pt x="6696760" y="9976993"/>
                  </a:lnTo>
                  <a:lnTo>
                    <a:pt x="6697649" y="9974554"/>
                  </a:lnTo>
                  <a:lnTo>
                    <a:pt x="6698538" y="9972421"/>
                  </a:lnTo>
                  <a:lnTo>
                    <a:pt x="6699808" y="9970287"/>
                  </a:lnTo>
                  <a:lnTo>
                    <a:pt x="6701078" y="9968153"/>
                  </a:lnTo>
                  <a:lnTo>
                    <a:pt x="6702602" y="9966325"/>
                  </a:lnTo>
                  <a:lnTo>
                    <a:pt x="6704126" y="9964496"/>
                  </a:lnTo>
                  <a:lnTo>
                    <a:pt x="6705650" y="9962972"/>
                  </a:lnTo>
                  <a:lnTo>
                    <a:pt x="6707428" y="9961448"/>
                  </a:lnTo>
                  <a:lnTo>
                    <a:pt x="6709206" y="9959924"/>
                  </a:lnTo>
                  <a:lnTo>
                    <a:pt x="6711365" y="9958705"/>
                  </a:lnTo>
                  <a:lnTo>
                    <a:pt x="6725462" y="9954133"/>
                  </a:lnTo>
                  <a:lnTo>
                    <a:pt x="6728129" y="9954742"/>
                  </a:lnTo>
                  <a:lnTo>
                    <a:pt x="6730542" y="9955047"/>
                  </a:lnTo>
                  <a:lnTo>
                    <a:pt x="6733082" y="9955961"/>
                  </a:lnTo>
                  <a:lnTo>
                    <a:pt x="6735495" y="9956571"/>
                  </a:lnTo>
                  <a:lnTo>
                    <a:pt x="6737654" y="9957485"/>
                  </a:lnTo>
                  <a:lnTo>
                    <a:pt x="6739686" y="9958705"/>
                  </a:lnTo>
                  <a:lnTo>
                    <a:pt x="6741845" y="9960229"/>
                  </a:lnTo>
                  <a:lnTo>
                    <a:pt x="6743750" y="9961448"/>
                  </a:lnTo>
                  <a:lnTo>
                    <a:pt x="6756196" y="9984003"/>
                  </a:lnTo>
                  <a:lnTo>
                    <a:pt x="6756831" y="9986137"/>
                  </a:lnTo>
                  <a:lnTo>
                    <a:pt x="6757085" y="9988880"/>
                  </a:lnTo>
                  <a:lnTo>
                    <a:pt x="6757466" y="9991318"/>
                  </a:lnTo>
                  <a:lnTo>
                    <a:pt x="6757720" y="9994061"/>
                  </a:lnTo>
                  <a:lnTo>
                    <a:pt x="6757720" y="9996500"/>
                  </a:lnTo>
                  <a:lnTo>
                    <a:pt x="6757974" y="9999243"/>
                  </a:lnTo>
                  <a:lnTo>
                    <a:pt x="6757974" y="10001681"/>
                  </a:lnTo>
                  <a:lnTo>
                    <a:pt x="6757720" y="10004425"/>
                  </a:lnTo>
                  <a:lnTo>
                    <a:pt x="6757720" y="10006863"/>
                  </a:lnTo>
                  <a:lnTo>
                    <a:pt x="6757466" y="10009301"/>
                  </a:lnTo>
                  <a:lnTo>
                    <a:pt x="6757085" y="10012045"/>
                  </a:lnTo>
                  <a:lnTo>
                    <a:pt x="6756831" y="10014483"/>
                  </a:lnTo>
                  <a:lnTo>
                    <a:pt x="6756196" y="10016921"/>
                  </a:lnTo>
                  <a:lnTo>
                    <a:pt x="6789470" y="10016921"/>
                  </a:lnTo>
                </a:path>
                <a:path w="6883400" h="10017125">
                  <a:moveTo>
                    <a:pt x="6661454" y="9932187"/>
                  </a:moveTo>
                  <a:lnTo>
                    <a:pt x="6789470" y="9932187"/>
                  </a:lnTo>
                </a:path>
                <a:path w="6883400" h="10017125">
                  <a:moveTo>
                    <a:pt x="6883323" y="9923653"/>
                  </a:moveTo>
                  <a:lnTo>
                    <a:pt x="6883323" y="9956876"/>
                  </a:lnTo>
                  <a:lnTo>
                    <a:pt x="6879894" y="9956266"/>
                  </a:lnTo>
                  <a:lnTo>
                    <a:pt x="6876846" y="9955657"/>
                  </a:lnTo>
                  <a:lnTo>
                    <a:pt x="6873544" y="9955352"/>
                  </a:lnTo>
                  <a:lnTo>
                    <a:pt x="6870242" y="9955047"/>
                  </a:lnTo>
                  <a:lnTo>
                    <a:pt x="6866813" y="9954742"/>
                  </a:lnTo>
                  <a:lnTo>
                    <a:pt x="6863765" y="9954742"/>
                  </a:lnTo>
                  <a:lnTo>
                    <a:pt x="6860463" y="9955047"/>
                  </a:lnTo>
                  <a:lnTo>
                    <a:pt x="6832396" y="9970592"/>
                  </a:lnTo>
                  <a:lnTo>
                    <a:pt x="6829983" y="9973945"/>
                  </a:lnTo>
                  <a:lnTo>
                    <a:pt x="6827570" y="9976993"/>
                  </a:lnTo>
                  <a:lnTo>
                    <a:pt x="6825665" y="9980041"/>
                  </a:lnTo>
                  <a:lnTo>
                    <a:pt x="6818680" y="9997109"/>
                  </a:lnTo>
                  <a:lnTo>
                    <a:pt x="6818680" y="9999853"/>
                  </a:lnTo>
                  <a:lnTo>
                    <a:pt x="6818426" y="10002596"/>
                  </a:lnTo>
                  <a:lnTo>
                    <a:pt x="6818680" y="10005339"/>
                  </a:lnTo>
                  <a:lnTo>
                    <a:pt x="6819315" y="10008082"/>
                  </a:lnTo>
                  <a:lnTo>
                    <a:pt x="6819950" y="10011130"/>
                  </a:lnTo>
                  <a:lnTo>
                    <a:pt x="6820839" y="10013873"/>
                  </a:lnTo>
                  <a:lnTo>
                    <a:pt x="6821982" y="10016921"/>
                  </a:lnTo>
                  <a:lnTo>
                    <a:pt x="6789470" y="10016921"/>
                  </a:lnTo>
                </a:path>
                <a:path w="6883400" h="10017125">
                  <a:moveTo>
                    <a:pt x="6797598" y="9923653"/>
                  </a:moveTo>
                  <a:lnTo>
                    <a:pt x="6797598" y="9932187"/>
                  </a:lnTo>
                  <a:lnTo>
                    <a:pt x="6789470" y="9932187"/>
                  </a:lnTo>
                </a:path>
                <a:path w="6883400" h="10017125">
                  <a:moveTo>
                    <a:pt x="6883323" y="9923653"/>
                  </a:moveTo>
                  <a:lnTo>
                    <a:pt x="6883323" y="9888905"/>
                  </a:lnTo>
                  <a:lnTo>
                    <a:pt x="6880910" y="9889820"/>
                  </a:lnTo>
                  <a:lnTo>
                    <a:pt x="6878370" y="9890429"/>
                  </a:lnTo>
                  <a:lnTo>
                    <a:pt x="6875957" y="9890734"/>
                  </a:lnTo>
                  <a:lnTo>
                    <a:pt x="6873290" y="9891344"/>
                  </a:lnTo>
                  <a:lnTo>
                    <a:pt x="6870750" y="9891649"/>
                  </a:lnTo>
                  <a:lnTo>
                    <a:pt x="6868083" y="9891649"/>
                  </a:lnTo>
                  <a:lnTo>
                    <a:pt x="6865670" y="9891953"/>
                  </a:lnTo>
                  <a:lnTo>
                    <a:pt x="6862876" y="9891953"/>
                  </a:lnTo>
                  <a:lnTo>
                    <a:pt x="6860463" y="9891649"/>
                  </a:lnTo>
                  <a:lnTo>
                    <a:pt x="6857669" y="9891649"/>
                  </a:lnTo>
                  <a:lnTo>
                    <a:pt x="6855256" y="9891039"/>
                  </a:lnTo>
                  <a:lnTo>
                    <a:pt x="6852462" y="9890734"/>
                  </a:lnTo>
                  <a:lnTo>
                    <a:pt x="6850049" y="9890125"/>
                  </a:lnTo>
                  <a:lnTo>
                    <a:pt x="6847636" y="9889515"/>
                  </a:lnTo>
                  <a:lnTo>
                    <a:pt x="6845223" y="9888905"/>
                  </a:lnTo>
                  <a:lnTo>
                    <a:pt x="6842810" y="9887991"/>
                  </a:lnTo>
                  <a:lnTo>
                    <a:pt x="6840651" y="9887077"/>
                  </a:lnTo>
                  <a:lnTo>
                    <a:pt x="6838492" y="9885857"/>
                  </a:lnTo>
                  <a:lnTo>
                    <a:pt x="6836333" y="9884638"/>
                  </a:lnTo>
                  <a:lnTo>
                    <a:pt x="6834174" y="9883419"/>
                  </a:lnTo>
                  <a:lnTo>
                    <a:pt x="6832396" y="9881895"/>
                  </a:lnTo>
                  <a:lnTo>
                    <a:pt x="6830618" y="9880676"/>
                  </a:lnTo>
                  <a:lnTo>
                    <a:pt x="6828713" y="9878847"/>
                  </a:lnTo>
                  <a:lnTo>
                    <a:pt x="6827189" y="9877018"/>
                  </a:lnTo>
                  <a:lnTo>
                    <a:pt x="6825665" y="9875189"/>
                  </a:lnTo>
                  <a:lnTo>
                    <a:pt x="6824522" y="9873361"/>
                  </a:lnTo>
                  <a:lnTo>
                    <a:pt x="6823252" y="9871227"/>
                  </a:lnTo>
                  <a:lnTo>
                    <a:pt x="6822363" y="9869093"/>
                  </a:lnTo>
                  <a:lnTo>
                    <a:pt x="6821728" y="9866655"/>
                  </a:lnTo>
                  <a:lnTo>
                    <a:pt x="6820839" y="9864521"/>
                  </a:lnTo>
                  <a:lnTo>
                    <a:pt x="6820458" y="9861778"/>
                  </a:lnTo>
                  <a:lnTo>
                    <a:pt x="6820204" y="9859035"/>
                  </a:lnTo>
                  <a:lnTo>
                    <a:pt x="6820458" y="9856292"/>
                  </a:lnTo>
                  <a:lnTo>
                    <a:pt x="6821093" y="9853853"/>
                  </a:lnTo>
                  <a:lnTo>
                    <a:pt x="6821728" y="9851110"/>
                  </a:lnTo>
                  <a:lnTo>
                    <a:pt x="6822617" y="9848977"/>
                  </a:lnTo>
                  <a:lnTo>
                    <a:pt x="6823506" y="9846538"/>
                  </a:lnTo>
                  <a:lnTo>
                    <a:pt x="6824776" y="9844405"/>
                  </a:lnTo>
                  <a:lnTo>
                    <a:pt x="6826046" y="9842576"/>
                  </a:lnTo>
                  <a:lnTo>
                    <a:pt x="6827189" y="9840747"/>
                  </a:lnTo>
                  <a:lnTo>
                    <a:pt x="6829094" y="9838918"/>
                  </a:lnTo>
                  <a:lnTo>
                    <a:pt x="6830618" y="9837394"/>
                  </a:lnTo>
                  <a:lnTo>
                    <a:pt x="6832396" y="9835870"/>
                  </a:lnTo>
                  <a:lnTo>
                    <a:pt x="6834174" y="9834651"/>
                  </a:lnTo>
                  <a:lnTo>
                    <a:pt x="6836333" y="9833127"/>
                  </a:lnTo>
                  <a:lnTo>
                    <a:pt x="6838492" y="9832213"/>
                  </a:lnTo>
                  <a:lnTo>
                    <a:pt x="6840651" y="9831298"/>
                  </a:lnTo>
                  <a:lnTo>
                    <a:pt x="6842810" y="9830079"/>
                  </a:lnTo>
                  <a:lnTo>
                    <a:pt x="6845223" y="9829469"/>
                  </a:lnTo>
                  <a:lnTo>
                    <a:pt x="6847382" y="9828555"/>
                  </a:lnTo>
                  <a:lnTo>
                    <a:pt x="6849795" y="9827945"/>
                  </a:lnTo>
                  <a:lnTo>
                    <a:pt x="6852208" y="9827641"/>
                  </a:lnTo>
                  <a:lnTo>
                    <a:pt x="6855002" y="9827031"/>
                  </a:lnTo>
                  <a:lnTo>
                    <a:pt x="6857415" y="9826726"/>
                  </a:lnTo>
                  <a:lnTo>
                    <a:pt x="6860082" y="9826726"/>
                  </a:lnTo>
                  <a:lnTo>
                    <a:pt x="6862622" y="9826421"/>
                  </a:lnTo>
                  <a:lnTo>
                    <a:pt x="6865289" y="9826421"/>
                  </a:lnTo>
                  <a:lnTo>
                    <a:pt x="6867702" y="9826421"/>
                  </a:lnTo>
                  <a:lnTo>
                    <a:pt x="6870496" y="9826421"/>
                  </a:lnTo>
                  <a:lnTo>
                    <a:pt x="6872909" y="9826726"/>
                  </a:lnTo>
                  <a:lnTo>
                    <a:pt x="6875703" y="9826726"/>
                  </a:lnTo>
                  <a:lnTo>
                    <a:pt x="6878116" y="9827336"/>
                  </a:lnTo>
                  <a:lnTo>
                    <a:pt x="6880910" y="9827336"/>
                  </a:lnTo>
                  <a:lnTo>
                    <a:pt x="6883323" y="9827945"/>
                  </a:lnTo>
                  <a:lnTo>
                    <a:pt x="6883323" y="9795637"/>
                  </a:lnTo>
                </a:path>
                <a:path w="6883400" h="10017125">
                  <a:moveTo>
                    <a:pt x="6797598" y="9923653"/>
                  </a:moveTo>
                  <a:lnTo>
                    <a:pt x="6797598" y="9795637"/>
                  </a:lnTo>
                </a:path>
                <a:path w="6883400" h="10017125">
                  <a:moveTo>
                    <a:pt x="304" y="93852"/>
                  </a:moveTo>
                  <a:lnTo>
                    <a:pt x="0" y="126746"/>
                  </a:lnTo>
                  <a:lnTo>
                    <a:pt x="2438" y="126111"/>
                  </a:lnTo>
                  <a:lnTo>
                    <a:pt x="4876" y="125602"/>
                  </a:lnTo>
                  <a:lnTo>
                    <a:pt x="7619" y="124968"/>
                  </a:lnTo>
                  <a:lnTo>
                    <a:pt x="10058" y="124587"/>
                  </a:lnTo>
                  <a:lnTo>
                    <a:pt x="12496" y="124332"/>
                  </a:lnTo>
                  <a:lnTo>
                    <a:pt x="15239" y="124078"/>
                  </a:lnTo>
                  <a:lnTo>
                    <a:pt x="17678" y="124078"/>
                  </a:lnTo>
                  <a:lnTo>
                    <a:pt x="20421" y="124078"/>
                  </a:lnTo>
                  <a:lnTo>
                    <a:pt x="22859" y="124078"/>
                  </a:lnTo>
                  <a:lnTo>
                    <a:pt x="25603" y="124332"/>
                  </a:lnTo>
                  <a:lnTo>
                    <a:pt x="28041" y="124587"/>
                  </a:lnTo>
                  <a:lnTo>
                    <a:pt x="30784" y="125222"/>
                  </a:lnTo>
                  <a:lnTo>
                    <a:pt x="33223" y="125602"/>
                  </a:lnTo>
                  <a:lnTo>
                    <a:pt x="35661" y="126492"/>
                  </a:lnTo>
                  <a:lnTo>
                    <a:pt x="38100" y="127126"/>
                  </a:lnTo>
                  <a:lnTo>
                    <a:pt x="40233" y="128016"/>
                  </a:lnTo>
                  <a:lnTo>
                    <a:pt x="42671" y="128904"/>
                  </a:lnTo>
                  <a:lnTo>
                    <a:pt x="44805" y="129794"/>
                  </a:lnTo>
                  <a:lnTo>
                    <a:pt x="46939" y="131064"/>
                  </a:lnTo>
                  <a:lnTo>
                    <a:pt x="49072" y="132206"/>
                  </a:lnTo>
                  <a:lnTo>
                    <a:pt x="50901" y="133730"/>
                  </a:lnTo>
                  <a:lnTo>
                    <a:pt x="52730" y="135000"/>
                  </a:lnTo>
                  <a:lnTo>
                    <a:pt x="54559" y="136778"/>
                  </a:lnTo>
                  <a:lnTo>
                    <a:pt x="56083" y="138302"/>
                  </a:lnTo>
                  <a:lnTo>
                    <a:pt x="57302" y="140207"/>
                  </a:lnTo>
                  <a:lnTo>
                    <a:pt x="58826" y="142367"/>
                  </a:lnTo>
                  <a:lnTo>
                    <a:pt x="59740" y="144145"/>
                  </a:lnTo>
                  <a:lnTo>
                    <a:pt x="60959" y="146303"/>
                  </a:lnTo>
                  <a:lnTo>
                    <a:pt x="61569" y="148717"/>
                  </a:lnTo>
                  <a:lnTo>
                    <a:pt x="62179" y="150875"/>
                  </a:lnTo>
                  <a:lnTo>
                    <a:pt x="62788" y="153289"/>
                  </a:lnTo>
                  <a:lnTo>
                    <a:pt x="63093" y="156082"/>
                  </a:lnTo>
                  <a:lnTo>
                    <a:pt x="62788" y="158750"/>
                  </a:lnTo>
                  <a:lnTo>
                    <a:pt x="62179" y="161163"/>
                  </a:lnTo>
                  <a:lnTo>
                    <a:pt x="61569" y="163702"/>
                  </a:lnTo>
                  <a:lnTo>
                    <a:pt x="54254" y="175514"/>
                  </a:lnTo>
                  <a:lnTo>
                    <a:pt x="52730" y="177419"/>
                  </a:lnTo>
                  <a:lnTo>
                    <a:pt x="50901" y="178562"/>
                  </a:lnTo>
                  <a:lnTo>
                    <a:pt x="49072" y="180086"/>
                  </a:lnTo>
                  <a:lnTo>
                    <a:pt x="46939" y="181355"/>
                  </a:lnTo>
                  <a:lnTo>
                    <a:pt x="44805" y="182245"/>
                  </a:lnTo>
                  <a:lnTo>
                    <a:pt x="42671" y="183515"/>
                  </a:lnTo>
                  <a:lnTo>
                    <a:pt x="40538" y="184403"/>
                  </a:lnTo>
                  <a:lnTo>
                    <a:pt x="38100" y="185039"/>
                  </a:lnTo>
                  <a:lnTo>
                    <a:pt x="35966" y="185927"/>
                  </a:lnTo>
                  <a:lnTo>
                    <a:pt x="33223" y="186181"/>
                  </a:lnTo>
                  <a:lnTo>
                    <a:pt x="31089" y="186817"/>
                  </a:lnTo>
                  <a:lnTo>
                    <a:pt x="28346" y="187451"/>
                  </a:lnTo>
                  <a:lnTo>
                    <a:pt x="25907" y="187451"/>
                  </a:lnTo>
                  <a:lnTo>
                    <a:pt x="23164" y="187705"/>
                  </a:lnTo>
                  <a:lnTo>
                    <a:pt x="20726" y="188087"/>
                  </a:lnTo>
                  <a:lnTo>
                    <a:pt x="17983" y="188087"/>
                  </a:lnTo>
                  <a:lnTo>
                    <a:pt x="15544" y="188087"/>
                  </a:lnTo>
                  <a:lnTo>
                    <a:pt x="12801" y="188087"/>
                  </a:lnTo>
                  <a:lnTo>
                    <a:pt x="10363" y="187705"/>
                  </a:lnTo>
                  <a:lnTo>
                    <a:pt x="7619" y="187451"/>
                  </a:lnTo>
                  <a:lnTo>
                    <a:pt x="5181" y="187071"/>
                  </a:lnTo>
                  <a:lnTo>
                    <a:pt x="2438" y="186817"/>
                  </a:lnTo>
                  <a:lnTo>
                    <a:pt x="0" y="186563"/>
                  </a:lnTo>
                  <a:lnTo>
                    <a:pt x="304" y="219075"/>
                  </a:lnTo>
                </a:path>
                <a:path w="6883400" h="10017125">
                  <a:moveTo>
                    <a:pt x="85343" y="93852"/>
                  </a:moveTo>
                  <a:lnTo>
                    <a:pt x="85343" y="219075"/>
                  </a:lnTo>
                </a:path>
                <a:path w="6883400" h="10017125">
                  <a:moveTo>
                    <a:pt x="304" y="219075"/>
                  </a:moveTo>
                  <a:lnTo>
                    <a:pt x="0" y="251714"/>
                  </a:lnTo>
                  <a:lnTo>
                    <a:pt x="2438" y="251078"/>
                  </a:lnTo>
                  <a:lnTo>
                    <a:pt x="4876" y="250571"/>
                  </a:lnTo>
                  <a:lnTo>
                    <a:pt x="7619" y="249936"/>
                  </a:lnTo>
                  <a:lnTo>
                    <a:pt x="10058" y="249554"/>
                  </a:lnTo>
                  <a:lnTo>
                    <a:pt x="12496" y="249300"/>
                  </a:lnTo>
                  <a:lnTo>
                    <a:pt x="15239" y="249300"/>
                  </a:lnTo>
                  <a:lnTo>
                    <a:pt x="17678" y="249047"/>
                  </a:lnTo>
                  <a:lnTo>
                    <a:pt x="20421" y="249047"/>
                  </a:lnTo>
                  <a:lnTo>
                    <a:pt x="22859" y="249300"/>
                  </a:lnTo>
                  <a:lnTo>
                    <a:pt x="25603" y="249300"/>
                  </a:lnTo>
                  <a:lnTo>
                    <a:pt x="28041" y="249554"/>
                  </a:lnTo>
                  <a:lnTo>
                    <a:pt x="30784" y="250190"/>
                  </a:lnTo>
                  <a:lnTo>
                    <a:pt x="33223" y="250825"/>
                  </a:lnTo>
                  <a:lnTo>
                    <a:pt x="35661" y="251460"/>
                  </a:lnTo>
                  <a:lnTo>
                    <a:pt x="38100" y="252095"/>
                  </a:lnTo>
                  <a:lnTo>
                    <a:pt x="40233" y="252983"/>
                  </a:lnTo>
                  <a:lnTo>
                    <a:pt x="42671" y="253873"/>
                  </a:lnTo>
                  <a:lnTo>
                    <a:pt x="44805" y="254762"/>
                  </a:lnTo>
                  <a:lnTo>
                    <a:pt x="46939" y="256031"/>
                  </a:lnTo>
                  <a:lnTo>
                    <a:pt x="49072" y="257175"/>
                  </a:lnTo>
                  <a:lnTo>
                    <a:pt x="50901" y="258699"/>
                  </a:lnTo>
                  <a:lnTo>
                    <a:pt x="52730" y="260223"/>
                  </a:lnTo>
                  <a:lnTo>
                    <a:pt x="54559" y="261747"/>
                  </a:lnTo>
                  <a:lnTo>
                    <a:pt x="56083" y="263271"/>
                  </a:lnTo>
                  <a:lnTo>
                    <a:pt x="57302" y="265175"/>
                  </a:lnTo>
                  <a:lnTo>
                    <a:pt x="58826" y="267335"/>
                  </a:lnTo>
                  <a:lnTo>
                    <a:pt x="59740" y="269113"/>
                  </a:lnTo>
                  <a:lnTo>
                    <a:pt x="60959" y="271272"/>
                  </a:lnTo>
                  <a:lnTo>
                    <a:pt x="61569" y="273685"/>
                  </a:lnTo>
                  <a:lnTo>
                    <a:pt x="62179" y="275844"/>
                  </a:lnTo>
                  <a:lnTo>
                    <a:pt x="62788" y="278511"/>
                  </a:lnTo>
                  <a:lnTo>
                    <a:pt x="63093" y="281050"/>
                  </a:lnTo>
                  <a:lnTo>
                    <a:pt x="62788" y="283718"/>
                  </a:lnTo>
                  <a:lnTo>
                    <a:pt x="62179" y="286130"/>
                  </a:lnTo>
                  <a:lnTo>
                    <a:pt x="61569" y="288671"/>
                  </a:lnTo>
                  <a:lnTo>
                    <a:pt x="55778" y="298957"/>
                  </a:lnTo>
                  <a:lnTo>
                    <a:pt x="54254" y="300863"/>
                  </a:lnTo>
                  <a:lnTo>
                    <a:pt x="38100" y="310006"/>
                  </a:lnTo>
                  <a:lnTo>
                    <a:pt x="35966" y="310896"/>
                  </a:lnTo>
                  <a:lnTo>
                    <a:pt x="33223" y="311530"/>
                  </a:lnTo>
                  <a:lnTo>
                    <a:pt x="31089" y="311785"/>
                  </a:lnTo>
                  <a:lnTo>
                    <a:pt x="28346" y="312420"/>
                  </a:lnTo>
                  <a:lnTo>
                    <a:pt x="25907" y="312674"/>
                  </a:lnTo>
                  <a:lnTo>
                    <a:pt x="23164" y="312674"/>
                  </a:lnTo>
                  <a:lnTo>
                    <a:pt x="20726" y="313054"/>
                  </a:lnTo>
                  <a:lnTo>
                    <a:pt x="17983" y="313054"/>
                  </a:lnTo>
                  <a:lnTo>
                    <a:pt x="15544" y="313054"/>
                  </a:lnTo>
                  <a:lnTo>
                    <a:pt x="12801" y="313054"/>
                  </a:lnTo>
                  <a:lnTo>
                    <a:pt x="10363" y="312674"/>
                  </a:lnTo>
                  <a:lnTo>
                    <a:pt x="7619" y="312674"/>
                  </a:lnTo>
                  <a:lnTo>
                    <a:pt x="5181" y="312039"/>
                  </a:lnTo>
                  <a:lnTo>
                    <a:pt x="2438" y="311785"/>
                  </a:lnTo>
                  <a:lnTo>
                    <a:pt x="0" y="311530"/>
                  </a:lnTo>
                  <a:lnTo>
                    <a:pt x="304" y="344043"/>
                  </a:lnTo>
                </a:path>
                <a:path w="6883400" h="10017125">
                  <a:moveTo>
                    <a:pt x="85343" y="219075"/>
                  </a:moveTo>
                  <a:lnTo>
                    <a:pt x="85343" y="344043"/>
                  </a:lnTo>
                </a:path>
                <a:path w="6883400" h="10017125">
                  <a:moveTo>
                    <a:pt x="304" y="344043"/>
                  </a:moveTo>
                  <a:lnTo>
                    <a:pt x="0" y="376681"/>
                  </a:lnTo>
                  <a:lnTo>
                    <a:pt x="2438" y="376047"/>
                  </a:lnTo>
                  <a:lnTo>
                    <a:pt x="4876" y="375539"/>
                  </a:lnTo>
                  <a:lnTo>
                    <a:pt x="7619" y="375157"/>
                  </a:lnTo>
                  <a:lnTo>
                    <a:pt x="10058" y="374523"/>
                  </a:lnTo>
                  <a:lnTo>
                    <a:pt x="12496" y="374269"/>
                  </a:lnTo>
                  <a:lnTo>
                    <a:pt x="15239" y="374269"/>
                  </a:lnTo>
                  <a:lnTo>
                    <a:pt x="17678" y="374015"/>
                  </a:lnTo>
                  <a:lnTo>
                    <a:pt x="20421" y="374015"/>
                  </a:lnTo>
                  <a:lnTo>
                    <a:pt x="22859" y="374269"/>
                  </a:lnTo>
                  <a:lnTo>
                    <a:pt x="25603" y="374269"/>
                  </a:lnTo>
                  <a:lnTo>
                    <a:pt x="28041" y="374903"/>
                  </a:lnTo>
                  <a:lnTo>
                    <a:pt x="30784" y="375157"/>
                  </a:lnTo>
                  <a:lnTo>
                    <a:pt x="33223" y="375793"/>
                  </a:lnTo>
                  <a:lnTo>
                    <a:pt x="35661" y="376427"/>
                  </a:lnTo>
                  <a:lnTo>
                    <a:pt x="38100" y="377063"/>
                  </a:lnTo>
                  <a:lnTo>
                    <a:pt x="40233" y="377951"/>
                  </a:lnTo>
                  <a:lnTo>
                    <a:pt x="42671" y="378841"/>
                  </a:lnTo>
                  <a:lnTo>
                    <a:pt x="44805" y="379729"/>
                  </a:lnTo>
                  <a:lnTo>
                    <a:pt x="46939" y="381000"/>
                  </a:lnTo>
                  <a:lnTo>
                    <a:pt x="49072" y="382143"/>
                  </a:lnTo>
                  <a:lnTo>
                    <a:pt x="50901" y="383667"/>
                  </a:lnTo>
                  <a:lnTo>
                    <a:pt x="52730" y="385191"/>
                  </a:lnTo>
                  <a:lnTo>
                    <a:pt x="54559" y="386715"/>
                  </a:lnTo>
                  <a:lnTo>
                    <a:pt x="56083" y="388239"/>
                  </a:lnTo>
                  <a:lnTo>
                    <a:pt x="57302" y="390144"/>
                  </a:lnTo>
                  <a:lnTo>
                    <a:pt x="58826" y="392302"/>
                  </a:lnTo>
                  <a:lnTo>
                    <a:pt x="59740" y="394080"/>
                  </a:lnTo>
                  <a:lnTo>
                    <a:pt x="60959" y="396240"/>
                  </a:lnTo>
                  <a:lnTo>
                    <a:pt x="61569" y="398652"/>
                  </a:lnTo>
                  <a:lnTo>
                    <a:pt x="62179" y="400812"/>
                  </a:lnTo>
                  <a:lnTo>
                    <a:pt x="62788" y="403478"/>
                  </a:lnTo>
                  <a:lnTo>
                    <a:pt x="63093" y="406019"/>
                  </a:lnTo>
                  <a:lnTo>
                    <a:pt x="62788" y="408686"/>
                  </a:lnTo>
                  <a:lnTo>
                    <a:pt x="62179" y="411099"/>
                  </a:lnTo>
                  <a:lnTo>
                    <a:pt x="61569" y="413639"/>
                  </a:lnTo>
                  <a:lnTo>
                    <a:pt x="55778" y="423925"/>
                  </a:lnTo>
                  <a:lnTo>
                    <a:pt x="54254" y="425830"/>
                  </a:lnTo>
                  <a:lnTo>
                    <a:pt x="38100" y="434975"/>
                  </a:lnTo>
                  <a:lnTo>
                    <a:pt x="35966" y="435864"/>
                  </a:lnTo>
                  <a:lnTo>
                    <a:pt x="33223" y="436499"/>
                  </a:lnTo>
                  <a:lnTo>
                    <a:pt x="31089" y="436752"/>
                  </a:lnTo>
                  <a:lnTo>
                    <a:pt x="28346" y="437388"/>
                  </a:lnTo>
                  <a:lnTo>
                    <a:pt x="25907" y="437642"/>
                  </a:lnTo>
                  <a:lnTo>
                    <a:pt x="23164" y="437642"/>
                  </a:lnTo>
                  <a:lnTo>
                    <a:pt x="20726" y="438023"/>
                  </a:lnTo>
                  <a:lnTo>
                    <a:pt x="17983" y="438023"/>
                  </a:lnTo>
                  <a:lnTo>
                    <a:pt x="15544" y="438023"/>
                  </a:lnTo>
                  <a:lnTo>
                    <a:pt x="12801" y="438023"/>
                  </a:lnTo>
                  <a:lnTo>
                    <a:pt x="10363" y="437642"/>
                  </a:lnTo>
                  <a:lnTo>
                    <a:pt x="7619" y="437642"/>
                  </a:lnTo>
                  <a:lnTo>
                    <a:pt x="5181" y="437388"/>
                  </a:lnTo>
                  <a:lnTo>
                    <a:pt x="2438" y="437006"/>
                  </a:lnTo>
                  <a:lnTo>
                    <a:pt x="0" y="436499"/>
                  </a:lnTo>
                  <a:lnTo>
                    <a:pt x="304" y="469011"/>
                  </a:lnTo>
                </a:path>
                <a:path w="6883400" h="10017125">
                  <a:moveTo>
                    <a:pt x="85343" y="344043"/>
                  </a:moveTo>
                  <a:lnTo>
                    <a:pt x="85343" y="469011"/>
                  </a:lnTo>
                </a:path>
                <a:path w="6883400" h="10017125">
                  <a:moveTo>
                    <a:pt x="304" y="469011"/>
                  </a:moveTo>
                  <a:lnTo>
                    <a:pt x="0" y="501650"/>
                  </a:lnTo>
                  <a:lnTo>
                    <a:pt x="2438" y="501015"/>
                  </a:lnTo>
                  <a:lnTo>
                    <a:pt x="4876" y="500506"/>
                  </a:lnTo>
                  <a:lnTo>
                    <a:pt x="7619" y="500125"/>
                  </a:lnTo>
                  <a:lnTo>
                    <a:pt x="10058" y="499491"/>
                  </a:lnTo>
                  <a:lnTo>
                    <a:pt x="12496" y="499237"/>
                  </a:lnTo>
                  <a:lnTo>
                    <a:pt x="15239" y="499237"/>
                  </a:lnTo>
                  <a:lnTo>
                    <a:pt x="17678" y="498982"/>
                  </a:lnTo>
                  <a:lnTo>
                    <a:pt x="20421" y="498982"/>
                  </a:lnTo>
                  <a:lnTo>
                    <a:pt x="22859" y="499237"/>
                  </a:lnTo>
                  <a:lnTo>
                    <a:pt x="25603" y="499237"/>
                  </a:lnTo>
                  <a:lnTo>
                    <a:pt x="28041" y="499872"/>
                  </a:lnTo>
                  <a:lnTo>
                    <a:pt x="30784" y="500125"/>
                  </a:lnTo>
                  <a:lnTo>
                    <a:pt x="33223" y="500761"/>
                  </a:lnTo>
                  <a:lnTo>
                    <a:pt x="35661" y="501396"/>
                  </a:lnTo>
                  <a:lnTo>
                    <a:pt x="38100" y="502030"/>
                  </a:lnTo>
                  <a:lnTo>
                    <a:pt x="40233" y="502920"/>
                  </a:lnTo>
                  <a:lnTo>
                    <a:pt x="42671" y="503808"/>
                  </a:lnTo>
                  <a:lnTo>
                    <a:pt x="44805" y="504698"/>
                  </a:lnTo>
                  <a:lnTo>
                    <a:pt x="46939" y="505968"/>
                  </a:lnTo>
                  <a:lnTo>
                    <a:pt x="49072" y="507111"/>
                  </a:lnTo>
                  <a:lnTo>
                    <a:pt x="50901" y="508635"/>
                  </a:lnTo>
                  <a:lnTo>
                    <a:pt x="52730" y="510158"/>
                  </a:lnTo>
                  <a:lnTo>
                    <a:pt x="54559" y="511682"/>
                  </a:lnTo>
                  <a:lnTo>
                    <a:pt x="56083" y="513588"/>
                  </a:lnTo>
                  <a:lnTo>
                    <a:pt x="57302" y="515112"/>
                  </a:lnTo>
                  <a:lnTo>
                    <a:pt x="58826" y="517271"/>
                  </a:lnTo>
                  <a:lnTo>
                    <a:pt x="63093" y="530987"/>
                  </a:lnTo>
                  <a:lnTo>
                    <a:pt x="62788" y="533653"/>
                  </a:lnTo>
                  <a:lnTo>
                    <a:pt x="62179" y="536067"/>
                  </a:lnTo>
                  <a:lnTo>
                    <a:pt x="61569" y="538606"/>
                  </a:lnTo>
                  <a:lnTo>
                    <a:pt x="54254" y="550799"/>
                  </a:lnTo>
                  <a:lnTo>
                    <a:pt x="52730" y="552323"/>
                  </a:lnTo>
                  <a:lnTo>
                    <a:pt x="38100" y="559943"/>
                  </a:lnTo>
                  <a:lnTo>
                    <a:pt x="35966" y="560831"/>
                  </a:lnTo>
                  <a:lnTo>
                    <a:pt x="33223" y="561467"/>
                  </a:lnTo>
                  <a:lnTo>
                    <a:pt x="31089" y="561721"/>
                  </a:lnTo>
                  <a:lnTo>
                    <a:pt x="28346" y="562355"/>
                  </a:lnTo>
                  <a:lnTo>
                    <a:pt x="25907" y="562610"/>
                  </a:lnTo>
                  <a:lnTo>
                    <a:pt x="23164" y="562610"/>
                  </a:lnTo>
                  <a:lnTo>
                    <a:pt x="20726" y="562991"/>
                  </a:lnTo>
                  <a:lnTo>
                    <a:pt x="17983" y="562991"/>
                  </a:lnTo>
                  <a:lnTo>
                    <a:pt x="15544" y="562991"/>
                  </a:lnTo>
                  <a:lnTo>
                    <a:pt x="12801" y="562991"/>
                  </a:lnTo>
                  <a:lnTo>
                    <a:pt x="10363" y="562610"/>
                  </a:lnTo>
                  <a:lnTo>
                    <a:pt x="7619" y="562610"/>
                  </a:lnTo>
                  <a:lnTo>
                    <a:pt x="5181" y="562355"/>
                  </a:lnTo>
                  <a:lnTo>
                    <a:pt x="2438" y="561975"/>
                  </a:lnTo>
                  <a:lnTo>
                    <a:pt x="0" y="561467"/>
                  </a:lnTo>
                  <a:lnTo>
                    <a:pt x="304" y="593978"/>
                  </a:lnTo>
                </a:path>
                <a:path w="6883400" h="10017125">
                  <a:moveTo>
                    <a:pt x="85343" y="469011"/>
                  </a:moveTo>
                  <a:lnTo>
                    <a:pt x="85343" y="593978"/>
                  </a:lnTo>
                </a:path>
                <a:path w="6883400" h="10017125">
                  <a:moveTo>
                    <a:pt x="304" y="593978"/>
                  </a:moveTo>
                  <a:lnTo>
                    <a:pt x="0" y="626999"/>
                  </a:lnTo>
                  <a:lnTo>
                    <a:pt x="2438" y="625982"/>
                  </a:lnTo>
                  <a:lnTo>
                    <a:pt x="4876" y="625475"/>
                  </a:lnTo>
                  <a:lnTo>
                    <a:pt x="7619" y="625094"/>
                  </a:lnTo>
                  <a:lnTo>
                    <a:pt x="10058" y="624458"/>
                  </a:lnTo>
                  <a:lnTo>
                    <a:pt x="12496" y="624458"/>
                  </a:lnTo>
                  <a:lnTo>
                    <a:pt x="15239" y="624204"/>
                  </a:lnTo>
                  <a:lnTo>
                    <a:pt x="17678" y="624204"/>
                  </a:lnTo>
                  <a:lnTo>
                    <a:pt x="20421" y="624204"/>
                  </a:lnTo>
                  <a:lnTo>
                    <a:pt x="22859" y="624204"/>
                  </a:lnTo>
                  <a:lnTo>
                    <a:pt x="25603" y="624458"/>
                  </a:lnTo>
                  <a:lnTo>
                    <a:pt x="28041" y="624840"/>
                  </a:lnTo>
                  <a:lnTo>
                    <a:pt x="30784" y="625094"/>
                  </a:lnTo>
                  <a:lnTo>
                    <a:pt x="33223" y="625728"/>
                  </a:lnTo>
                  <a:lnTo>
                    <a:pt x="35661" y="626364"/>
                  </a:lnTo>
                  <a:lnTo>
                    <a:pt x="38100" y="626999"/>
                  </a:lnTo>
                  <a:lnTo>
                    <a:pt x="40233" y="627888"/>
                  </a:lnTo>
                  <a:lnTo>
                    <a:pt x="42671" y="628776"/>
                  </a:lnTo>
                  <a:lnTo>
                    <a:pt x="44805" y="630047"/>
                  </a:lnTo>
                  <a:lnTo>
                    <a:pt x="46939" y="631190"/>
                  </a:lnTo>
                  <a:lnTo>
                    <a:pt x="49072" y="632460"/>
                  </a:lnTo>
                  <a:lnTo>
                    <a:pt x="50901" y="633602"/>
                  </a:lnTo>
                  <a:lnTo>
                    <a:pt x="52730" y="635126"/>
                  </a:lnTo>
                  <a:lnTo>
                    <a:pt x="54559" y="636651"/>
                  </a:lnTo>
                  <a:lnTo>
                    <a:pt x="56083" y="638555"/>
                  </a:lnTo>
                  <a:lnTo>
                    <a:pt x="57302" y="640333"/>
                  </a:lnTo>
                  <a:lnTo>
                    <a:pt x="58826" y="642239"/>
                  </a:lnTo>
                  <a:lnTo>
                    <a:pt x="59740" y="644271"/>
                  </a:lnTo>
                  <a:lnTo>
                    <a:pt x="60959" y="646429"/>
                  </a:lnTo>
                  <a:lnTo>
                    <a:pt x="61569" y="648589"/>
                  </a:lnTo>
                  <a:lnTo>
                    <a:pt x="62179" y="651001"/>
                  </a:lnTo>
                  <a:lnTo>
                    <a:pt x="62788" y="653415"/>
                  </a:lnTo>
                  <a:lnTo>
                    <a:pt x="63093" y="655954"/>
                  </a:lnTo>
                  <a:lnTo>
                    <a:pt x="54254" y="675767"/>
                  </a:lnTo>
                  <a:lnTo>
                    <a:pt x="52730" y="677291"/>
                  </a:lnTo>
                  <a:lnTo>
                    <a:pt x="31089" y="686689"/>
                  </a:lnTo>
                  <a:lnTo>
                    <a:pt x="28346" y="687324"/>
                  </a:lnTo>
                  <a:lnTo>
                    <a:pt x="25907" y="687577"/>
                  </a:lnTo>
                  <a:lnTo>
                    <a:pt x="23164" y="687958"/>
                  </a:lnTo>
                  <a:lnTo>
                    <a:pt x="20726" y="687958"/>
                  </a:lnTo>
                  <a:lnTo>
                    <a:pt x="17983" y="687958"/>
                  </a:lnTo>
                  <a:lnTo>
                    <a:pt x="15544" y="687958"/>
                  </a:lnTo>
                  <a:lnTo>
                    <a:pt x="12801" y="687958"/>
                  </a:lnTo>
                  <a:lnTo>
                    <a:pt x="10363" y="687958"/>
                  </a:lnTo>
                  <a:lnTo>
                    <a:pt x="7619" y="687577"/>
                  </a:lnTo>
                  <a:lnTo>
                    <a:pt x="5181" y="687324"/>
                  </a:lnTo>
                  <a:lnTo>
                    <a:pt x="2438" y="686943"/>
                  </a:lnTo>
                  <a:lnTo>
                    <a:pt x="0" y="686435"/>
                  </a:lnTo>
                  <a:lnTo>
                    <a:pt x="304" y="718947"/>
                  </a:lnTo>
                </a:path>
                <a:path w="6883400" h="10017125">
                  <a:moveTo>
                    <a:pt x="85343" y="593978"/>
                  </a:moveTo>
                  <a:lnTo>
                    <a:pt x="85343" y="718947"/>
                  </a:lnTo>
                </a:path>
                <a:path w="6883400" h="10017125">
                  <a:moveTo>
                    <a:pt x="304" y="718947"/>
                  </a:moveTo>
                  <a:lnTo>
                    <a:pt x="0" y="751967"/>
                  </a:lnTo>
                  <a:lnTo>
                    <a:pt x="2438" y="751331"/>
                  </a:lnTo>
                  <a:lnTo>
                    <a:pt x="4876" y="750443"/>
                  </a:lnTo>
                  <a:lnTo>
                    <a:pt x="7619" y="750062"/>
                  </a:lnTo>
                  <a:lnTo>
                    <a:pt x="10058" y="749807"/>
                  </a:lnTo>
                  <a:lnTo>
                    <a:pt x="12496" y="749426"/>
                  </a:lnTo>
                  <a:lnTo>
                    <a:pt x="15239" y="749173"/>
                  </a:lnTo>
                  <a:lnTo>
                    <a:pt x="17678" y="749173"/>
                  </a:lnTo>
                  <a:lnTo>
                    <a:pt x="20421" y="749173"/>
                  </a:lnTo>
                  <a:lnTo>
                    <a:pt x="22859" y="749173"/>
                  </a:lnTo>
                  <a:lnTo>
                    <a:pt x="25603" y="749426"/>
                  </a:lnTo>
                  <a:lnTo>
                    <a:pt x="28041" y="749807"/>
                  </a:lnTo>
                  <a:lnTo>
                    <a:pt x="30784" y="750062"/>
                  </a:lnTo>
                  <a:lnTo>
                    <a:pt x="33223" y="750697"/>
                  </a:lnTo>
                  <a:lnTo>
                    <a:pt x="35661" y="751331"/>
                  </a:lnTo>
                  <a:lnTo>
                    <a:pt x="38100" y="751967"/>
                  </a:lnTo>
                  <a:lnTo>
                    <a:pt x="40233" y="752855"/>
                  </a:lnTo>
                  <a:lnTo>
                    <a:pt x="42671" y="753745"/>
                  </a:lnTo>
                  <a:lnTo>
                    <a:pt x="44805" y="755015"/>
                  </a:lnTo>
                  <a:lnTo>
                    <a:pt x="46939" y="756157"/>
                  </a:lnTo>
                  <a:lnTo>
                    <a:pt x="49072" y="757427"/>
                  </a:lnTo>
                  <a:lnTo>
                    <a:pt x="50901" y="758571"/>
                  </a:lnTo>
                  <a:lnTo>
                    <a:pt x="52730" y="760095"/>
                  </a:lnTo>
                  <a:lnTo>
                    <a:pt x="54559" y="761619"/>
                  </a:lnTo>
                  <a:lnTo>
                    <a:pt x="56083" y="763524"/>
                  </a:lnTo>
                  <a:lnTo>
                    <a:pt x="57302" y="765301"/>
                  </a:lnTo>
                  <a:lnTo>
                    <a:pt x="58826" y="767206"/>
                  </a:lnTo>
                  <a:lnTo>
                    <a:pt x="59740" y="769239"/>
                  </a:lnTo>
                  <a:lnTo>
                    <a:pt x="60959" y="771398"/>
                  </a:lnTo>
                  <a:lnTo>
                    <a:pt x="61569" y="773556"/>
                  </a:lnTo>
                  <a:lnTo>
                    <a:pt x="62179" y="775970"/>
                  </a:lnTo>
                  <a:lnTo>
                    <a:pt x="62788" y="778382"/>
                  </a:lnTo>
                  <a:lnTo>
                    <a:pt x="63093" y="780923"/>
                  </a:lnTo>
                  <a:lnTo>
                    <a:pt x="62788" y="783590"/>
                  </a:lnTo>
                  <a:lnTo>
                    <a:pt x="62179" y="786383"/>
                  </a:lnTo>
                  <a:lnTo>
                    <a:pt x="61569" y="788797"/>
                  </a:lnTo>
                  <a:lnTo>
                    <a:pt x="60655" y="790955"/>
                  </a:lnTo>
                  <a:lnTo>
                    <a:pt x="59740" y="793369"/>
                  </a:lnTo>
                  <a:lnTo>
                    <a:pt x="58521" y="795147"/>
                  </a:lnTo>
                  <a:lnTo>
                    <a:pt x="57302" y="797305"/>
                  </a:lnTo>
                  <a:lnTo>
                    <a:pt x="55778" y="799211"/>
                  </a:lnTo>
                  <a:lnTo>
                    <a:pt x="33223" y="811402"/>
                  </a:lnTo>
                  <a:lnTo>
                    <a:pt x="31089" y="811911"/>
                  </a:lnTo>
                  <a:lnTo>
                    <a:pt x="28346" y="812292"/>
                  </a:lnTo>
                  <a:lnTo>
                    <a:pt x="25907" y="812546"/>
                  </a:lnTo>
                  <a:lnTo>
                    <a:pt x="23164" y="812926"/>
                  </a:lnTo>
                  <a:lnTo>
                    <a:pt x="20726" y="812926"/>
                  </a:lnTo>
                  <a:lnTo>
                    <a:pt x="17983" y="813180"/>
                  </a:lnTo>
                  <a:lnTo>
                    <a:pt x="15544" y="813180"/>
                  </a:lnTo>
                  <a:lnTo>
                    <a:pt x="12801" y="812926"/>
                  </a:lnTo>
                  <a:lnTo>
                    <a:pt x="10363" y="812926"/>
                  </a:lnTo>
                  <a:lnTo>
                    <a:pt x="7619" y="812546"/>
                  </a:lnTo>
                  <a:lnTo>
                    <a:pt x="5181" y="812292"/>
                  </a:lnTo>
                  <a:lnTo>
                    <a:pt x="2438" y="811911"/>
                  </a:lnTo>
                  <a:lnTo>
                    <a:pt x="0" y="811402"/>
                  </a:lnTo>
                  <a:lnTo>
                    <a:pt x="304" y="843915"/>
                  </a:lnTo>
                </a:path>
                <a:path w="6883400" h="10017125">
                  <a:moveTo>
                    <a:pt x="85343" y="718947"/>
                  </a:moveTo>
                  <a:lnTo>
                    <a:pt x="85343" y="843915"/>
                  </a:lnTo>
                </a:path>
                <a:path w="6883400" h="10017125">
                  <a:moveTo>
                    <a:pt x="304" y="843915"/>
                  </a:moveTo>
                  <a:lnTo>
                    <a:pt x="0" y="876935"/>
                  </a:lnTo>
                  <a:lnTo>
                    <a:pt x="2438" y="876300"/>
                  </a:lnTo>
                  <a:lnTo>
                    <a:pt x="4876" y="875665"/>
                  </a:lnTo>
                  <a:lnTo>
                    <a:pt x="7619" y="875029"/>
                  </a:lnTo>
                  <a:lnTo>
                    <a:pt x="10058" y="874776"/>
                  </a:lnTo>
                  <a:lnTo>
                    <a:pt x="12496" y="874395"/>
                  </a:lnTo>
                  <a:lnTo>
                    <a:pt x="15239" y="874141"/>
                  </a:lnTo>
                  <a:lnTo>
                    <a:pt x="17678" y="874141"/>
                  </a:lnTo>
                  <a:lnTo>
                    <a:pt x="20421" y="874141"/>
                  </a:lnTo>
                  <a:lnTo>
                    <a:pt x="22859" y="874141"/>
                  </a:lnTo>
                  <a:lnTo>
                    <a:pt x="25603" y="874395"/>
                  </a:lnTo>
                  <a:lnTo>
                    <a:pt x="28041" y="874776"/>
                  </a:lnTo>
                  <a:lnTo>
                    <a:pt x="30784" y="875029"/>
                  </a:lnTo>
                  <a:lnTo>
                    <a:pt x="33223" y="875665"/>
                  </a:lnTo>
                  <a:lnTo>
                    <a:pt x="35661" y="876300"/>
                  </a:lnTo>
                  <a:lnTo>
                    <a:pt x="38100" y="876935"/>
                  </a:lnTo>
                  <a:lnTo>
                    <a:pt x="40233" y="877824"/>
                  </a:lnTo>
                  <a:lnTo>
                    <a:pt x="42671" y="878713"/>
                  </a:lnTo>
                  <a:lnTo>
                    <a:pt x="44805" y="879982"/>
                  </a:lnTo>
                  <a:lnTo>
                    <a:pt x="46939" y="881126"/>
                  </a:lnTo>
                  <a:lnTo>
                    <a:pt x="49072" y="882396"/>
                  </a:lnTo>
                  <a:lnTo>
                    <a:pt x="50901" y="883539"/>
                  </a:lnTo>
                  <a:lnTo>
                    <a:pt x="52730" y="885063"/>
                  </a:lnTo>
                  <a:lnTo>
                    <a:pt x="54559" y="886587"/>
                  </a:lnTo>
                  <a:lnTo>
                    <a:pt x="56083" y="888492"/>
                  </a:lnTo>
                  <a:lnTo>
                    <a:pt x="57302" y="890270"/>
                  </a:lnTo>
                  <a:lnTo>
                    <a:pt x="58826" y="892175"/>
                  </a:lnTo>
                  <a:lnTo>
                    <a:pt x="59740" y="894206"/>
                  </a:lnTo>
                  <a:lnTo>
                    <a:pt x="60959" y="896366"/>
                  </a:lnTo>
                  <a:lnTo>
                    <a:pt x="61569" y="898525"/>
                  </a:lnTo>
                  <a:lnTo>
                    <a:pt x="62179" y="900938"/>
                  </a:lnTo>
                  <a:lnTo>
                    <a:pt x="62788" y="903351"/>
                  </a:lnTo>
                  <a:lnTo>
                    <a:pt x="63093" y="905891"/>
                  </a:lnTo>
                  <a:lnTo>
                    <a:pt x="62788" y="908557"/>
                  </a:lnTo>
                  <a:lnTo>
                    <a:pt x="62179" y="911351"/>
                  </a:lnTo>
                  <a:lnTo>
                    <a:pt x="54254" y="925702"/>
                  </a:lnTo>
                  <a:lnTo>
                    <a:pt x="52730" y="927226"/>
                  </a:lnTo>
                  <a:lnTo>
                    <a:pt x="33223" y="936371"/>
                  </a:lnTo>
                  <a:lnTo>
                    <a:pt x="31089" y="936878"/>
                  </a:lnTo>
                  <a:lnTo>
                    <a:pt x="28346" y="937260"/>
                  </a:lnTo>
                  <a:lnTo>
                    <a:pt x="25907" y="937514"/>
                  </a:lnTo>
                  <a:lnTo>
                    <a:pt x="23164" y="937895"/>
                  </a:lnTo>
                  <a:lnTo>
                    <a:pt x="20726" y="937895"/>
                  </a:lnTo>
                  <a:lnTo>
                    <a:pt x="17983" y="938149"/>
                  </a:lnTo>
                  <a:lnTo>
                    <a:pt x="15544" y="938149"/>
                  </a:lnTo>
                  <a:lnTo>
                    <a:pt x="12801" y="937895"/>
                  </a:lnTo>
                  <a:lnTo>
                    <a:pt x="10363" y="937895"/>
                  </a:lnTo>
                  <a:lnTo>
                    <a:pt x="7619" y="937514"/>
                  </a:lnTo>
                  <a:lnTo>
                    <a:pt x="5181" y="937260"/>
                  </a:lnTo>
                  <a:lnTo>
                    <a:pt x="2438" y="936878"/>
                  </a:lnTo>
                  <a:lnTo>
                    <a:pt x="0" y="936371"/>
                  </a:lnTo>
                  <a:lnTo>
                    <a:pt x="304" y="968882"/>
                  </a:lnTo>
                </a:path>
                <a:path w="6883400" h="10017125">
                  <a:moveTo>
                    <a:pt x="85343" y="843915"/>
                  </a:moveTo>
                  <a:lnTo>
                    <a:pt x="85343" y="968882"/>
                  </a:lnTo>
                </a:path>
                <a:path w="6883400" h="10017125">
                  <a:moveTo>
                    <a:pt x="304" y="968882"/>
                  </a:moveTo>
                  <a:lnTo>
                    <a:pt x="0" y="1001902"/>
                  </a:lnTo>
                  <a:lnTo>
                    <a:pt x="2438" y="1001268"/>
                  </a:lnTo>
                  <a:lnTo>
                    <a:pt x="4876" y="1000632"/>
                  </a:lnTo>
                  <a:lnTo>
                    <a:pt x="7619" y="999998"/>
                  </a:lnTo>
                  <a:lnTo>
                    <a:pt x="10058" y="999744"/>
                  </a:lnTo>
                  <a:lnTo>
                    <a:pt x="12496" y="999363"/>
                  </a:lnTo>
                  <a:lnTo>
                    <a:pt x="15239" y="999108"/>
                  </a:lnTo>
                  <a:lnTo>
                    <a:pt x="17678" y="999108"/>
                  </a:lnTo>
                  <a:lnTo>
                    <a:pt x="20421" y="999108"/>
                  </a:lnTo>
                  <a:lnTo>
                    <a:pt x="22859" y="999108"/>
                  </a:lnTo>
                  <a:lnTo>
                    <a:pt x="25603" y="999363"/>
                  </a:lnTo>
                  <a:lnTo>
                    <a:pt x="28041" y="999744"/>
                  </a:lnTo>
                  <a:lnTo>
                    <a:pt x="30784" y="999998"/>
                  </a:lnTo>
                  <a:lnTo>
                    <a:pt x="33223" y="1000632"/>
                  </a:lnTo>
                  <a:lnTo>
                    <a:pt x="35661" y="1001268"/>
                  </a:lnTo>
                  <a:lnTo>
                    <a:pt x="38100" y="1002156"/>
                  </a:lnTo>
                  <a:lnTo>
                    <a:pt x="40233" y="1002792"/>
                  </a:lnTo>
                  <a:lnTo>
                    <a:pt x="42671" y="1003680"/>
                  </a:lnTo>
                  <a:lnTo>
                    <a:pt x="44805" y="1004951"/>
                  </a:lnTo>
                  <a:lnTo>
                    <a:pt x="46939" y="1006094"/>
                  </a:lnTo>
                  <a:lnTo>
                    <a:pt x="49072" y="1007364"/>
                  </a:lnTo>
                  <a:lnTo>
                    <a:pt x="50901" y="1008888"/>
                  </a:lnTo>
                  <a:lnTo>
                    <a:pt x="52730" y="1010030"/>
                  </a:lnTo>
                  <a:lnTo>
                    <a:pt x="54559" y="1011554"/>
                  </a:lnTo>
                  <a:lnTo>
                    <a:pt x="56083" y="1013460"/>
                  </a:lnTo>
                  <a:lnTo>
                    <a:pt x="57302" y="1015238"/>
                  </a:lnTo>
                  <a:lnTo>
                    <a:pt x="58826" y="1017143"/>
                  </a:lnTo>
                  <a:lnTo>
                    <a:pt x="59740" y="1019175"/>
                  </a:lnTo>
                  <a:lnTo>
                    <a:pt x="60959" y="1021333"/>
                  </a:lnTo>
                  <a:lnTo>
                    <a:pt x="61569" y="1023493"/>
                  </a:lnTo>
                  <a:lnTo>
                    <a:pt x="62179" y="1025905"/>
                  </a:lnTo>
                  <a:lnTo>
                    <a:pt x="62788" y="1028319"/>
                  </a:lnTo>
                  <a:lnTo>
                    <a:pt x="63093" y="1031113"/>
                  </a:lnTo>
                  <a:lnTo>
                    <a:pt x="54254" y="1050671"/>
                  </a:lnTo>
                  <a:lnTo>
                    <a:pt x="52730" y="1052449"/>
                  </a:lnTo>
                  <a:lnTo>
                    <a:pt x="50901" y="1053719"/>
                  </a:lnTo>
                  <a:lnTo>
                    <a:pt x="49072" y="1055243"/>
                  </a:lnTo>
                  <a:lnTo>
                    <a:pt x="46939" y="1056386"/>
                  </a:lnTo>
                  <a:lnTo>
                    <a:pt x="44805" y="1057275"/>
                  </a:lnTo>
                  <a:lnTo>
                    <a:pt x="42671" y="1058291"/>
                  </a:lnTo>
                  <a:lnTo>
                    <a:pt x="40538" y="1059179"/>
                  </a:lnTo>
                  <a:lnTo>
                    <a:pt x="38100" y="1060069"/>
                  </a:lnTo>
                  <a:lnTo>
                    <a:pt x="35966" y="1060703"/>
                  </a:lnTo>
                  <a:lnTo>
                    <a:pt x="33223" y="1061339"/>
                  </a:lnTo>
                  <a:lnTo>
                    <a:pt x="31089" y="1061847"/>
                  </a:lnTo>
                  <a:lnTo>
                    <a:pt x="28346" y="1062227"/>
                  </a:lnTo>
                  <a:lnTo>
                    <a:pt x="25907" y="1062481"/>
                  </a:lnTo>
                  <a:lnTo>
                    <a:pt x="23164" y="1062863"/>
                  </a:lnTo>
                  <a:lnTo>
                    <a:pt x="20726" y="1063117"/>
                  </a:lnTo>
                  <a:lnTo>
                    <a:pt x="17983" y="1063117"/>
                  </a:lnTo>
                  <a:lnTo>
                    <a:pt x="15544" y="1063117"/>
                  </a:lnTo>
                  <a:lnTo>
                    <a:pt x="12801" y="1063117"/>
                  </a:lnTo>
                  <a:lnTo>
                    <a:pt x="10363" y="1062863"/>
                  </a:lnTo>
                  <a:lnTo>
                    <a:pt x="7619" y="1062481"/>
                  </a:lnTo>
                  <a:lnTo>
                    <a:pt x="5181" y="1062227"/>
                  </a:lnTo>
                  <a:lnTo>
                    <a:pt x="2438" y="1061847"/>
                  </a:lnTo>
                  <a:lnTo>
                    <a:pt x="0" y="1061593"/>
                  </a:lnTo>
                  <a:lnTo>
                    <a:pt x="304" y="1093851"/>
                  </a:lnTo>
                </a:path>
                <a:path w="6883400" h="10017125">
                  <a:moveTo>
                    <a:pt x="85343" y="968882"/>
                  </a:moveTo>
                  <a:lnTo>
                    <a:pt x="85343" y="1093851"/>
                  </a:lnTo>
                </a:path>
                <a:path w="6883400" h="10017125">
                  <a:moveTo>
                    <a:pt x="304" y="1093851"/>
                  </a:moveTo>
                  <a:lnTo>
                    <a:pt x="0" y="1126871"/>
                  </a:lnTo>
                  <a:lnTo>
                    <a:pt x="2438" y="1126236"/>
                  </a:lnTo>
                  <a:lnTo>
                    <a:pt x="4876" y="1125601"/>
                  </a:lnTo>
                  <a:lnTo>
                    <a:pt x="7619" y="1124966"/>
                  </a:lnTo>
                  <a:lnTo>
                    <a:pt x="10058" y="1124712"/>
                  </a:lnTo>
                  <a:lnTo>
                    <a:pt x="12496" y="1124330"/>
                  </a:lnTo>
                  <a:lnTo>
                    <a:pt x="15239" y="1124077"/>
                  </a:lnTo>
                  <a:lnTo>
                    <a:pt x="17678" y="1124077"/>
                  </a:lnTo>
                  <a:lnTo>
                    <a:pt x="20421" y="1124077"/>
                  </a:lnTo>
                  <a:lnTo>
                    <a:pt x="22859" y="1124077"/>
                  </a:lnTo>
                  <a:lnTo>
                    <a:pt x="25603" y="1124330"/>
                  </a:lnTo>
                  <a:lnTo>
                    <a:pt x="28041" y="1124712"/>
                  </a:lnTo>
                  <a:lnTo>
                    <a:pt x="30784" y="1125347"/>
                  </a:lnTo>
                  <a:lnTo>
                    <a:pt x="33223" y="1125601"/>
                  </a:lnTo>
                  <a:lnTo>
                    <a:pt x="35661" y="1126490"/>
                  </a:lnTo>
                  <a:lnTo>
                    <a:pt x="38100" y="1127125"/>
                  </a:lnTo>
                  <a:lnTo>
                    <a:pt x="40233" y="1128014"/>
                  </a:lnTo>
                  <a:lnTo>
                    <a:pt x="50901" y="1133855"/>
                  </a:lnTo>
                  <a:lnTo>
                    <a:pt x="52730" y="1134999"/>
                  </a:lnTo>
                  <a:lnTo>
                    <a:pt x="54559" y="1136903"/>
                  </a:lnTo>
                  <a:lnTo>
                    <a:pt x="56083" y="1138427"/>
                  </a:lnTo>
                  <a:lnTo>
                    <a:pt x="57302" y="1140205"/>
                  </a:lnTo>
                  <a:lnTo>
                    <a:pt x="58826" y="1142365"/>
                  </a:lnTo>
                  <a:lnTo>
                    <a:pt x="59740" y="1144143"/>
                  </a:lnTo>
                  <a:lnTo>
                    <a:pt x="60959" y="1146302"/>
                  </a:lnTo>
                  <a:lnTo>
                    <a:pt x="61569" y="1148715"/>
                  </a:lnTo>
                  <a:lnTo>
                    <a:pt x="62179" y="1150874"/>
                  </a:lnTo>
                  <a:lnTo>
                    <a:pt x="62788" y="1153287"/>
                  </a:lnTo>
                  <a:lnTo>
                    <a:pt x="63093" y="1156080"/>
                  </a:lnTo>
                  <a:lnTo>
                    <a:pt x="62788" y="1158875"/>
                  </a:lnTo>
                  <a:lnTo>
                    <a:pt x="62179" y="1161288"/>
                  </a:lnTo>
                  <a:lnTo>
                    <a:pt x="54254" y="1175639"/>
                  </a:lnTo>
                  <a:lnTo>
                    <a:pt x="52730" y="1177417"/>
                  </a:lnTo>
                  <a:lnTo>
                    <a:pt x="50901" y="1178687"/>
                  </a:lnTo>
                  <a:lnTo>
                    <a:pt x="49072" y="1180211"/>
                  </a:lnTo>
                  <a:lnTo>
                    <a:pt x="46939" y="1181353"/>
                  </a:lnTo>
                  <a:lnTo>
                    <a:pt x="44805" y="1182243"/>
                  </a:lnTo>
                  <a:lnTo>
                    <a:pt x="42671" y="1183513"/>
                  </a:lnTo>
                  <a:lnTo>
                    <a:pt x="40538" y="1184402"/>
                  </a:lnTo>
                  <a:lnTo>
                    <a:pt x="38100" y="1185037"/>
                  </a:lnTo>
                  <a:lnTo>
                    <a:pt x="35966" y="1185926"/>
                  </a:lnTo>
                  <a:lnTo>
                    <a:pt x="33223" y="1186306"/>
                  </a:lnTo>
                  <a:lnTo>
                    <a:pt x="31089" y="1186815"/>
                  </a:lnTo>
                  <a:lnTo>
                    <a:pt x="28346" y="1187450"/>
                  </a:lnTo>
                  <a:lnTo>
                    <a:pt x="25907" y="1187450"/>
                  </a:lnTo>
                  <a:lnTo>
                    <a:pt x="23164" y="1187830"/>
                  </a:lnTo>
                  <a:lnTo>
                    <a:pt x="20726" y="1188085"/>
                  </a:lnTo>
                  <a:lnTo>
                    <a:pt x="17983" y="1188085"/>
                  </a:lnTo>
                  <a:lnTo>
                    <a:pt x="15544" y="1188085"/>
                  </a:lnTo>
                  <a:lnTo>
                    <a:pt x="12801" y="1188085"/>
                  </a:lnTo>
                  <a:lnTo>
                    <a:pt x="10363" y="1187830"/>
                  </a:lnTo>
                  <a:lnTo>
                    <a:pt x="7619" y="1187450"/>
                  </a:lnTo>
                  <a:lnTo>
                    <a:pt x="5181" y="1187196"/>
                  </a:lnTo>
                  <a:lnTo>
                    <a:pt x="2438" y="1186815"/>
                  </a:lnTo>
                  <a:lnTo>
                    <a:pt x="0" y="1186561"/>
                  </a:lnTo>
                  <a:lnTo>
                    <a:pt x="304" y="1219200"/>
                  </a:lnTo>
                </a:path>
                <a:path w="6883400" h="10017125">
                  <a:moveTo>
                    <a:pt x="85343" y="1093851"/>
                  </a:moveTo>
                  <a:lnTo>
                    <a:pt x="85343" y="1219200"/>
                  </a:lnTo>
                </a:path>
                <a:path w="6883400" h="10017125">
                  <a:moveTo>
                    <a:pt x="304" y="1219200"/>
                  </a:moveTo>
                  <a:lnTo>
                    <a:pt x="0" y="1251839"/>
                  </a:lnTo>
                  <a:lnTo>
                    <a:pt x="2438" y="1251203"/>
                  </a:lnTo>
                  <a:lnTo>
                    <a:pt x="4876" y="1250569"/>
                  </a:lnTo>
                  <a:lnTo>
                    <a:pt x="7619" y="1249933"/>
                  </a:lnTo>
                  <a:lnTo>
                    <a:pt x="10058" y="1249679"/>
                  </a:lnTo>
                  <a:lnTo>
                    <a:pt x="12496" y="1249299"/>
                  </a:lnTo>
                  <a:lnTo>
                    <a:pt x="15239" y="1249299"/>
                  </a:lnTo>
                  <a:lnTo>
                    <a:pt x="17678" y="1249045"/>
                  </a:lnTo>
                  <a:lnTo>
                    <a:pt x="20421" y="1249045"/>
                  </a:lnTo>
                  <a:lnTo>
                    <a:pt x="22859" y="1249299"/>
                  </a:lnTo>
                  <a:lnTo>
                    <a:pt x="25603" y="1249299"/>
                  </a:lnTo>
                  <a:lnTo>
                    <a:pt x="28041" y="1249679"/>
                  </a:lnTo>
                  <a:lnTo>
                    <a:pt x="30784" y="1250315"/>
                  </a:lnTo>
                  <a:lnTo>
                    <a:pt x="33223" y="1250823"/>
                  </a:lnTo>
                  <a:lnTo>
                    <a:pt x="35661" y="1251457"/>
                  </a:lnTo>
                  <a:lnTo>
                    <a:pt x="38100" y="1252093"/>
                  </a:lnTo>
                  <a:lnTo>
                    <a:pt x="40233" y="1252981"/>
                  </a:lnTo>
                  <a:lnTo>
                    <a:pt x="42671" y="1253871"/>
                  </a:lnTo>
                  <a:lnTo>
                    <a:pt x="44805" y="1254887"/>
                  </a:lnTo>
                  <a:lnTo>
                    <a:pt x="46939" y="1256029"/>
                  </a:lnTo>
                  <a:lnTo>
                    <a:pt x="49072" y="1257300"/>
                  </a:lnTo>
                  <a:lnTo>
                    <a:pt x="50901" y="1258824"/>
                  </a:lnTo>
                  <a:lnTo>
                    <a:pt x="52730" y="1259967"/>
                  </a:lnTo>
                  <a:lnTo>
                    <a:pt x="54559" y="1261872"/>
                  </a:lnTo>
                  <a:lnTo>
                    <a:pt x="56083" y="1263396"/>
                  </a:lnTo>
                  <a:lnTo>
                    <a:pt x="57302" y="1265174"/>
                  </a:lnTo>
                  <a:lnTo>
                    <a:pt x="58826" y="1267332"/>
                  </a:lnTo>
                  <a:lnTo>
                    <a:pt x="59740" y="1269111"/>
                  </a:lnTo>
                  <a:lnTo>
                    <a:pt x="60959" y="1271270"/>
                  </a:lnTo>
                  <a:lnTo>
                    <a:pt x="61569" y="1273682"/>
                  </a:lnTo>
                  <a:lnTo>
                    <a:pt x="62179" y="1275842"/>
                  </a:lnTo>
                  <a:lnTo>
                    <a:pt x="62788" y="1278636"/>
                  </a:lnTo>
                  <a:lnTo>
                    <a:pt x="63093" y="1281049"/>
                  </a:lnTo>
                  <a:lnTo>
                    <a:pt x="62788" y="1283843"/>
                  </a:lnTo>
                  <a:lnTo>
                    <a:pt x="62179" y="1286255"/>
                  </a:lnTo>
                  <a:lnTo>
                    <a:pt x="50901" y="1303654"/>
                  </a:lnTo>
                  <a:lnTo>
                    <a:pt x="49072" y="1305178"/>
                  </a:lnTo>
                  <a:lnTo>
                    <a:pt x="46939" y="1306322"/>
                  </a:lnTo>
                  <a:lnTo>
                    <a:pt x="44805" y="1307592"/>
                  </a:lnTo>
                  <a:lnTo>
                    <a:pt x="42671" y="1308480"/>
                  </a:lnTo>
                  <a:lnTo>
                    <a:pt x="40538" y="1309370"/>
                  </a:lnTo>
                  <a:lnTo>
                    <a:pt x="38100" y="1310004"/>
                  </a:lnTo>
                  <a:lnTo>
                    <a:pt x="35966" y="1310894"/>
                  </a:lnTo>
                  <a:lnTo>
                    <a:pt x="33223" y="1311528"/>
                  </a:lnTo>
                  <a:lnTo>
                    <a:pt x="31089" y="1311782"/>
                  </a:lnTo>
                  <a:lnTo>
                    <a:pt x="28346" y="1312418"/>
                  </a:lnTo>
                  <a:lnTo>
                    <a:pt x="25907" y="1312799"/>
                  </a:lnTo>
                  <a:lnTo>
                    <a:pt x="23164" y="1312799"/>
                  </a:lnTo>
                  <a:lnTo>
                    <a:pt x="20726" y="1313052"/>
                  </a:lnTo>
                  <a:lnTo>
                    <a:pt x="17983" y="1313052"/>
                  </a:lnTo>
                  <a:lnTo>
                    <a:pt x="15544" y="1313052"/>
                  </a:lnTo>
                  <a:lnTo>
                    <a:pt x="12801" y="1313052"/>
                  </a:lnTo>
                  <a:lnTo>
                    <a:pt x="10363" y="1312799"/>
                  </a:lnTo>
                  <a:lnTo>
                    <a:pt x="7619" y="1312799"/>
                  </a:lnTo>
                  <a:lnTo>
                    <a:pt x="5181" y="1312164"/>
                  </a:lnTo>
                  <a:lnTo>
                    <a:pt x="2438" y="1311782"/>
                  </a:lnTo>
                  <a:lnTo>
                    <a:pt x="0" y="1311528"/>
                  </a:lnTo>
                  <a:lnTo>
                    <a:pt x="304" y="1344168"/>
                  </a:lnTo>
                </a:path>
                <a:path w="6883400" h="10017125">
                  <a:moveTo>
                    <a:pt x="85343" y="1219200"/>
                  </a:moveTo>
                  <a:lnTo>
                    <a:pt x="85343" y="1344168"/>
                  </a:lnTo>
                </a:path>
                <a:path w="6883400" h="10017125">
                  <a:moveTo>
                    <a:pt x="304" y="1344168"/>
                  </a:moveTo>
                  <a:lnTo>
                    <a:pt x="0" y="1376806"/>
                  </a:lnTo>
                  <a:lnTo>
                    <a:pt x="2438" y="1376172"/>
                  </a:lnTo>
                  <a:lnTo>
                    <a:pt x="4876" y="1375537"/>
                  </a:lnTo>
                  <a:lnTo>
                    <a:pt x="7619" y="1374902"/>
                  </a:lnTo>
                  <a:lnTo>
                    <a:pt x="10058" y="1374648"/>
                  </a:lnTo>
                  <a:lnTo>
                    <a:pt x="12496" y="1374267"/>
                  </a:lnTo>
                  <a:lnTo>
                    <a:pt x="15239" y="1374267"/>
                  </a:lnTo>
                  <a:lnTo>
                    <a:pt x="17678" y="1374013"/>
                  </a:lnTo>
                  <a:lnTo>
                    <a:pt x="20421" y="1374013"/>
                  </a:lnTo>
                  <a:lnTo>
                    <a:pt x="22859" y="1374267"/>
                  </a:lnTo>
                  <a:lnTo>
                    <a:pt x="25603" y="1374267"/>
                  </a:lnTo>
                  <a:lnTo>
                    <a:pt x="28041" y="1374648"/>
                  </a:lnTo>
                  <a:lnTo>
                    <a:pt x="30784" y="1375282"/>
                  </a:lnTo>
                  <a:lnTo>
                    <a:pt x="33223" y="1375791"/>
                  </a:lnTo>
                  <a:lnTo>
                    <a:pt x="35661" y="1376426"/>
                  </a:lnTo>
                  <a:lnTo>
                    <a:pt x="38100" y="1377061"/>
                  </a:lnTo>
                  <a:lnTo>
                    <a:pt x="40233" y="1377950"/>
                  </a:lnTo>
                  <a:lnTo>
                    <a:pt x="42671" y="1378839"/>
                  </a:lnTo>
                  <a:lnTo>
                    <a:pt x="52730" y="1385316"/>
                  </a:lnTo>
                  <a:lnTo>
                    <a:pt x="54559" y="1386840"/>
                  </a:lnTo>
                  <a:lnTo>
                    <a:pt x="56083" y="1388364"/>
                  </a:lnTo>
                  <a:lnTo>
                    <a:pt x="57302" y="1390142"/>
                  </a:lnTo>
                  <a:lnTo>
                    <a:pt x="58826" y="1392301"/>
                  </a:lnTo>
                  <a:lnTo>
                    <a:pt x="59740" y="1394078"/>
                  </a:lnTo>
                  <a:lnTo>
                    <a:pt x="60959" y="1396238"/>
                  </a:lnTo>
                  <a:lnTo>
                    <a:pt x="61569" y="1398651"/>
                  </a:lnTo>
                  <a:lnTo>
                    <a:pt x="62179" y="1400810"/>
                  </a:lnTo>
                  <a:lnTo>
                    <a:pt x="62788" y="1403603"/>
                  </a:lnTo>
                  <a:lnTo>
                    <a:pt x="63093" y="1406017"/>
                  </a:lnTo>
                  <a:lnTo>
                    <a:pt x="62788" y="1408811"/>
                  </a:lnTo>
                  <a:lnTo>
                    <a:pt x="62179" y="1411224"/>
                  </a:lnTo>
                  <a:lnTo>
                    <a:pt x="61569" y="1413637"/>
                  </a:lnTo>
                  <a:lnTo>
                    <a:pt x="46939" y="1431290"/>
                  </a:lnTo>
                  <a:lnTo>
                    <a:pt x="44805" y="1432560"/>
                  </a:lnTo>
                  <a:lnTo>
                    <a:pt x="42671" y="1433449"/>
                  </a:lnTo>
                  <a:lnTo>
                    <a:pt x="40538" y="1434338"/>
                  </a:lnTo>
                  <a:lnTo>
                    <a:pt x="38100" y="1434973"/>
                  </a:lnTo>
                  <a:lnTo>
                    <a:pt x="35966" y="1435862"/>
                  </a:lnTo>
                  <a:lnTo>
                    <a:pt x="33223" y="1436497"/>
                  </a:lnTo>
                  <a:lnTo>
                    <a:pt x="31089" y="1436751"/>
                  </a:lnTo>
                  <a:lnTo>
                    <a:pt x="28346" y="1437386"/>
                  </a:lnTo>
                  <a:lnTo>
                    <a:pt x="25907" y="1437767"/>
                  </a:lnTo>
                  <a:lnTo>
                    <a:pt x="23164" y="1437767"/>
                  </a:lnTo>
                  <a:lnTo>
                    <a:pt x="20726" y="1438021"/>
                  </a:lnTo>
                  <a:lnTo>
                    <a:pt x="17983" y="1438021"/>
                  </a:lnTo>
                  <a:lnTo>
                    <a:pt x="15544" y="1438021"/>
                  </a:lnTo>
                  <a:lnTo>
                    <a:pt x="12801" y="1438021"/>
                  </a:lnTo>
                  <a:lnTo>
                    <a:pt x="10363" y="1437767"/>
                  </a:lnTo>
                  <a:lnTo>
                    <a:pt x="7619" y="1437767"/>
                  </a:lnTo>
                  <a:lnTo>
                    <a:pt x="5181" y="1437131"/>
                  </a:lnTo>
                  <a:lnTo>
                    <a:pt x="2438" y="1436751"/>
                  </a:lnTo>
                  <a:lnTo>
                    <a:pt x="0" y="1436497"/>
                  </a:lnTo>
                  <a:lnTo>
                    <a:pt x="304" y="1469136"/>
                  </a:lnTo>
                </a:path>
                <a:path w="6883400" h="10017125">
                  <a:moveTo>
                    <a:pt x="85343" y="1344168"/>
                  </a:moveTo>
                  <a:lnTo>
                    <a:pt x="85343" y="1469136"/>
                  </a:lnTo>
                </a:path>
                <a:path w="6883400" h="10017125">
                  <a:moveTo>
                    <a:pt x="304" y="1469136"/>
                  </a:moveTo>
                  <a:lnTo>
                    <a:pt x="0" y="1501775"/>
                  </a:lnTo>
                  <a:lnTo>
                    <a:pt x="2438" y="1501140"/>
                  </a:lnTo>
                  <a:lnTo>
                    <a:pt x="4876" y="1500504"/>
                  </a:lnTo>
                  <a:lnTo>
                    <a:pt x="7619" y="1500251"/>
                  </a:lnTo>
                  <a:lnTo>
                    <a:pt x="10058" y="1499616"/>
                  </a:lnTo>
                  <a:lnTo>
                    <a:pt x="12496" y="1499235"/>
                  </a:lnTo>
                  <a:lnTo>
                    <a:pt x="15239" y="1499235"/>
                  </a:lnTo>
                  <a:lnTo>
                    <a:pt x="17678" y="1498980"/>
                  </a:lnTo>
                  <a:lnTo>
                    <a:pt x="20421" y="1498980"/>
                  </a:lnTo>
                  <a:lnTo>
                    <a:pt x="22859" y="1499235"/>
                  </a:lnTo>
                  <a:lnTo>
                    <a:pt x="25603" y="1499235"/>
                  </a:lnTo>
                  <a:lnTo>
                    <a:pt x="28041" y="1499870"/>
                  </a:lnTo>
                  <a:lnTo>
                    <a:pt x="30784" y="1500251"/>
                  </a:lnTo>
                  <a:lnTo>
                    <a:pt x="33223" y="1500758"/>
                  </a:lnTo>
                  <a:lnTo>
                    <a:pt x="35661" y="1501394"/>
                  </a:lnTo>
                  <a:lnTo>
                    <a:pt x="38100" y="1502028"/>
                  </a:lnTo>
                  <a:lnTo>
                    <a:pt x="40233" y="1502918"/>
                  </a:lnTo>
                  <a:lnTo>
                    <a:pt x="42671" y="1503806"/>
                  </a:lnTo>
                  <a:lnTo>
                    <a:pt x="44805" y="1504823"/>
                  </a:lnTo>
                  <a:lnTo>
                    <a:pt x="46939" y="1505966"/>
                  </a:lnTo>
                  <a:lnTo>
                    <a:pt x="49072" y="1507236"/>
                  </a:lnTo>
                  <a:lnTo>
                    <a:pt x="50901" y="1508760"/>
                  </a:lnTo>
                  <a:lnTo>
                    <a:pt x="52730" y="1510283"/>
                  </a:lnTo>
                  <a:lnTo>
                    <a:pt x="54559" y="1511807"/>
                  </a:lnTo>
                  <a:lnTo>
                    <a:pt x="56083" y="1513331"/>
                  </a:lnTo>
                  <a:lnTo>
                    <a:pt x="57302" y="1515110"/>
                  </a:lnTo>
                  <a:lnTo>
                    <a:pt x="58826" y="1517269"/>
                  </a:lnTo>
                  <a:lnTo>
                    <a:pt x="59740" y="1519047"/>
                  </a:lnTo>
                  <a:lnTo>
                    <a:pt x="60959" y="1521205"/>
                  </a:lnTo>
                  <a:lnTo>
                    <a:pt x="61569" y="1523619"/>
                  </a:lnTo>
                  <a:lnTo>
                    <a:pt x="62179" y="1525777"/>
                  </a:lnTo>
                  <a:lnTo>
                    <a:pt x="62788" y="1528572"/>
                  </a:lnTo>
                  <a:lnTo>
                    <a:pt x="63093" y="1530985"/>
                  </a:lnTo>
                  <a:lnTo>
                    <a:pt x="46939" y="1556257"/>
                  </a:lnTo>
                  <a:lnTo>
                    <a:pt x="44805" y="1557527"/>
                  </a:lnTo>
                  <a:lnTo>
                    <a:pt x="42671" y="1558417"/>
                  </a:lnTo>
                  <a:lnTo>
                    <a:pt x="40538" y="1559305"/>
                  </a:lnTo>
                  <a:lnTo>
                    <a:pt x="38100" y="1559941"/>
                  </a:lnTo>
                  <a:lnTo>
                    <a:pt x="35966" y="1560829"/>
                  </a:lnTo>
                  <a:lnTo>
                    <a:pt x="33223" y="1561465"/>
                  </a:lnTo>
                  <a:lnTo>
                    <a:pt x="31089" y="1561719"/>
                  </a:lnTo>
                  <a:lnTo>
                    <a:pt x="28346" y="1562353"/>
                  </a:lnTo>
                  <a:lnTo>
                    <a:pt x="25907" y="1562735"/>
                  </a:lnTo>
                  <a:lnTo>
                    <a:pt x="23164" y="1562735"/>
                  </a:lnTo>
                  <a:lnTo>
                    <a:pt x="20726" y="1562989"/>
                  </a:lnTo>
                  <a:lnTo>
                    <a:pt x="17983" y="1562989"/>
                  </a:lnTo>
                  <a:lnTo>
                    <a:pt x="15544" y="1562989"/>
                  </a:lnTo>
                  <a:lnTo>
                    <a:pt x="12801" y="1562989"/>
                  </a:lnTo>
                  <a:lnTo>
                    <a:pt x="10363" y="1562735"/>
                  </a:lnTo>
                  <a:lnTo>
                    <a:pt x="7619" y="1562735"/>
                  </a:lnTo>
                  <a:lnTo>
                    <a:pt x="5181" y="1562353"/>
                  </a:lnTo>
                  <a:lnTo>
                    <a:pt x="2438" y="1562100"/>
                  </a:lnTo>
                  <a:lnTo>
                    <a:pt x="0" y="1561465"/>
                  </a:lnTo>
                  <a:lnTo>
                    <a:pt x="304" y="1594103"/>
                  </a:lnTo>
                </a:path>
                <a:path w="6883400" h="10017125">
                  <a:moveTo>
                    <a:pt x="85343" y="1469136"/>
                  </a:moveTo>
                  <a:lnTo>
                    <a:pt x="85343" y="1594103"/>
                  </a:lnTo>
                </a:path>
                <a:path w="6883400" h="10017125">
                  <a:moveTo>
                    <a:pt x="304" y="1594103"/>
                  </a:moveTo>
                  <a:lnTo>
                    <a:pt x="0" y="1626997"/>
                  </a:lnTo>
                  <a:lnTo>
                    <a:pt x="2438" y="1626107"/>
                  </a:lnTo>
                  <a:lnTo>
                    <a:pt x="4876" y="1625473"/>
                  </a:lnTo>
                  <a:lnTo>
                    <a:pt x="7619" y="1625219"/>
                  </a:lnTo>
                  <a:lnTo>
                    <a:pt x="10058" y="1624583"/>
                  </a:lnTo>
                  <a:lnTo>
                    <a:pt x="12496" y="1624202"/>
                  </a:lnTo>
                  <a:lnTo>
                    <a:pt x="25603" y="1624202"/>
                  </a:lnTo>
                  <a:lnTo>
                    <a:pt x="28041" y="1624838"/>
                  </a:lnTo>
                  <a:lnTo>
                    <a:pt x="30784" y="1625219"/>
                  </a:lnTo>
                  <a:lnTo>
                    <a:pt x="33223" y="1625727"/>
                  </a:lnTo>
                  <a:lnTo>
                    <a:pt x="35661" y="1626362"/>
                  </a:lnTo>
                  <a:lnTo>
                    <a:pt x="38100" y="1626997"/>
                  </a:lnTo>
                  <a:lnTo>
                    <a:pt x="40233" y="1627886"/>
                  </a:lnTo>
                  <a:lnTo>
                    <a:pt x="42671" y="1628775"/>
                  </a:lnTo>
                  <a:lnTo>
                    <a:pt x="44805" y="1629791"/>
                  </a:lnTo>
                  <a:lnTo>
                    <a:pt x="46939" y="1630933"/>
                  </a:lnTo>
                  <a:lnTo>
                    <a:pt x="49072" y="1632203"/>
                  </a:lnTo>
                  <a:lnTo>
                    <a:pt x="50901" y="1633727"/>
                  </a:lnTo>
                  <a:lnTo>
                    <a:pt x="52730" y="1635252"/>
                  </a:lnTo>
                  <a:lnTo>
                    <a:pt x="54559" y="1636776"/>
                  </a:lnTo>
                  <a:lnTo>
                    <a:pt x="63093" y="1655952"/>
                  </a:lnTo>
                  <a:lnTo>
                    <a:pt x="54254" y="1675765"/>
                  </a:lnTo>
                  <a:lnTo>
                    <a:pt x="52730" y="1677289"/>
                  </a:lnTo>
                  <a:lnTo>
                    <a:pt x="50901" y="1678813"/>
                  </a:lnTo>
                  <a:lnTo>
                    <a:pt x="49072" y="1680082"/>
                  </a:lnTo>
                  <a:lnTo>
                    <a:pt x="46939" y="1681226"/>
                  </a:lnTo>
                  <a:lnTo>
                    <a:pt x="44805" y="1682496"/>
                  </a:lnTo>
                  <a:lnTo>
                    <a:pt x="31089" y="1686687"/>
                  </a:lnTo>
                  <a:lnTo>
                    <a:pt x="28346" y="1687322"/>
                  </a:lnTo>
                  <a:lnTo>
                    <a:pt x="25907" y="1687702"/>
                  </a:lnTo>
                  <a:lnTo>
                    <a:pt x="23164" y="1687702"/>
                  </a:lnTo>
                  <a:lnTo>
                    <a:pt x="20726" y="1687956"/>
                  </a:lnTo>
                  <a:lnTo>
                    <a:pt x="17983" y="1687956"/>
                  </a:lnTo>
                  <a:lnTo>
                    <a:pt x="15544" y="1687956"/>
                  </a:lnTo>
                  <a:lnTo>
                    <a:pt x="12801" y="1687956"/>
                  </a:lnTo>
                  <a:lnTo>
                    <a:pt x="10363" y="1687702"/>
                  </a:lnTo>
                  <a:lnTo>
                    <a:pt x="7619" y="1687702"/>
                  </a:lnTo>
                  <a:lnTo>
                    <a:pt x="5181" y="1687322"/>
                  </a:lnTo>
                  <a:lnTo>
                    <a:pt x="2438" y="1687068"/>
                  </a:lnTo>
                  <a:lnTo>
                    <a:pt x="0" y="1686432"/>
                  </a:lnTo>
                  <a:lnTo>
                    <a:pt x="304" y="1719072"/>
                  </a:lnTo>
                </a:path>
                <a:path w="6883400" h="10017125">
                  <a:moveTo>
                    <a:pt x="85343" y="1594103"/>
                  </a:moveTo>
                  <a:lnTo>
                    <a:pt x="85343" y="1719072"/>
                  </a:lnTo>
                </a:path>
                <a:path w="6883400" h="10017125">
                  <a:moveTo>
                    <a:pt x="304" y="1719072"/>
                  </a:moveTo>
                  <a:lnTo>
                    <a:pt x="0" y="1751965"/>
                  </a:lnTo>
                  <a:lnTo>
                    <a:pt x="2438" y="1751076"/>
                  </a:lnTo>
                  <a:lnTo>
                    <a:pt x="4876" y="1750441"/>
                  </a:lnTo>
                  <a:lnTo>
                    <a:pt x="7619" y="1750187"/>
                  </a:lnTo>
                  <a:lnTo>
                    <a:pt x="10058" y="1749805"/>
                  </a:lnTo>
                  <a:lnTo>
                    <a:pt x="12496" y="1749552"/>
                  </a:lnTo>
                  <a:lnTo>
                    <a:pt x="15239" y="1749171"/>
                  </a:lnTo>
                  <a:lnTo>
                    <a:pt x="17678" y="1749171"/>
                  </a:lnTo>
                  <a:lnTo>
                    <a:pt x="20421" y="1749171"/>
                  </a:lnTo>
                  <a:lnTo>
                    <a:pt x="22859" y="1749171"/>
                  </a:lnTo>
                  <a:lnTo>
                    <a:pt x="25603" y="1749552"/>
                  </a:lnTo>
                  <a:lnTo>
                    <a:pt x="28041" y="1749805"/>
                  </a:lnTo>
                  <a:lnTo>
                    <a:pt x="40233" y="1752853"/>
                  </a:lnTo>
                  <a:lnTo>
                    <a:pt x="42671" y="1753743"/>
                  </a:lnTo>
                  <a:lnTo>
                    <a:pt x="44805" y="1755013"/>
                  </a:lnTo>
                  <a:lnTo>
                    <a:pt x="46939" y="1756282"/>
                  </a:lnTo>
                  <a:lnTo>
                    <a:pt x="49072" y="1757426"/>
                  </a:lnTo>
                  <a:lnTo>
                    <a:pt x="50901" y="1758696"/>
                  </a:lnTo>
                  <a:lnTo>
                    <a:pt x="52730" y="1760220"/>
                  </a:lnTo>
                  <a:lnTo>
                    <a:pt x="54559" y="1761744"/>
                  </a:lnTo>
                  <a:lnTo>
                    <a:pt x="56083" y="1763522"/>
                  </a:lnTo>
                  <a:lnTo>
                    <a:pt x="57302" y="1765427"/>
                  </a:lnTo>
                  <a:lnTo>
                    <a:pt x="58826" y="1767204"/>
                  </a:lnTo>
                  <a:lnTo>
                    <a:pt x="59740" y="1769364"/>
                  </a:lnTo>
                  <a:lnTo>
                    <a:pt x="60959" y="1771523"/>
                  </a:lnTo>
                  <a:lnTo>
                    <a:pt x="61569" y="1773554"/>
                  </a:lnTo>
                  <a:lnTo>
                    <a:pt x="62179" y="1776095"/>
                  </a:lnTo>
                  <a:lnTo>
                    <a:pt x="62788" y="1778507"/>
                  </a:lnTo>
                  <a:lnTo>
                    <a:pt x="63093" y="1780921"/>
                  </a:lnTo>
                  <a:lnTo>
                    <a:pt x="62788" y="1783715"/>
                  </a:lnTo>
                  <a:lnTo>
                    <a:pt x="62179" y="1786381"/>
                  </a:lnTo>
                  <a:lnTo>
                    <a:pt x="61569" y="1788795"/>
                  </a:lnTo>
                  <a:lnTo>
                    <a:pt x="60655" y="1790953"/>
                  </a:lnTo>
                  <a:lnTo>
                    <a:pt x="59740" y="1793367"/>
                  </a:lnTo>
                  <a:lnTo>
                    <a:pt x="58521" y="1795272"/>
                  </a:lnTo>
                  <a:lnTo>
                    <a:pt x="57302" y="1797430"/>
                  </a:lnTo>
                  <a:lnTo>
                    <a:pt x="55778" y="1799208"/>
                  </a:lnTo>
                  <a:lnTo>
                    <a:pt x="54254" y="1800732"/>
                  </a:lnTo>
                  <a:lnTo>
                    <a:pt x="52730" y="1802256"/>
                  </a:lnTo>
                  <a:lnTo>
                    <a:pt x="50901" y="1803780"/>
                  </a:lnTo>
                  <a:lnTo>
                    <a:pt x="49072" y="1805051"/>
                  </a:lnTo>
                  <a:lnTo>
                    <a:pt x="46939" y="1806194"/>
                  </a:lnTo>
                  <a:lnTo>
                    <a:pt x="44805" y="1807464"/>
                  </a:lnTo>
                  <a:lnTo>
                    <a:pt x="42671" y="1808352"/>
                  </a:lnTo>
                  <a:lnTo>
                    <a:pt x="40538" y="1809242"/>
                  </a:lnTo>
                  <a:lnTo>
                    <a:pt x="38100" y="1810130"/>
                  </a:lnTo>
                  <a:lnTo>
                    <a:pt x="35966" y="1810766"/>
                  </a:lnTo>
                  <a:lnTo>
                    <a:pt x="33223" y="1811401"/>
                  </a:lnTo>
                  <a:lnTo>
                    <a:pt x="31089" y="1812036"/>
                  </a:lnTo>
                  <a:lnTo>
                    <a:pt x="28346" y="1812290"/>
                  </a:lnTo>
                  <a:lnTo>
                    <a:pt x="25907" y="1812671"/>
                  </a:lnTo>
                  <a:lnTo>
                    <a:pt x="23164" y="1812925"/>
                  </a:lnTo>
                  <a:lnTo>
                    <a:pt x="20726" y="1812925"/>
                  </a:lnTo>
                  <a:lnTo>
                    <a:pt x="17983" y="1813178"/>
                  </a:lnTo>
                  <a:lnTo>
                    <a:pt x="15544" y="1813178"/>
                  </a:lnTo>
                  <a:lnTo>
                    <a:pt x="12801" y="1812925"/>
                  </a:lnTo>
                  <a:lnTo>
                    <a:pt x="10363" y="1812925"/>
                  </a:lnTo>
                  <a:lnTo>
                    <a:pt x="7619" y="1812671"/>
                  </a:lnTo>
                  <a:lnTo>
                    <a:pt x="5181" y="1812290"/>
                  </a:lnTo>
                  <a:lnTo>
                    <a:pt x="2438" y="1812036"/>
                  </a:lnTo>
                  <a:lnTo>
                    <a:pt x="0" y="1811401"/>
                  </a:lnTo>
                  <a:lnTo>
                    <a:pt x="304" y="1844040"/>
                  </a:lnTo>
                </a:path>
                <a:path w="6883400" h="10017125">
                  <a:moveTo>
                    <a:pt x="85343" y="1719072"/>
                  </a:moveTo>
                  <a:lnTo>
                    <a:pt x="85343" y="1844040"/>
                  </a:lnTo>
                </a:path>
                <a:path w="6883400" h="10017125">
                  <a:moveTo>
                    <a:pt x="304" y="1844040"/>
                  </a:moveTo>
                  <a:lnTo>
                    <a:pt x="0" y="1876932"/>
                  </a:lnTo>
                  <a:lnTo>
                    <a:pt x="2438" y="1876298"/>
                  </a:lnTo>
                  <a:lnTo>
                    <a:pt x="4876" y="1875408"/>
                  </a:lnTo>
                  <a:lnTo>
                    <a:pt x="7619" y="1875154"/>
                  </a:lnTo>
                  <a:lnTo>
                    <a:pt x="10058" y="1874774"/>
                  </a:lnTo>
                  <a:lnTo>
                    <a:pt x="12496" y="1874520"/>
                  </a:lnTo>
                  <a:lnTo>
                    <a:pt x="15239" y="1874139"/>
                  </a:lnTo>
                  <a:lnTo>
                    <a:pt x="17678" y="1874139"/>
                  </a:lnTo>
                  <a:lnTo>
                    <a:pt x="20421" y="1874139"/>
                  </a:lnTo>
                  <a:lnTo>
                    <a:pt x="22859" y="1874139"/>
                  </a:lnTo>
                  <a:lnTo>
                    <a:pt x="25603" y="1874520"/>
                  </a:lnTo>
                  <a:lnTo>
                    <a:pt x="28041" y="1874774"/>
                  </a:lnTo>
                  <a:lnTo>
                    <a:pt x="30784" y="1875154"/>
                  </a:lnTo>
                  <a:lnTo>
                    <a:pt x="33223" y="1875663"/>
                  </a:lnTo>
                  <a:lnTo>
                    <a:pt x="35661" y="1876298"/>
                  </a:lnTo>
                  <a:lnTo>
                    <a:pt x="38100" y="1876932"/>
                  </a:lnTo>
                  <a:lnTo>
                    <a:pt x="40233" y="1877822"/>
                  </a:lnTo>
                  <a:lnTo>
                    <a:pt x="42671" y="1878711"/>
                  </a:lnTo>
                  <a:lnTo>
                    <a:pt x="44805" y="1879980"/>
                  </a:lnTo>
                  <a:lnTo>
                    <a:pt x="46939" y="1881251"/>
                  </a:lnTo>
                  <a:lnTo>
                    <a:pt x="49072" y="1882394"/>
                  </a:lnTo>
                  <a:lnTo>
                    <a:pt x="50901" y="1883664"/>
                  </a:lnTo>
                  <a:lnTo>
                    <a:pt x="52730" y="1885188"/>
                  </a:lnTo>
                  <a:lnTo>
                    <a:pt x="54559" y="1886712"/>
                  </a:lnTo>
                  <a:lnTo>
                    <a:pt x="56083" y="1888490"/>
                  </a:lnTo>
                  <a:lnTo>
                    <a:pt x="57302" y="1890395"/>
                  </a:lnTo>
                  <a:lnTo>
                    <a:pt x="58826" y="1892173"/>
                  </a:lnTo>
                  <a:lnTo>
                    <a:pt x="59740" y="1894331"/>
                  </a:lnTo>
                  <a:lnTo>
                    <a:pt x="60959" y="1896491"/>
                  </a:lnTo>
                  <a:lnTo>
                    <a:pt x="61569" y="1898523"/>
                  </a:lnTo>
                  <a:lnTo>
                    <a:pt x="62179" y="1901063"/>
                  </a:lnTo>
                  <a:lnTo>
                    <a:pt x="62788" y="1903476"/>
                  </a:lnTo>
                  <a:lnTo>
                    <a:pt x="63093" y="1905889"/>
                  </a:lnTo>
                  <a:lnTo>
                    <a:pt x="62788" y="1908682"/>
                  </a:lnTo>
                  <a:lnTo>
                    <a:pt x="62179" y="1911350"/>
                  </a:lnTo>
                  <a:lnTo>
                    <a:pt x="61569" y="1913763"/>
                  </a:lnTo>
                  <a:lnTo>
                    <a:pt x="60655" y="1916302"/>
                  </a:lnTo>
                  <a:lnTo>
                    <a:pt x="59740" y="1918335"/>
                  </a:lnTo>
                  <a:lnTo>
                    <a:pt x="58521" y="1920240"/>
                  </a:lnTo>
                  <a:lnTo>
                    <a:pt x="57302" y="1922399"/>
                  </a:lnTo>
                  <a:lnTo>
                    <a:pt x="55778" y="1924177"/>
                  </a:lnTo>
                  <a:lnTo>
                    <a:pt x="54254" y="1925701"/>
                  </a:lnTo>
                  <a:lnTo>
                    <a:pt x="52730" y="1927225"/>
                  </a:lnTo>
                  <a:lnTo>
                    <a:pt x="50901" y="1928749"/>
                  </a:lnTo>
                  <a:lnTo>
                    <a:pt x="49072" y="1930019"/>
                  </a:lnTo>
                  <a:lnTo>
                    <a:pt x="46939" y="1931162"/>
                  </a:lnTo>
                  <a:lnTo>
                    <a:pt x="44805" y="1932431"/>
                  </a:lnTo>
                  <a:lnTo>
                    <a:pt x="33223" y="1936369"/>
                  </a:lnTo>
                  <a:lnTo>
                    <a:pt x="31089" y="1937003"/>
                  </a:lnTo>
                  <a:lnTo>
                    <a:pt x="28346" y="1937257"/>
                  </a:lnTo>
                  <a:lnTo>
                    <a:pt x="25907" y="1937639"/>
                  </a:lnTo>
                  <a:lnTo>
                    <a:pt x="23164" y="1937893"/>
                  </a:lnTo>
                  <a:lnTo>
                    <a:pt x="20726" y="1937893"/>
                  </a:lnTo>
                  <a:lnTo>
                    <a:pt x="17983" y="1938147"/>
                  </a:lnTo>
                  <a:lnTo>
                    <a:pt x="15544" y="1938147"/>
                  </a:lnTo>
                  <a:lnTo>
                    <a:pt x="12801" y="1937893"/>
                  </a:lnTo>
                  <a:lnTo>
                    <a:pt x="10363" y="1937893"/>
                  </a:lnTo>
                  <a:lnTo>
                    <a:pt x="7619" y="1937639"/>
                  </a:lnTo>
                  <a:lnTo>
                    <a:pt x="5181" y="1937257"/>
                  </a:lnTo>
                  <a:lnTo>
                    <a:pt x="2438" y="1937003"/>
                  </a:lnTo>
                  <a:lnTo>
                    <a:pt x="0" y="1936369"/>
                  </a:lnTo>
                  <a:lnTo>
                    <a:pt x="304" y="1969007"/>
                  </a:lnTo>
                </a:path>
                <a:path w="6883400" h="10017125">
                  <a:moveTo>
                    <a:pt x="85343" y="1844040"/>
                  </a:moveTo>
                  <a:lnTo>
                    <a:pt x="85343" y="1969007"/>
                  </a:lnTo>
                </a:path>
                <a:path w="6883400" h="10017125">
                  <a:moveTo>
                    <a:pt x="304" y="1969007"/>
                  </a:moveTo>
                  <a:lnTo>
                    <a:pt x="0" y="2001901"/>
                  </a:lnTo>
                  <a:lnTo>
                    <a:pt x="2438" y="2001266"/>
                  </a:lnTo>
                  <a:lnTo>
                    <a:pt x="4876" y="2000630"/>
                  </a:lnTo>
                  <a:lnTo>
                    <a:pt x="7619" y="2000123"/>
                  </a:lnTo>
                  <a:lnTo>
                    <a:pt x="10058" y="1999742"/>
                  </a:lnTo>
                  <a:lnTo>
                    <a:pt x="12496" y="1999488"/>
                  </a:lnTo>
                  <a:lnTo>
                    <a:pt x="15239" y="1999106"/>
                  </a:lnTo>
                  <a:lnTo>
                    <a:pt x="17678" y="1999106"/>
                  </a:lnTo>
                  <a:lnTo>
                    <a:pt x="20421" y="1999106"/>
                  </a:lnTo>
                  <a:lnTo>
                    <a:pt x="22859" y="1999106"/>
                  </a:lnTo>
                  <a:lnTo>
                    <a:pt x="25603" y="1999488"/>
                  </a:lnTo>
                  <a:lnTo>
                    <a:pt x="38100" y="2002154"/>
                  </a:lnTo>
                  <a:lnTo>
                    <a:pt x="40233" y="2002790"/>
                  </a:lnTo>
                  <a:lnTo>
                    <a:pt x="42671" y="2003678"/>
                  </a:lnTo>
                  <a:lnTo>
                    <a:pt x="44805" y="2004949"/>
                  </a:lnTo>
                  <a:lnTo>
                    <a:pt x="46939" y="2006219"/>
                  </a:lnTo>
                  <a:lnTo>
                    <a:pt x="49072" y="2007362"/>
                  </a:lnTo>
                  <a:lnTo>
                    <a:pt x="50901" y="2008886"/>
                  </a:lnTo>
                  <a:lnTo>
                    <a:pt x="52730" y="2010155"/>
                  </a:lnTo>
                  <a:lnTo>
                    <a:pt x="54559" y="2011679"/>
                  </a:lnTo>
                  <a:lnTo>
                    <a:pt x="56083" y="2013457"/>
                  </a:lnTo>
                  <a:lnTo>
                    <a:pt x="57302" y="2015363"/>
                  </a:lnTo>
                  <a:lnTo>
                    <a:pt x="58826" y="2017141"/>
                  </a:lnTo>
                  <a:lnTo>
                    <a:pt x="59740" y="2019300"/>
                  </a:lnTo>
                  <a:lnTo>
                    <a:pt x="60959" y="2021458"/>
                  </a:lnTo>
                  <a:lnTo>
                    <a:pt x="61569" y="2023491"/>
                  </a:lnTo>
                  <a:lnTo>
                    <a:pt x="62179" y="2026030"/>
                  </a:lnTo>
                  <a:lnTo>
                    <a:pt x="62788" y="2028444"/>
                  </a:lnTo>
                  <a:lnTo>
                    <a:pt x="63093" y="2031111"/>
                  </a:lnTo>
                  <a:lnTo>
                    <a:pt x="62788" y="2033904"/>
                  </a:lnTo>
                  <a:lnTo>
                    <a:pt x="62179" y="2036318"/>
                  </a:lnTo>
                  <a:lnTo>
                    <a:pt x="54254" y="2050669"/>
                  </a:lnTo>
                  <a:lnTo>
                    <a:pt x="52730" y="2052447"/>
                  </a:lnTo>
                  <a:lnTo>
                    <a:pt x="50901" y="2053717"/>
                  </a:lnTo>
                  <a:lnTo>
                    <a:pt x="49072" y="2054987"/>
                  </a:lnTo>
                  <a:lnTo>
                    <a:pt x="46939" y="2056511"/>
                  </a:lnTo>
                  <a:lnTo>
                    <a:pt x="44805" y="2057400"/>
                  </a:lnTo>
                  <a:lnTo>
                    <a:pt x="42671" y="2058289"/>
                  </a:lnTo>
                  <a:lnTo>
                    <a:pt x="40538" y="2059177"/>
                  </a:lnTo>
                  <a:lnTo>
                    <a:pt x="38100" y="2060067"/>
                  </a:lnTo>
                  <a:lnTo>
                    <a:pt x="35966" y="2060702"/>
                  </a:lnTo>
                  <a:lnTo>
                    <a:pt x="33223" y="2061337"/>
                  </a:lnTo>
                  <a:lnTo>
                    <a:pt x="31089" y="2061972"/>
                  </a:lnTo>
                  <a:lnTo>
                    <a:pt x="28346" y="2062226"/>
                  </a:lnTo>
                  <a:lnTo>
                    <a:pt x="25907" y="2062606"/>
                  </a:lnTo>
                  <a:lnTo>
                    <a:pt x="23164" y="2062861"/>
                  </a:lnTo>
                  <a:lnTo>
                    <a:pt x="20726" y="2062861"/>
                  </a:lnTo>
                  <a:lnTo>
                    <a:pt x="17983" y="2063115"/>
                  </a:lnTo>
                  <a:lnTo>
                    <a:pt x="15544" y="2063115"/>
                  </a:lnTo>
                  <a:lnTo>
                    <a:pt x="12801" y="2062861"/>
                  </a:lnTo>
                  <a:lnTo>
                    <a:pt x="10363" y="2062861"/>
                  </a:lnTo>
                  <a:lnTo>
                    <a:pt x="7619" y="2062606"/>
                  </a:lnTo>
                  <a:lnTo>
                    <a:pt x="5181" y="2062226"/>
                  </a:lnTo>
                  <a:lnTo>
                    <a:pt x="2438" y="2061972"/>
                  </a:lnTo>
                  <a:lnTo>
                    <a:pt x="0" y="2061591"/>
                  </a:lnTo>
                  <a:lnTo>
                    <a:pt x="304" y="2093976"/>
                  </a:lnTo>
                </a:path>
                <a:path w="6883400" h="10017125">
                  <a:moveTo>
                    <a:pt x="85343" y="1969007"/>
                  </a:moveTo>
                  <a:lnTo>
                    <a:pt x="85343" y="2093976"/>
                  </a:lnTo>
                </a:path>
                <a:path w="6883400" h="10017125">
                  <a:moveTo>
                    <a:pt x="304" y="2093976"/>
                  </a:moveTo>
                  <a:lnTo>
                    <a:pt x="0" y="2126869"/>
                  </a:lnTo>
                  <a:lnTo>
                    <a:pt x="2438" y="2126233"/>
                  </a:lnTo>
                  <a:lnTo>
                    <a:pt x="4876" y="2125599"/>
                  </a:lnTo>
                  <a:lnTo>
                    <a:pt x="7619" y="2125091"/>
                  </a:lnTo>
                  <a:lnTo>
                    <a:pt x="10058" y="2124710"/>
                  </a:lnTo>
                  <a:lnTo>
                    <a:pt x="12496" y="2124455"/>
                  </a:lnTo>
                  <a:lnTo>
                    <a:pt x="15239" y="2124075"/>
                  </a:lnTo>
                  <a:lnTo>
                    <a:pt x="17678" y="2124075"/>
                  </a:lnTo>
                  <a:lnTo>
                    <a:pt x="20421" y="2124075"/>
                  </a:lnTo>
                  <a:lnTo>
                    <a:pt x="22859" y="2124075"/>
                  </a:lnTo>
                  <a:lnTo>
                    <a:pt x="25603" y="2124455"/>
                  </a:lnTo>
                  <a:lnTo>
                    <a:pt x="38100" y="2127123"/>
                  </a:lnTo>
                  <a:lnTo>
                    <a:pt x="40233" y="2127757"/>
                  </a:lnTo>
                  <a:lnTo>
                    <a:pt x="42671" y="2129028"/>
                  </a:lnTo>
                  <a:lnTo>
                    <a:pt x="44805" y="2129917"/>
                  </a:lnTo>
                  <a:lnTo>
                    <a:pt x="46939" y="2131187"/>
                  </a:lnTo>
                  <a:lnTo>
                    <a:pt x="49072" y="2132329"/>
                  </a:lnTo>
                  <a:lnTo>
                    <a:pt x="50901" y="2133854"/>
                  </a:lnTo>
                  <a:lnTo>
                    <a:pt x="52730" y="2135124"/>
                  </a:lnTo>
                  <a:lnTo>
                    <a:pt x="54559" y="2136902"/>
                  </a:lnTo>
                  <a:lnTo>
                    <a:pt x="56083" y="2138426"/>
                  </a:lnTo>
                  <a:lnTo>
                    <a:pt x="57302" y="2140330"/>
                  </a:lnTo>
                  <a:lnTo>
                    <a:pt x="58826" y="2142108"/>
                  </a:lnTo>
                  <a:lnTo>
                    <a:pt x="59740" y="2144268"/>
                  </a:lnTo>
                  <a:lnTo>
                    <a:pt x="60959" y="2146427"/>
                  </a:lnTo>
                  <a:lnTo>
                    <a:pt x="61569" y="2148840"/>
                  </a:lnTo>
                  <a:lnTo>
                    <a:pt x="62179" y="2150999"/>
                  </a:lnTo>
                  <a:lnTo>
                    <a:pt x="62788" y="2153412"/>
                  </a:lnTo>
                  <a:lnTo>
                    <a:pt x="63093" y="2156079"/>
                  </a:lnTo>
                  <a:lnTo>
                    <a:pt x="54254" y="2175637"/>
                  </a:lnTo>
                  <a:lnTo>
                    <a:pt x="52730" y="2177415"/>
                  </a:lnTo>
                  <a:lnTo>
                    <a:pt x="50901" y="2178685"/>
                  </a:lnTo>
                  <a:lnTo>
                    <a:pt x="49072" y="2180208"/>
                  </a:lnTo>
                  <a:lnTo>
                    <a:pt x="46939" y="2181479"/>
                  </a:lnTo>
                  <a:lnTo>
                    <a:pt x="44805" y="2182368"/>
                  </a:lnTo>
                  <a:lnTo>
                    <a:pt x="42671" y="2183256"/>
                  </a:lnTo>
                  <a:lnTo>
                    <a:pt x="40538" y="2184527"/>
                  </a:lnTo>
                  <a:lnTo>
                    <a:pt x="38100" y="2185035"/>
                  </a:lnTo>
                  <a:lnTo>
                    <a:pt x="35966" y="2185670"/>
                  </a:lnTo>
                  <a:lnTo>
                    <a:pt x="33223" y="2186304"/>
                  </a:lnTo>
                  <a:lnTo>
                    <a:pt x="31089" y="2186940"/>
                  </a:lnTo>
                  <a:lnTo>
                    <a:pt x="28346" y="2187194"/>
                  </a:lnTo>
                  <a:lnTo>
                    <a:pt x="25907" y="2187575"/>
                  </a:lnTo>
                  <a:lnTo>
                    <a:pt x="23164" y="2187829"/>
                  </a:lnTo>
                  <a:lnTo>
                    <a:pt x="20726" y="2188082"/>
                  </a:lnTo>
                  <a:lnTo>
                    <a:pt x="17983" y="2188082"/>
                  </a:lnTo>
                  <a:lnTo>
                    <a:pt x="15544" y="2188082"/>
                  </a:lnTo>
                  <a:lnTo>
                    <a:pt x="12801" y="2188082"/>
                  </a:lnTo>
                  <a:lnTo>
                    <a:pt x="10363" y="2187829"/>
                  </a:lnTo>
                  <a:lnTo>
                    <a:pt x="7619" y="2187575"/>
                  </a:lnTo>
                  <a:lnTo>
                    <a:pt x="5181" y="2187194"/>
                  </a:lnTo>
                  <a:lnTo>
                    <a:pt x="2438" y="2186940"/>
                  </a:lnTo>
                  <a:lnTo>
                    <a:pt x="0" y="2186558"/>
                  </a:lnTo>
                  <a:lnTo>
                    <a:pt x="304" y="2218944"/>
                  </a:lnTo>
                </a:path>
                <a:path w="6883400" h="10017125">
                  <a:moveTo>
                    <a:pt x="85343" y="2093976"/>
                  </a:moveTo>
                  <a:lnTo>
                    <a:pt x="85343" y="2218944"/>
                  </a:lnTo>
                </a:path>
                <a:path w="6883400" h="10017125">
                  <a:moveTo>
                    <a:pt x="304" y="2218944"/>
                  </a:moveTo>
                  <a:lnTo>
                    <a:pt x="0" y="2251837"/>
                  </a:lnTo>
                  <a:lnTo>
                    <a:pt x="2438" y="2251202"/>
                  </a:lnTo>
                  <a:lnTo>
                    <a:pt x="4876" y="2250567"/>
                  </a:lnTo>
                  <a:lnTo>
                    <a:pt x="7619" y="2250058"/>
                  </a:lnTo>
                  <a:lnTo>
                    <a:pt x="10058" y="2249678"/>
                  </a:lnTo>
                  <a:lnTo>
                    <a:pt x="12496" y="2249424"/>
                  </a:lnTo>
                  <a:lnTo>
                    <a:pt x="15239" y="2249043"/>
                  </a:lnTo>
                  <a:lnTo>
                    <a:pt x="17678" y="2249043"/>
                  </a:lnTo>
                  <a:lnTo>
                    <a:pt x="20421" y="2249043"/>
                  </a:lnTo>
                  <a:lnTo>
                    <a:pt x="22859" y="2249043"/>
                  </a:lnTo>
                  <a:lnTo>
                    <a:pt x="25603" y="2249424"/>
                  </a:lnTo>
                  <a:lnTo>
                    <a:pt x="28041" y="2249678"/>
                  </a:lnTo>
                  <a:lnTo>
                    <a:pt x="30784" y="2250313"/>
                  </a:lnTo>
                  <a:lnTo>
                    <a:pt x="33223" y="2250567"/>
                  </a:lnTo>
                  <a:lnTo>
                    <a:pt x="35661" y="2251582"/>
                  </a:lnTo>
                  <a:lnTo>
                    <a:pt x="38100" y="2252091"/>
                  </a:lnTo>
                  <a:lnTo>
                    <a:pt x="40233" y="2253106"/>
                  </a:lnTo>
                  <a:lnTo>
                    <a:pt x="42671" y="2253996"/>
                  </a:lnTo>
                  <a:lnTo>
                    <a:pt x="44805" y="2254885"/>
                  </a:lnTo>
                  <a:lnTo>
                    <a:pt x="46939" y="2256154"/>
                  </a:lnTo>
                  <a:lnTo>
                    <a:pt x="49072" y="2257298"/>
                  </a:lnTo>
                  <a:lnTo>
                    <a:pt x="50901" y="2258822"/>
                  </a:lnTo>
                  <a:lnTo>
                    <a:pt x="52730" y="2260092"/>
                  </a:lnTo>
                  <a:lnTo>
                    <a:pt x="54559" y="2261870"/>
                  </a:lnTo>
                  <a:lnTo>
                    <a:pt x="56083" y="2263394"/>
                  </a:lnTo>
                  <a:lnTo>
                    <a:pt x="57302" y="2265299"/>
                  </a:lnTo>
                  <a:lnTo>
                    <a:pt x="58826" y="2267330"/>
                  </a:lnTo>
                  <a:lnTo>
                    <a:pt x="59740" y="2269236"/>
                  </a:lnTo>
                  <a:lnTo>
                    <a:pt x="60959" y="2271395"/>
                  </a:lnTo>
                  <a:lnTo>
                    <a:pt x="61569" y="2273807"/>
                  </a:lnTo>
                  <a:lnTo>
                    <a:pt x="62179" y="2275967"/>
                  </a:lnTo>
                  <a:lnTo>
                    <a:pt x="62788" y="2278379"/>
                  </a:lnTo>
                  <a:lnTo>
                    <a:pt x="63093" y="2281047"/>
                  </a:lnTo>
                  <a:lnTo>
                    <a:pt x="62788" y="2283841"/>
                  </a:lnTo>
                  <a:lnTo>
                    <a:pt x="62179" y="2286254"/>
                  </a:lnTo>
                  <a:lnTo>
                    <a:pt x="61569" y="2288667"/>
                  </a:lnTo>
                  <a:lnTo>
                    <a:pt x="54254" y="2300604"/>
                  </a:lnTo>
                  <a:lnTo>
                    <a:pt x="52730" y="2302382"/>
                  </a:lnTo>
                  <a:lnTo>
                    <a:pt x="50901" y="2303653"/>
                  </a:lnTo>
                  <a:lnTo>
                    <a:pt x="49072" y="2305177"/>
                  </a:lnTo>
                  <a:lnTo>
                    <a:pt x="46939" y="2306447"/>
                  </a:lnTo>
                  <a:lnTo>
                    <a:pt x="44805" y="2307336"/>
                  </a:lnTo>
                  <a:lnTo>
                    <a:pt x="42671" y="2308479"/>
                  </a:lnTo>
                  <a:lnTo>
                    <a:pt x="40538" y="2309495"/>
                  </a:lnTo>
                  <a:lnTo>
                    <a:pt x="38100" y="2310003"/>
                  </a:lnTo>
                  <a:lnTo>
                    <a:pt x="35966" y="2311019"/>
                  </a:lnTo>
                  <a:lnTo>
                    <a:pt x="33223" y="2311273"/>
                  </a:lnTo>
                  <a:lnTo>
                    <a:pt x="31089" y="2311907"/>
                  </a:lnTo>
                  <a:lnTo>
                    <a:pt x="28346" y="2312543"/>
                  </a:lnTo>
                  <a:lnTo>
                    <a:pt x="25907" y="2312543"/>
                  </a:lnTo>
                  <a:lnTo>
                    <a:pt x="23164" y="2312797"/>
                  </a:lnTo>
                  <a:lnTo>
                    <a:pt x="20726" y="2313051"/>
                  </a:lnTo>
                  <a:lnTo>
                    <a:pt x="17983" y="2313051"/>
                  </a:lnTo>
                  <a:lnTo>
                    <a:pt x="15544" y="2313051"/>
                  </a:lnTo>
                  <a:lnTo>
                    <a:pt x="12801" y="2313051"/>
                  </a:lnTo>
                  <a:lnTo>
                    <a:pt x="10363" y="2312797"/>
                  </a:lnTo>
                  <a:lnTo>
                    <a:pt x="7619" y="2312543"/>
                  </a:lnTo>
                  <a:lnTo>
                    <a:pt x="5181" y="2312162"/>
                  </a:lnTo>
                  <a:lnTo>
                    <a:pt x="2438" y="2311907"/>
                  </a:lnTo>
                  <a:lnTo>
                    <a:pt x="0" y="2311527"/>
                  </a:lnTo>
                  <a:lnTo>
                    <a:pt x="304" y="2344166"/>
                  </a:lnTo>
                </a:path>
                <a:path w="6883400" h="10017125">
                  <a:moveTo>
                    <a:pt x="85343" y="2218944"/>
                  </a:moveTo>
                  <a:lnTo>
                    <a:pt x="85343" y="2344166"/>
                  </a:lnTo>
                </a:path>
                <a:path w="6883400" h="10017125">
                  <a:moveTo>
                    <a:pt x="304" y="2344166"/>
                  </a:moveTo>
                  <a:lnTo>
                    <a:pt x="0" y="2376804"/>
                  </a:lnTo>
                  <a:lnTo>
                    <a:pt x="2438" y="2376170"/>
                  </a:lnTo>
                  <a:lnTo>
                    <a:pt x="4876" y="2375535"/>
                  </a:lnTo>
                  <a:lnTo>
                    <a:pt x="7619" y="2375027"/>
                  </a:lnTo>
                  <a:lnTo>
                    <a:pt x="10058" y="2374646"/>
                  </a:lnTo>
                  <a:lnTo>
                    <a:pt x="12496" y="2374392"/>
                  </a:lnTo>
                  <a:lnTo>
                    <a:pt x="15239" y="2374392"/>
                  </a:lnTo>
                  <a:lnTo>
                    <a:pt x="17678" y="2374011"/>
                  </a:lnTo>
                  <a:lnTo>
                    <a:pt x="20421" y="2374011"/>
                  </a:lnTo>
                  <a:lnTo>
                    <a:pt x="22859" y="2374392"/>
                  </a:lnTo>
                  <a:lnTo>
                    <a:pt x="25603" y="2374392"/>
                  </a:lnTo>
                  <a:lnTo>
                    <a:pt x="28041" y="2374646"/>
                  </a:lnTo>
                  <a:lnTo>
                    <a:pt x="30784" y="2375280"/>
                  </a:lnTo>
                  <a:lnTo>
                    <a:pt x="33223" y="2375916"/>
                  </a:lnTo>
                  <a:lnTo>
                    <a:pt x="35661" y="2376551"/>
                  </a:lnTo>
                  <a:lnTo>
                    <a:pt x="38100" y="2377058"/>
                  </a:lnTo>
                  <a:lnTo>
                    <a:pt x="40233" y="2378075"/>
                  </a:lnTo>
                  <a:lnTo>
                    <a:pt x="42671" y="2378964"/>
                  </a:lnTo>
                  <a:lnTo>
                    <a:pt x="44805" y="2379853"/>
                  </a:lnTo>
                  <a:lnTo>
                    <a:pt x="46939" y="2381123"/>
                  </a:lnTo>
                  <a:lnTo>
                    <a:pt x="49072" y="2382266"/>
                  </a:lnTo>
                  <a:lnTo>
                    <a:pt x="50901" y="2383790"/>
                  </a:lnTo>
                  <a:lnTo>
                    <a:pt x="52730" y="2385060"/>
                  </a:lnTo>
                  <a:lnTo>
                    <a:pt x="54559" y="2386838"/>
                  </a:lnTo>
                  <a:lnTo>
                    <a:pt x="56083" y="2388362"/>
                  </a:lnTo>
                  <a:lnTo>
                    <a:pt x="57302" y="2390267"/>
                  </a:lnTo>
                  <a:lnTo>
                    <a:pt x="58826" y="2392299"/>
                  </a:lnTo>
                  <a:lnTo>
                    <a:pt x="59740" y="2394204"/>
                  </a:lnTo>
                  <a:lnTo>
                    <a:pt x="60959" y="2396363"/>
                  </a:lnTo>
                  <a:lnTo>
                    <a:pt x="61569" y="2398776"/>
                  </a:lnTo>
                  <a:lnTo>
                    <a:pt x="62179" y="2400935"/>
                  </a:lnTo>
                  <a:lnTo>
                    <a:pt x="62788" y="2403602"/>
                  </a:lnTo>
                  <a:lnTo>
                    <a:pt x="63093" y="2406015"/>
                  </a:lnTo>
                  <a:lnTo>
                    <a:pt x="62788" y="2408808"/>
                  </a:lnTo>
                  <a:lnTo>
                    <a:pt x="62179" y="2411222"/>
                  </a:lnTo>
                  <a:lnTo>
                    <a:pt x="61569" y="2413635"/>
                  </a:lnTo>
                  <a:lnTo>
                    <a:pt x="50901" y="2428621"/>
                  </a:lnTo>
                  <a:lnTo>
                    <a:pt x="49072" y="2430145"/>
                  </a:lnTo>
                  <a:lnTo>
                    <a:pt x="46939" y="2431415"/>
                  </a:lnTo>
                  <a:lnTo>
                    <a:pt x="44805" y="2432557"/>
                  </a:lnTo>
                  <a:lnTo>
                    <a:pt x="42671" y="2433447"/>
                  </a:lnTo>
                  <a:lnTo>
                    <a:pt x="40538" y="2434463"/>
                  </a:lnTo>
                  <a:lnTo>
                    <a:pt x="38100" y="2434971"/>
                  </a:lnTo>
                  <a:lnTo>
                    <a:pt x="35966" y="2435987"/>
                  </a:lnTo>
                  <a:lnTo>
                    <a:pt x="33223" y="2436495"/>
                  </a:lnTo>
                  <a:lnTo>
                    <a:pt x="31089" y="2436876"/>
                  </a:lnTo>
                  <a:lnTo>
                    <a:pt x="28346" y="2437511"/>
                  </a:lnTo>
                  <a:lnTo>
                    <a:pt x="25907" y="2437765"/>
                  </a:lnTo>
                  <a:lnTo>
                    <a:pt x="23164" y="2437765"/>
                  </a:lnTo>
                  <a:lnTo>
                    <a:pt x="20726" y="2438019"/>
                  </a:lnTo>
                  <a:lnTo>
                    <a:pt x="17983" y="2438019"/>
                  </a:lnTo>
                  <a:lnTo>
                    <a:pt x="15544" y="2438019"/>
                  </a:lnTo>
                  <a:lnTo>
                    <a:pt x="12801" y="2438019"/>
                  </a:lnTo>
                  <a:lnTo>
                    <a:pt x="10363" y="2437765"/>
                  </a:lnTo>
                  <a:lnTo>
                    <a:pt x="7619" y="2437765"/>
                  </a:lnTo>
                  <a:lnTo>
                    <a:pt x="5181" y="2437129"/>
                  </a:lnTo>
                  <a:lnTo>
                    <a:pt x="2438" y="2436876"/>
                  </a:lnTo>
                  <a:lnTo>
                    <a:pt x="0" y="2436495"/>
                  </a:lnTo>
                  <a:lnTo>
                    <a:pt x="304" y="2469133"/>
                  </a:lnTo>
                </a:path>
                <a:path w="6883400" h="10017125">
                  <a:moveTo>
                    <a:pt x="85343" y="2344166"/>
                  </a:moveTo>
                  <a:lnTo>
                    <a:pt x="85343" y="2469133"/>
                  </a:lnTo>
                </a:path>
                <a:path w="6883400" h="10017125">
                  <a:moveTo>
                    <a:pt x="304" y="2469133"/>
                  </a:moveTo>
                  <a:lnTo>
                    <a:pt x="0" y="2501773"/>
                  </a:lnTo>
                  <a:lnTo>
                    <a:pt x="2438" y="2501138"/>
                  </a:lnTo>
                  <a:lnTo>
                    <a:pt x="4876" y="2500503"/>
                  </a:lnTo>
                  <a:lnTo>
                    <a:pt x="7619" y="2499995"/>
                  </a:lnTo>
                  <a:lnTo>
                    <a:pt x="10058" y="2499614"/>
                  </a:lnTo>
                  <a:lnTo>
                    <a:pt x="12496" y="2499360"/>
                  </a:lnTo>
                  <a:lnTo>
                    <a:pt x="15239" y="2499360"/>
                  </a:lnTo>
                  <a:lnTo>
                    <a:pt x="17678" y="2498979"/>
                  </a:lnTo>
                  <a:lnTo>
                    <a:pt x="20421" y="2498979"/>
                  </a:lnTo>
                  <a:lnTo>
                    <a:pt x="22859" y="2499360"/>
                  </a:lnTo>
                  <a:lnTo>
                    <a:pt x="25603" y="2499360"/>
                  </a:lnTo>
                  <a:lnTo>
                    <a:pt x="28041" y="2499995"/>
                  </a:lnTo>
                  <a:lnTo>
                    <a:pt x="30784" y="2500249"/>
                  </a:lnTo>
                  <a:lnTo>
                    <a:pt x="33223" y="2500883"/>
                  </a:lnTo>
                  <a:lnTo>
                    <a:pt x="35661" y="2501519"/>
                  </a:lnTo>
                  <a:lnTo>
                    <a:pt x="38100" y="2502027"/>
                  </a:lnTo>
                  <a:lnTo>
                    <a:pt x="40233" y="2503043"/>
                  </a:lnTo>
                  <a:lnTo>
                    <a:pt x="42671" y="2503931"/>
                  </a:lnTo>
                  <a:lnTo>
                    <a:pt x="44805" y="2504821"/>
                  </a:lnTo>
                  <a:lnTo>
                    <a:pt x="46939" y="2506091"/>
                  </a:lnTo>
                  <a:lnTo>
                    <a:pt x="49072" y="2507233"/>
                  </a:lnTo>
                  <a:lnTo>
                    <a:pt x="50901" y="2508757"/>
                  </a:lnTo>
                  <a:lnTo>
                    <a:pt x="52730" y="2510281"/>
                  </a:lnTo>
                  <a:lnTo>
                    <a:pt x="54559" y="2511805"/>
                  </a:lnTo>
                  <a:lnTo>
                    <a:pt x="56083" y="2513329"/>
                  </a:lnTo>
                  <a:lnTo>
                    <a:pt x="57302" y="2515235"/>
                  </a:lnTo>
                  <a:lnTo>
                    <a:pt x="58826" y="2517267"/>
                  </a:lnTo>
                  <a:lnTo>
                    <a:pt x="59740" y="2519172"/>
                  </a:lnTo>
                  <a:lnTo>
                    <a:pt x="60959" y="2521330"/>
                  </a:lnTo>
                  <a:lnTo>
                    <a:pt x="61569" y="2523744"/>
                  </a:lnTo>
                  <a:lnTo>
                    <a:pt x="62179" y="2525903"/>
                  </a:lnTo>
                  <a:lnTo>
                    <a:pt x="62788" y="2528570"/>
                  </a:lnTo>
                  <a:lnTo>
                    <a:pt x="63093" y="2530982"/>
                  </a:lnTo>
                  <a:lnTo>
                    <a:pt x="42671" y="2558415"/>
                  </a:lnTo>
                  <a:lnTo>
                    <a:pt x="40538" y="2559430"/>
                  </a:lnTo>
                  <a:lnTo>
                    <a:pt x="38100" y="2559939"/>
                  </a:lnTo>
                  <a:lnTo>
                    <a:pt x="35966" y="2560954"/>
                  </a:lnTo>
                  <a:lnTo>
                    <a:pt x="33223" y="2561463"/>
                  </a:lnTo>
                  <a:lnTo>
                    <a:pt x="31089" y="2561844"/>
                  </a:lnTo>
                  <a:lnTo>
                    <a:pt x="28346" y="2562479"/>
                  </a:lnTo>
                  <a:lnTo>
                    <a:pt x="25907" y="2562732"/>
                  </a:lnTo>
                  <a:lnTo>
                    <a:pt x="23164" y="2562732"/>
                  </a:lnTo>
                  <a:lnTo>
                    <a:pt x="20726" y="2562987"/>
                  </a:lnTo>
                  <a:lnTo>
                    <a:pt x="17983" y="2562987"/>
                  </a:lnTo>
                  <a:lnTo>
                    <a:pt x="15544" y="2562987"/>
                  </a:lnTo>
                  <a:lnTo>
                    <a:pt x="12801" y="2562987"/>
                  </a:lnTo>
                  <a:lnTo>
                    <a:pt x="10363" y="2562732"/>
                  </a:lnTo>
                  <a:lnTo>
                    <a:pt x="7619" y="2562732"/>
                  </a:lnTo>
                  <a:lnTo>
                    <a:pt x="5181" y="2562098"/>
                  </a:lnTo>
                  <a:lnTo>
                    <a:pt x="2438" y="2562098"/>
                  </a:lnTo>
                  <a:lnTo>
                    <a:pt x="0" y="2561463"/>
                  </a:lnTo>
                  <a:lnTo>
                    <a:pt x="304" y="2594102"/>
                  </a:lnTo>
                </a:path>
                <a:path w="6883400" h="10017125">
                  <a:moveTo>
                    <a:pt x="85343" y="2469133"/>
                  </a:moveTo>
                  <a:lnTo>
                    <a:pt x="85343" y="2594102"/>
                  </a:lnTo>
                </a:path>
                <a:path w="6883400" h="10017125">
                  <a:moveTo>
                    <a:pt x="304" y="2594102"/>
                  </a:moveTo>
                  <a:lnTo>
                    <a:pt x="0" y="2626741"/>
                  </a:lnTo>
                  <a:lnTo>
                    <a:pt x="2438" y="2626105"/>
                  </a:lnTo>
                  <a:lnTo>
                    <a:pt x="4876" y="2625471"/>
                  </a:lnTo>
                  <a:lnTo>
                    <a:pt x="7619" y="2625217"/>
                  </a:lnTo>
                  <a:lnTo>
                    <a:pt x="10058" y="2624581"/>
                  </a:lnTo>
                  <a:lnTo>
                    <a:pt x="12496" y="2624328"/>
                  </a:lnTo>
                  <a:lnTo>
                    <a:pt x="15239" y="2624328"/>
                  </a:lnTo>
                  <a:lnTo>
                    <a:pt x="17678" y="2623947"/>
                  </a:lnTo>
                  <a:lnTo>
                    <a:pt x="20421" y="2623947"/>
                  </a:lnTo>
                  <a:lnTo>
                    <a:pt x="22859" y="2624328"/>
                  </a:lnTo>
                  <a:lnTo>
                    <a:pt x="25603" y="2624328"/>
                  </a:lnTo>
                  <a:lnTo>
                    <a:pt x="28041" y="2624963"/>
                  </a:lnTo>
                  <a:lnTo>
                    <a:pt x="30784" y="2625217"/>
                  </a:lnTo>
                  <a:lnTo>
                    <a:pt x="33223" y="2625852"/>
                  </a:lnTo>
                  <a:lnTo>
                    <a:pt x="35661" y="2626487"/>
                  </a:lnTo>
                  <a:lnTo>
                    <a:pt x="38100" y="2626995"/>
                  </a:lnTo>
                  <a:lnTo>
                    <a:pt x="40233" y="2628011"/>
                  </a:lnTo>
                  <a:lnTo>
                    <a:pt x="42671" y="2628900"/>
                  </a:lnTo>
                  <a:lnTo>
                    <a:pt x="44805" y="2629789"/>
                  </a:lnTo>
                  <a:lnTo>
                    <a:pt x="46939" y="2631058"/>
                  </a:lnTo>
                  <a:lnTo>
                    <a:pt x="49072" y="2632202"/>
                  </a:lnTo>
                  <a:lnTo>
                    <a:pt x="50901" y="2633726"/>
                  </a:lnTo>
                  <a:lnTo>
                    <a:pt x="52730" y="2635250"/>
                  </a:lnTo>
                  <a:lnTo>
                    <a:pt x="54559" y="2636774"/>
                  </a:lnTo>
                  <a:lnTo>
                    <a:pt x="56083" y="2638679"/>
                  </a:lnTo>
                  <a:lnTo>
                    <a:pt x="57302" y="2640203"/>
                  </a:lnTo>
                  <a:lnTo>
                    <a:pt x="58826" y="2642235"/>
                  </a:lnTo>
                  <a:lnTo>
                    <a:pt x="59740" y="2644140"/>
                  </a:lnTo>
                  <a:lnTo>
                    <a:pt x="60959" y="2646553"/>
                  </a:lnTo>
                  <a:lnTo>
                    <a:pt x="61569" y="2648712"/>
                  </a:lnTo>
                  <a:lnTo>
                    <a:pt x="62179" y="2650871"/>
                  </a:lnTo>
                  <a:lnTo>
                    <a:pt x="62788" y="2653538"/>
                  </a:lnTo>
                  <a:lnTo>
                    <a:pt x="63093" y="2655951"/>
                  </a:lnTo>
                  <a:lnTo>
                    <a:pt x="62788" y="2658745"/>
                  </a:lnTo>
                  <a:lnTo>
                    <a:pt x="62179" y="2661157"/>
                  </a:lnTo>
                  <a:lnTo>
                    <a:pt x="54254" y="2675763"/>
                  </a:lnTo>
                  <a:lnTo>
                    <a:pt x="52730" y="2677287"/>
                  </a:lnTo>
                  <a:lnTo>
                    <a:pt x="42671" y="2683382"/>
                  </a:lnTo>
                  <a:lnTo>
                    <a:pt x="40538" y="2684399"/>
                  </a:lnTo>
                  <a:lnTo>
                    <a:pt x="38100" y="2684906"/>
                  </a:lnTo>
                  <a:lnTo>
                    <a:pt x="35966" y="2685923"/>
                  </a:lnTo>
                  <a:lnTo>
                    <a:pt x="33223" y="2686430"/>
                  </a:lnTo>
                  <a:lnTo>
                    <a:pt x="31089" y="2686812"/>
                  </a:lnTo>
                  <a:lnTo>
                    <a:pt x="28346" y="2687447"/>
                  </a:lnTo>
                  <a:lnTo>
                    <a:pt x="25907" y="2687701"/>
                  </a:lnTo>
                  <a:lnTo>
                    <a:pt x="23164" y="2687701"/>
                  </a:lnTo>
                  <a:lnTo>
                    <a:pt x="20726" y="2687954"/>
                  </a:lnTo>
                  <a:lnTo>
                    <a:pt x="17983" y="2687954"/>
                  </a:lnTo>
                  <a:lnTo>
                    <a:pt x="15544" y="2687954"/>
                  </a:lnTo>
                  <a:lnTo>
                    <a:pt x="12801" y="2687954"/>
                  </a:lnTo>
                  <a:lnTo>
                    <a:pt x="10363" y="2687701"/>
                  </a:lnTo>
                  <a:lnTo>
                    <a:pt x="7619" y="2687701"/>
                  </a:lnTo>
                  <a:lnTo>
                    <a:pt x="5181" y="2687447"/>
                  </a:lnTo>
                  <a:lnTo>
                    <a:pt x="2438" y="2687066"/>
                  </a:lnTo>
                  <a:lnTo>
                    <a:pt x="0" y="2686430"/>
                  </a:lnTo>
                  <a:lnTo>
                    <a:pt x="304" y="2719070"/>
                  </a:lnTo>
                </a:path>
                <a:path w="6883400" h="10017125">
                  <a:moveTo>
                    <a:pt x="85343" y="2594102"/>
                  </a:moveTo>
                  <a:lnTo>
                    <a:pt x="85343" y="2719070"/>
                  </a:lnTo>
                </a:path>
                <a:path w="6883400" h="10017125">
                  <a:moveTo>
                    <a:pt x="304" y="2719070"/>
                  </a:moveTo>
                  <a:lnTo>
                    <a:pt x="0" y="2751963"/>
                  </a:lnTo>
                  <a:lnTo>
                    <a:pt x="2438" y="2751074"/>
                  </a:lnTo>
                  <a:lnTo>
                    <a:pt x="4876" y="2750439"/>
                  </a:lnTo>
                  <a:lnTo>
                    <a:pt x="7619" y="2750185"/>
                  </a:lnTo>
                  <a:lnTo>
                    <a:pt x="10058" y="2749550"/>
                  </a:lnTo>
                  <a:lnTo>
                    <a:pt x="12496" y="2749550"/>
                  </a:lnTo>
                  <a:lnTo>
                    <a:pt x="15239" y="2749296"/>
                  </a:lnTo>
                  <a:lnTo>
                    <a:pt x="17678" y="2749296"/>
                  </a:lnTo>
                  <a:lnTo>
                    <a:pt x="20421" y="2749296"/>
                  </a:lnTo>
                  <a:lnTo>
                    <a:pt x="22859" y="2749296"/>
                  </a:lnTo>
                  <a:lnTo>
                    <a:pt x="25603" y="2749550"/>
                  </a:lnTo>
                  <a:lnTo>
                    <a:pt x="28041" y="2749930"/>
                  </a:lnTo>
                  <a:lnTo>
                    <a:pt x="30784" y="2750185"/>
                  </a:lnTo>
                  <a:lnTo>
                    <a:pt x="33223" y="2750820"/>
                  </a:lnTo>
                  <a:lnTo>
                    <a:pt x="35661" y="2751454"/>
                  </a:lnTo>
                  <a:lnTo>
                    <a:pt x="38100" y="2751963"/>
                  </a:lnTo>
                  <a:lnTo>
                    <a:pt x="40233" y="2752979"/>
                  </a:lnTo>
                  <a:lnTo>
                    <a:pt x="42671" y="2753868"/>
                  </a:lnTo>
                  <a:lnTo>
                    <a:pt x="44805" y="2755011"/>
                  </a:lnTo>
                  <a:lnTo>
                    <a:pt x="46939" y="2756280"/>
                  </a:lnTo>
                  <a:lnTo>
                    <a:pt x="49072" y="2757551"/>
                  </a:lnTo>
                  <a:lnTo>
                    <a:pt x="50901" y="2758694"/>
                  </a:lnTo>
                  <a:lnTo>
                    <a:pt x="52730" y="2760218"/>
                  </a:lnTo>
                  <a:lnTo>
                    <a:pt x="54559" y="2761742"/>
                  </a:lnTo>
                  <a:lnTo>
                    <a:pt x="56083" y="2763647"/>
                  </a:lnTo>
                  <a:lnTo>
                    <a:pt x="57302" y="2765425"/>
                  </a:lnTo>
                  <a:lnTo>
                    <a:pt x="58826" y="2767203"/>
                  </a:lnTo>
                  <a:lnTo>
                    <a:pt x="59740" y="2769362"/>
                  </a:lnTo>
                  <a:lnTo>
                    <a:pt x="60959" y="2771521"/>
                  </a:lnTo>
                  <a:lnTo>
                    <a:pt x="61569" y="2773679"/>
                  </a:lnTo>
                  <a:lnTo>
                    <a:pt x="62179" y="2776093"/>
                  </a:lnTo>
                  <a:lnTo>
                    <a:pt x="62788" y="2778505"/>
                  </a:lnTo>
                  <a:lnTo>
                    <a:pt x="63093" y="2780919"/>
                  </a:lnTo>
                  <a:lnTo>
                    <a:pt x="62788" y="2783713"/>
                  </a:lnTo>
                  <a:lnTo>
                    <a:pt x="62179" y="2786506"/>
                  </a:lnTo>
                  <a:lnTo>
                    <a:pt x="54254" y="2800730"/>
                  </a:lnTo>
                  <a:lnTo>
                    <a:pt x="52730" y="2802254"/>
                  </a:lnTo>
                  <a:lnTo>
                    <a:pt x="42671" y="2808351"/>
                  </a:lnTo>
                  <a:lnTo>
                    <a:pt x="40538" y="2809367"/>
                  </a:lnTo>
                  <a:lnTo>
                    <a:pt x="38100" y="2810255"/>
                  </a:lnTo>
                  <a:lnTo>
                    <a:pt x="35966" y="2810891"/>
                  </a:lnTo>
                  <a:lnTo>
                    <a:pt x="33223" y="2811399"/>
                  </a:lnTo>
                  <a:lnTo>
                    <a:pt x="31089" y="2811779"/>
                  </a:lnTo>
                  <a:lnTo>
                    <a:pt x="28346" y="2812415"/>
                  </a:lnTo>
                  <a:lnTo>
                    <a:pt x="25907" y="2812669"/>
                  </a:lnTo>
                  <a:lnTo>
                    <a:pt x="23164" y="2812923"/>
                  </a:lnTo>
                  <a:lnTo>
                    <a:pt x="20726" y="2812923"/>
                  </a:lnTo>
                  <a:lnTo>
                    <a:pt x="17983" y="2812923"/>
                  </a:lnTo>
                  <a:lnTo>
                    <a:pt x="15544" y="2812923"/>
                  </a:lnTo>
                  <a:lnTo>
                    <a:pt x="12801" y="2812923"/>
                  </a:lnTo>
                  <a:lnTo>
                    <a:pt x="10363" y="2812923"/>
                  </a:lnTo>
                  <a:lnTo>
                    <a:pt x="7619" y="2812669"/>
                  </a:lnTo>
                  <a:lnTo>
                    <a:pt x="5181" y="2812415"/>
                  </a:lnTo>
                  <a:lnTo>
                    <a:pt x="2438" y="2812033"/>
                  </a:lnTo>
                  <a:lnTo>
                    <a:pt x="0" y="2811399"/>
                  </a:lnTo>
                  <a:lnTo>
                    <a:pt x="304" y="2844038"/>
                  </a:lnTo>
                </a:path>
                <a:path w="6883400" h="10017125">
                  <a:moveTo>
                    <a:pt x="85343" y="2719070"/>
                  </a:moveTo>
                  <a:lnTo>
                    <a:pt x="85343" y="2844038"/>
                  </a:lnTo>
                </a:path>
                <a:path w="6883400" h="10017125">
                  <a:moveTo>
                    <a:pt x="304" y="2844038"/>
                  </a:moveTo>
                  <a:lnTo>
                    <a:pt x="0" y="2876930"/>
                  </a:lnTo>
                  <a:lnTo>
                    <a:pt x="2438" y="2876423"/>
                  </a:lnTo>
                  <a:lnTo>
                    <a:pt x="4876" y="2875406"/>
                  </a:lnTo>
                  <a:lnTo>
                    <a:pt x="7619" y="2875153"/>
                  </a:lnTo>
                  <a:lnTo>
                    <a:pt x="10058" y="2874899"/>
                  </a:lnTo>
                  <a:lnTo>
                    <a:pt x="12496" y="2874518"/>
                  </a:lnTo>
                  <a:lnTo>
                    <a:pt x="15239" y="2874264"/>
                  </a:lnTo>
                  <a:lnTo>
                    <a:pt x="17678" y="2874264"/>
                  </a:lnTo>
                  <a:lnTo>
                    <a:pt x="20421" y="2874264"/>
                  </a:lnTo>
                  <a:lnTo>
                    <a:pt x="22859" y="2874264"/>
                  </a:lnTo>
                  <a:lnTo>
                    <a:pt x="25603" y="2874518"/>
                  </a:lnTo>
                  <a:lnTo>
                    <a:pt x="28041" y="2874899"/>
                  </a:lnTo>
                  <a:lnTo>
                    <a:pt x="30784" y="2875153"/>
                  </a:lnTo>
                  <a:lnTo>
                    <a:pt x="33223" y="2875788"/>
                  </a:lnTo>
                  <a:lnTo>
                    <a:pt x="35661" y="2876423"/>
                  </a:lnTo>
                  <a:lnTo>
                    <a:pt x="38100" y="2876930"/>
                  </a:lnTo>
                  <a:lnTo>
                    <a:pt x="40233" y="2877947"/>
                  </a:lnTo>
                  <a:lnTo>
                    <a:pt x="42671" y="2878836"/>
                  </a:lnTo>
                  <a:lnTo>
                    <a:pt x="44805" y="2879979"/>
                  </a:lnTo>
                  <a:lnTo>
                    <a:pt x="46939" y="2881249"/>
                  </a:lnTo>
                  <a:lnTo>
                    <a:pt x="49072" y="2882519"/>
                  </a:lnTo>
                  <a:lnTo>
                    <a:pt x="50901" y="2883662"/>
                  </a:lnTo>
                  <a:lnTo>
                    <a:pt x="52730" y="2885186"/>
                  </a:lnTo>
                  <a:lnTo>
                    <a:pt x="54559" y="2886710"/>
                  </a:lnTo>
                  <a:lnTo>
                    <a:pt x="56083" y="2888615"/>
                  </a:lnTo>
                  <a:lnTo>
                    <a:pt x="57302" y="2890393"/>
                  </a:lnTo>
                  <a:lnTo>
                    <a:pt x="58826" y="2892171"/>
                  </a:lnTo>
                  <a:lnTo>
                    <a:pt x="59740" y="2894329"/>
                  </a:lnTo>
                  <a:lnTo>
                    <a:pt x="60959" y="2896489"/>
                  </a:lnTo>
                  <a:lnTo>
                    <a:pt x="61569" y="2898648"/>
                  </a:lnTo>
                  <a:lnTo>
                    <a:pt x="62179" y="2901061"/>
                  </a:lnTo>
                  <a:lnTo>
                    <a:pt x="62788" y="2903474"/>
                  </a:lnTo>
                  <a:lnTo>
                    <a:pt x="63093" y="2905887"/>
                  </a:lnTo>
                  <a:lnTo>
                    <a:pt x="62788" y="2908680"/>
                  </a:lnTo>
                  <a:lnTo>
                    <a:pt x="62179" y="2911475"/>
                  </a:lnTo>
                  <a:lnTo>
                    <a:pt x="61569" y="2913888"/>
                  </a:lnTo>
                  <a:lnTo>
                    <a:pt x="60655" y="2916047"/>
                  </a:lnTo>
                  <a:lnTo>
                    <a:pt x="59740" y="2918460"/>
                  </a:lnTo>
                  <a:lnTo>
                    <a:pt x="58521" y="2920238"/>
                  </a:lnTo>
                  <a:lnTo>
                    <a:pt x="57302" y="2922397"/>
                  </a:lnTo>
                  <a:lnTo>
                    <a:pt x="55778" y="2924175"/>
                  </a:lnTo>
                  <a:lnTo>
                    <a:pt x="54254" y="2925699"/>
                  </a:lnTo>
                  <a:lnTo>
                    <a:pt x="52730" y="2927223"/>
                  </a:lnTo>
                  <a:lnTo>
                    <a:pt x="50901" y="2928747"/>
                  </a:lnTo>
                  <a:lnTo>
                    <a:pt x="49072" y="2930017"/>
                  </a:lnTo>
                  <a:lnTo>
                    <a:pt x="46939" y="2931287"/>
                  </a:lnTo>
                  <a:lnTo>
                    <a:pt x="44805" y="2932429"/>
                  </a:lnTo>
                  <a:lnTo>
                    <a:pt x="42671" y="2933319"/>
                  </a:lnTo>
                  <a:lnTo>
                    <a:pt x="40538" y="2934335"/>
                  </a:lnTo>
                  <a:lnTo>
                    <a:pt x="38100" y="2935224"/>
                  </a:lnTo>
                  <a:lnTo>
                    <a:pt x="35966" y="2935858"/>
                  </a:lnTo>
                  <a:lnTo>
                    <a:pt x="33223" y="2936367"/>
                  </a:lnTo>
                  <a:lnTo>
                    <a:pt x="31089" y="2937002"/>
                  </a:lnTo>
                  <a:lnTo>
                    <a:pt x="28346" y="2937382"/>
                  </a:lnTo>
                  <a:lnTo>
                    <a:pt x="25907" y="2937637"/>
                  </a:lnTo>
                  <a:lnTo>
                    <a:pt x="23164" y="2937891"/>
                  </a:lnTo>
                  <a:lnTo>
                    <a:pt x="20726" y="2937891"/>
                  </a:lnTo>
                  <a:lnTo>
                    <a:pt x="17983" y="2938272"/>
                  </a:lnTo>
                  <a:lnTo>
                    <a:pt x="15544" y="2938272"/>
                  </a:lnTo>
                  <a:lnTo>
                    <a:pt x="12801" y="2937891"/>
                  </a:lnTo>
                  <a:lnTo>
                    <a:pt x="10363" y="2937891"/>
                  </a:lnTo>
                  <a:lnTo>
                    <a:pt x="7619" y="2937637"/>
                  </a:lnTo>
                  <a:lnTo>
                    <a:pt x="5181" y="2937382"/>
                  </a:lnTo>
                  <a:lnTo>
                    <a:pt x="2438" y="2937002"/>
                  </a:lnTo>
                  <a:lnTo>
                    <a:pt x="0" y="2936367"/>
                  </a:lnTo>
                  <a:lnTo>
                    <a:pt x="304" y="2969005"/>
                  </a:lnTo>
                </a:path>
                <a:path w="6883400" h="10017125">
                  <a:moveTo>
                    <a:pt x="85343" y="2844038"/>
                  </a:moveTo>
                  <a:lnTo>
                    <a:pt x="85343" y="2969005"/>
                  </a:lnTo>
                </a:path>
                <a:path w="6883400" h="10017125">
                  <a:moveTo>
                    <a:pt x="304" y="2969005"/>
                  </a:moveTo>
                  <a:lnTo>
                    <a:pt x="0" y="3001899"/>
                  </a:lnTo>
                  <a:lnTo>
                    <a:pt x="2438" y="3001391"/>
                  </a:lnTo>
                  <a:lnTo>
                    <a:pt x="4876" y="3000755"/>
                  </a:lnTo>
                  <a:lnTo>
                    <a:pt x="7619" y="3000121"/>
                  </a:lnTo>
                  <a:lnTo>
                    <a:pt x="10058" y="2999867"/>
                  </a:lnTo>
                  <a:lnTo>
                    <a:pt x="12496" y="2999486"/>
                  </a:lnTo>
                  <a:lnTo>
                    <a:pt x="15239" y="2999231"/>
                  </a:lnTo>
                  <a:lnTo>
                    <a:pt x="17678" y="2999231"/>
                  </a:lnTo>
                  <a:lnTo>
                    <a:pt x="20421" y="2999231"/>
                  </a:lnTo>
                  <a:lnTo>
                    <a:pt x="22859" y="2999231"/>
                  </a:lnTo>
                  <a:lnTo>
                    <a:pt x="25603" y="2999486"/>
                  </a:lnTo>
                  <a:lnTo>
                    <a:pt x="28041" y="2999867"/>
                  </a:lnTo>
                  <a:lnTo>
                    <a:pt x="30784" y="3000121"/>
                  </a:lnTo>
                  <a:lnTo>
                    <a:pt x="33223" y="3000755"/>
                  </a:lnTo>
                  <a:lnTo>
                    <a:pt x="35661" y="3001391"/>
                  </a:lnTo>
                  <a:lnTo>
                    <a:pt x="38100" y="3001899"/>
                  </a:lnTo>
                  <a:lnTo>
                    <a:pt x="40233" y="3002915"/>
                  </a:lnTo>
                  <a:lnTo>
                    <a:pt x="42671" y="3003804"/>
                  </a:lnTo>
                  <a:lnTo>
                    <a:pt x="44805" y="3004947"/>
                  </a:lnTo>
                  <a:lnTo>
                    <a:pt x="46939" y="3006217"/>
                  </a:lnTo>
                  <a:lnTo>
                    <a:pt x="49072" y="3007487"/>
                  </a:lnTo>
                  <a:lnTo>
                    <a:pt x="50901" y="3008629"/>
                  </a:lnTo>
                  <a:lnTo>
                    <a:pt x="52730" y="3010154"/>
                  </a:lnTo>
                  <a:lnTo>
                    <a:pt x="54559" y="3011678"/>
                  </a:lnTo>
                  <a:lnTo>
                    <a:pt x="56083" y="3013582"/>
                  </a:lnTo>
                  <a:lnTo>
                    <a:pt x="57302" y="3015361"/>
                  </a:lnTo>
                  <a:lnTo>
                    <a:pt x="58826" y="3017139"/>
                  </a:lnTo>
                  <a:lnTo>
                    <a:pt x="59740" y="3019298"/>
                  </a:lnTo>
                  <a:lnTo>
                    <a:pt x="63093" y="3030854"/>
                  </a:lnTo>
                  <a:lnTo>
                    <a:pt x="54254" y="3050667"/>
                  </a:lnTo>
                  <a:lnTo>
                    <a:pt x="52730" y="3052191"/>
                  </a:lnTo>
                  <a:lnTo>
                    <a:pt x="42671" y="3058287"/>
                  </a:lnTo>
                  <a:lnTo>
                    <a:pt x="40538" y="3059303"/>
                  </a:lnTo>
                  <a:lnTo>
                    <a:pt x="38100" y="3060192"/>
                  </a:lnTo>
                  <a:lnTo>
                    <a:pt x="35966" y="3060827"/>
                  </a:lnTo>
                  <a:lnTo>
                    <a:pt x="33223" y="3061335"/>
                  </a:lnTo>
                  <a:lnTo>
                    <a:pt x="31089" y="3061970"/>
                  </a:lnTo>
                  <a:lnTo>
                    <a:pt x="28346" y="3062351"/>
                  </a:lnTo>
                  <a:lnTo>
                    <a:pt x="25907" y="3062604"/>
                  </a:lnTo>
                  <a:lnTo>
                    <a:pt x="23164" y="3062858"/>
                  </a:lnTo>
                  <a:lnTo>
                    <a:pt x="20726" y="3062858"/>
                  </a:lnTo>
                  <a:lnTo>
                    <a:pt x="17983" y="3063240"/>
                  </a:lnTo>
                  <a:lnTo>
                    <a:pt x="15544" y="3063240"/>
                  </a:lnTo>
                  <a:lnTo>
                    <a:pt x="12801" y="3062858"/>
                  </a:lnTo>
                  <a:lnTo>
                    <a:pt x="10363" y="3062858"/>
                  </a:lnTo>
                  <a:lnTo>
                    <a:pt x="7619" y="3062604"/>
                  </a:lnTo>
                  <a:lnTo>
                    <a:pt x="5181" y="3062351"/>
                  </a:lnTo>
                  <a:lnTo>
                    <a:pt x="2438" y="3061970"/>
                  </a:lnTo>
                  <a:lnTo>
                    <a:pt x="0" y="3061335"/>
                  </a:lnTo>
                  <a:lnTo>
                    <a:pt x="304" y="3093974"/>
                  </a:lnTo>
                </a:path>
                <a:path w="6883400" h="10017125">
                  <a:moveTo>
                    <a:pt x="85343" y="2969005"/>
                  </a:moveTo>
                  <a:lnTo>
                    <a:pt x="85343" y="3093974"/>
                  </a:lnTo>
                </a:path>
                <a:path w="6883400" h="10017125">
                  <a:moveTo>
                    <a:pt x="304" y="3093974"/>
                  </a:moveTo>
                  <a:lnTo>
                    <a:pt x="0" y="3126867"/>
                  </a:lnTo>
                  <a:lnTo>
                    <a:pt x="2438" y="3126358"/>
                  </a:lnTo>
                  <a:lnTo>
                    <a:pt x="4876" y="3125724"/>
                  </a:lnTo>
                  <a:lnTo>
                    <a:pt x="7619" y="3125089"/>
                  </a:lnTo>
                  <a:lnTo>
                    <a:pt x="10058" y="3124835"/>
                  </a:lnTo>
                  <a:lnTo>
                    <a:pt x="12496" y="3124454"/>
                  </a:lnTo>
                  <a:lnTo>
                    <a:pt x="15239" y="3124200"/>
                  </a:lnTo>
                  <a:lnTo>
                    <a:pt x="17678" y="3124200"/>
                  </a:lnTo>
                  <a:lnTo>
                    <a:pt x="20421" y="3124200"/>
                  </a:lnTo>
                  <a:lnTo>
                    <a:pt x="22859" y="3124200"/>
                  </a:lnTo>
                  <a:lnTo>
                    <a:pt x="25603" y="3124454"/>
                  </a:lnTo>
                  <a:lnTo>
                    <a:pt x="28041" y="3124835"/>
                  </a:lnTo>
                  <a:lnTo>
                    <a:pt x="30784" y="3125089"/>
                  </a:lnTo>
                  <a:lnTo>
                    <a:pt x="33223" y="3125724"/>
                  </a:lnTo>
                  <a:lnTo>
                    <a:pt x="35661" y="3126358"/>
                  </a:lnTo>
                  <a:lnTo>
                    <a:pt x="38100" y="3127248"/>
                  </a:lnTo>
                  <a:lnTo>
                    <a:pt x="40233" y="3127882"/>
                  </a:lnTo>
                  <a:lnTo>
                    <a:pt x="42671" y="3128772"/>
                  </a:lnTo>
                  <a:lnTo>
                    <a:pt x="44805" y="3129915"/>
                  </a:lnTo>
                  <a:lnTo>
                    <a:pt x="46939" y="3131185"/>
                  </a:lnTo>
                  <a:lnTo>
                    <a:pt x="49072" y="3132454"/>
                  </a:lnTo>
                  <a:lnTo>
                    <a:pt x="50901" y="3133979"/>
                  </a:lnTo>
                  <a:lnTo>
                    <a:pt x="52730" y="3135122"/>
                  </a:lnTo>
                  <a:lnTo>
                    <a:pt x="54559" y="3136646"/>
                  </a:lnTo>
                  <a:lnTo>
                    <a:pt x="56083" y="3138551"/>
                  </a:lnTo>
                  <a:lnTo>
                    <a:pt x="57302" y="3140329"/>
                  </a:lnTo>
                  <a:lnTo>
                    <a:pt x="58826" y="3142106"/>
                  </a:lnTo>
                  <a:lnTo>
                    <a:pt x="59740" y="3144266"/>
                  </a:lnTo>
                  <a:lnTo>
                    <a:pt x="60959" y="3146425"/>
                  </a:lnTo>
                  <a:lnTo>
                    <a:pt x="61569" y="3148583"/>
                  </a:lnTo>
                  <a:lnTo>
                    <a:pt x="62179" y="3150997"/>
                  </a:lnTo>
                  <a:lnTo>
                    <a:pt x="62788" y="3153410"/>
                  </a:lnTo>
                  <a:lnTo>
                    <a:pt x="63093" y="3156204"/>
                  </a:lnTo>
                  <a:lnTo>
                    <a:pt x="62788" y="3158871"/>
                  </a:lnTo>
                  <a:lnTo>
                    <a:pt x="62179" y="3161411"/>
                  </a:lnTo>
                  <a:lnTo>
                    <a:pt x="54254" y="3175635"/>
                  </a:lnTo>
                  <a:lnTo>
                    <a:pt x="52730" y="3177540"/>
                  </a:lnTo>
                  <a:lnTo>
                    <a:pt x="50901" y="3178682"/>
                  </a:lnTo>
                  <a:lnTo>
                    <a:pt x="49072" y="3180206"/>
                  </a:lnTo>
                  <a:lnTo>
                    <a:pt x="46939" y="3181477"/>
                  </a:lnTo>
                  <a:lnTo>
                    <a:pt x="44805" y="3182366"/>
                  </a:lnTo>
                  <a:lnTo>
                    <a:pt x="42671" y="3183254"/>
                  </a:lnTo>
                  <a:lnTo>
                    <a:pt x="40538" y="3184271"/>
                  </a:lnTo>
                  <a:lnTo>
                    <a:pt x="38100" y="3185160"/>
                  </a:lnTo>
                  <a:lnTo>
                    <a:pt x="35966" y="3185795"/>
                  </a:lnTo>
                  <a:lnTo>
                    <a:pt x="33223" y="3186303"/>
                  </a:lnTo>
                  <a:lnTo>
                    <a:pt x="31089" y="3186938"/>
                  </a:lnTo>
                  <a:lnTo>
                    <a:pt x="28346" y="3187319"/>
                  </a:lnTo>
                  <a:lnTo>
                    <a:pt x="25907" y="3187573"/>
                  </a:lnTo>
                  <a:lnTo>
                    <a:pt x="23164" y="3187827"/>
                  </a:lnTo>
                  <a:lnTo>
                    <a:pt x="20726" y="3188207"/>
                  </a:lnTo>
                  <a:lnTo>
                    <a:pt x="17983" y="3188207"/>
                  </a:lnTo>
                  <a:lnTo>
                    <a:pt x="15544" y="3188207"/>
                  </a:lnTo>
                  <a:lnTo>
                    <a:pt x="12801" y="3188207"/>
                  </a:lnTo>
                  <a:lnTo>
                    <a:pt x="10363" y="3187827"/>
                  </a:lnTo>
                  <a:lnTo>
                    <a:pt x="7619" y="3187573"/>
                  </a:lnTo>
                  <a:lnTo>
                    <a:pt x="5181" y="3187319"/>
                  </a:lnTo>
                  <a:lnTo>
                    <a:pt x="2438" y="3186938"/>
                  </a:lnTo>
                  <a:lnTo>
                    <a:pt x="0" y="3186683"/>
                  </a:lnTo>
                  <a:lnTo>
                    <a:pt x="304" y="3218942"/>
                  </a:lnTo>
                </a:path>
                <a:path w="6883400" h="10017125">
                  <a:moveTo>
                    <a:pt x="85343" y="3093974"/>
                  </a:moveTo>
                  <a:lnTo>
                    <a:pt x="85343" y="3218942"/>
                  </a:lnTo>
                </a:path>
                <a:path w="6883400" h="10017125">
                  <a:moveTo>
                    <a:pt x="304" y="3218942"/>
                  </a:moveTo>
                  <a:lnTo>
                    <a:pt x="0" y="3251835"/>
                  </a:lnTo>
                  <a:lnTo>
                    <a:pt x="2438" y="3251327"/>
                  </a:lnTo>
                  <a:lnTo>
                    <a:pt x="4876" y="3250692"/>
                  </a:lnTo>
                  <a:lnTo>
                    <a:pt x="7619" y="3250056"/>
                  </a:lnTo>
                  <a:lnTo>
                    <a:pt x="10058" y="3249803"/>
                  </a:lnTo>
                  <a:lnTo>
                    <a:pt x="12496" y="3249422"/>
                  </a:lnTo>
                  <a:lnTo>
                    <a:pt x="15239" y="3249168"/>
                  </a:lnTo>
                  <a:lnTo>
                    <a:pt x="17678" y="3249168"/>
                  </a:lnTo>
                  <a:lnTo>
                    <a:pt x="20421" y="3249168"/>
                  </a:lnTo>
                  <a:lnTo>
                    <a:pt x="22859" y="3249168"/>
                  </a:lnTo>
                  <a:lnTo>
                    <a:pt x="25603" y="3249422"/>
                  </a:lnTo>
                  <a:lnTo>
                    <a:pt x="28041" y="3249803"/>
                  </a:lnTo>
                  <a:lnTo>
                    <a:pt x="30784" y="3250311"/>
                  </a:lnTo>
                  <a:lnTo>
                    <a:pt x="33223" y="3250692"/>
                  </a:lnTo>
                  <a:lnTo>
                    <a:pt x="35661" y="3251580"/>
                  </a:lnTo>
                  <a:lnTo>
                    <a:pt x="38100" y="3252216"/>
                  </a:lnTo>
                  <a:lnTo>
                    <a:pt x="40233" y="3253104"/>
                  </a:lnTo>
                  <a:lnTo>
                    <a:pt x="42671" y="3253994"/>
                  </a:lnTo>
                  <a:lnTo>
                    <a:pt x="44805" y="3254882"/>
                  </a:lnTo>
                  <a:lnTo>
                    <a:pt x="46939" y="3256153"/>
                  </a:lnTo>
                  <a:lnTo>
                    <a:pt x="49072" y="3257423"/>
                  </a:lnTo>
                  <a:lnTo>
                    <a:pt x="50901" y="3258947"/>
                  </a:lnTo>
                  <a:lnTo>
                    <a:pt x="52730" y="3260090"/>
                  </a:lnTo>
                  <a:lnTo>
                    <a:pt x="54559" y="3261995"/>
                  </a:lnTo>
                  <a:lnTo>
                    <a:pt x="56083" y="3263519"/>
                  </a:lnTo>
                  <a:lnTo>
                    <a:pt x="57302" y="3265297"/>
                  </a:lnTo>
                  <a:lnTo>
                    <a:pt x="58826" y="3267455"/>
                  </a:lnTo>
                  <a:lnTo>
                    <a:pt x="59740" y="3269233"/>
                  </a:lnTo>
                  <a:lnTo>
                    <a:pt x="60959" y="3271393"/>
                  </a:lnTo>
                  <a:lnTo>
                    <a:pt x="61569" y="3273805"/>
                  </a:lnTo>
                  <a:lnTo>
                    <a:pt x="62179" y="3275965"/>
                  </a:lnTo>
                  <a:lnTo>
                    <a:pt x="62788" y="3278378"/>
                  </a:lnTo>
                  <a:lnTo>
                    <a:pt x="63093" y="3281172"/>
                  </a:lnTo>
                  <a:lnTo>
                    <a:pt x="54254" y="3300603"/>
                  </a:lnTo>
                  <a:lnTo>
                    <a:pt x="52730" y="3302507"/>
                  </a:lnTo>
                  <a:lnTo>
                    <a:pt x="50901" y="3303651"/>
                  </a:lnTo>
                  <a:lnTo>
                    <a:pt x="49072" y="3305175"/>
                  </a:lnTo>
                  <a:lnTo>
                    <a:pt x="46939" y="3306445"/>
                  </a:lnTo>
                  <a:lnTo>
                    <a:pt x="44805" y="3307333"/>
                  </a:lnTo>
                  <a:lnTo>
                    <a:pt x="42671" y="3308604"/>
                  </a:lnTo>
                  <a:lnTo>
                    <a:pt x="40538" y="3309493"/>
                  </a:lnTo>
                  <a:lnTo>
                    <a:pt x="38100" y="3310128"/>
                  </a:lnTo>
                  <a:lnTo>
                    <a:pt x="35966" y="3311017"/>
                  </a:lnTo>
                  <a:lnTo>
                    <a:pt x="33223" y="3311271"/>
                  </a:lnTo>
                  <a:lnTo>
                    <a:pt x="31089" y="3311905"/>
                  </a:lnTo>
                  <a:lnTo>
                    <a:pt x="28346" y="3312541"/>
                  </a:lnTo>
                  <a:lnTo>
                    <a:pt x="25907" y="3312541"/>
                  </a:lnTo>
                  <a:lnTo>
                    <a:pt x="23164" y="3312795"/>
                  </a:lnTo>
                  <a:lnTo>
                    <a:pt x="20726" y="3313176"/>
                  </a:lnTo>
                  <a:lnTo>
                    <a:pt x="17983" y="3313176"/>
                  </a:lnTo>
                  <a:lnTo>
                    <a:pt x="15544" y="3313176"/>
                  </a:lnTo>
                  <a:lnTo>
                    <a:pt x="12801" y="3313176"/>
                  </a:lnTo>
                  <a:lnTo>
                    <a:pt x="10363" y="3312795"/>
                  </a:lnTo>
                  <a:lnTo>
                    <a:pt x="7619" y="3312541"/>
                  </a:lnTo>
                  <a:lnTo>
                    <a:pt x="5181" y="3312287"/>
                  </a:lnTo>
                  <a:lnTo>
                    <a:pt x="2438" y="3311905"/>
                  </a:lnTo>
                  <a:lnTo>
                    <a:pt x="0" y="3311652"/>
                  </a:lnTo>
                  <a:lnTo>
                    <a:pt x="304" y="3344291"/>
                  </a:lnTo>
                </a:path>
                <a:path w="6883400" h="10017125">
                  <a:moveTo>
                    <a:pt x="85343" y="3218942"/>
                  </a:moveTo>
                  <a:lnTo>
                    <a:pt x="85343" y="3344291"/>
                  </a:lnTo>
                </a:path>
                <a:path w="6883400" h="10017125">
                  <a:moveTo>
                    <a:pt x="304" y="3343910"/>
                  </a:moveTo>
                  <a:lnTo>
                    <a:pt x="0" y="3376803"/>
                  </a:lnTo>
                  <a:lnTo>
                    <a:pt x="2438" y="3376295"/>
                  </a:lnTo>
                  <a:lnTo>
                    <a:pt x="4876" y="3375660"/>
                  </a:lnTo>
                  <a:lnTo>
                    <a:pt x="7619" y="3375025"/>
                  </a:lnTo>
                  <a:lnTo>
                    <a:pt x="10058" y="3374771"/>
                  </a:lnTo>
                  <a:lnTo>
                    <a:pt x="12496" y="3374390"/>
                  </a:lnTo>
                  <a:lnTo>
                    <a:pt x="15239" y="3374136"/>
                  </a:lnTo>
                  <a:lnTo>
                    <a:pt x="17678" y="3374136"/>
                  </a:lnTo>
                  <a:lnTo>
                    <a:pt x="20421" y="3374136"/>
                  </a:lnTo>
                  <a:lnTo>
                    <a:pt x="22859" y="3374136"/>
                  </a:lnTo>
                  <a:lnTo>
                    <a:pt x="25603" y="3374390"/>
                  </a:lnTo>
                  <a:lnTo>
                    <a:pt x="28041" y="3374771"/>
                  </a:lnTo>
                  <a:lnTo>
                    <a:pt x="30784" y="3375279"/>
                  </a:lnTo>
                  <a:lnTo>
                    <a:pt x="33223" y="3375660"/>
                  </a:lnTo>
                  <a:lnTo>
                    <a:pt x="35661" y="3376549"/>
                  </a:lnTo>
                  <a:lnTo>
                    <a:pt x="38100" y="3377183"/>
                  </a:lnTo>
                  <a:lnTo>
                    <a:pt x="40233" y="3378073"/>
                  </a:lnTo>
                  <a:lnTo>
                    <a:pt x="42671" y="3378962"/>
                  </a:lnTo>
                  <a:lnTo>
                    <a:pt x="44805" y="3379851"/>
                  </a:lnTo>
                  <a:lnTo>
                    <a:pt x="46939" y="3381121"/>
                  </a:lnTo>
                  <a:lnTo>
                    <a:pt x="49072" y="3382391"/>
                  </a:lnTo>
                  <a:lnTo>
                    <a:pt x="50901" y="3383915"/>
                  </a:lnTo>
                  <a:lnTo>
                    <a:pt x="52730" y="3385057"/>
                  </a:lnTo>
                  <a:lnTo>
                    <a:pt x="54559" y="3386963"/>
                  </a:lnTo>
                  <a:lnTo>
                    <a:pt x="56083" y="3388487"/>
                  </a:lnTo>
                  <a:lnTo>
                    <a:pt x="57302" y="3390265"/>
                  </a:lnTo>
                  <a:lnTo>
                    <a:pt x="58826" y="3392424"/>
                  </a:lnTo>
                  <a:lnTo>
                    <a:pt x="59740" y="3394202"/>
                  </a:lnTo>
                  <a:lnTo>
                    <a:pt x="60959" y="3396361"/>
                  </a:lnTo>
                  <a:lnTo>
                    <a:pt x="61569" y="3398774"/>
                  </a:lnTo>
                  <a:lnTo>
                    <a:pt x="62179" y="3400932"/>
                  </a:lnTo>
                  <a:lnTo>
                    <a:pt x="62788" y="3403346"/>
                  </a:lnTo>
                  <a:lnTo>
                    <a:pt x="63093" y="3406140"/>
                  </a:lnTo>
                  <a:lnTo>
                    <a:pt x="54254" y="3425571"/>
                  </a:lnTo>
                  <a:lnTo>
                    <a:pt x="52730" y="3427476"/>
                  </a:lnTo>
                  <a:lnTo>
                    <a:pt x="50901" y="3428619"/>
                  </a:lnTo>
                  <a:lnTo>
                    <a:pt x="49072" y="3430143"/>
                  </a:lnTo>
                  <a:lnTo>
                    <a:pt x="46939" y="3431413"/>
                  </a:lnTo>
                  <a:lnTo>
                    <a:pt x="44805" y="3432302"/>
                  </a:lnTo>
                  <a:lnTo>
                    <a:pt x="42671" y="3433572"/>
                  </a:lnTo>
                  <a:lnTo>
                    <a:pt x="40538" y="3434461"/>
                  </a:lnTo>
                  <a:lnTo>
                    <a:pt x="38100" y="3435096"/>
                  </a:lnTo>
                  <a:lnTo>
                    <a:pt x="35966" y="3435985"/>
                  </a:lnTo>
                  <a:lnTo>
                    <a:pt x="33223" y="3436239"/>
                  </a:lnTo>
                  <a:lnTo>
                    <a:pt x="31089" y="3436874"/>
                  </a:lnTo>
                  <a:lnTo>
                    <a:pt x="28346" y="3437508"/>
                  </a:lnTo>
                  <a:lnTo>
                    <a:pt x="25907" y="3437508"/>
                  </a:lnTo>
                  <a:lnTo>
                    <a:pt x="23164" y="3437763"/>
                  </a:lnTo>
                  <a:lnTo>
                    <a:pt x="20726" y="3438144"/>
                  </a:lnTo>
                  <a:lnTo>
                    <a:pt x="17983" y="3438144"/>
                  </a:lnTo>
                  <a:lnTo>
                    <a:pt x="15544" y="3438144"/>
                  </a:lnTo>
                  <a:lnTo>
                    <a:pt x="12801" y="3438144"/>
                  </a:lnTo>
                  <a:lnTo>
                    <a:pt x="10363" y="3437763"/>
                  </a:lnTo>
                  <a:lnTo>
                    <a:pt x="7619" y="3437508"/>
                  </a:lnTo>
                  <a:lnTo>
                    <a:pt x="5181" y="3437254"/>
                  </a:lnTo>
                  <a:lnTo>
                    <a:pt x="2438" y="3436874"/>
                  </a:lnTo>
                  <a:lnTo>
                    <a:pt x="0" y="3436620"/>
                  </a:lnTo>
                  <a:lnTo>
                    <a:pt x="304" y="3469258"/>
                  </a:lnTo>
                </a:path>
                <a:path w="6883400" h="10017125">
                  <a:moveTo>
                    <a:pt x="85343" y="3343910"/>
                  </a:moveTo>
                  <a:lnTo>
                    <a:pt x="85343" y="3469258"/>
                  </a:lnTo>
                </a:path>
                <a:path w="6883400" h="10017125">
                  <a:moveTo>
                    <a:pt x="304" y="3469258"/>
                  </a:moveTo>
                  <a:lnTo>
                    <a:pt x="0" y="3501771"/>
                  </a:lnTo>
                  <a:lnTo>
                    <a:pt x="2438" y="3501263"/>
                  </a:lnTo>
                  <a:lnTo>
                    <a:pt x="4876" y="3500628"/>
                  </a:lnTo>
                  <a:lnTo>
                    <a:pt x="7619" y="3499993"/>
                  </a:lnTo>
                  <a:lnTo>
                    <a:pt x="10058" y="3499739"/>
                  </a:lnTo>
                  <a:lnTo>
                    <a:pt x="12496" y="3499357"/>
                  </a:lnTo>
                  <a:lnTo>
                    <a:pt x="15239" y="3499357"/>
                  </a:lnTo>
                  <a:lnTo>
                    <a:pt x="17678" y="3499104"/>
                  </a:lnTo>
                  <a:lnTo>
                    <a:pt x="20421" y="3499104"/>
                  </a:lnTo>
                  <a:lnTo>
                    <a:pt x="22859" y="3499357"/>
                  </a:lnTo>
                  <a:lnTo>
                    <a:pt x="25603" y="3499357"/>
                  </a:lnTo>
                  <a:lnTo>
                    <a:pt x="28041" y="3499739"/>
                  </a:lnTo>
                  <a:lnTo>
                    <a:pt x="30784" y="3500247"/>
                  </a:lnTo>
                  <a:lnTo>
                    <a:pt x="33223" y="3500881"/>
                  </a:lnTo>
                  <a:lnTo>
                    <a:pt x="35661" y="3501517"/>
                  </a:lnTo>
                  <a:lnTo>
                    <a:pt x="38100" y="3502152"/>
                  </a:lnTo>
                  <a:lnTo>
                    <a:pt x="40233" y="3503041"/>
                  </a:lnTo>
                  <a:lnTo>
                    <a:pt x="42671" y="3503929"/>
                  </a:lnTo>
                  <a:lnTo>
                    <a:pt x="44805" y="3504819"/>
                  </a:lnTo>
                  <a:lnTo>
                    <a:pt x="46939" y="3506089"/>
                  </a:lnTo>
                  <a:lnTo>
                    <a:pt x="49072" y="3507358"/>
                  </a:lnTo>
                  <a:lnTo>
                    <a:pt x="50901" y="3508882"/>
                  </a:lnTo>
                  <a:lnTo>
                    <a:pt x="52730" y="3510406"/>
                  </a:lnTo>
                  <a:lnTo>
                    <a:pt x="54559" y="3511930"/>
                  </a:lnTo>
                  <a:lnTo>
                    <a:pt x="56083" y="3513454"/>
                  </a:lnTo>
                  <a:lnTo>
                    <a:pt x="57302" y="3515232"/>
                  </a:lnTo>
                  <a:lnTo>
                    <a:pt x="58826" y="3517392"/>
                  </a:lnTo>
                  <a:lnTo>
                    <a:pt x="59740" y="3519170"/>
                  </a:lnTo>
                  <a:lnTo>
                    <a:pt x="60959" y="3521329"/>
                  </a:lnTo>
                  <a:lnTo>
                    <a:pt x="61569" y="3523742"/>
                  </a:lnTo>
                  <a:lnTo>
                    <a:pt x="62179" y="3525901"/>
                  </a:lnTo>
                  <a:lnTo>
                    <a:pt x="62788" y="3528695"/>
                  </a:lnTo>
                  <a:lnTo>
                    <a:pt x="63093" y="3531107"/>
                  </a:lnTo>
                  <a:lnTo>
                    <a:pt x="55778" y="3549015"/>
                  </a:lnTo>
                  <a:lnTo>
                    <a:pt x="54254" y="3550920"/>
                  </a:lnTo>
                  <a:lnTo>
                    <a:pt x="52730" y="3552444"/>
                  </a:lnTo>
                  <a:lnTo>
                    <a:pt x="50901" y="3553968"/>
                  </a:lnTo>
                  <a:lnTo>
                    <a:pt x="49072" y="3555111"/>
                  </a:lnTo>
                  <a:lnTo>
                    <a:pt x="46939" y="3556380"/>
                  </a:lnTo>
                  <a:lnTo>
                    <a:pt x="44805" y="3557651"/>
                  </a:lnTo>
                  <a:lnTo>
                    <a:pt x="42671" y="3558540"/>
                  </a:lnTo>
                  <a:lnTo>
                    <a:pt x="40538" y="3559429"/>
                  </a:lnTo>
                  <a:lnTo>
                    <a:pt x="38100" y="3560064"/>
                  </a:lnTo>
                  <a:lnTo>
                    <a:pt x="35966" y="3560953"/>
                  </a:lnTo>
                  <a:lnTo>
                    <a:pt x="33223" y="3561588"/>
                  </a:lnTo>
                  <a:lnTo>
                    <a:pt x="31089" y="3561842"/>
                  </a:lnTo>
                  <a:lnTo>
                    <a:pt x="28346" y="3562477"/>
                  </a:lnTo>
                  <a:lnTo>
                    <a:pt x="25907" y="3562730"/>
                  </a:lnTo>
                  <a:lnTo>
                    <a:pt x="23164" y="3562730"/>
                  </a:lnTo>
                  <a:lnTo>
                    <a:pt x="20726" y="3563112"/>
                  </a:lnTo>
                  <a:lnTo>
                    <a:pt x="17983" y="3563112"/>
                  </a:lnTo>
                  <a:lnTo>
                    <a:pt x="15544" y="3563112"/>
                  </a:lnTo>
                  <a:lnTo>
                    <a:pt x="12801" y="3563112"/>
                  </a:lnTo>
                  <a:lnTo>
                    <a:pt x="10363" y="3562730"/>
                  </a:lnTo>
                  <a:lnTo>
                    <a:pt x="7619" y="3562730"/>
                  </a:lnTo>
                  <a:lnTo>
                    <a:pt x="5181" y="3562223"/>
                  </a:lnTo>
                  <a:lnTo>
                    <a:pt x="2438" y="3561842"/>
                  </a:lnTo>
                  <a:lnTo>
                    <a:pt x="0" y="3561588"/>
                  </a:lnTo>
                  <a:lnTo>
                    <a:pt x="304" y="3594227"/>
                  </a:lnTo>
                </a:path>
                <a:path w="6883400" h="10017125">
                  <a:moveTo>
                    <a:pt x="85343" y="3469258"/>
                  </a:moveTo>
                  <a:lnTo>
                    <a:pt x="85343" y="3594227"/>
                  </a:lnTo>
                </a:path>
                <a:path w="6883400" h="10017125">
                  <a:moveTo>
                    <a:pt x="304" y="3594227"/>
                  </a:moveTo>
                  <a:lnTo>
                    <a:pt x="0" y="3626739"/>
                  </a:lnTo>
                  <a:lnTo>
                    <a:pt x="2438" y="3626230"/>
                  </a:lnTo>
                  <a:lnTo>
                    <a:pt x="4876" y="3625596"/>
                  </a:lnTo>
                  <a:lnTo>
                    <a:pt x="7619" y="3625215"/>
                  </a:lnTo>
                  <a:lnTo>
                    <a:pt x="10058" y="3624706"/>
                  </a:lnTo>
                  <a:lnTo>
                    <a:pt x="12496" y="3624326"/>
                  </a:lnTo>
                  <a:lnTo>
                    <a:pt x="15239" y="3624326"/>
                  </a:lnTo>
                  <a:lnTo>
                    <a:pt x="17678" y="3624072"/>
                  </a:lnTo>
                  <a:lnTo>
                    <a:pt x="20421" y="3624072"/>
                  </a:lnTo>
                  <a:lnTo>
                    <a:pt x="22859" y="3624326"/>
                  </a:lnTo>
                  <a:lnTo>
                    <a:pt x="25603" y="3624326"/>
                  </a:lnTo>
                  <a:lnTo>
                    <a:pt x="28041" y="3624961"/>
                  </a:lnTo>
                  <a:lnTo>
                    <a:pt x="30784" y="3625215"/>
                  </a:lnTo>
                  <a:lnTo>
                    <a:pt x="33223" y="3625850"/>
                  </a:lnTo>
                  <a:lnTo>
                    <a:pt x="35661" y="3626485"/>
                  </a:lnTo>
                  <a:lnTo>
                    <a:pt x="38100" y="3627120"/>
                  </a:lnTo>
                  <a:lnTo>
                    <a:pt x="40233" y="3628008"/>
                  </a:lnTo>
                  <a:lnTo>
                    <a:pt x="42671" y="3628898"/>
                  </a:lnTo>
                  <a:lnTo>
                    <a:pt x="44805" y="3629787"/>
                  </a:lnTo>
                  <a:lnTo>
                    <a:pt x="46939" y="3631056"/>
                  </a:lnTo>
                  <a:lnTo>
                    <a:pt x="49072" y="3632327"/>
                  </a:lnTo>
                  <a:lnTo>
                    <a:pt x="50901" y="3633851"/>
                  </a:lnTo>
                  <a:lnTo>
                    <a:pt x="52730" y="3635375"/>
                  </a:lnTo>
                  <a:lnTo>
                    <a:pt x="54559" y="3636899"/>
                  </a:lnTo>
                  <a:lnTo>
                    <a:pt x="56083" y="3638423"/>
                  </a:lnTo>
                  <a:lnTo>
                    <a:pt x="57302" y="3640201"/>
                  </a:lnTo>
                  <a:lnTo>
                    <a:pt x="58826" y="3642360"/>
                  </a:lnTo>
                  <a:lnTo>
                    <a:pt x="59740" y="3644138"/>
                  </a:lnTo>
                  <a:lnTo>
                    <a:pt x="60959" y="3646297"/>
                  </a:lnTo>
                  <a:lnTo>
                    <a:pt x="61569" y="3648710"/>
                  </a:lnTo>
                  <a:lnTo>
                    <a:pt x="62179" y="3650869"/>
                  </a:lnTo>
                  <a:lnTo>
                    <a:pt x="62788" y="3653663"/>
                  </a:lnTo>
                  <a:lnTo>
                    <a:pt x="63093" y="3656076"/>
                  </a:lnTo>
                  <a:lnTo>
                    <a:pt x="55778" y="3673982"/>
                  </a:lnTo>
                  <a:lnTo>
                    <a:pt x="54254" y="3675888"/>
                  </a:lnTo>
                  <a:lnTo>
                    <a:pt x="52730" y="3677412"/>
                  </a:lnTo>
                  <a:lnTo>
                    <a:pt x="50901" y="3678936"/>
                  </a:lnTo>
                  <a:lnTo>
                    <a:pt x="49072" y="3680079"/>
                  </a:lnTo>
                  <a:lnTo>
                    <a:pt x="46939" y="3681349"/>
                  </a:lnTo>
                  <a:lnTo>
                    <a:pt x="44805" y="3682619"/>
                  </a:lnTo>
                  <a:lnTo>
                    <a:pt x="42671" y="3683507"/>
                  </a:lnTo>
                  <a:lnTo>
                    <a:pt x="40538" y="3684397"/>
                  </a:lnTo>
                  <a:lnTo>
                    <a:pt x="38100" y="3685031"/>
                  </a:lnTo>
                  <a:lnTo>
                    <a:pt x="35966" y="3685921"/>
                  </a:lnTo>
                  <a:lnTo>
                    <a:pt x="33223" y="3686555"/>
                  </a:lnTo>
                  <a:lnTo>
                    <a:pt x="31089" y="3686810"/>
                  </a:lnTo>
                  <a:lnTo>
                    <a:pt x="28346" y="3687445"/>
                  </a:lnTo>
                  <a:lnTo>
                    <a:pt x="25907" y="3687699"/>
                  </a:lnTo>
                  <a:lnTo>
                    <a:pt x="23164" y="3687699"/>
                  </a:lnTo>
                  <a:lnTo>
                    <a:pt x="20726" y="3688079"/>
                  </a:lnTo>
                  <a:lnTo>
                    <a:pt x="17983" y="3688079"/>
                  </a:lnTo>
                  <a:lnTo>
                    <a:pt x="15544" y="3688079"/>
                  </a:lnTo>
                  <a:lnTo>
                    <a:pt x="12801" y="3688079"/>
                  </a:lnTo>
                  <a:lnTo>
                    <a:pt x="10363" y="3687699"/>
                  </a:lnTo>
                  <a:lnTo>
                    <a:pt x="7619" y="3687699"/>
                  </a:lnTo>
                  <a:lnTo>
                    <a:pt x="5181" y="3687445"/>
                  </a:lnTo>
                  <a:lnTo>
                    <a:pt x="2438" y="3687191"/>
                  </a:lnTo>
                  <a:lnTo>
                    <a:pt x="0" y="3686555"/>
                  </a:lnTo>
                  <a:lnTo>
                    <a:pt x="304" y="3719195"/>
                  </a:lnTo>
                </a:path>
                <a:path w="6883400" h="10017125">
                  <a:moveTo>
                    <a:pt x="85343" y="3594227"/>
                  </a:moveTo>
                  <a:lnTo>
                    <a:pt x="85343" y="3719195"/>
                  </a:lnTo>
                </a:path>
                <a:path w="6883400" h="10017125">
                  <a:moveTo>
                    <a:pt x="304" y="3719195"/>
                  </a:moveTo>
                  <a:lnTo>
                    <a:pt x="0" y="3752088"/>
                  </a:lnTo>
                  <a:lnTo>
                    <a:pt x="2438" y="3751199"/>
                  </a:lnTo>
                  <a:lnTo>
                    <a:pt x="4876" y="3750564"/>
                  </a:lnTo>
                  <a:lnTo>
                    <a:pt x="7619" y="3750182"/>
                  </a:lnTo>
                  <a:lnTo>
                    <a:pt x="10058" y="3749675"/>
                  </a:lnTo>
                  <a:lnTo>
                    <a:pt x="12496" y="3749294"/>
                  </a:lnTo>
                  <a:lnTo>
                    <a:pt x="25603" y="3749294"/>
                  </a:lnTo>
                  <a:lnTo>
                    <a:pt x="28041" y="3749929"/>
                  </a:lnTo>
                  <a:lnTo>
                    <a:pt x="30784" y="3750182"/>
                  </a:lnTo>
                  <a:lnTo>
                    <a:pt x="33223" y="3750818"/>
                  </a:lnTo>
                  <a:lnTo>
                    <a:pt x="35661" y="3751453"/>
                  </a:lnTo>
                  <a:lnTo>
                    <a:pt x="38100" y="3752088"/>
                  </a:lnTo>
                  <a:lnTo>
                    <a:pt x="40233" y="3752977"/>
                  </a:lnTo>
                  <a:lnTo>
                    <a:pt x="42671" y="3753866"/>
                  </a:lnTo>
                  <a:lnTo>
                    <a:pt x="44805" y="3754754"/>
                  </a:lnTo>
                  <a:lnTo>
                    <a:pt x="46939" y="3756025"/>
                  </a:lnTo>
                  <a:lnTo>
                    <a:pt x="49072" y="3757295"/>
                  </a:lnTo>
                  <a:lnTo>
                    <a:pt x="50901" y="3758819"/>
                  </a:lnTo>
                  <a:lnTo>
                    <a:pt x="52730" y="3760343"/>
                  </a:lnTo>
                  <a:lnTo>
                    <a:pt x="54559" y="3761867"/>
                  </a:lnTo>
                  <a:lnTo>
                    <a:pt x="63093" y="3781044"/>
                  </a:lnTo>
                  <a:lnTo>
                    <a:pt x="62788" y="3783711"/>
                  </a:lnTo>
                  <a:lnTo>
                    <a:pt x="62179" y="3786504"/>
                  </a:lnTo>
                  <a:lnTo>
                    <a:pt x="61569" y="3788918"/>
                  </a:lnTo>
                  <a:lnTo>
                    <a:pt x="60655" y="3791077"/>
                  </a:lnTo>
                  <a:lnTo>
                    <a:pt x="59740" y="3793236"/>
                  </a:lnTo>
                  <a:lnTo>
                    <a:pt x="58521" y="3795395"/>
                  </a:lnTo>
                  <a:lnTo>
                    <a:pt x="57302" y="3797173"/>
                  </a:lnTo>
                  <a:lnTo>
                    <a:pt x="55778" y="3799331"/>
                  </a:lnTo>
                  <a:lnTo>
                    <a:pt x="54254" y="3800855"/>
                  </a:lnTo>
                  <a:lnTo>
                    <a:pt x="52730" y="3802379"/>
                  </a:lnTo>
                  <a:lnTo>
                    <a:pt x="50901" y="3803904"/>
                  </a:lnTo>
                  <a:lnTo>
                    <a:pt x="49072" y="3805047"/>
                  </a:lnTo>
                  <a:lnTo>
                    <a:pt x="46939" y="3806317"/>
                  </a:lnTo>
                  <a:lnTo>
                    <a:pt x="44805" y="3807587"/>
                  </a:lnTo>
                  <a:lnTo>
                    <a:pt x="42671" y="3808476"/>
                  </a:lnTo>
                  <a:lnTo>
                    <a:pt x="40538" y="3809365"/>
                  </a:lnTo>
                  <a:lnTo>
                    <a:pt x="38100" y="3810254"/>
                  </a:lnTo>
                  <a:lnTo>
                    <a:pt x="35966" y="3810889"/>
                  </a:lnTo>
                  <a:lnTo>
                    <a:pt x="33223" y="3811524"/>
                  </a:lnTo>
                  <a:lnTo>
                    <a:pt x="31089" y="3811778"/>
                  </a:lnTo>
                  <a:lnTo>
                    <a:pt x="28346" y="3812413"/>
                  </a:lnTo>
                  <a:lnTo>
                    <a:pt x="25907" y="3812667"/>
                  </a:lnTo>
                  <a:lnTo>
                    <a:pt x="23164" y="3812667"/>
                  </a:lnTo>
                  <a:lnTo>
                    <a:pt x="20726" y="3813048"/>
                  </a:lnTo>
                  <a:lnTo>
                    <a:pt x="17983" y="3813048"/>
                  </a:lnTo>
                  <a:lnTo>
                    <a:pt x="15544" y="3813048"/>
                  </a:lnTo>
                  <a:lnTo>
                    <a:pt x="12801" y="3813048"/>
                  </a:lnTo>
                  <a:lnTo>
                    <a:pt x="10363" y="3812667"/>
                  </a:lnTo>
                  <a:lnTo>
                    <a:pt x="7619" y="3812667"/>
                  </a:lnTo>
                  <a:lnTo>
                    <a:pt x="5181" y="3812413"/>
                  </a:lnTo>
                  <a:lnTo>
                    <a:pt x="2438" y="3812158"/>
                  </a:lnTo>
                  <a:lnTo>
                    <a:pt x="0" y="3811524"/>
                  </a:lnTo>
                  <a:lnTo>
                    <a:pt x="304" y="3844163"/>
                  </a:lnTo>
                </a:path>
                <a:path w="6883400" h="10017125">
                  <a:moveTo>
                    <a:pt x="85343" y="3719195"/>
                  </a:moveTo>
                  <a:lnTo>
                    <a:pt x="85343" y="3844163"/>
                  </a:lnTo>
                </a:path>
                <a:path w="6883400" h="10017125">
                  <a:moveTo>
                    <a:pt x="304" y="3844163"/>
                  </a:moveTo>
                  <a:lnTo>
                    <a:pt x="0" y="3877056"/>
                  </a:lnTo>
                  <a:lnTo>
                    <a:pt x="2438" y="3876167"/>
                  </a:lnTo>
                  <a:lnTo>
                    <a:pt x="4876" y="3875532"/>
                  </a:lnTo>
                  <a:lnTo>
                    <a:pt x="7619" y="3875151"/>
                  </a:lnTo>
                  <a:lnTo>
                    <a:pt x="10058" y="3874897"/>
                  </a:lnTo>
                  <a:lnTo>
                    <a:pt x="12496" y="3874643"/>
                  </a:lnTo>
                  <a:lnTo>
                    <a:pt x="15239" y="3874262"/>
                  </a:lnTo>
                  <a:lnTo>
                    <a:pt x="17678" y="3874262"/>
                  </a:lnTo>
                  <a:lnTo>
                    <a:pt x="20421" y="3874262"/>
                  </a:lnTo>
                  <a:lnTo>
                    <a:pt x="22859" y="3874262"/>
                  </a:lnTo>
                  <a:lnTo>
                    <a:pt x="25603" y="3874643"/>
                  </a:lnTo>
                  <a:lnTo>
                    <a:pt x="28041" y="3874897"/>
                  </a:lnTo>
                  <a:lnTo>
                    <a:pt x="30784" y="3875151"/>
                  </a:lnTo>
                  <a:lnTo>
                    <a:pt x="33223" y="3875786"/>
                  </a:lnTo>
                  <a:lnTo>
                    <a:pt x="35661" y="3876421"/>
                  </a:lnTo>
                  <a:lnTo>
                    <a:pt x="38100" y="3877056"/>
                  </a:lnTo>
                  <a:lnTo>
                    <a:pt x="40233" y="3877945"/>
                  </a:lnTo>
                  <a:lnTo>
                    <a:pt x="42671" y="3878834"/>
                  </a:lnTo>
                  <a:lnTo>
                    <a:pt x="44805" y="3880104"/>
                  </a:lnTo>
                  <a:lnTo>
                    <a:pt x="46939" y="3881247"/>
                  </a:lnTo>
                  <a:lnTo>
                    <a:pt x="49072" y="3882517"/>
                  </a:lnTo>
                  <a:lnTo>
                    <a:pt x="50901" y="3883787"/>
                  </a:lnTo>
                  <a:lnTo>
                    <a:pt x="52730" y="3885311"/>
                  </a:lnTo>
                  <a:lnTo>
                    <a:pt x="54559" y="3886835"/>
                  </a:lnTo>
                  <a:lnTo>
                    <a:pt x="56083" y="3888613"/>
                  </a:lnTo>
                  <a:lnTo>
                    <a:pt x="57302" y="3890391"/>
                  </a:lnTo>
                  <a:lnTo>
                    <a:pt x="58826" y="3892296"/>
                  </a:lnTo>
                  <a:lnTo>
                    <a:pt x="59740" y="3894455"/>
                  </a:lnTo>
                  <a:lnTo>
                    <a:pt x="60959" y="3896487"/>
                  </a:lnTo>
                  <a:lnTo>
                    <a:pt x="61569" y="3898646"/>
                  </a:lnTo>
                  <a:lnTo>
                    <a:pt x="62179" y="3901059"/>
                  </a:lnTo>
                  <a:lnTo>
                    <a:pt x="62788" y="3903599"/>
                  </a:lnTo>
                  <a:lnTo>
                    <a:pt x="63093" y="3906012"/>
                  </a:lnTo>
                  <a:lnTo>
                    <a:pt x="62788" y="3908679"/>
                  </a:lnTo>
                  <a:lnTo>
                    <a:pt x="62179" y="3911473"/>
                  </a:lnTo>
                  <a:lnTo>
                    <a:pt x="61569" y="3913886"/>
                  </a:lnTo>
                  <a:lnTo>
                    <a:pt x="60655" y="3916045"/>
                  </a:lnTo>
                  <a:lnTo>
                    <a:pt x="59740" y="3918458"/>
                  </a:lnTo>
                  <a:lnTo>
                    <a:pt x="58521" y="3920363"/>
                  </a:lnTo>
                  <a:lnTo>
                    <a:pt x="57302" y="3922395"/>
                  </a:lnTo>
                  <a:lnTo>
                    <a:pt x="55778" y="3924300"/>
                  </a:lnTo>
                  <a:lnTo>
                    <a:pt x="54254" y="3925824"/>
                  </a:lnTo>
                  <a:lnTo>
                    <a:pt x="52730" y="3927348"/>
                  </a:lnTo>
                  <a:lnTo>
                    <a:pt x="50901" y="3928872"/>
                  </a:lnTo>
                  <a:lnTo>
                    <a:pt x="49072" y="3930015"/>
                  </a:lnTo>
                  <a:lnTo>
                    <a:pt x="46939" y="3931285"/>
                  </a:lnTo>
                  <a:lnTo>
                    <a:pt x="44805" y="3932555"/>
                  </a:lnTo>
                  <a:lnTo>
                    <a:pt x="33223" y="3936492"/>
                  </a:lnTo>
                  <a:lnTo>
                    <a:pt x="31089" y="3937127"/>
                  </a:lnTo>
                  <a:lnTo>
                    <a:pt x="28346" y="3937381"/>
                  </a:lnTo>
                  <a:lnTo>
                    <a:pt x="25907" y="3937635"/>
                  </a:lnTo>
                  <a:lnTo>
                    <a:pt x="23164" y="3938016"/>
                  </a:lnTo>
                  <a:lnTo>
                    <a:pt x="20726" y="3938016"/>
                  </a:lnTo>
                  <a:lnTo>
                    <a:pt x="17983" y="3938270"/>
                  </a:lnTo>
                  <a:lnTo>
                    <a:pt x="15544" y="3938270"/>
                  </a:lnTo>
                  <a:lnTo>
                    <a:pt x="12801" y="3938016"/>
                  </a:lnTo>
                  <a:lnTo>
                    <a:pt x="10363" y="3938016"/>
                  </a:lnTo>
                  <a:lnTo>
                    <a:pt x="7619" y="3937635"/>
                  </a:lnTo>
                  <a:lnTo>
                    <a:pt x="5181" y="3937381"/>
                  </a:lnTo>
                  <a:lnTo>
                    <a:pt x="2438" y="3937127"/>
                  </a:lnTo>
                  <a:lnTo>
                    <a:pt x="0" y="3936492"/>
                  </a:lnTo>
                  <a:lnTo>
                    <a:pt x="304" y="3969131"/>
                  </a:lnTo>
                </a:path>
                <a:path w="6883400" h="10017125">
                  <a:moveTo>
                    <a:pt x="85343" y="3844163"/>
                  </a:moveTo>
                  <a:lnTo>
                    <a:pt x="85343" y="3969131"/>
                  </a:lnTo>
                </a:path>
                <a:path w="6883400" h="10017125">
                  <a:moveTo>
                    <a:pt x="304" y="3969131"/>
                  </a:moveTo>
                  <a:lnTo>
                    <a:pt x="0" y="4002024"/>
                  </a:lnTo>
                  <a:lnTo>
                    <a:pt x="2438" y="4001389"/>
                  </a:lnTo>
                  <a:lnTo>
                    <a:pt x="4876" y="4000500"/>
                  </a:lnTo>
                  <a:lnTo>
                    <a:pt x="7619" y="4000119"/>
                  </a:lnTo>
                  <a:lnTo>
                    <a:pt x="10058" y="3999865"/>
                  </a:lnTo>
                  <a:lnTo>
                    <a:pt x="12496" y="3999611"/>
                  </a:lnTo>
                  <a:lnTo>
                    <a:pt x="15239" y="3999230"/>
                  </a:lnTo>
                  <a:lnTo>
                    <a:pt x="17678" y="3999230"/>
                  </a:lnTo>
                  <a:lnTo>
                    <a:pt x="20421" y="3999230"/>
                  </a:lnTo>
                  <a:lnTo>
                    <a:pt x="22859" y="3999230"/>
                  </a:lnTo>
                  <a:lnTo>
                    <a:pt x="25603" y="3999611"/>
                  </a:lnTo>
                  <a:lnTo>
                    <a:pt x="28041" y="3999865"/>
                  </a:lnTo>
                  <a:lnTo>
                    <a:pt x="30784" y="4000119"/>
                  </a:lnTo>
                  <a:lnTo>
                    <a:pt x="33223" y="4000754"/>
                  </a:lnTo>
                  <a:lnTo>
                    <a:pt x="35661" y="4001389"/>
                  </a:lnTo>
                  <a:lnTo>
                    <a:pt x="38100" y="4002024"/>
                  </a:lnTo>
                  <a:lnTo>
                    <a:pt x="40233" y="4002913"/>
                  </a:lnTo>
                  <a:lnTo>
                    <a:pt x="42671" y="4003802"/>
                  </a:lnTo>
                  <a:lnTo>
                    <a:pt x="44805" y="4005072"/>
                  </a:lnTo>
                  <a:lnTo>
                    <a:pt x="46939" y="4006215"/>
                  </a:lnTo>
                  <a:lnTo>
                    <a:pt x="49072" y="4007485"/>
                  </a:lnTo>
                  <a:lnTo>
                    <a:pt x="50901" y="4008755"/>
                  </a:lnTo>
                  <a:lnTo>
                    <a:pt x="52730" y="4010279"/>
                  </a:lnTo>
                  <a:lnTo>
                    <a:pt x="54559" y="4011803"/>
                  </a:lnTo>
                  <a:lnTo>
                    <a:pt x="56083" y="4013581"/>
                  </a:lnTo>
                  <a:lnTo>
                    <a:pt x="57302" y="4015359"/>
                  </a:lnTo>
                  <a:lnTo>
                    <a:pt x="58826" y="4017264"/>
                  </a:lnTo>
                  <a:lnTo>
                    <a:pt x="59740" y="4019423"/>
                  </a:lnTo>
                  <a:lnTo>
                    <a:pt x="60959" y="4021455"/>
                  </a:lnTo>
                  <a:lnTo>
                    <a:pt x="61569" y="4023614"/>
                  </a:lnTo>
                  <a:lnTo>
                    <a:pt x="62179" y="4026027"/>
                  </a:lnTo>
                  <a:lnTo>
                    <a:pt x="62788" y="4028567"/>
                  </a:lnTo>
                  <a:lnTo>
                    <a:pt x="63093" y="4030980"/>
                  </a:lnTo>
                  <a:lnTo>
                    <a:pt x="58521" y="4045331"/>
                  </a:lnTo>
                  <a:lnTo>
                    <a:pt x="57302" y="4047363"/>
                  </a:lnTo>
                  <a:lnTo>
                    <a:pt x="55778" y="4049268"/>
                  </a:lnTo>
                  <a:lnTo>
                    <a:pt x="54254" y="4050792"/>
                  </a:lnTo>
                  <a:lnTo>
                    <a:pt x="52730" y="4052316"/>
                  </a:lnTo>
                  <a:lnTo>
                    <a:pt x="50901" y="4053840"/>
                  </a:lnTo>
                  <a:lnTo>
                    <a:pt x="49072" y="4054983"/>
                  </a:lnTo>
                  <a:lnTo>
                    <a:pt x="46939" y="4056253"/>
                  </a:lnTo>
                  <a:lnTo>
                    <a:pt x="44805" y="4057523"/>
                  </a:lnTo>
                  <a:lnTo>
                    <a:pt x="33223" y="4061460"/>
                  </a:lnTo>
                  <a:lnTo>
                    <a:pt x="31089" y="4062095"/>
                  </a:lnTo>
                  <a:lnTo>
                    <a:pt x="28346" y="4062349"/>
                  </a:lnTo>
                  <a:lnTo>
                    <a:pt x="25907" y="4062603"/>
                  </a:lnTo>
                  <a:lnTo>
                    <a:pt x="23164" y="4062984"/>
                  </a:lnTo>
                  <a:lnTo>
                    <a:pt x="20726" y="4062984"/>
                  </a:lnTo>
                  <a:lnTo>
                    <a:pt x="17983" y="4063238"/>
                  </a:lnTo>
                  <a:lnTo>
                    <a:pt x="15544" y="4063238"/>
                  </a:lnTo>
                  <a:lnTo>
                    <a:pt x="12801" y="4062984"/>
                  </a:lnTo>
                  <a:lnTo>
                    <a:pt x="10363" y="4062984"/>
                  </a:lnTo>
                  <a:lnTo>
                    <a:pt x="7619" y="4062603"/>
                  </a:lnTo>
                  <a:lnTo>
                    <a:pt x="5181" y="4062349"/>
                  </a:lnTo>
                  <a:lnTo>
                    <a:pt x="2438" y="4062095"/>
                  </a:lnTo>
                  <a:lnTo>
                    <a:pt x="0" y="4061460"/>
                  </a:lnTo>
                  <a:lnTo>
                    <a:pt x="304" y="4094099"/>
                  </a:lnTo>
                </a:path>
                <a:path w="6883400" h="10017125">
                  <a:moveTo>
                    <a:pt x="85343" y="3969131"/>
                  </a:moveTo>
                  <a:lnTo>
                    <a:pt x="85343" y="4094099"/>
                  </a:lnTo>
                </a:path>
                <a:path w="6883400" h="10017125">
                  <a:moveTo>
                    <a:pt x="304" y="4094099"/>
                  </a:moveTo>
                  <a:lnTo>
                    <a:pt x="0" y="4126992"/>
                  </a:lnTo>
                  <a:lnTo>
                    <a:pt x="2438" y="4126357"/>
                  </a:lnTo>
                  <a:lnTo>
                    <a:pt x="4876" y="4125722"/>
                  </a:lnTo>
                  <a:lnTo>
                    <a:pt x="7619" y="4125087"/>
                  </a:lnTo>
                  <a:lnTo>
                    <a:pt x="10058" y="4124833"/>
                  </a:lnTo>
                  <a:lnTo>
                    <a:pt x="12496" y="4124579"/>
                  </a:lnTo>
                  <a:lnTo>
                    <a:pt x="15239" y="4124198"/>
                  </a:lnTo>
                  <a:lnTo>
                    <a:pt x="17678" y="4124198"/>
                  </a:lnTo>
                  <a:lnTo>
                    <a:pt x="20421" y="4124198"/>
                  </a:lnTo>
                  <a:lnTo>
                    <a:pt x="22859" y="4124198"/>
                  </a:lnTo>
                  <a:lnTo>
                    <a:pt x="25603" y="4124579"/>
                  </a:lnTo>
                  <a:lnTo>
                    <a:pt x="28041" y="4124833"/>
                  </a:lnTo>
                  <a:lnTo>
                    <a:pt x="30784" y="4125087"/>
                  </a:lnTo>
                  <a:lnTo>
                    <a:pt x="33223" y="4125722"/>
                  </a:lnTo>
                  <a:lnTo>
                    <a:pt x="35661" y="4126357"/>
                  </a:lnTo>
                  <a:lnTo>
                    <a:pt x="38100" y="4127246"/>
                  </a:lnTo>
                  <a:lnTo>
                    <a:pt x="40233" y="4127881"/>
                  </a:lnTo>
                  <a:lnTo>
                    <a:pt x="42671" y="4128770"/>
                  </a:lnTo>
                  <a:lnTo>
                    <a:pt x="44805" y="4130040"/>
                  </a:lnTo>
                  <a:lnTo>
                    <a:pt x="46939" y="4131183"/>
                  </a:lnTo>
                  <a:lnTo>
                    <a:pt x="49072" y="4132453"/>
                  </a:lnTo>
                  <a:lnTo>
                    <a:pt x="50901" y="4133977"/>
                  </a:lnTo>
                  <a:lnTo>
                    <a:pt x="52730" y="4135247"/>
                  </a:lnTo>
                  <a:lnTo>
                    <a:pt x="54559" y="4136771"/>
                  </a:lnTo>
                  <a:lnTo>
                    <a:pt x="56083" y="4138549"/>
                  </a:lnTo>
                  <a:lnTo>
                    <a:pt x="57302" y="4140327"/>
                  </a:lnTo>
                  <a:lnTo>
                    <a:pt x="58826" y="4142232"/>
                  </a:lnTo>
                  <a:lnTo>
                    <a:pt x="59740" y="4144391"/>
                  </a:lnTo>
                  <a:lnTo>
                    <a:pt x="60959" y="4146423"/>
                  </a:lnTo>
                  <a:lnTo>
                    <a:pt x="61569" y="4148582"/>
                  </a:lnTo>
                  <a:lnTo>
                    <a:pt x="62179" y="4150995"/>
                  </a:lnTo>
                  <a:lnTo>
                    <a:pt x="62788" y="4153535"/>
                  </a:lnTo>
                  <a:lnTo>
                    <a:pt x="63093" y="4156202"/>
                  </a:lnTo>
                  <a:lnTo>
                    <a:pt x="62788" y="4158996"/>
                  </a:lnTo>
                  <a:lnTo>
                    <a:pt x="62179" y="4161409"/>
                  </a:lnTo>
                  <a:lnTo>
                    <a:pt x="61569" y="4163822"/>
                  </a:lnTo>
                  <a:lnTo>
                    <a:pt x="54254" y="4175760"/>
                  </a:lnTo>
                  <a:lnTo>
                    <a:pt x="52730" y="4177538"/>
                  </a:lnTo>
                  <a:lnTo>
                    <a:pt x="50901" y="4178808"/>
                  </a:lnTo>
                  <a:lnTo>
                    <a:pt x="49072" y="4179951"/>
                  </a:lnTo>
                  <a:lnTo>
                    <a:pt x="46939" y="4181475"/>
                  </a:lnTo>
                  <a:lnTo>
                    <a:pt x="33223" y="4186428"/>
                  </a:lnTo>
                  <a:lnTo>
                    <a:pt x="31089" y="4187063"/>
                  </a:lnTo>
                  <a:lnTo>
                    <a:pt x="28346" y="4187317"/>
                  </a:lnTo>
                  <a:lnTo>
                    <a:pt x="25907" y="4187571"/>
                  </a:lnTo>
                  <a:lnTo>
                    <a:pt x="23164" y="4187952"/>
                  </a:lnTo>
                  <a:lnTo>
                    <a:pt x="20726" y="4187952"/>
                  </a:lnTo>
                  <a:lnTo>
                    <a:pt x="17983" y="4188206"/>
                  </a:lnTo>
                  <a:lnTo>
                    <a:pt x="15544" y="4188206"/>
                  </a:lnTo>
                  <a:lnTo>
                    <a:pt x="12801" y="4187952"/>
                  </a:lnTo>
                  <a:lnTo>
                    <a:pt x="10363" y="4187952"/>
                  </a:lnTo>
                  <a:lnTo>
                    <a:pt x="7619" y="4187571"/>
                  </a:lnTo>
                  <a:lnTo>
                    <a:pt x="5181" y="4187317"/>
                  </a:lnTo>
                  <a:lnTo>
                    <a:pt x="2438" y="4187063"/>
                  </a:lnTo>
                  <a:lnTo>
                    <a:pt x="0" y="4186682"/>
                  </a:lnTo>
                  <a:lnTo>
                    <a:pt x="304" y="4219067"/>
                  </a:lnTo>
                </a:path>
                <a:path w="6883400" h="10017125">
                  <a:moveTo>
                    <a:pt x="85343" y="4094099"/>
                  </a:moveTo>
                  <a:lnTo>
                    <a:pt x="85343" y="4219067"/>
                  </a:lnTo>
                </a:path>
                <a:path w="6883400" h="10017125">
                  <a:moveTo>
                    <a:pt x="304" y="4219067"/>
                  </a:moveTo>
                  <a:lnTo>
                    <a:pt x="0" y="4251960"/>
                  </a:lnTo>
                  <a:lnTo>
                    <a:pt x="2438" y="4251325"/>
                  </a:lnTo>
                  <a:lnTo>
                    <a:pt x="4876" y="4250690"/>
                  </a:lnTo>
                  <a:lnTo>
                    <a:pt x="7619" y="4250055"/>
                  </a:lnTo>
                  <a:lnTo>
                    <a:pt x="10058" y="4249801"/>
                  </a:lnTo>
                  <a:lnTo>
                    <a:pt x="12496" y="4249547"/>
                  </a:lnTo>
                  <a:lnTo>
                    <a:pt x="15239" y="4249166"/>
                  </a:lnTo>
                  <a:lnTo>
                    <a:pt x="17678" y="4249166"/>
                  </a:lnTo>
                  <a:lnTo>
                    <a:pt x="20421" y="4249166"/>
                  </a:lnTo>
                  <a:lnTo>
                    <a:pt x="22859" y="4249166"/>
                  </a:lnTo>
                  <a:lnTo>
                    <a:pt x="25603" y="4249547"/>
                  </a:lnTo>
                  <a:lnTo>
                    <a:pt x="28041" y="4249801"/>
                  </a:lnTo>
                  <a:lnTo>
                    <a:pt x="30784" y="4250055"/>
                  </a:lnTo>
                  <a:lnTo>
                    <a:pt x="33223" y="4250690"/>
                  </a:lnTo>
                  <a:lnTo>
                    <a:pt x="35661" y="4251325"/>
                  </a:lnTo>
                  <a:lnTo>
                    <a:pt x="38100" y="4252214"/>
                  </a:lnTo>
                  <a:lnTo>
                    <a:pt x="40233" y="4252849"/>
                  </a:lnTo>
                  <a:lnTo>
                    <a:pt x="42671" y="4254119"/>
                  </a:lnTo>
                  <a:lnTo>
                    <a:pt x="44805" y="4255008"/>
                  </a:lnTo>
                  <a:lnTo>
                    <a:pt x="46939" y="4256151"/>
                  </a:lnTo>
                  <a:lnTo>
                    <a:pt x="49072" y="4257421"/>
                  </a:lnTo>
                  <a:lnTo>
                    <a:pt x="50901" y="4258945"/>
                  </a:lnTo>
                  <a:lnTo>
                    <a:pt x="52730" y="4260215"/>
                  </a:lnTo>
                  <a:lnTo>
                    <a:pt x="54559" y="4261993"/>
                  </a:lnTo>
                  <a:lnTo>
                    <a:pt x="56083" y="4263517"/>
                  </a:lnTo>
                  <a:lnTo>
                    <a:pt x="57302" y="4265295"/>
                  </a:lnTo>
                  <a:lnTo>
                    <a:pt x="58826" y="4267200"/>
                  </a:lnTo>
                  <a:lnTo>
                    <a:pt x="59740" y="4269359"/>
                  </a:lnTo>
                  <a:lnTo>
                    <a:pt x="60959" y="4271391"/>
                  </a:lnTo>
                  <a:lnTo>
                    <a:pt x="61569" y="4273931"/>
                  </a:lnTo>
                  <a:lnTo>
                    <a:pt x="62179" y="4275963"/>
                  </a:lnTo>
                  <a:lnTo>
                    <a:pt x="62788" y="4278503"/>
                  </a:lnTo>
                  <a:lnTo>
                    <a:pt x="63093" y="4281170"/>
                  </a:lnTo>
                  <a:lnTo>
                    <a:pt x="62788" y="4283964"/>
                  </a:lnTo>
                  <a:lnTo>
                    <a:pt x="62179" y="4286377"/>
                  </a:lnTo>
                  <a:lnTo>
                    <a:pt x="61569" y="4288790"/>
                  </a:lnTo>
                  <a:lnTo>
                    <a:pt x="54254" y="4300728"/>
                  </a:lnTo>
                  <a:lnTo>
                    <a:pt x="52730" y="4302506"/>
                  </a:lnTo>
                  <a:lnTo>
                    <a:pt x="50901" y="4303776"/>
                  </a:lnTo>
                  <a:lnTo>
                    <a:pt x="49072" y="4305300"/>
                  </a:lnTo>
                  <a:lnTo>
                    <a:pt x="46939" y="4306443"/>
                  </a:lnTo>
                  <a:lnTo>
                    <a:pt x="44805" y="4307459"/>
                  </a:lnTo>
                  <a:lnTo>
                    <a:pt x="42671" y="4308348"/>
                  </a:lnTo>
                  <a:lnTo>
                    <a:pt x="40538" y="4309491"/>
                  </a:lnTo>
                  <a:lnTo>
                    <a:pt x="38100" y="4310126"/>
                  </a:lnTo>
                  <a:lnTo>
                    <a:pt x="35966" y="4310761"/>
                  </a:lnTo>
                  <a:lnTo>
                    <a:pt x="33223" y="4311396"/>
                  </a:lnTo>
                  <a:lnTo>
                    <a:pt x="31089" y="4312031"/>
                  </a:lnTo>
                  <a:lnTo>
                    <a:pt x="28346" y="4312285"/>
                  </a:lnTo>
                  <a:lnTo>
                    <a:pt x="25907" y="4312539"/>
                  </a:lnTo>
                  <a:lnTo>
                    <a:pt x="23164" y="4312920"/>
                  </a:lnTo>
                  <a:lnTo>
                    <a:pt x="20726" y="4313174"/>
                  </a:lnTo>
                  <a:lnTo>
                    <a:pt x="17983" y="4313174"/>
                  </a:lnTo>
                  <a:lnTo>
                    <a:pt x="15544" y="4313174"/>
                  </a:lnTo>
                  <a:lnTo>
                    <a:pt x="12801" y="4313174"/>
                  </a:lnTo>
                  <a:lnTo>
                    <a:pt x="10363" y="4312920"/>
                  </a:lnTo>
                  <a:lnTo>
                    <a:pt x="7619" y="4312539"/>
                  </a:lnTo>
                  <a:lnTo>
                    <a:pt x="5181" y="4312285"/>
                  </a:lnTo>
                  <a:lnTo>
                    <a:pt x="2438" y="4312031"/>
                  </a:lnTo>
                  <a:lnTo>
                    <a:pt x="0" y="4311650"/>
                  </a:lnTo>
                  <a:lnTo>
                    <a:pt x="304" y="4344035"/>
                  </a:lnTo>
                </a:path>
                <a:path w="6883400" h="10017125">
                  <a:moveTo>
                    <a:pt x="85343" y="4219067"/>
                  </a:moveTo>
                  <a:lnTo>
                    <a:pt x="85343" y="4344035"/>
                  </a:lnTo>
                </a:path>
                <a:path w="6883400" h="10017125">
                  <a:moveTo>
                    <a:pt x="304" y="4344035"/>
                  </a:moveTo>
                  <a:lnTo>
                    <a:pt x="0" y="4376928"/>
                  </a:lnTo>
                  <a:lnTo>
                    <a:pt x="2438" y="4376293"/>
                  </a:lnTo>
                  <a:lnTo>
                    <a:pt x="4876" y="4375658"/>
                  </a:lnTo>
                  <a:lnTo>
                    <a:pt x="7619" y="4375023"/>
                  </a:lnTo>
                  <a:lnTo>
                    <a:pt x="10058" y="4374769"/>
                  </a:lnTo>
                  <a:lnTo>
                    <a:pt x="12496" y="4374515"/>
                  </a:lnTo>
                  <a:lnTo>
                    <a:pt x="15239" y="4374134"/>
                  </a:lnTo>
                  <a:lnTo>
                    <a:pt x="17678" y="4374134"/>
                  </a:lnTo>
                  <a:lnTo>
                    <a:pt x="20421" y="4374134"/>
                  </a:lnTo>
                  <a:lnTo>
                    <a:pt x="22859" y="4374134"/>
                  </a:lnTo>
                  <a:lnTo>
                    <a:pt x="25603" y="4374515"/>
                  </a:lnTo>
                  <a:lnTo>
                    <a:pt x="28041" y="4374769"/>
                  </a:lnTo>
                  <a:lnTo>
                    <a:pt x="30784" y="4375404"/>
                  </a:lnTo>
                  <a:lnTo>
                    <a:pt x="33223" y="4375658"/>
                  </a:lnTo>
                  <a:lnTo>
                    <a:pt x="35661" y="4376547"/>
                  </a:lnTo>
                  <a:lnTo>
                    <a:pt x="38100" y="4377182"/>
                  </a:lnTo>
                  <a:lnTo>
                    <a:pt x="40233" y="4378071"/>
                  </a:lnTo>
                  <a:lnTo>
                    <a:pt x="42671" y="4379087"/>
                  </a:lnTo>
                  <a:lnTo>
                    <a:pt x="44805" y="4379976"/>
                  </a:lnTo>
                  <a:lnTo>
                    <a:pt x="46939" y="4381119"/>
                  </a:lnTo>
                  <a:lnTo>
                    <a:pt x="49072" y="4382389"/>
                  </a:lnTo>
                  <a:lnTo>
                    <a:pt x="50901" y="4383913"/>
                  </a:lnTo>
                  <a:lnTo>
                    <a:pt x="52730" y="4385183"/>
                  </a:lnTo>
                  <a:lnTo>
                    <a:pt x="54559" y="4386961"/>
                  </a:lnTo>
                  <a:lnTo>
                    <a:pt x="56083" y="4388485"/>
                  </a:lnTo>
                  <a:lnTo>
                    <a:pt x="57302" y="4390263"/>
                  </a:lnTo>
                  <a:lnTo>
                    <a:pt x="58826" y="4392422"/>
                  </a:lnTo>
                  <a:lnTo>
                    <a:pt x="59740" y="4394327"/>
                  </a:lnTo>
                  <a:lnTo>
                    <a:pt x="60959" y="4396359"/>
                  </a:lnTo>
                  <a:lnTo>
                    <a:pt x="61569" y="4398899"/>
                  </a:lnTo>
                  <a:lnTo>
                    <a:pt x="62179" y="4400931"/>
                  </a:lnTo>
                  <a:lnTo>
                    <a:pt x="62788" y="4403471"/>
                  </a:lnTo>
                  <a:lnTo>
                    <a:pt x="63093" y="4406138"/>
                  </a:lnTo>
                  <a:lnTo>
                    <a:pt x="62788" y="4408932"/>
                  </a:lnTo>
                  <a:lnTo>
                    <a:pt x="62179" y="4411345"/>
                  </a:lnTo>
                  <a:lnTo>
                    <a:pt x="61569" y="4413758"/>
                  </a:lnTo>
                  <a:lnTo>
                    <a:pt x="54254" y="4425696"/>
                  </a:lnTo>
                  <a:lnTo>
                    <a:pt x="52730" y="4427474"/>
                  </a:lnTo>
                  <a:lnTo>
                    <a:pt x="50901" y="4428744"/>
                  </a:lnTo>
                  <a:lnTo>
                    <a:pt x="49072" y="4430268"/>
                  </a:lnTo>
                  <a:lnTo>
                    <a:pt x="46939" y="4431411"/>
                  </a:lnTo>
                  <a:lnTo>
                    <a:pt x="44805" y="4432427"/>
                  </a:lnTo>
                  <a:lnTo>
                    <a:pt x="42671" y="4433570"/>
                  </a:lnTo>
                  <a:lnTo>
                    <a:pt x="40538" y="4434459"/>
                  </a:lnTo>
                  <a:lnTo>
                    <a:pt x="38100" y="4435094"/>
                  </a:lnTo>
                  <a:lnTo>
                    <a:pt x="35966" y="4435983"/>
                  </a:lnTo>
                  <a:lnTo>
                    <a:pt x="33223" y="4436364"/>
                  </a:lnTo>
                  <a:lnTo>
                    <a:pt x="31089" y="4436999"/>
                  </a:lnTo>
                  <a:lnTo>
                    <a:pt x="28346" y="4437507"/>
                  </a:lnTo>
                  <a:lnTo>
                    <a:pt x="25907" y="4437507"/>
                  </a:lnTo>
                  <a:lnTo>
                    <a:pt x="23164" y="4437888"/>
                  </a:lnTo>
                  <a:lnTo>
                    <a:pt x="20726" y="4438142"/>
                  </a:lnTo>
                  <a:lnTo>
                    <a:pt x="17983" y="4438142"/>
                  </a:lnTo>
                  <a:lnTo>
                    <a:pt x="15544" y="4438142"/>
                  </a:lnTo>
                  <a:lnTo>
                    <a:pt x="12801" y="4438142"/>
                  </a:lnTo>
                  <a:lnTo>
                    <a:pt x="10363" y="4437888"/>
                  </a:lnTo>
                  <a:lnTo>
                    <a:pt x="7619" y="4437507"/>
                  </a:lnTo>
                  <a:lnTo>
                    <a:pt x="5181" y="4437253"/>
                  </a:lnTo>
                  <a:lnTo>
                    <a:pt x="2438" y="4436999"/>
                  </a:lnTo>
                  <a:lnTo>
                    <a:pt x="0" y="4436618"/>
                  </a:lnTo>
                  <a:lnTo>
                    <a:pt x="304" y="4469257"/>
                  </a:lnTo>
                </a:path>
                <a:path w="6883400" h="10017125">
                  <a:moveTo>
                    <a:pt x="85343" y="4344035"/>
                  </a:moveTo>
                  <a:lnTo>
                    <a:pt x="85343" y="4469257"/>
                  </a:lnTo>
                </a:path>
                <a:path w="6883400" h="10017125">
                  <a:moveTo>
                    <a:pt x="304" y="4469257"/>
                  </a:moveTo>
                  <a:lnTo>
                    <a:pt x="0" y="4501896"/>
                  </a:lnTo>
                  <a:lnTo>
                    <a:pt x="2438" y="4501261"/>
                  </a:lnTo>
                  <a:lnTo>
                    <a:pt x="4876" y="4500626"/>
                  </a:lnTo>
                  <a:lnTo>
                    <a:pt x="7619" y="4499991"/>
                  </a:lnTo>
                  <a:lnTo>
                    <a:pt x="10058" y="4499737"/>
                  </a:lnTo>
                  <a:lnTo>
                    <a:pt x="12496" y="4499483"/>
                  </a:lnTo>
                  <a:lnTo>
                    <a:pt x="15239" y="4499483"/>
                  </a:lnTo>
                  <a:lnTo>
                    <a:pt x="17678" y="4499102"/>
                  </a:lnTo>
                  <a:lnTo>
                    <a:pt x="20421" y="4499102"/>
                  </a:lnTo>
                  <a:lnTo>
                    <a:pt x="22859" y="4499483"/>
                  </a:lnTo>
                  <a:lnTo>
                    <a:pt x="25603" y="4499483"/>
                  </a:lnTo>
                  <a:lnTo>
                    <a:pt x="28041" y="4499737"/>
                  </a:lnTo>
                  <a:lnTo>
                    <a:pt x="30784" y="4500372"/>
                  </a:lnTo>
                  <a:lnTo>
                    <a:pt x="33223" y="4501007"/>
                  </a:lnTo>
                  <a:lnTo>
                    <a:pt x="35661" y="4501515"/>
                  </a:lnTo>
                  <a:lnTo>
                    <a:pt x="38100" y="4502150"/>
                  </a:lnTo>
                  <a:lnTo>
                    <a:pt x="40233" y="4503039"/>
                  </a:lnTo>
                  <a:lnTo>
                    <a:pt x="42671" y="4504055"/>
                  </a:lnTo>
                  <a:lnTo>
                    <a:pt x="44805" y="4504944"/>
                  </a:lnTo>
                  <a:lnTo>
                    <a:pt x="46939" y="4506087"/>
                  </a:lnTo>
                  <a:lnTo>
                    <a:pt x="49072" y="4507357"/>
                  </a:lnTo>
                  <a:lnTo>
                    <a:pt x="50901" y="4508881"/>
                  </a:lnTo>
                  <a:lnTo>
                    <a:pt x="52730" y="4510151"/>
                  </a:lnTo>
                  <a:lnTo>
                    <a:pt x="54559" y="4511929"/>
                  </a:lnTo>
                  <a:lnTo>
                    <a:pt x="56083" y="4513453"/>
                  </a:lnTo>
                  <a:lnTo>
                    <a:pt x="57302" y="4515231"/>
                  </a:lnTo>
                  <a:lnTo>
                    <a:pt x="58826" y="4517390"/>
                  </a:lnTo>
                  <a:lnTo>
                    <a:pt x="59740" y="4519295"/>
                  </a:lnTo>
                  <a:lnTo>
                    <a:pt x="60959" y="4521327"/>
                  </a:lnTo>
                  <a:lnTo>
                    <a:pt x="61569" y="4523867"/>
                  </a:lnTo>
                  <a:lnTo>
                    <a:pt x="62179" y="4525899"/>
                  </a:lnTo>
                  <a:lnTo>
                    <a:pt x="62788" y="4528693"/>
                  </a:lnTo>
                  <a:lnTo>
                    <a:pt x="63093" y="4531106"/>
                  </a:lnTo>
                  <a:lnTo>
                    <a:pt x="62788" y="4533900"/>
                  </a:lnTo>
                  <a:lnTo>
                    <a:pt x="62179" y="4536313"/>
                  </a:lnTo>
                  <a:lnTo>
                    <a:pt x="61569" y="4538726"/>
                  </a:lnTo>
                  <a:lnTo>
                    <a:pt x="50901" y="4553712"/>
                  </a:lnTo>
                  <a:lnTo>
                    <a:pt x="49072" y="4555236"/>
                  </a:lnTo>
                  <a:lnTo>
                    <a:pt x="46939" y="4556379"/>
                  </a:lnTo>
                  <a:lnTo>
                    <a:pt x="44805" y="4557649"/>
                  </a:lnTo>
                  <a:lnTo>
                    <a:pt x="42671" y="4558538"/>
                  </a:lnTo>
                  <a:lnTo>
                    <a:pt x="40538" y="4559427"/>
                  </a:lnTo>
                  <a:lnTo>
                    <a:pt x="38100" y="4560062"/>
                  </a:lnTo>
                  <a:lnTo>
                    <a:pt x="35966" y="4560951"/>
                  </a:lnTo>
                  <a:lnTo>
                    <a:pt x="33223" y="4561586"/>
                  </a:lnTo>
                  <a:lnTo>
                    <a:pt x="31089" y="4561967"/>
                  </a:lnTo>
                  <a:lnTo>
                    <a:pt x="28346" y="4562475"/>
                  </a:lnTo>
                  <a:lnTo>
                    <a:pt x="25907" y="4562856"/>
                  </a:lnTo>
                  <a:lnTo>
                    <a:pt x="23164" y="4562856"/>
                  </a:lnTo>
                  <a:lnTo>
                    <a:pt x="20726" y="4563110"/>
                  </a:lnTo>
                  <a:lnTo>
                    <a:pt x="17983" y="4563110"/>
                  </a:lnTo>
                  <a:lnTo>
                    <a:pt x="15544" y="4563110"/>
                  </a:lnTo>
                  <a:lnTo>
                    <a:pt x="12801" y="4563110"/>
                  </a:lnTo>
                  <a:lnTo>
                    <a:pt x="10363" y="4562856"/>
                  </a:lnTo>
                  <a:lnTo>
                    <a:pt x="7619" y="4562856"/>
                  </a:lnTo>
                  <a:lnTo>
                    <a:pt x="5181" y="4562221"/>
                  </a:lnTo>
                  <a:lnTo>
                    <a:pt x="2438" y="4561967"/>
                  </a:lnTo>
                  <a:lnTo>
                    <a:pt x="0" y="4561586"/>
                  </a:lnTo>
                  <a:lnTo>
                    <a:pt x="304" y="4594225"/>
                  </a:lnTo>
                </a:path>
                <a:path w="6883400" h="10017125">
                  <a:moveTo>
                    <a:pt x="85343" y="4469257"/>
                  </a:moveTo>
                  <a:lnTo>
                    <a:pt x="85343" y="4594225"/>
                  </a:lnTo>
                </a:path>
                <a:path w="6883400" h="10017125">
                  <a:moveTo>
                    <a:pt x="304" y="4594225"/>
                  </a:moveTo>
                  <a:lnTo>
                    <a:pt x="0" y="4626864"/>
                  </a:lnTo>
                  <a:lnTo>
                    <a:pt x="2438" y="4626229"/>
                  </a:lnTo>
                  <a:lnTo>
                    <a:pt x="4876" y="4625594"/>
                  </a:lnTo>
                  <a:lnTo>
                    <a:pt x="7619" y="4624959"/>
                  </a:lnTo>
                  <a:lnTo>
                    <a:pt x="10058" y="4624705"/>
                  </a:lnTo>
                  <a:lnTo>
                    <a:pt x="12496" y="4624451"/>
                  </a:lnTo>
                  <a:lnTo>
                    <a:pt x="15239" y="4624451"/>
                  </a:lnTo>
                  <a:lnTo>
                    <a:pt x="17678" y="4624070"/>
                  </a:lnTo>
                  <a:lnTo>
                    <a:pt x="20421" y="4624070"/>
                  </a:lnTo>
                  <a:lnTo>
                    <a:pt x="22859" y="4624451"/>
                  </a:lnTo>
                  <a:lnTo>
                    <a:pt x="25603" y="4624451"/>
                  </a:lnTo>
                  <a:lnTo>
                    <a:pt x="28041" y="4624959"/>
                  </a:lnTo>
                  <a:lnTo>
                    <a:pt x="30784" y="4625340"/>
                  </a:lnTo>
                  <a:lnTo>
                    <a:pt x="33223" y="4625975"/>
                  </a:lnTo>
                  <a:lnTo>
                    <a:pt x="35661" y="4626483"/>
                  </a:lnTo>
                  <a:lnTo>
                    <a:pt x="38100" y="4627118"/>
                  </a:lnTo>
                  <a:lnTo>
                    <a:pt x="40233" y="4628007"/>
                  </a:lnTo>
                  <a:lnTo>
                    <a:pt x="42671" y="4629023"/>
                  </a:lnTo>
                  <a:lnTo>
                    <a:pt x="52730" y="4635373"/>
                  </a:lnTo>
                  <a:lnTo>
                    <a:pt x="54559" y="4636897"/>
                  </a:lnTo>
                  <a:lnTo>
                    <a:pt x="56083" y="4638421"/>
                  </a:lnTo>
                  <a:lnTo>
                    <a:pt x="57302" y="4640199"/>
                  </a:lnTo>
                  <a:lnTo>
                    <a:pt x="58826" y="4642358"/>
                  </a:lnTo>
                  <a:lnTo>
                    <a:pt x="59740" y="4644263"/>
                  </a:lnTo>
                  <a:lnTo>
                    <a:pt x="60959" y="4646295"/>
                  </a:lnTo>
                  <a:lnTo>
                    <a:pt x="61569" y="4648835"/>
                  </a:lnTo>
                  <a:lnTo>
                    <a:pt x="62179" y="4650867"/>
                  </a:lnTo>
                  <a:lnTo>
                    <a:pt x="62788" y="4653661"/>
                  </a:lnTo>
                  <a:lnTo>
                    <a:pt x="63093" y="4656074"/>
                  </a:lnTo>
                  <a:lnTo>
                    <a:pt x="62788" y="4658868"/>
                  </a:lnTo>
                  <a:lnTo>
                    <a:pt x="62179" y="4661281"/>
                  </a:lnTo>
                  <a:lnTo>
                    <a:pt x="61569" y="4663694"/>
                  </a:lnTo>
                  <a:lnTo>
                    <a:pt x="46939" y="4681347"/>
                  </a:lnTo>
                  <a:lnTo>
                    <a:pt x="44805" y="4682617"/>
                  </a:lnTo>
                  <a:lnTo>
                    <a:pt x="42671" y="4683506"/>
                  </a:lnTo>
                  <a:lnTo>
                    <a:pt x="40538" y="4684395"/>
                  </a:lnTo>
                  <a:lnTo>
                    <a:pt x="38100" y="4685030"/>
                  </a:lnTo>
                  <a:lnTo>
                    <a:pt x="35966" y="4685919"/>
                  </a:lnTo>
                  <a:lnTo>
                    <a:pt x="33223" y="4686554"/>
                  </a:lnTo>
                  <a:lnTo>
                    <a:pt x="31089" y="4686935"/>
                  </a:lnTo>
                  <a:lnTo>
                    <a:pt x="28346" y="4687443"/>
                  </a:lnTo>
                  <a:lnTo>
                    <a:pt x="25907" y="4687824"/>
                  </a:lnTo>
                  <a:lnTo>
                    <a:pt x="23164" y="4687824"/>
                  </a:lnTo>
                  <a:lnTo>
                    <a:pt x="20726" y="4688078"/>
                  </a:lnTo>
                  <a:lnTo>
                    <a:pt x="17983" y="4688078"/>
                  </a:lnTo>
                  <a:lnTo>
                    <a:pt x="15544" y="4688078"/>
                  </a:lnTo>
                  <a:lnTo>
                    <a:pt x="12801" y="4688078"/>
                  </a:lnTo>
                  <a:lnTo>
                    <a:pt x="10363" y="4687824"/>
                  </a:lnTo>
                  <a:lnTo>
                    <a:pt x="7619" y="4687824"/>
                  </a:lnTo>
                  <a:lnTo>
                    <a:pt x="5181" y="4687189"/>
                  </a:lnTo>
                  <a:lnTo>
                    <a:pt x="2438" y="4687189"/>
                  </a:lnTo>
                  <a:lnTo>
                    <a:pt x="0" y="4686554"/>
                  </a:lnTo>
                  <a:lnTo>
                    <a:pt x="304" y="4719193"/>
                  </a:lnTo>
                </a:path>
                <a:path w="6883400" h="10017125">
                  <a:moveTo>
                    <a:pt x="85343" y="4594225"/>
                  </a:moveTo>
                  <a:lnTo>
                    <a:pt x="85343" y="4719193"/>
                  </a:lnTo>
                </a:path>
                <a:path w="6883400" h="10017125">
                  <a:moveTo>
                    <a:pt x="304" y="4719193"/>
                  </a:moveTo>
                  <a:lnTo>
                    <a:pt x="0" y="4751832"/>
                  </a:lnTo>
                  <a:lnTo>
                    <a:pt x="2438" y="4751197"/>
                  </a:lnTo>
                  <a:lnTo>
                    <a:pt x="4876" y="4750562"/>
                  </a:lnTo>
                  <a:lnTo>
                    <a:pt x="7619" y="4750308"/>
                  </a:lnTo>
                  <a:lnTo>
                    <a:pt x="10058" y="4749673"/>
                  </a:lnTo>
                  <a:lnTo>
                    <a:pt x="12496" y="4749419"/>
                  </a:lnTo>
                  <a:lnTo>
                    <a:pt x="15239" y="4749419"/>
                  </a:lnTo>
                  <a:lnTo>
                    <a:pt x="17678" y="4749038"/>
                  </a:lnTo>
                  <a:lnTo>
                    <a:pt x="20421" y="4749038"/>
                  </a:lnTo>
                  <a:lnTo>
                    <a:pt x="22859" y="4749419"/>
                  </a:lnTo>
                  <a:lnTo>
                    <a:pt x="25603" y="4749419"/>
                  </a:lnTo>
                  <a:lnTo>
                    <a:pt x="28041" y="4749927"/>
                  </a:lnTo>
                  <a:lnTo>
                    <a:pt x="30784" y="4750308"/>
                  </a:lnTo>
                  <a:lnTo>
                    <a:pt x="33223" y="4750943"/>
                  </a:lnTo>
                  <a:lnTo>
                    <a:pt x="35661" y="4751451"/>
                  </a:lnTo>
                  <a:lnTo>
                    <a:pt x="38100" y="4752086"/>
                  </a:lnTo>
                  <a:lnTo>
                    <a:pt x="40233" y="4752975"/>
                  </a:lnTo>
                  <a:lnTo>
                    <a:pt x="42671" y="4753991"/>
                  </a:lnTo>
                  <a:lnTo>
                    <a:pt x="44805" y="4754880"/>
                  </a:lnTo>
                  <a:lnTo>
                    <a:pt x="46939" y="4756023"/>
                  </a:lnTo>
                  <a:lnTo>
                    <a:pt x="49072" y="4757293"/>
                  </a:lnTo>
                  <a:lnTo>
                    <a:pt x="50901" y="4758817"/>
                  </a:lnTo>
                  <a:lnTo>
                    <a:pt x="52730" y="4760341"/>
                  </a:lnTo>
                  <a:lnTo>
                    <a:pt x="54559" y="4761865"/>
                  </a:lnTo>
                  <a:lnTo>
                    <a:pt x="56083" y="4763643"/>
                  </a:lnTo>
                  <a:lnTo>
                    <a:pt x="57302" y="4765167"/>
                  </a:lnTo>
                  <a:lnTo>
                    <a:pt x="58826" y="4767326"/>
                  </a:lnTo>
                  <a:lnTo>
                    <a:pt x="59740" y="4769231"/>
                  </a:lnTo>
                  <a:lnTo>
                    <a:pt x="60959" y="4771644"/>
                  </a:lnTo>
                  <a:lnTo>
                    <a:pt x="61569" y="4773803"/>
                  </a:lnTo>
                  <a:lnTo>
                    <a:pt x="62179" y="4775835"/>
                  </a:lnTo>
                  <a:lnTo>
                    <a:pt x="62788" y="4778629"/>
                  </a:lnTo>
                  <a:lnTo>
                    <a:pt x="63093" y="4781042"/>
                  </a:lnTo>
                  <a:lnTo>
                    <a:pt x="62788" y="4783836"/>
                  </a:lnTo>
                  <a:lnTo>
                    <a:pt x="62179" y="4786249"/>
                  </a:lnTo>
                  <a:lnTo>
                    <a:pt x="46939" y="4806315"/>
                  </a:lnTo>
                  <a:lnTo>
                    <a:pt x="44805" y="4807585"/>
                  </a:lnTo>
                  <a:lnTo>
                    <a:pt x="42671" y="4808474"/>
                  </a:lnTo>
                  <a:lnTo>
                    <a:pt x="40538" y="4809363"/>
                  </a:lnTo>
                  <a:lnTo>
                    <a:pt x="38100" y="4809998"/>
                  </a:lnTo>
                  <a:lnTo>
                    <a:pt x="35966" y="4810887"/>
                  </a:lnTo>
                  <a:lnTo>
                    <a:pt x="33223" y="4811522"/>
                  </a:lnTo>
                  <a:lnTo>
                    <a:pt x="31089" y="4811903"/>
                  </a:lnTo>
                  <a:lnTo>
                    <a:pt x="28346" y="4812411"/>
                  </a:lnTo>
                  <a:lnTo>
                    <a:pt x="25907" y="4812792"/>
                  </a:lnTo>
                  <a:lnTo>
                    <a:pt x="23164" y="4812792"/>
                  </a:lnTo>
                  <a:lnTo>
                    <a:pt x="20726" y="4813046"/>
                  </a:lnTo>
                  <a:lnTo>
                    <a:pt x="17983" y="4813046"/>
                  </a:lnTo>
                  <a:lnTo>
                    <a:pt x="15544" y="4813046"/>
                  </a:lnTo>
                  <a:lnTo>
                    <a:pt x="12801" y="4813046"/>
                  </a:lnTo>
                  <a:lnTo>
                    <a:pt x="10363" y="4812792"/>
                  </a:lnTo>
                  <a:lnTo>
                    <a:pt x="7619" y="4812792"/>
                  </a:lnTo>
                  <a:lnTo>
                    <a:pt x="5181" y="4812411"/>
                  </a:lnTo>
                  <a:lnTo>
                    <a:pt x="2438" y="4812157"/>
                  </a:lnTo>
                  <a:lnTo>
                    <a:pt x="0" y="4811522"/>
                  </a:lnTo>
                  <a:lnTo>
                    <a:pt x="304" y="4844161"/>
                  </a:lnTo>
                </a:path>
                <a:path w="6883400" h="10017125">
                  <a:moveTo>
                    <a:pt x="85343" y="4719193"/>
                  </a:moveTo>
                  <a:lnTo>
                    <a:pt x="85343" y="4844161"/>
                  </a:lnTo>
                </a:path>
                <a:path w="6883400" h="10017125">
                  <a:moveTo>
                    <a:pt x="304" y="4844161"/>
                  </a:moveTo>
                  <a:lnTo>
                    <a:pt x="0" y="4877054"/>
                  </a:lnTo>
                  <a:lnTo>
                    <a:pt x="2438" y="4876165"/>
                  </a:lnTo>
                  <a:lnTo>
                    <a:pt x="4876" y="4875530"/>
                  </a:lnTo>
                  <a:lnTo>
                    <a:pt x="7619" y="4875276"/>
                  </a:lnTo>
                  <a:lnTo>
                    <a:pt x="10058" y="4874641"/>
                  </a:lnTo>
                  <a:lnTo>
                    <a:pt x="12496" y="4874641"/>
                  </a:lnTo>
                  <a:lnTo>
                    <a:pt x="15239" y="4874387"/>
                  </a:lnTo>
                  <a:lnTo>
                    <a:pt x="17678" y="4874387"/>
                  </a:lnTo>
                  <a:lnTo>
                    <a:pt x="20421" y="4874387"/>
                  </a:lnTo>
                  <a:lnTo>
                    <a:pt x="22859" y="4874387"/>
                  </a:lnTo>
                  <a:lnTo>
                    <a:pt x="25603" y="4874641"/>
                  </a:lnTo>
                  <a:lnTo>
                    <a:pt x="28041" y="4874895"/>
                  </a:lnTo>
                  <a:lnTo>
                    <a:pt x="30784" y="4875276"/>
                  </a:lnTo>
                  <a:lnTo>
                    <a:pt x="33223" y="4875911"/>
                  </a:lnTo>
                  <a:lnTo>
                    <a:pt x="35661" y="4876419"/>
                  </a:lnTo>
                  <a:lnTo>
                    <a:pt x="38100" y="4877054"/>
                  </a:lnTo>
                  <a:lnTo>
                    <a:pt x="40233" y="4877943"/>
                  </a:lnTo>
                  <a:lnTo>
                    <a:pt x="42671" y="4878959"/>
                  </a:lnTo>
                  <a:lnTo>
                    <a:pt x="44805" y="4880102"/>
                  </a:lnTo>
                  <a:lnTo>
                    <a:pt x="46939" y="4881372"/>
                  </a:lnTo>
                  <a:lnTo>
                    <a:pt x="49072" y="4882515"/>
                  </a:lnTo>
                  <a:lnTo>
                    <a:pt x="50901" y="4883785"/>
                  </a:lnTo>
                  <a:lnTo>
                    <a:pt x="52730" y="4885309"/>
                  </a:lnTo>
                  <a:lnTo>
                    <a:pt x="54559" y="4886833"/>
                  </a:lnTo>
                  <a:lnTo>
                    <a:pt x="56083" y="4888611"/>
                  </a:lnTo>
                  <a:lnTo>
                    <a:pt x="57302" y="4890516"/>
                  </a:lnTo>
                  <a:lnTo>
                    <a:pt x="58826" y="4892294"/>
                  </a:lnTo>
                  <a:lnTo>
                    <a:pt x="59740" y="4894453"/>
                  </a:lnTo>
                  <a:lnTo>
                    <a:pt x="60959" y="4896612"/>
                  </a:lnTo>
                  <a:lnTo>
                    <a:pt x="61569" y="4898771"/>
                  </a:lnTo>
                  <a:lnTo>
                    <a:pt x="62179" y="4901184"/>
                  </a:lnTo>
                  <a:lnTo>
                    <a:pt x="62788" y="4903597"/>
                  </a:lnTo>
                  <a:lnTo>
                    <a:pt x="63093" y="4906010"/>
                  </a:lnTo>
                  <a:lnTo>
                    <a:pt x="62788" y="4908804"/>
                  </a:lnTo>
                  <a:lnTo>
                    <a:pt x="62179" y="4911471"/>
                  </a:lnTo>
                  <a:lnTo>
                    <a:pt x="61569" y="4914011"/>
                  </a:lnTo>
                  <a:lnTo>
                    <a:pt x="60655" y="4916043"/>
                  </a:lnTo>
                  <a:lnTo>
                    <a:pt x="59740" y="4918202"/>
                  </a:lnTo>
                  <a:lnTo>
                    <a:pt x="58521" y="4920361"/>
                  </a:lnTo>
                  <a:lnTo>
                    <a:pt x="57302" y="4922139"/>
                  </a:lnTo>
                  <a:lnTo>
                    <a:pt x="55778" y="4924298"/>
                  </a:lnTo>
                  <a:lnTo>
                    <a:pt x="54254" y="4925822"/>
                  </a:lnTo>
                  <a:lnTo>
                    <a:pt x="52730" y="4927346"/>
                  </a:lnTo>
                  <a:lnTo>
                    <a:pt x="50901" y="4928870"/>
                  </a:lnTo>
                  <a:lnTo>
                    <a:pt x="49072" y="4930140"/>
                  </a:lnTo>
                  <a:lnTo>
                    <a:pt x="46939" y="4931283"/>
                  </a:lnTo>
                  <a:lnTo>
                    <a:pt x="44805" y="4932553"/>
                  </a:lnTo>
                  <a:lnTo>
                    <a:pt x="31089" y="4936871"/>
                  </a:lnTo>
                  <a:lnTo>
                    <a:pt x="28346" y="4937379"/>
                  </a:lnTo>
                  <a:lnTo>
                    <a:pt x="25907" y="4937760"/>
                  </a:lnTo>
                  <a:lnTo>
                    <a:pt x="23164" y="4938014"/>
                  </a:lnTo>
                  <a:lnTo>
                    <a:pt x="20726" y="4938014"/>
                  </a:lnTo>
                  <a:lnTo>
                    <a:pt x="17983" y="4938014"/>
                  </a:lnTo>
                  <a:lnTo>
                    <a:pt x="15544" y="4938014"/>
                  </a:lnTo>
                  <a:lnTo>
                    <a:pt x="12801" y="4938014"/>
                  </a:lnTo>
                  <a:lnTo>
                    <a:pt x="10363" y="4938014"/>
                  </a:lnTo>
                  <a:lnTo>
                    <a:pt x="7619" y="4937760"/>
                  </a:lnTo>
                  <a:lnTo>
                    <a:pt x="5181" y="4937379"/>
                  </a:lnTo>
                  <a:lnTo>
                    <a:pt x="2438" y="4937125"/>
                  </a:lnTo>
                  <a:lnTo>
                    <a:pt x="0" y="4936490"/>
                  </a:lnTo>
                  <a:lnTo>
                    <a:pt x="304" y="4969129"/>
                  </a:lnTo>
                </a:path>
                <a:path w="6883400" h="10017125">
                  <a:moveTo>
                    <a:pt x="85343" y="4844161"/>
                  </a:moveTo>
                  <a:lnTo>
                    <a:pt x="85343" y="4969129"/>
                  </a:lnTo>
                </a:path>
                <a:path w="6883400" h="10017125">
                  <a:moveTo>
                    <a:pt x="304" y="4969129"/>
                  </a:moveTo>
                  <a:lnTo>
                    <a:pt x="0" y="5002022"/>
                  </a:lnTo>
                  <a:lnTo>
                    <a:pt x="2438" y="5001387"/>
                  </a:lnTo>
                  <a:lnTo>
                    <a:pt x="4876" y="5000498"/>
                  </a:lnTo>
                  <a:lnTo>
                    <a:pt x="7619" y="5000244"/>
                  </a:lnTo>
                  <a:lnTo>
                    <a:pt x="10058" y="4999863"/>
                  </a:lnTo>
                  <a:lnTo>
                    <a:pt x="12496" y="4999609"/>
                  </a:lnTo>
                  <a:lnTo>
                    <a:pt x="15239" y="4999355"/>
                  </a:lnTo>
                  <a:lnTo>
                    <a:pt x="17678" y="4999355"/>
                  </a:lnTo>
                  <a:lnTo>
                    <a:pt x="20421" y="4999355"/>
                  </a:lnTo>
                  <a:lnTo>
                    <a:pt x="22859" y="4999355"/>
                  </a:lnTo>
                  <a:lnTo>
                    <a:pt x="25603" y="4999609"/>
                  </a:lnTo>
                  <a:lnTo>
                    <a:pt x="28041" y="4999863"/>
                  </a:lnTo>
                  <a:lnTo>
                    <a:pt x="30784" y="5000244"/>
                  </a:lnTo>
                  <a:lnTo>
                    <a:pt x="33223" y="5000879"/>
                  </a:lnTo>
                  <a:lnTo>
                    <a:pt x="35661" y="5001387"/>
                  </a:lnTo>
                  <a:lnTo>
                    <a:pt x="38100" y="5002022"/>
                  </a:lnTo>
                  <a:lnTo>
                    <a:pt x="40233" y="5002911"/>
                  </a:lnTo>
                  <a:lnTo>
                    <a:pt x="42671" y="5003927"/>
                  </a:lnTo>
                  <a:lnTo>
                    <a:pt x="44805" y="5005070"/>
                  </a:lnTo>
                  <a:lnTo>
                    <a:pt x="46939" y="5006340"/>
                  </a:lnTo>
                  <a:lnTo>
                    <a:pt x="49072" y="5007483"/>
                  </a:lnTo>
                  <a:lnTo>
                    <a:pt x="50901" y="5008753"/>
                  </a:lnTo>
                  <a:lnTo>
                    <a:pt x="52730" y="5010277"/>
                  </a:lnTo>
                  <a:lnTo>
                    <a:pt x="54559" y="5011801"/>
                  </a:lnTo>
                  <a:lnTo>
                    <a:pt x="56083" y="5013579"/>
                  </a:lnTo>
                  <a:lnTo>
                    <a:pt x="57302" y="5015484"/>
                  </a:lnTo>
                  <a:lnTo>
                    <a:pt x="58826" y="5017262"/>
                  </a:lnTo>
                  <a:lnTo>
                    <a:pt x="59740" y="5019421"/>
                  </a:lnTo>
                  <a:lnTo>
                    <a:pt x="60959" y="5021580"/>
                  </a:lnTo>
                  <a:lnTo>
                    <a:pt x="61569" y="5023739"/>
                  </a:lnTo>
                  <a:lnTo>
                    <a:pt x="62179" y="5026152"/>
                  </a:lnTo>
                  <a:lnTo>
                    <a:pt x="62788" y="5028565"/>
                  </a:lnTo>
                  <a:lnTo>
                    <a:pt x="63093" y="5030978"/>
                  </a:lnTo>
                  <a:lnTo>
                    <a:pt x="62788" y="5033772"/>
                  </a:lnTo>
                  <a:lnTo>
                    <a:pt x="62179" y="5036439"/>
                  </a:lnTo>
                  <a:lnTo>
                    <a:pt x="61569" y="5038979"/>
                  </a:lnTo>
                  <a:lnTo>
                    <a:pt x="60655" y="5041011"/>
                  </a:lnTo>
                  <a:lnTo>
                    <a:pt x="59740" y="5043551"/>
                  </a:lnTo>
                  <a:lnTo>
                    <a:pt x="58521" y="5045329"/>
                  </a:lnTo>
                  <a:lnTo>
                    <a:pt x="57302" y="5047488"/>
                  </a:lnTo>
                  <a:lnTo>
                    <a:pt x="55778" y="5049266"/>
                  </a:lnTo>
                  <a:lnTo>
                    <a:pt x="54254" y="5050790"/>
                  </a:lnTo>
                  <a:lnTo>
                    <a:pt x="52730" y="5052314"/>
                  </a:lnTo>
                  <a:lnTo>
                    <a:pt x="50901" y="5053838"/>
                  </a:lnTo>
                  <a:lnTo>
                    <a:pt x="49072" y="5055108"/>
                  </a:lnTo>
                  <a:lnTo>
                    <a:pt x="46939" y="5056251"/>
                  </a:lnTo>
                  <a:lnTo>
                    <a:pt x="44805" y="5057521"/>
                  </a:lnTo>
                  <a:lnTo>
                    <a:pt x="33223" y="5061458"/>
                  </a:lnTo>
                  <a:lnTo>
                    <a:pt x="31089" y="5062093"/>
                  </a:lnTo>
                  <a:lnTo>
                    <a:pt x="28346" y="5062347"/>
                  </a:lnTo>
                  <a:lnTo>
                    <a:pt x="25907" y="5062728"/>
                  </a:lnTo>
                  <a:lnTo>
                    <a:pt x="23164" y="5062982"/>
                  </a:lnTo>
                  <a:lnTo>
                    <a:pt x="20726" y="5062982"/>
                  </a:lnTo>
                  <a:lnTo>
                    <a:pt x="17983" y="5063363"/>
                  </a:lnTo>
                  <a:lnTo>
                    <a:pt x="15544" y="5063363"/>
                  </a:lnTo>
                  <a:lnTo>
                    <a:pt x="12801" y="5062982"/>
                  </a:lnTo>
                  <a:lnTo>
                    <a:pt x="10363" y="5062982"/>
                  </a:lnTo>
                  <a:lnTo>
                    <a:pt x="7619" y="5062728"/>
                  </a:lnTo>
                  <a:lnTo>
                    <a:pt x="5181" y="5062347"/>
                  </a:lnTo>
                  <a:lnTo>
                    <a:pt x="2438" y="5062093"/>
                  </a:lnTo>
                  <a:lnTo>
                    <a:pt x="0" y="5061458"/>
                  </a:lnTo>
                  <a:lnTo>
                    <a:pt x="304" y="5094097"/>
                  </a:lnTo>
                </a:path>
                <a:path w="6883400" h="10017125">
                  <a:moveTo>
                    <a:pt x="85343" y="4969129"/>
                  </a:moveTo>
                  <a:lnTo>
                    <a:pt x="85343" y="5094097"/>
                  </a:lnTo>
                </a:path>
                <a:path w="6883400" h="10017125">
                  <a:moveTo>
                    <a:pt x="304" y="5094097"/>
                  </a:moveTo>
                  <a:lnTo>
                    <a:pt x="0" y="5126990"/>
                  </a:lnTo>
                  <a:lnTo>
                    <a:pt x="2438" y="5126355"/>
                  </a:lnTo>
                  <a:lnTo>
                    <a:pt x="4876" y="5125847"/>
                  </a:lnTo>
                  <a:lnTo>
                    <a:pt x="7619" y="5125212"/>
                  </a:lnTo>
                  <a:lnTo>
                    <a:pt x="10058" y="5124831"/>
                  </a:lnTo>
                  <a:lnTo>
                    <a:pt x="12496" y="5124577"/>
                  </a:lnTo>
                  <a:lnTo>
                    <a:pt x="15239" y="5124323"/>
                  </a:lnTo>
                  <a:lnTo>
                    <a:pt x="17678" y="5124323"/>
                  </a:lnTo>
                  <a:lnTo>
                    <a:pt x="20421" y="5124323"/>
                  </a:lnTo>
                  <a:lnTo>
                    <a:pt x="22859" y="5124323"/>
                  </a:lnTo>
                  <a:lnTo>
                    <a:pt x="25603" y="5124577"/>
                  </a:lnTo>
                  <a:lnTo>
                    <a:pt x="28041" y="5124831"/>
                  </a:lnTo>
                  <a:lnTo>
                    <a:pt x="30784" y="5125212"/>
                  </a:lnTo>
                  <a:lnTo>
                    <a:pt x="33223" y="5125847"/>
                  </a:lnTo>
                  <a:lnTo>
                    <a:pt x="35661" y="5126355"/>
                  </a:lnTo>
                  <a:lnTo>
                    <a:pt x="38100" y="5126990"/>
                  </a:lnTo>
                  <a:lnTo>
                    <a:pt x="40233" y="5127879"/>
                  </a:lnTo>
                  <a:lnTo>
                    <a:pt x="42671" y="5128895"/>
                  </a:lnTo>
                  <a:lnTo>
                    <a:pt x="44805" y="5130038"/>
                  </a:lnTo>
                  <a:lnTo>
                    <a:pt x="46939" y="5131308"/>
                  </a:lnTo>
                  <a:lnTo>
                    <a:pt x="49072" y="5132451"/>
                  </a:lnTo>
                  <a:lnTo>
                    <a:pt x="50901" y="5133721"/>
                  </a:lnTo>
                  <a:lnTo>
                    <a:pt x="52730" y="5135245"/>
                  </a:lnTo>
                  <a:lnTo>
                    <a:pt x="54559" y="5136769"/>
                  </a:lnTo>
                  <a:lnTo>
                    <a:pt x="56083" y="5138547"/>
                  </a:lnTo>
                  <a:lnTo>
                    <a:pt x="57302" y="5140452"/>
                  </a:lnTo>
                  <a:lnTo>
                    <a:pt x="58826" y="5142230"/>
                  </a:lnTo>
                  <a:lnTo>
                    <a:pt x="59740" y="5144389"/>
                  </a:lnTo>
                  <a:lnTo>
                    <a:pt x="60959" y="5146548"/>
                  </a:lnTo>
                  <a:lnTo>
                    <a:pt x="61569" y="5148707"/>
                  </a:lnTo>
                  <a:lnTo>
                    <a:pt x="62179" y="5151120"/>
                  </a:lnTo>
                  <a:lnTo>
                    <a:pt x="62788" y="5153533"/>
                  </a:lnTo>
                  <a:lnTo>
                    <a:pt x="63093" y="5155946"/>
                  </a:lnTo>
                  <a:lnTo>
                    <a:pt x="62788" y="5158740"/>
                  </a:lnTo>
                  <a:lnTo>
                    <a:pt x="62179" y="5161407"/>
                  </a:lnTo>
                  <a:lnTo>
                    <a:pt x="54254" y="5175758"/>
                  </a:lnTo>
                  <a:lnTo>
                    <a:pt x="52730" y="5177282"/>
                  </a:lnTo>
                  <a:lnTo>
                    <a:pt x="50901" y="5178806"/>
                  </a:lnTo>
                  <a:lnTo>
                    <a:pt x="49072" y="5180076"/>
                  </a:lnTo>
                  <a:lnTo>
                    <a:pt x="46939" y="5181219"/>
                  </a:lnTo>
                  <a:lnTo>
                    <a:pt x="44805" y="5182489"/>
                  </a:lnTo>
                  <a:lnTo>
                    <a:pt x="42671" y="5183378"/>
                  </a:lnTo>
                  <a:lnTo>
                    <a:pt x="40538" y="5184267"/>
                  </a:lnTo>
                  <a:lnTo>
                    <a:pt x="38100" y="5185283"/>
                  </a:lnTo>
                  <a:lnTo>
                    <a:pt x="35966" y="5185791"/>
                  </a:lnTo>
                  <a:lnTo>
                    <a:pt x="33223" y="5186426"/>
                  </a:lnTo>
                  <a:lnTo>
                    <a:pt x="31089" y="5187061"/>
                  </a:lnTo>
                  <a:lnTo>
                    <a:pt x="28346" y="5187315"/>
                  </a:lnTo>
                  <a:lnTo>
                    <a:pt x="25907" y="5187696"/>
                  </a:lnTo>
                  <a:lnTo>
                    <a:pt x="23164" y="5187950"/>
                  </a:lnTo>
                  <a:lnTo>
                    <a:pt x="20726" y="5187950"/>
                  </a:lnTo>
                  <a:lnTo>
                    <a:pt x="17983" y="5188331"/>
                  </a:lnTo>
                  <a:lnTo>
                    <a:pt x="15544" y="5188331"/>
                  </a:lnTo>
                  <a:lnTo>
                    <a:pt x="12801" y="5187950"/>
                  </a:lnTo>
                  <a:lnTo>
                    <a:pt x="10363" y="5187950"/>
                  </a:lnTo>
                  <a:lnTo>
                    <a:pt x="7619" y="5187696"/>
                  </a:lnTo>
                  <a:lnTo>
                    <a:pt x="5181" y="5187315"/>
                  </a:lnTo>
                  <a:lnTo>
                    <a:pt x="2438" y="5187061"/>
                  </a:lnTo>
                  <a:lnTo>
                    <a:pt x="0" y="5186426"/>
                  </a:lnTo>
                  <a:lnTo>
                    <a:pt x="304" y="5219065"/>
                  </a:lnTo>
                </a:path>
                <a:path w="6883400" h="10017125">
                  <a:moveTo>
                    <a:pt x="85343" y="5094097"/>
                  </a:moveTo>
                  <a:lnTo>
                    <a:pt x="85343" y="5219065"/>
                  </a:lnTo>
                </a:path>
                <a:path w="6883400" h="10017125">
                  <a:moveTo>
                    <a:pt x="304" y="5219065"/>
                  </a:moveTo>
                  <a:lnTo>
                    <a:pt x="0" y="5251958"/>
                  </a:lnTo>
                  <a:lnTo>
                    <a:pt x="2438" y="5251323"/>
                  </a:lnTo>
                  <a:lnTo>
                    <a:pt x="4876" y="5250815"/>
                  </a:lnTo>
                  <a:lnTo>
                    <a:pt x="7619" y="5250180"/>
                  </a:lnTo>
                  <a:lnTo>
                    <a:pt x="10058" y="5249799"/>
                  </a:lnTo>
                  <a:lnTo>
                    <a:pt x="12496" y="5249545"/>
                  </a:lnTo>
                  <a:lnTo>
                    <a:pt x="15239" y="5249291"/>
                  </a:lnTo>
                  <a:lnTo>
                    <a:pt x="17678" y="5249291"/>
                  </a:lnTo>
                  <a:lnTo>
                    <a:pt x="20421" y="5249291"/>
                  </a:lnTo>
                  <a:lnTo>
                    <a:pt x="22859" y="5249291"/>
                  </a:lnTo>
                  <a:lnTo>
                    <a:pt x="25603" y="5249545"/>
                  </a:lnTo>
                  <a:lnTo>
                    <a:pt x="28041" y="5249799"/>
                  </a:lnTo>
                  <a:lnTo>
                    <a:pt x="30784" y="5250180"/>
                  </a:lnTo>
                  <a:lnTo>
                    <a:pt x="33223" y="5250815"/>
                  </a:lnTo>
                  <a:lnTo>
                    <a:pt x="35661" y="5251323"/>
                  </a:lnTo>
                  <a:lnTo>
                    <a:pt x="38100" y="5252339"/>
                  </a:lnTo>
                  <a:lnTo>
                    <a:pt x="40233" y="5252847"/>
                  </a:lnTo>
                  <a:lnTo>
                    <a:pt x="42671" y="5253863"/>
                  </a:lnTo>
                  <a:lnTo>
                    <a:pt x="44805" y="5255006"/>
                  </a:lnTo>
                  <a:lnTo>
                    <a:pt x="46939" y="5256276"/>
                  </a:lnTo>
                  <a:lnTo>
                    <a:pt x="49072" y="5257419"/>
                  </a:lnTo>
                  <a:lnTo>
                    <a:pt x="50901" y="5258943"/>
                  </a:lnTo>
                  <a:lnTo>
                    <a:pt x="52730" y="5260213"/>
                  </a:lnTo>
                  <a:lnTo>
                    <a:pt x="54559" y="5261737"/>
                  </a:lnTo>
                  <a:lnTo>
                    <a:pt x="56083" y="5263515"/>
                  </a:lnTo>
                  <a:lnTo>
                    <a:pt x="57302" y="5265420"/>
                  </a:lnTo>
                  <a:lnTo>
                    <a:pt x="58826" y="5267198"/>
                  </a:lnTo>
                  <a:lnTo>
                    <a:pt x="59740" y="5269357"/>
                  </a:lnTo>
                  <a:lnTo>
                    <a:pt x="60959" y="5271516"/>
                  </a:lnTo>
                  <a:lnTo>
                    <a:pt x="61569" y="5273675"/>
                  </a:lnTo>
                  <a:lnTo>
                    <a:pt x="62179" y="5276088"/>
                  </a:lnTo>
                  <a:lnTo>
                    <a:pt x="62788" y="5278501"/>
                  </a:lnTo>
                  <a:lnTo>
                    <a:pt x="63093" y="5281295"/>
                  </a:lnTo>
                  <a:lnTo>
                    <a:pt x="62788" y="5283962"/>
                  </a:lnTo>
                  <a:lnTo>
                    <a:pt x="62179" y="5286375"/>
                  </a:lnTo>
                  <a:lnTo>
                    <a:pt x="54254" y="5300726"/>
                  </a:lnTo>
                  <a:lnTo>
                    <a:pt x="52730" y="5302631"/>
                  </a:lnTo>
                  <a:lnTo>
                    <a:pt x="50901" y="5303774"/>
                  </a:lnTo>
                  <a:lnTo>
                    <a:pt x="49072" y="5305044"/>
                  </a:lnTo>
                  <a:lnTo>
                    <a:pt x="46939" y="5306568"/>
                  </a:lnTo>
                  <a:lnTo>
                    <a:pt x="44805" y="5307457"/>
                  </a:lnTo>
                  <a:lnTo>
                    <a:pt x="33223" y="5311394"/>
                  </a:lnTo>
                  <a:lnTo>
                    <a:pt x="31089" y="5312029"/>
                  </a:lnTo>
                  <a:lnTo>
                    <a:pt x="28346" y="5312283"/>
                  </a:lnTo>
                  <a:lnTo>
                    <a:pt x="25907" y="5312664"/>
                  </a:lnTo>
                  <a:lnTo>
                    <a:pt x="23164" y="5312918"/>
                  </a:lnTo>
                  <a:lnTo>
                    <a:pt x="20726" y="5312918"/>
                  </a:lnTo>
                  <a:lnTo>
                    <a:pt x="17983" y="5313299"/>
                  </a:lnTo>
                  <a:lnTo>
                    <a:pt x="15544" y="5313299"/>
                  </a:lnTo>
                  <a:lnTo>
                    <a:pt x="12801" y="5312918"/>
                  </a:lnTo>
                  <a:lnTo>
                    <a:pt x="10363" y="5312918"/>
                  </a:lnTo>
                  <a:lnTo>
                    <a:pt x="7619" y="5312664"/>
                  </a:lnTo>
                  <a:lnTo>
                    <a:pt x="5181" y="5312283"/>
                  </a:lnTo>
                  <a:lnTo>
                    <a:pt x="2438" y="5312029"/>
                  </a:lnTo>
                  <a:lnTo>
                    <a:pt x="0" y="5311775"/>
                  </a:lnTo>
                  <a:lnTo>
                    <a:pt x="304" y="5344033"/>
                  </a:lnTo>
                </a:path>
                <a:path w="6883400" h="10017125">
                  <a:moveTo>
                    <a:pt x="85343" y="5219065"/>
                  </a:moveTo>
                  <a:lnTo>
                    <a:pt x="85343" y="5344033"/>
                  </a:lnTo>
                </a:path>
                <a:path w="6883400" h="10017125">
                  <a:moveTo>
                    <a:pt x="304" y="5344033"/>
                  </a:moveTo>
                  <a:lnTo>
                    <a:pt x="0" y="5376926"/>
                  </a:lnTo>
                  <a:lnTo>
                    <a:pt x="2438" y="5376291"/>
                  </a:lnTo>
                  <a:lnTo>
                    <a:pt x="4876" y="5375783"/>
                  </a:lnTo>
                  <a:lnTo>
                    <a:pt x="7619" y="5375148"/>
                  </a:lnTo>
                  <a:lnTo>
                    <a:pt x="10058" y="5374767"/>
                  </a:lnTo>
                  <a:lnTo>
                    <a:pt x="12496" y="5374513"/>
                  </a:lnTo>
                  <a:lnTo>
                    <a:pt x="15239" y="5374259"/>
                  </a:lnTo>
                  <a:lnTo>
                    <a:pt x="17678" y="5374259"/>
                  </a:lnTo>
                  <a:lnTo>
                    <a:pt x="20421" y="5374259"/>
                  </a:lnTo>
                  <a:lnTo>
                    <a:pt x="22859" y="5374259"/>
                  </a:lnTo>
                  <a:lnTo>
                    <a:pt x="25603" y="5374513"/>
                  </a:lnTo>
                  <a:lnTo>
                    <a:pt x="28041" y="5374767"/>
                  </a:lnTo>
                  <a:lnTo>
                    <a:pt x="30784" y="5375148"/>
                  </a:lnTo>
                  <a:lnTo>
                    <a:pt x="33223" y="5375783"/>
                  </a:lnTo>
                  <a:lnTo>
                    <a:pt x="35661" y="5376291"/>
                  </a:lnTo>
                  <a:lnTo>
                    <a:pt x="38100" y="5377307"/>
                  </a:lnTo>
                  <a:lnTo>
                    <a:pt x="40233" y="5377815"/>
                  </a:lnTo>
                  <a:lnTo>
                    <a:pt x="42671" y="5379085"/>
                  </a:lnTo>
                  <a:lnTo>
                    <a:pt x="44805" y="5379974"/>
                  </a:lnTo>
                  <a:lnTo>
                    <a:pt x="46939" y="5381244"/>
                  </a:lnTo>
                  <a:lnTo>
                    <a:pt x="49072" y="5382387"/>
                  </a:lnTo>
                  <a:lnTo>
                    <a:pt x="50901" y="5383911"/>
                  </a:lnTo>
                  <a:lnTo>
                    <a:pt x="52730" y="5385181"/>
                  </a:lnTo>
                  <a:lnTo>
                    <a:pt x="54559" y="5386959"/>
                  </a:lnTo>
                  <a:lnTo>
                    <a:pt x="56083" y="5388483"/>
                  </a:lnTo>
                  <a:lnTo>
                    <a:pt x="57302" y="5390388"/>
                  </a:lnTo>
                  <a:lnTo>
                    <a:pt x="58826" y="5392166"/>
                  </a:lnTo>
                  <a:lnTo>
                    <a:pt x="59740" y="5394325"/>
                  </a:lnTo>
                  <a:lnTo>
                    <a:pt x="60959" y="5396484"/>
                  </a:lnTo>
                  <a:lnTo>
                    <a:pt x="61569" y="5398897"/>
                  </a:lnTo>
                  <a:lnTo>
                    <a:pt x="62179" y="5401056"/>
                  </a:lnTo>
                  <a:lnTo>
                    <a:pt x="62788" y="5403469"/>
                  </a:lnTo>
                  <a:lnTo>
                    <a:pt x="63093" y="5406263"/>
                  </a:lnTo>
                  <a:lnTo>
                    <a:pt x="62788" y="5408930"/>
                  </a:lnTo>
                  <a:lnTo>
                    <a:pt x="62179" y="5411343"/>
                  </a:lnTo>
                  <a:lnTo>
                    <a:pt x="61569" y="5413883"/>
                  </a:lnTo>
                  <a:lnTo>
                    <a:pt x="54254" y="5425694"/>
                  </a:lnTo>
                  <a:lnTo>
                    <a:pt x="52730" y="5427599"/>
                  </a:lnTo>
                  <a:lnTo>
                    <a:pt x="50901" y="5428742"/>
                  </a:lnTo>
                  <a:lnTo>
                    <a:pt x="49072" y="5430266"/>
                  </a:lnTo>
                  <a:lnTo>
                    <a:pt x="46939" y="5431536"/>
                  </a:lnTo>
                  <a:lnTo>
                    <a:pt x="44805" y="5432425"/>
                  </a:lnTo>
                  <a:lnTo>
                    <a:pt x="42671" y="5433314"/>
                  </a:lnTo>
                  <a:lnTo>
                    <a:pt x="40538" y="5434584"/>
                  </a:lnTo>
                  <a:lnTo>
                    <a:pt x="38100" y="5435219"/>
                  </a:lnTo>
                  <a:lnTo>
                    <a:pt x="35966" y="5435727"/>
                  </a:lnTo>
                  <a:lnTo>
                    <a:pt x="33223" y="5436362"/>
                  </a:lnTo>
                  <a:lnTo>
                    <a:pt x="31089" y="5436997"/>
                  </a:lnTo>
                  <a:lnTo>
                    <a:pt x="28346" y="5437251"/>
                  </a:lnTo>
                  <a:lnTo>
                    <a:pt x="25907" y="5437632"/>
                  </a:lnTo>
                  <a:lnTo>
                    <a:pt x="23164" y="5437886"/>
                  </a:lnTo>
                  <a:lnTo>
                    <a:pt x="20726" y="5438267"/>
                  </a:lnTo>
                  <a:lnTo>
                    <a:pt x="17983" y="5438267"/>
                  </a:lnTo>
                  <a:lnTo>
                    <a:pt x="15544" y="5438267"/>
                  </a:lnTo>
                  <a:lnTo>
                    <a:pt x="12801" y="5438267"/>
                  </a:lnTo>
                  <a:lnTo>
                    <a:pt x="10363" y="5437886"/>
                  </a:lnTo>
                  <a:lnTo>
                    <a:pt x="7619" y="5437632"/>
                  </a:lnTo>
                  <a:lnTo>
                    <a:pt x="5181" y="5437251"/>
                  </a:lnTo>
                  <a:lnTo>
                    <a:pt x="2438" y="5436997"/>
                  </a:lnTo>
                  <a:lnTo>
                    <a:pt x="0" y="5436743"/>
                  </a:lnTo>
                  <a:lnTo>
                    <a:pt x="304" y="5469001"/>
                  </a:lnTo>
                </a:path>
                <a:path w="6883400" h="10017125">
                  <a:moveTo>
                    <a:pt x="85343" y="5344033"/>
                  </a:moveTo>
                  <a:lnTo>
                    <a:pt x="85343" y="5469001"/>
                  </a:lnTo>
                </a:path>
                <a:path w="6883400" h="10017125">
                  <a:moveTo>
                    <a:pt x="304" y="5469001"/>
                  </a:moveTo>
                  <a:lnTo>
                    <a:pt x="0" y="5501894"/>
                  </a:lnTo>
                  <a:lnTo>
                    <a:pt x="2438" y="5501259"/>
                  </a:lnTo>
                  <a:lnTo>
                    <a:pt x="4876" y="5500751"/>
                  </a:lnTo>
                  <a:lnTo>
                    <a:pt x="7619" y="5500116"/>
                  </a:lnTo>
                  <a:lnTo>
                    <a:pt x="10058" y="5499735"/>
                  </a:lnTo>
                  <a:lnTo>
                    <a:pt x="12496" y="5499481"/>
                  </a:lnTo>
                  <a:lnTo>
                    <a:pt x="15239" y="5499227"/>
                  </a:lnTo>
                  <a:lnTo>
                    <a:pt x="17678" y="5499227"/>
                  </a:lnTo>
                  <a:lnTo>
                    <a:pt x="20421" y="5499227"/>
                  </a:lnTo>
                  <a:lnTo>
                    <a:pt x="22859" y="5499227"/>
                  </a:lnTo>
                  <a:lnTo>
                    <a:pt x="25603" y="5499481"/>
                  </a:lnTo>
                  <a:lnTo>
                    <a:pt x="28041" y="5499735"/>
                  </a:lnTo>
                  <a:lnTo>
                    <a:pt x="30784" y="5500370"/>
                  </a:lnTo>
                  <a:lnTo>
                    <a:pt x="33223" y="5500751"/>
                  </a:lnTo>
                  <a:lnTo>
                    <a:pt x="35661" y="5501640"/>
                  </a:lnTo>
                  <a:lnTo>
                    <a:pt x="38100" y="5502275"/>
                  </a:lnTo>
                  <a:lnTo>
                    <a:pt x="40233" y="5503164"/>
                  </a:lnTo>
                  <a:lnTo>
                    <a:pt x="42671" y="5504053"/>
                  </a:lnTo>
                  <a:lnTo>
                    <a:pt x="44805" y="5504942"/>
                  </a:lnTo>
                  <a:lnTo>
                    <a:pt x="46939" y="5506212"/>
                  </a:lnTo>
                  <a:lnTo>
                    <a:pt x="49072" y="5507355"/>
                  </a:lnTo>
                  <a:lnTo>
                    <a:pt x="50901" y="5508879"/>
                  </a:lnTo>
                  <a:lnTo>
                    <a:pt x="52730" y="5510149"/>
                  </a:lnTo>
                  <a:lnTo>
                    <a:pt x="54559" y="5511927"/>
                  </a:lnTo>
                  <a:lnTo>
                    <a:pt x="56083" y="5513451"/>
                  </a:lnTo>
                  <a:lnTo>
                    <a:pt x="57302" y="5515356"/>
                  </a:lnTo>
                  <a:lnTo>
                    <a:pt x="58826" y="5517515"/>
                  </a:lnTo>
                  <a:lnTo>
                    <a:pt x="59740" y="5519293"/>
                  </a:lnTo>
                  <a:lnTo>
                    <a:pt x="60959" y="5521452"/>
                  </a:lnTo>
                  <a:lnTo>
                    <a:pt x="61569" y="5523865"/>
                  </a:lnTo>
                  <a:lnTo>
                    <a:pt x="62179" y="5526024"/>
                  </a:lnTo>
                  <a:lnTo>
                    <a:pt x="62788" y="5528437"/>
                  </a:lnTo>
                  <a:lnTo>
                    <a:pt x="63093" y="5531231"/>
                  </a:lnTo>
                  <a:lnTo>
                    <a:pt x="62788" y="5533898"/>
                  </a:lnTo>
                  <a:lnTo>
                    <a:pt x="62179" y="5536311"/>
                  </a:lnTo>
                  <a:lnTo>
                    <a:pt x="61569" y="5538851"/>
                  </a:lnTo>
                  <a:lnTo>
                    <a:pt x="54254" y="5550662"/>
                  </a:lnTo>
                  <a:lnTo>
                    <a:pt x="52730" y="5552567"/>
                  </a:lnTo>
                  <a:lnTo>
                    <a:pt x="50901" y="5553710"/>
                  </a:lnTo>
                  <a:lnTo>
                    <a:pt x="49072" y="5555234"/>
                  </a:lnTo>
                  <a:lnTo>
                    <a:pt x="46939" y="5556504"/>
                  </a:lnTo>
                  <a:lnTo>
                    <a:pt x="44805" y="5557393"/>
                  </a:lnTo>
                  <a:lnTo>
                    <a:pt x="42671" y="5558663"/>
                  </a:lnTo>
                  <a:lnTo>
                    <a:pt x="40538" y="5559552"/>
                  </a:lnTo>
                  <a:lnTo>
                    <a:pt x="38100" y="5560187"/>
                  </a:lnTo>
                  <a:lnTo>
                    <a:pt x="35966" y="5561076"/>
                  </a:lnTo>
                  <a:lnTo>
                    <a:pt x="33223" y="5561330"/>
                  </a:lnTo>
                  <a:lnTo>
                    <a:pt x="31089" y="5561965"/>
                  </a:lnTo>
                  <a:lnTo>
                    <a:pt x="28346" y="5562600"/>
                  </a:lnTo>
                  <a:lnTo>
                    <a:pt x="25907" y="5562600"/>
                  </a:lnTo>
                  <a:lnTo>
                    <a:pt x="23164" y="5562854"/>
                  </a:lnTo>
                  <a:lnTo>
                    <a:pt x="20726" y="5563235"/>
                  </a:lnTo>
                  <a:lnTo>
                    <a:pt x="17983" y="5563235"/>
                  </a:lnTo>
                  <a:lnTo>
                    <a:pt x="15544" y="5563235"/>
                  </a:lnTo>
                  <a:lnTo>
                    <a:pt x="12801" y="5563235"/>
                  </a:lnTo>
                  <a:lnTo>
                    <a:pt x="10363" y="5562854"/>
                  </a:lnTo>
                  <a:lnTo>
                    <a:pt x="7619" y="5562600"/>
                  </a:lnTo>
                  <a:lnTo>
                    <a:pt x="5181" y="5562219"/>
                  </a:lnTo>
                  <a:lnTo>
                    <a:pt x="2438" y="5561965"/>
                  </a:lnTo>
                  <a:lnTo>
                    <a:pt x="0" y="5561711"/>
                  </a:lnTo>
                  <a:lnTo>
                    <a:pt x="304" y="5594223"/>
                  </a:lnTo>
                </a:path>
                <a:path w="6883400" h="10017125">
                  <a:moveTo>
                    <a:pt x="85343" y="5469001"/>
                  </a:moveTo>
                  <a:lnTo>
                    <a:pt x="85343" y="5594223"/>
                  </a:lnTo>
                </a:path>
                <a:path w="6883400" h="10017125">
                  <a:moveTo>
                    <a:pt x="304" y="5594223"/>
                  </a:moveTo>
                  <a:lnTo>
                    <a:pt x="0" y="5626862"/>
                  </a:lnTo>
                  <a:lnTo>
                    <a:pt x="2438" y="5626227"/>
                  </a:lnTo>
                  <a:lnTo>
                    <a:pt x="4876" y="5625719"/>
                  </a:lnTo>
                  <a:lnTo>
                    <a:pt x="7619" y="5625084"/>
                  </a:lnTo>
                  <a:lnTo>
                    <a:pt x="10058" y="5624703"/>
                  </a:lnTo>
                  <a:lnTo>
                    <a:pt x="12496" y="5624449"/>
                  </a:lnTo>
                  <a:lnTo>
                    <a:pt x="15239" y="5624449"/>
                  </a:lnTo>
                  <a:lnTo>
                    <a:pt x="17678" y="5624195"/>
                  </a:lnTo>
                  <a:lnTo>
                    <a:pt x="20421" y="5624195"/>
                  </a:lnTo>
                  <a:lnTo>
                    <a:pt x="22859" y="5624449"/>
                  </a:lnTo>
                  <a:lnTo>
                    <a:pt x="25603" y="5624449"/>
                  </a:lnTo>
                  <a:lnTo>
                    <a:pt x="28041" y="5624703"/>
                  </a:lnTo>
                  <a:lnTo>
                    <a:pt x="30784" y="5625338"/>
                  </a:lnTo>
                  <a:lnTo>
                    <a:pt x="33223" y="5625973"/>
                  </a:lnTo>
                  <a:lnTo>
                    <a:pt x="35661" y="5626608"/>
                  </a:lnTo>
                  <a:lnTo>
                    <a:pt x="38100" y="5627243"/>
                  </a:lnTo>
                  <a:lnTo>
                    <a:pt x="40233" y="5628132"/>
                  </a:lnTo>
                  <a:lnTo>
                    <a:pt x="42671" y="5629021"/>
                  </a:lnTo>
                  <a:lnTo>
                    <a:pt x="44805" y="5629910"/>
                  </a:lnTo>
                  <a:lnTo>
                    <a:pt x="46939" y="5631180"/>
                  </a:lnTo>
                  <a:lnTo>
                    <a:pt x="49072" y="5632323"/>
                  </a:lnTo>
                  <a:lnTo>
                    <a:pt x="50901" y="5633847"/>
                  </a:lnTo>
                  <a:lnTo>
                    <a:pt x="52730" y="5635371"/>
                  </a:lnTo>
                  <a:lnTo>
                    <a:pt x="54559" y="5636895"/>
                  </a:lnTo>
                  <a:lnTo>
                    <a:pt x="56083" y="5638419"/>
                  </a:lnTo>
                  <a:lnTo>
                    <a:pt x="57302" y="5640324"/>
                  </a:lnTo>
                  <a:lnTo>
                    <a:pt x="58826" y="5642483"/>
                  </a:lnTo>
                  <a:lnTo>
                    <a:pt x="59740" y="5644261"/>
                  </a:lnTo>
                  <a:lnTo>
                    <a:pt x="60959" y="5646420"/>
                  </a:lnTo>
                  <a:lnTo>
                    <a:pt x="61569" y="5648833"/>
                  </a:lnTo>
                  <a:lnTo>
                    <a:pt x="62179" y="5650992"/>
                  </a:lnTo>
                  <a:lnTo>
                    <a:pt x="62788" y="5653659"/>
                  </a:lnTo>
                  <a:lnTo>
                    <a:pt x="63093" y="5656199"/>
                  </a:lnTo>
                  <a:lnTo>
                    <a:pt x="62788" y="5658866"/>
                  </a:lnTo>
                  <a:lnTo>
                    <a:pt x="62179" y="5661279"/>
                  </a:lnTo>
                  <a:lnTo>
                    <a:pt x="61569" y="5663819"/>
                  </a:lnTo>
                  <a:lnTo>
                    <a:pt x="55778" y="5674106"/>
                  </a:lnTo>
                  <a:lnTo>
                    <a:pt x="54254" y="5676011"/>
                  </a:lnTo>
                  <a:lnTo>
                    <a:pt x="38100" y="5685155"/>
                  </a:lnTo>
                  <a:lnTo>
                    <a:pt x="35966" y="5686044"/>
                  </a:lnTo>
                  <a:lnTo>
                    <a:pt x="33223" y="5686679"/>
                  </a:lnTo>
                  <a:lnTo>
                    <a:pt x="31089" y="5686933"/>
                  </a:lnTo>
                  <a:lnTo>
                    <a:pt x="28346" y="5687568"/>
                  </a:lnTo>
                  <a:lnTo>
                    <a:pt x="25907" y="5687822"/>
                  </a:lnTo>
                  <a:lnTo>
                    <a:pt x="23164" y="5687822"/>
                  </a:lnTo>
                  <a:lnTo>
                    <a:pt x="20726" y="5688203"/>
                  </a:lnTo>
                  <a:lnTo>
                    <a:pt x="17983" y="5688203"/>
                  </a:lnTo>
                  <a:lnTo>
                    <a:pt x="15544" y="5688203"/>
                  </a:lnTo>
                  <a:lnTo>
                    <a:pt x="12801" y="5688203"/>
                  </a:lnTo>
                  <a:lnTo>
                    <a:pt x="10363" y="5687822"/>
                  </a:lnTo>
                  <a:lnTo>
                    <a:pt x="7619" y="5687822"/>
                  </a:lnTo>
                  <a:lnTo>
                    <a:pt x="5181" y="5687187"/>
                  </a:lnTo>
                  <a:lnTo>
                    <a:pt x="2438" y="5686933"/>
                  </a:lnTo>
                  <a:lnTo>
                    <a:pt x="0" y="5686679"/>
                  </a:lnTo>
                  <a:lnTo>
                    <a:pt x="304" y="5719191"/>
                  </a:lnTo>
                </a:path>
                <a:path w="6883400" h="10017125">
                  <a:moveTo>
                    <a:pt x="85343" y="5594223"/>
                  </a:moveTo>
                  <a:lnTo>
                    <a:pt x="85343" y="5719191"/>
                  </a:lnTo>
                </a:path>
                <a:path w="6883400" h="10017125">
                  <a:moveTo>
                    <a:pt x="304" y="5719191"/>
                  </a:moveTo>
                  <a:lnTo>
                    <a:pt x="0" y="5751830"/>
                  </a:lnTo>
                  <a:lnTo>
                    <a:pt x="2438" y="5751195"/>
                  </a:lnTo>
                  <a:lnTo>
                    <a:pt x="4876" y="5750687"/>
                  </a:lnTo>
                  <a:lnTo>
                    <a:pt x="7619" y="5750306"/>
                  </a:lnTo>
                  <a:lnTo>
                    <a:pt x="10058" y="5749671"/>
                  </a:lnTo>
                  <a:lnTo>
                    <a:pt x="12496" y="5749417"/>
                  </a:lnTo>
                  <a:lnTo>
                    <a:pt x="15239" y="5749417"/>
                  </a:lnTo>
                  <a:lnTo>
                    <a:pt x="17678" y="5749163"/>
                  </a:lnTo>
                  <a:lnTo>
                    <a:pt x="20421" y="5749163"/>
                  </a:lnTo>
                  <a:lnTo>
                    <a:pt x="22859" y="5749417"/>
                  </a:lnTo>
                  <a:lnTo>
                    <a:pt x="25603" y="5749417"/>
                  </a:lnTo>
                  <a:lnTo>
                    <a:pt x="28041" y="5750052"/>
                  </a:lnTo>
                  <a:lnTo>
                    <a:pt x="30784" y="5750306"/>
                  </a:lnTo>
                  <a:lnTo>
                    <a:pt x="33223" y="5750941"/>
                  </a:lnTo>
                  <a:lnTo>
                    <a:pt x="35661" y="5751576"/>
                  </a:lnTo>
                  <a:lnTo>
                    <a:pt x="38100" y="5752211"/>
                  </a:lnTo>
                  <a:lnTo>
                    <a:pt x="40233" y="5753100"/>
                  </a:lnTo>
                  <a:lnTo>
                    <a:pt x="42671" y="5753989"/>
                  </a:lnTo>
                  <a:lnTo>
                    <a:pt x="44805" y="5754878"/>
                  </a:lnTo>
                  <a:lnTo>
                    <a:pt x="46939" y="5756148"/>
                  </a:lnTo>
                  <a:lnTo>
                    <a:pt x="49072" y="5757291"/>
                  </a:lnTo>
                  <a:lnTo>
                    <a:pt x="50901" y="5758815"/>
                  </a:lnTo>
                  <a:lnTo>
                    <a:pt x="52730" y="5760339"/>
                  </a:lnTo>
                  <a:lnTo>
                    <a:pt x="54559" y="5761863"/>
                  </a:lnTo>
                  <a:lnTo>
                    <a:pt x="56083" y="5763387"/>
                  </a:lnTo>
                  <a:lnTo>
                    <a:pt x="57302" y="5765292"/>
                  </a:lnTo>
                  <a:lnTo>
                    <a:pt x="58826" y="5767451"/>
                  </a:lnTo>
                  <a:lnTo>
                    <a:pt x="59740" y="5769229"/>
                  </a:lnTo>
                  <a:lnTo>
                    <a:pt x="60959" y="5771388"/>
                  </a:lnTo>
                  <a:lnTo>
                    <a:pt x="61569" y="5773801"/>
                  </a:lnTo>
                  <a:lnTo>
                    <a:pt x="62179" y="5775960"/>
                  </a:lnTo>
                  <a:lnTo>
                    <a:pt x="62788" y="5778627"/>
                  </a:lnTo>
                  <a:lnTo>
                    <a:pt x="63093" y="5781167"/>
                  </a:lnTo>
                  <a:lnTo>
                    <a:pt x="62788" y="5783834"/>
                  </a:lnTo>
                  <a:lnTo>
                    <a:pt x="62179" y="5786247"/>
                  </a:lnTo>
                  <a:lnTo>
                    <a:pt x="61569" y="5788787"/>
                  </a:lnTo>
                  <a:lnTo>
                    <a:pt x="55778" y="5799074"/>
                  </a:lnTo>
                  <a:lnTo>
                    <a:pt x="54254" y="5800979"/>
                  </a:lnTo>
                  <a:lnTo>
                    <a:pt x="38100" y="5810123"/>
                  </a:lnTo>
                  <a:lnTo>
                    <a:pt x="35966" y="5811012"/>
                  </a:lnTo>
                  <a:lnTo>
                    <a:pt x="33223" y="5811647"/>
                  </a:lnTo>
                  <a:lnTo>
                    <a:pt x="31089" y="5811901"/>
                  </a:lnTo>
                  <a:lnTo>
                    <a:pt x="28346" y="5812536"/>
                  </a:lnTo>
                  <a:lnTo>
                    <a:pt x="25907" y="5812790"/>
                  </a:lnTo>
                  <a:lnTo>
                    <a:pt x="23164" y="5812790"/>
                  </a:lnTo>
                  <a:lnTo>
                    <a:pt x="20726" y="5813171"/>
                  </a:lnTo>
                  <a:lnTo>
                    <a:pt x="17983" y="5813171"/>
                  </a:lnTo>
                  <a:lnTo>
                    <a:pt x="15544" y="5813171"/>
                  </a:lnTo>
                  <a:lnTo>
                    <a:pt x="12801" y="5813171"/>
                  </a:lnTo>
                  <a:lnTo>
                    <a:pt x="10363" y="5812790"/>
                  </a:lnTo>
                  <a:lnTo>
                    <a:pt x="7619" y="5812790"/>
                  </a:lnTo>
                  <a:lnTo>
                    <a:pt x="5181" y="5812536"/>
                  </a:lnTo>
                  <a:lnTo>
                    <a:pt x="2438" y="5812155"/>
                  </a:lnTo>
                  <a:lnTo>
                    <a:pt x="0" y="5811647"/>
                  </a:lnTo>
                  <a:lnTo>
                    <a:pt x="304" y="5844159"/>
                  </a:lnTo>
                </a:path>
                <a:path w="6883400" h="10017125">
                  <a:moveTo>
                    <a:pt x="85343" y="5719191"/>
                  </a:moveTo>
                  <a:lnTo>
                    <a:pt x="85343" y="5844159"/>
                  </a:lnTo>
                </a:path>
                <a:path w="6883400" h="10017125">
                  <a:moveTo>
                    <a:pt x="304" y="5844159"/>
                  </a:moveTo>
                  <a:lnTo>
                    <a:pt x="0" y="5877179"/>
                  </a:lnTo>
                  <a:lnTo>
                    <a:pt x="2438" y="5876163"/>
                  </a:lnTo>
                  <a:lnTo>
                    <a:pt x="4876" y="5875655"/>
                  </a:lnTo>
                  <a:lnTo>
                    <a:pt x="7619" y="5875274"/>
                  </a:lnTo>
                  <a:lnTo>
                    <a:pt x="10058" y="5874639"/>
                  </a:lnTo>
                  <a:lnTo>
                    <a:pt x="12496" y="5874385"/>
                  </a:lnTo>
                  <a:lnTo>
                    <a:pt x="25603" y="5874385"/>
                  </a:lnTo>
                  <a:lnTo>
                    <a:pt x="28041" y="5875020"/>
                  </a:lnTo>
                  <a:lnTo>
                    <a:pt x="30784" y="5875274"/>
                  </a:lnTo>
                  <a:lnTo>
                    <a:pt x="33223" y="5875909"/>
                  </a:lnTo>
                  <a:lnTo>
                    <a:pt x="35661" y="5876544"/>
                  </a:lnTo>
                  <a:lnTo>
                    <a:pt x="38100" y="5877179"/>
                  </a:lnTo>
                  <a:lnTo>
                    <a:pt x="40233" y="5878068"/>
                  </a:lnTo>
                  <a:lnTo>
                    <a:pt x="42671" y="5878957"/>
                  </a:lnTo>
                  <a:lnTo>
                    <a:pt x="44805" y="5879846"/>
                  </a:lnTo>
                  <a:lnTo>
                    <a:pt x="46939" y="5881116"/>
                  </a:lnTo>
                  <a:lnTo>
                    <a:pt x="49072" y="5882259"/>
                  </a:lnTo>
                  <a:lnTo>
                    <a:pt x="50901" y="5883783"/>
                  </a:lnTo>
                  <a:lnTo>
                    <a:pt x="52730" y="5885307"/>
                  </a:lnTo>
                  <a:lnTo>
                    <a:pt x="54559" y="5886831"/>
                  </a:lnTo>
                  <a:lnTo>
                    <a:pt x="61569" y="5898769"/>
                  </a:lnTo>
                  <a:lnTo>
                    <a:pt x="62179" y="5900928"/>
                  </a:lnTo>
                  <a:lnTo>
                    <a:pt x="62788" y="5903595"/>
                  </a:lnTo>
                  <a:lnTo>
                    <a:pt x="63093" y="5906135"/>
                  </a:lnTo>
                  <a:lnTo>
                    <a:pt x="54254" y="5925947"/>
                  </a:lnTo>
                  <a:lnTo>
                    <a:pt x="52730" y="5927471"/>
                  </a:lnTo>
                  <a:lnTo>
                    <a:pt x="31089" y="5936869"/>
                  </a:lnTo>
                  <a:lnTo>
                    <a:pt x="28346" y="5937504"/>
                  </a:lnTo>
                  <a:lnTo>
                    <a:pt x="25907" y="5937758"/>
                  </a:lnTo>
                  <a:lnTo>
                    <a:pt x="23164" y="5937758"/>
                  </a:lnTo>
                  <a:lnTo>
                    <a:pt x="20726" y="5938139"/>
                  </a:lnTo>
                  <a:lnTo>
                    <a:pt x="17983" y="5938139"/>
                  </a:lnTo>
                  <a:lnTo>
                    <a:pt x="15544" y="5938139"/>
                  </a:lnTo>
                  <a:lnTo>
                    <a:pt x="12801" y="5938139"/>
                  </a:lnTo>
                  <a:lnTo>
                    <a:pt x="10363" y="5937758"/>
                  </a:lnTo>
                  <a:lnTo>
                    <a:pt x="7619" y="5937758"/>
                  </a:lnTo>
                  <a:lnTo>
                    <a:pt x="5181" y="5937504"/>
                  </a:lnTo>
                  <a:lnTo>
                    <a:pt x="2438" y="5937123"/>
                  </a:lnTo>
                  <a:lnTo>
                    <a:pt x="0" y="5936615"/>
                  </a:lnTo>
                  <a:lnTo>
                    <a:pt x="304" y="5969127"/>
                  </a:lnTo>
                </a:path>
                <a:path w="6883400" h="10017125">
                  <a:moveTo>
                    <a:pt x="85343" y="5844159"/>
                  </a:moveTo>
                  <a:lnTo>
                    <a:pt x="85343" y="5969127"/>
                  </a:lnTo>
                </a:path>
                <a:path w="6883400" h="10017125">
                  <a:moveTo>
                    <a:pt x="304" y="5969127"/>
                  </a:moveTo>
                  <a:lnTo>
                    <a:pt x="0" y="6002147"/>
                  </a:lnTo>
                  <a:lnTo>
                    <a:pt x="2438" y="6001131"/>
                  </a:lnTo>
                  <a:lnTo>
                    <a:pt x="4876" y="6000623"/>
                  </a:lnTo>
                  <a:lnTo>
                    <a:pt x="7619" y="6000242"/>
                  </a:lnTo>
                  <a:lnTo>
                    <a:pt x="10058" y="5999988"/>
                  </a:lnTo>
                  <a:lnTo>
                    <a:pt x="12496" y="5999607"/>
                  </a:lnTo>
                  <a:lnTo>
                    <a:pt x="15239" y="5999353"/>
                  </a:lnTo>
                  <a:lnTo>
                    <a:pt x="17678" y="5999353"/>
                  </a:lnTo>
                  <a:lnTo>
                    <a:pt x="20421" y="5999353"/>
                  </a:lnTo>
                  <a:lnTo>
                    <a:pt x="22859" y="5999353"/>
                  </a:lnTo>
                  <a:lnTo>
                    <a:pt x="25603" y="5999607"/>
                  </a:lnTo>
                  <a:lnTo>
                    <a:pt x="28041" y="5999988"/>
                  </a:lnTo>
                  <a:lnTo>
                    <a:pt x="30784" y="6000242"/>
                  </a:lnTo>
                  <a:lnTo>
                    <a:pt x="33223" y="6000877"/>
                  </a:lnTo>
                  <a:lnTo>
                    <a:pt x="35661" y="6001512"/>
                  </a:lnTo>
                  <a:lnTo>
                    <a:pt x="38100" y="6002147"/>
                  </a:lnTo>
                  <a:lnTo>
                    <a:pt x="40233" y="6003036"/>
                  </a:lnTo>
                  <a:lnTo>
                    <a:pt x="42671" y="6003925"/>
                  </a:lnTo>
                  <a:lnTo>
                    <a:pt x="44805" y="6005195"/>
                  </a:lnTo>
                  <a:lnTo>
                    <a:pt x="46939" y="6006338"/>
                  </a:lnTo>
                  <a:lnTo>
                    <a:pt x="49072" y="6007608"/>
                  </a:lnTo>
                  <a:lnTo>
                    <a:pt x="50901" y="6008751"/>
                  </a:lnTo>
                  <a:lnTo>
                    <a:pt x="52730" y="6010275"/>
                  </a:lnTo>
                  <a:lnTo>
                    <a:pt x="54559" y="6011799"/>
                  </a:lnTo>
                  <a:lnTo>
                    <a:pt x="56083" y="6013704"/>
                  </a:lnTo>
                  <a:lnTo>
                    <a:pt x="57302" y="6015482"/>
                  </a:lnTo>
                  <a:lnTo>
                    <a:pt x="58826" y="6017387"/>
                  </a:lnTo>
                  <a:lnTo>
                    <a:pt x="59740" y="6019419"/>
                  </a:lnTo>
                  <a:lnTo>
                    <a:pt x="60959" y="6021578"/>
                  </a:lnTo>
                  <a:lnTo>
                    <a:pt x="61569" y="6023737"/>
                  </a:lnTo>
                  <a:lnTo>
                    <a:pt x="62179" y="6026150"/>
                  </a:lnTo>
                  <a:lnTo>
                    <a:pt x="62788" y="6028563"/>
                  </a:lnTo>
                  <a:lnTo>
                    <a:pt x="63093" y="6031103"/>
                  </a:lnTo>
                  <a:lnTo>
                    <a:pt x="62788" y="6033770"/>
                  </a:lnTo>
                  <a:lnTo>
                    <a:pt x="62179" y="6036564"/>
                  </a:lnTo>
                  <a:lnTo>
                    <a:pt x="61569" y="6038977"/>
                  </a:lnTo>
                  <a:lnTo>
                    <a:pt x="60655" y="6041136"/>
                  </a:lnTo>
                  <a:lnTo>
                    <a:pt x="59740" y="6043549"/>
                  </a:lnTo>
                  <a:lnTo>
                    <a:pt x="58521" y="6045327"/>
                  </a:lnTo>
                  <a:lnTo>
                    <a:pt x="57302" y="6047486"/>
                  </a:lnTo>
                  <a:lnTo>
                    <a:pt x="55778" y="6049391"/>
                  </a:lnTo>
                  <a:lnTo>
                    <a:pt x="54254" y="6050915"/>
                  </a:lnTo>
                  <a:lnTo>
                    <a:pt x="52730" y="6052439"/>
                  </a:lnTo>
                  <a:lnTo>
                    <a:pt x="50901" y="6053963"/>
                  </a:lnTo>
                  <a:lnTo>
                    <a:pt x="33223" y="6061583"/>
                  </a:lnTo>
                  <a:lnTo>
                    <a:pt x="31089" y="6062091"/>
                  </a:lnTo>
                  <a:lnTo>
                    <a:pt x="28346" y="6062472"/>
                  </a:lnTo>
                  <a:lnTo>
                    <a:pt x="25907" y="6062726"/>
                  </a:lnTo>
                  <a:lnTo>
                    <a:pt x="23164" y="6063107"/>
                  </a:lnTo>
                  <a:lnTo>
                    <a:pt x="20726" y="6063107"/>
                  </a:lnTo>
                  <a:lnTo>
                    <a:pt x="17983" y="6063361"/>
                  </a:lnTo>
                  <a:lnTo>
                    <a:pt x="15544" y="6063361"/>
                  </a:lnTo>
                  <a:lnTo>
                    <a:pt x="12801" y="6063107"/>
                  </a:lnTo>
                  <a:lnTo>
                    <a:pt x="10363" y="6063107"/>
                  </a:lnTo>
                  <a:lnTo>
                    <a:pt x="7619" y="6062726"/>
                  </a:lnTo>
                  <a:lnTo>
                    <a:pt x="5181" y="6062472"/>
                  </a:lnTo>
                  <a:lnTo>
                    <a:pt x="2438" y="6062091"/>
                  </a:lnTo>
                  <a:lnTo>
                    <a:pt x="0" y="6061583"/>
                  </a:lnTo>
                  <a:lnTo>
                    <a:pt x="304" y="6094095"/>
                  </a:lnTo>
                </a:path>
                <a:path w="6883400" h="10017125">
                  <a:moveTo>
                    <a:pt x="85343" y="5969127"/>
                  </a:moveTo>
                  <a:lnTo>
                    <a:pt x="85343" y="6094095"/>
                  </a:lnTo>
                </a:path>
                <a:path w="6883400" h="10017125">
                  <a:moveTo>
                    <a:pt x="304" y="6094095"/>
                  </a:moveTo>
                  <a:lnTo>
                    <a:pt x="0" y="6127115"/>
                  </a:lnTo>
                  <a:lnTo>
                    <a:pt x="2438" y="6126480"/>
                  </a:lnTo>
                  <a:lnTo>
                    <a:pt x="4876" y="6125591"/>
                  </a:lnTo>
                  <a:lnTo>
                    <a:pt x="7619" y="6125210"/>
                  </a:lnTo>
                  <a:lnTo>
                    <a:pt x="10058" y="6124956"/>
                  </a:lnTo>
                  <a:lnTo>
                    <a:pt x="12496" y="6124575"/>
                  </a:lnTo>
                  <a:lnTo>
                    <a:pt x="15239" y="6124321"/>
                  </a:lnTo>
                  <a:lnTo>
                    <a:pt x="17678" y="6124321"/>
                  </a:lnTo>
                  <a:lnTo>
                    <a:pt x="20421" y="6124321"/>
                  </a:lnTo>
                  <a:lnTo>
                    <a:pt x="22859" y="6124321"/>
                  </a:lnTo>
                  <a:lnTo>
                    <a:pt x="25603" y="6124575"/>
                  </a:lnTo>
                  <a:lnTo>
                    <a:pt x="28041" y="6124956"/>
                  </a:lnTo>
                  <a:lnTo>
                    <a:pt x="30784" y="6125210"/>
                  </a:lnTo>
                  <a:lnTo>
                    <a:pt x="33223" y="6125845"/>
                  </a:lnTo>
                  <a:lnTo>
                    <a:pt x="35661" y="6126480"/>
                  </a:lnTo>
                  <a:lnTo>
                    <a:pt x="38100" y="6127115"/>
                  </a:lnTo>
                  <a:lnTo>
                    <a:pt x="40233" y="6128004"/>
                  </a:lnTo>
                  <a:lnTo>
                    <a:pt x="42671" y="6128893"/>
                  </a:lnTo>
                  <a:lnTo>
                    <a:pt x="44805" y="6130163"/>
                  </a:lnTo>
                  <a:lnTo>
                    <a:pt x="46939" y="6131306"/>
                  </a:lnTo>
                  <a:lnTo>
                    <a:pt x="49072" y="6132576"/>
                  </a:lnTo>
                  <a:lnTo>
                    <a:pt x="50901" y="6133719"/>
                  </a:lnTo>
                  <a:lnTo>
                    <a:pt x="52730" y="6135243"/>
                  </a:lnTo>
                  <a:lnTo>
                    <a:pt x="54559" y="6136767"/>
                  </a:lnTo>
                  <a:lnTo>
                    <a:pt x="56083" y="6138672"/>
                  </a:lnTo>
                  <a:lnTo>
                    <a:pt x="57302" y="6140450"/>
                  </a:lnTo>
                  <a:lnTo>
                    <a:pt x="58826" y="6142355"/>
                  </a:lnTo>
                  <a:lnTo>
                    <a:pt x="59740" y="6144387"/>
                  </a:lnTo>
                  <a:lnTo>
                    <a:pt x="60959" y="6146546"/>
                  </a:lnTo>
                  <a:lnTo>
                    <a:pt x="61569" y="6148705"/>
                  </a:lnTo>
                  <a:lnTo>
                    <a:pt x="62179" y="6151118"/>
                  </a:lnTo>
                  <a:lnTo>
                    <a:pt x="62788" y="6153531"/>
                  </a:lnTo>
                  <a:lnTo>
                    <a:pt x="63093" y="6156071"/>
                  </a:lnTo>
                  <a:lnTo>
                    <a:pt x="62788" y="6158738"/>
                  </a:lnTo>
                  <a:lnTo>
                    <a:pt x="62179" y="6161532"/>
                  </a:lnTo>
                  <a:lnTo>
                    <a:pt x="61569" y="6163945"/>
                  </a:lnTo>
                  <a:lnTo>
                    <a:pt x="60655" y="6166358"/>
                  </a:lnTo>
                  <a:lnTo>
                    <a:pt x="59740" y="6168517"/>
                  </a:lnTo>
                  <a:lnTo>
                    <a:pt x="58521" y="6170295"/>
                  </a:lnTo>
                  <a:lnTo>
                    <a:pt x="57302" y="6172454"/>
                  </a:lnTo>
                  <a:lnTo>
                    <a:pt x="55778" y="6174359"/>
                  </a:lnTo>
                  <a:lnTo>
                    <a:pt x="54254" y="6175883"/>
                  </a:lnTo>
                  <a:lnTo>
                    <a:pt x="52730" y="6177407"/>
                  </a:lnTo>
                  <a:lnTo>
                    <a:pt x="33223" y="6186551"/>
                  </a:lnTo>
                  <a:lnTo>
                    <a:pt x="31089" y="6187059"/>
                  </a:lnTo>
                  <a:lnTo>
                    <a:pt x="28346" y="6187440"/>
                  </a:lnTo>
                  <a:lnTo>
                    <a:pt x="25907" y="6187694"/>
                  </a:lnTo>
                  <a:lnTo>
                    <a:pt x="23164" y="6188075"/>
                  </a:lnTo>
                  <a:lnTo>
                    <a:pt x="20726" y="6188075"/>
                  </a:lnTo>
                  <a:lnTo>
                    <a:pt x="17983" y="6188329"/>
                  </a:lnTo>
                  <a:lnTo>
                    <a:pt x="15544" y="6188329"/>
                  </a:lnTo>
                  <a:lnTo>
                    <a:pt x="12801" y="6188075"/>
                  </a:lnTo>
                  <a:lnTo>
                    <a:pt x="10363" y="6188075"/>
                  </a:lnTo>
                  <a:lnTo>
                    <a:pt x="7619" y="6187694"/>
                  </a:lnTo>
                  <a:lnTo>
                    <a:pt x="5181" y="6187440"/>
                  </a:lnTo>
                  <a:lnTo>
                    <a:pt x="2438" y="6187059"/>
                  </a:lnTo>
                  <a:lnTo>
                    <a:pt x="0" y="6186551"/>
                  </a:lnTo>
                  <a:lnTo>
                    <a:pt x="304" y="6219063"/>
                  </a:lnTo>
                </a:path>
                <a:path w="6883400" h="10017125">
                  <a:moveTo>
                    <a:pt x="85343" y="6094095"/>
                  </a:moveTo>
                  <a:lnTo>
                    <a:pt x="85343" y="6219063"/>
                  </a:lnTo>
                </a:path>
                <a:path w="6883400" h="10017125">
                  <a:moveTo>
                    <a:pt x="304" y="6219063"/>
                  </a:moveTo>
                  <a:lnTo>
                    <a:pt x="0" y="6252083"/>
                  </a:lnTo>
                  <a:lnTo>
                    <a:pt x="2438" y="6251448"/>
                  </a:lnTo>
                  <a:lnTo>
                    <a:pt x="4876" y="6250813"/>
                  </a:lnTo>
                  <a:lnTo>
                    <a:pt x="7619" y="6250178"/>
                  </a:lnTo>
                  <a:lnTo>
                    <a:pt x="10058" y="6249924"/>
                  </a:lnTo>
                  <a:lnTo>
                    <a:pt x="12496" y="6249543"/>
                  </a:lnTo>
                  <a:lnTo>
                    <a:pt x="15239" y="6249289"/>
                  </a:lnTo>
                  <a:lnTo>
                    <a:pt x="17678" y="6249289"/>
                  </a:lnTo>
                  <a:lnTo>
                    <a:pt x="20421" y="6249289"/>
                  </a:lnTo>
                  <a:lnTo>
                    <a:pt x="22859" y="6249289"/>
                  </a:lnTo>
                  <a:lnTo>
                    <a:pt x="25603" y="6249543"/>
                  </a:lnTo>
                  <a:lnTo>
                    <a:pt x="28041" y="6249924"/>
                  </a:lnTo>
                  <a:lnTo>
                    <a:pt x="30784" y="6250178"/>
                  </a:lnTo>
                  <a:lnTo>
                    <a:pt x="33223" y="6250813"/>
                  </a:lnTo>
                  <a:lnTo>
                    <a:pt x="35661" y="6251448"/>
                  </a:lnTo>
                  <a:lnTo>
                    <a:pt x="38100" y="6252083"/>
                  </a:lnTo>
                  <a:lnTo>
                    <a:pt x="40233" y="6252972"/>
                  </a:lnTo>
                  <a:lnTo>
                    <a:pt x="42671" y="6253861"/>
                  </a:lnTo>
                  <a:lnTo>
                    <a:pt x="44805" y="6255131"/>
                  </a:lnTo>
                  <a:lnTo>
                    <a:pt x="46939" y="6256274"/>
                  </a:lnTo>
                  <a:lnTo>
                    <a:pt x="49072" y="6257544"/>
                  </a:lnTo>
                  <a:lnTo>
                    <a:pt x="50901" y="6258687"/>
                  </a:lnTo>
                  <a:lnTo>
                    <a:pt x="52730" y="6260211"/>
                  </a:lnTo>
                  <a:lnTo>
                    <a:pt x="54559" y="6261735"/>
                  </a:lnTo>
                  <a:lnTo>
                    <a:pt x="56083" y="6263640"/>
                  </a:lnTo>
                  <a:lnTo>
                    <a:pt x="57302" y="6265418"/>
                  </a:lnTo>
                  <a:lnTo>
                    <a:pt x="58826" y="6267323"/>
                  </a:lnTo>
                  <a:lnTo>
                    <a:pt x="59740" y="6269355"/>
                  </a:lnTo>
                  <a:lnTo>
                    <a:pt x="60959" y="6271514"/>
                  </a:lnTo>
                  <a:lnTo>
                    <a:pt x="61569" y="6273673"/>
                  </a:lnTo>
                  <a:lnTo>
                    <a:pt x="62179" y="6276086"/>
                  </a:lnTo>
                  <a:lnTo>
                    <a:pt x="62788" y="6278499"/>
                  </a:lnTo>
                  <a:lnTo>
                    <a:pt x="63093" y="6281039"/>
                  </a:lnTo>
                  <a:lnTo>
                    <a:pt x="62788" y="6283706"/>
                  </a:lnTo>
                  <a:lnTo>
                    <a:pt x="62179" y="6286500"/>
                  </a:lnTo>
                  <a:lnTo>
                    <a:pt x="54254" y="6300851"/>
                  </a:lnTo>
                  <a:lnTo>
                    <a:pt x="52730" y="6302375"/>
                  </a:lnTo>
                  <a:lnTo>
                    <a:pt x="33223" y="6311519"/>
                  </a:lnTo>
                  <a:lnTo>
                    <a:pt x="31089" y="6312027"/>
                  </a:lnTo>
                  <a:lnTo>
                    <a:pt x="28346" y="6312408"/>
                  </a:lnTo>
                  <a:lnTo>
                    <a:pt x="25907" y="6312662"/>
                  </a:lnTo>
                  <a:lnTo>
                    <a:pt x="23164" y="6313043"/>
                  </a:lnTo>
                  <a:lnTo>
                    <a:pt x="20726" y="6313043"/>
                  </a:lnTo>
                  <a:lnTo>
                    <a:pt x="17983" y="6313297"/>
                  </a:lnTo>
                  <a:lnTo>
                    <a:pt x="15544" y="6313297"/>
                  </a:lnTo>
                  <a:lnTo>
                    <a:pt x="12801" y="6313043"/>
                  </a:lnTo>
                  <a:lnTo>
                    <a:pt x="10363" y="6313043"/>
                  </a:lnTo>
                  <a:lnTo>
                    <a:pt x="7619" y="6312662"/>
                  </a:lnTo>
                  <a:lnTo>
                    <a:pt x="5181" y="6312408"/>
                  </a:lnTo>
                  <a:lnTo>
                    <a:pt x="2438" y="6312027"/>
                  </a:lnTo>
                  <a:lnTo>
                    <a:pt x="0" y="6311519"/>
                  </a:lnTo>
                  <a:lnTo>
                    <a:pt x="304" y="6344031"/>
                  </a:lnTo>
                </a:path>
                <a:path w="6883400" h="10017125">
                  <a:moveTo>
                    <a:pt x="85343" y="6219063"/>
                  </a:moveTo>
                  <a:lnTo>
                    <a:pt x="85343" y="6344031"/>
                  </a:lnTo>
                </a:path>
                <a:path w="6883400" h="10017125">
                  <a:moveTo>
                    <a:pt x="304" y="6344031"/>
                  </a:moveTo>
                  <a:lnTo>
                    <a:pt x="0" y="6377051"/>
                  </a:lnTo>
                  <a:lnTo>
                    <a:pt x="2438" y="6376416"/>
                  </a:lnTo>
                  <a:lnTo>
                    <a:pt x="4876" y="6375781"/>
                  </a:lnTo>
                  <a:lnTo>
                    <a:pt x="7619" y="6375146"/>
                  </a:lnTo>
                  <a:lnTo>
                    <a:pt x="10058" y="6374892"/>
                  </a:lnTo>
                  <a:lnTo>
                    <a:pt x="12496" y="6374511"/>
                  </a:lnTo>
                  <a:lnTo>
                    <a:pt x="15239" y="6374257"/>
                  </a:lnTo>
                  <a:lnTo>
                    <a:pt x="17678" y="6374257"/>
                  </a:lnTo>
                  <a:lnTo>
                    <a:pt x="20421" y="6374257"/>
                  </a:lnTo>
                  <a:lnTo>
                    <a:pt x="22859" y="6374257"/>
                  </a:lnTo>
                  <a:lnTo>
                    <a:pt x="25603" y="6374511"/>
                  </a:lnTo>
                  <a:lnTo>
                    <a:pt x="28041" y="6374892"/>
                  </a:lnTo>
                  <a:lnTo>
                    <a:pt x="30784" y="6375146"/>
                  </a:lnTo>
                  <a:lnTo>
                    <a:pt x="33223" y="6375781"/>
                  </a:lnTo>
                  <a:lnTo>
                    <a:pt x="35661" y="6376416"/>
                  </a:lnTo>
                  <a:lnTo>
                    <a:pt x="38100" y="6377305"/>
                  </a:lnTo>
                  <a:lnTo>
                    <a:pt x="40233" y="6377940"/>
                  </a:lnTo>
                  <a:lnTo>
                    <a:pt x="42671" y="6378829"/>
                  </a:lnTo>
                  <a:lnTo>
                    <a:pt x="44805" y="6380099"/>
                  </a:lnTo>
                  <a:lnTo>
                    <a:pt x="46939" y="6381242"/>
                  </a:lnTo>
                  <a:lnTo>
                    <a:pt x="49072" y="6382512"/>
                  </a:lnTo>
                  <a:lnTo>
                    <a:pt x="50901" y="6384036"/>
                  </a:lnTo>
                  <a:lnTo>
                    <a:pt x="52730" y="6385179"/>
                  </a:lnTo>
                  <a:lnTo>
                    <a:pt x="54559" y="6386703"/>
                  </a:lnTo>
                  <a:lnTo>
                    <a:pt x="56083" y="6388608"/>
                  </a:lnTo>
                  <a:lnTo>
                    <a:pt x="57302" y="6390386"/>
                  </a:lnTo>
                  <a:lnTo>
                    <a:pt x="58826" y="6392291"/>
                  </a:lnTo>
                  <a:lnTo>
                    <a:pt x="59740" y="6394323"/>
                  </a:lnTo>
                  <a:lnTo>
                    <a:pt x="60959" y="6396482"/>
                  </a:lnTo>
                  <a:lnTo>
                    <a:pt x="61569" y="6398641"/>
                  </a:lnTo>
                  <a:lnTo>
                    <a:pt x="62179" y="6401054"/>
                  </a:lnTo>
                  <a:lnTo>
                    <a:pt x="62788" y="6403467"/>
                  </a:lnTo>
                  <a:lnTo>
                    <a:pt x="63093" y="6406261"/>
                  </a:lnTo>
                  <a:lnTo>
                    <a:pt x="62788" y="6409055"/>
                  </a:lnTo>
                  <a:lnTo>
                    <a:pt x="62179" y="6411468"/>
                  </a:lnTo>
                  <a:lnTo>
                    <a:pt x="54254" y="6425819"/>
                  </a:lnTo>
                  <a:lnTo>
                    <a:pt x="52730" y="6427597"/>
                  </a:lnTo>
                  <a:lnTo>
                    <a:pt x="50901" y="6428867"/>
                  </a:lnTo>
                  <a:lnTo>
                    <a:pt x="49072" y="6430391"/>
                  </a:lnTo>
                  <a:lnTo>
                    <a:pt x="46939" y="6431534"/>
                  </a:lnTo>
                  <a:lnTo>
                    <a:pt x="44805" y="6432423"/>
                  </a:lnTo>
                  <a:lnTo>
                    <a:pt x="42671" y="6433439"/>
                  </a:lnTo>
                  <a:lnTo>
                    <a:pt x="40538" y="6434328"/>
                  </a:lnTo>
                  <a:lnTo>
                    <a:pt x="38100" y="6435217"/>
                  </a:lnTo>
                  <a:lnTo>
                    <a:pt x="35966" y="6435852"/>
                  </a:lnTo>
                  <a:lnTo>
                    <a:pt x="33223" y="6436487"/>
                  </a:lnTo>
                  <a:lnTo>
                    <a:pt x="31089" y="6436995"/>
                  </a:lnTo>
                  <a:lnTo>
                    <a:pt x="28346" y="6437376"/>
                  </a:lnTo>
                  <a:lnTo>
                    <a:pt x="25907" y="6437630"/>
                  </a:lnTo>
                  <a:lnTo>
                    <a:pt x="23164" y="6438011"/>
                  </a:lnTo>
                  <a:lnTo>
                    <a:pt x="20726" y="6438265"/>
                  </a:lnTo>
                  <a:lnTo>
                    <a:pt x="17983" y="6438265"/>
                  </a:lnTo>
                  <a:lnTo>
                    <a:pt x="15544" y="6438265"/>
                  </a:lnTo>
                  <a:lnTo>
                    <a:pt x="12801" y="6438265"/>
                  </a:lnTo>
                  <a:lnTo>
                    <a:pt x="10363" y="6438011"/>
                  </a:lnTo>
                  <a:lnTo>
                    <a:pt x="7619" y="6437630"/>
                  </a:lnTo>
                  <a:lnTo>
                    <a:pt x="5181" y="6437376"/>
                  </a:lnTo>
                  <a:lnTo>
                    <a:pt x="2438" y="6436995"/>
                  </a:lnTo>
                  <a:lnTo>
                    <a:pt x="0" y="6436741"/>
                  </a:lnTo>
                  <a:lnTo>
                    <a:pt x="304" y="6468999"/>
                  </a:lnTo>
                </a:path>
                <a:path w="6883400" h="10017125">
                  <a:moveTo>
                    <a:pt x="85343" y="6344031"/>
                  </a:moveTo>
                  <a:lnTo>
                    <a:pt x="85343" y="6468999"/>
                  </a:lnTo>
                </a:path>
                <a:path w="6883400" h="10017125">
                  <a:moveTo>
                    <a:pt x="304" y="6468999"/>
                  </a:moveTo>
                  <a:lnTo>
                    <a:pt x="0" y="6502019"/>
                  </a:lnTo>
                  <a:lnTo>
                    <a:pt x="2438" y="6501384"/>
                  </a:lnTo>
                  <a:lnTo>
                    <a:pt x="4876" y="6500749"/>
                  </a:lnTo>
                  <a:lnTo>
                    <a:pt x="7619" y="6500114"/>
                  </a:lnTo>
                  <a:lnTo>
                    <a:pt x="10058" y="6499860"/>
                  </a:lnTo>
                  <a:lnTo>
                    <a:pt x="12496" y="6499479"/>
                  </a:lnTo>
                  <a:lnTo>
                    <a:pt x="15239" y="6499225"/>
                  </a:lnTo>
                  <a:lnTo>
                    <a:pt x="17678" y="6499225"/>
                  </a:lnTo>
                  <a:lnTo>
                    <a:pt x="20421" y="6499225"/>
                  </a:lnTo>
                  <a:lnTo>
                    <a:pt x="22859" y="6499225"/>
                  </a:lnTo>
                  <a:lnTo>
                    <a:pt x="25603" y="6499479"/>
                  </a:lnTo>
                  <a:lnTo>
                    <a:pt x="28041" y="6499860"/>
                  </a:lnTo>
                  <a:lnTo>
                    <a:pt x="30784" y="6500495"/>
                  </a:lnTo>
                  <a:lnTo>
                    <a:pt x="33223" y="6500749"/>
                  </a:lnTo>
                  <a:lnTo>
                    <a:pt x="35661" y="6501638"/>
                  </a:lnTo>
                  <a:lnTo>
                    <a:pt x="38100" y="6502273"/>
                  </a:lnTo>
                  <a:lnTo>
                    <a:pt x="40233" y="6503161"/>
                  </a:lnTo>
                  <a:lnTo>
                    <a:pt x="50901" y="6509004"/>
                  </a:lnTo>
                  <a:lnTo>
                    <a:pt x="52730" y="6510147"/>
                  </a:lnTo>
                  <a:lnTo>
                    <a:pt x="54559" y="6512052"/>
                  </a:lnTo>
                  <a:lnTo>
                    <a:pt x="56083" y="6513576"/>
                  </a:lnTo>
                  <a:lnTo>
                    <a:pt x="57302" y="6515354"/>
                  </a:lnTo>
                  <a:lnTo>
                    <a:pt x="58826" y="6517513"/>
                  </a:lnTo>
                  <a:lnTo>
                    <a:pt x="59740" y="6519291"/>
                  </a:lnTo>
                  <a:lnTo>
                    <a:pt x="60959" y="6521450"/>
                  </a:lnTo>
                  <a:lnTo>
                    <a:pt x="61569" y="6523863"/>
                  </a:lnTo>
                  <a:lnTo>
                    <a:pt x="62179" y="6526022"/>
                  </a:lnTo>
                  <a:lnTo>
                    <a:pt x="62788" y="6528434"/>
                  </a:lnTo>
                  <a:lnTo>
                    <a:pt x="63093" y="6531229"/>
                  </a:lnTo>
                  <a:lnTo>
                    <a:pt x="62788" y="6534023"/>
                  </a:lnTo>
                  <a:lnTo>
                    <a:pt x="62179" y="6536436"/>
                  </a:lnTo>
                  <a:lnTo>
                    <a:pt x="54254" y="6550786"/>
                  </a:lnTo>
                  <a:lnTo>
                    <a:pt x="52730" y="6552565"/>
                  </a:lnTo>
                  <a:lnTo>
                    <a:pt x="50901" y="6553834"/>
                  </a:lnTo>
                  <a:lnTo>
                    <a:pt x="49072" y="6555359"/>
                  </a:lnTo>
                  <a:lnTo>
                    <a:pt x="46939" y="6556502"/>
                  </a:lnTo>
                  <a:lnTo>
                    <a:pt x="44805" y="6557391"/>
                  </a:lnTo>
                  <a:lnTo>
                    <a:pt x="42671" y="6558661"/>
                  </a:lnTo>
                  <a:lnTo>
                    <a:pt x="40538" y="6559550"/>
                  </a:lnTo>
                  <a:lnTo>
                    <a:pt x="38100" y="6560184"/>
                  </a:lnTo>
                  <a:lnTo>
                    <a:pt x="35966" y="6561074"/>
                  </a:lnTo>
                  <a:lnTo>
                    <a:pt x="33223" y="6561455"/>
                  </a:lnTo>
                  <a:lnTo>
                    <a:pt x="31089" y="6561963"/>
                  </a:lnTo>
                  <a:lnTo>
                    <a:pt x="28346" y="6562598"/>
                  </a:lnTo>
                  <a:lnTo>
                    <a:pt x="25907" y="6562598"/>
                  </a:lnTo>
                  <a:lnTo>
                    <a:pt x="23164" y="6562979"/>
                  </a:lnTo>
                  <a:lnTo>
                    <a:pt x="20726" y="6563233"/>
                  </a:lnTo>
                  <a:lnTo>
                    <a:pt x="17983" y="6563233"/>
                  </a:lnTo>
                  <a:lnTo>
                    <a:pt x="15544" y="6563233"/>
                  </a:lnTo>
                  <a:lnTo>
                    <a:pt x="12801" y="6563233"/>
                  </a:lnTo>
                  <a:lnTo>
                    <a:pt x="10363" y="6562979"/>
                  </a:lnTo>
                  <a:lnTo>
                    <a:pt x="7619" y="6562598"/>
                  </a:lnTo>
                  <a:lnTo>
                    <a:pt x="5181" y="6562344"/>
                  </a:lnTo>
                  <a:lnTo>
                    <a:pt x="2438" y="6561963"/>
                  </a:lnTo>
                  <a:lnTo>
                    <a:pt x="0" y="6561709"/>
                  </a:lnTo>
                  <a:lnTo>
                    <a:pt x="304" y="6594348"/>
                  </a:lnTo>
                </a:path>
                <a:path w="6883400" h="10017125">
                  <a:moveTo>
                    <a:pt x="85343" y="6468999"/>
                  </a:moveTo>
                  <a:lnTo>
                    <a:pt x="85343" y="6594348"/>
                  </a:lnTo>
                </a:path>
                <a:path w="6883400" h="10017125">
                  <a:moveTo>
                    <a:pt x="304" y="6594348"/>
                  </a:moveTo>
                  <a:lnTo>
                    <a:pt x="0" y="6627876"/>
                  </a:lnTo>
                  <a:lnTo>
                    <a:pt x="2438" y="6627241"/>
                  </a:lnTo>
                  <a:lnTo>
                    <a:pt x="4876" y="6626352"/>
                  </a:lnTo>
                  <a:lnTo>
                    <a:pt x="7619" y="6625971"/>
                  </a:lnTo>
                  <a:lnTo>
                    <a:pt x="10058" y="6625717"/>
                  </a:lnTo>
                  <a:lnTo>
                    <a:pt x="12496" y="6625463"/>
                  </a:lnTo>
                  <a:lnTo>
                    <a:pt x="15239" y="6625082"/>
                  </a:lnTo>
                  <a:lnTo>
                    <a:pt x="17678" y="6625082"/>
                  </a:lnTo>
                  <a:lnTo>
                    <a:pt x="20421" y="6625082"/>
                  </a:lnTo>
                  <a:lnTo>
                    <a:pt x="22859" y="6625082"/>
                  </a:lnTo>
                  <a:lnTo>
                    <a:pt x="25603" y="6625463"/>
                  </a:lnTo>
                  <a:lnTo>
                    <a:pt x="28041" y="6625717"/>
                  </a:lnTo>
                  <a:lnTo>
                    <a:pt x="30784" y="6625971"/>
                  </a:lnTo>
                  <a:lnTo>
                    <a:pt x="33223" y="6626606"/>
                  </a:lnTo>
                  <a:lnTo>
                    <a:pt x="35661" y="6627241"/>
                  </a:lnTo>
                  <a:lnTo>
                    <a:pt x="38100" y="6627876"/>
                  </a:lnTo>
                  <a:lnTo>
                    <a:pt x="40233" y="6628765"/>
                  </a:lnTo>
                  <a:lnTo>
                    <a:pt x="42671" y="6630034"/>
                  </a:lnTo>
                  <a:lnTo>
                    <a:pt x="44805" y="6630924"/>
                  </a:lnTo>
                  <a:lnTo>
                    <a:pt x="46939" y="6632067"/>
                  </a:lnTo>
                  <a:lnTo>
                    <a:pt x="49072" y="6633336"/>
                  </a:lnTo>
                  <a:lnTo>
                    <a:pt x="50901" y="6634861"/>
                  </a:lnTo>
                  <a:lnTo>
                    <a:pt x="52730" y="6636384"/>
                  </a:lnTo>
                  <a:lnTo>
                    <a:pt x="54559" y="6637909"/>
                  </a:lnTo>
                  <a:lnTo>
                    <a:pt x="56083" y="6639686"/>
                  </a:lnTo>
                  <a:lnTo>
                    <a:pt x="57302" y="6641592"/>
                  </a:lnTo>
                  <a:lnTo>
                    <a:pt x="58826" y="6643751"/>
                  </a:lnTo>
                  <a:lnTo>
                    <a:pt x="59740" y="6645529"/>
                  </a:lnTo>
                  <a:lnTo>
                    <a:pt x="60959" y="6647688"/>
                  </a:lnTo>
                  <a:lnTo>
                    <a:pt x="61569" y="6650101"/>
                  </a:lnTo>
                  <a:lnTo>
                    <a:pt x="62179" y="6652513"/>
                  </a:lnTo>
                  <a:lnTo>
                    <a:pt x="62788" y="6654927"/>
                  </a:lnTo>
                  <a:lnTo>
                    <a:pt x="63093" y="6657721"/>
                  </a:lnTo>
                  <a:lnTo>
                    <a:pt x="54254" y="6677786"/>
                  </a:lnTo>
                  <a:lnTo>
                    <a:pt x="52730" y="6679311"/>
                  </a:lnTo>
                  <a:lnTo>
                    <a:pt x="50901" y="6680834"/>
                  </a:lnTo>
                  <a:lnTo>
                    <a:pt x="49072" y="6682359"/>
                  </a:lnTo>
                  <a:lnTo>
                    <a:pt x="46939" y="6683629"/>
                  </a:lnTo>
                  <a:lnTo>
                    <a:pt x="44805" y="6684899"/>
                  </a:lnTo>
                  <a:lnTo>
                    <a:pt x="42671" y="6685788"/>
                  </a:lnTo>
                  <a:lnTo>
                    <a:pt x="40538" y="6686677"/>
                  </a:lnTo>
                  <a:lnTo>
                    <a:pt x="38100" y="6687311"/>
                  </a:lnTo>
                  <a:lnTo>
                    <a:pt x="35966" y="6688201"/>
                  </a:lnTo>
                  <a:lnTo>
                    <a:pt x="33223" y="6688836"/>
                  </a:lnTo>
                  <a:lnTo>
                    <a:pt x="31089" y="6689471"/>
                  </a:lnTo>
                  <a:lnTo>
                    <a:pt x="28346" y="6689725"/>
                  </a:lnTo>
                  <a:lnTo>
                    <a:pt x="25907" y="6689979"/>
                  </a:lnTo>
                  <a:lnTo>
                    <a:pt x="23164" y="6690359"/>
                  </a:lnTo>
                  <a:lnTo>
                    <a:pt x="20726" y="6690359"/>
                  </a:lnTo>
                  <a:lnTo>
                    <a:pt x="17983" y="6690613"/>
                  </a:lnTo>
                  <a:lnTo>
                    <a:pt x="15544" y="6690613"/>
                  </a:lnTo>
                  <a:lnTo>
                    <a:pt x="12801" y="6690359"/>
                  </a:lnTo>
                  <a:lnTo>
                    <a:pt x="10363" y="6690359"/>
                  </a:lnTo>
                  <a:lnTo>
                    <a:pt x="7619" y="6689979"/>
                  </a:lnTo>
                  <a:lnTo>
                    <a:pt x="5181" y="6689725"/>
                  </a:lnTo>
                  <a:lnTo>
                    <a:pt x="2438" y="6689471"/>
                  </a:lnTo>
                  <a:lnTo>
                    <a:pt x="0" y="6688836"/>
                  </a:lnTo>
                  <a:lnTo>
                    <a:pt x="304" y="6722363"/>
                  </a:lnTo>
                </a:path>
                <a:path w="6883400" h="10017125">
                  <a:moveTo>
                    <a:pt x="85343" y="6594348"/>
                  </a:moveTo>
                  <a:lnTo>
                    <a:pt x="85343" y="6722363"/>
                  </a:lnTo>
                </a:path>
                <a:path w="6883400" h="10017125">
                  <a:moveTo>
                    <a:pt x="304" y="6722363"/>
                  </a:moveTo>
                  <a:lnTo>
                    <a:pt x="0" y="6755892"/>
                  </a:lnTo>
                  <a:lnTo>
                    <a:pt x="2438" y="6755257"/>
                  </a:lnTo>
                  <a:lnTo>
                    <a:pt x="4876" y="6754622"/>
                  </a:lnTo>
                  <a:lnTo>
                    <a:pt x="7619" y="6753986"/>
                  </a:lnTo>
                  <a:lnTo>
                    <a:pt x="10058" y="6753733"/>
                  </a:lnTo>
                  <a:lnTo>
                    <a:pt x="12496" y="6753479"/>
                  </a:lnTo>
                  <a:lnTo>
                    <a:pt x="15239" y="6753098"/>
                  </a:lnTo>
                  <a:lnTo>
                    <a:pt x="17678" y="6753098"/>
                  </a:lnTo>
                  <a:lnTo>
                    <a:pt x="20421" y="6753098"/>
                  </a:lnTo>
                  <a:lnTo>
                    <a:pt x="22859" y="6753098"/>
                  </a:lnTo>
                  <a:lnTo>
                    <a:pt x="25603" y="6753479"/>
                  </a:lnTo>
                  <a:lnTo>
                    <a:pt x="28041" y="6753733"/>
                  </a:lnTo>
                  <a:lnTo>
                    <a:pt x="30784" y="6753986"/>
                  </a:lnTo>
                  <a:lnTo>
                    <a:pt x="33223" y="6754622"/>
                  </a:lnTo>
                  <a:lnTo>
                    <a:pt x="35661" y="6755257"/>
                  </a:lnTo>
                  <a:lnTo>
                    <a:pt x="38100" y="6756146"/>
                  </a:lnTo>
                  <a:lnTo>
                    <a:pt x="40233" y="6756781"/>
                  </a:lnTo>
                  <a:lnTo>
                    <a:pt x="42671" y="6758051"/>
                  </a:lnTo>
                  <a:lnTo>
                    <a:pt x="52730" y="6764401"/>
                  </a:lnTo>
                  <a:lnTo>
                    <a:pt x="54559" y="6765925"/>
                  </a:lnTo>
                  <a:lnTo>
                    <a:pt x="56083" y="6767703"/>
                  </a:lnTo>
                  <a:lnTo>
                    <a:pt x="57302" y="6769608"/>
                  </a:lnTo>
                  <a:lnTo>
                    <a:pt x="58826" y="6771767"/>
                  </a:lnTo>
                  <a:lnTo>
                    <a:pt x="59740" y="6773545"/>
                  </a:lnTo>
                  <a:lnTo>
                    <a:pt x="60959" y="6775958"/>
                  </a:lnTo>
                  <a:lnTo>
                    <a:pt x="61569" y="6778117"/>
                  </a:lnTo>
                  <a:lnTo>
                    <a:pt x="62179" y="6780530"/>
                  </a:lnTo>
                  <a:lnTo>
                    <a:pt x="62788" y="6782943"/>
                  </a:lnTo>
                  <a:lnTo>
                    <a:pt x="63093" y="6785736"/>
                  </a:lnTo>
                  <a:lnTo>
                    <a:pt x="62788" y="6788531"/>
                  </a:lnTo>
                  <a:lnTo>
                    <a:pt x="62179" y="6791198"/>
                  </a:lnTo>
                  <a:lnTo>
                    <a:pt x="54254" y="6805803"/>
                  </a:lnTo>
                  <a:lnTo>
                    <a:pt x="52730" y="6807708"/>
                  </a:lnTo>
                  <a:lnTo>
                    <a:pt x="50901" y="6808851"/>
                  </a:lnTo>
                  <a:lnTo>
                    <a:pt x="49072" y="6810375"/>
                  </a:lnTo>
                  <a:lnTo>
                    <a:pt x="46939" y="6811645"/>
                  </a:lnTo>
                  <a:lnTo>
                    <a:pt x="44805" y="6812915"/>
                  </a:lnTo>
                  <a:lnTo>
                    <a:pt x="42671" y="6813804"/>
                  </a:lnTo>
                  <a:lnTo>
                    <a:pt x="40538" y="6814693"/>
                  </a:lnTo>
                  <a:lnTo>
                    <a:pt x="38100" y="6815582"/>
                  </a:lnTo>
                  <a:lnTo>
                    <a:pt x="35966" y="6816217"/>
                  </a:lnTo>
                  <a:lnTo>
                    <a:pt x="33223" y="6816852"/>
                  </a:lnTo>
                  <a:lnTo>
                    <a:pt x="31089" y="6817486"/>
                  </a:lnTo>
                  <a:lnTo>
                    <a:pt x="28346" y="6817741"/>
                  </a:lnTo>
                  <a:lnTo>
                    <a:pt x="25907" y="6817995"/>
                  </a:lnTo>
                  <a:lnTo>
                    <a:pt x="23164" y="6818376"/>
                  </a:lnTo>
                  <a:lnTo>
                    <a:pt x="20726" y="6818376"/>
                  </a:lnTo>
                  <a:lnTo>
                    <a:pt x="17983" y="6818630"/>
                  </a:lnTo>
                  <a:lnTo>
                    <a:pt x="15544" y="6818630"/>
                  </a:lnTo>
                  <a:lnTo>
                    <a:pt x="12801" y="6818376"/>
                  </a:lnTo>
                  <a:lnTo>
                    <a:pt x="10363" y="6818376"/>
                  </a:lnTo>
                  <a:lnTo>
                    <a:pt x="7619" y="6817995"/>
                  </a:lnTo>
                  <a:lnTo>
                    <a:pt x="5181" y="6817741"/>
                  </a:lnTo>
                  <a:lnTo>
                    <a:pt x="2438" y="6817486"/>
                  </a:lnTo>
                  <a:lnTo>
                    <a:pt x="0" y="6816852"/>
                  </a:lnTo>
                  <a:lnTo>
                    <a:pt x="304" y="6850380"/>
                  </a:lnTo>
                </a:path>
                <a:path w="6883400" h="10017125">
                  <a:moveTo>
                    <a:pt x="85343" y="6722363"/>
                  </a:moveTo>
                  <a:lnTo>
                    <a:pt x="85343" y="6850380"/>
                  </a:lnTo>
                </a:path>
                <a:path w="6883400" h="10017125">
                  <a:moveTo>
                    <a:pt x="304" y="6850380"/>
                  </a:moveTo>
                  <a:lnTo>
                    <a:pt x="0" y="6883908"/>
                  </a:lnTo>
                  <a:lnTo>
                    <a:pt x="2438" y="6883273"/>
                  </a:lnTo>
                  <a:lnTo>
                    <a:pt x="4876" y="6882638"/>
                  </a:lnTo>
                  <a:lnTo>
                    <a:pt x="7619" y="6882003"/>
                  </a:lnTo>
                  <a:lnTo>
                    <a:pt x="10058" y="6881749"/>
                  </a:lnTo>
                  <a:lnTo>
                    <a:pt x="12496" y="6881495"/>
                  </a:lnTo>
                  <a:lnTo>
                    <a:pt x="15239" y="6881113"/>
                  </a:lnTo>
                  <a:lnTo>
                    <a:pt x="17678" y="6881113"/>
                  </a:lnTo>
                  <a:lnTo>
                    <a:pt x="20421" y="6881113"/>
                  </a:lnTo>
                  <a:lnTo>
                    <a:pt x="22859" y="6881113"/>
                  </a:lnTo>
                  <a:lnTo>
                    <a:pt x="25603" y="6881495"/>
                  </a:lnTo>
                  <a:lnTo>
                    <a:pt x="28041" y="6881749"/>
                  </a:lnTo>
                  <a:lnTo>
                    <a:pt x="30784" y="6882003"/>
                  </a:lnTo>
                  <a:lnTo>
                    <a:pt x="33223" y="6882638"/>
                  </a:lnTo>
                  <a:lnTo>
                    <a:pt x="35661" y="6883527"/>
                  </a:lnTo>
                  <a:lnTo>
                    <a:pt x="38100" y="6884161"/>
                  </a:lnTo>
                  <a:lnTo>
                    <a:pt x="40233" y="6885051"/>
                  </a:lnTo>
                  <a:lnTo>
                    <a:pt x="42671" y="6886067"/>
                  </a:lnTo>
                  <a:lnTo>
                    <a:pt x="44805" y="6886956"/>
                  </a:lnTo>
                  <a:lnTo>
                    <a:pt x="46939" y="6888099"/>
                  </a:lnTo>
                  <a:lnTo>
                    <a:pt x="49072" y="6889369"/>
                  </a:lnTo>
                  <a:lnTo>
                    <a:pt x="50901" y="6890893"/>
                  </a:lnTo>
                  <a:lnTo>
                    <a:pt x="52730" y="6892417"/>
                  </a:lnTo>
                  <a:lnTo>
                    <a:pt x="54559" y="6893941"/>
                  </a:lnTo>
                  <a:lnTo>
                    <a:pt x="56083" y="6895719"/>
                  </a:lnTo>
                  <a:lnTo>
                    <a:pt x="57302" y="6897624"/>
                  </a:lnTo>
                  <a:lnTo>
                    <a:pt x="58826" y="6899783"/>
                  </a:lnTo>
                  <a:lnTo>
                    <a:pt x="63093" y="6913753"/>
                  </a:lnTo>
                  <a:lnTo>
                    <a:pt x="58521" y="6928358"/>
                  </a:lnTo>
                  <a:lnTo>
                    <a:pt x="57302" y="6930517"/>
                  </a:lnTo>
                  <a:lnTo>
                    <a:pt x="55778" y="6932295"/>
                  </a:lnTo>
                  <a:lnTo>
                    <a:pt x="54254" y="6933819"/>
                  </a:lnTo>
                  <a:lnTo>
                    <a:pt x="52730" y="6935724"/>
                  </a:lnTo>
                  <a:lnTo>
                    <a:pt x="50901" y="6936867"/>
                  </a:lnTo>
                  <a:lnTo>
                    <a:pt x="49072" y="6938391"/>
                  </a:lnTo>
                  <a:lnTo>
                    <a:pt x="46939" y="6939661"/>
                  </a:lnTo>
                  <a:lnTo>
                    <a:pt x="33223" y="6944868"/>
                  </a:lnTo>
                  <a:lnTo>
                    <a:pt x="31089" y="6945503"/>
                  </a:lnTo>
                  <a:lnTo>
                    <a:pt x="28346" y="6945757"/>
                  </a:lnTo>
                  <a:lnTo>
                    <a:pt x="25907" y="6946011"/>
                  </a:lnTo>
                  <a:lnTo>
                    <a:pt x="23164" y="6946392"/>
                  </a:lnTo>
                  <a:lnTo>
                    <a:pt x="20726" y="6946646"/>
                  </a:lnTo>
                  <a:lnTo>
                    <a:pt x="17983" y="6946646"/>
                  </a:lnTo>
                  <a:lnTo>
                    <a:pt x="15544" y="6946646"/>
                  </a:lnTo>
                  <a:lnTo>
                    <a:pt x="12801" y="6946646"/>
                  </a:lnTo>
                  <a:lnTo>
                    <a:pt x="10363" y="6946392"/>
                  </a:lnTo>
                  <a:lnTo>
                    <a:pt x="7619" y="6946011"/>
                  </a:lnTo>
                  <a:lnTo>
                    <a:pt x="5181" y="6945757"/>
                  </a:lnTo>
                  <a:lnTo>
                    <a:pt x="2438" y="6945503"/>
                  </a:lnTo>
                  <a:lnTo>
                    <a:pt x="0" y="6944868"/>
                  </a:lnTo>
                  <a:lnTo>
                    <a:pt x="304" y="6978396"/>
                  </a:lnTo>
                </a:path>
                <a:path w="6883400" h="10017125">
                  <a:moveTo>
                    <a:pt x="85343" y="6850380"/>
                  </a:moveTo>
                  <a:lnTo>
                    <a:pt x="85343" y="6978396"/>
                  </a:lnTo>
                </a:path>
                <a:path w="6883400" h="10017125">
                  <a:moveTo>
                    <a:pt x="304" y="6978396"/>
                  </a:moveTo>
                  <a:lnTo>
                    <a:pt x="0" y="7011924"/>
                  </a:lnTo>
                  <a:lnTo>
                    <a:pt x="2438" y="7011288"/>
                  </a:lnTo>
                  <a:lnTo>
                    <a:pt x="4876" y="7010654"/>
                  </a:lnTo>
                  <a:lnTo>
                    <a:pt x="7619" y="7010019"/>
                  </a:lnTo>
                  <a:lnTo>
                    <a:pt x="10058" y="7009765"/>
                  </a:lnTo>
                  <a:lnTo>
                    <a:pt x="12496" y="7009511"/>
                  </a:lnTo>
                  <a:lnTo>
                    <a:pt x="15239" y="7009130"/>
                  </a:lnTo>
                  <a:lnTo>
                    <a:pt x="17678" y="7009130"/>
                  </a:lnTo>
                  <a:lnTo>
                    <a:pt x="20421" y="7009130"/>
                  </a:lnTo>
                  <a:lnTo>
                    <a:pt x="22859" y="7009130"/>
                  </a:lnTo>
                  <a:lnTo>
                    <a:pt x="25603" y="7009511"/>
                  </a:lnTo>
                  <a:lnTo>
                    <a:pt x="28041" y="7009765"/>
                  </a:lnTo>
                  <a:lnTo>
                    <a:pt x="30784" y="7010400"/>
                  </a:lnTo>
                  <a:lnTo>
                    <a:pt x="33223" y="7010654"/>
                  </a:lnTo>
                  <a:lnTo>
                    <a:pt x="35661" y="7011543"/>
                  </a:lnTo>
                  <a:lnTo>
                    <a:pt x="38100" y="7012178"/>
                  </a:lnTo>
                  <a:lnTo>
                    <a:pt x="40233" y="7013067"/>
                  </a:lnTo>
                  <a:lnTo>
                    <a:pt x="42671" y="7014083"/>
                  </a:lnTo>
                  <a:lnTo>
                    <a:pt x="44805" y="7014972"/>
                  </a:lnTo>
                  <a:lnTo>
                    <a:pt x="46939" y="7016115"/>
                  </a:lnTo>
                  <a:lnTo>
                    <a:pt x="49072" y="7017638"/>
                  </a:lnTo>
                  <a:lnTo>
                    <a:pt x="50901" y="7018909"/>
                  </a:lnTo>
                  <a:lnTo>
                    <a:pt x="52730" y="7020433"/>
                  </a:lnTo>
                  <a:lnTo>
                    <a:pt x="54559" y="7022211"/>
                  </a:lnTo>
                  <a:lnTo>
                    <a:pt x="56083" y="7023734"/>
                  </a:lnTo>
                  <a:lnTo>
                    <a:pt x="57302" y="7025640"/>
                  </a:lnTo>
                  <a:lnTo>
                    <a:pt x="58826" y="7027799"/>
                  </a:lnTo>
                  <a:lnTo>
                    <a:pt x="59740" y="7029831"/>
                  </a:lnTo>
                  <a:lnTo>
                    <a:pt x="60959" y="7031990"/>
                  </a:lnTo>
                  <a:lnTo>
                    <a:pt x="61569" y="7034149"/>
                  </a:lnTo>
                  <a:lnTo>
                    <a:pt x="62179" y="7036561"/>
                  </a:lnTo>
                  <a:lnTo>
                    <a:pt x="62788" y="7039356"/>
                  </a:lnTo>
                  <a:lnTo>
                    <a:pt x="63093" y="7041769"/>
                  </a:lnTo>
                  <a:lnTo>
                    <a:pt x="58521" y="7056374"/>
                  </a:lnTo>
                  <a:lnTo>
                    <a:pt x="57302" y="7058533"/>
                  </a:lnTo>
                  <a:lnTo>
                    <a:pt x="55778" y="7060311"/>
                  </a:lnTo>
                  <a:lnTo>
                    <a:pt x="54254" y="7061834"/>
                  </a:lnTo>
                  <a:lnTo>
                    <a:pt x="52730" y="7063740"/>
                  </a:lnTo>
                  <a:lnTo>
                    <a:pt x="50901" y="7065263"/>
                  </a:lnTo>
                  <a:lnTo>
                    <a:pt x="49072" y="7066407"/>
                  </a:lnTo>
                  <a:lnTo>
                    <a:pt x="46939" y="7067677"/>
                  </a:lnTo>
                  <a:lnTo>
                    <a:pt x="44805" y="7068947"/>
                  </a:lnTo>
                  <a:lnTo>
                    <a:pt x="33223" y="7072884"/>
                  </a:lnTo>
                  <a:lnTo>
                    <a:pt x="31089" y="7073519"/>
                  </a:lnTo>
                  <a:lnTo>
                    <a:pt x="28346" y="7073773"/>
                  </a:lnTo>
                  <a:lnTo>
                    <a:pt x="25907" y="7074027"/>
                  </a:lnTo>
                  <a:lnTo>
                    <a:pt x="23164" y="7074408"/>
                  </a:lnTo>
                  <a:lnTo>
                    <a:pt x="20726" y="7074661"/>
                  </a:lnTo>
                  <a:lnTo>
                    <a:pt x="17983" y="7074661"/>
                  </a:lnTo>
                  <a:lnTo>
                    <a:pt x="15544" y="7074661"/>
                  </a:lnTo>
                  <a:lnTo>
                    <a:pt x="12801" y="7074661"/>
                  </a:lnTo>
                  <a:lnTo>
                    <a:pt x="10363" y="7074408"/>
                  </a:lnTo>
                  <a:lnTo>
                    <a:pt x="7619" y="7074027"/>
                  </a:lnTo>
                  <a:lnTo>
                    <a:pt x="5181" y="7073773"/>
                  </a:lnTo>
                  <a:lnTo>
                    <a:pt x="2438" y="7073519"/>
                  </a:lnTo>
                  <a:lnTo>
                    <a:pt x="0" y="7073138"/>
                  </a:lnTo>
                  <a:lnTo>
                    <a:pt x="304" y="7106411"/>
                  </a:lnTo>
                </a:path>
                <a:path w="6883400" h="10017125">
                  <a:moveTo>
                    <a:pt x="85343" y="6978396"/>
                  </a:moveTo>
                  <a:lnTo>
                    <a:pt x="85343" y="7106411"/>
                  </a:lnTo>
                </a:path>
                <a:path w="6883400" h="10017125">
                  <a:moveTo>
                    <a:pt x="304" y="7106411"/>
                  </a:moveTo>
                  <a:lnTo>
                    <a:pt x="0" y="7139940"/>
                  </a:lnTo>
                  <a:lnTo>
                    <a:pt x="2438" y="7139305"/>
                  </a:lnTo>
                  <a:lnTo>
                    <a:pt x="4876" y="7138670"/>
                  </a:lnTo>
                  <a:lnTo>
                    <a:pt x="7619" y="7138034"/>
                  </a:lnTo>
                  <a:lnTo>
                    <a:pt x="10058" y="7137781"/>
                  </a:lnTo>
                  <a:lnTo>
                    <a:pt x="12496" y="7137527"/>
                  </a:lnTo>
                  <a:lnTo>
                    <a:pt x="15239" y="7137146"/>
                  </a:lnTo>
                  <a:lnTo>
                    <a:pt x="17678" y="7137146"/>
                  </a:lnTo>
                  <a:lnTo>
                    <a:pt x="20421" y="7137146"/>
                  </a:lnTo>
                  <a:lnTo>
                    <a:pt x="22859" y="7137146"/>
                  </a:lnTo>
                  <a:lnTo>
                    <a:pt x="25603" y="7137527"/>
                  </a:lnTo>
                  <a:lnTo>
                    <a:pt x="28041" y="7137781"/>
                  </a:lnTo>
                  <a:lnTo>
                    <a:pt x="30784" y="7138416"/>
                  </a:lnTo>
                  <a:lnTo>
                    <a:pt x="33223" y="7139051"/>
                  </a:lnTo>
                  <a:lnTo>
                    <a:pt x="35661" y="7139559"/>
                  </a:lnTo>
                  <a:lnTo>
                    <a:pt x="46939" y="7144511"/>
                  </a:lnTo>
                  <a:lnTo>
                    <a:pt x="49072" y="7145655"/>
                  </a:lnTo>
                  <a:lnTo>
                    <a:pt x="57302" y="7153656"/>
                  </a:lnTo>
                  <a:lnTo>
                    <a:pt x="58826" y="7155815"/>
                  </a:lnTo>
                  <a:lnTo>
                    <a:pt x="59740" y="7157847"/>
                  </a:lnTo>
                  <a:lnTo>
                    <a:pt x="60959" y="7160006"/>
                  </a:lnTo>
                  <a:lnTo>
                    <a:pt x="61569" y="7162419"/>
                  </a:lnTo>
                  <a:lnTo>
                    <a:pt x="62179" y="7164578"/>
                  </a:lnTo>
                  <a:lnTo>
                    <a:pt x="62788" y="7167372"/>
                  </a:lnTo>
                  <a:lnTo>
                    <a:pt x="63093" y="7169784"/>
                  </a:lnTo>
                  <a:lnTo>
                    <a:pt x="62788" y="7172833"/>
                  </a:lnTo>
                  <a:lnTo>
                    <a:pt x="62179" y="7175246"/>
                  </a:lnTo>
                  <a:lnTo>
                    <a:pt x="61569" y="7177659"/>
                  </a:lnTo>
                  <a:lnTo>
                    <a:pt x="55778" y="7188327"/>
                  </a:lnTo>
                  <a:lnTo>
                    <a:pt x="54254" y="7190232"/>
                  </a:lnTo>
                  <a:lnTo>
                    <a:pt x="52730" y="7191756"/>
                  </a:lnTo>
                  <a:lnTo>
                    <a:pt x="50901" y="7193280"/>
                  </a:lnTo>
                  <a:lnTo>
                    <a:pt x="49072" y="7194423"/>
                  </a:lnTo>
                  <a:lnTo>
                    <a:pt x="46939" y="7195693"/>
                  </a:lnTo>
                  <a:lnTo>
                    <a:pt x="44805" y="7196963"/>
                  </a:lnTo>
                  <a:lnTo>
                    <a:pt x="42671" y="7197852"/>
                  </a:lnTo>
                  <a:lnTo>
                    <a:pt x="40538" y="7198741"/>
                  </a:lnTo>
                  <a:lnTo>
                    <a:pt x="38100" y="7199630"/>
                  </a:lnTo>
                  <a:lnTo>
                    <a:pt x="35966" y="7200519"/>
                  </a:lnTo>
                  <a:lnTo>
                    <a:pt x="33223" y="7200900"/>
                  </a:lnTo>
                  <a:lnTo>
                    <a:pt x="31089" y="7201534"/>
                  </a:lnTo>
                  <a:lnTo>
                    <a:pt x="28346" y="7202043"/>
                  </a:lnTo>
                  <a:lnTo>
                    <a:pt x="25907" y="7202424"/>
                  </a:lnTo>
                  <a:lnTo>
                    <a:pt x="23164" y="7202424"/>
                  </a:lnTo>
                  <a:lnTo>
                    <a:pt x="20726" y="7202678"/>
                  </a:lnTo>
                  <a:lnTo>
                    <a:pt x="17983" y="7202678"/>
                  </a:lnTo>
                  <a:lnTo>
                    <a:pt x="15544" y="7202678"/>
                  </a:lnTo>
                  <a:lnTo>
                    <a:pt x="12801" y="7202678"/>
                  </a:lnTo>
                  <a:lnTo>
                    <a:pt x="10363" y="7202424"/>
                  </a:lnTo>
                  <a:lnTo>
                    <a:pt x="7619" y="7202424"/>
                  </a:lnTo>
                  <a:lnTo>
                    <a:pt x="5181" y="7201789"/>
                  </a:lnTo>
                  <a:lnTo>
                    <a:pt x="2438" y="7201534"/>
                  </a:lnTo>
                  <a:lnTo>
                    <a:pt x="0" y="7201154"/>
                  </a:lnTo>
                  <a:lnTo>
                    <a:pt x="304" y="7234428"/>
                  </a:lnTo>
                </a:path>
                <a:path w="6883400" h="10017125">
                  <a:moveTo>
                    <a:pt x="85343" y="7106411"/>
                  </a:moveTo>
                  <a:lnTo>
                    <a:pt x="85343" y="7234428"/>
                  </a:lnTo>
                </a:path>
                <a:path w="6883400" h="10017125">
                  <a:moveTo>
                    <a:pt x="304" y="7234428"/>
                  </a:moveTo>
                  <a:lnTo>
                    <a:pt x="0" y="7267956"/>
                  </a:lnTo>
                  <a:lnTo>
                    <a:pt x="2438" y="7267321"/>
                  </a:lnTo>
                  <a:lnTo>
                    <a:pt x="4876" y="7266686"/>
                  </a:lnTo>
                  <a:lnTo>
                    <a:pt x="7619" y="7266051"/>
                  </a:lnTo>
                  <a:lnTo>
                    <a:pt x="10058" y="7265797"/>
                  </a:lnTo>
                  <a:lnTo>
                    <a:pt x="12496" y="7265543"/>
                  </a:lnTo>
                  <a:lnTo>
                    <a:pt x="15239" y="7265543"/>
                  </a:lnTo>
                  <a:lnTo>
                    <a:pt x="17678" y="7265161"/>
                  </a:lnTo>
                  <a:lnTo>
                    <a:pt x="20421" y="7265161"/>
                  </a:lnTo>
                  <a:lnTo>
                    <a:pt x="22859" y="7265543"/>
                  </a:lnTo>
                  <a:lnTo>
                    <a:pt x="25603" y="7265543"/>
                  </a:lnTo>
                  <a:lnTo>
                    <a:pt x="28041" y="7265797"/>
                  </a:lnTo>
                  <a:lnTo>
                    <a:pt x="30784" y="7266432"/>
                  </a:lnTo>
                  <a:lnTo>
                    <a:pt x="33223" y="7267067"/>
                  </a:lnTo>
                  <a:lnTo>
                    <a:pt x="35661" y="7267575"/>
                  </a:lnTo>
                  <a:lnTo>
                    <a:pt x="38100" y="7268209"/>
                  </a:lnTo>
                  <a:lnTo>
                    <a:pt x="40233" y="7269099"/>
                  </a:lnTo>
                  <a:lnTo>
                    <a:pt x="42671" y="7270115"/>
                  </a:lnTo>
                  <a:lnTo>
                    <a:pt x="44805" y="7271258"/>
                  </a:lnTo>
                  <a:lnTo>
                    <a:pt x="46939" y="7272528"/>
                  </a:lnTo>
                  <a:lnTo>
                    <a:pt x="49072" y="7273671"/>
                  </a:lnTo>
                  <a:lnTo>
                    <a:pt x="50901" y="7275195"/>
                  </a:lnTo>
                  <a:lnTo>
                    <a:pt x="52730" y="7276465"/>
                  </a:lnTo>
                  <a:lnTo>
                    <a:pt x="54559" y="7278243"/>
                  </a:lnTo>
                  <a:lnTo>
                    <a:pt x="56083" y="7279767"/>
                  </a:lnTo>
                  <a:lnTo>
                    <a:pt x="57302" y="7281672"/>
                  </a:lnTo>
                  <a:lnTo>
                    <a:pt x="58826" y="7283831"/>
                  </a:lnTo>
                  <a:lnTo>
                    <a:pt x="59740" y="7285863"/>
                  </a:lnTo>
                  <a:lnTo>
                    <a:pt x="60959" y="7288022"/>
                  </a:lnTo>
                  <a:lnTo>
                    <a:pt x="61569" y="7290434"/>
                  </a:lnTo>
                  <a:lnTo>
                    <a:pt x="62179" y="7292594"/>
                  </a:lnTo>
                  <a:lnTo>
                    <a:pt x="62788" y="7295388"/>
                  </a:lnTo>
                  <a:lnTo>
                    <a:pt x="63093" y="7297801"/>
                  </a:lnTo>
                  <a:lnTo>
                    <a:pt x="62788" y="7300849"/>
                  </a:lnTo>
                  <a:lnTo>
                    <a:pt x="62179" y="7303261"/>
                  </a:lnTo>
                  <a:lnTo>
                    <a:pt x="61569" y="7305675"/>
                  </a:lnTo>
                  <a:lnTo>
                    <a:pt x="55778" y="7316343"/>
                  </a:lnTo>
                  <a:lnTo>
                    <a:pt x="54254" y="7318248"/>
                  </a:lnTo>
                  <a:lnTo>
                    <a:pt x="42671" y="7325868"/>
                  </a:lnTo>
                  <a:lnTo>
                    <a:pt x="40538" y="7327011"/>
                  </a:lnTo>
                  <a:lnTo>
                    <a:pt x="38100" y="7327646"/>
                  </a:lnTo>
                  <a:lnTo>
                    <a:pt x="35966" y="7328534"/>
                  </a:lnTo>
                  <a:lnTo>
                    <a:pt x="33223" y="7329170"/>
                  </a:lnTo>
                  <a:lnTo>
                    <a:pt x="31089" y="7329551"/>
                  </a:lnTo>
                  <a:lnTo>
                    <a:pt x="28346" y="7330059"/>
                  </a:lnTo>
                  <a:lnTo>
                    <a:pt x="25907" y="7330440"/>
                  </a:lnTo>
                  <a:lnTo>
                    <a:pt x="23164" y="7330440"/>
                  </a:lnTo>
                  <a:lnTo>
                    <a:pt x="20726" y="7330694"/>
                  </a:lnTo>
                  <a:lnTo>
                    <a:pt x="17983" y="7330694"/>
                  </a:lnTo>
                  <a:lnTo>
                    <a:pt x="15544" y="7330694"/>
                  </a:lnTo>
                  <a:lnTo>
                    <a:pt x="12801" y="7330694"/>
                  </a:lnTo>
                  <a:lnTo>
                    <a:pt x="10363" y="7330440"/>
                  </a:lnTo>
                  <a:lnTo>
                    <a:pt x="7619" y="7330440"/>
                  </a:lnTo>
                  <a:lnTo>
                    <a:pt x="5181" y="7329805"/>
                  </a:lnTo>
                  <a:lnTo>
                    <a:pt x="2438" y="7329551"/>
                  </a:lnTo>
                  <a:lnTo>
                    <a:pt x="0" y="7329170"/>
                  </a:lnTo>
                  <a:lnTo>
                    <a:pt x="304" y="7362444"/>
                  </a:lnTo>
                </a:path>
                <a:path w="6883400" h="10017125">
                  <a:moveTo>
                    <a:pt x="85343" y="7234428"/>
                  </a:moveTo>
                  <a:lnTo>
                    <a:pt x="85343" y="7362444"/>
                  </a:lnTo>
                </a:path>
                <a:path w="6883400" h="10017125">
                  <a:moveTo>
                    <a:pt x="304" y="7362444"/>
                  </a:moveTo>
                  <a:lnTo>
                    <a:pt x="0" y="7396226"/>
                  </a:lnTo>
                  <a:lnTo>
                    <a:pt x="2438" y="7395336"/>
                  </a:lnTo>
                  <a:lnTo>
                    <a:pt x="4876" y="7394702"/>
                  </a:lnTo>
                  <a:lnTo>
                    <a:pt x="7619" y="7394448"/>
                  </a:lnTo>
                  <a:lnTo>
                    <a:pt x="10058" y="7393813"/>
                  </a:lnTo>
                  <a:lnTo>
                    <a:pt x="12496" y="7393559"/>
                  </a:lnTo>
                  <a:lnTo>
                    <a:pt x="15239" y="7393559"/>
                  </a:lnTo>
                  <a:lnTo>
                    <a:pt x="17678" y="7393178"/>
                  </a:lnTo>
                  <a:lnTo>
                    <a:pt x="20421" y="7393178"/>
                  </a:lnTo>
                  <a:lnTo>
                    <a:pt x="22859" y="7393559"/>
                  </a:lnTo>
                  <a:lnTo>
                    <a:pt x="25603" y="7393559"/>
                  </a:lnTo>
                  <a:lnTo>
                    <a:pt x="28041" y="7394067"/>
                  </a:lnTo>
                  <a:lnTo>
                    <a:pt x="30784" y="7394448"/>
                  </a:lnTo>
                  <a:lnTo>
                    <a:pt x="33223" y="7395083"/>
                  </a:lnTo>
                  <a:lnTo>
                    <a:pt x="35661" y="7395591"/>
                  </a:lnTo>
                  <a:lnTo>
                    <a:pt x="38100" y="7396226"/>
                  </a:lnTo>
                  <a:lnTo>
                    <a:pt x="40233" y="7397115"/>
                  </a:lnTo>
                  <a:lnTo>
                    <a:pt x="42671" y="7398131"/>
                  </a:lnTo>
                  <a:lnTo>
                    <a:pt x="44805" y="7399274"/>
                  </a:lnTo>
                  <a:lnTo>
                    <a:pt x="46939" y="7400544"/>
                  </a:lnTo>
                  <a:lnTo>
                    <a:pt x="49072" y="7401686"/>
                  </a:lnTo>
                  <a:lnTo>
                    <a:pt x="50901" y="7403211"/>
                  </a:lnTo>
                  <a:lnTo>
                    <a:pt x="52730" y="7404734"/>
                  </a:lnTo>
                  <a:lnTo>
                    <a:pt x="54559" y="7406259"/>
                  </a:lnTo>
                  <a:lnTo>
                    <a:pt x="56083" y="7408164"/>
                  </a:lnTo>
                  <a:lnTo>
                    <a:pt x="57302" y="7409942"/>
                  </a:lnTo>
                  <a:lnTo>
                    <a:pt x="58826" y="7411847"/>
                  </a:lnTo>
                  <a:lnTo>
                    <a:pt x="59740" y="7413879"/>
                  </a:lnTo>
                  <a:lnTo>
                    <a:pt x="60959" y="7416038"/>
                  </a:lnTo>
                  <a:lnTo>
                    <a:pt x="61569" y="7418451"/>
                  </a:lnTo>
                  <a:lnTo>
                    <a:pt x="62179" y="7420609"/>
                  </a:lnTo>
                  <a:lnTo>
                    <a:pt x="62788" y="7423404"/>
                  </a:lnTo>
                  <a:lnTo>
                    <a:pt x="63093" y="7426071"/>
                  </a:lnTo>
                  <a:lnTo>
                    <a:pt x="62788" y="7428865"/>
                  </a:lnTo>
                  <a:lnTo>
                    <a:pt x="62179" y="7431278"/>
                  </a:lnTo>
                  <a:lnTo>
                    <a:pt x="61569" y="7434072"/>
                  </a:lnTo>
                  <a:lnTo>
                    <a:pt x="55778" y="7444359"/>
                  </a:lnTo>
                  <a:lnTo>
                    <a:pt x="54254" y="7446264"/>
                  </a:lnTo>
                  <a:lnTo>
                    <a:pt x="52730" y="7447788"/>
                  </a:lnTo>
                  <a:lnTo>
                    <a:pt x="50901" y="7449311"/>
                  </a:lnTo>
                  <a:lnTo>
                    <a:pt x="49072" y="7450455"/>
                  </a:lnTo>
                  <a:lnTo>
                    <a:pt x="46939" y="7451979"/>
                  </a:lnTo>
                  <a:lnTo>
                    <a:pt x="44805" y="7452995"/>
                  </a:lnTo>
                  <a:lnTo>
                    <a:pt x="42671" y="7454138"/>
                  </a:lnTo>
                  <a:lnTo>
                    <a:pt x="40538" y="7455027"/>
                  </a:lnTo>
                  <a:lnTo>
                    <a:pt x="38100" y="7455661"/>
                  </a:lnTo>
                  <a:lnTo>
                    <a:pt x="35966" y="7456551"/>
                  </a:lnTo>
                  <a:lnTo>
                    <a:pt x="33223" y="7457186"/>
                  </a:lnTo>
                  <a:lnTo>
                    <a:pt x="31089" y="7457567"/>
                  </a:lnTo>
                  <a:lnTo>
                    <a:pt x="28346" y="7458075"/>
                  </a:lnTo>
                  <a:lnTo>
                    <a:pt x="25907" y="7458456"/>
                  </a:lnTo>
                  <a:lnTo>
                    <a:pt x="23164" y="7458456"/>
                  </a:lnTo>
                  <a:lnTo>
                    <a:pt x="20726" y="7458709"/>
                  </a:lnTo>
                  <a:lnTo>
                    <a:pt x="17983" y="7458709"/>
                  </a:lnTo>
                  <a:lnTo>
                    <a:pt x="15544" y="7458709"/>
                  </a:lnTo>
                  <a:lnTo>
                    <a:pt x="12801" y="7458709"/>
                  </a:lnTo>
                  <a:lnTo>
                    <a:pt x="10363" y="7458456"/>
                  </a:lnTo>
                  <a:lnTo>
                    <a:pt x="7619" y="7458456"/>
                  </a:lnTo>
                  <a:lnTo>
                    <a:pt x="5181" y="7458075"/>
                  </a:lnTo>
                  <a:lnTo>
                    <a:pt x="2438" y="7457821"/>
                  </a:lnTo>
                  <a:lnTo>
                    <a:pt x="0" y="7457186"/>
                  </a:lnTo>
                  <a:lnTo>
                    <a:pt x="304" y="7490459"/>
                  </a:lnTo>
                </a:path>
                <a:path w="6883400" h="10017125">
                  <a:moveTo>
                    <a:pt x="85343" y="7362444"/>
                  </a:moveTo>
                  <a:lnTo>
                    <a:pt x="85343" y="7490459"/>
                  </a:lnTo>
                </a:path>
                <a:path w="6883400" h="10017125">
                  <a:moveTo>
                    <a:pt x="304" y="7490459"/>
                  </a:moveTo>
                  <a:lnTo>
                    <a:pt x="0" y="7524242"/>
                  </a:lnTo>
                  <a:lnTo>
                    <a:pt x="2438" y="7523607"/>
                  </a:lnTo>
                  <a:lnTo>
                    <a:pt x="4876" y="7522718"/>
                  </a:lnTo>
                  <a:lnTo>
                    <a:pt x="7619" y="7522464"/>
                  </a:lnTo>
                  <a:lnTo>
                    <a:pt x="10058" y="7521829"/>
                  </a:lnTo>
                  <a:lnTo>
                    <a:pt x="12496" y="7521575"/>
                  </a:lnTo>
                  <a:lnTo>
                    <a:pt x="25603" y="7521575"/>
                  </a:lnTo>
                  <a:lnTo>
                    <a:pt x="28041" y="7522083"/>
                  </a:lnTo>
                  <a:lnTo>
                    <a:pt x="30784" y="7522464"/>
                  </a:lnTo>
                  <a:lnTo>
                    <a:pt x="33223" y="7523099"/>
                  </a:lnTo>
                  <a:lnTo>
                    <a:pt x="35661" y="7523607"/>
                  </a:lnTo>
                  <a:lnTo>
                    <a:pt x="46939" y="7528559"/>
                  </a:lnTo>
                  <a:lnTo>
                    <a:pt x="49072" y="7529703"/>
                  </a:lnTo>
                  <a:lnTo>
                    <a:pt x="50901" y="7531227"/>
                  </a:lnTo>
                  <a:lnTo>
                    <a:pt x="52730" y="7532751"/>
                  </a:lnTo>
                  <a:lnTo>
                    <a:pt x="54559" y="7534275"/>
                  </a:lnTo>
                  <a:lnTo>
                    <a:pt x="56083" y="7536180"/>
                  </a:lnTo>
                  <a:lnTo>
                    <a:pt x="57302" y="7537958"/>
                  </a:lnTo>
                  <a:lnTo>
                    <a:pt x="58826" y="7539863"/>
                  </a:lnTo>
                  <a:lnTo>
                    <a:pt x="59740" y="7541895"/>
                  </a:lnTo>
                  <a:lnTo>
                    <a:pt x="60959" y="7544054"/>
                  </a:lnTo>
                  <a:lnTo>
                    <a:pt x="61569" y="7546467"/>
                  </a:lnTo>
                  <a:lnTo>
                    <a:pt x="62179" y="7549007"/>
                  </a:lnTo>
                  <a:lnTo>
                    <a:pt x="62788" y="7551420"/>
                  </a:lnTo>
                  <a:lnTo>
                    <a:pt x="63093" y="7554086"/>
                  </a:lnTo>
                  <a:lnTo>
                    <a:pt x="62788" y="7556881"/>
                  </a:lnTo>
                  <a:lnTo>
                    <a:pt x="62179" y="7559294"/>
                  </a:lnTo>
                  <a:lnTo>
                    <a:pt x="54254" y="7574280"/>
                  </a:lnTo>
                  <a:lnTo>
                    <a:pt x="52730" y="7575804"/>
                  </a:lnTo>
                  <a:lnTo>
                    <a:pt x="50901" y="7577328"/>
                  </a:lnTo>
                  <a:lnTo>
                    <a:pt x="49072" y="7578852"/>
                  </a:lnTo>
                  <a:lnTo>
                    <a:pt x="46939" y="7579995"/>
                  </a:lnTo>
                  <a:lnTo>
                    <a:pt x="44805" y="7581011"/>
                  </a:lnTo>
                  <a:lnTo>
                    <a:pt x="42671" y="7582154"/>
                  </a:lnTo>
                  <a:lnTo>
                    <a:pt x="40538" y="7583043"/>
                  </a:lnTo>
                  <a:lnTo>
                    <a:pt x="38100" y="7583678"/>
                  </a:lnTo>
                  <a:lnTo>
                    <a:pt x="35966" y="7584567"/>
                  </a:lnTo>
                  <a:lnTo>
                    <a:pt x="33223" y="7585202"/>
                  </a:lnTo>
                  <a:lnTo>
                    <a:pt x="31089" y="7585583"/>
                  </a:lnTo>
                  <a:lnTo>
                    <a:pt x="28346" y="7586091"/>
                  </a:lnTo>
                  <a:lnTo>
                    <a:pt x="25907" y="7586472"/>
                  </a:lnTo>
                  <a:lnTo>
                    <a:pt x="23164" y="7586726"/>
                  </a:lnTo>
                  <a:lnTo>
                    <a:pt x="20726" y="7586726"/>
                  </a:lnTo>
                  <a:lnTo>
                    <a:pt x="17983" y="7587107"/>
                  </a:lnTo>
                  <a:lnTo>
                    <a:pt x="15544" y="7587107"/>
                  </a:lnTo>
                  <a:lnTo>
                    <a:pt x="12801" y="7586726"/>
                  </a:lnTo>
                  <a:lnTo>
                    <a:pt x="10363" y="7586726"/>
                  </a:lnTo>
                  <a:lnTo>
                    <a:pt x="7619" y="7586472"/>
                  </a:lnTo>
                  <a:lnTo>
                    <a:pt x="5181" y="7586091"/>
                  </a:lnTo>
                  <a:lnTo>
                    <a:pt x="2438" y="7585836"/>
                  </a:lnTo>
                  <a:lnTo>
                    <a:pt x="0" y="7585202"/>
                  </a:lnTo>
                  <a:lnTo>
                    <a:pt x="304" y="7618730"/>
                  </a:lnTo>
                </a:path>
                <a:path w="6883400" h="10017125">
                  <a:moveTo>
                    <a:pt x="85343" y="7490459"/>
                  </a:moveTo>
                  <a:lnTo>
                    <a:pt x="85343" y="7618730"/>
                  </a:lnTo>
                </a:path>
                <a:path w="6883400" h="10017125">
                  <a:moveTo>
                    <a:pt x="304" y="7618476"/>
                  </a:moveTo>
                  <a:lnTo>
                    <a:pt x="0" y="7652258"/>
                  </a:lnTo>
                  <a:lnTo>
                    <a:pt x="2438" y="7651623"/>
                  </a:lnTo>
                  <a:lnTo>
                    <a:pt x="4876" y="7650734"/>
                  </a:lnTo>
                  <a:lnTo>
                    <a:pt x="7619" y="7650480"/>
                  </a:lnTo>
                  <a:lnTo>
                    <a:pt x="10058" y="7649845"/>
                  </a:lnTo>
                  <a:lnTo>
                    <a:pt x="12496" y="7649845"/>
                  </a:lnTo>
                  <a:lnTo>
                    <a:pt x="15239" y="7649591"/>
                  </a:lnTo>
                  <a:lnTo>
                    <a:pt x="17678" y="7649591"/>
                  </a:lnTo>
                  <a:lnTo>
                    <a:pt x="20421" y="7649591"/>
                  </a:lnTo>
                  <a:lnTo>
                    <a:pt x="22859" y="7649591"/>
                  </a:lnTo>
                  <a:lnTo>
                    <a:pt x="25603" y="7649845"/>
                  </a:lnTo>
                  <a:lnTo>
                    <a:pt x="28041" y="7650099"/>
                  </a:lnTo>
                  <a:lnTo>
                    <a:pt x="30784" y="7650480"/>
                  </a:lnTo>
                  <a:lnTo>
                    <a:pt x="33223" y="7651115"/>
                  </a:lnTo>
                  <a:lnTo>
                    <a:pt x="35661" y="7651623"/>
                  </a:lnTo>
                  <a:lnTo>
                    <a:pt x="38100" y="7652258"/>
                  </a:lnTo>
                  <a:lnTo>
                    <a:pt x="40233" y="7653147"/>
                  </a:lnTo>
                  <a:lnTo>
                    <a:pt x="42671" y="7654163"/>
                  </a:lnTo>
                  <a:lnTo>
                    <a:pt x="44805" y="7655306"/>
                  </a:lnTo>
                  <a:lnTo>
                    <a:pt x="46939" y="7656576"/>
                  </a:lnTo>
                  <a:lnTo>
                    <a:pt x="49072" y="7657719"/>
                  </a:lnTo>
                  <a:lnTo>
                    <a:pt x="50901" y="7659243"/>
                  </a:lnTo>
                  <a:lnTo>
                    <a:pt x="52730" y="7660767"/>
                  </a:lnTo>
                  <a:lnTo>
                    <a:pt x="54559" y="7662291"/>
                  </a:lnTo>
                  <a:lnTo>
                    <a:pt x="56083" y="7664196"/>
                  </a:lnTo>
                  <a:lnTo>
                    <a:pt x="57302" y="7665974"/>
                  </a:lnTo>
                  <a:lnTo>
                    <a:pt x="58826" y="7667879"/>
                  </a:lnTo>
                  <a:lnTo>
                    <a:pt x="59740" y="7669911"/>
                  </a:lnTo>
                  <a:lnTo>
                    <a:pt x="60959" y="7672070"/>
                  </a:lnTo>
                  <a:lnTo>
                    <a:pt x="61569" y="7674483"/>
                  </a:lnTo>
                  <a:lnTo>
                    <a:pt x="62179" y="7677023"/>
                  </a:lnTo>
                  <a:lnTo>
                    <a:pt x="62788" y="7679436"/>
                  </a:lnTo>
                  <a:lnTo>
                    <a:pt x="63093" y="7682103"/>
                  </a:lnTo>
                  <a:lnTo>
                    <a:pt x="62788" y="7684897"/>
                  </a:lnTo>
                  <a:lnTo>
                    <a:pt x="62179" y="7687691"/>
                  </a:lnTo>
                  <a:lnTo>
                    <a:pt x="54254" y="7702296"/>
                  </a:lnTo>
                  <a:lnTo>
                    <a:pt x="52730" y="7703820"/>
                  </a:lnTo>
                  <a:lnTo>
                    <a:pt x="50901" y="7705344"/>
                  </a:lnTo>
                  <a:lnTo>
                    <a:pt x="49072" y="7706868"/>
                  </a:lnTo>
                  <a:lnTo>
                    <a:pt x="46939" y="7708011"/>
                  </a:lnTo>
                  <a:lnTo>
                    <a:pt x="44805" y="7709281"/>
                  </a:lnTo>
                  <a:lnTo>
                    <a:pt x="42671" y="7710170"/>
                  </a:lnTo>
                  <a:lnTo>
                    <a:pt x="40538" y="7711059"/>
                  </a:lnTo>
                  <a:lnTo>
                    <a:pt x="38100" y="7711694"/>
                  </a:lnTo>
                  <a:lnTo>
                    <a:pt x="35966" y="7712583"/>
                  </a:lnTo>
                  <a:lnTo>
                    <a:pt x="33223" y="7713218"/>
                  </a:lnTo>
                  <a:lnTo>
                    <a:pt x="31089" y="7713599"/>
                  </a:lnTo>
                  <a:lnTo>
                    <a:pt x="28346" y="7714107"/>
                  </a:lnTo>
                  <a:lnTo>
                    <a:pt x="25907" y="7714488"/>
                  </a:lnTo>
                  <a:lnTo>
                    <a:pt x="23164" y="7714742"/>
                  </a:lnTo>
                  <a:lnTo>
                    <a:pt x="20726" y="7714742"/>
                  </a:lnTo>
                  <a:lnTo>
                    <a:pt x="17983" y="7715123"/>
                  </a:lnTo>
                  <a:lnTo>
                    <a:pt x="15544" y="7715123"/>
                  </a:lnTo>
                  <a:lnTo>
                    <a:pt x="12801" y="7714742"/>
                  </a:lnTo>
                  <a:lnTo>
                    <a:pt x="10363" y="7714742"/>
                  </a:lnTo>
                  <a:lnTo>
                    <a:pt x="7619" y="7714488"/>
                  </a:lnTo>
                  <a:lnTo>
                    <a:pt x="5181" y="7714107"/>
                  </a:lnTo>
                  <a:lnTo>
                    <a:pt x="2438" y="7713853"/>
                  </a:lnTo>
                  <a:lnTo>
                    <a:pt x="0" y="7713218"/>
                  </a:lnTo>
                  <a:lnTo>
                    <a:pt x="304" y="7746746"/>
                  </a:lnTo>
                </a:path>
                <a:path w="6883400" h="10017125">
                  <a:moveTo>
                    <a:pt x="85343" y="7618476"/>
                  </a:moveTo>
                  <a:lnTo>
                    <a:pt x="85343" y="7746746"/>
                  </a:lnTo>
                </a:path>
                <a:path w="6883400" h="10017125">
                  <a:moveTo>
                    <a:pt x="304" y="7746746"/>
                  </a:moveTo>
                  <a:lnTo>
                    <a:pt x="0" y="7780274"/>
                  </a:lnTo>
                  <a:lnTo>
                    <a:pt x="2438" y="7779639"/>
                  </a:lnTo>
                  <a:lnTo>
                    <a:pt x="4876" y="7778750"/>
                  </a:lnTo>
                  <a:lnTo>
                    <a:pt x="7619" y="7778496"/>
                  </a:lnTo>
                  <a:lnTo>
                    <a:pt x="10058" y="7778115"/>
                  </a:lnTo>
                  <a:lnTo>
                    <a:pt x="12496" y="7777861"/>
                  </a:lnTo>
                  <a:lnTo>
                    <a:pt x="15239" y="7777607"/>
                  </a:lnTo>
                  <a:lnTo>
                    <a:pt x="17678" y="7777607"/>
                  </a:lnTo>
                  <a:lnTo>
                    <a:pt x="20421" y="7777607"/>
                  </a:lnTo>
                  <a:lnTo>
                    <a:pt x="22859" y="7777607"/>
                  </a:lnTo>
                  <a:lnTo>
                    <a:pt x="25603" y="7777861"/>
                  </a:lnTo>
                  <a:lnTo>
                    <a:pt x="28041" y="7778115"/>
                  </a:lnTo>
                  <a:lnTo>
                    <a:pt x="30784" y="7778496"/>
                  </a:lnTo>
                  <a:lnTo>
                    <a:pt x="33223" y="7779131"/>
                  </a:lnTo>
                  <a:lnTo>
                    <a:pt x="35661" y="7779639"/>
                  </a:lnTo>
                  <a:lnTo>
                    <a:pt x="38100" y="7780655"/>
                  </a:lnTo>
                  <a:lnTo>
                    <a:pt x="40233" y="7781163"/>
                  </a:lnTo>
                  <a:lnTo>
                    <a:pt x="42671" y="7782433"/>
                  </a:lnTo>
                  <a:lnTo>
                    <a:pt x="44805" y="7783322"/>
                  </a:lnTo>
                  <a:lnTo>
                    <a:pt x="46939" y="7784592"/>
                  </a:lnTo>
                  <a:lnTo>
                    <a:pt x="49072" y="7785734"/>
                  </a:lnTo>
                  <a:lnTo>
                    <a:pt x="50901" y="7787259"/>
                  </a:lnTo>
                  <a:lnTo>
                    <a:pt x="52730" y="7788783"/>
                  </a:lnTo>
                  <a:lnTo>
                    <a:pt x="54559" y="7790307"/>
                  </a:lnTo>
                  <a:lnTo>
                    <a:pt x="56083" y="7792211"/>
                  </a:lnTo>
                  <a:lnTo>
                    <a:pt x="57302" y="7793990"/>
                  </a:lnTo>
                  <a:lnTo>
                    <a:pt x="58826" y="7796149"/>
                  </a:lnTo>
                  <a:lnTo>
                    <a:pt x="59740" y="7797927"/>
                  </a:lnTo>
                  <a:lnTo>
                    <a:pt x="60959" y="7800467"/>
                  </a:lnTo>
                  <a:lnTo>
                    <a:pt x="61569" y="7802499"/>
                  </a:lnTo>
                  <a:lnTo>
                    <a:pt x="62179" y="7805039"/>
                  </a:lnTo>
                  <a:lnTo>
                    <a:pt x="62788" y="7807452"/>
                  </a:lnTo>
                  <a:lnTo>
                    <a:pt x="63093" y="7810119"/>
                  </a:lnTo>
                  <a:lnTo>
                    <a:pt x="62788" y="7812913"/>
                  </a:lnTo>
                  <a:lnTo>
                    <a:pt x="62179" y="7815707"/>
                  </a:lnTo>
                  <a:lnTo>
                    <a:pt x="54254" y="7830311"/>
                  </a:lnTo>
                  <a:lnTo>
                    <a:pt x="52730" y="7832090"/>
                  </a:lnTo>
                  <a:lnTo>
                    <a:pt x="50901" y="7833359"/>
                  </a:lnTo>
                  <a:lnTo>
                    <a:pt x="49072" y="7834884"/>
                  </a:lnTo>
                  <a:lnTo>
                    <a:pt x="46939" y="7836027"/>
                  </a:lnTo>
                  <a:lnTo>
                    <a:pt x="44805" y="7837297"/>
                  </a:lnTo>
                  <a:lnTo>
                    <a:pt x="42671" y="7838186"/>
                  </a:lnTo>
                  <a:lnTo>
                    <a:pt x="40538" y="7839075"/>
                  </a:lnTo>
                  <a:lnTo>
                    <a:pt x="38100" y="7840091"/>
                  </a:lnTo>
                  <a:lnTo>
                    <a:pt x="35966" y="7840599"/>
                  </a:lnTo>
                  <a:lnTo>
                    <a:pt x="33223" y="7841234"/>
                  </a:lnTo>
                  <a:lnTo>
                    <a:pt x="31089" y="7841869"/>
                  </a:lnTo>
                  <a:lnTo>
                    <a:pt x="28346" y="7842123"/>
                  </a:lnTo>
                  <a:lnTo>
                    <a:pt x="25907" y="7842504"/>
                  </a:lnTo>
                  <a:lnTo>
                    <a:pt x="23164" y="7842758"/>
                  </a:lnTo>
                  <a:lnTo>
                    <a:pt x="20726" y="7842758"/>
                  </a:lnTo>
                  <a:lnTo>
                    <a:pt x="17983" y="7843139"/>
                  </a:lnTo>
                  <a:lnTo>
                    <a:pt x="15544" y="7843139"/>
                  </a:lnTo>
                  <a:lnTo>
                    <a:pt x="12801" y="7842758"/>
                  </a:lnTo>
                  <a:lnTo>
                    <a:pt x="10363" y="7842758"/>
                  </a:lnTo>
                  <a:lnTo>
                    <a:pt x="7619" y="7842504"/>
                  </a:lnTo>
                  <a:lnTo>
                    <a:pt x="5181" y="7842123"/>
                  </a:lnTo>
                  <a:lnTo>
                    <a:pt x="2438" y="7841869"/>
                  </a:lnTo>
                  <a:lnTo>
                    <a:pt x="0" y="7841234"/>
                  </a:lnTo>
                  <a:lnTo>
                    <a:pt x="304" y="7874761"/>
                  </a:lnTo>
                </a:path>
                <a:path w="6883400" h="10017125">
                  <a:moveTo>
                    <a:pt x="85343" y="7746746"/>
                  </a:moveTo>
                  <a:lnTo>
                    <a:pt x="85343" y="7874761"/>
                  </a:lnTo>
                </a:path>
                <a:path w="6883400" h="10017125">
                  <a:moveTo>
                    <a:pt x="304" y="7874761"/>
                  </a:moveTo>
                  <a:lnTo>
                    <a:pt x="0" y="7908290"/>
                  </a:lnTo>
                  <a:lnTo>
                    <a:pt x="2438" y="7907655"/>
                  </a:lnTo>
                  <a:lnTo>
                    <a:pt x="4876" y="7907147"/>
                  </a:lnTo>
                  <a:lnTo>
                    <a:pt x="7619" y="7906511"/>
                  </a:lnTo>
                  <a:lnTo>
                    <a:pt x="10058" y="7906131"/>
                  </a:lnTo>
                  <a:lnTo>
                    <a:pt x="12496" y="7905877"/>
                  </a:lnTo>
                  <a:lnTo>
                    <a:pt x="15239" y="7905623"/>
                  </a:lnTo>
                  <a:lnTo>
                    <a:pt x="17678" y="7905623"/>
                  </a:lnTo>
                  <a:lnTo>
                    <a:pt x="20421" y="7905623"/>
                  </a:lnTo>
                  <a:lnTo>
                    <a:pt x="22859" y="7905623"/>
                  </a:lnTo>
                  <a:lnTo>
                    <a:pt x="25603" y="7905877"/>
                  </a:lnTo>
                  <a:lnTo>
                    <a:pt x="28041" y="7906131"/>
                  </a:lnTo>
                  <a:lnTo>
                    <a:pt x="30784" y="7906511"/>
                  </a:lnTo>
                  <a:lnTo>
                    <a:pt x="33223" y="7907147"/>
                  </a:lnTo>
                  <a:lnTo>
                    <a:pt x="35661" y="7907655"/>
                  </a:lnTo>
                  <a:lnTo>
                    <a:pt x="38100" y="7908671"/>
                  </a:lnTo>
                  <a:lnTo>
                    <a:pt x="40233" y="7909559"/>
                  </a:lnTo>
                  <a:lnTo>
                    <a:pt x="42671" y="7910449"/>
                  </a:lnTo>
                  <a:lnTo>
                    <a:pt x="44805" y="7911338"/>
                  </a:lnTo>
                  <a:lnTo>
                    <a:pt x="46939" y="7912608"/>
                  </a:lnTo>
                  <a:lnTo>
                    <a:pt x="49072" y="7913751"/>
                  </a:lnTo>
                  <a:lnTo>
                    <a:pt x="50901" y="7915275"/>
                  </a:lnTo>
                  <a:lnTo>
                    <a:pt x="52730" y="7916799"/>
                  </a:lnTo>
                  <a:lnTo>
                    <a:pt x="54559" y="7918323"/>
                  </a:lnTo>
                  <a:lnTo>
                    <a:pt x="56083" y="7920228"/>
                  </a:lnTo>
                  <a:lnTo>
                    <a:pt x="57302" y="7922006"/>
                  </a:lnTo>
                  <a:lnTo>
                    <a:pt x="58826" y="7924165"/>
                  </a:lnTo>
                  <a:lnTo>
                    <a:pt x="59740" y="7925943"/>
                  </a:lnTo>
                  <a:lnTo>
                    <a:pt x="60959" y="7928483"/>
                  </a:lnTo>
                  <a:lnTo>
                    <a:pt x="61569" y="7930515"/>
                  </a:lnTo>
                  <a:lnTo>
                    <a:pt x="62179" y="7933055"/>
                  </a:lnTo>
                  <a:lnTo>
                    <a:pt x="62788" y="7935468"/>
                  </a:lnTo>
                  <a:lnTo>
                    <a:pt x="63093" y="7938134"/>
                  </a:lnTo>
                  <a:lnTo>
                    <a:pt x="62788" y="7940929"/>
                  </a:lnTo>
                  <a:lnTo>
                    <a:pt x="62179" y="7943723"/>
                  </a:lnTo>
                  <a:lnTo>
                    <a:pt x="54254" y="7958328"/>
                  </a:lnTo>
                  <a:lnTo>
                    <a:pt x="52730" y="7960106"/>
                  </a:lnTo>
                  <a:lnTo>
                    <a:pt x="50901" y="7961376"/>
                  </a:lnTo>
                  <a:lnTo>
                    <a:pt x="49072" y="7962900"/>
                  </a:lnTo>
                  <a:lnTo>
                    <a:pt x="46939" y="7964043"/>
                  </a:lnTo>
                  <a:lnTo>
                    <a:pt x="44805" y="7965313"/>
                  </a:lnTo>
                  <a:lnTo>
                    <a:pt x="42671" y="7966202"/>
                  </a:lnTo>
                  <a:lnTo>
                    <a:pt x="40538" y="7967091"/>
                  </a:lnTo>
                  <a:lnTo>
                    <a:pt x="38100" y="7968107"/>
                  </a:lnTo>
                  <a:lnTo>
                    <a:pt x="35966" y="7968615"/>
                  </a:lnTo>
                  <a:lnTo>
                    <a:pt x="33223" y="7969250"/>
                  </a:lnTo>
                  <a:lnTo>
                    <a:pt x="31089" y="7969884"/>
                  </a:lnTo>
                  <a:lnTo>
                    <a:pt x="28346" y="7970139"/>
                  </a:lnTo>
                  <a:lnTo>
                    <a:pt x="25907" y="7970520"/>
                  </a:lnTo>
                  <a:lnTo>
                    <a:pt x="23164" y="7970774"/>
                  </a:lnTo>
                  <a:lnTo>
                    <a:pt x="20726" y="7970774"/>
                  </a:lnTo>
                  <a:lnTo>
                    <a:pt x="17983" y="7971155"/>
                  </a:lnTo>
                  <a:lnTo>
                    <a:pt x="15544" y="7971155"/>
                  </a:lnTo>
                  <a:lnTo>
                    <a:pt x="12801" y="7970774"/>
                  </a:lnTo>
                  <a:lnTo>
                    <a:pt x="10363" y="7970774"/>
                  </a:lnTo>
                  <a:lnTo>
                    <a:pt x="7619" y="7970520"/>
                  </a:lnTo>
                  <a:lnTo>
                    <a:pt x="5181" y="7970139"/>
                  </a:lnTo>
                  <a:lnTo>
                    <a:pt x="2438" y="7969884"/>
                  </a:lnTo>
                  <a:lnTo>
                    <a:pt x="0" y="7969250"/>
                  </a:lnTo>
                  <a:lnTo>
                    <a:pt x="304" y="8002778"/>
                  </a:lnTo>
                </a:path>
                <a:path w="6883400" h="10017125">
                  <a:moveTo>
                    <a:pt x="85343" y="7874761"/>
                  </a:moveTo>
                  <a:lnTo>
                    <a:pt x="85343" y="8002778"/>
                  </a:lnTo>
                </a:path>
                <a:path w="6883400" h="10017125">
                  <a:moveTo>
                    <a:pt x="304" y="8002778"/>
                  </a:moveTo>
                  <a:lnTo>
                    <a:pt x="0" y="8036306"/>
                  </a:lnTo>
                  <a:lnTo>
                    <a:pt x="2438" y="8035671"/>
                  </a:lnTo>
                  <a:lnTo>
                    <a:pt x="4876" y="8035163"/>
                  </a:lnTo>
                  <a:lnTo>
                    <a:pt x="7619" y="8034528"/>
                  </a:lnTo>
                  <a:lnTo>
                    <a:pt x="10058" y="8034147"/>
                  </a:lnTo>
                  <a:lnTo>
                    <a:pt x="12496" y="8033893"/>
                  </a:lnTo>
                  <a:lnTo>
                    <a:pt x="15239" y="8033639"/>
                  </a:lnTo>
                  <a:lnTo>
                    <a:pt x="17678" y="8033639"/>
                  </a:lnTo>
                  <a:lnTo>
                    <a:pt x="20421" y="8033639"/>
                  </a:lnTo>
                  <a:lnTo>
                    <a:pt x="22859" y="8033639"/>
                  </a:lnTo>
                  <a:lnTo>
                    <a:pt x="25603" y="8033893"/>
                  </a:lnTo>
                  <a:lnTo>
                    <a:pt x="28041" y="8034147"/>
                  </a:lnTo>
                  <a:lnTo>
                    <a:pt x="30784" y="8034528"/>
                  </a:lnTo>
                  <a:lnTo>
                    <a:pt x="33223" y="8035163"/>
                  </a:lnTo>
                  <a:lnTo>
                    <a:pt x="35661" y="8036052"/>
                  </a:lnTo>
                  <a:lnTo>
                    <a:pt x="38100" y="8036686"/>
                  </a:lnTo>
                  <a:lnTo>
                    <a:pt x="40233" y="8037576"/>
                  </a:lnTo>
                  <a:lnTo>
                    <a:pt x="42671" y="8038465"/>
                  </a:lnTo>
                  <a:lnTo>
                    <a:pt x="44805" y="8039354"/>
                  </a:lnTo>
                  <a:lnTo>
                    <a:pt x="46939" y="8040624"/>
                  </a:lnTo>
                  <a:lnTo>
                    <a:pt x="49072" y="8042148"/>
                  </a:lnTo>
                  <a:lnTo>
                    <a:pt x="50901" y="8043291"/>
                  </a:lnTo>
                  <a:lnTo>
                    <a:pt x="52730" y="8044815"/>
                  </a:lnTo>
                  <a:lnTo>
                    <a:pt x="54559" y="8046339"/>
                  </a:lnTo>
                  <a:lnTo>
                    <a:pt x="56083" y="8048244"/>
                  </a:lnTo>
                  <a:lnTo>
                    <a:pt x="57302" y="8050022"/>
                  </a:lnTo>
                  <a:lnTo>
                    <a:pt x="58826" y="8052181"/>
                  </a:lnTo>
                  <a:lnTo>
                    <a:pt x="59740" y="8054340"/>
                  </a:lnTo>
                  <a:lnTo>
                    <a:pt x="63093" y="8066151"/>
                  </a:lnTo>
                  <a:lnTo>
                    <a:pt x="54254" y="8086344"/>
                  </a:lnTo>
                  <a:lnTo>
                    <a:pt x="52730" y="8088122"/>
                  </a:lnTo>
                  <a:lnTo>
                    <a:pt x="50901" y="8089646"/>
                  </a:lnTo>
                  <a:lnTo>
                    <a:pt x="49072" y="8090916"/>
                  </a:lnTo>
                  <a:lnTo>
                    <a:pt x="46939" y="8092059"/>
                  </a:lnTo>
                  <a:lnTo>
                    <a:pt x="44805" y="8093329"/>
                  </a:lnTo>
                  <a:lnTo>
                    <a:pt x="33223" y="8097266"/>
                  </a:lnTo>
                  <a:lnTo>
                    <a:pt x="31089" y="8097901"/>
                  </a:lnTo>
                  <a:lnTo>
                    <a:pt x="28346" y="8098155"/>
                  </a:lnTo>
                  <a:lnTo>
                    <a:pt x="25907" y="8098536"/>
                  </a:lnTo>
                  <a:lnTo>
                    <a:pt x="23164" y="8098790"/>
                  </a:lnTo>
                  <a:lnTo>
                    <a:pt x="20726" y="8099171"/>
                  </a:lnTo>
                  <a:lnTo>
                    <a:pt x="17983" y="8099171"/>
                  </a:lnTo>
                  <a:lnTo>
                    <a:pt x="15544" y="8099171"/>
                  </a:lnTo>
                  <a:lnTo>
                    <a:pt x="12801" y="8099171"/>
                  </a:lnTo>
                  <a:lnTo>
                    <a:pt x="10363" y="8098790"/>
                  </a:lnTo>
                  <a:lnTo>
                    <a:pt x="7619" y="8098536"/>
                  </a:lnTo>
                  <a:lnTo>
                    <a:pt x="5181" y="8098155"/>
                  </a:lnTo>
                  <a:lnTo>
                    <a:pt x="2438" y="8097901"/>
                  </a:lnTo>
                  <a:lnTo>
                    <a:pt x="0" y="8097647"/>
                  </a:lnTo>
                  <a:lnTo>
                    <a:pt x="304" y="8130794"/>
                  </a:lnTo>
                </a:path>
                <a:path w="6883400" h="10017125">
                  <a:moveTo>
                    <a:pt x="85343" y="8002778"/>
                  </a:moveTo>
                  <a:lnTo>
                    <a:pt x="85343" y="8130794"/>
                  </a:lnTo>
                </a:path>
                <a:path w="6883400" h="10017125">
                  <a:moveTo>
                    <a:pt x="304" y="8130794"/>
                  </a:moveTo>
                  <a:lnTo>
                    <a:pt x="0" y="8164322"/>
                  </a:lnTo>
                  <a:lnTo>
                    <a:pt x="2438" y="8163686"/>
                  </a:lnTo>
                  <a:lnTo>
                    <a:pt x="4876" y="8163179"/>
                  </a:lnTo>
                  <a:lnTo>
                    <a:pt x="7619" y="8162544"/>
                  </a:lnTo>
                  <a:lnTo>
                    <a:pt x="10058" y="8162163"/>
                  </a:lnTo>
                  <a:lnTo>
                    <a:pt x="12496" y="8161909"/>
                  </a:lnTo>
                  <a:lnTo>
                    <a:pt x="15239" y="8161655"/>
                  </a:lnTo>
                  <a:lnTo>
                    <a:pt x="17678" y="8161655"/>
                  </a:lnTo>
                  <a:lnTo>
                    <a:pt x="20421" y="8161655"/>
                  </a:lnTo>
                  <a:lnTo>
                    <a:pt x="22859" y="8161655"/>
                  </a:lnTo>
                  <a:lnTo>
                    <a:pt x="25603" y="8161909"/>
                  </a:lnTo>
                  <a:lnTo>
                    <a:pt x="28041" y="8162163"/>
                  </a:lnTo>
                  <a:lnTo>
                    <a:pt x="30784" y="8162798"/>
                  </a:lnTo>
                  <a:lnTo>
                    <a:pt x="33223" y="8163179"/>
                  </a:lnTo>
                  <a:lnTo>
                    <a:pt x="35661" y="8164068"/>
                  </a:lnTo>
                  <a:lnTo>
                    <a:pt x="38100" y="8164703"/>
                  </a:lnTo>
                  <a:lnTo>
                    <a:pt x="40233" y="8165592"/>
                  </a:lnTo>
                  <a:lnTo>
                    <a:pt x="42671" y="8166481"/>
                  </a:lnTo>
                  <a:lnTo>
                    <a:pt x="44805" y="8167370"/>
                  </a:lnTo>
                  <a:lnTo>
                    <a:pt x="46939" y="8168894"/>
                  </a:lnTo>
                  <a:lnTo>
                    <a:pt x="49072" y="8170164"/>
                  </a:lnTo>
                  <a:lnTo>
                    <a:pt x="50901" y="8171307"/>
                  </a:lnTo>
                  <a:lnTo>
                    <a:pt x="52730" y="8172831"/>
                  </a:lnTo>
                  <a:lnTo>
                    <a:pt x="54559" y="8174736"/>
                  </a:lnTo>
                  <a:lnTo>
                    <a:pt x="56083" y="8176259"/>
                  </a:lnTo>
                  <a:lnTo>
                    <a:pt x="57302" y="8178038"/>
                  </a:lnTo>
                  <a:lnTo>
                    <a:pt x="58826" y="8180197"/>
                  </a:lnTo>
                  <a:lnTo>
                    <a:pt x="59740" y="8182356"/>
                  </a:lnTo>
                  <a:lnTo>
                    <a:pt x="60959" y="8184515"/>
                  </a:lnTo>
                  <a:lnTo>
                    <a:pt x="61569" y="8186928"/>
                  </a:lnTo>
                  <a:lnTo>
                    <a:pt x="62179" y="8189086"/>
                  </a:lnTo>
                  <a:lnTo>
                    <a:pt x="62788" y="8191754"/>
                  </a:lnTo>
                  <a:lnTo>
                    <a:pt x="63093" y="8194167"/>
                  </a:lnTo>
                  <a:lnTo>
                    <a:pt x="46939" y="8220075"/>
                  </a:lnTo>
                  <a:lnTo>
                    <a:pt x="44805" y="8221345"/>
                  </a:lnTo>
                  <a:lnTo>
                    <a:pt x="42671" y="8222234"/>
                  </a:lnTo>
                  <a:lnTo>
                    <a:pt x="40538" y="8223123"/>
                  </a:lnTo>
                  <a:lnTo>
                    <a:pt x="38100" y="8224139"/>
                  </a:lnTo>
                  <a:lnTo>
                    <a:pt x="35966" y="8224647"/>
                  </a:lnTo>
                  <a:lnTo>
                    <a:pt x="33223" y="8225282"/>
                  </a:lnTo>
                  <a:lnTo>
                    <a:pt x="31089" y="8225917"/>
                  </a:lnTo>
                  <a:lnTo>
                    <a:pt x="28346" y="8226552"/>
                  </a:lnTo>
                  <a:lnTo>
                    <a:pt x="25907" y="8226552"/>
                  </a:lnTo>
                  <a:lnTo>
                    <a:pt x="23164" y="8226806"/>
                  </a:lnTo>
                  <a:lnTo>
                    <a:pt x="20726" y="8227186"/>
                  </a:lnTo>
                  <a:lnTo>
                    <a:pt x="17983" y="8227186"/>
                  </a:lnTo>
                  <a:lnTo>
                    <a:pt x="15544" y="8227186"/>
                  </a:lnTo>
                  <a:lnTo>
                    <a:pt x="12801" y="8227186"/>
                  </a:lnTo>
                  <a:lnTo>
                    <a:pt x="10363" y="8226806"/>
                  </a:lnTo>
                  <a:lnTo>
                    <a:pt x="7619" y="8226552"/>
                  </a:lnTo>
                  <a:lnTo>
                    <a:pt x="5181" y="8226171"/>
                  </a:lnTo>
                  <a:lnTo>
                    <a:pt x="2438" y="8225917"/>
                  </a:lnTo>
                  <a:lnTo>
                    <a:pt x="0" y="8225663"/>
                  </a:lnTo>
                  <a:lnTo>
                    <a:pt x="304" y="8258809"/>
                  </a:lnTo>
                </a:path>
                <a:path w="6883400" h="10017125">
                  <a:moveTo>
                    <a:pt x="85343" y="8130794"/>
                  </a:moveTo>
                  <a:lnTo>
                    <a:pt x="85343" y="8258809"/>
                  </a:lnTo>
                </a:path>
                <a:path w="6883400" h="10017125">
                  <a:moveTo>
                    <a:pt x="304" y="8258809"/>
                  </a:moveTo>
                  <a:lnTo>
                    <a:pt x="0" y="8292338"/>
                  </a:lnTo>
                  <a:lnTo>
                    <a:pt x="2438" y="8291703"/>
                  </a:lnTo>
                  <a:lnTo>
                    <a:pt x="4876" y="8291195"/>
                  </a:lnTo>
                  <a:lnTo>
                    <a:pt x="7619" y="8290559"/>
                  </a:lnTo>
                  <a:lnTo>
                    <a:pt x="10058" y="8290179"/>
                  </a:lnTo>
                  <a:lnTo>
                    <a:pt x="12496" y="8289925"/>
                  </a:lnTo>
                  <a:lnTo>
                    <a:pt x="15239" y="8289925"/>
                  </a:lnTo>
                  <a:lnTo>
                    <a:pt x="17678" y="8289671"/>
                  </a:lnTo>
                  <a:lnTo>
                    <a:pt x="20421" y="8289671"/>
                  </a:lnTo>
                  <a:lnTo>
                    <a:pt x="22859" y="8289925"/>
                  </a:lnTo>
                  <a:lnTo>
                    <a:pt x="25603" y="8289925"/>
                  </a:lnTo>
                  <a:lnTo>
                    <a:pt x="28041" y="8290179"/>
                  </a:lnTo>
                  <a:lnTo>
                    <a:pt x="30784" y="8290814"/>
                  </a:lnTo>
                  <a:lnTo>
                    <a:pt x="33223" y="8291449"/>
                  </a:lnTo>
                  <a:lnTo>
                    <a:pt x="35661" y="8292084"/>
                  </a:lnTo>
                  <a:lnTo>
                    <a:pt x="38100" y="8292719"/>
                  </a:lnTo>
                  <a:lnTo>
                    <a:pt x="40233" y="8293608"/>
                  </a:lnTo>
                  <a:lnTo>
                    <a:pt x="42671" y="8294497"/>
                  </a:lnTo>
                  <a:lnTo>
                    <a:pt x="44805" y="8295767"/>
                  </a:lnTo>
                  <a:lnTo>
                    <a:pt x="46939" y="8296909"/>
                  </a:lnTo>
                  <a:lnTo>
                    <a:pt x="49072" y="8298180"/>
                  </a:lnTo>
                  <a:lnTo>
                    <a:pt x="50901" y="8299704"/>
                  </a:lnTo>
                  <a:lnTo>
                    <a:pt x="52730" y="8300847"/>
                  </a:lnTo>
                  <a:lnTo>
                    <a:pt x="54559" y="8302752"/>
                  </a:lnTo>
                  <a:lnTo>
                    <a:pt x="56083" y="8304276"/>
                  </a:lnTo>
                  <a:lnTo>
                    <a:pt x="57302" y="8306054"/>
                  </a:lnTo>
                  <a:lnTo>
                    <a:pt x="58826" y="8308213"/>
                  </a:lnTo>
                  <a:lnTo>
                    <a:pt x="59740" y="8310372"/>
                  </a:lnTo>
                  <a:lnTo>
                    <a:pt x="60959" y="8312531"/>
                  </a:lnTo>
                  <a:lnTo>
                    <a:pt x="61569" y="8314944"/>
                  </a:lnTo>
                  <a:lnTo>
                    <a:pt x="62179" y="8317103"/>
                  </a:lnTo>
                  <a:lnTo>
                    <a:pt x="62788" y="8319770"/>
                  </a:lnTo>
                  <a:lnTo>
                    <a:pt x="63093" y="8322183"/>
                  </a:lnTo>
                  <a:lnTo>
                    <a:pt x="62788" y="8325231"/>
                  </a:lnTo>
                  <a:lnTo>
                    <a:pt x="62179" y="8327771"/>
                  </a:lnTo>
                  <a:lnTo>
                    <a:pt x="46939" y="8348091"/>
                  </a:lnTo>
                  <a:lnTo>
                    <a:pt x="44805" y="8349361"/>
                  </a:lnTo>
                  <a:lnTo>
                    <a:pt x="42671" y="8350250"/>
                  </a:lnTo>
                  <a:lnTo>
                    <a:pt x="40538" y="8351520"/>
                  </a:lnTo>
                  <a:lnTo>
                    <a:pt x="38100" y="8352155"/>
                  </a:lnTo>
                  <a:lnTo>
                    <a:pt x="35966" y="8353044"/>
                  </a:lnTo>
                  <a:lnTo>
                    <a:pt x="33223" y="8353298"/>
                  </a:lnTo>
                  <a:lnTo>
                    <a:pt x="31089" y="8353933"/>
                  </a:lnTo>
                  <a:lnTo>
                    <a:pt x="28346" y="8354568"/>
                  </a:lnTo>
                  <a:lnTo>
                    <a:pt x="25907" y="8354822"/>
                  </a:lnTo>
                  <a:lnTo>
                    <a:pt x="23164" y="8354822"/>
                  </a:lnTo>
                  <a:lnTo>
                    <a:pt x="20726" y="8355203"/>
                  </a:lnTo>
                  <a:lnTo>
                    <a:pt x="17983" y="8355203"/>
                  </a:lnTo>
                  <a:lnTo>
                    <a:pt x="15544" y="8355203"/>
                  </a:lnTo>
                  <a:lnTo>
                    <a:pt x="12801" y="8355203"/>
                  </a:lnTo>
                  <a:lnTo>
                    <a:pt x="10363" y="8354822"/>
                  </a:lnTo>
                  <a:lnTo>
                    <a:pt x="7619" y="8354822"/>
                  </a:lnTo>
                  <a:lnTo>
                    <a:pt x="5181" y="8354186"/>
                  </a:lnTo>
                  <a:lnTo>
                    <a:pt x="2438" y="8353933"/>
                  </a:lnTo>
                  <a:lnTo>
                    <a:pt x="0" y="8353679"/>
                  </a:lnTo>
                  <a:lnTo>
                    <a:pt x="304" y="8386826"/>
                  </a:lnTo>
                </a:path>
                <a:path w="6883400" h="10017125">
                  <a:moveTo>
                    <a:pt x="85343" y="8258809"/>
                  </a:moveTo>
                  <a:lnTo>
                    <a:pt x="85343" y="8386826"/>
                  </a:lnTo>
                </a:path>
                <a:path w="6883400" h="10017125">
                  <a:moveTo>
                    <a:pt x="304" y="8386826"/>
                  </a:moveTo>
                  <a:lnTo>
                    <a:pt x="0" y="8420735"/>
                  </a:lnTo>
                  <a:lnTo>
                    <a:pt x="2438" y="8419719"/>
                  </a:lnTo>
                  <a:lnTo>
                    <a:pt x="4876" y="8419211"/>
                  </a:lnTo>
                  <a:lnTo>
                    <a:pt x="7619" y="8418830"/>
                  </a:lnTo>
                  <a:lnTo>
                    <a:pt x="10058" y="8418195"/>
                  </a:lnTo>
                  <a:lnTo>
                    <a:pt x="12496" y="8417941"/>
                  </a:lnTo>
                  <a:lnTo>
                    <a:pt x="15239" y="8417941"/>
                  </a:lnTo>
                  <a:lnTo>
                    <a:pt x="17678" y="8417687"/>
                  </a:lnTo>
                  <a:lnTo>
                    <a:pt x="20421" y="8417687"/>
                  </a:lnTo>
                  <a:lnTo>
                    <a:pt x="22859" y="8417941"/>
                  </a:lnTo>
                  <a:lnTo>
                    <a:pt x="25603" y="8417941"/>
                  </a:lnTo>
                  <a:lnTo>
                    <a:pt x="28041" y="8418576"/>
                  </a:lnTo>
                  <a:lnTo>
                    <a:pt x="30784" y="8418830"/>
                  </a:lnTo>
                  <a:lnTo>
                    <a:pt x="33223" y="8419465"/>
                  </a:lnTo>
                  <a:lnTo>
                    <a:pt x="35661" y="8420100"/>
                  </a:lnTo>
                  <a:lnTo>
                    <a:pt x="38100" y="8420735"/>
                  </a:lnTo>
                  <a:lnTo>
                    <a:pt x="40233" y="8421624"/>
                  </a:lnTo>
                  <a:lnTo>
                    <a:pt x="42671" y="8422513"/>
                  </a:lnTo>
                  <a:lnTo>
                    <a:pt x="44805" y="8423783"/>
                  </a:lnTo>
                  <a:lnTo>
                    <a:pt x="46939" y="8424926"/>
                  </a:lnTo>
                  <a:lnTo>
                    <a:pt x="49072" y="8426196"/>
                  </a:lnTo>
                  <a:lnTo>
                    <a:pt x="50901" y="8427720"/>
                  </a:lnTo>
                  <a:lnTo>
                    <a:pt x="52730" y="8428863"/>
                  </a:lnTo>
                  <a:lnTo>
                    <a:pt x="54559" y="8430768"/>
                  </a:lnTo>
                  <a:lnTo>
                    <a:pt x="56083" y="8432546"/>
                  </a:lnTo>
                  <a:lnTo>
                    <a:pt x="57302" y="8434451"/>
                  </a:lnTo>
                  <a:lnTo>
                    <a:pt x="58826" y="8436229"/>
                  </a:lnTo>
                  <a:lnTo>
                    <a:pt x="59740" y="8438388"/>
                  </a:lnTo>
                  <a:lnTo>
                    <a:pt x="60959" y="8440547"/>
                  </a:lnTo>
                  <a:lnTo>
                    <a:pt x="61569" y="8442960"/>
                  </a:lnTo>
                  <a:lnTo>
                    <a:pt x="62179" y="8445119"/>
                  </a:lnTo>
                  <a:lnTo>
                    <a:pt x="62788" y="8447786"/>
                  </a:lnTo>
                  <a:lnTo>
                    <a:pt x="63093" y="8450580"/>
                  </a:lnTo>
                  <a:lnTo>
                    <a:pt x="62788" y="8453247"/>
                  </a:lnTo>
                  <a:lnTo>
                    <a:pt x="62179" y="8455787"/>
                  </a:lnTo>
                  <a:lnTo>
                    <a:pt x="61569" y="8458454"/>
                  </a:lnTo>
                  <a:lnTo>
                    <a:pt x="60655" y="8460613"/>
                  </a:lnTo>
                  <a:lnTo>
                    <a:pt x="59740" y="8463026"/>
                  </a:lnTo>
                  <a:lnTo>
                    <a:pt x="58521" y="8465185"/>
                  </a:lnTo>
                  <a:lnTo>
                    <a:pt x="46939" y="8476107"/>
                  </a:lnTo>
                  <a:lnTo>
                    <a:pt x="44805" y="8477377"/>
                  </a:lnTo>
                  <a:lnTo>
                    <a:pt x="42671" y="8478266"/>
                  </a:lnTo>
                  <a:lnTo>
                    <a:pt x="40538" y="8479536"/>
                  </a:lnTo>
                  <a:lnTo>
                    <a:pt x="38100" y="8480171"/>
                  </a:lnTo>
                  <a:lnTo>
                    <a:pt x="35966" y="8481060"/>
                  </a:lnTo>
                  <a:lnTo>
                    <a:pt x="33223" y="8481695"/>
                  </a:lnTo>
                  <a:lnTo>
                    <a:pt x="31089" y="8481949"/>
                  </a:lnTo>
                  <a:lnTo>
                    <a:pt x="28346" y="8482584"/>
                  </a:lnTo>
                  <a:lnTo>
                    <a:pt x="25907" y="8482838"/>
                  </a:lnTo>
                  <a:lnTo>
                    <a:pt x="23164" y="8482838"/>
                  </a:lnTo>
                  <a:lnTo>
                    <a:pt x="20726" y="8483219"/>
                  </a:lnTo>
                  <a:lnTo>
                    <a:pt x="17983" y="8483219"/>
                  </a:lnTo>
                  <a:lnTo>
                    <a:pt x="15544" y="8483219"/>
                  </a:lnTo>
                  <a:lnTo>
                    <a:pt x="12801" y="8483219"/>
                  </a:lnTo>
                  <a:lnTo>
                    <a:pt x="10363" y="8482838"/>
                  </a:lnTo>
                  <a:lnTo>
                    <a:pt x="7619" y="8482838"/>
                  </a:lnTo>
                  <a:lnTo>
                    <a:pt x="5181" y="8482203"/>
                  </a:lnTo>
                  <a:lnTo>
                    <a:pt x="2438" y="8482203"/>
                  </a:lnTo>
                  <a:lnTo>
                    <a:pt x="0" y="8481695"/>
                  </a:lnTo>
                  <a:lnTo>
                    <a:pt x="304" y="8514842"/>
                  </a:lnTo>
                </a:path>
                <a:path w="6883400" h="10017125">
                  <a:moveTo>
                    <a:pt x="85343" y="8386826"/>
                  </a:moveTo>
                  <a:lnTo>
                    <a:pt x="85343" y="8514842"/>
                  </a:lnTo>
                </a:path>
                <a:path w="6883400" h="10017125">
                  <a:moveTo>
                    <a:pt x="304" y="8514842"/>
                  </a:moveTo>
                  <a:lnTo>
                    <a:pt x="0" y="8548751"/>
                  </a:lnTo>
                  <a:lnTo>
                    <a:pt x="2438" y="8547735"/>
                  </a:lnTo>
                  <a:lnTo>
                    <a:pt x="4876" y="8547227"/>
                  </a:lnTo>
                  <a:lnTo>
                    <a:pt x="7619" y="8546846"/>
                  </a:lnTo>
                  <a:lnTo>
                    <a:pt x="10058" y="8546211"/>
                  </a:lnTo>
                  <a:lnTo>
                    <a:pt x="12496" y="8545957"/>
                  </a:lnTo>
                  <a:lnTo>
                    <a:pt x="15239" y="8545957"/>
                  </a:lnTo>
                  <a:lnTo>
                    <a:pt x="17678" y="8545703"/>
                  </a:lnTo>
                  <a:lnTo>
                    <a:pt x="20421" y="8545703"/>
                  </a:lnTo>
                  <a:lnTo>
                    <a:pt x="22859" y="8545957"/>
                  </a:lnTo>
                  <a:lnTo>
                    <a:pt x="25603" y="8545957"/>
                  </a:lnTo>
                  <a:lnTo>
                    <a:pt x="28041" y="8546592"/>
                  </a:lnTo>
                  <a:lnTo>
                    <a:pt x="30784" y="8546846"/>
                  </a:lnTo>
                  <a:lnTo>
                    <a:pt x="33223" y="8547481"/>
                  </a:lnTo>
                  <a:lnTo>
                    <a:pt x="35661" y="8548116"/>
                  </a:lnTo>
                  <a:lnTo>
                    <a:pt x="38100" y="8548751"/>
                  </a:lnTo>
                  <a:lnTo>
                    <a:pt x="40233" y="8549640"/>
                  </a:lnTo>
                  <a:lnTo>
                    <a:pt x="42671" y="8550529"/>
                  </a:lnTo>
                  <a:lnTo>
                    <a:pt x="44805" y="8551799"/>
                  </a:lnTo>
                  <a:lnTo>
                    <a:pt x="46939" y="8552942"/>
                  </a:lnTo>
                  <a:lnTo>
                    <a:pt x="49072" y="8554212"/>
                  </a:lnTo>
                  <a:lnTo>
                    <a:pt x="50901" y="8555736"/>
                  </a:lnTo>
                  <a:lnTo>
                    <a:pt x="52730" y="8557260"/>
                  </a:lnTo>
                  <a:lnTo>
                    <a:pt x="54559" y="8558784"/>
                  </a:lnTo>
                  <a:lnTo>
                    <a:pt x="56083" y="8560562"/>
                  </a:lnTo>
                  <a:lnTo>
                    <a:pt x="57302" y="8562467"/>
                  </a:lnTo>
                  <a:lnTo>
                    <a:pt x="58826" y="8564245"/>
                  </a:lnTo>
                  <a:lnTo>
                    <a:pt x="59740" y="8566404"/>
                  </a:lnTo>
                  <a:lnTo>
                    <a:pt x="60959" y="8568563"/>
                  </a:lnTo>
                  <a:lnTo>
                    <a:pt x="61569" y="8570976"/>
                  </a:lnTo>
                  <a:lnTo>
                    <a:pt x="62179" y="8573389"/>
                  </a:lnTo>
                  <a:lnTo>
                    <a:pt x="62788" y="8575802"/>
                  </a:lnTo>
                  <a:lnTo>
                    <a:pt x="63093" y="8578596"/>
                  </a:lnTo>
                  <a:lnTo>
                    <a:pt x="62788" y="8581263"/>
                  </a:lnTo>
                  <a:lnTo>
                    <a:pt x="62179" y="8583803"/>
                  </a:lnTo>
                  <a:lnTo>
                    <a:pt x="54254" y="8598662"/>
                  </a:lnTo>
                  <a:lnTo>
                    <a:pt x="52730" y="8600186"/>
                  </a:lnTo>
                  <a:lnTo>
                    <a:pt x="50901" y="8601710"/>
                  </a:lnTo>
                  <a:lnTo>
                    <a:pt x="49072" y="8602980"/>
                  </a:lnTo>
                  <a:lnTo>
                    <a:pt x="46939" y="8604504"/>
                  </a:lnTo>
                  <a:lnTo>
                    <a:pt x="44805" y="8605393"/>
                  </a:lnTo>
                  <a:lnTo>
                    <a:pt x="42671" y="8606663"/>
                  </a:lnTo>
                  <a:lnTo>
                    <a:pt x="40538" y="8607552"/>
                  </a:lnTo>
                  <a:lnTo>
                    <a:pt x="38100" y="8608187"/>
                  </a:lnTo>
                  <a:lnTo>
                    <a:pt x="35966" y="8609076"/>
                  </a:lnTo>
                  <a:lnTo>
                    <a:pt x="33223" y="8609711"/>
                  </a:lnTo>
                  <a:lnTo>
                    <a:pt x="31089" y="8609965"/>
                  </a:lnTo>
                  <a:lnTo>
                    <a:pt x="28346" y="8610600"/>
                  </a:lnTo>
                  <a:lnTo>
                    <a:pt x="25907" y="8610854"/>
                  </a:lnTo>
                  <a:lnTo>
                    <a:pt x="23164" y="8610854"/>
                  </a:lnTo>
                  <a:lnTo>
                    <a:pt x="20726" y="8611235"/>
                  </a:lnTo>
                  <a:lnTo>
                    <a:pt x="17983" y="8611235"/>
                  </a:lnTo>
                  <a:lnTo>
                    <a:pt x="15544" y="8611235"/>
                  </a:lnTo>
                  <a:lnTo>
                    <a:pt x="12801" y="8611235"/>
                  </a:lnTo>
                  <a:lnTo>
                    <a:pt x="10363" y="8610854"/>
                  </a:lnTo>
                  <a:lnTo>
                    <a:pt x="7619" y="8610854"/>
                  </a:lnTo>
                  <a:lnTo>
                    <a:pt x="5181" y="8610600"/>
                  </a:lnTo>
                  <a:lnTo>
                    <a:pt x="2438" y="8610219"/>
                  </a:lnTo>
                  <a:lnTo>
                    <a:pt x="0" y="8609711"/>
                  </a:lnTo>
                  <a:lnTo>
                    <a:pt x="304" y="8642858"/>
                  </a:lnTo>
                </a:path>
                <a:path w="6883400" h="10017125">
                  <a:moveTo>
                    <a:pt x="85343" y="8514842"/>
                  </a:moveTo>
                  <a:lnTo>
                    <a:pt x="85343" y="8642858"/>
                  </a:lnTo>
                </a:path>
                <a:path w="6883400" h="10017125">
                  <a:moveTo>
                    <a:pt x="304" y="8642858"/>
                  </a:moveTo>
                  <a:lnTo>
                    <a:pt x="0" y="8676767"/>
                  </a:lnTo>
                  <a:lnTo>
                    <a:pt x="2438" y="8676132"/>
                  </a:lnTo>
                  <a:lnTo>
                    <a:pt x="4876" y="8675243"/>
                  </a:lnTo>
                  <a:lnTo>
                    <a:pt x="7619" y="8674862"/>
                  </a:lnTo>
                  <a:lnTo>
                    <a:pt x="10058" y="8674227"/>
                  </a:lnTo>
                  <a:lnTo>
                    <a:pt x="12496" y="8674227"/>
                  </a:lnTo>
                  <a:lnTo>
                    <a:pt x="15239" y="8673973"/>
                  </a:lnTo>
                  <a:lnTo>
                    <a:pt x="17678" y="8673973"/>
                  </a:lnTo>
                  <a:lnTo>
                    <a:pt x="20421" y="8673973"/>
                  </a:lnTo>
                  <a:lnTo>
                    <a:pt x="22859" y="8673973"/>
                  </a:lnTo>
                  <a:lnTo>
                    <a:pt x="25603" y="8674227"/>
                  </a:lnTo>
                  <a:lnTo>
                    <a:pt x="28041" y="8674608"/>
                  </a:lnTo>
                  <a:lnTo>
                    <a:pt x="30784" y="8674862"/>
                  </a:lnTo>
                  <a:lnTo>
                    <a:pt x="33223" y="8675497"/>
                  </a:lnTo>
                  <a:lnTo>
                    <a:pt x="35661" y="8676132"/>
                  </a:lnTo>
                  <a:lnTo>
                    <a:pt x="38100" y="8676767"/>
                  </a:lnTo>
                  <a:lnTo>
                    <a:pt x="40233" y="8677656"/>
                  </a:lnTo>
                  <a:lnTo>
                    <a:pt x="42671" y="8678545"/>
                  </a:lnTo>
                  <a:lnTo>
                    <a:pt x="44805" y="8679815"/>
                  </a:lnTo>
                  <a:lnTo>
                    <a:pt x="46939" y="8680958"/>
                  </a:lnTo>
                  <a:lnTo>
                    <a:pt x="49072" y="8682228"/>
                  </a:lnTo>
                  <a:lnTo>
                    <a:pt x="50901" y="8683752"/>
                  </a:lnTo>
                  <a:lnTo>
                    <a:pt x="52730" y="8685276"/>
                  </a:lnTo>
                  <a:lnTo>
                    <a:pt x="54559" y="8686800"/>
                  </a:lnTo>
                  <a:lnTo>
                    <a:pt x="56083" y="8688578"/>
                  </a:lnTo>
                  <a:lnTo>
                    <a:pt x="57302" y="8690483"/>
                  </a:lnTo>
                  <a:lnTo>
                    <a:pt x="58826" y="8692261"/>
                  </a:lnTo>
                  <a:lnTo>
                    <a:pt x="59740" y="8694420"/>
                  </a:lnTo>
                  <a:lnTo>
                    <a:pt x="60959" y="8696579"/>
                  </a:lnTo>
                  <a:lnTo>
                    <a:pt x="61569" y="8698992"/>
                  </a:lnTo>
                  <a:lnTo>
                    <a:pt x="62179" y="8701405"/>
                  </a:lnTo>
                  <a:lnTo>
                    <a:pt x="62788" y="8703818"/>
                  </a:lnTo>
                  <a:lnTo>
                    <a:pt x="63093" y="8706612"/>
                  </a:lnTo>
                  <a:lnTo>
                    <a:pt x="54254" y="8726678"/>
                  </a:lnTo>
                  <a:lnTo>
                    <a:pt x="52730" y="8728202"/>
                  </a:lnTo>
                  <a:lnTo>
                    <a:pt x="38100" y="8736203"/>
                  </a:lnTo>
                  <a:lnTo>
                    <a:pt x="35966" y="8737092"/>
                  </a:lnTo>
                  <a:lnTo>
                    <a:pt x="33223" y="8737727"/>
                  </a:lnTo>
                  <a:lnTo>
                    <a:pt x="31089" y="8737981"/>
                  </a:lnTo>
                  <a:lnTo>
                    <a:pt x="28346" y="8738616"/>
                  </a:lnTo>
                  <a:lnTo>
                    <a:pt x="25907" y="8738870"/>
                  </a:lnTo>
                  <a:lnTo>
                    <a:pt x="23164" y="8739251"/>
                  </a:lnTo>
                  <a:lnTo>
                    <a:pt x="20726" y="8739251"/>
                  </a:lnTo>
                  <a:lnTo>
                    <a:pt x="17983" y="8739505"/>
                  </a:lnTo>
                  <a:lnTo>
                    <a:pt x="15544" y="8739505"/>
                  </a:lnTo>
                  <a:lnTo>
                    <a:pt x="12801" y="8739251"/>
                  </a:lnTo>
                  <a:lnTo>
                    <a:pt x="10363" y="8739251"/>
                  </a:lnTo>
                  <a:lnTo>
                    <a:pt x="7619" y="8738870"/>
                  </a:lnTo>
                  <a:lnTo>
                    <a:pt x="5181" y="8738616"/>
                  </a:lnTo>
                  <a:lnTo>
                    <a:pt x="2438" y="8738235"/>
                  </a:lnTo>
                  <a:lnTo>
                    <a:pt x="0" y="8737727"/>
                  </a:lnTo>
                  <a:lnTo>
                    <a:pt x="304" y="8771255"/>
                  </a:lnTo>
                </a:path>
                <a:path w="6883400" h="10017125">
                  <a:moveTo>
                    <a:pt x="85343" y="8642858"/>
                  </a:moveTo>
                  <a:lnTo>
                    <a:pt x="85343" y="8771255"/>
                  </a:lnTo>
                </a:path>
                <a:path w="6883400" h="10017125">
                  <a:moveTo>
                    <a:pt x="304" y="8771255"/>
                  </a:moveTo>
                  <a:lnTo>
                    <a:pt x="0" y="8804783"/>
                  </a:lnTo>
                  <a:lnTo>
                    <a:pt x="2438" y="8804148"/>
                  </a:lnTo>
                  <a:lnTo>
                    <a:pt x="4876" y="8803259"/>
                  </a:lnTo>
                  <a:lnTo>
                    <a:pt x="7619" y="8802878"/>
                  </a:lnTo>
                  <a:lnTo>
                    <a:pt x="10058" y="8802624"/>
                  </a:lnTo>
                  <a:lnTo>
                    <a:pt x="12496" y="8802243"/>
                  </a:lnTo>
                  <a:lnTo>
                    <a:pt x="15239" y="8801989"/>
                  </a:lnTo>
                  <a:lnTo>
                    <a:pt x="17678" y="8801989"/>
                  </a:lnTo>
                  <a:lnTo>
                    <a:pt x="20421" y="8801989"/>
                  </a:lnTo>
                  <a:lnTo>
                    <a:pt x="22859" y="8801989"/>
                  </a:lnTo>
                  <a:lnTo>
                    <a:pt x="25603" y="8802243"/>
                  </a:lnTo>
                  <a:lnTo>
                    <a:pt x="28041" y="8802624"/>
                  </a:lnTo>
                  <a:lnTo>
                    <a:pt x="30784" y="8802878"/>
                  </a:lnTo>
                  <a:lnTo>
                    <a:pt x="33223" y="8803513"/>
                  </a:lnTo>
                  <a:lnTo>
                    <a:pt x="35661" y="8804148"/>
                  </a:lnTo>
                  <a:lnTo>
                    <a:pt x="38100" y="8805037"/>
                  </a:lnTo>
                  <a:lnTo>
                    <a:pt x="52730" y="8813292"/>
                  </a:lnTo>
                  <a:lnTo>
                    <a:pt x="54559" y="8814816"/>
                  </a:lnTo>
                  <a:lnTo>
                    <a:pt x="56083" y="8816594"/>
                  </a:lnTo>
                  <a:lnTo>
                    <a:pt x="57302" y="8818499"/>
                  </a:lnTo>
                  <a:lnTo>
                    <a:pt x="58826" y="8820531"/>
                  </a:lnTo>
                  <a:lnTo>
                    <a:pt x="59740" y="8822436"/>
                  </a:lnTo>
                  <a:lnTo>
                    <a:pt x="60959" y="8824849"/>
                  </a:lnTo>
                  <a:lnTo>
                    <a:pt x="61569" y="8827008"/>
                  </a:lnTo>
                  <a:lnTo>
                    <a:pt x="62179" y="8829421"/>
                  </a:lnTo>
                  <a:lnTo>
                    <a:pt x="62788" y="8831834"/>
                  </a:lnTo>
                  <a:lnTo>
                    <a:pt x="63093" y="8834628"/>
                  </a:lnTo>
                  <a:lnTo>
                    <a:pt x="62788" y="8837295"/>
                  </a:lnTo>
                  <a:lnTo>
                    <a:pt x="62179" y="8840089"/>
                  </a:lnTo>
                  <a:lnTo>
                    <a:pt x="54254" y="8854694"/>
                  </a:lnTo>
                  <a:lnTo>
                    <a:pt x="52730" y="8856599"/>
                  </a:lnTo>
                  <a:lnTo>
                    <a:pt x="50901" y="8857742"/>
                  </a:lnTo>
                  <a:lnTo>
                    <a:pt x="49072" y="8859266"/>
                  </a:lnTo>
                  <a:lnTo>
                    <a:pt x="46939" y="8860536"/>
                  </a:lnTo>
                  <a:lnTo>
                    <a:pt x="33223" y="8865743"/>
                  </a:lnTo>
                  <a:lnTo>
                    <a:pt x="31089" y="8866251"/>
                  </a:lnTo>
                  <a:lnTo>
                    <a:pt x="28346" y="8866632"/>
                  </a:lnTo>
                  <a:lnTo>
                    <a:pt x="25907" y="8866886"/>
                  </a:lnTo>
                  <a:lnTo>
                    <a:pt x="23164" y="8867267"/>
                  </a:lnTo>
                  <a:lnTo>
                    <a:pt x="20726" y="8867267"/>
                  </a:lnTo>
                  <a:lnTo>
                    <a:pt x="17983" y="8867521"/>
                  </a:lnTo>
                  <a:lnTo>
                    <a:pt x="15544" y="8867521"/>
                  </a:lnTo>
                  <a:lnTo>
                    <a:pt x="12801" y="8867267"/>
                  </a:lnTo>
                  <a:lnTo>
                    <a:pt x="10363" y="8867267"/>
                  </a:lnTo>
                  <a:lnTo>
                    <a:pt x="7619" y="8866886"/>
                  </a:lnTo>
                  <a:lnTo>
                    <a:pt x="5181" y="8866632"/>
                  </a:lnTo>
                  <a:lnTo>
                    <a:pt x="2438" y="8866251"/>
                  </a:lnTo>
                  <a:lnTo>
                    <a:pt x="0" y="8865743"/>
                  </a:lnTo>
                  <a:lnTo>
                    <a:pt x="304" y="8899271"/>
                  </a:lnTo>
                </a:path>
                <a:path w="6883400" h="10017125">
                  <a:moveTo>
                    <a:pt x="85343" y="8771255"/>
                  </a:moveTo>
                  <a:lnTo>
                    <a:pt x="85343" y="8899271"/>
                  </a:lnTo>
                </a:path>
                <a:path w="6883400" h="10017125">
                  <a:moveTo>
                    <a:pt x="304" y="8899271"/>
                  </a:moveTo>
                  <a:lnTo>
                    <a:pt x="0" y="8932799"/>
                  </a:lnTo>
                  <a:lnTo>
                    <a:pt x="2438" y="8932164"/>
                  </a:lnTo>
                  <a:lnTo>
                    <a:pt x="4876" y="8931529"/>
                  </a:lnTo>
                  <a:lnTo>
                    <a:pt x="7619" y="8930894"/>
                  </a:lnTo>
                  <a:lnTo>
                    <a:pt x="10058" y="8930640"/>
                  </a:lnTo>
                  <a:lnTo>
                    <a:pt x="12496" y="8930259"/>
                  </a:lnTo>
                  <a:lnTo>
                    <a:pt x="15239" y="8930005"/>
                  </a:lnTo>
                  <a:lnTo>
                    <a:pt x="17678" y="8930005"/>
                  </a:lnTo>
                  <a:lnTo>
                    <a:pt x="20421" y="8930005"/>
                  </a:lnTo>
                  <a:lnTo>
                    <a:pt x="22859" y="8930005"/>
                  </a:lnTo>
                  <a:lnTo>
                    <a:pt x="25603" y="8930259"/>
                  </a:lnTo>
                  <a:lnTo>
                    <a:pt x="28041" y="8930640"/>
                  </a:lnTo>
                  <a:lnTo>
                    <a:pt x="30784" y="8930894"/>
                  </a:lnTo>
                  <a:lnTo>
                    <a:pt x="33223" y="8931529"/>
                  </a:lnTo>
                  <a:lnTo>
                    <a:pt x="35661" y="8932164"/>
                  </a:lnTo>
                  <a:lnTo>
                    <a:pt x="38100" y="8933053"/>
                  </a:lnTo>
                  <a:lnTo>
                    <a:pt x="40233" y="8933942"/>
                  </a:lnTo>
                  <a:lnTo>
                    <a:pt x="42671" y="8934831"/>
                  </a:lnTo>
                  <a:lnTo>
                    <a:pt x="44805" y="8935847"/>
                  </a:lnTo>
                  <a:lnTo>
                    <a:pt x="46939" y="8936990"/>
                  </a:lnTo>
                  <a:lnTo>
                    <a:pt x="49072" y="8938260"/>
                  </a:lnTo>
                  <a:lnTo>
                    <a:pt x="50901" y="8939784"/>
                  </a:lnTo>
                  <a:lnTo>
                    <a:pt x="52730" y="8941308"/>
                  </a:lnTo>
                  <a:lnTo>
                    <a:pt x="54559" y="8942832"/>
                  </a:lnTo>
                  <a:lnTo>
                    <a:pt x="56083" y="8944610"/>
                  </a:lnTo>
                  <a:lnTo>
                    <a:pt x="57302" y="8946515"/>
                  </a:lnTo>
                  <a:lnTo>
                    <a:pt x="58826" y="8948547"/>
                  </a:lnTo>
                  <a:lnTo>
                    <a:pt x="59740" y="8950452"/>
                  </a:lnTo>
                  <a:lnTo>
                    <a:pt x="60959" y="8952865"/>
                  </a:lnTo>
                  <a:lnTo>
                    <a:pt x="61569" y="8955024"/>
                  </a:lnTo>
                  <a:lnTo>
                    <a:pt x="62179" y="8957437"/>
                  </a:lnTo>
                  <a:lnTo>
                    <a:pt x="62788" y="8959850"/>
                  </a:lnTo>
                  <a:lnTo>
                    <a:pt x="63093" y="8962644"/>
                  </a:lnTo>
                  <a:lnTo>
                    <a:pt x="62788" y="8965311"/>
                  </a:lnTo>
                  <a:lnTo>
                    <a:pt x="62179" y="8968105"/>
                  </a:lnTo>
                  <a:lnTo>
                    <a:pt x="61569" y="8970518"/>
                  </a:lnTo>
                  <a:lnTo>
                    <a:pt x="60655" y="8972931"/>
                  </a:lnTo>
                  <a:lnTo>
                    <a:pt x="59740" y="8975090"/>
                  </a:lnTo>
                  <a:lnTo>
                    <a:pt x="58521" y="8977249"/>
                  </a:lnTo>
                  <a:lnTo>
                    <a:pt x="57302" y="8979408"/>
                  </a:lnTo>
                  <a:lnTo>
                    <a:pt x="55778" y="8981186"/>
                  </a:lnTo>
                  <a:lnTo>
                    <a:pt x="54254" y="8982710"/>
                  </a:lnTo>
                  <a:lnTo>
                    <a:pt x="52730" y="8984615"/>
                  </a:lnTo>
                  <a:lnTo>
                    <a:pt x="50901" y="8985758"/>
                  </a:lnTo>
                  <a:lnTo>
                    <a:pt x="49072" y="8987282"/>
                  </a:lnTo>
                  <a:lnTo>
                    <a:pt x="46939" y="8988552"/>
                  </a:lnTo>
                  <a:lnTo>
                    <a:pt x="33223" y="8993759"/>
                  </a:lnTo>
                  <a:lnTo>
                    <a:pt x="31089" y="8994267"/>
                  </a:lnTo>
                  <a:lnTo>
                    <a:pt x="28346" y="8994648"/>
                  </a:lnTo>
                  <a:lnTo>
                    <a:pt x="25907" y="8994902"/>
                  </a:lnTo>
                  <a:lnTo>
                    <a:pt x="23164" y="8995283"/>
                  </a:lnTo>
                  <a:lnTo>
                    <a:pt x="20726" y="8995283"/>
                  </a:lnTo>
                  <a:lnTo>
                    <a:pt x="17983" y="8995537"/>
                  </a:lnTo>
                  <a:lnTo>
                    <a:pt x="15544" y="8995537"/>
                  </a:lnTo>
                  <a:lnTo>
                    <a:pt x="12801" y="8995283"/>
                  </a:lnTo>
                  <a:lnTo>
                    <a:pt x="10363" y="8995283"/>
                  </a:lnTo>
                  <a:lnTo>
                    <a:pt x="7619" y="8994902"/>
                  </a:lnTo>
                  <a:lnTo>
                    <a:pt x="5181" y="8994648"/>
                  </a:lnTo>
                  <a:lnTo>
                    <a:pt x="2438" y="8994267"/>
                  </a:lnTo>
                  <a:lnTo>
                    <a:pt x="0" y="8993759"/>
                  </a:lnTo>
                  <a:lnTo>
                    <a:pt x="304" y="9027287"/>
                  </a:lnTo>
                </a:path>
                <a:path w="6883400" h="10017125">
                  <a:moveTo>
                    <a:pt x="85343" y="8899271"/>
                  </a:moveTo>
                  <a:lnTo>
                    <a:pt x="85343" y="9027287"/>
                  </a:lnTo>
                </a:path>
                <a:path w="6883400" h="10017125">
                  <a:moveTo>
                    <a:pt x="304" y="9027287"/>
                  </a:moveTo>
                  <a:lnTo>
                    <a:pt x="0" y="9060815"/>
                  </a:lnTo>
                  <a:lnTo>
                    <a:pt x="2438" y="9060180"/>
                  </a:lnTo>
                  <a:lnTo>
                    <a:pt x="4876" y="9059545"/>
                  </a:lnTo>
                  <a:lnTo>
                    <a:pt x="7619" y="9058910"/>
                  </a:lnTo>
                  <a:lnTo>
                    <a:pt x="10058" y="9058656"/>
                  </a:lnTo>
                  <a:lnTo>
                    <a:pt x="12496" y="9058275"/>
                  </a:lnTo>
                  <a:lnTo>
                    <a:pt x="15239" y="9058021"/>
                  </a:lnTo>
                  <a:lnTo>
                    <a:pt x="17678" y="9058021"/>
                  </a:lnTo>
                  <a:lnTo>
                    <a:pt x="20421" y="9058021"/>
                  </a:lnTo>
                  <a:lnTo>
                    <a:pt x="22859" y="9058021"/>
                  </a:lnTo>
                  <a:lnTo>
                    <a:pt x="25603" y="9058275"/>
                  </a:lnTo>
                  <a:lnTo>
                    <a:pt x="28041" y="9058656"/>
                  </a:lnTo>
                  <a:lnTo>
                    <a:pt x="30784" y="9058910"/>
                  </a:lnTo>
                  <a:lnTo>
                    <a:pt x="33223" y="9059545"/>
                  </a:lnTo>
                  <a:lnTo>
                    <a:pt x="35661" y="9060434"/>
                  </a:lnTo>
                  <a:lnTo>
                    <a:pt x="38100" y="9061069"/>
                  </a:lnTo>
                  <a:lnTo>
                    <a:pt x="40233" y="9061958"/>
                  </a:lnTo>
                  <a:lnTo>
                    <a:pt x="42671" y="9062847"/>
                  </a:lnTo>
                  <a:lnTo>
                    <a:pt x="44805" y="9063863"/>
                  </a:lnTo>
                  <a:lnTo>
                    <a:pt x="46939" y="9065006"/>
                  </a:lnTo>
                  <a:lnTo>
                    <a:pt x="49072" y="9066530"/>
                  </a:lnTo>
                  <a:lnTo>
                    <a:pt x="50901" y="9067800"/>
                  </a:lnTo>
                  <a:lnTo>
                    <a:pt x="52730" y="9069324"/>
                  </a:lnTo>
                  <a:lnTo>
                    <a:pt x="54559" y="9070848"/>
                  </a:lnTo>
                  <a:lnTo>
                    <a:pt x="56083" y="9072626"/>
                  </a:lnTo>
                  <a:lnTo>
                    <a:pt x="57302" y="9074531"/>
                  </a:lnTo>
                  <a:lnTo>
                    <a:pt x="58826" y="9076563"/>
                  </a:lnTo>
                  <a:lnTo>
                    <a:pt x="59740" y="9078722"/>
                  </a:lnTo>
                  <a:lnTo>
                    <a:pt x="63093" y="9090634"/>
                  </a:lnTo>
                  <a:lnTo>
                    <a:pt x="58521" y="9105265"/>
                  </a:lnTo>
                  <a:lnTo>
                    <a:pt x="57302" y="9107398"/>
                  </a:lnTo>
                  <a:lnTo>
                    <a:pt x="55778" y="9109227"/>
                  </a:lnTo>
                  <a:lnTo>
                    <a:pt x="54254" y="9110751"/>
                  </a:lnTo>
                  <a:lnTo>
                    <a:pt x="52730" y="9112580"/>
                  </a:lnTo>
                  <a:lnTo>
                    <a:pt x="50901" y="9114104"/>
                  </a:lnTo>
                  <a:lnTo>
                    <a:pt x="49072" y="9115323"/>
                  </a:lnTo>
                  <a:lnTo>
                    <a:pt x="46939" y="9116542"/>
                  </a:lnTo>
                  <a:lnTo>
                    <a:pt x="44805" y="9117761"/>
                  </a:lnTo>
                  <a:lnTo>
                    <a:pt x="33223" y="9121724"/>
                  </a:lnTo>
                  <a:lnTo>
                    <a:pt x="31089" y="9122333"/>
                  </a:lnTo>
                  <a:lnTo>
                    <a:pt x="28346" y="9122638"/>
                  </a:lnTo>
                  <a:lnTo>
                    <a:pt x="25907" y="9122943"/>
                  </a:lnTo>
                  <a:lnTo>
                    <a:pt x="23164" y="9123248"/>
                  </a:lnTo>
                  <a:lnTo>
                    <a:pt x="20726" y="9123553"/>
                  </a:lnTo>
                  <a:lnTo>
                    <a:pt x="17983" y="9123553"/>
                  </a:lnTo>
                  <a:lnTo>
                    <a:pt x="15544" y="9123553"/>
                  </a:lnTo>
                  <a:lnTo>
                    <a:pt x="12801" y="9123553"/>
                  </a:lnTo>
                  <a:lnTo>
                    <a:pt x="10363" y="9123248"/>
                  </a:lnTo>
                  <a:lnTo>
                    <a:pt x="7619" y="9122943"/>
                  </a:lnTo>
                  <a:lnTo>
                    <a:pt x="5181" y="9122638"/>
                  </a:lnTo>
                  <a:lnTo>
                    <a:pt x="2438" y="9122333"/>
                  </a:lnTo>
                  <a:lnTo>
                    <a:pt x="0" y="9122029"/>
                  </a:lnTo>
                  <a:lnTo>
                    <a:pt x="304" y="9155252"/>
                  </a:lnTo>
                </a:path>
                <a:path w="6883400" h="10017125">
                  <a:moveTo>
                    <a:pt x="85343" y="9027287"/>
                  </a:moveTo>
                  <a:lnTo>
                    <a:pt x="85343" y="9155252"/>
                  </a:lnTo>
                </a:path>
                <a:path w="6883400" h="10017125">
                  <a:moveTo>
                    <a:pt x="304" y="9155252"/>
                  </a:moveTo>
                  <a:lnTo>
                    <a:pt x="0" y="9188780"/>
                  </a:lnTo>
                  <a:lnTo>
                    <a:pt x="2438" y="9188170"/>
                  </a:lnTo>
                  <a:lnTo>
                    <a:pt x="4876" y="9187561"/>
                  </a:lnTo>
                  <a:lnTo>
                    <a:pt x="7619" y="9186951"/>
                  </a:lnTo>
                  <a:lnTo>
                    <a:pt x="10058" y="9186646"/>
                  </a:lnTo>
                  <a:lnTo>
                    <a:pt x="12496" y="9186341"/>
                  </a:lnTo>
                  <a:lnTo>
                    <a:pt x="15239" y="9186037"/>
                  </a:lnTo>
                  <a:lnTo>
                    <a:pt x="17678" y="9186037"/>
                  </a:lnTo>
                  <a:lnTo>
                    <a:pt x="20421" y="9186037"/>
                  </a:lnTo>
                  <a:lnTo>
                    <a:pt x="22859" y="9186037"/>
                  </a:lnTo>
                  <a:lnTo>
                    <a:pt x="25603" y="9186341"/>
                  </a:lnTo>
                  <a:lnTo>
                    <a:pt x="28041" y="9186646"/>
                  </a:lnTo>
                  <a:lnTo>
                    <a:pt x="30784" y="9187256"/>
                  </a:lnTo>
                  <a:lnTo>
                    <a:pt x="33223" y="9187561"/>
                  </a:lnTo>
                  <a:lnTo>
                    <a:pt x="35661" y="9188475"/>
                  </a:lnTo>
                  <a:lnTo>
                    <a:pt x="38100" y="9189085"/>
                  </a:lnTo>
                  <a:lnTo>
                    <a:pt x="40233" y="9189999"/>
                  </a:lnTo>
                  <a:lnTo>
                    <a:pt x="42671" y="9190913"/>
                  </a:lnTo>
                  <a:lnTo>
                    <a:pt x="44805" y="9191828"/>
                  </a:lnTo>
                  <a:lnTo>
                    <a:pt x="46939" y="9193047"/>
                  </a:lnTo>
                  <a:lnTo>
                    <a:pt x="49072" y="9194571"/>
                  </a:lnTo>
                  <a:lnTo>
                    <a:pt x="50901" y="9195790"/>
                  </a:lnTo>
                  <a:lnTo>
                    <a:pt x="52730" y="9197314"/>
                  </a:lnTo>
                  <a:lnTo>
                    <a:pt x="54559" y="9199143"/>
                  </a:lnTo>
                  <a:lnTo>
                    <a:pt x="56083" y="9200667"/>
                  </a:lnTo>
                  <a:lnTo>
                    <a:pt x="57302" y="9202496"/>
                  </a:lnTo>
                  <a:lnTo>
                    <a:pt x="58826" y="9204629"/>
                  </a:lnTo>
                  <a:lnTo>
                    <a:pt x="59740" y="9206763"/>
                  </a:lnTo>
                  <a:lnTo>
                    <a:pt x="60959" y="9208897"/>
                  </a:lnTo>
                  <a:lnTo>
                    <a:pt x="61569" y="9211030"/>
                  </a:lnTo>
                  <a:lnTo>
                    <a:pt x="62179" y="9213469"/>
                  </a:lnTo>
                  <a:lnTo>
                    <a:pt x="62788" y="9216212"/>
                  </a:lnTo>
                  <a:lnTo>
                    <a:pt x="63093" y="9218650"/>
                  </a:lnTo>
                  <a:lnTo>
                    <a:pt x="58521" y="9233281"/>
                  </a:lnTo>
                  <a:lnTo>
                    <a:pt x="57302" y="9235414"/>
                  </a:lnTo>
                  <a:lnTo>
                    <a:pt x="55778" y="9237243"/>
                  </a:lnTo>
                  <a:lnTo>
                    <a:pt x="54254" y="9238767"/>
                  </a:lnTo>
                  <a:lnTo>
                    <a:pt x="52730" y="9240596"/>
                  </a:lnTo>
                  <a:lnTo>
                    <a:pt x="50901" y="9242120"/>
                  </a:lnTo>
                  <a:lnTo>
                    <a:pt x="49072" y="9243339"/>
                  </a:lnTo>
                  <a:lnTo>
                    <a:pt x="46939" y="9244558"/>
                  </a:lnTo>
                  <a:lnTo>
                    <a:pt x="44805" y="9245777"/>
                  </a:lnTo>
                  <a:lnTo>
                    <a:pt x="33223" y="9249740"/>
                  </a:lnTo>
                  <a:lnTo>
                    <a:pt x="31089" y="9250349"/>
                  </a:lnTo>
                  <a:lnTo>
                    <a:pt x="28346" y="9250654"/>
                  </a:lnTo>
                  <a:lnTo>
                    <a:pt x="25907" y="9250959"/>
                  </a:lnTo>
                  <a:lnTo>
                    <a:pt x="23164" y="9251264"/>
                  </a:lnTo>
                  <a:lnTo>
                    <a:pt x="20726" y="9251569"/>
                  </a:lnTo>
                  <a:lnTo>
                    <a:pt x="17983" y="9251569"/>
                  </a:lnTo>
                  <a:lnTo>
                    <a:pt x="15544" y="9251569"/>
                  </a:lnTo>
                  <a:lnTo>
                    <a:pt x="12801" y="9251569"/>
                  </a:lnTo>
                  <a:lnTo>
                    <a:pt x="10363" y="9251264"/>
                  </a:lnTo>
                  <a:lnTo>
                    <a:pt x="7619" y="9250959"/>
                  </a:lnTo>
                  <a:lnTo>
                    <a:pt x="5181" y="9250654"/>
                  </a:lnTo>
                  <a:lnTo>
                    <a:pt x="2438" y="9250349"/>
                  </a:lnTo>
                  <a:lnTo>
                    <a:pt x="0" y="9250045"/>
                  </a:lnTo>
                  <a:lnTo>
                    <a:pt x="304" y="9283268"/>
                  </a:lnTo>
                </a:path>
                <a:path w="6883400" h="10017125">
                  <a:moveTo>
                    <a:pt x="85343" y="9155252"/>
                  </a:moveTo>
                  <a:lnTo>
                    <a:pt x="85343" y="9283268"/>
                  </a:lnTo>
                </a:path>
                <a:path w="6883400" h="10017125">
                  <a:moveTo>
                    <a:pt x="304" y="9283268"/>
                  </a:moveTo>
                  <a:lnTo>
                    <a:pt x="0" y="9316796"/>
                  </a:lnTo>
                  <a:lnTo>
                    <a:pt x="2438" y="9316186"/>
                  </a:lnTo>
                  <a:lnTo>
                    <a:pt x="4876" y="9315577"/>
                  </a:lnTo>
                  <a:lnTo>
                    <a:pt x="7619" y="9314967"/>
                  </a:lnTo>
                  <a:lnTo>
                    <a:pt x="10058" y="9314662"/>
                  </a:lnTo>
                  <a:lnTo>
                    <a:pt x="12496" y="9314357"/>
                  </a:lnTo>
                  <a:lnTo>
                    <a:pt x="15239" y="9314053"/>
                  </a:lnTo>
                  <a:lnTo>
                    <a:pt x="17678" y="9314053"/>
                  </a:lnTo>
                  <a:lnTo>
                    <a:pt x="20421" y="9314053"/>
                  </a:lnTo>
                  <a:lnTo>
                    <a:pt x="22859" y="9314053"/>
                  </a:lnTo>
                  <a:lnTo>
                    <a:pt x="25603" y="9314357"/>
                  </a:lnTo>
                  <a:lnTo>
                    <a:pt x="28041" y="9314662"/>
                  </a:lnTo>
                  <a:lnTo>
                    <a:pt x="30784" y="9315272"/>
                  </a:lnTo>
                  <a:lnTo>
                    <a:pt x="33223" y="9315881"/>
                  </a:lnTo>
                  <a:lnTo>
                    <a:pt x="35661" y="9316491"/>
                  </a:lnTo>
                  <a:lnTo>
                    <a:pt x="38100" y="9317101"/>
                  </a:lnTo>
                  <a:lnTo>
                    <a:pt x="40233" y="9318015"/>
                  </a:lnTo>
                  <a:lnTo>
                    <a:pt x="42671" y="9318929"/>
                  </a:lnTo>
                  <a:lnTo>
                    <a:pt x="44805" y="9319844"/>
                  </a:lnTo>
                  <a:lnTo>
                    <a:pt x="46939" y="9321368"/>
                  </a:lnTo>
                  <a:lnTo>
                    <a:pt x="49072" y="9322587"/>
                  </a:lnTo>
                  <a:lnTo>
                    <a:pt x="57302" y="9330512"/>
                  </a:lnTo>
                  <a:lnTo>
                    <a:pt x="58826" y="9332645"/>
                  </a:lnTo>
                  <a:lnTo>
                    <a:pt x="59740" y="9334779"/>
                  </a:lnTo>
                  <a:lnTo>
                    <a:pt x="60959" y="9336913"/>
                  </a:lnTo>
                  <a:lnTo>
                    <a:pt x="61569" y="9339351"/>
                  </a:lnTo>
                  <a:lnTo>
                    <a:pt x="62179" y="9341485"/>
                  </a:lnTo>
                  <a:lnTo>
                    <a:pt x="62788" y="9344228"/>
                  </a:lnTo>
                  <a:lnTo>
                    <a:pt x="63093" y="9346666"/>
                  </a:lnTo>
                  <a:lnTo>
                    <a:pt x="62788" y="9349714"/>
                  </a:lnTo>
                  <a:lnTo>
                    <a:pt x="62179" y="9352153"/>
                  </a:lnTo>
                  <a:lnTo>
                    <a:pt x="61569" y="9354591"/>
                  </a:lnTo>
                  <a:lnTo>
                    <a:pt x="46939" y="9372574"/>
                  </a:lnTo>
                  <a:lnTo>
                    <a:pt x="44805" y="9373793"/>
                  </a:lnTo>
                  <a:lnTo>
                    <a:pt x="42671" y="9374708"/>
                  </a:lnTo>
                  <a:lnTo>
                    <a:pt x="40538" y="9375622"/>
                  </a:lnTo>
                  <a:lnTo>
                    <a:pt x="38100" y="9376537"/>
                  </a:lnTo>
                  <a:lnTo>
                    <a:pt x="35966" y="9377451"/>
                  </a:lnTo>
                  <a:lnTo>
                    <a:pt x="33223" y="9377756"/>
                  </a:lnTo>
                  <a:lnTo>
                    <a:pt x="31089" y="9378365"/>
                  </a:lnTo>
                  <a:lnTo>
                    <a:pt x="28346" y="9378975"/>
                  </a:lnTo>
                  <a:lnTo>
                    <a:pt x="25907" y="9379280"/>
                  </a:lnTo>
                  <a:lnTo>
                    <a:pt x="23164" y="9379280"/>
                  </a:lnTo>
                  <a:lnTo>
                    <a:pt x="20726" y="9379585"/>
                  </a:lnTo>
                  <a:lnTo>
                    <a:pt x="17983" y="9379585"/>
                  </a:lnTo>
                  <a:lnTo>
                    <a:pt x="15544" y="9379585"/>
                  </a:lnTo>
                  <a:lnTo>
                    <a:pt x="12801" y="9379585"/>
                  </a:lnTo>
                  <a:lnTo>
                    <a:pt x="10363" y="9379280"/>
                  </a:lnTo>
                  <a:lnTo>
                    <a:pt x="7619" y="9379280"/>
                  </a:lnTo>
                  <a:lnTo>
                    <a:pt x="5181" y="9378670"/>
                  </a:lnTo>
                  <a:lnTo>
                    <a:pt x="2438" y="9378365"/>
                  </a:lnTo>
                  <a:lnTo>
                    <a:pt x="0" y="9378061"/>
                  </a:lnTo>
                  <a:lnTo>
                    <a:pt x="304" y="9411284"/>
                  </a:lnTo>
                </a:path>
                <a:path w="6883400" h="10017125">
                  <a:moveTo>
                    <a:pt x="85343" y="9283268"/>
                  </a:moveTo>
                  <a:lnTo>
                    <a:pt x="85343" y="9411284"/>
                  </a:lnTo>
                </a:path>
                <a:path w="6883400" h="10017125">
                  <a:moveTo>
                    <a:pt x="304" y="9411284"/>
                  </a:moveTo>
                  <a:lnTo>
                    <a:pt x="0" y="9444812"/>
                  </a:lnTo>
                  <a:lnTo>
                    <a:pt x="2438" y="9444202"/>
                  </a:lnTo>
                  <a:lnTo>
                    <a:pt x="4876" y="9443593"/>
                  </a:lnTo>
                  <a:lnTo>
                    <a:pt x="7619" y="9442983"/>
                  </a:lnTo>
                  <a:lnTo>
                    <a:pt x="10058" y="9442678"/>
                  </a:lnTo>
                  <a:lnTo>
                    <a:pt x="12496" y="9442373"/>
                  </a:lnTo>
                  <a:lnTo>
                    <a:pt x="15239" y="9442373"/>
                  </a:lnTo>
                  <a:lnTo>
                    <a:pt x="17678" y="9442069"/>
                  </a:lnTo>
                  <a:lnTo>
                    <a:pt x="20421" y="9442069"/>
                  </a:lnTo>
                  <a:lnTo>
                    <a:pt x="22859" y="9442373"/>
                  </a:lnTo>
                  <a:lnTo>
                    <a:pt x="25603" y="9442373"/>
                  </a:lnTo>
                  <a:lnTo>
                    <a:pt x="28041" y="9442678"/>
                  </a:lnTo>
                  <a:lnTo>
                    <a:pt x="30784" y="9443288"/>
                  </a:lnTo>
                  <a:lnTo>
                    <a:pt x="33223" y="9443897"/>
                  </a:lnTo>
                  <a:lnTo>
                    <a:pt x="35661" y="9444507"/>
                  </a:lnTo>
                  <a:lnTo>
                    <a:pt x="38100" y="9445117"/>
                  </a:lnTo>
                  <a:lnTo>
                    <a:pt x="40233" y="9446031"/>
                  </a:lnTo>
                  <a:lnTo>
                    <a:pt x="42671" y="9446945"/>
                  </a:lnTo>
                  <a:lnTo>
                    <a:pt x="44805" y="9448165"/>
                  </a:lnTo>
                  <a:lnTo>
                    <a:pt x="46939" y="9449384"/>
                  </a:lnTo>
                  <a:lnTo>
                    <a:pt x="49072" y="9450603"/>
                  </a:lnTo>
                  <a:lnTo>
                    <a:pt x="50901" y="9452127"/>
                  </a:lnTo>
                  <a:lnTo>
                    <a:pt x="52730" y="9453346"/>
                  </a:lnTo>
                  <a:lnTo>
                    <a:pt x="54559" y="9455175"/>
                  </a:lnTo>
                  <a:lnTo>
                    <a:pt x="56083" y="9456699"/>
                  </a:lnTo>
                  <a:lnTo>
                    <a:pt x="57302" y="9458528"/>
                  </a:lnTo>
                  <a:lnTo>
                    <a:pt x="58826" y="9460661"/>
                  </a:lnTo>
                  <a:lnTo>
                    <a:pt x="59740" y="9462795"/>
                  </a:lnTo>
                  <a:lnTo>
                    <a:pt x="60959" y="9464929"/>
                  </a:lnTo>
                  <a:lnTo>
                    <a:pt x="61569" y="9467367"/>
                  </a:lnTo>
                  <a:lnTo>
                    <a:pt x="62179" y="9469501"/>
                  </a:lnTo>
                  <a:lnTo>
                    <a:pt x="62788" y="9472244"/>
                  </a:lnTo>
                  <a:lnTo>
                    <a:pt x="63093" y="9474682"/>
                  </a:lnTo>
                  <a:lnTo>
                    <a:pt x="62788" y="9477730"/>
                  </a:lnTo>
                  <a:lnTo>
                    <a:pt x="62179" y="9480169"/>
                  </a:lnTo>
                  <a:lnTo>
                    <a:pt x="61569" y="9482607"/>
                  </a:lnTo>
                  <a:lnTo>
                    <a:pt x="55778" y="9493275"/>
                  </a:lnTo>
                  <a:lnTo>
                    <a:pt x="54254" y="9495104"/>
                  </a:lnTo>
                  <a:lnTo>
                    <a:pt x="52730" y="9496628"/>
                  </a:lnTo>
                  <a:lnTo>
                    <a:pt x="50901" y="9498152"/>
                  </a:lnTo>
                  <a:lnTo>
                    <a:pt x="49072" y="9499371"/>
                  </a:lnTo>
                  <a:lnTo>
                    <a:pt x="46939" y="9500590"/>
                  </a:lnTo>
                  <a:lnTo>
                    <a:pt x="44805" y="9501809"/>
                  </a:lnTo>
                  <a:lnTo>
                    <a:pt x="42671" y="9502724"/>
                  </a:lnTo>
                  <a:lnTo>
                    <a:pt x="40538" y="9503943"/>
                  </a:lnTo>
                  <a:lnTo>
                    <a:pt x="38100" y="9504553"/>
                  </a:lnTo>
                  <a:lnTo>
                    <a:pt x="35966" y="9505467"/>
                  </a:lnTo>
                  <a:lnTo>
                    <a:pt x="33223" y="9506077"/>
                  </a:lnTo>
                  <a:lnTo>
                    <a:pt x="31089" y="9506381"/>
                  </a:lnTo>
                  <a:lnTo>
                    <a:pt x="28346" y="9506991"/>
                  </a:lnTo>
                  <a:lnTo>
                    <a:pt x="25907" y="9507296"/>
                  </a:lnTo>
                  <a:lnTo>
                    <a:pt x="23164" y="9507296"/>
                  </a:lnTo>
                  <a:lnTo>
                    <a:pt x="20726" y="9507601"/>
                  </a:lnTo>
                  <a:lnTo>
                    <a:pt x="17983" y="9507601"/>
                  </a:lnTo>
                  <a:lnTo>
                    <a:pt x="15544" y="9507601"/>
                  </a:lnTo>
                  <a:lnTo>
                    <a:pt x="12801" y="9507601"/>
                  </a:lnTo>
                  <a:lnTo>
                    <a:pt x="10363" y="9507296"/>
                  </a:lnTo>
                  <a:lnTo>
                    <a:pt x="7619" y="9507296"/>
                  </a:lnTo>
                  <a:lnTo>
                    <a:pt x="5181" y="9506686"/>
                  </a:lnTo>
                  <a:lnTo>
                    <a:pt x="2438" y="9506381"/>
                  </a:lnTo>
                  <a:lnTo>
                    <a:pt x="0" y="9506077"/>
                  </a:lnTo>
                  <a:lnTo>
                    <a:pt x="304" y="9539300"/>
                  </a:lnTo>
                </a:path>
                <a:path w="6883400" h="10017125">
                  <a:moveTo>
                    <a:pt x="85343" y="9411284"/>
                  </a:moveTo>
                  <a:lnTo>
                    <a:pt x="85343" y="9539300"/>
                  </a:lnTo>
                </a:path>
                <a:path w="6883400" h="10017125">
                  <a:moveTo>
                    <a:pt x="304" y="9539300"/>
                  </a:moveTo>
                  <a:lnTo>
                    <a:pt x="0" y="9573133"/>
                  </a:lnTo>
                  <a:lnTo>
                    <a:pt x="2438" y="9572218"/>
                  </a:lnTo>
                  <a:lnTo>
                    <a:pt x="4876" y="9571609"/>
                  </a:lnTo>
                  <a:lnTo>
                    <a:pt x="7619" y="9571304"/>
                  </a:lnTo>
                  <a:lnTo>
                    <a:pt x="10058" y="9570694"/>
                  </a:lnTo>
                  <a:lnTo>
                    <a:pt x="12496" y="9570389"/>
                  </a:lnTo>
                  <a:lnTo>
                    <a:pt x="15239" y="9570389"/>
                  </a:lnTo>
                  <a:lnTo>
                    <a:pt x="17678" y="9570085"/>
                  </a:lnTo>
                  <a:lnTo>
                    <a:pt x="20421" y="9570085"/>
                  </a:lnTo>
                  <a:lnTo>
                    <a:pt x="22859" y="9570389"/>
                  </a:lnTo>
                  <a:lnTo>
                    <a:pt x="25603" y="9570389"/>
                  </a:lnTo>
                  <a:lnTo>
                    <a:pt x="28041" y="9570999"/>
                  </a:lnTo>
                  <a:lnTo>
                    <a:pt x="30784" y="9571304"/>
                  </a:lnTo>
                  <a:lnTo>
                    <a:pt x="33223" y="9571913"/>
                  </a:lnTo>
                  <a:lnTo>
                    <a:pt x="35661" y="9572523"/>
                  </a:lnTo>
                  <a:lnTo>
                    <a:pt x="38100" y="9573133"/>
                  </a:lnTo>
                  <a:lnTo>
                    <a:pt x="40233" y="9574047"/>
                  </a:lnTo>
                  <a:lnTo>
                    <a:pt x="42671" y="9574961"/>
                  </a:lnTo>
                  <a:lnTo>
                    <a:pt x="44805" y="9576181"/>
                  </a:lnTo>
                  <a:lnTo>
                    <a:pt x="46939" y="9577400"/>
                  </a:lnTo>
                  <a:lnTo>
                    <a:pt x="49072" y="9578619"/>
                  </a:lnTo>
                  <a:lnTo>
                    <a:pt x="50901" y="9580143"/>
                  </a:lnTo>
                  <a:lnTo>
                    <a:pt x="52730" y="9581667"/>
                  </a:lnTo>
                  <a:lnTo>
                    <a:pt x="54559" y="9583191"/>
                  </a:lnTo>
                  <a:lnTo>
                    <a:pt x="56083" y="9585020"/>
                  </a:lnTo>
                  <a:lnTo>
                    <a:pt x="57302" y="9586849"/>
                  </a:lnTo>
                  <a:lnTo>
                    <a:pt x="58826" y="9588677"/>
                  </a:lnTo>
                  <a:lnTo>
                    <a:pt x="59740" y="9590811"/>
                  </a:lnTo>
                  <a:lnTo>
                    <a:pt x="60959" y="9592945"/>
                  </a:lnTo>
                  <a:lnTo>
                    <a:pt x="61569" y="9595383"/>
                  </a:lnTo>
                  <a:lnTo>
                    <a:pt x="62179" y="9597517"/>
                  </a:lnTo>
                  <a:lnTo>
                    <a:pt x="62788" y="9600260"/>
                  </a:lnTo>
                  <a:lnTo>
                    <a:pt x="63093" y="9603003"/>
                  </a:lnTo>
                  <a:lnTo>
                    <a:pt x="62788" y="9605746"/>
                  </a:lnTo>
                  <a:lnTo>
                    <a:pt x="62179" y="9608185"/>
                  </a:lnTo>
                  <a:lnTo>
                    <a:pt x="61569" y="9610928"/>
                  </a:lnTo>
                  <a:lnTo>
                    <a:pt x="49072" y="9627387"/>
                  </a:lnTo>
                  <a:lnTo>
                    <a:pt x="46939" y="9628911"/>
                  </a:lnTo>
                  <a:lnTo>
                    <a:pt x="44805" y="9629825"/>
                  </a:lnTo>
                  <a:lnTo>
                    <a:pt x="42671" y="9631045"/>
                  </a:lnTo>
                  <a:lnTo>
                    <a:pt x="40538" y="9631959"/>
                  </a:lnTo>
                  <a:lnTo>
                    <a:pt x="38100" y="9632569"/>
                  </a:lnTo>
                  <a:lnTo>
                    <a:pt x="35966" y="9633483"/>
                  </a:lnTo>
                  <a:lnTo>
                    <a:pt x="33223" y="9634093"/>
                  </a:lnTo>
                  <a:lnTo>
                    <a:pt x="31089" y="9634397"/>
                  </a:lnTo>
                  <a:lnTo>
                    <a:pt x="28346" y="9635007"/>
                  </a:lnTo>
                  <a:lnTo>
                    <a:pt x="25907" y="9635312"/>
                  </a:lnTo>
                  <a:lnTo>
                    <a:pt x="23164" y="9635312"/>
                  </a:lnTo>
                  <a:lnTo>
                    <a:pt x="20726" y="9635617"/>
                  </a:lnTo>
                  <a:lnTo>
                    <a:pt x="17983" y="9635617"/>
                  </a:lnTo>
                  <a:lnTo>
                    <a:pt x="15544" y="9635617"/>
                  </a:lnTo>
                  <a:lnTo>
                    <a:pt x="12801" y="9635617"/>
                  </a:lnTo>
                  <a:lnTo>
                    <a:pt x="10363" y="9635312"/>
                  </a:lnTo>
                  <a:lnTo>
                    <a:pt x="7619" y="9635312"/>
                  </a:lnTo>
                  <a:lnTo>
                    <a:pt x="5181" y="9635007"/>
                  </a:lnTo>
                  <a:lnTo>
                    <a:pt x="2438" y="9634702"/>
                  </a:lnTo>
                  <a:lnTo>
                    <a:pt x="0" y="9634093"/>
                  </a:lnTo>
                  <a:lnTo>
                    <a:pt x="304" y="9667316"/>
                  </a:lnTo>
                </a:path>
                <a:path w="6883400" h="10017125">
                  <a:moveTo>
                    <a:pt x="85343" y="9539300"/>
                  </a:moveTo>
                  <a:lnTo>
                    <a:pt x="85343" y="9667316"/>
                  </a:lnTo>
                </a:path>
                <a:path w="6883400" h="10017125">
                  <a:moveTo>
                    <a:pt x="304" y="9667316"/>
                  </a:moveTo>
                  <a:lnTo>
                    <a:pt x="0" y="9701149"/>
                  </a:lnTo>
                  <a:lnTo>
                    <a:pt x="2438" y="9700539"/>
                  </a:lnTo>
                  <a:lnTo>
                    <a:pt x="4876" y="9699625"/>
                  </a:lnTo>
                  <a:lnTo>
                    <a:pt x="7619" y="9699320"/>
                  </a:lnTo>
                  <a:lnTo>
                    <a:pt x="10058" y="9698710"/>
                  </a:lnTo>
                  <a:lnTo>
                    <a:pt x="12496" y="9698405"/>
                  </a:lnTo>
                  <a:lnTo>
                    <a:pt x="25603" y="9698405"/>
                  </a:lnTo>
                  <a:lnTo>
                    <a:pt x="28041" y="9699015"/>
                  </a:lnTo>
                  <a:lnTo>
                    <a:pt x="30784" y="9699320"/>
                  </a:lnTo>
                  <a:lnTo>
                    <a:pt x="33223" y="9699929"/>
                  </a:lnTo>
                  <a:lnTo>
                    <a:pt x="35661" y="9700539"/>
                  </a:lnTo>
                  <a:lnTo>
                    <a:pt x="38100" y="9701149"/>
                  </a:lnTo>
                  <a:lnTo>
                    <a:pt x="40233" y="9702063"/>
                  </a:lnTo>
                  <a:lnTo>
                    <a:pt x="42671" y="9702977"/>
                  </a:lnTo>
                  <a:lnTo>
                    <a:pt x="44805" y="9704197"/>
                  </a:lnTo>
                  <a:lnTo>
                    <a:pt x="46939" y="9705416"/>
                  </a:lnTo>
                  <a:lnTo>
                    <a:pt x="49072" y="9706635"/>
                  </a:lnTo>
                  <a:lnTo>
                    <a:pt x="50901" y="9708159"/>
                  </a:lnTo>
                  <a:lnTo>
                    <a:pt x="52730" y="9709683"/>
                  </a:lnTo>
                  <a:lnTo>
                    <a:pt x="54559" y="9711207"/>
                  </a:lnTo>
                  <a:lnTo>
                    <a:pt x="56083" y="9713036"/>
                  </a:lnTo>
                  <a:lnTo>
                    <a:pt x="57302" y="9714865"/>
                  </a:lnTo>
                  <a:lnTo>
                    <a:pt x="58826" y="9716693"/>
                  </a:lnTo>
                  <a:lnTo>
                    <a:pt x="59740" y="9718827"/>
                  </a:lnTo>
                  <a:lnTo>
                    <a:pt x="60959" y="9720961"/>
                  </a:lnTo>
                  <a:lnTo>
                    <a:pt x="61569" y="9723399"/>
                  </a:lnTo>
                  <a:lnTo>
                    <a:pt x="62179" y="9725837"/>
                  </a:lnTo>
                  <a:lnTo>
                    <a:pt x="62788" y="9728276"/>
                  </a:lnTo>
                  <a:lnTo>
                    <a:pt x="63093" y="9731019"/>
                  </a:lnTo>
                  <a:lnTo>
                    <a:pt x="62788" y="9733762"/>
                  </a:lnTo>
                  <a:lnTo>
                    <a:pt x="62179" y="9736201"/>
                  </a:lnTo>
                  <a:lnTo>
                    <a:pt x="61569" y="9738944"/>
                  </a:lnTo>
                  <a:lnTo>
                    <a:pt x="54254" y="9751136"/>
                  </a:lnTo>
                  <a:lnTo>
                    <a:pt x="52730" y="9752660"/>
                  </a:lnTo>
                  <a:lnTo>
                    <a:pt x="50901" y="9754184"/>
                  </a:lnTo>
                  <a:lnTo>
                    <a:pt x="49072" y="9755708"/>
                  </a:lnTo>
                  <a:lnTo>
                    <a:pt x="46939" y="9756927"/>
                  </a:lnTo>
                  <a:lnTo>
                    <a:pt x="44805" y="9757841"/>
                  </a:lnTo>
                  <a:lnTo>
                    <a:pt x="42671" y="9759061"/>
                  </a:lnTo>
                  <a:lnTo>
                    <a:pt x="40538" y="9759975"/>
                  </a:lnTo>
                  <a:lnTo>
                    <a:pt x="38100" y="9760585"/>
                  </a:lnTo>
                  <a:lnTo>
                    <a:pt x="35966" y="9761499"/>
                  </a:lnTo>
                  <a:lnTo>
                    <a:pt x="33223" y="9762109"/>
                  </a:lnTo>
                  <a:lnTo>
                    <a:pt x="31089" y="9762413"/>
                  </a:lnTo>
                  <a:lnTo>
                    <a:pt x="28346" y="9763023"/>
                  </a:lnTo>
                  <a:lnTo>
                    <a:pt x="25907" y="9763328"/>
                  </a:lnTo>
                  <a:lnTo>
                    <a:pt x="23164" y="9763633"/>
                  </a:lnTo>
                  <a:lnTo>
                    <a:pt x="20726" y="9763633"/>
                  </a:lnTo>
                  <a:lnTo>
                    <a:pt x="17983" y="9763937"/>
                  </a:lnTo>
                  <a:lnTo>
                    <a:pt x="15544" y="9763937"/>
                  </a:lnTo>
                  <a:lnTo>
                    <a:pt x="12801" y="9763633"/>
                  </a:lnTo>
                  <a:lnTo>
                    <a:pt x="10363" y="9763633"/>
                  </a:lnTo>
                  <a:lnTo>
                    <a:pt x="7619" y="9763328"/>
                  </a:lnTo>
                  <a:lnTo>
                    <a:pt x="5181" y="9763023"/>
                  </a:lnTo>
                  <a:lnTo>
                    <a:pt x="2438" y="9762718"/>
                  </a:lnTo>
                  <a:lnTo>
                    <a:pt x="0" y="9762109"/>
                  </a:lnTo>
                  <a:lnTo>
                    <a:pt x="304" y="9795637"/>
                  </a:lnTo>
                </a:path>
                <a:path w="6883400" h="10017125">
                  <a:moveTo>
                    <a:pt x="85343" y="9667316"/>
                  </a:moveTo>
                  <a:lnTo>
                    <a:pt x="85343" y="9795637"/>
                  </a:lnTo>
                </a:path>
                <a:path w="6883400" h="10017125">
                  <a:moveTo>
                    <a:pt x="304" y="9795637"/>
                  </a:moveTo>
                  <a:lnTo>
                    <a:pt x="0" y="9829165"/>
                  </a:lnTo>
                  <a:lnTo>
                    <a:pt x="2438" y="9828555"/>
                  </a:lnTo>
                  <a:lnTo>
                    <a:pt x="4876" y="9827641"/>
                  </a:lnTo>
                  <a:lnTo>
                    <a:pt x="7619" y="9827336"/>
                  </a:lnTo>
                  <a:lnTo>
                    <a:pt x="10058" y="9827031"/>
                  </a:lnTo>
                  <a:lnTo>
                    <a:pt x="12496" y="9826726"/>
                  </a:lnTo>
                  <a:lnTo>
                    <a:pt x="15239" y="9826421"/>
                  </a:lnTo>
                  <a:lnTo>
                    <a:pt x="17678" y="9826421"/>
                  </a:lnTo>
                  <a:lnTo>
                    <a:pt x="20421" y="9826421"/>
                  </a:lnTo>
                  <a:lnTo>
                    <a:pt x="22859" y="9826421"/>
                  </a:lnTo>
                  <a:lnTo>
                    <a:pt x="25603" y="9826726"/>
                  </a:lnTo>
                  <a:lnTo>
                    <a:pt x="28041" y="9827031"/>
                  </a:lnTo>
                  <a:lnTo>
                    <a:pt x="30784" y="9827336"/>
                  </a:lnTo>
                  <a:lnTo>
                    <a:pt x="33223" y="9827945"/>
                  </a:lnTo>
                  <a:lnTo>
                    <a:pt x="35661" y="9828555"/>
                  </a:lnTo>
                  <a:lnTo>
                    <a:pt x="38100" y="9829165"/>
                  </a:lnTo>
                  <a:lnTo>
                    <a:pt x="40233" y="9830079"/>
                  </a:lnTo>
                  <a:lnTo>
                    <a:pt x="42671" y="9831298"/>
                  </a:lnTo>
                  <a:lnTo>
                    <a:pt x="44805" y="9832213"/>
                  </a:lnTo>
                  <a:lnTo>
                    <a:pt x="46939" y="9833432"/>
                  </a:lnTo>
                  <a:lnTo>
                    <a:pt x="49072" y="9834651"/>
                  </a:lnTo>
                  <a:lnTo>
                    <a:pt x="50901" y="9836175"/>
                  </a:lnTo>
                  <a:lnTo>
                    <a:pt x="52730" y="9837699"/>
                  </a:lnTo>
                  <a:lnTo>
                    <a:pt x="54559" y="9839223"/>
                  </a:lnTo>
                  <a:lnTo>
                    <a:pt x="56083" y="9841052"/>
                  </a:lnTo>
                  <a:lnTo>
                    <a:pt x="57302" y="9842881"/>
                  </a:lnTo>
                  <a:lnTo>
                    <a:pt x="58826" y="9845014"/>
                  </a:lnTo>
                  <a:lnTo>
                    <a:pt x="59740" y="9846843"/>
                  </a:lnTo>
                  <a:lnTo>
                    <a:pt x="60959" y="9848977"/>
                  </a:lnTo>
                  <a:lnTo>
                    <a:pt x="61569" y="9851415"/>
                  </a:lnTo>
                  <a:lnTo>
                    <a:pt x="62179" y="9853853"/>
                  </a:lnTo>
                  <a:lnTo>
                    <a:pt x="62788" y="9856292"/>
                  </a:lnTo>
                  <a:lnTo>
                    <a:pt x="63093" y="9859035"/>
                  </a:lnTo>
                  <a:lnTo>
                    <a:pt x="62788" y="9861778"/>
                  </a:lnTo>
                  <a:lnTo>
                    <a:pt x="62179" y="9864521"/>
                  </a:lnTo>
                  <a:lnTo>
                    <a:pt x="54254" y="9879152"/>
                  </a:lnTo>
                  <a:lnTo>
                    <a:pt x="52730" y="9880676"/>
                  </a:lnTo>
                  <a:lnTo>
                    <a:pt x="50901" y="9882200"/>
                  </a:lnTo>
                  <a:lnTo>
                    <a:pt x="49072" y="9883724"/>
                  </a:lnTo>
                  <a:lnTo>
                    <a:pt x="46939" y="9884943"/>
                  </a:lnTo>
                  <a:lnTo>
                    <a:pt x="44805" y="9886162"/>
                  </a:lnTo>
                  <a:lnTo>
                    <a:pt x="42671" y="9887077"/>
                  </a:lnTo>
                  <a:lnTo>
                    <a:pt x="40538" y="9887991"/>
                  </a:lnTo>
                  <a:lnTo>
                    <a:pt x="38100" y="9888601"/>
                  </a:lnTo>
                  <a:lnTo>
                    <a:pt x="35966" y="9889515"/>
                  </a:lnTo>
                  <a:lnTo>
                    <a:pt x="33223" y="9890125"/>
                  </a:lnTo>
                  <a:lnTo>
                    <a:pt x="31089" y="9890734"/>
                  </a:lnTo>
                  <a:lnTo>
                    <a:pt x="28346" y="9891039"/>
                  </a:lnTo>
                  <a:lnTo>
                    <a:pt x="25907" y="9891344"/>
                  </a:lnTo>
                  <a:lnTo>
                    <a:pt x="23164" y="9891649"/>
                  </a:lnTo>
                  <a:lnTo>
                    <a:pt x="20726" y="9891649"/>
                  </a:lnTo>
                  <a:lnTo>
                    <a:pt x="17983" y="9891953"/>
                  </a:lnTo>
                  <a:lnTo>
                    <a:pt x="15544" y="9891953"/>
                  </a:lnTo>
                  <a:lnTo>
                    <a:pt x="12801" y="9891649"/>
                  </a:lnTo>
                  <a:lnTo>
                    <a:pt x="10363" y="9891649"/>
                  </a:lnTo>
                  <a:lnTo>
                    <a:pt x="7619" y="9891344"/>
                  </a:lnTo>
                  <a:lnTo>
                    <a:pt x="5181" y="9891039"/>
                  </a:lnTo>
                  <a:lnTo>
                    <a:pt x="2438" y="9890734"/>
                  </a:lnTo>
                  <a:lnTo>
                    <a:pt x="0" y="9890125"/>
                  </a:lnTo>
                  <a:lnTo>
                    <a:pt x="304" y="9923653"/>
                  </a:lnTo>
                </a:path>
                <a:path w="6883400" h="10017125">
                  <a:moveTo>
                    <a:pt x="85343" y="9795637"/>
                  </a:moveTo>
                  <a:lnTo>
                    <a:pt x="85343" y="9923653"/>
                  </a:lnTo>
                </a:path>
              </a:pathLst>
            </a:custGeom>
            <a:ln w="3175">
              <a:solidFill>
                <a:srgbClr val="00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 txBox="1"/>
          <p:nvPr/>
        </p:nvSpPr>
        <p:spPr>
          <a:xfrm>
            <a:off x="5789803" y="1661286"/>
            <a:ext cx="70866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35" dirty="0">
                <a:latin typeface="Times New Roman"/>
                <a:cs typeface="Times New Roman"/>
              </a:rPr>
              <a:t>(</a:t>
            </a:r>
            <a:r>
              <a:rPr sz="1600" b="1" spc="5" dirty="0">
                <a:latin typeface="Times New Roman"/>
                <a:cs typeface="Times New Roman"/>
              </a:rPr>
              <a:t>с</a:t>
            </a:r>
            <a:r>
              <a:rPr sz="1600" b="1" spc="-15" dirty="0">
                <a:latin typeface="Times New Roman"/>
                <a:cs typeface="Times New Roman"/>
              </a:rPr>
              <a:t>ум</a:t>
            </a:r>
            <a:r>
              <a:rPr sz="1600" b="1" spc="5" dirty="0">
                <a:latin typeface="Times New Roman"/>
                <a:cs typeface="Times New Roman"/>
              </a:rPr>
              <a:t>ка</a:t>
            </a:r>
            <a:r>
              <a:rPr sz="1600" b="1" dirty="0">
                <a:latin typeface="Times New Roman"/>
                <a:cs typeface="Times New Roman"/>
              </a:rPr>
              <a:t>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631190" y="1923414"/>
            <a:ext cx="1758314" cy="1514475"/>
            <a:chOff x="631190" y="1923414"/>
            <a:chExt cx="1758314" cy="1514475"/>
          </a:xfrm>
        </p:grpSpPr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31190" y="1923414"/>
              <a:ext cx="1182370" cy="151447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813559" y="1981199"/>
              <a:ext cx="575944" cy="1456690"/>
            </a:xfrm>
            <a:prstGeom prst="rect">
              <a:avLst/>
            </a:prstGeom>
          </p:spPr>
        </p:pic>
      </p:grpSp>
      <p:grpSp>
        <p:nvGrpSpPr>
          <p:cNvPr id="11" name="object 11"/>
          <p:cNvGrpSpPr/>
          <p:nvPr/>
        </p:nvGrpSpPr>
        <p:grpSpPr>
          <a:xfrm>
            <a:off x="2560468" y="2059968"/>
            <a:ext cx="1874520" cy="1564005"/>
            <a:chOff x="2560468" y="2059968"/>
            <a:chExt cx="1874520" cy="1564005"/>
          </a:xfrm>
        </p:grpSpPr>
        <p:pic>
          <p:nvPicPr>
            <p:cNvPr id="12" name="object 1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60468" y="2059968"/>
              <a:ext cx="818986" cy="1314970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386455" y="2160904"/>
              <a:ext cx="1048385" cy="1276984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578225" y="3471544"/>
              <a:ext cx="399414" cy="152400"/>
            </a:xfrm>
            <a:prstGeom prst="rect">
              <a:avLst/>
            </a:prstGeom>
          </p:spPr>
        </p:pic>
      </p:grpSp>
      <p:sp>
        <p:nvSpPr>
          <p:cNvPr id="15" name="object 15"/>
          <p:cNvSpPr txBox="1"/>
          <p:nvPr/>
        </p:nvSpPr>
        <p:spPr>
          <a:xfrm>
            <a:off x="4018279" y="3408045"/>
            <a:ext cx="38354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15" dirty="0">
                <a:latin typeface="Times New Roman"/>
                <a:cs typeface="Times New Roman"/>
              </a:rPr>
              <a:t>1</a:t>
            </a:r>
            <a:r>
              <a:rPr sz="1600" b="1" spc="5" dirty="0">
                <a:latin typeface="Times New Roman"/>
                <a:cs typeface="Times New Roman"/>
              </a:rPr>
              <a:t>=Д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339591" y="3408045"/>
            <a:ext cx="76073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5" dirty="0">
                <a:latin typeface="Times New Roman"/>
                <a:cs typeface="Times New Roman"/>
              </a:rPr>
              <a:t>(ґудзик)</a:t>
            </a:r>
            <a:endParaRPr sz="16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631190" y="4136389"/>
            <a:ext cx="1261745" cy="1456690"/>
          </a:xfrm>
          <a:prstGeom prst="rect">
            <a:avLst/>
          </a:prstGeom>
        </p:spPr>
      </p:pic>
      <p:pic>
        <p:nvPicPr>
          <p:cNvPr id="18" name="object 18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2005812" y="4238548"/>
            <a:ext cx="1185214" cy="1291037"/>
          </a:xfrm>
          <a:prstGeom prst="rect">
            <a:avLst/>
          </a:prstGeom>
        </p:spPr>
      </p:pic>
      <p:grpSp>
        <p:nvGrpSpPr>
          <p:cNvPr id="19" name="object 19"/>
          <p:cNvGrpSpPr/>
          <p:nvPr/>
        </p:nvGrpSpPr>
        <p:grpSpPr>
          <a:xfrm>
            <a:off x="631190" y="4229404"/>
            <a:ext cx="3570604" cy="2921635"/>
            <a:chOff x="631190" y="4229404"/>
            <a:chExt cx="3570604" cy="2921635"/>
          </a:xfrm>
        </p:grpSpPr>
        <p:pic>
          <p:nvPicPr>
            <p:cNvPr id="20" name="object 2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303904" y="5349239"/>
              <a:ext cx="161925" cy="243839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501191" y="4229404"/>
              <a:ext cx="700166" cy="1363675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31190" y="5922009"/>
              <a:ext cx="1590674" cy="1228725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221865" y="5693409"/>
              <a:ext cx="192405" cy="291464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14269" y="5635624"/>
              <a:ext cx="1182370" cy="1515110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596640" y="5693409"/>
              <a:ext cx="384175" cy="1457325"/>
            </a:xfrm>
            <a:prstGeom prst="rect">
              <a:avLst/>
            </a:prstGeom>
          </p:spPr>
        </p:pic>
      </p:grpSp>
      <p:sp>
        <p:nvSpPr>
          <p:cNvPr id="26" name="object 26"/>
          <p:cNvSpPr txBox="1"/>
          <p:nvPr/>
        </p:nvSpPr>
        <p:spPr>
          <a:xfrm>
            <a:off x="5500242" y="5377688"/>
            <a:ext cx="824865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10" dirty="0">
                <a:latin typeface="Times New Roman"/>
                <a:cs typeface="Times New Roman"/>
              </a:rPr>
              <a:t>(</a:t>
            </a:r>
            <a:r>
              <a:rPr sz="1600" b="1" dirty="0">
                <a:latin typeface="Times New Roman"/>
                <a:cs typeface="Times New Roman"/>
              </a:rPr>
              <a:t>д</a:t>
            </a:r>
            <a:r>
              <a:rPr sz="1600" b="1" spc="-35" dirty="0">
                <a:latin typeface="Times New Roman"/>
                <a:cs typeface="Times New Roman"/>
              </a:rPr>
              <a:t>ж</a:t>
            </a:r>
            <a:r>
              <a:rPr sz="1600" b="1" spc="10" dirty="0">
                <a:latin typeface="Times New Roman"/>
                <a:cs typeface="Times New Roman"/>
              </a:rPr>
              <a:t>м</a:t>
            </a:r>
            <a:r>
              <a:rPr sz="1600" b="1" spc="-15" dirty="0">
                <a:latin typeface="Times New Roman"/>
                <a:cs typeface="Times New Roman"/>
              </a:rPr>
              <a:t>іл</a:t>
            </a:r>
            <a:r>
              <a:rPr sz="1600" b="1" spc="10" dirty="0">
                <a:latin typeface="Times New Roman"/>
                <a:cs typeface="Times New Roman"/>
              </a:rPr>
              <a:t>ь</a:t>
            </a:r>
            <a:r>
              <a:rPr sz="1600" b="1" dirty="0">
                <a:latin typeface="Times New Roman"/>
                <a:cs typeface="Times New Roman"/>
              </a:rPr>
              <a:t>)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445378" y="6935851"/>
            <a:ext cx="64516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5" dirty="0">
                <a:latin typeface="Times New Roman"/>
                <a:cs typeface="Times New Roman"/>
              </a:rPr>
              <a:t>(дзиґа)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660933" y="7222363"/>
            <a:ext cx="2919095" cy="1254125"/>
            <a:chOff x="660933" y="7222363"/>
            <a:chExt cx="2919095" cy="1254125"/>
          </a:xfrm>
        </p:grpSpPr>
        <p:pic>
          <p:nvPicPr>
            <p:cNvPr id="29" name="object 2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60933" y="7296006"/>
              <a:ext cx="1427683" cy="1180009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118360" y="7270280"/>
              <a:ext cx="648969" cy="1165482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793318" y="7222363"/>
              <a:ext cx="786166" cy="1217675"/>
            </a:xfrm>
            <a:prstGeom prst="rect">
              <a:avLst/>
            </a:prstGeom>
          </p:spPr>
        </p:pic>
      </p:grpSp>
      <p:grpSp>
        <p:nvGrpSpPr>
          <p:cNvPr id="32" name="object 32"/>
          <p:cNvGrpSpPr/>
          <p:nvPr/>
        </p:nvGrpSpPr>
        <p:grpSpPr>
          <a:xfrm>
            <a:off x="3663950" y="7196454"/>
            <a:ext cx="1456690" cy="1295400"/>
            <a:chOff x="3663950" y="7196454"/>
            <a:chExt cx="1456690" cy="1295400"/>
          </a:xfrm>
        </p:grpSpPr>
        <p:pic>
          <p:nvPicPr>
            <p:cNvPr id="33" name="object 3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63950" y="8248014"/>
              <a:ext cx="161289" cy="243839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825239" y="7196454"/>
              <a:ext cx="1295400" cy="1295399"/>
            </a:xfrm>
            <a:prstGeom prst="rect">
              <a:avLst/>
            </a:prstGeom>
          </p:spPr>
        </p:pic>
      </p:grpSp>
      <p:sp>
        <p:nvSpPr>
          <p:cNvPr id="35" name="object 35"/>
          <p:cNvSpPr txBox="1"/>
          <p:nvPr/>
        </p:nvSpPr>
        <p:spPr>
          <a:xfrm>
            <a:off x="5622163" y="8277225"/>
            <a:ext cx="65405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10" dirty="0">
                <a:latin typeface="Times New Roman"/>
                <a:cs typeface="Times New Roman"/>
              </a:rPr>
              <a:t>(</a:t>
            </a:r>
            <a:r>
              <a:rPr sz="1600" b="1" spc="-25" dirty="0">
                <a:latin typeface="Times New Roman"/>
                <a:cs typeface="Times New Roman"/>
              </a:rPr>
              <a:t>д</a:t>
            </a:r>
            <a:r>
              <a:rPr sz="1600" b="1" dirty="0">
                <a:latin typeface="Times New Roman"/>
                <a:cs typeface="Times New Roman"/>
              </a:rPr>
              <a:t>з</a:t>
            </a:r>
            <a:r>
              <a:rPr sz="1600" b="1" spc="-10" dirty="0">
                <a:latin typeface="Times New Roman"/>
                <a:cs typeface="Times New Roman"/>
              </a:rPr>
              <a:t>ь</a:t>
            </a:r>
            <a:r>
              <a:rPr sz="1600" b="1" spc="-15" dirty="0">
                <a:latin typeface="Times New Roman"/>
                <a:cs typeface="Times New Roman"/>
              </a:rPr>
              <a:t>о</a:t>
            </a:r>
            <a:r>
              <a:rPr sz="1600" b="1" spc="5" dirty="0">
                <a:latin typeface="Times New Roman"/>
                <a:cs typeface="Times New Roman"/>
              </a:rPr>
              <a:t>б</a:t>
            </a:r>
            <a:r>
              <a:rPr sz="1600" b="1" dirty="0">
                <a:latin typeface="Times New Roman"/>
                <a:cs typeface="Times New Roman"/>
              </a:rPr>
              <a:t>)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36" name="object 3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69</a:t>
            </a:fld>
            <a:endParaRPr dirty="0"/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31190" y="448309"/>
            <a:ext cx="5664200" cy="1563370"/>
            <a:chOff x="631190" y="448309"/>
            <a:chExt cx="5664200" cy="156337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31190" y="448309"/>
              <a:ext cx="1563370" cy="1563370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94559" y="554989"/>
              <a:ext cx="191769" cy="291338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16086" y="816434"/>
              <a:ext cx="1428292" cy="1179414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874135" y="783589"/>
              <a:ext cx="1609089" cy="1228090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509195" y="742187"/>
              <a:ext cx="785610" cy="1217676"/>
            </a:xfrm>
            <a:prstGeom prst="rect">
              <a:avLst/>
            </a:prstGeom>
          </p:spPr>
        </p:pic>
      </p:grpSp>
      <p:sp>
        <p:nvSpPr>
          <p:cNvPr id="8" name="object 8"/>
          <p:cNvSpPr txBox="1"/>
          <p:nvPr/>
        </p:nvSpPr>
        <p:spPr>
          <a:xfrm>
            <a:off x="5603875" y="1984374"/>
            <a:ext cx="720725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35" dirty="0">
                <a:latin typeface="Times New Roman"/>
                <a:cs typeface="Times New Roman"/>
              </a:rPr>
              <a:t>(</a:t>
            </a:r>
            <a:r>
              <a:rPr sz="1600" b="1" dirty="0">
                <a:latin typeface="Times New Roman"/>
                <a:cs typeface="Times New Roman"/>
              </a:rPr>
              <a:t>д</a:t>
            </a:r>
            <a:r>
              <a:rPr sz="1600" b="1" spc="5" dirty="0">
                <a:latin typeface="Times New Roman"/>
                <a:cs typeface="Times New Roman"/>
              </a:rPr>
              <a:t>і</a:t>
            </a:r>
            <a:r>
              <a:rPr sz="1600" b="1" spc="-25" dirty="0">
                <a:latin typeface="Times New Roman"/>
                <a:cs typeface="Times New Roman"/>
              </a:rPr>
              <a:t>д</a:t>
            </a:r>
            <a:r>
              <a:rPr sz="1600" b="1" spc="5" dirty="0">
                <a:latin typeface="Times New Roman"/>
                <a:cs typeface="Times New Roman"/>
              </a:rPr>
              <a:t>у</a:t>
            </a:r>
            <a:r>
              <a:rPr sz="1600" b="1" spc="-20" dirty="0">
                <a:latin typeface="Times New Roman"/>
                <a:cs typeface="Times New Roman"/>
              </a:rPr>
              <a:t>с</a:t>
            </a:r>
            <a:r>
              <a:rPr sz="1600" b="1" spc="10" dirty="0">
                <a:latin typeface="Times New Roman"/>
                <a:cs typeface="Times New Roman"/>
              </a:rPr>
              <a:t>ь</a:t>
            </a:r>
            <a:r>
              <a:rPr sz="1600" b="1" dirty="0">
                <a:latin typeface="Times New Roman"/>
                <a:cs typeface="Times New Roman"/>
              </a:rPr>
              <a:t>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631190" y="2243454"/>
            <a:ext cx="4480560" cy="1456690"/>
            <a:chOff x="631190" y="2243454"/>
            <a:chExt cx="4480560" cy="1456690"/>
          </a:xfrm>
        </p:grpSpPr>
        <p:pic>
          <p:nvPicPr>
            <p:cNvPr id="10" name="object 1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31190" y="3456304"/>
              <a:ext cx="161290" cy="243840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92480" y="2252344"/>
              <a:ext cx="1905000" cy="1447800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97479" y="2243454"/>
              <a:ext cx="191769" cy="291338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889250" y="2478569"/>
              <a:ext cx="649604" cy="116548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538854" y="3456304"/>
              <a:ext cx="161289" cy="243840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700144" y="2414269"/>
              <a:ext cx="1411604" cy="1285875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5509386" y="3484245"/>
            <a:ext cx="75184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5" dirty="0">
                <a:latin typeface="Times New Roman"/>
                <a:cs typeface="Times New Roman"/>
              </a:rPr>
              <a:t>(зозуля)</a:t>
            </a:r>
            <a:endParaRPr sz="16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854265" y="4302924"/>
            <a:ext cx="289998" cy="1383068"/>
          </a:xfrm>
          <a:prstGeom prst="rect">
            <a:avLst/>
          </a:prstGeom>
        </p:spPr>
      </p:pic>
      <p:grpSp>
        <p:nvGrpSpPr>
          <p:cNvPr id="18" name="object 18"/>
          <p:cNvGrpSpPr/>
          <p:nvPr/>
        </p:nvGrpSpPr>
        <p:grpSpPr>
          <a:xfrm>
            <a:off x="1374775" y="4212589"/>
            <a:ext cx="1725295" cy="1532890"/>
            <a:chOff x="1374775" y="4212589"/>
            <a:chExt cx="1725295" cy="1532890"/>
          </a:xfrm>
        </p:grpSpPr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374775" y="4212589"/>
              <a:ext cx="1532889" cy="1532889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907664" y="4288789"/>
              <a:ext cx="192405" cy="291338"/>
            </a:xfrm>
            <a:prstGeom prst="rect">
              <a:avLst/>
            </a:prstGeom>
          </p:spPr>
        </p:pic>
      </p:grpSp>
      <p:sp>
        <p:nvSpPr>
          <p:cNvPr id="21" name="object 21"/>
          <p:cNvSpPr txBox="1"/>
          <p:nvPr/>
        </p:nvSpPr>
        <p:spPr>
          <a:xfrm>
            <a:off x="5582539" y="5530088"/>
            <a:ext cx="53213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35" dirty="0">
                <a:latin typeface="Times New Roman"/>
                <a:cs typeface="Times New Roman"/>
              </a:rPr>
              <a:t>(</a:t>
            </a:r>
            <a:r>
              <a:rPr sz="1600" b="1" spc="5" dirty="0">
                <a:latin typeface="Times New Roman"/>
                <a:cs typeface="Times New Roman"/>
              </a:rPr>
              <a:t>ім</a:t>
            </a:r>
            <a:r>
              <a:rPr sz="1600" b="1" spc="-10" dirty="0">
                <a:latin typeface="Times New Roman"/>
                <a:cs typeface="Times New Roman"/>
              </a:rPr>
              <a:t>’я</a:t>
            </a:r>
            <a:r>
              <a:rPr sz="1600" b="1" dirty="0">
                <a:latin typeface="Times New Roman"/>
                <a:cs typeface="Times New Roman"/>
              </a:rPr>
              <a:t>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631190" y="5809614"/>
            <a:ext cx="3608704" cy="1532890"/>
            <a:chOff x="631190" y="5809614"/>
            <a:chExt cx="3608704" cy="1532890"/>
          </a:xfrm>
        </p:grpSpPr>
        <p:pic>
          <p:nvPicPr>
            <p:cNvPr id="23" name="object 2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31190" y="5809614"/>
              <a:ext cx="2286000" cy="1532889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917190" y="5885814"/>
              <a:ext cx="383540" cy="1456689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324008" y="5822225"/>
              <a:ext cx="915608" cy="1450470"/>
            </a:xfrm>
            <a:prstGeom prst="rect">
              <a:avLst/>
            </a:prstGeom>
          </p:spPr>
        </p:pic>
      </p:grpSp>
      <p:sp>
        <p:nvSpPr>
          <p:cNvPr id="26" name="object 26"/>
          <p:cNvSpPr txBox="1"/>
          <p:nvPr/>
        </p:nvSpPr>
        <p:spPr>
          <a:xfrm>
            <a:off x="5619115" y="7127875"/>
            <a:ext cx="583565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10" dirty="0">
                <a:latin typeface="Times New Roman"/>
                <a:cs typeface="Times New Roman"/>
              </a:rPr>
              <a:t>(</a:t>
            </a:r>
            <a:r>
              <a:rPr sz="1600" b="1" spc="5" dirty="0">
                <a:latin typeface="Times New Roman"/>
                <a:cs typeface="Times New Roman"/>
              </a:rPr>
              <a:t>ї</a:t>
            </a:r>
            <a:r>
              <a:rPr sz="1600" b="1" spc="-35" dirty="0">
                <a:latin typeface="Times New Roman"/>
                <a:cs typeface="Times New Roman"/>
              </a:rPr>
              <a:t>ж</a:t>
            </a:r>
            <a:r>
              <a:rPr sz="1600" b="1" spc="5" dirty="0">
                <a:latin typeface="Times New Roman"/>
                <a:cs typeface="Times New Roman"/>
              </a:rPr>
              <a:t>ак</a:t>
            </a:r>
            <a:r>
              <a:rPr sz="1600" b="1" dirty="0">
                <a:latin typeface="Times New Roman"/>
                <a:cs typeface="Times New Roman"/>
              </a:rPr>
              <a:t>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631190" y="7388225"/>
            <a:ext cx="2096770" cy="1771014"/>
            <a:chOff x="631190" y="7388225"/>
            <a:chExt cx="2096770" cy="1771014"/>
          </a:xfrm>
        </p:grpSpPr>
        <p:pic>
          <p:nvPicPr>
            <p:cNvPr id="28" name="object 2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31190" y="7388225"/>
              <a:ext cx="1905000" cy="1771014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536190" y="7702550"/>
              <a:ext cx="191769" cy="291338"/>
            </a:xfrm>
            <a:prstGeom prst="rect">
              <a:avLst/>
            </a:prstGeom>
          </p:spPr>
        </p:pic>
      </p:grpSp>
      <p:pic>
        <p:nvPicPr>
          <p:cNvPr id="30" name="object 30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2843593" y="7687665"/>
            <a:ext cx="516496" cy="1410258"/>
          </a:xfrm>
          <a:prstGeom prst="rect">
            <a:avLst/>
          </a:prstGeom>
        </p:spPr>
      </p:pic>
      <p:pic>
        <p:nvPicPr>
          <p:cNvPr id="31" name="object 31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3530600" y="7935528"/>
            <a:ext cx="882650" cy="1172987"/>
          </a:xfrm>
          <a:prstGeom prst="rect">
            <a:avLst/>
          </a:prstGeom>
        </p:spPr>
      </p:pic>
      <p:sp>
        <p:nvSpPr>
          <p:cNvPr id="32" name="object 32"/>
          <p:cNvSpPr txBox="1"/>
          <p:nvPr/>
        </p:nvSpPr>
        <p:spPr>
          <a:xfrm>
            <a:off x="5677027" y="8945117"/>
            <a:ext cx="59055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35" dirty="0">
                <a:latin typeface="Times New Roman"/>
                <a:cs typeface="Times New Roman"/>
              </a:rPr>
              <a:t>(</a:t>
            </a:r>
            <a:r>
              <a:rPr sz="1600" b="1" spc="10" dirty="0">
                <a:latin typeface="Times New Roman"/>
                <a:cs typeface="Times New Roman"/>
              </a:rPr>
              <a:t>К</a:t>
            </a:r>
            <a:r>
              <a:rPr sz="1600" b="1" spc="-15" dirty="0">
                <a:latin typeface="Times New Roman"/>
                <a:cs typeface="Times New Roman"/>
              </a:rPr>
              <a:t>и</a:t>
            </a:r>
            <a:r>
              <a:rPr sz="1600" b="1" spc="5" dirty="0">
                <a:latin typeface="Times New Roman"/>
                <a:cs typeface="Times New Roman"/>
              </a:rPr>
              <a:t>ї</a:t>
            </a:r>
            <a:r>
              <a:rPr sz="1600" b="1" spc="-5" dirty="0">
                <a:latin typeface="Times New Roman"/>
                <a:cs typeface="Times New Roman"/>
              </a:rPr>
              <a:t>в)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70</a:t>
            </a:fld>
            <a:endParaRPr dirty="0"/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6692" y="450849"/>
            <a:ext cx="2964815" cy="1457325"/>
            <a:chOff x="796692" y="450849"/>
            <a:chExt cx="2964815" cy="145732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6692" y="835951"/>
              <a:ext cx="640255" cy="1022988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47800" y="688974"/>
              <a:ext cx="323214" cy="1219200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771015" y="450849"/>
              <a:ext cx="990600" cy="1399031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797032" y="924385"/>
              <a:ext cx="753887" cy="938383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574941" y="734174"/>
              <a:ext cx="186163" cy="381247"/>
            </a:xfrm>
            <a:prstGeom prst="rect">
              <a:avLst/>
            </a:prstGeom>
          </p:spPr>
        </p:pic>
      </p:grpSp>
      <p:pic>
        <p:nvPicPr>
          <p:cNvPr id="8" name="object 8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3820540" y="957198"/>
            <a:ext cx="901446" cy="871727"/>
          </a:xfrm>
          <a:prstGeom prst="rect">
            <a:avLst/>
          </a:prstGeom>
        </p:spPr>
      </p:pic>
      <p:grpSp>
        <p:nvGrpSpPr>
          <p:cNvPr id="9" name="object 9"/>
          <p:cNvGrpSpPr/>
          <p:nvPr/>
        </p:nvGrpSpPr>
        <p:grpSpPr>
          <a:xfrm>
            <a:off x="4766970" y="850264"/>
            <a:ext cx="1947545" cy="1057910"/>
            <a:chOff x="4766970" y="850264"/>
            <a:chExt cx="1947545" cy="1057910"/>
          </a:xfrm>
        </p:grpSpPr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766970" y="939520"/>
              <a:ext cx="737844" cy="923248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504814" y="1664334"/>
              <a:ext cx="161289" cy="243840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666104" y="850264"/>
              <a:ext cx="1048384" cy="1057909"/>
            </a:xfrm>
            <a:prstGeom prst="rect">
              <a:avLst/>
            </a:prstGeom>
          </p:spPr>
        </p:pic>
      </p:grpSp>
      <p:grpSp>
        <p:nvGrpSpPr>
          <p:cNvPr id="13" name="object 13"/>
          <p:cNvGrpSpPr/>
          <p:nvPr/>
        </p:nvGrpSpPr>
        <p:grpSpPr>
          <a:xfrm>
            <a:off x="340182" y="339597"/>
            <a:ext cx="6885305" cy="10019030"/>
            <a:chOff x="340182" y="339597"/>
            <a:chExt cx="6885305" cy="10019030"/>
          </a:xfrm>
        </p:grpSpPr>
        <p:pic>
          <p:nvPicPr>
            <p:cNvPr id="14" name="object 1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714490" y="450849"/>
              <a:ext cx="192404" cy="291465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341071" y="340486"/>
              <a:ext cx="6883400" cy="10017125"/>
            </a:xfrm>
            <a:custGeom>
              <a:avLst/>
              <a:gdLst/>
              <a:ahLst/>
              <a:cxnLst/>
              <a:rect l="l" t="t" r="r" b="b"/>
              <a:pathLst>
                <a:path w="6883400" h="10017125">
                  <a:moveTo>
                    <a:pt x="304" y="93852"/>
                  </a:moveTo>
                  <a:lnTo>
                    <a:pt x="304" y="60325"/>
                  </a:lnTo>
                  <a:lnTo>
                    <a:pt x="3352" y="60960"/>
                  </a:lnTo>
                  <a:lnTo>
                    <a:pt x="6705" y="61595"/>
                  </a:lnTo>
                  <a:lnTo>
                    <a:pt x="9753" y="61849"/>
                  </a:lnTo>
                  <a:lnTo>
                    <a:pt x="13106" y="62102"/>
                  </a:lnTo>
                  <a:lnTo>
                    <a:pt x="16459" y="62483"/>
                  </a:lnTo>
                  <a:lnTo>
                    <a:pt x="19507" y="62483"/>
                  </a:lnTo>
                  <a:lnTo>
                    <a:pt x="22555" y="62102"/>
                  </a:lnTo>
                  <a:lnTo>
                    <a:pt x="25907" y="61849"/>
                  </a:lnTo>
                  <a:lnTo>
                    <a:pt x="50291" y="46608"/>
                  </a:lnTo>
                  <a:lnTo>
                    <a:pt x="52730" y="43306"/>
                  </a:lnTo>
                  <a:lnTo>
                    <a:pt x="55168" y="40258"/>
                  </a:lnTo>
                  <a:lnTo>
                    <a:pt x="56997" y="37211"/>
                  </a:lnTo>
                  <a:lnTo>
                    <a:pt x="58826" y="34163"/>
                  </a:lnTo>
                  <a:lnTo>
                    <a:pt x="60350" y="31369"/>
                  </a:lnTo>
                  <a:lnTo>
                    <a:pt x="61569" y="28321"/>
                  </a:lnTo>
                  <a:lnTo>
                    <a:pt x="62483" y="25526"/>
                  </a:lnTo>
                  <a:lnTo>
                    <a:pt x="63398" y="22860"/>
                  </a:lnTo>
                  <a:lnTo>
                    <a:pt x="64007" y="20066"/>
                  </a:lnTo>
                  <a:lnTo>
                    <a:pt x="64007" y="17399"/>
                  </a:lnTo>
                  <a:lnTo>
                    <a:pt x="64312" y="14604"/>
                  </a:lnTo>
                  <a:lnTo>
                    <a:pt x="60655" y="0"/>
                  </a:lnTo>
                  <a:lnTo>
                    <a:pt x="93573" y="253"/>
                  </a:lnTo>
                </a:path>
                <a:path w="6883400" h="10017125">
                  <a:moveTo>
                    <a:pt x="85343" y="93852"/>
                  </a:moveTo>
                  <a:lnTo>
                    <a:pt x="85343" y="85344"/>
                  </a:lnTo>
                  <a:lnTo>
                    <a:pt x="93573" y="85344"/>
                  </a:lnTo>
                </a:path>
                <a:path w="6883400" h="10017125">
                  <a:moveTo>
                    <a:pt x="93573" y="253"/>
                  </a:moveTo>
                  <a:lnTo>
                    <a:pt x="126796" y="253"/>
                  </a:lnTo>
                  <a:lnTo>
                    <a:pt x="126187" y="2413"/>
                  </a:lnTo>
                  <a:lnTo>
                    <a:pt x="125577" y="5206"/>
                  </a:lnTo>
                  <a:lnTo>
                    <a:pt x="125272" y="7620"/>
                  </a:lnTo>
                  <a:lnTo>
                    <a:pt x="124663" y="10032"/>
                  </a:lnTo>
                  <a:lnTo>
                    <a:pt x="124358" y="12826"/>
                  </a:lnTo>
                  <a:lnTo>
                    <a:pt x="124358" y="15240"/>
                  </a:lnTo>
                  <a:lnTo>
                    <a:pt x="124053" y="17906"/>
                  </a:lnTo>
                  <a:lnTo>
                    <a:pt x="124053" y="20447"/>
                  </a:lnTo>
                  <a:lnTo>
                    <a:pt x="124358" y="23114"/>
                  </a:lnTo>
                  <a:lnTo>
                    <a:pt x="124358" y="25526"/>
                  </a:lnTo>
                  <a:lnTo>
                    <a:pt x="124967" y="28321"/>
                  </a:lnTo>
                  <a:lnTo>
                    <a:pt x="125272" y="30733"/>
                  </a:lnTo>
                  <a:lnTo>
                    <a:pt x="125882" y="33147"/>
                  </a:lnTo>
                  <a:lnTo>
                    <a:pt x="126492" y="35687"/>
                  </a:lnTo>
                  <a:lnTo>
                    <a:pt x="127101" y="38100"/>
                  </a:lnTo>
                  <a:lnTo>
                    <a:pt x="128015" y="40513"/>
                  </a:lnTo>
                  <a:lnTo>
                    <a:pt x="128930" y="42672"/>
                  </a:lnTo>
                  <a:lnTo>
                    <a:pt x="129844" y="45085"/>
                  </a:lnTo>
                  <a:lnTo>
                    <a:pt x="131064" y="47244"/>
                  </a:lnTo>
                  <a:lnTo>
                    <a:pt x="132283" y="49022"/>
                  </a:lnTo>
                  <a:lnTo>
                    <a:pt x="133807" y="50926"/>
                  </a:lnTo>
                  <a:lnTo>
                    <a:pt x="135026" y="52704"/>
                  </a:lnTo>
                  <a:lnTo>
                    <a:pt x="136855" y="54482"/>
                  </a:lnTo>
                  <a:lnTo>
                    <a:pt x="138379" y="56006"/>
                  </a:lnTo>
                  <a:lnTo>
                    <a:pt x="140208" y="57530"/>
                  </a:lnTo>
                  <a:lnTo>
                    <a:pt x="142036" y="58800"/>
                  </a:lnTo>
                  <a:lnTo>
                    <a:pt x="144170" y="60071"/>
                  </a:lnTo>
                  <a:lnTo>
                    <a:pt x="146303" y="60960"/>
                  </a:lnTo>
                  <a:lnTo>
                    <a:pt x="148437" y="61595"/>
                  </a:lnTo>
                  <a:lnTo>
                    <a:pt x="150875" y="62483"/>
                  </a:lnTo>
                  <a:lnTo>
                    <a:pt x="153314" y="62738"/>
                  </a:lnTo>
                  <a:lnTo>
                    <a:pt x="155752" y="63119"/>
                  </a:lnTo>
                  <a:lnTo>
                    <a:pt x="158495" y="62738"/>
                  </a:lnTo>
                  <a:lnTo>
                    <a:pt x="161239" y="62102"/>
                  </a:lnTo>
                  <a:lnTo>
                    <a:pt x="163677" y="61595"/>
                  </a:lnTo>
                  <a:lnTo>
                    <a:pt x="165811" y="60578"/>
                  </a:lnTo>
                  <a:lnTo>
                    <a:pt x="167944" y="59690"/>
                  </a:lnTo>
                  <a:lnTo>
                    <a:pt x="170078" y="58547"/>
                  </a:lnTo>
                  <a:lnTo>
                    <a:pt x="178308" y="50926"/>
                  </a:lnTo>
                  <a:lnTo>
                    <a:pt x="179831" y="49022"/>
                  </a:lnTo>
                  <a:lnTo>
                    <a:pt x="184708" y="38353"/>
                  </a:lnTo>
                  <a:lnTo>
                    <a:pt x="185623" y="35941"/>
                  </a:lnTo>
                  <a:lnTo>
                    <a:pt x="185928" y="33527"/>
                  </a:lnTo>
                  <a:lnTo>
                    <a:pt x="186537" y="31115"/>
                  </a:lnTo>
                  <a:lnTo>
                    <a:pt x="186842" y="28575"/>
                  </a:lnTo>
                  <a:lnTo>
                    <a:pt x="187147" y="25907"/>
                  </a:lnTo>
                  <a:lnTo>
                    <a:pt x="187451" y="23495"/>
                  </a:lnTo>
                  <a:lnTo>
                    <a:pt x="187756" y="20700"/>
                  </a:lnTo>
                  <a:lnTo>
                    <a:pt x="187756" y="18288"/>
                  </a:lnTo>
                  <a:lnTo>
                    <a:pt x="187756" y="15494"/>
                  </a:lnTo>
                  <a:lnTo>
                    <a:pt x="187756" y="13080"/>
                  </a:lnTo>
                  <a:lnTo>
                    <a:pt x="187451" y="10287"/>
                  </a:lnTo>
                  <a:lnTo>
                    <a:pt x="187147" y="7874"/>
                  </a:lnTo>
                  <a:lnTo>
                    <a:pt x="186842" y="5206"/>
                  </a:lnTo>
                  <a:lnTo>
                    <a:pt x="186537" y="2667"/>
                  </a:lnTo>
                  <a:lnTo>
                    <a:pt x="186232" y="253"/>
                  </a:lnTo>
                  <a:lnTo>
                    <a:pt x="218541" y="253"/>
                  </a:lnTo>
                </a:path>
                <a:path w="6883400" h="10017125">
                  <a:moveTo>
                    <a:pt x="93573" y="85344"/>
                  </a:moveTo>
                  <a:lnTo>
                    <a:pt x="218541" y="85344"/>
                  </a:lnTo>
                </a:path>
                <a:path w="6883400" h="10017125">
                  <a:moveTo>
                    <a:pt x="218541" y="253"/>
                  </a:moveTo>
                  <a:lnTo>
                    <a:pt x="251764" y="253"/>
                  </a:lnTo>
                  <a:lnTo>
                    <a:pt x="251155" y="2413"/>
                  </a:lnTo>
                  <a:lnTo>
                    <a:pt x="250545" y="5206"/>
                  </a:lnTo>
                  <a:lnTo>
                    <a:pt x="250240" y="7620"/>
                  </a:lnTo>
                  <a:lnTo>
                    <a:pt x="249631" y="10032"/>
                  </a:lnTo>
                  <a:lnTo>
                    <a:pt x="249326" y="12826"/>
                  </a:lnTo>
                  <a:lnTo>
                    <a:pt x="249326" y="25526"/>
                  </a:lnTo>
                  <a:lnTo>
                    <a:pt x="249936" y="28321"/>
                  </a:lnTo>
                  <a:lnTo>
                    <a:pt x="250240" y="30733"/>
                  </a:lnTo>
                  <a:lnTo>
                    <a:pt x="250850" y="33147"/>
                  </a:lnTo>
                  <a:lnTo>
                    <a:pt x="251459" y="35687"/>
                  </a:lnTo>
                  <a:lnTo>
                    <a:pt x="252069" y="38100"/>
                  </a:lnTo>
                  <a:lnTo>
                    <a:pt x="252984" y="40513"/>
                  </a:lnTo>
                  <a:lnTo>
                    <a:pt x="253898" y="42672"/>
                  </a:lnTo>
                  <a:lnTo>
                    <a:pt x="254812" y="45085"/>
                  </a:lnTo>
                  <a:lnTo>
                    <a:pt x="267309" y="58800"/>
                  </a:lnTo>
                  <a:lnTo>
                    <a:pt x="269138" y="60071"/>
                  </a:lnTo>
                  <a:lnTo>
                    <a:pt x="271272" y="60960"/>
                  </a:lnTo>
                  <a:lnTo>
                    <a:pt x="273710" y="61595"/>
                  </a:lnTo>
                  <a:lnTo>
                    <a:pt x="275844" y="62483"/>
                  </a:lnTo>
                  <a:lnTo>
                    <a:pt x="278282" y="62738"/>
                  </a:lnTo>
                  <a:lnTo>
                    <a:pt x="280720" y="63119"/>
                  </a:lnTo>
                  <a:lnTo>
                    <a:pt x="283464" y="62738"/>
                  </a:lnTo>
                  <a:lnTo>
                    <a:pt x="286207" y="62102"/>
                  </a:lnTo>
                  <a:lnTo>
                    <a:pt x="288645" y="61595"/>
                  </a:lnTo>
                  <a:lnTo>
                    <a:pt x="290779" y="60578"/>
                  </a:lnTo>
                  <a:lnTo>
                    <a:pt x="292912" y="59690"/>
                  </a:lnTo>
                  <a:lnTo>
                    <a:pt x="295046" y="58547"/>
                  </a:lnTo>
                  <a:lnTo>
                    <a:pt x="296875" y="57276"/>
                  </a:lnTo>
                  <a:lnTo>
                    <a:pt x="299008" y="56006"/>
                  </a:lnTo>
                  <a:lnTo>
                    <a:pt x="300532" y="54228"/>
                  </a:lnTo>
                  <a:lnTo>
                    <a:pt x="302056" y="52704"/>
                  </a:lnTo>
                  <a:lnTo>
                    <a:pt x="303580" y="50926"/>
                  </a:lnTo>
                  <a:lnTo>
                    <a:pt x="304800" y="49022"/>
                  </a:lnTo>
                  <a:lnTo>
                    <a:pt x="306019" y="46863"/>
                  </a:lnTo>
                  <a:lnTo>
                    <a:pt x="307238" y="45085"/>
                  </a:lnTo>
                  <a:lnTo>
                    <a:pt x="308152" y="42672"/>
                  </a:lnTo>
                  <a:lnTo>
                    <a:pt x="309067" y="40513"/>
                  </a:lnTo>
                  <a:lnTo>
                    <a:pt x="309676" y="38353"/>
                  </a:lnTo>
                  <a:lnTo>
                    <a:pt x="310591" y="35941"/>
                  </a:lnTo>
                  <a:lnTo>
                    <a:pt x="310895" y="33527"/>
                  </a:lnTo>
                  <a:lnTo>
                    <a:pt x="311505" y="31115"/>
                  </a:lnTo>
                  <a:lnTo>
                    <a:pt x="312115" y="28575"/>
                  </a:lnTo>
                  <a:lnTo>
                    <a:pt x="312115" y="25907"/>
                  </a:lnTo>
                  <a:lnTo>
                    <a:pt x="312420" y="23495"/>
                  </a:lnTo>
                  <a:lnTo>
                    <a:pt x="312724" y="20700"/>
                  </a:lnTo>
                  <a:lnTo>
                    <a:pt x="312724" y="18288"/>
                  </a:lnTo>
                  <a:lnTo>
                    <a:pt x="312724" y="15494"/>
                  </a:lnTo>
                  <a:lnTo>
                    <a:pt x="312724" y="13080"/>
                  </a:lnTo>
                  <a:lnTo>
                    <a:pt x="312420" y="10287"/>
                  </a:lnTo>
                  <a:lnTo>
                    <a:pt x="312115" y="7874"/>
                  </a:lnTo>
                  <a:lnTo>
                    <a:pt x="311810" y="5206"/>
                  </a:lnTo>
                  <a:lnTo>
                    <a:pt x="311505" y="2667"/>
                  </a:lnTo>
                  <a:lnTo>
                    <a:pt x="311200" y="253"/>
                  </a:lnTo>
                  <a:lnTo>
                    <a:pt x="343509" y="253"/>
                  </a:lnTo>
                </a:path>
                <a:path w="6883400" h="10017125">
                  <a:moveTo>
                    <a:pt x="218541" y="85344"/>
                  </a:moveTo>
                  <a:lnTo>
                    <a:pt x="343509" y="85344"/>
                  </a:lnTo>
                </a:path>
                <a:path w="6883400" h="10017125">
                  <a:moveTo>
                    <a:pt x="343509" y="253"/>
                  </a:moveTo>
                  <a:lnTo>
                    <a:pt x="377037" y="253"/>
                  </a:lnTo>
                  <a:lnTo>
                    <a:pt x="376428" y="2413"/>
                  </a:lnTo>
                  <a:lnTo>
                    <a:pt x="375513" y="5206"/>
                  </a:lnTo>
                  <a:lnTo>
                    <a:pt x="375208" y="7620"/>
                  </a:lnTo>
                  <a:lnTo>
                    <a:pt x="374903" y="10032"/>
                  </a:lnTo>
                  <a:lnTo>
                    <a:pt x="374599" y="12826"/>
                  </a:lnTo>
                  <a:lnTo>
                    <a:pt x="374294" y="15240"/>
                  </a:lnTo>
                  <a:lnTo>
                    <a:pt x="374294" y="17906"/>
                  </a:lnTo>
                  <a:lnTo>
                    <a:pt x="374294" y="20447"/>
                  </a:lnTo>
                  <a:lnTo>
                    <a:pt x="374294" y="23114"/>
                  </a:lnTo>
                  <a:lnTo>
                    <a:pt x="374599" y="25526"/>
                  </a:lnTo>
                  <a:lnTo>
                    <a:pt x="374903" y="28321"/>
                  </a:lnTo>
                  <a:lnTo>
                    <a:pt x="375208" y="30733"/>
                  </a:lnTo>
                  <a:lnTo>
                    <a:pt x="375818" y="33147"/>
                  </a:lnTo>
                  <a:lnTo>
                    <a:pt x="376428" y="35687"/>
                  </a:lnTo>
                  <a:lnTo>
                    <a:pt x="382523" y="49022"/>
                  </a:lnTo>
                  <a:lnTo>
                    <a:pt x="383743" y="50926"/>
                  </a:lnTo>
                  <a:lnTo>
                    <a:pt x="385267" y="52704"/>
                  </a:lnTo>
                  <a:lnTo>
                    <a:pt x="386791" y="54482"/>
                  </a:lnTo>
                  <a:lnTo>
                    <a:pt x="388315" y="56006"/>
                  </a:lnTo>
                  <a:lnTo>
                    <a:pt x="390144" y="57530"/>
                  </a:lnTo>
                  <a:lnTo>
                    <a:pt x="392277" y="58800"/>
                  </a:lnTo>
                  <a:lnTo>
                    <a:pt x="394106" y="60071"/>
                  </a:lnTo>
                  <a:lnTo>
                    <a:pt x="396239" y="60960"/>
                  </a:lnTo>
                  <a:lnTo>
                    <a:pt x="398678" y="61595"/>
                  </a:lnTo>
                  <a:lnTo>
                    <a:pt x="400811" y="62483"/>
                  </a:lnTo>
                  <a:lnTo>
                    <a:pt x="403250" y="62738"/>
                  </a:lnTo>
                  <a:lnTo>
                    <a:pt x="405993" y="63119"/>
                  </a:lnTo>
                  <a:lnTo>
                    <a:pt x="408736" y="62738"/>
                  </a:lnTo>
                  <a:lnTo>
                    <a:pt x="411175" y="62102"/>
                  </a:lnTo>
                  <a:lnTo>
                    <a:pt x="413613" y="61595"/>
                  </a:lnTo>
                  <a:lnTo>
                    <a:pt x="416052" y="60578"/>
                  </a:lnTo>
                  <a:lnTo>
                    <a:pt x="418185" y="59690"/>
                  </a:lnTo>
                  <a:lnTo>
                    <a:pt x="420014" y="58547"/>
                  </a:lnTo>
                  <a:lnTo>
                    <a:pt x="422147" y="57276"/>
                  </a:lnTo>
                  <a:lnTo>
                    <a:pt x="423976" y="56006"/>
                  </a:lnTo>
                  <a:lnTo>
                    <a:pt x="425500" y="54228"/>
                  </a:lnTo>
                  <a:lnTo>
                    <a:pt x="427024" y="52704"/>
                  </a:lnTo>
                  <a:lnTo>
                    <a:pt x="428548" y="50926"/>
                  </a:lnTo>
                  <a:lnTo>
                    <a:pt x="429767" y="49022"/>
                  </a:lnTo>
                  <a:lnTo>
                    <a:pt x="430987" y="46863"/>
                  </a:lnTo>
                  <a:lnTo>
                    <a:pt x="432206" y="45085"/>
                  </a:lnTo>
                  <a:lnTo>
                    <a:pt x="433120" y="42672"/>
                  </a:lnTo>
                  <a:lnTo>
                    <a:pt x="434035" y="40513"/>
                  </a:lnTo>
                  <a:lnTo>
                    <a:pt x="434644" y="38353"/>
                  </a:lnTo>
                  <a:lnTo>
                    <a:pt x="435559" y="35941"/>
                  </a:lnTo>
                  <a:lnTo>
                    <a:pt x="436168" y="33527"/>
                  </a:lnTo>
                  <a:lnTo>
                    <a:pt x="436473" y="31115"/>
                  </a:lnTo>
                  <a:lnTo>
                    <a:pt x="437083" y="28575"/>
                  </a:lnTo>
                  <a:lnTo>
                    <a:pt x="437388" y="25907"/>
                  </a:lnTo>
                  <a:lnTo>
                    <a:pt x="437388" y="23495"/>
                  </a:lnTo>
                  <a:lnTo>
                    <a:pt x="437692" y="20700"/>
                  </a:lnTo>
                  <a:lnTo>
                    <a:pt x="437692" y="18288"/>
                  </a:lnTo>
                  <a:lnTo>
                    <a:pt x="437692" y="15494"/>
                  </a:lnTo>
                  <a:lnTo>
                    <a:pt x="437692" y="13080"/>
                  </a:lnTo>
                  <a:lnTo>
                    <a:pt x="437388" y="10287"/>
                  </a:lnTo>
                  <a:lnTo>
                    <a:pt x="437388" y="7874"/>
                  </a:lnTo>
                  <a:lnTo>
                    <a:pt x="436778" y="5206"/>
                  </a:lnTo>
                  <a:lnTo>
                    <a:pt x="436778" y="2667"/>
                  </a:lnTo>
                  <a:lnTo>
                    <a:pt x="436168" y="253"/>
                  </a:lnTo>
                  <a:lnTo>
                    <a:pt x="468477" y="253"/>
                  </a:lnTo>
                </a:path>
                <a:path w="6883400" h="10017125">
                  <a:moveTo>
                    <a:pt x="343509" y="85344"/>
                  </a:moveTo>
                  <a:lnTo>
                    <a:pt x="468477" y="85344"/>
                  </a:lnTo>
                </a:path>
                <a:path w="6883400" h="10017125">
                  <a:moveTo>
                    <a:pt x="468477" y="253"/>
                  </a:moveTo>
                  <a:lnTo>
                    <a:pt x="502005" y="253"/>
                  </a:lnTo>
                  <a:lnTo>
                    <a:pt x="501395" y="2413"/>
                  </a:lnTo>
                  <a:lnTo>
                    <a:pt x="500481" y="5206"/>
                  </a:lnTo>
                  <a:lnTo>
                    <a:pt x="500176" y="7620"/>
                  </a:lnTo>
                  <a:lnTo>
                    <a:pt x="499871" y="10032"/>
                  </a:lnTo>
                  <a:lnTo>
                    <a:pt x="499567" y="12826"/>
                  </a:lnTo>
                  <a:lnTo>
                    <a:pt x="499262" y="15240"/>
                  </a:lnTo>
                  <a:lnTo>
                    <a:pt x="499262" y="17906"/>
                  </a:lnTo>
                  <a:lnTo>
                    <a:pt x="499262" y="20447"/>
                  </a:lnTo>
                  <a:lnTo>
                    <a:pt x="499262" y="23114"/>
                  </a:lnTo>
                  <a:lnTo>
                    <a:pt x="499567" y="25526"/>
                  </a:lnTo>
                  <a:lnTo>
                    <a:pt x="499871" y="28321"/>
                  </a:lnTo>
                  <a:lnTo>
                    <a:pt x="500176" y="30733"/>
                  </a:lnTo>
                  <a:lnTo>
                    <a:pt x="500786" y="33147"/>
                  </a:lnTo>
                  <a:lnTo>
                    <a:pt x="501395" y="35687"/>
                  </a:lnTo>
                  <a:lnTo>
                    <a:pt x="507492" y="49022"/>
                  </a:lnTo>
                  <a:lnTo>
                    <a:pt x="508711" y="50926"/>
                  </a:lnTo>
                  <a:lnTo>
                    <a:pt x="510235" y="52704"/>
                  </a:lnTo>
                  <a:lnTo>
                    <a:pt x="511759" y="54482"/>
                  </a:lnTo>
                  <a:lnTo>
                    <a:pt x="513588" y="56006"/>
                  </a:lnTo>
                  <a:lnTo>
                    <a:pt x="515111" y="57530"/>
                  </a:lnTo>
                  <a:lnTo>
                    <a:pt x="517245" y="58800"/>
                  </a:lnTo>
                  <a:lnTo>
                    <a:pt x="519074" y="60071"/>
                  </a:lnTo>
                  <a:lnTo>
                    <a:pt x="521208" y="60960"/>
                  </a:lnTo>
                  <a:lnTo>
                    <a:pt x="523646" y="61595"/>
                  </a:lnTo>
                  <a:lnTo>
                    <a:pt x="525780" y="62483"/>
                  </a:lnTo>
                  <a:lnTo>
                    <a:pt x="528218" y="62738"/>
                  </a:lnTo>
                  <a:lnTo>
                    <a:pt x="530961" y="63119"/>
                  </a:lnTo>
                  <a:lnTo>
                    <a:pt x="533704" y="62738"/>
                  </a:lnTo>
                  <a:lnTo>
                    <a:pt x="536143" y="62102"/>
                  </a:lnTo>
                  <a:lnTo>
                    <a:pt x="538581" y="61595"/>
                  </a:lnTo>
                  <a:lnTo>
                    <a:pt x="541020" y="60578"/>
                  </a:lnTo>
                  <a:lnTo>
                    <a:pt x="543153" y="59690"/>
                  </a:lnTo>
                  <a:lnTo>
                    <a:pt x="545287" y="58547"/>
                  </a:lnTo>
                  <a:lnTo>
                    <a:pt x="547116" y="57276"/>
                  </a:lnTo>
                  <a:lnTo>
                    <a:pt x="548944" y="56006"/>
                  </a:lnTo>
                  <a:lnTo>
                    <a:pt x="550468" y="54228"/>
                  </a:lnTo>
                  <a:lnTo>
                    <a:pt x="551992" y="52704"/>
                  </a:lnTo>
                  <a:lnTo>
                    <a:pt x="553516" y="50926"/>
                  </a:lnTo>
                  <a:lnTo>
                    <a:pt x="554736" y="49022"/>
                  </a:lnTo>
                  <a:lnTo>
                    <a:pt x="555955" y="46863"/>
                  </a:lnTo>
                  <a:lnTo>
                    <a:pt x="557174" y="45085"/>
                  </a:lnTo>
                  <a:lnTo>
                    <a:pt x="558088" y="42672"/>
                  </a:lnTo>
                  <a:lnTo>
                    <a:pt x="559003" y="40513"/>
                  </a:lnTo>
                  <a:lnTo>
                    <a:pt x="559612" y="38353"/>
                  </a:lnTo>
                  <a:lnTo>
                    <a:pt x="560527" y="35941"/>
                  </a:lnTo>
                  <a:lnTo>
                    <a:pt x="561136" y="33527"/>
                  </a:lnTo>
                  <a:lnTo>
                    <a:pt x="561441" y="31115"/>
                  </a:lnTo>
                  <a:lnTo>
                    <a:pt x="562051" y="28575"/>
                  </a:lnTo>
                  <a:lnTo>
                    <a:pt x="562355" y="25907"/>
                  </a:lnTo>
                  <a:lnTo>
                    <a:pt x="562355" y="23495"/>
                  </a:lnTo>
                  <a:lnTo>
                    <a:pt x="562660" y="20700"/>
                  </a:lnTo>
                  <a:lnTo>
                    <a:pt x="562660" y="18288"/>
                  </a:lnTo>
                  <a:lnTo>
                    <a:pt x="562660" y="15494"/>
                  </a:lnTo>
                  <a:lnTo>
                    <a:pt x="562660" y="13080"/>
                  </a:lnTo>
                  <a:lnTo>
                    <a:pt x="562355" y="10287"/>
                  </a:lnTo>
                  <a:lnTo>
                    <a:pt x="562355" y="7874"/>
                  </a:lnTo>
                  <a:lnTo>
                    <a:pt x="562051" y="5206"/>
                  </a:lnTo>
                  <a:lnTo>
                    <a:pt x="561746" y="2667"/>
                  </a:lnTo>
                  <a:lnTo>
                    <a:pt x="561136" y="253"/>
                  </a:lnTo>
                  <a:lnTo>
                    <a:pt x="593445" y="253"/>
                  </a:lnTo>
                </a:path>
                <a:path w="6883400" h="10017125">
                  <a:moveTo>
                    <a:pt x="468477" y="85344"/>
                  </a:moveTo>
                  <a:lnTo>
                    <a:pt x="593445" y="85344"/>
                  </a:lnTo>
                </a:path>
                <a:path w="6883400" h="10017125">
                  <a:moveTo>
                    <a:pt x="593445" y="253"/>
                  </a:moveTo>
                  <a:lnTo>
                    <a:pt x="626973" y="253"/>
                  </a:lnTo>
                  <a:lnTo>
                    <a:pt x="626364" y="2413"/>
                  </a:lnTo>
                  <a:lnTo>
                    <a:pt x="625754" y="5206"/>
                  </a:lnTo>
                  <a:lnTo>
                    <a:pt x="625144" y="7620"/>
                  </a:lnTo>
                  <a:lnTo>
                    <a:pt x="624840" y="10032"/>
                  </a:lnTo>
                  <a:lnTo>
                    <a:pt x="624535" y="12826"/>
                  </a:lnTo>
                  <a:lnTo>
                    <a:pt x="624230" y="15240"/>
                  </a:lnTo>
                  <a:lnTo>
                    <a:pt x="624230" y="17906"/>
                  </a:lnTo>
                  <a:lnTo>
                    <a:pt x="624230" y="20447"/>
                  </a:lnTo>
                  <a:lnTo>
                    <a:pt x="624230" y="23114"/>
                  </a:lnTo>
                  <a:lnTo>
                    <a:pt x="624535" y="25526"/>
                  </a:lnTo>
                  <a:lnTo>
                    <a:pt x="624840" y="28321"/>
                  </a:lnTo>
                  <a:lnTo>
                    <a:pt x="625144" y="30733"/>
                  </a:lnTo>
                  <a:lnTo>
                    <a:pt x="625754" y="33147"/>
                  </a:lnTo>
                  <a:lnTo>
                    <a:pt x="626364" y="35687"/>
                  </a:lnTo>
                  <a:lnTo>
                    <a:pt x="627278" y="38100"/>
                  </a:lnTo>
                  <a:lnTo>
                    <a:pt x="627888" y="40513"/>
                  </a:lnTo>
                  <a:lnTo>
                    <a:pt x="628802" y="42672"/>
                  </a:lnTo>
                  <a:lnTo>
                    <a:pt x="630021" y="45085"/>
                  </a:lnTo>
                  <a:lnTo>
                    <a:pt x="631240" y="47244"/>
                  </a:lnTo>
                  <a:lnTo>
                    <a:pt x="632460" y="49022"/>
                  </a:lnTo>
                  <a:lnTo>
                    <a:pt x="633679" y="50926"/>
                  </a:lnTo>
                  <a:lnTo>
                    <a:pt x="635203" y="52704"/>
                  </a:lnTo>
                  <a:lnTo>
                    <a:pt x="636727" y="54482"/>
                  </a:lnTo>
                  <a:lnTo>
                    <a:pt x="638555" y="56006"/>
                  </a:lnTo>
                  <a:lnTo>
                    <a:pt x="648614" y="61595"/>
                  </a:lnTo>
                  <a:lnTo>
                    <a:pt x="650748" y="62483"/>
                  </a:lnTo>
                  <a:lnTo>
                    <a:pt x="653491" y="62738"/>
                  </a:lnTo>
                  <a:lnTo>
                    <a:pt x="655929" y="63119"/>
                  </a:lnTo>
                  <a:lnTo>
                    <a:pt x="658672" y="62738"/>
                  </a:lnTo>
                  <a:lnTo>
                    <a:pt x="661111" y="62102"/>
                  </a:lnTo>
                  <a:lnTo>
                    <a:pt x="663549" y="61595"/>
                  </a:lnTo>
                  <a:lnTo>
                    <a:pt x="665988" y="60578"/>
                  </a:lnTo>
                  <a:lnTo>
                    <a:pt x="668121" y="59690"/>
                  </a:lnTo>
                  <a:lnTo>
                    <a:pt x="670255" y="58547"/>
                  </a:lnTo>
                  <a:lnTo>
                    <a:pt x="672083" y="57276"/>
                  </a:lnTo>
                  <a:lnTo>
                    <a:pt x="673912" y="56006"/>
                  </a:lnTo>
                  <a:lnTo>
                    <a:pt x="675436" y="54228"/>
                  </a:lnTo>
                  <a:lnTo>
                    <a:pt x="676960" y="52704"/>
                  </a:lnTo>
                  <a:lnTo>
                    <a:pt x="678484" y="50926"/>
                  </a:lnTo>
                  <a:lnTo>
                    <a:pt x="679704" y="49022"/>
                  </a:lnTo>
                  <a:lnTo>
                    <a:pt x="680923" y="46863"/>
                  </a:lnTo>
                  <a:lnTo>
                    <a:pt x="682142" y="45085"/>
                  </a:lnTo>
                  <a:lnTo>
                    <a:pt x="683056" y="42672"/>
                  </a:lnTo>
                  <a:lnTo>
                    <a:pt x="683971" y="40513"/>
                  </a:lnTo>
                  <a:lnTo>
                    <a:pt x="684885" y="38353"/>
                  </a:lnTo>
                  <a:lnTo>
                    <a:pt x="685495" y="35941"/>
                  </a:lnTo>
                  <a:lnTo>
                    <a:pt x="686104" y="33527"/>
                  </a:lnTo>
                  <a:lnTo>
                    <a:pt x="686714" y="31115"/>
                  </a:lnTo>
                  <a:lnTo>
                    <a:pt x="687019" y="28575"/>
                  </a:lnTo>
                  <a:lnTo>
                    <a:pt x="687324" y="25907"/>
                  </a:lnTo>
                  <a:lnTo>
                    <a:pt x="687628" y="23495"/>
                  </a:lnTo>
                  <a:lnTo>
                    <a:pt x="687628" y="20700"/>
                  </a:lnTo>
                  <a:lnTo>
                    <a:pt x="687933" y="18288"/>
                  </a:lnTo>
                  <a:lnTo>
                    <a:pt x="687933" y="15494"/>
                  </a:lnTo>
                  <a:lnTo>
                    <a:pt x="687628" y="13080"/>
                  </a:lnTo>
                  <a:lnTo>
                    <a:pt x="687628" y="10287"/>
                  </a:lnTo>
                  <a:lnTo>
                    <a:pt x="687324" y="7874"/>
                  </a:lnTo>
                  <a:lnTo>
                    <a:pt x="687019" y="5206"/>
                  </a:lnTo>
                  <a:lnTo>
                    <a:pt x="686714" y="2667"/>
                  </a:lnTo>
                  <a:lnTo>
                    <a:pt x="686104" y="253"/>
                  </a:lnTo>
                  <a:lnTo>
                    <a:pt x="718413" y="253"/>
                  </a:lnTo>
                </a:path>
                <a:path w="6883400" h="10017125">
                  <a:moveTo>
                    <a:pt x="593445" y="85344"/>
                  </a:moveTo>
                  <a:lnTo>
                    <a:pt x="718413" y="85344"/>
                  </a:lnTo>
                </a:path>
                <a:path w="6883400" h="10017125">
                  <a:moveTo>
                    <a:pt x="718413" y="253"/>
                  </a:moveTo>
                  <a:lnTo>
                    <a:pt x="751941" y="253"/>
                  </a:lnTo>
                  <a:lnTo>
                    <a:pt x="751332" y="2413"/>
                  </a:lnTo>
                  <a:lnTo>
                    <a:pt x="750722" y="5206"/>
                  </a:lnTo>
                  <a:lnTo>
                    <a:pt x="750112" y="7620"/>
                  </a:lnTo>
                  <a:lnTo>
                    <a:pt x="749808" y="10032"/>
                  </a:lnTo>
                  <a:lnTo>
                    <a:pt x="749503" y="12826"/>
                  </a:lnTo>
                  <a:lnTo>
                    <a:pt x="749198" y="15240"/>
                  </a:lnTo>
                  <a:lnTo>
                    <a:pt x="749198" y="17906"/>
                  </a:lnTo>
                  <a:lnTo>
                    <a:pt x="749198" y="20447"/>
                  </a:lnTo>
                  <a:lnTo>
                    <a:pt x="749198" y="23114"/>
                  </a:lnTo>
                  <a:lnTo>
                    <a:pt x="749503" y="25526"/>
                  </a:lnTo>
                  <a:lnTo>
                    <a:pt x="749808" y="28321"/>
                  </a:lnTo>
                  <a:lnTo>
                    <a:pt x="750417" y="30733"/>
                  </a:lnTo>
                  <a:lnTo>
                    <a:pt x="750722" y="33147"/>
                  </a:lnTo>
                  <a:lnTo>
                    <a:pt x="751636" y="35687"/>
                  </a:lnTo>
                  <a:lnTo>
                    <a:pt x="752246" y="38100"/>
                  </a:lnTo>
                  <a:lnTo>
                    <a:pt x="752855" y="40513"/>
                  </a:lnTo>
                  <a:lnTo>
                    <a:pt x="754075" y="42672"/>
                  </a:lnTo>
                  <a:lnTo>
                    <a:pt x="754989" y="45085"/>
                  </a:lnTo>
                  <a:lnTo>
                    <a:pt x="756208" y="47244"/>
                  </a:lnTo>
                  <a:lnTo>
                    <a:pt x="757427" y="49022"/>
                  </a:lnTo>
                  <a:lnTo>
                    <a:pt x="758952" y="50926"/>
                  </a:lnTo>
                  <a:lnTo>
                    <a:pt x="760171" y="52704"/>
                  </a:lnTo>
                  <a:lnTo>
                    <a:pt x="761695" y="54482"/>
                  </a:lnTo>
                  <a:lnTo>
                    <a:pt x="763524" y="56006"/>
                  </a:lnTo>
                  <a:lnTo>
                    <a:pt x="765352" y="57530"/>
                  </a:lnTo>
                  <a:lnTo>
                    <a:pt x="767181" y="58800"/>
                  </a:lnTo>
                  <a:lnTo>
                    <a:pt x="769315" y="60071"/>
                  </a:lnTo>
                  <a:lnTo>
                    <a:pt x="771448" y="60960"/>
                  </a:lnTo>
                  <a:lnTo>
                    <a:pt x="773582" y="61595"/>
                  </a:lnTo>
                  <a:lnTo>
                    <a:pt x="776020" y="62483"/>
                  </a:lnTo>
                  <a:lnTo>
                    <a:pt x="778459" y="62738"/>
                  </a:lnTo>
                  <a:lnTo>
                    <a:pt x="780897" y="63119"/>
                  </a:lnTo>
                  <a:lnTo>
                    <a:pt x="783640" y="62738"/>
                  </a:lnTo>
                  <a:lnTo>
                    <a:pt x="786079" y="62102"/>
                  </a:lnTo>
                  <a:lnTo>
                    <a:pt x="788517" y="61595"/>
                  </a:lnTo>
                  <a:lnTo>
                    <a:pt x="790955" y="60578"/>
                  </a:lnTo>
                  <a:lnTo>
                    <a:pt x="793089" y="59690"/>
                  </a:lnTo>
                  <a:lnTo>
                    <a:pt x="795223" y="58547"/>
                  </a:lnTo>
                  <a:lnTo>
                    <a:pt x="797052" y="57276"/>
                  </a:lnTo>
                  <a:lnTo>
                    <a:pt x="798880" y="56006"/>
                  </a:lnTo>
                  <a:lnTo>
                    <a:pt x="800404" y="54228"/>
                  </a:lnTo>
                  <a:lnTo>
                    <a:pt x="802233" y="52704"/>
                  </a:lnTo>
                  <a:lnTo>
                    <a:pt x="803452" y="50926"/>
                  </a:lnTo>
                  <a:lnTo>
                    <a:pt x="804976" y="49022"/>
                  </a:lnTo>
                  <a:lnTo>
                    <a:pt x="806196" y="46863"/>
                  </a:lnTo>
                  <a:lnTo>
                    <a:pt x="807110" y="45085"/>
                  </a:lnTo>
                  <a:lnTo>
                    <a:pt x="808024" y="42672"/>
                  </a:lnTo>
                  <a:lnTo>
                    <a:pt x="808939" y="40513"/>
                  </a:lnTo>
                  <a:lnTo>
                    <a:pt x="809853" y="38353"/>
                  </a:lnTo>
                  <a:lnTo>
                    <a:pt x="810463" y="35941"/>
                  </a:lnTo>
                  <a:lnTo>
                    <a:pt x="811072" y="33527"/>
                  </a:lnTo>
                  <a:lnTo>
                    <a:pt x="811682" y="31115"/>
                  </a:lnTo>
                  <a:lnTo>
                    <a:pt x="811987" y="28575"/>
                  </a:lnTo>
                  <a:lnTo>
                    <a:pt x="812292" y="25907"/>
                  </a:lnTo>
                  <a:lnTo>
                    <a:pt x="812596" y="23495"/>
                  </a:lnTo>
                  <a:lnTo>
                    <a:pt x="812596" y="20700"/>
                  </a:lnTo>
                  <a:lnTo>
                    <a:pt x="812901" y="18288"/>
                  </a:lnTo>
                  <a:lnTo>
                    <a:pt x="812901" y="15494"/>
                  </a:lnTo>
                  <a:lnTo>
                    <a:pt x="812596" y="13080"/>
                  </a:lnTo>
                  <a:lnTo>
                    <a:pt x="812596" y="10287"/>
                  </a:lnTo>
                  <a:lnTo>
                    <a:pt x="812292" y="7874"/>
                  </a:lnTo>
                  <a:lnTo>
                    <a:pt x="811987" y="5206"/>
                  </a:lnTo>
                  <a:lnTo>
                    <a:pt x="811682" y="2667"/>
                  </a:lnTo>
                  <a:lnTo>
                    <a:pt x="811072" y="253"/>
                  </a:lnTo>
                  <a:lnTo>
                    <a:pt x="843381" y="253"/>
                  </a:lnTo>
                </a:path>
                <a:path w="6883400" h="10017125">
                  <a:moveTo>
                    <a:pt x="718413" y="85344"/>
                  </a:moveTo>
                  <a:lnTo>
                    <a:pt x="843381" y="85344"/>
                  </a:lnTo>
                </a:path>
                <a:path w="6883400" h="10017125">
                  <a:moveTo>
                    <a:pt x="843686" y="253"/>
                  </a:moveTo>
                  <a:lnTo>
                    <a:pt x="876909" y="253"/>
                  </a:lnTo>
                  <a:lnTo>
                    <a:pt x="876300" y="2413"/>
                  </a:lnTo>
                  <a:lnTo>
                    <a:pt x="875690" y="5206"/>
                  </a:lnTo>
                  <a:lnTo>
                    <a:pt x="875080" y="7620"/>
                  </a:lnTo>
                  <a:lnTo>
                    <a:pt x="874776" y="10032"/>
                  </a:lnTo>
                  <a:lnTo>
                    <a:pt x="874471" y="12826"/>
                  </a:lnTo>
                  <a:lnTo>
                    <a:pt x="874471" y="15240"/>
                  </a:lnTo>
                  <a:lnTo>
                    <a:pt x="874166" y="17906"/>
                  </a:lnTo>
                  <a:lnTo>
                    <a:pt x="874166" y="20447"/>
                  </a:lnTo>
                  <a:lnTo>
                    <a:pt x="874471" y="23114"/>
                  </a:lnTo>
                  <a:lnTo>
                    <a:pt x="874471" y="25526"/>
                  </a:lnTo>
                  <a:lnTo>
                    <a:pt x="875080" y="28321"/>
                  </a:lnTo>
                  <a:lnTo>
                    <a:pt x="875385" y="30733"/>
                  </a:lnTo>
                  <a:lnTo>
                    <a:pt x="875995" y="33147"/>
                  </a:lnTo>
                  <a:lnTo>
                    <a:pt x="876604" y="35687"/>
                  </a:lnTo>
                  <a:lnTo>
                    <a:pt x="877214" y="38100"/>
                  </a:lnTo>
                  <a:lnTo>
                    <a:pt x="878128" y="40513"/>
                  </a:lnTo>
                  <a:lnTo>
                    <a:pt x="879043" y="42672"/>
                  </a:lnTo>
                  <a:lnTo>
                    <a:pt x="879957" y="45085"/>
                  </a:lnTo>
                  <a:lnTo>
                    <a:pt x="881176" y="47244"/>
                  </a:lnTo>
                  <a:lnTo>
                    <a:pt x="882395" y="49022"/>
                  </a:lnTo>
                  <a:lnTo>
                    <a:pt x="883919" y="50926"/>
                  </a:lnTo>
                  <a:lnTo>
                    <a:pt x="885139" y="52704"/>
                  </a:lnTo>
                  <a:lnTo>
                    <a:pt x="886968" y="54482"/>
                  </a:lnTo>
                  <a:lnTo>
                    <a:pt x="888492" y="56006"/>
                  </a:lnTo>
                  <a:lnTo>
                    <a:pt x="890320" y="57530"/>
                  </a:lnTo>
                  <a:lnTo>
                    <a:pt x="892149" y="58800"/>
                  </a:lnTo>
                  <a:lnTo>
                    <a:pt x="894283" y="60071"/>
                  </a:lnTo>
                  <a:lnTo>
                    <a:pt x="896416" y="60960"/>
                  </a:lnTo>
                  <a:lnTo>
                    <a:pt x="898550" y="61595"/>
                  </a:lnTo>
                  <a:lnTo>
                    <a:pt x="900988" y="62483"/>
                  </a:lnTo>
                  <a:lnTo>
                    <a:pt x="903427" y="62738"/>
                  </a:lnTo>
                  <a:lnTo>
                    <a:pt x="905865" y="63119"/>
                  </a:lnTo>
                  <a:lnTo>
                    <a:pt x="908608" y="62738"/>
                  </a:lnTo>
                  <a:lnTo>
                    <a:pt x="911351" y="62102"/>
                  </a:lnTo>
                  <a:lnTo>
                    <a:pt x="913790" y="61595"/>
                  </a:lnTo>
                  <a:lnTo>
                    <a:pt x="915924" y="60578"/>
                  </a:lnTo>
                  <a:lnTo>
                    <a:pt x="918057" y="59690"/>
                  </a:lnTo>
                  <a:lnTo>
                    <a:pt x="920191" y="58547"/>
                  </a:lnTo>
                  <a:lnTo>
                    <a:pt x="922019" y="57276"/>
                  </a:lnTo>
                  <a:lnTo>
                    <a:pt x="923848" y="56006"/>
                  </a:lnTo>
                  <a:lnTo>
                    <a:pt x="925677" y="54228"/>
                  </a:lnTo>
                  <a:lnTo>
                    <a:pt x="927201" y="52704"/>
                  </a:lnTo>
                  <a:lnTo>
                    <a:pt x="928420" y="50926"/>
                  </a:lnTo>
                  <a:lnTo>
                    <a:pt x="929944" y="49022"/>
                  </a:lnTo>
                  <a:lnTo>
                    <a:pt x="931214" y="46863"/>
                  </a:lnTo>
                  <a:lnTo>
                    <a:pt x="932103" y="45085"/>
                  </a:lnTo>
                  <a:lnTo>
                    <a:pt x="932992" y="42672"/>
                  </a:lnTo>
                  <a:lnTo>
                    <a:pt x="934262" y="40513"/>
                  </a:lnTo>
                  <a:lnTo>
                    <a:pt x="934770" y="38353"/>
                  </a:lnTo>
                  <a:lnTo>
                    <a:pt x="935405" y="35941"/>
                  </a:lnTo>
                  <a:lnTo>
                    <a:pt x="936040" y="33527"/>
                  </a:lnTo>
                  <a:lnTo>
                    <a:pt x="936675" y="31115"/>
                  </a:lnTo>
                  <a:lnTo>
                    <a:pt x="936929" y="28575"/>
                  </a:lnTo>
                  <a:lnTo>
                    <a:pt x="937310" y="25907"/>
                  </a:lnTo>
                  <a:lnTo>
                    <a:pt x="937564" y="23495"/>
                  </a:lnTo>
                  <a:lnTo>
                    <a:pt x="937818" y="20700"/>
                  </a:lnTo>
                  <a:lnTo>
                    <a:pt x="937818" y="18288"/>
                  </a:lnTo>
                  <a:lnTo>
                    <a:pt x="937818" y="15494"/>
                  </a:lnTo>
                  <a:lnTo>
                    <a:pt x="937818" y="13080"/>
                  </a:lnTo>
                  <a:lnTo>
                    <a:pt x="937564" y="10287"/>
                  </a:lnTo>
                  <a:lnTo>
                    <a:pt x="937310" y="7874"/>
                  </a:lnTo>
                  <a:lnTo>
                    <a:pt x="936929" y="5206"/>
                  </a:lnTo>
                  <a:lnTo>
                    <a:pt x="936675" y="2667"/>
                  </a:lnTo>
                  <a:lnTo>
                    <a:pt x="936294" y="253"/>
                  </a:lnTo>
                  <a:lnTo>
                    <a:pt x="968679" y="253"/>
                  </a:lnTo>
                </a:path>
                <a:path w="6883400" h="10017125">
                  <a:moveTo>
                    <a:pt x="843686" y="85344"/>
                  </a:moveTo>
                  <a:lnTo>
                    <a:pt x="968679" y="85344"/>
                  </a:lnTo>
                </a:path>
                <a:path w="6883400" h="10017125">
                  <a:moveTo>
                    <a:pt x="968679" y="253"/>
                  </a:moveTo>
                  <a:lnTo>
                    <a:pt x="1001826" y="253"/>
                  </a:lnTo>
                  <a:lnTo>
                    <a:pt x="1001318" y="2413"/>
                  </a:lnTo>
                  <a:lnTo>
                    <a:pt x="1000683" y="5206"/>
                  </a:lnTo>
                  <a:lnTo>
                    <a:pt x="1000302" y="7620"/>
                  </a:lnTo>
                  <a:lnTo>
                    <a:pt x="999794" y="10032"/>
                  </a:lnTo>
                  <a:lnTo>
                    <a:pt x="999413" y="12826"/>
                  </a:lnTo>
                  <a:lnTo>
                    <a:pt x="999413" y="25526"/>
                  </a:lnTo>
                  <a:lnTo>
                    <a:pt x="1000048" y="28321"/>
                  </a:lnTo>
                  <a:lnTo>
                    <a:pt x="1000302" y="30733"/>
                  </a:lnTo>
                  <a:lnTo>
                    <a:pt x="1000937" y="33147"/>
                  </a:lnTo>
                  <a:lnTo>
                    <a:pt x="1001572" y="35687"/>
                  </a:lnTo>
                  <a:lnTo>
                    <a:pt x="1002207" y="38100"/>
                  </a:lnTo>
                  <a:lnTo>
                    <a:pt x="1003096" y="40513"/>
                  </a:lnTo>
                  <a:lnTo>
                    <a:pt x="1003985" y="42672"/>
                  </a:lnTo>
                  <a:lnTo>
                    <a:pt x="1004874" y="45085"/>
                  </a:lnTo>
                  <a:lnTo>
                    <a:pt x="1006144" y="47244"/>
                  </a:lnTo>
                  <a:lnTo>
                    <a:pt x="1007414" y="49022"/>
                  </a:lnTo>
                  <a:lnTo>
                    <a:pt x="1008938" y="50926"/>
                  </a:lnTo>
                  <a:lnTo>
                    <a:pt x="1010081" y="52704"/>
                  </a:lnTo>
                  <a:lnTo>
                    <a:pt x="1011986" y="54482"/>
                  </a:lnTo>
                  <a:lnTo>
                    <a:pt x="1013510" y="56006"/>
                  </a:lnTo>
                  <a:lnTo>
                    <a:pt x="1015288" y="57530"/>
                  </a:lnTo>
                  <a:lnTo>
                    <a:pt x="1017447" y="58800"/>
                  </a:lnTo>
                  <a:lnTo>
                    <a:pt x="1019225" y="60071"/>
                  </a:lnTo>
                  <a:lnTo>
                    <a:pt x="1021384" y="60960"/>
                  </a:lnTo>
                  <a:lnTo>
                    <a:pt x="1023543" y="61595"/>
                  </a:lnTo>
                  <a:lnTo>
                    <a:pt x="1025956" y="62483"/>
                  </a:lnTo>
                  <a:lnTo>
                    <a:pt x="1028369" y="62738"/>
                  </a:lnTo>
                  <a:lnTo>
                    <a:pt x="1030782" y="63119"/>
                  </a:lnTo>
                  <a:lnTo>
                    <a:pt x="1033576" y="62738"/>
                  </a:lnTo>
                  <a:lnTo>
                    <a:pt x="1036370" y="62102"/>
                  </a:lnTo>
                  <a:lnTo>
                    <a:pt x="1038783" y="61595"/>
                  </a:lnTo>
                  <a:lnTo>
                    <a:pt x="1040942" y="60578"/>
                  </a:lnTo>
                  <a:lnTo>
                    <a:pt x="1042974" y="59690"/>
                  </a:lnTo>
                  <a:lnTo>
                    <a:pt x="1045133" y="58547"/>
                  </a:lnTo>
                  <a:lnTo>
                    <a:pt x="1047038" y="57276"/>
                  </a:lnTo>
                  <a:lnTo>
                    <a:pt x="1048816" y="56006"/>
                  </a:lnTo>
                  <a:lnTo>
                    <a:pt x="1050594" y="54228"/>
                  </a:lnTo>
                  <a:lnTo>
                    <a:pt x="1052118" y="52704"/>
                  </a:lnTo>
                  <a:lnTo>
                    <a:pt x="1053642" y="50926"/>
                  </a:lnTo>
                  <a:lnTo>
                    <a:pt x="1054912" y="49022"/>
                  </a:lnTo>
                  <a:lnTo>
                    <a:pt x="1056182" y="46863"/>
                  </a:lnTo>
                  <a:lnTo>
                    <a:pt x="1057325" y="45085"/>
                  </a:lnTo>
                  <a:lnTo>
                    <a:pt x="1058214" y="42672"/>
                  </a:lnTo>
                  <a:lnTo>
                    <a:pt x="1059230" y="40513"/>
                  </a:lnTo>
                  <a:lnTo>
                    <a:pt x="1059738" y="38353"/>
                  </a:lnTo>
                  <a:lnTo>
                    <a:pt x="1060754" y="35941"/>
                  </a:lnTo>
                  <a:lnTo>
                    <a:pt x="1061008" y="33527"/>
                  </a:lnTo>
                  <a:lnTo>
                    <a:pt x="1061643" y="31115"/>
                  </a:lnTo>
                  <a:lnTo>
                    <a:pt x="1062278" y="28575"/>
                  </a:lnTo>
                  <a:lnTo>
                    <a:pt x="1062278" y="25907"/>
                  </a:lnTo>
                  <a:lnTo>
                    <a:pt x="1062532" y="23495"/>
                  </a:lnTo>
                  <a:lnTo>
                    <a:pt x="1062786" y="20700"/>
                  </a:lnTo>
                  <a:lnTo>
                    <a:pt x="1062786" y="18288"/>
                  </a:lnTo>
                  <a:lnTo>
                    <a:pt x="1062786" y="15494"/>
                  </a:lnTo>
                  <a:lnTo>
                    <a:pt x="1062786" y="13080"/>
                  </a:lnTo>
                  <a:lnTo>
                    <a:pt x="1062532" y="10287"/>
                  </a:lnTo>
                  <a:lnTo>
                    <a:pt x="1062278" y="7874"/>
                  </a:lnTo>
                  <a:lnTo>
                    <a:pt x="1061897" y="5206"/>
                  </a:lnTo>
                  <a:lnTo>
                    <a:pt x="1061643" y="2667"/>
                  </a:lnTo>
                  <a:lnTo>
                    <a:pt x="1061262" y="253"/>
                  </a:lnTo>
                  <a:lnTo>
                    <a:pt x="1093647" y="253"/>
                  </a:lnTo>
                </a:path>
                <a:path w="6883400" h="10017125">
                  <a:moveTo>
                    <a:pt x="968679" y="85344"/>
                  </a:moveTo>
                  <a:lnTo>
                    <a:pt x="1093647" y="85344"/>
                  </a:lnTo>
                </a:path>
                <a:path w="6883400" h="10017125">
                  <a:moveTo>
                    <a:pt x="1093647" y="253"/>
                  </a:moveTo>
                  <a:lnTo>
                    <a:pt x="1127175" y="253"/>
                  </a:lnTo>
                  <a:lnTo>
                    <a:pt x="1126286" y="2413"/>
                  </a:lnTo>
                  <a:lnTo>
                    <a:pt x="1125651" y="5206"/>
                  </a:lnTo>
                  <a:lnTo>
                    <a:pt x="1125270" y="7620"/>
                  </a:lnTo>
                  <a:lnTo>
                    <a:pt x="1125016" y="10032"/>
                  </a:lnTo>
                  <a:lnTo>
                    <a:pt x="1124762" y="12826"/>
                  </a:lnTo>
                  <a:lnTo>
                    <a:pt x="1124381" y="15240"/>
                  </a:lnTo>
                  <a:lnTo>
                    <a:pt x="1124381" y="17906"/>
                  </a:lnTo>
                  <a:lnTo>
                    <a:pt x="1124381" y="20447"/>
                  </a:lnTo>
                  <a:lnTo>
                    <a:pt x="1124381" y="23114"/>
                  </a:lnTo>
                  <a:lnTo>
                    <a:pt x="1124762" y="25526"/>
                  </a:lnTo>
                  <a:lnTo>
                    <a:pt x="1125016" y="28321"/>
                  </a:lnTo>
                  <a:lnTo>
                    <a:pt x="1125270" y="30733"/>
                  </a:lnTo>
                  <a:lnTo>
                    <a:pt x="1125905" y="33147"/>
                  </a:lnTo>
                  <a:lnTo>
                    <a:pt x="1126540" y="35687"/>
                  </a:lnTo>
                  <a:lnTo>
                    <a:pt x="1127175" y="38100"/>
                  </a:lnTo>
                  <a:lnTo>
                    <a:pt x="1128064" y="40513"/>
                  </a:lnTo>
                  <a:lnTo>
                    <a:pt x="1128953" y="42672"/>
                  </a:lnTo>
                  <a:lnTo>
                    <a:pt x="1129842" y="45085"/>
                  </a:lnTo>
                  <a:lnTo>
                    <a:pt x="1131112" y="47244"/>
                  </a:lnTo>
                  <a:lnTo>
                    <a:pt x="1132382" y="49022"/>
                  </a:lnTo>
                  <a:lnTo>
                    <a:pt x="1133906" y="50926"/>
                  </a:lnTo>
                  <a:lnTo>
                    <a:pt x="1135430" y="52704"/>
                  </a:lnTo>
                  <a:lnTo>
                    <a:pt x="1136954" y="54482"/>
                  </a:lnTo>
                  <a:lnTo>
                    <a:pt x="1138478" y="56006"/>
                  </a:lnTo>
                  <a:lnTo>
                    <a:pt x="1140256" y="57530"/>
                  </a:lnTo>
                  <a:lnTo>
                    <a:pt x="1142415" y="58800"/>
                  </a:lnTo>
                  <a:lnTo>
                    <a:pt x="1144193" y="60071"/>
                  </a:lnTo>
                  <a:lnTo>
                    <a:pt x="1146352" y="60960"/>
                  </a:lnTo>
                  <a:lnTo>
                    <a:pt x="1148765" y="61595"/>
                  </a:lnTo>
                  <a:lnTo>
                    <a:pt x="1150924" y="62483"/>
                  </a:lnTo>
                  <a:lnTo>
                    <a:pt x="1153337" y="62738"/>
                  </a:lnTo>
                  <a:lnTo>
                    <a:pt x="1156131" y="63119"/>
                  </a:lnTo>
                  <a:lnTo>
                    <a:pt x="1158798" y="62738"/>
                  </a:lnTo>
                  <a:lnTo>
                    <a:pt x="1161338" y="62102"/>
                  </a:lnTo>
                  <a:lnTo>
                    <a:pt x="1163751" y="61595"/>
                  </a:lnTo>
                  <a:lnTo>
                    <a:pt x="1166164" y="60578"/>
                  </a:lnTo>
                  <a:lnTo>
                    <a:pt x="1168323" y="59690"/>
                  </a:lnTo>
                  <a:lnTo>
                    <a:pt x="1170101" y="58547"/>
                  </a:lnTo>
                  <a:lnTo>
                    <a:pt x="1172006" y="57276"/>
                  </a:lnTo>
                  <a:lnTo>
                    <a:pt x="1174038" y="56006"/>
                  </a:lnTo>
                  <a:lnTo>
                    <a:pt x="1175562" y="54228"/>
                  </a:lnTo>
                  <a:lnTo>
                    <a:pt x="1177086" y="52704"/>
                  </a:lnTo>
                  <a:lnTo>
                    <a:pt x="1178610" y="50926"/>
                  </a:lnTo>
                  <a:lnTo>
                    <a:pt x="1179880" y="49022"/>
                  </a:lnTo>
                  <a:lnTo>
                    <a:pt x="1181150" y="46863"/>
                  </a:lnTo>
                  <a:lnTo>
                    <a:pt x="1182293" y="45085"/>
                  </a:lnTo>
                  <a:lnTo>
                    <a:pt x="1183182" y="42672"/>
                  </a:lnTo>
                  <a:lnTo>
                    <a:pt x="1184198" y="40513"/>
                  </a:lnTo>
                  <a:lnTo>
                    <a:pt x="1184706" y="38353"/>
                  </a:lnTo>
                  <a:lnTo>
                    <a:pt x="1185722" y="35941"/>
                  </a:lnTo>
                  <a:lnTo>
                    <a:pt x="1186230" y="33527"/>
                  </a:lnTo>
                  <a:lnTo>
                    <a:pt x="1186611" y="31115"/>
                  </a:lnTo>
                  <a:lnTo>
                    <a:pt x="1187246" y="28575"/>
                  </a:lnTo>
                  <a:lnTo>
                    <a:pt x="1187500" y="25907"/>
                  </a:lnTo>
                  <a:lnTo>
                    <a:pt x="1187500" y="23495"/>
                  </a:lnTo>
                  <a:lnTo>
                    <a:pt x="1187754" y="20700"/>
                  </a:lnTo>
                  <a:lnTo>
                    <a:pt x="1187754" y="18288"/>
                  </a:lnTo>
                  <a:lnTo>
                    <a:pt x="1187754" y="15494"/>
                  </a:lnTo>
                  <a:lnTo>
                    <a:pt x="1187754" y="13080"/>
                  </a:lnTo>
                  <a:lnTo>
                    <a:pt x="1187500" y="10287"/>
                  </a:lnTo>
                  <a:lnTo>
                    <a:pt x="1187500" y="7874"/>
                  </a:lnTo>
                  <a:lnTo>
                    <a:pt x="1186865" y="5206"/>
                  </a:lnTo>
                  <a:lnTo>
                    <a:pt x="1186611" y="2667"/>
                  </a:lnTo>
                  <a:lnTo>
                    <a:pt x="1186230" y="253"/>
                  </a:lnTo>
                  <a:lnTo>
                    <a:pt x="1218615" y="253"/>
                  </a:lnTo>
                </a:path>
                <a:path w="6883400" h="10017125">
                  <a:moveTo>
                    <a:pt x="1093647" y="85344"/>
                  </a:moveTo>
                  <a:lnTo>
                    <a:pt x="1218615" y="85344"/>
                  </a:lnTo>
                </a:path>
                <a:path w="6883400" h="10017125">
                  <a:moveTo>
                    <a:pt x="1218615" y="253"/>
                  </a:moveTo>
                  <a:lnTo>
                    <a:pt x="1252143" y="253"/>
                  </a:lnTo>
                  <a:lnTo>
                    <a:pt x="1251508" y="2413"/>
                  </a:lnTo>
                  <a:lnTo>
                    <a:pt x="1250619" y="5206"/>
                  </a:lnTo>
                  <a:lnTo>
                    <a:pt x="1250238" y="7620"/>
                  </a:lnTo>
                  <a:lnTo>
                    <a:pt x="1249984" y="10032"/>
                  </a:lnTo>
                  <a:lnTo>
                    <a:pt x="1249730" y="12826"/>
                  </a:lnTo>
                  <a:lnTo>
                    <a:pt x="1249349" y="15240"/>
                  </a:lnTo>
                  <a:lnTo>
                    <a:pt x="1249349" y="17906"/>
                  </a:lnTo>
                  <a:lnTo>
                    <a:pt x="1249349" y="20447"/>
                  </a:lnTo>
                  <a:lnTo>
                    <a:pt x="1249349" y="23114"/>
                  </a:lnTo>
                  <a:lnTo>
                    <a:pt x="1249730" y="25526"/>
                  </a:lnTo>
                  <a:lnTo>
                    <a:pt x="1249984" y="28321"/>
                  </a:lnTo>
                  <a:lnTo>
                    <a:pt x="1250238" y="30733"/>
                  </a:lnTo>
                  <a:lnTo>
                    <a:pt x="1250873" y="33147"/>
                  </a:lnTo>
                  <a:lnTo>
                    <a:pt x="1251508" y="35687"/>
                  </a:lnTo>
                  <a:lnTo>
                    <a:pt x="1257604" y="49022"/>
                  </a:lnTo>
                  <a:lnTo>
                    <a:pt x="1258874" y="50926"/>
                  </a:lnTo>
                  <a:lnTo>
                    <a:pt x="1260398" y="52704"/>
                  </a:lnTo>
                  <a:lnTo>
                    <a:pt x="1261922" y="54482"/>
                  </a:lnTo>
                  <a:lnTo>
                    <a:pt x="1263700" y="56006"/>
                  </a:lnTo>
                  <a:lnTo>
                    <a:pt x="1265224" y="57530"/>
                  </a:lnTo>
                  <a:lnTo>
                    <a:pt x="1267383" y="58800"/>
                  </a:lnTo>
                  <a:lnTo>
                    <a:pt x="1269161" y="60071"/>
                  </a:lnTo>
                  <a:lnTo>
                    <a:pt x="1271320" y="60960"/>
                  </a:lnTo>
                  <a:lnTo>
                    <a:pt x="1273733" y="61595"/>
                  </a:lnTo>
                  <a:lnTo>
                    <a:pt x="1275892" y="62483"/>
                  </a:lnTo>
                  <a:lnTo>
                    <a:pt x="1278305" y="62738"/>
                  </a:lnTo>
                  <a:lnTo>
                    <a:pt x="1281099" y="63119"/>
                  </a:lnTo>
                  <a:lnTo>
                    <a:pt x="1283766" y="62738"/>
                  </a:lnTo>
                  <a:lnTo>
                    <a:pt x="1286306" y="62102"/>
                  </a:lnTo>
                  <a:lnTo>
                    <a:pt x="1288719" y="61595"/>
                  </a:lnTo>
                  <a:lnTo>
                    <a:pt x="1291132" y="60578"/>
                  </a:lnTo>
                  <a:lnTo>
                    <a:pt x="1293291" y="59690"/>
                  </a:lnTo>
                  <a:lnTo>
                    <a:pt x="1295069" y="58547"/>
                  </a:lnTo>
                  <a:lnTo>
                    <a:pt x="1297228" y="57276"/>
                  </a:lnTo>
                  <a:lnTo>
                    <a:pt x="1299006" y="56006"/>
                  </a:lnTo>
                  <a:lnTo>
                    <a:pt x="1300530" y="54228"/>
                  </a:lnTo>
                  <a:lnTo>
                    <a:pt x="1302054" y="52704"/>
                  </a:lnTo>
                  <a:lnTo>
                    <a:pt x="1303578" y="50926"/>
                  </a:lnTo>
                  <a:lnTo>
                    <a:pt x="1304848" y="49022"/>
                  </a:lnTo>
                  <a:lnTo>
                    <a:pt x="1306118" y="46863"/>
                  </a:lnTo>
                  <a:lnTo>
                    <a:pt x="1307261" y="45085"/>
                  </a:lnTo>
                  <a:lnTo>
                    <a:pt x="1308150" y="42672"/>
                  </a:lnTo>
                  <a:lnTo>
                    <a:pt x="1309166" y="40513"/>
                  </a:lnTo>
                  <a:lnTo>
                    <a:pt x="1309674" y="38353"/>
                  </a:lnTo>
                  <a:lnTo>
                    <a:pt x="1310690" y="35941"/>
                  </a:lnTo>
                  <a:lnTo>
                    <a:pt x="1311198" y="33527"/>
                  </a:lnTo>
                  <a:lnTo>
                    <a:pt x="1311579" y="31115"/>
                  </a:lnTo>
                  <a:lnTo>
                    <a:pt x="1312214" y="28575"/>
                  </a:lnTo>
                  <a:lnTo>
                    <a:pt x="1312468" y="25907"/>
                  </a:lnTo>
                  <a:lnTo>
                    <a:pt x="1312468" y="23495"/>
                  </a:lnTo>
                  <a:lnTo>
                    <a:pt x="1312722" y="20700"/>
                  </a:lnTo>
                  <a:lnTo>
                    <a:pt x="1312722" y="18288"/>
                  </a:lnTo>
                  <a:lnTo>
                    <a:pt x="1312722" y="15494"/>
                  </a:lnTo>
                  <a:lnTo>
                    <a:pt x="1312722" y="13080"/>
                  </a:lnTo>
                  <a:lnTo>
                    <a:pt x="1312468" y="10287"/>
                  </a:lnTo>
                  <a:lnTo>
                    <a:pt x="1312468" y="7874"/>
                  </a:lnTo>
                  <a:lnTo>
                    <a:pt x="1312214" y="5206"/>
                  </a:lnTo>
                  <a:lnTo>
                    <a:pt x="1311833" y="2667"/>
                  </a:lnTo>
                  <a:lnTo>
                    <a:pt x="1311198" y="253"/>
                  </a:lnTo>
                  <a:lnTo>
                    <a:pt x="1343583" y="253"/>
                  </a:lnTo>
                </a:path>
                <a:path w="6883400" h="10017125">
                  <a:moveTo>
                    <a:pt x="1218615" y="85344"/>
                  </a:moveTo>
                  <a:lnTo>
                    <a:pt x="1343583" y="85344"/>
                  </a:lnTo>
                </a:path>
                <a:path w="6883400" h="10017125">
                  <a:moveTo>
                    <a:pt x="1343583" y="253"/>
                  </a:moveTo>
                  <a:lnTo>
                    <a:pt x="1377111" y="253"/>
                  </a:lnTo>
                  <a:lnTo>
                    <a:pt x="1376476" y="2413"/>
                  </a:lnTo>
                  <a:lnTo>
                    <a:pt x="1375841" y="5206"/>
                  </a:lnTo>
                  <a:lnTo>
                    <a:pt x="1375206" y="7620"/>
                  </a:lnTo>
                  <a:lnTo>
                    <a:pt x="1374952" y="10032"/>
                  </a:lnTo>
                  <a:lnTo>
                    <a:pt x="1374698" y="12826"/>
                  </a:lnTo>
                  <a:lnTo>
                    <a:pt x="1374317" y="15240"/>
                  </a:lnTo>
                  <a:lnTo>
                    <a:pt x="1374317" y="17906"/>
                  </a:lnTo>
                  <a:lnTo>
                    <a:pt x="1374317" y="20447"/>
                  </a:lnTo>
                  <a:lnTo>
                    <a:pt x="1374317" y="23114"/>
                  </a:lnTo>
                  <a:lnTo>
                    <a:pt x="1374698" y="25526"/>
                  </a:lnTo>
                  <a:lnTo>
                    <a:pt x="1374952" y="28321"/>
                  </a:lnTo>
                  <a:lnTo>
                    <a:pt x="1375206" y="30733"/>
                  </a:lnTo>
                  <a:lnTo>
                    <a:pt x="1375841" y="33147"/>
                  </a:lnTo>
                  <a:lnTo>
                    <a:pt x="1376476" y="35687"/>
                  </a:lnTo>
                  <a:lnTo>
                    <a:pt x="1377365" y="38100"/>
                  </a:lnTo>
                  <a:lnTo>
                    <a:pt x="1378000" y="40513"/>
                  </a:lnTo>
                  <a:lnTo>
                    <a:pt x="1378889" y="42672"/>
                  </a:lnTo>
                  <a:lnTo>
                    <a:pt x="1380159" y="45085"/>
                  </a:lnTo>
                  <a:lnTo>
                    <a:pt x="1381302" y="47244"/>
                  </a:lnTo>
                  <a:lnTo>
                    <a:pt x="1382572" y="49022"/>
                  </a:lnTo>
                  <a:lnTo>
                    <a:pt x="1383842" y="50926"/>
                  </a:lnTo>
                  <a:lnTo>
                    <a:pt x="1385366" y="52704"/>
                  </a:lnTo>
                  <a:lnTo>
                    <a:pt x="1386890" y="54482"/>
                  </a:lnTo>
                  <a:lnTo>
                    <a:pt x="1388668" y="56006"/>
                  </a:lnTo>
                  <a:lnTo>
                    <a:pt x="1390446" y="57530"/>
                  </a:lnTo>
                  <a:lnTo>
                    <a:pt x="1392351" y="58800"/>
                  </a:lnTo>
                  <a:lnTo>
                    <a:pt x="1394129" y="60071"/>
                  </a:lnTo>
                  <a:lnTo>
                    <a:pt x="1396542" y="60960"/>
                  </a:lnTo>
                  <a:lnTo>
                    <a:pt x="1398701" y="61595"/>
                  </a:lnTo>
                  <a:lnTo>
                    <a:pt x="1400860" y="62483"/>
                  </a:lnTo>
                  <a:lnTo>
                    <a:pt x="1403654" y="62738"/>
                  </a:lnTo>
                  <a:lnTo>
                    <a:pt x="1406067" y="63119"/>
                  </a:lnTo>
                  <a:lnTo>
                    <a:pt x="1408734" y="62738"/>
                  </a:lnTo>
                  <a:lnTo>
                    <a:pt x="1411274" y="62102"/>
                  </a:lnTo>
                  <a:lnTo>
                    <a:pt x="1413687" y="61595"/>
                  </a:lnTo>
                  <a:lnTo>
                    <a:pt x="1416100" y="60578"/>
                  </a:lnTo>
                  <a:lnTo>
                    <a:pt x="1418259" y="59690"/>
                  </a:lnTo>
                  <a:lnTo>
                    <a:pt x="1420418" y="58547"/>
                  </a:lnTo>
                  <a:lnTo>
                    <a:pt x="1422196" y="57276"/>
                  </a:lnTo>
                  <a:lnTo>
                    <a:pt x="1423974" y="56006"/>
                  </a:lnTo>
                  <a:lnTo>
                    <a:pt x="1425498" y="54228"/>
                  </a:lnTo>
                  <a:lnTo>
                    <a:pt x="1427022" y="52704"/>
                  </a:lnTo>
                  <a:lnTo>
                    <a:pt x="1428546" y="50926"/>
                  </a:lnTo>
                  <a:lnTo>
                    <a:pt x="1429816" y="49022"/>
                  </a:lnTo>
                  <a:lnTo>
                    <a:pt x="1431086" y="46863"/>
                  </a:lnTo>
                  <a:lnTo>
                    <a:pt x="1432229" y="45085"/>
                  </a:lnTo>
                  <a:lnTo>
                    <a:pt x="1433118" y="42672"/>
                  </a:lnTo>
                  <a:lnTo>
                    <a:pt x="1434134" y="40513"/>
                  </a:lnTo>
                  <a:lnTo>
                    <a:pt x="1435023" y="38353"/>
                  </a:lnTo>
                  <a:lnTo>
                    <a:pt x="1435658" y="35941"/>
                  </a:lnTo>
                  <a:lnTo>
                    <a:pt x="1436166" y="33527"/>
                  </a:lnTo>
                  <a:lnTo>
                    <a:pt x="1436547" y="31115"/>
                  </a:lnTo>
                  <a:lnTo>
                    <a:pt x="1437182" y="28575"/>
                  </a:lnTo>
                  <a:lnTo>
                    <a:pt x="1437436" y="25907"/>
                  </a:lnTo>
                  <a:lnTo>
                    <a:pt x="1437690" y="23495"/>
                  </a:lnTo>
                  <a:lnTo>
                    <a:pt x="1437690" y="20700"/>
                  </a:lnTo>
                  <a:lnTo>
                    <a:pt x="1437690" y="18288"/>
                  </a:lnTo>
                  <a:lnTo>
                    <a:pt x="1437690" y="15494"/>
                  </a:lnTo>
                  <a:lnTo>
                    <a:pt x="1437690" y="13080"/>
                  </a:lnTo>
                  <a:lnTo>
                    <a:pt x="1437690" y="10287"/>
                  </a:lnTo>
                  <a:lnTo>
                    <a:pt x="1437436" y="7874"/>
                  </a:lnTo>
                  <a:lnTo>
                    <a:pt x="1437182" y="5206"/>
                  </a:lnTo>
                  <a:lnTo>
                    <a:pt x="1436801" y="2667"/>
                  </a:lnTo>
                  <a:lnTo>
                    <a:pt x="1436166" y="253"/>
                  </a:lnTo>
                  <a:lnTo>
                    <a:pt x="1468551" y="253"/>
                  </a:lnTo>
                </a:path>
                <a:path w="6883400" h="10017125">
                  <a:moveTo>
                    <a:pt x="1343583" y="85344"/>
                  </a:moveTo>
                  <a:lnTo>
                    <a:pt x="1468551" y="85344"/>
                  </a:lnTo>
                </a:path>
                <a:path w="6883400" h="10017125">
                  <a:moveTo>
                    <a:pt x="1468551" y="253"/>
                  </a:moveTo>
                  <a:lnTo>
                    <a:pt x="1502079" y="253"/>
                  </a:lnTo>
                  <a:lnTo>
                    <a:pt x="1501444" y="2413"/>
                  </a:lnTo>
                  <a:lnTo>
                    <a:pt x="1500809" y="5206"/>
                  </a:lnTo>
                  <a:lnTo>
                    <a:pt x="1500174" y="7620"/>
                  </a:lnTo>
                  <a:lnTo>
                    <a:pt x="1499920" y="10032"/>
                  </a:lnTo>
                  <a:lnTo>
                    <a:pt x="1499666" y="12826"/>
                  </a:lnTo>
                  <a:lnTo>
                    <a:pt x="1499285" y="15240"/>
                  </a:lnTo>
                  <a:lnTo>
                    <a:pt x="1499285" y="17906"/>
                  </a:lnTo>
                  <a:lnTo>
                    <a:pt x="1499285" y="20447"/>
                  </a:lnTo>
                  <a:lnTo>
                    <a:pt x="1499285" y="23114"/>
                  </a:lnTo>
                  <a:lnTo>
                    <a:pt x="1499666" y="25526"/>
                  </a:lnTo>
                  <a:lnTo>
                    <a:pt x="1499920" y="28321"/>
                  </a:lnTo>
                  <a:lnTo>
                    <a:pt x="1500555" y="30733"/>
                  </a:lnTo>
                  <a:lnTo>
                    <a:pt x="1500809" y="33147"/>
                  </a:lnTo>
                  <a:lnTo>
                    <a:pt x="1501698" y="35687"/>
                  </a:lnTo>
                  <a:lnTo>
                    <a:pt x="1502333" y="38100"/>
                  </a:lnTo>
                  <a:lnTo>
                    <a:pt x="1502968" y="40513"/>
                  </a:lnTo>
                  <a:lnTo>
                    <a:pt x="1504238" y="42672"/>
                  </a:lnTo>
                  <a:lnTo>
                    <a:pt x="1505127" y="45085"/>
                  </a:lnTo>
                  <a:lnTo>
                    <a:pt x="1506270" y="47244"/>
                  </a:lnTo>
                  <a:lnTo>
                    <a:pt x="1507540" y="49022"/>
                  </a:lnTo>
                  <a:lnTo>
                    <a:pt x="1508810" y="50926"/>
                  </a:lnTo>
                  <a:lnTo>
                    <a:pt x="1510334" y="52704"/>
                  </a:lnTo>
                  <a:lnTo>
                    <a:pt x="1511858" y="54482"/>
                  </a:lnTo>
                  <a:lnTo>
                    <a:pt x="1513636" y="56006"/>
                  </a:lnTo>
                  <a:lnTo>
                    <a:pt x="1523669" y="61595"/>
                  </a:lnTo>
                  <a:lnTo>
                    <a:pt x="1525828" y="62483"/>
                  </a:lnTo>
                  <a:lnTo>
                    <a:pt x="1528622" y="62738"/>
                  </a:lnTo>
                  <a:lnTo>
                    <a:pt x="1531035" y="63119"/>
                  </a:lnTo>
                  <a:lnTo>
                    <a:pt x="1533702" y="62738"/>
                  </a:lnTo>
                  <a:lnTo>
                    <a:pt x="1536242" y="62102"/>
                  </a:lnTo>
                  <a:lnTo>
                    <a:pt x="1538655" y="61595"/>
                  </a:lnTo>
                  <a:lnTo>
                    <a:pt x="1541068" y="60578"/>
                  </a:lnTo>
                  <a:lnTo>
                    <a:pt x="1543227" y="59690"/>
                  </a:lnTo>
                  <a:lnTo>
                    <a:pt x="1545386" y="58547"/>
                  </a:lnTo>
                  <a:lnTo>
                    <a:pt x="1547164" y="57276"/>
                  </a:lnTo>
                  <a:lnTo>
                    <a:pt x="1548942" y="56006"/>
                  </a:lnTo>
                  <a:lnTo>
                    <a:pt x="1550466" y="54228"/>
                  </a:lnTo>
                  <a:lnTo>
                    <a:pt x="1552371" y="52704"/>
                  </a:lnTo>
                  <a:lnTo>
                    <a:pt x="1553514" y="50926"/>
                  </a:lnTo>
                  <a:lnTo>
                    <a:pt x="1554784" y="49022"/>
                  </a:lnTo>
                  <a:lnTo>
                    <a:pt x="1556054" y="46863"/>
                  </a:lnTo>
                  <a:lnTo>
                    <a:pt x="1557197" y="45085"/>
                  </a:lnTo>
                  <a:lnTo>
                    <a:pt x="1558086" y="42672"/>
                  </a:lnTo>
                  <a:lnTo>
                    <a:pt x="1559102" y="40513"/>
                  </a:lnTo>
                  <a:lnTo>
                    <a:pt x="1559991" y="38353"/>
                  </a:lnTo>
                  <a:lnTo>
                    <a:pt x="1560626" y="35941"/>
                  </a:lnTo>
                  <a:lnTo>
                    <a:pt x="1561134" y="33527"/>
                  </a:lnTo>
                  <a:lnTo>
                    <a:pt x="1561769" y="31115"/>
                  </a:lnTo>
                  <a:lnTo>
                    <a:pt x="1562150" y="28575"/>
                  </a:lnTo>
                  <a:lnTo>
                    <a:pt x="1562404" y="25907"/>
                  </a:lnTo>
                  <a:lnTo>
                    <a:pt x="1562658" y="23495"/>
                  </a:lnTo>
                  <a:lnTo>
                    <a:pt x="1562658" y="20700"/>
                  </a:lnTo>
                  <a:lnTo>
                    <a:pt x="1563039" y="18288"/>
                  </a:lnTo>
                  <a:lnTo>
                    <a:pt x="1563039" y="15494"/>
                  </a:lnTo>
                  <a:lnTo>
                    <a:pt x="1562658" y="13080"/>
                  </a:lnTo>
                  <a:lnTo>
                    <a:pt x="1562658" y="10287"/>
                  </a:lnTo>
                  <a:lnTo>
                    <a:pt x="1562404" y="7874"/>
                  </a:lnTo>
                  <a:lnTo>
                    <a:pt x="1562150" y="5206"/>
                  </a:lnTo>
                  <a:lnTo>
                    <a:pt x="1561769" y="2667"/>
                  </a:lnTo>
                  <a:lnTo>
                    <a:pt x="1561134" y="253"/>
                  </a:lnTo>
                  <a:lnTo>
                    <a:pt x="1593519" y="253"/>
                  </a:lnTo>
                </a:path>
                <a:path w="6883400" h="10017125">
                  <a:moveTo>
                    <a:pt x="1468551" y="85344"/>
                  </a:moveTo>
                  <a:lnTo>
                    <a:pt x="1593519" y="85344"/>
                  </a:lnTo>
                </a:path>
                <a:path w="6883400" h="10017125">
                  <a:moveTo>
                    <a:pt x="1593519" y="253"/>
                  </a:moveTo>
                  <a:lnTo>
                    <a:pt x="1627047" y="253"/>
                  </a:lnTo>
                  <a:lnTo>
                    <a:pt x="1626412" y="2413"/>
                  </a:lnTo>
                  <a:lnTo>
                    <a:pt x="1625777" y="5206"/>
                  </a:lnTo>
                  <a:lnTo>
                    <a:pt x="1625142" y="7620"/>
                  </a:lnTo>
                  <a:lnTo>
                    <a:pt x="1624888" y="10032"/>
                  </a:lnTo>
                  <a:lnTo>
                    <a:pt x="1624634" y="12826"/>
                  </a:lnTo>
                  <a:lnTo>
                    <a:pt x="1624634" y="15240"/>
                  </a:lnTo>
                  <a:lnTo>
                    <a:pt x="1624253" y="17906"/>
                  </a:lnTo>
                  <a:lnTo>
                    <a:pt x="1624253" y="20447"/>
                  </a:lnTo>
                  <a:lnTo>
                    <a:pt x="1624634" y="23114"/>
                  </a:lnTo>
                  <a:lnTo>
                    <a:pt x="1624634" y="25526"/>
                  </a:lnTo>
                  <a:lnTo>
                    <a:pt x="1624888" y="28321"/>
                  </a:lnTo>
                  <a:lnTo>
                    <a:pt x="1625523" y="30733"/>
                  </a:lnTo>
                  <a:lnTo>
                    <a:pt x="1626158" y="33147"/>
                  </a:lnTo>
                  <a:lnTo>
                    <a:pt x="1626666" y="35687"/>
                  </a:lnTo>
                  <a:lnTo>
                    <a:pt x="1627301" y="38100"/>
                  </a:lnTo>
                  <a:lnTo>
                    <a:pt x="1628190" y="40513"/>
                  </a:lnTo>
                  <a:lnTo>
                    <a:pt x="1629206" y="42672"/>
                  </a:lnTo>
                  <a:lnTo>
                    <a:pt x="1630095" y="45085"/>
                  </a:lnTo>
                  <a:lnTo>
                    <a:pt x="1631238" y="47244"/>
                  </a:lnTo>
                  <a:lnTo>
                    <a:pt x="1632508" y="49022"/>
                  </a:lnTo>
                  <a:lnTo>
                    <a:pt x="1634032" y="50926"/>
                  </a:lnTo>
                  <a:lnTo>
                    <a:pt x="1635302" y="52704"/>
                  </a:lnTo>
                  <a:lnTo>
                    <a:pt x="1637080" y="54482"/>
                  </a:lnTo>
                  <a:lnTo>
                    <a:pt x="1638604" y="56006"/>
                  </a:lnTo>
                  <a:lnTo>
                    <a:pt x="1640382" y="57530"/>
                  </a:lnTo>
                  <a:lnTo>
                    <a:pt x="1642287" y="58800"/>
                  </a:lnTo>
                  <a:lnTo>
                    <a:pt x="1644446" y="60071"/>
                  </a:lnTo>
                  <a:lnTo>
                    <a:pt x="1646478" y="60960"/>
                  </a:lnTo>
                  <a:lnTo>
                    <a:pt x="1648637" y="61595"/>
                  </a:lnTo>
                  <a:lnTo>
                    <a:pt x="1651050" y="62483"/>
                  </a:lnTo>
                  <a:lnTo>
                    <a:pt x="1653590" y="62738"/>
                  </a:lnTo>
                  <a:lnTo>
                    <a:pt x="1656003" y="63119"/>
                  </a:lnTo>
                  <a:lnTo>
                    <a:pt x="1658670" y="62738"/>
                  </a:lnTo>
                  <a:lnTo>
                    <a:pt x="1661210" y="62102"/>
                  </a:lnTo>
                  <a:lnTo>
                    <a:pt x="1663623" y="61595"/>
                  </a:lnTo>
                  <a:lnTo>
                    <a:pt x="1666036" y="60578"/>
                  </a:lnTo>
                  <a:lnTo>
                    <a:pt x="1668195" y="59690"/>
                  </a:lnTo>
                  <a:lnTo>
                    <a:pt x="1670354" y="58547"/>
                  </a:lnTo>
                  <a:lnTo>
                    <a:pt x="1672132" y="57276"/>
                  </a:lnTo>
                  <a:lnTo>
                    <a:pt x="1673910" y="56006"/>
                  </a:lnTo>
                  <a:lnTo>
                    <a:pt x="1675434" y="54228"/>
                  </a:lnTo>
                  <a:lnTo>
                    <a:pt x="1677339" y="52704"/>
                  </a:lnTo>
                  <a:lnTo>
                    <a:pt x="1678482" y="50926"/>
                  </a:lnTo>
                  <a:lnTo>
                    <a:pt x="1680006" y="49022"/>
                  </a:lnTo>
                  <a:lnTo>
                    <a:pt x="1681276" y="46863"/>
                  </a:lnTo>
                  <a:lnTo>
                    <a:pt x="1682165" y="45085"/>
                  </a:lnTo>
                  <a:lnTo>
                    <a:pt x="1683054" y="42672"/>
                  </a:lnTo>
                  <a:lnTo>
                    <a:pt x="1684070" y="40513"/>
                  </a:lnTo>
                  <a:lnTo>
                    <a:pt x="1684959" y="38353"/>
                  </a:lnTo>
                  <a:lnTo>
                    <a:pt x="1685594" y="35941"/>
                  </a:lnTo>
                  <a:lnTo>
                    <a:pt x="1686102" y="33527"/>
                  </a:lnTo>
                  <a:lnTo>
                    <a:pt x="1686737" y="31115"/>
                  </a:lnTo>
                  <a:lnTo>
                    <a:pt x="1687118" y="28575"/>
                  </a:lnTo>
                  <a:lnTo>
                    <a:pt x="1687372" y="25907"/>
                  </a:lnTo>
                  <a:lnTo>
                    <a:pt x="1687626" y="23495"/>
                  </a:lnTo>
                  <a:lnTo>
                    <a:pt x="1687626" y="20700"/>
                  </a:lnTo>
                  <a:lnTo>
                    <a:pt x="1688007" y="18288"/>
                  </a:lnTo>
                  <a:lnTo>
                    <a:pt x="1688007" y="15494"/>
                  </a:lnTo>
                  <a:lnTo>
                    <a:pt x="1687626" y="13080"/>
                  </a:lnTo>
                  <a:lnTo>
                    <a:pt x="1687626" y="10287"/>
                  </a:lnTo>
                  <a:lnTo>
                    <a:pt x="1687372" y="7874"/>
                  </a:lnTo>
                  <a:lnTo>
                    <a:pt x="1687118" y="5206"/>
                  </a:lnTo>
                  <a:lnTo>
                    <a:pt x="1686737" y="2667"/>
                  </a:lnTo>
                  <a:lnTo>
                    <a:pt x="1686483" y="253"/>
                  </a:lnTo>
                  <a:lnTo>
                    <a:pt x="1718741" y="253"/>
                  </a:lnTo>
                </a:path>
                <a:path w="6883400" h="10017125">
                  <a:moveTo>
                    <a:pt x="1593519" y="85344"/>
                  </a:moveTo>
                  <a:lnTo>
                    <a:pt x="1718741" y="85344"/>
                  </a:lnTo>
                </a:path>
                <a:path w="6883400" h="10017125">
                  <a:moveTo>
                    <a:pt x="1718741" y="253"/>
                  </a:moveTo>
                  <a:lnTo>
                    <a:pt x="1752015" y="253"/>
                  </a:lnTo>
                  <a:lnTo>
                    <a:pt x="1751380" y="2413"/>
                  </a:lnTo>
                  <a:lnTo>
                    <a:pt x="1750745" y="5206"/>
                  </a:lnTo>
                  <a:lnTo>
                    <a:pt x="1750491" y="7620"/>
                  </a:lnTo>
                  <a:lnTo>
                    <a:pt x="1749856" y="10032"/>
                  </a:lnTo>
                  <a:lnTo>
                    <a:pt x="1749602" y="12826"/>
                  </a:lnTo>
                  <a:lnTo>
                    <a:pt x="1749602" y="15240"/>
                  </a:lnTo>
                  <a:lnTo>
                    <a:pt x="1749221" y="17906"/>
                  </a:lnTo>
                  <a:lnTo>
                    <a:pt x="1749221" y="20447"/>
                  </a:lnTo>
                  <a:lnTo>
                    <a:pt x="1749602" y="23114"/>
                  </a:lnTo>
                  <a:lnTo>
                    <a:pt x="1749602" y="25526"/>
                  </a:lnTo>
                  <a:lnTo>
                    <a:pt x="1750110" y="28321"/>
                  </a:lnTo>
                  <a:lnTo>
                    <a:pt x="1750491" y="30733"/>
                  </a:lnTo>
                  <a:lnTo>
                    <a:pt x="1751126" y="33147"/>
                  </a:lnTo>
                  <a:lnTo>
                    <a:pt x="1751634" y="35687"/>
                  </a:lnTo>
                  <a:lnTo>
                    <a:pt x="1752269" y="38100"/>
                  </a:lnTo>
                  <a:lnTo>
                    <a:pt x="1753158" y="40513"/>
                  </a:lnTo>
                  <a:lnTo>
                    <a:pt x="1754174" y="42672"/>
                  </a:lnTo>
                  <a:lnTo>
                    <a:pt x="1755063" y="45085"/>
                  </a:lnTo>
                  <a:lnTo>
                    <a:pt x="1756206" y="47244"/>
                  </a:lnTo>
                  <a:lnTo>
                    <a:pt x="1757476" y="49022"/>
                  </a:lnTo>
                  <a:lnTo>
                    <a:pt x="1759000" y="50926"/>
                  </a:lnTo>
                  <a:lnTo>
                    <a:pt x="1760270" y="52704"/>
                  </a:lnTo>
                  <a:lnTo>
                    <a:pt x="1762048" y="54482"/>
                  </a:lnTo>
                  <a:lnTo>
                    <a:pt x="1763572" y="56006"/>
                  </a:lnTo>
                  <a:lnTo>
                    <a:pt x="1765350" y="57530"/>
                  </a:lnTo>
                  <a:lnTo>
                    <a:pt x="1767255" y="58800"/>
                  </a:lnTo>
                  <a:lnTo>
                    <a:pt x="1769414" y="60071"/>
                  </a:lnTo>
                  <a:lnTo>
                    <a:pt x="1771446" y="60960"/>
                  </a:lnTo>
                  <a:lnTo>
                    <a:pt x="1773605" y="61595"/>
                  </a:lnTo>
                  <a:lnTo>
                    <a:pt x="1776018" y="62483"/>
                  </a:lnTo>
                  <a:lnTo>
                    <a:pt x="1778558" y="62738"/>
                  </a:lnTo>
                  <a:lnTo>
                    <a:pt x="1780971" y="63119"/>
                  </a:lnTo>
                  <a:lnTo>
                    <a:pt x="1783638" y="62738"/>
                  </a:lnTo>
                  <a:lnTo>
                    <a:pt x="1786432" y="62102"/>
                  </a:lnTo>
                  <a:lnTo>
                    <a:pt x="1788845" y="61595"/>
                  </a:lnTo>
                  <a:lnTo>
                    <a:pt x="1791004" y="60578"/>
                  </a:lnTo>
                  <a:lnTo>
                    <a:pt x="1793163" y="59690"/>
                  </a:lnTo>
                  <a:lnTo>
                    <a:pt x="1795322" y="58547"/>
                  </a:lnTo>
                  <a:lnTo>
                    <a:pt x="1803450" y="50926"/>
                  </a:lnTo>
                  <a:lnTo>
                    <a:pt x="1804974" y="49022"/>
                  </a:lnTo>
                  <a:lnTo>
                    <a:pt x="1806244" y="46863"/>
                  </a:lnTo>
                  <a:lnTo>
                    <a:pt x="1807133" y="45085"/>
                  </a:lnTo>
                  <a:lnTo>
                    <a:pt x="1808403" y="42672"/>
                  </a:lnTo>
                  <a:lnTo>
                    <a:pt x="1809292" y="40513"/>
                  </a:lnTo>
                  <a:lnTo>
                    <a:pt x="1809927" y="38353"/>
                  </a:lnTo>
                  <a:lnTo>
                    <a:pt x="1810816" y="35941"/>
                  </a:lnTo>
                  <a:lnTo>
                    <a:pt x="1811070" y="33527"/>
                  </a:lnTo>
                  <a:lnTo>
                    <a:pt x="1811705" y="31115"/>
                  </a:lnTo>
                  <a:lnTo>
                    <a:pt x="1812086" y="28575"/>
                  </a:lnTo>
                  <a:lnTo>
                    <a:pt x="1812340" y="25907"/>
                  </a:lnTo>
                  <a:lnTo>
                    <a:pt x="1812594" y="23495"/>
                  </a:lnTo>
                  <a:lnTo>
                    <a:pt x="1812975" y="20700"/>
                  </a:lnTo>
                  <a:lnTo>
                    <a:pt x="1812975" y="18288"/>
                  </a:lnTo>
                  <a:lnTo>
                    <a:pt x="1812975" y="15494"/>
                  </a:lnTo>
                  <a:lnTo>
                    <a:pt x="1812975" y="13080"/>
                  </a:lnTo>
                  <a:lnTo>
                    <a:pt x="1812594" y="10287"/>
                  </a:lnTo>
                  <a:lnTo>
                    <a:pt x="1812340" y="7874"/>
                  </a:lnTo>
                  <a:lnTo>
                    <a:pt x="1812086" y="5206"/>
                  </a:lnTo>
                  <a:lnTo>
                    <a:pt x="1811705" y="2667"/>
                  </a:lnTo>
                  <a:lnTo>
                    <a:pt x="1811451" y="253"/>
                  </a:lnTo>
                  <a:lnTo>
                    <a:pt x="1843709" y="253"/>
                  </a:lnTo>
                </a:path>
                <a:path w="6883400" h="10017125">
                  <a:moveTo>
                    <a:pt x="1718741" y="85344"/>
                  </a:moveTo>
                  <a:lnTo>
                    <a:pt x="1843709" y="85344"/>
                  </a:lnTo>
                </a:path>
                <a:path w="6883400" h="10017125">
                  <a:moveTo>
                    <a:pt x="1843709" y="253"/>
                  </a:moveTo>
                  <a:lnTo>
                    <a:pt x="1877237" y="253"/>
                  </a:lnTo>
                  <a:lnTo>
                    <a:pt x="1876348" y="2413"/>
                  </a:lnTo>
                  <a:lnTo>
                    <a:pt x="1875713" y="5206"/>
                  </a:lnTo>
                  <a:lnTo>
                    <a:pt x="1875459" y="7620"/>
                  </a:lnTo>
                  <a:lnTo>
                    <a:pt x="1874824" y="10032"/>
                  </a:lnTo>
                  <a:lnTo>
                    <a:pt x="1874824" y="12826"/>
                  </a:lnTo>
                  <a:lnTo>
                    <a:pt x="1874570" y="15240"/>
                  </a:lnTo>
                  <a:lnTo>
                    <a:pt x="1874570" y="17906"/>
                  </a:lnTo>
                  <a:lnTo>
                    <a:pt x="1874570" y="20447"/>
                  </a:lnTo>
                  <a:lnTo>
                    <a:pt x="1874570" y="23114"/>
                  </a:lnTo>
                  <a:lnTo>
                    <a:pt x="1874824" y="25526"/>
                  </a:lnTo>
                  <a:lnTo>
                    <a:pt x="1875078" y="28321"/>
                  </a:lnTo>
                  <a:lnTo>
                    <a:pt x="1875459" y="30733"/>
                  </a:lnTo>
                  <a:lnTo>
                    <a:pt x="1876094" y="33147"/>
                  </a:lnTo>
                  <a:lnTo>
                    <a:pt x="1876602" y="35687"/>
                  </a:lnTo>
                  <a:lnTo>
                    <a:pt x="1877237" y="38100"/>
                  </a:lnTo>
                  <a:lnTo>
                    <a:pt x="1878126" y="40513"/>
                  </a:lnTo>
                  <a:lnTo>
                    <a:pt x="1879142" y="42672"/>
                  </a:lnTo>
                  <a:lnTo>
                    <a:pt x="1880031" y="45085"/>
                  </a:lnTo>
                  <a:lnTo>
                    <a:pt x="1881174" y="47244"/>
                  </a:lnTo>
                  <a:lnTo>
                    <a:pt x="1882444" y="49022"/>
                  </a:lnTo>
                  <a:lnTo>
                    <a:pt x="1883968" y="50926"/>
                  </a:lnTo>
                  <a:lnTo>
                    <a:pt x="1885492" y="52704"/>
                  </a:lnTo>
                  <a:lnTo>
                    <a:pt x="1887016" y="54482"/>
                  </a:lnTo>
                  <a:lnTo>
                    <a:pt x="1888540" y="56006"/>
                  </a:lnTo>
                  <a:lnTo>
                    <a:pt x="1890318" y="57530"/>
                  </a:lnTo>
                  <a:lnTo>
                    <a:pt x="1892477" y="58800"/>
                  </a:lnTo>
                  <a:lnTo>
                    <a:pt x="1894382" y="60071"/>
                  </a:lnTo>
                  <a:lnTo>
                    <a:pt x="1896414" y="60960"/>
                  </a:lnTo>
                  <a:lnTo>
                    <a:pt x="1898954" y="61595"/>
                  </a:lnTo>
                  <a:lnTo>
                    <a:pt x="1900986" y="62483"/>
                  </a:lnTo>
                  <a:lnTo>
                    <a:pt x="1903526" y="62738"/>
                  </a:lnTo>
                  <a:lnTo>
                    <a:pt x="1906193" y="63119"/>
                  </a:lnTo>
                  <a:lnTo>
                    <a:pt x="1908606" y="62738"/>
                  </a:lnTo>
                  <a:lnTo>
                    <a:pt x="1911400" y="62102"/>
                  </a:lnTo>
                  <a:lnTo>
                    <a:pt x="1913813" y="61595"/>
                  </a:lnTo>
                  <a:lnTo>
                    <a:pt x="1915972" y="60578"/>
                  </a:lnTo>
                  <a:lnTo>
                    <a:pt x="1918385" y="59690"/>
                  </a:lnTo>
                  <a:lnTo>
                    <a:pt x="1920290" y="58547"/>
                  </a:lnTo>
                  <a:lnTo>
                    <a:pt x="1922068" y="57276"/>
                  </a:lnTo>
                  <a:lnTo>
                    <a:pt x="1924227" y="56006"/>
                  </a:lnTo>
                  <a:lnTo>
                    <a:pt x="1925751" y="54228"/>
                  </a:lnTo>
                  <a:lnTo>
                    <a:pt x="1927275" y="52704"/>
                  </a:lnTo>
                  <a:lnTo>
                    <a:pt x="1928799" y="50926"/>
                  </a:lnTo>
                  <a:lnTo>
                    <a:pt x="1929942" y="49022"/>
                  </a:lnTo>
                  <a:lnTo>
                    <a:pt x="1931212" y="46863"/>
                  </a:lnTo>
                  <a:lnTo>
                    <a:pt x="1932482" y="45085"/>
                  </a:lnTo>
                  <a:lnTo>
                    <a:pt x="1933371" y="42672"/>
                  </a:lnTo>
                  <a:lnTo>
                    <a:pt x="1934260" y="40513"/>
                  </a:lnTo>
                  <a:lnTo>
                    <a:pt x="1934895" y="38353"/>
                  </a:lnTo>
                  <a:lnTo>
                    <a:pt x="1935784" y="35941"/>
                  </a:lnTo>
                  <a:lnTo>
                    <a:pt x="1936419" y="33527"/>
                  </a:lnTo>
                  <a:lnTo>
                    <a:pt x="1936673" y="31115"/>
                  </a:lnTo>
                  <a:lnTo>
                    <a:pt x="1937308" y="28575"/>
                  </a:lnTo>
                  <a:lnTo>
                    <a:pt x="1937562" y="25907"/>
                  </a:lnTo>
                  <a:lnTo>
                    <a:pt x="1937562" y="23495"/>
                  </a:lnTo>
                  <a:lnTo>
                    <a:pt x="1937943" y="20700"/>
                  </a:lnTo>
                  <a:lnTo>
                    <a:pt x="1937943" y="18288"/>
                  </a:lnTo>
                  <a:lnTo>
                    <a:pt x="1937943" y="15494"/>
                  </a:lnTo>
                  <a:lnTo>
                    <a:pt x="1937943" y="13080"/>
                  </a:lnTo>
                  <a:lnTo>
                    <a:pt x="1937562" y="10287"/>
                  </a:lnTo>
                  <a:lnTo>
                    <a:pt x="1937562" y="7874"/>
                  </a:lnTo>
                  <a:lnTo>
                    <a:pt x="1937054" y="5206"/>
                  </a:lnTo>
                  <a:lnTo>
                    <a:pt x="1936673" y="2667"/>
                  </a:lnTo>
                  <a:lnTo>
                    <a:pt x="1936419" y="253"/>
                  </a:lnTo>
                  <a:lnTo>
                    <a:pt x="1968677" y="253"/>
                  </a:lnTo>
                </a:path>
                <a:path w="6883400" h="10017125">
                  <a:moveTo>
                    <a:pt x="1843709" y="85344"/>
                  </a:moveTo>
                  <a:lnTo>
                    <a:pt x="1968677" y="85344"/>
                  </a:lnTo>
                </a:path>
                <a:path w="6883400" h="10017125">
                  <a:moveTo>
                    <a:pt x="1968677" y="253"/>
                  </a:moveTo>
                  <a:lnTo>
                    <a:pt x="2002205" y="253"/>
                  </a:lnTo>
                  <a:lnTo>
                    <a:pt x="2001570" y="2413"/>
                  </a:lnTo>
                  <a:lnTo>
                    <a:pt x="2000681" y="5206"/>
                  </a:lnTo>
                  <a:lnTo>
                    <a:pt x="2000427" y="7620"/>
                  </a:lnTo>
                  <a:lnTo>
                    <a:pt x="2000046" y="10032"/>
                  </a:lnTo>
                  <a:lnTo>
                    <a:pt x="1999792" y="12826"/>
                  </a:lnTo>
                  <a:lnTo>
                    <a:pt x="1999538" y="15240"/>
                  </a:lnTo>
                  <a:lnTo>
                    <a:pt x="1999538" y="17906"/>
                  </a:lnTo>
                  <a:lnTo>
                    <a:pt x="1999538" y="20447"/>
                  </a:lnTo>
                  <a:lnTo>
                    <a:pt x="1999538" y="23114"/>
                  </a:lnTo>
                  <a:lnTo>
                    <a:pt x="1999792" y="25526"/>
                  </a:lnTo>
                  <a:lnTo>
                    <a:pt x="2000046" y="28321"/>
                  </a:lnTo>
                  <a:lnTo>
                    <a:pt x="2000427" y="30733"/>
                  </a:lnTo>
                  <a:lnTo>
                    <a:pt x="2001062" y="33147"/>
                  </a:lnTo>
                  <a:lnTo>
                    <a:pt x="2001570" y="35687"/>
                  </a:lnTo>
                  <a:lnTo>
                    <a:pt x="2010460" y="52704"/>
                  </a:lnTo>
                  <a:lnTo>
                    <a:pt x="2011984" y="54482"/>
                  </a:lnTo>
                  <a:lnTo>
                    <a:pt x="2013508" y="56006"/>
                  </a:lnTo>
                  <a:lnTo>
                    <a:pt x="2015286" y="57530"/>
                  </a:lnTo>
                  <a:lnTo>
                    <a:pt x="2017445" y="58800"/>
                  </a:lnTo>
                  <a:lnTo>
                    <a:pt x="2019350" y="60071"/>
                  </a:lnTo>
                  <a:lnTo>
                    <a:pt x="2021382" y="60960"/>
                  </a:lnTo>
                  <a:lnTo>
                    <a:pt x="2023922" y="61595"/>
                  </a:lnTo>
                  <a:lnTo>
                    <a:pt x="2025954" y="62483"/>
                  </a:lnTo>
                  <a:lnTo>
                    <a:pt x="2028494" y="62738"/>
                  </a:lnTo>
                  <a:lnTo>
                    <a:pt x="2031161" y="63119"/>
                  </a:lnTo>
                  <a:lnTo>
                    <a:pt x="2033955" y="62738"/>
                  </a:lnTo>
                  <a:lnTo>
                    <a:pt x="2036368" y="62102"/>
                  </a:lnTo>
                  <a:lnTo>
                    <a:pt x="2038781" y="61595"/>
                  </a:lnTo>
                  <a:lnTo>
                    <a:pt x="2041194" y="60578"/>
                  </a:lnTo>
                  <a:lnTo>
                    <a:pt x="2043353" y="59690"/>
                  </a:lnTo>
                  <a:lnTo>
                    <a:pt x="2045258" y="58547"/>
                  </a:lnTo>
                  <a:lnTo>
                    <a:pt x="2047290" y="57276"/>
                  </a:lnTo>
                  <a:lnTo>
                    <a:pt x="2049195" y="56006"/>
                  </a:lnTo>
                  <a:lnTo>
                    <a:pt x="2050719" y="54228"/>
                  </a:lnTo>
                  <a:lnTo>
                    <a:pt x="2052243" y="52704"/>
                  </a:lnTo>
                  <a:lnTo>
                    <a:pt x="2053767" y="50926"/>
                  </a:lnTo>
                  <a:lnTo>
                    <a:pt x="2054910" y="49022"/>
                  </a:lnTo>
                  <a:lnTo>
                    <a:pt x="2056180" y="46863"/>
                  </a:lnTo>
                  <a:lnTo>
                    <a:pt x="2057450" y="45085"/>
                  </a:lnTo>
                  <a:lnTo>
                    <a:pt x="2058339" y="42672"/>
                  </a:lnTo>
                  <a:lnTo>
                    <a:pt x="2059228" y="40513"/>
                  </a:lnTo>
                  <a:lnTo>
                    <a:pt x="2059863" y="38353"/>
                  </a:lnTo>
                  <a:lnTo>
                    <a:pt x="2060752" y="35941"/>
                  </a:lnTo>
                  <a:lnTo>
                    <a:pt x="2061387" y="33527"/>
                  </a:lnTo>
                  <a:lnTo>
                    <a:pt x="2061641" y="31115"/>
                  </a:lnTo>
                  <a:lnTo>
                    <a:pt x="2062276" y="28575"/>
                  </a:lnTo>
                  <a:lnTo>
                    <a:pt x="2062530" y="25907"/>
                  </a:lnTo>
                  <a:lnTo>
                    <a:pt x="2062530" y="23495"/>
                  </a:lnTo>
                  <a:lnTo>
                    <a:pt x="2062911" y="20700"/>
                  </a:lnTo>
                  <a:lnTo>
                    <a:pt x="2062911" y="18288"/>
                  </a:lnTo>
                  <a:lnTo>
                    <a:pt x="2062911" y="15494"/>
                  </a:lnTo>
                  <a:lnTo>
                    <a:pt x="2062911" y="13080"/>
                  </a:lnTo>
                  <a:lnTo>
                    <a:pt x="2062530" y="10287"/>
                  </a:lnTo>
                  <a:lnTo>
                    <a:pt x="2062530" y="7874"/>
                  </a:lnTo>
                  <a:lnTo>
                    <a:pt x="2062022" y="5206"/>
                  </a:lnTo>
                  <a:lnTo>
                    <a:pt x="2062022" y="2667"/>
                  </a:lnTo>
                  <a:lnTo>
                    <a:pt x="2061387" y="253"/>
                  </a:lnTo>
                  <a:lnTo>
                    <a:pt x="2093645" y="253"/>
                  </a:lnTo>
                </a:path>
                <a:path w="6883400" h="10017125">
                  <a:moveTo>
                    <a:pt x="1968677" y="85344"/>
                  </a:moveTo>
                  <a:lnTo>
                    <a:pt x="2093645" y="85344"/>
                  </a:lnTo>
                </a:path>
                <a:path w="6883400" h="10017125">
                  <a:moveTo>
                    <a:pt x="2093645" y="253"/>
                  </a:moveTo>
                  <a:lnTo>
                    <a:pt x="2127173" y="253"/>
                  </a:lnTo>
                  <a:lnTo>
                    <a:pt x="2126538" y="2413"/>
                  </a:lnTo>
                  <a:lnTo>
                    <a:pt x="2126030" y="5206"/>
                  </a:lnTo>
                  <a:lnTo>
                    <a:pt x="2125395" y="7620"/>
                  </a:lnTo>
                  <a:lnTo>
                    <a:pt x="2125014" y="10032"/>
                  </a:lnTo>
                  <a:lnTo>
                    <a:pt x="2124760" y="12826"/>
                  </a:lnTo>
                  <a:lnTo>
                    <a:pt x="2124506" y="15240"/>
                  </a:lnTo>
                  <a:lnTo>
                    <a:pt x="2124506" y="17906"/>
                  </a:lnTo>
                  <a:lnTo>
                    <a:pt x="2124506" y="20447"/>
                  </a:lnTo>
                  <a:lnTo>
                    <a:pt x="2124506" y="23114"/>
                  </a:lnTo>
                  <a:lnTo>
                    <a:pt x="2124760" y="25526"/>
                  </a:lnTo>
                  <a:lnTo>
                    <a:pt x="2125014" y="28321"/>
                  </a:lnTo>
                  <a:lnTo>
                    <a:pt x="2125395" y="30733"/>
                  </a:lnTo>
                  <a:lnTo>
                    <a:pt x="2126030" y="33147"/>
                  </a:lnTo>
                  <a:lnTo>
                    <a:pt x="2126538" y="35687"/>
                  </a:lnTo>
                  <a:lnTo>
                    <a:pt x="2135428" y="52704"/>
                  </a:lnTo>
                  <a:lnTo>
                    <a:pt x="2136952" y="54482"/>
                  </a:lnTo>
                  <a:lnTo>
                    <a:pt x="2148890" y="61595"/>
                  </a:lnTo>
                  <a:lnTo>
                    <a:pt x="2150922" y="62483"/>
                  </a:lnTo>
                  <a:lnTo>
                    <a:pt x="2153716" y="62738"/>
                  </a:lnTo>
                  <a:lnTo>
                    <a:pt x="2156129" y="63119"/>
                  </a:lnTo>
                  <a:lnTo>
                    <a:pt x="2158923" y="62738"/>
                  </a:lnTo>
                  <a:lnTo>
                    <a:pt x="2161336" y="62102"/>
                  </a:lnTo>
                  <a:lnTo>
                    <a:pt x="2163749" y="61595"/>
                  </a:lnTo>
                  <a:lnTo>
                    <a:pt x="2166162" y="60578"/>
                  </a:lnTo>
                  <a:lnTo>
                    <a:pt x="2168321" y="59690"/>
                  </a:lnTo>
                  <a:lnTo>
                    <a:pt x="2170480" y="58547"/>
                  </a:lnTo>
                  <a:lnTo>
                    <a:pt x="2172258" y="57276"/>
                  </a:lnTo>
                  <a:lnTo>
                    <a:pt x="2174163" y="56006"/>
                  </a:lnTo>
                  <a:lnTo>
                    <a:pt x="2175687" y="54228"/>
                  </a:lnTo>
                  <a:lnTo>
                    <a:pt x="2177211" y="52704"/>
                  </a:lnTo>
                  <a:lnTo>
                    <a:pt x="2178735" y="50926"/>
                  </a:lnTo>
                  <a:lnTo>
                    <a:pt x="2179878" y="49022"/>
                  </a:lnTo>
                  <a:lnTo>
                    <a:pt x="2181148" y="46863"/>
                  </a:lnTo>
                  <a:lnTo>
                    <a:pt x="2182418" y="45085"/>
                  </a:lnTo>
                  <a:lnTo>
                    <a:pt x="2183307" y="42672"/>
                  </a:lnTo>
                  <a:lnTo>
                    <a:pt x="2184196" y="40513"/>
                  </a:lnTo>
                  <a:lnTo>
                    <a:pt x="2185085" y="38353"/>
                  </a:lnTo>
                  <a:lnTo>
                    <a:pt x="2185720" y="35941"/>
                  </a:lnTo>
                  <a:lnTo>
                    <a:pt x="2186355" y="33527"/>
                  </a:lnTo>
                  <a:lnTo>
                    <a:pt x="2186609" y="31115"/>
                  </a:lnTo>
                  <a:lnTo>
                    <a:pt x="2187244" y="28575"/>
                  </a:lnTo>
                  <a:lnTo>
                    <a:pt x="2187498" y="25907"/>
                  </a:lnTo>
                  <a:lnTo>
                    <a:pt x="2187498" y="23495"/>
                  </a:lnTo>
                  <a:lnTo>
                    <a:pt x="2187879" y="20700"/>
                  </a:lnTo>
                  <a:lnTo>
                    <a:pt x="2187879" y="18288"/>
                  </a:lnTo>
                  <a:lnTo>
                    <a:pt x="2187879" y="15494"/>
                  </a:lnTo>
                  <a:lnTo>
                    <a:pt x="2187879" y="13080"/>
                  </a:lnTo>
                  <a:lnTo>
                    <a:pt x="2187498" y="10287"/>
                  </a:lnTo>
                  <a:lnTo>
                    <a:pt x="2187498" y="7874"/>
                  </a:lnTo>
                  <a:lnTo>
                    <a:pt x="2187244" y="5206"/>
                  </a:lnTo>
                  <a:lnTo>
                    <a:pt x="2186990" y="2667"/>
                  </a:lnTo>
                  <a:lnTo>
                    <a:pt x="2186355" y="253"/>
                  </a:lnTo>
                  <a:lnTo>
                    <a:pt x="2218613" y="253"/>
                  </a:lnTo>
                </a:path>
                <a:path w="6883400" h="10017125">
                  <a:moveTo>
                    <a:pt x="2093645" y="85344"/>
                  </a:moveTo>
                  <a:lnTo>
                    <a:pt x="2218613" y="85344"/>
                  </a:lnTo>
                </a:path>
                <a:path w="6883400" h="10017125">
                  <a:moveTo>
                    <a:pt x="2218613" y="253"/>
                  </a:moveTo>
                  <a:lnTo>
                    <a:pt x="2252141" y="253"/>
                  </a:lnTo>
                  <a:lnTo>
                    <a:pt x="2251506" y="2413"/>
                  </a:lnTo>
                  <a:lnTo>
                    <a:pt x="2250998" y="5206"/>
                  </a:lnTo>
                  <a:lnTo>
                    <a:pt x="2250363" y="7620"/>
                  </a:lnTo>
                  <a:lnTo>
                    <a:pt x="2249982" y="10032"/>
                  </a:lnTo>
                  <a:lnTo>
                    <a:pt x="2249728" y="12826"/>
                  </a:lnTo>
                  <a:lnTo>
                    <a:pt x="2249474" y="15240"/>
                  </a:lnTo>
                  <a:lnTo>
                    <a:pt x="2249474" y="17906"/>
                  </a:lnTo>
                  <a:lnTo>
                    <a:pt x="2249474" y="20447"/>
                  </a:lnTo>
                  <a:lnTo>
                    <a:pt x="2249474" y="23114"/>
                  </a:lnTo>
                  <a:lnTo>
                    <a:pt x="2249728" y="25526"/>
                  </a:lnTo>
                  <a:lnTo>
                    <a:pt x="2249982" y="28321"/>
                  </a:lnTo>
                  <a:lnTo>
                    <a:pt x="2250363" y="30733"/>
                  </a:lnTo>
                  <a:lnTo>
                    <a:pt x="2250998" y="33147"/>
                  </a:lnTo>
                  <a:lnTo>
                    <a:pt x="2251506" y="35687"/>
                  </a:lnTo>
                  <a:lnTo>
                    <a:pt x="2252522" y="38100"/>
                  </a:lnTo>
                  <a:lnTo>
                    <a:pt x="2253030" y="40513"/>
                  </a:lnTo>
                  <a:lnTo>
                    <a:pt x="2254046" y="42672"/>
                  </a:lnTo>
                  <a:lnTo>
                    <a:pt x="2260396" y="52704"/>
                  </a:lnTo>
                  <a:lnTo>
                    <a:pt x="2261920" y="54482"/>
                  </a:lnTo>
                  <a:lnTo>
                    <a:pt x="2273858" y="61595"/>
                  </a:lnTo>
                  <a:lnTo>
                    <a:pt x="2275890" y="62483"/>
                  </a:lnTo>
                  <a:lnTo>
                    <a:pt x="2278684" y="62738"/>
                  </a:lnTo>
                  <a:lnTo>
                    <a:pt x="2281097" y="63119"/>
                  </a:lnTo>
                  <a:lnTo>
                    <a:pt x="2283891" y="62738"/>
                  </a:lnTo>
                  <a:lnTo>
                    <a:pt x="2286304" y="62102"/>
                  </a:lnTo>
                  <a:lnTo>
                    <a:pt x="2288717" y="61595"/>
                  </a:lnTo>
                  <a:lnTo>
                    <a:pt x="2291130" y="60578"/>
                  </a:lnTo>
                  <a:lnTo>
                    <a:pt x="2293289" y="59690"/>
                  </a:lnTo>
                  <a:lnTo>
                    <a:pt x="2295448" y="58547"/>
                  </a:lnTo>
                  <a:lnTo>
                    <a:pt x="2297226" y="57276"/>
                  </a:lnTo>
                  <a:lnTo>
                    <a:pt x="2299131" y="56006"/>
                  </a:lnTo>
                  <a:lnTo>
                    <a:pt x="2300655" y="54228"/>
                  </a:lnTo>
                  <a:lnTo>
                    <a:pt x="2302179" y="52704"/>
                  </a:lnTo>
                  <a:lnTo>
                    <a:pt x="2303703" y="50926"/>
                  </a:lnTo>
                  <a:lnTo>
                    <a:pt x="2304846" y="49022"/>
                  </a:lnTo>
                  <a:lnTo>
                    <a:pt x="2306116" y="46863"/>
                  </a:lnTo>
                  <a:lnTo>
                    <a:pt x="2307386" y="45085"/>
                  </a:lnTo>
                  <a:lnTo>
                    <a:pt x="2308275" y="42672"/>
                  </a:lnTo>
                  <a:lnTo>
                    <a:pt x="2309164" y="40513"/>
                  </a:lnTo>
                  <a:lnTo>
                    <a:pt x="2310053" y="38353"/>
                  </a:lnTo>
                  <a:lnTo>
                    <a:pt x="2310688" y="35941"/>
                  </a:lnTo>
                  <a:lnTo>
                    <a:pt x="2311323" y="33527"/>
                  </a:lnTo>
                  <a:lnTo>
                    <a:pt x="2311958" y="31115"/>
                  </a:lnTo>
                  <a:lnTo>
                    <a:pt x="2312212" y="28575"/>
                  </a:lnTo>
                  <a:lnTo>
                    <a:pt x="2312466" y="25907"/>
                  </a:lnTo>
                  <a:lnTo>
                    <a:pt x="2312847" y="23495"/>
                  </a:lnTo>
                  <a:lnTo>
                    <a:pt x="2312847" y="20700"/>
                  </a:lnTo>
                  <a:lnTo>
                    <a:pt x="2313101" y="18288"/>
                  </a:lnTo>
                  <a:lnTo>
                    <a:pt x="2313101" y="15494"/>
                  </a:lnTo>
                  <a:lnTo>
                    <a:pt x="2312847" y="13080"/>
                  </a:lnTo>
                  <a:lnTo>
                    <a:pt x="2312847" y="10287"/>
                  </a:lnTo>
                  <a:lnTo>
                    <a:pt x="2312466" y="7874"/>
                  </a:lnTo>
                  <a:lnTo>
                    <a:pt x="2312212" y="5206"/>
                  </a:lnTo>
                  <a:lnTo>
                    <a:pt x="2311958" y="2667"/>
                  </a:lnTo>
                  <a:lnTo>
                    <a:pt x="2311323" y="253"/>
                  </a:lnTo>
                  <a:lnTo>
                    <a:pt x="2343581" y="253"/>
                  </a:lnTo>
                </a:path>
                <a:path w="6883400" h="10017125">
                  <a:moveTo>
                    <a:pt x="2218613" y="85344"/>
                  </a:moveTo>
                  <a:lnTo>
                    <a:pt x="2343581" y="85344"/>
                  </a:lnTo>
                </a:path>
                <a:path w="6883400" h="10017125">
                  <a:moveTo>
                    <a:pt x="2343581" y="253"/>
                  </a:moveTo>
                  <a:lnTo>
                    <a:pt x="2377109" y="253"/>
                  </a:lnTo>
                  <a:lnTo>
                    <a:pt x="2376474" y="2413"/>
                  </a:lnTo>
                  <a:lnTo>
                    <a:pt x="2375966" y="5206"/>
                  </a:lnTo>
                  <a:lnTo>
                    <a:pt x="2375331" y="7620"/>
                  </a:lnTo>
                  <a:lnTo>
                    <a:pt x="2374950" y="10032"/>
                  </a:lnTo>
                  <a:lnTo>
                    <a:pt x="2374696" y="12826"/>
                  </a:lnTo>
                  <a:lnTo>
                    <a:pt x="2374696" y="15240"/>
                  </a:lnTo>
                  <a:lnTo>
                    <a:pt x="2374442" y="17906"/>
                  </a:lnTo>
                  <a:lnTo>
                    <a:pt x="2374442" y="20447"/>
                  </a:lnTo>
                  <a:lnTo>
                    <a:pt x="2374696" y="23114"/>
                  </a:lnTo>
                  <a:lnTo>
                    <a:pt x="2374696" y="25526"/>
                  </a:lnTo>
                  <a:lnTo>
                    <a:pt x="2374950" y="28321"/>
                  </a:lnTo>
                  <a:lnTo>
                    <a:pt x="2375585" y="30733"/>
                  </a:lnTo>
                  <a:lnTo>
                    <a:pt x="2375966" y="33147"/>
                  </a:lnTo>
                  <a:lnTo>
                    <a:pt x="2376855" y="35687"/>
                  </a:lnTo>
                  <a:lnTo>
                    <a:pt x="2377490" y="38100"/>
                  </a:lnTo>
                  <a:lnTo>
                    <a:pt x="2378379" y="40513"/>
                  </a:lnTo>
                  <a:lnTo>
                    <a:pt x="2379268" y="42672"/>
                  </a:lnTo>
                  <a:lnTo>
                    <a:pt x="2380157" y="45085"/>
                  </a:lnTo>
                  <a:lnTo>
                    <a:pt x="2381427" y="47244"/>
                  </a:lnTo>
                  <a:lnTo>
                    <a:pt x="2382570" y="49022"/>
                  </a:lnTo>
                  <a:lnTo>
                    <a:pt x="2384094" y="50926"/>
                  </a:lnTo>
                  <a:lnTo>
                    <a:pt x="2385364" y="52704"/>
                  </a:lnTo>
                  <a:lnTo>
                    <a:pt x="2398826" y="61595"/>
                  </a:lnTo>
                  <a:lnTo>
                    <a:pt x="2401239" y="62483"/>
                  </a:lnTo>
                  <a:lnTo>
                    <a:pt x="2403652" y="62738"/>
                  </a:lnTo>
                  <a:lnTo>
                    <a:pt x="2406065" y="63119"/>
                  </a:lnTo>
                  <a:lnTo>
                    <a:pt x="2408859" y="62738"/>
                  </a:lnTo>
                  <a:lnTo>
                    <a:pt x="2411272" y="62102"/>
                  </a:lnTo>
                  <a:lnTo>
                    <a:pt x="2413685" y="61595"/>
                  </a:lnTo>
                  <a:lnTo>
                    <a:pt x="2416098" y="60578"/>
                  </a:lnTo>
                  <a:lnTo>
                    <a:pt x="2418257" y="59690"/>
                  </a:lnTo>
                  <a:lnTo>
                    <a:pt x="2420416" y="58547"/>
                  </a:lnTo>
                  <a:lnTo>
                    <a:pt x="2422194" y="57276"/>
                  </a:lnTo>
                  <a:lnTo>
                    <a:pt x="2424099" y="56006"/>
                  </a:lnTo>
                  <a:lnTo>
                    <a:pt x="2425623" y="54228"/>
                  </a:lnTo>
                  <a:lnTo>
                    <a:pt x="2427401" y="52704"/>
                  </a:lnTo>
                  <a:lnTo>
                    <a:pt x="2428671" y="50926"/>
                  </a:lnTo>
                  <a:lnTo>
                    <a:pt x="2430195" y="49022"/>
                  </a:lnTo>
                  <a:lnTo>
                    <a:pt x="2431338" y="46863"/>
                  </a:lnTo>
                  <a:lnTo>
                    <a:pt x="2432354" y="45085"/>
                  </a:lnTo>
                  <a:lnTo>
                    <a:pt x="2433243" y="42672"/>
                  </a:lnTo>
                  <a:lnTo>
                    <a:pt x="2434132" y="40513"/>
                  </a:lnTo>
                  <a:lnTo>
                    <a:pt x="2435021" y="38353"/>
                  </a:lnTo>
                  <a:lnTo>
                    <a:pt x="2435656" y="35941"/>
                  </a:lnTo>
                  <a:lnTo>
                    <a:pt x="2436291" y="33527"/>
                  </a:lnTo>
                  <a:lnTo>
                    <a:pt x="2436926" y="31115"/>
                  </a:lnTo>
                  <a:lnTo>
                    <a:pt x="2437180" y="28575"/>
                  </a:lnTo>
                  <a:lnTo>
                    <a:pt x="2437434" y="25907"/>
                  </a:lnTo>
                  <a:lnTo>
                    <a:pt x="2437815" y="23495"/>
                  </a:lnTo>
                  <a:lnTo>
                    <a:pt x="2437815" y="20700"/>
                  </a:lnTo>
                  <a:lnTo>
                    <a:pt x="2438069" y="18288"/>
                  </a:lnTo>
                  <a:lnTo>
                    <a:pt x="2438069" y="15494"/>
                  </a:lnTo>
                  <a:lnTo>
                    <a:pt x="2437815" y="13080"/>
                  </a:lnTo>
                  <a:lnTo>
                    <a:pt x="2437815" y="10287"/>
                  </a:lnTo>
                  <a:lnTo>
                    <a:pt x="2437434" y="7874"/>
                  </a:lnTo>
                  <a:lnTo>
                    <a:pt x="2437180" y="5206"/>
                  </a:lnTo>
                  <a:lnTo>
                    <a:pt x="2436926" y="2667"/>
                  </a:lnTo>
                  <a:lnTo>
                    <a:pt x="2436291" y="253"/>
                  </a:lnTo>
                  <a:lnTo>
                    <a:pt x="2468930" y="253"/>
                  </a:lnTo>
                </a:path>
                <a:path w="6883400" h="10017125">
                  <a:moveTo>
                    <a:pt x="2343581" y="85344"/>
                  </a:moveTo>
                  <a:lnTo>
                    <a:pt x="2468930" y="85344"/>
                  </a:lnTo>
                </a:path>
                <a:path w="6883400" h="10017125">
                  <a:moveTo>
                    <a:pt x="2468930" y="253"/>
                  </a:moveTo>
                  <a:lnTo>
                    <a:pt x="2502077" y="253"/>
                  </a:lnTo>
                  <a:lnTo>
                    <a:pt x="2501442" y="2413"/>
                  </a:lnTo>
                  <a:lnTo>
                    <a:pt x="2500934" y="5206"/>
                  </a:lnTo>
                  <a:lnTo>
                    <a:pt x="2500299" y="7620"/>
                  </a:lnTo>
                  <a:lnTo>
                    <a:pt x="2499918" y="10032"/>
                  </a:lnTo>
                  <a:lnTo>
                    <a:pt x="2499664" y="12826"/>
                  </a:lnTo>
                  <a:lnTo>
                    <a:pt x="2499664" y="15240"/>
                  </a:lnTo>
                  <a:lnTo>
                    <a:pt x="2499410" y="17906"/>
                  </a:lnTo>
                  <a:lnTo>
                    <a:pt x="2499410" y="20447"/>
                  </a:lnTo>
                  <a:lnTo>
                    <a:pt x="2499664" y="23114"/>
                  </a:lnTo>
                  <a:lnTo>
                    <a:pt x="2499664" y="25526"/>
                  </a:lnTo>
                  <a:lnTo>
                    <a:pt x="2500299" y="28321"/>
                  </a:lnTo>
                  <a:lnTo>
                    <a:pt x="2500553" y="30733"/>
                  </a:lnTo>
                  <a:lnTo>
                    <a:pt x="2501188" y="33147"/>
                  </a:lnTo>
                  <a:lnTo>
                    <a:pt x="2501823" y="35687"/>
                  </a:lnTo>
                  <a:lnTo>
                    <a:pt x="2502458" y="38100"/>
                  </a:lnTo>
                  <a:lnTo>
                    <a:pt x="2503347" y="40513"/>
                  </a:lnTo>
                  <a:lnTo>
                    <a:pt x="2504236" y="42672"/>
                  </a:lnTo>
                  <a:lnTo>
                    <a:pt x="2505125" y="45085"/>
                  </a:lnTo>
                  <a:lnTo>
                    <a:pt x="2506395" y="47244"/>
                  </a:lnTo>
                  <a:lnTo>
                    <a:pt x="2507538" y="49022"/>
                  </a:lnTo>
                  <a:lnTo>
                    <a:pt x="2509062" y="50926"/>
                  </a:lnTo>
                  <a:lnTo>
                    <a:pt x="2510332" y="52704"/>
                  </a:lnTo>
                  <a:lnTo>
                    <a:pt x="2512110" y="54482"/>
                  </a:lnTo>
                  <a:lnTo>
                    <a:pt x="2513634" y="56006"/>
                  </a:lnTo>
                  <a:lnTo>
                    <a:pt x="2515539" y="57530"/>
                  </a:lnTo>
                  <a:lnTo>
                    <a:pt x="2517317" y="58800"/>
                  </a:lnTo>
                  <a:lnTo>
                    <a:pt x="2519476" y="60071"/>
                  </a:lnTo>
                  <a:lnTo>
                    <a:pt x="2521635" y="60960"/>
                  </a:lnTo>
                  <a:lnTo>
                    <a:pt x="2523794" y="61595"/>
                  </a:lnTo>
                  <a:lnTo>
                    <a:pt x="2526207" y="62483"/>
                  </a:lnTo>
                  <a:lnTo>
                    <a:pt x="2528620" y="62738"/>
                  </a:lnTo>
                  <a:lnTo>
                    <a:pt x="2531033" y="63119"/>
                  </a:lnTo>
                  <a:lnTo>
                    <a:pt x="2533827" y="62738"/>
                  </a:lnTo>
                  <a:lnTo>
                    <a:pt x="2536494" y="62102"/>
                  </a:lnTo>
                  <a:lnTo>
                    <a:pt x="2539034" y="61595"/>
                  </a:lnTo>
                  <a:lnTo>
                    <a:pt x="2541066" y="60578"/>
                  </a:lnTo>
                  <a:lnTo>
                    <a:pt x="2543225" y="59690"/>
                  </a:lnTo>
                  <a:lnTo>
                    <a:pt x="2545384" y="58547"/>
                  </a:lnTo>
                  <a:lnTo>
                    <a:pt x="2547162" y="57276"/>
                  </a:lnTo>
                  <a:lnTo>
                    <a:pt x="2549067" y="56006"/>
                  </a:lnTo>
                  <a:lnTo>
                    <a:pt x="2550845" y="54228"/>
                  </a:lnTo>
                  <a:lnTo>
                    <a:pt x="2552369" y="52704"/>
                  </a:lnTo>
                  <a:lnTo>
                    <a:pt x="2553639" y="50926"/>
                  </a:lnTo>
                  <a:lnTo>
                    <a:pt x="2555163" y="49022"/>
                  </a:lnTo>
                  <a:lnTo>
                    <a:pt x="2556306" y="46863"/>
                  </a:lnTo>
                  <a:lnTo>
                    <a:pt x="2557322" y="45085"/>
                  </a:lnTo>
                  <a:lnTo>
                    <a:pt x="2558211" y="42672"/>
                  </a:lnTo>
                  <a:lnTo>
                    <a:pt x="2559354" y="40513"/>
                  </a:lnTo>
                  <a:lnTo>
                    <a:pt x="2559989" y="38353"/>
                  </a:lnTo>
                  <a:lnTo>
                    <a:pt x="2560624" y="35941"/>
                  </a:lnTo>
                  <a:lnTo>
                    <a:pt x="2561259" y="33527"/>
                  </a:lnTo>
                  <a:lnTo>
                    <a:pt x="2561894" y="31115"/>
                  </a:lnTo>
                  <a:lnTo>
                    <a:pt x="2562148" y="28575"/>
                  </a:lnTo>
                  <a:lnTo>
                    <a:pt x="2562402" y="25907"/>
                  </a:lnTo>
                  <a:lnTo>
                    <a:pt x="2562783" y="23495"/>
                  </a:lnTo>
                  <a:lnTo>
                    <a:pt x="2563037" y="20700"/>
                  </a:lnTo>
                  <a:lnTo>
                    <a:pt x="2563037" y="18288"/>
                  </a:lnTo>
                  <a:lnTo>
                    <a:pt x="2563037" y="15494"/>
                  </a:lnTo>
                  <a:lnTo>
                    <a:pt x="2563037" y="13080"/>
                  </a:lnTo>
                  <a:lnTo>
                    <a:pt x="2562783" y="10287"/>
                  </a:lnTo>
                  <a:lnTo>
                    <a:pt x="2562402" y="7874"/>
                  </a:lnTo>
                  <a:lnTo>
                    <a:pt x="2562148" y="5206"/>
                  </a:lnTo>
                  <a:lnTo>
                    <a:pt x="2561894" y="2667"/>
                  </a:lnTo>
                  <a:lnTo>
                    <a:pt x="2561513" y="253"/>
                  </a:lnTo>
                  <a:lnTo>
                    <a:pt x="2593898" y="253"/>
                  </a:lnTo>
                </a:path>
                <a:path w="6883400" h="10017125">
                  <a:moveTo>
                    <a:pt x="2468930" y="85344"/>
                  </a:moveTo>
                  <a:lnTo>
                    <a:pt x="2593898" y="85344"/>
                  </a:lnTo>
                </a:path>
                <a:path w="6883400" h="10017125">
                  <a:moveTo>
                    <a:pt x="2593898" y="253"/>
                  </a:moveTo>
                  <a:lnTo>
                    <a:pt x="2627045" y="253"/>
                  </a:lnTo>
                  <a:lnTo>
                    <a:pt x="2626410" y="2413"/>
                  </a:lnTo>
                  <a:lnTo>
                    <a:pt x="2625902" y="5206"/>
                  </a:lnTo>
                  <a:lnTo>
                    <a:pt x="2625521" y="7620"/>
                  </a:lnTo>
                  <a:lnTo>
                    <a:pt x="2624886" y="10032"/>
                  </a:lnTo>
                  <a:lnTo>
                    <a:pt x="2624632" y="12826"/>
                  </a:lnTo>
                  <a:lnTo>
                    <a:pt x="2624632" y="25526"/>
                  </a:lnTo>
                  <a:lnTo>
                    <a:pt x="2625267" y="28321"/>
                  </a:lnTo>
                  <a:lnTo>
                    <a:pt x="2625521" y="30733"/>
                  </a:lnTo>
                  <a:lnTo>
                    <a:pt x="2626156" y="33147"/>
                  </a:lnTo>
                  <a:lnTo>
                    <a:pt x="2626791" y="35687"/>
                  </a:lnTo>
                  <a:lnTo>
                    <a:pt x="2627426" y="38100"/>
                  </a:lnTo>
                  <a:lnTo>
                    <a:pt x="2628315" y="40513"/>
                  </a:lnTo>
                  <a:lnTo>
                    <a:pt x="2629204" y="42672"/>
                  </a:lnTo>
                  <a:lnTo>
                    <a:pt x="2630093" y="45085"/>
                  </a:lnTo>
                  <a:lnTo>
                    <a:pt x="2631363" y="47244"/>
                  </a:lnTo>
                  <a:lnTo>
                    <a:pt x="2632506" y="49022"/>
                  </a:lnTo>
                  <a:lnTo>
                    <a:pt x="2634030" y="50926"/>
                  </a:lnTo>
                  <a:lnTo>
                    <a:pt x="2635554" y="52704"/>
                  </a:lnTo>
                  <a:lnTo>
                    <a:pt x="2637078" y="54482"/>
                  </a:lnTo>
                  <a:lnTo>
                    <a:pt x="2638602" y="56006"/>
                  </a:lnTo>
                  <a:lnTo>
                    <a:pt x="2640507" y="57530"/>
                  </a:lnTo>
                  <a:lnTo>
                    <a:pt x="2642666" y="58800"/>
                  </a:lnTo>
                  <a:lnTo>
                    <a:pt x="2644444" y="60071"/>
                  </a:lnTo>
                  <a:lnTo>
                    <a:pt x="2646603" y="60960"/>
                  </a:lnTo>
                  <a:lnTo>
                    <a:pt x="2649016" y="61595"/>
                  </a:lnTo>
                  <a:lnTo>
                    <a:pt x="2651175" y="62483"/>
                  </a:lnTo>
                  <a:lnTo>
                    <a:pt x="2653588" y="62738"/>
                  </a:lnTo>
                  <a:lnTo>
                    <a:pt x="2656001" y="63119"/>
                  </a:lnTo>
                  <a:lnTo>
                    <a:pt x="2658795" y="62738"/>
                  </a:lnTo>
                  <a:lnTo>
                    <a:pt x="2661462" y="62102"/>
                  </a:lnTo>
                  <a:lnTo>
                    <a:pt x="2664002" y="61595"/>
                  </a:lnTo>
                  <a:lnTo>
                    <a:pt x="2666034" y="60578"/>
                  </a:lnTo>
                  <a:lnTo>
                    <a:pt x="2668193" y="59690"/>
                  </a:lnTo>
                  <a:lnTo>
                    <a:pt x="2670352" y="58547"/>
                  </a:lnTo>
                  <a:lnTo>
                    <a:pt x="2672130" y="57276"/>
                  </a:lnTo>
                  <a:lnTo>
                    <a:pt x="2674289" y="56006"/>
                  </a:lnTo>
                  <a:lnTo>
                    <a:pt x="2675813" y="54228"/>
                  </a:lnTo>
                  <a:lnTo>
                    <a:pt x="2677337" y="52704"/>
                  </a:lnTo>
                  <a:lnTo>
                    <a:pt x="2678861" y="50926"/>
                  </a:lnTo>
                  <a:lnTo>
                    <a:pt x="2680131" y="49022"/>
                  </a:lnTo>
                  <a:lnTo>
                    <a:pt x="2681274" y="46863"/>
                  </a:lnTo>
                  <a:lnTo>
                    <a:pt x="2682544" y="45085"/>
                  </a:lnTo>
                  <a:lnTo>
                    <a:pt x="2683433" y="42672"/>
                  </a:lnTo>
                  <a:lnTo>
                    <a:pt x="2684322" y="40513"/>
                  </a:lnTo>
                  <a:lnTo>
                    <a:pt x="2684957" y="38353"/>
                  </a:lnTo>
                  <a:lnTo>
                    <a:pt x="2685846" y="35941"/>
                  </a:lnTo>
                  <a:lnTo>
                    <a:pt x="2686227" y="33527"/>
                  </a:lnTo>
                  <a:lnTo>
                    <a:pt x="2686862" y="31115"/>
                  </a:lnTo>
                  <a:lnTo>
                    <a:pt x="2687370" y="28575"/>
                  </a:lnTo>
                  <a:lnTo>
                    <a:pt x="2687370" y="25907"/>
                  </a:lnTo>
                  <a:lnTo>
                    <a:pt x="2687751" y="23495"/>
                  </a:lnTo>
                  <a:lnTo>
                    <a:pt x="2688005" y="20700"/>
                  </a:lnTo>
                  <a:lnTo>
                    <a:pt x="2688005" y="18288"/>
                  </a:lnTo>
                  <a:lnTo>
                    <a:pt x="2688005" y="15494"/>
                  </a:lnTo>
                  <a:lnTo>
                    <a:pt x="2688005" y="13080"/>
                  </a:lnTo>
                  <a:lnTo>
                    <a:pt x="2687751" y="10287"/>
                  </a:lnTo>
                  <a:lnTo>
                    <a:pt x="2687370" y="7874"/>
                  </a:lnTo>
                  <a:lnTo>
                    <a:pt x="2687116" y="5206"/>
                  </a:lnTo>
                  <a:lnTo>
                    <a:pt x="2686862" y="2667"/>
                  </a:lnTo>
                  <a:lnTo>
                    <a:pt x="2686481" y="253"/>
                  </a:lnTo>
                  <a:lnTo>
                    <a:pt x="2718866" y="253"/>
                  </a:lnTo>
                </a:path>
                <a:path w="6883400" h="10017125">
                  <a:moveTo>
                    <a:pt x="2593898" y="85344"/>
                  </a:moveTo>
                  <a:lnTo>
                    <a:pt x="2718866" y="85344"/>
                  </a:lnTo>
                </a:path>
                <a:path w="6883400" h="10017125">
                  <a:moveTo>
                    <a:pt x="2718866" y="253"/>
                  </a:moveTo>
                  <a:lnTo>
                    <a:pt x="2752394" y="253"/>
                  </a:lnTo>
                  <a:lnTo>
                    <a:pt x="2751378" y="2413"/>
                  </a:lnTo>
                  <a:lnTo>
                    <a:pt x="2750870" y="5206"/>
                  </a:lnTo>
                  <a:lnTo>
                    <a:pt x="2750489" y="7620"/>
                  </a:lnTo>
                  <a:lnTo>
                    <a:pt x="2750235" y="10032"/>
                  </a:lnTo>
                  <a:lnTo>
                    <a:pt x="2749854" y="12826"/>
                  </a:lnTo>
                  <a:lnTo>
                    <a:pt x="2749600" y="15240"/>
                  </a:lnTo>
                  <a:lnTo>
                    <a:pt x="2749600" y="17906"/>
                  </a:lnTo>
                  <a:lnTo>
                    <a:pt x="2749600" y="20447"/>
                  </a:lnTo>
                  <a:lnTo>
                    <a:pt x="2749600" y="23114"/>
                  </a:lnTo>
                  <a:lnTo>
                    <a:pt x="2749854" y="25526"/>
                  </a:lnTo>
                  <a:lnTo>
                    <a:pt x="2750235" y="28321"/>
                  </a:lnTo>
                  <a:lnTo>
                    <a:pt x="2750489" y="30733"/>
                  </a:lnTo>
                  <a:lnTo>
                    <a:pt x="2751124" y="33147"/>
                  </a:lnTo>
                  <a:lnTo>
                    <a:pt x="2751759" y="35687"/>
                  </a:lnTo>
                  <a:lnTo>
                    <a:pt x="2752394" y="38100"/>
                  </a:lnTo>
                  <a:lnTo>
                    <a:pt x="2753283" y="40513"/>
                  </a:lnTo>
                  <a:lnTo>
                    <a:pt x="2754172" y="42672"/>
                  </a:lnTo>
                  <a:lnTo>
                    <a:pt x="2755061" y="45085"/>
                  </a:lnTo>
                  <a:lnTo>
                    <a:pt x="2756331" y="47244"/>
                  </a:lnTo>
                  <a:lnTo>
                    <a:pt x="2757474" y="49022"/>
                  </a:lnTo>
                  <a:lnTo>
                    <a:pt x="2758998" y="50926"/>
                  </a:lnTo>
                  <a:lnTo>
                    <a:pt x="2760522" y="52704"/>
                  </a:lnTo>
                  <a:lnTo>
                    <a:pt x="2762046" y="54482"/>
                  </a:lnTo>
                  <a:lnTo>
                    <a:pt x="2763570" y="56006"/>
                  </a:lnTo>
                  <a:lnTo>
                    <a:pt x="2765475" y="57530"/>
                  </a:lnTo>
                  <a:lnTo>
                    <a:pt x="2767634" y="58800"/>
                  </a:lnTo>
                  <a:lnTo>
                    <a:pt x="2769412" y="60071"/>
                  </a:lnTo>
                  <a:lnTo>
                    <a:pt x="2771571" y="60960"/>
                  </a:lnTo>
                  <a:lnTo>
                    <a:pt x="2773984" y="61595"/>
                  </a:lnTo>
                  <a:lnTo>
                    <a:pt x="2776143" y="62483"/>
                  </a:lnTo>
                  <a:lnTo>
                    <a:pt x="2778556" y="62738"/>
                  </a:lnTo>
                  <a:lnTo>
                    <a:pt x="2781350" y="63119"/>
                  </a:lnTo>
                  <a:lnTo>
                    <a:pt x="2784017" y="62738"/>
                  </a:lnTo>
                  <a:lnTo>
                    <a:pt x="2786430" y="62102"/>
                  </a:lnTo>
                  <a:lnTo>
                    <a:pt x="2788970" y="61595"/>
                  </a:lnTo>
                  <a:lnTo>
                    <a:pt x="2791383" y="60578"/>
                  </a:lnTo>
                  <a:lnTo>
                    <a:pt x="2793542" y="59690"/>
                  </a:lnTo>
                  <a:lnTo>
                    <a:pt x="2795320" y="58547"/>
                  </a:lnTo>
                  <a:lnTo>
                    <a:pt x="2797098" y="57276"/>
                  </a:lnTo>
                  <a:lnTo>
                    <a:pt x="2799257" y="56006"/>
                  </a:lnTo>
                  <a:lnTo>
                    <a:pt x="2800781" y="54228"/>
                  </a:lnTo>
                  <a:lnTo>
                    <a:pt x="2802305" y="52704"/>
                  </a:lnTo>
                  <a:lnTo>
                    <a:pt x="2803829" y="50926"/>
                  </a:lnTo>
                  <a:lnTo>
                    <a:pt x="2805099" y="49022"/>
                  </a:lnTo>
                  <a:lnTo>
                    <a:pt x="2806242" y="46863"/>
                  </a:lnTo>
                  <a:lnTo>
                    <a:pt x="2807512" y="45085"/>
                  </a:lnTo>
                  <a:lnTo>
                    <a:pt x="2808401" y="42672"/>
                  </a:lnTo>
                  <a:lnTo>
                    <a:pt x="2809290" y="40513"/>
                  </a:lnTo>
                  <a:lnTo>
                    <a:pt x="2809925" y="38353"/>
                  </a:lnTo>
                  <a:lnTo>
                    <a:pt x="2810814" y="35941"/>
                  </a:lnTo>
                  <a:lnTo>
                    <a:pt x="2811449" y="33527"/>
                  </a:lnTo>
                  <a:lnTo>
                    <a:pt x="2811830" y="31115"/>
                  </a:lnTo>
                  <a:lnTo>
                    <a:pt x="2812338" y="28575"/>
                  </a:lnTo>
                  <a:lnTo>
                    <a:pt x="2812719" y="25907"/>
                  </a:lnTo>
                  <a:lnTo>
                    <a:pt x="2812719" y="23495"/>
                  </a:lnTo>
                  <a:lnTo>
                    <a:pt x="2812973" y="20700"/>
                  </a:lnTo>
                  <a:lnTo>
                    <a:pt x="2812973" y="18288"/>
                  </a:lnTo>
                  <a:lnTo>
                    <a:pt x="2812973" y="15494"/>
                  </a:lnTo>
                  <a:lnTo>
                    <a:pt x="2812973" y="13080"/>
                  </a:lnTo>
                  <a:lnTo>
                    <a:pt x="2812719" y="10287"/>
                  </a:lnTo>
                  <a:lnTo>
                    <a:pt x="2812719" y="7874"/>
                  </a:lnTo>
                  <a:lnTo>
                    <a:pt x="2812084" y="5206"/>
                  </a:lnTo>
                  <a:lnTo>
                    <a:pt x="2811830" y="2667"/>
                  </a:lnTo>
                  <a:lnTo>
                    <a:pt x="2811449" y="253"/>
                  </a:lnTo>
                  <a:lnTo>
                    <a:pt x="2843834" y="253"/>
                  </a:lnTo>
                </a:path>
                <a:path w="6883400" h="10017125">
                  <a:moveTo>
                    <a:pt x="2718866" y="85344"/>
                  </a:moveTo>
                  <a:lnTo>
                    <a:pt x="2843834" y="85344"/>
                  </a:lnTo>
                </a:path>
                <a:path w="6883400" h="10017125">
                  <a:moveTo>
                    <a:pt x="2843834" y="253"/>
                  </a:moveTo>
                  <a:lnTo>
                    <a:pt x="2877362" y="253"/>
                  </a:lnTo>
                  <a:lnTo>
                    <a:pt x="2876727" y="2413"/>
                  </a:lnTo>
                  <a:lnTo>
                    <a:pt x="2875838" y="5206"/>
                  </a:lnTo>
                  <a:lnTo>
                    <a:pt x="2875457" y="7620"/>
                  </a:lnTo>
                  <a:lnTo>
                    <a:pt x="2875203" y="10032"/>
                  </a:lnTo>
                  <a:lnTo>
                    <a:pt x="2874822" y="12826"/>
                  </a:lnTo>
                  <a:lnTo>
                    <a:pt x="2874568" y="15240"/>
                  </a:lnTo>
                  <a:lnTo>
                    <a:pt x="2874568" y="17906"/>
                  </a:lnTo>
                  <a:lnTo>
                    <a:pt x="2874568" y="20447"/>
                  </a:lnTo>
                  <a:lnTo>
                    <a:pt x="2874568" y="23114"/>
                  </a:lnTo>
                  <a:lnTo>
                    <a:pt x="2874822" y="25526"/>
                  </a:lnTo>
                  <a:lnTo>
                    <a:pt x="2875203" y="28321"/>
                  </a:lnTo>
                  <a:lnTo>
                    <a:pt x="2875457" y="30733"/>
                  </a:lnTo>
                  <a:lnTo>
                    <a:pt x="2876092" y="33147"/>
                  </a:lnTo>
                  <a:lnTo>
                    <a:pt x="2876727" y="35687"/>
                  </a:lnTo>
                  <a:lnTo>
                    <a:pt x="2877362" y="38100"/>
                  </a:lnTo>
                  <a:lnTo>
                    <a:pt x="2882823" y="49022"/>
                  </a:lnTo>
                  <a:lnTo>
                    <a:pt x="2883966" y="50926"/>
                  </a:lnTo>
                  <a:lnTo>
                    <a:pt x="2885490" y="52704"/>
                  </a:lnTo>
                  <a:lnTo>
                    <a:pt x="2887014" y="54482"/>
                  </a:lnTo>
                  <a:lnTo>
                    <a:pt x="2888919" y="56006"/>
                  </a:lnTo>
                  <a:lnTo>
                    <a:pt x="2890443" y="57530"/>
                  </a:lnTo>
                  <a:lnTo>
                    <a:pt x="2892602" y="58800"/>
                  </a:lnTo>
                  <a:lnTo>
                    <a:pt x="2894380" y="60071"/>
                  </a:lnTo>
                  <a:lnTo>
                    <a:pt x="2896539" y="60960"/>
                  </a:lnTo>
                  <a:lnTo>
                    <a:pt x="2898952" y="61595"/>
                  </a:lnTo>
                  <a:lnTo>
                    <a:pt x="2901111" y="62483"/>
                  </a:lnTo>
                  <a:lnTo>
                    <a:pt x="2903524" y="62738"/>
                  </a:lnTo>
                  <a:lnTo>
                    <a:pt x="2906318" y="63119"/>
                  </a:lnTo>
                  <a:lnTo>
                    <a:pt x="2908985" y="62738"/>
                  </a:lnTo>
                  <a:lnTo>
                    <a:pt x="2911398" y="62102"/>
                  </a:lnTo>
                  <a:lnTo>
                    <a:pt x="2913938" y="61595"/>
                  </a:lnTo>
                  <a:lnTo>
                    <a:pt x="2916351" y="60578"/>
                  </a:lnTo>
                  <a:lnTo>
                    <a:pt x="2918510" y="59690"/>
                  </a:lnTo>
                  <a:lnTo>
                    <a:pt x="2920542" y="58547"/>
                  </a:lnTo>
                  <a:lnTo>
                    <a:pt x="2922447" y="57276"/>
                  </a:lnTo>
                  <a:lnTo>
                    <a:pt x="2924225" y="56006"/>
                  </a:lnTo>
                  <a:lnTo>
                    <a:pt x="2925749" y="54228"/>
                  </a:lnTo>
                  <a:lnTo>
                    <a:pt x="2927273" y="52704"/>
                  </a:lnTo>
                  <a:lnTo>
                    <a:pt x="2928797" y="50926"/>
                  </a:lnTo>
                  <a:lnTo>
                    <a:pt x="2930067" y="49022"/>
                  </a:lnTo>
                  <a:lnTo>
                    <a:pt x="2931210" y="46863"/>
                  </a:lnTo>
                  <a:lnTo>
                    <a:pt x="2932480" y="45085"/>
                  </a:lnTo>
                  <a:lnTo>
                    <a:pt x="2933369" y="42672"/>
                  </a:lnTo>
                  <a:lnTo>
                    <a:pt x="2934258" y="40513"/>
                  </a:lnTo>
                  <a:lnTo>
                    <a:pt x="2934893" y="38353"/>
                  </a:lnTo>
                  <a:lnTo>
                    <a:pt x="2935782" y="35941"/>
                  </a:lnTo>
                  <a:lnTo>
                    <a:pt x="2936417" y="33527"/>
                  </a:lnTo>
                  <a:lnTo>
                    <a:pt x="2936798" y="31115"/>
                  </a:lnTo>
                  <a:lnTo>
                    <a:pt x="2937306" y="28575"/>
                  </a:lnTo>
                  <a:lnTo>
                    <a:pt x="2937687" y="25907"/>
                  </a:lnTo>
                  <a:lnTo>
                    <a:pt x="2937687" y="23495"/>
                  </a:lnTo>
                  <a:lnTo>
                    <a:pt x="2937941" y="20700"/>
                  </a:lnTo>
                  <a:lnTo>
                    <a:pt x="2937941" y="18288"/>
                  </a:lnTo>
                  <a:lnTo>
                    <a:pt x="2937941" y="15494"/>
                  </a:lnTo>
                  <a:lnTo>
                    <a:pt x="2937941" y="13080"/>
                  </a:lnTo>
                  <a:lnTo>
                    <a:pt x="2937687" y="10287"/>
                  </a:lnTo>
                  <a:lnTo>
                    <a:pt x="2937687" y="7874"/>
                  </a:lnTo>
                  <a:lnTo>
                    <a:pt x="2937306" y="5206"/>
                  </a:lnTo>
                  <a:lnTo>
                    <a:pt x="2937052" y="2667"/>
                  </a:lnTo>
                  <a:lnTo>
                    <a:pt x="2936417" y="253"/>
                  </a:lnTo>
                  <a:lnTo>
                    <a:pt x="2968802" y="253"/>
                  </a:lnTo>
                </a:path>
                <a:path w="6883400" h="10017125">
                  <a:moveTo>
                    <a:pt x="2843834" y="85344"/>
                  </a:moveTo>
                  <a:lnTo>
                    <a:pt x="2968802" y="85344"/>
                  </a:lnTo>
                </a:path>
                <a:path w="6883400" h="10017125">
                  <a:moveTo>
                    <a:pt x="2968802" y="253"/>
                  </a:moveTo>
                  <a:lnTo>
                    <a:pt x="3002330" y="253"/>
                  </a:lnTo>
                  <a:lnTo>
                    <a:pt x="3001695" y="2413"/>
                  </a:lnTo>
                  <a:lnTo>
                    <a:pt x="3001060" y="5206"/>
                  </a:lnTo>
                  <a:lnTo>
                    <a:pt x="3000425" y="7620"/>
                  </a:lnTo>
                  <a:lnTo>
                    <a:pt x="3000171" y="10032"/>
                  </a:lnTo>
                  <a:lnTo>
                    <a:pt x="2999790" y="12826"/>
                  </a:lnTo>
                  <a:lnTo>
                    <a:pt x="2999536" y="15240"/>
                  </a:lnTo>
                  <a:lnTo>
                    <a:pt x="2999536" y="17906"/>
                  </a:lnTo>
                  <a:lnTo>
                    <a:pt x="2999536" y="20447"/>
                  </a:lnTo>
                  <a:lnTo>
                    <a:pt x="2999536" y="23114"/>
                  </a:lnTo>
                  <a:lnTo>
                    <a:pt x="2999790" y="25526"/>
                  </a:lnTo>
                  <a:lnTo>
                    <a:pt x="3000171" y="28321"/>
                  </a:lnTo>
                  <a:lnTo>
                    <a:pt x="3000425" y="30733"/>
                  </a:lnTo>
                  <a:lnTo>
                    <a:pt x="3001060" y="33147"/>
                  </a:lnTo>
                  <a:lnTo>
                    <a:pt x="3001695" y="35687"/>
                  </a:lnTo>
                  <a:lnTo>
                    <a:pt x="3002584" y="38100"/>
                  </a:lnTo>
                  <a:lnTo>
                    <a:pt x="3007791" y="49022"/>
                  </a:lnTo>
                  <a:lnTo>
                    <a:pt x="3008934" y="50926"/>
                  </a:lnTo>
                  <a:lnTo>
                    <a:pt x="3010458" y="52704"/>
                  </a:lnTo>
                  <a:lnTo>
                    <a:pt x="3011982" y="54482"/>
                  </a:lnTo>
                  <a:lnTo>
                    <a:pt x="3013887" y="56006"/>
                  </a:lnTo>
                  <a:lnTo>
                    <a:pt x="3015665" y="57530"/>
                  </a:lnTo>
                  <a:lnTo>
                    <a:pt x="3017570" y="58800"/>
                  </a:lnTo>
                  <a:lnTo>
                    <a:pt x="3019348" y="60071"/>
                  </a:lnTo>
                  <a:lnTo>
                    <a:pt x="3021761" y="60960"/>
                  </a:lnTo>
                  <a:lnTo>
                    <a:pt x="3023920" y="61595"/>
                  </a:lnTo>
                  <a:lnTo>
                    <a:pt x="3026079" y="62483"/>
                  </a:lnTo>
                  <a:lnTo>
                    <a:pt x="3028746" y="62738"/>
                  </a:lnTo>
                  <a:lnTo>
                    <a:pt x="3031286" y="63119"/>
                  </a:lnTo>
                  <a:lnTo>
                    <a:pt x="3033953" y="62738"/>
                  </a:lnTo>
                  <a:lnTo>
                    <a:pt x="3036366" y="62102"/>
                  </a:lnTo>
                  <a:lnTo>
                    <a:pt x="3038906" y="61595"/>
                  </a:lnTo>
                  <a:lnTo>
                    <a:pt x="3041319" y="60578"/>
                  </a:lnTo>
                  <a:lnTo>
                    <a:pt x="3043478" y="59690"/>
                  </a:lnTo>
                  <a:lnTo>
                    <a:pt x="3045510" y="58547"/>
                  </a:lnTo>
                  <a:lnTo>
                    <a:pt x="3047415" y="57276"/>
                  </a:lnTo>
                  <a:lnTo>
                    <a:pt x="3049193" y="56006"/>
                  </a:lnTo>
                  <a:lnTo>
                    <a:pt x="3050717" y="54228"/>
                  </a:lnTo>
                  <a:lnTo>
                    <a:pt x="3052241" y="52704"/>
                  </a:lnTo>
                  <a:lnTo>
                    <a:pt x="3053765" y="50926"/>
                  </a:lnTo>
                  <a:lnTo>
                    <a:pt x="3055035" y="49022"/>
                  </a:lnTo>
                  <a:lnTo>
                    <a:pt x="3056178" y="46863"/>
                  </a:lnTo>
                  <a:lnTo>
                    <a:pt x="3057448" y="45085"/>
                  </a:lnTo>
                  <a:lnTo>
                    <a:pt x="3058337" y="42672"/>
                  </a:lnTo>
                  <a:lnTo>
                    <a:pt x="3059226" y="40513"/>
                  </a:lnTo>
                  <a:lnTo>
                    <a:pt x="3060242" y="38353"/>
                  </a:lnTo>
                  <a:lnTo>
                    <a:pt x="3060750" y="35941"/>
                  </a:lnTo>
                  <a:lnTo>
                    <a:pt x="3061385" y="33527"/>
                  </a:lnTo>
                  <a:lnTo>
                    <a:pt x="3061766" y="31115"/>
                  </a:lnTo>
                  <a:lnTo>
                    <a:pt x="3062274" y="28575"/>
                  </a:lnTo>
                  <a:lnTo>
                    <a:pt x="3062655" y="25907"/>
                  </a:lnTo>
                  <a:lnTo>
                    <a:pt x="3062909" y="23495"/>
                  </a:lnTo>
                  <a:lnTo>
                    <a:pt x="3062909" y="20700"/>
                  </a:lnTo>
                  <a:lnTo>
                    <a:pt x="3062909" y="18288"/>
                  </a:lnTo>
                  <a:lnTo>
                    <a:pt x="3062909" y="15494"/>
                  </a:lnTo>
                  <a:lnTo>
                    <a:pt x="3062909" y="13080"/>
                  </a:lnTo>
                  <a:lnTo>
                    <a:pt x="3062909" y="10287"/>
                  </a:lnTo>
                  <a:lnTo>
                    <a:pt x="3062655" y="7874"/>
                  </a:lnTo>
                  <a:lnTo>
                    <a:pt x="3062274" y="5206"/>
                  </a:lnTo>
                  <a:lnTo>
                    <a:pt x="3062020" y="2667"/>
                  </a:lnTo>
                  <a:lnTo>
                    <a:pt x="3061385" y="253"/>
                  </a:lnTo>
                  <a:lnTo>
                    <a:pt x="3093770" y="253"/>
                  </a:lnTo>
                </a:path>
                <a:path w="6883400" h="10017125">
                  <a:moveTo>
                    <a:pt x="2968802" y="85344"/>
                  </a:moveTo>
                  <a:lnTo>
                    <a:pt x="3093770" y="85344"/>
                  </a:lnTo>
                </a:path>
                <a:path w="6883400" h="10017125">
                  <a:moveTo>
                    <a:pt x="3093770" y="253"/>
                  </a:moveTo>
                  <a:lnTo>
                    <a:pt x="3127298" y="253"/>
                  </a:lnTo>
                  <a:lnTo>
                    <a:pt x="3126663" y="2413"/>
                  </a:lnTo>
                  <a:lnTo>
                    <a:pt x="3126028" y="5206"/>
                  </a:lnTo>
                  <a:lnTo>
                    <a:pt x="3125393" y="7620"/>
                  </a:lnTo>
                  <a:lnTo>
                    <a:pt x="3125139" y="10032"/>
                  </a:lnTo>
                  <a:lnTo>
                    <a:pt x="3124758" y="12826"/>
                  </a:lnTo>
                  <a:lnTo>
                    <a:pt x="3124504" y="15240"/>
                  </a:lnTo>
                  <a:lnTo>
                    <a:pt x="3124504" y="17906"/>
                  </a:lnTo>
                  <a:lnTo>
                    <a:pt x="3124504" y="20447"/>
                  </a:lnTo>
                  <a:lnTo>
                    <a:pt x="3124504" y="23114"/>
                  </a:lnTo>
                  <a:lnTo>
                    <a:pt x="3124758" y="25526"/>
                  </a:lnTo>
                  <a:lnTo>
                    <a:pt x="3125139" y="28321"/>
                  </a:lnTo>
                  <a:lnTo>
                    <a:pt x="3125774" y="30733"/>
                  </a:lnTo>
                  <a:lnTo>
                    <a:pt x="3126028" y="33147"/>
                  </a:lnTo>
                  <a:lnTo>
                    <a:pt x="3126917" y="35687"/>
                  </a:lnTo>
                  <a:lnTo>
                    <a:pt x="3127552" y="38100"/>
                  </a:lnTo>
                  <a:lnTo>
                    <a:pt x="3128187" y="40513"/>
                  </a:lnTo>
                  <a:lnTo>
                    <a:pt x="3129330" y="42672"/>
                  </a:lnTo>
                  <a:lnTo>
                    <a:pt x="3130346" y="45085"/>
                  </a:lnTo>
                  <a:lnTo>
                    <a:pt x="3131489" y="47244"/>
                  </a:lnTo>
                  <a:lnTo>
                    <a:pt x="3132759" y="49022"/>
                  </a:lnTo>
                  <a:lnTo>
                    <a:pt x="3134283" y="50926"/>
                  </a:lnTo>
                  <a:lnTo>
                    <a:pt x="3135426" y="52704"/>
                  </a:lnTo>
                  <a:lnTo>
                    <a:pt x="3136950" y="54482"/>
                  </a:lnTo>
                  <a:lnTo>
                    <a:pt x="3138855" y="56006"/>
                  </a:lnTo>
                  <a:lnTo>
                    <a:pt x="3140633" y="57530"/>
                  </a:lnTo>
                  <a:lnTo>
                    <a:pt x="3142538" y="58800"/>
                  </a:lnTo>
                  <a:lnTo>
                    <a:pt x="3144570" y="60071"/>
                  </a:lnTo>
                  <a:lnTo>
                    <a:pt x="3146729" y="60960"/>
                  </a:lnTo>
                  <a:lnTo>
                    <a:pt x="3148888" y="61595"/>
                  </a:lnTo>
                  <a:lnTo>
                    <a:pt x="3151301" y="62483"/>
                  </a:lnTo>
                  <a:lnTo>
                    <a:pt x="3153714" y="62738"/>
                  </a:lnTo>
                  <a:lnTo>
                    <a:pt x="3156254" y="63119"/>
                  </a:lnTo>
                  <a:lnTo>
                    <a:pt x="3158921" y="62738"/>
                  </a:lnTo>
                  <a:lnTo>
                    <a:pt x="3161334" y="62102"/>
                  </a:lnTo>
                  <a:lnTo>
                    <a:pt x="3163874" y="61595"/>
                  </a:lnTo>
                  <a:lnTo>
                    <a:pt x="3166287" y="60578"/>
                  </a:lnTo>
                  <a:lnTo>
                    <a:pt x="3168446" y="59690"/>
                  </a:lnTo>
                  <a:lnTo>
                    <a:pt x="3170478" y="58547"/>
                  </a:lnTo>
                  <a:lnTo>
                    <a:pt x="3172383" y="57276"/>
                  </a:lnTo>
                  <a:lnTo>
                    <a:pt x="3174161" y="56006"/>
                  </a:lnTo>
                  <a:lnTo>
                    <a:pt x="3175685" y="54228"/>
                  </a:lnTo>
                  <a:lnTo>
                    <a:pt x="3177590" y="52704"/>
                  </a:lnTo>
                  <a:lnTo>
                    <a:pt x="3178733" y="50926"/>
                  </a:lnTo>
                  <a:lnTo>
                    <a:pt x="3180257" y="49022"/>
                  </a:lnTo>
                  <a:lnTo>
                    <a:pt x="3181527" y="46863"/>
                  </a:lnTo>
                  <a:lnTo>
                    <a:pt x="3182416" y="45085"/>
                  </a:lnTo>
                  <a:lnTo>
                    <a:pt x="3183305" y="42672"/>
                  </a:lnTo>
                  <a:lnTo>
                    <a:pt x="3184194" y="40513"/>
                  </a:lnTo>
                  <a:lnTo>
                    <a:pt x="3185210" y="38353"/>
                  </a:lnTo>
                  <a:lnTo>
                    <a:pt x="3185718" y="35941"/>
                  </a:lnTo>
                  <a:lnTo>
                    <a:pt x="3186353" y="33527"/>
                  </a:lnTo>
                  <a:lnTo>
                    <a:pt x="3186988" y="31115"/>
                  </a:lnTo>
                  <a:lnTo>
                    <a:pt x="3187242" y="28575"/>
                  </a:lnTo>
                  <a:lnTo>
                    <a:pt x="3187623" y="25907"/>
                  </a:lnTo>
                  <a:lnTo>
                    <a:pt x="3187877" y="23495"/>
                  </a:lnTo>
                  <a:lnTo>
                    <a:pt x="3187877" y="20700"/>
                  </a:lnTo>
                  <a:lnTo>
                    <a:pt x="3188258" y="18288"/>
                  </a:lnTo>
                  <a:lnTo>
                    <a:pt x="3188258" y="15494"/>
                  </a:lnTo>
                  <a:lnTo>
                    <a:pt x="3187877" y="13080"/>
                  </a:lnTo>
                  <a:lnTo>
                    <a:pt x="3187877" y="10287"/>
                  </a:lnTo>
                  <a:lnTo>
                    <a:pt x="3187623" y="7874"/>
                  </a:lnTo>
                  <a:lnTo>
                    <a:pt x="3187242" y="5206"/>
                  </a:lnTo>
                  <a:lnTo>
                    <a:pt x="3186988" y="2667"/>
                  </a:lnTo>
                  <a:lnTo>
                    <a:pt x="3186353" y="253"/>
                  </a:lnTo>
                  <a:lnTo>
                    <a:pt x="3218738" y="253"/>
                  </a:lnTo>
                </a:path>
                <a:path w="6883400" h="10017125">
                  <a:moveTo>
                    <a:pt x="3093770" y="85344"/>
                  </a:moveTo>
                  <a:lnTo>
                    <a:pt x="3218738" y="85344"/>
                  </a:lnTo>
                </a:path>
                <a:path w="6883400" h="10017125">
                  <a:moveTo>
                    <a:pt x="3218738" y="253"/>
                  </a:moveTo>
                  <a:lnTo>
                    <a:pt x="3252266" y="253"/>
                  </a:lnTo>
                  <a:lnTo>
                    <a:pt x="3251631" y="2413"/>
                  </a:lnTo>
                  <a:lnTo>
                    <a:pt x="3250996" y="5206"/>
                  </a:lnTo>
                  <a:lnTo>
                    <a:pt x="3250361" y="7620"/>
                  </a:lnTo>
                  <a:lnTo>
                    <a:pt x="3250107" y="10032"/>
                  </a:lnTo>
                  <a:lnTo>
                    <a:pt x="3249726" y="12826"/>
                  </a:lnTo>
                  <a:lnTo>
                    <a:pt x="3249726" y="15240"/>
                  </a:lnTo>
                  <a:lnTo>
                    <a:pt x="3249472" y="17906"/>
                  </a:lnTo>
                  <a:lnTo>
                    <a:pt x="3249472" y="20447"/>
                  </a:lnTo>
                  <a:lnTo>
                    <a:pt x="3249726" y="23114"/>
                  </a:lnTo>
                  <a:lnTo>
                    <a:pt x="3249726" y="25526"/>
                  </a:lnTo>
                  <a:lnTo>
                    <a:pt x="3250107" y="28321"/>
                  </a:lnTo>
                  <a:lnTo>
                    <a:pt x="3250742" y="30733"/>
                  </a:lnTo>
                  <a:lnTo>
                    <a:pt x="3251250" y="33147"/>
                  </a:lnTo>
                  <a:lnTo>
                    <a:pt x="3251885" y="35687"/>
                  </a:lnTo>
                  <a:lnTo>
                    <a:pt x="3259251" y="50926"/>
                  </a:lnTo>
                  <a:lnTo>
                    <a:pt x="3260394" y="52704"/>
                  </a:lnTo>
                  <a:lnTo>
                    <a:pt x="3262299" y="54482"/>
                  </a:lnTo>
                  <a:lnTo>
                    <a:pt x="3263823" y="56006"/>
                  </a:lnTo>
                  <a:lnTo>
                    <a:pt x="3265601" y="57530"/>
                  </a:lnTo>
                  <a:lnTo>
                    <a:pt x="3267506" y="58800"/>
                  </a:lnTo>
                  <a:lnTo>
                    <a:pt x="3269538" y="60071"/>
                  </a:lnTo>
                  <a:lnTo>
                    <a:pt x="3271697" y="60960"/>
                  </a:lnTo>
                  <a:lnTo>
                    <a:pt x="3273856" y="61595"/>
                  </a:lnTo>
                  <a:lnTo>
                    <a:pt x="3276269" y="62483"/>
                  </a:lnTo>
                  <a:lnTo>
                    <a:pt x="3278682" y="62738"/>
                  </a:lnTo>
                  <a:lnTo>
                    <a:pt x="3281222" y="63119"/>
                  </a:lnTo>
                  <a:lnTo>
                    <a:pt x="3283889" y="62738"/>
                  </a:lnTo>
                  <a:lnTo>
                    <a:pt x="3286302" y="62102"/>
                  </a:lnTo>
                  <a:lnTo>
                    <a:pt x="3288842" y="61595"/>
                  </a:lnTo>
                  <a:lnTo>
                    <a:pt x="3291255" y="60578"/>
                  </a:lnTo>
                  <a:lnTo>
                    <a:pt x="3293414" y="59690"/>
                  </a:lnTo>
                  <a:lnTo>
                    <a:pt x="3295446" y="58547"/>
                  </a:lnTo>
                  <a:lnTo>
                    <a:pt x="3297351" y="57276"/>
                  </a:lnTo>
                  <a:lnTo>
                    <a:pt x="3299129" y="56006"/>
                  </a:lnTo>
                  <a:lnTo>
                    <a:pt x="3300653" y="54228"/>
                  </a:lnTo>
                  <a:lnTo>
                    <a:pt x="3302558" y="52704"/>
                  </a:lnTo>
                  <a:lnTo>
                    <a:pt x="3303701" y="50926"/>
                  </a:lnTo>
                  <a:lnTo>
                    <a:pt x="3305225" y="49022"/>
                  </a:lnTo>
                  <a:lnTo>
                    <a:pt x="3306495" y="46863"/>
                  </a:lnTo>
                  <a:lnTo>
                    <a:pt x="3307384" y="45085"/>
                  </a:lnTo>
                  <a:lnTo>
                    <a:pt x="3308273" y="42672"/>
                  </a:lnTo>
                  <a:lnTo>
                    <a:pt x="3309162" y="40513"/>
                  </a:lnTo>
                  <a:lnTo>
                    <a:pt x="3310178" y="38353"/>
                  </a:lnTo>
                  <a:lnTo>
                    <a:pt x="3310686" y="35941"/>
                  </a:lnTo>
                  <a:lnTo>
                    <a:pt x="3311321" y="33527"/>
                  </a:lnTo>
                  <a:lnTo>
                    <a:pt x="3311956" y="31115"/>
                  </a:lnTo>
                  <a:lnTo>
                    <a:pt x="3312210" y="28575"/>
                  </a:lnTo>
                  <a:lnTo>
                    <a:pt x="3312591" y="25907"/>
                  </a:lnTo>
                  <a:lnTo>
                    <a:pt x="3312845" y="23495"/>
                  </a:lnTo>
                  <a:lnTo>
                    <a:pt x="3312845" y="20700"/>
                  </a:lnTo>
                  <a:lnTo>
                    <a:pt x="3313226" y="18288"/>
                  </a:lnTo>
                  <a:lnTo>
                    <a:pt x="3313226" y="15494"/>
                  </a:lnTo>
                  <a:lnTo>
                    <a:pt x="3312845" y="13080"/>
                  </a:lnTo>
                  <a:lnTo>
                    <a:pt x="3312845" y="10287"/>
                  </a:lnTo>
                  <a:lnTo>
                    <a:pt x="3312591" y="7874"/>
                  </a:lnTo>
                  <a:lnTo>
                    <a:pt x="3312210" y="5206"/>
                  </a:lnTo>
                  <a:lnTo>
                    <a:pt x="3311956" y="2667"/>
                  </a:lnTo>
                  <a:lnTo>
                    <a:pt x="3311702" y="253"/>
                  </a:lnTo>
                  <a:lnTo>
                    <a:pt x="3343960" y="253"/>
                  </a:lnTo>
                </a:path>
                <a:path w="6883400" h="10017125">
                  <a:moveTo>
                    <a:pt x="3218738" y="85344"/>
                  </a:moveTo>
                  <a:lnTo>
                    <a:pt x="3343960" y="85344"/>
                  </a:lnTo>
                </a:path>
                <a:path w="6883400" h="10017125">
                  <a:moveTo>
                    <a:pt x="3343960" y="253"/>
                  </a:moveTo>
                  <a:lnTo>
                    <a:pt x="3377234" y="253"/>
                  </a:lnTo>
                  <a:lnTo>
                    <a:pt x="3376599" y="2413"/>
                  </a:lnTo>
                  <a:lnTo>
                    <a:pt x="3375964" y="5206"/>
                  </a:lnTo>
                  <a:lnTo>
                    <a:pt x="3375710" y="7620"/>
                  </a:lnTo>
                  <a:lnTo>
                    <a:pt x="3375075" y="10032"/>
                  </a:lnTo>
                  <a:lnTo>
                    <a:pt x="3374694" y="12826"/>
                  </a:lnTo>
                  <a:lnTo>
                    <a:pt x="3374694" y="25526"/>
                  </a:lnTo>
                  <a:lnTo>
                    <a:pt x="3375329" y="28321"/>
                  </a:lnTo>
                  <a:lnTo>
                    <a:pt x="3384219" y="50926"/>
                  </a:lnTo>
                  <a:lnTo>
                    <a:pt x="3385362" y="52704"/>
                  </a:lnTo>
                  <a:lnTo>
                    <a:pt x="3387267" y="54482"/>
                  </a:lnTo>
                  <a:lnTo>
                    <a:pt x="3388791" y="56006"/>
                  </a:lnTo>
                  <a:lnTo>
                    <a:pt x="3390569" y="57530"/>
                  </a:lnTo>
                  <a:lnTo>
                    <a:pt x="3392728" y="58800"/>
                  </a:lnTo>
                  <a:lnTo>
                    <a:pt x="3394506" y="60071"/>
                  </a:lnTo>
                  <a:lnTo>
                    <a:pt x="3396665" y="60960"/>
                  </a:lnTo>
                  <a:lnTo>
                    <a:pt x="3398824" y="61595"/>
                  </a:lnTo>
                  <a:lnTo>
                    <a:pt x="3401237" y="62483"/>
                  </a:lnTo>
                  <a:lnTo>
                    <a:pt x="3403650" y="62738"/>
                  </a:lnTo>
                  <a:lnTo>
                    <a:pt x="3406190" y="63119"/>
                  </a:lnTo>
                  <a:lnTo>
                    <a:pt x="3408857" y="62738"/>
                  </a:lnTo>
                  <a:lnTo>
                    <a:pt x="3411651" y="62102"/>
                  </a:lnTo>
                  <a:lnTo>
                    <a:pt x="3414064" y="61595"/>
                  </a:lnTo>
                  <a:lnTo>
                    <a:pt x="3416223" y="60578"/>
                  </a:lnTo>
                  <a:lnTo>
                    <a:pt x="3418382" y="59690"/>
                  </a:lnTo>
                  <a:lnTo>
                    <a:pt x="3431463" y="46863"/>
                  </a:lnTo>
                  <a:lnTo>
                    <a:pt x="3432606" y="45085"/>
                  </a:lnTo>
                  <a:lnTo>
                    <a:pt x="3433622" y="42672"/>
                  </a:lnTo>
                  <a:lnTo>
                    <a:pt x="3434511" y="40513"/>
                  </a:lnTo>
                  <a:lnTo>
                    <a:pt x="3435146" y="38353"/>
                  </a:lnTo>
                  <a:lnTo>
                    <a:pt x="3436035" y="35941"/>
                  </a:lnTo>
                  <a:lnTo>
                    <a:pt x="3436289" y="33527"/>
                  </a:lnTo>
                  <a:lnTo>
                    <a:pt x="3436924" y="31115"/>
                  </a:lnTo>
                  <a:lnTo>
                    <a:pt x="3437559" y="28575"/>
                  </a:lnTo>
                  <a:lnTo>
                    <a:pt x="3437559" y="25907"/>
                  </a:lnTo>
                  <a:lnTo>
                    <a:pt x="3437813" y="23495"/>
                  </a:lnTo>
                  <a:lnTo>
                    <a:pt x="3438194" y="20700"/>
                  </a:lnTo>
                  <a:lnTo>
                    <a:pt x="3438194" y="18288"/>
                  </a:lnTo>
                  <a:lnTo>
                    <a:pt x="3438194" y="15494"/>
                  </a:lnTo>
                  <a:lnTo>
                    <a:pt x="3438194" y="13080"/>
                  </a:lnTo>
                  <a:lnTo>
                    <a:pt x="3437813" y="10287"/>
                  </a:lnTo>
                  <a:lnTo>
                    <a:pt x="3437559" y="7874"/>
                  </a:lnTo>
                  <a:lnTo>
                    <a:pt x="3437178" y="5206"/>
                  </a:lnTo>
                  <a:lnTo>
                    <a:pt x="3436924" y="2667"/>
                  </a:lnTo>
                  <a:lnTo>
                    <a:pt x="3436670" y="253"/>
                  </a:lnTo>
                  <a:lnTo>
                    <a:pt x="3468928" y="253"/>
                  </a:lnTo>
                </a:path>
                <a:path w="6883400" h="10017125">
                  <a:moveTo>
                    <a:pt x="3343960" y="85344"/>
                  </a:moveTo>
                  <a:lnTo>
                    <a:pt x="3468928" y="85344"/>
                  </a:lnTo>
                </a:path>
                <a:path w="6883400" h="10017125">
                  <a:moveTo>
                    <a:pt x="3468928" y="253"/>
                  </a:moveTo>
                  <a:lnTo>
                    <a:pt x="3502456" y="253"/>
                  </a:lnTo>
                  <a:lnTo>
                    <a:pt x="3501567" y="2413"/>
                  </a:lnTo>
                  <a:lnTo>
                    <a:pt x="3500932" y="5206"/>
                  </a:lnTo>
                  <a:lnTo>
                    <a:pt x="3500678" y="7620"/>
                  </a:lnTo>
                  <a:lnTo>
                    <a:pt x="3500043" y="10032"/>
                  </a:lnTo>
                  <a:lnTo>
                    <a:pt x="3500043" y="12826"/>
                  </a:lnTo>
                  <a:lnTo>
                    <a:pt x="3499662" y="15240"/>
                  </a:lnTo>
                  <a:lnTo>
                    <a:pt x="3499662" y="17906"/>
                  </a:lnTo>
                  <a:lnTo>
                    <a:pt x="3499662" y="20447"/>
                  </a:lnTo>
                  <a:lnTo>
                    <a:pt x="3499662" y="23114"/>
                  </a:lnTo>
                  <a:lnTo>
                    <a:pt x="3500043" y="25526"/>
                  </a:lnTo>
                  <a:lnTo>
                    <a:pt x="3500297" y="28321"/>
                  </a:lnTo>
                  <a:lnTo>
                    <a:pt x="3510711" y="52704"/>
                  </a:lnTo>
                  <a:lnTo>
                    <a:pt x="3512235" y="54482"/>
                  </a:lnTo>
                  <a:lnTo>
                    <a:pt x="3513759" y="56006"/>
                  </a:lnTo>
                  <a:lnTo>
                    <a:pt x="3515537" y="57530"/>
                  </a:lnTo>
                  <a:lnTo>
                    <a:pt x="3517696" y="58800"/>
                  </a:lnTo>
                  <a:lnTo>
                    <a:pt x="3519474" y="60071"/>
                  </a:lnTo>
                  <a:lnTo>
                    <a:pt x="3521633" y="60960"/>
                  </a:lnTo>
                  <a:lnTo>
                    <a:pt x="3524046" y="61595"/>
                  </a:lnTo>
                  <a:lnTo>
                    <a:pt x="3526205" y="62483"/>
                  </a:lnTo>
                  <a:lnTo>
                    <a:pt x="3528618" y="62738"/>
                  </a:lnTo>
                  <a:lnTo>
                    <a:pt x="3531412" y="63119"/>
                  </a:lnTo>
                  <a:lnTo>
                    <a:pt x="3533825" y="62738"/>
                  </a:lnTo>
                  <a:lnTo>
                    <a:pt x="3536619" y="62102"/>
                  </a:lnTo>
                  <a:lnTo>
                    <a:pt x="3539032" y="61595"/>
                  </a:lnTo>
                  <a:lnTo>
                    <a:pt x="3541191" y="60578"/>
                  </a:lnTo>
                  <a:lnTo>
                    <a:pt x="3543604" y="59690"/>
                  </a:lnTo>
                  <a:lnTo>
                    <a:pt x="3545382" y="58547"/>
                  </a:lnTo>
                  <a:lnTo>
                    <a:pt x="3547287" y="57276"/>
                  </a:lnTo>
                  <a:lnTo>
                    <a:pt x="3549446" y="56006"/>
                  </a:lnTo>
                  <a:lnTo>
                    <a:pt x="3550970" y="54228"/>
                  </a:lnTo>
                  <a:lnTo>
                    <a:pt x="3552494" y="52704"/>
                  </a:lnTo>
                  <a:lnTo>
                    <a:pt x="3554018" y="50926"/>
                  </a:lnTo>
                  <a:lnTo>
                    <a:pt x="3555161" y="49022"/>
                  </a:lnTo>
                  <a:lnTo>
                    <a:pt x="3556431" y="46863"/>
                  </a:lnTo>
                  <a:lnTo>
                    <a:pt x="3557574" y="45085"/>
                  </a:lnTo>
                  <a:lnTo>
                    <a:pt x="3558590" y="42672"/>
                  </a:lnTo>
                  <a:lnTo>
                    <a:pt x="3559479" y="40513"/>
                  </a:lnTo>
                  <a:lnTo>
                    <a:pt x="3560114" y="38353"/>
                  </a:lnTo>
                  <a:lnTo>
                    <a:pt x="3561003" y="35941"/>
                  </a:lnTo>
                  <a:lnTo>
                    <a:pt x="3561638" y="33527"/>
                  </a:lnTo>
                  <a:lnTo>
                    <a:pt x="3561892" y="31115"/>
                  </a:lnTo>
                  <a:lnTo>
                    <a:pt x="3562527" y="28575"/>
                  </a:lnTo>
                  <a:lnTo>
                    <a:pt x="3562781" y="25907"/>
                  </a:lnTo>
                  <a:lnTo>
                    <a:pt x="3562781" y="23495"/>
                  </a:lnTo>
                  <a:lnTo>
                    <a:pt x="3563162" y="20700"/>
                  </a:lnTo>
                  <a:lnTo>
                    <a:pt x="3563162" y="18288"/>
                  </a:lnTo>
                  <a:lnTo>
                    <a:pt x="3563162" y="15494"/>
                  </a:lnTo>
                  <a:lnTo>
                    <a:pt x="3563162" y="13080"/>
                  </a:lnTo>
                  <a:lnTo>
                    <a:pt x="3562781" y="10287"/>
                  </a:lnTo>
                  <a:lnTo>
                    <a:pt x="3562781" y="7874"/>
                  </a:lnTo>
                  <a:lnTo>
                    <a:pt x="3562146" y="5206"/>
                  </a:lnTo>
                  <a:lnTo>
                    <a:pt x="3561892" y="2667"/>
                  </a:lnTo>
                  <a:lnTo>
                    <a:pt x="3561638" y="253"/>
                  </a:lnTo>
                  <a:lnTo>
                    <a:pt x="3593896" y="253"/>
                  </a:lnTo>
                </a:path>
                <a:path w="6883400" h="10017125">
                  <a:moveTo>
                    <a:pt x="3468928" y="85344"/>
                  </a:moveTo>
                  <a:lnTo>
                    <a:pt x="3593896" y="85344"/>
                  </a:lnTo>
                </a:path>
                <a:path w="6883400" h="10017125">
                  <a:moveTo>
                    <a:pt x="3593896" y="253"/>
                  </a:moveTo>
                  <a:lnTo>
                    <a:pt x="3627424" y="253"/>
                  </a:lnTo>
                  <a:lnTo>
                    <a:pt x="3626789" y="2413"/>
                  </a:lnTo>
                  <a:lnTo>
                    <a:pt x="3625900" y="5206"/>
                  </a:lnTo>
                  <a:lnTo>
                    <a:pt x="3625646" y="7620"/>
                  </a:lnTo>
                  <a:lnTo>
                    <a:pt x="3625265" y="10032"/>
                  </a:lnTo>
                  <a:lnTo>
                    <a:pt x="3625011" y="12826"/>
                  </a:lnTo>
                  <a:lnTo>
                    <a:pt x="3624630" y="15240"/>
                  </a:lnTo>
                  <a:lnTo>
                    <a:pt x="3624630" y="17906"/>
                  </a:lnTo>
                  <a:lnTo>
                    <a:pt x="3624630" y="20447"/>
                  </a:lnTo>
                  <a:lnTo>
                    <a:pt x="3624630" y="23114"/>
                  </a:lnTo>
                  <a:lnTo>
                    <a:pt x="3625011" y="25526"/>
                  </a:lnTo>
                  <a:lnTo>
                    <a:pt x="3625265" y="28321"/>
                  </a:lnTo>
                  <a:lnTo>
                    <a:pt x="3635679" y="52704"/>
                  </a:lnTo>
                  <a:lnTo>
                    <a:pt x="3637203" y="54482"/>
                  </a:lnTo>
                  <a:lnTo>
                    <a:pt x="3638981" y="56006"/>
                  </a:lnTo>
                  <a:lnTo>
                    <a:pt x="3640505" y="57530"/>
                  </a:lnTo>
                  <a:lnTo>
                    <a:pt x="3642664" y="58800"/>
                  </a:lnTo>
                  <a:lnTo>
                    <a:pt x="3644442" y="60071"/>
                  </a:lnTo>
                  <a:lnTo>
                    <a:pt x="3646601" y="60960"/>
                  </a:lnTo>
                  <a:lnTo>
                    <a:pt x="3649014" y="61595"/>
                  </a:lnTo>
                  <a:lnTo>
                    <a:pt x="3651173" y="62483"/>
                  </a:lnTo>
                  <a:lnTo>
                    <a:pt x="3653586" y="62738"/>
                  </a:lnTo>
                  <a:lnTo>
                    <a:pt x="3656380" y="63119"/>
                  </a:lnTo>
                  <a:lnTo>
                    <a:pt x="3659174" y="62738"/>
                  </a:lnTo>
                  <a:lnTo>
                    <a:pt x="3661587" y="62102"/>
                  </a:lnTo>
                  <a:lnTo>
                    <a:pt x="3664000" y="61595"/>
                  </a:lnTo>
                  <a:lnTo>
                    <a:pt x="3666413" y="60578"/>
                  </a:lnTo>
                  <a:lnTo>
                    <a:pt x="3668572" y="59690"/>
                  </a:lnTo>
                  <a:lnTo>
                    <a:pt x="3670350" y="58547"/>
                  </a:lnTo>
                  <a:lnTo>
                    <a:pt x="3672509" y="57276"/>
                  </a:lnTo>
                  <a:lnTo>
                    <a:pt x="3674414" y="56006"/>
                  </a:lnTo>
                  <a:lnTo>
                    <a:pt x="3675938" y="54228"/>
                  </a:lnTo>
                  <a:lnTo>
                    <a:pt x="3677462" y="52704"/>
                  </a:lnTo>
                  <a:lnTo>
                    <a:pt x="3678986" y="50926"/>
                  </a:lnTo>
                  <a:lnTo>
                    <a:pt x="3680129" y="49022"/>
                  </a:lnTo>
                  <a:lnTo>
                    <a:pt x="3681399" y="46863"/>
                  </a:lnTo>
                  <a:lnTo>
                    <a:pt x="3682542" y="45085"/>
                  </a:lnTo>
                  <a:lnTo>
                    <a:pt x="3683558" y="42672"/>
                  </a:lnTo>
                  <a:lnTo>
                    <a:pt x="3684447" y="40513"/>
                  </a:lnTo>
                  <a:lnTo>
                    <a:pt x="3685082" y="38353"/>
                  </a:lnTo>
                  <a:lnTo>
                    <a:pt x="3685971" y="35941"/>
                  </a:lnTo>
                  <a:lnTo>
                    <a:pt x="3686606" y="33527"/>
                  </a:lnTo>
                  <a:lnTo>
                    <a:pt x="3686860" y="31115"/>
                  </a:lnTo>
                  <a:lnTo>
                    <a:pt x="3687495" y="28575"/>
                  </a:lnTo>
                  <a:lnTo>
                    <a:pt x="3687749" y="25907"/>
                  </a:lnTo>
                  <a:lnTo>
                    <a:pt x="3687749" y="23495"/>
                  </a:lnTo>
                  <a:lnTo>
                    <a:pt x="3688130" y="20700"/>
                  </a:lnTo>
                  <a:lnTo>
                    <a:pt x="3688130" y="18288"/>
                  </a:lnTo>
                  <a:lnTo>
                    <a:pt x="3688130" y="15494"/>
                  </a:lnTo>
                  <a:lnTo>
                    <a:pt x="3688130" y="13080"/>
                  </a:lnTo>
                  <a:lnTo>
                    <a:pt x="3687749" y="10287"/>
                  </a:lnTo>
                  <a:lnTo>
                    <a:pt x="3687749" y="7874"/>
                  </a:lnTo>
                  <a:lnTo>
                    <a:pt x="3687495" y="5206"/>
                  </a:lnTo>
                  <a:lnTo>
                    <a:pt x="3687114" y="2667"/>
                  </a:lnTo>
                  <a:lnTo>
                    <a:pt x="3686606" y="253"/>
                  </a:lnTo>
                  <a:lnTo>
                    <a:pt x="3718864" y="253"/>
                  </a:lnTo>
                </a:path>
                <a:path w="6883400" h="10017125">
                  <a:moveTo>
                    <a:pt x="3593896" y="85344"/>
                  </a:moveTo>
                  <a:lnTo>
                    <a:pt x="3718864" y="85344"/>
                  </a:lnTo>
                </a:path>
                <a:path w="6883400" h="10017125">
                  <a:moveTo>
                    <a:pt x="3718864" y="253"/>
                  </a:moveTo>
                  <a:lnTo>
                    <a:pt x="3752392" y="253"/>
                  </a:lnTo>
                  <a:lnTo>
                    <a:pt x="3751757" y="2413"/>
                  </a:lnTo>
                  <a:lnTo>
                    <a:pt x="3751122" y="5206"/>
                  </a:lnTo>
                  <a:lnTo>
                    <a:pt x="3750614" y="7620"/>
                  </a:lnTo>
                  <a:lnTo>
                    <a:pt x="3750233" y="10032"/>
                  </a:lnTo>
                  <a:lnTo>
                    <a:pt x="3749979" y="12826"/>
                  </a:lnTo>
                  <a:lnTo>
                    <a:pt x="3749598" y="15240"/>
                  </a:lnTo>
                  <a:lnTo>
                    <a:pt x="3749598" y="17906"/>
                  </a:lnTo>
                  <a:lnTo>
                    <a:pt x="3749598" y="20447"/>
                  </a:lnTo>
                  <a:lnTo>
                    <a:pt x="3749598" y="23114"/>
                  </a:lnTo>
                  <a:lnTo>
                    <a:pt x="3749979" y="25526"/>
                  </a:lnTo>
                  <a:lnTo>
                    <a:pt x="3760647" y="52704"/>
                  </a:lnTo>
                  <a:lnTo>
                    <a:pt x="3762171" y="54482"/>
                  </a:lnTo>
                  <a:lnTo>
                    <a:pt x="3773982" y="61595"/>
                  </a:lnTo>
                  <a:lnTo>
                    <a:pt x="3776141" y="62483"/>
                  </a:lnTo>
                  <a:lnTo>
                    <a:pt x="3778935" y="62738"/>
                  </a:lnTo>
                  <a:lnTo>
                    <a:pt x="3781348" y="63119"/>
                  </a:lnTo>
                  <a:lnTo>
                    <a:pt x="3784142" y="62738"/>
                  </a:lnTo>
                  <a:lnTo>
                    <a:pt x="3786555" y="62102"/>
                  </a:lnTo>
                  <a:lnTo>
                    <a:pt x="3788968" y="61595"/>
                  </a:lnTo>
                  <a:lnTo>
                    <a:pt x="3791381" y="60578"/>
                  </a:lnTo>
                  <a:lnTo>
                    <a:pt x="3793540" y="59690"/>
                  </a:lnTo>
                  <a:lnTo>
                    <a:pt x="3795699" y="58547"/>
                  </a:lnTo>
                  <a:lnTo>
                    <a:pt x="3797477" y="57276"/>
                  </a:lnTo>
                  <a:lnTo>
                    <a:pt x="3799382" y="56006"/>
                  </a:lnTo>
                  <a:lnTo>
                    <a:pt x="3800906" y="54228"/>
                  </a:lnTo>
                  <a:lnTo>
                    <a:pt x="3802430" y="52704"/>
                  </a:lnTo>
                  <a:lnTo>
                    <a:pt x="3803954" y="50926"/>
                  </a:lnTo>
                  <a:lnTo>
                    <a:pt x="3805097" y="49022"/>
                  </a:lnTo>
                  <a:lnTo>
                    <a:pt x="3806367" y="46863"/>
                  </a:lnTo>
                  <a:lnTo>
                    <a:pt x="3807510" y="45085"/>
                  </a:lnTo>
                  <a:lnTo>
                    <a:pt x="3811828" y="31115"/>
                  </a:lnTo>
                  <a:lnTo>
                    <a:pt x="3812463" y="28575"/>
                  </a:lnTo>
                  <a:lnTo>
                    <a:pt x="3812717" y="25907"/>
                  </a:lnTo>
                  <a:lnTo>
                    <a:pt x="3812717" y="23495"/>
                  </a:lnTo>
                  <a:lnTo>
                    <a:pt x="3813098" y="20700"/>
                  </a:lnTo>
                  <a:lnTo>
                    <a:pt x="3813098" y="18288"/>
                  </a:lnTo>
                  <a:lnTo>
                    <a:pt x="3813098" y="15494"/>
                  </a:lnTo>
                  <a:lnTo>
                    <a:pt x="3813098" y="13080"/>
                  </a:lnTo>
                  <a:lnTo>
                    <a:pt x="3812717" y="10287"/>
                  </a:lnTo>
                  <a:lnTo>
                    <a:pt x="3812717" y="7874"/>
                  </a:lnTo>
                  <a:lnTo>
                    <a:pt x="3812463" y="5206"/>
                  </a:lnTo>
                  <a:lnTo>
                    <a:pt x="3812082" y="2667"/>
                  </a:lnTo>
                  <a:lnTo>
                    <a:pt x="3811574" y="253"/>
                  </a:lnTo>
                  <a:lnTo>
                    <a:pt x="3843832" y="253"/>
                  </a:lnTo>
                </a:path>
                <a:path w="6883400" h="10017125">
                  <a:moveTo>
                    <a:pt x="3718864" y="85344"/>
                  </a:moveTo>
                  <a:lnTo>
                    <a:pt x="3843832" y="85344"/>
                  </a:lnTo>
                </a:path>
                <a:path w="6883400" h="10017125">
                  <a:moveTo>
                    <a:pt x="3843832" y="253"/>
                  </a:moveTo>
                  <a:lnTo>
                    <a:pt x="3878249" y="253"/>
                  </a:lnTo>
                  <a:lnTo>
                    <a:pt x="3877614" y="2413"/>
                  </a:lnTo>
                  <a:lnTo>
                    <a:pt x="3876725" y="5206"/>
                  </a:lnTo>
                  <a:lnTo>
                    <a:pt x="3876471" y="7620"/>
                  </a:lnTo>
                  <a:lnTo>
                    <a:pt x="3875836" y="10032"/>
                  </a:lnTo>
                  <a:lnTo>
                    <a:pt x="3875836" y="12826"/>
                  </a:lnTo>
                  <a:lnTo>
                    <a:pt x="3875582" y="15240"/>
                  </a:lnTo>
                  <a:lnTo>
                    <a:pt x="3875582" y="17906"/>
                  </a:lnTo>
                  <a:lnTo>
                    <a:pt x="3875582" y="20447"/>
                  </a:lnTo>
                  <a:lnTo>
                    <a:pt x="3875582" y="23114"/>
                  </a:lnTo>
                  <a:lnTo>
                    <a:pt x="3875836" y="25526"/>
                  </a:lnTo>
                  <a:lnTo>
                    <a:pt x="3876090" y="28321"/>
                  </a:lnTo>
                  <a:lnTo>
                    <a:pt x="3876471" y="30733"/>
                  </a:lnTo>
                  <a:lnTo>
                    <a:pt x="3877106" y="33147"/>
                  </a:lnTo>
                  <a:lnTo>
                    <a:pt x="3877614" y="35687"/>
                  </a:lnTo>
                  <a:lnTo>
                    <a:pt x="3885234" y="50926"/>
                  </a:lnTo>
                  <a:lnTo>
                    <a:pt x="3886504" y="52704"/>
                  </a:lnTo>
                  <a:lnTo>
                    <a:pt x="3888282" y="54482"/>
                  </a:lnTo>
                  <a:lnTo>
                    <a:pt x="3889806" y="56006"/>
                  </a:lnTo>
                  <a:lnTo>
                    <a:pt x="3891711" y="57530"/>
                  </a:lnTo>
                  <a:lnTo>
                    <a:pt x="3893870" y="58800"/>
                  </a:lnTo>
                  <a:lnTo>
                    <a:pt x="3895902" y="60071"/>
                  </a:lnTo>
                  <a:lnTo>
                    <a:pt x="3898061" y="60960"/>
                  </a:lnTo>
                  <a:lnTo>
                    <a:pt x="3900220" y="61595"/>
                  </a:lnTo>
                  <a:lnTo>
                    <a:pt x="3902633" y="62483"/>
                  </a:lnTo>
                  <a:lnTo>
                    <a:pt x="3905427" y="62738"/>
                  </a:lnTo>
                  <a:lnTo>
                    <a:pt x="3907840" y="63119"/>
                  </a:lnTo>
                  <a:lnTo>
                    <a:pt x="3910634" y="62738"/>
                  </a:lnTo>
                  <a:lnTo>
                    <a:pt x="3913301" y="62102"/>
                  </a:lnTo>
                  <a:lnTo>
                    <a:pt x="3924350" y="57276"/>
                  </a:lnTo>
                  <a:lnTo>
                    <a:pt x="3926382" y="56006"/>
                  </a:lnTo>
                  <a:lnTo>
                    <a:pt x="3927906" y="54228"/>
                  </a:lnTo>
                  <a:lnTo>
                    <a:pt x="3929430" y="52704"/>
                  </a:lnTo>
                  <a:lnTo>
                    <a:pt x="3930954" y="50926"/>
                  </a:lnTo>
                  <a:lnTo>
                    <a:pt x="3932224" y="49022"/>
                  </a:lnTo>
                  <a:lnTo>
                    <a:pt x="3933494" y="46863"/>
                  </a:lnTo>
                  <a:lnTo>
                    <a:pt x="3934637" y="45085"/>
                  </a:lnTo>
                  <a:lnTo>
                    <a:pt x="3935526" y="42672"/>
                  </a:lnTo>
                  <a:lnTo>
                    <a:pt x="3936796" y="40513"/>
                  </a:lnTo>
                  <a:lnTo>
                    <a:pt x="3937431" y="38353"/>
                  </a:lnTo>
                  <a:lnTo>
                    <a:pt x="3938320" y="35941"/>
                  </a:lnTo>
                  <a:lnTo>
                    <a:pt x="3938574" y="33527"/>
                  </a:lnTo>
                  <a:lnTo>
                    <a:pt x="3939209" y="31115"/>
                  </a:lnTo>
                  <a:lnTo>
                    <a:pt x="3939844" y="28575"/>
                  </a:lnTo>
                  <a:lnTo>
                    <a:pt x="3940098" y="25907"/>
                  </a:lnTo>
                  <a:lnTo>
                    <a:pt x="3940098" y="23495"/>
                  </a:lnTo>
                  <a:lnTo>
                    <a:pt x="3940479" y="20700"/>
                  </a:lnTo>
                  <a:lnTo>
                    <a:pt x="3940479" y="18288"/>
                  </a:lnTo>
                  <a:lnTo>
                    <a:pt x="3940479" y="15494"/>
                  </a:lnTo>
                  <a:lnTo>
                    <a:pt x="3940479" y="13080"/>
                  </a:lnTo>
                  <a:lnTo>
                    <a:pt x="3940098" y="10287"/>
                  </a:lnTo>
                  <a:lnTo>
                    <a:pt x="3940098" y="7874"/>
                  </a:lnTo>
                  <a:lnTo>
                    <a:pt x="3939590" y="5206"/>
                  </a:lnTo>
                  <a:lnTo>
                    <a:pt x="3939209" y="2667"/>
                  </a:lnTo>
                  <a:lnTo>
                    <a:pt x="3938955" y="253"/>
                  </a:lnTo>
                  <a:lnTo>
                    <a:pt x="3971848" y="253"/>
                  </a:lnTo>
                </a:path>
                <a:path w="6883400" h="10017125">
                  <a:moveTo>
                    <a:pt x="3843832" y="85344"/>
                  </a:moveTo>
                  <a:lnTo>
                    <a:pt x="3971848" y="85344"/>
                  </a:lnTo>
                </a:path>
                <a:path w="6883400" h="10017125">
                  <a:moveTo>
                    <a:pt x="3971848" y="253"/>
                  </a:moveTo>
                  <a:lnTo>
                    <a:pt x="4006265" y="253"/>
                  </a:lnTo>
                  <a:lnTo>
                    <a:pt x="4005630" y="2413"/>
                  </a:lnTo>
                  <a:lnTo>
                    <a:pt x="4004741" y="5206"/>
                  </a:lnTo>
                  <a:lnTo>
                    <a:pt x="4004487" y="7620"/>
                  </a:lnTo>
                  <a:lnTo>
                    <a:pt x="4004106" y="10032"/>
                  </a:lnTo>
                  <a:lnTo>
                    <a:pt x="4003852" y="12826"/>
                  </a:lnTo>
                  <a:lnTo>
                    <a:pt x="4003598" y="15240"/>
                  </a:lnTo>
                  <a:lnTo>
                    <a:pt x="4003598" y="17906"/>
                  </a:lnTo>
                  <a:lnTo>
                    <a:pt x="4003598" y="20447"/>
                  </a:lnTo>
                  <a:lnTo>
                    <a:pt x="4003598" y="23114"/>
                  </a:lnTo>
                  <a:lnTo>
                    <a:pt x="4003852" y="25526"/>
                  </a:lnTo>
                  <a:lnTo>
                    <a:pt x="4004106" y="28321"/>
                  </a:lnTo>
                  <a:lnTo>
                    <a:pt x="4004487" y="30733"/>
                  </a:lnTo>
                  <a:lnTo>
                    <a:pt x="4005122" y="33147"/>
                  </a:lnTo>
                  <a:lnTo>
                    <a:pt x="4005630" y="35687"/>
                  </a:lnTo>
                  <a:lnTo>
                    <a:pt x="4014774" y="52704"/>
                  </a:lnTo>
                  <a:lnTo>
                    <a:pt x="4016298" y="54482"/>
                  </a:lnTo>
                  <a:lnTo>
                    <a:pt x="4018203" y="56006"/>
                  </a:lnTo>
                  <a:lnTo>
                    <a:pt x="4019981" y="57530"/>
                  </a:lnTo>
                  <a:lnTo>
                    <a:pt x="4021886" y="58800"/>
                  </a:lnTo>
                  <a:lnTo>
                    <a:pt x="4023918" y="60071"/>
                  </a:lnTo>
                  <a:lnTo>
                    <a:pt x="4026077" y="60960"/>
                  </a:lnTo>
                  <a:lnTo>
                    <a:pt x="4028490" y="61595"/>
                  </a:lnTo>
                  <a:lnTo>
                    <a:pt x="4030649" y="62483"/>
                  </a:lnTo>
                  <a:lnTo>
                    <a:pt x="4033443" y="62738"/>
                  </a:lnTo>
                  <a:lnTo>
                    <a:pt x="4035856" y="63119"/>
                  </a:lnTo>
                  <a:lnTo>
                    <a:pt x="4038650" y="62738"/>
                  </a:lnTo>
                  <a:lnTo>
                    <a:pt x="4041317" y="62102"/>
                  </a:lnTo>
                  <a:lnTo>
                    <a:pt x="4043730" y="61595"/>
                  </a:lnTo>
                  <a:lnTo>
                    <a:pt x="4046270" y="60578"/>
                  </a:lnTo>
                  <a:lnTo>
                    <a:pt x="4048302" y="59690"/>
                  </a:lnTo>
                  <a:lnTo>
                    <a:pt x="4050461" y="58547"/>
                  </a:lnTo>
                  <a:lnTo>
                    <a:pt x="4052366" y="57276"/>
                  </a:lnTo>
                  <a:lnTo>
                    <a:pt x="4054398" y="56006"/>
                  </a:lnTo>
                  <a:lnTo>
                    <a:pt x="4055922" y="54228"/>
                  </a:lnTo>
                  <a:lnTo>
                    <a:pt x="4057446" y="52704"/>
                  </a:lnTo>
                  <a:lnTo>
                    <a:pt x="4058970" y="50926"/>
                  </a:lnTo>
                  <a:lnTo>
                    <a:pt x="4060240" y="49022"/>
                  </a:lnTo>
                  <a:lnTo>
                    <a:pt x="4061764" y="46863"/>
                  </a:lnTo>
                  <a:lnTo>
                    <a:pt x="4062653" y="45085"/>
                  </a:lnTo>
                  <a:lnTo>
                    <a:pt x="4063923" y="42672"/>
                  </a:lnTo>
                  <a:lnTo>
                    <a:pt x="4064812" y="40513"/>
                  </a:lnTo>
                  <a:lnTo>
                    <a:pt x="4065447" y="38353"/>
                  </a:lnTo>
                  <a:lnTo>
                    <a:pt x="4066336" y="35941"/>
                  </a:lnTo>
                  <a:lnTo>
                    <a:pt x="4066971" y="33527"/>
                  </a:lnTo>
                  <a:lnTo>
                    <a:pt x="4067225" y="31115"/>
                  </a:lnTo>
                  <a:lnTo>
                    <a:pt x="4067860" y="28575"/>
                  </a:lnTo>
                  <a:lnTo>
                    <a:pt x="4068114" y="25907"/>
                  </a:lnTo>
                  <a:lnTo>
                    <a:pt x="4068114" y="23495"/>
                  </a:lnTo>
                  <a:lnTo>
                    <a:pt x="4068495" y="20700"/>
                  </a:lnTo>
                  <a:lnTo>
                    <a:pt x="4068495" y="18288"/>
                  </a:lnTo>
                  <a:lnTo>
                    <a:pt x="4068495" y="15494"/>
                  </a:lnTo>
                  <a:lnTo>
                    <a:pt x="4068495" y="13080"/>
                  </a:lnTo>
                  <a:lnTo>
                    <a:pt x="4068114" y="10287"/>
                  </a:lnTo>
                  <a:lnTo>
                    <a:pt x="4068114" y="7874"/>
                  </a:lnTo>
                  <a:lnTo>
                    <a:pt x="4067606" y="5206"/>
                  </a:lnTo>
                  <a:lnTo>
                    <a:pt x="4067225" y="2667"/>
                  </a:lnTo>
                  <a:lnTo>
                    <a:pt x="4066971" y="253"/>
                  </a:lnTo>
                  <a:lnTo>
                    <a:pt x="4100118" y="253"/>
                  </a:lnTo>
                </a:path>
                <a:path w="6883400" h="10017125">
                  <a:moveTo>
                    <a:pt x="3971848" y="85344"/>
                  </a:moveTo>
                  <a:lnTo>
                    <a:pt x="4100118" y="85344"/>
                  </a:lnTo>
                </a:path>
                <a:path w="6883400" h="10017125">
                  <a:moveTo>
                    <a:pt x="4100118" y="253"/>
                  </a:moveTo>
                  <a:lnTo>
                    <a:pt x="4134281" y="253"/>
                  </a:lnTo>
                  <a:lnTo>
                    <a:pt x="4133646" y="2413"/>
                  </a:lnTo>
                  <a:lnTo>
                    <a:pt x="4133138" y="5206"/>
                  </a:lnTo>
                  <a:lnTo>
                    <a:pt x="4132503" y="7620"/>
                  </a:lnTo>
                  <a:lnTo>
                    <a:pt x="4132122" y="10032"/>
                  </a:lnTo>
                  <a:lnTo>
                    <a:pt x="4131868" y="12826"/>
                  </a:lnTo>
                  <a:lnTo>
                    <a:pt x="4131614" y="15240"/>
                  </a:lnTo>
                  <a:lnTo>
                    <a:pt x="4131614" y="17906"/>
                  </a:lnTo>
                  <a:lnTo>
                    <a:pt x="4131614" y="20447"/>
                  </a:lnTo>
                  <a:lnTo>
                    <a:pt x="4131614" y="23114"/>
                  </a:lnTo>
                  <a:lnTo>
                    <a:pt x="4131868" y="25526"/>
                  </a:lnTo>
                  <a:lnTo>
                    <a:pt x="4132122" y="28321"/>
                  </a:lnTo>
                  <a:lnTo>
                    <a:pt x="4132503" y="30733"/>
                  </a:lnTo>
                  <a:lnTo>
                    <a:pt x="4133138" y="33147"/>
                  </a:lnTo>
                  <a:lnTo>
                    <a:pt x="4133646" y="35687"/>
                  </a:lnTo>
                  <a:lnTo>
                    <a:pt x="4134662" y="38100"/>
                  </a:lnTo>
                  <a:lnTo>
                    <a:pt x="4135170" y="40513"/>
                  </a:lnTo>
                  <a:lnTo>
                    <a:pt x="4136440" y="42672"/>
                  </a:lnTo>
                  <a:lnTo>
                    <a:pt x="4142790" y="52704"/>
                  </a:lnTo>
                  <a:lnTo>
                    <a:pt x="4144314" y="54482"/>
                  </a:lnTo>
                  <a:lnTo>
                    <a:pt x="4146219" y="56006"/>
                  </a:lnTo>
                  <a:lnTo>
                    <a:pt x="4147997" y="57530"/>
                  </a:lnTo>
                  <a:lnTo>
                    <a:pt x="4149902" y="58800"/>
                  </a:lnTo>
                  <a:lnTo>
                    <a:pt x="4151934" y="60071"/>
                  </a:lnTo>
                  <a:lnTo>
                    <a:pt x="4154093" y="60960"/>
                  </a:lnTo>
                  <a:lnTo>
                    <a:pt x="4156506" y="61595"/>
                  </a:lnTo>
                  <a:lnTo>
                    <a:pt x="4158665" y="62483"/>
                  </a:lnTo>
                  <a:lnTo>
                    <a:pt x="4161459" y="62738"/>
                  </a:lnTo>
                  <a:lnTo>
                    <a:pt x="4163872" y="63119"/>
                  </a:lnTo>
                  <a:lnTo>
                    <a:pt x="4166666" y="62738"/>
                  </a:lnTo>
                  <a:lnTo>
                    <a:pt x="4169333" y="62102"/>
                  </a:lnTo>
                  <a:lnTo>
                    <a:pt x="4171746" y="61595"/>
                  </a:lnTo>
                  <a:lnTo>
                    <a:pt x="4183938" y="54228"/>
                  </a:lnTo>
                  <a:lnTo>
                    <a:pt x="4185843" y="52704"/>
                  </a:lnTo>
                  <a:lnTo>
                    <a:pt x="4186986" y="50926"/>
                  </a:lnTo>
                  <a:lnTo>
                    <a:pt x="4188510" y="49022"/>
                  </a:lnTo>
                  <a:lnTo>
                    <a:pt x="4189780" y="46863"/>
                  </a:lnTo>
                  <a:lnTo>
                    <a:pt x="4191050" y="45085"/>
                  </a:lnTo>
                  <a:lnTo>
                    <a:pt x="4191939" y="42672"/>
                  </a:lnTo>
                  <a:lnTo>
                    <a:pt x="4192828" y="40513"/>
                  </a:lnTo>
                  <a:lnTo>
                    <a:pt x="4193463" y="38353"/>
                  </a:lnTo>
                  <a:lnTo>
                    <a:pt x="4194352" y="35941"/>
                  </a:lnTo>
                  <a:lnTo>
                    <a:pt x="4194987" y="33527"/>
                  </a:lnTo>
                  <a:lnTo>
                    <a:pt x="4195241" y="31115"/>
                  </a:lnTo>
                  <a:lnTo>
                    <a:pt x="4195876" y="28575"/>
                  </a:lnTo>
                  <a:lnTo>
                    <a:pt x="4196130" y="25907"/>
                  </a:lnTo>
                  <a:lnTo>
                    <a:pt x="4196130" y="23495"/>
                  </a:lnTo>
                  <a:lnTo>
                    <a:pt x="4196511" y="20700"/>
                  </a:lnTo>
                  <a:lnTo>
                    <a:pt x="4196511" y="18288"/>
                  </a:lnTo>
                  <a:lnTo>
                    <a:pt x="4196511" y="15494"/>
                  </a:lnTo>
                  <a:lnTo>
                    <a:pt x="4196511" y="13080"/>
                  </a:lnTo>
                  <a:lnTo>
                    <a:pt x="4196130" y="10287"/>
                  </a:lnTo>
                  <a:lnTo>
                    <a:pt x="4196130" y="7874"/>
                  </a:lnTo>
                  <a:lnTo>
                    <a:pt x="4195876" y="5206"/>
                  </a:lnTo>
                  <a:lnTo>
                    <a:pt x="4195622" y="2667"/>
                  </a:lnTo>
                  <a:lnTo>
                    <a:pt x="4194987" y="253"/>
                  </a:lnTo>
                  <a:lnTo>
                    <a:pt x="4228134" y="253"/>
                  </a:lnTo>
                </a:path>
                <a:path w="6883400" h="10017125">
                  <a:moveTo>
                    <a:pt x="4100118" y="85344"/>
                  </a:moveTo>
                  <a:lnTo>
                    <a:pt x="4228134" y="85344"/>
                  </a:lnTo>
                </a:path>
                <a:path w="6883400" h="10017125">
                  <a:moveTo>
                    <a:pt x="4228134" y="253"/>
                  </a:moveTo>
                  <a:lnTo>
                    <a:pt x="4262297" y="253"/>
                  </a:lnTo>
                  <a:lnTo>
                    <a:pt x="4261662" y="2413"/>
                  </a:lnTo>
                  <a:lnTo>
                    <a:pt x="4261154" y="5206"/>
                  </a:lnTo>
                  <a:lnTo>
                    <a:pt x="4260519" y="7620"/>
                  </a:lnTo>
                  <a:lnTo>
                    <a:pt x="4260138" y="10032"/>
                  </a:lnTo>
                  <a:lnTo>
                    <a:pt x="4259884" y="12826"/>
                  </a:lnTo>
                  <a:lnTo>
                    <a:pt x="4259630" y="15240"/>
                  </a:lnTo>
                  <a:lnTo>
                    <a:pt x="4259630" y="17906"/>
                  </a:lnTo>
                  <a:lnTo>
                    <a:pt x="4259630" y="20447"/>
                  </a:lnTo>
                  <a:lnTo>
                    <a:pt x="4259630" y="23114"/>
                  </a:lnTo>
                  <a:lnTo>
                    <a:pt x="4259884" y="25526"/>
                  </a:lnTo>
                  <a:lnTo>
                    <a:pt x="4260138" y="28321"/>
                  </a:lnTo>
                  <a:lnTo>
                    <a:pt x="4260519" y="30733"/>
                  </a:lnTo>
                  <a:lnTo>
                    <a:pt x="4261154" y="33147"/>
                  </a:lnTo>
                  <a:lnTo>
                    <a:pt x="4262043" y="35687"/>
                  </a:lnTo>
                  <a:lnTo>
                    <a:pt x="4262678" y="38100"/>
                  </a:lnTo>
                  <a:lnTo>
                    <a:pt x="4263567" y="40513"/>
                  </a:lnTo>
                  <a:lnTo>
                    <a:pt x="4264456" y="42672"/>
                  </a:lnTo>
                  <a:lnTo>
                    <a:pt x="4265345" y="45085"/>
                  </a:lnTo>
                  <a:lnTo>
                    <a:pt x="4266615" y="47244"/>
                  </a:lnTo>
                  <a:lnTo>
                    <a:pt x="4267758" y="49022"/>
                  </a:lnTo>
                  <a:lnTo>
                    <a:pt x="4269282" y="50926"/>
                  </a:lnTo>
                  <a:lnTo>
                    <a:pt x="4270806" y="52704"/>
                  </a:lnTo>
                  <a:lnTo>
                    <a:pt x="4272330" y="54482"/>
                  </a:lnTo>
                  <a:lnTo>
                    <a:pt x="4274235" y="56006"/>
                  </a:lnTo>
                  <a:lnTo>
                    <a:pt x="4276013" y="57530"/>
                  </a:lnTo>
                  <a:lnTo>
                    <a:pt x="4277918" y="58800"/>
                  </a:lnTo>
                  <a:lnTo>
                    <a:pt x="4279950" y="60071"/>
                  </a:lnTo>
                  <a:lnTo>
                    <a:pt x="4282109" y="60960"/>
                  </a:lnTo>
                  <a:lnTo>
                    <a:pt x="4284522" y="61595"/>
                  </a:lnTo>
                  <a:lnTo>
                    <a:pt x="4286681" y="62483"/>
                  </a:lnTo>
                  <a:lnTo>
                    <a:pt x="4289475" y="62738"/>
                  </a:lnTo>
                  <a:lnTo>
                    <a:pt x="4291888" y="63119"/>
                  </a:lnTo>
                  <a:lnTo>
                    <a:pt x="4294936" y="62738"/>
                  </a:lnTo>
                  <a:lnTo>
                    <a:pt x="4297349" y="62102"/>
                  </a:lnTo>
                  <a:lnTo>
                    <a:pt x="4299762" y="61595"/>
                  </a:lnTo>
                  <a:lnTo>
                    <a:pt x="4311954" y="54228"/>
                  </a:lnTo>
                  <a:lnTo>
                    <a:pt x="4313859" y="52704"/>
                  </a:lnTo>
                  <a:lnTo>
                    <a:pt x="4315002" y="50926"/>
                  </a:lnTo>
                  <a:lnTo>
                    <a:pt x="4316526" y="49022"/>
                  </a:lnTo>
                  <a:lnTo>
                    <a:pt x="4317796" y="46863"/>
                  </a:lnTo>
                  <a:lnTo>
                    <a:pt x="4319066" y="45085"/>
                  </a:lnTo>
                  <a:lnTo>
                    <a:pt x="4319955" y="42672"/>
                  </a:lnTo>
                  <a:lnTo>
                    <a:pt x="4320844" y="40513"/>
                  </a:lnTo>
                  <a:lnTo>
                    <a:pt x="4321479" y="38353"/>
                  </a:lnTo>
                  <a:lnTo>
                    <a:pt x="4322368" y="35941"/>
                  </a:lnTo>
                  <a:lnTo>
                    <a:pt x="4323003" y="33527"/>
                  </a:lnTo>
                  <a:lnTo>
                    <a:pt x="4323257" y="31115"/>
                  </a:lnTo>
                  <a:lnTo>
                    <a:pt x="4323892" y="28575"/>
                  </a:lnTo>
                  <a:lnTo>
                    <a:pt x="4324146" y="25907"/>
                  </a:lnTo>
                  <a:lnTo>
                    <a:pt x="4324527" y="23495"/>
                  </a:lnTo>
                  <a:lnTo>
                    <a:pt x="4324527" y="20700"/>
                  </a:lnTo>
                  <a:lnTo>
                    <a:pt x="4324781" y="18288"/>
                  </a:lnTo>
                  <a:lnTo>
                    <a:pt x="4324781" y="15494"/>
                  </a:lnTo>
                  <a:lnTo>
                    <a:pt x="4324527" y="13080"/>
                  </a:lnTo>
                  <a:lnTo>
                    <a:pt x="4324527" y="10287"/>
                  </a:lnTo>
                  <a:lnTo>
                    <a:pt x="4324146" y="7874"/>
                  </a:lnTo>
                  <a:lnTo>
                    <a:pt x="4323892" y="5206"/>
                  </a:lnTo>
                  <a:lnTo>
                    <a:pt x="4323638" y="2667"/>
                  </a:lnTo>
                  <a:lnTo>
                    <a:pt x="4323003" y="253"/>
                  </a:lnTo>
                  <a:lnTo>
                    <a:pt x="4356150" y="253"/>
                  </a:lnTo>
                </a:path>
                <a:path w="6883400" h="10017125">
                  <a:moveTo>
                    <a:pt x="4228134" y="85344"/>
                  </a:moveTo>
                  <a:lnTo>
                    <a:pt x="4356150" y="85344"/>
                  </a:lnTo>
                </a:path>
                <a:path w="6883400" h="10017125">
                  <a:moveTo>
                    <a:pt x="4356150" y="253"/>
                  </a:moveTo>
                  <a:lnTo>
                    <a:pt x="4390313" y="253"/>
                  </a:lnTo>
                  <a:lnTo>
                    <a:pt x="4389678" y="2413"/>
                  </a:lnTo>
                  <a:lnTo>
                    <a:pt x="4389170" y="5206"/>
                  </a:lnTo>
                  <a:lnTo>
                    <a:pt x="4388535" y="7620"/>
                  </a:lnTo>
                  <a:lnTo>
                    <a:pt x="4388154" y="10032"/>
                  </a:lnTo>
                  <a:lnTo>
                    <a:pt x="4387900" y="12826"/>
                  </a:lnTo>
                  <a:lnTo>
                    <a:pt x="4387900" y="15240"/>
                  </a:lnTo>
                  <a:lnTo>
                    <a:pt x="4387646" y="17906"/>
                  </a:lnTo>
                  <a:lnTo>
                    <a:pt x="4387646" y="20447"/>
                  </a:lnTo>
                  <a:lnTo>
                    <a:pt x="4387900" y="23114"/>
                  </a:lnTo>
                  <a:lnTo>
                    <a:pt x="4387900" y="25526"/>
                  </a:lnTo>
                  <a:lnTo>
                    <a:pt x="4388154" y="28321"/>
                  </a:lnTo>
                  <a:lnTo>
                    <a:pt x="4388789" y="30733"/>
                  </a:lnTo>
                  <a:lnTo>
                    <a:pt x="4389424" y="33147"/>
                  </a:lnTo>
                  <a:lnTo>
                    <a:pt x="4390059" y="35687"/>
                  </a:lnTo>
                  <a:lnTo>
                    <a:pt x="4390694" y="38100"/>
                  </a:lnTo>
                  <a:lnTo>
                    <a:pt x="4391583" y="40513"/>
                  </a:lnTo>
                  <a:lnTo>
                    <a:pt x="4392472" y="42672"/>
                  </a:lnTo>
                  <a:lnTo>
                    <a:pt x="4393361" y="45085"/>
                  </a:lnTo>
                  <a:lnTo>
                    <a:pt x="4394885" y="47244"/>
                  </a:lnTo>
                  <a:lnTo>
                    <a:pt x="4396155" y="49022"/>
                  </a:lnTo>
                  <a:lnTo>
                    <a:pt x="4397298" y="50926"/>
                  </a:lnTo>
                  <a:lnTo>
                    <a:pt x="4398822" y="52704"/>
                  </a:lnTo>
                  <a:lnTo>
                    <a:pt x="4400346" y="54482"/>
                  </a:lnTo>
                  <a:lnTo>
                    <a:pt x="4402251" y="56006"/>
                  </a:lnTo>
                  <a:lnTo>
                    <a:pt x="4404029" y="57530"/>
                  </a:lnTo>
                  <a:lnTo>
                    <a:pt x="4406188" y="58800"/>
                  </a:lnTo>
                  <a:lnTo>
                    <a:pt x="4407966" y="60071"/>
                  </a:lnTo>
                  <a:lnTo>
                    <a:pt x="4410506" y="60960"/>
                  </a:lnTo>
                  <a:lnTo>
                    <a:pt x="4412538" y="61595"/>
                  </a:lnTo>
                  <a:lnTo>
                    <a:pt x="4415078" y="62483"/>
                  </a:lnTo>
                  <a:lnTo>
                    <a:pt x="4417491" y="62738"/>
                  </a:lnTo>
                  <a:lnTo>
                    <a:pt x="4420158" y="63119"/>
                  </a:lnTo>
                  <a:lnTo>
                    <a:pt x="4422952" y="62738"/>
                  </a:lnTo>
                  <a:lnTo>
                    <a:pt x="4425365" y="62102"/>
                  </a:lnTo>
                  <a:lnTo>
                    <a:pt x="4427778" y="61595"/>
                  </a:lnTo>
                  <a:lnTo>
                    <a:pt x="4430318" y="60578"/>
                  </a:lnTo>
                  <a:lnTo>
                    <a:pt x="4432731" y="59690"/>
                  </a:lnTo>
                  <a:lnTo>
                    <a:pt x="4434890" y="58547"/>
                  </a:lnTo>
                  <a:lnTo>
                    <a:pt x="4436668" y="57276"/>
                  </a:lnTo>
                  <a:lnTo>
                    <a:pt x="4438446" y="56006"/>
                  </a:lnTo>
                  <a:lnTo>
                    <a:pt x="4439970" y="54228"/>
                  </a:lnTo>
                  <a:lnTo>
                    <a:pt x="4441875" y="52704"/>
                  </a:lnTo>
                  <a:lnTo>
                    <a:pt x="4443399" y="50926"/>
                  </a:lnTo>
                  <a:lnTo>
                    <a:pt x="4444542" y="49022"/>
                  </a:lnTo>
                  <a:lnTo>
                    <a:pt x="4445812" y="46863"/>
                  </a:lnTo>
                  <a:lnTo>
                    <a:pt x="4447082" y="45085"/>
                  </a:lnTo>
                  <a:lnTo>
                    <a:pt x="4447971" y="42672"/>
                  </a:lnTo>
                  <a:lnTo>
                    <a:pt x="4448860" y="40513"/>
                  </a:lnTo>
                  <a:lnTo>
                    <a:pt x="4449749" y="38353"/>
                  </a:lnTo>
                  <a:lnTo>
                    <a:pt x="4450384" y="35941"/>
                  </a:lnTo>
                  <a:lnTo>
                    <a:pt x="4451019" y="33527"/>
                  </a:lnTo>
                  <a:lnTo>
                    <a:pt x="4451654" y="31115"/>
                  </a:lnTo>
                  <a:lnTo>
                    <a:pt x="4451908" y="28575"/>
                  </a:lnTo>
                  <a:lnTo>
                    <a:pt x="4452162" y="25907"/>
                  </a:lnTo>
                  <a:lnTo>
                    <a:pt x="4452543" y="23495"/>
                  </a:lnTo>
                  <a:lnTo>
                    <a:pt x="4452543" y="20700"/>
                  </a:lnTo>
                  <a:lnTo>
                    <a:pt x="4452797" y="18288"/>
                  </a:lnTo>
                  <a:lnTo>
                    <a:pt x="4452797" y="15494"/>
                  </a:lnTo>
                  <a:lnTo>
                    <a:pt x="4452543" y="13080"/>
                  </a:lnTo>
                  <a:lnTo>
                    <a:pt x="4452543" y="10287"/>
                  </a:lnTo>
                  <a:lnTo>
                    <a:pt x="4452162" y="7874"/>
                  </a:lnTo>
                  <a:lnTo>
                    <a:pt x="4451908" y="5206"/>
                  </a:lnTo>
                  <a:lnTo>
                    <a:pt x="4451654" y="2667"/>
                  </a:lnTo>
                  <a:lnTo>
                    <a:pt x="4451019" y="253"/>
                  </a:lnTo>
                  <a:lnTo>
                    <a:pt x="4484166" y="253"/>
                  </a:lnTo>
                </a:path>
                <a:path w="6883400" h="10017125">
                  <a:moveTo>
                    <a:pt x="4356150" y="85344"/>
                  </a:moveTo>
                  <a:lnTo>
                    <a:pt x="4484166" y="85344"/>
                  </a:lnTo>
                </a:path>
                <a:path w="6883400" h="10017125">
                  <a:moveTo>
                    <a:pt x="4484166" y="253"/>
                  </a:moveTo>
                  <a:lnTo>
                    <a:pt x="4518710" y="253"/>
                  </a:lnTo>
                  <a:lnTo>
                    <a:pt x="4517694" y="2413"/>
                  </a:lnTo>
                  <a:lnTo>
                    <a:pt x="4517186" y="5206"/>
                  </a:lnTo>
                  <a:lnTo>
                    <a:pt x="4516805" y="7620"/>
                  </a:lnTo>
                  <a:lnTo>
                    <a:pt x="4516170" y="10032"/>
                  </a:lnTo>
                  <a:lnTo>
                    <a:pt x="4515916" y="12826"/>
                  </a:lnTo>
                  <a:lnTo>
                    <a:pt x="4515916" y="15240"/>
                  </a:lnTo>
                  <a:lnTo>
                    <a:pt x="4515662" y="17906"/>
                  </a:lnTo>
                  <a:lnTo>
                    <a:pt x="4515662" y="20447"/>
                  </a:lnTo>
                  <a:lnTo>
                    <a:pt x="4515916" y="23114"/>
                  </a:lnTo>
                  <a:lnTo>
                    <a:pt x="4515916" y="25526"/>
                  </a:lnTo>
                  <a:lnTo>
                    <a:pt x="4516551" y="28321"/>
                  </a:lnTo>
                  <a:lnTo>
                    <a:pt x="4516805" y="30733"/>
                  </a:lnTo>
                  <a:lnTo>
                    <a:pt x="4517440" y="33147"/>
                  </a:lnTo>
                  <a:lnTo>
                    <a:pt x="4518075" y="35687"/>
                  </a:lnTo>
                  <a:lnTo>
                    <a:pt x="4525695" y="50926"/>
                  </a:lnTo>
                  <a:lnTo>
                    <a:pt x="4526838" y="52704"/>
                  </a:lnTo>
                  <a:lnTo>
                    <a:pt x="4528743" y="54482"/>
                  </a:lnTo>
                  <a:lnTo>
                    <a:pt x="4530267" y="56006"/>
                  </a:lnTo>
                  <a:lnTo>
                    <a:pt x="4532045" y="57530"/>
                  </a:lnTo>
                  <a:lnTo>
                    <a:pt x="4534204" y="58800"/>
                  </a:lnTo>
                  <a:lnTo>
                    <a:pt x="4535982" y="60071"/>
                  </a:lnTo>
                  <a:lnTo>
                    <a:pt x="4538522" y="60960"/>
                  </a:lnTo>
                  <a:lnTo>
                    <a:pt x="4540554" y="61595"/>
                  </a:lnTo>
                  <a:lnTo>
                    <a:pt x="4543094" y="62483"/>
                  </a:lnTo>
                  <a:lnTo>
                    <a:pt x="4545507" y="62738"/>
                  </a:lnTo>
                  <a:lnTo>
                    <a:pt x="4548174" y="63119"/>
                  </a:lnTo>
                  <a:lnTo>
                    <a:pt x="4550968" y="62738"/>
                  </a:lnTo>
                  <a:lnTo>
                    <a:pt x="4553381" y="62102"/>
                  </a:lnTo>
                  <a:lnTo>
                    <a:pt x="4556175" y="61595"/>
                  </a:lnTo>
                  <a:lnTo>
                    <a:pt x="4558588" y="60578"/>
                  </a:lnTo>
                  <a:lnTo>
                    <a:pt x="4560747" y="59690"/>
                  </a:lnTo>
                  <a:lnTo>
                    <a:pt x="4562906" y="58547"/>
                  </a:lnTo>
                  <a:lnTo>
                    <a:pt x="4564684" y="57276"/>
                  </a:lnTo>
                  <a:lnTo>
                    <a:pt x="4566462" y="56006"/>
                  </a:lnTo>
                  <a:lnTo>
                    <a:pt x="4573828" y="46863"/>
                  </a:lnTo>
                  <a:lnTo>
                    <a:pt x="4575098" y="45085"/>
                  </a:lnTo>
                  <a:lnTo>
                    <a:pt x="4575987" y="42672"/>
                  </a:lnTo>
                  <a:lnTo>
                    <a:pt x="4576876" y="40513"/>
                  </a:lnTo>
                  <a:lnTo>
                    <a:pt x="4577765" y="38353"/>
                  </a:lnTo>
                  <a:lnTo>
                    <a:pt x="4580178" y="25907"/>
                  </a:lnTo>
                  <a:lnTo>
                    <a:pt x="4580559" y="23495"/>
                  </a:lnTo>
                  <a:lnTo>
                    <a:pt x="4580813" y="20700"/>
                  </a:lnTo>
                  <a:lnTo>
                    <a:pt x="4580813" y="18288"/>
                  </a:lnTo>
                  <a:lnTo>
                    <a:pt x="4580813" y="15494"/>
                  </a:lnTo>
                  <a:lnTo>
                    <a:pt x="4580813" y="13080"/>
                  </a:lnTo>
                  <a:lnTo>
                    <a:pt x="4580559" y="10287"/>
                  </a:lnTo>
                  <a:lnTo>
                    <a:pt x="4580178" y="7874"/>
                  </a:lnTo>
                  <a:lnTo>
                    <a:pt x="4579924" y="5206"/>
                  </a:lnTo>
                  <a:lnTo>
                    <a:pt x="4579670" y="2667"/>
                  </a:lnTo>
                  <a:lnTo>
                    <a:pt x="4579289" y="253"/>
                  </a:lnTo>
                  <a:lnTo>
                    <a:pt x="4612182" y="253"/>
                  </a:lnTo>
                </a:path>
                <a:path w="6883400" h="10017125">
                  <a:moveTo>
                    <a:pt x="4484166" y="85344"/>
                  </a:moveTo>
                  <a:lnTo>
                    <a:pt x="4612182" y="85344"/>
                  </a:lnTo>
                </a:path>
                <a:path w="6883400" h="10017125">
                  <a:moveTo>
                    <a:pt x="4612182" y="253"/>
                  </a:moveTo>
                  <a:lnTo>
                    <a:pt x="4646726" y="253"/>
                  </a:lnTo>
                  <a:lnTo>
                    <a:pt x="4645710" y="2413"/>
                  </a:lnTo>
                  <a:lnTo>
                    <a:pt x="4645202" y="5206"/>
                  </a:lnTo>
                  <a:lnTo>
                    <a:pt x="4644821" y="7620"/>
                  </a:lnTo>
                  <a:lnTo>
                    <a:pt x="4644186" y="10032"/>
                  </a:lnTo>
                  <a:lnTo>
                    <a:pt x="4643932" y="12826"/>
                  </a:lnTo>
                  <a:lnTo>
                    <a:pt x="4643932" y="25526"/>
                  </a:lnTo>
                  <a:lnTo>
                    <a:pt x="4644567" y="28321"/>
                  </a:lnTo>
                  <a:lnTo>
                    <a:pt x="4644821" y="30733"/>
                  </a:lnTo>
                  <a:lnTo>
                    <a:pt x="4645456" y="33147"/>
                  </a:lnTo>
                  <a:lnTo>
                    <a:pt x="4646091" y="35687"/>
                  </a:lnTo>
                  <a:lnTo>
                    <a:pt x="4653711" y="50926"/>
                  </a:lnTo>
                  <a:lnTo>
                    <a:pt x="4654854" y="52704"/>
                  </a:lnTo>
                  <a:lnTo>
                    <a:pt x="4656759" y="54482"/>
                  </a:lnTo>
                  <a:lnTo>
                    <a:pt x="4658283" y="56006"/>
                  </a:lnTo>
                  <a:lnTo>
                    <a:pt x="4660061" y="57530"/>
                  </a:lnTo>
                  <a:lnTo>
                    <a:pt x="4662220" y="58800"/>
                  </a:lnTo>
                  <a:lnTo>
                    <a:pt x="4664379" y="60071"/>
                  </a:lnTo>
                  <a:lnTo>
                    <a:pt x="4666538" y="60960"/>
                  </a:lnTo>
                  <a:lnTo>
                    <a:pt x="4668570" y="61595"/>
                  </a:lnTo>
                  <a:lnTo>
                    <a:pt x="4671110" y="62483"/>
                  </a:lnTo>
                  <a:lnTo>
                    <a:pt x="4673523" y="62738"/>
                  </a:lnTo>
                  <a:lnTo>
                    <a:pt x="4676190" y="63119"/>
                  </a:lnTo>
                  <a:lnTo>
                    <a:pt x="4678984" y="62738"/>
                  </a:lnTo>
                  <a:lnTo>
                    <a:pt x="4681778" y="62102"/>
                  </a:lnTo>
                  <a:lnTo>
                    <a:pt x="4684191" y="61595"/>
                  </a:lnTo>
                  <a:lnTo>
                    <a:pt x="4686604" y="60578"/>
                  </a:lnTo>
                  <a:lnTo>
                    <a:pt x="4688763" y="59690"/>
                  </a:lnTo>
                  <a:lnTo>
                    <a:pt x="4690922" y="58547"/>
                  </a:lnTo>
                  <a:lnTo>
                    <a:pt x="4692700" y="57276"/>
                  </a:lnTo>
                  <a:lnTo>
                    <a:pt x="4694478" y="56006"/>
                  </a:lnTo>
                  <a:lnTo>
                    <a:pt x="4696383" y="54228"/>
                  </a:lnTo>
                  <a:lnTo>
                    <a:pt x="4697907" y="52704"/>
                  </a:lnTo>
                  <a:lnTo>
                    <a:pt x="4699431" y="50926"/>
                  </a:lnTo>
                  <a:lnTo>
                    <a:pt x="4700574" y="49022"/>
                  </a:lnTo>
                  <a:lnTo>
                    <a:pt x="4701844" y="46863"/>
                  </a:lnTo>
                  <a:lnTo>
                    <a:pt x="4703114" y="45085"/>
                  </a:lnTo>
                  <a:lnTo>
                    <a:pt x="4704003" y="42672"/>
                  </a:lnTo>
                  <a:lnTo>
                    <a:pt x="4704892" y="40513"/>
                  </a:lnTo>
                  <a:lnTo>
                    <a:pt x="4705781" y="38353"/>
                  </a:lnTo>
                  <a:lnTo>
                    <a:pt x="4706670" y="35941"/>
                  </a:lnTo>
                  <a:lnTo>
                    <a:pt x="4707051" y="33527"/>
                  </a:lnTo>
                  <a:lnTo>
                    <a:pt x="4707686" y="31115"/>
                  </a:lnTo>
                  <a:lnTo>
                    <a:pt x="4708194" y="28575"/>
                  </a:lnTo>
                  <a:lnTo>
                    <a:pt x="4708194" y="25907"/>
                  </a:lnTo>
                  <a:lnTo>
                    <a:pt x="4708575" y="23495"/>
                  </a:lnTo>
                  <a:lnTo>
                    <a:pt x="4708829" y="20700"/>
                  </a:lnTo>
                  <a:lnTo>
                    <a:pt x="4708829" y="18288"/>
                  </a:lnTo>
                  <a:lnTo>
                    <a:pt x="4708829" y="15494"/>
                  </a:lnTo>
                  <a:lnTo>
                    <a:pt x="4708829" y="13080"/>
                  </a:lnTo>
                  <a:lnTo>
                    <a:pt x="4708575" y="10287"/>
                  </a:lnTo>
                  <a:lnTo>
                    <a:pt x="4708194" y="7874"/>
                  </a:lnTo>
                  <a:lnTo>
                    <a:pt x="4707940" y="5206"/>
                  </a:lnTo>
                  <a:lnTo>
                    <a:pt x="4707686" y="2667"/>
                  </a:lnTo>
                  <a:lnTo>
                    <a:pt x="4707305" y="253"/>
                  </a:lnTo>
                  <a:lnTo>
                    <a:pt x="4740198" y="253"/>
                  </a:lnTo>
                </a:path>
                <a:path w="6883400" h="10017125">
                  <a:moveTo>
                    <a:pt x="4612182" y="85344"/>
                  </a:moveTo>
                  <a:lnTo>
                    <a:pt x="4740198" y="85344"/>
                  </a:lnTo>
                </a:path>
                <a:path w="6883400" h="10017125">
                  <a:moveTo>
                    <a:pt x="4740198" y="253"/>
                  </a:moveTo>
                  <a:lnTo>
                    <a:pt x="4774742" y="253"/>
                  </a:lnTo>
                  <a:lnTo>
                    <a:pt x="4774107" y="2413"/>
                  </a:lnTo>
                  <a:lnTo>
                    <a:pt x="4773218" y="5206"/>
                  </a:lnTo>
                  <a:lnTo>
                    <a:pt x="4772837" y="7620"/>
                  </a:lnTo>
                  <a:lnTo>
                    <a:pt x="4772583" y="10032"/>
                  </a:lnTo>
                  <a:lnTo>
                    <a:pt x="4772202" y="12826"/>
                  </a:lnTo>
                  <a:lnTo>
                    <a:pt x="4771948" y="15240"/>
                  </a:lnTo>
                  <a:lnTo>
                    <a:pt x="4771948" y="17906"/>
                  </a:lnTo>
                  <a:lnTo>
                    <a:pt x="4771948" y="20447"/>
                  </a:lnTo>
                  <a:lnTo>
                    <a:pt x="4771948" y="23114"/>
                  </a:lnTo>
                  <a:lnTo>
                    <a:pt x="4772202" y="25526"/>
                  </a:lnTo>
                  <a:lnTo>
                    <a:pt x="4772583" y="28321"/>
                  </a:lnTo>
                  <a:lnTo>
                    <a:pt x="4772837" y="30733"/>
                  </a:lnTo>
                  <a:lnTo>
                    <a:pt x="4773472" y="33147"/>
                  </a:lnTo>
                  <a:lnTo>
                    <a:pt x="4774107" y="35687"/>
                  </a:lnTo>
                  <a:lnTo>
                    <a:pt x="4774742" y="38100"/>
                  </a:lnTo>
                  <a:lnTo>
                    <a:pt x="4783251" y="52704"/>
                  </a:lnTo>
                  <a:lnTo>
                    <a:pt x="4784775" y="54482"/>
                  </a:lnTo>
                  <a:lnTo>
                    <a:pt x="4796967" y="61595"/>
                  </a:lnTo>
                  <a:lnTo>
                    <a:pt x="4799126" y="62483"/>
                  </a:lnTo>
                  <a:lnTo>
                    <a:pt x="4801793" y="62738"/>
                  </a:lnTo>
                  <a:lnTo>
                    <a:pt x="4804206" y="63119"/>
                  </a:lnTo>
                  <a:lnTo>
                    <a:pt x="4807000" y="62738"/>
                  </a:lnTo>
                  <a:lnTo>
                    <a:pt x="4809794" y="62102"/>
                  </a:lnTo>
                  <a:lnTo>
                    <a:pt x="4812207" y="61595"/>
                  </a:lnTo>
                  <a:lnTo>
                    <a:pt x="4814620" y="60578"/>
                  </a:lnTo>
                  <a:lnTo>
                    <a:pt x="4816779" y="59690"/>
                  </a:lnTo>
                  <a:lnTo>
                    <a:pt x="4818938" y="58547"/>
                  </a:lnTo>
                  <a:lnTo>
                    <a:pt x="4820716" y="57276"/>
                  </a:lnTo>
                  <a:lnTo>
                    <a:pt x="4822875" y="56006"/>
                  </a:lnTo>
                  <a:lnTo>
                    <a:pt x="4824399" y="54228"/>
                  </a:lnTo>
                  <a:lnTo>
                    <a:pt x="4825923" y="52704"/>
                  </a:lnTo>
                  <a:lnTo>
                    <a:pt x="4827447" y="50926"/>
                  </a:lnTo>
                  <a:lnTo>
                    <a:pt x="4828590" y="49022"/>
                  </a:lnTo>
                  <a:lnTo>
                    <a:pt x="4830114" y="46863"/>
                  </a:lnTo>
                  <a:lnTo>
                    <a:pt x="4831130" y="45085"/>
                  </a:lnTo>
                  <a:lnTo>
                    <a:pt x="4832273" y="42672"/>
                  </a:lnTo>
                  <a:lnTo>
                    <a:pt x="4833162" y="40513"/>
                  </a:lnTo>
                  <a:lnTo>
                    <a:pt x="4833797" y="38353"/>
                  </a:lnTo>
                  <a:lnTo>
                    <a:pt x="4834686" y="35941"/>
                  </a:lnTo>
                  <a:lnTo>
                    <a:pt x="4835321" y="33527"/>
                  </a:lnTo>
                  <a:lnTo>
                    <a:pt x="4835702" y="31115"/>
                  </a:lnTo>
                  <a:lnTo>
                    <a:pt x="4836210" y="28575"/>
                  </a:lnTo>
                  <a:lnTo>
                    <a:pt x="4836591" y="25907"/>
                  </a:lnTo>
                  <a:lnTo>
                    <a:pt x="4836591" y="23495"/>
                  </a:lnTo>
                  <a:lnTo>
                    <a:pt x="4836845" y="20700"/>
                  </a:lnTo>
                  <a:lnTo>
                    <a:pt x="4836845" y="18288"/>
                  </a:lnTo>
                  <a:lnTo>
                    <a:pt x="4836845" y="15494"/>
                  </a:lnTo>
                  <a:lnTo>
                    <a:pt x="4836845" y="13080"/>
                  </a:lnTo>
                  <a:lnTo>
                    <a:pt x="4836591" y="10287"/>
                  </a:lnTo>
                  <a:lnTo>
                    <a:pt x="4836591" y="7874"/>
                  </a:lnTo>
                  <a:lnTo>
                    <a:pt x="4835956" y="5206"/>
                  </a:lnTo>
                  <a:lnTo>
                    <a:pt x="4835702" y="2667"/>
                  </a:lnTo>
                  <a:lnTo>
                    <a:pt x="4835321" y="253"/>
                  </a:lnTo>
                  <a:lnTo>
                    <a:pt x="4868595" y="253"/>
                  </a:lnTo>
                </a:path>
                <a:path w="6883400" h="10017125">
                  <a:moveTo>
                    <a:pt x="4740198" y="85344"/>
                  </a:moveTo>
                  <a:lnTo>
                    <a:pt x="4868595" y="85344"/>
                  </a:lnTo>
                </a:path>
                <a:path w="6883400" h="10017125">
                  <a:moveTo>
                    <a:pt x="4868595" y="253"/>
                  </a:moveTo>
                  <a:lnTo>
                    <a:pt x="4902758" y="253"/>
                  </a:lnTo>
                  <a:lnTo>
                    <a:pt x="4902123" y="2413"/>
                  </a:lnTo>
                  <a:lnTo>
                    <a:pt x="4901488" y="5206"/>
                  </a:lnTo>
                  <a:lnTo>
                    <a:pt x="4900853" y="7620"/>
                  </a:lnTo>
                  <a:lnTo>
                    <a:pt x="4900599" y="10032"/>
                  </a:lnTo>
                  <a:lnTo>
                    <a:pt x="4900218" y="12826"/>
                  </a:lnTo>
                  <a:lnTo>
                    <a:pt x="4899964" y="15240"/>
                  </a:lnTo>
                  <a:lnTo>
                    <a:pt x="4899964" y="17906"/>
                  </a:lnTo>
                  <a:lnTo>
                    <a:pt x="4899964" y="20447"/>
                  </a:lnTo>
                  <a:lnTo>
                    <a:pt x="4899964" y="23114"/>
                  </a:lnTo>
                  <a:lnTo>
                    <a:pt x="4900218" y="25526"/>
                  </a:lnTo>
                  <a:lnTo>
                    <a:pt x="4900599" y="28321"/>
                  </a:lnTo>
                  <a:lnTo>
                    <a:pt x="4900853" y="30733"/>
                  </a:lnTo>
                  <a:lnTo>
                    <a:pt x="4901488" y="33147"/>
                  </a:lnTo>
                  <a:lnTo>
                    <a:pt x="4902123" y="35687"/>
                  </a:lnTo>
                  <a:lnTo>
                    <a:pt x="4903012" y="38100"/>
                  </a:lnTo>
                  <a:lnTo>
                    <a:pt x="4903647" y="40513"/>
                  </a:lnTo>
                  <a:lnTo>
                    <a:pt x="4904790" y="42672"/>
                  </a:lnTo>
                  <a:lnTo>
                    <a:pt x="4905806" y="45085"/>
                  </a:lnTo>
                  <a:lnTo>
                    <a:pt x="4906949" y="47244"/>
                  </a:lnTo>
                  <a:lnTo>
                    <a:pt x="4908219" y="49022"/>
                  </a:lnTo>
                  <a:lnTo>
                    <a:pt x="4909743" y="50926"/>
                  </a:lnTo>
                  <a:lnTo>
                    <a:pt x="4911267" y="52704"/>
                  </a:lnTo>
                  <a:lnTo>
                    <a:pt x="4912791" y="54482"/>
                  </a:lnTo>
                  <a:lnTo>
                    <a:pt x="4924983" y="61595"/>
                  </a:lnTo>
                  <a:lnTo>
                    <a:pt x="4927142" y="62483"/>
                  </a:lnTo>
                  <a:lnTo>
                    <a:pt x="4929809" y="62738"/>
                  </a:lnTo>
                  <a:lnTo>
                    <a:pt x="4932222" y="63119"/>
                  </a:lnTo>
                  <a:lnTo>
                    <a:pt x="4935016" y="62738"/>
                  </a:lnTo>
                  <a:lnTo>
                    <a:pt x="4937810" y="62102"/>
                  </a:lnTo>
                  <a:lnTo>
                    <a:pt x="4940223" y="61595"/>
                  </a:lnTo>
                  <a:lnTo>
                    <a:pt x="4942636" y="60578"/>
                  </a:lnTo>
                  <a:lnTo>
                    <a:pt x="4944795" y="59690"/>
                  </a:lnTo>
                  <a:lnTo>
                    <a:pt x="4946954" y="58547"/>
                  </a:lnTo>
                  <a:lnTo>
                    <a:pt x="4948732" y="57276"/>
                  </a:lnTo>
                  <a:lnTo>
                    <a:pt x="4950891" y="56006"/>
                  </a:lnTo>
                  <a:lnTo>
                    <a:pt x="4952415" y="54228"/>
                  </a:lnTo>
                  <a:lnTo>
                    <a:pt x="4953939" y="52704"/>
                  </a:lnTo>
                  <a:lnTo>
                    <a:pt x="4955463" y="50926"/>
                  </a:lnTo>
                  <a:lnTo>
                    <a:pt x="4956987" y="49022"/>
                  </a:lnTo>
                  <a:lnTo>
                    <a:pt x="4958130" y="46863"/>
                  </a:lnTo>
                  <a:lnTo>
                    <a:pt x="4959146" y="45085"/>
                  </a:lnTo>
                  <a:lnTo>
                    <a:pt x="4960289" y="42672"/>
                  </a:lnTo>
                  <a:lnTo>
                    <a:pt x="4961178" y="40513"/>
                  </a:lnTo>
                  <a:lnTo>
                    <a:pt x="4961813" y="38353"/>
                  </a:lnTo>
                  <a:lnTo>
                    <a:pt x="4962702" y="35941"/>
                  </a:lnTo>
                  <a:lnTo>
                    <a:pt x="4963337" y="33527"/>
                  </a:lnTo>
                  <a:lnTo>
                    <a:pt x="4963718" y="31115"/>
                  </a:lnTo>
                  <a:lnTo>
                    <a:pt x="4964226" y="28575"/>
                  </a:lnTo>
                  <a:lnTo>
                    <a:pt x="4964607" y="25907"/>
                  </a:lnTo>
                  <a:lnTo>
                    <a:pt x="4964607" y="23495"/>
                  </a:lnTo>
                  <a:lnTo>
                    <a:pt x="4964861" y="20700"/>
                  </a:lnTo>
                  <a:lnTo>
                    <a:pt x="4964861" y="18288"/>
                  </a:lnTo>
                  <a:lnTo>
                    <a:pt x="4964861" y="15494"/>
                  </a:lnTo>
                  <a:lnTo>
                    <a:pt x="4964861" y="13080"/>
                  </a:lnTo>
                  <a:lnTo>
                    <a:pt x="4964607" y="10287"/>
                  </a:lnTo>
                  <a:lnTo>
                    <a:pt x="4964607" y="7874"/>
                  </a:lnTo>
                  <a:lnTo>
                    <a:pt x="4964226" y="5206"/>
                  </a:lnTo>
                  <a:lnTo>
                    <a:pt x="4963972" y="2667"/>
                  </a:lnTo>
                  <a:lnTo>
                    <a:pt x="4963337" y="253"/>
                  </a:lnTo>
                  <a:lnTo>
                    <a:pt x="4996611" y="253"/>
                  </a:lnTo>
                </a:path>
                <a:path w="6883400" h="10017125">
                  <a:moveTo>
                    <a:pt x="4868595" y="85344"/>
                  </a:moveTo>
                  <a:lnTo>
                    <a:pt x="4996611" y="85344"/>
                  </a:lnTo>
                </a:path>
                <a:path w="6883400" h="10017125">
                  <a:moveTo>
                    <a:pt x="4996611" y="253"/>
                  </a:moveTo>
                  <a:lnTo>
                    <a:pt x="5030774" y="253"/>
                  </a:lnTo>
                  <a:lnTo>
                    <a:pt x="5030139" y="2413"/>
                  </a:lnTo>
                  <a:lnTo>
                    <a:pt x="5029504" y="5206"/>
                  </a:lnTo>
                  <a:lnTo>
                    <a:pt x="5028869" y="7620"/>
                  </a:lnTo>
                  <a:lnTo>
                    <a:pt x="5028615" y="10032"/>
                  </a:lnTo>
                  <a:lnTo>
                    <a:pt x="5028234" y="12826"/>
                  </a:lnTo>
                  <a:lnTo>
                    <a:pt x="5027980" y="15240"/>
                  </a:lnTo>
                  <a:lnTo>
                    <a:pt x="5027980" y="17906"/>
                  </a:lnTo>
                  <a:lnTo>
                    <a:pt x="5027980" y="20447"/>
                  </a:lnTo>
                  <a:lnTo>
                    <a:pt x="5027980" y="23114"/>
                  </a:lnTo>
                  <a:lnTo>
                    <a:pt x="5028234" y="25526"/>
                  </a:lnTo>
                  <a:lnTo>
                    <a:pt x="5028615" y="28321"/>
                  </a:lnTo>
                  <a:lnTo>
                    <a:pt x="5028869" y="30733"/>
                  </a:lnTo>
                  <a:lnTo>
                    <a:pt x="5029504" y="33147"/>
                  </a:lnTo>
                  <a:lnTo>
                    <a:pt x="5030393" y="35687"/>
                  </a:lnTo>
                  <a:lnTo>
                    <a:pt x="5031028" y="38100"/>
                  </a:lnTo>
                  <a:lnTo>
                    <a:pt x="5039283" y="52704"/>
                  </a:lnTo>
                  <a:lnTo>
                    <a:pt x="5040807" y="54482"/>
                  </a:lnTo>
                  <a:lnTo>
                    <a:pt x="5052999" y="61595"/>
                  </a:lnTo>
                  <a:lnTo>
                    <a:pt x="5055158" y="62483"/>
                  </a:lnTo>
                  <a:lnTo>
                    <a:pt x="5057825" y="62738"/>
                  </a:lnTo>
                  <a:lnTo>
                    <a:pt x="5060238" y="63119"/>
                  </a:lnTo>
                  <a:lnTo>
                    <a:pt x="5063286" y="62738"/>
                  </a:lnTo>
                  <a:lnTo>
                    <a:pt x="5065826" y="62102"/>
                  </a:lnTo>
                  <a:lnTo>
                    <a:pt x="5068239" y="61595"/>
                  </a:lnTo>
                  <a:lnTo>
                    <a:pt x="5070652" y="60578"/>
                  </a:lnTo>
                  <a:lnTo>
                    <a:pt x="5072811" y="59690"/>
                  </a:lnTo>
                  <a:lnTo>
                    <a:pt x="5074970" y="58547"/>
                  </a:lnTo>
                  <a:lnTo>
                    <a:pt x="5077002" y="57276"/>
                  </a:lnTo>
                  <a:lnTo>
                    <a:pt x="5078907" y="56006"/>
                  </a:lnTo>
                  <a:lnTo>
                    <a:pt x="5080431" y="54228"/>
                  </a:lnTo>
                  <a:lnTo>
                    <a:pt x="5082209" y="52704"/>
                  </a:lnTo>
                  <a:lnTo>
                    <a:pt x="5083479" y="50926"/>
                  </a:lnTo>
                  <a:lnTo>
                    <a:pt x="5085003" y="49022"/>
                  </a:lnTo>
                  <a:lnTo>
                    <a:pt x="5086146" y="46863"/>
                  </a:lnTo>
                  <a:lnTo>
                    <a:pt x="5087416" y="45085"/>
                  </a:lnTo>
                  <a:lnTo>
                    <a:pt x="5088305" y="42672"/>
                  </a:lnTo>
                  <a:lnTo>
                    <a:pt x="5089194" y="40513"/>
                  </a:lnTo>
                  <a:lnTo>
                    <a:pt x="5089829" y="38353"/>
                  </a:lnTo>
                  <a:lnTo>
                    <a:pt x="5090718" y="35941"/>
                  </a:lnTo>
                  <a:lnTo>
                    <a:pt x="5091353" y="33527"/>
                  </a:lnTo>
                  <a:lnTo>
                    <a:pt x="5091734" y="31115"/>
                  </a:lnTo>
                  <a:lnTo>
                    <a:pt x="5092242" y="28575"/>
                  </a:lnTo>
                  <a:lnTo>
                    <a:pt x="5092623" y="25907"/>
                  </a:lnTo>
                  <a:lnTo>
                    <a:pt x="5092877" y="23495"/>
                  </a:lnTo>
                  <a:lnTo>
                    <a:pt x="5092877" y="20700"/>
                  </a:lnTo>
                  <a:lnTo>
                    <a:pt x="5093258" y="18288"/>
                  </a:lnTo>
                  <a:lnTo>
                    <a:pt x="5093258" y="15494"/>
                  </a:lnTo>
                  <a:lnTo>
                    <a:pt x="5092877" y="13080"/>
                  </a:lnTo>
                  <a:lnTo>
                    <a:pt x="5092877" y="10287"/>
                  </a:lnTo>
                  <a:lnTo>
                    <a:pt x="5092623" y="7874"/>
                  </a:lnTo>
                  <a:lnTo>
                    <a:pt x="5092242" y="5206"/>
                  </a:lnTo>
                  <a:lnTo>
                    <a:pt x="5091988" y="2667"/>
                  </a:lnTo>
                  <a:lnTo>
                    <a:pt x="5091353" y="253"/>
                  </a:lnTo>
                  <a:lnTo>
                    <a:pt x="5124627" y="253"/>
                  </a:lnTo>
                </a:path>
                <a:path w="6883400" h="10017125">
                  <a:moveTo>
                    <a:pt x="4996611" y="85344"/>
                  </a:moveTo>
                  <a:lnTo>
                    <a:pt x="5124627" y="85344"/>
                  </a:lnTo>
                </a:path>
                <a:path w="6883400" h="10017125">
                  <a:moveTo>
                    <a:pt x="5124627" y="253"/>
                  </a:moveTo>
                  <a:lnTo>
                    <a:pt x="5158790" y="253"/>
                  </a:lnTo>
                  <a:lnTo>
                    <a:pt x="5158155" y="2413"/>
                  </a:lnTo>
                  <a:lnTo>
                    <a:pt x="5157520" y="5206"/>
                  </a:lnTo>
                  <a:lnTo>
                    <a:pt x="5156885" y="7620"/>
                  </a:lnTo>
                  <a:lnTo>
                    <a:pt x="5156631" y="10032"/>
                  </a:lnTo>
                  <a:lnTo>
                    <a:pt x="5156250" y="12826"/>
                  </a:lnTo>
                  <a:lnTo>
                    <a:pt x="5155996" y="15240"/>
                  </a:lnTo>
                  <a:lnTo>
                    <a:pt x="5155996" y="17906"/>
                  </a:lnTo>
                  <a:lnTo>
                    <a:pt x="5155996" y="20447"/>
                  </a:lnTo>
                  <a:lnTo>
                    <a:pt x="5155996" y="23114"/>
                  </a:lnTo>
                  <a:lnTo>
                    <a:pt x="5156250" y="25526"/>
                  </a:lnTo>
                  <a:lnTo>
                    <a:pt x="5156631" y="28321"/>
                  </a:lnTo>
                  <a:lnTo>
                    <a:pt x="5157266" y="30733"/>
                  </a:lnTo>
                  <a:lnTo>
                    <a:pt x="5157774" y="33147"/>
                  </a:lnTo>
                  <a:lnTo>
                    <a:pt x="5164505" y="49022"/>
                  </a:lnTo>
                  <a:lnTo>
                    <a:pt x="5165775" y="50926"/>
                  </a:lnTo>
                  <a:lnTo>
                    <a:pt x="5167299" y="52704"/>
                  </a:lnTo>
                  <a:lnTo>
                    <a:pt x="5168823" y="54482"/>
                  </a:lnTo>
                  <a:lnTo>
                    <a:pt x="5170601" y="56006"/>
                  </a:lnTo>
                  <a:lnTo>
                    <a:pt x="5172506" y="57530"/>
                  </a:lnTo>
                  <a:lnTo>
                    <a:pt x="5174538" y="58800"/>
                  </a:lnTo>
                  <a:lnTo>
                    <a:pt x="5176443" y="60071"/>
                  </a:lnTo>
                  <a:lnTo>
                    <a:pt x="5178602" y="60960"/>
                  </a:lnTo>
                  <a:lnTo>
                    <a:pt x="5181015" y="61595"/>
                  </a:lnTo>
                  <a:lnTo>
                    <a:pt x="5183428" y="62483"/>
                  </a:lnTo>
                  <a:lnTo>
                    <a:pt x="5185841" y="62738"/>
                  </a:lnTo>
                  <a:lnTo>
                    <a:pt x="5188635" y="63119"/>
                  </a:lnTo>
                  <a:lnTo>
                    <a:pt x="5191302" y="62738"/>
                  </a:lnTo>
                  <a:lnTo>
                    <a:pt x="5193842" y="62102"/>
                  </a:lnTo>
                  <a:lnTo>
                    <a:pt x="5196255" y="61595"/>
                  </a:lnTo>
                  <a:lnTo>
                    <a:pt x="5198668" y="60578"/>
                  </a:lnTo>
                  <a:lnTo>
                    <a:pt x="5201081" y="59690"/>
                  </a:lnTo>
                  <a:lnTo>
                    <a:pt x="5202986" y="58547"/>
                  </a:lnTo>
                  <a:lnTo>
                    <a:pt x="5205018" y="57276"/>
                  </a:lnTo>
                  <a:lnTo>
                    <a:pt x="5206923" y="56006"/>
                  </a:lnTo>
                  <a:lnTo>
                    <a:pt x="5208447" y="54228"/>
                  </a:lnTo>
                  <a:lnTo>
                    <a:pt x="5210225" y="52704"/>
                  </a:lnTo>
                  <a:lnTo>
                    <a:pt x="5211749" y="50926"/>
                  </a:lnTo>
                  <a:lnTo>
                    <a:pt x="5213019" y="49022"/>
                  </a:lnTo>
                  <a:lnTo>
                    <a:pt x="5214162" y="46863"/>
                  </a:lnTo>
                  <a:lnTo>
                    <a:pt x="5215432" y="45085"/>
                  </a:lnTo>
                  <a:lnTo>
                    <a:pt x="5216321" y="42672"/>
                  </a:lnTo>
                  <a:lnTo>
                    <a:pt x="5217210" y="40513"/>
                  </a:lnTo>
                  <a:lnTo>
                    <a:pt x="5218226" y="38353"/>
                  </a:lnTo>
                  <a:lnTo>
                    <a:pt x="5218734" y="35941"/>
                  </a:lnTo>
                  <a:lnTo>
                    <a:pt x="5219369" y="33527"/>
                  </a:lnTo>
                  <a:lnTo>
                    <a:pt x="5220004" y="31115"/>
                  </a:lnTo>
                  <a:lnTo>
                    <a:pt x="5220258" y="28575"/>
                  </a:lnTo>
                  <a:lnTo>
                    <a:pt x="5220639" y="25907"/>
                  </a:lnTo>
                  <a:lnTo>
                    <a:pt x="5220893" y="23495"/>
                  </a:lnTo>
                  <a:lnTo>
                    <a:pt x="5220893" y="20700"/>
                  </a:lnTo>
                  <a:lnTo>
                    <a:pt x="5221274" y="18288"/>
                  </a:lnTo>
                  <a:lnTo>
                    <a:pt x="5221274" y="15494"/>
                  </a:lnTo>
                  <a:lnTo>
                    <a:pt x="5220893" y="13080"/>
                  </a:lnTo>
                  <a:lnTo>
                    <a:pt x="5220893" y="10287"/>
                  </a:lnTo>
                  <a:lnTo>
                    <a:pt x="5220639" y="7874"/>
                  </a:lnTo>
                  <a:lnTo>
                    <a:pt x="5220258" y="5206"/>
                  </a:lnTo>
                  <a:lnTo>
                    <a:pt x="5220004" y="2667"/>
                  </a:lnTo>
                  <a:lnTo>
                    <a:pt x="5219369" y="253"/>
                  </a:lnTo>
                  <a:lnTo>
                    <a:pt x="5252643" y="253"/>
                  </a:lnTo>
                </a:path>
                <a:path w="6883400" h="10017125">
                  <a:moveTo>
                    <a:pt x="5124627" y="85344"/>
                  </a:moveTo>
                  <a:lnTo>
                    <a:pt x="5252643" y="85344"/>
                  </a:lnTo>
                </a:path>
                <a:path w="6883400" h="10017125">
                  <a:moveTo>
                    <a:pt x="5252643" y="253"/>
                  </a:moveTo>
                  <a:lnTo>
                    <a:pt x="5286806" y="253"/>
                  </a:lnTo>
                  <a:lnTo>
                    <a:pt x="5286171" y="2413"/>
                  </a:lnTo>
                  <a:lnTo>
                    <a:pt x="5285536" y="5206"/>
                  </a:lnTo>
                  <a:lnTo>
                    <a:pt x="5284901" y="7620"/>
                  </a:lnTo>
                  <a:lnTo>
                    <a:pt x="5284647" y="10032"/>
                  </a:lnTo>
                  <a:lnTo>
                    <a:pt x="5284266" y="12826"/>
                  </a:lnTo>
                  <a:lnTo>
                    <a:pt x="5284266" y="15240"/>
                  </a:lnTo>
                  <a:lnTo>
                    <a:pt x="5284012" y="17906"/>
                  </a:lnTo>
                  <a:lnTo>
                    <a:pt x="5284012" y="20447"/>
                  </a:lnTo>
                  <a:lnTo>
                    <a:pt x="5284266" y="23114"/>
                  </a:lnTo>
                  <a:lnTo>
                    <a:pt x="5284266" y="25526"/>
                  </a:lnTo>
                  <a:lnTo>
                    <a:pt x="5284901" y="28321"/>
                  </a:lnTo>
                  <a:lnTo>
                    <a:pt x="5297093" y="54482"/>
                  </a:lnTo>
                  <a:lnTo>
                    <a:pt x="5298617" y="56006"/>
                  </a:lnTo>
                  <a:lnTo>
                    <a:pt x="5300522" y="57530"/>
                  </a:lnTo>
                  <a:lnTo>
                    <a:pt x="5302554" y="58800"/>
                  </a:lnTo>
                  <a:lnTo>
                    <a:pt x="5304459" y="60071"/>
                  </a:lnTo>
                  <a:lnTo>
                    <a:pt x="5306872" y="60960"/>
                  </a:lnTo>
                  <a:lnTo>
                    <a:pt x="5309031" y="61595"/>
                  </a:lnTo>
                  <a:lnTo>
                    <a:pt x="5311444" y="62483"/>
                  </a:lnTo>
                  <a:lnTo>
                    <a:pt x="5313857" y="62738"/>
                  </a:lnTo>
                  <a:lnTo>
                    <a:pt x="5316651" y="63119"/>
                  </a:lnTo>
                  <a:lnTo>
                    <a:pt x="5319318" y="62738"/>
                  </a:lnTo>
                  <a:lnTo>
                    <a:pt x="5321858" y="62102"/>
                  </a:lnTo>
                  <a:lnTo>
                    <a:pt x="5324525" y="61595"/>
                  </a:lnTo>
                  <a:lnTo>
                    <a:pt x="5326684" y="60578"/>
                  </a:lnTo>
                  <a:lnTo>
                    <a:pt x="5329097" y="59690"/>
                  </a:lnTo>
                  <a:lnTo>
                    <a:pt x="5331256" y="58547"/>
                  </a:lnTo>
                  <a:lnTo>
                    <a:pt x="5333034" y="57276"/>
                  </a:lnTo>
                  <a:lnTo>
                    <a:pt x="5334939" y="56006"/>
                  </a:lnTo>
                  <a:lnTo>
                    <a:pt x="5336717" y="54228"/>
                  </a:lnTo>
                  <a:lnTo>
                    <a:pt x="5338241" y="52704"/>
                  </a:lnTo>
                  <a:lnTo>
                    <a:pt x="5339765" y="50926"/>
                  </a:lnTo>
                  <a:lnTo>
                    <a:pt x="5341035" y="49022"/>
                  </a:lnTo>
                  <a:lnTo>
                    <a:pt x="5342178" y="46863"/>
                  </a:lnTo>
                  <a:lnTo>
                    <a:pt x="5343448" y="45085"/>
                  </a:lnTo>
                  <a:lnTo>
                    <a:pt x="5344337" y="42672"/>
                  </a:lnTo>
                  <a:lnTo>
                    <a:pt x="5345226" y="40513"/>
                  </a:lnTo>
                  <a:lnTo>
                    <a:pt x="5346242" y="38353"/>
                  </a:lnTo>
                  <a:lnTo>
                    <a:pt x="5346750" y="35941"/>
                  </a:lnTo>
                  <a:lnTo>
                    <a:pt x="5347385" y="33527"/>
                  </a:lnTo>
                  <a:lnTo>
                    <a:pt x="5348020" y="31115"/>
                  </a:lnTo>
                  <a:lnTo>
                    <a:pt x="5348274" y="28575"/>
                  </a:lnTo>
                  <a:lnTo>
                    <a:pt x="5348655" y="25907"/>
                  </a:lnTo>
                  <a:lnTo>
                    <a:pt x="5348909" y="23495"/>
                  </a:lnTo>
                  <a:lnTo>
                    <a:pt x="5349290" y="20700"/>
                  </a:lnTo>
                  <a:lnTo>
                    <a:pt x="5349290" y="18288"/>
                  </a:lnTo>
                  <a:lnTo>
                    <a:pt x="5349290" y="15494"/>
                  </a:lnTo>
                  <a:lnTo>
                    <a:pt x="5349290" y="13080"/>
                  </a:lnTo>
                  <a:lnTo>
                    <a:pt x="5348909" y="10287"/>
                  </a:lnTo>
                  <a:lnTo>
                    <a:pt x="5348655" y="7874"/>
                  </a:lnTo>
                  <a:lnTo>
                    <a:pt x="5348274" y="5206"/>
                  </a:lnTo>
                  <a:lnTo>
                    <a:pt x="5348020" y="2667"/>
                  </a:lnTo>
                  <a:lnTo>
                    <a:pt x="5347766" y="253"/>
                  </a:lnTo>
                  <a:lnTo>
                    <a:pt x="5380659" y="253"/>
                  </a:lnTo>
                </a:path>
                <a:path w="6883400" h="10017125">
                  <a:moveTo>
                    <a:pt x="5252643" y="85344"/>
                  </a:moveTo>
                  <a:lnTo>
                    <a:pt x="5380659" y="85344"/>
                  </a:lnTo>
                </a:path>
                <a:path w="6883400" h="10017125">
                  <a:moveTo>
                    <a:pt x="5380659" y="253"/>
                  </a:moveTo>
                  <a:lnTo>
                    <a:pt x="5415076" y="253"/>
                  </a:lnTo>
                  <a:lnTo>
                    <a:pt x="5414187" y="2413"/>
                  </a:lnTo>
                  <a:lnTo>
                    <a:pt x="5413552" y="5206"/>
                  </a:lnTo>
                  <a:lnTo>
                    <a:pt x="5413298" y="7620"/>
                  </a:lnTo>
                  <a:lnTo>
                    <a:pt x="5412663" y="10032"/>
                  </a:lnTo>
                  <a:lnTo>
                    <a:pt x="5412282" y="12826"/>
                  </a:lnTo>
                  <a:lnTo>
                    <a:pt x="5412282" y="15240"/>
                  </a:lnTo>
                  <a:lnTo>
                    <a:pt x="5412028" y="17906"/>
                  </a:lnTo>
                  <a:lnTo>
                    <a:pt x="5412028" y="20447"/>
                  </a:lnTo>
                  <a:lnTo>
                    <a:pt x="5412282" y="23114"/>
                  </a:lnTo>
                  <a:lnTo>
                    <a:pt x="5412282" y="25526"/>
                  </a:lnTo>
                  <a:lnTo>
                    <a:pt x="5412917" y="28321"/>
                  </a:lnTo>
                  <a:lnTo>
                    <a:pt x="5422061" y="50926"/>
                  </a:lnTo>
                  <a:lnTo>
                    <a:pt x="5423331" y="52704"/>
                  </a:lnTo>
                  <a:lnTo>
                    <a:pt x="5425109" y="54482"/>
                  </a:lnTo>
                  <a:lnTo>
                    <a:pt x="5426633" y="56006"/>
                  </a:lnTo>
                  <a:lnTo>
                    <a:pt x="5428538" y="57530"/>
                  </a:lnTo>
                  <a:lnTo>
                    <a:pt x="5430570" y="58800"/>
                  </a:lnTo>
                  <a:lnTo>
                    <a:pt x="5432729" y="60071"/>
                  </a:lnTo>
                  <a:lnTo>
                    <a:pt x="5434888" y="60960"/>
                  </a:lnTo>
                  <a:lnTo>
                    <a:pt x="5437047" y="61595"/>
                  </a:lnTo>
                  <a:lnTo>
                    <a:pt x="5439460" y="62483"/>
                  </a:lnTo>
                  <a:lnTo>
                    <a:pt x="5441873" y="62738"/>
                  </a:lnTo>
                  <a:lnTo>
                    <a:pt x="5444667" y="63119"/>
                  </a:lnTo>
                  <a:lnTo>
                    <a:pt x="5447334" y="62738"/>
                  </a:lnTo>
                  <a:lnTo>
                    <a:pt x="5450128" y="62102"/>
                  </a:lnTo>
                  <a:lnTo>
                    <a:pt x="5452541" y="61595"/>
                  </a:lnTo>
                  <a:lnTo>
                    <a:pt x="5454954" y="60578"/>
                  </a:lnTo>
                  <a:lnTo>
                    <a:pt x="5457113" y="59690"/>
                  </a:lnTo>
                  <a:lnTo>
                    <a:pt x="5459272" y="58547"/>
                  </a:lnTo>
                  <a:lnTo>
                    <a:pt x="5461050" y="57276"/>
                  </a:lnTo>
                  <a:lnTo>
                    <a:pt x="5462955" y="56006"/>
                  </a:lnTo>
                  <a:lnTo>
                    <a:pt x="5464733" y="54228"/>
                  </a:lnTo>
                  <a:lnTo>
                    <a:pt x="5466257" y="52704"/>
                  </a:lnTo>
                  <a:lnTo>
                    <a:pt x="5467781" y="50926"/>
                  </a:lnTo>
                  <a:lnTo>
                    <a:pt x="5469051" y="49022"/>
                  </a:lnTo>
                  <a:lnTo>
                    <a:pt x="5470194" y="46863"/>
                  </a:lnTo>
                  <a:lnTo>
                    <a:pt x="5471464" y="45085"/>
                  </a:lnTo>
                  <a:lnTo>
                    <a:pt x="5472353" y="42672"/>
                  </a:lnTo>
                  <a:lnTo>
                    <a:pt x="5473242" y="40513"/>
                  </a:lnTo>
                  <a:lnTo>
                    <a:pt x="5474258" y="38353"/>
                  </a:lnTo>
                  <a:lnTo>
                    <a:pt x="5474766" y="35941"/>
                  </a:lnTo>
                  <a:lnTo>
                    <a:pt x="5475401" y="33527"/>
                  </a:lnTo>
                  <a:lnTo>
                    <a:pt x="5476036" y="31115"/>
                  </a:lnTo>
                  <a:lnTo>
                    <a:pt x="5476290" y="28575"/>
                  </a:lnTo>
                  <a:lnTo>
                    <a:pt x="5476671" y="25907"/>
                  </a:lnTo>
                  <a:lnTo>
                    <a:pt x="5476925" y="23495"/>
                  </a:lnTo>
                  <a:lnTo>
                    <a:pt x="5477306" y="20700"/>
                  </a:lnTo>
                  <a:lnTo>
                    <a:pt x="5477306" y="18288"/>
                  </a:lnTo>
                  <a:lnTo>
                    <a:pt x="5477306" y="15494"/>
                  </a:lnTo>
                  <a:lnTo>
                    <a:pt x="5477306" y="13080"/>
                  </a:lnTo>
                  <a:lnTo>
                    <a:pt x="5476925" y="10287"/>
                  </a:lnTo>
                  <a:lnTo>
                    <a:pt x="5476671" y="7874"/>
                  </a:lnTo>
                  <a:lnTo>
                    <a:pt x="5476290" y="5206"/>
                  </a:lnTo>
                  <a:lnTo>
                    <a:pt x="5476036" y="2667"/>
                  </a:lnTo>
                  <a:lnTo>
                    <a:pt x="5475782" y="253"/>
                  </a:lnTo>
                  <a:lnTo>
                    <a:pt x="5508675" y="253"/>
                  </a:lnTo>
                </a:path>
                <a:path w="6883400" h="10017125">
                  <a:moveTo>
                    <a:pt x="5380659" y="85344"/>
                  </a:moveTo>
                  <a:lnTo>
                    <a:pt x="5508675" y="85344"/>
                  </a:lnTo>
                </a:path>
                <a:path w="6883400" h="10017125">
                  <a:moveTo>
                    <a:pt x="5508675" y="253"/>
                  </a:moveTo>
                  <a:lnTo>
                    <a:pt x="5543092" y="253"/>
                  </a:lnTo>
                  <a:lnTo>
                    <a:pt x="5542457" y="2413"/>
                  </a:lnTo>
                  <a:lnTo>
                    <a:pt x="5541568" y="5206"/>
                  </a:lnTo>
                  <a:lnTo>
                    <a:pt x="5541314" y="7620"/>
                  </a:lnTo>
                  <a:lnTo>
                    <a:pt x="5540933" y="10032"/>
                  </a:lnTo>
                  <a:lnTo>
                    <a:pt x="5540679" y="12826"/>
                  </a:lnTo>
                  <a:lnTo>
                    <a:pt x="5540298" y="15240"/>
                  </a:lnTo>
                  <a:lnTo>
                    <a:pt x="5540298" y="17906"/>
                  </a:lnTo>
                  <a:lnTo>
                    <a:pt x="5540298" y="20447"/>
                  </a:lnTo>
                  <a:lnTo>
                    <a:pt x="5540298" y="23114"/>
                  </a:lnTo>
                  <a:lnTo>
                    <a:pt x="5540679" y="25526"/>
                  </a:lnTo>
                  <a:lnTo>
                    <a:pt x="5540933" y="28321"/>
                  </a:lnTo>
                  <a:lnTo>
                    <a:pt x="5550077" y="50926"/>
                  </a:lnTo>
                  <a:lnTo>
                    <a:pt x="5551347" y="52704"/>
                  </a:lnTo>
                  <a:lnTo>
                    <a:pt x="5553125" y="54482"/>
                  </a:lnTo>
                  <a:lnTo>
                    <a:pt x="5555030" y="56006"/>
                  </a:lnTo>
                  <a:lnTo>
                    <a:pt x="5556808" y="57530"/>
                  </a:lnTo>
                  <a:lnTo>
                    <a:pt x="5558586" y="58800"/>
                  </a:lnTo>
                  <a:lnTo>
                    <a:pt x="5560745" y="60071"/>
                  </a:lnTo>
                  <a:lnTo>
                    <a:pt x="5562904" y="60960"/>
                  </a:lnTo>
                  <a:lnTo>
                    <a:pt x="5565317" y="61595"/>
                  </a:lnTo>
                  <a:lnTo>
                    <a:pt x="5567476" y="62483"/>
                  </a:lnTo>
                  <a:lnTo>
                    <a:pt x="5570270" y="62738"/>
                  </a:lnTo>
                  <a:lnTo>
                    <a:pt x="5572683" y="63119"/>
                  </a:lnTo>
                  <a:lnTo>
                    <a:pt x="5575350" y="62738"/>
                  </a:lnTo>
                  <a:lnTo>
                    <a:pt x="5578144" y="62102"/>
                  </a:lnTo>
                  <a:lnTo>
                    <a:pt x="5580557" y="61595"/>
                  </a:lnTo>
                  <a:lnTo>
                    <a:pt x="5582970" y="60578"/>
                  </a:lnTo>
                  <a:lnTo>
                    <a:pt x="5585129" y="59690"/>
                  </a:lnTo>
                  <a:lnTo>
                    <a:pt x="5587288" y="58547"/>
                  </a:lnTo>
                  <a:lnTo>
                    <a:pt x="5589066" y="57276"/>
                  </a:lnTo>
                  <a:lnTo>
                    <a:pt x="5591225" y="56006"/>
                  </a:lnTo>
                  <a:lnTo>
                    <a:pt x="5592749" y="54228"/>
                  </a:lnTo>
                  <a:lnTo>
                    <a:pt x="5594273" y="52704"/>
                  </a:lnTo>
                  <a:lnTo>
                    <a:pt x="5595797" y="50926"/>
                  </a:lnTo>
                  <a:lnTo>
                    <a:pt x="5597067" y="49022"/>
                  </a:lnTo>
                  <a:lnTo>
                    <a:pt x="5598591" y="46863"/>
                  </a:lnTo>
                  <a:lnTo>
                    <a:pt x="5599480" y="45085"/>
                  </a:lnTo>
                  <a:lnTo>
                    <a:pt x="5600369" y="42672"/>
                  </a:lnTo>
                  <a:lnTo>
                    <a:pt x="5601639" y="40513"/>
                  </a:lnTo>
                  <a:lnTo>
                    <a:pt x="5602274" y="38353"/>
                  </a:lnTo>
                  <a:lnTo>
                    <a:pt x="5603163" y="35941"/>
                  </a:lnTo>
                  <a:lnTo>
                    <a:pt x="5603798" y="33527"/>
                  </a:lnTo>
                  <a:lnTo>
                    <a:pt x="5604052" y="31115"/>
                  </a:lnTo>
                  <a:lnTo>
                    <a:pt x="5604687" y="28575"/>
                  </a:lnTo>
                  <a:lnTo>
                    <a:pt x="5604941" y="25907"/>
                  </a:lnTo>
                  <a:lnTo>
                    <a:pt x="5604941" y="23495"/>
                  </a:lnTo>
                  <a:lnTo>
                    <a:pt x="5605322" y="20700"/>
                  </a:lnTo>
                  <a:lnTo>
                    <a:pt x="5605322" y="18288"/>
                  </a:lnTo>
                  <a:lnTo>
                    <a:pt x="5605322" y="15494"/>
                  </a:lnTo>
                  <a:lnTo>
                    <a:pt x="5605322" y="13080"/>
                  </a:lnTo>
                  <a:lnTo>
                    <a:pt x="5604941" y="10287"/>
                  </a:lnTo>
                  <a:lnTo>
                    <a:pt x="5604941" y="7874"/>
                  </a:lnTo>
                  <a:lnTo>
                    <a:pt x="5604306" y="5206"/>
                  </a:lnTo>
                  <a:lnTo>
                    <a:pt x="5604052" y="2667"/>
                  </a:lnTo>
                  <a:lnTo>
                    <a:pt x="5603798" y="253"/>
                  </a:lnTo>
                  <a:lnTo>
                    <a:pt x="5636691" y="253"/>
                  </a:lnTo>
                </a:path>
                <a:path w="6883400" h="10017125">
                  <a:moveTo>
                    <a:pt x="5508675" y="85344"/>
                  </a:moveTo>
                  <a:lnTo>
                    <a:pt x="5636691" y="85344"/>
                  </a:lnTo>
                </a:path>
                <a:path w="6883400" h="10017125">
                  <a:moveTo>
                    <a:pt x="5636945" y="253"/>
                  </a:moveTo>
                  <a:lnTo>
                    <a:pt x="5671108" y="253"/>
                  </a:lnTo>
                  <a:lnTo>
                    <a:pt x="5670473" y="2413"/>
                  </a:lnTo>
                  <a:lnTo>
                    <a:pt x="5669838" y="5206"/>
                  </a:lnTo>
                  <a:lnTo>
                    <a:pt x="5669330" y="7620"/>
                  </a:lnTo>
                  <a:lnTo>
                    <a:pt x="5668949" y="10032"/>
                  </a:lnTo>
                  <a:lnTo>
                    <a:pt x="5668695" y="12826"/>
                  </a:lnTo>
                  <a:lnTo>
                    <a:pt x="5668314" y="15240"/>
                  </a:lnTo>
                  <a:lnTo>
                    <a:pt x="5668314" y="17906"/>
                  </a:lnTo>
                  <a:lnTo>
                    <a:pt x="5668314" y="20447"/>
                  </a:lnTo>
                  <a:lnTo>
                    <a:pt x="5668314" y="23114"/>
                  </a:lnTo>
                  <a:lnTo>
                    <a:pt x="5668695" y="25526"/>
                  </a:lnTo>
                  <a:lnTo>
                    <a:pt x="5671362" y="38100"/>
                  </a:lnTo>
                  <a:lnTo>
                    <a:pt x="5671997" y="40513"/>
                  </a:lnTo>
                  <a:lnTo>
                    <a:pt x="5673267" y="42672"/>
                  </a:lnTo>
                  <a:lnTo>
                    <a:pt x="5674156" y="45085"/>
                  </a:lnTo>
                  <a:lnTo>
                    <a:pt x="5675426" y="47244"/>
                  </a:lnTo>
                  <a:lnTo>
                    <a:pt x="5676569" y="49022"/>
                  </a:lnTo>
                  <a:lnTo>
                    <a:pt x="5678093" y="50926"/>
                  </a:lnTo>
                  <a:lnTo>
                    <a:pt x="5679617" y="52704"/>
                  </a:lnTo>
                  <a:lnTo>
                    <a:pt x="5681141" y="54482"/>
                  </a:lnTo>
                  <a:lnTo>
                    <a:pt x="5683046" y="56006"/>
                  </a:lnTo>
                  <a:lnTo>
                    <a:pt x="5684824" y="57530"/>
                  </a:lnTo>
                  <a:lnTo>
                    <a:pt x="5686602" y="58800"/>
                  </a:lnTo>
                  <a:lnTo>
                    <a:pt x="5688761" y="60071"/>
                  </a:lnTo>
                  <a:lnTo>
                    <a:pt x="5690920" y="60960"/>
                  </a:lnTo>
                  <a:lnTo>
                    <a:pt x="5693333" y="61595"/>
                  </a:lnTo>
                  <a:lnTo>
                    <a:pt x="5695492" y="62483"/>
                  </a:lnTo>
                  <a:lnTo>
                    <a:pt x="5698286" y="62738"/>
                  </a:lnTo>
                  <a:lnTo>
                    <a:pt x="5700699" y="63119"/>
                  </a:lnTo>
                  <a:lnTo>
                    <a:pt x="5703366" y="62738"/>
                  </a:lnTo>
                  <a:lnTo>
                    <a:pt x="5706160" y="62102"/>
                  </a:lnTo>
                  <a:lnTo>
                    <a:pt x="5708573" y="61595"/>
                  </a:lnTo>
                  <a:lnTo>
                    <a:pt x="5710986" y="60578"/>
                  </a:lnTo>
                  <a:lnTo>
                    <a:pt x="5713145" y="59690"/>
                  </a:lnTo>
                  <a:lnTo>
                    <a:pt x="5715304" y="58547"/>
                  </a:lnTo>
                  <a:lnTo>
                    <a:pt x="5717082" y="57276"/>
                  </a:lnTo>
                  <a:lnTo>
                    <a:pt x="5719241" y="56006"/>
                  </a:lnTo>
                  <a:lnTo>
                    <a:pt x="5720765" y="54228"/>
                  </a:lnTo>
                  <a:lnTo>
                    <a:pt x="5727496" y="45085"/>
                  </a:lnTo>
                  <a:lnTo>
                    <a:pt x="5728766" y="42672"/>
                  </a:lnTo>
                  <a:lnTo>
                    <a:pt x="5729655" y="40513"/>
                  </a:lnTo>
                  <a:lnTo>
                    <a:pt x="5730290" y="38353"/>
                  </a:lnTo>
                  <a:lnTo>
                    <a:pt x="5731179" y="35941"/>
                  </a:lnTo>
                  <a:lnTo>
                    <a:pt x="5731814" y="33527"/>
                  </a:lnTo>
                  <a:lnTo>
                    <a:pt x="5732068" y="31115"/>
                  </a:lnTo>
                  <a:lnTo>
                    <a:pt x="5732703" y="28575"/>
                  </a:lnTo>
                  <a:lnTo>
                    <a:pt x="5732957" y="25907"/>
                  </a:lnTo>
                  <a:lnTo>
                    <a:pt x="5732957" y="23495"/>
                  </a:lnTo>
                  <a:lnTo>
                    <a:pt x="5733338" y="20700"/>
                  </a:lnTo>
                  <a:lnTo>
                    <a:pt x="5733338" y="18288"/>
                  </a:lnTo>
                  <a:lnTo>
                    <a:pt x="5733338" y="15494"/>
                  </a:lnTo>
                  <a:lnTo>
                    <a:pt x="5733338" y="13080"/>
                  </a:lnTo>
                  <a:lnTo>
                    <a:pt x="5732957" y="10287"/>
                  </a:lnTo>
                  <a:lnTo>
                    <a:pt x="5732957" y="7874"/>
                  </a:lnTo>
                  <a:lnTo>
                    <a:pt x="5732703" y="5206"/>
                  </a:lnTo>
                  <a:lnTo>
                    <a:pt x="5732322" y="2667"/>
                  </a:lnTo>
                  <a:lnTo>
                    <a:pt x="5731814" y="253"/>
                  </a:lnTo>
                  <a:lnTo>
                    <a:pt x="5764961" y="253"/>
                  </a:lnTo>
                </a:path>
                <a:path w="6883400" h="10017125">
                  <a:moveTo>
                    <a:pt x="5636945" y="85344"/>
                  </a:moveTo>
                  <a:lnTo>
                    <a:pt x="5764961" y="85344"/>
                  </a:lnTo>
                </a:path>
                <a:path w="6883400" h="10017125">
                  <a:moveTo>
                    <a:pt x="5764961" y="253"/>
                  </a:moveTo>
                  <a:lnTo>
                    <a:pt x="5799124" y="253"/>
                  </a:lnTo>
                  <a:lnTo>
                    <a:pt x="5798489" y="2413"/>
                  </a:lnTo>
                  <a:lnTo>
                    <a:pt x="5797854" y="5206"/>
                  </a:lnTo>
                  <a:lnTo>
                    <a:pt x="5797346" y="7620"/>
                  </a:lnTo>
                  <a:lnTo>
                    <a:pt x="5796965" y="10032"/>
                  </a:lnTo>
                  <a:lnTo>
                    <a:pt x="5796711" y="12826"/>
                  </a:lnTo>
                  <a:lnTo>
                    <a:pt x="5796330" y="15240"/>
                  </a:lnTo>
                  <a:lnTo>
                    <a:pt x="5796330" y="17906"/>
                  </a:lnTo>
                  <a:lnTo>
                    <a:pt x="5796330" y="20447"/>
                  </a:lnTo>
                  <a:lnTo>
                    <a:pt x="5796330" y="23114"/>
                  </a:lnTo>
                  <a:lnTo>
                    <a:pt x="5796711" y="25526"/>
                  </a:lnTo>
                  <a:lnTo>
                    <a:pt x="5796965" y="28321"/>
                  </a:lnTo>
                  <a:lnTo>
                    <a:pt x="5797346" y="30733"/>
                  </a:lnTo>
                  <a:lnTo>
                    <a:pt x="5797854" y="33147"/>
                  </a:lnTo>
                  <a:lnTo>
                    <a:pt x="5798870" y="35687"/>
                  </a:lnTo>
                  <a:lnTo>
                    <a:pt x="5799378" y="38100"/>
                  </a:lnTo>
                  <a:lnTo>
                    <a:pt x="5800394" y="40513"/>
                  </a:lnTo>
                  <a:lnTo>
                    <a:pt x="5801283" y="42672"/>
                  </a:lnTo>
                  <a:lnTo>
                    <a:pt x="5802172" y="45085"/>
                  </a:lnTo>
                  <a:lnTo>
                    <a:pt x="5803442" y="47244"/>
                  </a:lnTo>
                  <a:lnTo>
                    <a:pt x="5804585" y="49022"/>
                  </a:lnTo>
                  <a:lnTo>
                    <a:pt x="5806109" y="50926"/>
                  </a:lnTo>
                  <a:lnTo>
                    <a:pt x="5807633" y="52704"/>
                  </a:lnTo>
                  <a:lnTo>
                    <a:pt x="5809157" y="54482"/>
                  </a:lnTo>
                  <a:lnTo>
                    <a:pt x="5811062" y="56006"/>
                  </a:lnTo>
                  <a:lnTo>
                    <a:pt x="5812840" y="57530"/>
                  </a:lnTo>
                  <a:lnTo>
                    <a:pt x="5814618" y="58800"/>
                  </a:lnTo>
                  <a:lnTo>
                    <a:pt x="5816777" y="60071"/>
                  </a:lnTo>
                  <a:lnTo>
                    <a:pt x="5818936" y="60960"/>
                  </a:lnTo>
                  <a:lnTo>
                    <a:pt x="5821349" y="61595"/>
                  </a:lnTo>
                  <a:lnTo>
                    <a:pt x="5823508" y="62483"/>
                  </a:lnTo>
                  <a:lnTo>
                    <a:pt x="5826302" y="62738"/>
                  </a:lnTo>
                  <a:lnTo>
                    <a:pt x="5828715" y="63119"/>
                  </a:lnTo>
                  <a:lnTo>
                    <a:pt x="5831763" y="62738"/>
                  </a:lnTo>
                  <a:lnTo>
                    <a:pt x="5834176" y="62102"/>
                  </a:lnTo>
                  <a:lnTo>
                    <a:pt x="5836589" y="61595"/>
                  </a:lnTo>
                  <a:lnTo>
                    <a:pt x="5839002" y="60578"/>
                  </a:lnTo>
                  <a:lnTo>
                    <a:pt x="5841161" y="59690"/>
                  </a:lnTo>
                  <a:lnTo>
                    <a:pt x="5843320" y="58547"/>
                  </a:lnTo>
                  <a:lnTo>
                    <a:pt x="5845479" y="57276"/>
                  </a:lnTo>
                  <a:lnTo>
                    <a:pt x="5847257" y="56006"/>
                  </a:lnTo>
                  <a:lnTo>
                    <a:pt x="5848781" y="54228"/>
                  </a:lnTo>
                  <a:lnTo>
                    <a:pt x="5850686" y="52704"/>
                  </a:lnTo>
                  <a:lnTo>
                    <a:pt x="5851829" y="50926"/>
                  </a:lnTo>
                  <a:lnTo>
                    <a:pt x="5853353" y="49022"/>
                  </a:lnTo>
                  <a:lnTo>
                    <a:pt x="5854623" y="46863"/>
                  </a:lnTo>
                  <a:lnTo>
                    <a:pt x="5855766" y="45085"/>
                  </a:lnTo>
                  <a:lnTo>
                    <a:pt x="5856782" y="42672"/>
                  </a:lnTo>
                  <a:lnTo>
                    <a:pt x="5857671" y="40513"/>
                  </a:lnTo>
                  <a:lnTo>
                    <a:pt x="5858306" y="38353"/>
                  </a:lnTo>
                  <a:lnTo>
                    <a:pt x="5859195" y="35941"/>
                  </a:lnTo>
                  <a:lnTo>
                    <a:pt x="5859830" y="33527"/>
                  </a:lnTo>
                  <a:lnTo>
                    <a:pt x="5860084" y="31115"/>
                  </a:lnTo>
                  <a:lnTo>
                    <a:pt x="5860719" y="28575"/>
                  </a:lnTo>
                  <a:lnTo>
                    <a:pt x="5860973" y="25907"/>
                  </a:lnTo>
                  <a:lnTo>
                    <a:pt x="5861354" y="23495"/>
                  </a:lnTo>
                  <a:lnTo>
                    <a:pt x="5861354" y="20700"/>
                  </a:lnTo>
                  <a:lnTo>
                    <a:pt x="5861608" y="18288"/>
                  </a:lnTo>
                  <a:lnTo>
                    <a:pt x="5861608" y="15494"/>
                  </a:lnTo>
                  <a:lnTo>
                    <a:pt x="5861354" y="13080"/>
                  </a:lnTo>
                  <a:lnTo>
                    <a:pt x="5861354" y="10287"/>
                  </a:lnTo>
                  <a:lnTo>
                    <a:pt x="5860973" y="7874"/>
                  </a:lnTo>
                  <a:lnTo>
                    <a:pt x="5860719" y="5206"/>
                  </a:lnTo>
                  <a:lnTo>
                    <a:pt x="5860338" y="2667"/>
                  </a:lnTo>
                  <a:lnTo>
                    <a:pt x="5859830" y="253"/>
                  </a:lnTo>
                  <a:lnTo>
                    <a:pt x="5892977" y="253"/>
                  </a:lnTo>
                </a:path>
                <a:path w="6883400" h="10017125">
                  <a:moveTo>
                    <a:pt x="5764961" y="85344"/>
                  </a:moveTo>
                  <a:lnTo>
                    <a:pt x="5892977" y="85344"/>
                  </a:lnTo>
                </a:path>
                <a:path w="6883400" h="10017125">
                  <a:moveTo>
                    <a:pt x="5892977" y="253"/>
                  </a:moveTo>
                  <a:lnTo>
                    <a:pt x="5927140" y="253"/>
                  </a:lnTo>
                  <a:lnTo>
                    <a:pt x="5926505" y="2413"/>
                  </a:lnTo>
                  <a:lnTo>
                    <a:pt x="5925870" y="5206"/>
                  </a:lnTo>
                  <a:lnTo>
                    <a:pt x="5925362" y="7620"/>
                  </a:lnTo>
                  <a:lnTo>
                    <a:pt x="5924981" y="10032"/>
                  </a:lnTo>
                  <a:lnTo>
                    <a:pt x="5924727" y="12826"/>
                  </a:lnTo>
                  <a:lnTo>
                    <a:pt x="5924346" y="15240"/>
                  </a:lnTo>
                  <a:lnTo>
                    <a:pt x="5924346" y="17906"/>
                  </a:lnTo>
                  <a:lnTo>
                    <a:pt x="5924346" y="20447"/>
                  </a:lnTo>
                  <a:lnTo>
                    <a:pt x="5924346" y="23114"/>
                  </a:lnTo>
                  <a:lnTo>
                    <a:pt x="5924727" y="25526"/>
                  </a:lnTo>
                  <a:lnTo>
                    <a:pt x="5924981" y="28321"/>
                  </a:lnTo>
                  <a:lnTo>
                    <a:pt x="5925616" y="30733"/>
                  </a:lnTo>
                  <a:lnTo>
                    <a:pt x="5926251" y="33147"/>
                  </a:lnTo>
                  <a:lnTo>
                    <a:pt x="5926886" y="35687"/>
                  </a:lnTo>
                  <a:lnTo>
                    <a:pt x="5927394" y="38100"/>
                  </a:lnTo>
                  <a:lnTo>
                    <a:pt x="5928410" y="40513"/>
                  </a:lnTo>
                  <a:lnTo>
                    <a:pt x="5929299" y="42672"/>
                  </a:lnTo>
                  <a:lnTo>
                    <a:pt x="5930188" y="45085"/>
                  </a:lnTo>
                  <a:lnTo>
                    <a:pt x="5931458" y="47244"/>
                  </a:lnTo>
                  <a:lnTo>
                    <a:pt x="5932982" y="49022"/>
                  </a:lnTo>
                  <a:lnTo>
                    <a:pt x="5934125" y="50926"/>
                  </a:lnTo>
                  <a:lnTo>
                    <a:pt x="5935649" y="52704"/>
                  </a:lnTo>
                  <a:lnTo>
                    <a:pt x="5937173" y="54482"/>
                  </a:lnTo>
                  <a:lnTo>
                    <a:pt x="5939078" y="56006"/>
                  </a:lnTo>
                  <a:lnTo>
                    <a:pt x="5940856" y="57530"/>
                  </a:lnTo>
                  <a:lnTo>
                    <a:pt x="5943015" y="58800"/>
                  </a:lnTo>
                  <a:lnTo>
                    <a:pt x="5944793" y="60071"/>
                  </a:lnTo>
                  <a:lnTo>
                    <a:pt x="5946952" y="60960"/>
                  </a:lnTo>
                  <a:lnTo>
                    <a:pt x="5949365" y="61595"/>
                  </a:lnTo>
                  <a:lnTo>
                    <a:pt x="5951778" y="62483"/>
                  </a:lnTo>
                  <a:lnTo>
                    <a:pt x="5954318" y="62738"/>
                  </a:lnTo>
                  <a:lnTo>
                    <a:pt x="5956985" y="63119"/>
                  </a:lnTo>
                  <a:lnTo>
                    <a:pt x="5959779" y="62738"/>
                  </a:lnTo>
                  <a:lnTo>
                    <a:pt x="5962192" y="62102"/>
                  </a:lnTo>
                  <a:lnTo>
                    <a:pt x="5964605" y="61595"/>
                  </a:lnTo>
                  <a:lnTo>
                    <a:pt x="5967018" y="60578"/>
                  </a:lnTo>
                  <a:lnTo>
                    <a:pt x="5969558" y="59690"/>
                  </a:lnTo>
                  <a:lnTo>
                    <a:pt x="5971336" y="58547"/>
                  </a:lnTo>
                  <a:lnTo>
                    <a:pt x="5973495" y="57276"/>
                  </a:lnTo>
                  <a:lnTo>
                    <a:pt x="5975273" y="56006"/>
                  </a:lnTo>
                  <a:lnTo>
                    <a:pt x="5976797" y="54228"/>
                  </a:lnTo>
                  <a:lnTo>
                    <a:pt x="5978702" y="52704"/>
                  </a:lnTo>
                  <a:lnTo>
                    <a:pt x="5980226" y="50926"/>
                  </a:lnTo>
                  <a:lnTo>
                    <a:pt x="5981369" y="49022"/>
                  </a:lnTo>
                  <a:lnTo>
                    <a:pt x="5982639" y="46863"/>
                  </a:lnTo>
                  <a:lnTo>
                    <a:pt x="5983782" y="45085"/>
                  </a:lnTo>
                  <a:lnTo>
                    <a:pt x="5988989" y="25907"/>
                  </a:lnTo>
                  <a:lnTo>
                    <a:pt x="5989370" y="23495"/>
                  </a:lnTo>
                  <a:lnTo>
                    <a:pt x="5989370" y="20700"/>
                  </a:lnTo>
                  <a:lnTo>
                    <a:pt x="5989624" y="18288"/>
                  </a:lnTo>
                  <a:lnTo>
                    <a:pt x="5989624" y="15494"/>
                  </a:lnTo>
                  <a:lnTo>
                    <a:pt x="5989370" y="13080"/>
                  </a:lnTo>
                  <a:lnTo>
                    <a:pt x="5989370" y="10287"/>
                  </a:lnTo>
                  <a:lnTo>
                    <a:pt x="5988989" y="7874"/>
                  </a:lnTo>
                  <a:lnTo>
                    <a:pt x="5988735" y="5206"/>
                  </a:lnTo>
                  <a:lnTo>
                    <a:pt x="5988354" y="2667"/>
                  </a:lnTo>
                  <a:lnTo>
                    <a:pt x="5987846" y="253"/>
                  </a:lnTo>
                  <a:lnTo>
                    <a:pt x="6020993" y="253"/>
                  </a:lnTo>
                </a:path>
                <a:path w="6883400" h="10017125">
                  <a:moveTo>
                    <a:pt x="5892977" y="85344"/>
                  </a:moveTo>
                  <a:lnTo>
                    <a:pt x="6020993" y="85344"/>
                  </a:lnTo>
                </a:path>
                <a:path w="6883400" h="10017125">
                  <a:moveTo>
                    <a:pt x="6020993" y="253"/>
                  </a:moveTo>
                  <a:lnTo>
                    <a:pt x="6055156" y="253"/>
                  </a:lnTo>
                  <a:lnTo>
                    <a:pt x="6054521" y="2413"/>
                  </a:lnTo>
                  <a:lnTo>
                    <a:pt x="6053886" y="5206"/>
                  </a:lnTo>
                  <a:lnTo>
                    <a:pt x="6053378" y="7620"/>
                  </a:lnTo>
                  <a:lnTo>
                    <a:pt x="6052997" y="10032"/>
                  </a:lnTo>
                  <a:lnTo>
                    <a:pt x="6052743" y="12826"/>
                  </a:lnTo>
                  <a:lnTo>
                    <a:pt x="6052743" y="15240"/>
                  </a:lnTo>
                  <a:lnTo>
                    <a:pt x="6052362" y="17906"/>
                  </a:lnTo>
                  <a:lnTo>
                    <a:pt x="6052362" y="20447"/>
                  </a:lnTo>
                  <a:lnTo>
                    <a:pt x="6052743" y="23114"/>
                  </a:lnTo>
                  <a:lnTo>
                    <a:pt x="6052743" y="25526"/>
                  </a:lnTo>
                  <a:lnTo>
                    <a:pt x="6052997" y="28321"/>
                  </a:lnTo>
                  <a:lnTo>
                    <a:pt x="6053632" y="30733"/>
                  </a:lnTo>
                  <a:lnTo>
                    <a:pt x="6054267" y="33147"/>
                  </a:lnTo>
                  <a:lnTo>
                    <a:pt x="6054902" y="35687"/>
                  </a:lnTo>
                  <a:lnTo>
                    <a:pt x="6055410" y="38100"/>
                  </a:lnTo>
                  <a:lnTo>
                    <a:pt x="6056426" y="40513"/>
                  </a:lnTo>
                  <a:lnTo>
                    <a:pt x="6057315" y="42672"/>
                  </a:lnTo>
                  <a:lnTo>
                    <a:pt x="6058204" y="45085"/>
                  </a:lnTo>
                  <a:lnTo>
                    <a:pt x="6059728" y="47244"/>
                  </a:lnTo>
                  <a:lnTo>
                    <a:pt x="6060998" y="49022"/>
                  </a:lnTo>
                  <a:lnTo>
                    <a:pt x="6062141" y="50926"/>
                  </a:lnTo>
                  <a:lnTo>
                    <a:pt x="6063665" y="52704"/>
                  </a:lnTo>
                  <a:lnTo>
                    <a:pt x="6065189" y="54482"/>
                  </a:lnTo>
                  <a:lnTo>
                    <a:pt x="6067094" y="56006"/>
                  </a:lnTo>
                  <a:lnTo>
                    <a:pt x="6068872" y="57530"/>
                  </a:lnTo>
                  <a:lnTo>
                    <a:pt x="6071031" y="58800"/>
                  </a:lnTo>
                  <a:lnTo>
                    <a:pt x="6072809" y="60071"/>
                  </a:lnTo>
                  <a:lnTo>
                    <a:pt x="6075222" y="60960"/>
                  </a:lnTo>
                  <a:lnTo>
                    <a:pt x="6077381" y="61595"/>
                  </a:lnTo>
                  <a:lnTo>
                    <a:pt x="6079794" y="62483"/>
                  </a:lnTo>
                  <a:lnTo>
                    <a:pt x="6082334" y="62738"/>
                  </a:lnTo>
                  <a:lnTo>
                    <a:pt x="6085001" y="63119"/>
                  </a:lnTo>
                  <a:lnTo>
                    <a:pt x="6087795" y="62738"/>
                  </a:lnTo>
                  <a:lnTo>
                    <a:pt x="6090208" y="62102"/>
                  </a:lnTo>
                  <a:lnTo>
                    <a:pt x="6093002" y="61595"/>
                  </a:lnTo>
                  <a:lnTo>
                    <a:pt x="6095034" y="60578"/>
                  </a:lnTo>
                  <a:lnTo>
                    <a:pt x="6097574" y="59690"/>
                  </a:lnTo>
                  <a:lnTo>
                    <a:pt x="6099606" y="58547"/>
                  </a:lnTo>
                  <a:lnTo>
                    <a:pt x="6110655" y="46863"/>
                  </a:lnTo>
                  <a:lnTo>
                    <a:pt x="6111798" y="45085"/>
                  </a:lnTo>
                  <a:lnTo>
                    <a:pt x="6117005" y="25907"/>
                  </a:lnTo>
                  <a:lnTo>
                    <a:pt x="6117386" y="23495"/>
                  </a:lnTo>
                  <a:lnTo>
                    <a:pt x="6117640" y="20700"/>
                  </a:lnTo>
                  <a:lnTo>
                    <a:pt x="6117640" y="18288"/>
                  </a:lnTo>
                  <a:lnTo>
                    <a:pt x="6117640" y="15494"/>
                  </a:lnTo>
                  <a:lnTo>
                    <a:pt x="6117640" y="13080"/>
                  </a:lnTo>
                  <a:lnTo>
                    <a:pt x="6117386" y="10287"/>
                  </a:lnTo>
                  <a:lnTo>
                    <a:pt x="6117005" y="7874"/>
                  </a:lnTo>
                  <a:lnTo>
                    <a:pt x="6116751" y="5206"/>
                  </a:lnTo>
                  <a:lnTo>
                    <a:pt x="6116370" y="2667"/>
                  </a:lnTo>
                  <a:lnTo>
                    <a:pt x="6115862" y="253"/>
                  </a:lnTo>
                  <a:lnTo>
                    <a:pt x="6149009" y="253"/>
                  </a:lnTo>
                </a:path>
                <a:path w="6883400" h="10017125">
                  <a:moveTo>
                    <a:pt x="6020993" y="85344"/>
                  </a:moveTo>
                  <a:lnTo>
                    <a:pt x="6149009" y="85344"/>
                  </a:lnTo>
                </a:path>
                <a:path w="6883400" h="10017125">
                  <a:moveTo>
                    <a:pt x="6149009" y="253"/>
                  </a:moveTo>
                  <a:lnTo>
                    <a:pt x="6183426" y="253"/>
                  </a:lnTo>
                  <a:lnTo>
                    <a:pt x="6182537" y="2413"/>
                  </a:lnTo>
                  <a:lnTo>
                    <a:pt x="6181902" y="5206"/>
                  </a:lnTo>
                  <a:lnTo>
                    <a:pt x="6181648" y="7620"/>
                  </a:lnTo>
                  <a:lnTo>
                    <a:pt x="6181013" y="10032"/>
                  </a:lnTo>
                  <a:lnTo>
                    <a:pt x="6180759" y="12826"/>
                  </a:lnTo>
                  <a:lnTo>
                    <a:pt x="6180759" y="15240"/>
                  </a:lnTo>
                  <a:lnTo>
                    <a:pt x="6180378" y="17906"/>
                  </a:lnTo>
                  <a:lnTo>
                    <a:pt x="6180378" y="20447"/>
                  </a:lnTo>
                  <a:lnTo>
                    <a:pt x="6180759" y="23114"/>
                  </a:lnTo>
                  <a:lnTo>
                    <a:pt x="6180759" y="25526"/>
                  </a:lnTo>
                  <a:lnTo>
                    <a:pt x="6181394" y="28321"/>
                  </a:lnTo>
                  <a:lnTo>
                    <a:pt x="6181648" y="30733"/>
                  </a:lnTo>
                  <a:lnTo>
                    <a:pt x="6182283" y="33147"/>
                  </a:lnTo>
                  <a:lnTo>
                    <a:pt x="6182918" y="35687"/>
                  </a:lnTo>
                  <a:lnTo>
                    <a:pt x="6183426" y="38100"/>
                  </a:lnTo>
                  <a:lnTo>
                    <a:pt x="6184442" y="40513"/>
                  </a:lnTo>
                  <a:lnTo>
                    <a:pt x="6185331" y="42672"/>
                  </a:lnTo>
                  <a:lnTo>
                    <a:pt x="6186474" y="45085"/>
                  </a:lnTo>
                  <a:lnTo>
                    <a:pt x="6187744" y="47244"/>
                  </a:lnTo>
                  <a:lnTo>
                    <a:pt x="6189014" y="49022"/>
                  </a:lnTo>
                  <a:lnTo>
                    <a:pt x="6190538" y="50926"/>
                  </a:lnTo>
                  <a:lnTo>
                    <a:pt x="6191681" y="52704"/>
                  </a:lnTo>
                  <a:lnTo>
                    <a:pt x="6193586" y="54482"/>
                  </a:lnTo>
                  <a:lnTo>
                    <a:pt x="6195110" y="56006"/>
                  </a:lnTo>
                  <a:lnTo>
                    <a:pt x="6196888" y="57530"/>
                  </a:lnTo>
                  <a:lnTo>
                    <a:pt x="6199047" y="58800"/>
                  </a:lnTo>
                  <a:lnTo>
                    <a:pt x="6201206" y="60071"/>
                  </a:lnTo>
                  <a:lnTo>
                    <a:pt x="6203238" y="60960"/>
                  </a:lnTo>
                  <a:lnTo>
                    <a:pt x="6205397" y="61595"/>
                  </a:lnTo>
                  <a:lnTo>
                    <a:pt x="6207810" y="62483"/>
                  </a:lnTo>
                  <a:lnTo>
                    <a:pt x="6210350" y="62738"/>
                  </a:lnTo>
                  <a:lnTo>
                    <a:pt x="6213017" y="63119"/>
                  </a:lnTo>
                  <a:lnTo>
                    <a:pt x="6215811" y="62738"/>
                  </a:lnTo>
                  <a:lnTo>
                    <a:pt x="6218478" y="62102"/>
                  </a:lnTo>
                  <a:lnTo>
                    <a:pt x="6221018" y="61595"/>
                  </a:lnTo>
                  <a:lnTo>
                    <a:pt x="6223431" y="60578"/>
                  </a:lnTo>
                  <a:lnTo>
                    <a:pt x="6225590" y="59690"/>
                  </a:lnTo>
                  <a:lnTo>
                    <a:pt x="6238671" y="46863"/>
                  </a:lnTo>
                  <a:lnTo>
                    <a:pt x="6239814" y="45085"/>
                  </a:lnTo>
                  <a:lnTo>
                    <a:pt x="6245021" y="25907"/>
                  </a:lnTo>
                  <a:lnTo>
                    <a:pt x="6245402" y="23495"/>
                  </a:lnTo>
                  <a:lnTo>
                    <a:pt x="6245656" y="20700"/>
                  </a:lnTo>
                  <a:lnTo>
                    <a:pt x="6245656" y="18288"/>
                  </a:lnTo>
                  <a:lnTo>
                    <a:pt x="6245656" y="15494"/>
                  </a:lnTo>
                  <a:lnTo>
                    <a:pt x="6245656" y="13080"/>
                  </a:lnTo>
                  <a:lnTo>
                    <a:pt x="6245402" y="10287"/>
                  </a:lnTo>
                  <a:lnTo>
                    <a:pt x="6245021" y="7874"/>
                  </a:lnTo>
                  <a:lnTo>
                    <a:pt x="6244767" y="5206"/>
                  </a:lnTo>
                  <a:lnTo>
                    <a:pt x="6244386" y="2667"/>
                  </a:lnTo>
                  <a:lnTo>
                    <a:pt x="6244132" y="253"/>
                  </a:lnTo>
                  <a:lnTo>
                    <a:pt x="6277025" y="253"/>
                  </a:lnTo>
                </a:path>
                <a:path w="6883400" h="10017125">
                  <a:moveTo>
                    <a:pt x="6149009" y="85344"/>
                  </a:moveTo>
                  <a:lnTo>
                    <a:pt x="6277025" y="85344"/>
                  </a:lnTo>
                </a:path>
                <a:path w="6883400" h="10017125">
                  <a:moveTo>
                    <a:pt x="6277025" y="253"/>
                  </a:moveTo>
                  <a:lnTo>
                    <a:pt x="6311442" y="253"/>
                  </a:lnTo>
                  <a:lnTo>
                    <a:pt x="6310934" y="2413"/>
                  </a:lnTo>
                  <a:lnTo>
                    <a:pt x="6309918" y="5206"/>
                  </a:lnTo>
                  <a:lnTo>
                    <a:pt x="6309664" y="7620"/>
                  </a:lnTo>
                  <a:lnTo>
                    <a:pt x="6309029" y="10032"/>
                  </a:lnTo>
                  <a:lnTo>
                    <a:pt x="6309029" y="12826"/>
                  </a:lnTo>
                  <a:lnTo>
                    <a:pt x="6308775" y="15240"/>
                  </a:lnTo>
                  <a:lnTo>
                    <a:pt x="6308775" y="17906"/>
                  </a:lnTo>
                  <a:lnTo>
                    <a:pt x="6308775" y="20447"/>
                  </a:lnTo>
                  <a:lnTo>
                    <a:pt x="6308775" y="23114"/>
                  </a:lnTo>
                  <a:lnTo>
                    <a:pt x="6309029" y="25526"/>
                  </a:lnTo>
                  <a:lnTo>
                    <a:pt x="6309410" y="28321"/>
                  </a:lnTo>
                  <a:lnTo>
                    <a:pt x="6309664" y="30733"/>
                  </a:lnTo>
                  <a:lnTo>
                    <a:pt x="6310299" y="33147"/>
                  </a:lnTo>
                  <a:lnTo>
                    <a:pt x="6310934" y="35687"/>
                  </a:lnTo>
                  <a:lnTo>
                    <a:pt x="6311442" y="38100"/>
                  </a:lnTo>
                  <a:lnTo>
                    <a:pt x="6312458" y="40513"/>
                  </a:lnTo>
                  <a:lnTo>
                    <a:pt x="6318554" y="50926"/>
                  </a:lnTo>
                  <a:lnTo>
                    <a:pt x="6319697" y="52704"/>
                  </a:lnTo>
                  <a:lnTo>
                    <a:pt x="6321602" y="54482"/>
                  </a:lnTo>
                  <a:lnTo>
                    <a:pt x="6323126" y="56006"/>
                  </a:lnTo>
                  <a:lnTo>
                    <a:pt x="6324904" y="57530"/>
                  </a:lnTo>
                  <a:lnTo>
                    <a:pt x="6327063" y="58800"/>
                  </a:lnTo>
                  <a:lnTo>
                    <a:pt x="6329222" y="60071"/>
                  </a:lnTo>
                  <a:lnTo>
                    <a:pt x="6331254" y="60960"/>
                  </a:lnTo>
                  <a:lnTo>
                    <a:pt x="6333413" y="61595"/>
                  </a:lnTo>
                  <a:lnTo>
                    <a:pt x="6335826" y="62483"/>
                  </a:lnTo>
                  <a:lnTo>
                    <a:pt x="6338620" y="62738"/>
                  </a:lnTo>
                  <a:lnTo>
                    <a:pt x="6341033" y="63119"/>
                  </a:lnTo>
                  <a:lnTo>
                    <a:pt x="6343827" y="62738"/>
                  </a:lnTo>
                  <a:lnTo>
                    <a:pt x="6346494" y="62102"/>
                  </a:lnTo>
                  <a:lnTo>
                    <a:pt x="6349034" y="61595"/>
                  </a:lnTo>
                  <a:lnTo>
                    <a:pt x="6351447" y="60578"/>
                  </a:lnTo>
                  <a:lnTo>
                    <a:pt x="6353606" y="59690"/>
                  </a:lnTo>
                  <a:lnTo>
                    <a:pt x="6355638" y="58547"/>
                  </a:lnTo>
                  <a:lnTo>
                    <a:pt x="6357543" y="57276"/>
                  </a:lnTo>
                  <a:lnTo>
                    <a:pt x="6359702" y="56006"/>
                  </a:lnTo>
                  <a:lnTo>
                    <a:pt x="6361226" y="54228"/>
                  </a:lnTo>
                  <a:lnTo>
                    <a:pt x="6362750" y="52704"/>
                  </a:lnTo>
                  <a:lnTo>
                    <a:pt x="6364274" y="50926"/>
                  </a:lnTo>
                  <a:lnTo>
                    <a:pt x="6365417" y="49022"/>
                  </a:lnTo>
                  <a:lnTo>
                    <a:pt x="6366687" y="46863"/>
                  </a:lnTo>
                  <a:lnTo>
                    <a:pt x="6367830" y="45085"/>
                  </a:lnTo>
                  <a:lnTo>
                    <a:pt x="6368846" y="42672"/>
                  </a:lnTo>
                  <a:lnTo>
                    <a:pt x="6369989" y="40513"/>
                  </a:lnTo>
                  <a:lnTo>
                    <a:pt x="6370624" y="38353"/>
                  </a:lnTo>
                  <a:lnTo>
                    <a:pt x="6371513" y="35941"/>
                  </a:lnTo>
                  <a:lnTo>
                    <a:pt x="6371894" y="33527"/>
                  </a:lnTo>
                  <a:lnTo>
                    <a:pt x="6372402" y="31115"/>
                  </a:lnTo>
                  <a:lnTo>
                    <a:pt x="6373037" y="28575"/>
                  </a:lnTo>
                  <a:lnTo>
                    <a:pt x="6373418" y="25907"/>
                  </a:lnTo>
                  <a:lnTo>
                    <a:pt x="6373418" y="23495"/>
                  </a:lnTo>
                  <a:lnTo>
                    <a:pt x="6373672" y="20700"/>
                  </a:lnTo>
                  <a:lnTo>
                    <a:pt x="6373672" y="18288"/>
                  </a:lnTo>
                  <a:lnTo>
                    <a:pt x="6373672" y="15494"/>
                  </a:lnTo>
                  <a:lnTo>
                    <a:pt x="6373672" y="13080"/>
                  </a:lnTo>
                  <a:lnTo>
                    <a:pt x="6373418" y="10287"/>
                  </a:lnTo>
                  <a:lnTo>
                    <a:pt x="6373418" y="7874"/>
                  </a:lnTo>
                  <a:lnTo>
                    <a:pt x="6372783" y="5206"/>
                  </a:lnTo>
                  <a:lnTo>
                    <a:pt x="6372402" y="2667"/>
                  </a:lnTo>
                  <a:lnTo>
                    <a:pt x="6372148" y="253"/>
                  </a:lnTo>
                  <a:lnTo>
                    <a:pt x="6405041" y="253"/>
                  </a:lnTo>
                </a:path>
                <a:path w="6883400" h="10017125">
                  <a:moveTo>
                    <a:pt x="6277025" y="85344"/>
                  </a:moveTo>
                  <a:lnTo>
                    <a:pt x="6405041" y="85344"/>
                  </a:lnTo>
                </a:path>
                <a:path w="6883400" h="10017125">
                  <a:moveTo>
                    <a:pt x="6405041" y="253"/>
                  </a:moveTo>
                  <a:lnTo>
                    <a:pt x="6439458" y="253"/>
                  </a:lnTo>
                  <a:lnTo>
                    <a:pt x="6438950" y="2413"/>
                  </a:lnTo>
                  <a:lnTo>
                    <a:pt x="6437934" y="5206"/>
                  </a:lnTo>
                  <a:lnTo>
                    <a:pt x="6437680" y="7620"/>
                  </a:lnTo>
                  <a:lnTo>
                    <a:pt x="6437426" y="10032"/>
                  </a:lnTo>
                  <a:lnTo>
                    <a:pt x="6437045" y="12826"/>
                  </a:lnTo>
                  <a:lnTo>
                    <a:pt x="6436791" y="15240"/>
                  </a:lnTo>
                  <a:lnTo>
                    <a:pt x="6436791" y="17906"/>
                  </a:lnTo>
                  <a:lnTo>
                    <a:pt x="6436791" y="20447"/>
                  </a:lnTo>
                  <a:lnTo>
                    <a:pt x="6436791" y="23114"/>
                  </a:lnTo>
                  <a:lnTo>
                    <a:pt x="6437045" y="25526"/>
                  </a:lnTo>
                  <a:lnTo>
                    <a:pt x="6437426" y="28321"/>
                  </a:lnTo>
                  <a:lnTo>
                    <a:pt x="6437680" y="30733"/>
                  </a:lnTo>
                  <a:lnTo>
                    <a:pt x="6438315" y="33147"/>
                  </a:lnTo>
                  <a:lnTo>
                    <a:pt x="6438950" y="35687"/>
                  </a:lnTo>
                  <a:lnTo>
                    <a:pt x="6439839" y="38100"/>
                  </a:lnTo>
                  <a:lnTo>
                    <a:pt x="6440474" y="40513"/>
                  </a:lnTo>
                  <a:lnTo>
                    <a:pt x="6441617" y="42672"/>
                  </a:lnTo>
                  <a:lnTo>
                    <a:pt x="6442506" y="45085"/>
                  </a:lnTo>
                  <a:lnTo>
                    <a:pt x="6443776" y="47244"/>
                  </a:lnTo>
                  <a:lnTo>
                    <a:pt x="6445046" y="49022"/>
                  </a:lnTo>
                  <a:lnTo>
                    <a:pt x="6446570" y="50926"/>
                  </a:lnTo>
                  <a:lnTo>
                    <a:pt x="6448094" y="52704"/>
                  </a:lnTo>
                  <a:lnTo>
                    <a:pt x="6449618" y="54482"/>
                  </a:lnTo>
                  <a:lnTo>
                    <a:pt x="6451396" y="56006"/>
                  </a:lnTo>
                  <a:lnTo>
                    <a:pt x="6453174" y="57530"/>
                  </a:lnTo>
                  <a:lnTo>
                    <a:pt x="6455079" y="58800"/>
                  </a:lnTo>
                  <a:lnTo>
                    <a:pt x="6457238" y="60071"/>
                  </a:lnTo>
                  <a:lnTo>
                    <a:pt x="6459270" y="60960"/>
                  </a:lnTo>
                  <a:lnTo>
                    <a:pt x="6461810" y="61595"/>
                  </a:lnTo>
                  <a:lnTo>
                    <a:pt x="6463842" y="62483"/>
                  </a:lnTo>
                  <a:lnTo>
                    <a:pt x="6466636" y="62738"/>
                  </a:lnTo>
                  <a:lnTo>
                    <a:pt x="6469049" y="63119"/>
                  </a:lnTo>
                  <a:lnTo>
                    <a:pt x="6471843" y="62738"/>
                  </a:lnTo>
                  <a:lnTo>
                    <a:pt x="6474510" y="62102"/>
                  </a:lnTo>
                  <a:lnTo>
                    <a:pt x="6477050" y="61595"/>
                  </a:lnTo>
                  <a:lnTo>
                    <a:pt x="6479463" y="60578"/>
                  </a:lnTo>
                  <a:lnTo>
                    <a:pt x="6481622" y="59690"/>
                  </a:lnTo>
                  <a:lnTo>
                    <a:pt x="6483654" y="58547"/>
                  </a:lnTo>
                  <a:lnTo>
                    <a:pt x="6485559" y="57276"/>
                  </a:lnTo>
                  <a:lnTo>
                    <a:pt x="6487718" y="56006"/>
                  </a:lnTo>
                  <a:lnTo>
                    <a:pt x="6489242" y="54228"/>
                  </a:lnTo>
                  <a:lnTo>
                    <a:pt x="6495846" y="45085"/>
                  </a:lnTo>
                  <a:lnTo>
                    <a:pt x="6497116" y="42672"/>
                  </a:lnTo>
                  <a:lnTo>
                    <a:pt x="6498005" y="40513"/>
                  </a:lnTo>
                  <a:lnTo>
                    <a:pt x="6498640" y="38353"/>
                  </a:lnTo>
                  <a:lnTo>
                    <a:pt x="6499529" y="35941"/>
                  </a:lnTo>
                  <a:lnTo>
                    <a:pt x="6500164" y="33527"/>
                  </a:lnTo>
                  <a:lnTo>
                    <a:pt x="6500418" y="31115"/>
                  </a:lnTo>
                  <a:lnTo>
                    <a:pt x="6501053" y="28575"/>
                  </a:lnTo>
                  <a:lnTo>
                    <a:pt x="6501434" y="25907"/>
                  </a:lnTo>
                  <a:lnTo>
                    <a:pt x="6501434" y="23495"/>
                  </a:lnTo>
                  <a:lnTo>
                    <a:pt x="6501688" y="20700"/>
                  </a:lnTo>
                  <a:lnTo>
                    <a:pt x="6501688" y="18288"/>
                  </a:lnTo>
                  <a:lnTo>
                    <a:pt x="6501688" y="15494"/>
                  </a:lnTo>
                  <a:lnTo>
                    <a:pt x="6501688" y="13080"/>
                  </a:lnTo>
                  <a:lnTo>
                    <a:pt x="6501434" y="10287"/>
                  </a:lnTo>
                  <a:lnTo>
                    <a:pt x="6501434" y="7874"/>
                  </a:lnTo>
                  <a:lnTo>
                    <a:pt x="6500799" y="5206"/>
                  </a:lnTo>
                  <a:lnTo>
                    <a:pt x="6500799" y="2667"/>
                  </a:lnTo>
                  <a:lnTo>
                    <a:pt x="6500164" y="253"/>
                  </a:lnTo>
                  <a:lnTo>
                    <a:pt x="6533438" y="253"/>
                  </a:lnTo>
                </a:path>
                <a:path w="6883400" h="10017125">
                  <a:moveTo>
                    <a:pt x="6405041" y="85344"/>
                  </a:moveTo>
                  <a:lnTo>
                    <a:pt x="6533438" y="85344"/>
                  </a:lnTo>
                </a:path>
                <a:path w="6883400" h="10017125">
                  <a:moveTo>
                    <a:pt x="6533438" y="253"/>
                  </a:moveTo>
                  <a:lnTo>
                    <a:pt x="6567474" y="253"/>
                  </a:lnTo>
                  <a:lnTo>
                    <a:pt x="6566966" y="2413"/>
                  </a:lnTo>
                  <a:lnTo>
                    <a:pt x="6566331" y="5206"/>
                  </a:lnTo>
                  <a:lnTo>
                    <a:pt x="6565696" y="7620"/>
                  </a:lnTo>
                  <a:lnTo>
                    <a:pt x="6565442" y="10032"/>
                  </a:lnTo>
                  <a:lnTo>
                    <a:pt x="6565061" y="12826"/>
                  </a:lnTo>
                  <a:lnTo>
                    <a:pt x="6564807" y="15240"/>
                  </a:lnTo>
                  <a:lnTo>
                    <a:pt x="6564807" y="17906"/>
                  </a:lnTo>
                  <a:lnTo>
                    <a:pt x="6564807" y="20447"/>
                  </a:lnTo>
                  <a:lnTo>
                    <a:pt x="6564807" y="23114"/>
                  </a:lnTo>
                  <a:lnTo>
                    <a:pt x="6565061" y="25526"/>
                  </a:lnTo>
                  <a:lnTo>
                    <a:pt x="6565442" y="28321"/>
                  </a:lnTo>
                  <a:lnTo>
                    <a:pt x="6565696" y="30733"/>
                  </a:lnTo>
                  <a:lnTo>
                    <a:pt x="6566331" y="33147"/>
                  </a:lnTo>
                  <a:lnTo>
                    <a:pt x="6567220" y="35687"/>
                  </a:lnTo>
                  <a:lnTo>
                    <a:pt x="6567855" y="38100"/>
                  </a:lnTo>
                  <a:lnTo>
                    <a:pt x="6568744" y="40513"/>
                  </a:lnTo>
                  <a:lnTo>
                    <a:pt x="6569633" y="42672"/>
                  </a:lnTo>
                  <a:lnTo>
                    <a:pt x="6570522" y="45085"/>
                  </a:lnTo>
                  <a:lnTo>
                    <a:pt x="6571792" y="47244"/>
                  </a:lnTo>
                  <a:lnTo>
                    <a:pt x="6573062" y="49022"/>
                  </a:lnTo>
                  <a:lnTo>
                    <a:pt x="6574586" y="50926"/>
                  </a:lnTo>
                  <a:lnTo>
                    <a:pt x="6576110" y="52704"/>
                  </a:lnTo>
                  <a:lnTo>
                    <a:pt x="6577634" y="54482"/>
                  </a:lnTo>
                  <a:lnTo>
                    <a:pt x="6579412" y="56006"/>
                  </a:lnTo>
                  <a:lnTo>
                    <a:pt x="6581190" y="57530"/>
                  </a:lnTo>
                  <a:lnTo>
                    <a:pt x="6583095" y="58800"/>
                  </a:lnTo>
                  <a:lnTo>
                    <a:pt x="6585254" y="60071"/>
                  </a:lnTo>
                  <a:lnTo>
                    <a:pt x="6587286" y="60960"/>
                  </a:lnTo>
                  <a:lnTo>
                    <a:pt x="6589826" y="61595"/>
                  </a:lnTo>
                  <a:lnTo>
                    <a:pt x="6591858" y="62483"/>
                  </a:lnTo>
                  <a:lnTo>
                    <a:pt x="6594652" y="62738"/>
                  </a:lnTo>
                  <a:lnTo>
                    <a:pt x="6597065" y="63119"/>
                  </a:lnTo>
                  <a:lnTo>
                    <a:pt x="6600113" y="62738"/>
                  </a:lnTo>
                  <a:lnTo>
                    <a:pt x="6602526" y="62102"/>
                  </a:lnTo>
                  <a:lnTo>
                    <a:pt x="6605066" y="61595"/>
                  </a:lnTo>
                  <a:lnTo>
                    <a:pt x="6607479" y="60578"/>
                  </a:lnTo>
                  <a:lnTo>
                    <a:pt x="6609638" y="59690"/>
                  </a:lnTo>
                  <a:lnTo>
                    <a:pt x="6611670" y="58547"/>
                  </a:lnTo>
                  <a:lnTo>
                    <a:pt x="6613829" y="57276"/>
                  </a:lnTo>
                  <a:lnTo>
                    <a:pt x="6615734" y="56006"/>
                  </a:lnTo>
                  <a:lnTo>
                    <a:pt x="6617258" y="54228"/>
                  </a:lnTo>
                  <a:lnTo>
                    <a:pt x="6619036" y="52704"/>
                  </a:lnTo>
                  <a:lnTo>
                    <a:pt x="6620306" y="50926"/>
                  </a:lnTo>
                  <a:lnTo>
                    <a:pt x="6621830" y="49022"/>
                  </a:lnTo>
                  <a:lnTo>
                    <a:pt x="6622973" y="46863"/>
                  </a:lnTo>
                  <a:lnTo>
                    <a:pt x="6624243" y="45085"/>
                  </a:lnTo>
                  <a:lnTo>
                    <a:pt x="6625132" y="42672"/>
                  </a:lnTo>
                  <a:lnTo>
                    <a:pt x="6626021" y="40513"/>
                  </a:lnTo>
                  <a:lnTo>
                    <a:pt x="6626656" y="38353"/>
                  </a:lnTo>
                  <a:lnTo>
                    <a:pt x="6627545" y="35941"/>
                  </a:lnTo>
                  <a:lnTo>
                    <a:pt x="6628180" y="33527"/>
                  </a:lnTo>
                  <a:lnTo>
                    <a:pt x="6628434" y="31115"/>
                  </a:lnTo>
                  <a:lnTo>
                    <a:pt x="6629069" y="28575"/>
                  </a:lnTo>
                  <a:lnTo>
                    <a:pt x="6629450" y="25907"/>
                  </a:lnTo>
                  <a:lnTo>
                    <a:pt x="6629704" y="23495"/>
                  </a:lnTo>
                  <a:lnTo>
                    <a:pt x="6629704" y="20700"/>
                  </a:lnTo>
                  <a:lnTo>
                    <a:pt x="6629958" y="18288"/>
                  </a:lnTo>
                  <a:lnTo>
                    <a:pt x="6629958" y="15494"/>
                  </a:lnTo>
                  <a:lnTo>
                    <a:pt x="6629704" y="13080"/>
                  </a:lnTo>
                  <a:lnTo>
                    <a:pt x="6629704" y="10287"/>
                  </a:lnTo>
                  <a:lnTo>
                    <a:pt x="6629450" y="7874"/>
                  </a:lnTo>
                  <a:lnTo>
                    <a:pt x="6629069" y="5206"/>
                  </a:lnTo>
                  <a:lnTo>
                    <a:pt x="6628815" y="2667"/>
                  </a:lnTo>
                  <a:lnTo>
                    <a:pt x="6628180" y="253"/>
                  </a:lnTo>
                  <a:lnTo>
                    <a:pt x="6661454" y="253"/>
                  </a:lnTo>
                </a:path>
                <a:path w="6883400" h="10017125">
                  <a:moveTo>
                    <a:pt x="6533438" y="85344"/>
                  </a:moveTo>
                  <a:lnTo>
                    <a:pt x="6661454" y="85344"/>
                  </a:lnTo>
                </a:path>
                <a:path w="6883400" h="10017125">
                  <a:moveTo>
                    <a:pt x="6661454" y="253"/>
                  </a:moveTo>
                  <a:lnTo>
                    <a:pt x="6695490" y="253"/>
                  </a:lnTo>
                  <a:lnTo>
                    <a:pt x="6694982" y="2413"/>
                  </a:lnTo>
                  <a:lnTo>
                    <a:pt x="6694347" y="5206"/>
                  </a:lnTo>
                  <a:lnTo>
                    <a:pt x="6693712" y="7620"/>
                  </a:lnTo>
                  <a:lnTo>
                    <a:pt x="6693458" y="10032"/>
                  </a:lnTo>
                  <a:lnTo>
                    <a:pt x="6693077" y="12826"/>
                  </a:lnTo>
                  <a:lnTo>
                    <a:pt x="6692823" y="15240"/>
                  </a:lnTo>
                  <a:lnTo>
                    <a:pt x="6692823" y="17906"/>
                  </a:lnTo>
                  <a:lnTo>
                    <a:pt x="6692823" y="20447"/>
                  </a:lnTo>
                  <a:lnTo>
                    <a:pt x="6692823" y="23114"/>
                  </a:lnTo>
                  <a:lnTo>
                    <a:pt x="6693077" y="25526"/>
                  </a:lnTo>
                  <a:lnTo>
                    <a:pt x="6693458" y="28321"/>
                  </a:lnTo>
                  <a:lnTo>
                    <a:pt x="6693966" y="30733"/>
                  </a:lnTo>
                  <a:lnTo>
                    <a:pt x="6694347" y="33147"/>
                  </a:lnTo>
                  <a:lnTo>
                    <a:pt x="6695236" y="35687"/>
                  </a:lnTo>
                  <a:lnTo>
                    <a:pt x="6695871" y="38100"/>
                  </a:lnTo>
                  <a:lnTo>
                    <a:pt x="6696760" y="40513"/>
                  </a:lnTo>
                  <a:lnTo>
                    <a:pt x="6697649" y="42672"/>
                  </a:lnTo>
                  <a:lnTo>
                    <a:pt x="6698538" y="45085"/>
                  </a:lnTo>
                  <a:lnTo>
                    <a:pt x="6699808" y="47244"/>
                  </a:lnTo>
                  <a:lnTo>
                    <a:pt x="6701078" y="49022"/>
                  </a:lnTo>
                  <a:lnTo>
                    <a:pt x="6702602" y="50926"/>
                  </a:lnTo>
                  <a:lnTo>
                    <a:pt x="6704126" y="52704"/>
                  </a:lnTo>
                  <a:lnTo>
                    <a:pt x="6705650" y="54482"/>
                  </a:lnTo>
                  <a:lnTo>
                    <a:pt x="6707428" y="56006"/>
                  </a:lnTo>
                  <a:lnTo>
                    <a:pt x="6709206" y="57530"/>
                  </a:lnTo>
                  <a:lnTo>
                    <a:pt x="6711365" y="58800"/>
                  </a:lnTo>
                  <a:lnTo>
                    <a:pt x="6713270" y="60071"/>
                  </a:lnTo>
                  <a:lnTo>
                    <a:pt x="6715302" y="60960"/>
                  </a:lnTo>
                  <a:lnTo>
                    <a:pt x="6717842" y="61595"/>
                  </a:lnTo>
                  <a:lnTo>
                    <a:pt x="6720255" y="62483"/>
                  </a:lnTo>
                  <a:lnTo>
                    <a:pt x="6722668" y="62738"/>
                  </a:lnTo>
                  <a:lnTo>
                    <a:pt x="6725462" y="63119"/>
                  </a:lnTo>
                  <a:lnTo>
                    <a:pt x="6728129" y="62738"/>
                  </a:lnTo>
                  <a:lnTo>
                    <a:pt x="6730542" y="62102"/>
                  </a:lnTo>
                  <a:lnTo>
                    <a:pt x="6733082" y="61595"/>
                  </a:lnTo>
                  <a:lnTo>
                    <a:pt x="6735495" y="60578"/>
                  </a:lnTo>
                  <a:lnTo>
                    <a:pt x="6737654" y="59690"/>
                  </a:lnTo>
                  <a:lnTo>
                    <a:pt x="6739686" y="58547"/>
                  </a:lnTo>
                  <a:lnTo>
                    <a:pt x="6741845" y="57276"/>
                  </a:lnTo>
                  <a:lnTo>
                    <a:pt x="6743750" y="56006"/>
                  </a:lnTo>
                  <a:lnTo>
                    <a:pt x="6745274" y="54228"/>
                  </a:lnTo>
                  <a:lnTo>
                    <a:pt x="6747052" y="52704"/>
                  </a:lnTo>
                  <a:lnTo>
                    <a:pt x="6748322" y="50926"/>
                  </a:lnTo>
                  <a:lnTo>
                    <a:pt x="6749846" y="49022"/>
                  </a:lnTo>
                  <a:lnTo>
                    <a:pt x="6750989" y="46863"/>
                  </a:lnTo>
                  <a:lnTo>
                    <a:pt x="6752259" y="45085"/>
                  </a:lnTo>
                  <a:lnTo>
                    <a:pt x="6753148" y="42672"/>
                  </a:lnTo>
                  <a:lnTo>
                    <a:pt x="6754037" y="40513"/>
                  </a:lnTo>
                  <a:lnTo>
                    <a:pt x="6754926" y="38353"/>
                  </a:lnTo>
                  <a:lnTo>
                    <a:pt x="6755561" y="35941"/>
                  </a:lnTo>
                  <a:lnTo>
                    <a:pt x="6756196" y="33527"/>
                  </a:lnTo>
                  <a:lnTo>
                    <a:pt x="6756831" y="31115"/>
                  </a:lnTo>
                  <a:lnTo>
                    <a:pt x="6757085" y="28575"/>
                  </a:lnTo>
                  <a:lnTo>
                    <a:pt x="6757466" y="25907"/>
                  </a:lnTo>
                  <a:lnTo>
                    <a:pt x="6757720" y="23495"/>
                  </a:lnTo>
                  <a:lnTo>
                    <a:pt x="6757720" y="20700"/>
                  </a:lnTo>
                  <a:lnTo>
                    <a:pt x="6757974" y="18288"/>
                  </a:lnTo>
                  <a:lnTo>
                    <a:pt x="6757974" y="15494"/>
                  </a:lnTo>
                  <a:lnTo>
                    <a:pt x="6757720" y="13080"/>
                  </a:lnTo>
                  <a:lnTo>
                    <a:pt x="6757720" y="10287"/>
                  </a:lnTo>
                  <a:lnTo>
                    <a:pt x="6757466" y="7874"/>
                  </a:lnTo>
                  <a:lnTo>
                    <a:pt x="6757085" y="5206"/>
                  </a:lnTo>
                  <a:lnTo>
                    <a:pt x="6756831" y="2667"/>
                  </a:lnTo>
                  <a:lnTo>
                    <a:pt x="6756196" y="253"/>
                  </a:lnTo>
                  <a:lnTo>
                    <a:pt x="6789470" y="253"/>
                  </a:lnTo>
                </a:path>
                <a:path w="6883400" h="10017125">
                  <a:moveTo>
                    <a:pt x="6661454" y="85344"/>
                  </a:moveTo>
                  <a:lnTo>
                    <a:pt x="6789470" y="85344"/>
                  </a:lnTo>
                </a:path>
                <a:path w="6883400" h="10017125">
                  <a:moveTo>
                    <a:pt x="6883323" y="93852"/>
                  </a:moveTo>
                  <a:lnTo>
                    <a:pt x="6883323" y="60578"/>
                  </a:lnTo>
                  <a:lnTo>
                    <a:pt x="6879894" y="61214"/>
                  </a:lnTo>
                  <a:lnTo>
                    <a:pt x="6876846" y="61595"/>
                  </a:lnTo>
                  <a:lnTo>
                    <a:pt x="6873544" y="62102"/>
                  </a:lnTo>
                  <a:lnTo>
                    <a:pt x="6870242" y="62483"/>
                  </a:lnTo>
                  <a:lnTo>
                    <a:pt x="6866813" y="62738"/>
                  </a:lnTo>
                  <a:lnTo>
                    <a:pt x="6863765" y="62738"/>
                  </a:lnTo>
                  <a:lnTo>
                    <a:pt x="6860463" y="62483"/>
                  </a:lnTo>
                  <a:lnTo>
                    <a:pt x="6857415" y="61849"/>
                  </a:lnTo>
                  <a:lnTo>
                    <a:pt x="6853986" y="61214"/>
                  </a:lnTo>
                  <a:lnTo>
                    <a:pt x="6838492" y="52704"/>
                  </a:lnTo>
                  <a:lnTo>
                    <a:pt x="6835444" y="49911"/>
                  </a:lnTo>
                  <a:lnTo>
                    <a:pt x="6832396" y="46608"/>
                  </a:lnTo>
                  <a:lnTo>
                    <a:pt x="6829983" y="43561"/>
                  </a:lnTo>
                  <a:lnTo>
                    <a:pt x="6827570" y="40258"/>
                  </a:lnTo>
                  <a:lnTo>
                    <a:pt x="6818680" y="20447"/>
                  </a:lnTo>
                  <a:lnTo>
                    <a:pt x="6818680" y="17399"/>
                  </a:lnTo>
                  <a:lnTo>
                    <a:pt x="6818426" y="14604"/>
                  </a:lnTo>
                  <a:lnTo>
                    <a:pt x="6818680" y="11811"/>
                  </a:lnTo>
                  <a:lnTo>
                    <a:pt x="6819315" y="9144"/>
                  </a:lnTo>
                  <a:lnTo>
                    <a:pt x="6819950" y="6096"/>
                  </a:lnTo>
                  <a:lnTo>
                    <a:pt x="6820839" y="3301"/>
                  </a:lnTo>
                  <a:lnTo>
                    <a:pt x="6821982" y="253"/>
                  </a:lnTo>
                  <a:lnTo>
                    <a:pt x="6789470" y="253"/>
                  </a:lnTo>
                </a:path>
                <a:path w="6883400" h="10017125">
                  <a:moveTo>
                    <a:pt x="6797598" y="93852"/>
                  </a:moveTo>
                  <a:lnTo>
                    <a:pt x="6797598" y="85344"/>
                  </a:lnTo>
                  <a:lnTo>
                    <a:pt x="6789470" y="85344"/>
                  </a:lnTo>
                </a:path>
                <a:path w="6883400" h="10017125">
                  <a:moveTo>
                    <a:pt x="6883323" y="219075"/>
                  </a:moveTo>
                  <a:lnTo>
                    <a:pt x="6883323" y="185293"/>
                  </a:lnTo>
                  <a:lnTo>
                    <a:pt x="6880910" y="185927"/>
                  </a:lnTo>
                  <a:lnTo>
                    <a:pt x="6878370" y="186563"/>
                  </a:lnTo>
                  <a:lnTo>
                    <a:pt x="6875957" y="187071"/>
                  </a:lnTo>
                  <a:lnTo>
                    <a:pt x="6873290" y="187451"/>
                  </a:lnTo>
                  <a:lnTo>
                    <a:pt x="6870750" y="187705"/>
                  </a:lnTo>
                  <a:lnTo>
                    <a:pt x="6868083" y="188087"/>
                  </a:lnTo>
                  <a:lnTo>
                    <a:pt x="6865670" y="188087"/>
                  </a:lnTo>
                  <a:lnTo>
                    <a:pt x="6862876" y="188087"/>
                  </a:lnTo>
                  <a:lnTo>
                    <a:pt x="6860463" y="188087"/>
                  </a:lnTo>
                  <a:lnTo>
                    <a:pt x="6857669" y="187705"/>
                  </a:lnTo>
                  <a:lnTo>
                    <a:pt x="6845223" y="185039"/>
                  </a:lnTo>
                  <a:lnTo>
                    <a:pt x="6842810" y="184403"/>
                  </a:lnTo>
                  <a:lnTo>
                    <a:pt x="6840651" y="183515"/>
                  </a:lnTo>
                  <a:lnTo>
                    <a:pt x="6838492" y="182245"/>
                  </a:lnTo>
                  <a:lnTo>
                    <a:pt x="6836333" y="180975"/>
                  </a:lnTo>
                  <a:lnTo>
                    <a:pt x="6834174" y="179831"/>
                  </a:lnTo>
                  <a:lnTo>
                    <a:pt x="6832396" y="178307"/>
                  </a:lnTo>
                  <a:lnTo>
                    <a:pt x="6830618" y="177038"/>
                  </a:lnTo>
                  <a:lnTo>
                    <a:pt x="6821728" y="163702"/>
                  </a:lnTo>
                  <a:lnTo>
                    <a:pt x="6820839" y="161163"/>
                  </a:lnTo>
                  <a:lnTo>
                    <a:pt x="6820458" y="158750"/>
                  </a:lnTo>
                  <a:lnTo>
                    <a:pt x="6820204" y="156082"/>
                  </a:lnTo>
                  <a:lnTo>
                    <a:pt x="6820458" y="153289"/>
                  </a:lnTo>
                  <a:lnTo>
                    <a:pt x="6821093" y="150875"/>
                  </a:lnTo>
                  <a:lnTo>
                    <a:pt x="6821728" y="148463"/>
                  </a:lnTo>
                  <a:lnTo>
                    <a:pt x="6822617" y="145923"/>
                  </a:lnTo>
                  <a:lnTo>
                    <a:pt x="6823506" y="143891"/>
                  </a:lnTo>
                  <a:lnTo>
                    <a:pt x="6824776" y="141731"/>
                  </a:lnTo>
                  <a:lnTo>
                    <a:pt x="6826046" y="139826"/>
                  </a:lnTo>
                  <a:lnTo>
                    <a:pt x="6827189" y="138049"/>
                  </a:lnTo>
                  <a:lnTo>
                    <a:pt x="6829094" y="136525"/>
                  </a:lnTo>
                  <a:lnTo>
                    <a:pt x="6830618" y="134747"/>
                  </a:lnTo>
                  <a:lnTo>
                    <a:pt x="6832396" y="133476"/>
                  </a:lnTo>
                  <a:lnTo>
                    <a:pt x="6834174" y="131952"/>
                  </a:lnTo>
                  <a:lnTo>
                    <a:pt x="6836333" y="130682"/>
                  </a:lnTo>
                  <a:lnTo>
                    <a:pt x="6838492" y="129794"/>
                  </a:lnTo>
                  <a:lnTo>
                    <a:pt x="6840651" y="128904"/>
                  </a:lnTo>
                  <a:lnTo>
                    <a:pt x="6855002" y="124968"/>
                  </a:lnTo>
                  <a:lnTo>
                    <a:pt x="6857415" y="124587"/>
                  </a:lnTo>
                  <a:lnTo>
                    <a:pt x="6860082" y="124332"/>
                  </a:lnTo>
                  <a:lnTo>
                    <a:pt x="6862622" y="124078"/>
                  </a:lnTo>
                  <a:lnTo>
                    <a:pt x="6865289" y="124078"/>
                  </a:lnTo>
                  <a:lnTo>
                    <a:pt x="6867702" y="124078"/>
                  </a:lnTo>
                  <a:lnTo>
                    <a:pt x="6870496" y="124078"/>
                  </a:lnTo>
                  <a:lnTo>
                    <a:pt x="6872909" y="124332"/>
                  </a:lnTo>
                  <a:lnTo>
                    <a:pt x="6875703" y="124587"/>
                  </a:lnTo>
                  <a:lnTo>
                    <a:pt x="6878116" y="124968"/>
                  </a:lnTo>
                  <a:lnTo>
                    <a:pt x="6880910" y="125222"/>
                  </a:lnTo>
                  <a:lnTo>
                    <a:pt x="6883323" y="125602"/>
                  </a:lnTo>
                  <a:lnTo>
                    <a:pt x="6883323" y="93852"/>
                  </a:lnTo>
                </a:path>
                <a:path w="6883400" h="10017125">
                  <a:moveTo>
                    <a:pt x="6797598" y="219075"/>
                  </a:moveTo>
                  <a:lnTo>
                    <a:pt x="6797598" y="93852"/>
                  </a:lnTo>
                </a:path>
                <a:path w="6883400" h="10017125">
                  <a:moveTo>
                    <a:pt x="6883323" y="344043"/>
                  </a:moveTo>
                  <a:lnTo>
                    <a:pt x="6883323" y="310261"/>
                  </a:lnTo>
                  <a:lnTo>
                    <a:pt x="6880910" y="310896"/>
                  </a:lnTo>
                  <a:lnTo>
                    <a:pt x="6878370" y="311785"/>
                  </a:lnTo>
                  <a:lnTo>
                    <a:pt x="6875957" y="312039"/>
                  </a:lnTo>
                  <a:lnTo>
                    <a:pt x="6873290" y="312420"/>
                  </a:lnTo>
                  <a:lnTo>
                    <a:pt x="6870750" y="312674"/>
                  </a:lnTo>
                  <a:lnTo>
                    <a:pt x="6868083" y="313054"/>
                  </a:lnTo>
                  <a:lnTo>
                    <a:pt x="6865670" y="313054"/>
                  </a:lnTo>
                  <a:lnTo>
                    <a:pt x="6862876" y="313054"/>
                  </a:lnTo>
                  <a:lnTo>
                    <a:pt x="6860463" y="313054"/>
                  </a:lnTo>
                  <a:lnTo>
                    <a:pt x="6857669" y="312674"/>
                  </a:lnTo>
                  <a:lnTo>
                    <a:pt x="6855256" y="312420"/>
                  </a:lnTo>
                  <a:lnTo>
                    <a:pt x="6836333" y="305943"/>
                  </a:lnTo>
                  <a:lnTo>
                    <a:pt x="6834174" y="304800"/>
                  </a:lnTo>
                  <a:lnTo>
                    <a:pt x="6832396" y="303529"/>
                  </a:lnTo>
                  <a:lnTo>
                    <a:pt x="6830618" y="302005"/>
                  </a:lnTo>
                  <a:lnTo>
                    <a:pt x="6828713" y="300481"/>
                  </a:lnTo>
                  <a:lnTo>
                    <a:pt x="6821728" y="288671"/>
                  </a:lnTo>
                  <a:lnTo>
                    <a:pt x="6820839" y="286130"/>
                  </a:lnTo>
                  <a:lnTo>
                    <a:pt x="6820458" y="283718"/>
                  </a:lnTo>
                  <a:lnTo>
                    <a:pt x="6820204" y="281304"/>
                  </a:lnTo>
                  <a:lnTo>
                    <a:pt x="6824776" y="266953"/>
                  </a:lnTo>
                  <a:lnTo>
                    <a:pt x="6826046" y="264795"/>
                  </a:lnTo>
                  <a:lnTo>
                    <a:pt x="6827189" y="263017"/>
                  </a:lnTo>
                  <a:lnTo>
                    <a:pt x="6829094" y="261493"/>
                  </a:lnTo>
                  <a:lnTo>
                    <a:pt x="6830618" y="259969"/>
                  </a:lnTo>
                  <a:lnTo>
                    <a:pt x="6832396" y="258445"/>
                  </a:lnTo>
                  <a:lnTo>
                    <a:pt x="6834174" y="257175"/>
                  </a:lnTo>
                  <a:lnTo>
                    <a:pt x="6836333" y="256031"/>
                  </a:lnTo>
                  <a:lnTo>
                    <a:pt x="6838492" y="254762"/>
                  </a:lnTo>
                  <a:lnTo>
                    <a:pt x="6840651" y="253873"/>
                  </a:lnTo>
                  <a:lnTo>
                    <a:pt x="6842810" y="252983"/>
                  </a:lnTo>
                  <a:lnTo>
                    <a:pt x="6845223" y="252095"/>
                  </a:lnTo>
                  <a:lnTo>
                    <a:pt x="6847382" y="251460"/>
                  </a:lnTo>
                  <a:lnTo>
                    <a:pt x="6849795" y="250825"/>
                  </a:lnTo>
                  <a:lnTo>
                    <a:pt x="6852208" y="250190"/>
                  </a:lnTo>
                  <a:lnTo>
                    <a:pt x="6855002" y="249936"/>
                  </a:lnTo>
                  <a:lnTo>
                    <a:pt x="6857415" y="249554"/>
                  </a:lnTo>
                  <a:lnTo>
                    <a:pt x="6860082" y="249300"/>
                  </a:lnTo>
                  <a:lnTo>
                    <a:pt x="6862622" y="249300"/>
                  </a:lnTo>
                  <a:lnTo>
                    <a:pt x="6865289" y="249047"/>
                  </a:lnTo>
                  <a:lnTo>
                    <a:pt x="6867702" y="249047"/>
                  </a:lnTo>
                  <a:lnTo>
                    <a:pt x="6870496" y="249300"/>
                  </a:lnTo>
                  <a:lnTo>
                    <a:pt x="6872909" y="249300"/>
                  </a:lnTo>
                  <a:lnTo>
                    <a:pt x="6875703" y="249554"/>
                  </a:lnTo>
                  <a:lnTo>
                    <a:pt x="6878116" y="249936"/>
                  </a:lnTo>
                  <a:lnTo>
                    <a:pt x="6880910" y="250190"/>
                  </a:lnTo>
                  <a:lnTo>
                    <a:pt x="6883323" y="250825"/>
                  </a:lnTo>
                  <a:lnTo>
                    <a:pt x="6883323" y="219075"/>
                  </a:lnTo>
                </a:path>
                <a:path w="6883400" h="10017125">
                  <a:moveTo>
                    <a:pt x="6797598" y="344043"/>
                  </a:moveTo>
                  <a:lnTo>
                    <a:pt x="6797598" y="219075"/>
                  </a:lnTo>
                </a:path>
                <a:path w="6883400" h="10017125">
                  <a:moveTo>
                    <a:pt x="6883323" y="469011"/>
                  </a:moveTo>
                  <a:lnTo>
                    <a:pt x="6883323" y="435228"/>
                  </a:lnTo>
                  <a:lnTo>
                    <a:pt x="6880910" y="435864"/>
                  </a:lnTo>
                  <a:lnTo>
                    <a:pt x="6878370" y="436752"/>
                  </a:lnTo>
                  <a:lnTo>
                    <a:pt x="6875957" y="437006"/>
                  </a:lnTo>
                  <a:lnTo>
                    <a:pt x="6873290" y="437388"/>
                  </a:lnTo>
                  <a:lnTo>
                    <a:pt x="6870750" y="437642"/>
                  </a:lnTo>
                  <a:lnTo>
                    <a:pt x="6868083" y="438023"/>
                  </a:lnTo>
                  <a:lnTo>
                    <a:pt x="6865670" y="438023"/>
                  </a:lnTo>
                  <a:lnTo>
                    <a:pt x="6862876" y="438023"/>
                  </a:lnTo>
                  <a:lnTo>
                    <a:pt x="6860463" y="438023"/>
                  </a:lnTo>
                  <a:lnTo>
                    <a:pt x="6857669" y="437642"/>
                  </a:lnTo>
                  <a:lnTo>
                    <a:pt x="6855256" y="437388"/>
                  </a:lnTo>
                  <a:lnTo>
                    <a:pt x="6838492" y="432180"/>
                  </a:lnTo>
                  <a:lnTo>
                    <a:pt x="6836333" y="430911"/>
                  </a:lnTo>
                  <a:lnTo>
                    <a:pt x="6834174" y="429768"/>
                  </a:lnTo>
                  <a:lnTo>
                    <a:pt x="6832396" y="428498"/>
                  </a:lnTo>
                  <a:lnTo>
                    <a:pt x="6830618" y="426974"/>
                  </a:lnTo>
                  <a:lnTo>
                    <a:pt x="6828713" y="425450"/>
                  </a:lnTo>
                  <a:lnTo>
                    <a:pt x="6821728" y="413639"/>
                  </a:lnTo>
                  <a:lnTo>
                    <a:pt x="6820839" y="411099"/>
                  </a:lnTo>
                  <a:lnTo>
                    <a:pt x="6820458" y="408686"/>
                  </a:lnTo>
                  <a:lnTo>
                    <a:pt x="6820204" y="406273"/>
                  </a:lnTo>
                  <a:lnTo>
                    <a:pt x="6820458" y="403478"/>
                  </a:lnTo>
                  <a:lnTo>
                    <a:pt x="6821093" y="400812"/>
                  </a:lnTo>
                  <a:lnTo>
                    <a:pt x="6821728" y="398399"/>
                  </a:lnTo>
                  <a:lnTo>
                    <a:pt x="6822617" y="396240"/>
                  </a:lnTo>
                  <a:lnTo>
                    <a:pt x="6823506" y="393826"/>
                  </a:lnTo>
                  <a:lnTo>
                    <a:pt x="6824776" y="391922"/>
                  </a:lnTo>
                  <a:lnTo>
                    <a:pt x="6826046" y="389763"/>
                  </a:lnTo>
                  <a:lnTo>
                    <a:pt x="6827189" y="387985"/>
                  </a:lnTo>
                  <a:lnTo>
                    <a:pt x="6829094" y="386461"/>
                  </a:lnTo>
                  <a:lnTo>
                    <a:pt x="6830618" y="384937"/>
                  </a:lnTo>
                  <a:lnTo>
                    <a:pt x="6832396" y="383413"/>
                  </a:lnTo>
                  <a:lnTo>
                    <a:pt x="6834174" y="382143"/>
                  </a:lnTo>
                  <a:lnTo>
                    <a:pt x="6836333" y="381000"/>
                  </a:lnTo>
                  <a:lnTo>
                    <a:pt x="6838492" y="379729"/>
                  </a:lnTo>
                  <a:lnTo>
                    <a:pt x="6840651" y="378841"/>
                  </a:lnTo>
                  <a:lnTo>
                    <a:pt x="6842810" y="377951"/>
                  </a:lnTo>
                  <a:lnTo>
                    <a:pt x="6845223" y="377063"/>
                  </a:lnTo>
                  <a:lnTo>
                    <a:pt x="6847382" y="376427"/>
                  </a:lnTo>
                  <a:lnTo>
                    <a:pt x="6849795" y="375793"/>
                  </a:lnTo>
                  <a:lnTo>
                    <a:pt x="6852208" y="375157"/>
                  </a:lnTo>
                  <a:lnTo>
                    <a:pt x="6855002" y="374903"/>
                  </a:lnTo>
                  <a:lnTo>
                    <a:pt x="6857415" y="374523"/>
                  </a:lnTo>
                  <a:lnTo>
                    <a:pt x="6860082" y="374269"/>
                  </a:lnTo>
                  <a:lnTo>
                    <a:pt x="6862622" y="374269"/>
                  </a:lnTo>
                  <a:lnTo>
                    <a:pt x="6865289" y="374015"/>
                  </a:lnTo>
                  <a:lnTo>
                    <a:pt x="6867702" y="374015"/>
                  </a:lnTo>
                  <a:lnTo>
                    <a:pt x="6870496" y="374269"/>
                  </a:lnTo>
                  <a:lnTo>
                    <a:pt x="6872909" y="374269"/>
                  </a:lnTo>
                  <a:lnTo>
                    <a:pt x="6875703" y="374523"/>
                  </a:lnTo>
                  <a:lnTo>
                    <a:pt x="6878116" y="374903"/>
                  </a:lnTo>
                  <a:lnTo>
                    <a:pt x="6880910" y="375157"/>
                  </a:lnTo>
                  <a:lnTo>
                    <a:pt x="6883323" y="375793"/>
                  </a:lnTo>
                  <a:lnTo>
                    <a:pt x="6883323" y="344043"/>
                  </a:lnTo>
                </a:path>
                <a:path w="6883400" h="10017125">
                  <a:moveTo>
                    <a:pt x="6797598" y="469011"/>
                  </a:moveTo>
                  <a:lnTo>
                    <a:pt x="6797598" y="344043"/>
                  </a:lnTo>
                </a:path>
                <a:path w="6883400" h="10017125">
                  <a:moveTo>
                    <a:pt x="6883323" y="593978"/>
                  </a:moveTo>
                  <a:lnTo>
                    <a:pt x="6883323" y="560197"/>
                  </a:lnTo>
                  <a:lnTo>
                    <a:pt x="6880910" y="561086"/>
                  </a:lnTo>
                  <a:lnTo>
                    <a:pt x="6878370" y="561721"/>
                  </a:lnTo>
                  <a:lnTo>
                    <a:pt x="6875957" y="561975"/>
                  </a:lnTo>
                  <a:lnTo>
                    <a:pt x="6873290" y="562355"/>
                  </a:lnTo>
                  <a:lnTo>
                    <a:pt x="6870750" y="562610"/>
                  </a:lnTo>
                  <a:lnTo>
                    <a:pt x="6868083" y="562991"/>
                  </a:lnTo>
                  <a:lnTo>
                    <a:pt x="6865670" y="562991"/>
                  </a:lnTo>
                  <a:lnTo>
                    <a:pt x="6862876" y="562991"/>
                  </a:lnTo>
                  <a:lnTo>
                    <a:pt x="6860463" y="562991"/>
                  </a:lnTo>
                  <a:lnTo>
                    <a:pt x="6857669" y="562610"/>
                  </a:lnTo>
                  <a:lnTo>
                    <a:pt x="6855256" y="562355"/>
                  </a:lnTo>
                  <a:lnTo>
                    <a:pt x="6852462" y="561975"/>
                  </a:lnTo>
                  <a:lnTo>
                    <a:pt x="6850049" y="561467"/>
                  </a:lnTo>
                  <a:lnTo>
                    <a:pt x="6847636" y="560831"/>
                  </a:lnTo>
                  <a:lnTo>
                    <a:pt x="6845223" y="560197"/>
                  </a:lnTo>
                  <a:lnTo>
                    <a:pt x="6842810" y="559307"/>
                  </a:lnTo>
                  <a:lnTo>
                    <a:pt x="6840651" y="558419"/>
                  </a:lnTo>
                  <a:lnTo>
                    <a:pt x="6838492" y="557149"/>
                  </a:lnTo>
                  <a:lnTo>
                    <a:pt x="6836333" y="555878"/>
                  </a:lnTo>
                  <a:lnTo>
                    <a:pt x="6834174" y="554736"/>
                  </a:lnTo>
                  <a:lnTo>
                    <a:pt x="6832396" y="553466"/>
                  </a:lnTo>
                  <a:lnTo>
                    <a:pt x="6830618" y="551942"/>
                  </a:lnTo>
                  <a:lnTo>
                    <a:pt x="6828713" y="550418"/>
                  </a:lnTo>
                  <a:lnTo>
                    <a:pt x="6821728" y="538606"/>
                  </a:lnTo>
                  <a:lnTo>
                    <a:pt x="6820839" y="536067"/>
                  </a:lnTo>
                  <a:lnTo>
                    <a:pt x="6820458" y="533653"/>
                  </a:lnTo>
                  <a:lnTo>
                    <a:pt x="6820204" y="531241"/>
                  </a:lnTo>
                  <a:lnTo>
                    <a:pt x="6820458" y="528447"/>
                  </a:lnTo>
                  <a:lnTo>
                    <a:pt x="6821093" y="525779"/>
                  </a:lnTo>
                  <a:lnTo>
                    <a:pt x="6821728" y="523367"/>
                  </a:lnTo>
                  <a:lnTo>
                    <a:pt x="6822617" y="521207"/>
                  </a:lnTo>
                  <a:lnTo>
                    <a:pt x="6823506" y="518795"/>
                  </a:lnTo>
                  <a:lnTo>
                    <a:pt x="6824776" y="516890"/>
                  </a:lnTo>
                  <a:lnTo>
                    <a:pt x="6826046" y="514730"/>
                  </a:lnTo>
                  <a:lnTo>
                    <a:pt x="6827189" y="512952"/>
                  </a:lnTo>
                  <a:lnTo>
                    <a:pt x="6829094" y="511428"/>
                  </a:lnTo>
                  <a:lnTo>
                    <a:pt x="6830618" y="509904"/>
                  </a:lnTo>
                  <a:lnTo>
                    <a:pt x="6832396" y="508380"/>
                  </a:lnTo>
                  <a:lnTo>
                    <a:pt x="6834174" y="507111"/>
                  </a:lnTo>
                  <a:lnTo>
                    <a:pt x="6836333" y="505968"/>
                  </a:lnTo>
                  <a:lnTo>
                    <a:pt x="6838492" y="504698"/>
                  </a:lnTo>
                  <a:lnTo>
                    <a:pt x="6852208" y="500506"/>
                  </a:lnTo>
                  <a:lnTo>
                    <a:pt x="6855002" y="499872"/>
                  </a:lnTo>
                  <a:lnTo>
                    <a:pt x="6857415" y="499491"/>
                  </a:lnTo>
                  <a:lnTo>
                    <a:pt x="6860082" y="499237"/>
                  </a:lnTo>
                  <a:lnTo>
                    <a:pt x="6862622" y="499237"/>
                  </a:lnTo>
                  <a:lnTo>
                    <a:pt x="6865289" y="498982"/>
                  </a:lnTo>
                  <a:lnTo>
                    <a:pt x="6867702" y="498982"/>
                  </a:lnTo>
                  <a:lnTo>
                    <a:pt x="6870496" y="499237"/>
                  </a:lnTo>
                  <a:lnTo>
                    <a:pt x="6872909" y="499237"/>
                  </a:lnTo>
                  <a:lnTo>
                    <a:pt x="6875703" y="499491"/>
                  </a:lnTo>
                  <a:lnTo>
                    <a:pt x="6878116" y="499872"/>
                  </a:lnTo>
                  <a:lnTo>
                    <a:pt x="6880910" y="500125"/>
                  </a:lnTo>
                  <a:lnTo>
                    <a:pt x="6883323" y="500761"/>
                  </a:lnTo>
                  <a:lnTo>
                    <a:pt x="6883323" y="469011"/>
                  </a:lnTo>
                </a:path>
                <a:path w="6883400" h="10017125">
                  <a:moveTo>
                    <a:pt x="6797598" y="593978"/>
                  </a:moveTo>
                  <a:lnTo>
                    <a:pt x="6797598" y="469011"/>
                  </a:lnTo>
                </a:path>
                <a:path w="6883400" h="10017125">
                  <a:moveTo>
                    <a:pt x="6883323" y="718947"/>
                  </a:moveTo>
                  <a:lnTo>
                    <a:pt x="6883323" y="685419"/>
                  </a:lnTo>
                  <a:lnTo>
                    <a:pt x="6880910" y="686053"/>
                  </a:lnTo>
                  <a:lnTo>
                    <a:pt x="6878370" y="686689"/>
                  </a:lnTo>
                  <a:lnTo>
                    <a:pt x="6875957" y="686943"/>
                  </a:lnTo>
                  <a:lnTo>
                    <a:pt x="6873290" y="687577"/>
                  </a:lnTo>
                  <a:lnTo>
                    <a:pt x="6870750" y="687958"/>
                  </a:lnTo>
                  <a:lnTo>
                    <a:pt x="6857669" y="687958"/>
                  </a:lnTo>
                  <a:lnTo>
                    <a:pt x="6855256" y="687324"/>
                  </a:lnTo>
                  <a:lnTo>
                    <a:pt x="6852462" y="686943"/>
                  </a:lnTo>
                  <a:lnTo>
                    <a:pt x="6850049" y="686435"/>
                  </a:lnTo>
                  <a:lnTo>
                    <a:pt x="6847636" y="685800"/>
                  </a:lnTo>
                  <a:lnTo>
                    <a:pt x="6845223" y="685165"/>
                  </a:lnTo>
                  <a:lnTo>
                    <a:pt x="6832396" y="678433"/>
                  </a:lnTo>
                  <a:lnTo>
                    <a:pt x="6830618" y="676910"/>
                  </a:lnTo>
                  <a:lnTo>
                    <a:pt x="6828713" y="675386"/>
                  </a:lnTo>
                  <a:lnTo>
                    <a:pt x="6827189" y="673607"/>
                  </a:lnTo>
                  <a:lnTo>
                    <a:pt x="6825665" y="672083"/>
                  </a:lnTo>
                  <a:lnTo>
                    <a:pt x="6824522" y="669925"/>
                  </a:lnTo>
                  <a:lnTo>
                    <a:pt x="6823252" y="668147"/>
                  </a:lnTo>
                  <a:lnTo>
                    <a:pt x="6822363" y="665606"/>
                  </a:lnTo>
                  <a:lnTo>
                    <a:pt x="6821728" y="663575"/>
                  </a:lnTo>
                  <a:lnTo>
                    <a:pt x="6820839" y="661416"/>
                  </a:lnTo>
                  <a:lnTo>
                    <a:pt x="6820458" y="658622"/>
                  </a:lnTo>
                  <a:lnTo>
                    <a:pt x="6820204" y="656208"/>
                  </a:lnTo>
                  <a:lnTo>
                    <a:pt x="6820458" y="653415"/>
                  </a:lnTo>
                  <a:lnTo>
                    <a:pt x="6821093" y="651001"/>
                  </a:lnTo>
                  <a:lnTo>
                    <a:pt x="6821728" y="648335"/>
                  </a:lnTo>
                  <a:lnTo>
                    <a:pt x="6822617" y="646176"/>
                  </a:lnTo>
                  <a:lnTo>
                    <a:pt x="6823506" y="644017"/>
                  </a:lnTo>
                  <a:lnTo>
                    <a:pt x="6824776" y="641857"/>
                  </a:lnTo>
                  <a:lnTo>
                    <a:pt x="6826046" y="640079"/>
                  </a:lnTo>
                  <a:lnTo>
                    <a:pt x="6827189" y="637921"/>
                  </a:lnTo>
                  <a:lnTo>
                    <a:pt x="6829094" y="636397"/>
                  </a:lnTo>
                  <a:lnTo>
                    <a:pt x="6830618" y="634873"/>
                  </a:lnTo>
                  <a:lnTo>
                    <a:pt x="6832396" y="633349"/>
                  </a:lnTo>
                  <a:lnTo>
                    <a:pt x="6834174" y="632078"/>
                  </a:lnTo>
                  <a:lnTo>
                    <a:pt x="6836333" y="630936"/>
                  </a:lnTo>
                  <a:lnTo>
                    <a:pt x="6838492" y="629666"/>
                  </a:lnTo>
                  <a:lnTo>
                    <a:pt x="6840651" y="628776"/>
                  </a:lnTo>
                  <a:lnTo>
                    <a:pt x="6842810" y="627888"/>
                  </a:lnTo>
                  <a:lnTo>
                    <a:pt x="6845223" y="627252"/>
                  </a:lnTo>
                  <a:lnTo>
                    <a:pt x="6847382" y="626364"/>
                  </a:lnTo>
                  <a:lnTo>
                    <a:pt x="6849795" y="625728"/>
                  </a:lnTo>
                  <a:lnTo>
                    <a:pt x="6852208" y="625475"/>
                  </a:lnTo>
                  <a:lnTo>
                    <a:pt x="6855002" y="624840"/>
                  </a:lnTo>
                  <a:lnTo>
                    <a:pt x="6857415" y="624458"/>
                  </a:lnTo>
                  <a:lnTo>
                    <a:pt x="6860082" y="624458"/>
                  </a:lnTo>
                  <a:lnTo>
                    <a:pt x="6862622" y="624204"/>
                  </a:lnTo>
                  <a:lnTo>
                    <a:pt x="6865289" y="624204"/>
                  </a:lnTo>
                  <a:lnTo>
                    <a:pt x="6867702" y="624204"/>
                  </a:lnTo>
                  <a:lnTo>
                    <a:pt x="6870496" y="624204"/>
                  </a:lnTo>
                  <a:lnTo>
                    <a:pt x="6872909" y="624458"/>
                  </a:lnTo>
                  <a:lnTo>
                    <a:pt x="6875703" y="624458"/>
                  </a:lnTo>
                  <a:lnTo>
                    <a:pt x="6878116" y="624840"/>
                  </a:lnTo>
                  <a:lnTo>
                    <a:pt x="6880910" y="625094"/>
                  </a:lnTo>
                  <a:lnTo>
                    <a:pt x="6883323" y="625728"/>
                  </a:lnTo>
                  <a:lnTo>
                    <a:pt x="6883323" y="593978"/>
                  </a:lnTo>
                </a:path>
                <a:path w="6883400" h="10017125">
                  <a:moveTo>
                    <a:pt x="6797598" y="718947"/>
                  </a:moveTo>
                  <a:lnTo>
                    <a:pt x="6797598" y="593978"/>
                  </a:lnTo>
                </a:path>
                <a:path w="6883400" h="10017125">
                  <a:moveTo>
                    <a:pt x="6883323" y="843915"/>
                  </a:moveTo>
                  <a:lnTo>
                    <a:pt x="6883323" y="810387"/>
                  </a:lnTo>
                  <a:lnTo>
                    <a:pt x="6880910" y="811022"/>
                  </a:lnTo>
                  <a:lnTo>
                    <a:pt x="6878370" y="811656"/>
                  </a:lnTo>
                  <a:lnTo>
                    <a:pt x="6875957" y="812292"/>
                  </a:lnTo>
                  <a:lnTo>
                    <a:pt x="6873290" y="812546"/>
                  </a:lnTo>
                  <a:lnTo>
                    <a:pt x="6870750" y="812926"/>
                  </a:lnTo>
                  <a:lnTo>
                    <a:pt x="6868083" y="812926"/>
                  </a:lnTo>
                  <a:lnTo>
                    <a:pt x="6865670" y="813180"/>
                  </a:lnTo>
                  <a:lnTo>
                    <a:pt x="6862876" y="813180"/>
                  </a:lnTo>
                  <a:lnTo>
                    <a:pt x="6860463" y="812926"/>
                  </a:lnTo>
                  <a:lnTo>
                    <a:pt x="6857669" y="812926"/>
                  </a:lnTo>
                  <a:lnTo>
                    <a:pt x="6855256" y="812292"/>
                  </a:lnTo>
                  <a:lnTo>
                    <a:pt x="6832396" y="803401"/>
                  </a:lnTo>
                  <a:lnTo>
                    <a:pt x="6830618" y="801877"/>
                  </a:lnTo>
                  <a:lnTo>
                    <a:pt x="6828713" y="800353"/>
                  </a:lnTo>
                  <a:lnTo>
                    <a:pt x="6827189" y="798829"/>
                  </a:lnTo>
                  <a:lnTo>
                    <a:pt x="6825665" y="797051"/>
                  </a:lnTo>
                  <a:lnTo>
                    <a:pt x="6824522" y="794893"/>
                  </a:lnTo>
                  <a:lnTo>
                    <a:pt x="6823252" y="793115"/>
                  </a:lnTo>
                  <a:lnTo>
                    <a:pt x="6822363" y="790955"/>
                  </a:lnTo>
                  <a:lnTo>
                    <a:pt x="6821728" y="788543"/>
                  </a:lnTo>
                  <a:lnTo>
                    <a:pt x="6820839" y="786383"/>
                  </a:lnTo>
                  <a:lnTo>
                    <a:pt x="6820458" y="783590"/>
                  </a:lnTo>
                  <a:lnTo>
                    <a:pt x="6820204" y="781176"/>
                  </a:lnTo>
                  <a:lnTo>
                    <a:pt x="6820458" y="778382"/>
                  </a:lnTo>
                  <a:lnTo>
                    <a:pt x="6821093" y="775970"/>
                  </a:lnTo>
                  <a:lnTo>
                    <a:pt x="6821728" y="773556"/>
                  </a:lnTo>
                  <a:lnTo>
                    <a:pt x="6822617" y="771144"/>
                  </a:lnTo>
                  <a:lnTo>
                    <a:pt x="6823506" y="768985"/>
                  </a:lnTo>
                  <a:lnTo>
                    <a:pt x="6824776" y="766826"/>
                  </a:lnTo>
                  <a:lnTo>
                    <a:pt x="6826046" y="765048"/>
                  </a:lnTo>
                  <a:lnTo>
                    <a:pt x="6827189" y="763143"/>
                  </a:lnTo>
                  <a:lnTo>
                    <a:pt x="6829094" y="761365"/>
                  </a:lnTo>
                  <a:lnTo>
                    <a:pt x="6830618" y="759841"/>
                  </a:lnTo>
                  <a:lnTo>
                    <a:pt x="6832396" y="758317"/>
                  </a:lnTo>
                  <a:lnTo>
                    <a:pt x="6834174" y="757047"/>
                  </a:lnTo>
                  <a:lnTo>
                    <a:pt x="6836333" y="755903"/>
                  </a:lnTo>
                  <a:lnTo>
                    <a:pt x="6838492" y="754633"/>
                  </a:lnTo>
                  <a:lnTo>
                    <a:pt x="6840651" y="753745"/>
                  </a:lnTo>
                  <a:lnTo>
                    <a:pt x="6842810" y="752855"/>
                  </a:lnTo>
                  <a:lnTo>
                    <a:pt x="6845223" y="752221"/>
                  </a:lnTo>
                  <a:lnTo>
                    <a:pt x="6847382" y="751331"/>
                  </a:lnTo>
                  <a:lnTo>
                    <a:pt x="6849795" y="750697"/>
                  </a:lnTo>
                  <a:lnTo>
                    <a:pt x="6852208" y="750443"/>
                  </a:lnTo>
                  <a:lnTo>
                    <a:pt x="6855002" y="749807"/>
                  </a:lnTo>
                  <a:lnTo>
                    <a:pt x="6857415" y="749426"/>
                  </a:lnTo>
                  <a:lnTo>
                    <a:pt x="6860082" y="749426"/>
                  </a:lnTo>
                  <a:lnTo>
                    <a:pt x="6862622" y="749173"/>
                  </a:lnTo>
                  <a:lnTo>
                    <a:pt x="6865289" y="749173"/>
                  </a:lnTo>
                  <a:lnTo>
                    <a:pt x="6867702" y="749173"/>
                  </a:lnTo>
                  <a:lnTo>
                    <a:pt x="6870496" y="749173"/>
                  </a:lnTo>
                  <a:lnTo>
                    <a:pt x="6872909" y="749426"/>
                  </a:lnTo>
                  <a:lnTo>
                    <a:pt x="6875703" y="749426"/>
                  </a:lnTo>
                  <a:lnTo>
                    <a:pt x="6878116" y="750062"/>
                  </a:lnTo>
                  <a:lnTo>
                    <a:pt x="6880910" y="750062"/>
                  </a:lnTo>
                  <a:lnTo>
                    <a:pt x="6883323" y="750697"/>
                  </a:lnTo>
                  <a:lnTo>
                    <a:pt x="6883323" y="718947"/>
                  </a:lnTo>
                </a:path>
                <a:path w="6883400" h="10017125">
                  <a:moveTo>
                    <a:pt x="6797598" y="843915"/>
                  </a:moveTo>
                  <a:lnTo>
                    <a:pt x="6797598" y="718947"/>
                  </a:lnTo>
                </a:path>
                <a:path w="6883400" h="10017125">
                  <a:moveTo>
                    <a:pt x="6883323" y="968882"/>
                  </a:moveTo>
                  <a:lnTo>
                    <a:pt x="6883323" y="935354"/>
                  </a:lnTo>
                  <a:lnTo>
                    <a:pt x="6880910" y="935990"/>
                  </a:lnTo>
                  <a:lnTo>
                    <a:pt x="6878370" y="936625"/>
                  </a:lnTo>
                  <a:lnTo>
                    <a:pt x="6875957" y="937260"/>
                  </a:lnTo>
                  <a:lnTo>
                    <a:pt x="6873290" y="937514"/>
                  </a:lnTo>
                  <a:lnTo>
                    <a:pt x="6870750" y="937895"/>
                  </a:lnTo>
                  <a:lnTo>
                    <a:pt x="6868083" y="937895"/>
                  </a:lnTo>
                  <a:lnTo>
                    <a:pt x="6865670" y="938149"/>
                  </a:lnTo>
                  <a:lnTo>
                    <a:pt x="6862876" y="938149"/>
                  </a:lnTo>
                  <a:lnTo>
                    <a:pt x="6860463" y="937895"/>
                  </a:lnTo>
                  <a:lnTo>
                    <a:pt x="6857669" y="937895"/>
                  </a:lnTo>
                  <a:lnTo>
                    <a:pt x="6855256" y="937514"/>
                  </a:lnTo>
                  <a:lnTo>
                    <a:pt x="6852462" y="936878"/>
                  </a:lnTo>
                  <a:lnTo>
                    <a:pt x="6850049" y="936371"/>
                  </a:lnTo>
                  <a:lnTo>
                    <a:pt x="6847636" y="935736"/>
                  </a:lnTo>
                  <a:lnTo>
                    <a:pt x="6832396" y="928370"/>
                  </a:lnTo>
                  <a:lnTo>
                    <a:pt x="6830618" y="927226"/>
                  </a:lnTo>
                  <a:lnTo>
                    <a:pt x="6828713" y="925322"/>
                  </a:lnTo>
                  <a:lnTo>
                    <a:pt x="6827189" y="923798"/>
                  </a:lnTo>
                  <a:lnTo>
                    <a:pt x="6825665" y="922020"/>
                  </a:lnTo>
                  <a:lnTo>
                    <a:pt x="6824522" y="919861"/>
                  </a:lnTo>
                  <a:lnTo>
                    <a:pt x="6823252" y="918082"/>
                  </a:lnTo>
                  <a:lnTo>
                    <a:pt x="6822363" y="915924"/>
                  </a:lnTo>
                  <a:lnTo>
                    <a:pt x="6821728" y="913511"/>
                  </a:lnTo>
                  <a:lnTo>
                    <a:pt x="6820839" y="911351"/>
                  </a:lnTo>
                  <a:lnTo>
                    <a:pt x="6820458" y="908557"/>
                  </a:lnTo>
                  <a:lnTo>
                    <a:pt x="6820204" y="906145"/>
                  </a:lnTo>
                  <a:lnTo>
                    <a:pt x="6820458" y="903351"/>
                  </a:lnTo>
                  <a:lnTo>
                    <a:pt x="6821093" y="900938"/>
                  </a:lnTo>
                  <a:lnTo>
                    <a:pt x="6821728" y="898525"/>
                  </a:lnTo>
                  <a:lnTo>
                    <a:pt x="6822617" y="896112"/>
                  </a:lnTo>
                  <a:lnTo>
                    <a:pt x="6823506" y="893952"/>
                  </a:lnTo>
                  <a:lnTo>
                    <a:pt x="6824776" y="891794"/>
                  </a:lnTo>
                  <a:lnTo>
                    <a:pt x="6826046" y="890016"/>
                  </a:lnTo>
                  <a:lnTo>
                    <a:pt x="6827189" y="888111"/>
                  </a:lnTo>
                  <a:lnTo>
                    <a:pt x="6829094" y="886332"/>
                  </a:lnTo>
                  <a:lnTo>
                    <a:pt x="6830618" y="884808"/>
                  </a:lnTo>
                  <a:lnTo>
                    <a:pt x="6832396" y="883539"/>
                  </a:lnTo>
                  <a:lnTo>
                    <a:pt x="6834174" y="882015"/>
                  </a:lnTo>
                  <a:lnTo>
                    <a:pt x="6836333" y="880872"/>
                  </a:lnTo>
                  <a:lnTo>
                    <a:pt x="6838492" y="879601"/>
                  </a:lnTo>
                  <a:lnTo>
                    <a:pt x="6840651" y="878713"/>
                  </a:lnTo>
                  <a:lnTo>
                    <a:pt x="6842810" y="877824"/>
                  </a:lnTo>
                  <a:lnTo>
                    <a:pt x="6845223" y="877189"/>
                  </a:lnTo>
                  <a:lnTo>
                    <a:pt x="6847382" y="876300"/>
                  </a:lnTo>
                  <a:lnTo>
                    <a:pt x="6849795" y="875665"/>
                  </a:lnTo>
                  <a:lnTo>
                    <a:pt x="6852208" y="875411"/>
                  </a:lnTo>
                  <a:lnTo>
                    <a:pt x="6855002" y="874776"/>
                  </a:lnTo>
                  <a:lnTo>
                    <a:pt x="6857415" y="874395"/>
                  </a:lnTo>
                  <a:lnTo>
                    <a:pt x="6860082" y="874395"/>
                  </a:lnTo>
                  <a:lnTo>
                    <a:pt x="6862622" y="874141"/>
                  </a:lnTo>
                  <a:lnTo>
                    <a:pt x="6865289" y="874141"/>
                  </a:lnTo>
                  <a:lnTo>
                    <a:pt x="6867702" y="874141"/>
                  </a:lnTo>
                  <a:lnTo>
                    <a:pt x="6870496" y="874141"/>
                  </a:lnTo>
                  <a:lnTo>
                    <a:pt x="6872909" y="874395"/>
                  </a:lnTo>
                  <a:lnTo>
                    <a:pt x="6875703" y="874395"/>
                  </a:lnTo>
                  <a:lnTo>
                    <a:pt x="6878116" y="875029"/>
                  </a:lnTo>
                  <a:lnTo>
                    <a:pt x="6880910" y="875411"/>
                  </a:lnTo>
                  <a:lnTo>
                    <a:pt x="6883323" y="875665"/>
                  </a:lnTo>
                  <a:lnTo>
                    <a:pt x="6883323" y="843915"/>
                  </a:lnTo>
                </a:path>
                <a:path w="6883400" h="10017125">
                  <a:moveTo>
                    <a:pt x="6797598" y="968882"/>
                  </a:moveTo>
                  <a:lnTo>
                    <a:pt x="6797598" y="843915"/>
                  </a:lnTo>
                </a:path>
                <a:path w="6883400" h="10017125">
                  <a:moveTo>
                    <a:pt x="6883323" y="1093851"/>
                  </a:moveTo>
                  <a:lnTo>
                    <a:pt x="6883323" y="1060323"/>
                  </a:lnTo>
                  <a:lnTo>
                    <a:pt x="6880910" y="1060957"/>
                  </a:lnTo>
                  <a:lnTo>
                    <a:pt x="6878370" y="1061593"/>
                  </a:lnTo>
                  <a:lnTo>
                    <a:pt x="6875957" y="1062227"/>
                  </a:lnTo>
                  <a:lnTo>
                    <a:pt x="6873290" y="1062481"/>
                  </a:lnTo>
                  <a:lnTo>
                    <a:pt x="6870750" y="1062863"/>
                  </a:lnTo>
                  <a:lnTo>
                    <a:pt x="6868083" y="1063117"/>
                  </a:lnTo>
                  <a:lnTo>
                    <a:pt x="6865670" y="1063117"/>
                  </a:lnTo>
                  <a:lnTo>
                    <a:pt x="6862876" y="1063117"/>
                  </a:lnTo>
                  <a:lnTo>
                    <a:pt x="6860463" y="1063117"/>
                  </a:lnTo>
                  <a:lnTo>
                    <a:pt x="6857669" y="1062863"/>
                  </a:lnTo>
                  <a:lnTo>
                    <a:pt x="6855256" y="1062481"/>
                  </a:lnTo>
                  <a:lnTo>
                    <a:pt x="6852462" y="1061847"/>
                  </a:lnTo>
                  <a:lnTo>
                    <a:pt x="6850049" y="1061593"/>
                  </a:lnTo>
                  <a:lnTo>
                    <a:pt x="6847636" y="1060703"/>
                  </a:lnTo>
                  <a:lnTo>
                    <a:pt x="6845223" y="1060069"/>
                  </a:lnTo>
                  <a:lnTo>
                    <a:pt x="6842810" y="1059179"/>
                  </a:lnTo>
                  <a:lnTo>
                    <a:pt x="6832396" y="1053338"/>
                  </a:lnTo>
                  <a:lnTo>
                    <a:pt x="6830618" y="1052195"/>
                  </a:lnTo>
                  <a:lnTo>
                    <a:pt x="6828713" y="1050290"/>
                  </a:lnTo>
                  <a:lnTo>
                    <a:pt x="6827189" y="1048766"/>
                  </a:lnTo>
                  <a:lnTo>
                    <a:pt x="6825665" y="1046988"/>
                  </a:lnTo>
                  <a:lnTo>
                    <a:pt x="6824522" y="1044828"/>
                  </a:lnTo>
                  <a:lnTo>
                    <a:pt x="6823252" y="1043051"/>
                  </a:lnTo>
                  <a:lnTo>
                    <a:pt x="6822363" y="1040892"/>
                  </a:lnTo>
                  <a:lnTo>
                    <a:pt x="6821728" y="1038478"/>
                  </a:lnTo>
                  <a:lnTo>
                    <a:pt x="6820839" y="1036320"/>
                  </a:lnTo>
                  <a:lnTo>
                    <a:pt x="6820458" y="1033906"/>
                  </a:lnTo>
                  <a:lnTo>
                    <a:pt x="6820204" y="1031113"/>
                  </a:lnTo>
                  <a:lnTo>
                    <a:pt x="6820458" y="1028319"/>
                  </a:lnTo>
                  <a:lnTo>
                    <a:pt x="6821093" y="1025905"/>
                  </a:lnTo>
                  <a:lnTo>
                    <a:pt x="6821728" y="1023493"/>
                  </a:lnTo>
                  <a:lnTo>
                    <a:pt x="6822617" y="1021079"/>
                  </a:lnTo>
                  <a:lnTo>
                    <a:pt x="6823506" y="1018921"/>
                  </a:lnTo>
                  <a:lnTo>
                    <a:pt x="6824776" y="1016762"/>
                  </a:lnTo>
                  <a:lnTo>
                    <a:pt x="6826046" y="1014983"/>
                  </a:lnTo>
                  <a:lnTo>
                    <a:pt x="6827189" y="1013078"/>
                  </a:lnTo>
                  <a:lnTo>
                    <a:pt x="6829094" y="1011554"/>
                  </a:lnTo>
                  <a:lnTo>
                    <a:pt x="6830618" y="1009776"/>
                  </a:lnTo>
                  <a:lnTo>
                    <a:pt x="6832396" y="1008506"/>
                  </a:lnTo>
                  <a:lnTo>
                    <a:pt x="6834174" y="1006982"/>
                  </a:lnTo>
                  <a:lnTo>
                    <a:pt x="6836333" y="1005840"/>
                  </a:lnTo>
                  <a:lnTo>
                    <a:pt x="6838492" y="1004951"/>
                  </a:lnTo>
                  <a:lnTo>
                    <a:pt x="6840651" y="1003680"/>
                  </a:lnTo>
                  <a:lnTo>
                    <a:pt x="6842810" y="1002792"/>
                  </a:lnTo>
                  <a:lnTo>
                    <a:pt x="6845223" y="1002156"/>
                  </a:lnTo>
                  <a:lnTo>
                    <a:pt x="6847382" y="1001268"/>
                  </a:lnTo>
                  <a:lnTo>
                    <a:pt x="6849795" y="1000887"/>
                  </a:lnTo>
                  <a:lnTo>
                    <a:pt x="6852208" y="1000378"/>
                  </a:lnTo>
                  <a:lnTo>
                    <a:pt x="6855002" y="999744"/>
                  </a:lnTo>
                  <a:lnTo>
                    <a:pt x="6857415" y="999744"/>
                  </a:lnTo>
                  <a:lnTo>
                    <a:pt x="6860082" y="999363"/>
                  </a:lnTo>
                  <a:lnTo>
                    <a:pt x="6862622" y="999108"/>
                  </a:lnTo>
                  <a:lnTo>
                    <a:pt x="6865289" y="999108"/>
                  </a:lnTo>
                  <a:lnTo>
                    <a:pt x="6867702" y="999108"/>
                  </a:lnTo>
                  <a:lnTo>
                    <a:pt x="6870496" y="999108"/>
                  </a:lnTo>
                  <a:lnTo>
                    <a:pt x="6872909" y="999363"/>
                  </a:lnTo>
                  <a:lnTo>
                    <a:pt x="6875703" y="999744"/>
                  </a:lnTo>
                  <a:lnTo>
                    <a:pt x="6878116" y="999998"/>
                  </a:lnTo>
                  <a:lnTo>
                    <a:pt x="6880910" y="1000378"/>
                  </a:lnTo>
                  <a:lnTo>
                    <a:pt x="6883323" y="1000632"/>
                  </a:lnTo>
                  <a:lnTo>
                    <a:pt x="6883323" y="968882"/>
                  </a:lnTo>
                </a:path>
                <a:path w="6883400" h="10017125">
                  <a:moveTo>
                    <a:pt x="6797598" y="1093851"/>
                  </a:moveTo>
                  <a:lnTo>
                    <a:pt x="6797598" y="968882"/>
                  </a:lnTo>
                </a:path>
                <a:path w="6883400" h="10017125">
                  <a:moveTo>
                    <a:pt x="6883323" y="1219200"/>
                  </a:moveTo>
                  <a:lnTo>
                    <a:pt x="6883323" y="1185291"/>
                  </a:lnTo>
                  <a:lnTo>
                    <a:pt x="6880910" y="1185926"/>
                  </a:lnTo>
                  <a:lnTo>
                    <a:pt x="6878370" y="1186561"/>
                  </a:lnTo>
                  <a:lnTo>
                    <a:pt x="6875957" y="1187196"/>
                  </a:lnTo>
                  <a:lnTo>
                    <a:pt x="6873290" y="1187450"/>
                  </a:lnTo>
                  <a:lnTo>
                    <a:pt x="6870750" y="1187830"/>
                  </a:lnTo>
                  <a:lnTo>
                    <a:pt x="6868083" y="1188085"/>
                  </a:lnTo>
                  <a:lnTo>
                    <a:pt x="6865670" y="1188085"/>
                  </a:lnTo>
                  <a:lnTo>
                    <a:pt x="6862876" y="1188085"/>
                  </a:lnTo>
                  <a:lnTo>
                    <a:pt x="6860463" y="1188085"/>
                  </a:lnTo>
                  <a:lnTo>
                    <a:pt x="6857669" y="1187830"/>
                  </a:lnTo>
                  <a:lnTo>
                    <a:pt x="6855256" y="1187450"/>
                  </a:lnTo>
                  <a:lnTo>
                    <a:pt x="6852462" y="1187196"/>
                  </a:lnTo>
                  <a:lnTo>
                    <a:pt x="6850049" y="1186561"/>
                  </a:lnTo>
                  <a:lnTo>
                    <a:pt x="6847636" y="1185926"/>
                  </a:lnTo>
                  <a:lnTo>
                    <a:pt x="6845223" y="1185037"/>
                  </a:lnTo>
                  <a:lnTo>
                    <a:pt x="6842810" y="1184402"/>
                  </a:lnTo>
                  <a:lnTo>
                    <a:pt x="6840651" y="1183513"/>
                  </a:lnTo>
                  <a:lnTo>
                    <a:pt x="6838492" y="1182243"/>
                  </a:lnTo>
                  <a:lnTo>
                    <a:pt x="6836333" y="1181100"/>
                  </a:lnTo>
                  <a:lnTo>
                    <a:pt x="6834174" y="1179829"/>
                  </a:lnTo>
                  <a:lnTo>
                    <a:pt x="6832396" y="1178305"/>
                  </a:lnTo>
                  <a:lnTo>
                    <a:pt x="6830618" y="1177163"/>
                  </a:lnTo>
                  <a:lnTo>
                    <a:pt x="6828713" y="1175639"/>
                  </a:lnTo>
                  <a:lnTo>
                    <a:pt x="6827189" y="1173733"/>
                  </a:lnTo>
                  <a:lnTo>
                    <a:pt x="6825665" y="1171955"/>
                  </a:lnTo>
                  <a:lnTo>
                    <a:pt x="6824522" y="1170051"/>
                  </a:lnTo>
                  <a:lnTo>
                    <a:pt x="6823252" y="1168019"/>
                  </a:lnTo>
                  <a:lnTo>
                    <a:pt x="6822363" y="1165860"/>
                  </a:lnTo>
                  <a:lnTo>
                    <a:pt x="6821728" y="1163701"/>
                  </a:lnTo>
                  <a:lnTo>
                    <a:pt x="6820839" y="1161288"/>
                  </a:lnTo>
                  <a:lnTo>
                    <a:pt x="6820458" y="1158875"/>
                  </a:lnTo>
                  <a:lnTo>
                    <a:pt x="6820204" y="1156080"/>
                  </a:lnTo>
                  <a:lnTo>
                    <a:pt x="6820458" y="1153287"/>
                  </a:lnTo>
                  <a:lnTo>
                    <a:pt x="6821093" y="1150874"/>
                  </a:lnTo>
                  <a:lnTo>
                    <a:pt x="6826046" y="1139952"/>
                  </a:lnTo>
                  <a:lnTo>
                    <a:pt x="6827189" y="1138047"/>
                  </a:lnTo>
                  <a:lnTo>
                    <a:pt x="6829094" y="1136523"/>
                  </a:lnTo>
                  <a:lnTo>
                    <a:pt x="6830618" y="1134745"/>
                  </a:lnTo>
                  <a:lnTo>
                    <a:pt x="6832396" y="1133475"/>
                  </a:lnTo>
                  <a:lnTo>
                    <a:pt x="6834174" y="1131951"/>
                  </a:lnTo>
                  <a:lnTo>
                    <a:pt x="6836333" y="1130807"/>
                  </a:lnTo>
                  <a:lnTo>
                    <a:pt x="6838492" y="1129919"/>
                  </a:lnTo>
                  <a:lnTo>
                    <a:pt x="6840651" y="1128902"/>
                  </a:lnTo>
                  <a:lnTo>
                    <a:pt x="6857415" y="1124712"/>
                  </a:lnTo>
                  <a:lnTo>
                    <a:pt x="6860082" y="1124330"/>
                  </a:lnTo>
                  <a:lnTo>
                    <a:pt x="6862622" y="1124077"/>
                  </a:lnTo>
                  <a:lnTo>
                    <a:pt x="6865289" y="1124077"/>
                  </a:lnTo>
                  <a:lnTo>
                    <a:pt x="6867702" y="1124077"/>
                  </a:lnTo>
                  <a:lnTo>
                    <a:pt x="6870496" y="1124077"/>
                  </a:lnTo>
                  <a:lnTo>
                    <a:pt x="6872909" y="1124330"/>
                  </a:lnTo>
                  <a:lnTo>
                    <a:pt x="6875703" y="1124712"/>
                  </a:lnTo>
                  <a:lnTo>
                    <a:pt x="6878116" y="1124966"/>
                  </a:lnTo>
                  <a:lnTo>
                    <a:pt x="6880910" y="1125347"/>
                  </a:lnTo>
                  <a:lnTo>
                    <a:pt x="6883323" y="1125601"/>
                  </a:lnTo>
                  <a:lnTo>
                    <a:pt x="6883323" y="1093851"/>
                  </a:lnTo>
                </a:path>
                <a:path w="6883400" h="10017125">
                  <a:moveTo>
                    <a:pt x="6797598" y="1219200"/>
                  </a:moveTo>
                  <a:lnTo>
                    <a:pt x="6797598" y="1093851"/>
                  </a:lnTo>
                </a:path>
                <a:path w="6883400" h="10017125">
                  <a:moveTo>
                    <a:pt x="6883323" y="1344168"/>
                  </a:moveTo>
                  <a:lnTo>
                    <a:pt x="6883323" y="1310258"/>
                  </a:lnTo>
                  <a:lnTo>
                    <a:pt x="6880910" y="1310894"/>
                  </a:lnTo>
                  <a:lnTo>
                    <a:pt x="6878370" y="1311528"/>
                  </a:lnTo>
                  <a:lnTo>
                    <a:pt x="6875957" y="1312164"/>
                  </a:lnTo>
                  <a:lnTo>
                    <a:pt x="6873290" y="1312418"/>
                  </a:lnTo>
                  <a:lnTo>
                    <a:pt x="6870750" y="1312799"/>
                  </a:lnTo>
                  <a:lnTo>
                    <a:pt x="6868083" y="1313052"/>
                  </a:lnTo>
                  <a:lnTo>
                    <a:pt x="6865670" y="1313052"/>
                  </a:lnTo>
                  <a:lnTo>
                    <a:pt x="6862876" y="1313052"/>
                  </a:lnTo>
                  <a:lnTo>
                    <a:pt x="6860463" y="1313052"/>
                  </a:lnTo>
                  <a:lnTo>
                    <a:pt x="6857669" y="1312799"/>
                  </a:lnTo>
                  <a:lnTo>
                    <a:pt x="6855256" y="1312418"/>
                  </a:lnTo>
                  <a:lnTo>
                    <a:pt x="6852462" y="1312164"/>
                  </a:lnTo>
                  <a:lnTo>
                    <a:pt x="6850049" y="1311528"/>
                  </a:lnTo>
                  <a:lnTo>
                    <a:pt x="6847636" y="1310894"/>
                  </a:lnTo>
                  <a:lnTo>
                    <a:pt x="6845223" y="1310258"/>
                  </a:lnTo>
                  <a:lnTo>
                    <a:pt x="6842810" y="1309370"/>
                  </a:lnTo>
                  <a:lnTo>
                    <a:pt x="6840651" y="1308480"/>
                  </a:lnTo>
                  <a:lnTo>
                    <a:pt x="6838492" y="1307211"/>
                  </a:lnTo>
                  <a:lnTo>
                    <a:pt x="6836333" y="1306068"/>
                  </a:lnTo>
                  <a:lnTo>
                    <a:pt x="6834174" y="1304798"/>
                  </a:lnTo>
                  <a:lnTo>
                    <a:pt x="6832396" y="1303654"/>
                  </a:lnTo>
                  <a:lnTo>
                    <a:pt x="6830618" y="1302130"/>
                  </a:lnTo>
                  <a:lnTo>
                    <a:pt x="6828713" y="1300606"/>
                  </a:lnTo>
                  <a:lnTo>
                    <a:pt x="6827189" y="1298702"/>
                  </a:lnTo>
                  <a:lnTo>
                    <a:pt x="6825665" y="1296924"/>
                  </a:lnTo>
                  <a:lnTo>
                    <a:pt x="6824522" y="1295019"/>
                  </a:lnTo>
                  <a:lnTo>
                    <a:pt x="6823252" y="1292987"/>
                  </a:lnTo>
                  <a:lnTo>
                    <a:pt x="6822363" y="1290827"/>
                  </a:lnTo>
                  <a:lnTo>
                    <a:pt x="6821728" y="1288669"/>
                  </a:lnTo>
                  <a:lnTo>
                    <a:pt x="6820839" y="1286255"/>
                  </a:lnTo>
                  <a:lnTo>
                    <a:pt x="6820458" y="1283843"/>
                  </a:lnTo>
                  <a:lnTo>
                    <a:pt x="6820204" y="1281049"/>
                  </a:lnTo>
                  <a:lnTo>
                    <a:pt x="6826046" y="1264920"/>
                  </a:lnTo>
                  <a:lnTo>
                    <a:pt x="6827189" y="1263015"/>
                  </a:lnTo>
                  <a:lnTo>
                    <a:pt x="6829094" y="1261491"/>
                  </a:lnTo>
                  <a:lnTo>
                    <a:pt x="6830618" y="1259967"/>
                  </a:lnTo>
                  <a:lnTo>
                    <a:pt x="6832396" y="1258443"/>
                  </a:lnTo>
                  <a:lnTo>
                    <a:pt x="6857415" y="1249679"/>
                  </a:lnTo>
                  <a:lnTo>
                    <a:pt x="6860082" y="1249299"/>
                  </a:lnTo>
                  <a:lnTo>
                    <a:pt x="6862622" y="1249299"/>
                  </a:lnTo>
                  <a:lnTo>
                    <a:pt x="6865289" y="1249045"/>
                  </a:lnTo>
                  <a:lnTo>
                    <a:pt x="6867702" y="1249045"/>
                  </a:lnTo>
                  <a:lnTo>
                    <a:pt x="6870496" y="1249299"/>
                  </a:lnTo>
                  <a:lnTo>
                    <a:pt x="6872909" y="1249299"/>
                  </a:lnTo>
                  <a:lnTo>
                    <a:pt x="6875703" y="1249679"/>
                  </a:lnTo>
                  <a:lnTo>
                    <a:pt x="6878116" y="1249933"/>
                  </a:lnTo>
                  <a:lnTo>
                    <a:pt x="6880910" y="1250315"/>
                  </a:lnTo>
                  <a:lnTo>
                    <a:pt x="6883323" y="1250823"/>
                  </a:lnTo>
                  <a:lnTo>
                    <a:pt x="6883323" y="1219200"/>
                  </a:lnTo>
                </a:path>
                <a:path w="6883400" h="10017125">
                  <a:moveTo>
                    <a:pt x="6797598" y="1344168"/>
                  </a:moveTo>
                  <a:lnTo>
                    <a:pt x="6797598" y="1219200"/>
                  </a:lnTo>
                </a:path>
                <a:path w="6883400" h="10017125">
                  <a:moveTo>
                    <a:pt x="6883323" y="1469136"/>
                  </a:moveTo>
                  <a:lnTo>
                    <a:pt x="6883323" y="1435227"/>
                  </a:lnTo>
                  <a:lnTo>
                    <a:pt x="6880910" y="1435862"/>
                  </a:lnTo>
                  <a:lnTo>
                    <a:pt x="6878370" y="1436751"/>
                  </a:lnTo>
                  <a:lnTo>
                    <a:pt x="6875957" y="1437131"/>
                  </a:lnTo>
                  <a:lnTo>
                    <a:pt x="6873290" y="1437386"/>
                  </a:lnTo>
                  <a:lnTo>
                    <a:pt x="6870750" y="1437767"/>
                  </a:lnTo>
                  <a:lnTo>
                    <a:pt x="6868083" y="1438021"/>
                  </a:lnTo>
                  <a:lnTo>
                    <a:pt x="6865670" y="1438021"/>
                  </a:lnTo>
                  <a:lnTo>
                    <a:pt x="6862876" y="1438021"/>
                  </a:lnTo>
                  <a:lnTo>
                    <a:pt x="6860463" y="1438021"/>
                  </a:lnTo>
                  <a:lnTo>
                    <a:pt x="6857669" y="1437767"/>
                  </a:lnTo>
                  <a:lnTo>
                    <a:pt x="6855256" y="1437386"/>
                  </a:lnTo>
                  <a:lnTo>
                    <a:pt x="6852462" y="1437131"/>
                  </a:lnTo>
                  <a:lnTo>
                    <a:pt x="6850049" y="1436497"/>
                  </a:lnTo>
                  <a:lnTo>
                    <a:pt x="6847636" y="1435862"/>
                  </a:lnTo>
                  <a:lnTo>
                    <a:pt x="6845223" y="1435227"/>
                  </a:lnTo>
                  <a:lnTo>
                    <a:pt x="6842810" y="1434338"/>
                  </a:lnTo>
                  <a:lnTo>
                    <a:pt x="6840651" y="1433449"/>
                  </a:lnTo>
                  <a:lnTo>
                    <a:pt x="6838492" y="1432178"/>
                  </a:lnTo>
                  <a:lnTo>
                    <a:pt x="6836333" y="1431036"/>
                  </a:lnTo>
                  <a:lnTo>
                    <a:pt x="6834174" y="1429766"/>
                  </a:lnTo>
                  <a:lnTo>
                    <a:pt x="6832396" y="1428623"/>
                  </a:lnTo>
                  <a:lnTo>
                    <a:pt x="6830618" y="1427099"/>
                  </a:lnTo>
                  <a:lnTo>
                    <a:pt x="6828713" y="1425575"/>
                  </a:lnTo>
                  <a:lnTo>
                    <a:pt x="6827189" y="1423670"/>
                  </a:lnTo>
                  <a:lnTo>
                    <a:pt x="6825665" y="1421892"/>
                  </a:lnTo>
                  <a:lnTo>
                    <a:pt x="6824522" y="1419987"/>
                  </a:lnTo>
                  <a:lnTo>
                    <a:pt x="6823252" y="1417954"/>
                  </a:lnTo>
                  <a:lnTo>
                    <a:pt x="6822363" y="1415796"/>
                  </a:lnTo>
                  <a:lnTo>
                    <a:pt x="6821728" y="1413637"/>
                  </a:lnTo>
                  <a:lnTo>
                    <a:pt x="6820839" y="1411224"/>
                  </a:lnTo>
                  <a:lnTo>
                    <a:pt x="6820458" y="1408811"/>
                  </a:lnTo>
                  <a:lnTo>
                    <a:pt x="6820204" y="1406271"/>
                  </a:lnTo>
                  <a:lnTo>
                    <a:pt x="6824776" y="1392047"/>
                  </a:lnTo>
                  <a:lnTo>
                    <a:pt x="6826046" y="1389888"/>
                  </a:lnTo>
                  <a:lnTo>
                    <a:pt x="6827189" y="1387982"/>
                  </a:lnTo>
                  <a:lnTo>
                    <a:pt x="6829094" y="1386458"/>
                  </a:lnTo>
                  <a:lnTo>
                    <a:pt x="6830618" y="1384935"/>
                  </a:lnTo>
                  <a:lnTo>
                    <a:pt x="6857415" y="1374648"/>
                  </a:lnTo>
                  <a:lnTo>
                    <a:pt x="6860082" y="1374267"/>
                  </a:lnTo>
                  <a:lnTo>
                    <a:pt x="6862622" y="1374267"/>
                  </a:lnTo>
                  <a:lnTo>
                    <a:pt x="6865289" y="1374013"/>
                  </a:lnTo>
                  <a:lnTo>
                    <a:pt x="6867702" y="1374013"/>
                  </a:lnTo>
                  <a:lnTo>
                    <a:pt x="6870496" y="1374267"/>
                  </a:lnTo>
                  <a:lnTo>
                    <a:pt x="6872909" y="1374267"/>
                  </a:lnTo>
                  <a:lnTo>
                    <a:pt x="6875703" y="1374648"/>
                  </a:lnTo>
                  <a:lnTo>
                    <a:pt x="6878116" y="1374902"/>
                  </a:lnTo>
                  <a:lnTo>
                    <a:pt x="6880910" y="1375282"/>
                  </a:lnTo>
                  <a:lnTo>
                    <a:pt x="6883323" y="1375791"/>
                  </a:lnTo>
                  <a:lnTo>
                    <a:pt x="6883323" y="1344168"/>
                  </a:lnTo>
                </a:path>
                <a:path w="6883400" h="10017125">
                  <a:moveTo>
                    <a:pt x="6797598" y="1469136"/>
                  </a:moveTo>
                  <a:lnTo>
                    <a:pt x="6797598" y="1344168"/>
                  </a:lnTo>
                </a:path>
                <a:path w="6883400" h="10017125">
                  <a:moveTo>
                    <a:pt x="6883323" y="1594103"/>
                  </a:moveTo>
                  <a:lnTo>
                    <a:pt x="6883323" y="1560195"/>
                  </a:lnTo>
                  <a:lnTo>
                    <a:pt x="6880910" y="1560829"/>
                  </a:lnTo>
                  <a:lnTo>
                    <a:pt x="6878370" y="1561719"/>
                  </a:lnTo>
                  <a:lnTo>
                    <a:pt x="6875957" y="1562100"/>
                  </a:lnTo>
                  <a:lnTo>
                    <a:pt x="6873290" y="1562353"/>
                  </a:lnTo>
                  <a:lnTo>
                    <a:pt x="6870750" y="1562735"/>
                  </a:lnTo>
                  <a:lnTo>
                    <a:pt x="6868083" y="1562989"/>
                  </a:lnTo>
                  <a:lnTo>
                    <a:pt x="6865670" y="1562989"/>
                  </a:lnTo>
                  <a:lnTo>
                    <a:pt x="6862876" y="1562989"/>
                  </a:lnTo>
                  <a:lnTo>
                    <a:pt x="6860463" y="1562989"/>
                  </a:lnTo>
                  <a:lnTo>
                    <a:pt x="6857669" y="1562735"/>
                  </a:lnTo>
                  <a:lnTo>
                    <a:pt x="6855256" y="1562353"/>
                  </a:lnTo>
                  <a:lnTo>
                    <a:pt x="6852462" y="1562100"/>
                  </a:lnTo>
                  <a:lnTo>
                    <a:pt x="6850049" y="1561465"/>
                  </a:lnTo>
                  <a:lnTo>
                    <a:pt x="6847636" y="1560829"/>
                  </a:lnTo>
                  <a:lnTo>
                    <a:pt x="6845223" y="1560195"/>
                  </a:lnTo>
                  <a:lnTo>
                    <a:pt x="6842810" y="1559305"/>
                  </a:lnTo>
                  <a:lnTo>
                    <a:pt x="6840651" y="1558417"/>
                  </a:lnTo>
                  <a:lnTo>
                    <a:pt x="6838492" y="1557147"/>
                  </a:lnTo>
                  <a:lnTo>
                    <a:pt x="6836333" y="1556003"/>
                  </a:lnTo>
                  <a:lnTo>
                    <a:pt x="6834174" y="1554733"/>
                  </a:lnTo>
                  <a:lnTo>
                    <a:pt x="6832396" y="1553591"/>
                  </a:lnTo>
                  <a:lnTo>
                    <a:pt x="6830618" y="1552067"/>
                  </a:lnTo>
                  <a:lnTo>
                    <a:pt x="6828713" y="1550543"/>
                  </a:lnTo>
                  <a:lnTo>
                    <a:pt x="6827189" y="1548638"/>
                  </a:lnTo>
                  <a:lnTo>
                    <a:pt x="6825665" y="1546860"/>
                  </a:lnTo>
                  <a:lnTo>
                    <a:pt x="6824522" y="1544954"/>
                  </a:lnTo>
                  <a:lnTo>
                    <a:pt x="6823252" y="1542923"/>
                  </a:lnTo>
                  <a:lnTo>
                    <a:pt x="6822363" y="1540764"/>
                  </a:lnTo>
                  <a:lnTo>
                    <a:pt x="6821728" y="1538604"/>
                  </a:lnTo>
                  <a:lnTo>
                    <a:pt x="6820839" y="1536192"/>
                  </a:lnTo>
                  <a:lnTo>
                    <a:pt x="6820458" y="1533778"/>
                  </a:lnTo>
                  <a:lnTo>
                    <a:pt x="6820204" y="1531239"/>
                  </a:lnTo>
                  <a:lnTo>
                    <a:pt x="6820458" y="1528572"/>
                  </a:lnTo>
                  <a:lnTo>
                    <a:pt x="6821093" y="1525777"/>
                  </a:lnTo>
                  <a:lnTo>
                    <a:pt x="6821728" y="1523365"/>
                  </a:lnTo>
                  <a:lnTo>
                    <a:pt x="6822617" y="1521205"/>
                  </a:lnTo>
                  <a:lnTo>
                    <a:pt x="6823506" y="1518793"/>
                  </a:lnTo>
                  <a:lnTo>
                    <a:pt x="6824776" y="1517015"/>
                  </a:lnTo>
                  <a:lnTo>
                    <a:pt x="6826046" y="1514855"/>
                  </a:lnTo>
                  <a:lnTo>
                    <a:pt x="6827189" y="1512951"/>
                  </a:lnTo>
                  <a:lnTo>
                    <a:pt x="6829094" y="1511427"/>
                  </a:lnTo>
                  <a:lnTo>
                    <a:pt x="6830618" y="1509902"/>
                  </a:lnTo>
                  <a:lnTo>
                    <a:pt x="6832396" y="1508378"/>
                  </a:lnTo>
                  <a:lnTo>
                    <a:pt x="6857415" y="1499616"/>
                  </a:lnTo>
                  <a:lnTo>
                    <a:pt x="6860082" y="1499235"/>
                  </a:lnTo>
                  <a:lnTo>
                    <a:pt x="6862622" y="1499235"/>
                  </a:lnTo>
                  <a:lnTo>
                    <a:pt x="6865289" y="1498980"/>
                  </a:lnTo>
                  <a:lnTo>
                    <a:pt x="6867702" y="1498980"/>
                  </a:lnTo>
                  <a:lnTo>
                    <a:pt x="6870496" y="1499235"/>
                  </a:lnTo>
                  <a:lnTo>
                    <a:pt x="6872909" y="1499235"/>
                  </a:lnTo>
                  <a:lnTo>
                    <a:pt x="6875703" y="1499616"/>
                  </a:lnTo>
                  <a:lnTo>
                    <a:pt x="6878116" y="1499870"/>
                  </a:lnTo>
                  <a:lnTo>
                    <a:pt x="6880910" y="1500251"/>
                  </a:lnTo>
                  <a:lnTo>
                    <a:pt x="6883323" y="1500758"/>
                  </a:lnTo>
                  <a:lnTo>
                    <a:pt x="6883323" y="1469136"/>
                  </a:lnTo>
                </a:path>
                <a:path w="6883400" h="10017125">
                  <a:moveTo>
                    <a:pt x="6797598" y="1594103"/>
                  </a:moveTo>
                  <a:lnTo>
                    <a:pt x="6797598" y="1469136"/>
                  </a:lnTo>
                </a:path>
                <a:path w="6883400" h="10017125">
                  <a:moveTo>
                    <a:pt x="6883323" y="1719072"/>
                  </a:moveTo>
                  <a:lnTo>
                    <a:pt x="6883323" y="1685163"/>
                  </a:lnTo>
                  <a:lnTo>
                    <a:pt x="6880910" y="1686178"/>
                  </a:lnTo>
                  <a:lnTo>
                    <a:pt x="6878370" y="1686687"/>
                  </a:lnTo>
                  <a:lnTo>
                    <a:pt x="6875957" y="1687068"/>
                  </a:lnTo>
                  <a:lnTo>
                    <a:pt x="6873290" y="1687702"/>
                  </a:lnTo>
                  <a:lnTo>
                    <a:pt x="6870750" y="1687702"/>
                  </a:lnTo>
                  <a:lnTo>
                    <a:pt x="6868083" y="1687956"/>
                  </a:lnTo>
                  <a:lnTo>
                    <a:pt x="6865670" y="1687956"/>
                  </a:lnTo>
                  <a:lnTo>
                    <a:pt x="6862876" y="1687956"/>
                  </a:lnTo>
                  <a:lnTo>
                    <a:pt x="6860463" y="1687956"/>
                  </a:lnTo>
                  <a:lnTo>
                    <a:pt x="6857669" y="1687702"/>
                  </a:lnTo>
                  <a:lnTo>
                    <a:pt x="6855256" y="1687322"/>
                  </a:lnTo>
                  <a:lnTo>
                    <a:pt x="6852462" y="1687068"/>
                  </a:lnTo>
                  <a:lnTo>
                    <a:pt x="6850049" y="1686432"/>
                  </a:lnTo>
                  <a:lnTo>
                    <a:pt x="6847636" y="1685798"/>
                  </a:lnTo>
                  <a:lnTo>
                    <a:pt x="6845223" y="1685163"/>
                  </a:lnTo>
                  <a:lnTo>
                    <a:pt x="6834174" y="1679702"/>
                  </a:lnTo>
                  <a:lnTo>
                    <a:pt x="6832396" y="1678558"/>
                  </a:lnTo>
                  <a:lnTo>
                    <a:pt x="6830618" y="1677035"/>
                  </a:lnTo>
                  <a:lnTo>
                    <a:pt x="6828713" y="1675511"/>
                  </a:lnTo>
                  <a:lnTo>
                    <a:pt x="6827189" y="1673605"/>
                  </a:lnTo>
                  <a:lnTo>
                    <a:pt x="6825665" y="1671827"/>
                  </a:lnTo>
                  <a:lnTo>
                    <a:pt x="6824522" y="1669923"/>
                  </a:lnTo>
                  <a:lnTo>
                    <a:pt x="6823252" y="1667891"/>
                  </a:lnTo>
                  <a:lnTo>
                    <a:pt x="6822363" y="1665731"/>
                  </a:lnTo>
                  <a:lnTo>
                    <a:pt x="6821728" y="1663573"/>
                  </a:lnTo>
                  <a:lnTo>
                    <a:pt x="6820839" y="1661414"/>
                  </a:lnTo>
                  <a:lnTo>
                    <a:pt x="6820458" y="1658747"/>
                  </a:lnTo>
                  <a:lnTo>
                    <a:pt x="6820204" y="1656206"/>
                  </a:lnTo>
                  <a:lnTo>
                    <a:pt x="6820458" y="1653540"/>
                  </a:lnTo>
                  <a:lnTo>
                    <a:pt x="6821093" y="1650746"/>
                  </a:lnTo>
                  <a:lnTo>
                    <a:pt x="6821728" y="1648332"/>
                  </a:lnTo>
                  <a:lnTo>
                    <a:pt x="6822617" y="1646174"/>
                  </a:lnTo>
                  <a:lnTo>
                    <a:pt x="6823506" y="1644015"/>
                  </a:lnTo>
                  <a:lnTo>
                    <a:pt x="6824776" y="1641982"/>
                  </a:lnTo>
                  <a:lnTo>
                    <a:pt x="6826046" y="1640077"/>
                  </a:lnTo>
                  <a:lnTo>
                    <a:pt x="6827189" y="1637919"/>
                  </a:lnTo>
                  <a:lnTo>
                    <a:pt x="6829094" y="1636395"/>
                  </a:lnTo>
                  <a:lnTo>
                    <a:pt x="6830618" y="1634871"/>
                  </a:lnTo>
                  <a:lnTo>
                    <a:pt x="6832396" y="1633347"/>
                  </a:lnTo>
                  <a:lnTo>
                    <a:pt x="6852208" y="1625473"/>
                  </a:lnTo>
                  <a:lnTo>
                    <a:pt x="6855002" y="1624838"/>
                  </a:lnTo>
                  <a:lnTo>
                    <a:pt x="6857415" y="1624583"/>
                  </a:lnTo>
                  <a:lnTo>
                    <a:pt x="6860082" y="1624202"/>
                  </a:lnTo>
                  <a:lnTo>
                    <a:pt x="6862622" y="1624202"/>
                  </a:lnTo>
                  <a:lnTo>
                    <a:pt x="6865289" y="1624202"/>
                  </a:lnTo>
                  <a:lnTo>
                    <a:pt x="6867702" y="1624202"/>
                  </a:lnTo>
                  <a:lnTo>
                    <a:pt x="6870496" y="1624202"/>
                  </a:lnTo>
                  <a:lnTo>
                    <a:pt x="6872909" y="1624202"/>
                  </a:lnTo>
                  <a:lnTo>
                    <a:pt x="6875703" y="1624583"/>
                  </a:lnTo>
                  <a:lnTo>
                    <a:pt x="6878116" y="1624838"/>
                  </a:lnTo>
                  <a:lnTo>
                    <a:pt x="6880910" y="1625219"/>
                  </a:lnTo>
                  <a:lnTo>
                    <a:pt x="6883323" y="1625727"/>
                  </a:lnTo>
                  <a:lnTo>
                    <a:pt x="6883323" y="1594103"/>
                  </a:lnTo>
                </a:path>
                <a:path w="6883400" h="10017125">
                  <a:moveTo>
                    <a:pt x="6797598" y="1719072"/>
                  </a:moveTo>
                  <a:lnTo>
                    <a:pt x="6797598" y="1594103"/>
                  </a:lnTo>
                </a:path>
                <a:path w="6883400" h="10017125">
                  <a:moveTo>
                    <a:pt x="6883323" y="1844040"/>
                  </a:moveTo>
                  <a:lnTo>
                    <a:pt x="6883323" y="1810512"/>
                  </a:lnTo>
                  <a:lnTo>
                    <a:pt x="6880910" y="1811147"/>
                  </a:lnTo>
                  <a:lnTo>
                    <a:pt x="6878370" y="1811654"/>
                  </a:lnTo>
                  <a:lnTo>
                    <a:pt x="6875957" y="1812036"/>
                  </a:lnTo>
                  <a:lnTo>
                    <a:pt x="6873290" y="1812671"/>
                  </a:lnTo>
                  <a:lnTo>
                    <a:pt x="6870750" y="1812925"/>
                  </a:lnTo>
                  <a:lnTo>
                    <a:pt x="6868083" y="1812925"/>
                  </a:lnTo>
                  <a:lnTo>
                    <a:pt x="6865670" y="1813178"/>
                  </a:lnTo>
                  <a:lnTo>
                    <a:pt x="6862876" y="1813178"/>
                  </a:lnTo>
                  <a:lnTo>
                    <a:pt x="6860463" y="1812925"/>
                  </a:lnTo>
                  <a:lnTo>
                    <a:pt x="6857669" y="1812925"/>
                  </a:lnTo>
                  <a:lnTo>
                    <a:pt x="6855256" y="1812290"/>
                  </a:lnTo>
                  <a:lnTo>
                    <a:pt x="6852462" y="1812036"/>
                  </a:lnTo>
                  <a:lnTo>
                    <a:pt x="6850049" y="1811401"/>
                  </a:lnTo>
                  <a:lnTo>
                    <a:pt x="6847636" y="1810766"/>
                  </a:lnTo>
                  <a:lnTo>
                    <a:pt x="6845223" y="1810130"/>
                  </a:lnTo>
                  <a:lnTo>
                    <a:pt x="6842810" y="1809242"/>
                  </a:lnTo>
                  <a:lnTo>
                    <a:pt x="6840651" y="1808352"/>
                  </a:lnTo>
                  <a:lnTo>
                    <a:pt x="6838492" y="1807464"/>
                  </a:lnTo>
                  <a:lnTo>
                    <a:pt x="6836333" y="1806194"/>
                  </a:lnTo>
                  <a:lnTo>
                    <a:pt x="6834174" y="1805051"/>
                  </a:lnTo>
                  <a:lnTo>
                    <a:pt x="6832396" y="1803527"/>
                  </a:lnTo>
                  <a:lnTo>
                    <a:pt x="6830618" y="1802002"/>
                  </a:lnTo>
                  <a:lnTo>
                    <a:pt x="6828713" y="1800478"/>
                  </a:lnTo>
                  <a:lnTo>
                    <a:pt x="6827189" y="1798574"/>
                  </a:lnTo>
                  <a:lnTo>
                    <a:pt x="6825665" y="1797050"/>
                  </a:lnTo>
                  <a:lnTo>
                    <a:pt x="6824522" y="1794891"/>
                  </a:lnTo>
                  <a:lnTo>
                    <a:pt x="6823252" y="1793113"/>
                  </a:lnTo>
                  <a:lnTo>
                    <a:pt x="6822363" y="1790700"/>
                  </a:lnTo>
                  <a:lnTo>
                    <a:pt x="6821728" y="1788541"/>
                  </a:lnTo>
                  <a:lnTo>
                    <a:pt x="6820839" y="1786381"/>
                  </a:lnTo>
                  <a:lnTo>
                    <a:pt x="6820458" y="1783715"/>
                  </a:lnTo>
                  <a:lnTo>
                    <a:pt x="6820204" y="1781175"/>
                  </a:lnTo>
                  <a:lnTo>
                    <a:pt x="6820458" y="1778507"/>
                  </a:lnTo>
                  <a:lnTo>
                    <a:pt x="6821093" y="1776095"/>
                  </a:lnTo>
                  <a:lnTo>
                    <a:pt x="6821728" y="1773554"/>
                  </a:lnTo>
                  <a:lnTo>
                    <a:pt x="6822617" y="1771142"/>
                  </a:lnTo>
                  <a:lnTo>
                    <a:pt x="6823506" y="1768982"/>
                  </a:lnTo>
                  <a:lnTo>
                    <a:pt x="6824776" y="1766951"/>
                  </a:lnTo>
                  <a:lnTo>
                    <a:pt x="6826046" y="1765046"/>
                  </a:lnTo>
                  <a:lnTo>
                    <a:pt x="6827189" y="1762887"/>
                  </a:lnTo>
                  <a:lnTo>
                    <a:pt x="6829094" y="1761363"/>
                  </a:lnTo>
                  <a:lnTo>
                    <a:pt x="6830618" y="1759839"/>
                  </a:lnTo>
                  <a:lnTo>
                    <a:pt x="6832396" y="1758315"/>
                  </a:lnTo>
                  <a:lnTo>
                    <a:pt x="6845223" y="1752219"/>
                  </a:lnTo>
                  <a:lnTo>
                    <a:pt x="6847382" y="1751329"/>
                  </a:lnTo>
                  <a:lnTo>
                    <a:pt x="6849795" y="1750695"/>
                  </a:lnTo>
                  <a:lnTo>
                    <a:pt x="6852208" y="1750441"/>
                  </a:lnTo>
                  <a:lnTo>
                    <a:pt x="6855002" y="1749805"/>
                  </a:lnTo>
                  <a:lnTo>
                    <a:pt x="6857415" y="1749552"/>
                  </a:lnTo>
                  <a:lnTo>
                    <a:pt x="6860082" y="1749552"/>
                  </a:lnTo>
                  <a:lnTo>
                    <a:pt x="6862622" y="1749171"/>
                  </a:lnTo>
                  <a:lnTo>
                    <a:pt x="6865289" y="1749171"/>
                  </a:lnTo>
                  <a:lnTo>
                    <a:pt x="6867702" y="1749171"/>
                  </a:lnTo>
                  <a:lnTo>
                    <a:pt x="6870496" y="1749171"/>
                  </a:lnTo>
                  <a:lnTo>
                    <a:pt x="6872909" y="1749552"/>
                  </a:lnTo>
                  <a:lnTo>
                    <a:pt x="6875703" y="1749552"/>
                  </a:lnTo>
                  <a:lnTo>
                    <a:pt x="6878116" y="1749805"/>
                  </a:lnTo>
                  <a:lnTo>
                    <a:pt x="6880910" y="1750187"/>
                  </a:lnTo>
                  <a:lnTo>
                    <a:pt x="6883323" y="1750695"/>
                  </a:lnTo>
                  <a:lnTo>
                    <a:pt x="6883323" y="1719072"/>
                  </a:lnTo>
                </a:path>
                <a:path w="6883400" h="10017125">
                  <a:moveTo>
                    <a:pt x="6797598" y="1844040"/>
                  </a:moveTo>
                  <a:lnTo>
                    <a:pt x="6797598" y="1719072"/>
                  </a:lnTo>
                </a:path>
                <a:path w="6883400" h="10017125">
                  <a:moveTo>
                    <a:pt x="6883323" y="1969007"/>
                  </a:moveTo>
                  <a:lnTo>
                    <a:pt x="6883323" y="1935479"/>
                  </a:lnTo>
                  <a:lnTo>
                    <a:pt x="6880910" y="1936115"/>
                  </a:lnTo>
                  <a:lnTo>
                    <a:pt x="6878370" y="1936623"/>
                  </a:lnTo>
                  <a:lnTo>
                    <a:pt x="6875957" y="1937257"/>
                  </a:lnTo>
                  <a:lnTo>
                    <a:pt x="6873290" y="1937639"/>
                  </a:lnTo>
                  <a:lnTo>
                    <a:pt x="6870750" y="1937893"/>
                  </a:lnTo>
                  <a:lnTo>
                    <a:pt x="6868083" y="1937893"/>
                  </a:lnTo>
                  <a:lnTo>
                    <a:pt x="6865670" y="1938147"/>
                  </a:lnTo>
                  <a:lnTo>
                    <a:pt x="6862876" y="1938147"/>
                  </a:lnTo>
                  <a:lnTo>
                    <a:pt x="6860463" y="1937893"/>
                  </a:lnTo>
                  <a:lnTo>
                    <a:pt x="6857669" y="1937893"/>
                  </a:lnTo>
                  <a:lnTo>
                    <a:pt x="6855256" y="1937639"/>
                  </a:lnTo>
                  <a:lnTo>
                    <a:pt x="6852462" y="1937003"/>
                  </a:lnTo>
                  <a:lnTo>
                    <a:pt x="6850049" y="1936369"/>
                  </a:lnTo>
                  <a:lnTo>
                    <a:pt x="6847636" y="1935733"/>
                  </a:lnTo>
                  <a:lnTo>
                    <a:pt x="6845223" y="1935099"/>
                  </a:lnTo>
                  <a:lnTo>
                    <a:pt x="6842810" y="1934210"/>
                  </a:lnTo>
                  <a:lnTo>
                    <a:pt x="6840651" y="1933321"/>
                  </a:lnTo>
                  <a:lnTo>
                    <a:pt x="6838492" y="1932431"/>
                  </a:lnTo>
                  <a:lnTo>
                    <a:pt x="6836333" y="1931162"/>
                  </a:lnTo>
                  <a:lnTo>
                    <a:pt x="6834174" y="1930019"/>
                  </a:lnTo>
                  <a:lnTo>
                    <a:pt x="6832396" y="1928495"/>
                  </a:lnTo>
                  <a:lnTo>
                    <a:pt x="6830618" y="1926971"/>
                  </a:lnTo>
                  <a:lnTo>
                    <a:pt x="6828713" y="1925447"/>
                  </a:lnTo>
                  <a:lnTo>
                    <a:pt x="6827189" y="1923923"/>
                  </a:lnTo>
                  <a:lnTo>
                    <a:pt x="6825665" y="1922018"/>
                  </a:lnTo>
                  <a:lnTo>
                    <a:pt x="6824522" y="1919858"/>
                  </a:lnTo>
                  <a:lnTo>
                    <a:pt x="6823252" y="1918080"/>
                  </a:lnTo>
                  <a:lnTo>
                    <a:pt x="6822363" y="1915922"/>
                  </a:lnTo>
                  <a:lnTo>
                    <a:pt x="6821728" y="1913508"/>
                  </a:lnTo>
                  <a:lnTo>
                    <a:pt x="6820839" y="1911350"/>
                  </a:lnTo>
                  <a:lnTo>
                    <a:pt x="6820458" y="1908682"/>
                  </a:lnTo>
                  <a:lnTo>
                    <a:pt x="6820204" y="1906143"/>
                  </a:lnTo>
                  <a:lnTo>
                    <a:pt x="6820458" y="1903476"/>
                  </a:lnTo>
                  <a:lnTo>
                    <a:pt x="6821093" y="1901063"/>
                  </a:lnTo>
                  <a:lnTo>
                    <a:pt x="6821728" y="1898523"/>
                  </a:lnTo>
                  <a:lnTo>
                    <a:pt x="6822617" y="1896110"/>
                  </a:lnTo>
                  <a:lnTo>
                    <a:pt x="6823506" y="1893951"/>
                  </a:lnTo>
                  <a:lnTo>
                    <a:pt x="6824776" y="1891919"/>
                  </a:lnTo>
                  <a:lnTo>
                    <a:pt x="6826046" y="1890014"/>
                  </a:lnTo>
                  <a:lnTo>
                    <a:pt x="6827189" y="1888236"/>
                  </a:lnTo>
                  <a:lnTo>
                    <a:pt x="6829094" y="1886330"/>
                  </a:lnTo>
                  <a:lnTo>
                    <a:pt x="6830618" y="1884806"/>
                  </a:lnTo>
                  <a:lnTo>
                    <a:pt x="6832396" y="1883282"/>
                  </a:lnTo>
                  <a:lnTo>
                    <a:pt x="6845223" y="1877187"/>
                  </a:lnTo>
                  <a:lnTo>
                    <a:pt x="6847382" y="1876298"/>
                  </a:lnTo>
                  <a:lnTo>
                    <a:pt x="6849795" y="1875663"/>
                  </a:lnTo>
                  <a:lnTo>
                    <a:pt x="6852208" y="1875408"/>
                  </a:lnTo>
                  <a:lnTo>
                    <a:pt x="6855002" y="1874774"/>
                  </a:lnTo>
                  <a:lnTo>
                    <a:pt x="6857415" y="1874520"/>
                  </a:lnTo>
                  <a:lnTo>
                    <a:pt x="6860082" y="1874520"/>
                  </a:lnTo>
                  <a:lnTo>
                    <a:pt x="6862622" y="1874139"/>
                  </a:lnTo>
                  <a:lnTo>
                    <a:pt x="6865289" y="1874139"/>
                  </a:lnTo>
                  <a:lnTo>
                    <a:pt x="6867702" y="1874139"/>
                  </a:lnTo>
                  <a:lnTo>
                    <a:pt x="6870496" y="1874139"/>
                  </a:lnTo>
                  <a:lnTo>
                    <a:pt x="6872909" y="1874520"/>
                  </a:lnTo>
                  <a:lnTo>
                    <a:pt x="6875703" y="1874520"/>
                  </a:lnTo>
                  <a:lnTo>
                    <a:pt x="6878116" y="1875154"/>
                  </a:lnTo>
                  <a:lnTo>
                    <a:pt x="6880910" y="1875408"/>
                  </a:lnTo>
                  <a:lnTo>
                    <a:pt x="6883323" y="1875663"/>
                  </a:lnTo>
                  <a:lnTo>
                    <a:pt x="6883323" y="1844040"/>
                  </a:lnTo>
                </a:path>
                <a:path w="6883400" h="10017125">
                  <a:moveTo>
                    <a:pt x="6797598" y="1969007"/>
                  </a:moveTo>
                  <a:lnTo>
                    <a:pt x="6797598" y="1844040"/>
                  </a:lnTo>
                </a:path>
                <a:path w="6883400" h="10017125">
                  <a:moveTo>
                    <a:pt x="6883323" y="2093976"/>
                  </a:moveTo>
                  <a:lnTo>
                    <a:pt x="6883323" y="2060448"/>
                  </a:lnTo>
                  <a:lnTo>
                    <a:pt x="6880910" y="2061082"/>
                  </a:lnTo>
                  <a:lnTo>
                    <a:pt x="6878370" y="2061591"/>
                  </a:lnTo>
                  <a:lnTo>
                    <a:pt x="6875957" y="2062226"/>
                  </a:lnTo>
                  <a:lnTo>
                    <a:pt x="6873290" y="2062606"/>
                  </a:lnTo>
                  <a:lnTo>
                    <a:pt x="6870750" y="2062861"/>
                  </a:lnTo>
                  <a:lnTo>
                    <a:pt x="6868083" y="2062861"/>
                  </a:lnTo>
                  <a:lnTo>
                    <a:pt x="6865670" y="2063115"/>
                  </a:lnTo>
                  <a:lnTo>
                    <a:pt x="6862876" y="2063115"/>
                  </a:lnTo>
                  <a:lnTo>
                    <a:pt x="6860463" y="2062861"/>
                  </a:lnTo>
                  <a:lnTo>
                    <a:pt x="6857669" y="2062861"/>
                  </a:lnTo>
                  <a:lnTo>
                    <a:pt x="6855256" y="2062606"/>
                  </a:lnTo>
                  <a:lnTo>
                    <a:pt x="6852462" y="2061972"/>
                  </a:lnTo>
                  <a:lnTo>
                    <a:pt x="6850049" y="2061591"/>
                  </a:lnTo>
                  <a:lnTo>
                    <a:pt x="6847636" y="2060702"/>
                  </a:lnTo>
                  <a:lnTo>
                    <a:pt x="6845223" y="2060067"/>
                  </a:lnTo>
                  <a:lnTo>
                    <a:pt x="6842810" y="2059177"/>
                  </a:lnTo>
                  <a:lnTo>
                    <a:pt x="6840651" y="2058289"/>
                  </a:lnTo>
                  <a:lnTo>
                    <a:pt x="6838492" y="2057400"/>
                  </a:lnTo>
                  <a:lnTo>
                    <a:pt x="6836333" y="2056129"/>
                  </a:lnTo>
                  <a:lnTo>
                    <a:pt x="6834174" y="2054987"/>
                  </a:lnTo>
                  <a:lnTo>
                    <a:pt x="6832396" y="2053463"/>
                  </a:lnTo>
                  <a:lnTo>
                    <a:pt x="6830618" y="2052193"/>
                  </a:lnTo>
                  <a:lnTo>
                    <a:pt x="6828713" y="2050415"/>
                  </a:lnTo>
                  <a:lnTo>
                    <a:pt x="6827189" y="2048891"/>
                  </a:lnTo>
                  <a:lnTo>
                    <a:pt x="6825665" y="2046986"/>
                  </a:lnTo>
                  <a:lnTo>
                    <a:pt x="6824522" y="2044827"/>
                  </a:lnTo>
                  <a:lnTo>
                    <a:pt x="6823252" y="2043049"/>
                  </a:lnTo>
                  <a:lnTo>
                    <a:pt x="6822363" y="2040890"/>
                  </a:lnTo>
                  <a:lnTo>
                    <a:pt x="6821728" y="2038477"/>
                  </a:lnTo>
                  <a:lnTo>
                    <a:pt x="6820839" y="2036318"/>
                  </a:lnTo>
                  <a:lnTo>
                    <a:pt x="6820458" y="2033904"/>
                  </a:lnTo>
                  <a:lnTo>
                    <a:pt x="6820204" y="2031111"/>
                  </a:lnTo>
                  <a:lnTo>
                    <a:pt x="6820458" y="2028444"/>
                  </a:lnTo>
                  <a:lnTo>
                    <a:pt x="6821093" y="2026030"/>
                  </a:lnTo>
                  <a:lnTo>
                    <a:pt x="6821728" y="2023491"/>
                  </a:lnTo>
                  <a:lnTo>
                    <a:pt x="6822617" y="2021077"/>
                  </a:lnTo>
                  <a:lnTo>
                    <a:pt x="6823506" y="2018919"/>
                  </a:lnTo>
                  <a:lnTo>
                    <a:pt x="6824776" y="2016887"/>
                  </a:lnTo>
                  <a:lnTo>
                    <a:pt x="6826046" y="2014981"/>
                  </a:lnTo>
                  <a:lnTo>
                    <a:pt x="6827189" y="2013203"/>
                  </a:lnTo>
                  <a:lnTo>
                    <a:pt x="6829094" y="2011299"/>
                  </a:lnTo>
                  <a:lnTo>
                    <a:pt x="6830618" y="2009775"/>
                  </a:lnTo>
                  <a:lnTo>
                    <a:pt x="6832396" y="2008631"/>
                  </a:lnTo>
                  <a:lnTo>
                    <a:pt x="6834174" y="2007107"/>
                  </a:lnTo>
                  <a:lnTo>
                    <a:pt x="6836333" y="2005838"/>
                  </a:lnTo>
                  <a:lnTo>
                    <a:pt x="6838492" y="2004949"/>
                  </a:lnTo>
                  <a:lnTo>
                    <a:pt x="6840651" y="2003678"/>
                  </a:lnTo>
                  <a:lnTo>
                    <a:pt x="6842810" y="2002790"/>
                  </a:lnTo>
                  <a:lnTo>
                    <a:pt x="6845223" y="2002154"/>
                  </a:lnTo>
                  <a:lnTo>
                    <a:pt x="6847382" y="2001266"/>
                  </a:lnTo>
                  <a:lnTo>
                    <a:pt x="6849795" y="2001012"/>
                  </a:lnTo>
                  <a:lnTo>
                    <a:pt x="6852208" y="2000377"/>
                  </a:lnTo>
                  <a:lnTo>
                    <a:pt x="6855002" y="1999742"/>
                  </a:lnTo>
                  <a:lnTo>
                    <a:pt x="6857415" y="1999488"/>
                  </a:lnTo>
                  <a:lnTo>
                    <a:pt x="6860082" y="1999488"/>
                  </a:lnTo>
                  <a:lnTo>
                    <a:pt x="6862622" y="1999106"/>
                  </a:lnTo>
                  <a:lnTo>
                    <a:pt x="6865289" y="1999106"/>
                  </a:lnTo>
                  <a:lnTo>
                    <a:pt x="6867702" y="1999106"/>
                  </a:lnTo>
                  <a:lnTo>
                    <a:pt x="6870496" y="1999106"/>
                  </a:lnTo>
                  <a:lnTo>
                    <a:pt x="6872909" y="1999488"/>
                  </a:lnTo>
                  <a:lnTo>
                    <a:pt x="6875703" y="1999488"/>
                  </a:lnTo>
                  <a:lnTo>
                    <a:pt x="6878116" y="2000123"/>
                  </a:lnTo>
                  <a:lnTo>
                    <a:pt x="6880910" y="2000377"/>
                  </a:lnTo>
                  <a:lnTo>
                    <a:pt x="6883323" y="2000630"/>
                  </a:lnTo>
                  <a:lnTo>
                    <a:pt x="6883323" y="1969007"/>
                  </a:lnTo>
                </a:path>
                <a:path w="6883400" h="10017125">
                  <a:moveTo>
                    <a:pt x="6797598" y="2093976"/>
                  </a:moveTo>
                  <a:lnTo>
                    <a:pt x="6797598" y="1969007"/>
                  </a:lnTo>
                </a:path>
                <a:path w="6883400" h="10017125">
                  <a:moveTo>
                    <a:pt x="6883323" y="2218944"/>
                  </a:moveTo>
                  <a:lnTo>
                    <a:pt x="6883323" y="2185416"/>
                  </a:lnTo>
                  <a:lnTo>
                    <a:pt x="6880910" y="2186051"/>
                  </a:lnTo>
                  <a:lnTo>
                    <a:pt x="6878370" y="2186558"/>
                  </a:lnTo>
                  <a:lnTo>
                    <a:pt x="6875957" y="2187194"/>
                  </a:lnTo>
                  <a:lnTo>
                    <a:pt x="6873290" y="2187575"/>
                  </a:lnTo>
                  <a:lnTo>
                    <a:pt x="6870750" y="2187829"/>
                  </a:lnTo>
                  <a:lnTo>
                    <a:pt x="6868083" y="2188082"/>
                  </a:lnTo>
                  <a:lnTo>
                    <a:pt x="6865670" y="2188082"/>
                  </a:lnTo>
                  <a:lnTo>
                    <a:pt x="6862876" y="2188082"/>
                  </a:lnTo>
                  <a:lnTo>
                    <a:pt x="6860463" y="2188082"/>
                  </a:lnTo>
                  <a:lnTo>
                    <a:pt x="6857669" y="2187829"/>
                  </a:lnTo>
                  <a:lnTo>
                    <a:pt x="6855256" y="2187575"/>
                  </a:lnTo>
                  <a:lnTo>
                    <a:pt x="6852462" y="2187194"/>
                  </a:lnTo>
                  <a:lnTo>
                    <a:pt x="6850049" y="2186558"/>
                  </a:lnTo>
                  <a:lnTo>
                    <a:pt x="6847636" y="2185670"/>
                  </a:lnTo>
                  <a:lnTo>
                    <a:pt x="6845223" y="2185035"/>
                  </a:lnTo>
                  <a:lnTo>
                    <a:pt x="6842810" y="2184527"/>
                  </a:lnTo>
                  <a:lnTo>
                    <a:pt x="6840651" y="2183256"/>
                  </a:lnTo>
                  <a:lnTo>
                    <a:pt x="6838492" y="2182368"/>
                  </a:lnTo>
                  <a:lnTo>
                    <a:pt x="6836333" y="2181098"/>
                  </a:lnTo>
                  <a:lnTo>
                    <a:pt x="6834174" y="2179954"/>
                  </a:lnTo>
                  <a:lnTo>
                    <a:pt x="6832396" y="2178430"/>
                  </a:lnTo>
                  <a:lnTo>
                    <a:pt x="6824522" y="2169795"/>
                  </a:lnTo>
                  <a:lnTo>
                    <a:pt x="6823252" y="2168017"/>
                  </a:lnTo>
                  <a:lnTo>
                    <a:pt x="6822363" y="2165857"/>
                  </a:lnTo>
                  <a:lnTo>
                    <a:pt x="6821728" y="2163445"/>
                  </a:lnTo>
                  <a:lnTo>
                    <a:pt x="6820839" y="2161286"/>
                  </a:lnTo>
                  <a:lnTo>
                    <a:pt x="6820458" y="2158873"/>
                  </a:lnTo>
                  <a:lnTo>
                    <a:pt x="6820204" y="2156079"/>
                  </a:lnTo>
                  <a:lnTo>
                    <a:pt x="6820458" y="2153412"/>
                  </a:lnTo>
                  <a:lnTo>
                    <a:pt x="6821093" y="2150999"/>
                  </a:lnTo>
                  <a:lnTo>
                    <a:pt x="6821728" y="2148458"/>
                  </a:lnTo>
                  <a:lnTo>
                    <a:pt x="6822617" y="2146046"/>
                  </a:lnTo>
                  <a:lnTo>
                    <a:pt x="6823506" y="2143887"/>
                  </a:lnTo>
                  <a:lnTo>
                    <a:pt x="6824776" y="2141854"/>
                  </a:lnTo>
                  <a:lnTo>
                    <a:pt x="6826046" y="2139950"/>
                  </a:lnTo>
                  <a:lnTo>
                    <a:pt x="6827189" y="2138172"/>
                  </a:lnTo>
                  <a:lnTo>
                    <a:pt x="6829094" y="2136648"/>
                  </a:lnTo>
                  <a:lnTo>
                    <a:pt x="6830618" y="2134743"/>
                  </a:lnTo>
                  <a:lnTo>
                    <a:pt x="6832396" y="2133600"/>
                  </a:lnTo>
                  <a:lnTo>
                    <a:pt x="6834174" y="2132076"/>
                  </a:lnTo>
                  <a:lnTo>
                    <a:pt x="6836333" y="2130805"/>
                  </a:lnTo>
                  <a:lnTo>
                    <a:pt x="6838492" y="2129917"/>
                  </a:lnTo>
                  <a:lnTo>
                    <a:pt x="6840651" y="2129028"/>
                  </a:lnTo>
                  <a:lnTo>
                    <a:pt x="6842810" y="2127757"/>
                  </a:lnTo>
                  <a:lnTo>
                    <a:pt x="6845223" y="2127123"/>
                  </a:lnTo>
                  <a:lnTo>
                    <a:pt x="6847382" y="2126233"/>
                  </a:lnTo>
                  <a:lnTo>
                    <a:pt x="6849795" y="2125979"/>
                  </a:lnTo>
                  <a:lnTo>
                    <a:pt x="6852208" y="2125345"/>
                  </a:lnTo>
                  <a:lnTo>
                    <a:pt x="6855002" y="2125091"/>
                  </a:lnTo>
                  <a:lnTo>
                    <a:pt x="6857415" y="2124710"/>
                  </a:lnTo>
                  <a:lnTo>
                    <a:pt x="6860082" y="2124455"/>
                  </a:lnTo>
                  <a:lnTo>
                    <a:pt x="6862622" y="2124075"/>
                  </a:lnTo>
                  <a:lnTo>
                    <a:pt x="6865289" y="2124075"/>
                  </a:lnTo>
                  <a:lnTo>
                    <a:pt x="6867702" y="2124075"/>
                  </a:lnTo>
                  <a:lnTo>
                    <a:pt x="6870496" y="2124075"/>
                  </a:lnTo>
                  <a:lnTo>
                    <a:pt x="6872909" y="2124455"/>
                  </a:lnTo>
                  <a:lnTo>
                    <a:pt x="6875703" y="2124710"/>
                  </a:lnTo>
                  <a:lnTo>
                    <a:pt x="6878116" y="2125091"/>
                  </a:lnTo>
                  <a:lnTo>
                    <a:pt x="6880910" y="2125345"/>
                  </a:lnTo>
                  <a:lnTo>
                    <a:pt x="6883323" y="2125599"/>
                  </a:lnTo>
                  <a:lnTo>
                    <a:pt x="6883323" y="2093976"/>
                  </a:lnTo>
                </a:path>
                <a:path w="6883400" h="10017125">
                  <a:moveTo>
                    <a:pt x="6797598" y="2218944"/>
                  </a:moveTo>
                  <a:lnTo>
                    <a:pt x="6797598" y="2093976"/>
                  </a:lnTo>
                </a:path>
                <a:path w="6883400" h="10017125">
                  <a:moveTo>
                    <a:pt x="6883323" y="2344166"/>
                  </a:moveTo>
                  <a:lnTo>
                    <a:pt x="6883323" y="2310383"/>
                  </a:lnTo>
                  <a:lnTo>
                    <a:pt x="6880910" y="2311019"/>
                  </a:lnTo>
                  <a:lnTo>
                    <a:pt x="6878370" y="2311527"/>
                  </a:lnTo>
                  <a:lnTo>
                    <a:pt x="6875957" y="2312162"/>
                  </a:lnTo>
                  <a:lnTo>
                    <a:pt x="6873290" y="2312543"/>
                  </a:lnTo>
                  <a:lnTo>
                    <a:pt x="6870750" y="2312797"/>
                  </a:lnTo>
                  <a:lnTo>
                    <a:pt x="6868083" y="2313051"/>
                  </a:lnTo>
                  <a:lnTo>
                    <a:pt x="6865670" y="2313051"/>
                  </a:lnTo>
                  <a:lnTo>
                    <a:pt x="6862876" y="2313051"/>
                  </a:lnTo>
                  <a:lnTo>
                    <a:pt x="6860463" y="2313051"/>
                  </a:lnTo>
                  <a:lnTo>
                    <a:pt x="6857669" y="2312797"/>
                  </a:lnTo>
                  <a:lnTo>
                    <a:pt x="6855256" y="2312543"/>
                  </a:lnTo>
                  <a:lnTo>
                    <a:pt x="6852462" y="2312162"/>
                  </a:lnTo>
                  <a:lnTo>
                    <a:pt x="6850049" y="2311527"/>
                  </a:lnTo>
                  <a:lnTo>
                    <a:pt x="6847636" y="2311019"/>
                  </a:lnTo>
                  <a:lnTo>
                    <a:pt x="6845223" y="2310003"/>
                  </a:lnTo>
                  <a:lnTo>
                    <a:pt x="6842810" y="2309495"/>
                  </a:lnTo>
                  <a:lnTo>
                    <a:pt x="6840651" y="2308479"/>
                  </a:lnTo>
                  <a:lnTo>
                    <a:pt x="6838492" y="2307336"/>
                  </a:lnTo>
                  <a:lnTo>
                    <a:pt x="6836333" y="2306066"/>
                  </a:lnTo>
                  <a:lnTo>
                    <a:pt x="6834174" y="2304923"/>
                  </a:lnTo>
                  <a:lnTo>
                    <a:pt x="6832396" y="2303399"/>
                  </a:lnTo>
                  <a:lnTo>
                    <a:pt x="6830618" y="2302129"/>
                  </a:lnTo>
                  <a:lnTo>
                    <a:pt x="6828713" y="2300604"/>
                  </a:lnTo>
                  <a:lnTo>
                    <a:pt x="6821728" y="2288667"/>
                  </a:lnTo>
                  <a:lnTo>
                    <a:pt x="6820839" y="2286254"/>
                  </a:lnTo>
                  <a:lnTo>
                    <a:pt x="6820458" y="2283841"/>
                  </a:lnTo>
                  <a:lnTo>
                    <a:pt x="6820204" y="2281047"/>
                  </a:lnTo>
                  <a:lnTo>
                    <a:pt x="6820458" y="2278379"/>
                  </a:lnTo>
                  <a:lnTo>
                    <a:pt x="6821093" y="2275967"/>
                  </a:lnTo>
                  <a:lnTo>
                    <a:pt x="6821728" y="2273427"/>
                  </a:lnTo>
                  <a:lnTo>
                    <a:pt x="6822617" y="2271014"/>
                  </a:lnTo>
                  <a:lnTo>
                    <a:pt x="6823506" y="2268854"/>
                  </a:lnTo>
                  <a:lnTo>
                    <a:pt x="6824776" y="2266823"/>
                  </a:lnTo>
                  <a:lnTo>
                    <a:pt x="6826046" y="2264918"/>
                  </a:lnTo>
                  <a:lnTo>
                    <a:pt x="6827189" y="2263140"/>
                  </a:lnTo>
                  <a:lnTo>
                    <a:pt x="6829094" y="2261616"/>
                  </a:lnTo>
                  <a:lnTo>
                    <a:pt x="6830618" y="2259711"/>
                  </a:lnTo>
                  <a:lnTo>
                    <a:pt x="6832396" y="2258568"/>
                  </a:lnTo>
                  <a:lnTo>
                    <a:pt x="6834174" y="2257044"/>
                  </a:lnTo>
                  <a:lnTo>
                    <a:pt x="6836333" y="2255774"/>
                  </a:lnTo>
                  <a:lnTo>
                    <a:pt x="6838492" y="2254885"/>
                  </a:lnTo>
                  <a:lnTo>
                    <a:pt x="6840651" y="2253996"/>
                  </a:lnTo>
                  <a:lnTo>
                    <a:pt x="6842810" y="2253106"/>
                  </a:lnTo>
                  <a:lnTo>
                    <a:pt x="6845223" y="2252091"/>
                  </a:lnTo>
                  <a:lnTo>
                    <a:pt x="6847382" y="2251582"/>
                  </a:lnTo>
                  <a:lnTo>
                    <a:pt x="6849795" y="2250948"/>
                  </a:lnTo>
                  <a:lnTo>
                    <a:pt x="6852208" y="2250313"/>
                  </a:lnTo>
                  <a:lnTo>
                    <a:pt x="6855002" y="2250058"/>
                  </a:lnTo>
                  <a:lnTo>
                    <a:pt x="6857415" y="2249678"/>
                  </a:lnTo>
                  <a:lnTo>
                    <a:pt x="6860082" y="2249424"/>
                  </a:lnTo>
                  <a:lnTo>
                    <a:pt x="6862622" y="2249043"/>
                  </a:lnTo>
                  <a:lnTo>
                    <a:pt x="6865289" y="2249043"/>
                  </a:lnTo>
                  <a:lnTo>
                    <a:pt x="6867702" y="2249043"/>
                  </a:lnTo>
                  <a:lnTo>
                    <a:pt x="6870496" y="2249043"/>
                  </a:lnTo>
                  <a:lnTo>
                    <a:pt x="6872909" y="2249424"/>
                  </a:lnTo>
                  <a:lnTo>
                    <a:pt x="6875703" y="2249678"/>
                  </a:lnTo>
                  <a:lnTo>
                    <a:pt x="6878116" y="2250058"/>
                  </a:lnTo>
                  <a:lnTo>
                    <a:pt x="6880910" y="2250313"/>
                  </a:lnTo>
                  <a:lnTo>
                    <a:pt x="6883323" y="2250567"/>
                  </a:lnTo>
                  <a:lnTo>
                    <a:pt x="6883323" y="2218944"/>
                  </a:lnTo>
                </a:path>
                <a:path w="6883400" h="10017125">
                  <a:moveTo>
                    <a:pt x="6797598" y="2344166"/>
                  </a:moveTo>
                  <a:lnTo>
                    <a:pt x="6797598" y="2218944"/>
                  </a:lnTo>
                </a:path>
                <a:path w="6883400" h="10017125">
                  <a:moveTo>
                    <a:pt x="6883323" y="2469133"/>
                  </a:moveTo>
                  <a:lnTo>
                    <a:pt x="6883323" y="2435352"/>
                  </a:lnTo>
                  <a:lnTo>
                    <a:pt x="6880910" y="2435987"/>
                  </a:lnTo>
                  <a:lnTo>
                    <a:pt x="6878370" y="2436495"/>
                  </a:lnTo>
                  <a:lnTo>
                    <a:pt x="6875957" y="2437129"/>
                  </a:lnTo>
                  <a:lnTo>
                    <a:pt x="6873290" y="2437511"/>
                  </a:lnTo>
                  <a:lnTo>
                    <a:pt x="6870750" y="2437765"/>
                  </a:lnTo>
                  <a:lnTo>
                    <a:pt x="6868083" y="2438019"/>
                  </a:lnTo>
                  <a:lnTo>
                    <a:pt x="6865670" y="2438019"/>
                  </a:lnTo>
                  <a:lnTo>
                    <a:pt x="6862876" y="2438019"/>
                  </a:lnTo>
                  <a:lnTo>
                    <a:pt x="6860463" y="2438019"/>
                  </a:lnTo>
                  <a:lnTo>
                    <a:pt x="6857669" y="2437765"/>
                  </a:lnTo>
                  <a:lnTo>
                    <a:pt x="6855256" y="2437511"/>
                  </a:lnTo>
                  <a:lnTo>
                    <a:pt x="6852462" y="2437129"/>
                  </a:lnTo>
                  <a:lnTo>
                    <a:pt x="6850049" y="2436495"/>
                  </a:lnTo>
                  <a:lnTo>
                    <a:pt x="6847636" y="2435987"/>
                  </a:lnTo>
                  <a:lnTo>
                    <a:pt x="6836333" y="2431033"/>
                  </a:lnTo>
                  <a:lnTo>
                    <a:pt x="6834174" y="2429891"/>
                  </a:lnTo>
                  <a:lnTo>
                    <a:pt x="6832396" y="2428621"/>
                  </a:lnTo>
                  <a:lnTo>
                    <a:pt x="6830618" y="2427097"/>
                  </a:lnTo>
                  <a:lnTo>
                    <a:pt x="6828713" y="2425573"/>
                  </a:lnTo>
                  <a:lnTo>
                    <a:pt x="6821728" y="2413635"/>
                  </a:lnTo>
                  <a:lnTo>
                    <a:pt x="6820839" y="2411222"/>
                  </a:lnTo>
                  <a:lnTo>
                    <a:pt x="6820458" y="2408808"/>
                  </a:lnTo>
                  <a:lnTo>
                    <a:pt x="6820204" y="2406015"/>
                  </a:lnTo>
                  <a:lnTo>
                    <a:pt x="6826046" y="2389886"/>
                  </a:lnTo>
                  <a:lnTo>
                    <a:pt x="6827189" y="2388107"/>
                  </a:lnTo>
                  <a:lnTo>
                    <a:pt x="6829094" y="2386583"/>
                  </a:lnTo>
                  <a:lnTo>
                    <a:pt x="6830618" y="2385060"/>
                  </a:lnTo>
                  <a:lnTo>
                    <a:pt x="6832396" y="2383536"/>
                  </a:lnTo>
                  <a:lnTo>
                    <a:pt x="6834174" y="2382266"/>
                  </a:lnTo>
                  <a:lnTo>
                    <a:pt x="6836333" y="2381123"/>
                  </a:lnTo>
                  <a:lnTo>
                    <a:pt x="6838492" y="2379853"/>
                  </a:lnTo>
                  <a:lnTo>
                    <a:pt x="6840651" y="2378964"/>
                  </a:lnTo>
                  <a:lnTo>
                    <a:pt x="6842810" y="2378075"/>
                  </a:lnTo>
                  <a:lnTo>
                    <a:pt x="6845223" y="2377058"/>
                  </a:lnTo>
                  <a:lnTo>
                    <a:pt x="6847382" y="2376551"/>
                  </a:lnTo>
                  <a:lnTo>
                    <a:pt x="6849795" y="2375916"/>
                  </a:lnTo>
                  <a:lnTo>
                    <a:pt x="6852208" y="2375280"/>
                  </a:lnTo>
                  <a:lnTo>
                    <a:pt x="6855002" y="2375027"/>
                  </a:lnTo>
                  <a:lnTo>
                    <a:pt x="6857415" y="2374646"/>
                  </a:lnTo>
                  <a:lnTo>
                    <a:pt x="6860082" y="2374392"/>
                  </a:lnTo>
                  <a:lnTo>
                    <a:pt x="6862622" y="2374392"/>
                  </a:lnTo>
                  <a:lnTo>
                    <a:pt x="6865289" y="2374011"/>
                  </a:lnTo>
                  <a:lnTo>
                    <a:pt x="6867702" y="2374011"/>
                  </a:lnTo>
                  <a:lnTo>
                    <a:pt x="6870496" y="2374392"/>
                  </a:lnTo>
                  <a:lnTo>
                    <a:pt x="6872909" y="2374392"/>
                  </a:lnTo>
                  <a:lnTo>
                    <a:pt x="6875703" y="2374646"/>
                  </a:lnTo>
                  <a:lnTo>
                    <a:pt x="6878116" y="2375027"/>
                  </a:lnTo>
                  <a:lnTo>
                    <a:pt x="6880910" y="2375280"/>
                  </a:lnTo>
                  <a:lnTo>
                    <a:pt x="6883323" y="2375916"/>
                  </a:lnTo>
                  <a:lnTo>
                    <a:pt x="6883323" y="2344166"/>
                  </a:lnTo>
                </a:path>
                <a:path w="6883400" h="10017125">
                  <a:moveTo>
                    <a:pt x="6797598" y="2469133"/>
                  </a:moveTo>
                  <a:lnTo>
                    <a:pt x="6797598" y="2344166"/>
                  </a:lnTo>
                </a:path>
                <a:path w="6883400" h="10017125">
                  <a:moveTo>
                    <a:pt x="6883323" y="2594102"/>
                  </a:moveTo>
                  <a:lnTo>
                    <a:pt x="6883323" y="2560320"/>
                  </a:lnTo>
                  <a:lnTo>
                    <a:pt x="6880910" y="2560954"/>
                  </a:lnTo>
                  <a:lnTo>
                    <a:pt x="6878370" y="2561844"/>
                  </a:lnTo>
                  <a:lnTo>
                    <a:pt x="6875957" y="2562098"/>
                  </a:lnTo>
                  <a:lnTo>
                    <a:pt x="6873290" y="2562479"/>
                  </a:lnTo>
                  <a:lnTo>
                    <a:pt x="6870750" y="2562732"/>
                  </a:lnTo>
                  <a:lnTo>
                    <a:pt x="6868083" y="2562987"/>
                  </a:lnTo>
                  <a:lnTo>
                    <a:pt x="6865670" y="2562987"/>
                  </a:lnTo>
                  <a:lnTo>
                    <a:pt x="6862876" y="2562987"/>
                  </a:lnTo>
                  <a:lnTo>
                    <a:pt x="6860463" y="2562987"/>
                  </a:lnTo>
                  <a:lnTo>
                    <a:pt x="6857669" y="2562732"/>
                  </a:lnTo>
                  <a:lnTo>
                    <a:pt x="6855256" y="2562479"/>
                  </a:lnTo>
                  <a:lnTo>
                    <a:pt x="6852462" y="2562098"/>
                  </a:lnTo>
                  <a:lnTo>
                    <a:pt x="6850049" y="2561463"/>
                  </a:lnTo>
                  <a:lnTo>
                    <a:pt x="6847636" y="2560954"/>
                  </a:lnTo>
                  <a:lnTo>
                    <a:pt x="6836333" y="2556002"/>
                  </a:lnTo>
                  <a:lnTo>
                    <a:pt x="6834174" y="2554858"/>
                  </a:lnTo>
                  <a:lnTo>
                    <a:pt x="6832396" y="2553589"/>
                  </a:lnTo>
                  <a:lnTo>
                    <a:pt x="6830618" y="2552065"/>
                  </a:lnTo>
                  <a:lnTo>
                    <a:pt x="6828713" y="2550541"/>
                  </a:lnTo>
                  <a:lnTo>
                    <a:pt x="6821728" y="2538603"/>
                  </a:lnTo>
                  <a:lnTo>
                    <a:pt x="6820839" y="2536190"/>
                  </a:lnTo>
                  <a:lnTo>
                    <a:pt x="6820458" y="2533777"/>
                  </a:lnTo>
                  <a:lnTo>
                    <a:pt x="6820204" y="2531364"/>
                  </a:lnTo>
                  <a:lnTo>
                    <a:pt x="6824776" y="2517013"/>
                  </a:lnTo>
                  <a:lnTo>
                    <a:pt x="6826046" y="2514854"/>
                  </a:lnTo>
                  <a:lnTo>
                    <a:pt x="6827189" y="2513076"/>
                  </a:lnTo>
                  <a:lnTo>
                    <a:pt x="6829094" y="2511552"/>
                  </a:lnTo>
                  <a:lnTo>
                    <a:pt x="6830618" y="2510028"/>
                  </a:lnTo>
                  <a:lnTo>
                    <a:pt x="6832396" y="2508504"/>
                  </a:lnTo>
                  <a:lnTo>
                    <a:pt x="6834174" y="2507233"/>
                  </a:lnTo>
                  <a:lnTo>
                    <a:pt x="6836333" y="2506091"/>
                  </a:lnTo>
                  <a:lnTo>
                    <a:pt x="6838492" y="2504821"/>
                  </a:lnTo>
                  <a:lnTo>
                    <a:pt x="6840651" y="2503931"/>
                  </a:lnTo>
                  <a:lnTo>
                    <a:pt x="6842810" y="2503043"/>
                  </a:lnTo>
                  <a:lnTo>
                    <a:pt x="6845223" y="2502027"/>
                  </a:lnTo>
                  <a:lnTo>
                    <a:pt x="6847382" y="2501519"/>
                  </a:lnTo>
                  <a:lnTo>
                    <a:pt x="6849795" y="2500883"/>
                  </a:lnTo>
                  <a:lnTo>
                    <a:pt x="6852208" y="2500249"/>
                  </a:lnTo>
                  <a:lnTo>
                    <a:pt x="6855002" y="2499995"/>
                  </a:lnTo>
                  <a:lnTo>
                    <a:pt x="6857415" y="2499614"/>
                  </a:lnTo>
                  <a:lnTo>
                    <a:pt x="6860082" y="2499360"/>
                  </a:lnTo>
                  <a:lnTo>
                    <a:pt x="6862622" y="2499360"/>
                  </a:lnTo>
                  <a:lnTo>
                    <a:pt x="6865289" y="2498979"/>
                  </a:lnTo>
                  <a:lnTo>
                    <a:pt x="6867702" y="2498979"/>
                  </a:lnTo>
                  <a:lnTo>
                    <a:pt x="6870496" y="2499360"/>
                  </a:lnTo>
                  <a:lnTo>
                    <a:pt x="6872909" y="2499360"/>
                  </a:lnTo>
                  <a:lnTo>
                    <a:pt x="6875703" y="2499614"/>
                  </a:lnTo>
                  <a:lnTo>
                    <a:pt x="6878116" y="2499995"/>
                  </a:lnTo>
                  <a:lnTo>
                    <a:pt x="6880910" y="2500249"/>
                  </a:lnTo>
                  <a:lnTo>
                    <a:pt x="6883323" y="2500883"/>
                  </a:lnTo>
                  <a:lnTo>
                    <a:pt x="6883323" y="2469133"/>
                  </a:lnTo>
                </a:path>
                <a:path w="6883400" h="10017125">
                  <a:moveTo>
                    <a:pt x="6797598" y="2594102"/>
                  </a:moveTo>
                  <a:lnTo>
                    <a:pt x="6797598" y="2469133"/>
                  </a:lnTo>
                </a:path>
                <a:path w="6883400" h="10017125">
                  <a:moveTo>
                    <a:pt x="6883323" y="2719070"/>
                  </a:moveTo>
                  <a:lnTo>
                    <a:pt x="6883323" y="2685288"/>
                  </a:lnTo>
                  <a:lnTo>
                    <a:pt x="6880910" y="2686177"/>
                  </a:lnTo>
                  <a:lnTo>
                    <a:pt x="6878370" y="2686812"/>
                  </a:lnTo>
                  <a:lnTo>
                    <a:pt x="6875957" y="2687066"/>
                  </a:lnTo>
                  <a:lnTo>
                    <a:pt x="6873290" y="2687447"/>
                  </a:lnTo>
                  <a:lnTo>
                    <a:pt x="6870750" y="2687701"/>
                  </a:lnTo>
                  <a:lnTo>
                    <a:pt x="6868083" y="2687954"/>
                  </a:lnTo>
                  <a:lnTo>
                    <a:pt x="6865670" y="2687954"/>
                  </a:lnTo>
                  <a:lnTo>
                    <a:pt x="6862876" y="2687954"/>
                  </a:lnTo>
                  <a:lnTo>
                    <a:pt x="6860463" y="2687954"/>
                  </a:lnTo>
                  <a:lnTo>
                    <a:pt x="6857669" y="2687701"/>
                  </a:lnTo>
                  <a:lnTo>
                    <a:pt x="6855256" y="2687447"/>
                  </a:lnTo>
                  <a:lnTo>
                    <a:pt x="6852462" y="2687066"/>
                  </a:lnTo>
                  <a:lnTo>
                    <a:pt x="6850049" y="2686430"/>
                  </a:lnTo>
                  <a:lnTo>
                    <a:pt x="6847636" y="2685923"/>
                  </a:lnTo>
                  <a:lnTo>
                    <a:pt x="6836333" y="2680970"/>
                  </a:lnTo>
                  <a:lnTo>
                    <a:pt x="6834174" y="2679827"/>
                  </a:lnTo>
                  <a:lnTo>
                    <a:pt x="6832396" y="2678556"/>
                  </a:lnTo>
                  <a:lnTo>
                    <a:pt x="6830618" y="2677032"/>
                  </a:lnTo>
                  <a:lnTo>
                    <a:pt x="6828713" y="2675508"/>
                  </a:lnTo>
                  <a:lnTo>
                    <a:pt x="6821728" y="2663571"/>
                  </a:lnTo>
                  <a:lnTo>
                    <a:pt x="6820839" y="2661157"/>
                  </a:lnTo>
                  <a:lnTo>
                    <a:pt x="6820458" y="2658745"/>
                  </a:lnTo>
                  <a:lnTo>
                    <a:pt x="6820204" y="2656331"/>
                  </a:lnTo>
                  <a:lnTo>
                    <a:pt x="6820458" y="2653538"/>
                  </a:lnTo>
                  <a:lnTo>
                    <a:pt x="6821093" y="2650871"/>
                  </a:lnTo>
                  <a:lnTo>
                    <a:pt x="6821728" y="2648330"/>
                  </a:lnTo>
                  <a:lnTo>
                    <a:pt x="6822617" y="2646299"/>
                  </a:lnTo>
                  <a:lnTo>
                    <a:pt x="6823506" y="2643758"/>
                  </a:lnTo>
                  <a:lnTo>
                    <a:pt x="6824776" y="2641980"/>
                  </a:lnTo>
                  <a:lnTo>
                    <a:pt x="6826046" y="2639822"/>
                  </a:lnTo>
                  <a:lnTo>
                    <a:pt x="6827189" y="2638044"/>
                  </a:lnTo>
                  <a:lnTo>
                    <a:pt x="6829094" y="2636520"/>
                  </a:lnTo>
                  <a:lnTo>
                    <a:pt x="6830618" y="2634996"/>
                  </a:lnTo>
                  <a:lnTo>
                    <a:pt x="6832396" y="2633472"/>
                  </a:lnTo>
                  <a:lnTo>
                    <a:pt x="6834174" y="2632202"/>
                  </a:lnTo>
                  <a:lnTo>
                    <a:pt x="6836333" y="2631058"/>
                  </a:lnTo>
                  <a:lnTo>
                    <a:pt x="6838492" y="2629789"/>
                  </a:lnTo>
                  <a:lnTo>
                    <a:pt x="6840651" y="2628900"/>
                  </a:lnTo>
                  <a:lnTo>
                    <a:pt x="6842810" y="2628011"/>
                  </a:lnTo>
                  <a:lnTo>
                    <a:pt x="6845223" y="2626995"/>
                  </a:lnTo>
                  <a:lnTo>
                    <a:pt x="6847382" y="2626487"/>
                  </a:lnTo>
                  <a:lnTo>
                    <a:pt x="6849795" y="2625852"/>
                  </a:lnTo>
                  <a:lnTo>
                    <a:pt x="6852208" y="2625471"/>
                  </a:lnTo>
                  <a:lnTo>
                    <a:pt x="6855002" y="2624963"/>
                  </a:lnTo>
                  <a:lnTo>
                    <a:pt x="6857415" y="2624581"/>
                  </a:lnTo>
                  <a:lnTo>
                    <a:pt x="6860082" y="2624328"/>
                  </a:lnTo>
                  <a:lnTo>
                    <a:pt x="6862622" y="2624328"/>
                  </a:lnTo>
                  <a:lnTo>
                    <a:pt x="6865289" y="2623947"/>
                  </a:lnTo>
                  <a:lnTo>
                    <a:pt x="6867702" y="2623947"/>
                  </a:lnTo>
                  <a:lnTo>
                    <a:pt x="6870496" y="2624328"/>
                  </a:lnTo>
                  <a:lnTo>
                    <a:pt x="6872909" y="2624328"/>
                  </a:lnTo>
                  <a:lnTo>
                    <a:pt x="6875703" y="2624581"/>
                  </a:lnTo>
                  <a:lnTo>
                    <a:pt x="6878116" y="2624963"/>
                  </a:lnTo>
                  <a:lnTo>
                    <a:pt x="6880910" y="2625217"/>
                  </a:lnTo>
                  <a:lnTo>
                    <a:pt x="6883323" y="2625852"/>
                  </a:lnTo>
                  <a:lnTo>
                    <a:pt x="6883323" y="2594102"/>
                  </a:lnTo>
                </a:path>
                <a:path w="6883400" h="10017125">
                  <a:moveTo>
                    <a:pt x="6797598" y="2719070"/>
                  </a:moveTo>
                  <a:lnTo>
                    <a:pt x="6797598" y="2594102"/>
                  </a:lnTo>
                </a:path>
                <a:path w="6883400" h="10017125">
                  <a:moveTo>
                    <a:pt x="6883323" y="2844038"/>
                  </a:moveTo>
                  <a:lnTo>
                    <a:pt x="6883323" y="2810510"/>
                  </a:lnTo>
                  <a:lnTo>
                    <a:pt x="6880910" y="2811145"/>
                  </a:lnTo>
                  <a:lnTo>
                    <a:pt x="6878370" y="2811779"/>
                  </a:lnTo>
                  <a:lnTo>
                    <a:pt x="6875957" y="2812033"/>
                  </a:lnTo>
                  <a:lnTo>
                    <a:pt x="6873290" y="2812669"/>
                  </a:lnTo>
                  <a:lnTo>
                    <a:pt x="6870750" y="2812923"/>
                  </a:lnTo>
                  <a:lnTo>
                    <a:pt x="6857669" y="2812923"/>
                  </a:lnTo>
                  <a:lnTo>
                    <a:pt x="6855256" y="2812415"/>
                  </a:lnTo>
                  <a:lnTo>
                    <a:pt x="6852462" y="2812033"/>
                  </a:lnTo>
                  <a:lnTo>
                    <a:pt x="6850049" y="2811399"/>
                  </a:lnTo>
                  <a:lnTo>
                    <a:pt x="6847636" y="2810891"/>
                  </a:lnTo>
                  <a:lnTo>
                    <a:pt x="6845223" y="2810255"/>
                  </a:lnTo>
                  <a:lnTo>
                    <a:pt x="6842810" y="2809367"/>
                  </a:lnTo>
                  <a:lnTo>
                    <a:pt x="6840651" y="2808351"/>
                  </a:lnTo>
                  <a:lnTo>
                    <a:pt x="6838492" y="2807462"/>
                  </a:lnTo>
                  <a:lnTo>
                    <a:pt x="6836333" y="2806319"/>
                  </a:lnTo>
                  <a:lnTo>
                    <a:pt x="6834174" y="2805049"/>
                  </a:lnTo>
                  <a:lnTo>
                    <a:pt x="6832396" y="2803525"/>
                  </a:lnTo>
                  <a:lnTo>
                    <a:pt x="6830618" y="2802001"/>
                  </a:lnTo>
                  <a:lnTo>
                    <a:pt x="6828713" y="2800477"/>
                  </a:lnTo>
                  <a:lnTo>
                    <a:pt x="6827189" y="2798699"/>
                  </a:lnTo>
                  <a:lnTo>
                    <a:pt x="6825665" y="2797175"/>
                  </a:lnTo>
                  <a:lnTo>
                    <a:pt x="6824522" y="2795016"/>
                  </a:lnTo>
                  <a:lnTo>
                    <a:pt x="6823252" y="2793111"/>
                  </a:lnTo>
                  <a:lnTo>
                    <a:pt x="6822363" y="2790698"/>
                  </a:lnTo>
                  <a:lnTo>
                    <a:pt x="6821728" y="2788539"/>
                  </a:lnTo>
                  <a:lnTo>
                    <a:pt x="6820839" y="2786506"/>
                  </a:lnTo>
                  <a:lnTo>
                    <a:pt x="6820458" y="2783713"/>
                  </a:lnTo>
                  <a:lnTo>
                    <a:pt x="6820204" y="2781300"/>
                  </a:lnTo>
                  <a:lnTo>
                    <a:pt x="6820458" y="2778505"/>
                  </a:lnTo>
                  <a:lnTo>
                    <a:pt x="6821093" y="2776093"/>
                  </a:lnTo>
                  <a:lnTo>
                    <a:pt x="6821728" y="2773299"/>
                  </a:lnTo>
                  <a:lnTo>
                    <a:pt x="6822617" y="2771267"/>
                  </a:lnTo>
                  <a:lnTo>
                    <a:pt x="6823506" y="2769107"/>
                  </a:lnTo>
                  <a:lnTo>
                    <a:pt x="6824776" y="2766949"/>
                  </a:lnTo>
                  <a:lnTo>
                    <a:pt x="6826046" y="2765171"/>
                  </a:lnTo>
                  <a:lnTo>
                    <a:pt x="6827189" y="2763012"/>
                  </a:lnTo>
                  <a:lnTo>
                    <a:pt x="6829094" y="2761488"/>
                  </a:lnTo>
                  <a:lnTo>
                    <a:pt x="6830618" y="2759964"/>
                  </a:lnTo>
                  <a:lnTo>
                    <a:pt x="6832396" y="2758440"/>
                  </a:lnTo>
                  <a:lnTo>
                    <a:pt x="6834174" y="2757170"/>
                  </a:lnTo>
                  <a:lnTo>
                    <a:pt x="6836333" y="2756027"/>
                  </a:lnTo>
                  <a:lnTo>
                    <a:pt x="6838492" y="2754756"/>
                  </a:lnTo>
                  <a:lnTo>
                    <a:pt x="6840651" y="2753868"/>
                  </a:lnTo>
                  <a:lnTo>
                    <a:pt x="6842810" y="2752979"/>
                  </a:lnTo>
                  <a:lnTo>
                    <a:pt x="6845223" y="2752344"/>
                  </a:lnTo>
                  <a:lnTo>
                    <a:pt x="6847382" y="2751454"/>
                  </a:lnTo>
                  <a:lnTo>
                    <a:pt x="6849795" y="2750820"/>
                  </a:lnTo>
                  <a:lnTo>
                    <a:pt x="6852208" y="2750439"/>
                  </a:lnTo>
                  <a:lnTo>
                    <a:pt x="6855002" y="2749930"/>
                  </a:lnTo>
                  <a:lnTo>
                    <a:pt x="6857415" y="2749550"/>
                  </a:lnTo>
                  <a:lnTo>
                    <a:pt x="6860082" y="2749550"/>
                  </a:lnTo>
                  <a:lnTo>
                    <a:pt x="6862622" y="2749296"/>
                  </a:lnTo>
                  <a:lnTo>
                    <a:pt x="6865289" y="2749296"/>
                  </a:lnTo>
                  <a:lnTo>
                    <a:pt x="6867702" y="2749296"/>
                  </a:lnTo>
                  <a:lnTo>
                    <a:pt x="6870496" y="2749296"/>
                  </a:lnTo>
                  <a:lnTo>
                    <a:pt x="6872909" y="2749550"/>
                  </a:lnTo>
                  <a:lnTo>
                    <a:pt x="6875703" y="2749550"/>
                  </a:lnTo>
                  <a:lnTo>
                    <a:pt x="6878116" y="2749930"/>
                  </a:lnTo>
                  <a:lnTo>
                    <a:pt x="6880910" y="2750185"/>
                  </a:lnTo>
                  <a:lnTo>
                    <a:pt x="6883323" y="2750820"/>
                  </a:lnTo>
                  <a:lnTo>
                    <a:pt x="6883323" y="2719070"/>
                  </a:lnTo>
                </a:path>
                <a:path w="6883400" h="10017125">
                  <a:moveTo>
                    <a:pt x="6797598" y="2844038"/>
                  </a:moveTo>
                  <a:lnTo>
                    <a:pt x="6797598" y="2719070"/>
                  </a:lnTo>
                </a:path>
                <a:path w="6883400" h="10017125">
                  <a:moveTo>
                    <a:pt x="6883323" y="2969005"/>
                  </a:moveTo>
                  <a:lnTo>
                    <a:pt x="6883323" y="2935478"/>
                  </a:lnTo>
                  <a:lnTo>
                    <a:pt x="6880910" y="2936113"/>
                  </a:lnTo>
                  <a:lnTo>
                    <a:pt x="6878370" y="2936748"/>
                  </a:lnTo>
                  <a:lnTo>
                    <a:pt x="6875957" y="2937382"/>
                  </a:lnTo>
                  <a:lnTo>
                    <a:pt x="6873290" y="2937637"/>
                  </a:lnTo>
                  <a:lnTo>
                    <a:pt x="6870750" y="2937891"/>
                  </a:lnTo>
                  <a:lnTo>
                    <a:pt x="6868083" y="2937891"/>
                  </a:lnTo>
                  <a:lnTo>
                    <a:pt x="6865670" y="2938272"/>
                  </a:lnTo>
                  <a:lnTo>
                    <a:pt x="6862876" y="2938272"/>
                  </a:lnTo>
                  <a:lnTo>
                    <a:pt x="6860463" y="2937891"/>
                  </a:lnTo>
                  <a:lnTo>
                    <a:pt x="6857669" y="2937891"/>
                  </a:lnTo>
                  <a:lnTo>
                    <a:pt x="6855256" y="2937382"/>
                  </a:lnTo>
                  <a:lnTo>
                    <a:pt x="6852462" y="2937002"/>
                  </a:lnTo>
                  <a:lnTo>
                    <a:pt x="6850049" y="2936367"/>
                  </a:lnTo>
                  <a:lnTo>
                    <a:pt x="6847636" y="2935858"/>
                  </a:lnTo>
                  <a:lnTo>
                    <a:pt x="6845223" y="2935224"/>
                  </a:lnTo>
                  <a:lnTo>
                    <a:pt x="6842810" y="2934335"/>
                  </a:lnTo>
                  <a:lnTo>
                    <a:pt x="6840651" y="2933319"/>
                  </a:lnTo>
                  <a:lnTo>
                    <a:pt x="6838492" y="2932429"/>
                  </a:lnTo>
                  <a:lnTo>
                    <a:pt x="6836333" y="2931287"/>
                  </a:lnTo>
                  <a:lnTo>
                    <a:pt x="6834174" y="2930017"/>
                  </a:lnTo>
                  <a:lnTo>
                    <a:pt x="6832396" y="2928493"/>
                  </a:lnTo>
                  <a:lnTo>
                    <a:pt x="6830618" y="2926969"/>
                  </a:lnTo>
                  <a:lnTo>
                    <a:pt x="6828713" y="2925445"/>
                  </a:lnTo>
                  <a:lnTo>
                    <a:pt x="6827189" y="2923921"/>
                  </a:lnTo>
                  <a:lnTo>
                    <a:pt x="6825665" y="2922143"/>
                  </a:lnTo>
                  <a:lnTo>
                    <a:pt x="6824522" y="2919983"/>
                  </a:lnTo>
                  <a:lnTo>
                    <a:pt x="6823252" y="2918079"/>
                  </a:lnTo>
                  <a:lnTo>
                    <a:pt x="6822363" y="2916047"/>
                  </a:lnTo>
                  <a:lnTo>
                    <a:pt x="6821728" y="2913506"/>
                  </a:lnTo>
                  <a:lnTo>
                    <a:pt x="6820839" y="2911475"/>
                  </a:lnTo>
                  <a:lnTo>
                    <a:pt x="6820458" y="2908680"/>
                  </a:lnTo>
                  <a:lnTo>
                    <a:pt x="6820204" y="2906268"/>
                  </a:lnTo>
                  <a:lnTo>
                    <a:pt x="6820458" y="2903474"/>
                  </a:lnTo>
                  <a:lnTo>
                    <a:pt x="6821093" y="2901061"/>
                  </a:lnTo>
                  <a:lnTo>
                    <a:pt x="6821728" y="2898648"/>
                  </a:lnTo>
                  <a:lnTo>
                    <a:pt x="6822617" y="2896235"/>
                  </a:lnTo>
                  <a:lnTo>
                    <a:pt x="6823506" y="2894076"/>
                  </a:lnTo>
                  <a:lnTo>
                    <a:pt x="6824776" y="2891917"/>
                  </a:lnTo>
                  <a:lnTo>
                    <a:pt x="6826046" y="2890139"/>
                  </a:lnTo>
                  <a:lnTo>
                    <a:pt x="6827189" y="2888233"/>
                  </a:lnTo>
                  <a:lnTo>
                    <a:pt x="6829094" y="2886455"/>
                  </a:lnTo>
                  <a:lnTo>
                    <a:pt x="6830618" y="2884931"/>
                  </a:lnTo>
                  <a:lnTo>
                    <a:pt x="6832396" y="2883407"/>
                  </a:lnTo>
                  <a:lnTo>
                    <a:pt x="6834174" y="2882138"/>
                  </a:lnTo>
                  <a:lnTo>
                    <a:pt x="6836333" y="2880995"/>
                  </a:lnTo>
                  <a:lnTo>
                    <a:pt x="6838492" y="2879725"/>
                  </a:lnTo>
                  <a:lnTo>
                    <a:pt x="6840651" y="2878836"/>
                  </a:lnTo>
                  <a:lnTo>
                    <a:pt x="6842810" y="2877947"/>
                  </a:lnTo>
                  <a:lnTo>
                    <a:pt x="6845223" y="2877312"/>
                  </a:lnTo>
                  <a:lnTo>
                    <a:pt x="6847382" y="2876423"/>
                  </a:lnTo>
                  <a:lnTo>
                    <a:pt x="6849795" y="2875788"/>
                  </a:lnTo>
                  <a:lnTo>
                    <a:pt x="6852208" y="2875406"/>
                  </a:lnTo>
                  <a:lnTo>
                    <a:pt x="6855002" y="2874899"/>
                  </a:lnTo>
                  <a:lnTo>
                    <a:pt x="6857415" y="2874518"/>
                  </a:lnTo>
                  <a:lnTo>
                    <a:pt x="6860082" y="2874518"/>
                  </a:lnTo>
                  <a:lnTo>
                    <a:pt x="6862622" y="2874264"/>
                  </a:lnTo>
                  <a:lnTo>
                    <a:pt x="6865289" y="2874264"/>
                  </a:lnTo>
                  <a:lnTo>
                    <a:pt x="6867702" y="2874264"/>
                  </a:lnTo>
                  <a:lnTo>
                    <a:pt x="6870496" y="2874264"/>
                  </a:lnTo>
                  <a:lnTo>
                    <a:pt x="6872909" y="2874518"/>
                  </a:lnTo>
                  <a:lnTo>
                    <a:pt x="6875703" y="2874518"/>
                  </a:lnTo>
                  <a:lnTo>
                    <a:pt x="6878116" y="2875153"/>
                  </a:lnTo>
                  <a:lnTo>
                    <a:pt x="6880910" y="2875153"/>
                  </a:lnTo>
                  <a:lnTo>
                    <a:pt x="6883323" y="2875788"/>
                  </a:lnTo>
                  <a:lnTo>
                    <a:pt x="6883323" y="2844038"/>
                  </a:lnTo>
                </a:path>
                <a:path w="6883400" h="10017125">
                  <a:moveTo>
                    <a:pt x="6797598" y="2969005"/>
                  </a:moveTo>
                  <a:lnTo>
                    <a:pt x="6797598" y="2844038"/>
                  </a:lnTo>
                </a:path>
                <a:path w="6883400" h="10017125">
                  <a:moveTo>
                    <a:pt x="6883323" y="3093974"/>
                  </a:moveTo>
                  <a:lnTo>
                    <a:pt x="6883323" y="3060446"/>
                  </a:lnTo>
                  <a:lnTo>
                    <a:pt x="6880910" y="3061080"/>
                  </a:lnTo>
                  <a:lnTo>
                    <a:pt x="6878370" y="3061716"/>
                  </a:lnTo>
                  <a:lnTo>
                    <a:pt x="6875957" y="3062351"/>
                  </a:lnTo>
                  <a:lnTo>
                    <a:pt x="6873290" y="3062604"/>
                  </a:lnTo>
                  <a:lnTo>
                    <a:pt x="6870750" y="3062858"/>
                  </a:lnTo>
                  <a:lnTo>
                    <a:pt x="6868083" y="3062858"/>
                  </a:lnTo>
                  <a:lnTo>
                    <a:pt x="6865670" y="3063240"/>
                  </a:lnTo>
                  <a:lnTo>
                    <a:pt x="6862876" y="3063240"/>
                  </a:lnTo>
                  <a:lnTo>
                    <a:pt x="6860463" y="3062858"/>
                  </a:lnTo>
                  <a:lnTo>
                    <a:pt x="6857669" y="3062858"/>
                  </a:lnTo>
                  <a:lnTo>
                    <a:pt x="6855256" y="3062604"/>
                  </a:lnTo>
                  <a:lnTo>
                    <a:pt x="6852462" y="3061970"/>
                  </a:lnTo>
                  <a:lnTo>
                    <a:pt x="6850049" y="3061335"/>
                  </a:lnTo>
                  <a:lnTo>
                    <a:pt x="6847636" y="3060827"/>
                  </a:lnTo>
                  <a:lnTo>
                    <a:pt x="6845223" y="3060192"/>
                  </a:lnTo>
                  <a:lnTo>
                    <a:pt x="6842810" y="3059303"/>
                  </a:lnTo>
                  <a:lnTo>
                    <a:pt x="6840651" y="3058287"/>
                  </a:lnTo>
                  <a:lnTo>
                    <a:pt x="6838492" y="3057398"/>
                  </a:lnTo>
                  <a:lnTo>
                    <a:pt x="6836333" y="3056254"/>
                  </a:lnTo>
                  <a:lnTo>
                    <a:pt x="6834174" y="3054985"/>
                  </a:lnTo>
                  <a:lnTo>
                    <a:pt x="6832396" y="3053461"/>
                  </a:lnTo>
                  <a:lnTo>
                    <a:pt x="6830618" y="3052191"/>
                  </a:lnTo>
                  <a:lnTo>
                    <a:pt x="6828713" y="3050413"/>
                  </a:lnTo>
                  <a:lnTo>
                    <a:pt x="6827189" y="3048889"/>
                  </a:lnTo>
                  <a:lnTo>
                    <a:pt x="6825665" y="3047111"/>
                  </a:lnTo>
                  <a:lnTo>
                    <a:pt x="6824522" y="3044952"/>
                  </a:lnTo>
                  <a:lnTo>
                    <a:pt x="6823252" y="3043047"/>
                  </a:lnTo>
                  <a:lnTo>
                    <a:pt x="6822363" y="3041015"/>
                  </a:lnTo>
                  <a:lnTo>
                    <a:pt x="6821728" y="3038475"/>
                  </a:lnTo>
                  <a:lnTo>
                    <a:pt x="6820839" y="3036443"/>
                  </a:lnTo>
                  <a:lnTo>
                    <a:pt x="6820458" y="3033649"/>
                  </a:lnTo>
                  <a:lnTo>
                    <a:pt x="6820204" y="3031236"/>
                  </a:lnTo>
                  <a:lnTo>
                    <a:pt x="6820458" y="3028442"/>
                  </a:lnTo>
                  <a:lnTo>
                    <a:pt x="6821093" y="3026029"/>
                  </a:lnTo>
                  <a:lnTo>
                    <a:pt x="6821728" y="3023616"/>
                  </a:lnTo>
                  <a:lnTo>
                    <a:pt x="6822617" y="3021203"/>
                  </a:lnTo>
                  <a:lnTo>
                    <a:pt x="6823506" y="3019044"/>
                  </a:lnTo>
                  <a:lnTo>
                    <a:pt x="6824776" y="3016885"/>
                  </a:lnTo>
                  <a:lnTo>
                    <a:pt x="6826046" y="3015106"/>
                  </a:lnTo>
                  <a:lnTo>
                    <a:pt x="6827189" y="3013202"/>
                  </a:lnTo>
                  <a:lnTo>
                    <a:pt x="6829094" y="3011424"/>
                  </a:lnTo>
                  <a:lnTo>
                    <a:pt x="6830618" y="3009900"/>
                  </a:lnTo>
                  <a:lnTo>
                    <a:pt x="6832396" y="3008629"/>
                  </a:lnTo>
                  <a:lnTo>
                    <a:pt x="6834174" y="3007105"/>
                  </a:lnTo>
                  <a:lnTo>
                    <a:pt x="6836333" y="3005963"/>
                  </a:lnTo>
                  <a:lnTo>
                    <a:pt x="6838492" y="3004693"/>
                  </a:lnTo>
                  <a:lnTo>
                    <a:pt x="6840651" y="3003804"/>
                  </a:lnTo>
                  <a:lnTo>
                    <a:pt x="6842810" y="3002915"/>
                  </a:lnTo>
                  <a:lnTo>
                    <a:pt x="6845223" y="3002279"/>
                  </a:lnTo>
                  <a:lnTo>
                    <a:pt x="6847382" y="3001391"/>
                  </a:lnTo>
                  <a:lnTo>
                    <a:pt x="6849795" y="3000755"/>
                  </a:lnTo>
                  <a:lnTo>
                    <a:pt x="6852208" y="3000375"/>
                  </a:lnTo>
                  <a:lnTo>
                    <a:pt x="6855002" y="2999867"/>
                  </a:lnTo>
                  <a:lnTo>
                    <a:pt x="6857415" y="2999486"/>
                  </a:lnTo>
                  <a:lnTo>
                    <a:pt x="6860082" y="2999486"/>
                  </a:lnTo>
                  <a:lnTo>
                    <a:pt x="6862622" y="2999231"/>
                  </a:lnTo>
                  <a:lnTo>
                    <a:pt x="6865289" y="2999231"/>
                  </a:lnTo>
                  <a:lnTo>
                    <a:pt x="6867702" y="2999231"/>
                  </a:lnTo>
                  <a:lnTo>
                    <a:pt x="6870496" y="2999231"/>
                  </a:lnTo>
                  <a:lnTo>
                    <a:pt x="6872909" y="2999486"/>
                  </a:lnTo>
                  <a:lnTo>
                    <a:pt x="6875703" y="2999486"/>
                  </a:lnTo>
                  <a:lnTo>
                    <a:pt x="6878116" y="3000121"/>
                  </a:lnTo>
                  <a:lnTo>
                    <a:pt x="6880910" y="3000375"/>
                  </a:lnTo>
                  <a:lnTo>
                    <a:pt x="6883323" y="3000755"/>
                  </a:lnTo>
                  <a:lnTo>
                    <a:pt x="6883323" y="2969005"/>
                  </a:lnTo>
                </a:path>
                <a:path w="6883400" h="10017125">
                  <a:moveTo>
                    <a:pt x="6797598" y="3093974"/>
                  </a:moveTo>
                  <a:lnTo>
                    <a:pt x="6797598" y="2969005"/>
                  </a:lnTo>
                </a:path>
                <a:path w="6883400" h="10017125">
                  <a:moveTo>
                    <a:pt x="6883323" y="3218942"/>
                  </a:moveTo>
                  <a:lnTo>
                    <a:pt x="6883323" y="3185414"/>
                  </a:lnTo>
                  <a:lnTo>
                    <a:pt x="6880910" y="3186049"/>
                  </a:lnTo>
                  <a:lnTo>
                    <a:pt x="6878370" y="3186683"/>
                  </a:lnTo>
                  <a:lnTo>
                    <a:pt x="6875957" y="3187319"/>
                  </a:lnTo>
                  <a:lnTo>
                    <a:pt x="6873290" y="3187573"/>
                  </a:lnTo>
                  <a:lnTo>
                    <a:pt x="6870750" y="3187827"/>
                  </a:lnTo>
                  <a:lnTo>
                    <a:pt x="6868083" y="3188207"/>
                  </a:lnTo>
                  <a:lnTo>
                    <a:pt x="6865670" y="3188207"/>
                  </a:lnTo>
                  <a:lnTo>
                    <a:pt x="6862876" y="3188207"/>
                  </a:lnTo>
                  <a:lnTo>
                    <a:pt x="6860463" y="3188207"/>
                  </a:lnTo>
                  <a:lnTo>
                    <a:pt x="6857669" y="3187827"/>
                  </a:lnTo>
                  <a:lnTo>
                    <a:pt x="6855256" y="3187573"/>
                  </a:lnTo>
                  <a:lnTo>
                    <a:pt x="6852462" y="3186938"/>
                  </a:lnTo>
                  <a:lnTo>
                    <a:pt x="6850049" y="3186683"/>
                  </a:lnTo>
                  <a:lnTo>
                    <a:pt x="6847636" y="3185795"/>
                  </a:lnTo>
                  <a:lnTo>
                    <a:pt x="6845223" y="3185160"/>
                  </a:lnTo>
                  <a:lnTo>
                    <a:pt x="6842810" y="3184271"/>
                  </a:lnTo>
                  <a:lnTo>
                    <a:pt x="6840651" y="3183254"/>
                  </a:lnTo>
                  <a:lnTo>
                    <a:pt x="6838492" y="3182366"/>
                  </a:lnTo>
                  <a:lnTo>
                    <a:pt x="6836333" y="3181223"/>
                  </a:lnTo>
                  <a:lnTo>
                    <a:pt x="6834174" y="3179953"/>
                  </a:lnTo>
                  <a:lnTo>
                    <a:pt x="6832396" y="3178429"/>
                  </a:lnTo>
                  <a:lnTo>
                    <a:pt x="6830618" y="3177158"/>
                  </a:lnTo>
                  <a:lnTo>
                    <a:pt x="6828713" y="3175380"/>
                  </a:lnTo>
                  <a:lnTo>
                    <a:pt x="6827189" y="3173856"/>
                  </a:lnTo>
                  <a:lnTo>
                    <a:pt x="6825665" y="3172079"/>
                  </a:lnTo>
                  <a:lnTo>
                    <a:pt x="6824522" y="3169920"/>
                  </a:lnTo>
                  <a:lnTo>
                    <a:pt x="6823252" y="3168015"/>
                  </a:lnTo>
                  <a:lnTo>
                    <a:pt x="6822363" y="3165982"/>
                  </a:lnTo>
                  <a:lnTo>
                    <a:pt x="6821728" y="3163443"/>
                  </a:lnTo>
                  <a:lnTo>
                    <a:pt x="6820839" y="3161411"/>
                  </a:lnTo>
                  <a:lnTo>
                    <a:pt x="6820458" y="3158871"/>
                  </a:lnTo>
                  <a:lnTo>
                    <a:pt x="6820204" y="3156204"/>
                  </a:lnTo>
                  <a:lnTo>
                    <a:pt x="6820458" y="3153410"/>
                  </a:lnTo>
                  <a:lnTo>
                    <a:pt x="6821093" y="3150997"/>
                  </a:lnTo>
                  <a:lnTo>
                    <a:pt x="6821728" y="3148583"/>
                  </a:lnTo>
                  <a:lnTo>
                    <a:pt x="6822617" y="3146171"/>
                  </a:lnTo>
                  <a:lnTo>
                    <a:pt x="6823506" y="3144012"/>
                  </a:lnTo>
                  <a:lnTo>
                    <a:pt x="6824776" y="3141853"/>
                  </a:lnTo>
                  <a:lnTo>
                    <a:pt x="6826046" y="3140075"/>
                  </a:lnTo>
                  <a:lnTo>
                    <a:pt x="6827189" y="3138170"/>
                  </a:lnTo>
                  <a:lnTo>
                    <a:pt x="6829094" y="3136646"/>
                  </a:lnTo>
                  <a:lnTo>
                    <a:pt x="6830618" y="3134868"/>
                  </a:lnTo>
                  <a:lnTo>
                    <a:pt x="6832396" y="3133598"/>
                  </a:lnTo>
                  <a:lnTo>
                    <a:pt x="6834174" y="3132074"/>
                  </a:lnTo>
                  <a:lnTo>
                    <a:pt x="6836333" y="3130930"/>
                  </a:lnTo>
                  <a:lnTo>
                    <a:pt x="6838492" y="3129915"/>
                  </a:lnTo>
                  <a:lnTo>
                    <a:pt x="6840651" y="3128772"/>
                  </a:lnTo>
                  <a:lnTo>
                    <a:pt x="6842810" y="3127882"/>
                  </a:lnTo>
                  <a:lnTo>
                    <a:pt x="6845223" y="3127248"/>
                  </a:lnTo>
                  <a:lnTo>
                    <a:pt x="6847382" y="3126358"/>
                  </a:lnTo>
                  <a:lnTo>
                    <a:pt x="6849795" y="3125978"/>
                  </a:lnTo>
                  <a:lnTo>
                    <a:pt x="6852208" y="3125343"/>
                  </a:lnTo>
                  <a:lnTo>
                    <a:pt x="6855002" y="3124835"/>
                  </a:lnTo>
                  <a:lnTo>
                    <a:pt x="6857415" y="3124835"/>
                  </a:lnTo>
                  <a:lnTo>
                    <a:pt x="6860082" y="3124454"/>
                  </a:lnTo>
                  <a:lnTo>
                    <a:pt x="6862622" y="3124200"/>
                  </a:lnTo>
                  <a:lnTo>
                    <a:pt x="6865289" y="3124200"/>
                  </a:lnTo>
                  <a:lnTo>
                    <a:pt x="6867702" y="3124200"/>
                  </a:lnTo>
                  <a:lnTo>
                    <a:pt x="6870496" y="3124200"/>
                  </a:lnTo>
                  <a:lnTo>
                    <a:pt x="6872909" y="3124454"/>
                  </a:lnTo>
                  <a:lnTo>
                    <a:pt x="6875703" y="3124835"/>
                  </a:lnTo>
                  <a:lnTo>
                    <a:pt x="6878116" y="3125089"/>
                  </a:lnTo>
                  <a:lnTo>
                    <a:pt x="6880910" y="3125343"/>
                  </a:lnTo>
                  <a:lnTo>
                    <a:pt x="6883323" y="3125724"/>
                  </a:lnTo>
                  <a:lnTo>
                    <a:pt x="6883323" y="3093974"/>
                  </a:lnTo>
                </a:path>
                <a:path w="6883400" h="10017125">
                  <a:moveTo>
                    <a:pt x="6797598" y="3218942"/>
                  </a:moveTo>
                  <a:lnTo>
                    <a:pt x="6797598" y="3093974"/>
                  </a:lnTo>
                </a:path>
                <a:path w="6883400" h="10017125">
                  <a:moveTo>
                    <a:pt x="6883323" y="3344291"/>
                  </a:moveTo>
                  <a:lnTo>
                    <a:pt x="6883323" y="3310381"/>
                  </a:lnTo>
                  <a:lnTo>
                    <a:pt x="6880910" y="3311017"/>
                  </a:lnTo>
                  <a:lnTo>
                    <a:pt x="6878370" y="3311652"/>
                  </a:lnTo>
                  <a:lnTo>
                    <a:pt x="6875957" y="3312287"/>
                  </a:lnTo>
                  <a:lnTo>
                    <a:pt x="6873290" y="3312541"/>
                  </a:lnTo>
                  <a:lnTo>
                    <a:pt x="6870750" y="3312795"/>
                  </a:lnTo>
                  <a:lnTo>
                    <a:pt x="6868083" y="3313176"/>
                  </a:lnTo>
                  <a:lnTo>
                    <a:pt x="6865670" y="3313176"/>
                  </a:lnTo>
                  <a:lnTo>
                    <a:pt x="6862876" y="3313176"/>
                  </a:lnTo>
                  <a:lnTo>
                    <a:pt x="6860463" y="3313176"/>
                  </a:lnTo>
                  <a:lnTo>
                    <a:pt x="6857669" y="3312795"/>
                  </a:lnTo>
                  <a:lnTo>
                    <a:pt x="6855256" y="3312541"/>
                  </a:lnTo>
                  <a:lnTo>
                    <a:pt x="6852462" y="3312287"/>
                  </a:lnTo>
                  <a:lnTo>
                    <a:pt x="6850049" y="3311652"/>
                  </a:lnTo>
                  <a:lnTo>
                    <a:pt x="6847636" y="3311017"/>
                  </a:lnTo>
                  <a:lnTo>
                    <a:pt x="6845223" y="3310128"/>
                  </a:lnTo>
                  <a:lnTo>
                    <a:pt x="6842810" y="3309493"/>
                  </a:lnTo>
                  <a:lnTo>
                    <a:pt x="6840651" y="3308604"/>
                  </a:lnTo>
                  <a:lnTo>
                    <a:pt x="6838492" y="3307333"/>
                  </a:lnTo>
                  <a:lnTo>
                    <a:pt x="6836333" y="3306191"/>
                  </a:lnTo>
                  <a:lnTo>
                    <a:pt x="6834174" y="3304921"/>
                  </a:lnTo>
                  <a:lnTo>
                    <a:pt x="6832396" y="3303397"/>
                  </a:lnTo>
                  <a:lnTo>
                    <a:pt x="6830618" y="3302127"/>
                  </a:lnTo>
                  <a:lnTo>
                    <a:pt x="6828713" y="3300603"/>
                  </a:lnTo>
                  <a:lnTo>
                    <a:pt x="6827189" y="3298825"/>
                  </a:lnTo>
                  <a:lnTo>
                    <a:pt x="6825665" y="3297047"/>
                  </a:lnTo>
                  <a:lnTo>
                    <a:pt x="6824522" y="3295142"/>
                  </a:lnTo>
                  <a:lnTo>
                    <a:pt x="6823252" y="3292982"/>
                  </a:lnTo>
                  <a:lnTo>
                    <a:pt x="6822363" y="3290951"/>
                  </a:lnTo>
                  <a:lnTo>
                    <a:pt x="6821728" y="3288792"/>
                  </a:lnTo>
                  <a:lnTo>
                    <a:pt x="6820839" y="3286379"/>
                  </a:lnTo>
                  <a:lnTo>
                    <a:pt x="6820458" y="3283839"/>
                  </a:lnTo>
                  <a:lnTo>
                    <a:pt x="6820204" y="3281172"/>
                  </a:lnTo>
                  <a:lnTo>
                    <a:pt x="6820458" y="3278378"/>
                  </a:lnTo>
                  <a:lnTo>
                    <a:pt x="6821093" y="3275965"/>
                  </a:lnTo>
                  <a:lnTo>
                    <a:pt x="6821728" y="3273552"/>
                  </a:lnTo>
                  <a:lnTo>
                    <a:pt x="6822617" y="3271139"/>
                  </a:lnTo>
                  <a:lnTo>
                    <a:pt x="6823506" y="3268979"/>
                  </a:lnTo>
                  <a:lnTo>
                    <a:pt x="6824776" y="3266821"/>
                  </a:lnTo>
                  <a:lnTo>
                    <a:pt x="6826046" y="3265043"/>
                  </a:lnTo>
                  <a:lnTo>
                    <a:pt x="6827189" y="3263138"/>
                  </a:lnTo>
                  <a:lnTo>
                    <a:pt x="6829094" y="3261614"/>
                  </a:lnTo>
                  <a:lnTo>
                    <a:pt x="6830618" y="3259836"/>
                  </a:lnTo>
                  <a:lnTo>
                    <a:pt x="6832396" y="3258566"/>
                  </a:lnTo>
                  <a:lnTo>
                    <a:pt x="6834174" y="3257042"/>
                  </a:lnTo>
                  <a:lnTo>
                    <a:pt x="6836333" y="3255899"/>
                  </a:lnTo>
                  <a:lnTo>
                    <a:pt x="6838492" y="3254882"/>
                  </a:lnTo>
                  <a:lnTo>
                    <a:pt x="6840651" y="3253994"/>
                  </a:lnTo>
                  <a:lnTo>
                    <a:pt x="6842810" y="3253104"/>
                  </a:lnTo>
                  <a:lnTo>
                    <a:pt x="6845223" y="3252216"/>
                  </a:lnTo>
                  <a:lnTo>
                    <a:pt x="6847382" y="3251580"/>
                  </a:lnTo>
                  <a:lnTo>
                    <a:pt x="6849795" y="3250946"/>
                  </a:lnTo>
                  <a:lnTo>
                    <a:pt x="6852208" y="3250311"/>
                  </a:lnTo>
                  <a:lnTo>
                    <a:pt x="6855002" y="3250056"/>
                  </a:lnTo>
                  <a:lnTo>
                    <a:pt x="6857415" y="3249803"/>
                  </a:lnTo>
                  <a:lnTo>
                    <a:pt x="6860082" y="3249422"/>
                  </a:lnTo>
                  <a:lnTo>
                    <a:pt x="6862622" y="3249168"/>
                  </a:lnTo>
                  <a:lnTo>
                    <a:pt x="6865289" y="3249168"/>
                  </a:lnTo>
                  <a:lnTo>
                    <a:pt x="6867702" y="3249168"/>
                  </a:lnTo>
                  <a:lnTo>
                    <a:pt x="6870496" y="3249168"/>
                  </a:lnTo>
                  <a:lnTo>
                    <a:pt x="6872909" y="3249422"/>
                  </a:lnTo>
                  <a:lnTo>
                    <a:pt x="6875703" y="3249803"/>
                  </a:lnTo>
                  <a:lnTo>
                    <a:pt x="6878116" y="3250056"/>
                  </a:lnTo>
                  <a:lnTo>
                    <a:pt x="6880910" y="3250311"/>
                  </a:lnTo>
                  <a:lnTo>
                    <a:pt x="6883323" y="3250692"/>
                  </a:lnTo>
                  <a:lnTo>
                    <a:pt x="6883323" y="3218942"/>
                  </a:lnTo>
                </a:path>
                <a:path w="6883400" h="10017125">
                  <a:moveTo>
                    <a:pt x="6797598" y="3344291"/>
                  </a:moveTo>
                  <a:lnTo>
                    <a:pt x="6797598" y="3218942"/>
                  </a:lnTo>
                </a:path>
                <a:path w="6883400" h="10017125">
                  <a:moveTo>
                    <a:pt x="6883323" y="3469258"/>
                  </a:moveTo>
                  <a:lnTo>
                    <a:pt x="6883323" y="3435350"/>
                  </a:lnTo>
                  <a:lnTo>
                    <a:pt x="6880910" y="3435985"/>
                  </a:lnTo>
                  <a:lnTo>
                    <a:pt x="6878370" y="3436620"/>
                  </a:lnTo>
                  <a:lnTo>
                    <a:pt x="6875957" y="3437254"/>
                  </a:lnTo>
                  <a:lnTo>
                    <a:pt x="6873290" y="3437508"/>
                  </a:lnTo>
                  <a:lnTo>
                    <a:pt x="6870750" y="3437763"/>
                  </a:lnTo>
                  <a:lnTo>
                    <a:pt x="6868083" y="3438144"/>
                  </a:lnTo>
                  <a:lnTo>
                    <a:pt x="6865670" y="3438144"/>
                  </a:lnTo>
                  <a:lnTo>
                    <a:pt x="6862876" y="3438144"/>
                  </a:lnTo>
                  <a:lnTo>
                    <a:pt x="6860463" y="3438144"/>
                  </a:lnTo>
                  <a:lnTo>
                    <a:pt x="6857669" y="3437763"/>
                  </a:lnTo>
                  <a:lnTo>
                    <a:pt x="6855256" y="3437508"/>
                  </a:lnTo>
                  <a:lnTo>
                    <a:pt x="6852462" y="3437254"/>
                  </a:lnTo>
                  <a:lnTo>
                    <a:pt x="6850049" y="3436620"/>
                  </a:lnTo>
                  <a:lnTo>
                    <a:pt x="6847636" y="3435985"/>
                  </a:lnTo>
                  <a:lnTo>
                    <a:pt x="6845223" y="3435096"/>
                  </a:lnTo>
                  <a:lnTo>
                    <a:pt x="6842810" y="3434461"/>
                  </a:lnTo>
                  <a:lnTo>
                    <a:pt x="6840651" y="3433572"/>
                  </a:lnTo>
                  <a:lnTo>
                    <a:pt x="6838492" y="3432302"/>
                  </a:lnTo>
                  <a:lnTo>
                    <a:pt x="6836333" y="3431158"/>
                  </a:lnTo>
                  <a:lnTo>
                    <a:pt x="6834174" y="3429889"/>
                  </a:lnTo>
                  <a:lnTo>
                    <a:pt x="6832396" y="3428365"/>
                  </a:lnTo>
                  <a:lnTo>
                    <a:pt x="6830618" y="3427095"/>
                  </a:lnTo>
                  <a:lnTo>
                    <a:pt x="6828713" y="3425571"/>
                  </a:lnTo>
                  <a:lnTo>
                    <a:pt x="6827189" y="3423793"/>
                  </a:lnTo>
                  <a:lnTo>
                    <a:pt x="6825665" y="3422015"/>
                  </a:lnTo>
                  <a:lnTo>
                    <a:pt x="6824522" y="3420110"/>
                  </a:lnTo>
                  <a:lnTo>
                    <a:pt x="6823252" y="3417951"/>
                  </a:lnTo>
                  <a:lnTo>
                    <a:pt x="6822363" y="3415919"/>
                  </a:lnTo>
                  <a:lnTo>
                    <a:pt x="6821728" y="3413760"/>
                  </a:lnTo>
                  <a:lnTo>
                    <a:pt x="6820839" y="3411347"/>
                  </a:lnTo>
                  <a:lnTo>
                    <a:pt x="6820458" y="3408806"/>
                  </a:lnTo>
                  <a:lnTo>
                    <a:pt x="6820204" y="3406140"/>
                  </a:lnTo>
                  <a:lnTo>
                    <a:pt x="6820458" y="3403346"/>
                  </a:lnTo>
                  <a:lnTo>
                    <a:pt x="6821093" y="3400932"/>
                  </a:lnTo>
                  <a:lnTo>
                    <a:pt x="6821728" y="3398520"/>
                  </a:lnTo>
                  <a:lnTo>
                    <a:pt x="6822617" y="3396106"/>
                  </a:lnTo>
                  <a:lnTo>
                    <a:pt x="6823506" y="3393948"/>
                  </a:lnTo>
                  <a:lnTo>
                    <a:pt x="6824776" y="3391789"/>
                  </a:lnTo>
                  <a:lnTo>
                    <a:pt x="6826046" y="3390011"/>
                  </a:lnTo>
                  <a:lnTo>
                    <a:pt x="6827189" y="3388105"/>
                  </a:lnTo>
                  <a:lnTo>
                    <a:pt x="6829094" y="3386581"/>
                  </a:lnTo>
                  <a:lnTo>
                    <a:pt x="6830618" y="3384804"/>
                  </a:lnTo>
                  <a:lnTo>
                    <a:pt x="6832396" y="3383533"/>
                  </a:lnTo>
                  <a:lnTo>
                    <a:pt x="6834174" y="3382010"/>
                  </a:lnTo>
                  <a:lnTo>
                    <a:pt x="6836333" y="3380867"/>
                  </a:lnTo>
                  <a:lnTo>
                    <a:pt x="6838492" y="3379851"/>
                  </a:lnTo>
                  <a:lnTo>
                    <a:pt x="6840651" y="3378962"/>
                  </a:lnTo>
                  <a:lnTo>
                    <a:pt x="6842810" y="3378073"/>
                  </a:lnTo>
                  <a:lnTo>
                    <a:pt x="6845223" y="3377183"/>
                  </a:lnTo>
                  <a:lnTo>
                    <a:pt x="6847382" y="3376549"/>
                  </a:lnTo>
                  <a:lnTo>
                    <a:pt x="6849795" y="3375914"/>
                  </a:lnTo>
                  <a:lnTo>
                    <a:pt x="6852208" y="3375279"/>
                  </a:lnTo>
                  <a:lnTo>
                    <a:pt x="6855002" y="3375025"/>
                  </a:lnTo>
                  <a:lnTo>
                    <a:pt x="6857415" y="3374771"/>
                  </a:lnTo>
                  <a:lnTo>
                    <a:pt x="6860082" y="3374390"/>
                  </a:lnTo>
                  <a:lnTo>
                    <a:pt x="6862622" y="3374136"/>
                  </a:lnTo>
                  <a:lnTo>
                    <a:pt x="6865289" y="3374136"/>
                  </a:lnTo>
                  <a:lnTo>
                    <a:pt x="6867702" y="3374136"/>
                  </a:lnTo>
                  <a:lnTo>
                    <a:pt x="6870496" y="3374136"/>
                  </a:lnTo>
                  <a:lnTo>
                    <a:pt x="6872909" y="3374390"/>
                  </a:lnTo>
                  <a:lnTo>
                    <a:pt x="6875703" y="3374771"/>
                  </a:lnTo>
                  <a:lnTo>
                    <a:pt x="6878116" y="3375025"/>
                  </a:lnTo>
                  <a:lnTo>
                    <a:pt x="6880910" y="3375279"/>
                  </a:lnTo>
                  <a:lnTo>
                    <a:pt x="6883323" y="3375660"/>
                  </a:lnTo>
                  <a:lnTo>
                    <a:pt x="6883323" y="3343910"/>
                  </a:lnTo>
                </a:path>
                <a:path w="6883400" h="10017125">
                  <a:moveTo>
                    <a:pt x="6797598" y="3469258"/>
                  </a:moveTo>
                  <a:lnTo>
                    <a:pt x="6797598" y="3343910"/>
                  </a:lnTo>
                </a:path>
                <a:path w="6883400" h="10017125">
                  <a:moveTo>
                    <a:pt x="6883323" y="3594227"/>
                  </a:moveTo>
                  <a:lnTo>
                    <a:pt x="6883323" y="3560318"/>
                  </a:lnTo>
                  <a:lnTo>
                    <a:pt x="6880910" y="3560953"/>
                  </a:lnTo>
                  <a:lnTo>
                    <a:pt x="6878370" y="3561842"/>
                  </a:lnTo>
                  <a:lnTo>
                    <a:pt x="6875957" y="3562223"/>
                  </a:lnTo>
                  <a:lnTo>
                    <a:pt x="6873290" y="3562477"/>
                  </a:lnTo>
                  <a:lnTo>
                    <a:pt x="6870750" y="3562730"/>
                  </a:lnTo>
                  <a:lnTo>
                    <a:pt x="6868083" y="3563112"/>
                  </a:lnTo>
                  <a:lnTo>
                    <a:pt x="6865670" y="3563112"/>
                  </a:lnTo>
                  <a:lnTo>
                    <a:pt x="6862876" y="3563112"/>
                  </a:lnTo>
                  <a:lnTo>
                    <a:pt x="6860463" y="3563112"/>
                  </a:lnTo>
                  <a:lnTo>
                    <a:pt x="6857669" y="3562730"/>
                  </a:lnTo>
                  <a:lnTo>
                    <a:pt x="6855256" y="3562477"/>
                  </a:lnTo>
                  <a:lnTo>
                    <a:pt x="6852462" y="3562223"/>
                  </a:lnTo>
                  <a:lnTo>
                    <a:pt x="6850049" y="3561588"/>
                  </a:lnTo>
                  <a:lnTo>
                    <a:pt x="6847636" y="3560953"/>
                  </a:lnTo>
                  <a:lnTo>
                    <a:pt x="6845223" y="3560318"/>
                  </a:lnTo>
                  <a:lnTo>
                    <a:pt x="6842810" y="3559429"/>
                  </a:lnTo>
                  <a:lnTo>
                    <a:pt x="6840651" y="3558540"/>
                  </a:lnTo>
                  <a:lnTo>
                    <a:pt x="6838492" y="3557270"/>
                  </a:lnTo>
                  <a:lnTo>
                    <a:pt x="6836333" y="3556127"/>
                  </a:lnTo>
                  <a:lnTo>
                    <a:pt x="6834174" y="3554856"/>
                  </a:lnTo>
                  <a:lnTo>
                    <a:pt x="6832396" y="3553587"/>
                  </a:lnTo>
                  <a:lnTo>
                    <a:pt x="6830618" y="3552063"/>
                  </a:lnTo>
                  <a:lnTo>
                    <a:pt x="6828713" y="3550539"/>
                  </a:lnTo>
                  <a:lnTo>
                    <a:pt x="6821728" y="3538728"/>
                  </a:lnTo>
                  <a:lnTo>
                    <a:pt x="6820839" y="3536315"/>
                  </a:lnTo>
                  <a:lnTo>
                    <a:pt x="6820458" y="3533775"/>
                  </a:lnTo>
                  <a:lnTo>
                    <a:pt x="6820204" y="3531362"/>
                  </a:lnTo>
                  <a:lnTo>
                    <a:pt x="6824776" y="3517011"/>
                  </a:lnTo>
                  <a:lnTo>
                    <a:pt x="6826046" y="3514979"/>
                  </a:lnTo>
                  <a:lnTo>
                    <a:pt x="6827189" y="3513074"/>
                  </a:lnTo>
                  <a:lnTo>
                    <a:pt x="6829094" y="3511550"/>
                  </a:lnTo>
                  <a:lnTo>
                    <a:pt x="6830618" y="3510026"/>
                  </a:lnTo>
                  <a:lnTo>
                    <a:pt x="6832396" y="3508502"/>
                  </a:lnTo>
                  <a:lnTo>
                    <a:pt x="6834174" y="3507358"/>
                  </a:lnTo>
                  <a:lnTo>
                    <a:pt x="6836333" y="3506089"/>
                  </a:lnTo>
                  <a:lnTo>
                    <a:pt x="6838492" y="3504819"/>
                  </a:lnTo>
                  <a:lnTo>
                    <a:pt x="6855002" y="3499993"/>
                  </a:lnTo>
                  <a:lnTo>
                    <a:pt x="6857415" y="3499739"/>
                  </a:lnTo>
                  <a:lnTo>
                    <a:pt x="6860082" y="3499357"/>
                  </a:lnTo>
                  <a:lnTo>
                    <a:pt x="6862622" y="3499357"/>
                  </a:lnTo>
                  <a:lnTo>
                    <a:pt x="6865289" y="3499104"/>
                  </a:lnTo>
                  <a:lnTo>
                    <a:pt x="6867702" y="3499104"/>
                  </a:lnTo>
                  <a:lnTo>
                    <a:pt x="6870496" y="3499357"/>
                  </a:lnTo>
                  <a:lnTo>
                    <a:pt x="6872909" y="3499357"/>
                  </a:lnTo>
                  <a:lnTo>
                    <a:pt x="6875703" y="3499739"/>
                  </a:lnTo>
                  <a:lnTo>
                    <a:pt x="6878116" y="3499993"/>
                  </a:lnTo>
                  <a:lnTo>
                    <a:pt x="6880910" y="3500247"/>
                  </a:lnTo>
                  <a:lnTo>
                    <a:pt x="6883323" y="3500881"/>
                  </a:lnTo>
                  <a:lnTo>
                    <a:pt x="6883323" y="3469258"/>
                  </a:lnTo>
                </a:path>
                <a:path w="6883400" h="10017125">
                  <a:moveTo>
                    <a:pt x="6797598" y="3594227"/>
                  </a:moveTo>
                  <a:lnTo>
                    <a:pt x="6797598" y="3469258"/>
                  </a:lnTo>
                </a:path>
                <a:path w="6883400" h="10017125">
                  <a:moveTo>
                    <a:pt x="6883323" y="3719195"/>
                  </a:moveTo>
                  <a:lnTo>
                    <a:pt x="6883323" y="3685286"/>
                  </a:lnTo>
                  <a:lnTo>
                    <a:pt x="6880910" y="3685921"/>
                  </a:lnTo>
                  <a:lnTo>
                    <a:pt x="6878370" y="3686810"/>
                  </a:lnTo>
                  <a:lnTo>
                    <a:pt x="6875957" y="3687191"/>
                  </a:lnTo>
                  <a:lnTo>
                    <a:pt x="6873290" y="3687445"/>
                  </a:lnTo>
                  <a:lnTo>
                    <a:pt x="6870750" y="3687699"/>
                  </a:lnTo>
                  <a:lnTo>
                    <a:pt x="6868083" y="3688079"/>
                  </a:lnTo>
                  <a:lnTo>
                    <a:pt x="6865670" y="3688079"/>
                  </a:lnTo>
                  <a:lnTo>
                    <a:pt x="6862876" y="3688079"/>
                  </a:lnTo>
                  <a:lnTo>
                    <a:pt x="6860463" y="3688079"/>
                  </a:lnTo>
                  <a:lnTo>
                    <a:pt x="6857669" y="3687699"/>
                  </a:lnTo>
                  <a:lnTo>
                    <a:pt x="6855256" y="3687445"/>
                  </a:lnTo>
                  <a:lnTo>
                    <a:pt x="6852462" y="3687191"/>
                  </a:lnTo>
                  <a:lnTo>
                    <a:pt x="6850049" y="3686555"/>
                  </a:lnTo>
                  <a:lnTo>
                    <a:pt x="6847636" y="3685921"/>
                  </a:lnTo>
                  <a:lnTo>
                    <a:pt x="6845223" y="3685286"/>
                  </a:lnTo>
                  <a:lnTo>
                    <a:pt x="6842810" y="3684397"/>
                  </a:lnTo>
                  <a:lnTo>
                    <a:pt x="6840651" y="3683507"/>
                  </a:lnTo>
                  <a:lnTo>
                    <a:pt x="6838492" y="3682238"/>
                  </a:lnTo>
                  <a:lnTo>
                    <a:pt x="6836333" y="3681095"/>
                  </a:lnTo>
                  <a:lnTo>
                    <a:pt x="6834174" y="3679825"/>
                  </a:lnTo>
                  <a:lnTo>
                    <a:pt x="6832396" y="3678554"/>
                  </a:lnTo>
                  <a:lnTo>
                    <a:pt x="6830618" y="3677030"/>
                  </a:lnTo>
                  <a:lnTo>
                    <a:pt x="6828713" y="3675506"/>
                  </a:lnTo>
                  <a:lnTo>
                    <a:pt x="6827189" y="3673729"/>
                  </a:lnTo>
                  <a:lnTo>
                    <a:pt x="6825665" y="3671951"/>
                  </a:lnTo>
                  <a:lnTo>
                    <a:pt x="6824522" y="3670046"/>
                  </a:lnTo>
                  <a:lnTo>
                    <a:pt x="6823252" y="3667887"/>
                  </a:lnTo>
                  <a:lnTo>
                    <a:pt x="6822363" y="3665854"/>
                  </a:lnTo>
                  <a:lnTo>
                    <a:pt x="6821728" y="3663696"/>
                  </a:lnTo>
                  <a:lnTo>
                    <a:pt x="6820839" y="3661282"/>
                  </a:lnTo>
                  <a:lnTo>
                    <a:pt x="6820458" y="3658743"/>
                  </a:lnTo>
                  <a:lnTo>
                    <a:pt x="6820204" y="3656329"/>
                  </a:lnTo>
                  <a:lnTo>
                    <a:pt x="6820458" y="3653663"/>
                  </a:lnTo>
                  <a:lnTo>
                    <a:pt x="6821093" y="3650869"/>
                  </a:lnTo>
                  <a:lnTo>
                    <a:pt x="6821728" y="3648455"/>
                  </a:lnTo>
                  <a:lnTo>
                    <a:pt x="6822617" y="3646297"/>
                  </a:lnTo>
                  <a:lnTo>
                    <a:pt x="6823506" y="3643883"/>
                  </a:lnTo>
                  <a:lnTo>
                    <a:pt x="6824776" y="3641979"/>
                  </a:lnTo>
                  <a:lnTo>
                    <a:pt x="6826046" y="3639947"/>
                  </a:lnTo>
                  <a:lnTo>
                    <a:pt x="6827189" y="3638042"/>
                  </a:lnTo>
                  <a:lnTo>
                    <a:pt x="6829094" y="3636518"/>
                  </a:lnTo>
                  <a:lnTo>
                    <a:pt x="6840651" y="3628898"/>
                  </a:lnTo>
                  <a:lnTo>
                    <a:pt x="6842810" y="3628008"/>
                  </a:lnTo>
                  <a:lnTo>
                    <a:pt x="6855002" y="3624961"/>
                  </a:lnTo>
                  <a:lnTo>
                    <a:pt x="6857415" y="3624706"/>
                  </a:lnTo>
                  <a:lnTo>
                    <a:pt x="6860082" y="3624326"/>
                  </a:lnTo>
                  <a:lnTo>
                    <a:pt x="6862622" y="3624326"/>
                  </a:lnTo>
                  <a:lnTo>
                    <a:pt x="6865289" y="3624072"/>
                  </a:lnTo>
                  <a:lnTo>
                    <a:pt x="6867702" y="3624072"/>
                  </a:lnTo>
                  <a:lnTo>
                    <a:pt x="6870496" y="3624326"/>
                  </a:lnTo>
                  <a:lnTo>
                    <a:pt x="6872909" y="3624326"/>
                  </a:lnTo>
                  <a:lnTo>
                    <a:pt x="6875703" y="3624706"/>
                  </a:lnTo>
                  <a:lnTo>
                    <a:pt x="6878116" y="3624961"/>
                  </a:lnTo>
                  <a:lnTo>
                    <a:pt x="6880910" y="3625215"/>
                  </a:lnTo>
                  <a:lnTo>
                    <a:pt x="6883323" y="3625850"/>
                  </a:lnTo>
                  <a:lnTo>
                    <a:pt x="6883323" y="3594227"/>
                  </a:lnTo>
                </a:path>
                <a:path w="6883400" h="10017125">
                  <a:moveTo>
                    <a:pt x="6797598" y="3719195"/>
                  </a:moveTo>
                  <a:lnTo>
                    <a:pt x="6797598" y="3594227"/>
                  </a:lnTo>
                </a:path>
                <a:path w="6883400" h="10017125">
                  <a:moveTo>
                    <a:pt x="6883323" y="3844163"/>
                  </a:moveTo>
                  <a:lnTo>
                    <a:pt x="6883323" y="3810254"/>
                  </a:lnTo>
                  <a:lnTo>
                    <a:pt x="6880910" y="3811143"/>
                  </a:lnTo>
                  <a:lnTo>
                    <a:pt x="6878370" y="3811778"/>
                  </a:lnTo>
                  <a:lnTo>
                    <a:pt x="6875957" y="3812158"/>
                  </a:lnTo>
                  <a:lnTo>
                    <a:pt x="6873290" y="3812667"/>
                  </a:lnTo>
                  <a:lnTo>
                    <a:pt x="6870750" y="3812667"/>
                  </a:lnTo>
                  <a:lnTo>
                    <a:pt x="6868083" y="3813048"/>
                  </a:lnTo>
                  <a:lnTo>
                    <a:pt x="6865670" y="3813048"/>
                  </a:lnTo>
                  <a:lnTo>
                    <a:pt x="6862876" y="3813048"/>
                  </a:lnTo>
                  <a:lnTo>
                    <a:pt x="6860463" y="3813048"/>
                  </a:lnTo>
                  <a:lnTo>
                    <a:pt x="6857669" y="3812667"/>
                  </a:lnTo>
                  <a:lnTo>
                    <a:pt x="6855256" y="3812413"/>
                  </a:lnTo>
                  <a:lnTo>
                    <a:pt x="6852462" y="3812158"/>
                  </a:lnTo>
                  <a:lnTo>
                    <a:pt x="6850049" y="3811524"/>
                  </a:lnTo>
                  <a:lnTo>
                    <a:pt x="6847636" y="3810889"/>
                  </a:lnTo>
                  <a:lnTo>
                    <a:pt x="6845223" y="3810254"/>
                  </a:lnTo>
                  <a:lnTo>
                    <a:pt x="6842810" y="3809365"/>
                  </a:lnTo>
                  <a:lnTo>
                    <a:pt x="6840651" y="3808476"/>
                  </a:lnTo>
                  <a:lnTo>
                    <a:pt x="6838492" y="3807587"/>
                  </a:lnTo>
                  <a:lnTo>
                    <a:pt x="6836333" y="3806317"/>
                  </a:lnTo>
                  <a:lnTo>
                    <a:pt x="6834174" y="3804793"/>
                  </a:lnTo>
                  <a:lnTo>
                    <a:pt x="6832396" y="3803523"/>
                  </a:lnTo>
                  <a:lnTo>
                    <a:pt x="6830618" y="3801999"/>
                  </a:lnTo>
                  <a:lnTo>
                    <a:pt x="6828713" y="3800475"/>
                  </a:lnTo>
                  <a:lnTo>
                    <a:pt x="6827189" y="3798697"/>
                  </a:lnTo>
                  <a:lnTo>
                    <a:pt x="6825665" y="3796919"/>
                  </a:lnTo>
                  <a:lnTo>
                    <a:pt x="6824522" y="3795014"/>
                  </a:lnTo>
                  <a:lnTo>
                    <a:pt x="6823252" y="3792854"/>
                  </a:lnTo>
                  <a:lnTo>
                    <a:pt x="6822363" y="3790823"/>
                  </a:lnTo>
                  <a:lnTo>
                    <a:pt x="6821728" y="3788664"/>
                  </a:lnTo>
                  <a:lnTo>
                    <a:pt x="6820839" y="3786504"/>
                  </a:lnTo>
                  <a:lnTo>
                    <a:pt x="6820458" y="3783711"/>
                  </a:lnTo>
                  <a:lnTo>
                    <a:pt x="6820204" y="3781298"/>
                  </a:lnTo>
                  <a:lnTo>
                    <a:pt x="6820458" y="3778630"/>
                  </a:lnTo>
                  <a:lnTo>
                    <a:pt x="6821093" y="3775837"/>
                  </a:lnTo>
                  <a:lnTo>
                    <a:pt x="6821728" y="3773424"/>
                  </a:lnTo>
                  <a:lnTo>
                    <a:pt x="6822617" y="3771265"/>
                  </a:lnTo>
                  <a:lnTo>
                    <a:pt x="6823506" y="3769105"/>
                  </a:lnTo>
                  <a:lnTo>
                    <a:pt x="6824776" y="3766947"/>
                  </a:lnTo>
                  <a:lnTo>
                    <a:pt x="6826046" y="3765169"/>
                  </a:lnTo>
                  <a:lnTo>
                    <a:pt x="6827189" y="3763010"/>
                  </a:lnTo>
                  <a:lnTo>
                    <a:pt x="6829094" y="3761486"/>
                  </a:lnTo>
                  <a:lnTo>
                    <a:pt x="6830618" y="3759962"/>
                  </a:lnTo>
                  <a:lnTo>
                    <a:pt x="6832396" y="3758438"/>
                  </a:lnTo>
                  <a:lnTo>
                    <a:pt x="6834174" y="3757295"/>
                  </a:lnTo>
                  <a:lnTo>
                    <a:pt x="6836333" y="3756025"/>
                  </a:lnTo>
                  <a:lnTo>
                    <a:pt x="6838492" y="3754754"/>
                  </a:lnTo>
                  <a:lnTo>
                    <a:pt x="6840651" y="3753866"/>
                  </a:lnTo>
                  <a:lnTo>
                    <a:pt x="6842810" y="3752977"/>
                  </a:lnTo>
                  <a:lnTo>
                    <a:pt x="6845223" y="3752088"/>
                  </a:lnTo>
                  <a:lnTo>
                    <a:pt x="6847382" y="3751453"/>
                  </a:lnTo>
                  <a:lnTo>
                    <a:pt x="6849795" y="3750818"/>
                  </a:lnTo>
                  <a:lnTo>
                    <a:pt x="6852208" y="3750564"/>
                  </a:lnTo>
                  <a:lnTo>
                    <a:pt x="6855002" y="3749929"/>
                  </a:lnTo>
                  <a:lnTo>
                    <a:pt x="6857415" y="3749675"/>
                  </a:lnTo>
                  <a:lnTo>
                    <a:pt x="6860082" y="3749294"/>
                  </a:lnTo>
                  <a:lnTo>
                    <a:pt x="6862622" y="3749294"/>
                  </a:lnTo>
                  <a:lnTo>
                    <a:pt x="6865289" y="3749294"/>
                  </a:lnTo>
                  <a:lnTo>
                    <a:pt x="6867702" y="3749294"/>
                  </a:lnTo>
                  <a:lnTo>
                    <a:pt x="6870496" y="3749294"/>
                  </a:lnTo>
                  <a:lnTo>
                    <a:pt x="6872909" y="3749294"/>
                  </a:lnTo>
                  <a:lnTo>
                    <a:pt x="6875703" y="3749675"/>
                  </a:lnTo>
                  <a:lnTo>
                    <a:pt x="6878116" y="3749929"/>
                  </a:lnTo>
                  <a:lnTo>
                    <a:pt x="6880910" y="3750182"/>
                  </a:lnTo>
                  <a:lnTo>
                    <a:pt x="6883323" y="3750818"/>
                  </a:lnTo>
                  <a:lnTo>
                    <a:pt x="6883323" y="3719195"/>
                  </a:lnTo>
                </a:path>
                <a:path w="6883400" h="10017125">
                  <a:moveTo>
                    <a:pt x="6797598" y="3844163"/>
                  </a:moveTo>
                  <a:lnTo>
                    <a:pt x="6797598" y="3719195"/>
                  </a:lnTo>
                </a:path>
                <a:path w="6883400" h="10017125">
                  <a:moveTo>
                    <a:pt x="6883323" y="3969131"/>
                  </a:moveTo>
                  <a:lnTo>
                    <a:pt x="6883323" y="3935603"/>
                  </a:lnTo>
                  <a:lnTo>
                    <a:pt x="6880910" y="3936111"/>
                  </a:lnTo>
                  <a:lnTo>
                    <a:pt x="6878370" y="3936746"/>
                  </a:lnTo>
                  <a:lnTo>
                    <a:pt x="6875957" y="3937127"/>
                  </a:lnTo>
                  <a:lnTo>
                    <a:pt x="6873290" y="3937635"/>
                  </a:lnTo>
                  <a:lnTo>
                    <a:pt x="6870750" y="3938016"/>
                  </a:lnTo>
                  <a:lnTo>
                    <a:pt x="6868083" y="3938016"/>
                  </a:lnTo>
                  <a:lnTo>
                    <a:pt x="6865670" y="3938270"/>
                  </a:lnTo>
                  <a:lnTo>
                    <a:pt x="6862876" y="3938270"/>
                  </a:lnTo>
                  <a:lnTo>
                    <a:pt x="6860463" y="3938016"/>
                  </a:lnTo>
                  <a:lnTo>
                    <a:pt x="6857669" y="3938016"/>
                  </a:lnTo>
                  <a:lnTo>
                    <a:pt x="6855256" y="3937381"/>
                  </a:lnTo>
                  <a:lnTo>
                    <a:pt x="6840651" y="3933444"/>
                  </a:lnTo>
                  <a:lnTo>
                    <a:pt x="6838492" y="3932555"/>
                  </a:lnTo>
                  <a:lnTo>
                    <a:pt x="6836333" y="3931285"/>
                  </a:lnTo>
                  <a:lnTo>
                    <a:pt x="6834174" y="3930015"/>
                  </a:lnTo>
                  <a:lnTo>
                    <a:pt x="6832396" y="3928491"/>
                  </a:lnTo>
                  <a:lnTo>
                    <a:pt x="6830618" y="3926967"/>
                  </a:lnTo>
                  <a:lnTo>
                    <a:pt x="6828713" y="3925443"/>
                  </a:lnTo>
                  <a:lnTo>
                    <a:pt x="6827189" y="3923665"/>
                  </a:lnTo>
                  <a:lnTo>
                    <a:pt x="6825665" y="3922141"/>
                  </a:lnTo>
                  <a:lnTo>
                    <a:pt x="6824522" y="3919982"/>
                  </a:lnTo>
                  <a:lnTo>
                    <a:pt x="6823252" y="3918204"/>
                  </a:lnTo>
                  <a:lnTo>
                    <a:pt x="6822363" y="3915791"/>
                  </a:lnTo>
                  <a:lnTo>
                    <a:pt x="6821728" y="3913632"/>
                  </a:lnTo>
                  <a:lnTo>
                    <a:pt x="6820839" y="3911473"/>
                  </a:lnTo>
                  <a:lnTo>
                    <a:pt x="6820458" y="3908679"/>
                  </a:lnTo>
                  <a:lnTo>
                    <a:pt x="6820204" y="3906266"/>
                  </a:lnTo>
                  <a:lnTo>
                    <a:pt x="6826046" y="3890137"/>
                  </a:lnTo>
                  <a:lnTo>
                    <a:pt x="6827189" y="3887978"/>
                  </a:lnTo>
                  <a:lnTo>
                    <a:pt x="6829094" y="3886454"/>
                  </a:lnTo>
                  <a:lnTo>
                    <a:pt x="6830618" y="3884930"/>
                  </a:lnTo>
                  <a:lnTo>
                    <a:pt x="6832396" y="3883406"/>
                  </a:lnTo>
                  <a:lnTo>
                    <a:pt x="6834174" y="3882263"/>
                  </a:lnTo>
                  <a:lnTo>
                    <a:pt x="6836333" y="3880993"/>
                  </a:lnTo>
                  <a:lnTo>
                    <a:pt x="6838492" y="3879723"/>
                  </a:lnTo>
                  <a:lnTo>
                    <a:pt x="6840651" y="3878834"/>
                  </a:lnTo>
                  <a:lnTo>
                    <a:pt x="6842810" y="3877945"/>
                  </a:lnTo>
                  <a:lnTo>
                    <a:pt x="6845223" y="3877310"/>
                  </a:lnTo>
                  <a:lnTo>
                    <a:pt x="6847382" y="3876421"/>
                  </a:lnTo>
                  <a:lnTo>
                    <a:pt x="6849795" y="3875786"/>
                  </a:lnTo>
                  <a:lnTo>
                    <a:pt x="6852208" y="3875532"/>
                  </a:lnTo>
                  <a:lnTo>
                    <a:pt x="6855002" y="3874897"/>
                  </a:lnTo>
                  <a:lnTo>
                    <a:pt x="6857415" y="3874643"/>
                  </a:lnTo>
                  <a:lnTo>
                    <a:pt x="6860082" y="3874643"/>
                  </a:lnTo>
                  <a:lnTo>
                    <a:pt x="6862622" y="3874262"/>
                  </a:lnTo>
                  <a:lnTo>
                    <a:pt x="6865289" y="3874262"/>
                  </a:lnTo>
                  <a:lnTo>
                    <a:pt x="6867702" y="3874262"/>
                  </a:lnTo>
                  <a:lnTo>
                    <a:pt x="6870496" y="3874262"/>
                  </a:lnTo>
                  <a:lnTo>
                    <a:pt x="6872909" y="3874643"/>
                  </a:lnTo>
                  <a:lnTo>
                    <a:pt x="6875703" y="3874643"/>
                  </a:lnTo>
                  <a:lnTo>
                    <a:pt x="6878116" y="3874897"/>
                  </a:lnTo>
                  <a:lnTo>
                    <a:pt x="6880910" y="3875151"/>
                  </a:lnTo>
                  <a:lnTo>
                    <a:pt x="6883323" y="3875786"/>
                  </a:lnTo>
                  <a:lnTo>
                    <a:pt x="6883323" y="3844163"/>
                  </a:lnTo>
                </a:path>
                <a:path w="6883400" h="10017125">
                  <a:moveTo>
                    <a:pt x="6797598" y="3969131"/>
                  </a:moveTo>
                  <a:lnTo>
                    <a:pt x="6797598" y="3844163"/>
                  </a:lnTo>
                </a:path>
                <a:path w="6883400" h="10017125">
                  <a:moveTo>
                    <a:pt x="6883323" y="4094099"/>
                  </a:moveTo>
                  <a:lnTo>
                    <a:pt x="6883323" y="4060571"/>
                  </a:lnTo>
                  <a:lnTo>
                    <a:pt x="6880910" y="4061079"/>
                  </a:lnTo>
                  <a:lnTo>
                    <a:pt x="6878370" y="4061714"/>
                  </a:lnTo>
                  <a:lnTo>
                    <a:pt x="6875957" y="4062349"/>
                  </a:lnTo>
                  <a:lnTo>
                    <a:pt x="6873290" y="4062603"/>
                  </a:lnTo>
                  <a:lnTo>
                    <a:pt x="6870750" y="4062984"/>
                  </a:lnTo>
                  <a:lnTo>
                    <a:pt x="6868083" y="4062984"/>
                  </a:lnTo>
                  <a:lnTo>
                    <a:pt x="6865670" y="4063238"/>
                  </a:lnTo>
                  <a:lnTo>
                    <a:pt x="6862876" y="4063238"/>
                  </a:lnTo>
                  <a:lnTo>
                    <a:pt x="6860463" y="4062984"/>
                  </a:lnTo>
                  <a:lnTo>
                    <a:pt x="6857669" y="4062984"/>
                  </a:lnTo>
                  <a:lnTo>
                    <a:pt x="6855256" y="4062603"/>
                  </a:lnTo>
                  <a:lnTo>
                    <a:pt x="6852462" y="4062095"/>
                  </a:lnTo>
                  <a:lnTo>
                    <a:pt x="6850049" y="4061460"/>
                  </a:lnTo>
                  <a:lnTo>
                    <a:pt x="6847636" y="4060825"/>
                  </a:lnTo>
                  <a:lnTo>
                    <a:pt x="6845223" y="4060190"/>
                  </a:lnTo>
                  <a:lnTo>
                    <a:pt x="6842810" y="4059301"/>
                  </a:lnTo>
                  <a:lnTo>
                    <a:pt x="6840651" y="4058412"/>
                  </a:lnTo>
                  <a:lnTo>
                    <a:pt x="6838492" y="4057523"/>
                  </a:lnTo>
                  <a:lnTo>
                    <a:pt x="6836333" y="4056253"/>
                  </a:lnTo>
                  <a:lnTo>
                    <a:pt x="6834174" y="4054983"/>
                  </a:lnTo>
                  <a:lnTo>
                    <a:pt x="6832396" y="4053459"/>
                  </a:lnTo>
                  <a:lnTo>
                    <a:pt x="6830618" y="4051935"/>
                  </a:lnTo>
                  <a:lnTo>
                    <a:pt x="6828713" y="4050411"/>
                  </a:lnTo>
                  <a:lnTo>
                    <a:pt x="6827189" y="4048887"/>
                  </a:lnTo>
                  <a:lnTo>
                    <a:pt x="6825665" y="4047109"/>
                  </a:lnTo>
                  <a:lnTo>
                    <a:pt x="6824522" y="4044950"/>
                  </a:lnTo>
                  <a:lnTo>
                    <a:pt x="6823252" y="4043172"/>
                  </a:lnTo>
                  <a:lnTo>
                    <a:pt x="6822363" y="4041013"/>
                  </a:lnTo>
                  <a:lnTo>
                    <a:pt x="6821728" y="4038600"/>
                  </a:lnTo>
                  <a:lnTo>
                    <a:pt x="6820839" y="4036441"/>
                  </a:lnTo>
                  <a:lnTo>
                    <a:pt x="6820458" y="4033647"/>
                  </a:lnTo>
                  <a:lnTo>
                    <a:pt x="6820204" y="4031234"/>
                  </a:lnTo>
                  <a:lnTo>
                    <a:pt x="6826046" y="4015105"/>
                  </a:lnTo>
                  <a:lnTo>
                    <a:pt x="6827189" y="4013327"/>
                  </a:lnTo>
                  <a:lnTo>
                    <a:pt x="6829094" y="4011422"/>
                  </a:lnTo>
                  <a:lnTo>
                    <a:pt x="6830618" y="4009898"/>
                  </a:lnTo>
                  <a:lnTo>
                    <a:pt x="6832396" y="4008374"/>
                  </a:lnTo>
                  <a:lnTo>
                    <a:pt x="6845223" y="4002278"/>
                  </a:lnTo>
                  <a:lnTo>
                    <a:pt x="6847382" y="4001389"/>
                  </a:lnTo>
                  <a:lnTo>
                    <a:pt x="6849795" y="4000754"/>
                  </a:lnTo>
                  <a:lnTo>
                    <a:pt x="6852208" y="4000500"/>
                  </a:lnTo>
                  <a:lnTo>
                    <a:pt x="6855002" y="3999865"/>
                  </a:lnTo>
                  <a:lnTo>
                    <a:pt x="6857415" y="3999611"/>
                  </a:lnTo>
                  <a:lnTo>
                    <a:pt x="6860082" y="3999611"/>
                  </a:lnTo>
                  <a:lnTo>
                    <a:pt x="6862622" y="3999230"/>
                  </a:lnTo>
                  <a:lnTo>
                    <a:pt x="6865289" y="3999230"/>
                  </a:lnTo>
                  <a:lnTo>
                    <a:pt x="6867702" y="3999230"/>
                  </a:lnTo>
                  <a:lnTo>
                    <a:pt x="6870496" y="3999230"/>
                  </a:lnTo>
                  <a:lnTo>
                    <a:pt x="6872909" y="3999611"/>
                  </a:lnTo>
                  <a:lnTo>
                    <a:pt x="6875703" y="3999611"/>
                  </a:lnTo>
                  <a:lnTo>
                    <a:pt x="6878116" y="4000119"/>
                  </a:lnTo>
                  <a:lnTo>
                    <a:pt x="6880910" y="4000500"/>
                  </a:lnTo>
                  <a:lnTo>
                    <a:pt x="6883323" y="4000754"/>
                  </a:lnTo>
                  <a:lnTo>
                    <a:pt x="6883323" y="3969131"/>
                  </a:lnTo>
                </a:path>
                <a:path w="6883400" h="10017125">
                  <a:moveTo>
                    <a:pt x="6797598" y="4094099"/>
                  </a:moveTo>
                  <a:lnTo>
                    <a:pt x="6797598" y="3969131"/>
                  </a:lnTo>
                </a:path>
                <a:path w="6883400" h="10017125">
                  <a:moveTo>
                    <a:pt x="6883323" y="4219067"/>
                  </a:moveTo>
                  <a:lnTo>
                    <a:pt x="6883323" y="4185539"/>
                  </a:lnTo>
                  <a:lnTo>
                    <a:pt x="6880910" y="4186047"/>
                  </a:lnTo>
                  <a:lnTo>
                    <a:pt x="6878370" y="4186682"/>
                  </a:lnTo>
                  <a:lnTo>
                    <a:pt x="6875957" y="4187317"/>
                  </a:lnTo>
                  <a:lnTo>
                    <a:pt x="6873290" y="4187571"/>
                  </a:lnTo>
                  <a:lnTo>
                    <a:pt x="6870750" y="4187952"/>
                  </a:lnTo>
                  <a:lnTo>
                    <a:pt x="6868083" y="4187952"/>
                  </a:lnTo>
                  <a:lnTo>
                    <a:pt x="6865670" y="4188206"/>
                  </a:lnTo>
                  <a:lnTo>
                    <a:pt x="6862876" y="4188206"/>
                  </a:lnTo>
                  <a:lnTo>
                    <a:pt x="6860463" y="4187952"/>
                  </a:lnTo>
                  <a:lnTo>
                    <a:pt x="6857669" y="4187952"/>
                  </a:lnTo>
                  <a:lnTo>
                    <a:pt x="6855256" y="4187571"/>
                  </a:lnTo>
                  <a:lnTo>
                    <a:pt x="6852462" y="4187063"/>
                  </a:lnTo>
                  <a:lnTo>
                    <a:pt x="6850049" y="4186682"/>
                  </a:lnTo>
                  <a:lnTo>
                    <a:pt x="6847636" y="4185793"/>
                  </a:lnTo>
                  <a:lnTo>
                    <a:pt x="6845223" y="4185158"/>
                  </a:lnTo>
                  <a:lnTo>
                    <a:pt x="6842810" y="4184269"/>
                  </a:lnTo>
                  <a:lnTo>
                    <a:pt x="6840651" y="4183380"/>
                  </a:lnTo>
                  <a:lnTo>
                    <a:pt x="6838492" y="4182491"/>
                  </a:lnTo>
                  <a:lnTo>
                    <a:pt x="6836333" y="4181221"/>
                  </a:lnTo>
                  <a:lnTo>
                    <a:pt x="6834174" y="4179951"/>
                  </a:lnTo>
                  <a:lnTo>
                    <a:pt x="6832396" y="4178427"/>
                  </a:lnTo>
                  <a:lnTo>
                    <a:pt x="6830618" y="4177284"/>
                  </a:lnTo>
                  <a:lnTo>
                    <a:pt x="6828713" y="4175379"/>
                  </a:lnTo>
                  <a:lnTo>
                    <a:pt x="6827189" y="4173855"/>
                  </a:lnTo>
                  <a:lnTo>
                    <a:pt x="6825665" y="4172077"/>
                  </a:lnTo>
                  <a:lnTo>
                    <a:pt x="6824522" y="4169918"/>
                  </a:lnTo>
                  <a:lnTo>
                    <a:pt x="6823252" y="4168140"/>
                  </a:lnTo>
                  <a:lnTo>
                    <a:pt x="6822363" y="4165981"/>
                  </a:lnTo>
                  <a:lnTo>
                    <a:pt x="6821728" y="4163568"/>
                  </a:lnTo>
                  <a:lnTo>
                    <a:pt x="6820839" y="4161409"/>
                  </a:lnTo>
                  <a:lnTo>
                    <a:pt x="6820458" y="4158996"/>
                  </a:lnTo>
                  <a:lnTo>
                    <a:pt x="6820204" y="4156202"/>
                  </a:lnTo>
                  <a:lnTo>
                    <a:pt x="6826046" y="4140073"/>
                  </a:lnTo>
                  <a:lnTo>
                    <a:pt x="6827189" y="4138295"/>
                  </a:lnTo>
                  <a:lnTo>
                    <a:pt x="6829094" y="4136390"/>
                  </a:lnTo>
                  <a:lnTo>
                    <a:pt x="6830618" y="4134866"/>
                  </a:lnTo>
                  <a:lnTo>
                    <a:pt x="6832396" y="4133723"/>
                  </a:lnTo>
                  <a:lnTo>
                    <a:pt x="6834174" y="4132199"/>
                  </a:lnTo>
                  <a:lnTo>
                    <a:pt x="6836333" y="4130929"/>
                  </a:lnTo>
                  <a:lnTo>
                    <a:pt x="6838492" y="4130040"/>
                  </a:lnTo>
                  <a:lnTo>
                    <a:pt x="6840651" y="4128770"/>
                  </a:lnTo>
                  <a:lnTo>
                    <a:pt x="6842810" y="4127881"/>
                  </a:lnTo>
                  <a:lnTo>
                    <a:pt x="6845223" y="4127246"/>
                  </a:lnTo>
                  <a:lnTo>
                    <a:pt x="6847382" y="4126357"/>
                  </a:lnTo>
                  <a:lnTo>
                    <a:pt x="6849795" y="4126103"/>
                  </a:lnTo>
                  <a:lnTo>
                    <a:pt x="6852208" y="4125468"/>
                  </a:lnTo>
                  <a:lnTo>
                    <a:pt x="6855002" y="4124833"/>
                  </a:lnTo>
                  <a:lnTo>
                    <a:pt x="6857415" y="4124579"/>
                  </a:lnTo>
                  <a:lnTo>
                    <a:pt x="6860082" y="4124579"/>
                  </a:lnTo>
                  <a:lnTo>
                    <a:pt x="6862622" y="4124198"/>
                  </a:lnTo>
                  <a:lnTo>
                    <a:pt x="6865289" y="4124198"/>
                  </a:lnTo>
                  <a:lnTo>
                    <a:pt x="6867702" y="4124198"/>
                  </a:lnTo>
                  <a:lnTo>
                    <a:pt x="6870496" y="4124198"/>
                  </a:lnTo>
                  <a:lnTo>
                    <a:pt x="6872909" y="4124579"/>
                  </a:lnTo>
                  <a:lnTo>
                    <a:pt x="6875703" y="4124579"/>
                  </a:lnTo>
                  <a:lnTo>
                    <a:pt x="6878116" y="4125087"/>
                  </a:lnTo>
                  <a:lnTo>
                    <a:pt x="6880910" y="4125468"/>
                  </a:lnTo>
                  <a:lnTo>
                    <a:pt x="6883323" y="4125722"/>
                  </a:lnTo>
                  <a:lnTo>
                    <a:pt x="6883323" y="4094099"/>
                  </a:lnTo>
                </a:path>
                <a:path w="6883400" h="10017125">
                  <a:moveTo>
                    <a:pt x="6797598" y="4219067"/>
                  </a:moveTo>
                  <a:lnTo>
                    <a:pt x="6797598" y="4094099"/>
                  </a:lnTo>
                </a:path>
                <a:path w="6883400" h="10017125">
                  <a:moveTo>
                    <a:pt x="6883323" y="4344035"/>
                  </a:moveTo>
                  <a:lnTo>
                    <a:pt x="6883323" y="4310507"/>
                  </a:lnTo>
                  <a:lnTo>
                    <a:pt x="6880910" y="4311015"/>
                  </a:lnTo>
                  <a:lnTo>
                    <a:pt x="6878370" y="4311650"/>
                  </a:lnTo>
                  <a:lnTo>
                    <a:pt x="6875957" y="4312285"/>
                  </a:lnTo>
                  <a:lnTo>
                    <a:pt x="6873290" y="4312539"/>
                  </a:lnTo>
                  <a:lnTo>
                    <a:pt x="6870750" y="4312920"/>
                  </a:lnTo>
                  <a:lnTo>
                    <a:pt x="6868083" y="4313174"/>
                  </a:lnTo>
                  <a:lnTo>
                    <a:pt x="6865670" y="4313174"/>
                  </a:lnTo>
                  <a:lnTo>
                    <a:pt x="6862876" y="4313174"/>
                  </a:lnTo>
                  <a:lnTo>
                    <a:pt x="6860463" y="4313174"/>
                  </a:lnTo>
                  <a:lnTo>
                    <a:pt x="6857669" y="4312920"/>
                  </a:lnTo>
                  <a:lnTo>
                    <a:pt x="6855256" y="4312539"/>
                  </a:lnTo>
                  <a:lnTo>
                    <a:pt x="6852462" y="4312285"/>
                  </a:lnTo>
                  <a:lnTo>
                    <a:pt x="6850049" y="4311650"/>
                  </a:lnTo>
                  <a:lnTo>
                    <a:pt x="6847636" y="4310761"/>
                  </a:lnTo>
                  <a:lnTo>
                    <a:pt x="6845223" y="4310126"/>
                  </a:lnTo>
                  <a:lnTo>
                    <a:pt x="6842810" y="4309491"/>
                  </a:lnTo>
                  <a:lnTo>
                    <a:pt x="6840651" y="4308348"/>
                  </a:lnTo>
                  <a:lnTo>
                    <a:pt x="6838492" y="4307459"/>
                  </a:lnTo>
                  <a:lnTo>
                    <a:pt x="6836333" y="4306189"/>
                  </a:lnTo>
                  <a:lnTo>
                    <a:pt x="6834174" y="4304919"/>
                  </a:lnTo>
                  <a:lnTo>
                    <a:pt x="6832396" y="4303395"/>
                  </a:lnTo>
                  <a:lnTo>
                    <a:pt x="6830618" y="4302252"/>
                  </a:lnTo>
                  <a:lnTo>
                    <a:pt x="6828713" y="4300347"/>
                  </a:lnTo>
                  <a:lnTo>
                    <a:pt x="6827189" y="4298823"/>
                  </a:lnTo>
                  <a:lnTo>
                    <a:pt x="6825665" y="4297045"/>
                  </a:lnTo>
                  <a:lnTo>
                    <a:pt x="6824522" y="4294886"/>
                  </a:lnTo>
                  <a:lnTo>
                    <a:pt x="6823252" y="4293108"/>
                  </a:lnTo>
                  <a:lnTo>
                    <a:pt x="6822363" y="4290949"/>
                  </a:lnTo>
                  <a:lnTo>
                    <a:pt x="6821728" y="4288536"/>
                  </a:lnTo>
                  <a:lnTo>
                    <a:pt x="6820839" y="4286377"/>
                  </a:lnTo>
                  <a:lnTo>
                    <a:pt x="6820458" y="4283964"/>
                  </a:lnTo>
                  <a:lnTo>
                    <a:pt x="6820204" y="4281170"/>
                  </a:lnTo>
                  <a:lnTo>
                    <a:pt x="6826046" y="4265041"/>
                  </a:lnTo>
                  <a:lnTo>
                    <a:pt x="6827189" y="4263263"/>
                  </a:lnTo>
                  <a:lnTo>
                    <a:pt x="6829094" y="4261739"/>
                  </a:lnTo>
                  <a:lnTo>
                    <a:pt x="6830618" y="4259834"/>
                  </a:lnTo>
                  <a:lnTo>
                    <a:pt x="6832396" y="4258691"/>
                  </a:lnTo>
                  <a:lnTo>
                    <a:pt x="6834174" y="4257167"/>
                  </a:lnTo>
                  <a:lnTo>
                    <a:pt x="6836333" y="4255897"/>
                  </a:lnTo>
                  <a:lnTo>
                    <a:pt x="6838492" y="4255008"/>
                  </a:lnTo>
                  <a:lnTo>
                    <a:pt x="6840651" y="4254119"/>
                  </a:lnTo>
                  <a:lnTo>
                    <a:pt x="6842810" y="4252849"/>
                  </a:lnTo>
                  <a:lnTo>
                    <a:pt x="6845223" y="4252214"/>
                  </a:lnTo>
                  <a:lnTo>
                    <a:pt x="6847382" y="4251325"/>
                  </a:lnTo>
                  <a:lnTo>
                    <a:pt x="6849795" y="4251071"/>
                  </a:lnTo>
                  <a:lnTo>
                    <a:pt x="6852208" y="4250436"/>
                  </a:lnTo>
                  <a:lnTo>
                    <a:pt x="6855002" y="4250055"/>
                  </a:lnTo>
                  <a:lnTo>
                    <a:pt x="6857415" y="4249801"/>
                  </a:lnTo>
                  <a:lnTo>
                    <a:pt x="6860082" y="4249547"/>
                  </a:lnTo>
                  <a:lnTo>
                    <a:pt x="6862622" y="4249166"/>
                  </a:lnTo>
                  <a:lnTo>
                    <a:pt x="6865289" y="4249166"/>
                  </a:lnTo>
                  <a:lnTo>
                    <a:pt x="6867702" y="4249166"/>
                  </a:lnTo>
                  <a:lnTo>
                    <a:pt x="6870496" y="4249166"/>
                  </a:lnTo>
                  <a:lnTo>
                    <a:pt x="6872909" y="4249547"/>
                  </a:lnTo>
                  <a:lnTo>
                    <a:pt x="6875703" y="4249801"/>
                  </a:lnTo>
                  <a:lnTo>
                    <a:pt x="6878116" y="4250055"/>
                  </a:lnTo>
                  <a:lnTo>
                    <a:pt x="6880910" y="4250436"/>
                  </a:lnTo>
                  <a:lnTo>
                    <a:pt x="6883323" y="4250690"/>
                  </a:lnTo>
                  <a:lnTo>
                    <a:pt x="6883323" y="4219067"/>
                  </a:lnTo>
                </a:path>
                <a:path w="6883400" h="10017125">
                  <a:moveTo>
                    <a:pt x="6797598" y="4344035"/>
                  </a:moveTo>
                  <a:lnTo>
                    <a:pt x="6797598" y="4219067"/>
                  </a:lnTo>
                </a:path>
                <a:path w="6883400" h="10017125">
                  <a:moveTo>
                    <a:pt x="6883323" y="4469257"/>
                  </a:moveTo>
                  <a:lnTo>
                    <a:pt x="6883323" y="4435475"/>
                  </a:lnTo>
                  <a:lnTo>
                    <a:pt x="6880910" y="4435983"/>
                  </a:lnTo>
                  <a:lnTo>
                    <a:pt x="6878370" y="4436618"/>
                  </a:lnTo>
                  <a:lnTo>
                    <a:pt x="6875957" y="4437253"/>
                  </a:lnTo>
                  <a:lnTo>
                    <a:pt x="6873290" y="4437507"/>
                  </a:lnTo>
                  <a:lnTo>
                    <a:pt x="6870750" y="4437888"/>
                  </a:lnTo>
                  <a:lnTo>
                    <a:pt x="6868083" y="4438142"/>
                  </a:lnTo>
                  <a:lnTo>
                    <a:pt x="6865670" y="4438142"/>
                  </a:lnTo>
                  <a:lnTo>
                    <a:pt x="6862876" y="4438142"/>
                  </a:lnTo>
                  <a:lnTo>
                    <a:pt x="6860463" y="4438142"/>
                  </a:lnTo>
                  <a:lnTo>
                    <a:pt x="6857669" y="4437888"/>
                  </a:lnTo>
                  <a:lnTo>
                    <a:pt x="6855256" y="4437507"/>
                  </a:lnTo>
                  <a:lnTo>
                    <a:pt x="6852462" y="4437253"/>
                  </a:lnTo>
                  <a:lnTo>
                    <a:pt x="6850049" y="4436618"/>
                  </a:lnTo>
                  <a:lnTo>
                    <a:pt x="6847636" y="4435983"/>
                  </a:lnTo>
                  <a:lnTo>
                    <a:pt x="6845223" y="4435094"/>
                  </a:lnTo>
                  <a:lnTo>
                    <a:pt x="6842810" y="4434459"/>
                  </a:lnTo>
                  <a:lnTo>
                    <a:pt x="6832396" y="4428363"/>
                  </a:lnTo>
                  <a:lnTo>
                    <a:pt x="6830618" y="4427220"/>
                  </a:lnTo>
                  <a:lnTo>
                    <a:pt x="6828713" y="4425696"/>
                  </a:lnTo>
                  <a:lnTo>
                    <a:pt x="6827189" y="4423791"/>
                  </a:lnTo>
                  <a:lnTo>
                    <a:pt x="6825665" y="4422013"/>
                  </a:lnTo>
                  <a:lnTo>
                    <a:pt x="6824522" y="4420235"/>
                  </a:lnTo>
                  <a:lnTo>
                    <a:pt x="6823252" y="4418076"/>
                  </a:lnTo>
                  <a:lnTo>
                    <a:pt x="6822363" y="4415917"/>
                  </a:lnTo>
                  <a:lnTo>
                    <a:pt x="6821728" y="4413758"/>
                  </a:lnTo>
                  <a:lnTo>
                    <a:pt x="6820839" y="4411345"/>
                  </a:lnTo>
                  <a:lnTo>
                    <a:pt x="6820458" y="4408932"/>
                  </a:lnTo>
                  <a:lnTo>
                    <a:pt x="6820204" y="4406138"/>
                  </a:lnTo>
                  <a:lnTo>
                    <a:pt x="6826046" y="4390009"/>
                  </a:lnTo>
                  <a:lnTo>
                    <a:pt x="6827189" y="4388231"/>
                  </a:lnTo>
                  <a:lnTo>
                    <a:pt x="6829094" y="4386707"/>
                  </a:lnTo>
                  <a:lnTo>
                    <a:pt x="6830618" y="4384802"/>
                  </a:lnTo>
                  <a:lnTo>
                    <a:pt x="6832396" y="4383659"/>
                  </a:lnTo>
                  <a:lnTo>
                    <a:pt x="6834174" y="4382135"/>
                  </a:lnTo>
                  <a:lnTo>
                    <a:pt x="6836333" y="4380865"/>
                  </a:lnTo>
                  <a:lnTo>
                    <a:pt x="6838492" y="4379976"/>
                  </a:lnTo>
                  <a:lnTo>
                    <a:pt x="6840651" y="4379087"/>
                  </a:lnTo>
                  <a:lnTo>
                    <a:pt x="6842810" y="4378071"/>
                  </a:lnTo>
                  <a:lnTo>
                    <a:pt x="6845223" y="4377182"/>
                  </a:lnTo>
                  <a:lnTo>
                    <a:pt x="6847382" y="4376547"/>
                  </a:lnTo>
                  <a:lnTo>
                    <a:pt x="6849795" y="4376039"/>
                  </a:lnTo>
                  <a:lnTo>
                    <a:pt x="6852208" y="4375404"/>
                  </a:lnTo>
                  <a:lnTo>
                    <a:pt x="6855002" y="4375023"/>
                  </a:lnTo>
                  <a:lnTo>
                    <a:pt x="6857415" y="4374769"/>
                  </a:lnTo>
                  <a:lnTo>
                    <a:pt x="6860082" y="4374515"/>
                  </a:lnTo>
                  <a:lnTo>
                    <a:pt x="6862622" y="4374134"/>
                  </a:lnTo>
                  <a:lnTo>
                    <a:pt x="6865289" y="4374134"/>
                  </a:lnTo>
                  <a:lnTo>
                    <a:pt x="6867702" y="4374134"/>
                  </a:lnTo>
                  <a:lnTo>
                    <a:pt x="6870496" y="4374134"/>
                  </a:lnTo>
                  <a:lnTo>
                    <a:pt x="6872909" y="4374515"/>
                  </a:lnTo>
                  <a:lnTo>
                    <a:pt x="6875703" y="4374769"/>
                  </a:lnTo>
                  <a:lnTo>
                    <a:pt x="6878116" y="4375023"/>
                  </a:lnTo>
                  <a:lnTo>
                    <a:pt x="6880910" y="4375404"/>
                  </a:lnTo>
                  <a:lnTo>
                    <a:pt x="6883323" y="4375658"/>
                  </a:lnTo>
                  <a:lnTo>
                    <a:pt x="6883323" y="4344035"/>
                  </a:lnTo>
                </a:path>
                <a:path w="6883400" h="10017125">
                  <a:moveTo>
                    <a:pt x="6797598" y="4469257"/>
                  </a:moveTo>
                  <a:lnTo>
                    <a:pt x="6797598" y="4344035"/>
                  </a:lnTo>
                </a:path>
                <a:path w="6883400" h="10017125">
                  <a:moveTo>
                    <a:pt x="6883323" y="4594225"/>
                  </a:moveTo>
                  <a:lnTo>
                    <a:pt x="6883323" y="4560443"/>
                  </a:lnTo>
                  <a:lnTo>
                    <a:pt x="6880910" y="4560951"/>
                  </a:lnTo>
                  <a:lnTo>
                    <a:pt x="6878370" y="4561586"/>
                  </a:lnTo>
                  <a:lnTo>
                    <a:pt x="6875957" y="4562221"/>
                  </a:lnTo>
                  <a:lnTo>
                    <a:pt x="6873290" y="4562475"/>
                  </a:lnTo>
                  <a:lnTo>
                    <a:pt x="6870750" y="4562856"/>
                  </a:lnTo>
                  <a:lnTo>
                    <a:pt x="6868083" y="4563110"/>
                  </a:lnTo>
                  <a:lnTo>
                    <a:pt x="6865670" y="4563110"/>
                  </a:lnTo>
                  <a:lnTo>
                    <a:pt x="6862876" y="4563110"/>
                  </a:lnTo>
                  <a:lnTo>
                    <a:pt x="6860463" y="4563110"/>
                  </a:lnTo>
                  <a:lnTo>
                    <a:pt x="6857669" y="4562856"/>
                  </a:lnTo>
                  <a:lnTo>
                    <a:pt x="6855256" y="4562475"/>
                  </a:lnTo>
                  <a:lnTo>
                    <a:pt x="6852462" y="4562221"/>
                  </a:lnTo>
                  <a:lnTo>
                    <a:pt x="6850049" y="4561586"/>
                  </a:lnTo>
                  <a:lnTo>
                    <a:pt x="6847636" y="4560951"/>
                  </a:lnTo>
                  <a:lnTo>
                    <a:pt x="6845223" y="4560443"/>
                  </a:lnTo>
                  <a:lnTo>
                    <a:pt x="6842810" y="4559427"/>
                  </a:lnTo>
                  <a:lnTo>
                    <a:pt x="6830618" y="4552188"/>
                  </a:lnTo>
                  <a:lnTo>
                    <a:pt x="6828713" y="4550664"/>
                  </a:lnTo>
                  <a:lnTo>
                    <a:pt x="6827189" y="4548759"/>
                  </a:lnTo>
                  <a:lnTo>
                    <a:pt x="6825665" y="4546981"/>
                  </a:lnTo>
                  <a:lnTo>
                    <a:pt x="6824522" y="4545203"/>
                  </a:lnTo>
                  <a:lnTo>
                    <a:pt x="6823252" y="4543044"/>
                  </a:lnTo>
                  <a:lnTo>
                    <a:pt x="6822363" y="4540885"/>
                  </a:lnTo>
                  <a:lnTo>
                    <a:pt x="6821728" y="4538726"/>
                  </a:lnTo>
                  <a:lnTo>
                    <a:pt x="6820839" y="4536313"/>
                  </a:lnTo>
                  <a:lnTo>
                    <a:pt x="6820458" y="4533900"/>
                  </a:lnTo>
                  <a:lnTo>
                    <a:pt x="6820204" y="4531106"/>
                  </a:lnTo>
                  <a:lnTo>
                    <a:pt x="6826046" y="4514977"/>
                  </a:lnTo>
                  <a:lnTo>
                    <a:pt x="6827189" y="4513199"/>
                  </a:lnTo>
                  <a:lnTo>
                    <a:pt x="6829094" y="4511675"/>
                  </a:lnTo>
                  <a:lnTo>
                    <a:pt x="6830618" y="4510151"/>
                  </a:lnTo>
                  <a:lnTo>
                    <a:pt x="6832396" y="4508627"/>
                  </a:lnTo>
                  <a:lnTo>
                    <a:pt x="6834174" y="4507357"/>
                  </a:lnTo>
                  <a:lnTo>
                    <a:pt x="6836333" y="4506087"/>
                  </a:lnTo>
                  <a:lnTo>
                    <a:pt x="6838492" y="4504944"/>
                  </a:lnTo>
                  <a:lnTo>
                    <a:pt x="6840651" y="4504055"/>
                  </a:lnTo>
                  <a:lnTo>
                    <a:pt x="6842810" y="4503039"/>
                  </a:lnTo>
                  <a:lnTo>
                    <a:pt x="6845223" y="4502150"/>
                  </a:lnTo>
                  <a:lnTo>
                    <a:pt x="6847382" y="4501515"/>
                  </a:lnTo>
                  <a:lnTo>
                    <a:pt x="6849795" y="4501007"/>
                  </a:lnTo>
                  <a:lnTo>
                    <a:pt x="6852208" y="4500372"/>
                  </a:lnTo>
                  <a:lnTo>
                    <a:pt x="6855002" y="4499991"/>
                  </a:lnTo>
                  <a:lnTo>
                    <a:pt x="6857415" y="4499737"/>
                  </a:lnTo>
                  <a:lnTo>
                    <a:pt x="6860082" y="4499483"/>
                  </a:lnTo>
                  <a:lnTo>
                    <a:pt x="6862622" y="4499483"/>
                  </a:lnTo>
                  <a:lnTo>
                    <a:pt x="6865289" y="4499102"/>
                  </a:lnTo>
                  <a:lnTo>
                    <a:pt x="6867702" y="4499102"/>
                  </a:lnTo>
                  <a:lnTo>
                    <a:pt x="6870496" y="4499483"/>
                  </a:lnTo>
                  <a:lnTo>
                    <a:pt x="6872909" y="4499483"/>
                  </a:lnTo>
                  <a:lnTo>
                    <a:pt x="6875703" y="4499737"/>
                  </a:lnTo>
                  <a:lnTo>
                    <a:pt x="6878116" y="4499991"/>
                  </a:lnTo>
                  <a:lnTo>
                    <a:pt x="6880910" y="4500372"/>
                  </a:lnTo>
                  <a:lnTo>
                    <a:pt x="6883323" y="4501007"/>
                  </a:lnTo>
                  <a:lnTo>
                    <a:pt x="6883323" y="4469257"/>
                  </a:lnTo>
                </a:path>
                <a:path w="6883400" h="10017125">
                  <a:moveTo>
                    <a:pt x="6797598" y="4594225"/>
                  </a:moveTo>
                  <a:lnTo>
                    <a:pt x="6797598" y="4469257"/>
                  </a:lnTo>
                </a:path>
                <a:path w="6883400" h="10017125">
                  <a:moveTo>
                    <a:pt x="6883323" y="4719193"/>
                  </a:moveTo>
                  <a:lnTo>
                    <a:pt x="6883323" y="4685411"/>
                  </a:lnTo>
                  <a:lnTo>
                    <a:pt x="6880910" y="4685919"/>
                  </a:lnTo>
                  <a:lnTo>
                    <a:pt x="6878370" y="4686935"/>
                  </a:lnTo>
                  <a:lnTo>
                    <a:pt x="6875957" y="4687189"/>
                  </a:lnTo>
                  <a:lnTo>
                    <a:pt x="6873290" y="4687443"/>
                  </a:lnTo>
                  <a:lnTo>
                    <a:pt x="6870750" y="4687824"/>
                  </a:lnTo>
                  <a:lnTo>
                    <a:pt x="6868083" y="4688078"/>
                  </a:lnTo>
                  <a:lnTo>
                    <a:pt x="6865670" y="4688078"/>
                  </a:lnTo>
                  <a:lnTo>
                    <a:pt x="6862876" y="4688078"/>
                  </a:lnTo>
                  <a:lnTo>
                    <a:pt x="6860463" y="4688078"/>
                  </a:lnTo>
                  <a:lnTo>
                    <a:pt x="6857669" y="4687824"/>
                  </a:lnTo>
                  <a:lnTo>
                    <a:pt x="6855256" y="4687443"/>
                  </a:lnTo>
                  <a:lnTo>
                    <a:pt x="6852462" y="4687189"/>
                  </a:lnTo>
                  <a:lnTo>
                    <a:pt x="6850049" y="4686554"/>
                  </a:lnTo>
                  <a:lnTo>
                    <a:pt x="6847636" y="4685919"/>
                  </a:lnTo>
                  <a:lnTo>
                    <a:pt x="6845223" y="4685411"/>
                  </a:lnTo>
                  <a:lnTo>
                    <a:pt x="6842810" y="4684395"/>
                  </a:lnTo>
                  <a:lnTo>
                    <a:pt x="6840651" y="4683506"/>
                  </a:lnTo>
                  <a:lnTo>
                    <a:pt x="6838492" y="4682363"/>
                  </a:lnTo>
                  <a:lnTo>
                    <a:pt x="6836333" y="4681093"/>
                  </a:lnTo>
                  <a:lnTo>
                    <a:pt x="6834174" y="4679823"/>
                  </a:lnTo>
                  <a:lnTo>
                    <a:pt x="6832396" y="4678680"/>
                  </a:lnTo>
                  <a:lnTo>
                    <a:pt x="6830618" y="4677156"/>
                  </a:lnTo>
                  <a:lnTo>
                    <a:pt x="6828713" y="4675632"/>
                  </a:lnTo>
                  <a:lnTo>
                    <a:pt x="6827189" y="4673727"/>
                  </a:lnTo>
                  <a:lnTo>
                    <a:pt x="6825665" y="4671949"/>
                  </a:lnTo>
                  <a:lnTo>
                    <a:pt x="6824522" y="4670171"/>
                  </a:lnTo>
                  <a:lnTo>
                    <a:pt x="6823252" y="4668012"/>
                  </a:lnTo>
                  <a:lnTo>
                    <a:pt x="6822363" y="4665853"/>
                  </a:lnTo>
                  <a:lnTo>
                    <a:pt x="6821728" y="4663694"/>
                  </a:lnTo>
                  <a:lnTo>
                    <a:pt x="6820839" y="4661281"/>
                  </a:lnTo>
                  <a:lnTo>
                    <a:pt x="6820458" y="4658868"/>
                  </a:lnTo>
                  <a:lnTo>
                    <a:pt x="6820204" y="4656455"/>
                  </a:lnTo>
                  <a:lnTo>
                    <a:pt x="6824776" y="4642104"/>
                  </a:lnTo>
                  <a:lnTo>
                    <a:pt x="6826046" y="4639945"/>
                  </a:lnTo>
                  <a:lnTo>
                    <a:pt x="6827189" y="4638167"/>
                  </a:lnTo>
                  <a:lnTo>
                    <a:pt x="6829094" y="4636643"/>
                  </a:lnTo>
                  <a:lnTo>
                    <a:pt x="6830618" y="4635119"/>
                  </a:lnTo>
                  <a:lnTo>
                    <a:pt x="6840651" y="4629023"/>
                  </a:lnTo>
                  <a:lnTo>
                    <a:pt x="6842810" y="4628007"/>
                  </a:lnTo>
                  <a:lnTo>
                    <a:pt x="6845223" y="4627118"/>
                  </a:lnTo>
                  <a:lnTo>
                    <a:pt x="6847382" y="4626483"/>
                  </a:lnTo>
                  <a:lnTo>
                    <a:pt x="6849795" y="4625975"/>
                  </a:lnTo>
                  <a:lnTo>
                    <a:pt x="6852208" y="4625340"/>
                  </a:lnTo>
                  <a:lnTo>
                    <a:pt x="6855002" y="4624959"/>
                  </a:lnTo>
                  <a:lnTo>
                    <a:pt x="6857415" y="4624705"/>
                  </a:lnTo>
                  <a:lnTo>
                    <a:pt x="6860082" y="4624451"/>
                  </a:lnTo>
                  <a:lnTo>
                    <a:pt x="6862622" y="4624451"/>
                  </a:lnTo>
                  <a:lnTo>
                    <a:pt x="6865289" y="4624070"/>
                  </a:lnTo>
                  <a:lnTo>
                    <a:pt x="6867702" y="4624070"/>
                  </a:lnTo>
                  <a:lnTo>
                    <a:pt x="6870496" y="4624451"/>
                  </a:lnTo>
                  <a:lnTo>
                    <a:pt x="6872909" y="4624451"/>
                  </a:lnTo>
                  <a:lnTo>
                    <a:pt x="6875703" y="4624705"/>
                  </a:lnTo>
                  <a:lnTo>
                    <a:pt x="6878116" y="4624959"/>
                  </a:lnTo>
                  <a:lnTo>
                    <a:pt x="6880910" y="4625340"/>
                  </a:lnTo>
                  <a:lnTo>
                    <a:pt x="6883323" y="4625975"/>
                  </a:lnTo>
                  <a:lnTo>
                    <a:pt x="6883323" y="4594225"/>
                  </a:lnTo>
                </a:path>
                <a:path w="6883400" h="10017125">
                  <a:moveTo>
                    <a:pt x="6797598" y="4719193"/>
                  </a:moveTo>
                  <a:lnTo>
                    <a:pt x="6797598" y="4594225"/>
                  </a:lnTo>
                </a:path>
                <a:path w="6883400" h="10017125">
                  <a:moveTo>
                    <a:pt x="6883323" y="4844161"/>
                  </a:moveTo>
                  <a:lnTo>
                    <a:pt x="6883323" y="4810379"/>
                  </a:lnTo>
                  <a:lnTo>
                    <a:pt x="6880910" y="4811268"/>
                  </a:lnTo>
                  <a:lnTo>
                    <a:pt x="6878370" y="4811903"/>
                  </a:lnTo>
                  <a:lnTo>
                    <a:pt x="6875957" y="4812157"/>
                  </a:lnTo>
                  <a:lnTo>
                    <a:pt x="6873290" y="4812411"/>
                  </a:lnTo>
                  <a:lnTo>
                    <a:pt x="6870750" y="4812792"/>
                  </a:lnTo>
                  <a:lnTo>
                    <a:pt x="6868083" y="4813046"/>
                  </a:lnTo>
                  <a:lnTo>
                    <a:pt x="6865670" y="4813046"/>
                  </a:lnTo>
                  <a:lnTo>
                    <a:pt x="6862876" y="4813046"/>
                  </a:lnTo>
                  <a:lnTo>
                    <a:pt x="6860463" y="4813046"/>
                  </a:lnTo>
                  <a:lnTo>
                    <a:pt x="6857669" y="4812792"/>
                  </a:lnTo>
                  <a:lnTo>
                    <a:pt x="6855256" y="4812411"/>
                  </a:lnTo>
                  <a:lnTo>
                    <a:pt x="6852462" y="4812157"/>
                  </a:lnTo>
                  <a:lnTo>
                    <a:pt x="6850049" y="4811522"/>
                  </a:lnTo>
                  <a:lnTo>
                    <a:pt x="6847636" y="4810887"/>
                  </a:lnTo>
                  <a:lnTo>
                    <a:pt x="6845223" y="4810379"/>
                  </a:lnTo>
                  <a:lnTo>
                    <a:pt x="6842810" y="4809363"/>
                  </a:lnTo>
                  <a:lnTo>
                    <a:pt x="6830618" y="4802124"/>
                  </a:lnTo>
                  <a:lnTo>
                    <a:pt x="6828713" y="4800600"/>
                  </a:lnTo>
                  <a:lnTo>
                    <a:pt x="6827189" y="4798695"/>
                  </a:lnTo>
                  <a:lnTo>
                    <a:pt x="6825665" y="4796917"/>
                  </a:lnTo>
                  <a:lnTo>
                    <a:pt x="6824522" y="4795139"/>
                  </a:lnTo>
                  <a:lnTo>
                    <a:pt x="6823252" y="4792980"/>
                  </a:lnTo>
                  <a:lnTo>
                    <a:pt x="6822363" y="4790821"/>
                  </a:lnTo>
                  <a:lnTo>
                    <a:pt x="6821728" y="4788662"/>
                  </a:lnTo>
                  <a:lnTo>
                    <a:pt x="6820839" y="4786249"/>
                  </a:lnTo>
                  <a:lnTo>
                    <a:pt x="6820458" y="4783836"/>
                  </a:lnTo>
                  <a:lnTo>
                    <a:pt x="6820204" y="4781423"/>
                  </a:lnTo>
                  <a:lnTo>
                    <a:pt x="6820458" y="4778629"/>
                  </a:lnTo>
                  <a:lnTo>
                    <a:pt x="6821093" y="4775835"/>
                  </a:lnTo>
                  <a:lnTo>
                    <a:pt x="6821728" y="4773422"/>
                  </a:lnTo>
                  <a:lnTo>
                    <a:pt x="6822617" y="4771263"/>
                  </a:lnTo>
                  <a:lnTo>
                    <a:pt x="6823506" y="4768850"/>
                  </a:lnTo>
                  <a:lnTo>
                    <a:pt x="6824776" y="4767072"/>
                  </a:lnTo>
                  <a:lnTo>
                    <a:pt x="6826046" y="4764913"/>
                  </a:lnTo>
                  <a:lnTo>
                    <a:pt x="6827189" y="4763135"/>
                  </a:lnTo>
                  <a:lnTo>
                    <a:pt x="6829094" y="4761611"/>
                  </a:lnTo>
                  <a:lnTo>
                    <a:pt x="6830618" y="4760087"/>
                  </a:lnTo>
                  <a:lnTo>
                    <a:pt x="6832396" y="4758563"/>
                  </a:lnTo>
                  <a:lnTo>
                    <a:pt x="6834174" y="4757293"/>
                  </a:lnTo>
                  <a:lnTo>
                    <a:pt x="6836333" y="4756023"/>
                  </a:lnTo>
                  <a:lnTo>
                    <a:pt x="6838492" y="4754880"/>
                  </a:lnTo>
                  <a:lnTo>
                    <a:pt x="6840651" y="4753991"/>
                  </a:lnTo>
                  <a:lnTo>
                    <a:pt x="6842810" y="4752975"/>
                  </a:lnTo>
                  <a:lnTo>
                    <a:pt x="6845223" y="4752086"/>
                  </a:lnTo>
                  <a:lnTo>
                    <a:pt x="6847382" y="4751451"/>
                  </a:lnTo>
                  <a:lnTo>
                    <a:pt x="6849795" y="4750943"/>
                  </a:lnTo>
                  <a:lnTo>
                    <a:pt x="6852208" y="4750562"/>
                  </a:lnTo>
                  <a:lnTo>
                    <a:pt x="6855002" y="4749927"/>
                  </a:lnTo>
                  <a:lnTo>
                    <a:pt x="6857415" y="4749673"/>
                  </a:lnTo>
                  <a:lnTo>
                    <a:pt x="6860082" y="4749419"/>
                  </a:lnTo>
                  <a:lnTo>
                    <a:pt x="6862622" y="4749419"/>
                  </a:lnTo>
                  <a:lnTo>
                    <a:pt x="6865289" y="4749038"/>
                  </a:lnTo>
                  <a:lnTo>
                    <a:pt x="6867702" y="4749038"/>
                  </a:lnTo>
                  <a:lnTo>
                    <a:pt x="6870496" y="4749419"/>
                  </a:lnTo>
                  <a:lnTo>
                    <a:pt x="6872909" y="4749419"/>
                  </a:lnTo>
                  <a:lnTo>
                    <a:pt x="6875703" y="4749673"/>
                  </a:lnTo>
                  <a:lnTo>
                    <a:pt x="6878116" y="4749927"/>
                  </a:lnTo>
                  <a:lnTo>
                    <a:pt x="6880910" y="4750308"/>
                  </a:lnTo>
                  <a:lnTo>
                    <a:pt x="6883323" y="4750943"/>
                  </a:lnTo>
                  <a:lnTo>
                    <a:pt x="6883323" y="4719193"/>
                  </a:lnTo>
                </a:path>
                <a:path w="6883400" h="10017125">
                  <a:moveTo>
                    <a:pt x="6797598" y="4844161"/>
                  </a:moveTo>
                  <a:lnTo>
                    <a:pt x="6797598" y="4719193"/>
                  </a:lnTo>
                </a:path>
                <a:path w="6883400" h="10017125">
                  <a:moveTo>
                    <a:pt x="6883323" y="4969129"/>
                  </a:moveTo>
                  <a:lnTo>
                    <a:pt x="6883323" y="4935601"/>
                  </a:lnTo>
                  <a:lnTo>
                    <a:pt x="6880910" y="4936236"/>
                  </a:lnTo>
                  <a:lnTo>
                    <a:pt x="6878370" y="4936871"/>
                  </a:lnTo>
                  <a:lnTo>
                    <a:pt x="6875957" y="4937125"/>
                  </a:lnTo>
                  <a:lnTo>
                    <a:pt x="6873290" y="4937760"/>
                  </a:lnTo>
                  <a:lnTo>
                    <a:pt x="6870750" y="4938014"/>
                  </a:lnTo>
                  <a:lnTo>
                    <a:pt x="6857669" y="4938014"/>
                  </a:lnTo>
                  <a:lnTo>
                    <a:pt x="6855256" y="4937379"/>
                  </a:lnTo>
                  <a:lnTo>
                    <a:pt x="6852462" y="4937125"/>
                  </a:lnTo>
                  <a:lnTo>
                    <a:pt x="6850049" y="4936490"/>
                  </a:lnTo>
                  <a:lnTo>
                    <a:pt x="6847636" y="4935855"/>
                  </a:lnTo>
                  <a:lnTo>
                    <a:pt x="6845223" y="4935347"/>
                  </a:lnTo>
                  <a:lnTo>
                    <a:pt x="6842810" y="4934331"/>
                  </a:lnTo>
                  <a:lnTo>
                    <a:pt x="6840651" y="4933442"/>
                  </a:lnTo>
                  <a:lnTo>
                    <a:pt x="6838492" y="4932553"/>
                  </a:lnTo>
                  <a:lnTo>
                    <a:pt x="6836333" y="4931283"/>
                  </a:lnTo>
                  <a:lnTo>
                    <a:pt x="6834174" y="4930140"/>
                  </a:lnTo>
                  <a:lnTo>
                    <a:pt x="6832396" y="4928616"/>
                  </a:lnTo>
                  <a:lnTo>
                    <a:pt x="6830618" y="4927092"/>
                  </a:lnTo>
                  <a:lnTo>
                    <a:pt x="6828713" y="4925568"/>
                  </a:lnTo>
                  <a:lnTo>
                    <a:pt x="6827189" y="4923663"/>
                  </a:lnTo>
                  <a:lnTo>
                    <a:pt x="6825665" y="4922139"/>
                  </a:lnTo>
                  <a:lnTo>
                    <a:pt x="6824522" y="4920107"/>
                  </a:lnTo>
                  <a:lnTo>
                    <a:pt x="6823252" y="4918202"/>
                  </a:lnTo>
                  <a:lnTo>
                    <a:pt x="6822363" y="4915789"/>
                  </a:lnTo>
                  <a:lnTo>
                    <a:pt x="6821728" y="4913630"/>
                  </a:lnTo>
                  <a:lnTo>
                    <a:pt x="6820839" y="4911471"/>
                  </a:lnTo>
                  <a:lnTo>
                    <a:pt x="6820458" y="4908804"/>
                  </a:lnTo>
                  <a:lnTo>
                    <a:pt x="6820204" y="4906391"/>
                  </a:lnTo>
                  <a:lnTo>
                    <a:pt x="6820458" y="4903597"/>
                  </a:lnTo>
                  <a:lnTo>
                    <a:pt x="6821093" y="4901184"/>
                  </a:lnTo>
                  <a:lnTo>
                    <a:pt x="6821728" y="4898390"/>
                  </a:lnTo>
                  <a:lnTo>
                    <a:pt x="6822617" y="4896231"/>
                  </a:lnTo>
                  <a:lnTo>
                    <a:pt x="6823506" y="4894199"/>
                  </a:lnTo>
                  <a:lnTo>
                    <a:pt x="6824776" y="4892040"/>
                  </a:lnTo>
                  <a:lnTo>
                    <a:pt x="6826046" y="4890135"/>
                  </a:lnTo>
                  <a:lnTo>
                    <a:pt x="6827189" y="4888103"/>
                  </a:lnTo>
                  <a:lnTo>
                    <a:pt x="6829094" y="4886579"/>
                  </a:lnTo>
                  <a:lnTo>
                    <a:pt x="6830618" y="4885055"/>
                  </a:lnTo>
                  <a:lnTo>
                    <a:pt x="6832396" y="4883531"/>
                  </a:lnTo>
                  <a:lnTo>
                    <a:pt x="6834174" y="4882261"/>
                  </a:lnTo>
                  <a:lnTo>
                    <a:pt x="6836333" y="4880991"/>
                  </a:lnTo>
                  <a:lnTo>
                    <a:pt x="6838492" y="4879848"/>
                  </a:lnTo>
                  <a:lnTo>
                    <a:pt x="6840651" y="4878959"/>
                  </a:lnTo>
                  <a:lnTo>
                    <a:pt x="6842810" y="4877943"/>
                  </a:lnTo>
                  <a:lnTo>
                    <a:pt x="6845223" y="4877435"/>
                  </a:lnTo>
                  <a:lnTo>
                    <a:pt x="6847382" y="4876419"/>
                  </a:lnTo>
                  <a:lnTo>
                    <a:pt x="6849795" y="4875911"/>
                  </a:lnTo>
                  <a:lnTo>
                    <a:pt x="6852208" y="4875530"/>
                  </a:lnTo>
                  <a:lnTo>
                    <a:pt x="6855002" y="4874895"/>
                  </a:lnTo>
                  <a:lnTo>
                    <a:pt x="6857415" y="4874641"/>
                  </a:lnTo>
                  <a:lnTo>
                    <a:pt x="6860082" y="4874641"/>
                  </a:lnTo>
                  <a:lnTo>
                    <a:pt x="6862622" y="4874387"/>
                  </a:lnTo>
                  <a:lnTo>
                    <a:pt x="6865289" y="4874387"/>
                  </a:lnTo>
                  <a:lnTo>
                    <a:pt x="6867702" y="4874387"/>
                  </a:lnTo>
                  <a:lnTo>
                    <a:pt x="6870496" y="4874387"/>
                  </a:lnTo>
                  <a:lnTo>
                    <a:pt x="6872909" y="4874641"/>
                  </a:lnTo>
                  <a:lnTo>
                    <a:pt x="6875703" y="4874641"/>
                  </a:lnTo>
                  <a:lnTo>
                    <a:pt x="6878116" y="4874895"/>
                  </a:lnTo>
                  <a:lnTo>
                    <a:pt x="6880910" y="4875276"/>
                  </a:lnTo>
                  <a:lnTo>
                    <a:pt x="6883323" y="4875911"/>
                  </a:lnTo>
                  <a:lnTo>
                    <a:pt x="6883323" y="4844161"/>
                  </a:lnTo>
                </a:path>
                <a:path w="6883400" h="10017125">
                  <a:moveTo>
                    <a:pt x="6797598" y="4969129"/>
                  </a:moveTo>
                  <a:lnTo>
                    <a:pt x="6797598" y="4844161"/>
                  </a:lnTo>
                </a:path>
                <a:path w="6883400" h="10017125">
                  <a:moveTo>
                    <a:pt x="6883323" y="5094097"/>
                  </a:moveTo>
                  <a:lnTo>
                    <a:pt x="6883323" y="5060569"/>
                  </a:lnTo>
                  <a:lnTo>
                    <a:pt x="6880910" y="5061204"/>
                  </a:lnTo>
                  <a:lnTo>
                    <a:pt x="6878370" y="5061839"/>
                  </a:lnTo>
                  <a:lnTo>
                    <a:pt x="6875957" y="5062347"/>
                  </a:lnTo>
                  <a:lnTo>
                    <a:pt x="6873290" y="5062728"/>
                  </a:lnTo>
                  <a:lnTo>
                    <a:pt x="6870750" y="5062982"/>
                  </a:lnTo>
                  <a:lnTo>
                    <a:pt x="6868083" y="5062982"/>
                  </a:lnTo>
                  <a:lnTo>
                    <a:pt x="6865670" y="5063363"/>
                  </a:lnTo>
                  <a:lnTo>
                    <a:pt x="6862876" y="5063363"/>
                  </a:lnTo>
                  <a:lnTo>
                    <a:pt x="6860463" y="5062982"/>
                  </a:lnTo>
                  <a:lnTo>
                    <a:pt x="6857669" y="5062982"/>
                  </a:lnTo>
                  <a:lnTo>
                    <a:pt x="6855256" y="5062347"/>
                  </a:lnTo>
                  <a:lnTo>
                    <a:pt x="6852462" y="5062093"/>
                  </a:lnTo>
                  <a:lnTo>
                    <a:pt x="6850049" y="5061458"/>
                  </a:lnTo>
                  <a:lnTo>
                    <a:pt x="6847636" y="5060823"/>
                  </a:lnTo>
                  <a:lnTo>
                    <a:pt x="6845223" y="5060315"/>
                  </a:lnTo>
                  <a:lnTo>
                    <a:pt x="6842810" y="5059299"/>
                  </a:lnTo>
                  <a:lnTo>
                    <a:pt x="6840651" y="5058410"/>
                  </a:lnTo>
                  <a:lnTo>
                    <a:pt x="6838492" y="5057521"/>
                  </a:lnTo>
                  <a:lnTo>
                    <a:pt x="6836333" y="5056251"/>
                  </a:lnTo>
                  <a:lnTo>
                    <a:pt x="6834174" y="5055108"/>
                  </a:lnTo>
                  <a:lnTo>
                    <a:pt x="6832396" y="5053584"/>
                  </a:lnTo>
                  <a:lnTo>
                    <a:pt x="6830618" y="5052060"/>
                  </a:lnTo>
                  <a:lnTo>
                    <a:pt x="6828713" y="5050536"/>
                  </a:lnTo>
                  <a:lnTo>
                    <a:pt x="6827189" y="5049012"/>
                  </a:lnTo>
                  <a:lnTo>
                    <a:pt x="6825665" y="5047107"/>
                  </a:lnTo>
                  <a:lnTo>
                    <a:pt x="6824522" y="5045075"/>
                  </a:lnTo>
                  <a:lnTo>
                    <a:pt x="6823252" y="5043170"/>
                  </a:lnTo>
                  <a:lnTo>
                    <a:pt x="6822363" y="5041011"/>
                  </a:lnTo>
                  <a:lnTo>
                    <a:pt x="6821728" y="5038598"/>
                  </a:lnTo>
                  <a:lnTo>
                    <a:pt x="6820839" y="5036439"/>
                  </a:lnTo>
                  <a:lnTo>
                    <a:pt x="6820458" y="5033772"/>
                  </a:lnTo>
                  <a:lnTo>
                    <a:pt x="6820204" y="5031359"/>
                  </a:lnTo>
                  <a:lnTo>
                    <a:pt x="6820458" y="5028565"/>
                  </a:lnTo>
                  <a:lnTo>
                    <a:pt x="6821093" y="5026152"/>
                  </a:lnTo>
                  <a:lnTo>
                    <a:pt x="6821728" y="5023739"/>
                  </a:lnTo>
                  <a:lnTo>
                    <a:pt x="6822617" y="5021199"/>
                  </a:lnTo>
                  <a:lnTo>
                    <a:pt x="6823506" y="5019167"/>
                  </a:lnTo>
                  <a:lnTo>
                    <a:pt x="6824776" y="5017008"/>
                  </a:lnTo>
                  <a:lnTo>
                    <a:pt x="6826046" y="5015103"/>
                  </a:lnTo>
                  <a:lnTo>
                    <a:pt x="6827189" y="5013325"/>
                  </a:lnTo>
                  <a:lnTo>
                    <a:pt x="6829094" y="5011547"/>
                  </a:lnTo>
                  <a:lnTo>
                    <a:pt x="6830618" y="5010023"/>
                  </a:lnTo>
                  <a:lnTo>
                    <a:pt x="6832396" y="5008499"/>
                  </a:lnTo>
                  <a:lnTo>
                    <a:pt x="6834174" y="5007229"/>
                  </a:lnTo>
                  <a:lnTo>
                    <a:pt x="6836333" y="5005959"/>
                  </a:lnTo>
                  <a:lnTo>
                    <a:pt x="6838492" y="5004816"/>
                  </a:lnTo>
                  <a:lnTo>
                    <a:pt x="6840651" y="5003927"/>
                  </a:lnTo>
                  <a:lnTo>
                    <a:pt x="6842810" y="5002911"/>
                  </a:lnTo>
                  <a:lnTo>
                    <a:pt x="6845223" y="5002403"/>
                  </a:lnTo>
                  <a:lnTo>
                    <a:pt x="6847382" y="5001387"/>
                  </a:lnTo>
                  <a:lnTo>
                    <a:pt x="6849795" y="5000879"/>
                  </a:lnTo>
                  <a:lnTo>
                    <a:pt x="6852208" y="5000498"/>
                  </a:lnTo>
                  <a:lnTo>
                    <a:pt x="6855002" y="4999863"/>
                  </a:lnTo>
                  <a:lnTo>
                    <a:pt x="6857415" y="4999609"/>
                  </a:lnTo>
                  <a:lnTo>
                    <a:pt x="6860082" y="4999609"/>
                  </a:lnTo>
                  <a:lnTo>
                    <a:pt x="6862622" y="4999355"/>
                  </a:lnTo>
                  <a:lnTo>
                    <a:pt x="6865289" y="4999355"/>
                  </a:lnTo>
                  <a:lnTo>
                    <a:pt x="6867702" y="4999355"/>
                  </a:lnTo>
                  <a:lnTo>
                    <a:pt x="6870496" y="4999355"/>
                  </a:lnTo>
                  <a:lnTo>
                    <a:pt x="6872909" y="4999609"/>
                  </a:lnTo>
                  <a:lnTo>
                    <a:pt x="6875703" y="4999609"/>
                  </a:lnTo>
                  <a:lnTo>
                    <a:pt x="6878116" y="5000244"/>
                  </a:lnTo>
                  <a:lnTo>
                    <a:pt x="6880910" y="5000244"/>
                  </a:lnTo>
                  <a:lnTo>
                    <a:pt x="6883323" y="5000879"/>
                  </a:lnTo>
                  <a:lnTo>
                    <a:pt x="6883323" y="4969129"/>
                  </a:lnTo>
                </a:path>
                <a:path w="6883400" h="10017125">
                  <a:moveTo>
                    <a:pt x="6797598" y="5094097"/>
                  </a:moveTo>
                  <a:lnTo>
                    <a:pt x="6797598" y="4969129"/>
                  </a:lnTo>
                </a:path>
                <a:path w="6883400" h="10017125">
                  <a:moveTo>
                    <a:pt x="6883323" y="5219065"/>
                  </a:moveTo>
                  <a:lnTo>
                    <a:pt x="6883323" y="5185537"/>
                  </a:lnTo>
                  <a:lnTo>
                    <a:pt x="6880910" y="5186172"/>
                  </a:lnTo>
                  <a:lnTo>
                    <a:pt x="6878370" y="5186807"/>
                  </a:lnTo>
                  <a:lnTo>
                    <a:pt x="6875957" y="5187315"/>
                  </a:lnTo>
                  <a:lnTo>
                    <a:pt x="6873290" y="5187696"/>
                  </a:lnTo>
                  <a:lnTo>
                    <a:pt x="6870750" y="5187950"/>
                  </a:lnTo>
                  <a:lnTo>
                    <a:pt x="6868083" y="5187950"/>
                  </a:lnTo>
                  <a:lnTo>
                    <a:pt x="6865670" y="5188331"/>
                  </a:lnTo>
                  <a:lnTo>
                    <a:pt x="6862876" y="5188331"/>
                  </a:lnTo>
                  <a:lnTo>
                    <a:pt x="6860463" y="5187950"/>
                  </a:lnTo>
                  <a:lnTo>
                    <a:pt x="6857669" y="5187950"/>
                  </a:lnTo>
                  <a:lnTo>
                    <a:pt x="6855256" y="5187696"/>
                  </a:lnTo>
                  <a:lnTo>
                    <a:pt x="6852462" y="5187061"/>
                  </a:lnTo>
                  <a:lnTo>
                    <a:pt x="6850049" y="5186426"/>
                  </a:lnTo>
                  <a:lnTo>
                    <a:pt x="6847636" y="5185791"/>
                  </a:lnTo>
                  <a:lnTo>
                    <a:pt x="6845223" y="5185283"/>
                  </a:lnTo>
                  <a:lnTo>
                    <a:pt x="6842810" y="5184267"/>
                  </a:lnTo>
                  <a:lnTo>
                    <a:pt x="6840651" y="5183378"/>
                  </a:lnTo>
                  <a:lnTo>
                    <a:pt x="6838492" y="5182489"/>
                  </a:lnTo>
                  <a:lnTo>
                    <a:pt x="6836333" y="5181219"/>
                  </a:lnTo>
                  <a:lnTo>
                    <a:pt x="6834174" y="5180076"/>
                  </a:lnTo>
                  <a:lnTo>
                    <a:pt x="6832396" y="5178552"/>
                  </a:lnTo>
                  <a:lnTo>
                    <a:pt x="6830618" y="5177282"/>
                  </a:lnTo>
                  <a:lnTo>
                    <a:pt x="6828713" y="5175504"/>
                  </a:lnTo>
                  <a:lnTo>
                    <a:pt x="6827189" y="5173980"/>
                  </a:lnTo>
                  <a:lnTo>
                    <a:pt x="6825665" y="5172075"/>
                  </a:lnTo>
                  <a:lnTo>
                    <a:pt x="6824522" y="5170043"/>
                  </a:lnTo>
                  <a:lnTo>
                    <a:pt x="6823252" y="5168138"/>
                  </a:lnTo>
                  <a:lnTo>
                    <a:pt x="6822363" y="5165979"/>
                  </a:lnTo>
                  <a:lnTo>
                    <a:pt x="6821728" y="5163566"/>
                  </a:lnTo>
                  <a:lnTo>
                    <a:pt x="6820839" y="5161407"/>
                  </a:lnTo>
                  <a:lnTo>
                    <a:pt x="6820458" y="5158740"/>
                  </a:lnTo>
                  <a:lnTo>
                    <a:pt x="6820204" y="5156327"/>
                  </a:lnTo>
                  <a:lnTo>
                    <a:pt x="6820458" y="5153533"/>
                  </a:lnTo>
                  <a:lnTo>
                    <a:pt x="6821093" y="5151120"/>
                  </a:lnTo>
                  <a:lnTo>
                    <a:pt x="6821728" y="5148707"/>
                  </a:lnTo>
                  <a:lnTo>
                    <a:pt x="6822617" y="5146167"/>
                  </a:lnTo>
                  <a:lnTo>
                    <a:pt x="6823506" y="5144135"/>
                  </a:lnTo>
                  <a:lnTo>
                    <a:pt x="6824776" y="5141976"/>
                  </a:lnTo>
                  <a:lnTo>
                    <a:pt x="6826046" y="5140071"/>
                  </a:lnTo>
                  <a:lnTo>
                    <a:pt x="6827189" y="5138293"/>
                  </a:lnTo>
                  <a:lnTo>
                    <a:pt x="6829094" y="5136515"/>
                  </a:lnTo>
                  <a:lnTo>
                    <a:pt x="6830618" y="5134991"/>
                  </a:lnTo>
                  <a:lnTo>
                    <a:pt x="6832396" y="5133721"/>
                  </a:lnTo>
                  <a:lnTo>
                    <a:pt x="6834174" y="5132197"/>
                  </a:lnTo>
                  <a:lnTo>
                    <a:pt x="6836333" y="5130927"/>
                  </a:lnTo>
                  <a:lnTo>
                    <a:pt x="6838492" y="5129784"/>
                  </a:lnTo>
                  <a:lnTo>
                    <a:pt x="6840651" y="5128895"/>
                  </a:lnTo>
                  <a:lnTo>
                    <a:pt x="6842810" y="5127879"/>
                  </a:lnTo>
                  <a:lnTo>
                    <a:pt x="6845223" y="5127371"/>
                  </a:lnTo>
                  <a:lnTo>
                    <a:pt x="6847382" y="5126355"/>
                  </a:lnTo>
                  <a:lnTo>
                    <a:pt x="6849795" y="5125847"/>
                  </a:lnTo>
                  <a:lnTo>
                    <a:pt x="6852208" y="5125466"/>
                  </a:lnTo>
                  <a:lnTo>
                    <a:pt x="6855002" y="5124831"/>
                  </a:lnTo>
                  <a:lnTo>
                    <a:pt x="6857415" y="5124577"/>
                  </a:lnTo>
                  <a:lnTo>
                    <a:pt x="6860082" y="5124577"/>
                  </a:lnTo>
                  <a:lnTo>
                    <a:pt x="6862622" y="5124323"/>
                  </a:lnTo>
                  <a:lnTo>
                    <a:pt x="6865289" y="5124323"/>
                  </a:lnTo>
                  <a:lnTo>
                    <a:pt x="6867702" y="5124323"/>
                  </a:lnTo>
                  <a:lnTo>
                    <a:pt x="6870496" y="5124323"/>
                  </a:lnTo>
                  <a:lnTo>
                    <a:pt x="6872909" y="5124577"/>
                  </a:lnTo>
                  <a:lnTo>
                    <a:pt x="6875703" y="5124577"/>
                  </a:lnTo>
                  <a:lnTo>
                    <a:pt x="6878116" y="5125212"/>
                  </a:lnTo>
                  <a:lnTo>
                    <a:pt x="6880910" y="5125466"/>
                  </a:lnTo>
                  <a:lnTo>
                    <a:pt x="6883323" y="5125847"/>
                  </a:lnTo>
                  <a:lnTo>
                    <a:pt x="6883323" y="5094097"/>
                  </a:lnTo>
                </a:path>
                <a:path w="6883400" h="10017125">
                  <a:moveTo>
                    <a:pt x="6797598" y="5219065"/>
                  </a:moveTo>
                  <a:lnTo>
                    <a:pt x="6797598" y="5094097"/>
                  </a:lnTo>
                </a:path>
                <a:path w="6883400" h="10017125">
                  <a:moveTo>
                    <a:pt x="6883323" y="5344033"/>
                  </a:moveTo>
                  <a:lnTo>
                    <a:pt x="6883323" y="5310505"/>
                  </a:lnTo>
                  <a:lnTo>
                    <a:pt x="6880910" y="5311140"/>
                  </a:lnTo>
                  <a:lnTo>
                    <a:pt x="6878370" y="5311775"/>
                  </a:lnTo>
                  <a:lnTo>
                    <a:pt x="6875957" y="5312283"/>
                  </a:lnTo>
                  <a:lnTo>
                    <a:pt x="6873290" y="5312664"/>
                  </a:lnTo>
                  <a:lnTo>
                    <a:pt x="6870750" y="5312918"/>
                  </a:lnTo>
                  <a:lnTo>
                    <a:pt x="6868083" y="5312918"/>
                  </a:lnTo>
                  <a:lnTo>
                    <a:pt x="6865670" y="5313299"/>
                  </a:lnTo>
                  <a:lnTo>
                    <a:pt x="6862876" y="5313299"/>
                  </a:lnTo>
                  <a:lnTo>
                    <a:pt x="6860463" y="5312918"/>
                  </a:lnTo>
                  <a:lnTo>
                    <a:pt x="6857669" y="5312918"/>
                  </a:lnTo>
                  <a:lnTo>
                    <a:pt x="6855256" y="5312664"/>
                  </a:lnTo>
                  <a:lnTo>
                    <a:pt x="6852462" y="5312029"/>
                  </a:lnTo>
                  <a:lnTo>
                    <a:pt x="6850049" y="5311775"/>
                  </a:lnTo>
                  <a:lnTo>
                    <a:pt x="6847636" y="5310759"/>
                  </a:lnTo>
                  <a:lnTo>
                    <a:pt x="6845223" y="5310251"/>
                  </a:lnTo>
                  <a:lnTo>
                    <a:pt x="6842810" y="5309235"/>
                  </a:lnTo>
                  <a:lnTo>
                    <a:pt x="6840651" y="5308346"/>
                  </a:lnTo>
                  <a:lnTo>
                    <a:pt x="6838492" y="5307457"/>
                  </a:lnTo>
                  <a:lnTo>
                    <a:pt x="6836333" y="5306187"/>
                  </a:lnTo>
                  <a:lnTo>
                    <a:pt x="6834174" y="5305044"/>
                  </a:lnTo>
                  <a:lnTo>
                    <a:pt x="6832396" y="5303520"/>
                  </a:lnTo>
                  <a:lnTo>
                    <a:pt x="6830618" y="5302250"/>
                  </a:lnTo>
                  <a:lnTo>
                    <a:pt x="6828713" y="5300472"/>
                  </a:lnTo>
                  <a:lnTo>
                    <a:pt x="6827189" y="5298948"/>
                  </a:lnTo>
                  <a:lnTo>
                    <a:pt x="6825665" y="5297043"/>
                  </a:lnTo>
                  <a:lnTo>
                    <a:pt x="6824522" y="5295011"/>
                  </a:lnTo>
                  <a:lnTo>
                    <a:pt x="6823252" y="5293106"/>
                  </a:lnTo>
                  <a:lnTo>
                    <a:pt x="6822363" y="5290947"/>
                  </a:lnTo>
                  <a:lnTo>
                    <a:pt x="6821728" y="5288534"/>
                  </a:lnTo>
                  <a:lnTo>
                    <a:pt x="6820839" y="5286375"/>
                  </a:lnTo>
                  <a:lnTo>
                    <a:pt x="6820458" y="5283962"/>
                  </a:lnTo>
                  <a:lnTo>
                    <a:pt x="6820204" y="5281295"/>
                  </a:lnTo>
                  <a:lnTo>
                    <a:pt x="6820458" y="5278501"/>
                  </a:lnTo>
                  <a:lnTo>
                    <a:pt x="6821093" y="5276088"/>
                  </a:lnTo>
                  <a:lnTo>
                    <a:pt x="6821728" y="5273675"/>
                  </a:lnTo>
                  <a:lnTo>
                    <a:pt x="6822617" y="5271135"/>
                  </a:lnTo>
                  <a:lnTo>
                    <a:pt x="6823506" y="5269103"/>
                  </a:lnTo>
                  <a:lnTo>
                    <a:pt x="6824776" y="5266944"/>
                  </a:lnTo>
                  <a:lnTo>
                    <a:pt x="6826046" y="5265039"/>
                  </a:lnTo>
                  <a:lnTo>
                    <a:pt x="6827189" y="5263261"/>
                  </a:lnTo>
                  <a:lnTo>
                    <a:pt x="6829094" y="5261483"/>
                  </a:lnTo>
                  <a:lnTo>
                    <a:pt x="6830618" y="5259959"/>
                  </a:lnTo>
                  <a:lnTo>
                    <a:pt x="6832396" y="5258689"/>
                  </a:lnTo>
                  <a:lnTo>
                    <a:pt x="6834174" y="5257165"/>
                  </a:lnTo>
                  <a:lnTo>
                    <a:pt x="6836333" y="5255895"/>
                  </a:lnTo>
                  <a:lnTo>
                    <a:pt x="6838492" y="5255006"/>
                  </a:lnTo>
                  <a:lnTo>
                    <a:pt x="6840651" y="5253863"/>
                  </a:lnTo>
                  <a:lnTo>
                    <a:pt x="6842810" y="5252847"/>
                  </a:lnTo>
                  <a:lnTo>
                    <a:pt x="6845223" y="5252339"/>
                  </a:lnTo>
                  <a:lnTo>
                    <a:pt x="6847382" y="5251323"/>
                  </a:lnTo>
                  <a:lnTo>
                    <a:pt x="6849795" y="5251069"/>
                  </a:lnTo>
                  <a:lnTo>
                    <a:pt x="6852208" y="5250434"/>
                  </a:lnTo>
                  <a:lnTo>
                    <a:pt x="6855002" y="5249799"/>
                  </a:lnTo>
                  <a:lnTo>
                    <a:pt x="6857415" y="5249545"/>
                  </a:lnTo>
                  <a:lnTo>
                    <a:pt x="6860082" y="5249545"/>
                  </a:lnTo>
                  <a:lnTo>
                    <a:pt x="6862622" y="5249291"/>
                  </a:lnTo>
                  <a:lnTo>
                    <a:pt x="6865289" y="5249291"/>
                  </a:lnTo>
                  <a:lnTo>
                    <a:pt x="6867702" y="5249291"/>
                  </a:lnTo>
                  <a:lnTo>
                    <a:pt x="6870496" y="5249291"/>
                  </a:lnTo>
                  <a:lnTo>
                    <a:pt x="6872909" y="5249545"/>
                  </a:lnTo>
                  <a:lnTo>
                    <a:pt x="6875703" y="5249545"/>
                  </a:lnTo>
                  <a:lnTo>
                    <a:pt x="6878116" y="5250180"/>
                  </a:lnTo>
                  <a:lnTo>
                    <a:pt x="6880910" y="5250434"/>
                  </a:lnTo>
                  <a:lnTo>
                    <a:pt x="6883323" y="5250815"/>
                  </a:lnTo>
                  <a:lnTo>
                    <a:pt x="6883323" y="5219065"/>
                  </a:lnTo>
                </a:path>
                <a:path w="6883400" h="10017125">
                  <a:moveTo>
                    <a:pt x="6797598" y="5344033"/>
                  </a:moveTo>
                  <a:lnTo>
                    <a:pt x="6797598" y="5219065"/>
                  </a:lnTo>
                </a:path>
                <a:path w="6883400" h="10017125">
                  <a:moveTo>
                    <a:pt x="6883323" y="5469001"/>
                  </a:moveTo>
                  <a:lnTo>
                    <a:pt x="6883323" y="5435473"/>
                  </a:lnTo>
                  <a:lnTo>
                    <a:pt x="6880910" y="5436108"/>
                  </a:lnTo>
                  <a:lnTo>
                    <a:pt x="6878370" y="5436743"/>
                  </a:lnTo>
                  <a:lnTo>
                    <a:pt x="6875957" y="5437251"/>
                  </a:lnTo>
                  <a:lnTo>
                    <a:pt x="6873290" y="5437632"/>
                  </a:lnTo>
                  <a:lnTo>
                    <a:pt x="6870750" y="5437886"/>
                  </a:lnTo>
                  <a:lnTo>
                    <a:pt x="6868083" y="5438267"/>
                  </a:lnTo>
                  <a:lnTo>
                    <a:pt x="6865670" y="5438267"/>
                  </a:lnTo>
                  <a:lnTo>
                    <a:pt x="6862876" y="5438267"/>
                  </a:lnTo>
                  <a:lnTo>
                    <a:pt x="6860463" y="5438267"/>
                  </a:lnTo>
                  <a:lnTo>
                    <a:pt x="6857669" y="5437886"/>
                  </a:lnTo>
                  <a:lnTo>
                    <a:pt x="6855256" y="5437632"/>
                  </a:lnTo>
                  <a:lnTo>
                    <a:pt x="6852462" y="5437251"/>
                  </a:lnTo>
                  <a:lnTo>
                    <a:pt x="6850049" y="5436743"/>
                  </a:lnTo>
                  <a:lnTo>
                    <a:pt x="6847636" y="5435727"/>
                  </a:lnTo>
                  <a:lnTo>
                    <a:pt x="6845223" y="5435219"/>
                  </a:lnTo>
                  <a:lnTo>
                    <a:pt x="6842810" y="5434584"/>
                  </a:lnTo>
                  <a:lnTo>
                    <a:pt x="6840651" y="5433314"/>
                  </a:lnTo>
                  <a:lnTo>
                    <a:pt x="6838492" y="5432425"/>
                  </a:lnTo>
                  <a:lnTo>
                    <a:pt x="6836333" y="5431155"/>
                  </a:lnTo>
                  <a:lnTo>
                    <a:pt x="6834174" y="5430012"/>
                  </a:lnTo>
                  <a:lnTo>
                    <a:pt x="6832396" y="5428488"/>
                  </a:lnTo>
                  <a:lnTo>
                    <a:pt x="6824522" y="5419979"/>
                  </a:lnTo>
                  <a:lnTo>
                    <a:pt x="6823252" y="5418074"/>
                  </a:lnTo>
                  <a:lnTo>
                    <a:pt x="6822363" y="5415915"/>
                  </a:lnTo>
                  <a:lnTo>
                    <a:pt x="6821728" y="5413502"/>
                  </a:lnTo>
                  <a:lnTo>
                    <a:pt x="6820839" y="5411343"/>
                  </a:lnTo>
                  <a:lnTo>
                    <a:pt x="6820458" y="5408930"/>
                  </a:lnTo>
                  <a:lnTo>
                    <a:pt x="6820204" y="5406263"/>
                  </a:lnTo>
                  <a:lnTo>
                    <a:pt x="6820458" y="5403469"/>
                  </a:lnTo>
                  <a:lnTo>
                    <a:pt x="6821093" y="5401056"/>
                  </a:lnTo>
                  <a:lnTo>
                    <a:pt x="6821728" y="5398643"/>
                  </a:lnTo>
                  <a:lnTo>
                    <a:pt x="6822617" y="5396103"/>
                  </a:lnTo>
                  <a:lnTo>
                    <a:pt x="6823506" y="5394071"/>
                  </a:lnTo>
                  <a:lnTo>
                    <a:pt x="6824776" y="5391912"/>
                  </a:lnTo>
                  <a:lnTo>
                    <a:pt x="6826046" y="5390007"/>
                  </a:lnTo>
                  <a:lnTo>
                    <a:pt x="6827189" y="5388229"/>
                  </a:lnTo>
                  <a:lnTo>
                    <a:pt x="6829094" y="5386705"/>
                  </a:lnTo>
                  <a:lnTo>
                    <a:pt x="6830618" y="5384927"/>
                  </a:lnTo>
                  <a:lnTo>
                    <a:pt x="6832396" y="5383657"/>
                  </a:lnTo>
                  <a:lnTo>
                    <a:pt x="6834174" y="5382133"/>
                  </a:lnTo>
                  <a:lnTo>
                    <a:pt x="6836333" y="5380863"/>
                  </a:lnTo>
                  <a:lnTo>
                    <a:pt x="6838492" y="5379974"/>
                  </a:lnTo>
                  <a:lnTo>
                    <a:pt x="6840651" y="5379085"/>
                  </a:lnTo>
                  <a:lnTo>
                    <a:pt x="6842810" y="5377815"/>
                  </a:lnTo>
                  <a:lnTo>
                    <a:pt x="6845223" y="5377307"/>
                  </a:lnTo>
                  <a:lnTo>
                    <a:pt x="6847382" y="5376291"/>
                  </a:lnTo>
                  <a:lnTo>
                    <a:pt x="6849795" y="5376037"/>
                  </a:lnTo>
                  <a:lnTo>
                    <a:pt x="6852208" y="5375402"/>
                  </a:lnTo>
                  <a:lnTo>
                    <a:pt x="6855002" y="5375148"/>
                  </a:lnTo>
                  <a:lnTo>
                    <a:pt x="6857415" y="5374767"/>
                  </a:lnTo>
                  <a:lnTo>
                    <a:pt x="6860082" y="5374513"/>
                  </a:lnTo>
                  <a:lnTo>
                    <a:pt x="6862622" y="5374259"/>
                  </a:lnTo>
                  <a:lnTo>
                    <a:pt x="6865289" y="5374259"/>
                  </a:lnTo>
                  <a:lnTo>
                    <a:pt x="6867702" y="5374259"/>
                  </a:lnTo>
                  <a:lnTo>
                    <a:pt x="6870496" y="5374259"/>
                  </a:lnTo>
                  <a:lnTo>
                    <a:pt x="6872909" y="5374513"/>
                  </a:lnTo>
                  <a:lnTo>
                    <a:pt x="6875703" y="5374767"/>
                  </a:lnTo>
                  <a:lnTo>
                    <a:pt x="6878116" y="5375148"/>
                  </a:lnTo>
                  <a:lnTo>
                    <a:pt x="6880910" y="5375402"/>
                  </a:lnTo>
                  <a:lnTo>
                    <a:pt x="6883323" y="5375783"/>
                  </a:lnTo>
                  <a:lnTo>
                    <a:pt x="6883323" y="5344033"/>
                  </a:lnTo>
                </a:path>
                <a:path w="6883400" h="10017125">
                  <a:moveTo>
                    <a:pt x="6797598" y="5469001"/>
                  </a:moveTo>
                  <a:lnTo>
                    <a:pt x="6797598" y="5344033"/>
                  </a:lnTo>
                </a:path>
                <a:path w="6883400" h="10017125">
                  <a:moveTo>
                    <a:pt x="6883323" y="5594223"/>
                  </a:moveTo>
                  <a:lnTo>
                    <a:pt x="6883323" y="5560441"/>
                  </a:lnTo>
                  <a:lnTo>
                    <a:pt x="6880910" y="5561076"/>
                  </a:lnTo>
                  <a:lnTo>
                    <a:pt x="6878370" y="5561711"/>
                  </a:lnTo>
                  <a:lnTo>
                    <a:pt x="6875957" y="5562219"/>
                  </a:lnTo>
                  <a:lnTo>
                    <a:pt x="6873290" y="5562600"/>
                  </a:lnTo>
                  <a:lnTo>
                    <a:pt x="6870750" y="5562854"/>
                  </a:lnTo>
                  <a:lnTo>
                    <a:pt x="6868083" y="5563235"/>
                  </a:lnTo>
                  <a:lnTo>
                    <a:pt x="6865670" y="5563235"/>
                  </a:lnTo>
                  <a:lnTo>
                    <a:pt x="6862876" y="5563235"/>
                  </a:lnTo>
                  <a:lnTo>
                    <a:pt x="6860463" y="5563235"/>
                  </a:lnTo>
                  <a:lnTo>
                    <a:pt x="6857669" y="5562854"/>
                  </a:lnTo>
                  <a:lnTo>
                    <a:pt x="6845223" y="5560187"/>
                  </a:lnTo>
                  <a:lnTo>
                    <a:pt x="6842810" y="5559552"/>
                  </a:lnTo>
                  <a:lnTo>
                    <a:pt x="6840651" y="5558663"/>
                  </a:lnTo>
                  <a:lnTo>
                    <a:pt x="6838492" y="5557393"/>
                  </a:lnTo>
                  <a:lnTo>
                    <a:pt x="6836333" y="5556123"/>
                  </a:lnTo>
                  <a:lnTo>
                    <a:pt x="6834174" y="5554980"/>
                  </a:lnTo>
                  <a:lnTo>
                    <a:pt x="6832396" y="5553456"/>
                  </a:lnTo>
                  <a:lnTo>
                    <a:pt x="6830618" y="5552186"/>
                  </a:lnTo>
                  <a:lnTo>
                    <a:pt x="6821728" y="5538851"/>
                  </a:lnTo>
                  <a:lnTo>
                    <a:pt x="6820839" y="5536311"/>
                  </a:lnTo>
                  <a:lnTo>
                    <a:pt x="6820458" y="5533898"/>
                  </a:lnTo>
                  <a:lnTo>
                    <a:pt x="6820204" y="5531231"/>
                  </a:lnTo>
                  <a:lnTo>
                    <a:pt x="6820458" y="5528437"/>
                  </a:lnTo>
                  <a:lnTo>
                    <a:pt x="6821093" y="5526024"/>
                  </a:lnTo>
                  <a:lnTo>
                    <a:pt x="6821728" y="5523611"/>
                  </a:lnTo>
                  <a:lnTo>
                    <a:pt x="6822617" y="5521071"/>
                  </a:lnTo>
                  <a:lnTo>
                    <a:pt x="6823506" y="5519039"/>
                  </a:lnTo>
                  <a:lnTo>
                    <a:pt x="6824776" y="5516880"/>
                  </a:lnTo>
                  <a:lnTo>
                    <a:pt x="6826046" y="5514975"/>
                  </a:lnTo>
                  <a:lnTo>
                    <a:pt x="6827189" y="5513197"/>
                  </a:lnTo>
                  <a:lnTo>
                    <a:pt x="6829094" y="5511673"/>
                  </a:lnTo>
                  <a:lnTo>
                    <a:pt x="6830618" y="5509895"/>
                  </a:lnTo>
                  <a:lnTo>
                    <a:pt x="6832396" y="5508625"/>
                  </a:lnTo>
                  <a:lnTo>
                    <a:pt x="6834174" y="5507101"/>
                  </a:lnTo>
                  <a:lnTo>
                    <a:pt x="6836333" y="5505831"/>
                  </a:lnTo>
                  <a:lnTo>
                    <a:pt x="6838492" y="5504942"/>
                  </a:lnTo>
                  <a:lnTo>
                    <a:pt x="6840651" y="5504053"/>
                  </a:lnTo>
                  <a:lnTo>
                    <a:pt x="6842810" y="5503164"/>
                  </a:lnTo>
                  <a:lnTo>
                    <a:pt x="6845223" y="5502275"/>
                  </a:lnTo>
                  <a:lnTo>
                    <a:pt x="6847382" y="5501640"/>
                  </a:lnTo>
                  <a:lnTo>
                    <a:pt x="6849795" y="5501005"/>
                  </a:lnTo>
                  <a:lnTo>
                    <a:pt x="6852208" y="5500370"/>
                  </a:lnTo>
                  <a:lnTo>
                    <a:pt x="6855002" y="5500116"/>
                  </a:lnTo>
                  <a:lnTo>
                    <a:pt x="6857415" y="5499735"/>
                  </a:lnTo>
                  <a:lnTo>
                    <a:pt x="6860082" y="5499481"/>
                  </a:lnTo>
                  <a:lnTo>
                    <a:pt x="6862622" y="5499227"/>
                  </a:lnTo>
                  <a:lnTo>
                    <a:pt x="6865289" y="5499227"/>
                  </a:lnTo>
                  <a:lnTo>
                    <a:pt x="6867702" y="5499227"/>
                  </a:lnTo>
                  <a:lnTo>
                    <a:pt x="6870496" y="5499227"/>
                  </a:lnTo>
                  <a:lnTo>
                    <a:pt x="6872909" y="5499481"/>
                  </a:lnTo>
                  <a:lnTo>
                    <a:pt x="6875703" y="5499735"/>
                  </a:lnTo>
                  <a:lnTo>
                    <a:pt x="6878116" y="5500116"/>
                  </a:lnTo>
                  <a:lnTo>
                    <a:pt x="6880910" y="5500370"/>
                  </a:lnTo>
                  <a:lnTo>
                    <a:pt x="6883323" y="5500751"/>
                  </a:lnTo>
                  <a:lnTo>
                    <a:pt x="6883323" y="5469001"/>
                  </a:lnTo>
                </a:path>
                <a:path w="6883400" h="10017125">
                  <a:moveTo>
                    <a:pt x="6797598" y="5594223"/>
                  </a:moveTo>
                  <a:lnTo>
                    <a:pt x="6797598" y="5469001"/>
                  </a:lnTo>
                </a:path>
                <a:path w="6883400" h="10017125">
                  <a:moveTo>
                    <a:pt x="6883323" y="5719191"/>
                  </a:moveTo>
                  <a:lnTo>
                    <a:pt x="6883323" y="5685409"/>
                  </a:lnTo>
                  <a:lnTo>
                    <a:pt x="6880910" y="5686044"/>
                  </a:lnTo>
                  <a:lnTo>
                    <a:pt x="6878370" y="5686933"/>
                  </a:lnTo>
                  <a:lnTo>
                    <a:pt x="6875957" y="5687187"/>
                  </a:lnTo>
                  <a:lnTo>
                    <a:pt x="6873290" y="5687568"/>
                  </a:lnTo>
                  <a:lnTo>
                    <a:pt x="6870750" y="5687822"/>
                  </a:lnTo>
                  <a:lnTo>
                    <a:pt x="6868083" y="5688203"/>
                  </a:lnTo>
                  <a:lnTo>
                    <a:pt x="6865670" y="5688203"/>
                  </a:lnTo>
                  <a:lnTo>
                    <a:pt x="6862876" y="5688203"/>
                  </a:lnTo>
                  <a:lnTo>
                    <a:pt x="6860463" y="5688203"/>
                  </a:lnTo>
                  <a:lnTo>
                    <a:pt x="6857669" y="5687822"/>
                  </a:lnTo>
                  <a:lnTo>
                    <a:pt x="6855256" y="5687568"/>
                  </a:lnTo>
                  <a:lnTo>
                    <a:pt x="6838492" y="5682361"/>
                  </a:lnTo>
                  <a:lnTo>
                    <a:pt x="6836333" y="5681091"/>
                  </a:lnTo>
                  <a:lnTo>
                    <a:pt x="6834174" y="5679948"/>
                  </a:lnTo>
                  <a:lnTo>
                    <a:pt x="6832396" y="5678678"/>
                  </a:lnTo>
                  <a:lnTo>
                    <a:pt x="6830618" y="5677154"/>
                  </a:lnTo>
                  <a:lnTo>
                    <a:pt x="6828713" y="5675630"/>
                  </a:lnTo>
                  <a:lnTo>
                    <a:pt x="6821728" y="5663819"/>
                  </a:lnTo>
                  <a:lnTo>
                    <a:pt x="6820839" y="5661279"/>
                  </a:lnTo>
                  <a:lnTo>
                    <a:pt x="6820458" y="5658866"/>
                  </a:lnTo>
                  <a:lnTo>
                    <a:pt x="6820204" y="5656453"/>
                  </a:lnTo>
                  <a:lnTo>
                    <a:pt x="6824776" y="5642102"/>
                  </a:lnTo>
                  <a:lnTo>
                    <a:pt x="6826046" y="5639943"/>
                  </a:lnTo>
                  <a:lnTo>
                    <a:pt x="6827189" y="5638165"/>
                  </a:lnTo>
                  <a:lnTo>
                    <a:pt x="6829094" y="5636641"/>
                  </a:lnTo>
                  <a:lnTo>
                    <a:pt x="6830618" y="5635117"/>
                  </a:lnTo>
                  <a:lnTo>
                    <a:pt x="6832396" y="5633593"/>
                  </a:lnTo>
                  <a:lnTo>
                    <a:pt x="6834174" y="5632323"/>
                  </a:lnTo>
                  <a:lnTo>
                    <a:pt x="6836333" y="5631180"/>
                  </a:lnTo>
                  <a:lnTo>
                    <a:pt x="6838492" y="5629910"/>
                  </a:lnTo>
                  <a:lnTo>
                    <a:pt x="6840651" y="5629021"/>
                  </a:lnTo>
                  <a:lnTo>
                    <a:pt x="6842810" y="5628132"/>
                  </a:lnTo>
                  <a:lnTo>
                    <a:pt x="6845223" y="5627243"/>
                  </a:lnTo>
                  <a:lnTo>
                    <a:pt x="6847382" y="5626608"/>
                  </a:lnTo>
                  <a:lnTo>
                    <a:pt x="6849795" y="5625973"/>
                  </a:lnTo>
                  <a:lnTo>
                    <a:pt x="6852208" y="5625338"/>
                  </a:lnTo>
                  <a:lnTo>
                    <a:pt x="6855002" y="5625084"/>
                  </a:lnTo>
                  <a:lnTo>
                    <a:pt x="6857415" y="5624703"/>
                  </a:lnTo>
                  <a:lnTo>
                    <a:pt x="6860082" y="5624449"/>
                  </a:lnTo>
                  <a:lnTo>
                    <a:pt x="6862622" y="5624449"/>
                  </a:lnTo>
                  <a:lnTo>
                    <a:pt x="6865289" y="5624195"/>
                  </a:lnTo>
                  <a:lnTo>
                    <a:pt x="6867702" y="5624195"/>
                  </a:lnTo>
                  <a:lnTo>
                    <a:pt x="6870496" y="5624449"/>
                  </a:lnTo>
                  <a:lnTo>
                    <a:pt x="6872909" y="5624449"/>
                  </a:lnTo>
                  <a:lnTo>
                    <a:pt x="6875703" y="5624703"/>
                  </a:lnTo>
                  <a:lnTo>
                    <a:pt x="6878116" y="5625084"/>
                  </a:lnTo>
                  <a:lnTo>
                    <a:pt x="6880910" y="5625338"/>
                  </a:lnTo>
                  <a:lnTo>
                    <a:pt x="6883323" y="5625973"/>
                  </a:lnTo>
                  <a:lnTo>
                    <a:pt x="6883323" y="5594223"/>
                  </a:lnTo>
                </a:path>
                <a:path w="6883400" h="10017125">
                  <a:moveTo>
                    <a:pt x="6797598" y="5719191"/>
                  </a:moveTo>
                  <a:lnTo>
                    <a:pt x="6797598" y="5594223"/>
                  </a:lnTo>
                </a:path>
                <a:path w="6883400" h="10017125">
                  <a:moveTo>
                    <a:pt x="6883323" y="5844159"/>
                  </a:moveTo>
                  <a:lnTo>
                    <a:pt x="6883323" y="5810377"/>
                  </a:lnTo>
                  <a:lnTo>
                    <a:pt x="6880910" y="5811012"/>
                  </a:lnTo>
                  <a:lnTo>
                    <a:pt x="6878370" y="5811901"/>
                  </a:lnTo>
                  <a:lnTo>
                    <a:pt x="6875957" y="5812155"/>
                  </a:lnTo>
                  <a:lnTo>
                    <a:pt x="6873290" y="5812536"/>
                  </a:lnTo>
                  <a:lnTo>
                    <a:pt x="6870750" y="5812790"/>
                  </a:lnTo>
                  <a:lnTo>
                    <a:pt x="6868083" y="5813171"/>
                  </a:lnTo>
                  <a:lnTo>
                    <a:pt x="6865670" y="5813171"/>
                  </a:lnTo>
                  <a:lnTo>
                    <a:pt x="6862876" y="5813171"/>
                  </a:lnTo>
                  <a:lnTo>
                    <a:pt x="6860463" y="5813171"/>
                  </a:lnTo>
                  <a:lnTo>
                    <a:pt x="6857669" y="5812790"/>
                  </a:lnTo>
                  <a:lnTo>
                    <a:pt x="6855256" y="5812536"/>
                  </a:lnTo>
                  <a:lnTo>
                    <a:pt x="6838492" y="5807329"/>
                  </a:lnTo>
                  <a:lnTo>
                    <a:pt x="6836333" y="5806059"/>
                  </a:lnTo>
                  <a:lnTo>
                    <a:pt x="6834174" y="5804916"/>
                  </a:lnTo>
                  <a:lnTo>
                    <a:pt x="6832396" y="5803646"/>
                  </a:lnTo>
                  <a:lnTo>
                    <a:pt x="6830618" y="5802122"/>
                  </a:lnTo>
                  <a:lnTo>
                    <a:pt x="6828713" y="5800598"/>
                  </a:lnTo>
                  <a:lnTo>
                    <a:pt x="6821728" y="5788787"/>
                  </a:lnTo>
                  <a:lnTo>
                    <a:pt x="6820839" y="5786247"/>
                  </a:lnTo>
                  <a:lnTo>
                    <a:pt x="6820458" y="5783834"/>
                  </a:lnTo>
                  <a:lnTo>
                    <a:pt x="6820204" y="5781421"/>
                  </a:lnTo>
                  <a:lnTo>
                    <a:pt x="6820458" y="5778627"/>
                  </a:lnTo>
                  <a:lnTo>
                    <a:pt x="6821093" y="5775960"/>
                  </a:lnTo>
                  <a:lnTo>
                    <a:pt x="6821728" y="5773547"/>
                  </a:lnTo>
                  <a:lnTo>
                    <a:pt x="6822617" y="5771388"/>
                  </a:lnTo>
                  <a:lnTo>
                    <a:pt x="6823506" y="5768975"/>
                  </a:lnTo>
                  <a:lnTo>
                    <a:pt x="6824776" y="5767070"/>
                  </a:lnTo>
                  <a:lnTo>
                    <a:pt x="6826046" y="5764911"/>
                  </a:lnTo>
                  <a:lnTo>
                    <a:pt x="6827189" y="5763133"/>
                  </a:lnTo>
                  <a:lnTo>
                    <a:pt x="6829094" y="5761609"/>
                  </a:lnTo>
                  <a:lnTo>
                    <a:pt x="6830618" y="5760085"/>
                  </a:lnTo>
                  <a:lnTo>
                    <a:pt x="6832396" y="5758561"/>
                  </a:lnTo>
                  <a:lnTo>
                    <a:pt x="6834174" y="5757291"/>
                  </a:lnTo>
                  <a:lnTo>
                    <a:pt x="6836333" y="5756148"/>
                  </a:lnTo>
                  <a:lnTo>
                    <a:pt x="6838492" y="5754878"/>
                  </a:lnTo>
                  <a:lnTo>
                    <a:pt x="6840651" y="5753989"/>
                  </a:lnTo>
                  <a:lnTo>
                    <a:pt x="6842810" y="5753100"/>
                  </a:lnTo>
                  <a:lnTo>
                    <a:pt x="6845223" y="5752211"/>
                  </a:lnTo>
                  <a:lnTo>
                    <a:pt x="6847382" y="5751576"/>
                  </a:lnTo>
                  <a:lnTo>
                    <a:pt x="6849795" y="5750941"/>
                  </a:lnTo>
                  <a:lnTo>
                    <a:pt x="6852208" y="5750306"/>
                  </a:lnTo>
                  <a:lnTo>
                    <a:pt x="6855002" y="5750052"/>
                  </a:lnTo>
                  <a:lnTo>
                    <a:pt x="6857415" y="5749671"/>
                  </a:lnTo>
                  <a:lnTo>
                    <a:pt x="6860082" y="5749417"/>
                  </a:lnTo>
                  <a:lnTo>
                    <a:pt x="6862622" y="5749417"/>
                  </a:lnTo>
                  <a:lnTo>
                    <a:pt x="6865289" y="5749163"/>
                  </a:lnTo>
                  <a:lnTo>
                    <a:pt x="6867702" y="5749163"/>
                  </a:lnTo>
                  <a:lnTo>
                    <a:pt x="6870496" y="5749417"/>
                  </a:lnTo>
                  <a:lnTo>
                    <a:pt x="6872909" y="5749417"/>
                  </a:lnTo>
                  <a:lnTo>
                    <a:pt x="6875703" y="5749671"/>
                  </a:lnTo>
                  <a:lnTo>
                    <a:pt x="6878116" y="5750052"/>
                  </a:lnTo>
                  <a:lnTo>
                    <a:pt x="6880910" y="5750306"/>
                  </a:lnTo>
                  <a:lnTo>
                    <a:pt x="6883323" y="5750941"/>
                  </a:lnTo>
                  <a:lnTo>
                    <a:pt x="6883323" y="5719191"/>
                  </a:lnTo>
                </a:path>
                <a:path w="6883400" h="10017125">
                  <a:moveTo>
                    <a:pt x="6797598" y="5844159"/>
                  </a:moveTo>
                  <a:lnTo>
                    <a:pt x="6797598" y="5719191"/>
                  </a:lnTo>
                </a:path>
                <a:path w="6883400" h="10017125">
                  <a:moveTo>
                    <a:pt x="6883323" y="5969127"/>
                  </a:moveTo>
                  <a:lnTo>
                    <a:pt x="6883323" y="5935345"/>
                  </a:lnTo>
                  <a:lnTo>
                    <a:pt x="6880910" y="5936234"/>
                  </a:lnTo>
                  <a:lnTo>
                    <a:pt x="6878370" y="5936869"/>
                  </a:lnTo>
                  <a:lnTo>
                    <a:pt x="6875957" y="5937123"/>
                  </a:lnTo>
                  <a:lnTo>
                    <a:pt x="6873290" y="5937758"/>
                  </a:lnTo>
                  <a:lnTo>
                    <a:pt x="6870750" y="5937758"/>
                  </a:lnTo>
                  <a:lnTo>
                    <a:pt x="6868083" y="5938139"/>
                  </a:lnTo>
                  <a:lnTo>
                    <a:pt x="6865670" y="5938139"/>
                  </a:lnTo>
                  <a:lnTo>
                    <a:pt x="6862876" y="5938139"/>
                  </a:lnTo>
                  <a:lnTo>
                    <a:pt x="6860463" y="5938139"/>
                  </a:lnTo>
                  <a:lnTo>
                    <a:pt x="6857669" y="5937758"/>
                  </a:lnTo>
                  <a:lnTo>
                    <a:pt x="6855256" y="5937504"/>
                  </a:lnTo>
                  <a:lnTo>
                    <a:pt x="6830618" y="5927090"/>
                  </a:lnTo>
                  <a:lnTo>
                    <a:pt x="6828713" y="5925566"/>
                  </a:lnTo>
                  <a:lnTo>
                    <a:pt x="6821728" y="5913755"/>
                  </a:lnTo>
                  <a:lnTo>
                    <a:pt x="6820839" y="5911596"/>
                  </a:lnTo>
                  <a:lnTo>
                    <a:pt x="6820458" y="5908802"/>
                  </a:lnTo>
                  <a:lnTo>
                    <a:pt x="6820204" y="5906389"/>
                  </a:lnTo>
                  <a:lnTo>
                    <a:pt x="6820458" y="5903595"/>
                  </a:lnTo>
                  <a:lnTo>
                    <a:pt x="6821093" y="5900928"/>
                  </a:lnTo>
                  <a:lnTo>
                    <a:pt x="6821728" y="5898515"/>
                  </a:lnTo>
                  <a:lnTo>
                    <a:pt x="6822617" y="5896356"/>
                  </a:lnTo>
                  <a:lnTo>
                    <a:pt x="6823506" y="5894197"/>
                  </a:lnTo>
                  <a:lnTo>
                    <a:pt x="6824776" y="5892038"/>
                  </a:lnTo>
                  <a:lnTo>
                    <a:pt x="6826046" y="5890260"/>
                  </a:lnTo>
                  <a:lnTo>
                    <a:pt x="6827189" y="5888101"/>
                  </a:lnTo>
                  <a:lnTo>
                    <a:pt x="6829094" y="5886577"/>
                  </a:lnTo>
                  <a:lnTo>
                    <a:pt x="6830618" y="5885053"/>
                  </a:lnTo>
                  <a:lnTo>
                    <a:pt x="6832396" y="5883529"/>
                  </a:lnTo>
                  <a:lnTo>
                    <a:pt x="6834174" y="5882259"/>
                  </a:lnTo>
                  <a:lnTo>
                    <a:pt x="6836333" y="5881116"/>
                  </a:lnTo>
                  <a:lnTo>
                    <a:pt x="6838492" y="5879846"/>
                  </a:lnTo>
                  <a:lnTo>
                    <a:pt x="6840651" y="5878957"/>
                  </a:lnTo>
                  <a:lnTo>
                    <a:pt x="6842810" y="5878068"/>
                  </a:lnTo>
                  <a:lnTo>
                    <a:pt x="6845223" y="5877179"/>
                  </a:lnTo>
                  <a:lnTo>
                    <a:pt x="6847382" y="5876544"/>
                  </a:lnTo>
                  <a:lnTo>
                    <a:pt x="6849795" y="5875909"/>
                  </a:lnTo>
                  <a:lnTo>
                    <a:pt x="6852208" y="5875655"/>
                  </a:lnTo>
                  <a:lnTo>
                    <a:pt x="6855002" y="5875020"/>
                  </a:lnTo>
                  <a:lnTo>
                    <a:pt x="6857415" y="5874639"/>
                  </a:lnTo>
                  <a:lnTo>
                    <a:pt x="6860082" y="5874385"/>
                  </a:lnTo>
                  <a:lnTo>
                    <a:pt x="6862622" y="5874385"/>
                  </a:lnTo>
                  <a:lnTo>
                    <a:pt x="6865289" y="5874385"/>
                  </a:lnTo>
                  <a:lnTo>
                    <a:pt x="6867702" y="5874385"/>
                  </a:lnTo>
                  <a:lnTo>
                    <a:pt x="6870496" y="5874385"/>
                  </a:lnTo>
                  <a:lnTo>
                    <a:pt x="6872909" y="5874385"/>
                  </a:lnTo>
                  <a:lnTo>
                    <a:pt x="6875703" y="5874639"/>
                  </a:lnTo>
                  <a:lnTo>
                    <a:pt x="6878116" y="5875020"/>
                  </a:lnTo>
                  <a:lnTo>
                    <a:pt x="6880910" y="5875274"/>
                  </a:lnTo>
                  <a:lnTo>
                    <a:pt x="6883323" y="5875909"/>
                  </a:lnTo>
                  <a:lnTo>
                    <a:pt x="6883323" y="5844159"/>
                  </a:lnTo>
                </a:path>
                <a:path w="6883400" h="10017125">
                  <a:moveTo>
                    <a:pt x="6797598" y="5969127"/>
                  </a:moveTo>
                  <a:lnTo>
                    <a:pt x="6797598" y="5844159"/>
                  </a:lnTo>
                </a:path>
                <a:path w="6883400" h="10017125">
                  <a:moveTo>
                    <a:pt x="6883323" y="6094095"/>
                  </a:moveTo>
                  <a:lnTo>
                    <a:pt x="6883323" y="6060567"/>
                  </a:lnTo>
                  <a:lnTo>
                    <a:pt x="6880910" y="6061202"/>
                  </a:lnTo>
                  <a:lnTo>
                    <a:pt x="6878370" y="6061837"/>
                  </a:lnTo>
                  <a:lnTo>
                    <a:pt x="6875957" y="6062091"/>
                  </a:lnTo>
                  <a:lnTo>
                    <a:pt x="6873290" y="6062726"/>
                  </a:lnTo>
                  <a:lnTo>
                    <a:pt x="6870750" y="6063107"/>
                  </a:lnTo>
                  <a:lnTo>
                    <a:pt x="6868083" y="6063107"/>
                  </a:lnTo>
                  <a:lnTo>
                    <a:pt x="6865670" y="6063361"/>
                  </a:lnTo>
                  <a:lnTo>
                    <a:pt x="6862876" y="6063361"/>
                  </a:lnTo>
                  <a:lnTo>
                    <a:pt x="6860463" y="6063107"/>
                  </a:lnTo>
                  <a:lnTo>
                    <a:pt x="6857669" y="6063107"/>
                  </a:lnTo>
                  <a:lnTo>
                    <a:pt x="6855256" y="6062472"/>
                  </a:lnTo>
                  <a:lnTo>
                    <a:pt x="6832396" y="6053582"/>
                  </a:lnTo>
                  <a:lnTo>
                    <a:pt x="6830618" y="6052058"/>
                  </a:lnTo>
                  <a:lnTo>
                    <a:pt x="6828713" y="6050534"/>
                  </a:lnTo>
                  <a:lnTo>
                    <a:pt x="6827189" y="6048756"/>
                  </a:lnTo>
                  <a:lnTo>
                    <a:pt x="6825665" y="6047232"/>
                  </a:lnTo>
                  <a:lnTo>
                    <a:pt x="6824522" y="6045073"/>
                  </a:lnTo>
                  <a:lnTo>
                    <a:pt x="6823252" y="6043295"/>
                  </a:lnTo>
                  <a:lnTo>
                    <a:pt x="6822363" y="6040755"/>
                  </a:lnTo>
                  <a:lnTo>
                    <a:pt x="6821728" y="6038723"/>
                  </a:lnTo>
                  <a:lnTo>
                    <a:pt x="6820839" y="6036564"/>
                  </a:lnTo>
                  <a:lnTo>
                    <a:pt x="6820458" y="6033770"/>
                  </a:lnTo>
                  <a:lnTo>
                    <a:pt x="6820204" y="6031357"/>
                  </a:lnTo>
                  <a:lnTo>
                    <a:pt x="6820458" y="6028563"/>
                  </a:lnTo>
                  <a:lnTo>
                    <a:pt x="6821093" y="6026150"/>
                  </a:lnTo>
                  <a:lnTo>
                    <a:pt x="6826046" y="6015228"/>
                  </a:lnTo>
                  <a:lnTo>
                    <a:pt x="6827189" y="6013069"/>
                  </a:lnTo>
                  <a:lnTo>
                    <a:pt x="6829094" y="6011545"/>
                  </a:lnTo>
                  <a:lnTo>
                    <a:pt x="6830618" y="6010021"/>
                  </a:lnTo>
                  <a:lnTo>
                    <a:pt x="6832396" y="6008497"/>
                  </a:lnTo>
                  <a:lnTo>
                    <a:pt x="6834174" y="6007227"/>
                  </a:lnTo>
                  <a:lnTo>
                    <a:pt x="6836333" y="6006084"/>
                  </a:lnTo>
                  <a:lnTo>
                    <a:pt x="6838492" y="6004814"/>
                  </a:lnTo>
                  <a:lnTo>
                    <a:pt x="6840651" y="6003925"/>
                  </a:lnTo>
                  <a:lnTo>
                    <a:pt x="6842810" y="6003036"/>
                  </a:lnTo>
                  <a:lnTo>
                    <a:pt x="6845223" y="6002401"/>
                  </a:lnTo>
                  <a:lnTo>
                    <a:pt x="6847382" y="6001512"/>
                  </a:lnTo>
                  <a:lnTo>
                    <a:pt x="6849795" y="6000877"/>
                  </a:lnTo>
                  <a:lnTo>
                    <a:pt x="6852208" y="6000623"/>
                  </a:lnTo>
                  <a:lnTo>
                    <a:pt x="6855002" y="5999988"/>
                  </a:lnTo>
                  <a:lnTo>
                    <a:pt x="6857415" y="5999607"/>
                  </a:lnTo>
                  <a:lnTo>
                    <a:pt x="6860082" y="5999607"/>
                  </a:lnTo>
                  <a:lnTo>
                    <a:pt x="6862622" y="5999353"/>
                  </a:lnTo>
                  <a:lnTo>
                    <a:pt x="6865289" y="5999353"/>
                  </a:lnTo>
                  <a:lnTo>
                    <a:pt x="6867702" y="5999353"/>
                  </a:lnTo>
                  <a:lnTo>
                    <a:pt x="6870496" y="5999353"/>
                  </a:lnTo>
                  <a:lnTo>
                    <a:pt x="6872909" y="5999607"/>
                  </a:lnTo>
                  <a:lnTo>
                    <a:pt x="6875703" y="5999607"/>
                  </a:lnTo>
                  <a:lnTo>
                    <a:pt x="6878116" y="5999988"/>
                  </a:lnTo>
                  <a:lnTo>
                    <a:pt x="6880910" y="6000242"/>
                  </a:lnTo>
                  <a:lnTo>
                    <a:pt x="6883323" y="6000877"/>
                  </a:lnTo>
                  <a:lnTo>
                    <a:pt x="6883323" y="5969127"/>
                  </a:lnTo>
                </a:path>
                <a:path w="6883400" h="10017125">
                  <a:moveTo>
                    <a:pt x="6797598" y="6094095"/>
                  </a:moveTo>
                  <a:lnTo>
                    <a:pt x="6797598" y="5969127"/>
                  </a:lnTo>
                </a:path>
                <a:path w="6883400" h="10017125">
                  <a:moveTo>
                    <a:pt x="6883323" y="6219063"/>
                  </a:moveTo>
                  <a:lnTo>
                    <a:pt x="6883323" y="6185535"/>
                  </a:lnTo>
                  <a:lnTo>
                    <a:pt x="6880910" y="6186170"/>
                  </a:lnTo>
                  <a:lnTo>
                    <a:pt x="6878370" y="6186805"/>
                  </a:lnTo>
                  <a:lnTo>
                    <a:pt x="6875957" y="6187440"/>
                  </a:lnTo>
                  <a:lnTo>
                    <a:pt x="6873290" y="6187694"/>
                  </a:lnTo>
                  <a:lnTo>
                    <a:pt x="6870750" y="6188075"/>
                  </a:lnTo>
                  <a:lnTo>
                    <a:pt x="6868083" y="6188075"/>
                  </a:lnTo>
                  <a:lnTo>
                    <a:pt x="6865670" y="6188329"/>
                  </a:lnTo>
                  <a:lnTo>
                    <a:pt x="6862876" y="6188329"/>
                  </a:lnTo>
                  <a:lnTo>
                    <a:pt x="6860463" y="6188075"/>
                  </a:lnTo>
                  <a:lnTo>
                    <a:pt x="6857669" y="6188075"/>
                  </a:lnTo>
                  <a:lnTo>
                    <a:pt x="6855256" y="6187694"/>
                  </a:lnTo>
                  <a:lnTo>
                    <a:pt x="6852462" y="6187059"/>
                  </a:lnTo>
                  <a:lnTo>
                    <a:pt x="6850049" y="6186551"/>
                  </a:lnTo>
                  <a:lnTo>
                    <a:pt x="6847636" y="6185916"/>
                  </a:lnTo>
                  <a:lnTo>
                    <a:pt x="6832396" y="6178550"/>
                  </a:lnTo>
                  <a:lnTo>
                    <a:pt x="6830618" y="6177026"/>
                  </a:lnTo>
                  <a:lnTo>
                    <a:pt x="6828713" y="6175502"/>
                  </a:lnTo>
                  <a:lnTo>
                    <a:pt x="6827189" y="6173978"/>
                  </a:lnTo>
                  <a:lnTo>
                    <a:pt x="6825665" y="6172200"/>
                  </a:lnTo>
                  <a:lnTo>
                    <a:pt x="6824522" y="6170041"/>
                  </a:lnTo>
                  <a:lnTo>
                    <a:pt x="6823252" y="6168263"/>
                  </a:lnTo>
                  <a:lnTo>
                    <a:pt x="6822363" y="6166104"/>
                  </a:lnTo>
                  <a:lnTo>
                    <a:pt x="6821728" y="6163691"/>
                  </a:lnTo>
                  <a:lnTo>
                    <a:pt x="6820839" y="6161532"/>
                  </a:lnTo>
                  <a:lnTo>
                    <a:pt x="6820458" y="6158738"/>
                  </a:lnTo>
                  <a:lnTo>
                    <a:pt x="6820204" y="6156325"/>
                  </a:lnTo>
                  <a:lnTo>
                    <a:pt x="6820458" y="6153531"/>
                  </a:lnTo>
                  <a:lnTo>
                    <a:pt x="6821093" y="6151118"/>
                  </a:lnTo>
                  <a:lnTo>
                    <a:pt x="6821728" y="6148705"/>
                  </a:lnTo>
                  <a:lnTo>
                    <a:pt x="6822617" y="6146292"/>
                  </a:lnTo>
                  <a:lnTo>
                    <a:pt x="6823506" y="6144133"/>
                  </a:lnTo>
                  <a:lnTo>
                    <a:pt x="6824776" y="6141974"/>
                  </a:lnTo>
                  <a:lnTo>
                    <a:pt x="6826046" y="6140196"/>
                  </a:lnTo>
                  <a:lnTo>
                    <a:pt x="6827189" y="6138291"/>
                  </a:lnTo>
                  <a:lnTo>
                    <a:pt x="6829094" y="6136513"/>
                  </a:lnTo>
                  <a:lnTo>
                    <a:pt x="6830618" y="6134989"/>
                  </a:lnTo>
                  <a:lnTo>
                    <a:pt x="6832396" y="6133465"/>
                  </a:lnTo>
                  <a:lnTo>
                    <a:pt x="6834174" y="6132195"/>
                  </a:lnTo>
                  <a:lnTo>
                    <a:pt x="6836333" y="6131052"/>
                  </a:lnTo>
                  <a:lnTo>
                    <a:pt x="6838492" y="6129782"/>
                  </a:lnTo>
                  <a:lnTo>
                    <a:pt x="6840651" y="6128893"/>
                  </a:lnTo>
                  <a:lnTo>
                    <a:pt x="6842810" y="6128004"/>
                  </a:lnTo>
                  <a:lnTo>
                    <a:pt x="6845223" y="6127369"/>
                  </a:lnTo>
                  <a:lnTo>
                    <a:pt x="6847382" y="6126480"/>
                  </a:lnTo>
                  <a:lnTo>
                    <a:pt x="6849795" y="6125845"/>
                  </a:lnTo>
                  <a:lnTo>
                    <a:pt x="6852208" y="6125591"/>
                  </a:lnTo>
                  <a:lnTo>
                    <a:pt x="6855002" y="6124956"/>
                  </a:lnTo>
                  <a:lnTo>
                    <a:pt x="6857415" y="6124575"/>
                  </a:lnTo>
                  <a:lnTo>
                    <a:pt x="6860082" y="6124575"/>
                  </a:lnTo>
                  <a:lnTo>
                    <a:pt x="6862622" y="6124321"/>
                  </a:lnTo>
                  <a:lnTo>
                    <a:pt x="6865289" y="6124321"/>
                  </a:lnTo>
                  <a:lnTo>
                    <a:pt x="6867702" y="6124321"/>
                  </a:lnTo>
                  <a:lnTo>
                    <a:pt x="6870496" y="6124321"/>
                  </a:lnTo>
                  <a:lnTo>
                    <a:pt x="6872909" y="6124575"/>
                  </a:lnTo>
                  <a:lnTo>
                    <a:pt x="6875703" y="6124575"/>
                  </a:lnTo>
                  <a:lnTo>
                    <a:pt x="6878116" y="6125210"/>
                  </a:lnTo>
                  <a:lnTo>
                    <a:pt x="6880910" y="6125591"/>
                  </a:lnTo>
                  <a:lnTo>
                    <a:pt x="6883323" y="6125845"/>
                  </a:lnTo>
                  <a:lnTo>
                    <a:pt x="6883323" y="6094095"/>
                  </a:lnTo>
                </a:path>
                <a:path w="6883400" h="10017125">
                  <a:moveTo>
                    <a:pt x="6797598" y="6219063"/>
                  </a:moveTo>
                  <a:lnTo>
                    <a:pt x="6797598" y="6094095"/>
                  </a:lnTo>
                </a:path>
                <a:path w="6883400" h="10017125">
                  <a:moveTo>
                    <a:pt x="6883323" y="6344031"/>
                  </a:moveTo>
                  <a:lnTo>
                    <a:pt x="6883323" y="6310503"/>
                  </a:lnTo>
                  <a:lnTo>
                    <a:pt x="6880910" y="6311138"/>
                  </a:lnTo>
                  <a:lnTo>
                    <a:pt x="6878370" y="6311773"/>
                  </a:lnTo>
                  <a:lnTo>
                    <a:pt x="6875957" y="6312408"/>
                  </a:lnTo>
                  <a:lnTo>
                    <a:pt x="6873290" y="6312662"/>
                  </a:lnTo>
                  <a:lnTo>
                    <a:pt x="6870750" y="6313043"/>
                  </a:lnTo>
                  <a:lnTo>
                    <a:pt x="6868083" y="6313043"/>
                  </a:lnTo>
                  <a:lnTo>
                    <a:pt x="6865670" y="6313297"/>
                  </a:lnTo>
                  <a:lnTo>
                    <a:pt x="6862876" y="6313297"/>
                  </a:lnTo>
                  <a:lnTo>
                    <a:pt x="6860463" y="6313043"/>
                  </a:lnTo>
                  <a:lnTo>
                    <a:pt x="6857669" y="6313043"/>
                  </a:lnTo>
                  <a:lnTo>
                    <a:pt x="6855256" y="6312662"/>
                  </a:lnTo>
                  <a:lnTo>
                    <a:pt x="6852462" y="6312027"/>
                  </a:lnTo>
                  <a:lnTo>
                    <a:pt x="6850049" y="6311519"/>
                  </a:lnTo>
                  <a:lnTo>
                    <a:pt x="6847636" y="6310884"/>
                  </a:lnTo>
                  <a:lnTo>
                    <a:pt x="6832396" y="6303518"/>
                  </a:lnTo>
                  <a:lnTo>
                    <a:pt x="6830618" y="6302375"/>
                  </a:lnTo>
                  <a:lnTo>
                    <a:pt x="6828713" y="6300470"/>
                  </a:lnTo>
                  <a:lnTo>
                    <a:pt x="6827189" y="6298946"/>
                  </a:lnTo>
                  <a:lnTo>
                    <a:pt x="6825665" y="6297168"/>
                  </a:lnTo>
                  <a:lnTo>
                    <a:pt x="6824522" y="6295009"/>
                  </a:lnTo>
                  <a:lnTo>
                    <a:pt x="6823252" y="6293231"/>
                  </a:lnTo>
                  <a:lnTo>
                    <a:pt x="6822363" y="6291072"/>
                  </a:lnTo>
                  <a:lnTo>
                    <a:pt x="6821728" y="6288659"/>
                  </a:lnTo>
                  <a:lnTo>
                    <a:pt x="6820839" y="6286500"/>
                  </a:lnTo>
                  <a:lnTo>
                    <a:pt x="6820458" y="6283706"/>
                  </a:lnTo>
                  <a:lnTo>
                    <a:pt x="6820204" y="6281293"/>
                  </a:lnTo>
                  <a:lnTo>
                    <a:pt x="6820458" y="6278499"/>
                  </a:lnTo>
                  <a:lnTo>
                    <a:pt x="6821093" y="6276086"/>
                  </a:lnTo>
                  <a:lnTo>
                    <a:pt x="6821728" y="6273673"/>
                  </a:lnTo>
                  <a:lnTo>
                    <a:pt x="6822617" y="6271260"/>
                  </a:lnTo>
                  <a:lnTo>
                    <a:pt x="6823506" y="6269101"/>
                  </a:lnTo>
                  <a:lnTo>
                    <a:pt x="6824776" y="6266942"/>
                  </a:lnTo>
                  <a:lnTo>
                    <a:pt x="6826046" y="6265164"/>
                  </a:lnTo>
                  <a:lnTo>
                    <a:pt x="6827189" y="6263259"/>
                  </a:lnTo>
                  <a:lnTo>
                    <a:pt x="6829094" y="6261481"/>
                  </a:lnTo>
                  <a:lnTo>
                    <a:pt x="6830618" y="6259957"/>
                  </a:lnTo>
                  <a:lnTo>
                    <a:pt x="6832396" y="6258687"/>
                  </a:lnTo>
                  <a:lnTo>
                    <a:pt x="6834174" y="6257163"/>
                  </a:lnTo>
                  <a:lnTo>
                    <a:pt x="6836333" y="6256020"/>
                  </a:lnTo>
                  <a:lnTo>
                    <a:pt x="6838492" y="6254750"/>
                  </a:lnTo>
                  <a:lnTo>
                    <a:pt x="6840651" y="6253861"/>
                  </a:lnTo>
                  <a:lnTo>
                    <a:pt x="6842810" y="6252972"/>
                  </a:lnTo>
                  <a:lnTo>
                    <a:pt x="6845223" y="6252337"/>
                  </a:lnTo>
                  <a:lnTo>
                    <a:pt x="6847382" y="6251448"/>
                  </a:lnTo>
                  <a:lnTo>
                    <a:pt x="6849795" y="6250813"/>
                  </a:lnTo>
                  <a:lnTo>
                    <a:pt x="6852208" y="6250559"/>
                  </a:lnTo>
                  <a:lnTo>
                    <a:pt x="6855002" y="6249924"/>
                  </a:lnTo>
                  <a:lnTo>
                    <a:pt x="6857415" y="6249543"/>
                  </a:lnTo>
                  <a:lnTo>
                    <a:pt x="6860082" y="6249543"/>
                  </a:lnTo>
                  <a:lnTo>
                    <a:pt x="6862622" y="6249289"/>
                  </a:lnTo>
                  <a:lnTo>
                    <a:pt x="6865289" y="6249289"/>
                  </a:lnTo>
                  <a:lnTo>
                    <a:pt x="6867702" y="6249289"/>
                  </a:lnTo>
                  <a:lnTo>
                    <a:pt x="6870496" y="6249289"/>
                  </a:lnTo>
                  <a:lnTo>
                    <a:pt x="6872909" y="6249543"/>
                  </a:lnTo>
                  <a:lnTo>
                    <a:pt x="6875703" y="6249543"/>
                  </a:lnTo>
                  <a:lnTo>
                    <a:pt x="6878116" y="6250178"/>
                  </a:lnTo>
                  <a:lnTo>
                    <a:pt x="6880910" y="6250559"/>
                  </a:lnTo>
                  <a:lnTo>
                    <a:pt x="6883323" y="6250813"/>
                  </a:lnTo>
                  <a:lnTo>
                    <a:pt x="6883323" y="6219063"/>
                  </a:lnTo>
                </a:path>
                <a:path w="6883400" h="10017125">
                  <a:moveTo>
                    <a:pt x="6797598" y="6344031"/>
                  </a:moveTo>
                  <a:lnTo>
                    <a:pt x="6797598" y="6219063"/>
                  </a:lnTo>
                </a:path>
                <a:path w="6883400" h="10017125">
                  <a:moveTo>
                    <a:pt x="6883323" y="6468999"/>
                  </a:moveTo>
                  <a:lnTo>
                    <a:pt x="6883323" y="6435471"/>
                  </a:lnTo>
                  <a:lnTo>
                    <a:pt x="6880910" y="6436106"/>
                  </a:lnTo>
                  <a:lnTo>
                    <a:pt x="6878370" y="6436741"/>
                  </a:lnTo>
                  <a:lnTo>
                    <a:pt x="6875957" y="6437376"/>
                  </a:lnTo>
                  <a:lnTo>
                    <a:pt x="6873290" y="6437630"/>
                  </a:lnTo>
                  <a:lnTo>
                    <a:pt x="6870750" y="6438011"/>
                  </a:lnTo>
                  <a:lnTo>
                    <a:pt x="6868083" y="6438265"/>
                  </a:lnTo>
                  <a:lnTo>
                    <a:pt x="6865670" y="6438265"/>
                  </a:lnTo>
                  <a:lnTo>
                    <a:pt x="6862876" y="6438265"/>
                  </a:lnTo>
                  <a:lnTo>
                    <a:pt x="6860463" y="6438265"/>
                  </a:lnTo>
                  <a:lnTo>
                    <a:pt x="6857669" y="6438011"/>
                  </a:lnTo>
                  <a:lnTo>
                    <a:pt x="6855256" y="6437630"/>
                  </a:lnTo>
                  <a:lnTo>
                    <a:pt x="6852462" y="6436995"/>
                  </a:lnTo>
                  <a:lnTo>
                    <a:pt x="6850049" y="6436741"/>
                  </a:lnTo>
                  <a:lnTo>
                    <a:pt x="6847636" y="6435852"/>
                  </a:lnTo>
                  <a:lnTo>
                    <a:pt x="6845223" y="6435217"/>
                  </a:lnTo>
                  <a:lnTo>
                    <a:pt x="6842810" y="6434328"/>
                  </a:lnTo>
                  <a:lnTo>
                    <a:pt x="6832396" y="6428486"/>
                  </a:lnTo>
                  <a:lnTo>
                    <a:pt x="6830618" y="6427343"/>
                  </a:lnTo>
                  <a:lnTo>
                    <a:pt x="6828713" y="6425438"/>
                  </a:lnTo>
                  <a:lnTo>
                    <a:pt x="6827189" y="6423914"/>
                  </a:lnTo>
                  <a:lnTo>
                    <a:pt x="6825665" y="6422136"/>
                  </a:lnTo>
                  <a:lnTo>
                    <a:pt x="6824522" y="6419977"/>
                  </a:lnTo>
                  <a:lnTo>
                    <a:pt x="6823252" y="6418199"/>
                  </a:lnTo>
                  <a:lnTo>
                    <a:pt x="6822363" y="6416040"/>
                  </a:lnTo>
                  <a:lnTo>
                    <a:pt x="6821728" y="6413627"/>
                  </a:lnTo>
                  <a:lnTo>
                    <a:pt x="6820839" y="6411468"/>
                  </a:lnTo>
                  <a:lnTo>
                    <a:pt x="6820458" y="6409055"/>
                  </a:lnTo>
                  <a:lnTo>
                    <a:pt x="6820204" y="6406261"/>
                  </a:lnTo>
                  <a:lnTo>
                    <a:pt x="6820458" y="6403467"/>
                  </a:lnTo>
                  <a:lnTo>
                    <a:pt x="6821093" y="6401054"/>
                  </a:lnTo>
                  <a:lnTo>
                    <a:pt x="6821728" y="6398641"/>
                  </a:lnTo>
                  <a:lnTo>
                    <a:pt x="6822617" y="6396228"/>
                  </a:lnTo>
                  <a:lnTo>
                    <a:pt x="6823506" y="6394069"/>
                  </a:lnTo>
                  <a:lnTo>
                    <a:pt x="6824776" y="6391910"/>
                  </a:lnTo>
                  <a:lnTo>
                    <a:pt x="6826046" y="6390132"/>
                  </a:lnTo>
                  <a:lnTo>
                    <a:pt x="6827189" y="6388227"/>
                  </a:lnTo>
                  <a:lnTo>
                    <a:pt x="6829094" y="6386703"/>
                  </a:lnTo>
                  <a:lnTo>
                    <a:pt x="6830618" y="6384925"/>
                  </a:lnTo>
                  <a:lnTo>
                    <a:pt x="6832396" y="6383655"/>
                  </a:lnTo>
                  <a:lnTo>
                    <a:pt x="6834174" y="6382131"/>
                  </a:lnTo>
                  <a:lnTo>
                    <a:pt x="6836333" y="6380988"/>
                  </a:lnTo>
                  <a:lnTo>
                    <a:pt x="6838492" y="6380099"/>
                  </a:lnTo>
                  <a:lnTo>
                    <a:pt x="6840651" y="6378829"/>
                  </a:lnTo>
                  <a:lnTo>
                    <a:pt x="6842810" y="6377940"/>
                  </a:lnTo>
                  <a:lnTo>
                    <a:pt x="6845223" y="6377305"/>
                  </a:lnTo>
                  <a:lnTo>
                    <a:pt x="6847382" y="6376416"/>
                  </a:lnTo>
                  <a:lnTo>
                    <a:pt x="6849795" y="6376035"/>
                  </a:lnTo>
                  <a:lnTo>
                    <a:pt x="6852208" y="6375527"/>
                  </a:lnTo>
                  <a:lnTo>
                    <a:pt x="6855002" y="6374892"/>
                  </a:lnTo>
                  <a:lnTo>
                    <a:pt x="6857415" y="6374892"/>
                  </a:lnTo>
                  <a:lnTo>
                    <a:pt x="6860082" y="6374511"/>
                  </a:lnTo>
                  <a:lnTo>
                    <a:pt x="6862622" y="6374257"/>
                  </a:lnTo>
                  <a:lnTo>
                    <a:pt x="6865289" y="6374257"/>
                  </a:lnTo>
                  <a:lnTo>
                    <a:pt x="6867702" y="6374257"/>
                  </a:lnTo>
                  <a:lnTo>
                    <a:pt x="6870496" y="6374257"/>
                  </a:lnTo>
                  <a:lnTo>
                    <a:pt x="6872909" y="6374511"/>
                  </a:lnTo>
                  <a:lnTo>
                    <a:pt x="6875703" y="6374892"/>
                  </a:lnTo>
                  <a:lnTo>
                    <a:pt x="6878116" y="6375146"/>
                  </a:lnTo>
                  <a:lnTo>
                    <a:pt x="6880910" y="6375527"/>
                  </a:lnTo>
                  <a:lnTo>
                    <a:pt x="6883323" y="6375781"/>
                  </a:lnTo>
                  <a:lnTo>
                    <a:pt x="6883323" y="6344031"/>
                  </a:lnTo>
                </a:path>
                <a:path w="6883400" h="10017125">
                  <a:moveTo>
                    <a:pt x="6797598" y="6468999"/>
                  </a:moveTo>
                  <a:lnTo>
                    <a:pt x="6797598" y="6344031"/>
                  </a:lnTo>
                </a:path>
                <a:path w="6883400" h="10017125">
                  <a:moveTo>
                    <a:pt x="6883323" y="6594348"/>
                  </a:moveTo>
                  <a:lnTo>
                    <a:pt x="6883323" y="6560438"/>
                  </a:lnTo>
                  <a:lnTo>
                    <a:pt x="6880910" y="6561074"/>
                  </a:lnTo>
                  <a:lnTo>
                    <a:pt x="6878370" y="6561709"/>
                  </a:lnTo>
                  <a:lnTo>
                    <a:pt x="6875957" y="6562344"/>
                  </a:lnTo>
                  <a:lnTo>
                    <a:pt x="6873290" y="6562598"/>
                  </a:lnTo>
                  <a:lnTo>
                    <a:pt x="6870750" y="6562979"/>
                  </a:lnTo>
                  <a:lnTo>
                    <a:pt x="6868083" y="6563233"/>
                  </a:lnTo>
                  <a:lnTo>
                    <a:pt x="6865670" y="6563233"/>
                  </a:lnTo>
                  <a:lnTo>
                    <a:pt x="6862876" y="6563233"/>
                  </a:lnTo>
                  <a:lnTo>
                    <a:pt x="6860463" y="6563233"/>
                  </a:lnTo>
                  <a:lnTo>
                    <a:pt x="6857669" y="6562979"/>
                  </a:lnTo>
                  <a:lnTo>
                    <a:pt x="6855256" y="6562598"/>
                  </a:lnTo>
                  <a:lnTo>
                    <a:pt x="6852462" y="6562344"/>
                  </a:lnTo>
                  <a:lnTo>
                    <a:pt x="6850049" y="6561709"/>
                  </a:lnTo>
                  <a:lnTo>
                    <a:pt x="6847636" y="6561074"/>
                  </a:lnTo>
                  <a:lnTo>
                    <a:pt x="6845223" y="6560184"/>
                  </a:lnTo>
                  <a:lnTo>
                    <a:pt x="6842810" y="6559550"/>
                  </a:lnTo>
                  <a:lnTo>
                    <a:pt x="6840651" y="6558661"/>
                  </a:lnTo>
                  <a:lnTo>
                    <a:pt x="6838492" y="6557391"/>
                  </a:lnTo>
                  <a:lnTo>
                    <a:pt x="6836333" y="6556248"/>
                  </a:lnTo>
                  <a:lnTo>
                    <a:pt x="6834174" y="6554978"/>
                  </a:lnTo>
                  <a:lnTo>
                    <a:pt x="6832396" y="6553454"/>
                  </a:lnTo>
                  <a:lnTo>
                    <a:pt x="6830618" y="6552311"/>
                  </a:lnTo>
                  <a:lnTo>
                    <a:pt x="6828713" y="6550786"/>
                  </a:lnTo>
                  <a:lnTo>
                    <a:pt x="6827189" y="6548882"/>
                  </a:lnTo>
                  <a:lnTo>
                    <a:pt x="6825665" y="6547104"/>
                  </a:lnTo>
                  <a:lnTo>
                    <a:pt x="6824522" y="6545199"/>
                  </a:lnTo>
                  <a:lnTo>
                    <a:pt x="6823252" y="6543167"/>
                  </a:lnTo>
                  <a:lnTo>
                    <a:pt x="6822363" y="6541008"/>
                  </a:lnTo>
                  <a:lnTo>
                    <a:pt x="6821728" y="6538849"/>
                  </a:lnTo>
                  <a:lnTo>
                    <a:pt x="6820839" y="6536436"/>
                  </a:lnTo>
                  <a:lnTo>
                    <a:pt x="6820458" y="6534023"/>
                  </a:lnTo>
                  <a:lnTo>
                    <a:pt x="6820204" y="6531229"/>
                  </a:lnTo>
                  <a:lnTo>
                    <a:pt x="6820458" y="6528434"/>
                  </a:lnTo>
                  <a:lnTo>
                    <a:pt x="6821093" y="6526022"/>
                  </a:lnTo>
                  <a:lnTo>
                    <a:pt x="6826046" y="6515100"/>
                  </a:lnTo>
                  <a:lnTo>
                    <a:pt x="6827189" y="6513195"/>
                  </a:lnTo>
                  <a:lnTo>
                    <a:pt x="6829094" y="6511671"/>
                  </a:lnTo>
                  <a:lnTo>
                    <a:pt x="6830618" y="6509893"/>
                  </a:lnTo>
                  <a:lnTo>
                    <a:pt x="6832396" y="6508623"/>
                  </a:lnTo>
                  <a:lnTo>
                    <a:pt x="6834174" y="6507099"/>
                  </a:lnTo>
                  <a:lnTo>
                    <a:pt x="6836333" y="6505956"/>
                  </a:lnTo>
                  <a:lnTo>
                    <a:pt x="6838492" y="6505067"/>
                  </a:lnTo>
                  <a:lnTo>
                    <a:pt x="6840651" y="6504051"/>
                  </a:lnTo>
                  <a:lnTo>
                    <a:pt x="6857415" y="6499860"/>
                  </a:lnTo>
                  <a:lnTo>
                    <a:pt x="6860082" y="6499479"/>
                  </a:lnTo>
                  <a:lnTo>
                    <a:pt x="6862622" y="6499225"/>
                  </a:lnTo>
                  <a:lnTo>
                    <a:pt x="6865289" y="6499225"/>
                  </a:lnTo>
                  <a:lnTo>
                    <a:pt x="6867702" y="6499225"/>
                  </a:lnTo>
                  <a:lnTo>
                    <a:pt x="6870496" y="6499225"/>
                  </a:lnTo>
                  <a:lnTo>
                    <a:pt x="6872909" y="6499479"/>
                  </a:lnTo>
                  <a:lnTo>
                    <a:pt x="6875703" y="6499860"/>
                  </a:lnTo>
                  <a:lnTo>
                    <a:pt x="6878116" y="6500114"/>
                  </a:lnTo>
                  <a:lnTo>
                    <a:pt x="6880910" y="6500495"/>
                  </a:lnTo>
                  <a:lnTo>
                    <a:pt x="6883323" y="6500749"/>
                  </a:lnTo>
                  <a:lnTo>
                    <a:pt x="6883323" y="6468999"/>
                  </a:lnTo>
                </a:path>
                <a:path w="6883400" h="10017125">
                  <a:moveTo>
                    <a:pt x="6797598" y="6594348"/>
                  </a:moveTo>
                  <a:lnTo>
                    <a:pt x="6797598" y="6468999"/>
                  </a:lnTo>
                </a:path>
                <a:path w="6883400" h="10017125">
                  <a:moveTo>
                    <a:pt x="6883323" y="6722363"/>
                  </a:moveTo>
                  <a:lnTo>
                    <a:pt x="6883323" y="6687566"/>
                  </a:lnTo>
                  <a:lnTo>
                    <a:pt x="6880910" y="6688455"/>
                  </a:lnTo>
                  <a:lnTo>
                    <a:pt x="6878370" y="6689090"/>
                  </a:lnTo>
                  <a:lnTo>
                    <a:pt x="6875957" y="6689471"/>
                  </a:lnTo>
                  <a:lnTo>
                    <a:pt x="6873290" y="6689979"/>
                  </a:lnTo>
                  <a:lnTo>
                    <a:pt x="6870750" y="6690359"/>
                  </a:lnTo>
                  <a:lnTo>
                    <a:pt x="6868083" y="6690359"/>
                  </a:lnTo>
                  <a:lnTo>
                    <a:pt x="6865670" y="6690613"/>
                  </a:lnTo>
                  <a:lnTo>
                    <a:pt x="6862876" y="6690613"/>
                  </a:lnTo>
                  <a:lnTo>
                    <a:pt x="6860463" y="6690359"/>
                  </a:lnTo>
                  <a:lnTo>
                    <a:pt x="6857669" y="6690359"/>
                  </a:lnTo>
                  <a:lnTo>
                    <a:pt x="6855256" y="6689725"/>
                  </a:lnTo>
                  <a:lnTo>
                    <a:pt x="6852462" y="6689471"/>
                  </a:lnTo>
                  <a:lnTo>
                    <a:pt x="6850049" y="6688836"/>
                  </a:lnTo>
                  <a:lnTo>
                    <a:pt x="6847636" y="6688201"/>
                  </a:lnTo>
                  <a:lnTo>
                    <a:pt x="6845223" y="6687566"/>
                  </a:lnTo>
                  <a:lnTo>
                    <a:pt x="6842810" y="6686677"/>
                  </a:lnTo>
                  <a:lnTo>
                    <a:pt x="6840651" y="6685788"/>
                  </a:lnTo>
                  <a:lnTo>
                    <a:pt x="6838492" y="6684518"/>
                  </a:lnTo>
                  <a:lnTo>
                    <a:pt x="6836333" y="6683375"/>
                  </a:lnTo>
                  <a:lnTo>
                    <a:pt x="6834174" y="6682105"/>
                  </a:lnTo>
                  <a:lnTo>
                    <a:pt x="6832396" y="6680581"/>
                  </a:lnTo>
                  <a:lnTo>
                    <a:pt x="6830618" y="6679311"/>
                  </a:lnTo>
                  <a:lnTo>
                    <a:pt x="6821728" y="6665341"/>
                  </a:lnTo>
                  <a:lnTo>
                    <a:pt x="6820839" y="6663182"/>
                  </a:lnTo>
                  <a:lnTo>
                    <a:pt x="6820458" y="6660515"/>
                  </a:lnTo>
                  <a:lnTo>
                    <a:pt x="6820204" y="6657721"/>
                  </a:lnTo>
                  <a:lnTo>
                    <a:pt x="6820458" y="6654927"/>
                  </a:lnTo>
                  <a:lnTo>
                    <a:pt x="6821093" y="6652513"/>
                  </a:lnTo>
                  <a:lnTo>
                    <a:pt x="6821728" y="6649847"/>
                  </a:lnTo>
                  <a:lnTo>
                    <a:pt x="6822617" y="6647688"/>
                  </a:lnTo>
                  <a:lnTo>
                    <a:pt x="6823506" y="6645275"/>
                  </a:lnTo>
                  <a:lnTo>
                    <a:pt x="6824776" y="6643116"/>
                  </a:lnTo>
                  <a:lnTo>
                    <a:pt x="6826046" y="6641211"/>
                  </a:lnTo>
                  <a:lnTo>
                    <a:pt x="6827189" y="6639433"/>
                  </a:lnTo>
                  <a:lnTo>
                    <a:pt x="6829094" y="6637655"/>
                  </a:lnTo>
                  <a:lnTo>
                    <a:pt x="6838492" y="6630924"/>
                  </a:lnTo>
                  <a:lnTo>
                    <a:pt x="6840651" y="6630034"/>
                  </a:lnTo>
                  <a:lnTo>
                    <a:pt x="6842810" y="6628765"/>
                  </a:lnTo>
                  <a:lnTo>
                    <a:pt x="6845223" y="6628130"/>
                  </a:lnTo>
                  <a:lnTo>
                    <a:pt x="6847382" y="6627241"/>
                  </a:lnTo>
                  <a:lnTo>
                    <a:pt x="6849795" y="6626606"/>
                  </a:lnTo>
                  <a:lnTo>
                    <a:pt x="6852208" y="6626352"/>
                  </a:lnTo>
                  <a:lnTo>
                    <a:pt x="6855002" y="6625717"/>
                  </a:lnTo>
                  <a:lnTo>
                    <a:pt x="6857415" y="6625463"/>
                  </a:lnTo>
                  <a:lnTo>
                    <a:pt x="6860082" y="6625463"/>
                  </a:lnTo>
                  <a:lnTo>
                    <a:pt x="6862622" y="6625082"/>
                  </a:lnTo>
                  <a:lnTo>
                    <a:pt x="6865289" y="6625082"/>
                  </a:lnTo>
                  <a:lnTo>
                    <a:pt x="6867702" y="6625082"/>
                  </a:lnTo>
                  <a:lnTo>
                    <a:pt x="6870496" y="6625082"/>
                  </a:lnTo>
                  <a:lnTo>
                    <a:pt x="6872909" y="6625463"/>
                  </a:lnTo>
                  <a:lnTo>
                    <a:pt x="6875703" y="6625463"/>
                  </a:lnTo>
                  <a:lnTo>
                    <a:pt x="6878116" y="6625971"/>
                  </a:lnTo>
                  <a:lnTo>
                    <a:pt x="6880910" y="6625971"/>
                  </a:lnTo>
                  <a:lnTo>
                    <a:pt x="6883323" y="6626606"/>
                  </a:lnTo>
                  <a:lnTo>
                    <a:pt x="6883323" y="6594348"/>
                  </a:lnTo>
                </a:path>
                <a:path w="6883400" h="10017125">
                  <a:moveTo>
                    <a:pt x="6797598" y="6722363"/>
                  </a:moveTo>
                  <a:lnTo>
                    <a:pt x="6797598" y="6594348"/>
                  </a:lnTo>
                </a:path>
                <a:path w="6883400" h="10017125">
                  <a:moveTo>
                    <a:pt x="6883323" y="6850380"/>
                  </a:moveTo>
                  <a:lnTo>
                    <a:pt x="6883323" y="6815963"/>
                  </a:lnTo>
                  <a:lnTo>
                    <a:pt x="6880910" y="6816471"/>
                  </a:lnTo>
                  <a:lnTo>
                    <a:pt x="6878370" y="6817106"/>
                  </a:lnTo>
                  <a:lnTo>
                    <a:pt x="6875957" y="6817741"/>
                  </a:lnTo>
                  <a:lnTo>
                    <a:pt x="6873290" y="6817995"/>
                  </a:lnTo>
                  <a:lnTo>
                    <a:pt x="6870750" y="6818376"/>
                  </a:lnTo>
                  <a:lnTo>
                    <a:pt x="6868083" y="6818376"/>
                  </a:lnTo>
                  <a:lnTo>
                    <a:pt x="6865670" y="6818630"/>
                  </a:lnTo>
                  <a:lnTo>
                    <a:pt x="6862876" y="6818630"/>
                  </a:lnTo>
                  <a:lnTo>
                    <a:pt x="6860463" y="6818376"/>
                  </a:lnTo>
                  <a:lnTo>
                    <a:pt x="6857669" y="6818376"/>
                  </a:lnTo>
                  <a:lnTo>
                    <a:pt x="6855256" y="6817995"/>
                  </a:lnTo>
                  <a:lnTo>
                    <a:pt x="6852462" y="6817486"/>
                  </a:lnTo>
                  <a:lnTo>
                    <a:pt x="6850049" y="6816852"/>
                  </a:lnTo>
                  <a:lnTo>
                    <a:pt x="6847636" y="6816217"/>
                  </a:lnTo>
                  <a:lnTo>
                    <a:pt x="6845223" y="6815582"/>
                  </a:lnTo>
                  <a:lnTo>
                    <a:pt x="6842810" y="6814693"/>
                  </a:lnTo>
                  <a:lnTo>
                    <a:pt x="6840651" y="6813804"/>
                  </a:lnTo>
                  <a:lnTo>
                    <a:pt x="6838492" y="6812534"/>
                  </a:lnTo>
                  <a:lnTo>
                    <a:pt x="6836333" y="6811391"/>
                  </a:lnTo>
                  <a:lnTo>
                    <a:pt x="6834174" y="6810121"/>
                  </a:lnTo>
                  <a:lnTo>
                    <a:pt x="6832396" y="6808597"/>
                  </a:lnTo>
                  <a:lnTo>
                    <a:pt x="6830618" y="6807327"/>
                  </a:lnTo>
                  <a:lnTo>
                    <a:pt x="6828713" y="6805549"/>
                  </a:lnTo>
                  <a:lnTo>
                    <a:pt x="6827189" y="6804025"/>
                  </a:lnTo>
                  <a:lnTo>
                    <a:pt x="6825665" y="6802247"/>
                  </a:lnTo>
                  <a:lnTo>
                    <a:pt x="6824522" y="6800088"/>
                  </a:lnTo>
                  <a:lnTo>
                    <a:pt x="6823252" y="6797929"/>
                  </a:lnTo>
                  <a:lnTo>
                    <a:pt x="6822363" y="6795770"/>
                  </a:lnTo>
                  <a:lnTo>
                    <a:pt x="6821728" y="6793357"/>
                  </a:lnTo>
                  <a:lnTo>
                    <a:pt x="6820839" y="6791198"/>
                  </a:lnTo>
                  <a:lnTo>
                    <a:pt x="6820458" y="6788531"/>
                  </a:lnTo>
                  <a:lnTo>
                    <a:pt x="6820204" y="6785991"/>
                  </a:lnTo>
                  <a:lnTo>
                    <a:pt x="6820458" y="6782943"/>
                  </a:lnTo>
                  <a:lnTo>
                    <a:pt x="6821093" y="6780530"/>
                  </a:lnTo>
                  <a:lnTo>
                    <a:pt x="6821728" y="6778117"/>
                  </a:lnTo>
                  <a:lnTo>
                    <a:pt x="6822617" y="6775704"/>
                  </a:lnTo>
                  <a:lnTo>
                    <a:pt x="6823506" y="6773291"/>
                  </a:lnTo>
                  <a:lnTo>
                    <a:pt x="6824776" y="6771132"/>
                  </a:lnTo>
                  <a:lnTo>
                    <a:pt x="6826046" y="6769227"/>
                  </a:lnTo>
                  <a:lnTo>
                    <a:pt x="6827189" y="6767449"/>
                  </a:lnTo>
                  <a:lnTo>
                    <a:pt x="6829094" y="6765671"/>
                  </a:lnTo>
                  <a:lnTo>
                    <a:pt x="6840651" y="6758051"/>
                  </a:lnTo>
                  <a:lnTo>
                    <a:pt x="6842810" y="6756781"/>
                  </a:lnTo>
                  <a:lnTo>
                    <a:pt x="6845223" y="6756146"/>
                  </a:lnTo>
                  <a:lnTo>
                    <a:pt x="6847382" y="6755257"/>
                  </a:lnTo>
                  <a:lnTo>
                    <a:pt x="6849795" y="6754622"/>
                  </a:lnTo>
                  <a:lnTo>
                    <a:pt x="6852208" y="6754368"/>
                  </a:lnTo>
                  <a:lnTo>
                    <a:pt x="6855002" y="6753733"/>
                  </a:lnTo>
                  <a:lnTo>
                    <a:pt x="6857415" y="6753479"/>
                  </a:lnTo>
                  <a:lnTo>
                    <a:pt x="6860082" y="6753479"/>
                  </a:lnTo>
                  <a:lnTo>
                    <a:pt x="6862622" y="6753098"/>
                  </a:lnTo>
                  <a:lnTo>
                    <a:pt x="6865289" y="6753098"/>
                  </a:lnTo>
                  <a:lnTo>
                    <a:pt x="6867702" y="6753098"/>
                  </a:lnTo>
                  <a:lnTo>
                    <a:pt x="6870496" y="6753098"/>
                  </a:lnTo>
                  <a:lnTo>
                    <a:pt x="6872909" y="6753479"/>
                  </a:lnTo>
                  <a:lnTo>
                    <a:pt x="6875703" y="6753479"/>
                  </a:lnTo>
                  <a:lnTo>
                    <a:pt x="6878116" y="6753986"/>
                  </a:lnTo>
                  <a:lnTo>
                    <a:pt x="6880910" y="6754368"/>
                  </a:lnTo>
                  <a:lnTo>
                    <a:pt x="6883323" y="6754622"/>
                  </a:lnTo>
                  <a:lnTo>
                    <a:pt x="6883323" y="6722363"/>
                  </a:lnTo>
                </a:path>
                <a:path w="6883400" h="10017125">
                  <a:moveTo>
                    <a:pt x="6797598" y="6850380"/>
                  </a:moveTo>
                  <a:lnTo>
                    <a:pt x="6797598" y="6722363"/>
                  </a:lnTo>
                </a:path>
                <a:path w="6883400" h="10017125">
                  <a:moveTo>
                    <a:pt x="6883323" y="6978396"/>
                  </a:moveTo>
                  <a:lnTo>
                    <a:pt x="6883323" y="6943979"/>
                  </a:lnTo>
                  <a:lnTo>
                    <a:pt x="6880910" y="6944486"/>
                  </a:lnTo>
                  <a:lnTo>
                    <a:pt x="6878370" y="6945122"/>
                  </a:lnTo>
                  <a:lnTo>
                    <a:pt x="6875957" y="6945757"/>
                  </a:lnTo>
                  <a:lnTo>
                    <a:pt x="6873290" y="6946011"/>
                  </a:lnTo>
                  <a:lnTo>
                    <a:pt x="6870750" y="6946392"/>
                  </a:lnTo>
                  <a:lnTo>
                    <a:pt x="6868083" y="6946646"/>
                  </a:lnTo>
                  <a:lnTo>
                    <a:pt x="6865670" y="6946646"/>
                  </a:lnTo>
                  <a:lnTo>
                    <a:pt x="6862876" y="6946646"/>
                  </a:lnTo>
                  <a:lnTo>
                    <a:pt x="6860463" y="6946646"/>
                  </a:lnTo>
                  <a:lnTo>
                    <a:pt x="6857669" y="6946392"/>
                  </a:lnTo>
                  <a:lnTo>
                    <a:pt x="6855256" y="6946011"/>
                  </a:lnTo>
                  <a:lnTo>
                    <a:pt x="6852462" y="6945503"/>
                  </a:lnTo>
                  <a:lnTo>
                    <a:pt x="6850049" y="6944868"/>
                  </a:lnTo>
                  <a:lnTo>
                    <a:pt x="6847636" y="6944233"/>
                  </a:lnTo>
                  <a:lnTo>
                    <a:pt x="6845223" y="6943598"/>
                  </a:lnTo>
                  <a:lnTo>
                    <a:pt x="6842810" y="6942709"/>
                  </a:lnTo>
                  <a:lnTo>
                    <a:pt x="6840651" y="6941820"/>
                  </a:lnTo>
                  <a:lnTo>
                    <a:pt x="6838492" y="6940931"/>
                  </a:lnTo>
                  <a:lnTo>
                    <a:pt x="6836333" y="6939407"/>
                  </a:lnTo>
                  <a:lnTo>
                    <a:pt x="6834174" y="6938136"/>
                  </a:lnTo>
                  <a:lnTo>
                    <a:pt x="6832396" y="6936867"/>
                  </a:lnTo>
                  <a:lnTo>
                    <a:pt x="6824522" y="6928104"/>
                  </a:lnTo>
                  <a:lnTo>
                    <a:pt x="6823252" y="6925945"/>
                  </a:lnTo>
                  <a:lnTo>
                    <a:pt x="6822363" y="6923786"/>
                  </a:lnTo>
                  <a:lnTo>
                    <a:pt x="6821728" y="6921373"/>
                  </a:lnTo>
                  <a:lnTo>
                    <a:pt x="6820839" y="6919213"/>
                  </a:lnTo>
                  <a:lnTo>
                    <a:pt x="6820458" y="6916547"/>
                  </a:lnTo>
                  <a:lnTo>
                    <a:pt x="6820204" y="6914007"/>
                  </a:lnTo>
                  <a:lnTo>
                    <a:pt x="6820458" y="6911340"/>
                  </a:lnTo>
                  <a:lnTo>
                    <a:pt x="6821093" y="6908546"/>
                  </a:lnTo>
                  <a:lnTo>
                    <a:pt x="6821728" y="6906133"/>
                  </a:lnTo>
                  <a:lnTo>
                    <a:pt x="6822617" y="6903720"/>
                  </a:lnTo>
                  <a:lnTo>
                    <a:pt x="6823506" y="6901307"/>
                  </a:lnTo>
                  <a:lnTo>
                    <a:pt x="6824776" y="6899402"/>
                  </a:lnTo>
                  <a:lnTo>
                    <a:pt x="6826046" y="6897243"/>
                  </a:lnTo>
                  <a:lnTo>
                    <a:pt x="6827189" y="6895465"/>
                  </a:lnTo>
                  <a:lnTo>
                    <a:pt x="6829094" y="6893686"/>
                  </a:lnTo>
                  <a:lnTo>
                    <a:pt x="6830618" y="6892163"/>
                  </a:lnTo>
                  <a:lnTo>
                    <a:pt x="6832396" y="6890638"/>
                  </a:lnTo>
                  <a:lnTo>
                    <a:pt x="6834174" y="6889369"/>
                  </a:lnTo>
                  <a:lnTo>
                    <a:pt x="6836333" y="6888099"/>
                  </a:lnTo>
                  <a:lnTo>
                    <a:pt x="6838492" y="6886956"/>
                  </a:lnTo>
                  <a:lnTo>
                    <a:pt x="6840651" y="6886067"/>
                  </a:lnTo>
                  <a:lnTo>
                    <a:pt x="6842810" y="6885051"/>
                  </a:lnTo>
                  <a:lnTo>
                    <a:pt x="6845223" y="6884161"/>
                  </a:lnTo>
                  <a:lnTo>
                    <a:pt x="6847382" y="6883527"/>
                  </a:lnTo>
                  <a:lnTo>
                    <a:pt x="6849795" y="6883019"/>
                  </a:lnTo>
                  <a:lnTo>
                    <a:pt x="6852208" y="6882384"/>
                  </a:lnTo>
                  <a:lnTo>
                    <a:pt x="6855002" y="6881749"/>
                  </a:lnTo>
                  <a:lnTo>
                    <a:pt x="6857415" y="6881495"/>
                  </a:lnTo>
                  <a:lnTo>
                    <a:pt x="6860082" y="6881495"/>
                  </a:lnTo>
                  <a:lnTo>
                    <a:pt x="6862622" y="6881113"/>
                  </a:lnTo>
                  <a:lnTo>
                    <a:pt x="6865289" y="6881113"/>
                  </a:lnTo>
                  <a:lnTo>
                    <a:pt x="6867702" y="6881113"/>
                  </a:lnTo>
                  <a:lnTo>
                    <a:pt x="6870496" y="6881113"/>
                  </a:lnTo>
                  <a:lnTo>
                    <a:pt x="6872909" y="6881495"/>
                  </a:lnTo>
                  <a:lnTo>
                    <a:pt x="6875703" y="6881495"/>
                  </a:lnTo>
                  <a:lnTo>
                    <a:pt x="6878116" y="6882003"/>
                  </a:lnTo>
                  <a:lnTo>
                    <a:pt x="6880910" y="6882384"/>
                  </a:lnTo>
                  <a:lnTo>
                    <a:pt x="6883323" y="6882638"/>
                  </a:lnTo>
                  <a:lnTo>
                    <a:pt x="6883323" y="6850380"/>
                  </a:lnTo>
                </a:path>
                <a:path w="6883400" h="10017125">
                  <a:moveTo>
                    <a:pt x="6797598" y="6978396"/>
                  </a:moveTo>
                  <a:lnTo>
                    <a:pt x="6797598" y="6850380"/>
                  </a:lnTo>
                </a:path>
                <a:path w="6883400" h="10017125">
                  <a:moveTo>
                    <a:pt x="6883323" y="7106411"/>
                  </a:moveTo>
                  <a:lnTo>
                    <a:pt x="6883323" y="7071995"/>
                  </a:lnTo>
                  <a:lnTo>
                    <a:pt x="6880910" y="7072503"/>
                  </a:lnTo>
                  <a:lnTo>
                    <a:pt x="6878370" y="7073138"/>
                  </a:lnTo>
                  <a:lnTo>
                    <a:pt x="6875957" y="7073773"/>
                  </a:lnTo>
                  <a:lnTo>
                    <a:pt x="6873290" y="7074027"/>
                  </a:lnTo>
                  <a:lnTo>
                    <a:pt x="6870750" y="7074408"/>
                  </a:lnTo>
                  <a:lnTo>
                    <a:pt x="6868083" y="7074661"/>
                  </a:lnTo>
                  <a:lnTo>
                    <a:pt x="6865670" y="7074661"/>
                  </a:lnTo>
                  <a:lnTo>
                    <a:pt x="6862876" y="7074661"/>
                  </a:lnTo>
                  <a:lnTo>
                    <a:pt x="6860463" y="7074661"/>
                  </a:lnTo>
                  <a:lnTo>
                    <a:pt x="6857669" y="7074408"/>
                  </a:lnTo>
                  <a:lnTo>
                    <a:pt x="6855256" y="7074027"/>
                  </a:lnTo>
                  <a:lnTo>
                    <a:pt x="6852462" y="7073773"/>
                  </a:lnTo>
                  <a:lnTo>
                    <a:pt x="6850049" y="7073138"/>
                  </a:lnTo>
                  <a:lnTo>
                    <a:pt x="6847636" y="7072249"/>
                  </a:lnTo>
                  <a:lnTo>
                    <a:pt x="6845223" y="7071613"/>
                  </a:lnTo>
                  <a:lnTo>
                    <a:pt x="6830618" y="7063359"/>
                  </a:lnTo>
                  <a:lnTo>
                    <a:pt x="6828713" y="7061834"/>
                  </a:lnTo>
                  <a:lnTo>
                    <a:pt x="6827189" y="7060057"/>
                  </a:lnTo>
                  <a:lnTo>
                    <a:pt x="6825665" y="7058279"/>
                  </a:lnTo>
                  <a:lnTo>
                    <a:pt x="6824522" y="7056120"/>
                  </a:lnTo>
                  <a:lnTo>
                    <a:pt x="6823252" y="7053961"/>
                  </a:lnTo>
                  <a:lnTo>
                    <a:pt x="6822363" y="7051802"/>
                  </a:lnTo>
                  <a:lnTo>
                    <a:pt x="6821728" y="7049643"/>
                  </a:lnTo>
                  <a:lnTo>
                    <a:pt x="6820839" y="7047230"/>
                  </a:lnTo>
                  <a:lnTo>
                    <a:pt x="6820458" y="7044563"/>
                  </a:lnTo>
                  <a:lnTo>
                    <a:pt x="6820204" y="7042023"/>
                  </a:lnTo>
                  <a:lnTo>
                    <a:pt x="6824776" y="7027418"/>
                  </a:lnTo>
                  <a:lnTo>
                    <a:pt x="6826046" y="7025259"/>
                  </a:lnTo>
                  <a:lnTo>
                    <a:pt x="6827189" y="7023481"/>
                  </a:lnTo>
                  <a:lnTo>
                    <a:pt x="6829094" y="7021957"/>
                  </a:lnTo>
                  <a:lnTo>
                    <a:pt x="6830618" y="7020179"/>
                  </a:lnTo>
                  <a:lnTo>
                    <a:pt x="6840651" y="7014083"/>
                  </a:lnTo>
                  <a:lnTo>
                    <a:pt x="6842810" y="7013067"/>
                  </a:lnTo>
                  <a:lnTo>
                    <a:pt x="6845223" y="7012178"/>
                  </a:lnTo>
                  <a:lnTo>
                    <a:pt x="6847382" y="7011543"/>
                  </a:lnTo>
                  <a:lnTo>
                    <a:pt x="6849795" y="7011034"/>
                  </a:lnTo>
                  <a:lnTo>
                    <a:pt x="6852208" y="7010400"/>
                  </a:lnTo>
                  <a:lnTo>
                    <a:pt x="6855002" y="7010019"/>
                  </a:lnTo>
                  <a:lnTo>
                    <a:pt x="6857415" y="7009765"/>
                  </a:lnTo>
                  <a:lnTo>
                    <a:pt x="6860082" y="7009511"/>
                  </a:lnTo>
                  <a:lnTo>
                    <a:pt x="6862622" y="7009130"/>
                  </a:lnTo>
                  <a:lnTo>
                    <a:pt x="6865289" y="7009130"/>
                  </a:lnTo>
                  <a:lnTo>
                    <a:pt x="6867702" y="7009130"/>
                  </a:lnTo>
                  <a:lnTo>
                    <a:pt x="6870496" y="7009130"/>
                  </a:lnTo>
                  <a:lnTo>
                    <a:pt x="6872909" y="7009511"/>
                  </a:lnTo>
                  <a:lnTo>
                    <a:pt x="6875703" y="7009765"/>
                  </a:lnTo>
                  <a:lnTo>
                    <a:pt x="6878116" y="7010019"/>
                  </a:lnTo>
                  <a:lnTo>
                    <a:pt x="6880910" y="7010400"/>
                  </a:lnTo>
                  <a:lnTo>
                    <a:pt x="6883323" y="7010654"/>
                  </a:lnTo>
                  <a:lnTo>
                    <a:pt x="6883323" y="6978396"/>
                  </a:lnTo>
                </a:path>
                <a:path w="6883400" h="10017125">
                  <a:moveTo>
                    <a:pt x="6797598" y="7106411"/>
                  </a:moveTo>
                  <a:lnTo>
                    <a:pt x="6797598" y="6978396"/>
                  </a:lnTo>
                </a:path>
                <a:path w="6883400" h="10017125">
                  <a:moveTo>
                    <a:pt x="6883323" y="7234428"/>
                  </a:moveTo>
                  <a:lnTo>
                    <a:pt x="6883323" y="7200011"/>
                  </a:lnTo>
                  <a:lnTo>
                    <a:pt x="6880910" y="7200519"/>
                  </a:lnTo>
                  <a:lnTo>
                    <a:pt x="6878370" y="7201154"/>
                  </a:lnTo>
                  <a:lnTo>
                    <a:pt x="6875957" y="7201789"/>
                  </a:lnTo>
                  <a:lnTo>
                    <a:pt x="6873290" y="7202043"/>
                  </a:lnTo>
                  <a:lnTo>
                    <a:pt x="6870750" y="7202424"/>
                  </a:lnTo>
                  <a:lnTo>
                    <a:pt x="6868083" y="7202678"/>
                  </a:lnTo>
                  <a:lnTo>
                    <a:pt x="6865670" y="7202678"/>
                  </a:lnTo>
                  <a:lnTo>
                    <a:pt x="6862876" y="7202678"/>
                  </a:lnTo>
                  <a:lnTo>
                    <a:pt x="6860463" y="7202678"/>
                  </a:lnTo>
                  <a:lnTo>
                    <a:pt x="6857669" y="7202424"/>
                  </a:lnTo>
                  <a:lnTo>
                    <a:pt x="6855256" y="7202043"/>
                  </a:lnTo>
                  <a:lnTo>
                    <a:pt x="6852462" y="7201789"/>
                  </a:lnTo>
                  <a:lnTo>
                    <a:pt x="6850049" y="7201154"/>
                  </a:lnTo>
                  <a:lnTo>
                    <a:pt x="6847636" y="7200519"/>
                  </a:lnTo>
                  <a:lnTo>
                    <a:pt x="6845223" y="7199630"/>
                  </a:lnTo>
                  <a:lnTo>
                    <a:pt x="6842810" y="7198741"/>
                  </a:lnTo>
                  <a:lnTo>
                    <a:pt x="6840651" y="7197852"/>
                  </a:lnTo>
                  <a:lnTo>
                    <a:pt x="6838492" y="7196963"/>
                  </a:lnTo>
                  <a:lnTo>
                    <a:pt x="6836333" y="7195693"/>
                  </a:lnTo>
                  <a:lnTo>
                    <a:pt x="6834174" y="7194423"/>
                  </a:lnTo>
                  <a:lnTo>
                    <a:pt x="6832396" y="7192899"/>
                  </a:lnTo>
                  <a:lnTo>
                    <a:pt x="6830618" y="7191375"/>
                  </a:lnTo>
                  <a:lnTo>
                    <a:pt x="6828713" y="7189851"/>
                  </a:lnTo>
                  <a:lnTo>
                    <a:pt x="6827189" y="7188073"/>
                  </a:lnTo>
                  <a:lnTo>
                    <a:pt x="6825665" y="7186295"/>
                  </a:lnTo>
                  <a:lnTo>
                    <a:pt x="6824522" y="7184136"/>
                  </a:lnTo>
                  <a:lnTo>
                    <a:pt x="6823252" y="7182231"/>
                  </a:lnTo>
                  <a:lnTo>
                    <a:pt x="6822363" y="7179818"/>
                  </a:lnTo>
                  <a:lnTo>
                    <a:pt x="6821728" y="7177659"/>
                  </a:lnTo>
                  <a:lnTo>
                    <a:pt x="6820839" y="7175246"/>
                  </a:lnTo>
                  <a:lnTo>
                    <a:pt x="6820458" y="7172833"/>
                  </a:lnTo>
                  <a:lnTo>
                    <a:pt x="6820204" y="7170039"/>
                  </a:lnTo>
                  <a:lnTo>
                    <a:pt x="6820458" y="7167372"/>
                  </a:lnTo>
                  <a:lnTo>
                    <a:pt x="6821093" y="7164578"/>
                  </a:lnTo>
                  <a:lnTo>
                    <a:pt x="6821728" y="7162165"/>
                  </a:lnTo>
                  <a:lnTo>
                    <a:pt x="6822617" y="7159752"/>
                  </a:lnTo>
                  <a:lnTo>
                    <a:pt x="6823506" y="7157593"/>
                  </a:lnTo>
                  <a:lnTo>
                    <a:pt x="6824776" y="7155434"/>
                  </a:lnTo>
                  <a:lnTo>
                    <a:pt x="6826046" y="7153275"/>
                  </a:lnTo>
                  <a:lnTo>
                    <a:pt x="6827189" y="7151497"/>
                  </a:lnTo>
                  <a:lnTo>
                    <a:pt x="6829094" y="7149973"/>
                  </a:lnTo>
                  <a:lnTo>
                    <a:pt x="6830618" y="7148195"/>
                  </a:lnTo>
                  <a:lnTo>
                    <a:pt x="6832396" y="7146925"/>
                  </a:lnTo>
                  <a:lnTo>
                    <a:pt x="6834174" y="7145401"/>
                  </a:lnTo>
                  <a:lnTo>
                    <a:pt x="6836333" y="7144131"/>
                  </a:lnTo>
                  <a:lnTo>
                    <a:pt x="6838492" y="7142988"/>
                  </a:lnTo>
                  <a:lnTo>
                    <a:pt x="6840651" y="7142099"/>
                  </a:lnTo>
                  <a:lnTo>
                    <a:pt x="6842810" y="7141083"/>
                  </a:lnTo>
                  <a:lnTo>
                    <a:pt x="6845223" y="7140194"/>
                  </a:lnTo>
                  <a:lnTo>
                    <a:pt x="6847382" y="7139559"/>
                  </a:lnTo>
                  <a:lnTo>
                    <a:pt x="6849795" y="7139051"/>
                  </a:lnTo>
                  <a:lnTo>
                    <a:pt x="6852208" y="7138416"/>
                  </a:lnTo>
                  <a:lnTo>
                    <a:pt x="6855002" y="7138034"/>
                  </a:lnTo>
                  <a:lnTo>
                    <a:pt x="6857415" y="7137781"/>
                  </a:lnTo>
                  <a:lnTo>
                    <a:pt x="6860082" y="7137527"/>
                  </a:lnTo>
                  <a:lnTo>
                    <a:pt x="6862622" y="7137146"/>
                  </a:lnTo>
                  <a:lnTo>
                    <a:pt x="6865289" y="7137146"/>
                  </a:lnTo>
                  <a:lnTo>
                    <a:pt x="6867702" y="7137146"/>
                  </a:lnTo>
                  <a:lnTo>
                    <a:pt x="6870496" y="7137146"/>
                  </a:lnTo>
                  <a:lnTo>
                    <a:pt x="6872909" y="7137527"/>
                  </a:lnTo>
                  <a:lnTo>
                    <a:pt x="6875703" y="7137781"/>
                  </a:lnTo>
                  <a:lnTo>
                    <a:pt x="6878116" y="7138034"/>
                  </a:lnTo>
                  <a:lnTo>
                    <a:pt x="6880910" y="7138416"/>
                  </a:lnTo>
                  <a:lnTo>
                    <a:pt x="6883323" y="7139051"/>
                  </a:lnTo>
                  <a:lnTo>
                    <a:pt x="6883323" y="7106411"/>
                  </a:lnTo>
                </a:path>
                <a:path w="6883400" h="10017125">
                  <a:moveTo>
                    <a:pt x="6797598" y="7234428"/>
                  </a:moveTo>
                  <a:lnTo>
                    <a:pt x="6797598" y="7106411"/>
                  </a:lnTo>
                </a:path>
                <a:path w="6883400" h="10017125">
                  <a:moveTo>
                    <a:pt x="6883323" y="7362444"/>
                  </a:moveTo>
                  <a:lnTo>
                    <a:pt x="6883323" y="7328027"/>
                  </a:lnTo>
                  <a:lnTo>
                    <a:pt x="6880910" y="7328534"/>
                  </a:lnTo>
                  <a:lnTo>
                    <a:pt x="6878370" y="7329170"/>
                  </a:lnTo>
                  <a:lnTo>
                    <a:pt x="6875957" y="7329805"/>
                  </a:lnTo>
                  <a:lnTo>
                    <a:pt x="6873290" y="7330059"/>
                  </a:lnTo>
                  <a:lnTo>
                    <a:pt x="6870750" y="7330440"/>
                  </a:lnTo>
                  <a:lnTo>
                    <a:pt x="6868083" y="7330694"/>
                  </a:lnTo>
                  <a:lnTo>
                    <a:pt x="6865670" y="7330694"/>
                  </a:lnTo>
                  <a:lnTo>
                    <a:pt x="6862876" y="7330694"/>
                  </a:lnTo>
                  <a:lnTo>
                    <a:pt x="6860463" y="7330694"/>
                  </a:lnTo>
                  <a:lnTo>
                    <a:pt x="6857669" y="7330440"/>
                  </a:lnTo>
                  <a:lnTo>
                    <a:pt x="6855256" y="7330059"/>
                  </a:lnTo>
                  <a:lnTo>
                    <a:pt x="6852462" y="7329805"/>
                  </a:lnTo>
                  <a:lnTo>
                    <a:pt x="6850049" y="7329170"/>
                  </a:lnTo>
                  <a:lnTo>
                    <a:pt x="6847636" y="7328534"/>
                  </a:lnTo>
                  <a:lnTo>
                    <a:pt x="6845223" y="7327646"/>
                  </a:lnTo>
                  <a:lnTo>
                    <a:pt x="6842810" y="7327011"/>
                  </a:lnTo>
                  <a:lnTo>
                    <a:pt x="6840651" y="7325868"/>
                  </a:lnTo>
                  <a:lnTo>
                    <a:pt x="6838492" y="7324979"/>
                  </a:lnTo>
                  <a:lnTo>
                    <a:pt x="6836333" y="7323709"/>
                  </a:lnTo>
                  <a:lnTo>
                    <a:pt x="6834174" y="7322439"/>
                  </a:lnTo>
                  <a:lnTo>
                    <a:pt x="6832396" y="7320915"/>
                  </a:lnTo>
                  <a:lnTo>
                    <a:pt x="6830618" y="7319391"/>
                  </a:lnTo>
                  <a:lnTo>
                    <a:pt x="6828713" y="7317867"/>
                  </a:lnTo>
                  <a:lnTo>
                    <a:pt x="6827189" y="7316089"/>
                  </a:lnTo>
                  <a:lnTo>
                    <a:pt x="6825665" y="7314311"/>
                  </a:lnTo>
                  <a:lnTo>
                    <a:pt x="6824522" y="7312152"/>
                  </a:lnTo>
                  <a:lnTo>
                    <a:pt x="6823252" y="7310247"/>
                  </a:lnTo>
                  <a:lnTo>
                    <a:pt x="6822363" y="7307834"/>
                  </a:lnTo>
                  <a:lnTo>
                    <a:pt x="6821728" y="7305675"/>
                  </a:lnTo>
                  <a:lnTo>
                    <a:pt x="6820839" y="7303261"/>
                  </a:lnTo>
                  <a:lnTo>
                    <a:pt x="6820458" y="7300849"/>
                  </a:lnTo>
                  <a:lnTo>
                    <a:pt x="6820204" y="7298055"/>
                  </a:lnTo>
                  <a:lnTo>
                    <a:pt x="6820458" y="7295388"/>
                  </a:lnTo>
                  <a:lnTo>
                    <a:pt x="6821093" y="7292594"/>
                  </a:lnTo>
                  <a:lnTo>
                    <a:pt x="6826046" y="7281672"/>
                  </a:lnTo>
                  <a:lnTo>
                    <a:pt x="6827189" y="7279513"/>
                  </a:lnTo>
                  <a:lnTo>
                    <a:pt x="6829094" y="7277989"/>
                  </a:lnTo>
                  <a:lnTo>
                    <a:pt x="6830618" y="7276211"/>
                  </a:lnTo>
                  <a:lnTo>
                    <a:pt x="6832396" y="7274941"/>
                  </a:lnTo>
                  <a:lnTo>
                    <a:pt x="6834174" y="7273417"/>
                  </a:lnTo>
                  <a:lnTo>
                    <a:pt x="6836333" y="7272147"/>
                  </a:lnTo>
                  <a:lnTo>
                    <a:pt x="6838492" y="7271004"/>
                  </a:lnTo>
                  <a:lnTo>
                    <a:pt x="6840651" y="7270115"/>
                  </a:lnTo>
                  <a:lnTo>
                    <a:pt x="6842810" y="7269099"/>
                  </a:lnTo>
                  <a:lnTo>
                    <a:pt x="6845223" y="7268209"/>
                  </a:lnTo>
                  <a:lnTo>
                    <a:pt x="6847382" y="7267575"/>
                  </a:lnTo>
                  <a:lnTo>
                    <a:pt x="6849795" y="7267067"/>
                  </a:lnTo>
                  <a:lnTo>
                    <a:pt x="6852208" y="7266432"/>
                  </a:lnTo>
                  <a:lnTo>
                    <a:pt x="6855002" y="7266051"/>
                  </a:lnTo>
                  <a:lnTo>
                    <a:pt x="6857415" y="7265797"/>
                  </a:lnTo>
                  <a:lnTo>
                    <a:pt x="6860082" y="7265543"/>
                  </a:lnTo>
                  <a:lnTo>
                    <a:pt x="6862622" y="7265543"/>
                  </a:lnTo>
                  <a:lnTo>
                    <a:pt x="6865289" y="7265161"/>
                  </a:lnTo>
                  <a:lnTo>
                    <a:pt x="6867702" y="7265161"/>
                  </a:lnTo>
                  <a:lnTo>
                    <a:pt x="6870496" y="7265543"/>
                  </a:lnTo>
                  <a:lnTo>
                    <a:pt x="6872909" y="7265543"/>
                  </a:lnTo>
                  <a:lnTo>
                    <a:pt x="6875703" y="7265797"/>
                  </a:lnTo>
                  <a:lnTo>
                    <a:pt x="6878116" y="7266051"/>
                  </a:lnTo>
                  <a:lnTo>
                    <a:pt x="6880910" y="7266432"/>
                  </a:lnTo>
                  <a:lnTo>
                    <a:pt x="6883323" y="7267067"/>
                  </a:lnTo>
                  <a:lnTo>
                    <a:pt x="6883323" y="7234428"/>
                  </a:lnTo>
                </a:path>
                <a:path w="6883400" h="10017125">
                  <a:moveTo>
                    <a:pt x="6797598" y="7362444"/>
                  </a:moveTo>
                  <a:lnTo>
                    <a:pt x="6797598" y="7234428"/>
                  </a:lnTo>
                </a:path>
                <a:path w="6883400" h="10017125">
                  <a:moveTo>
                    <a:pt x="6883323" y="7490459"/>
                  </a:moveTo>
                  <a:lnTo>
                    <a:pt x="6883323" y="7456043"/>
                  </a:lnTo>
                  <a:lnTo>
                    <a:pt x="6880910" y="7456551"/>
                  </a:lnTo>
                  <a:lnTo>
                    <a:pt x="6878370" y="7457567"/>
                  </a:lnTo>
                  <a:lnTo>
                    <a:pt x="6875957" y="7457821"/>
                  </a:lnTo>
                  <a:lnTo>
                    <a:pt x="6873290" y="7458075"/>
                  </a:lnTo>
                  <a:lnTo>
                    <a:pt x="6870750" y="7458456"/>
                  </a:lnTo>
                  <a:lnTo>
                    <a:pt x="6868083" y="7458709"/>
                  </a:lnTo>
                  <a:lnTo>
                    <a:pt x="6865670" y="7458709"/>
                  </a:lnTo>
                  <a:lnTo>
                    <a:pt x="6862876" y="7458709"/>
                  </a:lnTo>
                  <a:lnTo>
                    <a:pt x="6860463" y="7458709"/>
                  </a:lnTo>
                  <a:lnTo>
                    <a:pt x="6857669" y="7458456"/>
                  </a:lnTo>
                  <a:lnTo>
                    <a:pt x="6855256" y="7458075"/>
                  </a:lnTo>
                  <a:lnTo>
                    <a:pt x="6852462" y="7457821"/>
                  </a:lnTo>
                  <a:lnTo>
                    <a:pt x="6850049" y="7457186"/>
                  </a:lnTo>
                  <a:lnTo>
                    <a:pt x="6847636" y="7456551"/>
                  </a:lnTo>
                  <a:lnTo>
                    <a:pt x="6845223" y="7456043"/>
                  </a:lnTo>
                  <a:lnTo>
                    <a:pt x="6842810" y="7455027"/>
                  </a:lnTo>
                  <a:lnTo>
                    <a:pt x="6840651" y="7454138"/>
                  </a:lnTo>
                  <a:lnTo>
                    <a:pt x="6838492" y="7452995"/>
                  </a:lnTo>
                  <a:lnTo>
                    <a:pt x="6836333" y="7451725"/>
                  </a:lnTo>
                  <a:lnTo>
                    <a:pt x="6834174" y="7450455"/>
                  </a:lnTo>
                  <a:lnTo>
                    <a:pt x="6832396" y="7448931"/>
                  </a:lnTo>
                  <a:lnTo>
                    <a:pt x="6830618" y="7447407"/>
                  </a:lnTo>
                  <a:lnTo>
                    <a:pt x="6828713" y="7445883"/>
                  </a:lnTo>
                  <a:lnTo>
                    <a:pt x="6827189" y="7444105"/>
                  </a:lnTo>
                  <a:lnTo>
                    <a:pt x="6825665" y="7442327"/>
                  </a:lnTo>
                  <a:lnTo>
                    <a:pt x="6824522" y="7440422"/>
                  </a:lnTo>
                  <a:lnTo>
                    <a:pt x="6823252" y="7438263"/>
                  </a:lnTo>
                  <a:lnTo>
                    <a:pt x="6822363" y="7436231"/>
                  </a:lnTo>
                  <a:lnTo>
                    <a:pt x="6821728" y="7433691"/>
                  </a:lnTo>
                  <a:lnTo>
                    <a:pt x="6820839" y="7431278"/>
                  </a:lnTo>
                  <a:lnTo>
                    <a:pt x="6820458" y="7428865"/>
                  </a:lnTo>
                  <a:lnTo>
                    <a:pt x="6820204" y="7426071"/>
                  </a:lnTo>
                  <a:lnTo>
                    <a:pt x="6826046" y="7409688"/>
                  </a:lnTo>
                  <a:lnTo>
                    <a:pt x="6827189" y="7407529"/>
                  </a:lnTo>
                  <a:lnTo>
                    <a:pt x="6829094" y="7406005"/>
                  </a:lnTo>
                  <a:lnTo>
                    <a:pt x="6830618" y="7404481"/>
                  </a:lnTo>
                  <a:lnTo>
                    <a:pt x="6832396" y="7402957"/>
                  </a:lnTo>
                  <a:lnTo>
                    <a:pt x="6834174" y="7401433"/>
                  </a:lnTo>
                  <a:lnTo>
                    <a:pt x="6836333" y="7400163"/>
                  </a:lnTo>
                  <a:lnTo>
                    <a:pt x="6838492" y="7399020"/>
                  </a:lnTo>
                  <a:lnTo>
                    <a:pt x="6840651" y="7398131"/>
                  </a:lnTo>
                  <a:lnTo>
                    <a:pt x="6842810" y="7397115"/>
                  </a:lnTo>
                  <a:lnTo>
                    <a:pt x="6845223" y="7396607"/>
                  </a:lnTo>
                  <a:lnTo>
                    <a:pt x="6847382" y="7395591"/>
                  </a:lnTo>
                  <a:lnTo>
                    <a:pt x="6849795" y="7395083"/>
                  </a:lnTo>
                  <a:lnTo>
                    <a:pt x="6852208" y="7394702"/>
                  </a:lnTo>
                  <a:lnTo>
                    <a:pt x="6855002" y="7394067"/>
                  </a:lnTo>
                  <a:lnTo>
                    <a:pt x="6857415" y="7393813"/>
                  </a:lnTo>
                  <a:lnTo>
                    <a:pt x="6860082" y="7393559"/>
                  </a:lnTo>
                  <a:lnTo>
                    <a:pt x="6862622" y="7393559"/>
                  </a:lnTo>
                  <a:lnTo>
                    <a:pt x="6865289" y="7393178"/>
                  </a:lnTo>
                  <a:lnTo>
                    <a:pt x="6867702" y="7393178"/>
                  </a:lnTo>
                  <a:lnTo>
                    <a:pt x="6870496" y="7393559"/>
                  </a:lnTo>
                  <a:lnTo>
                    <a:pt x="6872909" y="7393559"/>
                  </a:lnTo>
                  <a:lnTo>
                    <a:pt x="6875703" y="7393813"/>
                  </a:lnTo>
                  <a:lnTo>
                    <a:pt x="6878116" y="7394067"/>
                  </a:lnTo>
                  <a:lnTo>
                    <a:pt x="6880910" y="7394448"/>
                  </a:lnTo>
                  <a:lnTo>
                    <a:pt x="6883323" y="7395083"/>
                  </a:lnTo>
                  <a:lnTo>
                    <a:pt x="6883323" y="7362444"/>
                  </a:lnTo>
                </a:path>
                <a:path w="6883400" h="10017125">
                  <a:moveTo>
                    <a:pt x="6797598" y="7490459"/>
                  </a:moveTo>
                  <a:lnTo>
                    <a:pt x="6797598" y="7362444"/>
                  </a:lnTo>
                </a:path>
                <a:path w="6883400" h="10017125">
                  <a:moveTo>
                    <a:pt x="6883323" y="7618730"/>
                  </a:moveTo>
                  <a:lnTo>
                    <a:pt x="6883323" y="7584059"/>
                  </a:lnTo>
                  <a:lnTo>
                    <a:pt x="6880910" y="7584948"/>
                  </a:lnTo>
                  <a:lnTo>
                    <a:pt x="6878370" y="7585583"/>
                  </a:lnTo>
                  <a:lnTo>
                    <a:pt x="6875957" y="7585836"/>
                  </a:lnTo>
                  <a:lnTo>
                    <a:pt x="6873290" y="7586472"/>
                  </a:lnTo>
                  <a:lnTo>
                    <a:pt x="6870750" y="7586726"/>
                  </a:lnTo>
                  <a:lnTo>
                    <a:pt x="6868083" y="7586726"/>
                  </a:lnTo>
                  <a:lnTo>
                    <a:pt x="6865670" y="7587107"/>
                  </a:lnTo>
                  <a:lnTo>
                    <a:pt x="6862876" y="7587107"/>
                  </a:lnTo>
                  <a:lnTo>
                    <a:pt x="6860463" y="7586726"/>
                  </a:lnTo>
                  <a:lnTo>
                    <a:pt x="6857669" y="7586726"/>
                  </a:lnTo>
                  <a:lnTo>
                    <a:pt x="6855256" y="7586091"/>
                  </a:lnTo>
                  <a:lnTo>
                    <a:pt x="6852462" y="7585836"/>
                  </a:lnTo>
                  <a:lnTo>
                    <a:pt x="6850049" y="7585202"/>
                  </a:lnTo>
                  <a:lnTo>
                    <a:pt x="6847636" y="7584567"/>
                  </a:lnTo>
                  <a:lnTo>
                    <a:pt x="6845223" y="7584059"/>
                  </a:lnTo>
                  <a:lnTo>
                    <a:pt x="6842810" y="7583043"/>
                  </a:lnTo>
                  <a:lnTo>
                    <a:pt x="6840651" y="7582154"/>
                  </a:lnTo>
                  <a:lnTo>
                    <a:pt x="6838492" y="7581011"/>
                  </a:lnTo>
                  <a:lnTo>
                    <a:pt x="6836333" y="7579741"/>
                  </a:lnTo>
                  <a:lnTo>
                    <a:pt x="6834174" y="7578471"/>
                  </a:lnTo>
                  <a:lnTo>
                    <a:pt x="6832396" y="7576947"/>
                  </a:lnTo>
                  <a:lnTo>
                    <a:pt x="6830618" y="7575423"/>
                  </a:lnTo>
                  <a:lnTo>
                    <a:pt x="6828713" y="7573899"/>
                  </a:lnTo>
                  <a:lnTo>
                    <a:pt x="6827189" y="7572121"/>
                  </a:lnTo>
                  <a:lnTo>
                    <a:pt x="6825665" y="7570343"/>
                  </a:lnTo>
                  <a:lnTo>
                    <a:pt x="6824522" y="7568438"/>
                  </a:lnTo>
                  <a:lnTo>
                    <a:pt x="6823252" y="7566279"/>
                  </a:lnTo>
                  <a:lnTo>
                    <a:pt x="6822363" y="7564247"/>
                  </a:lnTo>
                  <a:lnTo>
                    <a:pt x="6821728" y="7561707"/>
                  </a:lnTo>
                  <a:lnTo>
                    <a:pt x="6820839" y="7559294"/>
                  </a:lnTo>
                  <a:lnTo>
                    <a:pt x="6820458" y="7556881"/>
                  </a:lnTo>
                  <a:lnTo>
                    <a:pt x="6820204" y="7554086"/>
                  </a:lnTo>
                  <a:lnTo>
                    <a:pt x="6820458" y="7551420"/>
                  </a:lnTo>
                  <a:lnTo>
                    <a:pt x="6821093" y="7549007"/>
                  </a:lnTo>
                  <a:lnTo>
                    <a:pt x="6821728" y="7546213"/>
                  </a:lnTo>
                  <a:lnTo>
                    <a:pt x="6822617" y="7543800"/>
                  </a:lnTo>
                  <a:lnTo>
                    <a:pt x="6823506" y="7541641"/>
                  </a:lnTo>
                  <a:lnTo>
                    <a:pt x="6824776" y="7539482"/>
                  </a:lnTo>
                  <a:lnTo>
                    <a:pt x="6826046" y="7537704"/>
                  </a:lnTo>
                  <a:lnTo>
                    <a:pt x="6827189" y="7535545"/>
                  </a:lnTo>
                  <a:lnTo>
                    <a:pt x="6829094" y="7534021"/>
                  </a:lnTo>
                  <a:lnTo>
                    <a:pt x="6830618" y="7532497"/>
                  </a:lnTo>
                  <a:lnTo>
                    <a:pt x="6832396" y="7530973"/>
                  </a:lnTo>
                  <a:lnTo>
                    <a:pt x="6834174" y="7529449"/>
                  </a:lnTo>
                  <a:lnTo>
                    <a:pt x="6836333" y="7528179"/>
                  </a:lnTo>
                  <a:lnTo>
                    <a:pt x="6838492" y="7527290"/>
                  </a:lnTo>
                  <a:lnTo>
                    <a:pt x="6840651" y="7526147"/>
                  </a:lnTo>
                  <a:lnTo>
                    <a:pt x="6842810" y="7525131"/>
                  </a:lnTo>
                  <a:lnTo>
                    <a:pt x="6845223" y="7524623"/>
                  </a:lnTo>
                  <a:lnTo>
                    <a:pt x="6847382" y="7523607"/>
                  </a:lnTo>
                  <a:lnTo>
                    <a:pt x="6849795" y="7523099"/>
                  </a:lnTo>
                  <a:lnTo>
                    <a:pt x="6852208" y="7522718"/>
                  </a:lnTo>
                  <a:lnTo>
                    <a:pt x="6855002" y="7522083"/>
                  </a:lnTo>
                  <a:lnTo>
                    <a:pt x="6857415" y="7521829"/>
                  </a:lnTo>
                  <a:lnTo>
                    <a:pt x="6860082" y="7521575"/>
                  </a:lnTo>
                  <a:lnTo>
                    <a:pt x="6862622" y="7521575"/>
                  </a:lnTo>
                  <a:lnTo>
                    <a:pt x="6865289" y="7521575"/>
                  </a:lnTo>
                  <a:lnTo>
                    <a:pt x="6867702" y="7521575"/>
                  </a:lnTo>
                  <a:lnTo>
                    <a:pt x="6870496" y="7521575"/>
                  </a:lnTo>
                  <a:lnTo>
                    <a:pt x="6872909" y="7521575"/>
                  </a:lnTo>
                  <a:lnTo>
                    <a:pt x="6875703" y="7521829"/>
                  </a:lnTo>
                  <a:lnTo>
                    <a:pt x="6878116" y="7522083"/>
                  </a:lnTo>
                  <a:lnTo>
                    <a:pt x="6880910" y="7522464"/>
                  </a:lnTo>
                  <a:lnTo>
                    <a:pt x="6883323" y="7523099"/>
                  </a:lnTo>
                  <a:lnTo>
                    <a:pt x="6883323" y="7490459"/>
                  </a:lnTo>
                </a:path>
                <a:path w="6883400" h="10017125">
                  <a:moveTo>
                    <a:pt x="6797598" y="7618730"/>
                  </a:moveTo>
                  <a:lnTo>
                    <a:pt x="6797598" y="7490459"/>
                  </a:lnTo>
                </a:path>
                <a:path w="6883400" h="10017125">
                  <a:moveTo>
                    <a:pt x="6883323" y="7746746"/>
                  </a:moveTo>
                  <a:lnTo>
                    <a:pt x="6883323" y="7712075"/>
                  </a:lnTo>
                  <a:lnTo>
                    <a:pt x="6880910" y="7712964"/>
                  </a:lnTo>
                  <a:lnTo>
                    <a:pt x="6878370" y="7713599"/>
                  </a:lnTo>
                  <a:lnTo>
                    <a:pt x="6875957" y="7713853"/>
                  </a:lnTo>
                  <a:lnTo>
                    <a:pt x="6873290" y="7714488"/>
                  </a:lnTo>
                  <a:lnTo>
                    <a:pt x="6870750" y="7714742"/>
                  </a:lnTo>
                  <a:lnTo>
                    <a:pt x="6868083" y="7714742"/>
                  </a:lnTo>
                  <a:lnTo>
                    <a:pt x="6865670" y="7715123"/>
                  </a:lnTo>
                  <a:lnTo>
                    <a:pt x="6862876" y="7715123"/>
                  </a:lnTo>
                  <a:lnTo>
                    <a:pt x="6860463" y="7714742"/>
                  </a:lnTo>
                  <a:lnTo>
                    <a:pt x="6857669" y="7714742"/>
                  </a:lnTo>
                  <a:lnTo>
                    <a:pt x="6855256" y="7714107"/>
                  </a:lnTo>
                  <a:lnTo>
                    <a:pt x="6852462" y="7713853"/>
                  </a:lnTo>
                  <a:lnTo>
                    <a:pt x="6850049" y="7713218"/>
                  </a:lnTo>
                  <a:lnTo>
                    <a:pt x="6847636" y="7712583"/>
                  </a:lnTo>
                  <a:lnTo>
                    <a:pt x="6845223" y="7712075"/>
                  </a:lnTo>
                  <a:lnTo>
                    <a:pt x="6842810" y="7711059"/>
                  </a:lnTo>
                  <a:lnTo>
                    <a:pt x="6840651" y="7710170"/>
                  </a:lnTo>
                  <a:lnTo>
                    <a:pt x="6838492" y="7709027"/>
                  </a:lnTo>
                  <a:lnTo>
                    <a:pt x="6836333" y="7707757"/>
                  </a:lnTo>
                  <a:lnTo>
                    <a:pt x="6834174" y="7706486"/>
                  </a:lnTo>
                  <a:lnTo>
                    <a:pt x="6832396" y="7704963"/>
                  </a:lnTo>
                  <a:lnTo>
                    <a:pt x="6830618" y="7703439"/>
                  </a:lnTo>
                  <a:lnTo>
                    <a:pt x="6828713" y="7701915"/>
                  </a:lnTo>
                  <a:lnTo>
                    <a:pt x="6827189" y="7700136"/>
                  </a:lnTo>
                  <a:lnTo>
                    <a:pt x="6825665" y="7698359"/>
                  </a:lnTo>
                  <a:lnTo>
                    <a:pt x="6824522" y="7696454"/>
                  </a:lnTo>
                  <a:lnTo>
                    <a:pt x="6823252" y="7694295"/>
                  </a:lnTo>
                  <a:lnTo>
                    <a:pt x="6822363" y="7692263"/>
                  </a:lnTo>
                  <a:lnTo>
                    <a:pt x="6821728" y="7689723"/>
                  </a:lnTo>
                  <a:lnTo>
                    <a:pt x="6820839" y="7687691"/>
                  </a:lnTo>
                  <a:lnTo>
                    <a:pt x="6820458" y="7684897"/>
                  </a:lnTo>
                  <a:lnTo>
                    <a:pt x="6820204" y="7682103"/>
                  </a:lnTo>
                  <a:lnTo>
                    <a:pt x="6820458" y="7679436"/>
                  </a:lnTo>
                  <a:lnTo>
                    <a:pt x="6821093" y="7677023"/>
                  </a:lnTo>
                  <a:lnTo>
                    <a:pt x="6821728" y="7674229"/>
                  </a:lnTo>
                  <a:lnTo>
                    <a:pt x="6822617" y="7671816"/>
                  </a:lnTo>
                  <a:lnTo>
                    <a:pt x="6823506" y="7669657"/>
                  </a:lnTo>
                  <a:lnTo>
                    <a:pt x="6824776" y="7667498"/>
                  </a:lnTo>
                  <a:lnTo>
                    <a:pt x="6826046" y="7665720"/>
                  </a:lnTo>
                  <a:lnTo>
                    <a:pt x="6827189" y="7663815"/>
                  </a:lnTo>
                  <a:lnTo>
                    <a:pt x="6829094" y="7662036"/>
                  </a:lnTo>
                  <a:lnTo>
                    <a:pt x="6830618" y="7660513"/>
                  </a:lnTo>
                  <a:lnTo>
                    <a:pt x="6832396" y="7658989"/>
                  </a:lnTo>
                  <a:lnTo>
                    <a:pt x="6834174" y="7657719"/>
                  </a:lnTo>
                  <a:lnTo>
                    <a:pt x="6836333" y="7656195"/>
                  </a:lnTo>
                  <a:lnTo>
                    <a:pt x="6838492" y="7655306"/>
                  </a:lnTo>
                  <a:lnTo>
                    <a:pt x="6840651" y="7654163"/>
                  </a:lnTo>
                  <a:lnTo>
                    <a:pt x="6842810" y="7653147"/>
                  </a:lnTo>
                  <a:lnTo>
                    <a:pt x="6845223" y="7652639"/>
                  </a:lnTo>
                  <a:lnTo>
                    <a:pt x="6847382" y="7651623"/>
                  </a:lnTo>
                  <a:lnTo>
                    <a:pt x="6849795" y="7651115"/>
                  </a:lnTo>
                  <a:lnTo>
                    <a:pt x="6852208" y="7650734"/>
                  </a:lnTo>
                  <a:lnTo>
                    <a:pt x="6855002" y="7650099"/>
                  </a:lnTo>
                  <a:lnTo>
                    <a:pt x="6857415" y="7649845"/>
                  </a:lnTo>
                  <a:lnTo>
                    <a:pt x="6860082" y="7649845"/>
                  </a:lnTo>
                  <a:lnTo>
                    <a:pt x="6862622" y="7649591"/>
                  </a:lnTo>
                  <a:lnTo>
                    <a:pt x="6865289" y="7649591"/>
                  </a:lnTo>
                  <a:lnTo>
                    <a:pt x="6867702" y="7649591"/>
                  </a:lnTo>
                  <a:lnTo>
                    <a:pt x="6870496" y="7649591"/>
                  </a:lnTo>
                  <a:lnTo>
                    <a:pt x="6872909" y="7649845"/>
                  </a:lnTo>
                  <a:lnTo>
                    <a:pt x="6875703" y="7649845"/>
                  </a:lnTo>
                  <a:lnTo>
                    <a:pt x="6878116" y="7650099"/>
                  </a:lnTo>
                  <a:lnTo>
                    <a:pt x="6880910" y="7650480"/>
                  </a:lnTo>
                  <a:lnTo>
                    <a:pt x="6883323" y="7651115"/>
                  </a:lnTo>
                  <a:lnTo>
                    <a:pt x="6883323" y="7618476"/>
                  </a:lnTo>
                </a:path>
                <a:path w="6883400" h="10017125">
                  <a:moveTo>
                    <a:pt x="6797598" y="7746746"/>
                  </a:moveTo>
                  <a:lnTo>
                    <a:pt x="6797598" y="7618476"/>
                  </a:lnTo>
                </a:path>
                <a:path w="6883400" h="10017125">
                  <a:moveTo>
                    <a:pt x="6883323" y="7874761"/>
                  </a:moveTo>
                  <a:lnTo>
                    <a:pt x="6883323" y="7840091"/>
                  </a:lnTo>
                  <a:lnTo>
                    <a:pt x="6880910" y="7840980"/>
                  </a:lnTo>
                  <a:lnTo>
                    <a:pt x="6878370" y="7841615"/>
                  </a:lnTo>
                  <a:lnTo>
                    <a:pt x="6875957" y="7842123"/>
                  </a:lnTo>
                  <a:lnTo>
                    <a:pt x="6873290" y="7842504"/>
                  </a:lnTo>
                  <a:lnTo>
                    <a:pt x="6870750" y="7842758"/>
                  </a:lnTo>
                  <a:lnTo>
                    <a:pt x="6868083" y="7842758"/>
                  </a:lnTo>
                  <a:lnTo>
                    <a:pt x="6865670" y="7843139"/>
                  </a:lnTo>
                  <a:lnTo>
                    <a:pt x="6862876" y="7843139"/>
                  </a:lnTo>
                  <a:lnTo>
                    <a:pt x="6860463" y="7842758"/>
                  </a:lnTo>
                  <a:lnTo>
                    <a:pt x="6857669" y="7842758"/>
                  </a:lnTo>
                  <a:lnTo>
                    <a:pt x="6855256" y="7842123"/>
                  </a:lnTo>
                  <a:lnTo>
                    <a:pt x="6852462" y="7841869"/>
                  </a:lnTo>
                  <a:lnTo>
                    <a:pt x="6850049" y="7841234"/>
                  </a:lnTo>
                  <a:lnTo>
                    <a:pt x="6847636" y="7840599"/>
                  </a:lnTo>
                  <a:lnTo>
                    <a:pt x="6845223" y="7840091"/>
                  </a:lnTo>
                  <a:lnTo>
                    <a:pt x="6842810" y="7839075"/>
                  </a:lnTo>
                  <a:lnTo>
                    <a:pt x="6832396" y="7832979"/>
                  </a:lnTo>
                  <a:lnTo>
                    <a:pt x="6830618" y="7831836"/>
                  </a:lnTo>
                  <a:lnTo>
                    <a:pt x="6828713" y="7829931"/>
                  </a:lnTo>
                  <a:lnTo>
                    <a:pt x="6827189" y="7828153"/>
                  </a:lnTo>
                  <a:lnTo>
                    <a:pt x="6825665" y="7826375"/>
                  </a:lnTo>
                  <a:lnTo>
                    <a:pt x="6824522" y="7824470"/>
                  </a:lnTo>
                  <a:lnTo>
                    <a:pt x="6823252" y="7822311"/>
                  </a:lnTo>
                  <a:lnTo>
                    <a:pt x="6822363" y="7820279"/>
                  </a:lnTo>
                  <a:lnTo>
                    <a:pt x="6821728" y="7817739"/>
                  </a:lnTo>
                  <a:lnTo>
                    <a:pt x="6820839" y="7815707"/>
                  </a:lnTo>
                  <a:lnTo>
                    <a:pt x="6820458" y="7812913"/>
                  </a:lnTo>
                  <a:lnTo>
                    <a:pt x="6820204" y="7810500"/>
                  </a:lnTo>
                  <a:lnTo>
                    <a:pt x="6820458" y="7807452"/>
                  </a:lnTo>
                  <a:lnTo>
                    <a:pt x="6821093" y="7805039"/>
                  </a:lnTo>
                  <a:lnTo>
                    <a:pt x="6821728" y="7802499"/>
                  </a:lnTo>
                  <a:lnTo>
                    <a:pt x="6822617" y="7800086"/>
                  </a:lnTo>
                  <a:lnTo>
                    <a:pt x="6823506" y="7797673"/>
                  </a:lnTo>
                  <a:lnTo>
                    <a:pt x="6824776" y="7795514"/>
                  </a:lnTo>
                  <a:lnTo>
                    <a:pt x="6826046" y="7793736"/>
                  </a:lnTo>
                  <a:lnTo>
                    <a:pt x="6827189" y="7791831"/>
                  </a:lnTo>
                  <a:lnTo>
                    <a:pt x="6829094" y="7790053"/>
                  </a:lnTo>
                  <a:lnTo>
                    <a:pt x="6830618" y="7788529"/>
                  </a:lnTo>
                  <a:lnTo>
                    <a:pt x="6832396" y="7787005"/>
                  </a:lnTo>
                  <a:lnTo>
                    <a:pt x="6834174" y="7785734"/>
                  </a:lnTo>
                  <a:lnTo>
                    <a:pt x="6836333" y="7784592"/>
                  </a:lnTo>
                  <a:lnTo>
                    <a:pt x="6838492" y="7783322"/>
                  </a:lnTo>
                  <a:lnTo>
                    <a:pt x="6840651" y="7782433"/>
                  </a:lnTo>
                  <a:lnTo>
                    <a:pt x="6842810" y="7781163"/>
                  </a:lnTo>
                  <a:lnTo>
                    <a:pt x="6845223" y="7780655"/>
                  </a:lnTo>
                  <a:lnTo>
                    <a:pt x="6847382" y="7779639"/>
                  </a:lnTo>
                  <a:lnTo>
                    <a:pt x="6849795" y="7779131"/>
                  </a:lnTo>
                  <a:lnTo>
                    <a:pt x="6852208" y="7778750"/>
                  </a:lnTo>
                  <a:lnTo>
                    <a:pt x="6855002" y="7778115"/>
                  </a:lnTo>
                  <a:lnTo>
                    <a:pt x="6857415" y="7777861"/>
                  </a:lnTo>
                  <a:lnTo>
                    <a:pt x="6860082" y="7777861"/>
                  </a:lnTo>
                  <a:lnTo>
                    <a:pt x="6862622" y="7777607"/>
                  </a:lnTo>
                  <a:lnTo>
                    <a:pt x="6865289" y="7777607"/>
                  </a:lnTo>
                  <a:lnTo>
                    <a:pt x="6867702" y="7777607"/>
                  </a:lnTo>
                  <a:lnTo>
                    <a:pt x="6870496" y="7777607"/>
                  </a:lnTo>
                  <a:lnTo>
                    <a:pt x="6872909" y="7777861"/>
                  </a:lnTo>
                  <a:lnTo>
                    <a:pt x="6875703" y="7777861"/>
                  </a:lnTo>
                  <a:lnTo>
                    <a:pt x="6878116" y="7778496"/>
                  </a:lnTo>
                  <a:lnTo>
                    <a:pt x="6880910" y="7778750"/>
                  </a:lnTo>
                  <a:lnTo>
                    <a:pt x="6883323" y="7779131"/>
                  </a:lnTo>
                  <a:lnTo>
                    <a:pt x="6883323" y="7746746"/>
                  </a:lnTo>
                </a:path>
                <a:path w="6883400" h="10017125">
                  <a:moveTo>
                    <a:pt x="6797598" y="7874761"/>
                  </a:moveTo>
                  <a:lnTo>
                    <a:pt x="6797598" y="7746746"/>
                  </a:lnTo>
                </a:path>
                <a:path w="6883400" h="10017125">
                  <a:moveTo>
                    <a:pt x="6883323" y="8002778"/>
                  </a:moveTo>
                  <a:lnTo>
                    <a:pt x="6883323" y="7968361"/>
                  </a:lnTo>
                  <a:lnTo>
                    <a:pt x="6880910" y="7968996"/>
                  </a:lnTo>
                  <a:lnTo>
                    <a:pt x="6878370" y="7969631"/>
                  </a:lnTo>
                  <a:lnTo>
                    <a:pt x="6875957" y="7970139"/>
                  </a:lnTo>
                  <a:lnTo>
                    <a:pt x="6873290" y="7970520"/>
                  </a:lnTo>
                  <a:lnTo>
                    <a:pt x="6870750" y="7970774"/>
                  </a:lnTo>
                  <a:lnTo>
                    <a:pt x="6868083" y="7970774"/>
                  </a:lnTo>
                  <a:lnTo>
                    <a:pt x="6865670" y="7971155"/>
                  </a:lnTo>
                  <a:lnTo>
                    <a:pt x="6862876" y="7971155"/>
                  </a:lnTo>
                  <a:lnTo>
                    <a:pt x="6860463" y="7970774"/>
                  </a:lnTo>
                  <a:lnTo>
                    <a:pt x="6857669" y="7970774"/>
                  </a:lnTo>
                  <a:lnTo>
                    <a:pt x="6855256" y="7970520"/>
                  </a:lnTo>
                  <a:lnTo>
                    <a:pt x="6852462" y="7969884"/>
                  </a:lnTo>
                  <a:lnTo>
                    <a:pt x="6850049" y="7969250"/>
                  </a:lnTo>
                  <a:lnTo>
                    <a:pt x="6847636" y="7968615"/>
                  </a:lnTo>
                  <a:lnTo>
                    <a:pt x="6845223" y="7968107"/>
                  </a:lnTo>
                  <a:lnTo>
                    <a:pt x="6842810" y="7967091"/>
                  </a:lnTo>
                  <a:lnTo>
                    <a:pt x="6840651" y="7966202"/>
                  </a:lnTo>
                  <a:lnTo>
                    <a:pt x="6838492" y="7965059"/>
                  </a:lnTo>
                  <a:lnTo>
                    <a:pt x="6836333" y="7963789"/>
                  </a:lnTo>
                  <a:lnTo>
                    <a:pt x="6834174" y="7962519"/>
                  </a:lnTo>
                  <a:lnTo>
                    <a:pt x="6832396" y="7960995"/>
                  </a:lnTo>
                  <a:lnTo>
                    <a:pt x="6830618" y="7959852"/>
                  </a:lnTo>
                  <a:lnTo>
                    <a:pt x="6828713" y="7957947"/>
                  </a:lnTo>
                  <a:lnTo>
                    <a:pt x="6827189" y="7956423"/>
                  </a:lnTo>
                  <a:lnTo>
                    <a:pt x="6825665" y="7954645"/>
                  </a:lnTo>
                  <a:lnTo>
                    <a:pt x="6824522" y="7952486"/>
                  </a:lnTo>
                  <a:lnTo>
                    <a:pt x="6823252" y="7950327"/>
                  </a:lnTo>
                  <a:lnTo>
                    <a:pt x="6822363" y="7948295"/>
                  </a:lnTo>
                  <a:lnTo>
                    <a:pt x="6821728" y="7945755"/>
                  </a:lnTo>
                  <a:lnTo>
                    <a:pt x="6820839" y="7943723"/>
                  </a:lnTo>
                  <a:lnTo>
                    <a:pt x="6820458" y="7940929"/>
                  </a:lnTo>
                  <a:lnTo>
                    <a:pt x="6820204" y="7938516"/>
                  </a:lnTo>
                  <a:lnTo>
                    <a:pt x="6820458" y="7935468"/>
                  </a:lnTo>
                  <a:lnTo>
                    <a:pt x="6821093" y="7933055"/>
                  </a:lnTo>
                  <a:lnTo>
                    <a:pt x="6821728" y="7930515"/>
                  </a:lnTo>
                  <a:lnTo>
                    <a:pt x="6822617" y="7928102"/>
                  </a:lnTo>
                  <a:lnTo>
                    <a:pt x="6823506" y="7925689"/>
                  </a:lnTo>
                  <a:lnTo>
                    <a:pt x="6824776" y="7923530"/>
                  </a:lnTo>
                  <a:lnTo>
                    <a:pt x="6826046" y="7921752"/>
                  </a:lnTo>
                  <a:lnTo>
                    <a:pt x="6827189" y="7919847"/>
                  </a:lnTo>
                  <a:lnTo>
                    <a:pt x="6829094" y="7918069"/>
                  </a:lnTo>
                  <a:lnTo>
                    <a:pt x="6830618" y="7916545"/>
                  </a:lnTo>
                  <a:lnTo>
                    <a:pt x="6832396" y="7915021"/>
                  </a:lnTo>
                  <a:lnTo>
                    <a:pt x="6834174" y="7913751"/>
                  </a:lnTo>
                  <a:lnTo>
                    <a:pt x="6836333" y="7912608"/>
                  </a:lnTo>
                  <a:lnTo>
                    <a:pt x="6838492" y="7911338"/>
                  </a:lnTo>
                  <a:lnTo>
                    <a:pt x="6840651" y="7910449"/>
                  </a:lnTo>
                  <a:lnTo>
                    <a:pt x="6842810" y="7909559"/>
                  </a:lnTo>
                  <a:lnTo>
                    <a:pt x="6845223" y="7908671"/>
                  </a:lnTo>
                  <a:lnTo>
                    <a:pt x="6847382" y="7907655"/>
                  </a:lnTo>
                  <a:lnTo>
                    <a:pt x="6849795" y="7907401"/>
                  </a:lnTo>
                  <a:lnTo>
                    <a:pt x="6852208" y="7906766"/>
                  </a:lnTo>
                  <a:lnTo>
                    <a:pt x="6855002" y="7906131"/>
                  </a:lnTo>
                  <a:lnTo>
                    <a:pt x="6857415" y="7905877"/>
                  </a:lnTo>
                  <a:lnTo>
                    <a:pt x="6860082" y="7905877"/>
                  </a:lnTo>
                  <a:lnTo>
                    <a:pt x="6862622" y="7905623"/>
                  </a:lnTo>
                  <a:lnTo>
                    <a:pt x="6865289" y="7905623"/>
                  </a:lnTo>
                  <a:lnTo>
                    <a:pt x="6867702" y="7905623"/>
                  </a:lnTo>
                  <a:lnTo>
                    <a:pt x="6870496" y="7905623"/>
                  </a:lnTo>
                  <a:lnTo>
                    <a:pt x="6872909" y="7905877"/>
                  </a:lnTo>
                  <a:lnTo>
                    <a:pt x="6875703" y="7905877"/>
                  </a:lnTo>
                  <a:lnTo>
                    <a:pt x="6878116" y="7906511"/>
                  </a:lnTo>
                  <a:lnTo>
                    <a:pt x="6880910" y="7906766"/>
                  </a:lnTo>
                  <a:lnTo>
                    <a:pt x="6883323" y="7907147"/>
                  </a:lnTo>
                  <a:lnTo>
                    <a:pt x="6883323" y="7874761"/>
                  </a:lnTo>
                </a:path>
                <a:path w="6883400" h="10017125">
                  <a:moveTo>
                    <a:pt x="6797598" y="8002778"/>
                  </a:moveTo>
                  <a:lnTo>
                    <a:pt x="6797598" y="7874761"/>
                  </a:lnTo>
                </a:path>
                <a:path w="6883400" h="10017125">
                  <a:moveTo>
                    <a:pt x="6883323" y="8130794"/>
                  </a:moveTo>
                  <a:lnTo>
                    <a:pt x="6883323" y="8096377"/>
                  </a:lnTo>
                  <a:lnTo>
                    <a:pt x="6880910" y="8097011"/>
                  </a:lnTo>
                  <a:lnTo>
                    <a:pt x="6878370" y="8097647"/>
                  </a:lnTo>
                  <a:lnTo>
                    <a:pt x="6875957" y="8098155"/>
                  </a:lnTo>
                  <a:lnTo>
                    <a:pt x="6873290" y="8098536"/>
                  </a:lnTo>
                  <a:lnTo>
                    <a:pt x="6870750" y="8098790"/>
                  </a:lnTo>
                  <a:lnTo>
                    <a:pt x="6868083" y="8099171"/>
                  </a:lnTo>
                  <a:lnTo>
                    <a:pt x="6865670" y="8099171"/>
                  </a:lnTo>
                  <a:lnTo>
                    <a:pt x="6862876" y="8099171"/>
                  </a:lnTo>
                  <a:lnTo>
                    <a:pt x="6860463" y="8099171"/>
                  </a:lnTo>
                  <a:lnTo>
                    <a:pt x="6857669" y="8098790"/>
                  </a:lnTo>
                  <a:lnTo>
                    <a:pt x="6855256" y="8098536"/>
                  </a:lnTo>
                  <a:lnTo>
                    <a:pt x="6852462" y="8097901"/>
                  </a:lnTo>
                  <a:lnTo>
                    <a:pt x="6850049" y="8097647"/>
                  </a:lnTo>
                  <a:lnTo>
                    <a:pt x="6847636" y="8096631"/>
                  </a:lnTo>
                  <a:lnTo>
                    <a:pt x="6845223" y="8096123"/>
                  </a:lnTo>
                  <a:lnTo>
                    <a:pt x="6842810" y="8095107"/>
                  </a:lnTo>
                  <a:lnTo>
                    <a:pt x="6840651" y="8094218"/>
                  </a:lnTo>
                  <a:lnTo>
                    <a:pt x="6838492" y="8093329"/>
                  </a:lnTo>
                  <a:lnTo>
                    <a:pt x="6836333" y="8091805"/>
                  </a:lnTo>
                  <a:lnTo>
                    <a:pt x="6824522" y="8080502"/>
                  </a:lnTo>
                  <a:lnTo>
                    <a:pt x="6823252" y="8078343"/>
                  </a:lnTo>
                  <a:lnTo>
                    <a:pt x="6822363" y="8076311"/>
                  </a:lnTo>
                  <a:lnTo>
                    <a:pt x="6821728" y="8074152"/>
                  </a:lnTo>
                  <a:lnTo>
                    <a:pt x="6820839" y="8071739"/>
                  </a:lnTo>
                  <a:lnTo>
                    <a:pt x="6820458" y="8068945"/>
                  </a:lnTo>
                  <a:lnTo>
                    <a:pt x="6820204" y="8066532"/>
                  </a:lnTo>
                  <a:lnTo>
                    <a:pt x="6824776" y="8051927"/>
                  </a:lnTo>
                  <a:lnTo>
                    <a:pt x="6826046" y="8049768"/>
                  </a:lnTo>
                  <a:lnTo>
                    <a:pt x="6827189" y="8047863"/>
                  </a:lnTo>
                  <a:lnTo>
                    <a:pt x="6829094" y="8046339"/>
                  </a:lnTo>
                  <a:lnTo>
                    <a:pt x="6830618" y="8044561"/>
                  </a:lnTo>
                  <a:lnTo>
                    <a:pt x="6832396" y="8043036"/>
                  </a:lnTo>
                  <a:lnTo>
                    <a:pt x="6834174" y="8041767"/>
                  </a:lnTo>
                  <a:lnTo>
                    <a:pt x="6836333" y="8040624"/>
                  </a:lnTo>
                  <a:lnTo>
                    <a:pt x="6838492" y="8039354"/>
                  </a:lnTo>
                  <a:lnTo>
                    <a:pt x="6840651" y="8038465"/>
                  </a:lnTo>
                  <a:lnTo>
                    <a:pt x="6842810" y="8037576"/>
                  </a:lnTo>
                  <a:lnTo>
                    <a:pt x="6845223" y="8036686"/>
                  </a:lnTo>
                  <a:lnTo>
                    <a:pt x="6847382" y="8036052"/>
                  </a:lnTo>
                  <a:lnTo>
                    <a:pt x="6849795" y="8035417"/>
                  </a:lnTo>
                  <a:lnTo>
                    <a:pt x="6852208" y="8034782"/>
                  </a:lnTo>
                  <a:lnTo>
                    <a:pt x="6855002" y="8034528"/>
                  </a:lnTo>
                  <a:lnTo>
                    <a:pt x="6857415" y="8034147"/>
                  </a:lnTo>
                  <a:lnTo>
                    <a:pt x="6860082" y="8033893"/>
                  </a:lnTo>
                  <a:lnTo>
                    <a:pt x="6862622" y="8033639"/>
                  </a:lnTo>
                  <a:lnTo>
                    <a:pt x="6865289" y="8033639"/>
                  </a:lnTo>
                  <a:lnTo>
                    <a:pt x="6867702" y="8033639"/>
                  </a:lnTo>
                  <a:lnTo>
                    <a:pt x="6870496" y="8033639"/>
                  </a:lnTo>
                  <a:lnTo>
                    <a:pt x="6872909" y="8033893"/>
                  </a:lnTo>
                  <a:lnTo>
                    <a:pt x="6875703" y="8034147"/>
                  </a:lnTo>
                  <a:lnTo>
                    <a:pt x="6878116" y="8034528"/>
                  </a:lnTo>
                  <a:lnTo>
                    <a:pt x="6880910" y="8034782"/>
                  </a:lnTo>
                  <a:lnTo>
                    <a:pt x="6883323" y="8035163"/>
                  </a:lnTo>
                  <a:lnTo>
                    <a:pt x="6883323" y="8002778"/>
                  </a:lnTo>
                </a:path>
                <a:path w="6883400" h="10017125">
                  <a:moveTo>
                    <a:pt x="6797598" y="8130794"/>
                  </a:moveTo>
                  <a:lnTo>
                    <a:pt x="6797598" y="8002778"/>
                  </a:lnTo>
                </a:path>
                <a:path w="6883400" h="10017125">
                  <a:moveTo>
                    <a:pt x="6883323" y="8258809"/>
                  </a:moveTo>
                  <a:lnTo>
                    <a:pt x="6883323" y="8224393"/>
                  </a:lnTo>
                  <a:lnTo>
                    <a:pt x="6880910" y="8225028"/>
                  </a:lnTo>
                  <a:lnTo>
                    <a:pt x="6878370" y="8225663"/>
                  </a:lnTo>
                  <a:lnTo>
                    <a:pt x="6875957" y="8226171"/>
                  </a:lnTo>
                  <a:lnTo>
                    <a:pt x="6873290" y="8226552"/>
                  </a:lnTo>
                  <a:lnTo>
                    <a:pt x="6870750" y="8226806"/>
                  </a:lnTo>
                  <a:lnTo>
                    <a:pt x="6868083" y="8227186"/>
                  </a:lnTo>
                  <a:lnTo>
                    <a:pt x="6865670" y="8227186"/>
                  </a:lnTo>
                  <a:lnTo>
                    <a:pt x="6862876" y="8227186"/>
                  </a:lnTo>
                  <a:lnTo>
                    <a:pt x="6860463" y="8227186"/>
                  </a:lnTo>
                  <a:lnTo>
                    <a:pt x="6857669" y="8226806"/>
                  </a:lnTo>
                  <a:lnTo>
                    <a:pt x="6855256" y="8226552"/>
                  </a:lnTo>
                  <a:lnTo>
                    <a:pt x="6852462" y="8226171"/>
                  </a:lnTo>
                  <a:lnTo>
                    <a:pt x="6850049" y="8225663"/>
                  </a:lnTo>
                  <a:lnTo>
                    <a:pt x="6847636" y="8224647"/>
                  </a:lnTo>
                  <a:lnTo>
                    <a:pt x="6845223" y="8224139"/>
                  </a:lnTo>
                  <a:lnTo>
                    <a:pt x="6842810" y="8223123"/>
                  </a:lnTo>
                  <a:lnTo>
                    <a:pt x="6840651" y="8222234"/>
                  </a:lnTo>
                  <a:lnTo>
                    <a:pt x="6838492" y="8221345"/>
                  </a:lnTo>
                  <a:lnTo>
                    <a:pt x="6836333" y="8220075"/>
                  </a:lnTo>
                  <a:lnTo>
                    <a:pt x="6834174" y="8218551"/>
                  </a:lnTo>
                  <a:lnTo>
                    <a:pt x="6832396" y="8217408"/>
                  </a:lnTo>
                  <a:lnTo>
                    <a:pt x="6830618" y="8215884"/>
                  </a:lnTo>
                  <a:lnTo>
                    <a:pt x="6828713" y="8214359"/>
                  </a:lnTo>
                  <a:lnTo>
                    <a:pt x="6827189" y="8212455"/>
                  </a:lnTo>
                  <a:lnTo>
                    <a:pt x="6825665" y="8210677"/>
                  </a:lnTo>
                  <a:lnTo>
                    <a:pt x="6824522" y="8208518"/>
                  </a:lnTo>
                  <a:lnTo>
                    <a:pt x="6823252" y="8206740"/>
                  </a:lnTo>
                  <a:lnTo>
                    <a:pt x="6822363" y="8204327"/>
                  </a:lnTo>
                  <a:lnTo>
                    <a:pt x="6821728" y="8202168"/>
                  </a:lnTo>
                  <a:lnTo>
                    <a:pt x="6820839" y="8199755"/>
                  </a:lnTo>
                  <a:lnTo>
                    <a:pt x="6820458" y="8196961"/>
                  </a:lnTo>
                  <a:lnTo>
                    <a:pt x="6820204" y="8194548"/>
                  </a:lnTo>
                  <a:lnTo>
                    <a:pt x="6824776" y="8179943"/>
                  </a:lnTo>
                  <a:lnTo>
                    <a:pt x="6826046" y="8177784"/>
                  </a:lnTo>
                  <a:lnTo>
                    <a:pt x="6827189" y="8175879"/>
                  </a:lnTo>
                  <a:lnTo>
                    <a:pt x="6829094" y="8174355"/>
                  </a:lnTo>
                  <a:lnTo>
                    <a:pt x="6830618" y="8172577"/>
                  </a:lnTo>
                  <a:lnTo>
                    <a:pt x="6832396" y="8171053"/>
                  </a:lnTo>
                  <a:lnTo>
                    <a:pt x="6834174" y="8169783"/>
                  </a:lnTo>
                  <a:lnTo>
                    <a:pt x="6836333" y="8168640"/>
                  </a:lnTo>
                  <a:lnTo>
                    <a:pt x="6838492" y="8167370"/>
                  </a:lnTo>
                  <a:lnTo>
                    <a:pt x="6855002" y="8162544"/>
                  </a:lnTo>
                  <a:lnTo>
                    <a:pt x="6857415" y="8162163"/>
                  </a:lnTo>
                  <a:lnTo>
                    <a:pt x="6860082" y="8161909"/>
                  </a:lnTo>
                  <a:lnTo>
                    <a:pt x="6862622" y="8161655"/>
                  </a:lnTo>
                  <a:lnTo>
                    <a:pt x="6865289" y="8161655"/>
                  </a:lnTo>
                  <a:lnTo>
                    <a:pt x="6867702" y="8161655"/>
                  </a:lnTo>
                  <a:lnTo>
                    <a:pt x="6870496" y="8161655"/>
                  </a:lnTo>
                  <a:lnTo>
                    <a:pt x="6872909" y="8161909"/>
                  </a:lnTo>
                  <a:lnTo>
                    <a:pt x="6875703" y="8162163"/>
                  </a:lnTo>
                  <a:lnTo>
                    <a:pt x="6878116" y="8162544"/>
                  </a:lnTo>
                  <a:lnTo>
                    <a:pt x="6880910" y="8162798"/>
                  </a:lnTo>
                  <a:lnTo>
                    <a:pt x="6883323" y="8163179"/>
                  </a:lnTo>
                  <a:lnTo>
                    <a:pt x="6883323" y="8130794"/>
                  </a:lnTo>
                </a:path>
                <a:path w="6883400" h="10017125">
                  <a:moveTo>
                    <a:pt x="6797598" y="8258809"/>
                  </a:moveTo>
                  <a:lnTo>
                    <a:pt x="6797598" y="8130794"/>
                  </a:lnTo>
                </a:path>
                <a:path w="6883400" h="10017125">
                  <a:moveTo>
                    <a:pt x="6883323" y="8386826"/>
                  </a:moveTo>
                  <a:lnTo>
                    <a:pt x="6883323" y="8352409"/>
                  </a:lnTo>
                  <a:lnTo>
                    <a:pt x="6880910" y="8353044"/>
                  </a:lnTo>
                  <a:lnTo>
                    <a:pt x="6878370" y="8353679"/>
                  </a:lnTo>
                  <a:lnTo>
                    <a:pt x="6875957" y="8354186"/>
                  </a:lnTo>
                  <a:lnTo>
                    <a:pt x="6873290" y="8354568"/>
                  </a:lnTo>
                  <a:lnTo>
                    <a:pt x="6870750" y="8354822"/>
                  </a:lnTo>
                  <a:lnTo>
                    <a:pt x="6868083" y="8355203"/>
                  </a:lnTo>
                  <a:lnTo>
                    <a:pt x="6865670" y="8355203"/>
                  </a:lnTo>
                  <a:lnTo>
                    <a:pt x="6862876" y="8355203"/>
                  </a:lnTo>
                  <a:lnTo>
                    <a:pt x="6860463" y="8355203"/>
                  </a:lnTo>
                  <a:lnTo>
                    <a:pt x="6857669" y="8354822"/>
                  </a:lnTo>
                  <a:lnTo>
                    <a:pt x="6845223" y="8352155"/>
                  </a:lnTo>
                  <a:lnTo>
                    <a:pt x="6842810" y="8351520"/>
                  </a:lnTo>
                  <a:lnTo>
                    <a:pt x="6840651" y="8350250"/>
                  </a:lnTo>
                  <a:lnTo>
                    <a:pt x="6838492" y="8349361"/>
                  </a:lnTo>
                  <a:lnTo>
                    <a:pt x="6836333" y="8348091"/>
                  </a:lnTo>
                  <a:lnTo>
                    <a:pt x="6834174" y="8346948"/>
                  </a:lnTo>
                  <a:lnTo>
                    <a:pt x="6832396" y="8345424"/>
                  </a:lnTo>
                  <a:lnTo>
                    <a:pt x="6830618" y="8343900"/>
                  </a:lnTo>
                  <a:lnTo>
                    <a:pt x="6828713" y="8342376"/>
                  </a:lnTo>
                  <a:lnTo>
                    <a:pt x="6827189" y="8340471"/>
                  </a:lnTo>
                  <a:lnTo>
                    <a:pt x="6825665" y="8338693"/>
                  </a:lnTo>
                  <a:lnTo>
                    <a:pt x="6824522" y="8336534"/>
                  </a:lnTo>
                  <a:lnTo>
                    <a:pt x="6823252" y="8334756"/>
                  </a:lnTo>
                  <a:lnTo>
                    <a:pt x="6822363" y="8332343"/>
                  </a:lnTo>
                  <a:lnTo>
                    <a:pt x="6821728" y="8330184"/>
                  </a:lnTo>
                  <a:lnTo>
                    <a:pt x="6820839" y="8327771"/>
                  </a:lnTo>
                  <a:lnTo>
                    <a:pt x="6820458" y="8325231"/>
                  </a:lnTo>
                  <a:lnTo>
                    <a:pt x="6820204" y="8322564"/>
                  </a:lnTo>
                  <a:lnTo>
                    <a:pt x="6820458" y="8319770"/>
                  </a:lnTo>
                  <a:lnTo>
                    <a:pt x="6821093" y="8317103"/>
                  </a:lnTo>
                  <a:lnTo>
                    <a:pt x="6821728" y="8314563"/>
                  </a:lnTo>
                  <a:lnTo>
                    <a:pt x="6822617" y="8312150"/>
                  </a:lnTo>
                  <a:lnTo>
                    <a:pt x="6823506" y="8309991"/>
                  </a:lnTo>
                  <a:lnTo>
                    <a:pt x="6824776" y="8307959"/>
                  </a:lnTo>
                  <a:lnTo>
                    <a:pt x="6826046" y="8305800"/>
                  </a:lnTo>
                  <a:lnTo>
                    <a:pt x="6827189" y="8303895"/>
                  </a:lnTo>
                  <a:lnTo>
                    <a:pt x="6829094" y="8302371"/>
                  </a:lnTo>
                  <a:lnTo>
                    <a:pt x="6830618" y="8300593"/>
                  </a:lnTo>
                  <a:lnTo>
                    <a:pt x="6832396" y="8299323"/>
                  </a:lnTo>
                  <a:lnTo>
                    <a:pt x="6834174" y="8297799"/>
                  </a:lnTo>
                  <a:lnTo>
                    <a:pt x="6836333" y="8296656"/>
                  </a:lnTo>
                  <a:lnTo>
                    <a:pt x="6838492" y="8295386"/>
                  </a:lnTo>
                  <a:lnTo>
                    <a:pt x="6840651" y="8294497"/>
                  </a:lnTo>
                  <a:lnTo>
                    <a:pt x="6842810" y="8293608"/>
                  </a:lnTo>
                  <a:lnTo>
                    <a:pt x="6855002" y="8290559"/>
                  </a:lnTo>
                  <a:lnTo>
                    <a:pt x="6857415" y="8290179"/>
                  </a:lnTo>
                  <a:lnTo>
                    <a:pt x="6860082" y="8289925"/>
                  </a:lnTo>
                  <a:lnTo>
                    <a:pt x="6862622" y="8289925"/>
                  </a:lnTo>
                  <a:lnTo>
                    <a:pt x="6865289" y="8289671"/>
                  </a:lnTo>
                  <a:lnTo>
                    <a:pt x="6867702" y="8289671"/>
                  </a:lnTo>
                  <a:lnTo>
                    <a:pt x="6870496" y="8289925"/>
                  </a:lnTo>
                  <a:lnTo>
                    <a:pt x="6872909" y="8289925"/>
                  </a:lnTo>
                  <a:lnTo>
                    <a:pt x="6875703" y="8290179"/>
                  </a:lnTo>
                  <a:lnTo>
                    <a:pt x="6878116" y="8290559"/>
                  </a:lnTo>
                  <a:lnTo>
                    <a:pt x="6880910" y="8290814"/>
                  </a:lnTo>
                  <a:lnTo>
                    <a:pt x="6883323" y="8291449"/>
                  </a:lnTo>
                  <a:lnTo>
                    <a:pt x="6883323" y="8258809"/>
                  </a:lnTo>
                </a:path>
                <a:path w="6883400" h="10017125">
                  <a:moveTo>
                    <a:pt x="6797598" y="8386826"/>
                  </a:moveTo>
                  <a:lnTo>
                    <a:pt x="6797598" y="8258809"/>
                  </a:lnTo>
                </a:path>
                <a:path w="6883400" h="10017125">
                  <a:moveTo>
                    <a:pt x="6883323" y="8514842"/>
                  </a:moveTo>
                  <a:lnTo>
                    <a:pt x="6883323" y="8480425"/>
                  </a:lnTo>
                  <a:lnTo>
                    <a:pt x="6880910" y="8481060"/>
                  </a:lnTo>
                  <a:lnTo>
                    <a:pt x="6878370" y="8481949"/>
                  </a:lnTo>
                  <a:lnTo>
                    <a:pt x="6875957" y="8482203"/>
                  </a:lnTo>
                  <a:lnTo>
                    <a:pt x="6873290" y="8482584"/>
                  </a:lnTo>
                  <a:lnTo>
                    <a:pt x="6870750" y="8482838"/>
                  </a:lnTo>
                  <a:lnTo>
                    <a:pt x="6868083" y="8483219"/>
                  </a:lnTo>
                  <a:lnTo>
                    <a:pt x="6865670" y="8483219"/>
                  </a:lnTo>
                  <a:lnTo>
                    <a:pt x="6862876" y="8483219"/>
                  </a:lnTo>
                  <a:lnTo>
                    <a:pt x="6860463" y="8483219"/>
                  </a:lnTo>
                  <a:lnTo>
                    <a:pt x="6857669" y="8482838"/>
                  </a:lnTo>
                  <a:lnTo>
                    <a:pt x="6855256" y="8482584"/>
                  </a:lnTo>
                  <a:lnTo>
                    <a:pt x="6852462" y="8482203"/>
                  </a:lnTo>
                  <a:lnTo>
                    <a:pt x="6850049" y="8481695"/>
                  </a:lnTo>
                  <a:lnTo>
                    <a:pt x="6847636" y="8481060"/>
                  </a:lnTo>
                  <a:lnTo>
                    <a:pt x="6845223" y="8480171"/>
                  </a:lnTo>
                  <a:lnTo>
                    <a:pt x="6842810" y="8479536"/>
                  </a:lnTo>
                  <a:lnTo>
                    <a:pt x="6840651" y="8478266"/>
                  </a:lnTo>
                  <a:lnTo>
                    <a:pt x="6838492" y="8477377"/>
                  </a:lnTo>
                  <a:lnTo>
                    <a:pt x="6836333" y="8476107"/>
                  </a:lnTo>
                  <a:lnTo>
                    <a:pt x="6834174" y="8474964"/>
                  </a:lnTo>
                  <a:lnTo>
                    <a:pt x="6832396" y="8473440"/>
                  </a:lnTo>
                  <a:lnTo>
                    <a:pt x="6830618" y="8471916"/>
                  </a:lnTo>
                  <a:lnTo>
                    <a:pt x="6828713" y="8470392"/>
                  </a:lnTo>
                  <a:lnTo>
                    <a:pt x="6827189" y="8468487"/>
                  </a:lnTo>
                  <a:lnTo>
                    <a:pt x="6825665" y="8466709"/>
                  </a:lnTo>
                  <a:lnTo>
                    <a:pt x="6824522" y="8464550"/>
                  </a:lnTo>
                  <a:lnTo>
                    <a:pt x="6823252" y="8462772"/>
                  </a:lnTo>
                  <a:lnTo>
                    <a:pt x="6822363" y="8460359"/>
                  </a:lnTo>
                  <a:lnTo>
                    <a:pt x="6821728" y="8458200"/>
                  </a:lnTo>
                  <a:lnTo>
                    <a:pt x="6820839" y="8455787"/>
                  </a:lnTo>
                  <a:lnTo>
                    <a:pt x="6820458" y="8453247"/>
                  </a:lnTo>
                  <a:lnTo>
                    <a:pt x="6820204" y="8450580"/>
                  </a:lnTo>
                  <a:lnTo>
                    <a:pt x="6820458" y="8447786"/>
                  </a:lnTo>
                  <a:lnTo>
                    <a:pt x="6821093" y="8445119"/>
                  </a:lnTo>
                  <a:lnTo>
                    <a:pt x="6826046" y="8434070"/>
                  </a:lnTo>
                  <a:lnTo>
                    <a:pt x="6827189" y="8431911"/>
                  </a:lnTo>
                  <a:lnTo>
                    <a:pt x="6829094" y="8430387"/>
                  </a:lnTo>
                  <a:lnTo>
                    <a:pt x="6830618" y="8428609"/>
                  </a:lnTo>
                  <a:lnTo>
                    <a:pt x="6832396" y="8427339"/>
                  </a:lnTo>
                  <a:lnTo>
                    <a:pt x="6834174" y="8425815"/>
                  </a:lnTo>
                  <a:lnTo>
                    <a:pt x="6836333" y="8424672"/>
                  </a:lnTo>
                  <a:lnTo>
                    <a:pt x="6838492" y="8423402"/>
                  </a:lnTo>
                  <a:lnTo>
                    <a:pt x="6840651" y="8422513"/>
                  </a:lnTo>
                  <a:lnTo>
                    <a:pt x="6842810" y="8421624"/>
                  </a:lnTo>
                  <a:lnTo>
                    <a:pt x="6845223" y="8420735"/>
                  </a:lnTo>
                  <a:lnTo>
                    <a:pt x="6847382" y="8420100"/>
                  </a:lnTo>
                  <a:lnTo>
                    <a:pt x="6849795" y="8419465"/>
                  </a:lnTo>
                  <a:lnTo>
                    <a:pt x="6852208" y="8418830"/>
                  </a:lnTo>
                  <a:lnTo>
                    <a:pt x="6855002" y="8418576"/>
                  </a:lnTo>
                  <a:lnTo>
                    <a:pt x="6857415" y="8418195"/>
                  </a:lnTo>
                  <a:lnTo>
                    <a:pt x="6860082" y="8417941"/>
                  </a:lnTo>
                  <a:lnTo>
                    <a:pt x="6862622" y="8417941"/>
                  </a:lnTo>
                  <a:lnTo>
                    <a:pt x="6865289" y="8417687"/>
                  </a:lnTo>
                  <a:lnTo>
                    <a:pt x="6867702" y="8417687"/>
                  </a:lnTo>
                  <a:lnTo>
                    <a:pt x="6870496" y="8417941"/>
                  </a:lnTo>
                  <a:lnTo>
                    <a:pt x="6872909" y="8417941"/>
                  </a:lnTo>
                  <a:lnTo>
                    <a:pt x="6875703" y="8418195"/>
                  </a:lnTo>
                  <a:lnTo>
                    <a:pt x="6878116" y="8418576"/>
                  </a:lnTo>
                  <a:lnTo>
                    <a:pt x="6880910" y="8418830"/>
                  </a:lnTo>
                  <a:lnTo>
                    <a:pt x="6883323" y="8419465"/>
                  </a:lnTo>
                  <a:lnTo>
                    <a:pt x="6883323" y="8386826"/>
                  </a:lnTo>
                </a:path>
                <a:path w="6883400" h="10017125">
                  <a:moveTo>
                    <a:pt x="6797598" y="8514842"/>
                  </a:moveTo>
                  <a:lnTo>
                    <a:pt x="6797598" y="8386826"/>
                  </a:lnTo>
                </a:path>
                <a:path w="6883400" h="10017125">
                  <a:moveTo>
                    <a:pt x="6883323" y="8642858"/>
                  </a:moveTo>
                  <a:lnTo>
                    <a:pt x="6883323" y="8608441"/>
                  </a:lnTo>
                  <a:lnTo>
                    <a:pt x="6880910" y="8609076"/>
                  </a:lnTo>
                  <a:lnTo>
                    <a:pt x="6878370" y="8609965"/>
                  </a:lnTo>
                  <a:lnTo>
                    <a:pt x="6875957" y="8610219"/>
                  </a:lnTo>
                  <a:lnTo>
                    <a:pt x="6873290" y="8610854"/>
                  </a:lnTo>
                  <a:lnTo>
                    <a:pt x="6870750" y="8610854"/>
                  </a:lnTo>
                  <a:lnTo>
                    <a:pt x="6868083" y="8611235"/>
                  </a:lnTo>
                  <a:lnTo>
                    <a:pt x="6865670" y="8611235"/>
                  </a:lnTo>
                  <a:lnTo>
                    <a:pt x="6862876" y="8611235"/>
                  </a:lnTo>
                  <a:lnTo>
                    <a:pt x="6860463" y="8611235"/>
                  </a:lnTo>
                  <a:lnTo>
                    <a:pt x="6857669" y="8610854"/>
                  </a:lnTo>
                  <a:lnTo>
                    <a:pt x="6855256" y="8610600"/>
                  </a:lnTo>
                  <a:lnTo>
                    <a:pt x="6852462" y="8610219"/>
                  </a:lnTo>
                  <a:lnTo>
                    <a:pt x="6850049" y="8609711"/>
                  </a:lnTo>
                  <a:lnTo>
                    <a:pt x="6847636" y="8609076"/>
                  </a:lnTo>
                  <a:lnTo>
                    <a:pt x="6845223" y="8608441"/>
                  </a:lnTo>
                  <a:lnTo>
                    <a:pt x="6842810" y="8607552"/>
                  </a:lnTo>
                  <a:lnTo>
                    <a:pt x="6840651" y="8606663"/>
                  </a:lnTo>
                  <a:lnTo>
                    <a:pt x="6838492" y="8605393"/>
                  </a:lnTo>
                  <a:lnTo>
                    <a:pt x="6836333" y="8604123"/>
                  </a:lnTo>
                  <a:lnTo>
                    <a:pt x="6834174" y="8602980"/>
                  </a:lnTo>
                  <a:lnTo>
                    <a:pt x="6832396" y="8601456"/>
                  </a:lnTo>
                  <a:lnTo>
                    <a:pt x="6830618" y="8599932"/>
                  </a:lnTo>
                  <a:lnTo>
                    <a:pt x="6828713" y="8598408"/>
                  </a:lnTo>
                  <a:lnTo>
                    <a:pt x="6827189" y="8596503"/>
                  </a:lnTo>
                  <a:lnTo>
                    <a:pt x="6825665" y="8594725"/>
                  </a:lnTo>
                  <a:lnTo>
                    <a:pt x="6824522" y="8592947"/>
                  </a:lnTo>
                  <a:lnTo>
                    <a:pt x="6823252" y="8590788"/>
                  </a:lnTo>
                  <a:lnTo>
                    <a:pt x="6822363" y="8588629"/>
                  </a:lnTo>
                  <a:lnTo>
                    <a:pt x="6821728" y="8586216"/>
                  </a:lnTo>
                  <a:lnTo>
                    <a:pt x="6820839" y="8583803"/>
                  </a:lnTo>
                  <a:lnTo>
                    <a:pt x="6820458" y="8581263"/>
                  </a:lnTo>
                  <a:lnTo>
                    <a:pt x="6820204" y="8578596"/>
                  </a:lnTo>
                  <a:lnTo>
                    <a:pt x="6820458" y="8575802"/>
                  </a:lnTo>
                  <a:lnTo>
                    <a:pt x="6821093" y="8573389"/>
                  </a:lnTo>
                  <a:lnTo>
                    <a:pt x="6821728" y="8570595"/>
                  </a:lnTo>
                  <a:lnTo>
                    <a:pt x="6822617" y="8568182"/>
                  </a:lnTo>
                  <a:lnTo>
                    <a:pt x="6823506" y="8566023"/>
                  </a:lnTo>
                  <a:lnTo>
                    <a:pt x="6824776" y="8563991"/>
                  </a:lnTo>
                  <a:lnTo>
                    <a:pt x="6826046" y="8562086"/>
                  </a:lnTo>
                  <a:lnTo>
                    <a:pt x="6827189" y="8559927"/>
                  </a:lnTo>
                  <a:lnTo>
                    <a:pt x="6829094" y="8558403"/>
                  </a:lnTo>
                  <a:lnTo>
                    <a:pt x="6830618" y="8556879"/>
                  </a:lnTo>
                  <a:lnTo>
                    <a:pt x="6832396" y="8555355"/>
                  </a:lnTo>
                  <a:lnTo>
                    <a:pt x="6834174" y="8553831"/>
                  </a:lnTo>
                  <a:lnTo>
                    <a:pt x="6836333" y="8552688"/>
                  </a:lnTo>
                  <a:lnTo>
                    <a:pt x="6838492" y="8551418"/>
                  </a:lnTo>
                  <a:lnTo>
                    <a:pt x="6840651" y="8550529"/>
                  </a:lnTo>
                  <a:lnTo>
                    <a:pt x="6842810" y="8549640"/>
                  </a:lnTo>
                  <a:lnTo>
                    <a:pt x="6845223" y="8549005"/>
                  </a:lnTo>
                  <a:lnTo>
                    <a:pt x="6847382" y="8548116"/>
                  </a:lnTo>
                  <a:lnTo>
                    <a:pt x="6849795" y="8547481"/>
                  </a:lnTo>
                  <a:lnTo>
                    <a:pt x="6852208" y="8547227"/>
                  </a:lnTo>
                  <a:lnTo>
                    <a:pt x="6855002" y="8546592"/>
                  </a:lnTo>
                  <a:lnTo>
                    <a:pt x="6857415" y="8546211"/>
                  </a:lnTo>
                  <a:lnTo>
                    <a:pt x="6860082" y="8545957"/>
                  </a:lnTo>
                  <a:lnTo>
                    <a:pt x="6862622" y="8545957"/>
                  </a:lnTo>
                  <a:lnTo>
                    <a:pt x="6865289" y="8545703"/>
                  </a:lnTo>
                  <a:lnTo>
                    <a:pt x="6867702" y="8545703"/>
                  </a:lnTo>
                  <a:lnTo>
                    <a:pt x="6870496" y="8545957"/>
                  </a:lnTo>
                  <a:lnTo>
                    <a:pt x="6872909" y="8545957"/>
                  </a:lnTo>
                  <a:lnTo>
                    <a:pt x="6875703" y="8546211"/>
                  </a:lnTo>
                  <a:lnTo>
                    <a:pt x="6878116" y="8546592"/>
                  </a:lnTo>
                  <a:lnTo>
                    <a:pt x="6880910" y="8546846"/>
                  </a:lnTo>
                  <a:lnTo>
                    <a:pt x="6883323" y="8547481"/>
                  </a:lnTo>
                  <a:lnTo>
                    <a:pt x="6883323" y="8514842"/>
                  </a:lnTo>
                </a:path>
                <a:path w="6883400" h="10017125">
                  <a:moveTo>
                    <a:pt x="6797598" y="8642858"/>
                  </a:moveTo>
                  <a:lnTo>
                    <a:pt x="6797598" y="8514842"/>
                  </a:lnTo>
                </a:path>
                <a:path w="6883400" h="10017125">
                  <a:moveTo>
                    <a:pt x="6883323" y="8771255"/>
                  </a:moveTo>
                  <a:lnTo>
                    <a:pt x="6883323" y="8736457"/>
                  </a:lnTo>
                  <a:lnTo>
                    <a:pt x="6880910" y="8737346"/>
                  </a:lnTo>
                  <a:lnTo>
                    <a:pt x="6878370" y="8737981"/>
                  </a:lnTo>
                  <a:lnTo>
                    <a:pt x="6875957" y="8738235"/>
                  </a:lnTo>
                  <a:lnTo>
                    <a:pt x="6873290" y="8738870"/>
                  </a:lnTo>
                  <a:lnTo>
                    <a:pt x="6870750" y="8739251"/>
                  </a:lnTo>
                  <a:lnTo>
                    <a:pt x="6868083" y="8739251"/>
                  </a:lnTo>
                  <a:lnTo>
                    <a:pt x="6865670" y="8739505"/>
                  </a:lnTo>
                  <a:lnTo>
                    <a:pt x="6862876" y="8739505"/>
                  </a:lnTo>
                  <a:lnTo>
                    <a:pt x="6860463" y="8739251"/>
                  </a:lnTo>
                  <a:lnTo>
                    <a:pt x="6857669" y="8739251"/>
                  </a:lnTo>
                  <a:lnTo>
                    <a:pt x="6855256" y="8738616"/>
                  </a:lnTo>
                  <a:lnTo>
                    <a:pt x="6836333" y="8732139"/>
                  </a:lnTo>
                  <a:lnTo>
                    <a:pt x="6834174" y="8730996"/>
                  </a:lnTo>
                  <a:lnTo>
                    <a:pt x="6832396" y="8729472"/>
                  </a:lnTo>
                  <a:lnTo>
                    <a:pt x="6830618" y="8727948"/>
                  </a:lnTo>
                  <a:lnTo>
                    <a:pt x="6828713" y="8726424"/>
                  </a:lnTo>
                  <a:lnTo>
                    <a:pt x="6827189" y="8724519"/>
                  </a:lnTo>
                  <a:lnTo>
                    <a:pt x="6825665" y="8722741"/>
                  </a:lnTo>
                  <a:lnTo>
                    <a:pt x="6824522" y="8720963"/>
                  </a:lnTo>
                  <a:lnTo>
                    <a:pt x="6823252" y="8718804"/>
                  </a:lnTo>
                  <a:lnTo>
                    <a:pt x="6822363" y="8716645"/>
                  </a:lnTo>
                  <a:lnTo>
                    <a:pt x="6821728" y="8714232"/>
                  </a:lnTo>
                  <a:lnTo>
                    <a:pt x="6820839" y="8712073"/>
                  </a:lnTo>
                  <a:lnTo>
                    <a:pt x="6820458" y="8709279"/>
                  </a:lnTo>
                  <a:lnTo>
                    <a:pt x="6820204" y="8706612"/>
                  </a:lnTo>
                  <a:lnTo>
                    <a:pt x="6820458" y="8703818"/>
                  </a:lnTo>
                  <a:lnTo>
                    <a:pt x="6821093" y="8701405"/>
                  </a:lnTo>
                  <a:lnTo>
                    <a:pt x="6821728" y="8698611"/>
                  </a:lnTo>
                  <a:lnTo>
                    <a:pt x="6822617" y="8696198"/>
                  </a:lnTo>
                  <a:lnTo>
                    <a:pt x="6823506" y="8694039"/>
                  </a:lnTo>
                  <a:lnTo>
                    <a:pt x="6824776" y="8692007"/>
                  </a:lnTo>
                  <a:lnTo>
                    <a:pt x="6826046" y="8690102"/>
                  </a:lnTo>
                  <a:lnTo>
                    <a:pt x="6827189" y="8688324"/>
                  </a:lnTo>
                  <a:lnTo>
                    <a:pt x="6829094" y="8686419"/>
                  </a:lnTo>
                  <a:lnTo>
                    <a:pt x="6830618" y="8684895"/>
                  </a:lnTo>
                  <a:lnTo>
                    <a:pt x="6832396" y="8683371"/>
                  </a:lnTo>
                  <a:lnTo>
                    <a:pt x="6834174" y="8682228"/>
                  </a:lnTo>
                  <a:lnTo>
                    <a:pt x="6836333" y="8680704"/>
                  </a:lnTo>
                  <a:lnTo>
                    <a:pt x="6838492" y="8679815"/>
                  </a:lnTo>
                  <a:lnTo>
                    <a:pt x="6840651" y="8678545"/>
                  </a:lnTo>
                  <a:lnTo>
                    <a:pt x="6842810" y="8677656"/>
                  </a:lnTo>
                  <a:lnTo>
                    <a:pt x="6845223" y="8677021"/>
                  </a:lnTo>
                  <a:lnTo>
                    <a:pt x="6847382" y="8676132"/>
                  </a:lnTo>
                  <a:lnTo>
                    <a:pt x="6849795" y="8675497"/>
                  </a:lnTo>
                  <a:lnTo>
                    <a:pt x="6852208" y="8675243"/>
                  </a:lnTo>
                  <a:lnTo>
                    <a:pt x="6855002" y="8674608"/>
                  </a:lnTo>
                  <a:lnTo>
                    <a:pt x="6857415" y="8674227"/>
                  </a:lnTo>
                  <a:lnTo>
                    <a:pt x="6860082" y="8674227"/>
                  </a:lnTo>
                  <a:lnTo>
                    <a:pt x="6862622" y="8673973"/>
                  </a:lnTo>
                  <a:lnTo>
                    <a:pt x="6865289" y="8673973"/>
                  </a:lnTo>
                  <a:lnTo>
                    <a:pt x="6867702" y="8673973"/>
                  </a:lnTo>
                  <a:lnTo>
                    <a:pt x="6870496" y="8673973"/>
                  </a:lnTo>
                  <a:lnTo>
                    <a:pt x="6872909" y="8674227"/>
                  </a:lnTo>
                  <a:lnTo>
                    <a:pt x="6875703" y="8674227"/>
                  </a:lnTo>
                  <a:lnTo>
                    <a:pt x="6878116" y="8674608"/>
                  </a:lnTo>
                  <a:lnTo>
                    <a:pt x="6880910" y="8674862"/>
                  </a:lnTo>
                  <a:lnTo>
                    <a:pt x="6883323" y="8675497"/>
                  </a:lnTo>
                  <a:lnTo>
                    <a:pt x="6883323" y="8642858"/>
                  </a:lnTo>
                </a:path>
                <a:path w="6883400" h="10017125">
                  <a:moveTo>
                    <a:pt x="6797598" y="8771255"/>
                  </a:moveTo>
                  <a:lnTo>
                    <a:pt x="6797598" y="8642858"/>
                  </a:lnTo>
                </a:path>
                <a:path w="6883400" h="10017125">
                  <a:moveTo>
                    <a:pt x="6883323" y="8899271"/>
                  </a:moveTo>
                  <a:lnTo>
                    <a:pt x="6883323" y="8864473"/>
                  </a:lnTo>
                  <a:lnTo>
                    <a:pt x="6880910" y="8865362"/>
                  </a:lnTo>
                  <a:lnTo>
                    <a:pt x="6878370" y="8865997"/>
                  </a:lnTo>
                  <a:lnTo>
                    <a:pt x="6875957" y="8866632"/>
                  </a:lnTo>
                  <a:lnTo>
                    <a:pt x="6873290" y="8866886"/>
                  </a:lnTo>
                  <a:lnTo>
                    <a:pt x="6870750" y="8867267"/>
                  </a:lnTo>
                  <a:lnTo>
                    <a:pt x="6868083" y="8867267"/>
                  </a:lnTo>
                  <a:lnTo>
                    <a:pt x="6865670" y="8867521"/>
                  </a:lnTo>
                  <a:lnTo>
                    <a:pt x="6862876" y="8867521"/>
                  </a:lnTo>
                  <a:lnTo>
                    <a:pt x="6860463" y="8867267"/>
                  </a:lnTo>
                  <a:lnTo>
                    <a:pt x="6857669" y="8867267"/>
                  </a:lnTo>
                  <a:lnTo>
                    <a:pt x="6855256" y="8866632"/>
                  </a:lnTo>
                  <a:lnTo>
                    <a:pt x="6852462" y="8866251"/>
                  </a:lnTo>
                  <a:lnTo>
                    <a:pt x="6850049" y="8865743"/>
                  </a:lnTo>
                  <a:lnTo>
                    <a:pt x="6847636" y="8865108"/>
                  </a:lnTo>
                  <a:lnTo>
                    <a:pt x="6845223" y="8864473"/>
                  </a:lnTo>
                  <a:lnTo>
                    <a:pt x="6842810" y="8863584"/>
                  </a:lnTo>
                  <a:lnTo>
                    <a:pt x="6840651" y="8862695"/>
                  </a:lnTo>
                  <a:lnTo>
                    <a:pt x="6838492" y="8861425"/>
                  </a:lnTo>
                  <a:lnTo>
                    <a:pt x="6836333" y="8860155"/>
                  </a:lnTo>
                  <a:lnTo>
                    <a:pt x="6834174" y="8859012"/>
                  </a:lnTo>
                  <a:lnTo>
                    <a:pt x="6832396" y="8857488"/>
                  </a:lnTo>
                  <a:lnTo>
                    <a:pt x="6830618" y="8856218"/>
                  </a:lnTo>
                  <a:lnTo>
                    <a:pt x="6828713" y="8854440"/>
                  </a:lnTo>
                  <a:lnTo>
                    <a:pt x="6827189" y="8852535"/>
                  </a:lnTo>
                  <a:lnTo>
                    <a:pt x="6825665" y="8850757"/>
                  </a:lnTo>
                  <a:lnTo>
                    <a:pt x="6824522" y="8848979"/>
                  </a:lnTo>
                  <a:lnTo>
                    <a:pt x="6823252" y="8846820"/>
                  </a:lnTo>
                  <a:lnTo>
                    <a:pt x="6822363" y="8844661"/>
                  </a:lnTo>
                  <a:lnTo>
                    <a:pt x="6821728" y="8842248"/>
                  </a:lnTo>
                  <a:lnTo>
                    <a:pt x="6820839" y="8840089"/>
                  </a:lnTo>
                  <a:lnTo>
                    <a:pt x="6820458" y="8837295"/>
                  </a:lnTo>
                  <a:lnTo>
                    <a:pt x="6820204" y="8834882"/>
                  </a:lnTo>
                  <a:lnTo>
                    <a:pt x="6820458" y="8831834"/>
                  </a:lnTo>
                  <a:lnTo>
                    <a:pt x="6821093" y="8829421"/>
                  </a:lnTo>
                  <a:lnTo>
                    <a:pt x="6821728" y="8827008"/>
                  </a:lnTo>
                  <a:lnTo>
                    <a:pt x="6822617" y="8824595"/>
                  </a:lnTo>
                  <a:lnTo>
                    <a:pt x="6823506" y="8822055"/>
                  </a:lnTo>
                  <a:lnTo>
                    <a:pt x="6824776" y="8820023"/>
                  </a:lnTo>
                  <a:lnTo>
                    <a:pt x="6826046" y="8818118"/>
                  </a:lnTo>
                  <a:lnTo>
                    <a:pt x="6827189" y="8816340"/>
                  </a:lnTo>
                  <a:lnTo>
                    <a:pt x="6829094" y="8814435"/>
                  </a:lnTo>
                  <a:lnTo>
                    <a:pt x="6840651" y="8806815"/>
                  </a:lnTo>
                  <a:lnTo>
                    <a:pt x="6842810" y="8805672"/>
                  </a:lnTo>
                  <a:lnTo>
                    <a:pt x="6845223" y="8805037"/>
                  </a:lnTo>
                  <a:lnTo>
                    <a:pt x="6847382" y="8804148"/>
                  </a:lnTo>
                  <a:lnTo>
                    <a:pt x="6849795" y="8803513"/>
                  </a:lnTo>
                  <a:lnTo>
                    <a:pt x="6852208" y="8803259"/>
                  </a:lnTo>
                  <a:lnTo>
                    <a:pt x="6855002" y="8802624"/>
                  </a:lnTo>
                  <a:lnTo>
                    <a:pt x="6857415" y="8802243"/>
                  </a:lnTo>
                  <a:lnTo>
                    <a:pt x="6860082" y="8802243"/>
                  </a:lnTo>
                  <a:lnTo>
                    <a:pt x="6862622" y="8801989"/>
                  </a:lnTo>
                  <a:lnTo>
                    <a:pt x="6865289" y="8801989"/>
                  </a:lnTo>
                  <a:lnTo>
                    <a:pt x="6867702" y="8801989"/>
                  </a:lnTo>
                  <a:lnTo>
                    <a:pt x="6870496" y="8801989"/>
                  </a:lnTo>
                  <a:lnTo>
                    <a:pt x="6872909" y="8802243"/>
                  </a:lnTo>
                  <a:lnTo>
                    <a:pt x="6875703" y="8802243"/>
                  </a:lnTo>
                  <a:lnTo>
                    <a:pt x="6878116" y="8802878"/>
                  </a:lnTo>
                  <a:lnTo>
                    <a:pt x="6880910" y="8803259"/>
                  </a:lnTo>
                  <a:lnTo>
                    <a:pt x="6883323" y="8803513"/>
                  </a:lnTo>
                  <a:lnTo>
                    <a:pt x="6883323" y="8771255"/>
                  </a:lnTo>
                </a:path>
                <a:path w="6883400" h="10017125">
                  <a:moveTo>
                    <a:pt x="6797598" y="8899271"/>
                  </a:moveTo>
                  <a:lnTo>
                    <a:pt x="6797598" y="8771255"/>
                  </a:lnTo>
                </a:path>
                <a:path w="6883400" h="10017125">
                  <a:moveTo>
                    <a:pt x="6883323" y="9027287"/>
                  </a:moveTo>
                  <a:lnTo>
                    <a:pt x="6883323" y="8992743"/>
                  </a:lnTo>
                  <a:lnTo>
                    <a:pt x="6880910" y="8993378"/>
                  </a:lnTo>
                  <a:lnTo>
                    <a:pt x="6878370" y="8994013"/>
                  </a:lnTo>
                  <a:lnTo>
                    <a:pt x="6875957" y="8994648"/>
                  </a:lnTo>
                  <a:lnTo>
                    <a:pt x="6873290" y="8994902"/>
                  </a:lnTo>
                  <a:lnTo>
                    <a:pt x="6870750" y="8995283"/>
                  </a:lnTo>
                  <a:lnTo>
                    <a:pt x="6868083" y="8995283"/>
                  </a:lnTo>
                  <a:lnTo>
                    <a:pt x="6865670" y="8995537"/>
                  </a:lnTo>
                  <a:lnTo>
                    <a:pt x="6862876" y="8995537"/>
                  </a:lnTo>
                  <a:lnTo>
                    <a:pt x="6860463" y="8995283"/>
                  </a:lnTo>
                  <a:lnTo>
                    <a:pt x="6857669" y="8995283"/>
                  </a:lnTo>
                  <a:lnTo>
                    <a:pt x="6855256" y="8994902"/>
                  </a:lnTo>
                  <a:lnTo>
                    <a:pt x="6852462" y="8994267"/>
                  </a:lnTo>
                  <a:lnTo>
                    <a:pt x="6850049" y="8993759"/>
                  </a:lnTo>
                  <a:lnTo>
                    <a:pt x="6847636" y="8993124"/>
                  </a:lnTo>
                  <a:lnTo>
                    <a:pt x="6845223" y="8992489"/>
                  </a:lnTo>
                  <a:lnTo>
                    <a:pt x="6842810" y="8991600"/>
                  </a:lnTo>
                  <a:lnTo>
                    <a:pt x="6840651" y="8990711"/>
                  </a:lnTo>
                  <a:lnTo>
                    <a:pt x="6838492" y="8989441"/>
                  </a:lnTo>
                  <a:lnTo>
                    <a:pt x="6836333" y="8988171"/>
                  </a:lnTo>
                  <a:lnTo>
                    <a:pt x="6834174" y="8987028"/>
                  </a:lnTo>
                  <a:lnTo>
                    <a:pt x="6832396" y="8985504"/>
                  </a:lnTo>
                  <a:lnTo>
                    <a:pt x="6830618" y="8984234"/>
                  </a:lnTo>
                  <a:lnTo>
                    <a:pt x="6828713" y="8982456"/>
                  </a:lnTo>
                  <a:lnTo>
                    <a:pt x="6827189" y="8980932"/>
                  </a:lnTo>
                  <a:lnTo>
                    <a:pt x="6825665" y="8979027"/>
                  </a:lnTo>
                  <a:lnTo>
                    <a:pt x="6824522" y="8976995"/>
                  </a:lnTo>
                  <a:lnTo>
                    <a:pt x="6823252" y="8974836"/>
                  </a:lnTo>
                  <a:lnTo>
                    <a:pt x="6822363" y="8972677"/>
                  </a:lnTo>
                  <a:lnTo>
                    <a:pt x="6821728" y="8970264"/>
                  </a:lnTo>
                  <a:lnTo>
                    <a:pt x="6820839" y="8968105"/>
                  </a:lnTo>
                  <a:lnTo>
                    <a:pt x="6820458" y="8965311"/>
                  </a:lnTo>
                  <a:lnTo>
                    <a:pt x="6820204" y="8962898"/>
                  </a:lnTo>
                  <a:lnTo>
                    <a:pt x="6820458" y="8959850"/>
                  </a:lnTo>
                  <a:lnTo>
                    <a:pt x="6821093" y="8957437"/>
                  </a:lnTo>
                  <a:lnTo>
                    <a:pt x="6821728" y="8955024"/>
                  </a:lnTo>
                  <a:lnTo>
                    <a:pt x="6822617" y="8952611"/>
                  </a:lnTo>
                  <a:lnTo>
                    <a:pt x="6823506" y="8950071"/>
                  </a:lnTo>
                  <a:lnTo>
                    <a:pt x="6824776" y="8948039"/>
                  </a:lnTo>
                  <a:lnTo>
                    <a:pt x="6826046" y="8946134"/>
                  </a:lnTo>
                  <a:lnTo>
                    <a:pt x="6827189" y="8944356"/>
                  </a:lnTo>
                  <a:lnTo>
                    <a:pt x="6829094" y="8942451"/>
                  </a:lnTo>
                  <a:lnTo>
                    <a:pt x="6845223" y="8933053"/>
                  </a:lnTo>
                  <a:lnTo>
                    <a:pt x="6847382" y="8932164"/>
                  </a:lnTo>
                  <a:lnTo>
                    <a:pt x="6849795" y="8931783"/>
                  </a:lnTo>
                  <a:lnTo>
                    <a:pt x="6852208" y="8931275"/>
                  </a:lnTo>
                  <a:lnTo>
                    <a:pt x="6855002" y="8930640"/>
                  </a:lnTo>
                  <a:lnTo>
                    <a:pt x="6857415" y="8930259"/>
                  </a:lnTo>
                  <a:lnTo>
                    <a:pt x="6860082" y="8930259"/>
                  </a:lnTo>
                  <a:lnTo>
                    <a:pt x="6862622" y="8930005"/>
                  </a:lnTo>
                  <a:lnTo>
                    <a:pt x="6865289" y="8930005"/>
                  </a:lnTo>
                  <a:lnTo>
                    <a:pt x="6867702" y="8930005"/>
                  </a:lnTo>
                  <a:lnTo>
                    <a:pt x="6870496" y="8930005"/>
                  </a:lnTo>
                  <a:lnTo>
                    <a:pt x="6872909" y="8930259"/>
                  </a:lnTo>
                  <a:lnTo>
                    <a:pt x="6875703" y="8930259"/>
                  </a:lnTo>
                  <a:lnTo>
                    <a:pt x="6878116" y="8930894"/>
                  </a:lnTo>
                  <a:lnTo>
                    <a:pt x="6880910" y="8931275"/>
                  </a:lnTo>
                  <a:lnTo>
                    <a:pt x="6883323" y="8931529"/>
                  </a:lnTo>
                  <a:lnTo>
                    <a:pt x="6883323" y="8899271"/>
                  </a:lnTo>
                </a:path>
                <a:path w="6883400" h="10017125">
                  <a:moveTo>
                    <a:pt x="6797598" y="9027287"/>
                  </a:moveTo>
                  <a:lnTo>
                    <a:pt x="6797598" y="8899271"/>
                  </a:lnTo>
                </a:path>
                <a:path w="6883400" h="10017125">
                  <a:moveTo>
                    <a:pt x="6883323" y="9155252"/>
                  </a:moveTo>
                  <a:lnTo>
                    <a:pt x="6883323" y="9120809"/>
                  </a:lnTo>
                  <a:lnTo>
                    <a:pt x="6880910" y="9121419"/>
                  </a:lnTo>
                  <a:lnTo>
                    <a:pt x="6878370" y="9122029"/>
                  </a:lnTo>
                  <a:lnTo>
                    <a:pt x="6875957" y="9122638"/>
                  </a:lnTo>
                  <a:lnTo>
                    <a:pt x="6873290" y="9122943"/>
                  </a:lnTo>
                  <a:lnTo>
                    <a:pt x="6870750" y="9123248"/>
                  </a:lnTo>
                  <a:lnTo>
                    <a:pt x="6868083" y="9123553"/>
                  </a:lnTo>
                  <a:lnTo>
                    <a:pt x="6865670" y="9123553"/>
                  </a:lnTo>
                  <a:lnTo>
                    <a:pt x="6862876" y="9123553"/>
                  </a:lnTo>
                  <a:lnTo>
                    <a:pt x="6860463" y="9123553"/>
                  </a:lnTo>
                  <a:lnTo>
                    <a:pt x="6857669" y="9123248"/>
                  </a:lnTo>
                  <a:lnTo>
                    <a:pt x="6855256" y="9122943"/>
                  </a:lnTo>
                  <a:lnTo>
                    <a:pt x="6852462" y="9122333"/>
                  </a:lnTo>
                  <a:lnTo>
                    <a:pt x="6850049" y="9122029"/>
                  </a:lnTo>
                  <a:lnTo>
                    <a:pt x="6847636" y="9121114"/>
                  </a:lnTo>
                  <a:lnTo>
                    <a:pt x="6845223" y="9120505"/>
                  </a:lnTo>
                  <a:lnTo>
                    <a:pt x="6842810" y="9119590"/>
                  </a:lnTo>
                  <a:lnTo>
                    <a:pt x="6840651" y="9118676"/>
                  </a:lnTo>
                  <a:lnTo>
                    <a:pt x="6838492" y="9117761"/>
                  </a:lnTo>
                  <a:lnTo>
                    <a:pt x="6836333" y="9116237"/>
                  </a:lnTo>
                  <a:lnTo>
                    <a:pt x="6824522" y="9104960"/>
                  </a:lnTo>
                  <a:lnTo>
                    <a:pt x="6823252" y="9102826"/>
                  </a:lnTo>
                  <a:lnTo>
                    <a:pt x="6822363" y="9100693"/>
                  </a:lnTo>
                  <a:lnTo>
                    <a:pt x="6821728" y="9098559"/>
                  </a:lnTo>
                  <a:lnTo>
                    <a:pt x="6820839" y="9096121"/>
                  </a:lnTo>
                  <a:lnTo>
                    <a:pt x="6820458" y="9093377"/>
                  </a:lnTo>
                  <a:lnTo>
                    <a:pt x="6820204" y="9090939"/>
                  </a:lnTo>
                  <a:lnTo>
                    <a:pt x="6824776" y="9076309"/>
                  </a:lnTo>
                  <a:lnTo>
                    <a:pt x="6826046" y="9074150"/>
                  </a:lnTo>
                  <a:lnTo>
                    <a:pt x="6827189" y="9072372"/>
                  </a:lnTo>
                  <a:lnTo>
                    <a:pt x="6829094" y="9070848"/>
                  </a:lnTo>
                  <a:lnTo>
                    <a:pt x="6830618" y="9068943"/>
                  </a:lnTo>
                  <a:lnTo>
                    <a:pt x="6857415" y="9058656"/>
                  </a:lnTo>
                  <a:lnTo>
                    <a:pt x="6860082" y="9058275"/>
                  </a:lnTo>
                  <a:lnTo>
                    <a:pt x="6862622" y="9058021"/>
                  </a:lnTo>
                  <a:lnTo>
                    <a:pt x="6865289" y="9058021"/>
                  </a:lnTo>
                  <a:lnTo>
                    <a:pt x="6867702" y="9058021"/>
                  </a:lnTo>
                  <a:lnTo>
                    <a:pt x="6870496" y="9058021"/>
                  </a:lnTo>
                  <a:lnTo>
                    <a:pt x="6872909" y="9058275"/>
                  </a:lnTo>
                  <a:lnTo>
                    <a:pt x="6875703" y="9058656"/>
                  </a:lnTo>
                  <a:lnTo>
                    <a:pt x="6878116" y="9058910"/>
                  </a:lnTo>
                  <a:lnTo>
                    <a:pt x="6880910" y="9059291"/>
                  </a:lnTo>
                  <a:lnTo>
                    <a:pt x="6883323" y="9059545"/>
                  </a:lnTo>
                  <a:lnTo>
                    <a:pt x="6883323" y="9027287"/>
                  </a:lnTo>
                </a:path>
                <a:path w="6883400" h="10017125">
                  <a:moveTo>
                    <a:pt x="6797598" y="9155252"/>
                  </a:moveTo>
                  <a:lnTo>
                    <a:pt x="6797598" y="9027287"/>
                  </a:lnTo>
                </a:path>
                <a:path w="6883400" h="10017125">
                  <a:moveTo>
                    <a:pt x="6883323" y="9283268"/>
                  </a:moveTo>
                  <a:lnTo>
                    <a:pt x="6883323" y="9248825"/>
                  </a:lnTo>
                  <a:lnTo>
                    <a:pt x="6880910" y="9249435"/>
                  </a:lnTo>
                  <a:lnTo>
                    <a:pt x="6878370" y="9250045"/>
                  </a:lnTo>
                  <a:lnTo>
                    <a:pt x="6875957" y="9250654"/>
                  </a:lnTo>
                  <a:lnTo>
                    <a:pt x="6873290" y="9250959"/>
                  </a:lnTo>
                  <a:lnTo>
                    <a:pt x="6870750" y="9251264"/>
                  </a:lnTo>
                  <a:lnTo>
                    <a:pt x="6868083" y="9251569"/>
                  </a:lnTo>
                  <a:lnTo>
                    <a:pt x="6865670" y="9251569"/>
                  </a:lnTo>
                  <a:lnTo>
                    <a:pt x="6862876" y="9251569"/>
                  </a:lnTo>
                  <a:lnTo>
                    <a:pt x="6860463" y="9251569"/>
                  </a:lnTo>
                  <a:lnTo>
                    <a:pt x="6857669" y="9251264"/>
                  </a:lnTo>
                  <a:lnTo>
                    <a:pt x="6855256" y="9250959"/>
                  </a:lnTo>
                  <a:lnTo>
                    <a:pt x="6852462" y="9250654"/>
                  </a:lnTo>
                  <a:lnTo>
                    <a:pt x="6850049" y="9250045"/>
                  </a:lnTo>
                  <a:lnTo>
                    <a:pt x="6847636" y="9249130"/>
                  </a:lnTo>
                  <a:lnTo>
                    <a:pt x="6845223" y="9248521"/>
                  </a:lnTo>
                  <a:lnTo>
                    <a:pt x="6842810" y="9247606"/>
                  </a:lnTo>
                  <a:lnTo>
                    <a:pt x="6840651" y="9246692"/>
                  </a:lnTo>
                  <a:lnTo>
                    <a:pt x="6838492" y="9245777"/>
                  </a:lnTo>
                  <a:lnTo>
                    <a:pt x="6836333" y="9244558"/>
                  </a:lnTo>
                  <a:lnTo>
                    <a:pt x="6834174" y="9243034"/>
                  </a:lnTo>
                  <a:lnTo>
                    <a:pt x="6832396" y="9241815"/>
                  </a:lnTo>
                  <a:lnTo>
                    <a:pt x="6830618" y="9240291"/>
                  </a:lnTo>
                  <a:lnTo>
                    <a:pt x="6828713" y="9238767"/>
                  </a:lnTo>
                  <a:lnTo>
                    <a:pt x="6827189" y="9236938"/>
                  </a:lnTo>
                  <a:lnTo>
                    <a:pt x="6825665" y="9235109"/>
                  </a:lnTo>
                  <a:lnTo>
                    <a:pt x="6824522" y="9232976"/>
                  </a:lnTo>
                  <a:lnTo>
                    <a:pt x="6823252" y="9230842"/>
                  </a:lnTo>
                  <a:lnTo>
                    <a:pt x="6822363" y="9228709"/>
                  </a:lnTo>
                  <a:lnTo>
                    <a:pt x="6821728" y="9226575"/>
                  </a:lnTo>
                  <a:lnTo>
                    <a:pt x="6820839" y="9224137"/>
                  </a:lnTo>
                  <a:lnTo>
                    <a:pt x="6820458" y="9221393"/>
                  </a:lnTo>
                  <a:lnTo>
                    <a:pt x="6820204" y="9218955"/>
                  </a:lnTo>
                  <a:lnTo>
                    <a:pt x="6824776" y="9204325"/>
                  </a:lnTo>
                  <a:lnTo>
                    <a:pt x="6826046" y="9202191"/>
                  </a:lnTo>
                  <a:lnTo>
                    <a:pt x="6827189" y="9200362"/>
                  </a:lnTo>
                  <a:lnTo>
                    <a:pt x="6829094" y="9198838"/>
                  </a:lnTo>
                  <a:lnTo>
                    <a:pt x="6830618" y="9197009"/>
                  </a:lnTo>
                  <a:lnTo>
                    <a:pt x="6855002" y="9186951"/>
                  </a:lnTo>
                  <a:lnTo>
                    <a:pt x="6857415" y="9186646"/>
                  </a:lnTo>
                  <a:lnTo>
                    <a:pt x="6860082" y="9186341"/>
                  </a:lnTo>
                  <a:lnTo>
                    <a:pt x="6862622" y="9186037"/>
                  </a:lnTo>
                  <a:lnTo>
                    <a:pt x="6865289" y="9186037"/>
                  </a:lnTo>
                  <a:lnTo>
                    <a:pt x="6867702" y="9186037"/>
                  </a:lnTo>
                  <a:lnTo>
                    <a:pt x="6870496" y="9186037"/>
                  </a:lnTo>
                  <a:lnTo>
                    <a:pt x="6872909" y="9186341"/>
                  </a:lnTo>
                  <a:lnTo>
                    <a:pt x="6875703" y="9186646"/>
                  </a:lnTo>
                  <a:lnTo>
                    <a:pt x="6878116" y="9186951"/>
                  </a:lnTo>
                  <a:lnTo>
                    <a:pt x="6880910" y="9187256"/>
                  </a:lnTo>
                  <a:lnTo>
                    <a:pt x="6883323" y="9187561"/>
                  </a:lnTo>
                  <a:lnTo>
                    <a:pt x="6883323" y="9155252"/>
                  </a:lnTo>
                </a:path>
                <a:path w="6883400" h="10017125">
                  <a:moveTo>
                    <a:pt x="6797598" y="9283268"/>
                  </a:moveTo>
                  <a:lnTo>
                    <a:pt x="6797598" y="9155252"/>
                  </a:lnTo>
                </a:path>
                <a:path w="6883400" h="10017125">
                  <a:moveTo>
                    <a:pt x="6883323" y="9411284"/>
                  </a:moveTo>
                  <a:lnTo>
                    <a:pt x="6883323" y="9376841"/>
                  </a:lnTo>
                  <a:lnTo>
                    <a:pt x="6880910" y="9377451"/>
                  </a:lnTo>
                  <a:lnTo>
                    <a:pt x="6878370" y="9378061"/>
                  </a:lnTo>
                  <a:lnTo>
                    <a:pt x="6875957" y="9378670"/>
                  </a:lnTo>
                  <a:lnTo>
                    <a:pt x="6873290" y="9378975"/>
                  </a:lnTo>
                  <a:lnTo>
                    <a:pt x="6870750" y="9379280"/>
                  </a:lnTo>
                  <a:lnTo>
                    <a:pt x="6868083" y="9379585"/>
                  </a:lnTo>
                  <a:lnTo>
                    <a:pt x="6865670" y="9379585"/>
                  </a:lnTo>
                  <a:lnTo>
                    <a:pt x="6862876" y="9379585"/>
                  </a:lnTo>
                  <a:lnTo>
                    <a:pt x="6860463" y="9379585"/>
                  </a:lnTo>
                  <a:lnTo>
                    <a:pt x="6857669" y="9379280"/>
                  </a:lnTo>
                  <a:lnTo>
                    <a:pt x="6855256" y="9378975"/>
                  </a:lnTo>
                  <a:lnTo>
                    <a:pt x="6852462" y="9378670"/>
                  </a:lnTo>
                  <a:lnTo>
                    <a:pt x="6850049" y="9378061"/>
                  </a:lnTo>
                  <a:lnTo>
                    <a:pt x="6847636" y="9377451"/>
                  </a:lnTo>
                  <a:lnTo>
                    <a:pt x="6845223" y="9376537"/>
                  </a:lnTo>
                  <a:lnTo>
                    <a:pt x="6842810" y="9375622"/>
                  </a:lnTo>
                  <a:lnTo>
                    <a:pt x="6840651" y="9374708"/>
                  </a:lnTo>
                  <a:lnTo>
                    <a:pt x="6838492" y="9373793"/>
                  </a:lnTo>
                  <a:lnTo>
                    <a:pt x="6836333" y="9372574"/>
                  </a:lnTo>
                  <a:lnTo>
                    <a:pt x="6834174" y="9371355"/>
                  </a:lnTo>
                  <a:lnTo>
                    <a:pt x="6832396" y="9369831"/>
                  </a:lnTo>
                  <a:lnTo>
                    <a:pt x="6830618" y="9368307"/>
                  </a:lnTo>
                  <a:lnTo>
                    <a:pt x="6828713" y="9366783"/>
                  </a:lnTo>
                  <a:lnTo>
                    <a:pt x="6827189" y="9364954"/>
                  </a:lnTo>
                  <a:lnTo>
                    <a:pt x="6825665" y="9363125"/>
                  </a:lnTo>
                  <a:lnTo>
                    <a:pt x="6824522" y="9360992"/>
                  </a:lnTo>
                  <a:lnTo>
                    <a:pt x="6823252" y="9359163"/>
                  </a:lnTo>
                  <a:lnTo>
                    <a:pt x="6822363" y="9356725"/>
                  </a:lnTo>
                  <a:lnTo>
                    <a:pt x="6821728" y="9354591"/>
                  </a:lnTo>
                  <a:lnTo>
                    <a:pt x="6820839" y="9352153"/>
                  </a:lnTo>
                  <a:lnTo>
                    <a:pt x="6820458" y="9349714"/>
                  </a:lnTo>
                  <a:lnTo>
                    <a:pt x="6820204" y="9346971"/>
                  </a:lnTo>
                  <a:lnTo>
                    <a:pt x="6820458" y="9344228"/>
                  </a:lnTo>
                  <a:lnTo>
                    <a:pt x="6821093" y="9341485"/>
                  </a:lnTo>
                  <a:lnTo>
                    <a:pt x="6821728" y="9339046"/>
                  </a:lnTo>
                  <a:lnTo>
                    <a:pt x="6822617" y="9336608"/>
                  </a:lnTo>
                  <a:lnTo>
                    <a:pt x="6823506" y="9334474"/>
                  </a:lnTo>
                  <a:lnTo>
                    <a:pt x="6824776" y="9332341"/>
                  </a:lnTo>
                  <a:lnTo>
                    <a:pt x="6826046" y="9330207"/>
                  </a:lnTo>
                  <a:lnTo>
                    <a:pt x="6827189" y="9328378"/>
                  </a:lnTo>
                  <a:lnTo>
                    <a:pt x="6829094" y="9326854"/>
                  </a:lnTo>
                  <a:lnTo>
                    <a:pt x="6830618" y="9325025"/>
                  </a:lnTo>
                  <a:lnTo>
                    <a:pt x="6832396" y="9323806"/>
                  </a:lnTo>
                  <a:lnTo>
                    <a:pt x="6834174" y="9322282"/>
                  </a:lnTo>
                  <a:lnTo>
                    <a:pt x="6836333" y="9321063"/>
                  </a:lnTo>
                  <a:lnTo>
                    <a:pt x="6838492" y="9319844"/>
                  </a:lnTo>
                  <a:lnTo>
                    <a:pt x="6840651" y="9318929"/>
                  </a:lnTo>
                  <a:lnTo>
                    <a:pt x="6842810" y="9318015"/>
                  </a:lnTo>
                  <a:lnTo>
                    <a:pt x="6845223" y="9317101"/>
                  </a:lnTo>
                  <a:lnTo>
                    <a:pt x="6847382" y="9316491"/>
                  </a:lnTo>
                  <a:lnTo>
                    <a:pt x="6849795" y="9315881"/>
                  </a:lnTo>
                  <a:lnTo>
                    <a:pt x="6852208" y="9315272"/>
                  </a:lnTo>
                  <a:lnTo>
                    <a:pt x="6855002" y="9314967"/>
                  </a:lnTo>
                  <a:lnTo>
                    <a:pt x="6857415" y="9314662"/>
                  </a:lnTo>
                  <a:lnTo>
                    <a:pt x="6860082" y="9314357"/>
                  </a:lnTo>
                  <a:lnTo>
                    <a:pt x="6862622" y="9314053"/>
                  </a:lnTo>
                  <a:lnTo>
                    <a:pt x="6865289" y="9314053"/>
                  </a:lnTo>
                  <a:lnTo>
                    <a:pt x="6867702" y="9314053"/>
                  </a:lnTo>
                  <a:lnTo>
                    <a:pt x="6870496" y="9314053"/>
                  </a:lnTo>
                  <a:lnTo>
                    <a:pt x="6872909" y="9314357"/>
                  </a:lnTo>
                  <a:lnTo>
                    <a:pt x="6875703" y="9314662"/>
                  </a:lnTo>
                  <a:lnTo>
                    <a:pt x="6878116" y="9314967"/>
                  </a:lnTo>
                  <a:lnTo>
                    <a:pt x="6880910" y="9315272"/>
                  </a:lnTo>
                  <a:lnTo>
                    <a:pt x="6883323" y="9315881"/>
                  </a:lnTo>
                  <a:lnTo>
                    <a:pt x="6883323" y="9283268"/>
                  </a:lnTo>
                </a:path>
                <a:path w="6883400" h="10017125">
                  <a:moveTo>
                    <a:pt x="6797598" y="9411284"/>
                  </a:moveTo>
                  <a:lnTo>
                    <a:pt x="6797598" y="9283268"/>
                  </a:lnTo>
                </a:path>
                <a:path w="6883400" h="10017125">
                  <a:moveTo>
                    <a:pt x="6883323" y="9539300"/>
                  </a:moveTo>
                  <a:lnTo>
                    <a:pt x="6883323" y="9504857"/>
                  </a:lnTo>
                  <a:lnTo>
                    <a:pt x="6880910" y="9505467"/>
                  </a:lnTo>
                  <a:lnTo>
                    <a:pt x="6878370" y="9506077"/>
                  </a:lnTo>
                  <a:lnTo>
                    <a:pt x="6875957" y="9506686"/>
                  </a:lnTo>
                  <a:lnTo>
                    <a:pt x="6873290" y="9506991"/>
                  </a:lnTo>
                  <a:lnTo>
                    <a:pt x="6870750" y="9507296"/>
                  </a:lnTo>
                  <a:lnTo>
                    <a:pt x="6868083" y="9507601"/>
                  </a:lnTo>
                  <a:lnTo>
                    <a:pt x="6865670" y="9507601"/>
                  </a:lnTo>
                  <a:lnTo>
                    <a:pt x="6862876" y="9507601"/>
                  </a:lnTo>
                  <a:lnTo>
                    <a:pt x="6860463" y="9507601"/>
                  </a:lnTo>
                  <a:lnTo>
                    <a:pt x="6857669" y="9507296"/>
                  </a:lnTo>
                  <a:lnTo>
                    <a:pt x="6855256" y="9506991"/>
                  </a:lnTo>
                  <a:lnTo>
                    <a:pt x="6852462" y="9506686"/>
                  </a:lnTo>
                  <a:lnTo>
                    <a:pt x="6850049" y="9506077"/>
                  </a:lnTo>
                  <a:lnTo>
                    <a:pt x="6847636" y="9505467"/>
                  </a:lnTo>
                  <a:lnTo>
                    <a:pt x="6845223" y="9504553"/>
                  </a:lnTo>
                  <a:lnTo>
                    <a:pt x="6842810" y="9503943"/>
                  </a:lnTo>
                  <a:lnTo>
                    <a:pt x="6840651" y="9502724"/>
                  </a:lnTo>
                  <a:lnTo>
                    <a:pt x="6838492" y="9501809"/>
                  </a:lnTo>
                  <a:lnTo>
                    <a:pt x="6836333" y="9500590"/>
                  </a:lnTo>
                  <a:lnTo>
                    <a:pt x="6834174" y="9499371"/>
                  </a:lnTo>
                  <a:lnTo>
                    <a:pt x="6832396" y="9497847"/>
                  </a:lnTo>
                  <a:lnTo>
                    <a:pt x="6830618" y="9496323"/>
                  </a:lnTo>
                  <a:lnTo>
                    <a:pt x="6828713" y="9494799"/>
                  </a:lnTo>
                  <a:lnTo>
                    <a:pt x="6827189" y="9492970"/>
                  </a:lnTo>
                  <a:lnTo>
                    <a:pt x="6825665" y="9491141"/>
                  </a:lnTo>
                  <a:lnTo>
                    <a:pt x="6824522" y="9489008"/>
                  </a:lnTo>
                  <a:lnTo>
                    <a:pt x="6823252" y="9487179"/>
                  </a:lnTo>
                  <a:lnTo>
                    <a:pt x="6822363" y="9484741"/>
                  </a:lnTo>
                  <a:lnTo>
                    <a:pt x="6821728" y="9482607"/>
                  </a:lnTo>
                  <a:lnTo>
                    <a:pt x="6820839" y="9480169"/>
                  </a:lnTo>
                  <a:lnTo>
                    <a:pt x="6820458" y="9477730"/>
                  </a:lnTo>
                  <a:lnTo>
                    <a:pt x="6820204" y="9474987"/>
                  </a:lnTo>
                  <a:lnTo>
                    <a:pt x="6820458" y="9472244"/>
                  </a:lnTo>
                  <a:lnTo>
                    <a:pt x="6821093" y="9469501"/>
                  </a:lnTo>
                  <a:lnTo>
                    <a:pt x="6826046" y="9458528"/>
                  </a:lnTo>
                  <a:lnTo>
                    <a:pt x="6827189" y="9456394"/>
                  </a:lnTo>
                  <a:lnTo>
                    <a:pt x="6829094" y="9454870"/>
                  </a:lnTo>
                  <a:lnTo>
                    <a:pt x="6830618" y="9453041"/>
                  </a:lnTo>
                  <a:lnTo>
                    <a:pt x="6832396" y="9451822"/>
                  </a:lnTo>
                  <a:lnTo>
                    <a:pt x="6834174" y="9450298"/>
                  </a:lnTo>
                  <a:lnTo>
                    <a:pt x="6836333" y="9449079"/>
                  </a:lnTo>
                  <a:lnTo>
                    <a:pt x="6838492" y="9447860"/>
                  </a:lnTo>
                  <a:lnTo>
                    <a:pt x="6840651" y="9446945"/>
                  </a:lnTo>
                  <a:lnTo>
                    <a:pt x="6842810" y="9446031"/>
                  </a:lnTo>
                  <a:lnTo>
                    <a:pt x="6845223" y="9445117"/>
                  </a:lnTo>
                  <a:lnTo>
                    <a:pt x="6847382" y="9444507"/>
                  </a:lnTo>
                  <a:lnTo>
                    <a:pt x="6849795" y="9443897"/>
                  </a:lnTo>
                  <a:lnTo>
                    <a:pt x="6852208" y="9443288"/>
                  </a:lnTo>
                  <a:lnTo>
                    <a:pt x="6855002" y="9442983"/>
                  </a:lnTo>
                  <a:lnTo>
                    <a:pt x="6857415" y="9442678"/>
                  </a:lnTo>
                  <a:lnTo>
                    <a:pt x="6860082" y="9442373"/>
                  </a:lnTo>
                  <a:lnTo>
                    <a:pt x="6862622" y="9442373"/>
                  </a:lnTo>
                  <a:lnTo>
                    <a:pt x="6865289" y="9442069"/>
                  </a:lnTo>
                  <a:lnTo>
                    <a:pt x="6867702" y="9442069"/>
                  </a:lnTo>
                  <a:lnTo>
                    <a:pt x="6870496" y="9442373"/>
                  </a:lnTo>
                  <a:lnTo>
                    <a:pt x="6872909" y="9442373"/>
                  </a:lnTo>
                  <a:lnTo>
                    <a:pt x="6875703" y="9442678"/>
                  </a:lnTo>
                  <a:lnTo>
                    <a:pt x="6878116" y="9442983"/>
                  </a:lnTo>
                  <a:lnTo>
                    <a:pt x="6880910" y="9443288"/>
                  </a:lnTo>
                  <a:lnTo>
                    <a:pt x="6883323" y="9443897"/>
                  </a:lnTo>
                  <a:lnTo>
                    <a:pt x="6883323" y="9411284"/>
                  </a:lnTo>
                </a:path>
                <a:path w="6883400" h="10017125">
                  <a:moveTo>
                    <a:pt x="6797598" y="9539300"/>
                  </a:moveTo>
                  <a:lnTo>
                    <a:pt x="6797598" y="9411284"/>
                  </a:lnTo>
                </a:path>
                <a:path w="6883400" h="10017125">
                  <a:moveTo>
                    <a:pt x="6883323" y="9667316"/>
                  </a:moveTo>
                  <a:lnTo>
                    <a:pt x="6883323" y="9632873"/>
                  </a:lnTo>
                  <a:lnTo>
                    <a:pt x="6880910" y="9633483"/>
                  </a:lnTo>
                  <a:lnTo>
                    <a:pt x="6878370" y="9634397"/>
                  </a:lnTo>
                  <a:lnTo>
                    <a:pt x="6875957" y="9634702"/>
                  </a:lnTo>
                  <a:lnTo>
                    <a:pt x="6873290" y="9635007"/>
                  </a:lnTo>
                  <a:lnTo>
                    <a:pt x="6870750" y="9635312"/>
                  </a:lnTo>
                  <a:lnTo>
                    <a:pt x="6868083" y="9635617"/>
                  </a:lnTo>
                  <a:lnTo>
                    <a:pt x="6865670" y="9635617"/>
                  </a:lnTo>
                  <a:lnTo>
                    <a:pt x="6862876" y="9635617"/>
                  </a:lnTo>
                  <a:lnTo>
                    <a:pt x="6860463" y="9635617"/>
                  </a:lnTo>
                  <a:lnTo>
                    <a:pt x="6857669" y="9635312"/>
                  </a:lnTo>
                  <a:lnTo>
                    <a:pt x="6855256" y="9635007"/>
                  </a:lnTo>
                  <a:lnTo>
                    <a:pt x="6852462" y="9634702"/>
                  </a:lnTo>
                  <a:lnTo>
                    <a:pt x="6850049" y="9634093"/>
                  </a:lnTo>
                  <a:lnTo>
                    <a:pt x="6847636" y="9633483"/>
                  </a:lnTo>
                  <a:lnTo>
                    <a:pt x="6845223" y="9632873"/>
                  </a:lnTo>
                  <a:lnTo>
                    <a:pt x="6842810" y="9631959"/>
                  </a:lnTo>
                  <a:lnTo>
                    <a:pt x="6840651" y="9631045"/>
                  </a:lnTo>
                  <a:lnTo>
                    <a:pt x="6838492" y="9629825"/>
                  </a:lnTo>
                  <a:lnTo>
                    <a:pt x="6836333" y="9628606"/>
                  </a:lnTo>
                  <a:lnTo>
                    <a:pt x="6834174" y="9627387"/>
                  </a:lnTo>
                  <a:lnTo>
                    <a:pt x="6832396" y="9625863"/>
                  </a:lnTo>
                  <a:lnTo>
                    <a:pt x="6830618" y="9624339"/>
                  </a:lnTo>
                  <a:lnTo>
                    <a:pt x="6828713" y="9622815"/>
                  </a:lnTo>
                  <a:lnTo>
                    <a:pt x="6827189" y="9620986"/>
                  </a:lnTo>
                  <a:lnTo>
                    <a:pt x="6825665" y="9619157"/>
                  </a:lnTo>
                  <a:lnTo>
                    <a:pt x="6824522" y="9617329"/>
                  </a:lnTo>
                  <a:lnTo>
                    <a:pt x="6823252" y="9615195"/>
                  </a:lnTo>
                  <a:lnTo>
                    <a:pt x="6822363" y="9613061"/>
                  </a:lnTo>
                  <a:lnTo>
                    <a:pt x="6821728" y="9610623"/>
                  </a:lnTo>
                  <a:lnTo>
                    <a:pt x="6820839" y="9608185"/>
                  </a:lnTo>
                  <a:lnTo>
                    <a:pt x="6820458" y="9605746"/>
                  </a:lnTo>
                  <a:lnTo>
                    <a:pt x="6820204" y="9603003"/>
                  </a:lnTo>
                  <a:lnTo>
                    <a:pt x="6826046" y="9586544"/>
                  </a:lnTo>
                  <a:lnTo>
                    <a:pt x="6827189" y="9584410"/>
                  </a:lnTo>
                  <a:lnTo>
                    <a:pt x="6829094" y="9582886"/>
                  </a:lnTo>
                  <a:lnTo>
                    <a:pt x="6830618" y="9581362"/>
                  </a:lnTo>
                  <a:lnTo>
                    <a:pt x="6832396" y="9579838"/>
                  </a:lnTo>
                  <a:lnTo>
                    <a:pt x="6834174" y="9578314"/>
                  </a:lnTo>
                  <a:lnTo>
                    <a:pt x="6836333" y="9577095"/>
                  </a:lnTo>
                  <a:lnTo>
                    <a:pt x="6838492" y="9575876"/>
                  </a:lnTo>
                  <a:lnTo>
                    <a:pt x="6840651" y="9574961"/>
                  </a:lnTo>
                  <a:lnTo>
                    <a:pt x="6842810" y="9574047"/>
                  </a:lnTo>
                  <a:lnTo>
                    <a:pt x="6845223" y="9573437"/>
                  </a:lnTo>
                  <a:lnTo>
                    <a:pt x="6847382" y="9572523"/>
                  </a:lnTo>
                  <a:lnTo>
                    <a:pt x="6849795" y="9571913"/>
                  </a:lnTo>
                  <a:lnTo>
                    <a:pt x="6852208" y="9571609"/>
                  </a:lnTo>
                  <a:lnTo>
                    <a:pt x="6855002" y="9570999"/>
                  </a:lnTo>
                  <a:lnTo>
                    <a:pt x="6857415" y="9570694"/>
                  </a:lnTo>
                  <a:lnTo>
                    <a:pt x="6860082" y="9570389"/>
                  </a:lnTo>
                  <a:lnTo>
                    <a:pt x="6862622" y="9570389"/>
                  </a:lnTo>
                  <a:lnTo>
                    <a:pt x="6865289" y="9570085"/>
                  </a:lnTo>
                  <a:lnTo>
                    <a:pt x="6867702" y="9570085"/>
                  </a:lnTo>
                  <a:lnTo>
                    <a:pt x="6870496" y="9570389"/>
                  </a:lnTo>
                  <a:lnTo>
                    <a:pt x="6872909" y="9570389"/>
                  </a:lnTo>
                  <a:lnTo>
                    <a:pt x="6875703" y="9570694"/>
                  </a:lnTo>
                  <a:lnTo>
                    <a:pt x="6878116" y="9570999"/>
                  </a:lnTo>
                  <a:lnTo>
                    <a:pt x="6880910" y="9571304"/>
                  </a:lnTo>
                  <a:lnTo>
                    <a:pt x="6883323" y="9571913"/>
                  </a:lnTo>
                  <a:lnTo>
                    <a:pt x="6883323" y="9539300"/>
                  </a:lnTo>
                </a:path>
                <a:path w="6883400" h="10017125">
                  <a:moveTo>
                    <a:pt x="6797598" y="9667316"/>
                  </a:moveTo>
                  <a:lnTo>
                    <a:pt x="6797598" y="9539300"/>
                  </a:lnTo>
                </a:path>
                <a:path w="6883400" h="10017125">
                  <a:moveTo>
                    <a:pt x="6883323" y="9795637"/>
                  </a:moveTo>
                  <a:lnTo>
                    <a:pt x="6883323" y="9760889"/>
                  </a:lnTo>
                  <a:lnTo>
                    <a:pt x="6880910" y="9761804"/>
                  </a:lnTo>
                  <a:lnTo>
                    <a:pt x="6878370" y="9762413"/>
                  </a:lnTo>
                  <a:lnTo>
                    <a:pt x="6875957" y="9762718"/>
                  </a:lnTo>
                  <a:lnTo>
                    <a:pt x="6873290" y="9763328"/>
                  </a:lnTo>
                  <a:lnTo>
                    <a:pt x="6870750" y="9763633"/>
                  </a:lnTo>
                  <a:lnTo>
                    <a:pt x="6868083" y="9763633"/>
                  </a:lnTo>
                  <a:lnTo>
                    <a:pt x="6865670" y="9763937"/>
                  </a:lnTo>
                  <a:lnTo>
                    <a:pt x="6862876" y="9763937"/>
                  </a:lnTo>
                  <a:lnTo>
                    <a:pt x="6860463" y="9763633"/>
                  </a:lnTo>
                  <a:lnTo>
                    <a:pt x="6857669" y="9763633"/>
                  </a:lnTo>
                  <a:lnTo>
                    <a:pt x="6855256" y="9763023"/>
                  </a:lnTo>
                  <a:lnTo>
                    <a:pt x="6838492" y="9757841"/>
                  </a:lnTo>
                  <a:lnTo>
                    <a:pt x="6836333" y="9756622"/>
                  </a:lnTo>
                  <a:lnTo>
                    <a:pt x="6834174" y="9755403"/>
                  </a:lnTo>
                  <a:lnTo>
                    <a:pt x="6832396" y="9753879"/>
                  </a:lnTo>
                  <a:lnTo>
                    <a:pt x="6830618" y="9752355"/>
                  </a:lnTo>
                  <a:lnTo>
                    <a:pt x="6828713" y="9750831"/>
                  </a:lnTo>
                  <a:lnTo>
                    <a:pt x="6827189" y="9749002"/>
                  </a:lnTo>
                  <a:lnTo>
                    <a:pt x="6825665" y="9747173"/>
                  </a:lnTo>
                  <a:lnTo>
                    <a:pt x="6824522" y="9745345"/>
                  </a:lnTo>
                  <a:lnTo>
                    <a:pt x="6823252" y="9743211"/>
                  </a:lnTo>
                  <a:lnTo>
                    <a:pt x="6822363" y="9741077"/>
                  </a:lnTo>
                  <a:lnTo>
                    <a:pt x="6821728" y="9738639"/>
                  </a:lnTo>
                  <a:lnTo>
                    <a:pt x="6820839" y="9736201"/>
                  </a:lnTo>
                  <a:lnTo>
                    <a:pt x="6820458" y="9733762"/>
                  </a:lnTo>
                  <a:lnTo>
                    <a:pt x="6820204" y="9731019"/>
                  </a:lnTo>
                  <a:lnTo>
                    <a:pt x="6820458" y="9728276"/>
                  </a:lnTo>
                  <a:lnTo>
                    <a:pt x="6821093" y="9725837"/>
                  </a:lnTo>
                  <a:lnTo>
                    <a:pt x="6821728" y="9723094"/>
                  </a:lnTo>
                  <a:lnTo>
                    <a:pt x="6822617" y="9720656"/>
                  </a:lnTo>
                  <a:lnTo>
                    <a:pt x="6823506" y="9718522"/>
                  </a:lnTo>
                  <a:lnTo>
                    <a:pt x="6824776" y="9716389"/>
                  </a:lnTo>
                  <a:lnTo>
                    <a:pt x="6826046" y="9714560"/>
                  </a:lnTo>
                  <a:lnTo>
                    <a:pt x="6827189" y="9712426"/>
                  </a:lnTo>
                  <a:lnTo>
                    <a:pt x="6829094" y="9710902"/>
                  </a:lnTo>
                  <a:lnTo>
                    <a:pt x="6830618" y="9709378"/>
                  </a:lnTo>
                  <a:lnTo>
                    <a:pt x="6832396" y="9707854"/>
                  </a:lnTo>
                  <a:lnTo>
                    <a:pt x="6834174" y="9706330"/>
                  </a:lnTo>
                  <a:lnTo>
                    <a:pt x="6836333" y="9705111"/>
                  </a:lnTo>
                  <a:lnTo>
                    <a:pt x="6838492" y="9704197"/>
                  </a:lnTo>
                  <a:lnTo>
                    <a:pt x="6840651" y="9702977"/>
                  </a:lnTo>
                  <a:lnTo>
                    <a:pt x="6842810" y="9702063"/>
                  </a:lnTo>
                  <a:lnTo>
                    <a:pt x="6845223" y="9701453"/>
                  </a:lnTo>
                  <a:lnTo>
                    <a:pt x="6847382" y="9700539"/>
                  </a:lnTo>
                  <a:lnTo>
                    <a:pt x="6849795" y="9699929"/>
                  </a:lnTo>
                  <a:lnTo>
                    <a:pt x="6852208" y="9699625"/>
                  </a:lnTo>
                  <a:lnTo>
                    <a:pt x="6855002" y="9699015"/>
                  </a:lnTo>
                  <a:lnTo>
                    <a:pt x="6857415" y="9698710"/>
                  </a:lnTo>
                  <a:lnTo>
                    <a:pt x="6860082" y="9698405"/>
                  </a:lnTo>
                  <a:lnTo>
                    <a:pt x="6862622" y="9698405"/>
                  </a:lnTo>
                  <a:lnTo>
                    <a:pt x="6865289" y="9698405"/>
                  </a:lnTo>
                  <a:lnTo>
                    <a:pt x="6867702" y="9698405"/>
                  </a:lnTo>
                  <a:lnTo>
                    <a:pt x="6870496" y="9698405"/>
                  </a:lnTo>
                  <a:lnTo>
                    <a:pt x="6872909" y="9698405"/>
                  </a:lnTo>
                  <a:lnTo>
                    <a:pt x="6875703" y="9698710"/>
                  </a:lnTo>
                  <a:lnTo>
                    <a:pt x="6878116" y="9699015"/>
                  </a:lnTo>
                  <a:lnTo>
                    <a:pt x="6880910" y="9699320"/>
                  </a:lnTo>
                  <a:lnTo>
                    <a:pt x="6883323" y="9699929"/>
                  </a:lnTo>
                  <a:lnTo>
                    <a:pt x="6883323" y="9667316"/>
                  </a:lnTo>
                </a:path>
                <a:path w="6883400" h="10017125">
                  <a:moveTo>
                    <a:pt x="6797598" y="9795637"/>
                  </a:moveTo>
                  <a:lnTo>
                    <a:pt x="6797598" y="9667316"/>
                  </a:lnTo>
                </a:path>
                <a:path w="6883400" h="10017125">
                  <a:moveTo>
                    <a:pt x="304" y="9923653"/>
                  </a:moveTo>
                  <a:lnTo>
                    <a:pt x="304" y="9957181"/>
                  </a:lnTo>
                  <a:lnTo>
                    <a:pt x="3352" y="9956571"/>
                  </a:lnTo>
                  <a:lnTo>
                    <a:pt x="6705" y="9955961"/>
                  </a:lnTo>
                  <a:lnTo>
                    <a:pt x="9753" y="9955352"/>
                  </a:lnTo>
                  <a:lnTo>
                    <a:pt x="13106" y="9955047"/>
                  </a:lnTo>
                  <a:lnTo>
                    <a:pt x="16459" y="9955047"/>
                  </a:lnTo>
                  <a:lnTo>
                    <a:pt x="19507" y="9955047"/>
                  </a:lnTo>
                  <a:lnTo>
                    <a:pt x="22555" y="9955047"/>
                  </a:lnTo>
                  <a:lnTo>
                    <a:pt x="25907" y="9955657"/>
                  </a:lnTo>
                  <a:lnTo>
                    <a:pt x="50291" y="9970897"/>
                  </a:lnTo>
                  <a:lnTo>
                    <a:pt x="64007" y="9997109"/>
                  </a:lnTo>
                  <a:lnTo>
                    <a:pt x="64007" y="9999853"/>
                  </a:lnTo>
                  <a:lnTo>
                    <a:pt x="64312" y="10002596"/>
                  </a:lnTo>
                  <a:lnTo>
                    <a:pt x="60655" y="10016921"/>
                  </a:lnTo>
                  <a:lnTo>
                    <a:pt x="93573" y="10016921"/>
                  </a:lnTo>
                </a:path>
                <a:path w="6883400" h="10017125">
                  <a:moveTo>
                    <a:pt x="85343" y="9923653"/>
                  </a:moveTo>
                  <a:lnTo>
                    <a:pt x="85343" y="9932187"/>
                  </a:lnTo>
                  <a:lnTo>
                    <a:pt x="93573" y="9932187"/>
                  </a:lnTo>
                </a:path>
                <a:path w="6883400" h="10017125">
                  <a:moveTo>
                    <a:pt x="93573" y="10016921"/>
                  </a:moveTo>
                  <a:lnTo>
                    <a:pt x="126796" y="10016921"/>
                  </a:lnTo>
                  <a:lnTo>
                    <a:pt x="126187" y="10014483"/>
                  </a:lnTo>
                  <a:lnTo>
                    <a:pt x="125577" y="10012045"/>
                  </a:lnTo>
                  <a:lnTo>
                    <a:pt x="125272" y="10009606"/>
                  </a:lnTo>
                  <a:lnTo>
                    <a:pt x="124663" y="10007168"/>
                  </a:lnTo>
                  <a:lnTo>
                    <a:pt x="124358" y="10004425"/>
                  </a:lnTo>
                  <a:lnTo>
                    <a:pt x="124358" y="10001986"/>
                  </a:lnTo>
                  <a:lnTo>
                    <a:pt x="124053" y="9999243"/>
                  </a:lnTo>
                  <a:lnTo>
                    <a:pt x="124053" y="9996805"/>
                  </a:lnTo>
                  <a:lnTo>
                    <a:pt x="124358" y="9994366"/>
                  </a:lnTo>
                  <a:lnTo>
                    <a:pt x="124358" y="9991623"/>
                  </a:lnTo>
                  <a:lnTo>
                    <a:pt x="124967" y="9989185"/>
                  </a:lnTo>
                  <a:lnTo>
                    <a:pt x="125272" y="9986441"/>
                  </a:lnTo>
                  <a:lnTo>
                    <a:pt x="125882" y="9984003"/>
                  </a:lnTo>
                  <a:lnTo>
                    <a:pt x="126492" y="9981565"/>
                  </a:lnTo>
                  <a:lnTo>
                    <a:pt x="127101" y="9979126"/>
                  </a:lnTo>
                  <a:lnTo>
                    <a:pt x="128015" y="9976993"/>
                  </a:lnTo>
                  <a:lnTo>
                    <a:pt x="128930" y="9974554"/>
                  </a:lnTo>
                  <a:lnTo>
                    <a:pt x="129844" y="9972421"/>
                  </a:lnTo>
                  <a:lnTo>
                    <a:pt x="131064" y="9970287"/>
                  </a:lnTo>
                  <a:lnTo>
                    <a:pt x="132283" y="9968153"/>
                  </a:lnTo>
                  <a:lnTo>
                    <a:pt x="133807" y="9966325"/>
                  </a:lnTo>
                  <a:lnTo>
                    <a:pt x="135026" y="9964496"/>
                  </a:lnTo>
                  <a:lnTo>
                    <a:pt x="136855" y="9962972"/>
                  </a:lnTo>
                  <a:lnTo>
                    <a:pt x="146303" y="9956571"/>
                  </a:lnTo>
                  <a:lnTo>
                    <a:pt x="148437" y="9955657"/>
                  </a:lnTo>
                  <a:lnTo>
                    <a:pt x="150875" y="9955047"/>
                  </a:lnTo>
                  <a:lnTo>
                    <a:pt x="153314" y="9954437"/>
                  </a:lnTo>
                  <a:lnTo>
                    <a:pt x="155752" y="9954133"/>
                  </a:lnTo>
                  <a:lnTo>
                    <a:pt x="158495" y="9954742"/>
                  </a:lnTo>
                  <a:lnTo>
                    <a:pt x="161239" y="9955047"/>
                  </a:lnTo>
                  <a:lnTo>
                    <a:pt x="163677" y="9955961"/>
                  </a:lnTo>
                  <a:lnTo>
                    <a:pt x="165811" y="9956571"/>
                  </a:lnTo>
                  <a:lnTo>
                    <a:pt x="167944" y="9957485"/>
                  </a:lnTo>
                  <a:lnTo>
                    <a:pt x="170078" y="9958705"/>
                  </a:lnTo>
                  <a:lnTo>
                    <a:pt x="171907" y="9960229"/>
                  </a:lnTo>
                  <a:lnTo>
                    <a:pt x="173736" y="9961448"/>
                  </a:lnTo>
                  <a:lnTo>
                    <a:pt x="181965" y="9972421"/>
                  </a:lnTo>
                  <a:lnTo>
                    <a:pt x="183184" y="9974554"/>
                  </a:lnTo>
                  <a:lnTo>
                    <a:pt x="184099" y="9976688"/>
                  </a:lnTo>
                  <a:lnTo>
                    <a:pt x="184708" y="9979126"/>
                  </a:lnTo>
                  <a:lnTo>
                    <a:pt x="185623" y="9981260"/>
                  </a:lnTo>
                  <a:lnTo>
                    <a:pt x="185928" y="9984003"/>
                  </a:lnTo>
                  <a:lnTo>
                    <a:pt x="186537" y="9986137"/>
                  </a:lnTo>
                  <a:lnTo>
                    <a:pt x="186842" y="9988880"/>
                  </a:lnTo>
                  <a:lnTo>
                    <a:pt x="187147" y="9991318"/>
                  </a:lnTo>
                  <a:lnTo>
                    <a:pt x="187451" y="9994061"/>
                  </a:lnTo>
                  <a:lnTo>
                    <a:pt x="187756" y="9996500"/>
                  </a:lnTo>
                  <a:lnTo>
                    <a:pt x="187756" y="9999243"/>
                  </a:lnTo>
                  <a:lnTo>
                    <a:pt x="187756" y="10001681"/>
                  </a:lnTo>
                  <a:lnTo>
                    <a:pt x="187756" y="10004425"/>
                  </a:lnTo>
                  <a:lnTo>
                    <a:pt x="187451" y="10006863"/>
                  </a:lnTo>
                  <a:lnTo>
                    <a:pt x="187147" y="10009301"/>
                  </a:lnTo>
                  <a:lnTo>
                    <a:pt x="186842" y="10012045"/>
                  </a:lnTo>
                  <a:lnTo>
                    <a:pt x="186537" y="10014483"/>
                  </a:lnTo>
                  <a:lnTo>
                    <a:pt x="186232" y="10016921"/>
                  </a:lnTo>
                  <a:lnTo>
                    <a:pt x="218541" y="10016921"/>
                  </a:lnTo>
                </a:path>
                <a:path w="6883400" h="10017125">
                  <a:moveTo>
                    <a:pt x="93573" y="9932187"/>
                  </a:moveTo>
                  <a:lnTo>
                    <a:pt x="218541" y="9932187"/>
                  </a:lnTo>
                </a:path>
                <a:path w="6883400" h="10017125">
                  <a:moveTo>
                    <a:pt x="218541" y="10016921"/>
                  </a:moveTo>
                  <a:lnTo>
                    <a:pt x="251764" y="10016921"/>
                  </a:lnTo>
                  <a:lnTo>
                    <a:pt x="251155" y="10014483"/>
                  </a:lnTo>
                  <a:lnTo>
                    <a:pt x="250545" y="10012045"/>
                  </a:lnTo>
                  <a:lnTo>
                    <a:pt x="250240" y="10009606"/>
                  </a:lnTo>
                  <a:lnTo>
                    <a:pt x="249631" y="10007168"/>
                  </a:lnTo>
                  <a:lnTo>
                    <a:pt x="249326" y="10004425"/>
                  </a:lnTo>
                  <a:lnTo>
                    <a:pt x="249326" y="9991623"/>
                  </a:lnTo>
                  <a:lnTo>
                    <a:pt x="249936" y="9989185"/>
                  </a:lnTo>
                  <a:lnTo>
                    <a:pt x="250240" y="9986441"/>
                  </a:lnTo>
                  <a:lnTo>
                    <a:pt x="250850" y="9984003"/>
                  </a:lnTo>
                  <a:lnTo>
                    <a:pt x="251459" y="9981565"/>
                  </a:lnTo>
                  <a:lnTo>
                    <a:pt x="252069" y="9979126"/>
                  </a:lnTo>
                  <a:lnTo>
                    <a:pt x="252984" y="9976993"/>
                  </a:lnTo>
                  <a:lnTo>
                    <a:pt x="253898" y="9974554"/>
                  </a:lnTo>
                  <a:lnTo>
                    <a:pt x="254812" y="9972421"/>
                  </a:lnTo>
                  <a:lnTo>
                    <a:pt x="256031" y="9970287"/>
                  </a:lnTo>
                  <a:lnTo>
                    <a:pt x="257251" y="9968153"/>
                  </a:lnTo>
                  <a:lnTo>
                    <a:pt x="258775" y="9966325"/>
                  </a:lnTo>
                  <a:lnTo>
                    <a:pt x="260299" y="9964496"/>
                  </a:lnTo>
                  <a:lnTo>
                    <a:pt x="261823" y="9962972"/>
                  </a:lnTo>
                  <a:lnTo>
                    <a:pt x="263347" y="9961448"/>
                  </a:lnTo>
                  <a:lnTo>
                    <a:pt x="265175" y="9959924"/>
                  </a:lnTo>
                  <a:lnTo>
                    <a:pt x="267309" y="9958705"/>
                  </a:lnTo>
                  <a:lnTo>
                    <a:pt x="269138" y="9957485"/>
                  </a:lnTo>
                  <a:lnTo>
                    <a:pt x="271272" y="9956571"/>
                  </a:lnTo>
                  <a:lnTo>
                    <a:pt x="273710" y="9955657"/>
                  </a:lnTo>
                  <a:lnTo>
                    <a:pt x="275844" y="9955047"/>
                  </a:lnTo>
                  <a:lnTo>
                    <a:pt x="278282" y="9954437"/>
                  </a:lnTo>
                  <a:lnTo>
                    <a:pt x="280720" y="9954133"/>
                  </a:lnTo>
                  <a:lnTo>
                    <a:pt x="283464" y="9954742"/>
                  </a:lnTo>
                  <a:lnTo>
                    <a:pt x="286207" y="9955047"/>
                  </a:lnTo>
                  <a:lnTo>
                    <a:pt x="288645" y="9955961"/>
                  </a:lnTo>
                  <a:lnTo>
                    <a:pt x="290779" y="9956571"/>
                  </a:lnTo>
                  <a:lnTo>
                    <a:pt x="292912" y="9957485"/>
                  </a:lnTo>
                  <a:lnTo>
                    <a:pt x="295046" y="9958705"/>
                  </a:lnTo>
                  <a:lnTo>
                    <a:pt x="296875" y="9960229"/>
                  </a:lnTo>
                  <a:lnTo>
                    <a:pt x="299008" y="9961448"/>
                  </a:lnTo>
                  <a:lnTo>
                    <a:pt x="300532" y="9962972"/>
                  </a:lnTo>
                  <a:lnTo>
                    <a:pt x="302056" y="9964801"/>
                  </a:lnTo>
                  <a:lnTo>
                    <a:pt x="303580" y="9966325"/>
                  </a:lnTo>
                  <a:lnTo>
                    <a:pt x="304800" y="9968458"/>
                  </a:lnTo>
                  <a:lnTo>
                    <a:pt x="306019" y="9970287"/>
                  </a:lnTo>
                  <a:lnTo>
                    <a:pt x="307238" y="9972421"/>
                  </a:lnTo>
                  <a:lnTo>
                    <a:pt x="308152" y="9974554"/>
                  </a:lnTo>
                  <a:lnTo>
                    <a:pt x="309067" y="9976688"/>
                  </a:lnTo>
                  <a:lnTo>
                    <a:pt x="309676" y="9979126"/>
                  </a:lnTo>
                  <a:lnTo>
                    <a:pt x="310591" y="9981260"/>
                  </a:lnTo>
                  <a:lnTo>
                    <a:pt x="310895" y="9984003"/>
                  </a:lnTo>
                  <a:lnTo>
                    <a:pt x="311505" y="9986137"/>
                  </a:lnTo>
                  <a:lnTo>
                    <a:pt x="312115" y="9988880"/>
                  </a:lnTo>
                  <a:lnTo>
                    <a:pt x="312115" y="9991318"/>
                  </a:lnTo>
                  <a:lnTo>
                    <a:pt x="312420" y="9994061"/>
                  </a:lnTo>
                  <a:lnTo>
                    <a:pt x="312724" y="9996500"/>
                  </a:lnTo>
                  <a:lnTo>
                    <a:pt x="312724" y="9999243"/>
                  </a:lnTo>
                  <a:lnTo>
                    <a:pt x="312724" y="10001681"/>
                  </a:lnTo>
                  <a:lnTo>
                    <a:pt x="312724" y="10004425"/>
                  </a:lnTo>
                  <a:lnTo>
                    <a:pt x="312420" y="10006863"/>
                  </a:lnTo>
                  <a:lnTo>
                    <a:pt x="312115" y="10009301"/>
                  </a:lnTo>
                  <a:lnTo>
                    <a:pt x="311810" y="10012045"/>
                  </a:lnTo>
                  <a:lnTo>
                    <a:pt x="311505" y="10014483"/>
                  </a:lnTo>
                  <a:lnTo>
                    <a:pt x="311200" y="10016921"/>
                  </a:lnTo>
                  <a:lnTo>
                    <a:pt x="343509" y="10016921"/>
                  </a:lnTo>
                </a:path>
                <a:path w="6883400" h="10017125">
                  <a:moveTo>
                    <a:pt x="218541" y="9932187"/>
                  </a:moveTo>
                  <a:lnTo>
                    <a:pt x="343509" y="9932187"/>
                  </a:lnTo>
                </a:path>
                <a:path w="6883400" h="10017125">
                  <a:moveTo>
                    <a:pt x="343509" y="10016921"/>
                  </a:moveTo>
                  <a:lnTo>
                    <a:pt x="377037" y="10016921"/>
                  </a:lnTo>
                  <a:lnTo>
                    <a:pt x="376428" y="10014483"/>
                  </a:lnTo>
                  <a:lnTo>
                    <a:pt x="375513" y="10012045"/>
                  </a:lnTo>
                  <a:lnTo>
                    <a:pt x="375208" y="10009606"/>
                  </a:lnTo>
                  <a:lnTo>
                    <a:pt x="374903" y="10007168"/>
                  </a:lnTo>
                  <a:lnTo>
                    <a:pt x="374599" y="10004425"/>
                  </a:lnTo>
                  <a:lnTo>
                    <a:pt x="374294" y="10001986"/>
                  </a:lnTo>
                  <a:lnTo>
                    <a:pt x="374294" y="9999243"/>
                  </a:lnTo>
                  <a:lnTo>
                    <a:pt x="374294" y="9996805"/>
                  </a:lnTo>
                  <a:lnTo>
                    <a:pt x="374294" y="9994366"/>
                  </a:lnTo>
                  <a:lnTo>
                    <a:pt x="374599" y="9991623"/>
                  </a:lnTo>
                  <a:lnTo>
                    <a:pt x="374903" y="9989185"/>
                  </a:lnTo>
                  <a:lnTo>
                    <a:pt x="375208" y="9986441"/>
                  </a:lnTo>
                  <a:lnTo>
                    <a:pt x="375818" y="9984003"/>
                  </a:lnTo>
                  <a:lnTo>
                    <a:pt x="376428" y="9981565"/>
                  </a:lnTo>
                  <a:lnTo>
                    <a:pt x="377037" y="9979126"/>
                  </a:lnTo>
                  <a:lnTo>
                    <a:pt x="377952" y="9976993"/>
                  </a:lnTo>
                  <a:lnTo>
                    <a:pt x="378866" y="9974554"/>
                  </a:lnTo>
                  <a:lnTo>
                    <a:pt x="380085" y="9972421"/>
                  </a:lnTo>
                  <a:lnTo>
                    <a:pt x="381304" y="9970287"/>
                  </a:lnTo>
                  <a:lnTo>
                    <a:pt x="382523" y="9968153"/>
                  </a:lnTo>
                  <a:lnTo>
                    <a:pt x="383743" y="9966325"/>
                  </a:lnTo>
                  <a:lnTo>
                    <a:pt x="392277" y="9958705"/>
                  </a:lnTo>
                  <a:lnTo>
                    <a:pt x="394106" y="9957485"/>
                  </a:lnTo>
                  <a:lnTo>
                    <a:pt x="405993" y="9954133"/>
                  </a:lnTo>
                  <a:lnTo>
                    <a:pt x="408736" y="9954742"/>
                  </a:lnTo>
                  <a:lnTo>
                    <a:pt x="411175" y="9955047"/>
                  </a:lnTo>
                  <a:lnTo>
                    <a:pt x="413613" y="9955961"/>
                  </a:lnTo>
                  <a:lnTo>
                    <a:pt x="416052" y="9956571"/>
                  </a:lnTo>
                  <a:lnTo>
                    <a:pt x="418185" y="9957485"/>
                  </a:lnTo>
                  <a:lnTo>
                    <a:pt x="420014" y="9958705"/>
                  </a:lnTo>
                  <a:lnTo>
                    <a:pt x="422147" y="9960229"/>
                  </a:lnTo>
                  <a:lnTo>
                    <a:pt x="423976" y="9961448"/>
                  </a:lnTo>
                  <a:lnTo>
                    <a:pt x="425500" y="9962972"/>
                  </a:lnTo>
                  <a:lnTo>
                    <a:pt x="427024" y="9964801"/>
                  </a:lnTo>
                  <a:lnTo>
                    <a:pt x="428548" y="9966325"/>
                  </a:lnTo>
                  <a:lnTo>
                    <a:pt x="429767" y="9968458"/>
                  </a:lnTo>
                  <a:lnTo>
                    <a:pt x="430987" y="9970287"/>
                  </a:lnTo>
                  <a:lnTo>
                    <a:pt x="432206" y="9972421"/>
                  </a:lnTo>
                  <a:lnTo>
                    <a:pt x="433120" y="9974554"/>
                  </a:lnTo>
                  <a:lnTo>
                    <a:pt x="434035" y="9976688"/>
                  </a:lnTo>
                  <a:lnTo>
                    <a:pt x="434644" y="9979126"/>
                  </a:lnTo>
                  <a:lnTo>
                    <a:pt x="435559" y="9981260"/>
                  </a:lnTo>
                  <a:lnTo>
                    <a:pt x="436168" y="9984003"/>
                  </a:lnTo>
                  <a:lnTo>
                    <a:pt x="436473" y="9986137"/>
                  </a:lnTo>
                  <a:lnTo>
                    <a:pt x="437083" y="9988880"/>
                  </a:lnTo>
                  <a:lnTo>
                    <a:pt x="437388" y="9991318"/>
                  </a:lnTo>
                  <a:lnTo>
                    <a:pt x="437388" y="9994061"/>
                  </a:lnTo>
                  <a:lnTo>
                    <a:pt x="437692" y="9996500"/>
                  </a:lnTo>
                  <a:lnTo>
                    <a:pt x="437692" y="9999243"/>
                  </a:lnTo>
                  <a:lnTo>
                    <a:pt x="437692" y="10001681"/>
                  </a:lnTo>
                  <a:lnTo>
                    <a:pt x="437692" y="10004425"/>
                  </a:lnTo>
                  <a:lnTo>
                    <a:pt x="437388" y="10006863"/>
                  </a:lnTo>
                  <a:lnTo>
                    <a:pt x="437388" y="10009301"/>
                  </a:lnTo>
                  <a:lnTo>
                    <a:pt x="436778" y="10012045"/>
                  </a:lnTo>
                  <a:lnTo>
                    <a:pt x="436778" y="10014483"/>
                  </a:lnTo>
                  <a:lnTo>
                    <a:pt x="436168" y="10016921"/>
                  </a:lnTo>
                  <a:lnTo>
                    <a:pt x="468477" y="10016921"/>
                  </a:lnTo>
                </a:path>
                <a:path w="6883400" h="10017125">
                  <a:moveTo>
                    <a:pt x="343509" y="9932187"/>
                  </a:moveTo>
                  <a:lnTo>
                    <a:pt x="468477" y="9932187"/>
                  </a:lnTo>
                </a:path>
                <a:path w="6883400" h="10017125">
                  <a:moveTo>
                    <a:pt x="468477" y="10016921"/>
                  </a:moveTo>
                  <a:lnTo>
                    <a:pt x="502005" y="10016921"/>
                  </a:lnTo>
                  <a:lnTo>
                    <a:pt x="501395" y="10014483"/>
                  </a:lnTo>
                  <a:lnTo>
                    <a:pt x="500481" y="10012045"/>
                  </a:lnTo>
                  <a:lnTo>
                    <a:pt x="500176" y="10009606"/>
                  </a:lnTo>
                  <a:lnTo>
                    <a:pt x="499871" y="10007168"/>
                  </a:lnTo>
                  <a:lnTo>
                    <a:pt x="499567" y="10004425"/>
                  </a:lnTo>
                  <a:lnTo>
                    <a:pt x="499262" y="10001986"/>
                  </a:lnTo>
                  <a:lnTo>
                    <a:pt x="499262" y="9999243"/>
                  </a:lnTo>
                  <a:lnTo>
                    <a:pt x="499262" y="9996805"/>
                  </a:lnTo>
                  <a:lnTo>
                    <a:pt x="499262" y="9994366"/>
                  </a:lnTo>
                  <a:lnTo>
                    <a:pt x="499567" y="9991623"/>
                  </a:lnTo>
                  <a:lnTo>
                    <a:pt x="499871" y="9989185"/>
                  </a:lnTo>
                  <a:lnTo>
                    <a:pt x="500176" y="9986441"/>
                  </a:lnTo>
                  <a:lnTo>
                    <a:pt x="500786" y="9984003"/>
                  </a:lnTo>
                  <a:lnTo>
                    <a:pt x="501395" y="9981565"/>
                  </a:lnTo>
                  <a:lnTo>
                    <a:pt x="502005" y="9979126"/>
                  </a:lnTo>
                  <a:lnTo>
                    <a:pt x="502920" y="9976993"/>
                  </a:lnTo>
                  <a:lnTo>
                    <a:pt x="503834" y="9974554"/>
                  </a:lnTo>
                  <a:lnTo>
                    <a:pt x="505053" y="9972421"/>
                  </a:lnTo>
                  <a:lnTo>
                    <a:pt x="506272" y="9970287"/>
                  </a:lnTo>
                  <a:lnTo>
                    <a:pt x="507492" y="9968153"/>
                  </a:lnTo>
                  <a:lnTo>
                    <a:pt x="508711" y="9966325"/>
                  </a:lnTo>
                  <a:lnTo>
                    <a:pt x="510235" y="9964496"/>
                  </a:lnTo>
                  <a:lnTo>
                    <a:pt x="511759" y="9962972"/>
                  </a:lnTo>
                  <a:lnTo>
                    <a:pt x="513588" y="9961448"/>
                  </a:lnTo>
                  <a:lnTo>
                    <a:pt x="515111" y="9959924"/>
                  </a:lnTo>
                  <a:lnTo>
                    <a:pt x="517245" y="9958705"/>
                  </a:lnTo>
                  <a:lnTo>
                    <a:pt x="519074" y="9957485"/>
                  </a:lnTo>
                  <a:lnTo>
                    <a:pt x="521208" y="9956571"/>
                  </a:lnTo>
                  <a:lnTo>
                    <a:pt x="523646" y="9955657"/>
                  </a:lnTo>
                  <a:lnTo>
                    <a:pt x="525780" y="9955047"/>
                  </a:lnTo>
                  <a:lnTo>
                    <a:pt x="528218" y="9954437"/>
                  </a:lnTo>
                  <a:lnTo>
                    <a:pt x="530961" y="9954133"/>
                  </a:lnTo>
                  <a:lnTo>
                    <a:pt x="533704" y="9954742"/>
                  </a:lnTo>
                  <a:lnTo>
                    <a:pt x="536143" y="9955047"/>
                  </a:lnTo>
                  <a:lnTo>
                    <a:pt x="538581" y="9955961"/>
                  </a:lnTo>
                  <a:lnTo>
                    <a:pt x="541020" y="9956571"/>
                  </a:lnTo>
                  <a:lnTo>
                    <a:pt x="543153" y="9957485"/>
                  </a:lnTo>
                  <a:lnTo>
                    <a:pt x="545287" y="9958705"/>
                  </a:lnTo>
                  <a:lnTo>
                    <a:pt x="547116" y="9960229"/>
                  </a:lnTo>
                  <a:lnTo>
                    <a:pt x="548944" y="9961448"/>
                  </a:lnTo>
                  <a:lnTo>
                    <a:pt x="550468" y="9962972"/>
                  </a:lnTo>
                  <a:lnTo>
                    <a:pt x="551992" y="9964801"/>
                  </a:lnTo>
                  <a:lnTo>
                    <a:pt x="553516" y="9966325"/>
                  </a:lnTo>
                  <a:lnTo>
                    <a:pt x="554736" y="9968458"/>
                  </a:lnTo>
                  <a:lnTo>
                    <a:pt x="555955" y="9970287"/>
                  </a:lnTo>
                  <a:lnTo>
                    <a:pt x="557174" y="9972421"/>
                  </a:lnTo>
                  <a:lnTo>
                    <a:pt x="558088" y="9974554"/>
                  </a:lnTo>
                  <a:lnTo>
                    <a:pt x="559003" y="9976688"/>
                  </a:lnTo>
                  <a:lnTo>
                    <a:pt x="559612" y="9979126"/>
                  </a:lnTo>
                  <a:lnTo>
                    <a:pt x="560527" y="9981260"/>
                  </a:lnTo>
                  <a:lnTo>
                    <a:pt x="561136" y="9984003"/>
                  </a:lnTo>
                  <a:lnTo>
                    <a:pt x="561441" y="9986137"/>
                  </a:lnTo>
                  <a:lnTo>
                    <a:pt x="562051" y="9988880"/>
                  </a:lnTo>
                  <a:lnTo>
                    <a:pt x="562355" y="9991318"/>
                  </a:lnTo>
                  <a:lnTo>
                    <a:pt x="562355" y="9994061"/>
                  </a:lnTo>
                  <a:lnTo>
                    <a:pt x="562660" y="9996500"/>
                  </a:lnTo>
                  <a:lnTo>
                    <a:pt x="562660" y="9999243"/>
                  </a:lnTo>
                  <a:lnTo>
                    <a:pt x="562660" y="10001681"/>
                  </a:lnTo>
                  <a:lnTo>
                    <a:pt x="562660" y="10004425"/>
                  </a:lnTo>
                  <a:lnTo>
                    <a:pt x="562355" y="10006863"/>
                  </a:lnTo>
                  <a:lnTo>
                    <a:pt x="562355" y="10009301"/>
                  </a:lnTo>
                  <a:lnTo>
                    <a:pt x="562051" y="10012045"/>
                  </a:lnTo>
                  <a:lnTo>
                    <a:pt x="561746" y="10014483"/>
                  </a:lnTo>
                  <a:lnTo>
                    <a:pt x="561136" y="10016921"/>
                  </a:lnTo>
                  <a:lnTo>
                    <a:pt x="593445" y="10016921"/>
                  </a:lnTo>
                </a:path>
                <a:path w="6883400" h="10017125">
                  <a:moveTo>
                    <a:pt x="468477" y="9932187"/>
                  </a:moveTo>
                  <a:lnTo>
                    <a:pt x="593445" y="9932187"/>
                  </a:lnTo>
                </a:path>
                <a:path w="6883400" h="10017125">
                  <a:moveTo>
                    <a:pt x="593445" y="10016921"/>
                  </a:moveTo>
                  <a:lnTo>
                    <a:pt x="626973" y="10016921"/>
                  </a:lnTo>
                  <a:lnTo>
                    <a:pt x="626364" y="10014483"/>
                  </a:lnTo>
                  <a:lnTo>
                    <a:pt x="625754" y="10012045"/>
                  </a:lnTo>
                  <a:lnTo>
                    <a:pt x="625144" y="10009606"/>
                  </a:lnTo>
                  <a:lnTo>
                    <a:pt x="624840" y="10007168"/>
                  </a:lnTo>
                  <a:lnTo>
                    <a:pt x="624535" y="10004425"/>
                  </a:lnTo>
                  <a:lnTo>
                    <a:pt x="624230" y="10001986"/>
                  </a:lnTo>
                  <a:lnTo>
                    <a:pt x="624230" y="9999243"/>
                  </a:lnTo>
                  <a:lnTo>
                    <a:pt x="624230" y="9996805"/>
                  </a:lnTo>
                  <a:lnTo>
                    <a:pt x="624230" y="9994366"/>
                  </a:lnTo>
                  <a:lnTo>
                    <a:pt x="624535" y="9991623"/>
                  </a:lnTo>
                  <a:lnTo>
                    <a:pt x="624840" y="9989185"/>
                  </a:lnTo>
                  <a:lnTo>
                    <a:pt x="625144" y="9986441"/>
                  </a:lnTo>
                  <a:lnTo>
                    <a:pt x="625754" y="9984003"/>
                  </a:lnTo>
                  <a:lnTo>
                    <a:pt x="626364" y="9981565"/>
                  </a:lnTo>
                  <a:lnTo>
                    <a:pt x="627278" y="9979126"/>
                  </a:lnTo>
                  <a:lnTo>
                    <a:pt x="627888" y="9976993"/>
                  </a:lnTo>
                  <a:lnTo>
                    <a:pt x="628802" y="9974554"/>
                  </a:lnTo>
                  <a:lnTo>
                    <a:pt x="630021" y="9972421"/>
                  </a:lnTo>
                  <a:lnTo>
                    <a:pt x="631240" y="9970287"/>
                  </a:lnTo>
                  <a:lnTo>
                    <a:pt x="646480" y="9956571"/>
                  </a:lnTo>
                  <a:lnTo>
                    <a:pt x="648614" y="9955657"/>
                  </a:lnTo>
                  <a:lnTo>
                    <a:pt x="650748" y="9955047"/>
                  </a:lnTo>
                  <a:lnTo>
                    <a:pt x="653491" y="9954437"/>
                  </a:lnTo>
                  <a:lnTo>
                    <a:pt x="655929" y="9954133"/>
                  </a:lnTo>
                  <a:lnTo>
                    <a:pt x="658672" y="9954742"/>
                  </a:lnTo>
                  <a:lnTo>
                    <a:pt x="661111" y="9955047"/>
                  </a:lnTo>
                  <a:lnTo>
                    <a:pt x="663549" y="9955961"/>
                  </a:lnTo>
                  <a:lnTo>
                    <a:pt x="665988" y="9956571"/>
                  </a:lnTo>
                  <a:lnTo>
                    <a:pt x="668121" y="9957485"/>
                  </a:lnTo>
                  <a:lnTo>
                    <a:pt x="670255" y="9958705"/>
                  </a:lnTo>
                  <a:lnTo>
                    <a:pt x="672083" y="9960229"/>
                  </a:lnTo>
                  <a:lnTo>
                    <a:pt x="673912" y="9961448"/>
                  </a:lnTo>
                  <a:lnTo>
                    <a:pt x="675436" y="9962972"/>
                  </a:lnTo>
                  <a:lnTo>
                    <a:pt x="676960" y="9964801"/>
                  </a:lnTo>
                  <a:lnTo>
                    <a:pt x="678484" y="9966325"/>
                  </a:lnTo>
                  <a:lnTo>
                    <a:pt x="679704" y="9968458"/>
                  </a:lnTo>
                  <a:lnTo>
                    <a:pt x="680923" y="9970287"/>
                  </a:lnTo>
                  <a:lnTo>
                    <a:pt x="682142" y="9972421"/>
                  </a:lnTo>
                  <a:lnTo>
                    <a:pt x="683056" y="9974554"/>
                  </a:lnTo>
                  <a:lnTo>
                    <a:pt x="683971" y="9976688"/>
                  </a:lnTo>
                  <a:lnTo>
                    <a:pt x="684885" y="9979126"/>
                  </a:lnTo>
                  <a:lnTo>
                    <a:pt x="685495" y="9981260"/>
                  </a:lnTo>
                  <a:lnTo>
                    <a:pt x="686104" y="9984003"/>
                  </a:lnTo>
                  <a:lnTo>
                    <a:pt x="686714" y="9986137"/>
                  </a:lnTo>
                  <a:lnTo>
                    <a:pt x="687019" y="9988880"/>
                  </a:lnTo>
                  <a:lnTo>
                    <a:pt x="687324" y="9991318"/>
                  </a:lnTo>
                  <a:lnTo>
                    <a:pt x="687628" y="9994061"/>
                  </a:lnTo>
                  <a:lnTo>
                    <a:pt x="687628" y="9996500"/>
                  </a:lnTo>
                  <a:lnTo>
                    <a:pt x="687933" y="9999243"/>
                  </a:lnTo>
                  <a:lnTo>
                    <a:pt x="687933" y="10001681"/>
                  </a:lnTo>
                  <a:lnTo>
                    <a:pt x="687628" y="10004425"/>
                  </a:lnTo>
                  <a:lnTo>
                    <a:pt x="687628" y="10006863"/>
                  </a:lnTo>
                  <a:lnTo>
                    <a:pt x="687324" y="10009301"/>
                  </a:lnTo>
                  <a:lnTo>
                    <a:pt x="687019" y="10012045"/>
                  </a:lnTo>
                  <a:lnTo>
                    <a:pt x="686714" y="10014483"/>
                  </a:lnTo>
                  <a:lnTo>
                    <a:pt x="686104" y="10016921"/>
                  </a:lnTo>
                  <a:lnTo>
                    <a:pt x="718413" y="10016921"/>
                  </a:lnTo>
                </a:path>
                <a:path w="6883400" h="10017125">
                  <a:moveTo>
                    <a:pt x="593445" y="9932187"/>
                  </a:moveTo>
                  <a:lnTo>
                    <a:pt x="718413" y="9932187"/>
                  </a:lnTo>
                </a:path>
                <a:path w="6883400" h="10017125">
                  <a:moveTo>
                    <a:pt x="718413" y="10016921"/>
                  </a:moveTo>
                  <a:lnTo>
                    <a:pt x="751941" y="10016921"/>
                  </a:lnTo>
                  <a:lnTo>
                    <a:pt x="751332" y="10014483"/>
                  </a:lnTo>
                  <a:lnTo>
                    <a:pt x="750722" y="10012045"/>
                  </a:lnTo>
                  <a:lnTo>
                    <a:pt x="750112" y="10009606"/>
                  </a:lnTo>
                  <a:lnTo>
                    <a:pt x="749808" y="10007168"/>
                  </a:lnTo>
                  <a:lnTo>
                    <a:pt x="749503" y="10004425"/>
                  </a:lnTo>
                  <a:lnTo>
                    <a:pt x="749198" y="10001986"/>
                  </a:lnTo>
                  <a:lnTo>
                    <a:pt x="749198" y="9999243"/>
                  </a:lnTo>
                  <a:lnTo>
                    <a:pt x="749198" y="9996805"/>
                  </a:lnTo>
                  <a:lnTo>
                    <a:pt x="749198" y="9994366"/>
                  </a:lnTo>
                  <a:lnTo>
                    <a:pt x="749503" y="9991623"/>
                  </a:lnTo>
                  <a:lnTo>
                    <a:pt x="749808" y="9989185"/>
                  </a:lnTo>
                  <a:lnTo>
                    <a:pt x="750417" y="9986441"/>
                  </a:lnTo>
                  <a:lnTo>
                    <a:pt x="750722" y="9984003"/>
                  </a:lnTo>
                  <a:lnTo>
                    <a:pt x="751636" y="9981565"/>
                  </a:lnTo>
                  <a:lnTo>
                    <a:pt x="752246" y="9979126"/>
                  </a:lnTo>
                  <a:lnTo>
                    <a:pt x="752855" y="9976993"/>
                  </a:lnTo>
                  <a:lnTo>
                    <a:pt x="754075" y="9974554"/>
                  </a:lnTo>
                  <a:lnTo>
                    <a:pt x="754989" y="9972421"/>
                  </a:lnTo>
                  <a:lnTo>
                    <a:pt x="756208" y="9970287"/>
                  </a:lnTo>
                  <a:lnTo>
                    <a:pt x="757427" y="9968153"/>
                  </a:lnTo>
                  <a:lnTo>
                    <a:pt x="758952" y="9966325"/>
                  </a:lnTo>
                  <a:lnTo>
                    <a:pt x="760171" y="9964496"/>
                  </a:lnTo>
                  <a:lnTo>
                    <a:pt x="761695" y="9962972"/>
                  </a:lnTo>
                  <a:lnTo>
                    <a:pt x="763524" y="9961448"/>
                  </a:lnTo>
                  <a:lnTo>
                    <a:pt x="765352" y="9959924"/>
                  </a:lnTo>
                  <a:lnTo>
                    <a:pt x="780897" y="9954133"/>
                  </a:lnTo>
                  <a:lnTo>
                    <a:pt x="783640" y="9954742"/>
                  </a:lnTo>
                  <a:lnTo>
                    <a:pt x="786079" y="9955047"/>
                  </a:lnTo>
                  <a:lnTo>
                    <a:pt x="788517" y="9955961"/>
                  </a:lnTo>
                  <a:lnTo>
                    <a:pt x="790955" y="9956571"/>
                  </a:lnTo>
                  <a:lnTo>
                    <a:pt x="793089" y="9957485"/>
                  </a:lnTo>
                  <a:lnTo>
                    <a:pt x="795223" y="9958705"/>
                  </a:lnTo>
                  <a:lnTo>
                    <a:pt x="797052" y="9960229"/>
                  </a:lnTo>
                  <a:lnTo>
                    <a:pt x="798880" y="9961448"/>
                  </a:lnTo>
                  <a:lnTo>
                    <a:pt x="800404" y="9962972"/>
                  </a:lnTo>
                  <a:lnTo>
                    <a:pt x="802233" y="9964801"/>
                  </a:lnTo>
                  <a:lnTo>
                    <a:pt x="803452" y="9966325"/>
                  </a:lnTo>
                  <a:lnTo>
                    <a:pt x="804976" y="9968458"/>
                  </a:lnTo>
                  <a:lnTo>
                    <a:pt x="806196" y="9970287"/>
                  </a:lnTo>
                  <a:lnTo>
                    <a:pt x="807110" y="9972421"/>
                  </a:lnTo>
                  <a:lnTo>
                    <a:pt x="808024" y="9974554"/>
                  </a:lnTo>
                  <a:lnTo>
                    <a:pt x="808939" y="9976688"/>
                  </a:lnTo>
                  <a:lnTo>
                    <a:pt x="809853" y="9979126"/>
                  </a:lnTo>
                  <a:lnTo>
                    <a:pt x="810463" y="9981260"/>
                  </a:lnTo>
                  <a:lnTo>
                    <a:pt x="811072" y="9984003"/>
                  </a:lnTo>
                  <a:lnTo>
                    <a:pt x="811682" y="9986137"/>
                  </a:lnTo>
                  <a:lnTo>
                    <a:pt x="811987" y="9988880"/>
                  </a:lnTo>
                  <a:lnTo>
                    <a:pt x="812292" y="9991318"/>
                  </a:lnTo>
                  <a:lnTo>
                    <a:pt x="812596" y="9994061"/>
                  </a:lnTo>
                  <a:lnTo>
                    <a:pt x="812596" y="9996500"/>
                  </a:lnTo>
                  <a:lnTo>
                    <a:pt x="812901" y="9999243"/>
                  </a:lnTo>
                  <a:lnTo>
                    <a:pt x="812901" y="10001681"/>
                  </a:lnTo>
                  <a:lnTo>
                    <a:pt x="812596" y="10004425"/>
                  </a:lnTo>
                  <a:lnTo>
                    <a:pt x="812596" y="10006863"/>
                  </a:lnTo>
                  <a:lnTo>
                    <a:pt x="812292" y="10009301"/>
                  </a:lnTo>
                  <a:lnTo>
                    <a:pt x="811987" y="10012045"/>
                  </a:lnTo>
                  <a:lnTo>
                    <a:pt x="811682" y="10014483"/>
                  </a:lnTo>
                  <a:lnTo>
                    <a:pt x="811072" y="10016921"/>
                  </a:lnTo>
                  <a:lnTo>
                    <a:pt x="843381" y="10016921"/>
                  </a:lnTo>
                </a:path>
                <a:path w="6883400" h="10017125">
                  <a:moveTo>
                    <a:pt x="718413" y="9932187"/>
                  </a:moveTo>
                  <a:lnTo>
                    <a:pt x="843381" y="9932187"/>
                  </a:lnTo>
                </a:path>
                <a:path w="6883400" h="10017125">
                  <a:moveTo>
                    <a:pt x="843686" y="10016921"/>
                  </a:moveTo>
                  <a:lnTo>
                    <a:pt x="876909" y="10016921"/>
                  </a:lnTo>
                  <a:lnTo>
                    <a:pt x="876300" y="10014483"/>
                  </a:lnTo>
                  <a:lnTo>
                    <a:pt x="875690" y="10012045"/>
                  </a:lnTo>
                  <a:lnTo>
                    <a:pt x="875080" y="10009606"/>
                  </a:lnTo>
                  <a:lnTo>
                    <a:pt x="874776" y="10007168"/>
                  </a:lnTo>
                  <a:lnTo>
                    <a:pt x="874471" y="10004425"/>
                  </a:lnTo>
                  <a:lnTo>
                    <a:pt x="874471" y="10001986"/>
                  </a:lnTo>
                  <a:lnTo>
                    <a:pt x="874166" y="9999243"/>
                  </a:lnTo>
                  <a:lnTo>
                    <a:pt x="874166" y="9996805"/>
                  </a:lnTo>
                  <a:lnTo>
                    <a:pt x="874471" y="9994366"/>
                  </a:lnTo>
                  <a:lnTo>
                    <a:pt x="874471" y="9991623"/>
                  </a:lnTo>
                  <a:lnTo>
                    <a:pt x="875080" y="9989185"/>
                  </a:lnTo>
                  <a:lnTo>
                    <a:pt x="875385" y="9986441"/>
                  </a:lnTo>
                  <a:lnTo>
                    <a:pt x="875995" y="9984003"/>
                  </a:lnTo>
                  <a:lnTo>
                    <a:pt x="876604" y="9981565"/>
                  </a:lnTo>
                  <a:lnTo>
                    <a:pt x="877214" y="9979126"/>
                  </a:lnTo>
                  <a:lnTo>
                    <a:pt x="878128" y="9976993"/>
                  </a:lnTo>
                  <a:lnTo>
                    <a:pt x="883919" y="9966325"/>
                  </a:lnTo>
                  <a:lnTo>
                    <a:pt x="885139" y="9964496"/>
                  </a:lnTo>
                  <a:lnTo>
                    <a:pt x="886968" y="9962972"/>
                  </a:lnTo>
                  <a:lnTo>
                    <a:pt x="888492" y="9961448"/>
                  </a:lnTo>
                  <a:lnTo>
                    <a:pt x="890320" y="9959924"/>
                  </a:lnTo>
                  <a:lnTo>
                    <a:pt x="892149" y="9958705"/>
                  </a:lnTo>
                  <a:lnTo>
                    <a:pt x="894283" y="9957485"/>
                  </a:lnTo>
                  <a:lnTo>
                    <a:pt x="896416" y="9956571"/>
                  </a:lnTo>
                  <a:lnTo>
                    <a:pt x="898550" y="9955657"/>
                  </a:lnTo>
                  <a:lnTo>
                    <a:pt x="900988" y="9955047"/>
                  </a:lnTo>
                  <a:lnTo>
                    <a:pt x="903427" y="9954437"/>
                  </a:lnTo>
                  <a:lnTo>
                    <a:pt x="905865" y="9954133"/>
                  </a:lnTo>
                  <a:lnTo>
                    <a:pt x="908608" y="9954742"/>
                  </a:lnTo>
                  <a:lnTo>
                    <a:pt x="911351" y="9955047"/>
                  </a:lnTo>
                  <a:lnTo>
                    <a:pt x="913790" y="9955961"/>
                  </a:lnTo>
                  <a:lnTo>
                    <a:pt x="915924" y="9956571"/>
                  </a:lnTo>
                  <a:lnTo>
                    <a:pt x="918057" y="9957485"/>
                  </a:lnTo>
                  <a:lnTo>
                    <a:pt x="920191" y="9958705"/>
                  </a:lnTo>
                  <a:lnTo>
                    <a:pt x="922019" y="9960229"/>
                  </a:lnTo>
                  <a:lnTo>
                    <a:pt x="923848" y="9961448"/>
                  </a:lnTo>
                  <a:lnTo>
                    <a:pt x="932103" y="9972421"/>
                  </a:lnTo>
                  <a:lnTo>
                    <a:pt x="932992" y="9974554"/>
                  </a:lnTo>
                  <a:lnTo>
                    <a:pt x="934262" y="9976688"/>
                  </a:lnTo>
                  <a:lnTo>
                    <a:pt x="934770" y="9979126"/>
                  </a:lnTo>
                  <a:lnTo>
                    <a:pt x="935405" y="9981260"/>
                  </a:lnTo>
                  <a:lnTo>
                    <a:pt x="936040" y="9984003"/>
                  </a:lnTo>
                  <a:lnTo>
                    <a:pt x="936675" y="9986137"/>
                  </a:lnTo>
                  <a:lnTo>
                    <a:pt x="936929" y="9988880"/>
                  </a:lnTo>
                  <a:lnTo>
                    <a:pt x="937310" y="9991318"/>
                  </a:lnTo>
                  <a:lnTo>
                    <a:pt x="937564" y="9994061"/>
                  </a:lnTo>
                  <a:lnTo>
                    <a:pt x="937818" y="9996500"/>
                  </a:lnTo>
                  <a:lnTo>
                    <a:pt x="937818" y="9999243"/>
                  </a:lnTo>
                  <a:lnTo>
                    <a:pt x="937818" y="10001681"/>
                  </a:lnTo>
                  <a:lnTo>
                    <a:pt x="937818" y="10004425"/>
                  </a:lnTo>
                  <a:lnTo>
                    <a:pt x="937564" y="10006863"/>
                  </a:lnTo>
                  <a:lnTo>
                    <a:pt x="937310" y="10009301"/>
                  </a:lnTo>
                  <a:lnTo>
                    <a:pt x="936929" y="10012045"/>
                  </a:lnTo>
                  <a:lnTo>
                    <a:pt x="936675" y="10014483"/>
                  </a:lnTo>
                  <a:lnTo>
                    <a:pt x="936294" y="10016921"/>
                  </a:lnTo>
                  <a:lnTo>
                    <a:pt x="968679" y="10016921"/>
                  </a:lnTo>
                </a:path>
                <a:path w="6883400" h="10017125">
                  <a:moveTo>
                    <a:pt x="843686" y="9932187"/>
                  </a:moveTo>
                  <a:lnTo>
                    <a:pt x="968679" y="9932187"/>
                  </a:lnTo>
                </a:path>
                <a:path w="6883400" h="10017125">
                  <a:moveTo>
                    <a:pt x="968679" y="10016921"/>
                  </a:moveTo>
                  <a:lnTo>
                    <a:pt x="1001826" y="10016921"/>
                  </a:lnTo>
                  <a:lnTo>
                    <a:pt x="1001318" y="10014483"/>
                  </a:lnTo>
                  <a:lnTo>
                    <a:pt x="1000683" y="10012045"/>
                  </a:lnTo>
                  <a:lnTo>
                    <a:pt x="1000302" y="10009606"/>
                  </a:lnTo>
                  <a:lnTo>
                    <a:pt x="999794" y="10007168"/>
                  </a:lnTo>
                  <a:lnTo>
                    <a:pt x="999413" y="10004425"/>
                  </a:lnTo>
                  <a:lnTo>
                    <a:pt x="999413" y="9991623"/>
                  </a:lnTo>
                  <a:lnTo>
                    <a:pt x="1000048" y="9989185"/>
                  </a:lnTo>
                  <a:lnTo>
                    <a:pt x="1000302" y="9986441"/>
                  </a:lnTo>
                  <a:lnTo>
                    <a:pt x="1000937" y="9984003"/>
                  </a:lnTo>
                  <a:lnTo>
                    <a:pt x="1001572" y="9981565"/>
                  </a:lnTo>
                  <a:lnTo>
                    <a:pt x="1002207" y="9979126"/>
                  </a:lnTo>
                  <a:lnTo>
                    <a:pt x="1003096" y="9976993"/>
                  </a:lnTo>
                  <a:lnTo>
                    <a:pt x="1003985" y="9974554"/>
                  </a:lnTo>
                  <a:lnTo>
                    <a:pt x="1004874" y="9972421"/>
                  </a:lnTo>
                  <a:lnTo>
                    <a:pt x="1006144" y="9970287"/>
                  </a:lnTo>
                  <a:lnTo>
                    <a:pt x="1007414" y="9968153"/>
                  </a:lnTo>
                  <a:lnTo>
                    <a:pt x="1008938" y="9966325"/>
                  </a:lnTo>
                  <a:lnTo>
                    <a:pt x="1010081" y="9964496"/>
                  </a:lnTo>
                  <a:lnTo>
                    <a:pt x="1011986" y="9962972"/>
                  </a:lnTo>
                  <a:lnTo>
                    <a:pt x="1013510" y="9961448"/>
                  </a:lnTo>
                  <a:lnTo>
                    <a:pt x="1015288" y="9959924"/>
                  </a:lnTo>
                  <a:lnTo>
                    <a:pt x="1017447" y="9958705"/>
                  </a:lnTo>
                  <a:lnTo>
                    <a:pt x="1019225" y="9957485"/>
                  </a:lnTo>
                  <a:lnTo>
                    <a:pt x="1021384" y="9956571"/>
                  </a:lnTo>
                  <a:lnTo>
                    <a:pt x="1023543" y="9955657"/>
                  </a:lnTo>
                  <a:lnTo>
                    <a:pt x="1025956" y="9955047"/>
                  </a:lnTo>
                  <a:lnTo>
                    <a:pt x="1028369" y="9954437"/>
                  </a:lnTo>
                  <a:lnTo>
                    <a:pt x="1030782" y="9954133"/>
                  </a:lnTo>
                  <a:lnTo>
                    <a:pt x="1033576" y="9954742"/>
                  </a:lnTo>
                  <a:lnTo>
                    <a:pt x="1036370" y="9955047"/>
                  </a:lnTo>
                  <a:lnTo>
                    <a:pt x="1038783" y="9955961"/>
                  </a:lnTo>
                  <a:lnTo>
                    <a:pt x="1040942" y="9956571"/>
                  </a:lnTo>
                  <a:lnTo>
                    <a:pt x="1042974" y="9957485"/>
                  </a:lnTo>
                  <a:lnTo>
                    <a:pt x="1045133" y="9958705"/>
                  </a:lnTo>
                  <a:lnTo>
                    <a:pt x="1047038" y="9960229"/>
                  </a:lnTo>
                  <a:lnTo>
                    <a:pt x="1048816" y="9961448"/>
                  </a:lnTo>
                  <a:lnTo>
                    <a:pt x="1050594" y="9962972"/>
                  </a:lnTo>
                  <a:lnTo>
                    <a:pt x="1052118" y="9964801"/>
                  </a:lnTo>
                  <a:lnTo>
                    <a:pt x="1053642" y="9966325"/>
                  </a:lnTo>
                  <a:lnTo>
                    <a:pt x="1054912" y="9968458"/>
                  </a:lnTo>
                  <a:lnTo>
                    <a:pt x="1056182" y="9970287"/>
                  </a:lnTo>
                  <a:lnTo>
                    <a:pt x="1057325" y="9972421"/>
                  </a:lnTo>
                  <a:lnTo>
                    <a:pt x="1058214" y="9974554"/>
                  </a:lnTo>
                  <a:lnTo>
                    <a:pt x="1059230" y="9976688"/>
                  </a:lnTo>
                  <a:lnTo>
                    <a:pt x="1059738" y="9979126"/>
                  </a:lnTo>
                  <a:lnTo>
                    <a:pt x="1060754" y="9981260"/>
                  </a:lnTo>
                  <a:lnTo>
                    <a:pt x="1061008" y="9984003"/>
                  </a:lnTo>
                  <a:lnTo>
                    <a:pt x="1061643" y="9986137"/>
                  </a:lnTo>
                  <a:lnTo>
                    <a:pt x="1062278" y="9988880"/>
                  </a:lnTo>
                  <a:lnTo>
                    <a:pt x="1062278" y="9991318"/>
                  </a:lnTo>
                  <a:lnTo>
                    <a:pt x="1062532" y="9994061"/>
                  </a:lnTo>
                  <a:lnTo>
                    <a:pt x="1062786" y="9996500"/>
                  </a:lnTo>
                  <a:lnTo>
                    <a:pt x="1062786" y="9999243"/>
                  </a:lnTo>
                  <a:lnTo>
                    <a:pt x="1062786" y="10001681"/>
                  </a:lnTo>
                  <a:lnTo>
                    <a:pt x="1062786" y="10004425"/>
                  </a:lnTo>
                  <a:lnTo>
                    <a:pt x="1062532" y="10006863"/>
                  </a:lnTo>
                  <a:lnTo>
                    <a:pt x="1062278" y="10009301"/>
                  </a:lnTo>
                  <a:lnTo>
                    <a:pt x="1061897" y="10012045"/>
                  </a:lnTo>
                  <a:lnTo>
                    <a:pt x="1061643" y="10014483"/>
                  </a:lnTo>
                  <a:lnTo>
                    <a:pt x="1061262" y="10016921"/>
                  </a:lnTo>
                  <a:lnTo>
                    <a:pt x="1093647" y="10016921"/>
                  </a:lnTo>
                </a:path>
                <a:path w="6883400" h="10017125">
                  <a:moveTo>
                    <a:pt x="968679" y="9932187"/>
                  </a:moveTo>
                  <a:lnTo>
                    <a:pt x="1093647" y="9932187"/>
                  </a:lnTo>
                </a:path>
                <a:path w="6883400" h="10017125">
                  <a:moveTo>
                    <a:pt x="1093647" y="10016921"/>
                  </a:moveTo>
                  <a:lnTo>
                    <a:pt x="1127175" y="10016921"/>
                  </a:lnTo>
                  <a:lnTo>
                    <a:pt x="1126286" y="10014483"/>
                  </a:lnTo>
                  <a:lnTo>
                    <a:pt x="1125651" y="10012045"/>
                  </a:lnTo>
                  <a:lnTo>
                    <a:pt x="1125270" y="10009606"/>
                  </a:lnTo>
                  <a:lnTo>
                    <a:pt x="1125016" y="10007168"/>
                  </a:lnTo>
                  <a:lnTo>
                    <a:pt x="1124762" y="10004425"/>
                  </a:lnTo>
                  <a:lnTo>
                    <a:pt x="1124381" y="10001986"/>
                  </a:lnTo>
                  <a:lnTo>
                    <a:pt x="1124381" y="9999243"/>
                  </a:lnTo>
                  <a:lnTo>
                    <a:pt x="1124381" y="9996805"/>
                  </a:lnTo>
                  <a:lnTo>
                    <a:pt x="1124381" y="9994366"/>
                  </a:lnTo>
                  <a:lnTo>
                    <a:pt x="1124762" y="9991623"/>
                  </a:lnTo>
                  <a:lnTo>
                    <a:pt x="1125016" y="9989185"/>
                  </a:lnTo>
                  <a:lnTo>
                    <a:pt x="1125270" y="9986441"/>
                  </a:lnTo>
                  <a:lnTo>
                    <a:pt x="1125905" y="9984003"/>
                  </a:lnTo>
                  <a:lnTo>
                    <a:pt x="1126540" y="9981565"/>
                  </a:lnTo>
                  <a:lnTo>
                    <a:pt x="1127175" y="9979126"/>
                  </a:lnTo>
                  <a:lnTo>
                    <a:pt x="1128064" y="9976993"/>
                  </a:lnTo>
                  <a:lnTo>
                    <a:pt x="1128953" y="9974554"/>
                  </a:lnTo>
                  <a:lnTo>
                    <a:pt x="1129842" y="9972421"/>
                  </a:lnTo>
                  <a:lnTo>
                    <a:pt x="1131112" y="9970287"/>
                  </a:lnTo>
                  <a:lnTo>
                    <a:pt x="1132382" y="9968153"/>
                  </a:lnTo>
                  <a:lnTo>
                    <a:pt x="1133906" y="9966325"/>
                  </a:lnTo>
                  <a:lnTo>
                    <a:pt x="1135430" y="9964496"/>
                  </a:lnTo>
                  <a:lnTo>
                    <a:pt x="1136954" y="9962972"/>
                  </a:lnTo>
                  <a:lnTo>
                    <a:pt x="1138478" y="9961448"/>
                  </a:lnTo>
                  <a:lnTo>
                    <a:pt x="1140256" y="9959924"/>
                  </a:lnTo>
                  <a:lnTo>
                    <a:pt x="1142415" y="9958705"/>
                  </a:lnTo>
                  <a:lnTo>
                    <a:pt x="1144193" y="9957485"/>
                  </a:lnTo>
                  <a:lnTo>
                    <a:pt x="1156131" y="9954133"/>
                  </a:lnTo>
                  <a:lnTo>
                    <a:pt x="1158798" y="9954742"/>
                  </a:lnTo>
                  <a:lnTo>
                    <a:pt x="1161338" y="9955047"/>
                  </a:lnTo>
                  <a:lnTo>
                    <a:pt x="1163751" y="9955961"/>
                  </a:lnTo>
                  <a:lnTo>
                    <a:pt x="1166164" y="9956571"/>
                  </a:lnTo>
                  <a:lnTo>
                    <a:pt x="1168323" y="9957485"/>
                  </a:lnTo>
                  <a:lnTo>
                    <a:pt x="1170101" y="9958705"/>
                  </a:lnTo>
                  <a:lnTo>
                    <a:pt x="1172006" y="9960229"/>
                  </a:lnTo>
                  <a:lnTo>
                    <a:pt x="1174038" y="9961448"/>
                  </a:lnTo>
                  <a:lnTo>
                    <a:pt x="1175562" y="9962972"/>
                  </a:lnTo>
                  <a:lnTo>
                    <a:pt x="1177086" y="9964801"/>
                  </a:lnTo>
                  <a:lnTo>
                    <a:pt x="1178610" y="9966325"/>
                  </a:lnTo>
                  <a:lnTo>
                    <a:pt x="1179880" y="9968458"/>
                  </a:lnTo>
                  <a:lnTo>
                    <a:pt x="1181150" y="9970287"/>
                  </a:lnTo>
                  <a:lnTo>
                    <a:pt x="1182293" y="9972421"/>
                  </a:lnTo>
                  <a:lnTo>
                    <a:pt x="1183182" y="9974554"/>
                  </a:lnTo>
                  <a:lnTo>
                    <a:pt x="1184198" y="9976688"/>
                  </a:lnTo>
                  <a:lnTo>
                    <a:pt x="1184706" y="9979126"/>
                  </a:lnTo>
                  <a:lnTo>
                    <a:pt x="1185722" y="9981260"/>
                  </a:lnTo>
                  <a:lnTo>
                    <a:pt x="1186230" y="9984003"/>
                  </a:lnTo>
                  <a:lnTo>
                    <a:pt x="1186611" y="9986137"/>
                  </a:lnTo>
                  <a:lnTo>
                    <a:pt x="1187246" y="9988880"/>
                  </a:lnTo>
                  <a:lnTo>
                    <a:pt x="1187500" y="9991318"/>
                  </a:lnTo>
                  <a:lnTo>
                    <a:pt x="1187500" y="9994061"/>
                  </a:lnTo>
                  <a:lnTo>
                    <a:pt x="1187754" y="9996500"/>
                  </a:lnTo>
                  <a:lnTo>
                    <a:pt x="1187754" y="9999243"/>
                  </a:lnTo>
                  <a:lnTo>
                    <a:pt x="1187754" y="10001681"/>
                  </a:lnTo>
                  <a:lnTo>
                    <a:pt x="1187754" y="10004425"/>
                  </a:lnTo>
                  <a:lnTo>
                    <a:pt x="1187500" y="10006863"/>
                  </a:lnTo>
                  <a:lnTo>
                    <a:pt x="1187500" y="10009301"/>
                  </a:lnTo>
                  <a:lnTo>
                    <a:pt x="1186865" y="10012045"/>
                  </a:lnTo>
                  <a:lnTo>
                    <a:pt x="1186611" y="10014483"/>
                  </a:lnTo>
                  <a:lnTo>
                    <a:pt x="1186230" y="10016921"/>
                  </a:lnTo>
                  <a:lnTo>
                    <a:pt x="1218615" y="10016921"/>
                  </a:lnTo>
                </a:path>
                <a:path w="6883400" h="10017125">
                  <a:moveTo>
                    <a:pt x="1093647" y="9932187"/>
                  </a:moveTo>
                  <a:lnTo>
                    <a:pt x="1218615" y="9932187"/>
                  </a:lnTo>
                </a:path>
                <a:path w="6883400" h="10017125">
                  <a:moveTo>
                    <a:pt x="1218615" y="10016921"/>
                  </a:moveTo>
                  <a:lnTo>
                    <a:pt x="1252143" y="10016921"/>
                  </a:lnTo>
                  <a:lnTo>
                    <a:pt x="1251508" y="10014483"/>
                  </a:lnTo>
                  <a:lnTo>
                    <a:pt x="1250619" y="10012045"/>
                  </a:lnTo>
                  <a:lnTo>
                    <a:pt x="1250238" y="10009606"/>
                  </a:lnTo>
                  <a:lnTo>
                    <a:pt x="1249984" y="10007168"/>
                  </a:lnTo>
                  <a:lnTo>
                    <a:pt x="1249730" y="10004425"/>
                  </a:lnTo>
                  <a:lnTo>
                    <a:pt x="1249349" y="10001986"/>
                  </a:lnTo>
                  <a:lnTo>
                    <a:pt x="1249349" y="9999243"/>
                  </a:lnTo>
                  <a:lnTo>
                    <a:pt x="1249349" y="9996805"/>
                  </a:lnTo>
                  <a:lnTo>
                    <a:pt x="1249349" y="9994366"/>
                  </a:lnTo>
                  <a:lnTo>
                    <a:pt x="1249730" y="9991623"/>
                  </a:lnTo>
                  <a:lnTo>
                    <a:pt x="1249984" y="9989185"/>
                  </a:lnTo>
                  <a:lnTo>
                    <a:pt x="1250238" y="9986441"/>
                  </a:lnTo>
                  <a:lnTo>
                    <a:pt x="1250873" y="9984003"/>
                  </a:lnTo>
                  <a:lnTo>
                    <a:pt x="1251508" y="9981565"/>
                  </a:lnTo>
                  <a:lnTo>
                    <a:pt x="1252143" y="9979126"/>
                  </a:lnTo>
                  <a:lnTo>
                    <a:pt x="1253032" y="9976993"/>
                  </a:lnTo>
                  <a:lnTo>
                    <a:pt x="1253921" y="9974554"/>
                  </a:lnTo>
                  <a:lnTo>
                    <a:pt x="1255191" y="9972421"/>
                  </a:lnTo>
                  <a:lnTo>
                    <a:pt x="1256334" y="9970287"/>
                  </a:lnTo>
                  <a:lnTo>
                    <a:pt x="1263700" y="9961448"/>
                  </a:lnTo>
                  <a:lnTo>
                    <a:pt x="1265224" y="9959924"/>
                  </a:lnTo>
                  <a:lnTo>
                    <a:pt x="1267383" y="9958705"/>
                  </a:lnTo>
                  <a:lnTo>
                    <a:pt x="1269161" y="9957485"/>
                  </a:lnTo>
                  <a:lnTo>
                    <a:pt x="1271320" y="9956571"/>
                  </a:lnTo>
                  <a:lnTo>
                    <a:pt x="1273733" y="9955657"/>
                  </a:lnTo>
                  <a:lnTo>
                    <a:pt x="1275892" y="9955047"/>
                  </a:lnTo>
                  <a:lnTo>
                    <a:pt x="1278305" y="9954437"/>
                  </a:lnTo>
                  <a:lnTo>
                    <a:pt x="1281099" y="9954133"/>
                  </a:lnTo>
                  <a:lnTo>
                    <a:pt x="1283766" y="9954742"/>
                  </a:lnTo>
                  <a:lnTo>
                    <a:pt x="1286306" y="9955047"/>
                  </a:lnTo>
                  <a:lnTo>
                    <a:pt x="1288719" y="9955961"/>
                  </a:lnTo>
                  <a:lnTo>
                    <a:pt x="1291132" y="9956571"/>
                  </a:lnTo>
                  <a:lnTo>
                    <a:pt x="1293291" y="9957485"/>
                  </a:lnTo>
                  <a:lnTo>
                    <a:pt x="1295069" y="9958705"/>
                  </a:lnTo>
                  <a:lnTo>
                    <a:pt x="1297228" y="9960229"/>
                  </a:lnTo>
                  <a:lnTo>
                    <a:pt x="1299006" y="9961448"/>
                  </a:lnTo>
                  <a:lnTo>
                    <a:pt x="1300530" y="9962972"/>
                  </a:lnTo>
                  <a:lnTo>
                    <a:pt x="1302054" y="9964801"/>
                  </a:lnTo>
                  <a:lnTo>
                    <a:pt x="1303578" y="9966325"/>
                  </a:lnTo>
                  <a:lnTo>
                    <a:pt x="1304848" y="9968458"/>
                  </a:lnTo>
                  <a:lnTo>
                    <a:pt x="1306118" y="9970287"/>
                  </a:lnTo>
                  <a:lnTo>
                    <a:pt x="1307261" y="9972421"/>
                  </a:lnTo>
                  <a:lnTo>
                    <a:pt x="1308150" y="9974554"/>
                  </a:lnTo>
                  <a:lnTo>
                    <a:pt x="1309166" y="9976688"/>
                  </a:lnTo>
                  <a:lnTo>
                    <a:pt x="1309674" y="9979126"/>
                  </a:lnTo>
                  <a:lnTo>
                    <a:pt x="1310690" y="9981260"/>
                  </a:lnTo>
                  <a:lnTo>
                    <a:pt x="1311198" y="9984003"/>
                  </a:lnTo>
                  <a:lnTo>
                    <a:pt x="1311579" y="9986137"/>
                  </a:lnTo>
                  <a:lnTo>
                    <a:pt x="1312214" y="9988880"/>
                  </a:lnTo>
                  <a:lnTo>
                    <a:pt x="1312468" y="9991318"/>
                  </a:lnTo>
                  <a:lnTo>
                    <a:pt x="1312468" y="9994061"/>
                  </a:lnTo>
                  <a:lnTo>
                    <a:pt x="1312722" y="9996500"/>
                  </a:lnTo>
                  <a:lnTo>
                    <a:pt x="1312722" y="9999243"/>
                  </a:lnTo>
                  <a:lnTo>
                    <a:pt x="1312722" y="10001681"/>
                  </a:lnTo>
                  <a:lnTo>
                    <a:pt x="1312722" y="10004425"/>
                  </a:lnTo>
                  <a:lnTo>
                    <a:pt x="1312468" y="10006863"/>
                  </a:lnTo>
                  <a:lnTo>
                    <a:pt x="1312468" y="10009301"/>
                  </a:lnTo>
                  <a:lnTo>
                    <a:pt x="1312214" y="10012045"/>
                  </a:lnTo>
                  <a:lnTo>
                    <a:pt x="1311833" y="10014483"/>
                  </a:lnTo>
                  <a:lnTo>
                    <a:pt x="1311198" y="10016921"/>
                  </a:lnTo>
                  <a:lnTo>
                    <a:pt x="1343583" y="10016921"/>
                  </a:lnTo>
                </a:path>
                <a:path w="6883400" h="10017125">
                  <a:moveTo>
                    <a:pt x="1218615" y="9932187"/>
                  </a:moveTo>
                  <a:lnTo>
                    <a:pt x="1343583" y="9932187"/>
                  </a:lnTo>
                </a:path>
                <a:path w="6883400" h="10017125">
                  <a:moveTo>
                    <a:pt x="1343583" y="10016921"/>
                  </a:moveTo>
                  <a:lnTo>
                    <a:pt x="1377111" y="10016921"/>
                  </a:lnTo>
                  <a:lnTo>
                    <a:pt x="1376476" y="10014483"/>
                  </a:lnTo>
                  <a:lnTo>
                    <a:pt x="1375841" y="10012045"/>
                  </a:lnTo>
                  <a:lnTo>
                    <a:pt x="1375206" y="10009606"/>
                  </a:lnTo>
                  <a:lnTo>
                    <a:pt x="1374952" y="10007168"/>
                  </a:lnTo>
                  <a:lnTo>
                    <a:pt x="1374698" y="10004425"/>
                  </a:lnTo>
                  <a:lnTo>
                    <a:pt x="1374317" y="10001986"/>
                  </a:lnTo>
                  <a:lnTo>
                    <a:pt x="1374317" y="9999243"/>
                  </a:lnTo>
                  <a:lnTo>
                    <a:pt x="1374317" y="9996805"/>
                  </a:lnTo>
                  <a:lnTo>
                    <a:pt x="1374317" y="9994366"/>
                  </a:lnTo>
                  <a:lnTo>
                    <a:pt x="1374698" y="9991623"/>
                  </a:lnTo>
                  <a:lnTo>
                    <a:pt x="1374952" y="9989185"/>
                  </a:lnTo>
                  <a:lnTo>
                    <a:pt x="1375206" y="9986441"/>
                  </a:lnTo>
                  <a:lnTo>
                    <a:pt x="1375841" y="9984003"/>
                  </a:lnTo>
                  <a:lnTo>
                    <a:pt x="1376476" y="9981565"/>
                  </a:lnTo>
                  <a:lnTo>
                    <a:pt x="1377365" y="9979126"/>
                  </a:lnTo>
                  <a:lnTo>
                    <a:pt x="1378000" y="9976993"/>
                  </a:lnTo>
                  <a:lnTo>
                    <a:pt x="1378889" y="9974554"/>
                  </a:lnTo>
                  <a:lnTo>
                    <a:pt x="1380159" y="9972421"/>
                  </a:lnTo>
                  <a:lnTo>
                    <a:pt x="1381302" y="9970287"/>
                  </a:lnTo>
                  <a:lnTo>
                    <a:pt x="1392351" y="9958705"/>
                  </a:lnTo>
                  <a:lnTo>
                    <a:pt x="1394129" y="9957485"/>
                  </a:lnTo>
                  <a:lnTo>
                    <a:pt x="1396542" y="9956571"/>
                  </a:lnTo>
                  <a:lnTo>
                    <a:pt x="1398701" y="9955657"/>
                  </a:lnTo>
                  <a:lnTo>
                    <a:pt x="1400860" y="9955047"/>
                  </a:lnTo>
                  <a:lnTo>
                    <a:pt x="1403654" y="9954437"/>
                  </a:lnTo>
                  <a:lnTo>
                    <a:pt x="1406067" y="9954133"/>
                  </a:lnTo>
                  <a:lnTo>
                    <a:pt x="1408734" y="9954742"/>
                  </a:lnTo>
                  <a:lnTo>
                    <a:pt x="1411274" y="9955047"/>
                  </a:lnTo>
                  <a:lnTo>
                    <a:pt x="1413687" y="9955961"/>
                  </a:lnTo>
                  <a:lnTo>
                    <a:pt x="1416100" y="9956571"/>
                  </a:lnTo>
                  <a:lnTo>
                    <a:pt x="1418259" y="9957485"/>
                  </a:lnTo>
                  <a:lnTo>
                    <a:pt x="1420418" y="9958705"/>
                  </a:lnTo>
                  <a:lnTo>
                    <a:pt x="1422196" y="9960229"/>
                  </a:lnTo>
                  <a:lnTo>
                    <a:pt x="1423974" y="9961448"/>
                  </a:lnTo>
                  <a:lnTo>
                    <a:pt x="1425498" y="9962972"/>
                  </a:lnTo>
                  <a:lnTo>
                    <a:pt x="1427022" y="9964801"/>
                  </a:lnTo>
                  <a:lnTo>
                    <a:pt x="1428546" y="9966325"/>
                  </a:lnTo>
                  <a:lnTo>
                    <a:pt x="1429816" y="9968458"/>
                  </a:lnTo>
                  <a:lnTo>
                    <a:pt x="1431086" y="9970287"/>
                  </a:lnTo>
                  <a:lnTo>
                    <a:pt x="1432229" y="9972421"/>
                  </a:lnTo>
                  <a:lnTo>
                    <a:pt x="1433118" y="9974554"/>
                  </a:lnTo>
                  <a:lnTo>
                    <a:pt x="1434134" y="9976688"/>
                  </a:lnTo>
                  <a:lnTo>
                    <a:pt x="1435023" y="9979126"/>
                  </a:lnTo>
                  <a:lnTo>
                    <a:pt x="1435658" y="9981260"/>
                  </a:lnTo>
                  <a:lnTo>
                    <a:pt x="1436166" y="9984003"/>
                  </a:lnTo>
                  <a:lnTo>
                    <a:pt x="1436547" y="9986137"/>
                  </a:lnTo>
                  <a:lnTo>
                    <a:pt x="1437182" y="9988880"/>
                  </a:lnTo>
                  <a:lnTo>
                    <a:pt x="1437436" y="9991318"/>
                  </a:lnTo>
                  <a:lnTo>
                    <a:pt x="1437690" y="9994061"/>
                  </a:lnTo>
                  <a:lnTo>
                    <a:pt x="1437690" y="9996500"/>
                  </a:lnTo>
                  <a:lnTo>
                    <a:pt x="1437690" y="9999243"/>
                  </a:lnTo>
                  <a:lnTo>
                    <a:pt x="1437690" y="10001681"/>
                  </a:lnTo>
                  <a:lnTo>
                    <a:pt x="1437690" y="10004425"/>
                  </a:lnTo>
                  <a:lnTo>
                    <a:pt x="1437690" y="10006863"/>
                  </a:lnTo>
                  <a:lnTo>
                    <a:pt x="1437436" y="10009301"/>
                  </a:lnTo>
                  <a:lnTo>
                    <a:pt x="1437182" y="10012045"/>
                  </a:lnTo>
                  <a:lnTo>
                    <a:pt x="1436801" y="10014483"/>
                  </a:lnTo>
                  <a:lnTo>
                    <a:pt x="1436166" y="10016921"/>
                  </a:lnTo>
                  <a:lnTo>
                    <a:pt x="1468551" y="10016921"/>
                  </a:lnTo>
                </a:path>
                <a:path w="6883400" h="10017125">
                  <a:moveTo>
                    <a:pt x="1343583" y="9932187"/>
                  </a:moveTo>
                  <a:lnTo>
                    <a:pt x="1468551" y="9932187"/>
                  </a:lnTo>
                </a:path>
                <a:path w="6883400" h="10017125">
                  <a:moveTo>
                    <a:pt x="1468551" y="10016921"/>
                  </a:moveTo>
                  <a:lnTo>
                    <a:pt x="1502079" y="10016921"/>
                  </a:lnTo>
                  <a:lnTo>
                    <a:pt x="1501444" y="10014483"/>
                  </a:lnTo>
                  <a:lnTo>
                    <a:pt x="1500809" y="10012045"/>
                  </a:lnTo>
                  <a:lnTo>
                    <a:pt x="1500174" y="10009606"/>
                  </a:lnTo>
                  <a:lnTo>
                    <a:pt x="1499920" y="10007168"/>
                  </a:lnTo>
                  <a:lnTo>
                    <a:pt x="1499666" y="10004425"/>
                  </a:lnTo>
                  <a:lnTo>
                    <a:pt x="1499285" y="10001986"/>
                  </a:lnTo>
                  <a:lnTo>
                    <a:pt x="1499285" y="9999243"/>
                  </a:lnTo>
                  <a:lnTo>
                    <a:pt x="1499285" y="9996805"/>
                  </a:lnTo>
                  <a:lnTo>
                    <a:pt x="1499285" y="9994366"/>
                  </a:lnTo>
                  <a:lnTo>
                    <a:pt x="1499666" y="9991623"/>
                  </a:lnTo>
                  <a:lnTo>
                    <a:pt x="1499920" y="9989185"/>
                  </a:lnTo>
                  <a:lnTo>
                    <a:pt x="1500555" y="9986441"/>
                  </a:lnTo>
                  <a:lnTo>
                    <a:pt x="1500809" y="9984003"/>
                  </a:lnTo>
                  <a:lnTo>
                    <a:pt x="1501698" y="9981565"/>
                  </a:lnTo>
                  <a:lnTo>
                    <a:pt x="1502333" y="9979126"/>
                  </a:lnTo>
                  <a:lnTo>
                    <a:pt x="1502968" y="9976993"/>
                  </a:lnTo>
                  <a:lnTo>
                    <a:pt x="1504238" y="9974554"/>
                  </a:lnTo>
                  <a:lnTo>
                    <a:pt x="1505127" y="9972421"/>
                  </a:lnTo>
                  <a:lnTo>
                    <a:pt x="1506270" y="9970287"/>
                  </a:lnTo>
                  <a:lnTo>
                    <a:pt x="1531035" y="9954133"/>
                  </a:lnTo>
                  <a:lnTo>
                    <a:pt x="1533702" y="9954742"/>
                  </a:lnTo>
                  <a:lnTo>
                    <a:pt x="1536242" y="9955047"/>
                  </a:lnTo>
                  <a:lnTo>
                    <a:pt x="1538655" y="9955961"/>
                  </a:lnTo>
                  <a:lnTo>
                    <a:pt x="1541068" y="9956571"/>
                  </a:lnTo>
                  <a:lnTo>
                    <a:pt x="1543227" y="9957485"/>
                  </a:lnTo>
                  <a:lnTo>
                    <a:pt x="1545386" y="9958705"/>
                  </a:lnTo>
                  <a:lnTo>
                    <a:pt x="1547164" y="9960229"/>
                  </a:lnTo>
                  <a:lnTo>
                    <a:pt x="1548942" y="9961448"/>
                  </a:lnTo>
                  <a:lnTo>
                    <a:pt x="1550466" y="9962972"/>
                  </a:lnTo>
                  <a:lnTo>
                    <a:pt x="1552371" y="9964801"/>
                  </a:lnTo>
                  <a:lnTo>
                    <a:pt x="1553514" y="9966325"/>
                  </a:lnTo>
                  <a:lnTo>
                    <a:pt x="1554784" y="9968458"/>
                  </a:lnTo>
                  <a:lnTo>
                    <a:pt x="1556054" y="9970287"/>
                  </a:lnTo>
                  <a:lnTo>
                    <a:pt x="1557197" y="9972421"/>
                  </a:lnTo>
                  <a:lnTo>
                    <a:pt x="1558086" y="9974554"/>
                  </a:lnTo>
                  <a:lnTo>
                    <a:pt x="1559102" y="9976688"/>
                  </a:lnTo>
                  <a:lnTo>
                    <a:pt x="1559991" y="9979126"/>
                  </a:lnTo>
                  <a:lnTo>
                    <a:pt x="1560626" y="9981260"/>
                  </a:lnTo>
                  <a:lnTo>
                    <a:pt x="1561134" y="9984003"/>
                  </a:lnTo>
                  <a:lnTo>
                    <a:pt x="1561769" y="9986137"/>
                  </a:lnTo>
                  <a:lnTo>
                    <a:pt x="1562150" y="9988880"/>
                  </a:lnTo>
                  <a:lnTo>
                    <a:pt x="1562404" y="9991318"/>
                  </a:lnTo>
                  <a:lnTo>
                    <a:pt x="1562658" y="9994061"/>
                  </a:lnTo>
                  <a:lnTo>
                    <a:pt x="1562658" y="9996500"/>
                  </a:lnTo>
                  <a:lnTo>
                    <a:pt x="1563039" y="9999243"/>
                  </a:lnTo>
                  <a:lnTo>
                    <a:pt x="1563039" y="10001681"/>
                  </a:lnTo>
                  <a:lnTo>
                    <a:pt x="1562658" y="10004425"/>
                  </a:lnTo>
                  <a:lnTo>
                    <a:pt x="1562658" y="10006863"/>
                  </a:lnTo>
                  <a:lnTo>
                    <a:pt x="1562404" y="10009301"/>
                  </a:lnTo>
                  <a:lnTo>
                    <a:pt x="1562150" y="10012045"/>
                  </a:lnTo>
                  <a:lnTo>
                    <a:pt x="1561769" y="10014483"/>
                  </a:lnTo>
                  <a:lnTo>
                    <a:pt x="1561134" y="10016921"/>
                  </a:lnTo>
                  <a:lnTo>
                    <a:pt x="1593519" y="10016921"/>
                  </a:lnTo>
                </a:path>
                <a:path w="6883400" h="10017125">
                  <a:moveTo>
                    <a:pt x="1468551" y="9932187"/>
                  </a:moveTo>
                  <a:lnTo>
                    <a:pt x="1593519" y="9932187"/>
                  </a:lnTo>
                </a:path>
                <a:path w="6883400" h="10017125">
                  <a:moveTo>
                    <a:pt x="1593519" y="10016921"/>
                  </a:moveTo>
                  <a:lnTo>
                    <a:pt x="1627047" y="10016921"/>
                  </a:lnTo>
                  <a:lnTo>
                    <a:pt x="1626412" y="10014483"/>
                  </a:lnTo>
                  <a:lnTo>
                    <a:pt x="1625777" y="10012045"/>
                  </a:lnTo>
                  <a:lnTo>
                    <a:pt x="1625142" y="10009606"/>
                  </a:lnTo>
                  <a:lnTo>
                    <a:pt x="1624888" y="10007168"/>
                  </a:lnTo>
                  <a:lnTo>
                    <a:pt x="1624634" y="10004425"/>
                  </a:lnTo>
                  <a:lnTo>
                    <a:pt x="1624634" y="10001986"/>
                  </a:lnTo>
                  <a:lnTo>
                    <a:pt x="1624253" y="9999243"/>
                  </a:lnTo>
                  <a:lnTo>
                    <a:pt x="1624253" y="9996805"/>
                  </a:lnTo>
                  <a:lnTo>
                    <a:pt x="1624634" y="9994366"/>
                  </a:lnTo>
                  <a:lnTo>
                    <a:pt x="1624634" y="9991623"/>
                  </a:lnTo>
                  <a:lnTo>
                    <a:pt x="1624888" y="9989185"/>
                  </a:lnTo>
                  <a:lnTo>
                    <a:pt x="1625523" y="9986441"/>
                  </a:lnTo>
                  <a:lnTo>
                    <a:pt x="1626158" y="9984003"/>
                  </a:lnTo>
                  <a:lnTo>
                    <a:pt x="1626666" y="9981565"/>
                  </a:lnTo>
                  <a:lnTo>
                    <a:pt x="1627301" y="9979126"/>
                  </a:lnTo>
                  <a:lnTo>
                    <a:pt x="1628190" y="9976993"/>
                  </a:lnTo>
                  <a:lnTo>
                    <a:pt x="1629206" y="9974554"/>
                  </a:lnTo>
                  <a:lnTo>
                    <a:pt x="1630095" y="9972421"/>
                  </a:lnTo>
                  <a:lnTo>
                    <a:pt x="1631238" y="9970287"/>
                  </a:lnTo>
                  <a:lnTo>
                    <a:pt x="1632508" y="9968153"/>
                  </a:lnTo>
                  <a:lnTo>
                    <a:pt x="1634032" y="9966325"/>
                  </a:lnTo>
                  <a:lnTo>
                    <a:pt x="1635302" y="9964496"/>
                  </a:lnTo>
                  <a:lnTo>
                    <a:pt x="1637080" y="9962972"/>
                  </a:lnTo>
                  <a:lnTo>
                    <a:pt x="1638604" y="9961448"/>
                  </a:lnTo>
                  <a:lnTo>
                    <a:pt x="1640382" y="9959924"/>
                  </a:lnTo>
                  <a:lnTo>
                    <a:pt x="1656003" y="9954133"/>
                  </a:lnTo>
                  <a:lnTo>
                    <a:pt x="1658670" y="9954742"/>
                  </a:lnTo>
                  <a:lnTo>
                    <a:pt x="1661210" y="9955047"/>
                  </a:lnTo>
                  <a:lnTo>
                    <a:pt x="1663623" y="9955961"/>
                  </a:lnTo>
                  <a:lnTo>
                    <a:pt x="1666036" y="9956571"/>
                  </a:lnTo>
                  <a:lnTo>
                    <a:pt x="1668195" y="9957485"/>
                  </a:lnTo>
                  <a:lnTo>
                    <a:pt x="1670354" y="9958705"/>
                  </a:lnTo>
                  <a:lnTo>
                    <a:pt x="1672132" y="9960229"/>
                  </a:lnTo>
                  <a:lnTo>
                    <a:pt x="1673910" y="9961448"/>
                  </a:lnTo>
                  <a:lnTo>
                    <a:pt x="1675434" y="9962972"/>
                  </a:lnTo>
                  <a:lnTo>
                    <a:pt x="1677339" y="9964801"/>
                  </a:lnTo>
                  <a:lnTo>
                    <a:pt x="1678482" y="9966325"/>
                  </a:lnTo>
                  <a:lnTo>
                    <a:pt x="1680006" y="9968458"/>
                  </a:lnTo>
                  <a:lnTo>
                    <a:pt x="1681276" y="9970287"/>
                  </a:lnTo>
                  <a:lnTo>
                    <a:pt x="1682165" y="9972421"/>
                  </a:lnTo>
                  <a:lnTo>
                    <a:pt x="1683054" y="9974554"/>
                  </a:lnTo>
                  <a:lnTo>
                    <a:pt x="1684070" y="9976688"/>
                  </a:lnTo>
                  <a:lnTo>
                    <a:pt x="1684959" y="9979126"/>
                  </a:lnTo>
                  <a:lnTo>
                    <a:pt x="1685594" y="9981260"/>
                  </a:lnTo>
                  <a:lnTo>
                    <a:pt x="1686102" y="9984003"/>
                  </a:lnTo>
                  <a:lnTo>
                    <a:pt x="1686737" y="9986137"/>
                  </a:lnTo>
                  <a:lnTo>
                    <a:pt x="1687118" y="9988880"/>
                  </a:lnTo>
                  <a:lnTo>
                    <a:pt x="1687372" y="9991318"/>
                  </a:lnTo>
                  <a:lnTo>
                    <a:pt x="1687626" y="9994061"/>
                  </a:lnTo>
                  <a:lnTo>
                    <a:pt x="1687626" y="9996500"/>
                  </a:lnTo>
                  <a:lnTo>
                    <a:pt x="1688007" y="9999243"/>
                  </a:lnTo>
                  <a:lnTo>
                    <a:pt x="1688007" y="10001681"/>
                  </a:lnTo>
                  <a:lnTo>
                    <a:pt x="1687626" y="10004425"/>
                  </a:lnTo>
                  <a:lnTo>
                    <a:pt x="1687626" y="10006863"/>
                  </a:lnTo>
                  <a:lnTo>
                    <a:pt x="1687372" y="10009301"/>
                  </a:lnTo>
                  <a:lnTo>
                    <a:pt x="1687118" y="10012045"/>
                  </a:lnTo>
                  <a:lnTo>
                    <a:pt x="1686737" y="10014483"/>
                  </a:lnTo>
                  <a:lnTo>
                    <a:pt x="1686483" y="10016921"/>
                  </a:lnTo>
                  <a:lnTo>
                    <a:pt x="1718741" y="10016921"/>
                  </a:lnTo>
                </a:path>
                <a:path w="6883400" h="10017125">
                  <a:moveTo>
                    <a:pt x="1593519" y="9932187"/>
                  </a:moveTo>
                  <a:lnTo>
                    <a:pt x="1718741" y="9932187"/>
                  </a:lnTo>
                </a:path>
                <a:path w="6883400" h="10017125">
                  <a:moveTo>
                    <a:pt x="1718741" y="10016921"/>
                  </a:moveTo>
                  <a:lnTo>
                    <a:pt x="1752015" y="10016921"/>
                  </a:lnTo>
                  <a:lnTo>
                    <a:pt x="1751380" y="10014483"/>
                  </a:lnTo>
                  <a:lnTo>
                    <a:pt x="1750745" y="10012045"/>
                  </a:lnTo>
                  <a:lnTo>
                    <a:pt x="1750491" y="10009606"/>
                  </a:lnTo>
                  <a:lnTo>
                    <a:pt x="1749856" y="10007168"/>
                  </a:lnTo>
                  <a:lnTo>
                    <a:pt x="1749602" y="10004425"/>
                  </a:lnTo>
                  <a:lnTo>
                    <a:pt x="1749602" y="10001986"/>
                  </a:lnTo>
                  <a:lnTo>
                    <a:pt x="1749221" y="9999243"/>
                  </a:lnTo>
                  <a:lnTo>
                    <a:pt x="1749221" y="9996805"/>
                  </a:lnTo>
                  <a:lnTo>
                    <a:pt x="1749602" y="9994366"/>
                  </a:lnTo>
                  <a:lnTo>
                    <a:pt x="1749602" y="9991623"/>
                  </a:lnTo>
                  <a:lnTo>
                    <a:pt x="1750110" y="9989185"/>
                  </a:lnTo>
                  <a:lnTo>
                    <a:pt x="1750491" y="9986441"/>
                  </a:lnTo>
                  <a:lnTo>
                    <a:pt x="1751126" y="9984003"/>
                  </a:lnTo>
                  <a:lnTo>
                    <a:pt x="1751634" y="9981565"/>
                  </a:lnTo>
                  <a:lnTo>
                    <a:pt x="1752269" y="9979126"/>
                  </a:lnTo>
                  <a:lnTo>
                    <a:pt x="1753158" y="9976993"/>
                  </a:lnTo>
                  <a:lnTo>
                    <a:pt x="1754174" y="9974554"/>
                  </a:lnTo>
                  <a:lnTo>
                    <a:pt x="1755063" y="9972421"/>
                  </a:lnTo>
                  <a:lnTo>
                    <a:pt x="1756206" y="9970287"/>
                  </a:lnTo>
                  <a:lnTo>
                    <a:pt x="1757476" y="9968153"/>
                  </a:lnTo>
                  <a:lnTo>
                    <a:pt x="1759000" y="9966325"/>
                  </a:lnTo>
                  <a:lnTo>
                    <a:pt x="1760270" y="9964496"/>
                  </a:lnTo>
                  <a:lnTo>
                    <a:pt x="1762048" y="9962972"/>
                  </a:lnTo>
                  <a:lnTo>
                    <a:pt x="1763572" y="9961448"/>
                  </a:lnTo>
                  <a:lnTo>
                    <a:pt x="1765350" y="9959924"/>
                  </a:lnTo>
                  <a:lnTo>
                    <a:pt x="1780971" y="9954133"/>
                  </a:lnTo>
                  <a:lnTo>
                    <a:pt x="1783638" y="9954742"/>
                  </a:lnTo>
                  <a:lnTo>
                    <a:pt x="1786432" y="9955047"/>
                  </a:lnTo>
                  <a:lnTo>
                    <a:pt x="1788845" y="9955961"/>
                  </a:lnTo>
                  <a:lnTo>
                    <a:pt x="1791004" y="9956571"/>
                  </a:lnTo>
                  <a:lnTo>
                    <a:pt x="1793163" y="9957485"/>
                  </a:lnTo>
                  <a:lnTo>
                    <a:pt x="1795322" y="9958705"/>
                  </a:lnTo>
                  <a:lnTo>
                    <a:pt x="1797100" y="9960229"/>
                  </a:lnTo>
                  <a:lnTo>
                    <a:pt x="1798878" y="9961448"/>
                  </a:lnTo>
                  <a:lnTo>
                    <a:pt x="1807133" y="9972421"/>
                  </a:lnTo>
                  <a:lnTo>
                    <a:pt x="1808403" y="9974554"/>
                  </a:lnTo>
                  <a:lnTo>
                    <a:pt x="1809292" y="9976688"/>
                  </a:lnTo>
                  <a:lnTo>
                    <a:pt x="1809927" y="9979126"/>
                  </a:lnTo>
                  <a:lnTo>
                    <a:pt x="1810816" y="9981260"/>
                  </a:lnTo>
                  <a:lnTo>
                    <a:pt x="1811070" y="9984003"/>
                  </a:lnTo>
                  <a:lnTo>
                    <a:pt x="1811705" y="9986137"/>
                  </a:lnTo>
                  <a:lnTo>
                    <a:pt x="1812086" y="9988880"/>
                  </a:lnTo>
                  <a:lnTo>
                    <a:pt x="1812340" y="9991318"/>
                  </a:lnTo>
                  <a:lnTo>
                    <a:pt x="1812594" y="9994061"/>
                  </a:lnTo>
                  <a:lnTo>
                    <a:pt x="1812975" y="9996500"/>
                  </a:lnTo>
                  <a:lnTo>
                    <a:pt x="1812975" y="9999243"/>
                  </a:lnTo>
                  <a:lnTo>
                    <a:pt x="1812975" y="10001681"/>
                  </a:lnTo>
                  <a:lnTo>
                    <a:pt x="1812975" y="10004425"/>
                  </a:lnTo>
                  <a:lnTo>
                    <a:pt x="1812594" y="10006863"/>
                  </a:lnTo>
                  <a:lnTo>
                    <a:pt x="1812340" y="10009301"/>
                  </a:lnTo>
                  <a:lnTo>
                    <a:pt x="1812086" y="10012045"/>
                  </a:lnTo>
                  <a:lnTo>
                    <a:pt x="1811705" y="10014483"/>
                  </a:lnTo>
                  <a:lnTo>
                    <a:pt x="1811451" y="10016921"/>
                  </a:lnTo>
                  <a:lnTo>
                    <a:pt x="1843709" y="10016921"/>
                  </a:lnTo>
                </a:path>
                <a:path w="6883400" h="10017125">
                  <a:moveTo>
                    <a:pt x="1718741" y="9932187"/>
                  </a:moveTo>
                  <a:lnTo>
                    <a:pt x="1843709" y="9932187"/>
                  </a:lnTo>
                </a:path>
                <a:path w="6883400" h="10017125">
                  <a:moveTo>
                    <a:pt x="1843709" y="10016921"/>
                  </a:moveTo>
                  <a:lnTo>
                    <a:pt x="1877237" y="10016921"/>
                  </a:lnTo>
                  <a:lnTo>
                    <a:pt x="1876348" y="10014483"/>
                  </a:lnTo>
                  <a:lnTo>
                    <a:pt x="1875713" y="10012045"/>
                  </a:lnTo>
                  <a:lnTo>
                    <a:pt x="1875459" y="10009606"/>
                  </a:lnTo>
                  <a:lnTo>
                    <a:pt x="1874824" y="10007168"/>
                  </a:lnTo>
                  <a:lnTo>
                    <a:pt x="1874824" y="10004425"/>
                  </a:lnTo>
                  <a:lnTo>
                    <a:pt x="1874570" y="10001986"/>
                  </a:lnTo>
                  <a:lnTo>
                    <a:pt x="1874570" y="9999243"/>
                  </a:lnTo>
                  <a:lnTo>
                    <a:pt x="1874570" y="9996805"/>
                  </a:lnTo>
                  <a:lnTo>
                    <a:pt x="1874570" y="9994366"/>
                  </a:lnTo>
                  <a:lnTo>
                    <a:pt x="1874824" y="9991623"/>
                  </a:lnTo>
                  <a:lnTo>
                    <a:pt x="1875078" y="9989185"/>
                  </a:lnTo>
                  <a:lnTo>
                    <a:pt x="1875459" y="9986441"/>
                  </a:lnTo>
                  <a:lnTo>
                    <a:pt x="1876094" y="9984003"/>
                  </a:lnTo>
                  <a:lnTo>
                    <a:pt x="1876602" y="9981565"/>
                  </a:lnTo>
                  <a:lnTo>
                    <a:pt x="1877237" y="9979126"/>
                  </a:lnTo>
                  <a:lnTo>
                    <a:pt x="1878126" y="9976993"/>
                  </a:lnTo>
                  <a:lnTo>
                    <a:pt x="1879142" y="9974554"/>
                  </a:lnTo>
                  <a:lnTo>
                    <a:pt x="1887016" y="9962972"/>
                  </a:lnTo>
                  <a:lnTo>
                    <a:pt x="1888540" y="9961448"/>
                  </a:lnTo>
                  <a:lnTo>
                    <a:pt x="1890318" y="9959924"/>
                  </a:lnTo>
                  <a:lnTo>
                    <a:pt x="1892477" y="9958705"/>
                  </a:lnTo>
                  <a:lnTo>
                    <a:pt x="1894382" y="9957485"/>
                  </a:lnTo>
                  <a:lnTo>
                    <a:pt x="1906193" y="9954133"/>
                  </a:lnTo>
                  <a:lnTo>
                    <a:pt x="1908606" y="9954742"/>
                  </a:lnTo>
                  <a:lnTo>
                    <a:pt x="1911400" y="9955047"/>
                  </a:lnTo>
                  <a:lnTo>
                    <a:pt x="1913813" y="9955961"/>
                  </a:lnTo>
                  <a:lnTo>
                    <a:pt x="1915972" y="9956571"/>
                  </a:lnTo>
                  <a:lnTo>
                    <a:pt x="1918385" y="9957485"/>
                  </a:lnTo>
                  <a:lnTo>
                    <a:pt x="1920290" y="9958705"/>
                  </a:lnTo>
                  <a:lnTo>
                    <a:pt x="1922068" y="9960229"/>
                  </a:lnTo>
                  <a:lnTo>
                    <a:pt x="1924227" y="9961448"/>
                  </a:lnTo>
                  <a:lnTo>
                    <a:pt x="1925751" y="9962972"/>
                  </a:lnTo>
                  <a:lnTo>
                    <a:pt x="1927275" y="9964801"/>
                  </a:lnTo>
                  <a:lnTo>
                    <a:pt x="1928799" y="9966325"/>
                  </a:lnTo>
                  <a:lnTo>
                    <a:pt x="1929942" y="9968458"/>
                  </a:lnTo>
                  <a:lnTo>
                    <a:pt x="1931212" y="9970287"/>
                  </a:lnTo>
                  <a:lnTo>
                    <a:pt x="1932482" y="9972421"/>
                  </a:lnTo>
                  <a:lnTo>
                    <a:pt x="1933371" y="9974554"/>
                  </a:lnTo>
                  <a:lnTo>
                    <a:pt x="1934260" y="9976688"/>
                  </a:lnTo>
                  <a:lnTo>
                    <a:pt x="1934895" y="9979126"/>
                  </a:lnTo>
                  <a:lnTo>
                    <a:pt x="1935784" y="9981260"/>
                  </a:lnTo>
                  <a:lnTo>
                    <a:pt x="1936419" y="9984003"/>
                  </a:lnTo>
                  <a:lnTo>
                    <a:pt x="1936673" y="9986137"/>
                  </a:lnTo>
                  <a:lnTo>
                    <a:pt x="1937308" y="9988880"/>
                  </a:lnTo>
                  <a:lnTo>
                    <a:pt x="1937562" y="9991318"/>
                  </a:lnTo>
                  <a:lnTo>
                    <a:pt x="1937562" y="9994061"/>
                  </a:lnTo>
                  <a:lnTo>
                    <a:pt x="1937943" y="9996500"/>
                  </a:lnTo>
                  <a:lnTo>
                    <a:pt x="1937943" y="9999243"/>
                  </a:lnTo>
                  <a:lnTo>
                    <a:pt x="1937943" y="10001681"/>
                  </a:lnTo>
                  <a:lnTo>
                    <a:pt x="1937943" y="10004425"/>
                  </a:lnTo>
                  <a:lnTo>
                    <a:pt x="1937562" y="10006863"/>
                  </a:lnTo>
                  <a:lnTo>
                    <a:pt x="1937562" y="10009301"/>
                  </a:lnTo>
                  <a:lnTo>
                    <a:pt x="1937054" y="10012045"/>
                  </a:lnTo>
                  <a:lnTo>
                    <a:pt x="1936673" y="10014483"/>
                  </a:lnTo>
                  <a:lnTo>
                    <a:pt x="1936419" y="10016921"/>
                  </a:lnTo>
                  <a:lnTo>
                    <a:pt x="1968677" y="10016921"/>
                  </a:lnTo>
                </a:path>
                <a:path w="6883400" h="10017125">
                  <a:moveTo>
                    <a:pt x="1843709" y="9932187"/>
                  </a:moveTo>
                  <a:lnTo>
                    <a:pt x="1968677" y="9932187"/>
                  </a:lnTo>
                </a:path>
                <a:path w="6883400" h="10017125">
                  <a:moveTo>
                    <a:pt x="1968677" y="10016921"/>
                  </a:moveTo>
                  <a:lnTo>
                    <a:pt x="2002205" y="10016921"/>
                  </a:lnTo>
                  <a:lnTo>
                    <a:pt x="2001570" y="10014483"/>
                  </a:lnTo>
                  <a:lnTo>
                    <a:pt x="2000681" y="10012045"/>
                  </a:lnTo>
                  <a:lnTo>
                    <a:pt x="2000427" y="10009606"/>
                  </a:lnTo>
                  <a:lnTo>
                    <a:pt x="2000046" y="10007168"/>
                  </a:lnTo>
                  <a:lnTo>
                    <a:pt x="1999792" y="10004425"/>
                  </a:lnTo>
                  <a:lnTo>
                    <a:pt x="1999538" y="10001986"/>
                  </a:lnTo>
                  <a:lnTo>
                    <a:pt x="1999538" y="9999243"/>
                  </a:lnTo>
                  <a:lnTo>
                    <a:pt x="1999538" y="9996805"/>
                  </a:lnTo>
                  <a:lnTo>
                    <a:pt x="1999538" y="9994366"/>
                  </a:lnTo>
                  <a:lnTo>
                    <a:pt x="1999792" y="9991623"/>
                  </a:lnTo>
                  <a:lnTo>
                    <a:pt x="2000046" y="9989185"/>
                  </a:lnTo>
                  <a:lnTo>
                    <a:pt x="2000427" y="9986441"/>
                  </a:lnTo>
                  <a:lnTo>
                    <a:pt x="2001062" y="9984003"/>
                  </a:lnTo>
                  <a:lnTo>
                    <a:pt x="2001570" y="9981565"/>
                  </a:lnTo>
                  <a:lnTo>
                    <a:pt x="2002205" y="9979126"/>
                  </a:lnTo>
                  <a:lnTo>
                    <a:pt x="2003094" y="9976993"/>
                  </a:lnTo>
                  <a:lnTo>
                    <a:pt x="2004110" y="9974554"/>
                  </a:lnTo>
                  <a:lnTo>
                    <a:pt x="2005253" y="9972421"/>
                  </a:lnTo>
                  <a:lnTo>
                    <a:pt x="2006523" y="9970287"/>
                  </a:lnTo>
                  <a:lnTo>
                    <a:pt x="2007666" y="9968153"/>
                  </a:lnTo>
                  <a:lnTo>
                    <a:pt x="2008936" y="9966325"/>
                  </a:lnTo>
                  <a:lnTo>
                    <a:pt x="2010460" y="9964496"/>
                  </a:lnTo>
                  <a:lnTo>
                    <a:pt x="2011984" y="9962972"/>
                  </a:lnTo>
                  <a:lnTo>
                    <a:pt x="2013508" y="9961448"/>
                  </a:lnTo>
                  <a:lnTo>
                    <a:pt x="2015286" y="9959924"/>
                  </a:lnTo>
                  <a:lnTo>
                    <a:pt x="2017445" y="9958705"/>
                  </a:lnTo>
                  <a:lnTo>
                    <a:pt x="2019350" y="9957485"/>
                  </a:lnTo>
                  <a:lnTo>
                    <a:pt x="2031161" y="9954133"/>
                  </a:lnTo>
                  <a:lnTo>
                    <a:pt x="2033955" y="9954742"/>
                  </a:lnTo>
                  <a:lnTo>
                    <a:pt x="2036368" y="9955047"/>
                  </a:lnTo>
                  <a:lnTo>
                    <a:pt x="2038781" y="9955961"/>
                  </a:lnTo>
                  <a:lnTo>
                    <a:pt x="2041194" y="9956571"/>
                  </a:lnTo>
                  <a:lnTo>
                    <a:pt x="2043353" y="9957485"/>
                  </a:lnTo>
                  <a:lnTo>
                    <a:pt x="2045258" y="9958705"/>
                  </a:lnTo>
                  <a:lnTo>
                    <a:pt x="2047290" y="9960229"/>
                  </a:lnTo>
                  <a:lnTo>
                    <a:pt x="2049195" y="9961448"/>
                  </a:lnTo>
                  <a:lnTo>
                    <a:pt x="2050719" y="9962972"/>
                  </a:lnTo>
                  <a:lnTo>
                    <a:pt x="2052243" y="9964801"/>
                  </a:lnTo>
                  <a:lnTo>
                    <a:pt x="2053767" y="9966325"/>
                  </a:lnTo>
                  <a:lnTo>
                    <a:pt x="2054910" y="9968458"/>
                  </a:lnTo>
                  <a:lnTo>
                    <a:pt x="2056180" y="9970287"/>
                  </a:lnTo>
                  <a:lnTo>
                    <a:pt x="2057450" y="9972421"/>
                  </a:lnTo>
                  <a:lnTo>
                    <a:pt x="2058339" y="9974554"/>
                  </a:lnTo>
                  <a:lnTo>
                    <a:pt x="2059228" y="9976688"/>
                  </a:lnTo>
                  <a:lnTo>
                    <a:pt x="2059863" y="9979126"/>
                  </a:lnTo>
                  <a:lnTo>
                    <a:pt x="2060752" y="9981260"/>
                  </a:lnTo>
                  <a:lnTo>
                    <a:pt x="2061387" y="9984003"/>
                  </a:lnTo>
                  <a:lnTo>
                    <a:pt x="2061641" y="9986137"/>
                  </a:lnTo>
                  <a:lnTo>
                    <a:pt x="2062276" y="9988880"/>
                  </a:lnTo>
                  <a:lnTo>
                    <a:pt x="2062530" y="9991318"/>
                  </a:lnTo>
                  <a:lnTo>
                    <a:pt x="2062530" y="9994061"/>
                  </a:lnTo>
                  <a:lnTo>
                    <a:pt x="2062911" y="9996500"/>
                  </a:lnTo>
                  <a:lnTo>
                    <a:pt x="2062911" y="9999243"/>
                  </a:lnTo>
                  <a:lnTo>
                    <a:pt x="2062911" y="10001681"/>
                  </a:lnTo>
                  <a:lnTo>
                    <a:pt x="2062911" y="10004425"/>
                  </a:lnTo>
                  <a:lnTo>
                    <a:pt x="2062530" y="10006863"/>
                  </a:lnTo>
                  <a:lnTo>
                    <a:pt x="2062530" y="10009301"/>
                  </a:lnTo>
                  <a:lnTo>
                    <a:pt x="2062022" y="10012045"/>
                  </a:lnTo>
                  <a:lnTo>
                    <a:pt x="2062022" y="10014483"/>
                  </a:lnTo>
                  <a:lnTo>
                    <a:pt x="2061387" y="10016921"/>
                  </a:lnTo>
                  <a:lnTo>
                    <a:pt x="2093645" y="10016921"/>
                  </a:lnTo>
                </a:path>
                <a:path w="6883400" h="10017125">
                  <a:moveTo>
                    <a:pt x="1968677" y="9932187"/>
                  </a:moveTo>
                  <a:lnTo>
                    <a:pt x="2093645" y="9932187"/>
                  </a:lnTo>
                </a:path>
                <a:path w="6883400" h="10017125">
                  <a:moveTo>
                    <a:pt x="2093645" y="10016921"/>
                  </a:moveTo>
                  <a:lnTo>
                    <a:pt x="2127173" y="10016921"/>
                  </a:lnTo>
                  <a:lnTo>
                    <a:pt x="2126538" y="10014483"/>
                  </a:lnTo>
                  <a:lnTo>
                    <a:pt x="2126030" y="10012045"/>
                  </a:lnTo>
                  <a:lnTo>
                    <a:pt x="2125395" y="10009606"/>
                  </a:lnTo>
                  <a:lnTo>
                    <a:pt x="2125014" y="10007168"/>
                  </a:lnTo>
                  <a:lnTo>
                    <a:pt x="2124760" y="10004425"/>
                  </a:lnTo>
                  <a:lnTo>
                    <a:pt x="2124506" y="10001986"/>
                  </a:lnTo>
                  <a:lnTo>
                    <a:pt x="2124506" y="9999243"/>
                  </a:lnTo>
                  <a:lnTo>
                    <a:pt x="2124506" y="9996805"/>
                  </a:lnTo>
                  <a:lnTo>
                    <a:pt x="2124506" y="9994366"/>
                  </a:lnTo>
                  <a:lnTo>
                    <a:pt x="2124760" y="9991623"/>
                  </a:lnTo>
                  <a:lnTo>
                    <a:pt x="2125014" y="9989185"/>
                  </a:lnTo>
                  <a:lnTo>
                    <a:pt x="2125395" y="9986441"/>
                  </a:lnTo>
                  <a:lnTo>
                    <a:pt x="2126030" y="9984003"/>
                  </a:lnTo>
                  <a:lnTo>
                    <a:pt x="2126538" y="9981565"/>
                  </a:lnTo>
                  <a:lnTo>
                    <a:pt x="2131491" y="9970287"/>
                  </a:lnTo>
                  <a:lnTo>
                    <a:pt x="2132634" y="9968153"/>
                  </a:lnTo>
                  <a:lnTo>
                    <a:pt x="2146731" y="9956571"/>
                  </a:lnTo>
                  <a:lnTo>
                    <a:pt x="2148890" y="9955657"/>
                  </a:lnTo>
                  <a:lnTo>
                    <a:pt x="2150922" y="9955047"/>
                  </a:lnTo>
                  <a:lnTo>
                    <a:pt x="2153716" y="9954437"/>
                  </a:lnTo>
                  <a:lnTo>
                    <a:pt x="2156129" y="9954133"/>
                  </a:lnTo>
                  <a:lnTo>
                    <a:pt x="2158923" y="9954742"/>
                  </a:lnTo>
                  <a:lnTo>
                    <a:pt x="2161336" y="9955047"/>
                  </a:lnTo>
                  <a:lnTo>
                    <a:pt x="2163749" y="9955961"/>
                  </a:lnTo>
                  <a:lnTo>
                    <a:pt x="2166162" y="9956571"/>
                  </a:lnTo>
                  <a:lnTo>
                    <a:pt x="2168321" y="9957485"/>
                  </a:lnTo>
                  <a:lnTo>
                    <a:pt x="2170480" y="9958705"/>
                  </a:lnTo>
                  <a:lnTo>
                    <a:pt x="2172258" y="9960229"/>
                  </a:lnTo>
                  <a:lnTo>
                    <a:pt x="2174163" y="9961448"/>
                  </a:lnTo>
                  <a:lnTo>
                    <a:pt x="2175687" y="9962972"/>
                  </a:lnTo>
                  <a:lnTo>
                    <a:pt x="2177211" y="9964801"/>
                  </a:lnTo>
                  <a:lnTo>
                    <a:pt x="2178735" y="9966325"/>
                  </a:lnTo>
                  <a:lnTo>
                    <a:pt x="2179878" y="9968458"/>
                  </a:lnTo>
                  <a:lnTo>
                    <a:pt x="2181148" y="9970287"/>
                  </a:lnTo>
                  <a:lnTo>
                    <a:pt x="2182418" y="9972421"/>
                  </a:lnTo>
                  <a:lnTo>
                    <a:pt x="2186609" y="9986137"/>
                  </a:lnTo>
                  <a:lnTo>
                    <a:pt x="2187244" y="9988880"/>
                  </a:lnTo>
                  <a:lnTo>
                    <a:pt x="2187498" y="9991318"/>
                  </a:lnTo>
                  <a:lnTo>
                    <a:pt x="2187498" y="9994061"/>
                  </a:lnTo>
                  <a:lnTo>
                    <a:pt x="2187879" y="9996500"/>
                  </a:lnTo>
                  <a:lnTo>
                    <a:pt x="2187879" y="9999243"/>
                  </a:lnTo>
                  <a:lnTo>
                    <a:pt x="2187879" y="10001681"/>
                  </a:lnTo>
                  <a:lnTo>
                    <a:pt x="2187879" y="10004425"/>
                  </a:lnTo>
                  <a:lnTo>
                    <a:pt x="2187498" y="10006863"/>
                  </a:lnTo>
                  <a:lnTo>
                    <a:pt x="2187498" y="10009301"/>
                  </a:lnTo>
                  <a:lnTo>
                    <a:pt x="2187244" y="10012045"/>
                  </a:lnTo>
                  <a:lnTo>
                    <a:pt x="2186990" y="10014483"/>
                  </a:lnTo>
                  <a:lnTo>
                    <a:pt x="2186355" y="10016921"/>
                  </a:lnTo>
                  <a:lnTo>
                    <a:pt x="2218613" y="10016921"/>
                  </a:lnTo>
                </a:path>
                <a:path w="6883400" h="10017125">
                  <a:moveTo>
                    <a:pt x="2093645" y="9932187"/>
                  </a:moveTo>
                  <a:lnTo>
                    <a:pt x="2218613" y="9932187"/>
                  </a:lnTo>
                </a:path>
                <a:path w="6883400" h="10017125">
                  <a:moveTo>
                    <a:pt x="2218613" y="10016921"/>
                  </a:moveTo>
                  <a:lnTo>
                    <a:pt x="2252141" y="10016921"/>
                  </a:lnTo>
                  <a:lnTo>
                    <a:pt x="2251506" y="10014483"/>
                  </a:lnTo>
                  <a:lnTo>
                    <a:pt x="2250998" y="10012045"/>
                  </a:lnTo>
                  <a:lnTo>
                    <a:pt x="2250363" y="10009606"/>
                  </a:lnTo>
                  <a:lnTo>
                    <a:pt x="2249982" y="10007168"/>
                  </a:lnTo>
                  <a:lnTo>
                    <a:pt x="2249728" y="10004425"/>
                  </a:lnTo>
                  <a:lnTo>
                    <a:pt x="2249474" y="10001986"/>
                  </a:lnTo>
                  <a:lnTo>
                    <a:pt x="2249474" y="9999243"/>
                  </a:lnTo>
                  <a:lnTo>
                    <a:pt x="2249474" y="9996805"/>
                  </a:lnTo>
                  <a:lnTo>
                    <a:pt x="2249474" y="9994366"/>
                  </a:lnTo>
                  <a:lnTo>
                    <a:pt x="2249728" y="9991623"/>
                  </a:lnTo>
                  <a:lnTo>
                    <a:pt x="2249982" y="9989185"/>
                  </a:lnTo>
                  <a:lnTo>
                    <a:pt x="2250363" y="9986441"/>
                  </a:lnTo>
                  <a:lnTo>
                    <a:pt x="2250998" y="9984003"/>
                  </a:lnTo>
                  <a:lnTo>
                    <a:pt x="2251506" y="9981565"/>
                  </a:lnTo>
                  <a:lnTo>
                    <a:pt x="2252522" y="9979126"/>
                  </a:lnTo>
                  <a:lnTo>
                    <a:pt x="2253030" y="9976993"/>
                  </a:lnTo>
                  <a:lnTo>
                    <a:pt x="2254046" y="9974554"/>
                  </a:lnTo>
                  <a:lnTo>
                    <a:pt x="2255189" y="9972421"/>
                  </a:lnTo>
                  <a:lnTo>
                    <a:pt x="2256459" y="9970287"/>
                  </a:lnTo>
                  <a:lnTo>
                    <a:pt x="2257602" y="9968153"/>
                  </a:lnTo>
                  <a:lnTo>
                    <a:pt x="2281097" y="9954133"/>
                  </a:lnTo>
                  <a:lnTo>
                    <a:pt x="2283891" y="9954742"/>
                  </a:lnTo>
                  <a:lnTo>
                    <a:pt x="2286304" y="9955047"/>
                  </a:lnTo>
                  <a:lnTo>
                    <a:pt x="2288717" y="9955961"/>
                  </a:lnTo>
                  <a:lnTo>
                    <a:pt x="2291130" y="9956571"/>
                  </a:lnTo>
                  <a:lnTo>
                    <a:pt x="2293289" y="9957485"/>
                  </a:lnTo>
                  <a:lnTo>
                    <a:pt x="2295448" y="9958705"/>
                  </a:lnTo>
                  <a:lnTo>
                    <a:pt x="2297226" y="9960229"/>
                  </a:lnTo>
                  <a:lnTo>
                    <a:pt x="2299131" y="9961448"/>
                  </a:lnTo>
                  <a:lnTo>
                    <a:pt x="2300655" y="9962972"/>
                  </a:lnTo>
                  <a:lnTo>
                    <a:pt x="2302179" y="9964801"/>
                  </a:lnTo>
                  <a:lnTo>
                    <a:pt x="2303703" y="9966325"/>
                  </a:lnTo>
                  <a:lnTo>
                    <a:pt x="2304846" y="9968458"/>
                  </a:lnTo>
                  <a:lnTo>
                    <a:pt x="2306116" y="9970287"/>
                  </a:lnTo>
                  <a:lnTo>
                    <a:pt x="2307386" y="9972421"/>
                  </a:lnTo>
                  <a:lnTo>
                    <a:pt x="2311323" y="9984003"/>
                  </a:lnTo>
                  <a:lnTo>
                    <a:pt x="2311958" y="9986137"/>
                  </a:lnTo>
                  <a:lnTo>
                    <a:pt x="2312212" y="9988880"/>
                  </a:lnTo>
                  <a:lnTo>
                    <a:pt x="2312466" y="9991318"/>
                  </a:lnTo>
                  <a:lnTo>
                    <a:pt x="2312847" y="9994061"/>
                  </a:lnTo>
                  <a:lnTo>
                    <a:pt x="2312847" y="9996500"/>
                  </a:lnTo>
                  <a:lnTo>
                    <a:pt x="2313101" y="9999243"/>
                  </a:lnTo>
                  <a:lnTo>
                    <a:pt x="2313101" y="10001681"/>
                  </a:lnTo>
                  <a:lnTo>
                    <a:pt x="2312847" y="10004425"/>
                  </a:lnTo>
                  <a:lnTo>
                    <a:pt x="2312847" y="10006863"/>
                  </a:lnTo>
                  <a:lnTo>
                    <a:pt x="2312466" y="10009301"/>
                  </a:lnTo>
                  <a:lnTo>
                    <a:pt x="2312212" y="10012045"/>
                  </a:lnTo>
                  <a:lnTo>
                    <a:pt x="2311958" y="10014483"/>
                  </a:lnTo>
                  <a:lnTo>
                    <a:pt x="2311323" y="10016921"/>
                  </a:lnTo>
                  <a:lnTo>
                    <a:pt x="2343581" y="10016921"/>
                  </a:lnTo>
                </a:path>
                <a:path w="6883400" h="10017125">
                  <a:moveTo>
                    <a:pt x="2218613" y="9932187"/>
                  </a:moveTo>
                  <a:lnTo>
                    <a:pt x="2343581" y="9932187"/>
                  </a:lnTo>
                </a:path>
                <a:path w="6883400" h="10017125">
                  <a:moveTo>
                    <a:pt x="2343581" y="10016921"/>
                  </a:moveTo>
                  <a:lnTo>
                    <a:pt x="2377109" y="10016921"/>
                  </a:lnTo>
                  <a:lnTo>
                    <a:pt x="2376474" y="10014483"/>
                  </a:lnTo>
                  <a:lnTo>
                    <a:pt x="2375966" y="10012045"/>
                  </a:lnTo>
                  <a:lnTo>
                    <a:pt x="2375331" y="10009606"/>
                  </a:lnTo>
                  <a:lnTo>
                    <a:pt x="2374950" y="10007168"/>
                  </a:lnTo>
                  <a:lnTo>
                    <a:pt x="2374696" y="10004425"/>
                  </a:lnTo>
                  <a:lnTo>
                    <a:pt x="2374696" y="10001986"/>
                  </a:lnTo>
                  <a:lnTo>
                    <a:pt x="2374442" y="9999243"/>
                  </a:lnTo>
                  <a:lnTo>
                    <a:pt x="2374442" y="9996805"/>
                  </a:lnTo>
                  <a:lnTo>
                    <a:pt x="2374696" y="9994366"/>
                  </a:lnTo>
                  <a:lnTo>
                    <a:pt x="2374696" y="9991623"/>
                  </a:lnTo>
                  <a:lnTo>
                    <a:pt x="2374950" y="9989185"/>
                  </a:lnTo>
                  <a:lnTo>
                    <a:pt x="2375585" y="9986441"/>
                  </a:lnTo>
                  <a:lnTo>
                    <a:pt x="2375966" y="9984003"/>
                  </a:lnTo>
                  <a:lnTo>
                    <a:pt x="2376855" y="9981565"/>
                  </a:lnTo>
                  <a:lnTo>
                    <a:pt x="2377490" y="9979126"/>
                  </a:lnTo>
                  <a:lnTo>
                    <a:pt x="2378379" y="9976993"/>
                  </a:lnTo>
                  <a:lnTo>
                    <a:pt x="2379268" y="9974554"/>
                  </a:lnTo>
                  <a:lnTo>
                    <a:pt x="2380157" y="9972421"/>
                  </a:lnTo>
                  <a:lnTo>
                    <a:pt x="2381427" y="9970287"/>
                  </a:lnTo>
                  <a:lnTo>
                    <a:pt x="2382570" y="9968153"/>
                  </a:lnTo>
                  <a:lnTo>
                    <a:pt x="2384094" y="9966325"/>
                  </a:lnTo>
                  <a:lnTo>
                    <a:pt x="2385364" y="9964496"/>
                  </a:lnTo>
                  <a:lnTo>
                    <a:pt x="2386888" y="9962972"/>
                  </a:lnTo>
                  <a:lnTo>
                    <a:pt x="2401239" y="9955047"/>
                  </a:lnTo>
                  <a:lnTo>
                    <a:pt x="2403652" y="9954437"/>
                  </a:lnTo>
                  <a:lnTo>
                    <a:pt x="2406065" y="9954133"/>
                  </a:lnTo>
                  <a:lnTo>
                    <a:pt x="2408859" y="9954742"/>
                  </a:lnTo>
                  <a:lnTo>
                    <a:pt x="2411272" y="9955047"/>
                  </a:lnTo>
                  <a:lnTo>
                    <a:pt x="2413685" y="9955961"/>
                  </a:lnTo>
                  <a:lnTo>
                    <a:pt x="2416098" y="9956571"/>
                  </a:lnTo>
                  <a:lnTo>
                    <a:pt x="2418257" y="9957485"/>
                  </a:lnTo>
                  <a:lnTo>
                    <a:pt x="2420416" y="9958705"/>
                  </a:lnTo>
                  <a:lnTo>
                    <a:pt x="2422194" y="9960229"/>
                  </a:lnTo>
                  <a:lnTo>
                    <a:pt x="2424099" y="9961448"/>
                  </a:lnTo>
                  <a:lnTo>
                    <a:pt x="2433243" y="9974554"/>
                  </a:lnTo>
                  <a:lnTo>
                    <a:pt x="2434132" y="9976688"/>
                  </a:lnTo>
                  <a:lnTo>
                    <a:pt x="2435021" y="9979126"/>
                  </a:lnTo>
                  <a:lnTo>
                    <a:pt x="2435656" y="9981260"/>
                  </a:lnTo>
                  <a:lnTo>
                    <a:pt x="2436291" y="9984003"/>
                  </a:lnTo>
                  <a:lnTo>
                    <a:pt x="2436926" y="9986137"/>
                  </a:lnTo>
                  <a:lnTo>
                    <a:pt x="2437180" y="9988880"/>
                  </a:lnTo>
                  <a:lnTo>
                    <a:pt x="2437434" y="9991318"/>
                  </a:lnTo>
                  <a:lnTo>
                    <a:pt x="2437815" y="9994061"/>
                  </a:lnTo>
                  <a:lnTo>
                    <a:pt x="2437815" y="9996500"/>
                  </a:lnTo>
                  <a:lnTo>
                    <a:pt x="2438069" y="9999243"/>
                  </a:lnTo>
                  <a:lnTo>
                    <a:pt x="2438069" y="10001681"/>
                  </a:lnTo>
                  <a:lnTo>
                    <a:pt x="2437815" y="10004425"/>
                  </a:lnTo>
                  <a:lnTo>
                    <a:pt x="2437815" y="10006863"/>
                  </a:lnTo>
                  <a:lnTo>
                    <a:pt x="2437434" y="10009301"/>
                  </a:lnTo>
                  <a:lnTo>
                    <a:pt x="2437180" y="10012045"/>
                  </a:lnTo>
                  <a:lnTo>
                    <a:pt x="2436926" y="10014483"/>
                  </a:lnTo>
                  <a:lnTo>
                    <a:pt x="2436291" y="10016921"/>
                  </a:lnTo>
                  <a:lnTo>
                    <a:pt x="2468930" y="10016921"/>
                  </a:lnTo>
                </a:path>
                <a:path w="6883400" h="10017125">
                  <a:moveTo>
                    <a:pt x="2343581" y="9932187"/>
                  </a:moveTo>
                  <a:lnTo>
                    <a:pt x="2468930" y="9932187"/>
                  </a:lnTo>
                </a:path>
                <a:path w="6883400" h="10017125">
                  <a:moveTo>
                    <a:pt x="2468930" y="10016921"/>
                  </a:moveTo>
                  <a:lnTo>
                    <a:pt x="2502077" y="10016921"/>
                  </a:lnTo>
                  <a:lnTo>
                    <a:pt x="2501442" y="10014483"/>
                  </a:lnTo>
                  <a:lnTo>
                    <a:pt x="2500934" y="10012045"/>
                  </a:lnTo>
                  <a:lnTo>
                    <a:pt x="2500299" y="10009606"/>
                  </a:lnTo>
                  <a:lnTo>
                    <a:pt x="2499918" y="10007168"/>
                  </a:lnTo>
                  <a:lnTo>
                    <a:pt x="2499664" y="10004425"/>
                  </a:lnTo>
                  <a:lnTo>
                    <a:pt x="2499664" y="10001986"/>
                  </a:lnTo>
                  <a:lnTo>
                    <a:pt x="2499410" y="9999243"/>
                  </a:lnTo>
                  <a:lnTo>
                    <a:pt x="2499410" y="9996805"/>
                  </a:lnTo>
                  <a:lnTo>
                    <a:pt x="2499664" y="9994366"/>
                  </a:lnTo>
                  <a:lnTo>
                    <a:pt x="2499664" y="9991623"/>
                  </a:lnTo>
                  <a:lnTo>
                    <a:pt x="2500299" y="9989185"/>
                  </a:lnTo>
                  <a:lnTo>
                    <a:pt x="2500553" y="9986441"/>
                  </a:lnTo>
                  <a:lnTo>
                    <a:pt x="2501188" y="9984003"/>
                  </a:lnTo>
                  <a:lnTo>
                    <a:pt x="2501823" y="9981565"/>
                  </a:lnTo>
                  <a:lnTo>
                    <a:pt x="2502458" y="9979126"/>
                  </a:lnTo>
                  <a:lnTo>
                    <a:pt x="2503347" y="9976993"/>
                  </a:lnTo>
                  <a:lnTo>
                    <a:pt x="2504236" y="9974554"/>
                  </a:lnTo>
                  <a:lnTo>
                    <a:pt x="2505125" y="9972421"/>
                  </a:lnTo>
                  <a:lnTo>
                    <a:pt x="2506395" y="9970287"/>
                  </a:lnTo>
                  <a:lnTo>
                    <a:pt x="2507538" y="9968153"/>
                  </a:lnTo>
                  <a:lnTo>
                    <a:pt x="2509062" y="9966325"/>
                  </a:lnTo>
                  <a:lnTo>
                    <a:pt x="2510332" y="9964496"/>
                  </a:lnTo>
                  <a:lnTo>
                    <a:pt x="2512110" y="9962972"/>
                  </a:lnTo>
                  <a:lnTo>
                    <a:pt x="2526207" y="9955047"/>
                  </a:lnTo>
                  <a:lnTo>
                    <a:pt x="2528620" y="9954437"/>
                  </a:lnTo>
                  <a:lnTo>
                    <a:pt x="2531033" y="9954133"/>
                  </a:lnTo>
                  <a:lnTo>
                    <a:pt x="2533827" y="9954742"/>
                  </a:lnTo>
                  <a:lnTo>
                    <a:pt x="2536494" y="9955047"/>
                  </a:lnTo>
                  <a:lnTo>
                    <a:pt x="2539034" y="9955961"/>
                  </a:lnTo>
                  <a:lnTo>
                    <a:pt x="2541066" y="9956571"/>
                  </a:lnTo>
                  <a:lnTo>
                    <a:pt x="2543225" y="9957485"/>
                  </a:lnTo>
                  <a:lnTo>
                    <a:pt x="2545384" y="9958705"/>
                  </a:lnTo>
                  <a:lnTo>
                    <a:pt x="2547162" y="9960229"/>
                  </a:lnTo>
                  <a:lnTo>
                    <a:pt x="2549067" y="9961448"/>
                  </a:lnTo>
                  <a:lnTo>
                    <a:pt x="2558211" y="9974554"/>
                  </a:lnTo>
                  <a:lnTo>
                    <a:pt x="2559354" y="9976688"/>
                  </a:lnTo>
                  <a:lnTo>
                    <a:pt x="2559989" y="9979126"/>
                  </a:lnTo>
                  <a:lnTo>
                    <a:pt x="2560624" y="9981260"/>
                  </a:lnTo>
                  <a:lnTo>
                    <a:pt x="2561259" y="9984003"/>
                  </a:lnTo>
                  <a:lnTo>
                    <a:pt x="2561894" y="9986137"/>
                  </a:lnTo>
                  <a:lnTo>
                    <a:pt x="2562148" y="9988880"/>
                  </a:lnTo>
                  <a:lnTo>
                    <a:pt x="2562402" y="9991318"/>
                  </a:lnTo>
                  <a:lnTo>
                    <a:pt x="2562783" y="9994061"/>
                  </a:lnTo>
                  <a:lnTo>
                    <a:pt x="2563037" y="9996500"/>
                  </a:lnTo>
                  <a:lnTo>
                    <a:pt x="2563037" y="9999243"/>
                  </a:lnTo>
                  <a:lnTo>
                    <a:pt x="2563037" y="10001681"/>
                  </a:lnTo>
                  <a:lnTo>
                    <a:pt x="2563037" y="10004425"/>
                  </a:lnTo>
                  <a:lnTo>
                    <a:pt x="2562783" y="10006863"/>
                  </a:lnTo>
                  <a:lnTo>
                    <a:pt x="2562402" y="10009301"/>
                  </a:lnTo>
                  <a:lnTo>
                    <a:pt x="2562148" y="10012045"/>
                  </a:lnTo>
                  <a:lnTo>
                    <a:pt x="2561894" y="10014483"/>
                  </a:lnTo>
                  <a:lnTo>
                    <a:pt x="2561513" y="10016921"/>
                  </a:lnTo>
                  <a:lnTo>
                    <a:pt x="2593898" y="10016921"/>
                  </a:lnTo>
                </a:path>
                <a:path w="6883400" h="10017125">
                  <a:moveTo>
                    <a:pt x="2468930" y="9932187"/>
                  </a:moveTo>
                  <a:lnTo>
                    <a:pt x="2593898" y="9932187"/>
                  </a:lnTo>
                </a:path>
                <a:path w="6883400" h="10017125">
                  <a:moveTo>
                    <a:pt x="2593898" y="10016921"/>
                  </a:moveTo>
                  <a:lnTo>
                    <a:pt x="2627045" y="10016921"/>
                  </a:lnTo>
                  <a:lnTo>
                    <a:pt x="2626410" y="10014483"/>
                  </a:lnTo>
                  <a:lnTo>
                    <a:pt x="2625902" y="10012045"/>
                  </a:lnTo>
                  <a:lnTo>
                    <a:pt x="2625521" y="10009606"/>
                  </a:lnTo>
                  <a:lnTo>
                    <a:pt x="2624886" y="10007168"/>
                  </a:lnTo>
                  <a:lnTo>
                    <a:pt x="2624632" y="10004425"/>
                  </a:lnTo>
                  <a:lnTo>
                    <a:pt x="2624632" y="9991623"/>
                  </a:lnTo>
                  <a:lnTo>
                    <a:pt x="2625267" y="9989185"/>
                  </a:lnTo>
                  <a:lnTo>
                    <a:pt x="2625521" y="9986441"/>
                  </a:lnTo>
                  <a:lnTo>
                    <a:pt x="2626156" y="9984003"/>
                  </a:lnTo>
                  <a:lnTo>
                    <a:pt x="2626791" y="9981565"/>
                  </a:lnTo>
                  <a:lnTo>
                    <a:pt x="2627426" y="9979126"/>
                  </a:lnTo>
                  <a:lnTo>
                    <a:pt x="2628315" y="9976993"/>
                  </a:lnTo>
                  <a:lnTo>
                    <a:pt x="2629204" y="9974554"/>
                  </a:lnTo>
                  <a:lnTo>
                    <a:pt x="2630093" y="9972421"/>
                  </a:lnTo>
                  <a:lnTo>
                    <a:pt x="2631363" y="9970287"/>
                  </a:lnTo>
                  <a:lnTo>
                    <a:pt x="2632506" y="9968153"/>
                  </a:lnTo>
                  <a:lnTo>
                    <a:pt x="2634030" y="9966325"/>
                  </a:lnTo>
                  <a:lnTo>
                    <a:pt x="2635554" y="9964496"/>
                  </a:lnTo>
                  <a:lnTo>
                    <a:pt x="2637078" y="9962972"/>
                  </a:lnTo>
                  <a:lnTo>
                    <a:pt x="2638602" y="9961448"/>
                  </a:lnTo>
                  <a:lnTo>
                    <a:pt x="2640507" y="9959924"/>
                  </a:lnTo>
                  <a:lnTo>
                    <a:pt x="2642666" y="9958705"/>
                  </a:lnTo>
                  <a:lnTo>
                    <a:pt x="2644444" y="9957485"/>
                  </a:lnTo>
                  <a:lnTo>
                    <a:pt x="2656001" y="9954133"/>
                  </a:lnTo>
                  <a:lnTo>
                    <a:pt x="2658795" y="9954742"/>
                  </a:lnTo>
                  <a:lnTo>
                    <a:pt x="2661462" y="9955047"/>
                  </a:lnTo>
                  <a:lnTo>
                    <a:pt x="2664002" y="9955961"/>
                  </a:lnTo>
                  <a:lnTo>
                    <a:pt x="2666034" y="9956571"/>
                  </a:lnTo>
                  <a:lnTo>
                    <a:pt x="2668193" y="9957485"/>
                  </a:lnTo>
                  <a:lnTo>
                    <a:pt x="2670352" y="9958705"/>
                  </a:lnTo>
                  <a:lnTo>
                    <a:pt x="2672130" y="9960229"/>
                  </a:lnTo>
                  <a:lnTo>
                    <a:pt x="2674289" y="9961448"/>
                  </a:lnTo>
                  <a:lnTo>
                    <a:pt x="2675813" y="9962972"/>
                  </a:lnTo>
                  <a:lnTo>
                    <a:pt x="2677337" y="9964801"/>
                  </a:lnTo>
                  <a:lnTo>
                    <a:pt x="2678861" y="9966325"/>
                  </a:lnTo>
                  <a:lnTo>
                    <a:pt x="2680131" y="9968458"/>
                  </a:lnTo>
                  <a:lnTo>
                    <a:pt x="2681274" y="9970287"/>
                  </a:lnTo>
                  <a:lnTo>
                    <a:pt x="2682544" y="9972421"/>
                  </a:lnTo>
                  <a:lnTo>
                    <a:pt x="2683433" y="9974554"/>
                  </a:lnTo>
                  <a:lnTo>
                    <a:pt x="2684322" y="9976688"/>
                  </a:lnTo>
                  <a:lnTo>
                    <a:pt x="2684957" y="9979126"/>
                  </a:lnTo>
                  <a:lnTo>
                    <a:pt x="2685846" y="9981260"/>
                  </a:lnTo>
                  <a:lnTo>
                    <a:pt x="2686227" y="9984003"/>
                  </a:lnTo>
                  <a:lnTo>
                    <a:pt x="2686862" y="9986137"/>
                  </a:lnTo>
                  <a:lnTo>
                    <a:pt x="2687370" y="9988880"/>
                  </a:lnTo>
                  <a:lnTo>
                    <a:pt x="2687370" y="9991318"/>
                  </a:lnTo>
                  <a:lnTo>
                    <a:pt x="2687751" y="9994061"/>
                  </a:lnTo>
                  <a:lnTo>
                    <a:pt x="2688005" y="9996500"/>
                  </a:lnTo>
                  <a:lnTo>
                    <a:pt x="2688005" y="9999243"/>
                  </a:lnTo>
                  <a:lnTo>
                    <a:pt x="2688005" y="10001681"/>
                  </a:lnTo>
                  <a:lnTo>
                    <a:pt x="2688005" y="10004425"/>
                  </a:lnTo>
                  <a:lnTo>
                    <a:pt x="2687751" y="10006863"/>
                  </a:lnTo>
                  <a:lnTo>
                    <a:pt x="2687370" y="10009301"/>
                  </a:lnTo>
                  <a:lnTo>
                    <a:pt x="2687116" y="10012045"/>
                  </a:lnTo>
                  <a:lnTo>
                    <a:pt x="2686862" y="10014483"/>
                  </a:lnTo>
                  <a:lnTo>
                    <a:pt x="2686481" y="10016921"/>
                  </a:lnTo>
                  <a:lnTo>
                    <a:pt x="2718866" y="10016921"/>
                  </a:lnTo>
                </a:path>
                <a:path w="6883400" h="10017125">
                  <a:moveTo>
                    <a:pt x="2593898" y="9932187"/>
                  </a:moveTo>
                  <a:lnTo>
                    <a:pt x="2718866" y="9932187"/>
                  </a:lnTo>
                </a:path>
                <a:path w="6883400" h="10017125">
                  <a:moveTo>
                    <a:pt x="2718866" y="10016921"/>
                  </a:moveTo>
                  <a:lnTo>
                    <a:pt x="2752394" y="10016921"/>
                  </a:lnTo>
                  <a:lnTo>
                    <a:pt x="2751378" y="10014483"/>
                  </a:lnTo>
                  <a:lnTo>
                    <a:pt x="2750870" y="10012045"/>
                  </a:lnTo>
                  <a:lnTo>
                    <a:pt x="2750489" y="10009606"/>
                  </a:lnTo>
                  <a:lnTo>
                    <a:pt x="2750235" y="10007168"/>
                  </a:lnTo>
                  <a:lnTo>
                    <a:pt x="2749854" y="10004425"/>
                  </a:lnTo>
                  <a:lnTo>
                    <a:pt x="2749600" y="10001986"/>
                  </a:lnTo>
                  <a:lnTo>
                    <a:pt x="2749600" y="9999243"/>
                  </a:lnTo>
                  <a:lnTo>
                    <a:pt x="2749600" y="9996805"/>
                  </a:lnTo>
                  <a:lnTo>
                    <a:pt x="2749600" y="9994366"/>
                  </a:lnTo>
                  <a:lnTo>
                    <a:pt x="2749854" y="9991623"/>
                  </a:lnTo>
                  <a:lnTo>
                    <a:pt x="2750235" y="9989185"/>
                  </a:lnTo>
                  <a:lnTo>
                    <a:pt x="2750489" y="9986441"/>
                  </a:lnTo>
                  <a:lnTo>
                    <a:pt x="2751124" y="9984003"/>
                  </a:lnTo>
                  <a:lnTo>
                    <a:pt x="2751759" y="9981565"/>
                  </a:lnTo>
                  <a:lnTo>
                    <a:pt x="2752394" y="9979126"/>
                  </a:lnTo>
                  <a:lnTo>
                    <a:pt x="2753283" y="9976993"/>
                  </a:lnTo>
                  <a:lnTo>
                    <a:pt x="2754172" y="9974554"/>
                  </a:lnTo>
                  <a:lnTo>
                    <a:pt x="2755061" y="9972421"/>
                  </a:lnTo>
                  <a:lnTo>
                    <a:pt x="2756331" y="9970287"/>
                  </a:lnTo>
                  <a:lnTo>
                    <a:pt x="2757474" y="9968153"/>
                  </a:lnTo>
                  <a:lnTo>
                    <a:pt x="2758998" y="9966325"/>
                  </a:lnTo>
                  <a:lnTo>
                    <a:pt x="2760522" y="9964496"/>
                  </a:lnTo>
                  <a:lnTo>
                    <a:pt x="2762046" y="9962972"/>
                  </a:lnTo>
                  <a:lnTo>
                    <a:pt x="2763570" y="9961448"/>
                  </a:lnTo>
                  <a:lnTo>
                    <a:pt x="2765475" y="9959924"/>
                  </a:lnTo>
                  <a:lnTo>
                    <a:pt x="2767634" y="9958705"/>
                  </a:lnTo>
                  <a:lnTo>
                    <a:pt x="2769412" y="9957485"/>
                  </a:lnTo>
                  <a:lnTo>
                    <a:pt x="2781350" y="9954133"/>
                  </a:lnTo>
                  <a:lnTo>
                    <a:pt x="2784017" y="9954742"/>
                  </a:lnTo>
                  <a:lnTo>
                    <a:pt x="2786430" y="9955047"/>
                  </a:lnTo>
                  <a:lnTo>
                    <a:pt x="2788970" y="9955961"/>
                  </a:lnTo>
                  <a:lnTo>
                    <a:pt x="2791383" y="9956571"/>
                  </a:lnTo>
                  <a:lnTo>
                    <a:pt x="2793542" y="9957485"/>
                  </a:lnTo>
                  <a:lnTo>
                    <a:pt x="2795320" y="9958705"/>
                  </a:lnTo>
                  <a:lnTo>
                    <a:pt x="2797098" y="9960229"/>
                  </a:lnTo>
                  <a:lnTo>
                    <a:pt x="2799257" y="9961448"/>
                  </a:lnTo>
                  <a:lnTo>
                    <a:pt x="2800781" y="9962972"/>
                  </a:lnTo>
                  <a:lnTo>
                    <a:pt x="2802305" y="9964801"/>
                  </a:lnTo>
                  <a:lnTo>
                    <a:pt x="2803829" y="9966325"/>
                  </a:lnTo>
                  <a:lnTo>
                    <a:pt x="2805099" y="9968458"/>
                  </a:lnTo>
                  <a:lnTo>
                    <a:pt x="2806242" y="9970287"/>
                  </a:lnTo>
                  <a:lnTo>
                    <a:pt x="2807512" y="9972421"/>
                  </a:lnTo>
                  <a:lnTo>
                    <a:pt x="2808401" y="9974554"/>
                  </a:lnTo>
                  <a:lnTo>
                    <a:pt x="2809290" y="9976688"/>
                  </a:lnTo>
                  <a:lnTo>
                    <a:pt x="2809925" y="9979126"/>
                  </a:lnTo>
                  <a:lnTo>
                    <a:pt x="2810814" y="9981260"/>
                  </a:lnTo>
                  <a:lnTo>
                    <a:pt x="2811449" y="9984003"/>
                  </a:lnTo>
                  <a:lnTo>
                    <a:pt x="2811830" y="9986137"/>
                  </a:lnTo>
                  <a:lnTo>
                    <a:pt x="2812338" y="9988880"/>
                  </a:lnTo>
                  <a:lnTo>
                    <a:pt x="2812719" y="9991318"/>
                  </a:lnTo>
                  <a:lnTo>
                    <a:pt x="2812719" y="9994061"/>
                  </a:lnTo>
                  <a:lnTo>
                    <a:pt x="2812973" y="9996500"/>
                  </a:lnTo>
                  <a:lnTo>
                    <a:pt x="2812973" y="9999243"/>
                  </a:lnTo>
                  <a:lnTo>
                    <a:pt x="2812973" y="10001681"/>
                  </a:lnTo>
                  <a:lnTo>
                    <a:pt x="2812973" y="10004425"/>
                  </a:lnTo>
                  <a:lnTo>
                    <a:pt x="2812719" y="10006863"/>
                  </a:lnTo>
                  <a:lnTo>
                    <a:pt x="2812719" y="10009301"/>
                  </a:lnTo>
                  <a:lnTo>
                    <a:pt x="2812084" y="10012045"/>
                  </a:lnTo>
                  <a:lnTo>
                    <a:pt x="2811830" y="10014483"/>
                  </a:lnTo>
                  <a:lnTo>
                    <a:pt x="2811449" y="10016921"/>
                  </a:lnTo>
                  <a:lnTo>
                    <a:pt x="2843834" y="10016921"/>
                  </a:lnTo>
                </a:path>
                <a:path w="6883400" h="10017125">
                  <a:moveTo>
                    <a:pt x="2718866" y="9932187"/>
                  </a:moveTo>
                  <a:lnTo>
                    <a:pt x="2843834" y="9932187"/>
                  </a:lnTo>
                </a:path>
                <a:path w="6883400" h="10017125">
                  <a:moveTo>
                    <a:pt x="2843834" y="10016921"/>
                  </a:moveTo>
                  <a:lnTo>
                    <a:pt x="2877362" y="10016921"/>
                  </a:lnTo>
                  <a:lnTo>
                    <a:pt x="2876727" y="10014483"/>
                  </a:lnTo>
                  <a:lnTo>
                    <a:pt x="2875838" y="10012045"/>
                  </a:lnTo>
                  <a:lnTo>
                    <a:pt x="2875457" y="10009606"/>
                  </a:lnTo>
                  <a:lnTo>
                    <a:pt x="2875203" y="10007168"/>
                  </a:lnTo>
                  <a:lnTo>
                    <a:pt x="2874822" y="10004425"/>
                  </a:lnTo>
                  <a:lnTo>
                    <a:pt x="2874568" y="10001986"/>
                  </a:lnTo>
                  <a:lnTo>
                    <a:pt x="2874568" y="9999243"/>
                  </a:lnTo>
                  <a:lnTo>
                    <a:pt x="2874568" y="9996805"/>
                  </a:lnTo>
                  <a:lnTo>
                    <a:pt x="2874568" y="9994366"/>
                  </a:lnTo>
                  <a:lnTo>
                    <a:pt x="2874822" y="9991623"/>
                  </a:lnTo>
                  <a:lnTo>
                    <a:pt x="2875203" y="9989185"/>
                  </a:lnTo>
                  <a:lnTo>
                    <a:pt x="2875457" y="9986441"/>
                  </a:lnTo>
                  <a:lnTo>
                    <a:pt x="2876092" y="9984003"/>
                  </a:lnTo>
                  <a:lnTo>
                    <a:pt x="2876727" y="9981565"/>
                  </a:lnTo>
                  <a:lnTo>
                    <a:pt x="2877362" y="9979126"/>
                  </a:lnTo>
                  <a:lnTo>
                    <a:pt x="2878251" y="9976993"/>
                  </a:lnTo>
                  <a:lnTo>
                    <a:pt x="2879140" y="9974554"/>
                  </a:lnTo>
                  <a:lnTo>
                    <a:pt x="2880410" y="9972421"/>
                  </a:lnTo>
                  <a:lnTo>
                    <a:pt x="2888919" y="9961448"/>
                  </a:lnTo>
                  <a:lnTo>
                    <a:pt x="2890443" y="9959924"/>
                  </a:lnTo>
                  <a:lnTo>
                    <a:pt x="2892602" y="9958705"/>
                  </a:lnTo>
                  <a:lnTo>
                    <a:pt x="2894380" y="9957485"/>
                  </a:lnTo>
                  <a:lnTo>
                    <a:pt x="2896539" y="9956571"/>
                  </a:lnTo>
                  <a:lnTo>
                    <a:pt x="2898952" y="9955657"/>
                  </a:lnTo>
                  <a:lnTo>
                    <a:pt x="2901111" y="9955047"/>
                  </a:lnTo>
                  <a:lnTo>
                    <a:pt x="2903524" y="9954437"/>
                  </a:lnTo>
                  <a:lnTo>
                    <a:pt x="2906318" y="9954133"/>
                  </a:lnTo>
                  <a:lnTo>
                    <a:pt x="2908985" y="9954742"/>
                  </a:lnTo>
                  <a:lnTo>
                    <a:pt x="2911398" y="9955047"/>
                  </a:lnTo>
                  <a:lnTo>
                    <a:pt x="2913938" y="9955961"/>
                  </a:lnTo>
                  <a:lnTo>
                    <a:pt x="2916351" y="9956571"/>
                  </a:lnTo>
                  <a:lnTo>
                    <a:pt x="2918510" y="9957485"/>
                  </a:lnTo>
                  <a:lnTo>
                    <a:pt x="2920542" y="9958705"/>
                  </a:lnTo>
                  <a:lnTo>
                    <a:pt x="2922447" y="9960229"/>
                  </a:lnTo>
                  <a:lnTo>
                    <a:pt x="2924225" y="9961448"/>
                  </a:lnTo>
                  <a:lnTo>
                    <a:pt x="2925749" y="9962972"/>
                  </a:lnTo>
                  <a:lnTo>
                    <a:pt x="2927273" y="9964801"/>
                  </a:lnTo>
                  <a:lnTo>
                    <a:pt x="2928797" y="9966325"/>
                  </a:lnTo>
                  <a:lnTo>
                    <a:pt x="2930067" y="9968458"/>
                  </a:lnTo>
                  <a:lnTo>
                    <a:pt x="2931210" y="9970287"/>
                  </a:lnTo>
                  <a:lnTo>
                    <a:pt x="2932480" y="9972421"/>
                  </a:lnTo>
                  <a:lnTo>
                    <a:pt x="2933369" y="9974554"/>
                  </a:lnTo>
                  <a:lnTo>
                    <a:pt x="2934258" y="9976688"/>
                  </a:lnTo>
                  <a:lnTo>
                    <a:pt x="2934893" y="9979126"/>
                  </a:lnTo>
                  <a:lnTo>
                    <a:pt x="2935782" y="9981260"/>
                  </a:lnTo>
                  <a:lnTo>
                    <a:pt x="2936417" y="9984003"/>
                  </a:lnTo>
                  <a:lnTo>
                    <a:pt x="2936798" y="9986137"/>
                  </a:lnTo>
                  <a:lnTo>
                    <a:pt x="2937306" y="9988880"/>
                  </a:lnTo>
                  <a:lnTo>
                    <a:pt x="2937687" y="9991318"/>
                  </a:lnTo>
                  <a:lnTo>
                    <a:pt x="2937687" y="9994061"/>
                  </a:lnTo>
                  <a:lnTo>
                    <a:pt x="2937941" y="9996500"/>
                  </a:lnTo>
                  <a:lnTo>
                    <a:pt x="2937941" y="9999243"/>
                  </a:lnTo>
                  <a:lnTo>
                    <a:pt x="2937941" y="10001681"/>
                  </a:lnTo>
                  <a:lnTo>
                    <a:pt x="2937941" y="10004425"/>
                  </a:lnTo>
                  <a:lnTo>
                    <a:pt x="2937687" y="10006863"/>
                  </a:lnTo>
                  <a:lnTo>
                    <a:pt x="2937687" y="10009301"/>
                  </a:lnTo>
                  <a:lnTo>
                    <a:pt x="2937306" y="10012045"/>
                  </a:lnTo>
                  <a:lnTo>
                    <a:pt x="2937052" y="10014483"/>
                  </a:lnTo>
                  <a:lnTo>
                    <a:pt x="2936417" y="10016921"/>
                  </a:lnTo>
                  <a:lnTo>
                    <a:pt x="2968802" y="10016921"/>
                  </a:lnTo>
                </a:path>
                <a:path w="6883400" h="10017125">
                  <a:moveTo>
                    <a:pt x="2843834" y="9932187"/>
                  </a:moveTo>
                  <a:lnTo>
                    <a:pt x="2968802" y="9932187"/>
                  </a:lnTo>
                </a:path>
                <a:path w="6883400" h="10017125">
                  <a:moveTo>
                    <a:pt x="2968802" y="10016921"/>
                  </a:moveTo>
                  <a:lnTo>
                    <a:pt x="3002330" y="10016921"/>
                  </a:lnTo>
                  <a:lnTo>
                    <a:pt x="3001695" y="10014483"/>
                  </a:lnTo>
                  <a:lnTo>
                    <a:pt x="3001060" y="10012045"/>
                  </a:lnTo>
                  <a:lnTo>
                    <a:pt x="3000425" y="10009606"/>
                  </a:lnTo>
                  <a:lnTo>
                    <a:pt x="3000171" y="10007168"/>
                  </a:lnTo>
                  <a:lnTo>
                    <a:pt x="2999790" y="10004425"/>
                  </a:lnTo>
                  <a:lnTo>
                    <a:pt x="2999536" y="10001986"/>
                  </a:lnTo>
                  <a:lnTo>
                    <a:pt x="2999536" y="9999243"/>
                  </a:lnTo>
                  <a:lnTo>
                    <a:pt x="2999536" y="9996805"/>
                  </a:lnTo>
                  <a:lnTo>
                    <a:pt x="2999536" y="9994366"/>
                  </a:lnTo>
                  <a:lnTo>
                    <a:pt x="2999790" y="9991623"/>
                  </a:lnTo>
                  <a:lnTo>
                    <a:pt x="3000171" y="9989185"/>
                  </a:lnTo>
                  <a:lnTo>
                    <a:pt x="3000425" y="9986441"/>
                  </a:lnTo>
                  <a:lnTo>
                    <a:pt x="3001060" y="9984003"/>
                  </a:lnTo>
                  <a:lnTo>
                    <a:pt x="3001695" y="9981565"/>
                  </a:lnTo>
                  <a:lnTo>
                    <a:pt x="3002584" y="9979126"/>
                  </a:lnTo>
                  <a:lnTo>
                    <a:pt x="3003219" y="9976993"/>
                  </a:lnTo>
                  <a:lnTo>
                    <a:pt x="3004108" y="9974554"/>
                  </a:lnTo>
                  <a:lnTo>
                    <a:pt x="3005378" y="9972421"/>
                  </a:lnTo>
                  <a:lnTo>
                    <a:pt x="3006521" y="9970287"/>
                  </a:lnTo>
                  <a:lnTo>
                    <a:pt x="3013887" y="9961448"/>
                  </a:lnTo>
                  <a:lnTo>
                    <a:pt x="3015665" y="9959924"/>
                  </a:lnTo>
                  <a:lnTo>
                    <a:pt x="3017570" y="9958705"/>
                  </a:lnTo>
                  <a:lnTo>
                    <a:pt x="3019348" y="9957485"/>
                  </a:lnTo>
                  <a:lnTo>
                    <a:pt x="3021761" y="9956571"/>
                  </a:lnTo>
                  <a:lnTo>
                    <a:pt x="3023920" y="9955657"/>
                  </a:lnTo>
                  <a:lnTo>
                    <a:pt x="3026079" y="9955047"/>
                  </a:lnTo>
                  <a:lnTo>
                    <a:pt x="3028746" y="9954437"/>
                  </a:lnTo>
                  <a:lnTo>
                    <a:pt x="3031286" y="9954133"/>
                  </a:lnTo>
                  <a:lnTo>
                    <a:pt x="3033953" y="9954742"/>
                  </a:lnTo>
                  <a:lnTo>
                    <a:pt x="3036366" y="9955047"/>
                  </a:lnTo>
                  <a:lnTo>
                    <a:pt x="3038906" y="9955961"/>
                  </a:lnTo>
                  <a:lnTo>
                    <a:pt x="3041319" y="9956571"/>
                  </a:lnTo>
                  <a:lnTo>
                    <a:pt x="3043478" y="9957485"/>
                  </a:lnTo>
                  <a:lnTo>
                    <a:pt x="3045510" y="9958705"/>
                  </a:lnTo>
                  <a:lnTo>
                    <a:pt x="3047415" y="9960229"/>
                  </a:lnTo>
                  <a:lnTo>
                    <a:pt x="3049193" y="9961448"/>
                  </a:lnTo>
                  <a:lnTo>
                    <a:pt x="3050717" y="9962972"/>
                  </a:lnTo>
                  <a:lnTo>
                    <a:pt x="3052241" y="9964801"/>
                  </a:lnTo>
                  <a:lnTo>
                    <a:pt x="3053765" y="9966325"/>
                  </a:lnTo>
                  <a:lnTo>
                    <a:pt x="3055035" y="9968458"/>
                  </a:lnTo>
                  <a:lnTo>
                    <a:pt x="3056178" y="9970287"/>
                  </a:lnTo>
                  <a:lnTo>
                    <a:pt x="3057448" y="9972421"/>
                  </a:lnTo>
                  <a:lnTo>
                    <a:pt x="3058337" y="9974554"/>
                  </a:lnTo>
                  <a:lnTo>
                    <a:pt x="3059226" y="9976688"/>
                  </a:lnTo>
                  <a:lnTo>
                    <a:pt x="3060242" y="9979126"/>
                  </a:lnTo>
                  <a:lnTo>
                    <a:pt x="3060750" y="9981260"/>
                  </a:lnTo>
                  <a:lnTo>
                    <a:pt x="3061385" y="9984003"/>
                  </a:lnTo>
                  <a:lnTo>
                    <a:pt x="3061766" y="9986137"/>
                  </a:lnTo>
                  <a:lnTo>
                    <a:pt x="3062274" y="9988880"/>
                  </a:lnTo>
                  <a:lnTo>
                    <a:pt x="3062655" y="9991318"/>
                  </a:lnTo>
                  <a:lnTo>
                    <a:pt x="3062909" y="9994061"/>
                  </a:lnTo>
                  <a:lnTo>
                    <a:pt x="3062909" y="9996500"/>
                  </a:lnTo>
                  <a:lnTo>
                    <a:pt x="3062909" y="9999243"/>
                  </a:lnTo>
                  <a:lnTo>
                    <a:pt x="3062909" y="10001681"/>
                  </a:lnTo>
                  <a:lnTo>
                    <a:pt x="3062909" y="10004425"/>
                  </a:lnTo>
                  <a:lnTo>
                    <a:pt x="3062909" y="10006863"/>
                  </a:lnTo>
                  <a:lnTo>
                    <a:pt x="3062655" y="10009301"/>
                  </a:lnTo>
                  <a:lnTo>
                    <a:pt x="3062274" y="10012045"/>
                  </a:lnTo>
                  <a:lnTo>
                    <a:pt x="3062020" y="10014483"/>
                  </a:lnTo>
                  <a:lnTo>
                    <a:pt x="3061385" y="10016921"/>
                  </a:lnTo>
                  <a:lnTo>
                    <a:pt x="3093770" y="10016921"/>
                  </a:lnTo>
                </a:path>
                <a:path w="6883400" h="10017125">
                  <a:moveTo>
                    <a:pt x="2968802" y="9932187"/>
                  </a:moveTo>
                  <a:lnTo>
                    <a:pt x="3093770" y="9932187"/>
                  </a:lnTo>
                </a:path>
                <a:path w="6883400" h="10017125">
                  <a:moveTo>
                    <a:pt x="3093770" y="10016921"/>
                  </a:moveTo>
                  <a:lnTo>
                    <a:pt x="3127298" y="10016921"/>
                  </a:lnTo>
                  <a:lnTo>
                    <a:pt x="3126663" y="10014483"/>
                  </a:lnTo>
                  <a:lnTo>
                    <a:pt x="3126028" y="10012045"/>
                  </a:lnTo>
                  <a:lnTo>
                    <a:pt x="3125393" y="10009606"/>
                  </a:lnTo>
                  <a:lnTo>
                    <a:pt x="3125139" y="10007168"/>
                  </a:lnTo>
                  <a:lnTo>
                    <a:pt x="3124758" y="10004425"/>
                  </a:lnTo>
                  <a:lnTo>
                    <a:pt x="3124504" y="10001986"/>
                  </a:lnTo>
                  <a:lnTo>
                    <a:pt x="3124504" y="9999243"/>
                  </a:lnTo>
                  <a:lnTo>
                    <a:pt x="3124504" y="9996805"/>
                  </a:lnTo>
                  <a:lnTo>
                    <a:pt x="3124504" y="9994366"/>
                  </a:lnTo>
                  <a:lnTo>
                    <a:pt x="3124758" y="9991623"/>
                  </a:lnTo>
                  <a:lnTo>
                    <a:pt x="3125139" y="9989185"/>
                  </a:lnTo>
                  <a:lnTo>
                    <a:pt x="3125774" y="9986441"/>
                  </a:lnTo>
                  <a:lnTo>
                    <a:pt x="3126028" y="9984003"/>
                  </a:lnTo>
                  <a:lnTo>
                    <a:pt x="3126917" y="9981565"/>
                  </a:lnTo>
                  <a:lnTo>
                    <a:pt x="3127552" y="9979126"/>
                  </a:lnTo>
                  <a:lnTo>
                    <a:pt x="3128187" y="9976993"/>
                  </a:lnTo>
                  <a:lnTo>
                    <a:pt x="3134283" y="9966325"/>
                  </a:lnTo>
                  <a:lnTo>
                    <a:pt x="3135426" y="9964496"/>
                  </a:lnTo>
                  <a:lnTo>
                    <a:pt x="3136950" y="9962972"/>
                  </a:lnTo>
                  <a:lnTo>
                    <a:pt x="3138855" y="9961448"/>
                  </a:lnTo>
                  <a:lnTo>
                    <a:pt x="3140633" y="9959924"/>
                  </a:lnTo>
                  <a:lnTo>
                    <a:pt x="3142538" y="9958705"/>
                  </a:lnTo>
                  <a:lnTo>
                    <a:pt x="3144570" y="9957485"/>
                  </a:lnTo>
                  <a:lnTo>
                    <a:pt x="3146729" y="9956571"/>
                  </a:lnTo>
                  <a:lnTo>
                    <a:pt x="3148888" y="9955657"/>
                  </a:lnTo>
                  <a:lnTo>
                    <a:pt x="3151301" y="9955047"/>
                  </a:lnTo>
                  <a:lnTo>
                    <a:pt x="3153714" y="9954437"/>
                  </a:lnTo>
                  <a:lnTo>
                    <a:pt x="3156254" y="9954133"/>
                  </a:lnTo>
                  <a:lnTo>
                    <a:pt x="3158921" y="9954742"/>
                  </a:lnTo>
                  <a:lnTo>
                    <a:pt x="3161334" y="9955047"/>
                  </a:lnTo>
                  <a:lnTo>
                    <a:pt x="3163874" y="9955961"/>
                  </a:lnTo>
                  <a:lnTo>
                    <a:pt x="3166287" y="9956571"/>
                  </a:lnTo>
                  <a:lnTo>
                    <a:pt x="3168446" y="9957485"/>
                  </a:lnTo>
                  <a:lnTo>
                    <a:pt x="3170478" y="9958705"/>
                  </a:lnTo>
                  <a:lnTo>
                    <a:pt x="3172383" y="9960229"/>
                  </a:lnTo>
                  <a:lnTo>
                    <a:pt x="3174161" y="9961448"/>
                  </a:lnTo>
                  <a:lnTo>
                    <a:pt x="3175685" y="9962972"/>
                  </a:lnTo>
                  <a:lnTo>
                    <a:pt x="3177590" y="9964801"/>
                  </a:lnTo>
                  <a:lnTo>
                    <a:pt x="3178733" y="9966325"/>
                  </a:lnTo>
                  <a:lnTo>
                    <a:pt x="3180257" y="9968458"/>
                  </a:lnTo>
                  <a:lnTo>
                    <a:pt x="3181527" y="9970287"/>
                  </a:lnTo>
                  <a:lnTo>
                    <a:pt x="3182416" y="9972421"/>
                  </a:lnTo>
                  <a:lnTo>
                    <a:pt x="3183305" y="9974554"/>
                  </a:lnTo>
                  <a:lnTo>
                    <a:pt x="3184194" y="9976688"/>
                  </a:lnTo>
                  <a:lnTo>
                    <a:pt x="3185210" y="9979126"/>
                  </a:lnTo>
                  <a:lnTo>
                    <a:pt x="3185718" y="9981260"/>
                  </a:lnTo>
                  <a:lnTo>
                    <a:pt x="3186353" y="9984003"/>
                  </a:lnTo>
                  <a:lnTo>
                    <a:pt x="3186988" y="9986137"/>
                  </a:lnTo>
                  <a:lnTo>
                    <a:pt x="3187242" y="9988880"/>
                  </a:lnTo>
                  <a:lnTo>
                    <a:pt x="3187623" y="9991318"/>
                  </a:lnTo>
                  <a:lnTo>
                    <a:pt x="3187877" y="9994061"/>
                  </a:lnTo>
                  <a:lnTo>
                    <a:pt x="3187877" y="9996500"/>
                  </a:lnTo>
                  <a:lnTo>
                    <a:pt x="3188258" y="9999243"/>
                  </a:lnTo>
                  <a:lnTo>
                    <a:pt x="3188258" y="10001681"/>
                  </a:lnTo>
                  <a:lnTo>
                    <a:pt x="3187877" y="10004425"/>
                  </a:lnTo>
                  <a:lnTo>
                    <a:pt x="3187877" y="10006863"/>
                  </a:lnTo>
                  <a:lnTo>
                    <a:pt x="3187623" y="10009301"/>
                  </a:lnTo>
                  <a:lnTo>
                    <a:pt x="3187242" y="10012045"/>
                  </a:lnTo>
                  <a:lnTo>
                    <a:pt x="3186988" y="10014483"/>
                  </a:lnTo>
                  <a:lnTo>
                    <a:pt x="3186353" y="10016921"/>
                  </a:lnTo>
                  <a:lnTo>
                    <a:pt x="3218738" y="10016921"/>
                  </a:lnTo>
                </a:path>
                <a:path w="6883400" h="10017125">
                  <a:moveTo>
                    <a:pt x="3093770" y="9932187"/>
                  </a:moveTo>
                  <a:lnTo>
                    <a:pt x="3218738" y="9932187"/>
                  </a:lnTo>
                </a:path>
                <a:path w="6883400" h="10017125">
                  <a:moveTo>
                    <a:pt x="3218738" y="10016921"/>
                  </a:moveTo>
                  <a:lnTo>
                    <a:pt x="3252266" y="10016921"/>
                  </a:lnTo>
                  <a:lnTo>
                    <a:pt x="3251631" y="10014483"/>
                  </a:lnTo>
                  <a:lnTo>
                    <a:pt x="3250996" y="10012045"/>
                  </a:lnTo>
                  <a:lnTo>
                    <a:pt x="3250361" y="10009606"/>
                  </a:lnTo>
                  <a:lnTo>
                    <a:pt x="3250107" y="10007168"/>
                  </a:lnTo>
                  <a:lnTo>
                    <a:pt x="3249726" y="10004425"/>
                  </a:lnTo>
                  <a:lnTo>
                    <a:pt x="3249726" y="10001986"/>
                  </a:lnTo>
                  <a:lnTo>
                    <a:pt x="3249472" y="9999243"/>
                  </a:lnTo>
                  <a:lnTo>
                    <a:pt x="3249472" y="9996805"/>
                  </a:lnTo>
                  <a:lnTo>
                    <a:pt x="3249726" y="9994366"/>
                  </a:lnTo>
                  <a:lnTo>
                    <a:pt x="3249726" y="9991623"/>
                  </a:lnTo>
                  <a:lnTo>
                    <a:pt x="3250107" y="9989185"/>
                  </a:lnTo>
                  <a:lnTo>
                    <a:pt x="3250742" y="9986441"/>
                  </a:lnTo>
                  <a:lnTo>
                    <a:pt x="3251250" y="9984003"/>
                  </a:lnTo>
                  <a:lnTo>
                    <a:pt x="3251885" y="9981565"/>
                  </a:lnTo>
                  <a:lnTo>
                    <a:pt x="3252520" y="9979126"/>
                  </a:lnTo>
                  <a:lnTo>
                    <a:pt x="3253409" y="9976993"/>
                  </a:lnTo>
                  <a:lnTo>
                    <a:pt x="3259251" y="9966325"/>
                  </a:lnTo>
                  <a:lnTo>
                    <a:pt x="3260394" y="9964496"/>
                  </a:lnTo>
                  <a:lnTo>
                    <a:pt x="3262299" y="9962972"/>
                  </a:lnTo>
                  <a:lnTo>
                    <a:pt x="3263823" y="9961448"/>
                  </a:lnTo>
                  <a:lnTo>
                    <a:pt x="3265601" y="9959924"/>
                  </a:lnTo>
                  <a:lnTo>
                    <a:pt x="3267506" y="9958705"/>
                  </a:lnTo>
                  <a:lnTo>
                    <a:pt x="3269538" y="9957485"/>
                  </a:lnTo>
                  <a:lnTo>
                    <a:pt x="3271697" y="9956571"/>
                  </a:lnTo>
                  <a:lnTo>
                    <a:pt x="3273856" y="9955657"/>
                  </a:lnTo>
                  <a:lnTo>
                    <a:pt x="3276269" y="9955047"/>
                  </a:lnTo>
                  <a:lnTo>
                    <a:pt x="3278682" y="9954437"/>
                  </a:lnTo>
                  <a:lnTo>
                    <a:pt x="3281222" y="9954133"/>
                  </a:lnTo>
                  <a:lnTo>
                    <a:pt x="3283889" y="9954742"/>
                  </a:lnTo>
                  <a:lnTo>
                    <a:pt x="3286302" y="9955047"/>
                  </a:lnTo>
                  <a:lnTo>
                    <a:pt x="3288842" y="9955961"/>
                  </a:lnTo>
                  <a:lnTo>
                    <a:pt x="3291255" y="9956571"/>
                  </a:lnTo>
                  <a:lnTo>
                    <a:pt x="3293414" y="9957485"/>
                  </a:lnTo>
                  <a:lnTo>
                    <a:pt x="3295446" y="9958705"/>
                  </a:lnTo>
                  <a:lnTo>
                    <a:pt x="3297351" y="9960229"/>
                  </a:lnTo>
                  <a:lnTo>
                    <a:pt x="3299129" y="9961448"/>
                  </a:lnTo>
                  <a:lnTo>
                    <a:pt x="3300653" y="9962972"/>
                  </a:lnTo>
                  <a:lnTo>
                    <a:pt x="3302558" y="9964801"/>
                  </a:lnTo>
                  <a:lnTo>
                    <a:pt x="3303701" y="9966325"/>
                  </a:lnTo>
                  <a:lnTo>
                    <a:pt x="3305225" y="9968458"/>
                  </a:lnTo>
                  <a:lnTo>
                    <a:pt x="3306495" y="9970287"/>
                  </a:lnTo>
                  <a:lnTo>
                    <a:pt x="3307384" y="9972421"/>
                  </a:lnTo>
                  <a:lnTo>
                    <a:pt x="3308273" y="9974554"/>
                  </a:lnTo>
                  <a:lnTo>
                    <a:pt x="3309162" y="9976688"/>
                  </a:lnTo>
                  <a:lnTo>
                    <a:pt x="3310178" y="9979126"/>
                  </a:lnTo>
                  <a:lnTo>
                    <a:pt x="3310686" y="9981260"/>
                  </a:lnTo>
                  <a:lnTo>
                    <a:pt x="3311321" y="9984003"/>
                  </a:lnTo>
                  <a:lnTo>
                    <a:pt x="3311956" y="9986137"/>
                  </a:lnTo>
                  <a:lnTo>
                    <a:pt x="3312210" y="9988880"/>
                  </a:lnTo>
                  <a:lnTo>
                    <a:pt x="3312591" y="9991318"/>
                  </a:lnTo>
                  <a:lnTo>
                    <a:pt x="3312845" y="9994061"/>
                  </a:lnTo>
                  <a:lnTo>
                    <a:pt x="3312845" y="9996500"/>
                  </a:lnTo>
                  <a:lnTo>
                    <a:pt x="3313226" y="9999243"/>
                  </a:lnTo>
                  <a:lnTo>
                    <a:pt x="3313226" y="10001681"/>
                  </a:lnTo>
                  <a:lnTo>
                    <a:pt x="3312845" y="10004425"/>
                  </a:lnTo>
                  <a:lnTo>
                    <a:pt x="3312845" y="10006863"/>
                  </a:lnTo>
                  <a:lnTo>
                    <a:pt x="3312591" y="10009301"/>
                  </a:lnTo>
                  <a:lnTo>
                    <a:pt x="3312210" y="10012045"/>
                  </a:lnTo>
                  <a:lnTo>
                    <a:pt x="3311956" y="10014483"/>
                  </a:lnTo>
                  <a:lnTo>
                    <a:pt x="3311702" y="10016921"/>
                  </a:lnTo>
                  <a:lnTo>
                    <a:pt x="3343960" y="10016921"/>
                  </a:lnTo>
                </a:path>
                <a:path w="6883400" h="10017125">
                  <a:moveTo>
                    <a:pt x="3218738" y="9932187"/>
                  </a:moveTo>
                  <a:lnTo>
                    <a:pt x="3343960" y="9932187"/>
                  </a:lnTo>
                </a:path>
                <a:path w="6883400" h="10017125">
                  <a:moveTo>
                    <a:pt x="3343960" y="10016921"/>
                  </a:moveTo>
                  <a:lnTo>
                    <a:pt x="3377234" y="10016921"/>
                  </a:lnTo>
                  <a:lnTo>
                    <a:pt x="3376599" y="10014483"/>
                  </a:lnTo>
                  <a:lnTo>
                    <a:pt x="3375964" y="10012045"/>
                  </a:lnTo>
                  <a:lnTo>
                    <a:pt x="3375710" y="10009606"/>
                  </a:lnTo>
                  <a:lnTo>
                    <a:pt x="3375075" y="10007168"/>
                  </a:lnTo>
                  <a:lnTo>
                    <a:pt x="3374694" y="10004425"/>
                  </a:lnTo>
                  <a:lnTo>
                    <a:pt x="3374694" y="9991623"/>
                  </a:lnTo>
                  <a:lnTo>
                    <a:pt x="3375329" y="9989185"/>
                  </a:lnTo>
                  <a:lnTo>
                    <a:pt x="3375710" y="9986441"/>
                  </a:lnTo>
                  <a:lnTo>
                    <a:pt x="3376218" y="9984003"/>
                  </a:lnTo>
                  <a:lnTo>
                    <a:pt x="3376853" y="9981565"/>
                  </a:lnTo>
                  <a:lnTo>
                    <a:pt x="3377488" y="9979126"/>
                  </a:lnTo>
                  <a:lnTo>
                    <a:pt x="3378377" y="9976993"/>
                  </a:lnTo>
                  <a:lnTo>
                    <a:pt x="3379266" y="9974554"/>
                  </a:lnTo>
                  <a:lnTo>
                    <a:pt x="3380282" y="9972421"/>
                  </a:lnTo>
                  <a:lnTo>
                    <a:pt x="3381425" y="9970287"/>
                  </a:lnTo>
                  <a:lnTo>
                    <a:pt x="3382695" y="9968153"/>
                  </a:lnTo>
                  <a:lnTo>
                    <a:pt x="3384219" y="9966325"/>
                  </a:lnTo>
                  <a:lnTo>
                    <a:pt x="3385362" y="9964496"/>
                  </a:lnTo>
                  <a:lnTo>
                    <a:pt x="3387267" y="9962972"/>
                  </a:lnTo>
                  <a:lnTo>
                    <a:pt x="3388791" y="9961448"/>
                  </a:lnTo>
                  <a:lnTo>
                    <a:pt x="3390569" y="9959924"/>
                  </a:lnTo>
                  <a:lnTo>
                    <a:pt x="3392728" y="9958705"/>
                  </a:lnTo>
                  <a:lnTo>
                    <a:pt x="3394506" y="9957485"/>
                  </a:lnTo>
                  <a:lnTo>
                    <a:pt x="3396665" y="9956571"/>
                  </a:lnTo>
                  <a:lnTo>
                    <a:pt x="3398824" y="9955657"/>
                  </a:lnTo>
                  <a:lnTo>
                    <a:pt x="3401237" y="9955047"/>
                  </a:lnTo>
                  <a:lnTo>
                    <a:pt x="3403650" y="9954437"/>
                  </a:lnTo>
                  <a:lnTo>
                    <a:pt x="3406190" y="9954133"/>
                  </a:lnTo>
                  <a:lnTo>
                    <a:pt x="3408857" y="9954742"/>
                  </a:lnTo>
                  <a:lnTo>
                    <a:pt x="3411651" y="9955047"/>
                  </a:lnTo>
                  <a:lnTo>
                    <a:pt x="3414064" y="9955961"/>
                  </a:lnTo>
                  <a:lnTo>
                    <a:pt x="3416223" y="9956571"/>
                  </a:lnTo>
                  <a:lnTo>
                    <a:pt x="3418382" y="9957485"/>
                  </a:lnTo>
                  <a:lnTo>
                    <a:pt x="3420414" y="9958705"/>
                  </a:lnTo>
                  <a:lnTo>
                    <a:pt x="3422319" y="9960229"/>
                  </a:lnTo>
                  <a:lnTo>
                    <a:pt x="3424097" y="9961448"/>
                  </a:lnTo>
                  <a:lnTo>
                    <a:pt x="3426002" y="9962972"/>
                  </a:lnTo>
                  <a:lnTo>
                    <a:pt x="3427526" y="9964801"/>
                  </a:lnTo>
                  <a:lnTo>
                    <a:pt x="3429050" y="9966325"/>
                  </a:lnTo>
                  <a:lnTo>
                    <a:pt x="3430193" y="9968458"/>
                  </a:lnTo>
                  <a:lnTo>
                    <a:pt x="3431463" y="9970287"/>
                  </a:lnTo>
                  <a:lnTo>
                    <a:pt x="3432606" y="9972421"/>
                  </a:lnTo>
                  <a:lnTo>
                    <a:pt x="3433622" y="9974554"/>
                  </a:lnTo>
                  <a:lnTo>
                    <a:pt x="3434511" y="9976688"/>
                  </a:lnTo>
                  <a:lnTo>
                    <a:pt x="3435146" y="9979126"/>
                  </a:lnTo>
                  <a:lnTo>
                    <a:pt x="3436035" y="9981260"/>
                  </a:lnTo>
                  <a:lnTo>
                    <a:pt x="3436289" y="9984003"/>
                  </a:lnTo>
                  <a:lnTo>
                    <a:pt x="3436924" y="9986137"/>
                  </a:lnTo>
                  <a:lnTo>
                    <a:pt x="3437559" y="9988880"/>
                  </a:lnTo>
                  <a:lnTo>
                    <a:pt x="3437559" y="9991318"/>
                  </a:lnTo>
                  <a:lnTo>
                    <a:pt x="3437813" y="9994061"/>
                  </a:lnTo>
                  <a:lnTo>
                    <a:pt x="3438194" y="9996500"/>
                  </a:lnTo>
                  <a:lnTo>
                    <a:pt x="3438194" y="9999243"/>
                  </a:lnTo>
                  <a:lnTo>
                    <a:pt x="3438194" y="10001681"/>
                  </a:lnTo>
                  <a:lnTo>
                    <a:pt x="3438194" y="10004425"/>
                  </a:lnTo>
                  <a:lnTo>
                    <a:pt x="3437813" y="10006863"/>
                  </a:lnTo>
                  <a:lnTo>
                    <a:pt x="3437559" y="10009301"/>
                  </a:lnTo>
                  <a:lnTo>
                    <a:pt x="3437178" y="10012045"/>
                  </a:lnTo>
                  <a:lnTo>
                    <a:pt x="3436924" y="10014483"/>
                  </a:lnTo>
                  <a:lnTo>
                    <a:pt x="3436670" y="10016921"/>
                  </a:lnTo>
                  <a:lnTo>
                    <a:pt x="3468928" y="10016921"/>
                  </a:lnTo>
                </a:path>
                <a:path w="6883400" h="10017125">
                  <a:moveTo>
                    <a:pt x="3343960" y="9932187"/>
                  </a:moveTo>
                  <a:lnTo>
                    <a:pt x="3468928" y="9932187"/>
                  </a:lnTo>
                </a:path>
                <a:path w="6883400" h="10017125">
                  <a:moveTo>
                    <a:pt x="3468928" y="10016921"/>
                  </a:moveTo>
                  <a:lnTo>
                    <a:pt x="3502456" y="10016921"/>
                  </a:lnTo>
                  <a:lnTo>
                    <a:pt x="3501567" y="10014483"/>
                  </a:lnTo>
                  <a:lnTo>
                    <a:pt x="3500932" y="10012045"/>
                  </a:lnTo>
                  <a:lnTo>
                    <a:pt x="3500678" y="10009606"/>
                  </a:lnTo>
                  <a:lnTo>
                    <a:pt x="3500043" y="10007168"/>
                  </a:lnTo>
                  <a:lnTo>
                    <a:pt x="3500043" y="10004425"/>
                  </a:lnTo>
                  <a:lnTo>
                    <a:pt x="3499662" y="10001986"/>
                  </a:lnTo>
                  <a:lnTo>
                    <a:pt x="3499662" y="9999243"/>
                  </a:lnTo>
                  <a:lnTo>
                    <a:pt x="3499662" y="9996805"/>
                  </a:lnTo>
                  <a:lnTo>
                    <a:pt x="3499662" y="9994366"/>
                  </a:lnTo>
                  <a:lnTo>
                    <a:pt x="3500043" y="9991623"/>
                  </a:lnTo>
                  <a:lnTo>
                    <a:pt x="3500297" y="9989185"/>
                  </a:lnTo>
                  <a:lnTo>
                    <a:pt x="3503345" y="9976993"/>
                  </a:lnTo>
                  <a:lnTo>
                    <a:pt x="3504234" y="9974554"/>
                  </a:lnTo>
                  <a:lnTo>
                    <a:pt x="3505250" y="9972421"/>
                  </a:lnTo>
                  <a:lnTo>
                    <a:pt x="3506393" y="9970287"/>
                  </a:lnTo>
                  <a:lnTo>
                    <a:pt x="3507663" y="9968153"/>
                  </a:lnTo>
                  <a:lnTo>
                    <a:pt x="3509187" y="9966325"/>
                  </a:lnTo>
                  <a:lnTo>
                    <a:pt x="3510711" y="9964496"/>
                  </a:lnTo>
                  <a:lnTo>
                    <a:pt x="3512235" y="9962972"/>
                  </a:lnTo>
                  <a:lnTo>
                    <a:pt x="3513759" y="9961448"/>
                  </a:lnTo>
                  <a:lnTo>
                    <a:pt x="3515537" y="9959924"/>
                  </a:lnTo>
                  <a:lnTo>
                    <a:pt x="3517696" y="9958705"/>
                  </a:lnTo>
                  <a:lnTo>
                    <a:pt x="3519474" y="9957485"/>
                  </a:lnTo>
                  <a:lnTo>
                    <a:pt x="3521633" y="9956571"/>
                  </a:lnTo>
                  <a:lnTo>
                    <a:pt x="3524046" y="9955657"/>
                  </a:lnTo>
                  <a:lnTo>
                    <a:pt x="3526205" y="9955047"/>
                  </a:lnTo>
                  <a:lnTo>
                    <a:pt x="3528618" y="9954437"/>
                  </a:lnTo>
                  <a:lnTo>
                    <a:pt x="3531412" y="9954133"/>
                  </a:lnTo>
                  <a:lnTo>
                    <a:pt x="3533825" y="9954742"/>
                  </a:lnTo>
                  <a:lnTo>
                    <a:pt x="3536619" y="9955047"/>
                  </a:lnTo>
                  <a:lnTo>
                    <a:pt x="3539032" y="9955961"/>
                  </a:lnTo>
                  <a:lnTo>
                    <a:pt x="3541191" y="9956571"/>
                  </a:lnTo>
                  <a:lnTo>
                    <a:pt x="3543604" y="9957485"/>
                  </a:lnTo>
                  <a:lnTo>
                    <a:pt x="3545382" y="9958705"/>
                  </a:lnTo>
                  <a:lnTo>
                    <a:pt x="3547287" y="9960229"/>
                  </a:lnTo>
                  <a:lnTo>
                    <a:pt x="3549446" y="9961448"/>
                  </a:lnTo>
                  <a:lnTo>
                    <a:pt x="3550970" y="9962972"/>
                  </a:lnTo>
                  <a:lnTo>
                    <a:pt x="3552494" y="9964801"/>
                  </a:lnTo>
                  <a:lnTo>
                    <a:pt x="3554018" y="9966325"/>
                  </a:lnTo>
                  <a:lnTo>
                    <a:pt x="3555161" y="9968458"/>
                  </a:lnTo>
                  <a:lnTo>
                    <a:pt x="3556431" y="9970287"/>
                  </a:lnTo>
                  <a:lnTo>
                    <a:pt x="3557574" y="9972421"/>
                  </a:lnTo>
                  <a:lnTo>
                    <a:pt x="3558590" y="9974554"/>
                  </a:lnTo>
                  <a:lnTo>
                    <a:pt x="3559479" y="9976688"/>
                  </a:lnTo>
                  <a:lnTo>
                    <a:pt x="3560114" y="9979126"/>
                  </a:lnTo>
                  <a:lnTo>
                    <a:pt x="3561003" y="9981260"/>
                  </a:lnTo>
                  <a:lnTo>
                    <a:pt x="3561638" y="9984003"/>
                  </a:lnTo>
                  <a:lnTo>
                    <a:pt x="3561892" y="9986137"/>
                  </a:lnTo>
                  <a:lnTo>
                    <a:pt x="3562527" y="9988880"/>
                  </a:lnTo>
                  <a:lnTo>
                    <a:pt x="3562781" y="9991318"/>
                  </a:lnTo>
                  <a:lnTo>
                    <a:pt x="3562781" y="9994061"/>
                  </a:lnTo>
                  <a:lnTo>
                    <a:pt x="3563162" y="9996500"/>
                  </a:lnTo>
                  <a:lnTo>
                    <a:pt x="3563162" y="9999243"/>
                  </a:lnTo>
                  <a:lnTo>
                    <a:pt x="3563162" y="10001681"/>
                  </a:lnTo>
                  <a:lnTo>
                    <a:pt x="3563162" y="10004425"/>
                  </a:lnTo>
                  <a:lnTo>
                    <a:pt x="3562781" y="10006863"/>
                  </a:lnTo>
                  <a:lnTo>
                    <a:pt x="3562781" y="10009301"/>
                  </a:lnTo>
                  <a:lnTo>
                    <a:pt x="3562146" y="10012045"/>
                  </a:lnTo>
                  <a:lnTo>
                    <a:pt x="3561892" y="10014483"/>
                  </a:lnTo>
                  <a:lnTo>
                    <a:pt x="3561638" y="10016921"/>
                  </a:lnTo>
                  <a:lnTo>
                    <a:pt x="3593896" y="10016921"/>
                  </a:lnTo>
                </a:path>
                <a:path w="6883400" h="10017125">
                  <a:moveTo>
                    <a:pt x="3468928" y="9932187"/>
                  </a:moveTo>
                  <a:lnTo>
                    <a:pt x="3593896" y="9932187"/>
                  </a:lnTo>
                </a:path>
                <a:path w="6883400" h="10017125">
                  <a:moveTo>
                    <a:pt x="3593896" y="10016921"/>
                  </a:moveTo>
                  <a:lnTo>
                    <a:pt x="3627424" y="10016921"/>
                  </a:lnTo>
                  <a:lnTo>
                    <a:pt x="3626789" y="10014483"/>
                  </a:lnTo>
                  <a:lnTo>
                    <a:pt x="3625900" y="10012045"/>
                  </a:lnTo>
                  <a:lnTo>
                    <a:pt x="3625646" y="10009606"/>
                  </a:lnTo>
                  <a:lnTo>
                    <a:pt x="3625265" y="10007168"/>
                  </a:lnTo>
                  <a:lnTo>
                    <a:pt x="3625011" y="10004425"/>
                  </a:lnTo>
                  <a:lnTo>
                    <a:pt x="3624630" y="10001986"/>
                  </a:lnTo>
                  <a:lnTo>
                    <a:pt x="3624630" y="9999243"/>
                  </a:lnTo>
                  <a:lnTo>
                    <a:pt x="3624630" y="9996805"/>
                  </a:lnTo>
                  <a:lnTo>
                    <a:pt x="3624630" y="9994366"/>
                  </a:lnTo>
                  <a:lnTo>
                    <a:pt x="3625011" y="9991623"/>
                  </a:lnTo>
                  <a:lnTo>
                    <a:pt x="3625265" y="9989185"/>
                  </a:lnTo>
                  <a:lnTo>
                    <a:pt x="3625646" y="9986441"/>
                  </a:lnTo>
                  <a:lnTo>
                    <a:pt x="3626154" y="9984003"/>
                  </a:lnTo>
                  <a:lnTo>
                    <a:pt x="3626789" y="9981565"/>
                  </a:lnTo>
                  <a:lnTo>
                    <a:pt x="3627424" y="9979126"/>
                  </a:lnTo>
                  <a:lnTo>
                    <a:pt x="3628313" y="9976993"/>
                  </a:lnTo>
                  <a:lnTo>
                    <a:pt x="3629202" y="9974554"/>
                  </a:lnTo>
                  <a:lnTo>
                    <a:pt x="3630472" y="9972421"/>
                  </a:lnTo>
                  <a:lnTo>
                    <a:pt x="3631742" y="9970287"/>
                  </a:lnTo>
                  <a:lnTo>
                    <a:pt x="3632885" y="9968153"/>
                  </a:lnTo>
                  <a:lnTo>
                    <a:pt x="3634155" y="9966325"/>
                  </a:lnTo>
                  <a:lnTo>
                    <a:pt x="3635679" y="9964496"/>
                  </a:lnTo>
                  <a:lnTo>
                    <a:pt x="3637203" y="9962972"/>
                  </a:lnTo>
                  <a:lnTo>
                    <a:pt x="3638981" y="9961448"/>
                  </a:lnTo>
                  <a:lnTo>
                    <a:pt x="3640505" y="9959924"/>
                  </a:lnTo>
                  <a:lnTo>
                    <a:pt x="3642664" y="9958705"/>
                  </a:lnTo>
                  <a:lnTo>
                    <a:pt x="3644442" y="9957485"/>
                  </a:lnTo>
                  <a:lnTo>
                    <a:pt x="3646601" y="9956571"/>
                  </a:lnTo>
                  <a:lnTo>
                    <a:pt x="3649014" y="9955657"/>
                  </a:lnTo>
                  <a:lnTo>
                    <a:pt x="3651173" y="9955047"/>
                  </a:lnTo>
                  <a:lnTo>
                    <a:pt x="3653586" y="9954437"/>
                  </a:lnTo>
                  <a:lnTo>
                    <a:pt x="3656380" y="9954133"/>
                  </a:lnTo>
                  <a:lnTo>
                    <a:pt x="3659174" y="9954742"/>
                  </a:lnTo>
                  <a:lnTo>
                    <a:pt x="3661587" y="9955047"/>
                  </a:lnTo>
                  <a:lnTo>
                    <a:pt x="3664000" y="9955961"/>
                  </a:lnTo>
                  <a:lnTo>
                    <a:pt x="3666413" y="9956571"/>
                  </a:lnTo>
                  <a:lnTo>
                    <a:pt x="3668572" y="9957485"/>
                  </a:lnTo>
                  <a:lnTo>
                    <a:pt x="3670350" y="9958705"/>
                  </a:lnTo>
                  <a:lnTo>
                    <a:pt x="3672509" y="9960229"/>
                  </a:lnTo>
                  <a:lnTo>
                    <a:pt x="3674414" y="9961448"/>
                  </a:lnTo>
                  <a:lnTo>
                    <a:pt x="3675938" y="9962972"/>
                  </a:lnTo>
                  <a:lnTo>
                    <a:pt x="3677462" y="9964801"/>
                  </a:lnTo>
                  <a:lnTo>
                    <a:pt x="3678986" y="9966325"/>
                  </a:lnTo>
                  <a:lnTo>
                    <a:pt x="3680129" y="9968458"/>
                  </a:lnTo>
                  <a:lnTo>
                    <a:pt x="3681399" y="9970287"/>
                  </a:lnTo>
                  <a:lnTo>
                    <a:pt x="3682542" y="9972421"/>
                  </a:lnTo>
                  <a:lnTo>
                    <a:pt x="3683558" y="9974554"/>
                  </a:lnTo>
                  <a:lnTo>
                    <a:pt x="3684447" y="9976688"/>
                  </a:lnTo>
                  <a:lnTo>
                    <a:pt x="3685082" y="9979126"/>
                  </a:lnTo>
                  <a:lnTo>
                    <a:pt x="3685971" y="9981260"/>
                  </a:lnTo>
                  <a:lnTo>
                    <a:pt x="3686606" y="9984003"/>
                  </a:lnTo>
                  <a:lnTo>
                    <a:pt x="3686860" y="9986137"/>
                  </a:lnTo>
                  <a:lnTo>
                    <a:pt x="3687495" y="9988880"/>
                  </a:lnTo>
                  <a:lnTo>
                    <a:pt x="3687749" y="9991318"/>
                  </a:lnTo>
                  <a:lnTo>
                    <a:pt x="3687749" y="9994061"/>
                  </a:lnTo>
                  <a:lnTo>
                    <a:pt x="3688130" y="9996500"/>
                  </a:lnTo>
                  <a:lnTo>
                    <a:pt x="3688130" y="9999243"/>
                  </a:lnTo>
                  <a:lnTo>
                    <a:pt x="3688130" y="10001681"/>
                  </a:lnTo>
                  <a:lnTo>
                    <a:pt x="3688130" y="10004425"/>
                  </a:lnTo>
                  <a:lnTo>
                    <a:pt x="3687749" y="10006863"/>
                  </a:lnTo>
                  <a:lnTo>
                    <a:pt x="3687749" y="10009301"/>
                  </a:lnTo>
                  <a:lnTo>
                    <a:pt x="3687495" y="10012045"/>
                  </a:lnTo>
                  <a:lnTo>
                    <a:pt x="3687114" y="10014483"/>
                  </a:lnTo>
                  <a:lnTo>
                    <a:pt x="3686606" y="10016921"/>
                  </a:lnTo>
                  <a:lnTo>
                    <a:pt x="3718864" y="10016921"/>
                  </a:lnTo>
                </a:path>
                <a:path w="6883400" h="10017125">
                  <a:moveTo>
                    <a:pt x="3593896" y="9932187"/>
                  </a:moveTo>
                  <a:lnTo>
                    <a:pt x="3718864" y="9932187"/>
                  </a:lnTo>
                </a:path>
                <a:path w="6883400" h="10017125">
                  <a:moveTo>
                    <a:pt x="3718864" y="10016921"/>
                  </a:moveTo>
                  <a:lnTo>
                    <a:pt x="3752392" y="10016921"/>
                  </a:lnTo>
                  <a:lnTo>
                    <a:pt x="3751757" y="10014483"/>
                  </a:lnTo>
                  <a:lnTo>
                    <a:pt x="3751122" y="10012045"/>
                  </a:lnTo>
                  <a:lnTo>
                    <a:pt x="3750614" y="10009606"/>
                  </a:lnTo>
                  <a:lnTo>
                    <a:pt x="3750233" y="10007168"/>
                  </a:lnTo>
                  <a:lnTo>
                    <a:pt x="3749979" y="10004425"/>
                  </a:lnTo>
                  <a:lnTo>
                    <a:pt x="3749598" y="10001986"/>
                  </a:lnTo>
                  <a:lnTo>
                    <a:pt x="3749598" y="9999243"/>
                  </a:lnTo>
                  <a:lnTo>
                    <a:pt x="3749598" y="9996805"/>
                  </a:lnTo>
                  <a:lnTo>
                    <a:pt x="3749598" y="9994366"/>
                  </a:lnTo>
                  <a:lnTo>
                    <a:pt x="3749979" y="9991623"/>
                  </a:lnTo>
                  <a:lnTo>
                    <a:pt x="3753281" y="9976993"/>
                  </a:lnTo>
                  <a:lnTo>
                    <a:pt x="3754170" y="9974554"/>
                  </a:lnTo>
                  <a:lnTo>
                    <a:pt x="3755440" y="9972421"/>
                  </a:lnTo>
                  <a:lnTo>
                    <a:pt x="3756710" y="9970287"/>
                  </a:lnTo>
                  <a:lnTo>
                    <a:pt x="3757853" y="9968153"/>
                  </a:lnTo>
                  <a:lnTo>
                    <a:pt x="3771950" y="9956571"/>
                  </a:lnTo>
                  <a:lnTo>
                    <a:pt x="3773982" y="9955657"/>
                  </a:lnTo>
                  <a:lnTo>
                    <a:pt x="3776141" y="9955047"/>
                  </a:lnTo>
                  <a:lnTo>
                    <a:pt x="3778935" y="9954437"/>
                  </a:lnTo>
                  <a:lnTo>
                    <a:pt x="3781348" y="9954133"/>
                  </a:lnTo>
                  <a:lnTo>
                    <a:pt x="3784142" y="9954742"/>
                  </a:lnTo>
                  <a:lnTo>
                    <a:pt x="3786555" y="9955047"/>
                  </a:lnTo>
                  <a:lnTo>
                    <a:pt x="3788968" y="9955961"/>
                  </a:lnTo>
                  <a:lnTo>
                    <a:pt x="3791381" y="9956571"/>
                  </a:lnTo>
                  <a:lnTo>
                    <a:pt x="3793540" y="9957485"/>
                  </a:lnTo>
                  <a:lnTo>
                    <a:pt x="3795699" y="9958705"/>
                  </a:lnTo>
                  <a:lnTo>
                    <a:pt x="3797477" y="9960229"/>
                  </a:lnTo>
                  <a:lnTo>
                    <a:pt x="3799382" y="9961448"/>
                  </a:lnTo>
                  <a:lnTo>
                    <a:pt x="3800906" y="9962972"/>
                  </a:lnTo>
                  <a:lnTo>
                    <a:pt x="3802430" y="9964801"/>
                  </a:lnTo>
                  <a:lnTo>
                    <a:pt x="3803954" y="9966325"/>
                  </a:lnTo>
                  <a:lnTo>
                    <a:pt x="3805097" y="9968458"/>
                  </a:lnTo>
                  <a:lnTo>
                    <a:pt x="3806367" y="9970287"/>
                  </a:lnTo>
                  <a:lnTo>
                    <a:pt x="3807510" y="9972421"/>
                  </a:lnTo>
                  <a:lnTo>
                    <a:pt x="3811828" y="9986137"/>
                  </a:lnTo>
                  <a:lnTo>
                    <a:pt x="3812463" y="9988880"/>
                  </a:lnTo>
                  <a:lnTo>
                    <a:pt x="3812717" y="9991318"/>
                  </a:lnTo>
                  <a:lnTo>
                    <a:pt x="3812717" y="9994061"/>
                  </a:lnTo>
                  <a:lnTo>
                    <a:pt x="3813098" y="9996500"/>
                  </a:lnTo>
                  <a:lnTo>
                    <a:pt x="3813098" y="9999243"/>
                  </a:lnTo>
                  <a:lnTo>
                    <a:pt x="3813098" y="10001681"/>
                  </a:lnTo>
                  <a:lnTo>
                    <a:pt x="3813098" y="10004425"/>
                  </a:lnTo>
                  <a:lnTo>
                    <a:pt x="3812717" y="10006863"/>
                  </a:lnTo>
                  <a:lnTo>
                    <a:pt x="3812717" y="10009301"/>
                  </a:lnTo>
                  <a:lnTo>
                    <a:pt x="3812463" y="10012045"/>
                  </a:lnTo>
                  <a:lnTo>
                    <a:pt x="3812082" y="10014483"/>
                  </a:lnTo>
                  <a:lnTo>
                    <a:pt x="3811574" y="10016921"/>
                  </a:lnTo>
                  <a:lnTo>
                    <a:pt x="3843832" y="10016921"/>
                  </a:lnTo>
                </a:path>
                <a:path w="6883400" h="10017125">
                  <a:moveTo>
                    <a:pt x="3718864" y="9932187"/>
                  </a:moveTo>
                  <a:lnTo>
                    <a:pt x="3843832" y="9932187"/>
                  </a:lnTo>
                </a:path>
                <a:path w="6883400" h="10017125">
                  <a:moveTo>
                    <a:pt x="3843832" y="10016921"/>
                  </a:moveTo>
                  <a:lnTo>
                    <a:pt x="3878249" y="10016921"/>
                  </a:lnTo>
                  <a:lnTo>
                    <a:pt x="3877614" y="10014483"/>
                  </a:lnTo>
                  <a:lnTo>
                    <a:pt x="3876725" y="10012045"/>
                  </a:lnTo>
                  <a:lnTo>
                    <a:pt x="3876471" y="10009606"/>
                  </a:lnTo>
                  <a:lnTo>
                    <a:pt x="3875836" y="10007168"/>
                  </a:lnTo>
                  <a:lnTo>
                    <a:pt x="3875836" y="10004425"/>
                  </a:lnTo>
                  <a:lnTo>
                    <a:pt x="3875582" y="10001986"/>
                  </a:lnTo>
                  <a:lnTo>
                    <a:pt x="3875582" y="9999243"/>
                  </a:lnTo>
                  <a:lnTo>
                    <a:pt x="3875582" y="9996805"/>
                  </a:lnTo>
                  <a:lnTo>
                    <a:pt x="3875582" y="9994366"/>
                  </a:lnTo>
                  <a:lnTo>
                    <a:pt x="3875836" y="9991623"/>
                  </a:lnTo>
                  <a:lnTo>
                    <a:pt x="3876090" y="9989185"/>
                  </a:lnTo>
                  <a:lnTo>
                    <a:pt x="3876471" y="9986441"/>
                  </a:lnTo>
                  <a:lnTo>
                    <a:pt x="3877106" y="9984003"/>
                  </a:lnTo>
                  <a:lnTo>
                    <a:pt x="3877614" y="9981565"/>
                  </a:lnTo>
                  <a:lnTo>
                    <a:pt x="3878249" y="9979126"/>
                  </a:lnTo>
                  <a:lnTo>
                    <a:pt x="3879138" y="9976993"/>
                  </a:lnTo>
                  <a:lnTo>
                    <a:pt x="3880154" y="9974554"/>
                  </a:lnTo>
                  <a:lnTo>
                    <a:pt x="3881297" y="9972421"/>
                  </a:lnTo>
                  <a:lnTo>
                    <a:pt x="3882567" y="9970287"/>
                  </a:lnTo>
                  <a:lnTo>
                    <a:pt x="3883710" y="9968153"/>
                  </a:lnTo>
                  <a:lnTo>
                    <a:pt x="3885234" y="9966325"/>
                  </a:lnTo>
                  <a:lnTo>
                    <a:pt x="3886504" y="9964496"/>
                  </a:lnTo>
                  <a:lnTo>
                    <a:pt x="3888282" y="9962972"/>
                  </a:lnTo>
                  <a:lnTo>
                    <a:pt x="3889806" y="9961448"/>
                  </a:lnTo>
                  <a:lnTo>
                    <a:pt x="3891711" y="9959924"/>
                  </a:lnTo>
                  <a:lnTo>
                    <a:pt x="3893870" y="9958705"/>
                  </a:lnTo>
                  <a:lnTo>
                    <a:pt x="3895902" y="9957485"/>
                  </a:lnTo>
                  <a:lnTo>
                    <a:pt x="3898061" y="9956571"/>
                  </a:lnTo>
                  <a:lnTo>
                    <a:pt x="3900220" y="9955657"/>
                  </a:lnTo>
                  <a:lnTo>
                    <a:pt x="3902633" y="9955047"/>
                  </a:lnTo>
                  <a:lnTo>
                    <a:pt x="3905427" y="9954437"/>
                  </a:lnTo>
                  <a:lnTo>
                    <a:pt x="3907840" y="9954133"/>
                  </a:lnTo>
                  <a:lnTo>
                    <a:pt x="3910634" y="9954742"/>
                  </a:lnTo>
                  <a:lnTo>
                    <a:pt x="3913301" y="9955047"/>
                  </a:lnTo>
                  <a:lnTo>
                    <a:pt x="3915714" y="9955961"/>
                  </a:lnTo>
                  <a:lnTo>
                    <a:pt x="3918254" y="9956571"/>
                  </a:lnTo>
                  <a:lnTo>
                    <a:pt x="3920286" y="9957485"/>
                  </a:lnTo>
                  <a:lnTo>
                    <a:pt x="3922445" y="9958705"/>
                  </a:lnTo>
                  <a:lnTo>
                    <a:pt x="3924350" y="9960229"/>
                  </a:lnTo>
                  <a:lnTo>
                    <a:pt x="3926382" y="9961448"/>
                  </a:lnTo>
                  <a:lnTo>
                    <a:pt x="3927906" y="9962972"/>
                  </a:lnTo>
                  <a:lnTo>
                    <a:pt x="3929430" y="9964801"/>
                  </a:lnTo>
                  <a:lnTo>
                    <a:pt x="3930954" y="9966325"/>
                  </a:lnTo>
                  <a:lnTo>
                    <a:pt x="3932224" y="9968458"/>
                  </a:lnTo>
                  <a:lnTo>
                    <a:pt x="3933494" y="9970287"/>
                  </a:lnTo>
                  <a:lnTo>
                    <a:pt x="3934637" y="9972421"/>
                  </a:lnTo>
                  <a:lnTo>
                    <a:pt x="3935526" y="9974554"/>
                  </a:lnTo>
                  <a:lnTo>
                    <a:pt x="3936796" y="9976688"/>
                  </a:lnTo>
                  <a:lnTo>
                    <a:pt x="3937431" y="9979126"/>
                  </a:lnTo>
                  <a:lnTo>
                    <a:pt x="3938320" y="9981260"/>
                  </a:lnTo>
                  <a:lnTo>
                    <a:pt x="3938574" y="9984003"/>
                  </a:lnTo>
                  <a:lnTo>
                    <a:pt x="3939209" y="9986137"/>
                  </a:lnTo>
                  <a:lnTo>
                    <a:pt x="3939844" y="9988880"/>
                  </a:lnTo>
                  <a:lnTo>
                    <a:pt x="3940098" y="9991318"/>
                  </a:lnTo>
                  <a:lnTo>
                    <a:pt x="3940098" y="9994061"/>
                  </a:lnTo>
                  <a:lnTo>
                    <a:pt x="3940479" y="9996500"/>
                  </a:lnTo>
                  <a:lnTo>
                    <a:pt x="3940479" y="9999243"/>
                  </a:lnTo>
                  <a:lnTo>
                    <a:pt x="3940479" y="10001681"/>
                  </a:lnTo>
                  <a:lnTo>
                    <a:pt x="3940479" y="10004425"/>
                  </a:lnTo>
                  <a:lnTo>
                    <a:pt x="3940098" y="10006863"/>
                  </a:lnTo>
                  <a:lnTo>
                    <a:pt x="3940098" y="10009301"/>
                  </a:lnTo>
                  <a:lnTo>
                    <a:pt x="3939590" y="10012045"/>
                  </a:lnTo>
                  <a:lnTo>
                    <a:pt x="3939209" y="10014483"/>
                  </a:lnTo>
                  <a:lnTo>
                    <a:pt x="3938955" y="10016921"/>
                  </a:lnTo>
                  <a:lnTo>
                    <a:pt x="3971848" y="10016921"/>
                  </a:lnTo>
                </a:path>
                <a:path w="6883400" h="10017125">
                  <a:moveTo>
                    <a:pt x="3843832" y="9932187"/>
                  </a:moveTo>
                  <a:lnTo>
                    <a:pt x="3971848" y="9932187"/>
                  </a:lnTo>
                </a:path>
                <a:path w="6883400" h="10017125">
                  <a:moveTo>
                    <a:pt x="3971848" y="10016921"/>
                  </a:moveTo>
                  <a:lnTo>
                    <a:pt x="4006265" y="10016921"/>
                  </a:lnTo>
                  <a:lnTo>
                    <a:pt x="4005630" y="10014483"/>
                  </a:lnTo>
                  <a:lnTo>
                    <a:pt x="4004741" y="10012045"/>
                  </a:lnTo>
                  <a:lnTo>
                    <a:pt x="4004487" y="10009606"/>
                  </a:lnTo>
                  <a:lnTo>
                    <a:pt x="4004106" y="10007168"/>
                  </a:lnTo>
                  <a:lnTo>
                    <a:pt x="4003852" y="10004425"/>
                  </a:lnTo>
                  <a:lnTo>
                    <a:pt x="4003598" y="10001986"/>
                  </a:lnTo>
                  <a:lnTo>
                    <a:pt x="4003598" y="9999243"/>
                  </a:lnTo>
                  <a:lnTo>
                    <a:pt x="4003598" y="9996805"/>
                  </a:lnTo>
                  <a:lnTo>
                    <a:pt x="4003598" y="9994366"/>
                  </a:lnTo>
                  <a:lnTo>
                    <a:pt x="4003852" y="9991623"/>
                  </a:lnTo>
                  <a:lnTo>
                    <a:pt x="4004106" y="9989185"/>
                  </a:lnTo>
                  <a:lnTo>
                    <a:pt x="4004487" y="9986441"/>
                  </a:lnTo>
                  <a:lnTo>
                    <a:pt x="4005122" y="9984003"/>
                  </a:lnTo>
                  <a:lnTo>
                    <a:pt x="4005630" y="9981565"/>
                  </a:lnTo>
                  <a:lnTo>
                    <a:pt x="4006265" y="9979126"/>
                  </a:lnTo>
                  <a:lnTo>
                    <a:pt x="4007154" y="9976993"/>
                  </a:lnTo>
                  <a:lnTo>
                    <a:pt x="4008170" y="9974554"/>
                  </a:lnTo>
                  <a:lnTo>
                    <a:pt x="4009313" y="9972421"/>
                  </a:lnTo>
                  <a:lnTo>
                    <a:pt x="4010583" y="9970287"/>
                  </a:lnTo>
                  <a:lnTo>
                    <a:pt x="4011726" y="9968153"/>
                  </a:lnTo>
                  <a:lnTo>
                    <a:pt x="4013250" y="9966325"/>
                  </a:lnTo>
                  <a:lnTo>
                    <a:pt x="4014774" y="9964496"/>
                  </a:lnTo>
                  <a:lnTo>
                    <a:pt x="4016298" y="9962972"/>
                  </a:lnTo>
                  <a:lnTo>
                    <a:pt x="4018203" y="9961448"/>
                  </a:lnTo>
                  <a:lnTo>
                    <a:pt x="4019981" y="9959924"/>
                  </a:lnTo>
                  <a:lnTo>
                    <a:pt x="4021886" y="9958705"/>
                  </a:lnTo>
                  <a:lnTo>
                    <a:pt x="4035856" y="9954133"/>
                  </a:lnTo>
                  <a:lnTo>
                    <a:pt x="4038650" y="9954742"/>
                  </a:lnTo>
                  <a:lnTo>
                    <a:pt x="4041317" y="9955047"/>
                  </a:lnTo>
                  <a:lnTo>
                    <a:pt x="4043730" y="9955961"/>
                  </a:lnTo>
                  <a:lnTo>
                    <a:pt x="4046270" y="9956571"/>
                  </a:lnTo>
                  <a:lnTo>
                    <a:pt x="4048302" y="9957485"/>
                  </a:lnTo>
                  <a:lnTo>
                    <a:pt x="4050461" y="9958705"/>
                  </a:lnTo>
                  <a:lnTo>
                    <a:pt x="4052366" y="9960229"/>
                  </a:lnTo>
                  <a:lnTo>
                    <a:pt x="4054398" y="9961448"/>
                  </a:lnTo>
                  <a:lnTo>
                    <a:pt x="4055922" y="9962972"/>
                  </a:lnTo>
                  <a:lnTo>
                    <a:pt x="4057446" y="9964801"/>
                  </a:lnTo>
                  <a:lnTo>
                    <a:pt x="4058970" y="9966325"/>
                  </a:lnTo>
                  <a:lnTo>
                    <a:pt x="4060240" y="9968458"/>
                  </a:lnTo>
                  <a:lnTo>
                    <a:pt x="4061764" y="9970287"/>
                  </a:lnTo>
                  <a:lnTo>
                    <a:pt x="4062653" y="9972421"/>
                  </a:lnTo>
                  <a:lnTo>
                    <a:pt x="4063923" y="9974554"/>
                  </a:lnTo>
                  <a:lnTo>
                    <a:pt x="4064812" y="9976688"/>
                  </a:lnTo>
                  <a:lnTo>
                    <a:pt x="4065447" y="9979126"/>
                  </a:lnTo>
                  <a:lnTo>
                    <a:pt x="4066336" y="9981260"/>
                  </a:lnTo>
                  <a:lnTo>
                    <a:pt x="4066971" y="9984003"/>
                  </a:lnTo>
                  <a:lnTo>
                    <a:pt x="4067225" y="9986137"/>
                  </a:lnTo>
                  <a:lnTo>
                    <a:pt x="4067860" y="9988880"/>
                  </a:lnTo>
                  <a:lnTo>
                    <a:pt x="4068114" y="9991318"/>
                  </a:lnTo>
                  <a:lnTo>
                    <a:pt x="4068114" y="9994061"/>
                  </a:lnTo>
                  <a:lnTo>
                    <a:pt x="4068495" y="9996500"/>
                  </a:lnTo>
                  <a:lnTo>
                    <a:pt x="4068495" y="9999243"/>
                  </a:lnTo>
                  <a:lnTo>
                    <a:pt x="4068495" y="10001681"/>
                  </a:lnTo>
                  <a:lnTo>
                    <a:pt x="4068495" y="10004425"/>
                  </a:lnTo>
                  <a:lnTo>
                    <a:pt x="4068114" y="10006863"/>
                  </a:lnTo>
                  <a:lnTo>
                    <a:pt x="4068114" y="10009301"/>
                  </a:lnTo>
                  <a:lnTo>
                    <a:pt x="4067606" y="10012045"/>
                  </a:lnTo>
                  <a:lnTo>
                    <a:pt x="4067225" y="10014483"/>
                  </a:lnTo>
                  <a:lnTo>
                    <a:pt x="4066971" y="10016921"/>
                  </a:lnTo>
                  <a:lnTo>
                    <a:pt x="4100118" y="10016921"/>
                  </a:lnTo>
                </a:path>
                <a:path w="6883400" h="10017125">
                  <a:moveTo>
                    <a:pt x="3971848" y="9932187"/>
                  </a:moveTo>
                  <a:lnTo>
                    <a:pt x="4100118" y="9932187"/>
                  </a:lnTo>
                </a:path>
                <a:path w="6883400" h="10017125">
                  <a:moveTo>
                    <a:pt x="4100118" y="10016921"/>
                  </a:moveTo>
                  <a:lnTo>
                    <a:pt x="4134281" y="10016921"/>
                  </a:lnTo>
                  <a:lnTo>
                    <a:pt x="4133646" y="10014483"/>
                  </a:lnTo>
                  <a:lnTo>
                    <a:pt x="4133138" y="10012045"/>
                  </a:lnTo>
                  <a:lnTo>
                    <a:pt x="4132503" y="10009606"/>
                  </a:lnTo>
                  <a:lnTo>
                    <a:pt x="4132122" y="10007168"/>
                  </a:lnTo>
                  <a:lnTo>
                    <a:pt x="4131868" y="10004425"/>
                  </a:lnTo>
                  <a:lnTo>
                    <a:pt x="4131614" y="10001986"/>
                  </a:lnTo>
                  <a:lnTo>
                    <a:pt x="4131614" y="9999243"/>
                  </a:lnTo>
                  <a:lnTo>
                    <a:pt x="4131614" y="9996805"/>
                  </a:lnTo>
                  <a:lnTo>
                    <a:pt x="4131614" y="9994366"/>
                  </a:lnTo>
                  <a:lnTo>
                    <a:pt x="4131868" y="9991623"/>
                  </a:lnTo>
                  <a:lnTo>
                    <a:pt x="4132122" y="9989185"/>
                  </a:lnTo>
                  <a:lnTo>
                    <a:pt x="4132503" y="9986441"/>
                  </a:lnTo>
                  <a:lnTo>
                    <a:pt x="4133138" y="9984003"/>
                  </a:lnTo>
                  <a:lnTo>
                    <a:pt x="4133646" y="9981565"/>
                  </a:lnTo>
                  <a:lnTo>
                    <a:pt x="4134662" y="9979126"/>
                  </a:lnTo>
                  <a:lnTo>
                    <a:pt x="4135170" y="9976993"/>
                  </a:lnTo>
                  <a:lnTo>
                    <a:pt x="4136440" y="9974554"/>
                  </a:lnTo>
                  <a:lnTo>
                    <a:pt x="4137329" y="9972421"/>
                  </a:lnTo>
                  <a:lnTo>
                    <a:pt x="4138599" y="9970287"/>
                  </a:lnTo>
                  <a:lnTo>
                    <a:pt x="4139742" y="9968153"/>
                  </a:lnTo>
                  <a:lnTo>
                    <a:pt x="4141266" y="9966325"/>
                  </a:lnTo>
                  <a:lnTo>
                    <a:pt x="4142790" y="9964496"/>
                  </a:lnTo>
                  <a:lnTo>
                    <a:pt x="4144314" y="9962972"/>
                  </a:lnTo>
                  <a:lnTo>
                    <a:pt x="4146219" y="9961448"/>
                  </a:lnTo>
                  <a:lnTo>
                    <a:pt x="4147997" y="9959924"/>
                  </a:lnTo>
                  <a:lnTo>
                    <a:pt x="4149902" y="9958705"/>
                  </a:lnTo>
                  <a:lnTo>
                    <a:pt x="4163872" y="9954133"/>
                  </a:lnTo>
                  <a:lnTo>
                    <a:pt x="4166666" y="9954742"/>
                  </a:lnTo>
                  <a:lnTo>
                    <a:pt x="4169333" y="9955047"/>
                  </a:lnTo>
                  <a:lnTo>
                    <a:pt x="4171746" y="9955961"/>
                  </a:lnTo>
                  <a:lnTo>
                    <a:pt x="4174286" y="9956571"/>
                  </a:lnTo>
                  <a:lnTo>
                    <a:pt x="4176318" y="9957485"/>
                  </a:lnTo>
                  <a:lnTo>
                    <a:pt x="4178477" y="9958705"/>
                  </a:lnTo>
                  <a:lnTo>
                    <a:pt x="4180636" y="9960229"/>
                  </a:lnTo>
                  <a:lnTo>
                    <a:pt x="4182414" y="9961448"/>
                  </a:lnTo>
                  <a:lnTo>
                    <a:pt x="4183938" y="9962972"/>
                  </a:lnTo>
                  <a:lnTo>
                    <a:pt x="4185843" y="9964801"/>
                  </a:lnTo>
                  <a:lnTo>
                    <a:pt x="4186986" y="9966325"/>
                  </a:lnTo>
                  <a:lnTo>
                    <a:pt x="4188510" y="9968458"/>
                  </a:lnTo>
                  <a:lnTo>
                    <a:pt x="4189780" y="9970287"/>
                  </a:lnTo>
                  <a:lnTo>
                    <a:pt x="4191050" y="9972421"/>
                  </a:lnTo>
                  <a:lnTo>
                    <a:pt x="4191939" y="9974554"/>
                  </a:lnTo>
                  <a:lnTo>
                    <a:pt x="4192828" y="9976688"/>
                  </a:lnTo>
                  <a:lnTo>
                    <a:pt x="4193463" y="9979126"/>
                  </a:lnTo>
                  <a:lnTo>
                    <a:pt x="4194352" y="9981260"/>
                  </a:lnTo>
                  <a:lnTo>
                    <a:pt x="4194987" y="9984003"/>
                  </a:lnTo>
                  <a:lnTo>
                    <a:pt x="4195241" y="9986137"/>
                  </a:lnTo>
                  <a:lnTo>
                    <a:pt x="4195876" y="9988880"/>
                  </a:lnTo>
                  <a:lnTo>
                    <a:pt x="4196130" y="9991318"/>
                  </a:lnTo>
                  <a:lnTo>
                    <a:pt x="4196130" y="9994061"/>
                  </a:lnTo>
                  <a:lnTo>
                    <a:pt x="4196511" y="9996500"/>
                  </a:lnTo>
                  <a:lnTo>
                    <a:pt x="4196511" y="9999243"/>
                  </a:lnTo>
                  <a:lnTo>
                    <a:pt x="4196511" y="10001681"/>
                  </a:lnTo>
                  <a:lnTo>
                    <a:pt x="4196511" y="10004425"/>
                  </a:lnTo>
                  <a:lnTo>
                    <a:pt x="4196130" y="10006863"/>
                  </a:lnTo>
                  <a:lnTo>
                    <a:pt x="4196130" y="10009301"/>
                  </a:lnTo>
                  <a:lnTo>
                    <a:pt x="4195876" y="10012045"/>
                  </a:lnTo>
                  <a:lnTo>
                    <a:pt x="4195622" y="10014483"/>
                  </a:lnTo>
                  <a:lnTo>
                    <a:pt x="4194987" y="10016921"/>
                  </a:lnTo>
                  <a:lnTo>
                    <a:pt x="4228134" y="10016921"/>
                  </a:lnTo>
                </a:path>
                <a:path w="6883400" h="10017125">
                  <a:moveTo>
                    <a:pt x="4100118" y="9932187"/>
                  </a:moveTo>
                  <a:lnTo>
                    <a:pt x="4228134" y="9932187"/>
                  </a:lnTo>
                </a:path>
                <a:path w="6883400" h="10017125">
                  <a:moveTo>
                    <a:pt x="4228134" y="10016921"/>
                  </a:moveTo>
                  <a:lnTo>
                    <a:pt x="4262297" y="10016921"/>
                  </a:lnTo>
                  <a:lnTo>
                    <a:pt x="4261662" y="10014483"/>
                  </a:lnTo>
                  <a:lnTo>
                    <a:pt x="4261154" y="10012045"/>
                  </a:lnTo>
                  <a:lnTo>
                    <a:pt x="4260519" y="10009606"/>
                  </a:lnTo>
                  <a:lnTo>
                    <a:pt x="4260138" y="10007168"/>
                  </a:lnTo>
                  <a:lnTo>
                    <a:pt x="4259884" y="10004425"/>
                  </a:lnTo>
                  <a:lnTo>
                    <a:pt x="4259630" y="10001986"/>
                  </a:lnTo>
                  <a:lnTo>
                    <a:pt x="4259630" y="9999243"/>
                  </a:lnTo>
                  <a:lnTo>
                    <a:pt x="4259630" y="9996805"/>
                  </a:lnTo>
                  <a:lnTo>
                    <a:pt x="4259630" y="9994366"/>
                  </a:lnTo>
                  <a:lnTo>
                    <a:pt x="4259884" y="9991623"/>
                  </a:lnTo>
                  <a:lnTo>
                    <a:pt x="4260138" y="9989185"/>
                  </a:lnTo>
                  <a:lnTo>
                    <a:pt x="4260519" y="9986441"/>
                  </a:lnTo>
                  <a:lnTo>
                    <a:pt x="4261154" y="9984003"/>
                  </a:lnTo>
                  <a:lnTo>
                    <a:pt x="4262043" y="9981565"/>
                  </a:lnTo>
                  <a:lnTo>
                    <a:pt x="4262678" y="9979126"/>
                  </a:lnTo>
                  <a:lnTo>
                    <a:pt x="4263567" y="9976993"/>
                  </a:lnTo>
                  <a:lnTo>
                    <a:pt x="4264456" y="9974554"/>
                  </a:lnTo>
                  <a:lnTo>
                    <a:pt x="4265345" y="9972421"/>
                  </a:lnTo>
                  <a:lnTo>
                    <a:pt x="4266615" y="9970287"/>
                  </a:lnTo>
                  <a:lnTo>
                    <a:pt x="4267758" y="9968153"/>
                  </a:lnTo>
                  <a:lnTo>
                    <a:pt x="4269282" y="9966325"/>
                  </a:lnTo>
                  <a:lnTo>
                    <a:pt x="4270806" y="9964496"/>
                  </a:lnTo>
                  <a:lnTo>
                    <a:pt x="4272330" y="9962972"/>
                  </a:lnTo>
                  <a:lnTo>
                    <a:pt x="4274235" y="9961448"/>
                  </a:lnTo>
                  <a:lnTo>
                    <a:pt x="4276013" y="9959924"/>
                  </a:lnTo>
                  <a:lnTo>
                    <a:pt x="4291888" y="9954133"/>
                  </a:lnTo>
                  <a:lnTo>
                    <a:pt x="4294936" y="9954742"/>
                  </a:lnTo>
                  <a:lnTo>
                    <a:pt x="4297349" y="9955047"/>
                  </a:lnTo>
                  <a:lnTo>
                    <a:pt x="4299762" y="9955961"/>
                  </a:lnTo>
                  <a:lnTo>
                    <a:pt x="4302302" y="9956571"/>
                  </a:lnTo>
                  <a:lnTo>
                    <a:pt x="4304334" y="9957485"/>
                  </a:lnTo>
                  <a:lnTo>
                    <a:pt x="4306493" y="9958705"/>
                  </a:lnTo>
                  <a:lnTo>
                    <a:pt x="4308652" y="9960229"/>
                  </a:lnTo>
                  <a:lnTo>
                    <a:pt x="4310430" y="9961448"/>
                  </a:lnTo>
                  <a:lnTo>
                    <a:pt x="4311954" y="9962972"/>
                  </a:lnTo>
                  <a:lnTo>
                    <a:pt x="4313859" y="9964801"/>
                  </a:lnTo>
                  <a:lnTo>
                    <a:pt x="4315002" y="9966325"/>
                  </a:lnTo>
                  <a:lnTo>
                    <a:pt x="4316526" y="9968458"/>
                  </a:lnTo>
                  <a:lnTo>
                    <a:pt x="4317796" y="9970287"/>
                  </a:lnTo>
                  <a:lnTo>
                    <a:pt x="4319066" y="9972421"/>
                  </a:lnTo>
                  <a:lnTo>
                    <a:pt x="4319955" y="9974554"/>
                  </a:lnTo>
                  <a:lnTo>
                    <a:pt x="4320844" y="9976688"/>
                  </a:lnTo>
                  <a:lnTo>
                    <a:pt x="4321479" y="9979126"/>
                  </a:lnTo>
                  <a:lnTo>
                    <a:pt x="4322368" y="9981260"/>
                  </a:lnTo>
                  <a:lnTo>
                    <a:pt x="4323003" y="9984003"/>
                  </a:lnTo>
                  <a:lnTo>
                    <a:pt x="4323257" y="9986137"/>
                  </a:lnTo>
                  <a:lnTo>
                    <a:pt x="4323892" y="9988880"/>
                  </a:lnTo>
                  <a:lnTo>
                    <a:pt x="4324146" y="9991318"/>
                  </a:lnTo>
                  <a:lnTo>
                    <a:pt x="4324527" y="9994061"/>
                  </a:lnTo>
                  <a:lnTo>
                    <a:pt x="4324527" y="9996500"/>
                  </a:lnTo>
                  <a:lnTo>
                    <a:pt x="4324781" y="9999243"/>
                  </a:lnTo>
                  <a:lnTo>
                    <a:pt x="4324781" y="10001681"/>
                  </a:lnTo>
                  <a:lnTo>
                    <a:pt x="4324527" y="10004425"/>
                  </a:lnTo>
                  <a:lnTo>
                    <a:pt x="4324527" y="10006863"/>
                  </a:lnTo>
                  <a:lnTo>
                    <a:pt x="4324146" y="10009301"/>
                  </a:lnTo>
                  <a:lnTo>
                    <a:pt x="4323892" y="10012045"/>
                  </a:lnTo>
                  <a:lnTo>
                    <a:pt x="4323638" y="10014483"/>
                  </a:lnTo>
                  <a:lnTo>
                    <a:pt x="4323003" y="10016921"/>
                  </a:lnTo>
                  <a:lnTo>
                    <a:pt x="4356150" y="10016921"/>
                  </a:lnTo>
                </a:path>
                <a:path w="6883400" h="10017125">
                  <a:moveTo>
                    <a:pt x="4228134" y="9932187"/>
                  </a:moveTo>
                  <a:lnTo>
                    <a:pt x="4356150" y="9932187"/>
                  </a:lnTo>
                </a:path>
                <a:path w="6883400" h="10017125">
                  <a:moveTo>
                    <a:pt x="4356150" y="10016921"/>
                  </a:moveTo>
                  <a:lnTo>
                    <a:pt x="4390313" y="10016921"/>
                  </a:lnTo>
                  <a:lnTo>
                    <a:pt x="4389678" y="10014483"/>
                  </a:lnTo>
                  <a:lnTo>
                    <a:pt x="4389170" y="10012045"/>
                  </a:lnTo>
                  <a:lnTo>
                    <a:pt x="4388535" y="10009606"/>
                  </a:lnTo>
                  <a:lnTo>
                    <a:pt x="4388154" y="10007168"/>
                  </a:lnTo>
                  <a:lnTo>
                    <a:pt x="4387900" y="10004425"/>
                  </a:lnTo>
                  <a:lnTo>
                    <a:pt x="4387900" y="10001986"/>
                  </a:lnTo>
                  <a:lnTo>
                    <a:pt x="4387646" y="9999243"/>
                  </a:lnTo>
                  <a:lnTo>
                    <a:pt x="4387646" y="9996805"/>
                  </a:lnTo>
                  <a:lnTo>
                    <a:pt x="4387900" y="9994366"/>
                  </a:lnTo>
                  <a:lnTo>
                    <a:pt x="4387900" y="9991623"/>
                  </a:lnTo>
                  <a:lnTo>
                    <a:pt x="4388154" y="9989185"/>
                  </a:lnTo>
                  <a:lnTo>
                    <a:pt x="4388789" y="9986441"/>
                  </a:lnTo>
                  <a:lnTo>
                    <a:pt x="4389424" y="9984003"/>
                  </a:lnTo>
                  <a:lnTo>
                    <a:pt x="4390059" y="9981565"/>
                  </a:lnTo>
                  <a:lnTo>
                    <a:pt x="4390694" y="9979126"/>
                  </a:lnTo>
                  <a:lnTo>
                    <a:pt x="4391583" y="9976993"/>
                  </a:lnTo>
                  <a:lnTo>
                    <a:pt x="4392472" y="9974554"/>
                  </a:lnTo>
                  <a:lnTo>
                    <a:pt x="4393361" y="9972421"/>
                  </a:lnTo>
                  <a:lnTo>
                    <a:pt x="4394885" y="9970287"/>
                  </a:lnTo>
                  <a:lnTo>
                    <a:pt x="4396155" y="9968153"/>
                  </a:lnTo>
                  <a:lnTo>
                    <a:pt x="4397298" y="9966325"/>
                  </a:lnTo>
                  <a:lnTo>
                    <a:pt x="4398822" y="9964496"/>
                  </a:lnTo>
                  <a:lnTo>
                    <a:pt x="4400346" y="9962972"/>
                  </a:lnTo>
                  <a:lnTo>
                    <a:pt x="4402251" y="9961448"/>
                  </a:lnTo>
                  <a:lnTo>
                    <a:pt x="4404029" y="9959924"/>
                  </a:lnTo>
                  <a:lnTo>
                    <a:pt x="4406188" y="9958705"/>
                  </a:lnTo>
                  <a:lnTo>
                    <a:pt x="4407966" y="9957485"/>
                  </a:lnTo>
                  <a:lnTo>
                    <a:pt x="4410506" y="9956571"/>
                  </a:lnTo>
                  <a:lnTo>
                    <a:pt x="4412538" y="9955657"/>
                  </a:lnTo>
                  <a:lnTo>
                    <a:pt x="4415078" y="9955047"/>
                  </a:lnTo>
                  <a:lnTo>
                    <a:pt x="4417491" y="9954437"/>
                  </a:lnTo>
                  <a:lnTo>
                    <a:pt x="4420158" y="9954133"/>
                  </a:lnTo>
                  <a:lnTo>
                    <a:pt x="4422952" y="9954742"/>
                  </a:lnTo>
                  <a:lnTo>
                    <a:pt x="4425365" y="9955047"/>
                  </a:lnTo>
                  <a:lnTo>
                    <a:pt x="4427778" y="9955961"/>
                  </a:lnTo>
                  <a:lnTo>
                    <a:pt x="4430318" y="9956571"/>
                  </a:lnTo>
                  <a:lnTo>
                    <a:pt x="4432731" y="9957485"/>
                  </a:lnTo>
                  <a:lnTo>
                    <a:pt x="4434890" y="9958705"/>
                  </a:lnTo>
                  <a:lnTo>
                    <a:pt x="4436668" y="9960229"/>
                  </a:lnTo>
                  <a:lnTo>
                    <a:pt x="4438446" y="9961448"/>
                  </a:lnTo>
                  <a:lnTo>
                    <a:pt x="4439970" y="9962972"/>
                  </a:lnTo>
                  <a:lnTo>
                    <a:pt x="4441875" y="9964801"/>
                  </a:lnTo>
                  <a:lnTo>
                    <a:pt x="4443399" y="9966325"/>
                  </a:lnTo>
                  <a:lnTo>
                    <a:pt x="4444542" y="9968458"/>
                  </a:lnTo>
                  <a:lnTo>
                    <a:pt x="4445812" y="9970287"/>
                  </a:lnTo>
                  <a:lnTo>
                    <a:pt x="4447082" y="9972421"/>
                  </a:lnTo>
                  <a:lnTo>
                    <a:pt x="4447971" y="9974554"/>
                  </a:lnTo>
                  <a:lnTo>
                    <a:pt x="4448860" y="9976688"/>
                  </a:lnTo>
                  <a:lnTo>
                    <a:pt x="4449749" y="9979126"/>
                  </a:lnTo>
                  <a:lnTo>
                    <a:pt x="4450384" y="9981260"/>
                  </a:lnTo>
                  <a:lnTo>
                    <a:pt x="4451019" y="9984003"/>
                  </a:lnTo>
                  <a:lnTo>
                    <a:pt x="4451654" y="9986137"/>
                  </a:lnTo>
                  <a:lnTo>
                    <a:pt x="4451908" y="9988880"/>
                  </a:lnTo>
                  <a:lnTo>
                    <a:pt x="4452162" y="9991318"/>
                  </a:lnTo>
                  <a:lnTo>
                    <a:pt x="4452543" y="9994061"/>
                  </a:lnTo>
                  <a:lnTo>
                    <a:pt x="4452543" y="9996500"/>
                  </a:lnTo>
                  <a:lnTo>
                    <a:pt x="4452797" y="9999243"/>
                  </a:lnTo>
                  <a:lnTo>
                    <a:pt x="4452797" y="10001681"/>
                  </a:lnTo>
                  <a:lnTo>
                    <a:pt x="4452543" y="10004425"/>
                  </a:lnTo>
                  <a:lnTo>
                    <a:pt x="4452543" y="10006863"/>
                  </a:lnTo>
                  <a:lnTo>
                    <a:pt x="4452162" y="10009301"/>
                  </a:lnTo>
                  <a:lnTo>
                    <a:pt x="4451908" y="10012045"/>
                  </a:lnTo>
                  <a:lnTo>
                    <a:pt x="4451654" y="10014483"/>
                  </a:lnTo>
                  <a:lnTo>
                    <a:pt x="4451019" y="10016921"/>
                  </a:lnTo>
                  <a:lnTo>
                    <a:pt x="4484166" y="10016921"/>
                  </a:lnTo>
                </a:path>
                <a:path w="6883400" h="10017125">
                  <a:moveTo>
                    <a:pt x="4356150" y="9932187"/>
                  </a:moveTo>
                  <a:lnTo>
                    <a:pt x="4484166" y="9932187"/>
                  </a:lnTo>
                </a:path>
                <a:path w="6883400" h="10017125">
                  <a:moveTo>
                    <a:pt x="4484166" y="10016921"/>
                  </a:moveTo>
                  <a:lnTo>
                    <a:pt x="4518710" y="10016921"/>
                  </a:lnTo>
                  <a:lnTo>
                    <a:pt x="4517694" y="10014483"/>
                  </a:lnTo>
                  <a:lnTo>
                    <a:pt x="4517186" y="10012045"/>
                  </a:lnTo>
                  <a:lnTo>
                    <a:pt x="4516805" y="10009606"/>
                  </a:lnTo>
                  <a:lnTo>
                    <a:pt x="4516170" y="10007168"/>
                  </a:lnTo>
                  <a:lnTo>
                    <a:pt x="4515916" y="10004425"/>
                  </a:lnTo>
                  <a:lnTo>
                    <a:pt x="4515916" y="10001986"/>
                  </a:lnTo>
                  <a:lnTo>
                    <a:pt x="4515662" y="9999243"/>
                  </a:lnTo>
                  <a:lnTo>
                    <a:pt x="4515662" y="9996805"/>
                  </a:lnTo>
                  <a:lnTo>
                    <a:pt x="4515916" y="9994366"/>
                  </a:lnTo>
                  <a:lnTo>
                    <a:pt x="4515916" y="9991623"/>
                  </a:lnTo>
                  <a:lnTo>
                    <a:pt x="4516551" y="9989185"/>
                  </a:lnTo>
                  <a:lnTo>
                    <a:pt x="4516805" y="9986441"/>
                  </a:lnTo>
                  <a:lnTo>
                    <a:pt x="4517440" y="9984003"/>
                  </a:lnTo>
                  <a:lnTo>
                    <a:pt x="4518075" y="9981565"/>
                  </a:lnTo>
                  <a:lnTo>
                    <a:pt x="4518710" y="9979126"/>
                  </a:lnTo>
                  <a:lnTo>
                    <a:pt x="4519599" y="9976993"/>
                  </a:lnTo>
                  <a:lnTo>
                    <a:pt x="4520488" y="9974554"/>
                  </a:lnTo>
                  <a:lnTo>
                    <a:pt x="4521758" y="9972421"/>
                  </a:lnTo>
                  <a:lnTo>
                    <a:pt x="4522901" y="9970287"/>
                  </a:lnTo>
                  <a:lnTo>
                    <a:pt x="4524171" y="9968153"/>
                  </a:lnTo>
                  <a:lnTo>
                    <a:pt x="4525695" y="9966325"/>
                  </a:lnTo>
                  <a:lnTo>
                    <a:pt x="4526838" y="9964496"/>
                  </a:lnTo>
                  <a:lnTo>
                    <a:pt x="4528743" y="9962972"/>
                  </a:lnTo>
                  <a:lnTo>
                    <a:pt x="4530267" y="9961448"/>
                  </a:lnTo>
                  <a:lnTo>
                    <a:pt x="4532045" y="9959924"/>
                  </a:lnTo>
                  <a:lnTo>
                    <a:pt x="4534204" y="9958705"/>
                  </a:lnTo>
                  <a:lnTo>
                    <a:pt x="4535982" y="9957485"/>
                  </a:lnTo>
                  <a:lnTo>
                    <a:pt x="4538522" y="9956571"/>
                  </a:lnTo>
                  <a:lnTo>
                    <a:pt x="4540554" y="9955657"/>
                  </a:lnTo>
                  <a:lnTo>
                    <a:pt x="4543094" y="9955047"/>
                  </a:lnTo>
                  <a:lnTo>
                    <a:pt x="4545507" y="9954437"/>
                  </a:lnTo>
                  <a:lnTo>
                    <a:pt x="4548174" y="9954133"/>
                  </a:lnTo>
                  <a:lnTo>
                    <a:pt x="4550968" y="9954742"/>
                  </a:lnTo>
                  <a:lnTo>
                    <a:pt x="4553381" y="9955047"/>
                  </a:lnTo>
                  <a:lnTo>
                    <a:pt x="4556175" y="9955961"/>
                  </a:lnTo>
                  <a:lnTo>
                    <a:pt x="4558588" y="9956571"/>
                  </a:lnTo>
                  <a:lnTo>
                    <a:pt x="4560747" y="9957485"/>
                  </a:lnTo>
                  <a:lnTo>
                    <a:pt x="4562906" y="9958705"/>
                  </a:lnTo>
                  <a:lnTo>
                    <a:pt x="4564684" y="9960229"/>
                  </a:lnTo>
                  <a:lnTo>
                    <a:pt x="4566462" y="9961448"/>
                  </a:lnTo>
                  <a:lnTo>
                    <a:pt x="4568367" y="9962972"/>
                  </a:lnTo>
                  <a:lnTo>
                    <a:pt x="4569891" y="9964801"/>
                  </a:lnTo>
                  <a:lnTo>
                    <a:pt x="4571415" y="9966325"/>
                  </a:lnTo>
                  <a:lnTo>
                    <a:pt x="4572558" y="9968458"/>
                  </a:lnTo>
                  <a:lnTo>
                    <a:pt x="4573828" y="9970287"/>
                  </a:lnTo>
                  <a:lnTo>
                    <a:pt x="4575098" y="9972421"/>
                  </a:lnTo>
                  <a:lnTo>
                    <a:pt x="4575987" y="9974554"/>
                  </a:lnTo>
                  <a:lnTo>
                    <a:pt x="4576876" y="9976688"/>
                  </a:lnTo>
                  <a:lnTo>
                    <a:pt x="4577765" y="9979126"/>
                  </a:lnTo>
                  <a:lnTo>
                    <a:pt x="4578400" y="9981260"/>
                  </a:lnTo>
                  <a:lnTo>
                    <a:pt x="4579035" y="9984003"/>
                  </a:lnTo>
                  <a:lnTo>
                    <a:pt x="4579670" y="9986137"/>
                  </a:lnTo>
                  <a:lnTo>
                    <a:pt x="4579924" y="9988880"/>
                  </a:lnTo>
                  <a:lnTo>
                    <a:pt x="4580178" y="9991318"/>
                  </a:lnTo>
                  <a:lnTo>
                    <a:pt x="4580559" y="9994061"/>
                  </a:lnTo>
                  <a:lnTo>
                    <a:pt x="4580813" y="9996500"/>
                  </a:lnTo>
                  <a:lnTo>
                    <a:pt x="4580813" y="9999243"/>
                  </a:lnTo>
                  <a:lnTo>
                    <a:pt x="4580813" y="10001681"/>
                  </a:lnTo>
                  <a:lnTo>
                    <a:pt x="4580813" y="10004425"/>
                  </a:lnTo>
                  <a:lnTo>
                    <a:pt x="4580559" y="10006863"/>
                  </a:lnTo>
                  <a:lnTo>
                    <a:pt x="4580178" y="10009301"/>
                  </a:lnTo>
                  <a:lnTo>
                    <a:pt x="4579924" y="10012045"/>
                  </a:lnTo>
                  <a:lnTo>
                    <a:pt x="4579670" y="10014483"/>
                  </a:lnTo>
                  <a:lnTo>
                    <a:pt x="4579289" y="10016921"/>
                  </a:lnTo>
                  <a:lnTo>
                    <a:pt x="4612182" y="10016921"/>
                  </a:lnTo>
                </a:path>
                <a:path w="6883400" h="10017125">
                  <a:moveTo>
                    <a:pt x="4484166" y="9932187"/>
                  </a:moveTo>
                  <a:lnTo>
                    <a:pt x="4612182" y="9932187"/>
                  </a:lnTo>
                </a:path>
                <a:path w="6883400" h="10017125">
                  <a:moveTo>
                    <a:pt x="4612182" y="10016921"/>
                  </a:moveTo>
                  <a:lnTo>
                    <a:pt x="4646726" y="10016921"/>
                  </a:lnTo>
                  <a:lnTo>
                    <a:pt x="4645710" y="10014483"/>
                  </a:lnTo>
                  <a:lnTo>
                    <a:pt x="4645202" y="10012045"/>
                  </a:lnTo>
                  <a:lnTo>
                    <a:pt x="4644821" y="10009606"/>
                  </a:lnTo>
                  <a:lnTo>
                    <a:pt x="4644186" y="10007168"/>
                  </a:lnTo>
                  <a:lnTo>
                    <a:pt x="4643932" y="10004425"/>
                  </a:lnTo>
                  <a:lnTo>
                    <a:pt x="4643932" y="9991623"/>
                  </a:lnTo>
                  <a:lnTo>
                    <a:pt x="4644567" y="9989185"/>
                  </a:lnTo>
                  <a:lnTo>
                    <a:pt x="4644821" y="9986441"/>
                  </a:lnTo>
                  <a:lnTo>
                    <a:pt x="4645456" y="9984003"/>
                  </a:lnTo>
                  <a:lnTo>
                    <a:pt x="4646091" y="9981565"/>
                  </a:lnTo>
                  <a:lnTo>
                    <a:pt x="4646726" y="9979126"/>
                  </a:lnTo>
                  <a:lnTo>
                    <a:pt x="4647615" y="9976993"/>
                  </a:lnTo>
                  <a:lnTo>
                    <a:pt x="4648504" y="9974554"/>
                  </a:lnTo>
                  <a:lnTo>
                    <a:pt x="4649774" y="9972421"/>
                  </a:lnTo>
                  <a:lnTo>
                    <a:pt x="4650917" y="9970287"/>
                  </a:lnTo>
                  <a:lnTo>
                    <a:pt x="4652187" y="9968153"/>
                  </a:lnTo>
                  <a:lnTo>
                    <a:pt x="4653711" y="9966325"/>
                  </a:lnTo>
                  <a:lnTo>
                    <a:pt x="4654854" y="9964496"/>
                  </a:lnTo>
                  <a:lnTo>
                    <a:pt x="4656759" y="9962972"/>
                  </a:lnTo>
                  <a:lnTo>
                    <a:pt x="4666538" y="9956571"/>
                  </a:lnTo>
                  <a:lnTo>
                    <a:pt x="4668570" y="9955657"/>
                  </a:lnTo>
                  <a:lnTo>
                    <a:pt x="4671110" y="9955047"/>
                  </a:lnTo>
                  <a:lnTo>
                    <a:pt x="4673523" y="9954437"/>
                  </a:lnTo>
                  <a:lnTo>
                    <a:pt x="4676190" y="9954133"/>
                  </a:lnTo>
                  <a:lnTo>
                    <a:pt x="4678984" y="9954742"/>
                  </a:lnTo>
                  <a:lnTo>
                    <a:pt x="4681778" y="9955047"/>
                  </a:lnTo>
                  <a:lnTo>
                    <a:pt x="4684191" y="9955961"/>
                  </a:lnTo>
                  <a:lnTo>
                    <a:pt x="4686604" y="9956571"/>
                  </a:lnTo>
                  <a:lnTo>
                    <a:pt x="4688763" y="9957485"/>
                  </a:lnTo>
                  <a:lnTo>
                    <a:pt x="4690922" y="9958705"/>
                  </a:lnTo>
                  <a:lnTo>
                    <a:pt x="4692700" y="9960229"/>
                  </a:lnTo>
                  <a:lnTo>
                    <a:pt x="4694478" y="9961448"/>
                  </a:lnTo>
                  <a:lnTo>
                    <a:pt x="4696383" y="9962972"/>
                  </a:lnTo>
                  <a:lnTo>
                    <a:pt x="4697907" y="9964801"/>
                  </a:lnTo>
                  <a:lnTo>
                    <a:pt x="4699431" y="9966325"/>
                  </a:lnTo>
                  <a:lnTo>
                    <a:pt x="4700574" y="9968458"/>
                  </a:lnTo>
                  <a:lnTo>
                    <a:pt x="4701844" y="9970287"/>
                  </a:lnTo>
                  <a:lnTo>
                    <a:pt x="4703114" y="9972421"/>
                  </a:lnTo>
                  <a:lnTo>
                    <a:pt x="4704003" y="9974554"/>
                  </a:lnTo>
                  <a:lnTo>
                    <a:pt x="4704892" y="9976688"/>
                  </a:lnTo>
                  <a:lnTo>
                    <a:pt x="4705781" y="9979126"/>
                  </a:lnTo>
                  <a:lnTo>
                    <a:pt x="4706670" y="9981260"/>
                  </a:lnTo>
                  <a:lnTo>
                    <a:pt x="4707051" y="9984003"/>
                  </a:lnTo>
                  <a:lnTo>
                    <a:pt x="4707686" y="9986137"/>
                  </a:lnTo>
                  <a:lnTo>
                    <a:pt x="4708194" y="9988880"/>
                  </a:lnTo>
                  <a:lnTo>
                    <a:pt x="4708194" y="9991318"/>
                  </a:lnTo>
                  <a:lnTo>
                    <a:pt x="4708575" y="9994061"/>
                  </a:lnTo>
                  <a:lnTo>
                    <a:pt x="4708829" y="9996500"/>
                  </a:lnTo>
                  <a:lnTo>
                    <a:pt x="4708829" y="9999243"/>
                  </a:lnTo>
                  <a:lnTo>
                    <a:pt x="4708829" y="10001681"/>
                  </a:lnTo>
                  <a:lnTo>
                    <a:pt x="4708829" y="10004425"/>
                  </a:lnTo>
                  <a:lnTo>
                    <a:pt x="4708575" y="10006863"/>
                  </a:lnTo>
                  <a:lnTo>
                    <a:pt x="4708194" y="10009301"/>
                  </a:lnTo>
                  <a:lnTo>
                    <a:pt x="4707940" y="10012045"/>
                  </a:lnTo>
                  <a:lnTo>
                    <a:pt x="4707686" y="10014483"/>
                  </a:lnTo>
                  <a:lnTo>
                    <a:pt x="4707305" y="10016921"/>
                  </a:lnTo>
                  <a:lnTo>
                    <a:pt x="4740198" y="10016921"/>
                  </a:lnTo>
                </a:path>
                <a:path w="6883400" h="10017125">
                  <a:moveTo>
                    <a:pt x="4612182" y="9932187"/>
                  </a:moveTo>
                  <a:lnTo>
                    <a:pt x="4740198" y="9932187"/>
                  </a:lnTo>
                </a:path>
                <a:path w="6883400" h="10017125">
                  <a:moveTo>
                    <a:pt x="4740198" y="10016921"/>
                  </a:moveTo>
                  <a:lnTo>
                    <a:pt x="4774742" y="10016921"/>
                  </a:lnTo>
                  <a:lnTo>
                    <a:pt x="4774107" y="10014483"/>
                  </a:lnTo>
                  <a:lnTo>
                    <a:pt x="4773218" y="10012045"/>
                  </a:lnTo>
                  <a:lnTo>
                    <a:pt x="4772837" y="10009606"/>
                  </a:lnTo>
                  <a:lnTo>
                    <a:pt x="4772583" y="10007168"/>
                  </a:lnTo>
                  <a:lnTo>
                    <a:pt x="4772202" y="10004425"/>
                  </a:lnTo>
                  <a:lnTo>
                    <a:pt x="4771948" y="10001986"/>
                  </a:lnTo>
                  <a:lnTo>
                    <a:pt x="4771948" y="9999243"/>
                  </a:lnTo>
                  <a:lnTo>
                    <a:pt x="4771948" y="9996805"/>
                  </a:lnTo>
                  <a:lnTo>
                    <a:pt x="4771948" y="9994366"/>
                  </a:lnTo>
                  <a:lnTo>
                    <a:pt x="4772202" y="9991623"/>
                  </a:lnTo>
                  <a:lnTo>
                    <a:pt x="4772583" y="9989185"/>
                  </a:lnTo>
                  <a:lnTo>
                    <a:pt x="4772837" y="9986441"/>
                  </a:lnTo>
                  <a:lnTo>
                    <a:pt x="4773472" y="9984003"/>
                  </a:lnTo>
                  <a:lnTo>
                    <a:pt x="4774107" y="9981565"/>
                  </a:lnTo>
                  <a:lnTo>
                    <a:pt x="4774742" y="9979126"/>
                  </a:lnTo>
                  <a:lnTo>
                    <a:pt x="4775631" y="9976993"/>
                  </a:lnTo>
                  <a:lnTo>
                    <a:pt x="4776520" y="9974554"/>
                  </a:lnTo>
                  <a:lnTo>
                    <a:pt x="4777790" y="9972421"/>
                  </a:lnTo>
                  <a:lnTo>
                    <a:pt x="4778933" y="9970287"/>
                  </a:lnTo>
                  <a:lnTo>
                    <a:pt x="4780203" y="9968153"/>
                  </a:lnTo>
                  <a:lnTo>
                    <a:pt x="4781727" y="9966325"/>
                  </a:lnTo>
                  <a:lnTo>
                    <a:pt x="4783251" y="9964496"/>
                  </a:lnTo>
                  <a:lnTo>
                    <a:pt x="4804206" y="9954133"/>
                  </a:lnTo>
                  <a:lnTo>
                    <a:pt x="4807000" y="9954742"/>
                  </a:lnTo>
                  <a:lnTo>
                    <a:pt x="4809794" y="9955047"/>
                  </a:lnTo>
                  <a:lnTo>
                    <a:pt x="4812207" y="9955961"/>
                  </a:lnTo>
                  <a:lnTo>
                    <a:pt x="4814620" y="9956571"/>
                  </a:lnTo>
                  <a:lnTo>
                    <a:pt x="4816779" y="9957485"/>
                  </a:lnTo>
                  <a:lnTo>
                    <a:pt x="4818938" y="9958705"/>
                  </a:lnTo>
                  <a:lnTo>
                    <a:pt x="4820716" y="9960229"/>
                  </a:lnTo>
                  <a:lnTo>
                    <a:pt x="4822875" y="9961448"/>
                  </a:lnTo>
                  <a:lnTo>
                    <a:pt x="4824399" y="9962972"/>
                  </a:lnTo>
                  <a:lnTo>
                    <a:pt x="4825923" y="9964801"/>
                  </a:lnTo>
                  <a:lnTo>
                    <a:pt x="4827447" y="9966325"/>
                  </a:lnTo>
                  <a:lnTo>
                    <a:pt x="4828590" y="9968458"/>
                  </a:lnTo>
                  <a:lnTo>
                    <a:pt x="4830114" y="9970287"/>
                  </a:lnTo>
                  <a:lnTo>
                    <a:pt x="4831130" y="9972421"/>
                  </a:lnTo>
                  <a:lnTo>
                    <a:pt x="4832273" y="9974554"/>
                  </a:lnTo>
                  <a:lnTo>
                    <a:pt x="4833162" y="9976688"/>
                  </a:lnTo>
                  <a:lnTo>
                    <a:pt x="4833797" y="9979126"/>
                  </a:lnTo>
                  <a:lnTo>
                    <a:pt x="4834686" y="9981260"/>
                  </a:lnTo>
                  <a:lnTo>
                    <a:pt x="4835321" y="9984003"/>
                  </a:lnTo>
                  <a:lnTo>
                    <a:pt x="4835702" y="9986137"/>
                  </a:lnTo>
                  <a:lnTo>
                    <a:pt x="4836210" y="9988880"/>
                  </a:lnTo>
                  <a:lnTo>
                    <a:pt x="4836591" y="9991318"/>
                  </a:lnTo>
                  <a:lnTo>
                    <a:pt x="4836591" y="9994061"/>
                  </a:lnTo>
                  <a:lnTo>
                    <a:pt x="4836845" y="9996500"/>
                  </a:lnTo>
                  <a:lnTo>
                    <a:pt x="4836845" y="9999243"/>
                  </a:lnTo>
                  <a:lnTo>
                    <a:pt x="4836845" y="10001681"/>
                  </a:lnTo>
                  <a:lnTo>
                    <a:pt x="4836845" y="10004425"/>
                  </a:lnTo>
                  <a:lnTo>
                    <a:pt x="4836591" y="10006863"/>
                  </a:lnTo>
                  <a:lnTo>
                    <a:pt x="4836591" y="10009301"/>
                  </a:lnTo>
                  <a:lnTo>
                    <a:pt x="4835956" y="10012045"/>
                  </a:lnTo>
                  <a:lnTo>
                    <a:pt x="4835702" y="10014483"/>
                  </a:lnTo>
                  <a:lnTo>
                    <a:pt x="4835321" y="10016921"/>
                  </a:lnTo>
                  <a:lnTo>
                    <a:pt x="4868595" y="10016921"/>
                  </a:lnTo>
                </a:path>
                <a:path w="6883400" h="10017125">
                  <a:moveTo>
                    <a:pt x="4740198" y="9932187"/>
                  </a:moveTo>
                  <a:lnTo>
                    <a:pt x="4868595" y="9932187"/>
                  </a:lnTo>
                </a:path>
                <a:path w="6883400" h="10017125">
                  <a:moveTo>
                    <a:pt x="4868595" y="10016921"/>
                  </a:moveTo>
                  <a:lnTo>
                    <a:pt x="4902758" y="10016921"/>
                  </a:lnTo>
                  <a:lnTo>
                    <a:pt x="4902123" y="10014483"/>
                  </a:lnTo>
                  <a:lnTo>
                    <a:pt x="4901488" y="10012045"/>
                  </a:lnTo>
                  <a:lnTo>
                    <a:pt x="4900853" y="10009606"/>
                  </a:lnTo>
                  <a:lnTo>
                    <a:pt x="4900599" y="10007168"/>
                  </a:lnTo>
                  <a:lnTo>
                    <a:pt x="4900218" y="10004425"/>
                  </a:lnTo>
                  <a:lnTo>
                    <a:pt x="4899964" y="10001986"/>
                  </a:lnTo>
                  <a:lnTo>
                    <a:pt x="4899964" y="9999243"/>
                  </a:lnTo>
                  <a:lnTo>
                    <a:pt x="4899964" y="9996805"/>
                  </a:lnTo>
                  <a:lnTo>
                    <a:pt x="4899964" y="9994366"/>
                  </a:lnTo>
                  <a:lnTo>
                    <a:pt x="4900218" y="9991623"/>
                  </a:lnTo>
                  <a:lnTo>
                    <a:pt x="4900599" y="9989185"/>
                  </a:lnTo>
                  <a:lnTo>
                    <a:pt x="4900853" y="9986441"/>
                  </a:lnTo>
                  <a:lnTo>
                    <a:pt x="4901488" y="9984003"/>
                  </a:lnTo>
                  <a:lnTo>
                    <a:pt x="4902123" y="9981565"/>
                  </a:lnTo>
                  <a:lnTo>
                    <a:pt x="4903012" y="9979126"/>
                  </a:lnTo>
                  <a:lnTo>
                    <a:pt x="4909743" y="9966325"/>
                  </a:lnTo>
                  <a:lnTo>
                    <a:pt x="4911267" y="9964496"/>
                  </a:lnTo>
                  <a:lnTo>
                    <a:pt x="4932222" y="9954133"/>
                  </a:lnTo>
                  <a:lnTo>
                    <a:pt x="4935016" y="9954742"/>
                  </a:lnTo>
                  <a:lnTo>
                    <a:pt x="4937810" y="9955047"/>
                  </a:lnTo>
                  <a:lnTo>
                    <a:pt x="4940223" y="9955961"/>
                  </a:lnTo>
                  <a:lnTo>
                    <a:pt x="4942636" y="9956571"/>
                  </a:lnTo>
                  <a:lnTo>
                    <a:pt x="4944795" y="9957485"/>
                  </a:lnTo>
                  <a:lnTo>
                    <a:pt x="4946954" y="9958705"/>
                  </a:lnTo>
                  <a:lnTo>
                    <a:pt x="4948732" y="9960229"/>
                  </a:lnTo>
                  <a:lnTo>
                    <a:pt x="4950891" y="9961448"/>
                  </a:lnTo>
                  <a:lnTo>
                    <a:pt x="4952415" y="9962972"/>
                  </a:lnTo>
                  <a:lnTo>
                    <a:pt x="4953939" y="9964801"/>
                  </a:lnTo>
                  <a:lnTo>
                    <a:pt x="4955463" y="9966325"/>
                  </a:lnTo>
                  <a:lnTo>
                    <a:pt x="4956987" y="9968458"/>
                  </a:lnTo>
                  <a:lnTo>
                    <a:pt x="4958130" y="9970287"/>
                  </a:lnTo>
                  <a:lnTo>
                    <a:pt x="4959146" y="9972421"/>
                  </a:lnTo>
                  <a:lnTo>
                    <a:pt x="4960289" y="9974554"/>
                  </a:lnTo>
                  <a:lnTo>
                    <a:pt x="4961178" y="9976688"/>
                  </a:lnTo>
                  <a:lnTo>
                    <a:pt x="4961813" y="9979126"/>
                  </a:lnTo>
                  <a:lnTo>
                    <a:pt x="4962702" y="9981260"/>
                  </a:lnTo>
                  <a:lnTo>
                    <a:pt x="4963337" y="9984003"/>
                  </a:lnTo>
                  <a:lnTo>
                    <a:pt x="4963718" y="9986137"/>
                  </a:lnTo>
                  <a:lnTo>
                    <a:pt x="4964226" y="9988880"/>
                  </a:lnTo>
                  <a:lnTo>
                    <a:pt x="4964607" y="9991318"/>
                  </a:lnTo>
                  <a:lnTo>
                    <a:pt x="4964607" y="9994061"/>
                  </a:lnTo>
                  <a:lnTo>
                    <a:pt x="4964861" y="9996500"/>
                  </a:lnTo>
                  <a:lnTo>
                    <a:pt x="4964861" y="9999243"/>
                  </a:lnTo>
                  <a:lnTo>
                    <a:pt x="4964861" y="10001681"/>
                  </a:lnTo>
                  <a:lnTo>
                    <a:pt x="4964861" y="10004425"/>
                  </a:lnTo>
                  <a:lnTo>
                    <a:pt x="4964607" y="10006863"/>
                  </a:lnTo>
                  <a:lnTo>
                    <a:pt x="4964607" y="10009301"/>
                  </a:lnTo>
                  <a:lnTo>
                    <a:pt x="4964226" y="10012045"/>
                  </a:lnTo>
                  <a:lnTo>
                    <a:pt x="4963972" y="10014483"/>
                  </a:lnTo>
                  <a:lnTo>
                    <a:pt x="4963337" y="10016921"/>
                  </a:lnTo>
                  <a:lnTo>
                    <a:pt x="4996611" y="10016921"/>
                  </a:lnTo>
                </a:path>
                <a:path w="6883400" h="10017125">
                  <a:moveTo>
                    <a:pt x="4868595" y="9932187"/>
                  </a:moveTo>
                  <a:lnTo>
                    <a:pt x="4996611" y="9932187"/>
                  </a:lnTo>
                </a:path>
                <a:path w="6883400" h="10017125">
                  <a:moveTo>
                    <a:pt x="4996611" y="10016921"/>
                  </a:moveTo>
                  <a:lnTo>
                    <a:pt x="5030774" y="10016921"/>
                  </a:lnTo>
                  <a:lnTo>
                    <a:pt x="5030139" y="10014483"/>
                  </a:lnTo>
                  <a:lnTo>
                    <a:pt x="5029504" y="10012045"/>
                  </a:lnTo>
                  <a:lnTo>
                    <a:pt x="5028869" y="10009606"/>
                  </a:lnTo>
                  <a:lnTo>
                    <a:pt x="5028615" y="10007168"/>
                  </a:lnTo>
                  <a:lnTo>
                    <a:pt x="5028234" y="10004425"/>
                  </a:lnTo>
                  <a:lnTo>
                    <a:pt x="5027980" y="10001986"/>
                  </a:lnTo>
                  <a:lnTo>
                    <a:pt x="5027980" y="9999243"/>
                  </a:lnTo>
                  <a:lnTo>
                    <a:pt x="5027980" y="9996805"/>
                  </a:lnTo>
                  <a:lnTo>
                    <a:pt x="5027980" y="9994366"/>
                  </a:lnTo>
                  <a:lnTo>
                    <a:pt x="5028234" y="9991623"/>
                  </a:lnTo>
                  <a:lnTo>
                    <a:pt x="5028615" y="9989185"/>
                  </a:lnTo>
                  <a:lnTo>
                    <a:pt x="5028869" y="9986441"/>
                  </a:lnTo>
                  <a:lnTo>
                    <a:pt x="5029504" y="9984003"/>
                  </a:lnTo>
                  <a:lnTo>
                    <a:pt x="5030393" y="9981565"/>
                  </a:lnTo>
                  <a:lnTo>
                    <a:pt x="5031028" y="9979126"/>
                  </a:lnTo>
                  <a:lnTo>
                    <a:pt x="5031917" y="9976993"/>
                  </a:lnTo>
                  <a:lnTo>
                    <a:pt x="5032806" y="9974554"/>
                  </a:lnTo>
                  <a:lnTo>
                    <a:pt x="5033822" y="9972421"/>
                  </a:lnTo>
                  <a:lnTo>
                    <a:pt x="5060238" y="9954133"/>
                  </a:lnTo>
                  <a:lnTo>
                    <a:pt x="5063286" y="9954742"/>
                  </a:lnTo>
                  <a:lnTo>
                    <a:pt x="5065826" y="9955047"/>
                  </a:lnTo>
                  <a:lnTo>
                    <a:pt x="5068239" y="9955961"/>
                  </a:lnTo>
                  <a:lnTo>
                    <a:pt x="5070652" y="9956571"/>
                  </a:lnTo>
                  <a:lnTo>
                    <a:pt x="5072811" y="9957485"/>
                  </a:lnTo>
                  <a:lnTo>
                    <a:pt x="5074970" y="9958705"/>
                  </a:lnTo>
                  <a:lnTo>
                    <a:pt x="5077002" y="9960229"/>
                  </a:lnTo>
                  <a:lnTo>
                    <a:pt x="5078907" y="9961448"/>
                  </a:lnTo>
                  <a:lnTo>
                    <a:pt x="5088305" y="9974554"/>
                  </a:lnTo>
                  <a:lnTo>
                    <a:pt x="5089194" y="9976688"/>
                  </a:lnTo>
                  <a:lnTo>
                    <a:pt x="5089829" y="9979126"/>
                  </a:lnTo>
                  <a:lnTo>
                    <a:pt x="5090718" y="9981260"/>
                  </a:lnTo>
                  <a:lnTo>
                    <a:pt x="5091353" y="9984003"/>
                  </a:lnTo>
                  <a:lnTo>
                    <a:pt x="5091734" y="9986137"/>
                  </a:lnTo>
                  <a:lnTo>
                    <a:pt x="5092242" y="9988880"/>
                  </a:lnTo>
                  <a:lnTo>
                    <a:pt x="5092623" y="9991318"/>
                  </a:lnTo>
                  <a:lnTo>
                    <a:pt x="5092877" y="9994061"/>
                  </a:lnTo>
                  <a:lnTo>
                    <a:pt x="5092877" y="9996500"/>
                  </a:lnTo>
                  <a:lnTo>
                    <a:pt x="5093258" y="9999243"/>
                  </a:lnTo>
                  <a:lnTo>
                    <a:pt x="5093258" y="10001681"/>
                  </a:lnTo>
                  <a:lnTo>
                    <a:pt x="5092877" y="10004425"/>
                  </a:lnTo>
                  <a:lnTo>
                    <a:pt x="5092877" y="10006863"/>
                  </a:lnTo>
                  <a:lnTo>
                    <a:pt x="5092623" y="10009301"/>
                  </a:lnTo>
                  <a:lnTo>
                    <a:pt x="5092242" y="10012045"/>
                  </a:lnTo>
                  <a:lnTo>
                    <a:pt x="5091988" y="10014483"/>
                  </a:lnTo>
                  <a:lnTo>
                    <a:pt x="5091353" y="10016921"/>
                  </a:lnTo>
                  <a:lnTo>
                    <a:pt x="5124627" y="10016921"/>
                  </a:lnTo>
                </a:path>
                <a:path w="6883400" h="10017125">
                  <a:moveTo>
                    <a:pt x="4996611" y="9932187"/>
                  </a:moveTo>
                  <a:lnTo>
                    <a:pt x="5124627" y="9932187"/>
                  </a:lnTo>
                </a:path>
                <a:path w="6883400" h="10017125">
                  <a:moveTo>
                    <a:pt x="5124627" y="10016921"/>
                  </a:moveTo>
                  <a:lnTo>
                    <a:pt x="5158790" y="10016921"/>
                  </a:lnTo>
                  <a:lnTo>
                    <a:pt x="5158155" y="10014483"/>
                  </a:lnTo>
                  <a:lnTo>
                    <a:pt x="5157520" y="10012045"/>
                  </a:lnTo>
                  <a:lnTo>
                    <a:pt x="5156885" y="10009606"/>
                  </a:lnTo>
                  <a:lnTo>
                    <a:pt x="5156631" y="10007168"/>
                  </a:lnTo>
                  <a:lnTo>
                    <a:pt x="5156250" y="10004425"/>
                  </a:lnTo>
                  <a:lnTo>
                    <a:pt x="5155996" y="10001986"/>
                  </a:lnTo>
                  <a:lnTo>
                    <a:pt x="5155996" y="9999243"/>
                  </a:lnTo>
                  <a:lnTo>
                    <a:pt x="5155996" y="9996805"/>
                  </a:lnTo>
                  <a:lnTo>
                    <a:pt x="5155996" y="9994366"/>
                  </a:lnTo>
                  <a:lnTo>
                    <a:pt x="5156250" y="9991623"/>
                  </a:lnTo>
                  <a:lnTo>
                    <a:pt x="5156631" y="9989185"/>
                  </a:lnTo>
                  <a:lnTo>
                    <a:pt x="5157266" y="9986441"/>
                  </a:lnTo>
                  <a:lnTo>
                    <a:pt x="5157774" y="9984003"/>
                  </a:lnTo>
                  <a:lnTo>
                    <a:pt x="5158409" y="9981565"/>
                  </a:lnTo>
                  <a:lnTo>
                    <a:pt x="5159044" y="9979126"/>
                  </a:lnTo>
                  <a:lnTo>
                    <a:pt x="5159933" y="9976993"/>
                  </a:lnTo>
                  <a:lnTo>
                    <a:pt x="5160822" y="9974554"/>
                  </a:lnTo>
                  <a:lnTo>
                    <a:pt x="5161838" y="9972421"/>
                  </a:lnTo>
                  <a:lnTo>
                    <a:pt x="5162981" y="9970287"/>
                  </a:lnTo>
                  <a:lnTo>
                    <a:pt x="5164505" y="9968153"/>
                  </a:lnTo>
                  <a:lnTo>
                    <a:pt x="5165775" y="9966325"/>
                  </a:lnTo>
                  <a:lnTo>
                    <a:pt x="5174538" y="9958705"/>
                  </a:lnTo>
                  <a:lnTo>
                    <a:pt x="5176443" y="9957485"/>
                  </a:lnTo>
                  <a:lnTo>
                    <a:pt x="5178602" y="9956571"/>
                  </a:lnTo>
                  <a:lnTo>
                    <a:pt x="5181015" y="9955657"/>
                  </a:lnTo>
                  <a:lnTo>
                    <a:pt x="5183428" y="9955047"/>
                  </a:lnTo>
                  <a:lnTo>
                    <a:pt x="5185841" y="9954437"/>
                  </a:lnTo>
                  <a:lnTo>
                    <a:pt x="5188635" y="9954133"/>
                  </a:lnTo>
                  <a:lnTo>
                    <a:pt x="5191302" y="9954742"/>
                  </a:lnTo>
                  <a:lnTo>
                    <a:pt x="5193842" y="9955047"/>
                  </a:lnTo>
                  <a:lnTo>
                    <a:pt x="5196255" y="9955961"/>
                  </a:lnTo>
                  <a:lnTo>
                    <a:pt x="5198668" y="9956571"/>
                  </a:lnTo>
                  <a:lnTo>
                    <a:pt x="5201081" y="9957485"/>
                  </a:lnTo>
                  <a:lnTo>
                    <a:pt x="5202986" y="9958705"/>
                  </a:lnTo>
                  <a:lnTo>
                    <a:pt x="5205018" y="9960229"/>
                  </a:lnTo>
                  <a:lnTo>
                    <a:pt x="5206923" y="9961448"/>
                  </a:lnTo>
                  <a:lnTo>
                    <a:pt x="5208447" y="9962972"/>
                  </a:lnTo>
                  <a:lnTo>
                    <a:pt x="5210225" y="9964801"/>
                  </a:lnTo>
                  <a:lnTo>
                    <a:pt x="5211749" y="9966325"/>
                  </a:lnTo>
                  <a:lnTo>
                    <a:pt x="5213019" y="9968458"/>
                  </a:lnTo>
                  <a:lnTo>
                    <a:pt x="5214162" y="9970287"/>
                  </a:lnTo>
                  <a:lnTo>
                    <a:pt x="5215432" y="9972421"/>
                  </a:lnTo>
                  <a:lnTo>
                    <a:pt x="5216321" y="9974554"/>
                  </a:lnTo>
                  <a:lnTo>
                    <a:pt x="5217210" y="9976688"/>
                  </a:lnTo>
                  <a:lnTo>
                    <a:pt x="5218226" y="9979126"/>
                  </a:lnTo>
                  <a:lnTo>
                    <a:pt x="5218734" y="9981260"/>
                  </a:lnTo>
                  <a:lnTo>
                    <a:pt x="5219369" y="9984003"/>
                  </a:lnTo>
                  <a:lnTo>
                    <a:pt x="5220004" y="9986137"/>
                  </a:lnTo>
                  <a:lnTo>
                    <a:pt x="5220258" y="9988880"/>
                  </a:lnTo>
                  <a:lnTo>
                    <a:pt x="5220639" y="9991318"/>
                  </a:lnTo>
                  <a:lnTo>
                    <a:pt x="5220893" y="9994061"/>
                  </a:lnTo>
                  <a:lnTo>
                    <a:pt x="5220893" y="9996500"/>
                  </a:lnTo>
                  <a:lnTo>
                    <a:pt x="5221274" y="9999243"/>
                  </a:lnTo>
                  <a:lnTo>
                    <a:pt x="5221274" y="10001681"/>
                  </a:lnTo>
                  <a:lnTo>
                    <a:pt x="5220893" y="10004425"/>
                  </a:lnTo>
                  <a:lnTo>
                    <a:pt x="5220893" y="10006863"/>
                  </a:lnTo>
                  <a:lnTo>
                    <a:pt x="5220639" y="10009301"/>
                  </a:lnTo>
                  <a:lnTo>
                    <a:pt x="5220258" y="10012045"/>
                  </a:lnTo>
                  <a:lnTo>
                    <a:pt x="5220004" y="10014483"/>
                  </a:lnTo>
                  <a:lnTo>
                    <a:pt x="5219369" y="10016921"/>
                  </a:lnTo>
                  <a:lnTo>
                    <a:pt x="5252643" y="10016921"/>
                  </a:lnTo>
                </a:path>
                <a:path w="6883400" h="10017125">
                  <a:moveTo>
                    <a:pt x="5124627" y="9932187"/>
                  </a:moveTo>
                  <a:lnTo>
                    <a:pt x="5252643" y="9932187"/>
                  </a:lnTo>
                </a:path>
                <a:path w="6883400" h="10017125">
                  <a:moveTo>
                    <a:pt x="5252643" y="10016921"/>
                  </a:moveTo>
                  <a:lnTo>
                    <a:pt x="5286806" y="10016921"/>
                  </a:lnTo>
                  <a:lnTo>
                    <a:pt x="5286171" y="10014483"/>
                  </a:lnTo>
                  <a:lnTo>
                    <a:pt x="5285536" y="10012045"/>
                  </a:lnTo>
                  <a:lnTo>
                    <a:pt x="5284901" y="10009606"/>
                  </a:lnTo>
                  <a:lnTo>
                    <a:pt x="5284647" y="10007168"/>
                  </a:lnTo>
                  <a:lnTo>
                    <a:pt x="5284266" y="10004425"/>
                  </a:lnTo>
                  <a:lnTo>
                    <a:pt x="5284266" y="10001986"/>
                  </a:lnTo>
                  <a:lnTo>
                    <a:pt x="5284012" y="9999243"/>
                  </a:lnTo>
                  <a:lnTo>
                    <a:pt x="5284012" y="9996805"/>
                  </a:lnTo>
                  <a:lnTo>
                    <a:pt x="5284266" y="9994366"/>
                  </a:lnTo>
                  <a:lnTo>
                    <a:pt x="5284266" y="9991623"/>
                  </a:lnTo>
                  <a:lnTo>
                    <a:pt x="5284901" y="9989185"/>
                  </a:lnTo>
                  <a:lnTo>
                    <a:pt x="5285282" y="9986441"/>
                  </a:lnTo>
                  <a:lnTo>
                    <a:pt x="5285790" y="9984003"/>
                  </a:lnTo>
                  <a:lnTo>
                    <a:pt x="5286425" y="9981565"/>
                  </a:lnTo>
                  <a:lnTo>
                    <a:pt x="5287060" y="9979126"/>
                  </a:lnTo>
                  <a:lnTo>
                    <a:pt x="5287949" y="9976993"/>
                  </a:lnTo>
                  <a:lnTo>
                    <a:pt x="5288838" y="9974554"/>
                  </a:lnTo>
                  <a:lnTo>
                    <a:pt x="5290108" y="9972421"/>
                  </a:lnTo>
                  <a:lnTo>
                    <a:pt x="5291378" y="9970287"/>
                  </a:lnTo>
                  <a:lnTo>
                    <a:pt x="5292521" y="9968153"/>
                  </a:lnTo>
                  <a:lnTo>
                    <a:pt x="5293791" y="9966325"/>
                  </a:lnTo>
                  <a:lnTo>
                    <a:pt x="5295315" y="9964496"/>
                  </a:lnTo>
                  <a:lnTo>
                    <a:pt x="5297093" y="9962972"/>
                  </a:lnTo>
                  <a:lnTo>
                    <a:pt x="5298617" y="9961448"/>
                  </a:lnTo>
                  <a:lnTo>
                    <a:pt x="5300522" y="9959924"/>
                  </a:lnTo>
                  <a:lnTo>
                    <a:pt x="5302554" y="9958705"/>
                  </a:lnTo>
                  <a:lnTo>
                    <a:pt x="5304459" y="9957485"/>
                  </a:lnTo>
                  <a:lnTo>
                    <a:pt x="5306872" y="9956571"/>
                  </a:lnTo>
                  <a:lnTo>
                    <a:pt x="5309031" y="9955657"/>
                  </a:lnTo>
                  <a:lnTo>
                    <a:pt x="5311444" y="9955047"/>
                  </a:lnTo>
                  <a:lnTo>
                    <a:pt x="5313857" y="9954437"/>
                  </a:lnTo>
                  <a:lnTo>
                    <a:pt x="5316651" y="9954133"/>
                  </a:lnTo>
                  <a:lnTo>
                    <a:pt x="5319318" y="9954742"/>
                  </a:lnTo>
                  <a:lnTo>
                    <a:pt x="5321858" y="9955047"/>
                  </a:lnTo>
                  <a:lnTo>
                    <a:pt x="5324525" y="9955961"/>
                  </a:lnTo>
                  <a:lnTo>
                    <a:pt x="5326684" y="9956571"/>
                  </a:lnTo>
                  <a:lnTo>
                    <a:pt x="5329097" y="9957485"/>
                  </a:lnTo>
                  <a:lnTo>
                    <a:pt x="5331256" y="9958705"/>
                  </a:lnTo>
                  <a:lnTo>
                    <a:pt x="5333034" y="9960229"/>
                  </a:lnTo>
                  <a:lnTo>
                    <a:pt x="5334939" y="9961448"/>
                  </a:lnTo>
                  <a:lnTo>
                    <a:pt x="5336717" y="9962972"/>
                  </a:lnTo>
                  <a:lnTo>
                    <a:pt x="5338241" y="9964801"/>
                  </a:lnTo>
                  <a:lnTo>
                    <a:pt x="5339765" y="9966325"/>
                  </a:lnTo>
                  <a:lnTo>
                    <a:pt x="5341035" y="9968458"/>
                  </a:lnTo>
                  <a:lnTo>
                    <a:pt x="5342178" y="9970287"/>
                  </a:lnTo>
                  <a:lnTo>
                    <a:pt x="5343448" y="9972421"/>
                  </a:lnTo>
                  <a:lnTo>
                    <a:pt x="5344337" y="9974554"/>
                  </a:lnTo>
                  <a:lnTo>
                    <a:pt x="5345226" y="9976688"/>
                  </a:lnTo>
                  <a:lnTo>
                    <a:pt x="5346242" y="9979126"/>
                  </a:lnTo>
                  <a:lnTo>
                    <a:pt x="5346750" y="9981260"/>
                  </a:lnTo>
                  <a:lnTo>
                    <a:pt x="5347385" y="9984003"/>
                  </a:lnTo>
                  <a:lnTo>
                    <a:pt x="5348020" y="9986137"/>
                  </a:lnTo>
                  <a:lnTo>
                    <a:pt x="5348274" y="9988880"/>
                  </a:lnTo>
                  <a:lnTo>
                    <a:pt x="5348655" y="9991318"/>
                  </a:lnTo>
                  <a:lnTo>
                    <a:pt x="5348909" y="9994061"/>
                  </a:lnTo>
                  <a:lnTo>
                    <a:pt x="5349290" y="9996500"/>
                  </a:lnTo>
                  <a:lnTo>
                    <a:pt x="5349290" y="9999243"/>
                  </a:lnTo>
                  <a:lnTo>
                    <a:pt x="5349290" y="10001681"/>
                  </a:lnTo>
                  <a:lnTo>
                    <a:pt x="5349290" y="10004425"/>
                  </a:lnTo>
                  <a:lnTo>
                    <a:pt x="5348909" y="10006863"/>
                  </a:lnTo>
                  <a:lnTo>
                    <a:pt x="5348655" y="10009301"/>
                  </a:lnTo>
                  <a:lnTo>
                    <a:pt x="5348274" y="10012045"/>
                  </a:lnTo>
                  <a:lnTo>
                    <a:pt x="5348020" y="10014483"/>
                  </a:lnTo>
                  <a:lnTo>
                    <a:pt x="5347766" y="10016921"/>
                  </a:lnTo>
                  <a:lnTo>
                    <a:pt x="5380659" y="10016921"/>
                  </a:lnTo>
                </a:path>
                <a:path w="6883400" h="10017125">
                  <a:moveTo>
                    <a:pt x="5252643" y="9932187"/>
                  </a:moveTo>
                  <a:lnTo>
                    <a:pt x="5380659" y="9932187"/>
                  </a:lnTo>
                </a:path>
                <a:path w="6883400" h="10017125">
                  <a:moveTo>
                    <a:pt x="5380659" y="10016921"/>
                  </a:moveTo>
                  <a:lnTo>
                    <a:pt x="5415076" y="10016921"/>
                  </a:lnTo>
                  <a:lnTo>
                    <a:pt x="5414187" y="10014483"/>
                  </a:lnTo>
                  <a:lnTo>
                    <a:pt x="5413552" y="10012045"/>
                  </a:lnTo>
                  <a:lnTo>
                    <a:pt x="5413298" y="10009606"/>
                  </a:lnTo>
                  <a:lnTo>
                    <a:pt x="5412663" y="10007168"/>
                  </a:lnTo>
                  <a:lnTo>
                    <a:pt x="5412282" y="10004425"/>
                  </a:lnTo>
                  <a:lnTo>
                    <a:pt x="5412282" y="10001986"/>
                  </a:lnTo>
                  <a:lnTo>
                    <a:pt x="5412028" y="9999243"/>
                  </a:lnTo>
                  <a:lnTo>
                    <a:pt x="5412028" y="9996805"/>
                  </a:lnTo>
                  <a:lnTo>
                    <a:pt x="5412282" y="9994366"/>
                  </a:lnTo>
                  <a:lnTo>
                    <a:pt x="5412282" y="9991623"/>
                  </a:lnTo>
                  <a:lnTo>
                    <a:pt x="5412917" y="9989185"/>
                  </a:lnTo>
                  <a:lnTo>
                    <a:pt x="5413298" y="9986441"/>
                  </a:lnTo>
                  <a:lnTo>
                    <a:pt x="5413806" y="9984003"/>
                  </a:lnTo>
                  <a:lnTo>
                    <a:pt x="5414441" y="9981565"/>
                  </a:lnTo>
                  <a:lnTo>
                    <a:pt x="5415076" y="9979126"/>
                  </a:lnTo>
                  <a:lnTo>
                    <a:pt x="5415965" y="9976993"/>
                  </a:lnTo>
                  <a:lnTo>
                    <a:pt x="5416854" y="9974554"/>
                  </a:lnTo>
                  <a:lnTo>
                    <a:pt x="5418124" y="9972421"/>
                  </a:lnTo>
                  <a:lnTo>
                    <a:pt x="5419394" y="9970287"/>
                  </a:lnTo>
                  <a:lnTo>
                    <a:pt x="5420537" y="9968153"/>
                  </a:lnTo>
                  <a:lnTo>
                    <a:pt x="5422061" y="9966325"/>
                  </a:lnTo>
                  <a:lnTo>
                    <a:pt x="5423331" y="9964496"/>
                  </a:lnTo>
                  <a:lnTo>
                    <a:pt x="5425109" y="9962972"/>
                  </a:lnTo>
                  <a:lnTo>
                    <a:pt x="5426633" y="9961448"/>
                  </a:lnTo>
                  <a:lnTo>
                    <a:pt x="5428538" y="9959924"/>
                  </a:lnTo>
                  <a:lnTo>
                    <a:pt x="5430570" y="9958705"/>
                  </a:lnTo>
                  <a:lnTo>
                    <a:pt x="5432729" y="9957485"/>
                  </a:lnTo>
                  <a:lnTo>
                    <a:pt x="5434888" y="9956571"/>
                  </a:lnTo>
                  <a:lnTo>
                    <a:pt x="5437047" y="9955657"/>
                  </a:lnTo>
                  <a:lnTo>
                    <a:pt x="5439460" y="9955047"/>
                  </a:lnTo>
                  <a:lnTo>
                    <a:pt x="5441873" y="9954437"/>
                  </a:lnTo>
                  <a:lnTo>
                    <a:pt x="5444667" y="9954133"/>
                  </a:lnTo>
                  <a:lnTo>
                    <a:pt x="5447334" y="9954742"/>
                  </a:lnTo>
                  <a:lnTo>
                    <a:pt x="5450128" y="9955047"/>
                  </a:lnTo>
                  <a:lnTo>
                    <a:pt x="5452541" y="9955961"/>
                  </a:lnTo>
                  <a:lnTo>
                    <a:pt x="5454954" y="9956571"/>
                  </a:lnTo>
                  <a:lnTo>
                    <a:pt x="5457113" y="9957485"/>
                  </a:lnTo>
                  <a:lnTo>
                    <a:pt x="5459272" y="9958705"/>
                  </a:lnTo>
                  <a:lnTo>
                    <a:pt x="5461050" y="9960229"/>
                  </a:lnTo>
                  <a:lnTo>
                    <a:pt x="5462955" y="9961448"/>
                  </a:lnTo>
                  <a:lnTo>
                    <a:pt x="5464733" y="9962972"/>
                  </a:lnTo>
                  <a:lnTo>
                    <a:pt x="5466257" y="9964801"/>
                  </a:lnTo>
                  <a:lnTo>
                    <a:pt x="5467781" y="9966325"/>
                  </a:lnTo>
                  <a:lnTo>
                    <a:pt x="5469051" y="9968458"/>
                  </a:lnTo>
                  <a:lnTo>
                    <a:pt x="5470194" y="9970287"/>
                  </a:lnTo>
                  <a:lnTo>
                    <a:pt x="5471464" y="9972421"/>
                  </a:lnTo>
                  <a:lnTo>
                    <a:pt x="5472353" y="9974554"/>
                  </a:lnTo>
                  <a:lnTo>
                    <a:pt x="5473242" y="9976688"/>
                  </a:lnTo>
                  <a:lnTo>
                    <a:pt x="5474258" y="9979126"/>
                  </a:lnTo>
                  <a:lnTo>
                    <a:pt x="5474766" y="9981260"/>
                  </a:lnTo>
                  <a:lnTo>
                    <a:pt x="5475401" y="9984003"/>
                  </a:lnTo>
                  <a:lnTo>
                    <a:pt x="5476036" y="9986137"/>
                  </a:lnTo>
                  <a:lnTo>
                    <a:pt x="5476290" y="9988880"/>
                  </a:lnTo>
                  <a:lnTo>
                    <a:pt x="5476671" y="9991318"/>
                  </a:lnTo>
                  <a:lnTo>
                    <a:pt x="5476925" y="9994061"/>
                  </a:lnTo>
                  <a:lnTo>
                    <a:pt x="5477306" y="9996500"/>
                  </a:lnTo>
                  <a:lnTo>
                    <a:pt x="5477306" y="9999243"/>
                  </a:lnTo>
                  <a:lnTo>
                    <a:pt x="5477306" y="10001681"/>
                  </a:lnTo>
                  <a:lnTo>
                    <a:pt x="5477306" y="10004425"/>
                  </a:lnTo>
                  <a:lnTo>
                    <a:pt x="5476925" y="10006863"/>
                  </a:lnTo>
                  <a:lnTo>
                    <a:pt x="5476671" y="10009301"/>
                  </a:lnTo>
                  <a:lnTo>
                    <a:pt x="5476290" y="10012045"/>
                  </a:lnTo>
                  <a:lnTo>
                    <a:pt x="5476036" y="10014483"/>
                  </a:lnTo>
                  <a:lnTo>
                    <a:pt x="5475782" y="10016921"/>
                  </a:lnTo>
                  <a:lnTo>
                    <a:pt x="5508675" y="10016921"/>
                  </a:lnTo>
                </a:path>
                <a:path w="6883400" h="10017125">
                  <a:moveTo>
                    <a:pt x="5380659" y="9932187"/>
                  </a:moveTo>
                  <a:lnTo>
                    <a:pt x="5508675" y="9932187"/>
                  </a:lnTo>
                </a:path>
                <a:path w="6883400" h="10017125">
                  <a:moveTo>
                    <a:pt x="5508675" y="10016921"/>
                  </a:moveTo>
                  <a:lnTo>
                    <a:pt x="5543092" y="10016921"/>
                  </a:lnTo>
                  <a:lnTo>
                    <a:pt x="5542457" y="10014483"/>
                  </a:lnTo>
                  <a:lnTo>
                    <a:pt x="5541568" y="10012045"/>
                  </a:lnTo>
                  <a:lnTo>
                    <a:pt x="5541314" y="10009606"/>
                  </a:lnTo>
                  <a:lnTo>
                    <a:pt x="5540933" y="10007168"/>
                  </a:lnTo>
                  <a:lnTo>
                    <a:pt x="5540679" y="10004425"/>
                  </a:lnTo>
                  <a:lnTo>
                    <a:pt x="5540298" y="10001986"/>
                  </a:lnTo>
                  <a:lnTo>
                    <a:pt x="5540298" y="9999243"/>
                  </a:lnTo>
                  <a:lnTo>
                    <a:pt x="5540298" y="9996805"/>
                  </a:lnTo>
                  <a:lnTo>
                    <a:pt x="5540298" y="9994366"/>
                  </a:lnTo>
                  <a:lnTo>
                    <a:pt x="5540679" y="9991623"/>
                  </a:lnTo>
                  <a:lnTo>
                    <a:pt x="5540933" y="9989185"/>
                  </a:lnTo>
                  <a:lnTo>
                    <a:pt x="5543981" y="9976993"/>
                  </a:lnTo>
                  <a:lnTo>
                    <a:pt x="5544870" y="9974554"/>
                  </a:lnTo>
                  <a:lnTo>
                    <a:pt x="5546140" y="9972421"/>
                  </a:lnTo>
                  <a:lnTo>
                    <a:pt x="5547410" y="9970287"/>
                  </a:lnTo>
                  <a:lnTo>
                    <a:pt x="5548553" y="9968153"/>
                  </a:lnTo>
                  <a:lnTo>
                    <a:pt x="5550077" y="9966325"/>
                  </a:lnTo>
                  <a:lnTo>
                    <a:pt x="5551347" y="9964496"/>
                  </a:lnTo>
                  <a:lnTo>
                    <a:pt x="5553125" y="9962972"/>
                  </a:lnTo>
                  <a:lnTo>
                    <a:pt x="5555030" y="9961448"/>
                  </a:lnTo>
                  <a:lnTo>
                    <a:pt x="5556808" y="9959924"/>
                  </a:lnTo>
                  <a:lnTo>
                    <a:pt x="5558586" y="9958705"/>
                  </a:lnTo>
                  <a:lnTo>
                    <a:pt x="5572683" y="9954133"/>
                  </a:lnTo>
                  <a:lnTo>
                    <a:pt x="5575350" y="9954742"/>
                  </a:lnTo>
                  <a:lnTo>
                    <a:pt x="5578144" y="9955047"/>
                  </a:lnTo>
                  <a:lnTo>
                    <a:pt x="5580557" y="9955961"/>
                  </a:lnTo>
                  <a:lnTo>
                    <a:pt x="5582970" y="9956571"/>
                  </a:lnTo>
                  <a:lnTo>
                    <a:pt x="5585129" y="9957485"/>
                  </a:lnTo>
                  <a:lnTo>
                    <a:pt x="5587288" y="9958705"/>
                  </a:lnTo>
                  <a:lnTo>
                    <a:pt x="5589066" y="9960229"/>
                  </a:lnTo>
                  <a:lnTo>
                    <a:pt x="5591225" y="9961448"/>
                  </a:lnTo>
                  <a:lnTo>
                    <a:pt x="5592749" y="9962972"/>
                  </a:lnTo>
                  <a:lnTo>
                    <a:pt x="5594273" y="9964801"/>
                  </a:lnTo>
                  <a:lnTo>
                    <a:pt x="5595797" y="9966325"/>
                  </a:lnTo>
                  <a:lnTo>
                    <a:pt x="5597067" y="9968458"/>
                  </a:lnTo>
                  <a:lnTo>
                    <a:pt x="5598591" y="9970287"/>
                  </a:lnTo>
                  <a:lnTo>
                    <a:pt x="5599480" y="9972421"/>
                  </a:lnTo>
                  <a:lnTo>
                    <a:pt x="5600369" y="9974554"/>
                  </a:lnTo>
                  <a:lnTo>
                    <a:pt x="5601639" y="9976688"/>
                  </a:lnTo>
                  <a:lnTo>
                    <a:pt x="5602274" y="9979126"/>
                  </a:lnTo>
                  <a:lnTo>
                    <a:pt x="5603163" y="9981260"/>
                  </a:lnTo>
                  <a:lnTo>
                    <a:pt x="5603798" y="9984003"/>
                  </a:lnTo>
                  <a:lnTo>
                    <a:pt x="5604052" y="9986137"/>
                  </a:lnTo>
                  <a:lnTo>
                    <a:pt x="5604687" y="9988880"/>
                  </a:lnTo>
                  <a:lnTo>
                    <a:pt x="5604941" y="9991318"/>
                  </a:lnTo>
                  <a:lnTo>
                    <a:pt x="5604941" y="9994061"/>
                  </a:lnTo>
                  <a:lnTo>
                    <a:pt x="5605322" y="9996500"/>
                  </a:lnTo>
                  <a:lnTo>
                    <a:pt x="5605322" y="9999243"/>
                  </a:lnTo>
                  <a:lnTo>
                    <a:pt x="5605322" y="10001681"/>
                  </a:lnTo>
                  <a:lnTo>
                    <a:pt x="5605322" y="10004425"/>
                  </a:lnTo>
                  <a:lnTo>
                    <a:pt x="5604941" y="10006863"/>
                  </a:lnTo>
                  <a:lnTo>
                    <a:pt x="5604941" y="10009301"/>
                  </a:lnTo>
                  <a:lnTo>
                    <a:pt x="5604306" y="10012045"/>
                  </a:lnTo>
                  <a:lnTo>
                    <a:pt x="5604052" y="10014483"/>
                  </a:lnTo>
                  <a:lnTo>
                    <a:pt x="5603798" y="10016921"/>
                  </a:lnTo>
                  <a:lnTo>
                    <a:pt x="5636691" y="10016921"/>
                  </a:lnTo>
                </a:path>
                <a:path w="6883400" h="10017125">
                  <a:moveTo>
                    <a:pt x="5508675" y="9932187"/>
                  </a:moveTo>
                  <a:lnTo>
                    <a:pt x="5636691" y="9932187"/>
                  </a:lnTo>
                </a:path>
                <a:path w="6883400" h="10017125">
                  <a:moveTo>
                    <a:pt x="5636945" y="10016921"/>
                  </a:moveTo>
                  <a:lnTo>
                    <a:pt x="5671108" y="10016921"/>
                  </a:lnTo>
                  <a:lnTo>
                    <a:pt x="5670473" y="10014483"/>
                  </a:lnTo>
                  <a:lnTo>
                    <a:pt x="5669838" y="10012045"/>
                  </a:lnTo>
                  <a:lnTo>
                    <a:pt x="5669330" y="10009606"/>
                  </a:lnTo>
                  <a:lnTo>
                    <a:pt x="5668949" y="10007168"/>
                  </a:lnTo>
                  <a:lnTo>
                    <a:pt x="5668695" y="10004425"/>
                  </a:lnTo>
                  <a:lnTo>
                    <a:pt x="5668314" y="10001986"/>
                  </a:lnTo>
                  <a:lnTo>
                    <a:pt x="5668314" y="9999243"/>
                  </a:lnTo>
                  <a:lnTo>
                    <a:pt x="5668314" y="9996805"/>
                  </a:lnTo>
                  <a:lnTo>
                    <a:pt x="5668314" y="9994366"/>
                  </a:lnTo>
                  <a:lnTo>
                    <a:pt x="5668695" y="9991623"/>
                  </a:lnTo>
                  <a:lnTo>
                    <a:pt x="5671362" y="9979126"/>
                  </a:lnTo>
                  <a:lnTo>
                    <a:pt x="5671997" y="9976993"/>
                  </a:lnTo>
                  <a:lnTo>
                    <a:pt x="5673267" y="9974554"/>
                  </a:lnTo>
                  <a:lnTo>
                    <a:pt x="5674156" y="9972421"/>
                  </a:lnTo>
                  <a:lnTo>
                    <a:pt x="5675426" y="9970287"/>
                  </a:lnTo>
                  <a:lnTo>
                    <a:pt x="5676569" y="9968153"/>
                  </a:lnTo>
                  <a:lnTo>
                    <a:pt x="5678093" y="9966325"/>
                  </a:lnTo>
                  <a:lnTo>
                    <a:pt x="5679617" y="9964496"/>
                  </a:lnTo>
                  <a:lnTo>
                    <a:pt x="5681141" y="9962972"/>
                  </a:lnTo>
                  <a:lnTo>
                    <a:pt x="5683046" y="9961448"/>
                  </a:lnTo>
                  <a:lnTo>
                    <a:pt x="5684824" y="9959924"/>
                  </a:lnTo>
                  <a:lnTo>
                    <a:pt x="5700699" y="9954133"/>
                  </a:lnTo>
                  <a:lnTo>
                    <a:pt x="5703366" y="9954742"/>
                  </a:lnTo>
                  <a:lnTo>
                    <a:pt x="5706160" y="9955047"/>
                  </a:lnTo>
                  <a:lnTo>
                    <a:pt x="5708573" y="9955961"/>
                  </a:lnTo>
                  <a:lnTo>
                    <a:pt x="5710986" y="9956571"/>
                  </a:lnTo>
                  <a:lnTo>
                    <a:pt x="5713145" y="9957485"/>
                  </a:lnTo>
                  <a:lnTo>
                    <a:pt x="5715304" y="9958705"/>
                  </a:lnTo>
                  <a:lnTo>
                    <a:pt x="5717082" y="9960229"/>
                  </a:lnTo>
                  <a:lnTo>
                    <a:pt x="5719241" y="9961448"/>
                  </a:lnTo>
                  <a:lnTo>
                    <a:pt x="5720765" y="9962972"/>
                  </a:lnTo>
                  <a:lnTo>
                    <a:pt x="5722289" y="9964801"/>
                  </a:lnTo>
                  <a:lnTo>
                    <a:pt x="5723813" y="9966325"/>
                  </a:lnTo>
                  <a:lnTo>
                    <a:pt x="5725337" y="9968458"/>
                  </a:lnTo>
                  <a:lnTo>
                    <a:pt x="5726607" y="9970287"/>
                  </a:lnTo>
                  <a:lnTo>
                    <a:pt x="5727496" y="9972421"/>
                  </a:lnTo>
                  <a:lnTo>
                    <a:pt x="5728766" y="9974554"/>
                  </a:lnTo>
                  <a:lnTo>
                    <a:pt x="5729655" y="9976688"/>
                  </a:lnTo>
                  <a:lnTo>
                    <a:pt x="5730290" y="9979126"/>
                  </a:lnTo>
                  <a:lnTo>
                    <a:pt x="5731179" y="9981260"/>
                  </a:lnTo>
                  <a:lnTo>
                    <a:pt x="5731814" y="9984003"/>
                  </a:lnTo>
                  <a:lnTo>
                    <a:pt x="5732068" y="9986137"/>
                  </a:lnTo>
                  <a:lnTo>
                    <a:pt x="5732703" y="9988880"/>
                  </a:lnTo>
                  <a:lnTo>
                    <a:pt x="5732957" y="9991318"/>
                  </a:lnTo>
                  <a:lnTo>
                    <a:pt x="5732957" y="9994061"/>
                  </a:lnTo>
                  <a:lnTo>
                    <a:pt x="5733338" y="9996500"/>
                  </a:lnTo>
                  <a:lnTo>
                    <a:pt x="5733338" y="9999243"/>
                  </a:lnTo>
                  <a:lnTo>
                    <a:pt x="5733338" y="10001681"/>
                  </a:lnTo>
                  <a:lnTo>
                    <a:pt x="5733338" y="10004425"/>
                  </a:lnTo>
                  <a:lnTo>
                    <a:pt x="5732957" y="10006863"/>
                  </a:lnTo>
                  <a:lnTo>
                    <a:pt x="5732957" y="10009301"/>
                  </a:lnTo>
                  <a:lnTo>
                    <a:pt x="5732703" y="10012045"/>
                  </a:lnTo>
                  <a:lnTo>
                    <a:pt x="5732322" y="10014483"/>
                  </a:lnTo>
                  <a:lnTo>
                    <a:pt x="5731814" y="10016921"/>
                  </a:lnTo>
                  <a:lnTo>
                    <a:pt x="5764961" y="10016921"/>
                  </a:lnTo>
                </a:path>
                <a:path w="6883400" h="10017125">
                  <a:moveTo>
                    <a:pt x="5636945" y="9932187"/>
                  </a:moveTo>
                  <a:lnTo>
                    <a:pt x="5764961" y="9932187"/>
                  </a:lnTo>
                </a:path>
                <a:path w="6883400" h="10017125">
                  <a:moveTo>
                    <a:pt x="5764961" y="10016921"/>
                  </a:moveTo>
                  <a:lnTo>
                    <a:pt x="5799124" y="10016921"/>
                  </a:lnTo>
                  <a:lnTo>
                    <a:pt x="5798489" y="10014483"/>
                  </a:lnTo>
                  <a:lnTo>
                    <a:pt x="5797854" y="10012045"/>
                  </a:lnTo>
                  <a:lnTo>
                    <a:pt x="5797346" y="10009606"/>
                  </a:lnTo>
                  <a:lnTo>
                    <a:pt x="5796965" y="10007168"/>
                  </a:lnTo>
                  <a:lnTo>
                    <a:pt x="5796711" y="10004425"/>
                  </a:lnTo>
                  <a:lnTo>
                    <a:pt x="5796330" y="10001986"/>
                  </a:lnTo>
                  <a:lnTo>
                    <a:pt x="5796330" y="9999243"/>
                  </a:lnTo>
                  <a:lnTo>
                    <a:pt x="5796330" y="9996805"/>
                  </a:lnTo>
                  <a:lnTo>
                    <a:pt x="5796330" y="9994366"/>
                  </a:lnTo>
                  <a:lnTo>
                    <a:pt x="5796711" y="9991623"/>
                  </a:lnTo>
                  <a:lnTo>
                    <a:pt x="5796965" y="9989185"/>
                  </a:lnTo>
                  <a:lnTo>
                    <a:pt x="5797346" y="9986441"/>
                  </a:lnTo>
                  <a:lnTo>
                    <a:pt x="5797854" y="9984003"/>
                  </a:lnTo>
                  <a:lnTo>
                    <a:pt x="5798870" y="9981565"/>
                  </a:lnTo>
                  <a:lnTo>
                    <a:pt x="5799378" y="9979126"/>
                  </a:lnTo>
                  <a:lnTo>
                    <a:pt x="5800394" y="9976993"/>
                  </a:lnTo>
                  <a:lnTo>
                    <a:pt x="5801283" y="9974554"/>
                  </a:lnTo>
                  <a:lnTo>
                    <a:pt x="5802172" y="9972421"/>
                  </a:lnTo>
                  <a:lnTo>
                    <a:pt x="5803442" y="9970287"/>
                  </a:lnTo>
                  <a:lnTo>
                    <a:pt x="5804585" y="9968153"/>
                  </a:lnTo>
                  <a:lnTo>
                    <a:pt x="5806109" y="9966325"/>
                  </a:lnTo>
                  <a:lnTo>
                    <a:pt x="5807633" y="9964496"/>
                  </a:lnTo>
                  <a:lnTo>
                    <a:pt x="5809157" y="9962972"/>
                  </a:lnTo>
                  <a:lnTo>
                    <a:pt x="5811062" y="9961448"/>
                  </a:lnTo>
                  <a:lnTo>
                    <a:pt x="5812840" y="9959924"/>
                  </a:lnTo>
                  <a:lnTo>
                    <a:pt x="5828715" y="9954133"/>
                  </a:lnTo>
                  <a:lnTo>
                    <a:pt x="5831763" y="9954742"/>
                  </a:lnTo>
                  <a:lnTo>
                    <a:pt x="5834176" y="9955047"/>
                  </a:lnTo>
                  <a:lnTo>
                    <a:pt x="5836589" y="9955961"/>
                  </a:lnTo>
                  <a:lnTo>
                    <a:pt x="5839002" y="9956571"/>
                  </a:lnTo>
                  <a:lnTo>
                    <a:pt x="5841161" y="9957485"/>
                  </a:lnTo>
                  <a:lnTo>
                    <a:pt x="5843320" y="9958705"/>
                  </a:lnTo>
                  <a:lnTo>
                    <a:pt x="5845479" y="9960229"/>
                  </a:lnTo>
                  <a:lnTo>
                    <a:pt x="5847257" y="9961448"/>
                  </a:lnTo>
                  <a:lnTo>
                    <a:pt x="5848781" y="9962972"/>
                  </a:lnTo>
                  <a:lnTo>
                    <a:pt x="5850686" y="9964801"/>
                  </a:lnTo>
                  <a:lnTo>
                    <a:pt x="5851829" y="9966325"/>
                  </a:lnTo>
                  <a:lnTo>
                    <a:pt x="5858306" y="9979126"/>
                  </a:lnTo>
                  <a:lnTo>
                    <a:pt x="5859195" y="9981260"/>
                  </a:lnTo>
                  <a:lnTo>
                    <a:pt x="5859830" y="9984003"/>
                  </a:lnTo>
                  <a:lnTo>
                    <a:pt x="5860084" y="9986137"/>
                  </a:lnTo>
                  <a:lnTo>
                    <a:pt x="5860719" y="9988880"/>
                  </a:lnTo>
                  <a:lnTo>
                    <a:pt x="5860973" y="9991318"/>
                  </a:lnTo>
                  <a:lnTo>
                    <a:pt x="5861354" y="9994061"/>
                  </a:lnTo>
                  <a:lnTo>
                    <a:pt x="5861354" y="9996500"/>
                  </a:lnTo>
                  <a:lnTo>
                    <a:pt x="5861608" y="9999243"/>
                  </a:lnTo>
                  <a:lnTo>
                    <a:pt x="5861608" y="10001681"/>
                  </a:lnTo>
                  <a:lnTo>
                    <a:pt x="5861354" y="10004425"/>
                  </a:lnTo>
                  <a:lnTo>
                    <a:pt x="5861354" y="10006863"/>
                  </a:lnTo>
                  <a:lnTo>
                    <a:pt x="5860973" y="10009301"/>
                  </a:lnTo>
                  <a:lnTo>
                    <a:pt x="5860719" y="10012045"/>
                  </a:lnTo>
                  <a:lnTo>
                    <a:pt x="5860338" y="10014483"/>
                  </a:lnTo>
                  <a:lnTo>
                    <a:pt x="5859830" y="10016921"/>
                  </a:lnTo>
                  <a:lnTo>
                    <a:pt x="5892977" y="10016921"/>
                  </a:lnTo>
                </a:path>
                <a:path w="6883400" h="10017125">
                  <a:moveTo>
                    <a:pt x="5764961" y="9932187"/>
                  </a:moveTo>
                  <a:lnTo>
                    <a:pt x="5892977" y="9932187"/>
                  </a:lnTo>
                </a:path>
                <a:path w="6883400" h="10017125">
                  <a:moveTo>
                    <a:pt x="5892977" y="10016921"/>
                  </a:moveTo>
                  <a:lnTo>
                    <a:pt x="5927140" y="10016921"/>
                  </a:lnTo>
                  <a:lnTo>
                    <a:pt x="5926505" y="10014483"/>
                  </a:lnTo>
                  <a:lnTo>
                    <a:pt x="5925870" y="10012045"/>
                  </a:lnTo>
                  <a:lnTo>
                    <a:pt x="5925362" y="10009606"/>
                  </a:lnTo>
                  <a:lnTo>
                    <a:pt x="5924981" y="10007168"/>
                  </a:lnTo>
                  <a:lnTo>
                    <a:pt x="5924727" y="10004425"/>
                  </a:lnTo>
                  <a:lnTo>
                    <a:pt x="5924346" y="10001986"/>
                  </a:lnTo>
                  <a:lnTo>
                    <a:pt x="5924346" y="9999243"/>
                  </a:lnTo>
                  <a:lnTo>
                    <a:pt x="5924346" y="9996805"/>
                  </a:lnTo>
                  <a:lnTo>
                    <a:pt x="5924346" y="9994366"/>
                  </a:lnTo>
                  <a:lnTo>
                    <a:pt x="5924727" y="9991623"/>
                  </a:lnTo>
                  <a:lnTo>
                    <a:pt x="5924981" y="9989185"/>
                  </a:lnTo>
                  <a:lnTo>
                    <a:pt x="5925616" y="9986441"/>
                  </a:lnTo>
                  <a:lnTo>
                    <a:pt x="5926251" y="9984003"/>
                  </a:lnTo>
                  <a:lnTo>
                    <a:pt x="5926886" y="9981565"/>
                  </a:lnTo>
                  <a:lnTo>
                    <a:pt x="5927394" y="9979126"/>
                  </a:lnTo>
                  <a:lnTo>
                    <a:pt x="5928410" y="9976993"/>
                  </a:lnTo>
                  <a:lnTo>
                    <a:pt x="5929299" y="9974554"/>
                  </a:lnTo>
                  <a:lnTo>
                    <a:pt x="5930188" y="9972421"/>
                  </a:lnTo>
                  <a:lnTo>
                    <a:pt x="5931458" y="9970287"/>
                  </a:lnTo>
                  <a:lnTo>
                    <a:pt x="5932982" y="9968153"/>
                  </a:lnTo>
                  <a:lnTo>
                    <a:pt x="5934125" y="9966325"/>
                  </a:lnTo>
                  <a:lnTo>
                    <a:pt x="5935649" y="9964496"/>
                  </a:lnTo>
                  <a:lnTo>
                    <a:pt x="5937173" y="9962972"/>
                  </a:lnTo>
                  <a:lnTo>
                    <a:pt x="5939078" y="9961448"/>
                  </a:lnTo>
                  <a:lnTo>
                    <a:pt x="5940856" y="9959924"/>
                  </a:lnTo>
                  <a:lnTo>
                    <a:pt x="5943015" y="9958705"/>
                  </a:lnTo>
                  <a:lnTo>
                    <a:pt x="5944793" y="9957485"/>
                  </a:lnTo>
                  <a:lnTo>
                    <a:pt x="5946952" y="9956571"/>
                  </a:lnTo>
                  <a:lnTo>
                    <a:pt x="5949365" y="9955657"/>
                  </a:lnTo>
                  <a:lnTo>
                    <a:pt x="5951778" y="9955047"/>
                  </a:lnTo>
                  <a:lnTo>
                    <a:pt x="5954318" y="9954437"/>
                  </a:lnTo>
                  <a:lnTo>
                    <a:pt x="5956985" y="9954133"/>
                  </a:lnTo>
                  <a:lnTo>
                    <a:pt x="5959779" y="9954742"/>
                  </a:lnTo>
                  <a:lnTo>
                    <a:pt x="5962192" y="9955047"/>
                  </a:lnTo>
                  <a:lnTo>
                    <a:pt x="5964605" y="9955961"/>
                  </a:lnTo>
                  <a:lnTo>
                    <a:pt x="5967018" y="9956571"/>
                  </a:lnTo>
                  <a:lnTo>
                    <a:pt x="5969558" y="9957485"/>
                  </a:lnTo>
                  <a:lnTo>
                    <a:pt x="5971336" y="9958705"/>
                  </a:lnTo>
                  <a:lnTo>
                    <a:pt x="5973495" y="9960229"/>
                  </a:lnTo>
                  <a:lnTo>
                    <a:pt x="5975273" y="9961448"/>
                  </a:lnTo>
                  <a:lnTo>
                    <a:pt x="5976797" y="9962972"/>
                  </a:lnTo>
                  <a:lnTo>
                    <a:pt x="5978702" y="9964801"/>
                  </a:lnTo>
                  <a:lnTo>
                    <a:pt x="5980226" y="9966325"/>
                  </a:lnTo>
                  <a:lnTo>
                    <a:pt x="5981369" y="9968458"/>
                  </a:lnTo>
                  <a:lnTo>
                    <a:pt x="5982639" y="9970287"/>
                  </a:lnTo>
                  <a:lnTo>
                    <a:pt x="5983782" y="9972421"/>
                  </a:lnTo>
                  <a:lnTo>
                    <a:pt x="5987846" y="9984003"/>
                  </a:lnTo>
                  <a:lnTo>
                    <a:pt x="5988354" y="9986137"/>
                  </a:lnTo>
                  <a:lnTo>
                    <a:pt x="5988735" y="9988880"/>
                  </a:lnTo>
                  <a:lnTo>
                    <a:pt x="5988989" y="9991318"/>
                  </a:lnTo>
                  <a:lnTo>
                    <a:pt x="5989370" y="9994061"/>
                  </a:lnTo>
                  <a:lnTo>
                    <a:pt x="5989370" y="9996500"/>
                  </a:lnTo>
                  <a:lnTo>
                    <a:pt x="5989624" y="9999243"/>
                  </a:lnTo>
                  <a:lnTo>
                    <a:pt x="5989624" y="10001681"/>
                  </a:lnTo>
                  <a:lnTo>
                    <a:pt x="5989370" y="10004425"/>
                  </a:lnTo>
                  <a:lnTo>
                    <a:pt x="5989370" y="10006863"/>
                  </a:lnTo>
                  <a:lnTo>
                    <a:pt x="5988989" y="10009301"/>
                  </a:lnTo>
                  <a:lnTo>
                    <a:pt x="5988735" y="10012045"/>
                  </a:lnTo>
                  <a:lnTo>
                    <a:pt x="5988354" y="10014483"/>
                  </a:lnTo>
                  <a:lnTo>
                    <a:pt x="5987846" y="10016921"/>
                  </a:lnTo>
                  <a:lnTo>
                    <a:pt x="6020993" y="10016921"/>
                  </a:lnTo>
                </a:path>
                <a:path w="6883400" h="10017125">
                  <a:moveTo>
                    <a:pt x="5892977" y="9932187"/>
                  </a:moveTo>
                  <a:lnTo>
                    <a:pt x="6020993" y="9932187"/>
                  </a:lnTo>
                </a:path>
                <a:path w="6883400" h="10017125">
                  <a:moveTo>
                    <a:pt x="6020993" y="10016921"/>
                  </a:moveTo>
                  <a:lnTo>
                    <a:pt x="6055156" y="10016921"/>
                  </a:lnTo>
                  <a:lnTo>
                    <a:pt x="6054521" y="10014483"/>
                  </a:lnTo>
                  <a:lnTo>
                    <a:pt x="6053886" y="10012045"/>
                  </a:lnTo>
                  <a:lnTo>
                    <a:pt x="6053378" y="10009606"/>
                  </a:lnTo>
                  <a:lnTo>
                    <a:pt x="6052997" y="10007168"/>
                  </a:lnTo>
                  <a:lnTo>
                    <a:pt x="6052743" y="10004425"/>
                  </a:lnTo>
                  <a:lnTo>
                    <a:pt x="6052743" y="10001986"/>
                  </a:lnTo>
                  <a:lnTo>
                    <a:pt x="6052362" y="9999243"/>
                  </a:lnTo>
                  <a:lnTo>
                    <a:pt x="6052362" y="9996805"/>
                  </a:lnTo>
                  <a:lnTo>
                    <a:pt x="6052743" y="9994366"/>
                  </a:lnTo>
                  <a:lnTo>
                    <a:pt x="6052743" y="9991623"/>
                  </a:lnTo>
                  <a:lnTo>
                    <a:pt x="6052997" y="9989185"/>
                  </a:lnTo>
                  <a:lnTo>
                    <a:pt x="6053632" y="9986441"/>
                  </a:lnTo>
                  <a:lnTo>
                    <a:pt x="6054267" y="9984003"/>
                  </a:lnTo>
                  <a:lnTo>
                    <a:pt x="6054902" y="9981565"/>
                  </a:lnTo>
                  <a:lnTo>
                    <a:pt x="6055410" y="9979126"/>
                  </a:lnTo>
                  <a:lnTo>
                    <a:pt x="6056426" y="9976993"/>
                  </a:lnTo>
                  <a:lnTo>
                    <a:pt x="6057315" y="9974554"/>
                  </a:lnTo>
                  <a:lnTo>
                    <a:pt x="6058204" y="9972421"/>
                  </a:lnTo>
                  <a:lnTo>
                    <a:pt x="6059728" y="9970287"/>
                  </a:lnTo>
                  <a:lnTo>
                    <a:pt x="6060998" y="9968153"/>
                  </a:lnTo>
                  <a:lnTo>
                    <a:pt x="6062141" y="9966325"/>
                  </a:lnTo>
                  <a:lnTo>
                    <a:pt x="6063665" y="9964496"/>
                  </a:lnTo>
                  <a:lnTo>
                    <a:pt x="6065189" y="9962972"/>
                  </a:lnTo>
                  <a:lnTo>
                    <a:pt x="6067094" y="9961448"/>
                  </a:lnTo>
                  <a:lnTo>
                    <a:pt x="6068872" y="9959924"/>
                  </a:lnTo>
                  <a:lnTo>
                    <a:pt x="6071031" y="9958705"/>
                  </a:lnTo>
                  <a:lnTo>
                    <a:pt x="6072809" y="9957485"/>
                  </a:lnTo>
                  <a:lnTo>
                    <a:pt x="6075222" y="9956571"/>
                  </a:lnTo>
                  <a:lnTo>
                    <a:pt x="6077381" y="9955657"/>
                  </a:lnTo>
                  <a:lnTo>
                    <a:pt x="6079794" y="9955047"/>
                  </a:lnTo>
                  <a:lnTo>
                    <a:pt x="6082334" y="9954437"/>
                  </a:lnTo>
                  <a:lnTo>
                    <a:pt x="6085001" y="9954133"/>
                  </a:lnTo>
                  <a:lnTo>
                    <a:pt x="6087795" y="9954742"/>
                  </a:lnTo>
                  <a:lnTo>
                    <a:pt x="6090208" y="9955047"/>
                  </a:lnTo>
                  <a:lnTo>
                    <a:pt x="6093002" y="9955961"/>
                  </a:lnTo>
                  <a:lnTo>
                    <a:pt x="6095034" y="9956571"/>
                  </a:lnTo>
                  <a:lnTo>
                    <a:pt x="6097574" y="9957485"/>
                  </a:lnTo>
                  <a:lnTo>
                    <a:pt x="6099606" y="9958705"/>
                  </a:lnTo>
                  <a:lnTo>
                    <a:pt x="6101511" y="9960229"/>
                  </a:lnTo>
                  <a:lnTo>
                    <a:pt x="6103289" y="9961448"/>
                  </a:lnTo>
                  <a:lnTo>
                    <a:pt x="6105194" y="9962972"/>
                  </a:lnTo>
                  <a:lnTo>
                    <a:pt x="6106718" y="9964801"/>
                  </a:lnTo>
                  <a:lnTo>
                    <a:pt x="6108242" y="9966325"/>
                  </a:lnTo>
                  <a:lnTo>
                    <a:pt x="6109385" y="9968458"/>
                  </a:lnTo>
                  <a:lnTo>
                    <a:pt x="6110655" y="9970287"/>
                  </a:lnTo>
                  <a:lnTo>
                    <a:pt x="6111798" y="9972421"/>
                  </a:lnTo>
                  <a:lnTo>
                    <a:pt x="6115862" y="9984003"/>
                  </a:lnTo>
                  <a:lnTo>
                    <a:pt x="6116370" y="9986137"/>
                  </a:lnTo>
                  <a:lnTo>
                    <a:pt x="6116751" y="9988880"/>
                  </a:lnTo>
                  <a:lnTo>
                    <a:pt x="6117005" y="9991318"/>
                  </a:lnTo>
                  <a:lnTo>
                    <a:pt x="6117386" y="9994061"/>
                  </a:lnTo>
                  <a:lnTo>
                    <a:pt x="6117640" y="9996500"/>
                  </a:lnTo>
                  <a:lnTo>
                    <a:pt x="6117640" y="9999243"/>
                  </a:lnTo>
                  <a:lnTo>
                    <a:pt x="6117640" y="10001681"/>
                  </a:lnTo>
                  <a:lnTo>
                    <a:pt x="6117640" y="10004425"/>
                  </a:lnTo>
                  <a:lnTo>
                    <a:pt x="6117386" y="10006863"/>
                  </a:lnTo>
                  <a:lnTo>
                    <a:pt x="6117005" y="10009301"/>
                  </a:lnTo>
                  <a:lnTo>
                    <a:pt x="6116751" y="10012045"/>
                  </a:lnTo>
                  <a:lnTo>
                    <a:pt x="6116370" y="10014483"/>
                  </a:lnTo>
                  <a:lnTo>
                    <a:pt x="6115862" y="10016921"/>
                  </a:lnTo>
                  <a:lnTo>
                    <a:pt x="6149009" y="10016921"/>
                  </a:lnTo>
                </a:path>
                <a:path w="6883400" h="10017125">
                  <a:moveTo>
                    <a:pt x="6020993" y="9932187"/>
                  </a:moveTo>
                  <a:lnTo>
                    <a:pt x="6149009" y="9932187"/>
                  </a:lnTo>
                </a:path>
                <a:path w="6883400" h="10017125">
                  <a:moveTo>
                    <a:pt x="6149009" y="10016921"/>
                  </a:moveTo>
                  <a:lnTo>
                    <a:pt x="6183426" y="10016921"/>
                  </a:lnTo>
                  <a:lnTo>
                    <a:pt x="6182537" y="10014483"/>
                  </a:lnTo>
                  <a:lnTo>
                    <a:pt x="6181902" y="10012045"/>
                  </a:lnTo>
                  <a:lnTo>
                    <a:pt x="6181648" y="10009606"/>
                  </a:lnTo>
                  <a:lnTo>
                    <a:pt x="6181013" y="10007168"/>
                  </a:lnTo>
                  <a:lnTo>
                    <a:pt x="6180759" y="10004425"/>
                  </a:lnTo>
                  <a:lnTo>
                    <a:pt x="6180759" y="10001986"/>
                  </a:lnTo>
                  <a:lnTo>
                    <a:pt x="6180378" y="9999243"/>
                  </a:lnTo>
                  <a:lnTo>
                    <a:pt x="6180378" y="9996805"/>
                  </a:lnTo>
                  <a:lnTo>
                    <a:pt x="6180759" y="9994366"/>
                  </a:lnTo>
                  <a:lnTo>
                    <a:pt x="6180759" y="9991623"/>
                  </a:lnTo>
                  <a:lnTo>
                    <a:pt x="6181394" y="9989185"/>
                  </a:lnTo>
                  <a:lnTo>
                    <a:pt x="6181648" y="9986441"/>
                  </a:lnTo>
                  <a:lnTo>
                    <a:pt x="6182283" y="9984003"/>
                  </a:lnTo>
                  <a:lnTo>
                    <a:pt x="6182918" y="9981565"/>
                  </a:lnTo>
                  <a:lnTo>
                    <a:pt x="6183426" y="9979126"/>
                  </a:lnTo>
                  <a:lnTo>
                    <a:pt x="6184442" y="9976993"/>
                  </a:lnTo>
                  <a:lnTo>
                    <a:pt x="6185331" y="9974554"/>
                  </a:lnTo>
                  <a:lnTo>
                    <a:pt x="6186474" y="9972421"/>
                  </a:lnTo>
                  <a:lnTo>
                    <a:pt x="6187744" y="9970287"/>
                  </a:lnTo>
                  <a:lnTo>
                    <a:pt x="6189014" y="9968153"/>
                  </a:lnTo>
                  <a:lnTo>
                    <a:pt x="6190538" y="9966325"/>
                  </a:lnTo>
                  <a:lnTo>
                    <a:pt x="6191681" y="9964496"/>
                  </a:lnTo>
                  <a:lnTo>
                    <a:pt x="6193586" y="9962972"/>
                  </a:lnTo>
                  <a:lnTo>
                    <a:pt x="6195110" y="9961448"/>
                  </a:lnTo>
                  <a:lnTo>
                    <a:pt x="6196888" y="9959924"/>
                  </a:lnTo>
                  <a:lnTo>
                    <a:pt x="6199047" y="9958705"/>
                  </a:lnTo>
                  <a:lnTo>
                    <a:pt x="6201206" y="9957485"/>
                  </a:lnTo>
                  <a:lnTo>
                    <a:pt x="6213017" y="9954133"/>
                  </a:lnTo>
                  <a:lnTo>
                    <a:pt x="6215811" y="9954742"/>
                  </a:lnTo>
                  <a:lnTo>
                    <a:pt x="6218478" y="9955047"/>
                  </a:lnTo>
                  <a:lnTo>
                    <a:pt x="6221018" y="9955961"/>
                  </a:lnTo>
                  <a:lnTo>
                    <a:pt x="6223431" y="9956571"/>
                  </a:lnTo>
                  <a:lnTo>
                    <a:pt x="6225590" y="9957485"/>
                  </a:lnTo>
                  <a:lnTo>
                    <a:pt x="6227622" y="9958705"/>
                  </a:lnTo>
                  <a:lnTo>
                    <a:pt x="6229527" y="9960229"/>
                  </a:lnTo>
                  <a:lnTo>
                    <a:pt x="6231305" y="9961448"/>
                  </a:lnTo>
                  <a:lnTo>
                    <a:pt x="6233210" y="9962972"/>
                  </a:lnTo>
                  <a:lnTo>
                    <a:pt x="6234734" y="9964801"/>
                  </a:lnTo>
                  <a:lnTo>
                    <a:pt x="6236258" y="9966325"/>
                  </a:lnTo>
                  <a:lnTo>
                    <a:pt x="6237401" y="9968458"/>
                  </a:lnTo>
                  <a:lnTo>
                    <a:pt x="6238671" y="9970287"/>
                  </a:lnTo>
                  <a:lnTo>
                    <a:pt x="6239814" y="9972421"/>
                  </a:lnTo>
                  <a:lnTo>
                    <a:pt x="6243878" y="9984003"/>
                  </a:lnTo>
                  <a:lnTo>
                    <a:pt x="6244386" y="9986137"/>
                  </a:lnTo>
                  <a:lnTo>
                    <a:pt x="6244767" y="9988880"/>
                  </a:lnTo>
                  <a:lnTo>
                    <a:pt x="6245021" y="9991318"/>
                  </a:lnTo>
                  <a:lnTo>
                    <a:pt x="6245402" y="9994061"/>
                  </a:lnTo>
                  <a:lnTo>
                    <a:pt x="6245656" y="9996500"/>
                  </a:lnTo>
                  <a:lnTo>
                    <a:pt x="6245656" y="9999243"/>
                  </a:lnTo>
                  <a:lnTo>
                    <a:pt x="6245656" y="10001681"/>
                  </a:lnTo>
                  <a:lnTo>
                    <a:pt x="6245656" y="10004425"/>
                  </a:lnTo>
                  <a:lnTo>
                    <a:pt x="6245402" y="10006863"/>
                  </a:lnTo>
                  <a:lnTo>
                    <a:pt x="6245021" y="10009301"/>
                  </a:lnTo>
                  <a:lnTo>
                    <a:pt x="6244767" y="10012045"/>
                  </a:lnTo>
                  <a:lnTo>
                    <a:pt x="6244386" y="10014483"/>
                  </a:lnTo>
                  <a:lnTo>
                    <a:pt x="6244132" y="10016921"/>
                  </a:lnTo>
                  <a:lnTo>
                    <a:pt x="6277025" y="10016921"/>
                  </a:lnTo>
                </a:path>
                <a:path w="6883400" h="10017125">
                  <a:moveTo>
                    <a:pt x="6149009" y="9932187"/>
                  </a:moveTo>
                  <a:lnTo>
                    <a:pt x="6277025" y="9932187"/>
                  </a:lnTo>
                </a:path>
                <a:path w="6883400" h="10017125">
                  <a:moveTo>
                    <a:pt x="6277025" y="10016921"/>
                  </a:moveTo>
                  <a:lnTo>
                    <a:pt x="6311442" y="10016921"/>
                  </a:lnTo>
                  <a:lnTo>
                    <a:pt x="6310934" y="10014483"/>
                  </a:lnTo>
                  <a:lnTo>
                    <a:pt x="6309918" y="10012045"/>
                  </a:lnTo>
                  <a:lnTo>
                    <a:pt x="6309664" y="10009606"/>
                  </a:lnTo>
                  <a:lnTo>
                    <a:pt x="6309029" y="10007168"/>
                  </a:lnTo>
                  <a:lnTo>
                    <a:pt x="6309029" y="10004425"/>
                  </a:lnTo>
                  <a:lnTo>
                    <a:pt x="6308775" y="10001986"/>
                  </a:lnTo>
                  <a:lnTo>
                    <a:pt x="6308775" y="9999243"/>
                  </a:lnTo>
                  <a:lnTo>
                    <a:pt x="6308775" y="9996805"/>
                  </a:lnTo>
                  <a:lnTo>
                    <a:pt x="6308775" y="9994366"/>
                  </a:lnTo>
                  <a:lnTo>
                    <a:pt x="6309029" y="9991623"/>
                  </a:lnTo>
                  <a:lnTo>
                    <a:pt x="6309410" y="9989185"/>
                  </a:lnTo>
                  <a:lnTo>
                    <a:pt x="6309664" y="9986441"/>
                  </a:lnTo>
                  <a:lnTo>
                    <a:pt x="6310299" y="9984003"/>
                  </a:lnTo>
                  <a:lnTo>
                    <a:pt x="6310934" y="9981565"/>
                  </a:lnTo>
                  <a:lnTo>
                    <a:pt x="6311442" y="9979126"/>
                  </a:lnTo>
                  <a:lnTo>
                    <a:pt x="6312458" y="9976993"/>
                  </a:lnTo>
                  <a:lnTo>
                    <a:pt x="6313347" y="9974554"/>
                  </a:lnTo>
                  <a:lnTo>
                    <a:pt x="6314490" y="9972421"/>
                  </a:lnTo>
                  <a:lnTo>
                    <a:pt x="6315760" y="9970287"/>
                  </a:lnTo>
                  <a:lnTo>
                    <a:pt x="6317030" y="9968153"/>
                  </a:lnTo>
                  <a:lnTo>
                    <a:pt x="6318554" y="9966325"/>
                  </a:lnTo>
                  <a:lnTo>
                    <a:pt x="6319697" y="9964496"/>
                  </a:lnTo>
                  <a:lnTo>
                    <a:pt x="6321602" y="9962972"/>
                  </a:lnTo>
                  <a:lnTo>
                    <a:pt x="6341033" y="9954133"/>
                  </a:lnTo>
                  <a:lnTo>
                    <a:pt x="6343827" y="9954742"/>
                  </a:lnTo>
                  <a:lnTo>
                    <a:pt x="6346494" y="9955047"/>
                  </a:lnTo>
                  <a:lnTo>
                    <a:pt x="6349034" y="9955961"/>
                  </a:lnTo>
                  <a:lnTo>
                    <a:pt x="6351447" y="9956571"/>
                  </a:lnTo>
                  <a:lnTo>
                    <a:pt x="6353606" y="9957485"/>
                  </a:lnTo>
                  <a:lnTo>
                    <a:pt x="6355638" y="9958705"/>
                  </a:lnTo>
                  <a:lnTo>
                    <a:pt x="6357543" y="9960229"/>
                  </a:lnTo>
                  <a:lnTo>
                    <a:pt x="6359702" y="9961448"/>
                  </a:lnTo>
                  <a:lnTo>
                    <a:pt x="6361226" y="9962972"/>
                  </a:lnTo>
                  <a:lnTo>
                    <a:pt x="6362750" y="9964801"/>
                  </a:lnTo>
                  <a:lnTo>
                    <a:pt x="6364274" y="9966325"/>
                  </a:lnTo>
                  <a:lnTo>
                    <a:pt x="6365417" y="9968458"/>
                  </a:lnTo>
                  <a:lnTo>
                    <a:pt x="6366687" y="9970287"/>
                  </a:lnTo>
                  <a:lnTo>
                    <a:pt x="6367830" y="9972421"/>
                  </a:lnTo>
                  <a:lnTo>
                    <a:pt x="6368846" y="9974554"/>
                  </a:lnTo>
                  <a:lnTo>
                    <a:pt x="6369989" y="9976688"/>
                  </a:lnTo>
                  <a:lnTo>
                    <a:pt x="6370624" y="9979126"/>
                  </a:lnTo>
                  <a:lnTo>
                    <a:pt x="6371513" y="9981260"/>
                  </a:lnTo>
                  <a:lnTo>
                    <a:pt x="6371894" y="9984003"/>
                  </a:lnTo>
                  <a:lnTo>
                    <a:pt x="6372402" y="9986137"/>
                  </a:lnTo>
                  <a:lnTo>
                    <a:pt x="6373037" y="9988880"/>
                  </a:lnTo>
                  <a:lnTo>
                    <a:pt x="6373418" y="9991318"/>
                  </a:lnTo>
                  <a:lnTo>
                    <a:pt x="6373418" y="9994061"/>
                  </a:lnTo>
                  <a:lnTo>
                    <a:pt x="6373672" y="9996500"/>
                  </a:lnTo>
                  <a:lnTo>
                    <a:pt x="6373672" y="9999243"/>
                  </a:lnTo>
                  <a:lnTo>
                    <a:pt x="6373672" y="10001681"/>
                  </a:lnTo>
                  <a:lnTo>
                    <a:pt x="6373672" y="10004425"/>
                  </a:lnTo>
                  <a:lnTo>
                    <a:pt x="6373418" y="10006863"/>
                  </a:lnTo>
                  <a:lnTo>
                    <a:pt x="6373418" y="10009301"/>
                  </a:lnTo>
                  <a:lnTo>
                    <a:pt x="6372783" y="10012045"/>
                  </a:lnTo>
                  <a:lnTo>
                    <a:pt x="6372402" y="10014483"/>
                  </a:lnTo>
                  <a:lnTo>
                    <a:pt x="6372148" y="10016921"/>
                  </a:lnTo>
                  <a:lnTo>
                    <a:pt x="6405041" y="10016921"/>
                  </a:lnTo>
                </a:path>
                <a:path w="6883400" h="10017125">
                  <a:moveTo>
                    <a:pt x="6277025" y="9932187"/>
                  </a:moveTo>
                  <a:lnTo>
                    <a:pt x="6405041" y="9932187"/>
                  </a:lnTo>
                </a:path>
                <a:path w="6883400" h="10017125">
                  <a:moveTo>
                    <a:pt x="6405041" y="10016921"/>
                  </a:moveTo>
                  <a:lnTo>
                    <a:pt x="6439458" y="10016921"/>
                  </a:lnTo>
                  <a:lnTo>
                    <a:pt x="6438950" y="10014483"/>
                  </a:lnTo>
                  <a:lnTo>
                    <a:pt x="6437934" y="10012045"/>
                  </a:lnTo>
                  <a:lnTo>
                    <a:pt x="6437680" y="10009606"/>
                  </a:lnTo>
                  <a:lnTo>
                    <a:pt x="6437426" y="10007168"/>
                  </a:lnTo>
                  <a:lnTo>
                    <a:pt x="6437045" y="10004425"/>
                  </a:lnTo>
                  <a:lnTo>
                    <a:pt x="6436791" y="10001986"/>
                  </a:lnTo>
                  <a:lnTo>
                    <a:pt x="6436791" y="9999243"/>
                  </a:lnTo>
                  <a:lnTo>
                    <a:pt x="6436791" y="9996805"/>
                  </a:lnTo>
                  <a:lnTo>
                    <a:pt x="6436791" y="9994366"/>
                  </a:lnTo>
                  <a:lnTo>
                    <a:pt x="6437045" y="9991623"/>
                  </a:lnTo>
                  <a:lnTo>
                    <a:pt x="6437426" y="9989185"/>
                  </a:lnTo>
                  <a:lnTo>
                    <a:pt x="6437680" y="9986441"/>
                  </a:lnTo>
                  <a:lnTo>
                    <a:pt x="6438315" y="9984003"/>
                  </a:lnTo>
                  <a:lnTo>
                    <a:pt x="6438950" y="9981565"/>
                  </a:lnTo>
                  <a:lnTo>
                    <a:pt x="6439839" y="9979126"/>
                  </a:lnTo>
                  <a:lnTo>
                    <a:pt x="6440474" y="9976993"/>
                  </a:lnTo>
                  <a:lnTo>
                    <a:pt x="6441617" y="9974554"/>
                  </a:lnTo>
                  <a:lnTo>
                    <a:pt x="6442506" y="9972421"/>
                  </a:lnTo>
                  <a:lnTo>
                    <a:pt x="6443776" y="9970287"/>
                  </a:lnTo>
                  <a:lnTo>
                    <a:pt x="6445046" y="9968153"/>
                  </a:lnTo>
                  <a:lnTo>
                    <a:pt x="6446570" y="9966325"/>
                  </a:lnTo>
                  <a:lnTo>
                    <a:pt x="6448094" y="9964496"/>
                  </a:lnTo>
                  <a:lnTo>
                    <a:pt x="6449618" y="9962972"/>
                  </a:lnTo>
                  <a:lnTo>
                    <a:pt x="6451396" y="9961448"/>
                  </a:lnTo>
                  <a:lnTo>
                    <a:pt x="6453174" y="9959924"/>
                  </a:lnTo>
                  <a:lnTo>
                    <a:pt x="6469049" y="9954133"/>
                  </a:lnTo>
                  <a:lnTo>
                    <a:pt x="6471843" y="9954742"/>
                  </a:lnTo>
                  <a:lnTo>
                    <a:pt x="6474510" y="9955047"/>
                  </a:lnTo>
                  <a:lnTo>
                    <a:pt x="6477050" y="9955961"/>
                  </a:lnTo>
                  <a:lnTo>
                    <a:pt x="6479463" y="9956571"/>
                  </a:lnTo>
                  <a:lnTo>
                    <a:pt x="6481622" y="9957485"/>
                  </a:lnTo>
                  <a:lnTo>
                    <a:pt x="6483654" y="9958705"/>
                  </a:lnTo>
                  <a:lnTo>
                    <a:pt x="6485559" y="9960229"/>
                  </a:lnTo>
                  <a:lnTo>
                    <a:pt x="6487718" y="9961448"/>
                  </a:lnTo>
                  <a:lnTo>
                    <a:pt x="6489242" y="9962972"/>
                  </a:lnTo>
                  <a:lnTo>
                    <a:pt x="6490766" y="9964801"/>
                  </a:lnTo>
                  <a:lnTo>
                    <a:pt x="6492290" y="9966325"/>
                  </a:lnTo>
                  <a:lnTo>
                    <a:pt x="6493814" y="9968458"/>
                  </a:lnTo>
                  <a:lnTo>
                    <a:pt x="6494957" y="9970287"/>
                  </a:lnTo>
                  <a:lnTo>
                    <a:pt x="6495846" y="9972421"/>
                  </a:lnTo>
                  <a:lnTo>
                    <a:pt x="6497116" y="9974554"/>
                  </a:lnTo>
                  <a:lnTo>
                    <a:pt x="6498005" y="9976688"/>
                  </a:lnTo>
                  <a:lnTo>
                    <a:pt x="6498640" y="9979126"/>
                  </a:lnTo>
                  <a:lnTo>
                    <a:pt x="6499529" y="9981260"/>
                  </a:lnTo>
                  <a:lnTo>
                    <a:pt x="6500164" y="9984003"/>
                  </a:lnTo>
                  <a:lnTo>
                    <a:pt x="6500418" y="9986137"/>
                  </a:lnTo>
                  <a:lnTo>
                    <a:pt x="6501053" y="9988880"/>
                  </a:lnTo>
                  <a:lnTo>
                    <a:pt x="6501434" y="9991318"/>
                  </a:lnTo>
                  <a:lnTo>
                    <a:pt x="6501434" y="9994061"/>
                  </a:lnTo>
                  <a:lnTo>
                    <a:pt x="6501688" y="9996500"/>
                  </a:lnTo>
                  <a:lnTo>
                    <a:pt x="6501688" y="9999243"/>
                  </a:lnTo>
                  <a:lnTo>
                    <a:pt x="6501688" y="10001681"/>
                  </a:lnTo>
                  <a:lnTo>
                    <a:pt x="6501688" y="10004425"/>
                  </a:lnTo>
                  <a:lnTo>
                    <a:pt x="6501434" y="10006863"/>
                  </a:lnTo>
                  <a:lnTo>
                    <a:pt x="6501434" y="10009301"/>
                  </a:lnTo>
                  <a:lnTo>
                    <a:pt x="6500799" y="10012045"/>
                  </a:lnTo>
                  <a:lnTo>
                    <a:pt x="6500799" y="10014483"/>
                  </a:lnTo>
                  <a:lnTo>
                    <a:pt x="6500164" y="10016921"/>
                  </a:lnTo>
                  <a:lnTo>
                    <a:pt x="6533438" y="10016921"/>
                  </a:lnTo>
                </a:path>
                <a:path w="6883400" h="10017125">
                  <a:moveTo>
                    <a:pt x="6405041" y="9932187"/>
                  </a:moveTo>
                  <a:lnTo>
                    <a:pt x="6533438" y="9932187"/>
                  </a:lnTo>
                </a:path>
                <a:path w="6883400" h="10017125">
                  <a:moveTo>
                    <a:pt x="6533438" y="10016921"/>
                  </a:moveTo>
                  <a:lnTo>
                    <a:pt x="6567474" y="10016921"/>
                  </a:lnTo>
                  <a:lnTo>
                    <a:pt x="6566966" y="10014483"/>
                  </a:lnTo>
                  <a:lnTo>
                    <a:pt x="6566331" y="10012045"/>
                  </a:lnTo>
                  <a:lnTo>
                    <a:pt x="6565696" y="10009606"/>
                  </a:lnTo>
                  <a:lnTo>
                    <a:pt x="6565442" y="10007168"/>
                  </a:lnTo>
                  <a:lnTo>
                    <a:pt x="6565061" y="10004425"/>
                  </a:lnTo>
                  <a:lnTo>
                    <a:pt x="6564807" y="10001986"/>
                  </a:lnTo>
                  <a:lnTo>
                    <a:pt x="6564807" y="9999243"/>
                  </a:lnTo>
                  <a:lnTo>
                    <a:pt x="6564807" y="9996805"/>
                  </a:lnTo>
                  <a:lnTo>
                    <a:pt x="6564807" y="9994366"/>
                  </a:lnTo>
                  <a:lnTo>
                    <a:pt x="6565061" y="9991623"/>
                  </a:lnTo>
                  <a:lnTo>
                    <a:pt x="6565442" y="9989185"/>
                  </a:lnTo>
                  <a:lnTo>
                    <a:pt x="6565696" y="9986441"/>
                  </a:lnTo>
                  <a:lnTo>
                    <a:pt x="6566331" y="9984003"/>
                  </a:lnTo>
                  <a:lnTo>
                    <a:pt x="6567220" y="9981565"/>
                  </a:lnTo>
                  <a:lnTo>
                    <a:pt x="6567855" y="9979126"/>
                  </a:lnTo>
                  <a:lnTo>
                    <a:pt x="6568744" y="9976993"/>
                  </a:lnTo>
                  <a:lnTo>
                    <a:pt x="6569633" y="9974554"/>
                  </a:lnTo>
                  <a:lnTo>
                    <a:pt x="6570522" y="9972421"/>
                  </a:lnTo>
                  <a:lnTo>
                    <a:pt x="6571792" y="9970287"/>
                  </a:lnTo>
                  <a:lnTo>
                    <a:pt x="6573062" y="9968153"/>
                  </a:lnTo>
                  <a:lnTo>
                    <a:pt x="6574586" y="9966325"/>
                  </a:lnTo>
                  <a:lnTo>
                    <a:pt x="6576110" y="9964496"/>
                  </a:lnTo>
                  <a:lnTo>
                    <a:pt x="6577634" y="9962972"/>
                  </a:lnTo>
                  <a:lnTo>
                    <a:pt x="6579412" y="9961448"/>
                  </a:lnTo>
                  <a:lnTo>
                    <a:pt x="6581190" y="9959924"/>
                  </a:lnTo>
                  <a:lnTo>
                    <a:pt x="6597065" y="9954133"/>
                  </a:lnTo>
                  <a:lnTo>
                    <a:pt x="6600113" y="9954742"/>
                  </a:lnTo>
                  <a:lnTo>
                    <a:pt x="6602526" y="9955047"/>
                  </a:lnTo>
                  <a:lnTo>
                    <a:pt x="6605066" y="9955961"/>
                  </a:lnTo>
                  <a:lnTo>
                    <a:pt x="6607479" y="9956571"/>
                  </a:lnTo>
                  <a:lnTo>
                    <a:pt x="6609638" y="9957485"/>
                  </a:lnTo>
                  <a:lnTo>
                    <a:pt x="6611670" y="9958705"/>
                  </a:lnTo>
                  <a:lnTo>
                    <a:pt x="6613829" y="9960229"/>
                  </a:lnTo>
                  <a:lnTo>
                    <a:pt x="6615734" y="9961448"/>
                  </a:lnTo>
                  <a:lnTo>
                    <a:pt x="6625132" y="9974554"/>
                  </a:lnTo>
                  <a:lnTo>
                    <a:pt x="6626021" y="9976688"/>
                  </a:lnTo>
                  <a:lnTo>
                    <a:pt x="6626656" y="9979126"/>
                  </a:lnTo>
                  <a:lnTo>
                    <a:pt x="6627545" y="9981260"/>
                  </a:lnTo>
                  <a:lnTo>
                    <a:pt x="6628180" y="9984003"/>
                  </a:lnTo>
                  <a:lnTo>
                    <a:pt x="6628434" y="9986137"/>
                  </a:lnTo>
                  <a:lnTo>
                    <a:pt x="6629069" y="9988880"/>
                  </a:lnTo>
                  <a:lnTo>
                    <a:pt x="6629450" y="9991318"/>
                  </a:lnTo>
                  <a:lnTo>
                    <a:pt x="6629704" y="9994061"/>
                  </a:lnTo>
                  <a:lnTo>
                    <a:pt x="6629704" y="9996500"/>
                  </a:lnTo>
                  <a:lnTo>
                    <a:pt x="6629958" y="9999243"/>
                  </a:lnTo>
                  <a:lnTo>
                    <a:pt x="6629958" y="10001681"/>
                  </a:lnTo>
                  <a:lnTo>
                    <a:pt x="6629704" y="10004425"/>
                  </a:lnTo>
                  <a:lnTo>
                    <a:pt x="6629704" y="10006863"/>
                  </a:lnTo>
                  <a:lnTo>
                    <a:pt x="6629450" y="10009301"/>
                  </a:lnTo>
                  <a:lnTo>
                    <a:pt x="6629069" y="10012045"/>
                  </a:lnTo>
                  <a:lnTo>
                    <a:pt x="6628815" y="10014483"/>
                  </a:lnTo>
                  <a:lnTo>
                    <a:pt x="6628180" y="10016921"/>
                  </a:lnTo>
                  <a:lnTo>
                    <a:pt x="6661454" y="10016921"/>
                  </a:lnTo>
                </a:path>
                <a:path w="6883400" h="10017125">
                  <a:moveTo>
                    <a:pt x="6533438" y="9932187"/>
                  </a:moveTo>
                  <a:lnTo>
                    <a:pt x="6661454" y="9932187"/>
                  </a:lnTo>
                </a:path>
                <a:path w="6883400" h="10017125">
                  <a:moveTo>
                    <a:pt x="6661454" y="10016921"/>
                  </a:moveTo>
                  <a:lnTo>
                    <a:pt x="6695490" y="10016921"/>
                  </a:lnTo>
                  <a:lnTo>
                    <a:pt x="6694982" y="10014483"/>
                  </a:lnTo>
                  <a:lnTo>
                    <a:pt x="6694347" y="10012045"/>
                  </a:lnTo>
                  <a:lnTo>
                    <a:pt x="6693712" y="10009606"/>
                  </a:lnTo>
                  <a:lnTo>
                    <a:pt x="6693458" y="10007168"/>
                  </a:lnTo>
                  <a:lnTo>
                    <a:pt x="6693077" y="10004425"/>
                  </a:lnTo>
                  <a:lnTo>
                    <a:pt x="6692823" y="10001986"/>
                  </a:lnTo>
                  <a:lnTo>
                    <a:pt x="6692823" y="9999243"/>
                  </a:lnTo>
                  <a:lnTo>
                    <a:pt x="6692823" y="9996805"/>
                  </a:lnTo>
                  <a:lnTo>
                    <a:pt x="6692823" y="9994366"/>
                  </a:lnTo>
                  <a:lnTo>
                    <a:pt x="6693077" y="9991623"/>
                  </a:lnTo>
                  <a:lnTo>
                    <a:pt x="6693458" y="9989185"/>
                  </a:lnTo>
                  <a:lnTo>
                    <a:pt x="6693966" y="9986441"/>
                  </a:lnTo>
                  <a:lnTo>
                    <a:pt x="6694347" y="9984003"/>
                  </a:lnTo>
                  <a:lnTo>
                    <a:pt x="6695236" y="9981565"/>
                  </a:lnTo>
                  <a:lnTo>
                    <a:pt x="6695871" y="9979126"/>
                  </a:lnTo>
                  <a:lnTo>
                    <a:pt x="6696760" y="9976993"/>
                  </a:lnTo>
                  <a:lnTo>
                    <a:pt x="6697649" y="9974554"/>
                  </a:lnTo>
                  <a:lnTo>
                    <a:pt x="6698538" y="9972421"/>
                  </a:lnTo>
                  <a:lnTo>
                    <a:pt x="6699808" y="9970287"/>
                  </a:lnTo>
                  <a:lnTo>
                    <a:pt x="6701078" y="9968153"/>
                  </a:lnTo>
                  <a:lnTo>
                    <a:pt x="6702602" y="9966325"/>
                  </a:lnTo>
                  <a:lnTo>
                    <a:pt x="6704126" y="9964496"/>
                  </a:lnTo>
                  <a:lnTo>
                    <a:pt x="6705650" y="9962972"/>
                  </a:lnTo>
                  <a:lnTo>
                    <a:pt x="6707428" y="9961448"/>
                  </a:lnTo>
                  <a:lnTo>
                    <a:pt x="6709206" y="9959924"/>
                  </a:lnTo>
                  <a:lnTo>
                    <a:pt x="6711365" y="9958705"/>
                  </a:lnTo>
                  <a:lnTo>
                    <a:pt x="6725462" y="9954133"/>
                  </a:lnTo>
                  <a:lnTo>
                    <a:pt x="6728129" y="9954742"/>
                  </a:lnTo>
                  <a:lnTo>
                    <a:pt x="6730542" y="9955047"/>
                  </a:lnTo>
                  <a:lnTo>
                    <a:pt x="6733082" y="9955961"/>
                  </a:lnTo>
                  <a:lnTo>
                    <a:pt x="6735495" y="9956571"/>
                  </a:lnTo>
                  <a:lnTo>
                    <a:pt x="6737654" y="9957485"/>
                  </a:lnTo>
                  <a:lnTo>
                    <a:pt x="6739686" y="9958705"/>
                  </a:lnTo>
                  <a:lnTo>
                    <a:pt x="6741845" y="9960229"/>
                  </a:lnTo>
                  <a:lnTo>
                    <a:pt x="6743750" y="9961448"/>
                  </a:lnTo>
                  <a:lnTo>
                    <a:pt x="6756196" y="9984003"/>
                  </a:lnTo>
                  <a:lnTo>
                    <a:pt x="6756831" y="9986137"/>
                  </a:lnTo>
                  <a:lnTo>
                    <a:pt x="6757085" y="9988880"/>
                  </a:lnTo>
                  <a:lnTo>
                    <a:pt x="6757466" y="9991318"/>
                  </a:lnTo>
                  <a:lnTo>
                    <a:pt x="6757720" y="9994061"/>
                  </a:lnTo>
                  <a:lnTo>
                    <a:pt x="6757720" y="9996500"/>
                  </a:lnTo>
                  <a:lnTo>
                    <a:pt x="6757974" y="9999243"/>
                  </a:lnTo>
                  <a:lnTo>
                    <a:pt x="6757974" y="10001681"/>
                  </a:lnTo>
                  <a:lnTo>
                    <a:pt x="6757720" y="10004425"/>
                  </a:lnTo>
                  <a:lnTo>
                    <a:pt x="6757720" y="10006863"/>
                  </a:lnTo>
                  <a:lnTo>
                    <a:pt x="6757466" y="10009301"/>
                  </a:lnTo>
                  <a:lnTo>
                    <a:pt x="6757085" y="10012045"/>
                  </a:lnTo>
                  <a:lnTo>
                    <a:pt x="6756831" y="10014483"/>
                  </a:lnTo>
                  <a:lnTo>
                    <a:pt x="6756196" y="10016921"/>
                  </a:lnTo>
                  <a:lnTo>
                    <a:pt x="6789470" y="10016921"/>
                  </a:lnTo>
                </a:path>
                <a:path w="6883400" h="10017125">
                  <a:moveTo>
                    <a:pt x="6661454" y="9932187"/>
                  </a:moveTo>
                  <a:lnTo>
                    <a:pt x="6789470" y="9932187"/>
                  </a:lnTo>
                </a:path>
                <a:path w="6883400" h="10017125">
                  <a:moveTo>
                    <a:pt x="6883323" y="9923653"/>
                  </a:moveTo>
                  <a:lnTo>
                    <a:pt x="6883323" y="9956876"/>
                  </a:lnTo>
                  <a:lnTo>
                    <a:pt x="6879894" y="9956266"/>
                  </a:lnTo>
                  <a:lnTo>
                    <a:pt x="6876846" y="9955657"/>
                  </a:lnTo>
                  <a:lnTo>
                    <a:pt x="6873544" y="9955352"/>
                  </a:lnTo>
                  <a:lnTo>
                    <a:pt x="6870242" y="9955047"/>
                  </a:lnTo>
                  <a:lnTo>
                    <a:pt x="6866813" y="9954742"/>
                  </a:lnTo>
                  <a:lnTo>
                    <a:pt x="6863765" y="9954742"/>
                  </a:lnTo>
                  <a:lnTo>
                    <a:pt x="6860463" y="9955047"/>
                  </a:lnTo>
                  <a:lnTo>
                    <a:pt x="6832396" y="9970592"/>
                  </a:lnTo>
                  <a:lnTo>
                    <a:pt x="6829983" y="9973945"/>
                  </a:lnTo>
                  <a:lnTo>
                    <a:pt x="6827570" y="9976993"/>
                  </a:lnTo>
                  <a:lnTo>
                    <a:pt x="6825665" y="9980041"/>
                  </a:lnTo>
                  <a:lnTo>
                    <a:pt x="6818680" y="9997109"/>
                  </a:lnTo>
                  <a:lnTo>
                    <a:pt x="6818680" y="9999853"/>
                  </a:lnTo>
                  <a:lnTo>
                    <a:pt x="6818426" y="10002596"/>
                  </a:lnTo>
                  <a:lnTo>
                    <a:pt x="6818680" y="10005339"/>
                  </a:lnTo>
                  <a:lnTo>
                    <a:pt x="6819315" y="10008082"/>
                  </a:lnTo>
                  <a:lnTo>
                    <a:pt x="6819950" y="10011130"/>
                  </a:lnTo>
                  <a:lnTo>
                    <a:pt x="6820839" y="10013873"/>
                  </a:lnTo>
                  <a:lnTo>
                    <a:pt x="6821982" y="10016921"/>
                  </a:lnTo>
                  <a:lnTo>
                    <a:pt x="6789470" y="10016921"/>
                  </a:lnTo>
                </a:path>
                <a:path w="6883400" h="10017125">
                  <a:moveTo>
                    <a:pt x="6797598" y="9923653"/>
                  </a:moveTo>
                  <a:lnTo>
                    <a:pt x="6797598" y="9932187"/>
                  </a:lnTo>
                  <a:lnTo>
                    <a:pt x="6789470" y="9932187"/>
                  </a:lnTo>
                </a:path>
                <a:path w="6883400" h="10017125">
                  <a:moveTo>
                    <a:pt x="6883323" y="9923653"/>
                  </a:moveTo>
                  <a:lnTo>
                    <a:pt x="6883323" y="9888905"/>
                  </a:lnTo>
                  <a:lnTo>
                    <a:pt x="6880910" y="9889820"/>
                  </a:lnTo>
                  <a:lnTo>
                    <a:pt x="6878370" y="9890429"/>
                  </a:lnTo>
                  <a:lnTo>
                    <a:pt x="6875957" y="9890734"/>
                  </a:lnTo>
                  <a:lnTo>
                    <a:pt x="6873290" y="9891344"/>
                  </a:lnTo>
                  <a:lnTo>
                    <a:pt x="6870750" y="9891649"/>
                  </a:lnTo>
                  <a:lnTo>
                    <a:pt x="6868083" y="9891649"/>
                  </a:lnTo>
                  <a:lnTo>
                    <a:pt x="6865670" y="9891953"/>
                  </a:lnTo>
                  <a:lnTo>
                    <a:pt x="6862876" y="9891953"/>
                  </a:lnTo>
                  <a:lnTo>
                    <a:pt x="6860463" y="9891649"/>
                  </a:lnTo>
                  <a:lnTo>
                    <a:pt x="6857669" y="9891649"/>
                  </a:lnTo>
                  <a:lnTo>
                    <a:pt x="6855256" y="9891039"/>
                  </a:lnTo>
                  <a:lnTo>
                    <a:pt x="6852462" y="9890734"/>
                  </a:lnTo>
                  <a:lnTo>
                    <a:pt x="6850049" y="9890125"/>
                  </a:lnTo>
                  <a:lnTo>
                    <a:pt x="6847636" y="9889515"/>
                  </a:lnTo>
                  <a:lnTo>
                    <a:pt x="6845223" y="9888905"/>
                  </a:lnTo>
                  <a:lnTo>
                    <a:pt x="6842810" y="9887991"/>
                  </a:lnTo>
                  <a:lnTo>
                    <a:pt x="6840651" y="9887077"/>
                  </a:lnTo>
                  <a:lnTo>
                    <a:pt x="6838492" y="9885857"/>
                  </a:lnTo>
                  <a:lnTo>
                    <a:pt x="6836333" y="9884638"/>
                  </a:lnTo>
                  <a:lnTo>
                    <a:pt x="6834174" y="9883419"/>
                  </a:lnTo>
                  <a:lnTo>
                    <a:pt x="6832396" y="9881895"/>
                  </a:lnTo>
                  <a:lnTo>
                    <a:pt x="6830618" y="9880676"/>
                  </a:lnTo>
                  <a:lnTo>
                    <a:pt x="6828713" y="9878847"/>
                  </a:lnTo>
                  <a:lnTo>
                    <a:pt x="6827189" y="9877018"/>
                  </a:lnTo>
                  <a:lnTo>
                    <a:pt x="6825665" y="9875189"/>
                  </a:lnTo>
                  <a:lnTo>
                    <a:pt x="6824522" y="9873361"/>
                  </a:lnTo>
                  <a:lnTo>
                    <a:pt x="6823252" y="9871227"/>
                  </a:lnTo>
                  <a:lnTo>
                    <a:pt x="6822363" y="9869093"/>
                  </a:lnTo>
                  <a:lnTo>
                    <a:pt x="6821728" y="9866655"/>
                  </a:lnTo>
                  <a:lnTo>
                    <a:pt x="6820839" y="9864521"/>
                  </a:lnTo>
                  <a:lnTo>
                    <a:pt x="6820458" y="9861778"/>
                  </a:lnTo>
                  <a:lnTo>
                    <a:pt x="6820204" y="9859035"/>
                  </a:lnTo>
                  <a:lnTo>
                    <a:pt x="6820458" y="9856292"/>
                  </a:lnTo>
                  <a:lnTo>
                    <a:pt x="6821093" y="9853853"/>
                  </a:lnTo>
                  <a:lnTo>
                    <a:pt x="6821728" y="9851110"/>
                  </a:lnTo>
                  <a:lnTo>
                    <a:pt x="6822617" y="9848977"/>
                  </a:lnTo>
                  <a:lnTo>
                    <a:pt x="6823506" y="9846538"/>
                  </a:lnTo>
                  <a:lnTo>
                    <a:pt x="6824776" y="9844405"/>
                  </a:lnTo>
                  <a:lnTo>
                    <a:pt x="6826046" y="9842576"/>
                  </a:lnTo>
                  <a:lnTo>
                    <a:pt x="6827189" y="9840747"/>
                  </a:lnTo>
                  <a:lnTo>
                    <a:pt x="6829094" y="9838918"/>
                  </a:lnTo>
                  <a:lnTo>
                    <a:pt x="6830618" y="9837394"/>
                  </a:lnTo>
                  <a:lnTo>
                    <a:pt x="6832396" y="9835870"/>
                  </a:lnTo>
                  <a:lnTo>
                    <a:pt x="6834174" y="9834651"/>
                  </a:lnTo>
                  <a:lnTo>
                    <a:pt x="6836333" y="9833127"/>
                  </a:lnTo>
                  <a:lnTo>
                    <a:pt x="6838492" y="9832213"/>
                  </a:lnTo>
                  <a:lnTo>
                    <a:pt x="6840651" y="9831298"/>
                  </a:lnTo>
                  <a:lnTo>
                    <a:pt x="6842810" y="9830079"/>
                  </a:lnTo>
                  <a:lnTo>
                    <a:pt x="6845223" y="9829469"/>
                  </a:lnTo>
                  <a:lnTo>
                    <a:pt x="6847382" y="9828555"/>
                  </a:lnTo>
                  <a:lnTo>
                    <a:pt x="6849795" y="9827945"/>
                  </a:lnTo>
                  <a:lnTo>
                    <a:pt x="6852208" y="9827641"/>
                  </a:lnTo>
                  <a:lnTo>
                    <a:pt x="6855002" y="9827031"/>
                  </a:lnTo>
                  <a:lnTo>
                    <a:pt x="6857415" y="9826726"/>
                  </a:lnTo>
                  <a:lnTo>
                    <a:pt x="6860082" y="9826726"/>
                  </a:lnTo>
                  <a:lnTo>
                    <a:pt x="6862622" y="9826421"/>
                  </a:lnTo>
                  <a:lnTo>
                    <a:pt x="6865289" y="9826421"/>
                  </a:lnTo>
                  <a:lnTo>
                    <a:pt x="6867702" y="9826421"/>
                  </a:lnTo>
                  <a:lnTo>
                    <a:pt x="6870496" y="9826421"/>
                  </a:lnTo>
                  <a:lnTo>
                    <a:pt x="6872909" y="9826726"/>
                  </a:lnTo>
                  <a:lnTo>
                    <a:pt x="6875703" y="9826726"/>
                  </a:lnTo>
                  <a:lnTo>
                    <a:pt x="6878116" y="9827336"/>
                  </a:lnTo>
                  <a:lnTo>
                    <a:pt x="6880910" y="9827336"/>
                  </a:lnTo>
                  <a:lnTo>
                    <a:pt x="6883323" y="9827945"/>
                  </a:lnTo>
                  <a:lnTo>
                    <a:pt x="6883323" y="9795637"/>
                  </a:lnTo>
                </a:path>
                <a:path w="6883400" h="10017125">
                  <a:moveTo>
                    <a:pt x="6797598" y="9923653"/>
                  </a:moveTo>
                  <a:lnTo>
                    <a:pt x="6797598" y="9795637"/>
                  </a:lnTo>
                </a:path>
                <a:path w="6883400" h="10017125">
                  <a:moveTo>
                    <a:pt x="304" y="93852"/>
                  </a:moveTo>
                  <a:lnTo>
                    <a:pt x="0" y="126746"/>
                  </a:lnTo>
                  <a:lnTo>
                    <a:pt x="2438" y="126111"/>
                  </a:lnTo>
                  <a:lnTo>
                    <a:pt x="4876" y="125602"/>
                  </a:lnTo>
                  <a:lnTo>
                    <a:pt x="7619" y="124968"/>
                  </a:lnTo>
                  <a:lnTo>
                    <a:pt x="10058" y="124587"/>
                  </a:lnTo>
                  <a:lnTo>
                    <a:pt x="12496" y="124332"/>
                  </a:lnTo>
                  <a:lnTo>
                    <a:pt x="15239" y="124078"/>
                  </a:lnTo>
                  <a:lnTo>
                    <a:pt x="17678" y="124078"/>
                  </a:lnTo>
                  <a:lnTo>
                    <a:pt x="20421" y="124078"/>
                  </a:lnTo>
                  <a:lnTo>
                    <a:pt x="22859" y="124078"/>
                  </a:lnTo>
                  <a:lnTo>
                    <a:pt x="25603" y="124332"/>
                  </a:lnTo>
                  <a:lnTo>
                    <a:pt x="28041" y="124587"/>
                  </a:lnTo>
                  <a:lnTo>
                    <a:pt x="30784" y="125222"/>
                  </a:lnTo>
                  <a:lnTo>
                    <a:pt x="33223" y="125602"/>
                  </a:lnTo>
                  <a:lnTo>
                    <a:pt x="35661" y="126492"/>
                  </a:lnTo>
                  <a:lnTo>
                    <a:pt x="38100" y="127126"/>
                  </a:lnTo>
                  <a:lnTo>
                    <a:pt x="40233" y="128016"/>
                  </a:lnTo>
                  <a:lnTo>
                    <a:pt x="42671" y="128904"/>
                  </a:lnTo>
                  <a:lnTo>
                    <a:pt x="44805" y="129794"/>
                  </a:lnTo>
                  <a:lnTo>
                    <a:pt x="46939" y="131064"/>
                  </a:lnTo>
                  <a:lnTo>
                    <a:pt x="49072" y="132206"/>
                  </a:lnTo>
                  <a:lnTo>
                    <a:pt x="50901" y="133730"/>
                  </a:lnTo>
                  <a:lnTo>
                    <a:pt x="52730" y="135000"/>
                  </a:lnTo>
                  <a:lnTo>
                    <a:pt x="54559" y="136778"/>
                  </a:lnTo>
                  <a:lnTo>
                    <a:pt x="56083" y="138302"/>
                  </a:lnTo>
                  <a:lnTo>
                    <a:pt x="57302" y="140207"/>
                  </a:lnTo>
                  <a:lnTo>
                    <a:pt x="58826" y="142367"/>
                  </a:lnTo>
                  <a:lnTo>
                    <a:pt x="59740" y="144145"/>
                  </a:lnTo>
                  <a:lnTo>
                    <a:pt x="60959" y="146303"/>
                  </a:lnTo>
                  <a:lnTo>
                    <a:pt x="61569" y="148717"/>
                  </a:lnTo>
                  <a:lnTo>
                    <a:pt x="62179" y="150875"/>
                  </a:lnTo>
                  <a:lnTo>
                    <a:pt x="62788" y="153289"/>
                  </a:lnTo>
                  <a:lnTo>
                    <a:pt x="63093" y="156082"/>
                  </a:lnTo>
                  <a:lnTo>
                    <a:pt x="62788" y="158750"/>
                  </a:lnTo>
                  <a:lnTo>
                    <a:pt x="62179" y="161163"/>
                  </a:lnTo>
                  <a:lnTo>
                    <a:pt x="61569" y="163702"/>
                  </a:lnTo>
                  <a:lnTo>
                    <a:pt x="54254" y="175514"/>
                  </a:lnTo>
                  <a:lnTo>
                    <a:pt x="52730" y="177419"/>
                  </a:lnTo>
                  <a:lnTo>
                    <a:pt x="50901" y="178562"/>
                  </a:lnTo>
                  <a:lnTo>
                    <a:pt x="49072" y="180086"/>
                  </a:lnTo>
                  <a:lnTo>
                    <a:pt x="46939" y="181355"/>
                  </a:lnTo>
                  <a:lnTo>
                    <a:pt x="44805" y="182245"/>
                  </a:lnTo>
                  <a:lnTo>
                    <a:pt x="42671" y="183515"/>
                  </a:lnTo>
                  <a:lnTo>
                    <a:pt x="40538" y="184403"/>
                  </a:lnTo>
                  <a:lnTo>
                    <a:pt x="38100" y="185039"/>
                  </a:lnTo>
                  <a:lnTo>
                    <a:pt x="35966" y="185927"/>
                  </a:lnTo>
                  <a:lnTo>
                    <a:pt x="33223" y="186181"/>
                  </a:lnTo>
                  <a:lnTo>
                    <a:pt x="31089" y="186817"/>
                  </a:lnTo>
                  <a:lnTo>
                    <a:pt x="28346" y="187451"/>
                  </a:lnTo>
                  <a:lnTo>
                    <a:pt x="25907" y="187451"/>
                  </a:lnTo>
                  <a:lnTo>
                    <a:pt x="23164" y="187705"/>
                  </a:lnTo>
                  <a:lnTo>
                    <a:pt x="20726" y="188087"/>
                  </a:lnTo>
                  <a:lnTo>
                    <a:pt x="17983" y="188087"/>
                  </a:lnTo>
                  <a:lnTo>
                    <a:pt x="15544" y="188087"/>
                  </a:lnTo>
                  <a:lnTo>
                    <a:pt x="12801" y="188087"/>
                  </a:lnTo>
                  <a:lnTo>
                    <a:pt x="10363" y="187705"/>
                  </a:lnTo>
                  <a:lnTo>
                    <a:pt x="7619" y="187451"/>
                  </a:lnTo>
                  <a:lnTo>
                    <a:pt x="5181" y="187071"/>
                  </a:lnTo>
                  <a:lnTo>
                    <a:pt x="2438" y="186817"/>
                  </a:lnTo>
                  <a:lnTo>
                    <a:pt x="0" y="186563"/>
                  </a:lnTo>
                  <a:lnTo>
                    <a:pt x="304" y="219075"/>
                  </a:lnTo>
                </a:path>
                <a:path w="6883400" h="10017125">
                  <a:moveTo>
                    <a:pt x="85343" y="93852"/>
                  </a:moveTo>
                  <a:lnTo>
                    <a:pt x="85343" y="219075"/>
                  </a:lnTo>
                </a:path>
                <a:path w="6883400" h="10017125">
                  <a:moveTo>
                    <a:pt x="304" y="219075"/>
                  </a:moveTo>
                  <a:lnTo>
                    <a:pt x="0" y="251714"/>
                  </a:lnTo>
                  <a:lnTo>
                    <a:pt x="2438" y="251078"/>
                  </a:lnTo>
                  <a:lnTo>
                    <a:pt x="4876" y="250571"/>
                  </a:lnTo>
                  <a:lnTo>
                    <a:pt x="7619" y="249936"/>
                  </a:lnTo>
                  <a:lnTo>
                    <a:pt x="10058" y="249554"/>
                  </a:lnTo>
                  <a:lnTo>
                    <a:pt x="12496" y="249300"/>
                  </a:lnTo>
                  <a:lnTo>
                    <a:pt x="15239" y="249300"/>
                  </a:lnTo>
                  <a:lnTo>
                    <a:pt x="17678" y="249047"/>
                  </a:lnTo>
                  <a:lnTo>
                    <a:pt x="20421" y="249047"/>
                  </a:lnTo>
                  <a:lnTo>
                    <a:pt x="22859" y="249300"/>
                  </a:lnTo>
                  <a:lnTo>
                    <a:pt x="25603" y="249300"/>
                  </a:lnTo>
                  <a:lnTo>
                    <a:pt x="28041" y="249554"/>
                  </a:lnTo>
                  <a:lnTo>
                    <a:pt x="30784" y="250190"/>
                  </a:lnTo>
                  <a:lnTo>
                    <a:pt x="33223" y="250825"/>
                  </a:lnTo>
                  <a:lnTo>
                    <a:pt x="35661" y="251460"/>
                  </a:lnTo>
                  <a:lnTo>
                    <a:pt x="38100" y="252095"/>
                  </a:lnTo>
                  <a:lnTo>
                    <a:pt x="40233" y="252983"/>
                  </a:lnTo>
                  <a:lnTo>
                    <a:pt x="42671" y="253873"/>
                  </a:lnTo>
                  <a:lnTo>
                    <a:pt x="44805" y="254762"/>
                  </a:lnTo>
                  <a:lnTo>
                    <a:pt x="46939" y="256031"/>
                  </a:lnTo>
                  <a:lnTo>
                    <a:pt x="49072" y="257175"/>
                  </a:lnTo>
                  <a:lnTo>
                    <a:pt x="50901" y="258699"/>
                  </a:lnTo>
                  <a:lnTo>
                    <a:pt x="52730" y="260223"/>
                  </a:lnTo>
                  <a:lnTo>
                    <a:pt x="54559" y="261747"/>
                  </a:lnTo>
                  <a:lnTo>
                    <a:pt x="56083" y="263271"/>
                  </a:lnTo>
                  <a:lnTo>
                    <a:pt x="57302" y="265175"/>
                  </a:lnTo>
                  <a:lnTo>
                    <a:pt x="58826" y="267335"/>
                  </a:lnTo>
                  <a:lnTo>
                    <a:pt x="59740" y="269113"/>
                  </a:lnTo>
                  <a:lnTo>
                    <a:pt x="60959" y="271272"/>
                  </a:lnTo>
                  <a:lnTo>
                    <a:pt x="61569" y="273685"/>
                  </a:lnTo>
                  <a:lnTo>
                    <a:pt x="62179" y="275844"/>
                  </a:lnTo>
                  <a:lnTo>
                    <a:pt x="62788" y="278511"/>
                  </a:lnTo>
                  <a:lnTo>
                    <a:pt x="63093" y="281050"/>
                  </a:lnTo>
                  <a:lnTo>
                    <a:pt x="62788" y="283718"/>
                  </a:lnTo>
                  <a:lnTo>
                    <a:pt x="62179" y="286130"/>
                  </a:lnTo>
                  <a:lnTo>
                    <a:pt x="61569" y="288671"/>
                  </a:lnTo>
                  <a:lnTo>
                    <a:pt x="55778" y="298957"/>
                  </a:lnTo>
                  <a:lnTo>
                    <a:pt x="54254" y="300863"/>
                  </a:lnTo>
                  <a:lnTo>
                    <a:pt x="38100" y="310006"/>
                  </a:lnTo>
                  <a:lnTo>
                    <a:pt x="35966" y="310896"/>
                  </a:lnTo>
                  <a:lnTo>
                    <a:pt x="33223" y="311530"/>
                  </a:lnTo>
                  <a:lnTo>
                    <a:pt x="31089" y="311785"/>
                  </a:lnTo>
                  <a:lnTo>
                    <a:pt x="28346" y="312420"/>
                  </a:lnTo>
                  <a:lnTo>
                    <a:pt x="25907" y="312674"/>
                  </a:lnTo>
                  <a:lnTo>
                    <a:pt x="23164" y="312674"/>
                  </a:lnTo>
                  <a:lnTo>
                    <a:pt x="20726" y="313054"/>
                  </a:lnTo>
                  <a:lnTo>
                    <a:pt x="17983" y="313054"/>
                  </a:lnTo>
                  <a:lnTo>
                    <a:pt x="15544" y="313054"/>
                  </a:lnTo>
                  <a:lnTo>
                    <a:pt x="12801" y="313054"/>
                  </a:lnTo>
                  <a:lnTo>
                    <a:pt x="10363" y="312674"/>
                  </a:lnTo>
                  <a:lnTo>
                    <a:pt x="7619" y="312674"/>
                  </a:lnTo>
                  <a:lnTo>
                    <a:pt x="5181" y="312039"/>
                  </a:lnTo>
                  <a:lnTo>
                    <a:pt x="2438" y="311785"/>
                  </a:lnTo>
                  <a:lnTo>
                    <a:pt x="0" y="311530"/>
                  </a:lnTo>
                  <a:lnTo>
                    <a:pt x="304" y="344043"/>
                  </a:lnTo>
                </a:path>
                <a:path w="6883400" h="10017125">
                  <a:moveTo>
                    <a:pt x="85343" y="219075"/>
                  </a:moveTo>
                  <a:lnTo>
                    <a:pt x="85343" y="344043"/>
                  </a:lnTo>
                </a:path>
                <a:path w="6883400" h="10017125">
                  <a:moveTo>
                    <a:pt x="304" y="344043"/>
                  </a:moveTo>
                  <a:lnTo>
                    <a:pt x="0" y="376681"/>
                  </a:lnTo>
                  <a:lnTo>
                    <a:pt x="2438" y="376047"/>
                  </a:lnTo>
                  <a:lnTo>
                    <a:pt x="4876" y="375539"/>
                  </a:lnTo>
                  <a:lnTo>
                    <a:pt x="7619" y="375157"/>
                  </a:lnTo>
                  <a:lnTo>
                    <a:pt x="10058" y="374523"/>
                  </a:lnTo>
                  <a:lnTo>
                    <a:pt x="12496" y="374269"/>
                  </a:lnTo>
                  <a:lnTo>
                    <a:pt x="15239" y="374269"/>
                  </a:lnTo>
                  <a:lnTo>
                    <a:pt x="17678" y="374015"/>
                  </a:lnTo>
                  <a:lnTo>
                    <a:pt x="20421" y="374015"/>
                  </a:lnTo>
                  <a:lnTo>
                    <a:pt x="22859" y="374269"/>
                  </a:lnTo>
                  <a:lnTo>
                    <a:pt x="25603" y="374269"/>
                  </a:lnTo>
                  <a:lnTo>
                    <a:pt x="28041" y="374903"/>
                  </a:lnTo>
                  <a:lnTo>
                    <a:pt x="30784" y="375157"/>
                  </a:lnTo>
                  <a:lnTo>
                    <a:pt x="33223" y="375793"/>
                  </a:lnTo>
                  <a:lnTo>
                    <a:pt x="35661" y="376427"/>
                  </a:lnTo>
                  <a:lnTo>
                    <a:pt x="38100" y="377063"/>
                  </a:lnTo>
                  <a:lnTo>
                    <a:pt x="40233" y="377951"/>
                  </a:lnTo>
                  <a:lnTo>
                    <a:pt x="42671" y="378841"/>
                  </a:lnTo>
                  <a:lnTo>
                    <a:pt x="44805" y="379729"/>
                  </a:lnTo>
                  <a:lnTo>
                    <a:pt x="46939" y="381000"/>
                  </a:lnTo>
                  <a:lnTo>
                    <a:pt x="49072" y="382143"/>
                  </a:lnTo>
                  <a:lnTo>
                    <a:pt x="50901" y="383667"/>
                  </a:lnTo>
                  <a:lnTo>
                    <a:pt x="52730" y="385191"/>
                  </a:lnTo>
                  <a:lnTo>
                    <a:pt x="54559" y="386715"/>
                  </a:lnTo>
                  <a:lnTo>
                    <a:pt x="56083" y="388239"/>
                  </a:lnTo>
                  <a:lnTo>
                    <a:pt x="57302" y="390144"/>
                  </a:lnTo>
                  <a:lnTo>
                    <a:pt x="58826" y="392302"/>
                  </a:lnTo>
                  <a:lnTo>
                    <a:pt x="59740" y="394080"/>
                  </a:lnTo>
                  <a:lnTo>
                    <a:pt x="60959" y="396240"/>
                  </a:lnTo>
                  <a:lnTo>
                    <a:pt x="61569" y="398652"/>
                  </a:lnTo>
                  <a:lnTo>
                    <a:pt x="62179" y="400812"/>
                  </a:lnTo>
                  <a:lnTo>
                    <a:pt x="62788" y="403478"/>
                  </a:lnTo>
                  <a:lnTo>
                    <a:pt x="63093" y="406019"/>
                  </a:lnTo>
                  <a:lnTo>
                    <a:pt x="62788" y="408686"/>
                  </a:lnTo>
                  <a:lnTo>
                    <a:pt x="62179" y="411099"/>
                  </a:lnTo>
                  <a:lnTo>
                    <a:pt x="61569" y="413639"/>
                  </a:lnTo>
                  <a:lnTo>
                    <a:pt x="55778" y="423925"/>
                  </a:lnTo>
                  <a:lnTo>
                    <a:pt x="54254" y="425830"/>
                  </a:lnTo>
                  <a:lnTo>
                    <a:pt x="38100" y="434975"/>
                  </a:lnTo>
                  <a:lnTo>
                    <a:pt x="35966" y="435864"/>
                  </a:lnTo>
                  <a:lnTo>
                    <a:pt x="33223" y="436499"/>
                  </a:lnTo>
                  <a:lnTo>
                    <a:pt x="31089" y="436752"/>
                  </a:lnTo>
                  <a:lnTo>
                    <a:pt x="28346" y="437388"/>
                  </a:lnTo>
                  <a:lnTo>
                    <a:pt x="25907" y="437642"/>
                  </a:lnTo>
                  <a:lnTo>
                    <a:pt x="23164" y="437642"/>
                  </a:lnTo>
                  <a:lnTo>
                    <a:pt x="20726" y="438023"/>
                  </a:lnTo>
                  <a:lnTo>
                    <a:pt x="17983" y="438023"/>
                  </a:lnTo>
                  <a:lnTo>
                    <a:pt x="15544" y="438023"/>
                  </a:lnTo>
                  <a:lnTo>
                    <a:pt x="12801" y="438023"/>
                  </a:lnTo>
                  <a:lnTo>
                    <a:pt x="10363" y="437642"/>
                  </a:lnTo>
                  <a:lnTo>
                    <a:pt x="7619" y="437642"/>
                  </a:lnTo>
                  <a:lnTo>
                    <a:pt x="5181" y="437388"/>
                  </a:lnTo>
                  <a:lnTo>
                    <a:pt x="2438" y="437006"/>
                  </a:lnTo>
                  <a:lnTo>
                    <a:pt x="0" y="436499"/>
                  </a:lnTo>
                  <a:lnTo>
                    <a:pt x="304" y="469011"/>
                  </a:lnTo>
                </a:path>
                <a:path w="6883400" h="10017125">
                  <a:moveTo>
                    <a:pt x="85343" y="344043"/>
                  </a:moveTo>
                  <a:lnTo>
                    <a:pt x="85343" y="469011"/>
                  </a:lnTo>
                </a:path>
                <a:path w="6883400" h="10017125">
                  <a:moveTo>
                    <a:pt x="304" y="469011"/>
                  </a:moveTo>
                  <a:lnTo>
                    <a:pt x="0" y="501650"/>
                  </a:lnTo>
                  <a:lnTo>
                    <a:pt x="2438" y="501015"/>
                  </a:lnTo>
                  <a:lnTo>
                    <a:pt x="4876" y="500506"/>
                  </a:lnTo>
                  <a:lnTo>
                    <a:pt x="7619" y="500125"/>
                  </a:lnTo>
                  <a:lnTo>
                    <a:pt x="10058" y="499491"/>
                  </a:lnTo>
                  <a:lnTo>
                    <a:pt x="12496" y="499237"/>
                  </a:lnTo>
                  <a:lnTo>
                    <a:pt x="15239" y="499237"/>
                  </a:lnTo>
                  <a:lnTo>
                    <a:pt x="17678" y="498982"/>
                  </a:lnTo>
                  <a:lnTo>
                    <a:pt x="20421" y="498982"/>
                  </a:lnTo>
                  <a:lnTo>
                    <a:pt x="22859" y="499237"/>
                  </a:lnTo>
                  <a:lnTo>
                    <a:pt x="25603" y="499237"/>
                  </a:lnTo>
                  <a:lnTo>
                    <a:pt x="28041" y="499872"/>
                  </a:lnTo>
                  <a:lnTo>
                    <a:pt x="30784" y="500125"/>
                  </a:lnTo>
                  <a:lnTo>
                    <a:pt x="33223" y="500761"/>
                  </a:lnTo>
                  <a:lnTo>
                    <a:pt x="35661" y="501396"/>
                  </a:lnTo>
                  <a:lnTo>
                    <a:pt x="38100" y="502030"/>
                  </a:lnTo>
                  <a:lnTo>
                    <a:pt x="40233" y="502920"/>
                  </a:lnTo>
                  <a:lnTo>
                    <a:pt x="42671" y="503808"/>
                  </a:lnTo>
                  <a:lnTo>
                    <a:pt x="44805" y="504698"/>
                  </a:lnTo>
                  <a:lnTo>
                    <a:pt x="46939" y="505968"/>
                  </a:lnTo>
                  <a:lnTo>
                    <a:pt x="49072" y="507111"/>
                  </a:lnTo>
                  <a:lnTo>
                    <a:pt x="50901" y="508635"/>
                  </a:lnTo>
                  <a:lnTo>
                    <a:pt x="52730" y="510158"/>
                  </a:lnTo>
                  <a:lnTo>
                    <a:pt x="54559" y="511682"/>
                  </a:lnTo>
                  <a:lnTo>
                    <a:pt x="56083" y="513588"/>
                  </a:lnTo>
                  <a:lnTo>
                    <a:pt x="57302" y="515112"/>
                  </a:lnTo>
                  <a:lnTo>
                    <a:pt x="58826" y="517271"/>
                  </a:lnTo>
                  <a:lnTo>
                    <a:pt x="63093" y="530987"/>
                  </a:lnTo>
                  <a:lnTo>
                    <a:pt x="62788" y="533653"/>
                  </a:lnTo>
                  <a:lnTo>
                    <a:pt x="62179" y="536067"/>
                  </a:lnTo>
                  <a:lnTo>
                    <a:pt x="61569" y="538606"/>
                  </a:lnTo>
                  <a:lnTo>
                    <a:pt x="54254" y="550799"/>
                  </a:lnTo>
                  <a:lnTo>
                    <a:pt x="52730" y="552323"/>
                  </a:lnTo>
                  <a:lnTo>
                    <a:pt x="38100" y="559943"/>
                  </a:lnTo>
                  <a:lnTo>
                    <a:pt x="35966" y="560831"/>
                  </a:lnTo>
                  <a:lnTo>
                    <a:pt x="33223" y="561467"/>
                  </a:lnTo>
                  <a:lnTo>
                    <a:pt x="31089" y="561721"/>
                  </a:lnTo>
                  <a:lnTo>
                    <a:pt x="28346" y="562355"/>
                  </a:lnTo>
                  <a:lnTo>
                    <a:pt x="25907" y="562610"/>
                  </a:lnTo>
                  <a:lnTo>
                    <a:pt x="23164" y="562610"/>
                  </a:lnTo>
                  <a:lnTo>
                    <a:pt x="20726" y="562991"/>
                  </a:lnTo>
                  <a:lnTo>
                    <a:pt x="17983" y="562991"/>
                  </a:lnTo>
                  <a:lnTo>
                    <a:pt x="15544" y="562991"/>
                  </a:lnTo>
                  <a:lnTo>
                    <a:pt x="12801" y="562991"/>
                  </a:lnTo>
                  <a:lnTo>
                    <a:pt x="10363" y="562610"/>
                  </a:lnTo>
                  <a:lnTo>
                    <a:pt x="7619" y="562610"/>
                  </a:lnTo>
                  <a:lnTo>
                    <a:pt x="5181" y="562355"/>
                  </a:lnTo>
                  <a:lnTo>
                    <a:pt x="2438" y="561975"/>
                  </a:lnTo>
                  <a:lnTo>
                    <a:pt x="0" y="561467"/>
                  </a:lnTo>
                  <a:lnTo>
                    <a:pt x="304" y="593978"/>
                  </a:lnTo>
                </a:path>
                <a:path w="6883400" h="10017125">
                  <a:moveTo>
                    <a:pt x="85343" y="469011"/>
                  </a:moveTo>
                  <a:lnTo>
                    <a:pt x="85343" y="593978"/>
                  </a:lnTo>
                </a:path>
                <a:path w="6883400" h="10017125">
                  <a:moveTo>
                    <a:pt x="304" y="593978"/>
                  </a:moveTo>
                  <a:lnTo>
                    <a:pt x="0" y="626999"/>
                  </a:lnTo>
                  <a:lnTo>
                    <a:pt x="2438" y="625982"/>
                  </a:lnTo>
                  <a:lnTo>
                    <a:pt x="4876" y="625475"/>
                  </a:lnTo>
                  <a:lnTo>
                    <a:pt x="7619" y="625094"/>
                  </a:lnTo>
                  <a:lnTo>
                    <a:pt x="10058" y="624458"/>
                  </a:lnTo>
                  <a:lnTo>
                    <a:pt x="12496" y="624458"/>
                  </a:lnTo>
                  <a:lnTo>
                    <a:pt x="15239" y="624204"/>
                  </a:lnTo>
                  <a:lnTo>
                    <a:pt x="17678" y="624204"/>
                  </a:lnTo>
                  <a:lnTo>
                    <a:pt x="20421" y="624204"/>
                  </a:lnTo>
                  <a:lnTo>
                    <a:pt x="22859" y="624204"/>
                  </a:lnTo>
                  <a:lnTo>
                    <a:pt x="25603" y="624458"/>
                  </a:lnTo>
                  <a:lnTo>
                    <a:pt x="28041" y="624840"/>
                  </a:lnTo>
                  <a:lnTo>
                    <a:pt x="30784" y="625094"/>
                  </a:lnTo>
                  <a:lnTo>
                    <a:pt x="33223" y="625728"/>
                  </a:lnTo>
                  <a:lnTo>
                    <a:pt x="35661" y="626364"/>
                  </a:lnTo>
                  <a:lnTo>
                    <a:pt x="38100" y="626999"/>
                  </a:lnTo>
                  <a:lnTo>
                    <a:pt x="40233" y="627888"/>
                  </a:lnTo>
                  <a:lnTo>
                    <a:pt x="42671" y="628776"/>
                  </a:lnTo>
                  <a:lnTo>
                    <a:pt x="44805" y="630047"/>
                  </a:lnTo>
                  <a:lnTo>
                    <a:pt x="46939" y="631190"/>
                  </a:lnTo>
                  <a:lnTo>
                    <a:pt x="49072" y="632460"/>
                  </a:lnTo>
                  <a:lnTo>
                    <a:pt x="50901" y="633602"/>
                  </a:lnTo>
                  <a:lnTo>
                    <a:pt x="52730" y="635126"/>
                  </a:lnTo>
                  <a:lnTo>
                    <a:pt x="54559" y="636651"/>
                  </a:lnTo>
                  <a:lnTo>
                    <a:pt x="56083" y="638555"/>
                  </a:lnTo>
                  <a:lnTo>
                    <a:pt x="57302" y="640333"/>
                  </a:lnTo>
                  <a:lnTo>
                    <a:pt x="58826" y="642239"/>
                  </a:lnTo>
                  <a:lnTo>
                    <a:pt x="59740" y="644271"/>
                  </a:lnTo>
                  <a:lnTo>
                    <a:pt x="60959" y="646429"/>
                  </a:lnTo>
                  <a:lnTo>
                    <a:pt x="61569" y="648589"/>
                  </a:lnTo>
                  <a:lnTo>
                    <a:pt x="62179" y="651001"/>
                  </a:lnTo>
                  <a:lnTo>
                    <a:pt x="62788" y="653415"/>
                  </a:lnTo>
                  <a:lnTo>
                    <a:pt x="63093" y="655954"/>
                  </a:lnTo>
                  <a:lnTo>
                    <a:pt x="54254" y="675767"/>
                  </a:lnTo>
                  <a:lnTo>
                    <a:pt x="52730" y="677291"/>
                  </a:lnTo>
                  <a:lnTo>
                    <a:pt x="31089" y="686689"/>
                  </a:lnTo>
                  <a:lnTo>
                    <a:pt x="28346" y="687324"/>
                  </a:lnTo>
                  <a:lnTo>
                    <a:pt x="25907" y="687577"/>
                  </a:lnTo>
                  <a:lnTo>
                    <a:pt x="23164" y="687958"/>
                  </a:lnTo>
                  <a:lnTo>
                    <a:pt x="20726" y="687958"/>
                  </a:lnTo>
                  <a:lnTo>
                    <a:pt x="17983" y="687958"/>
                  </a:lnTo>
                  <a:lnTo>
                    <a:pt x="15544" y="687958"/>
                  </a:lnTo>
                  <a:lnTo>
                    <a:pt x="12801" y="687958"/>
                  </a:lnTo>
                  <a:lnTo>
                    <a:pt x="10363" y="687958"/>
                  </a:lnTo>
                  <a:lnTo>
                    <a:pt x="7619" y="687577"/>
                  </a:lnTo>
                  <a:lnTo>
                    <a:pt x="5181" y="687324"/>
                  </a:lnTo>
                  <a:lnTo>
                    <a:pt x="2438" y="686943"/>
                  </a:lnTo>
                  <a:lnTo>
                    <a:pt x="0" y="686435"/>
                  </a:lnTo>
                  <a:lnTo>
                    <a:pt x="304" y="718947"/>
                  </a:lnTo>
                </a:path>
                <a:path w="6883400" h="10017125">
                  <a:moveTo>
                    <a:pt x="85343" y="593978"/>
                  </a:moveTo>
                  <a:lnTo>
                    <a:pt x="85343" y="718947"/>
                  </a:lnTo>
                </a:path>
                <a:path w="6883400" h="10017125">
                  <a:moveTo>
                    <a:pt x="304" y="718947"/>
                  </a:moveTo>
                  <a:lnTo>
                    <a:pt x="0" y="751967"/>
                  </a:lnTo>
                  <a:lnTo>
                    <a:pt x="2438" y="751331"/>
                  </a:lnTo>
                  <a:lnTo>
                    <a:pt x="4876" y="750443"/>
                  </a:lnTo>
                  <a:lnTo>
                    <a:pt x="7619" y="750062"/>
                  </a:lnTo>
                  <a:lnTo>
                    <a:pt x="10058" y="749807"/>
                  </a:lnTo>
                  <a:lnTo>
                    <a:pt x="12496" y="749426"/>
                  </a:lnTo>
                  <a:lnTo>
                    <a:pt x="15239" y="749173"/>
                  </a:lnTo>
                  <a:lnTo>
                    <a:pt x="17678" y="749173"/>
                  </a:lnTo>
                  <a:lnTo>
                    <a:pt x="20421" y="749173"/>
                  </a:lnTo>
                  <a:lnTo>
                    <a:pt x="22859" y="749173"/>
                  </a:lnTo>
                  <a:lnTo>
                    <a:pt x="25603" y="749426"/>
                  </a:lnTo>
                  <a:lnTo>
                    <a:pt x="28041" y="749807"/>
                  </a:lnTo>
                  <a:lnTo>
                    <a:pt x="30784" y="750062"/>
                  </a:lnTo>
                  <a:lnTo>
                    <a:pt x="33223" y="750697"/>
                  </a:lnTo>
                  <a:lnTo>
                    <a:pt x="35661" y="751331"/>
                  </a:lnTo>
                  <a:lnTo>
                    <a:pt x="38100" y="751967"/>
                  </a:lnTo>
                  <a:lnTo>
                    <a:pt x="40233" y="752855"/>
                  </a:lnTo>
                  <a:lnTo>
                    <a:pt x="42671" y="753745"/>
                  </a:lnTo>
                  <a:lnTo>
                    <a:pt x="44805" y="755015"/>
                  </a:lnTo>
                  <a:lnTo>
                    <a:pt x="46939" y="756157"/>
                  </a:lnTo>
                  <a:lnTo>
                    <a:pt x="49072" y="757427"/>
                  </a:lnTo>
                  <a:lnTo>
                    <a:pt x="50901" y="758571"/>
                  </a:lnTo>
                  <a:lnTo>
                    <a:pt x="52730" y="760095"/>
                  </a:lnTo>
                  <a:lnTo>
                    <a:pt x="54559" y="761619"/>
                  </a:lnTo>
                  <a:lnTo>
                    <a:pt x="56083" y="763524"/>
                  </a:lnTo>
                  <a:lnTo>
                    <a:pt x="57302" y="765301"/>
                  </a:lnTo>
                  <a:lnTo>
                    <a:pt x="58826" y="767206"/>
                  </a:lnTo>
                  <a:lnTo>
                    <a:pt x="59740" y="769239"/>
                  </a:lnTo>
                  <a:lnTo>
                    <a:pt x="60959" y="771398"/>
                  </a:lnTo>
                  <a:lnTo>
                    <a:pt x="61569" y="773556"/>
                  </a:lnTo>
                  <a:lnTo>
                    <a:pt x="62179" y="775970"/>
                  </a:lnTo>
                  <a:lnTo>
                    <a:pt x="62788" y="778382"/>
                  </a:lnTo>
                  <a:lnTo>
                    <a:pt x="63093" y="780923"/>
                  </a:lnTo>
                  <a:lnTo>
                    <a:pt x="62788" y="783590"/>
                  </a:lnTo>
                  <a:lnTo>
                    <a:pt x="62179" y="786383"/>
                  </a:lnTo>
                  <a:lnTo>
                    <a:pt x="61569" y="788797"/>
                  </a:lnTo>
                  <a:lnTo>
                    <a:pt x="60655" y="790955"/>
                  </a:lnTo>
                  <a:lnTo>
                    <a:pt x="59740" y="793369"/>
                  </a:lnTo>
                  <a:lnTo>
                    <a:pt x="58521" y="795147"/>
                  </a:lnTo>
                  <a:lnTo>
                    <a:pt x="57302" y="797305"/>
                  </a:lnTo>
                  <a:lnTo>
                    <a:pt x="55778" y="799211"/>
                  </a:lnTo>
                  <a:lnTo>
                    <a:pt x="33223" y="811402"/>
                  </a:lnTo>
                  <a:lnTo>
                    <a:pt x="31089" y="811911"/>
                  </a:lnTo>
                  <a:lnTo>
                    <a:pt x="28346" y="812292"/>
                  </a:lnTo>
                  <a:lnTo>
                    <a:pt x="25907" y="812546"/>
                  </a:lnTo>
                  <a:lnTo>
                    <a:pt x="23164" y="812926"/>
                  </a:lnTo>
                  <a:lnTo>
                    <a:pt x="20726" y="812926"/>
                  </a:lnTo>
                  <a:lnTo>
                    <a:pt x="17983" y="813180"/>
                  </a:lnTo>
                  <a:lnTo>
                    <a:pt x="15544" y="813180"/>
                  </a:lnTo>
                  <a:lnTo>
                    <a:pt x="12801" y="812926"/>
                  </a:lnTo>
                  <a:lnTo>
                    <a:pt x="10363" y="812926"/>
                  </a:lnTo>
                  <a:lnTo>
                    <a:pt x="7619" y="812546"/>
                  </a:lnTo>
                  <a:lnTo>
                    <a:pt x="5181" y="812292"/>
                  </a:lnTo>
                  <a:lnTo>
                    <a:pt x="2438" y="811911"/>
                  </a:lnTo>
                  <a:lnTo>
                    <a:pt x="0" y="811402"/>
                  </a:lnTo>
                  <a:lnTo>
                    <a:pt x="304" y="843915"/>
                  </a:lnTo>
                </a:path>
                <a:path w="6883400" h="10017125">
                  <a:moveTo>
                    <a:pt x="85343" y="718947"/>
                  </a:moveTo>
                  <a:lnTo>
                    <a:pt x="85343" y="843915"/>
                  </a:lnTo>
                </a:path>
                <a:path w="6883400" h="10017125">
                  <a:moveTo>
                    <a:pt x="304" y="843915"/>
                  </a:moveTo>
                  <a:lnTo>
                    <a:pt x="0" y="876935"/>
                  </a:lnTo>
                  <a:lnTo>
                    <a:pt x="2438" y="876300"/>
                  </a:lnTo>
                  <a:lnTo>
                    <a:pt x="4876" y="875665"/>
                  </a:lnTo>
                  <a:lnTo>
                    <a:pt x="7619" y="875029"/>
                  </a:lnTo>
                  <a:lnTo>
                    <a:pt x="10058" y="874776"/>
                  </a:lnTo>
                  <a:lnTo>
                    <a:pt x="12496" y="874395"/>
                  </a:lnTo>
                  <a:lnTo>
                    <a:pt x="15239" y="874141"/>
                  </a:lnTo>
                  <a:lnTo>
                    <a:pt x="17678" y="874141"/>
                  </a:lnTo>
                  <a:lnTo>
                    <a:pt x="20421" y="874141"/>
                  </a:lnTo>
                  <a:lnTo>
                    <a:pt x="22859" y="874141"/>
                  </a:lnTo>
                  <a:lnTo>
                    <a:pt x="25603" y="874395"/>
                  </a:lnTo>
                  <a:lnTo>
                    <a:pt x="28041" y="874776"/>
                  </a:lnTo>
                  <a:lnTo>
                    <a:pt x="30784" y="875029"/>
                  </a:lnTo>
                  <a:lnTo>
                    <a:pt x="33223" y="875665"/>
                  </a:lnTo>
                  <a:lnTo>
                    <a:pt x="35661" y="876300"/>
                  </a:lnTo>
                  <a:lnTo>
                    <a:pt x="38100" y="876935"/>
                  </a:lnTo>
                  <a:lnTo>
                    <a:pt x="40233" y="877824"/>
                  </a:lnTo>
                  <a:lnTo>
                    <a:pt x="42671" y="878713"/>
                  </a:lnTo>
                  <a:lnTo>
                    <a:pt x="44805" y="879982"/>
                  </a:lnTo>
                  <a:lnTo>
                    <a:pt x="46939" y="881126"/>
                  </a:lnTo>
                  <a:lnTo>
                    <a:pt x="49072" y="882396"/>
                  </a:lnTo>
                  <a:lnTo>
                    <a:pt x="50901" y="883539"/>
                  </a:lnTo>
                  <a:lnTo>
                    <a:pt x="52730" y="885063"/>
                  </a:lnTo>
                  <a:lnTo>
                    <a:pt x="54559" y="886587"/>
                  </a:lnTo>
                  <a:lnTo>
                    <a:pt x="56083" y="888492"/>
                  </a:lnTo>
                  <a:lnTo>
                    <a:pt x="57302" y="890270"/>
                  </a:lnTo>
                  <a:lnTo>
                    <a:pt x="58826" y="892175"/>
                  </a:lnTo>
                  <a:lnTo>
                    <a:pt x="59740" y="894206"/>
                  </a:lnTo>
                  <a:lnTo>
                    <a:pt x="60959" y="896366"/>
                  </a:lnTo>
                  <a:lnTo>
                    <a:pt x="61569" y="898525"/>
                  </a:lnTo>
                  <a:lnTo>
                    <a:pt x="62179" y="900938"/>
                  </a:lnTo>
                  <a:lnTo>
                    <a:pt x="62788" y="903351"/>
                  </a:lnTo>
                  <a:lnTo>
                    <a:pt x="63093" y="905891"/>
                  </a:lnTo>
                  <a:lnTo>
                    <a:pt x="62788" y="908557"/>
                  </a:lnTo>
                  <a:lnTo>
                    <a:pt x="62179" y="911351"/>
                  </a:lnTo>
                  <a:lnTo>
                    <a:pt x="54254" y="925702"/>
                  </a:lnTo>
                  <a:lnTo>
                    <a:pt x="52730" y="927226"/>
                  </a:lnTo>
                  <a:lnTo>
                    <a:pt x="33223" y="936371"/>
                  </a:lnTo>
                  <a:lnTo>
                    <a:pt x="31089" y="936878"/>
                  </a:lnTo>
                  <a:lnTo>
                    <a:pt x="28346" y="937260"/>
                  </a:lnTo>
                  <a:lnTo>
                    <a:pt x="25907" y="937514"/>
                  </a:lnTo>
                  <a:lnTo>
                    <a:pt x="23164" y="937895"/>
                  </a:lnTo>
                  <a:lnTo>
                    <a:pt x="20726" y="937895"/>
                  </a:lnTo>
                  <a:lnTo>
                    <a:pt x="17983" y="938149"/>
                  </a:lnTo>
                  <a:lnTo>
                    <a:pt x="15544" y="938149"/>
                  </a:lnTo>
                  <a:lnTo>
                    <a:pt x="12801" y="937895"/>
                  </a:lnTo>
                  <a:lnTo>
                    <a:pt x="10363" y="937895"/>
                  </a:lnTo>
                  <a:lnTo>
                    <a:pt x="7619" y="937514"/>
                  </a:lnTo>
                  <a:lnTo>
                    <a:pt x="5181" y="937260"/>
                  </a:lnTo>
                  <a:lnTo>
                    <a:pt x="2438" y="936878"/>
                  </a:lnTo>
                  <a:lnTo>
                    <a:pt x="0" y="936371"/>
                  </a:lnTo>
                  <a:lnTo>
                    <a:pt x="304" y="968882"/>
                  </a:lnTo>
                </a:path>
                <a:path w="6883400" h="10017125">
                  <a:moveTo>
                    <a:pt x="85343" y="843915"/>
                  </a:moveTo>
                  <a:lnTo>
                    <a:pt x="85343" y="968882"/>
                  </a:lnTo>
                </a:path>
                <a:path w="6883400" h="10017125">
                  <a:moveTo>
                    <a:pt x="304" y="968882"/>
                  </a:moveTo>
                  <a:lnTo>
                    <a:pt x="0" y="1001902"/>
                  </a:lnTo>
                  <a:lnTo>
                    <a:pt x="2438" y="1001268"/>
                  </a:lnTo>
                  <a:lnTo>
                    <a:pt x="4876" y="1000632"/>
                  </a:lnTo>
                  <a:lnTo>
                    <a:pt x="7619" y="999998"/>
                  </a:lnTo>
                  <a:lnTo>
                    <a:pt x="10058" y="999744"/>
                  </a:lnTo>
                  <a:lnTo>
                    <a:pt x="12496" y="999363"/>
                  </a:lnTo>
                  <a:lnTo>
                    <a:pt x="15239" y="999108"/>
                  </a:lnTo>
                  <a:lnTo>
                    <a:pt x="17678" y="999108"/>
                  </a:lnTo>
                  <a:lnTo>
                    <a:pt x="20421" y="999108"/>
                  </a:lnTo>
                  <a:lnTo>
                    <a:pt x="22859" y="999108"/>
                  </a:lnTo>
                  <a:lnTo>
                    <a:pt x="25603" y="999363"/>
                  </a:lnTo>
                  <a:lnTo>
                    <a:pt x="28041" y="999744"/>
                  </a:lnTo>
                  <a:lnTo>
                    <a:pt x="30784" y="999998"/>
                  </a:lnTo>
                  <a:lnTo>
                    <a:pt x="33223" y="1000632"/>
                  </a:lnTo>
                  <a:lnTo>
                    <a:pt x="35661" y="1001268"/>
                  </a:lnTo>
                  <a:lnTo>
                    <a:pt x="38100" y="1002156"/>
                  </a:lnTo>
                  <a:lnTo>
                    <a:pt x="40233" y="1002792"/>
                  </a:lnTo>
                  <a:lnTo>
                    <a:pt x="42671" y="1003680"/>
                  </a:lnTo>
                  <a:lnTo>
                    <a:pt x="44805" y="1004951"/>
                  </a:lnTo>
                  <a:lnTo>
                    <a:pt x="46939" y="1006094"/>
                  </a:lnTo>
                  <a:lnTo>
                    <a:pt x="49072" y="1007364"/>
                  </a:lnTo>
                  <a:lnTo>
                    <a:pt x="50901" y="1008888"/>
                  </a:lnTo>
                  <a:lnTo>
                    <a:pt x="52730" y="1010030"/>
                  </a:lnTo>
                  <a:lnTo>
                    <a:pt x="54559" y="1011554"/>
                  </a:lnTo>
                  <a:lnTo>
                    <a:pt x="56083" y="1013460"/>
                  </a:lnTo>
                  <a:lnTo>
                    <a:pt x="57302" y="1015238"/>
                  </a:lnTo>
                  <a:lnTo>
                    <a:pt x="58826" y="1017143"/>
                  </a:lnTo>
                  <a:lnTo>
                    <a:pt x="59740" y="1019175"/>
                  </a:lnTo>
                  <a:lnTo>
                    <a:pt x="60959" y="1021333"/>
                  </a:lnTo>
                  <a:lnTo>
                    <a:pt x="61569" y="1023493"/>
                  </a:lnTo>
                  <a:lnTo>
                    <a:pt x="62179" y="1025905"/>
                  </a:lnTo>
                  <a:lnTo>
                    <a:pt x="62788" y="1028319"/>
                  </a:lnTo>
                  <a:lnTo>
                    <a:pt x="63093" y="1031113"/>
                  </a:lnTo>
                  <a:lnTo>
                    <a:pt x="54254" y="1050671"/>
                  </a:lnTo>
                  <a:lnTo>
                    <a:pt x="52730" y="1052449"/>
                  </a:lnTo>
                  <a:lnTo>
                    <a:pt x="50901" y="1053719"/>
                  </a:lnTo>
                  <a:lnTo>
                    <a:pt x="49072" y="1055243"/>
                  </a:lnTo>
                  <a:lnTo>
                    <a:pt x="46939" y="1056386"/>
                  </a:lnTo>
                  <a:lnTo>
                    <a:pt x="44805" y="1057275"/>
                  </a:lnTo>
                  <a:lnTo>
                    <a:pt x="42671" y="1058291"/>
                  </a:lnTo>
                  <a:lnTo>
                    <a:pt x="40538" y="1059179"/>
                  </a:lnTo>
                  <a:lnTo>
                    <a:pt x="38100" y="1060069"/>
                  </a:lnTo>
                  <a:lnTo>
                    <a:pt x="35966" y="1060703"/>
                  </a:lnTo>
                  <a:lnTo>
                    <a:pt x="33223" y="1061339"/>
                  </a:lnTo>
                  <a:lnTo>
                    <a:pt x="31089" y="1061847"/>
                  </a:lnTo>
                  <a:lnTo>
                    <a:pt x="28346" y="1062227"/>
                  </a:lnTo>
                  <a:lnTo>
                    <a:pt x="25907" y="1062481"/>
                  </a:lnTo>
                  <a:lnTo>
                    <a:pt x="23164" y="1062863"/>
                  </a:lnTo>
                  <a:lnTo>
                    <a:pt x="20726" y="1063117"/>
                  </a:lnTo>
                  <a:lnTo>
                    <a:pt x="17983" y="1063117"/>
                  </a:lnTo>
                  <a:lnTo>
                    <a:pt x="15544" y="1063117"/>
                  </a:lnTo>
                  <a:lnTo>
                    <a:pt x="12801" y="1063117"/>
                  </a:lnTo>
                  <a:lnTo>
                    <a:pt x="10363" y="1062863"/>
                  </a:lnTo>
                  <a:lnTo>
                    <a:pt x="7619" y="1062481"/>
                  </a:lnTo>
                  <a:lnTo>
                    <a:pt x="5181" y="1062227"/>
                  </a:lnTo>
                  <a:lnTo>
                    <a:pt x="2438" y="1061847"/>
                  </a:lnTo>
                  <a:lnTo>
                    <a:pt x="0" y="1061593"/>
                  </a:lnTo>
                  <a:lnTo>
                    <a:pt x="304" y="1093851"/>
                  </a:lnTo>
                </a:path>
                <a:path w="6883400" h="10017125">
                  <a:moveTo>
                    <a:pt x="85343" y="968882"/>
                  </a:moveTo>
                  <a:lnTo>
                    <a:pt x="85343" y="1093851"/>
                  </a:lnTo>
                </a:path>
                <a:path w="6883400" h="10017125">
                  <a:moveTo>
                    <a:pt x="304" y="1093851"/>
                  </a:moveTo>
                  <a:lnTo>
                    <a:pt x="0" y="1126871"/>
                  </a:lnTo>
                  <a:lnTo>
                    <a:pt x="2438" y="1126236"/>
                  </a:lnTo>
                  <a:lnTo>
                    <a:pt x="4876" y="1125601"/>
                  </a:lnTo>
                  <a:lnTo>
                    <a:pt x="7619" y="1124966"/>
                  </a:lnTo>
                  <a:lnTo>
                    <a:pt x="10058" y="1124712"/>
                  </a:lnTo>
                  <a:lnTo>
                    <a:pt x="12496" y="1124330"/>
                  </a:lnTo>
                  <a:lnTo>
                    <a:pt x="15239" y="1124077"/>
                  </a:lnTo>
                  <a:lnTo>
                    <a:pt x="17678" y="1124077"/>
                  </a:lnTo>
                  <a:lnTo>
                    <a:pt x="20421" y="1124077"/>
                  </a:lnTo>
                  <a:lnTo>
                    <a:pt x="22859" y="1124077"/>
                  </a:lnTo>
                  <a:lnTo>
                    <a:pt x="25603" y="1124330"/>
                  </a:lnTo>
                  <a:lnTo>
                    <a:pt x="28041" y="1124712"/>
                  </a:lnTo>
                  <a:lnTo>
                    <a:pt x="30784" y="1125347"/>
                  </a:lnTo>
                  <a:lnTo>
                    <a:pt x="33223" y="1125601"/>
                  </a:lnTo>
                  <a:lnTo>
                    <a:pt x="35661" y="1126490"/>
                  </a:lnTo>
                  <a:lnTo>
                    <a:pt x="38100" y="1127125"/>
                  </a:lnTo>
                  <a:lnTo>
                    <a:pt x="40233" y="1128014"/>
                  </a:lnTo>
                  <a:lnTo>
                    <a:pt x="50901" y="1133855"/>
                  </a:lnTo>
                  <a:lnTo>
                    <a:pt x="52730" y="1134999"/>
                  </a:lnTo>
                  <a:lnTo>
                    <a:pt x="54559" y="1136903"/>
                  </a:lnTo>
                  <a:lnTo>
                    <a:pt x="56083" y="1138427"/>
                  </a:lnTo>
                  <a:lnTo>
                    <a:pt x="57302" y="1140205"/>
                  </a:lnTo>
                  <a:lnTo>
                    <a:pt x="58826" y="1142365"/>
                  </a:lnTo>
                  <a:lnTo>
                    <a:pt x="59740" y="1144143"/>
                  </a:lnTo>
                  <a:lnTo>
                    <a:pt x="60959" y="1146302"/>
                  </a:lnTo>
                  <a:lnTo>
                    <a:pt x="61569" y="1148715"/>
                  </a:lnTo>
                  <a:lnTo>
                    <a:pt x="62179" y="1150874"/>
                  </a:lnTo>
                  <a:lnTo>
                    <a:pt x="62788" y="1153287"/>
                  </a:lnTo>
                  <a:lnTo>
                    <a:pt x="63093" y="1156080"/>
                  </a:lnTo>
                  <a:lnTo>
                    <a:pt x="62788" y="1158875"/>
                  </a:lnTo>
                  <a:lnTo>
                    <a:pt x="62179" y="1161288"/>
                  </a:lnTo>
                  <a:lnTo>
                    <a:pt x="54254" y="1175639"/>
                  </a:lnTo>
                  <a:lnTo>
                    <a:pt x="52730" y="1177417"/>
                  </a:lnTo>
                  <a:lnTo>
                    <a:pt x="50901" y="1178687"/>
                  </a:lnTo>
                  <a:lnTo>
                    <a:pt x="49072" y="1180211"/>
                  </a:lnTo>
                  <a:lnTo>
                    <a:pt x="46939" y="1181353"/>
                  </a:lnTo>
                  <a:lnTo>
                    <a:pt x="44805" y="1182243"/>
                  </a:lnTo>
                  <a:lnTo>
                    <a:pt x="42671" y="1183513"/>
                  </a:lnTo>
                  <a:lnTo>
                    <a:pt x="40538" y="1184402"/>
                  </a:lnTo>
                  <a:lnTo>
                    <a:pt x="38100" y="1185037"/>
                  </a:lnTo>
                  <a:lnTo>
                    <a:pt x="35966" y="1185926"/>
                  </a:lnTo>
                  <a:lnTo>
                    <a:pt x="33223" y="1186306"/>
                  </a:lnTo>
                  <a:lnTo>
                    <a:pt x="31089" y="1186815"/>
                  </a:lnTo>
                  <a:lnTo>
                    <a:pt x="28346" y="1187450"/>
                  </a:lnTo>
                  <a:lnTo>
                    <a:pt x="25907" y="1187450"/>
                  </a:lnTo>
                  <a:lnTo>
                    <a:pt x="23164" y="1187830"/>
                  </a:lnTo>
                  <a:lnTo>
                    <a:pt x="20726" y="1188085"/>
                  </a:lnTo>
                  <a:lnTo>
                    <a:pt x="17983" y="1188085"/>
                  </a:lnTo>
                  <a:lnTo>
                    <a:pt x="15544" y="1188085"/>
                  </a:lnTo>
                  <a:lnTo>
                    <a:pt x="12801" y="1188085"/>
                  </a:lnTo>
                  <a:lnTo>
                    <a:pt x="10363" y="1187830"/>
                  </a:lnTo>
                  <a:lnTo>
                    <a:pt x="7619" y="1187450"/>
                  </a:lnTo>
                  <a:lnTo>
                    <a:pt x="5181" y="1187196"/>
                  </a:lnTo>
                  <a:lnTo>
                    <a:pt x="2438" y="1186815"/>
                  </a:lnTo>
                  <a:lnTo>
                    <a:pt x="0" y="1186561"/>
                  </a:lnTo>
                  <a:lnTo>
                    <a:pt x="304" y="1219200"/>
                  </a:lnTo>
                </a:path>
                <a:path w="6883400" h="10017125">
                  <a:moveTo>
                    <a:pt x="85343" y="1093851"/>
                  </a:moveTo>
                  <a:lnTo>
                    <a:pt x="85343" y="1219200"/>
                  </a:lnTo>
                </a:path>
                <a:path w="6883400" h="10017125">
                  <a:moveTo>
                    <a:pt x="304" y="1219200"/>
                  </a:moveTo>
                  <a:lnTo>
                    <a:pt x="0" y="1251839"/>
                  </a:lnTo>
                  <a:lnTo>
                    <a:pt x="2438" y="1251203"/>
                  </a:lnTo>
                  <a:lnTo>
                    <a:pt x="4876" y="1250569"/>
                  </a:lnTo>
                  <a:lnTo>
                    <a:pt x="7619" y="1249933"/>
                  </a:lnTo>
                  <a:lnTo>
                    <a:pt x="10058" y="1249679"/>
                  </a:lnTo>
                  <a:lnTo>
                    <a:pt x="12496" y="1249299"/>
                  </a:lnTo>
                  <a:lnTo>
                    <a:pt x="15239" y="1249299"/>
                  </a:lnTo>
                  <a:lnTo>
                    <a:pt x="17678" y="1249045"/>
                  </a:lnTo>
                  <a:lnTo>
                    <a:pt x="20421" y="1249045"/>
                  </a:lnTo>
                  <a:lnTo>
                    <a:pt x="22859" y="1249299"/>
                  </a:lnTo>
                  <a:lnTo>
                    <a:pt x="25603" y="1249299"/>
                  </a:lnTo>
                  <a:lnTo>
                    <a:pt x="28041" y="1249679"/>
                  </a:lnTo>
                  <a:lnTo>
                    <a:pt x="30784" y="1250315"/>
                  </a:lnTo>
                  <a:lnTo>
                    <a:pt x="33223" y="1250823"/>
                  </a:lnTo>
                  <a:lnTo>
                    <a:pt x="35661" y="1251457"/>
                  </a:lnTo>
                  <a:lnTo>
                    <a:pt x="38100" y="1252093"/>
                  </a:lnTo>
                  <a:lnTo>
                    <a:pt x="40233" y="1252981"/>
                  </a:lnTo>
                  <a:lnTo>
                    <a:pt x="42671" y="1253871"/>
                  </a:lnTo>
                  <a:lnTo>
                    <a:pt x="44805" y="1254887"/>
                  </a:lnTo>
                  <a:lnTo>
                    <a:pt x="46939" y="1256029"/>
                  </a:lnTo>
                  <a:lnTo>
                    <a:pt x="49072" y="1257300"/>
                  </a:lnTo>
                  <a:lnTo>
                    <a:pt x="50901" y="1258824"/>
                  </a:lnTo>
                  <a:lnTo>
                    <a:pt x="52730" y="1259967"/>
                  </a:lnTo>
                  <a:lnTo>
                    <a:pt x="54559" y="1261872"/>
                  </a:lnTo>
                  <a:lnTo>
                    <a:pt x="56083" y="1263396"/>
                  </a:lnTo>
                  <a:lnTo>
                    <a:pt x="57302" y="1265174"/>
                  </a:lnTo>
                  <a:lnTo>
                    <a:pt x="58826" y="1267332"/>
                  </a:lnTo>
                  <a:lnTo>
                    <a:pt x="59740" y="1269111"/>
                  </a:lnTo>
                  <a:lnTo>
                    <a:pt x="60959" y="1271270"/>
                  </a:lnTo>
                  <a:lnTo>
                    <a:pt x="61569" y="1273682"/>
                  </a:lnTo>
                  <a:lnTo>
                    <a:pt x="62179" y="1275842"/>
                  </a:lnTo>
                  <a:lnTo>
                    <a:pt x="62788" y="1278636"/>
                  </a:lnTo>
                  <a:lnTo>
                    <a:pt x="63093" y="1281049"/>
                  </a:lnTo>
                  <a:lnTo>
                    <a:pt x="62788" y="1283843"/>
                  </a:lnTo>
                  <a:lnTo>
                    <a:pt x="62179" y="1286255"/>
                  </a:lnTo>
                  <a:lnTo>
                    <a:pt x="50901" y="1303654"/>
                  </a:lnTo>
                  <a:lnTo>
                    <a:pt x="49072" y="1305178"/>
                  </a:lnTo>
                  <a:lnTo>
                    <a:pt x="46939" y="1306322"/>
                  </a:lnTo>
                  <a:lnTo>
                    <a:pt x="44805" y="1307592"/>
                  </a:lnTo>
                  <a:lnTo>
                    <a:pt x="42671" y="1308480"/>
                  </a:lnTo>
                  <a:lnTo>
                    <a:pt x="40538" y="1309370"/>
                  </a:lnTo>
                  <a:lnTo>
                    <a:pt x="38100" y="1310004"/>
                  </a:lnTo>
                  <a:lnTo>
                    <a:pt x="35966" y="1310894"/>
                  </a:lnTo>
                  <a:lnTo>
                    <a:pt x="33223" y="1311528"/>
                  </a:lnTo>
                  <a:lnTo>
                    <a:pt x="31089" y="1311782"/>
                  </a:lnTo>
                  <a:lnTo>
                    <a:pt x="28346" y="1312418"/>
                  </a:lnTo>
                  <a:lnTo>
                    <a:pt x="25907" y="1312799"/>
                  </a:lnTo>
                  <a:lnTo>
                    <a:pt x="23164" y="1312799"/>
                  </a:lnTo>
                  <a:lnTo>
                    <a:pt x="20726" y="1313052"/>
                  </a:lnTo>
                  <a:lnTo>
                    <a:pt x="17983" y="1313052"/>
                  </a:lnTo>
                  <a:lnTo>
                    <a:pt x="15544" y="1313052"/>
                  </a:lnTo>
                  <a:lnTo>
                    <a:pt x="12801" y="1313052"/>
                  </a:lnTo>
                  <a:lnTo>
                    <a:pt x="10363" y="1312799"/>
                  </a:lnTo>
                  <a:lnTo>
                    <a:pt x="7619" y="1312799"/>
                  </a:lnTo>
                  <a:lnTo>
                    <a:pt x="5181" y="1312164"/>
                  </a:lnTo>
                  <a:lnTo>
                    <a:pt x="2438" y="1311782"/>
                  </a:lnTo>
                  <a:lnTo>
                    <a:pt x="0" y="1311528"/>
                  </a:lnTo>
                  <a:lnTo>
                    <a:pt x="304" y="1344168"/>
                  </a:lnTo>
                </a:path>
                <a:path w="6883400" h="10017125">
                  <a:moveTo>
                    <a:pt x="85343" y="1219200"/>
                  </a:moveTo>
                  <a:lnTo>
                    <a:pt x="85343" y="1344168"/>
                  </a:lnTo>
                </a:path>
                <a:path w="6883400" h="10017125">
                  <a:moveTo>
                    <a:pt x="304" y="1344168"/>
                  </a:moveTo>
                  <a:lnTo>
                    <a:pt x="0" y="1376806"/>
                  </a:lnTo>
                  <a:lnTo>
                    <a:pt x="2438" y="1376172"/>
                  </a:lnTo>
                  <a:lnTo>
                    <a:pt x="4876" y="1375537"/>
                  </a:lnTo>
                  <a:lnTo>
                    <a:pt x="7619" y="1374902"/>
                  </a:lnTo>
                  <a:lnTo>
                    <a:pt x="10058" y="1374648"/>
                  </a:lnTo>
                  <a:lnTo>
                    <a:pt x="12496" y="1374267"/>
                  </a:lnTo>
                  <a:lnTo>
                    <a:pt x="15239" y="1374267"/>
                  </a:lnTo>
                  <a:lnTo>
                    <a:pt x="17678" y="1374013"/>
                  </a:lnTo>
                  <a:lnTo>
                    <a:pt x="20421" y="1374013"/>
                  </a:lnTo>
                  <a:lnTo>
                    <a:pt x="22859" y="1374267"/>
                  </a:lnTo>
                  <a:lnTo>
                    <a:pt x="25603" y="1374267"/>
                  </a:lnTo>
                  <a:lnTo>
                    <a:pt x="28041" y="1374648"/>
                  </a:lnTo>
                  <a:lnTo>
                    <a:pt x="30784" y="1375282"/>
                  </a:lnTo>
                  <a:lnTo>
                    <a:pt x="33223" y="1375791"/>
                  </a:lnTo>
                  <a:lnTo>
                    <a:pt x="35661" y="1376426"/>
                  </a:lnTo>
                  <a:lnTo>
                    <a:pt x="38100" y="1377061"/>
                  </a:lnTo>
                  <a:lnTo>
                    <a:pt x="40233" y="1377950"/>
                  </a:lnTo>
                  <a:lnTo>
                    <a:pt x="42671" y="1378839"/>
                  </a:lnTo>
                  <a:lnTo>
                    <a:pt x="52730" y="1385316"/>
                  </a:lnTo>
                  <a:lnTo>
                    <a:pt x="54559" y="1386840"/>
                  </a:lnTo>
                  <a:lnTo>
                    <a:pt x="56083" y="1388364"/>
                  </a:lnTo>
                  <a:lnTo>
                    <a:pt x="57302" y="1390142"/>
                  </a:lnTo>
                  <a:lnTo>
                    <a:pt x="58826" y="1392301"/>
                  </a:lnTo>
                  <a:lnTo>
                    <a:pt x="59740" y="1394078"/>
                  </a:lnTo>
                  <a:lnTo>
                    <a:pt x="60959" y="1396238"/>
                  </a:lnTo>
                  <a:lnTo>
                    <a:pt x="61569" y="1398651"/>
                  </a:lnTo>
                  <a:lnTo>
                    <a:pt x="62179" y="1400810"/>
                  </a:lnTo>
                  <a:lnTo>
                    <a:pt x="62788" y="1403603"/>
                  </a:lnTo>
                  <a:lnTo>
                    <a:pt x="63093" y="1406017"/>
                  </a:lnTo>
                  <a:lnTo>
                    <a:pt x="62788" y="1408811"/>
                  </a:lnTo>
                  <a:lnTo>
                    <a:pt x="62179" y="1411224"/>
                  </a:lnTo>
                  <a:lnTo>
                    <a:pt x="61569" y="1413637"/>
                  </a:lnTo>
                  <a:lnTo>
                    <a:pt x="46939" y="1431290"/>
                  </a:lnTo>
                  <a:lnTo>
                    <a:pt x="44805" y="1432560"/>
                  </a:lnTo>
                  <a:lnTo>
                    <a:pt x="42671" y="1433449"/>
                  </a:lnTo>
                  <a:lnTo>
                    <a:pt x="40538" y="1434338"/>
                  </a:lnTo>
                  <a:lnTo>
                    <a:pt x="38100" y="1434973"/>
                  </a:lnTo>
                  <a:lnTo>
                    <a:pt x="35966" y="1435862"/>
                  </a:lnTo>
                  <a:lnTo>
                    <a:pt x="33223" y="1436497"/>
                  </a:lnTo>
                  <a:lnTo>
                    <a:pt x="31089" y="1436751"/>
                  </a:lnTo>
                  <a:lnTo>
                    <a:pt x="28346" y="1437386"/>
                  </a:lnTo>
                  <a:lnTo>
                    <a:pt x="25907" y="1437767"/>
                  </a:lnTo>
                  <a:lnTo>
                    <a:pt x="23164" y="1437767"/>
                  </a:lnTo>
                  <a:lnTo>
                    <a:pt x="20726" y="1438021"/>
                  </a:lnTo>
                  <a:lnTo>
                    <a:pt x="17983" y="1438021"/>
                  </a:lnTo>
                  <a:lnTo>
                    <a:pt x="15544" y="1438021"/>
                  </a:lnTo>
                  <a:lnTo>
                    <a:pt x="12801" y="1438021"/>
                  </a:lnTo>
                  <a:lnTo>
                    <a:pt x="10363" y="1437767"/>
                  </a:lnTo>
                  <a:lnTo>
                    <a:pt x="7619" y="1437767"/>
                  </a:lnTo>
                  <a:lnTo>
                    <a:pt x="5181" y="1437131"/>
                  </a:lnTo>
                  <a:lnTo>
                    <a:pt x="2438" y="1436751"/>
                  </a:lnTo>
                  <a:lnTo>
                    <a:pt x="0" y="1436497"/>
                  </a:lnTo>
                  <a:lnTo>
                    <a:pt x="304" y="1469136"/>
                  </a:lnTo>
                </a:path>
                <a:path w="6883400" h="10017125">
                  <a:moveTo>
                    <a:pt x="85343" y="1344168"/>
                  </a:moveTo>
                  <a:lnTo>
                    <a:pt x="85343" y="1469136"/>
                  </a:lnTo>
                </a:path>
                <a:path w="6883400" h="10017125">
                  <a:moveTo>
                    <a:pt x="304" y="1469136"/>
                  </a:moveTo>
                  <a:lnTo>
                    <a:pt x="0" y="1501775"/>
                  </a:lnTo>
                  <a:lnTo>
                    <a:pt x="2438" y="1501140"/>
                  </a:lnTo>
                  <a:lnTo>
                    <a:pt x="4876" y="1500504"/>
                  </a:lnTo>
                  <a:lnTo>
                    <a:pt x="7619" y="1500251"/>
                  </a:lnTo>
                  <a:lnTo>
                    <a:pt x="10058" y="1499616"/>
                  </a:lnTo>
                  <a:lnTo>
                    <a:pt x="12496" y="1499235"/>
                  </a:lnTo>
                  <a:lnTo>
                    <a:pt x="15239" y="1499235"/>
                  </a:lnTo>
                  <a:lnTo>
                    <a:pt x="17678" y="1498980"/>
                  </a:lnTo>
                  <a:lnTo>
                    <a:pt x="20421" y="1498980"/>
                  </a:lnTo>
                  <a:lnTo>
                    <a:pt x="22859" y="1499235"/>
                  </a:lnTo>
                  <a:lnTo>
                    <a:pt x="25603" y="1499235"/>
                  </a:lnTo>
                  <a:lnTo>
                    <a:pt x="28041" y="1499870"/>
                  </a:lnTo>
                  <a:lnTo>
                    <a:pt x="30784" y="1500251"/>
                  </a:lnTo>
                  <a:lnTo>
                    <a:pt x="33223" y="1500758"/>
                  </a:lnTo>
                  <a:lnTo>
                    <a:pt x="35661" y="1501394"/>
                  </a:lnTo>
                  <a:lnTo>
                    <a:pt x="38100" y="1502028"/>
                  </a:lnTo>
                  <a:lnTo>
                    <a:pt x="40233" y="1502918"/>
                  </a:lnTo>
                  <a:lnTo>
                    <a:pt x="42671" y="1503806"/>
                  </a:lnTo>
                  <a:lnTo>
                    <a:pt x="44805" y="1504823"/>
                  </a:lnTo>
                  <a:lnTo>
                    <a:pt x="46939" y="1505966"/>
                  </a:lnTo>
                  <a:lnTo>
                    <a:pt x="49072" y="1507236"/>
                  </a:lnTo>
                  <a:lnTo>
                    <a:pt x="50901" y="1508760"/>
                  </a:lnTo>
                  <a:lnTo>
                    <a:pt x="52730" y="1510283"/>
                  </a:lnTo>
                  <a:lnTo>
                    <a:pt x="54559" y="1511807"/>
                  </a:lnTo>
                  <a:lnTo>
                    <a:pt x="56083" y="1513331"/>
                  </a:lnTo>
                  <a:lnTo>
                    <a:pt x="57302" y="1515110"/>
                  </a:lnTo>
                  <a:lnTo>
                    <a:pt x="58826" y="1517269"/>
                  </a:lnTo>
                  <a:lnTo>
                    <a:pt x="59740" y="1519047"/>
                  </a:lnTo>
                  <a:lnTo>
                    <a:pt x="60959" y="1521205"/>
                  </a:lnTo>
                  <a:lnTo>
                    <a:pt x="61569" y="1523619"/>
                  </a:lnTo>
                  <a:lnTo>
                    <a:pt x="62179" y="1525777"/>
                  </a:lnTo>
                  <a:lnTo>
                    <a:pt x="62788" y="1528572"/>
                  </a:lnTo>
                  <a:lnTo>
                    <a:pt x="63093" y="1530985"/>
                  </a:lnTo>
                  <a:lnTo>
                    <a:pt x="46939" y="1556257"/>
                  </a:lnTo>
                  <a:lnTo>
                    <a:pt x="44805" y="1557527"/>
                  </a:lnTo>
                  <a:lnTo>
                    <a:pt x="42671" y="1558417"/>
                  </a:lnTo>
                  <a:lnTo>
                    <a:pt x="40538" y="1559305"/>
                  </a:lnTo>
                  <a:lnTo>
                    <a:pt x="38100" y="1559941"/>
                  </a:lnTo>
                  <a:lnTo>
                    <a:pt x="35966" y="1560829"/>
                  </a:lnTo>
                  <a:lnTo>
                    <a:pt x="33223" y="1561465"/>
                  </a:lnTo>
                  <a:lnTo>
                    <a:pt x="31089" y="1561719"/>
                  </a:lnTo>
                  <a:lnTo>
                    <a:pt x="28346" y="1562353"/>
                  </a:lnTo>
                  <a:lnTo>
                    <a:pt x="25907" y="1562735"/>
                  </a:lnTo>
                  <a:lnTo>
                    <a:pt x="23164" y="1562735"/>
                  </a:lnTo>
                  <a:lnTo>
                    <a:pt x="20726" y="1562989"/>
                  </a:lnTo>
                  <a:lnTo>
                    <a:pt x="17983" y="1562989"/>
                  </a:lnTo>
                  <a:lnTo>
                    <a:pt x="15544" y="1562989"/>
                  </a:lnTo>
                  <a:lnTo>
                    <a:pt x="12801" y="1562989"/>
                  </a:lnTo>
                  <a:lnTo>
                    <a:pt x="10363" y="1562735"/>
                  </a:lnTo>
                  <a:lnTo>
                    <a:pt x="7619" y="1562735"/>
                  </a:lnTo>
                  <a:lnTo>
                    <a:pt x="5181" y="1562353"/>
                  </a:lnTo>
                  <a:lnTo>
                    <a:pt x="2438" y="1562100"/>
                  </a:lnTo>
                  <a:lnTo>
                    <a:pt x="0" y="1561465"/>
                  </a:lnTo>
                  <a:lnTo>
                    <a:pt x="304" y="1594103"/>
                  </a:lnTo>
                </a:path>
                <a:path w="6883400" h="10017125">
                  <a:moveTo>
                    <a:pt x="85343" y="1469136"/>
                  </a:moveTo>
                  <a:lnTo>
                    <a:pt x="85343" y="1594103"/>
                  </a:lnTo>
                </a:path>
                <a:path w="6883400" h="10017125">
                  <a:moveTo>
                    <a:pt x="304" y="1594103"/>
                  </a:moveTo>
                  <a:lnTo>
                    <a:pt x="0" y="1626997"/>
                  </a:lnTo>
                  <a:lnTo>
                    <a:pt x="2438" y="1626107"/>
                  </a:lnTo>
                  <a:lnTo>
                    <a:pt x="4876" y="1625473"/>
                  </a:lnTo>
                  <a:lnTo>
                    <a:pt x="7619" y="1625219"/>
                  </a:lnTo>
                  <a:lnTo>
                    <a:pt x="10058" y="1624583"/>
                  </a:lnTo>
                  <a:lnTo>
                    <a:pt x="12496" y="1624202"/>
                  </a:lnTo>
                  <a:lnTo>
                    <a:pt x="25603" y="1624202"/>
                  </a:lnTo>
                  <a:lnTo>
                    <a:pt x="28041" y="1624838"/>
                  </a:lnTo>
                  <a:lnTo>
                    <a:pt x="30784" y="1625219"/>
                  </a:lnTo>
                  <a:lnTo>
                    <a:pt x="33223" y="1625727"/>
                  </a:lnTo>
                  <a:lnTo>
                    <a:pt x="35661" y="1626362"/>
                  </a:lnTo>
                  <a:lnTo>
                    <a:pt x="38100" y="1626997"/>
                  </a:lnTo>
                  <a:lnTo>
                    <a:pt x="40233" y="1627886"/>
                  </a:lnTo>
                  <a:lnTo>
                    <a:pt x="42671" y="1628775"/>
                  </a:lnTo>
                  <a:lnTo>
                    <a:pt x="44805" y="1629791"/>
                  </a:lnTo>
                  <a:lnTo>
                    <a:pt x="46939" y="1630933"/>
                  </a:lnTo>
                  <a:lnTo>
                    <a:pt x="49072" y="1632203"/>
                  </a:lnTo>
                  <a:lnTo>
                    <a:pt x="50901" y="1633727"/>
                  </a:lnTo>
                  <a:lnTo>
                    <a:pt x="52730" y="1635252"/>
                  </a:lnTo>
                  <a:lnTo>
                    <a:pt x="54559" y="1636776"/>
                  </a:lnTo>
                  <a:lnTo>
                    <a:pt x="63093" y="1655952"/>
                  </a:lnTo>
                  <a:lnTo>
                    <a:pt x="54254" y="1675765"/>
                  </a:lnTo>
                  <a:lnTo>
                    <a:pt x="52730" y="1677289"/>
                  </a:lnTo>
                  <a:lnTo>
                    <a:pt x="50901" y="1678813"/>
                  </a:lnTo>
                  <a:lnTo>
                    <a:pt x="49072" y="1680082"/>
                  </a:lnTo>
                  <a:lnTo>
                    <a:pt x="46939" y="1681226"/>
                  </a:lnTo>
                  <a:lnTo>
                    <a:pt x="44805" y="1682496"/>
                  </a:lnTo>
                  <a:lnTo>
                    <a:pt x="31089" y="1686687"/>
                  </a:lnTo>
                  <a:lnTo>
                    <a:pt x="28346" y="1687322"/>
                  </a:lnTo>
                  <a:lnTo>
                    <a:pt x="25907" y="1687702"/>
                  </a:lnTo>
                  <a:lnTo>
                    <a:pt x="23164" y="1687702"/>
                  </a:lnTo>
                  <a:lnTo>
                    <a:pt x="20726" y="1687956"/>
                  </a:lnTo>
                  <a:lnTo>
                    <a:pt x="17983" y="1687956"/>
                  </a:lnTo>
                  <a:lnTo>
                    <a:pt x="15544" y="1687956"/>
                  </a:lnTo>
                  <a:lnTo>
                    <a:pt x="12801" y="1687956"/>
                  </a:lnTo>
                  <a:lnTo>
                    <a:pt x="10363" y="1687702"/>
                  </a:lnTo>
                  <a:lnTo>
                    <a:pt x="7619" y="1687702"/>
                  </a:lnTo>
                  <a:lnTo>
                    <a:pt x="5181" y="1687322"/>
                  </a:lnTo>
                  <a:lnTo>
                    <a:pt x="2438" y="1687068"/>
                  </a:lnTo>
                  <a:lnTo>
                    <a:pt x="0" y="1686432"/>
                  </a:lnTo>
                  <a:lnTo>
                    <a:pt x="304" y="1719072"/>
                  </a:lnTo>
                </a:path>
                <a:path w="6883400" h="10017125">
                  <a:moveTo>
                    <a:pt x="85343" y="1594103"/>
                  </a:moveTo>
                  <a:lnTo>
                    <a:pt x="85343" y="1719072"/>
                  </a:lnTo>
                </a:path>
                <a:path w="6883400" h="10017125">
                  <a:moveTo>
                    <a:pt x="304" y="1719072"/>
                  </a:moveTo>
                  <a:lnTo>
                    <a:pt x="0" y="1751965"/>
                  </a:lnTo>
                  <a:lnTo>
                    <a:pt x="2438" y="1751076"/>
                  </a:lnTo>
                  <a:lnTo>
                    <a:pt x="4876" y="1750441"/>
                  </a:lnTo>
                  <a:lnTo>
                    <a:pt x="7619" y="1750187"/>
                  </a:lnTo>
                  <a:lnTo>
                    <a:pt x="10058" y="1749805"/>
                  </a:lnTo>
                  <a:lnTo>
                    <a:pt x="12496" y="1749552"/>
                  </a:lnTo>
                  <a:lnTo>
                    <a:pt x="15239" y="1749171"/>
                  </a:lnTo>
                  <a:lnTo>
                    <a:pt x="17678" y="1749171"/>
                  </a:lnTo>
                  <a:lnTo>
                    <a:pt x="20421" y="1749171"/>
                  </a:lnTo>
                  <a:lnTo>
                    <a:pt x="22859" y="1749171"/>
                  </a:lnTo>
                  <a:lnTo>
                    <a:pt x="25603" y="1749552"/>
                  </a:lnTo>
                  <a:lnTo>
                    <a:pt x="28041" y="1749805"/>
                  </a:lnTo>
                  <a:lnTo>
                    <a:pt x="40233" y="1752853"/>
                  </a:lnTo>
                  <a:lnTo>
                    <a:pt x="42671" y="1753743"/>
                  </a:lnTo>
                  <a:lnTo>
                    <a:pt x="44805" y="1755013"/>
                  </a:lnTo>
                  <a:lnTo>
                    <a:pt x="46939" y="1756282"/>
                  </a:lnTo>
                  <a:lnTo>
                    <a:pt x="49072" y="1757426"/>
                  </a:lnTo>
                  <a:lnTo>
                    <a:pt x="50901" y="1758696"/>
                  </a:lnTo>
                  <a:lnTo>
                    <a:pt x="52730" y="1760220"/>
                  </a:lnTo>
                  <a:lnTo>
                    <a:pt x="54559" y="1761744"/>
                  </a:lnTo>
                  <a:lnTo>
                    <a:pt x="56083" y="1763522"/>
                  </a:lnTo>
                  <a:lnTo>
                    <a:pt x="57302" y="1765427"/>
                  </a:lnTo>
                  <a:lnTo>
                    <a:pt x="58826" y="1767204"/>
                  </a:lnTo>
                  <a:lnTo>
                    <a:pt x="59740" y="1769364"/>
                  </a:lnTo>
                  <a:lnTo>
                    <a:pt x="60959" y="1771523"/>
                  </a:lnTo>
                  <a:lnTo>
                    <a:pt x="61569" y="1773554"/>
                  </a:lnTo>
                  <a:lnTo>
                    <a:pt x="62179" y="1776095"/>
                  </a:lnTo>
                  <a:lnTo>
                    <a:pt x="62788" y="1778507"/>
                  </a:lnTo>
                  <a:lnTo>
                    <a:pt x="63093" y="1780921"/>
                  </a:lnTo>
                  <a:lnTo>
                    <a:pt x="62788" y="1783715"/>
                  </a:lnTo>
                  <a:lnTo>
                    <a:pt x="62179" y="1786381"/>
                  </a:lnTo>
                  <a:lnTo>
                    <a:pt x="61569" y="1788795"/>
                  </a:lnTo>
                  <a:lnTo>
                    <a:pt x="60655" y="1790953"/>
                  </a:lnTo>
                  <a:lnTo>
                    <a:pt x="59740" y="1793367"/>
                  </a:lnTo>
                  <a:lnTo>
                    <a:pt x="58521" y="1795272"/>
                  </a:lnTo>
                  <a:lnTo>
                    <a:pt x="57302" y="1797430"/>
                  </a:lnTo>
                  <a:lnTo>
                    <a:pt x="55778" y="1799208"/>
                  </a:lnTo>
                  <a:lnTo>
                    <a:pt x="54254" y="1800732"/>
                  </a:lnTo>
                  <a:lnTo>
                    <a:pt x="52730" y="1802256"/>
                  </a:lnTo>
                  <a:lnTo>
                    <a:pt x="50901" y="1803780"/>
                  </a:lnTo>
                  <a:lnTo>
                    <a:pt x="49072" y="1805051"/>
                  </a:lnTo>
                  <a:lnTo>
                    <a:pt x="46939" y="1806194"/>
                  </a:lnTo>
                  <a:lnTo>
                    <a:pt x="44805" y="1807464"/>
                  </a:lnTo>
                  <a:lnTo>
                    <a:pt x="42671" y="1808352"/>
                  </a:lnTo>
                  <a:lnTo>
                    <a:pt x="40538" y="1809242"/>
                  </a:lnTo>
                  <a:lnTo>
                    <a:pt x="38100" y="1810130"/>
                  </a:lnTo>
                  <a:lnTo>
                    <a:pt x="35966" y="1810766"/>
                  </a:lnTo>
                  <a:lnTo>
                    <a:pt x="33223" y="1811401"/>
                  </a:lnTo>
                  <a:lnTo>
                    <a:pt x="31089" y="1812036"/>
                  </a:lnTo>
                  <a:lnTo>
                    <a:pt x="28346" y="1812290"/>
                  </a:lnTo>
                  <a:lnTo>
                    <a:pt x="25907" y="1812671"/>
                  </a:lnTo>
                  <a:lnTo>
                    <a:pt x="23164" y="1812925"/>
                  </a:lnTo>
                  <a:lnTo>
                    <a:pt x="20726" y="1812925"/>
                  </a:lnTo>
                  <a:lnTo>
                    <a:pt x="17983" y="1813178"/>
                  </a:lnTo>
                  <a:lnTo>
                    <a:pt x="15544" y="1813178"/>
                  </a:lnTo>
                  <a:lnTo>
                    <a:pt x="12801" y="1812925"/>
                  </a:lnTo>
                  <a:lnTo>
                    <a:pt x="10363" y="1812925"/>
                  </a:lnTo>
                  <a:lnTo>
                    <a:pt x="7619" y="1812671"/>
                  </a:lnTo>
                  <a:lnTo>
                    <a:pt x="5181" y="1812290"/>
                  </a:lnTo>
                  <a:lnTo>
                    <a:pt x="2438" y="1812036"/>
                  </a:lnTo>
                  <a:lnTo>
                    <a:pt x="0" y="1811401"/>
                  </a:lnTo>
                  <a:lnTo>
                    <a:pt x="304" y="1844040"/>
                  </a:lnTo>
                </a:path>
                <a:path w="6883400" h="10017125">
                  <a:moveTo>
                    <a:pt x="85343" y="1719072"/>
                  </a:moveTo>
                  <a:lnTo>
                    <a:pt x="85343" y="1844040"/>
                  </a:lnTo>
                </a:path>
                <a:path w="6883400" h="10017125">
                  <a:moveTo>
                    <a:pt x="304" y="1844040"/>
                  </a:moveTo>
                  <a:lnTo>
                    <a:pt x="0" y="1876932"/>
                  </a:lnTo>
                  <a:lnTo>
                    <a:pt x="2438" y="1876298"/>
                  </a:lnTo>
                  <a:lnTo>
                    <a:pt x="4876" y="1875408"/>
                  </a:lnTo>
                  <a:lnTo>
                    <a:pt x="7619" y="1875154"/>
                  </a:lnTo>
                  <a:lnTo>
                    <a:pt x="10058" y="1874774"/>
                  </a:lnTo>
                  <a:lnTo>
                    <a:pt x="12496" y="1874520"/>
                  </a:lnTo>
                  <a:lnTo>
                    <a:pt x="15239" y="1874139"/>
                  </a:lnTo>
                  <a:lnTo>
                    <a:pt x="17678" y="1874139"/>
                  </a:lnTo>
                  <a:lnTo>
                    <a:pt x="20421" y="1874139"/>
                  </a:lnTo>
                  <a:lnTo>
                    <a:pt x="22859" y="1874139"/>
                  </a:lnTo>
                  <a:lnTo>
                    <a:pt x="25603" y="1874520"/>
                  </a:lnTo>
                  <a:lnTo>
                    <a:pt x="28041" y="1874774"/>
                  </a:lnTo>
                  <a:lnTo>
                    <a:pt x="30784" y="1875154"/>
                  </a:lnTo>
                  <a:lnTo>
                    <a:pt x="33223" y="1875663"/>
                  </a:lnTo>
                  <a:lnTo>
                    <a:pt x="35661" y="1876298"/>
                  </a:lnTo>
                  <a:lnTo>
                    <a:pt x="38100" y="1876932"/>
                  </a:lnTo>
                  <a:lnTo>
                    <a:pt x="40233" y="1877822"/>
                  </a:lnTo>
                  <a:lnTo>
                    <a:pt x="42671" y="1878711"/>
                  </a:lnTo>
                  <a:lnTo>
                    <a:pt x="44805" y="1879980"/>
                  </a:lnTo>
                  <a:lnTo>
                    <a:pt x="46939" y="1881251"/>
                  </a:lnTo>
                  <a:lnTo>
                    <a:pt x="49072" y="1882394"/>
                  </a:lnTo>
                  <a:lnTo>
                    <a:pt x="50901" y="1883664"/>
                  </a:lnTo>
                  <a:lnTo>
                    <a:pt x="52730" y="1885188"/>
                  </a:lnTo>
                  <a:lnTo>
                    <a:pt x="54559" y="1886712"/>
                  </a:lnTo>
                  <a:lnTo>
                    <a:pt x="56083" y="1888490"/>
                  </a:lnTo>
                  <a:lnTo>
                    <a:pt x="57302" y="1890395"/>
                  </a:lnTo>
                  <a:lnTo>
                    <a:pt x="58826" y="1892173"/>
                  </a:lnTo>
                  <a:lnTo>
                    <a:pt x="59740" y="1894331"/>
                  </a:lnTo>
                  <a:lnTo>
                    <a:pt x="60959" y="1896491"/>
                  </a:lnTo>
                  <a:lnTo>
                    <a:pt x="61569" y="1898523"/>
                  </a:lnTo>
                  <a:lnTo>
                    <a:pt x="62179" y="1901063"/>
                  </a:lnTo>
                  <a:lnTo>
                    <a:pt x="62788" y="1903476"/>
                  </a:lnTo>
                  <a:lnTo>
                    <a:pt x="63093" y="1905889"/>
                  </a:lnTo>
                  <a:lnTo>
                    <a:pt x="62788" y="1908682"/>
                  </a:lnTo>
                  <a:lnTo>
                    <a:pt x="62179" y="1911350"/>
                  </a:lnTo>
                  <a:lnTo>
                    <a:pt x="61569" y="1913763"/>
                  </a:lnTo>
                  <a:lnTo>
                    <a:pt x="60655" y="1916302"/>
                  </a:lnTo>
                  <a:lnTo>
                    <a:pt x="59740" y="1918335"/>
                  </a:lnTo>
                  <a:lnTo>
                    <a:pt x="58521" y="1920240"/>
                  </a:lnTo>
                  <a:lnTo>
                    <a:pt x="57302" y="1922399"/>
                  </a:lnTo>
                  <a:lnTo>
                    <a:pt x="55778" y="1924177"/>
                  </a:lnTo>
                  <a:lnTo>
                    <a:pt x="54254" y="1925701"/>
                  </a:lnTo>
                  <a:lnTo>
                    <a:pt x="52730" y="1927225"/>
                  </a:lnTo>
                  <a:lnTo>
                    <a:pt x="50901" y="1928749"/>
                  </a:lnTo>
                  <a:lnTo>
                    <a:pt x="49072" y="1930019"/>
                  </a:lnTo>
                  <a:lnTo>
                    <a:pt x="46939" y="1931162"/>
                  </a:lnTo>
                  <a:lnTo>
                    <a:pt x="44805" y="1932431"/>
                  </a:lnTo>
                  <a:lnTo>
                    <a:pt x="33223" y="1936369"/>
                  </a:lnTo>
                  <a:lnTo>
                    <a:pt x="31089" y="1937003"/>
                  </a:lnTo>
                  <a:lnTo>
                    <a:pt x="28346" y="1937257"/>
                  </a:lnTo>
                  <a:lnTo>
                    <a:pt x="25907" y="1937639"/>
                  </a:lnTo>
                  <a:lnTo>
                    <a:pt x="23164" y="1937893"/>
                  </a:lnTo>
                  <a:lnTo>
                    <a:pt x="20726" y="1937893"/>
                  </a:lnTo>
                  <a:lnTo>
                    <a:pt x="17983" y="1938147"/>
                  </a:lnTo>
                  <a:lnTo>
                    <a:pt x="15544" y="1938147"/>
                  </a:lnTo>
                  <a:lnTo>
                    <a:pt x="12801" y="1937893"/>
                  </a:lnTo>
                  <a:lnTo>
                    <a:pt x="10363" y="1937893"/>
                  </a:lnTo>
                  <a:lnTo>
                    <a:pt x="7619" y="1937639"/>
                  </a:lnTo>
                  <a:lnTo>
                    <a:pt x="5181" y="1937257"/>
                  </a:lnTo>
                  <a:lnTo>
                    <a:pt x="2438" y="1937003"/>
                  </a:lnTo>
                  <a:lnTo>
                    <a:pt x="0" y="1936369"/>
                  </a:lnTo>
                  <a:lnTo>
                    <a:pt x="304" y="1969007"/>
                  </a:lnTo>
                </a:path>
                <a:path w="6883400" h="10017125">
                  <a:moveTo>
                    <a:pt x="85343" y="1844040"/>
                  </a:moveTo>
                  <a:lnTo>
                    <a:pt x="85343" y="1969007"/>
                  </a:lnTo>
                </a:path>
                <a:path w="6883400" h="10017125">
                  <a:moveTo>
                    <a:pt x="304" y="1969007"/>
                  </a:moveTo>
                  <a:lnTo>
                    <a:pt x="0" y="2001901"/>
                  </a:lnTo>
                  <a:lnTo>
                    <a:pt x="2438" y="2001266"/>
                  </a:lnTo>
                  <a:lnTo>
                    <a:pt x="4876" y="2000630"/>
                  </a:lnTo>
                  <a:lnTo>
                    <a:pt x="7619" y="2000123"/>
                  </a:lnTo>
                  <a:lnTo>
                    <a:pt x="10058" y="1999742"/>
                  </a:lnTo>
                  <a:lnTo>
                    <a:pt x="12496" y="1999488"/>
                  </a:lnTo>
                  <a:lnTo>
                    <a:pt x="15239" y="1999106"/>
                  </a:lnTo>
                  <a:lnTo>
                    <a:pt x="17678" y="1999106"/>
                  </a:lnTo>
                  <a:lnTo>
                    <a:pt x="20421" y="1999106"/>
                  </a:lnTo>
                  <a:lnTo>
                    <a:pt x="22859" y="1999106"/>
                  </a:lnTo>
                  <a:lnTo>
                    <a:pt x="25603" y="1999488"/>
                  </a:lnTo>
                  <a:lnTo>
                    <a:pt x="38100" y="2002154"/>
                  </a:lnTo>
                  <a:lnTo>
                    <a:pt x="40233" y="2002790"/>
                  </a:lnTo>
                  <a:lnTo>
                    <a:pt x="42671" y="2003678"/>
                  </a:lnTo>
                  <a:lnTo>
                    <a:pt x="44805" y="2004949"/>
                  </a:lnTo>
                  <a:lnTo>
                    <a:pt x="46939" y="2006219"/>
                  </a:lnTo>
                  <a:lnTo>
                    <a:pt x="49072" y="2007362"/>
                  </a:lnTo>
                  <a:lnTo>
                    <a:pt x="50901" y="2008886"/>
                  </a:lnTo>
                  <a:lnTo>
                    <a:pt x="52730" y="2010155"/>
                  </a:lnTo>
                  <a:lnTo>
                    <a:pt x="54559" y="2011679"/>
                  </a:lnTo>
                  <a:lnTo>
                    <a:pt x="56083" y="2013457"/>
                  </a:lnTo>
                  <a:lnTo>
                    <a:pt x="57302" y="2015363"/>
                  </a:lnTo>
                  <a:lnTo>
                    <a:pt x="58826" y="2017141"/>
                  </a:lnTo>
                  <a:lnTo>
                    <a:pt x="59740" y="2019300"/>
                  </a:lnTo>
                  <a:lnTo>
                    <a:pt x="60959" y="2021458"/>
                  </a:lnTo>
                  <a:lnTo>
                    <a:pt x="61569" y="2023491"/>
                  </a:lnTo>
                  <a:lnTo>
                    <a:pt x="62179" y="2026030"/>
                  </a:lnTo>
                  <a:lnTo>
                    <a:pt x="62788" y="2028444"/>
                  </a:lnTo>
                  <a:lnTo>
                    <a:pt x="63093" y="2031111"/>
                  </a:lnTo>
                  <a:lnTo>
                    <a:pt x="62788" y="2033904"/>
                  </a:lnTo>
                  <a:lnTo>
                    <a:pt x="62179" y="2036318"/>
                  </a:lnTo>
                  <a:lnTo>
                    <a:pt x="54254" y="2050669"/>
                  </a:lnTo>
                  <a:lnTo>
                    <a:pt x="52730" y="2052447"/>
                  </a:lnTo>
                  <a:lnTo>
                    <a:pt x="50901" y="2053717"/>
                  </a:lnTo>
                  <a:lnTo>
                    <a:pt x="49072" y="2054987"/>
                  </a:lnTo>
                  <a:lnTo>
                    <a:pt x="46939" y="2056511"/>
                  </a:lnTo>
                  <a:lnTo>
                    <a:pt x="44805" y="2057400"/>
                  </a:lnTo>
                  <a:lnTo>
                    <a:pt x="42671" y="2058289"/>
                  </a:lnTo>
                  <a:lnTo>
                    <a:pt x="40538" y="2059177"/>
                  </a:lnTo>
                  <a:lnTo>
                    <a:pt x="38100" y="2060067"/>
                  </a:lnTo>
                  <a:lnTo>
                    <a:pt x="35966" y="2060702"/>
                  </a:lnTo>
                  <a:lnTo>
                    <a:pt x="33223" y="2061337"/>
                  </a:lnTo>
                  <a:lnTo>
                    <a:pt x="31089" y="2061972"/>
                  </a:lnTo>
                  <a:lnTo>
                    <a:pt x="28346" y="2062226"/>
                  </a:lnTo>
                  <a:lnTo>
                    <a:pt x="25907" y="2062606"/>
                  </a:lnTo>
                  <a:lnTo>
                    <a:pt x="23164" y="2062861"/>
                  </a:lnTo>
                  <a:lnTo>
                    <a:pt x="20726" y="2062861"/>
                  </a:lnTo>
                  <a:lnTo>
                    <a:pt x="17983" y="2063115"/>
                  </a:lnTo>
                  <a:lnTo>
                    <a:pt x="15544" y="2063115"/>
                  </a:lnTo>
                  <a:lnTo>
                    <a:pt x="12801" y="2062861"/>
                  </a:lnTo>
                  <a:lnTo>
                    <a:pt x="10363" y="2062861"/>
                  </a:lnTo>
                  <a:lnTo>
                    <a:pt x="7619" y="2062606"/>
                  </a:lnTo>
                  <a:lnTo>
                    <a:pt x="5181" y="2062226"/>
                  </a:lnTo>
                  <a:lnTo>
                    <a:pt x="2438" y="2061972"/>
                  </a:lnTo>
                  <a:lnTo>
                    <a:pt x="0" y="2061591"/>
                  </a:lnTo>
                  <a:lnTo>
                    <a:pt x="304" y="2093976"/>
                  </a:lnTo>
                </a:path>
                <a:path w="6883400" h="10017125">
                  <a:moveTo>
                    <a:pt x="85343" y="1969007"/>
                  </a:moveTo>
                  <a:lnTo>
                    <a:pt x="85343" y="2093976"/>
                  </a:lnTo>
                </a:path>
                <a:path w="6883400" h="10017125">
                  <a:moveTo>
                    <a:pt x="304" y="2093976"/>
                  </a:moveTo>
                  <a:lnTo>
                    <a:pt x="0" y="2126869"/>
                  </a:lnTo>
                  <a:lnTo>
                    <a:pt x="2438" y="2126233"/>
                  </a:lnTo>
                  <a:lnTo>
                    <a:pt x="4876" y="2125599"/>
                  </a:lnTo>
                  <a:lnTo>
                    <a:pt x="7619" y="2125091"/>
                  </a:lnTo>
                  <a:lnTo>
                    <a:pt x="10058" y="2124710"/>
                  </a:lnTo>
                  <a:lnTo>
                    <a:pt x="12496" y="2124455"/>
                  </a:lnTo>
                  <a:lnTo>
                    <a:pt x="15239" y="2124075"/>
                  </a:lnTo>
                  <a:lnTo>
                    <a:pt x="17678" y="2124075"/>
                  </a:lnTo>
                  <a:lnTo>
                    <a:pt x="20421" y="2124075"/>
                  </a:lnTo>
                  <a:lnTo>
                    <a:pt x="22859" y="2124075"/>
                  </a:lnTo>
                  <a:lnTo>
                    <a:pt x="25603" y="2124455"/>
                  </a:lnTo>
                  <a:lnTo>
                    <a:pt x="38100" y="2127123"/>
                  </a:lnTo>
                  <a:lnTo>
                    <a:pt x="40233" y="2127757"/>
                  </a:lnTo>
                  <a:lnTo>
                    <a:pt x="42671" y="2129028"/>
                  </a:lnTo>
                  <a:lnTo>
                    <a:pt x="44805" y="2129917"/>
                  </a:lnTo>
                  <a:lnTo>
                    <a:pt x="46939" y="2131187"/>
                  </a:lnTo>
                  <a:lnTo>
                    <a:pt x="49072" y="2132329"/>
                  </a:lnTo>
                  <a:lnTo>
                    <a:pt x="50901" y="2133854"/>
                  </a:lnTo>
                  <a:lnTo>
                    <a:pt x="52730" y="2135124"/>
                  </a:lnTo>
                  <a:lnTo>
                    <a:pt x="54559" y="2136902"/>
                  </a:lnTo>
                  <a:lnTo>
                    <a:pt x="56083" y="2138426"/>
                  </a:lnTo>
                  <a:lnTo>
                    <a:pt x="57302" y="2140330"/>
                  </a:lnTo>
                  <a:lnTo>
                    <a:pt x="58826" y="2142108"/>
                  </a:lnTo>
                  <a:lnTo>
                    <a:pt x="59740" y="2144268"/>
                  </a:lnTo>
                  <a:lnTo>
                    <a:pt x="60959" y="2146427"/>
                  </a:lnTo>
                  <a:lnTo>
                    <a:pt x="61569" y="2148840"/>
                  </a:lnTo>
                  <a:lnTo>
                    <a:pt x="62179" y="2150999"/>
                  </a:lnTo>
                  <a:lnTo>
                    <a:pt x="62788" y="2153412"/>
                  </a:lnTo>
                  <a:lnTo>
                    <a:pt x="63093" y="2156079"/>
                  </a:lnTo>
                  <a:lnTo>
                    <a:pt x="54254" y="2175637"/>
                  </a:lnTo>
                  <a:lnTo>
                    <a:pt x="52730" y="2177415"/>
                  </a:lnTo>
                  <a:lnTo>
                    <a:pt x="50901" y="2178685"/>
                  </a:lnTo>
                  <a:lnTo>
                    <a:pt x="49072" y="2180208"/>
                  </a:lnTo>
                  <a:lnTo>
                    <a:pt x="46939" y="2181479"/>
                  </a:lnTo>
                  <a:lnTo>
                    <a:pt x="44805" y="2182368"/>
                  </a:lnTo>
                  <a:lnTo>
                    <a:pt x="42671" y="2183256"/>
                  </a:lnTo>
                  <a:lnTo>
                    <a:pt x="40538" y="2184527"/>
                  </a:lnTo>
                  <a:lnTo>
                    <a:pt x="38100" y="2185035"/>
                  </a:lnTo>
                  <a:lnTo>
                    <a:pt x="35966" y="2185670"/>
                  </a:lnTo>
                  <a:lnTo>
                    <a:pt x="33223" y="2186304"/>
                  </a:lnTo>
                  <a:lnTo>
                    <a:pt x="31089" y="2186940"/>
                  </a:lnTo>
                  <a:lnTo>
                    <a:pt x="28346" y="2187194"/>
                  </a:lnTo>
                  <a:lnTo>
                    <a:pt x="25907" y="2187575"/>
                  </a:lnTo>
                  <a:lnTo>
                    <a:pt x="23164" y="2187829"/>
                  </a:lnTo>
                  <a:lnTo>
                    <a:pt x="20726" y="2188082"/>
                  </a:lnTo>
                  <a:lnTo>
                    <a:pt x="17983" y="2188082"/>
                  </a:lnTo>
                  <a:lnTo>
                    <a:pt x="15544" y="2188082"/>
                  </a:lnTo>
                  <a:lnTo>
                    <a:pt x="12801" y="2188082"/>
                  </a:lnTo>
                  <a:lnTo>
                    <a:pt x="10363" y="2187829"/>
                  </a:lnTo>
                  <a:lnTo>
                    <a:pt x="7619" y="2187575"/>
                  </a:lnTo>
                  <a:lnTo>
                    <a:pt x="5181" y="2187194"/>
                  </a:lnTo>
                  <a:lnTo>
                    <a:pt x="2438" y="2186940"/>
                  </a:lnTo>
                  <a:lnTo>
                    <a:pt x="0" y="2186558"/>
                  </a:lnTo>
                  <a:lnTo>
                    <a:pt x="304" y="2218944"/>
                  </a:lnTo>
                </a:path>
                <a:path w="6883400" h="10017125">
                  <a:moveTo>
                    <a:pt x="85343" y="2093976"/>
                  </a:moveTo>
                  <a:lnTo>
                    <a:pt x="85343" y="2218944"/>
                  </a:lnTo>
                </a:path>
                <a:path w="6883400" h="10017125">
                  <a:moveTo>
                    <a:pt x="304" y="2218944"/>
                  </a:moveTo>
                  <a:lnTo>
                    <a:pt x="0" y="2251837"/>
                  </a:lnTo>
                  <a:lnTo>
                    <a:pt x="2438" y="2251202"/>
                  </a:lnTo>
                  <a:lnTo>
                    <a:pt x="4876" y="2250567"/>
                  </a:lnTo>
                  <a:lnTo>
                    <a:pt x="7619" y="2250058"/>
                  </a:lnTo>
                  <a:lnTo>
                    <a:pt x="10058" y="2249678"/>
                  </a:lnTo>
                  <a:lnTo>
                    <a:pt x="12496" y="2249424"/>
                  </a:lnTo>
                  <a:lnTo>
                    <a:pt x="15239" y="2249043"/>
                  </a:lnTo>
                  <a:lnTo>
                    <a:pt x="17678" y="2249043"/>
                  </a:lnTo>
                  <a:lnTo>
                    <a:pt x="20421" y="2249043"/>
                  </a:lnTo>
                  <a:lnTo>
                    <a:pt x="22859" y="2249043"/>
                  </a:lnTo>
                  <a:lnTo>
                    <a:pt x="25603" y="2249424"/>
                  </a:lnTo>
                  <a:lnTo>
                    <a:pt x="28041" y="2249678"/>
                  </a:lnTo>
                  <a:lnTo>
                    <a:pt x="30784" y="2250313"/>
                  </a:lnTo>
                  <a:lnTo>
                    <a:pt x="33223" y="2250567"/>
                  </a:lnTo>
                  <a:lnTo>
                    <a:pt x="35661" y="2251582"/>
                  </a:lnTo>
                  <a:lnTo>
                    <a:pt x="38100" y="2252091"/>
                  </a:lnTo>
                  <a:lnTo>
                    <a:pt x="40233" y="2253106"/>
                  </a:lnTo>
                  <a:lnTo>
                    <a:pt x="42671" y="2253996"/>
                  </a:lnTo>
                  <a:lnTo>
                    <a:pt x="44805" y="2254885"/>
                  </a:lnTo>
                  <a:lnTo>
                    <a:pt x="46939" y="2256154"/>
                  </a:lnTo>
                  <a:lnTo>
                    <a:pt x="49072" y="2257298"/>
                  </a:lnTo>
                  <a:lnTo>
                    <a:pt x="50901" y="2258822"/>
                  </a:lnTo>
                  <a:lnTo>
                    <a:pt x="52730" y="2260092"/>
                  </a:lnTo>
                  <a:lnTo>
                    <a:pt x="54559" y="2261870"/>
                  </a:lnTo>
                  <a:lnTo>
                    <a:pt x="56083" y="2263394"/>
                  </a:lnTo>
                  <a:lnTo>
                    <a:pt x="57302" y="2265299"/>
                  </a:lnTo>
                  <a:lnTo>
                    <a:pt x="58826" y="2267330"/>
                  </a:lnTo>
                  <a:lnTo>
                    <a:pt x="59740" y="2269236"/>
                  </a:lnTo>
                  <a:lnTo>
                    <a:pt x="60959" y="2271395"/>
                  </a:lnTo>
                  <a:lnTo>
                    <a:pt x="61569" y="2273807"/>
                  </a:lnTo>
                  <a:lnTo>
                    <a:pt x="62179" y="2275967"/>
                  </a:lnTo>
                  <a:lnTo>
                    <a:pt x="62788" y="2278379"/>
                  </a:lnTo>
                  <a:lnTo>
                    <a:pt x="63093" y="2281047"/>
                  </a:lnTo>
                  <a:lnTo>
                    <a:pt x="62788" y="2283841"/>
                  </a:lnTo>
                  <a:lnTo>
                    <a:pt x="62179" y="2286254"/>
                  </a:lnTo>
                  <a:lnTo>
                    <a:pt x="61569" y="2288667"/>
                  </a:lnTo>
                  <a:lnTo>
                    <a:pt x="54254" y="2300604"/>
                  </a:lnTo>
                  <a:lnTo>
                    <a:pt x="52730" y="2302382"/>
                  </a:lnTo>
                  <a:lnTo>
                    <a:pt x="50901" y="2303653"/>
                  </a:lnTo>
                  <a:lnTo>
                    <a:pt x="49072" y="2305177"/>
                  </a:lnTo>
                  <a:lnTo>
                    <a:pt x="46939" y="2306447"/>
                  </a:lnTo>
                  <a:lnTo>
                    <a:pt x="44805" y="2307336"/>
                  </a:lnTo>
                  <a:lnTo>
                    <a:pt x="42671" y="2308479"/>
                  </a:lnTo>
                  <a:lnTo>
                    <a:pt x="40538" y="2309495"/>
                  </a:lnTo>
                  <a:lnTo>
                    <a:pt x="38100" y="2310003"/>
                  </a:lnTo>
                  <a:lnTo>
                    <a:pt x="35966" y="2311019"/>
                  </a:lnTo>
                  <a:lnTo>
                    <a:pt x="33223" y="2311273"/>
                  </a:lnTo>
                  <a:lnTo>
                    <a:pt x="31089" y="2311907"/>
                  </a:lnTo>
                  <a:lnTo>
                    <a:pt x="28346" y="2312543"/>
                  </a:lnTo>
                  <a:lnTo>
                    <a:pt x="25907" y="2312543"/>
                  </a:lnTo>
                  <a:lnTo>
                    <a:pt x="23164" y="2312797"/>
                  </a:lnTo>
                  <a:lnTo>
                    <a:pt x="20726" y="2313051"/>
                  </a:lnTo>
                  <a:lnTo>
                    <a:pt x="17983" y="2313051"/>
                  </a:lnTo>
                  <a:lnTo>
                    <a:pt x="15544" y="2313051"/>
                  </a:lnTo>
                  <a:lnTo>
                    <a:pt x="12801" y="2313051"/>
                  </a:lnTo>
                  <a:lnTo>
                    <a:pt x="10363" y="2312797"/>
                  </a:lnTo>
                  <a:lnTo>
                    <a:pt x="7619" y="2312543"/>
                  </a:lnTo>
                  <a:lnTo>
                    <a:pt x="5181" y="2312162"/>
                  </a:lnTo>
                  <a:lnTo>
                    <a:pt x="2438" y="2311907"/>
                  </a:lnTo>
                  <a:lnTo>
                    <a:pt x="0" y="2311527"/>
                  </a:lnTo>
                  <a:lnTo>
                    <a:pt x="304" y="2344166"/>
                  </a:lnTo>
                </a:path>
                <a:path w="6883400" h="10017125">
                  <a:moveTo>
                    <a:pt x="85343" y="2218944"/>
                  </a:moveTo>
                  <a:lnTo>
                    <a:pt x="85343" y="2344166"/>
                  </a:lnTo>
                </a:path>
                <a:path w="6883400" h="10017125">
                  <a:moveTo>
                    <a:pt x="304" y="2344166"/>
                  </a:moveTo>
                  <a:lnTo>
                    <a:pt x="0" y="2376804"/>
                  </a:lnTo>
                  <a:lnTo>
                    <a:pt x="2438" y="2376170"/>
                  </a:lnTo>
                  <a:lnTo>
                    <a:pt x="4876" y="2375535"/>
                  </a:lnTo>
                  <a:lnTo>
                    <a:pt x="7619" y="2375027"/>
                  </a:lnTo>
                  <a:lnTo>
                    <a:pt x="10058" y="2374646"/>
                  </a:lnTo>
                  <a:lnTo>
                    <a:pt x="12496" y="2374392"/>
                  </a:lnTo>
                  <a:lnTo>
                    <a:pt x="15239" y="2374392"/>
                  </a:lnTo>
                  <a:lnTo>
                    <a:pt x="17678" y="2374011"/>
                  </a:lnTo>
                  <a:lnTo>
                    <a:pt x="20421" y="2374011"/>
                  </a:lnTo>
                  <a:lnTo>
                    <a:pt x="22859" y="2374392"/>
                  </a:lnTo>
                  <a:lnTo>
                    <a:pt x="25603" y="2374392"/>
                  </a:lnTo>
                  <a:lnTo>
                    <a:pt x="28041" y="2374646"/>
                  </a:lnTo>
                  <a:lnTo>
                    <a:pt x="30784" y="2375280"/>
                  </a:lnTo>
                  <a:lnTo>
                    <a:pt x="33223" y="2375916"/>
                  </a:lnTo>
                  <a:lnTo>
                    <a:pt x="35661" y="2376551"/>
                  </a:lnTo>
                  <a:lnTo>
                    <a:pt x="38100" y="2377058"/>
                  </a:lnTo>
                  <a:lnTo>
                    <a:pt x="40233" y="2378075"/>
                  </a:lnTo>
                  <a:lnTo>
                    <a:pt x="42671" y="2378964"/>
                  </a:lnTo>
                  <a:lnTo>
                    <a:pt x="44805" y="2379853"/>
                  </a:lnTo>
                  <a:lnTo>
                    <a:pt x="46939" y="2381123"/>
                  </a:lnTo>
                  <a:lnTo>
                    <a:pt x="49072" y="2382266"/>
                  </a:lnTo>
                  <a:lnTo>
                    <a:pt x="50901" y="2383790"/>
                  </a:lnTo>
                  <a:lnTo>
                    <a:pt x="52730" y="2385060"/>
                  </a:lnTo>
                  <a:lnTo>
                    <a:pt x="54559" y="2386838"/>
                  </a:lnTo>
                  <a:lnTo>
                    <a:pt x="56083" y="2388362"/>
                  </a:lnTo>
                  <a:lnTo>
                    <a:pt x="57302" y="2390267"/>
                  </a:lnTo>
                  <a:lnTo>
                    <a:pt x="58826" y="2392299"/>
                  </a:lnTo>
                  <a:lnTo>
                    <a:pt x="59740" y="2394204"/>
                  </a:lnTo>
                  <a:lnTo>
                    <a:pt x="60959" y="2396363"/>
                  </a:lnTo>
                  <a:lnTo>
                    <a:pt x="61569" y="2398776"/>
                  </a:lnTo>
                  <a:lnTo>
                    <a:pt x="62179" y="2400935"/>
                  </a:lnTo>
                  <a:lnTo>
                    <a:pt x="62788" y="2403602"/>
                  </a:lnTo>
                  <a:lnTo>
                    <a:pt x="63093" y="2406015"/>
                  </a:lnTo>
                  <a:lnTo>
                    <a:pt x="62788" y="2408808"/>
                  </a:lnTo>
                  <a:lnTo>
                    <a:pt x="62179" y="2411222"/>
                  </a:lnTo>
                  <a:lnTo>
                    <a:pt x="61569" y="2413635"/>
                  </a:lnTo>
                  <a:lnTo>
                    <a:pt x="50901" y="2428621"/>
                  </a:lnTo>
                  <a:lnTo>
                    <a:pt x="49072" y="2430145"/>
                  </a:lnTo>
                  <a:lnTo>
                    <a:pt x="46939" y="2431415"/>
                  </a:lnTo>
                  <a:lnTo>
                    <a:pt x="44805" y="2432557"/>
                  </a:lnTo>
                  <a:lnTo>
                    <a:pt x="42671" y="2433447"/>
                  </a:lnTo>
                  <a:lnTo>
                    <a:pt x="40538" y="2434463"/>
                  </a:lnTo>
                  <a:lnTo>
                    <a:pt x="38100" y="2434971"/>
                  </a:lnTo>
                  <a:lnTo>
                    <a:pt x="35966" y="2435987"/>
                  </a:lnTo>
                  <a:lnTo>
                    <a:pt x="33223" y="2436495"/>
                  </a:lnTo>
                  <a:lnTo>
                    <a:pt x="31089" y="2436876"/>
                  </a:lnTo>
                  <a:lnTo>
                    <a:pt x="28346" y="2437511"/>
                  </a:lnTo>
                  <a:lnTo>
                    <a:pt x="25907" y="2437765"/>
                  </a:lnTo>
                  <a:lnTo>
                    <a:pt x="23164" y="2437765"/>
                  </a:lnTo>
                  <a:lnTo>
                    <a:pt x="20726" y="2438019"/>
                  </a:lnTo>
                  <a:lnTo>
                    <a:pt x="17983" y="2438019"/>
                  </a:lnTo>
                  <a:lnTo>
                    <a:pt x="15544" y="2438019"/>
                  </a:lnTo>
                  <a:lnTo>
                    <a:pt x="12801" y="2438019"/>
                  </a:lnTo>
                  <a:lnTo>
                    <a:pt x="10363" y="2437765"/>
                  </a:lnTo>
                  <a:lnTo>
                    <a:pt x="7619" y="2437765"/>
                  </a:lnTo>
                  <a:lnTo>
                    <a:pt x="5181" y="2437129"/>
                  </a:lnTo>
                  <a:lnTo>
                    <a:pt x="2438" y="2436876"/>
                  </a:lnTo>
                  <a:lnTo>
                    <a:pt x="0" y="2436495"/>
                  </a:lnTo>
                  <a:lnTo>
                    <a:pt x="304" y="2469133"/>
                  </a:lnTo>
                </a:path>
                <a:path w="6883400" h="10017125">
                  <a:moveTo>
                    <a:pt x="85343" y="2344166"/>
                  </a:moveTo>
                  <a:lnTo>
                    <a:pt x="85343" y="2469133"/>
                  </a:lnTo>
                </a:path>
                <a:path w="6883400" h="10017125">
                  <a:moveTo>
                    <a:pt x="304" y="2469133"/>
                  </a:moveTo>
                  <a:lnTo>
                    <a:pt x="0" y="2501773"/>
                  </a:lnTo>
                  <a:lnTo>
                    <a:pt x="2438" y="2501138"/>
                  </a:lnTo>
                  <a:lnTo>
                    <a:pt x="4876" y="2500503"/>
                  </a:lnTo>
                  <a:lnTo>
                    <a:pt x="7619" y="2499995"/>
                  </a:lnTo>
                  <a:lnTo>
                    <a:pt x="10058" y="2499614"/>
                  </a:lnTo>
                  <a:lnTo>
                    <a:pt x="12496" y="2499360"/>
                  </a:lnTo>
                  <a:lnTo>
                    <a:pt x="15239" y="2499360"/>
                  </a:lnTo>
                  <a:lnTo>
                    <a:pt x="17678" y="2498979"/>
                  </a:lnTo>
                  <a:lnTo>
                    <a:pt x="20421" y="2498979"/>
                  </a:lnTo>
                  <a:lnTo>
                    <a:pt x="22859" y="2499360"/>
                  </a:lnTo>
                  <a:lnTo>
                    <a:pt x="25603" y="2499360"/>
                  </a:lnTo>
                  <a:lnTo>
                    <a:pt x="28041" y="2499995"/>
                  </a:lnTo>
                  <a:lnTo>
                    <a:pt x="30784" y="2500249"/>
                  </a:lnTo>
                  <a:lnTo>
                    <a:pt x="33223" y="2500883"/>
                  </a:lnTo>
                  <a:lnTo>
                    <a:pt x="35661" y="2501519"/>
                  </a:lnTo>
                  <a:lnTo>
                    <a:pt x="38100" y="2502027"/>
                  </a:lnTo>
                  <a:lnTo>
                    <a:pt x="40233" y="2503043"/>
                  </a:lnTo>
                  <a:lnTo>
                    <a:pt x="42671" y="2503931"/>
                  </a:lnTo>
                  <a:lnTo>
                    <a:pt x="44805" y="2504821"/>
                  </a:lnTo>
                  <a:lnTo>
                    <a:pt x="46939" y="2506091"/>
                  </a:lnTo>
                  <a:lnTo>
                    <a:pt x="49072" y="2507233"/>
                  </a:lnTo>
                  <a:lnTo>
                    <a:pt x="50901" y="2508757"/>
                  </a:lnTo>
                  <a:lnTo>
                    <a:pt x="52730" y="2510281"/>
                  </a:lnTo>
                  <a:lnTo>
                    <a:pt x="54559" y="2511805"/>
                  </a:lnTo>
                  <a:lnTo>
                    <a:pt x="56083" y="2513329"/>
                  </a:lnTo>
                  <a:lnTo>
                    <a:pt x="57302" y="2515235"/>
                  </a:lnTo>
                  <a:lnTo>
                    <a:pt x="58826" y="2517267"/>
                  </a:lnTo>
                  <a:lnTo>
                    <a:pt x="59740" y="2519172"/>
                  </a:lnTo>
                  <a:lnTo>
                    <a:pt x="60959" y="2521330"/>
                  </a:lnTo>
                  <a:lnTo>
                    <a:pt x="61569" y="2523744"/>
                  </a:lnTo>
                  <a:lnTo>
                    <a:pt x="62179" y="2525903"/>
                  </a:lnTo>
                  <a:lnTo>
                    <a:pt x="62788" y="2528570"/>
                  </a:lnTo>
                  <a:lnTo>
                    <a:pt x="63093" y="2530982"/>
                  </a:lnTo>
                  <a:lnTo>
                    <a:pt x="42671" y="2558415"/>
                  </a:lnTo>
                  <a:lnTo>
                    <a:pt x="40538" y="2559430"/>
                  </a:lnTo>
                  <a:lnTo>
                    <a:pt x="38100" y="2559939"/>
                  </a:lnTo>
                  <a:lnTo>
                    <a:pt x="35966" y="2560954"/>
                  </a:lnTo>
                  <a:lnTo>
                    <a:pt x="33223" y="2561463"/>
                  </a:lnTo>
                  <a:lnTo>
                    <a:pt x="31089" y="2561844"/>
                  </a:lnTo>
                  <a:lnTo>
                    <a:pt x="28346" y="2562479"/>
                  </a:lnTo>
                  <a:lnTo>
                    <a:pt x="25907" y="2562732"/>
                  </a:lnTo>
                  <a:lnTo>
                    <a:pt x="23164" y="2562732"/>
                  </a:lnTo>
                  <a:lnTo>
                    <a:pt x="20726" y="2562987"/>
                  </a:lnTo>
                  <a:lnTo>
                    <a:pt x="17983" y="2562987"/>
                  </a:lnTo>
                  <a:lnTo>
                    <a:pt x="15544" y="2562987"/>
                  </a:lnTo>
                  <a:lnTo>
                    <a:pt x="12801" y="2562987"/>
                  </a:lnTo>
                  <a:lnTo>
                    <a:pt x="10363" y="2562732"/>
                  </a:lnTo>
                  <a:lnTo>
                    <a:pt x="7619" y="2562732"/>
                  </a:lnTo>
                  <a:lnTo>
                    <a:pt x="5181" y="2562098"/>
                  </a:lnTo>
                  <a:lnTo>
                    <a:pt x="2438" y="2562098"/>
                  </a:lnTo>
                  <a:lnTo>
                    <a:pt x="0" y="2561463"/>
                  </a:lnTo>
                  <a:lnTo>
                    <a:pt x="304" y="2594102"/>
                  </a:lnTo>
                </a:path>
                <a:path w="6883400" h="10017125">
                  <a:moveTo>
                    <a:pt x="85343" y="2469133"/>
                  </a:moveTo>
                  <a:lnTo>
                    <a:pt x="85343" y="2594102"/>
                  </a:lnTo>
                </a:path>
                <a:path w="6883400" h="10017125">
                  <a:moveTo>
                    <a:pt x="304" y="2594102"/>
                  </a:moveTo>
                  <a:lnTo>
                    <a:pt x="0" y="2626741"/>
                  </a:lnTo>
                  <a:lnTo>
                    <a:pt x="2438" y="2626105"/>
                  </a:lnTo>
                  <a:lnTo>
                    <a:pt x="4876" y="2625471"/>
                  </a:lnTo>
                  <a:lnTo>
                    <a:pt x="7619" y="2625217"/>
                  </a:lnTo>
                  <a:lnTo>
                    <a:pt x="10058" y="2624581"/>
                  </a:lnTo>
                  <a:lnTo>
                    <a:pt x="12496" y="2624328"/>
                  </a:lnTo>
                  <a:lnTo>
                    <a:pt x="15239" y="2624328"/>
                  </a:lnTo>
                  <a:lnTo>
                    <a:pt x="17678" y="2623947"/>
                  </a:lnTo>
                  <a:lnTo>
                    <a:pt x="20421" y="2623947"/>
                  </a:lnTo>
                  <a:lnTo>
                    <a:pt x="22859" y="2624328"/>
                  </a:lnTo>
                  <a:lnTo>
                    <a:pt x="25603" y="2624328"/>
                  </a:lnTo>
                  <a:lnTo>
                    <a:pt x="28041" y="2624963"/>
                  </a:lnTo>
                  <a:lnTo>
                    <a:pt x="30784" y="2625217"/>
                  </a:lnTo>
                  <a:lnTo>
                    <a:pt x="33223" y="2625852"/>
                  </a:lnTo>
                  <a:lnTo>
                    <a:pt x="35661" y="2626487"/>
                  </a:lnTo>
                  <a:lnTo>
                    <a:pt x="38100" y="2626995"/>
                  </a:lnTo>
                  <a:lnTo>
                    <a:pt x="40233" y="2628011"/>
                  </a:lnTo>
                  <a:lnTo>
                    <a:pt x="42671" y="2628900"/>
                  </a:lnTo>
                  <a:lnTo>
                    <a:pt x="44805" y="2629789"/>
                  </a:lnTo>
                  <a:lnTo>
                    <a:pt x="46939" y="2631058"/>
                  </a:lnTo>
                  <a:lnTo>
                    <a:pt x="49072" y="2632202"/>
                  </a:lnTo>
                  <a:lnTo>
                    <a:pt x="50901" y="2633726"/>
                  </a:lnTo>
                  <a:lnTo>
                    <a:pt x="52730" y="2635250"/>
                  </a:lnTo>
                  <a:lnTo>
                    <a:pt x="54559" y="2636774"/>
                  </a:lnTo>
                  <a:lnTo>
                    <a:pt x="56083" y="2638679"/>
                  </a:lnTo>
                  <a:lnTo>
                    <a:pt x="57302" y="2640203"/>
                  </a:lnTo>
                  <a:lnTo>
                    <a:pt x="58826" y="2642235"/>
                  </a:lnTo>
                  <a:lnTo>
                    <a:pt x="59740" y="2644140"/>
                  </a:lnTo>
                  <a:lnTo>
                    <a:pt x="60959" y="2646553"/>
                  </a:lnTo>
                  <a:lnTo>
                    <a:pt x="61569" y="2648712"/>
                  </a:lnTo>
                  <a:lnTo>
                    <a:pt x="62179" y="2650871"/>
                  </a:lnTo>
                  <a:lnTo>
                    <a:pt x="62788" y="2653538"/>
                  </a:lnTo>
                  <a:lnTo>
                    <a:pt x="63093" y="2655951"/>
                  </a:lnTo>
                  <a:lnTo>
                    <a:pt x="62788" y="2658745"/>
                  </a:lnTo>
                  <a:lnTo>
                    <a:pt x="62179" y="2661157"/>
                  </a:lnTo>
                  <a:lnTo>
                    <a:pt x="54254" y="2675763"/>
                  </a:lnTo>
                  <a:lnTo>
                    <a:pt x="52730" y="2677287"/>
                  </a:lnTo>
                  <a:lnTo>
                    <a:pt x="42671" y="2683382"/>
                  </a:lnTo>
                  <a:lnTo>
                    <a:pt x="40538" y="2684399"/>
                  </a:lnTo>
                  <a:lnTo>
                    <a:pt x="38100" y="2684906"/>
                  </a:lnTo>
                  <a:lnTo>
                    <a:pt x="35966" y="2685923"/>
                  </a:lnTo>
                  <a:lnTo>
                    <a:pt x="33223" y="2686430"/>
                  </a:lnTo>
                  <a:lnTo>
                    <a:pt x="31089" y="2686812"/>
                  </a:lnTo>
                  <a:lnTo>
                    <a:pt x="28346" y="2687447"/>
                  </a:lnTo>
                  <a:lnTo>
                    <a:pt x="25907" y="2687701"/>
                  </a:lnTo>
                  <a:lnTo>
                    <a:pt x="23164" y="2687701"/>
                  </a:lnTo>
                  <a:lnTo>
                    <a:pt x="20726" y="2687954"/>
                  </a:lnTo>
                  <a:lnTo>
                    <a:pt x="17983" y="2687954"/>
                  </a:lnTo>
                  <a:lnTo>
                    <a:pt x="15544" y="2687954"/>
                  </a:lnTo>
                  <a:lnTo>
                    <a:pt x="12801" y="2687954"/>
                  </a:lnTo>
                  <a:lnTo>
                    <a:pt x="10363" y="2687701"/>
                  </a:lnTo>
                  <a:lnTo>
                    <a:pt x="7619" y="2687701"/>
                  </a:lnTo>
                  <a:lnTo>
                    <a:pt x="5181" y="2687447"/>
                  </a:lnTo>
                  <a:lnTo>
                    <a:pt x="2438" y="2687066"/>
                  </a:lnTo>
                  <a:lnTo>
                    <a:pt x="0" y="2686430"/>
                  </a:lnTo>
                  <a:lnTo>
                    <a:pt x="304" y="2719070"/>
                  </a:lnTo>
                </a:path>
                <a:path w="6883400" h="10017125">
                  <a:moveTo>
                    <a:pt x="85343" y="2594102"/>
                  </a:moveTo>
                  <a:lnTo>
                    <a:pt x="85343" y="2719070"/>
                  </a:lnTo>
                </a:path>
                <a:path w="6883400" h="10017125">
                  <a:moveTo>
                    <a:pt x="304" y="2719070"/>
                  </a:moveTo>
                  <a:lnTo>
                    <a:pt x="0" y="2751963"/>
                  </a:lnTo>
                  <a:lnTo>
                    <a:pt x="2438" y="2751074"/>
                  </a:lnTo>
                  <a:lnTo>
                    <a:pt x="4876" y="2750439"/>
                  </a:lnTo>
                  <a:lnTo>
                    <a:pt x="7619" y="2750185"/>
                  </a:lnTo>
                  <a:lnTo>
                    <a:pt x="10058" y="2749550"/>
                  </a:lnTo>
                  <a:lnTo>
                    <a:pt x="12496" y="2749550"/>
                  </a:lnTo>
                  <a:lnTo>
                    <a:pt x="15239" y="2749296"/>
                  </a:lnTo>
                  <a:lnTo>
                    <a:pt x="17678" y="2749296"/>
                  </a:lnTo>
                  <a:lnTo>
                    <a:pt x="20421" y="2749296"/>
                  </a:lnTo>
                  <a:lnTo>
                    <a:pt x="22859" y="2749296"/>
                  </a:lnTo>
                  <a:lnTo>
                    <a:pt x="25603" y="2749550"/>
                  </a:lnTo>
                  <a:lnTo>
                    <a:pt x="28041" y="2749930"/>
                  </a:lnTo>
                  <a:lnTo>
                    <a:pt x="30784" y="2750185"/>
                  </a:lnTo>
                  <a:lnTo>
                    <a:pt x="33223" y="2750820"/>
                  </a:lnTo>
                  <a:lnTo>
                    <a:pt x="35661" y="2751454"/>
                  </a:lnTo>
                  <a:lnTo>
                    <a:pt x="38100" y="2751963"/>
                  </a:lnTo>
                  <a:lnTo>
                    <a:pt x="40233" y="2752979"/>
                  </a:lnTo>
                  <a:lnTo>
                    <a:pt x="42671" y="2753868"/>
                  </a:lnTo>
                  <a:lnTo>
                    <a:pt x="44805" y="2755011"/>
                  </a:lnTo>
                  <a:lnTo>
                    <a:pt x="46939" y="2756280"/>
                  </a:lnTo>
                  <a:lnTo>
                    <a:pt x="49072" y="2757551"/>
                  </a:lnTo>
                  <a:lnTo>
                    <a:pt x="50901" y="2758694"/>
                  </a:lnTo>
                  <a:lnTo>
                    <a:pt x="52730" y="2760218"/>
                  </a:lnTo>
                  <a:lnTo>
                    <a:pt x="54559" y="2761742"/>
                  </a:lnTo>
                  <a:lnTo>
                    <a:pt x="56083" y="2763647"/>
                  </a:lnTo>
                  <a:lnTo>
                    <a:pt x="57302" y="2765425"/>
                  </a:lnTo>
                  <a:lnTo>
                    <a:pt x="58826" y="2767203"/>
                  </a:lnTo>
                  <a:lnTo>
                    <a:pt x="59740" y="2769362"/>
                  </a:lnTo>
                  <a:lnTo>
                    <a:pt x="60959" y="2771521"/>
                  </a:lnTo>
                  <a:lnTo>
                    <a:pt x="61569" y="2773679"/>
                  </a:lnTo>
                  <a:lnTo>
                    <a:pt x="62179" y="2776093"/>
                  </a:lnTo>
                  <a:lnTo>
                    <a:pt x="62788" y="2778505"/>
                  </a:lnTo>
                  <a:lnTo>
                    <a:pt x="63093" y="2780919"/>
                  </a:lnTo>
                  <a:lnTo>
                    <a:pt x="62788" y="2783713"/>
                  </a:lnTo>
                  <a:lnTo>
                    <a:pt x="62179" y="2786506"/>
                  </a:lnTo>
                  <a:lnTo>
                    <a:pt x="54254" y="2800730"/>
                  </a:lnTo>
                  <a:lnTo>
                    <a:pt x="52730" y="2802254"/>
                  </a:lnTo>
                  <a:lnTo>
                    <a:pt x="42671" y="2808351"/>
                  </a:lnTo>
                  <a:lnTo>
                    <a:pt x="40538" y="2809367"/>
                  </a:lnTo>
                  <a:lnTo>
                    <a:pt x="38100" y="2810255"/>
                  </a:lnTo>
                  <a:lnTo>
                    <a:pt x="35966" y="2810891"/>
                  </a:lnTo>
                  <a:lnTo>
                    <a:pt x="33223" y="2811399"/>
                  </a:lnTo>
                  <a:lnTo>
                    <a:pt x="31089" y="2811779"/>
                  </a:lnTo>
                  <a:lnTo>
                    <a:pt x="28346" y="2812415"/>
                  </a:lnTo>
                  <a:lnTo>
                    <a:pt x="25907" y="2812669"/>
                  </a:lnTo>
                  <a:lnTo>
                    <a:pt x="23164" y="2812923"/>
                  </a:lnTo>
                  <a:lnTo>
                    <a:pt x="20726" y="2812923"/>
                  </a:lnTo>
                  <a:lnTo>
                    <a:pt x="17983" y="2812923"/>
                  </a:lnTo>
                  <a:lnTo>
                    <a:pt x="15544" y="2812923"/>
                  </a:lnTo>
                  <a:lnTo>
                    <a:pt x="12801" y="2812923"/>
                  </a:lnTo>
                  <a:lnTo>
                    <a:pt x="10363" y="2812923"/>
                  </a:lnTo>
                  <a:lnTo>
                    <a:pt x="7619" y="2812669"/>
                  </a:lnTo>
                  <a:lnTo>
                    <a:pt x="5181" y="2812415"/>
                  </a:lnTo>
                  <a:lnTo>
                    <a:pt x="2438" y="2812033"/>
                  </a:lnTo>
                  <a:lnTo>
                    <a:pt x="0" y="2811399"/>
                  </a:lnTo>
                  <a:lnTo>
                    <a:pt x="304" y="2844038"/>
                  </a:lnTo>
                </a:path>
                <a:path w="6883400" h="10017125">
                  <a:moveTo>
                    <a:pt x="85343" y="2719070"/>
                  </a:moveTo>
                  <a:lnTo>
                    <a:pt x="85343" y="2844038"/>
                  </a:lnTo>
                </a:path>
                <a:path w="6883400" h="10017125">
                  <a:moveTo>
                    <a:pt x="304" y="2844038"/>
                  </a:moveTo>
                  <a:lnTo>
                    <a:pt x="0" y="2876930"/>
                  </a:lnTo>
                  <a:lnTo>
                    <a:pt x="2438" y="2876423"/>
                  </a:lnTo>
                  <a:lnTo>
                    <a:pt x="4876" y="2875406"/>
                  </a:lnTo>
                  <a:lnTo>
                    <a:pt x="7619" y="2875153"/>
                  </a:lnTo>
                  <a:lnTo>
                    <a:pt x="10058" y="2874899"/>
                  </a:lnTo>
                  <a:lnTo>
                    <a:pt x="12496" y="2874518"/>
                  </a:lnTo>
                  <a:lnTo>
                    <a:pt x="15239" y="2874264"/>
                  </a:lnTo>
                  <a:lnTo>
                    <a:pt x="17678" y="2874264"/>
                  </a:lnTo>
                  <a:lnTo>
                    <a:pt x="20421" y="2874264"/>
                  </a:lnTo>
                  <a:lnTo>
                    <a:pt x="22859" y="2874264"/>
                  </a:lnTo>
                  <a:lnTo>
                    <a:pt x="25603" y="2874518"/>
                  </a:lnTo>
                  <a:lnTo>
                    <a:pt x="28041" y="2874899"/>
                  </a:lnTo>
                  <a:lnTo>
                    <a:pt x="30784" y="2875153"/>
                  </a:lnTo>
                  <a:lnTo>
                    <a:pt x="33223" y="2875788"/>
                  </a:lnTo>
                  <a:lnTo>
                    <a:pt x="35661" y="2876423"/>
                  </a:lnTo>
                  <a:lnTo>
                    <a:pt x="38100" y="2876930"/>
                  </a:lnTo>
                  <a:lnTo>
                    <a:pt x="40233" y="2877947"/>
                  </a:lnTo>
                  <a:lnTo>
                    <a:pt x="42671" y="2878836"/>
                  </a:lnTo>
                  <a:lnTo>
                    <a:pt x="44805" y="2879979"/>
                  </a:lnTo>
                  <a:lnTo>
                    <a:pt x="46939" y="2881249"/>
                  </a:lnTo>
                  <a:lnTo>
                    <a:pt x="49072" y="2882519"/>
                  </a:lnTo>
                  <a:lnTo>
                    <a:pt x="50901" y="2883662"/>
                  </a:lnTo>
                  <a:lnTo>
                    <a:pt x="52730" y="2885186"/>
                  </a:lnTo>
                  <a:lnTo>
                    <a:pt x="54559" y="2886710"/>
                  </a:lnTo>
                  <a:lnTo>
                    <a:pt x="56083" y="2888615"/>
                  </a:lnTo>
                  <a:lnTo>
                    <a:pt x="57302" y="2890393"/>
                  </a:lnTo>
                  <a:lnTo>
                    <a:pt x="58826" y="2892171"/>
                  </a:lnTo>
                  <a:lnTo>
                    <a:pt x="59740" y="2894329"/>
                  </a:lnTo>
                  <a:lnTo>
                    <a:pt x="60959" y="2896489"/>
                  </a:lnTo>
                  <a:lnTo>
                    <a:pt x="61569" y="2898648"/>
                  </a:lnTo>
                  <a:lnTo>
                    <a:pt x="62179" y="2901061"/>
                  </a:lnTo>
                  <a:lnTo>
                    <a:pt x="62788" y="2903474"/>
                  </a:lnTo>
                  <a:lnTo>
                    <a:pt x="63093" y="2905887"/>
                  </a:lnTo>
                  <a:lnTo>
                    <a:pt x="62788" y="2908680"/>
                  </a:lnTo>
                  <a:lnTo>
                    <a:pt x="62179" y="2911475"/>
                  </a:lnTo>
                  <a:lnTo>
                    <a:pt x="61569" y="2913888"/>
                  </a:lnTo>
                  <a:lnTo>
                    <a:pt x="60655" y="2916047"/>
                  </a:lnTo>
                  <a:lnTo>
                    <a:pt x="59740" y="2918460"/>
                  </a:lnTo>
                  <a:lnTo>
                    <a:pt x="58521" y="2920238"/>
                  </a:lnTo>
                  <a:lnTo>
                    <a:pt x="57302" y="2922397"/>
                  </a:lnTo>
                  <a:lnTo>
                    <a:pt x="55778" y="2924175"/>
                  </a:lnTo>
                  <a:lnTo>
                    <a:pt x="54254" y="2925699"/>
                  </a:lnTo>
                  <a:lnTo>
                    <a:pt x="52730" y="2927223"/>
                  </a:lnTo>
                  <a:lnTo>
                    <a:pt x="50901" y="2928747"/>
                  </a:lnTo>
                  <a:lnTo>
                    <a:pt x="49072" y="2930017"/>
                  </a:lnTo>
                  <a:lnTo>
                    <a:pt x="46939" y="2931287"/>
                  </a:lnTo>
                  <a:lnTo>
                    <a:pt x="44805" y="2932429"/>
                  </a:lnTo>
                  <a:lnTo>
                    <a:pt x="42671" y="2933319"/>
                  </a:lnTo>
                  <a:lnTo>
                    <a:pt x="40538" y="2934335"/>
                  </a:lnTo>
                  <a:lnTo>
                    <a:pt x="38100" y="2935224"/>
                  </a:lnTo>
                  <a:lnTo>
                    <a:pt x="35966" y="2935858"/>
                  </a:lnTo>
                  <a:lnTo>
                    <a:pt x="33223" y="2936367"/>
                  </a:lnTo>
                  <a:lnTo>
                    <a:pt x="31089" y="2937002"/>
                  </a:lnTo>
                  <a:lnTo>
                    <a:pt x="28346" y="2937382"/>
                  </a:lnTo>
                  <a:lnTo>
                    <a:pt x="25907" y="2937637"/>
                  </a:lnTo>
                  <a:lnTo>
                    <a:pt x="23164" y="2937891"/>
                  </a:lnTo>
                  <a:lnTo>
                    <a:pt x="20726" y="2937891"/>
                  </a:lnTo>
                  <a:lnTo>
                    <a:pt x="17983" y="2938272"/>
                  </a:lnTo>
                  <a:lnTo>
                    <a:pt x="15544" y="2938272"/>
                  </a:lnTo>
                  <a:lnTo>
                    <a:pt x="12801" y="2937891"/>
                  </a:lnTo>
                  <a:lnTo>
                    <a:pt x="10363" y="2937891"/>
                  </a:lnTo>
                  <a:lnTo>
                    <a:pt x="7619" y="2937637"/>
                  </a:lnTo>
                  <a:lnTo>
                    <a:pt x="5181" y="2937382"/>
                  </a:lnTo>
                  <a:lnTo>
                    <a:pt x="2438" y="2937002"/>
                  </a:lnTo>
                  <a:lnTo>
                    <a:pt x="0" y="2936367"/>
                  </a:lnTo>
                  <a:lnTo>
                    <a:pt x="304" y="2969005"/>
                  </a:lnTo>
                </a:path>
                <a:path w="6883400" h="10017125">
                  <a:moveTo>
                    <a:pt x="85343" y="2844038"/>
                  </a:moveTo>
                  <a:lnTo>
                    <a:pt x="85343" y="2969005"/>
                  </a:lnTo>
                </a:path>
                <a:path w="6883400" h="10017125">
                  <a:moveTo>
                    <a:pt x="304" y="2969005"/>
                  </a:moveTo>
                  <a:lnTo>
                    <a:pt x="0" y="3001899"/>
                  </a:lnTo>
                  <a:lnTo>
                    <a:pt x="2438" y="3001391"/>
                  </a:lnTo>
                  <a:lnTo>
                    <a:pt x="4876" y="3000755"/>
                  </a:lnTo>
                  <a:lnTo>
                    <a:pt x="7619" y="3000121"/>
                  </a:lnTo>
                  <a:lnTo>
                    <a:pt x="10058" y="2999867"/>
                  </a:lnTo>
                  <a:lnTo>
                    <a:pt x="12496" y="2999486"/>
                  </a:lnTo>
                  <a:lnTo>
                    <a:pt x="15239" y="2999231"/>
                  </a:lnTo>
                  <a:lnTo>
                    <a:pt x="17678" y="2999231"/>
                  </a:lnTo>
                  <a:lnTo>
                    <a:pt x="20421" y="2999231"/>
                  </a:lnTo>
                  <a:lnTo>
                    <a:pt x="22859" y="2999231"/>
                  </a:lnTo>
                  <a:lnTo>
                    <a:pt x="25603" y="2999486"/>
                  </a:lnTo>
                  <a:lnTo>
                    <a:pt x="28041" y="2999867"/>
                  </a:lnTo>
                  <a:lnTo>
                    <a:pt x="30784" y="3000121"/>
                  </a:lnTo>
                  <a:lnTo>
                    <a:pt x="33223" y="3000755"/>
                  </a:lnTo>
                  <a:lnTo>
                    <a:pt x="35661" y="3001391"/>
                  </a:lnTo>
                  <a:lnTo>
                    <a:pt x="38100" y="3001899"/>
                  </a:lnTo>
                  <a:lnTo>
                    <a:pt x="40233" y="3002915"/>
                  </a:lnTo>
                  <a:lnTo>
                    <a:pt x="42671" y="3003804"/>
                  </a:lnTo>
                  <a:lnTo>
                    <a:pt x="44805" y="3004947"/>
                  </a:lnTo>
                  <a:lnTo>
                    <a:pt x="46939" y="3006217"/>
                  </a:lnTo>
                  <a:lnTo>
                    <a:pt x="49072" y="3007487"/>
                  </a:lnTo>
                  <a:lnTo>
                    <a:pt x="50901" y="3008629"/>
                  </a:lnTo>
                  <a:lnTo>
                    <a:pt x="52730" y="3010154"/>
                  </a:lnTo>
                  <a:lnTo>
                    <a:pt x="54559" y="3011678"/>
                  </a:lnTo>
                  <a:lnTo>
                    <a:pt x="56083" y="3013582"/>
                  </a:lnTo>
                  <a:lnTo>
                    <a:pt x="57302" y="3015361"/>
                  </a:lnTo>
                  <a:lnTo>
                    <a:pt x="58826" y="3017139"/>
                  </a:lnTo>
                  <a:lnTo>
                    <a:pt x="59740" y="3019298"/>
                  </a:lnTo>
                  <a:lnTo>
                    <a:pt x="63093" y="3030854"/>
                  </a:lnTo>
                  <a:lnTo>
                    <a:pt x="54254" y="3050667"/>
                  </a:lnTo>
                  <a:lnTo>
                    <a:pt x="52730" y="3052191"/>
                  </a:lnTo>
                  <a:lnTo>
                    <a:pt x="42671" y="3058287"/>
                  </a:lnTo>
                  <a:lnTo>
                    <a:pt x="40538" y="3059303"/>
                  </a:lnTo>
                  <a:lnTo>
                    <a:pt x="38100" y="3060192"/>
                  </a:lnTo>
                  <a:lnTo>
                    <a:pt x="35966" y="3060827"/>
                  </a:lnTo>
                  <a:lnTo>
                    <a:pt x="33223" y="3061335"/>
                  </a:lnTo>
                  <a:lnTo>
                    <a:pt x="31089" y="3061970"/>
                  </a:lnTo>
                  <a:lnTo>
                    <a:pt x="28346" y="3062351"/>
                  </a:lnTo>
                  <a:lnTo>
                    <a:pt x="25907" y="3062604"/>
                  </a:lnTo>
                  <a:lnTo>
                    <a:pt x="23164" y="3062858"/>
                  </a:lnTo>
                  <a:lnTo>
                    <a:pt x="20726" y="3062858"/>
                  </a:lnTo>
                  <a:lnTo>
                    <a:pt x="17983" y="3063240"/>
                  </a:lnTo>
                  <a:lnTo>
                    <a:pt x="15544" y="3063240"/>
                  </a:lnTo>
                  <a:lnTo>
                    <a:pt x="12801" y="3062858"/>
                  </a:lnTo>
                  <a:lnTo>
                    <a:pt x="10363" y="3062858"/>
                  </a:lnTo>
                  <a:lnTo>
                    <a:pt x="7619" y="3062604"/>
                  </a:lnTo>
                  <a:lnTo>
                    <a:pt x="5181" y="3062351"/>
                  </a:lnTo>
                  <a:lnTo>
                    <a:pt x="2438" y="3061970"/>
                  </a:lnTo>
                  <a:lnTo>
                    <a:pt x="0" y="3061335"/>
                  </a:lnTo>
                  <a:lnTo>
                    <a:pt x="304" y="3093974"/>
                  </a:lnTo>
                </a:path>
                <a:path w="6883400" h="10017125">
                  <a:moveTo>
                    <a:pt x="85343" y="2969005"/>
                  </a:moveTo>
                  <a:lnTo>
                    <a:pt x="85343" y="3093974"/>
                  </a:lnTo>
                </a:path>
                <a:path w="6883400" h="10017125">
                  <a:moveTo>
                    <a:pt x="304" y="3093974"/>
                  </a:moveTo>
                  <a:lnTo>
                    <a:pt x="0" y="3126867"/>
                  </a:lnTo>
                  <a:lnTo>
                    <a:pt x="2438" y="3126358"/>
                  </a:lnTo>
                  <a:lnTo>
                    <a:pt x="4876" y="3125724"/>
                  </a:lnTo>
                  <a:lnTo>
                    <a:pt x="7619" y="3125089"/>
                  </a:lnTo>
                  <a:lnTo>
                    <a:pt x="10058" y="3124835"/>
                  </a:lnTo>
                  <a:lnTo>
                    <a:pt x="12496" y="3124454"/>
                  </a:lnTo>
                  <a:lnTo>
                    <a:pt x="15239" y="3124200"/>
                  </a:lnTo>
                  <a:lnTo>
                    <a:pt x="17678" y="3124200"/>
                  </a:lnTo>
                  <a:lnTo>
                    <a:pt x="20421" y="3124200"/>
                  </a:lnTo>
                  <a:lnTo>
                    <a:pt x="22859" y="3124200"/>
                  </a:lnTo>
                  <a:lnTo>
                    <a:pt x="25603" y="3124454"/>
                  </a:lnTo>
                  <a:lnTo>
                    <a:pt x="28041" y="3124835"/>
                  </a:lnTo>
                  <a:lnTo>
                    <a:pt x="30784" y="3125089"/>
                  </a:lnTo>
                  <a:lnTo>
                    <a:pt x="33223" y="3125724"/>
                  </a:lnTo>
                  <a:lnTo>
                    <a:pt x="35661" y="3126358"/>
                  </a:lnTo>
                  <a:lnTo>
                    <a:pt x="38100" y="3127248"/>
                  </a:lnTo>
                  <a:lnTo>
                    <a:pt x="40233" y="3127882"/>
                  </a:lnTo>
                  <a:lnTo>
                    <a:pt x="42671" y="3128772"/>
                  </a:lnTo>
                  <a:lnTo>
                    <a:pt x="44805" y="3129915"/>
                  </a:lnTo>
                  <a:lnTo>
                    <a:pt x="46939" y="3131185"/>
                  </a:lnTo>
                  <a:lnTo>
                    <a:pt x="49072" y="3132454"/>
                  </a:lnTo>
                  <a:lnTo>
                    <a:pt x="50901" y="3133979"/>
                  </a:lnTo>
                  <a:lnTo>
                    <a:pt x="52730" y="3135122"/>
                  </a:lnTo>
                  <a:lnTo>
                    <a:pt x="54559" y="3136646"/>
                  </a:lnTo>
                  <a:lnTo>
                    <a:pt x="56083" y="3138551"/>
                  </a:lnTo>
                  <a:lnTo>
                    <a:pt x="57302" y="3140329"/>
                  </a:lnTo>
                  <a:lnTo>
                    <a:pt x="58826" y="3142106"/>
                  </a:lnTo>
                  <a:lnTo>
                    <a:pt x="59740" y="3144266"/>
                  </a:lnTo>
                  <a:lnTo>
                    <a:pt x="60959" y="3146425"/>
                  </a:lnTo>
                  <a:lnTo>
                    <a:pt x="61569" y="3148583"/>
                  </a:lnTo>
                  <a:lnTo>
                    <a:pt x="62179" y="3150997"/>
                  </a:lnTo>
                  <a:lnTo>
                    <a:pt x="62788" y="3153410"/>
                  </a:lnTo>
                  <a:lnTo>
                    <a:pt x="63093" y="3156204"/>
                  </a:lnTo>
                  <a:lnTo>
                    <a:pt x="62788" y="3158871"/>
                  </a:lnTo>
                  <a:lnTo>
                    <a:pt x="62179" y="3161411"/>
                  </a:lnTo>
                  <a:lnTo>
                    <a:pt x="54254" y="3175635"/>
                  </a:lnTo>
                  <a:lnTo>
                    <a:pt x="52730" y="3177540"/>
                  </a:lnTo>
                  <a:lnTo>
                    <a:pt x="50901" y="3178682"/>
                  </a:lnTo>
                  <a:lnTo>
                    <a:pt x="49072" y="3180206"/>
                  </a:lnTo>
                  <a:lnTo>
                    <a:pt x="46939" y="3181477"/>
                  </a:lnTo>
                  <a:lnTo>
                    <a:pt x="44805" y="3182366"/>
                  </a:lnTo>
                  <a:lnTo>
                    <a:pt x="42671" y="3183254"/>
                  </a:lnTo>
                  <a:lnTo>
                    <a:pt x="40538" y="3184271"/>
                  </a:lnTo>
                  <a:lnTo>
                    <a:pt x="38100" y="3185160"/>
                  </a:lnTo>
                  <a:lnTo>
                    <a:pt x="35966" y="3185795"/>
                  </a:lnTo>
                  <a:lnTo>
                    <a:pt x="33223" y="3186303"/>
                  </a:lnTo>
                  <a:lnTo>
                    <a:pt x="31089" y="3186938"/>
                  </a:lnTo>
                  <a:lnTo>
                    <a:pt x="28346" y="3187319"/>
                  </a:lnTo>
                  <a:lnTo>
                    <a:pt x="25907" y="3187573"/>
                  </a:lnTo>
                  <a:lnTo>
                    <a:pt x="23164" y="3187827"/>
                  </a:lnTo>
                  <a:lnTo>
                    <a:pt x="20726" y="3188207"/>
                  </a:lnTo>
                  <a:lnTo>
                    <a:pt x="17983" y="3188207"/>
                  </a:lnTo>
                  <a:lnTo>
                    <a:pt x="15544" y="3188207"/>
                  </a:lnTo>
                  <a:lnTo>
                    <a:pt x="12801" y="3188207"/>
                  </a:lnTo>
                  <a:lnTo>
                    <a:pt x="10363" y="3187827"/>
                  </a:lnTo>
                  <a:lnTo>
                    <a:pt x="7619" y="3187573"/>
                  </a:lnTo>
                  <a:lnTo>
                    <a:pt x="5181" y="3187319"/>
                  </a:lnTo>
                  <a:lnTo>
                    <a:pt x="2438" y="3186938"/>
                  </a:lnTo>
                  <a:lnTo>
                    <a:pt x="0" y="3186683"/>
                  </a:lnTo>
                  <a:lnTo>
                    <a:pt x="304" y="3218942"/>
                  </a:lnTo>
                </a:path>
                <a:path w="6883400" h="10017125">
                  <a:moveTo>
                    <a:pt x="85343" y="3093974"/>
                  </a:moveTo>
                  <a:lnTo>
                    <a:pt x="85343" y="3218942"/>
                  </a:lnTo>
                </a:path>
                <a:path w="6883400" h="10017125">
                  <a:moveTo>
                    <a:pt x="304" y="3218942"/>
                  </a:moveTo>
                  <a:lnTo>
                    <a:pt x="0" y="3251835"/>
                  </a:lnTo>
                  <a:lnTo>
                    <a:pt x="2438" y="3251327"/>
                  </a:lnTo>
                  <a:lnTo>
                    <a:pt x="4876" y="3250692"/>
                  </a:lnTo>
                  <a:lnTo>
                    <a:pt x="7619" y="3250056"/>
                  </a:lnTo>
                  <a:lnTo>
                    <a:pt x="10058" y="3249803"/>
                  </a:lnTo>
                  <a:lnTo>
                    <a:pt x="12496" y="3249422"/>
                  </a:lnTo>
                  <a:lnTo>
                    <a:pt x="15239" y="3249168"/>
                  </a:lnTo>
                  <a:lnTo>
                    <a:pt x="17678" y="3249168"/>
                  </a:lnTo>
                  <a:lnTo>
                    <a:pt x="20421" y="3249168"/>
                  </a:lnTo>
                  <a:lnTo>
                    <a:pt x="22859" y="3249168"/>
                  </a:lnTo>
                  <a:lnTo>
                    <a:pt x="25603" y="3249422"/>
                  </a:lnTo>
                  <a:lnTo>
                    <a:pt x="28041" y="3249803"/>
                  </a:lnTo>
                  <a:lnTo>
                    <a:pt x="30784" y="3250311"/>
                  </a:lnTo>
                  <a:lnTo>
                    <a:pt x="33223" y="3250692"/>
                  </a:lnTo>
                  <a:lnTo>
                    <a:pt x="35661" y="3251580"/>
                  </a:lnTo>
                  <a:lnTo>
                    <a:pt x="38100" y="3252216"/>
                  </a:lnTo>
                  <a:lnTo>
                    <a:pt x="40233" y="3253104"/>
                  </a:lnTo>
                  <a:lnTo>
                    <a:pt x="42671" y="3253994"/>
                  </a:lnTo>
                  <a:lnTo>
                    <a:pt x="44805" y="3254882"/>
                  </a:lnTo>
                  <a:lnTo>
                    <a:pt x="46939" y="3256153"/>
                  </a:lnTo>
                  <a:lnTo>
                    <a:pt x="49072" y="3257423"/>
                  </a:lnTo>
                  <a:lnTo>
                    <a:pt x="50901" y="3258947"/>
                  </a:lnTo>
                  <a:lnTo>
                    <a:pt x="52730" y="3260090"/>
                  </a:lnTo>
                  <a:lnTo>
                    <a:pt x="54559" y="3261995"/>
                  </a:lnTo>
                  <a:lnTo>
                    <a:pt x="56083" y="3263519"/>
                  </a:lnTo>
                  <a:lnTo>
                    <a:pt x="57302" y="3265297"/>
                  </a:lnTo>
                  <a:lnTo>
                    <a:pt x="58826" y="3267455"/>
                  </a:lnTo>
                  <a:lnTo>
                    <a:pt x="59740" y="3269233"/>
                  </a:lnTo>
                  <a:lnTo>
                    <a:pt x="60959" y="3271393"/>
                  </a:lnTo>
                  <a:lnTo>
                    <a:pt x="61569" y="3273805"/>
                  </a:lnTo>
                  <a:lnTo>
                    <a:pt x="62179" y="3275965"/>
                  </a:lnTo>
                  <a:lnTo>
                    <a:pt x="62788" y="3278378"/>
                  </a:lnTo>
                  <a:lnTo>
                    <a:pt x="63093" y="3281172"/>
                  </a:lnTo>
                  <a:lnTo>
                    <a:pt x="54254" y="3300603"/>
                  </a:lnTo>
                  <a:lnTo>
                    <a:pt x="52730" y="3302507"/>
                  </a:lnTo>
                  <a:lnTo>
                    <a:pt x="50901" y="3303651"/>
                  </a:lnTo>
                  <a:lnTo>
                    <a:pt x="49072" y="3305175"/>
                  </a:lnTo>
                  <a:lnTo>
                    <a:pt x="46939" y="3306445"/>
                  </a:lnTo>
                  <a:lnTo>
                    <a:pt x="44805" y="3307333"/>
                  </a:lnTo>
                  <a:lnTo>
                    <a:pt x="42671" y="3308604"/>
                  </a:lnTo>
                  <a:lnTo>
                    <a:pt x="40538" y="3309493"/>
                  </a:lnTo>
                  <a:lnTo>
                    <a:pt x="38100" y="3310128"/>
                  </a:lnTo>
                  <a:lnTo>
                    <a:pt x="35966" y="3311017"/>
                  </a:lnTo>
                  <a:lnTo>
                    <a:pt x="33223" y="3311271"/>
                  </a:lnTo>
                  <a:lnTo>
                    <a:pt x="31089" y="3311905"/>
                  </a:lnTo>
                  <a:lnTo>
                    <a:pt x="28346" y="3312541"/>
                  </a:lnTo>
                  <a:lnTo>
                    <a:pt x="25907" y="3312541"/>
                  </a:lnTo>
                  <a:lnTo>
                    <a:pt x="23164" y="3312795"/>
                  </a:lnTo>
                  <a:lnTo>
                    <a:pt x="20726" y="3313176"/>
                  </a:lnTo>
                  <a:lnTo>
                    <a:pt x="17983" y="3313176"/>
                  </a:lnTo>
                  <a:lnTo>
                    <a:pt x="15544" y="3313176"/>
                  </a:lnTo>
                  <a:lnTo>
                    <a:pt x="12801" y="3313176"/>
                  </a:lnTo>
                  <a:lnTo>
                    <a:pt x="10363" y="3312795"/>
                  </a:lnTo>
                  <a:lnTo>
                    <a:pt x="7619" y="3312541"/>
                  </a:lnTo>
                  <a:lnTo>
                    <a:pt x="5181" y="3312287"/>
                  </a:lnTo>
                  <a:lnTo>
                    <a:pt x="2438" y="3311905"/>
                  </a:lnTo>
                  <a:lnTo>
                    <a:pt x="0" y="3311652"/>
                  </a:lnTo>
                  <a:lnTo>
                    <a:pt x="304" y="3344291"/>
                  </a:lnTo>
                </a:path>
                <a:path w="6883400" h="10017125">
                  <a:moveTo>
                    <a:pt x="85343" y="3218942"/>
                  </a:moveTo>
                  <a:lnTo>
                    <a:pt x="85343" y="3344291"/>
                  </a:lnTo>
                </a:path>
                <a:path w="6883400" h="10017125">
                  <a:moveTo>
                    <a:pt x="304" y="3343910"/>
                  </a:moveTo>
                  <a:lnTo>
                    <a:pt x="0" y="3376803"/>
                  </a:lnTo>
                  <a:lnTo>
                    <a:pt x="2438" y="3376295"/>
                  </a:lnTo>
                  <a:lnTo>
                    <a:pt x="4876" y="3375660"/>
                  </a:lnTo>
                  <a:lnTo>
                    <a:pt x="7619" y="3375025"/>
                  </a:lnTo>
                  <a:lnTo>
                    <a:pt x="10058" y="3374771"/>
                  </a:lnTo>
                  <a:lnTo>
                    <a:pt x="12496" y="3374390"/>
                  </a:lnTo>
                  <a:lnTo>
                    <a:pt x="15239" y="3374136"/>
                  </a:lnTo>
                  <a:lnTo>
                    <a:pt x="17678" y="3374136"/>
                  </a:lnTo>
                  <a:lnTo>
                    <a:pt x="20421" y="3374136"/>
                  </a:lnTo>
                  <a:lnTo>
                    <a:pt x="22859" y="3374136"/>
                  </a:lnTo>
                  <a:lnTo>
                    <a:pt x="25603" y="3374390"/>
                  </a:lnTo>
                  <a:lnTo>
                    <a:pt x="28041" y="3374771"/>
                  </a:lnTo>
                  <a:lnTo>
                    <a:pt x="30784" y="3375279"/>
                  </a:lnTo>
                  <a:lnTo>
                    <a:pt x="33223" y="3375660"/>
                  </a:lnTo>
                  <a:lnTo>
                    <a:pt x="35661" y="3376549"/>
                  </a:lnTo>
                  <a:lnTo>
                    <a:pt x="38100" y="3377183"/>
                  </a:lnTo>
                  <a:lnTo>
                    <a:pt x="40233" y="3378073"/>
                  </a:lnTo>
                  <a:lnTo>
                    <a:pt x="42671" y="3378962"/>
                  </a:lnTo>
                  <a:lnTo>
                    <a:pt x="44805" y="3379851"/>
                  </a:lnTo>
                  <a:lnTo>
                    <a:pt x="46939" y="3381121"/>
                  </a:lnTo>
                  <a:lnTo>
                    <a:pt x="49072" y="3382391"/>
                  </a:lnTo>
                  <a:lnTo>
                    <a:pt x="50901" y="3383915"/>
                  </a:lnTo>
                  <a:lnTo>
                    <a:pt x="52730" y="3385057"/>
                  </a:lnTo>
                  <a:lnTo>
                    <a:pt x="54559" y="3386963"/>
                  </a:lnTo>
                  <a:lnTo>
                    <a:pt x="56083" y="3388487"/>
                  </a:lnTo>
                  <a:lnTo>
                    <a:pt x="57302" y="3390265"/>
                  </a:lnTo>
                  <a:lnTo>
                    <a:pt x="58826" y="3392424"/>
                  </a:lnTo>
                  <a:lnTo>
                    <a:pt x="59740" y="3394202"/>
                  </a:lnTo>
                  <a:lnTo>
                    <a:pt x="60959" y="3396361"/>
                  </a:lnTo>
                  <a:lnTo>
                    <a:pt x="61569" y="3398774"/>
                  </a:lnTo>
                  <a:lnTo>
                    <a:pt x="62179" y="3400932"/>
                  </a:lnTo>
                  <a:lnTo>
                    <a:pt x="62788" y="3403346"/>
                  </a:lnTo>
                  <a:lnTo>
                    <a:pt x="63093" y="3406140"/>
                  </a:lnTo>
                  <a:lnTo>
                    <a:pt x="54254" y="3425571"/>
                  </a:lnTo>
                  <a:lnTo>
                    <a:pt x="52730" y="3427476"/>
                  </a:lnTo>
                  <a:lnTo>
                    <a:pt x="50901" y="3428619"/>
                  </a:lnTo>
                  <a:lnTo>
                    <a:pt x="49072" y="3430143"/>
                  </a:lnTo>
                  <a:lnTo>
                    <a:pt x="46939" y="3431413"/>
                  </a:lnTo>
                  <a:lnTo>
                    <a:pt x="44805" y="3432302"/>
                  </a:lnTo>
                  <a:lnTo>
                    <a:pt x="42671" y="3433572"/>
                  </a:lnTo>
                  <a:lnTo>
                    <a:pt x="40538" y="3434461"/>
                  </a:lnTo>
                  <a:lnTo>
                    <a:pt x="38100" y="3435096"/>
                  </a:lnTo>
                  <a:lnTo>
                    <a:pt x="35966" y="3435985"/>
                  </a:lnTo>
                  <a:lnTo>
                    <a:pt x="33223" y="3436239"/>
                  </a:lnTo>
                  <a:lnTo>
                    <a:pt x="31089" y="3436874"/>
                  </a:lnTo>
                  <a:lnTo>
                    <a:pt x="28346" y="3437508"/>
                  </a:lnTo>
                  <a:lnTo>
                    <a:pt x="25907" y="3437508"/>
                  </a:lnTo>
                  <a:lnTo>
                    <a:pt x="23164" y="3437763"/>
                  </a:lnTo>
                  <a:lnTo>
                    <a:pt x="20726" y="3438144"/>
                  </a:lnTo>
                  <a:lnTo>
                    <a:pt x="17983" y="3438144"/>
                  </a:lnTo>
                  <a:lnTo>
                    <a:pt x="15544" y="3438144"/>
                  </a:lnTo>
                  <a:lnTo>
                    <a:pt x="12801" y="3438144"/>
                  </a:lnTo>
                  <a:lnTo>
                    <a:pt x="10363" y="3437763"/>
                  </a:lnTo>
                  <a:lnTo>
                    <a:pt x="7619" y="3437508"/>
                  </a:lnTo>
                  <a:lnTo>
                    <a:pt x="5181" y="3437254"/>
                  </a:lnTo>
                  <a:lnTo>
                    <a:pt x="2438" y="3436874"/>
                  </a:lnTo>
                  <a:lnTo>
                    <a:pt x="0" y="3436620"/>
                  </a:lnTo>
                  <a:lnTo>
                    <a:pt x="304" y="3469258"/>
                  </a:lnTo>
                </a:path>
                <a:path w="6883400" h="10017125">
                  <a:moveTo>
                    <a:pt x="85343" y="3343910"/>
                  </a:moveTo>
                  <a:lnTo>
                    <a:pt x="85343" y="3469258"/>
                  </a:lnTo>
                </a:path>
                <a:path w="6883400" h="10017125">
                  <a:moveTo>
                    <a:pt x="304" y="3469258"/>
                  </a:moveTo>
                  <a:lnTo>
                    <a:pt x="0" y="3501771"/>
                  </a:lnTo>
                  <a:lnTo>
                    <a:pt x="2438" y="3501263"/>
                  </a:lnTo>
                  <a:lnTo>
                    <a:pt x="4876" y="3500628"/>
                  </a:lnTo>
                  <a:lnTo>
                    <a:pt x="7619" y="3499993"/>
                  </a:lnTo>
                  <a:lnTo>
                    <a:pt x="10058" y="3499739"/>
                  </a:lnTo>
                  <a:lnTo>
                    <a:pt x="12496" y="3499357"/>
                  </a:lnTo>
                  <a:lnTo>
                    <a:pt x="15239" y="3499357"/>
                  </a:lnTo>
                  <a:lnTo>
                    <a:pt x="17678" y="3499104"/>
                  </a:lnTo>
                  <a:lnTo>
                    <a:pt x="20421" y="3499104"/>
                  </a:lnTo>
                  <a:lnTo>
                    <a:pt x="22859" y="3499357"/>
                  </a:lnTo>
                  <a:lnTo>
                    <a:pt x="25603" y="3499357"/>
                  </a:lnTo>
                  <a:lnTo>
                    <a:pt x="28041" y="3499739"/>
                  </a:lnTo>
                  <a:lnTo>
                    <a:pt x="30784" y="3500247"/>
                  </a:lnTo>
                  <a:lnTo>
                    <a:pt x="33223" y="3500881"/>
                  </a:lnTo>
                  <a:lnTo>
                    <a:pt x="35661" y="3501517"/>
                  </a:lnTo>
                  <a:lnTo>
                    <a:pt x="38100" y="3502152"/>
                  </a:lnTo>
                  <a:lnTo>
                    <a:pt x="40233" y="3503041"/>
                  </a:lnTo>
                  <a:lnTo>
                    <a:pt x="42671" y="3503929"/>
                  </a:lnTo>
                  <a:lnTo>
                    <a:pt x="44805" y="3504819"/>
                  </a:lnTo>
                  <a:lnTo>
                    <a:pt x="46939" y="3506089"/>
                  </a:lnTo>
                  <a:lnTo>
                    <a:pt x="49072" y="3507358"/>
                  </a:lnTo>
                  <a:lnTo>
                    <a:pt x="50901" y="3508882"/>
                  </a:lnTo>
                  <a:lnTo>
                    <a:pt x="52730" y="3510406"/>
                  </a:lnTo>
                  <a:lnTo>
                    <a:pt x="54559" y="3511930"/>
                  </a:lnTo>
                  <a:lnTo>
                    <a:pt x="56083" y="3513454"/>
                  </a:lnTo>
                  <a:lnTo>
                    <a:pt x="57302" y="3515232"/>
                  </a:lnTo>
                  <a:lnTo>
                    <a:pt x="58826" y="3517392"/>
                  </a:lnTo>
                  <a:lnTo>
                    <a:pt x="59740" y="3519170"/>
                  </a:lnTo>
                  <a:lnTo>
                    <a:pt x="60959" y="3521329"/>
                  </a:lnTo>
                  <a:lnTo>
                    <a:pt x="61569" y="3523742"/>
                  </a:lnTo>
                  <a:lnTo>
                    <a:pt x="62179" y="3525901"/>
                  </a:lnTo>
                  <a:lnTo>
                    <a:pt x="62788" y="3528695"/>
                  </a:lnTo>
                  <a:lnTo>
                    <a:pt x="63093" y="3531107"/>
                  </a:lnTo>
                  <a:lnTo>
                    <a:pt x="55778" y="3549015"/>
                  </a:lnTo>
                  <a:lnTo>
                    <a:pt x="54254" y="3550920"/>
                  </a:lnTo>
                  <a:lnTo>
                    <a:pt x="52730" y="3552444"/>
                  </a:lnTo>
                  <a:lnTo>
                    <a:pt x="50901" y="3553968"/>
                  </a:lnTo>
                  <a:lnTo>
                    <a:pt x="49072" y="3555111"/>
                  </a:lnTo>
                  <a:lnTo>
                    <a:pt x="46939" y="3556380"/>
                  </a:lnTo>
                  <a:lnTo>
                    <a:pt x="44805" y="3557651"/>
                  </a:lnTo>
                  <a:lnTo>
                    <a:pt x="42671" y="3558540"/>
                  </a:lnTo>
                  <a:lnTo>
                    <a:pt x="40538" y="3559429"/>
                  </a:lnTo>
                  <a:lnTo>
                    <a:pt x="38100" y="3560064"/>
                  </a:lnTo>
                  <a:lnTo>
                    <a:pt x="35966" y="3560953"/>
                  </a:lnTo>
                  <a:lnTo>
                    <a:pt x="33223" y="3561588"/>
                  </a:lnTo>
                  <a:lnTo>
                    <a:pt x="31089" y="3561842"/>
                  </a:lnTo>
                  <a:lnTo>
                    <a:pt x="28346" y="3562477"/>
                  </a:lnTo>
                  <a:lnTo>
                    <a:pt x="25907" y="3562730"/>
                  </a:lnTo>
                  <a:lnTo>
                    <a:pt x="23164" y="3562730"/>
                  </a:lnTo>
                  <a:lnTo>
                    <a:pt x="20726" y="3563112"/>
                  </a:lnTo>
                  <a:lnTo>
                    <a:pt x="17983" y="3563112"/>
                  </a:lnTo>
                  <a:lnTo>
                    <a:pt x="15544" y="3563112"/>
                  </a:lnTo>
                  <a:lnTo>
                    <a:pt x="12801" y="3563112"/>
                  </a:lnTo>
                  <a:lnTo>
                    <a:pt x="10363" y="3562730"/>
                  </a:lnTo>
                  <a:lnTo>
                    <a:pt x="7619" y="3562730"/>
                  </a:lnTo>
                  <a:lnTo>
                    <a:pt x="5181" y="3562223"/>
                  </a:lnTo>
                  <a:lnTo>
                    <a:pt x="2438" y="3561842"/>
                  </a:lnTo>
                  <a:lnTo>
                    <a:pt x="0" y="3561588"/>
                  </a:lnTo>
                  <a:lnTo>
                    <a:pt x="304" y="3594227"/>
                  </a:lnTo>
                </a:path>
                <a:path w="6883400" h="10017125">
                  <a:moveTo>
                    <a:pt x="85343" y="3469258"/>
                  </a:moveTo>
                  <a:lnTo>
                    <a:pt x="85343" y="3594227"/>
                  </a:lnTo>
                </a:path>
                <a:path w="6883400" h="10017125">
                  <a:moveTo>
                    <a:pt x="304" y="3594227"/>
                  </a:moveTo>
                  <a:lnTo>
                    <a:pt x="0" y="3626739"/>
                  </a:lnTo>
                  <a:lnTo>
                    <a:pt x="2438" y="3626230"/>
                  </a:lnTo>
                  <a:lnTo>
                    <a:pt x="4876" y="3625596"/>
                  </a:lnTo>
                  <a:lnTo>
                    <a:pt x="7619" y="3625215"/>
                  </a:lnTo>
                  <a:lnTo>
                    <a:pt x="10058" y="3624706"/>
                  </a:lnTo>
                  <a:lnTo>
                    <a:pt x="12496" y="3624326"/>
                  </a:lnTo>
                  <a:lnTo>
                    <a:pt x="15239" y="3624326"/>
                  </a:lnTo>
                  <a:lnTo>
                    <a:pt x="17678" y="3624072"/>
                  </a:lnTo>
                  <a:lnTo>
                    <a:pt x="20421" y="3624072"/>
                  </a:lnTo>
                  <a:lnTo>
                    <a:pt x="22859" y="3624326"/>
                  </a:lnTo>
                  <a:lnTo>
                    <a:pt x="25603" y="3624326"/>
                  </a:lnTo>
                  <a:lnTo>
                    <a:pt x="28041" y="3624961"/>
                  </a:lnTo>
                  <a:lnTo>
                    <a:pt x="30784" y="3625215"/>
                  </a:lnTo>
                  <a:lnTo>
                    <a:pt x="33223" y="3625850"/>
                  </a:lnTo>
                  <a:lnTo>
                    <a:pt x="35661" y="3626485"/>
                  </a:lnTo>
                  <a:lnTo>
                    <a:pt x="38100" y="3627120"/>
                  </a:lnTo>
                  <a:lnTo>
                    <a:pt x="40233" y="3628008"/>
                  </a:lnTo>
                  <a:lnTo>
                    <a:pt x="42671" y="3628898"/>
                  </a:lnTo>
                  <a:lnTo>
                    <a:pt x="44805" y="3629787"/>
                  </a:lnTo>
                  <a:lnTo>
                    <a:pt x="46939" y="3631056"/>
                  </a:lnTo>
                  <a:lnTo>
                    <a:pt x="49072" y="3632327"/>
                  </a:lnTo>
                  <a:lnTo>
                    <a:pt x="50901" y="3633851"/>
                  </a:lnTo>
                  <a:lnTo>
                    <a:pt x="52730" y="3635375"/>
                  </a:lnTo>
                  <a:lnTo>
                    <a:pt x="54559" y="3636899"/>
                  </a:lnTo>
                  <a:lnTo>
                    <a:pt x="56083" y="3638423"/>
                  </a:lnTo>
                  <a:lnTo>
                    <a:pt x="57302" y="3640201"/>
                  </a:lnTo>
                  <a:lnTo>
                    <a:pt x="58826" y="3642360"/>
                  </a:lnTo>
                  <a:lnTo>
                    <a:pt x="59740" y="3644138"/>
                  </a:lnTo>
                  <a:lnTo>
                    <a:pt x="60959" y="3646297"/>
                  </a:lnTo>
                  <a:lnTo>
                    <a:pt x="61569" y="3648710"/>
                  </a:lnTo>
                  <a:lnTo>
                    <a:pt x="62179" y="3650869"/>
                  </a:lnTo>
                  <a:lnTo>
                    <a:pt x="62788" y="3653663"/>
                  </a:lnTo>
                  <a:lnTo>
                    <a:pt x="63093" y="3656076"/>
                  </a:lnTo>
                  <a:lnTo>
                    <a:pt x="55778" y="3673982"/>
                  </a:lnTo>
                  <a:lnTo>
                    <a:pt x="54254" y="3675888"/>
                  </a:lnTo>
                  <a:lnTo>
                    <a:pt x="52730" y="3677412"/>
                  </a:lnTo>
                  <a:lnTo>
                    <a:pt x="50901" y="3678936"/>
                  </a:lnTo>
                  <a:lnTo>
                    <a:pt x="49072" y="3680079"/>
                  </a:lnTo>
                  <a:lnTo>
                    <a:pt x="46939" y="3681349"/>
                  </a:lnTo>
                  <a:lnTo>
                    <a:pt x="44805" y="3682619"/>
                  </a:lnTo>
                  <a:lnTo>
                    <a:pt x="42671" y="3683507"/>
                  </a:lnTo>
                  <a:lnTo>
                    <a:pt x="40538" y="3684397"/>
                  </a:lnTo>
                  <a:lnTo>
                    <a:pt x="38100" y="3685031"/>
                  </a:lnTo>
                  <a:lnTo>
                    <a:pt x="35966" y="3685921"/>
                  </a:lnTo>
                  <a:lnTo>
                    <a:pt x="33223" y="3686555"/>
                  </a:lnTo>
                  <a:lnTo>
                    <a:pt x="31089" y="3686810"/>
                  </a:lnTo>
                  <a:lnTo>
                    <a:pt x="28346" y="3687445"/>
                  </a:lnTo>
                  <a:lnTo>
                    <a:pt x="25907" y="3687699"/>
                  </a:lnTo>
                  <a:lnTo>
                    <a:pt x="23164" y="3687699"/>
                  </a:lnTo>
                  <a:lnTo>
                    <a:pt x="20726" y="3688079"/>
                  </a:lnTo>
                  <a:lnTo>
                    <a:pt x="17983" y="3688079"/>
                  </a:lnTo>
                  <a:lnTo>
                    <a:pt x="15544" y="3688079"/>
                  </a:lnTo>
                  <a:lnTo>
                    <a:pt x="12801" y="3688079"/>
                  </a:lnTo>
                  <a:lnTo>
                    <a:pt x="10363" y="3687699"/>
                  </a:lnTo>
                  <a:lnTo>
                    <a:pt x="7619" y="3687699"/>
                  </a:lnTo>
                  <a:lnTo>
                    <a:pt x="5181" y="3687445"/>
                  </a:lnTo>
                  <a:lnTo>
                    <a:pt x="2438" y="3687191"/>
                  </a:lnTo>
                  <a:lnTo>
                    <a:pt x="0" y="3686555"/>
                  </a:lnTo>
                  <a:lnTo>
                    <a:pt x="304" y="3719195"/>
                  </a:lnTo>
                </a:path>
                <a:path w="6883400" h="10017125">
                  <a:moveTo>
                    <a:pt x="85343" y="3594227"/>
                  </a:moveTo>
                  <a:lnTo>
                    <a:pt x="85343" y="3719195"/>
                  </a:lnTo>
                </a:path>
                <a:path w="6883400" h="10017125">
                  <a:moveTo>
                    <a:pt x="304" y="3719195"/>
                  </a:moveTo>
                  <a:lnTo>
                    <a:pt x="0" y="3752088"/>
                  </a:lnTo>
                  <a:lnTo>
                    <a:pt x="2438" y="3751199"/>
                  </a:lnTo>
                  <a:lnTo>
                    <a:pt x="4876" y="3750564"/>
                  </a:lnTo>
                  <a:lnTo>
                    <a:pt x="7619" y="3750182"/>
                  </a:lnTo>
                  <a:lnTo>
                    <a:pt x="10058" y="3749675"/>
                  </a:lnTo>
                  <a:lnTo>
                    <a:pt x="12496" y="3749294"/>
                  </a:lnTo>
                  <a:lnTo>
                    <a:pt x="25603" y="3749294"/>
                  </a:lnTo>
                  <a:lnTo>
                    <a:pt x="28041" y="3749929"/>
                  </a:lnTo>
                  <a:lnTo>
                    <a:pt x="30784" y="3750182"/>
                  </a:lnTo>
                  <a:lnTo>
                    <a:pt x="33223" y="3750818"/>
                  </a:lnTo>
                  <a:lnTo>
                    <a:pt x="35661" y="3751453"/>
                  </a:lnTo>
                  <a:lnTo>
                    <a:pt x="38100" y="3752088"/>
                  </a:lnTo>
                  <a:lnTo>
                    <a:pt x="40233" y="3752977"/>
                  </a:lnTo>
                  <a:lnTo>
                    <a:pt x="42671" y="3753866"/>
                  </a:lnTo>
                  <a:lnTo>
                    <a:pt x="44805" y="3754754"/>
                  </a:lnTo>
                  <a:lnTo>
                    <a:pt x="46939" y="3756025"/>
                  </a:lnTo>
                  <a:lnTo>
                    <a:pt x="49072" y="3757295"/>
                  </a:lnTo>
                  <a:lnTo>
                    <a:pt x="50901" y="3758819"/>
                  </a:lnTo>
                  <a:lnTo>
                    <a:pt x="52730" y="3760343"/>
                  </a:lnTo>
                  <a:lnTo>
                    <a:pt x="54559" y="3761867"/>
                  </a:lnTo>
                  <a:lnTo>
                    <a:pt x="63093" y="3781044"/>
                  </a:lnTo>
                  <a:lnTo>
                    <a:pt x="62788" y="3783711"/>
                  </a:lnTo>
                  <a:lnTo>
                    <a:pt x="62179" y="3786504"/>
                  </a:lnTo>
                  <a:lnTo>
                    <a:pt x="61569" y="3788918"/>
                  </a:lnTo>
                  <a:lnTo>
                    <a:pt x="60655" y="3791077"/>
                  </a:lnTo>
                  <a:lnTo>
                    <a:pt x="59740" y="3793236"/>
                  </a:lnTo>
                  <a:lnTo>
                    <a:pt x="58521" y="3795395"/>
                  </a:lnTo>
                  <a:lnTo>
                    <a:pt x="57302" y="3797173"/>
                  </a:lnTo>
                  <a:lnTo>
                    <a:pt x="55778" y="3799331"/>
                  </a:lnTo>
                  <a:lnTo>
                    <a:pt x="54254" y="3800855"/>
                  </a:lnTo>
                  <a:lnTo>
                    <a:pt x="52730" y="3802379"/>
                  </a:lnTo>
                  <a:lnTo>
                    <a:pt x="50901" y="3803904"/>
                  </a:lnTo>
                  <a:lnTo>
                    <a:pt x="49072" y="3805047"/>
                  </a:lnTo>
                  <a:lnTo>
                    <a:pt x="46939" y="3806317"/>
                  </a:lnTo>
                  <a:lnTo>
                    <a:pt x="44805" y="3807587"/>
                  </a:lnTo>
                  <a:lnTo>
                    <a:pt x="42671" y="3808476"/>
                  </a:lnTo>
                  <a:lnTo>
                    <a:pt x="40538" y="3809365"/>
                  </a:lnTo>
                  <a:lnTo>
                    <a:pt x="38100" y="3810254"/>
                  </a:lnTo>
                  <a:lnTo>
                    <a:pt x="35966" y="3810889"/>
                  </a:lnTo>
                  <a:lnTo>
                    <a:pt x="33223" y="3811524"/>
                  </a:lnTo>
                  <a:lnTo>
                    <a:pt x="31089" y="3811778"/>
                  </a:lnTo>
                  <a:lnTo>
                    <a:pt x="28346" y="3812413"/>
                  </a:lnTo>
                  <a:lnTo>
                    <a:pt x="25907" y="3812667"/>
                  </a:lnTo>
                  <a:lnTo>
                    <a:pt x="23164" y="3812667"/>
                  </a:lnTo>
                  <a:lnTo>
                    <a:pt x="20726" y="3813048"/>
                  </a:lnTo>
                  <a:lnTo>
                    <a:pt x="17983" y="3813048"/>
                  </a:lnTo>
                  <a:lnTo>
                    <a:pt x="15544" y="3813048"/>
                  </a:lnTo>
                  <a:lnTo>
                    <a:pt x="12801" y="3813048"/>
                  </a:lnTo>
                  <a:lnTo>
                    <a:pt x="10363" y="3812667"/>
                  </a:lnTo>
                  <a:lnTo>
                    <a:pt x="7619" y="3812667"/>
                  </a:lnTo>
                  <a:lnTo>
                    <a:pt x="5181" y="3812413"/>
                  </a:lnTo>
                  <a:lnTo>
                    <a:pt x="2438" y="3812158"/>
                  </a:lnTo>
                  <a:lnTo>
                    <a:pt x="0" y="3811524"/>
                  </a:lnTo>
                  <a:lnTo>
                    <a:pt x="304" y="3844163"/>
                  </a:lnTo>
                </a:path>
                <a:path w="6883400" h="10017125">
                  <a:moveTo>
                    <a:pt x="85343" y="3719195"/>
                  </a:moveTo>
                  <a:lnTo>
                    <a:pt x="85343" y="3844163"/>
                  </a:lnTo>
                </a:path>
                <a:path w="6883400" h="10017125">
                  <a:moveTo>
                    <a:pt x="304" y="3844163"/>
                  </a:moveTo>
                  <a:lnTo>
                    <a:pt x="0" y="3877056"/>
                  </a:lnTo>
                  <a:lnTo>
                    <a:pt x="2438" y="3876167"/>
                  </a:lnTo>
                  <a:lnTo>
                    <a:pt x="4876" y="3875532"/>
                  </a:lnTo>
                  <a:lnTo>
                    <a:pt x="7619" y="3875151"/>
                  </a:lnTo>
                  <a:lnTo>
                    <a:pt x="10058" y="3874897"/>
                  </a:lnTo>
                  <a:lnTo>
                    <a:pt x="12496" y="3874643"/>
                  </a:lnTo>
                  <a:lnTo>
                    <a:pt x="15239" y="3874262"/>
                  </a:lnTo>
                  <a:lnTo>
                    <a:pt x="17678" y="3874262"/>
                  </a:lnTo>
                  <a:lnTo>
                    <a:pt x="20421" y="3874262"/>
                  </a:lnTo>
                  <a:lnTo>
                    <a:pt x="22859" y="3874262"/>
                  </a:lnTo>
                  <a:lnTo>
                    <a:pt x="25603" y="3874643"/>
                  </a:lnTo>
                  <a:lnTo>
                    <a:pt x="28041" y="3874897"/>
                  </a:lnTo>
                  <a:lnTo>
                    <a:pt x="30784" y="3875151"/>
                  </a:lnTo>
                  <a:lnTo>
                    <a:pt x="33223" y="3875786"/>
                  </a:lnTo>
                  <a:lnTo>
                    <a:pt x="35661" y="3876421"/>
                  </a:lnTo>
                  <a:lnTo>
                    <a:pt x="38100" y="3877056"/>
                  </a:lnTo>
                  <a:lnTo>
                    <a:pt x="40233" y="3877945"/>
                  </a:lnTo>
                  <a:lnTo>
                    <a:pt x="42671" y="3878834"/>
                  </a:lnTo>
                  <a:lnTo>
                    <a:pt x="44805" y="3880104"/>
                  </a:lnTo>
                  <a:lnTo>
                    <a:pt x="46939" y="3881247"/>
                  </a:lnTo>
                  <a:lnTo>
                    <a:pt x="49072" y="3882517"/>
                  </a:lnTo>
                  <a:lnTo>
                    <a:pt x="50901" y="3883787"/>
                  </a:lnTo>
                  <a:lnTo>
                    <a:pt x="52730" y="3885311"/>
                  </a:lnTo>
                  <a:lnTo>
                    <a:pt x="54559" y="3886835"/>
                  </a:lnTo>
                  <a:lnTo>
                    <a:pt x="56083" y="3888613"/>
                  </a:lnTo>
                  <a:lnTo>
                    <a:pt x="57302" y="3890391"/>
                  </a:lnTo>
                  <a:lnTo>
                    <a:pt x="58826" y="3892296"/>
                  </a:lnTo>
                  <a:lnTo>
                    <a:pt x="59740" y="3894455"/>
                  </a:lnTo>
                  <a:lnTo>
                    <a:pt x="60959" y="3896487"/>
                  </a:lnTo>
                  <a:lnTo>
                    <a:pt x="61569" y="3898646"/>
                  </a:lnTo>
                  <a:lnTo>
                    <a:pt x="62179" y="3901059"/>
                  </a:lnTo>
                  <a:lnTo>
                    <a:pt x="62788" y="3903599"/>
                  </a:lnTo>
                  <a:lnTo>
                    <a:pt x="63093" y="3906012"/>
                  </a:lnTo>
                  <a:lnTo>
                    <a:pt x="62788" y="3908679"/>
                  </a:lnTo>
                  <a:lnTo>
                    <a:pt x="62179" y="3911473"/>
                  </a:lnTo>
                  <a:lnTo>
                    <a:pt x="61569" y="3913886"/>
                  </a:lnTo>
                  <a:lnTo>
                    <a:pt x="60655" y="3916045"/>
                  </a:lnTo>
                  <a:lnTo>
                    <a:pt x="59740" y="3918458"/>
                  </a:lnTo>
                  <a:lnTo>
                    <a:pt x="58521" y="3920363"/>
                  </a:lnTo>
                  <a:lnTo>
                    <a:pt x="57302" y="3922395"/>
                  </a:lnTo>
                  <a:lnTo>
                    <a:pt x="55778" y="3924300"/>
                  </a:lnTo>
                  <a:lnTo>
                    <a:pt x="54254" y="3925824"/>
                  </a:lnTo>
                  <a:lnTo>
                    <a:pt x="52730" y="3927348"/>
                  </a:lnTo>
                  <a:lnTo>
                    <a:pt x="50901" y="3928872"/>
                  </a:lnTo>
                  <a:lnTo>
                    <a:pt x="49072" y="3930015"/>
                  </a:lnTo>
                  <a:lnTo>
                    <a:pt x="46939" y="3931285"/>
                  </a:lnTo>
                  <a:lnTo>
                    <a:pt x="44805" y="3932555"/>
                  </a:lnTo>
                  <a:lnTo>
                    <a:pt x="33223" y="3936492"/>
                  </a:lnTo>
                  <a:lnTo>
                    <a:pt x="31089" y="3937127"/>
                  </a:lnTo>
                  <a:lnTo>
                    <a:pt x="28346" y="3937381"/>
                  </a:lnTo>
                  <a:lnTo>
                    <a:pt x="25907" y="3937635"/>
                  </a:lnTo>
                  <a:lnTo>
                    <a:pt x="23164" y="3938016"/>
                  </a:lnTo>
                  <a:lnTo>
                    <a:pt x="20726" y="3938016"/>
                  </a:lnTo>
                  <a:lnTo>
                    <a:pt x="17983" y="3938270"/>
                  </a:lnTo>
                  <a:lnTo>
                    <a:pt x="15544" y="3938270"/>
                  </a:lnTo>
                  <a:lnTo>
                    <a:pt x="12801" y="3938016"/>
                  </a:lnTo>
                  <a:lnTo>
                    <a:pt x="10363" y="3938016"/>
                  </a:lnTo>
                  <a:lnTo>
                    <a:pt x="7619" y="3937635"/>
                  </a:lnTo>
                  <a:lnTo>
                    <a:pt x="5181" y="3937381"/>
                  </a:lnTo>
                  <a:lnTo>
                    <a:pt x="2438" y="3937127"/>
                  </a:lnTo>
                  <a:lnTo>
                    <a:pt x="0" y="3936492"/>
                  </a:lnTo>
                  <a:lnTo>
                    <a:pt x="304" y="3969131"/>
                  </a:lnTo>
                </a:path>
                <a:path w="6883400" h="10017125">
                  <a:moveTo>
                    <a:pt x="85343" y="3844163"/>
                  </a:moveTo>
                  <a:lnTo>
                    <a:pt x="85343" y="3969131"/>
                  </a:lnTo>
                </a:path>
                <a:path w="6883400" h="10017125">
                  <a:moveTo>
                    <a:pt x="304" y="3969131"/>
                  </a:moveTo>
                  <a:lnTo>
                    <a:pt x="0" y="4002024"/>
                  </a:lnTo>
                  <a:lnTo>
                    <a:pt x="2438" y="4001389"/>
                  </a:lnTo>
                  <a:lnTo>
                    <a:pt x="4876" y="4000500"/>
                  </a:lnTo>
                  <a:lnTo>
                    <a:pt x="7619" y="4000119"/>
                  </a:lnTo>
                  <a:lnTo>
                    <a:pt x="10058" y="3999865"/>
                  </a:lnTo>
                  <a:lnTo>
                    <a:pt x="12496" y="3999611"/>
                  </a:lnTo>
                  <a:lnTo>
                    <a:pt x="15239" y="3999230"/>
                  </a:lnTo>
                  <a:lnTo>
                    <a:pt x="17678" y="3999230"/>
                  </a:lnTo>
                  <a:lnTo>
                    <a:pt x="20421" y="3999230"/>
                  </a:lnTo>
                  <a:lnTo>
                    <a:pt x="22859" y="3999230"/>
                  </a:lnTo>
                  <a:lnTo>
                    <a:pt x="25603" y="3999611"/>
                  </a:lnTo>
                  <a:lnTo>
                    <a:pt x="28041" y="3999865"/>
                  </a:lnTo>
                  <a:lnTo>
                    <a:pt x="30784" y="4000119"/>
                  </a:lnTo>
                  <a:lnTo>
                    <a:pt x="33223" y="4000754"/>
                  </a:lnTo>
                  <a:lnTo>
                    <a:pt x="35661" y="4001389"/>
                  </a:lnTo>
                  <a:lnTo>
                    <a:pt x="38100" y="4002024"/>
                  </a:lnTo>
                  <a:lnTo>
                    <a:pt x="40233" y="4002913"/>
                  </a:lnTo>
                  <a:lnTo>
                    <a:pt x="42671" y="4003802"/>
                  </a:lnTo>
                  <a:lnTo>
                    <a:pt x="44805" y="4005072"/>
                  </a:lnTo>
                  <a:lnTo>
                    <a:pt x="46939" y="4006215"/>
                  </a:lnTo>
                  <a:lnTo>
                    <a:pt x="49072" y="4007485"/>
                  </a:lnTo>
                  <a:lnTo>
                    <a:pt x="50901" y="4008755"/>
                  </a:lnTo>
                  <a:lnTo>
                    <a:pt x="52730" y="4010279"/>
                  </a:lnTo>
                  <a:lnTo>
                    <a:pt x="54559" y="4011803"/>
                  </a:lnTo>
                  <a:lnTo>
                    <a:pt x="56083" y="4013581"/>
                  </a:lnTo>
                  <a:lnTo>
                    <a:pt x="57302" y="4015359"/>
                  </a:lnTo>
                  <a:lnTo>
                    <a:pt x="58826" y="4017264"/>
                  </a:lnTo>
                  <a:lnTo>
                    <a:pt x="59740" y="4019423"/>
                  </a:lnTo>
                  <a:lnTo>
                    <a:pt x="60959" y="4021455"/>
                  </a:lnTo>
                  <a:lnTo>
                    <a:pt x="61569" y="4023614"/>
                  </a:lnTo>
                  <a:lnTo>
                    <a:pt x="62179" y="4026027"/>
                  </a:lnTo>
                  <a:lnTo>
                    <a:pt x="62788" y="4028567"/>
                  </a:lnTo>
                  <a:lnTo>
                    <a:pt x="63093" y="4030980"/>
                  </a:lnTo>
                  <a:lnTo>
                    <a:pt x="58521" y="4045331"/>
                  </a:lnTo>
                  <a:lnTo>
                    <a:pt x="57302" y="4047363"/>
                  </a:lnTo>
                  <a:lnTo>
                    <a:pt x="55778" y="4049268"/>
                  </a:lnTo>
                  <a:lnTo>
                    <a:pt x="54254" y="4050792"/>
                  </a:lnTo>
                  <a:lnTo>
                    <a:pt x="52730" y="4052316"/>
                  </a:lnTo>
                  <a:lnTo>
                    <a:pt x="50901" y="4053840"/>
                  </a:lnTo>
                  <a:lnTo>
                    <a:pt x="49072" y="4054983"/>
                  </a:lnTo>
                  <a:lnTo>
                    <a:pt x="46939" y="4056253"/>
                  </a:lnTo>
                  <a:lnTo>
                    <a:pt x="44805" y="4057523"/>
                  </a:lnTo>
                  <a:lnTo>
                    <a:pt x="33223" y="4061460"/>
                  </a:lnTo>
                  <a:lnTo>
                    <a:pt x="31089" y="4062095"/>
                  </a:lnTo>
                  <a:lnTo>
                    <a:pt x="28346" y="4062349"/>
                  </a:lnTo>
                  <a:lnTo>
                    <a:pt x="25907" y="4062603"/>
                  </a:lnTo>
                  <a:lnTo>
                    <a:pt x="23164" y="4062984"/>
                  </a:lnTo>
                  <a:lnTo>
                    <a:pt x="20726" y="4062984"/>
                  </a:lnTo>
                  <a:lnTo>
                    <a:pt x="17983" y="4063238"/>
                  </a:lnTo>
                  <a:lnTo>
                    <a:pt x="15544" y="4063238"/>
                  </a:lnTo>
                  <a:lnTo>
                    <a:pt x="12801" y="4062984"/>
                  </a:lnTo>
                  <a:lnTo>
                    <a:pt x="10363" y="4062984"/>
                  </a:lnTo>
                  <a:lnTo>
                    <a:pt x="7619" y="4062603"/>
                  </a:lnTo>
                  <a:lnTo>
                    <a:pt x="5181" y="4062349"/>
                  </a:lnTo>
                  <a:lnTo>
                    <a:pt x="2438" y="4062095"/>
                  </a:lnTo>
                  <a:lnTo>
                    <a:pt x="0" y="4061460"/>
                  </a:lnTo>
                  <a:lnTo>
                    <a:pt x="304" y="4094099"/>
                  </a:lnTo>
                </a:path>
                <a:path w="6883400" h="10017125">
                  <a:moveTo>
                    <a:pt x="85343" y="3969131"/>
                  </a:moveTo>
                  <a:lnTo>
                    <a:pt x="85343" y="4094099"/>
                  </a:lnTo>
                </a:path>
                <a:path w="6883400" h="10017125">
                  <a:moveTo>
                    <a:pt x="304" y="4094099"/>
                  </a:moveTo>
                  <a:lnTo>
                    <a:pt x="0" y="4126992"/>
                  </a:lnTo>
                  <a:lnTo>
                    <a:pt x="2438" y="4126357"/>
                  </a:lnTo>
                  <a:lnTo>
                    <a:pt x="4876" y="4125722"/>
                  </a:lnTo>
                  <a:lnTo>
                    <a:pt x="7619" y="4125087"/>
                  </a:lnTo>
                  <a:lnTo>
                    <a:pt x="10058" y="4124833"/>
                  </a:lnTo>
                  <a:lnTo>
                    <a:pt x="12496" y="4124579"/>
                  </a:lnTo>
                  <a:lnTo>
                    <a:pt x="15239" y="4124198"/>
                  </a:lnTo>
                  <a:lnTo>
                    <a:pt x="17678" y="4124198"/>
                  </a:lnTo>
                  <a:lnTo>
                    <a:pt x="20421" y="4124198"/>
                  </a:lnTo>
                  <a:lnTo>
                    <a:pt x="22859" y="4124198"/>
                  </a:lnTo>
                  <a:lnTo>
                    <a:pt x="25603" y="4124579"/>
                  </a:lnTo>
                  <a:lnTo>
                    <a:pt x="28041" y="4124833"/>
                  </a:lnTo>
                  <a:lnTo>
                    <a:pt x="30784" y="4125087"/>
                  </a:lnTo>
                  <a:lnTo>
                    <a:pt x="33223" y="4125722"/>
                  </a:lnTo>
                  <a:lnTo>
                    <a:pt x="35661" y="4126357"/>
                  </a:lnTo>
                  <a:lnTo>
                    <a:pt x="38100" y="4127246"/>
                  </a:lnTo>
                  <a:lnTo>
                    <a:pt x="40233" y="4127881"/>
                  </a:lnTo>
                  <a:lnTo>
                    <a:pt x="42671" y="4128770"/>
                  </a:lnTo>
                  <a:lnTo>
                    <a:pt x="44805" y="4130040"/>
                  </a:lnTo>
                  <a:lnTo>
                    <a:pt x="46939" y="4131183"/>
                  </a:lnTo>
                  <a:lnTo>
                    <a:pt x="49072" y="4132453"/>
                  </a:lnTo>
                  <a:lnTo>
                    <a:pt x="50901" y="4133977"/>
                  </a:lnTo>
                  <a:lnTo>
                    <a:pt x="52730" y="4135247"/>
                  </a:lnTo>
                  <a:lnTo>
                    <a:pt x="54559" y="4136771"/>
                  </a:lnTo>
                  <a:lnTo>
                    <a:pt x="56083" y="4138549"/>
                  </a:lnTo>
                  <a:lnTo>
                    <a:pt x="57302" y="4140327"/>
                  </a:lnTo>
                  <a:lnTo>
                    <a:pt x="58826" y="4142232"/>
                  </a:lnTo>
                  <a:lnTo>
                    <a:pt x="59740" y="4144391"/>
                  </a:lnTo>
                  <a:lnTo>
                    <a:pt x="60959" y="4146423"/>
                  </a:lnTo>
                  <a:lnTo>
                    <a:pt x="61569" y="4148582"/>
                  </a:lnTo>
                  <a:lnTo>
                    <a:pt x="62179" y="4150995"/>
                  </a:lnTo>
                  <a:lnTo>
                    <a:pt x="62788" y="4153535"/>
                  </a:lnTo>
                  <a:lnTo>
                    <a:pt x="63093" y="4156202"/>
                  </a:lnTo>
                  <a:lnTo>
                    <a:pt x="62788" y="4158996"/>
                  </a:lnTo>
                  <a:lnTo>
                    <a:pt x="62179" y="4161409"/>
                  </a:lnTo>
                  <a:lnTo>
                    <a:pt x="61569" y="4163822"/>
                  </a:lnTo>
                  <a:lnTo>
                    <a:pt x="54254" y="4175760"/>
                  </a:lnTo>
                  <a:lnTo>
                    <a:pt x="52730" y="4177538"/>
                  </a:lnTo>
                  <a:lnTo>
                    <a:pt x="50901" y="4178808"/>
                  </a:lnTo>
                  <a:lnTo>
                    <a:pt x="49072" y="4179951"/>
                  </a:lnTo>
                  <a:lnTo>
                    <a:pt x="46939" y="4181475"/>
                  </a:lnTo>
                  <a:lnTo>
                    <a:pt x="33223" y="4186428"/>
                  </a:lnTo>
                  <a:lnTo>
                    <a:pt x="31089" y="4187063"/>
                  </a:lnTo>
                  <a:lnTo>
                    <a:pt x="28346" y="4187317"/>
                  </a:lnTo>
                  <a:lnTo>
                    <a:pt x="25907" y="4187571"/>
                  </a:lnTo>
                  <a:lnTo>
                    <a:pt x="23164" y="4187952"/>
                  </a:lnTo>
                  <a:lnTo>
                    <a:pt x="20726" y="4187952"/>
                  </a:lnTo>
                  <a:lnTo>
                    <a:pt x="17983" y="4188206"/>
                  </a:lnTo>
                  <a:lnTo>
                    <a:pt x="15544" y="4188206"/>
                  </a:lnTo>
                  <a:lnTo>
                    <a:pt x="12801" y="4187952"/>
                  </a:lnTo>
                  <a:lnTo>
                    <a:pt x="10363" y="4187952"/>
                  </a:lnTo>
                  <a:lnTo>
                    <a:pt x="7619" y="4187571"/>
                  </a:lnTo>
                  <a:lnTo>
                    <a:pt x="5181" y="4187317"/>
                  </a:lnTo>
                  <a:lnTo>
                    <a:pt x="2438" y="4187063"/>
                  </a:lnTo>
                  <a:lnTo>
                    <a:pt x="0" y="4186682"/>
                  </a:lnTo>
                  <a:lnTo>
                    <a:pt x="304" y="4219067"/>
                  </a:lnTo>
                </a:path>
                <a:path w="6883400" h="10017125">
                  <a:moveTo>
                    <a:pt x="85343" y="4094099"/>
                  </a:moveTo>
                  <a:lnTo>
                    <a:pt x="85343" y="4219067"/>
                  </a:lnTo>
                </a:path>
                <a:path w="6883400" h="10017125">
                  <a:moveTo>
                    <a:pt x="304" y="4219067"/>
                  </a:moveTo>
                  <a:lnTo>
                    <a:pt x="0" y="4251960"/>
                  </a:lnTo>
                  <a:lnTo>
                    <a:pt x="2438" y="4251325"/>
                  </a:lnTo>
                  <a:lnTo>
                    <a:pt x="4876" y="4250690"/>
                  </a:lnTo>
                  <a:lnTo>
                    <a:pt x="7619" y="4250055"/>
                  </a:lnTo>
                  <a:lnTo>
                    <a:pt x="10058" y="4249801"/>
                  </a:lnTo>
                  <a:lnTo>
                    <a:pt x="12496" y="4249547"/>
                  </a:lnTo>
                  <a:lnTo>
                    <a:pt x="15239" y="4249166"/>
                  </a:lnTo>
                  <a:lnTo>
                    <a:pt x="17678" y="4249166"/>
                  </a:lnTo>
                  <a:lnTo>
                    <a:pt x="20421" y="4249166"/>
                  </a:lnTo>
                  <a:lnTo>
                    <a:pt x="22859" y="4249166"/>
                  </a:lnTo>
                  <a:lnTo>
                    <a:pt x="25603" y="4249547"/>
                  </a:lnTo>
                  <a:lnTo>
                    <a:pt x="28041" y="4249801"/>
                  </a:lnTo>
                  <a:lnTo>
                    <a:pt x="30784" y="4250055"/>
                  </a:lnTo>
                  <a:lnTo>
                    <a:pt x="33223" y="4250690"/>
                  </a:lnTo>
                  <a:lnTo>
                    <a:pt x="35661" y="4251325"/>
                  </a:lnTo>
                  <a:lnTo>
                    <a:pt x="38100" y="4252214"/>
                  </a:lnTo>
                  <a:lnTo>
                    <a:pt x="40233" y="4252849"/>
                  </a:lnTo>
                  <a:lnTo>
                    <a:pt x="42671" y="4254119"/>
                  </a:lnTo>
                  <a:lnTo>
                    <a:pt x="44805" y="4255008"/>
                  </a:lnTo>
                  <a:lnTo>
                    <a:pt x="46939" y="4256151"/>
                  </a:lnTo>
                  <a:lnTo>
                    <a:pt x="49072" y="4257421"/>
                  </a:lnTo>
                  <a:lnTo>
                    <a:pt x="50901" y="4258945"/>
                  </a:lnTo>
                  <a:lnTo>
                    <a:pt x="52730" y="4260215"/>
                  </a:lnTo>
                  <a:lnTo>
                    <a:pt x="54559" y="4261993"/>
                  </a:lnTo>
                  <a:lnTo>
                    <a:pt x="56083" y="4263517"/>
                  </a:lnTo>
                  <a:lnTo>
                    <a:pt x="57302" y="4265295"/>
                  </a:lnTo>
                  <a:lnTo>
                    <a:pt x="58826" y="4267200"/>
                  </a:lnTo>
                  <a:lnTo>
                    <a:pt x="59740" y="4269359"/>
                  </a:lnTo>
                  <a:lnTo>
                    <a:pt x="60959" y="4271391"/>
                  </a:lnTo>
                  <a:lnTo>
                    <a:pt x="61569" y="4273931"/>
                  </a:lnTo>
                  <a:lnTo>
                    <a:pt x="62179" y="4275963"/>
                  </a:lnTo>
                  <a:lnTo>
                    <a:pt x="62788" y="4278503"/>
                  </a:lnTo>
                  <a:lnTo>
                    <a:pt x="63093" y="4281170"/>
                  </a:lnTo>
                  <a:lnTo>
                    <a:pt x="62788" y="4283964"/>
                  </a:lnTo>
                  <a:lnTo>
                    <a:pt x="62179" y="4286377"/>
                  </a:lnTo>
                  <a:lnTo>
                    <a:pt x="61569" y="4288790"/>
                  </a:lnTo>
                  <a:lnTo>
                    <a:pt x="54254" y="4300728"/>
                  </a:lnTo>
                  <a:lnTo>
                    <a:pt x="52730" y="4302506"/>
                  </a:lnTo>
                  <a:lnTo>
                    <a:pt x="50901" y="4303776"/>
                  </a:lnTo>
                  <a:lnTo>
                    <a:pt x="49072" y="4305300"/>
                  </a:lnTo>
                  <a:lnTo>
                    <a:pt x="46939" y="4306443"/>
                  </a:lnTo>
                  <a:lnTo>
                    <a:pt x="44805" y="4307459"/>
                  </a:lnTo>
                  <a:lnTo>
                    <a:pt x="42671" y="4308348"/>
                  </a:lnTo>
                  <a:lnTo>
                    <a:pt x="40538" y="4309491"/>
                  </a:lnTo>
                  <a:lnTo>
                    <a:pt x="38100" y="4310126"/>
                  </a:lnTo>
                  <a:lnTo>
                    <a:pt x="35966" y="4310761"/>
                  </a:lnTo>
                  <a:lnTo>
                    <a:pt x="33223" y="4311396"/>
                  </a:lnTo>
                  <a:lnTo>
                    <a:pt x="31089" y="4312031"/>
                  </a:lnTo>
                  <a:lnTo>
                    <a:pt x="28346" y="4312285"/>
                  </a:lnTo>
                  <a:lnTo>
                    <a:pt x="25907" y="4312539"/>
                  </a:lnTo>
                  <a:lnTo>
                    <a:pt x="23164" y="4312920"/>
                  </a:lnTo>
                  <a:lnTo>
                    <a:pt x="20726" y="4313174"/>
                  </a:lnTo>
                  <a:lnTo>
                    <a:pt x="17983" y="4313174"/>
                  </a:lnTo>
                  <a:lnTo>
                    <a:pt x="15544" y="4313174"/>
                  </a:lnTo>
                  <a:lnTo>
                    <a:pt x="12801" y="4313174"/>
                  </a:lnTo>
                  <a:lnTo>
                    <a:pt x="10363" y="4312920"/>
                  </a:lnTo>
                  <a:lnTo>
                    <a:pt x="7619" y="4312539"/>
                  </a:lnTo>
                  <a:lnTo>
                    <a:pt x="5181" y="4312285"/>
                  </a:lnTo>
                  <a:lnTo>
                    <a:pt x="2438" y="4312031"/>
                  </a:lnTo>
                  <a:lnTo>
                    <a:pt x="0" y="4311650"/>
                  </a:lnTo>
                  <a:lnTo>
                    <a:pt x="304" y="4344035"/>
                  </a:lnTo>
                </a:path>
                <a:path w="6883400" h="10017125">
                  <a:moveTo>
                    <a:pt x="85343" y="4219067"/>
                  </a:moveTo>
                  <a:lnTo>
                    <a:pt x="85343" y="4344035"/>
                  </a:lnTo>
                </a:path>
                <a:path w="6883400" h="10017125">
                  <a:moveTo>
                    <a:pt x="304" y="4344035"/>
                  </a:moveTo>
                  <a:lnTo>
                    <a:pt x="0" y="4376928"/>
                  </a:lnTo>
                  <a:lnTo>
                    <a:pt x="2438" y="4376293"/>
                  </a:lnTo>
                  <a:lnTo>
                    <a:pt x="4876" y="4375658"/>
                  </a:lnTo>
                  <a:lnTo>
                    <a:pt x="7619" y="4375023"/>
                  </a:lnTo>
                  <a:lnTo>
                    <a:pt x="10058" y="4374769"/>
                  </a:lnTo>
                  <a:lnTo>
                    <a:pt x="12496" y="4374515"/>
                  </a:lnTo>
                  <a:lnTo>
                    <a:pt x="15239" y="4374134"/>
                  </a:lnTo>
                  <a:lnTo>
                    <a:pt x="17678" y="4374134"/>
                  </a:lnTo>
                  <a:lnTo>
                    <a:pt x="20421" y="4374134"/>
                  </a:lnTo>
                  <a:lnTo>
                    <a:pt x="22859" y="4374134"/>
                  </a:lnTo>
                  <a:lnTo>
                    <a:pt x="25603" y="4374515"/>
                  </a:lnTo>
                  <a:lnTo>
                    <a:pt x="28041" y="4374769"/>
                  </a:lnTo>
                  <a:lnTo>
                    <a:pt x="30784" y="4375404"/>
                  </a:lnTo>
                  <a:lnTo>
                    <a:pt x="33223" y="4375658"/>
                  </a:lnTo>
                  <a:lnTo>
                    <a:pt x="35661" y="4376547"/>
                  </a:lnTo>
                  <a:lnTo>
                    <a:pt x="38100" y="4377182"/>
                  </a:lnTo>
                  <a:lnTo>
                    <a:pt x="40233" y="4378071"/>
                  </a:lnTo>
                  <a:lnTo>
                    <a:pt x="42671" y="4379087"/>
                  </a:lnTo>
                  <a:lnTo>
                    <a:pt x="44805" y="4379976"/>
                  </a:lnTo>
                  <a:lnTo>
                    <a:pt x="46939" y="4381119"/>
                  </a:lnTo>
                  <a:lnTo>
                    <a:pt x="49072" y="4382389"/>
                  </a:lnTo>
                  <a:lnTo>
                    <a:pt x="50901" y="4383913"/>
                  </a:lnTo>
                  <a:lnTo>
                    <a:pt x="52730" y="4385183"/>
                  </a:lnTo>
                  <a:lnTo>
                    <a:pt x="54559" y="4386961"/>
                  </a:lnTo>
                  <a:lnTo>
                    <a:pt x="56083" y="4388485"/>
                  </a:lnTo>
                  <a:lnTo>
                    <a:pt x="57302" y="4390263"/>
                  </a:lnTo>
                  <a:lnTo>
                    <a:pt x="58826" y="4392422"/>
                  </a:lnTo>
                  <a:lnTo>
                    <a:pt x="59740" y="4394327"/>
                  </a:lnTo>
                  <a:lnTo>
                    <a:pt x="60959" y="4396359"/>
                  </a:lnTo>
                  <a:lnTo>
                    <a:pt x="61569" y="4398899"/>
                  </a:lnTo>
                  <a:lnTo>
                    <a:pt x="62179" y="4400931"/>
                  </a:lnTo>
                  <a:lnTo>
                    <a:pt x="62788" y="4403471"/>
                  </a:lnTo>
                  <a:lnTo>
                    <a:pt x="63093" y="4406138"/>
                  </a:lnTo>
                  <a:lnTo>
                    <a:pt x="62788" y="4408932"/>
                  </a:lnTo>
                  <a:lnTo>
                    <a:pt x="62179" y="4411345"/>
                  </a:lnTo>
                  <a:lnTo>
                    <a:pt x="61569" y="4413758"/>
                  </a:lnTo>
                  <a:lnTo>
                    <a:pt x="54254" y="4425696"/>
                  </a:lnTo>
                  <a:lnTo>
                    <a:pt x="52730" y="4427474"/>
                  </a:lnTo>
                  <a:lnTo>
                    <a:pt x="50901" y="4428744"/>
                  </a:lnTo>
                  <a:lnTo>
                    <a:pt x="49072" y="4430268"/>
                  </a:lnTo>
                  <a:lnTo>
                    <a:pt x="46939" y="4431411"/>
                  </a:lnTo>
                  <a:lnTo>
                    <a:pt x="44805" y="4432427"/>
                  </a:lnTo>
                  <a:lnTo>
                    <a:pt x="42671" y="4433570"/>
                  </a:lnTo>
                  <a:lnTo>
                    <a:pt x="40538" y="4434459"/>
                  </a:lnTo>
                  <a:lnTo>
                    <a:pt x="38100" y="4435094"/>
                  </a:lnTo>
                  <a:lnTo>
                    <a:pt x="35966" y="4435983"/>
                  </a:lnTo>
                  <a:lnTo>
                    <a:pt x="33223" y="4436364"/>
                  </a:lnTo>
                  <a:lnTo>
                    <a:pt x="31089" y="4436999"/>
                  </a:lnTo>
                  <a:lnTo>
                    <a:pt x="28346" y="4437507"/>
                  </a:lnTo>
                  <a:lnTo>
                    <a:pt x="25907" y="4437507"/>
                  </a:lnTo>
                  <a:lnTo>
                    <a:pt x="23164" y="4437888"/>
                  </a:lnTo>
                  <a:lnTo>
                    <a:pt x="20726" y="4438142"/>
                  </a:lnTo>
                  <a:lnTo>
                    <a:pt x="17983" y="4438142"/>
                  </a:lnTo>
                  <a:lnTo>
                    <a:pt x="15544" y="4438142"/>
                  </a:lnTo>
                  <a:lnTo>
                    <a:pt x="12801" y="4438142"/>
                  </a:lnTo>
                  <a:lnTo>
                    <a:pt x="10363" y="4437888"/>
                  </a:lnTo>
                  <a:lnTo>
                    <a:pt x="7619" y="4437507"/>
                  </a:lnTo>
                  <a:lnTo>
                    <a:pt x="5181" y="4437253"/>
                  </a:lnTo>
                  <a:lnTo>
                    <a:pt x="2438" y="4436999"/>
                  </a:lnTo>
                  <a:lnTo>
                    <a:pt x="0" y="4436618"/>
                  </a:lnTo>
                  <a:lnTo>
                    <a:pt x="304" y="4469257"/>
                  </a:lnTo>
                </a:path>
                <a:path w="6883400" h="10017125">
                  <a:moveTo>
                    <a:pt x="85343" y="4344035"/>
                  </a:moveTo>
                  <a:lnTo>
                    <a:pt x="85343" y="4469257"/>
                  </a:lnTo>
                </a:path>
                <a:path w="6883400" h="10017125">
                  <a:moveTo>
                    <a:pt x="304" y="4469257"/>
                  </a:moveTo>
                  <a:lnTo>
                    <a:pt x="0" y="4501896"/>
                  </a:lnTo>
                  <a:lnTo>
                    <a:pt x="2438" y="4501261"/>
                  </a:lnTo>
                  <a:lnTo>
                    <a:pt x="4876" y="4500626"/>
                  </a:lnTo>
                  <a:lnTo>
                    <a:pt x="7619" y="4499991"/>
                  </a:lnTo>
                  <a:lnTo>
                    <a:pt x="10058" y="4499737"/>
                  </a:lnTo>
                  <a:lnTo>
                    <a:pt x="12496" y="4499483"/>
                  </a:lnTo>
                  <a:lnTo>
                    <a:pt x="15239" y="4499483"/>
                  </a:lnTo>
                  <a:lnTo>
                    <a:pt x="17678" y="4499102"/>
                  </a:lnTo>
                  <a:lnTo>
                    <a:pt x="20421" y="4499102"/>
                  </a:lnTo>
                  <a:lnTo>
                    <a:pt x="22859" y="4499483"/>
                  </a:lnTo>
                  <a:lnTo>
                    <a:pt x="25603" y="4499483"/>
                  </a:lnTo>
                  <a:lnTo>
                    <a:pt x="28041" y="4499737"/>
                  </a:lnTo>
                  <a:lnTo>
                    <a:pt x="30784" y="4500372"/>
                  </a:lnTo>
                  <a:lnTo>
                    <a:pt x="33223" y="4501007"/>
                  </a:lnTo>
                  <a:lnTo>
                    <a:pt x="35661" y="4501515"/>
                  </a:lnTo>
                  <a:lnTo>
                    <a:pt x="38100" y="4502150"/>
                  </a:lnTo>
                  <a:lnTo>
                    <a:pt x="40233" y="4503039"/>
                  </a:lnTo>
                  <a:lnTo>
                    <a:pt x="42671" y="4504055"/>
                  </a:lnTo>
                  <a:lnTo>
                    <a:pt x="44805" y="4504944"/>
                  </a:lnTo>
                  <a:lnTo>
                    <a:pt x="46939" y="4506087"/>
                  </a:lnTo>
                  <a:lnTo>
                    <a:pt x="49072" y="4507357"/>
                  </a:lnTo>
                  <a:lnTo>
                    <a:pt x="50901" y="4508881"/>
                  </a:lnTo>
                  <a:lnTo>
                    <a:pt x="52730" y="4510151"/>
                  </a:lnTo>
                  <a:lnTo>
                    <a:pt x="54559" y="4511929"/>
                  </a:lnTo>
                  <a:lnTo>
                    <a:pt x="56083" y="4513453"/>
                  </a:lnTo>
                  <a:lnTo>
                    <a:pt x="57302" y="4515231"/>
                  </a:lnTo>
                  <a:lnTo>
                    <a:pt x="58826" y="4517390"/>
                  </a:lnTo>
                  <a:lnTo>
                    <a:pt x="59740" y="4519295"/>
                  </a:lnTo>
                  <a:lnTo>
                    <a:pt x="60959" y="4521327"/>
                  </a:lnTo>
                  <a:lnTo>
                    <a:pt x="61569" y="4523867"/>
                  </a:lnTo>
                  <a:lnTo>
                    <a:pt x="62179" y="4525899"/>
                  </a:lnTo>
                  <a:lnTo>
                    <a:pt x="62788" y="4528693"/>
                  </a:lnTo>
                  <a:lnTo>
                    <a:pt x="63093" y="4531106"/>
                  </a:lnTo>
                  <a:lnTo>
                    <a:pt x="62788" y="4533900"/>
                  </a:lnTo>
                  <a:lnTo>
                    <a:pt x="62179" y="4536313"/>
                  </a:lnTo>
                  <a:lnTo>
                    <a:pt x="61569" y="4538726"/>
                  </a:lnTo>
                  <a:lnTo>
                    <a:pt x="50901" y="4553712"/>
                  </a:lnTo>
                  <a:lnTo>
                    <a:pt x="49072" y="4555236"/>
                  </a:lnTo>
                  <a:lnTo>
                    <a:pt x="46939" y="4556379"/>
                  </a:lnTo>
                  <a:lnTo>
                    <a:pt x="44805" y="4557649"/>
                  </a:lnTo>
                  <a:lnTo>
                    <a:pt x="42671" y="4558538"/>
                  </a:lnTo>
                  <a:lnTo>
                    <a:pt x="40538" y="4559427"/>
                  </a:lnTo>
                  <a:lnTo>
                    <a:pt x="38100" y="4560062"/>
                  </a:lnTo>
                  <a:lnTo>
                    <a:pt x="35966" y="4560951"/>
                  </a:lnTo>
                  <a:lnTo>
                    <a:pt x="33223" y="4561586"/>
                  </a:lnTo>
                  <a:lnTo>
                    <a:pt x="31089" y="4561967"/>
                  </a:lnTo>
                  <a:lnTo>
                    <a:pt x="28346" y="4562475"/>
                  </a:lnTo>
                  <a:lnTo>
                    <a:pt x="25907" y="4562856"/>
                  </a:lnTo>
                  <a:lnTo>
                    <a:pt x="23164" y="4562856"/>
                  </a:lnTo>
                  <a:lnTo>
                    <a:pt x="20726" y="4563110"/>
                  </a:lnTo>
                  <a:lnTo>
                    <a:pt x="17983" y="4563110"/>
                  </a:lnTo>
                  <a:lnTo>
                    <a:pt x="15544" y="4563110"/>
                  </a:lnTo>
                  <a:lnTo>
                    <a:pt x="12801" y="4563110"/>
                  </a:lnTo>
                  <a:lnTo>
                    <a:pt x="10363" y="4562856"/>
                  </a:lnTo>
                  <a:lnTo>
                    <a:pt x="7619" y="4562856"/>
                  </a:lnTo>
                  <a:lnTo>
                    <a:pt x="5181" y="4562221"/>
                  </a:lnTo>
                  <a:lnTo>
                    <a:pt x="2438" y="4561967"/>
                  </a:lnTo>
                  <a:lnTo>
                    <a:pt x="0" y="4561586"/>
                  </a:lnTo>
                  <a:lnTo>
                    <a:pt x="304" y="4594225"/>
                  </a:lnTo>
                </a:path>
                <a:path w="6883400" h="10017125">
                  <a:moveTo>
                    <a:pt x="85343" y="4469257"/>
                  </a:moveTo>
                  <a:lnTo>
                    <a:pt x="85343" y="4594225"/>
                  </a:lnTo>
                </a:path>
                <a:path w="6883400" h="10017125">
                  <a:moveTo>
                    <a:pt x="304" y="4594225"/>
                  </a:moveTo>
                  <a:lnTo>
                    <a:pt x="0" y="4626864"/>
                  </a:lnTo>
                  <a:lnTo>
                    <a:pt x="2438" y="4626229"/>
                  </a:lnTo>
                  <a:lnTo>
                    <a:pt x="4876" y="4625594"/>
                  </a:lnTo>
                  <a:lnTo>
                    <a:pt x="7619" y="4624959"/>
                  </a:lnTo>
                  <a:lnTo>
                    <a:pt x="10058" y="4624705"/>
                  </a:lnTo>
                  <a:lnTo>
                    <a:pt x="12496" y="4624451"/>
                  </a:lnTo>
                  <a:lnTo>
                    <a:pt x="15239" y="4624451"/>
                  </a:lnTo>
                  <a:lnTo>
                    <a:pt x="17678" y="4624070"/>
                  </a:lnTo>
                  <a:lnTo>
                    <a:pt x="20421" y="4624070"/>
                  </a:lnTo>
                  <a:lnTo>
                    <a:pt x="22859" y="4624451"/>
                  </a:lnTo>
                  <a:lnTo>
                    <a:pt x="25603" y="4624451"/>
                  </a:lnTo>
                  <a:lnTo>
                    <a:pt x="28041" y="4624959"/>
                  </a:lnTo>
                  <a:lnTo>
                    <a:pt x="30784" y="4625340"/>
                  </a:lnTo>
                  <a:lnTo>
                    <a:pt x="33223" y="4625975"/>
                  </a:lnTo>
                  <a:lnTo>
                    <a:pt x="35661" y="4626483"/>
                  </a:lnTo>
                  <a:lnTo>
                    <a:pt x="38100" y="4627118"/>
                  </a:lnTo>
                  <a:lnTo>
                    <a:pt x="40233" y="4628007"/>
                  </a:lnTo>
                  <a:lnTo>
                    <a:pt x="42671" y="4629023"/>
                  </a:lnTo>
                  <a:lnTo>
                    <a:pt x="52730" y="4635373"/>
                  </a:lnTo>
                  <a:lnTo>
                    <a:pt x="54559" y="4636897"/>
                  </a:lnTo>
                  <a:lnTo>
                    <a:pt x="56083" y="4638421"/>
                  </a:lnTo>
                  <a:lnTo>
                    <a:pt x="57302" y="4640199"/>
                  </a:lnTo>
                  <a:lnTo>
                    <a:pt x="58826" y="4642358"/>
                  </a:lnTo>
                  <a:lnTo>
                    <a:pt x="59740" y="4644263"/>
                  </a:lnTo>
                  <a:lnTo>
                    <a:pt x="60959" y="4646295"/>
                  </a:lnTo>
                  <a:lnTo>
                    <a:pt x="61569" y="4648835"/>
                  </a:lnTo>
                  <a:lnTo>
                    <a:pt x="62179" y="4650867"/>
                  </a:lnTo>
                  <a:lnTo>
                    <a:pt x="62788" y="4653661"/>
                  </a:lnTo>
                  <a:lnTo>
                    <a:pt x="63093" y="4656074"/>
                  </a:lnTo>
                  <a:lnTo>
                    <a:pt x="62788" y="4658868"/>
                  </a:lnTo>
                  <a:lnTo>
                    <a:pt x="62179" y="4661281"/>
                  </a:lnTo>
                  <a:lnTo>
                    <a:pt x="61569" y="4663694"/>
                  </a:lnTo>
                  <a:lnTo>
                    <a:pt x="46939" y="4681347"/>
                  </a:lnTo>
                  <a:lnTo>
                    <a:pt x="44805" y="4682617"/>
                  </a:lnTo>
                  <a:lnTo>
                    <a:pt x="42671" y="4683506"/>
                  </a:lnTo>
                  <a:lnTo>
                    <a:pt x="40538" y="4684395"/>
                  </a:lnTo>
                  <a:lnTo>
                    <a:pt x="38100" y="4685030"/>
                  </a:lnTo>
                  <a:lnTo>
                    <a:pt x="35966" y="4685919"/>
                  </a:lnTo>
                  <a:lnTo>
                    <a:pt x="33223" y="4686554"/>
                  </a:lnTo>
                  <a:lnTo>
                    <a:pt x="31089" y="4686935"/>
                  </a:lnTo>
                  <a:lnTo>
                    <a:pt x="28346" y="4687443"/>
                  </a:lnTo>
                  <a:lnTo>
                    <a:pt x="25907" y="4687824"/>
                  </a:lnTo>
                  <a:lnTo>
                    <a:pt x="23164" y="4687824"/>
                  </a:lnTo>
                  <a:lnTo>
                    <a:pt x="20726" y="4688078"/>
                  </a:lnTo>
                  <a:lnTo>
                    <a:pt x="17983" y="4688078"/>
                  </a:lnTo>
                  <a:lnTo>
                    <a:pt x="15544" y="4688078"/>
                  </a:lnTo>
                  <a:lnTo>
                    <a:pt x="12801" y="4688078"/>
                  </a:lnTo>
                  <a:lnTo>
                    <a:pt x="10363" y="4687824"/>
                  </a:lnTo>
                  <a:lnTo>
                    <a:pt x="7619" y="4687824"/>
                  </a:lnTo>
                  <a:lnTo>
                    <a:pt x="5181" y="4687189"/>
                  </a:lnTo>
                  <a:lnTo>
                    <a:pt x="2438" y="4687189"/>
                  </a:lnTo>
                  <a:lnTo>
                    <a:pt x="0" y="4686554"/>
                  </a:lnTo>
                  <a:lnTo>
                    <a:pt x="304" y="4719193"/>
                  </a:lnTo>
                </a:path>
                <a:path w="6883400" h="10017125">
                  <a:moveTo>
                    <a:pt x="85343" y="4594225"/>
                  </a:moveTo>
                  <a:lnTo>
                    <a:pt x="85343" y="4719193"/>
                  </a:lnTo>
                </a:path>
                <a:path w="6883400" h="10017125">
                  <a:moveTo>
                    <a:pt x="304" y="4719193"/>
                  </a:moveTo>
                  <a:lnTo>
                    <a:pt x="0" y="4751832"/>
                  </a:lnTo>
                  <a:lnTo>
                    <a:pt x="2438" y="4751197"/>
                  </a:lnTo>
                  <a:lnTo>
                    <a:pt x="4876" y="4750562"/>
                  </a:lnTo>
                  <a:lnTo>
                    <a:pt x="7619" y="4750308"/>
                  </a:lnTo>
                  <a:lnTo>
                    <a:pt x="10058" y="4749673"/>
                  </a:lnTo>
                  <a:lnTo>
                    <a:pt x="12496" y="4749419"/>
                  </a:lnTo>
                  <a:lnTo>
                    <a:pt x="15239" y="4749419"/>
                  </a:lnTo>
                  <a:lnTo>
                    <a:pt x="17678" y="4749038"/>
                  </a:lnTo>
                  <a:lnTo>
                    <a:pt x="20421" y="4749038"/>
                  </a:lnTo>
                  <a:lnTo>
                    <a:pt x="22859" y="4749419"/>
                  </a:lnTo>
                  <a:lnTo>
                    <a:pt x="25603" y="4749419"/>
                  </a:lnTo>
                  <a:lnTo>
                    <a:pt x="28041" y="4749927"/>
                  </a:lnTo>
                  <a:lnTo>
                    <a:pt x="30784" y="4750308"/>
                  </a:lnTo>
                  <a:lnTo>
                    <a:pt x="33223" y="4750943"/>
                  </a:lnTo>
                  <a:lnTo>
                    <a:pt x="35661" y="4751451"/>
                  </a:lnTo>
                  <a:lnTo>
                    <a:pt x="38100" y="4752086"/>
                  </a:lnTo>
                  <a:lnTo>
                    <a:pt x="40233" y="4752975"/>
                  </a:lnTo>
                  <a:lnTo>
                    <a:pt x="42671" y="4753991"/>
                  </a:lnTo>
                  <a:lnTo>
                    <a:pt x="44805" y="4754880"/>
                  </a:lnTo>
                  <a:lnTo>
                    <a:pt x="46939" y="4756023"/>
                  </a:lnTo>
                  <a:lnTo>
                    <a:pt x="49072" y="4757293"/>
                  </a:lnTo>
                  <a:lnTo>
                    <a:pt x="50901" y="4758817"/>
                  </a:lnTo>
                  <a:lnTo>
                    <a:pt x="52730" y="4760341"/>
                  </a:lnTo>
                  <a:lnTo>
                    <a:pt x="54559" y="4761865"/>
                  </a:lnTo>
                  <a:lnTo>
                    <a:pt x="56083" y="4763643"/>
                  </a:lnTo>
                  <a:lnTo>
                    <a:pt x="57302" y="4765167"/>
                  </a:lnTo>
                  <a:lnTo>
                    <a:pt x="58826" y="4767326"/>
                  </a:lnTo>
                  <a:lnTo>
                    <a:pt x="59740" y="4769231"/>
                  </a:lnTo>
                  <a:lnTo>
                    <a:pt x="60959" y="4771644"/>
                  </a:lnTo>
                  <a:lnTo>
                    <a:pt x="61569" y="4773803"/>
                  </a:lnTo>
                  <a:lnTo>
                    <a:pt x="62179" y="4775835"/>
                  </a:lnTo>
                  <a:lnTo>
                    <a:pt x="62788" y="4778629"/>
                  </a:lnTo>
                  <a:lnTo>
                    <a:pt x="63093" y="4781042"/>
                  </a:lnTo>
                  <a:lnTo>
                    <a:pt x="62788" y="4783836"/>
                  </a:lnTo>
                  <a:lnTo>
                    <a:pt x="62179" y="4786249"/>
                  </a:lnTo>
                  <a:lnTo>
                    <a:pt x="46939" y="4806315"/>
                  </a:lnTo>
                  <a:lnTo>
                    <a:pt x="44805" y="4807585"/>
                  </a:lnTo>
                  <a:lnTo>
                    <a:pt x="42671" y="4808474"/>
                  </a:lnTo>
                  <a:lnTo>
                    <a:pt x="40538" y="4809363"/>
                  </a:lnTo>
                  <a:lnTo>
                    <a:pt x="38100" y="4809998"/>
                  </a:lnTo>
                  <a:lnTo>
                    <a:pt x="35966" y="4810887"/>
                  </a:lnTo>
                  <a:lnTo>
                    <a:pt x="33223" y="4811522"/>
                  </a:lnTo>
                  <a:lnTo>
                    <a:pt x="31089" y="4811903"/>
                  </a:lnTo>
                  <a:lnTo>
                    <a:pt x="28346" y="4812411"/>
                  </a:lnTo>
                  <a:lnTo>
                    <a:pt x="25907" y="4812792"/>
                  </a:lnTo>
                  <a:lnTo>
                    <a:pt x="23164" y="4812792"/>
                  </a:lnTo>
                  <a:lnTo>
                    <a:pt x="20726" y="4813046"/>
                  </a:lnTo>
                  <a:lnTo>
                    <a:pt x="17983" y="4813046"/>
                  </a:lnTo>
                  <a:lnTo>
                    <a:pt x="15544" y="4813046"/>
                  </a:lnTo>
                  <a:lnTo>
                    <a:pt x="12801" y="4813046"/>
                  </a:lnTo>
                  <a:lnTo>
                    <a:pt x="10363" y="4812792"/>
                  </a:lnTo>
                  <a:lnTo>
                    <a:pt x="7619" y="4812792"/>
                  </a:lnTo>
                  <a:lnTo>
                    <a:pt x="5181" y="4812411"/>
                  </a:lnTo>
                  <a:lnTo>
                    <a:pt x="2438" y="4812157"/>
                  </a:lnTo>
                  <a:lnTo>
                    <a:pt x="0" y="4811522"/>
                  </a:lnTo>
                  <a:lnTo>
                    <a:pt x="304" y="4844161"/>
                  </a:lnTo>
                </a:path>
                <a:path w="6883400" h="10017125">
                  <a:moveTo>
                    <a:pt x="85343" y="4719193"/>
                  </a:moveTo>
                  <a:lnTo>
                    <a:pt x="85343" y="4844161"/>
                  </a:lnTo>
                </a:path>
                <a:path w="6883400" h="10017125">
                  <a:moveTo>
                    <a:pt x="304" y="4844161"/>
                  </a:moveTo>
                  <a:lnTo>
                    <a:pt x="0" y="4877054"/>
                  </a:lnTo>
                  <a:lnTo>
                    <a:pt x="2438" y="4876165"/>
                  </a:lnTo>
                  <a:lnTo>
                    <a:pt x="4876" y="4875530"/>
                  </a:lnTo>
                  <a:lnTo>
                    <a:pt x="7619" y="4875276"/>
                  </a:lnTo>
                  <a:lnTo>
                    <a:pt x="10058" y="4874641"/>
                  </a:lnTo>
                  <a:lnTo>
                    <a:pt x="12496" y="4874641"/>
                  </a:lnTo>
                  <a:lnTo>
                    <a:pt x="15239" y="4874387"/>
                  </a:lnTo>
                  <a:lnTo>
                    <a:pt x="17678" y="4874387"/>
                  </a:lnTo>
                  <a:lnTo>
                    <a:pt x="20421" y="4874387"/>
                  </a:lnTo>
                  <a:lnTo>
                    <a:pt x="22859" y="4874387"/>
                  </a:lnTo>
                  <a:lnTo>
                    <a:pt x="25603" y="4874641"/>
                  </a:lnTo>
                  <a:lnTo>
                    <a:pt x="28041" y="4874895"/>
                  </a:lnTo>
                  <a:lnTo>
                    <a:pt x="30784" y="4875276"/>
                  </a:lnTo>
                  <a:lnTo>
                    <a:pt x="33223" y="4875911"/>
                  </a:lnTo>
                  <a:lnTo>
                    <a:pt x="35661" y="4876419"/>
                  </a:lnTo>
                  <a:lnTo>
                    <a:pt x="38100" y="4877054"/>
                  </a:lnTo>
                  <a:lnTo>
                    <a:pt x="40233" y="4877943"/>
                  </a:lnTo>
                  <a:lnTo>
                    <a:pt x="42671" y="4878959"/>
                  </a:lnTo>
                  <a:lnTo>
                    <a:pt x="44805" y="4880102"/>
                  </a:lnTo>
                  <a:lnTo>
                    <a:pt x="46939" y="4881372"/>
                  </a:lnTo>
                  <a:lnTo>
                    <a:pt x="49072" y="4882515"/>
                  </a:lnTo>
                  <a:lnTo>
                    <a:pt x="50901" y="4883785"/>
                  </a:lnTo>
                  <a:lnTo>
                    <a:pt x="52730" y="4885309"/>
                  </a:lnTo>
                  <a:lnTo>
                    <a:pt x="54559" y="4886833"/>
                  </a:lnTo>
                  <a:lnTo>
                    <a:pt x="56083" y="4888611"/>
                  </a:lnTo>
                  <a:lnTo>
                    <a:pt x="57302" y="4890516"/>
                  </a:lnTo>
                  <a:lnTo>
                    <a:pt x="58826" y="4892294"/>
                  </a:lnTo>
                  <a:lnTo>
                    <a:pt x="59740" y="4894453"/>
                  </a:lnTo>
                  <a:lnTo>
                    <a:pt x="60959" y="4896612"/>
                  </a:lnTo>
                  <a:lnTo>
                    <a:pt x="61569" y="4898771"/>
                  </a:lnTo>
                  <a:lnTo>
                    <a:pt x="62179" y="4901184"/>
                  </a:lnTo>
                  <a:lnTo>
                    <a:pt x="62788" y="4903597"/>
                  </a:lnTo>
                  <a:lnTo>
                    <a:pt x="63093" y="4906010"/>
                  </a:lnTo>
                  <a:lnTo>
                    <a:pt x="62788" y="4908804"/>
                  </a:lnTo>
                  <a:lnTo>
                    <a:pt x="62179" y="4911471"/>
                  </a:lnTo>
                  <a:lnTo>
                    <a:pt x="61569" y="4914011"/>
                  </a:lnTo>
                  <a:lnTo>
                    <a:pt x="60655" y="4916043"/>
                  </a:lnTo>
                  <a:lnTo>
                    <a:pt x="59740" y="4918202"/>
                  </a:lnTo>
                  <a:lnTo>
                    <a:pt x="58521" y="4920361"/>
                  </a:lnTo>
                  <a:lnTo>
                    <a:pt x="57302" y="4922139"/>
                  </a:lnTo>
                  <a:lnTo>
                    <a:pt x="55778" y="4924298"/>
                  </a:lnTo>
                  <a:lnTo>
                    <a:pt x="54254" y="4925822"/>
                  </a:lnTo>
                  <a:lnTo>
                    <a:pt x="52730" y="4927346"/>
                  </a:lnTo>
                  <a:lnTo>
                    <a:pt x="50901" y="4928870"/>
                  </a:lnTo>
                  <a:lnTo>
                    <a:pt x="49072" y="4930140"/>
                  </a:lnTo>
                  <a:lnTo>
                    <a:pt x="46939" y="4931283"/>
                  </a:lnTo>
                  <a:lnTo>
                    <a:pt x="44805" y="4932553"/>
                  </a:lnTo>
                  <a:lnTo>
                    <a:pt x="31089" y="4936871"/>
                  </a:lnTo>
                  <a:lnTo>
                    <a:pt x="28346" y="4937379"/>
                  </a:lnTo>
                  <a:lnTo>
                    <a:pt x="25907" y="4937760"/>
                  </a:lnTo>
                  <a:lnTo>
                    <a:pt x="23164" y="4938014"/>
                  </a:lnTo>
                  <a:lnTo>
                    <a:pt x="20726" y="4938014"/>
                  </a:lnTo>
                  <a:lnTo>
                    <a:pt x="17983" y="4938014"/>
                  </a:lnTo>
                  <a:lnTo>
                    <a:pt x="15544" y="4938014"/>
                  </a:lnTo>
                  <a:lnTo>
                    <a:pt x="12801" y="4938014"/>
                  </a:lnTo>
                  <a:lnTo>
                    <a:pt x="10363" y="4938014"/>
                  </a:lnTo>
                  <a:lnTo>
                    <a:pt x="7619" y="4937760"/>
                  </a:lnTo>
                  <a:lnTo>
                    <a:pt x="5181" y="4937379"/>
                  </a:lnTo>
                  <a:lnTo>
                    <a:pt x="2438" y="4937125"/>
                  </a:lnTo>
                  <a:lnTo>
                    <a:pt x="0" y="4936490"/>
                  </a:lnTo>
                  <a:lnTo>
                    <a:pt x="304" y="4969129"/>
                  </a:lnTo>
                </a:path>
                <a:path w="6883400" h="10017125">
                  <a:moveTo>
                    <a:pt x="85343" y="4844161"/>
                  </a:moveTo>
                  <a:lnTo>
                    <a:pt x="85343" y="4969129"/>
                  </a:lnTo>
                </a:path>
                <a:path w="6883400" h="10017125">
                  <a:moveTo>
                    <a:pt x="304" y="4969129"/>
                  </a:moveTo>
                  <a:lnTo>
                    <a:pt x="0" y="5002022"/>
                  </a:lnTo>
                  <a:lnTo>
                    <a:pt x="2438" y="5001387"/>
                  </a:lnTo>
                  <a:lnTo>
                    <a:pt x="4876" y="5000498"/>
                  </a:lnTo>
                  <a:lnTo>
                    <a:pt x="7619" y="5000244"/>
                  </a:lnTo>
                  <a:lnTo>
                    <a:pt x="10058" y="4999863"/>
                  </a:lnTo>
                  <a:lnTo>
                    <a:pt x="12496" y="4999609"/>
                  </a:lnTo>
                  <a:lnTo>
                    <a:pt x="15239" y="4999355"/>
                  </a:lnTo>
                  <a:lnTo>
                    <a:pt x="17678" y="4999355"/>
                  </a:lnTo>
                  <a:lnTo>
                    <a:pt x="20421" y="4999355"/>
                  </a:lnTo>
                  <a:lnTo>
                    <a:pt x="22859" y="4999355"/>
                  </a:lnTo>
                  <a:lnTo>
                    <a:pt x="25603" y="4999609"/>
                  </a:lnTo>
                  <a:lnTo>
                    <a:pt x="28041" y="4999863"/>
                  </a:lnTo>
                  <a:lnTo>
                    <a:pt x="30784" y="5000244"/>
                  </a:lnTo>
                  <a:lnTo>
                    <a:pt x="33223" y="5000879"/>
                  </a:lnTo>
                  <a:lnTo>
                    <a:pt x="35661" y="5001387"/>
                  </a:lnTo>
                  <a:lnTo>
                    <a:pt x="38100" y="5002022"/>
                  </a:lnTo>
                  <a:lnTo>
                    <a:pt x="40233" y="5002911"/>
                  </a:lnTo>
                  <a:lnTo>
                    <a:pt x="42671" y="5003927"/>
                  </a:lnTo>
                  <a:lnTo>
                    <a:pt x="44805" y="5005070"/>
                  </a:lnTo>
                  <a:lnTo>
                    <a:pt x="46939" y="5006340"/>
                  </a:lnTo>
                  <a:lnTo>
                    <a:pt x="49072" y="5007483"/>
                  </a:lnTo>
                  <a:lnTo>
                    <a:pt x="50901" y="5008753"/>
                  </a:lnTo>
                  <a:lnTo>
                    <a:pt x="52730" y="5010277"/>
                  </a:lnTo>
                  <a:lnTo>
                    <a:pt x="54559" y="5011801"/>
                  </a:lnTo>
                  <a:lnTo>
                    <a:pt x="56083" y="5013579"/>
                  </a:lnTo>
                  <a:lnTo>
                    <a:pt x="57302" y="5015484"/>
                  </a:lnTo>
                  <a:lnTo>
                    <a:pt x="58826" y="5017262"/>
                  </a:lnTo>
                  <a:lnTo>
                    <a:pt x="59740" y="5019421"/>
                  </a:lnTo>
                  <a:lnTo>
                    <a:pt x="60959" y="5021580"/>
                  </a:lnTo>
                  <a:lnTo>
                    <a:pt x="61569" y="5023739"/>
                  </a:lnTo>
                  <a:lnTo>
                    <a:pt x="62179" y="5026152"/>
                  </a:lnTo>
                  <a:lnTo>
                    <a:pt x="62788" y="5028565"/>
                  </a:lnTo>
                  <a:lnTo>
                    <a:pt x="63093" y="5030978"/>
                  </a:lnTo>
                  <a:lnTo>
                    <a:pt x="62788" y="5033772"/>
                  </a:lnTo>
                  <a:lnTo>
                    <a:pt x="62179" y="5036439"/>
                  </a:lnTo>
                  <a:lnTo>
                    <a:pt x="61569" y="5038979"/>
                  </a:lnTo>
                  <a:lnTo>
                    <a:pt x="60655" y="5041011"/>
                  </a:lnTo>
                  <a:lnTo>
                    <a:pt x="59740" y="5043551"/>
                  </a:lnTo>
                  <a:lnTo>
                    <a:pt x="58521" y="5045329"/>
                  </a:lnTo>
                  <a:lnTo>
                    <a:pt x="57302" y="5047488"/>
                  </a:lnTo>
                  <a:lnTo>
                    <a:pt x="55778" y="5049266"/>
                  </a:lnTo>
                  <a:lnTo>
                    <a:pt x="54254" y="5050790"/>
                  </a:lnTo>
                  <a:lnTo>
                    <a:pt x="52730" y="5052314"/>
                  </a:lnTo>
                  <a:lnTo>
                    <a:pt x="50901" y="5053838"/>
                  </a:lnTo>
                  <a:lnTo>
                    <a:pt x="49072" y="5055108"/>
                  </a:lnTo>
                  <a:lnTo>
                    <a:pt x="46939" y="5056251"/>
                  </a:lnTo>
                  <a:lnTo>
                    <a:pt x="44805" y="5057521"/>
                  </a:lnTo>
                  <a:lnTo>
                    <a:pt x="33223" y="5061458"/>
                  </a:lnTo>
                  <a:lnTo>
                    <a:pt x="31089" y="5062093"/>
                  </a:lnTo>
                  <a:lnTo>
                    <a:pt x="28346" y="5062347"/>
                  </a:lnTo>
                  <a:lnTo>
                    <a:pt x="25907" y="5062728"/>
                  </a:lnTo>
                  <a:lnTo>
                    <a:pt x="23164" y="5062982"/>
                  </a:lnTo>
                  <a:lnTo>
                    <a:pt x="20726" y="5062982"/>
                  </a:lnTo>
                  <a:lnTo>
                    <a:pt x="17983" y="5063363"/>
                  </a:lnTo>
                  <a:lnTo>
                    <a:pt x="15544" y="5063363"/>
                  </a:lnTo>
                  <a:lnTo>
                    <a:pt x="12801" y="5062982"/>
                  </a:lnTo>
                  <a:lnTo>
                    <a:pt x="10363" y="5062982"/>
                  </a:lnTo>
                  <a:lnTo>
                    <a:pt x="7619" y="5062728"/>
                  </a:lnTo>
                  <a:lnTo>
                    <a:pt x="5181" y="5062347"/>
                  </a:lnTo>
                  <a:lnTo>
                    <a:pt x="2438" y="5062093"/>
                  </a:lnTo>
                  <a:lnTo>
                    <a:pt x="0" y="5061458"/>
                  </a:lnTo>
                  <a:lnTo>
                    <a:pt x="304" y="5094097"/>
                  </a:lnTo>
                </a:path>
                <a:path w="6883400" h="10017125">
                  <a:moveTo>
                    <a:pt x="85343" y="4969129"/>
                  </a:moveTo>
                  <a:lnTo>
                    <a:pt x="85343" y="5094097"/>
                  </a:lnTo>
                </a:path>
                <a:path w="6883400" h="10017125">
                  <a:moveTo>
                    <a:pt x="304" y="5094097"/>
                  </a:moveTo>
                  <a:lnTo>
                    <a:pt x="0" y="5126990"/>
                  </a:lnTo>
                  <a:lnTo>
                    <a:pt x="2438" y="5126355"/>
                  </a:lnTo>
                  <a:lnTo>
                    <a:pt x="4876" y="5125847"/>
                  </a:lnTo>
                  <a:lnTo>
                    <a:pt x="7619" y="5125212"/>
                  </a:lnTo>
                  <a:lnTo>
                    <a:pt x="10058" y="5124831"/>
                  </a:lnTo>
                  <a:lnTo>
                    <a:pt x="12496" y="5124577"/>
                  </a:lnTo>
                  <a:lnTo>
                    <a:pt x="15239" y="5124323"/>
                  </a:lnTo>
                  <a:lnTo>
                    <a:pt x="17678" y="5124323"/>
                  </a:lnTo>
                  <a:lnTo>
                    <a:pt x="20421" y="5124323"/>
                  </a:lnTo>
                  <a:lnTo>
                    <a:pt x="22859" y="5124323"/>
                  </a:lnTo>
                  <a:lnTo>
                    <a:pt x="25603" y="5124577"/>
                  </a:lnTo>
                  <a:lnTo>
                    <a:pt x="28041" y="5124831"/>
                  </a:lnTo>
                  <a:lnTo>
                    <a:pt x="30784" y="5125212"/>
                  </a:lnTo>
                  <a:lnTo>
                    <a:pt x="33223" y="5125847"/>
                  </a:lnTo>
                  <a:lnTo>
                    <a:pt x="35661" y="5126355"/>
                  </a:lnTo>
                  <a:lnTo>
                    <a:pt x="38100" y="5126990"/>
                  </a:lnTo>
                  <a:lnTo>
                    <a:pt x="40233" y="5127879"/>
                  </a:lnTo>
                  <a:lnTo>
                    <a:pt x="42671" y="5128895"/>
                  </a:lnTo>
                  <a:lnTo>
                    <a:pt x="44805" y="5130038"/>
                  </a:lnTo>
                  <a:lnTo>
                    <a:pt x="46939" y="5131308"/>
                  </a:lnTo>
                  <a:lnTo>
                    <a:pt x="49072" y="5132451"/>
                  </a:lnTo>
                  <a:lnTo>
                    <a:pt x="50901" y="5133721"/>
                  </a:lnTo>
                  <a:lnTo>
                    <a:pt x="52730" y="5135245"/>
                  </a:lnTo>
                  <a:lnTo>
                    <a:pt x="54559" y="5136769"/>
                  </a:lnTo>
                  <a:lnTo>
                    <a:pt x="56083" y="5138547"/>
                  </a:lnTo>
                  <a:lnTo>
                    <a:pt x="57302" y="5140452"/>
                  </a:lnTo>
                  <a:lnTo>
                    <a:pt x="58826" y="5142230"/>
                  </a:lnTo>
                  <a:lnTo>
                    <a:pt x="59740" y="5144389"/>
                  </a:lnTo>
                  <a:lnTo>
                    <a:pt x="60959" y="5146548"/>
                  </a:lnTo>
                  <a:lnTo>
                    <a:pt x="61569" y="5148707"/>
                  </a:lnTo>
                  <a:lnTo>
                    <a:pt x="62179" y="5151120"/>
                  </a:lnTo>
                  <a:lnTo>
                    <a:pt x="62788" y="5153533"/>
                  </a:lnTo>
                  <a:lnTo>
                    <a:pt x="63093" y="5155946"/>
                  </a:lnTo>
                  <a:lnTo>
                    <a:pt x="62788" y="5158740"/>
                  </a:lnTo>
                  <a:lnTo>
                    <a:pt x="62179" y="5161407"/>
                  </a:lnTo>
                  <a:lnTo>
                    <a:pt x="54254" y="5175758"/>
                  </a:lnTo>
                  <a:lnTo>
                    <a:pt x="52730" y="5177282"/>
                  </a:lnTo>
                  <a:lnTo>
                    <a:pt x="50901" y="5178806"/>
                  </a:lnTo>
                  <a:lnTo>
                    <a:pt x="49072" y="5180076"/>
                  </a:lnTo>
                  <a:lnTo>
                    <a:pt x="46939" y="5181219"/>
                  </a:lnTo>
                  <a:lnTo>
                    <a:pt x="44805" y="5182489"/>
                  </a:lnTo>
                  <a:lnTo>
                    <a:pt x="42671" y="5183378"/>
                  </a:lnTo>
                  <a:lnTo>
                    <a:pt x="40538" y="5184267"/>
                  </a:lnTo>
                  <a:lnTo>
                    <a:pt x="38100" y="5185283"/>
                  </a:lnTo>
                  <a:lnTo>
                    <a:pt x="35966" y="5185791"/>
                  </a:lnTo>
                  <a:lnTo>
                    <a:pt x="33223" y="5186426"/>
                  </a:lnTo>
                  <a:lnTo>
                    <a:pt x="31089" y="5187061"/>
                  </a:lnTo>
                  <a:lnTo>
                    <a:pt x="28346" y="5187315"/>
                  </a:lnTo>
                  <a:lnTo>
                    <a:pt x="25907" y="5187696"/>
                  </a:lnTo>
                  <a:lnTo>
                    <a:pt x="23164" y="5187950"/>
                  </a:lnTo>
                  <a:lnTo>
                    <a:pt x="20726" y="5187950"/>
                  </a:lnTo>
                  <a:lnTo>
                    <a:pt x="17983" y="5188331"/>
                  </a:lnTo>
                  <a:lnTo>
                    <a:pt x="15544" y="5188331"/>
                  </a:lnTo>
                  <a:lnTo>
                    <a:pt x="12801" y="5187950"/>
                  </a:lnTo>
                  <a:lnTo>
                    <a:pt x="10363" y="5187950"/>
                  </a:lnTo>
                  <a:lnTo>
                    <a:pt x="7619" y="5187696"/>
                  </a:lnTo>
                  <a:lnTo>
                    <a:pt x="5181" y="5187315"/>
                  </a:lnTo>
                  <a:lnTo>
                    <a:pt x="2438" y="5187061"/>
                  </a:lnTo>
                  <a:lnTo>
                    <a:pt x="0" y="5186426"/>
                  </a:lnTo>
                  <a:lnTo>
                    <a:pt x="304" y="5219065"/>
                  </a:lnTo>
                </a:path>
                <a:path w="6883400" h="10017125">
                  <a:moveTo>
                    <a:pt x="85343" y="5094097"/>
                  </a:moveTo>
                  <a:lnTo>
                    <a:pt x="85343" y="5219065"/>
                  </a:lnTo>
                </a:path>
                <a:path w="6883400" h="10017125">
                  <a:moveTo>
                    <a:pt x="304" y="5219065"/>
                  </a:moveTo>
                  <a:lnTo>
                    <a:pt x="0" y="5251958"/>
                  </a:lnTo>
                  <a:lnTo>
                    <a:pt x="2438" y="5251323"/>
                  </a:lnTo>
                  <a:lnTo>
                    <a:pt x="4876" y="5250815"/>
                  </a:lnTo>
                  <a:lnTo>
                    <a:pt x="7619" y="5250180"/>
                  </a:lnTo>
                  <a:lnTo>
                    <a:pt x="10058" y="5249799"/>
                  </a:lnTo>
                  <a:lnTo>
                    <a:pt x="12496" y="5249545"/>
                  </a:lnTo>
                  <a:lnTo>
                    <a:pt x="15239" y="5249291"/>
                  </a:lnTo>
                  <a:lnTo>
                    <a:pt x="17678" y="5249291"/>
                  </a:lnTo>
                  <a:lnTo>
                    <a:pt x="20421" y="5249291"/>
                  </a:lnTo>
                  <a:lnTo>
                    <a:pt x="22859" y="5249291"/>
                  </a:lnTo>
                  <a:lnTo>
                    <a:pt x="25603" y="5249545"/>
                  </a:lnTo>
                  <a:lnTo>
                    <a:pt x="28041" y="5249799"/>
                  </a:lnTo>
                  <a:lnTo>
                    <a:pt x="30784" y="5250180"/>
                  </a:lnTo>
                  <a:lnTo>
                    <a:pt x="33223" y="5250815"/>
                  </a:lnTo>
                  <a:lnTo>
                    <a:pt x="35661" y="5251323"/>
                  </a:lnTo>
                  <a:lnTo>
                    <a:pt x="38100" y="5252339"/>
                  </a:lnTo>
                  <a:lnTo>
                    <a:pt x="40233" y="5252847"/>
                  </a:lnTo>
                  <a:lnTo>
                    <a:pt x="42671" y="5253863"/>
                  </a:lnTo>
                  <a:lnTo>
                    <a:pt x="44805" y="5255006"/>
                  </a:lnTo>
                  <a:lnTo>
                    <a:pt x="46939" y="5256276"/>
                  </a:lnTo>
                  <a:lnTo>
                    <a:pt x="49072" y="5257419"/>
                  </a:lnTo>
                  <a:lnTo>
                    <a:pt x="50901" y="5258943"/>
                  </a:lnTo>
                  <a:lnTo>
                    <a:pt x="52730" y="5260213"/>
                  </a:lnTo>
                  <a:lnTo>
                    <a:pt x="54559" y="5261737"/>
                  </a:lnTo>
                  <a:lnTo>
                    <a:pt x="56083" y="5263515"/>
                  </a:lnTo>
                  <a:lnTo>
                    <a:pt x="57302" y="5265420"/>
                  </a:lnTo>
                  <a:lnTo>
                    <a:pt x="58826" y="5267198"/>
                  </a:lnTo>
                  <a:lnTo>
                    <a:pt x="59740" y="5269357"/>
                  </a:lnTo>
                  <a:lnTo>
                    <a:pt x="60959" y="5271516"/>
                  </a:lnTo>
                  <a:lnTo>
                    <a:pt x="61569" y="5273675"/>
                  </a:lnTo>
                  <a:lnTo>
                    <a:pt x="62179" y="5276088"/>
                  </a:lnTo>
                  <a:lnTo>
                    <a:pt x="62788" y="5278501"/>
                  </a:lnTo>
                  <a:lnTo>
                    <a:pt x="63093" y="5281295"/>
                  </a:lnTo>
                  <a:lnTo>
                    <a:pt x="62788" y="5283962"/>
                  </a:lnTo>
                  <a:lnTo>
                    <a:pt x="62179" y="5286375"/>
                  </a:lnTo>
                  <a:lnTo>
                    <a:pt x="54254" y="5300726"/>
                  </a:lnTo>
                  <a:lnTo>
                    <a:pt x="52730" y="5302631"/>
                  </a:lnTo>
                  <a:lnTo>
                    <a:pt x="50901" y="5303774"/>
                  </a:lnTo>
                  <a:lnTo>
                    <a:pt x="49072" y="5305044"/>
                  </a:lnTo>
                  <a:lnTo>
                    <a:pt x="46939" y="5306568"/>
                  </a:lnTo>
                  <a:lnTo>
                    <a:pt x="44805" y="5307457"/>
                  </a:lnTo>
                  <a:lnTo>
                    <a:pt x="33223" y="5311394"/>
                  </a:lnTo>
                  <a:lnTo>
                    <a:pt x="31089" y="5312029"/>
                  </a:lnTo>
                  <a:lnTo>
                    <a:pt x="28346" y="5312283"/>
                  </a:lnTo>
                  <a:lnTo>
                    <a:pt x="25907" y="5312664"/>
                  </a:lnTo>
                  <a:lnTo>
                    <a:pt x="23164" y="5312918"/>
                  </a:lnTo>
                  <a:lnTo>
                    <a:pt x="20726" y="5312918"/>
                  </a:lnTo>
                  <a:lnTo>
                    <a:pt x="17983" y="5313299"/>
                  </a:lnTo>
                  <a:lnTo>
                    <a:pt x="15544" y="5313299"/>
                  </a:lnTo>
                  <a:lnTo>
                    <a:pt x="12801" y="5312918"/>
                  </a:lnTo>
                  <a:lnTo>
                    <a:pt x="10363" y="5312918"/>
                  </a:lnTo>
                  <a:lnTo>
                    <a:pt x="7619" y="5312664"/>
                  </a:lnTo>
                  <a:lnTo>
                    <a:pt x="5181" y="5312283"/>
                  </a:lnTo>
                  <a:lnTo>
                    <a:pt x="2438" y="5312029"/>
                  </a:lnTo>
                  <a:lnTo>
                    <a:pt x="0" y="5311775"/>
                  </a:lnTo>
                  <a:lnTo>
                    <a:pt x="304" y="5344033"/>
                  </a:lnTo>
                </a:path>
                <a:path w="6883400" h="10017125">
                  <a:moveTo>
                    <a:pt x="85343" y="5219065"/>
                  </a:moveTo>
                  <a:lnTo>
                    <a:pt x="85343" y="5344033"/>
                  </a:lnTo>
                </a:path>
                <a:path w="6883400" h="10017125">
                  <a:moveTo>
                    <a:pt x="304" y="5344033"/>
                  </a:moveTo>
                  <a:lnTo>
                    <a:pt x="0" y="5376926"/>
                  </a:lnTo>
                  <a:lnTo>
                    <a:pt x="2438" y="5376291"/>
                  </a:lnTo>
                  <a:lnTo>
                    <a:pt x="4876" y="5375783"/>
                  </a:lnTo>
                  <a:lnTo>
                    <a:pt x="7619" y="5375148"/>
                  </a:lnTo>
                  <a:lnTo>
                    <a:pt x="10058" y="5374767"/>
                  </a:lnTo>
                  <a:lnTo>
                    <a:pt x="12496" y="5374513"/>
                  </a:lnTo>
                  <a:lnTo>
                    <a:pt x="15239" y="5374259"/>
                  </a:lnTo>
                  <a:lnTo>
                    <a:pt x="17678" y="5374259"/>
                  </a:lnTo>
                  <a:lnTo>
                    <a:pt x="20421" y="5374259"/>
                  </a:lnTo>
                  <a:lnTo>
                    <a:pt x="22859" y="5374259"/>
                  </a:lnTo>
                  <a:lnTo>
                    <a:pt x="25603" y="5374513"/>
                  </a:lnTo>
                  <a:lnTo>
                    <a:pt x="28041" y="5374767"/>
                  </a:lnTo>
                  <a:lnTo>
                    <a:pt x="30784" y="5375148"/>
                  </a:lnTo>
                  <a:lnTo>
                    <a:pt x="33223" y="5375783"/>
                  </a:lnTo>
                  <a:lnTo>
                    <a:pt x="35661" y="5376291"/>
                  </a:lnTo>
                  <a:lnTo>
                    <a:pt x="38100" y="5377307"/>
                  </a:lnTo>
                  <a:lnTo>
                    <a:pt x="40233" y="5377815"/>
                  </a:lnTo>
                  <a:lnTo>
                    <a:pt x="42671" y="5379085"/>
                  </a:lnTo>
                  <a:lnTo>
                    <a:pt x="44805" y="5379974"/>
                  </a:lnTo>
                  <a:lnTo>
                    <a:pt x="46939" y="5381244"/>
                  </a:lnTo>
                  <a:lnTo>
                    <a:pt x="49072" y="5382387"/>
                  </a:lnTo>
                  <a:lnTo>
                    <a:pt x="50901" y="5383911"/>
                  </a:lnTo>
                  <a:lnTo>
                    <a:pt x="52730" y="5385181"/>
                  </a:lnTo>
                  <a:lnTo>
                    <a:pt x="54559" y="5386959"/>
                  </a:lnTo>
                  <a:lnTo>
                    <a:pt x="56083" y="5388483"/>
                  </a:lnTo>
                  <a:lnTo>
                    <a:pt x="57302" y="5390388"/>
                  </a:lnTo>
                  <a:lnTo>
                    <a:pt x="58826" y="5392166"/>
                  </a:lnTo>
                  <a:lnTo>
                    <a:pt x="59740" y="5394325"/>
                  </a:lnTo>
                  <a:lnTo>
                    <a:pt x="60959" y="5396484"/>
                  </a:lnTo>
                  <a:lnTo>
                    <a:pt x="61569" y="5398897"/>
                  </a:lnTo>
                  <a:lnTo>
                    <a:pt x="62179" y="5401056"/>
                  </a:lnTo>
                  <a:lnTo>
                    <a:pt x="62788" y="5403469"/>
                  </a:lnTo>
                  <a:lnTo>
                    <a:pt x="63093" y="5406263"/>
                  </a:lnTo>
                  <a:lnTo>
                    <a:pt x="62788" y="5408930"/>
                  </a:lnTo>
                  <a:lnTo>
                    <a:pt x="62179" y="5411343"/>
                  </a:lnTo>
                  <a:lnTo>
                    <a:pt x="61569" y="5413883"/>
                  </a:lnTo>
                  <a:lnTo>
                    <a:pt x="54254" y="5425694"/>
                  </a:lnTo>
                  <a:lnTo>
                    <a:pt x="52730" y="5427599"/>
                  </a:lnTo>
                  <a:lnTo>
                    <a:pt x="50901" y="5428742"/>
                  </a:lnTo>
                  <a:lnTo>
                    <a:pt x="49072" y="5430266"/>
                  </a:lnTo>
                  <a:lnTo>
                    <a:pt x="46939" y="5431536"/>
                  </a:lnTo>
                  <a:lnTo>
                    <a:pt x="44805" y="5432425"/>
                  </a:lnTo>
                  <a:lnTo>
                    <a:pt x="42671" y="5433314"/>
                  </a:lnTo>
                  <a:lnTo>
                    <a:pt x="40538" y="5434584"/>
                  </a:lnTo>
                  <a:lnTo>
                    <a:pt x="38100" y="5435219"/>
                  </a:lnTo>
                  <a:lnTo>
                    <a:pt x="35966" y="5435727"/>
                  </a:lnTo>
                  <a:lnTo>
                    <a:pt x="33223" y="5436362"/>
                  </a:lnTo>
                  <a:lnTo>
                    <a:pt x="31089" y="5436997"/>
                  </a:lnTo>
                  <a:lnTo>
                    <a:pt x="28346" y="5437251"/>
                  </a:lnTo>
                  <a:lnTo>
                    <a:pt x="25907" y="5437632"/>
                  </a:lnTo>
                  <a:lnTo>
                    <a:pt x="23164" y="5437886"/>
                  </a:lnTo>
                  <a:lnTo>
                    <a:pt x="20726" y="5438267"/>
                  </a:lnTo>
                  <a:lnTo>
                    <a:pt x="17983" y="5438267"/>
                  </a:lnTo>
                  <a:lnTo>
                    <a:pt x="15544" y="5438267"/>
                  </a:lnTo>
                  <a:lnTo>
                    <a:pt x="12801" y="5438267"/>
                  </a:lnTo>
                  <a:lnTo>
                    <a:pt x="10363" y="5437886"/>
                  </a:lnTo>
                  <a:lnTo>
                    <a:pt x="7619" y="5437632"/>
                  </a:lnTo>
                  <a:lnTo>
                    <a:pt x="5181" y="5437251"/>
                  </a:lnTo>
                  <a:lnTo>
                    <a:pt x="2438" y="5436997"/>
                  </a:lnTo>
                  <a:lnTo>
                    <a:pt x="0" y="5436743"/>
                  </a:lnTo>
                  <a:lnTo>
                    <a:pt x="304" y="5469001"/>
                  </a:lnTo>
                </a:path>
                <a:path w="6883400" h="10017125">
                  <a:moveTo>
                    <a:pt x="85343" y="5344033"/>
                  </a:moveTo>
                  <a:lnTo>
                    <a:pt x="85343" y="5469001"/>
                  </a:lnTo>
                </a:path>
                <a:path w="6883400" h="10017125">
                  <a:moveTo>
                    <a:pt x="304" y="5469001"/>
                  </a:moveTo>
                  <a:lnTo>
                    <a:pt x="0" y="5501894"/>
                  </a:lnTo>
                  <a:lnTo>
                    <a:pt x="2438" y="5501259"/>
                  </a:lnTo>
                  <a:lnTo>
                    <a:pt x="4876" y="5500751"/>
                  </a:lnTo>
                  <a:lnTo>
                    <a:pt x="7619" y="5500116"/>
                  </a:lnTo>
                  <a:lnTo>
                    <a:pt x="10058" y="5499735"/>
                  </a:lnTo>
                  <a:lnTo>
                    <a:pt x="12496" y="5499481"/>
                  </a:lnTo>
                  <a:lnTo>
                    <a:pt x="15239" y="5499227"/>
                  </a:lnTo>
                  <a:lnTo>
                    <a:pt x="17678" y="5499227"/>
                  </a:lnTo>
                  <a:lnTo>
                    <a:pt x="20421" y="5499227"/>
                  </a:lnTo>
                  <a:lnTo>
                    <a:pt x="22859" y="5499227"/>
                  </a:lnTo>
                  <a:lnTo>
                    <a:pt x="25603" y="5499481"/>
                  </a:lnTo>
                  <a:lnTo>
                    <a:pt x="28041" y="5499735"/>
                  </a:lnTo>
                  <a:lnTo>
                    <a:pt x="30784" y="5500370"/>
                  </a:lnTo>
                  <a:lnTo>
                    <a:pt x="33223" y="5500751"/>
                  </a:lnTo>
                  <a:lnTo>
                    <a:pt x="35661" y="5501640"/>
                  </a:lnTo>
                  <a:lnTo>
                    <a:pt x="38100" y="5502275"/>
                  </a:lnTo>
                  <a:lnTo>
                    <a:pt x="40233" y="5503164"/>
                  </a:lnTo>
                  <a:lnTo>
                    <a:pt x="42671" y="5504053"/>
                  </a:lnTo>
                  <a:lnTo>
                    <a:pt x="44805" y="5504942"/>
                  </a:lnTo>
                  <a:lnTo>
                    <a:pt x="46939" y="5506212"/>
                  </a:lnTo>
                  <a:lnTo>
                    <a:pt x="49072" y="5507355"/>
                  </a:lnTo>
                  <a:lnTo>
                    <a:pt x="50901" y="5508879"/>
                  </a:lnTo>
                  <a:lnTo>
                    <a:pt x="52730" y="5510149"/>
                  </a:lnTo>
                  <a:lnTo>
                    <a:pt x="54559" y="5511927"/>
                  </a:lnTo>
                  <a:lnTo>
                    <a:pt x="56083" y="5513451"/>
                  </a:lnTo>
                  <a:lnTo>
                    <a:pt x="57302" y="5515356"/>
                  </a:lnTo>
                  <a:lnTo>
                    <a:pt x="58826" y="5517515"/>
                  </a:lnTo>
                  <a:lnTo>
                    <a:pt x="59740" y="5519293"/>
                  </a:lnTo>
                  <a:lnTo>
                    <a:pt x="60959" y="5521452"/>
                  </a:lnTo>
                  <a:lnTo>
                    <a:pt x="61569" y="5523865"/>
                  </a:lnTo>
                  <a:lnTo>
                    <a:pt x="62179" y="5526024"/>
                  </a:lnTo>
                  <a:lnTo>
                    <a:pt x="62788" y="5528437"/>
                  </a:lnTo>
                  <a:lnTo>
                    <a:pt x="63093" y="5531231"/>
                  </a:lnTo>
                  <a:lnTo>
                    <a:pt x="62788" y="5533898"/>
                  </a:lnTo>
                  <a:lnTo>
                    <a:pt x="62179" y="5536311"/>
                  </a:lnTo>
                  <a:lnTo>
                    <a:pt x="61569" y="5538851"/>
                  </a:lnTo>
                  <a:lnTo>
                    <a:pt x="54254" y="5550662"/>
                  </a:lnTo>
                  <a:lnTo>
                    <a:pt x="52730" y="5552567"/>
                  </a:lnTo>
                  <a:lnTo>
                    <a:pt x="50901" y="5553710"/>
                  </a:lnTo>
                  <a:lnTo>
                    <a:pt x="49072" y="5555234"/>
                  </a:lnTo>
                  <a:lnTo>
                    <a:pt x="46939" y="5556504"/>
                  </a:lnTo>
                  <a:lnTo>
                    <a:pt x="44805" y="5557393"/>
                  </a:lnTo>
                  <a:lnTo>
                    <a:pt x="42671" y="5558663"/>
                  </a:lnTo>
                  <a:lnTo>
                    <a:pt x="40538" y="5559552"/>
                  </a:lnTo>
                  <a:lnTo>
                    <a:pt x="38100" y="5560187"/>
                  </a:lnTo>
                  <a:lnTo>
                    <a:pt x="35966" y="5561076"/>
                  </a:lnTo>
                  <a:lnTo>
                    <a:pt x="33223" y="5561330"/>
                  </a:lnTo>
                  <a:lnTo>
                    <a:pt x="31089" y="5561965"/>
                  </a:lnTo>
                  <a:lnTo>
                    <a:pt x="28346" y="5562600"/>
                  </a:lnTo>
                  <a:lnTo>
                    <a:pt x="25907" y="5562600"/>
                  </a:lnTo>
                  <a:lnTo>
                    <a:pt x="23164" y="5562854"/>
                  </a:lnTo>
                  <a:lnTo>
                    <a:pt x="20726" y="5563235"/>
                  </a:lnTo>
                  <a:lnTo>
                    <a:pt x="17983" y="5563235"/>
                  </a:lnTo>
                  <a:lnTo>
                    <a:pt x="15544" y="5563235"/>
                  </a:lnTo>
                  <a:lnTo>
                    <a:pt x="12801" y="5563235"/>
                  </a:lnTo>
                  <a:lnTo>
                    <a:pt x="10363" y="5562854"/>
                  </a:lnTo>
                  <a:lnTo>
                    <a:pt x="7619" y="5562600"/>
                  </a:lnTo>
                  <a:lnTo>
                    <a:pt x="5181" y="5562219"/>
                  </a:lnTo>
                  <a:lnTo>
                    <a:pt x="2438" y="5561965"/>
                  </a:lnTo>
                  <a:lnTo>
                    <a:pt x="0" y="5561711"/>
                  </a:lnTo>
                  <a:lnTo>
                    <a:pt x="304" y="5594223"/>
                  </a:lnTo>
                </a:path>
                <a:path w="6883400" h="10017125">
                  <a:moveTo>
                    <a:pt x="85343" y="5469001"/>
                  </a:moveTo>
                  <a:lnTo>
                    <a:pt x="85343" y="5594223"/>
                  </a:lnTo>
                </a:path>
                <a:path w="6883400" h="10017125">
                  <a:moveTo>
                    <a:pt x="304" y="5594223"/>
                  </a:moveTo>
                  <a:lnTo>
                    <a:pt x="0" y="5626862"/>
                  </a:lnTo>
                  <a:lnTo>
                    <a:pt x="2438" y="5626227"/>
                  </a:lnTo>
                  <a:lnTo>
                    <a:pt x="4876" y="5625719"/>
                  </a:lnTo>
                  <a:lnTo>
                    <a:pt x="7619" y="5625084"/>
                  </a:lnTo>
                  <a:lnTo>
                    <a:pt x="10058" y="5624703"/>
                  </a:lnTo>
                  <a:lnTo>
                    <a:pt x="12496" y="5624449"/>
                  </a:lnTo>
                  <a:lnTo>
                    <a:pt x="15239" y="5624449"/>
                  </a:lnTo>
                  <a:lnTo>
                    <a:pt x="17678" y="5624195"/>
                  </a:lnTo>
                  <a:lnTo>
                    <a:pt x="20421" y="5624195"/>
                  </a:lnTo>
                  <a:lnTo>
                    <a:pt x="22859" y="5624449"/>
                  </a:lnTo>
                  <a:lnTo>
                    <a:pt x="25603" y="5624449"/>
                  </a:lnTo>
                  <a:lnTo>
                    <a:pt x="28041" y="5624703"/>
                  </a:lnTo>
                  <a:lnTo>
                    <a:pt x="30784" y="5625338"/>
                  </a:lnTo>
                  <a:lnTo>
                    <a:pt x="33223" y="5625973"/>
                  </a:lnTo>
                  <a:lnTo>
                    <a:pt x="35661" y="5626608"/>
                  </a:lnTo>
                  <a:lnTo>
                    <a:pt x="38100" y="5627243"/>
                  </a:lnTo>
                  <a:lnTo>
                    <a:pt x="40233" y="5628132"/>
                  </a:lnTo>
                  <a:lnTo>
                    <a:pt x="42671" y="5629021"/>
                  </a:lnTo>
                  <a:lnTo>
                    <a:pt x="44805" y="5629910"/>
                  </a:lnTo>
                  <a:lnTo>
                    <a:pt x="46939" y="5631180"/>
                  </a:lnTo>
                  <a:lnTo>
                    <a:pt x="49072" y="5632323"/>
                  </a:lnTo>
                  <a:lnTo>
                    <a:pt x="50901" y="5633847"/>
                  </a:lnTo>
                  <a:lnTo>
                    <a:pt x="52730" y="5635371"/>
                  </a:lnTo>
                  <a:lnTo>
                    <a:pt x="54559" y="5636895"/>
                  </a:lnTo>
                  <a:lnTo>
                    <a:pt x="56083" y="5638419"/>
                  </a:lnTo>
                  <a:lnTo>
                    <a:pt x="57302" y="5640324"/>
                  </a:lnTo>
                  <a:lnTo>
                    <a:pt x="58826" y="5642483"/>
                  </a:lnTo>
                  <a:lnTo>
                    <a:pt x="59740" y="5644261"/>
                  </a:lnTo>
                  <a:lnTo>
                    <a:pt x="60959" y="5646420"/>
                  </a:lnTo>
                  <a:lnTo>
                    <a:pt x="61569" y="5648833"/>
                  </a:lnTo>
                  <a:lnTo>
                    <a:pt x="62179" y="5650992"/>
                  </a:lnTo>
                  <a:lnTo>
                    <a:pt x="62788" y="5653659"/>
                  </a:lnTo>
                  <a:lnTo>
                    <a:pt x="63093" y="5656199"/>
                  </a:lnTo>
                  <a:lnTo>
                    <a:pt x="62788" y="5658866"/>
                  </a:lnTo>
                  <a:lnTo>
                    <a:pt x="62179" y="5661279"/>
                  </a:lnTo>
                  <a:lnTo>
                    <a:pt x="61569" y="5663819"/>
                  </a:lnTo>
                  <a:lnTo>
                    <a:pt x="55778" y="5674106"/>
                  </a:lnTo>
                  <a:lnTo>
                    <a:pt x="54254" y="5676011"/>
                  </a:lnTo>
                  <a:lnTo>
                    <a:pt x="38100" y="5685155"/>
                  </a:lnTo>
                  <a:lnTo>
                    <a:pt x="35966" y="5686044"/>
                  </a:lnTo>
                  <a:lnTo>
                    <a:pt x="33223" y="5686679"/>
                  </a:lnTo>
                  <a:lnTo>
                    <a:pt x="31089" y="5686933"/>
                  </a:lnTo>
                  <a:lnTo>
                    <a:pt x="28346" y="5687568"/>
                  </a:lnTo>
                  <a:lnTo>
                    <a:pt x="25907" y="5687822"/>
                  </a:lnTo>
                  <a:lnTo>
                    <a:pt x="23164" y="5687822"/>
                  </a:lnTo>
                  <a:lnTo>
                    <a:pt x="20726" y="5688203"/>
                  </a:lnTo>
                  <a:lnTo>
                    <a:pt x="17983" y="5688203"/>
                  </a:lnTo>
                  <a:lnTo>
                    <a:pt x="15544" y="5688203"/>
                  </a:lnTo>
                  <a:lnTo>
                    <a:pt x="12801" y="5688203"/>
                  </a:lnTo>
                  <a:lnTo>
                    <a:pt x="10363" y="5687822"/>
                  </a:lnTo>
                  <a:lnTo>
                    <a:pt x="7619" y="5687822"/>
                  </a:lnTo>
                  <a:lnTo>
                    <a:pt x="5181" y="5687187"/>
                  </a:lnTo>
                  <a:lnTo>
                    <a:pt x="2438" y="5686933"/>
                  </a:lnTo>
                  <a:lnTo>
                    <a:pt x="0" y="5686679"/>
                  </a:lnTo>
                  <a:lnTo>
                    <a:pt x="304" y="5719191"/>
                  </a:lnTo>
                </a:path>
                <a:path w="6883400" h="10017125">
                  <a:moveTo>
                    <a:pt x="85343" y="5594223"/>
                  </a:moveTo>
                  <a:lnTo>
                    <a:pt x="85343" y="5719191"/>
                  </a:lnTo>
                </a:path>
                <a:path w="6883400" h="10017125">
                  <a:moveTo>
                    <a:pt x="304" y="5719191"/>
                  </a:moveTo>
                  <a:lnTo>
                    <a:pt x="0" y="5751830"/>
                  </a:lnTo>
                  <a:lnTo>
                    <a:pt x="2438" y="5751195"/>
                  </a:lnTo>
                  <a:lnTo>
                    <a:pt x="4876" y="5750687"/>
                  </a:lnTo>
                  <a:lnTo>
                    <a:pt x="7619" y="5750306"/>
                  </a:lnTo>
                  <a:lnTo>
                    <a:pt x="10058" y="5749671"/>
                  </a:lnTo>
                  <a:lnTo>
                    <a:pt x="12496" y="5749417"/>
                  </a:lnTo>
                  <a:lnTo>
                    <a:pt x="15239" y="5749417"/>
                  </a:lnTo>
                  <a:lnTo>
                    <a:pt x="17678" y="5749163"/>
                  </a:lnTo>
                  <a:lnTo>
                    <a:pt x="20421" y="5749163"/>
                  </a:lnTo>
                  <a:lnTo>
                    <a:pt x="22859" y="5749417"/>
                  </a:lnTo>
                  <a:lnTo>
                    <a:pt x="25603" y="5749417"/>
                  </a:lnTo>
                  <a:lnTo>
                    <a:pt x="28041" y="5750052"/>
                  </a:lnTo>
                  <a:lnTo>
                    <a:pt x="30784" y="5750306"/>
                  </a:lnTo>
                  <a:lnTo>
                    <a:pt x="33223" y="5750941"/>
                  </a:lnTo>
                  <a:lnTo>
                    <a:pt x="35661" y="5751576"/>
                  </a:lnTo>
                  <a:lnTo>
                    <a:pt x="38100" y="5752211"/>
                  </a:lnTo>
                  <a:lnTo>
                    <a:pt x="40233" y="5753100"/>
                  </a:lnTo>
                  <a:lnTo>
                    <a:pt x="42671" y="5753989"/>
                  </a:lnTo>
                  <a:lnTo>
                    <a:pt x="44805" y="5754878"/>
                  </a:lnTo>
                  <a:lnTo>
                    <a:pt x="46939" y="5756148"/>
                  </a:lnTo>
                  <a:lnTo>
                    <a:pt x="49072" y="5757291"/>
                  </a:lnTo>
                  <a:lnTo>
                    <a:pt x="50901" y="5758815"/>
                  </a:lnTo>
                  <a:lnTo>
                    <a:pt x="52730" y="5760339"/>
                  </a:lnTo>
                  <a:lnTo>
                    <a:pt x="54559" y="5761863"/>
                  </a:lnTo>
                  <a:lnTo>
                    <a:pt x="56083" y="5763387"/>
                  </a:lnTo>
                  <a:lnTo>
                    <a:pt x="57302" y="5765292"/>
                  </a:lnTo>
                  <a:lnTo>
                    <a:pt x="58826" y="5767451"/>
                  </a:lnTo>
                  <a:lnTo>
                    <a:pt x="59740" y="5769229"/>
                  </a:lnTo>
                  <a:lnTo>
                    <a:pt x="60959" y="5771388"/>
                  </a:lnTo>
                  <a:lnTo>
                    <a:pt x="61569" y="5773801"/>
                  </a:lnTo>
                  <a:lnTo>
                    <a:pt x="62179" y="5775960"/>
                  </a:lnTo>
                  <a:lnTo>
                    <a:pt x="62788" y="5778627"/>
                  </a:lnTo>
                  <a:lnTo>
                    <a:pt x="63093" y="5781167"/>
                  </a:lnTo>
                  <a:lnTo>
                    <a:pt x="62788" y="5783834"/>
                  </a:lnTo>
                  <a:lnTo>
                    <a:pt x="62179" y="5786247"/>
                  </a:lnTo>
                  <a:lnTo>
                    <a:pt x="61569" y="5788787"/>
                  </a:lnTo>
                  <a:lnTo>
                    <a:pt x="55778" y="5799074"/>
                  </a:lnTo>
                  <a:lnTo>
                    <a:pt x="54254" y="5800979"/>
                  </a:lnTo>
                  <a:lnTo>
                    <a:pt x="38100" y="5810123"/>
                  </a:lnTo>
                  <a:lnTo>
                    <a:pt x="35966" y="5811012"/>
                  </a:lnTo>
                  <a:lnTo>
                    <a:pt x="33223" y="5811647"/>
                  </a:lnTo>
                  <a:lnTo>
                    <a:pt x="31089" y="5811901"/>
                  </a:lnTo>
                  <a:lnTo>
                    <a:pt x="28346" y="5812536"/>
                  </a:lnTo>
                  <a:lnTo>
                    <a:pt x="25907" y="5812790"/>
                  </a:lnTo>
                  <a:lnTo>
                    <a:pt x="23164" y="5812790"/>
                  </a:lnTo>
                  <a:lnTo>
                    <a:pt x="20726" y="5813171"/>
                  </a:lnTo>
                  <a:lnTo>
                    <a:pt x="17983" y="5813171"/>
                  </a:lnTo>
                  <a:lnTo>
                    <a:pt x="15544" y="5813171"/>
                  </a:lnTo>
                  <a:lnTo>
                    <a:pt x="12801" y="5813171"/>
                  </a:lnTo>
                  <a:lnTo>
                    <a:pt x="10363" y="5812790"/>
                  </a:lnTo>
                  <a:lnTo>
                    <a:pt x="7619" y="5812790"/>
                  </a:lnTo>
                  <a:lnTo>
                    <a:pt x="5181" y="5812536"/>
                  </a:lnTo>
                  <a:lnTo>
                    <a:pt x="2438" y="5812155"/>
                  </a:lnTo>
                  <a:lnTo>
                    <a:pt x="0" y="5811647"/>
                  </a:lnTo>
                  <a:lnTo>
                    <a:pt x="304" y="5844159"/>
                  </a:lnTo>
                </a:path>
                <a:path w="6883400" h="10017125">
                  <a:moveTo>
                    <a:pt x="85343" y="5719191"/>
                  </a:moveTo>
                  <a:lnTo>
                    <a:pt x="85343" y="5844159"/>
                  </a:lnTo>
                </a:path>
                <a:path w="6883400" h="10017125">
                  <a:moveTo>
                    <a:pt x="304" y="5844159"/>
                  </a:moveTo>
                  <a:lnTo>
                    <a:pt x="0" y="5877179"/>
                  </a:lnTo>
                  <a:lnTo>
                    <a:pt x="2438" y="5876163"/>
                  </a:lnTo>
                  <a:lnTo>
                    <a:pt x="4876" y="5875655"/>
                  </a:lnTo>
                  <a:lnTo>
                    <a:pt x="7619" y="5875274"/>
                  </a:lnTo>
                  <a:lnTo>
                    <a:pt x="10058" y="5874639"/>
                  </a:lnTo>
                  <a:lnTo>
                    <a:pt x="12496" y="5874385"/>
                  </a:lnTo>
                  <a:lnTo>
                    <a:pt x="25603" y="5874385"/>
                  </a:lnTo>
                  <a:lnTo>
                    <a:pt x="28041" y="5875020"/>
                  </a:lnTo>
                  <a:lnTo>
                    <a:pt x="30784" y="5875274"/>
                  </a:lnTo>
                  <a:lnTo>
                    <a:pt x="33223" y="5875909"/>
                  </a:lnTo>
                  <a:lnTo>
                    <a:pt x="35661" y="5876544"/>
                  </a:lnTo>
                  <a:lnTo>
                    <a:pt x="38100" y="5877179"/>
                  </a:lnTo>
                  <a:lnTo>
                    <a:pt x="40233" y="5878068"/>
                  </a:lnTo>
                  <a:lnTo>
                    <a:pt x="42671" y="5878957"/>
                  </a:lnTo>
                  <a:lnTo>
                    <a:pt x="44805" y="5879846"/>
                  </a:lnTo>
                  <a:lnTo>
                    <a:pt x="46939" y="5881116"/>
                  </a:lnTo>
                  <a:lnTo>
                    <a:pt x="49072" y="5882259"/>
                  </a:lnTo>
                  <a:lnTo>
                    <a:pt x="50901" y="5883783"/>
                  </a:lnTo>
                  <a:lnTo>
                    <a:pt x="52730" y="5885307"/>
                  </a:lnTo>
                  <a:lnTo>
                    <a:pt x="54559" y="5886831"/>
                  </a:lnTo>
                  <a:lnTo>
                    <a:pt x="61569" y="5898769"/>
                  </a:lnTo>
                  <a:lnTo>
                    <a:pt x="62179" y="5900928"/>
                  </a:lnTo>
                  <a:lnTo>
                    <a:pt x="62788" y="5903595"/>
                  </a:lnTo>
                  <a:lnTo>
                    <a:pt x="63093" y="5906135"/>
                  </a:lnTo>
                  <a:lnTo>
                    <a:pt x="54254" y="5925947"/>
                  </a:lnTo>
                  <a:lnTo>
                    <a:pt x="52730" y="5927471"/>
                  </a:lnTo>
                  <a:lnTo>
                    <a:pt x="31089" y="5936869"/>
                  </a:lnTo>
                  <a:lnTo>
                    <a:pt x="28346" y="5937504"/>
                  </a:lnTo>
                  <a:lnTo>
                    <a:pt x="25907" y="5937758"/>
                  </a:lnTo>
                  <a:lnTo>
                    <a:pt x="23164" y="5937758"/>
                  </a:lnTo>
                  <a:lnTo>
                    <a:pt x="20726" y="5938139"/>
                  </a:lnTo>
                  <a:lnTo>
                    <a:pt x="17983" y="5938139"/>
                  </a:lnTo>
                  <a:lnTo>
                    <a:pt x="15544" y="5938139"/>
                  </a:lnTo>
                  <a:lnTo>
                    <a:pt x="12801" y="5938139"/>
                  </a:lnTo>
                  <a:lnTo>
                    <a:pt x="10363" y="5937758"/>
                  </a:lnTo>
                  <a:lnTo>
                    <a:pt x="7619" y="5937758"/>
                  </a:lnTo>
                  <a:lnTo>
                    <a:pt x="5181" y="5937504"/>
                  </a:lnTo>
                  <a:lnTo>
                    <a:pt x="2438" y="5937123"/>
                  </a:lnTo>
                  <a:lnTo>
                    <a:pt x="0" y="5936615"/>
                  </a:lnTo>
                  <a:lnTo>
                    <a:pt x="304" y="5969127"/>
                  </a:lnTo>
                </a:path>
                <a:path w="6883400" h="10017125">
                  <a:moveTo>
                    <a:pt x="85343" y="5844159"/>
                  </a:moveTo>
                  <a:lnTo>
                    <a:pt x="85343" y="5969127"/>
                  </a:lnTo>
                </a:path>
                <a:path w="6883400" h="10017125">
                  <a:moveTo>
                    <a:pt x="304" y="5969127"/>
                  </a:moveTo>
                  <a:lnTo>
                    <a:pt x="0" y="6002147"/>
                  </a:lnTo>
                  <a:lnTo>
                    <a:pt x="2438" y="6001131"/>
                  </a:lnTo>
                  <a:lnTo>
                    <a:pt x="4876" y="6000623"/>
                  </a:lnTo>
                  <a:lnTo>
                    <a:pt x="7619" y="6000242"/>
                  </a:lnTo>
                  <a:lnTo>
                    <a:pt x="10058" y="5999988"/>
                  </a:lnTo>
                  <a:lnTo>
                    <a:pt x="12496" y="5999607"/>
                  </a:lnTo>
                  <a:lnTo>
                    <a:pt x="15239" y="5999353"/>
                  </a:lnTo>
                  <a:lnTo>
                    <a:pt x="17678" y="5999353"/>
                  </a:lnTo>
                  <a:lnTo>
                    <a:pt x="20421" y="5999353"/>
                  </a:lnTo>
                  <a:lnTo>
                    <a:pt x="22859" y="5999353"/>
                  </a:lnTo>
                  <a:lnTo>
                    <a:pt x="25603" y="5999607"/>
                  </a:lnTo>
                  <a:lnTo>
                    <a:pt x="28041" y="5999988"/>
                  </a:lnTo>
                  <a:lnTo>
                    <a:pt x="30784" y="6000242"/>
                  </a:lnTo>
                  <a:lnTo>
                    <a:pt x="33223" y="6000877"/>
                  </a:lnTo>
                  <a:lnTo>
                    <a:pt x="35661" y="6001512"/>
                  </a:lnTo>
                  <a:lnTo>
                    <a:pt x="38100" y="6002147"/>
                  </a:lnTo>
                  <a:lnTo>
                    <a:pt x="40233" y="6003036"/>
                  </a:lnTo>
                  <a:lnTo>
                    <a:pt x="42671" y="6003925"/>
                  </a:lnTo>
                  <a:lnTo>
                    <a:pt x="44805" y="6005195"/>
                  </a:lnTo>
                  <a:lnTo>
                    <a:pt x="46939" y="6006338"/>
                  </a:lnTo>
                  <a:lnTo>
                    <a:pt x="49072" y="6007608"/>
                  </a:lnTo>
                  <a:lnTo>
                    <a:pt x="50901" y="6008751"/>
                  </a:lnTo>
                  <a:lnTo>
                    <a:pt x="52730" y="6010275"/>
                  </a:lnTo>
                  <a:lnTo>
                    <a:pt x="54559" y="6011799"/>
                  </a:lnTo>
                  <a:lnTo>
                    <a:pt x="56083" y="6013704"/>
                  </a:lnTo>
                  <a:lnTo>
                    <a:pt x="57302" y="6015482"/>
                  </a:lnTo>
                  <a:lnTo>
                    <a:pt x="58826" y="6017387"/>
                  </a:lnTo>
                  <a:lnTo>
                    <a:pt x="59740" y="6019419"/>
                  </a:lnTo>
                  <a:lnTo>
                    <a:pt x="60959" y="6021578"/>
                  </a:lnTo>
                  <a:lnTo>
                    <a:pt x="61569" y="6023737"/>
                  </a:lnTo>
                  <a:lnTo>
                    <a:pt x="62179" y="6026150"/>
                  </a:lnTo>
                  <a:lnTo>
                    <a:pt x="62788" y="6028563"/>
                  </a:lnTo>
                  <a:lnTo>
                    <a:pt x="63093" y="6031103"/>
                  </a:lnTo>
                  <a:lnTo>
                    <a:pt x="62788" y="6033770"/>
                  </a:lnTo>
                  <a:lnTo>
                    <a:pt x="62179" y="6036564"/>
                  </a:lnTo>
                  <a:lnTo>
                    <a:pt x="61569" y="6038977"/>
                  </a:lnTo>
                  <a:lnTo>
                    <a:pt x="60655" y="6041136"/>
                  </a:lnTo>
                  <a:lnTo>
                    <a:pt x="59740" y="6043549"/>
                  </a:lnTo>
                  <a:lnTo>
                    <a:pt x="58521" y="6045327"/>
                  </a:lnTo>
                  <a:lnTo>
                    <a:pt x="57302" y="6047486"/>
                  </a:lnTo>
                  <a:lnTo>
                    <a:pt x="55778" y="6049391"/>
                  </a:lnTo>
                  <a:lnTo>
                    <a:pt x="54254" y="6050915"/>
                  </a:lnTo>
                  <a:lnTo>
                    <a:pt x="52730" y="6052439"/>
                  </a:lnTo>
                  <a:lnTo>
                    <a:pt x="50901" y="6053963"/>
                  </a:lnTo>
                  <a:lnTo>
                    <a:pt x="33223" y="6061583"/>
                  </a:lnTo>
                  <a:lnTo>
                    <a:pt x="31089" y="6062091"/>
                  </a:lnTo>
                  <a:lnTo>
                    <a:pt x="28346" y="6062472"/>
                  </a:lnTo>
                  <a:lnTo>
                    <a:pt x="25907" y="6062726"/>
                  </a:lnTo>
                  <a:lnTo>
                    <a:pt x="23164" y="6063107"/>
                  </a:lnTo>
                  <a:lnTo>
                    <a:pt x="20726" y="6063107"/>
                  </a:lnTo>
                  <a:lnTo>
                    <a:pt x="17983" y="6063361"/>
                  </a:lnTo>
                  <a:lnTo>
                    <a:pt x="15544" y="6063361"/>
                  </a:lnTo>
                  <a:lnTo>
                    <a:pt x="12801" y="6063107"/>
                  </a:lnTo>
                  <a:lnTo>
                    <a:pt x="10363" y="6063107"/>
                  </a:lnTo>
                  <a:lnTo>
                    <a:pt x="7619" y="6062726"/>
                  </a:lnTo>
                  <a:lnTo>
                    <a:pt x="5181" y="6062472"/>
                  </a:lnTo>
                  <a:lnTo>
                    <a:pt x="2438" y="6062091"/>
                  </a:lnTo>
                  <a:lnTo>
                    <a:pt x="0" y="6061583"/>
                  </a:lnTo>
                  <a:lnTo>
                    <a:pt x="304" y="6094095"/>
                  </a:lnTo>
                </a:path>
                <a:path w="6883400" h="10017125">
                  <a:moveTo>
                    <a:pt x="85343" y="5969127"/>
                  </a:moveTo>
                  <a:lnTo>
                    <a:pt x="85343" y="6094095"/>
                  </a:lnTo>
                </a:path>
                <a:path w="6883400" h="10017125">
                  <a:moveTo>
                    <a:pt x="304" y="6094095"/>
                  </a:moveTo>
                  <a:lnTo>
                    <a:pt x="0" y="6127115"/>
                  </a:lnTo>
                  <a:lnTo>
                    <a:pt x="2438" y="6126480"/>
                  </a:lnTo>
                  <a:lnTo>
                    <a:pt x="4876" y="6125591"/>
                  </a:lnTo>
                  <a:lnTo>
                    <a:pt x="7619" y="6125210"/>
                  </a:lnTo>
                  <a:lnTo>
                    <a:pt x="10058" y="6124956"/>
                  </a:lnTo>
                  <a:lnTo>
                    <a:pt x="12496" y="6124575"/>
                  </a:lnTo>
                  <a:lnTo>
                    <a:pt x="15239" y="6124321"/>
                  </a:lnTo>
                  <a:lnTo>
                    <a:pt x="17678" y="6124321"/>
                  </a:lnTo>
                  <a:lnTo>
                    <a:pt x="20421" y="6124321"/>
                  </a:lnTo>
                  <a:lnTo>
                    <a:pt x="22859" y="6124321"/>
                  </a:lnTo>
                  <a:lnTo>
                    <a:pt x="25603" y="6124575"/>
                  </a:lnTo>
                  <a:lnTo>
                    <a:pt x="28041" y="6124956"/>
                  </a:lnTo>
                  <a:lnTo>
                    <a:pt x="30784" y="6125210"/>
                  </a:lnTo>
                  <a:lnTo>
                    <a:pt x="33223" y="6125845"/>
                  </a:lnTo>
                  <a:lnTo>
                    <a:pt x="35661" y="6126480"/>
                  </a:lnTo>
                  <a:lnTo>
                    <a:pt x="38100" y="6127115"/>
                  </a:lnTo>
                  <a:lnTo>
                    <a:pt x="40233" y="6128004"/>
                  </a:lnTo>
                  <a:lnTo>
                    <a:pt x="42671" y="6128893"/>
                  </a:lnTo>
                  <a:lnTo>
                    <a:pt x="44805" y="6130163"/>
                  </a:lnTo>
                  <a:lnTo>
                    <a:pt x="46939" y="6131306"/>
                  </a:lnTo>
                  <a:lnTo>
                    <a:pt x="49072" y="6132576"/>
                  </a:lnTo>
                  <a:lnTo>
                    <a:pt x="50901" y="6133719"/>
                  </a:lnTo>
                  <a:lnTo>
                    <a:pt x="52730" y="6135243"/>
                  </a:lnTo>
                  <a:lnTo>
                    <a:pt x="54559" y="6136767"/>
                  </a:lnTo>
                  <a:lnTo>
                    <a:pt x="56083" y="6138672"/>
                  </a:lnTo>
                  <a:lnTo>
                    <a:pt x="57302" y="6140450"/>
                  </a:lnTo>
                  <a:lnTo>
                    <a:pt x="58826" y="6142355"/>
                  </a:lnTo>
                  <a:lnTo>
                    <a:pt x="59740" y="6144387"/>
                  </a:lnTo>
                  <a:lnTo>
                    <a:pt x="60959" y="6146546"/>
                  </a:lnTo>
                  <a:lnTo>
                    <a:pt x="61569" y="6148705"/>
                  </a:lnTo>
                  <a:lnTo>
                    <a:pt x="62179" y="6151118"/>
                  </a:lnTo>
                  <a:lnTo>
                    <a:pt x="62788" y="6153531"/>
                  </a:lnTo>
                  <a:lnTo>
                    <a:pt x="63093" y="6156071"/>
                  </a:lnTo>
                  <a:lnTo>
                    <a:pt x="62788" y="6158738"/>
                  </a:lnTo>
                  <a:lnTo>
                    <a:pt x="62179" y="6161532"/>
                  </a:lnTo>
                  <a:lnTo>
                    <a:pt x="61569" y="6163945"/>
                  </a:lnTo>
                  <a:lnTo>
                    <a:pt x="60655" y="6166358"/>
                  </a:lnTo>
                  <a:lnTo>
                    <a:pt x="59740" y="6168517"/>
                  </a:lnTo>
                  <a:lnTo>
                    <a:pt x="58521" y="6170295"/>
                  </a:lnTo>
                  <a:lnTo>
                    <a:pt x="57302" y="6172454"/>
                  </a:lnTo>
                  <a:lnTo>
                    <a:pt x="55778" y="6174359"/>
                  </a:lnTo>
                  <a:lnTo>
                    <a:pt x="54254" y="6175883"/>
                  </a:lnTo>
                  <a:lnTo>
                    <a:pt x="52730" y="6177407"/>
                  </a:lnTo>
                  <a:lnTo>
                    <a:pt x="33223" y="6186551"/>
                  </a:lnTo>
                  <a:lnTo>
                    <a:pt x="31089" y="6187059"/>
                  </a:lnTo>
                  <a:lnTo>
                    <a:pt x="28346" y="6187440"/>
                  </a:lnTo>
                  <a:lnTo>
                    <a:pt x="25907" y="6187694"/>
                  </a:lnTo>
                  <a:lnTo>
                    <a:pt x="23164" y="6188075"/>
                  </a:lnTo>
                  <a:lnTo>
                    <a:pt x="20726" y="6188075"/>
                  </a:lnTo>
                  <a:lnTo>
                    <a:pt x="17983" y="6188329"/>
                  </a:lnTo>
                  <a:lnTo>
                    <a:pt x="15544" y="6188329"/>
                  </a:lnTo>
                  <a:lnTo>
                    <a:pt x="12801" y="6188075"/>
                  </a:lnTo>
                  <a:lnTo>
                    <a:pt x="10363" y="6188075"/>
                  </a:lnTo>
                  <a:lnTo>
                    <a:pt x="7619" y="6187694"/>
                  </a:lnTo>
                  <a:lnTo>
                    <a:pt x="5181" y="6187440"/>
                  </a:lnTo>
                  <a:lnTo>
                    <a:pt x="2438" y="6187059"/>
                  </a:lnTo>
                  <a:lnTo>
                    <a:pt x="0" y="6186551"/>
                  </a:lnTo>
                  <a:lnTo>
                    <a:pt x="304" y="6219063"/>
                  </a:lnTo>
                </a:path>
                <a:path w="6883400" h="10017125">
                  <a:moveTo>
                    <a:pt x="85343" y="6094095"/>
                  </a:moveTo>
                  <a:lnTo>
                    <a:pt x="85343" y="6219063"/>
                  </a:lnTo>
                </a:path>
                <a:path w="6883400" h="10017125">
                  <a:moveTo>
                    <a:pt x="304" y="6219063"/>
                  </a:moveTo>
                  <a:lnTo>
                    <a:pt x="0" y="6252083"/>
                  </a:lnTo>
                  <a:lnTo>
                    <a:pt x="2438" y="6251448"/>
                  </a:lnTo>
                  <a:lnTo>
                    <a:pt x="4876" y="6250813"/>
                  </a:lnTo>
                  <a:lnTo>
                    <a:pt x="7619" y="6250178"/>
                  </a:lnTo>
                  <a:lnTo>
                    <a:pt x="10058" y="6249924"/>
                  </a:lnTo>
                  <a:lnTo>
                    <a:pt x="12496" y="6249543"/>
                  </a:lnTo>
                  <a:lnTo>
                    <a:pt x="15239" y="6249289"/>
                  </a:lnTo>
                  <a:lnTo>
                    <a:pt x="17678" y="6249289"/>
                  </a:lnTo>
                  <a:lnTo>
                    <a:pt x="20421" y="6249289"/>
                  </a:lnTo>
                  <a:lnTo>
                    <a:pt x="22859" y="6249289"/>
                  </a:lnTo>
                  <a:lnTo>
                    <a:pt x="25603" y="6249543"/>
                  </a:lnTo>
                  <a:lnTo>
                    <a:pt x="28041" y="6249924"/>
                  </a:lnTo>
                  <a:lnTo>
                    <a:pt x="30784" y="6250178"/>
                  </a:lnTo>
                  <a:lnTo>
                    <a:pt x="33223" y="6250813"/>
                  </a:lnTo>
                  <a:lnTo>
                    <a:pt x="35661" y="6251448"/>
                  </a:lnTo>
                  <a:lnTo>
                    <a:pt x="38100" y="6252083"/>
                  </a:lnTo>
                  <a:lnTo>
                    <a:pt x="40233" y="6252972"/>
                  </a:lnTo>
                  <a:lnTo>
                    <a:pt x="42671" y="6253861"/>
                  </a:lnTo>
                  <a:lnTo>
                    <a:pt x="44805" y="6255131"/>
                  </a:lnTo>
                  <a:lnTo>
                    <a:pt x="46939" y="6256274"/>
                  </a:lnTo>
                  <a:lnTo>
                    <a:pt x="49072" y="6257544"/>
                  </a:lnTo>
                  <a:lnTo>
                    <a:pt x="50901" y="6258687"/>
                  </a:lnTo>
                  <a:lnTo>
                    <a:pt x="52730" y="6260211"/>
                  </a:lnTo>
                  <a:lnTo>
                    <a:pt x="54559" y="6261735"/>
                  </a:lnTo>
                  <a:lnTo>
                    <a:pt x="56083" y="6263640"/>
                  </a:lnTo>
                  <a:lnTo>
                    <a:pt x="57302" y="6265418"/>
                  </a:lnTo>
                  <a:lnTo>
                    <a:pt x="58826" y="6267323"/>
                  </a:lnTo>
                  <a:lnTo>
                    <a:pt x="59740" y="6269355"/>
                  </a:lnTo>
                  <a:lnTo>
                    <a:pt x="60959" y="6271514"/>
                  </a:lnTo>
                  <a:lnTo>
                    <a:pt x="61569" y="6273673"/>
                  </a:lnTo>
                  <a:lnTo>
                    <a:pt x="62179" y="6276086"/>
                  </a:lnTo>
                  <a:lnTo>
                    <a:pt x="62788" y="6278499"/>
                  </a:lnTo>
                  <a:lnTo>
                    <a:pt x="63093" y="6281039"/>
                  </a:lnTo>
                  <a:lnTo>
                    <a:pt x="62788" y="6283706"/>
                  </a:lnTo>
                  <a:lnTo>
                    <a:pt x="62179" y="6286500"/>
                  </a:lnTo>
                  <a:lnTo>
                    <a:pt x="54254" y="6300851"/>
                  </a:lnTo>
                  <a:lnTo>
                    <a:pt x="52730" y="6302375"/>
                  </a:lnTo>
                  <a:lnTo>
                    <a:pt x="33223" y="6311519"/>
                  </a:lnTo>
                  <a:lnTo>
                    <a:pt x="31089" y="6312027"/>
                  </a:lnTo>
                  <a:lnTo>
                    <a:pt x="28346" y="6312408"/>
                  </a:lnTo>
                  <a:lnTo>
                    <a:pt x="25907" y="6312662"/>
                  </a:lnTo>
                  <a:lnTo>
                    <a:pt x="23164" y="6313043"/>
                  </a:lnTo>
                  <a:lnTo>
                    <a:pt x="20726" y="6313043"/>
                  </a:lnTo>
                  <a:lnTo>
                    <a:pt x="17983" y="6313297"/>
                  </a:lnTo>
                  <a:lnTo>
                    <a:pt x="15544" y="6313297"/>
                  </a:lnTo>
                  <a:lnTo>
                    <a:pt x="12801" y="6313043"/>
                  </a:lnTo>
                  <a:lnTo>
                    <a:pt x="10363" y="6313043"/>
                  </a:lnTo>
                  <a:lnTo>
                    <a:pt x="7619" y="6312662"/>
                  </a:lnTo>
                  <a:lnTo>
                    <a:pt x="5181" y="6312408"/>
                  </a:lnTo>
                  <a:lnTo>
                    <a:pt x="2438" y="6312027"/>
                  </a:lnTo>
                  <a:lnTo>
                    <a:pt x="0" y="6311519"/>
                  </a:lnTo>
                  <a:lnTo>
                    <a:pt x="304" y="6344031"/>
                  </a:lnTo>
                </a:path>
                <a:path w="6883400" h="10017125">
                  <a:moveTo>
                    <a:pt x="85343" y="6219063"/>
                  </a:moveTo>
                  <a:lnTo>
                    <a:pt x="85343" y="6344031"/>
                  </a:lnTo>
                </a:path>
                <a:path w="6883400" h="10017125">
                  <a:moveTo>
                    <a:pt x="304" y="6344031"/>
                  </a:moveTo>
                  <a:lnTo>
                    <a:pt x="0" y="6377051"/>
                  </a:lnTo>
                  <a:lnTo>
                    <a:pt x="2438" y="6376416"/>
                  </a:lnTo>
                  <a:lnTo>
                    <a:pt x="4876" y="6375781"/>
                  </a:lnTo>
                  <a:lnTo>
                    <a:pt x="7619" y="6375146"/>
                  </a:lnTo>
                  <a:lnTo>
                    <a:pt x="10058" y="6374892"/>
                  </a:lnTo>
                  <a:lnTo>
                    <a:pt x="12496" y="6374511"/>
                  </a:lnTo>
                  <a:lnTo>
                    <a:pt x="15239" y="6374257"/>
                  </a:lnTo>
                  <a:lnTo>
                    <a:pt x="17678" y="6374257"/>
                  </a:lnTo>
                  <a:lnTo>
                    <a:pt x="20421" y="6374257"/>
                  </a:lnTo>
                  <a:lnTo>
                    <a:pt x="22859" y="6374257"/>
                  </a:lnTo>
                  <a:lnTo>
                    <a:pt x="25603" y="6374511"/>
                  </a:lnTo>
                  <a:lnTo>
                    <a:pt x="28041" y="6374892"/>
                  </a:lnTo>
                  <a:lnTo>
                    <a:pt x="30784" y="6375146"/>
                  </a:lnTo>
                  <a:lnTo>
                    <a:pt x="33223" y="6375781"/>
                  </a:lnTo>
                  <a:lnTo>
                    <a:pt x="35661" y="6376416"/>
                  </a:lnTo>
                  <a:lnTo>
                    <a:pt x="38100" y="6377305"/>
                  </a:lnTo>
                  <a:lnTo>
                    <a:pt x="40233" y="6377940"/>
                  </a:lnTo>
                  <a:lnTo>
                    <a:pt x="42671" y="6378829"/>
                  </a:lnTo>
                  <a:lnTo>
                    <a:pt x="44805" y="6380099"/>
                  </a:lnTo>
                  <a:lnTo>
                    <a:pt x="46939" y="6381242"/>
                  </a:lnTo>
                  <a:lnTo>
                    <a:pt x="49072" y="6382512"/>
                  </a:lnTo>
                  <a:lnTo>
                    <a:pt x="50901" y="6384036"/>
                  </a:lnTo>
                  <a:lnTo>
                    <a:pt x="52730" y="6385179"/>
                  </a:lnTo>
                  <a:lnTo>
                    <a:pt x="54559" y="6386703"/>
                  </a:lnTo>
                  <a:lnTo>
                    <a:pt x="56083" y="6388608"/>
                  </a:lnTo>
                  <a:lnTo>
                    <a:pt x="57302" y="6390386"/>
                  </a:lnTo>
                  <a:lnTo>
                    <a:pt x="58826" y="6392291"/>
                  </a:lnTo>
                  <a:lnTo>
                    <a:pt x="59740" y="6394323"/>
                  </a:lnTo>
                  <a:lnTo>
                    <a:pt x="60959" y="6396482"/>
                  </a:lnTo>
                  <a:lnTo>
                    <a:pt x="61569" y="6398641"/>
                  </a:lnTo>
                  <a:lnTo>
                    <a:pt x="62179" y="6401054"/>
                  </a:lnTo>
                  <a:lnTo>
                    <a:pt x="62788" y="6403467"/>
                  </a:lnTo>
                  <a:lnTo>
                    <a:pt x="63093" y="6406261"/>
                  </a:lnTo>
                  <a:lnTo>
                    <a:pt x="62788" y="6409055"/>
                  </a:lnTo>
                  <a:lnTo>
                    <a:pt x="62179" y="6411468"/>
                  </a:lnTo>
                  <a:lnTo>
                    <a:pt x="54254" y="6425819"/>
                  </a:lnTo>
                  <a:lnTo>
                    <a:pt x="52730" y="6427597"/>
                  </a:lnTo>
                  <a:lnTo>
                    <a:pt x="50901" y="6428867"/>
                  </a:lnTo>
                  <a:lnTo>
                    <a:pt x="49072" y="6430391"/>
                  </a:lnTo>
                  <a:lnTo>
                    <a:pt x="46939" y="6431534"/>
                  </a:lnTo>
                  <a:lnTo>
                    <a:pt x="44805" y="6432423"/>
                  </a:lnTo>
                  <a:lnTo>
                    <a:pt x="42671" y="6433439"/>
                  </a:lnTo>
                  <a:lnTo>
                    <a:pt x="40538" y="6434328"/>
                  </a:lnTo>
                  <a:lnTo>
                    <a:pt x="38100" y="6435217"/>
                  </a:lnTo>
                  <a:lnTo>
                    <a:pt x="35966" y="6435852"/>
                  </a:lnTo>
                  <a:lnTo>
                    <a:pt x="33223" y="6436487"/>
                  </a:lnTo>
                  <a:lnTo>
                    <a:pt x="31089" y="6436995"/>
                  </a:lnTo>
                  <a:lnTo>
                    <a:pt x="28346" y="6437376"/>
                  </a:lnTo>
                  <a:lnTo>
                    <a:pt x="25907" y="6437630"/>
                  </a:lnTo>
                  <a:lnTo>
                    <a:pt x="23164" y="6438011"/>
                  </a:lnTo>
                  <a:lnTo>
                    <a:pt x="20726" y="6438265"/>
                  </a:lnTo>
                  <a:lnTo>
                    <a:pt x="17983" y="6438265"/>
                  </a:lnTo>
                  <a:lnTo>
                    <a:pt x="15544" y="6438265"/>
                  </a:lnTo>
                  <a:lnTo>
                    <a:pt x="12801" y="6438265"/>
                  </a:lnTo>
                  <a:lnTo>
                    <a:pt x="10363" y="6438011"/>
                  </a:lnTo>
                  <a:lnTo>
                    <a:pt x="7619" y="6437630"/>
                  </a:lnTo>
                  <a:lnTo>
                    <a:pt x="5181" y="6437376"/>
                  </a:lnTo>
                  <a:lnTo>
                    <a:pt x="2438" y="6436995"/>
                  </a:lnTo>
                  <a:lnTo>
                    <a:pt x="0" y="6436741"/>
                  </a:lnTo>
                  <a:lnTo>
                    <a:pt x="304" y="6468999"/>
                  </a:lnTo>
                </a:path>
                <a:path w="6883400" h="10017125">
                  <a:moveTo>
                    <a:pt x="85343" y="6344031"/>
                  </a:moveTo>
                  <a:lnTo>
                    <a:pt x="85343" y="6468999"/>
                  </a:lnTo>
                </a:path>
                <a:path w="6883400" h="10017125">
                  <a:moveTo>
                    <a:pt x="304" y="6468999"/>
                  </a:moveTo>
                  <a:lnTo>
                    <a:pt x="0" y="6502019"/>
                  </a:lnTo>
                  <a:lnTo>
                    <a:pt x="2438" y="6501384"/>
                  </a:lnTo>
                  <a:lnTo>
                    <a:pt x="4876" y="6500749"/>
                  </a:lnTo>
                  <a:lnTo>
                    <a:pt x="7619" y="6500114"/>
                  </a:lnTo>
                  <a:lnTo>
                    <a:pt x="10058" y="6499860"/>
                  </a:lnTo>
                  <a:lnTo>
                    <a:pt x="12496" y="6499479"/>
                  </a:lnTo>
                  <a:lnTo>
                    <a:pt x="15239" y="6499225"/>
                  </a:lnTo>
                  <a:lnTo>
                    <a:pt x="17678" y="6499225"/>
                  </a:lnTo>
                  <a:lnTo>
                    <a:pt x="20421" y="6499225"/>
                  </a:lnTo>
                  <a:lnTo>
                    <a:pt x="22859" y="6499225"/>
                  </a:lnTo>
                  <a:lnTo>
                    <a:pt x="25603" y="6499479"/>
                  </a:lnTo>
                  <a:lnTo>
                    <a:pt x="28041" y="6499860"/>
                  </a:lnTo>
                  <a:lnTo>
                    <a:pt x="30784" y="6500495"/>
                  </a:lnTo>
                  <a:lnTo>
                    <a:pt x="33223" y="6500749"/>
                  </a:lnTo>
                  <a:lnTo>
                    <a:pt x="35661" y="6501638"/>
                  </a:lnTo>
                  <a:lnTo>
                    <a:pt x="38100" y="6502273"/>
                  </a:lnTo>
                  <a:lnTo>
                    <a:pt x="40233" y="6503161"/>
                  </a:lnTo>
                  <a:lnTo>
                    <a:pt x="50901" y="6509004"/>
                  </a:lnTo>
                  <a:lnTo>
                    <a:pt x="52730" y="6510147"/>
                  </a:lnTo>
                  <a:lnTo>
                    <a:pt x="54559" y="6512052"/>
                  </a:lnTo>
                  <a:lnTo>
                    <a:pt x="56083" y="6513576"/>
                  </a:lnTo>
                  <a:lnTo>
                    <a:pt x="57302" y="6515354"/>
                  </a:lnTo>
                  <a:lnTo>
                    <a:pt x="58826" y="6517513"/>
                  </a:lnTo>
                  <a:lnTo>
                    <a:pt x="59740" y="6519291"/>
                  </a:lnTo>
                  <a:lnTo>
                    <a:pt x="60959" y="6521450"/>
                  </a:lnTo>
                  <a:lnTo>
                    <a:pt x="61569" y="6523863"/>
                  </a:lnTo>
                  <a:lnTo>
                    <a:pt x="62179" y="6526022"/>
                  </a:lnTo>
                  <a:lnTo>
                    <a:pt x="62788" y="6528434"/>
                  </a:lnTo>
                  <a:lnTo>
                    <a:pt x="63093" y="6531229"/>
                  </a:lnTo>
                  <a:lnTo>
                    <a:pt x="62788" y="6534023"/>
                  </a:lnTo>
                  <a:lnTo>
                    <a:pt x="62179" y="6536436"/>
                  </a:lnTo>
                  <a:lnTo>
                    <a:pt x="54254" y="6550786"/>
                  </a:lnTo>
                  <a:lnTo>
                    <a:pt x="52730" y="6552565"/>
                  </a:lnTo>
                  <a:lnTo>
                    <a:pt x="50901" y="6553834"/>
                  </a:lnTo>
                  <a:lnTo>
                    <a:pt x="49072" y="6555359"/>
                  </a:lnTo>
                  <a:lnTo>
                    <a:pt x="46939" y="6556502"/>
                  </a:lnTo>
                  <a:lnTo>
                    <a:pt x="44805" y="6557391"/>
                  </a:lnTo>
                  <a:lnTo>
                    <a:pt x="42671" y="6558661"/>
                  </a:lnTo>
                  <a:lnTo>
                    <a:pt x="40538" y="6559550"/>
                  </a:lnTo>
                  <a:lnTo>
                    <a:pt x="38100" y="6560184"/>
                  </a:lnTo>
                  <a:lnTo>
                    <a:pt x="35966" y="6561074"/>
                  </a:lnTo>
                  <a:lnTo>
                    <a:pt x="33223" y="6561455"/>
                  </a:lnTo>
                  <a:lnTo>
                    <a:pt x="31089" y="6561963"/>
                  </a:lnTo>
                  <a:lnTo>
                    <a:pt x="28346" y="6562598"/>
                  </a:lnTo>
                  <a:lnTo>
                    <a:pt x="25907" y="6562598"/>
                  </a:lnTo>
                  <a:lnTo>
                    <a:pt x="23164" y="6562979"/>
                  </a:lnTo>
                  <a:lnTo>
                    <a:pt x="20726" y="6563233"/>
                  </a:lnTo>
                  <a:lnTo>
                    <a:pt x="17983" y="6563233"/>
                  </a:lnTo>
                  <a:lnTo>
                    <a:pt x="15544" y="6563233"/>
                  </a:lnTo>
                  <a:lnTo>
                    <a:pt x="12801" y="6563233"/>
                  </a:lnTo>
                  <a:lnTo>
                    <a:pt x="10363" y="6562979"/>
                  </a:lnTo>
                  <a:lnTo>
                    <a:pt x="7619" y="6562598"/>
                  </a:lnTo>
                  <a:lnTo>
                    <a:pt x="5181" y="6562344"/>
                  </a:lnTo>
                  <a:lnTo>
                    <a:pt x="2438" y="6561963"/>
                  </a:lnTo>
                  <a:lnTo>
                    <a:pt x="0" y="6561709"/>
                  </a:lnTo>
                  <a:lnTo>
                    <a:pt x="304" y="6594348"/>
                  </a:lnTo>
                </a:path>
                <a:path w="6883400" h="10017125">
                  <a:moveTo>
                    <a:pt x="85343" y="6468999"/>
                  </a:moveTo>
                  <a:lnTo>
                    <a:pt x="85343" y="6594348"/>
                  </a:lnTo>
                </a:path>
                <a:path w="6883400" h="10017125">
                  <a:moveTo>
                    <a:pt x="304" y="6594348"/>
                  </a:moveTo>
                  <a:lnTo>
                    <a:pt x="0" y="6627876"/>
                  </a:lnTo>
                  <a:lnTo>
                    <a:pt x="2438" y="6627241"/>
                  </a:lnTo>
                  <a:lnTo>
                    <a:pt x="4876" y="6626352"/>
                  </a:lnTo>
                  <a:lnTo>
                    <a:pt x="7619" y="6625971"/>
                  </a:lnTo>
                  <a:lnTo>
                    <a:pt x="10058" y="6625717"/>
                  </a:lnTo>
                  <a:lnTo>
                    <a:pt x="12496" y="6625463"/>
                  </a:lnTo>
                  <a:lnTo>
                    <a:pt x="15239" y="6625082"/>
                  </a:lnTo>
                  <a:lnTo>
                    <a:pt x="17678" y="6625082"/>
                  </a:lnTo>
                  <a:lnTo>
                    <a:pt x="20421" y="6625082"/>
                  </a:lnTo>
                  <a:lnTo>
                    <a:pt x="22859" y="6625082"/>
                  </a:lnTo>
                  <a:lnTo>
                    <a:pt x="25603" y="6625463"/>
                  </a:lnTo>
                  <a:lnTo>
                    <a:pt x="28041" y="6625717"/>
                  </a:lnTo>
                  <a:lnTo>
                    <a:pt x="30784" y="6625971"/>
                  </a:lnTo>
                  <a:lnTo>
                    <a:pt x="33223" y="6626606"/>
                  </a:lnTo>
                  <a:lnTo>
                    <a:pt x="35661" y="6627241"/>
                  </a:lnTo>
                  <a:lnTo>
                    <a:pt x="38100" y="6627876"/>
                  </a:lnTo>
                  <a:lnTo>
                    <a:pt x="40233" y="6628765"/>
                  </a:lnTo>
                  <a:lnTo>
                    <a:pt x="42671" y="6630034"/>
                  </a:lnTo>
                  <a:lnTo>
                    <a:pt x="44805" y="6630924"/>
                  </a:lnTo>
                  <a:lnTo>
                    <a:pt x="46939" y="6632067"/>
                  </a:lnTo>
                  <a:lnTo>
                    <a:pt x="49072" y="6633336"/>
                  </a:lnTo>
                  <a:lnTo>
                    <a:pt x="50901" y="6634861"/>
                  </a:lnTo>
                  <a:lnTo>
                    <a:pt x="52730" y="6636384"/>
                  </a:lnTo>
                  <a:lnTo>
                    <a:pt x="54559" y="6637909"/>
                  </a:lnTo>
                  <a:lnTo>
                    <a:pt x="56083" y="6639686"/>
                  </a:lnTo>
                  <a:lnTo>
                    <a:pt x="57302" y="6641592"/>
                  </a:lnTo>
                  <a:lnTo>
                    <a:pt x="58826" y="6643751"/>
                  </a:lnTo>
                  <a:lnTo>
                    <a:pt x="59740" y="6645529"/>
                  </a:lnTo>
                  <a:lnTo>
                    <a:pt x="60959" y="6647688"/>
                  </a:lnTo>
                  <a:lnTo>
                    <a:pt x="61569" y="6650101"/>
                  </a:lnTo>
                  <a:lnTo>
                    <a:pt x="62179" y="6652513"/>
                  </a:lnTo>
                  <a:lnTo>
                    <a:pt x="62788" y="6654927"/>
                  </a:lnTo>
                  <a:lnTo>
                    <a:pt x="63093" y="6657721"/>
                  </a:lnTo>
                  <a:lnTo>
                    <a:pt x="54254" y="6677786"/>
                  </a:lnTo>
                  <a:lnTo>
                    <a:pt x="52730" y="6679311"/>
                  </a:lnTo>
                  <a:lnTo>
                    <a:pt x="50901" y="6680834"/>
                  </a:lnTo>
                  <a:lnTo>
                    <a:pt x="49072" y="6682359"/>
                  </a:lnTo>
                  <a:lnTo>
                    <a:pt x="46939" y="6683629"/>
                  </a:lnTo>
                  <a:lnTo>
                    <a:pt x="44805" y="6684899"/>
                  </a:lnTo>
                  <a:lnTo>
                    <a:pt x="42671" y="6685788"/>
                  </a:lnTo>
                  <a:lnTo>
                    <a:pt x="40538" y="6686677"/>
                  </a:lnTo>
                  <a:lnTo>
                    <a:pt x="38100" y="6687311"/>
                  </a:lnTo>
                  <a:lnTo>
                    <a:pt x="35966" y="6688201"/>
                  </a:lnTo>
                  <a:lnTo>
                    <a:pt x="33223" y="6688836"/>
                  </a:lnTo>
                  <a:lnTo>
                    <a:pt x="31089" y="6689471"/>
                  </a:lnTo>
                  <a:lnTo>
                    <a:pt x="28346" y="6689725"/>
                  </a:lnTo>
                  <a:lnTo>
                    <a:pt x="25907" y="6689979"/>
                  </a:lnTo>
                  <a:lnTo>
                    <a:pt x="23164" y="6690359"/>
                  </a:lnTo>
                  <a:lnTo>
                    <a:pt x="20726" y="6690359"/>
                  </a:lnTo>
                  <a:lnTo>
                    <a:pt x="17983" y="6690613"/>
                  </a:lnTo>
                  <a:lnTo>
                    <a:pt x="15544" y="6690613"/>
                  </a:lnTo>
                  <a:lnTo>
                    <a:pt x="12801" y="6690359"/>
                  </a:lnTo>
                  <a:lnTo>
                    <a:pt x="10363" y="6690359"/>
                  </a:lnTo>
                  <a:lnTo>
                    <a:pt x="7619" y="6689979"/>
                  </a:lnTo>
                  <a:lnTo>
                    <a:pt x="5181" y="6689725"/>
                  </a:lnTo>
                  <a:lnTo>
                    <a:pt x="2438" y="6689471"/>
                  </a:lnTo>
                  <a:lnTo>
                    <a:pt x="0" y="6688836"/>
                  </a:lnTo>
                  <a:lnTo>
                    <a:pt x="304" y="6722363"/>
                  </a:lnTo>
                </a:path>
                <a:path w="6883400" h="10017125">
                  <a:moveTo>
                    <a:pt x="85343" y="6594348"/>
                  </a:moveTo>
                  <a:lnTo>
                    <a:pt x="85343" y="6722363"/>
                  </a:lnTo>
                </a:path>
                <a:path w="6883400" h="10017125">
                  <a:moveTo>
                    <a:pt x="304" y="6722363"/>
                  </a:moveTo>
                  <a:lnTo>
                    <a:pt x="0" y="6755892"/>
                  </a:lnTo>
                  <a:lnTo>
                    <a:pt x="2438" y="6755257"/>
                  </a:lnTo>
                  <a:lnTo>
                    <a:pt x="4876" y="6754622"/>
                  </a:lnTo>
                  <a:lnTo>
                    <a:pt x="7619" y="6753986"/>
                  </a:lnTo>
                  <a:lnTo>
                    <a:pt x="10058" y="6753733"/>
                  </a:lnTo>
                  <a:lnTo>
                    <a:pt x="12496" y="6753479"/>
                  </a:lnTo>
                  <a:lnTo>
                    <a:pt x="15239" y="6753098"/>
                  </a:lnTo>
                  <a:lnTo>
                    <a:pt x="17678" y="6753098"/>
                  </a:lnTo>
                  <a:lnTo>
                    <a:pt x="20421" y="6753098"/>
                  </a:lnTo>
                  <a:lnTo>
                    <a:pt x="22859" y="6753098"/>
                  </a:lnTo>
                  <a:lnTo>
                    <a:pt x="25603" y="6753479"/>
                  </a:lnTo>
                  <a:lnTo>
                    <a:pt x="28041" y="6753733"/>
                  </a:lnTo>
                  <a:lnTo>
                    <a:pt x="30784" y="6753986"/>
                  </a:lnTo>
                  <a:lnTo>
                    <a:pt x="33223" y="6754622"/>
                  </a:lnTo>
                  <a:lnTo>
                    <a:pt x="35661" y="6755257"/>
                  </a:lnTo>
                  <a:lnTo>
                    <a:pt x="38100" y="6756146"/>
                  </a:lnTo>
                  <a:lnTo>
                    <a:pt x="40233" y="6756781"/>
                  </a:lnTo>
                  <a:lnTo>
                    <a:pt x="42671" y="6758051"/>
                  </a:lnTo>
                  <a:lnTo>
                    <a:pt x="52730" y="6764401"/>
                  </a:lnTo>
                  <a:lnTo>
                    <a:pt x="54559" y="6765925"/>
                  </a:lnTo>
                  <a:lnTo>
                    <a:pt x="56083" y="6767703"/>
                  </a:lnTo>
                  <a:lnTo>
                    <a:pt x="57302" y="6769608"/>
                  </a:lnTo>
                  <a:lnTo>
                    <a:pt x="58826" y="6771767"/>
                  </a:lnTo>
                  <a:lnTo>
                    <a:pt x="59740" y="6773545"/>
                  </a:lnTo>
                  <a:lnTo>
                    <a:pt x="60959" y="6775958"/>
                  </a:lnTo>
                  <a:lnTo>
                    <a:pt x="61569" y="6778117"/>
                  </a:lnTo>
                  <a:lnTo>
                    <a:pt x="62179" y="6780530"/>
                  </a:lnTo>
                  <a:lnTo>
                    <a:pt x="62788" y="6782943"/>
                  </a:lnTo>
                  <a:lnTo>
                    <a:pt x="63093" y="6785736"/>
                  </a:lnTo>
                  <a:lnTo>
                    <a:pt x="62788" y="6788531"/>
                  </a:lnTo>
                  <a:lnTo>
                    <a:pt x="62179" y="6791198"/>
                  </a:lnTo>
                  <a:lnTo>
                    <a:pt x="54254" y="6805803"/>
                  </a:lnTo>
                  <a:lnTo>
                    <a:pt x="52730" y="6807708"/>
                  </a:lnTo>
                  <a:lnTo>
                    <a:pt x="50901" y="6808851"/>
                  </a:lnTo>
                  <a:lnTo>
                    <a:pt x="49072" y="6810375"/>
                  </a:lnTo>
                  <a:lnTo>
                    <a:pt x="46939" y="6811645"/>
                  </a:lnTo>
                  <a:lnTo>
                    <a:pt x="44805" y="6812915"/>
                  </a:lnTo>
                  <a:lnTo>
                    <a:pt x="42671" y="6813804"/>
                  </a:lnTo>
                  <a:lnTo>
                    <a:pt x="40538" y="6814693"/>
                  </a:lnTo>
                  <a:lnTo>
                    <a:pt x="38100" y="6815582"/>
                  </a:lnTo>
                  <a:lnTo>
                    <a:pt x="35966" y="6816217"/>
                  </a:lnTo>
                  <a:lnTo>
                    <a:pt x="33223" y="6816852"/>
                  </a:lnTo>
                  <a:lnTo>
                    <a:pt x="31089" y="6817486"/>
                  </a:lnTo>
                  <a:lnTo>
                    <a:pt x="28346" y="6817741"/>
                  </a:lnTo>
                  <a:lnTo>
                    <a:pt x="25907" y="6817995"/>
                  </a:lnTo>
                  <a:lnTo>
                    <a:pt x="23164" y="6818376"/>
                  </a:lnTo>
                  <a:lnTo>
                    <a:pt x="20726" y="6818376"/>
                  </a:lnTo>
                  <a:lnTo>
                    <a:pt x="17983" y="6818630"/>
                  </a:lnTo>
                  <a:lnTo>
                    <a:pt x="15544" y="6818630"/>
                  </a:lnTo>
                  <a:lnTo>
                    <a:pt x="12801" y="6818376"/>
                  </a:lnTo>
                  <a:lnTo>
                    <a:pt x="10363" y="6818376"/>
                  </a:lnTo>
                  <a:lnTo>
                    <a:pt x="7619" y="6817995"/>
                  </a:lnTo>
                  <a:lnTo>
                    <a:pt x="5181" y="6817741"/>
                  </a:lnTo>
                  <a:lnTo>
                    <a:pt x="2438" y="6817486"/>
                  </a:lnTo>
                  <a:lnTo>
                    <a:pt x="0" y="6816852"/>
                  </a:lnTo>
                  <a:lnTo>
                    <a:pt x="304" y="6850380"/>
                  </a:lnTo>
                </a:path>
                <a:path w="6883400" h="10017125">
                  <a:moveTo>
                    <a:pt x="85343" y="6722363"/>
                  </a:moveTo>
                  <a:lnTo>
                    <a:pt x="85343" y="6850380"/>
                  </a:lnTo>
                </a:path>
                <a:path w="6883400" h="10017125">
                  <a:moveTo>
                    <a:pt x="304" y="6850380"/>
                  </a:moveTo>
                  <a:lnTo>
                    <a:pt x="0" y="6883908"/>
                  </a:lnTo>
                  <a:lnTo>
                    <a:pt x="2438" y="6883273"/>
                  </a:lnTo>
                  <a:lnTo>
                    <a:pt x="4876" y="6882638"/>
                  </a:lnTo>
                  <a:lnTo>
                    <a:pt x="7619" y="6882003"/>
                  </a:lnTo>
                  <a:lnTo>
                    <a:pt x="10058" y="6881749"/>
                  </a:lnTo>
                  <a:lnTo>
                    <a:pt x="12496" y="6881495"/>
                  </a:lnTo>
                  <a:lnTo>
                    <a:pt x="15239" y="6881113"/>
                  </a:lnTo>
                  <a:lnTo>
                    <a:pt x="17678" y="6881113"/>
                  </a:lnTo>
                  <a:lnTo>
                    <a:pt x="20421" y="6881113"/>
                  </a:lnTo>
                  <a:lnTo>
                    <a:pt x="22859" y="6881113"/>
                  </a:lnTo>
                  <a:lnTo>
                    <a:pt x="25603" y="6881495"/>
                  </a:lnTo>
                  <a:lnTo>
                    <a:pt x="28041" y="6881749"/>
                  </a:lnTo>
                  <a:lnTo>
                    <a:pt x="30784" y="6882003"/>
                  </a:lnTo>
                  <a:lnTo>
                    <a:pt x="33223" y="6882638"/>
                  </a:lnTo>
                  <a:lnTo>
                    <a:pt x="35661" y="6883527"/>
                  </a:lnTo>
                  <a:lnTo>
                    <a:pt x="38100" y="6884161"/>
                  </a:lnTo>
                  <a:lnTo>
                    <a:pt x="40233" y="6885051"/>
                  </a:lnTo>
                  <a:lnTo>
                    <a:pt x="42671" y="6886067"/>
                  </a:lnTo>
                  <a:lnTo>
                    <a:pt x="44805" y="6886956"/>
                  </a:lnTo>
                  <a:lnTo>
                    <a:pt x="46939" y="6888099"/>
                  </a:lnTo>
                  <a:lnTo>
                    <a:pt x="49072" y="6889369"/>
                  </a:lnTo>
                  <a:lnTo>
                    <a:pt x="50901" y="6890893"/>
                  </a:lnTo>
                  <a:lnTo>
                    <a:pt x="52730" y="6892417"/>
                  </a:lnTo>
                  <a:lnTo>
                    <a:pt x="54559" y="6893941"/>
                  </a:lnTo>
                  <a:lnTo>
                    <a:pt x="56083" y="6895719"/>
                  </a:lnTo>
                  <a:lnTo>
                    <a:pt x="57302" y="6897624"/>
                  </a:lnTo>
                  <a:lnTo>
                    <a:pt x="58826" y="6899783"/>
                  </a:lnTo>
                  <a:lnTo>
                    <a:pt x="63093" y="6913753"/>
                  </a:lnTo>
                  <a:lnTo>
                    <a:pt x="58521" y="6928358"/>
                  </a:lnTo>
                  <a:lnTo>
                    <a:pt x="57302" y="6930517"/>
                  </a:lnTo>
                  <a:lnTo>
                    <a:pt x="55778" y="6932295"/>
                  </a:lnTo>
                  <a:lnTo>
                    <a:pt x="54254" y="6933819"/>
                  </a:lnTo>
                  <a:lnTo>
                    <a:pt x="52730" y="6935724"/>
                  </a:lnTo>
                  <a:lnTo>
                    <a:pt x="50901" y="6936867"/>
                  </a:lnTo>
                  <a:lnTo>
                    <a:pt x="49072" y="6938391"/>
                  </a:lnTo>
                  <a:lnTo>
                    <a:pt x="46939" y="6939661"/>
                  </a:lnTo>
                  <a:lnTo>
                    <a:pt x="33223" y="6944868"/>
                  </a:lnTo>
                  <a:lnTo>
                    <a:pt x="31089" y="6945503"/>
                  </a:lnTo>
                  <a:lnTo>
                    <a:pt x="28346" y="6945757"/>
                  </a:lnTo>
                  <a:lnTo>
                    <a:pt x="25907" y="6946011"/>
                  </a:lnTo>
                  <a:lnTo>
                    <a:pt x="23164" y="6946392"/>
                  </a:lnTo>
                  <a:lnTo>
                    <a:pt x="20726" y="6946646"/>
                  </a:lnTo>
                  <a:lnTo>
                    <a:pt x="17983" y="6946646"/>
                  </a:lnTo>
                  <a:lnTo>
                    <a:pt x="15544" y="6946646"/>
                  </a:lnTo>
                  <a:lnTo>
                    <a:pt x="12801" y="6946646"/>
                  </a:lnTo>
                  <a:lnTo>
                    <a:pt x="10363" y="6946392"/>
                  </a:lnTo>
                  <a:lnTo>
                    <a:pt x="7619" y="6946011"/>
                  </a:lnTo>
                  <a:lnTo>
                    <a:pt x="5181" y="6945757"/>
                  </a:lnTo>
                  <a:lnTo>
                    <a:pt x="2438" y="6945503"/>
                  </a:lnTo>
                  <a:lnTo>
                    <a:pt x="0" y="6944868"/>
                  </a:lnTo>
                  <a:lnTo>
                    <a:pt x="304" y="6978396"/>
                  </a:lnTo>
                </a:path>
                <a:path w="6883400" h="10017125">
                  <a:moveTo>
                    <a:pt x="85343" y="6850380"/>
                  </a:moveTo>
                  <a:lnTo>
                    <a:pt x="85343" y="6978396"/>
                  </a:lnTo>
                </a:path>
                <a:path w="6883400" h="10017125">
                  <a:moveTo>
                    <a:pt x="304" y="6978396"/>
                  </a:moveTo>
                  <a:lnTo>
                    <a:pt x="0" y="7011924"/>
                  </a:lnTo>
                  <a:lnTo>
                    <a:pt x="2438" y="7011288"/>
                  </a:lnTo>
                  <a:lnTo>
                    <a:pt x="4876" y="7010654"/>
                  </a:lnTo>
                  <a:lnTo>
                    <a:pt x="7619" y="7010019"/>
                  </a:lnTo>
                  <a:lnTo>
                    <a:pt x="10058" y="7009765"/>
                  </a:lnTo>
                  <a:lnTo>
                    <a:pt x="12496" y="7009511"/>
                  </a:lnTo>
                  <a:lnTo>
                    <a:pt x="15239" y="7009130"/>
                  </a:lnTo>
                  <a:lnTo>
                    <a:pt x="17678" y="7009130"/>
                  </a:lnTo>
                  <a:lnTo>
                    <a:pt x="20421" y="7009130"/>
                  </a:lnTo>
                  <a:lnTo>
                    <a:pt x="22859" y="7009130"/>
                  </a:lnTo>
                  <a:lnTo>
                    <a:pt x="25603" y="7009511"/>
                  </a:lnTo>
                  <a:lnTo>
                    <a:pt x="28041" y="7009765"/>
                  </a:lnTo>
                  <a:lnTo>
                    <a:pt x="30784" y="7010400"/>
                  </a:lnTo>
                  <a:lnTo>
                    <a:pt x="33223" y="7010654"/>
                  </a:lnTo>
                  <a:lnTo>
                    <a:pt x="35661" y="7011543"/>
                  </a:lnTo>
                  <a:lnTo>
                    <a:pt x="38100" y="7012178"/>
                  </a:lnTo>
                  <a:lnTo>
                    <a:pt x="40233" y="7013067"/>
                  </a:lnTo>
                  <a:lnTo>
                    <a:pt x="42671" y="7014083"/>
                  </a:lnTo>
                  <a:lnTo>
                    <a:pt x="44805" y="7014972"/>
                  </a:lnTo>
                  <a:lnTo>
                    <a:pt x="46939" y="7016115"/>
                  </a:lnTo>
                  <a:lnTo>
                    <a:pt x="49072" y="7017638"/>
                  </a:lnTo>
                  <a:lnTo>
                    <a:pt x="50901" y="7018909"/>
                  </a:lnTo>
                  <a:lnTo>
                    <a:pt x="52730" y="7020433"/>
                  </a:lnTo>
                  <a:lnTo>
                    <a:pt x="54559" y="7022211"/>
                  </a:lnTo>
                  <a:lnTo>
                    <a:pt x="56083" y="7023734"/>
                  </a:lnTo>
                  <a:lnTo>
                    <a:pt x="57302" y="7025640"/>
                  </a:lnTo>
                  <a:lnTo>
                    <a:pt x="58826" y="7027799"/>
                  </a:lnTo>
                  <a:lnTo>
                    <a:pt x="59740" y="7029831"/>
                  </a:lnTo>
                  <a:lnTo>
                    <a:pt x="60959" y="7031990"/>
                  </a:lnTo>
                  <a:lnTo>
                    <a:pt x="61569" y="7034149"/>
                  </a:lnTo>
                  <a:lnTo>
                    <a:pt x="62179" y="7036561"/>
                  </a:lnTo>
                  <a:lnTo>
                    <a:pt x="62788" y="7039356"/>
                  </a:lnTo>
                  <a:lnTo>
                    <a:pt x="63093" y="7041769"/>
                  </a:lnTo>
                  <a:lnTo>
                    <a:pt x="58521" y="7056374"/>
                  </a:lnTo>
                  <a:lnTo>
                    <a:pt x="57302" y="7058533"/>
                  </a:lnTo>
                  <a:lnTo>
                    <a:pt x="55778" y="7060311"/>
                  </a:lnTo>
                  <a:lnTo>
                    <a:pt x="54254" y="7061834"/>
                  </a:lnTo>
                  <a:lnTo>
                    <a:pt x="52730" y="7063740"/>
                  </a:lnTo>
                  <a:lnTo>
                    <a:pt x="50901" y="7065263"/>
                  </a:lnTo>
                  <a:lnTo>
                    <a:pt x="49072" y="7066407"/>
                  </a:lnTo>
                  <a:lnTo>
                    <a:pt x="46939" y="7067677"/>
                  </a:lnTo>
                  <a:lnTo>
                    <a:pt x="44805" y="7068947"/>
                  </a:lnTo>
                  <a:lnTo>
                    <a:pt x="33223" y="7072884"/>
                  </a:lnTo>
                  <a:lnTo>
                    <a:pt x="31089" y="7073519"/>
                  </a:lnTo>
                  <a:lnTo>
                    <a:pt x="28346" y="7073773"/>
                  </a:lnTo>
                  <a:lnTo>
                    <a:pt x="25907" y="7074027"/>
                  </a:lnTo>
                  <a:lnTo>
                    <a:pt x="23164" y="7074408"/>
                  </a:lnTo>
                  <a:lnTo>
                    <a:pt x="20726" y="7074661"/>
                  </a:lnTo>
                  <a:lnTo>
                    <a:pt x="17983" y="7074661"/>
                  </a:lnTo>
                  <a:lnTo>
                    <a:pt x="15544" y="7074661"/>
                  </a:lnTo>
                  <a:lnTo>
                    <a:pt x="12801" y="7074661"/>
                  </a:lnTo>
                  <a:lnTo>
                    <a:pt x="10363" y="7074408"/>
                  </a:lnTo>
                  <a:lnTo>
                    <a:pt x="7619" y="7074027"/>
                  </a:lnTo>
                  <a:lnTo>
                    <a:pt x="5181" y="7073773"/>
                  </a:lnTo>
                  <a:lnTo>
                    <a:pt x="2438" y="7073519"/>
                  </a:lnTo>
                  <a:lnTo>
                    <a:pt x="0" y="7073138"/>
                  </a:lnTo>
                  <a:lnTo>
                    <a:pt x="304" y="7106411"/>
                  </a:lnTo>
                </a:path>
                <a:path w="6883400" h="10017125">
                  <a:moveTo>
                    <a:pt x="85343" y="6978396"/>
                  </a:moveTo>
                  <a:lnTo>
                    <a:pt x="85343" y="7106411"/>
                  </a:lnTo>
                </a:path>
                <a:path w="6883400" h="10017125">
                  <a:moveTo>
                    <a:pt x="304" y="7106411"/>
                  </a:moveTo>
                  <a:lnTo>
                    <a:pt x="0" y="7139940"/>
                  </a:lnTo>
                  <a:lnTo>
                    <a:pt x="2438" y="7139305"/>
                  </a:lnTo>
                  <a:lnTo>
                    <a:pt x="4876" y="7138670"/>
                  </a:lnTo>
                  <a:lnTo>
                    <a:pt x="7619" y="7138034"/>
                  </a:lnTo>
                  <a:lnTo>
                    <a:pt x="10058" y="7137781"/>
                  </a:lnTo>
                  <a:lnTo>
                    <a:pt x="12496" y="7137527"/>
                  </a:lnTo>
                  <a:lnTo>
                    <a:pt x="15239" y="7137146"/>
                  </a:lnTo>
                  <a:lnTo>
                    <a:pt x="17678" y="7137146"/>
                  </a:lnTo>
                  <a:lnTo>
                    <a:pt x="20421" y="7137146"/>
                  </a:lnTo>
                  <a:lnTo>
                    <a:pt x="22859" y="7137146"/>
                  </a:lnTo>
                  <a:lnTo>
                    <a:pt x="25603" y="7137527"/>
                  </a:lnTo>
                  <a:lnTo>
                    <a:pt x="28041" y="7137781"/>
                  </a:lnTo>
                  <a:lnTo>
                    <a:pt x="30784" y="7138416"/>
                  </a:lnTo>
                  <a:lnTo>
                    <a:pt x="33223" y="7139051"/>
                  </a:lnTo>
                  <a:lnTo>
                    <a:pt x="35661" y="7139559"/>
                  </a:lnTo>
                  <a:lnTo>
                    <a:pt x="46939" y="7144511"/>
                  </a:lnTo>
                  <a:lnTo>
                    <a:pt x="49072" y="7145655"/>
                  </a:lnTo>
                  <a:lnTo>
                    <a:pt x="57302" y="7153656"/>
                  </a:lnTo>
                  <a:lnTo>
                    <a:pt x="58826" y="7155815"/>
                  </a:lnTo>
                  <a:lnTo>
                    <a:pt x="59740" y="7157847"/>
                  </a:lnTo>
                  <a:lnTo>
                    <a:pt x="60959" y="7160006"/>
                  </a:lnTo>
                  <a:lnTo>
                    <a:pt x="61569" y="7162419"/>
                  </a:lnTo>
                  <a:lnTo>
                    <a:pt x="62179" y="7164578"/>
                  </a:lnTo>
                  <a:lnTo>
                    <a:pt x="62788" y="7167372"/>
                  </a:lnTo>
                  <a:lnTo>
                    <a:pt x="63093" y="7169784"/>
                  </a:lnTo>
                  <a:lnTo>
                    <a:pt x="62788" y="7172833"/>
                  </a:lnTo>
                  <a:lnTo>
                    <a:pt x="62179" y="7175246"/>
                  </a:lnTo>
                  <a:lnTo>
                    <a:pt x="61569" y="7177659"/>
                  </a:lnTo>
                  <a:lnTo>
                    <a:pt x="55778" y="7188327"/>
                  </a:lnTo>
                  <a:lnTo>
                    <a:pt x="54254" y="7190232"/>
                  </a:lnTo>
                  <a:lnTo>
                    <a:pt x="52730" y="7191756"/>
                  </a:lnTo>
                  <a:lnTo>
                    <a:pt x="50901" y="7193280"/>
                  </a:lnTo>
                  <a:lnTo>
                    <a:pt x="49072" y="7194423"/>
                  </a:lnTo>
                  <a:lnTo>
                    <a:pt x="46939" y="7195693"/>
                  </a:lnTo>
                  <a:lnTo>
                    <a:pt x="44805" y="7196963"/>
                  </a:lnTo>
                  <a:lnTo>
                    <a:pt x="42671" y="7197852"/>
                  </a:lnTo>
                  <a:lnTo>
                    <a:pt x="40538" y="7198741"/>
                  </a:lnTo>
                  <a:lnTo>
                    <a:pt x="38100" y="7199630"/>
                  </a:lnTo>
                  <a:lnTo>
                    <a:pt x="35966" y="7200519"/>
                  </a:lnTo>
                  <a:lnTo>
                    <a:pt x="33223" y="7200900"/>
                  </a:lnTo>
                  <a:lnTo>
                    <a:pt x="31089" y="7201534"/>
                  </a:lnTo>
                  <a:lnTo>
                    <a:pt x="28346" y="7202043"/>
                  </a:lnTo>
                  <a:lnTo>
                    <a:pt x="25907" y="7202424"/>
                  </a:lnTo>
                  <a:lnTo>
                    <a:pt x="23164" y="7202424"/>
                  </a:lnTo>
                  <a:lnTo>
                    <a:pt x="20726" y="7202678"/>
                  </a:lnTo>
                  <a:lnTo>
                    <a:pt x="17983" y="7202678"/>
                  </a:lnTo>
                  <a:lnTo>
                    <a:pt x="15544" y="7202678"/>
                  </a:lnTo>
                  <a:lnTo>
                    <a:pt x="12801" y="7202678"/>
                  </a:lnTo>
                  <a:lnTo>
                    <a:pt x="10363" y="7202424"/>
                  </a:lnTo>
                  <a:lnTo>
                    <a:pt x="7619" y="7202424"/>
                  </a:lnTo>
                  <a:lnTo>
                    <a:pt x="5181" y="7201789"/>
                  </a:lnTo>
                  <a:lnTo>
                    <a:pt x="2438" y="7201534"/>
                  </a:lnTo>
                  <a:lnTo>
                    <a:pt x="0" y="7201154"/>
                  </a:lnTo>
                  <a:lnTo>
                    <a:pt x="304" y="7234428"/>
                  </a:lnTo>
                </a:path>
                <a:path w="6883400" h="10017125">
                  <a:moveTo>
                    <a:pt x="85343" y="7106411"/>
                  </a:moveTo>
                  <a:lnTo>
                    <a:pt x="85343" y="7234428"/>
                  </a:lnTo>
                </a:path>
                <a:path w="6883400" h="10017125">
                  <a:moveTo>
                    <a:pt x="304" y="7234428"/>
                  </a:moveTo>
                  <a:lnTo>
                    <a:pt x="0" y="7267956"/>
                  </a:lnTo>
                  <a:lnTo>
                    <a:pt x="2438" y="7267321"/>
                  </a:lnTo>
                  <a:lnTo>
                    <a:pt x="4876" y="7266686"/>
                  </a:lnTo>
                  <a:lnTo>
                    <a:pt x="7619" y="7266051"/>
                  </a:lnTo>
                  <a:lnTo>
                    <a:pt x="10058" y="7265797"/>
                  </a:lnTo>
                  <a:lnTo>
                    <a:pt x="12496" y="7265543"/>
                  </a:lnTo>
                  <a:lnTo>
                    <a:pt x="15239" y="7265543"/>
                  </a:lnTo>
                  <a:lnTo>
                    <a:pt x="17678" y="7265161"/>
                  </a:lnTo>
                  <a:lnTo>
                    <a:pt x="20421" y="7265161"/>
                  </a:lnTo>
                  <a:lnTo>
                    <a:pt x="22859" y="7265543"/>
                  </a:lnTo>
                  <a:lnTo>
                    <a:pt x="25603" y="7265543"/>
                  </a:lnTo>
                  <a:lnTo>
                    <a:pt x="28041" y="7265797"/>
                  </a:lnTo>
                  <a:lnTo>
                    <a:pt x="30784" y="7266432"/>
                  </a:lnTo>
                  <a:lnTo>
                    <a:pt x="33223" y="7267067"/>
                  </a:lnTo>
                  <a:lnTo>
                    <a:pt x="35661" y="7267575"/>
                  </a:lnTo>
                  <a:lnTo>
                    <a:pt x="38100" y="7268209"/>
                  </a:lnTo>
                  <a:lnTo>
                    <a:pt x="40233" y="7269099"/>
                  </a:lnTo>
                  <a:lnTo>
                    <a:pt x="42671" y="7270115"/>
                  </a:lnTo>
                  <a:lnTo>
                    <a:pt x="44805" y="7271258"/>
                  </a:lnTo>
                  <a:lnTo>
                    <a:pt x="46939" y="7272528"/>
                  </a:lnTo>
                  <a:lnTo>
                    <a:pt x="49072" y="7273671"/>
                  </a:lnTo>
                  <a:lnTo>
                    <a:pt x="50901" y="7275195"/>
                  </a:lnTo>
                  <a:lnTo>
                    <a:pt x="52730" y="7276465"/>
                  </a:lnTo>
                  <a:lnTo>
                    <a:pt x="54559" y="7278243"/>
                  </a:lnTo>
                  <a:lnTo>
                    <a:pt x="56083" y="7279767"/>
                  </a:lnTo>
                  <a:lnTo>
                    <a:pt x="57302" y="7281672"/>
                  </a:lnTo>
                  <a:lnTo>
                    <a:pt x="58826" y="7283831"/>
                  </a:lnTo>
                  <a:lnTo>
                    <a:pt x="59740" y="7285863"/>
                  </a:lnTo>
                  <a:lnTo>
                    <a:pt x="60959" y="7288022"/>
                  </a:lnTo>
                  <a:lnTo>
                    <a:pt x="61569" y="7290434"/>
                  </a:lnTo>
                  <a:lnTo>
                    <a:pt x="62179" y="7292594"/>
                  </a:lnTo>
                  <a:lnTo>
                    <a:pt x="62788" y="7295388"/>
                  </a:lnTo>
                  <a:lnTo>
                    <a:pt x="63093" y="7297801"/>
                  </a:lnTo>
                  <a:lnTo>
                    <a:pt x="62788" y="7300849"/>
                  </a:lnTo>
                  <a:lnTo>
                    <a:pt x="62179" y="7303261"/>
                  </a:lnTo>
                  <a:lnTo>
                    <a:pt x="61569" y="7305675"/>
                  </a:lnTo>
                  <a:lnTo>
                    <a:pt x="55778" y="7316343"/>
                  </a:lnTo>
                  <a:lnTo>
                    <a:pt x="54254" y="7318248"/>
                  </a:lnTo>
                  <a:lnTo>
                    <a:pt x="42671" y="7325868"/>
                  </a:lnTo>
                  <a:lnTo>
                    <a:pt x="40538" y="7327011"/>
                  </a:lnTo>
                  <a:lnTo>
                    <a:pt x="38100" y="7327646"/>
                  </a:lnTo>
                  <a:lnTo>
                    <a:pt x="35966" y="7328534"/>
                  </a:lnTo>
                  <a:lnTo>
                    <a:pt x="33223" y="7329170"/>
                  </a:lnTo>
                  <a:lnTo>
                    <a:pt x="31089" y="7329551"/>
                  </a:lnTo>
                  <a:lnTo>
                    <a:pt x="28346" y="7330059"/>
                  </a:lnTo>
                  <a:lnTo>
                    <a:pt x="25907" y="7330440"/>
                  </a:lnTo>
                  <a:lnTo>
                    <a:pt x="23164" y="7330440"/>
                  </a:lnTo>
                  <a:lnTo>
                    <a:pt x="20726" y="7330694"/>
                  </a:lnTo>
                  <a:lnTo>
                    <a:pt x="17983" y="7330694"/>
                  </a:lnTo>
                  <a:lnTo>
                    <a:pt x="15544" y="7330694"/>
                  </a:lnTo>
                  <a:lnTo>
                    <a:pt x="12801" y="7330694"/>
                  </a:lnTo>
                  <a:lnTo>
                    <a:pt x="10363" y="7330440"/>
                  </a:lnTo>
                  <a:lnTo>
                    <a:pt x="7619" y="7330440"/>
                  </a:lnTo>
                  <a:lnTo>
                    <a:pt x="5181" y="7329805"/>
                  </a:lnTo>
                  <a:lnTo>
                    <a:pt x="2438" y="7329551"/>
                  </a:lnTo>
                  <a:lnTo>
                    <a:pt x="0" y="7329170"/>
                  </a:lnTo>
                  <a:lnTo>
                    <a:pt x="304" y="7362444"/>
                  </a:lnTo>
                </a:path>
                <a:path w="6883400" h="10017125">
                  <a:moveTo>
                    <a:pt x="85343" y="7234428"/>
                  </a:moveTo>
                  <a:lnTo>
                    <a:pt x="85343" y="7362444"/>
                  </a:lnTo>
                </a:path>
                <a:path w="6883400" h="10017125">
                  <a:moveTo>
                    <a:pt x="304" y="7362444"/>
                  </a:moveTo>
                  <a:lnTo>
                    <a:pt x="0" y="7396226"/>
                  </a:lnTo>
                  <a:lnTo>
                    <a:pt x="2438" y="7395336"/>
                  </a:lnTo>
                  <a:lnTo>
                    <a:pt x="4876" y="7394702"/>
                  </a:lnTo>
                  <a:lnTo>
                    <a:pt x="7619" y="7394448"/>
                  </a:lnTo>
                  <a:lnTo>
                    <a:pt x="10058" y="7393813"/>
                  </a:lnTo>
                  <a:lnTo>
                    <a:pt x="12496" y="7393559"/>
                  </a:lnTo>
                  <a:lnTo>
                    <a:pt x="15239" y="7393559"/>
                  </a:lnTo>
                  <a:lnTo>
                    <a:pt x="17678" y="7393178"/>
                  </a:lnTo>
                  <a:lnTo>
                    <a:pt x="20421" y="7393178"/>
                  </a:lnTo>
                  <a:lnTo>
                    <a:pt x="22859" y="7393559"/>
                  </a:lnTo>
                  <a:lnTo>
                    <a:pt x="25603" y="7393559"/>
                  </a:lnTo>
                  <a:lnTo>
                    <a:pt x="28041" y="7394067"/>
                  </a:lnTo>
                  <a:lnTo>
                    <a:pt x="30784" y="7394448"/>
                  </a:lnTo>
                  <a:lnTo>
                    <a:pt x="33223" y="7395083"/>
                  </a:lnTo>
                  <a:lnTo>
                    <a:pt x="35661" y="7395591"/>
                  </a:lnTo>
                  <a:lnTo>
                    <a:pt x="38100" y="7396226"/>
                  </a:lnTo>
                  <a:lnTo>
                    <a:pt x="40233" y="7397115"/>
                  </a:lnTo>
                  <a:lnTo>
                    <a:pt x="42671" y="7398131"/>
                  </a:lnTo>
                  <a:lnTo>
                    <a:pt x="44805" y="7399274"/>
                  </a:lnTo>
                  <a:lnTo>
                    <a:pt x="46939" y="7400544"/>
                  </a:lnTo>
                  <a:lnTo>
                    <a:pt x="49072" y="7401686"/>
                  </a:lnTo>
                  <a:lnTo>
                    <a:pt x="50901" y="7403211"/>
                  </a:lnTo>
                  <a:lnTo>
                    <a:pt x="52730" y="7404734"/>
                  </a:lnTo>
                  <a:lnTo>
                    <a:pt x="54559" y="7406259"/>
                  </a:lnTo>
                  <a:lnTo>
                    <a:pt x="56083" y="7408164"/>
                  </a:lnTo>
                  <a:lnTo>
                    <a:pt x="57302" y="7409942"/>
                  </a:lnTo>
                  <a:lnTo>
                    <a:pt x="58826" y="7411847"/>
                  </a:lnTo>
                  <a:lnTo>
                    <a:pt x="59740" y="7413879"/>
                  </a:lnTo>
                  <a:lnTo>
                    <a:pt x="60959" y="7416038"/>
                  </a:lnTo>
                  <a:lnTo>
                    <a:pt x="61569" y="7418451"/>
                  </a:lnTo>
                  <a:lnTo>
                    <a:pt x="62179" y="7420609"/>
                  </a:lnTo>
                  <a:lnTo>
                    <a:pt x="62788" y="7423404"/>
                  </a:lnTo>
                  <a:lnTo>
                    <a:pt x="63093" y="7426071"/>
                  </a:lnTo>
                  <a:lnTo>
                    <a:pt x="62788" y="7428865"/>
                  </a:lnTo>
                  <a:lnTo>
                    <a:pt x="62179" y="7431278"/>
                  </a:lnTo>
                  <a:lnTo>
                    <a:pt x="61569" y="7434072"/>
                  </a:lnTo>
                  <a:lnTo>
                    <a:pt x="55778" y="7444359"/>
                  </a:lnTo>
                  <a:lnTo>
                    <a:pt x="54254" y="7446264"/>
                  </a:lnTo>
                  <a:lnTo>
                    <a:pt x="52730" y="7447788"/>
                  </a:lnTo>
                  <a:lnTo>
                    <a:pt x="50901" y="7449311"/>
                  </a:lnTo>
                  <a:lnTo>
                    <a:pt x="49072" y="7450455"/>
                  </a:lnTo>
                  <a:lnTo>
                    <a:pt x="46939" y="7451979"/>
                  </a:lnTo>
                  <a:lnTo>
                    <a:pt x="44805" y="7452995"/>
                  </a:lnTo>
                  <a:lnTo>
                    <a:pt x="42671" y="7454138"/>
                  </a:lnTo>
                  <a:lnTo>
                    <a:pt x="40538" y="7455027"/>
                  </a:lnTo>
                  <a:lnTo>
                    <a:pt x="38100" y="7455661"/>
                  </a:lnTo>
                  <a:lnTo>
                    <a:pt x="35966" y="7456551"/>
                  </a:lnTo>
                  <a:lnTo>
                    <a:pt x="33223" y="7457186"/>
                  </a:lnTo>
                  <a:lnTo>
                    <a:pt x="31089" y="7457567"/>
                  </a:lnTo>
                  <a:lnTo>
                    <a:pt x="28346" y="7458075"/>
                  </a:lnTo>
                  <a:lnTo>
                    <a:pt x="25907" y="7458456"/>
                  </a:lnTo>
                  <a:lnTo>
                    <a:pt x="23164" y="7458456"/>
                  </a:lnTo>
                  <a:lnTo>
                    <a:pt x="20726" y="7458709"/>
                  </a:lnTo>
                  <a:lnTo>
                    <a:pt x="17983" y="7458709"/>
                  </a:lnTo>
                  <a:lnTo>
                    <a:pt x="15544" y="7458709"/>
                  </a:lnTo>
                  <a:lnTo>
                    <a:pt x="12801" y="7458709"/>
                  </a:lnTo>
                  <a:lnTo>
                    <a:pt x="10363" y="7458456"/>
                  </a:lnTo>
                  <a:lnTo>
                    <a:pt x="7619" y="7458456"/>
                  </a:lnTo>
                  <a:lnTo>
                    <a:pt x="5181" y="7458075"/>
                  </a:lnTo>
                  <a:lnTo>
                    <a:pt x="2438" y="7457821"/>
                  </a:lnTo>
                  <a:lnTo>
                    <a:pt x="0" y="7457186"/>
                  </a:lnTo>
                  <a:lnTo>
                    <a:pt x="304" y="7490459"/>
                  </a:lnTo>
                </a:path>
                <a:path w="6883400" h="10017125">
                  <a:moveTo>
                    <a:pt x="85343" y="7362444"/>
                  </a:moveTo>
                  <a:lnTo>
                    <a:pt x="85343" y="7490459"/>
                  </a:lnTo>
                </a:path>
                <a:path w="6883400" h="10017125">
                  <a:moveTo>
                    <a:pt x="304" y="7490459"/>
                  </a:moveTo>
                  <a:lnTo>
                    <a:pt x="0" y="7524242"/>
                  </a:lnTo>
                  <a:lnTo>
                    <a:pt x="2438" y="7523607"/>
                  </a:lnTo>
                  <a:lnTo>
                    <a:pt x="4876" y="7522718"/>
                  </a:lnTo>
                  <a:lnTo>
                    <a:pt x="7619" y="7522464"/>
                  </a:lnTo>
                  <a:lnTo>
                    <a:pt x="10058" y="7521829"/>
                  </a:lnTo>
                  <a:lnTo>
                    <a:pt x="12496" y="7521575"/>
                  </a:lnTo>
                  <a:lnTo>
                    <a:pt x="25603" y="7521575"/>
                  </a:lnTo>
                  <a:lnTo>
                    <a:pt x="28041" y="7522083"/>
                  </a:lnTo>
                  <a:lnTo>
                    <a:pt x="30784" y="7522464"/>
                  </a:lnTo>
                  <a:lnTo>
                    <a:pt x="33223" y="7523099"/>
                  </a:lnTo>
                  <a:lnTo>
                    <a:pt x="35661" y="7523607"/>
                  </a:lnTo>
                  <a:lnTo>
                    <a:pt x="46939" y="7528559"/>
                  </a:lnTo>
                  <a:lnTo>
                    <a:pt x="49072" y="7529703"/>
                  </a:lnTo>
                  <a:lnTo>
                    <a:pt x="50901" y="7531227"/>
                  </a:lnTo>
                  <a:lnTo>
                    <a:pt x="52730" y="7532751"/>
                  </a:lnTo>
                  <a:lnTo>
                    <a:pt x="54559" y="7534275"/>
                  </a:lnTo>
                  <a:lnTo>
                    <a:pt x="56083" y="7536180"/>
                  </a:lnTo>
                  <a:lnTo>
                    <a:pt x="57302" y="7537958"/>
                  </a:lnTo>
                  <a:lnTo>
                    <a:pt x="58826" y="7539863"/>
                  </a:lnTo>
                  <a:lnTo>
                    <a:pt x="59740" y="7541895"/>
                  </a:lnTo>
                  <a:lnTo>
                    <a:pt x="60959" y="7544054"/>
                  </a:lnTo>
                  <a:lnTo>
                    <a:pt x="61569" y="7546467"/>
                  </a:lnTo>
                  <a:lnTo>
                    <a:pt x="62179" y="7549007"/>
                  </a:lnTo>
                  <a:lnTo>
                    <a:pt x="62788" y="7551420"/>
                  </a:lnTo>
                  <a:lnTo>
                    <a:pt x="63093" y="7554086"/>
                  </a:lnTo>
                  <a:lnTo>
                    <a:pt x="62788" y="7556881"/>
                  </a:lnTo>
                  <a:lnTo>
                    <a:pt x="62179" y="7559294"/>
                  </a:lnTo>
                  <a:lnTo>
                    <a:pt x="54254" y="7574280"/>
                  </a:lnTo>
                  <a:lnTo>
                    <a:pt x="52730" y="7575804"/>
                  </a:lnTo>
                  <a:lnTo>
                    <a:pt x="50901" y="7577328"/>
                  </a:lnTo>
                  <a:lnTo>
                    <a:pt x="49072" y="7578852"/>
                  </a:lnTo>
                  <a:lnTo>
                    <a:pt x="46939" y="7579995"/>
                  </a:lnTo>
                  <a:lnTo>
                    <a:pt x="44805" y="7581011"/>
                  </a:lnTo>
                  <a:lnTo>
                    <a:pt x="42671" y="7582154"/>
                  </a:lnTo>
                  <a:lnTo>
                    <a:pt x="40538" y="7583043"/>
                  </a:lnTo>
                  <a:lnTo>
                    <a:pt x="38100" y="7583678"/>
                  </a:lnTo>
                  <a:lnTo>
                    <a:pt x="35966" y="7584567"/>
                  </a:lnTo>
                  <a:lnTo>
                    <a:pt x="33223" y="7585202"/>
                  </a:lnTo>
                  <a:lnTo>
                    <a:pt x="31089" y="7585583"/>
                  </a:lnTo>
                  <a:lnTo>
                    <a:pt x="28346" y="7586091"/>
                  </a:lnTo>
                  <a:lnTo>
                    <a:pt x="25907" y="7586472"/>
                  </a:lnTo>
                  <a:lnTo>
                    <a:pt x="23164" y="7586726"/>
                  </a:lnTo>
                  <a:lnTo>
                    <a:pt x="20726" y="7586726"/>
                  </a:lnTo>
                  <a:lnTo>
                    <a:pt x="17983" y="7587107"/>
                  </a:lnTo>
                  <a:lnTo>
                    <a:pt x="15544" y="7587107"/>
                  </a:lnTo>
                  <a:lnTo>
                    <a:pt x="12801" y="7586726"/>
                  </a:lnTo>
                  <a:lnTo>
                    <a:pt x="10363" y="7586726"/>
                  </a:lnTo>
                  <a:lnTo>
                    <a:pt x="7619" y="7586472"/>
                  </a:lnTo>
                  <a:lnTo>
                    <a:pt x="5181" y="7586091"/>
                  </a:lnTo>
                  <a:lnTo>
                    <a:pt x="2438" y="7585836"/>
                  </a:lnTo>
                  <a:lnTo>
                    <a:pt x="0" y="7585202"/>
                  </a:lnTo>
                  <a:lnTo>
                    <a:pt x="304" y="7618730"/>
                  </a:lnTo>
                </a:path>
                <a:path w="6883400" h="10017125">
                  <a:moveTo>
                    <a:pt x="85343" y="7490459"/>
                  </a:moveTo>
                  <a:lnTo>
                    <a:pt x="85343" y="7618730"/>
                  </a:lnTo>
                </a:path>
                <a:path w="6883400" h="10017125">
                  <a:moveTo>
                    <a:pt x="304" y="7618476"/>
                  </a:moveTo>
                  <a:lnTo>
                    <a:pt x="0" y="7652258"/>
                  </a:lnTo>
                  <a:lnTo>
                    <a:pt x="2438" y="7651623"/>
                  </a:lnTo>
                  <a:lnTo>
                    <a:pt x="4876" y="7650734"/>
                  </a:lnTo>
                  <a:lnTo>
                    <a:pt x="7619" y="7650480"/>
                  </a:lnTo>
                  <a:lnTo>
                    <a:pt x="10058" y="7649845"/>
                  </a:lnTo>
                  <a:lnTo>
                    <a:pt x="12496" y="7649845"/>
                  </a:lnTo>
                  <a:lnTo>
                    <a:pt x="15239" y="7649591"/>
                  </a:lnTo>
                  <a:lnTo>
                    <a:pt x="17678" y="7649591"/>
                  </a:lnTo>
                  <a:lnTo>
                    <a:pt x="20421" y="7649591"/>
                  </a:lnTo>
                  <a:lnTo>
                    <a:pt x="22859" y="7649591"/>
                  </a:lnTo>
                  <a:lnTo>
                    <a:pt x="25603" y="7649845"/>
                  </a:lnTo>
                  <a:lnTo>
                    <a:pt x="28041" y="7650099"/>
                  </a:lnTo>
                  <a:lnTo>
                    <a:pt x="30784" y="7650480"/>
                  </a:lnTo>
                  <a:lnTo>
                    <a:pt x="33223" y="7651115"/>
                  </a:lnTo>
                  <a:lnTo>
                    <a:pt x="35661" y="7651623"/>
                  </a:lnTo>
                  <a:lnTo>
                    <a:pt x="38100" y="7652258"/>
                  </a:lnTo>
                  <a:lnTo>
                    <a:pt x="40233" y="7653147"/>
                  </a:lnTo>
                  <a:lnTo>
                    <a:pt x="42671" y="7654163"/>
                  </a:lnTo>
                  <a:lnTo>
                    <a:pt x="44805" y="7655306"/>
                  </a:lnTo>
                  <a:lnTo>
                    <a:pt x="46939" y="7656576"/>
                  </a:lnTo>
                  <a:lnTo>
                    <a:pt x="49072" y="7657719"/>
                  </a:lnTo>
                  <a:lnTo>
                    <a:pt x="50901" y="7659243"/>
                  </a:lnTo>
                  <a:lnTo>
                    <a:pt x="52730" y="7660767"/>
                  </a:lnTo>
                  <a:lnTo>
                    <a:pt x="54559" y="7662291"/>
                  </a:lnTo>
                  <a:lnTo>
                    <a:pt x="56083" y="7664196"/>
                  </a:lnTo>
                  <a:lnTo>
                    <a:pt x="57302" y="7665974"/>
                  </a:lnTo>
                  <a:lnTo>
                    <a:pt x="58826" y="7667879"/>
                  </a:lnTo>
                  <a:lnTo>
                    <a:pt x="59740" y="7669911"/>
                  </a:lnTo>
                  <a:lnTo>
                    <a:pt x="60959" y="7672070"/>
                  </a:lnTo>
                  <a:lnTo>
                    <a:pt x="61569" y="7674483"/>
                  </a:lnTo>
                  <a:lnTo>
                    <a:pt x="62179" y="7677023"/>
                  </a:lnTo>
                  <a:lnTo>
                    <a:pt x="62788" y="7679436"/>
                  </a:lnTo>
                  <a:lnTo>
                    <a:pt x="63093" y="7682103"/>
                  </a:lnTo>
                  <a:lnTo>
                    <a:pt x="62788" y="7684897"/>
                  </a:lnTo>
                  <a:lnTo>
                    <a:pt x="62179" y="7687691"/>
                  </a:lnTo>
                  <a:lnTo>
                    <a:pt x="54254" y="7702296"/>
                  </a:lnTo>
                  <a:lnTo>
                    <a:pt x="52730" y="7703820"/>
                  </a:lnTo>
                  <a:lnTo>
                    <a:pt x="50901" y="7705344"/>
                  </a:lnTo>
                  <a:lnTo>
                    <a:pt x="49072" y="7706868"/>
                  </a:lnTo>
                  <a:lnTo>
                    <a:pt x="46939" y="7708011"/>
                  </a:lnTo>
                  <a:lnTo>
                    <a:pt x="44805" y="7709281"/>
                  </a:lnTo>
                  <a:lnTo>
                    <a:pt x="42671" y="7710170"/>
                  </a:lnTo>
                  <a:lnTo>
                    <a:pt x="40538" y="7711059"/>
                  </a:lnTo>
                  <a:lnTo>
                    <a:pt x="38100" y="7711694"/>
                  </a:lnTo>
                  <a:lnTo>
                    <a:pt x="35966" y="7712583"/>
                  </a:lnTo>
                  <a:lnTo>
                    <a:pt x="33223" y="7713218"/>
                  </a:lnTo>
                  <a:lnTo>
                    <a:pt x="31089" y="7713599"/>
                  </a:lnTo>
                  <a:lnTo>
                    <a:pt x="28346" y="7714107"/>
                  </a:lnTo>
                  <a:lnTo>
                    <a:pt x="25907" y="7714488"/>
                  </a:lnTo>
                  <a:lnTo>
                    <a:pt x="23164" y="7714742"/>
                  </a:lnTo>
                  <a:lnTo>
                    <a:pt x="20726" y="7714742"/>
                  </a:lnTo>
                  <a:lnTo>
                    <a:pt x="17983" y="7715123"/>
                  </a:lnTo>
                  <a:lnTo>
                    <a:pt x="15544" y="7715123"/>
                  </a:lnTo>
                  <a:lnTo>
                    <a:pt x="12801" y="7714742"/>
                  </a:lnTo>
                  <a:lnTo>
                    <a:pt x="10363" y="7714742"/>
                  </a:lnTo>
                  <a:lnTo>
                    <a:pt x="7619" y="7714488"/>
                  </a:lnTo>
                  <a:lnTo>
                    <a:pt x="5181" y="7714107"/>
                  </a:lnTo>
                  <a:lnTo>
                    <a:pt x="2438" y="7713853"/>
                  </a:lnTo>
                  <a:lnTo>
                    <a:pt x="0" y="7713218"/>
                  </a:lnTo>
                  <a:lnTo>
                    <a:pt x="304" y="7746746"/>
                  </a:lnTo>
                </a:path>
                <a:path w="6883400" h="10017125">
                  <a:moveTo>
                    <a:pt x="85343" y="7618476"/>
                  </a:moveTo>
                  <a:lnTo>
                    <a:pt x="85343" y="7746746"/>
                  </a:lnTo>
                </a:path>
                <a:path w="6883400" h="10017125">
                  <a:moveTo>
                    <a:pt x="304" y="7746746"/>
                  </a:moveTo>
                  <a:lnTo>
                    <a:pt x="0" y="7780274"/>
                  </a:lnTo>
                  <a:lnTo>
                    <a:pt x="2438" y="7779639"/>
                  </a:lnTo>
                  <a:lnTo>
                    <a:pt x="4876" y="7778750"/>
                  </a:lnTo>
                  <a:lnTo>
                    <a:pt x="7619" y="7778496"/>
                  </a:lnTo>
                  <a:lnTo>
                    <a:pt x="10058" y="7778115"/>
                  </a:lnTo>
                  <a:lnTo>
                    <a:pt x="12496" y="7777861"/>
                  </a:lnTo>
                  <a:lnTo>
                    <a:pt x="15239" y="7777607"/>
                  </a:lnTo>
                  <a:lnTo>
                    <a:pt x="17678" y="7777607"/>
                  </a:lnTo>
                  <a:lnTo>
                    <a:pt x="20421" y="7777607"/>
                  </a:lnTo>
                  <a:lnTo>
                    <a:pt x="22859" y="7777607"/>
                  </a:lnTo>
                  <a:lnTo>
                    <a:pt x="25603" y="7777861"/>
                  </a:lnTo>
                  <a:lnTo>
                    <a:pt x="28041" y="7778115"/>
                  </a:lnTo>
                  <a:lnTo>
                    <a:pt x="30784" y="7778496"/>
                  </a:lnTo>
                  <a:lnTo>
                    <a:pt x="33223" y="7779131"/>
                  </a:lnTo>
                  <a:lnTo>
                    <a:pt x="35661" y="7779639"/>
                  </a:lnTo>
                  <a:lnTo>
                    <a:pt x="38100" y="7780655"/>
                  </a:lnTo>
                  <a:lnTo>
                    <a:pt x="40233" y="7781163"/>
                  </a:lnTo>
                  <a:lnTo>
                    <a:pt x="42671" y="7782433"/>
                  </a:lnTo>
                  <a:lnTo>
                    <a:pt x="44805" y="7783322"/>
                  </a:lnTo>
                  <a:lnTo>
                    <a:pt x="46939" y="7784592"/>
                  </a:lnTo>
                  <a:lnTo>
                    <a:pt x="49072" y="7785734"/>
                  </a:lnTo>
                  <a:lnTo>
                    <a:pt x="50901" y="7787259"/>
                  </a:lnTo>
                  <a:lnTo>
                    <a:pt x="52730" y="7788783"/>
                  </a:lnTo>
                  <a:lnTo>
                    <a:pt x="54559" y="7790307"/>
                  </a:lnTo>
                  <a:lnTo>
                    <a:pt x="56083" y="7792211"/>
                  </a:lnTo>
                  <a:lnTo>
                    <a:pt x="57302" y="7793990"/>
                  </a:lnTo>
                  <a:lnTo>
                    <a:pt x="58826" y="7796149"/>
                  </a:lnTo>
                  <a:lnTo>
                    <a:pt x="59740" y="7797927"/>
                  </a:lnTo>
                  <a:lnTo>
                    <a:pt x="60959" y="7800467"/>
                  </a:lnTo>
                  <a:lnTo>
                    <a:pt x="61569" y="7802499"/>
                  </a:lnTo>
                  <a:lnTo>
                    <a:pt x="62179" y="7805039"/>
                  </a:lnTo>
                  <a:lnTo>
                    <a:pt x="62788" y="7807452"/>
                  </a:lnTo>
                  <a:lnTo>
                    <a:pt x="63093" y="7810119"/>
                  </a:lnTo>
                  <a:lnTo>
                    <a:pt x="62788" y="7812913"/>
                  </a:lnTo>
                  <a:lnTo>
                    <a:pt x="62179" y="7815707"/>
                  </a:lnTo>
                  <a:lnTo>
                    <a:pt x="54254" y="7830311"/>
                  </a:lnTo>
                  <a:lnTo>
                    <a:pt x="52730" y="7832090"/>
                  </a:lnTo>
                  <a:lnTo>
                    <a:pt x="50901" y="7833359"/>
                  </a:lnTo>
                  <a:lnTo>
                    <a:pt x="49072" y="7834884"/>
                  </a:lnTo>
                  <a:lnTo>
                    <a:pt x="46939" y="7836027"/>
                  </a:lnTo>
                  <a:lnTo>
                    <a:pt x="44805" y="7837297"/>
                  </a:lnTo>
                  <a:lnTo>
                    <a:pt x="42671" y="7838186"/>
                  </a:lnTo>
                  <a:lnTo>
                    <a:pt x="40538" y="7839075"/>
                  </a:lnTo>
                  <a:lnTo>
                    <a:pt x="38100" y="7840091"/>
                  </a:lnTo>
                  <a:lnTo>
                    <a:pt x="35966" y="7840599"/>
                  </a:lnTo>
                  <a:lnTo>
                    <a:pt x="33223" y="7841234"/>
                  </a:lnTo>
                  <a:lnTo>
                    <a:pt x="31089" y="7841869"/>
                  </a:lnTo>
                  <a:lnTo>
                    <a:pt x="28346" y="7842123"/>
                  </a:lnTo>
                  <a:lnTo>
                    <a:pt x="25907" y="7842504"/>
                  </a:lnTo>
                  <a:lnTo>
                    <a:pt x="23164" y="7842758"/>
                  </a:lnTo>
                  <a:lnTo>
                    <a:pt x="20726" y="7842758"/>
                  </a:lnTo>
                  <a:lnTo>
                    <a:pt x="17983" y="7843139"/>
                  </a:lnTo>
                  <a:lnTo>
                    <a:pt x="15544" y="7843139"/>
                  </a:lnTo>
                  <a:lnTo>
                    <a:pt x="12801" y="7842758"/>
                  </a:lnTo>
                  <a:lnTo>
                    <a:pt x="10363" y="7842758"/>
                  </a:lnTo>
                  <a:lnTo>
                    <a:pt x="7619" y="7842504"/>
                  </a:lnTo>
                  <a:lnTo>
                    <a:pt x="5181" y="7842123"/>
                  </a:lnTo>
                  <a:lnTo>
                    <a:pt x="2438" y="7841869"/>
                  </a:lnTo>
                  <a:lnTo>
                    <a:pt x="0" y="7841234"/>
                  </a:lnTo>
                  <a:lnTo>
                    <a:pt x="304" y="7874761"/>
                  </a:lnTo>
                </a:path>
                <a:path w="6883400" h="10017125">
                  <a:moveTo>
                    <a:pt x="85343" y="7746746"/>
                  </a:moveTo>
                  <a:lnTo>
                    <a:pt x="85343" y="7874761"/>
                  </a:lnTo>
                </a:path>
                <a:path w="6883400" h="10017125">
                  <a:moveTo>
                    <a:pt x="304" y="7874761"/>
                  </a:moveTo>
                  <a:lnTo>
                    <a:pt x="0" y="7908290"/>
                  </a:lnTo>
                  <a:lnTo>
                    <a:pt x="2438" y="7907655"/>
                  </a:lnTo>
                  <a:lnTo>
                    <a:pt x="4876" y="7907147"/>
                  </a:lnTo>
                  <a:lnTo>
                    <a:pt x="7619" y="7906511"/>
                  </a:lnTo>
                  <a:lnTo>
                    <a:pt x="10058" y="7906131"/>
                  </a:lnTo>
                  <a:lnTo>
                    <a:pt x="12496" y="7905877"/>
                  </a:lnTo>
                  <a:lnTo>
                    <a:pt x="15239" y="7905623"/>
                  </a:lnTo>
                  <a:lnTo>
                    <a:pt x="17678" y="7905623"/>
                  </a:lnTo>
                  <a:lnTo>
                    <a:pt x="20421" y="7905623"/>
                  </a:lnTo>
                  <a:lnTo>
                    <a:pt x="22859" y="7905623"/>
                  </a:lnTo>
                  <a:lnTo>
                    <a:pt x="25603" y="7905877"/>
                  </a:lnTo>
                  <a:lnTo>
                    <a:pt x="28041" y="7906131"/>
                  </a:lnTo>
                  <a:lnTo>
                    <a:pt x="30784" y="7906511"/>
                  </a:lnTo>
                  <a:lnTo>
                    <a:pt x="33223" y="7907147"/>
                  </a:lnTo>
                  <a:lnTo>
                    <a:pt x="35661" y="7907655"/>
                  </a:lnTo>
                  <a:lnTo>
                    <a:pt x="38100" y="7908671"/>
                  </a:lnTo>
                  <a:lnTo>
                    <a:pt x="40233" y="7909559"/>
                  </a:lnTo>
                  <a:lnTo>
                    <a:pt x="42671" y="7910449"/>
                  </a:lnTo>
                  <a:lnTo>
                    <a:pt x="44805" y="7911338"/>
                  </a:lnTo>
                  <a:lnTo>
                    <a:pt x="46939" y="7912608"/>
                  </a:lnTo>
                  <a:lnTo>
                    <a:pt x="49072" y="7913751"/>
                  </a:lnTo>
                  <a:lnTo>
                    <a:pt x="50901" y="7915275"/>
                  </a:lnTo>
                  <a:lnTo>
                    <a:pt x="52730" y="7916799"/>
                  </a:lnTo>
                  <a:lnTo>
                    <a:pt x="54559" y="7918323"/>
                  </a:lnTo>
                  <a:lnTo>
                    <a:pt x="56083" y="7920228"/>
                  </a:lnTo>
                  <a:lnTo>
                    <a:pt x="57302" y="7922006"/>
                  </a:lnTo>
                  <a:lnTo>
                    <a:pt x="58826" y="7924165"/>
                  </a:lnTo>
                  <a:lnTo>
                    <a:pt x="59740" y="7925943"/>
                  </a:lnTo>
                  <a:lnTo>
                    <a:pt x="60959" y="7928483"/>
                  </a:lnTo>
                  <a:lnTo>
                    <a:pt x="61569" y="7930515"/>
                  </a:lnTo>
                  <a:lnTo>
                    <a:pt x="62179" y="7933055"/>
                  </a:lnTo>
                  <a:lnTo>
                    <a:pt x="62788" y="7935468"/>
                  </a:lnTo>
                  <a:lnTo>
                    <a:pt x="63093" y="7938134"/>
                  </a:lnTo>
                  <a:lnTo>
                    <a:pt x="62788" y="7940929"/>
                  </a:lnTo>
                  <a:lnTo>
                    <a:pt x="62179" y="7943723"/>
                  </a:lnTo>
                  <a:lnTo>
                    <a:pt x="54254" y="7958328"/>
                  </a:lnTo>
                  <a:lnTo>
                    <a:pt x="52730" y="7960106"/>
                  </a:lnTo>
                  <a:lnTo>
                    <a:pt x="50901" y="7961376"/>
                  </a:lnTo>
                  <a:lnTo>
                    <a:pt x="49072" y="7962900"/>
                  </a:lnTo>
                  <a:lnTo>
                    <a:pt x="46939" y="7964043"/>
                  </a:lnTo>
                  <a:lnTo>
                    <a:pt x="44805" y="7965313"/>
                  </a:lnTo>
                  <a:lnTo>
                    <a:pt x="42671" y="7966202"/>
                  </a:lnTo>
                  <a:lnTo>
                    <a:pt x="40538" y="7967091"/>
                  </a:lnTo>
                  <a:lnTo>
                    <a:pt x="38100" y="7968107"/>
                  </a:lnTo>
                  <a:lnTo>
                    <a:pt x="35966" y="7968615"/>
                  </a:lnTo>
                  <a:lnTo>
                    <a:pt x="33223" y="7969250"/>
                  </a:lnTo>
                  <a:lnTo>
                    <a:pt x="31089" y="7969884"/>
                  </a:lnTo>
                  <a:lnTo>
                    <a:pt x="28346" y="7970139"/>
                  </a:lnTo>
                  <a:lnTo>
                    <a:pt x="25907" y="7970520"/>
                  </a:lnTo>
                  <a:lnTo>
                    <a:pt x="23164" y="7970774"/>
                  </a:lnTo>
                  <a:lnTo>
                    <a:pt x="20726" y="7970774"/>
                  </a:lnTo>
                  <a:lnTo>
                    <a:pt x="17983" y="7971155"/>
                  </a:lnTo>
                  <a:lnTo>
                    <a:pt x="15544" y="7971155"/>
                  </a:lnTo>
                  <a:lnTo>
                    <a:pt x="12801" y="7970774"/>
                  </a:lnTo>
                  <a:lnTo>
                    <a:pt x="10363" y="7970774"/>
                  </a:lnTo>
                  <a:lnTo>
                    <a:pt x="7619" y="7970520"/>
                  </a:lnTo>
                  <a:lnTo>
                    <a:pt x="5181" y="7970139"/>
                  </a:lnTo>
                  <a:lnTo>
                    <a:pt x="2438" y="7969884"/>
                  </a:lnTo>
                  <a:lnTo>
                    <a:pt x="0" y="7969250"/>
                  </a:lnTo>
                  <a:lnTo>
                    <a:pt x="304" y="8002778"/>
                  </a:lnTo>
                </a:path>
                <a:path w="6883400" h="10017125">
                  <a:moveTo>
                    <a:pt x="85343" y="7874761"/>
                  </a:moveTo>
                  <a:lnTo>
                    <a:pt x="85343" y="8002778"/>
                  </a:lnTo>
                </a:path>
                <a:path w="6883400" h="10017125">
                  <a:moveTo>
                    <a:pt x="304" y="8002778"/>
                  </a:moveTo>
                  <a:lnTo>
                    <a:pt x="0" y="8036306"/>
                  </a:lnTo>
                  <a:lnTo>
                    <a:pt x="2438" y="8035671"/>
                  </a:lnTo>
                  <a:lnTo>
                    <a:pt x="4876" y="8035163"/>
                  </a:lnTo>
                  <a:lnTo>
                    <a:pt x="7619" y="8034528"/>
                  </a:lnTo>
                  <a:lnTo>
                    <a:pt x="10058" y="8034147"/>
                  </a:lnTo>
                  <a:lnTo>
                    <a:pt x="12496" y="8033893"/>
                  </a:lnTo>
                  <a:lnTo>
                    <a:pt x="15239" y="8033639"/>
                  </a:lnTo>
                  <a:lnTo>
                    <a:pt x="17678" y="8033639"/>
                  </a:lnTo>
                  <a:lnTo>
                    <a:pt x="20421" y="8033639"/>
                  </a:lnTo>
                  <a:lnTo>
                    <a:pt x="22859" y="8033639"/>
                  </a:lnTo>
                  <a:lnTo>
                    <a:pt x="25603" y="8033893"/>
                  </a:lnTo>
                  <a:lnTo>
                    <a:pt x="28041" y="8034147"/>
                  </a:lnTo>
                  <a:lnTo>
                    <a:pt x="30784" y="8034528"/>
                  </a:lnTo>
                  <a:lnTo>
                    <a:pt x="33223" y="8035163"/>
                  </a:lnTo>
                  <a:lnTo>
                    <a:pt x="35661" y="8036052"/>
                  </a:lnTo>
                  <a:lnTo>
                    <a:pt x="38100" y="8036686"/>
                  </a:lnTo>
                  <a:lnTo>
                    <a:pt x="40233" y="8037576"/>
                  </a:lnTo>
                  <a:lnTo>
                    <a:pt x="42671" y="8038465"/>
                  </a:lnTo>
                  <a:lnTo>
                    <a:pt x="44805" y="8039354"/>
                  </a:lnTo>
                  <a:lnTo>
                    <a:pt x="46939" y="8040624"/>
                  </a:lnTo>
                  <a:lnTo>
                    <a:pt x="49072" y="8042148"/>
                  </a:lnTo>
                  <a:lnTo>
                    <a:pt x="50901" y="8043291"/>
                  </a:lnTo>
                  <a:lnTo>
                    <a:pt x="52730" y="8044815"/>
                  </a:lnTo>
                  <a:lnTo>
                    <a:pt x="54559" y="8046339"/>
                  </a:lnTo>
                  <a:lnTo>
                    <a:pt x="56083" y="8048244"/>
                  </a:lnTo>
                  <a:lnTo>
                    <a:pt x="57302" y="8050022"/>
                  </a:lnTo>
                  <a:lnTo>
                    <a:pt x="58826" y="8052181"/>
                  </a:lnTo>
                  <a:lnTo>
                    <a:pt x="59740" y="8054340"/>
                  </a:lnTo>
                  <a:lnTo>
                    <a:pt x="63093" y="8066151"/>
                  </a:lnTo>
                  <a:lnTo>
                    <a:pt x="54254" y="8086344"/>
                  </a:lnTo>
                  <a:lnTo>
                    <a:pt x="52730" y="8088122"/>
                  </a:lnTo>
                  <a:lnTo>
                    <a:pt x="50901" y="8089646"/>
                  </a:lnTo>
                  <a:lnTo>
                    <a:pt x="49072" y="8090916"/>
                  </a:lnTo>
                  <a:lnTo>
                    <a:pt x="46939" y="8092059"/>
                  </a:lnTo>
                  <a:lnTo>
                    <a:pt x="44805" y="8093329"/>
                  </a:lnTo>
                  <a:lnTo>
                    <a:pt x="33223" y="8097266"/>
                  </a:lnTo>
                  <a:lnTo>
                    <a:pt x="31089" y="8097901"/>
                  </a:lnTo>
                  <a:lnTo>
                    <a:pt x="28346" y="8098155"/>
                  </a:lnTo>
                  <a:lnTo>
                    <a:pt x="25907" y="8098536"/>
                  </a:lnTo>
                  <a:lnTo>
                    <a:pt x="23164" y="8098790"/>
                  </a:lnTo>
                  <a:lnTo>
                    <a:pt x="20726" y="8099171"/>
                  </a:lnTo>
                  <a:lnTo>
                    <a:pt x="17983" y="8099171"/>
                  </a:lnTo>
                  <a:lnTo>
                    <a:pt x="15544" y="8099171"/>
                  </a:lnTo>
                  <a:lnTo>
                    <a:pt x="12801" y="8099171"/>
                  </a:lnTo>
                  <a:lnTo>
                    <a:pt x="10363" y="8098790"/>
                  </a:lnTo>
                  <a:lnTo>
                    <a:pt x="7619" y="8098536"/>
                  </a:lnTo>
                  <a:lnTo>
                    <a:pt x="5181" y="8098155"/>
                  </a:lnTo>
                  <a:lnTo>
                    <a:pt x="2438" y="8097901"/>
                  </a:lnTo>
                  <a:lnTo>
                    <a:pt x="0" y="8097647"/>
                  </a:lnTo>
                  <a:lnTo>
                    <a:pt x="304" y="8130794"/>
                  </a:lnTo>
                </a:path>
                <a:path w="6883400" h="10017125">
                  <a:moveTo>
                    <a:pt x="85343" y="8002778"/>
                  </a:moveTo>
                  <a:lnTo>
                    <a:pt x="85343" y="8130794"/>
                  </a:lnTo>
                </a:path>
                <a:path w="6883400" h="10017125">
                  <a:moveTo>
                    <a:pt x="304" y="8130794"/>
                  </a:moveTo>
                  <a:lnTo>
                    <a:pt x="0" y="8164322"/>
                  </a:lnTo>
                  <a:lnTo>
                    <a:pt x="2438" y="8163686"/>
                  </a:lnTo>
                  <a:lnTo>
                    <a:pt x="4876" y="8163179"/>
                  </a:lnTo>
                  <a:lnTo>
                    <a:pt x="7619" y="8162544"/>
                  </a:lnTo>
                  <a:lnTo>
                    <a:pt x="10058" y="8162163"/>
                  </a:lnTo>
                  <a:lnTo>
                    <a:pt x="12496" y="8161909"/>
                  </a:lnTo>
                  <a:lnTo>
                    <a:pt x="15239" y="8161655"/>
                  </a:lnTo>
                  <a:lnTo>
                    <a:pt x="17678" y="8161655"/>
                  </a:lnTo>
                  <a:lnTo>
                    <a:pt x="20421" y="8161655"/>
                  </a:lnTo>
                  <a:lnTo>
                    <a:pt x="22859" y="8161655"/>
                  </a:lnTo>
                  <a:lnTo>
                    <a:pt x="25603" y="8161909"/>
                  </a:lnTo>
                  <a:lnTo>
                    <a:pt x="28041" y="8162163"/>
                  </a:lnTo>
                  <a:lnTo>
                    <a:pt x="30784" y="8162798"/>
                  </a:lnTo>
                  <a:lnTo>
                    <a:pt x="33223" y="8163179"/>
                  </a:lnTo>
                  <a:lnTo>
                    <a:pt x="35661" y="8164068"/>
                  </a:lnTo>
                  <a:lnTo>
                    <a:pt x="38100" y="8164703"/>
                  </a:lnTo>
                  <a:lnTo>
                    <a:pt x="40233" y="8165592"/>
                  </a:lnTo>
                  <a:lnTo>
                    <a:pt x="42671" y="8166481"/>
                  </a:lnTo>
                  <a:lnTo>
                    <a:pt x="44805" y="8167370"/>
                  </a:lnTo>
                  <a:lnTo>
                    <a:pt x="46939" y="8168894"/>
                  </a:lnTo>
                  <a:lnTo>
                    <a:pt x="49072" y="8170164"/>
                  </a:lnTo>
                  <a:lnTo>
                    <a:pt x="50901" y="8171307"/>
                  </a:lnTo>
                  <a:lnTo>
                    <a:pt x="52730" y="8172831"/>
                  </a:lnTo>
                  <a:lnTo>
                    <a:pt x="54559" y="8174736"/>
                  </a:lnTo>
                  <a:lnTo>
                    <a:pt x="56083" y="8176259"/>
                  </a:lnTo>
                  <a:lnTo>
                    <a:pt x="57302" y="8178038"/>
                  </a:lnTo>
                  <a:lnTo>
                    <a:pt x="58826" y="8180197"/>
                  </a:lnTo>
                  <a:lnTo>
                    <a:pt x="59740" y="8182356"/>
                  </a:lnTo>
                  <a:lnTo>
                    <a:pt x="60959" y="8184515"/>
                  </a:lnTo>
                  <a:lnTo>
                    <a:pt x="61569" y="8186928"/>
                  </a:lnTo>
                  <a:lnTo>
                    <a:pt x="62179" y="8189086"/>
                  </a:lnTo>
                  <a:lnTo>
                    <a:pt x="62788" y="8191754"/>
                  </a:lnTo>
                  <a:lnTo>
                    <a:pt x="63093" y="8194167"/>
                  </a:lnTo>
                  <a:lnTo>
                    <a:pt x="46939" y="8220075"/>
                  </a:lnTo>
                  <a:lnTo>
                    <a:pt x="44805" y="8221345"/>
                  </a:lnTo>
                  <a:lnTo>
                    <a:pt x="42671" y="8222234"/>
                  </a:lnTo>
                  <a:lnTo>
                    <a:pt x="40538" y="8223123"/>
                  </a:lnTo>
                  <a:lnTo>
                    <a:pt x="38100" y="8224139"/>
                  </a:lnTo>
                  <a:lnTo>
                    <a:pt x="35966" y="8224647"/>
                  </a:lnTo>
                  <a:lnTo>
                    <a:pt x="33223" y="8225282"/>
                  </a:lnTo>
                  <a:lnTo>
                    <a:pt x="31089" y="8225917"/>
                  </a:lnTo>
                  <a:lnTo>
                    <a:pt x="28346" y="8226552"/>
                  </a:lnTo>
                  <a:lnTo>
                    <a:pt x="25907" y="8226552"/>
                  </a:lnTo>
                  <a:lnTo>
                    <a:pt x="23164" y="8226806"/>
                  </a:lnTo>
                  <a:lnTo>
                    <a:pt x="20726" y="8227186"/>
                  </a:lnTo>
                  <a:lnTo>
                    <a:pt x="17983" y="8227186"/>
                  </a:lnTo>
                  <a:lnTo>
                    <a:pt x="15544" y="8227186"/>
                  </a:lnTo>
                  <a:lnTo>
                    <a:pt x="12801" y="8227186"/>
                  </a:lnTo>
                  <a:lnTo>
                    <a:pt x="10363" y="8226806"/>
                  </a:lnTo>
                  <a:lnTo>
                    <a:pt x="7619" y="8226552"/>
                  </a:lnTo>
                  <a:lnTo>
                    <a:pt x="5181" y="8226171"/>
                  </a:lnTo>
                  <a:lnTo>
                    <a:pt x="2438" y="8225917"/>
                  </a:lnTo>
                  <a:lnTo>
                    <a:pt x="0" y="8225663"/>
                  </a:lnTo>
                  <a:lnTo>
                    <a:pt x="304" y="8258809"/>
                  </a:lnTo>
                </a:path>
                <a:path w="6883400" h="10017125">
                  <a:moveTo>
                    <a:pt x="85343" y="8130794"/>
                  </a:moveTo>
                  <a:lnTo>
                    <a:pt x="85343" y="8258809"/>
                  </a:lnTo>
                </a:path>
                <a:path w="6883400" h="10017125">
                  <a:moveTo>
                    <a:pt x="304" y="8258809"/>
                  </a:moveTo>
                  <a:lnTo>
                    <a:pt x="0" y="8292338"/>
                  </a:lnTo>
                  <a:lnTo>
                    <a:pt x="2438" y="8291703"/>
                  </a:lnTo>
                  <a:lnTo>
                    <a:pt x="4876" y="8291195"/>
                  </a:lnTo>
                  <a:lnTo>
                    <a:pt x="7619" y="8290559"/>
                  </a:lnTo>
                  <a:lnTo>
                    <a:pt x="10058" y="8290179"/>
                  </a:lnTo>
                  <a:lnTo>
                    <a:pt x="12496" y="8289925"/>
                  </a:lnTo>
                  <a:lnTo>
                    <a:pt x="15239" y="8289925"/>
                  </a:lnTo>
                  <a:lnTo>
                    <a:pt x="17678" y="8289671"/>
                  </a:lnTo>
                  <a:lnTo>
                    <a:pt x="20421" y="8289671"/>
                  </a:lnTo>
                  <a:lnTo>
                    <a:pt x="22859" y="8289925"/>
                  </a:lnTo>
                  <a:lnTo>
                    <a:pt x="25603" y="8289925"/>
                  </a:lnTo>
                  <a:lnTo>
                    <a:pt x="28041" y="8290179"/>
                  </a:lnTo>
                  <a:lnTo>
                    <a:pt x="30784" y="8290814"/>
                  </a:lnTo>
                  <a:lnTo>
                    <a:pt x="33223" y="8291449"/>
                  </a:lnTo>
                  <a:lnTo>
                    <a:pt x="35661" y="8292084"/>
                  </a:lnTo>
                  <a:lnTo>
                    <a:pt x="38100" y="8292719"/>
                  </a:lnTo>
                  <a:lnTo>
                    <a:pt x="40233" y="8293608"/>
                  </a:lnTo>
                  <a:lnTo>
                    <a:pt x="42671" y="8294497"/>
                  </a:lnTo>
                  <a:lnTo>
                    <a:pt x="44805" y="8295767"/>
                  </a:lnTo>
                  <a:lnTo>
                    <a:pt x="46939" y="8296909"/>
                  </a:lnTo>
                  <a:lnTo>
                    <a:pt x="49072" y="8298180"/>
                  </a:lnTo>
                  <a:lnTo>
                    <a:pt x="50901" y="8299704"/>
                  </a:lnTo>
                  <a:lnTo>
                    <a:pt x="52730" y="8300847"/>
                  </a:lnTo>
                  <a:lnTo>
                    <a:pt x="54559" y="8302752"/>
                  </a:lnTo>
                  <a:lnTo>
                    <a:pt x="56083" y="8304276"/>
                  </a:lnTo>
                  <a:lnTo>
                    <a:pt x="57302" y="8306054"/>
                  </a:lnTo>
                  <a:lnTo>
                    <a:pt x="58826" y="8308213"/>
                  </a:lnTo>
                  <a:lnTo>
                    <a:pt x="59740" y="8310372"/>
                  </a:lnTo>
                  <a:lnTo>
                    <a:pt x="60959" y="8312531"/>
                  </a:lnTo>
                  <a:lnTo>
                    <a:pt x="61569" y="8314944"/>
                  </a:lnTo>
                  <a:lnTo>
                    <a:pt x="62179" y="8317103"/>
                  </a:lnTo>
                  <a:lnTo>
                    <a:pt x="62788" y="8319770"/>
                  </a:lnTo>
                  <a:lnTo>
                    <a:pt x="63093" y="8322183"/>
                  </a:lnTo>
                  <a:lnTo>
                    <a:pt x="62788" y="8325231"/>
                  </a:lnTo>
                  <a:lnTo>
                    <a:pt x="62179" y="8327771"/>
                  </a:lnTo>
                  <a:lnTo>
                    <a:pt x="46939" y="8348091"/>
                  </a:lnTo>
                  <a:lnTo>
                    <a:pt x="44805" y="8349361"/>
                  </a:lnTo>
                  <a:lnTo>
                    <a:pt x="42671" y="8350250"/>
                  </a:lnTo>
                  <a:lnTo>
                    <a:pt x="40538" y="8351520"/>
                  </a:lnTo>
                  <a:lnTo>
                    <a:pt x="38100" y="8352155"/>
                  </a:lnTo>
                  <a:lnTo>
                    <a:pt x="35966" y="8353044"/>
                  </a:lnTo>
                  <a:lnTo>
                    <a:pt x="33223" y="8353298"/>
                  </a:lnTo>
                  <a:lnTo>
                    <a:pt x="31089" y="8353933"/>
                  </a:lnTo>
                  <a:lnTo>
                    <a:pt x="28346" y="8354568"/>
                  </a:lnTo>
                  <a:lnTo>
                    <a:pt x="25907" y="8354822"/>
                  </a:lnTo>
                  <a:lnTo>
                    <a:pt x="23164" y="8354822"/>
                  </a:lnTo>
                  <a:lnTo>
                    <a:pt x="20726" y="8355203"/>
                  </a:lnTo>
                  <a:lnTo>
                    <a:pt x="17983" y="8355203"/>
                  </a:lnTo>
                  <a:lnTo>
                    <a:pt x="15544" y="8355203"/>
                  </a:lnTo>
                  <a:lnTo>
                    <a:pt x="12801" y="8355203"/>
                  </a:lnTo>
                  <a:lnTo>
                    <a:pt x="10363" y="8354822"/>
                  </a:lnTo>
                  <a:lnTo>
                    <a:pt x="7619" y="8354822"/>
                  </a:lnTo>
                  <a:lnTo>
                    <a:pt x="5181" y="8354186"/>
                  </a:lnTo>
                  <a:lnTo>
                    <a:pt x="2438" y="8353933"/>
                  </a:lnTo>
                  <a:lnTo>
                    <a:pt x="0" y="8353679"/>
                  </a:lnTo>
                  <a:lnTo>
                    <a:pt x="304" y="8386826"/>
                  </a:lnTo>
                </a:path>
                <a:path w="6883400" h="10017125">
                  <a:moveTo>
                    <a:pt x="85343" y="8258809"/>
                  </a:moveTo>
                  <a:lnTo>
                    <a:pt x="85343" y="8386826"/>
                  </a:lnTo>
                </a:path>
                <a:path w="6883400" h="10017125">
                  <a:moveTo>
                    <a:pt x="304" y="8386826"/>
                  </a:moveTo>
                  <a:lnTo>
                    <a:pt x="0" y="8420735"/>
                  </a:lnTo>
                  <a:lnTo>
                    <a:pt x="2438" y="8419719"/>
                  </a:lnTo>
                  <a:lnTo>
                    <a:pt x="4876" y="8419211"/>
                  </a:lnTo>
                  <a:lnTo>
                    <a:pt x="7619" y="8418830"/>
                  </a:lnTo>
                  <a:lnTo>
                    <a:pt x="10058" y="8418195"/>
                  </a:lnTo>
                  <a:lnTo>
                    <a:pt x="12496" y="8417941"/>
                  </a:lnTo>
                  <a:lnTo>
                    <a:pt x="15239" y="8417941"/>
                  </a:lnTo>
                  <a:lnTo>
                    <a:pt x="17678" y="8417687"/>
                  </a:lnTo>
                  <a:lnTo>
                    <a:pt x="20421" y="8417687"/>
                  </a:lnTo>
                  <a:lnTo>
                    <a:pt x="22859" y="8417941"/>
                  </a:lnTo>
                  <a:lnTo>
                    <a:pt x="25603" y="8417941"/>
                  </a:lnTo>
                  <a:lnTo>
                    <a:pt x="28041" y="8418576"/>
                  </a:lnTo>
                  <a:lnTo>
                    <a:pt x="30784" y="8418830"/>
                  </a:lnTo>
                  <a:lnTo>
                    <a:pt x="33223" y="8419465"/>
                  </a:lnTo>
                  <a:lnTo>
                    <a:pt x="35661" y="8420100"/>
                  </a:lnTo>
                  <a:lnTo>
                    <a:pt x="38100" y="8420735"/>
                  </a:lnTo>
                  <a:lnTo>
                    <a:pt x="40233" y="8421624"/>
                  </a:lnTo>
                  <a:lnTo>
                    <a:pt x="42671" y="8422513"/>
                  </a:lnTo>
                  <a:lnTo>
                    <a:pt x="44805" y="8423783"/>
                  </a:lnTo>
                  <a:lnTo>
                    <a:pt x="46939" y="8424926"/>
                  </a:lnTo>
                  <a:lnTo>
                    <a:pt x="49072" y="8426196"/>
                  </a:lnTo>
                  <a:lnTo>
                    <a:pt x="50901" y="8427720"/>
                  </a:lnTo>
                  <a:lnTo>
                    <a:pt x="52730" y="8428863"/>
                  </a:lnTo>
                  <a:lnTo>
                    <a:pt x="54559" y="8430768"/>
                  </a:lnTo>
                  <a:lnTo>
                    <a:pt x="56083" y="8432546"/>
                  </a:lnTo>
                  <a:lnTo>
                    <a:pt x="57302" y="8434451"/>
                  </a:lnTo>
                  <a:lnTo>
                    <a:pt x="58826" y="8436229"/>
                  </a:lnTo>
                  <a:lnTo>
                    <a:pt x="59740" y="8438388"/>
                  </a:lnTo>
                  <a:lnTo>
                    <a:pt x="60959" y="8440547"/>
                  </a:lnTo>
                  <a:lnTo>
                    <a:pt x="61569" y="8442960"/>
                  </a:lnTo>
                  <a:lnTo>
                    <a:pt x="62179" y="8445119"/>
                  </a:lnTo>
                  <a:lnTo>
                    <a:pt x="62788" y="8447786"/>
                  </a:lnTo>
                  <a:lnTo>
                    <a:pt x="63093" y="8450580"/>
                  </a:lnTo>
                  <a:lnTo>
                    <a:pt x="62788" y="8453247"/>
                  </a:lnTo>
                  <a:lnTo>
                    <a:pt x="62179" y="8455787"/>
                  </a:lnTo>
                  <a:lnTo>
                    <a:pt x="61569" y="8458454"/>
                  </a:lnTo>
                  <a:lnTo>
                    <a:pt x="60655" y="8460613"/>
                  </a:lnTo>
                  <a:lnTo>
                    <a:pt x="59740" y="8463026"/>
                  </a:lnTo>
                  <a:lnTo>
                    <a:pt x="58521" y="8465185"/>
                  </a:lnTo>
                  <a:lnTo>
                    <a:pt x="46939" y="8476107"/>
                  </a:lnTo>
                  <a:lnTo>
                    <a:pt x="44805" y="8477377"/>
                  </a:lnTo>
                  <a:lnTo>
                    <a:pt x="42671" y="8478266"/>
                  </a:lnTo>
                  <a:lnTo>
                    <a:pt x="40538" y="8479536"/>
                  </a:lnTo>
                  <a:lnTo>
                    <a:pt x="38100" y="8480171"/>
                  </a:lnTo>
                  <a:lnTo>
                    <a:pt x="35966" y="8481060"/>
                  </a:lnTo>
                  <a:lnTo>
                    <a:pt x="33223" y="8481695"/>
                  </a:lnTo>
                  <a:lnTo>
                    <a:pt x="31089" y="8481949"/>
                  </a:lnTo>
                  <a:lnTo>
                    <a:pt x="28346" y="8482584"/>
                  </a:lnTo>
                  <a:lnTo>
                    <a:pt x="25907" y="8482838"/>
                  </a:lnTo>
                  <a:lnTo>
                    <a:pt x="23164" y="8482838"/>
                  </a:lnTo>
                  <a:lnTo>
                    <a:pt x="20726" y="8483219"/>
                  </a:lnTo>
                  <a:lnTo>
                    <a:pt x="17983" y="8483219"/>
                  </a:lnTo>
                  <a:lnTo>
                    <a:pt x="15544" y="8483219"/>
                  </a:lnTo>
                  <a:lnTo>
                    <a:pt x="12801" y="8483219"/>
                  </a:lnTo>
                  <a:lnTo>
                    <a:pt x="10363" y="8482838"/>
                  </a:lnTo>
                  <a:lnTo>
                    <a:pt x="7619" y="8482838"/>
                  </a:lnTo>
                  <a:lnTo>
                    <a:pt x="5181" y="8482203"/>
                  </a:lnTo>
                  <a:lnTo>
                    <a:pt x="2438" y="8482203"/>
                  </a:lnTo>
                  <a:lnTo>
                    <a:pt x="0" y="8481695"/>
                  </a:lnTo>
                  <a:lnTo>
                    <a:pt x="304" y="8514842"/>
                  </a:lnTo>
                </a:path>
                <a:path w="6883400" h="10017125">
                  <a:moveTo>
                    <a:pt x="85343" y="8386826"/>
                  </a:moveTo>
                  <a:lnTo>
                    <a:pt x="85343" y="8514842"/>
                  </a:lnTo>
                </a:path>
                <a:path w="6883400" h="10017125">
                  <a:moveTo>
                    <a:pt x="304" y="8514842"/>
                  </a:moveTo>
                  <a:lnTo>
                    <a:pt x="0" y="8548751"/>
                  </a:lnTo>
                  <a:lnTo>
                    <a:pt x="2438" y="8547735"/>
                  </a:lnTo>
                  <a:lnTo>
                    <a:pt x="4876" y="8547227"/>
                  </a:lnTo>
                  <a:lnTo>
                    <a:pt x="7619" y="8546846"/>
                  </a:lnTo>
                  <a:lnTo>
                    <a:pt x="10058" y="8546211"/>
                  </a:lnTo>
                  <a:lnTo>
                    <a:pt x="12496" y="8545957"/>
                  </a:lnTo>
                  <a:lnTo>
                    <a:pt x="15239" y="8545957"/>
                  </a:lnTo>
                  <a:lnTo>
                    <a:pt x="17678" y="8545703"/>
                  </a:lnTo>
                  <a:lnTo>
                    <a:pt x="20421" y="8545703"/>
                  </a:lnTo>
                  <a:lnTo>
                    <a:pt x="22859" y="8545957"/>
                  </a:lnTo>
                  <a:lnTo>
                    <a:pt x="25603" y="8545957"/>
                  </a:lnTo>
                  <a:lnTo>
                    <a:pt x="28041" y="8546592"/>
                  </a:lnTo>
                  <a:lnTo>
                    <a:pt x="30784" y="8546846"/>
                  </a:lnTo>
                  <a:lnTo>
                    <a:pt x="33223" y="8547481"/>
                  </a:lnTo>
                  <a:lnTo>
                    <a:pt x="35661" y="8548116"/>
                  </a:lnTo>
                  <a:lnTo>
                    <a:pt x="38100" y="8548751"/>
                  </a:lnTo>
                  <a:lnTo>
                    <a:pt x="40233" y="8549640"/>
                  </a:lnTo>
                  <a:lnTo>
                    <a:pt x="42671" y="8550529"/>
                  </a:lnTo>
                  <a:lnTo>
                    <a:pt x="44805" y="8551799"/>
                  </a:lnTo>
                  <a:lnTo>
                    <a:pt x="46939" y="8552942"/>
                  </a:lnTo>
                  <a:lnTo>
                    <a:pt x="49072" y="8554212"/>
                  </a:lnTo>
                  <a:lnTo>
                    <a:pt x="50901" y="8555736"/>
                  </a:lnTo>
                  <a:lnTo>
                    <a:pt x="52730" y="8557260"/>
                  </a:lnTo>
                  <a:lnTo>
                    <a:pt x="54559" y="8558784"/>
                  </a:lnTo>
                  <a:lnTo>
                    <a:pt x="56083" y="8560562"/>
                  </a:lnTo>
                  <a:lnTo>
                    <a:pt x="57302" y="8562467"/>
                  </a:lnTo>
                  <a:lnTo>
                    <a:pt x="58826" y="8564245"/>
                  </a:lnTo>
                  <a:lnTo>
                    <a:pt x="59740" y="8566404"/>
                  </a:lnTo>
                  <a:lnTo>
                    <a:pt x="60959" y="8568563"/>
                  </a:lnTo>
                  <a:lnTo>
                    <a:pt x="61569" y="8570976"/>
                  </a:lnTo>
                  <a:lnTo>
                    <a:pt x="62179" y="8573389"/>
                  </a:lnTo>
                  <a:lnTo>
                    <a:pt x="62788" y="8575802"/>
                  </a:lnTo>
                  <a:lnTo>
                    <a:pt x="63093" y="8578596"/>
                  </a:lnTo>
                  <a:lnTo>
                    <a:pt x="62788" y="8581263"/>
                  </a:lnTo>
                  <a:lnTo>
                    <a:pt x="62179" y="8583803"/>
                  </a:lnTo>
                  <a:lnTo>
                    <a:pt x="54254" y="8598662"/>
                  </a:lnTo>
                  <a:lnTo>
                    <a:pt x="52730" y="8600186"/>
                  </a:lnTo>
                  <a:lnTo>
                    <a:pt x="50901" y="8601710"/>
                  </a:lnTo>
                  <a:lnTo>
                    <a:pt x="49072" y="8602980"/>
                  </a:lnTo>
                  <a:lnTo>
                    <a:pt x="46939" y="8604504"/>
                  </a:lnTo>
                  <a:lnTo>
                    <a:pt x="44805" y="8605393"/>
                  </a:lnTo>
                  <a:lnTo>
                    <a:pt x="42671" y="8606663"/>
                  </a:lnTo>
                  <a:lnTo>
                    <a:pt x="40538" y="8607552"/>
                  </a:lnTo>
                  <a:lnTo>
                    <a:pt x="38100" y="8608187"/>
                  </a:lnTo>
                  <a:lnTo>
                    <a:pt x="35966" y="8609076"/>
                  </a:lnTo>
                  <a:lnTo>
                    <a:pt x="33223" y="8609711"/>
                  </a:lnTo>
                  <a:lnTo>
                    <a:pt x="31089" y="8609965"/>
                  </a:lnTo>
                  <a:lnTo>
                    <a:pt x="28346" y="8610600"/>
                  </a:lnTo>
                  <a:lnTo>
                    <a:pt x="25907" y="8610854"/>
                  </a:lnTo>
                  <a:lnTo>
                    <a:pt x="23164" y="8610854"/>
                  </a:lnTo>
                  <a:lnTo>
                    <a:pt x="20726" y="8611235"/>
                  </a:lnTo>
                  <a:lnTo>
                    <a:pt x="17983" y="8611235"/>
                  </a:lnTo>
                  <a:lnTo>
                    <a:pt x="15544" y="8611235"/>
                  </a:lnTo>
                  <a:lnTo>
                    <a:pt x="12801" y="8611235"/>
                  </a:lnTo>
                  <a:lnTo>
                    <a:pt x="10363" y="8610854"/>
                  </a:lnTo>
                  <a:lnTo>
                    <a:pt x="7619" y="8610854"/>
                  </a:lnTo>
                  <a:lnTo>
                    <a:pt x="5181" y="8610600"/>
                  </a:lnTo>
                  <a:lnTo>
                    <a:pt x="2438" y="8610219"/>
                  </a:lnTo>
                  <a:lnTo>
                    <a:pt x="0" y="8609711"/>
                  </a:lnTo>
                  <a:lnTo>
                    <a:pt x="304" y="8642858"/>
                  </a:lnTo>
                </a:path>
                <a:path w="6883400" h="10017125">
                  <a:moveTo>
                    <a:pt x="85343" y="8514842"/>
                  </a:moveTo>
                  <a:lnTo>
                    <a:pt x="85343" y="8642858"/>
                  </a:lnTo>
                </a:path>
                <a:path w="6883400" h="10017125">
                  <a:moveTo>
                    <a:pt x="304" y="8642858"/>
                  </a:moveTo>
                  <a:lnTo>
                    <a:pt x="0" y="8676767"/>
                  </a:lnTo>
                  <a:lnTo>
                    <a:pt x="2438" y="8676132"/>
                  </a:lnTo>
                  <a:lnTo>
                    <a:pt x="4876" y="8675243"/>
                  </a:lnTo>
                  <a:lnTo>
                    <a:pt x="7619" y="8674862"/>
                  </a:lnTo>
                  <a:lnTo>
                    <a:pt x="10058" y="8674227"/>
                  </a:lnTo>
                  <a:lnTo>
                    <a:pt x="12496" y="8674227"/>
                  </a:lnTo>
                  <a:lnTo>
                    <a:pt x="15239" y="8673973"/>
                  </a:lnTo>
                  <a:lnTo>
                    <a:pt x="17678" y="8673973"/>
                  </a:lnTo>
                  <a:lnTo>
                    <a:pt x="20421" y="8673973"/>
                  </a:lnTo>
                  <a:lnTo>
                    <a:pt x="22859" y="8673973"/>
                  </a:lnTo>
                  <a:lnTo>
                    <a:pt x="25603" y="8674227"/>
                  </a:lnTo>
                  <a:lnTo>
                    <a:pt x="28041" y="8674608"/>
                  </a:lnTo>
                  <a:lnTo>
                    <a:pt x="30784" y="8674862"/>
                  </a:lnTo>
                  <a:lnTo>
                    <a:pt x="33223" y="8675497"/>
                  </a:lnTo>
                  <a:lnTo>
                    <a:pt x="35661" y="8676132"/>
                  </a:lnTo>
                  <a:lnTo>
                    <a:pt x="38100" y="8676767"/>
                  </a:lnTo>
                  <a:lnTo>
                    <a:pt x="40233" y="8677656"/>
                  </a:lnTo>
                  <a:lnTo>
                    <a:pt x="42671" y="8678545"/>
                  </a:lnTo>
                  <a:lnTo>
                    <a:pt x="44805" y="8679815"/>
                  </a:lnTo>
                  <a:lnTo>
                    <a:pt x="46939" y="8680958"/>
                  </a:lnTo>
                  <a:lnTo>
                    <a:pt x="49072" y="8682228"/>
                  </a:lnTo>
                  <a:lnTo>
                    <a:pt x="50901" y="8683752"/>
                  </a:lnTo>
                  <a:lnTo>
                    <a:pt x="52730" y="8685276"/>
                  </a:lnTo>
                  <a:lnTo>
                    <a:pt x="54559" y="8686800"/>
                  </a:lnTo>
                  <a:lnTo>
                    <a:pt x="56083" y="8688578"/>
                  </a:lnTo>
                  <a:lnTo>
                    <a:pt x="57302" y="8690483"/>
                  </a:lnTo>
                  <a:lnTo>
                    <a:pt x="58826" y="8692261"/>
                  </a:lnTo>
                  <a:lnTo>
                    <a:pt x="59740" y="8694420"/>
                  </a:lnTo>
                  <a:lnTo>
                    <a:pt x="60959" y="8696579"/>
                  </a:lnTo>
                  <a:lnTo>
                    <a:pt x="61569" y="8698992"/>
                  </a:lnTo>
                  <a:lnTo>
                    <a:pt x="62179" y="8701405"/>
                  </a:lnTo>
                  <a:lnTo>
                    <a:pt x="62788" y="8703818"/>
                  </a:lnTo>
                  <a:lnTo>
                    <a:pt x="63093" y="8706612"/>
                  </a:lnTo>
                  <a:lnTo>
                    <a:pt x="54254" y="8726678"/>
                  </a:lnTo>
                  <a:lnTo>
                    <a:pt x="52730" y="8728202"/>
                  </a:lnTo>
                  <a:lnTo>
                    <a:pt x="38100" y="8736203"/>
                  </a:lnTo>
                  <a:lnTo>
                    <a:pt x="35966" y="8737092"/>
                  </a:lnTo>
                  <a:lnTo>
                    <a:pt x="33223" y="8737727"/>
                  </a:lnTo>
                  <a:lnTo>
                    <a:pt x="31089" y="8737981"/>
                  </a:lnTo>
                  <a:lnTo>
                    <a:pt x="28346" y="8738616"/>
                  </a:lnTo>
                  <a:lnTo>
                    <a:pt x="25907" y="8738870"/>
                  </a:lnTo>
                  <a:lnTo>
                    <a:pt x="23164" y="8739251"/>
                  </a:lnTo>
                  <a:lnTo>
                    <a:pt x="20726" y="8739251"/>
                  </a:lnTo>
                  <a:lnTo>
                    <a:pt x="17983" y="8739505"/>
                  </a:lnTo>
                  <a:lnTo>
                    <a:pt x="15544" y="8739505"/>
                  </a:lnTo>
                  <a:lnTo>
                    <a:pt x="12801" y="8739251"/>
                  </a:lnTo>
                  <a:lnTo>
                    <a:pt x="10363" y="8739251"/>
                  </a:lnTo>
                  <a:lnTo>
                    <a:pt x="7619" y="8738870"/>
                  </a:lnTo>
                  <a:lnTo>
                    <a:pt x="5181" y="8738616"/>
                  </a:lnTo>
                  <a:lnTo>
                    <a:pt x="2438" y="8738235"/>
                  </a:lnTo>
                  <a:lnTo>
                    <a:pt x="0" y="8737727"/>
                  </a:lnTo>
                  <a:lnTo>
                    <a:pt x="304" y="8771255"/>
                  </a:lnTo>
                </a:path>
                <a:path w="6883400" h="10017125">
                  <a:moveTo>
                    <a:pt x="85343" y="8642858"/>
                  </a:moveTo>
                  <a:lnTo>
                    <a:pt x="85343" y="8771255"/>
                  </a:lnTo>
                </a:path>
                <a:path w="6883400" h="10017125">
                  <a:moveTo>
                    <a:pt x="304" y="8771255"/>
                  </a:moveTo>
                  <a:lnTo>
                    <a:pt x="0" y="8804783"/>
                  </a:lnTo>
                  <a:lnTo>
                    <a:pt x="2438" y="8804148"/>
                  </a:lnTo>
                  <a:lnTo>
                    <a:pt x="4876" y="8803259"/>
                  </a:lnTo>
                  <a:lnTo>
                    <a:pt x="7619" y="8802878"/>
                  </a:lnTo>
                  <a:lnTo>
                    <a:pt x="10058" y="8802624"/>
                  </a:lnTo>
                  <a:lnTo>
                    <a:pt x="12496" y="8802243"/>
                  </a:lnTo>
                  <a:lnTo>
                    <a:pt x="15239" y="8801989"/>
                  </a:lnTo>
                  <a:lnTo>
                    <a:pt x="17678" y="8801989"/>
                  </a:lnTo>
                  <a:lnTo>
                    <a:pt x="20421" y="8801989"/>
                  </a:lnTo>
                  <a:lnTo>
                    <a:pt x="22859" y="8801989"/>
                  </a:lnTo>
                  <a:lnTo>
                    <a:pt x="25603" y="8802243"/>
                  </a:lnTo>
                  <a:lnTo>
                    <a:pt x="28041" y="8802624"/>
                  </a:lnTo>
                  <a:lnTo>
                    <a:pt x="30784" y="8802878"/>
                  </a:lnTo>
                  <a:lnTo>
                    <a:pt x="33223" y="8803513"/>
                  </a:lnTo>
                  <a:lnTo>
                    <a:pt x="35661" y="8804148"/>
                  </a:lnTo>
                  <a:lnTo>
                    <a:pt x="38100" y="8805037"/>
                  </a:lnTo>
                  <a:lnTo>
                    <a:pt x="52730" y="8813292"/>
                  </a:lnTo>
                  <a:lnTo>
                    <a:pt x="54559" y="8814816"/>
                  </a:lnTo>
                  <a:lnTo>
                    <a:pt x="56083" y="8816594"/>
                  </a:lnTo>
                  <a:lnTo>
                    <a:pt x="57302" y="8818499"/>
                  </a:lnTo>
                  <a:lnTo>
                    <a:pt x="58826" y="8820531"/>
                  </a:lnTo>
                  <a:lnTo>
                    <a:pt x="59740" y="8822436"/>
                  </a:lnTo>
                  <a:lnTo>
                    <a:pt x="60959" y="8824849"/>
                  </a:lnTo>
                  <a:lnTo>
                    <a:pt x="61569" y="8827008"/>
                  </a:lnTo>
                  <a:lnTo>
                    <a:pt x="62179" y="8829421"/>
                  </a:lnTo>
                  <a:lnTo>
                    <a:pt x="62788" y="8831834"/>
                  </a:lnTo>
                  <a:lnTo>
                    <a:pt x="63093" y="8834628"/>
                  </a:lnTo>
                  <a:lnTo>
                    <a:pt x="62788" y="8837295"/>
                  </a:lnTo>
                  <a:lnTo>
                    <a:pt x="62179" y="8840089"/>
                  </a:lnTo>
                  <a:lnTo>
                    <a:pt x="54254" y="8854694"/>
                  </a:lnTo>
                  <a:lnTo>
                    <a:pt x="52730" y="8856599"/>
                  </a:lnTo>
                  <a:lnTo>
                    <a:pt x="50901" y="8857742"/>
                  </a:lnTo>
                  <a:lnTo>
                    <a:pt x="49072" y="8859266"/>
                  </a:lnTo>
                  <a:lnTo>
                    <a:pt x="46939" y="8860536"/>
                  </a:lnTo>
                  <a:lnTo>
                    <a:pt x="33223" y="8865743"/>
                  </a:lnTo>
                  <a:lnTo>
                    <a:pt x="31089" y="8866251"/>
                  </a:lnTo>
                  <a:lnTo>
                    <a:pt x="28346" y="8866632"/>
                  </a:lnTo>
                  <a:lnTo>
                    <a:pt x="25907" y="8866886"/>
                  </a:lnTo>
                  <a:lnTo>
                    <a:pt x="23164" y="8867267"/>
                  </a:lnTo>
                  <a:lnTo>
                    <a:pt x="20726" y="8867267"/>
                  </a:lnTo>
                  <a:lnTo>
                    <a:pt x="17983" y="8867521"/>
                  </a:lnTo>
                  <a:lnTo>
                    <a:pt x="15544" y="8867521"/>
                  </a:lnTo>
                  <a:lnTo>
                    <a:pt x="12801" y="8867267"/>
                  </a:lnTo>
                  <a:lnTo>
                    <a:pt x="10363" y="8867267"/>
                  </a:lnTo>
                  <a:lnTo>
                    <a:pt x="7619" y="8866886"/>
                  </a:lnTo>
                  <a:lnTo>
                    <a:pt x="5181" y="8866632"/>
                  </a:lnTo>
                  <a:lnTo>
                    <a:pt x="2438" y="8866251"/>
                  </a:lnTo>
                  <a:lnTo>
                    <a:pt x="0" y="8865743"/>
                  </a:lnTo>
                  <a:lnTo>
                    <a:pt x="304" y="8899271"/>
                  </a:lnTo>
                </a:path>
                <a:path w="6883400" h="10017125">
                  <a:moveTo>
                    <a:pt x="85343" y="8771255"/>
                  </a:moveTo>
                  <a:lnTo>
                    <a:pt x="85343" y="8899271"/>
                  </a:lnTo>
                </a:path>
                <a:path w="6883400" h="10017125">
                  <a:moveTo>
                    <a:pt x="304" y="8899271"/>
                  </a:moveTo>
                  <a:lnTo>
                    <a:pt x="0" y="8932799"/>
                  </a:lnTo>
                  <a:lnTo>
                    <a:pt x="2438" y="8932164"/>
                  </a:lnTo>
                  <a:lnTo>
                    <a:pt x="4876" y="8931529"/>
                  </a:lnTo>
                  <a:lnTo>
                    <a:pt x="7619" y="8930894"/>
                  </a:lnTo>
                  <a:lnTo>
                    <a:pt x="10058" y="8930640"/>
                  </a:lnTo>
                  <a:lnTo>
                    <a:pt x="12496" y="8930259"/>
                  </a:lnTo>
                  <a:lnTo>
                    <a:pt x="15239" y="8930005"/>
                  </a:lnTo>
                  <a:lnTo>
                    <a:pt x="17678" y="8930005"/>
                  </a:lnTo>
                  <a:lnTo>
                    <a:pt x="20421" y="8930005"/>
                  </a:lnTo>
                  <a:lnTo>
                    <a:pt x="22859" y="8930005"/>
                  </a:lnTo>
                  <a:lnTo>
                    <a:pt x="25603" y="8930259"/>
                  </a:lnTo>
                  <a:lnTo>
                    <a:pt x="28041" y="8930640"/>
                  </a:lnTo>
                  <a:lnTo>
                    <a:pt x="30784" y="8930894"/>
                  </a:lnTo>
                  <a:lnTo>
                    <a:pt x="33223" y="8931529"/>
                  </a:lnTo>
                  <a:lnTo>
                    <a:pt x="35661" y="8932164"/>
                  </a:lnTo>
                  <a:lnTo>
                    <a:pt x="38100" y="8933053"/>
                  </a:lnTo>
                  <a:lnTo>
                    <a:pt x="40233" y="8933942"/>
                  </a:lnTo>
                  <a:lnTo>
                    <a:pt x="42671" y="8934831"/>
                  </a:lnTo>
                  <a:lnTo>
                    <a:pt x="44805" y="8935847"/>
                  </a:lnTo>
                  <a:lnTo>
                    <a:pt x="46939" y="8936990"/>
                  </a:lnTo>
                  <a:lnTo>
                    <a:pt x="49072" y="8938260"/>
                  </a:lnTo>
                  <a:lnTo>
                    <a:pt x="50901" y="8939784"/>
                  </a:lnTo>
                  <a:lnTo>
                    <a:pt x="52730" y="8941308"/>
                  </a:lnTo>
                  <a:lnTo>
                    <a:pt x="54559" y="8942832"/>
                  </a:lnTo>
                  <a:lnTo>
                    <a:pt x="56083" y="8944610"/>
                  </a:lnTo>
                  <a:lnTo>
                    <a:pt x="57302" y="8946515"/>
                  </a:lnTo>
                  <a:lnTo>
                    <a:pt x="58826" y="8948547"/>
                  </a:lnTo>
                  <a:lnTo>
                    <a:pt x="59740" y="8950452"/>
                  </a:lnTo>
                  <a:lnTo>
                    <a:pt x="60959" y="8952865"/>
                  </a:lnTo>
                  <a:lnTo>
                    <a:pt x="61569" y="8955024"/>
                  </a:lnTo>
                  <a:lnTo>
                    <a:pt x="62179" y="8957437"/>
                  </a:lnTo>
                  <a:lnTo>
                    <a:pt x="62788" y="8959850"/>
                  </a:lnTo>
                  <a:lnTo>
                    <a:pt x="63093" y="8962644"/>
                  </a:lnTo>
                  <a:lnTo>
                    <a:pt x="62788" y="8965311"/>
                  </a:lnTo>
                  <a:lnTo>
                    <a:pt x="62179" y="8968105"/>
                  </a:lnTo>
                  <a:lnTo>
                    <a:pt x="61569" y="8970518"/>
                  </a:lnTo>
                  <a:lnTo>
                    <a:pt x="60655" y="8972931"/>
                  </a:lnTo>
                  <a:lnTo>
                    <a:pt x="59740" y="8975090"/>
                  </a:lnTo>
                  <a:lnTo>
                    <a:pt x="58521" y="8977249"/>
                  </a:lnTo>
                  <a:lnTo>
                    <a:pt x="57302" y="8979408"/>
                  </a:lnTo>
                  <a:lnTo>
                    <a:pt x="55778" y="8981186"/>
                  </a:lnTo>
                  <a:lnTo>
                    <a:pt x="54254" y="8982710"/>
                  </a:lnTo>
                  <a:lnTo>
                    <a:pt x="52730" y="8984615"/>
                  </a:lnTo>
                  <a:lnTo>
                    <a:pt x="50901" y="8985758"/>
                  </a:lnTo>
                  <a:lnTo>
                    <a:pt x="49072" y="8987282"/>
                  </a:lnTo>
                  <a:lnTo>
                    <a:pt x="46939" y="8988552"/>
                  </a:lnTo>
                  <a:lnTo>
                    <a:pt x="33223" y="8993759"/>
                  </a:lnTo>
                  <a:lnTo>
                    <a:pt x="31089" y="8994267"/>
                  </a:lnTo>
                  <a:lnTo>
                    <a:pt x="28346" y="8994648"/>
                  </a:lnTo>
                  <a:lnTo>
                    <a:pt x="25907" y="8994902"/>
                  </a:lnTo>
                  <a:lnTo>
                    <a:pt x="23164" y="8995283"/>
                  </a:lnTo>
                  <a:lnTo>
                    <a:pt x="20726" y="8995283"/>
                  </a:lnTo>
                  <a:lnTo>
                    <a:pt x="17983" y="8995537"/>
                  </a:lnTo>
                  <a:lnTo>
                    <a:pt x="15544" y="8995537"/>
                  </a:lnTo>
                  <a:lnTo>
                    <a:pt x="12801" y="8995283"/>
                  </a:lnTo>
                  <a:lnTo>
                    <a:pt x="10363" y="8995283"/>
                  </a:lnTo>
                  <a:lnTo>
                    <a:pt x="7619" y="8994902"/>
                  </a:lnTo>
                  <a:lnTo>
                    <a:pt x="5181" y="8994648"/>
                  </a:lnTo>
                  <a:lnTo>
                    <a:pt x="2438" y="8994267"/>
                  </a:lnTo>
                  <a:lnTo>
                    <a:pt x="0" y="8993759"/>
                  </a:lnTo>
                  <a:lnTo>
                    <a:pt x="304" y="9027287"/>
                  </a:lnTo>
                </a:path>
                <a:path w="6883400" h="10017125">
                  <a:moveTo>
                    <a:pt x="85343" y="8899271"/>
                  </a:moveTo>
                  <a:lnTo>
                    <a:pt x="85343" y="9027287"/>
                  </a:lnTo>
                </a:path>
                <a:path w="6883400" h="10017125">
                  <a:moveTo>
                    <a:pt x="304" y="9027287"/>
                  </a:moveTo>
                  <a:lnTo>
                    <a:pt x="0" y="9060815"/>
                  </a:lnTo>
                  <a:lnTo>
                    <a:pt x="2438" y="9060180"/>
                  </a:lnTo>
                  <a:lnTo>
                    <a:pt x="4876" y="9059545"/>
                  </a:lnTo>
                  <a:lnTo>
                    <a:pt x="7619" y="9058910"/>
                  </a:lnTo>
                  <a:lnTo>
                    <a:pt x="10058" y="9058656"/>
                  </a:lnTo>
                  <a:lnTo>
                    <a:pt x="12496" y="9058275"/>
                  </a:lnTo>
                  <a:lnTo>
                    <a:pt x="15239" y="9058021"/>
                  </a:lnTo>
                  <a:lnTo>
                    <a:pt x="17678" y="9058021"/>
                  </a:lnTo>
                  <a:lnTo>
                    <a:pt x="20421" y="9058021"/>
                  </a:lnTo>
                  <a:lnTo>
                    <a:pt x="22859" y="9058021"/>
                  </a:lnTo>
                  <a:lnTo>
                    <a:pt x="25603" y="9058275"/>
                  </a:lnTo>
                  <a:lnTo>
                    <a:pt x="28041" y="9058656"/>
                  </a:lnTo>
                  <a:lnTo>
                    <a:pt x="30784" y="9058910"/>
                  </a:lnTo>
                  <a:lnTo>
                    <a:pt x="33223" y="9059545"/>
                  </a:lnTo>
                  <a:lnTo>
                    <a:pt x="35661" y="9060434"/>
                  </a:lnTo>
                  <a:lnTo>
                    <a:pt x="38100" y="9061069"/>
                  </a:lnTo>
                  <a:lnTo>
                    <a:pt x="40233" y="9061958"/>
                  </a:lnTo>
                  <a:lnTo>
                    <a:pt x="42671" y="9062847"/>
                  </a:lnTo>
                  <a:lnTo>
                    <a:pt x="44805" y="9063863"/>
                  </a:lnTo>
                  <a:lnTo>
                    <a:pt x="46939" y="9065006"/>
                  </a:lnTo>
                  <a:lnTo>
                    <a:pt x="49072" y="9066530"/>
                  </a:lnTo>
                  <a:lnTo>
                    <a:pt x="50901" y="9067800"/>
                  </a:lnTo>
                  <a:lnTo>
                    <a:pt x="52730" y="9069324"/>
                  </a:lnTo>
                  <a:lnTo>
                    <a:pt x="54559" y="9070848"/>
                  </a:lnTo>
                  <a:lnTo>
                    <a:pt x="56083" y="9072626"/>
                  </a:lnTo>
                  <a:lnTo>
                    <a:pt x="57302" y="9074531"/>
                  </a:lnTo>
                  <a:lnTo>
                    <a:pt x="58826" y="9076563"/>
                  </a:lnTo>
                  <a:lnTo>
                    <a:pt x="59740" y="9078722"/>
                  </a:lnTo>
                  <a:lnTo>
                    <a:pt x="63093" y="9090634"/>
                  </a:lnTo>
                  <a:lnTo>
                    <a:pt x="58521" y="9105265"/>
                  </a:lnTo>
                  <a:lnTo>
                    <a:pt x="57302" y="9107398"/>
                  </a:lnTo>
                  <a:lnTo>
                    <a:pt x="55778" y="9109227"/>
                  </a:lnTo>
                  <a:lnTo>
                    <a:pt x="54254" y="9110751"/>
                  </a:lnTo>
                  <a:lnTo>
                    <a:pt x="52730" y="9112580"/>
                  </a:lnTo>
                  <a:lnTo>
                    <a:pt x="50901" y="9114104"/>
                  </a:lnTo>
                  <a:lnTo>
                    <a:pt x="49072" y="9115323"/>
                  </a:lnTo>
                  <a:lnTo>
                    <a:pt x="46939" y="9116542"/>
                  </a:lnTo>
                  <a:lnTo>
                    <a:pt x="44805" y="9117761"/>
                  </a:lnTo>
                  <a:lnTo>
                    <a:pt x="33223" y="9121724"/>
                  </a:lnTo>
                  <a:lnTo>
                    <a:pt x="31089" y="9122333"/>
                  </a:lnTo>
                  <a:lnTo>
                    <a:pt x="28346" y="9122638"/>
                  </a:lnTo>
                  <a:lnTo>
                    <a:pt x="25907" y="9122943"/>
                  </a:lnTo>
                  <a:lnTo>
                    <a:pt x="23164" y="9123248"/>
                  </a:lnTo>
                  <a:lnTo>
                    <a:pt x="20726" y="9123553"/>
                  </a:lnTo>
                  <a:lnTo>
                    <a:pt x="17983" y="9123553"/>
                  </a:lnTo>
                  <a:lnTo>
                    <a:pt x="15544" y="9123553"/>
                  </a:lnTo>
                  <a:lnTo>
                    <a:pt x="12801" y="9123553"/>
                  </a:lnTo>
                  <a:lnTo>
                    <a:pt x="10363" y="9123248"/>
                  </a:lnTo>
                  <a:lnTo>
                    <a:pt x="7619" y="9122943"/>
                  </a:lnTo>
                  <a:lnTo>
                    <a:pt x="5181" y="9122638"/>
                  </a:lnTo>
                  <a:lnTo>
                    <a:pt x="2438" y="9122333"/>
                  </a:lnTo>
                  <a:lnTo>
                    <a:pt x="0" y="9122029"/>
                  </a:lnTo>
                  <a:lnTo>
                    <a:pt x="304" y="9155252"/>
                  </a:lnTo>
                </a:path>
                <a:path w="6883400" h="10017125">
                  <a:moveTo>
                    <a:pt x="85343" y="9027287"/>
                  </a:moveTo>
                  <a:lnTo>
                    <a:pt x="85343" y="9155252"/>
                  </a:lnTo>
                </a:path>
                <a:path w="6883400" h="10017125">
                  <a:moveTo>
                    <a:pt x="304" y="9155252"/>
                  </a:moveTo>
                  <a:lnTo>
                    <a:pt x="0" y="9188780"/>
                  </a:lnTo>
                  <a:lnTo>
                    <a:pt x="2438" y="9188170"/>
                  </a:lnTo>
                  <a:lnTo>
                    <a:pt x="4876" y="9187561"/>
                  </a:lnTo>
                  <a:lnTo>
                    <a:pt x="7619" y="9186951"/>
                  </a:lnTo>
                  <a:lnTo>
                    <a:pt x="10058" y="9186646"/>
                  </a:lnTo>
                  <a:lnTo>
                    <a:pt x="12496" y="9186341"/>
                  </a:lnTo>
                  <a:lnTo>
                    <a:pt x="15239" y="9186037"/>
                  </a:lnTo>
                  <a:lnTo>
                    <a:pt x="17678" y="9186037"/>
                  </a:lnTo>
                  <a:lnTo>
                    <a:pt x="20421" y="9186037"/>
                  </a:lnTo>
                  <a:lnTo>
                    <a:pt x="22859" y="9186037"/>
                  </a:lnTo>
                  <a:lnTo>
                    <a:pt x="25603" y="9186341"/>
                  </a:lnTo>
                  <a:lnTo>
                    <a:pt x="28041" y="9186646"/>
                  </a:lnTo>
                  <a:lnTo>
                    <a:pt x="30784" y="9187256"/>
                  </a:lnTo>
                  <a:lnTo>
                    <a:pt x="33223" y="9187561"/>
                  </a:lnTo>
                  <a:lnTo>
                    <a:pt x="35661" y="9188475"/>
                  </a:lnTo>
                  <a:lnTo>
                    <a:pt x="38100" y="9189085"/>
                  </a:lnTo>
                  <a:lnTo>
                    <a:pt x="40233" y="9189999"/>
                  </a:lnTo>
                  <a:lnTo>
                    <a:pt x="42671" y="9190913"/>
                  </a:lnTo>
                  <a:lnTo>
                    <a:pt x="44805" y="9191828"/>
                  </a:lnTo>
                  <a:lnTo>
                    <a:pt x="46939" y="9193047"/>
                  </a:lnTo>
                  <a:lnTo>
                    <a:pt x="49072" y="9194571"/>
                  </a:lnTo>
                  <a:lnTo>
                    <a:pt x="50901" y="9195790"/>
                  </a:lnTo>
                  <a:lnTo>
                    <a:pt x="52730" y="9197314"/>
                  </a:lnTo>
                  <a:lnTo>
                    <a:pt x="54559" y="9199143"/>
                  </a:lnTo>
                  <a:lnTo>
                    <a:pt x="56083" y="9200667"/>
                  </a:lnTo>
                  <a:lnTo>
                    <a:pt x="57302" y="9202496"/>
                  </a:lnTo>
                  <a:lnTo>
                    <a:pt x="58826" y="9204629"/>
                  </a:lnTo>
                  <a:lnTo>
                    <a:pt x="59740" y="9206763"/>
                  </a:lnTo>
                  <a:lnTo>
                    <a:pt x="60959" y="9208897"/>
                  </a:lnTo>
                  <a:lnTo>
                    <a:pt x="61569" y="9211030"/>
                  </a:lnTo>
                  <a:lnTo>
                    <a:pt x="62179" y="9213469"/>
                  </a:lnTo>
                  <a:lnTo>
                    <a:pt x="62788" y="9216212"/>
                  </a:lnTo>
                  <a:lnTo>
                    <a:pt x="63093" y="9218650"/>
                  </a:lnTo>
                  <a:lnTo>
                    <a:pt x="58521" y="9233281"/>
                  </a:lnTo>
                  <a:lnTo>
                    <a:pt x="57302" y="9235414"/>
                  </a:lnTo>
                  <a:lnTo>
                    <a:pt x="55778" y="9237243"/>
                  </a:lnTo>
                  <a:lnTo>
                    <a:pt x="54254" y="9238767"/>
                  </a:lnTo>
                  <a:lnTo>
                    <a:pt x="52730" y="9240596"/>
                  </a:lnTo>
                  <a:lnTo>
                    <a:pt x="50901" y="9242120"/>
                  </a:lnTo>
                  <a:lnTo>
                    <a:pt x="49072" y="9243339"/>
                  </a:lnTo>
                  <a:lnTo>
                    <a:pt x="46939" y="9244558"/>
                  </a:lnTo>
                  <a:lnTo>
                    <a:pt x="44805" y="9245777"/>
                  </a:lnTo>
                  <a:lnTo>
                    <a:pt x="33223" y="9249740"/>
                  </a:lnTo>
                  <a:lnTo>
                    <a:pt x="31089" y="9250349"/>
                  </a:lnTo>
                  <a:lnTo>
                    <a:pt x="28346" y="9250654"/>
                  </a:lnTo>
                  <a:lnTo>
                    <a:pt x="25907" y="9250959"/>
                  </a:lnTo>
                  <a:lnTo>
                    <a:pt x="23164" y="9251264"/>
                  </a:lnTo>
                  <a:lnTo>
                    <a:pt x="20726" y="9251569"/>
                  </a:lnTo>
                  <a:lnTo>
                    <a:pt x="17983" y="9251569"/>
                  </a:lnTo>
                  <a:lnTo>
                    <a:pt x="15544" y="9251569"/>
                  </a:lnTo>
                  <a:lnTo>
                    <a:pt x="12801" y="9251569"/>
                  </a:lnTo>
                  <a:lnTo>
                    <a:pt x="10363" y="9251264"/>
                  </a:lnTo>
                  <a:lnTo>
                    <a:pt x="7619" y="9250959"/>
                  </a:lnTo>
                  <a:lnTo>
                    <a:pt x="5181" y="9250654"/>
                  </a:lnTo>
                  <a:lnTo>
                    <a:pt x="2438" y="9250349"/>
                  </a:lnTo>
                  <a:lnTo>
                    <a:pt x="0" y="9250045"/>
                  </a:lnTo>
                  <a:lnTo>
                    <a:pt x="304" y="9283268"/>
                  </a:lnTo>
                </a:path>
                <a:path w="6883400" h="10017125">
                  <a:moveTo>
                    <a:pt x="85343" y="9155252"/>
                  </a:moveTo>
                  <a:lnTo>
                    <a:pt x="85343" y="9283268"/>
                  </a:lnTo>
                </a:path>
                <a:path w="6883400" h="10017125">
                  <a:moveTo>
                    <a:pt x="304" y="9283268"/>
                  </a:moveTo>
                  <a:lnTo>
                    <a:pt x="0" y="9316796"/>
                  </a:lnTo>
                  <a:lnTo>
                    <a:pt x="2438" y="9316186"/>
                  </a:lnTo>
                  <a:lnTo>
                    <a:pt x="4876" y="9315577"/>
                  </a:lnTo>
                  <a:lnTo>
                    <a:pt x="7619" y="9314967"/>
                  </a:lnTo>
                  <a:lnTo>
                    <a:pt x="10058" y="9314662"/>
                  </a:lnTo>
                  <a:lnTo>
                    <a:pt x="12496" y="9314357"/>
                  </a:lnTo>
                  <a:lnTo>
                    <a:pt x="15239" y="9314053"/>
                  </a:lnTo>
                  <a:lnTo>
                    <a:pt x="17678" y="9314053"/>
                  </a:lnTo>
                  <a:lnTo>
                    <a:pt x="20421" y="9314053"/>
                  </a:lnTo>
                  <a:lnTo>
                    <a:pt x="22859" y="9314053"/>
                  </a:lnTo>
                  <a:lnTo>
                    <a:pt x="25603" y="9314357"/>
                  </a:lnTo>
                  <a:lnTo>
                    <a:pt x="28041" y="9314662"/>
                  </a:lnTo>
                  <a:lnTo>
                    <a:pt x="30784" y="9315272"/>
                  </a:lnTo>
                  <a:lnTo>
                    <a:pt x="33223" y="9315881"/>
                  </a:lnTo>
                  <a:lnTo>
                    <a:pt x="35661" y="9316491"/>
                  </a:lnTo>
                  <a:lnTo>
                    <a:pt x="38100" y="9317101"/>
                  </a:lnTo>
                  <a:lnTo>
                    <a:pt x="40233" y="9318015"/>
                  </a:lnTo>
                  <a:lnTo>
                    <a:pt x="42671" y="9318929"/>
                  </a:lnTo>
                  <a:lnTo>
                    <a:pt x="44805" y="9319844"/>
                  </a:lnTo>
                  <a:lnTo>
                    <a:pt x="46939" y="9321368"/>
                  </a:lnTo>
                  <a:lnTo>
                    <a:pt x="49072" y="9322587"/>
                  </a:lnTo>
                  <a:lnTo>
                    <a:pt x="57302" y="9330512"/>
                  </a:lnTo>
                  <a:lnTo>
                    <a:pt x="58826" y="9332645"/>
                  </a:lnTo>
                  <a:lnTo>
                    <a:pt x="59740" y="9334779"/>
                  </a:lnTo>
                  <a:lnTo>
                    <a:pt x="60959" y="9336913"/>
                  </a:lnTo>
                  <a:lnTo>
                    <a:pt x="61569" y="9339351"/>
                  </a:lnTo>
                  <a:lnTo>
                    <a:pt x="62179" y="9341485"/>
                  </a:lnTo>
                  <a:lnTo>
                    <a:pt x="62788" y="9344228"/>
                  </a:lnTo>
                  <a:lnTo>
                    <a:pt x="63093" y="9346666"/>
                  </a:lnTo>
                  <a:lnTo>
                    <a:pt x="62788" y="9349714"/>
                  </a:lnTo>
                  <a:lnTo>
                    <a:pt x="62179" y="9352153"/>
                  </a:lnTo>
                  <a:lnTo>
                    <a:pt x="61569" y="9354591"/>
                  </a:lnTo>
                  <a:lnTo>
                    <a:pt x="46939" y="9372574"/>
                  </a:lnTo>
                  <a:lnTo>
                    <a:pt x="44805" y="9373793"/>
                  </a:lnTo>
                  <a:lnTo>
                    <a:pt x="42671" y="9374708"/>
                  </a:lnTo>
                  <a:lnTo>
                    <a:pt x="40538" y="9375622"/>
                  </a:lnTo>
                  <a:lnTo>
                    <a:pt x="38100" y="9376537"/>
                  </a:lnTo>
                  <a:lnTo>
                    <a:pt x="35966" y="9377451"/>
                  </a:lnTo>
                  <a:lnTo>
                    <a:pt x="33223" y="9377756"/>
                  </a:lnTo>
                  <a:lnTo>
                    <a:pt x="31089" y="9378365"/>
                  </a:lnTo>
                  <a:lnTo>
                    <a:pt x="28346" y="9378975"/>
                  </a:lnTo>
                  <a:lnTo>
                    <a:pt x="25907" y="9379280"/>
                  </a:lnTo>
                  <a:lnTo>
                    <a:pt x="23164" y="9379280"/>
                  </a:lnTo>
                  <a:lnTo>
                    <a:pt x="20726" y="9379585"/>
                  </a:lnTo>
                  <a:lnTo>
                    <a:pt x="17983" y="9379585"/>
                  </a:lnTo>
                  <a:lnTo>
                    <a:pt x="15544" y="9379585"/>
                  </a:lnTo>
                  <a:lnTo>
                    <a:pt x="12801" y="9379585"/>
                  </a:lnTo>
                  <a:lnTo>
                    <a:pt x="10363" y="9379280"/>
                  </a:lnTo>
                  <a:lnTo>
                    <a:pt x="7619" y="9379280"/>
                  </a:lnTo>
                  <a:lnTo>
                    <a:pt x="5181" y="9378670"/>
                  </a:lnTo>
                  <a:lnTo>
                    <a:pt x="2438" y="9378365"/>
                  </a:lnTo>
                  <a:lnTo>
                    <a:pt x="0" y="9378061"/>
                  </a:lnTo>
                  <a:lnTo>
                    <a:pt x="304" y="9411284"/>
                  </a:lnTo>
                </a:path>
                <a:path w="6883400" h="10017125">
                  <a:moveTo>
                    <a:pt x="85343" y="9283268"/>
                  </a:moveTo>
                  <a:lnTo>
                    <a:pt x="85343" y="9411284"/>
                  </a:lnTo>
                </a:path>
                <a:path w="6883400" h="10017125">
                  <a:moveTo>
                    <a:pt x="304" y="9411284"/>
                  </a:moveTo>
                  <a:lnTo>
                    <a:pt x="0" y="9444812"/>
                  </a:lnTo>
                  <a:lnTo>
                    <a:pt x="2438" y="9444202"/>
                  </a:lnTo>
                  <a:lnTo>
                    <a:pt x="4876" y="9443593"/>
                  </a:lnTo>
                  <a:lnTo>
                    <a:pt x="7619" y="9442983"/>
                  </a:lnTo>
                  <a:lnTo>
                    <a:pt x="10058" y="9442678"/>
                  </a:lnTo>
                  <a:lnTo>
                    <a:pt x="12496" y="9442373"/>
                  </a:lnTo>
                  <a:lnTo>
                    <a:pt x="15239" y="9442373"/>
                  </a:lnTo>
                  <a:lnTo>
                    <a:pt x="17678" y="9442069"/>
                  </a:lnTo>
                  <a:lnTo>
                    <a:pt x="20421" y="9442069"/>
                  </a:lnTo>
                  <a:lnTo>
                    <a:pt x="22859" y="9442373"/>
                  </a:lnTo>
                  <a:lnTo>
                    <a:pt x="25603" y="9442373"/>
                  </a:lnTo>
                  <a:lnTo>
                    <a:pt x="28041" y="9442678"/>
                  </a:lnTo>
                  <a:lnTo>
                    <a:pt x="30784" y="9443288"/>
                  </a:lnTo>
                  <a:lnTo>
                    <a:pt x="33223" y="9443897"/>
                  </a:lnTo>
                  <a:lnTo>
                    <a:pt x="35661" y="9444507"/>
                  </a:lnTo>
                  <a:lnTo>
                    <a:pt x="38100" y="9445117"/>
                  </a:lnTo>
                  <a:lnTo>
                    <a:pt x="40233" y="9446031"/>
                  </a:lnTo>
                  <a:lnTo>
                    <a:pt x="42671" y="9446945"/>
                  </a:lnTo>
                  <a:lnTo>
                    <a:pt x="44805" y="9448165"/>
                  </a:lnTo>
                  <a:lnTo>
                    <a:pt x="46939" y="9449384"/>
                  </a:lnTo>
                  <a:lnTo>
                    <a:pt x="49072" y="9450603"/>
                  </a:lnTo>
                  <a:lnTo>
                    <a:pt x="50901" y="9452127"/>
                  </a:lnTo>
                  <a:lnTo>
                    <a:pt x="52730" y="9453346"/>
                  </a:lnTo>
                  <a:lnTo>
                    <a:pt x="54559" y="9455175"/>
                  </a:lnTo>
                  <a:lnTo>
                    <a:pt x="56083" y="9456699"/>
                  </a:lnTo>
                  <a:lnTo>
                    <a:pt x="57302" y="9458528"/>
                  </a:lnTo>
                  <a:lnTo>
                    <a:pt x="58826" y="9460661"/>
                  </a:lnTo>
                  <a:lnTo>
                    <a:pt x="59740" y="9462795"/>
                  </a:lnTo>
                  <a:lnTo>
                    <a:pt x="60959" y="9464929"/>
                  </a:lnTo>
                  <a:lnTo>
                    <a:pt x="61569" y="9467367"/>
                  </a:lnTo>
                  <a:lnTo>
                    <a:pt x="62179" y="9469501"/>
                  </a:lnTo>
                  <a:lnTo>
                    <a:pt x="62788" y="9472244"/>
                  </a:lnTo>
                  <a:lnTo>
                    <a:pt x="63093" y="9474682"/>
                  </a:lnTo>
                  <a:lnTo>
                    <a:pt x="62788" y="9477730"/>
                  </a:lnTo>
                  <a:lnTo>
                    <a:pt x="62179" y="9480169"/>
                  </a:lnTo>
                  <a:lnTo>
                    <a:pt x="61569" y="9482607"/>
                  </a:lnTo>
                  <a:lnTo>
                    <a:pt x="55778" y="9493275"/>
                  </a:lnTo>
                  <a:lnTo>
                    <a:pt x="54254" y="9495104"/>
                  </a:lnTo>
                  <a:lnTo>
                    <a:pt x="52730" y="9496628"/>
                  </a:lnTo>
                  <a:lnTo>
                    <a:pt x="50901" y="9498152"/>
                  </a:lnTo>
                  <a:lnTo>
                    <a:pt x="49072" y="9499371"/>
                  </a:lnTo>
                  <a:lnTo>
                    <a:pt x="46939" y="9500590"/>
                  </a:lnTo>
                  <a:lnTo>
                    <a:pt x="44805" y="9501809"/>
                  </a:lnTo>
                  <a:lnTo>
                    <a:pt x="42671" y="9502724"/>
                  </a:lnTo>
                  <a:lnTo>
                    <a:pt x="40538" y="9503943"/>
                  </a:lnTo>
                  <a:lnTo>
                    <a:pt x="38100" y="9504553"/>
                  </a:lnTo>
                  <a:lnTo>
                    <a:pt x="35966" y="9505467"/>
                  </a:lnTo>
                  <a:lnTo>
                    <a:pt x="33223" y="9506077"/>
                  </a:lnTo>
                  <a:lnTo>
                    <a:pt x="31089" y="9506381"/>
                  </a:lnTo>
                  <a:lnTo>
                    <a:pt x="28346" y="9506991"/>
                  </a:lnTo>
                  <a:lnTo>
                    <a:pt x="25907" y="9507296"/>
                  </a:lnTo>
                  <a:lnTo>
                    <a:pt x="23164" y="9507296"/>
                  </a:lnTo>
                  <a:lnTo>
                    <a:pt x="20726" y="9507601"/>
                  </a:lnTo>
                  <a:lnTo>
                    <a:pt x="17983" y="9507601"/>
                  </a:lnTo>
                  <a:lnTo>
                    <a:pt x="15544" y="9507601"/>
                  </a:lnTo>
                  <a:lnTo>
                    <a:pt x="12801" y="9507601"/>
                  </a:lnTo>
                  <a:lnTo>
                    <a:pt x="10363" y="9507296"/>
                  </a:lnTo>
                  <a:lnTo>
                    <a:pt x="7619" y="9507296"/>
                  </a:lnTo>
                  <a:lnTo>
                    <a:pt x="5181" y="9506686"/>
                  </a:lnTo>
                  <a:lnTo>
                    <a:pt x="2438" y="9506381"/>
                  </a:lnTo>
                  <a:lnTo>
                    <a:pt x="0" y="9506077"/>
                  </a:lnTo>
                  <a:lnTo>
                    <a:pt x="304" y="9539300"/>
                  </a:lnTo>
                </a:path>
                <a:path w="6883400" h="10017125">
                  <a:moveTo>
                    <a:pt x="85343" y="9411284"/>
                  </a:moveTo>
                  <a:lnTo>
                    <a:pt x="85343" y="9539300"/>
                  </a:lnTo>
                </a:path>
                <a:path w="6883400" h="10017125">
                  <a:moveTo>
                    <a:pt x="304" y="9539300"/>
                  </a:moveTo>
                  <a:lnTo>
                    <a:pt x="0" y="9573133"/>
                  </a:lnTo>
                  <a:lnTo>
                    <a:pt x="2438" y="9572218"/>
                  </a:lnTo>
                  <a:lnTo>
                    <a:pt x="4876" y="9571609"/>
                  </a:lnTo>
                  <a:lnTo>
                    <a:pt x="7619" y="9571304"/>
                  </a:lnTo>
                  <a:lnTo>
                    <a:pt x="10058" y="9570694"/>
                  </a:lnTo>
                  <a:lnTo>
                    <a:pt x="12496" y="9570389"/>
                  </a:lnTo>
                  <a:lnTo>
                    <a:pt x="15239" y="9570389"/>
                  </a:lnTo>
                  <a:lnTo>
                    <a:pt x="17678" y="9570085"/>
                  </a:lnTo>
                  <a:lnTo>
                    <a:pt x="20421" y="9570085"/>
                  </a:lnTo>
                  <a:lnTo>
                    <a:pt x="22859" y="9570389"/>
                  </a:lnTo>
                  <a:lnTo>
                    <a:pt x="25603" y="9570389"/>
                  </a:lnTo>
                  <a:lnTo>
                    <a:pt x="28041" y="9570999"/>
                  </a:lnTo>
                  <a:lnTo>
                    <a:pt x="30784" y="9571304"/>
                  </a:lnTo>
                  <a:lnTo>
                    <a:pt x="33223" y="9571913"/>
                  </a:lnTo>
                  <a:lnTo>
                    <a:pt x="35661" y="9572523"/>
                  </a:lnTo>
                  <a:lnTo>
                    <a:pt x="38100" y="9573133"/>
                  </a:lnTo>
                  <a:lnTo>
                    <a:pt x="40233" y="9574047"/>
                  </a:lnTo>
                  <a:lnTo>
                    <a:pt x="42671" y="9574961"/>
                  </a:lnTo>
                  <a:lnTo>
                    <a:pt x="44805" y="9576181"/>
                  </a:lnTo>
                  <a:lnTo>
                    <a:pt x="46939" y="9577400"/>
                  </a:lnTo>
                  <a:lnTo>
                    <a:pt x="49072" y="9578619"/>
                  </a:lnTo>
                  <a:lnTo>
                    <a:pt x="50901" y="9580143"/>
                  </a:lnTo>
                  <a:lnTo>
                    <a:pt x="52730" y="9581667"/>
                  </a:lnTo>
                  <a:lnTo>
                    <a:pt x="54559" y="9583191"/>
                  </a:lnTo>
                  <a:lnTo>
                    <a:pt x="56083" y="9585020"/>
                  </a:lnTo>
                  <a:lnTo>
                    <a:pt x="57302" y="9586849"/>
                  </a:lnTo>
                  <a:lnTo>
                    <a:pt x="58826" y="9588677"/>
                  </a:lnTo>
                  <a:lnTo>
                    <a:pt x="59740" y="9590811"/>
                  </a:lnTo>
                  <a:lnTo>
                    <a:pt x="60959" y="9592945"/>
                  </a:lnTo>
                  <a:lnTo>
                    <a:pt x="61569" y="9595383"/>
                  </a:lnTo>
                  <a:lnTo>
                    <a:pt x="62179" y="9597517"/>
                  </a:lnTo>
                  <a:lnTo>
                    <a:pt x="62788" y="9600260"/>
                  </a:lnTo>
                  <a:lnTo>
                    <a:pt x="63093" y="9603003"/>
                  </a:lnTo>
                  <a:lnTo>
                    <a:pt x="62788" y="9605746"/>
                  </a:lnTo>
                  <a:lnTo>
                    <a:pt x="62179" y="9608185"/>
                  </a:lnTo>
                  <a:lnTo>
                    <a:pt x="61569" y="9610928"/>
                  </a:lnTo>
                  <a:lnTo>
                    <a:pt x="49072" y="9627387"/>
                  </a:lnTo>
                  <a:lnTo>
                    <a:pt x="46939" y="9628911"/>
                  </a:lnTo>
                  <a:lnTo>
                    <a:pt x="44805" y="9629825"/>
                  </a:lnTo>
                  <a:lnTo>
                    <a:pt x="42671" y="9631045"/>
                  </a:lnTo>
                  <a:lnTo>
                    <a:pt x="40538" y="9631959"/>
                  </a:lnTo>
                  <a:lnTo>
                    <a:pt x="38100" y="9632569"/>
                  </a:lnTo>
                  <a:lnTo>
                    <a:pt x="35966" y="9633483"/>
                  </a:lnTo>
                  <a:lnTo>
                    <a:pt x="33223" y="9634093"/>
                  </a:lnTo>
                  <a:lnTo>
                    <a:pt x="31089" y="9634397"/>
                  </a:lnTo>
                  <a:lnTo>
                    <a:pt x="28346" y="9635007"/>
                  </a:lnTo>
                  <a:lnTo>
                    <a:pt x="25907" y="9635312"/>
                  </a:lnTo>
                  <a:lnTo>
                    <a:pt x="23164" y="9635312"/>
                  </a:lnTo>
                  <a:lnTo>
                    <a:pt x="20726" y="9635617"/>
                  </a:lnTo>
                  <a:lnTo>
                    <a:pt x="17983" y="9635617"/>
                  </a:lnTo>
                  <a:lnTo>
                    <a:pt x="15544" y="9635617"/>
                  </a:lnTo>
                  <a:lnTo>
                    <a:pt x="12801" y="9635617"/>
                  </a:lnTo>
                  <a:lnTo>
                    <a:pt x="10363" y="9635312"/>
                  </a:lnTo>
                  <a:lnTo>
                    <a:pt x="7619" y="9635312"/>
                  </a:lnTo>
                  <a:lnTo>
                    <a:pt x="5181" y="9635007"/>
                  </a:lnTo>
                  <a:lnTo>
                    <a:pt x="2438" y="9634702"/>
                  </a:lnTo>
                  <a:lnTo>
                    <a:pt x="0" y="9634093"/>
                  </a:lnTo>
                  <a:lnTo>
                    <a:pt x="304" y="9667316"/>
                  </a:lnTo>
                </a:path>
                <a:path w="6883400" h="10017125">
                  <a:moveTo>
                    <a:pt x="85343" y="9539300"/>
                  </a:moveTo>
                  <a:lnTo>
                    <a:pt x="85343" y="9667316"/>
                  </a:lnTo>
                </a:path>
                <a:path w="6883400" h="10017125">
                  <a:moveTo>
                    <a:pt x="304" y="9667316"/>
                  </a:moveTo>
                  <a:lnTo>
                    <a:pt x="0" y="9701149"/>
                  </a:lnTo>
                  <a:lnTo>
                    <a:pt x="2438" y="9700539"/>
                  </a:lnTo>
                  <a:lnTo>
                    <a:pt x="4876" y="9699625"/>
                  </a:lnTo>
                  <a:lnTo>
                    <a:pt x="7619" y="9699320"/>
                  </a:lnTo>
                  <a:lnTo>
                    <a:pt x="10058" y="9698710"/>
                  </a:lnTo>
                  <a:lnTo>
                    <a:pt x="12496" y="9698405"/>
                  </a:lnTo>
                  <a:lnTo>
                    <a:pt x="25603" y="9698405"/>
                  </a:lnTo>
                  <a:lnTo>
                    <a:pt x="28041" y="9699015"/>
                  </a:lnTo>
                  <a:lnTo>
                    <a:pt x="30784" y="9699320"/>
                  </a:lnTo>
                  <a:lnTo>
                    <a:pt x="33223" y="9699929"/>
                  </a:lnTo>
                  <a:lnTo>
                    <a:pt x="35661" y="9700539"/>
                  </a:lnTo>
                  <a:lnTo>
                    <a:pt x="38100" y="9701149"/>
                  </a:lnTo>
                  <a:lnTo>
                    <a:pt x="40233" y="9702063"/>
                  </a:lnTo>
                  <a:lnTo>
                    <a:pt x="42671" y="9702977"/>
                  </a:lnTo>
                  <a:lnTo>
                    <a:pt x="44805" y="9704197"/>
                  </a:lnTo>
                  <a:lnTo>
                    <a:pt x="46939" y="9705416"/>
                  </a:lnTo>
                  <a:lnTo>
                    <a:pt x="49072" y="9706635"/>
                  </a:lnTo>
                  <a:lnTo>
                    <a:pt x="50901" y="9708159"/>
                  </a:lnTo>
                  <a:lnTo>
                    <a:pt x="52730" y="9709683"/>
                  </a:lnTo>
                  <a:lnTo>
                    <a:pt x="54559" y="9711207"/>
                  </a:lnTo>
                  <a:lnTo>
                    <a:pt x="56083" y="9713036"/>
                  </a:lnTo>
                  <a:lnTo>
                    <a:pt x="57302" y="9714865"/>
                  </a:lnTo>
                  <a:lnTo>
                    <a:pt x="58826" y="9716693"/>
                  </a:lnTo>
                  <a:lnTo>
                    <a:pt x="59740" y="9718827"/>
                  </a:lnTo>
                  <a:lnTo>
                    <a:pt x="60959" y="9720961"/>
                  </a:lnTo>
                  <a:lnTo>
                    <a:pt x="61569" y="9723399"/>
                  </a:lnTo>
                  <a:lnTo>
                    <a:pt x="62179" y="9725837"/>
                  </a:lnTo>
                  <a:lnTo>
                    <a:pt x="62788" y="9728276"/>
                  </a:lnTo>
                  <a:lnTo>
                    <a:pt x="63093" y="9731019"/>
                  </a:lnTo>
                  <a:lnTo>
                    <a:pt x="62788" y="9733762"/>
                  </a:lnTo>
                  <a:lnTo>
                    <a:pt x="62179" y="9736201"/>
                  </a:lnTo>
                  <a:lnTo>
                    <a:pt x="61569" y="9738944"/>
                  </a:lnTo>
                  <a:lnTo>
                    <a:pt x="54254" y="9751136"/>
                  </a:lnTo>
                  <a:lnTo>
                    <a:pt x="52730" y="9752660"/>
                  </a:lnTo>
                  <a:lnTo>
                    <a:pt x="50901" y="9754184"/>
                  </a:lnTo>
                  <a:lnTo>
                    <a:pt x="49072" y="9755708"/>
                  </a:lnTo>
                  <a:lnTo>
                    <a:pt x="46939" y="9756927"/>
                  </a:lnTo>
                  <a:lnTo>
                    <a:pt x="44805" y="9757841"/>
                  </a:lnTo>
                  <a:lnTo>
                    <a:pt x="42671" y="9759061"/>
                  </a:lnTo>
                  <a:lnTo>
                    <a:pt x="40538" y="9759975"/>
                  </a:lnTo>
                  <a:lnTo>
                    <a:pt x="38100" y="9760585"/>
                  </a:lnTo>
                  <a:lnTo>
                    <a:pt x="35966" y="9761499"/>
                  </a:lnTo>
                  <a:lnTo>
                    <a:pt x="33223" y="9762109"/>
                  </a:lnTo>
                  <a:lnTo>
                    <a:pt x="31089" y="9762413"/>
                  </a:lnTo>
                  <a:lnTo>
                    <a:pt x="28346" y="9763023"/>
                  </a:lnTo>
                  <a:lnTo>
                    <a:pt x="25907" y="9763328"/>
                  </a:lnTo>
                  <a:lnTo>
                    <a:pt x="23164" y="9763633"/>
                  </a:lnTo>
                  <a:lnTo>
                    <a:pt x="20726" y="9763633"/>
                  </a:lnTo>
                  <a:lnTo>
                    <a:pt x="17983" y="9763937"/>
                  </a:lnTo>
                  <a:lnTo>
                    <a:pt x="15544" y="9763937"/>
                  </a:lnTo>
                  <a:lnTo>
                    <a:pt x="12801" y="9763633"/>
                  </a:lnTo>
                  <a:lnTo>
                    <a:pt x="10363" y="9763633"/>
                  </a:lnTo>
                  <a:lnTo>
                    <a:pt x="7619" y="9763328"/>
                  </a:lnTo>
                  <a:lnTo>
                    <a:pt x="5181" y="9763023"/>
                  </a:lnTo>
                  <a:lnTo>
                    <a:pt x="2438" y="9762718"/>
                  </a:lnTo>
                  <a:lnTo>
                    <a:pt x="0" y="9762109"/>
                  </a:lnTo>
                  <a:lnTo>
                    <a:pt x="304" y="9795637"/>
                  </a:lnTo>
                </a:path>
                <a:path w="6883400" h="10017125">
                  <a:moveTo>
                    <a:pt x="85343" y="9667316"/>
                  </a:moveTo>
                  <a:lnTo>
                    <a:pt x="85343" y="9795637"/>
                  </a:lnTo>
                </a:path>
                <a:path w="6883400" h="10017125">
                  <a:moveTo>
                    <a:pt x="304" y="9795637"/>
                  </a:moveTo>
                  <a:lnTo>
                    <a:pt x="0" y="9829165"/>
                  </a:lnTo>
                  <a:lnTo>
                    <a:pt x="2438" y="9828555"/>
                  </a:lnTo>
                  <a:lnTo>
                    <a:pt x="4876" y="9827641"/>
                  </a:lnTo>
                  <a:lnTo>
                    <a:pt x="7619" y="9827336"/>
                  </a:lnTo>
                  <a:lnTo>
                    <a:pt x="10058" y="9827031"/>
                  </a:lnTo>
                  <a:lnTo>
                    <a:pt x="12496" y="9826726"/>
                  </a:lnTo>
                  <a:lnTo>
                    <a:pt x="15239" y="9826421"/>
                  </a:lnTo>
                  <a:lnTo>
                    <a:pt x="17678" y="9826421"/>
                  </a:lnTo>
                  <a:lnTo>
                    <a:pt x="20421" y="9826421"/>
                  </a:lnTo>
                  <a:lnTo>
                    <a:pt x="22859" y="9826421"/>
                  </a:lnTo>
                  <a:lnTo>
                    <a:pt x="25603" y="9826726"/>
                  </a:lnTo>
                  <a:lnTo>
                    <a:pt x="28041" y="9827031"/>
                  </a:lnTo>
                  <a:lnTo>
                    <a:pt x="30784" y="9827336"/>
                  </a:lnTo>
                  <a:lnTo>
                    <a:pt x="33223" y="9827945"/>
                  </a:lnTo>
                  <a:lnTo>
                    <a:pt x="35661" y="9828555"/>
                  </a:lnTo>
                  <a:lnTo>
                    <a:pt x="38100" y="9829165"/>
                  </a:lnTo>
                  <a:lnTo>
                    <a:pt x="40233" y="9830079"/>
                  </a:lnTo>
                  <a:lnTo>
                    <a:pt x="42671" y="9831298"/>
                  </a:lnTo>
                  <a:lnTo>
                    <a:pt x="44805" y="9832213"/>
                  </a:lnTo>
                  <a:lnTo>
                    <a:pt x="46939" y="9833432"/>
                  </a:lnTo>
                  <a:lnTo>
                    <a:pt x="49072" y="9834651"/>
                  </a:lnTo>
                  <a:lnTo>
                    <a:pt x="50901" y="9836175"/>
                  </a:lnTo>
                  <a:lnTo>
                    <a:pt x="52730" y="9837699"/>
                  </a:lnTo>
                  <a:lnTo>
                    <a:pt x="54559" y="9839223"/>
                  </a:lnTo>
                  <a:lnTo>
                    <a:pt x="56083" y="9841052"/>
                  </a:lnTo>
                  <a:lnTo>
                    <a:pt x="57302" y="9842881"/>
                  </a:lnTo>
                  <a:lnTo>
                    <a:pt x="58826" y="9845014"/>
                  </a:lnTo>
                  <a:lnTo>
                    <a:pt x="59740" y="9846843"/>
                  </a:lnTo>
                  <a:lnTo>
                    <a:pt x="60959" y="9848977"/>
                  </a:lnTo>
                  <a:lnTo>
                    <a:pt x="61569" y="9851415"/>
                  </a:lnTo>
                  <a:lnTo>
                    <a:pt x="62179" y="9853853"/>
                  </a:lnTo>
                  <a:lnTo>
                    <a:pt x="62788" y="9856292"/>
                  </a:lnTo>
                  <a:lnTo>
                    <a:pt x="63093" y="9859035"/>
                  </a:lnTo>
                  <a:lnTo>
                    <a:pt x="62788" y="9861778"/>
                  </a:lnTo>
                  <a:lnTo>
                    <a:pt x="62179" y="9864521"/>
                  </a:lnTo>
                  <a:lnTo>
                    <a:pt x="54254" y="9879152"/>
                  </a:lnTo>
                  <a:lnTo>
                    <a:pt x="52730" y="9880676"/>
                  </a:lnTo>
                  <a:lnTo>
                    <a:pt x="50901" y="9882200"/>
                  </a:lnTo>
                  <a:lnTo>
                    <a:pt x="49072" y="9883724"/>
                  </a:lnTo>
                  <a:lnTo>
                    <a:pt x="46939" y="9884943"/>
                  </a:lnTo>
                  <a:lnTo>
                    <a:pt x="44805" y="9886162"/>
                  </a:lnTo>
                  <a:lnTo>
                    <a:pt x="42671" y="9887077"/>
                  </a:lnTo>
                  <a:lnTo>
                    <a:pt x="40538" y="9887991"/>
                  </a:lnTo>
                  <a:lnTo>
                    <a:pt x="38100" y="9888601"/>
                  </a:lnTo>
                  <a:lnTo>
                    <a:pt x="35966" y="9889515"/>
                  </a:lnTo>
                  <a:lnTo>
                    <a:pt x="33223" y="9890125"/>
                  </a:lnTo>
                  <a:lnTo>
                    <a:pt x="31089" y="9890734"/>
                  </a:lnTo>
                  <a:lnTo>
                    <a:pt x="28346" y="9891039"/>
                  </a:lnTo>
                  <a:lnTo>
                    <a:pt x="25907" y="9891344"/>
                  </a:lnTo>
                  <a:lnTo>
                    <a:pt x="23164" y="9891649"/>
                  </a:lnTo>
                  <a:lnTo>
                    <a:pt x="20726" y="9891649"/>
                  </a:lnTo>
                  <a:lnTo>
                    <a:pt x="17983" y="9891953"/>
                  </a:lnTo>
                  <a:lnTo>
                    <a:pt x="15544" y="9891953"/>
                  </a:lnTo>
                  <a:lnTo>
                    <a:pt x="12801" y="9891649"/>
                  </a:lnTo>
                  <a:lnTo>
                    <a:pt x="10363" y="9891649"/>
                  </a:lnTo>
                  <a:lnTo>
                    <a:pt x="7619" y="9891344"/>
                  </a:lnTo>
                  <a:lnTo>
                    <a:pt x="5181" y="9891039"/>
                  </a:lnTo>
                  <a:lnTo>
                    <a:pt x="2438" y="9890734"/>
                  </a:lnTo>
                  <a:lnTo>
                    <a:pt x="0" y="9890125"/>
                  </a:lnTo>
                  <a:lnTo>
                    <a:pt x="304" y="9923653"/>
                  </a:lnTo>
                </a:path>
                <a:path w="6883400" h="10017125">
                  <a:moveTo>
                    <a:pt x="85343" y="9795637"/>
                  </a:moveTo>
                  <a:lnTo>
                    <a:pt x="85343" y="9923653"/>
                  </a:lnTo>
                </a:path>
              </a:pathLst>
            </a:custGeom>
            <a:ln w="3175">
              <a:solidFill>
                <a:srgbClr val="00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5445378" y="1877694"/>
            <a:ext cx="115697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10" dirty="0">
                <a:latin typeface="Times New Roman"/>
                <a:cs typeface="Times New Roman"/>
              </a:rPr>
              <a:t>(комп’ютер)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855266" y="2136774"/>
            <a:ext cx="3781425" cy="1514475"/>
            <a:chOff x="855266" y="2136774"/>
            <a:chExt cx="3781425" cy="1514475"/>
          </a:xfrm>
        </p:grpSpPr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55266" y="2254122"/>
              <a:ext cx="999942" cy="1324736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862455" y="3407409"/>
              <a:ext cx="161289" cy="243840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023744" y="2136774"/>
              <a:ext cx="1905000" cy="151447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928744" y="2194559"/>
              <a:ext cx="384175" cy="1456690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312919" y="2432049"/>
              <a:ext cx="323214" cy="1219200"/>
            </a:xfrm>
            <a:prstGeom prst="rect">
              <a:avLst/>
            </a:prstGeom>
          </p:spPr>
        </p:pic>
      </p:grpSp>
      <p:pic>
        <p:nvPicPr>
          <p:cNvPr id="23" name="object 23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4692380" y="2252344"/>
            <a:ext cx="1019444" cy="1398904"/>
          </a:xfrm>
          <a:prstGeom prst="rect">
            <a:avLst/>
          </a:prstGeom>
        </p:spPr>
      </p:pic>
      <p:sp>
        <p:nvSpPr>
          <p:cNvPr id="24" name="object 24"/>
          <p:cNvSpPr txBox="1"/>
          <p:nvPr/>
        </p:nvSpPr>
        <p:spPr>
          <a:xfrm>
            <a:off x="6213728" y="3435476"/>
            <a:ext cx="594995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10" dirty="0">
                <a:latin typeface="Times New Roman"/>
                <a:cs typeface="Times New Roman"/>
              </a:rPr>
              <a:t>(</a:t>
            </a:r>
            <a:r>
              <a:rPr sz="1600" b="1" spc="-35" dirty="0">
                <a:latin typeface="Times New Roman"/>
                <a:cs typeface="Times New Roman"/>
              </a:rPr>
              <a:t>р</a:t>
            </a:r>
            <a:r>
              <a:rPr sz="1600" b="1" spc="5" dirty="0">
                <a:latin typeface="Times New Roman"/>
                <a:cs typeface="Times New Roman"/>
              </a:rPr>
              <a:t>у</a:t>
            </a:r>
            <a:r>
              <a:rPr sz="1600" b="1" spc="-15" dirty="0">
                <a:latin typeface="Times New Roman"/>
                <a:cs typeface="Times New Roman"/>
              </a:rPr>
              <a:t>к</a:t>
            </a:r>
            <a:r>
              <a:rPr sz="1600" b="1" spc="10" dirty="0">
                <a:latin typeface="Times New Roman"/>
                <a:cs typeface="Times New Roman"/>
              </a:rPr>
              <a:t>а)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727601" y="3931919"/>
            <a:ext cx="4969510" cy="1456690"/>
            <a:chOff x="727601" y="3931919"/>
            <a:chExt cx="4969510" cy="1456690"/>
          </a:xfrm>
        </p:grpSpPr>
        <p:pic>
          <p:nvPicPr>
            <p:cNvPr id="26" name="object 2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27601" y="3991482"/>
              <a:ext cx="999342" cy="1324737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734184" y="5144769"/>
              <a:ext cx="161925" cy="243839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896109" y="4142104"/>
              <a:ext cx="1410969" cy="1246504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307080" y="3931919"/>
              <a:ext cx="191770" cy="291338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498849" y="4169409"/>
              <a:ext cx="2197735" cy="1219200"/>
            </a:xfrm>
            <a:prstGeom prst="rect">
              <a:avLst/>
            </a:prstGeom>
          </p:spPr>
        </p:pic>
      </p:grpSp>
      <p:pic>
        <p:nvPicPr>
          <p:cNvPr id="31" name="object 31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5752863" y="3989704"/>
            <a:ext cx="1020046" cy="1398904"/>
          </a:xfrm>
          <a:prstGeom prst="rect">
            <a:avLst/>
          </a:prstGeom>
        </p:spPr>
      </p:pic>
      <p:sp>
        <p:nvSpPr>
          <p:cNvPr id="32" name="object 32"/>
          <p:cNvSpPr txBox="1"/>
          <p:nvPr/>
        </p:nvSpPr>
        <p:spPr>
          <a:xfrm>
            <a:off x="5549010" y="5362447"/>
            <a:ext cx="839469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35" dirty="0">
                <a:latin typeface="Times New Roman"/>
                <a:cs typeface="Times New Roman"/>
              </a:rPr>
              <a:t>(</a:t>
            </a:r>
            <a:r>
              <a:rPr sz="1600" b="1" spc="5" dirty="0">
                <a:latin typeface="Times New Roman"/>
                <a:cs typeface="Times New Roman"/>
              </a:rPr>
              <a:t>л</a:t>
            </a:r>
            <a:r>
              <a:rPr sz="1600" b="1" spc="-15" dirty="0">
                <a:latin typeface="Times New Roman"/>
                <a:cs typeface="Times New Roman"/>
              </a:rPr>
              <a:t>і</a:t>
            </a:r>
            <a:r>
              <a:rPr sz="1600" b="1" spc="5" dirty="0">
                <a:latin typeface="Times New Roman"/>
                <a:cs typeface="Times New Roman"/>
              </a:rPr>
              <a:t>н</a:t>
            </a:r>
            <a:r>
              <a:rPr sz="1600" b="1" spc="-15" dirty="0">
                <a:latin typeface="Times New Roman"/>
                <a:cs typeface="Times New Roman"/>
              </a:rPr>
              <a:t>ій</a:t>
            </a:r>
            <a:r>
              <a:rPr sz="1600" b="1" spc="5" dirty="0">
                <a:latin typeface="Times New Roman"/>
                <a:cs typeface="Times New Roman"/>
              </a:rPr>
              <a:t>ка</a:t>
            </a:r>
            <a:r>
              <a:rPr sz="1600" b="1" dirty="0">
                <a:latin typeface="Times New Roman"/>
                <a:cs typeface="Times New Roman"/>
              </a:rPr>
              <a:t>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932814" y="5677204"/>
            <a:ext cx="3151505" cy="1363980"/>
            <a:chOff x="932814" y="5677204"/>
            <a:chExt cx="3151505" cy="1363980"/>
          </a:xfrm>
        </p:grpSpPr>
        <p:pic>
          <p:nvPicPr>
            <p:cNvPr id="34" name="object 3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32814" y="5821679"/>
              <a:ext cx="323215" cy="1219200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256029" y="5754369"/>
              <a:ext cx="1410970" cy="1286510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67000" y="5821679"/>
              <a:ext cx="323214" cy="1219200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025576" y="5677204"/>
              <a:ext cx="700166" cy="1363675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761104" y="5821679"/>
              <a:ext cx="323214" cy="1219200"/>
            </a:xfrm>
            <a:prstGeom prst="rect">
              <a:avLst/>
            </a:prstGeom>
          </p:spPr>
        </p:pic>
      </p:grpSp>
      <p:pic>
        <p:nvPicPr>
          <p:cNvPr id="39" name="object 39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4140565" y="5641974"/>
            <a:ext cx="1019444" cy="1398904"/>
          </a:xfrm>
          <a:prstGeom prst="rect">
            <a:avLst/>
          </a:prstGeom>
        </p:spPr>
      </p:pic>
      <p:sp>
        <p:nvSpPr>
          <p:cNvPr id="40" name="object 40"/>
          <p:cNvSpPr txBox="1"/>
          <p:nvPr/>
        </p:nvSpPr>
        <p:spPr>
          <a:xfrm>
            <a:off x="6116192" y="6826122"/>
            <a:ext cx="82423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10" dirty="0">
                <a:latin typeface="Times New Roman"/>
                <a:cs typeface="Times New Roman"/>
              </a:rPr>
              <a:t>(</a:t>
            </a:r>
            <a:r>
              <a:rPr sz="1600" b="1" spc="5" dirty="0">
                <a:latin typeface="Times New Roman"/>
                <a:cs typeface="Times New Roman"/>
              </a:rPr>
              <a:t>л</a:t>
            </a:r>
            <a:r>
              <a:rPr sz="1600" b="1" spc="-35" dirty="0">
                <a:latin typeface="Times New Roman"/>
                <a:cs typeface="Times New Roman"/>
              </a:rPr>
              <a:t>я</a:t>
            </a:r>
            <a:r>
              <a:rPr sz="1600" b="1" spc="5" dirty="0">
                <a:latin typeface="Times New Roman"/>
                <a:cs typeface="Times New Roman"/>
              </a:rPr>
              <a:t>л</a:t>
            </a:r>
            <a:r>
              <a:rPr sz="1600" b="1" spc="-15" dirty="0">
                <a:latin typeface="Times New Roman"/>
                <a:cs typeface="Times New Roman"/>
              </a:rPr>
              <a:t>ьк</a:t>
            </a:r>
            <a:r>
              <a:rPr sz="1600" b="1" spc="5" dirty="0">
                <a:latin typeface="Times New Roman"/>
                <a:cs typeface="Times New Roman"/>
              </a:rPr>
              <a:t>а</a:t>
            </a:r>
            <a:r>
              <a:rPr sz="1600" b="1" dirty="0">
                <a:latin typeface="Times New Roman"/>
                <a:cs typeface="Times New Roman"/>
              </a:rPr>
              <a:t>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41" name="object 41"/>
          <p:cNvGrpSpPr/>
          <p:nvPr/>
        </p:nvGrpSpPr>
        <p:grpSpPr>
          <a:xfrm>
            <a:off x="880744" y="7113904"/>
            <a:ext cx="4395470" cy="1493520"/>
            <a:chOff x="880744" y="7113904"/>
            <a:chExt cx="4395470" cy="1493520"/>
          </a:xfrm>
        </p:grpSpPr>
        <p:pic>
          <p:nvPicPr>
            <p:cNvPr id="42" name="object 4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880744" y="8363584"/>
              <a:ext cx="161925" cy="243839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042669" y="7120254"/>
              <a:ext cx="1295400" cy="1487170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338069" y="7150734"/>
              <a:ext cx="191769" cy="291338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561590" y="7383712"/>
              <a:ext cx="882650" cy="1172987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471490" y="7321898"/>
              <a:ext cx="926519" cy="1211100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413283" y="7113904"/>
              <a:ext cx="862931" cy="1470659"/>
            </a:xfrm>
            <a:prstGeom prst="rect">
              <a:avLst/>
            </a:prstGeom>
          </p:spPr>
        </p:pic>
      </p:grpSp>
      <p:sp>
        <p:nvSpPr>
          <p:cNvPr id="48" name="object 48"/>
          <p:cNvSpPr txBox="1"/>
          <p:nvPr/>
        </p:nvSpPr>
        <p:spPr>
          <a:xfrm>
            <a:off x="6183248" y="8393048"/>
            <a:ext cx="72390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5" dirty="0">
                <a:latin typeface="Times New Roman"/>
                <a:cs typeface="Times New Roman"/>
              </a:rPr>
              <a:t>(новий)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49" name="object 4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71</a:t>
            </a:fld>
            <a:endParaRPr dirty="0"/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12775" y="448309"/>
            <a:ext cx="3970020" cy="1514475"/>
            <a:chOff x="612775" y="448309"/>
            <a:chExt cx="3970020" cy="151447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2775" y="591184"/>
              <a:ext cx="1371600" cy="1371600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84375" y="506094"/>
              <a:ext cx="575944" cy="1456690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560320" y="1718944"/>
              <a:ext cx="161289" cy="243840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721610" y="448309"/>
              <a:ext cx="856614" cy="1514475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578225" y="506094"/>
              <a:ext cx="192404" cy="291338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796600" y="693292"/>
              <a:ext cx="785610" cy="1217676"/>
            </a:xfrm>
            <a:prstGeom prst="rect">
              <a:avLst/>
            </a:prstGeom>
          </p:spPr>
        </p:pic>
      </p:grpSp>
      <p:sp>
        <p:nvSpPr>
          <p:cNvPr id="9" name="object 9"/>
          <p:cNvSpPr txBox="1"/>
          <p:nvPr/>
        </p:nvSpPr>
        <p:spPr>
          <a:xfrm>
            <a:off x="6183248" y="1746630"/>
            <a:ext cx="69342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10" dirty="0">
                <a:latin typeface="Times New Roman"/>
                <a:cs typeface="Times New Roman"/>
              </a:rPr>
              <a:t>(</a:t>
            </a:r>
            <a:r>
              <a:rPr sz="1600" b="1" spc="-15" dirty="0">
                <a:latin typeface="Times New Roman"/>
                <a:cs typeface="Times New Roman"/>
              </a:rPr>
              <a:t>о</a:t>
            </a:r>
            <a:r>
              <a:rPr sz="1600" b="1" spc="5" dirty="0">
                <a:latin typeface="Times New Roman"/>
                <a:cs typeface="Times New Roman"/>
              </a:rPr>
              <a:t>л</a:t>
            </a:r>
            <a:r>
              <a:rPr sz="1600" b="1" spc="-20" dirty="0">
                <a:latin typeface="Times New Roman"/>
                <a:cs typeface="Times New Roman"/>
              </a:rPr>
              <a:t>е</a:t>
            </a:r>
            <a:r>
              <a:rPr sz="1600" b="1" spc="5" dirty="0">
                <a:latin typeface="Times New Roman"/>
                <a:cs typeface="Times New Roman"/>
              </a:rPr>
              <a:t>н</a:t>
            </a:r>
            <a:r>
              <a:rPr sz="1600" b="1" spc="10" dirty="0">
                <a:latin typeface="Times New Roman"/>
                <a:cs typeface="Times New Roman"/>
              </a:rPr>
              <a:t>ь</a:t>
            </a:r>
            <a:r>
              <a:rPr sz="1600" b="1" dirty="0">
                <a:latin typeface="Times New Roman"/>
                <a:cs typeface="Times New Roman"/>
              </a:rPr>
              <a:t>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829310" y="2008504"/>
            <a:ext cx="3232150" cy="1457325"/>
            <a:chOff x="829310" y="2008504"/>
            <a:chExt cx="3232150" cy="1457325"/>
          </a:xfrm>
        </p:grpSpPr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29310" y="2094229"/>
              <a:ext cx="1371600" cy="1371600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00910" y="2008504"/>
              <a:ext cx="191769" cy="29146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392680" y="2026919"/>
              <a:ext cx="856615" cy="1438909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275265" y="2196337"/>
              <a:ext cx="785610" cy="1217676"/>
            </a:xfrm>
            <a:prstGeom prst="rect">
              <a:avLst/>
            </a:prstGeom>
          </p:spPr>
        </p:pic>
      </p:grpSp>
      <p:sp>
        <p:nvSpPr>
          <p:cNvPr id="15" name="object 15"/>
          <p:cNvSpPr txBox="1"/>
          <p:nvPr/>
        </p:nvSpPr>
        <p:spPr>
          <a:xfrm>
            <a:off x="6271640" y="3249549"/>
            <a:ext cx="858519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5" dirty="0">
                <a:latin typeface="Times New Roman"/>
                <a:cs typeface="Times New Roman"/>
              </a:rPr>
              <a:t>(олівець)</a:t>
            </a:r>
            <a:endParaRPr sz="1600">
              <a:latin typeface="Times New Roman"/>
              <a:cs typeface="Times New Roman"/>
            </a:endParaRPr>
          </a:p>
        </p:txBody>
      </p:sp>
      <p:pic>
        <p:nvPicPr>
          <p:cNvPr id="16" name="object 16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602530" y="4077287"/>
            <a:ext cx="1071006" cy="1321060"/>
          </a:xfrm>
          <a:prstGeom prst="rect">
            <a:avLst/>
          </a:prstGeom>
        </p:spPr>
      </p:pic>
      <p:pic>
        <p:nvPicPr>
          <p:cNvPr id="17" name="object 17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893819" y="4220343"/>
            <a:ext cx="992006" cy="1128417"/>
          </a:xfrm>
          <a:prstGeom prst="rect">
            <a:avLst/>
          </a:prstGeom>
        </p:spPr>
      </p:pic>
      <p:grpSp>
        <p:nvGrpSpPr>
          <p:cNvPr id="18" name="object 18"/>
          <p:cNvGrpSpPr/>
          <p:nvPr/>
        </p:nvGrpSpPr>
        <p:grpSpPr>
          <a:xfrm>
            <a:off x="2932429" y="4004944"/>
            <a:ext cx="1880235" cy="1457325"/>
            <a:chOff x="2932429" y="4004944"/>
            <a:chExt cx="1880235" cy="1457325"/>
          </a:xfrm>
        </p:grpSpPr>
        <p:pic>
          <p:nvPicPr>
            <p:cNvPr id="19" name="object 1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932429" y="4090669"/>
              <a:ext cx="1496059" cy="1371599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428489" y="4004944"/>
              <a:ext cx="384175" cy="1457324"/>
            </a:xfrm>
            <a:prstGeom prst="rect">
              <a:avLst/>
            </a:prstGeom>
          </p:spPr>
        </p:pic>
      </p:grpSp>
      <p:pic>
        <p:nvPicPr>
          <p:cNvPr id="21" name="object 21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908845" y="4011659"/>
            <a:ext cx="858224" cy="1383658"/>
          </a:xfrm>
          <a:prstGeom prst="rect">
            <a:avLst/>
          </a:prstGeom>
        </p:spPr>
      </p:pic>
      <p:sp>
        <p:nvSpPr>
          <p:cNvPr id="22" name="object 22"/>
          <p:cNvSpPr txBox="1"/>
          <p:nvPr/>
        </p:nvSpPr>
        <p:spPr>
          <a:xfrm>
            <a:off x="5756275" y="5246623"/>
            <a:ext cx="66929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10" dirty="0">
                <a:latin typeface="Times New Roman"/>
                <a:cs typeface="Times New Roman"/>
              </a:rPr>
              <a:t>(</a:t>
            </a:r>
            <a:r>
              <a:rPr sz="1600" b="1" spc="5" dirty="0">
                <a:latin typeface="Times New Roman"/>
                <a:cs typeface="Times New Roman"/>
              </a:rPr>
              <a:t>па</a:t>
            </a:r>
            <a:r>
              <a:rPr sz="1600" b="1" spc="-15" dirty="0">
                <a:latin typeface="Times New Roman"/>
                <a:cs typeface="Times New Roman"/>
              </a:rPr>
              <a:t>п</a:t>
            </a:r>
            <a:r>
              <a:rPr sz="1600" b="1" spc="5" dirty="0">
                <a:latin typeface="Times New Roman"/>
                <a:cs typeface="Times New Roman"/>
              </a:rPr>
              <a:t>і</a:t>
            </a:r>
            <a:r>
              <a:rPr sz="1600" b="1" spc="-10" dirty="0">
                <a:latin typeface="Times New Roman"/>
                <a:cs typeface="Times New Roman"/>
              </a:rPr>
              <a:t>р</a:t>
            </a:r>
            <a:r>
              <a:rPr sz="1600" b="1" dirty="0">
                <a:latin typeface="Times New Roman"/>
                <a:cs typeface="Times New Roman"/>
              </a:rPr>
              <a:t>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754930" y="5507989"/>
            <a:ext cx="4259580" cy="1456690"/>
            <a:chOff x="754930" y="5507989"/>
            <a:chExt cx="4259580" cy="1456690"/>
          </a:xfrm>
        </p:grpSpPr>
        <p:pic>
          <p:nvPicPr>
            <p:cNvPr id="24" name="object 2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54930" y="5579697"/>
              <a:ext cx="1071006" cy="1321060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847215" y="6720839"/>
              <a:ext cx="161289" cy="243839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008504" y="5641974"/>
              <a:ext cx="1335405" cy="1322704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343910" y="5507989"/>
              <a:ext cx="575944" cy="1456689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955216" y="5601004"/>
              <a:ext cx="700166" cy="1363675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690745" y="5745479"/>
              <a:ext cx="323214" cy="1219200"/>
            </a:xfrm>
            <a:prstGeom prst="rect">
              <a:avLst/>
            </a:prstGeom>
          </p:spPr>
        </p:pic>
      </p:grpSp>
      <p:pic>
        <p:nvPicPr>
          <p:cNvPr id="30" name="object 30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5070205" y="5565774"/>
            <a:ext cx="1019444" cy="1398904"/>
          </a:xfrm>
          <a:prstGeom prst="rect">
            <a:avLst/>
          </a:prstGeom>
        </p:spPr>
      </p:pic>
      <p:sp>
        <p:nvSpPr>
          <p:cNvPr id="31" name="object 31"/>
          <p:cNvSpPr txBox="1"/>
          <p:nvPr/>
        </p:nvSpPr>
        <p:spPr>
          <a:xfrm>
            <a:off x="5396610" y="6938898"/>
            <a:ext cx="1223645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35" dirty="0">
                <a:latin typeface="Times New Roman"/>
                <a:cs typeface="Times New Roman"/>
              </a:rPr>
              <a:t>(</a:t>
            </a:r>
            <a:r>
              <a:rPr sz="1600" b="1" spc="-15" dirty="0">
                <a:latin typeface="Times New Roman"/>
                <a:cs typeface="Times New Roman"/>
              </a:rPr>
              <a:t>п</a:t>
            </a:r>
            <a:r>
              <a:rPr sz="1600" b="1" spc="5" dirty="0">
                <a:latin typeface="Times New Roman"/>
                <a:cs typeface="Times New Roman"/>
              </a:rPr>
              <a:t>а</a:t>
            </a:r>
            <a:r>
              <a:rPr sz="1600" b="1" spc="-10" dirty="0">
                <a:latin typeface="Times New Roman"/>
                <a:cs typeface="Times New Roman"/>
              </a:rPr>
              <a:t>р</a:t>
            </a:r>
            <a:r>
              <a:rPr sz="1600" b="1" spc="-15" dirty="0">
                <a:latin typeface="Times New Roman"/>
                <a:cs typeface="Times New Roman"/>
              </a:rPr>
              <a:t>а</a:t>
            </a:r>
            <a:r>
              <a:rPr sz="1600" b="1" spc="5" dirty="0">
                <a:latin typeface="Times New Roman"/>
                <a:cs typeface="Times New Roman"/>
              </a:rPr>
              <a:t>с</a:t>
            </a:r>
            <a:r>
              <a:rPr sz="1600" b="1" spc="-15" dirty="0">
                <a:latin typeface="Times New Roman"/>
                <a:cs typeface="Times New Roman"/>
              </a:rPr>
              <a:t>ол</a:t>
            </a:r>
            <a:r>
              <a:rPr sz="1600" b="1" spc="10" dirty="0">
                <a:latin typeface="Times New Roman"/>
                <a:cs typeface="Times New Roman"/>
              </a:rPr>
              <a:t>ь</a:t>
            </a:r>
            <a:r>
              <a:rPr sz="1600" b="1" spc="-15" dirty="0">
                <a:latin typeface="Times New Roman"/>
                <a:cs typeface="Times New Roman"/>
              </a:rPr>
              <a:t>к</a:t>
            </a:r>
            <a:r>
              <a:rPr sz="1600" b="1" spc="5" dirty="0">
                <a:latin typeface="Times New Roman"/>
                <a:cs typeface="Times New Roman"/>
              </a:rPr>
              <a:t>а</a:t>
            </a:r>
            <a:r>
              <a:rPr sz="1600" b="1" dirty="0">
                <a:latin typeface="Times New Roman"/>
                <a:cs typeface="Times New Roman"/>
              </a:rPr>
              <a:t>)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32" name="object 32"/>
          <p:cNvGrpSpPr/>
          <p:nvPr/>
        </p:nvGrpSpPr>
        <p:grpSpPr>
          <a:xfrm>
            <a:off x="706035" y="7199629"/>
            <a:ext cx="2430780" cy="1475105"/>
            <a:chOff x="706035" y="7199629"/>
            <a:chExt cx="2430780" cy="1475105"/>
          </a:xfrm>
        </p:grpSpPr>
        <p:pic>
          <p:nvPicPr>
            <p:cNvPr id="33" name="object 3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06035" y="7289751"/>
              <a:ext cx="1071006" cy="1321060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798320" y="7199629"/>
              <a:ext cx="953769" cy="1423476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752090" y="7217409"/>
              <a:ext cx="384175" cy="1457325"/>
            </a:xfrm>
            <a:prstGeom prst="rect">
              <a:avLst/>
            </a:prstGeom>
          </p:spPr>
        </p:pic>
      </p:grpSp>
      <p:grpSp>
        <p:nvGrpSpPr>
          <p:cNvPr id="36" name="object 36"/>
          <p:cNvGrpSpPr/>
          <p:nvPr/>
        </p:nvGrpSpPr>
        <p:grpSpPr>
          <a:xfrm>
            <a:off x="3192543" y="7217409"/>
            <a:ext cx="2291715" cy="1457325"/>
            <a:chOff x="3192543" y="7217409"/>
            <a:chExt cx="2291715" cy="1457325"/>
          </a:xfrm>
        </p:grpSpPr>
        <p:pic>
          <p:nvPicPr>
            <p:cNvPr id="37" name="object 37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192543" y="7275829"/>
              <a:ext cx="1020046" cy="1398904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212590" y="7217409"/>
              <a:ext cx="383540" cy="1457325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622634" y="7398324"/>
              <a:ext cx="861391" cy="1230115"/>
            </a:xfrm>
            <a:prstGeom prst="rect">
              <a:avLst/>
            </a:prstGeom>
          </p:spPr>
        </p:pic>
      </p:grpSp>
      <p:pic>
        <p:nvPicPr>
          <p:cNvPr id="40" name="object 40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5557134" y="7432808"/>
            <a:ext cx="992006" cy="1128417"/>
          </a:xfrm>
          <a:prstGeom prst="rect">
            <a:avLst/>
          </a:prstGeom>
        </p:spPr>
      </p:pic>
      <p:sp>
        <p:nvSpPr>
          <p:cNvPr id="41" name="object 41"/>
          <p:cNvSpPr txBox="1"/>
          <p:nvPr/>
        </p:nvSpPr>
        <p:spPr>
          <a:xfrm>
            <a:off x="5549010" y="8649080"/>
            <a:ext cx="888365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35" dirty="0">
                <a:latin typeface="Times New Roman"/>
                <a:cs typeface="Times New Roman"/>
              </a:rPr>
              <a:t>(</a:t>
            </a:r>
            <a:r>
              <a:rPr sz="1600" b="1" spc="-15" dirty="0">
                <a:latin typeface="Times New Roman"/>
                <a:cs typeface="Times New Roman"/>
              </a:rPr>
              <a:t>п</a:t>
            </a:r>
            <a:r>
              <a:rPr sz="1600" b="1" spc="5" dirty="0">
                <a:latin typeface="Times New Roman"/>
                <a:cs typeface="Times New Roman"/>
              </a:rPr>
              <a:t>о</a:t>
            </a:r>
            <a:r>
              <a:rPr sz="1600" b="1" dirty="0">
                <a:latin typeface="Times New Roman"/>
                <a:cs typeface="Times New Roman"/>
              </a:rPr>
              <a:t>др</a:t>
            </a:r>
            <a:r>
              <a:rPr sz="1600" b="1" spc="5" dirty="0">
                <a:latin typeface="Times New Roman"/>
                <a:cs typeface="Times New Roman"/>
              </a:rPr>
              <a:t>у</a:t>
            </a:r>
            <a:r>
              <a:rPr sz="1600" b="1" spc="-35" dirty="0">
                <a:latin typeface="Times New Roman"/>
                <a:cs typeface="Times New Roman"/>
              </a:rPr>
              <a:t>г</a:t>
            </a:r>
            <a:r>
              <a:rPr sz="1600" b="1" spc="5" dirty="0">
                <a:latin typeface="Times New Roman"/>
                <a:cs typeface="Times New Roman"/>
              </a:rPr>
              <a:t>а</a:t>
            </a:r>
            <a:r>
              <a:rPr sz="1600" b="1" dirty="0">
                <a:latin typeface="Times New Roman"/>
                <a:cs typeface="Times New Roman"/>
              </a:rPr>
              <a:t>)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72</a:t>
            </a:fld>
            <a:endParaRPr dirty="0"/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77715" y="515194"/>
            <a:ext cx="825184" cy="1326311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340182" y="339597"/>
            <a:ext cx="6885305" cy="10019030"/>
            <a:chOff x="340182" y="339597"/>
            <a:chExt cx="6885305" cy="10019030"/>
          </a:xfrm>
        </p:grpSpPr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52270" y="457199"/>
              <a:ext cx="877569" cy="1447800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529840" y="448309"/>
              <a:ext cx="1301750" cy="1456690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831590" y="1661159"/>
              <a:ext cx="161289" cy="243840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992880" y="552360"/>
              <a:ext cx="1905000" cy="1304673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897880" y="448309"/>
              <a:ext cx="191770" cy="291338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341071" y="340486"/>
              <a:ext cx="6883400" cy="10017125"/>
            </a:xfrm>
            <a:custGeom>
              <a:avLst/>
              <a:gdLst/>
              <a:ahLst/>
              <a:cxnLst/>
              <a:rect l="l" t="t" r="r" b="b"/>
              <a:pathLst>
                <a:path w="6883400" h="10017125">
                  <a:moveTo>
                    <a:pt x="304" y="93852"/>
                  </a:moveTo>
                  <a:lnTo>
                    <a:pt x="304" y="60325"/>
                  </a:lnTo>
                  <a:lnTo>
                    <a:pt x="3352" y="60960"/>
                  </a:lnTo>
                  <a:lnTo>
                    <a:pt x="6705" y="61595"/>
                  </a:lnTo>
                  <a:lnTo>
                    <a:pt x="9753" y="61849"/>
                  </a:lnTo>
                  <a:lnTo>
                    <a:pt x="13106" y="62102"/>
                  </a:lnTo>
                  <a:lnTo>
                    <a:pt x="16459" y="62483"/>
                  </a:lnTo>
                  <a:lnTo>
                    <a:pt x="19507" y="62483"/>
                  </a:lnTo>
                  <a:lnTo>
                    <a:pt x="22555" y="62102"/>
                  </a:lnTo>
                  <a:lnTo>
                    <a:pt x="25907" y="61849"/>
                  </a:lnTo>
                  <a:lnTo>
                    <a:pt x="50291" y="46608"/>
                  </a:lnTo>
                  <a:lnTo>
                    <a:pt x="52730" y="43306"/>
                  </a:lnTo>
                  <a:lnTo>
                    <a:pt x="55168" y="40258"/>
                  </a:lnTo>
                  <a:lnTo>
                    <a:pt x="56997" y="37211"/>
                  </a:lnTo>
                  <a:lnTo>
                    <a:pt x="58826" y="34163"/>
                  </a:lnTo>
                  <a:lnTo>
                    <a:pt x="60350" y="31369"/>
                  </a:lnTo>
                  <a:lnTo>
                    <a:pt x="61569" y="28321"/>
                  </a:lnTo>
                  <a:lnTo>
                    <a:pt x="62483" y="25526"/>
                  </a:lnTo>
                  <a:lnTo>
                    <a:pt x="63398" y="22860"/>
                  </a:lnTo>
                  <a:lnTo>
                    <a:pt x="64007" y="20066"/>
                  </a:lnTo>
                  <a:lnTo>
                    <a:pt x="64007" y="17399"/>
                  </a:lnTo>
                  <a:lnTo>
                    <a:pt x="64312" y="14604"/>
                  </a:lnTo>
                  <a:lnTo>
                    <a:pt x="60655" y="0"/>
                  </a:lnTo>
                  <a:lnTo>
                    <a:pt x="93573" y="253"/>
                  </a:lnTo>
                </a:path>
                <a:path w="6883400" h="10017125">
                  <a:moveTo>
                    <a:pt x="85343" y="93852"/>
                  </a:moveTo>
                  <a:lnTo>
                    <a:pt x="85343" y="85344"/>
                  </a:lnTo>
                  <a:lnTo>
                    <a:pt x="93573" y="85344"/>
                  </a:lnTo>
                </a:path>
                <a:path w="6883400" h="10017125">
                  <a:moveTo>
                    <a:pt x="93573" y="253"/>
                  </a:moveTo>
                  <a:lnTo>
                    <a:pt x="126796" y="253"/>
                  </a:lnTo>
                  <a:lnTo>
                    <a:pt x="126187" y="2413"/>
                  </a:lnTo>
                  <a:lnTo>
                    <a:pt x="125577" y="5206"/>
                  </a:lnTo>
                  <a:lnTo>
                    <a:pt x="125272" y="7620"/>
                  </a:lnTo>
                  <a:lnTo>
                    <a:pt x="124663" y="10032"/>
                  </a:lnTo>
                  <a:lnTo>
                    <a:pt x="124358" y="12826"/>
                  </a:lnTo>
                  <a:lnTo>
                    <a:pt x="124358" y="15240"/>
                  </a:lnTo>
                  <a:lnTo>
                    <a:pt x="124053" y="17906"/>
                  </a:lnTo>
                  <a:lnTo>
                    <a:pt x="124053" y="20447"/>
                  </a:lnTo>
                  <a:lnTo>
                    <a:pt x="124358" y="23114"/>
                  </a:lnTo>
                  <a:lnTo>
                    <a:pt x="124358" y="25526"/>
                  </a:lnTo>
                  <a:lnTo>
                    <a:pt x="124967" y="28321"/>
                  </a:lnTo>
                  <a:lnTo>
                    <a:pt x="125272" y="30733"/>
                  </a:lnTo>
                  <a:lnTo>
                    <a:pt x="125882" y="33147"/>
                  </a:lnTo>
                  <a:lnTo>
                    <a:pt x="126492" y="35687"/>
                  </a:lnTo>
                  <a:lnTo>
                    <a:pt x="127101" y="38100"/>
                  </a:lnTo>
                  <a:lnTo>
                    <a:pt x="128015" y="40513"/>
                  </a:lnTo>
                  <a:lnTo>
                    <a:pt x="128930" y="42672"/>
                  </a:lnTo>
                  <a:lnTo>
                    <a:pt x="129844" y="45085"/>
                  </a:lnTo>
                  <a:lnTo>
                    <a:pt x="131064" y="47244"/>
                  </a:lnTo>
                  <a:lnTo>
                    <a:pt x="132283" y="49022"/>
                  </a:lnTo>
                  <a:lnTo>
                    <a:pt x="133807" y="50926"/>
                  </a:lnTo>
                  <a:lnTo>
                    <a:pt x="135026" y="52704"/>
                  </a:lnTo>
                  <a:lnTo>
                    <a:pt x="136855" y="54482"/>
                  </a:lnTo>
                  <a:lnTo>
                    <a:pt x="138379" y="56006"/>
                  </a:lnTo>
                  <a:lnTo>
                    <a:pt x="140208" y="57530"/>
                  </a:lnTo>
                  <a:lnTo>
                    <a:pt x="142036" y="58800"/>
                  </a:lnTo>
                  <a:lnTo>
                    <a:pt x="144170" y="60071"/>
                  </a:lnTo>
                  <a:lnTo>
                    <a:pt x="146303" y="60960"/>
                  </a:lnTo>
                  <a:lnTo>
                    <a:pt x="148437" y="61595"/>
                  </a:lnTo>
                  <a:lnTo>
                    <a:pt x="150875" y="62483"/>
                  </a:lnTo>
                  <a:lnTo>
                    <a:pt x="153314" y="62738"/>
                  </a:lnTo>
                  <a:lnTo>
                    <a:pt x="155752" y="63119"/>
                  </a:lnTo>
                  <a:lnTo>
                    <a:pt x="158495" y="62738"/>
                  </a:lnTo>
                  <a:lnTo>
                    <a:pt x="161239" y="62102"/>
                  </a:lnTo>
                  <a:lnTo>
                    <a:pt x="163677" y="61595"/>
                  </a:lnTo>
                  <a:lnTo>
                    <a:pt x="165811" y="60578"/>
                  </a:lnTo>
                  <a:lnTo>
                    <a:pt x="167944" y="59690"/>
                  </a:lnTo>
                  <a:lnTo>
                    <a:pt x="170078" y="58547"/>
                  </a:lnTo>
                  <a:lnTo>
                    <a:pt x="178308" y="50926"/>
                  </a:lnTo>
                  <a:lnTo>
                    <a:pt x="179831" y="49022"/>
                  </a:lnTo>
                  <a:lnTo>
                    <a:pt x="184708" y="38353"/>
                  </a:lnTo>
                  <a:lnTo>
                    <a:pt x="185623" y="35941"/>
                  </a:lnTo>
                  <a:lnTo>
                    <a:pt x="185928" y="33527"/>
                  </a:lnTo>
                  <a:lnTo>
                    <a:pt x="186537" y="31115"/>
                  </a:lnTo>
                  <a:lnTo>
                    <a:pt x="186842" y="28575"/>
                  </a:lnTo>
                  <a:lnTo>
                    <a:pt x="187147" y="25907"/>
                  </a:lnTo>
                  <a:lnTo>
                    <a:pt x="187451" y="23495"/>
                  </a:lnTo>
                  <a:lnTo>
                    <a:pt x="187756" y="20700"/>
                  </a:lnTo>
                  <a:lnTo>
                    <a:pt x="187756" y="18288"/>
                  </a:lnTo>
                  <a:lnTo>
                    <a:pt x="187756" y="15494"/>
                  </a:lnTo>
                  <a:lnTo>
                    <a:pt x="187756" y="13080"/>
                  </a:lnTo>
                  <a:lnTo>
                    <a:pt x="187451" y="10287"/>
                  </a:lnTo>
                  <a:lnTo>
                    <a:pt x="187147" y="7874"/>
                  </a:lnTo>
                  <a:lnTo>
                    <a:pt x="186842" y="5206"/>
                  </a:lnTo>
                  <a:lnTo>
                    <a:pt x="186537" y="2667"/>
                  </a:lnTo>
                  <a:lnTo>
                    <a:pt x="186232" y="253"/>
                  </a:lnTo>
                  <a:lnTo>
                    <a:pt x="218541" y="253"/>
                  </a:lnTo>
                </a:path>
                <a:path w="6883400" h="10017125">
                  <a:moveTo>
                    <a:pt x="93573" y="85344"/>
                  </a:moveTo>
                  <a:lnTo>
                    <a:pt x="218541" y="85344"/>
                  </a:lnTo>
                </a:path>
                <a:path w="6883400" h="10017125">
                  <a:moveTo>
                    <a:pt x="218541" y="253"/>
                  </a:moveTo>
                  <a:lnTo>
                    <a:pt x="251764" y="253"/>
                  </a:lnTo>
                  <a:lnTo>
                    <a:pt x="251155" y="2413"/>
                  </a:lnTo>
                  <a:lnTo>
                    <a:pt x="250545" y="5206"/>
                  </a:lnTo>
                  <a:lnTo>
                    <a:pt x="250240" y="7620"/>
                  </a:lnTo>
                  <a:lnTo>
                    <a:pt x="249631" y="10032"/>
                  </a:lnTo>
                  <a:lnTo>
                    <a:pt x="249326" y="12826"/>
                  </a:lnTo>
                  <a:lnTo>
                    <a:pt x="249326" y="25526"/>
                  </a:lnTo>
                  <a:lnTo>
                    <a:pt x="249936" y="28321"/>
                  </a:lnTo>
                  <a:lnTo>
                    <a:pt x="250240" y="30733"/>
                  </a:lnTo>
                  <a:lnTo>
                    <a:pt x="250850" y="33147"/>
                  </a:lnTo>
                  <a:lnTo>
                    <a:pt x="251459" y="35687"/>
                  </a:lnTo>
                  <a:lnTo>
                    <a:pt x="252069" y="38100"/>
                  </a:lnTo>
                  <a:lnTo>
                    <a:pt x="252984" y="40513"/>
                  </a:lnTo>
                  <a:lnTo>
                    <a:pt x="253898" y="42672"/>
                  </a:lnTo>
                  <a:lnTo>
                    <a:pt x="254812" y="45085"/>
                  </a:lnTo>
                  <a:lnTo>
                    <a:pt x="267309" y="58800"/>
                  </a:lnTo>
                  <a:lnTo>
                    <a:pt x="269138" y="60071"/>
                  </a:lnTo>
                  <a:lnTo>
                    <a:pt x="271272" y="60960"/>
                  </a:lnTo>
                  <a:lnTo>
                    <a:pt x="273710" y="61595"/>
                  </a:lnTo>
                  <a:lnTo>
                    <a:pt x="275844" y="62483"/>
                  </a:lnTo>
                  <a:lnTo>
                    <a:pt x="278282" y="62738"/>
                  </a:lnTo>
                  <a:lnTo>
                    <a:pt x="280720" y="63119"/>
                  </a:lnTo>
                  <a:lnTo>
                    <a:pt x="283464" y="62738"/>
                  </a:lnTo>
                  <a:lnTo>
                    <a:pt x="286207" y="62102"/>
                  </a:lnTo>
                  <a:lnTo>
                    <a:pt x="288645" y="61595"/>
                  </a:lnTo>
                  <a:lnTo>
                    <a:pt x="290779" y="60578"/>
                  </a:lnTo>
                  <a:lnTo>
                    <a:pt x="292912" y="59690"/>
                  </a:lnTo>
                  <a:lnTo>
                    <a:pt x="295046" y="58547"/>
                  </a:lnTo>
                  <a:lnTo>
                    <a:pt x="296875" y="57276"/>
                  </a:lnTo>
                  <a:lnTo>
                    <a:pt x="299008" y="56006"/>
                  </a:lnTo>
                  <a:lnTo>
                    <a:pt x="300532" y="54228"/>
                  </a:lnTo>
                  <a:lnTo>
                    <a:pt x="302056" y="52704"/>
                  </a:lnTo>
                  <a:lnTo>
                    <a:pt x="303580" y="50926"/>
                  </a:lnTo>
                  <a:lnTo>
                    <a:pt x="304800" y="49022"/>
                  </a:lnTo>
                  <a:lnTo>
                    <a:pt x="306019" y="46863"/>
                  </a:lnTo>
                  <a:lnTo>
                    <a:pt x="307238" y="45085"/>
                  </a:lnTo>
                  <a:lnTo>
                    <a:pt x="308152" y="42672"/>
                  </a:lnTo>
                  <a:lnTo>
                    <a:pt x="309067" y="40513"/>
                  </a:lnTo>
                  <a:lnTo>
                    <a:pt x="309676" y="38353"/>
                  </a:lnTo>
                  <a:lnTo>
                    <a:pt x="310591" y="35941"/>
                  </a:lnTo>
                  <a:lnTo>
                    <a:pt x="310895" y="33527"/>
                  </a:lnTo>
                  <a:lnTo>
                    <a:pt x="311505" y="31115"/>
                  </a:lnTo>
                  <a:lnTo>
                    <a:pt x="312115" y="28575"/>
                  </a:lnTo>
                  <a:lnTo>
                    <a:pt x="312115" y="25907"/>
                  </a:lnTo>
                  <a:lnTo>
                    <a:pt x="312420" y="23495"/>
                  </a:lnTo>
                  <a:lnTo>
                    <a:pt x="312724" y="20700"/>
                  </a:lnTo>
                  <a:lnTo>
                    <a:pt x="312724" y="18288"/>
                  </a:lnTo>
                  <a:lnTo>
                    <a:pt x="312724" y="15494"/>
                  </a:lnTo>
                  <a:lnTo>
                    <a:pt x="312724" y="13080"/>
                  </a:lnTo>
                  <a:lnTo>
                    <a:pt x="312420" y="10287"/>
                  </a:lnTo>
                  <a:lnTo>
                    <a:pt x="312115" y="7874"/>
                  </a:lnTo>
                  <a:lnTo>
                    <a:pt x="311810" y="5206"/>
                  </a:lnTo>
                  <a:lnTo>
                    <a:pt x="311505" y="2667"/>
                  </a:lnTo>
                  <a:lnTo>
                    <a:pt x="311200" y="253"/>
                  </a:lnTo>
                  <a:lnTo>
                    <a:pt x="343509" y="253"/>
                  </a:lnTo>
                </a:path>
                <a:path w="6883400" h="10017125">
                  <a:moveTo>
                    <a:pt x="218541" y="85344"/>
                  </a:moveTo>
                  <a:lnTo>
                    <a:pt x="343509" y="85344"/>
                  </a:lnTo>
                </a:path>
                <a:path w="6883400" h="10017125">
                  <a:moveTo>
                    <a:pt x="343509" y="253"/>
                  </a:moveTo>
                  <a:lnTo>
                    <a:pt x="377037" y="253"/>
                  </a:lnTo>
                  <a:lnTo>
                    <a:pt x="376428" y="2413"/>
                  </a:lnTo>
                  <a:lnTo>
                    <a:pt x="375513" y="5206"/>
                  </a:lnTo>
                  <a:lnTo>
                    <a:pt x="375208" y="7620"/>
                  </a:lnTo>
                  <a:lnTo>
                    <a:pt x="374903" y="10032"/>
                  </a:lnTo>
                  <a:lnTo>
                    <a:pt x="374599" y="12826"/>
                  </a:lnTo>
                  <a:lnTo>
                    <a:pt x="374294" y="15240"/>
                  </a:lnTo>
                  <a:lnTo>
                    <a:pt x="374294" y="17906"/>
                  </a:lnTo>
                  <a:lnTo>
                    <a:pt x="374294" y="20447"/>
                  </a:lnTo>
                  <a:lnTo>
                    <a:pt x="374294" y="23114"/>
                  </a:lnTo>
                  <a:lnTo>
                    <a:pt x="374599" y="25526"/>
                  </a:lnTo>
                  <a:lnTo>
                    <a:pt x="374903" y="28321"/>
                  </a:lnTo>
                  <a:lnTo>
                    <a:pt x="375208" y="30733"/>
                  </a:lnTo>
                  <a:lnTo>
                    <a:pt x="375818" y="33147"/>
                  </a:lnTo>
                  <a:lnTo>
                    <a:pt x="376428" y="35687"/>
                  </a:lnTo>
                  <a:lnTo>
                    <a:pt x="382523" y="49022"/>
                  </a:lnTo>
                  <a:lnTo>
                    <a:pt x="383743" y="50926"/>
                  </a:lnTo>
                  <a:lnTo>
                    <a:pt x="385267" y="52704"/>
                  </a:lnTo>
                  <a:lnTo>
                    <a:pt x="386791" y="54482"/>
                  </a:lnTo>
                  <a:lnTo>
                    <a:pt x="388315" y="56006"/>
                  </a:lnTo>
                  <a:lnTo>
                    <a:pt x="390144" y="57530"/>
                  </a:lnTo>
                  <a:lnTo>
                    <a:pt x="392277" y="58800"/>
                  </a:lnTo>
                  <a:lnTo>
                    <a:pt x="394106" y="60071"/>
                  </a:lnTo>
                  <a:lnTo>
                    <a:pt x="396239" y="60960"/>
                  </a:lnTo>
                  <a:lnTo>
                    <a:pt x="398678" y="61595"/>
                  </a:lnTo>
                  <a:lnTo>
                    <a:pt x="400811" y="62483"/>
                  </a:lnTo>
                  <a:lnTo>
                    <a:pt x="403250" y="62738"/>
                  </a:lnTo>
                  <a:lnTo>
                    <a:pt x="405993" y="63119"/>
                  </a:lnTo>
                  <a:lnTo>
                    <a:pt x="408736" y="62738"/>
                  </a:lnTo>
                  <a:lnTo>
                    <a:pt x="411175" y="62102"/>
                  </a:lnTo>
                  <a:lnTo>
                    <a:pt x="413613" y="61595"/>
                  </a:lnTo>
                  <a:lnTo>
                    <a:pt x="416052" y="60578"/>
                  </a:lnTo>
                  <a:lnTo>
                    <a:pt x="418185" y="59690"/>
                  </a:lnTo>
                  <a:lnTo>
                    <a:pt x="420014" y="58547"/>
                  </a:lnTo>
                  <a:lnTo>
                    <a:pt x="422147" y="57276"/>
                  </a:lnTo>
                  <a:lnTo>
                    <a:pt x="423976" y="56006"/>
                  </a:lnTo>
                  <a:lnTo>
                    <a:pt x="425500" y="54228"/>
                  </a:lnTo>
                  <a:lnTo>
                    <a:pt x="427024" y="52704"/>
                  </a:lnTo>
                  <a:lnTo>
                    <a:pt x="428548" y="50926"/>
                  </a:lnTo>
                  <a:lnTo>
                    <a:pt x="429767" y="49022"/>
                  </a:lnTo>
                  <a:lnTo>
                    <a:pt x="430987" y="46863"/>
                  </a:lnTo>
                  <a:lnTo>
                    <a:pt x="432206" y="45085"/>
                  </a:lnTo>
                  <a:lnTo>
                    <a:pt x="433120" y="42672"/>
                  </a:lnTo>
                  <a:lnTo>
                    <a:pt x="434035" y="40513"/>
                  </a:lnTo>
                  <a:lnTo>
                    <a:pt x="434644" y="38353"/>
                  </a:lnTo>
                  <a:lnTo>
                    <a:pt x="435559" y="35941"/>
                  </a:lnTo>
                  <a:lnTo>
                    <a:pt x="436168" y="33527"/>
                  </a:lnTo>
                  <a:lnTo>
                    <a:pt x="436473" y="31115"/>
                  </a:lnTo>
                  <a:lnTo>
                    <a:pt x="437083" y="28575"/>
                  </a:lnTo>
                  <a:lnTo>
                    <a:pt x="437388" y="25907"/>
                  </a:lnTo>
                  <a:lnTo>
                    <a:pt x="437388" y="23495"/>
                  </a:lnTo>
                  <a:lnTo>
                    <a:pt x="437692" y="20700"/>
                  </a:lnTo>
                  <a:lnTo>
                    <a:pt x="437692" y="18288"/>
                  </a:lnTo>
                  <a:lnTo>
                    <a:pt x="437692" y="15494"/>
                  </a:lnTo>
                  <a:lnTo>
                    <a:pt x="437692" y="13080"/>
                  </a:lnTo>
                  <a:lnTo>
                    <a:pt x="437388" y="10287"/>
                  </a:lnTo>
                  <a:lnTo>
                    <a:pt x="437388" y="7874"/>
                  </a:lnTo>
                  <a:lnTo>
                    <a:pt x="436778" y="5206"/>
                  </a:lnTo>
                  <a:lnTo>
                    <a:pt x="436778" y="2667"/>
                  </a:lnTo>
                  <a:lnTo>
                    <a:pt x="436168" y="253"/>
                  </a:lnTo>
                  <a:lnTo>
                    <a:pt x="468477" y="253"/>
                  </a:lnTo>
                </a:path>
                <a:path w="6883400" h="10017125">
                  <a:moveTo>
                    <a:pt x="343509" y="85344"/>
                  </a:moveTo>
                  <a:lnTo>
                    <a:pt x="468477" y="85344"/>
                  </a:lnTo>
                </a:path>
                <a:path w="6883400" h="10017125">
                  <a:moveTo>
                    <a:pt x="468477" y="253"/>
                  </a:moveTo>
                  <a:lnTo>
                    <a:pt x="502005" y="253"/>
                  </a:lnTo>
                  <a:lnTo>
                    <a:pt x="501395" y="2413"/>
                  </a:lnTo>
                  <a:lnTo>
                    <a:pt x="500481" y="5206"/>
                  </a:lnTo>
                  <a:lnTo>
                    <a:pt x="500176" y="7620"/>
                  </a:lnTo>
                  <a:lnTo>
                    <a:pt x="499871" y="10032"/>
                  </a:lnTo>
                  <a:lnTo>
                    <a:pt x="499567" y="12826"/>
                  </a:lnTo>
                  <a:lnTo>
                    <a:pt x="499262" y="15240"/>
                  </a:lnTo>
                  <a:lnTo>
                    <a:pt x="499262" y="17906"/>
                  </a:lnTo>
                  <a:lnTo>
                    <a:pt x="499262" y="20447"/>
                  </a:lnTo>
                  <a:lnTo>
                    <a:pt x="499262" y="23114"/>
                  </a:lnTo>
                  <a:lnTo>
                    <a:pt x="499567" y="25526"/>
                  </a:lnTo>
                  <a:lnTo>
                    <a:pt x="499871" y="28321"/>
                  </a:lnTo>
                  <a:lnTo>
                    <a:pt x="500176" y="30733"/>
                  </a:lnTo>
                  <a:lnTo>
                    <a:pt x="500786" y="33147"/>
                  </a:lnTo>
                  <a:lnTo>
                    <a:pt x="501395" y="35687"/>
                  </a:lnTo>
                  <a:lnTo>
                    <a:pt x="507492" y="49022"/>
                  </a:lnTo>
                  <a:lnTo>
                    <a:pt x="508711" y="50926"/>
                  </a:lnTo>
                  <a:lnTo>
                    <a:pt x="510235" y="52704"/>
                  </a:lnTo>
                  <a:lnTo>
                    <a:pt x="511759" y="54482"/>
                  </a:lnTo>
                  <a:lnTo>
                    <a:pt x="513588" y="56006"/>
                  </a:lnTo>
                  <a:lnTo>
                    <a:pt x="515111" y="57530"/>
                  </a:lnTo>
                  <a:lnTo>
                    <a:pt x="517245" y="58800"/>
                  </a:lnTo>
                  <a:lnTo>
                    <a:pt x="519074" y="60071"/>
                  </a:lnTo>
                  <a:lnTo>
                    <a:pt x="521208" y="60960"/>
                  </a:lnTo>
                  <a:lnTo>
                    <a:pt x="523646" y="61595"/>
                  </a:lnTo>
                  <a:lnTo>
                    <a:pt x="525780" y="62483"/>
                  </a:lnTo>
                  <a:lnTo>
                    <a:pt x="528218" y="62738"/>
                  </a:lnTo>
                  <a:lnTo>
                    <a:pt x="530961" y="63119"/>
                  </a:lnTo>
                  <a:lnTo>
                    <a:pt x="533704" y="62738"/>
                  </a:lnTo>
                  <a:lnTo>
                    <a:pt x="536143" y="62102"/>
                  </a:lnTo>
                  <a:lnTo>
                    <a:pt x="538581" y="61595"/>
                  </a:lnTo>
                  <a:lnTo>
                    <a:pt x="541020" y="60578"/>
                  </a:lnTo>
                  <a:lnTo>
                    <a:pt x="543153" y="59690"/>
                  </a:lnTo>
                  <a:lnTo>
                    <a:pt x="545287" y="58547"/>
                  </a:lnTo>
                  <a:lnTo>
                    <a:pt x="547116" y="57276"/>
                  </a:lnTo>
                  <a:lnTo>
                    <a:pt x="548944" y="56006"/>
                  </a:lnTo>
                  <a:lnTo>
                    <a:pt x="550468" y="54228"/>
                  </a:lnTo>
                  <a:lnTo>
                    <a:pt x="551992" y="52704"/>
                  </a:lnTo>
                  <a:lnTo>
                    <a:pt x="553516" y="50926"/>
                  </a:lnTo>
                  <a:lnTo>
                    <a:pt x="554736" y="49022"/>
                  </a:lnTo>
                  <a:lnTo>
                    <a:pt x="555955" y="46863"/>
                  </a:lnTo>
                  <a:lnTo>
                    <a:pt x="557174" y="45085"/>
                  </a:lnTo>
                  <a:lnTo>
                    <a:pt x="558088" y="42672"/>
                  </a:lnTo>
                  <a:lnTo>
                    <a:pt x="559003" y="40513"/>
                  </a:lnTo>
                  <a:lnTo>
                    <a:pt x="559612" y="38353"/>
                  </a:lnTo>
                  <a:lnTo>
                    <a:pt x="560527" y="35941"/>
                  </a:lnTo>
                  <a:lnTo>
                    <a:pt x="561136" y="33527"/>
                  </a:lnTo>
                  <a:lnTo>
                    <a:pt x="561441" y="31115"/>
                  </a:lnTo>
                  <a:lnTo>
                    <a:pt x="562051" y="28575"/>
                  </a:lnTo>
                  <a:lnTo>
                    <a:pt x="562355" y="25907"/>
                  </a:lnTo>
                  <a:lnTo>
                    <a:pt x="562355" y="23495"/>
                  </a:lnTo>
                  <a:lnTo>
                    <a:pt x="562660" y="20700"/>
                  </a:lnTo>
                  <a:lnTo>
                    <a:pt x="562660" y="18288"/>
                  </a:lnTo>
                  <a:lnTo>
                    <a:pt x="562660" y="15494"/>
                  </a:lnTo>
                  <a:lnTo>
                    <a:pt x="562660" y="13080"/>
                  </a:lnTo>
                  <a:lnTo>
                    <a:pt x="562355" y="10287"/>
                  </a:lnTo>
                  <a:lnTo>
                    <a:pt x="562355" y="7874"/>
                  </a:lnTo>
                  <a:lnTo>
                    <a:pt x="562051" y="5206"/>
                  </a:lnTo>
                  <a:lnTo>
                    <a:pt x="561746" y="2667"/>
                  </a:lnTo>
                  <a:lnTo>
                    <a:pt x="561136" y="253"/>
                  </a:lnTo>
                  <a:lnTo>
                    <a:pt x="593445" y="253"/>
                  </a:lnTo>
                </a:path>
                <a:path w="6883400" h="10017125">
                  <a:moveTo>
                    <a:pt x="468477" y="85344"/>
                  </a:moveTo>
                  <a:lnTo>
                    <a:pt x="593445" y="85344"/>
                  </a:lnTo>
                </a:path>
                <a:path w="6883400" h="10017125">
                  <a:moveTo>
                    <a:pt x="593445" y="253"/>
                  </a:moveTo>
                  <a:lnTo>
                    <a:pt x="626973" y="253"/>
                  </a:lnTo>
                  <a:lnTo>
                    <a:pt x="626364" y="2413"/>
                  </a:lnTo>
                  <a:lnTo>
                    <a:pt x="625754" y="5206"/>
                  </a:lnTo>
                  <a:lnTo>
                    <a:pt x="625144" y="7620"/>
                  </a:lnTo>
                  <a:lnTo>
                    <a:pt x="624840" y="10032"/>
                  </a:lnTo>
                  <a:lnTo>
                    <a:pt x="624535" y="12826"/>
                  </a:lnTo>
                  <a:lnTo>
                    <a:pt x="624230" y="15240"/>
                  </a:lnTo>
                  <a:lnTo>
                    <a:pt x="624230" y="17906"/>
                  </a:lnTo>
                  <a:lnTo>
                    <a:pt x="624230" y="20447"/>
                  </a:lnTo>
                  <a:lnTo>
                    <a:pt x="624230" y="23114"/>
                  </a:lnTo>
                  <a:lnTo>
                    <a:pt x="624535" y="25526"/>
                  </a:lnTo>
                  <a:lnTo>
                    <a:pt x="624840" y="28321"/>
                  </a:lnTo>
                  <a:lnTo>
                    <a:pt x="625144" y="30733"/>
                  </a:lnTo>
                  <a:lnTo>
                    <a:pt x="625754" y="33147"/>
                  </a:lnTo>
                  <a:lnTo>
                    <a:pt x="626364" y="35687"/>
                  </a:lnTo>
                  <a:lnTo>
                    <a:pt x="627278" y="38100"/>
                  </a:lnTo>
                  <a:lnTo>
                    <a:pt x="627888" y="40513"/>
                  </a:lnTo>
                  <a:lnTo>
                    <a:pt x="628802" y="42672"/>
                  </a:lnTo>
                  <a:lnTo>
                    <a:pt x="630021" y="45085"/>
                  </a:lnTo>
                  <a:lnTo>
                    <a:pt x="631240" y="47244"/>
                  </a:lnTo>
                  <a:lnTo>
                    <a:pt x="632460" y="49022"/>
                  </a:lnTo>
                  <a:lnTo>
                    <a:pt x="633679" y="50926"/>
                  </a:lnTo>
                  <a:lnTo>
                    <a:pt x="635203" y="52704"/>
                  </a:lnTo>
                  <a:lnTo>
                    <a:pt x="636727" y="54482"/>
                  </a:lnTo>
                  <a:lnTo>
                    <a:pt x="638555" y="56006"/>
                  </a:lnTo>
                  <a:lnTo>
                    <a:pt x="648614" y="61595"/>
                  </a:lnTo>
                  <a:lnTo>
                    <a:pt x="650748" y="62483"/>
                  </a:lnTo>
                  <a:lnTo>
                    <a:pt x="653491" y="62738"/>
                  </a:lnTo>
                  <a:lnTo>
                    <a:pt x="655929" y="63119"/>
                  </a:lnTo>
                  <a:lnTo>
                    <a:pt x="658672" y="62738"/>
                  </a:lnTo>
                  <a:lnTo>
                    <a:pt x="661111" y="62102"/>
                  </a:lnTo>
                  <a:lnTo>
                    <a:pt x="663549" y="61595"/>
                  </a:lnTo>
                  <a:lnTo>
                    <a:pt x="665988" y="60578"/>
                  </a:lnTo>
                  <a:lnTo>
                    <a:pt x="668121" y="59690"/>
                  </a:lnTo>
                  <a:lnTo>
                    <a:pt x="670255" y="58547"/>
                  </a:lnTo>
                  <a:lnTo>
                    <a:pt x="672083" y="57276"/>
                  </a:lnTo>
                  <a:lnTo>
                    <a:pt x="673912" y="56006"/>
                  </a:lnTo>
                  <a:lnTo>
                    <a:pt x="675436" y="54228"/>
                  </a:lnTo>
                  <a:lnTo>
                    <a:pt x="676960" y="52704"/>
                  </a:lnTo>
                  <a:lnTo>
                    <a:pt x="678484" y="50926"/>
                  </a:lnTo>
                  <a:lnTo>
                    <a:pt x="679704" y="49022"/>
                  </a:lnTo>
                  <a:lnTo>
                    <a:pt x="680923" y="46863"/>
                  </a:lnTo>
                  <a:lnTo>
                    <a:pt x="682142" y="45085"/>
                  </a:lnTo>
                  <a:lnTo>
                    <a:pt x="683056" y="42672"/>
                  </a:lnTo>
                  <a:lnTo>
                    <a:pt x="683971" y="40513"/>
                  </a:lnTo>
                  <a:lnTo>
                    <a:pt x="684885" y="38353"/>
                  </a:lnTo>
                  <a:lnTo>
                    <a:pt x="685495" y="35941"/>
                  </a:lnTo>
                  <a:lnTo>
                    <a:pt x="686104" y="33527"/>
                  </a:lnTo>
                  <a:lnTo>
                    <a:pt x="686714" y="31115"/>
                  </a:lnTo>
                  <a:lnTo>
                    <a:pt x="687019" y="28575"/>
                  </a:lnTo>
                  <a:lnTo>
                    <a:pt x="687324" y="25907"/>
                  </a:lnTo>
                  <a:lnTo>
                    <a:pt x="687628" y="23495"/>
                  </a:lnTo>
                  <a:lnTo>
                    <a:pt x="687628" y="20700"/>
                  </a:lnTo>
                  <a:lnTo>
                    <a:pt x="687933" y="18288"/>
                  </a:lnTo>
                  <a:lnTo>
                    <a:pt x="687933" y="15494"/>
                  </a:lnTo>
                  <a:lnTo>
                    <a:pt x="687628" y="13080"/>
                  </a:lnTo>
                  <a:lnTo>
                    <a:pt x="687628" y="10287"/>
                  </a:lnTo>
                  <a:lnTo>
                    <a:pt x="687324" y="7874"/>
                  </a:lnTo>
                  <a:lnTo>
                    <a:pt x="687019" y="5206"/>
                  </a:lnTo>
                  <a:lnTo>
                    <a:pt x="686714" y="2667"/>
                  </a:lnTo>
                  <a:lnTo>
                    <a:pt x="686104" y="253"/>
                  </a:lnTo>
                  <a:lnTo>
                    <a:pt x="718413" y="253"/>
                  </a:lnTo>
                </a:path>
                <a:path w="6883400" h="10017125">
                  <a:moveTo>
                    <a:pt x="593445" y="85344"/>
                  </a:moveTo>
                  <a:lnTo>
                    <a:pt x="718413" y="85344"/>
                  </a:lnTo>
                </a:path>
                <a:path w="6883400" h="10017125">
                  <a:moveTo>
                    <a:pt x="718413" y="253"/>
                  </a:moveTo>
                  <a:lnTo>
                    <a:pt x="751941" y="253"/>
                  </a:lnTo>
                  <a:lnTo>
                    <a:pt x="751332" y="2413"/>
                  </a:lnTo>
                  <a:lnTo>
                    <a:pt x="750722" y="5206"/>
                  </a:lnTo>
                  <a:lnTo>
                    <a:pt x="750112" y="7620"/>
                  </a:lnTo>
                  <a:lnTo>
                    <a:pt x="749808" y="10032"/>
                  </a:lnTo>
                  <a:lnTo>
                    <a:pt x="749503" y="12826"/>
                  </a:lnTo>
                  <a:lnTo>
                    <a:pt x="749198" y="15240"/>
                  </a:lnTo>
                  <a:lnTo>
                    <a:pt x="749198" y="17906"/>
                  </a:lnTo>
                  <a:lnTo>
                    <a:pt x="749198" y="20447"/>
                  </a:lnTo>
                  <a:lnTo>
                    <a:pt x="749198" y="23114"/>
                  </a:lnTo>
                  <a:lnTo>
                    <a:pt x="749503" y="25526"/>
                  </a:lnTo>
                  <a:lnTo>
                    <a:pt x="749808" y="28321"/>
                  </a:lnTo>
                  <a:lnTo>
                    <a:pt x="750417" y="30733"/>
                  </a:lnTo>
                  <a:lnTo>
                    <a:pt x="750722" y="33147"/>
                  </a:lnTo>
                  <a:lnTo>
                    <a:pt x="751636" y="35687"/>
                  </a:lnTo>
                  <a:lnTo>
                    <a:pt x="752246" y="38100"/>
                  </a:lnTo>
                  <a:lnTo>
                    <a:pt x="752855" y="40513"/>
                  </a:lnTo>
                  <a:lnTo>
                    <a:pt x="754075" y="42672"/>
                  </a:lnTo>
                  <a:lnTo>
                    <a:pt x="754989" y="45085"/>
                  </a:lnTo>
                  <a:lnTo>
                    <a:pt x="756208" y="47244"/>
                  </a:lnTo>
                  <a:lnTo>
                    <a:pt x="757427" y="49022"/>
                  </a:lnTo>
                  <a:lnTo>
                    <a:pt x="758952" y="50926"/>
                  </a:lnTo>
                  <a:lnTo>
                    <a:pt x="760171" y="52704"/>
                  </a:lnTo>
                  <a:lnTo>
                    <a:pt x="761695" y="54482"/>
                  </a:lnTo>
                  <a:lnTo>
                    <a:pt x="763524" y="56006"/>
                  </a:lnTo>
                  <a:lnTo>
                    <a:pt x="765352" y="57530"/>
                  </a:lnTo>
                  <a:lnTo>
                    <a:pt x="767181" y="58800"/>
                  </a:lnTo>
                  <a:lnTo>
                    <a:pt x="769315" y="60071"/>
                  </a:lnTo>
                  <a:lnTo>
                    <a:pt x="771448" y="60960"/>
                  </a:lnTo>
                  <a:lnTo>
                    <a:pt x="773582" y="61595"/>
                  </a:lnTo>
                  <a:lnTo>
                    <a:pt x="776020" y="62483"/>
                  </a:lnTo>
                  <a:lnTo>
                    <a:pt x="778459" y="62738"/>
                  </a:lnTo>
                  <a:lnTo>
                    <a:pt x="780897" y="63119"/>
                  </a:lnTo>
                  <a:lnTo>
                    <a:pt x="783640" y="62738"/>
                  </a:lnTo>
                  <a:lnTo>
                    <a:pt x="786079" y="62102"/>
                  </a:lnTo>
                  <a:lnTo>
                    <a:pt x="788517" y="61595"/>
                  </a:lnTo>
                  <a:lnTo>
                    <a:pt x="790955" y="60578"/>
                  </a:lnTo>
                  <a:lnTo>
                    <a:pt x="793089" y="59690"/>
                  </a:lnTo>
                  <a:lnTo>
                    <a:pt x="795223" y="58547"/>
                  </a:lnTo>
                  <a:lnTo>
                    <a:pt x="797052" y="57276"/>
                  </a:lnTo>
                  <a:lnTo>
                    <a:pt x="798880" y="56006"/>
                  </a:lnTo>
                  <a:lnTo>
                    <a:pt x="800404" y="54228"/>
                  </a:lnTo>
                  <a:lnTo>
                    <a:pt x="802233" y="52704"/>
                  </a:lnTo>
                  <a:lnTo>
                    <a:pt x="803452" y="50926"/>
                  </a:lnTo>
                  <a:lnTo>
                    <a:pt x="804976" y="49022"/>
                  </a:lnTo>
                  <a:lnTo>
                    <a:pt x="806196" y="46863"/>
                  </a:lnTo>
                  <a:lnTo>
                    <a:pt x="807110" y="45085"/>
                  </a:lnTo>
                  <a:lnTo>
                    <a:pt x="808024" y="42672"/>
                  </a:lnTo>
                  <a:lnTo>
                    <a:pt x="808939" y="40513"/>
                  </a:lnTo>
                  <a:lnTo>
                    <a:pt x="809853" y="38353"/>
                  </a:lnTo>
                  <a:lnTo>
                    <a:pt x="810463" y="35941"/>
                  </a:lnTo>
                  <a:lnTo>
                    <a:pt x="811072" y="33527"/>
                  </a:lnTo>
                  <a:lnTo>
                    <a:pt x="811682" y="31115"/>
                  </a:lnTo>
                  <a:lnTo>
                    <a:pt x="811987" y="28575"/>
                  </a:lnTo>
                  <a:lnTo>
                    <a:pt x="812292" y="25907"/>
                  </a:lnTo>
                  <a:lnTo>
                    <a:pt x="812596" y="23495"/>
                  </a:lnTo>
                  <a:lnTo>
                    <a:pt x="812596" y="20700"/>
                  </a:lnTo>
                  <a:lnTo>
                    <a:pt x="812901" y="18288"/>
                  </a:lnTo>
                  <a:lnTo>
                    <a:pt x="812901" y="15494"/>
                  </a:lnTo>
                  <a:lnTo>
                    <a:pt x="812596" y="13080"/>
                  </a:lnTo>
                  <a:lnTo>
                    <a:pt x="812596" y="10287"/>
                  </a:lnTo>
                  <a:lnTo>
                    <a:pt x="812292" y="7874"/>
                  </a:lnTo>
                  <a:lnTo>
                    <a:pt x="811987" y="5206"/>
                  </a:lnTo>
                  <a:lnTo>
                    <a:pt x="811682" y="2667"/>
                  </a:lnTo>
                  <a:lnTo>
                    <a:pt x="811072" y="253"/>
                  </a:lnTo>
                  <a:lnTo>
                    <a:pt x="843381" y="253"/>
                  </a:lnTo>
                </a:path>
                <a:path w="6883400" h="10017125">
                  <a:moveTo>
                    <a:pt x="718413" y="85344"/>
                  </a:moveTo>
                  <a:lnTo>
                    <a:pt x="843381" y="85344"/>
                  </a:lnTo>
                </a:path>
                <a:path w="6883400" h="10017125">
                  <a:moveTo>
                    <a:pt x="843686" y="253"/>
                  </a:moveTo>
                  <a:lnTo>
                    <a:pt x="876909" y="253"/>
                  </a:lnTo>
                  <a:lnTo>
                    <a:pt x="876300" y="2413"/>
                  </a:lnTo>
                  <a:lnTo>
                    <a:pt x="875690" y="5206"/>
                  </a:lnTo>
                  <a:lnTo>
                    <a:pt x="875080" y="7620"/>
                  </a:lnTo>
                  <a:lnTo>
                    <a:pt x="874776" y="10032"/>
                  </a:lnTo>
                  <a:lnTo>
                    <a:pt x="874471" y="12826"/>
                  </a:lnTo>
                  <a:lnTo>
                    <a:pt x="874471" y="15240"/>
                  </a:lnTo>
                  <a:lnTo>
                    <a:pt x="874166" y="17906"/>
                  </a:lnTo>
                  <a:lnTo>
                    <a:pt x="874166" y="20447"/>
                  </a:lnTo>
                  <a:lnTo>
                    <a:pt x="874471" y="23114"/>
                  </a:lnTo>
                  <a:lnTo>
                    <a:pt x="874471" y="25526"/>
                  </a:lnTo>
                  <a:lnTo>
                    <a:pt x="875080" y="28321"/>
                  </a:lnTo>
                  <a:lnTo>
                    <a:pt x="875385" y="30733"/>
                  </a:lnTo>
                  <a:lnTo>
                    <a:pt x="875995" y="33147"/>
                  </a:lnTo>
                  <a:lnTo>
                    <a:pt x="876604" y="35687"/>
                  </a:lnTo>
                  <a:lnTo>
                    <a:pt x="877214" y="38100"/>
                  </a:lnTo>
                  <a:lnTo>
                    <a:pt x="878128" y="40513"/>
                  </a:lnTo>
                  <a:lnTo>
                    <a:pt x="879043" y="42672"/>
                  </a:lnTo>
                  <a:lnTo>
                    <a:pt x="879957" y="45085"/>
                  </a:lnTo>
                  <a:lnTo>
                    <a:pt x="881176" y="47244"/>
                  </a:lnTo>
                  <a:lnTo>
                    <a:pt x="882395" y="49022"/>
                  </a:lnTo>
                  <a:lnTo>
                    <a:pt x="883919" y="50926"/>
                  </a:lnTo>
                  <a:lnTo>
                    <a:pt x="885139" y="52704"/>
                  </a:lnTo>
                  <a:lnTo>
                    <a:pt x="886968" y="54482"/>
                  </a:lnTo>
                  <a:lnTo>
                    <a:pt x="888492" y="56006"/>
                  </a:lnTo>
                  <a:lnTo>
                    <a:pt x="890320" y="57530"/>
                  </a:lnTo>
                  <a:lnTo>
                    <a:pt x="892149" y="58800"/>
                  </a:lnTo>
                  <a:lnTo>
                    <a:pt x="894283" y="60071"/>
                  </a:lnTo>
                  <a:lnTo>
                    <a:pt x="896416" y="60960"/>
                  </a:lnTo>
                  <a:lnTo>
                    <a:pt x="898550" y="61595"/>
                  </a:lnTo>
                  <a:lnTo>
                    <a:pt x="900988" y="62483"/>
                  </a:lnTo>
                  <a:lnTo>
                    <a:pt x="903427" y="62738"/>
                  </a:lnTo>
                  <a:lnTo>
                    <a:pt x="905865" y="63119"/>
                  </a:lnTo>
                  <a:lnTo>
                    <a:pt x="908608" y="62738"/>
                  </a:lnTo>
                  <a:lnTo>
                    <a:pt x="911351" y="62102"/>
                  </a:lnTo>
                  <a:lnTo>
                    <a:pt x="913790" y="61595"/>
                  </a:lnTo>
                  <a:lnTo>
                    <a:pt x="915924" y="60578"/>
                  </a:lnTo>
                  <a:lnTo>
                    <a:pt x="918057" y="59690"/>
                  </a:lnTo>
                  <a:lnTo>
                    <a:pt x="920191" y="58547"/>
                  </a:lnTo>
                  <a:lnTo>
                    <a:pt x="922019" y="57276"/>
                  </a:lnTo>
                  <a:lnTo>
                    <a:pt x="923848" y="56006"/>
                  </a:lnTo>
                  <a:lnTo>
                    <a:pt x="925677" y="54228"/>
                  </a:lnTo>
                  <a:lnTo>
                    <a:pt x="927201" y="52704"/>
                  </a:lnTo>
                  <a:lnTo>
                    <a:pt x="928420" y="50926"/>
                  </a:lnTo>
                  <a:lnTo>
                    <a:pt x="929944" y="49022"/>
                  </a:lnTo>
                  <a:lnTo>
                    <a:pt x="931214" y="46863"/>
                  </a:lnTo>
                  <a:lnTo>
                    <a:pt x="932103" y="45085"/>
                  </a:lnTo>
                  <a:lnTo>
                    <a:pt x="932992" y="42672"/>
                  </a:lnTo>
                  <a:lnTo>
                    <a:pt x="934262" y="40513"/>
                  </a:lnTo>
                  <a:lnTo>
                    <a:pt x="934770" y="38353"/>
                  </a:lnTo>
                  <a:lnTo>
                    <a:pt x="935405" y="35941"/>
                  </a:lnTo>
                  <a:lnTo>
                    <a:pt x="936040" y="33527"/>
                  </a:lnTo>
                  <a:lnTo>
                    <a:pt x="936675" y="31115"/>
                  </a:lnTo>
                  <a:lnTo>
                    <a:pt x="936929" y="28575"/>
                  </a:lnTo>
                  <a:lnTo>
                    <a:pt x="937310" y="25907"/>
                  </a:lnTo>
                  <a:lnTo>
                    <a:pt x="937564" y="23495"/>
                  </a:lnTo>
                  <a:lnTo>
                    <a:pt x="937818" y="20700"/>
                  </a:lnTo>
                  <a:lnTo>
                    <a:pt x="937818" y="18288"/>
                  </a:lnTo>
                  <a:lnTo>
                    <a:pt x="937818" y="15494"/>
                  </a:lnTo>
                  <a:lnTo>
                    <a:pt x="937818" y="13080"/>
                  </a:lnTo>
                  <a:lnTo>
                    <a:pt x="937564" y="10287"/>
                  </a:lnTo>
                  <a:lnTo>
                    <a:pt x="937310" y="7874"/>
                  </a:lnTo>
                  <a:lnTo>
                    <a:pt x="936929" y="5206"/>
                  </a:lnTo>
                  <a:lnTo>
                    <a:pt x="936675" y="2667"/>
                  </a:lnTo>
                  <a:lnTo>
                    <a:pt x="936294" y="253"/>
                  </a:lnTo>
                  <a:lnTo>
                    <a:pt x="968679" y="253"/>
                  </a:lnTo>
                </a:path>
                <a:path w="6883400" h="10017125">
                  <a:moveTo>
                    <a:pt x="843686" y="85344"/>
                  </a:moveTo>
                  <a:lnTo>
                    <a:pt x="968679" y="85344"/>
                  </a:lnTo>
                </a:path>
                <a:path w="6883400" h="10017125">
                  <a:moveTo>
                    <a:pt x="968679" y="253"/>
                  </a:moveTo>
                  <a:lnTo>
                    <a:pt x="1001826" y="253"/>
                  </a:lnTo>
                  <a:lnTo>
                    <a:pt x="1001318" y="2413"/>
                  </a:lnTo>
                  <a:lnTo>
                    <a:pt x="1000683" y="5206"/>
                  </a:lnTo>
                  <a:lnTo>
                    <a:pt x="1000302" y="7620"/>
                  </a:lnTo>
                  <a:lnTo>
                    <a:pt x="999794" y="10032"/>
                  </a:lnTo>
                  <a:lnTo>
                    <a:pt x="999413" y="12826"/>
                  </a:lnTo>
                  <a:lnTo>
                    <a:pt x="999413" y="25526"/>
                  </a:lnTo>
                  <a:lnTo>
                    <a:pt x="1000048" y="28321"/>
                  </a:lnTo>
                  <a:lnTo>
                    <a:pt x="1000302" y="30733"/>
                  </a:lnTo>
                  <a:lnTo>
                    <a:pt x="1000937" y="33147"/>
                  </a:lnTo>
                  <a:lnTo>
                    <a:pt x="1001572" y="35687"/>
                  </a:lnTo>
                  <a:lnTo>
                    <a:pt x="1002207" y="38100"/>
                  </a:lnTo>
                  <a:lnTo>
                    <a:pt x="1003096" y="40513"/>
                  </a:lnTo>
                  <a:lnTo>
                    <a:pt x="1003985" y="42672"/>
                  </a:lnTo>
                  <a:lnTo>
                    <a:pt x="1004874" y="45085"/>
                  </a:lnTo>
                  <a:lnTo>
                    <a:pt x="1006144" y="47244"/>
                  </a:lnTo>
                  <a:lnTo>
                    <a:pt x="1007414" y="49022"/>
                  </a:lnTo>
                  <a:lnTo>
                    <a:pt x="1008938" y="50926"/>
                  </a:lnTo>
                  <a:lnTo>
                    <a:pt x="1010081" y="52704"/>
                  </a:lnTo>
                  <a:lnTo>
                    <a:pt x="1011986" y="54482"/>
                  </a:lnTo>
                  <a:lnTo>
                    <a:pt x="1013510" y="56006"/>
                  </a:lnTo>
                  <a:lnTo>
                    <a:pt x="1015288" y="57530"/>
                  </a:lnTo>
                  <a:lnTo>
                    <a:pt x="1017447" y="58800"/>
                  </a:lnTo>
                  <a:lnTo>
                    <a:pt x="1019225" y="60071"/>
                  </a:lnTo>
                  <a:lnTo>
                    <a:pt x="1021384" y="60960"/>
                  </a:lnTo>
                  <a:lnTo>
                    <a:pt x="1023543" y="61595"/>
                  </a:lnTo>
                  <a:lnTo>
                    <a:pt x="1025956" y="62483"/>
                  </a:lnTo>
                  <a:lnTo>
                    <a:pt x="1028369" y="62738"/>
                  </a:lnTo>
                  <a:lnTo>
                    <a:pt x="1030782" y="63119"/>
                  </a:lnTo>
                  <a:lnTo>
                    <a:pt x="1033576" y="62738"/>
                  </a:lnTo>
                  <a:lnTo>
                    <a:pt x="1036370" y="62102"/>
                  </a:lnTo>
                  <a:lnTo>
                    <a:pt x="1038783" y="61595"/>
                  </a:lnTo>
                  <a:lnTo>
                    <a:pt x="1040942" y="60578"/>
                  </a:lnTo>
                  <a:lnTo>
                    <a:pt x="1042974" y="59690"/>
                  </a:lnTo>
                  <a:lnTo>
                    <a:pt x="1045133" y="58547"/>
                  </a:lnTo>
                  <a:lnTo>
                    <a:pt x="1047038" y="57276"/>
                  </a:lnTo>
                  <a:lnTo>
                    <a:pt x="1048816" y="56006"/>
                  </a:lnTo>
                  <a:lnTo>
                    <a:pt x="1050594" y="54228"/>
                  </a:lnTo>
                  <a:lnTo>
                    <a:pt x="1052118" y="52704"/>
                  </a:lnTo>
                  <a:lnTo>
                    <a:pt x="1053642" y="50926"/>
                  </a:lnTo>
                  <a:lnTo>
                    <a:pt x="1054912" y="49022"/>
                  </a:lnTo>
                  <a:lnTo>
                    <a:pt x="1056182" y="46863"/>
                  </a:lnTo>
                  <a:lnTo>
                    <a:pt x="1057325" y="45085"/>
                  </a:lnTo>
                  <a:lnTo>
                    <a:pt x="1058214" y="42672"/>
                  </a:lnTo>
                  <a:lnTo>
                    <a:pt x="1059230" y="40513"/>
                  </a:lnTo>
                  <a:lnTo>
                    <a:pt x="1059738" y="38353"/>
                  </a:lnTo>
                  <a:lnTo>
                    <a:pt x="1060754" y="35941"/>
                  </a:lnTo>
                  <a:lnTo>
                    <a:pt x="1061008" y="33527"/>
                  </a:lnTo>
                  <a:lnTo>
                    <a:pt x="1061643" y="31115"/>
                  </a:lnTo>
                  <a:lnTo>
                    <a:pt x="1062278" y="28575"/>
                  </a:lnTo>
                  <a:lnTo>
                    <a:pt x="1062278" y="25907"/>
                  </a:lnTo>
                  <a:lnTo>
                    <a:pt x="1062532" y="23495"/>
                  </a:lnTo>
                  <a:lnTo>
                    <a:pt x="1062786" y="20700"/>
                  </a:lnTo>
                  <a:lnTo>
                    <a:pt x="1062786" y="18288"/>
                  </a:lnTo>
                  <a:lnTo>
                    <a:pt x="1062786" y="15494"/>
                  </a:lnTo>
                  <a:lnTo>
                    <a:pt x="1062786" y="13080"/>
                  </a:lnTo>
                  <a:lnTo>
                    <a:pt x="1062532" y="10287"/>
                  </a:lnTo>
                  <a:lnTo>
                    <a:pt x="1062278" y="7874"/>
                  </a:lnTo>
                  <a:lnTo>
                    <a:pt x="1061897" y="5206"/>
                  </a:lnTo>
                  <a:lnTo>
                    <a:pt x="1061643" y="2667"/>
                  </a:lnTo>
                  <a:lnTo>
                    <a:pt x="1061262" y="253"/>
                  </a:lnTo>
                  <a:lnTo>
                    <a:pt x="1093647" y="253"/>
                  </a:lnTo>
                </a:path>
                <a:path w="6883400" h="10017125">
                  <a:moveTo>
                    <a:pt x="968679" y="85344"/>
                  </a:moveTo>
                  <a:lnTo>
                    <a:pt x="1093647" y="85344"/>
                  </a:lnTo>
                </a:path>
                <a:path w="6883400" h="10017125">
                  <a:moveTo>
                    <a:pt x="1093647" y="253"/>
                  </a:moveTo>
                  <a:lnTo>
                    <a:pt x="1127175" y="253"/>
                  </a:lnTo>
                  <a:lnTo>
                    <a:pt x="1126286" y="2413"/>
                  </a:lnTo>
                  <a:lnTo>
                    <a:pt x="1125651" y="5206"/>
                  </a:lnTo>
                  <a:lnTo>
                    <a:pt x="1125270" y="7620"/>
                  </a:lnTo>
                  <a:lnTo>
                    <a:pt x="1125016" y="10032"/>
                  </a:lnTo>
                  <a:lnTo>
                    <a:pt x="1124762" y="12826"/>
                  </a:lnTo>
                  <a:lnTo>
                    <a:pt x="1124381" y="15240"/>
                  </a:lnTo>
                  <a:lnTo>
                    <a:pt x="1124381" y="17906"/>
                  </a:lnTo>
                  <a:lnTo>
                    <a:pt x="1124381" y="20447"/>
                  </a:lnTo>
                  <a:lnTo>
                    <a:pt x="1124381" y="23114"/>
                  </a:lnTo>
                  <a:lnTo>
                    <a:pt x="1124762" y="25526"/>
                  </a:lnTo>
                  <a:lnTo>
                    <a:pt x="1125016" y="28321"/>
                  </a:lnTo>
                  <a:lnTo>
                    <a:pt x="1125270" y="30733"/>
                  </a:lnTo>
                  <a:lnTo>
                    <a:pt x="1125905" y="33147"/>
                  </a:lnTo>
                  <a:lnTo>
                    <a:pt x="1126540" y="35687"/>
                  </a:lnTo>
                  <a:lnTo>
                    <a:pt x="1127175" y="38100"/>
                  </a:lnTo>
                  <a:lnTo>
                    <a:pt x="1128064" y="40513"/>
                  </a:lnTo>
                  <a:lnTo>
                    <a:pt x="1128953" y="42672"/>
                  </a:lnTo>
                  <a:lnTo>
                    <a:pt x="1129842" y="45085"/>
                  </a:lnTo>
                  <a:lnTo>
                    <a:pt x="1131112" y="47244"/>
                  </a:lnTo>
                  <a:lnTo>
                    <a:pt x="1132382" y="49022"/>
                  </a:lnTo>
                  <a:lnTo>
                    <a:pt x="1133906" y="50926"/>
                  </a:lnTo>
                  <a:lnTo>
                    <a:pt x="1135430" y="52704"/>
                  </a:lnTo>
                  <a:lnTo>
                    <a:pt x="1136954" y="54482"/>
                  </a:lnTo>
                  <a:lnTo>
                    <a:pt x="1138478" y="56006"/>
                  </a:lnTo>
                  <a:lnTo>
                    <a:pt x="1140256" y="57530"/>
                  </a:lnTo>
                  <a:lnTo>
                    <a:pt x="1142415" y="58800"/>
                  </a:lnTo>
                  <a:lnTo>
                    <a:pt x="1144193" y="60071"/>
                  </a:lnTo>
                  <a:lnTo>
                    <a:pt x="1146352" y="60960"/>
                  </a:lnTo>
                  <a:lnTo>
                    <a:pt x="1148765" y="61595"/>
                  </a:lnTo>
                  <a:lnTo>
                    <a:pt x="1150924" y="62483"/>
                  </a:lnTo>
                  <a:lnTo>
                    <a:pt x="1153337" y="62738"/>
                  </a:lnTo>
                  <a:lnTo>
                    <a:pt x="1156131" y="63119"/>
                  </a:lnTo>
                  <a:lnTo>
                    <a:pt x="1158798" y="62738"/>
                  </a:lnTo>
                  <a:lnTo>
                    <a:pt x="1161338" y="62102"/>
                  </a:lnTo>
                  <a:lnTo>
                    <a:pt x="1163751" y="61595"/>
                  </a:lnTo>
                  <a:lnTo>
                    <a:pt x="1166164" y="60578"/>
                  </a:lnTo>
                  <a:lnTo>
                    <a:pt x="1168323" y="59690"/>
                  </a:lnTo>
                  <a:lnTo>
                    <a:pt x="1170101" y="58547"/>
                  </a:lnTo>
                  <a:lnTo>
                    <a:pt x="1172006" y="57276"/>
                  </a:lnTo>
                  <a:lnTo>
                    <a:pt x="1174038" y="56006"/>
                  </a:lnTo>
                  <a:lnTo>
                    <a:pt x="1175562" y="54228"/>
                  </a:lnTo>
                  <a:lnTo>
                    <a:pt x="1177086" y="52704"/>
                  </a:lnTo>
                  <a:lnTo>
                    <a:pt x="1178610" y="50926"/>
                  </a:lnTo>
                  <a:lnTo>
                    <a:pt x="1179880" y="49022"/>
                  </a:lnTo>
                  <a:lnTo>
                    <a:pt x="1181150" y="46863"/>
                  </a:lnTo>
                  <a:lnTo>
                    <a:pt x="1182293" y="45085"/>
                  </a:lnTo>
                  <a:lnTo>
                    <a:pt x="1183182" y="42672"/>
                  </a:lnTo>
                  <a:lnTo>
                    <a:pt x="1184198" y="40513"/>
                  </a:lnTo>
                  <a:lnTo>
                    <a:pt x="1184706" y="38353"/>
                  </a:lnTo>
                  <a:lnTo>
                    <a:pt x="1185722" y="35941"/>
                  </a:lnTo>
                  <a:lnTo>
                    <a:pt x="1186230" y="33527"/>
                  </a:lnTo>
                  <a:lnTo>
                    <a:pt x="1186611" y="31115"/>
                  </a:lnTo>
                  <a:lnTo>
                    <a:pt x="1187246" y="28575"/>
                  </a:lnTo>
                  <a:lnTo>
                    <a:pt x="1187500" y="25907"/>
                  </a:lnTo>
                  <a:lnTo>
                    <a:pt x="1187500" y="23495"/>
                  </a:lnTo>
                  <a:lnTo>
                    <a:pt x="1187754" y="20700"/>
                  </a:lnTo>
                  <a:lnTo>
                    <a:pt x="1187754" y="18288"/>
                  </a:lnTo>
                  <a:lnTo>
                    <a:pt x="1187754" y="15494"/>
                  </a:lnTo>
                  <a:lnTo>
                    <a:pt x="1187754" y="13080"/>
                  </a:lnTo>
                  <a:lnTo>
                    <a:pt x="1187500" y="10287"/>
                  </a:lnTo>
                  <a:lnTo>
                    <a:pt x="1187500" y="7874"/>
                  </a:lnTo>
                  <a:lnTo>
                    <a:pt x="1186865" y="5206"/>
                  </a:lnTo>
                  <a:lnTo>
                    <a:pt x="1186611" y="2667"/>
                  </a:lnTo>
                  <a:lnTo>
                    <a:pt x="1186230" y="253"/>
                  </a:lnTo>
                  <a:lnTo>
                    <a:pt x="1218615" y="253"/>
                  </a:lnTo>
                </a:path>
                <a:path w="6883400" h="10017125">
                  <a:moveTo>
                    <a:pt x="1093647" y="85344"/>
                  </a:moveTo>
                  <a:lnTo>
                    <a:pt x="1218615" y="85344"/>
                  </a:lnTo>
                </a:path>
                <a:path w="6883400" h="10017125">
                  <a:moveTo>
                    <a:pt x="1218615" y="253"/>
                  </a:moveTo>
                  <a:lnTo>
                    <a:pt x="1252143" y="253"/>
                  </a:lnTo>
                  <a:lnTo>
                    <a:pt x="1251508" y="2413"/>
                  </a:lnTo>
                  <a:lnTo>
                    <a:pt x="1250619" y="5206"/>
                  </a:lnTo>
                  <a:lnTo>
                    <a:pt x="1250238" y="7620"/>
                  </a:lnTo>
                  <a:lnTo>
                    <a:pt x="1249984" y="10032"/>
                  </a:lnTo>
                  <a:lnTo>
                    <a:pt x="1249730" y="12826"/>
                  </a:lnTo>
                  <a:lnTo>
                    <a:pt x="1249349" y="15240"/>
                  </a:lnTo>
                  <a:lnTo>
                    <a:pt x="1249349" y="17906"/>
                  </a:lnTo>
                  <a:lnTo>
                    <a:pt x="1249349" y="20447"/>
                  </a:lnTo>
                  <a:lnTo>
                    <a:pt x="1249349" y="23114"/>
                  </a:lnTo>
                  <a:lnTo>
                    <a:pt x="1249730" y="25526"/>
                  </a:lnTo>
                  <a:lnTo>
                    <a:pt x="1249984" y="28321"/>
                  </a:lnTo>
                  <a:lnTo>
                    <a:pt x="1250238" y="30733"/>
                  </a:lnTo>
                  <a:lnTo>
                    <a:pt x="1250873" y="33147"/>
                  </a:lnTo>
                  <a:lnTo>
                    <a:pt x="1251508" y="35687"/>
                  </a:lnTo>
                  <a:lnTo>
                    <a:pt x="1257604" y="49022"/>
                  </a:lnTo>
                  <a:lnTo>
                    <a:pt x="1258874" y="50926"/>
                  </a:lnTo>
                  <a:lnTo>
                    <a:pt x="1260398" y="52704"/>
                  </a:lnTo>
                  <a:lnTo>
                    <a:pt x="1261922" y="54482"/>
                  </a:lnTo>
                  <a:lnTo>
                    <a:pt x="1263700" y="56006"/>
                  </a:lnTo>
                  <a:lnTo>
                    <a:pt x="1265224" y="57530"/>
                  </a:lnTo>
                  <a:lnTo>
                    <a:pt x="1267383" y="58800"/>
                  </a:lnTo>
                  <a:lnTo>
                    <a:pt x="1269161" y="60071"/>
                  </a:lnTo>
                  <a:lnTo>
                    <a:pt x="1271320" y="60960"/>
                  </a:lnTo>
                  <a:lnTo>
                    <a:pt x="1273733" y="61595"/>
                  </a:lnTo>
                  <a:lnTo>
                    <a:pt x="1275892" y="62483"/>
                  </a:lnTo>
                  <a:lnTo>
                    <a:pt x="1278305" y="62738"/>
                  </a:lnTo>
                  <a:lnTo>
                    <a:pt x="1281099" y="63119"/>
                  </a:lnTo>
                  <a:lnTo>
                    <a:pt x="1283766" y="62738"/>
                  </a:lnTo>
                  <a:lnTo>
                    <a:pt x="1286306" y="62102"/>
                  </a:lnTo>
                  <a:lnTo>
                    <a:pt x="1288719" y="61595"/>
                  </a:lnTo>
                  <a:lnTo>
                    <a:pt x="1291132" y="60578"/>
                  </a:lnTo>
                  <a:lnTo>
                    <a:pt x="1293291" y="59690"/>
                  </a:lnTo>
                  <a:lnTo>
                    <a:pt x="1295069" y="58547"/>
                  </a:lnTo>
                  <a:lnTo>
                    <a:pt x="1297228" y="57276"/>
                  </a:lnTo>
                  <a:lnTo>
                    <a:pt x="1299006" y="56006"/>
                  </a:lnTo>
                  <a:lnTo>
                    <a:pt x="1300530" y="54228"/>
                  </a:lnTo>
                  <a:lnTo>
                    <a:pt x="1302054" y="52704"/>
                  </a:lnTo>
                  <a:lnTo>
                    <a:pt x="1303578" y="50926"/>
                  </a:lnTo>
                  <a:lnTo>
                    <a:pt x="1304848" y="49022"/>
                  </a:lnTo>
                  <a:lnTo>
                    <a:pt x="1306118" y="46863"/>
                  </a:lnTo>
                  <a:lnTo>
                    <a:pt x="1307261" y="45085"/>
                  </a:lnTo>
                  <a:lnTo>
                    <a:pt x="1308150" y="42672"/>
                  </a:lnTo>
                  <a:lnTo>
                    <a:pt x="1309166" y="40513"/>
                  </a:lnTo>
                  <a:lnTo>
                    <a:pt x="1309674" y="38353"/>
                  </a:lnTo>
                  <a:lnTo>
                    <a:pt x="1310690" y="35941"/>
                  </a:lnTo>
                  <a:lnTo>
                    <a:pt x="1311198" y="33527"/>
                  </a:lnTo>
                  <a:lnTo>
                    <a:pt x="1311579" y="31115"/>
                  </a:lnTo>
                  <a:lnTo>
                    <a:pt x="1312214" y="28575"/>
                  </a:lnTo>
                  <a:lnTo>
                    <a:pt x="1312468" y="25907"/>
                  </a:lnTo>
                  <a:lnTo>
                    <a:pt x="1312468" y="23495"/>
                  </a:lnTo>
                  <a:lnTo>
                    <a:pt x="1312722" y="20700"/>
                  </a:lnTo>
                  <a:lnTo>
                    <a:pt x="1312722" y="18288"/>
                  </a:lnTo>
                  <a:lnTo>
                    <a:pt x="1312722" y="15494"/>
                  </a:lnTo>
                  <a:lnTo>
                    <a:pt x="1312722" y="13080"/>
                  </a:lnTo>
                  <a:lnTo>
                    <a:pt x="1312468" y="10287"/>
                  </a:lnTo>
                  <a:lnTo>
                    <a:pt x="1312468" y="7874"/>
                  </a:lnTo>
                  <a:lnTo>
                    <a:pt x="1312214" y="5206"/>
                  </a:lnTo>
                  <a:lnTo>
                    <a:pt x="1311833" y="2667"/>
                  </a:lnTo>
                  <a:lnTo>
                    <a:pt x="1311198" y="253"/>
                  </a:lnTo>
                  <a:lnTo>
                    <a:pt x="1343583" y="253"/>
                  </a:lnTo>
                </a:path>
                <a:path w="6883400" h="10017125">
                  <a:moveTo>
                    <a:pt x="1218615" y="85344"/>
                  </a:moveTo>
                  <a:lnTo>
                    <a:pt x="1343583" y="85344"/>
                  </a:lnTo>
                </a:path>
                <a:path w="6883400" h="10017125">
                  <a:moveTo>
                    <a:pt x="1343583" y="253"/>
                  </a:moveTo>
                  <a:lnTo>
                    <a:pt x="1377111" y="253"/>
                  </a:lnTo>
                  <a:lnTo>
                    <a:pt x="1376476" y="2413"/>
                  </a:lnTo>
                  <a:lnTo>
                    <a:pt x="1375841" y="5206"/>
                  </a:lnTo>
                  <a:lnTo>
                    <a:pt x="1375206" y="7620"/>
                  </a:lnTo>
                  <a:lnTo>
                    <a:pt x="1374952" y="10032"/>
                  </a:lnTo>
                  <a:lnTo>
                    <a:pt x="1374698" y="12826"/>
                  </a:lnTo>
                  <a:lnTo>
                    <a:pt x="1374317" y="15240"/>
                  </a:lnTo>
                  <a:lnTo>
                    <a:pt x="1374317" y="17906"/>
                  </a:lnTo>
                  <a:lnTo>
                    <a:pt x="1374317" y="20447"/>
                  </a:lnTo>
                  <a:lnTo>
                    <a:pt x="1374317" y="23114"/>
                  </a:lnTo>
                  <a:lnTo>
                    <a:pt x="1374698" y="25526"/>
                  </a:lnTo>
                  <a:lnTo>
                    <a:pt x="1374952" y="28321"/>
                  </a:lnTo>
                  <a:lnTo>
                    <a:pt x="1375206" y="30733"/>
                  </a:lnTo>
                  <a:lnTo>
                    <a:pt x="1375841" y="33147"/>
                  </a:lnTo>
                  <a:lnTo>
                    <a:pt x="1376476" y="35687"/>
                  </a:lnTo>
                  <a:lnTo>
                    <a:pt x="1377365" y="38100"/>
                  </a:lnTo>
                  <a:lnTo>
                    <a:pt x="1378000" y="40513"/>
                  </a:lnTo>
                  <a:lnTo>
                    <a:pt x="1378889" y="42672"/>
                  </a:lnTo>
                  <a:lnTo>
                    <a:pt x="1380159" y="45085"/>
                  </a:lnTo>
                  <a:lnTo>
                    <a:pt x="1381302" y="47244"/>
                  </a:lnTo>
                  <a:lnTo>
                    <a:pt x="1382572" y="49022"/>
                  </a:lnTo>
                  <a:lnTo>
                    <a:pt x="1383842" y="50926"/>
                  </a:lnTo>
                  <a:lnTo>
                    <a:pt x="1385366" y="52704"/>
                  </a:lnTo>
                  <a:lnTo>
                    <a:pt x="1386890" y="54482"/>
                  </a:lnTo>
                  <a:lnTo>
                    <a:pt x="1388668" y="56006"/>
                  </a:lnTo>
                  <a:lnTo>
                    <a:pt x="1390446" y="57530"/>
                  </a:lnTo>
                  <a:lnTo>
                    <a:pt x="1392351" y="58800"/>
                  </a:lnTo>
                  <a:lnTo>
                    <a:pt x="1394129" y="60071"/>
                  </a:lnTo>
                  <a:lnTo>
                    <a:pt x="1396542" y="60960"/>
                  </a:lnTo>
                  <a:lnTo>
                    <a:pt x="1398701" y="61595"/>
                  </a:lnTo>
                  <a:lnTo>
                    <a:pt x="1400860" y="62483"/>
                  </a:lnTo>
                  <a:lnTo>
                    <a:pt x="1403654" y="62738"/>
                  </a:lnTo>
                  <a:lnTo>
                    <a:pt x="1406067" y="63119"/>
                  </a:lnTo>
                  <a:lnTo>
                    <a:pt x="1408734" y="62738"/>
                  </a:lnTo>
                  <a:lnTo>
                    <a:pt x="1411274" y="62102"/>
                  </a:lnTo>
                  <a:lnTo>
                    <a:pt x="1413687" y="61595"/>
                  </a:lnTo>
                  <a:lnTo>
                    <a:pt x="1416100" y="60578"/>
                  </a:lnTo>
                  <a:lnTo>
                    <a:pt x="1418259" y="59690"/>
                  </a:lnTo>
                  <a:lnTo>
                    <a:pt x="1420418" y="58547"/>
                  </a:lnTo>
                  <a:lnTo>
                    <a:pt x="1422196" y="57276"/>
                  </a:lnTo>
                  <a:lnTo>
                    <a:pt x="1423974" y="56006"/>
                  </a:lnTo>
                  <a:lnTo>
                    <a:pt x="1425498" y="54228"/>
                  </a:lnTo>
                  <a:lnTo>
                    <a:pt x="1427022" y="52704"/>
                  </a:lnTo>
                  <a:lnTo>
                    <a:pt x="1428546" y="50926"/>
                  </a:lnTo>
                  <a:lnTo>
                    <a:pt x="1429816" y="49022"/>
                  </a:lnTo>
                  <a:lnTo>
                    <a:pt x="1431086" y="46863"/>
                  </a:lnTo>
                  <a:lnTo>
                    <a:pt x="1432229" y="45085"/>
                  </a:lnTo>
                  <a:lnTo>
                    <a:pt x="1433118" y="42672"/>
                  </a:lnTo>
                  <a:lnTo>
                    <a:pt x="1434134" y="40513"/>
                  </a:lnTo>
                  <a:lnTo>
                    <a:pt x="1435023" y="38353"/>
                  </a:lnTo>
                  <a:lnTo>
                    <a:pt x="1435658" y="35941"/>
                  </a:lnTo>
                  <a:lnTo>
                    <a:pt x="1436166" y="33527"/>
                  </a:lnTo>
                  <a:lnTo>
                    <a:pt x="1436547" y="31115"/>
                  </a:lnTo>
                  <a:lnTo>
                    <a:pt x="1437182" y="28575"/>
                  </a:lnTo>
                  <a:lnTo>
                    <a:pt x="1437436" y="25907"/>
                  </a:lnTo>
                  <a:lnTo>
                    <a:pt x="1437690" y="23495"/>
                  </a:lnTo>
                  <a:lnTo>
                    <a:pt x="1437690" y="20700"/>
                  </a:lnTo>
                  <a:lnTo>
                    <a:pt x="1437690" y="18288"/>
                  </a:lnTo>
                  <a:lnTo>
                    <a:pt x="1437690" y="15494"/>
                  </a:lnTo>
                  <a:lnTo>
                    <a:pt x="1437690" y="13080"/>
                  </a:lnTo>
                  <a:lnTo>
                    <a:pt x="1437690" y="10287"/>
                  </a:lnTo>
                  <a:lnTo>
                    <a:pt x="1437436" y="7874"/>
                  </a:lnTo>
                  <a:lnTo>
                    <a:pt x="1437182" y="5206"/>
                  </a:lnTo>
                  <a:lnTo>
                    <a:pt x="1436801" y="2667"/>
                  </a:lnTo>
                  <a:lnTo>
                    <a:pt x="1436166" y="253"/>
                  </a:lnTo>
                  <a:lnTo>
                    <a:pt x="1468551" y="253"/>
                  </a:lnTo>
                </a:path>
                <a:path w="6883400" h="10017125">
                  <a:moveTo>
                    <a:pt x="1343583" y="85344"/>
                  </a:moveTo>
                  <a:lnTo>
                    <a:pt x="1468551" y="85344"/>
                  </a:lnTo>
                </a:path>
                <a:path w="6883400" h="10017125">
                  <a:moveTo>
                    <a:pt x="1468551" y="253"/>
                  </a:moveTo>
                  <a:lnTo>
                    <a:pt x="1502079" y="253"/>
                  </a:lnTo>
                  <a:lnTo>
                    <a:pt x="1501444" y="2413"/>
                  </a:lnTo>
                  <a:lnTo>
                    <a:pt x="1500809" y="5206"/>
                  </a:lnTo>
                  <a:lnTo>
                    <a:pt x="1500174" y="7620"/>
                  </a:lnTo>
                  <a:lnTo>
                    <a:pt x="1499920" y="10032"/>
                  </a:lnTo>
                  <a:lnTo>
                    <a:pt x="1499666" y="12826"/>
                  </a:lnTo>
                  <a:lnTo>
                    <a:pt x="1499285" y="15240"/>
                  </a:lnTo>
                  <a:lnTo>
                    <a:pt x="1499285" y="17906"/>
                  </a:lnTo>
                  <a:lnTo>
                    <a:pt x="1499285" y="20447"/>
                  </a:lnTo>
                  <a:lnTo>
                    <a:pt x="1499285" y="23114"/>
                  </a:lnTo>
                  <a:lnTo>
                    <a:pt x="1499666" y="25526"/>
                  </a:lnTo>
                  <a:lnTo>
                    <a:pt x="1499920" y="28321"/>
                  </a:lnTo>
                  <a:lnTo>
                    <a:pt x="1500555" y="30733"/>
                  </a:lnTo>
                  <a:lnTo>
                    <a:pt x="1500809" y="33147"/>
                  </a:lnTo>
                  <a:lnTo>
                    <a:pt x="1501698" y="35687"/>
                  </a:lnTo>
                  <a:lnTo>
                    <a:pt x="1502333" y="38100"/>
                  </a:lnTo>
                  <a:lnTo>
                    <a:pt x="1502968" y="40513"/>
                  </a:lnTo>
                  <a:lnTo>
                    <a:pt x="1504238" y="42672"/>
                  </a:lnTo>
                  <a:lnTo>
                    <a:pt x="1505127" y="45085"/>
                  </a:lnTo>
                  <a:lnTo>
                    <a:pt x="1506270" y="47244"/>
                  </a:lnTo>
                  <a:lnTo>
                    <a:pt x="1507540" y="49022"/>
                  </a:lnTo>
                  <a:lnTo>
                    <a:pt x="1508810" y="50926"/>
                  </a:lnTo>
                  <a:lnTo>
                    <a:pt x="1510334" y="52704"/>
                  </a:lnTo>
                  <a:lnTo>
                    <a:pt x="1511858" y="54482"/>
                  </a:lnTo>
                  <a:lnTo>
                    <a:pt x="1513636" y="56006"/>
                  </a:lnTo>
                  <a:lnTo>
                    <a:pt x="1523669" y="61595"/>
                  </a:lnTo>
                  <a:lnTo>
                    <a:pt x="1525828" y="62483"/>
                  </a:lnTo>
                  <a:lnTo>
                    <a:pt x="1528622" y="62738"/>
                  </a:lnTo>
                  <a:lnTo>
                    <a:pt x="1531035" y="63119"/>
                  </a:lnTo>
                  <a:lnTo>
                    <a:pt x="1533702" y="62738"/>
                  </a:lnTo>
                  <a:lnTo>
                    <a:pt x="1536242" y="62102"/>
                  </a:lnTo>
                  <a:lnTo>
                    <a:pt x="1538655" y="61595"/>
                  </a:lnTo>
                  <a:lnTo>
                    <a:pt x="1541068" y="60578"/>
                  </a:lnTo>
                  <a:lnTo>
                    <a:pt x="1543227" y="59690"/>
                  </a:lnTo>
                  <a:lnTo>
                    <a:pt x="1545386" y="58547"/>
                  </a:lnTo>
                  <a:lnTo>
                    <a:pt x="1547164" y="57276"/>
                  </a:lnTo>
                  <a:lnTo>
                    <a:pt x="1548942" y="56006"/>
                  </a:lnTo>
                  <a:lnTo>
                    <a:pt x="1550466" y="54228"/>
                  </a:lnTo>
                  <a:lnTo>
                    <a:pt x="1552371" y="52704"/>
                  </a:lnTo>
                  <a:lnTo>
                    <a:pt x="1553514" y="50926"/>
                  </a:lnTo>
                  <a:lnTo>
                    <a:pt x="1554784" y="49022"/>
                  </a:lnTo>
                  <a:lnTo>
                    <a:pt x="1556054" y="46863"/>
                  </a:lnTo>
                  <a:lnTo>
                    <a:pt x="1557197" y="45085"/>
                  </a:lnTo>
                  <a:lnTo>
                    <a:pt x="1558086" y="42672"/>
                  </a:lnTo>
                  <a:lnTo>
                    <a:pt x="1559102" y="40513"/>
                  </a:lnTo>
                  <a:lnTo>
                    <a:pt x="1559991" y="38353"/>
                  </a:lnTo>
                  <a:lnTo>
                    <a:pt x="1560626" y="35941"/>
                  </a:lnTo>
                  <a:lnTo>
                    <a:pt x="1561134" y="33527"/>
                  </a:lnTo>
                  <a:lnTo>
                    <a:pt x="1561769" y="31115"/>
                  </a:lnTo>
                  <a:lnTo>
                    <a:pt x="1562150" y="28575"/>
                  </a:lnTo>
                  <a:lnTo>
                    <a:pt x="1562404" y="25907"/>
                  </a:lnTo>
                  <a:lnTo>
                    <a:pt x="1562658" y="23495"/>
                  </a:lnTo>
                  <a:lnTo>
                    <a:pt x="1562658" y="20700"/>
                  </a:lnTo>
                  <a:lnTo>
                    <a:pt x="1563039" y="18288"/>
                  </a:lnTo>
                  <a:lnTo>
                    <a:pt x="1563039" y="15494"/>
                  </a:lnTo>
                  <a:lnTo>
                    <a:pt x="1562658" y="13080"/>
                  </a:lnTo>
                  <a:lnTo>
                    <a:pt x="1562658" y="10287"/>
                  </a:lnTo>
                  <a:lnTo>
                    <a:pt x="1562404" y="7874"/>
                  </a:lnTo>
                  <a:lnTo>
                    <a:pt x="1562150" y="5206"/>
                  </a:lnTo>
                  <a:lnTo>
                    <a:pt x="1561769" y="2667"/>
                  </a:lnTo>
                  <a:lnTo>
                    <a:pt x="1561134" y="253"/>
                  </a:lnTo>
                  <a:lnTo>
                    <a:pt x="1593519" y="253"/>
                  </a:lnTo>
                </a:path>
                <a:path w="6883400" h="10017125">
                  <a:moveTo>
                    <a:pt x="1468551" y="85344"/>
                  </a:moveTo>
                  <a:lnTo>
                    <a:pt x="1593519" y="85344"/>
                  </a:lnTo>
                </a:path>
                <a:path w="6883400" h="10017125">
                  <a:moveTo>
                    <a:pt x="1593519" y="253"/>
                  </a:moveTo>
                  <a:lnTo>
                    <a:pt x="1627047" y="253"/>
                  </a:lnTo>
                  <a:lnTo>
                    <a:pt x="1626412" y="2413"/>
                  </a:lnTo>
                  <a:lnTo>
                    <a:pt x="1625777" y="5206"/>
                  </a:lnTo>
                  <a:lnTo>
                    <a:pt x="1625142" y="7620"/>
                  </a:lnTo>
                  <a:lnTo>
                    <a:pt x="1624888" y="10032"/>
                  </a:lnTo>
                  <a:lnTo>
                    <a:pt x="1624634" y="12826"/>
                  </a:lnTo>
                  <a:lnTo>
                    <a:pt x="1624634" y="15240"/>
                  </a:lnTo>
                  <a:lnTo>
                    <a:pt x="1624253" y="17906"/>
                  </a:lnTo>
                  <a:lnTo>
                    <a:pt x="1624253" y="20447"/>
                  </a:lnTo>
                  <a:lnTo>
                    <a:pt x="1624634" y="23114"/>
                  </a:lnTo>
                  <a:lnTo>
                    <a:pt x="1624634" y="25526"/>
                  </a:lnTo>
                  <a:lnTo>
                    <a:pt x="1624888" y="28321"/>
                  </a:lnTo>
                  <a:lnTo>
                    <a:pt x="1625523" y="30733"/>
                  </a:lnTo>
                  <a:lnTo>
                    <a:pt x="1626158" y="33147"/>
                  </a:lnTo>
                  <a:lnTo>
                    <a:pt x="1626666" y="35687"/>
                  </a:lnTo>
                  <a:lnTo>
                    <a:pt x="1627301" y="38100"/>
                  </a:lnTo>
                  <a:lnTo>
                    <a:pt x="1628190" y="40513"/>
                  </a:lnTo>
                  <a:lnTo>
                    <a:pt x="1629206" y="42672"/>
                  </a:lnTo>
                  <a:lnTo>
                    <a:pt x="1630095" y="45085"/>
                  </a:lnTo>
                  <a:lnTo>
                    <a:pt x="1631238" y="47244"/>
                  </a:lnTo>
                  <a:lnTo>
                    <a:pt x="1632508" y="49022"/>
                  </a:lnTo>
                  <a:lnTo>
                    <a:pt x="1634032" y="50926"/>
                  </a:lnTo>
                  <a:lnTo>
                    <a:pt x="1635302" y="52704"/>
                  </a:lnTo>
                  <a:lnTo>
                    <a:pt x="1637080" y="54482"/>
                  </a:lnTo>
                  <a:lnTo>
                    <a:pt x="1638604" y="56006"/>
                  </a:lnTo>
                  <a:lnTo>
                    <a:pt x="1640382" y="57530"/>
                  </a:lnTo>
                  <a:lnTo>
                    <a:pt x="1642287" y="58800"/>
                  </a:lnTo>
                  <a:lnTo>
                    <a:pt x="1644446" y="60071"/>
                  </a:lnTo>
                  <a:lnTo>
                    <a:pt x="1646478" y="60960"/>
                  </a:lnTo>
                  <a:lnTo>
                    <a:pt x="1648637" y="61595"/>
                  </a:lnTo>
                  <a:lnTo>
                    <a:pt x="1651050" y="62483"/>
                  </a:lnTo>
                  <a:lnTo>
                    <a:pt x="1653590" y="62738"/>
                  </a:lnTo>
                  <a:lnTo>
                    <a:pt x="1656003" y="63119"/>
                  </a:lnTo>
                  <a:lnTo>
                    <a:pt x="1658670" y="62738"/>
                  </a:lnTo>
                  <a:lnTo>
                    <a:pt x="1661210" y="62102"/>
                  </a:lnTo>
                  <a:lnTo>
                    <a:pt x="1663623" y="61595"/>
                  </a:lnTo>
                  <a:lnTo>
                    <a:pt x="1666036" y="60578"/>
                  </a:lnTo>
                  <a:lnTo>
                    <a:pt x="1668195" y="59690"/>
                  </a:lnTo>
                  <a:lnTo>
                    <a:pt x="1670354" y="58547"/>
                  </a:lnTo>
                  <a:lnTo>
                    <a:pt x="1672132" y="57276"/>
                  </a:lnTo>
                  <a:lnTo>
                    <a:pt x="1673910" y="56006"/>
                  </a:lnTo>
                  <a:lnTo>
                    <a:pt x="1675434" y="54228"/>
                  </a:lnTo>
                  <a:lnTo>
                    <a:pt x="1677339" y="52704"/>
                  </a:lnTo>
                  <a:lnTo>
                    <a:pt x="1678482" y="50926"/>
                  </a:lnTo>
                  <a:lnTo>
                    <a:pt x="1680006" y="49022"/>
                  </a:lnTo>
                  <a:lnTo>
                    <a:pt x="1681276" y="46863"/>
                  </a:lnTo>
                  <a:lnTo>
                    <a:pt x="1682165" y="45085"/>
                  </a:lnTo>
                  <a:lnTo>
                    <a:pt x="1683054" y="42672"/>
                  </a:lnTo>
                  <a:lnTo>
                    <a:pt x="1684070" y="40513"/>
                  </a:lnTo>
                  <a:lnTo>
                    <a:pt x="1684959" y="38353"/>
                  </a:lnTo>
                  <a:lnTo>
                    <a:pt x="1685594" y="35941"/>
                  </a:lnTo>
                  <a:lnTo>
                    <a:pt x="1686102" y="33527"/>
                  </a:lnTo>
                  <a:lnTo>
                    <a:pt x="1686737" y="31115"/>
                  </a:lnTo>
                  <a:lnTo>
                    <a:pt x="1687118" y="28575"/>
                  </a:lnTo>
                  <a:lnTo>
                    <a:pt x="1687372" y="25907"/>
                  </a:lnTo>
                  <a:lnTo>
                    <a:pt x="1687626" y="23495"/>
                  </a:lnTo>
                  <a:lnTo>
                    <a:pt x="1687626" y="20700"/>
                  </a:lnTo>
                  <a:lnTo>
                    <a:pt x="1688007" y="18288"/>
                  </a:lnTo>
                  <a:lnTo>
                    <a:pt x="1688007" y="15494"/>
                  </a:lnTo>
                  <a:lnTo>
                    <a:pt x="1687626" y="13080"/>
                  </a:lnTo>
                  <a:lnTo>
                    <a:pt x="1687626" y="10287"/>
                  </a:lnTo>
                  <a:lnTo>
                    <a:pt x="1687372" y="7874"/>
                  </a:lnTo>
                  <a:lnTo>
                    <a:pt x="1687118" y="5206"/>
                  </a:lnTo>
                  <a:lnTo>
                    <a:pt x="1686737" y="2667"/>
                  </a:lnTo>
                  <a:lnTo>
                    <a:pt x="1686483" y="253"/>
                  </a:lnTo>
                  <a:lnTo>
                    <a:pt x="1718741" y="253"/>
                  </a:lnTo>
                </a:path>
                <a:path w="6883400" h="10017125">
                  <a:moveTo>
                    <a:pt x="1593519" y="85344"/>
                  </a:moveTo>
                  <a:lnTo>
                    <a:pt x="1718741" y="85344"/>
                  </a:lnTo>
                </a:path>
                <a:path w="6883400" h="10017125">
                  <a:moveTo>
                    <a:pt x="1718741" y="253"/>
                  </a:moveTo>
                  <a:lnTo>
                    <a:pt x="1752015" y="253"/>
                  </a:lnTo>
                  <a:lnTo>
                    <a:pt x="1751380" y="2413"/>
                  </a:lnTo>
                  <a:lnTo>
                    <a:pt x="1750745" y="5206"/>
                  </a:lnTo>
                  <a:lnTo>
                    <a:pt x="1750491" y="7620"/>
                  </a:lnTo>
                  <a:lnTo>
                    <a:pt x="1749856" y="10032"/>
                  </a:lnTo>
                  <a:lnTo>
                    <a:pt x="1749602" y="12826"/>
                  </a:lnTo>
                  <a:lnTo>
                    <a:pt x="1749602" y="15240"/>
                  </a:lnTo>
                  <a:lnTo>
                    <a:pt x="1749221" y="17906"/>
                  </a:lnTo>
                  <a:lnTo>
                    <a:pt x="1749221" y="20447"/>
                  </a:lnTo>
                  <a:lnTo>
                    <a:pt x="1749602" y="23114"/>
                  </a:lnTo>
                  <a:lnTo>
                    <a:pt x="1749602" y="25526"/>
                  </a:lnTo>
                  <a:lnTo>
                    <a:pt x="1750110" y="28321"/>
                  </a:lnTo>
                  <a:lnTo>
                    <a:pt x="1750491" y="30733"/>
                  </a:lnTo>
                  <a:lnTo>
                    <a:pt x="1751126" y="33147"/>
                  </a:lnTo>
                  <a:lnTo>
                    <a:pt x="1751634" y="35687"/>
                  </a:lnTo>
                  <a:lnTo>
                    <a:pt x="1752269" y="38100"/>
                  </a:lnTo>
                  <a:lnTo>
                    <a:pt x="1753158" y="40513"/>
                  </a:lnTo>
                  <a:lnTo>
                    <a:pt x="1754174" y="42672"/>
                  </a:lnTo>
                  <a:lnTo>
                    <a:pt x="1755063" y="45085"/>
                  </a:lnTo>
                  <a:lnTo>
                    <a:pt x="1756206" y="47244"/>
                  </a:lnTo>
                  <a:lnTo>
                    <a:pt x="1757476" y="49022"/>
                  </a:lnTo>
                  <a:lnTo>
                    <a:pt x="1759000" y="50926"/>
                  </a:lnTo>
                  <a:lnTo>
                    <a:pt x="1760270" y="52704"/>
                  </a:lnTo>
                  <a:lnTo>
                    <a:pt x="1762048" y="54482"/>
                  </a:lnTo>
                  <a:lnTo>
                    <a:pt x="1763572" y="56006"/>
                  </a:lnTo>
                  <a:lnTo>
                    <a:pt x="1765350" y="57530"/>
                  </a:lnTo>
                  <a:lnTo>
                    <a:pt x="1767255" y="58800"/>
                  </a:lnTo>
                  <a:lnTo>
                    <a:pt x="1769414" y="60071"/>
                  </a:lnTo>
                  <a:lnTo>
                    <a:pt x="1771446" y="60960"/>
                  </a:lnTo>
                  <a:lnTo>
                    <a:pt x="1773605" y="61595"/>
                  </a:lnTo>
                  <a:lnTo>
                    <a:pt x="1776018" y="62483"/>
                  </a:lnTo>
                  <a:lnTo>
                    <a:pt x="1778558" y="62738"/>
                  </a:lnTo>
                  <a:lnTo>
                    <a:pt x="1780971" y="63119"/>
                  </a:lnTo>
                  <a:lnTo>
                    <a:pt x="1783638" y="62738"/>
                  </a:lnTo>
                  <a:lnTo>
                    <a:pt x="1786432" y="62102"/>
                  </a:lnTo>
                  <a:lnTo>
                    <a:pt x="1788845" y="61595"/>
                  </a:lnTo>
                  <a:lnTo>
                    <a:pt x="1791004" y="60578"/>
                  </a:lnTo>
                  <a:lnTo>
                    <a:pt x="1793163" y="59690"/>
                  </a:lnTo>
                  <a:lnTo>
                    <a:pt x="1795322" y="58547"/>
                  </a:lnTo>
                  <a:lnTo>
                    <a:pt x="1803450" y="50926"/>
                  </a:lnTo>
                  <a:lnTo>
                    <a:pt x="1804974" y="49022"/>
                  </a:lnTo>
                  <a:lnTo>
                    <a:pt x="1806244" y="46863"/>
                  </a:lnTo>
                  <a:lnTo>
                    <a:pt x="1807133" y="45085"/>
                  </a:lnTo>
                  <a:lnTo>
                    <a:pt x="1808403" y="42672"/>
                  </a:lnTo>
                  <a:lnTo>
                    <a:pt x="1809292" y="40513"/>
                  </a:lnTo>
                  <a:lnTo>
                    <a:pt x="1809927" y="38353"/>
                  </a:lnTo>
                  <a:lnTo>
                    <a:pt x="1810816" y="35941"/>
                  </a:lnTo>
                  <a:lnTo>
                    <a:pt x="1811070" y="33527"/>
                  </a:lnTo>
                  <a:lnTo>
                    <a:pt x="1811705" y="31115"/>
                  </a:lnTo>
                  <a:lnTo>
                    <a:pt x="1812086" y="28575"/>
                  </a:lnTo>
                  <a:lnTo>
                    <a:pt x="1812340" y="25907"/>
                  </a:lnTo>
                  <a:lnTo>
                    <a:pt x="1812594" y="23495"/>
                  </a:lnTo>
                  <a:lnTo>
                    <a:pt x="1812975" y="20700"/>
                  </a:lnTo>
                  <a:lnTo>
                    <a:pt x="1812975" y="18288"/>
                  </a:lnTo>
                  <a:lnTo>
                    <a:pt x="1812975" y="15494"/>
                  </a:lnTo>
                  <a:lnTo>
                    <a:pt x="1812975" y="13080"/>
                  </a:lnTo>
                  <a:lnTo>
                    <a:pt x="1812594" y="10287"/>
                  </a:lnTo>
                  <a:lnTo>
                    <a:pt x="1812340" y="7874"/>
                  </a:lnTo>
                  <a:lnTo>
                    <a:pt x="1812086" y="5206"/>
                  </a:lnTo>
                  <a:lnTo>
                    <a:pt x="1811705" y="2667"/>
                  </a:lnTo>
                  <a:lnTo>
                    <a:pt x="1811451" y="253"/>
                  </a:lnTo>
                  <a:lnTo>
                    <a:pt x="1843709" y="253"/>
                  </a:lnTo>
                </a:path>
                <a:path w="6883400" h="10017125">
                  <a:moveTo>
                    <a:pt x="1718741" y="85344"/>
                  </a:moveTo>
                  <a:lnTo>
                    <a:pt x="1843709" y="85344"/>
                  </a:lnTo>
                </a:path>
                <a:path w="6883400" h="10017125">
                  <a:moveTo>
                    <a:pt x="1843709" y="253"/>
                  </a:moveTo>
                  <a:lnTo>
                    <a:pt x="1877237" y="253"/>
                  </a:lnTo>
                  <a:lnTo>
                    <a:pt x="1876348" y="2413"/>
                  </a:lnTo>
                  <a:lnTo>
                    <a:pt x="1875713" y="5206"/>
                  </a:lnTo>
                  <a:lnTo>
                    <a:pt x="1875459" y="7620"/>
                  </a:lnTo>
                  <a:lnTo>
                    <a:pt x="1874824" y="10032"/>
                  </a:lnTo>
                  <a:lnTo>
                    <a:pt x="1874824" y="12826"/>
                  </a:lnTo>
                  <a:lnTo>
                    <a:pt x="1874570" y="15240"/>
                  </a:lnTo>
                  <a:lnTo>
                    <a:pt x="1874570" y="17906"/>
                  </a:lnTo>
                  <a:lnTo>
                    <a:pt x="1874570" y="20447"/>
                  </a:lnTo>
                  <a:lnTo>
                    <a:pt x="1874570" y="23114"/>
                  </a:lnTo>
                  <a:lnTo>
                    <a:pt x="1874824" y="25526"/>
                  </a:lnTo>
                  <a:lnTo>
                    <a:pt x="1875078" y="28321"/>
                  </a:lnTo>
                  <a:lnTo>
                    <a:pt x="1875459" y="30733"/>
                  </a:lnTo>
                  <a:lnTo>
                    <a:pt x="1876094" y="33147"/>
                  </a:lnTo>
                  <a:lnTo>
                    <a:pt x="1876602" y="35687"/>
                  </a:lnTo>
                  <a:lnTo>
                    <a:pt x="1877237" y="38100"/>
                  </a:lnTo>
                  <a:lnTo>
                    <a:pt x="1878126" y="40513"/>
                  </a:lnTo>
                  <a:lnTo>
                    <a:pt x="1879142" y="42672"/>
                  </a:lnTo>
                  <a:lnTo>
                    <a:pt x="1880031" y="45085"/>
                  </a:lnTo>
                  <a:lnTo>
                    <a:pt x="1881174" y="47244"/>
                  </a:lnTo>
                  <a:lnTo>
                    <a:pt x="1882444" y="49022"/>
                  </a:lnTo>
                  <a:lnTo>
                    <a:pt x="1883968" y="50926"/>
                  </a:lnTo>
                  <a:lnTo>
                    <a:pt x="1885492" y="52704"/>
                  </a:lnTo>
                  <a:lnTo>
                    <a:pt x="1887016" y="54482"/>
                  </a:lnTo>
                  <a:lnTo>
                    <a:pt x="1888540" y="56006"/>
                  </a:lnTo>
                  <a:lnTo>
                    <a:pt x="1890318" y="57530"/>
                  </a:lnTo>
                  <a:lnTo>
                    <a:pt x="1892477" y="58800"/>
                  </a:lnTo>
                  <a:lnTo>
                    <a:pt x="1894382" y="60071"/>
                  </a:lnTo>
                  <a:lnTo>
                    <a:pt x="1896414" y="60960"/>
                  </a:lnTo>
                  <a:lnTo>
                    <a:pt x="1898954" y="61595"/>
                  </a:lnTo>
                  <a:lnTo>
                    <a:pt x="1900986" y="62483"/>
                  </a:lnTo>
                  <a:lnTo>
                    <a:pt x="1903526" y="62738"/>
                  </a:lnTo>
                  <a:lnTo>
                    <a:pt x="1906193" y="63119"/>
                  </a:lnTo>
                  <a:lnTo>
                    <a:pt x="1908606" y="62738"/>
                  </a:lnTo>
                  <a:lnTo>
                    <a:pt x="1911400" y="62102"/>
                  </a:lnTo>
                  <a:lnTo>
                    <a:pt x="1913813" y="61595"/>
                  </a:lnTo>
                  <a:lnTo>
                    <a:pt x="1915972" y="60578"/>
                  </a:lnTo>
                  <a:lnTo>
                    <a:pt x="1918385" y="59690"/>
                  </a:lnTo>
                  <a:lnTo>
                    <a:pt x="1920290" y="58547"/>
                  </a:lnTo>
                  <a:lnTo>
                    <a:pt x="1922068" y="57276"/>
                  </a:lnTo>
                  <a:lnTo>
                    <a:pt x="1924227" y="56006"/>
                  </a:lnTo>
                  <a:lnTo>
                    <a:pt x="1925751" y="54228"/>
                  </a:lnTo>
                  <a:lnTo>
                    <a:pt x="1927275" y="52704"/>
                  </a:lnTo>
                  <a:lnTo>
                    <a:pt x="1928799" y="50926"/>
                  </a:lnTo>
                  <a:lnTo>
                    <a:pt x="1929942" y="49022"/>
                  </a:lnTo>
                  <a:lnTo>
                    <a:pt x="1931212" y="46863"/>
                  </a:lnTo>
                  <a:lnTo>
                    <a:pt x="1932482" y="45085"/>
                  </a:lnTo>
                  <a:lnTo>
                    <a:pt x="1933371" y="42672"/>
                  </a:lnTo>
                  <a:lnTo>
                    <a:pt x="1934260" y="40513"/>
                  </a:lnTo>
                  <a:lnTo>
                    <a:pt x="1934895" y="38353"/>
                  </a:lnTo>
                  <a:lnTo>
                    <a:pt x="1935784" y="35941"/>
                  </a:lnTo>
                  <a:lnTo>
                    <a:pt x="1936419" y="33527"/>
                  </a:lnTo>
                  <a:lnTo>
                    <a:pt x="1936673" y="31115"/>
                  </a:lnTo>
                  <a:lnTo>
                    <a:pt x="1937308" y="28575"/>
                  </a:lnTo>
                  <a:lnTo>
                    <a:pt x="1937562" y="25907"/>
                  </a:lnTo>
                  <a:lnTo>
                    <a:pt x="1937562" y="23495"/>
                  </a:lnTo>
                  <a:lnTo>
                    <a:pt x="1937943" y="20700"/>
                  </a:lnTo>
                  <a:lnTo>
                    <a:pt x="1937943" y="18288"/>
                  </a:lnTo>
                  <a:lnTo>
                    <a:pt x="1937943" y="15494"/>
                  </a:lnTo>
                  <a:lnTo>
                    <a:pt x="1937943" y="13080"/>
                  </a:lnTo>
                  <a:lnTo>
                    <a:pt x="1937562" y="10287"/>
                  </a:lnTo>
                  <a:lnTo>
                    <a:pt x="1937562" y="7874"/>
                  </a:lnTo>
                  <a:lnTo>
                    <a:pt x="1937054" y="5206"/>
                  </a:lnTo>
                  <a:lnTo>
                    <a:pt x="1936673" y="2667"/>
                  </a:lnTo>
                  <a:lnTo>
                    <a:pt x="1936419" y="253"/>
                  </a:lnTo>
                  <a:lnTo>
                    <a:pt x="1968677" y="253"/>
                  </a:lnTo>
                </a:path>
                <a:path w="6883400" h="10017125">
                  <a:moveTo>
                    <a:pt x="1843709" y="85344"/>
                  </a:moveTo>
                  <a:lnTo>
                    <a:pt x="1968677" y="85344"/>
                  </a:lnTo>
                </a:path>
                <a:path w="6883400" h="10017125">
                  <a:moveTo>
                    <a:pt x="1968677" y="253"/>
                  </a:moveTo>
                  <a:lnTo>
                    <a:pt x="2002205" y="253"/>
                  </a:lnTo>
                  <a:lnTo>
                    <a:pt x="2001570" y="2413"/>
                  </a:lnTo>
                  <a:lnTo>
                    <a:pt x="2000681" y="5206"/>
                  </a:lnTo>
                  <a:lnTo>
                    <a:pt x="2000427" y="7620"/>
                  </a:lnTo>
                  <a:lnTo>
                    <a:pt x="2000046" y="10032"/>
                  </a:lnTo>
                  <a:lnTo>
                    <a:pt x="1999792" y="12826"/>
                  </a:lnTo>
                  <a:lnTo>
                    <a:pt x="1999538" y="15240"/>
                  </a:lnTo>
                  <a:lnTo>
                    <a:pt x="1999538" y="17906"/>
                  </a:lnTo>
                  <a:lnTo>
                    <a:pt x="1999538" y="20447"/>
                  </a:lnTo>
                  <a:lnTo>
                    <a:pt x="1999538" y="23114"/>
                  </a:lnTo>
                  <a:lnTo>
                    <a:pt x="1999792" y="25526"/>
                  </a:lnTo>
                  <a:lnTo>
                    <a:pt x="2000046" y="28321"/>
                  </a:lnTo>
                  <a:lnTo>
                    <a:pt x="2000427" y="30733"/>
                  </a:lnTo>
                  <a:lnTo>
                    <a:pt x="2001062" y="33147"/>
                  </a:lnTo>
                  <a:lnTo>
                    <a:pt x="2001570" y="35687"/>
                  </a:lnTo>
                  <a:lnTo>
                    <a:pt x="2010460" y="52704"/>
                  </a:lnTo>
                  <a:lnTo>
                    <a:pt x="2011984" y="54482"/>
                  </a:lnTo>
                  <a:lnTo>
                    <a:pt x="2013508" y="56006"/>
                  </a:lnTo>
                  <a:lnTo>
                    <a:pt x="2015286" y="57530"/>
                  </a:lnTo>
                  <a:lnTo>
                    <a:pt x="2017445" y="58800"/>
                  </a:lnTo>
                  <a:lnTo>
                    <a:pt x="2019350" y="60071"/>
                  </a:lnTo>
                  <a:lnTo>
                    <a:pt x="2021382" y="60960"/>
                  </a:lnTo>
                  <a:lnTo>
                    <a:pt x="2023922" y="61595"/>
                  </a:lnTo>
                  <a:lnTo>
                    <a:pt x="2025954" y="62483"/>
                  </a:lnTo>
                  <a:lnTo>
                    <a:pt x="2028494" y="62738"/>
                  </a:lnTo>
                  <a:lnTo>
                    <a:pt x="2031161" y="63119"/>
                  </a:lnTo>
                  <a:lnTo>
                    <a:pt x="2033955" y="62738"/>
                  </a:lnTo>
                  <a:lnTo>
                    <a:pt x="2036368" y="62102"/>
                  </a:lnTo>
                  <a:lnTo>
                    <a:pt x="2038781" y="61595"/>
                  </a:lnTo>
                  <a:lnTo>
                    <a:pt x="2041194" y="60578"/>
                  </a:lnTo>
                  <a:lnTo>
                    <a:pt x="2043353" y="59690"/>
                  </a:lnTo>
                  <a:lnTo>
                    <a:pt x="2045258" y="58547"/>
                  </a:lnTo>
                  <a:lnTo>
                    <a:pt x="2047290" y="57276"/>
                  </a:lnTo>
                  <a:lnTo>
                    <a:pt x="2049195" y="56006"/>
                  </a:lnTo>
                  <a:lnTo>
                    <a:pt x="2050719" y="54228"/>
                  </a:lnTo>
                  <a:lnTo>
                    <a:pt x="2052243" y="52704"/>
                  </a:lnTo>
                  <a:lnTo>
                    <a:pt x="2053767" y="50926"/>
                  </a:lnTo>
                  <a:lnTo>
                    <a:pt x="2054910" y="49022"/>
                  </a:lnTo>
                  <a:lnTo>
                    <a:pt x="2056180" y="46863"/>
                  </a:lnTo>
                  <a:lnTo>
                    <a:pt x="2057450" y="45085"/>
                  </a:lnTo>
                  <a:lnTo>
                    <a:pt x="2058339" y="42672"/>
                  </a:lnTo>
                  <a:lnTo>
                    <a:pt x="2059228" y="40513"/>
                  </a:lnTo>
                  <a:lnTo>
                    <a:pt x="2059863" y="38353"/>
                  </a:lnTo>
                  <a:lnTo>
                    <a:pt x="2060752" y="35941"/>
                  </a:lnTo>
                  <a:lnTo>
                    <a:pt x="2061387" y="33527"/>
                  </a:lnTo>
                  <a:lnTo>
                    <a:pt x="2061641" y="31115"/>
                  </a:lnTo>
                  <a:lnTo>
                    <a:pt x="2062276" y="28575"/>
                  </a:lnTo>
                  <a:lnTo>
                    <a:pt x="2062530" y="25907"/>
                  </a:lnTo>
                  <a:lnTo>
                    <a:pt x="2062530" y="23495"/>
                  </a:lnTo>
                  <a:lnTo>
                    <a:pt x="2062911" y="20700"/>
                  </a:lnTo>
                  <a:lnTo>
                    <a:pt x="2062911" y="18288"/>
                  </a:lnTo>
                  <a:lnTo>
                    <a:pt x="2062911" y="15494"/>
                  </a:lnTo>
                  <a:lnTo>
                    <a:pt x="2062911" y="13080"/>
                  </a:lnTo>
                  <a:lnTo>
                    <a:pt x="2062530" y="10287"/>
                  </a:lnTo>
                  <a:lnTo>
                    <a:pt x="2062530" y="7874"/>
                  </a:lnTo>
                  <a:lnTo>
                    <a:pt x="2062022" y="5206"/>
                  </a:lnTo>
                  <a:lnTo>
                    <a:pt x="2062022" y="2667"/>
                  </a:lnTo>
                  <a:lnTo>
                    <a:pt x="2061387" y="253"/>
                  </a:lnTo>
                  <a:lnTo>
                    <a:pt x="2093645" y="253"/>
                  </a:lnTo>
                </a:path>
                <a:path w="6883400" h="10017125">
                  <a:moveTo>
                    <a:pt x="1968677" y="85344"/>
                  </a:moveTo>
                  <a:lnTo>
                    <a:pt x="2093645" y="85344"/>
                  </a:lnTo>
                </a:path>
                <a:path w="6883400" h="10017125">
                  <a:moveTo>
                    <a:pt x="2093645" y="253"/>
                  </a:moveTo>
                  <a:lnTo>
                    <a:pt x="2127173" y="253"/>
                  </a:lnTo>
                  <a:lnTo>
                    <a:pt x="2126538" y="2413"/>
                  </a:lnTo>
                  <a:lnTo>
                    <a:pt x="2126030" y="5206"/>
                  </a:lnTo>
                  <a:lnTo>
                    <a:pt x="2125395" y="7620"/>
                  </a:lnTo>
                  <a:lnTo>
                    <a:pt x="2125014" y="10032"/>
                  </a:lnTo>
                  <a:lnTo>
                    <a:pt x="2124760" y="12826"/>
                  </a:lnTo>
                  <a:lnTo>
                    <a:pt x="2124506" y="15240"/>
                  </a:lnTo>
                  <a:lnTo>
                    <a:pt x="2124506" y="17906"/>
                  </a:lnTo>
                  <a:lnTo>
                    <a:pt x="2124506" y="20447"/>
                  </a:lnTo>
                  <a:lnTo>
                    <a:pt x="2124506" y="23114"/>
                  </a:lnTo>
                  <a:lnTo>
                    <a:pt x="2124760" y="25526"/>
                  </a:lnTo>
                  <a:lnTo>
                    <a:pt x="2125014" y="28321"/>
                  </a:lnTo>
                  <a:lnTo>
                    <a:pt x="2125395" y="30733"/>
                  </a:lnTo>
                  <a:lnTo>
                    <a:pt x="2126030" y="33147"/>
                  </a:lnTo>
                  <a:lnTo>
                    <a:pt x="2126538" y="35687"/>
                  </a:lnTo>
                  <a:lnTo>
                    <a:pt x="2135428" y="52704"/>
                  </a:lnTo>
                  <a:lnTo>
                    <a:pt x="2136952" y="54482"/>
                  </a:lnTo>
                  <a:lnTo>
                    <a:pt x="2148890" y="61595"/>
                  </a:lnTo>
                  <a:lnTo>
                    <a:pt x="2150922" y="62483"/>
                  </a:lnTo>
                  <a:lnTo>
                    <a:pt x="2153716" y="62738"/>
                  </a:lnTo>
                  <a:lnTo>
                    <a:pt x="2156129" y="63119"/>
                  </a:lnTo>
                  <a:lnTo>
                    <a:pt x="2158923" y="62738"/>
                  </a:lnTo>
                  <a:lnTo>
                    <a:pt x="2161336" y="62102"/>
                  </a:lnTo>
                  <a:lnTo>
                    <a:pt x="2163749" y="61595"/>
                  </a:lnTo>
                  <a:lnTo>
                    <a:pt x="2166162" y="60578"/>
                  </a:lnTo>
                  <a:lnTo>
                    <a:pt x="2168321" y="59690"/>
                  </a:lnTo>
                  <a:lnTo>
                    <a:pt x="2170480" y="58547"/>
                  </a:lnTo>
                  <a:lnTo>
                    <a:pt x="2172258" y="57276"/>
                  </a:lnTo>
                  <a:lnTo>
                    <a:pt x="2174163" y="56006"/>
                  </a:lnTo>
                  <a:lnTo>
                    <a:pt x="2175687" y="54228"/>
                  </a:lnTo>
                  <a:lnTo>
                    <a:pt x="2177211" y="52704"/>
                  </a:lnTo>
                  <a:lnTo>
                    <a:pt x="2178735" y="50926"/>
                  </a:lnTo>
                  <a:lnTo>
                    <a:pt x="2179878" y="49022"/>
                  </a:lnTo>
                  <a:lnTo>
                    <a:pt x="2181148" y="46863"/>
                  </a:lnTo>
                  <a:lnTo>
                    <a:pt x="2182418" y="45085"/>
                  </a:lnTo>
                  <a:lnTo>
                    <a:pt x="2183307" y="42672"/>
                  </a:lnTo>
                  <a:lnTo>
                    <a:pt x="2184196" y="40513"/>
                  </a:lnTo>
                  <a:lnTo>
                    <a:pt x="2185085" y="38353"/>
                  </a:lnTo>
                  <a:lnTo>
                    <a:pt x="2185720" y="35941"/>
                  </a:lnTo>
                  <a:lnTo>
                    <a:pt x="2186355" y="33527"/>
                  </a:lnTo>
                  <a:lnTo>
                    <a:pt x="2186609" y="31115"/>
                  </a:lnTo>
                  <a:lnTo>
                    <a:pt x="2187244" y="28575"/>
                  </a:lnTo>
                  <a:lnTo>
                    <a:pt x="2187498" y="25907"/>
                  </a:lnTo>
                  <a:lnTo>
                    <a:pt x="2187498" y="23495"/>
                  </a:lnTo>
                  <a:lnTo>
                    <a:pt x="2187879" y="20700"/>
                  </a:lnTo>
                  <a:lnTo>
                    <a:pt x="2187879" y="18288"/>
                  </a:lnTo>
                  <a:lnTo>
                    <a:pt x="2187879" y="15494"/>
                  </a:lnTo>
                  <a:lnTo>
                    <a:pt x="2187879" y="13080"/>
                  </a:lnTo>
                  <a:lnTo>
                    <a:pt x="2187498" y="10287"/>
                  </a:lnTo>
                  <a:lnTo>
                    <a:pt x="2187498" y="7874"/>
                  </a:lnTo>
                  <a:lnTo>
                    <a:pt x="2187244" y="5206"/>
                  </a:lnTo>
                  <a:lnTo>
                    <a:pt x="2186990" y="2667"/>
                  </a:lnTo>
                  <a:lnTo>
                    <a:pt x="2186355" y="253"/>
                  </a:lnTo>
                  <a:lnTo>
                    <a:pt x="2218613" y="253"/>
                  </a:lnTo>
                </a:path>
                <a:path w="6883400" h="10017125">
                  <a:moveTo>
                    <a:pt x="2093645" y="85344"/>
                  </a:moveTo>
                  <a:lnTo>
                    <a:pt x="2218613" y="85344"/>
                  </a:lnTo>
                </a:path>
                <a:path w="6883400" h="10017125">
                  <a:moveTo>
                    <a:pt x="2218613" y="253"/>
                  </a:moveTo>
                  <a:lnTo>
                    <a:pt x="2252141" y="253"/>
                  </a:lnTo>
                  <a:lnTo>
                    <a:pt x="2251506" y="2413"/>
                  </a:lnTo>
                  <a:lnTo>
                    <a:pt x="2250998" y="5206"/>
                  </a:lnTo>
                  <a:lnTo>
                    <a:pt x="2250363" y="7620"/>
                  </a:lnTo>
                  <a:lnTo>
                    <a:pt x="2249982" y="10032"/>
                  </a:lnTo>
                  <a:lnTo>
                    <a:pt x="2249728" y="12826"/>
                  </a:lnTo>
                  <a:lnTo>
                    <a:pt x="2249474" y="15240"/>
                  </a:lnTo>
                  <a:lnTo>
                    <a:pt x="2249474" y="17906"/>
                  </a:lnTo>
                  <a:lnTo>
                    <a:pt x="2249474" y="20447"/>
                  </a:lnTo>
                  <a:lnTo>
                    <a:pt x="2249474" y="23114"/>
                  </a:lnTo>
                  <a:lnTo>
                    <a:pt x="2249728" y="25526"/>
                  </a:lnTo>
                  <a:lnTo>
                    <a:pt x="2249982" y="28321"/>
                  </a:lnTo>
                  <a:lnTo>
                    <a:pt x="2250363" y="30733"/>
                  </a:lnTo>
                  <a:lnTo>
                    <a:pt x="2250998" y="33147"/>
                  </a:lnTo>
                  <a:lnTo>
                    <a:pt x="2251506" y="35687"/>
                  </a:lnTo>
                  <a:lnTo>
                    <a:pt x="2252522" y="38100"/>
                  </a:lnTo>
                  <a:lnTo>
                    <a:pt x="2253030" y="40513"/>
                  </a:lnTo>
                  <a:lnTo>
                    <a:pt x="2254046" y="42672"/>
                  </a:lnTo>
                  <a:lnTo>
                    <a:pt x="2260396" y="52704"/>
                  </a:lnTo>
                  <a:lnTo>
                    <a:pt x="2261920" y="54482"/>
                  </a:lnTo>
                  <a:lnTo>
                    <a:pt x="2273858" y="61595"/>
                  </a:lnTo>
                  <a:lnTo>
                    <a:pt x="2275890" y="62483"/>
                  </a:lnTo>
                  <a:lnTo>
                    <a:pt x="2278684" y="62738"/>
                  </a:lnTo>
                  <a:lnTo>
                    <a:pt x="2281097" y="63119"/>
                  </a:lnTo>
                  <a:lnTo>
                    <a:pt x="2283891" y="62738"/>
                  </a:lnTo>
                  <a:lnTo>
                    <a:pt x="2286304" y="62102"/>
                  </a:lnTo>
                  <a:lnTo>
                    <a:pt x="2288717" y="61595"/>
                  </a:lnTo>
                  <a:lnTo>
                    <a:pt x="2291130" y="60578"/>
                  </a:lnTo>
                  <a:lnTo>
                    <a:pt x="2293289" y="59690"/>
                  </a:lnTo>
                  <a:lnTo>
                    <a:pt x="2295448" y="58547"/>
                  </a:lnTo>
                  <a:lnTo>
                    <a:pt x="2297226" y="57276"/>
                  </a:lnTo>
                  <a:lnTo>
                    <a:pt x="2299131" y="56006"/>
                  </a:lnTo>
                  <a:lnTo>
                    <a:pt x="2300655" y="54228"/>
                  </a:lnTo>
                  <a:lnTo>
                    <a:pt x="2302179" y="52704"/>
                  </a:lnTo>
                  <a:lnTo>
                    <a:pt x="2303703" y="50926"/>
                  </a:lnTo>
                  <a:lnTo>
                    <a:pt x="2304846" y="49022"/>
                  </a:lnTo>
                  <a:lnTo>
                    <a:pt x="2306116" y="46863"/>
                  </a:lnTo>
                  <a:lnTo>
                    <a:pt x="2307386" y="45085"/>
                  </a:lnTo>
                  <a:lnTo>
                    <a:pt x="2308275" y="42672"/>
                  </a:lnTo>
                  <a:lnTo>
                    <a:pt x="2309164" y="40513"/>
                  </a:lnTo>
                  <a:lnTo>
                    <a:pt x="2310053" y="38353"/>
                  </a:lnTo>
                  <a:lnTo>
                    <a:pt x="2310688" y="35941"/>
                  </a:lnTo>
                  <a:lnTo>
                    <a:pt x="2311323" y="33527"/>
                  </a:lnTo>
                  <a:lnTo>
                    <a:pt x="2311958" y="31115"/>
                  </a:lnTo>
                  <a:lnTo>
                    <a:pt x="2312212" y="28575"/>
                  </a:lnTo>
                  <a:lnTo>
                    <a:pt x="2312466" y="25907"/>
                  </a:lnTo>
                  <a:lnTo>
                    <a:pt x="2312847" y="23495"/>
                  </a:lnTo>
                  <a:lnTo>
                    <a:pt x="2312847" y="20700"/>
                  </a:lnTo>
                  <a:lnTo>
                    <a:pt x="2313101" y="18288"/>
                  </a:lnTo>
                  <a:lnTo>
                    <a:pt x="2313101" y="15494"/>
                  </a:lnTo>
                  <a:lnTo>
                    <a:pt x="2312847" y="13080"/>
                  </a:lnTo>
                  <a:lnTo>
                    <a:pt x="2312847" y="10287"/>
                  </a:lnTo>
                  <a:lnTo>
                    <a:pt x="2312466" y="7874"/>
                  </a:lnTo>
                  <a:lnTo>
                    <a:pt x="2312212" y="5206"/>
                  </a:lnTo>
                  <a:lnTo>
                    <a:pt x="2311958" y="2667"/>
                  </a:lnTo>
                  <a:lnTo>
                    <a:pt x="2311323" y="253"/>
                  </a:lnTo>
                  <a:lnTo>
                    <a:pt x="2343581" y="253"/>
                  </a:lnTo>
                </a:path>
                <a:path w="6883400" h="10017125">
                  <a:moveTo>
                    <a:pt x="2218613" y="85344"/>
                  </a:moveTo>
                  <a:lnTo>
                    <a:pt x="2343581" y="85344"/>
                  </a:lnTo>
                </a:path>
                <a:path w="6883400" h="10017125">
                  <a:moveTo>
                    <a:pt x="2343581" y="253"/>
                  </a:moveTo>
                  <a:lnTo>
                    <a:pt x="2377109" y="253"/>
                  </a:lnTo>
                  <a:lnTo>
                    <a:pt x="2376474" y="2413"/>
                  </a:lnTo>
                  <a:lnTo>
                    <a:pt x="2375966" y="5206"/>
                  </a:lnTo>
                  <a:lnTo>
                    <a:pt x="2375331" y="7620"/>
                  </a:lnTo>
                  <a:lnTo>
                    <a:pt x="2374950" y="10032"/>
                  </a:lnTo>
                  <a:lnTo>
                    <a:pt x="2374696" y="12826"/>
                  </a:lnTo>
                  <a:lnTo>
                    <a:pt x="2374696" y="15240"/>
                  </a:lnTo>
                  <a:lnTo>
                    <a:pt x="2374442" y="17906"/>
                  </a:lnTo>
                  <a:lnTo>
                    <a:pt x="2374442" y="20447"/>
                  </a:lnTo>
                  <a:lnTo>
                    <a:pt x="2374696" y="23114"/>
                  </a:lnTo>
                  <a:lnTo>
                    <a:pt x="2374696" y="25526"/>
                  </a:lnTo>
                  <a:lnTo>
                    <a:pt x="2374950" y="28321"/>
                  </a:lnTo>
                  <a:lnTo>
                    <a:pt x="2375585" y="30733"/>
                  </a:lnTo>
                  <a:lnTo>
                    <a:pt x="2375966" y="33147"/>
                  </a:lnTo>
                  <a:lnTo>
                    <a:pt x="2376855" y="35687"/>
                  </a:lnTo>
                  <a:lnTo>
                    <a:pt x="2377490" y="38100"/>
                  </a:lnTo>
                  <a:lnTo>
                    <a:pt x="2378379" y="40513"/>
                  </a:lnTo>
                  <a:lnTo>
                    <a:pt x="2379268" y="42672"/>
                  </a:lnTo>
                  <a:lnTo>
                    <a:pt x="2380157" y="45085"/>
                  </a:lnTo>
                  <a:lnTo>
                    <a:pt x="2381427" y="47244"/>
                  </a:lnTo>
                  <a:lnTo>
                    <a:pt x="2382570" y="49022"/>
                  </a:lnTo>
                  <a:lnTo>
                    <a:pt x="2384094" y="50926"/>
                  </a:lnTo>
                  <a:lnTo>
                    <a:pt x="2385364" y="52704"/>
                  </a:lnTo>
                  <a:lnTo>
                    <a:pt x="2398826" y="61595"/>
                  </a:lnTo>
                  <a:lnTo>
                    <a:pt x="2401239" y="62483"/>
                  </a:lnTo>
                  <a:lnTo>
                    <a:pt x="2403652" y="62738"/>
                  </a:lnTo>
                  <a:lnTo>
                    <a:pt x="2406065" y="63119"/>
                  </a:lnTo>
                  <a:lnTo>
                    <a:pt x="2408859" y="62738"/>
                  </a:lnTo>
                  <a:lnTo>
                    <a:pt x="2411272" y="62102"/>
                  </a:lnTo>
                  <a:lnTo>
                    <a:pt x="2413685" y="61595"/>
                  </a:lnTo>
                  <a:lnTo>
                    <a:pt x="2416098" y="60578"/>
                  </a:lnTo>
                  <a:lnTo>
                    <a:pt x="2418257" y="59690"/>
                  </a:lnTo>
                  <a:lnTo>
                    <a:pt x="2420416" y="58547"/>
                  </a:lnTo>
                  <a:lnTo>
                    <a:pt x="2422194" y="57276"/>
                  </a:lnTo>
                  <a:lnTo>
                    <a:pt x="2424099" y="56006"/>
                  </a:lnTo>
                  <a:lnTo>
                    <a:pt x="2425623" y="54228"/>
                  </a:lnTo>
                  <a:lnTo>
                    <a:pt x="2427401" y="52704"/>
                  </a:lnTo>
                  <a:lnTo>
                    <a:pt x="2428671" y="50926"/>
                  </a:lnTo>
                  <a:lnTo>
                    <a:pt x="2430195" y="49022"/>
                  </a:lnTo>
                  <a:lnTo>
                    <a:pt x="2431338" y="46863"/>
                  </a:lnTo>
                  <a:lnTo>
                    <a:pt x="2432354" y="45085"/>
                  </a:lnTo>
                  <a:lnTo>
                    <a:pt x="2433243" y="42672"/>
                  </a:lnTo>
                  <a:lnTo>
                    <a:pt x="2434132" y="40513"/>
                  </a:lnTo>
                  <a:lnTo>
                    <a:pt x="2435021" y="38353"/>
                  </a:lnTo>
                  <a:lnTo>
                    <a:pt x="2435656" y="35941"/>
                  </a:lnTo>
                  <a:lnTo>
                    <a:pt x="2436291" y="33527"/>
                  </a:lnTo>
                  <a:lnTo>
                    <a:pt x="2436926" y="31115"/>
                  </a:lnTo>
                  <a:lnTo>
                    <a:pt x="2437180" y="28575"/>
                  </a:lnTo>
                  <a:lnTo>
                    <a:pt x="2437434" y="25907"/>
                  </a:lnTo>
                  <a:lnTo>
                    <a:pt x="2437815" y="23495"/>
                  </a:lnTo>
                  <a:lnTo>
                    <a:pt x="2437815" y="20700"/>
                  </a:lnTo>
                  <a:lnTo>
                    <a:pt x="2438069" y="18288"/>
                  </a:lnTo>
                  <a:lnTo>
                    <a:pt x="2438069" y="15494"/>
                  </a:lnTo>
                  <a:lnTo>
                    <a:pt x="2437815" y="13080"/>
                  </a:lnTo>
                  <a:lnTo>
                    <a:pt x="2437815" y="10287"/>
                  </a:lnTo>
                  <a:lnTo>
                    <a:pt x="2437434" y="7874"/>
                  </a:lnTo>
                  <a:lnTo>
                    <a:pt x="2437180" y="5206"/>
                  </a:lnTo>
                  <a:lnTo>
                    <a:pt x="2436926" y="2667"/>
                  </a:lnTo>
                  <a:lnTo>
                    <a:pt x="2436291" y="253"/>
                  </a:lnTo>
                  <a:lnTo>
                    <a:pt x="2468930" y="253"/>
                  </a:lnTo>
                </a:path>
                <a:path w="6883400" h="10017125">
                  <a:moveTo>
                    <a:pt x="2343581" y="85344"/>
                  </a:moveTo>
                  <a:lnTo>
                    <a:pt x="2468930" y="85344"/>
                  </a:lnTo>
                </a:path>
                <a:path w="6883400" h="10017125">
                  <a:moveTo>
                    <a:pt x="2468930" y="253"/>
                  </a:moveTo>
                  <a:lnTo>
                    <a:pt x="2502077" y="253"/>
                  </a:lnTo>
                  <a:lnTo>
                    <a:pt x="2501442" y="2413"/>
                  </a:lnTo>
                  <a:lnTo>
                    <a:pt x="2500934" y="5206"/>
                  </a:lnTo>
                  <a:lnTo>
                    <a:pt x="2500299" y="7620"/>
                  </a:lnTo>
                  <a:lnTo>
                    <a:pt x="2499918" y="10032"/>
                  </a:lnTo>
                  <a:lnTo>
                    <a:pt x="2499664" y="12826"/>
                  </a:lnTo>
                  <a:lnTo>
                    <a:pt x="2499664" y="15240"/>
                  </a:lnTo>
                  <a:lnTo>
                    <a:pt x="2499410" y="17906"/>
                  </a:lnTo>
                  <a:lnTo>
                    <a:pt x="2499410" y="20447"/>
                  </a:lnTo>
                  <a:lnTo>
                    <a:pt x="2499664" y="23114"/>
                  </a:lnTo>
                  <a:lnTo>
                    <a:pt x="2499664" y="25526"/>
                  </a:lnTo>
                  <a:lnTo>
                    <a:pt x="2500299" y="28321"/>
                  </a:lnTo>
                  <a:lnTo>
                    <a:pt x="2500553" y="30733"/>
                  </a:lnTo>
                  <a:lnTo>
                    <a:pt x="2501188" y="33147"/>
                  </a:lnTo>
                  <a:lnTo>
                    <a:pt x="2501823" y="35687"/>
                  </a:lnTo>
                  <a:lnTo>
                    <a:pt x="2502458" y="38100"/>
                  </a:lnTo>
                  <a:lnTo>
                    <a:pt x="2503347" y="40513"/>
                  </a:lnTo>
                  <a:lnTo>
                    <a:pt x="2504236" y="42672"/>
                  </a:lnTo>
                  <a:lnTo>
                    <a:pt x="2505125" y="45085"/>
                  </a:lnTo>
                  <a:lnTo>
                    <a:pt x="2506395" y="47244"/>
                  </a:lnTo>
                  <a:lnTo>
                    <a:pt x="2507538" y="49022"/>
                  </a:lnTo>
                  <a:lnTo>
                    <a:pt x="2509062" y="50926"/>
                  </a:lnTo>
                  <a:lnTo>
                    <a:pt x="2510332" y="52704"/>
                  </a:lnTo>
                  <a:lnTo>
                    <a:pt x="2512110" y="54482"/>
                  </a:lnTo>
                  <a:lnTo>
                    <a:pt x="2513634" y="56006"/>
                  </a:lnTo>
                  <a:lnTo>
                    <a:pt x="2515539" y="57530"/>
                  </a:lnTo>
                  <a:lnTo>
                    <a:pt x="2517317" y="58800"/>
                  </a:lnTo>
                  <a:lnTo>
                    <a:pt x="2519476" y="60071"/>
                  </a:lnTo>
                  <a:lnTo>
                    <a:pt x="2521635" y="60960"/>
                  </a:lnTo>
                  <a:lnTo>
                    <a:pt x="2523794" y="61595"/>
                  </a:lnTo>
                  <a:lnTo>
                    <a:pt x="2526207" y="62483"/>
                  </a:lnTo>
                  <a:lnTo>
                    <a:pt x="2528620" y="62738"/>
                  </a:lnTo>
                  <a:lnTo>
                    <a:pt x="2531033" y="63119"/>
                  </a:lnTo>
                  <a:lnTo>
                    <a:pt x="2533827" y="62738"/>
                  </a:lnTo>
                  <a:lnTo>
                    <a:pt x="2536494" y="62102"/>
                  </a:lnTo>
                  <a:lnTo>
                    <a:pt x="2539034" y="61595"/>
                  </a:lnTo>
                  <a:lnTo>
                    <a:pt x="2541066" y="60578"/>
                  </a:lnTo>
                  <a:lnTo>
                    <a:pt x="2543225" y="59690"/>
                  </a:lnTo>
                  <a:lnTo>
                    <a:pt x="2545384" y="58547"/>
                  </a:lnTo>
                  <a:lnTo>
                    <a:pt x="2547162" y="57276"/>
                  </a:lnTo>
                  <a:lnTo>
                    <a:pt x="2549067" y="56006"/>
                  </a:lnTo>
                  <a:lnTo>
                    <a:pt x="2550845" y="54228"/>
                  </a:lnTo>
                  <a:lnTo>
                    <a:pt x="2552369" y="52704"/>
                  </a:lnTo>
                  <a:lnTo>
                    <a:pt x="2553639" y="50926"/>
                  </a:lnTo>
                  <a:lnTo>
                    <a:pt x="2555163" y="49022"/>
                  </a:lnTo>
                  <a:lnTo>
                    <a:pt x="2556306" y="46863"/>
                  </a:lnTo>
                  <a:lnTo>
                    <a:pt x="2557322" y="45085"/>
                  </a:lnTo>
                  <a:lnTo>
                    <a:pt x="2558211" y="42672"/>
                  </a:lnTo>
                  <a:lnTo>
                    <a:pt x="2559354" y="40513"/>
                  </a:lnTo>
                  <a:lnTo>
                    <a:pt x="2559989" y="38353"/>
                  </a:lnTo>
                  <a:lnTo>
                    <a:pt x="2560624" y="35941"/>
                  </a:lnTo>
                  <a:lnTo>
                    <a:pt x="2561259" y="33527"/>
                  </a:lnTo>
                  <a:lnTo>
                    <a:pt x="2561894" y="31115"/>
                  </a:lnTo>
                  <a:lnTo>
                    <a:pt x="2562148" y="28575"/>
                  </a:lnTo>
                  <a:lnTo>
                    <a:pt x="2562402" y="25907"/>
                  </a:lnTo>
                  <a:lnTo>
                    <a:pt x="2562783" y="23495"/>
                  </a:lnTo>
                  <a:lnTo>
                    <a:pt x="2563037" y="20700"/>
                  </a:lnTo>
                  <a:lnTo>
                    <a:pt x="2563037" y="18288"/>
                  </a:lnTo>
                  <a:lnTo>
                    <a:pt x="2563037" y="15494"/>
                  </a:lnTo>
                  <a:lnTo>
                    <a:pt x="2563037" y="13080"/>
                  </a:lnTo>
                  <a:lnTo>
                    <a:pt x="2562783" y="10287"/>
                  </a:lnTo>
                  <a:lnTo>
                    <a:pt x="2562402" y="7874"/>
                  </a:lnTo>
                  <a:lnTo>
                    <a:pt x="2562148" y="5206"/>
                  </a:lnTo>
                  <a:lnTo>
                    <a:pt x="2561894" y="2667"/>
                  </a:lnTo>
                  <a:lnTo>
                    <a:pt x="2561513" y="253"/>
                  </a:lnTo>
                  <a:lnTo>
                    <a:pt x="2593898" y="253"/>
                  </a:lnTo>
                </a:path>
                <a:path w="6883400" h="10017125">
                  <a:moveTo>
                    <a:pt x="2468930" y="85344"/>
                  </a:moveTo>
                  <a:lnTo>
                    <a:pt x="2593898" y="85344"/>
                  </a:lnTo>
                </a:path>
                <a:path w="6883400" h="10017125">
                  <a:moveTo>
                    <a:pt x="2593898" y="253"/>
                  </a:moveTo>
                  <a:lnTo>
                    <a:pt x="2627045" y="253"/>
                  </a:lnTo>
                  <a:lnTo>
                    <a:pt x="2626410" y="2413"/>
                  </a:lnTo>
                  <a:lnTo>
                    <a:pt x="2625902" y="5206"/>
                  </a:lnTo>
                  <a:lnTo>
                    <a:pt x="2625521" y="7620"/>
                  </a:lnTo>
                  <a:lnTo>
                    <a:pt x="2624886" y="10032"/>
                  </a:lnTo>
                  <a:lnTo>
                    <a:pt x="2624632" y="12826"/>
                  </a:lnTo>
                  <a:lnTo>
                    <a:pt x="2624632" y="25526"/>
                  </a:lnTo>
                  <a:lnTo>
                    <a:pt x="2625267" y="28321"/>
                  </a:lnTo>
                  <a:lnTo>
                    <a:pt x="2625521" y="30733"/>
                  </a:lnTo>
                  <a:lnTo>
                    <a:pt x="2626156" y="33147"/>
                  </a:lnTo>
                  <a:lnTo>
                    <a:pt x="2626791" y="35687"/>
                  </a:lnTo>
                  <a:lnTo>
                    <a:pt x="2627426" y="38100"/>
                  </a:lnTo>
                  <a:lnTo>
                    <a:pt x="2628315" y="40513"/>
                  </a:lnTo>
                  <a:lnTo>
                    <a:pt x="2629204" y="42672"/>
                  </a:lnTo>
                  <a:lnTo>
                    <a:pt x="2630093" y="45085"/>
                  </a:lnTo>
                  <a:lnTo>
                    <a:pt x="2631363" y="47244"/>
                  </a:lnTo>
                  <a:lnTo>
                    <a:pt x="2632506" y="49022"/>
                  </a:lnTo>
                  <a:lnTo>
                    <a:pt x="2634030" y="50926"/>
                  </a:lnTo>
                  <a:lnTo>
                    <a:pt x="2635554" y="52704"/>
                  </a:lnTo>
                  <a:lnTo>
                    <a:pt x="2637078" y="54482"/>
                  </a:lnTo>
                  <a:lnTo>
                    <a:pt x="2638602" y="56006"/>
                  </a:lnTo>
                  <a:lnTo>
                    <a:pt x="2640507" y="57530"/>
                  </a:lnTo>
                  <a:lnTo>
                    <a:pt x="2642666" y="58800"/>
                  </a:lnTo>
                  <a:lnTo>
                    <a:pt x="2644444" y="60071"/>
                  </a:lnTo>
                  <a:lnTo>
                    <a:pt x="2646603" y="60960"/>
                  </a:lnTo>
                  <a:lnTo>
                    <a:pt x="2649016" y="61595"/>
                  </a:lnTo>
                  <a:lnTo>
                    <a:pt x="2651175" y="62483"/>
                  </a:lnTo>
                  <a:lnTo>
                    <a:pt x="2653588" y="62738"/>
                  </a:lnTo>
                  <a:lnTo>
                    <a:pt x="2656001" y="63119"/>
                  </a:lnTo>
                  <a:lnTo>
                    <a:pt x="2658795" y="62738"/>
                  </a:lnTo>
                  <a:lnTo>
                    <a:pt x="2661462" y="62102"/>
                  </a:lnTo>
                  <a:lnTo>
                    <a:pt x="2664002" y="61595"/>
                  </a:lnTo>
                  <a:lnTo>
                    <a:pt x="2666034" y="60578"/>
                  </a:lnTo>
                  <a:lnTo>
                    <a:pt x="2668193" y="59690"/>
                  </a:lnTo>
                  <a:lnTo>
                    <a:pt x="2670352" y="58547"/>
                  </a:lnTo>
                  <a:lnTo>
                    <a:pt x="2672130" y="57276"/>
                  </a:lnTo>
                  <a:lnTo>
                    <a:pt x="2674289" y="56006"/>
                  </a:lnTo>
                  <a:lnTo>
                    <a:pt x="2675813" y="54228"/>
                  </a:lnTo>
                  <a:lnTo>
                    <a:pt x="2677337" y="52704"/>
                  </a:lnTo>
                  <a:lnTo>
                    <a:pt x="2678861" y="50926"/>
                  </a:lnTo>
                  <a:lnTo>
                    <a:pt x="2680131" y="49022"/>
                  </a:lnTo>
                  <a:lnTo>
                    <a:pt x="2681274" y="46863"/>
                  </a:lnTo>
                  <a:lnTo>
                    <a:pt x="2682544" y="45085"/>
                  </a:lnTo>
                  <a:lnTo>
                    <a:pt x="2683433" y="42672"/>
                  </a:lnTo>
                  <a:lnTo>
                    <a:pt x="2684322" y="40513"/>
                  </a:lnTo>
                  <a:lnTo>
                    <a:pt x="2684957" y="38353"/>
                  </a:lnTo>
                  <a:lnTo>
                    <a:pt x="2685846" y="35941"/>
                  </a:lnTo>
                  <a:lnTo>
                    <a:pt x="2686227" y="33527"/>
                  </a:lnTo>
                  <a:lnTo>
                    <a:pt x="2686862" y="31115"/>
                  </a:lnTo>
                  <a:lnTo>
                    <a:pt x="2687370" y="28575"/>
                  </a:lnTo>
                  <a:lnTo>
                    <a:pt x="2687370" y="25907"/>
                  </a:lnTo>
                  <a:lnTo>
                    <a:pt x="2687751" y="23495"/>
                  </a:lnTo>
                  <a:lnTo>
                    <a:pt x="2688005" y="20700"/>
                  </a:lnTo>
                  <a:lnTo>
                    <a:pt x="2688005" y="18288"/>
                  </a:lnTo>
                  <a:lnTo>
                    <a:pt x="2688005" y="15494"/>
                  </a:lnTo>
                  <a:lnTo>
                    <a:pt x="2688005" y="13080"/>
                  </a:lnTo>
                  <a:lnTo>
                    <a:pt x="2687751" y="10287"/>
                  </a:lnTo>
                  <a:lnTo>
                    <a:pt x="2687370" y="7874"/>
                  </a:lnTo>
                  <a:lnTo>
                    <a:pt x="2687116" y="5206"/>
                  </a:lnTo>
                  <a:lnTo>
                    <a:pt x="2686862" y="2667"/>
                  </a:lnTo>
                  <a:lnTo>
                    <a:pt x="2686481" y="253"/>
                  </a:lnTo>
                  <a:lnTo>
                    <a:pt x="2718866" y="253"/>
                  </a:lnTo>
                </a:path>
                <a:path w="6883400" h="10017125">
                  <a:moveTo>
                    <a:pt x="2593898" y="85344"/>
                  </a:moveTo>
                  <a:lnTo>
                    <a:pt x="2718866" y="85344"/>
                  </a:lnTo>
                </a:path>
                <a:path w="6883400" h="10017125">
                  <a:moveTo>
                    <a:pt x="2718866" y="253"/>
                  </a:moveTo>
                  <a:lnTo>
                    <a:pt x="2752394" y="253"/>
                  </a:lnTo>
                  <a:lnTo>
                    <a:pt x="2751378" y="2413"/>
                  </a:lnTo>
                  <a:lnTo>
                    <a:pt x="2750870" y="5206"/>
                  </a:lnTo>
                  <a:lnTo>
                    <a:pt x="2750489" y="7620"/>
                  </a:lnTo>
                  <a:lnTo>
                    <a:pt x="2750235" y="10032"/>
                  </a:lnTo>
                  <a:lnTo>
                    <a:pt x="2749854" y="12826"/>
                  </a:lnTo>
                  <a:lnTo>
                    <a:pt x="2749600" y="15240"/>
                  </a:lnTo>
                  <a:lnTo>
                    <a:pt x="2749600" y="17906"/>
                  </a:lnTo>
                  <a:lnTo>
                    <a:pt x="2749600" y="20447"/>
                  </a:lnTo>
                  <a:lnTo>
                    <a:pt x="2749600" y="23114"/>
                  </a:lnTo>
                  <a:lnTo>
                    <a:pt x="2749854" y="25526"/>
                  </a:lnTo>
                  <a:lnTo>
                    <a:pt x="2750235" y="28321"/>
                  </a:lnTo>
                  <a:lnTo>
                    <a:pt x="2750489" y="30733"/>
                  </a:lnTo>
                  <a:lnTo>
                    <a:pt x="2751124" y="33147"/>
                  </a:lnTo>
                  <a:lnTo>
                    <a:pt x="2751759" y="35687"/>
                  </a:lnTo>
                  <a:lnTo>
                    <a:pt x="2752394" y="38100"/>
                  </a:lnTo>
                  <a:lnTo>
                    <a:pt x="2753283" y="40513"/>
                  </a:lnTo>
                  <a:lnTo>
                    <a:pt x="2754172" y="42672"/>
                  </a:lnTo>
                  <a:lnTo>
                    <a:pt x="2755061" y="45085"/>
                  </a:lnTo>
                  <a:lnTo>
                    <a:pt x="2756331" y="47244"/>
                  </a:lnTo>
                  <a:lnTo>
                    <a:pt x="2757474" y="49022"/>
                  </a:lnTo>
                  <a:lnTo>
                    <a:pt x="2758998" y="50926"/>
                  </a:lnTo>
                  <a:lnTo>
                    <a:pt x="2760522" y="52704"/>
                  </a:lnTo>
                  <a:lnTo>
                    <a:pt x="2762046" y="54482"/>
                  </a:lnTo>
                  <a:lnTo>
                    <a:pt x="2763570" y="56006"/>
                  </a:lnTo>
                  <a:lnTo>
                    <a:pt x="2765475" y="57530"/>
                  </a:lnTo>
                  <a:lnTo>
                    <a:pt x="2767634" y="58800"/>
                  </a:lnTo>
                  <a:lnTo>
                    <a:pt x="2769412" y="60071"/>
                  </a:lnTo>
                  <a:lnTo>
                    <a:pt x="2771571" y="60960"/>
                  </a:lnTo>
                  <a:lnTo>
                    <a:pt x="2773984" y="61595"/>
                  </a:lnTo>
                  <a:lnTo>
                    <a:pt x="2776143" y="62483"/>
                  </a:lnTo>
                  <a:lnTo>
                    <a:pt x="2778556" y="62738"/>
                  </a:lnTo>
                  <a:lnTo>
                    <a:pt x="2781350" y="63119"/>
                  </a:lnTo>
                  <a:lnTo>
                    <a:pt x="2784017" y="62738"/>
                  </a:lnTo>
                  <a:lnTo>
                    <a:pt x="2786430" y="62102"/>
                  </a:lnTo>
                  <a:lnTo>
                    <a:pt x="2788970" y="61595"/>
                  </a:lnTo>
                  <a:lnTo>
                    <a:pt x="2791383" y="60578"/>
                  </a:lnTo>
                  <a:lnTo>
                    <a:pt x="2793542" y="59690"/>
                  </a:lnTo>
                  <a:lnTo>
                    <a:pt x="2795320" y="58547"/>
                  </a:lnTo>
                  <a:lnTo>
                    <a:pt x="2797098" y="57276"/>
                  </a:lnTo>
                  <a:lnTo>
                    <a:pt x="2799257" y="56006"/>
                  </a:lnTo>
                  <a:lnTo>
                    <a:pt x="2800781" y="54228"/>
                  </a:lnTo>
                  <a:lnTo>
                    <a:pt x="2802305" y="52704"/>
                  </a:lnTo>
                  <a:lnTo>
                    <a:pt x="2803829" y="50926"/>
                  </a:lnTo>
                  <a:lnTo>
                    <a:pt x="2805099" y="49022"/>
                  </a:lnTo>
                  <a:lnTo>
                    <a:pt x="2806242" y="46863"/>
                  </a:lnTo>
                  <a:lnTo>
                    <a:pt x="2807512" y="45085"/>
                  </a:lnTo>
                  <a:lnTo>
                    <a:pt x="2808401" y="42672"/>
                  </a:lnTo>
                  <a:lnTo>
                    <a:pt x="2809290" y="40513"/>
                  </a:lnTo>
                  <a:lnTo>
                    <a:pt x="2809925" y="38353"/>
                  </a:lnTo>
                  <a:lnTo>
                    <a:pt x="2810814" y="35941"/>
                  </a:lnTo>
                  <a:lnTo>
                    <a:pt x="2811449" y="33527"/>
                  </a:lnTo>
                  <a:lnTo>
                    <a:pt x="2811830" y="31115"/>
                  </a:lnTo>
                  <a:lnTo>
                    <a:pt x="2812338" y="28575"/>
                  </a:lnTo>
                  <a:lnTo>
                    <a:pt x="2812719" y="25907"/>
                  </a:lnTo>
                  <a:lnTo>
                    <a:pt x="2812719" y="23495"/>
                  </a:lnTo>
                  <a:lnTo>
                    <a:pt x="2812973" y="20700"/>
                  </a:lnTo>
                  <a:lnTo>
                    <a:pt x="2812973" y="18288"/>
                  </a:lnTo>
                  <a:lnTo>
                    <a:pt x="2812973" y="15494"/>
                  </a:lnTo>
                  <a:lnTo>
                    <a:pt x="2812973" y="13080"/>
                  </a:lnTo>
                  <a:lnTo>
                    <a:pt x="2812719" y="10287"/>
                  </a:lnTo>
                  <a:lnTo>
                    <a:pt x="2812719" y="7874"/>
                  </a:lnTo>
                  <a:lnTo>
                    <a:pt x="2812084" y="5206"/>
                  </a:lnTo>
                  <a:lnTo>
                    <a:pt x="2811830" y="2667"/>
                  </a:lnTo>
                  <a:lnTo>
                    <a:pt x="2811449" y="253"/>
                  </a:lnTo>
                  <a:lnTo>
                    <a:pt x="2843834" y="253"/>
                  </a:lnTo>
                </a:path>
                <a:path w="6883400" h="10017125">
                  <a:moveTo>
                    <a:pt x="2718866" y="85344"/>
                  </a:moveTo>
                  <a:lnTo>
                    <a:pt x="2843834" y="85344"/>
                  </a:lnTo>
                </a:path>
                <a:path w="6883400" h="10017125">
                  <a:moveTo>
                    <a:pt x="2843834" y="253"/>
                  </a:moveTo>
                  <a:lnTo>
                    <a:pt x="2877362" y="253"/>
                  </a:lnTo>
                  <a:lnTo>
                    <a:pt x="2876727" y="2413"/>
                  </a:lnTo>
                  <a:lnTo>
                    <a:pt x="2875838" y="5206"/>
                  </a:lnTo>
                  <a:lnTo>
                    <a:pt x="2875457" y="7620"/>
                  </a:lnTo>
                  <a:lnTo>
                    <a:pt x="2875203" y="10032"/>
                  </a:lnTo>
                  <a:lnTo>
                    <a:pt x="2874822" y="12826"/>
                  </a:lnTo>
                  <a:lnTo>
                    <a:pt x="2874568" y="15240"/>
                  </a:lnTo>
                  <a:lnTo>
                    <a:pt x="2874568" y="17906"/>
                  </a:lnTo>
                  <a:lnTo>
                    <a:pt x="2874568" y="20447"/>
                  </a:lnTo>
                  <a:lnTo>
                    <a:pt x="2874568" y="23114"/>
                  </a:lnTo>
                  <a:lnTo>
                    <a:pt x="2874822" y="25526"/>
                  </a:lnTo>
                  <a:lnTo>
                    <a:pt x="2875203" y="28321"/>
                  </a:lnTo>
                  <a:lnTo>
                    <a:pt x="2875457" y="30733"/>
                  </a:lnTo>
                  <a:lnTo>
                    <a:pt x="2876092" y="33147"/>
                  </a:lnTo>
                  <a:lnTo>
                    <a:pt x="2876727" y="35687"/>
                  </a:lnTo>
                  <a:lnTo>
                    <a:pt x="2877362" y="38100"/>
                  </a:lnTo>
                  <a:lnTo>
                    <a:pt x="2882823" y="49022"/>
                  </a:lnTo>
                  <a:lnTo>
                    <a:pt x="2883966" y="50926"/>
                  </a:lnTo>
                  <a:lnTo>
                    <a:pt x="2885490" y="52704"/>
                  </a:lnTo>
                  <a:lnTo>
                    <a:pt x="2887014" y="54482"/>
                  </a:lnTo>
                  <a:lnTo>
                    <a:pt x="2888919" y="56006"/>
                  </a:lnTo>
                  <a:lnTo>
                    <a:pt x="2890443" y="57530"/>
                  </a:lnTo>
                  <a:lnTo>
                    <a:pt x="2892602" y="58800"/>
                  </a:lnTo>
                  <a:lnTo>
                    <a:pt x="2894380" y="60071"/>
                  </a:lnTo>
                  <a:lnTo>
                    <a:pt x="2896539" y="60960"/>
                  </a:lnTo>
                  <a:lnTo>
                    <a:pt x="2898952" y="61595"/>
                  </a:lnTo>
                  <a:lnTo>
                    <a:pt x="2901111" y="62483"/>
                  </a:lnTo>
                  <a:lnTo>
                    <a:pt x="2903524" y="62738"/>
                  </a:lnTo>
                  <a:lnTo>
                    <a:pt x="2906318" y="63119"/>
                  </a:lnTo>
                  <a:lnTo>
                    <a:pt x="2908985" y="62738"/>
                  </a:lnTo>
                  <a:lnTo>
                    <a:pt x="2911398" y="62102"/>
                  </a:lnTo>
                  <a:lnTo>
                    <a:pt x="2913938" y="61595"/>
                  </a:lnTo>
                  <a:lnTo>
                    <a:pt x="2916351" y="60578"/>
                  </a:lnTo>
                  <a:lnTo>
                    <a:pt x="2918510" y="59690"/>
                  </a:lnTo>
                  <a:lnTo>
                    <a:pt x="2920542" y="58547"/>
                  </a:lnTo>
                  <a:lnTo>
                    <a:pt x="2922447" y="57276"/>
                  </a:lnTo>
                  <a:lnTo>
                    <a:pt x="2924225" y="56006"/>
                  </a:lnTo>
                  <a:lnTo>
                    <a:pt x="2925749" y="54228"/>
                  </a:lnTo>
                  <a:lnTo>
                    <a:pt x="2927273" y="52704"/>
                  </a:lnTo>
                  <a:lnTo>
                    <a:pt x="2928797" y="50926"/>
                  </a:lnTo>
                  <a:lnTo>
                    <a:pt x="2930067" y="49022"/>
                  </a:lnTo>
                  <a:lnTo>
                    <a:pt x="2931210" y="46863"/>
                  </a:lnTo>
                  <a:lnTo>
                    <a:pt x="2932480" y="45085"/>
                  </a:lnTo>
                  <a:lnTo>
                    <a:pt x="2933369" y="42672"/>
                  </a:lnTo>
                  <a:lnTo>
                    <a:pt x="2934258" y="40513"/>
                  </a:lnTo>
                  <a:lnTo>
                    <a:pt x="2934893" y="38353"/>
                  </a:lnTo>
                  <a:lnTo>
                    <a:pt x="2935782" y="35941"/>
                  </a:lnTo>
                  <a:lnTo>
                    <a:pt x="2936417" y="33527"/>
                  </a:lnTo>
                  <a:lnTo>
                    <a:pt x="2936798" y="31115"/>
                  </a:lnTo>
                  <a:lnTo>
                    <a:pt x="2937306" y="28575"/>
                  </a:lnTo>
                  <a:lnTo>
                    <a:pt x="2937687" y="25907"/>
                  </a:lnTo>
                  <a:lnTo>
                    <a:pt x="2937687" y="23495"/>
                  </a:lnTo>
                  <a:lnTo>
                    <a:pt x="2937941" y="20700"/>
                  </a:lnTo>
                  <a:lnTo>
                    <a:pt x="2937941" y="18288"/>
                  </a:lnTo>
                  <a:lnTo>
                    <a:pt x="2937941" y="15494"/>
                  </a:lnTo>
                  <a:lnTo>
                    <a:pt x="2937941" y="13080"/>
                  </a:lnTo>
                  <a:lnTo>
                    <a:pt x="2937687" y="10287"/>
                  </a:lnTo>
                  <a:lnTo>
                    <a:pt x="2937687" y="7874"/>
                  </a:lnTo>
                  <a:lnTo>
                    <a:pt x="2937306" y="5206"/>
                  </a:lnTo>
                  <a:lnTo>
                    <a:pt x="2937052" y="2667"/>
                  </a:lnTo>
                  <a:lnTo>
                    <a:pt x="2936417" y="253"/>
                  </a:lnTo>
                  <a:lnTo>
                    <a:pt x="2968802" y="253"/>
                  </a:lnTo>
                </a:path>
                <a:path w="6883400" h="10017125">
                  <a:moveTo>
                    <a:pt x="2843834" y="85344"/>
                  </a:moveTo>
                  <a:lnTo>
                    <a:pt x="2968802" y="85344"/>
                  </a:lnTo>
                </a:path>
                <a:path w="6883400" h="10017125">
                  <a:moveTo>
                    <a:pt x="2968802" y="253"/>
                  </a:moveTo>
                  <a:lnTo>
                    <a:pt x="3002330" y="253"/>
                  </a:lnTo>
                  <a:lnTo>
                    <a:pt x="3001695" y="2413"/>
                  </a:lnTo>
                  <a:lnTo>
                    <a:pt x="3001060" y="5206"/>
                  </a:lnTo>
                  <a:lnTo>
                    <a:pt x="3000425" y="7620"/>
                  </a:lnTo>
                  <a:lnTo>
                    <a:pt x="3000171" y="10032"/>
                  </a:lnTo>
                  <a:lnTo>
                    <a:pt x="2999790" y="12826"/>
                  </a:lnTo>
                  <a:lnTo>
                    <a:pt x="2999536" y="15240"/>
                  </a:lnTo>
                  <a:lnTo>
                    <a:pt x="2999536" y="17906"/>
                  </a:lnTo>
                  <a:lnTo>
                    <a:pt x="2999536" y="20447"/>
                  </a:lnTo>
                  <a:lnTo>
                    <a:pt x="2999536" y="23114"/>
                  </a:lnTo>
                  <a:lnTo>
                    <a:pt x="2999790" y="25526"/>
                  </a:lnTo>
                  <a:lnTo>
                    <a:pt x="3000171" y="28321"/>
                  </a:lnTo>
                  <a:lnTo>
                    <a:pt x="3000425" y="30733"/>
                  </a:lnTo>
                  <a:lnTo>
                    <a:pt x="3001060" y="33147"/>
                  </a:lnTo>
                  <a:lnTo>
                    <a:pt x="3001695" y="35687"/>
                  </a:lnTo>
                  <a:lnTo>
                    <a:pt x="3002584" y="38100"/>
                  </a:lnTo>
                  <a:lnTo>
                    <a:pt x="3007791" y="49022"/>
                  </a:lnTo>
                  <a:lnTo>
                    <a:pt x="3008934" y="50926"/>
                  </a:lnTo>
                  <a:lnTo>
                    <a:pt x="3010458" y="52704"/>
                  </a:lnTo>
                  <a:lnTo>
                    <a:pt x="3011982" y="54482"/>
                  </a:lnTo>
                  <a:lnTo>
                    <a:pt x="3013887" y="56006"/>
                  </a:lnTo>
                  <a:lnTo>
                    <a:pt x="3015665" y="57530"/>
                  </a:lnTo>
                  <a:lnTo>
                    <a:pt x="3017570" y="58800"/>
                  </a:lnTo>
                  <a:lnTo>
                    <a:pt x="3019348" y="60071"/>
                  </a:lnTo>
                  <a:lnTo>
                    <a:pt x="3021761" y="60960"/>
                  </a:lnTo>
                  <a:lnTo>
                    <a:pt x="3023920" y="61595"/>
                  </a:lnTo>
                  <a:lnTo>
                    <a:pt x="3026079" y="62483"/>
                  </a:lnTo>
                  <a:lnTo>
                    <a:pt x="3028746" y="62738"/>
                  </a:lnTo>
                  <a:lnTo>
                    <a:pt x="3031286" y="63119"/>
                  </a:lnTo>
                  <a:lnTo>
                    <a:pt x="3033953" y="62738"/>
                  </a:lnTo>
                  <a:lnTo>
                    <a:pt x="3036366" y="62102"/>
                  </a:lnTo>
                  <a:lnTo>
                    <a:pt x="3038906" y="61595"/>
                  </a:lnTo>
                  <a:lnTo>
                    <a:pt x="3041319" y="60578"/>
                  </a:lnTo>
                  <a:lnTo>
                    <a:pt x="3043478" y="59690"/>
                  </a:lnTo>
                  <a:lnTo>
                    <a:pt x="3045510" y="58547"/>
                  </a:lnTo>
                  <a:lnTo>
                    <a:pt x="3047415" y="57276"/>
                  </a:lnTo>
                  <a:lnTo>
                    <a:pt x="3049193" y="56006"/>
                  </a:lnTo>
                  <a:lnTo>
                    <a:pt x="3050717" y="54228"/>
                  </a:lnTo>
                  <a:lnTo>
                    <a:pt x="3052241" y="52704"/>
                  </a:lnTo>
                  <a:lnTo>
                    <a:pt x="3053765" y="50926"/>
                  </a:lnTo>
                  <a:lnTo>
                    <a:pt x="3055035" y="49022"/>
                  </a:lnTo>
                  <a:lnTo>
                    <a:pt x="3056178" y="46863"/>
                  </a:lnTo>
                  <a:lnTo>
                    <a:pt x="3057448" y="45085"/>
                  </a:lnTo>
                  <a:lnTo>
                    <a:pt x="3058337" y="42672"/>
                  </a:lnTo>
                  <a:lnTo>
                    <a:pt x="3059226" y="40513"/>
                  </a:lnTo>
                  <a:lnTo>
                    <a:pt x="3060242" y="38353"/>
                  </a:lnTo>
                  <a:lnTo>
                    <a:pt x="3060750" y="35941"/>
                  </a:lnTo>
                  <a:lnTo>
                    <a:pt x="3061385" y="33527"/>
                  </a:lnTo>
                  <a:lnTo>
                    <a:pt x="3061766" y="31115"/>
                  </a:lnTo>
                  <a:lnTo>
                    <a:pt x="3062274" y="28575"/>
                  </a:lnTo>
                  <a:lnTo>
                    <a:pt x="3062655" y="25907"/>
                  </a:lnTo>
                  <a:lnTo>
                    <a:pt x="3062909" y="23495"/>
                  </a:lnTo>
                  <a:lnTo>
                    <a:pt x="3062909" y="20700"/>
                  </a:lnTo>
                  <a:lnTo>
                    <a:pt x="3062909" y="18288"/>
                  </a:lnTo>
                  <a:lnTo>
                    <a:pt x="3062909" y="15494"/>
                  </a:lnTo>
                  <a:lnTo>
                    <a:pt x="3062909" y="13080"/>
                  </a:lnTo>
                  <a:lnTo>
                    <a:pt x="3062909" y="10287"/>
                  </a:lnTo>
                  <a:lnTo>
                    <a:pt x="3062655" y="7874"/>
                  </a:lnTo>
                  <a:lnTo>
                    <a:pt x="3062274" y="5206"/>
                  </a:lnTo>
                  <a:lnTo>
                    <a:pt x="3062020" y="2667"/>
                  </a:lnTo>
                  <a:lnTo>
                    <a:pt x="3061385" y="253"/>
                  </a:lnTo>
                  <a:lnTo>
                    <a:pt x="3093770" y="253"/>
                  </a:lnTo>
                </a:path>
                <a:path w="6883400" h="10017125">
                  <a:moveTo>
                    <a:pt x="2968802" y="85344"/>
                  </a:moveTo>
                  <a:lnTo>
                    <a:pt x="3093770" y="85344"/>
                  </a:lnTo>
                </a:path>
                <a:path w="6883400" h="10017125">
                  <a:moveTo>
                    <a:pt x="3093770" y="253"/>
                  </a:moveTo>
                  <a:lnTo>
                    <a:pt x="3127298" y="253"/>
                  </a:lnTo>
                  <a:lnTo>
                    <a:pt x="3126663" y="2413"/>
                  </a:lnTo>
                  <a:lnTo>
                    <a:pt x="3126028" y="5206"/>
                  </a:lnTo>
                  <a:lnTo>
                    <a:pt x="3125393" y="7620"/>
                  </a:lnTo>
                  <a:lnTo>
                    <a:pt x="3125139" y="10032"/>
                  </a:lnTo>
                  <a:lnTo>
                    <a:pt x="3124758" y="12826"/>
                  </a:lnTo>
                  <a:lnTo>
                    <a:pt x="3124504" y="15240"/>
                  </a:lnTo>
                  <a:lnTo>
                    <a:pt x="3124504" y="17906"/>
                  </a:lnTo>
                  <a:lnTo>
                    <a:pt x="3124504" y="20447"/>
                  </a:lnTo>
                  <a:lnTo>
                    <a:pt x="3124504" y="23114"/>
                  </a:lnTo>
                  <a:lnTo>
                    <a:pt x="3124758" y="25526"/>
                  </a:lnTo>
                  <a:lnTo>
                    <a:pt x="3125139" y="28321"/>
                  </a:lnTo>
                  <a:lnTo>
                    <a:pt x="3125774" y="30733"/>
                  </a:lnTo>
                  <a:lnTo>
                    <a:pt x="3126028" y="33147"/>
                  </a:lnTo>
                  <a:lnTo>
                    <a:pt x="3126917" y="35687"/>
                  </a:lnTo>
                  <a:lnTo>
                    <a:pt x="3127552" y="38100"/>
                  </a:lnTo>
                  <a:lnTo>
                    <a:pt x="3128187" y="40513"/>
                  </a:lnTo>
                  <a:lnTo>
                    <a:pt x="3129330" y="42672"/>
                  </a:lnTo>
                  <a:lnTo>
                    <a:pt x="3130346" y="45085"/>
                  </a:lnTo>
                  <a:lnTo>
                    <a:pt x="3131489" y="47244"/>
                  </a:lnTo>
                  <a:lnTo>
                    <a:pt x="3132759" y="49022"/>
                  </a:lnTo>
                  <a:lnTo>
                    <a:pt x="3134283" y="50926"/>
                  </a:lnTo>
                  <a:lnTo>
                    <a:pt x="3135426" y="52704"/>
                  </a:lnTo>
                  <a:lnTo>
                    <a:pt x="3136950" y="54482"/>
                  </a:lnTo>
                  <a:lnTo>
                    <a:pt x="3138855" y="56006"/>
                  </a:lnTo>
                  <a:lnTo>
                    <a:pt x="3140633" y="57530"/>
                  </a:lnTo>
                  <a:lnTo>
                    <a:pt x="3142538" y="58800"/>
                  </a:lnTo>
                  <a:lnTo>
                    <a:pt x="3144570" y="60071"/>
                  </a:lnTo>
                  <a:lnTo>
                    <a:pt x="3146729" y="60960"/>
                  </a:lnTo>
                  <a:lnTo>
                    <a:pt x="3148888" y="61595"/>
                  </a:lnTo>
                  <a:lnTo>
                    <a:pt x="3151301" y="62483"/>
                  </a:lnTo>
                  <a:lnTo>
                    <a:pt x="3153714" y="62738"/>
                  </a:lnTo>
                  <a:lnTo>
                    <a:pt x="3156254" y="63119"/>
                  </a:lnTo>
                  <a:lnTo>
                    <a:pt x="3158921" y="62738"/>
                  </a:lnTo>
                  <a:lnTo>
                    <a:pt x="3161334" y="62102"/>
                  </a:lnTo>
                  <a:lnTo>
                    <a:pt x="3163874" y="61595"/>
                  </a:lnTo>
                  <a:lnTo>
                    <a:pt x="3166287" y="60578"/>
                  </a:lnTo>
                  <a:lnTo>
                    <a:pt x="3168446" y="59690"/>
                  </a:lnTo>
                  <a:lnTo>
                    <a:pt x="3170478" y="58547"/>
                  </a:lnTo>
                  <a:lnTo>
                    <a:pt x="3172383" y="57276"/>
                  </a:lnTo>
                  <a:lnTo>
                    <a:pt x="3174161" y="56006"/>
                  </a:lnTo>
                  <a:lnTo>
                    <a:pt x="3175685" y="54228"/>
                  </a:lnTo>
                  <a:lnTo>
                    <a:pt x="3177590" y="52704"/>
                  </a:lnTo>
                  <a:lnTo>
                    <a:pt x="3178733" y="50926"/>
                  </a:lnTo>
                  <a:lnTo>
                    <a:pt x="3180257" y="49022"/>
                  </a:lnTo>
                  <a:lnTo>
                    <a:pt x="3181527" y="46863"/>
                  </a:lnTo>
                  <a:lnTo>
                    <a:pt x="3182416" y="45085"/>
                  </a:lnTo>
                  <a:lnTo>
                    <a:pt x="3183305" y="42672"/>
                  </a:lnTo>
                  <a:lnTo>
                    <a:pt x="3184194" y="40513"/>
                  </a:lnTo>
                  <a:lnTo>
                    <a:pt x="3185210" y="38353"/>
                  </a:lnTo>
                  <a:lnTo>
                    <a:pt x="3185718" y="35941"/>
                  </a:lnTo>
                  <a:lnTo>
                    <a:pt x="3186353" y="33527"/>
                  </a:lnTo>
                  <a:lnTo>
                    <a:pt x="3186988" y="31115"/>
                  </a:lnTo>
                  <a:lnTo>
                    <a:pt x="3187242" y="28575"/>
                  </a:lnTo>
                  <a:lnTo>
                    <a:pt x="3187623" y="25907"/>
                  </a:lnTo>
                  <a:lnTo>
                    <a:pt x="3187877" y="23495"/>
                  </a:lnTo>
                  <a:lnTo>
                    <a:pt x="3187877" y="20700"/>
                  </a:lnTo>
                  <a:lnTo>
                    <a:pt x="3188258" y="18288"/>
                  </a:lnTo>
                  <a:lnTo>
                    <a:pt x="3188258" y="15494"/>
                  </a:lnTo>
                  <a:lnTo>
                    <a:pt x="3187877" y="13080"/>
                  </a:lnTo>
                  <a:lnTo>
                    <a:pt x="3187877" y="10287"/>
                  </a:lnTo>
                  <a:lnTo>
                    <a:pt x="3187623" y="7874"/>
                  </a:lnTo>
                  <a:lnTo>
                    <a:pt x="3187242" y="5206"/>
                  </a:lnTo>
                  <a:lnTo>
                    <a:pt x="3186988" y="2667"/>
                  </a:lnTo>
                  <a:lnTo>
                    <a:pt x="3186353" y="253"/>
                  </a:lnTo>
                  <a:lnTo>
                    <a:pt x="3218738" y="253"/>
                  </a:lnTo>
                </a:path>
                <a:path w="6883400" h="10017125">
                  <a:moveTo>
                    <a:pt x="3093770" y="85344"/>
                  </a:moveTo>
                  <a:lnTo>
                    <a:pt x="3218738" y="85344"/>
                  </a:lnTo>
                </a:path>
                <a:path w="6883400" h="10017125">
                  <a:moveTo>
                    <a:pt x="3218738" y="253"/>
                  </a:moveTo>
                  <a:lnTo>
                    <a:pt x="3252266" y="253"/>
                  </a:lnTo>
                  <a:lnTo>
                    <a:pt x="3251631" y="2413"/>
                  </a:lnTo>
                  <a:lnTo>
                    <a:pt x="3250996" y="5206"/>
                  </a:lnTo>
                  <a:lnTo>
                    <a:pt x="3250361" y="7620"/>
                  </a:lnTo>
                  <a:lnTo>
                    <a:pt x="3250107" y="10032"/>
                  </a:lnTo>
                  <a:lnTo>
                    <a:pt x="3249726" y="12826"/>
                  </a:lnTo>
                  <a:lnTo>
                    <a:pt x="3249726" y="15240"/>
                  </a:lnTo>
                  <a:lnTo>
                    <a:pt x="3249472" y="17906"/>
                  </a:lnTo>
                  <a:lnTo>
                    <a:pt x="3249472" y="20447"/>
                  </a:lnTo>
                  <a:lnTo>
                    <a:pt x="3249726" y="23114"/>
                  </a:lnTo>
                  <a:lnTo>
                    <a:pt x="3249726" y="25526"/>
                  </a:lnTo>
                  <a:lnTo>
                    <a:pt x="3250107" y="28321"/>
                  </a:lnTo>
                  <a:lnTo>
                    <a:pt x="3250742" y="30733"/>
                  </a:lnTo>
                  <a:lnTo>
                    <a:pt x="3251250" y="33147"/>
                  </a:lnTo>
                  <a:lnTo>
                    <a:pt x="3251885" y="35687"/>
                  </a:lnTo>
                  <a:lnTo>
                    <a:pt x="3259251" y="50926"/>
                  </a:lnTo>
                  <a:lnTo>
                    <a:pt x="3260394" y="52704"/>
                  </a:lnTo>
                  <a:lnTo>
                    <a:pt x="3262299" y="54482"/>
                  </a:lnTo>
                  <a:lnTo>
                    <a:pt x="3263823" y="56006"/>
                  </a:lnTo>
                  <a:lnTo>
                    <a:pt x="3265601" y="57530"/>
                  </a:lnTo>
                  <a:lnTo>
                    <a:pt x="3267506" y="58800"/>
                  </a:lnTo>
                  <a:lnTo>
                    <a:pt x="3269538" y="60071"/>
                  </a:lnTo>
                  <a:lnTo>
                    <a:pt x="3271697" y="60960"/>
                  </a:lnTo>
                  <a:lnTo>
                    <a:pt x="3273856" y="61595"/>
                  </a:lnTo>
                  <a:lnTo>
                    <a:pt x="3276269" y="62483"/>
                  </a:lnTo>
                  <a:lnTo>
                    <a:pt x="3278682" y="62738"/>
                  </a:lnTo>
                  <a:lnTo>
                    <a:pt x="3281222" y="63119"/>
                  </a:lnTo>
                  <a:lnTo>
                    <a:pt x="3283889" y="62738"/>
                  </a:lnTo>
                  <a:lnTo>
                    <a:pt x="3286302" y="62102"/>
                  </a:lnTo>
                  <a:lnTo>
                    <a:pt x="3288842" y="61595"/>
                  </a:lnTo>
                  <a:lnTo>
                    <a:pt x="3291255" y="60578"/>
                  </a:lnTo>
                  <a:lnTo>
                    <a:pt x="3293414" y="59690"/>
                  </a:lnTo>
                  <a:lnTo>
                    <a:pt x="3295446" y="58547"/>
                  </a:lnTo>
                  <a:lnTo>
                    <a:pt x="3297351" y="57276"/>
                  </a:lnTo>
                  <a:lnTo>
                    <a:pt x="3299129" y="56006"/>
                  </a:lnTo>
                  <a:lnTo>
                    <a:pt x="3300653" y="54228"/>
                  </a:lnTo>
                  <a:lnTo>
                    <a:pt x="3302558" y="52704"/>
                  </a:lnTo>
                  <a:lnTo>
                    <a:pt x="3303701" y="50926"/>
                  </a:lnTo>
                  <a:lnTo>
                    <a:pt x="3305225" y="49022"/>
                  </a:lnTo>
                  <a:lnTo>
                    <a:pt x="3306495" y="46863"/>
                  </a:lnTo>
                  <a:lnTo>
                    <a:pt x="3307384" y="45085"/>
                  </a:lnTo>
                  <a:lnTo>
                    <a:pt x="3308273" y="42672"/>
                  </a:lnTo>
                  <a:lnTo>
                    <a:pt x="3309162" y="40513"/>
                  </a:lnTo>
                  <a:lnTo>
                    <a:pt x="3310178" y="38353"/>
                  </a:lnTo>
                  <a:lnTo>
                    <a:pt x="3310686" y="35941"/>
                  </a:lnTo>
                  <a:lnTo>
                    <a:pt x="3311321" y="33527"/>
                  </a:lnTo>
                  <a:lnTo>
                    <a:pt x="3311956" y="31115"/>
                  </a:lnTo>
                  <a:lnTo>
                    <a:pt x="3312210" y="28575"/>
                  </a:lnTo>
                  <a:lnTo>
                    <a:pt x="3312591" y="25907"/>
                  </a:lnTo>
                  <a:lnTo>
                    <a:pt x="3312845" y="23495"/>
                  </a:lnTo>
                  <a:lnTo>
                    <a:pt x="3312845" y="20700"/>
                  </a:lnTo>
                  <a:lnTo>
                    <a:pt x="3313226" y="18288"/>
                  </a:lnTo>
                  <a:lnTo>
                    <a:pt x="3313226" y="15494"/>
                  </a:lnTo>
                  <a:lnTo>
                    <a:pt x="3312845" y="13080"/>
                  </a:lnTo>
                  <a:lnTo>
                    <a:pt x="3312845" y="10287"/>
                  </a:lnTo>
                  <a:lnTo>
                    <a:pt x="3312591" y="7874"/>
                  </a:lnTo>
                  <a:lnTo>
                    <a:pt x="3312210" y="5206"/>
                  </a:lnTo>
                  <a:lnTo>
                    <a:pt x="3311956" y="2667"/>
                  </a:lnTo>
                  <a:lnTo>
                    <a:pt x="3311702" y="253"/>
                  </a:lnTo>
                  <a:lnTo>
                    <a:pt x="3343960" y="253"/>
                  </a:lnTo>
                </a:path>
                <a:path w="6883400" h="10017125">
                  <a:moveTo>
                    <a:pt x="3218738" y="85344"/>
                  </a:moveTo>
                  <a:lnTo>
                    <a:pt x="3343960" y="85344"/>
                  </a:lnTo>
                </a:path>
                <a:path w="6883400" h="10017125">
                  <a:moveTo>
                    <a:pt x="3343960" y="253"/>
                  </a:moveTo>
                  <a:lnTo>
                    <a:pt x="3377234" y="253"/>
                  </a:lnTo>
                  <a:lnTo>
                    <a:pt x="3376599" y="2413"/>
                  </a:lnTo>
                  <a:lnTo>
                    <a:pt x="3375964" y="5206"/>
                  </a:lnTo>
                  <a:lnTo>
                    <a:pt x="3375710" y="7620"/>
                  </a:lnTo>
                  <a:lnTo>
                    <a:pt x="3375075" y="10032"/>
                  </a:lnTo>
                  <a:lnTo>
                    <a:pt x="3374694" y="12826"/>
                  </a:lnTo>
                  <a:lnTo>
                    <a:pt x="3374694" y="25526"/>
                  </a:lnTo>
                  <a:lnTo>
                    <a:pt x="3375329" y="28321"/>
                  </a:lnTo>
                  <a:lnTo>
                    <a:pt x="3384219" y="50926"/>
                  </a:lnTo>
                  <a:lnTo>
                    <a:pt x="3385362" y="52704"/>
                  </a:lnTo>
                  <a:lnTo>
                    <a:pt x="3387267" y="54482"/>
                  </a:lnTo>
                  <a:lnTo>
                    <a:pt x="3388791" y="56006"/>
                  </a:lnTo>
                  <a:lnTo>
                    <a:pt x="3390569" y="57530"/>
                  </a:lnTo>
                  <a:lnTo>
                    <a:pt x="3392728" y="58800"/>
                  </a:lnTo>
                  <a:lnTo>
                    <a:pt x="3394506" y="60071"/>
                  </a:lnTo>
                  <a:lnTo>
                    <a:pt x="3396665" y="60960"/>
                  </a:lnTo>
                  <a:lnTo>
                    <a:pt x="3398824" y="61595"/>
                  </a:lnTo>
                  <a:lnTo>
                    <a:pt x="3401237" y="62483"/>
                  </a:lnTo>
                  <a:lnTo>
                    <a:pt x="3403650" y="62738"/>
                  </a:lnTo>
                  <a:lnTo>
                    <a:pt x="3406190" y="63119"/>
                  </a:lnTo>
                  <a:lnTo>
                    <a:pt x="3408857" y="62738"/>
                  </a:lnTo>
                  <a:lnTo>
                    <a:pt x="3411651" y="62102"/>
                  </a:lnTo>
                  <a:lnTo>
                    <a:pt x="3414064" y="61595"/>
                  </a:lnTo>
                  <a:lnTo>
                    <a:pt x="3416223" y="60578"/>
                  </a:lnTo>
                  <a:lnTo>
                    <a:pt x="3418382" y="59690"/>
                  </a:lnTo>
                  <a:lnTo>
                    <a:pt x="3431463" y="46863"/>
                  </a:lnTo>
                  <a:lnTo>
                    <a:pt x="3432606" y="45085"/>
                  </a:lnTo>
                  <a:lnTo>
                    <a:pt x="3433622" y="42672"/>
                  </a:lnTo>
                  <a:lnTo>
                    <a:pt x="3434511" y="40513"/>
                  </a:lnTo>
                  <a:lnTo>
                    <a:pt x="3435146" y="38353"/>
                  </a:lnTo>
                  <a:lnTo>
                    <a:pt x="3436035" y="35941"/>
                  </a:lnTo>
                  <a:lnTo>
                    <a:pt x="3436289" y="33527"/>
                  </a:lnTo>
                  <a:lnTo>
                    <a:pt x="3436924" y="31115"/>
                  </a:lnTo>
                  <a:lnTo>
                    <a:pt x="3437559" y="28575"/>
                  </a:lnTo>
                  <a:lnTo>
                    <a:pt x="3437559" y="25907"/>
                  </a:lnTo>
                  <a:lnTo>
                    <a:pt x="3437813" y="23495"/>
                  </a:lnTo>
                  <a:lnTo>
                    <a:pt x="3438194" y="20700"/>
                  </a:lnTo>
                  <a:lnTo>
                    <a:pt x="3438194" y="18288"/>
                  </a:lnTo>
                  <a:lnTo>
                    <a:pt x="3438194" y="15494"/>
                  </a:lnTo>
                  <a:lnTo>
                    <a:pt x="3438194" y="13080"/>
                  </a:lnTo>
                  <a:lnTo>
                    <a:pt x="3437813" y="10287"/>
                  </a:lnTo>
                  <a:lnTo>
                    <a:pt x="3437559" y="7874"/>
                  </a:lnTo>
                  <a:lnTo>
                    <a:pt x="3437178" y="5206"/>
                  </a:lnTo>
                  <a:lnTo>
                    <a:pt x="3436924" y="2667"/>
                  </a:lnTo>
                  <a:lnTo>
                    <a:pt x="3436670" y="253"/>
                  </a:lnTo>
                  <a:lnTo>
                    <a:pt x="3468928" y="253"/>
                  </a:lnTo>
                </a:path>
                <a:path w="6883400" h="10017125">
                  <a:moveTo>
                    <a:pt x="3343960" y="85344"/>
                  </a:moveTo>
                  <a:lnTo>
                    <a:pt x="3468928" y="85344"/>
                  </a:lnTo>
                </a:path>
                <a:path w="6883400" h="10017125">
                  <a:moveTo>
                    <a:pt x="3468928" y="253"/>
                  </a:moveTo>
                  <a:lnTo>
                    <a:pt x="3502456" y="253"/>
                  </a:lnTo>
                  <a:lnTo>
                    <a:pt x="3501567" y="2413"/>
                  </a:lnTo>
                  <a:lnTo>
                    <a:pt x="3500932" y="5206"/>
                  </a:lnTo>
                  <a:lnTo>
                    <a:pt x="3500678" y="7620"/>
                  </a:lnTo>
                  <a:lnTo>
                    <a:pt x="3500043" y="10032"/>
                  </a:lnTo>
                  <a:lnTo>
                    <a:pt x="3500043" y="12826"/>
                  </a:lnTo>
                  <a:lnTo>
                    <a:pt x="3499662" y="15240"/>
                  </a:lnTo>
                  <a:lnTo>
                    <a:pt x="3499662" y="17906"/>
                  </a:lnTo>
                  <a:lnTo>
                    <a:pt x="3499662" y="20447"/>
                  </a:lnTo>
                  <a:lnTo>
                    <a:pt x="3499662" y="23114"/>
                  </a:lnTo>
                  <a:lnTo>
                    <a:pt x="3500043" y="25526"/>
                  </a:lnTo>
                  <a:lnTo>
                    <a:pt x="3500297" y="28321"/>
                  </a:lnTo>
                  <a:lnTo>
                    <a:pt x="3510711" y="52704"/>
                  </a:lnTo>
                  <a:lnTo>
                    <a:pt x="3512235" y="54482"/>
                  </a:lnTo>
                  <a:lnTo>
                    <a:pt x="3513759" y="56006"/>
                  </a:lnTo>
                  <a:lnTo>
                    <a:pt x="3515537" y="57530"/>
                  </a:lnTo>
                  <a:lnTo>
                    <a:pt x="3517696" y="58800"/>
                  </a:lnTo>
                  <a:lnTo>
                    <a:pt x="3519474" y="60071"/>
                  </a:lnTo>
                  <a:lnTo>
                    <a:pt x="3521633" y="60960"/>
                  </a:lnTo>
                  <a:lnTo>
                    <a:pt x="3524046" y="61595"/>
                  </a:lnTo>
                  <a:lnTo>
                    <a:pt x="3526205" y="62483"/>
                  </a:lnTo>
                  <a:lnTo>
                    <a:pt x="3528618" y="62738"/>
                  </a:lnTo>
                  <a:lnTo>
                    <a:pt x="3531412" y="63119"/>
                  </a:lnTo>
                  <a:lnTo>
                    <a:pt x="3533825" y="62738"/>
                  </a:lnTo>
                  <a:lnTo>
                    <a:pt x="3536619" y="62102"/>
                  </a:lnTo>
                  <a:lnTo>
                    <a:pt x="3539032" y="61595"/>
                  </a:lnTo>
                  <a:lnTo>
                    <a:pt x="3541191" y="60578"/>
                  </a:lnTo>
                  <a:lnTo>
                    <a:pt x="3543604" y="59690"/>
                  </a:lnTo>
                  <a:lnTo>
                    <a:pt x="3545382" y="58547"/>
                  </a:lnTo>
                  <a:lnTo>
                    <a:pt x="3547287" y="57276"/>
                  </a:lnTo>
                  <a:lnTo>
                    <a:pt x="3549446" y="56006"/>
                  </a:lnTo>
                  <a:lnTo>
                    <a:pt x="3550970" y="54228"/>
                  </a:lnTo>
                  <a:lnTo>
                    <a:pt x="3552494" y="52704"/>
                  </a:lnTo>
                  <a:lnTo>
                    <a:pt x="3554018" y="50926"/>
                  </a:lnTo>
                  <a:lnTo>
                    <a:pt x="3555161" y="49022"/>
                  </a:lnTo>
                  <a:lnTo>
                    <a:pt x="3556431" y="46863"/>
                  </a:lnTo>
                  <a:lnTo>
                    <a:pt x="3557574" y="45085"/>
                  </a:lnTo>
                  <a:lnTo>
                    <a:pt x="3558590" y="42672"/>
                  </a:lnTo>
                  <a:lnTo>
                    <a:pt x="3559479" y="40513"/>
                  </a:lnTo>
                  <a:lnTo>
                    <a:pt x="3560114" y="38353"/>
                  </a:lnTo>
                  <a:lnTo>
                    <a:pt x="3561003" y="35941"/>
                  </a:lnTo>
                  <a:lnTo>
                    <a:pt x="3561638" y="33527"/>
                  </a:lnTo>
                  <a:lnTo>
                    <a:pt x="3561892" y="31115"/>
                  </a:lnTo>
                  <a:lnTo>
                    <a:pt x="3562527" y="28575"/>
                  </a:lnTo>
                  <a:lnTo>
                    <a:pt x="3562781" y="25907"/>
                  </a:lnTo>
                  <a:lnTo>
                    <a:pt x="3562781" y="23495"/>
                  </a:lnTo>
                  <a:lnTo>
                    <a:pt x="3563162" y="20700"/>
                  </a:lnTo>
                  <a:lnTo>
                    <a:pt x="3563162" y="18288"/>
                  </a:lnTo>
                  <a:lnTo>
                    <a:pt x="3563162" y="15494"/>
                  </a:lnTo>
                  <a:lnTo>
                    <a:pt x="3563162" y="13080"/>
                  </a:lnTo>
                  <a:lnTo>
                    <a:pt x="3562781" y="10287"/>
                  </a:lnTo>
                  <a:lnTo>
                    <a:pt x="3562781" y="7874"/>
                  </a:lnTo>
                  <a:lnTo>
                    <a:pt x="3562146" y="5206"/>
                  </a:lnTo>
                  <a:lnTo>
                    <a:pt x="3561892" y="2667"/>
                  </a:lnTo>
                  <a:lnTo>
                    <a:pt x="3561638" y="253"/>
                  </a:lnTo>
                  <a:lnTo>
                    <a:pt x="3593896" y="253"/>
                  </a:lnTo>
                </a:path>
                <a:path w="6883400" h="10017125">
                  <a:moveTo>
                    <a:pt x="3468928" y="85344"/>
                  </a:moveTo>
                  <a:lnTo>
                    <a:pt x="3593896" y="85344"/>
                  </a:lnTo>
                </a:path>
                <a:path w="6883400" h="10017125">
                  <a:moveTo>
                    <a:pt x="3593896" y="253"/>
                  </a:moveTo>
                  <a:lnTo>
                    <a:pt x="3627424" y="253"/>
                  </a:lnTo>
                  <a:lnTo>
                    <a:pt x="3626789" y="2413"/>
                  </a:lnTo>
                  <a:lnTo>
                    <a:pt x="3625900" y="5206"/>
                  </a:lnTo>
                  <a:lnTo>
                    <a:pt x="3625646" y="7620"/>
                  </a:lnTo>
                  <a:lnTo>
                    <a:pt x="3625265" y="10032"/>
                  </a:lnTo>
                  <a:lnTo>
                    <a:pt x="3625011" y="12826"/>
                  </a:lnTo>
                  <a:lnTo>
                    <a:pt x="3624630" y="15240"/>
                  </a:lnTo>
                  <a:lnTo>
                    <a:pt x="3624630" y="17906"/>
                  </a:lnTo>
                  <a:lnTo>
                    <a:pt x="3624630" y="20447"/>
                  </a:lnTo>
                  <a:lnTo>
                    <a:pt x="3624630" y="23114"/>
                  </a:lnTo>
                  <a:lnTo>
                    <a:pt x="3625011" y="25526"/>
                  </a:lnTo>
                  <a:lnTo>
                    <a:pt x="3625265" y="28321"/>
                  </a:lnTo>
                  <a:lnTo>
                    <a:pt x="3635679" y="52704"/>
                  </a:lnTo>
                  <a:lnTo>
                    <a:pt x="3637203" y="54482"/>
                  </a:lnTo>
                  <a:lnTo>
                    <a:pt x="3638981" y="56006"/>
                  </a:lnTo>
                  <a:lnTo>
                    <a:pt x="3640505" y="57530"/>
                  </a:lnTo>
                  <a:lnTo>
                    <a:pt x="3642664" y="58800"/>
                  </a:lnTo>
                  <a:lnTo>
                    <a:pt x="3644442" y="60071"/>
                  </a:lnTo>
                  <a:lnTo>
                    <a:pt x="3646601" y="60960"/>
                  </a:lnTo>
                  <a:lnTo>
                    <a:pt x="3649014" y="61595"/>
                  </a:lnTo>
                  <a:lnTo>
                    <a:pt x="3651173" y="62483"/>
                  </a:lnTo>
                  <a:lnTo>
                    <a:pt x="3653586" y="62738"/>
                  </a:lnTo>
                  <a:lnTo>
                    <a:pt x="3656380" y="63119"/>
                  </a:lnTo>
                  <a:lnTo>
                    <a:pt x="3659174" y="62738"/>
                  </a:lnTo>
                  <a:lnTo>
                    <a:pt x="3661587" y="62102"/>
                  </a:lnTo>
                  <a:lnTo>
                    <a:pt x="3664000" y="61595"/>
                  </a:lnTo>
                  <a:lnTo>
                    <a:pt x="3666413" y="60578"/>
                  </a:lnTo>
                  <a:lnTo>
                    <a:pt x="3668572" y="59690"/>
                  </a:lnTo>
                  <a:lnTo>
                    <a:pt x="3670350" y="58547"/>
                  </a:lnTo>
                  <a:lnTo>
                    <a:pt x="3672509" y="57276"/>
                  </a:lnTo>
                  <a:lnTo>
                    <a:pt x="3674414" y="56006"/>
                  </a:lnTo>
                  <a:lnTo>
                    <a:pt x="3675938" y="54228"/>
                  </a:lnTo>
                  <a:lnTo>
                    <a:pt x="3677462" y="52704"/>
                  </a:lnTo>
                  <a:lnTo>
                    <a:pt x="3678986" y="50926"/>
                  </a:lnTo>
                  <a:lnTo>
                    <a:pt x="3680129" y="49022"/>
                  </a:lnTo>
                  <a:lnTo>
                    <a:pt x="3681399" y="46863"/>
                  </a:lnTo>
                  <a:lnTo>
                    <a:pt x="3682542" y="45085"/>
                  </a:lnTo>
                  <a:lnTo>
                    <a:pt x="3683558" y="42672"/>
                  </a:lnTo>
                  <a:lnTo>
                    <a:pt x="3684447" y="40513"/>
                  </a:lnTo>
                  <a:lnTo>
                    <a:pt x="3685082" y="38353"/>
                  </a:lnTo>
                  <a:lnTo>
                    <a:pt x="3685971" y="35941"/>
                  </a:lnTo>
                  <a:lnTo>
                    <a:pt x="3686606" y="33527"/>
                  </a:lnTo>
                  <a:lnTo>
                    <a:pt x="3686860" y="31115"/>
                  </a:lnTo>
                  <a:lnTo>
                    <a:pt x="3687495" y="28575"/>
                  </a:lnTo>
                  <a:lnTo>
                    <a:pt x="3687749" y="25907"/>
                  </a:lnTo>
                  <a:lnTo>
                    <a:pt x="3687749" y="23495"/>
                  </a:lnTo>
                  <a:lnTo>
                    <a:pt x="3688130" y="20700"/>
                  </a:lnTo>
                  <a:lnTo>
                    <a:pt x="3688130" y="18288"/>
                  </a:lnTo>
                  <a:lnTo>
                    <a:pt x="3688130" y="15494"/>
                  </a:lnTo>
                  <a:lnTo>
                    <a:pt x="3688130" y="13080"/>
                  </a:lnTo>
                  <a:lnTo>
                    <a:pt x="3687749" y="10287"/>
                  </a:lnTo>
                  <a:lnTo>
                    <a:pt x="3687749" y="7874"/>
                  </a:lnTo>
                  <a:lnTo>
                    <a:pt x="3687495" y="5206"/>
                  </a:lnTo>
                  <a:lnTo>
                    <a:pt x="3687114" y="2667"/>
                  </a:lnTo>
                  <a:lnTo>
                    <a:pt x="3686606" y="253"/>
                  </a:lnTo>
                  <a:lnTo>
                    <a:pt x="3718864" y="253"/>
                  </a:lnTo>
                </a:path>
                <a:path w="6883400" h="10017125">
                  <a:moveTo>
                    <a:pt x="3593896" y="85344"/>
                  </a:moveTo>
                  <a:lnTo>
                    <a:pt x="3718864" y="85344"/>
                  </a:lnTo>
                </a:path>
                <a:path w="6883400" h="10017125">
                  <a:moveTo>
                    <a:pt x="3718864" y="253"/>
                  </a:moveTo>
                  <a:lnTo>
                    <a:pt x="3752392" y="253"/>
                  </a:lnTo>
                  <a:lnTo>
                    <a:pt x="3751757" y="2413"/>
                  </a:lnTo>
                  <a:lnTo>
                    <a:pt x="3751122" y="5206"/>
                  </a:lnTo>
                  <a:lnTo>
                    <a:pt x="3750614" y="7620"/>
                  </a:lnTo>
                  <a:lnTo>
                    <a:pt x="3750233" y="10032"/>
                  </a:lnTo>
                  <a:lnTo>
                    <a:pt x="3749979" y="12826"/>
                  </a:lnTo>
                  <a:lnTo>
                    <a:pt x="3749598" y="15240"/>
                  </a:lnTo>
                  <a:lnTo>
                    <a:pt x="3749598" y="17906"/>
                  </a:lnTo>
                  <a:lnTo>
                    <a:pt x="3749598" y="20447"/>
                  </a:lnTo>
                  <a:lnTo>
                    <a:pt x="3749598" y="23114"/>
                  </a:lnTo>
                  <a:lnTo>
                    <a:pt x="3749979" y="25526"/>
                  </a:lnTo>
                  <a:lnTo>
                    <a:pt x="3760647" y="52704"/>
                  </a:lnTo>
                  <a:lnTo>
                    <a:pt x="3762171" y="54482"/>
                  </a:lnTo>
                  <a:lnTo>
                    <a:pt x="3773982" y="61595"/>
                  </a:lnTo>
                  <a:lnTo>
                    <a:pt x="3776141" y="62483"/>
                  </a:lnTo>
                  <a:lnTo>
                    <a:pt x="3778935" y="62738"/>
                  </a:lnTo>
                  <a:lnTo>
                    <a:pt x="3781348" y="63119"/>
                  </a:lnTo>
                  <a:lnTo>
                    <a:pt x="3784142" y="62738"/>
                  </a:lnTo>
                  <a:lnTo>
                    <a:pt x="3786555" y="62102"/>
                  </a:lnTo>
                  <a:lnTo>
                    <a:pt x="3788968" y="61595"/>
                  </a:lnTo>
                  <a:lnTo>
                    <a:pt x="3791381" y="60578"/>
                  </a:lnTo>
                  <a:lnTo>
                    <a:pt x="3793540" y="59690"/>
                  </a:lnTo>
                  <a:lnTo>
                    <a:pt x="3795699" y="58547"/>
                  </a:lnTo>
                  <a:lnTo>
                    <a:pt x="3797477" y="57276"/>
                  </a:lnTo>
                  <a:lnTo>
                    <a:pt x="3799382" y="56006"/>
                  </a:lnTo>
                  <a:lnTo>
                    <a:pt x="3800906" y="54228"/>
                  </a:lnTo>
                  <a:lnTo>
                    <a:pt x="3802430" y="52704"/>
                  </a:lnTo>
                  <a:lnTo>
                    <a:pt x="3803954" y="50926"/>
                  </a:lnTo>
                  <a:lnTo>
                    <a:pt x="3805097" y="49022"/>
                  </a:lnTo>
                  <a:lnTo>
                    <a:pt x="3806367" y="46863"/>
                  </a:lnTo>
                  <a:lnTo>
                    <a:pt x="3807510" y="45085"/>
                  </a:lnTo>
                  <a:lnTo>
                    <a:pt x="3811828" y="31115"/>
                  </a:lnTo>
                  <a:lnTo>
                    <a:pt x="3812463" y="28575"/>
                  </a:lnTo>
                  <a:lnTo>
                    <a:pt x="3812717" y="25907"/>
                  </a:lnTo>
                  <a:lnTo>
                    <a:pt x="3812717" y="23495"/>
                  </a:lnTo>
                  <a:lnTo>
                    <a:pt x="3813098" y="20700"/>
                  </a:lnTo>
                  <a:lnTo>
                    <a:pt x="3813098" y="18288"/>
                  </a:lnTo>
                  <a:lnTo>
                    <a:pt x="3813098" y="15494"/>
                  </a:lnTo>
                  <a:lnTo>
                    <a:pt x="3813098" y="13080"/>
                  </a:lnTo>
                  <a:lnTo>
                    <a:pt x="3812717" y="10287"/>
                  </a:lnTo>
                  <a:lnTo>
                    <a:pt x="3812717" y="7874"/>
                  </a:lnTo>
                  <a:lnTo>
                    <a:pt x="3812463" y="5206"/>
                  </a:lnTo>
                  <a:lnTo>
                    <a:pt x="3812082" y="2667"/>
                  </a:lnTo>
                  <a:lnTo>
                    <a:pt x="3811574" y="253"/>
                  </a:lnTo>
                  <a:lnTo>
                    <a:pt x="3843832" y="253"/>
                  </a:lnTo>
                </a:path>
                <a:path w="6883400" h="10017125">
                  <a:moveTo>
                    <a:pt x="3718864" y="85344"/>
                  </a:moveTo>
                  <a:lnTo>
                    <a:pt x="3843832" y="85344"/>
                  </a:lnTo>
                </a:path>
                <a:path w="6883400" h="10017125">
                  <a:moveTo>
                    <a:pt x="3843832" y="253"/>
                  </a:moveTo>
                  <a:lnTo>
                    <a:pt x="3878249" y="253"/>
                  </a:lnTo>
                  <a:lnTo>
                    <a:pt x="3877614" y="2413"/>
                  </a:lnTo>
                  <a:lnTo>
                    <a:pt x="3876725" y="5206"/>
                  </a:lnTo>
                  <a:lnTo>
                    <a:pt x="3876471" y="7620"/>
                  </a:lnTo>
                  <a:lnTo>
                    <a:pt x="3875836" y="10032"/>
                  </a:lnTo>
                  <a:lnTo>
                    <a:pt x="3875836" y="12826"/>
                  </a:lnTo>
                  <a:lnTo>
                    <a:pt x="3875582" y="15240"/>
                  </a:lnTo>
                  <a:lnTo>
                    <a:pt x="3875582" y="17906"/>
                  </a:lnTo>
                  <a:lnTo>
                    <a:pt x="3875582" y="20447"/>
                  </a:lnTo>
                  <a:lnTo>
                    <a:pt x="3875582" y="23114"/>
                  </a:lnTo>
                  <a:lnTo>
                    <a:pt x="3875836" y="25526"/>
                  </a:lnTo>
                  <a:lnTo>
                    <a:pt x="3876090" y="28321"/>
                  </a:lnTo>
                  <a:lnTo>
                    <a:pt x="3876471" y="30733"/>
                  </a:lnTo>
                  <a:lnTo>
                    <a:pt x="3877106" y="33147"/>
                  </a:lnTo>
                  <a:lnTo>
                    <a:pt x="3877614" y="35687"/>
                  </a:lnTo>
                  <a:lnTo>
                    <a:pt x="3885234" y="50926"/>
                  </a:lnTo>
                  <a:lnTo>
                    <a:pt x="3886504" y="52704"/>
                  </a:lnTo>
                  <a:lnTo>
                    <a:pt x="3888282" y="54482"/>
                  </a:lnTo>
                  <a:lnTo>
                    <a:pt x="3889806" y="56006"/>
                  </a:lnTo>
                  <a:lnTo>
                    <a:pt x="3891711" y="57530"/>
                  </a:lnTo>
                  <a:lnTo>
                    <a:pt x="3893870" y="58800"/>
                  </a:lnTo>
                  <a:lnTo>
                    <a:pt x="3895902" y="60071"/>
                  </a:lnTo>
                  <a:lnTo>
                    <a:pt x="3898061" y="60960"/>
                  </a:lnTo>
                  <a:lnTo>
                    <a:pt x="3900220" y="61595"/>
                  </a:lnTo>
                  <a:lnTo>
                    <a:pt x="3902633" y="62483"/>
                  </a:lnTo>
                  <a:lnTo>
                    <a:pt x="3905427" y="62738"/>
                  </a:lnTo>
                  <a:lnTo>
                    <a:pt x="3907840" y="63119"/>
                  </a:lnTo>
                  <a:lnTo>
                    <a:pt x="3910634" y="62738"/>
                  </a:lnTo>
                  <a:lnTo>
                    <a:pt x="3913301" y="62102"/>
                  </a:lnTo>
                  <a:lnTo>
                    <a:pt x="3924350" y="57276"/>
                  </a:lnTo>
                  <a:lnTo>
                    <a:pt x="3926382" y="56006"/>
                  </a:lnTo>
                  <a:lnTo>
                    <a:pt x="3927906" y="54228"/>
                  </a:lnTo>
                  <a:lnTo>
                    <a:pt x="3929430" y="52704"/>
                  </a:lnTo>
                  <a:lnTo>
                    <a:pt x="3930954" y="50926"/>
                  </a:lnTo>
                  <a:lnTo>
                    <a:pt x="3932224" y="49022"/>
                  </a:lnTo>
                  <a:lnTo>
                    <a:pt x="3933494" y="46863"/>
                  </a:lnTo>
                  <a:lnTo>
                    <a:pt x="3934637" y="45085"/>
                  </a:lnTo>
                  <a:lnTo>
                    <a:pt x="3935526" y="42672"/>
                  </a:lnTo>
                  <a:lnTo>
                    <a:pt x="3936796" y="40513"/>
                  </a:lnTo>
                  <a:lnTo>
                    <a:pt x="3937431" y="38353"/>
                  </a:lnTo>
                  <a:lnTo>
                    <a:pt x="3938320" y="35941"/>
                  </a:lnTo>
                  <a:lnTo>
                    <a:pt x="3938574" y="33527"/>
                  </a:lnTo>
                  <a:lnTo>
                    <a:pt x="3939209" y="31115"/>
                  </a:lnTo>
                  <a:lnTo>
                    <a:pt x="3939844" y="28575"/>
                  </a:lnTo>
                  <a:lnTo>
                    <a:pt x="3940098" y="25907"/>
                  </a:lnTo>
                  <a:lnTo>
                    <a:pt x="3940098" y="23495"/>
                  </a:lnTo>
                  <a:lnTo>
                    <a:pt x="3940479" y="20700"/>
                  </a:lnTo>
                  <a:lnTo>
                    <a:pt x="3940479" y="18288"/>
                  </a:lnTo>
                  <a:lnTo>
                    <a:pt x="3940479" y="15494"/>
                  </a:lnTo>
                  <a:lnTo>
                    <a:pt x="3940479" y="13080"/>
                  </a:lnTo>
                  <a:lnTo>
                    <a:pt x="3940098" y="10287"/>
                  </a:lnTo>
                  <a:lnTo>
                    <a:pt x="3940098" y="7874"/>
                  </a:lnTo>
                  <a:lnTo>
                    <a:pt x="3939590" y="5206"/>
                  </a:lnTo>
                  <a:lnTo>
                    <a:pt x="3939209" y="2667"/>
                  </a:lnTo>
                  <a:lnTo>
                    <a:pt x="3938955" y="253"/>
                  </a:lnTo>
                  <a:lnTo>
                    <a:pt x="3971848" y="253"/>
                  </a:lnTo>
                </a:path>
                <a:path w="6883400" h="10017125">
                  <a:moveTo>
                    <a:pt x="3843832" y="85344"/>
                  </a:moveTo>
                  <a:lnTo>
                    <a:pt x="3971848" y="85344"/>
                  </a:lnTo>
                </a:path>
                <a:path w="6883400" h="10017125">
                  <a:moveTo>
                    <a:pt x="3971848" y="253"/>
                  </a:moveTo>
                  <a:lnTo>
                    <a:pt x="4006265" y="253"/>
                  </a:lnTo>
                  <a:lnTo>
                    <a:pt x="4005630" y="2413"/>
                  </a:lnTo>
                  <a:lnTo>
                    <a:pt x="4004741" y="5206"/>
                  </a:lnTo>
                  <a:lnTo>
                    <a:pt x="4004487" y="7620"/>
                  </a:lnTo>
                  <a:lnTo>
                    <a:pt x="4004106" y="10032"/>
                  </a:lnTo>
                  <a:lnTo>
                    <a:pt x="4003852" y="12826"/>
                  </a:lnTo>
                  <a:lnTo>
                    <a:pt x="4003598" y="15240"/>
                  </a:lnTo>
                  <a:lnTo>
                    <a:pt x="4003598" y="17906"/>
                  </a:lnTo>
                  <a:lnTo>
                    <a:pt x="4003598" y="20447"/>
                  </a:lnTo>
                  <a:lnTo>
                    <a:pt x="4003598" y="23114"/>
                  </a:lnTo>
                  <a:lnTo>
                    <a:pt x="4003852" y="25526"/>
                  </a:lnTo>
                  <a:lnTo>
                    <a:pt x="4004106" y="28321"/>
                  </a:lnTo>
                  <a:lnTo>
                    <a:pt x="4004487" y="30733"/>
                  </a:lnTo>
                  <a:lnTo>
                    <a:pt x="4005122" y="33147"/>
                  </a:lnTo>
                  <a:lnTo>
                    <a:pt x="4005630" y="35687"/>
                  </a:lnTo>
                  <a:lnTo>
                    <a:pt x="4014774" y="52704"/>
                  </a:lnTo>
                  <a:lnTo>
                    <a:pt x="4016298" y="54482"/>
                  </a:lnTo>
                  <a:lnTo>
                    <a:pt x="4018203" y="56006"/>
                  </a:lnTo>
                  <a:lnTo>
                    <a:pt x="4019981" y="57530"/>
                  </a:lnTo>
                  <a:lnTo>
                    <a:pt x="4021886" y="58800"/>
                  </a:lnTo>
                  <a:lnTo>
                    <a:pt x="4023918" y="60071"/>
                  </a:lnTo>
                  <a:lnTo>
                    <a:pt x="4026077" y="60960"/>
                  </a:lnTo>
                  <a:lnTo>
                    <a:pt x="4028490" y="61595"/>
                  </a:lnTo>
                  <a:lnTo>
                    <a:pt x="4030649" y="62483"/>
                  </a:lnTo>
                  <a:lnTo>
                    <a:pt x="4033443" y="62738"/>
                  </a:lnTo>
                  <a:lnTo>
                    <a:pt x="4035856" y="63119"/>
                  </a:lnTo>
                  <a:lnTo>
                    <a:pt x="4038650" y="62738"/>
                  </a:lnTo>
                  <a:lnTo>
                    <a:pt x="4041317" y="62102"/>
                  </a:lnTo>
                  <a:lnTo>
                    <a:pt x="4043730" y="61595"/>
                  </a:lnTo>
                  <a:lnTo>
                    <a:pt x="4046270" y="60578"/>
                  </a:lnTo>
                  <a:lnTo>
                    <a:pt x="4048302" y="59690"/>
                  </a:lnTo>
                  <a:lnTo>
                    <a:pt x="4050461" y="58547"/>
                  </a:lnTo>
                  <a:lnTo>
                    <a:pt x="4052366" y="57276"/>
                  </a:lnTo>
                  <a:lnTo>
                    <a:pt x="4054398" y="56006"/>
                  </a:lnTo>
                  <a:lnTo>
                    <a:pt x="4055922" y="54228"/>
                  </a:lnTo>
                  <a:lnTo>
                    <a:pt x="4057446" y="52704"/>
                  </a:lnTo>
                  <a:lnTo>
                    <a:pt x="4058970" y="50926"/>
                  </a:lnTo>
                  <a:lnTo>
                    <a:pt x="4060240" y="49022"/>
                  </a:lnTo>
                  <a:lnTo>
                    <a:pt x="4061764" y="46863"/>
                  </a:lnTo>
                  <a:lnTo>
                    <a:pt x="4062653" y="45085"/>
                  </a:lnTo>
                  <a:lnTo>
                    <a:pt x="4063923" y="42672"/>
                  </a:lnTo>
                  <a:lnTo>
                    <a:pt x="4064812" y="40513"/>
                  </a:lnTo>
                  <a:lnTo>
                    <a:pt x="4065447" y="38353"/>
                  </a:lnTo>
                  <a:lnTo>
                    <a:pt x="4066336" y="35941"/>
                  </a:lnTo>
                  <a:lnTo>
                    <a:pt x="4066971" y="33527"/>
                  </a:lnTo>
                  <a:lnTo>
                    <a:pt x="4067225" y="31115"/>
                  </a:lnTo>
                  <a:lnTo>
                    <a:pt x="4067860" y="28575"/>
                  </a:lnTo>
                  <a:lnTo>
                    <a:pt x="4068114" y="25907"/>
                  </a:lnTo>
                  <a:lnTo>
                    <a:pt x="4068114" y="23495"/>
                  </a:lnTo>
                  <a:lnTo>
                    <a:pt x="4068495" y="20700"/>
                  </a:lnTo>
                  <a:lnTo>
                    <a:pt x="4068495" y="18288"/>
                  </a:lnTo>
                  <a:lnTo>
                    <a:pt x="4068495" y="15494"/>
                  </a:lnTo>
                  <a:lnTo>
                    <a:pt x="4068495" y="13080"/>
                  </a:lnTo>
                  <a:lnTo>
                    <a:pt x="4068114" y="10287"/>
                  </a:lnTo>
                  <a:lnTo>
                    <a:pt x="4068114" y="7874"/>
                  </a:lnTo>
                  <a:lnTo>
                    <a:pt x="4067606" y="5206"/>
                  </a:lnTo>
                  <a:lnTo>
                    <a:pt x="4067225" y="2667"/>
                  </a:lnTo>
                  <a:lnTo>
                    <a:pt x="4066971" y="253"/>
                  </a:lnTo>
                  <a:lnTo>
                    <a:pt x="4100118" y="253"/>
                  </a:lnTo>
                </a:path>
                <a:path w="6883400" h="10017125">
                  <a:moveTo>
                    <a:pt x="3971848" y="85344"/>
                  </a:moveTo>
                  <a:lnTo>
                    <a:pt x="4100118" y="85344"/>
                  </a:lnTo>
                </a:path>
                <a:path w="6883400" h="10017125">
                  <a:moveTo>
                    <a:pt x="4100118" y="253"/>
                  </a:moveTo>
                  <a:lnTo>
                    <a:pt x="4134281" y="253"/>
                  </a:lnTo>
                  <a:lnTo>
                    <a:pt x="4133646" y="2413"/>
                  </a:lnTo>
                  <a:lnTo>
                    <a:pt x="4133138" y="5206"/>
                  </a:lnTo>
                  <a:lnTo>
                    <a:pt x="4132503" y="7620"/>
                  </a:lnTo>
                  <a:lnTo>
                    <a:pt x="4132122" y="10032"/>
                  </a:lnTo>
                  <a:lnTo>
                    <a:pt x="4131868" y="12826"/>
                  </a:lnTo>
                  <a:lnTo>
                    <a:pt x="4131614" y="15240"/>
                  </a:lnTo>
                  <a:lnTo>
                    <a:pt x="4131614" y="17906"/>
                  </a:lnTo>
                  <a:lnTo>
                    <a:pt x="4131614" y="20447"/>
                  </a:lnTo>
                  <a:lnTo>
                    <a:pt x="4131614" y="23114"/>
                  </a:lnTo>
                  <a:lnTo>
                    <a:pt x="4131868" y="25526"/>
                  </a:lnTo>
                  <a:lnTo>
                    <a:pt x="4132122" y="28321"/>
                  </a:lnTo>
                  <a:lnTo>
                    <a:pt x="4132503" y="30733"/>
                  </a:lnTo>
                  <a:lnTo>
                    <a:pt x="4133138" y="33147"/>
                  </a:lnTo>
                  <a:lnTo>
                    <a:pt x="4133646" y="35687"/>
                  </a:lnTo>
                  <a:lnTo>
                    <a:pt x="4134662" y="38100"/>
                  </a:lnTo>
                  <a:lnTo>
                    <a:pt x="4135170" y="40513"/>
                  </a:lnTo>
                  <a:lnTo>
                    <a:pt x="4136440" y="42672"/>
                  </a:lnTo>
                  <a:lnTo>
                    <a:pt x="4142790" y="52704"/>
                  </a:lnTo>
                  <a:lnTo>
                    <a:pt x="4144314" y="54482"/>
                  </a:lnTo>
                  <a:lnTo>
                    <a:pt x="4146219" y="56006"/>
                  </a:lnTo>
                  <a:lnTo>
                    <a:pt x="4147997" y="57530"/>
                  </a:lnTo>
                  <a:lnTo>
                    <a:pt x="4149902" y="58800"/>
                  </a:lnTo>
                  <a:lnTo>
                    <a:pt x="4151934" y="60071"/>
                  </a:lnTo>
                  <a:lnTo>
                    <a:pt x="4154093" y="60960"/>
                  </a:lnTo>
                  <a:lnTo>
                    <a:pt x="4156506" y="61595"/>
                  </a:lnTo>
                  <a:lnTo>
                    <a:pt x="4158665" y="62483"/>
                  </a:lnTo>
                  <a:lnTo>
                    <a:pt x="4161459" y="62738"/>
                  </a:lnTo>
                  <a:lnTo>
                    <a:pt x="4163872" y="63119"/>
                  </a:lnTo>
                  <a:lnTo>
                    <a:pt x="4166666" y="62738"/>
                  </a:lnTo>
                  <a:lnTo>
                    <a:pt x="4169333" y="62102"/>
                  </a:lnTo>
                  <a:lnTo>
                    <a:pt x="4171746" y="61595"/>
                  </a:lnTo>
                  <a:lnTo>
                    <a:pt x="4183938" y="54228"/>
                  </a:lnTo>
                  <a:lnTo>
                    <a:pt x="4185843" y="52704"/>
                  </a:lnTo>
                  <a:lnTo>
                    <a:pt x="4186986" y="50926"/>
                  </a:lnTo>
                  <a:lnTo>
                    <a:pt x="4188510" y="49022"/>
                  </a:lnTo>
                  <a:lnTo>
                    <a:pt x="4189780" y="46863"/>
                  </a:lnTo>
                  <a:lnTo>
                    <a:pt x="4191050" y="45085"/>
                  </a:lnTo>
                  <a:lnTo>
                    <a:pt x="4191939" y="42672"/>
                  </a:lnTo>
                  <a:lnTo>
                    <a:pt x="4192828" y="40513"/>
                  </a:lnTo>
                  <a:lnTo>
                    <a:pt x="4193463" y="38353"/>
                  </a:lnTo>
                  <a:lnTo>
                    <a:pt x="4194352" y="35941"/>
                  </a:lnTo>
                  <a:lnTo>
                    <a:pt x="4194987" y="33527"/>
                  </a:lnTo>
                  <a:lnTo>
                    <a:pt x="4195241" y="31115"/>
                  </a:lnTo>
                  <a:lnTo>
                    <a:pt x="4195876" y="28575"/>
                  </a:lnTo>
                  <a:lnTo>
                    <a:pt x="4196130" y="25907"/>
                  </a:lnTo>
                  <a:lnTo>
                    <a:pt x="4196130" y="23495"/>
                  </a:lnTo>
                  <a:lnTo>
                    <a:pt x="4196511" y="20700"/>
                  </a:lnTo>
                  <a:lnTo>
                    <a:pt x="4196511" y="18288"/>
                  </a:lnTo>
                  <a:lnTo>
                    <a:pt x="4196511" y="15494"/>
                  </a:lnTo>
                  <a:lnTo>
                    <a:pt x="4196511" y="13080"/>
                  </a:lnTo>
                  <a:lnTo>
                    <a:pt x="4196130" y="10287"/>
                  </a:lnTo>
                  <a:lnTo>
                    <a:pt x="4196130" y="7874"/>
                  </a:lnTo>
                  <a:lnTo>
                    <a:pt x="4195876" y="5206"/>
                  </a:lnTo>
                  <a:lnTo>
                    <a:pt x="4195622" y="2667"/>
                  </a:lnTo>
                  <a:lnTo>
                    <a:pt x="4194987" y="253"/>
                  </a:lnTo>
                  <a:lnTo>
                    <a:pt x="4228134" y="253"/>
                  </a:lnTo>
                </a:path>
                <a:path w="6883400" h="10017125">
                  <a:moveTo>
                    <a:pt x="4100118" y="85344"/>
                  </a:moveTo>
                  <a:lnTo>
                    <a:pt x="4228134" y="85344"/>
                  </a:lnTo>
                </a:path>
                <a:path w="6883400" h="10017125">
                  <a:moveTo>
                    <a:pt x="4228134" y="253"/>
                  </a:moveTo>
                  <a:lnTo>
                    <a:pt x="4262297" y="253"/>
                  </a:lnTo>
                  <a:lnTo>
                    <a:pt x="4261662" y="2413"/>
                  </a:lnTo>
                  <a:lnTo>
                    <a:pt x="4261154" y="5206"/>
                  </a:lnTo>
                  <a:lnTo>
                    <a:pt x="4260519" y="7620"/>
                  </a:lnTo>
                  <a:lnTo>
                    <a:pt x="4260138" y="10032"/>
                  </a:lnTo>
                  <a:lnTo>
                    <a:pt x="4259884" y="12826"/>
                  </a:lnTo>
                  <a:lnTo>
                    <a:pt x="4259630" y="15240"/>
                  </a:lnTo>
                  <a:lnTo>
                    <a:pt x="4259630" y="17906"/>
                  </a:lnTo>
                  <a:lnTo>
                    <a:pt x="4259630" y="20447"/>
                  </a:lnTo>
                  <a:lnTo>
                    <a:pt x="4259630" y="23114"/>
                  </a:lnTo>
                  <a:lnTo>
                    <a:pt x="4259884" y="25526"/>
                  </a:lnTo>
                  <a:lnTo>
                    <a:pt x="4260138" y="28321"/>
                  </a:lnTo>
                  <a:lnTo>
                    <a:pt x="4260519" y="30733"/>
                  </a:lnTo>
                  <a:lnTo>
                    <a:pt x="4261154" y="33147"/>
                  </a:lnTo>
                  <a:lnTo>
                    <a:pt x="4262043" y="35687"/>
                  </a:lnTo>
                  <a:lnTo>
                    <a:pt x="4262678" y="38100"/>
                  </a:lnTo>
                  <a:lnTo>
                    <a:pt x="4263567" y="40513"/>
                  </a:lnTo>
                  <a:lnTo>
                    <a:pt x="4264456" y="42672"/>
                  </a:lnTo>
                  <a:lnTo>
                    <a:pt x="4265345" y="45085"/>
                  </a:lnTo>
                  <a:lnTo>
                    <a:pt x="4266615" y="47244"/>
                  </a:lnTo>
                  <a:lnTo>
                    <a:pt x="4267758" y="49022"/>
                  </a:lnTo>
                  <a:lnTo>
                    <a:pt x="4269282" y="50926"/>
                  </a:lnTo>
                  <a:lnTo>
                    <a:pt x="4270806" y="52704"/>
                  </a:lnTo>
                  <a:lnTo>
                    <a:pt x="4272330" y="54482"/>
                  </a:lnTo>
                  <a:lnTo>
                    <a:pt x="4274235" y="56006"/>
                  </a:lnTo>
                  <a:lnTo>
                    <a:pt x="4276013" y="57530"/>
                  </a:lnTo>
                  <a:lnTo>
                    <a:pt x="4277918" y="58800"/>
                  </a:lnTo>
                  <a:lnTo>
                    <a:pt x="4279950" y="60071"/>
                  </a:lnTo>
                  <a:lnTo>
                    <a:pt x="4282109" y="60960"/>
                  </a:lnTo>
                  <a:lnTo>
                    <a:pt x="4284522" y="61595"/>
                  </a:lnTo>
                  <a:lnTo>
                    <a:pt x="4286681" y="62483"/>
                  </a:lnTo>
                  <a:lnTo>
                    <a:pt x="4289475" y="62738"/>
                  </a:lnTo>
                  <a:lnTo>
                    <a:pt x="4291888" y="63119"/>
                  </a:lnTo>
                  <a:lnTo>
                    <a:pt x="4294936" y="62738"/>
                  </a:lnTo>
                  <a:lnTo>
                    <a:pt x="4297349" y="62102"/>
                  </a:lnTo>
                  <a:lnTo>
                    <a:pt x="4299762" y="61595"/>
                  </a:lnTo>
                  <a:lnTo>
                    <a:pt x="4311954" y="54228"/>
                  </a:lnTo>
                  <a:lnTo>
                    <a:pt x="4313859" y="52704"/>
                  </a:lnTo>
                  <a:lnTo>
                    <a:pt x="4315002" y="50926"/>
                  </a:lnTo>
                  <a:lnTo>
                    <a:pt x="4316526" y="49022"/>
                  </a:lnTo>
                  <a:lnTo>
                    <a:pt x="4317796" y="46863"/>
                  </a:lnTo>
                  <a:lnTo>
                    <a:pt x="4319066" y="45085"/>
                  </a:lnTo>
                  <a:lnTo>
                    <a:pt x="4319955" y="42672"/>
                  </a:lnTo>
                  <a:lnTo>
                    <a:pt x="4320844" y="40513"/>
                  </a:lnTo>
                  <a:lnTo>
                    <a:pt x="4321479" y="38353"/>
                  </a:lnTo>
                  <a:lnTo>
                    <a:pt x="4322368" y="35941"/>
                  </a:lnTo>
                  <a:lnTo>
                    <a:pt x="4323003" y="33527"/>
                  </a:lnTo>
                  <a:lnTo>
                    <a:pt x="4323257" y="31115"/>
                  </a:lnTo>
                  <a:lnTo>
                    <a:pt x="4323892" y="28575"/>
                  </a:lnTo>
                  <a:lnTo>
                    <a:pt x="4324146" y="25907"/>
                  </a:lnTo>
                  <a:lnTo>
                    <a:pt x="4324527" y="23495"/>
                  </a:lnTo>
                  <a:lnTo>
                    <a:pt x="4324527" y="20700"/>
                  </a:lnTo>
                  <a:lnTo>
                    <a:pt x="4324781" y="18288"/>
                  </a:lnTo>
                  <a:lnTo>
                    <a:pt x="4324781" y="15494"/>
                  </a:lnTo>
                  <a:lnTo>
                    <a:pt x="4324527" y="13080"/>
                  </a:lnTo>
                  <a:lnTo>
                    <a:pt x="4324527" y="10287"/>
                  </a:lnTo>
                  <a:lnTo>
                    <a:pt x="4324146" y="7874"/>
                  </a:lnTo>
                  <a:lnTo>
                    <a:pt x="4323892" y="5206"/>
                  </a:lnTo>
                  <a:lnTo>
                    <a:pt x="4323638" y="2667"/>
                  </a:lnTo>
                  <a:lnTo>
                    <a:pt x="4323003" y="253"/>
                  </a:lnTo>
                  <a:lnTo>
                    <a:pt x="4356150" y="253"/>
                  </a:lnTo>
                </a:path>
                <a:path w="6883400" h="10017125">
                  <a:moveTo>
                    <a:pt x="4228134" y="85344"/>
                  </a:moveTo>
                  <a:lnTo>
                    <a:pt x="4356150" y="85344"/>
                  </a:lnTo>
                </a:path>
                <a:path w="6883400" h="10017125">
                  <a:moveTo>
                    <a:pt x="4356150" y="253"/>
                  </a:moveTo>
                  <a:lnTo>
                    <a:pt x="4390313" y="253"/>
                  </a:lnTo>
                  <a:lnTo>
                    <a:pt x="4389678" y="2413"/>
                  </a:lnTo>
                  <a:lnTo>
                    <a:pt x="4389170" y="5206"/>
                  </a:lnTo>
                  <a:lnTo>
                    <a:pt x="4388535" y="7620"/>
                  </a:lnTo>
                  <a:lnTo>
                    <a:pt x="4388154" y="10032"/>
                  </a:lnTo>
                  <a:lnTo>
                    <a:pt x="4387900" y="12826"/>
                  </a:lnTo>
                  <a:lnTo>
                    <a:pt x="4387900" y="15240"/>
                  </a:lnTo>
                  <a:lnTo>
                    <a:pt x="4387646" y="17906"/>
                  </a:lnTo>
                  <a:lnTo>
                    <a:pt x="4387646" y="20447"/>
                  </a:lnTo>
                  <a:lnTo>
                    <a:pt x="4387900" y="23114"/>
                  </a:lnTo>
                  <a:lnTo>
                    <a:pt x="4387900" y="25526"/>
                  </a:lnTo>
                  <a:lnTo>
                    <a:pt x="4388154" y="28321"/>
                  </a:lnTo>
                  <a:lnTo>
                    <a:pt x="4388789" y="30733"/>
                  </a:lnTo>
                  <a:lnTo>
                    <a:pt x="4389424" y="33147"/>
                  </a:lnTo>
                  <a:lnTo>
                    <a:pt x="4390059" y="35687"/>
                  </a:lnTo>
                  <a:lnTo>
                    <a:pt x="4390694" y="38100"/>
                  </a:lnTo>
                  <a:lnTo>
                    <a:pt x="4391583" y="40513"/>
                  </a:lnTo>
                  <a:lnTo>
                    <a:pt x="4392472" y="42672"/>
                  </a:lnTo>
                  <a:lnTo>
                    <a:pt x="4393361" y="45085"/>
                  </a:lnTo>
                  <a:lnTo>
                    <a:pt x="4394885" y="47244"/>
                  </a:lnTo>
                  <a:lnTo>
                    <a:pt x="4396155" y="49022"/>
                  </a:lnTo>
                  <a:lnTo>
                    <a:pt x="4397298" y="50926"/>
                  </a:lnTo>
                  <a:lnTo>
                    <a:pt x="4398822" y="52704"/>
                  </a:lnTo>
                  <a:lnTo>
                    <a:pt x="4400346" y="54482"/>
                  </a:lnTo>
                  <a:lnTo>
                    <a:pt x="4402251" y="56006"/>
                  </a:lnTo>
                  <a:lnTo>
                    <a:pt x="4404029" y="57530"/>
                  </a:lnTo>
                  <a:lnTo>
                    <a:pt x="4406188" y="58800"/>
                  </a:lnTo>
                  <a:lnTo>
                    <a:pt x="4407966" y="60071"/>
                  </a:lnTo>
                  <a:lnTo>
                    <a:pt x="4410506" y="60960"/>
                  </a:lnTo>
                  <a:lnTo>
                    <a:pt x="4412538" y="61595"/>
                  </a:lnTo>
                  <a:lnTo>
                    <a:pt x="4415078" y="62483"/>
                  </a:lnTo>
                  <a:lnTo>
                    <a:pt x="4417491" y="62738"/>
                  </a:lnTo>
                  <a:lnTo>
                    <a:pt x="4420158" y="63119"/>
                  </a:lnTo>
                  <a:lnTo>
                    <a:pt x="4422952" y="62738"/>
                  </a:lnTo>
                  <a:lnTo>
                    <a:pt x="4425365" y="62102"/>
                  </a:lnTo>
                  <a:lnTo>
                    <a:pt x="4427778" y="61595"/>
                  </a:lnTo>
                  <a:lnTo>
                    <a:pt x="4430318" y="60578"/>
                  </a:lnTo>
                  <a:lnTo>
                    <a:pt x="4432731" y="59690"/>
                  </a:lnTo>
                  <a:lnTo>
                    <a:pt x="4434890" y="58547"/>
                  </a:lnTo>
                  <a:lnTo>
                    <a:pt x="4436668" y="57276"/>
                  </a:lnTo>
                  <a:lnTo>
                    <a:pt x="4438446" y="56006"/>
                  </a:lnTo>
                  <a:lnTo>
                    <a:pt x="4439970" y="54228"/>
                  </a:lnTo>
                  <a:lnTo>
                    <a:pt x="4441875" y="52704"/>
                  </a:lnTo>
                  <a:lnTo>
                    <a:pt x="4443399" y="50926"/>
                  </a:lnTo>
                  <a:lnTo>
                    <a:pt x="4444542" y="49022"/>
                  </a:lnTo>
                  <a:lnTo>
                    <a:pt x="4445812" y="46863"/>
                  </a:lnTo>
                  <a:lnTo>
                    <a:pt x="4447082" y="45085"/>
                  </a:lnTo>
                  <a:lnTo>
                    <a:pt x="4447971" y="42672"/>
                  </a:lnTo>
                  <a:lnTo>
                    <a:pt x="4448860" y="40513"/>
                  </a:lnTo>
                  <a:lnTo>
                    <a:pt x="4449749" y="38353"/>
                  </a:lnTo>
                  <a:lnTo>
                    <a:pt x="4450384" y="35941"/>
                  </a:lnTo>
                  <a:lnTo>
                    <a:pt x="4451019" y="33527"/>
                  </a:lnTo>
                  <a:lnTo>
                    <a:pt x="4451654" y="31115"/>
                  </a:lnTo>
                  <a:lnTo>
                    <a:pt x="4451908" y="28575"/>
                  </a:lnTo>
                  <a:lnTo>
                    <a:pt x="4452162" y="25907"/>
                  </a:lnTo>
                  <a:lnTo>
                    <a:pt x="4452543" y="23495"/>
                  </a:lnTo>
                  <a:lnTo>
                    <a:pt x="4452543" y="20700"/>
                  </a:lnTo>
                  <a:lnTo>
                    <a:pt x="4452797" y="18288"/>
                  </a:lnTo>
                  <a:lnTo>
                    <a:pt x="4452797" y="15494"/>
                  </a:lnTo>
                  <a:lnTo>
                    <a:pt x="4452543" y="13080"/>
                  </a:lnTo>
                  <a:lnTo>
                    <a:pt x="4452543" y="10287"/>
                  </a:lnTo>
                  <a:lnTo>
                    <a:pt x="4452162" y="7874"/>
                  </a:lnTo>
                  <a:lnTo>
                    <a:pt x="4451908" y="5206"/>
                  </a:lnTo>
                  <a:lnTo>
                    <a:pt x="4451654" y="2667"/>
                  </a:lnTo>
                  <a:lnTo>
                    <a:pt x="4451019" y="253"/>
                  </a:lnTo>
                  <a:lnTo>
                    <a:pt x="4484166" y="253"/>
                  </a:lnTo>
                </a:path>
                <a:path w="6883400" h="10017125">
                  <a:moveTo>
                    <a:pt x="4356150" y="85344"/>
                  </a:moveTo>
                  <a:lnTo>
                    <a:pt x="4484166" y="85344"/>
                  </a:lnTo>
                </a:path>
                <a:path w="6883400" h="10017125">
                  <a:moveTo>
                    <a:pt x="4484166" y="253"/>
                  </a:moveTo>
                  <a:lnTo>
                    <a:pt x="4518710" y="253"/>
                  </a:lnTo>
                  <a:lnTo>
                    <a:pt x="4517694" y="2413"/>
                  </a:lnTo>
                  <a:lnTo>
                    <a:pt x="4517186" y="5206"/>
                  </a:lnTo>
                  <a:lnTo>
                    <a:pt x="4516805" y="7620"/>
                  </a:lnTo>
                  <a:lnTo>
                    <a:pt x="4516170" y="10032"/>
                  </a:lnTo>
                  <a:lnTo>
                    <a:pt x="4515916" y="12826"/>
                  </a:lnTo>
                  <a:lnTo>
                    <a:pt x="4515916" y="15240"/>
                  </a:lnTo>
                  <a:lnTo>
                    <a:pt x="4515662" y="17906"/>
                  </a:lnTo>
                  <a:lnTo>
                    <a:pt x="4515662" y="20447"/>
                  </a:lnTo>
                  <a:lnTo>
                    <a:pt x="4515916" y="23114"/>
                  </a:lnTo>
                  <a:lnTo>
                    <a:pt x="4515916" y="25526"/>
                  </a:lnTo>
                  <a:lnTo>
                    <a:pt x="4516551" y="28321"/>
                  </a:lnTo>
                  <a:lnTo>
                    <a:pt x="4516805" y="30733"/>
                  </a:lnTo>
                  <a:lnTo>
                    <a:pt x="4517440" y="33147"/>
                  </a:lnTo>
                  <a:lnTo>
                    <a:pt x="4518075" y="35687"/>
                  </a:lnTo>
                  <a:lnTo>
                    <a:pt x="4525695" y="50926"/>
                  </a:lnTo>
                  <a:lnTo>
                    <a:pt x="4526838" y="52704"/>
                  </a:lnTo>
                  <a:lnTo>
                    <a:pt x="4528743" y="54482"/>
                  </a:lnTo>
                  <a:lnTo>
                    <a:pt x="4530267" y="56006"/>
                  </a:lnTo>
                  <a:lnTo>
                    <a:pt x="4532045" y="57530"/>
                  </a:lnTo>
                  <a:lnTo>
                    <a:pt x="4534204" y="58800"/>
                  </a:lnTo>
                  <a:lnTo>
                    <a:pt x="4535982" y="60071"/>
                  </a:lnTo>
                  <a:lnTo>
                    <a:pt x="4538522" y="60960"/>
                  </a:lnTo>
                  <a:lnTo>
                    <a:pt x="4540554" y="61595"/>
                  </a:lnTo>
                  <a:lnTo>
                    <a:pt x="4543094" y="62483"/>
                  </a:lnTo>
                  <a:lnTo>
                    <a:pt x="4545507" y="62738"/>
                  </a:lnTo>
                  <a:lnTo>
                    <a:pt x="4548174" y="63119"/>
                  </a:lnTo>
                  <a:lnTo>
                    <a:pt x="4550968" y="62738"/>
                  </a:lnTo>
                  <a:lnTo>
                    <a:pt x="4553381" y="62102"/>
                  </a:lnTo>
                  <a:lnTo>
                    <a:pt x="4556175" y="61595"/>
                  </a:lnTo>
                  <a:lnTo>
                    <a:pt x="4558588" y="60578"/>
                  </a:lnTo>
                  <a:lnTo>
                    <a:pt x="4560747" y="59690"/>
                  </a:lnTo>
                  <a:lnTo>
                    <a:pt x="4562906" y="58547"/>
                  </a:lnTo>
                  <a:lnTo>
                    <a:pt x="4564684" y="57276"/>
                  </a:lnTo>
                  <a:lnTo>
                    <a:pt x="4566462" y="56006"/>
                  </a:lnTo>
                  <a:lnTo>
                    <a:pt x="4573828" y="46863"/>
                  </a:lnTo>
                  <a:lnTo>
                    <a:pt x="4575098" y="45085"/>
                  </a:lnTo>
                  <a:lnTo>
                    <a:pt x="4575987" y="42672"/>
                  </a:lnTo>
                  <a:lnTo>
                    <a:pt x="4576876" y="40513"/>
                  </a:lnTo>
                  <a:lnTo>
                    <a:pt x="4577765" y="38353"/>
                  </a:lnTo>
                  <a:lnTo>
                    <a:pt x="4580178" y="25907"/>
                  </a:lnTo>
                  <a:lnTo>
                    <a:pt x="4580559" y="23495"/>
                  </a:lnTo>
                  <a:lnTo>
                    <a:pt x="4580813" y="20700"/>
                  </a:lnTo>
                  <a:lnTo>
                    <a:pt x="4580813" y="18288"/>
                  </a:lnTo>
                  <a:lnTo>
                    <a:pt x="4580813" y="15494"/>
                  </a:lnTo>
                  <a:lnTo>
                    <a:pt x="4580813" y="13080"/>
                  </a:lnTo>
                  <a:lnTo>
                    <a:pt x="4580559" y="10287"/>
                  </a:lnTo>
                  <a:lnTo>
                    <a:pt x="4580178" y="7874"/>
                  </a:lnTo>
                  <a:lnTo>
                    <a:pt x="4579924" y="5206"/>
                  </a:lnTo>
                  <a:lnTo>
                    <a:pt x="4579670" y="2667"/>
                  </a:lnTo>
                  <a:lnTo>
                    <a:pt x="4579289" y="253"/>
                  </a:lnTo>
                  <a:lnTo>
                    <a:pt x="4612182" y="253"/>
                  </a:lnTo>
                </a:path>
                <a:path w="6883400" h="10017125">
                  <a:moveTo>
                    <a:pt x="4484166" y="85344"/>
                  </a:moveTo>
                  <a:lnTo>
                    <a:pt x="4612182" y="85344"/>
                  </a:lnTo>
                </a:path>
                <a:path w="6883400" h="10017125">
                  <a:moveTo>
                    <a:pt x="4612182" y="253"/>
                  </a:moveTo>
                  <a:lnTo>
                    <a:pt x="4646726" y="253"/>
                  </a:lnTo>
                  <a:lnTo>
                    <a:pt x="4645710" y="2413"/>
                  </a:lnTo>
                  <a:lnTo>
                    <a:pt x="4645202" y="5206"/>
                  </a:lnTo>
                  <a:lnTo>
                    <a:pt x="4644821" y="7620"/>
                  </a:lnTo>
                  <a:lnTo>
                    <a:pt x="4644186" y="10032"/>
                  </a:lnTo>
                  <a:lnTo>
                    <a:pt x="4643932" y="12826"/>
                  </a:lnTo>
                  <a:lnTo>
                    <a:pt x="4643932" y="25526"/>
                  </a:lnTo>
                  <a:lnTo>
                    <a:pt x="4644567" y="28321"/>
                  </a:lnTo>
                  <a:lnTo>
                    <a:pt x="4644821" y="30733"/>
                  </a:lnTo>
                  <a:lnTo>
                    <a:pt x="4645456" y="33147"/>
                  </a:lnTo>
                  <a:lnTo>
                    <a:pt x="4646091" y="35687"/>
                  </a:lnTo>
                  <a:lnTo>
                    <a:pt x="4653711" y="50926"/>
                  </a:lnTo>
                  <a:lnTo>
                    <a:pt x="4654854" y="52704"/>
                  </a:lnTo>
                  <a:lnTo>
                    <a:pt x="4656759" y="54482"/>
                  </a:lnTo>
                  <a:lnTo>
                    <a:pt x="4658283" y="56006"/>
                  </a:lnTo>
                  <a:lnTo>
                    <a:pt x="4660061" y="57530"/>
                  </a:lnTo>
                  <a:lnTo>
                    <a:pt x="4662220" y="58800"/>
                  </a:lnTo>
                  <a:lnTo>
                    <a:pt x="4664379" y="60071"/>
                  </a:lnTo>
                  <a:lnTo>
                    <a:pt x="4666538" y="60960"/>
                  </a:lnTo>
                  <a:lnTo>
                    <a:pt x="4668570" y="61595"/>
                  </a:lnTo>
                  <a:lnTo>
                    <a:pt x="4671110" y="62483"/>
                  </a:lnTo>
                  <a:lnTo>
                    <a:pt x="4673523" y="62738"/>
                  </a:lnTo>
                  <a:lnTo>
                    <a:pt x="4676190" y="63119"/>
                  </a:lnTo>
                  <a:lnTo>
                    <a:pt x="4678984" y="62738"/>
                  </a:lnTo>
                  <a:lnTo>
                    <a:pt x="4681778" y="62102"/>
                  </a:lnTo>
                  <a:lnTo>
                    <a:pt x="4684191" y="61595"/>
                  </a:lnTo>
                  <a:lnTo>
                    <a:pt x="4686604" y="60578"/>
                  </a:lnTo>
                  <a:lnTo>
                    <a:pt x="4688763" y="59690"/>
                  </a:lnTo>
                  <a:lnTo>
                    <a:pt x="4690922" y="58547"/>
                  </a:lnTo>
                  <a:lnTo>
                    <a:pt x="4692700" y="57276"/>
                  </a:lnTo>
                  <a:lnTo>
                    <a:pt x="4694478" y="56006"/>
                  </a:lnTo>
                  <a:lnTo>
                    <a:pt x="4696383" y="54228"/>
                  </a:lnTo>
                  <a:lnTo>
                    <a:pt x="4697907" y="52704"/>
                  </a:lnTo>
                  <a:lnTo>
                    <a:pt x="4699431" y="50926"/>
                  </a:lnTo>
                  <a:lnTo>
                    <a:pt x="4700574" y="49022"/>
                  </a:lnTo>
                  <a:lnTo>
                    <a:pt x="4701844" y="46863"/>
                  </a:lnTo>
                  <a:lnTo>
                    <a:pt x="4703114" y="45085"/>
                  </a:lnTo>
                  <a:lnTo>
                    <a:pt x="4704003" y="42672"/>
                  </a:lnTo>
                  <a:lnTo>
                    <a:pt x="4704892" y="40513"/>
                  </a:lnTo>
                  <a:lnTo>
                    <a:pt x="4705781" y="38353"/>
                  </a:lnTo>
                  <a:lnTo>
                    <a:pt x="4706670" y="35941"/>
                  </a:lnTo>
                  <a:lnTo>
                    <a:pt x="4707051" y="33527"/>
                  </a:lnTo>
                  <a:lnTo>
                    <a:pt x="4707686" y="31115"/>
                  </a:lnTo>
                  <a:lnTo>
                    <a:pt x="4708194" y="28575"/>
                  </a:lnTo>
                  <a:lnTo>
                    <a:pt x="4708194" y="25907"/>
                  </a:lnTo>
                  <a:lnTo>
                    <a:pt x="4708575" y="23495"/>
                  </a:lnTo>
                  <a:lnTo>
                    <a:pt x="4708829" y="20700"/>
                  </a:lnTo>
                  <a:lnTo>
                    <a:pt x="4708829" y="18288"/>
                  </a:lnTo>
                  <a:lnTo>
                    <a:pt x="4708829" y="15494"/>
                  </a:lnTo>
                  <a:lnTo>
                    <a:pt x="4708829" y="13080"/>
                  </a:lnTo>
                  <a:lnTo>
                    <a:pt x="4708575" y="10287"/>
                  </a:lnTo>
                  <a:lnTo>
                    <a:pt x="4708194" y="7874"/>
                  </a:lnTo>
                  <a:lnTo>
                    <a:pt x="4707940" y="5206"/>
                  </a:lnTo>
                  <a:lnTo>
                    <a:pt x="4707686" y="2667"/>
                  </a:lnTo>
                  <a:lnTo>
                    <a:pt x="4707305" y="253"/>
                  </a:lnTo>
                  <a:lnTo>
                    <a:pt x="4740198" y="253"/>
                  </a:lnTo>
                </a:path>
                <a:path w="6883400" h="10017125">
                  <a:moveTo>
                    <a:pt x="4612182" y="85344"/>
                  </a:moveTo>
                  <a:lnTo>
                    <a:pt x="4740198" y="85344"/>
                  </a:lnTo>
                </a:path>
                <a:path w="6883400" h="10017125">
                  <a:moveTo>
                    <a:pt x="4740198" y="253"/>
                  </a:moveTo>
                  <a:lnTo>
                    <a:pt x="4774742" y="253"/>
                  </a:lnTo>
                  <a:lnTo>
                    <a:pt x="4774107" y="2413"/>
                  </a:lnTo>
                  <a:lnTo>
                    <a:pt x="4773218" y="5206"/>
                  </a:lnTo>
                  <a:lnTo>
                    <a:pt x="4772837" y="7620"/>
                  </a:lnTo>
                  <a:lnTo>
                    <a:pt x="4772583" y="10032"/>
                  </a:lnTo>
                  <a:lnTo>
                    <a:pt x="4772202" y="12826"/>
                  </a:lnTo>
                  <a:lnTo>
                    <a:pt x="4771948" y="15240"/>
                  </a:lnTo>
                  <a:lnTo>
                    <a:pt x="4771948" y="17906"/>
                  </a:lnTo>
                  <a:lnTo>
                    <a:pt x="4771948" y="20447"/>
                  </a:lnTo>
                  <a:lnTo>
                    <a:pt x="4771948" y="23114"/>
                  </a:lnTo>
                  <a:lnTo>
                    <a:pt x="4772202" y="25526"/>
                  </a:lnTo>
                  <a:lnTo>
                    <a:pt x="4772583" y="28321"/>
                  </a:lnTo>
                  <a:lnTo>
                    <a:pt x="4772837" y="30733"/>
                  </a:lnTo>
                  <a:lnTo>
                    <a:pt x="4773472" y="33147"/>
                  </a:lnTo>
                  <a:lnTo>
                    <a:pt x="4774107" y="35687"/>
                  </a:lnTo>
                  <a:lnTo>
                    <a:pt x="4774742" y="38100"/>
                  </a:lnTo>
                  <a:lnTo>
                    <a:pt x="4783251" y="52704"/>
                  </a:lnTo>
                  <a:lnTo>
                    <a:pt x="4784775" y="54482"/>
                  </a:lnTo>
                  <a:lnTo>
                    <a:pt x="4796967" y="61595"/>
                  </a:lnTo>
                  <a:lnTo>
                    <a:pt x="4799126" y="62483"/>
                  </a:lnTo>
                  <a:lnTo>
                    <a:pt x="4801793" y="62738"/>
                  </a:lnTo>
                  <a:lnTo>
                    <a:pt x="4804206" y="63119"/>
                  </a:lnTo>
                  <a:lnTo>
                    <a:pt x="4807000" y="62738"/>
                  </a:lnTo>
                  <a:lnTo>
                    <a:pt x="4809794" y="62102"/>
                  </a:lnTo>
                  <a:lnTo>
                    <a:pt x="4812207" y="61595"/>
                  </a:lnTo>
                  <a:lnTo>
                    <a:pt x="4814620" y="60578"/>
                  </a:lnTo>
                  <a:lnTo>
                    <a:pt x="4816779" y="59690"/>
                  </a:lnTo>
                  <a:lnTo>
                    <a:pt x="4818938" y="58547"/>
                  </a:lnTo>
                  <a:lnTo>
                    <a:pt x="4820716" y="57276"/>
                  </a:lnTo>
                  <a:lnTo>
                    <a:pt x="4822875" y="56006"/>
                  </a:lnTo>
                  <a:lnTo>
                    <a:pt x="4824399" y="54228"/>
                  </a:lnTo>
                  <a:lnTo>
                    <a:pt x="4825923" y="52704"/>
                  </a:lnTo>
                  <a:lnTo>
                    <a:pt x="4827447" y="50926"/>
                  </a:lnTo>
                  <a:lnTo>
                    <a:pt x="4828590" y="49022"/>
                  </a:lnTo>
                  <a:lnTo>
                    <a:pt x="4830114" y="46863"/>
                  </a:lnTo>
                  <a:lnTo>
                    <a:pt x="4831130" y="45085"/>
                  </a:lnTo>
                  <a:lnTo>
                    <a:pt x="4832273" y="42672"/>
                  </a:lnTo>
                  <a:lnTo>
                    <a:pt x="4833162" y="40513"/>
                  </a:lnTo>
                  <a:lnTo>
                    <a:pt x="4833797" y="38353"/>
                  </a:lnTo>
                  <a:lnTo>
                    <a:pt x="4834686" y="35941"/>
                  </a:lnTo>
                  <a:lnTo>
                    <a:pt x="4835321" y="33527"/>
                  </a:lnTo>
                  <a:lnTo>
                    <a:pt x="4835702" y="31115"/>
                  </a:lnTo>
                  <a:lnTo>
                    <a:pt x="4836210" y="28575"/>
                  </a:lnTo>
                  <a:lnTo>
                    <a:pt x="4836591" y="25907"/>
                  </a:lnTo>
                  <a:lnTo>
                    <a:pt x="4836591" y="23495"/>
                  </a:lnTo>
                  <a:lnTo>
                    <a:pt x="4836845" y="20700"/>
                  </a:lnTo>
                  <a:lnTo>
                    <a:pt x="4836845" y="18288"/>
                  </a:lnTo>
                  <a:lnTo>
                    <a:pt x="4836845" y="15494"/>
                  </a:lnTo>
                  <a:lnTo>
                    <a:pt x="4836845" y="13080"/>
                  </a:lnTo>
                  <a:lnTo>
                    <a:pt x="4836591" y="10287"/>
                  </a:lnTo>
                  <a:lnTo>
                    <a:pt x="4836591" y="7874"/>
                  </a:lnTo>
                  <a:lnTo>
                    <a:pt x="4835956" y="5206"/>
                  </a:lnTo>
                  <a:lnTo>
                    <a:pt x="4835702" y="2667"/>
                  </a:lnTo>
                  <a:lnTo>
                    <a:pt x="4835321" y="253"/>
                  </a:lnTo>
                  <a:lnTo>
                    <a:pt x="4868595" y="253"/>
                  </a:lnTo>
                </a:path>
                <a:path w="6883400" h="10017125">
                  <a:moveTo>
                    <a:pt x="4740198" y="85344"/>
                  </a:moveTo>
                  <a:lnTo>
                    <a:pt x="4868595" y="85344"/>
                  </a:lnTo>
                </a:path>
                <a:path w="6883400" h="10017125">
                  <a:moveTo>
                    <a:pt x="4868595" y="253"/>
                  </a:moveTo>
                  <a:lnTo>
                    <a:pt x="4902758" y="253"/>
                  </a:lnTo>
                  <a:lnTo>
                    <a:pt x="4902123" y="2413"/>
                  </a:lnTo>
                  <a:lnTo>
                    <a:pt x="4901488" y="5206"/>
                  </a:lnTo>
                  <a:lnTo>
                    <a:pt x="4900853" y="7620"/>
                  </a:lnTo>
                  <a:lnTo>
                    <a:pt x="4900599" y="10032"/>
                  </a:lnTo>
                  <a:lnTo>
                    <a:pt x="4900218" y="12826"/>
                  </a:lnTo>
                  <a:lnTo>
                    <a:pt x="4899964" y="15240"/>
                  </a:lnTo>
                  <a:lnTo>
                    <a:pt x="4899964" y="17906"/>
                  </a:lnTo>
                  <a:lnTo>
                    <a:pt x="4899964" y="20447"/>
                  </a:lnTo>
                  <a:lnTo>
                    <a:pt x="4899964" y="23114"/>
                  </a:lnTo>
                  <a:lnTo>
                    <a:pt x="4900218" y="25526"/>
                  </a:lnTo>
                  <a:lnTo>
                    <a:pt x="4900599" y="28321"/>
                  </a:lnTo>
                  <a:lnTo>
                    <a:pt x="4900853" y="30733"/>
                  </a:lnTo>
                  <a:lnTo>
                    <a:pt x="4901488" y="33147"/>
                  </a:lnTo>
                  <a:lnTo>
                    <a:pt x="4902123" y="35687"/>
                  </a:lnTo>
                  <a:lnTo>
                    <a:pt x="4903012" y="38100"/>
                  </a:lnTo>
                  <a:lnTo>
                    <a:pt x="4903647" y="40513"/>
                  </a:lnTo>
                  <a:lnTo>
                    <a:pt x="4904790" y="42672"/>
                  </a:lnTo>
                  <a:lnTo>
                    <a:pt x="4905806" y="45085"/>
                  </a:lnTo>
                  <a:lnTo>
                    <a:pt x="4906949" y="47244"/>
                  </a:lnTo>
                  <a:lnTo>
                    <a:pt x="4908219" y="49022"/>
                  </a:lnTo>
                  <a:lnTo>
                    <a:pt x="4909743" y="50926"/>
                  </a:lnTo>
                  <a:lnTo>
                    <a:pt x="4911267" y="52704"/>
                  </a:lnTo>
                  <a:lnTo>
                    <a:pt x="4912791" y="54482"/>
                  </a:lnTo>
                  <a:lnTo>
                    <a:pt x="4924983" y="61595"/>
                  </a:lnTo>
                  <a:lnTo>
                    <a:pt x="4927142" y="62483"/>
                  </a:lnTo>
                  <a:lnTo>
                    <a:pt x="4929809" y="62738"/>
                  </a:lnTo>
                  <a:lnTo>
                    <a:pt x="4932222" y="63119"/>
                  </a:lnTo>
                  <a:lnTo>
                    <a:pt x="4935016" y="62738"/>
                  </a:lnTo>
                  <a:lnTo>
                    <a:pt x="4937810" y="62102"/>
                  </a:lnTo>
                  <a:lnTo>
                    <a:pt x="4940223" y="61595"/>
                  </a:lnTo>
                  <a:lnTo>
                    <a:pt x="4942636" y="60578"/>
                  </a:lnTo>
                  <a:lnTo>
                    <a:pt x="4944795" y="59690"/>
                  </a:lnTo>
                  <a:lnTo>
                    <a:pt x="4946954" y="58547"/>
                  </a:lnTo>
                  <a:lnTo>
                    <a:pt x="4948732" y="57276"/>
                  </a:lnTo>
                  <a:lnTo>
                    <a:pt x="4950891" y="56006"/>
                  </a:lnTo>
                  <a:lnTo>
                    <a:pt x="4952415" y="54228"/>
                  </a:lnTo>
                  <a:lnTo>
                    <a:pt x="4953939" y="52704"/>
                  </a:lnTo>
                  <a:lnTo>
                    <a:pt x="4955463" y="50926"/>
                  </a:lnTo>
                  <a:lnTo>
                    <a:pt x="4956987" y="49022"/>
                  </a:lnTo>
                  <a:lnTo>
                    <a:pt x="4958130" y="46863"/>
                  </a:lnTo>
                  <a:lnTo>
                    <a:pt x="4959146" y="45085"/>
                  </a:lnTo>
                  <a:lnTo>
                    <a:pt x="4960289" y="42672"/>
                  </a:lnTo>
                  <a:lnTo>
                    <a:pt x="4961178" y="40513"/>
                  </a:lnTo>
                  <a:lnTo>
                    <a:pt x="4961813" y="38353"/>
                  </a:lnTo>
                  <a:lnTo>
                    <a:pt x="4962702" y="35941"/>
                  </a:lnTo>
                  <a:lnTo>
                    <a:pt x="4963337" y="33527"/>
                  </a:lnTo>
                  <a:lnTo>
                    <a:pt x="4963718" y="31115"/>
                  </a:lnTo>
                  <a:lnTo>
                    <a:pt x="4964226" y="28575"/>
                  </a:lnTo>
                  <a:lnTo>
                    <a:pt x="4964607" y="25907"/>
                  </a:lnTo>
                  <a:lnTo>
                    <a:pt x="4964607" y="23495"/>
                  </a:lnTo>
                  <a:lnTo>
                    <a:pt x="4964861" y="20700"/>
                  </a:lnTo>
                  <a:lnTo>
                    <a:pt x="4964861" y="18288"/>
                  </a:lnTo>
                  <a:lnTo>
                    <a:pt x="4964861" y="15494"/>
                  </a:lnTo>
                  <a:lnTo>
                    <a:pt x="4964861" y="13080"/>
                  </a:lnTo>
                  <a:lnTo>
                    <a:pt x="4964607" y="10287"/>
                  </a:lnTo>
                  <a:lnTo>
                    <a:pt x="4964607" y="7874"/>
                  </a:lnTo>
                  <a:lnTo>
                    <a:pt x="4964226" y="5206"/>
                  </a:lnTo>
                  <a:lnTo>
                    <a:pt x="4963972" y="2667"/>
                  </a:lnTo>
                  <a:lnTo>
                    <a:pt x="4963337" y="253"/>
                  </a:lnTo>
                  <a:lnTo>
                    <a:pt x="4996611" y="253"/>
                  </a:lnTo>
                </a:path>
                <a:path w="6883400" h="10017125">
                  <a:moveTo>
                    <a:pt x="4868595" y="85344"/>
                  </a:moveTo>
                  <a:lnTo>
                    <a:pt x="4996611" y="85344"/>
                  </a:lnTo>
                </a:path>
                <a:path w="6883400" h="10017125">
                  <a:moveTo>
                    <a:pt x="4996611" y="253"/>
                  </a:moveTo>
                  <a:lnTo>
                    <a:pt x="5030774" y="253"/>
                  </a:lnTo>
                  <a:lnTo>
                    <a:pt x="5030139" y="2413"/>
                  </a:lnTo>
                  <a:lnTo>
                    <a:pt x="5029504" y="5206"/>
                  </a:lnTo>
                  <a:lnTo>
                    <a:pt x="5028869" y="7620"/>
                  </a:lnTo>
                  <a:lnTo>
                    <a:pt x="5028615" y="10032"/>
                  </a:lnTo>
                  <a:lnTo>
                    <a:pt x="5028234" y="12826"/>
                  </a:lnTo>
                  <a:lnTo>
                    <a:pt x="5027980" y="15240"/>
                  </a:lnTo>
                  <a:lnTo>
                    <a:pt x="5027980" y="17906"/>
                  </a:lnTo>
                  <a:lnTo>
                    <a:pt x="5027980" y="20447"/>
                  </a:lnTo>
                  <a:lnTo>
                    <a:pt x="5027980" y="23114"/>
                  </a:lnTo>
                  <a:lnTo>
                    <a:pt x="5028234" y="25526"/>
                  </a:lnTo>
                  <a:lnTo>
                    <a:pt x="5028615" y="28321"/>
                  </a:lnTo>
                  <a:lnTo>
                    <a:pt x="5028869" y="30733"/>
                  </a:lnTo>
                  <a:lnTo>
                    <a:pt x="5029504" y="33147"/>
                  </a:lnTo>
                  <a:lnTo>
                    <a:pt x="5030393" y="35687"/>
                  </a:lnTo>
                  <a:lnTo>
                    <a:pt x="5031028" y="38100"/>
                  </a:lnTo>
                  <a:lnTo>
                    <a:pt x="5039283" y="52704"/>
                  </a:lnTo>
                  <a:lnTo>
                    <a:pt x="5040807" y="54482"/>
                  </a:lnTo>
                  <a:lnTo>
                    <a:pt x="5052999" y="61595"/>
                  </a:lnTo>
                  <a:lnTo>
                    <a:pt x="5055158" y="62483"/>
                  </a:lnTo>
                  <a:lnTo>
                    <a:pt x="5057825" y="62738"/>
                  </a:lnTo>
                  <a:lnTo>
                    <a:pt x="5060238" y="63119"/>
                  </a:lnTo>
                  <a:lnTo>
                    <a:pt x="5063286" y="62738"/>
                  </a:lnTo>
                  <a:lnTo>
                    <a:pt x="5065826" y="62102"/>
                  </a:lnTo>
                  <a:lnTo>
                    <a:pt x="5068239" y="61595"/>
                  </a:lnTo>
                  <a:lnTo>
                    <a:pt x="5070652" y="60578"/>
                  </a:lnTo>
                  <a:lnTo>
                    <a:pt x="5072811" y="59690"/>
                  </a:lnTo>
                  <a:lnTo>
                    <a:pt x="5074970" y="58547"/>
                  </a:lnTo>
                  <a:lnTo>
                    <a:pt x="5077002" y="57276"/>
                  </a:lnTo>
                  <a:lnTo>
                    <a:pt x="5078907" y="56006"/>
                  </a:lnTo>
                  <a:lnTo>
                    <a:pt x="5080431" y="54228"/>
                  </a:lnTo>
                  <a:lnTo>
                    <a:pt x="5082209" y="52704"/>
                  </a:lnTo>
                  <a:lnTo>
                    <a:pt x="5083479" y="50926"/>
                  </a:lnTo>
                  <a:lnTo>
                    <a:pt x="5085003" y="49022"/>
                  </a:lnTo>
                  <a:lnTo>
                    <a:pt x="5086146" y="46863"/>
                  </a:lnTo>
                  <a:lnTo>
                    <a:pt x="5087416" y="45085"/>
                  </a:lnTo>
                  <a:lnTo>
                    <a:pt x="5088305" y="42672"/>
                  </a:lnTo>
                  <a:lnTo>
                    <a:pt x="5089194" y="40513"/>
                  </a:lnTo>
                  <a:lnTo>
                    <a:pt x="5089829" y="38353"/>
                  </a:lnTo>
                  <a:lnTo>
                    <a:pt x="5090718" y="35941"/>
                  </a:lnTo>
                  <a:lnTo>
                    <a:pt x="5091353" y="33527"/>
                  </a:lnTo>
                  <a:lnTo>
                    <a:pt x="5091734" y="31115"/>
                  </a:lnTo>
                  <a:lnTo>
                    <a:pt x="5092242" y="28575"/>
                  </a:lnTo>
                  <a:lnTo>
                    <a:pt x="5092623" y="25907"/>
                  </a:lnTo>
                  <a:lnTo>
                    <a:pt x="5092877" y="23495"/>
                  </a:lnTo>
                  <a:lnTo>
                    <a:pt x="5092877" y="20700"/>
                  </a:lnTo>
                  <a:lnTo>
                    <a:pt x="5093258" y="18288"/>
                  </a:lnTo>
                  <a:lnTo>
                    <a:pt x="5093258" y="15494"/>
                  </a:lnTo>
                  <a:lnTo>
                    <a:pt x="5092877" y="13080"/>
                  </a:lnTo>
                  <a:lnTo>
                    <a:pt x="5092877" y="10287"/>
                  </a:lnTo>
                  <a:lnTo>
                    <a:pt x="5092623" y="7874"/>
                  </a:lnTo>
                  <a:lnTo>
                    <a:pt x="5092242" y="5206"/>
                  </a:lnTo>
                  <a:lnTo>
                    <a:pt x="5091988" y="2667"/>
                  </a:lnTo>
                  <a:lnTo>
                    <a:pt x="5091353" y="253"/>
                  </a:lnTo>
                  <a:lnTo>
                    <a:pt x="5124627" y="253"/>
                  </a:lnTo>
                </a:path>
                <a:path w="6883400" h="10017125">
                  <a:moveTo>
                    <a:pt x="4996611" y="85344"/>
                  </a:moveTo>
                  <a:lnTo>
                    <a:pt x="5124627" y="85344"/>
                  </a:lnTo>
                </a:path>
                <a:path w="6883400" h="10017125">
                  <a:moveTo>
                    <a:pt x="5124627" y="253"/>
                  </a:moveTo>
                  <a:lnTo>
                    <a:pt x="5158790" y="253"/>
                  </a:lnTo>
                  <a:lnTo>
                    <a:pt x="5158155" y="2413"/>
                  </a:lnTo>
                  <a:lnTo>
                    <a:pt x="5157520" y="5206"/>
                  </a:lnTo>
                  <a:lnTo>
                    <a:pt x="5156885" y="7620"/>
                  </a:lnTo>
                  <a:lnTo>
                    <a:pt x="5156631" y="10032"/>
                  </a:lnTo>
                  <a:lnTo>
                    <a:pt x="5156250" y="12826"/>
                  </a:lnTo>
                  <a:lnTo>
                    <a:pt x="5155996" y="15240"/>
                  </a:lnTo>
                  <a:lnTo>
                    <a:pt x="5155996" y="17906"/>
                  </a:lnTo>
                  <a:lnTo>
                    <a:pt x="5155996" y="20447"/>
                  </a:lnTo>
                  <a:lnTo>
                    <a:pt x="5155996" y="23114"/>
                  </a:lnTo>
                  <a:lnTo>
                    <a:pt x="5156250" y="25526"/>
                  </a:lnTo>
                  <a:lnTo>
                    <a:pt x="5156631" y="28321"/>
                  </a:lnTo>
                  <a:lnTo>
                    <a:pt x="5157266" y="30733"/>
                  </a:lnTo>
                  <a:lnTo>
                    <a:pt x="5157774" y="33147"/>
                  </a:lnTo>
                  <a:lnTo>
                    <a:pt x="5164505" y="49022"/>
                  </a:lnTo>
                  <a:lnTo>
                    <a:pt x="5165775" y="50926"/>
                  </a:lnTo>
                  <a:lnTo>
                    <a:pt x="5167299" y="52704"/>
                  </a:lnTo>
                  <a:lnTo>
                    <a:pt x="5168823" y="54482"/>
                  </a:lnTo>
                  <a:lnTo>
                    <a:pt x="5170601" y="56006"/>
                  </a:lnTo>
                  <a:lnTo>
                    <a:pt x="5172506" y="57530"/>
                  </a:lnTo>
                  <a:lnTo>
                    <a:pt x="5174538" y="58800"/>
                  </a:lnTo>
                  <a:lnTo>
                    <a:pt x="5176443" y="60071"/>
                  </a:lnTo>
                  <a:lnTo>
                    <a:pt x="5178602" y="60960"/>
                  </a:lnTo>
                  <a:lnTo>
                    <a:pt x="5181015" y="61595"/>
                  </a:lnTo>
                  <a:lnTo>
                    <a:pt x="5183428" y="62483"/>
                  </a:lnTo>
                  <a:lnTo>
                    <a:pt x="5185841" y="62738"/>
                  </a:lnTo>
                  <a:lnTo>
                    <a:pt x="5188635" y="63119"/>
                  </a:lnTo>
                  <a:lnTo>
                    <a:pt x="5191302" y="62738"/>
                  </a:lnTo>
                  <a:lnTo>
                    <a:pt x="5193842" y="62102"/>
                  </a:lnTo>
                  <a:lnTo>
                    <a:pt x="5196255" y="61595"/>
                  </a:lnTo>
                  <a:lnTo>
                    <a:pt x="5198668" y="60578"/>
                  </a:lnTo>
                  <a:lnTo>
                    <a:pt x="5201081" y="59690"/>
                  </a:lnTo>
                  <a:lnTo>
                    <a:pt x="5202986" y="58547"/>
                  </a:lnTo>
                  <a:lnTo>
                    <a:pt x="5205018" y="57276"/>
                  </a:lnTo>
                  <a:lnTo>
                    <a:pt x="5206923" y="56006"/>
                  </a:lnTo>
                  <a:lnTo>
                    <a:pt x="5208447" y="54228"/>
                  </a:lnTo>
                  <a:lnTo>
                    <a:pt x="5210225" y="52704"/>
                  </a:lnTo>
                  <a:lnTo>
                    <a:pt x="5211749" y="50926"/>
                  </a:lnTo>
                  <a:lnTo>
                    <a:pt x="5213019" y="49022"/>
                  </a:lnTo>
                  <a:lnTo>
                    <a:pt x="5214162" y="46863"/>
                  </a:lnTo>
                  <a:lnTo>
                    <a:pt x="5215432" y="45085"/>
                  </a:lnTo>
                  <a:lnTo>
                    <a:pt x="5216321" y="42672"/>
                  </a:lnTo>
                  <a:lnTo>
                    <a:pt x="5217210" y="40513"/>
                  </a:lnTo>
                  <a:lnTo>
                    <a:pt x="5218226" y="38353"/>
                  </a:lnTo>
                  <a:lnTo>
                    <a:pt x="5218734" y="35941"/>
                  </a:lnTo>
                  <a:lnTo>
                    <a:pt x="5219369" y="33527"/>
                  </a:lnTo>
                  <a:lnTo>
                    <a:pt x="5220004" y="31115"/>
                  </a:lnTo>
                  <a:lnTo>
                    <a:pt x="5220258" y="28575"/>
                  </a:lnTo>
                  <a:lnTo>
                    <a:pt x="5220639" y="25907"/>
                  </a:lnTo>
                  <a:lnTo>
                    <a:pt x="5220893" y="23495"/>
                  </a:lnTo>
                  <a:lnTo>
                    <a:pt x="5220893" y="20700"/>
                  </a:lnTo>
                  <a:lnTo>
                    <a:pt x="5221274" y="18288"/>
                  </a:lnTo>
                  <a:lnTo>
                    <a:pt x="5221274" y="15494"/>
                  </a:lnTo>
                  <a:lnTo>
                    <a:pt x="5220893" y="13080"/>
                  </a:lnTo>
                  <a:lnTo>
                    <a:pt x="5220893" y="10287"/>
                  </a:lnTo>
                  <a:lnTo>
                    <a:pt x="5220639" y="7874"/>
                  </a:lnTo>
                  <a:lnTo>
                    <a:pt x="5220258" y="5206"/>
                  </a:lnTo>
                  <a:lnTo>
                    <a:pt x="5220004" y="2667"/>
                  </a:lnTo>
                  <a:lnTo>
                    <a:pt x="5219369" y="253"/>
                  </a:lnTo>
                  <a:lnTo>
                    <a:pt x="5252643" y="253"/>
                  </a:lnTo>
                </a:path>
                <a:path w="6883400" h="10017125">
                  <a:moveTo>
                    <a:pt x="5124627" y="85344"/>
                  </a:moveTo>
                  <a:lnTo>
                    <a:pt x="5252643" y="85344"/>
                  </a:lnTo>
                </a:path>
                <a:path w="6883400" h="10017125">
                  <a:moveTo>
                    <a:pt x="5252643" y="253"/>
                  </a:moveTo>
                  <a:lnTo>
                    <a:pt x="5286806" y="253"/>
                  </a:lnTo>
                  <a:lnTo>
                    <a:pt x="5286171" y="2413"/>
                  </a:lnTo>
                  <a:lnTo>
                    <a:pt x="5285536" y="5206"/>
                  </a:lnTo>
                  <a:lnTo>
                    <a:pt x="5284901" y="7620"/>
                  </a:lnTo>
                  <a:lnTo>
                    <a:pt x="5284647" y="10032"/>
                  </a:lnTo>
                  <a:lnTo>
                    <a:pt x="5284266" y="12826"/>
                  </a:lnTo>
                  <a:lnTo>
                    <a:pt x="5284266" y="15240"/>
                  </a:lnTo>
                  <a:lnTo>
                    <a:pt x="5284012" y="17906"/>
                  </a:lnTo>
                  <a:lnTo>
                    <a:pt x="5284012" y="20447"/>
                  </a:lnTo>
                  <a:lnTo>
                    <a:pt x="5284266" y="23114"/>
                  </a:lnTo>
                  <a:lnTo>
                    <a:pt x="5284266" y="25526"/>
                  </a:lnTo>
                  <a:lnTo>
                    <a:pt x="5284901" y="28321"/>
                  </a:lnTo>
                  <a:lnTo>
                    <a:pt x="5297093" y="54482"/>
                  </a:lnTo>
                  <a:lnTo>
                    <a:pt x="5298617" y="56006"/>
                  </a:lnTo>
                  <a:lnTo>
                    <a:pt x="5300522" y="57530"/>
                  </a:lnTo>
                  <a:lnTo>
                    <a:pt x="5302554" y="58800"/>
                  </a:lnTo>
                  <a:lnTo>
                    <a:pt x="5304459" y="60071"/>
                  </a:lnTo>
                  <a:lnTo>
                    <a:pt x="5306872" y="60960"/>
                  </a:lnTo>
                  <a:lnTo>
                    <a:pt x="5309031" y="61595"/>
                  </a:lnTo>
                  <a:lnTo>
                    <a:pt x="5311444" y="62483"/>
                  </a:lnTo>
                  <a:lnTo>
                    <a:pt x="5313857" y="62738"/>
                  </a:lnTo>
                  <a:lnTo>
                    <a:pt x="5316651" y="63119"/>
                  </a:lnTo>
                  <a:lnTo>
                    <a:pt x="5319318" y="62738"/>
                  </a:lnTo>
                  <a:lnTo>
                    <a:pt x="5321858" y="62102"/>
                  </a:lnTo>
                  <a:lnTo>
                    <a:pt x="5324525" y="61595"/>
                  </a:lnTo>
                  <a:lnTo>
                    <a:pt x="5326684" y="60578"/>
                  </a:lnTo>
                  <a:lnTo>
                    <a:pt x="5329097" y="59690"/>
                  </a:lnTo>
                  <a:lnTo>
                    <a:pt x="5331256" y="58547"/>
                  </a:lnTo>
                  <a:lnTo>
                    <a:pt x="5333034" y="57276"/>
                  </a:lnTo>
                  <a:lnTo>
                    <a:pt x="5334939" y="56006"/>
                  </a:lnTo>
                  <a:lnTo>
                    <a:pt x="5336717" y="54228"/>
                  </a:lnTo>
                  <a:lnTo>
                    <a:pt x="5338241" y="52704"/>
                  </a:lnTo>
                  <a:lnTo>
                    <a:pt x="5339765" y="50926"/>
                  </a:lnTo>
                  <a:lnTo>
                    <a:pt x="5341035" y="49022"/>
                  </a:lnTo>
                  <a:lnTo>
                    <a:pt x="5342178" y="46863"/>
                  </a:lnTo>
                  <a:lnTo>
                    <a:pt x="5343448" y="45085"/>
                  </a:lnTo>
                  <a:lnTo>
                    <a:pt x="5344337" y="42672"/>
                  </a:lnTo>
                  <a:lnTo>
                    <a:pt x="5345226" y="40513"/>
                  </a:lnTo>
                  <a:lnTo>
                    <a:pt x="5346242" y="38353"/>
                  </a:lnTo>
                  <a:lnTo>
                    <a:pt x="5346750" y="35941"/>
                  </a:lnTo>
                  <a:lnTo>
                    <a:pt x="5347385" y="33527"/>
                  </a:lnTo>
                  <a:lnTo>
                    <a:pt x="5348020" y="31115"/>
                  </a:lnTo>
                  <a:lnTo>
                    <a:pt x="5348274" y="28575"/>
                  </a:lnTo>
                  <a:lnTo>
                    <a:pt x="5348655" y="25907"/>
                  </a:lnTo>
                  <a:lnTo>
                    <a:pt x="5348909" y="23495"/>
                  </a:lnTo>
                  <a:lnTo>
                    <a:pt x="5349290" y="20700"/>
                  </a:lnTo>
                  <a:lnTo>
                    <a:pt x="5349290" y="18288"/>
                  </a:lnTo>
                  <a:lnTo>
                    <a:pt x="5349290" y="15494"/>
                  </a:lnTo>
                  <a:lnTo>
                    <a:pt x="5349290" y="13080"/>
                  </a:lnTo>
                  <a:lnTo>
                    <a:pt x="5348909" y="10287"/>
                  </a:lnTo>
                  <a:lnTo>
                    <a:pt x="5348655" y="7874"/>
                  </a:lnTo>
                  <a:lnTo>
                    <a:pt x="5348274" y="5206"/>
                  </a:lnTo>
                  <a:lnTo>
                    <a:pt x="5348020" y="2667"/>
                  </a:lnTo>
                  <a:lnTo>
                    <a:pt x="5347766" y="253"/>
                  </a:lnTo>
                  <a:lnTo>
                    <a:pt x="5380659" y="253"/>
                  </a:lnTo>
                </a:path>
                <a:path w="6883400" h="10017125">
                  <a:moveTo>
                    <a:pt x="5252643" y="85344"/>
                  </a:moveTo>
                  <a:lnTo>
                    <a:pt x="5380659" y="85344"/>
                  </a:lnTo>
                </a:path>
                <a:path w="6883400" h="10017125">
                  <a:moveTo>
                    <a:pt x="5380659" y="253"/>
                  </a:moveTo>
                  <a:lnTo>
                    <a:pt x="5415076" y="253"/>
                  </a:lnTo>
                  <a:lnTo>
                    <a:pt x="5414187" y="2413"/>
                  </a:lnTo>
                  <a:lnTo>
                    <a:pt x="5413552" y="5206"/>
                  </a:lnTo>
                  <a:lnTo>
                    <a:pt x="5413298" y="7620"/>
                  </a:lnTo>
                  <a:lnTo>
                    <a:pt x="5412663" y="10032"/>
                  </a:lnTo>
                  <a:lnTo>
                    <a:pt x="5412282" y="12826"/>
                  </a:lnTo>
                  <a:lnTo>
                    <a:pt x="5412282" y="15240"/>
                  </a:lnTo>
                  <a:lnTo>
                    <a:pt x="5412028" y="17906"/>
                  </a:lnTo>
                  <a:lnTo>
                    <a:pt x="5412028" y="20447"/>
                  </a:lnTo>
                  <a:lnTo>
                    <a:pt x="5412282" y="23114"/>
                  </a:lnTo>
                  <a:lnTo>
                    <a:pt x="5412282" y="25526"/>
                  </a:lnTo>
                  <a:lnTo>
                    <a:pt x="5412917" y="28321"/>
                  </a:lnTo>
                  <a:lnTo>
                    <a:pt x="5422061" y="50926"/>
                  </a:lnTo>
                  <a:lnTo>
                    <a:pt x="5423331" y="52704"/>
                  </a:lnTo>
                  <a:lnTo>
                    <a:pt x="5425109" y="54482"/>
                  </a:lnTo>
                  <a:lnTo>
                    <a:pt x="5426633" y="56006"/>
                  </a:lnTo>
                  <a:lnTo>
                    <a:pt x="5428538" y="57530"/>
                  </a:lnTo>
                  <a:lnTo>
                    <a:pt x="5430570" y="58800"/>
                  </a:lnTo>
                  <a:lnTo>
                    <a:pt x="5432729" y="60071"/>
                  </a:lnTo>
                  <a:lnTo>
                    <a:pt x="5434888" y="60960"/>
                  </a:lnTo>
                  <a:lnTo>
                    <a:pt x="5437047" y="61595"/>
                  </a:lnTo>
                  <a:lnTo>
                    <a:pt x="5439460" y="62483"/>
                  </a:lnTo>
                  <a:lnTo>
                    <a:pt x="5441873" y="62738"/>
                  </a:lnTo>
                  <a:lnTo>
                    <a:pt x="5444667" y="63119"/>
                  </a:lnTo>
                  <a:lnTo>
                    <a:pt x="5447334" y="62738"/>
                  </a:lnTo>
                  <a:lnTo>
                    <a:pt x="5450128" y="62102"/>
                  </a:lnTo>
                  <a:lnTo>
                    <a:pt x="5452541" y="61595"/>
                  </a:lnTo>
                  <a:lnTo>
                    <a:pt x="5454954" y="60578"/>
                  </a:lnTo>
                  <a:lnTo>
                    <a:pt x="5457113" y="59690"/>
                  </a:lnTo>
                  <a:lnTo>
                    <a:pt x="5459272" y="58547"/>
                  </a:lnTo>
                  <a:lnTo>
                    <a:pt x="5461050" y="57276"/>
                  </a:lnTo>
                  <a:lnTo>
                    <a:pt x="5462955" y="56006"/>
                  </a:lnTo>
                  <a:lnTo>
                    <a:pt x="5464733" y="54228"/>
                  </a:lnTo>
                  <a:lnTo>
                    <a:pt x="5466257" y="52704"/>
                  </a:lnTo>
                  <a:lnTo>
                    <a:pt x="5467781" y="50926"/>
                  </a:lnTo>
                  <a:lnTo>
                    <a:pt x="5469051" y="49022"/>
                  </a:lnTo>
                  <a:lnTo>
                    <a:pt x="5470194" y="46863"/>
                  </a:lnTo>
                  <a:lnTo>
                    <a:pt x="5471464" y="45085"/>
                  </a:lnTo>
                  <a:lnTo>
                    <a:pt x="5472353" y="42672"/>
                  </a:lnTo>
                  <a:lnTo>
                    <a:pt x="5473242" y="40513"/>
                  </a:lnTo>
                  <a:lnTo>
                    <a:pt x="5474258" y="38353"/>
                  </a:lnTo>
                  <a:lnTo>
                    <a:pt x="5474766" y="35941"/>
                  </a:lnTo>
                  <a:lnTo>
                    <a:pt x="5475401" y="33527"/>
                  </a:lnTo>
                  <a:lnTo>
                    <a:pt x="5476036" y="31115"/>
                  </a:lnTo>
                  <a:lnTo>
                    <a:pt x="5476290" y="28575"/>
                  </a:lnTo>
                  <a:lnTo>
                    <a:pt x="5476671" y="25907"/>
                  </a:lnTo>
                  <a:lnTo>
                    <a:pt x="5476925" y="23495"/>
                  </a:lnTo>
                  <a:lnTo>
                    <a:pt x="5477306" y="20700"/>
                  </a:lnTo>
                  <a:lnTo>
                    <a:pt x="5477306" y="18288"/>
                  </a:lnTo>
                  <a:lnTo>
                    <a:pt x="5477306" y="15494"/>
                  </a:lnTo>
                  <a:lnTo>
                    <a:pt x="5477306" y="13080"/>
                  </a:lnTo>
                  <a:lnTo>
                    <a:pt x="5476925" y="10287"/>
                  </a:lnTo>
                  <a:lnTo>
                    <a:pt x="5476671" y="7874"/>
                  </a:lnTo>
                  <a:lnTo>
                    <a:pt x="5476290" y="5206"/>
                  </a:lnTo>
                  <a:lnTo>
                    <a:pt x="5476036" y="2667"/>
                  </a:lnTo>
                  <a:lnTo>
                    <a:pt x="5475782" y="253"/>
                  </a:lnTo>
                  <a:lnTo>
                    <a:pt x="5508675" y="253"/>
                  </a:lnTo>
                </a:path>
                <a:path w="6883400" h="10017125">
                  <a:moveTo>
                    <a:pt x="5380659" y="85344"/>
                  </a:moveTo>
                  <a:lnTo>
                    <a:pt x="5508675" y="85344"/>
                  </a:lnTo>
                </a:path>
                <a:path w="6883400" h="10017125">
                  <a:moveTo>
                    <a:pt x="5508675" y="253"/>
                  </a:moveTo>
                  <a:lnTo>
                    <a:pt x="5543092" y="253"/>
                  </a:lnTo>
                  <a:lnTo>
                    <a:pt x="5542457" y="2413"/>
                  </a:lnTo>
                  <a:lnTo>
                    <a:pt x="5541568" y="5206"/>
                  </a:lnTo>
                  <a:lnTo>
                    <a:pt x="5541314" y="7620"/>
                  </a:lnTo>
                  <a:lnTo>
                    <a:pt x="5540933" y="10032"/>
                  </a:lnTo>
                  <a:lnTo>
                    <a:pt x="5540679" y="12826"/>
                  </a:lnTo>
                  <a:lnTo>
                    <a:pt x="5540298" y="15240"/>
                  </a:lnTo>
                  <a:lnTo>
                    <a:pt x="5540298" y="17906"/>
                  </a:lnTo>
                  <a:lnTo>
                    <a:pt x="5540298" y="20447"/>
                  </a:lnTo>
                  <a:lnTo>
                    <a:pt x="5540298" y="23114"/>
                  </a:lnTo>
                  <a:lnTo>
                    <a:pt x="5540679" y="25526"/>
                  </a:lnTo>
                  <a:lnTo>
                    <a:pt x="5540933" y="28321"/>
                  </a:lnTo>
                  <a:lnTo>
                    <a:pt x="5550077" y="50926"/>
                  </a:lnTo>
                  <a:lnTo>
                    <a:pt x="5551347" y="52704"/>
                  </a:lnTo>
                  <a:lnTo>
                    <a:pt x="5553125" y="54482"/>
                  </a:lnTo>
                  <a:lnTo>
                    <a:pt x="5555030" y="56006"/>
                  </a:lnTo>
                  <a:lnTo>
                    <a:pt x="5556808" y="57530"/>
                  </a:lnTo>
                  <a:lnTo>
                    <a:pt x="5558586" y="58800"/>
                  </a:lnTo>
                  <a:lnTo>
                    <a:pt x="5560745" y="60071"/>
                  </a:lnTo>
                  <a:lnTo>
                    <a:pt x="5562904" y="60960"/>
                  </a:lnTo>
                  <a:lnTo>
                    <a:pt x="5565317" y="61595"/>
                  </a:lnTo>
                  <a:lnTo>
                    <a:pt x="5567476" y="62483"/>
                  </a:lnTo>
                  <a:lnTo>
                    <a:pt x="5570270" y="62738"/>
                  </a:lnTo>
                  <a:lnTo>
                    <a:pt x="5572683" y="63119"/>
                  </a:lnTo>
                  <a:lnTo>
                    <a:pt x="5575350" y="62738"/>
                  </a:lnTo>
                  <a:lnTo>
                    <a:pt x="5578144" y="62102"/>
                  </a:lnTo>
                  <a:lnTo>
                    <a:pt x="5580557" y="61595"/>
                  </a:lnTo>
                  <a:lnTo>
                    <a:pt x="5582970" y="60578"/>
                  </a:lnTo>
                  <a:lnTo>
                    <a:pt x="5585129" y="59690"/>
                  </a:lnTo>
                  <a:lnTo>
                    <a:pt x="5587288" y="58547"/>
                  </a:lnTo>
                  <a:lnTo>
                    <a:pt x="5589066" y="57276"/>
                  </a:lnTo>
                  <a:lnTo>
                    <a:pt x="5591225" y="56006"/>
                  </a:lnTo>
                  <a:lnTo>
                    <a:pt x="5592749" y="54228"/>
                  </a:lnTo>
                  <a:lnTo>
                    <a:pt x="5594273" y="52704"/>
                  </a:lnTo>
                  <a:lnTo>
                    <a:pt x="5595797" y="50926"/>
                  </a:lnTo>
                  <a:lnTo>
                    <a:pt x="5597067" y="49022"/>
                  </a:lnTo>
                  <a:lnTo>
                    <a:pt x="5598591" y="46863"/>
                  </a:lnTo>
                  <a:lnTo>
                    <a:pt x="5599480" y="45085"/>
                  </a:lnTo>
                  <a:lnTo>
                    <a:pt x="5600369" y="42672"/>
                  </a:lnTo>
                  <a:lnTo>
                    <a:pt x="5601639" y="40513"/>
                  </a:lnTo>
                  <a:lnTo>
                    <a:pt x="5602274" y="38353"/>
                  </a:lnTo>
                  <a:lnTo>
                    <a:pt x="5603163" y="35941"/>
                  </a:lnTo>
                  <a:lnTo>
                    <a:pt x="5603798" y="33527"/>
                  </a:lnTo>
                  <a:lnTo>
                    <a:pt x="5604052" y="31115"/>
                  </a:lnTo>
                  <a:lnTo>
                    <a:pt x="5604687" y="28575"/>
                  </a:lnTo>
                  <a:lnTo>
                    <a:pt x="5604941" y="25907"/>
                  </a:lnTo>
                  <a:lnTo>
                    <a:pt x="5604941" y="23495"/>
                  </a:lnTo>
                  <a:lnTo>
                    <a:pt x="5605322" y="20700"/>
                  </a:lnTo>
                  <a:lnTo>
                    <a:pt x="5605322" y="18288"/>
                  </a:lnTo>
                  <a:lnTo>
                    <a:pt x="5605322" y="15494"/>
                  </a:lnTo>
                  <a:lnTo>
                    <a:pt x="5605322" y="13080"/>
                  </a:lnTo>
                  <a:lnTo>
                    <a:pt x="5604941" y="10287"/>
                  </a:lnTo>
                  <a:lnTo>
                    <a:pt x="5604941" y="7874"/>
                  </a:lnTo>
                  <a:lnTo>
                    <a:pt x="5604306" y="5206"/>
                  </a:lnTo>
                  <a:lnTo>
                    <a:pt x="5604052" y="2667"/>
                  </a:lnTo>
                  <a:lnTo>
                    <a:pt x="5603798" y="253"/>
                  </a:lnTo>
                  <a:lnTo>
                    <a:pt x="5636691" y="253"/>
                  </a:lnTo>
                </a:path>
                <a:path w="6883400" h="10017125">
                  <a:moveTo>
                    <a:pt x="5508675" y="85344"/>
                  </a:moveTo>
                  <a:lnTo>
                    <a:pt x="5636691" y="85344"/>
                  </a:lnTo>
                </a:path>
                <a:path w="6883400" h="10017125">
                  <a:moveTo>
                    <a:pt x="5636945" y="253"/>
                  </a:moveTo>
                  <a:lnTo>
                    <a:pt x="5671108" y="253"/>
                  </a:lnTo>
                  <a:lnTo>
                    <a:pt x="5670473" y="2413"/>
                  </a:lnTo>
                  <a:lnTo>
                    <a:pt x="5669838" y="5206"/>
                  </a:lnTo>
                  <a:lnTo>
                    <a:pt x="5669330" y="7620"/>
                  </a:lnTo>
                  <a:lnTo>
                    <a:pt x="5668949" y="10032"/>
                  </a:lnTo>
                  <a:lnTo>
                    <a:pt x="5668695" y="12826"/>
                  </a:lnTo>
                  <a:lnTo>
                    <a:pt x="5668314" y="15240"/>
                  </a:lnTo>
                  <a:lnTo>
                    <a:pt x="5668314" y="17906"/>
                  </a:lnTo>
                  <a:lnTo>
                    <a:pt x="5668314" y="20447"/>
                  </a:lnTo>
                  <a:lnTo>
                    <a:pt x="5668314" y="23114"/>
                  </a:lnTo>
                  <a:lnTo>
                    <a:pt x="5668695" y="25526"/>
                  </a:lnTo>
                  <a:lnTo>
                    <a:pt x="5671362" y="38100"/>
                  </a:lnTo>
                  <a:lnTo>
                    <a:pt x="5671997" y="40513"/>
                  </a:lnTo>
                  <a:lnTo>
                    <a:pt x="5673267" y="42672"/>
                  </a:lnTo>
                  <a:lnTo>
                    <a:pt x="5674156" y="45085"/>
                  </a:lnTo>
                  <a:lnTo>
                    <a:pt x="5675426" y="47244"/>
                  </a:lnTo>
                  <a:lnTo>
                    <a:pt x="5676569" y="49022"/>
                  </a:lnTo>
                  <a:lnTo>
                    <a:pt x="5678093" y="50926"/>
                  </a:lnTo>
                  <a:lnTo>
                    <a:pt x="5679617" y="52704"/>
                  </a:lnTo>
                  <a:lnTo>
                    <a:pt x="5681141" y="54482"/>
                  </a:lnTo>
                  <a:lnTo>
                    <a:pt x="5683046" y="56006"/>
                  </a:lnTo>
                  <a:lnTo>
                    <a:pt x="5684824" y="57530"/>
                  </a:lnTo>
                  <a:lnTo>
                    <a:pt x="5686602" y="58800"/>
                  </a:lnTo>
                  <a:lnTo>
                    <a:pt x="5688761" y="60071"/>
                  </a:lnTo>
                  <a:lnTo>
                    <a:pt x="5690920" y="60960"/>
                  </a:lnTo>
                  <a:lnTo>
                    <a:pt x="5693333" y="61595"/>
                  </a:lnTo>
                  <a:lnTo>
                    <a:pt x="5695492" y="62483"/>
                  </a:lnTo>
                  <a:lnTo>
                    <a:pt x="5698286" y="62738"/>
                  </a:lnTo>
                  <a:lnTo>
                    <a:pt x="5700699" y="63119"/>
                  </a:lnTo>
                  <a:lnTo>
                    <a:pt x="5703366" y="62738"/>
                  </a:lnTo>
                  <a:lnTo>
                    <a:pt x="5706160" y="62102"/>
                  </a:lnTo>
                  <a:lnTo>
                    <a:pt x="5708573" y="61595"/>
                  </a:lnTo>
                  <a:lnTo>
                    <a:pt x="5710986" y="60578"/>
                  </a:lnTo>
                  <a:lnTo>
                    <a:pt x="5713145" y="59690"/>
                  </a:lnTo>
                  <a:lnTo>
                    <a:pt x="5715304" y="58547"/>
                  </a:lnTo>
                  <a:lnTo>
                    <a:pt x="5717082" y="57276"/>
                  </a:lnTo>
                  <a:lnTo>
                    <a:pt x="5719241" y="56006"/>
                  </a:lnTo>
                  <a:lnTo>
                    <a:pt x="5720765" y="54228"/>
                  </a:lnTo>
                  <a:lnTo>
                    <a:pt x="5727496" y="45085"/>
                  </a:lnTo>
                  <a:lnTo>
                    <a:pt x="5728766" y="42672"/>
                  </a:lnTo>
                  <a:lnTo>
                    <a:pt x="5729655" y="40513"/>
                  </a:lnTo>
                  <a:lnTo>
                    <a:pt x="5730290" y="38353"/>
                  </a:lnTo>
                  <a:lnTo>
                    <a:pt x="5731179" y="35941"/>
                  </a:lnTo>
                  <a:lnTo>
                    <a:pt x="5731814" y="33527"/>
                  </a:lnTo>
                  <a:lnTo>
                    <a:pt x="5732068" y="31115"/>
                  </a:lnTo>
                  <a:lnTo>
                    <a:pt x="5732703" y="28575"/>
                  </a:lnTo>
                  <a:lnTo>
                    <a:pt x="5732957" y="25907"/>
                  </a:lnTo>
                  <a:lnTo>
                    <a:pt x="5732957" y="23495"/>
                  </a:lnTo>
                  <a:lnTo>
                    <a:pt x="5733338" y="20700"/>
                  </a:lnTo>
                  <a:lnTo>
                    <a:pt x="5733338" y="18288"/>
                  </a:lnTo>
                  <a:lnTo>
                    <a:pt x="5733338" y="15494"/>
                  </a:lnTo>
                  <a:lnTo>
                    <a:pt x="5733338" y="13080"/>
                  </a:lnTo>
                  <a:lnTo>
                    <a:pt x="5732957" y="10287"/>
                  </a:lnTo>
                  <a:lnTo>
                    <a:pt x="5732957" y="7874"/>
                  </a:lnTo>
                  <a:lnTo>
                    <a:pt x="5732703" y="5206"/>
                  </a:lnTo>
                  <a:lnTo>
                    <a:pt x="5732322" y="2667"/>
                  </a:lnTo>
                  <a:lnTo>
                    <a:pt x="5731814" y="253"/>
                  </a:lnTo>
                  <a:lnTo>
                    <a:pt x="5764961" y="253"/>
                  </a:lnTo>
                </a:path>
                <a:path w="6883400" h="10017125">
                  <a:moveTo>
                    <a:pt x="5636945" y="85344"/>
                  </a:moveTo>
                  <a:lnTo>
                    <a:pt x="5764961" y="85344"/>
                  </a:lnTo>
                </a:path>
                <a:path w="6883400" h="10017125">
                  <a:moveTo>
                    <a:pt x="5764961" y="253"/>
                  </a:moveTo>
                  <a:lnTo>
                    <a:pt x="5799124" y="253"/>
                  </a:lnTo>
                  <a:lnTo>
                    <a:pt x="5798489" y="2413"/>
                  </a:lnTo>
                  <a:lnTo>
                    <a:pt x="5797854" y="5206"/>
                  </a:lnTo>
                  <a:lnTo>
                    <a:pt x="5797346" y="7620"/>
                  </a:lnTo>
                  <a:lnTo>
                    <a:pt x="5796965" y="10032"/>
                  </a:lnTo>
                  <a:lnTo>
                    <a:pt x="5796711" y="12826"/>
                  </a:lnTo>
                  <a:lnTo>
                    <a:pt x="5796330" y="15240"/>
                  </a:lnTo>
                  <a:lnTo>
                    <a:pt x="5796330" y="17906"/>
                  </a:lnTo>
                  <a:lnTo>
                    <a:pt x="5796330" y="20447"/>
                  </a:lnTo>
                  <a:lnTo>
                    <a:pt x="5796330" y="23114"/>
                  </a:lnTo>
                  <a:lnTo>
                    <a:pt x="5796711" y="25526"/>
                  </a:lnTo>
                  <a:lnTo>
                    <a:pt x="5796965" y="28321"/>
                  </a:lnTo>
                  <a:lnTo>
                    <a:pt x="5797346" y="30733"/>
                  </a:lnTo>
                  <a:lnTo>
                    <a:pt x="5797854" y="33147"/>
                  </a:lnTo>
                  <a:lnTo>
                    <a:pt x="5798870" y="35687"/>
                  </a:lnTo>
                  <a:lnTo>
                    <a:pt x="5799378" y="38100"/>
                  </a:lnTo>
                  <a:lnTo>
                    <a:pt x="5800394" y="40513"/>
                  </a:lnTo>
                  <a:lnTo>
                    <a:pt x="5801283" y="42672"/>
                  </a:lnTo>
                  <a:lnTo>
                    <a:pt x="5802172" y="45085"/>
                  </a:lnTo>
                  <a:lnTo>
                    <a:pt x="5803442" y="47244"/>
                  </a:lnTo>
                  <a:lnTo>
                    <a:pt x="5804585" y="49022"/>
                  </a:lnTo>
                  <a:lnTo>
                    <a:pt x="5806109" y="50926"/>
                  </a:lnTo>
                  <a:lnTo>
                    <a:pt x="5807633" y="52704"/>
                  </a:lnTo>
                  <a:lnTo>
                    <a:pt x="5809157" y="54482"/>
                  </a:lnTo>
                  <a:lnTo>
                    <a:pt x="5811062" y="56006"/>
                  </a:lnTo>
                  <a:lnTo>
                    <a:pt x="5812840" y="57530"/>
                  </a:lnTo>
                  <a:lnTo>
                    <a:pt x="5814618" y="58800"/>
                  </a:lnTo>
                  <a:lnTo>
                    <a:pt x="5816777" y="60071"/>
                  </a:lnTo>
                  <a:lnTo>
                    <a:pt x="5818936" y="60960"/>
                  </a:lnTo>
                  <a:lnTo>
                    <a:pt x="5821349" y="61595"/>
                  </a:lnTo>
                  <a:lnTo>
                    <a:pt x="5823508" y="62483"/>
                  </a:lnTo>
                  <a:lnTo>
                    <a:pt x="5826302" y="62738"/>
                  </a:lnTo>
                  <a:lnTo>
                    <a:pt x="5828715" y="63119"/>
                  </a:lnTo>
                  <a:lnTo>
                    <a:pt x="5831763" y="62738"/>
                  </a:lnTo>
                  <a:lnTo>
                    <a:pt x="5834176" y="62102"/>
                  </a:lnTo>
                  <a:lnTo>
                    <a:pt x="5836589" y="61595"/>
                  </a:lnTo>
                  <a:lnTo>
                    <a:pt x="5839002" y="60578"/>
                  </a:lnTo>
                  <a:lnTo>
                    <a:pt x="5841161" y="59690"/>
                  </a:lnTo>
                  <a:lnTo>
                    <a:pt x="5843320" y="58547"/>
                  </a:lnTo>
                  <a:lnTo>
                    <a:pt x="5845479" y="57276"/>
                  </a:lnTo>
                  <a:lnTo>
                    <a:pt x="5847257" y="56006"/>
                  </a:lnTo>
                  <a:lnTo>
                    <a:pt x="5848781" y="54228"/>
                  </a:lnTo>
                  <a:lnTo>
                    <a:pt x="5850686" y="52704"/>
                  </a:lnTo>
                  <a:lnTo>
                    <a:pt x="5851829" y="50926"/>
                  </a:lnTo>
                  <a:lnTo>
                    <a:pt x="5853353" y="49022"/>
                  </a:lnTo>
                  <a:lnTo>
                    <a:pt x="5854623" y="46863"/>
                  </a:lnTo>
                  <a:lnTo>
                    <a:pt x="5855766" y="45085"/>
                  </a:lnTo>
                  <a:lnTo>
                    <a:pt x="5856782" y="42672"/>
                  </a:lnTo>
                  <a:lnTo>
                    <a:pt x="5857671" y="40513"/>
                  </a:lnTo>
                  <a:lnTo>
                    <a:pt x="5858306" y="38353"/>
                  </a:lnTo>
                  <a:lnTo>
                    <a:pt x="5859195" y="35941"/>
                  </a:lnTo>
                  <a:lnTo>
                    <a:pt x="5859830" y="33527"/>
                  </a:lnTo>
                  <a:lnTo>
                    <a:pt x="5860084" y="31115"/>
                  </a:lnTo>
                  <a:lnTo>
                    <a:pt x="5860719" y="28575"/>
                  </a:lnTo>
                  <a:lnTo>
                    <a:pt x="5860973" y="25907"/>
                  </a:lnTo>
                  <a:lnTo>
                    <a:pt x="5861354" y="23495"/>
                  </a:lnTo>
                  <a:lnTo>
                    <a:pt x="5861354" y="20700"/>
                  </a:lnTo>
                  <a:lnTo>
                    <a:pt x="5861608" y="18288"/>
                  </a:lnTo>
                  <a:lnTo>
                    <a:pt x="5861608" y="15494"/>
                  </a:lnTo>
                  <a:lnTo>
                    <a:pt x="5861354" y="13080"/>
                  </a:lnTo>
                  <a:lnTo>
                    <a:pt x="5861354" y="10287"/>
                  </a:lnTo>
                  <a:lnTo>
                    <a:pt x="5860973" y="7874"/>
                  </a:lnTo>
                  <a:lnTo>
                    <a:pt x="5860719" y="5206"/>
                  </a:lnTo>
                  <a:lnTo>
                    <a:pt x="5860338" y="2667"/>
                  </a:lnTo>
                  <a:lnTo>
                    <a:pt x="5859830" y="253"/>
                  </a:lnTo>
                  <a:lnTo>
                    <a:pt x="5892977" y="253"/>
                  </a:lnTo>
                </a:path>
                <a:path w="6883400" h="10017125">
                  <a:moveTo>
                    <a:pt x="5764961" y="85344"/>
                  </a:moveTo>
                  <a:lnTo>
                    <a:pt x="5892977" y="85344"/>
                  </a:lnTo>
                </a:path>
                <a:path w="6883400" h="10017125">
                  <a:moveTo>
                    <a:pt x="5892977" y="253"/>
                  </a:moveTo>
                  <a:lnTo>
                    <a:pt x="5927140" y="253"/>
                  </a:lnTo>
                  <a:lnTo>
                    <a:pt x="5926505" y="2413"/>
                  </a:lnTo>
                  <a:lnTo>
                    <a:pt x="5925870" y="5206"/>
                  </a:lnTo>
                  <a:lnTo>
                    <a:pt x="5925362" y="7620"/>
                  </a:lnTo>
                  <a:lnTo>
                    <a:pt x="5924981" y="10032"/>
                  </a:lnTo>
                  <a:lnTo>
                    <a:pt x="5924727" y="12826"/>
                  </a:lnTo>
                  <a:lnTo>
                    <a:pt x="5924346" y="15240"/>
                  </a:lnTo>
                  <a:lnTo>
                    <a:pt x="5924346" y="17906"/>
                  </a:lnTo>
                  <a:lnTo>
                    <a:pt x="5924346" y="20447"/>
                  </a:lnTo>
                  <a:lnTo>
                    <a:pt x="5924346" y="23114"/>
                  </a:lnTo>
                  <a:lnTo>
                    <a:pt x="5924727" y="25526"/>
                  </a:lnTo>
                  <a:lnTo>
                    <a:pt x="5924981" y="28321"/>
                  </a:lnTo>
                  <a:lnTo>
                    <a:pt x="5925616" y="30733"/>
                  </a:lnTo>
                  <a:lnTo>
                    <a:pt x="5926251" y="33147"/>
                  </a:lnTo>
                  <a:lnTo>
                    <a:pt x="5926886" y="35687"/>
                  </a:lnTo>
                  <a:lnTo>
                    <a:pt x="5927394" y="38100"/>
                  </a:lnTo>
                  <a:lnTo>
                    <a:pt x="5928410" y="40513"/>
                  </a:lnTo>
                  <a:lnTo>
                    <a:pt x="5929299" y="42672"/>
                  </a:lnTo>
                  <a:lnTo>
                    <a:pt x="5930188" y="45085"/>
                  </a:lnTo>
                  <a:lnTo>
                    <a:pt x="5931458" y="47244"/>
                  </a:lnTo>
                  <a:lnTo>
                    <a:pt x="5932982" y="49022"/>
                  </a:lnTo>
                  <a:lnTo>
                    <a:pt x="5934125" y="50926"/>
                  </a:lnTo>
                  <a:lnTo>
                    <a:pt x="5935649" y="52704"/>
                  </a:lnTo>
                  <a:lnTo>
                    <a:pt x="5937173" y="54482"/>
                  </a:lnTo>
                  <a:lnTo>
                    <a:pt x="5939078" y="56006"/>
                  </a:lnTo>
                  <a:lnTo>
                    <a:pt x="5940856" y="57530"/>
                  </a:lnTo>
                  <a:lnTo>
                    <a:pt x="5943015" y="58800"/>
                  </a:lnTo>
                  <a:lnTo>
                    <a:pt x="5944793" y="60071"/>
                  </a:lnTo>
                  <a:lnTo>
                    <a:pt x="5946952" y="60960"/>
                  </a:lnTo>
                  <a:lnTo>
                    <a:pt x="5949365" y="61595"/>
                  </a:lnTo>
                  <a:lnTo>
                    <a:pt x="5951778" y="62483"/>
                  </a:lnTo>
                  <a:lnTo>
                    <a:pt x="5954318" y="62738"/>
                  </a:lnTo>
                  <a:lnTo>
                    <a:pt x="5956985" y="63119"/>
                  </a:lnTo>
                  <a:lnTo>
                    <a:pt x="5959779" y="62738"/>
                  </a:lnTo>
                  <a:lnTo>
                    <a:pt x="5962192" y="62102"/>
                  </a:lnTo>
                  <a:lnTo>
                    <a:pt x="5964605" y="61595"/>
                  </a:lnTo>
                  <a:lnTo>
                    <a:pt x="5967018" y="60578"/>
                  </a:lnTo>
                  <a:lnTo>
                    <a:pt x="5969558" y="59690"/>
                  </a:lnTo>
                  <a:lnTo>
                    <a:pt x="5971336" y="58547"/>
                  </a:lnTo>
                  <a:lnTo>
                    <a:pt x="5973495" y="57276"/>
                  </a:lnTo>
                  <a:lnTo>
                    <a:pt x="5975273" y="56006"/>
                  </a:lnTo>
                  <a:lnTo>
                    <a:pt x="5976797" y="54228"/>
                  </a:lnTo>
                  <a:lnTo>
                    <a:pt x="5978702" y="52704"/>
                  </a:lnTo>
                  <a:lnTo>
                    <a:pt x="5980226" y="50926"/>
                  </a:lnTo>
                  <a:lnTo>
                    <a:pt x="5981369" y="49022"/>
                  </a:lnTo>
                  <a:lnTo>
                    <a:pt x="5982639" y="46863"/>
                  </a:lnTo>
                  <a:lnTo>
                    <a:pt x="5983782" y="45085"/>
                  </a:lnTo>
                  <a:lnTo>
                    <a:pt x="5988989" y="25907"/>
                  </a:lnTo>
                  <a:lnTo>
                    <a:pt x="5989370" y="23495"/>
                  </a:lnTo>
                  <a:lnTo>
                    <a:pt x="5989370" y="20700"/>
                  </a:lnTo>
                  <a:lnTo>
                    <a:pt x="5989624" y="18288"/>
                  </a:lnTo>
                  <a:lnTo>
                    <a:pt x="5989624" y="15494"/>
                  </a:lnTo>
                  <a:lnTo>
                    <a:pt x="5989370" y="13080"/>
                  </a:lnTo>
                  <a:lnTo>
                    <a:pt x="5989370" y="10287"/>
                  </a:lnTo>
                  <a:lnTo>
                    <a:pt x="5988989" y="7874"/>
                  </a:lnTo>
                  <a:lnTo>
                    <a:pt x="5988735" y="5206"/>
                  </a:lnTo>
                  <a:lnTo>
                    <a:pt x="5988354" y="2667"/>
                  </a:lnTo>
                  <a:lnTo>
                    <a:pt x="5987846" y="253"/>
                  </a:lnTo>
                  <a:lnTo>
                    <a:pt x="6020993" y="253"/>
                  </a:lnTo>
                </a:path>
                <a:path w="6883400" h="10017125">
                  <a:moveTo>
                    <a:pt x="5892977" y="85344"/>
                  </a:moveTo>
                  <a:lnTo>
                    <a:pt x="6020993" y="85344"/>
                  </a:lnTo>
                </a:path>
                <a:path w="6883400" h="10017125">
                  <a:moveTo>
                    <a:pt x="6020993" y="253"/>
                  </a:moveTo>
                  <a:lnTo>
                    <a:pt x="6055156" y="253"/>
                  </a:lnTo>
                  <a:lnTo>
                    <a:pt x="6054521" y="2413"/>
                  </a:lnTo>
                  <a:lnTo>
                    <a:pt x="6053886" y="5206"/>
                  </a:lnTo>
                  <a:lnTo>
                    <a:pt x="6053378" y="7620"/>
                  </a:lnTo>
                  <a:lnTo>
                    <a:pt x="6052997" y="10032"/>
                  </a:lnTo>
                  <a:lnTo>
                    <a:pt x="6052743" y="12826"/>
                  </a:lnTo>
                  <a:lnTo>
                    <a:pt x="6052743" y="15240"/>
                  </a:lnTo>
                  <a:lnTo>
                    <a:pt x="6052362" y="17906"/>
                  </a:lnTo>
                  <a:lnTo>
                    <a:pt x="6052362" y="20447"/>
                  </a:lnTo>
                  <a:lnTo>
                    <a:pt x="6052743" y="23114"/>
                  </a:lnTo>
                  <a:lnTo>
                    <a:pt x="6052743" y="25526"/>
                  </a:lnTo>
                  <a:lnTo>
                    <a:pt x="6052997" y="28321"/>
                  </a:lnTo>
                  <a:lnTo>
                    <a:pt x="6053632" y="30733"/>
                  </a:lnTo>
                  <a:lnTo>
                    <a:pt x="6054267" y="33147"/>
                  </a:lnTo>
                  <a:lnTo>
                    <a:pt x="6054902" y="35687"/>
                  </a:lnTo>
                  <a:lnTo>
                    <a:pt x="6055410" y="38100"/>
                  </a:lnTo>
                  <a:lnTo>
                    <a:pt x="6056426" y="40513"/>
                  </a:lnTo>
                  <a:lnTo>
                    <a:pt x="6057315" y="42672"/>
                  </a:lnTo>
                  <a:lnTo>
                    <a:pt x="6058204" y="45085"/>
                  </a:lnTo>
                  <a:lnTo>
                    <a:pt x="6059728" y="47244"/>
                  </a:lnTo>
                  <a:lnTo>
                    <a:pt x="6060998" y="49022"/>
                  </a:lnTo>
                  <a:lnTo>
                    <a:pt x="6062141" y="50926"/>
                  </a:lnTo>
                  <a:lnTo>
                    <a:pt x="6063665" y="52704"/>
                  </a:lnTo>
                  <a:lnTo>
                    <a:pt x="6065189" y="54482"/>
                  </a:lnTo>
                  <a:lnTo>
                    <a:pt x="6067094" y="56006"/>
                  </a:lnTo>
                  <a:lnTo>
                    <a:pt x="6068872" y="57530"/>
                  </a:lnTo>
                  <a:lnTo>
                    <a:pt x="6071031" y="58800"/>
                  </a:lnTo>
                  <a:lnTo>
                    <a:pt x="6072809" y="60071"/>
                  </a:lnTo>
                  <a:lnTo>
                    <a:pt x="6075222" y="60960"/>
                  </a:lnTo>
                  <a:lnTo>
                    <a:pt x="6077381" y="61595"/>
                  </a:lnTo>
                  <a:lnTo>
                    <a:pt x="6079794" y="62483"/>
                  </a:lnTo>
                  <a:lnTo>
                    <a:pt x="6082334" y="62738"/>
                  </a:lnTo>
                  <a:lnTo>
                    <a:pt x="6085001" y="63119"/>
                  </a:lnTo>
                  <a:lnTo>
                    <a:pt x="6087795" y="62738"/>
                  </a:lnTo>
                  <a:lnTo>
                    <a:pt x="6090208" y="62102"/>
                  </a:lnTo>
                  <a:lnTo>
                    <a:pt x="6093002" y="61595"/>
                  </a:lnTo>
                  <a:lnTo>
                    <a:pt x="6095034" y="60578"/>
                  </a:lnTo>
                  <a:lnTo>
                    <a:pt x="6097574" y="59690"/>
                  </a:lnTo>
                  <a:lnTo>
                    <a:pt x="6099606" y="58547"/>
                  </a:lnTo>
                  <a:lnTo>
                    <a:pt x="6110655" y="46863"/>
                  </a:lnTo>
                  <a:lnTo>
                    <a:pt x="6111798" y="45085"/>
                  </a:lnTo>
                  <a:lnTo>
                    <a:pt x="6117005" y="25907"/>
                  </a:lnTo>
                  <a:lnTo>
                    <a:pt x="6117386" y="23495"/>
                  </a:lnTo>
                  <a:lnTo>
                    <a:pt x="6117640" y="20700"/>
                  </a:lnTo>
                  <a:lnTo>
                    <a:pt x="6117640" y="18288"/>
                  </a:lnTo>
                  <a:lnTo>
                    <a:pt x="6117640" y="15494"/>
                  </a:lnTo>
                  <a:lnTo>
                    <a:pt x="6117640" y="13080"/>
                  </a:lnTo>
                  <a:lnTo>
                    <a:pt x="6117386" y="10287"/>
                  </a:lnTo>
                  <a:lnTo>
                    <a:pt x="6117005" y="7874"/>
                  </a:lnTo>
                  <a:lnTo>
                    <a:pt x="6116751" y="5206"/>
                  </a:lnTo>
                  <a:lnTo>
                    <a:pt x="6116370" y="2667"/>
                  </a:lnTo>
                  <a:lnTo>
                    <a:pt x="6115862" y="253"/>
                  </a:lnTo>
                  <a:lnTo>
                    <a:pt x="6149009" y="253"/>
                  </a:lnTo>
                </a:path>
                <a:path w="6883400" h="10017125">
                  <a:moveTo>
                    <a:pt x="6020993" y="85344"/>
                  </a:moveTo>
                  <a:lnTo>
                    <a:pt x="6149009" y="85344"/>
                  </a:lnTo>
                </a:path>
                <a:path w="6883400" h="10017125">
                  <a:moveTo>
                    <a:pt x="6149009" y="253"/>
                  </a:moveTo>
                  <a:lnTo>
                    <a:pt x="6183426" y="253"/>
                  </a:lnTo>
                  <a:lnTo>
                    <a:pt x="6182537" y="2413"/>
                  </a:lnTo>
                  <a:lnTo>
                    <a:pt x="6181902" y="5206"/>
                  </a:lnTo>
                  <a:lnTo>
                    <a:pt x="6181648" y="7620"/>
                  </a:lnTo>
                  <a:lnTo>
                    <a:pt x="6181013" y="10032"/>
                  </a:lnTo>
                  <a:lnTo>
                    <a:pt x="6180759" y="12826"/>
                  </a:lnTo>
                  <a:lnTo>
                    <a:pt x="6180759" y="15240"/>
                  </a:lnTo>
                  <a:lnTo>
                    <a:pt x="6180378" y="17906"/>
                  </a:lnTo>
                  <a:lnTo>
                    <a:pt x="6180378" y="20447"/>
                  </a:lnTo>
                  <a:lnTo>
                    <a:pt x="6180759" y="23114"/>
                  </a:lnTo>
                  <a:lnTo>
                    <a:pt x="6180759" y="25526"/>
                  </a:lnTo>
                  <a:lnTo>
                    <a:pt x="6181394" y="28321"/>
                  </a:lnTo>
                  <a:lnTo>
                    <a:pt x="6181648" y="30733"/>
                  </a:lnTo>
                  <a:lnTo>
                    <a:pt x="6182283" y="33147"/>
                  </a:lnTo>
                  <a:lnTo>
                    <a:pt x="6182918" y="35687"/>
                  </a:lnTo>
                  <a:lnTo>
                    <a:pt x="6183426" y="38100"/>
                  </a:lnTo>
                  <a:lnTo>
                    <a:pt x="6184442" y="40513"/>
                  </a:lnTo>
                  <a:lnTo>
                    <a:pt x="6185331" y="42672"/>
                  </a:lnTo>
                  <a:lnTo>
                    <a:pt x="6186474" y="45085"/>
                  </a:lnTo>
                  <a:lnTo>
                    <a:pt x="6187744" y="47244"/>
                  </a:lnTo>
                  <a:lnTo>
                    <a:pt x="6189014" y="49022"/>
                  </a:lnTo>
                  <a:lnTo>
                    <a:pt x="6190538" y="50926"/>
                  </a:lnTo>
                  <a:lnTo>
                    <a:pt x="6191681" y="52704"/>
                  </a:lnTo>
                  <a:lnTo>
                    <a:pt x="6193586" y="54482"/>
                  </a:lnTo>
                  <a:lnTo>
                    <a:pt x="6195110" y="56006"/>
                  </a:lnTo>
                  <a:lnTo>
                    <a:pt x="6196888" y="57530"/>
                  </a:lnTo>
                  <a:lnTo>
                    <a:pt x="6199047" y="58800"/>
                  </a:lnTo>
                  <a:lnTo>
                    <a:pt x="6201206" y="60071"/>
                  </a:lnTo>
                  <a:lnTo>
                    <a:pt x="6203238" y="60960"/>
                  </a:lnTo>
                  <a:lnTo>
                    <a:pt x="6205397" y="61595"/>
                  </a:lnTo>
                  <a:lnTo>
                    <a:pt x="6207810" y="62483"/>
                  </a:lnTo>
                  <a:lnTo>
                    <a:pt x="6210350" y="62738"/>
                  </a:lnTo>
                  <a:lnTo>
                    <a:pt x="6213017" y="63119"/>
                  </a:lnTo>
                  <a:lnTo>
                    <a:pt x="6215811" y="62738"/>
                  </a:lnTo>
                  <a:lnTo>
                    <a:pt x="6218478" y="62102"/>
                  </a:lnTo>
                  <a:lnTo>
                    <a:pt x="6221018" y="61595"/>
                  </a:lnTo>
                  <a:lnTo>
                    <a:pt x="6223431" y="60578"/>
                  </a:lnTo>
                  <a:lnTo>
                    <a:pt x="6225590" y="59690"/>
                  </a:lnTo>
                  <a:lnTo>
                    <a:pt x="6238671" y="46863"/>
                  </a:lnTo>
                  <a:lnTo>
                    <a:pt x="6239814" y="45085"/>
                  </a:lnTo>
                  <a:lnTo>
                    <a:pt x="6245021" y="25907"/>
                  </a:lnTo>
                  <a:lnTo>
                    <a:pt x="6245402" y="23495"/>
                  </a:lnTo>
                  <a:lnTo>
                    <a:pt x="6245656" y="20700"/>
                  </a:lnTo>
                  <a:lnTo>
                    <a:pt x="6245656" y="18288"/>
                  </a:lnTo>
                  <a:lnTo>
                    <a:pt x="6245656" y="15494"/>
                  </a:lnTo>
                  <a:lnTo>
                    <a:pt x="6245656" y="13080"/>
                  </a:lnTo>
                  <a:lnTo>
                    <a:pt x="6245402" y="10287"/>
                  </a:lnTo>
                  <a:lnTo>
                    <a:pt x="6245021" y="7874"/>
                  </a:lnTo>
                  <a:lnTo>
                    <a:pt x="6244767" y="5206"/>
                  </a:lnTo>
                  <a:lnTo>
                    <a:pt x="6244386" y="2667"/>
                  </a:lnTo>
                  <a:lnTo>
                    <a:pt x="6244132" y="253"/>
                  </a:lnTo>
                  <a:lnTo>
                    <a:pt x="6277025" y="253"/>
                  </a:lnTo>
                </a:path>
                <a:path w="6883400" h="10017125">
                  <a:moveTo>
                    <a:pt x="6149009" y="85344"/>
                  </a:moveTo>
                  <a:lnTo>
                    <a:pt x="6277025" y="85344"/>
                  </a:lnTo>
                </a:path>
                <a:path w="6883400" h="10017125">
                  <a:moveTo>
                    <a:pt x="6277025" y="253"/>
                  </a:moveTo>
                  <a:lnTo>
                    <a:pt x="6311442" y="253"/>
                  </a:lnTo>
                  <a:lnTo>
                    <a:pt x="6310934" y="2413"/>
                  </a:lnTo>
                  <a:lnTo>
                    <a:pt x="6309918" y="5206"/>
                  </a:lnTo>
                  <a:lnTo>
                    <a:pt x="6309664" y="7620"/>
                  </a:lnTo>
                  <a:lnTo>
                    <a:pt x="6309029" y="10032"/>
                  </a:lnTo>
                  <a:lnTo>
                    <a:pt x="6309029" y="12826"/>
                  </a:lnTo>
                  <a:lnTo>
                    <a:pt x="6308775" y="15240"/>
                  </a:lnTo>
                  <a:lnTo>
                    <a:pt x="6308775" y="17906"/>
                  </a:lnTo>
                  <a:lnTo>
                    <a:pt x="6308775" y="20447"/>
                  </a:lnTo>
                  <a:lnTo>
                    <a:pt x="6308775" y="23114"/>
                  </a:lnTo>
                  <a:lnTo>
                    <a:pt x="6309029" y="25526"/>
                  </a:lnTo>
                  <a:lnTo>
                    <a:pt x="6309410" y="28321"/>
                  </a:lnTo>
                  <a:lnTo>
                    <a:pt x="6309664" y="30733"/>
                  </a:lnTo>
                  <a:lnTo>
                    <a:pt x="6310299" y="33147"/>
                  </a:lnTo>
                  <a:lnTo>
                    <a:pt x="6310934" y="35687"/>
                  </a:lnTo>
                  <a:lnTo>
                    <a:pt x="6311442" y="38100"/>
                  </a:lnTo>
                  <a:lnTo>
                    <a:pt x="6312458" y="40513"/>
                  </a:lnTo>
                  <a:lnTo>
                    <a:pt x="6318554" y="50926"/>
                  </a:lnTo>
                  <a:lnTo>
                    <a:pt x="6319697" y="52704"/>
                  </a:lnTo>
                  <a:lnTo>
                    <a:pt x="6321602" y="54482"/>
                  </a:lnTo>
                  <a:lnTo>
                    <a:pt x="6323126" y="56006"/>
                  </a:lnTo>
                  <a:lnTo>
                    <a:pt x="6324904" y="57530"/>
                  </a:lnTo>
                  <a:lnTo>
                    <a:pt x="6327063" y="58800"/>
                  </a:lnTo>
                  <a:lnTo>
                    <a:pt x="6329222" y="60071"/>
                  </a:lnTo>
                  <a:lnTo>
                    <a:pt x="6331254" y="60960"/>
                  </a:lnTo>
                  <a:lnTo>
                    <a:pt x="6333413" y="61595"/>
                  </a:lnTo>
                  <a:lnTo>
                    <a:pt x="6335826" y="62483"/>
                  </a:lnTo>
                  <a:lnTo>
                    <a:pt x="6338620" y="62738"/>
                  </a:lnTo>
                  <a:lnTo>
                    <a:pt x="6341033" y="63119"/>
                  </a:lnTo>
                  <a:lnTo>
                    <a:pt x="6343827" y="62738"/>
                  </a:lnTo>
                  <a:lnTo>
                    <a:pt x="6346494" y="62102"/>
                  </a:lnTo>
                  <a:lnTo>
                    <a:pt x="6349034" y="61595"/>
                  </a:lnTo>
                  <a:lnTo>
                    <a:pt x="6351447" y="60578"/>
                  </a:lnTo>
                  <a:lnTo>
                    <a:pt x="6353606" y="59690"/>
                  </a:lnTo>
                  <a:lnTo>
                    <a:pt x="6355638" y="58547"/>
                  </a:lnTo>
                  <a:lnTo>
                    <a:pt x="6357543" y="57276"/>
                  </a:lnTo>
                  <a:lnTo>
                    <a:pt x="6359702" y="56006"/>
                  </a:lnTo>
                  <a:lnTo>
                    <a:pt x="6361226" y="54228"/>
                  </a:lnTo>
                  <a:lnTo>
                    <a:pt x="6362750" y="52704"/>
                  </a:lnTo>
                  <a:lnTo>
                    <a:pt x="6364274" y="50926"/>
                  </a:lnTo>
                  <a:lnTo>
                    <a:pt x="6365417" y="49022"/>
                  </a:lnTo>
                  <a:lnTo>
                    <a:pt x="6366687" y="46863"/>
                  </a:lnTo>
                  <a:lnTo>
                    <a:pt x="6367830" y="45085"/>
                  </a:lnTo>
                  <a:lnTo>
                    <a:pt x="6368846" y="42672"/>
                  </a:lnTo>
                  <a:lnTo>
                    <a:pt x="6369989" y="40513"/>
                  </a:lnTo>
                  <a:lnTo>
                    <a:pt x="6370624" y="38353"/>
                  </a:lnTo>
                  <a:lnTo>
                    <a:pt x="6371513" y="35941"/>
                  </a:lnTo>
                  <a:lnTo>
                    <a:pt x="6371894" y="33527"/>
                  </a:lnTo>
                  <a:lnTo>
                    <a:pt x="6372402" y="31115"/>
                  </a:lnTo>
                  <a:lnTo>
                    <a:pt x="6373037" y="28575"/>
                  </a:lnTo>
                  <a:lnTo>
                    <a:pt x="6373418" y="25907"/>
                  </a:lnTo>
                  <a:lnTo>
                    <a:pt x="6373418" y="23495"/>
                  </a:lnTo>
                  <a:lnTo>
                    <a:pt x="6373672" y="20700"/>
                  </a:lnTo>
                  <a:lnTo>
                    <a:pt x="6373672" y="18288"/>
                  </a:lnTo>
                  <a:lnTo>
                    <a:pt x="6373672" y="15494"/>
                  </a:lnTo>
                  <a:lnTo>
                    <a:pt x="6373672" y="13080"/>
                  </a:lnTo>
                  <a:lnTo>
                    <a:pt x="6373418" y="10287"/>
                  </a:lnTo>
                  <a:lnTo>
                    <a:pt x="6373418" y="7874"/>
                  </a:lnTo>
                  <a:lnTo>
                    <a:pt x="6372783" y="5206"/>
                  </a:lnTo>
                  <a:lnTo>
                    <a:pt x="6372402" y="2667"/>
                  </a:lnTo>
                  <a:lnTo>
                    <a:pt x="6372148" y="253"/>
                  </a:lnTo>
                  <a:lnTo>
                    <a:pt x="6405041" y="253"/>
                  </a:lnTo>
                </a:path>
                <a:path w="6883400" h="10017125">
                  <a:moveTo>
                    <a:pt x="6277025" y="85344"/>
                  </a:moveTo>
                  <a:lnTo>
                    <a:pt x="6405041" y="85344"/>
                  </a:lnTo>
                </a:path>
                <a:path w="6883400" h="10017125">
                  <a:moveTo>
                    <a:pt x="6405041" y="253"/>
                  </a:moveTo>
                  <a:lnTo>
                    <a:pt x="6439458" y="253"/>
                  </a:lnTo>
                  <a:lnTo>
                    <a:pt x="6438950" y="2413"/>
                  </a:lnTo>
                  <a:lnTo>
                    <a:pt x="6437934" y="5206"/>
                  </a:lnTo>
                  <a:lnTo>
                    <a:pt x="6437680" y="7620"/>
                  </a:lnTo>
                  <a:lnTo>
                    <a:pt x="6437426" y="10032"/>
                  </a:lnTo>
                  <a:lnTo>
                    <a:pt x="6437045" y="12826"/>
                  </a:lnTo>
                  <a:lnTo>
                    <a:pt x="6436791" y="15240"/>
                  </a:lnTo>
                  <a:lnTo>
                    <a:pt x="6436791" y="17906"/>
                  </a:lnTo>
                  <a:lnTo>
                    <a:pt x="6436791" y="20447"/>
                  </a:lnTo>
                  <a:lnTo>
                    <a:pt x="6436791" y="23114"/>
                  </a:lnTo>
                  <a:lnTo>
                    <a:pt x="6437045" y="25526"/>
                  </a:lnTo>
                  <a:lnTo>
                    <a:pt x="6437426" y="28321"/>
                  </a:lnTo>
                  <a:lnTo>
                    <a:pt x="6437680" y="30733"/>
                  </a:lnTo>
                  <a:lnTo>
                    <a:pt x="6438315" y="33147"/>
                  </a:lnTo>
                  <a:lnTo>
                    <a:pt x="6438950" y="35687"/>
                  </a:lnTo>
                  <a:lnTo>
                    <a:pt x="6439839" y="38100"/>
                  </a:lnTo>
                  <a:lnTo>
                    <a:pt x="6440474" y="40513"/>
                  </a:lnTo>
                  <a:lnTo>
                    <a:pt x="6441617" y="42672"/>
                  </a:lnTo>
                  <a:lnTo>
                    <a:pt x="6442506" y="45085"/>
                  </a:lnTo>
                  <a:lnTo>
                    <a:pt x="6443776" y="47244"/>
                  </a:lnTo>
                  <a:lnTo>
                    <a:pt x="6445046" y="49022"/>
                  </a:lnTo>
                  <a:lnTo>
                    <a:pt x="6446570" y="50926"/>
                  </a:lnTo>
                  <a:lnTo>
                    <a:pt x="6448094" y="52704"/>
                  </a:lnTo>
                  <a:lnTo>
                    <a:pt x="6449618" y="54482"/>
                  </a:lnTo>
                  <a:lnTo>
                    <a:pt x="6451396" y="56006"/>
                  </a:lnTo>
                  <a:lnTo>
                    <a:pt x="6453174" y="57530"/>
                  </a:lnTo>
                  <a:lnTo>
                    <a:pt x="6455079" y="58800"/>
                  </a:lnTo>
                  <a:lnTo>
                    <a:pt x="6457238" y="60071"/>
                  </a:lnTo>
                  <a:lnTo>
                    <a:pt x="6459270" y="60960"/>
                  </a:lnTo>
                  <a:lnTo>
                    <a:pt x="6461810" y="61595"/>
                  </a:lnTo>
                  <a:lnTo>
                    <a:pt x="6463842" y="62483"/>
                  </a:lnTo>
                  <a:lnTo>
                    <a:pt x="6466636" y="62738"/>
                  </a:lnTo>
                  <a:lnTo>
                    <a:pt x="6469049" y="63119"/>
                  </a:lnTo>
                  <a:lnTo>
                    <a:pt x="6471843" y="62738"/>
                  </a:lnTo>
                  <a:lnTo>
                    <a:pt x="6474510" y="62102"/>
                  </a:lnTo>
                  <a:lnTo>
                    <a:pt x="6477050" y="61595"/>
                  </a:lnTo>
                  <a:lnTo>
                    <a:pt x="6479463" y="60578"/>
                  </a:lnTo>
                  <a:lnTo>
                    <a:pt x="6481622" y="59690"/>
                  </a:lnTo>
                  <a:lnTo>
                    <a:pt x="6483654" y="58547"/>
                  </a:lnTo>
                  <a:lnTo>
                    <a:pt x="6485559" y="57276"/>
                  </a:lnTo>
                  <a:lnTo>
                    <a:pt x="6487718" y="56006"/>
                  </a:lnTo>
                  <a:lnTo>
                    <a:pt x="6489242" y="54228"/>
                  </a:lnTo>
                  <a:lnTo>
                    <a:pt x="6495846" y="45085"/>
                  </a:lnTo>
                  <a:lnTo>
                    <a:pt x="6497116" y="42672"/>
                  </a:lnTo>
                  <a:lnTo>
                    <a:pt x="6498005" y="40513"/>
                  </a:lnTo>
                  <a:lnTo>
                    <a:pt x="6498640" y="38353"/>
                  </a:lnTo>
                  <a:lnTo>
                    <a:pt x="6499529" y="35941"/>
                  </a:lnTo>
                  <a:lnTo>
                    <a:pt x="6500164" y="33527"/>
                  </a:lnTo>
                  <a:lnTo>
                    <a:pt x="6500418" y="31115"/>
                  </a:lnTo>
                  <a:lnTo>
                    <a:pt x="6501053" y="28575"/>
                  </a:lnTo>
                  <a:lnTo>
                    <a:pt x="6501434" y="25907"/>
                  </a:lnTo>
                  <a:lnTo>
                    <a:pt x="6501434" y="23495"/>
                  </a:lnTo>
                  <a:lnTo>
                    <a:pt x="6501688" y="20700"/>
                  </a:lnTo>
                  <a:lnTo>
                    <a:pt x="6501688" y="18288"/>
                  </a:lnTo>
                  <a:lnTo>
                    <a:pt x="6501688" y="15494"/>
                  </a:lnTo>
                  <a:lnTo>
                    <a:pt x="6501688" y="13080"/>
                  </a:lnTo>
                  <a:lnTo>
                    <a:pt x="6501434" y="10287"/>
                  </a:lnTo>
                  <a:lnTo>
                    <a:pt x="6501434" y="7874"/>
                  </a:lnTo>
                  <a:lnTo>
                    <a:pt x="6500799" y="5206"/>
                  </a:lnTo>
                  <a:lnTo>
                    <a:pt x="6500799" y="2667"/>
                  </a:lnTo>
                  <a:lnTo>
                    <a:pt x="6500164" y="253"/>
                  </a:lnTo>
                  <a:lnTo>
                    <a:pt x="6533438" y="253"/>
                  </a:lnTo>
                </a:path>
                <a:path w="6883400" h="10017125">
                  <a:moveTo>
                    <a:pt x="6405041" y="85344"/>
                  </a:moveTo>
                  <a:lnTo>
                    <a:pt x="6533438" y="85344"/>
                  </a:lnTo>
                </a:path>
                <a:path w="6883400" h="10017125">
                  <a:moveTo>
                    <a:pt x="6533438" y="253"/>
                  </a:moveTo>
                  <a:lnTo>
                    <a:pt x="6567474" y="253"/>
                  </a:lnTo>
                  <a:lnTo>
                    <a:pt x="6566966" y="2413"/>
                  </a:lnTo>
                  <a:lnTo>
                    <a:pt x="6566331" y="5206"/>
                  </a:lnTo>
                  <a:lnTo>
                    <a:pt x="6565696" y="7620"/>
                  </a:lnTo>
                  <a:lnTo>
                    <a:pt x="6565442" y="10032"/>
                  </a:lnTo>
                  <a:lnTo>
                    <a:pt x="6565061" y="12826"/>
                  </a:lnTo>
                  <a:lnTo>
                    <a:pt x="6564807" y="15240"/>
                  </a:lnTo>
                  <a:lnTo>
                    <a:pt x="6564807" y="17906"/>
                  </a:lnTo>
                  <a:lnTo>
                    <a:pt x="6564807" y="20447"/>
                  </a:lnTo>
                  <a:lnTo>
                    <a:pt x="6564807" y="23114"/>
                  </a:lnTo>
                  <a:lnTo>
                    <a:pt x="6565061" y="25526"/>
                  </a:lnTo>
                  <a:lnTo>
                    <a:pt x="6565442" y="28321"/>
                  </a:lnTo>
                  <a:lnTo>
                    <a:pt x="6565696" y="30733"/>
                  </a:lnTo>
                  <a:lnTo>
                    <a:pt x="6566331" y="33147"/>
                  </a:lnTo>
                  <a:lnTo>
                    <a:pt x="6567220" y="35687"/>
                  </a:lnTo>
                  <a:lnTo>
                    <a:pt x="6567855" y="38100"/>
                  </a:lnTo>
                  <a:lnTo>
                    <a:pt x="6568744" y="40513"/>
                  </a:lnTo>
                  <a:lnTo>
                    <a:pt x="6569633" y="42672"/>
                  </a:lnTo>
                  <a:lnTo>
                    <a:pt x="6570522" y="45085"/>
                  </a:lnTo>
                  <a:lnTo>
                    <a:pt x="6571792" y="47244"/>
                  </a:lnTo>
                  <a:lnTo>
                    <a:pt x="6573062" y="49022"/>
                  </a:lnTo>
                  <a:lnTo>
                    <a:pt x="6574586" y="50926"/>
                  </a:lnTo>
                  <a:lnTo>
                    <a:pt x="6576110" y="52704"/>
                  </a:lnTo>
                  <a:lnTo>
                    <a:pt x="6577634" y="54482"/>
                  </a:lnTo>
                  <a:lnTo>
                    <a:pt x="6579412" y="56006"/>
                  </a:lnTo>
                  <a:lnTo>
                    <a:pt x="6581190" y="57530"/>
                  </a:lnTo>
                  <a:lnTo>
                    <a:pt x="6583095" y="58800"/>
                  </a:lnTo>
                  <a:lnTo>
                    <a:pt x="6585254" y="60071"/>
                  </a:lnTo>
                  <a:lnTo>
                    <a:pt x="6587286" y="60960"/>
                  </a:lnTo>
                  <a:lnTo>
                    <a:pt x="6589826" y="61595"/>
                  </a:lnTo>
                  <a:lnTo>
                    <a:pt x="6591858" y="62483"/>
                  </a:lnTo>
                  <a:lnTo>
                    <a:pt x="6594652" y="62738"/>
                  </a:lnTo>
                  <a:lnTo>
                    <a:pt x="6597065" y="63119"/>
                  </a:lnTo>
                  <a:lnTo>
                    <a:pt x="6600113" y="62738"/>
                  </a:lnTo>
                  <a:lnTo>
                    <a:pt x="6602526" y="62102"/>
                  </a:lnTo>
                  <a:lnTo>
                    <a:pt x="6605066" y="61595"/>
                  </a:lnTo>
                  <a:lnTo>
                    <a:pt x="6607479" y="60578"/>
                  </a:lnTo>
                  <a:lnTo>
                    <a:pt x="6609638" y="59690"/>
                  </a:lnTo>
                  <a:lnTo>
                    <a:pt x="6611670" y="58547"/>
                  </a:lnTo>
                  <a:lnTo>
                    <a:pt x="6613829" y="57276"/>
                  </a:lnTo>
                  <a:lnTo>
                    <a:pt x="6615734" y="56006"/>
                  </a:lnTo>
                  <a:lnTo>
                    <a:pt x="6617258" y="54228"/>
                  </a:lnTo>
                  <a:lnTo>
                    <a:pt x="6619036" y="52704"/>
                  </a:lnTo>
                  <a:lnTo>
                    <a:pt x="6620306" y="50926"/>
                  </a:lnTo>
                  <a:lnTo>
                    <a:pt x="6621830" y="49022"/>
                  </a:lnTo>
                  <a:lnTo>
                    <a:pt x="6622973" y="46863"/>
                  </a:lnTo>
                  <a:lnTo>
                    <a:pt x="6624243" y="45085"/>
                  </a:lnTo>
                  <a:lnTo>
                    <a:pt x="6625132" y="42672"/>
                  </a:lnTo>
                  <a:lnTo>
                    <a:pt x="6626021" y="40513"/>
                  </a:lnTo>
                  <a:lnTo>
                    <a:pt x="6626656" y="38353"/>
                  </a:lnTo>
                  <a:lnTo>
                    <a:pt x="6627545" y="35941"/>
                  </a:lnTo>
                  <a:lnTo>
                    <a:pt x="6628180" y="33527"/>
                  </a:lnTo>
                  <a:lnTo>
                    <a:pt x="6628434" y="31115"/>
                  </a:lnTo>
                  <a:lnTo>
                    <a:pt x="6629069" y="28575"/>
                  </a:lnTo>
                  <a:lnTo>
                    <a:pt x="6629450" y="25907"/>
                  </a:lnTo>
                  <a:lnTo>
                    <a:pt x="6629704" y="23495"/>
                  </a:lnTo>
                  <a:lnTo>
                    <a:pt x="6629704" y="20700"/>
                  </a:lnTo>
                  <a:lnTo>
                    <a:pt x="6629958" y="18288"/>
                  </a:lnTo>
                  <a:lnTo>
                    <a:pt x="6629958" y="15494"/>
                  </a:lnTo>
                  <a:lnTo>
                    <a:pt x="6629704" y="13080"/>
                  </a:lnTo>
                  <a:lnTo>
                    <a:pt x="6629704" y="10287"/>
                  </a:lnTo>
                  <a:lnTo>
                    <a:pt x="6629450" y="7874"/>
                  </a:lnTo>
                  <a:lnTo>
                    <a:pt x="6629069" y="5206"/>
                  </a:lnTo>
                  <a:lnTo>
                    <a:pt x="6628815" y="2667"/>
                  </a:lnTo>
                  <a:lnTo>
                    <a:pt x="6628180" y="253"/>
                  </a:lnTo>
                  <a:lnTo>
                    <a:pt x="6661454" y="253"/>
                  </a:lnTo>
                </a:path>
                <a:path w="6883400" h="10017125">
                  <a:moveTo>
                    <a:pt x="6533438" y="85344"/>
                  </a:moveTo>
                  <a:lnTo>
                    <a:pt x="6661454" y="85344"/>
                  </a:lnTo>
                </a:path>
                <a:path w="6883400" h="10017125">
                  <a:moveTo>
                    <a:pt x="6661454" y="253"/>
                  </a:moveTo>
                  <a:lnTo>
                    <a:pt x="6695490" y="253"/>
                  </a:lnTo>
                  <a:lnTo>
                    <a:pt x="6694982" y="2413"/>
                  </a:lnTo>
                  <a:lnTo>
                    <a:pt x="6694347" y="5206"/>
                  </a:lnTo>
                  <a:lnTo>
                    <a:pt x="6693712" y="7620"/>
                  </a:lnTo>
                  <a:lnTo>
                    <a:pt x="6693458" y="10032"/>
                  </a:lnTo>
                  <a:lnTo>
                    <a:pt x="6693077" y="12826"/>
                  </a:lnTo>
                  <a:lnTo>
                    <a:pt x="6692823" y="15240"/>
                  </a:lnTo>
                  <a:lnTo>
                    <a:pt x="6692823" y="17906"/>
                  </a:lnTo>
                  <a:lnTo>
                    <a:pt x="6692823" y="20447"/>
                  </a:lnTo>
                  <a:lnTo>
                    <a:pt x="6692823" y="23114"/>
                  </a:lnTo>
                  <a:lnTo>
                    <a:pt x="6693077" y="25526"/>
                  </a:lnTo>
                  <a:lnTo>
                    <a:pt x="6693458" y="28321"/>
                  </a:lnTo>
                  <a:lnTo>
                    <a:pt x="6693966" y="30733"/>
                  </a:lnTo>
                  <a:lnTo>
                    <a:pt x="6694347" y="33147"/>
                  </a:lnTo>
                  <a:lnTo>
                    <a:pt x="6695236" y="35687"/>
                  </a:lnTo>
                  <a:lnTo>
                    <a:pt x="6695871" y="38100"/>
                  </a:lnTo>
                  <a:lnTo>
                    <a:pt x="6696760" y="40513"/>
                  </a:lnTo>
                  <a:lnTo>
                    <a:pt x="6697649" y="42672"/>
                  </a:lnTo>
                  <a:lnTo>
                    <a:pt x="6698538" y="45085"/>
                  </a:lnTo>
                  <a:lnTo>
                    <a:pt x="6699808" y="47244"/>
                  </a:lnTo>
                  <a:lnTo>
                    <a:pt x="6701078" y="49022"/>
                  </a:lnTo>
                  <a:lnTo>
                    <a:pt x="6702602" y="50926"/>
                  </a:lnTo>
                  <a:lnTo>
                    <a:pt x="6704126" y="52704"/>
                  </a:lnTo>
                  <a:lnTo>
                    <a:pt x="6705650" y="54482"/>
                  </a:lnTo>
                  <a:lnTo>
                    <a:pt x="6707428" y="56006"/>
                  </a:lnTo>
                  <a:lnTo>
                    <a:pt x="6709206" y="57530"/>
                  </a:lnTo>
                  <a:lnTo>
                    <a:pt x="6711365" y="58800"/>
                  </a:lnTo>
                  <a:lnTo>
                    <a:pt x="6713270" y="60071"/>
                  </a:lnTo>
                  <a:lnTo>
                    <a:pt x="6715302" y="60960"/>
                  </a:lnTo>
                  <a:lnTo>
                    <a:pt x="6717842" y="61595"/>
                  </a:lnTo>
                  <a:lnTo>
                    <a:pt x="6720255" y="62483"/>
                  </a:lnTo>
                  <a:lnTo>
                    <a:pt x="6722668" y="62738"/>
                  </a:lnTo>
                  <a:lnTo>
                    <a:pt x="6725462" y="63119"/>
                  </a:lnTo>
                  <a:lnTo>
                    <a:pt x="6728129" y="62738"/>
                  </a:lnTo>
                  <a:lnTo>
                    <a:pt x="6730542" y="62102"/>
                  </a:lnTo>
                  <a:lnTo>
                    <a:pt x="6733082" y="61595"/>
                  </a:lnTo>
                  <a:lnTo>
                    <a:pt x="6735495" y="60578"/>
                  </a:lnTo>
                  <a:lnTo>
                    <a:pt x="6737654" y="59690"/>
                  </a:lnTo>
                  <a:lnTo>
                    <a:pt x="6739686" y="58547"/>
                  </a:lnTo>
                  <a:lnTo>
                    <a:pt x="6741845" y="57276"/>
                  </a:lnTo>
                  <a:lnTo>
                    <a:pt x="6743750" y="56006"/>
                  </a:lnTo>
                  <a:lnTo>
                    <a:pt x="6745274" y="54228"/>
                  </a:lnTo>
                  <a:lnTo>
                    <a:pt x="6747052" y="52704"/>
                  </a:lnTo>
                  <a:lnTo>
                    <a:pt x="6748322" y="50926"/>
                  </a:lnTo>
                  <a:lnTo>
                    <a:pt x="6749846" y="49022"/>
                  </a:lnTo>
                  <a:lnTo>
                    <a:pt x="6750989" y="46863"/>
                  </a:lnTo>
                  <a:lnTo>
                    <a:pt x="6752259" y="45085"/>
                  </a:lnTo>
                  <a:lnTo>
                    <a:pt x="6753148" y="42672"/>
                  </a:lnTo>
                  <a:lnTo>
                    <a:pt x="6754037" y="40513"/>
                  </a:lnTo>
                  <a:lnTo>
                    <a:pt x="6754926" y="38353"/>
                  </a:lnTo>
                  <a:lnTo>
                    <a:pt x="6755561" y="35941"/>
                  </a:lnTo>
                  <a:lnTo>
                    <a:pt x="6756196" y="33527"/>
                  </a:lnTo>
                  <a:lnTo>
                    <a:pt x="6756831" y="31115"/>
                  </a:lnTo>
                  <a:lnTo>
                    <a:pt x="6757085" y="28575"/>
                  </a:lnTo>
                  <a:lnTo>
                    <a:pt x="6757466" y="25907"/>
                  </a:lnTo>
                  <a:lnTo>
                    <a:pt x="6757720" y="23495"/>
                  </a:lnTo>
                  <a:lnTo>
                    <a:pt x="6757720" y="20700"/>
                  </a:lnTo>
                  <a:lnTo>
                    <a:pt x="6757974" y="18288"/>
                  </a:lnTo>
                  <a:lnTo>
                    <a:pt x="6757974" y="15494"/>
                  </a:lnTo>
                  <a:lnTo>
                    <a:pt x="6757720" y="13080"/>
                  </a:lnTo>
                  <a:lnTo>
                    <a:pt x="6757720" y="10287"/>
                  </a:lnTo>
                  <a:lnTo>
                    <a:pt x="6757466" y="7874"/>
                  </a:lnTo>
                  <a:lnTo>
                    <a:pt x="6757085" y="5206"/>
                  </a:lnTo>
                  <a:lnTo>
                    <a:pt x="6756831" y="2667"/>
                  </a:lnTo>
                  <a:lnTo>
                    <a:pt x="6756196" y="253"/>
                  </a:lnTo>
                  <a:lnTo>
                    <a:pt x="6789470" y="253"/>
                  </a:lnTo>
                </a:path>
                <a:path w="6883400" h="10017125">
                  <a:moveTo>
                    <a:pt x="6661454" y="85344"/>
                  </a:moveTo>
                  <a:lnTo>
                    <a:pt x="6789470" y="85344"/>
                  </a:lnTo>
                </a:path>
                <a:path w="6883400" h="10017125">
                  <a:moveTo>
                    <a:pt x="6883323" y="93852"/>
                  </a:moveTo>
                  <a:lnTo>
                    <a:pt x="6883323" y="60578"/>
                  </a:lnTo>
                  <a:lnTo>
                    <a:pt x="6879894" y="61214"/>
                  </a:lnTo>
                  <a:lnTo>
                    <a:pt x="6876846" y="61595"/>
                  </a:lnTo>
                  <a:lnTo>
                    <a:pt x="6873544" y="62102"/>
                  </a:lnTo>
                  <a:lnTo>
                    <a:pt x="6870242" y="62483"/>
                  </a:lnTo>
                  <a:lnTo>
                    <a:pt x="6866813" y="62738"/>
                  </a:lnTo>
                  <a:lnTo>
                    <a:pt x="6863765" y="62738"/>
                  </a:lnTo>
                  <a:lnTo>
                    <a:pt x="6860463" y="62483"/>
                  </a:lnTo>
                  <a:lnTo>
                    <a:pt x="6857415" y="61849"/>
                  </a:lnTo>
                  <a:lnTo>
                    <a:pt x="6853986" y="61214"/>
                  </a:lnTo>
                  <a:lnTo>
                    <a:pt x="6838492" y="52704"/>
                  </a:lnTo>
                  <a:lnTo>
                    <a:pt x="6835444" y="49911"/>
                  </a:lnTo>
                  <a:lnTo>
                    <a:pt x="6832396" y="46608"/>
                  </a:lnTo>
                  <a:lnTo>
                    <a:pt x="6829983" y="43561"/>
                  </a:lnTo>
                  <a:lnTo>
                    <a:pt x="6827570" y="40258"/>
                  </a:lnTo>
                  <a:lnTo>
                    <a:pt x="6818680" y="20447"/>
                  </a:lnTo>
                  <a:lnTo>
                    <a:pt x="6818680" y="17399"/>
                  </a:lnTo>
                  <a:lnTo>
                    <a:pt x="6818426" y="14604"/>
                  </a:lnTo>
                  <a:lnTo>
                    <a:pt x="6818680" y="11811"/>
                  </a:lnTo>
                  <a:lnTo>
                    <a:pt x="6819315" y="9144"/>
                  </a:lnTo>
                  <a:lnTo>
                    <a:pt x="6819950" y="6096"/>
                  </a:lnTo>
                  <a:lnTo>
                    <a:pt x="6820839" y="3301"/>
                  </a:lnTo>
                  <a:lnTo>
                    <a:pt x="6821982" y="253"/>
                  </a:lnTo>
                  <a:lnTo>
                    <a:pt x="6789470" y="253"/>
                  </a:lnTo>
                </a:path>
                <a:path w="6883400" h="10017125">
                  <a:moveTo>
                    <a:pt x="6797598" y="93852"/>
                  </a:moveTo>
                  <a:lnTo>
                    <a:pt x="6797598" y="85344"/>
                  </a:lnTo>
                  <a:lnTo>
                    <a:pt x="6789470" y="85344"/>
                  </a:lnTo>
                </a:path>
                <a:path w="6883400" h="10017125">
                  <a:moveTo>
                    <a:pt x="6883323" y="219075"/>
                  </a:moveTo>
                  <a:lnTo>
                    <a:pt x="6883323" y="185293"/>
                  </a:lnTo>
                  <a:lnTo>
                    <a:pt x="6880910" y="185927"/>
                  </a:lnTo>
                  <a:lnTo>
                    <a:pt x="6878370" y="186563"/>
                  </a:lnTo>
                  <a:lnTo>
                    <a:pt x="6875957" y="187071"/>
                  </a:lnTo>
                  <a:lnTo>
                    <a:pt x="6873290" y="187451"/>
                  </a:lnTo>
                  <a:lnTo>
                    <a:pt x="6870750" y="187705"/>
                  </a:lnTo>
                  <a:lnTo>
                    <a:pt x="6868083" y="188087"/>
                  </a:lnTo>
                  <a:lnTo>
                    <a:pt x="6865670" y="188087"/>
                  </a:lnTo>
                  <a:lnTo>
                    <a:pt x="6862876" y="188087"/>
                  </a:lnTo>
                  <a:lnTo>
                    <a:pt x="6860463" y="188087"/>
                  </a:lnTo>
                  <a:lnTo>
                    <a:pt x="6857669" y="187705"/>
                  </a:lnTo>
                  <a:lnTo>
                    <a:pt x="6845223" y="185039"/>
                  </a:lnTo>
                  <a:lnTo>
                    <a:pt x="6842810" y="184403"/>
                  </a:lnTo>
                  <a:lnTo>
                    <a:pt x="6840651" y="183515"/>
                  </a:lnTo>
                  <a:lnTo>
                    <a:pt x="6838492" y="182245"/>
                  </a:lnTo>
                  <a:lnTo>
                    <a:pt x="6836333" y="180975"/>
                  </a:lnTo>
                  <a:lnTo>
                    <a:pt x="6834174" y="179831"/>
                  </a:lnTo>
                  <a:lnTo>
                    <a:pt x="6832396" y="178307"/>
                  </a:lnTo>
                  <a:lnTo>
                    <a:pt x="6830618" y="177038"/>
                  </a:lnTo>
                  <a:lnTo>
                    <a:pt x="6821728" y="163702"/>
                  </a:lnTo>
                  <a:lnTo>
                    <a:pt x="6820839" y="161163"/>
                  </a:lnTo>
                  <a:lnTo>
                    <a:pt x="6820458" y="158750"/>
                  </a:lnTo>
                  <a:lnTo>
                    <a:pt x="6820204" y="156082"/>
                  </a:lnTo>
                  <a:lnTo>
                    <a:pt x="6820458" y="153289"/>
                  </a:lnTo>
                  <a:lnTo>
                    <a:pt x="6821093" y="150875"/>
                  </a:lnTo>
                  <a:lnTo>
                    <a:pt x="6821728" y="148463"/>
                  </a:lnTo>
                  <a:lnTo>
                    <a:pt x="6822617" y="145923"/>
                  </a:lnTo>
                  <a:lnTo>
                    <a:pt x="6823506" y="143891"/>
                  </a:lnTo>
                  <a:lnTo>
                    <a:pt x="6824776" y="141731"/>
                  </a:lnTo>
                  <a:lnTo>
                    <a:pt x="6826046" y="139826"/>
                  </a:lnTo>
                  <a:lnTo>
                    <a:pt x="6827189" y="138049"/>
                  </a:lnTo>
                  <a:lnTo>
                    <a:pt x="6829094" y="136525"/>
                  </a:lnTo>
                  <a:lnTo>
                    <a:pt x="6830618" y="134747"/>
                  </a:lnTo>
                  <a:lnTo>
                    <a:pt x="6832396" y="133476"/>
                  </a:lnTo>
                  <a:lnTo>
                    <a:pt x="6834174" y="131952"/>
                  </a:lnTo>
                  <a:lnTo>
                    <a:pt x="6836333" y="130682"/>
                  </a:lnTo>
                  <a:lnTo>
                    <a:pt x="6838492" y="129794"/>
                  </a:lnTo>
                  <a:lnTo>
                    <a:pt x="6840651" y="128904"/>
                  </a:lnTo>
                  <a:lnTo>
                    <a:pt x="6855002" y="124968"/>
                  </a:lnTo>
                  <a:lnTo>
                    <a:pt x="6857415" y="124587"/>
                  </a:lnTo>
                  <a:lnTo>
                    <a:pt x="6860082" y="124332"/>
                  </a:lnTo>
                  <a:lnTo>
                    <a:pt x="6862622" y="124078"/>
                  </a:lnTo>
                  <a:lnTo>
                    <a:pt x="6865289" y="124078"/>
                  </a:lnTo>
                  <a:lnTo>
                    <a:pt x="6867702" y="124078"/>
                  </a:lnTo>
                  <a:lnTo>
                    <a:pt x="6870496" y="124078"/>
                  </a:lnTo>
                  <a:lnTo>
                    <a:pt x="6872909" y="124332"/>
                  </a:lnTo>
                  <a:lnTo>
                    <a:pt x="6875703" y="124587"/>
                  </a:lnTo>
                  <a:lnTo>
                    <a:pt x="6878116" y="124968"/>
                  </a:lnTo>
                  <a:lnTo>
                    <a:pt x="6880910" y="125222"/>
                  </a:lnTo>
                  <a:lnTo>
                    <a:pt x="6883323" y="125602"/>
                  </a:lnTo>
                  <a:lnTo>
                    <a:pt x="6883323" y="93852"/>
                  </a:lnTo>
                </a:path>
                <a:path w="6883400" h="10017125">
                  <a:moveTo>
                    <a:pt x="6797598" y="219075"/>
                  </a:moveTo>
                  <a:lnTo>
                    <a:pt x="6797598" y="93852"/>
                  </a:lnTo>
                </a:path>
                <a:path w="6883400" h="10017125">
                  <a:moveTo>
                    <a:pt x="6883323" y="344043"/>
                  </a:moveTo>
                  <a:lnTo>
                    <a:pt x="6883323" y="310261"/>
                  </a:lnTo>
                  <a:lnTo>
                    <a:pt x="6880910" y="310896"/>
                  </a:lnTo>
                  <a:lnTo>
                    <a:pt x="6878370" y="311785"/>
                  </a:lnTo>
                  <a:lnTo>
                    <a:pt x="6875957" y="312039"/>
                  </a:lnTo>
                  <a:lnTo>
                    <a:pt x="6873290" y="312420"/>
                  </a:lnTo>
                  <a:lnTo>
                    <a:pt x="6870750" y="312674"/>
                  </a:lnTo>
                  <a:lnTo>
                    <a:pt x="6868083" y="313054"/>
                  </a:lnTo>
                  <a:lnTo>
                    <a:pt x="6865670" y="313054"/>
                  </a:lnTo>
                  <a:lnTo>
                    <a:pt x="6862876" y="313054"/>
                  </a:lnTo>
                  <a:lnTo>
                    <a:pt x="6860463" y="313054"/>
                  </a:lnTo>
                  <a:lnTo>
                    <a:pt x="6857669" y="312674"/>
                  </a:lnTo>
                  <a:lnTo>
                    <a:pt x="6855256" y="312420"/>
                  </a:lnTo>
                  <a:lnTo>
                    <a:pt x="6836333" y="305943"/>
                  </a:lnTo>
                  <a:lnTo>
                    <a:pt x="6834174" y="304800"/>
                  </a:lnTo>
                  <a:lnTo>
                    <a:pt x="6832396" y="303529"/>
                  </a:lnTo>
                  <a:lnTo>
                    <a:pt x="6830618" y="302005"/>
                  </a:lnTo>
                  <a:lnTo>
                    <a:pt x="6828713" y="300481"/>
                  </a:lnTo>
                  <a:lnTo>
                    <a:pt x="6821728" y="288671"/>
                  </a:lnTo>
                  <a:lnTo>
                    <a:pt x="6820839" y="286130"/>
                  </a:lnTo>
                  <a:lnTo>
                    <a:pt x="6820458" y="283718"/>
                  </a:lnTo>
                  <a:lnTo>
                    <a:pt x="6820204" y="281304"/>
                  </a:lnTo>
                  <a:lnTo>
                    <a:pt x="6824776" y="266953"/>
                  </a:lnTo>
                  <a:lnTo>
                    <a:pt x="6826046" y="264795"/>
                  </a:lnTo>
                  <a:lnTo>
                    <a:pt x="6827189" y="263017"/>
                  </a:lnTo>
                  <a:lnTo>
                    <a:pt x="6829094" y="261493"/>
                  </a:lnTo>
                  <a:lnTo>
                    <a:pt x="6830618" y="259969"/>
                  </a:lnTo>
                  <a:lnTo>
                    <a:pt x="6832396" y="258445"/>
                  </a:lnTo>
                  <a:lnTo>
                    <a:pt x="6834174" y="257175"/>
                  </a:lnTo>
                  <a:lnTo>
                    <a:pt x="6836333" y="256031"/>
                  </a:lnTo>
                  <a:lnTo>
                    <a:pt x="6838492" y="254762"/>
                  </a:lnTo>
                  <a:lnTo>
                    <a:pt x="6840651" y="253873"/>
                  </a:lnTo>
                  <a:lnTo>
                    <a:pt x="6842810" y="252983"/>
                  </a:lnTo>
                  <a:lnTo>
                    <a:pt x="6845223" y="252095"/>
                  </a:lnTo>
                  <a:lnTo>
                    <a:pt x="6847382" y="251460"/>
                  </a:lnTo>
                  <a:lnTo>
                    <a:pt x="6849795" y="250825"/>
                  </a:lnTo>
                  <a:lnTo>
                    <a:pt x="6852208" y="250190"/>
                  </a:lnTo>
                  <a:lnTo>
                    <a:pt x="6855002" y="249936"/>
                  </a:lnTo>
                  <a:lnTo>
                    <a:pt x="6857415" y="249554"/>
                  </a:lnTo>
                  <a:lnTo>
                    <a:pt x="6860082" y="249300"/>
                  </a:lnTo>
                  <a:lnTo>
                    <a:pt x="6862622" y="249300"/>
                  </a:lnTo>
                  <a:lnTo>
                    <a:pt x="6865289" y="249047"/>
                  </a:lnTo>
                  <a:lnTo>
                    <a:pt x="6867702" y="249047"/>
                  </a:lnTo>
                  <a:lnTo>
                    <a:pt x="6870496" y="249300"/>
                  </a:lnTo>
                  <a:lnTo>
                    <a:pt x="6872909" y="249300"/>
                  </a:lnTo>
                  <a:lnTo>
                    <a:pt x="6875703" y="249554"/>
                  </a:lnTo>
                  <a:lnTo>
                    <a:pt x="6878116" y="249936"/>
                  </a:lnTo>
                  <a:lnTo>
                    <a:pt x="6880910" y="250190"/>
                  </a:lnTo>
                  <a:lnTo>
                    <a:pt x="6883323" y="250825"/>
                  </a:lnTo>
                  <a:lnTo>
                    <a:pt x="6883323" y="219075"/>
                  </a:lnTo>
                </a:path>
                <a:path w="6883400" h="10017125">
                  <a:moveTo>
                    <a:pt x="6797598" y="344043"/>
                  </a:moveTo>
                  <a:lnTo>
                    <a:pt x="6797598" y="219075"/>
                  </a:lnTo>
                </a:path>
                <a:path w="6883400" h="10017125">
                  <a:moveTo>
                    <a:pt x="6883323" y="469011"/>
                  </a:moveTo>
                  <a:lnTo>
                    <a:pt x="6883323" y="435228"/>
                  </a:lnTo>
                  <a:lnTo>
                    <a:pt x="6880910" y="435864"/>
                  </a:lnTo>
                  <a:lnTo>
                    <a:pt x="6878370" y="436752"/>
                  </a:lnTo>
                  <a:lnTo>
                    <a:pt x="6875957" y="437006"/>
                  </a:lnTo>
                  <a:lnTo>
                    <a:pt x="6873290" y="437388"/>
                  </a:lnTo>
                  <a:lnTo>
                    <a:pt x="6870750" y="437642"/>
                  </a:lnTo>
                  <a:lnTo>
                    <a:pt x="6868083" y="438023"/>
                  </a:lnTo>
                  <a:lnTo>
                    <a:pt x="6865670" y="438023"/>
                  </a:lnTo>
                  <a:lnTo>
                    <a:pt x="6862876" y="438023"/>
                  </a:lnTo>
                  <a:lnTo>
                    <a:pt x="6860463" y="438023"/>
                  </a:lnTo>
                  <a:lnTo>
                    <a:pt x="6857669" y="437642"/>
                  </a:lnTo>
                  <a:lnTo>
                    <a:pt x="6855256" y="437388"/>
                  </a:lnTo>
                  <a:lnTo>
                    <a:pt x="6838492" y="432180"/>
                  </a:lnTo>
                  <a:lnTo>
                    <a:pt x="6836333" y="430911"/>
                  </a:lnTo>
                  <a:lnTo>
                    <a:pt x="6834174" y="429768"/>
                  </a:lnTo>
                  <a:lnTo>
                    <a:pt x="6832396" y="428498"/>
                  </a:lnTo>
                  <a:lnTo>
                    <a:pt x="6830618" y="426974"/>
                  </a:lnTo>
                  <a:lnTo>
                    <a:pt x="6828713" y="425450"/>
                  </a:lnTo>
                  <a:lnTo>
                    <a:pt x="6821728" y="413639"/>
                  </a:lnTo>
                  <a:lnTo>
                    <a:pt x="6820839" y="411099"/>
                  </a:lnTo>
                  <a:lnTo>
                    <a:pt x="6820458" y="408686"/>
                  </a:lnTo>
                  <a:lnTo>
                    <a:pt x="6820204" y="406273"/>
                  </a:lnTo>
                  <a:lnTo>
                    <a:pt x="6820458" y="403478"/>
                  </a:lnTo>
                  <a:lnTo>
                    <a:pt x="6821093" y="400812"/>
                  </a:lnTo>
                  <a:lnTo>
                    <a:pt x="6821728" y="398399"/>
                  </a:lnTo>
                  <a:lnTo>
                    <a:pt x="6822617" y="396240"/>
                  </a:lnTo>
                  <a:lnTo>
                    <a:pt x="6823506" y="393826"/>
                  </a:lnTo>
                  <a:lnTo>
                    <a:pt x="6824776" y="391922"/>
                  </a:lnTo>
                  <a:lnTo>
                    <a:pt x="6826046" y="389763"/>
                  </a:lnTo>
                  <a:lnTo>
                    <a:pt x="6827189" y="387985"/>
                  </a:lnTo>
                  <a:lnTo>
                    <a:pt x="6829094" y="386461"/>
                  </a:lnTo>
                  <a:lnTo>
                    <a:pt x="6830618" y="384937"/>
                  </a:lnTo>
                  <a:lnTo>
                    <a:pt x="6832396" y="383413"/>
                  </a:lnTo>
                  <a:lnTo>
                    <a:pt x="6834174" y="382143"/>
                  </a:lnTo>
                  <a:lnTo>
                    <a:pt x="6836333" y="381000"/>
                  </a:lnTo>
                  <a:lnTo>
                    <a:pt x="6838492" y="379729"/>
                  </a:lnTo>
                  <a:lnTo>
                    <a:pt x="6840651" y="378841"/>
                  </a:lnTo>
                  <a:lnTo>
                    <a:pt x="6842810" y="377951"/>
                  </a:lnTo>
                  <a:lnTo>
                    <a:pt x="6845223" y="377063"/>
                  </a:lnTo>
                  <a:lnTo>
                    <a:pt x="6847382" y="376427"/>
                  </a:lnTo>
                  <a:lnTo>
                    <a:pt x="6849795" y="375793"/>
                  </a:lnTo>
                  <a:lnTo>
                    <a:pt x="6852208" y="375157"/>
                  </a:lnTo>
                  <a:lnTo>
                    <a:pt x="6855002" y="374903"/>
                  </a:lnTo>
                  <a:lnTo>
                    <a:pt x="6857415" y="374523"/>
                  </a:lnTo>
                  <a:lnTo>
                    <a:pt x="6860082" y="374269"/>
                  </a:lnTo>
                  <a:lnTo>
                    <a:pt x="6862622" y="374269"/>
                  </a:lnTo>
                  <a:lnTo>
                    <a:pt x="6865289" y="374015"/>
                  </a:lnTo>
                  <a:lnTo>
                    <a:pt x="6867702" y="374015"/>
                  </a:lnTo>
                  <a:lnTo>
                    <a:pt x="6870496" y="374269"/>
                  </a:lnTo>
                  <a:lnTo>
                    <a:pt x="6872909" y="374269"/>
                  </a:lnTo>
                  <a:lnTo>
                    <a:pt x="6875703" y="374523"/>
                  </a:lnTo>
                  <a:lnTo>
                    <a:pt x="6878116" y="374903"/>
                  </a:lnTo>
                  <a:lnTo>
                    <a:pt x="6880910" y="375157"/>
                  </a:lnTo>
                  <a:lnTo>
                    <a:pt x="6883323" y="375793"/>
                  </a:lnTo>
                  <a:lnTo>
                    <a:pt x="6883323" y="344043"/>
                  </a:lnTo>
                </a:path>
                <a:path w="6883400" h="10017125">
                  <a:moveTo>
                    <a:pt x="6797598" y="469011"/>
                  </a:moveTo>
                  <a:lnTo>
                    <a:pt x="6797598" y="344043"/>
                  </a:lnTo>
                </a:path>
                <a:path w="6883400" h="10017125">
                  <a:moveTo>
                    <a:pt x="6883323" y="593978"/>
                  </a:moveTo>
                  <a:lnTo>
                    <a:pt x="6883323" y="560197"/>
                  </a:lnTo>
                  <a:lnTo>
                    <a:pt x="6880910" y="561086"/>
                  </a:lnTo>
                  <a:lnTo>
                    <a:pt x="6878370" y="561721"/>
                  </a:lnTo>
                  <a:lnTo>
                    <a:pt x="6875957" y="561975"/>
                  </a:lnTo>
                  <a:lnTo>
                    <a:pt x="6873290" y="562355"/>
                  </a:lnTo>
                  <a:lnTo>
                    <a:pt x="6870750" y="562610"/>
                  </a:lnTo>
                  <a:lnTo>
                    <a:pt x="6868083" y="562991"/>
                  </a:lnTo>
                  <a:lnTo>
                    <a:pt x="6865670" y="562991"/>
                  </a:lnTo>
                  <a:lnTo>
                    <a:pt x="6862876" y="562991"/>
                  </a:lnTo>
                  <a:lnTo>
                    <a:pt x="6860463" y="562991"/>
                  </a:lnTo>
                  <a:lnTo>
                    <a:pt x="6857669" y="562610"/>
                  </a:lnTo>
                  <a:lnTo>
                    <a:pt x="6855256" y="562355"/>
                  </a:lnTo>
                  <a:lnTo>
                    <a:pt x="6852462" y="561975"/>
                  </a:lnTo>
                  <a:lnTo>
                    <a:pt x="6850049" y="561467"/>
                  </a:lnTo>
                  <a:lnTo>
                    <a:pt x="6847636" y="560831"/>
                  </a:lnTo>
                  <a:lnTo>
                    <a:pt x="6845223" y="560197"/>
                  </a:lnTo>
                  <a:lnTo>
                    <a:pt x="6842810" y="559307"/>
                  </a:lnTo>
                  <a:lnTo>
                    <a:pt x="6840651" y="558419"/>
                  </a:lnTo>
                  <a:lnTo>
                    <a:pt x="6838492" y="557149"/>
                  </a:lnTo>
                  <a:lnTo>
                    <a:pt x="6836333" y="555878"/>
                  </a:lnTo>
                  <a:lnTo>
                    <a:pt x="6834174" y="554736"/>
                  </a:lnTo>
                  <a:lnTo>
                    <a:pt x="6832396" y="553466"/>
                  </a:lnTo>
                  <a:lnTo>
                    <a:pt x="6830618" y="551942"/>
                  </a:lnTo>
                  <a:lnTo>
                    <a:pt x="6828713" y="550418"/>
                  </a:lnTo>
                  <a:lnTo>
                    <a:pt x="6821728" y="538606"/>
                  </a:lnTo>
                  <a:lnTo>
                    <a:pt x="6820839" y="536067"/>
                  </a:lnTo>
                  <a:lnTo>
                    <a:pt x="6820458" y="533653"/>
                  </a:lnTo>
                  <a:lnTo>
                    <a:pt x="6820204" y="531241"/>
                  </a:lnTo>
                  <a:lnTo>
                    <a:pt x="6820458" y="528447"/>
                  </a:lnTo>
                  <a:lnTo>
                    <a:pt x="6821093" y="525779"/>
                  </a:lnTo>
                  <a:lnTo>
                    <a:pt x="6821728" y="523367"/>
                  </a:lnTo>
                  <a:lnTo>
                    <a:pt x="6822617" y="521207"/>
                  </a:lnTo>
                  <a:lnTo>
                    <a:pt x="6823506" y="518795"/>
                  </a:lnTo>
                  <a:lnTo>
                    <a:pt x="6824776" y="516890"/>
                  </a:lnTo>
                  <a:lnTo>
                    <a:pt x="6826046" y="514730"/>
                  </a:lnTo>
                  <a:lnTo>
                    <a:pt x="6827189" y="512952"/>
                  </a:lnTo>
                  <a:lnTo>
                    <a:pt x="6829094" y="511428"/>
                  </a:lnTo>
                  <a:lnTo>
                    <a:pt x="6830618" y="509904"/>
                  </a:lnTo>
                  <a:lnTo>
                    <a:pt x="6832396" y="508380"/>
                  </a:lnTo>
                  <a:lnTo>
                    <a:pt x="6834174" y="507111"/>
                  </a:lnTo>
                  <a:lnTo>
                    <a:pt x="6836333" y="505968"/>
                  </a:lnTo>
                  <a:lnTo>
                    <a:pt x="6838492" y="504698"/>
                  </a:lnTo>
                  <a:lnTo>
                    <a:pt x="6852208" y="500506"/>
                  </a:lnTo>
                  <a:lnTo>
                    <a:pt x="6855002" y="499872"/>
                  </a:lnTo>
                  <a:lnTo>
                    <a:pt x="6857415" y="499491"/>
                  </a:lnTo>
                  <a:lnTo>
                    <a:pt x="6860082" y="499237"/>
                  </a:lnTo>
                  <a:lnTo>
                    <a:pt x="6862622" y="499237"/>
                  </a:lnTo>
                  <a:lnTo>
                    <a:pt x="6865289" y="498982"/>
                  </a:lnTo>
                  <a:lnTo>
                    <a:pt x="6867702" y="498982"/>
                  </a:lnTo>
                  <a:lnTo>
                    <a:pt x="6870496" y="499237"/>
                  </a:lnTo>
                  <a:lnTo>
                    <a:pt x="6872909" y="499237"/>
                  </a:lnTo>
                  <a:lnTo>
                    <a:pt x="6875703" y="499491"/>
                  </a:lnTo>
                  <a:lnTo>
                    <a:pt x="6878116" y="499872"/>
                  </a:lnTo>
                  <a:lnTo>
                    <a:pt x="6880910" y="500125"/>
                  </a:lnTo>
                  <a:lnTo>
                    <a:pt x="6883323" y="500761"/>
                  </a:lnTo>
                  <a:lnTo>
                    <a:pt x="6883323" y="469011"/>
                  </a:lnTo>
                </a:path>
                <a:path w="6883400" h="10017125">
                  <a:moveTo>
                    <a:pt x="6797598" y="593978"/>
                  </a:moveTo>
                  <a:lnTo>
                    <a:pt x="6797598" y="469011"/>
                  </a:lnTo>
                </a:path>
                <a:path w="6883400" h="10017125">
                  <a:moveTo>
                    <a:pt x="6883323" y="718947"/>
                  </a:moveTo>
                  <a:lnTo>
                    <a:pt x="6883323" y="685419"/>
                  </a:lnTo>
                  <a:lnTo>
                    <a:pt x="6880910" y="686053"/>
                  </a:lnTo>
                  <a:lnTo>
                    <a:pt x="6878370" y="686689"/>
                  </a:lnTo>
                  <a:lnTo>
                    <a:pt x="6875957" y="686943"/>
                  </a:lnTo>
                  <a:lnTo>
                    <a:pt x="6873290" y="687577"/>
                  </a:lnTo>
                  <a:lnTo>
                    <a:pt x="6870750" y="687958"/>
                  </a:lnTo>
                  <a:lnTo>
                    <a:pt x="6857669" y="687958"/>
                  </a:lnTo>
                  <a:lnTo>
                    <a:pt x="6855256" y="687324"/>
                  </a:lnTo>
                  <a:lnTo>
                    <a:pt x="6852462" y="686943"/>
                  </a:lnTo>
                  <a:lnTo>
                    <a:pt x="6850049" y="686435"/>
                  </a:lnTo>
                  <a:lnTo>
                    <a:pt x="6847636" y="685800"/>
                  </a:lnTo>
                  <a:lnTo>
                    <a:pt x="6845223" y="685165"/>
                  </a:lnTo>
                  <a:lnTo>
                    <a:pt x="6832396" y="678433"/>
                  </a:lnTo>
                  <a:lnTo>
                    <a:pt x="6830618" y="676910"/>
                  </a:lnTo>
                  <a:lnTo>
                    <a:pt x="6828713" y="675386"/>
                  </a:lnTo>
                  <a:lnTo>
                    <a:pt x="6827189" y="673607"/>
                  </a:lnTo>
                  <a:lnTo>
                    <a:pt x="6825665" y="672083"/>
                  </a:lnTo>
                  <a:lnTo>
                    <a:pt x="6824522" y="669925"/>
                  </a:lnTo>
                  <a:lnTo>
                    <a:pt x="6823252" y="668147"/>
                  </a:lnTo>
                  <a:lnTo>
                    <a:pt x="6822363" y="665606"/>
                  </a:lnTo>
                  <a:lnTo>
                    <a:pt x="6821728" y="663575"/>
                  </a:lnTo>
                  <a:lnTo>
                    <a:pt x="6820839" y="661416"/>
                  </a:lnTo>
                  <a:lnTo>
                    <a:pt x="6820458" y="658622"/>
                  </a:lnTo>
                  <a:lnTo>
                    <a:pt x="6820204" y="656208"/>
                  </a:lnTo>
                  <a:lnTo>
                    <a:pt x="6820458" y="653415"/>
                  </a:lnTo>
                  <a:lnTo>
                    <a:pt x="6821093" y="651001"/>
                  </a:lnTo>
                  <a:lnTo>
                    <a:pt x="6821728" y="648335"/>
                  </a:lnTo>
                  <a:lnTo>
                    <a:pt x="6822617" y="646176"/>
                  </a:lnTo>
                  <a:lnTo>
                    <a:pt x="6823506" y="644017"/>
                  </a:lnTo>
                  <a:lnTo>
                    <a:pt x="6824776" y="641857"/>
                  </a:lnTo>
                  <a:lnTo>
                    <a:pt x="6826046" y="640079"/>
                  </a:lnTo>
                  <a:lnTo>
                    <a:pt x="6827189" y="637921"/>
                  </a:lnTo>
                  <a:lnTo>
                    <a:pt x="6829094" y="636397"/>
                  </a:lnTo>
                  <a:lnTo>
                    <a:pt x="6830618" y="634873"/>
                  </a:lnTo>
                  <a:lnTo>
                    <a:pt x="6832396" y="633349"/>
                  </a:lnTo>
                  <a:lnTo>
                    <a:pt x="6834174" y="632078"/>
                  </a:lnTo>
                  <a:lnTo>
                    <a:pt x="6836333" y="630936"/>
                  </a:lnTo>
                  <a:lnTo>
                    <a:pt x="6838492" y="629666"/>
                  </a:lnTo>
                  <a:lnTo>
                    <a:pt x="6840651" y="628776"/>
                  </a:lnTo>
                  <a:lnTo>
                    <a:pt x="6842810" y="627888"/>
                  </a:lnTo>
                  <a:lnTo>
                    <a:pt x="6845223" y="627252"/>
                  </a:lnTo>
                  <a:lnTo>
                    <a:pt x="6847382" y="626364"/>
                  </a:lnTo>
                  <a:lnTo>
                    <a:pt x="6849795" y="625728"/>
                  </a:lnTo>
                  <a:lnTo>
                    <a:pt x="6852208" y="625475"/>
                  </a:lnTo>
                  <a:lnTo>
                    <a:pt x="6855002" y="624840"/>
                  </a:lnTo>
                  <a:lnTo>
                    <a:pt x="6857415" y="624458"/>
                  </a:lnTo>
                  <a:lnTo>
                    <a:pt x="6860082" y="624458"/>
                  </a:lnTo>
                  <a:lnTo>
                    <a:pt x="6862622" y="624204"/>
                  </a:lnTo>
                  <a:lnTo>
                    <a:pt x="6865289" y="624204"/>
                  </a:lnTo>
                  <a:lnTo>
                    <a:pt x="6867702" y="624204"/>
                  </a:lnTo>
                  <a:lnTo>
                    <a:pt x="6870496" y="624204"/>
                  </a:lnTo>
                  <a:lnTo>
                    <a:pt x="6872909" y="624458"/>
                  </a:lnTo>
                  <a:lnTo>
                    <a:pt x="6875703" y="624458"/>
                  </a:lnTo>
                  <a:lnTo>
                    <a:pt x="6878116" y="624840"/>
                  </a:lnTo>
                  <a:lnTo>
                    <a:pt x="6880910" y="625094"/>
                  </a:lnTo>
                  <a:lnTo>
                    <a:pt x="6883323" y="625728"/>
                  </a:lnTo>
                  <a:lnTo>
                    <a:pt x="6883323" y="593978"/>
                  </a:lnTo>
                </a:path>
                <a:path w="6883400" h="10017125">
                  <a:moveTo>
                    <a:pt x="6797598" y="718947"/>
                  </a:moveTo>
                  <a:lnTo>
                    <a:pt x="6797598" y="593978"/>
                  </a:lnTo>
                </a:path>
                <a:path w="6883400" h="10017125">
                  <a:moveTo>
                    <a:pt x="6883323" y="843915"/>
                  </a:moveTo>
                  <a:lnTo>
                    <a:pt x="6883323" y="810387"/>
                  </a:lnTo>
                  <a:lnTo>
                    <a:pt x="6880910" y="811022"/>
                  </a:lnTo>
                  <a:lnTo>
                    <a:pt x="6878370" y="811656"/>
                  </a:lnTo>
                  <a:lnTo>
                    <a:pt x="6875957" y="812292"/>
                  </a:lnTo>
                  <a:lnTo>
                    <a:pt x="6873290" y="812546"/>
                  </a:lnTo>
                  <a:lnTo>
                    <a:pt x="6870750" y="812926"/>
                  </a:lnTo>
                  <a:lnTo>
                    <a:pt x="6868083" y="812926"/>
                  </a:lnTo>
                  <a:lnTo>
                    <a:pt x="6865670" y="813180"/>
                  </a:lnTo>
                  <a:lnTo>
                    <a:pt x="6862876" y="813180"/>
                  </a:lnTo>
                  <a:lnTo>
                    <a:pt x="6860463" y="812926"/>
                  </a:lnTo>
                  <a:lnTo>
                    <a:pt x="6857669" y="812926"/>
                  </a:lnTo>
                  <a:lnTo>
                    <a:pt x="6855256" y="812292"/>
                  </a:lnTo>
                  <a:lnTo>
                    <a:pt x="6832396" y="803401"/>
                  </a:lnTo>
                  <a:lnTo>
                    <a:pt x="6830618" y="801877"/>
                  </a:lnTo>
                  <a:lnTo>
                    <a:pt x="6828713" y="800353"/>
                  </a:lnTo>
                  <a:lnTo>
                    <a:pt x="6827189" y="798829"/>
                  </a:lnTo>
                  <a:lnTo>
                    <a:pt x="6825665" y="797051"/>
                  </a:lnTo>
                  <a:lnTo>
                    <a:pt x="6824522" y="794893"/>
                  </a:lnTo>
                  <a:lnTo>
                    <a:pt x="6823252" y="793115"/>
                  </a:lnTo>
                  <a:lnTo>
                    <a:pt x="6822363" y="790955"/>
                  </a:lnTo>
                  <a:lnTo>
                    <a:pt x="6821728" y="788543"/>
                  </a:lnTo>
                  <a:lnTo>
                    <a:pt x="6820839" y="786383"/>
                  </a:lnTo>
                  <a:lnTo>
                    <a:pt x="6820458" y="783590"/>
                  </a:lnTo>
                  <a:lnTo>
                    <a:pt x="6820204" y="781176"/>
                  </a:lnTo>
                  <a:lnTo>
                    <a:pt x="6820458" y="778382"/>
                  </a:lnTo>
                  <a:lnTo>
                    <a:pt x="6821093" y="775970"/>
                  </a:lnTo>
                  <a:lnTo>
                    <a:pt x="6821728" y="773556"/>
                  </a:lnTo>
                  <a:lnTo>
                    <a:pt x="6822617" y="771144"/>
                  </a:lnTo>
                  <a:lnTo>
                    <a:pt x="6823506" y="768985"/>
                  </a:lnTo>
                  <a:lnTo>
                    <a:pt x="6824776" y="766826"/>
                  </a:lnTo>
                  <a:lnTo>
                    <a:pt x="6826046" y="765048"/>
                  </a:lnTo>
                  <a:lnTo>
                    <a:pt x="6827189" y="763143"/>
                  </a:lnTo>
                  <a:lnTo>
                    <a:pt x="6829094" y="761365"/>
                  </a:lnTo>
                  <a:lnTo>
                    <a:pt x="6830618" y="759841"/>
                  </a:lnTo>
                  <a:lnTo>
                    <a:pt x="6832396" y="758317"/>
                  </a:lnTo>
                  <a:lnTo>
                    <a:pt x="6834174" y="757047"/>
                  </a:lnTo>
                  <a:lnTo>
                    <a:pt x="6836333" y="755903"/>
                  </a:lnTo>
                  <a:lnTo>
                    <a:pt x="6838492" y="754633"/>
                  </a:lnTo>
                  <a:lnTo>
                    <a:pt x="6840651" y="753745"/>
                  </a:lnTo>
                  <a:lnTo>
                    <a:pt x="6842810" y="752855"/>
                  </a:lnTo>
                  <a:lnTo>
                    <a:pt x="6845223" y="752221"/>
                  </a:lnTo>
                  <a:lnTo>
                    <a:pt x="6847382" y="751331"/>
                  </a:lnTo>
                  <a:lnTo>
                    <a:pt x="6849795" y="750697"/>
                  </a:lnTo>
                  <a:lnTo>
                    <a:pt x="6852208" y="750443"/>
                  </a:lnTo>
                  <a:lnTo>
                    <a:pt x="6855002" y="749807"/>
                  </a:lnTo>
                  <a:lnTo>
                    <a:pt x="6857415" y="749426"/>
                  </a:lnTo>
                  <a:lnTo>
                    <a:pt x="6860082" y="749426"/>
                  </a:lnTo>
                  <a:lnTo>
                    <a:pt x="6862622" y="749173"/>
                  </a:lnTo>
                  <a:lnTo>
                    <a:pt x="6865289" y="749173"/>
                  </a:lnTo>
                  <a:lnTo>
                    <a:pt x="6867702" y="749173"/>
                  </a:lnTo>
                  <a:lnTo>
                    <a:pt x="6870496" y="749173"/>
                  </a:lnTo>
                  <a:lnTo>
                    <a:pt x="6872909" y="749426"/>
                  </a:lnTo>
                  <a:lnTo>
                    <a:pt x="6875703" y="749426"/>
                  </a:lnTo>
                  <a:lnTo>
                    <a:pt x="6878116" y="750062"/>
                  </a:lnTo>
                  <a:lnTo>
                    <a:pt x="6880910" y="750062"/>
                  </a:lnTo>
                  <a:lnTo>
                    <a:pt x="6883323" y="750697"/>
                  </a:lnTo>
                  <a:lnTo>
                    <a:pt x="6883323" y="718947"/>
                  </a:lnTo>
                </a:path>
                <a:path w="6883400" h="10017125">
                  <a:moveTo>
                    <a:pt x="6797598" y="843915"/>
                  </a:moveTo>
                  <a:lnTo>
                    <a:pt x="6797598" y="718947"/>
                  </a:lnTo>
                </a:path>
                <a:path w="6883400" h="10017125">
                  <a:moveTo>
                    <a:pt x="6883323" y="968882"/>
                  </a:moveTo>
                  <a:lnTo>
                    <a:pt x="6883323" y="935354"/>
                  </a:lnTo>
                  <a:lnTo>
                    <a:pt x="6880910" y="935990"/>
                  </a:lnTo>
                  <a:lnTo>
                    <a:pt x="6878370" y="936625"/>
                  </a:lnTo>
                  <a:lnTo>
                    <a:pt x="6875957" y="937260"/>
                  </a:lnTo>
                  <a:lnTo>
                    <a:pt x="6873290" y="937514"/>
                  </a:lnTo>
                  <a:lnTo>
                    <a:pt x="6870750" y="937895"/>
                  </a:lnTo>
                  <a:lnTo>
                    <a:pt x="6868083" y="937895"/>
                  </a:lnTo>
                  <a:lnTo>
                    <a:pt x="6865670" y="938149"/>
                  </a:lnTo>
                  <a:lnTo>
                    <a:pt x="6862876" y="938149"/>
                  </a:lnTo>
                  <a:lnTo>
                    <a:pt x="6860463" y="937895"/>
                  </a:lnTo>
                  <a:lnTo>
                    <a:pt x="6857669" y="937895"/>
                  </a:lnTo>
                  <a:lnTo>
                    <a:pt x="6855256" y="937514"/>
                  </a:lnTo>
                  <a:lnTo>
                    <a:pt x="6852462" y="936878"/>
                  </a:lnTo>
                  <a:lnTo>
                    <a:pt x="6850049" y="936371"/>
                  </a:lnTo>
                  <a:lnTo>
                    <a:pt x="6847636" y="935736"/>
                  </a:lnTo>
                  <a:lnTo>
                    <a:pt x="6832396" y="928370"/>
                  </a:lnTo>
                  <a:lnTo>
                    <a:pt x="6830618" y="927226"/>
                  </a:lnTo>
                  <a:lnTo>
                    <a:pt x="6828713" y="925322"/>
                  </a:lnTo>
                  <a:lnTo>
                    <a:pt x="6827189" y="923798"/>
                  </a:lnTo>
                  <a:lnTo>
                    <a:pt x="6825665" y="922020"/>
                  </a:lnTo>
                  <a:lnTo>
                    <a:pt x="6824522" y="919861"/>
                  </a:lnTo>
                  <a:lnTo>
                    <a:pt x="6823252" y="918082"/>
                  </a:lnTo>
                  <a:lnTo>
                    <a:pt x="6822363" y="915924"/>
                  </a:lnTo>
                  <a:lnTo>
                    <a:pt x="6821728" y="913511"/>
                  </a:lnTo>
                  <a:lnTo>
                    <a:pt x="6820839" y="911351"/>
                  </a:lnTo>
                  <a:lnTo>
                    <a:pt x="6820458" y="908557"/>
                  </a:lnTo>
                  <a:lnTo>
                    <a:pt x="6820204" y="906145"/>
                  </a:lnTo>
                  <a:lnTo>
                    <a:pt x="6820458" y="903351"/>
                  </a:lnTo>
                  <a:lnTo>
                    <a:pt x="6821093" y="900938"/>
                  </a:lnTo>
                  <a:lnTo>
                    <a:pt x="6821728" y="898525"/>
                  </a:lnTo>
                  <a:lnTo>
                    <a:pt x="6822617" y="896112"/>
                  </a:lnTo>
                  <a:lnTo>
                    <a:pt x="6823506" y="893952"/>
                  </a:lnTo>
                  <a:lnTo>
                    <a:pt x="6824776" y="891794"/>
                  </a:lnTo>
                  <a:lnTo>
                    <a:pt x="6826046" y="890016"/>
                  </a:lnTo>
                  <a:lnTo>
                    <a:pt x="6827189" y="888111"/>
                  </a:lnTo>
                  <a:lnTo>
                    <a:pt x="6829094" y="886332"/>
                  </a:lnTo>
                  <a:lnTo>
                    <a:pt x="6830618" y="884808"/>
                  </a:lnTo>
                  <a:lnTo>
                    <a:pt x="6832396" y="883539"/>
                  </a:lnTo>
                  <a:lnTo>
                    <a:pt x="6834174" y="882015"/>
                  </a:lnTo>
                  <a:lnTo>
                    <a:pt x="6836333" y="880872"/>
                  </a:lnTo>
                  <a:lnTo>
                    <a:pt x="6838492" y="879601"/>
                  </a:lnTo>
                  <a:lnTo>
                    <a:pt x="6840651" y="878713"/>
                  </a:lnTo>
                  <a:lnTo>
                    <a:pt x="6842810" y="877824"/>
                  </a:lnTo>
                  <a:lnTo>
                    <a:pt x="6845223" y="877189"/>
                  </a:lnTo>
                  <a:lnTo>
                    <a:pt x="6847382" y="876300"/>
                  </a:lnTo>
                  <a:lnTo>
                    <a:pt x="6849795" y="875665"/>
                  </a:lnTo>
                  <a:lnTo>
                    <a:pt x="6852208" y="875411"/>
                  </a:lnTo>
                  <a:lnTo>
                    <a:pt x="6855002" y="874776"/>
                  </a:lnTo>
                  <a:lnTo>
                    <a:pt x="6857415" y="874395"/>
                  </a:lnTo>
                  <a:lnTo>
                    <a:pt x="6860082" y="874395"/>
                  </a:lnTo>
                  <a:lnTo>
                    <a:pt x="6862622" y="874141"/>
                  </a:lnTo>
                  <a:lnTo>
                    <a:pt x="6865289" y="874141"/>
                  </a:lnTo>
                  <a:lnTo>
                    <a:pt x="6867702" y="874141"/>
                  </a:lnTo>
                  <a:lnTo>
                    <a:pt x="6870496" y="874141"/>
                  </a:lnTo>
                  <a:lnTo>
                    <a:pt x="6872909" y="874395"/>
                  </a:lnTo>
                  <a:lnTo>
                    <a:pt x="6875703" y="874395"/>
                  </a:lnTo>
                  <a:lnTo>
                    <a:pt x="6878116" y="875029"/>
                  </a:lnTo>
                  <a:lnTo>
                    <a:pt x="6880910" y="875411"/>
                  </a:lnTo>
                  <a:lnTo>
                    <a:pt x="6883323" y="875665"/>
                  </a:lnTo>
                  <a:lnTo>
                    <a:pt x="6883323" y="843915"/>
                  </a:lnTo>
                </a:path>
                <a:path w="6883400" h="10017125">
                  <a:moveTo>
                    <a:pt x="6797598" y="968882"/>
                  </a:moveTo>
                  <a:lnTo>
                    <a:pt x="6797598" y="843915"/>
                  </a:lnTo>
                </a:path>
                <a:path w="6883400" h="10017125">
                  <a:moveTo>
                    <a:pt x="6883323" y="1093851"/>
                  </a:moveTo>
                  <a:lnTo>
                    <a:pt x="6883323" y="1060323"/>
                  </a:lnTo>
                  <a:lnTo>
                    <a:pt x="6880910" y="1060957"/>
                  </a:lnTo>
                  <a:lnTo>
                    <a:pt x="6878370" y="1061593"/>
                  </a:lnTo>
                  <a:lnTo>
                    <a:pt x="6875957" y="1062227"/>
                  </a:lnTo>
                  <a:lnTo>
                    <a:pt x="6873290" y="1062481"/>
                  </a:lnTo>
                  <a:lnTo>
                    <a:pt x="6870750" y="1062863"/>
                  </a:lnTo>
                  <a:lnTo>
                    <a:pt x="6868083" y="1063117"/>
                  </a:lnTo>
                  <a:lnTo>
                    <a:pt x="6865670" y="1063117"/>
                  </a:lnTo>
                  <a:lnTo>
                    <a:pt x="6862876" y="1063117"/>
                  </a:lnTo>
                  <a:lnTo>
                    <a:pt x="6860463" y="1063117"/>
                  </a:lnTo>
                  <a:lnTo>
                    <a:pt x="6857669" y="1062863"/>
                  </a:lnTo>
                  <a:lnTo>
                    <a:pt x="6855256" y="1062481"/>
                  </a:lnTo>
                  <a:lnTo>
                    <a:pt x="6852462" y="1061847"/>
                  </a:lnTo>
                  <a:lnTo>
                    <a:pt x="6850049" y="1061593"/>
                  </a:lnTo>
                  <a:lnTo>
                    <a:pt x="6847636" y="1060703"/>
                  </a:lnTo>
                  <a:lnTo>
                    <a:pt x="6845223" y="1060069"/>
                  </a:lnTo>
                  <a:lnTo>
                    <a:pt x="6842810" y="1059179"/>
                  </a:lnTo>
                  <a:lnTo>
                    <a:pt x="6832396" y="1053338"/>
                  </a:lnTo>
                  <a:lnTo>
                    <a:pt x="6830618" y="1052195"/>
                  </a:lnTo>
                  <a:lnTo>
                    <a:pt x="6828713" y="1050290"/>
                  </a:lnTo>
                  <a:lnTo>
                    <a:pt x="6827189" y="1048766"/>
                  </a:lnTo>
                  <a:lnTo>
                    <a:pt x="6825665" y="1046988"/>
                  </a:lnTo>
                  <a:lnTo>
                    <a:pt x="6824522" y="1044828"/>
                  </a:lnTo>
                  <a:lnTo>
                    <a:pt x="6823252" y="1043051"/>
                  </a:lnTo>
                  <a:lnTo>
                    <a:pt x="6822363" y="1040892"/>
                  </a:lnTo>
                  <a:lnTo>
                    <a:pt x="6821728" y="1038478"/>
                  </a:lnTo>
                  <a:lnTo>
                    <a:pt x="6820839" y="1036320"/>
                  </a:lnTo>
                  <a:lnTo>
                    <a:pt x="6820458" y="1033906"/>
                  </a:lnTo>
                  <a:lnTo>
                    <a:pt x="6820204" y="1031113"/>
                  </a:lnTo>
                  <a:lnTo>
                    <a:pt x="6820458" y="1028319"/>
                  </a:lnTo>
                  <a:lnTo>
                    <a:pt x="6821093" y="1025905"/>
                  </a:lnTo>
                  <a:lnTo>
                    <a:pt x="6821728" y="1023493"/>
                  </a:lnTo>
                  <a:lnTo>
                    <a:pt x="6822617" y="1021079"/>
                  </a:lnTo>
                  <a:lnTo>
                    <a:pt x="6823506" y="1018921"/>
                  </a:lnTo>
                  <a:lnTo>
                    <a:pt x="6824776" y="1016762"/>
                  </a:lnTo>
                  <a:lnTo>
                    <a:pt x="6826046" y="1014983"/>
                  </a:lnTo>
                  <a:lnTo>
                    <a:pt x="6827189" y="1013078"/>
                  </a:lnTo>
                  <a:lnTo>
                    <a:pt x="6829094" y="1011554"/>
                  </a:lnTo>
                  <a:lnTo>
                    <a:pt x="6830618" y="1009776"/>
                  </a:lnTo>
                  <a:lnTo>
                    <a:pt x="6832396" y="1008506"/>
                  </a:lnTo>
                  <a:lnTo>
                    <a:pt x="6834174" y="1006982"/>
                  </a:lnTo>
                  <a:lnTo>
                    <a:pt x="6836333" y="1005840"/>
                  </a:lnTo>
                  <a:lnTo>
                    <a:pt x="6838492" y="1004951"/>
                  </a:lnTo>
                  <a:lnTo>
                    <a:pt x="6840651" y="1003680"/>
                  </a:lnTo>
                  <a:lnTo>
                    <a:pt x="6842810" y="1002792"/>
                  </a:lnTo>
                  <a:lnTo>
                    <a:pt x="6845223" y="1002156"/>
                  </a:lnTo>
                  <a:lnTo>
                    <a:pt x="6847382" y="1001268"/>
                  </a:lnTo>
                  <a:lnTo>
                    <a:pt x="6849795" y="1000887"/>
                  </a:lnTo>
                  <a:lnTo>
                    <a:pt x="6852208" y="1000378"/>
                  </a:lnTo>
                  <a:lnTo>
                    <a:pt x="6855002" y="999744"/>
                  </a:lnTo>
                  <a:lnTo>
                    <a:pt x="6857415" y="999744"/>
                  </a:lnTo>
                  <a:lnTo>
                    <a:pt x="6860082" y="999363"/>
                  </a:lnTo>
                  <a:lnTo>
                    <a:pt x="6862622" y="999108"/>
                  </a:lnTo>
                  <a:lnTo>
                    <a:pt x="6865289" y="999108"/>
                  </a:lnTo>
                  <a:lnTo>
                    <a:pt x="6867702" y="999108"/>
                  </a:lnTo>
                  <a:lnTo>
                    <a:pt x="6870496" y="999108"/>
                  </a:lnTo>
                  <a:lnTo>
                    <a:pt x="6872909" y="999363"/>
                  </a:lnTo>
                  <a:lnTo>
                    <a:pt x="6875703" y="999744"/>
                  </a:lnTo>
                  <a:lnTo>
                    <a:pt x="6878116" y="999998"/>
                  </a:lnTo>
                  <a:lnTo>
                    <a:pt x="6880910" y="1000378"/>
                  </a:lnTo>
                  <a:lnTo>
                    <a:pt x="6883323" y="1000632"/>
                  </a:lnTo>
                  <a:lnTo>
                    <a:pt x="6883323" y="968882"/>
                  </a:lnTo>
                </a:path>
                <a:path w="6883400" h="10017125">
                  <a:moveTo>
                    <a:pt x="6797598" y="1093851"/>
                  </a:moveTo>
                  <a:lnTo>
                    <a:pt x="6797598" y="968882"/>
                  </a:lnTo>
                </a:path>
                <a:path w="6883400" h="10017125">
                  <a:moveTo>
                    <a:pt x="6883323" y="1219200"/>
                  </a:moveTo>
                  <a:lnTo>
                    <a:pt x="6883323" y="1185291"/>
                  </a:lnTo>
                  <a:lnTo>
                    <a:pt x="6880910" y="1185926"/>
                  </a:lnTo>
                  <a:lnTo>
                    <a:pt x="6878370" y="1186561"/>
                  </a:lnTo>
                  <a:lnTo>
                    <a:pt x="6875957" y="1187196"/>
                  </a:lnTo>
                  <a:lnTo>
                    <a:pt x="6873290" y="1187450"/>
                  </a:lnTo>
                  <a:lnTo>
                    <a:pt x="6870750" y="1187830"/>
                  </a:lnTo>
                  <a:lnTo>
                    <a:pt x="6868083" y="1188085"/>
                  </a:lnTo>
                  <a:lnTo>
                    <a:pt x="6865670" y="1188085"/>
                  </a:lnTo>
                  <a:lnTo>
                    <a:pt x="6862876" y="1188085"/>
                  </a:lnTo>
                  <a:lnTo>
                    <a:pt x="6860463" y="1188085"/>
                  </a:lnTo>
                  <a:lnTo>
                    <a:pt x="6857669" y="1187830"/>
                  </a:lnTo>
                  <a:lnTo>
                    <a:pt x="6855256" y="1187450"/>
                  </a:lnTo>
                  <a:lnTo>
                    <a:pt x="6852462" y="1187196"/>
                  </a:lnTo>
                  <a:lnTo>
                    <a:pt x="6850049" y="1186561"/>
                  </a:lnTo>
                  <a:lnTo>
                    <a:pt x="6847636" y="1185926"/>
                  </a:lnTo>
                  <a:lnTo>
                    <a:pt x="6845223" y="1185037"/>
                  </a:lnTo>
                  <a:lnTo>
                    <a:pt x="6842810" y="1184402"/>
                  </a:lnTo>
                  <a:lnTo>
                    <a:pt x="6840651" y="1183513"/>
                  </a:lnTo>
                  <a:lnTo>
                    <a:pt x="6838492" y="1182243"/>
                  </a:lnTo>
                  <a:lnTo>
                    <a:pt x="6836333" y="1181100"/>
                  </a:lnTo>
                  <a:lnTo>
                    <a:pt x="6834174" y="1179829"/>
                  </a:lnTo>
                  <a:lnTo>
                    <a:pt x="6832396" y="1178305"/>
                  </a:lnTo>
                  <a:lnTo>
                    <a:pt x="6830618" y="1177163"/>
                  </a:lnTo>
                  <a:lnTo>
                    <a:pt x="6828713" y="1175639"/>
                  </a:lnTo>
                  <a:lnTo>
                    <a:pt x="6827189" y="1173733"/>
                  </a:lnTo>
                  <a:lnTo>
                    <a:pt x="6825665" y="1171955"/>
                  </a:lnTo>
                  <a:lnTo>
                    <a:pt x="6824522" y="1170051"/>
                  </a:lnTo>
                  <a:lnTo>
                    <a:pt x="6823252" y="1168019"/>
                  </a:lnTo>
                  <a:lnTo>
                    <a:pt x="6822363" y="1165860"/>
                  </a:lnTo>
                  <a:lnTo>
                    <a:pt x="6821728" y="1163701"/>
                  </a:lnTo>
                  <a:lnTo>
                    <a:pt x="6820839" y="1161288"/>
                  </a:lnTo>
                  <a:lnTo>
                    <a:pt x="6820458" y="1158875"/>
                  </a:lnTo>
                  <a:lnTo>
                    <a:pt x="6820204" y="1156080"/>
                  </a:lnTo>
                  <a:lnTo>
                    <a:pt x="6820458" y="1153287"/>
                  </a:lnTo>
                  <a:lnTo>
                    <a:pt x="6821093" y="1150874"/>
                  </a:lnTo>
                  <a:lnTo>
                    <a:pt x="6826046" y="1139952"/>
                  </a:lnTo>
                  <a:lnTo>
                    <a:pt x="6827189" y="1138047"/>
                  </a:lnTo>
                  <a:lnTo>
                    <a:pt x="6829094" y="1136523"/>
                  </a:lnTo>
                  <a:lnTo>
                    <a:pt x="6830618" y="1134745"/>
                  </a:lnTo>
                  <a:lnTo>
                    <a:pt x="6832396" y="1133475"/>
                  </a:lnTo>
                  <a:lnTo>
                    <a:pt x="6834174" y="1131951"/>
                  </a:lnTo>
                  <a:lnTo>
                    <a:pt x="6836333" y="1130807"/>
                  </a:lnTo>
                  <a:lnTo>
                    <a:pt x="6838492" y="1129919"/>
                  </a:lnTo>
                  <a:lnTo>
                    <a:pt x="6840651" y="1128902"/>
                  </a:lnTo>
                  <a:lnTo>
                    <a:pt x="6857415" y="1124712"/>
                  </a:lnTo>
                  <a:lnTo>
                    <a:pt x="6860082" y="1124330"/>
                  </a:lnTo>
                  <a:lnTo>
                    <a:pt x="6862622" y="1124077"/>
                  </a:lnTo>
                  <a:lnTo>
                    <a:pt x="6865289" y="1124077"/>
                  </a:lnTo>
                  <a:lnTo>
                    <a:pt x="6867702" y="1124077"/>
                  </a:lnTo>
                  <a:lnTo>
                    <a:pt x="6870496" y="1124077"/>
                  </a:lnTo>
                  <a:lnTo>
                    <a:pt x="6872909" y="1124330"/>
                  </a:lnTo>
                  <a:lnTo>
                    <a:pt x="6875703" y="1124712"/>
                  </a:lnTo>
                  <a:lnTo>
                    <a:pt x="6878116" y="1124966"/>
                  </a:lnTo>
                  <a:lnTo>
                    <a:pt x="6880910" y="1125347"/>
                  </a:lnTo>
                  <a:lnTo>
                    <a:pt x="6883323" y="1125601"/>
                  </a:lnTo>
                  <a:lnTo>
                    <a:pt x="6883323" y="1093851"/>
                  </a:lnTo>
                </a:path>
                <a:path w="6883400" h="10017125">
                  <a:moveTo>
                    <a:pt x="6797598" y="1219200"/>
                  </a:moveTo>
                  <a:lnTo>
                    <a:pt x="6797598" y="1093851"/>
                  </a:lnTo>
                </a:path>
                <a:path w="6883400" h="10017125">
                  <a:moveTo>
                    <a:pt x="6883323" y="1344168"/>
                  </a:moveTo>
                  <a:lnTo>
                    <a:pt x="6883323" y="1310258"/>
                  </a:lnTo>
                  <a:lnTo>
                    <a:pt x="6880910" y="1310894"/>
                  </a:lnTo>
                  <a:lnTo>
                    <a:pt x="6878370" y="1311528"/>
                  </a:lnTo>
                  <a:lnTo>
                    <a:pt x="6875957" y="1312164"/>
                  </a:lnTo>
                  <a:lnTo>
                    <a:pt x="6873290" y="1312418"/>
                  </a:lnTo>
                  <a:lnTo>
                    <a:pt x="6870750" y="1312799"/>
                  </a:lnTo>
                  <a:lnTo>
                    <a:pt x="6868083" y="1313052"/>
                  </a:lnTo>
                  <a:lnTo>
                    <a:pt x="6865670" y="1313052"/>
                  </a:lnTo>
                  <a:lnTo>
                    <a:pt x="6862876" y="1313052"/>
                  </a:lnTo>
                  <a:lnTo>
                    <a:pt x="6860463" y="1313052"/>
                  </a:lnTo>
                  <a:lnTo>
                    <a:pt x="6857669" y="1312799"/>
                  </a:lnTo>
                  <a:lnTo>
                    <a:pt x="6855256" y="1312418"/>
                  </a:lnTo>
                  <a:lnTo>
                    <a:pt x="6852462" y="1312164"/>
                  </a:lnTo>
                  <a:lnTo>
                    <a:pt x="6850049" y="1311528"/>
                  </a:lnTo>
                  <a:lnTo>
                    <a:pt x="6847636" y="1310894"/>
                  </a:lnTo>
                  <a:lnTo>
                    <a:pt x="6845223" y="1310258"/>
                  </a:lnTo>
                  <a:lnTo>
                    <a:pt x="6842810" y="1309370"/>
                  </a:lnTo>
                  <a:lnTo>
                    <a:pt x="6840651" y="1308480"/>
                  </a:lnTo>
                  <a:lnTo>
                    <a:pt x="6838492" y="1307211"/>
                  </a:lnTo>
                  <a:lnTo>
                    <a:pt x="6836333" y="1306068"/>
                  </a:lnTo>
                  <a:lnTo>
                    <a:pt x="6834174" y="1304798"/>
                  </a:lnTo>
                  <a:lnTo>
                    <a:pt x="6832396" y="1303654"/>
                  </a:lnTo>
                  <a:lnTo>
                    <a:pt x="6830618" y="1302130"/>
                  </a:lnTo>
                  <a:lnTo>
                    <a:pt x="6828713" y="1300606"/>
                  </a:lnTo>
                  <a:lnTo>
                    <a:pt x="6827189" y="1298702"/>
                  </a:lnTo>
                  <a:lnTo>
                    <a:pt x="6825665" y="1296924"/>
                  </a:lnTo>
                  <a:lnTo>
                    <a:pt x="6824522" y="1295019"/>
                  </a:lnTo>
                  <a:lnTo>
                    <a:pt x="6823252" y="1292987"/>
                  </a:lnTo>
                  <a:lnTo>
                    <a:pt x="6822363" y="1290827"/>
                  </a:lnTo>
                  <a:lnTo>
                    <a:pt x="6821728" y="1288669"/>
                  </a:lnTo>
                  <a:lnTo>
                    <a:pt x="6820839" y="1286255"/>
                  </a:lnTo>
                  <a:lnTo>
                    <a:pt x="6820458" y="1283843"/>
                  </a:lnTo>
                  <a:lnTo>
                    <a:pt x="6820204" y="1281049"/>
                  </a:lnTo>
                  <a:lnTo>
                    <a:pt x="6826046" y="1264920"/>
                  </a:lnTo>
                  <a:lnTo>
                    <a:pt x="6827189" y="1263015"/>
                  </a:lnTo>
                  <a:lnTo>
                    <a:pt x="6829094" y="1261491"/>
                  </a:lnTo>
                  <a:lnTo>
                    <a:pt x="6830618" y="1259967"/>
                  </a:lnTo>
                  <a:lnTo>
                    <a:pt x="6832396" y="1258443"/>
                  </a:lnTo>
                  <a:lnTo>
                    <a:pt x="6857415" y="1249679"/>
                  </a:lnTo>
                  <a:lnTo>
                    <a:pt x="6860082" y="1249299"/>
                  </a:lnTo>
                  <a:lnTo>
                    <a:pt x="6862622" y="1249299"/>
                  </a:lnTo>
                  <a:lnTo>
                    <a:pt x="6865289" y="1249045"/>
                  </a:lnTo>
                  <a:lnTo>
                    <a:pt x="6867702" y="1249045"/>
                  </a:lnTo>
                  <a:lnTo>
                    <a:pt x="6870496" y="1249299"/>
                  </a:lnTo>
                  <a:lnTo>
                    <a:pt x="6872909" y="1249299"/>
                  </a:lnTo>
                  <a:lnTo>
                    <a:pt x="6875703" y="1249679"/>
                  </a:lnTo>
                  <a:lnTo>
                    <a:pt x="6878116" y="1249933"/>
                  </a:lnTo>
                  <a:lnTo>
                    <a:pt x="6880910" y="1250315"/>
                  </a:lnTo>
                  <a:lnTo>
                    <a:pt x="6883323" y="1250823"/>
                  </a:lnTo>
                  <a:lnTo>
                    <a:pt x="6883323" y="1219200"/>
                  </a:lnTo>
                </a:path>
                <a:path w="6883400" h="10017125">
                  <a:moveTo>
                    <a:pt x="6797598" y="1344168"/>
                  </a:moveTo>
                  <a:lnTo>
                    <a:pt x="6797598" y="1219200"/>
                  </a:lnTo>
                </a:path>
                <a:path w="6883400" h="10017125">
                  <a:moveTo>
                    <a:pt x="6883323" y="1469136"/>
                  </a:moveTo>
                  <a:lnTo>
                    <a:pt x="6883323" y="1435227"/>
                  </a:lnTo>
                  <a:lnTo>
                    <a:pt x="6880910" y="1435862"/>
                  </a:lnTo>
                  <a:lnTo>
                    <a:pt x="6878370" y="1436751"/>
                  </a:lnTo>
                  <a:lnTo>
                    <a:pt x="6875957" y="1437131"/>
                  </a:lnTo>
                  <a:lnTo>
                    <a:pt x="6873290" y="1437386"/>
                  </a:lnTo>
                  <a:lnTo>
                    <a:pt x="6870750" y="1437767"/>
                  </a:lnTo>
                  <a:lnTo>
                    <a:pt x="6868083" y="1438021"/>
                  </a:lnTo>
                  <a:lnTo>
                    <a:pt x="6865670" y="1438021"/>
                  </a:lnTo>
                  <a:lnTo>
                    <a:pt x="6862876" y="1438021"/>
                  </a:lnTo>
                  <a:lnTo>
                    <a:pt x="6860463" y="1438021"/>
                  </a:lnTo>
                  <a:lnTo>
                    <a:pt x="6857669" y="1437767"/>
                  </a:lnTo>
                  <a:lnTo>
                    <a:pt x="6855256" y="1437386"/>
                  </a:lnTo>
                  <a:lnTo>
                    <a:pt x="6852462" y="1437131"/>
                  </a:lnTo>
                  <a:lnTo>
                    <a:pt x="6850049" y="1436497"/>
                  </a:lnTo>
                  <a:lnTo>
                    <a:pt x="6847636" y="1435862"/>
                  </a:lnTo>
                  <a:lnTo>
                    <a:pt x="6845223" y="1435227"/>
                  </a:lnTo>
                  <a:lnTo>
                    <a:pt x="6842810" y="1434338"/>
                  </a:lnTo>
                  <a:lnTo>
                    <a:pt x="6840651" y="1433449"/>
                  </a:lnTo>
                  <a:lnTo>
                    <a:pt x="6838492" y="1432178"/>
                  </a:lnTo>
                  <a:lnTo>
                    <a:pt x="6836333" y="1431036"/>
                  </a:lnTo>
                  <a:lnTo>
                    <a:pt x="6834174" y="1429766"/>
                  </a:lnTo>
                  <a:lnTo>
                    <a:pt x="6832396" y="1428623"/>
                  </a:lnTo>
                  <a:lnTo>
                    <a:pt x="6830618" y="1427099"/>
                  </a:lnTo>
                  <a:lnTo>
                    <a:pt x="6828713" y="1425575"/>
                  </a:lnTo>
                  <a:lnTo>
                    <a:pt x="6827189" y="1423670"/>
                  </a:lnTo>
                  <a:lnTo>
                    <a:pt x="6825665" y="1421892"/>
                  </a:lnTo>
                  <a:lnTo>
                    <a:pt x="6824522" y="1419987"/>
                  </a:lnTo>
                  <a:lnTo>
                    <a:pt x="6823252" y="1417954"/>
                  </a:lnTo>
                  <a:lnTo>
                    <a:pt x="6822363" y="1415796"/>
                  </a:lnTo>
                  <a:lnTo>
                    <a:pt x="6821728" y="1413637"/>
                  </a:lnTo>
                  <a:lnTo>
                    <a:pt x="6820839" y="1411224"/>
                  </a:lnTo>
                  <a:lnTo>
                    <a:pt x="6820458" y="1408811"/>
                  </a:lnTo>
                  <a:lnTo>
                    <a:pt x="6820204" y="1406271"/>
                  </a:lnTo>
                  <a:lnTo>
                    <a:pt x="6824776" y="1392047"/>
                  </a:lnTo>
                  <a:lnTo>
                    <a:pt x="6826046" y="1389888"/>
                  </a:lnTo>
                  <a:lnTo>
                    <a:pt x="6827189" y="1387982"/>
                  </a:lnTo>
                  <a:lnTo>
                    <a:pt x="6829094" y="1386458"/>
                  </a:lnTo>
                  <a:lnTo>
                    <a:pt x="6830618" y="1384935"/>
                  </a:lnTo>
                  <a:lnTo>
                    <a:pt x="6857415" y="1374648"/>
                  </a:lnTo>
                  <a:lnTo>
                    <a:pt x="6860082" y="1374267"/>
                  </a:lnTo>
                  <a:lnTo>
                    <a:pt x="6862622" y="1374267"/>
                  </a:lnTo>
                  <a:lnTo>
                    <a:pt x="6865289" y="1374013"/>
                  </a:lnTo>
                  <a:lnTo>
                    <a:pt x="6867702" y="1374013"/>
                  </a:lnTo>
                  <a:lnTo>
                    <a:pt x="6870496" y="1374267"/>
                  </a:lnTo>
                  <a:lnTo>
                    <a:pt x="6872909" y="1374267"/>
                  </a:lnTo>
                  <a:lnTo>
                    <a:pt x="6875703" y="1374648"/>
                  </a:lnTo>
                  <a:lnTo>
                    <a:pt x="6878116" y="1374902"/>
                  </a:lnTo>
                  <a:lnTo>
                    <a:pt x="6880910" y="1375282"/>
                  </a:lnTo>
                  <a:lnTo>
                    <a:pt x="6883323" y="1375791"/>
                  </a:lnTo>
                  <a:lnTo>
                    <a:pt x="6883323" y="1344168"/>
                  </a:lnTo>
                </a:path>
                <a:path w="6883400" h="10017125">
                  <a:moveTo>
                    <a:pt x="6797598" y="1469136"/>
                  </a:moveTo>
                  <a:lnTo>
                    <a:pt x="6797598" y="1344168"/>
                  </a:lnTo>
                </a:path>
                <a:path w="6883400" h="10017125">
                  <a:moveTo>
                    <a:pt x="6883323" y="1594103"/>
                  </a:moveTo>
                  <a:lnTo>
                    <a:pt x="6883323" y="1560195"/>
                  </a:lnTo>
                  <a:lnTo>
                    <a:pt x="6880910" y="1560829"/>
                  </a:lnTo>
                  <a:lnTo>
                    <a:pt x="6878370" y="1561719"/>
                  </a:lnTo>
                  <a:lnTo>
                    <a:pt x="6875957" y="1562100"/>
                  </a:lnTo>
                  <a:lnTo>
                    <a:pt x="6873290" y="1562353"/>
                  </a:lnTo>
                  <a:lnTo>
                    <a:pt x="6870750" y="1562735"/>
                  </a:lnTo>
                  <a:lnTo>
                    <a:pt x="6868083" y="1562989"/>
                  </a:lnTo>
                  <a:lnTo>
                    <a:pt x="6865670" y="1562989"/>
                  </a:lnTo>
                  <a:lnTo>
                    <a:pt x="6862876" y="1562989"/>
                  </a:lnTo>
                  <a:lnTo>
                    <a:pt x="6860463" y="1562989"/>
                  </a:lnTo>
                  <a:lnTo>
                    <a:pt x="6857669" y="1562735"/>
                  </a:lnTo>
                  <a:lnTo>
                    <a:pt x="6855256" y="1562353"/>
                  </a:lnTo>
                  <a:lnTo>
                    <a:pt x="6852462" y="1562100"/>
                  </a:lnTo>
                  <a:lnTo>
                    <a:pt x="6850049" y="1561465"/>
                  </a:lnTo>
                  <a:lnTo>
                    <a:pt x="6847636" y="1560829"/>
                  </a:lnTo>
                  <a:lnTo>
                    <a:pt x="6845223" y="1560195"/>
                  </a:lnTo>
                  <a:lnTo>
                    <a:pt x="6842810" y="1559305"/>
                  </a:lnTo>
                  <a:lnTo>
                    <a:pt x="6840651" y="1558417"/>
                  </a:lnTo>
                  <a:lnTo>
                    <a:pt x="6838492" y="1557147"/>
                  </a:lnTo>
                  <a:lnTo>
                    <a:pt x="6836333" y="1556003"/>
                  </a:lnTo>
                  <a:lnTo>
                    <a:pt x="6834174" y="1554733"/>
                  </a:lnTo>
                  <a:lnTo>
                    <a:pt x="6832396" y="1553591"/>
                  </a:lnTo>
                  <a:lnTo>
                    <a:pt x="6830618" y="1552067"/>
                  </a:lnTo>
                  <a:lnTo>
                    <a:pt x="6828713" y="1550543"/>
                  </a:lnTo>
                  <a:lnTo>
                    <a:pt x="6827189" y="1548638"/>
                  </a:lnTo>
                  <a:lnTo>
                    <a:pt x="6825665" y="1546860"/>
                  </a:lnTo>
                  <a:lnTo>
                    <a:pt x="6824522" y="1544954"/>
                  </a:lnTo>
                  <a:lnTo>
                    <a:pt x="6823252" y="1542923"/>
                  </a:lnTo>
                  <a:lnTo>
                    <a:pt x="6822363" y="1540764"/>
                  </a:lnTo>
                  <a:lnTo>
                    <a:pt x="6821728" y="1538604"/>
                  </a:lnTo>
                  <a:lnTo>
                    <a:pt x="6820839" y="1536192"/>
                  </a:lnTo>
                  <a:lnTo>
                    <a:pt x="6820458" y="1533778"/>
                  </a:lnTo>
                  <a:lnTo>
                    <a:pt x="6820204" y="1531239"/>
                  </a:lnTo>
                  <a:lnTo>
                    <a:pt x="6820458" y="1528572"/>
                  </a:lnTo>
                  <a:lnTo>
                    <a:pt x="6821093" y="1525777"/>
                  </a:lnTo>
                  <a:lnTo>
                    <a:pt x="6821728" y="1523365"/>
                  </a:lnTo>
                  <a:lnTo>
                    <a:pt x="6822617" y="1521205"/>
                  </a:lnTo>
                  <a:lnTo>
                    <a:pt x="6823506" y="1518793"/>
                  </a:lnTo>
                  <a:lnTo>
                    <a:pt x="6824776" y="1517015"/>
                  </a:lnTo>
                  <a:lnTo>
                    <a:pt x="6826046" y="1514855"/>
                  </a:lnTo>
                  <a:lnTo>
                    <a:pt x="6827189" y="1512951"/>
                  </a:lnTo>
                  <a:lnTo>
                    <a:pt x="6829094" y="1511427"/>
                  </a:lnTo>
                  <a:lnTo>
                    <a:pt x="6830618" y="1509902"/>
                  </a:lnTo>
                  <a:lnTo>
                    <a:pt x="6832396" y="1508378"/>
                  </a:lnTo>
                  <a:lnTo>
                    <a:pt x="6857415" y="1499616"/>
                  </a:lnTo>
                  <a:lnTo>
                    <a:pt x="6860082" y="1499235"/>
                  </a:lnTo>
                  <a:lnTo>
                    <a:pt x="6862622" y="1499235"/>
                  </a:lnTo>
                  <a:lnTo>
                    <a:pt x="6865289" y="1498980"/>
                  </a:lnTo>
                  <a:lnTo>
                    <a:pt x="6867702" y="1498980"/>
                  </a:lnTo>
                  <a:lnTo>
                    <a:pt x="6870496" y="1499235"/>
                  </a:lnTo>
                  <a:lnTo>
                    <a:pt x="6872909" y="1499235"/>
                  </a:lnTo>
                  <a:lnTo>
                    <a:pt x="6875703" y="1499616"/>
                  </a:lnTo>
                  <a:lnTo>
                    <a:pt x="6878116" y="1499870"/>
                  </a:lnTo>
                  <a:lnTo>
                    <a:pt x="6880910" y="1500251"/>
                  </a:lnTo>
                  <a:lnTo>
                    <a:pt x="6883323" y="1500758"/>
                  </a:lnTo>
                  <a:lnTo>
                    <a:pt x="6883323" y="1469136"/>
                  </a:lnTo>
                </a:path>
                <a:path w="6883400" h="10017125">
                  <a:moveTo>
                    <a:pt x="6797598" y="1594103"/>
                  </a:moveTo>
                  <a:lnTo>
                    <a:pt x="6797598" y="1469136"/>
                  </a:lnTo>
                </a:path>
                <a:path w="6883400" h="10017125">
                  <a:moveTo>
                    <a:pt x="6883323" y="1719072"/>
                  </a:moveTo>
                  <a:lnTo>
                    <a:pt x="6883323" y="1685163"/>
                  </a:lnTo>
                  <a:lnTo>
                    <a:pt x="6880910" y="1686178"/>
                  </a:lnTo>
                  <a:lnTo>
                    <a:pt x="6878370" y="1686687"/>
                  </a:lnTo>
                  <a:lnTo>
                    <a:pt x="6875957" y="1687068"/>
                  </a:lnTo>
                  <a:lnTo>
                    <a:pt x="6873290" y="1687702"/>
                  </a:lnTo>
                  <a:lnTo>
                    <a:pt x="6870750" y="1687702"/>
                  </a:lnTo>
                  <a:lnTo>
                    <a:pt x="6868083" y="1687956"/>
                  </a:lnTo>
                  <a:lnTo>
                    <a:pt x="6865670" y="1687956"/>
                  </a:lnTo>
                  <a:lnTo>
                    <a:pt x="6862876" y="1687956"/>
                  </a:lnTo>
                  <a:lnTo>
                    <a:pt x="6860463" y="1687956"/>
                  </a:lnTo>
                  <a:lnTo>
                    <a:pt x="6857669" y="1687702"/>
                  </a:lnTo>
                  <a:lnTo>
                    <a:pt x="6855256" y="1687322"/>
                  </a:lnTo>
                  <a:lnTo>
                    <a:pt x="6852462" y="1687068"/>
                  </a:lnTo>
                  <a:lnTo>
                    <a:pt x="6850049" y="1686432"/>
                  </a:lnTo>
                  <a:lnTo>
                    <a:pt x="6847636" y="1685798"/>
                  </a:lnTo>
                  <a:lnTo>
                    <a:pt x="6845223" y="1685163"/>
                  </a:lnTo>
                  <a:lnTo>
                    <a:pt x="6834174" y="1679702"/>
                  </a:lnTo>
                  <a:lnTo>
                    <a:pt x="6832396" y="1678558"/>
                  </a:lnTo>
                  <a:lnTo>
                    <a:pt x="6830618" y="1677035"/>
                  </a:lnTo>
                  <a:lnTo>
                    <a:pt x="6828713" y="1675511"/>
                  </a:lnTo>
                  <a:lnTo>
                    <a:pt x="6827189" y="1673605"/>
                  </a:lnTo>
                  <a:lnTo>
                    <a:pt x="6825665" y="1671827"/>
                  </a:lnTo>
                  <a:lnTo>
                    <a:pt x="6824522" y="1669923"/>
                  </a:lnTo>
                  <a:lnTo>
                    <a:pt x="6823252" y="1667891"/>
                  </a:lnTo>
                  <a:lnTo>
                    <a:pt x="6822363" y="1665731"/>
                  </a:lnTo>
                  <a:lnTo>
                    <a:pt x="6821728" y="1663573"/>
                  </a:lnTo>
                  <a:lnTo>
                    <a:pt x="6820839" y="1661414"/>
                  </a:lnTo>
                  <a:lnTo>
                    <a:pt x="6820458" y="1658747"/>
                  </a:lnTo>
                  <a:lnTo>
                    <a:pt x="6820204" y="1656206"/>
                  </a:lnTo>
                  <a:lnTo>
                    <a:pt x="6820458" y="1653540"/>
                  </a:lnTo>
                  <a:lnTo>
                    <a:pt x="6821093" y="1650746"/>
                  </a:lnTo>
                  <a:lnTo>
                    <a:pt x="6821728" y="1648332"/>
                  </a:lnTo>
                  <a:lnTo>
                    <a:pt x="6822617" y="1646174"/>
                  </a:lnTo>
                  <a:lnTo>
                    <a:pt x="6823506" y="1644015"/>
                  </a:lnTo>
                  <a:lnTo>
                    <a:pt x="6824776" y="1641982"/>
                  </a:lnTo>
                  <a:lnTo>
                    <a:pt x="6826046" y="1640077"/>
                  </a:lnTo>
                  <a:lnTo>
                    <a:pt x="6827189" y="1637919"/>
                  </a:lnTo>
                  <a:lnTo>
                    <a:pt x="6829094" y="1636395"/>
                  </a:lnTo>
                  <a:lnTo>
                    <a:pt x="6830618" y="1634871"/>
                  </a:lnTo>
                  <a:lnTo>
                    <a:pt x="6832396" y="1633347"/>
                  </a:lnTo>
                  <a:lnTo>
                    <a:pt x="6852208" y="1625473"/>
                  </a:lnTo>
                  <a:lnTo>
                    <a:pt x="6855002" y="1624838"/>
                  </a:lnTo>
                  <a:lnTo>
                    <a:pt x="6857415" y="1624583"/>
                  </a:lnTo>
                  <a:lnTo>
                    <a:pt x="6860082" y="1624202"/>
                  </a:lnTo>
                  <a:lnTo>
                    <a:pt x="6862622" y="1624202"/>
                  </a:lnTo>
                  <a:lnTo>
                    <a:pt x="6865289" y="1624202"/>
                  </a:lnTo>
                  <a:lnTo>
                    <a:pt x="6867702" y="1624202"/>
                  </a:lnTo>
                  <a:lnTo>
                    <a:pt x="6870496" y="1624202"/>
                  </a:lnTo>
                  <a:lnTo>
                    <a:pt x="6872909" y="1624202"/>
                  </a:lnTo>
                  <a:lnTo>
                    <a:pt x="6875703" y="1624583"/>
                  </a:lnTo>
                  <a:lnTo>
                    <a:pt x="6878116" y="1624838"/>
                  </a:lnTo>
                  <a:lnTo>
                    <a:pt x="6880910" y="1625219"/>
                  </a:lnTo>
                  <a:lnTo>
                    <a:pt x="6883323" y="1625727"/>
                  </a:lnTo>
                  <a:lnTo>
                    <a:pt x="6883323" y="1594103"/>
                  </a:lnTo>
                </a:path>
                <a:path w="6883400" h="10017125">
                  <a:moveTo>
                    <a:pt x="6797598" y="1719072"/>
                  </a:moveTo>
                  <a:lnTo>
                    <a:pt x="6797598" y="1594103"/>
                  </a:lnTo>
                </a:path>
                <a:path w="6883400" h="10017125">
                  <a:moveTo>
                    <a:pt x="6883323" y="1844040"/>
                  </a:moveTo>
                  <a:lnTo>
                    <a:pt x="6883323" y="1810512"/>
                  </a:lnTo>
                  <a:lnTo>
                    <a:pt x="6880910" y="1811147"/>
                  </a:lnTo>
                  <a:lnTo>
                    <a:pt x="6878370" y="1811654"/>
                  </a:lnTo>
                  <a:lnTo>
                    <a:pt x="6875957" y="1812036"/>
                  </a:lnTo>
                  <a:lnTo>
                    <a:pt x="6873290" y="1812671"/>
                  </a:lnTo>
                  <a:lnTo>
                    <a:pt x="6870750" y="1812925"/>
                  </a:lnTo>
                  <a:lnTo>
                    <a:pt x="6868083" y="1812925"/>
                  </a:lnTo>
                  <a:lnTo>
                    <a:pt x="6865670" y="1813178"/>
                  </a:lnTo>
                  <a:lnTo>
                    <a:pt x="6862876" y="1813178"/>
                  </a:lnTo>
                  <a:lnTo>
                    <a:pt x="6860463" y="1812925"/>
                  </a:lnTo>
                  <a:lnTo>
                    <a:pt x="6857669" y="1812925"/>
                  </a:lnTo>
                  <a:lnTo>
                    <a:pt x="6855256" y="1812290"/>
                  </a:lnTo>
                  <a:lnTo>
                    <a:pt x="6852462" y="1812036"/>
                  </a:lnTo>
                  <a:lnTo>
                    <a:pt x="6850049" y="1811401"/>
                  </a:lnTo>
                  <a:lnTo>
                    <a:pt x="6847636" y="1810766"/>
                  </a:lnTo>
                  <a:lnTo>
                    <a:pt x="6845223" y="1810130"/>
                  </a:lnTo>
                  <a:lnTo>
                    <a:pt x="6842810" y="1809242"/>
                  </a:lnTo>
                  <a:lnTo>
                    <a:pt x="6840651" y="1808352"/>
                  </a:lnTo>
                  <a:lnTo>
                    <a:pt x="6838492" y="1807464"/>
                  </a:lnTo>
                  <a:lnTo>
                    <a:pt x="6836333" y="1806194"/>
                  </a:lnTo>
                  <a:lnTo>
                    <a:pt x="6834174" y="1805051"/>
                  </a:lnTo>
                  <a:lnTo>
                    <a:pt x="6832396" y="1803527"/>
                  </a:lnTo>
                  <a:lnTo>
                    <a:pt x="6830618" y="1802002"/>
                  </a:lnTo>
                  <a:lnTo>
                    <a:pt x="6828713" y="1800478"/>
                  </a:lnTo>
                  <a:lnTo>
                    <a:pt x="6827189" y="1798574"/>
                  </a:lnTo>
                  <a:lnTo>
                    <a:pt x="6825665" y="1797050"/>
                  </a:lnTo>
                  <a:lnTo>
                    <a:pt x="6824522" y="1794891"/>
                  </a:lnTo>
                  <a:lnTo>
                    <a:pt x="6823252" y="1793113"/>
                  </a:lnTo>
                  <a:lnTo>
                    <a:pt x="6822363" y="1790700"/>
                  </a:lnTo>
                  <a:lnTo>
                    <a:pt x="6821728" y="1788541"/>
                  </a:lnTo>
                  <a:lnTo>
                    <a:pt x="6820839" y="1786381"/>
                  </a:lnTo>
                  <a:lnTo>
                    <a:pt x="6820458" y="1783715"/>
                  </a:lnTo>
                  <a:lnTo>
                    <a:pt x="6820204" y="1781175"/>
                  </a:lnTo>
                  <a:lnTo>
                    <a:pt x="6820458" y="1778507"/>
                  </a:lnTo>
                  <a:lnTo>
                    <a:pt x="6821093" y="1776095"/>
                  </a:lnTo>
                  <a:lnTo>
                    <a:pt x="6821728" y="1773554"/>
                  </a:lnTo>
                  <a:lnTo>
                    <a:pt x="6822617" y="1771142"/>
                  </a:lnTo>
                  <a:lnTo>
                    <a:pt x="6823506" y="1768982"/>
                  </a:lnTo>
                  <a:lnTo>
                    <a:pt x="6824776" y="1766951"/>
                  </a:lnTo>
                  <a:lnTo>
                    <a:pt x="6826046" y="1765046"/>
                  </a:lnTo>
                  <a:lnTo>
                    <a:pt x="6827189" y="1762887"/>
                  </a:lnTo>
                  <a:lnTo>
                    <a:pt x="6829094" y="1761363"/>
                  </a:lnTo>
                  <a:lnTo>
                    <a:pt x="6830618" y="1759839"/>
                  </a:lnTo>
                  <a:lnTo>
                    <a:pt x="6832396" y="1758315"/>
                  </a:lnTo>
                  <a:lnTo>
                    <a:pt x="6845223" y="1752219"/>
                  </a:lnTo>
                  <a:lnTo>
                    <a:pt x="6847382" y="1751329"/>
                  </a:lnTo>
                  <a:lnTo>
                    <a:pt x="6849795" y="1750695"/>
                  </a:lnTo>
                  <a:lnTo>
                    <a:pt x="6852208" y="1750441"/>
                  </a:lnTo>
                  <a:lnTo>
                    <a:pt x="6855002" y="1749805"/>
                  </a:lnTo>
                  <a:lnTo>
                    <a:pt x="6857415" y="1749552"/>
                  </a:lnTo>
                  <a:lnTo>
                    <a:pt x="6860082" y="1749552"/>
                  </a:lnTo>
                  <a:lnTo>
                    <a:pt x="6862622" y="1749171"/>
                  </a:lnTo>
                  <a:lnTo>
                    <a:pt x="6865289" y="1749171"/>
                  </a:lnTo>
                  <a:lnTo>
                    <a:pt x="6867702" y="1749171"/>
                  </a:lnTo>
                  <a:lnTo>
                    <a:pt x="6870496" y="1749171"/>
                  </a:lnTo>
                  <a:lnTo>
                    <a:pt x="6872909" y="1749552"/>
                  </a:lnTo>
                  <a:lnTo>
                    <a:pt x="6875703" y="1749552"/>
                  </a:lnTo>
                  <a:lnTo>
                    <a:pt x="6878116" y="1749805"/>
                  </a:lnTo>
                  <a:lnTo>
                    <a:pt x="6880910" y="1750187"/>
                  </a:lnTo>
                  <a:lnTo>
                    <a:pt x="6883323" y="1750695"/>
                  </a:lnTo>
                  <a:lnTo>
                    <a:pt x="6883323" y="1719072"/>
                  </a:lnTo>
                </a:path>
                <a:path w="6883400" h="10017125">
                  <a:moveTo>
                    <a:pt x="6797598" y="1844040"/>
                  </a:moveTo>
                  <a:lnTo>
                    <a:pt x="6797598" y="1719072"/>
                  </a:lnTo>
                </a:path>
                <a:path w="6883400" h="10017125">
                  <a:moveTo>
                    <a:pt x="6883323" y="1969007"/>
                  </a:moveTo>
                  <a:lnTo>
                    <a:pt x="6883323" y="1935479"/>
                  </a:lnTo>
                  <a:lnTo>
                    <a:pt x="6880910" y="1936115"/>
                  </a:lnTo>
                  <a:lnTo>
                    <a:pt x="6878370" y="1936623"/>
                  </a:lnTo>
                  <a:lnTo>
                    <a:pt x="6875957" y="1937257"/>
                  </a:lnTo>
                  <a:lnTo>
                    <a:pt x="6873290" y="1937639"/>
                  </a:lnTo>
                  <a:lnTo>
                    <a:pt x="6870750" y="1937893"/>
                  </a:lnTo>
                  <a:lnTo>
                    <a:pt x="6868083" y="1937893"/>
                  </a:lnTo>
                  <a:lnTo>
                    <a:pt x="6865670" y="1938147"/>
                  </a:lnTo>
                  <a:lnTo>
                    <a:pt x="6862876" y="1938147"/>
                  </a:lnTo>
                  <a:lnTo>
                    <a:pt x="6860463" y="1937893"/>
                  </a:lnTo>
                  <a:lnTo>
                    <a:pt x="6857669" y="1937893"/>
                  </a:lnTo>
                  <a:lnTo>
                    <a:pt x="6855256" y="1937639"/>
                  </a:lnTo>
                  <a:lnTo>
                    <a:pt x="6852462" y="1937003"/>
                  </a:lnTo>
                  <a:lnTo>
                    <a:pt x="6850049" y="1936369"/>
                  </a:lnTo>
                  <a:lnTo>
                    <a:pt x="6847636" y="1935733"/>
                  </a:lnTo>
                  <a:lnTo>
                    <a:pt x="6845223" y="1935099"/>
                  </a:lnTo>
                  <a:lnTo>
                    <a:pt x="6842810" y="1934210"/>
                  </a:lnTo>
                  <a:lnTo>
                    <a:pt x="6840651" y="1933321"/>
                  </a:lnTo>
                  <a:lnTo>
                    <a:pt x="6838492" y="1932431"/>
                  </a:lnTo>
                  <a:lnTo>
                    <a:pt x="6836333" y="1931162"/>
                  </a:lnTo>
                  <a:lnTo>
                    <a:pt x="6834174" y="1930019"/>
                  </a:lnTo>
                  <a:lnTo>
                    <a:pt x="6832396" y="1928495"/>
                  </a:lnTo>
                  <a:lnTo>
                    <a:pt x="6830618" y="1926971"/>
                  </a:lnTo>
                  <a:lnTo>
                    <a:pt x="6828713" y="1925447"/>
                  </a:lnTo>
                  <a:lnTo>
                    <a:pt x="6827189" y="1923923"/>
                  </a:lnTo>
                  <a:lnTo>
                    <a:pt x="6825665" y="1922018"/>
                  </a:lnTo>
                  <a:lnTo>
                    <a:pt x="6824522" y="1919858"/>
                  </a:lnTo>
                  <a:lnTo>
                    <a:pt x="6823252" y="1918080"/>
                  </a:lnTo>
                  <a:lnTo>
                    <a:pt x="6822363" y="1915922"/>
                  </a:lnTo>
                  <a:lnTo>
                    <a:pt x="6821728" y="1913508"/>
                  </a:lnTo>
                  <a:lnTo>
                    <a:pt x="6820839" y="1911350"/>
                  </a:lnTo>
                  <a:lnTo>
                    <a:pt x="6820458" y="1908682"/>
                  </a:lnTo>
                  <a:lnTo>
                    <a:pt x="6820204" y="1906143"/>
                  </a:lnTo>
                  <a:lnTo>
                    <a:pt x="6820458" y="1903476"/>
                  </a:lnTo>
                  <a:lnTo>
                    <a:pt x="6821093" y="1901063"/>
                  </a:lnTo>
                  <a:lnTo>
                    <a:pt x="6821728" y="1898523"/>
                  </a:lnTo>
                  <a:lnTo>
                    <a:pt x="6822617" y="1896110"/>
                  </a:lnTo>
                  <a:lnTo>
                    <a:pt x="6823506" y="1893951"/>
                  </a:lnTo>
                  <a:lnTo>
                    <a:pt x="6824776" y="1891919"/>
                  </a:lnTo>
                  <a:lnTo>
                    <a:pt x="6826046" y="1890014"/>
                  </a:lnTo>
                  <a:lnTo>
                    <a:pt x="6827189" y="1888236"/>
                  </a:lnTo>
                  <a:lnTo>
                    <a:pt x="6829094" y="1886330"/>
                  </a:lnTo>
                  <a:lnTo>
                    <a:pt x="6830618" y="1884806"/>
                  </a:lnTo>
                  <a:lnTo>
                    <a:pt x="6832396" y="1883282"/>
                  </a:lnTo>
                  <a:lnTo>
                    <a:pt x="6845223" y="1877187"/>
                  </a:lnTo>
                  <a:lnTo>
                    <a:pt x="6847382" y="1876298"/>
                  </a:lnTo>
                  <a:lnTo>
                    <a:pt x="6849795" y="1875663"/>
                  </a:lnTo>
                  <a:lnTo>
                    <a:pt x="6852208" y="1875408"/>
                  </a:lnTo>
                  <a:lnTo>
                    <a:pt x="6855002" y="1874774"/>
                  </a:lnTo>
                  <a:lnTo>
                    <a:pt x="6857415" y="1874520"/>
                  </a:lnTo>
                  <a:lnTo>
                    <a:pt x="6860082" y="1874520"/>
                  </a:lnTo>
                  <a:lnTo>
                    <a:pt x="6862622" y="1874139"/>
                  </a:lnTo>
                  <a:lnTo>
                    <a:pt x="6865289" y="1874139"/>
                  </a:lnTo>
                  <a:lnTo>
                    <a:pt x="6867702" y="1874139"/>
                  </a:lnTo>
                  <a:lnTo>
                    <a:pt x="6870496" y="1874139"/>
                  </a:lnTo>
                  <a:lnTo>
                    <a:pt x="6872909" y="1874520"/>
                  </a:lnTo>
                  <a:lnTo>
                    <a:pt x="6875703" y="1874520"/>
                  </a:lnTo>
                  <a:lnTo>
                    <a:pt x="6878116" y="1875154"/>
                  </a:lnTo>
                  <a:lnTo>
                    <a:pt x="6880910" y="1875408"/>
                  </a:lnTo>
                  <a:lnTo>
                    <a:pt x="6883323" y="1875663"/>
                  </a:lnTo>
                  <a:lnTo>
                    <a:pt x="6883323" y="1844040"/>
                  </a:lnTo>
                </a:path>
                <a:path w="6883400" h="10017125">
                  <a:moveTo>
                    <a:pt x="6797598" y="1969007"/>
                  </a:moveTo>
                  <a:lnTo>
                    <a:pt x="6797598" y="1844040"/>
                  </a:lnTo>
                </a:path>
                <a:path w="6883400" h="10017125">
                  <a:moveTo>
                    <a:pt x="6883323" y="2093976"/>
                  </a:moveTo>
                  <a:lnTo>
                    <a:pt x="6883323" y="2060448"/>
                  </a:lnTo>
                  <a:lnTo>
                    <a:pt x="6880910" y="2061082"/>
                  </a:lnTo>
                  <a:lnTo>
                    <a:pt x="6878370" y="2061591"/>
                  </a:lnTo>
                  <a:lnTo>
                    <a:pt x="6875957" y="2062226"/>
                  </a:lnTo>
                  <a:lnTo>
                    <a:pt x="6873290" y="2062606"/>
                  </a:lnTo>
                  <a:lnTo>
                    <a:pt x="6870750" y="2062861"/>
                  </a:lnTo>
                  <a:lnTo>
                    <a:pt x="6868083" y="2062861"/>
                  </a:lnTo>
                  <a:lnTo>
                    <a:pt x="6865670" y="2063115"/>
                  </a:lnTo>
                  <a:lnTo>
                    <a:pt x="6862876" y="2063115"/>
                  </a:lnTo>
                  <a:lnTo>
                    <a:pt x="6860463" y="2062861"/>
                  </a:lnTo>
                  <a:lnTo>
                    <a:pt x="6857669" y="2062861"/>
                  </a:lnTo>
                  <a:lnTo>
                    <a:pt x="6855256" y="2062606"/>
                  </a:lnTo>
                  <a:lnTo>
                    <a:pt x="6852462" y="2061972"/>
                  </a:lnTo>
                  <a:lnTo>
                    <a:pt x="6850049" y="2061591"/>
                  </a:lnTo>
                  <a:lnTo>
                    <a:pt x="6847636" y="2060702"/>
                  </a:lnTo>
                  <a:lnTo>
                    <a:pt x="6845223" y="2060067"/>
                  </a:lnTo>
                  <a:lnTo>
                    <a:pt x="6842810" y="2059177"/>
                  </a:lnTo>
                  <a:lnTo>
                    <a:pt x="6840651" y="2058289"/>
                  </a:lnTo>
                  <a:lnTo>
                    <a:pt x="6838492" y="2057400"/>
                  </a:lnTo>
                  <a:lnTo>
                    <a:pt x="6836333" y="2056129"/>
                  </a:lnTo>
                  <a:lnTo>
                    <a:pt x="6834174" y="2054987"/>
                  </a:lnTo>
                  <a:lnTo>
                    <a:pt x="6832396" y="2053463"/>
                  </a:lnTo>
                  <a:lnTo>
                    <a:pt x="6830618" y="2052193"/>
                  </a:lnTo>
                  <a:lnTo>
                    <a:pt x="6828713" y="2050415"/>
                  </a:lnTo>
                  <a:lnTo>
                    <a:pt x="6827189" y="2048891"/>
                  </a:lnTo>
                  <a:lnTo>
                    <a:pt x="6825665" y="2046986"/>
                  </a:lnTo>
                  <a:lnTo>
                    <a:pt x="6824522" y="2044827"/>
                  </a:lnTo>
                  <a:lnTo>
                    <a:pt x="6823252" y="2043049"/>
                  </a:lnTo>
                  <a:lnTo>
                    <a:pt x="6822363" y="2040890"/>
                  </a:lnTo>
                  <a:lnTo>
                    <a:pt x="6821728" y="2038477"/>
                  </a:lnTo>
                  <a:lnTo>
                    <a:pt x="6820839" y="2036318"/>
                  </a:lnTo>
                  <a:lnTo>
                    <a:pt x="6820458" y="2033904"/>
                  </a:lnTo>
                  <a:lnTo>
                    <a:pt x="6820204" y="2031111"/>
                  </a:lnTo>
                  <a:lnTo>
                    <a:pt x="6820458" y="2028444"/>
                  </a:lnTo>
                  <a:lnTo>
                    <a:pt x="6821093" y="2026030"/>
                  </a:lnTo>
                  <a:lnTo>
                    <a:pt x="6821728" y="2023491"/>
                  </a:lnTo>
                  <a:lnTo>
                    <a:pt x="6822617" y="2021077"/>
                  </a:lnTo>
                  <a:lnTo>
                    <a:pt x="6823506" y="2018919"/>
                  </a:lnTo>
                  <a:lnTo>
                    <a:pt x="6824776" y="2016887"/>
                  </a:lnTo>
                  <a:lnTo>
                    <a:pt x="6826046" y="2014981"/>
                  </a:lnTo>
                  <a:lnTo>
                    <a:pt x="6827189" y="2013203"/>
                  </a:lnTo>
                  <a:lnTo>
                    <a:pt x="6829094" y="2011299"/>
                  </a:lnTo>
                  <a:lnTo>
                    <a:pt x="6830618" y="2009775"/>
                  </a:lnTo>
                  <a:lnTo>
                    <a:pt x="6832396" y="2008631"/>
                  </a:lnTo>
                  <a:lnTo>
                    <a:pt x="6834174" y="2007107"/>
                  </a:lnTo>
                  <a:lnTo>
                    <a:pt x="6836333" y="2005838"/>
                  </a:lnTo>
                  <a:lnTo>
                    <a:pt x="6838492" y="2004949"/>
                  </a:lnTo>
                  <a:lnTo>
                    <a:pt x="6840651" y="2003678"/>
                  </a:lnTo>
                  <a:lnTo>
                    <a:pt x="6842810" y="2002790"/>
                  </a:lnTo>
                  <a:lnTo>
                    <a:pt x="6845223" y="2002154"/>
                  </a:lnTo>
                  <a:lnTo>
                    <a:pt x="6847382" y="2001266"/>
                  </a:lnTo>
                  <a:lnTo>
                    <a:pt x="6849795" y="2001012"/>
                  </a:lnTo>
                  <a:lnTo>
                    <a:pt x="6852208" y="2000377"/>
                  </a:lnTo>
                  <a:lnTo>
                    <a:pt x="6855002" y="1999742"/>
                  </a:lnTo>
                  <a:lnTo>
                    <a:pt x="6857415" y="1999488"/>
                  </a:lnTo>
                  <a:lnTo>
                    <a:pt x="6860082" y="1999488"/>
                  </a:lnTo>
                  <a:lnTo>
                    <a:pt x="6862622" y="1999106"/>
                  </a:lnTo>
                  <a:lnTo>
                    <a:pt x="6865289" y="1999106"/>
                  </a:lnTo>
                  <a:lnTo>
                    <a:pt x="6867702" y="1999106"/>
                  </a:lnTo>
                  <a:lnTo>
                    <a:pt x="6870496" y="1999106"/>
                  </a:lnTo>
                  <a:lnTo>
                    <a:pt x="6872909" y="1999488"/>
                  </a:lnTo>
                  <a:lnTo>
                    <a:pt x="6875703" y="1999488"/>
                  </a:lnTo>
                  <a:lnTo>
                    <a:pt x="6878116" y="2000123"/>
                  </a:lnTo>
                  <a:lnTo>
                    <a:pt x="6880910" y="2000377"/>
                  </a:lnTo>
                  <a:lnTo>
                    <a:pt x="6883323" y="2000630"/>
                  </a:lnTo>
                  <a:lnTo>
                    <a:pt x="6883323" y="1969007"/>
                  </a:lnTo>
                </a:path>
                <a:path w="6883400" h="10017125">
                  <a:moveTo>
                    <a:pt x="6797598" y="2093976"/>
                  </a:moveTo>
                  <a:lnTo>
                    <a:pt x="6797598" y="1969007"/>
                  </a:lnTo>
                </a:path>
                <a:path w="6883400" h="10017125">
                  <a:moveTo>
                    <a:pt x="6883323" y="2218944"/>
                  </a:moveTo>
                  <a:lnTo>
                    <a:pt x="6883323" y="2185416"/>
                  </a:lnTo>
                  <a:lnTo>
                    <a:pt x="6880910" y="2186051"/>
                  </a:lnTo>
                  <a:lnTo>
                    <a:pt x="6878370" y="2186558"/>
                  </a:lnTo>
                  <a:lnTo>
                    <a:pt x="6875957" y="2187194"/>
                  </a:lnTo>
                  <a:lnTo>
                    <a:pt x="6873290" y="2187575"/>
                  </a:lnTo>
                  <a:lnTo>
                    <a:pt x="6870750" y="2187829"/>
                  </a:lnTo>
                  <a:lnTo>
                    <a:pt x="6868083" y="2188082"/>
                  </a:lnTo>
                  <a:lnTo>
                    <a:pt x="6865670" y="2188082"/>
                  </a:lnTo>
                  <a:lnTo>
                    <a:pt x="6862876" y="2188082"/>
                  </a:lnTo>
                  <a:lnTo>
                    <a:pt x="6860463" y="2188082"/>
                  </a:lnTo>
                  <a:lnTo>
                    <a:pt x="6857669" y="2187829"/>
                  </a:lnTo>
                  <a:lnTo>
                    <a:pt x="6855256" y="2187575"/>
                  </a:lnTo>
                  <a:lnTo>
                    <a:pt x="6852462" y="2187194"/>
                  </a:lnTo>
                  <a:lnTo>
                    <a:pt x="6850049" y="2186558"/>
                  </a:lnTo>
                  <a:lnTo>
                    <a:pt x="6847636" y="2185670"/>
                  </a:lnTo>
                  <a:lnTo>
                    <a:pt x="6845223" y="2185035"/>
                  </a:lnTo>
                  <a:lnTo>
                    <a:pt x="6842810" y="2184527"/>
                  </a:lnTo>
                  <a:lnTo>
                    <a:pt x="6840651" y="2183256"/>
                  </a:lnTo>
                  <a:lnTo>
                    <a:pt x="6838492" y="2182368"/>
                  </a:lnTo>
                  <a:lnTo>
                    <a:pt x="6836333" y="2181098"/>
                  </a:lnTo>
                  <a:lnTo>
                    <a:pt x="6834174" y="2179954"/>
                  </a:lnTo>
                  <a:lnTo>
                    <a:pt x="6832396" y="2178430"/>
                  </a:lnTo>
                  <a:lnTo>
                    <a:pt x="6824522" y="2169795"/>
                  </a:lnTo>
                  <a:lnTo>
                    <a:pt x="6823252" y="2168017"/>
                  </a:lnTo>
                  <a:lnTo>
                    <a:pt x="6822363" y="2165857"/>
                  </a:lnTo>
                  <a:lnTo>
                    <a:pt x="6821728" y="2163445"/>
                  </a:lnTo>
                  <a:lnTo>
                    <a:pt x="6820839" y="2161286"/>
                  </a:lnTo>
                  <a:lnTo>
                    <a:pt x="6820458" y="2158873"/>
                  </a:lnTo>
                  <a:lnTo>
                    <a:pt x="6820204" y="2156079"/>
                  </a:lnTo>
                  <a:lnTo>
                    <a:pt x="6820458" y="2153412"/>
                  </a:lnTo>
                  <a:lnTo>
                    <a:pt x="6821093" y="2150999"/>
                  </a:lnTo>
                  <a:lnTo>
                    <a:pt x="6821728" y="2148458"/>
                  </a:lnTo>
                  <a:lnTo>
                    <a:pt x="6822617" y="2146046"/>
                  </a:lnTo>
                  <a:lnTo>
                    <a:pt x="6823506" y="2143887"/>
                  </a:lnTo>
                  <a:lnTo>
                    <a:pt x="6824776" y="2141854"/>
                  </a:lnTo>
                  <a:lnTo>
                    <a:pt x="6826046" y="2139950"/>
                  </a:lnTo>
                  <a:lnTo>
                    <a:pt x="6827189" y="2138172"/>
                  </a:lnTo>
                  <a:lnTo>
                    <a:pt x="6829094" y="2136648"/>
                  </a:lnTo>
                  <a:lnTo>
                    <a:pt x="6830618" y="2134743"/>
                  </a:lnTo>
                  <a:lnTo>
                    <a:pt x="6832396" y="2133600"/>
                  </a:lnTo>
                  <a:lnTo>
                    <a:pt x="6834174" y="2132076"/>
                  </a:lnTo>
                  <a:lnTo>
                    <a:pt x="6836333" y="2130805"/>
                  </a:lnTo>
                  <a:lnTo>
                    <a:pt x="6838492" y="2129917"/>
                  </a:lnTo>
                  <a:lnTo>
                    <a:pt x="6840651" y="2129028"/>
                  </a:lnTo>
                  <a:lnTo>
                    <a:pt x="6842810" y="2127757"/>
                  </a:lnTo>
                  <a:lnTo>
                    <a:pt x="6845223" y="2127123"/>
                  </a:lnTo>
                  <a:lnTo>
                    <a:pt x="6847382" y="2126233"/>
                  </a:lnTo>
                  <a:lnTo>
                    <a:pt x="6849795" y="2125979"/>
                  </a:lnTo>
                  <a:lnTo>
                    <a:pt x="6852208" y="2125345"/>
                  </a:lnTo>
                  <a:lnTo>
                    <a:pt x="6855002" y="2125091"/>
                  </a:lnTo>
                  <a:lnTo>
                    <a:pt x="6857415" y="2124710"/>
                  </a:lnTo>
                  <a:lnTo>
                    <a:pt x="6860082" y="2124455"/>
                  </a:lnTo>
                  <a:lnTo>
                    <a:pt x="6862622" y="2124075"/>
                  </a:lnTo>
                  <a:lnTo>
                    <a:pt x="6865289" y="2124075"/>
                  </a:lnTo>
                  <a:lnTo>
                    <a:pt x="6867702" y="2124075"/>
                  </a:lnTo>
                  <a:lnTo>
                    <a:pt x="6870496" y="2124075"/>
                  </a:lnTo>
                  <a:lnTo>
                    <a:pt x="6872909" y="2124455"/>
                  </a:lnTo>
                  <a:lnTo>
                    <a:pt x="6875703" y="2124710"/>
                  </a:lnTo>
                  <a:lnTo>
                    <a:pt x="6878116" y="2125091"/>
                  </a:lnTo>
                  <a:lnTo>
                    <a:pt x="6880910" y="2125345"/>
                  </a:lnTo>
                  <a:lnTo>
                    <a:pt x="6883323" y="2125599"/>
                  </a:lnTo>
                  <a:lnTo>
                    <a:pt x="6883323" y="2093976"/>
                  </a:lnTo>
                </a:path>
                <a:path w="6883400" h="10017125">
                  <a:moveTo>
                    <a:pt x="6797598" y="2218944"/>
                  </a:moveTo>
                  <a:lnTo>
                    <a:pt x="6797598" y="2093976"/>
                  </a:lnTo>
                </a:path>
                <a:path w="6883400" h="10017125">
                  <a:moveTo>
                    <a:pt x="6883323" y="2344166"/>
                  </a:moveTo>
                  <a:lnTo>
                    <a:pt x="6883323" y="2310383"/>
                  </a:lnTo>
                  <a:lnTo>
                    <a:pt x="6880910" y="2311019"/>
                  </a:lnTo>
                  <a:lnTo>
                    <a:pt x="6878370" y="2311527"/>
                  </a:lnTo>
                  <a:lnTo>
                    <a:pt x="6875957" y="2312162"/>
                  </a:lnTo>
                  <a:lnTo>
                    <a:pt x="6873290" y="2312543"/>
                  </a:lnTo>
                  <a:lnTo>
                    <a:pt x="6870750" y="2312797"/>
                  </a:lnTo>
                  <a:lnTo>
                    <a:pt x="6868083" y="2313051"/>
                  </a:lnTo>
                  <a:lnTo>
                    <a:pt x="6865670" y="2313051"/>
                  </a:lnTo>
                  <a:lnTo>
                    <a:pt x="6862876" y="2313051"/>
                  </a:lnTo>
                  <a:lnTo>
                    <a:pt x="6860463" y="2313051"/>
                  </a:lnTo>
                  <a:lnTo>
                    <a:pt x="6857669" y="2312797"/>
                  </a:lnTo>
                  <a:lnTo>
                    <a:pt x="6855256" y="2312543"/>
                  </a:lnTo>
                  <a:lnTo>
                    <a:pt x="6852462" y="2312162"/>
                  </a:lnTo>
                  <a:lnTo>
                    <a:pt x="6850049" y="2311527"/>
                  </a:lnTo>
                  <a:lnTo>
                    <a:pt x="6847636" y="2311019"/>
                  </a:lnTo>
                  <a:lnTo>
                    <a:pt x="6845223" y="2310003"/>
                  </a:lnTo>
                  <a:lnTo>
                    <a:pt x="6842810" y="2309495"/>
                  </a:lnTo>
                  <a:lnTo>
                    <a:pt x="6840651" y="2308479"/>
                  </a:lnTo>
                  <a:lnTo>
                    <a:pt x="6838492" y="2307336"/>
                  </a:lnTo>
                  <a:lnTo>
                    <a:pt x="6836333" y="2306066"/>
                  </a:lnTo>
                  <a:lnTo>
                    <a:pt x="6834174" y="2304923"/>
                  </a:lnTo>
                  <a:lnTo>
                    <a:pt x="6832396" y="2303399"/>
                  </a:lnTo>
                  <a:lnTo>
                    <a:pt x="6830618" y="2302129"/>
                  </a:lnTo>
                  <a:lnTo>
                    <a:pt x="6828713" y="2300604"/>
                  </a:lnTo>
                  <a:lnTo>
                    <a:pt x="6821728" y="2288667"/>
                  </a:lnTo>
                  <a:lnTo>
                    <a:pt x="6820839" y="2286254"/>
                  </a:lnTo>
                  <a:lnTo>
                    <a:pt x="6820458" y="2283841"/>
                  </a:lnTo>
                  <a:lnTo>
                    <a:pt x="6820204" y="2281047"/>
                  </a:lnTo>
                  <a:lnTo>
                    <a:pt x="6820458" y="2278379"/>
                  </a:lnTo>
                  <a:lnTo>
                    <a:pt x="6821093" y="2275967"/>
                  </a:lnTo>
                  <a:lnTo>
                    <a:pt x="6821728" y="2273427"/>
                  </a:lnTo>
                  <a:lnTo>
                    <a:pt x="6822617" y="2271014"/>
                  </a:lnTo>
                  <a:lnTo>
                    <a:pt x="6823506" y="2268854"/>
                  </a:lnTo>
                  <a:lnTo>
                    <a:pt x="6824776" y="2266823"/>
                  </a:lnTo>
                  <a:lnTo>
                    <a:pt x="6826046" y="2264918"/>
                  </a:lnTo>
                  <a:lnTo>
                    <a:pt x="6827189" y="2263140"/>
                  </a:lnTo>
                  <a:lnTo>
                    <a:pt x="6829094" y="2261616"/>
                  </a:lnTo>
                  <a:lnTo>
                    <a:pt x="6830618" y="2259711"/>
                  </a:lnTo>
                  <a:lnTo>
                    <a:pt x="6832396" y="2258568"/>
                  </a:lnTo>
                  <a:lnTo>
                    <a:pt x="6834174" y="2257044"/>
                  </a:lnTo>
                  <a:lnTo>
                    <a:pt x="6836333" y="2255774"/>
                  </a:lnTo>
                  <a:lnTo>
                    <a:pt x="6838492" y="2254885"/>
                  </a:lnTo>
                  <a:lnTo>
                    <a:pt x="6840651" y="2253996"/>
                  </a:lnTo>
                  <a:lnTo>
                    <a:pt x="6842810" y="2253106"/>
                  </a:lnTo>
                  <a:lnTo>
                    <a:pt x="6845223" y="2252091"/>
                  </a:lnTo>
                  <a:lnTo>
                    <a:pt x="6847382" y="2251582"/>
                  </a:lnTo>
                  <a:lnTo>
                    <a:pt x="6849795" y="2250948"/>
                  </a:lnTo>
                  <a:lnTo>
                    <a:pt x="6852208" y="2250313"/>
                  </a:lnTo>
                  <a:lnTo>
                    <a:pt x="6855002" y="2250058"/>
                  </a:lnTo>
                  <a:lnTo>
                    <a:pt x="6857415" y="2249678"/>
                  </a:lnTo>
                  <a:lnTo>
                    <a:pt x="6860082" y="2249424"/>
                  </a:lnTo>
                  <a:lnTo>
                    <a:pt x="6862622" y="2249043"/>
                  </a:lnTo>
                  <a:lnTo>
                    <a:pt x="6865289" y="2249043"/>
                  </a:lnTo>
                  <a:lnTo>
                    <a:pt x="6867702" y="2249043"/>
                  </a:lnTo>
                  <a:lnTo>
                    <a:pt x="6870496" y="2249043"/>
                  </a:lnTo>
                  <a:lnTo>
                    <a:pt x="6872909" y="2249424"/>
                  </a:lnTo>
                  <a:lnTo>
                    <a:pt x="6875703" y="2249678"/>
                  </a:lnTo>
                  <a:lnTo>
                    <a:pt x="6878116" y="2250058"/>
                  </a:lnTo>
                  <a:lnTo>
                    <a:pt x="6880910" y="2250313"/>
                  </a:lnTo>
                  <a:lnTo>
                    <a:pt x="6883323" y="2250567"/>
                  </a:lnTo>
                  <a:lnTo>
                    <a:pt x="6883323" y="2218944"/>
                  </a:lnTo>
                </a:path>
                <a:path w="6883400" h="10017125">
                  <a:moveTo>
                    <a:pt x="6797598" y="2344166"/>
                  </a:moveTo>
                  <a:lnTo>
                    <a:pt x="6797598" y="2218944"/>
                  </a:lnTo>
                </a:path>
                <a:path w="6883400" h="10017125">
                  <a:moveTo>
                    <a:pt x="6883323" y="2469133"/>
                  </a:moveTo>
                  <a:lnTo>
                    <a:pt x="6883323" y="2435352"/>
                  </a:lnTo>
                  <a:lnTo>
                    <a:pt x="6880910" y="2435987"/>
                  </a:lnTo>
                  <a:lnTo>
                    <a:pt x="6878370" y="2436495"/>
                  </a:lnTo>
                  <a:lnTo>
                    <a:pt x="6875957" y="2437129"/>
                  </a:lnTo>
                  <a:lnTo>
                    <a:pt x="6873290" y="2437511"/>
                  </a:lnTo>
                  <a:lnTo>
                    <a:pt x="6870750" y="2437765"/>
                  </a:lnTo>
                  <a:lnTo>
                    <a:pt x="6868083" y="2438019"/>
                  </a:lnTo>
                  <a:lnTo>
                    <a:pt x="6865670" y="2438019"/>
                  </a:lnTo>
                  <a:lnTo>
                    <a:pt x="6862876" y="2438019"/>
                  </a:lnTo>
                  <a:lnTo>
                    <a:pt x="6860463" y="2438019"/>
                  </a:lnTo>
                  <a:lnTo>
                    <a:pt x="6857669" y="2437765"/>
                  </a:lnTo>
                  <a:lnTo>
                    <a:pt x="6855256" y="2437511"/>
                  </a:lnTo>
                  <a:lnTo>
                    <a:pt x="6852462" y="2437129"/>
                  </a:lnTo>
                  <a:lnTo>
                    <a:pt x="6850049" y="2436495"/>
                  </a:lnTo>
                  <a:lnTo>
                    <a:pt x="6847636" y="2435987"/>
                  </a:lnTo>
                  <a:lnTo>
                    <a:pt x="6836333" y="2431033"/>
                  </a:lnTo>
                  <a:lnTo>
                    <a:pt x="6834174" y="2429891"/>
                  </a:lnTo>
                  <a:lnTo>
                    <a:pt x="6832396" y="2428621"/>
                  </a:lnTo>
                  <a:lnTo>
                    <a:pt x="6830618" y="2427097"/>
                  </a:lnTo>
                  <a:lnTo>
                    <a:pt x="6828713" y="2425573"/>
                  </a:lnTo>
                  <a:lnTo>
                    <a:pt x="6821728" y="2413635"/>
                  </a:lnTo>
                  <a:lnTo>
                    <a:pt x="6820839" y="2411222"/>
                  </a:lnTo>
                  <a:lnTo>
                    <a:pt x="6820458" y="2408808"/>
                  </a:lnTo>
                  <a:lnTo>
                    <a:pt x="6820204" y="2406015"/>
                  </a:lnTo>
                  <a:lnTo>
                    <a:pt x="6826046" y="2389886"/>
                  </a:lnTo>
                  <a:lnTo>
                    <a:pt x="6827189" y="2388107"/>
                  </a:lnTo>
                  <a:lnTo>
                    <a:pt x="6829094" y="2386583"/>
                  </a:lnTo>
                  <a:lnTo>
                    <a:pt x="6830618" y="2385060"/>
                  </a:lnTo>
                  <a:lnTo>
                    <a:pt x="6832396" y="2383536"/>
                  </a:lnTo>
                  <a:lnTo>
                    <a:pt x="6834174" y="2382266"/>
                  </a:lnTo>
                  <a:lnTo>
                    <a:pt x="6836333" y="2381123"/>
                  </a:lnTo>
                  <a:lnTo>
                    <a:pt x="6838492" y="2379853"/>
                  </a:lnTo>
                  <a:lnTo>
                    <a:pt x="6840651" y="2378964"/>
                  </a:lnTo>
                  <a:lnTo>
                    <a:pt x="6842810" y="2378075"/>
                  </a:lnTo>
                  <a:lnTo>
                    <a:pt x="6845223" y="2377058"/>
                  </a:lnTo>
                  <a:lnTo>
                    <a:pt x="6847382" y="2376551"/>
                  </a:lnTo>
                  <a:lnTo>
                    <a:pt x="6849795" y="2375916"/>
                  </a:lnTo>
                  <a:lnTo>
                    <a:pt x="6852208" y="2375280"/>
                  </a:lnTo>
                  <a:lnTo>
                    <a:pt x="6855002" y="2375027"/>
                  </a:lnTo>
                  <a:lnTo>
                    <a:pt x="6857415" y="2374646"/>
                  </a:lnTo>
                  <a:lnTo>
                    <a:pt x="6860082" y="2374392"/>
                  </a:lnTo>
                  <a:lnTo>
                    <a:pt x="6862622" y="2374392"/>
                  </a:lnTo>
                  <a:lnTo>
                    <a:pt x="6865289" y="2374011"/>
                  </a:lnTo>
                  <a:lnTo>
                    <a:pt x="6867702" y="2374011"/>
                  </a:lnTo>
                  <a:lnTo>
                    <a:pt x="6870496" y="2374392"/>
                  </a:lnTo>
                  <a:lnTo>
                    <a:pt x="6872909" y="2374392"/>
                  </a:lnTo>
                  <a:lnTo>
                    <a:pt x="6875703" y="2374646"/>
                  </a:lnTo>
                  <a:lnTo>
                    <a:pt x="6878116" y="2375027"/>
                  </a:lnTo>
                  <a:lnTo>
                    <a:pt x="6880910" y="2375280"/>
                  </a:lnTo>
                  <a:lnTo>
                    <a:pt x="6883323" y="2375916"/>
                  </a:lnTo>
                  <a:lnTo>
                    <a:pt x="6883323" y="2344166"/>
                  </a:lnTo>
                </a:path>
                <a:path w="6883400" h="10017125">
                  <a:moveTo>
                    <a:pt x="6797598" y="2469133"/>
                  </a:moveTo>
                  <a:lnTo>
                    <a:pt x="6797598" y="2344166"/>
                  </a:lnTo>
                </a:path>
                <a:path w="6883400" h="10017125">
                  <a:moveTo>
                    <a:pt x="6883323" y="2594102"/>
                  </a:moveTo>
                  <a:lnTo>
                    <a:pt x="6883323" y="2560320"/>
                  </a:lnTo>
                  <a:lnTo>
                    <a:pt x="6880910" y="2560954"/>
                  </a:lnTo>
                  <a:lnTo>
                    <a:pt x="6878370" y="2561844"/>
                  </a:lnTo>
                  <a:lnTo>
                    <a:pt x="6875957" y="2562098"/>
                  </a:lnTo>
                  <a:lnTo>
                    <a:pt x="6873290" y="2562479"/>
                  </a:lnTo>
                  <a:lnTo>
                    <a:pt x="6870750" y="2562732"/>
                  </a:lnTo>
                  <a:lnTo>
                    <a:pt x="6868083" y="2562987"/>
                  </a:lnTo>
                  <a:lnTo>
                    <a:pt x="6865670" y="2562987"/>
                  </a:lnTo>
                  <a:lnTo>
                    <a:pt x="6862876" y="2562987"/>
                  </a:lnTo>
                  <a:lnTo>
                    <a:pt x="6860463" y="2562987"/>
                  </a:lnTo>
                  <a:lnTo>
                    <a:pt x="6857669" y="2562732"/>
                  </a:lnTo>
                  <a:lnTo>
                    <a:pt x="6855256" y="2562479"/>
                  </a:lnTo>
                  <a:lnTo>
                    <a:pt x="6852462" y="2562098"/>
                  </a:lnTo>
                  <a:lnTo>
                    <a:pt x="6850049" y="2561463"/>
                  </a:lnTo>
                  <a:lnTo>
                    <a:pt x="6847636" y="2560954"/>
                  </a:lnTo>
                  <a:lnTo>
                    <a:pt x="6836333" y="2556002"/>
                  </a:lnTo>
                  <a:lnTo>
                    <a:pt x="6834174" y="2554858"/>
                  </a:lnTo>
                  <a:lnTo>
                    <a:pt x="6832396" y="2553589"/>
                  </a:lnTo>
                  <a:lnTo>
                    <a:pt x="6830618" y="2552065"/>
                  </a:lnTo>
                  <a:lnTo>
                    <a:pt x="6828713" y="2550541"/>
                  </a:lnTo>
                  <a:lnTo>
                    <a:pt x="6821728" y="2538603"/>
                  </a:lnTo>
                  <a:lnTo>
                    <a:pt x="6820839" y="2536190"/>
                  </a:lnTo>
                  <a:lnTo>
                    <a:pt x="6820458" y="2533777"/>
                  </a:lnTo>
                  <a:lnTo>
                    <a:pt x="6820204" y="2531364"/>
                  </a:lnTo>
                  <a:lnTo>
                    <a:pt x="6824776" y="2517013"/>
                  </a:lnTo>
                  <a:lnTo>
                    <a:pt x="6826046" y="2514854"/>
                  </a:lnTo>
                  <a:lnTo>
                    <a:pt x="6827189" y="2513076"/>
                  </a:lnTo>
                  <a:lnTo>
                    <a:pt x="6829094" y="2511552"/>
                  </a:lnTo>
                  <a:lnTo>
                    <a:pt x="6830618" y="2510028"/>
                  </a:lnTo>
                  <a:lnTo>
                    <a:pt x="6832396" y="2508504"/>
                  </a:lnTo>
                  <a:lnTo>
                    <a:pt x="6834174" y="2507233"/>
                  </a:lnTo>
                  <a:lnTo>
                    <a:pt x="6836333" y="2506091"/>
                  </a:lnTo>
                  <a:lnTo>
                    <a:pt x="6838492" y="2504821"/>
                  </a:lnTo>
                  <a:lnTo>
                    <a:pt x="6840651" y="2503931"/>
                  </a:lnTo>
                  <a:lnTo>
                    <a:pt x="6842810" y="2503043"/>
                  </a:lnTo>
                  <a:lnTo>
                    <a:pt x="6845223" y="2502027"/>
                  </a:lnTo>
                  <a:lnTo>
                    <a:pt x="6847382" y="2501519"/>
                  </a:lnTo>
                  <a:lnTo>
                    <a:pt x="6849795" y="2500883"/>
                  </a:lnTo>
                  <a:lnTo>
                    <a:pt x="6852208" y="2500249"/>
                  </a:lnTo>
                  <a:lnTo>
                    <a:pt x="6855002" y="2499995"/>
                  </a:lnTo>
                  <a:lnTo>
                    <a:pt x="6857415" y="2499614"/>
                  </a:lnTo>
                  <a:lnTo>
                    <a:pt x="6860082" y="2499360"/>
                  </a:lnTo>
                  <a:lnTo>
                    <a:pt x="6862622" y="2499360"/>
                  </a:lnTo>
                  <a:lnTo>
                    <a:pt x="6865289" y="2498979"/>
                  </a:lnTo>
                  <a:lnTo>
                    <a:pt x="6867702" y="2498979"/>
                  </a:lnTo>
                  <a:lnTo>
                    <a:pt x="6870496" y="2499360"/>
                  </a:lnTo>
                  <a:lnTo>
                    <a:pt x="6872909" y="2499360"/>
                  </a:lnTo>
                  <a:lnTo>
                    <a:pt x="6875703" y="2499614"/>
                  </a:lnTo>
                  <a:lnTo>
                    <a:pt x="6878116" y="2499995"/>
                  </a:lnTo>
                  <a:lnTo>
                    <a:pt x="6880910" y="2500249"/>
                  </a:lnTo>
                  <a:lnTo>
                    <a:pt x="6883323" y="2500883"/>
                  </a:lnTo>
                  <a:lnTo>
                    <a:pt x="6883323" y="2469133"/>
                  </a:lnTo>
                </a:path>
                <a:path w="6883400" h="10017125">
                  <a:moveTo>
                    <a:pt x="6797598" y="2594102"/>
                  </a:moveTo>
                  <a:lnTo>
                    <a:pt x="6797598" y="2469133"/>
                  </a:lnTo>
                </a:path>
                <a:path w="6883400" h="10017125">
                  <a:moveTo>
                    <a:pt x="6883323" y="2719070"/>
                  </a:moveTo>
                  <a:lnTo>
                    <a:pt x="6883323" y="2685288"/>
                  </a:lnTo>
                  <a:lnTo>
                    <a:pt x="6880910" y="2686177"/>
                  </a:lnTo>
                  <a:lnTo>
                    <a:pt x="6878370" y="2686812"/>
                  </a:lnTo>
                  <a:lnTo>
                    <a:pt x="6875957" y="2687066"/>
                  </a:lnTo>
                  <a:lnTo>
                    <a:pt x="6873290" y="2687447"/>
                  </a:lnTo>
                  <a:lnTo>
                    <a:pt x="6870750" y="2687701"/>
                  </a:lnTo>
                  <a:lnTo>
                    <a:pt x="6868083" y="2687954"/>
                  </a:lnTo>
                  <a:lnTo>
                    <a:pt x="6865670" y="2687954"/>
                  </a:lnTo>
                  <a:lnTo>
                    <a:pt x="6862876" y="2687954"/>
                  </a:lnTo>
                  <a:lnTo>
                    <a:pt x="6860463" y="2687954"/>
                  </a:lnTo>
                  <a:lnTo>
                    <a:pt x="6857669" y="2687701"/>
                  </a:lnTo>
                  <a:lnTo>
                    <a:pt x="6855256" y="2687447"/>
                  </a:lnTo>
                  <a:lnTo>
                    <a:pt x="6852462" y="2687066"/>
                  </a:lnTo>
                  <a:lnTo>
                    <a:pt x="6850049" y="2686430"/>
                  </a:lnTo>
                  <a:lnTo>
                    <a:pt x="6847636" y="2685923"/>
                  </a:lnTo>
                  <a:lnTo>
                    <a:pt x="6836333" y="2680970"/>
                  </a:lnTo>
                  <a:lnTo>
                    <a:pt x="6834174" y="2679827"/>
                  </a:lnTo>
                  <a:lnTo>
                    <a:pt x="6832396" y="2678556"/>
                  </a:lnTo>
                  <a:lnTo>
                    <a:pt x="6830618" y="2677032"/>
                  </a:lnTo>
                  <a:lnTo>
                    <a:pt x="6828713" y="2675508"/>
                  </a:lnTo>
                  <a:lnTo>
                    <a:pt x="6821728" y="2663571"/>
                  </a:lnTo>
                  <a:lnTo>
                    <a:pt x="6820839" y="2661157"/>
                  </a:lnTo>
                  <a:lnTo>
                    <a:pt x="6820458" y="2658745"/>
                  </a:lnTo>
                  <a:lnTo>
                    <a:pt x="6820204" y="2656331"/>
                  </a:lnTo>
                  <a:lnTo>
                    <a:pt x="6820458" y="2653538"/>
                  </a:lnTo>
                  <a:lnTo>
                    <a:pt x="6821093" y="2650871"/>
                  </a:lnTo>
                  <a:lnTo>
                    <a:pt x="6821728" y="2648330"/>
                  </a:lnTo>
                  <a:lnTo>
                    <a:pt x="6822617" y="2646299"/>
                  </a:lnTo>
                  <a:lnTo>
                    <a:pt x="6823506" y="2643758"/>
                  </a:lnTo>
                  <a:lnTo>
                    <a:pt x="6824776" y="2641980"/>
                  </a:lnTo>
                  <a:lnTo>
                    <a:pt x="6826046" y="2639822"/>
                  </a:lnTo>
                  <a:lnTo>
                    <a:pt x="6827189" y="2638044"/>
                  </a:lnTo>
                  <a:lnTo>
                    <a:pt x="6829094" y="2636520"/>
                  </a:lnTo>
                  <a:lnTo>
                    <a:pt x="6830618" y="2634996"/>
                  </a:lnTo>
                  <a:lnTo>
                    <a:pt x="6832396" y="2633472"/>
                  </a:lnTo>
                  <a:lnTo>
                    <a:pt x="6834174" y="2632202"/>
                  </a:lnTo>
                  <a:lnTo>
                    <a:pt x="6836333" y="2631058"/>
                  </a:lnTo>
                  <a:lnTo>
                    <a:pt x="6838492" y="2629789"/>
                  </a:lnTo>
                  <a:lnTo>
                    <a:pt x="6840651" y="2628900"/>
                  </a:lnTo>
                  <a:lnTo>
                    <a:pt x="6842810" y="2628011"/>
                  </a:lnTo>
                  <a:lnTo>
                    <a:pt x="6845223" y="2626995"/>
                  </a:lnTo>
                  <a:lnTo>
                    <a:pt x="6847382" y="2626487"/>
                  </a:lnTo>
                  <a:lnTo>
                    <a:pt x="6849795" y="2625852"/>
                  </a:lnTo>
                  <a:lnTo>
                    <a:pt x="6852208" y="2625471"/>
                  </a:lnTo>
                  <a:lnTo>
                    <a:pt x="6855002" y="2624963"/>
                  </a:lnTo>
                  <a:lnTo>
                    <a:pt x="6857415" y="2624581"/>
                  </a:lnTo>
                  <a:lnTo>
                    <a:pt x="6860082" y="2624328"/>
                  </a:lnTo>
                  <a:lnTo>
                    <a:pt x="6862622" y="2624328"/>
                  </a:lnTo>
                  <a:lnTo>
                    <a:pt x="6865289" y="2623947"/>
                  </a:lnTo>
                  <a:lnTo>
                    <a:pt x="6867702" y="2623947"/>
                  </a:lnTo>
                  <a:lnTo>
                    <a:pt x="6870496" y="2624328"/>
                  </a:lnTo>
                  <a:lnTo>
                    <a:pt x="6872909" y="2624328"/>
                  </a:lnTo>
                  <a:lnTo>
                    <a:pt x="6875703" y="2624581"/>
                  </a:lnTo>
                  <a:lnTo>
                    <a:pt x="6878116" y="2624963"/>
                  </a:lnTo>
                  <a:lnTo>
                    <a:pt x="6880910" y="2625217"/>
                  </a:lnTo>
                  <a:lnTo>
                    <a:pt x="6883323" y="2625852"/>
                  </a:lnTo>
                  <a:lnTo>
                    <a:pt x="6883323" y="2594102"/>
                  </a:lnTo>
                </a:path>
                <a:path w="6883400" h="10017125">
                  <a:moveTo>
                    <a:pt x="6797598" y="2719070"/>
                  </a:moveTo>
                  <a:lnTo>
                    <a:pt x="6797598" y="2594102"/>
                  </a:lnTo>
                </a:path>
                <a:path w="6883400" h="10017125">
                  <a:moveTo>
                    <a:pt x="6883323" y="2844038"/>
                  </a:moveTo>
                  <a:lnTo>
                    <a:pt x="6883323" y="2810510"/>
                  </a:lnTo>
                  <a:lnTo>
                    <a:pt x="6880910" y="2811145"/>
                  </a:lnTo>
                  <a:lnTo>
                    <a:pt x="6878370" y="2811779"/>
                  </a:lnTo>
                  <a:lnTo>
                    <a:pt x="6875957" y="2812033"/>
                  </a:lnTo>
                  <a:lnTo>
                    <a:pt x="6873290" y="2812669"/>
                  </a:lnTo>
                  <a:lnTo>
                    <a:pt x="6870750" y="2812923"/>
                  </a:lnTo>
                  <a:lnTo>
                    <a:pt x="6857669" y="2812923"/>
                  </a:lnTo>
                  <a:lnTo>
                    <a:pt x="6855256" y="2812415"/>
                  </a:lnTo>
                  <a:lnTo>
                    <a:pt x="6852462" y="2812033"/>
                  </a:lnTo>
                  <a:lnTo>
                    <a:pt x="6850049" y="2811399"/>
                  </a:lnTo>
                  <a:lnTo>
                    <a:pt x="6847636" y="2810891"/>
                  </a:lnTo>
                  <a:lnTo>
                    <a:pt x="6845223" y="2810255"/>
                  </a:lnTo>
                  <a:lnTo>
                    <a:pt x="6842810" y="2809367"/>
                  </a:lnTo>
                  <a:lnTo>
                    <a:pt x="6840651" y="2808351"/>
                  </a:lnTo>
                  <a:lnTo>
                    <a:pt x="6838492" y="2807462"/>
                  </a:lnTo>
                  <a:lnTo>
                    <a:pt x="6836333" y="2806319"/>
                  </a:lnTo>
                  <a:lnTo>
                    <a:pt x="6834174" y="2805049"/>
                  </a:lnTo>
                  <a:lnTo>
                    <a:pt x="6832396" y="2803525"/>
                  </a:lnTo>
                  <a:lnTo>
                    <a:pt x="6830618" y="2802001"/>
                  </a:lnTo>
                  <a:lnTo>
                    <a:pt x="6828713" y="2800477"/>
                  </a:lnTo>
                  <a:lnTo>
                    <a:pt x="6827189" y="2798699"/>
                  </a:lnTo>
                  <a:lnTo>
                    <a:pt x="6825665" y="2797175"/>
                  </a:lnTo>
                  <a:lnTo>
                    <a:pt x="6824522" y="2795016"/>
                  </a:lnTo>
                  <a:lnTo>
                    <a:pt x="6823252" y="2793111"/>
                  </a:lnTo>
                  <a:lnTo>
                    <a:pt x="6822363" y="2790698"/>
                  </a:lnTo>
                  <a:lnTo>
                    <a:pt x="6821728" y="2788539"/>
                  </a:lnTo>
                  <a:lnTo>
                    <a:pt x="6820839" y="2786506"/>
                  </a:lnTo>
                  <a:lnTo>
                    <a:pt x="6820458" y="2783713"/>
                  </a:lnTo>
                  <a:lnTo>
                    <a:pt x="6820204" y="2781300"/>
                  </a:lnTo>
                  <a:lnTo>
                    <a:pt x="6820458" y="2778505"/>
                  </a:lnTo>
                  <a:lnTo>
                    <a:pt x="6821093" y="2776093"/>
                  </a:lnTo>
                  <a:lnTo>
                    <a:pt x="6821728" y="2773299"/>
                  </a:lnTo>
                  <a:lnTo>
                    <a:pt x="6822617" y="2771267"/>
                  </a:lnTo>
                  <a:lnTo>
                    <a:pt x="6823506" y="2769107"/>
                  </a:lnTo>
                  <a:lnTo>
                    <a:pt x="6824776" y="2766949"/>
                  </a:lnTo>
                  <a:lnTo>
                    <a:pt x="6826046" y="2765171"/>
                  </a:lnTo>
                  <a:lnTo>
                    <a:pt x="6827189" y="2763012"/>
                  </a:lnTo>
                  <a:lnTo>
                    <a:pt x="6829094" y="2761488"/>
                  </a:lnTo>
                  <a:lnTo>
                    <a:pt x="6830618" y="2759964"/>
                  </a:lnTo>
                  <a:lnTo>
                    <a:pt x="6832396" y="2758440"/>
                  </a:lnTo>
                  <a:lnTo>
                    <a:pt x="6834174" y="2757170"/>
                  </a:lnTo>
                  <a:lnTo>
                    <a:pt x="6836333" y="2756027"/>
                  </a:lnTo>
                  <a:lnTo>
                    <a:pt x="6838492" y="2754756"/>
                  </a:lnTo>
                  <a:lnTo>
                    <a:pt x="6840651" y="2753868"/>
                  </a:lnTo>
                  <a:lnTo>
                    <a:pt x="6842810" y="2752979"/>
                  </a:lnTo>
                  <a:lnTo>
                    <a:pt x="6845223" y="2752344"/>
                  </a:lnTo>
                  <a:lnTo>
                    <a:pt x="6847382" y="2751454"/>
                  </a:lnTo>
                  <a:lnTo>
                    <a:pt x="6849795" y="2750820"/>
                  </a:lnTo>
                  <a:lnTo>
                    <a:pt x="6852208" y="2750439"/>
                  </a:lnTo>
                  <a:lnTo>
                    <a:pt x="6855002" y="2749930"/>
                  </a:lnTo>
                  <a:lnTo>
                    <a:pt x="6857415" y="2749550"/>
                  </a:lnTo>
                  <a:lnTo>
                    <a:pt x="6860082" y="2749550"/>
                  </a:lnTo>
                  <a:lnTo>
                    <a:pt x="6862622" y="2749296"/>
                  </a:lnTo>
                  <a:lnTo>
                    <a:pt x="6865289" y="2749296"/>
                  </a:lnTo>
                  <a:lnTo>
                    <a:pt x="6867702" y="2749296"/>
                  </a:lnTo>
                  <a:lnTo>
                    <a:pt x="6870496" y="2749296"/>
                  </a:lnTo>
                  <a:lnTo>
                    <a:pt x="6872909" y="2749550"/>
                  </a:lnTo>
                  <a:lnTo>
                    <a:pt x="6875703" y="2749550"/>
                  </a:lnTo>
                  <a:lnTo>
                    <a:pt x="6878116" y="2749930"/>
                  </a:lnTo>
                  <a:lnTo>
                    <a:pt x="6880910" y="2750185"/>
                  </a:lnTo>
                  <a:lnTo>
                    <a:pt x="6883323" y="2750820"/>
                  </a:lnTo>
                  <a:lnTo>
                    <a:pt x="6883323" y="2719070"/>
                  </a:lnTo>
                </a:path>
                <a:path w="6883400" h="10017125">
                  <a:moveTo>
                    <a:pt x="6797598" y="2844038"/>
                  </a:moveTo>
                  <a:lnTo>
                    <a:pt x="6797598" y="2719070"/>
                  </a:lnTo>
                </a:path>
                <a:path w="6883400" h="10017125">
                  <a:moveTo>
                    <a:pt x="6883323" y="2969005"/>
                  </a:moveTo>
                  <a:lnTo>
                    <a:pt x="6883323" y="2935478"/>
                  </a:lnTo>
                  <a:lnTo>
                    <a:pt x="6880910" y="2936113"/>
                  </a:lnTo>
                  <a:lnTo>
                    <a:pt x="6878370" y="2936748"/>
                  </a:lnTo>
                  <a:lnTo>
                    <a:pt x="6875957" y="2937382"/>
                  </a:lnTo>
                  <a:lnTo>
                    <a:pt x="6873290" y="2937637"/>
                  </a:lnTo>
                  <a:lnTo>
                    <a:pt x="6870750" y="2937891"/>
                  </a:lnTo>
                  <a:lnTo>
                    <a:pt x="6868083" y="2937891"/>
                  </a:lnTo>
                  <a:lnTo>
                    <a:pt x="6865670" y="2938272"/>
                  </a:lnTo>
                  <a:lnTo>
                    <a:pt x="6862876" y="2938272"/>
                  </a:lnTo>
                  <a:lnTo>
                    <a:pt x="6860463" y="2937891"/>
                  </a:lnTo>
                  <a:lnTo>
                    <a:pt x="6857669" y="2937891"/>
                  </a:lnTo>
                  <a:lnTo>
                    <a:pt x="6855256" y="2937382"/>
                  </a:lnTo>
                  <a:lnTo>
                    <a:pt x="6852462" y="2937002"/>
                  </a:lnTo>
                  <a:lnTo>
                    <a:pt x="6850049" y="2936367"/>
                  </a:lnTo>
                  <a:lnTo>
                    <a:pt x="6847636" y="2935858"/>
                  </a:lnTo>
                  <a:lnTo>
                    <a:pt x="6845223" y="2935224"/>
                  </a:lnTo>
                  <a:lnTo>
                    <a:pt x="6842810" y="2934335"/>
                  </a:lnTo>
                  <a:lnTo>
                    <a:pt x="6840651" y="2933319"/>
                  </a:lnTo>
                  <a:lnTo>
                    <a:pt x="6838492" y="2932429"/>
                  </a:lnTo>
                  <a:lnTo>
                    <a:pt x="6836333" y="2931287"/>
                  </a:lnTo>
                  <a:lnTo>
                    <a:pt x="6834174" y="2930017"/>
                  </a:lnTo>
                  <a:lnTo>
                    <a:pt x="6832396" y="2928493"/>
                  </a:lnTo>
                  <a:lnTo>
                    <a:pt x="6830618" y="2926969"/>
                  </a:lnTo>
                  <a:lnTo>
                    <a:pt x="6828713" y="2925445"/>
                  </a:lnTo>
                  <a:lnTo>
                    <a:pt x="6827189" y="2923921"/>
                  </a:lnTo>
                  <a:lnTo>
                    <a:pt x="6825665" y="2922143"/>
                  </a:lnTo>
                  <a:lnTo>
                    <a:pt x="6824522" y="2919983"/>
                  </a:lnTo>
                  <a:lnTo>
                    <a:pt x="6823252" y="2918079"/>
                  </a:lnTo>
                  <a:lnTo>
                    <a:pt x="6822363" y="2916047"/>
                  </a:lnTo>
                  <a:lnTo>
                    <a:pt x="6821728" y="2913506"/>
                  </a:lnTo>
                  <a:lnTo>
                    <a:pt x="6820839" y="2911475"/>
                  </a:lnTo>
                  <a:lnTo>
                    <a:pt x="6820458" y="2908680"/>
                  </a:lnTo>
                  <a:lnTo>
                    <a:pt x="6820204" y="2906268"/>
                  </a:lnTo>
                  <a:lnTo>
                    <a:pt x="6820458" y="2903474"/>
                  </a:lnTo>
                  <a:lnTo>
                    <a:pt x="6821093" y="2901061"/>
                  </a:lnTo>
                  <a:lnTo>
                    <a:pt x="6821728" y="2898648"/>
                  </a:lnTo>
                  <a:lnTo>
                    <a:pt x="6822617" y="2896235"/>
                  </a:lnTo>
                  <a:lnTo>
                    <a:pt x="6823506" y="2894076"/>
                  </a:lnTo>
                  <a:lnTo>
                    <a:pt x="6824776" y="2891917"/>
                  </a:lnTo>
                  <a:lnTo>
                    <a:pt x="6826046" y="2890139"/>
                  </a:lnTo>
                  <a:lnTo>
                    <a:pt x="6827189" y="2888233"/>
                  </a:lnTo>
                  <a:lnTo>
                    <a:pt x="6829094" y="2886455"/>
                  </a:lnTo>
                  <a:lnTo>
                    <a:pt x="6830618" y="2884931"/>
                  </a:lnTo>
                  <a:lnTo>
                    <a:pt x="6832396" y="2883407"/>
                  </a:lnTo>
                  <a:lnTo>
                    <a:pt x="6834174" y="2882138"/>
                  </a:lnTo>
                  <a:lnTo>
                    <a:pt x="6836333" y="2880995"/>
                  </a:lnTo>
                  <a:lnTo>
                    <a:pt x="6838492" y="2879725"/>
                  </a:lnTo>
                  <a:lnTo>
                    <a:pt x="6840651" y="2878836"/>
                  </a:lnTo>
                  <a:lnTo>
                    <a:pt x="6842810" y="2877947"/>
                  </a:lnTo>
                  <a:lnTo>
                    <a:pt x="6845223" y="2877312"/>
                  </a:lnTo>
                  <a:lnTo>
                    <a:pt x="6847382" y="2876423"/>
                  </a:lnTo>
                  <a:lnTo>
                    <a:pt x="6849795" y="2875788"/>
                  </a:lnTo>
                  <a:lnTo>
                    <a:pt x="6852208" y="2875406"/>
                  </a:lnTo>
                  <a:lnTo>
                    <a:pt x="6855002" y="2874899"/>
                  </a:lnTo>
                  <a:lnTo>
                    <a:pt x="6857415" y="2874518"/>
                  </a:lnTo>
                  <a:lnTo>
                    <a:pt x="6860082" y="2874518"/>
                  </a:lnTo>
                  <a:lnTo>
                    <a:pt x="6862622" y="2874264"/>
                  </a:lnTo>
                  <a:lnTo>
                    <a:pt x="6865289" y="2874264"/>
                  </a:lnTo>
                  <a:lnTo>
                    <a:pt x="6867702" y="2874264"/>
                  </a:lnTo>
                  <a:lnTo>
                    <a:pt x="6870496" y="2874264"/>
                  </a:lnTo>
                  <a:lnTo>
                    <a:pt x="6872909" y="2874518"/>
                  </a:lnTo>
                  <a:lnTo>
                    <a:pt x="6875703" y="2874518"/>
                  </a:lnTo>
                  <a:lnTo>
                    <a:pt x="6878116" y="2875153"/>
                  </a:lnTo>
                  <a:lnTo>
                    <a:pt x="6880910" y="2875153"/>
                  </a:lnTo>
                  <a:lnTo>
                    <a:pt x="6883323" y="2875788"/>
                  </a:lnTo>
                  <a:lnTo>
                    <a:pt x="6883323" y="2844038"/>
                  </a:lnTo>
                </a:path>
                <a:path w="6883400" h="10017125">
                  <a:moveTo>
                    <a:pt x="6797598" y="2969005"/>
                  </a:moveTo>
                  <a:lnTo>
                    <a:pt x="6797598" y="2844038"/>
                  </a:lnTo>
                </a:path>
                <a:path w="6883400" h="10017125">
                  <a:moveTo>
                    <a:pt x="6883323" y="3093974"/>
                  </a:moveTo>
                  <a:lnTo>
                    <a:pt x="6883323" y="3060446"/>
                  </a:lnTo>
                  <a:lnTo>
                    <a:pt x="6880910" y="3061080"/>
                  </a:lnTo>
                  <a:lnTo>
                    <a:pt x="6878370" y="3061716"/>
                  </a:lnTo>
                  <a:lnTo>
                    <a:pt x="6875957" y="3062351"/>
                  </a:lnTo>
                  <a:lnTo>
                    <a:pt x="6873290" y="3062604"/>
                  </a:lnTo>
                  <a:lnTo>
                    <a:pt x="6870750" y="3062858"/>
                  </a:lnTo>
                  <a:lnTo>
                    <a:pt x="6868083" y="3062858"/>
                  </a:lnTo>
                  <a:lnTo>
                    <a:pt x="6865670" y="3063240"/>
                  </a:lnTo>
                  <a:lnTo>
                    <a:pt x="6862876" y="3063240"/>
                  </a:lnTo>
                  <a:lnTo>
                    <a:pt x="6860463" y="3062858"/>
                  </a:lnTo>
                  <a:lnTo>
                    <a:pt x="6857669" y="3062858"/>
                  </a:lnTo>
                  <a:lnTo>
                    <a:pt x="6855256" y="3062604"/>
                  </a:lnTo>
                  <a:lnTo>
                    <a:pt x="6852462" y="3061970"/>
                  </a:lnTo>
                  <a:lnTo>
                    <a:pt x="6850049" y="3061335"/>
                  </a:lnTo>
                  <a:lnTo>
                    <a:pt x="6847636" y="3060827"/>
                  </a:lnTo>
                  <a:lnTo>
                    <a:pt x="6845223" y="3060192"/>
                  </a:lnTo>
                  <a:lnTo>
                    <a:pt x="6842810" y="3059303"/>
                  </a:lnTo>
                  <a:lnTo>
                    <a:pt x="6840651" y="3058287"/>
                  </a:lnTo>
                  <a:lnTo>
                    <a:pt x="6838492" y="3057398"/>
                  </a:lnTo>
                  <a:lnTo>
                    <a:pt x="6836333" y="3056254"/>
                  </a:lnTo>
                  <a:lnTo>
                    <a:pt x="6834174" y="3054985"/>
                  </a:lnTo>
                  <a:lnTo>
                    <a:pt x="6832396" y="3053461"/>
                  </a:lnTo>
                  <a:lnTo>
                    <a:pt x="6830618" y="3052191"/>
                  </a:lnTo>
                  <a:lnTo>
                    <a:pt x="6828713" y="3050413"/>
                  </a:lnTo>
                  <a:lnTo>
                    <a:pt x="6827189" y="3048889"/>
                  </a:lnTo>
                  <a:lnTo>
                    <a:pt x="6825665" y="3047111"/>
                  </a:lnTo>
                  <a:lnTo>
                    <a:pt x="6824522" y="3044952"/>
                  </a:lnTo>
                  <a:lnTo>
                    <a:pt x="6823252" y="3043047"/>
                  </a:lnTo>
                  <a:lnTo>
                    <a:pt x="6822363" y="3041015"/>
                  </a:lnTo>
                  <a:lnTo>
                    <a:pt x="6821728" y="3038475"/>
                  </a:lnTo>
                  <a:lnTo>
                    <a:pt x="6820839" y="3036443"/>
                  </a:lnTo>
                  <a:lnTo>
                    <a:pt x="6820458" y="3033649"/>
                  </a:lnTo>
                  <a:lnTo>
                    <a:pt x="6820204" y="3031236"/>
                  </a:lnTo>
                  <a:lnTo>
                    <a:pt x="6820458" y="3028442"/>
                  </a:lnTo>
                  <a:lnTo>
                    <a:pt x="6821093" y="3026029"/>
                  </a:lnTo>
                  <a:lnTo>
                    <a:pt x="6821728" y="3023616"/>
                  </a:lnTo>
                  <a:lnTo>
                    <a:pt x="6822617" y="3021203"/>
                  </a:lnTo>
                  <a:lnTo>
                    <a:pt x="6823506" y="3019044"/>
                  </a:lnTo>
                  <a:lnTo>
                    <a:pt x="6824776" y="3016885"/>
                  </a:lnTo>
                  <a:lnTo>
                    <a:pt x="6826046" y="3015106"/>
                  </a:lnTo>
                  <a:lnTo>
                    <a:pt x="6827189" y="3013202"/>
                  </a:lnTo>
                  <a:lnTo>
                    <a:pt x="6829094" y="3011424"/>
                  </a:lnTo>
                  <a:lnTo>
                    <a:pt x="6830618" y="3009900"/>
                  </a:lnTo>
                  <a:lnTo>
                    <a:pt x="6832396" y="3008629"/>
                  </a:lnTo>
                  <a:lnTo>
                    <a:pt x="6834174" y="3007105"/>
                  </a:lnTo>
                  <a:lnTo>
                    <a:pt x="6836333" y="3005963"/>
                  </a:lnTo>
                  <a:lnTo>
                    <a:pt x="6838492" y="3004693"/>
                  </a:lnTo>
                  <a:lnTo>
                    <a:pt x="6840651" y="3003804"/>
                  </a:lnTo>
                  <a:lnTo>
                    <a:pt x="6842810" y="3002915"/>
                  </a:lnTo>
                  <a:lnTo>
                    <a:pt x="6845223" y="3002279"/>
                  </a:lnTo>
                  <a:lnTo>
                    <a:pt x="6847382" y="3001391"/>
                  </a:lnTo>
                  <a:lnTo>
                    <a:pt x="6849795" y="3000755"/>
                  </a:lnTo>
                  <a:lnTo>
                    <a:pt x="6852208" y="3000375"/>
                  </a:lnTo>
                  <a:lnTo>
                    <a:pt x="6855002" y="2999867"/>
                  </a:lnTo>
                  <a:lnTo>
                    <a:pt x="6857415" y="2999486"/>
                  </a:lnTo>
                  <a:lnTo>
                    <a:pt x="6860082" y="2999486"/>
                  </a:lnTo>
                  <a:lnTo>
                    <a:pt x="6862622" y="2999231"/>
                  </a:lnTo>
                  <a:lnTo>
                    <a:pt x="6865289" y="2999231"/>
                  </a:lnTo>
                  <a:lnTo>
                    <a:pt x="6867702" y="2999231"/>
                  </a:lnTo>
                  <a:lnTo>
                    <a:pt x="6870496" y="2999231"/>
                  </a:lnTo>
                  <a:lnTo>
                    <a:pt x="6872909" y="2999486"/>
                  </a:lnTo>
                  <a:lnTo>
                    <a:pt x="6875703" y="2999486"/>
                  </a:lnTo>
                  <a:lnTo>
                    <a:pt x="6878116" y="3000121"/>
                  </a:lnTo>
                  <a:lnTo>
                    <a:pt x="6880910" y="3000375"/>
                  </a:lnTo>
                  <a:lnTo>
                    <a:pt x="6883323" y="3000755"/>
                  </a:lnTo>
                  <a:lnTo>
                    <a:pt x="6883323" y="2969005"/>
                  </a:lnTo>
                </a:path>
                <a:path w="6883400" h="10017125">
                  <a:moveTo>
                    <a:pt x="6797598" y="3093974"/>
                  </a:moveTo>
                  <a:lnTo>
                    <a:pt x="6797598" y="2969005"/>
                  </a:lnTo>
                </a:path>
                <a:path w="6883400" h="10017125">
                  <a:moveTo>
                    <a:pt x="6883323" y="3218942"/>
                  </a:moveTo>
                  <a:lnTo>
                    <a:pt x="6883323" y="3185414"/>
                  </a:lnTo>
                  <a:lnTo>
                    <a:pt x="6880910" y="3186049"/>
                  </a:lnTo>
                  <a:lnTo>
                    <a:pt x="6878370" y="3186683"/>
                  </a:lnTo>
                  <a:lnTo>
                    <a:pt x="6875957" y="3187319"/>
                  </a:lnTo>
                  <a:lnTo>
                    <a:pt x="6873290" y="3187573"/>
                  </a:lnTo>
                  <a:lnTo>
                    <a:pt x="6870750" y="3187827"/>
                  </a:lnTo>
                  <a:lnTo>
                    <a:pt x="6868083" y="3188207"/>
                  </a:lnTo>
                  <a:lnTo>
                    <a:pt x="6865670" y="3188207"/>
                  </a:lnTo>
                  <a:lnTo>
                    <a:pt x="6862876" y="3188207"/>
                  </a:lnTo>
                  <a:lnTo>
                    <a:pt x="6860463" y="3188207"/>
                  </a:lnTo>
                  <a:lnTo>
                    <a:pt x="6857669" y="3187827"/>
                  </a:lnTo>
                  <a:lnTo>
                    <a:pt x="6855256" y="3187573"/>
                  </a:lnTo>
                  <a:lnTo>
                    <a:pt x="6852462" y="3186938"/>
                  </a:lnTo>
                  <a:lnTo>
                    <a:pt x="6850049" y="3186683"/>
                  </a:lnTo>
                  <a:lnTo>
                    <a:pt x="6847636" y="3185795"/>
                  </a:lnTo>
                  <a:lnTo>
                    <a:pt x="6845223" y="3185160"/>
                  </a:lnTo>
                  <a:lnTo>
                    <a:pt x="6842810" y="3184271"/>
                  </a:lnTo>
                  <a:lnTo>
                    <a:pt x="6840651" y="3183254"/>
                  </a:lnTo>
                  <a:lnTo>
                    <a:pt x="6838492" y="3182366"/>
                  </a:lnTo>
                  <a:lnTo>
                    <a:pt x="6836333" y="3181223"/>
                  </a:lnTo>
                  <a:lnTo>
                    <a:pt x="6834174" y="3179953"/>
                  </a:lnTo>
                  <a:lnTo>
                    <a:pt x="6832396" y="3178429"/>
                  </a:lnTo>
                  <a:lnTo>
                    <a:pt x="6830618" y="3177158"/>
                  </a:lnTo>
                  <a:lnTo>
                    <a:pt x="6828713" y="3175380"/>
                  </a:lnTo>
                  <a:lnTo>
                    <a:pt x="6827189" y="3173856"/>
                  </a:lnTo>
                  <a:lnTo>
                    <a:pt x="6825665" y="3172079"/>
                  </a:lnTo>
                  <a:lnTo>
                    <a:pt x="6824522" y="3169920"/>
                  </a:lnTo>
                  <a:lnTo>
                    <a:pt x="6823252" y="3168015"/>
                  </a:lnTo>
                  <a:lnTo>
                    <a:pt x="6822363" y="3165982"/>
                  </a:lnTo>
                  <a:lnTo>
                    <a:pt x="6821728" y="3163443"/>
                  </a:lnTo>
                  <a:lnTo>
                    <a:pt x="6820839" y="3161411"/>
                  </a:lnTo>
                  <a:lnTo>
                    <a:pt x="6820458" y="3158871"/>
                  </a:lnTo>
                  <a:lnTo>
                    <a:pt x="6820204" y="3156204"/>
                  </a:lnTo>
                  <a:lnTo>
                    <a:pt x="6820458" y="3153410"/>
                  </a:lnTo>
                  <a:lnTo>
                    <a:pt x="6821093" y="3150997"/>
                  </a:lnTo>
                  <a:lnTo>
                    <a:pt x="6821728" y="3148583"/>
                  </a:lnTo>
                  <a:lnTo>
                    <a:pt x="6822617" y="3146171"/>
                  </a:lnTo>
                  <a:lnTo>
                    <a:pt x="6823506" y="3144012"/>
                  </a:lnTo>
                  <a:lnTo>
                    <a:pt x="6824776" y="3141853"/>
                  </a:lnTo>
                  <a:lnTo>
                    <a:pt x="6826046" y="3140075"/>
                  </a:lnTo>
                  <a:lnTo>
                    <a:pt x="6827189" y="3138170"/>
                  </a:lnTo>
                  <a:lnTo>
                    <a:pt x="6829094" y="3136646"/>
                  </a:lnTo>
                  <a:lnTo>
                    <a:pt x="6830618" y="3134868"/>
                  </a:lnTo>
                  <a:lnTo>
                    <a:pt x="6832396" y="3133598"/>
                  </a:lnTo>
                  <a:lnTo>
                    <a:pt x="6834174" y="3132074"/>
                  </a:lnTo>
                  <a:lnTo>
                    <a:pt x="6836333" y="3130930"/>
                  </a:lnTo>
                  <a:lnTo>
                    <a:pt x="6838492" y="3129915"/>
                  </a:lnTo>
                  <a:lnTo>
                    <a:pt x="6840651" y="3128772"/>
                  </a:lnTo>
                  <a:lnTo>
                    <a:pt x="6842810" y="3127882"/>
                  </a:lnTo>
                  <a:lnTo>
                    <a:pt x="6845223" y="3127248"/>
                  </a:lnTo>
                  <a:lnTo>
                    <a:pt x="6847382" y="3126358"/>
                  </a:lnTo>
                  <a:lnTo>
                    <a:pt x="6849795" y="3125978"/>
                  </a:lnTo>
                  <a:lnTo>
                    <a:pt x="6852208" y="3125343"/>
                  </a:lnTo>
                  <a:lnTo>
                    <a:pt x="6855002" y="3124835"/>
                  </a:lnTo>
                  <a:lnTo>
                    <a:pt x="6857415" y="3124835"/>
                  </a:lnTo>
                  <a:lnTo>
                    <a:pt x="6860082" y="3124454"/>
                  </a:lnTo>
                  <a:lnTo>
                    <a:pt x="6862622" y="3124200"/>
                  </a:lnTo>
                  <a:lnTo>
                    <a:pt x="6865289" y="3124200"/>
                  </a:lnTo>
                  <a:lnTo>
                    <a:pt x="6867702" y="3124200"/>
                  </a:lnTo>
                  <a:lnTo>
                    <a:pt x="6870496" y="3124200"/>
                  </a:lnTo>
                  <a:lnTo>
                    <a:pt x="6872909" y="3124454"/>
                  </a:lnTo>
                  <a:lnTo>
                    <a:pt x="6875703" y="3124835"/>
                  </a:lnTo>
                  <a:lnTo>
                    <a:pt x="6878116" y="3125089"/>
                  </a:lnTo>
                  <a:lnTo>
                    <a:pt x="6880910" y="3125343"/>
                  </a:lnTo>
                  <a:lnTo>
                    <a:pt x="6883323" y="3125724"/>
                  </a:lnTo>
                  <a:lnTo>
                    <a:pt x="6883323" y="3093974"/>
                  </a:lnTo>
                </a:path>
                <a:path w="6883400" h="10017125">
                  <a:moveTo>
                    <a:pt x="6797598" y="3218942"/>
                  </a:moveTo>
                  <a:lnTo>
                    <a:pt x="6797598" y="3093974"/>
                  </a:lnTo>
                </a:path>
                <a:path w="6883400" h="10017125">
                  <a:moveTo>
                    <a:pt x="6883323" y="3344291"/>
                  </a:moveTo>
                  <a:lnTo>
                    <a:pt x="6883323" y="3310381"/>
                  </a:lnTo>
                  <a:lnTo>
                    <a:pt x="6880910" y="3311017"/>
                  </a:lnTo>
                  <a:lnTo>
                    <a:pt x="6878370" y="3311652"/>
                  </a:lnTo>
                  <a:lnTo>
                    <a:pt x="6875957" y="3312287"/>
                  </a:lnTo>
                  <a:lnTo>
                    <a:pt x="6873290" y="3312541"/>
                  </a:lnTo>
                  <a:lnTo>
                    <a:pt x="6870750" y="3312795"/>
                  </a:lnTo>
                  <a:lnTo>
                    <a:pt x="6868083" y="3313176"/>
                  </a:lnTo>
                  <a:lnTo>
                    <a:pt x="6865670" y="3313176"/>
                  </a:lnTo>
                  <a:lnTo>
                    <a:pt x="6862876" y="3313176"/>
                  </a:lnTo>
                  <a:lnTo>
                    <a:pt x="6860463" y="3313176"/>
                  </a:lnTo>
                  <a:lnTo>
                    <a:pt x="6857669" y="3312795"/>
                  </a:lnTo>
                  <a:lnTo>
                    <a:pt x="6855256" y="3312541"/>
                  </a:lnTo>
                  <a:lnTo>
                    <a:pt x="6852462" y="3312287"/>
                  </a:lnTo>
                  <a:lnTo>
                    <a:pt x="6850049" y="3311652"/>
                  </a:lnTo>
                  <a:lnTo>
                    <a:pt x="6847636" y="3311017"/>
                  </a:lnTo>
                  <a:lnTo>
                    <a:pt x="6845223" y="3310128"/>
                  </a:lnTo>
                  <a:lnTo>
                    <a:pt x="6842810" y="3309493"/>
                  </a:lnTo>
                  <a:lnTo>
                    <a:pt x="6840651" y="3308604"/>
                  </a:lnTo>
                  <a:lnTo>
                    <a:pt x="6838492" y="3307333"/>
                  </a:lnTo>
                  <a:lnTo>
                    <a:pt x="6836333" y="3306191"/>
                  </a:lnTo>
                  <a:lnTo>
                    <a:pt x="6834174" y="3304921"/>
                  </a:lnTo>
                  <a:lnTo>
                    <a:pt x="6832396" y="3303397"/>
                  </a:lnTo>
                  <a:lnTo>
                    <a:pt x="6830618" y="3302127"/>
                  </a:lnTo>
                  <a:lnTo>
                    <a:pt x="6828713" y="3300603"/>
                  </a:lnTo>
                  <a:lnTo>
                    <a:pt x="6827189" y="3298825"/>
                  </a:lnTo>
                  <a:lnTo>
                    <a:pt x="6825665" y="3297047"/>
                  </a:lnTo>
                  <a:lnTo>
                    <a:pt x="6824522" y="3295142"/>
                  </a:lnTo>
                  <a:lnTo>
                    <a:pt x="6823252" y="3292982"/>
                  </a:lnTo>
                  <a:lnTo>
                    <a:pt x="6822363" y="3290951"/>
                  </a:lnTo>
                  <a:lnTo>
                    <a:pt x="6821728" y="3288792"/>
                  </a:lnTo>
                  <a:lnTo>
                    <a:pt x="6820839" y="3286379"/>
                  </a:lnTo>
                  <a:lnTo>
                    <a:pt x="6820458" y="3283839"/>
                  </a:lnTo>
                  <a:lnTo>
                    <a:pt x="6820204" y="3281172"/>
                  </a:lnTo>
                  <a:lnTo>
                    <a:pt x="6820458" y="3278378"/>
                  </a:lnTo>
                  <a:lnTo>
                    <a:pt x="6821093" y="3275965"/>
                  </a:lnTo>
                  <a:lnTo>
                    <a:pt x="6821728" y="3273552"/>
                  </a:lnTo>
                  <a:lnTo>
                    <a:pt x="6822617" y="3271139"/>
                  </a:lnTo>
                  <a:lnTo>
                    <a:pt x="6823506" y="3268979"/>
                  </a:lnTo>
                  <a:lnTo>
                    <a:pt x="6824776" y="3266821"/>
                  </a:lnTo>
                  <a:lnTo>
                    <a:pt x="6826046" y="3265043"/>
                  </a:lnTo>
                  <a:lnTo>
                    <a:pt x="6827189" y="3263138"/>
                  </a:lnTo>
                  <a:lnTo>
                    <a:pt x="6829094" y="3261614"/>
                  </a:lnTo>
                  <a:lnTo>
                    <a:pt x="6830618" y="3259836"/>
                  </a:lnTo>
                  <a:lnTo>
                    <a:pt x="6832396" y="3258566"/>
                  </a:lnTo>
                  <a:lnTo>
                    <a:pt x="6834174" y="3257042"/>
                  </a:lnTo>
                  <a:lnTo>
                    <a:pt x="6836333" y="3255899"/>
                  </a:lnTo>
                  <a:lnTo>
                    <a:pt x="6838492" y="3254882"/>
                  </a:lnTo>
                  <a:lnTo>
                    <a:pt x="6840651" y="3253994"/>
                  </a:lnTo>
                  <a:lnTo>
                    <a:pt x="6842810" y="3253104"/>
                  </a:lnTo>
                  <a:lnTo>
                    <a:pt x="6845223" y="3252216"/>
                  </a:lnTo>
                  <a:lnTo>
                    <a:pt x="6847382" y="3251580"/>
                  </a:lnTo>
                  <a:lnTo>
                    <a:pt x="6849795" y="3250946"/>
                  </a:lnTo>
                  <a:lnTo>
                    <a:pt x="6852208" y="3250311"/>
                  </a:lnTo>
                  <a:lnTo>
                    <a:pt x="6855002" y="3250056"/>
                  </a:lnTo>
                  <a:lnTo>
                    <a:pt x="6857415" y="3249803"/>
                  </a:lnTo>
                  <a:lnTo>
                    <a:pt x="6860082" y="3249422"/>
                  </a:lnTo>
                  <a:lnTo>
                    <a:pt x="6862622" y="3249168"/>
                  </a:lnTo>
                  <a:lnTo>
                    <a:pt x="6865289" y="3249168"/>
                  </a:lnTo>
                  <a:lnTo>
                    <a:pt x="6867702" y="3249168"/>
                  </a:lnTo>
                  <a:lnTo>
                    <a:pt x="6870496" y="3249168"/>
                  </a:lnTo>
                  <a:lnTo>
                    <a:pt x="6872909" y="3249422"/>
                  </a:lnTo>
                  <a:lnTo>
                    <a:pt x="6875703" y="3249803"/>
                  </a:lnTo>
                  <a:lnTo>
                    <a:pt x="6878116" y="3250056"/>
                  </a:lnTo>
                  <a:lnTo>
                    <a:pt x="6880910" y="3250311"/>
                  </a:lnTo>
                  <a:lnTo>
                    <a:pt x="6883323" y="3250692"/>
                  </a:lnTo>
                  <a:lnTo>
                    <a:pt x="6883323" y="3218942"/>
                  </a:lnTo>
                </a:path>
                <a:path w="6883400" h="10017125">
                  <a:moveTo>
                    <a:pt x="6797598" y="3344291"/>
                  </a:moveTo>
                  <a:lnTo>
                    <a:pt x="6797598" y="3218942"/>
                  </a:lnTo>
                </a:path>
                <a:path w="6883400" h="10017125">
                  <a:moveTo>
                    <a:pt x="6883323" y="3469258"/>
                  </a:moveTo>
                  <a:lnTo>
                    <a:pt x="6883323" y="3435350"/>
                  </a:lnTo>
                  <a:lnTo>
                    <a:pt x="6880910" y="3435985"/>
                  </a:lnTo>
                  <a:lnTo>
                    <a:pt x="6878370" y="3436620"/>
                  </a:lnTo>
                  <a:lnTo>
                    <a:pt x="6875957" y="3437254"/>
                  </a:lnTo>
                  <a:lnTo>
                    <a:pt x="6873290" y="3437508"/>
                  </a:lnTo>
                  <a:lnTo>
                    <a:pt x="6870750" y="3437763"/>
                  </a:lnTo>
                  <a:lnTo>
                    <a:pt x="6868083" y="3438144"/>
                  </a:lnTo>
                  <a:lnTo>
                    <a:pt x="6865670" y="3438144"/>
                  </a:lnTo>
                  <a:lnTo>
                    <a:pt x="6862876" y="3438144"/>
                  </a:lnTo>
                  <a:lnTo>
                    <a:pt x="6860463" y="3438144"/>
                  </a:lnTo>
                  <a:lnTo>
                    <a:pt x="6857669" y="3437763"/>
                  </a:lnTo>
                  <a:lnTo>
                    <a:pt x="6855256" y="3437508"/>
                  </a:lnTo>
                  <a:lnTo>
                    <a:pt x="6852462" y="3437254"/>
                  </a:lnTo>
                  <a:lnTo>
                    <a:pt x="6850049" y="3436620"/>
                  </a:lnTo>
                  <a:lnTo>
                    <a:pt x="6847636" y="3435985"/>
                  </a:lnTo>
                  <a:lnTo>
                    <a:pt x="6845223" y="3435096"/>
                  </a:lnTo>
                  <a:lnTo>
                    <a:pt x="6842810" y="3434461"/>
                  </a:lnTo>
                  <a:lnTo>
                    <a:pt x="6840651" y="3433572"/>
                  </a:lnTo>
                  <a:lnTo>
                    <a:pt x="6838492" y="3432302"/>
                  </a:lnTo>
                  <a:lnTo>
                    <a:pt x="6836333" y="3431158"/>
                  </a:lnTo>
                  <a:lnTo>
                    <a:pt x="6834174" y="3429889"/>
                  </a:lnTo>
                  <a:lnTo>
                    <a:pt x="6832396" y="3428365"/>
                  </a:lnTo>
                  <a:lnTo>
                    <a:pt x="6830618" y="3427095"/>
                  </a:lnTo>
                  <a:lnTo>
                    <a:pt x="6828713" y="3425571"/>
                  </a:lnTo>
                  <a:lnTo>
                    <a:pt x="6827189" y="3423793"/>
                  </a:lnTo>
                  <a:lnTo>
                    <a:pt x="6825665" y="3422015"/>
                  </a:lnTo>
                  <a:lnTo>
                    <a:pt x="6824522" y="3420110"/>
                  </a:lnTo>
                  <a:lnTo>
                    <a:pt x="6823252" y="3417951"/>
                  </a:lnTo>
                  <a:lnTo>
                    <a:pt x="6822363" y="3415919"/>
                  </a:lnTo>
                  <a:lnTo>
                    <a:pt x="6821728" y="3413760"/>
                  </a:lnTo>
                  <a:lnTo>
                    <a:pt x="6820839" y="3411347"/>
                  </a:lnTo>
                  <a:lnTo>
                    <a:pt x="6820458" y="3408806"/>
                  </a:lnTo>
                  <a:lnTo>
                    <a:pt x="6820204" y="3406140"/>
                  </a:lnTo>
                  <a:lnTo>
                    <a:pt x="6820458" y="3403346"/>
                  </a:lnTo>
                  <a:lnTo>
                    <a:pt x="6821093" y="3400932"/>
                  </a:lnTo>
                  <a:lnTo>
                    <a:pt x="6821728" y="3398520"/>
                  </a:lnTo>
                  <a:lnTo>
                    <a:pt x="6822617" y="3396106"/>
                  </a:lnTo>
                  <a:lnTo>
                    <a:pt x="6823506" y="3393948"/>
                  </a:lnTo>
                  <a:lnTo>
                    <a:pt x="6824776" y="3391789"/>
                  </a:lnTo>
                  <a:lnTo>
                    <a:pt x="6826046" y="3390011"/>
                  </a:lnTo>
                  <a:lnTo>
                    <a:pt x="6827189" y="3388105"/>
                  </a:lnTo>
                  <a:lnTo>
                    <a:pt x="6829094" y="3386581"/>
                  </a:lnTo>
                  <a:lnTo>
                    <a:pt x="6830618" y="3384804"/>
                  </a:lnTo>
                  <a:lnTo>
                    <a:pt x="6832396" y="3383533"/>
                  </a:lnTo>
                  <a:lnTo>
                    <a:pt x="6834174" y="3382010"/>
                  </a:lnTo>
                  <a:lnTo>
                    <a:pt x="6836333" y="3380867"/>
                  </a:lnTo>
                  <a:lnTo>
                    <a:pt x="6838492" y="3379851"/>
                  </a:lnTo>
                  <a:lnTo>
                    <a:pt x="6840651" y="3378962"/>
                  </a:lnTo>
                  <a:lnTo>
                    <a:pt x="6842810" y="3378073"/>
                  </a:lnTo>
                  <a:lnTo>
                    <a:pt x="6845223" y="3377183"/>
                  </a:lnTo>
                  <a:lnTo>
                    <a:pt x="6847382" y="3376549"/>
                  </a:lnTo>
                  <a:lnTo>
                    <a:pt x="6849795" y="3375914"/>
                  </a:lnTo>
                  <a:lnTo>
                    <a:pt x="6852208" y="3375279"/>
                  </a:lnTo>
                  <a:lnTo>
                    <a:pt x="6855002" y="3375025"/>
                  </a:lnTo>
                  <a:lnTo>
                    <a:pt x="6857415" y="3374771"/>
                  </a:lnTo>
                  <a:lnTo>
                    <a:pt x="6860082" y="3374390"/>
                  </a:lnTo>
                  <a:lnTo>
                    <a:pt x="6862622" y="3374136"/>
                  </a:lnTo>
                  <a:lnTo>
                    <a:pt x="6865289" y="3374136"/>
                  </a:lnTo>
                  <a:lnTo>
                    <a:pt x="6867702" y="3374136"/>
                  </a:lnTo>
                  <a:lnTo>
                    <a:pt x="6870496" y="3374136"/>
                  </a:lnTo>
                  <a:lnTo>
                    <a:pt x="6872909" y="3374390"/>
                  </a:lnTo>
                  <a:lnTo>
                    <a:pt x="6875703" y="3374771"/>
                  </a:lnTo>
                  <a:lnTo>
                    <a:pt x="6878116" y="3375025"/>
                  </a:lnTo>
                  <a:lnTo>
                    <a:pt x="6880910" y="3375279"/>
                  </a:lnTo>
                  <a:lnTo>
                    <a:pt x="6883323" y="3375660"/>
                  </a:lnTo>
                  <a:lnTo>
                    <a:pt x="6883323" y="3343910"/>
                  </a:lnTo>
                </a:path>
                <a:path w="6883400" h="10017125">
                  <a:moveTo>
                    <a:pt x="6797598" y="3469258"/>
                  </a:moveTo>
                  <a:lnTo>
                    <a:pt x="6797598" y="3343910"/>
                  </a:lnTo>
                </a:path>
                <a:path w="6883400" h="10017125">
                  <a:moveTo>
                    <a:pt x="6883323" y="3594227"/>
                  </a:moveTo>
                  <a:lnTo>
                    <a:pt x="6883323" y="3560318"/>
                  </a:lnTo>
                  <a:lnTo>
                    <a:pt x="6880910" y="3560953"/>
                  </a:lnTo>
                  <a:lnTo>
                    <a:pt x="6878370" y="3561842"/>
                  </a:lnTo>
                  <a:lnTo>
                    <a:pt x="6875957" y="3562223"/>
                  </a:lnTo>
                  <a:lnTo>
                    <a:pt x="6873290" y="3562477"/>
                  </a:lnTo>
                  <a:lnTo>
                    <a:pt x="6870750" y="3562730"/>
                  </a:lnTo>
                  <a:lnTo>
                    <a:pt x="6868083" y="3563112"/>
                  </a:lnTo>
                  <a:lnTo>
                    <a:pt x="6865670" y="3563112"/>
                  </a:lnTo>
                  <a:lnTo>
                    <a:pt x="6862876" y="3563112"/>
                  </a:lnTo>
                  <a:lnTo>
                    <a:pt x="6860463" y="3563112"/>
                  </a:lnTo>
                  <a:lnTo>
                    <a:pt x="6857669" y="3562730"/>
                  </a:lnTo>
                  <a:lnTo>
                    <a:pt x="6855256" y="3562477"/>
                  </a:lnTo>
                  <a:lnTo>
                    <a:pt x="6852462" y="3562223"/>
                  </a:lnTo>
                  <a:lnTo>
                    <a:pt x="6850049" y="3561588"/>
                  </a:lnTo>
                  <a:lnTo>
                    <a:pt x="6847636" y="3560953"/>
                  </a:lnTo>
                  <a:lnTo>
                    <a:pt x="6845223" y="3560318"/>
                  </a:lnTo>
                  <a:lnTo>
                    <a:pt x="6842810" y="3559429"/>
                  </a:lnTo>
                  <a:lnTo>
                    <a:pt x="6840651" y="3558540"/>
                  </a:lnTo>
                  <a:lnTo>
                    <a:pt x="6838492" y="3557270"/>
                  </a:lnTo>
                  <a:lnTo>
                    <a:pt x="6836333" y="3556127"/>
                  </a:lnTo>
                  <a:lnTo>
                    <a:pt x="6834174" y="3554856"/>
                  </a:lnTo>
                  <a:lnTo>
                    <a:pt x="6832396" y="3553587"/>
                  </a:lnTo>
                  <a:lnTo>
                    <a:pt x="6830618" y="3552063"/>
                  </a:lnTo>
                  <a:lnTo>
                    <a:pt x="6828713" y="3550539"/>
                  </a:lnTo>
                  <a:lnTo>
                    <a:pt x="6821728" y="3538728"/>
                  </a:lnTo>
                  <a:lnTo>
                    <a:pt x="6820839" y="3536315"/>
                  </a:lnTo>
                  <a:lnTo>
                    <a:pt x="6820458" y="3533775"/>
                  </a:lnTo>
                  <a:lnTo>
                    <a:pt x="6820204" y="3531362"/>
                  </a:lnTo>
                  <a:lnTo>
                    <a:pt x="6824776" y="3517011"/>
                  </a:lnTo>
                  <a:lnTo>
                    <a:pt x="6826046" y="3514979"/>
                  </a:lnTo>
                  <a:lnTo>
                    <a:pt x="6827189" y="3513074"/>
                  </a:lnTo>
                  <a:lnTo>
                    <a:pt x="6829094" y="3511550"/>
                  </a:lnTo>
                  <a:lnTo>
                    <a:pt x="6830618" y="3510026"/>
                  </a:lnTo>
                  <a:lnTo>
                    <a:pt x="6832396" y="3508502"/>
                  </a:lnTo>
                  <a:lnTo>
                    <a:pt x="6834174" y="3507358"/>
                  </a:lnTo>
                  <a:lnTo>
                    <a:pt x="6836333" y="3506089"/>
                  </a:lnTo>
                  <a:lnTo>
                    <a:pt x="6838492" y="3504819"/>
                  </a:lnTo>
                  <a:lnTo>
                    <a:pt x="6855002" y="3499993"/>
                  </a:lnTo>
                  <a:lnTo>
                    <a:pt x="6857415" y="3499739"/>
                  </a:lnTo>
                  <a:lnTo>
                    <a:pt x="6860082" y="3499357"/>
                  </a:lnTo>
                  <a:lnTo>
                    <a:pt x="6862622" y="3499357"/>
                  </a:lnTo>
                  <a:lnTo>
                    <a:pt x="6865289" y="3499104"/>
                  </a:lnTo>
                  <a:lnTo>
                    <a:pt x="6867702" y="3499104"/>
                  </a:lnTo>
                  <a:lnTo>
                    <a:pt x="6870496" y="3499357"/>
                  </a:lnTo>
                  <a:lnTo>
                    <a:pt x="6872909" y="3499357"/>
                  </a:lnTo>
                  <a:lnTo>
                    <a:pt x="6875703" y="3499739"/>
                  </a:lnTo>
                  <a:lnTo>
                    <a:pt x="6878116" y="3499993"/>
                  </a:lnTo>
                  <a:lnTo>
                    <a:pt x="6880910" y="3500247"/>
                  </a:lnTo>
                  <a:lnTo>
                    <a:pt x="6883323" y="3500881"/>
                  </a:lnTo>
                  <a:lnTo>
                    <a:pt x="6883323" y="3469258"/>
                  </a:lnTo>
                </a:path>
                <a:path w="6883400" h="10017125">
                  <a:moveTo>
                    <a:pt x="6797598" y="3594227"/>
                  </a:moveTo>
                  <a:lnTo>
                    <a:pt x="6797598" y="3469258"/>
                  </a:lnTo>
                </a:path>
                <a:path w="6883400" h="10017125">
                  <a:moveTo>
                    <a:pt x="6883323" y="3719195"/>
                  </a:moveTo>
                  <a:lnTo>
                    <a:pt x="6883323" y="3685286"/>
                  </a:lnTo>
                  <a:lnTo>
                    <a:pt x="6880910" y="3685921"/>
                  </a:lnTo>
                  <a:lnTo>
                    <a:pt x="6878370" y="3686810"/>
                  </a:lnTo>
                  <a:lnTo>
                    <a:pt x="6875957" y="3687191"/>
                  </a:lnTo>
                  <a:lnTo>
                    <a:pt x="6873290" y="3687445"/>
                  </a:lnTo>
                  <a:lnTo>
                    <a:pt x="6870750" y="3687699"/>
                  </a:lnTo>
                  <a:lnTo>
                    <a:pt x="6868083" y="3688079"/>
                  </a:lnTo>
                  <a:lnTo>
                    <a:pt x="6865670" y="3688079"/>
                  </a:lnTo>
                  <a:lnTo>
                    <a:pt x="6862876" y="3688079"/>
                  </a:lnTo>
                  <a:lnTo>
                    <a:pt x="6860463" y="3688079"/>
                  </a:lnTo>
                  <a:lnTo>
                    <a:pt x="6857669" y="3687699"/>
                  </a:lnTo>
                  <a:lnTo>
                    <a:pt x="6855256" y="3687445"/>
                  </a:lnTo>
                  <a:lnTo>
                    <a:pt x="6852462" y="3687191"/>
                  </a:lnTo>
                  <a:lnTo>
                    <a:pt x="6850049" y="3686555"/>
                  </a:lnTo>
                  <a:lnTo>
                    <a:pt x="6847636" y="3685921"/>
                  </a:lnTo>
                  <a:lnTo>
                    <a:pt x="6845223" y="3685286"/>
                  </a:lnTo>
                  <a:lnTo>
                    <a:pt x="6842810" y="3684397"/>
                  </a:lnTo>
                  <a:lnTo>
                    <a:pt x="6840651" y="3683507"/>
                  </a:lnTo>
                  <a:lnTo>
                    <a:pt x="6838492" y="3682238"/>
                  </a:lnTo>
                  <a:lnTo>
                    <a:pt x="6836333" y="3681095"/>
                  </a:lnTo>
                  <a:lnTo>
                    <a:pt x="6834174" y="3679825"/>
                  </a:lnTo>
                  <a:lnTo>
                    <a:pt x="6832396" y="3678554"/>
                  </a:lnTo>
                  <a:lnTo>
                    <a:pt x="6830618" y="3677030"/>
                  </a:lnTo>
                  <a:lnTo>
                    <a:pt x="6828713" y="3675506"/>
                  </a:lnTo>
                  <a:lnTo>
                    <a:pt x="6827189" y="3673729"/>
                  </a:lnTo>
                  <a:lnTo>
                    <a:pt x="6825665" y="3671951"/>
                  </a:lnTo>
                  <a:lnTo>
                    <a:pt x="6824522" y="3670046"/>
                  </a:lnTo>
                  <a:lnTo>
                    <a:pt x="6823252" y="3667887"/>
                  </a:lnTo>
                  <a:lnTo>
                    <a:pt x="6822363" y="3665854"/>
                  </a:lnTo>
                  <a:lnTo>
                    <a:pt x="6821728" y="3663696"/>
                  </a:lnTo>
                  <a:lnTo>
                    <a:pt x="6820839" y="3661282"/>
                  </a:lnTo>
                  <a:lnTo>
                    <a:pt x="6820458" y="3658743"/>
                  </a:lnTo>
                  <a:lnTo>
                    <a:pt x="6820204" y="3656329"/>
                  </a:lnTo>
                  <a:lnTo>
                    <a:pt x="6820458" y="3653663"/>
                  </a:lnTo>
                  <a:lnTo>
                    <a:pt x="6821093" y="3650869"/>
                  </a:lnTo>
                  <a:lnTo>
                    <a:pt x="6821728" y="3648455"/>
                  </a:lnTo>
                  <a:lnTo>
                    <a:pt x="6822617" y="3646297"/>
                  </a:lnTo>
                  <a:lnTo>
                    <a:pt x="6823506" y="3643883"/>
                  </a:lnTo>
                  <a:lnTo>
                    <a:pt x="6824776" y="3641979"/>
                  </a:lnTo>
                  <a:lnTo>
                    <a:pt x="6826046" y="3639947"/>
                  </a:lnTo>
                  <a:lnTo>
                    <a:pt x="6827189" y="3638042"/>
                  </a:lnTo>
                  <a:lnTo>
                    <a:pt x="6829094" y="3636518"/>
                  </a:lnTo>
                  <a:lnTo>
                    <a:pt x="6840651" y="3628898"/>
                  </a:lnTo>
                  <a:lnTo>
                    <a:pt x="6842810" y="3628008"/>
                  </a:lnTo>
                  <a:lnTo>
                    <a:pt x="6855002" y="3624961"/>
                  </a:lnTo>
                  <a:lnTo>
                    <a:pt x="6857415" y="3624706"/>
                  </a:lnTo>
                  <a:lnTo>
                    <a:pt x="6860082" y="3624326"/>
                  </a:lnTo>
                  <a:lnTo>
                    <a:pt x="6862622" y="3624326"/>
                  </a:lnTo>
                  <a:lnTo>
                    <a:pt x="6865289" y="3624072"/>
                  </a:lnTo>
                  <a:lnTo>
                    <a:pt x="6867702" y="3624072"/>
                  </a:lnTo>
                  <a:lnTo>
                    <a:pt x="6870496" y="3624326"/>
                  </a:lnTo>
                  <a:lnTo>
                    <a:pt x="6872909" y="3624326"/>
                  </a:lnTo>
                  <a:lnTo>
                    <a:pt x="6875703" y="3624706"/>
                  </a:lnTo>
                  <a:lnTo>
                    <a:pt x="6878116" y="3624961"/>
                  </a:lnTo>
                  <a:lnTo>
                    <a:pt x="6880910" y="3625215"/>
                  </a:lnTo>
                  <a:lnTo>
                    <a:pt x="6883323" y="3625850"/>
                  </a:lnTo>
                  <a:lnTo>
                    <a:pt x="6883323" y="3594227"/>
                  </a:lnTo>
                </a:path>
                <a:path w="6883400" h="10017125">
                  <a:moveTo>
                    <a:pt x="6797598" y="3719195"/>
                  </a:moveTo>
                  <a:lnTo>
                    <a:pt x="6797598" y="3594227"/>
                  </a:lnTo>
                </a:path>
                <a:path w="6883400" h="10017125">
                  <a:moveTo>
                    <a:pt x="6883323" y="3844163"/>
                  </a:moveTo>
                  <a:lnTo>
                    <a:pt x="6883323" y="3810254"/>
                  </a:lnTo>
                  <a:lnTo>
                    <a:pt x="6880910" y="3811143"/>
                  </a:lnTo>
                  <a:lnTo>
                    <a:pt x="6878370" y="3811778"/>
                  </a:lnTo>
                  <a:lnTo>
                    <a:pt x="6875957" y="3812158"/>
                  </a:lnTo>
                  <a:lnTo>
                    <a:pt x="6873290" y="3812667"/>
                  </a:lnTo>
                  <a:lnTo>
                    <a:pt x="6870750" y="3812667"/>
                  </a:lnTo>
                  <a:lnTo>
                    <a:pt x="6868083" y="3813048"/>
                  </a:lnTo>
                  <a:lnTo>
                    <a:pt x="6865670" y="3813048"/>
                  </a:lnTo>
                  <a:lnTo>
                    <a:pt x="6862876" y="3813048"/>
                  </a:lnTo>
                  <a:lnTo>
                    <a:pt x="6860463" y="3813048"/>
                  </a:lnTo>
                  <a:lnTo>
                    <a:pt x="6857669" y="3812667"/>
                  </a:lnTo>
                  <a:lnTo>
                    <a:pt x="6855256" y="3812413"/>
                  </a:lnTo>
                  <a:lnTo>
                    <a:pt x="6852462" y="3812158"/>
                  </a:lnTo>
                  <a:lnTo>
                    <a:pt x="6850049" y="3811524"/>
                  </a:lnTo>
                  <a:lnTo>
                    <a:pt x="6847636" y="3810889"/>
                  </a:lnTo>
                  <a:lnTo>
                    <a:pt x="6845223" y="3810254"/>
                  </a:lnTo>
                  <a:lnTo>
                    <a:pt x="6842810" y="3809365"/>
                  </a:lnTo>
                  <a:lnTo>
                    <a:pt x="6840651" y="3808476"/>
                  </a:lnTo>
                  <a:lnTo>
                    <a:pt x="6838492" y="3807587"/>
                  </a:lnTo>
                  <a:lnTo>
                    <a:pt x="6836333" y="3806317"/>
                  </a:lnTo>
                  <a:lnTo>
                    <a:pt x="6834174" y="3804793"/>
                  </a:lnTo>
                  <a:lnTo>
                    <a:pt x="6832396" y="3803523"/>
                  </a:lnTo>
                  <a:lnTo>
                    <a:pt x="6830618" y="3801999"/>
                  </a:lnTo>
                  <a:lnTo>
                    <a:pt x="6828713" y="3800475"/>
                  </a:lnTo>
                  <a:lnTo>
                    <a:pt x="6827189" y="3798697"/>
                  </a:lnTo>
                  <a:lnTo>
                    <a:pt x="6825665" y="3796919"/>
                  </a:lnTo>
                  <a:lnTo>
                    <a:pt x="6824522" y="3795014"/>
                  </a:lnTo>
                  <a:lnTo>
                    <a:pt x="6823252" y="3792854"/>
                  </a:lnTo>
                  <a:lnTo>
                    <a:pt x="6822363" y="3790823"/>
                  </a:lnTo>
                  <a:lnTo>
                    <a:pt x="6821728" y="3788664"/>
                  </a:lnTo>
                  <a:lnTo>
                    <a:pt x="6820839" y="3786504"/>
                  </a:lnTo>
                  <a:lnTo>
                    <a:pt x="6820458" y="3783711"/>
                  </a:lnTo>
                  <a:lnTo>
                    <a:pt x="6820204" y="3781298"/>
                  </a:lnTo>
                  <a:lnTo>
                    <a:pt x="6820458" y="3778630"/>
                  </a:lnTo>
                  <a:lnTo>
                    <a:pt x="6821093" y="3775837"/>
                  </a:lnTo>
                  <a:lnTo>
                    <a:pt x="6821728" y="3773424"/>
                  </a:lnTo>
                  <a:lnTo>
                    <a:pt x="6822617" y="3771265"/>
                  </a:lnTo>
                  <a:lnTo>
                    <a:pt x="6823506" y="3769105"/>
                  </a:lnTo>
                  <a:lnTo>
                    <a:pt x="6824776" y="3766947"/>
                  </a:lnTo>
                  <a:lnTo>
                    <a:pt x="6826046" y="3765169"/>
                  </a:lnTo>
                  <a:lnTo>
                    <a:pt x="6827189" y="3763010"/>
                  </a:lnTo>
                  <a:lnTo>
                    <a:pt x="6829094" y="3761486"/>
                  </a:lnTo>
                  <a:lnTo>
                    <a:pt x="6830618" y="3759962"/>
                  </a:lnTo>
                  <a:lnTo>
                    <a:pt x="6832396" y="3758438"/>
                  </a:lnTo>
                  <a:lnTo>
                    <a:pt x="6834174" y="3757295"/>
                  </a:lnTo>
                  <a:lnTo>
                    <a:pt x="6836333" y="3756025"/>
                  </a:lnTo>
                  <a:lnTo>
                    <a:pt x="6838492" y="3754754"/>
                  </a:lnTo>
                  <a:lnTo>
                    <a:pt x="6840651" y="3753866"/>
                  </a:lnTo>
                  <a:lnTo>
                    <a:pt x="6842810" y="3752977"/>
                  </a:lnTo>
                  <a:lnTo>
                    <a:pt x="6845223" y="3752088"/>
                  </a:lnTo>
                  <a:lnTo>
                    <a:pt x="6847382" y="3751453"/>
                  </a:lnTo>
                  <a:lnTo>
                    <a:pt x="6849795" y="3750818"/>
                  </a:lnTo>
                  <a:lnTo>
                    <a:pt x="6852208" y="3750564"/>
                  </a:lnTo>
                  <a:lnTo>
                    <a:pt x="6855002" y="3749929"/>
                  </a:lnTo>
                  <a:lnTo>
                    <a:pt x="6857415" y="3749675"/>
                  </a:lnTo>
                  <a:lnTo>
                    <a:pt x="6860082" y="3749294"/>
                  </a:lnTo>
                  <a:lnTo>
                    <a:pt x="6862622" y="3749294"/>
                  </a:lnTo>
                  <a:lnTo>
                    <a:pt x="6865289" y="3749294"/>
                  </a:lnTo>
                  <a:lnTo>
                    <a:pt x="6867702" y="3749294"/>
                  </a:lnTo>
                  <a:lnTo>
                    <a:pt x="6870496" y="3749294"/>
                  </a:lnTo>
                  <a:lnTo>
                    <a:pt x="6872909" y="3749294"/>
                  </a:lnTo>
                  <a:lnTo>
                    <a:pt x="6875703" y="3749675"/>
                  </a:lnTo>
                  <a:lnTo>
                    <a:pt x="6878116" y="3749929"/>
                  </a:lnTo>
                  <a:lnTo>
                    <a:pt x="6880910" y="3750182"/>
                  </a:lnTo>
                  <a:lnTo>
                    <a:pt x="6883323" y="3750818"/>
                  </a:lnTo>
                  <a:lnTo>
                    <a:pt x="6883323" y="3719195"/>
                  </a:lnTo>
                </a:path>
                <a:path w="6883400" h="10017125">
                  <a:moveTo>
                    <a:pt x="6797598" y="3844163"/>
                  </a:moveTo>
                  <a:lnTo>
                    <a:pt x="6797598" y="3719195"/>
                  </a:lnTo>
                </a:path>
                <a:path w="6883400" h="10017125">
                  <a:moveTo>
                    <a:pt x="6883323" y="3969131"/>
                  </a:moveTo>
                  <a:lnTo>
                    <a:pt x="6883323" y="3935603"/>
                  </a:lnTo>
                  <a:lnTo>
                    <a:pt x="6880910" y="3936111"/>
                  </a:lnTo>
                  <a:lnTo>
                    <a:pt x="6878370" y="3936746"/>
                  </a:lnTo>
                  <a:lnTo>
                    <a:pt x="6875957" y="3937127"/>
                  </a:lnTo>
                  <a:lnTo>
                    <a:pt x="6873290" y="3937635"/>
                  </a:lnTo>
                  <a:lnTo>
                    <a:pt x="6870750" y="3938016"/>
                  </a:lnTo>
                  <a:lnTo>
                    <a:pt x="6868083" y="3938016"/>
                  </a:lnTo>
                  <a:lnTo>
                    <a:pt x="6865670" y="3938270"/>
                  </a:lnTo>
                  <a:lnTo>
                    <a:pt x="6862876" y="3938270"/>
                  </a:lnTo>
                  <a:lnTo>
                    <a:pt x="6860463" y="3938016"/>
                  </a:lnTo>
                  <a:lnTo>
                    <a:pt x="6857669" y="3938016"/>
                  </a:lnTo>
                  <a:lnTo>
                    <a:pt x="6855256" y="3937381"/>
                  </a:lnTo>
                  <a:lnTo>
                    <a:pt x="6840651" y="3933444"/>
                  </a:lnTo>
                  <a:lnTo>
                    <a:pt x="6838492" y="3932555"/>
                  </a:lnTo>
                  <a:lnTo>
                    <a:pt x="6836333" y="3931285"/>
                  </a:lnTo>
                  <a:lnTo>
                    <a:pt x="6834174" y="3930015"/>
                  </a:lnTo>
                  <a:lnTo>
                    <a:pt x="6832396" y="3928491"/>
                  </a:lnTo>
                  <a:lnTo>
                    <a:pt x="6830618" y="3926967"/>
                  </a:lnTo>
                  <a:lnTo>
                    <a:pt x="6828713" y="3925443"/>
                  </a:lnTo>
                  <a:lnTo>
                    <a:pt x="6827189" y="3923665"/>
                  </a:lnTo>
                  <a:lnTo>
                    <a:pt x="6825665" y="3922141"/>
                  </a:lnTo>
                  <a:lnTo>
                    <a:pt x="6824522" y="3919982"/>
                  </a:lnTo>
                  <a:lnTo>
                    <a:pt x="6823252" y="3918204"/>
                  </a:lnTo>
                  <a:lnTo>
                    <a:pt x="6822363" y="3915791"/>
                  </a:lnTo>
                  <a:lnTo>
                    <a:pt x="6821728" y="3913632"/>
                  </a:lnTo>
                  <a:lnTo>
                    <a:pt x="6820839" y="3911473"/>
                  </a:lnTo>
                  <a:lnTo>
                    <a:pt x="6820458" y="3908679"/>
                  </a:lnTo>
                  <a:lnTo>
                    <a:pt x="6820204" y="3906266"/>
                  </a:lnTo>
                  <a:lnTo>
                    <a:pt x="6826046" y="3890137"/>
                  </a:lnTo>
                  <a:lnTo>
                    <a:pt x="6827189" y="3887978"/>
                  </a:lnTo>
                  <a:lnTo>
                    <a:pt x="6829094" y="3886454"/>
                  </a:lnTo>
                  <a:lnTo>
                    <a:pt x="6830618" y="3884930"/>
                  </a:lnTo>
                  <a:lnTo>
                    <a:pt x="6832396" y="3883406"/>
                  </a:lnTo>
                  <a:lnTo>
                    <a:pt x="6834174" y="3882263"/>
                  </a:lnTo>
                  <a:lnTo>
                    <a:pt x="6836333" y="3880993"/>
                  </a:lnTo>
                  <a:lnTo>
                    <a:pt x="6838492" y="3879723"/>
                  </a:lnTo>
                  <a:lnTo>
                    <a:pt x="6840651" y="3878834"/>
                  </a:lnTo>
                  <a:lnTo>
                    <a:pt x="6842810" y="3877945"/>
                  </a:lnTo>
                  <a:lnTo>
                    <a:pt x="6845223" y="3877310"/>
                  </a:lnTo>
                  <a:lnTo>
                    <a:pt x="6847382" y="3876421"/>
                  </a:lnTo>
                  <a:lnTo>
                    <a:pt x="6849795" y="3875786"/>
                  </a:lnTo>
                  <a:lnTo>
                    <a:pt x="6852208" y="3875532"/>
                  </a:lnTo>
                  <a:lnTo>
                    <a:pt x="6855002" y="3874897"/>
                  </a:lnTo>
                  <a:lnTo>
                    <a:pt x="6857415" y="3874643"/>
                  </a:lnTo>
                  <a:lnTo>
                    <a:pt x="6860082" y="3874643"/>
                  </a:lnTo>
                  <a:lnTo>
                    <a:pt x="6862622" y="3874262"/>
                  </a:lnTo>
                  <a:lnTo>
                    <a:pt x="6865289" y="3874262"/>
                  </a:lnTo>
                  <a:lnTo>
                    <a:pt x="6867702" y="3874262"/>
                  </a:lnTo>
                  <a:lnTo>
                    <a:pt x="6870496" y="3874262"/>
                  </a:lnTo>
                  <a:lnTo>
                    <a:pt x="6872909" y="3874643"/>
                  </a:lnTo>
                  <a:lnTo>
                    <a:pt x="6875703" y="3874643"/>
                  </a:lnTo>
                  <a:lnTo>
                    <a:pt x="6878116" y="3874897"/>
                  </a:lnTo>
                  <a:lnTo>
                    <a:pt x="6880910" y="3875151"/>
                  </a:lnTo>
                  <a:lnTo>
                    <a:pt x="6883323" y="3875786"/>
                  </a:lnTo>
                  <a:lnTo>
                    <a:pt x="6883323" y="3844163"/>
                  </a:lnTo>
                </a:path>
                <a:path w="6883400" h="10017125">
                  <a:moveTo>
                    <a:pt x="6797598" y="3969131"/>
                  </a:moveTo>
                  <a:lnTo>
                    <a:pt x="6797598" y="3844163"/>
                  </a:lnTo>
                </a:path>
                <a:path w="6883400" h="10017125">
                  <a:moveTo>
                    <a:pt x="6883323" y="4094099"/>
                  </a:moveTo>
                  <a:lnTo>
                    <a:pt x="6883323" y="4060571"/>
                  </a:lnTo>
                  <a:lnTo>
                    <a:pt x="6880910" y="4061079"/>
                  </a:lnTo>
                  <a:lnTo>
                    <a:pt x="6878370" y="4061714"/>
                  </a:lnTo>
                  <a:lnTo>
                    <a:pt x="6875957" y="4062349"/>
                  </a:lnTo>
                  <a:lnTo>
                    <a:pt x="6873290" y="4062603"/>
                  </a:lnTo>
                  <a:lnTo>
                    <a:pt x="6870750" y="4062984"/>
                  </a:lnTo>
                  <a:lnTo>
                    <a:pt x="6868083" y="4062984"/>
                  </a:lnTo>
                  <a:lnTo>
                    <a:pt x="6865670" y="4063238"/>
                  </a:lnTo>
                  <a:lnTo>
                    <a:pt x="6862876" y="4063238"/>
                  </a:lnTo>
                  <a:lnTo>
                    <a:pt x="6860463" y="4062984"/>
                  </a:lnTo>
                  <a:lnTo>
                    <a:pt x="6857669" y="4062984"/>
                  </a:lnTo>
                  <a:lnTo>
                    <a:pt x="6855256" y="4062603"/>
                  </a:lnTo>
                  <a:lnTo>
                    <a:pt x="6852462" y="4062095"/>
                  </a:lnTo>
                  <a:lnTo>
                    <a:pt x="6850049" y="4061460"/>
                  </a:lnTo>
                  <a:lnTo>
                    <a:pt x="6847636" y="4060825"/>
                  </a:lnTo>
                  <a:lnTo>
                    <a:pt x="6845223" y="4060190"/>
                  </a:lnTo>
                  <a:lnTo>
                    <a:pt x="6842810" y="4059301"/>
                  </a:lnTo>
                  <a:lnTo>
                    <a:pt x="6840651" y="4058412"/>
                  </a:lnTo>
                  <a:lnTo>
                    <a:pt x="6838492" y="4057523"/>
                  </a:lnTo>
                  <a:lnTo>
                    <a:pt x="6836333" y="4056253"/>
                  </a:lnTo>
                  <a:lnTo>
                    <a:pt x="6834174" y="4054983"/>
                  </a:lnTo>
                  <a:lnTo>
                    <a:pt x="6832396" y="4053459"/>
                  </a:lnTo>
                  <a:lnTo>
                    <a:pt x="6830618" y="4051935"/>
                  </a:lnTo>
                  <a:lnTo>
                    <a:pt x="6828713" y="4050411"/>
                  </a:lnTo>
                  <a:lnTo>
                    <a:pt x="6827189" y="4048887"/>
                  </a:lnTo>
                  <a:lnTo>
                    <a:pt x="6825665" y="4047109"/>
                  </a:lnTo>
                  <a:lnTo>
                    <a:pt x="6824522" y="4044950"/>
                  </a:lnTo>
                  <a:lnTo>
                    <a:pt x="6823252" y="4043172"/>
                  </a:lnTo>
                  <a:lnTo>
                    <a:pt x="6822363" y="4041013"/>
                  </a:lnTo>
                  <a:lnTo>
                    <a:pt x="6821728" y="4038600"/>
                  </a:lnTo>
                  <a:lnTo>
                    <a:pt x="6820839" y="4036441"/>
                  </a:lnTo>
                  <a:lnTo>
                    <a:pt x="6820458" y="4033647"/>
                  </a:lnTo>
                  <a:lnTo>
                    <a:pt x="6820204" y="4031234"/>
                  </a:lnTo>
                  <a:lnTo>
                    <a:pt x="6826046" y="4015105"/>
                  </a:lnTo>
                  <a:lnTo>
                    <a:pt x="6827189" y="4013327"/>
                  </a:lnTo>
                  <a:lnTo>
                    <a:pt x="6829094" y="4011422"/>
                  </a:lnTo>
                  <a:lnTo>
                    <a:pt x="6830618" y="4009898"/>
                  </a:lnTo>
                  <a:lnTo>
                    <a:pt x="6832396" y="4008374"/>
                  </a:lnTo>
                  <a:lnTo>
                    <a:pt x="6845223" y="4002278"/>
                  </a:lnTo>
                  <a:lnTo>
                    <a:pt x="6847382" y="4001389"/>
                  </a:lnTo>
                  <a:lnTo>
                    <a:pt x="6849795" y="4000754"/>
                  </a:lnTo>
                  <a:lnTo>
                    <a:pt x="6852208" y="4000500"/>
                  </a:lnTo>
                  <a:lnTo>
                    <a:pt x="6855002" y="3999865"/>
                  </a:lnTo>
                  <a:lnTo>
                    <a:pt x="6857415" y="3999611"/>
                  </a:lnTo>
                  <a:lnTo>
                    <a:pt x="6860082" y="3999611"/>
                  </a:lnTo>
                  <a:lnTo>
                    <a:pt x="6862622" y="3999230"/>
                  </a:lnTo>
                  <a:lnTo>
                    <a:pt x="6865289" y="3999230"/>
                  </a:lnTo>
                  <a:lnTo>
                    <a:pt x="6867702" y="3999230"/>
                  </a:lnTo>
                  <a:lnTo>
                    <a:pt x="6870496" y="3999230"/>
                  </a:lnTo>
                  <a:lnTo>
                    <a:pt x="6872909" y="3999611"/>
                  </a:lnTo>
                  <a:lnTo>
                    <a:pt x="6875703" y="3999611"/>
                  </a:lnTo>
                  <a:lnTo>
                    <a:pt x="6878116" y="4000119"/>
                  </a:lnTo>
                  <a:lnTo>
                    <a:pt x="6880910" y="4000500"/>
                  </a:lnTo>
                  <a:lnTo>
                    <a:pt x="6883323" y="4000754"/>
                  </a:lnTo>
                  <a:lnTo>
                    <a:pt x="6883323" y="3969131"/>
                  </a:lnTo>
                </a:path>
                <a:path w="6883400" h="10017125">
                  <a:moveTo>
                    <a:pt x="6797598" y="4094099"/>
                  </a:moveTo>
                  <a:lnTo>
                    <a:pt x="6797598" y="3969131"/>
                  </a:lnTo>
                </a:path>
                <a:path w="6883400" h="10017125">
                  <a:moveTo>
                    <a:pt x="6883323" y="4219067"/>
                  </a:moveTo>
                  <a:lnTo>
                    <a:pt x="6883323" y="4185539"/>
                  </a:lnTo>
                  <a:lnTo>
                    <a:pt x="6880910" y="4186047"/>
                  </a:lnTo>
                  <a:lnTo>
                    <a:pt x="6878370" y="4186682"/>
                  </a:lnTo>
                  <a:lnTo>
                    <a:pt x="6875957" y="4187317"/>
                  </a:lnTo>
                  <a:lnTo>
                    <a:pt x="6873290" y="4187571"/>
                  </a:lnTo>
                  <a:lnTo>
                    <a:pt x="6870750" y="4187952"/>
                  </a:lnTo>
                  <a:lnTo>
                    <a:pt x="6868083" y="4187952"/>
                  </a:lnTo>
                  <a:lnTo>
                    <a:pt x="6865670" y="4188206"/>
                  </a:lnTo>
                  <a:lnTo>
                    <a:pt x="6862876" y="4188206"/>
                  </a:lnTo>
                  <a:lnTo>
                    <a:pt x="6860463" y="4187952"/>
                  </a:lnTo>
                  <a:lnTo>
                    <a:pt x="6857669" y="4187952"/>
                  </a:lnTo>
                  <a:lnTo>
                    <a:pt x="6855256" y="4187571"/>
                  </a:lnTo>
                  <a:lnTo>
                    <a:pt x="6852462" y="4187063"/>
                  </a:lnTo>
                  <a:lnTo>
                    <a:pt x="6850049" y="4186682"/>
                  </a:lnTo>
                  <a:lnTo>
                    <a:pt x="6847636" y="4185793"/>
                  </a:lnTo>
                  <a:lnTo>
                    <a:pt x="6845223" y="4185158"/>
                  </a:lnTo>
                  <a:lnTo>
                    <a:pt x="6842810" y="4184269"/>
                  </a:lnTo>
                  <a:lnTo>
                    <a:pt x="6840651" y="4183380"/>
                  </a:lnTo>
                  <a:lnTo>
                    <a:pt x="6838492" y="4182491"/>
                  </a:lnTo>
                  <a:lnTo>
                    <a:pt x="6836333" y="4181221"/>
                  </a:lnTo>
                  <a:lnTo>
                    <a:pt x="6834174" y="4179951"/>
                  </a:lnTo>
                  <a:lnTo>
                    <a:pt x="6832396" y="4178427"/>
                  </a:lnTo>
                  <a:lnTo>
                    <a:pt x="6830618" y="4177284"/>
                  </a:lnTo>
                  <a:lnTo>
                    <a:pt x="6828713" y="4175379"/>
                  </a:lnTo>
                  <a:lnTo>
                    <a:pt x="6827189" y="4173855"/>
                  </a:lnTo>
                  <a:lnTo>
                    <a:pt x="6825665" y="4172077"/>
                  </a:lnTo>
                  <a:lnTo>
                    <a:pt x="6824522" y="4169918"/>
                  </a:lnTo>
                  <a:lnTo>
                    <a:pt x="6823252" y="4168140"/>
                  </a:lnTo>
                  <a:lnTo>
                    <a:pt x="6822363" y="4165981"/>
                  </a:lnTo>
                  <a:lnTo>
                    <a:pt x="6821728" y="4163568"/>
                  </a:lnTo>
                  <a:lnTo>
                    <a:pt x="6820839" y="4161409"/>
                  </a:lnTo>
                  <a:lnTo>
                    <a:pt x="6820458" y="4158996"/>
                  </a:lnTo>
                  <a:lnTo>
                    <a:pt x="6820204" y="4156202"/>
                  </a:lnTo>
                  <a:lnTo>
                    <a:pt x="6826046" y="4140073"/>
                  </a:lnTo>
                  <a:lnTo>
                    <a:pt x="6827189" y="4138295"/>
                  </a:lnTo>
                  <a:lnTo>
                    <a:pt x="6829094" y="4136390"/>
                  </a:lnTo>
                  <a:lnTo>
                    <a:pt x="6830618" y="4134866"/>
                  </a:lnTo>
                  <a:lnTo>
                    <a:pt x="6832396" y="4133723"/>
                  </a:lnTo>
                  <a:lnTo>
                    <a:pt x="6834174" y="4132199"/>
                  </a:lnTo>
                  <a:lnTo>
                    <a:pt x="6836333" y="4130929"/>
                  </a:lnTo>
                  <a:lnTo>
                    <a:pt x="6838492" y="4130040"/>
                  </a:lnTo>
                  <a:lnTo>
                    <a:pt x="6840651" y="4128770"/>
                  </a:lnTo>
                  <a:lnTo>
                    <a:pt x="6842810" y="4127881"/>
                  </a:lnTo>
                  <a:lnTo>
                    <a:pt x="6845223" y="4127246"/>
                  </a:lnTo>
                  <a:lnTo>
                    <a:pt x="6847382" y="4126357"/>
                  </a:lnTo>
                  <a:lnTo>
                    <a:pt x="6849795" y="4126103"/>
                  </a:lnTo>
                  <a:lnTo>
                    <a:pt x="6852208" y="4125468"/>
                  </a:lnTo>
                  <a:lnTo>
                    <a:pt x="6855002" y="4124833"/>
                  </a:lnTo>
                  <a:lnTo>
                    <a:pt x="6857415" y="4124579"/>
                  </a:lnTo>
                  <a:lnTo>
                    <a:pt x="6860082" y="4124579"/>
                  </a:lnTo>
                  <a:lnTo>
                    <a:pt x="6862622" y="4124198"/>
                  </a:lnTo>
                  <a:lnTo>
                    <a:pt x="6865289" y="4124198"/>
                  </a:lnTo>
                  <a:lnTo>
                    <a:pt x="6867702" y="4124198"/>
                  </a:lnTo>
                  <a:lnTo>
                    <a:pt x="6870496" y="4124198"/>
                  </a:lnTo>
                  <a:lnTo>
                    <a:pt x="6872909" y="4124579"/>
                  </a:lnTo>
                  <a:lnTo>
                    <a:pt x="6875703" y="4124579"/>
                  </a:lnTo>
                  <a:lnTo>
                    <a:pt x="6878116" y="4125087"/>
                  </a:lnTo>
                  <a:lnTo>
                    <a:pt x="6880910" y="4125468"/>
                  </a:lnTo>
                  <a:lnTo>
                    <a:pt x="6883323" y="4125722"/>
                  </a:lnTo>
                  <a:lnTo>
                    <a:pt x="6883323" y="4094099"/>
                  </a:lnTo>
                </a:path>
                <a:path w="6883400" h="10017125">
                  <a:moveTo>
                    <a:pt x="6797598" y="4219067"/>
                  </a:moveTo>
                  <a:lnTo>
                    <a:pt x="6797598" y="4094099"/>
                  </a:lnTo>
                </a:path>
                <a:path w="6883400" h="10017125">
                  <a:moveTo>
                    <a:pt x="6883323" y="4344035"/>
                  </a:moveTo>
                  <a:lnTo>
                    <a:pt x="6883323" y="4310507"/>
                  </a:lnTo>
                  <a:lnTo>
                    <a:pt x="6880910" y="4311015"/>
                  </a:lnTo>
                  <a:lnTo>
                    <a:pt x="6878370" y="4311650"/>
                  </a:lnTo>
                  <a:lnTo>
                    <a:pt x="6875957" y="4312285"/>
                  </a:lnTo>
                  <a:lnTo>
                    <a:pt x="6873290" y="4312539"/>
                  </a:lnTo>
                  <a:lnTo>
                    <a:pt x="6870750" y="4312920"/>
                  </a:lnTo>
                  <a:lnTo>
                    <a:pt x="6868083" y="4313174"/>
                  </a:lnTo>
                  <a:lnTo>
                    <a:pt x="6865670" y="4313174"/>
                  </a:lnTo>
                  <a:lnTo>
                    <a:pt x="6862876" y="4313174"/>
                  </a:lnTo>
                  <a:lnTo>
                    <a:pt x="6860463" y="4313174"/>
                  </a:lnTo>
                  <a:lnTo>
                    <a:pt x="6857669" y="4312920"/>
                  </a:lnTo>
                  <a:lnTo>
                    <a:pt x="6855256" y="4312539"/>
                  </a:lnTo>
                  <a:lnTo>
                    <a:pt x="6852462" y="4312285"/>
                  </a:lnTo>
                  <a:lnTo>
                    <a:pt x="6850049" y="4311650"/>
                  </a:lnTo>
                  <a:lnTo>
                    <a:pt x="6847636" y="4310761"/>
                  </a:lnTo>
                  <a:lnTo>
                    <a:pt x="6845223" y="4310126"/>
                  </a:lnTo>
                  <a:lnTo>
                    <a:pt x="6842810" y="4309491"/>
                  </a:lnTo>
                  <a:lnTo>
                    <a:pt x="6840651" y="4308348"/>
                  </a:lnTo>
                  <a:lnTo>
                    <a:pt x="6838492" y="4307459"/>
                  </a:lnTo>
                  <a:lnTo>
                    <a:pt x="6836333" y="4306189"/>
                  </a:lnTo>
                  <a:lnTo>
                    <a:pt x="6834174" y="4304919"/>
                  </a:lnTo>
                  <a:lnTo>
                    <a:pt x="6832396" y="4303395"/>
                  </a:lnTo>
                  <a:lnTo>
                    <a:pt x="6830618" y="4302252"/>
                  </a:lnTo>
                  <a:lnTo>
                    <a:pt x="6828713" y="4300347"/>
                  </a:lnTo>
                  <a:lnTo>
                    <a:pt x="6827189" y="4298823"/>
                  </a:lnTo>
                  <a:lnTo>
                    <a:pt x="6825665" y="4297045"/>
                  </a:lnTo>
                  <a:lnTo>
                    <a:pt x="6824522" y="4294886"/>
                  </a:lnTo>
                  <a:lnTo>
                    <a:pt x="6823252" y="4293108"/>
                  </a:lnTo>
                  <a:lnTo>
                    <a:pt x="6822363" y="4290949"/>
                  </a:lnTo>
                  <a:lnTo>
                    <a:pt x="6821728" y="4288536"/>
                  </a:lnTo>
                  <a:lnTo>
                    <a:pt x="6820839" y="4286377"/>
                  </a:lnTo>
                  <a:lnTo>
                    <a:pt x="6820458" y="4283964"/>
                  </a:lnTo>
                  <a:lnTo>
                    <a:pt x="6820204" y="4281170"/>
                  </a:lnTo>
                  <a:lnTo>
                    <a:pt x="6826046" y="4265041"/>
                  </a:lnTo>
                  <a:lnTo>
                    <a:pt x="6827189" y="4263263"/>
                  </a:lnTo>
                  <a:lnTo>
                    <a:pt x="6829094" y="4261739"/>
                  </a:lnTo>
                  <a:lnTo>
                    <a:pt x="6830618" y="4259834"/>
                  </a:lnTo>
                  <a:lnTo>
                    <a:pt x="6832396" y="4258691"/>
                  </a:lnTo>
                  <a:lnTo>
                    <a:pt x="6834174" y="4257167"/>
                  </a:lnTo>
                  <a:lnTo>
                    <a:pt x="6836333" y="4255897"/>
                  </a:lnTo>
                  <a:lnTo>
                    <a:pt x="6838492" y="4255008"/>
                  </a:lnTo>
                  <a:lnTo>
                    <a:pt x="6840651" y="4254119"/>
                  </a:lnTo>
                  <a:lnTo>
                    <a:pt x="6842810" y="4252849"/>
                  </a:lnTo>
                  <a:lnTo>
                    <a:pt x="6845223" y="4252214"/>
                  </a:lnTo>
                  <a:lnTo>
                    <a:pt x="6847382" y="4251325"/>
                  </a:lnTo>
                  <a:lnTo>
                    <a:pt x="6849795" y="4251071"/>
                  </a:lnTo>
                  <a:lnTo>
                    <a:pt x="6852208" y="4250436"/>
                  </a:lnTo>
                  <a:lnTo>
                    <a:pt x="6855002" y="4250055"/>
                  </a:lnTo>
                  <a:lnTo>
                    <a:pt x="6857415" y="4249801"/>
                  </a:lnTo>
                  <a:lnTo>
                    <a:pt x="6860082" y="4249547"/>
                  </a:lnTo>
                  <a:lnTo>
                    <a:pt x="6862622" y="4249166"/>
                  </a:lnTo>
                  <a:lnTo>
                    <a:pt x="6865289" y="4249166"/>
                  </a:lnTo>
                  <a:lnTo>
                    <a:pt x="6867702" y="4249166"/>
                  </a:lnTo>
                  <a:lnTo>
                    <a:pt x="6870496" y="4249166"/>
                  </a:lnTo>
                  <a:lnTo>
                    <a:pt x="6872909" y="4249547"/>
                  </a:lnTo>
                  <a:lnTo>
                    <a:pt x="6875703" y="4249801"/>
                  </a:lnTo>
                  <a:lnTo>
                    <a:pt x="6878116" y="4250055"/>
                  </a:lnTo>
                  <a:lnTo>
                    <a:pt x="6880910" y="4250436"/>
                  </a:lnTo>
                  <a:lnTo>
                    <a:pt x="6883323" y="4250690"/>
                  </a:lnTo>
                  <a:lnTo>
                    <a:pt x="6883323" y="4219067"/>
                  </a:lnTo>
                </a:path>
                <a:path w="6883400" h="10017125">
                  <a:moveTo>
                    <a:pt x="6797598" y="4344035"/>
                  </a:moveTo>
                  <a:lnTo>
                    <a:pt x="6797598" y="4219067"/>
                  </a:lnTo>
                </a:path>
                <a:path w="6883400" h="10017125">
                  <a:moveTo>
                    <a:pt x="6883323" y="4469257"/>
                  </a:moveTo>
                  <a:lnTo>
                    <a:pt x="6883323" y="4435475"/>
                  </a:lnTo>
                  <a:lnTo>
                    <a:pt x="6880910" y="4435983"/>
                  </a:lnTo>
                  <a:lnTo>
                    <a:pt x="6878370" y="4436618"/>
                  </a:lnTo>
                  <a:lnTo>
                    <a:pt x="6875957" y="4437253"/>
                  </a:lnTo>
                  <a:lnTo>
                    <a:pt x="6873290" y="4437507"/>
                  </a:lnTo>
                  <a:lnTo>
                    <a:pt x="6870750" y="4437888"/>
                  </a:lnTo>
                  <a:lnTo>
                    <a:pt x="6868083" y="4438142"/>
                  </a:lnTo>
                  <a:lnTo>
                    <a:pt x="6865670" y="4438142"/>
                  </a:lnTo>
                  <a:lnTo>
                    <a:pt x="6862876" y="4438142"/>
                  </a:lnTo>
                  <a:lnTo>
                    <a:pt x="6860463" y="4438142"/>
                  </a:lnTo>
                  <a:lnTo>
                    <a:pt x="6857669" y="4437888"/>
                  </a:lnTo>
                  <a:lnTo>
                    <a:pt x="6855256" y="4437507"/>
                  </a:lnTo>
                  <a:lnTo>
                    <a:pt x="6852462" y="4437253"/>
                  </a:lnTo>
                  <a:lnTo>
                    <a:pt x="6850049" y="4436618"/>
                  </a:lnTo>
                  <a:lnTo>
                    <a:pt x="6847636" y="4435983"/>
                  </a:lnTo>
                  <a:lnTo>
                    <a:pt x="6845223" y="4435094"/>
                  </a:lnTo>
                  <a:lnTo>
                    <a:pt x="6842810" y="4434459"/>
                  </a:lnTo>
                  <a:lnTo>
                    <a:pt x="6832396" y="4428363"/>
                  </a:lnTo>
                  <a:lnTo>
                    <a:pt x="6830618" y="4427220"/>
                  </a:lnTo>
                  <a:lnTo>
                    <a:pt x="6828713" y="4425696"/>
                  </a:lnTo>
                  <a:lnTo>
                    <a:pt x="6827189" y="4423791"/>
                  </a:lnTo>
                  <a:lnTo>
                    <a:pt x="6825665" y="4422013"/>
                  </a:lnTo>
                  <a:lnTo>
                    <a:pt x="6824522" y="4420235"/>
                  </a:lnTo>
                  <a:lnTo>
                    <a:pt x="6823252" y="4418076"/>
                  </a:lnTo>
                  <a:lnTo>
                    <a:pt x="6822363" y="4415917"/>
                  </a:lnTo>
                  <a:lnTo>
                    <a:pt x="6821728" y="4413758"/>
                  </a:lnTo>
                  <a:lnTo>
                    <a:pt x="6820839" y="4411345"/>
                  </a:lnTo>
                  <a:lnTo>
                    <a:pt x="6820458" y="4408932"/>
                  </a:lnTo>
                  <a:lnTo>
                    <a:pt x="6820204" y="4406138"/>
                  </a:lnTo>
                  <a:lnTo>
                    <a:pt x="6826046" y="4390009"/>
                  </a:lnTo>
                  <a:lnTo>
                    <a:pt x="6827189" y="4388231"/>
                  </a:lnTo>
                  <a:lnTo>
                    <a:pt x="6829094" y="4386707"/>
                  </a:lnTo>
                  <a:lnTo>
                    <a:pt x="6830618" y="4384802"/>
                  </a:lnTo>
                  <a:lnTo>
                    <a:pt x="6832396" y="4383659"/>
                  </a:lnTo>
                  <a:lnTo>
                    <a:pt x="6834174" y="4382135"/>
                  </a:lnTo>
                  <a:lnTo>
                    <a:pt x="6836333" y="4380865"/>
                  </a:lnTo>
                  <a:lnTo>
                    <a:pt x="6838492" y="4379976"/>
                  </a:lnTo>
                  <a:lnTo>
                    <a:pt x="6840651" y="4379087"/>
                  </a:lnTo>
                  <a:lnTo>
                    <a:pt x="6842810" y="4378071"/>
                  </a:lnTo>
                  <a:lnTo>
                    <a:pt x="6845223" y="4377182"/>
                  </a:lnTo>
                  <a:lnTo>
                    <a:pt x="6847382" y="4376547"/>
                  </a:lnTo>
                  <a:lnTo>
                    <a:pt x="6849795" y="4376039"/>
                  </a:lnTo>
                  <a:lnTo>
                    <a:pt x="6852208" y="4375404"/>
                  </a:lnTo>
                  <a:lnTo>
                    <a:pt x="6855002" y="4375023"/>
                  </a:lnTo>
                  <a:lnTo>
                    <a:pt x="6857415" y="4374769"/>
                  </a:lnTo>
                  <a:lnTo>
                    <a:pt x="6860082" y="4374515"/>
                  </a:lnTo>
                  <a:lnTo>
                    <a:pt x="6862622" y="4374134"/>
                  </a:lnTo>
                  <a:lnTo>
                    <a:pt x="6865289" y="4374134"/>
                  </a:lnTo>
                  <a:lnTo>
                    <a:pt x="6867702" y="4374134"/>
                  </a:lnTo>
                  <a:lnTo>
                    <a:pt x="6870496" y="4374134"/>
                  </a:lnTo>
                  <a:lnTo>
                    <a:pt x="6872909" y="4374515"/>
                  </a:lnTo>
                  <a:lnTo>
                    <a:pt x="6875703" y="4374769"/>
                  </a:lnTo>
                  <a:lnTo>
                    <a:pt x="6878116" y="4375023"/>
                  </a:lnTo>
                  <a:lnTo>
                    <a:pt x="6880910" y="4375404"/>
                  </a:lnTo>
                  <a:lnTo>
                    <a:pt x="6883323" y="4375658"/>
                  </a:lnTo>
                  <a:lnTo>
                    <a:pt x="6883323" y="4344035"/>
                  </a:lnTo>
                </a:path>
                <a:path w="6883400" h="10017125">
                  <a:moveTo>
                    <a:pt x="6797598" y="4469257"/>
                  </a:moveTo>
                  <a:lnTo>
                    <a:pt x="6797598" y="4344035"/>
                  </a:lnTo>
                </a:path>
                <a:path w="6883400" h="10017125">
                  <a:moveTo>
                    <a:pt x="6883323" y="4594225"/>
                  </a:moveTo>
                  <a:lnTo>
                    <a:pt x="6883323" y="4560443"/>
                  </a:lnTo>
                  <a:lnTo>
                    <a:pt x="6880910" y="4560951"/>
                  </a:lnTo>
                  <a:lnTo>
                    <a:pt x="6878370" y="4561586"/>
                  </a:lnTo>
                  <a:lnTo>
                    <a:pt x="6875957" y="4562221"/>
                  </a:lnTo>
                  <a:lnTo>
                    <a:pt x="6873290" y="4562475"/>
                  </a:lnTo>
                  <a:lnTo>
                    <a:pt x="6870750" y="4562856"/>
                  </a:lnTo>
                  <a:lnTo>
                    <a:pt x="6868083" y="4563110"/>
                  </a:lnTo>
                  <a:lnTo>
                    <a:pt x="6865670" y="4563110"/>
                  </a:lnTo>
                  <a:lnTo>
                    <a:pt x="6862876" y="4563110"/>
                  </a:lnTo>
                  <a:lnTo>
                    <a:pt x="6860463" y="4563110"/>
                  </a:lnTo>
                  <a:lnTo>
                    <a:pt x="6857669" y="4562856"/>
                  </a:lnTo>
                  <a:lnTo>
                    <a:pt x="6855256" y="4562475"/>
                  </a:lnTo>
                  <a:lnTo>
                    <a:pt x="6852462" y="4562221"/>
                  </a:lnTo>
                  <a:lnTo>
                    <a:pt x="6850049" y="4561586"/>
                  </a:lnTo>
                  <a:lnTo>
                    <a:pt x="6847636" y="4560951"/>
                  </a:lnTo>
                  <a:lnTo>
                    <a:pt x="6845223" y="4560443"/>
                  </a:lnTo>
                  <a:lnTo>
                    <a:pt x="6842810" y="4559427"/>
                  </a:lnTo>
                  <a:lnTo>
                    <a:pt x="6830618" y="4552188"/>
                  </a:lnTo>
                  <a:lnTo>
                    <a:pt x="6828713" y="4550664"/>
                  </a:lnTo>
                  <a:lnTo>
                    <a:pt x="6827189" y="4548759"/>
                  </a:lnTo>
                  <a:lnTo>
                    <a:pt x="6825665" y="4546981"/>
                  </a:lnTo>
                  <a:lnTo>
                    <a:pt x="6824522" y="4545203"/>
                  </a:lnTo>
                  <a:lnTo>
                    <a:pt x="6823252" y="4543044"/>
                  </a:lnTo>
                  <a:lnTo>
                    <a:pt x="6822363" y="4540885"/>
                  </a:lnTo>
                  <a:lnTo>
                    <a:pt x="6821728" y="4538726"/>
                  </a:lnTo>
                  <a:lnTo>
                    <a:pt x="6820839" y="4536313"/>
                  </a:lnTo>
                  <a:lnTo>
                    <a:pt x="6820458" y="4533900"/>
                  </a:lnTo>
                  <a:lnTo>
                    <a:pt x="6820204" y="4531106"/>
                  </a:lnTo>
                  <a:lnTo>
                    <a:pt x="6826046" y="4514977"/>
                  </a:lnTo>
                  <a:lnTo>
                    <a:pt x="6827189" y="4513199"/>
                  </a:lnTo>
                  <a:lnTo>
                    <a:pt x="6829094" y="4511675"/>
                  </a:lnTo>
                  <a:lnTo>
                    <a:pt x="6830618" y="4510151"/>
                  </a:lnTo>
                  <a:lnTo>
                    <a:pt x="6832396" y="4508627"/>
                  </a:lnTo>
                  <a:lnTo>
                    <a:pt x="6834174" y="4507357"/>
                  </a:lnTo>
                  <a:lnTo>
                    <a:pt x="6836333" y="4506087"/>
                  </a:lnTo>
                  <a:lnTo>
                    <a:pt x="6838492" y="4504944"/>
                  </a:lnTo>
                  <a:lnTo>
                    <a:pt x="6840651" y="4504055"/>
                  </a:lnTo>
                  <a:lnTo>
                    <a:pt x="6842810" y="4503039"/>
                  </a:lnTo>
                  <a:lnTo>
                    <a:pt x="6845223" y="4502150"/>
                  </a:lnTo>
                  <a:lnTo>
                    <a:pt x="6847382" y="4501515"/>
                  </a:lnTo>
                  <a:lnTo>
                    <a:pt x="6849795" y="4501007"/>
                  </a:lnTo>
                  <a:lnTo>
                    <a:pt x="6852208" y="4500372"/>
                  </a:lnTo>
                  <a:lnTo>
                    <a:pt x="6855002" y="4499991"/>
                  </a:lnTo>
                  <a:lnTo>
                    <a:pt x="6857415" y="4499737"/>
                  </a:lnTo>
                  <a:lnTo>
                    <a:pt x="6860082" y="4499483"/>
                  </a:lnTo>
                  <a:lnTo>
                    <a:pt x="6862622" y="4499483"/>
                  </a:lnTo>
                  <a:lnTo>
                    <a:pt x="6865289" y="4499102"/>
                  </a:lnTo>
                  <a:lnTo>
                    <a:pt x="6867702" y="4499102"/>
                  </a:lnTo>
                  <a:lnTo>
                    <a:pt x="6870496" y="4499483"/>
                  </a:lnTo>
                  <a:lnTo>
                    <a:pt x="6872909" y="4499483"/>
                  </a:lnTo>
                  <a:lnTo>
                    <a:pt x="6875703" y="4499737"/>
                  </a:lnTo>
                  <a:lnTo>
                    <a:pt x="6878116" y="4499991"/>
                  </a:lnTo>
                  <a:lnTo>
                    <a:pt x="6880910" y="4500372"/>
                  </a:lnTo>
                  <a:lnTo>
                    <a:pt x="6883323" y="4501007"/>
                  </a:lnTo>
                  <a:lnTo>
                    <a:pt x="6883323" y="4469257"/>
                  </a:lnTo>
                </a:path>
                <a:path w="6883400" h="10017125">
                  <a:moveTo>
                    <a:pt x="6797598" y="4594225"/>
                  </a:moveTo>
                  <a:lnTo>
                    <a:pt x="6797598" y="4469257"/>
                  </a:lnTo>
                </a:path>
                <a:path w="6883400" h="10017125">
                  <a:moveTo>
                    <a:pt x="6883323" y="4719193"/>
                  </a:moveTo>
                  <a:lnTo>
                    <a:pt x="6883323" y="4685411"/>
                  </a:lnTo>
                  <a:lnTo>
                    <a:pt x="6880910" y="4685919"/>
                  </a:lnTo>
                  <a:lnTo>
                    <a:pt x="6878370" y="4686935"/>
                  </a:lnTo>
                  <a:lnTo>
                    <a:pt x="6875957" y="4687189"/>
                  </a:lnTo>
                  <a:lnTo>
                    <a:pt x="6873290" y="4687443"/>
                  </a:lnTo>
                  <a:lnTo>
                    <a:pt x="6870750" y="4687824"/>
                  </a:lnTo>
                  <a:lnTo>
                    <a:pt x="6868083" y="4688078"/>
                  </a:lnTo>
                  <a:lnTo>
                    <a:pt x="6865670" y="4688078"/>
                  </a:lnTo>
                  <a:lnTo>
                    <a:pt x="6862876" y="4688078"/>
                  </a:lnTo>
                  <a:lnTo>
                    <a:pt x="6860463" y="4688078"/>
                  </a:lnTo>
                  <a:lnTo>
                    <a:pt x="6857669" y="4687824"/>
                  </a:lnTo>
                  <a:lnTo>
                    <a:pt x="6855256" y="4687443"/>
                  </a:lnTo>
                  <a:lnTo>
                    <a:pt x="6852462" y="4687189"/>
                  </a:lnTo>
                  <a:lnTo>
                    <a:pt x="6850049" y="4686554"/>
                  </a:lnTo>
                  <a:lnTo>
                    <a:pt x="6847636" y="4685919"/>
                  </a:lnTo>
                  <a:lnTo>
                    <a:pt x="6845223" y="4685411"/>
                  </a:lnTo>
                  <a:lnTo>
                    <a:pt x="6842810" y="4684395"/>
                  </a:lnTo>
                  <a:lnTo>
                    <a:pt x="6840651" y="4683506"/>
                  </a:lnTo>
                  <a:lnTo>
                    <a:pt x="6838492" y="4682363"/>
                  </a:lnTo>
                  <a:lnTo>
                    <a:pt x="6836333" y="4681093"/>
                  </a:lnTo>
                  <a:lnTo>
                    <a:pt x="6834174" y="4679823"/>
                  </a:lnTo>
                  <a:lnTo>
                    <a:pt x="6832396" y="4678680"/>
                  </a:lnTo>
                  <a:lnTo>
                    <a:pt x="6830618" y="4677156"/>
                  </a:lnTo>
                  <a:lnTo>
                    <a:pt x="6828713" y="4675632"/>
                  </a:lnTo>
                  <a:lnTo>
                    <a:pt x="6827189" y="4673727"/>
                  </a:lnTo>
                  <a:lnTo>
                    <a:pt x="6825665" y="4671949"/>
                  </a:lnTo>
                  <a:lnTo>
                    <a:pt x="6824522" y="4670171"/>
                  </a:lnTo>
                  <a:lnTo>
                    <a:pt x="6823252" y="4668012"/>
                  </a:lnTo>
                  <a:lnTo>
                    <a:pt x="6822363" y="4665853"/>
                  </a:lnTo>
                  <a:lnTo>
                    <a:pt x="6821728" y="4663694"/>
                  </a:lnTo>
                  <a:lnTo>
                    <a:pt x="6820839" y="4661281"/>
                  </a:lnTo>
                  <a:lnTo>
                    <a:pt x="6820458" y="4658868"/>
                  </a:lnTo>
                  <a:lnTo>
                    <a:pt x="6820204" y="4656455"/>
                  </a:lnTo>
                  <a:lnTo>
                    <a:pt x="6824776" y="4642104"/>
                  </a:lnTo>
                  <a:lnTo>
                    <a:pt x="6826046" y="4639945"/>
                  </a:lnTo>
                  <a:lnTo>
                    <a:pt x="6827189" y="4638167"/>
                  </a:lnTo>
                  <a:lnTo>
                    <a:pt x="6829094" y="4636643"/>
                  </a:lnTo>
                  <a:lnTo>
                    <a:pt x="6830618" y="4635119"/>
                  </a:lnTo>
                  <a:lnTo>
                    <a:pt x="6840651" y="4629023"/>
                  </a:lnTo>
                  <a:lnTo>
                    <a:pt x="6842810" y="4628007"/>
                  </a:lnTo>
                  <a:lnTo>
                    <a:pt x="6845223" y="4627118"/>
                  </a:lnTo>
                  <a:lnTo>
                    <a:pt x="6847382" y="4626483"/>
                  </a:lnTo>
                  <a:lnTo>
                    <a:pt x="6849795" y="4625975"/>
                  </a:lnTo>
                  <a:lnTo>
                    <a:pt x="6852208" y="4625340"/>
                  </a:lnTo>
                  <a:lnTo>
                    <a:pt x="6855002" y="4624959"/>
                  </a:lnTo>
                  <a:lnTo>
                    <a:pt x="6857415" y="4624705"/>
                  </a:lnTo>
                  <a:lnTo>
                    <a:pt x="6860082" y="4624451"/>
                  </a:lnTo>
                  <a:lnTo>
                    <a:pt x="6862622" y="4624451"/>
                  </a:lnTo>
                  <a:lnTo>
                    <a:pt x="6865289" y="4624070"/>
                  </a:lnTo>
                  <a:lnTo>
                    <a:pt x="6867702" y="4624070"/>
                  </a:lnTo>
                  <a:lnTo>
                    <a:pt x="6870496" y="4624451"/>
                  </a:lnTo>
                  <a:lnTo>
                    <a:pt x="6872909" y="4624451"/>
                  </a:lnTo>
                  <a:lnTo>
                    <a:pt x="6875703" y="4624705"/>
                  </a:lnTo>
                  <a:lnTo>
                    <a:pt x="6878116" y="4624959"/>
                  </a:lnTo>
                  <a:lnTo>
                    <a:pt x="6880910" y="4625340"/>
                  </a:lnTo>
                  <a:lnTo>
                    <a:pt x="6883323" y="4625975"/>
                  </a:lnTo>
                  <a:lnTo>
                    <a:pt x="6883323" y="4594225"/>
                  </a:lnTo>
                </a:path>
                <a:path w="6883400" h="10017125">
                  <a:moveTo>
                    <a:pt x="6797598" y="4719193"/>
                  </a:moveTo>
                  <a:lnTo>
                    <a:pt x="6797598" y="4594225"/>
                  </a:lnTo>
                </a:path>
                <a:path w="6883400" h="10017125">
                  <a:moveTo>
                    <a:pt x="6883323" y="4844161"/>
                  </a:moveTo>
                  <a:lnTo>
                    <a:pt x="6883323" y="4810379"/>
                  </a:lnTo>
                  <a:lnTo>
                    <a:pt x="6880910" y="4811268"/>
                  </a:lnTo>
                  <a:lnTo>
                    <a:pt x="6878370" y="4811903"/>
                  </a:lnTo>
                  <a:lnTo>
                    <a:pt x="6875957" y="4812157"/>
                  </a:lnTo>
                  <a:lnTo>
                    <a:pt x="6873290" y="4812411"/>
                  </a:lnTo>
                  <a:lnTo>
                    <a:pt x="6870750" y="4812792"/>
                  </a:lnTo>
                  <a:lnTo>
                    <a:pt x="6868083" y="4813046"/>
                  </a:lnTo>
                  <a:lnTo>
                    <a:pt x="6865670" y="4813046"/>
                  </a:lnTo>
                  <a:lnTo>
                    <a:pt x="6862876" y="4813046"/>
                  </a:lnTo>
                  <a:lnTo>
                    <a:pt x="6860463" y="4813046"/>
                  </a:lnTo>
                  <a:lnTo>
                    <a:pt x="6857669" y="4812792"/>
                  </a:lnTo>
                  <a:lnTo>
                    <a:pt x="6855256" y="4812411"/>
                  </a:lnTo>
                  <a:lnTo>
                    <a:pt x="6852462" y="4812157"/>
                  </a:lnTo>
                  <a:lnTo>
                    <a:pt x="6850049" y="4811522"/>
                  </a:lnTo>
                  <a:lnTo>
                    <a:pt x="6847636" y="4810887"/>
                  </a:lnTo>
                  <a:lnTo>
                    <a:pt x="6845223" y="4810379"/>
                  </a:lnTo>
                  <a:lnTo>
                    <a:pt x="6842810" y="4809363"/>
                  </a:lnTo>
                  <a:lnTo>
                    <a:pt x="6830618" y="4802124"/>
                  </a:lnTo>
                  <a:lnTo>
                    <a:pt x="6828713" y="4800600"/>
                  </a:lnTo>
                  <a:lnTo>
                    <a:pt x="6827189" y="4798695"/>
                  </a:lnTo>
                  <a:lnTo>
                    <a:pt x="6825665" y="4796917"/>
                  </a:lnTo>
                  <a:lnTo>
                    <a:pt x="6824522" y="4795139"/>
                  </a:lnTo>
                  <a:lnTo>
                    <a:pt x="6823252" y="4792980"/>
                  </a:lnTo>
                  <a:lnTo>
                    <a:pt x="6822363" y="4790821"/>
                  </a:lnTo>
                  <a:lnTo>
                    <a:pt x="6821728" y="4788662"/>
                  </a:lnTo>
                  <a:lnTo>
                    <a:pt x="6820839" y="4786249"/>
                  </a:lnTo>
                  <a:lnTo>
                    <a:pt x="6820458" y="4783836"/>
                  </a:lnTo>
                  <a:lnTo>
                    <a:pt x="6820204" y="4781423"/>
                  </a:lnTo>
                  <a:lnTo>
                    <a:pt x="6820458" y="4778629"/>
                  </a:lnTo>
                  <a:lnTo>
                    <a:pt x="6821093" y="4775835"/>
                  </a:lnTo>
                  <a:lnTo>
                    <a:pt x="6821728" y="4773422"/>
                  </a:lnTo>
                  <a:lnTo>
                    <a:pt x="6822617" y="4771263"/>
                  </a:lnTo>
                  <a:lnTo>
                    <a:pt x="6823506" y="4768850"/>
                  </a:lnTo>
                  <a:lnTo>
                    <a:pt x="6824776" y="4767072"/>
                  </a:lnTo>
                  <a:lnTo>
                    <a:pt x="6826046" y="4764913"/>
                  </a:lnTo>
                  <a:lnTo>
                    <a:pt x="6827189" y="4763135"/>
                  </a:lnTo>
                  <a:lnTo>
                    <a:pt x="6829094" y="4761611"/>
                  </a:lnTo>
                  <a:lnTo>
                    <a:pt x="6830618" y="4760087"/>
                  </a:lnTo>
                  <a:lnTo>
                    <a:pt x="6832396" y="4758563"/>
                  </a:lnTo>
                  <a:lnTo>
                    <a:pt x="6834174" y="4757293"/>
                  </a:lnTo>
                  <a:lnTo>
                    <a:pt x="6836333" y="4756023"/>
                  </a:lnTo>
                  <a:lnTo>
                    <a:pt x="6838492" y="4754880"/>
                  </a:lnTo>
                  <a:lnTo>
                    <a:pt x="6840651" y="4753991"/>
                  </a:lnTo>
                  <a:lnTo>
                    <a:pt x="6842810" y="4752975"/>
                  </a:lnTo>
                  <a:lnTo>
                    <a:pt x="6845223" y="4752086"/>
                  </a:lnTo>
                  <a:lnTo>
                    <a:pt x="6847382" y="4751451"/>
                  </a:lnTo>
                  <a:lnTo>
                    <a:pt x="6849795" y="4750943"/>
                  </a:lnTo>
                  <a:lnTo>
                    <a:pt x="6852208" y="4750562"/>
                  </a:lnTo>
                  <a:lnTo>
                    <a:pt x="6855002" y="4749927"/>
                  </a:lnTo>
                  <a:lnTo>
                    <a:pt x="6857415" y="4749673"/>
                  </a:lnTo>
                  <a:lnTo>
                    <a:pt x="6860082" y="4749419"/>
                  </a:lnTo>
                  <a:lnTo>
                    <a:pt x="6862622" y="4749419"/>
                  </a:lnTo>
                  <a:lnTo>
                    <a:pt x="6865289" y="4749038"/>
                  </a:lnTo>
                  <a:lnTo>
                    <a:pt x="6867702" y="4749038"/>
                  </a:lnTo>
                  <a:lnTo>
                    <a:pt x="6870496" y="4749419"/>
                  </a:lnTo>
                  <a:lnTo>
                    <a:pt x="6872909" y="4749419"/>
                  </a:lnTo>
                  <a:lnTo>
                    <a:pt x="6875703" y="4749673"/>
                  </a:lnTo>
                  <a:lnTo>
                    <a:pt x="6878116" y="4749927"/>
                  </a:lnTo>
                  <a:lnTo>
                    <a:pt x="6880910" y="4750308"/>
                  </a:lnTo>
                  <a:lnTo>
                    <a:pt x="6883323" y="4750943"/>
                  </a:lnTo>
                  <a:lnTo>
                    <a:pt x="6883323" y="4719193"/>
                  </a:lnTo>
                </a:path>
                <a:path w="6883400" h="10017125">
                  <a:moveTo>
                    <a:pt x="6797598" y="4844161"/>
                  </a:moveTo>
                  <a:lnTo>
                    <a:pt x="6797598" y="4719193"/>
                  </a:lnTo>
                </a:path>
                <a:path w="6883400" h="10017125">
                  <a:moveTo>
                    <a:pt x="6883323" y="4969129"/>
                  </a:moveTo>
                  <a:lnTo>
                    <a:pt x="6883323" y="4935601"/>
                  </a:lnTo>
                  <a:lnTo>
                    <a:pt x="6880910" y="4936236"/>
                  </a:lnTo>
                  <a:lnTo>
                    <a:pt x="6878370" y="4936871"/>
                  </a:lnTo>
                  <a:lnTo>
                    <a:pt x="6875957" y="4937125"/>
                  </a:lnTo>
                  <a:lnTo>
                    <a:pt x="6873290" y="4937760"/>
                  </a:lnTo>
                  <a:lnTo>
                    <a:pt x="6870750" y="4938014"/>
                  </a:lnTo>
                  <a:lnTo>
                    <a:pt x="6857669" y="4938014"/>
                  </a:lnTo>
                  <a:lnTo>
                    <a:pt x="6855256" y="4937379"/>
                  </a:lnTo>
                  <a:lnTo>
                    <a:pt x="6852462" y="4937125"/>
                  </a:lnTo>
                  <a:lnTo>
                    <a:pt x="6850049" y="4936490"/>
                  </a:lnTo>
                  <a:lnTo>
                    <a:pt x="6847636" y="4935855"/>
                  </a:lnTo>
                  <a:lnTo>
                    <a:pt x="6845223" y="4935347"/>
                  </a:lnTo>
                  <a:lnTo>
                    <a:pt x="6842810" y="4934331"/>
                  </a:lnTo>
                  <a:lnTo>
                    <a:pt x="6840651" y="4933442"/>
                  </a:lnTo>
                  <a:lnTo>
                    <a:pt x="6838492" y="4932553"/>
                  </a:lnTo>
                  <a:lnTo>
                    <a:pt x="6836333" y="4931283"/>
                  </a:lnTo>
                  <a:lnTo>
                    <a:pt x="6834174" y="4930140"/>
                  </a:lnTo>
                  <a:lnTo>
                    <a:pt x="6832396" y="4928616"/>
                  </a:lnTo>
                  <a:lnTo>
                    <a:pt x="6830618" y="4927092"/>
                  </a:lnTo>
                  <a:lnTo>
                    <a:pt x="6828713" y="4925568"/>
                  </a:lnTo>
                  <a:lnTo>
                    <a:pt x="6827189" y="4923663"/>
                  </a:lnTo>
                  <a:lnTo>
                    <a:pt x="6825665" y="4922139"/>
                  </a:lnTo>
                  <a:lnTo>
                    <a:pt x="6824522" y="4920107"/>
                  </a:lnTo>
                  <a:lnTo>
                    <a:pt x="6823252" y="4918202"/>
                  </a:lnTo>
                  <a:lnTo>
                    <a:pt x="6822363" y="4915789"/>
                  </a:lnTo>
                  <a:lnTo>
                    <a:pt x="6821728" y="4913630"/>
                  </a:lnTo>
                  <a:lnTo>
                    <a:pt x="6820839" y="4911471"/>
                  </a:lnTo>
                  <a:lnTo>
                    <a:pt x="6820458" y="4908804"/>
                  </a:lnTo>
                  <a:lnTo>
                    <a:pt x="6820204" y="4906391"/>
                  </a:lnTo>
                  <a:lnTo>
                    <a:pt x="6820458" y="4903597"/>
                  </a:lnTo>
                  <a:lnTo>
                    <a:pt x="6821093" y="4901184"/>
                  </a:lnTo>
                  <a:lnTo>
                    <a:pt x="6821728" y="4898390"/>
                  </a:lnTo>
                  <a:lnTo>
                    <a:pt x="6822617" y="4896231"/>
                  </a:lnTo>
                  <a:lnTo>
                    <a:pt x="6823506" y="4894199"/>
                  </a:lnTo>
                  <a:lnTo>
                    <a:pt x="6824776" y="4892040"/>
                  </a:lnTo>
                  <a:lnTo>
                    <a:pt x="6826046" y="4890135"/>
                  </a:lnTo>
                  <a:lnTo>
                    <a:pt x="6827189" y="4888103"/>
                  </a:lnTo>
                  <a:lnTo>
                    <a:pt x="6829094" y="4886579"/>
                  </a:lnTo>
                  <a:lnTo>
                    <a:pt x="6830618" y="4885055"/>
                  </a:lnTo>
                  <a:lnTo>
                    <a:pt x="6832396" y="4883531"/>
                  </a:lnTo>
                  <a:lnTo>
                    <a:pt x="6834174" y="4882261"/>
                  </a:lnTo>
                  <a:lnTo>
                    <a:pt x="6836333" y="4880991"/>
                  </a:lnTo>
                  <a:lnTo>
                    <a:pt x="6838492" y="4879848"/>
                  </a:lnTo>
                  <a:lnTo>
                    <a:pt x="6840651" y="4878959"/>
                  </a:lnTo>
                  <a:lnTo>
                    <a:pt x="6842810" y="4877943"/>
                  </a:lnTo>
                  <a:lnTo>
                    <a:pt x="6845223" y="4877435"/>
                  </a:lnTo>
                  <a:lnTo>
                    <a:pt x="6847382" y="4876419"/>
                  </a:lnTo>
                  <a:lnTo>
                    <a:pt x="6849795" y="4875911"/>
                  </a:lnTo>
                  <a:lnTo>
                    <a:pt x="6852208" y="4875530"/>
                  </a:lnTo>
                  <a:lnTo>
                    <a:pt x="6855002" y="4874895"/>
                  </a:lnTo>
                  <a:lnTo>
                    <a:pt x="6857415" y="4874641"/>
                  </a:lnTo>
                  <a:lnTo>
                    <a:pt x="6860082" y="4874641"/>
                  </a:lnTo>
                  <a:lnTo>
                    <a:pt x="6862622" y="4874387"/>
                  </a:lnTo>
                  <a:lnTo>
                    <a:pt x="6865289" y="4874387"/>
                  </a:lnTo>
                  <a:lnTo>
                    <a:pt x="6867702" y="4874387"/>
                  </a:lnTo>
                  <a:lnTo>
                    <a:pt x="6870496" y="4874387"/>
                  </a:lnTo>
                  <a:lnTo>
                    <a:pt x="6872909" y="4874641"/>
                  </a:lnTo>
                  <a:lnTo>
                    <a:pt x="6875703" y="4874641"/>
                  </a:lnTo>
                  <a:lnTo>
                    <a:pt x="6878116" y="4874895"/>
                  </a:lnTo>
                  <a:lnTo>
                    <a:pt x="6880910" y="4875276"/>
                  </a:lnTo>
                  <a:lnTo>
                    <a:pt x="6883323" y="4875911"/>
                  </a:lnTo>
                  <a:lnTo>
                    <a:pt x="6883323" y="4844161"/>
                  </a:lnTo>
                </a:path>
                <a:path w="6883400" h="10017125">
                  <a:moveTo>
                    <a:pt x="6797598" y="4969129"/>
                  </a:moveTo>
                  <a:lnTo>
                    <a:pt x="6797598" y="4844161"/>
                  </a:lnTo>
                </a:path>
                <a:path w="6883400" h="10017125">
                  <a:moveTo>
                    <a:pt x="6883323" y="5094097"/>
                  </a:moveTo>
                  <a:lnTo>
                    <a:pt x="6883323" y="5060569"/>
                  </a:lnTo>
                  <a:lnTo>
                    <a:pt x="6880910" y="5061204"/>
                  </a:lnTo>
                  <a:lnTo>
                    <a:pt x="6878370" y="5061839"/>
                  </a:lnTo>
                  <a:lnTo>
                    <a:pt x="6875957" y="5062347"/>
                  </a:lnTo>
                  <a:lnTo>
                    <a:pt x="6873290" y="5062728"/>
                  </a:lnTo>
                  <a:lnTo>
                    <a:pt x="6870750" y="5062982"/>
                  </a:lnTo>
                  <a:lnTo>
                    <a:pt x="6868083" y="5062982"/>
                  </a:lnTo>
                  <a:lnTo>
                    <a:pt x="6865670" y="5063363"/>
                  </a:lnTo>
                  <a:lnTo>
                    <a:pt x="6862876" y="5063363"/>
                  </a:lnTo>
                  <a:lnTo>
                    <a:pt x="6860463" y="5062982"/>
                  </a:lnTo>
                  <a:lnTo>
                    <a:pt x="6857669" y="5062982"/>
                  </a:lnTo>
                  <a:lnTo>
                    <a:pt x="6855256" y="5062347"/>
                  </a:lnTo>
                  <a:lnTo>
                    <a:pt x="6852462" y="5062093"/>
                  </a:lnTo>
                  <a:lnTo>
                    <a:pt x="6850049" y="5061458"/>
                  </a:lnTo>
                  <a:lnTo>
                    <a:pt x="6847636" y="5060823"/>
                  </a:lnTo>
                  <a:lnTo>
                    <a:pt x="6845223" y="5060315"/>
                  </a:lnTo>
                  <a:lnTo>
                    <a:pt x="6842810" y="5059299"/>
                  </a:lnTo>
                  <a:lnTo>
                    <a:pt x="6840651" y="5058410"/>
                  </a:lnTo>
                  <a:lnTo>
                    <a:pt x="6838492" y="5057521"/>
                  </a:lnTo>
                  <a:lnTo>
                    <a:pt x="6836333" y="5056251"/>
                  </a:lnTo>
                  <a:lnTo>
                    <a:pt x="6834174" y="5055108"/>
                  </a:lnTo>
                  <a:lnTo>
                    <a:pt x="6832396" y="5053584"/>
                  </a:lnTo>
                  <a:lnTo>
                    <a:pt x="6830618" y="5052060"/>
                  </a:lnTo>
                  <a:lnTo>
                    <a:pt x="6828713" y="5050536"/>
                  </a:lnTo>
                  <a:lnTo>
                    <a:pt x="6827189" y="5049012"/>
                  </a:lnTo>
                  <a:lnTo>
                    <a:pt x="6825665" y="5047107"/>
                  </a:lnTo>
                  <a:lnTo>
                    <a:pt x="6824522" y="5045075"/>
                  </a:lnTo>
                  <a:lnTo>
                    <a:pt x="6823252" y="5043170"/>
                  </a:lnTo>
                  <a:lnTo>
                    <a:pt x="6822363" y="5041011"/>
                  </a:lnTo>
                  <a:lnTo>
                    <a:pt x="6821728" y="5038598"/>
                  </a:lnTo>
                  <a:lnTo>
                    <a:pt x="6820839" y="5036439"/>
                  </a:lnTo>
                  <a:lnTo>
                    <a:pt x="6820458" y="5033772"/>
                  </a:lnTo>
                  <a:lnTo>
                    <a:pt x="6820204" y="5031359"/>
                  </a:lnTo>
                  <a:lnTo>
                    <a:pt x="6820458" y="5028565"/>
                  </a:lnTo>
                  <a:lnTo>
                    <a:pt x="6821093" y="5026152"/>
                  </a:lnTo>
                  <a:lnTo>
                    <a:pt x="6821728" y="5023739"/>
                  </a:lnTo>
                  <a:lnTo>
                    <a:pt x="6822617" y="5021199"/>
                  </a:lnTo>
                  <a:lnTo>
                    <a:pt x="6823506" y="5019167"/>
                  </a:lnTo>
                  <a:lnTo>
                    <a:pt x="6824776" y="5017008"/>
                  </a:lnTo>
                  <a:lnTo>
                    <a:pt x="6826046" y="5015103"/>
                  </a:lnTo>
                  <a:lnTo>
                    <a:pt x="6827189" y="5013325"/>
                  </a:lnTo>
                  <a:lnTo>
                    <a:pt x="6829094" y="5011547"/>
                  </a:lnTo>
                  <a:lnTo>
                    <a:pt x="6830618" y="5010023"/>
                  </a:lnTo>
                  <a:lnTo>
                    <a:pt x="6832396" y="5008499"/>
                  </a:lnTo>
                  <a:lnTo>
                    <a:pt x="6834174" y="5007229"/>
                  </a:lnTo>
                  <a:lnTo>
                    <a:pt x="6836333" y="5005959"/>
                  </a:lnTo>
                  <a:lnTo>
                    <a:pt x="6838492" y="5004816"/>
                  </a:lnTo>
                  <a:lnTo>
                    <a:pt x="6840651" y="5003927"/>
                  </a:lnTo>
                  <a:lnTo>
                    <a:pt x="6842810" y="5002911"/>
                  </a:lnTo>
                  <a:lnTo>
                    <a:pt x="6845223" y="5002403"/>
                  </a:lnTo>
                  <a:lnTo>
                    <a:pt x="6847382" y="5001387"/>
                  </a:lnTo>
                  <a:lnTo>
                    <a:pt x="6849795" y="5000879"/>
                  </a:lnTo>
                  <a:lnTo>
                    <a:pt x="6852208" y="5000498"/>
                  </a:lnTo>
                  <a:lnTo>
                    <a:pt x="6855002" y="4999863"/>
                  </a:lnTo>
                  <a:lnTo>
                    <a:pt x="6857415" y="4999609"/>
                  </a:lnTo>
                  <a:lnTo>
                    <a:pt x="6860082" y="4999609"/>
                  </a:lnTo>
                  <a:lnTo>
                    <a:pt x="6862622" y="4999355"/>
                  </a:lnTo>
                  <a:lnTo>
                    <a:pt x="6865289" y="4999355"/>
                  </a:lnTo>
                  <a:lnTo>
                    <a:pt x="6867702" y="4999355"/>
                  </a:lnTo>
                  <a:lnTo>
                    <a:pt x="6870496" y="4999355"/>
                  </a:lnTo>
                  <a:lnTo>
                    <a:pt x="6872909" y="4999609"/>
                  </a:lnTo>
                  <a:lnTo>
                    <a:pt x="6875703" y="4999609"/>
                  </a:lnTo>
                  <a:lnTo>
                    <a:pt x="6878116" y="5000244"/>
                  </a:lnTo>
                  <a:lnTo>
                    <a:pt x="6880910" y="5000244"/>
                  </a:lnTo>
                  <a:lnTo>
                    <a:pt x="6883323" y="5000879"/>
                  </a:lnTo>
                  <a:lnTo>
                    <a:pt x="6883323" y="4969129"/>
                  </a:lnTo>
                </a:path>
                <a:path w="6883400" h="10017125">
                  <a:moveTo>
                    <a:pt x="6797598" y="5094097"/>
                  </a:moveTo>
                  <a:lnTo>
                    <a:pt x="6797598" y="4969129"/>
                  </a:lnTo>
                </a:path>
                <a:path w="6883400" h="10017125">
                  <a:moveTo>
                    <a:pt x="6883323" y="5219065"/>
                  </a:moveTo>
                  <a:lnTo>
                    <a:pt x="6883323" y="5185537"/>
                  </a:lnTo>
                  <a:lnTo>
                    <a:pt x="6880910" y="5186172"/>
                  </a:lnTo>
                  <a:lnTo>
                    <a:pt x="6878370" y="5186807"/>
                  </a:lnTo>
                  <a:lnTo>
                    <a:pt x="6875957" y="5187315"/>
                  </a:lnTo>
                  <a:lnTo>
                    <a:pt x="6873290" y="5187696"/>
                  </a:lnTo>
                  <a:lnTo>
                    <a:pt x="6870750" y="5187950"/>
                  </a:lnTo>
                  <a:lnTo>
                    <a:pt x="6868083" y="5187950"/>
                  </a:lnTo>
                  <a:lnTo>
                    <a:pt x="6865670" y="5188331"/>
                  </a:lnTo>
                  <a:lnTo>
                    <a:pt x="6862876" y="5188331"/>
                  </a:lnTo>
                  <a:lnTo>
                    <a:pt x="6860463" y="5187950"/>
                  </a:lnTo>
                  <a:lnTo>
                    <a:pt x="6857669" y="5187950"/>
                  </a:lnTo>
                  <a:lnTo>
                    <a:pt x="6855256" y="5187696"/>
                  </a:lnTo>
                  <a:lnTo>
                    <a:pt x="6852462" y="5187061"/>
                  </a:lnTo>
                  <a:lnTo>
                    <a:pt x="6850049" y="5186426"/>
                  </a:lnTo>
                  <a:lnTo>
                    <a:pt x="6847636" y="5185791"/>
                  </a:lnTo>
                  <a:lnTo>
                    <a:pt x="6845223" y="5185283"/>
                  </a:lnTo>
                  <a:lnTo>
                    <a:pt x="6842810" y="5184267"/>
                  </a:lnTo>
                  <a:lnTo>
                    <a:pt x="6840651" y="5183378"/>
                  </a:lnTo>
                  <a:lnTo>
                    <a:pt x="6838492" y="5182489"/>
                  </a:lnTo>
                  <a:lnTo>
                    <a:pt x="6836333" y="5181219"/>
                  </a:lnTo>
                  <a:lnTo>
                    <a:pt x="6834174" y="5180076"/>
                  </a:lnTo>
                  <a:lnTo>
                    <a:pt x="6832396" y="5178552"/>
                  </a:lnTo>
                  <a:lnTo>
                    <a:pt x="6830618" y="5177282"/>
                  </a:lnTo>
                  <a:lnTo>
                    <a:pt x="6828713" y="5175504"/>
                  </a:lnTo>
                  <a:lnTo>
                    <a:pt x="6827189" y="5173980"/>
                  </a:lnTo>
                  <a:lnTo>
                    <a:pt x="6825665" y="5172075"/>
                  </a:lnTo>
                  <a:lnTo>
                    <a:pt x="6824522" y="5170043"/>
                  </a:lnTo>
                  <a:lnTo>
                    <a:pt x="6823252" y="5168138"/>
                  </a:lnTo>
                  <a:lnTo>
                    <a:pt x="6822363" y="5165979"/>
                  </a:lnTo>
                  <a:lnTo>
                    <a:pt x="6821728" y="5163566"/>
                  </a:lnTo>
                  <a:lnTo>
                    <a:pt x="6820839" y="5161407"/>
                  </a:lnTo>
                  <a:lnTo>
                    <a:pt x="6820458" y="5158740"/>
                  </a:lnTo>
                  <a:lnTo>
                    <a:pt x="6820204" y="5156327"/>
                  </a:lnTo>
                  <a:lnTo>
                    <a:pt x="6820458" y="5153533"/>
                  </a:lnTo>
                  <a:lnTo>
                    <a:pt x="6821093" y="5151120"/>
                  </a:lnTo>
                  <a:lnTo>
                    <a:pt x="6821728" y="5148707"/>
                  </a:lnTo>
                  <a:lnTo>
                    <a:pt x="6822617" y="5146167"/>
                  </a:lnTo>
                  <a:lnTo>
                    <a:pt x="6823506" y="5144135"/>
                  </a:lnTo>
                  <a:lnTo>
                    <a:pt x="6824776" y="5141976"/>
                  </a:lnTo>
                  <a:lnTo>
                    <a:pt x="6826046" y="5140071"/>
                  </a:lnTo>
                  <a:lnTo>
                    <a:pt x="6827189" y="5138293"/>
                  </a:lnTo>
                  <a:lnTo>
                    <a:pt x="6829094" y="5136515"/>
                  </a:lnTo>
                  <a:lnTo>
                    <a:pt x="6830618" y="5134991"/>
                  </a:lnTo>
                  <a:lnTo>
                    <a:pt x="6832396" y="5133721"/>
                  </a:lnTo>
                  <a:lnTo>
                    <a:pt x="6834174" y="5132197"/>
                  </a:lnTo>
                  <a:lnTo>
                    <a:pt x="6836333" y="5130927"/>
                  </a:lnTo>
                  <a:lnTo>
                    <a:pt x="6838492" y="5129784"/>
                  </a:lnTo>
                  <a:lnTo>
                    <a:pt x="6840651" y="5128895"/>
                  </a:lnTo>
                  <a:lnTo>
                    <a:pt x="6842810" y="5127879"/>
                  </a:lnTo>
                  <a:lnTo>
                    <a:pt x="6845223" y="5127371"/>
                  </a:lnTo>
                  <a:lnTo>
                    <a:pt x="6847382" y="5126355"/>
                  </a:lnTo>
                  <a:lnTo>
                    <a:pt x="6849795" y="5125847"/>
                  </a:lnTo>
                  <a:lnTo>
                    <a:pt x="6852208" y="5125466"/>
                  </a:lnTo>
                  <a:lnTo>
                    <a:pt x="6855002" y="5124831"/>
                  </a:lnTo>
                  <a:lnTo>
                    <a:pt x="6857415" y="5124577"/>
                  </a:lnTo>
                  <a:lnTo>
                    <a:pt x="6860082" y="5124577"/>
                  </a:lnTo>
                  <a:lnTo>
                    <a:pt x="6862622" y="5124323"/>
                  </a:lnTo>
                  <a:lnTo>
                    <a:pt x="6865289" y="5124323"/>
                  </a:lnTo>
                  <a:lnTo>
                    <a:pt x="6867702" y="5124323"/>
                  </a:lnTo>
                  <a:lnTo>
                    <a:pt x="6870496" y="5124323"/>
                  </a:lnTo>
                  <a:lnTo>
                    <a:pt x="6872909" y="5124577"/>
                  </a:lnTo>
                  <a:lnTo>
                    <a:pt x="6875703" y="5124577"/>
                  </a:lnTo>
                  <a:lnTo>
                    <a:pt x="6878116" y="5125212"/>
                  </a:lnTo>
                  <a:lnTo>
                    <a:pt x="6880910" y="5125466"/>
                  </a:lnTo>
                  <a:lnTo>
                    <a:pt x="6883323" y="5125847"/>
                  </a:lnTo>
                  <a:lnTo>
                    <a:pt x="6883323" y="5094097"/>
                  </a:lnTo>
                </a:path>
                <a:path w="6883400" h="10017125">
                  <a:moveTo>
                    <a:pt x="6797598" y="5219065"/>
                  </a:moveTo>
                  <a:lnTo>
                    <a:pt x="6797598" y="5094097"/>
                  </a:lnTo>
                </a:path>
                <a:path w="6883400" h="10017125">
                  <a:moveTo>
                    <a:pt x="6883323" y="5344033"/>
                  </a:moveTo>
                  <a:lnTo>
                    <a:pt x="6883323" y="5310505"/>
                  </a:lnTo>
                  <a:lnTo>
                    <a:pt x="6880910" y="5311140"/>
                  </a:lnTo>
                  <a:lnTo>
                    <a:pt x="6878370" y="5311775"/>
                  </a:lnTo>
                  <a:lnTo>
                    <a:pt x="6875957" y="5312283"/>
                  </a:lnTo>
                  <a:lnTo>
                    <a:pt x="6873290" y="5312664"/>
                  </a:lnTo>
                  <a:lnTo>
                    <a:pt x="6870750" y="5312918"/>
                  </a:lnTo>
                  <a:lnTo>
                    <a:pt x="6868083" y="5312918"/>
                  </a:lnTo>
                  <a:lnTo>
                    <a:pt x="6865670" y="5313299"/>
                  </a:lnTo>
                  <a:lnTo>
                    <a:pt x="6862876" y="5313299"/>
                  </a:lnTo>
                  <a:lnTo>
                    <a:pt x="6860463" y="5312918"/>
                  </a:lnTo>
                  <a:lnTo>
                    <a:pt x="6857669" y="5312918"/>
                  </a:lnTo>
                  <a:lnTo>
                    <a:pt x="6855256" y="5312664"/>
                  </a:lnTo>
                  <a:lnTo>
                    <a:pt x="6852462" y="5312029"/>
                  </a:lnTo>
                  <a:lnTo>
                    <a:pt x="6850049" y="5311775"/>
                  </a:lnTo>
                  <a:lnTo>
                    <a:pt x="6847636" y="5310759"/>
                  </a:lnTo>
                  <a:lnTo>
                    <a:pt x="6845223" y="5310251"/>
                  </a:lnTo>
                  <a:lnTo>
                    <a:pt x="6842810" y="5309235"/>
                  </a:lnTo>
                  <a:lnTo>
                    <a:pt x="6840651" y="5308346"/>
                  </a:lnTo>
                  <a:lnTo>
                    <a:pt x="6838492" y="5307457"/>
                  </a:lnTo>
                  <a:lnTo>
                    <a:pt x="6836333" y="5306187"/>
                  </a:lnTo>
                  <a:lnTo>
                    <a:pt x="6834174" y="5305044"/>
                  </a:lnTo>
                  <a:lnTo>
                    <a:pt x="6832396" y="5303520"/>
                  </a:lnTo>
                  <a:lnTo>
                    <a:pt x="6830618" y="5302250"/>
                  </a:lnTo>
                  <a:lnTo>
                    <a:pt x="6828713" y="5300472"/>
                  </a:lnTo>
                  <a:lnTo>
                    <a:pt x="6827189" y="5298948"/>
                  </a:lnTo>
                  <a:lnTo>
                    <a:pt x="6825665" y="5297043"/>
                  </a:lnTo>
                  <a:lnTo>
                    <a:pt x="6824522" y="5295011"/>
                  </a:lnTo>
                  <a:lnTo>
                    <a:pt x="6823252" y="5293106"/>
                  </a:lnTo>
                  <a:lnTo>
                    <a:pt x="6822363" y="5290947"/>
                  </a:lnTo>
                  <a:lnTo>
                    <a:pt x="6821728" y="5288534"/>
                  </a:lnTo>
                  <a:lnTo>
                    <a:pt x="6820839" y="5286375"/>
                  </a:lnTo>
                  <a:lnTo>
                    <a:pt x="6820458" y="5283962"/>
                  </a:lnTo>
                  <a:lnTo>
                    <a:pt x="6820204" y="5281295"/>
                  </a:lnTo>
                  <a:lnTo>
                    <a:pt x="6820458" y="5278501"/>
                  </a:lnTo>
                  <a:lnTo>
                    <a:pt x="6821093" y="5276088"/>
                  </a:lnTo>
                  <a:lnTo>
                    <a:pt x="6821728" y="5273675"/>
                  </a:lnTo>
                  <a:lnTo>
                    <a:pt x="6822617" y="5271135"/>
                  </a:lnTo>
                  <a:lnTo>
                    <a:pt x="6823506" y="5269103"/>
                  </a:lnTo>
                  <a:lnTo>
                    <a:pt x="6824776" y="5266944"/>
                  </a:lnTo>
                  <a:lnTo>
                    <a:pt x="6826046" y="5265039"/>
                  </a:lnTo>
                  <a:lnTo>
                    <a:pt x="6827189" y="5263261"/>
                  </a:lnTo>
                  <a:lnTo>
                    <a:pt x="6829094" y="5261483"/>
                  </a:lnTo>
                  <a:lnTo>
                    <a:pt x="6830618" y="5259959"/>
                  </a:lnTo>
                  <a:lnTo>
                    <a:pt x="6832396" y="5258689"/>
                  </a:lnTo>
                  <a:lnTo>
                    <a:pt x="6834174" y="5257165"/>
                  </a:lnTo>
                  <a:lnTo>
                    <a:pt x="6836333" y="5255895"/>
                  </a:lnTo>
                  <a:lnTo>
                    <a:pt x="6838492" y="5255006"/>
                  </a:lnTo>
                  <a:lnTo>
                    <a:pt x="6840651" y="5253863"/>
                  </a:lnTo>
                  <a:lnTo>
                    <a:pt x="6842810" y="5252847"/>
                  </a:lnTo>
                  <a:lnTo>
                    <a:pt x="6845223" y="5252339"/>
                  </a:lnTo>
                  <a:lnTo>
                    <a:pt x="6847382" y="5251323"/>
                  </a:lnTo>
                  <a:lnTo>
                    <a:pt x="6849795" y="5251069"/>
                  </a:lnTo>
                  <a:lnTo>
                    <a:pt x="6852208" y="5250434"/>
                  </a:lnTo>
                  <a:lnTo>
                    <a:pt x="6855002" y="5249799"/>
                  </a:lnTo>
                  <a:lnTo>
                    <a:pt x="6857415" y="5249545"/>
                  </a:lnTo>
                  <a:lnTo>
                    <a:pt x="6860082" y="5249545"/>
                  </a:lnTo>
                  <a:lnTo>
                    <a:pt x="6862622" y="5249291"/>
                  </a:lnTo>
                  <a:lnTo>
                    <a:pt x="6865289" y="5249291"/>
                  </a:lnTo>
                  <a:lnTo>
                    <a:pt x="6867702" y="5249291"/>
                  </a:lnTo>
                  <a:lnTo>
                    <a:pt x="6870496" y="5249291"/>
                  </a:lnTo>
                  <a:lnTo>
                    <a:pt x="6872909" y="5249545"/>
                  </a:lnTo>
                  <a:lnTo>
                    <a:pt x="6875703" y="5249545"/>
                  </a:lnTo>
                  <a:lnTo>
                    <a:pt x="6878116" y="5250180"/>
                  </a:lnTo>
                  <a:lnTo>
                    <a:pt x="6880910" y="5250434"/>
                  </a:lnTo>
                  <a:lnTo>
                    <a:pt x="6883323" y="5250815"/>
                  </a:lnTo>
                  <a:lnTo>
                    <a:pt x="6883323" y="5219065"/>
                  </a:lnTo>
                </a:path>
                <a:path w="6883400" h="10017125">
                  <a:moveTo>
                    <a:pt x="6797598" y="5344033"/>
                  </a:moveTo>
                  <a:lnTo>
                    <a:pt x="6797598" y="5219065"/>
                  </a:lnTo>
                </a:path>
                <a:path w="6883400" h="10017125">
                  <a:moveTo>
                    <a:pt x="6883323" y="5469001"/>
                  </a:moveTo>
                  <a:lnTo>
                    <a:pt x="6883323" y="5435473"/>
                  </a:lnTo>
                  <a:lnTo>
                    <a:pt x="6880910" y="5436108"/>
                  </a:lnTo>
                  <a:lnTo>
                    <a:pt x="6878370" y="5436743"/>
                  </a:lnTo>
                  <a:lnTo>
                    <a:pt x="6875957" y="5437251"/>
                  </a:lnTo>
                  <a:lnTo>
                    <a:pt x="6873290" y="5437632"/>
                  </a:lnTo>
                  <a:lnTo>
                    <a:pt x="6870750" y="5437886"/>
                  </a:lnTo>
                  <a:lnTo>
                    <a:pt x="6868083" y="5438267"/>
                  </a:lnTo>
                  <a:lnTo>
                    <a:pt x="6865670" y="5438267"/>
                  </a:lnTo>
                  <a:lnTo>
                    <a:pt x="6862876" y="5438267"/>
                  </a:lnTo>
                  <a:lnTo>
                    <a:pt x="6860463" y="5438267"/>
                  </a:lnTo>
                  <a:lnTo>
                    <a:pt x="6857669" y="5437886"/>
                  </a:lnTo>
                  <a:lnTo>
                    <a:pt x="6855256" y="5437632"/>
                  </a:lnTo>
                  <a:lnTo>
                    <a:pt x="6852462" y="5437251"/>
                  </a:lnTo>
                  <a:lnTo>
                    <a:pt x="6850049" y="5436743"/>
                  </a:lnTo>
                  <a:lnTo>
                    <a:pt x="6847636" y="5435727"/>
                  </a:lnTo>
                  <a:lnTo>
                    <a:pt x="6845223" y="5435219"/>
                  </a:lnTo>
                  <a:lnTo>
                    <a:pt x="6842810" y="5434584"/>
                  </a:lnTo>
                  <a:lnTo>
                    <a:pt x="6840651" y="5433314"/>
                  </a:lnTo>
                  <a:lnTo>
                    <a:pt x="6838492" y="5432425"/>
                  </a:lnTo>
                  <a:lnTo>
                    <a:pt x="6836333" y="5431155"/>
                  </a:lnTo>
                  <a:lnTo>
                    <a:pt x="6834174" y="5430012"/>
                  </a:lnTo>
                  <a:lnTo>
                    <a:pt x="6832396" y="5428488"/>
                  </a:lnTo>
                  <a:lnTo>
                    <a:pt x="6824522" y="5419979"/>
                  </a:lnTo>
                  <a:lnTo>
                    <a:pt x="6823252" y="5418074"/>
                  </a:lnTo>
                  <a:lnTo>
                    <a:pt x="6822363" y="5415915"/>
                  </a:lnTo>
                  <a:lnTo>
                    <a:pt x="6821728" y="5413502"/>
                  </a:lnTo>
                  <a:lnTo>
                    <a:pt x="6820839" y="5411343"/>
                  </a:lnTo>
                  <a:lnTo>
                    <a:pt x="6820458" y="5408930"/>
                  </a:lnTo>
                  <a:lnTo>
                    <a:pt x="6820204" y="5406263"/>
                  </a:lnTo>
                  <a:lnTo>
                    <a:pt x="6820458" y="5403469"/>
                  </a:lnTo>
                  <a:lnTo>
                    <a:pt x="6821093" y="5401056"/>
                  </a:lnTo>
                  <a:lnTo>
                    <a:pt x="6821728" y="5398643"/>
                  </a:lnTo>
                  <a:lnTo>
                    <a:pt x="6822617" y="5396103"/>
                  </a:lnTo>
                  <a:lnTo>
                    <a:pt x="6823506" y="5394071"/>
                  </a:lnTo>
                  <a:lnTo>
                    <a:pt x="6824776" y="5391912"/>
                  </a:lnTo>
                  <a:lnTo>
                    <a:pt x="6826046" y="5390007"/>
                  </a:lnTo>
                  <a:lnTo>
                    <a:pt x="6827189" y="5388229"/>
                  </a:lnTo>
                  <a:lnTo>
                    <a:pt x="6829094" y="5386705"/>
                  </a:lnTo>
                  <a:lnTo>
                    <a:pt x="6830618" y="5384927"/>
                  </a:lnTo>
                  <a:lnTo>
                    <a:pt x="6832396" y="5383657"/>
                  </a:lnTo>
                  <a:lnTo>
                    <a:pt x="6834174" y="5382133"/>
                  </a:lnTo>
                  <a:lnTo>
                    <a:pt x="6836333" y="5380863"/>
                  </a:lnTo>
                  <a:lnTo>
                    <a:pt x="6838492" y="5379974"/>
                  </a:lnTo>
                  <a:lnTo>
                    <a:pt x="6840651" y="5379085"/>
                  </a:lnTo>
                  <a:lnTo>
                    <a:pt x="6842810" y="5377815"/>
                  </a:lnTo>
                  <a:lnTo>
                    <a:pt x="6845223" y="5377307"/>
                  </a:lnTo>
                  <a:lnTo>
                    <a:pt x="6847382" y="5376291"/>
                  </a:lnTo>
                  <a:lnTo>
                    <a:pt x="6849795" y="5376037"/>
                  </a:lnTo>
                  <a:lnTo>
                    <a:pt x="6852208" y="5375402"/>
                  </a:lnTo>
                  <a:lnTo>
                    <a:pt x="6855002" y="5375148"/>
                  </a:lnTo>
                  <a:lnTo>
                    <a:pt x="6857415" y="5374767"/>
                  </a:lnTo>
                  <a:lnTo>
                    <a:pt x="6860082" y="5374513"/>
                  </a:lnTo>
                  <a:lnTo>
                    <a:pt x="6862622" y="5374259"/>
                  </a:lnTo>
                  <a:lnTo>
                    <a:pt x="6865289" y="5374259"/>
                  </a:lnTo>
                  <a:lnTo>
                    <a:pt x="6867702" y="5374259"/>
                  </a:lnTo>
                  <a:lnTo>
                    <a:pt x="6870496" y="5374259"/>
                  </a:lnTo>
                  <a:lnTo>
                    <a:pt x="6872909" y="5374513"/>
                  </a:lnTo>
                  <a:lnTo>
                    <a:pt x="6875703" y="5374767"/>
                  </a:lnTo>
                  <a:lnTo>
                    <a:pt x="6878116" y="5375148"/>
                  </a:lnTo>
                  <a:lnTo>
                    <a:pt x="6880910" y="5375402"/>
                  </a:lnTo>
                  <a:lnTo>
                    <a:pt x="6883323" y="5375783"/>
                  </a:lnTo>
                  <a:lnTo>
                    <a:pt x="6883323" y="5344033"/>
                  </a:lnTo>
                </a:path>
                <a:path w="6883400" h="10017125">
                  <a:moveTo>
                    <a:pt x="6797598" y="5469001"/>
                  </a:moveTo>
                  <a:lnTo>
                    <a:pt x="6797598" y="5344033"/>
                  </a:lnTo>
                </a:path>
                <a:path w="6883400" h="10017125">
                  <a:moveTo>
                    <a:pt x="6883323" y="5594223"/>
                  </a:moveTo>
                  <a:lnTo>
                    <a:pt x="6883323" y="5560441"/>
                  </a:lnTo>
                  <a:lnTo>
                    <a:pt x="6880910" y="5561076"/>
                  </a:lnTo>
                  <a:lnTo>
                    <a:pt x="6878370" y="5561711"/>
                  </a:lnTo>
                  <a:lnTo>
                    <a:pt x="6875957" y="5562219"/>
                  </a:lnTo>
                  <a:lnTo>
                    <a:pt x="6873290" y="5562600"/>
                  </a:lnTo>
                  <a:lnTo>
                    <a:pt x="6870750" y="5562854"/>
                  </a:lnTo>
                  <a:lnTo>
                    <a:pt x="6868083" y="5563235"/>
                  </a:lnTo>
                  <a:lnTo>
                    <a:pt x="6865670" y="5563235"/>
                  </a:lnTo>
                  <a:lnTo>
                    <a:pt x="6862876" y="5563235"/>
                  </a:lnTo>
                  <a:lnTo>
                    <a:pt x="6860463" y="5563235"/>
                  </a:lnTo>
                  <a:lnTo>
                    <a:pt x="6857669" y="5562854"/>
                  </a:lnTo>
                  <a:lnTo>
                    <a:pt x="6845223" y="5560187"/>
                  </a:lnTo>
                  <a:lnTo>
                    <a:pt x="6842810" y="5559552"/>
                  </a:lnTo>
                  <a:lnTo>
                    <a:pt x="6840651" y="5558663"/>
                  </a:lnTo>
                  <a:lnTo>
                    <a:pt x="6838492" y="5557393"/>
                  </a:lnTo>
                  <a:lnTo>
                    <a:pt x="6836333" y="5556123"/>
                  </a:lnTo>
                  <a:lnTo>
                    <a:pt x="6834174" y="5554980"/>
                  </a:lnTo>
                  <a:lnTo>
                    <a:pt x="6832396" y="5553456"/>
                  </a:lnTo>
                  <a:lnTo>
                    <a:pt x="6830618" y="5552186"/>
                  </a:lnTo>
                  <a:lnTo>
                    <a:pt x="6821728" y="5538851"/>
                  </a:lnTo>
                  <a:lnTo>
                    <a:pt x="6820839" y="5536311"/>
                  </a:lnTo>
                  <a:lnTo>
                    <a:pt x="6820458" y="5533898"/>
                  </a:lnTo>
                  <a:lnTo>
                    <a:pt x="6820204" y="5531231"/>
                  </a:lnTo>
                  <a:lnTo>
                    <a:pt x="6820458" y="5528437"/>
                  </a:lnTo>
                  <a:lnTo>
                    <a:pt x="6821093" y="5526024"/>
                  </a:lnTo>
                  <a:lnTo>
                    <a:pt x="6821728" y="5523611"/>
                  </a:lnTo>
                  <a:lnTo>
                    <a:pt x="6822617" y="5521071"/>
                  </a:lnTo>
                  <a:lnTo>
                    <a:pt x="6823506" y="5519039"/>
                  </a:lnTo>
                  <a:lnTo>
                    <a:pt x="6824776" y="5516880"/>
                  </a:lnTo>
                  <a:lnTo>
                    <a:pt x="6826046" y="5514975"/>
                  </a:lnTo>
                  <a:lnTo>
                    <a:pt x="6827189" y="5513197"/>
                  </a:lnTo>
                  <a:lnTo>
                    <a:pt x="6829094" y="5511673"/>
                  </a:lnTo>
                  <a:lnTo>
                    <a:pt x="6830618" y="5509895"/>
                  </a:lnTo>
                  <a:lnTo>
                    <a:pt x="6832396" y="5508625"/>
                  </a:lnTo>
                  <a:lnTo>
                    <a:pt x="6834174" y="5507101"/>
                  </a:lnTo>
                  <a:lnTo>
                    <a:pt x="6836333" y="5505831"/>
                  </a:lnTo>
                  <a:lnTo>
                    <a:pt x="6838492" y="5504942"/>
                  </a:lnTo>
                  <a:lnTo>
                    <a:pt x="6840651" y="5504053"/>
                  </a:lnTo>
                  <a:lnTo>
                    <a:pt x="6842810" y="5503164"/>
                  </a:lnTo>
                  <a:lnTo>
                    <a:pt x="6845223" y="5502275"/>
                  </a:lnTo>
                  <a:lnTo>
                    <a:pt x="6847382" y="5501640"/>
                  </a:lnTo>
                  <a:lnTo>
                    <a:pt x="6849795" y="5501005"/>
                  </a:lnTo>
                  <a:lnTo>
                    <a:pt x="6852208" y="5500370"/>
                  </a:lnTo>
                  <a:lnTo>
                    <a:pt x="6855002" y="5500116"/>
                  </a:lnTo>
                  <a:lnTo>
                    <a:pt x="6857415" y="5499735"/>
                  </a:lnTo>
                  <a:lnTo>
                    <a:pt x="6860082" y="5499481"/>
                  </a:lnTo>
                  <a:lnTo>
                    <a:pt x="6862622" y="5499227"/>
                  </a:lnTo>
                  <a:lnTo>
                    <a:pt x="6865289" y="5499227"/>
                  </a:lnTo>
                  <a:lnTo>
                    <a:pt x="6867702" y="5499227"/>
                  </a:lnTo>
                  <a:lnTo>
                    <a:pt x="6870496" y="5499227"/>
                  </a:lnTo>
                  <a:lnTo>
                    <a:pt x="6872909" y="5499481"/>
                  </a:lnTo>
                  <a:lnTo>
                    <a:pt x="6875703" y="5499735"/>
                  </a:lnTo>
                  <a:lnTo>
                    <a:pt x="6878116" y="5500116"/>
                  </a:lnTo>
                  <a:lnTo>
                    <a:pt x="6880910" y="5500370"/>
                  </a:lnTo>
                  <a:lnTo>
                    <a:pt x="6883323" y="5500751"/>
                  </a:lnTo>
                  <a:lnTo>
                    <a:pt x="6883323" y="5469001"/>
                  </a:lnTo>
                </a:path>
                <a:path w="6883400" h="10017125">
                  <a:moveTo>
                    <a:pt x="6797598" y="5594223"/>
                  </a:moveTo>
                  <a:lnTo>
                    <a:pt x="6797598" y="5469001"/>
                  </a:lnTo>
                </a:path>
                <a:path w="6883400" h="10017125">
                  <a:moveTo>
                    <a:pt x="6883323" y="5719191"/>
                  </a:moveTo>
                  <a:lnTo>
                    <a:pt x="6883323" y="5685409"/>
                  </a:lnTo>
                  <a:lnTo>
                    <a:pt x="6880910" y="5686044"/>
                  </a:lnTo>
                  <a:lnTo>
                    <a:pt x="6878370" y="5686933"/>
                  </a:lnTo>
                  <a:lnTo>
                    <a:pt x="6875957" y="5687187"/>
                  </a:lnTo>
                  <a:lnTo>
                    <a:pt x="6873290" y="5687568"/>
                  </a:lnTo>
                  <a:lnTo>
                    <a:pt x="6870750" y="5687822"/>
                  </a:lnTo>
                  <a:lnTo>
                    <a:pt x="6868083" y="5688203"/>
                  </a:lnTo>
                  <a:lnTo>
                    <a:pt x="6865670" y="5688203"/>
                  </a:lnTo>
                  <a:lnTo>
                    <a:pt x="6862876" y="5688203"/>
                  </a:lnTo>
                  <a:lnTo>
                    <a:pt x="6860463" y="5688203"/>
                  </a:lnTo>
                  <a:lnTo>
                    <a:pt x="6857669" y="5687822"/>
                  </a:lnTo>
                  <a:lnTo>
                    <a:pt x="6855256" y="5687568"/>
                  </a:lnTo>
                  <a:lnTo>
                    <a:pt x="6838492" y="5682361"/>
                  </a:lnTo>
                  <a:lnTo>
                    <a:pt x="6836333" y="5681091"/>
                  </a:lnTo>
                  <a:lnTo>
                    <a:pt x="6834174" y="5679948"/>
                  </a:lnTo>
                  <a:lnTo>
                    <a:pt x="6832396" y="5678678"/>
                  </a:lnTo>
                  <a:lnTo>
                    <a:pt x="6830618" y="5677154"/>
                  </a:lnTo>
                  <a:lnTo>
                    <a:pt x="6828713" y="5675630"/>
                  </a:lnTo>
                  <a:lnTo>
                    <a:pt x="6821728" y="5663819"/>
                  </a:lnTo>
                  <a:lnTo>
                    <a:pt x="6820839" y="5661279"/>
                  </a:lnTo>
                  <a:lnTo>
                    <a:pt x="6820458" y="5658866"/>
                  </a:lnTo>
                  <a:lnTo>
                    <a:pt x="6820204" y="5656453"/>
                  </a:lnTo>
                  <a:lnTo>
                    <a:pt x="6824776" y="5642102"/>
                  </a:lnTo>
                  <a:lnTo>
                    <a:pt x="6826046" y="5639943"/>
                  </a:lnTo>
                  <a:lnTo>
                    <a:pt x="6827189" y="5638165"/>
                  </a:lnTo>
                  <a:lnTo>
                    <a:pt x="6829094" y="5636641"/>
                  </a:lnTo>
                  <a:lnTo>
                    <a:pt x="6830618" y="5635117"/>
                  </a:lnTo>
                  <a:lnTo>
                    <a:pt x="6832396" y="5633593"/>
                  </a:lnTo>
                  <a:lnTo>
                    <a:pt x="6834174" y="5632323"/>
                  </a:lnTo>
                  <a:lnTo>
                    <a:pt x="6836333" y="5631180"/>
                  </a:lnTo>
                  <a:lnTo>
                    <a:pt x="6838492" y="5629910"/>
                  </a:lnTo>
                  <a:lnTo>
                    <a:pt x="6840651" y="5629021"/>
                  </a:lnTo>
                  <a:lnTo>
                    <a:pt x="6842810" y="5628132"/>
                  </a:lnTo>
                  <a:lnTo>
                    <a:pt x="6845223" y="5627243"/>
                  </a:lnTo>
                  <a:lnTo>
                    <a:pt x="6847382" y="5626608"/>
                  </a:lnTo>
                  <a:lnTo>
                    <a:pt x="6849795" y="5625973"/>
                  </a:lnTo>
                  <a:lnTo>
                    <a:pt x="6852208" y="5625338"/>
                  </a:lnTo>
                  <a:lnTo>
                    <a:pt x="6855002" y="5625084"/>
                  </a:lnTo>
                  <a:lnTo>
                    <a:pt x="6857415" y="5624703"/>
                  </a:lnTo>
                  <a:lnTo>
                    <a:pt x="6860082" y="5624449"/>
                  </a:lnTo>
                  <a:lnTo>
                    <a:pt x="6862622" y="5624449"/>
                  </a:lnTo>
                  <a:lnTo>
                    <a:pt x="6865289" y="5624195"/>
                  </a:lnTo>
                  <a:lnTo>
                    <a:pt x="6867702" y="5624195"/>
                  </a:lnTo>
                  <a:lnTo>
                    <a:pt x="6870496" y="5624449"/>
                  </a:lnTo>
                  <a:lnTo>
                    <a:pt x="6872909" y="5624449"/>
                  </a:lnTo>
                  <a:lnTo>
                    <a:pt x="6875703" y="5624703"/>
                  </a:lnTo>
                  <a:lnTo>
                    <a:pt x="6878116" y="5625084"/>
                  </a:lnTo>
                  <a:lnTo>
                    <a:pt x="6880910" y="5625338"/>
                  </a:lnTo>
                  <a:lnTo>
                    <a:pt x="6883323" y="5625973"/>
                  </a:lnTo>
                  <a:lnTo>
                    <a:pt x="6883323" y="5594223"/>
                  </a:lnTo>
                </a:path>
                <a:path w="6883400" h="10017125">
                  <a:moveTo>
                    <a:pt x="6797598" y="5719191"/>
                  </a:moveTo>
                  <a:lnTo>
                    <a:pt x="6797598" y="5594223"/>
                  </a:lnTo>
                </a:path>
                <a:path w="6883400" h="10017125">
                  <a:moveTo>
                    <a:pt x="6883323" y="5844159"/>
                  </a:moveTo>
                  <a:lnTo>
                    <a:pt x="6883323" y="5810377"/>
                  </a:lnTo>
                  <a:lnTo>
                    <a:pt x="6880910" y="5811012"/>
                  </a:lnTo>
                  <a:lnTo>
                    <a:pt x="6878370" y="5811901"/>
                  </a:lnTo>
                  <a:lnTo>
                    <a:pt x="6875957" y="5812155"/>
                  </a:lnTo>
                  <a:lnTo>
                    <a:pt x="6873290" y="5812536"/>
                  </a:lnTo>
                  <a:lnTo>
                    <a:pt x="6870750" y="5812790"/>
                  </a:lnTo>
                  <a:lnTo>
                    <a:pt x="6868083" y="5813171"/>
                  </a:lnTo>
                  <a:lnTo>
                    <a:pt x="6865670" y="5813171"/>
                  </a:lnTo>
                  <a:lnTo>
                    <a:pt x="6862876" y="5813171"/>
                  </a:lnTo>
                  <a:lnTo>
                    <a:pt x="6860463" y="5813171"/>
                  </a:lnTo>
                  <a:lnTo>
                    <a:pt x="6857669" y="5812790"/>
                  </a:lnTo>
                  <a:lnTo>
                    <a:pt x="6855256" y="5812536"/>
                  </a:lnTo>
                  <a:lnTo>
                    <a:pt x="6838492" y="5807329"/>
                  </a:lnTo>
                  <a:lnTo>
                    <a:pt x="6836333" y="5806059"/>
                  </a:lnTo>
                  <a:lnTo>
                    <a:pt x="6834174" y="5804916"/>
                  </a:lnTo>
                  <a:lnTo>
                    <a:pt x="6832396" y="5803646"/>
                  </a:lnTo>
                  <a:lnTo>
                    <a:pt x="6830618" y="5802122"/>
                  </a:lnTo>
                  <a:lnTo>
                    <a:pt x="6828713" y="5800598"/>
                  </a:lnTo>
                  <a:lnTo>
                    <a:pt x="6821728" y="5788787"/>
                  </a:lnTo>
                  <a:lnTo>
                    <a:pt x="6820839" y="5786247"/>
                  </a:lnTo>
                  <a:lnTo>
                    <a:pt x="6820458" y="5783834"/>
                  </a:lnTo>
                  <a:lnTo>
                    <a:pt x="6820204" y="5781421"/>
                  </a:lnTo>
                  <a:lnTo>
                    <a:pt x="6820458" y="5778627"/>
                  </a:lnTo>
                  <a:lnTo>
                    <a:pt x="6821093" y="5775960"/>
                  </a:lnTo>
                  <a:lnTo>
                    <a:pt x="6821728" y="5773547"/>
                  </a:lnTo>
                  <a:lnTo>
                    <a:pt x="6822617" y="5771388"/>
                  </a:lnTo>
                  <a:lnTo>
                    <a:pt x="6823506" y="5768975"/>
                  </a:lnTo>
                  <a:lnTo>
                    <a:pt x="6824776" y="5767070"/>
                  </a:lnTo>
                  <a:lnTo>
                    <a:pt x="6826046" y="5764911"/>
                  </a:lnTo>
                  <a:lnTo>
                    <a:pt x="6827189" y="5763133"/>
                  </a:lnTo>
                  <a:lnTo>
                    <a:pt x="6829094" y="5761609"/>
                  </a:lnTo>
                  <a:lnTo>
                    <a:pt x="6830618" y="5760085"/>
                  </a:lnTo>
                  <a:lnTo>
                    <a:pt x="6832396" y="5758561"/>
                  </a:lnTo>
                  <a:lnTo>
                    <a:pt x="6834174" y="5757291"/>
                  </a:lnTo>
                  <a:lnTo>
                    <a:pt x="6836333" y="5756148"/>
                  </a:lnTo>
                  <a:lnTo>
                    <a:pt x="6838492" y="5754878"/>
                  </a:lnTo>
                  <a:lnTo>
                    <a:pt x="6840651" y="5753989"/>
                  </a:lnTo>
                  <a:lnTo>
                    <a:pt x="6842810" y="5753100"/>
                  </a:lnTo>
                  <a:lnTo>
                    <a:pt x="6845223" y="5752211"/>
                  </a:lnTo>
                  <a:lnTo>
                    <a:pt x="6847382" y="5751576"/>
                  </a:lnTo>
                  <a:lnTo>
                    <a:pt x="6849795" y="5750941"/>
                  </a:lnTo>
                  <a:lnTo>
                    <a:pt x="6852208" y="5750306"/>
                  </a:lnTo>
                  <a:lnTo>
                    <a:pt x="6855002" y="5750052"/>
                  </a:lnTo>
                  <a:lnTo>
                    <a:pt x="6857415" y="5749671"/>
                  </a:lnTo>
                  <a:lnTo>
                    <a:pt x="6860082" y="5749417"/>
                  </a:lnTo>
                  <a:lnTo>
                    <a:pt x="6862622" y="5749417"/>
                  </a:lnTo>
                  <a:lnTo>
                    <a:pt x="6865289" y="5749163"/>
                  </a:lnTo>
                  <a:lnTo>
                    <a:pt x="6867702" y="5749163"/>
                  </a:lnTo>
                  <a:lnTo>
                    <a:pt x="6870496" y="5749417"/>
                  </a:lnTo>
                  <a:lnTo>
                    <a:pt x="6872909" y="5749417"/>
                  </a:lnTo>
                  <a:lnTo>
                    <a:pt x="6875703" y="5749671"/>
                  </a:lnTo>
                  <a:lnTo>
                    <a:pt x="6878116" y="5750052"/>
                  </a:lnTo>
                  <a:lnTo>
                    <a:pt x="6880910" y="5750306"/>
                  </a:lnTo>
                  <a:lnTo>
                    <a:pt x="6883323" y="5750941"/>
                  </a:lnTo>
                  <a:lnTo>
                    <a:pt x="6883323" y="5719191"/>
                  </a:lnTo>
                </a:path>
                <a:path w="6883400" h="10017125">
                  <a:moveTo>
                    <a:pt x="6797598" y="5844159"/>
                  </a:moveTo>
                  <a:lnTo>
                    <a:pt x="6797598" y="5719191"/>
                  </a:lnTo>
                </a:path>
                <a:path w="6883400" h="10017125">
                  <a:moveTo>
                    <a:pt x="6883323" y="5969127"/>
                  </a:moveTo>
                  <a:lnTo>
                    <a:pt x="6883323" y="5935345"/>
                  </a:lnTo>
                  <a:lnTo>
                    <a:pt x="6880910" y="5936234"/>
                  </a:lnTo>
                  <a:lnTo>
                    <a:pt x="6878370" y="5936869"/>
                  </a:lnTo>
                  <a:lnTo>
                    <a:pt x="6875957" y="5937123"/>
                  </a:lnTo>
                  <a:lnTo>
                    <a:pt x="6873290" y="5937758"/>
                  </a:lnTo>
                  <a:lnTo>
                    <a:pt x="6870750" y="5937758"/>
                  </a:lnTo>
                  <a:lnTo>
                    <a:pt x="6868083" y="5938139"/>
                  </a:lnTo>
                  <a:lnTo>
                    <a:pt x="6865670" y="5938139"/>
                  </a:lnTo>
                  <a:lnTo>
                    <a:pt x="6862876" y="5938139"/>
                  </a:lnTo>
                  <a:lnTo>
                    <a:pt x="6860463" y="5938139"/>
                  </a:lnTo>
                  <a:lnTo>
                    <a:pt x="6857669" y="5937758"/>
                  </a:lnTo>
                  <a:lnTo>
                    <a:pt x="6855256" y="5937504"/>
                  </a:lnTo>
                  <a:lnTo>
                    <a:pt x="6830618" y="5927090"/>
                  </a:lnTo>
                  <a:lnTo>
                    <a:pt x="6828713" y="5925566"/>
                  </a:lnTo>
                  <a:lnTo>
                    <a:pt x="6821728" y="5913755"/>
                  </a:lnTo>
                  <a:lnTo>
                    <a:pt x="6820839" y="5911596"/>
                  </a:lnTo>
                  <a:lnTo>
                    <a:pt x="6820458" y="5908802"/>
                  </a:lnTo>
                  <a:lnTo>
                    <a:pt x="6820204" y="5906389"/>
                  </a:lnTo>
                  <a:lnTo>
                    <a:pt x="6820458" y="5903595"/>
                  </a:lnTo>
                  <a:lnTo>
                    <a:pt x="6821093" y="5900928"/>
                  </a:lnTo>
                  <a:lnTo>
                    <a:pt x="6821728" y="5898515"/>
                  </a:lnTo>
                  <a:lnTo>
                    <a:pt x="6822617" y="5896356"/>
                  </a:lnTo>
                  <a:lnTo>
                    <a:pt x="6823506" y="5894197"/>
                  </a:lnTo>
                  <a:lnTo>
                    <a:pt x="6824776" y="5892038"/>
                  </a:lnTo>
                  <a:lnTo>
                    <a:pt x="6826046" y="5890260"/>
                  </a:lnTo>
                  <a:lnTo>
                    <a:pt x="6827189" y="5888101"/>
                  </a:lnTo>
                  <a:lnTo>
                    <a:pt x="6829094" y="5886577"/>
                  </a:lnTo>
                  <a:lnTo>
                    <a:pt x="6830618" y="5885053"/>
                  </a:lnTo>
                  <a:lnTo>
                    <a:pt x="6832396" y="5883529"/>
                  </a:lnTo>
                  <a:lnTo>
                    <a:pt x="6834174" y="5882259"/>
                  </a:lnTo>
                  <a:lnTo>
                    <a:pt x="6836333" y="5881116"/>
                  </a:lnTo>
                  <a:lnTo>
                    <a:pt x="6838492" y="5879846"/>
                  </a:lnTo>
                  <a:lnTo>
                    <a:pt x="6840651" y="5878957"/>
                  </a:lnTo>
                  <a:lnTo>
                    <a:pt x="6842810" y="5878068"/>
                  </a:lnTo>
                  <a:lnTo>
                    <a:pt x="6845223" y="5877179"/>
                  </a:lnTo>
                  <a:lnTo>
                    <a:pt x="6847382" y="5876544"/>
                  </a:lnTo>
                  <a:lnTo>
                    <a:pt x="6849795" y="5875909"/>
                  </a:lnTo>
                  <a:lnTo>
                    <a:pt x="6852208" y="5875655"/>
                  </a:lnTo>
                  <a:lnTo>
                    <a:pt x="6855002" y="5875020"/>
                  </a:lnTo>
                  <a:lnTo>
                    <a:pt x="6857415" y="5874639"/>
                  </a:lnTo>
                  <a:lnTo>
                    <a:pt x="6860082" y="5874385"/>
                  </a:lnTo>
                  <a:lnTo>
                    <a:pt x="6862622" y="5874385"/>
                  </a:lnTo>
                  <a:lnTo>
                    <a:pt x="6865289" y="5874385"/>
                  </a:lnTo>
                  <a:lnTo>
                    <a:pt x="6867702" y="5874385"/>
                  </a:lnTo>
                  <a:lnTo>
                    <a:pt x="6870496" y="5874385"/>
                  </a:lnTo>
                  <a:lnTo>
                    <a:pt x="6872909" y="5874385"/>
                  </a:lnTo>
                  <a:lnTo>
                    <a:pt x="6875703" y="5874639"/>
                  </a:lnTo>
                  <a:lnTo>
                    <a:pt x="6878116" y="5875020"/>
                  </a:lnTo>
                  <a:lnTo>
                    <a:pt x="6880910" y="5875274"/>
                  </a:lnTo>
                  <a:lnTo>
                    <a:pt x="6883323" y="5875909"/>
                  </a:lnTo>
                  <a:lnTo>
                    <a:pt x="6883323" y="5844159"/>
                  </a:lnTo>
                </a:path>
                <a:path w="6883400" h="10017125">
                  <a:moveTo>
                    <a:pt x="6797598" y="5969127"/>
                  </a:moveTo>
                  <a:lnTo>
                    <a:pt x="6797598" y="5844159"/>
                  </a:lnTo>
                </a:path>
                <a:path w="6883400" h="10017125">
                  <a:moveTo>
                    <a:pt x="6883323" y="6094095"/>
                  </a:moveTo>
                  <a:lnTo>
                    <a:pt x="6883323" y="6060567"/>
                  </a:lnTo>
                  <a:lnTo>
                    <a:pt x="6880910" y="6061202"/>
                  </a:lnTo>
                  <a:lnTo>
                    <a:pt x="6878370" y="6061837"/>
                  </a:lnTo>
                  <a:lnTo>
                    <a:pt x="6875957" y="6062091"/>
                  </a:lnTo>
                  <a:lnTo>
                    <a:pt x="6873290" y="6062726"/>
                  </a:lnTo>
                  <a:lnTo>
                    <a:pt x="6870750" y="6063107"/>
                  </a:lnTo>
                  <a:lnTo>
                    <a:pt x="6868083" y="6063107"/>
                  </a:lnTo>
                  <a:lnTo>
                    <a:pt x="6865670" y="6063361"/>
                  </a:lnTo>
                  <a:lnTo>
                    <a:pt x="6862876" y="6063361"/>
                  </a:lnTo>
                  <a:lnTo>
                    <a:pt x="6860463" y="6063107"/>
                  </a:lnTo>
                  <a:lnTo>
                    <a:pt x="6857669" y="6063107"/>
                  </a:lnTo>
                  <a:lnTo>
                    <a:pt x="6855256" y="6062472"/>
                  </a:lnTo>
                  <a:lnTo>
                    <a:pt x="6832396" y="6053582"/>
                  </a:lnTo>
                  <a:lnTo>
                    <a:pt x="6830618" y="6052058"/>
                  </a:lnTo>
                  <a:lnTo>
                    <a:pt x="6828713" y="6050534"/>
                  </a:lnTo>
                  <a:lnTo>
                    <a:pt x="6827189" y="6048756"/>
                  </a:lnTo>
                  <a:lnTo>
                    <a:pt x="6825665" y="6047232"/>
                  </a:lnTo>
                  <a:lnTo>
                    <a:pt x="6824522" y="6045073"/>
                  </a:lnTo>
                  <a:lnTo>
                    <a:pt x="6823252" y="6043295"/>
                  </a:lnTo>
                  <a:lnTo>
                    <a:pt x="6822363" y="6040755"/>
                  </a:lnTo>
                  <a:lnTo>
                    <a:pt x="6821728" y="6038723"/>
                  </a:lnTo>
                  <a:lnTo>
                    <a:pt x="6820839" y="6036564"/>
                  </a:lnTo>
                  <a:lnTo>
                    <a:pt x="6820458" y="6033770"/>
                  </a:lnTo>
                  <a:lnTo>
                    <a:pt x="6820204" y="6031357"/>
                  </a:lnTo>
                  <a:lnTo>
                    <a:pt x="6820458" y="6028563"/>
                  </a:lnTo>
                  <a:lnTo>
                    <a:pt x="6821093" y="6026150"/>
                  </a:lnTo>
                  <a:lnTo>
                    <a:pt x="6826046" y="6015228"/>
                  </a:lnTo>
                  <a:lnTo>
                    <a:pt x="6827189" y="6013069"/>
                  </a:lnTo>
                  <a:lnTo>
                    <a:pt x="6829094" y="6011545"/>
                  </a:lnTo>
                  <a:lnTo>
                    <a:pt x="6830618" y="6010021"/>
                  </a:lnTo>
                  <a:lnTo>
                    <a:pt x="6832396" y="6008497"/>
                  </a:lnTo>
                  <a:lnTo>
                    <a:pt x="6834174" y="6007227"/>
                  </a:lnTo>
                  <a:lnTo>
                    <a:pt x="6836333" y="6006084"/>
                  </a:lnTo>
                  <a:lnTo>
                    <a:pt x="6838492" y="6004814"/>
                  </a:lnTo>
                  <a:lnTo>
                    <a:pt x="6840651" y="6003925"/>
                  </a:lnTo>
                  <a:lnTo>
                    <a:pt x="6842810" y="6003036"/>
                  </a:lnTo>
                  <a:lnTo>
                    <a:pt x="6845223" y="6002401"/>
                  </a:lnTo>
                  <a:lnTo>
                    <a:pt x="6847382" y="6001512"/>
                  </a:lnTo>
                  <a:lnTo>
                    <a:pt x="6849795" y="6000877"/>
                  </a:lnTo>
                  <a:lnTo>
                    <a:pt x="6852208" y="6000623"/>
                  </a:lnTo>
                  <a:lnTo>
                    <a:pt x="6855002" y="5999988"/>
                  </a:lnTo>
                  <a:lnTo>
                    <a:pt x="6857415" y="5999607"/>
                  </a:lnTo>
                  <a:lnTo>
                    <a:pt x="6860082" y="5999607"/>
                  </a:lnTo>
                  <a:lnTo>
                    <a:pt x="6862622" y="5999353"/>
                  </a:lnTo>
                  <a:lnTo>
                    <a:pt x="6865289" y="5999353"/>
                  </a:lnTo>
                  <a:lnTo>
                    <a:pt x="6867702" y="5999353"/>
                  </a:lnTo>
                  <a:lnTo>
                    <a:pt x="6870496" y="5999353"/>
                  </a:lnTo>
                  <a:lnTo>
                    <a:pt x="6872909" y="5999607"/>
                  </a:lnTo>
                  <a:lnTo>
                    <a:pt x="6875703" y="5999607"/>
                  </a:lnTo>
                  <a:lnTo>
                    <a:pt x="6878116" y="5999988"/>
                  </a:lnTo>
                  <a:lnTo>
                    <a:pt x="6880910" y="6000242"/>
                  </a:lnTo>
                  <a:lnTo>
                    <a:pt x="6883323" y="6000877"/>
                  </a:lnTo>
                  <a:lnTo>
                    <a:pt x="6883323" y="5969127"/>
                  </a:lnTo>
                </a:path>
                <a:path w="6883400" h="10017125">
                  <a:moveTo>
                    <a:pt x="6797598" y="6094095"/>
                  </a:moveTo>
                  <a:lnTo>
                    <a:pt x="6797598" y="5969127"/>
                  </a:lnTo>
                </a:path>
                <a:path w="6883400" h="10017125">
                  <a:moveTo>
                    <a:pt x="6883323" y="6219063"/>
                  </a:moveTo>
                  <a:lnTo>
                    <a:pt x="6883323" y="6185535"/>
                  </a:lnTo>
                  <a:lnTo>
                    <a:pt x="6880910" y="6186170"/>
                  </a:lnTo>
                  <a:lnTo>
                    <a:pt x="6878370" y="6186805"/>
                  </a:lnTo>
                  <a:lnTo>
                    <a:pt x="6875957" y="6187440"/>
                  </a:lnTo>
                  <a:lnTo>
                    <a:pt x="6873290" y="6187694"/>
                  </a:lnTo>
                  <a:lnTo>
                    <a:pt x="6870750" y="6188075"/>
                  </a:lnTo>
                  <a:lnTo>
                    <a:pt x="6868083" y="6188075"/>
                  </a:lnTo>
                  <a:lnTo>
                    <a:pt x="6865670" y="6188329"/>
                  </a:lnTo>
                  <a:lnTo>
                    <a:pt x="6862876" y="6188329"/>
                  </a:lnTo>
                  <a:lnTo>
                    <a:pt x="6860463" y="6188075"/>
                  </a:lnTo>
                  <a:lnTo>
                    <a:pt x="6857669" y="6188075"/>
                  </a:lnTo>
                  <a:lnTo>
                    <a:pt x="6855256" y="6187694"/>
                  </a:lnTo>
                  <a:lnTo>
                    <a:pt x="6852462" y="6187059"/>
                  </a:lnTo>
                  <a:lnTo>
                    <a:pt x="6850049" y="6186551"/>
                  </a:lnTo>
                  <a:lnTo>
                    <a:pt x="6847636" y="6185916"/>
                  </a:lnTo>
                  <a:lnTo>
                    <a:pt x="6832396" y="6178550"/>
                  </a:lnTo>
                  <a:lnTo>
                    <a:pt x="6830618" y="6177026"/>
                  </a:lnTo>
                  <a:lnTo>
                    <a:pt x="6828713" y="6175502"/>
                  </a:lnTo>
                  <a:lnTo>
                    <a:pt x="6827189" y="6173978"/>
                  </a:lnTo>
                  <a:lnTo>
                    <a:pt x="6825665" y="6172200"/>
                  </a:lnTo>
                  <a:lnTo>
                    <a:pt x="6824522" y="6170041"/>
                  </a:lnTo>
                  <a:lnTo>
                    <a:pt x="6823252" y="6168263"/>
                  </a:lnTo>
                  <a:lnTo>
                    <a:pt x="6822363" y="6166104"/>
                  </a:lnTo>
                  <a:lnTo>
                    <a:pt x="6821728" y="6163691"/>
                  </a:lnTo>
                  <a:lnTo>
                    <a:pt x="6820839" y="6161532"/>
                  </a:lnTo>
                  <a:lnTo>
                    <a:pt x="6820458" y="6158738"/>
                  </a:lnTo>
                  <a:lnTo>
                    <a:pt x="6820204" y="6156325"/>
                  </a:lnTo>
                  <a:lnTo>
                    <a:pt x="6820458" y="6153531"/>
                  </a:lnTo>
                  <a:lnTo>
                    <a:pt x="6821093" y="6151118"/>
                  </a:lnTo>
                  <a:lnTo>
                    <a:pt x="6821728" y="6148705"/>
                  </a:lnTo>
                  <a:lnTo>
                    <a:pt x="6822617" y="6146292"/>
                  </a:lnTo>
                  <a:lnTo>
                    <a:pt x="6823506" y="6144133"/>
                  </a:lnTo>
                  <a:lnTo>
                    <a:pt x="6824776" y="6141974"/>
                  </a:lnTo>
                  <a:lnTo>
                    <a:pt x="6826046" y="6140196"/>
                  </a:lnTo>
                  <a:lnTo>
                    <a:pt x="6827189" y="6138291"/>
                  </a:lnTo>
                  <a:lnTo>
                    <a:pt x="6829094" y="6136513"/>
                  </a:lnTo>
                  <a:lnTo>
                    <a:pt x="6830618" y="6134989"/>
                  </a:lnTo>
                  <a:lnTo>
                    <a:pt x="6832396" y="6133465"/>
                  </a:lnTo>
                  <a:lnTo>
                    <a:pt x="6834174" y="6132195"/>
                  </a:lnTo>
                  <a:lnTo>
                    <a:pt x="6836333" y="6131052"/>
                  </a:lnTo>
                  <a:lnTo>
                    <a:pt x="6838492" y="6129782"/>
                  </a:lnTo>
                  <a:lnTo>
                    <a:pt x="6840651" y="6128893"/>
                  </a:lnTo>
                  <a:lnTo>
                    <a:pt x="6842810" y="6128004"/>
                  </a:lnTo>
                  <a:lnTo>
                    <a:pt x="6845223" y="6127369"/>
                  </a:lnTo>
                  <a:lnTo>
                    <a:pt x="6847382" y="6126480"/>
                  </a:lnTo>
                  <a:lnTo>
                    <a:pt x="6849795" y="6125845"/>
                  </a:lnTo>
                  <a:lnTo>
                    <a:pt x="6852208" y="6125591"/>
                  </a:lnTo>
                  <a:lnTo>
                    <a:pt x="6855002" y="6124956"/>
                  </a:lnTo>
                  <a:lnTo>
                    <a:pt x="6857415" y="6124575"/>
                  </a:lnTo>
                  <a:lnTo>
                    <a:pt x="6860082" y="6124575"/>
                  </a:lnTo>
                  <a:lnTo>
                    <a:pt x="6862622" y="6124321"/>
                  </a:lnTo>
                  <a:lnTo>
                    <a:pt x="6865289" y="6124321"/>
                  </a:lnTo>
                  <a:lnTo>
                    <a:pt x="6867702" y="6124321"/>
                  </a:lnTo>
                  <a:lnTo>
                    <a:pt x="6870496" y="6124321"/>
                  </a:lnTo>
                  <a:lnTo>
                    <a:pt x="6872909" y="6124575"/>
                  </a:lnTo>
                  <a:lnTo>
                    <a:pt x="6875703" y="6124575"/>
                  </a:lnTo>
                  <a:lnTo>
                    <a:pt x="6878116" y="6125210"/>
                  </a:lnTo>
                  <a:lnTo>
                    <a:pt x="6880910" y="6125591"/>
                  </a:lnTo>
                  <a:lnTo>
                    <a:pt x="6883323" y="6125845"/>
                  </a:lnTo>
                  <a:lnTo>
                    <a:pt x="6883323" y="6094095"/>
                  </a:lnTo>
                </a:path>
                <a:path w="6883400" h="10017125">
                  <a:moveTo>
                    <a:pt x="6797598" y="6219063"/>
                  </a:moveTo>
                  <a:lnTo>
                    <a:pt x="6797598" y="6094095"/>
                  </a:lnTo>
                </a:path>
                <a:path w="6883400" h="10017125">
                  <a:moveTo>
                    <a:pt x="6883323" y="6344031"/>
                  </a:moveTo>
                  <a:lnTo>
                    <a:pt x="6883323" y="6310503"/>
                  </a:lnTo>
                  <a:lnTo>
                    <a:pt x="6880910" y="6311138"/>
                  </a:lnTo>
                  <a:lnTo>
                    <a:pt x="6878370" y="6311773"/>
                  </a:lnTo>
                  <a:lnTo>
                    <a:pt x="6875957" y="6312408"/>
                  </a:lnTo>
                  <a:lnTo>
                    <a:pt x="6873290" y="6312662"/>
                  </a:lnTo>
                  <a:lnTo>
                    <a:pt x="6870750" y="6313043"/>
                  </a:lnTo>
                  <a:lnTo>
                    <a:pt x="6868083" y="6313043"/>
                  </a:lnTo>
                  <a:lnTo>
                    <a:pt x="6865670" y="6313297"/>
                  </a:lnTo>
                  <a:lnTo>
                    <a:pt x="6862876" y="6313297"/>
                  </a:lnTo>
                  <a:lnTo>
                    <a:pt x="6860463" y="6313043"/>
                  </a:lnTo>
                  <a:lnTo>
                    <a:pt x="6857669" y="6313043"/>
                  </a:lnTo>
                  <a:lnTo>
                    <a:pt x="6855256" y="6312662"/>
                  </a:lnTo>
                  <a:lnTo>
                    <a:pt x="6852462" y="6312027"/>
                  </a:lnTo>
                  <a:lnTo>
                    <a:pt x="6850049" y="6311519"/>
                  </a:lnTo>
                  <a:lnTo>
                    <a:pt x="6847636" y="6310884"/>
                  </a:lnTo>
                  <a:lnTo>
                    <a:pt x="6832396" y="6303518"/>
                  </a:lnTo>
                  <a:lnTo>
                    <a:pt x="6830618" y="6302375"/>
                  </a:lnTo>
                  <a:lnTo>
                    <a:pt x="6828713" y="6300470"/>
                  </a:lnTo>
                  <a:lnTo>
                    <a:pt x="6827189" y="6298946"/>
                  </a:lnTo>
                  <a:lnTo>
                    <a:pt x="6825665" y="6297168"/>
                  </a:lnTo>
                  <a:lnTo>
                    <a:pt x="6824522" y="6295009"/>
                  </a:lnTo>
                  <a:lnTo>
                    <a:pt x="6823252" y="6293231"/>
                  </a:lnTo>
                  <a:lnTo>
                    <a:pt x="6822363" y="6291072"/>
                  </a:lnTo>
                  <a:lnTo>
                    <a:pt x="6821728" y="6288659"/>
                  </a:lnTo>
                  <a:lnTo>
                    <a:pt x="6820839" y="6286500"/>
                  </a:lnTo>
                  <a:lnTo>
                    <a:pt x="6820458" y="6283706"/>
                  </a:lnTo>
                  <a:lnTo>
                    <a:pt x="6820204" y="6281293"/>
                  </a:lnTo>
                  <a:lnTo>
                    <a:pt x="6820458" y="6278499"/>
                  </a:lnTo>
                  <a:lnTo>
                    <a:pt x="6821093" y="6276086"/>
                  </a:lnTo>
                  <a:lnTo>
                    <a:pt x="6821728" y="6273673"/>
                  </a:lnTo>
                  <a:lnTo>
                    <a:pt x="6822617" y="6271260"/>
                  </a:lnTo>
                  <a:lnTo>
                    <a:pt x="6823506" y="6269101"/>
                  </a:lnTo>
                  <a:lnTo>
                    <a:pt x="6824776" y="6266942"/>
                  </a:lnTo>
                  <a:lnTo>
                    <a:pt x="6826046" y="6265164"/>
                  </a:lnTo>
                  <a:lnTo>
                    <a:pt x="6827189" y="6263259"/>
                  </a:lnTo>
                  <a:lnTo>
                    <a:pt x="6829094" y="6261481"/>
                  </a:lnTo>
                  <a:lnTo>
                    <a:pt x="6830618" y="6259957"/>
                  </a:lnTo>
                  <a:lnTo>
                    <a:pt x="6832396" y="6258687"/>
                  </a:lnTo>
                  <a:lnTo>
                    <a:pt x="6834174" y="6257163"/>
                  </a:lnTo>
                  <a:lnTo>
                    <a:pt x="6836333" y="6256020"/>
                  </a:lnTo>
                  <a:lnTo>
                    <a:pt x="6838492" y="6254750"/>
                  </a:lnTo>
                  <a:lnTo>
                    <a:pt x="6840651" y="6253861"/>
                  </a:lnTo>
                  <a:lnTo>
                    <a:pt x="6842810" y="6252972"/>
                  </a:lnTo>
                  <a:lnTo>
                    <a:pt x="6845223" y="6252337"/>
                  </a:lnTo>
                  <a:lnTo>
                    <a:pt x="6847382" y="6251448"/>
                  </a:lnTo>
                  <a:lnTo>
                    <a:pt x="6849795" y="6250813"/>
                  </a:lnTo>
                  <a:lnTo>
                    <a:pt x="6852208" y="6250559"/>
                  </a:lnTo>
                  <a:lnTo>
                    <a:pt x="6855002" y="6249924"/>
                  </a:lnTo>
                  <a:lnTo>
                    <a:pt x="6857415" y="6249543"/>
                  </a:lnTo>
                  <a:lnTo>
                    <a:pt x="6860082" y="6249543"/>
                  </a:lnTo>
                  <a:lnTo>
                    <a:pt x="6862622" y="6249289"/>
                  </a:lnTo>
                  <a:lnTo>
                    <a:pt x="6865289" y="6249289"/>
                  </a:lnTo>
                  <a:lnTo>
                    <a:pt x="6867702" y="6249289"/>
                  </a:lnTo>
                  <a:lnTo>
                    <a:pt x="6870496" y="6249289"/>
                  </a:lnTo>
                  <a:lnTo>
                    <a:pt x="6872909" y="6249543"/>
                  </a:lnTo>
                  <a:lnTo>
                    <a:pt x="6875703" y="6249543"/>
                  </a:lnTo>
                  <a:lnTo>
                    <a:pt x="6878116" y="6250178"/>
                  </a:lnTo>
                  <a:lnTo>
                    <a:pt x="6880910" y="6250559"/>
                  </a:lnTo>
                  <a:lnTo>
                    <a:pt x="6883323" y="6250813"/>
                  </a:lnTo>
                  <a:lnTo>
                    <a:pt x="6883323" y="6219063"/>
                  </a:lnTo>
                </a:path>
                <a:path w="6883400" h="10017125">
                  <a:moveTo>
                    <a:pt x="6797598" y="6344031"/>
                  </a:moveTo>
                  <a:lnTo>
                    <a:pt x="6797598" y="6219063"/>
                  </a:lnTo>
                </a:path>
                <a:path w="6883400" h="10017125">
                  <a:moveTo>
                    <a:pt x="6883323" y="6468999"/>
                  </a:moveTo>
                  <a:lnTo>
                    <a:pt x="6883323" y="6435471"/>
                  </a:lnTo>
                  <a:lnTo>
                    <a:pt x="6880910" y="6436106"/>
                  </a:lnTo>
                  <a:lnTo>
                    <a:pt x="6878370" y="6436741"/>
                  </a:lnTo>
                  <a:lnTo>
                    <a:pt x="6875957" y="6437376"/>
                  </a:lnTo>
                  <a:lnTo>
                    <a:pt x="6873290" y="6437630"/>
                  </a:lnTo>
                  <a:lnTo>
                    <a:pt x="6870750" y="6438011"/>
                  </a:lnTo>
                  <a:lnTo>
                    <a:pt x="6868083" y="6438265"/>
                  </a:lnTo>
                  <a:lnTo>
                    <a:pt x="6865670" y="6438265"/>
                  </a:lnTo>
                  <a:lnTo>
                    <a:pt x="6862876" y="6438265"/>
                  </a:lnTo>
                  <a:lnTo>
                    <a:pt x="6860463" y="6438265"/>
                  </a:lnTo>
                  <a:lnTo>
                    <a:pt x="6857669" y="6438011"/>
                  </a:lnTo>
                  <a:lnTo>
                    <a:pt x="6855256" y="6437630"/>
                  </a:lnTo>
                  <a:lnTo>
                    <a:pt x="6852462" y="6436995"/>
                  </a:lnTo>
                  <a:lnTo>
                    <a:pt x="6850049" y="6436741"/>
                  </a:lnTo>
                  <a:lnTo>
                    <a:pt x="6847636" y="6435852"/>
                  </a:lnTo>
                  <a:lnTo>
                    <a:pt x="6845223" y="6435217"/>
                  </a:lnTo>
                  <a:lnTo>
                    <a:pt x="6842810" y="6434328"/>
                  </a:lnTo>
                  <a:lnTo>
                    <a:pt x="6832396" y="6428486"/>
                  </a:lnTo>
                  <a:lnTo>
                    <a:pt x="6830618" y="6427343"/>
                  </a:lnTo>
                  <a:lnTo>
                    <a:pt x="6828713" y="6425438"/>
                  </a:lnTo>
                  <a:lnTo>
                    <a:pt x="6827189" y="6423914"/>
                  </a:lnTo>
                  <a:lnTo>
                    <a:pt x="6825665" y="6422136"/>
                  </a:lnTo>
                  <a:lnTo>
                    <a:pt x="6824522" y="6419977"/>
                  </a:lnTo>
                  <a:lnTo>
                    <a:pt x="6823252" y="6418199"/>
                  </a:lnTo>
                  <a:lnTo>
                    <a:pt x="6822363" y="6416040"/>
                  </a:lnTo>
                  <a:lnTo>
                    <a:pt x="6821728" y="6413627"/>
                  </a:lnTo>
                  <a:lnTo>
                    <a:pt x="6820839" y="6411468"/>
                  </a:lnTo>
                  <a:lnTo>
                    <a:pt x="6820458" y="6409055"/>
                  </a:lnTo>
                  <a:lnTo>
                    <a:pt x="6820204" y="6406261"/>
                  </a:lnTo>
                  <a:lnTo>
                    <a:pt x="6820458" y="6403467"/>
                  </a:lnTo>
                  <a:lnTo>
                    <a:pt x="6821093" y="6401054"/>
                  </a:lnTo>
                  <a:lnTo>
                    <a:pt x="6821728" y="6398641"/>
                  </a:lnTo>
                  <a:lnTo>
                    <a:pt x="6822617" y="6396228"/>
                  </a:lnTo>
                  <a:lnTo>
                    <a:pt x="6823506" y="6394069"/>
                  </a:lnTo>
                  <a:lnTo>
                    <a:pt x="6824776" y="6391910"/>
                  </a:lnTo>
                  <a:lnTo>
                    <a:pt x="6826046" y="6390132"/>
                  </a:lnTo>
                  <a:lnTo>
                    <a:pt x="6827189" y="6388227"/>
                  </a:lnTo>
                  <a:lnTo>
                    <a:pt x="6829094" y="6386703"/>
                  </a:lnTo>
                  <a:lnTo>
                    <a:pt x="6830618" y="6384925"/>
                  </a:lnTo>
                  <a:lnTo>
                    <a:pt x="6832396" y="6383655"/>
                  </a:lnTo>
                  <a:lnTo>
                    <a:pt x="6834174" y="6382131"/>
                  </a:lnTo>
                  <a:lnTo>
                    <a:pt x="6836333" y="6380988"/>
                  </a:lnTo>
                  <a:lnTo>
                    <a:pt x="6838492" y="6380099"/>
                  </a:lnTo>
                  <a:lnTo>
                    <a:pt x="6840651" y="6378829"/>
                  </a:lnTo>
                  <a:lnTo>
                    <a:pt x="6842810" y="6377940"/>
                  </a:lnTo>
                  <a:lnTo>
                    <a:pt x="6845223" y="6377305"/>
                  </a:lnTo>
                  <a:lnTo>
                    <a:pt x="6847382" y="6376416"/>
                  </a:lnTo>
                  <a:lnTo>
                    <a:pt x="6849795" y="6376035"/>
                  </a:lnTo>
                  <a:lnTo>
                    <a:pt x="6852208" y="6375527"/>
                  </a:lnTo>
                  <a:lnTo>
                    <a:pt x="6855002" y="6374892"/>
                  </a:lnTo>
                  <a:lnTo>
                    <a:pt x="6857415" y="6374892"/>
                  </a:lnTo>
                  <a:lnTo>
                    <a:pt x="6860082" y="6374511"/>
                  </a:lnTo>
                  <a:lnTo>
                    <a:pt x="6862622" y="6374257"/>
                  </a:lnTo>
                  <a:lnTo>
                    <a:pt x="6865289" y="6374257"/>
                  </a:lnTo>
                  <a:lnTo>
                    <a:pt x="6867702" y="6374257"/>
                  </a:lnTo>
                  <a:lnTo>
                    <a:pt x="6870496" y="6374257"/>
                  </a:lnTo>
                  <a:lnTo>
                    <a:pt x="6872909" y="6374511"/>
                  </a:lnTo>
                  <a:lnTo>
                    <a:pt x="6875703" y="6374892"/>
                  </a:lnTo>
                  <a:lnTo>
                    <a:pt x="6878116" y="6375146"/>
                  </a:lnTo>
                  <a:lnTo>
                    <a:pt x="6880910" y="6375527"/>
                  </a:lnTo>
                  <a:lnTo>
                    <a:pt x="6883323" y="6375781"/>
                  </a:lnTo>
                  <a:lnTo>
                    <a:pt x="6883323" y="6344031"/>
                  </a:lnTo>
                </a:path>
                <a:path w="6883400" h="10017125">
                  <a:moveTo>
                    <a:pt x="6797598" y="6468999"/>
                  </a:moveTo>
                  <a:lnTo>
                    <a:pt x="6797598" y="6344031"/>
                  </a:lnTo>
                </a:path>
                <a:path w="6883400" h="10017125">
                  <a:moveTo>
                    <a:pt x="6883323" y="6594348"/>
                  </a:moveTo>
                  <a:lnTo>
                    <a:pt x="6883323" y="6560438"/>
                  </a:lnTo>
                  <a:lnTo>
                    <a:pt x="6880910" y="6561074"/>
                  </a:lnTo>
                  <a:lnTo>
                    <a:pt x="6878370" y="6561709"/>
                  </a:lnTo>
                  <a:lnTo>
                    <a:pt x="6875957" y="6562344"/>
                  </a:lnTo>
                  <a:lnTo>
                    <a:pt x="6873290" y="6562598"/>
                  </a:lnTo>
                  <a:lnTo>
                    <a:pt x="6870750" y="6562979"/>
                  </a:lnTo>
                  <a:lnTo>
                    <a:pt x="6868083" y="6563233"/>
                  </a:lnTo>
                  <a:lnTo>
                    <a:pt x="6865670" y="6563233"/>
                  </a:lnTo>
                  <a:lnTo>
                    <a:pt x="6862876" y="6563233"/>
                  </a:lnTo>
                  <a:lnTo>
                    <a:pt x="6860463" y="6563233"/>
                  </a:lnTo>
                  <a:lnTo>
                    <a:pt x="6857669" y="6562979"/>
                  </a:lnTo>
                  <a:lnTo>
                    <a:pt x="6855256" y="6562598"/>
                  </a:lnTo>
                  <a:lnTo>
                    <a:pt x="6852462" y="6562344"/>
                  </a:lnTo>
                  <a:lnTo>
                    <a:pt x="6850049" y="6561709"/>
                  </a:lnTo>
                  <a:lnTo>
                    <a:pt x="6847636" y="6561074"/>
                  </a:lnTo>
                  <a:lnTo>
                    <a:pt x="6845223" y="6560184"/>
                  </a:lnTo>
                  <a:lnTo>
                    <a:pt x="6842810" y="6559550"/>
                  </a:lnTo>
                  <a:lnTo>
                    <a:pt x="6840651" y="6558661"/>
                  </a:lnTo>
                  <a:lnTo>
                    <a:pt x="6838492" y="6557391"/>
                  </a:lnTo>
                  <a:lnTo>
                    <a:pt x="6836333" y="6556248"/>
                  </a:lnTo>
                  <a:lnTo>
                    <a:pt x="6834174" y="6554978"/>
                  </a:lnTo>
                  <a:lnTo>
                    <a:pt x="6832396" y="6553454"/>
                  </a:lnTo>
                  <a:lnTo>
                    <a:pt x="6830618" y="6552311"/>
                  </a:lnTo>
                  <a:lnTo>
                    <a:pt x="6828713" y="6550786"/>
                  </a:lnTo>
                  <a:lnTo>
                    <a:pt x="6827189" y="6548882"/>
                  </a:lnTo>
                  <a:lnTo>
                    <a:pt x="6825665" y="6547104"/>
                  </a:lnTo>
                  <a:lnTo>
                    <a:pt x="6824522" y="6545199"/>
                  </a:lnTo>
                  <a:lnTo>
                    <a:pt x="6823252" y="6543167"/>
                  </a:lnTo>
                  <a:lnTo>
                    <a:pt x="6822363" y="6541008"/>
                  </a:lnTo>
                  <a:lnTo>
                    <a:pt x="6821728" y="6538849"/>
                  </a:lnTo>
                  <a:lnTo>
                    <a:pt x="6820839" y="6536436"/>
                  </a:lnTo>
                  <a:lnTo>
                    <a:pt x="6820458" y="6534023"/>
                  </a:lnTo>
                  <a:lnTo>
                    <a:pt x="6820204" y="6531229"/>
                  </a:lnTo>
                  <a:lnTo>
                    <a:pt x="6820458" y="6528434"/>
                  </a:lnTo>
                  <a:lnTo>
                    <a:pt x="6821093" y="6526022"/>
                  </a:lnTo>
                  <a:lnTo>
                    <a:pt x="6826046" y="6515100"/>
                  </a:lnTo>
                  <a:lnTo>
                    <a:pt x="6827189" y="6513195"/>
                  </a:lnTo>
                  <a:lnTo>
                    <a:pt x="6829094" y="6511671"/>
                  </a:lnTo>
                  <a:lnTo>
                    <a:pt x="6830618" y="6509893"/>
                  </a:lnTo>
                  <a:lnTo>
                    <a:pt x="6832396" y="6508623"/>
                  </a:lnTo>
                  <a:lnTo>
                    <a:pt x="6834174" y="6507099"/>
                  </a:lnTo>
                  <a:lnTo>
                    <a:pt x="6836333" y="6505956"/>
                  </a:lnTo>
                  <a:lnTo>
                    <a:pt x="6838492" y="6505067"/>
                  </a:lnTo>
                  <a:lnTo>
                    <a:pt x="6840651" y="6504051"/>
                  </a:lnTo>
                  <a:lnTo>
                    <a:pt x="6857415" y="6499860"/>
                  </a:lnTo>
                  <a:lnTo>
                    <a:pt x="6860082" y="6499479"/>
                  </a:lnTo>
                  <a:lnTo>
                    <a:pt x="6862622" y="6499225"/>
                  </a:lnTo>
                  <a:lnTo>
                    <a:pt x="6865289" y="6499225"/>
                  </a:lnTo>
                  <a:lnTo>
                    <a:pt x="6867702" y="6499225"/>
                  </a:lnTo>
                  <a:lnTo>
                    <a:pt x="6870496" y="6499225"/>
                  </a:lnTo>
                  <a:lnTo>
                    <a:pt x="6872909" y="6499479"/>
                  </a:lnTo>
                  <a:lnTo>
                    <a:pt x="6875703" y="6499860"/>
                  </a:lnTo>
                  <a:lnTo>
                    <a:pt x="6878116" y="6500114"/>
                  </a:lnTo>
                  <a:lnTo>
                    <a:pt x="6880910" y="6500495"/>
                  </a:lnTo>
                  <a:lnTo>
                    <a:pt x="6883323" y="6500749"/>
                  </a:lnTo>
                  <a:lnTo>
                    <a:pt x="6883323" y="6468999"/>
                  </a:lnTo>
                </a:path>
                <a:path w="6883400" h="10017125">
                  <a:moveTo>
                    <a:pt x="6797598" y="6594348"/>
                  </a:moveTo>
                  <a:lnTo>
                    <a:pt x="6797598" y="6468999"/>
                  </a:lnTo>
                </a:path>
                <a:path w="6883400" h="10017125">
                  <a:moveTo>
                    <a:pt x="6883323" y="6722363"/>
                  </a:moveTo>
                  <a:lnTo>
                    <a:pt x="6883323" y="6687566"/>
                  </a:lnTo>
                  <a:lnTo>
                    <a:pt x="6880910" y="6688455"/>
                  </a:lnTo>
                  <a:lnTo>
                    <a:pt x="6878370" y="6689090"/>
                  </a:lnTo>
                  <a:lnTo>
                    <a:pt x="6875957" y="6689471"/>
                  </a:lnTo>
                  <a:lnTo>
                    <a:pt x="6873290" y="6689979"/>
                  </a:lnTo>
                  <a:lnTo>
                    <a:pt x="6870750" y="6690359"/>
                  </a:lnTo>
                  <a:lnTo>
                    <a:pt x="6868083" y="6690359"/>
                  </a:lnTo>
                  <a:lnTo>
                    <a:pt x="6865670" y="6690613"/>
                  </a:lnTo>
                  <a:lnTo>
                    <a:pt x="6862876" y="6690613"/>
                  </a:lnTo>
                  <a:lnTo>
                    <a:pt x="6860463" y="6690359"/>
                  </a:lnTo>
                  <a:lnTo>
                    <a:pt x="6857669" y="6690359"/>
                  </a:lnTo>
                  <a:lnTo>
                    <a:pt x="6855256" y="6689725"/>
                  </a:lnTo>
                  <a:lnTo>
                    <a:pt x="6852462" y="6689471"/>
                  </a:lnTo>
                  <a:lnTo>
                    <a:pt x="6850049" y="6688836"/>
                  </a:lnTo>
                  <a:lnTo>
                    <a:pt x="6847636" y="6688201"/>
                  </a:lnTo>
                  <a:lnTo>
                    <a:pt x="6845223" y="6687566"/>
                  </a:lnTo>
                  <a:lnTo>
                    <a:pt x="6842810" y="6686677"/>
                  </a:lnTo>
                  <a:lnTo>
                    <a:pt x="6840651" y="6685788"/>
                  </a:lnTo>
                  <a:lnTo>
                    <a:pt x="6838492" y="6684518"/>
                  </a:lnTo>
                  <a:lnTo>
                    <a:pt x="6836333" y="6683375"/>
                  </a:lnTo>
                  <a:lnTo>
                    <a:pt x="6834174" y="6682105"/>
                  </a:lnTo>
                  <a:lnTo>
                    <a:pt x="6832396" y="6680581"/>
                  </a:lnTo>
                  <a:lnTo>
                    <a:pt x="6830618" y="6679311"/>
                  </a:lnTo>
                  <a:lnTo>
                    <a:pt x="6821728" y="6665341"/>
                  </a:lnTo>
                  <a:lnTo>
                    <a:pt x="6820839" y="6663182"/>
                  </a:lnTo>
                  <a:lnTo>
                    <a:pt x="6820458" y="6660515"/>
                  </a:lnTo>
                  <a:lnTo>
                    <a:pt x="6820204" y="6657721"/>
                  </a:lnTo>
                  <a:lnTo>
                    <a:pt x="6820458" y="6654927"/>
                  </a:lnTo>
                  <a:lnTo>
                    <a:pt x="6821093" y="6652513"/>
                  </a:lnTo>
                  <a:lnTo>
                    <a:pt x="6821728" y="6649847"/>
                  </a:lnTo>
                  <a:lnTo>
                    <a:pt x="6822617" y="6647688"/>
                  </a:lnTo>
                  <a:lnTo>
                    <a:pt x="6823506" y="6645275"/>
                  </a:lnTo>
                  <a:lnTo>
                    <a:pt x="6824776" y="6643116"/>
                  </a:lnTo>
                  <a:lnTo>
                    <a:pt x="6826046" y="6641211"/>
                  </a:lnTo>
                  <a:lnTo>
                    <a:pt x="6827189" y="6639433"/>
                  </a:lnTo>
                  <a:lnTo>
                    <a:pt x="6829094" y="6637655"/>
                  </a:lnTo>
                  <a:lnTo>
                    <a:pt x="6838492" y="6630924"/>
                  </a:lnTo>
                  <a:lnTo>
                    <a:pt x="6840651" y="6630034"/>
                  </a:lnTo>
                  <a:lnTo>
                    <a:pt x="6842810" y="6628765"/>
                  </a:lnTo>
                  <a:lnTo>
                    <a:pt x="6845223" y="6628130"/>
                  </a:lnTo>
                  <a:lnTo>
                    <a:pt x="6847382" y="6627241"/>
                  </a:lnTo>
                  <a:lnTo>
                    <a:pt x="6849795" y="6626606"/>
                  </a:lnTo>
                  <a:lnTo>
                    <a:pt x="6852208" y="6626352"/>
                  </a:lnTo>
                  <a:lnTo>
                    <a:pt x="6855002" y="6625717"/>
                  </a:lnTo>
                  <a:lnTo>
                    <a:pt x="6857415" y="6625463"/>
                  </a:lnTo>
                  <a:lnTo>
                    <a:pt x="6860082" y="6625463"/>
                  </a:lnTo>
                  <a:lnTo>
                    <a:pt x="6862622" y="6625082"/>
                  </a:lnTo>
                  <a:lnTo>
                    <a:pt x="6865289" y="6625082"/>
                  </a:lnTo>
                  <a:lnTo>
                    <a:pt x="6867702" y="6625082"/>
                  </a:lnTo>
                  <a:lnTo>
                    <a:pt x="6870496" y="6625082"/>
                  </a:lnTo>
                  <a:lnTo>
                    <a:pt x="6872909" y="6625463"/>
                  </a:lnTo>
                  <a:lnTo>
                    <a:pt x="6875703" y="6625463"/>
                  </a:lnTo>
                  <a:lnTo>
                    <a:pt x="6878116" y="6625971"/>
                  </a:lnTo>
                  <a:lnTo>
                    <a:pt x="6880910" y="6625971"/>
                  </a:lnTo>
                  <a:lnTo>
                    <a:pt x="6883323" y="6626606"/>
                  </a:lnTo>
                  <a:lnTo>
                    <a:pt x="6883323" y="6594348"/>
                  </a:lnTo>
                </a:path>
                <a:path w="6883400" h="10017125">
                  <a:moveTo>
                    <a:pt x="6797598" y="6722363"/>
                  </a:moveTo>
                  <a:lnTo>
                    <a:pt x="6797598" y="6594348"/>
                  </a:lnTo>
                </a:path>
                <a:path w="6883400" h="10017125">
                  <a:moveTo>
                    <a:pt x="6883323" y="6850380"/>
                  </a:moveTo>
                  <a:lnTo>
                    <a:pt x="6883323" y="6815963"/>
                  </a:lnTo>
                  <a:lnTo>
                    <a:pt x="6880910" y="6816471"/>
                  </a:lnTo>
                  <a:lnTo>
                    <a:pt x="6878370" y="6817106"/>
                  </a:lnTo>
                  <a:lnTo>
                    <a:pt x="6875957" y="6817741"/>
                  </a:lnTo>
                  <a:lnTo>
                    <a:pt x="6873290" y="6817995"/>
                  </a:lnTo>
                  <a:lnTo>
                    <a:pt x="6870750" y="6818376"/>
                  </a:lnTo>
                  <a:lnTo>
                    <a:pt x="6868083" y="6818376"/>
                  </a:lnTo>
                  <a:lnTo>
                    <a:pt x="6865670" y="6818630"/>
                  </a:lnTo>
                  <a:lnTo>
                    <a:pt x="6862876" y="6818630"/>
                  </a:lnTo>
                  <a:lnTo>
                    <a:pt x="6860463" y="6818376"/>
                  </a:lnTo>
                  <a:lnTo>
                    <a:pt x="6857669" y="6818376"/>
                  </a:lnTo>
                  <a:lnTo>
                    <a:pt x="6855256" y="6817995"/>
                  </a:lnTo>
                  <a:lnTo>
                    <a:pt x="6852462" y="6817486"/>
                  </a:lnTo>
                  <a:lnTo>
                    <a:pt x="6850049" y="6816852"/>
                  </a:lnTo>
                  <a:lnTo>
                    <a:pt x="6847636" y="6816217"/>
                  </a:lnTo>
                  <a:lnTo>
                    <a:pt x="6845223" y="6815582"/>
                  </a:lnTo>
                  <a:lnTo>
                    <a:pt x="6842810" y="6814693"/>
                  </a:lnTo>
                  <a:lnTo>
                    <a:pt x="6840651" y="6813804"/>
                  </a:lnTo>
                  <a:lnTo>
                    <a:pt x="6838492" y="6812534"/>
                  </a:lnTo>
                  <a:lnTo>
                    <a:pt x="6836333" y="6811391"/>
                  </a:lnTo>
                  <a:lnTo>
                    <a:pt x="6834174" y="6810121"/>
                  </a:lnTo>
                  <a:lnTo>
                    <a:pt x="6832396" y="6808597"/>
                  </a:lnTo>
                  <a:lnTo>
                    <a:pt x="6830618" y="6807327"/>
                  </a:lnTo>
                  <a:lnTo>
                    <a:pt x="6828713" y="6805549"/>
                  </a:lnTo>
                  <a:lnTo>
                    <a:pt x="6827189" y="6804025"/>
                  </a:lnTo>
                  <a:lnTo>
                    <a:pt x="6825665" y="6802247"/>
                  </a:lnTo>
                  <a:lnTo>
                    <a:pt x="6824522" y="6800088"/>
                  </a:lnTo>
                  <a:lnTo>
                    <a:pt x="6823252" y="6797929"/>
                  </a:lnTo>
                  <a:lnTo>
                    <a:pt x="6822363" y="6795770"/>
                  </a:lnTo>
                  <a:lnTo>
                    <a:pt x="6821728" y="6793357"/>
                  </a:lnTo>
                  <a:lnTo>
                    <a:pt x="6820839" y="6791198"/>
                  </a:lnTo>
                  <a:lnTo>
                    <a:pt x="6820458" y="6788531"/>
                  </a:lnTo>
                  <a:lnTo>
                    <a:pt x="6820204" y="6785991"/>
                  </a:lnTo>
                  <a:lnTo>
                    <a:pt x="6820458" y="6782943"/>
                  </a:lnTo>
                  <a:lnTo>
                    <a:pt x="6821093" y="6780530"/>
                  </a:lnTo>
                  <a:lnTo>
                    <a:pt x="6821728" y="6778117"/>
                  </a:lnTo>
                  <a:lnTo>
                    <a:pt x="6822617" y="6775704"/>
                  </a:lnTo>
                  <a:lnTo>
                    <a:pt x="6823506" y="6773291"/>
                  </a:lnTo>
                  <a:lnTo>
                    <a:pt x="6824776" y="6771132"/>
                  </a:lnTo>
                  <a:lnTo>
                    <a:pt x="6826046" y="6769227"/>
                  </a:lnTo>
                  <a:lnTo>
                    <a:pt x="6827189" y="6767449"/>
                  </a:lnTo>
                  <a:lnTo>
                    <a:pt x="6829094" y="6765671"/>
                  </a:lnTo>
                  <a:lnTo>
                    <a:pt x="6840651" y="6758051"/>
                  </a:lnTo>
                  <a:lnTo>
                    <a:pt x="6842810" y="6756781"/>
                  </a:lnTo>
                  <a:lnTo>
                    <a:pt x="6845223" y="6756146"/>
                  </a:lnTo>
                  <a:lnTo>
                    <a:pt x="6847382" y="6755257"/>
                  </a:lnTo>
                  <a:lnTo>
                    <a:pt x="6849795" y="6754622"/>
                  </a:lnTo>
                  <a:lnTo>
                    <a:pt x="6852208" y="6754368"/>
                  </a:lnTo>
                  <a:lnTo>
                    <a:pt x="6855002" y="6753733"/>
                  </a:lnTo>
                  <a:lnTo>
                    <a:pt x="6857415" y="6753479"/>
                  </a:lnTo>
                  <a:lnTo>
                    <a:pt x="6860082" y="6753479"/>
                  </a:lnTo>
                  <a:lnTo>
                    <a:pt x="6862622" y="6753098"/>
                  </a:lnTo>
                  <a:lnTo>
                    <a:pt x="6865289" y="6753098"/>
                  </a:lnTo>
                  <a:lnTo>
                    <a:pt x="6867702" y="6753098"/>
                  </a:lnTo>
                  <a:lnTo>
                    <a:pt x="6870496" y="6753098"/>
                  </a:lnTo>
                  <a:lnTo>
                    <a:pt x="6872909" y="6753479"/>
                  </a:lnTo>
                  <a:lnTo>
                    <a:pt x="6875703" y="6753479"/>
                  </a:lnTo>
                  <a:lnTo>
                    <a:pt x="6878116" y="6753986"/>
                  </a:lnTo>
                  <a:lnTo>
                    <a:pt x="6880910" y="6754368"/>
                  </a:lnTo>
                  <a:lnTo>
                    <a:pt x="6883323" y="6754622"/>
                  </a:lnTo>
                  <a:lnTo>
                    <a:pt x="6883323" y="6722363"/>
                  </a:lnTo>
                </a:path>
                <a:path w="6883400" h="10017125">
                  <a:moveTo>
                    <a:pt x="6797598" y="6850380"/>
                  </a:moveTo>
                  <a:lnTo>
                    <a:pt x="6797598" y="6722363"/>
                  </a:lnTo>
                </a:path>
                <a:path w="6883400" h="10017125">
                  <a:moveTo>
                    <a:pt x="6883323" y="6978396"/>
                  </a:moveTo>
                  <a:lnTo>
                    <a:pt x="6883323" y="6943979"/>
                  </a:lnTo>
                  <a:lnTo>
                    <a:pt x="6880910" y="6944486"/>
                  </a:lnTo>
                  <a:lnTo>
                    <a:pt x="6878370" y="6945122"/>
                  </a:lnTo>
                  <a:lnTo>
                    <a:pt x="6875957" y="6945757"/>
                  </a:lnTo>
                  <a:lnTo>
                    <a:pt x="6873290" y="6946011"/>
                  </a:lnTo>
                  <a:lnTo>
                    <a:pt x="6870750" y="6946392"/>
                  </a:lnTo>
                  <a:lnTo>
                    <a:pt x="6868083" y="6946646"/>
                  </a:lnTo>
                  <a:lnTo>
                    <a:pt x="6865670" y="6946646"/>
                  </a:lnTo>
                  <a:lnTo>
                    <a:pt x="6862876" y="6946646"/>
                  </a:lnTo>
                  <a:lnTo>
                    <a:pt x="6860463" y="6946646"/>
                  </a:lnTo>
                  <a:lnTo>
                    <a:pt x="6857669" y="6946392"/>
                  </a:lnTo>
                  <a:lnTo>
                    <a:pt x="6855256" y="6946011"/>
                  </a:lnTo>
                  <a:lnTo>
                    <a:pt x="6852462" y="6945503"/>
                  </a:lnTo>
                  <a:lnTo>
                    <a:pt x="6850049" y="6944868"/>
                  </a:lnTo>
                  <a:lnTo>
                    <a:pt x="6847636" y="6944233"/>
                  </a:lnTo>
                  <a:lnTo>
                    <a:pt x="6845223" y="6943598"/>
                  </a:lnTo>
                  <a:lnTo>
                    <a:pt x="6842810" y="6942709"/>
                  </a:lnTo>
                  <a:lnTo>
                    <a:pt x="6840651" y="6941820"/>
                  </a:lnTo>
                  <a:lnTo>
                    <a:pt x="6838492" y="6940931"/>
                  </a:lnTo>
                  <a:lnTo>
                    <a:pt x="6836333" y="6939407"/>
                  </a:lnTo>
                  <a:lnTo>
                    <a:pt x="6834174" y="6938136"/>
                  </a:lnTo>
                  <a:lnTo>
                    <a:pt x="6832396" y="6936867"/>
                  </a:lnTo>
                  <a:lnTo>
                    <a:pt x="6824522" y="6928104"/>
                  </a:lnTo>
                  <a:lnTo>
                    <a:pt x="6823252" y="6925945"/>
                  </a:lnTo>
                  <a:lnTo>
                    <a:pt x="6822363" y="6923786"/>
                  </a:lnTo>
                  <a:lnTo>
                    <a:pt x="6821728" y="6921373"/>
                  </a:lnTo>
                  <a:lnTo>
                    <a:pt x="6820839" y="6919213"/>
                  </a:lnTo>
                  <a:lnTo>
                    <a:pt x="6820458" y="6916547"/>
                  </a:lnTo>
                  <a:lnTo>
                    <a:pt x="6820204" y="6914007"/>
                  </a:lnTo>
                  <a:lnTo>
                    <a:pt x="6820458" y="6911340"/>
                  </a:lnTo>
                  <a:lnTo>
                    <a:pt x="6821093" y="6908546"/>
                  </a:lnTo>
                  <a:lnTo>
                    <a:pt x="6821728" y="6906133"/>
                  </a:lnTo>
                  <a:lnTo>
                    <a:pt x="6822617" y="6903720"/>
                  </a:lnTo>
                  <a:lnTo>
                    <a:pt x="6823506" y="6901307"/>
                  </a:lnTo>
                  <a:lnTo>
                    <a:pt x="6824776" y="6899402"/>
                  </a:lnTo>
                  <a:lnTo>
                    <a:pt x="6826046" y="6897243"/>
                  </a:lnTo>
                  <a:lnTo>
                    <a:pt x="6827189" y="6895465"/>
                  </a:lnTo>
                  <a:lnTo>
                    <a:pt x="6829094" y="6893686"/>
                  </a:lnTo>
                  <a:lnTo>
                    <a:pt x="6830618" y="6892163"/>
                  </a:lnTo>
                  <a:lnTo>
                    <a:pt x="6832396" y="6890638"/>
                  </a:lnTo>
                  <a:lnTo>
                    <a:pt x="6834174" y="6889369"/>
                  </a:lnTo>
                  <a:lnTo>
                    <a:pt x="6836333" y="6888099"/>
                  </a:lnTo>
                  <a:lnTo>
                    <a:pt x="6838492" y="6886956"/>
                  </a:lnTo>
                  <a:lnTo>
                    <a:pt x="6840651" y="6886067"/>
                  </a:lnTo>
                  <a:lnTo>
                    <a:pt x="6842810" y="6885051"/>
                  </a:lnTo>
                  <a:lnTo>
                    <a:pt x="6845223" y="6884161"/>
                  </a:lnTo>
                  <a:lnTo>
                    <a:pt x="6847382" y="6883527"/>
                  </a:lnTo>
                  <a:lnTo>
                    <a:pt x="6849795" y="6883019"/>
                  </a:lnTo>
                  <a:lnTo>
                    <a:pt x="6852208" y="6882384"/>
                  </a:lnTo>
                  <a:lnTo>
                    <a:pt x="6855002" y="6881749"/>
                  </a:lnTo>
                  <a:lnTo>
                    <a:pt x="6857415" y="6881495"/>
                  </a:lnTo>
                  <a:lnTo>
                    <a:pt x="6860082" y="6881495"/>
                  </a:lnTo>
                  <a:lnTo>
                    <a:pt x="6862622" y="6881113"/>
                  </a:lnTo>
                  <a:lnTo>
                    <a:pt x="6865289" y="6881113"/>
                  </a:lnTo>
                  <a:lnTo>
                    <a:pt x="6867702" y="6881113"/>
                  </a:lnTo>
                  <a:lnTo>
                    <a:pt x="6870496" y="6881113"/>
                  </a:lnTo>
                  <a:lnTo>
                    <a:pt x="6872909" y="6881495"/>
                  </a:lnTo>
                  <a:lnTo>
                    <a:pt x="6875703" y="6881495"/>
                  </a:lnTo>
                  <a:lnTo>
                    <a:pt x="6878116" y="6882003"/>
                  </a:lnTo>
                  <a:lnTo>
                    <a:pt x="6880910" y="6882384"/>
                  </a:lnTo>
                  <a:lnTo>
                    <a:pt x="6883323" y="6882638"/>
                  </a:lnTo>
                  <a:lnTo>
                    <a:pt x="6883323" y="6850380"/>
                  </a:lnTo>
                </a:path>
                <a:path w="6883400" h="10017125">
                  <a:moveTo>
                    <a:pt x="6797598" y="6978396"/>
                  </a:moveTo>
                  <a:lnTo>
                    <a:pt x="6797598" y="6850380"/>
                  </a:lnTo>
                </a:path>
                <a:path w="6883400" h="10017125">
                  <a:moveTo>
                    <a:pt x="6883323" y="7106411"/>
                  </a:moveTo>
                  <a:lnTo>
                    <a:pt x="6883323" y="7071995"/>
                  </a:lnTo>
                  <a:lnTo>
                    <a:pt x="6880910" y="7072503"/>
                  </a:lnTo>
                  <a:lnTo>
                    <a:pt x="6878370" y="7073138"/>
                  </a:lnTo>
                  <a:lnTo>
                    <a:pt x="6875957" y="7073773"/>
                  </a:lnTo>
                  <a:lnTo>
                    <a:pt x="6873290" y="7074027"/>
                  </a:lnTo>
                  <a:lnTo>
                    <a:pt x="6870750" y="7074408"/>
                  </a:lnTo>
                  <a:lnTo>
                    <a:pt x="6868083" y="7074661"/>
                  </a:lnTo>
                  <a:lnTo>
                    <a:pt x="6865670" y="7074661"/>
                  </a:lnTo>
                  <a:lnTo>
                    <a:pt x="6862876" y="7074661"/>
                  </a:lnTo>
                  <a:lnTo>
                    <a:pt x="6860463" y="7074661"/>
                  </a:lnTo>
                  <a:lnTo>
                    <a:pt x="6857669" y="7074408"/>
                  </a:lnTo>
                  <a:lnTo>
                    <a:pt x="6855256" y="7074027"/>
                  </a:lnTo>
                  <a:lnTo>
                    <a:pt x="6852462" y="7073773"/>
                  </a:lnTo>
                  <a:lnTo>
                    <a:pt x="6850049" y="7073138"/>
                  </a:lnTo>
                  <a:lnTo>
                    <a:pt x="6847636" y="7072249"/>
                  </a:lnTo>
                  <a:lnTo>
                    <a:pt x="6845223" y="7071613"/>
                  </a:lnTo>
                  <a:lnTo>
                    <a:pt x="6830618" y="7063359"/>
                  </a:lnTo>
                  <a:lnTo>
                    <a:pt x="6828713" y="7061834"/>
                  </a:lnTo>
                  <a:lnTo>
                    <a:pt x="6827189" y="7060057"/>
                  </a:lnTo>
                  <a:lnTo>
                    <a:pt x="6825665" y="7058279"/>
                  </a:lnTo>
                  <a:lnTo>
                    <a:pt x="6824522" y="7056120"/>
                  </a:lnTo>
                  <a:lnTo>
                    <a:pt x="6823252" y="7053961"/>
                  </a:lnTo>
                  <a:lnTo>
                    <a:pt x="6822363" y="7051802"/>
                  </a:lnTo>
                  <a:lnTo>
                    <a:pt x="6821728" y="7049643"/>
                  </a:lnTo>
                  <a:lnTo>
                    <a:pt x="6820839" y="7047230"/>
                  </a:lnTo>
                  <a:lnTo>
                    <a:pt x="6820458" y="7044563"/>
                  </a:lnTo>
                  <a:lnTo>
                    <a:pt x="6820204" y="7042023"/>
                  </a:lnTo>
                  <a:lnTo>
                    <a:pt x="6824776" y="7027418"/>
                  </a:lnTo>
                  <a:lnTo>
                    <a:pt x="6826046" y="7025259"/>
                  </a:lnTo>
                  <a:lnTo>
                    <a:pt x="6827189" y="7023481"/>
                  </a:lnTo>
                  <a:lnTo>
                    <a:pt x="6829094" y="7021957"/>
                  </a:lnTo>
                  <a:lnTo>
                    <a:pt x="6830618" y="7020179"/>
                  </a:lnTo>
                  <a:lnTo>
                    <a:pt x="6840651" y="7014083"/>
                  </a:lnTo>
                  <a:lnTo>
                    <a:pt x="6842810" y="7013067"/>
                  </a:lnTo>
                  <a:lnTo>
                    <a:pt x="6845223" y="7012178"/>
                  </a:lnTo>
                  <a:lnTo>
                    <a:pt x="6847382" y="7011543"/>
                  </a:lnTo>
                  <a:lnTo>
                    <a:pt x="6849795" y="7011034"/>
                  </a:lnTo>
                  <a:lnTo>
                    <a:pt x="6852208" y="7010400"/>
                  </a:lnTo>
                  <a:lnTo>
                    <a:pt x="6855002" y="7010019"/>
                  </a:lnTo>
                  <a:lnTo>
                    <a:pt x="6857415" y="7009765"/>
                  </a:lnTo>
                  <a:lnTo>
                    <a:pt x="6860082" y="7009511"/>
                  </a:lnTo>
                  <a:lnTo>
                    <a:pt x="6862622" y="7009130"/>
                  </a:lnTo>
                  <a:lnTo>
                    <a:pt x="6865289" y="7009130"/>
                  </a:lnTo>
                  <a:lnTo>
                    <a:pt x="6867702" y="7009130"/>
                  </a:lnTo>
                  <a:lnTo>
                    <a:pt x="6870496" y="7009130"/>
                  </a:lnTo>
                  <a:lnTo>
                    <a:pt x="6872909" y="7009511"/>
                  </a:lnTo>
                  <a:lnTo>
                    <a:pt x="6875703" y="7009765"/>
                  </a:lnTo>
                  <a:lnTo>
                    <a:pt x="6878116" y="7010019"/>
                  </a:lnTo>
                  <a:lnTo>
                    <a:pt x="6880910" y="7010400"/>
                  </a:lnTo>
                  <a:lnTo>
                    <a:pt x="6883323" y="7010654"/>
                  </a:lnTo>
                  <a:lnTo>
                    <a:pt x="6883323" y="6978396"/>
                  </a:lnTo>
                </a:path>
                <a:path w="6883400" h="10017125">
                  <a:moveTo>
                    <a:pt x="6797598" y="7106411"/>
                  </a:moveTo>
                  <a:lnTo>
                    <a:pt x="6797598" y="6978396"/>
                  </a:lnTo>
                </a:path>
                <a:path w="6883400" h="10017125">
                  <a:moveTo>
                    <a:pt x="6883323" y="7234428"/>
                  </a:moveTo>
                  <a:lnTo>
                    <a:pt x="6883323" y="7200011"/>
                  </a:lnTo>
                  <a:lnTo>
                    <a:pt x="6880910" y="7200519"/>
                  </a:lnTo>
                  <a:lnTo>
                    <a:pt x="6878370" y="7201154"/>
                  </a:lnTo>
                  <a:lnTo>
                    <a:pt x="6875957" y="7201789"/>
                  </a:lnTo>
                  <a:lnTo>
                    <a:pt x="6873290" y="7202043"/>
                  </a:lnTo>
                  <a:lnTo>
                    <a:pt x="6870750" y="7202424"/>
                  </a:lnTo>
                  <a:lnTo>
                    <a:pt x="6868083" y="7202678"/>
                  </a:lnTo>
                  <a:lnTo>
                    <a:pt x="6865670" y="7202678"/>
                  </a:lnTo>
                  <a:lnTo>
                    <a:pt x="6862876" y="7202678"/>
                  </a:lnTo>
                  <a:lnTo>
                    <a:pt x="6860463" y="7202678"/>
                  </a:lnTo>
                  <a:lnTo>
                    <a:pt x="6857669" y="7202424"/>
                  </a:lnTo>
                  <a:lnTo>
                    <a:pt x="6855256" y="7202043"/>
                  </a:lnTo>
                  <a:lnTo>
                    <a:pt x="6852462" y="7201789"/>
                  </a:lnTo>
                  <a:lnTo>
                    <a:pt x="6850049" y="7201154"/>
                  </a:lnTo>
                  <a:lnTo>
                    <a:pt x="6847636" y="7200519"/>
                  </a:lnTo>
                  <a:lnTo>
                    <a:pt x="6845223" y="7199630"/>
                  </a:lnTo>
                  <a:lnTo>
                    <a:pt x="6842810" y="7198741"/>
                  </a:lnTo>
                  <a:lnTo>
                    <a:pt x="6840651" y="7197852"/>
                  </a:lnTo>
                  <a:lnTo>
                    <a:pt x="6838492" y="7196963"/>
                  </a:lnTo>
                  <a:lnTo>
                    <a:pt x="6836333" y="7195693"/>
                  </a:lnTo>
                  <a:lnTo>
                    <a:pt x="6834174" y="7194423"/>
                  </a:lnTo>
                  <a:lnTo>
                    <a:pt x="6832396" y="7192899"/>
                  </a:lnTo>
                  <a:lnTo>
                    <a:pt x="6830618" y="7191375"/>
                  </a:lnTo>
                  <a:lnTo>
                    <a:pt x="6828713" y="7189851"/>
                  </a:lnTo>
                  <a:lnTo>
                    <a:pt x="6827189" y="7188073"/>
                  </a:lnTo>
                  <a:lnTo>
                    <a:pt x="6825665" y="7186295"/>
                  </a:lnTo>
                  <a:lnTo>
                    <a:pt x="6824522" y="7184136"/>
                  </a:lnTo>
                  <a:lnTo>
                    <a:pt x="6823252" y="7182231"/>
                  </a:lnTo>
                  <a:lnTo>
                    <a:pt x="6822363" y="7179818"/>
                  </a:lnTo>
                  <a:lnTo>
                    <a:pt x="6821728" y="7177659"/>
                  </a:lnTo>
                  <a:lnTo>
                    <a:pt x="6820839" y="7175246"/>
                  </a:lnTo>
                  <a:lnTo>
                    <a:pt x="6820458" y="7172833"/>
                  </a:lnTo>
                  <a:lnTo>
                    <a:pt x="6820204" y="7170039"/>
                  </a:lnTo>
                  <a:lnTo>
                    <a:pt x="6820458" y="7167372"/>
                  </a:lnTo>
                  <a:lnTo>
                    <a:pt x="6821093" y="7164578"/>
                  </a:lnTo>
                  <a:lnTo>
                    <a:pt x="6821728" y="7162165"/>
                  </a:lnTo>
                  <a:lnTo>
                    <a:pt x="6822617" y="7159752"/>
                  </a:lnTo>
                  <a:lnTo>
                    <a:pt x="6823506" y="7157593"/>
                  </a:lnTo>
                  <a:lnTo>
                    <a:pt x="6824776" y="7155434"/>
                  </a:lnTo>
                  <a:lnTo>
                    <a:pt x="6826046" y="7153275"/>
                  </a:lnTo>
                  <a:lnTo>
                    <a:pt x="6827189" y="7151497"/>
                  </a:lnTo>
                  <a:lnTo>
                    <a:pt x="6829094" y="7149973"/>
                  </a:lnTo>
                  <a:lnTo>
                    <a:pt x="6830618" y="7148195"/>
                  </a:lnTo>
                  <a:lnTo>
                    <a:pt x="6832396" y="7146925"/>
                  </a:lnTo>
                  <a:lnTo>
                    <a:pt x="6834174" y="7145401"/>
                  </a:lnTo>
                  <a:lnTo>
                    <a:pt x="6836333" y="7144131"/>
                  </a:lnTo>
                  <a:lnTo>
                    <a:pt x="6838492" y="7142988"/>
                  </a:lnTo>
                  <a:lnTo>
                    <a:pt x="6840651" y="7142099"/>
                  </a:lnTo>
                  <a:lnTo>
                    <a:pt x="6842810" y="7141083"/>
                  </a:lnTo>
                  <a:lnTo>
                    <a:pt x="6845223" y="7140194"/>
                  </a:lnTo>
                  <a:lnTo>
                    <a:pt x="6847382" y="7139559"/>
                  </a:lnTo>
                  <a:lnTo>
                    <a:pt x="6849795" y="7139051"/>
                  </a:lnTo>
                  <a:lnTo>
                    <a:pt x="6852208" y="7138416"/>
                  </a:lnTo>
                  <a:lnTo>
                    <a:pt x="6855002" y="7138034"/>
                  </a:lnTo>
                  <a:lnTo>
                    <a:pt x="6857415" y="7137781"/>
                  </a:lnTo>
                  <a:lnTo>
                    <a:pt x="6860082" y="7137527"/>
                  </a:lnTo>
                  <a:lnTo>
                    <a:pt x="6862622" y="7137146"/>
                  </a:lnTo>
                  <a:lnTo>
                    <a:pt x="6865289" y="7137146"/>
                  </a:lnTo>
                  <a:lnTo>
                    <a:pt x="6867702" y="7137146"/>
                  </a:lnTo>
                  <a:lnTo>
                    <a:pt x="6870496" y="7137146"/>
                  </a:lnTo>
                  <a:lnTo>
                    <a:pt x="6872909" y="7137527"/>
                  </a:lnTo>
                  <a:lnTo>
                    <a:pt x="6875703" y="7137781"/>
                  </a:lnTo>
                  <a:lnTo>
                    <a:pt x="6878116" y="7138034"/>
                  </a:lnTo>
                  <a:lnTo>
                    <a:pt x="6880910" y="7138416"/>
                  </a:lnTo>
                  <a:lnTo>
                    <a:pt x="6883323" y="7139051"/>
                  </a:lnTo>
                  <a:lnTo>
                    <a:pt x="6883323" y="7106411"/>
                  </a:lnTo>
                </a:path>
                <a:path w="6883400" h="10017125">
                  <a:moveTo>
                    <a:pt x="6797598" y="7234428"/>
                  </a:moveTo>
                  <a:lnTo>
                    <a:pt x="6797598" y="7106411"/>
                  </a:lnTo>
                </a:path>
                <a:path w="6883400" h="10017125">
                  <a:moveTo>
                    <a:pt x="6883323" y="7362444"/>
                  </a:moveTo>
                  <a:lnTo>
                    <a:pt x="6883323" y="7328027"/>
                  </a:lnTo>
                  <a:lnTo>
                    <a:pt x="6880910" y="7328534"/>
                  </a:lnTo>
                  <a:lnTo>
                    <a:pt x="6878370" y="7329170"/>
                  </a:lnTo>
                  <a:lnTo>
                    <a:pt x="6875957" y="7329805"/>
                  </a:lnTo>
                  <a:lnTo>
                    <a:pt x="6873290" y="7330059"/>
                  </a:lnTo>
                  <a:lnTo>
                    <a:pt x="6870750" y="7330440"/>
                  </a:lnTo>
                  <a:lnTo>
                    <a:pt x="6868083" y="7330694"/>
                  </a:lnTo>
                  <a:lnTo>
                    <a:pt x="6865670" y="7330694"/>
                  </a:lnTo>
                  <a:lnTo>
                    <a:pt x="6862876" y="7330694"/>
                  </a:lnTo>
                  <a:lnTo>
                    <a:pt x="6860463" y="7330694"/>
                  </a:lnTo>
                  <a:lnTo>
                    <a:pt x="6857669" y="7330440"/>
                  </a:lnTo>
                  <a:lnTo>
                    <a:pt x="6855256" y="7330059"/>
                  </a:lnTo>
                  <a:lnTo>
                    <a:pt x="6852462" y="7329805"/>
                  </a:lnTo>
                  <a:lnTo>
                    <a:pt x="6850049" y="7329170"/>
                  </a:lnTo>
                  <a:lnTo>
                    <a:pt x="6847636" y="7328534"/>
                  </a:lnTo>
                  <a:lnTo>
                    <a:pt x="6845223" y="7327646"/>
                  </a:lnTo>
                  <a:lnTo>
                    <a:pt x="6842810" y="7327011"/>
                  </a:lnTo>
                  <a:lnTo>
                    <a:pt x="6840651" y="7325868"/>
                  </a:lnTo>
                  <a:lnTo>
                    <a:pt x="6838492" y="7324979"/>
                  </a:lnTo>
                  <a:lnTo>
                    <a:pt x="6836333" y="7323709"/>
                  </a:lnTo>
                  <a:lnTo>
                    <a:pt x="6834174" y="7322439"/>
                  </a:lnTo>
                  <a:lnTo>
                    <a:pt x="6832396" y="7320915"/>
                  </a:lnTo>
                  <a:lnTo>
                    <a:pt x="6830618" y="7319391"/>
                  </a:lnTo>
                  <a:lnTo>
                    <a:pt x="6828713" y="7317867"/>
                  </a:lnTo>
                  <a:lnTo>
                    <a:pt x="6827189" y="7316089"/>
                  </a:lnTo>
                  <a:lnTo>
                    <a:pt x="6825665" y="7314311"/>
                  </a:lnTo>
                  <a:lnTo>
                    <a:pt x="6824522" y="7312152"/>
                  </a:lnTo>
                  <a:lnTo>
                    <a:pt x="6823252" y="7310247"/>
                  </a:lnTo>
                  <a:lnTo>
                    <a:pt x="6822363" y="7307834"/>
                  </a:lnTo>
                  <a:lnTo>
                    <a:pt x="6821728" y="7305675"/>
                  </a:lnTo>
                  <a:lnTo>
                    <a:pt x="6820839" y="7303261"/>
                  </a:lnTo>
                  <a:lnTo>
                    <a:pt x="6820458" y="7300849"/>
                  </a:lnTo>
                  <a:lnTo>
                    <a:pt x="6820204" y="7298055"/>
                  </a:lnTo>
                  <a:lnTo>
                    <a:pt x="6820458" y="7295388"/>
                  </a:lnTo>
                  <a:lnTo>
                    <a:pt x="6821093" y="7292594"/>
                  </a:lnTo>
                  <a:lnTo>
                    <a:pt x="6826046" y="7281672"/>
                  </a:lnTo>
                  <a:lnTo>
                    <a:pt x="6827189" y="7279513"/>
                  </a:lnTo>
                  <a:lnTo>
                    <a:pt x="6829094" y="7277989"/>
                  </a:lnTo>
                  <a:lnTo>
                    <a:pt x="6830618" y="7276211"/>
                  </a:lnTo>
                  <a:lnTo>
                    <a:pt x="6832396" y="7274941"/>
                  </a:lnTo>
                  <a:lnTo>
                    <a:pt x="6834174" y="7273417"/>
                  </a:lnTo>
                  <a:lnTo>
                    <a:pt x="6836333" y="7272147"/>
                  </a:lnTo>
                  <a:lnTo>
                    <a:pt x="6838492" y="7271004"/>
                  </a:lnTo>
                  <a:lnTo>
                    <a:pt x="6840651" y="7270115"/>
                  </a:lnTo>
                  <a:lnTo>
                    <a:pt x="6842810" y="7269099"/>
                  </a:lnTo>
                  <a:lnTo>
                    <a:pt x="6845223" y="7268209"/>
                  </a:lnTo>
                  <a:lnTo>
                    <a:pt x="6847382" y="7267575"/>
                  </a:lnTo>
                  <a:lnTo>
                    <a:pt x="6849795" y="7267067"/>
                  </a:lnTo>
                  <a:lnTo>
                    <a:pt x="6852208" y="7266432"/>
                  </a:lnTo>
                  <a:lnTo>
                    <a:pt x="6855002" y="7266051"/>
                  </a:lnTo>
                  <a:lnTo>
                    <a:pt x="6857415" y="7265797"/>
                  </a:lnTo>
                  <a:lnTo>
                    <a:pt x="6860082" y="7265543"/>
                  </a:lnTo>
                  <a:lnTo>
                    <a:pt x="6862622" y="7265543"/>
                  </a:lnTo>
                  <a:lnTo>
                    <a:pt x="6865289" y="7265161"/>
                  </a:lnTo>
                  <a:lnTo>
                    <a:pt x="6867702" y="7265161"/>
                  </a:lnTo>
                  <a:lnTo>
                    <a:pt x="6870496" y="7265543"/>
                  </a:lnTo>
                  <a:lnTo>
                    <a:pt x="6872909" y="7265543"/>
                  </a:lnTo>
                  <a:lnTo>
                    <a:pt x="6875703" y="7265797"/>
                  </a:lnTo>
                  <a:lnTo>
                    <a:pt x="6878116" y="7266051"/>
                  </a:lnTo>
                  <a:lnTo>
                    <a:pt x="6880910" y="7266432"/>
                  </a:lnTo>
                  <a:lnTo>
                    <a:pt x="6883323" y="7267067"/>
                  </a:lnTo>
                  <a:lnTo>
                    <a:pt x="6883323" y="7234428"/>
                  </a:lnTo>
                </a:path>
                <a:path w="6883400" h="10017125">
                  <a:moveTo>
                    <a:pt x="6797598" y="7362444"/>
                  </a:moveTo>
                  <a:lnTo>
                    <a:pt x="6797598" y="7234428"/>
                  </a:lnTo>
                </a:path>
                <a:path w="6883400" h="10017125">
                  <a:moveTo>
                    <a:pt x="6883323" y="7490459"/>
                  </a:moveTo>
                  <a:lnTo>
                    <a:pt x="6883323" y="7456043"/>
                  </a:lnTo>
                  <a:lnTo>
                    <a:pt x="6880910" y="7456551"/>
                  </a:lnTo>
                  <a:lnTo>
                    <a:pt x="6878370" y="7457567"/>
                  </a:lnTo>
                  <a:lnTo>
                    <a:pt x="6875957" y="7457821"/>
                  </a:lnTo>
                  <a:lnTo>
                    <a:pt x="6873290" y="7458075"/>
                  </a:lnTo>
                  <a:lnTo>
                    <a:pt x="6870750" y="7458456"/>
                  </a:lnTo>
                  <a:lnTo>
                    <a:pt x="6868083" y="7458709"/>
                  </a:lnTo>
                  <a:lnTo>
                    <a:pt x="6865670" y="7458709"/>
                  </a:lnTo>
                  <a:lnTo>
                    <a:pt x="6862876" y="7458709"/>
                  </a:lnTo>
                  <a:lnTo>
                    <a:pt x="6860463" y="7458709"/>
                  </a:lnTo>
                  <a:lnTo>
                    <a:pt x="6857669" y="7458456"/>
                  </a:lnTo>
                  <a:lnTo>
                    <a:pt x="6855256" y="7458075"/>
                  </a:lnTo>
                  <a:lnTo>
                    <a:pt x="6852462" y="7457821"/>
                  </a:lnTo>
                  <a:lnTo>
                    <a:pt x="6850049" y="7457186"/>
                  </a:lnTo>
                  <a:lnTo>
                    <a:pt x="6847636" y="7456551"/>
                  </a:lnTo>
                  <a:lnTo>
                    <a:pt x="6845223" y="7456043"/>
                  </a:lnTo>
                  <a:lnTo>
                    <a:pt x="6842810" y="7455027"/>
                  </a:lnTo>
                  <a:lnTo>
                    <a:pt x="6840651" y="7454138"/>
                  </a:lnTo>
                  <a:lnTo>
                    <a:pt x="6838492" y="7452995"/>
                  </a:lnTo>
                  <a:lnTo>
                    <a:pt x="6836333" y="7451725"/>
                  </a:lnTo>
                  <a:lnTo>
                    <a:pt x="6834174" y="7450455"/>
                  </a:lnTo>
                  <a:lnTo>
                    <a:pt x="6832396" y="7448931"/>
                  </a:lnTo>
                  <a:lnTo>
                    <a:pt x="6830618" y="7447407"/>
                  </a:lnTo>
                  <a:lnTo>
                    <a:pt x="6828713" y="7445883"/>
                  </a:lnTo>
                  <a:lnTo>
                    <a:pt x="6827189" y="7444105"/>
                  </a:lnTo>
                  <a:lnTo>
                    <a:pt x="6825665" y="7442327"/>
                  </a:lnTo>
                  <a:lnTo>
                    <a:pt x="6824522" y="7440422"/>
                  </a:lnTo>
                  <a:lnTo>
                    <a:pt x="6823252" y="7438263"/>
                  </a:lnTo>
                  <a:lnTo>
                    <a:pt x="6822363" y="7436231"/>
                  </a:lnTo>
                  <a:lnTo>
                    <a:pt x="6821728" y="7433691"/>
                  </a:lnTo>
                  <a:lnTo>
                    <a:pt x="6820839" y="7431278"/>
                  </a:lnTo>
                  <a:lnTo>
                    <a:pt x="6820458" y="7428865"/>
                  </a:lnTo>
                  <a:lnTo>
                    <a:pt x="6820204" y="7426071"/>
                  </a:lnTo>
                  <a:lnTo>
                    <a:pt x="6826046" y="7409688"/>
                  </a:lnTo>
                  <a:lnTo>
                    <a:pt x="6827189" y="7407529"/>
                  </a:lnTo>
                  <a:lnTo>
                    <a:pt x="6829094" y="7406005"/>
                  </a:lnTo>
                  <a:lnTo>
                    <a:pt x="6830618" y="7404481"/>
                  </a:lnTo>
                  <a:lnTo>
                    <a:pt x="6832396" y="7402957"/>
                  </a:lnTo>
                  <a:lnTo>
                    <a:pt x="6834174" y="7401433"/>
                  </a:lnTo>
                  <a:lnTo>
                    <a:pt x="6836333" y="7400163"/>
                  </a:lnTo>
                  <a:lnTo>
                    <a:pt x="6838492" y="7399020"/>
                  </a:lnTo>
                  <a:lnTo>
                    <a:pt x="6840651" y="7398131"/>
                  </a:lnTo>
                  <a:lnTo>
                    <a:pt x="6842810" y="7397115"/>
                  </a:lnTo>
                  <a:lnTo>
                    <a:pt x="6845223" y="7396607"/>
                  </a:lnTo>
                  <a:lnTo>
                    <a:pt x="6847382" y="7395591"/>
                  </a:lnTo>
                  <a:lnTo>
                    <a:pt x="6849795" y="7395083"/>
                  </a:lnTo>
                  <a:lnTo>
                    <a:pt x="6852208" y="7394702"/>
                  </a:lnTo>
                  <a:lnTo>
                    <a:pt x="6855002" y="7394067"/>
                  </a:lnTo>
                  <a:lnTo>
                    <a:pt x="6857415" y="7393813"/>
                  </a:lnTo>
                  <a:lnTo>
                    <a:pt x="6860082" y="7393559"/>
                  </a:lnTo>
                  <a:lnTo>
                    <a:pt x="6862622" y="7393559"/>
                  </a:lnTo>
                  <a:lnTo>
                    <a:pt x="6865289" y="7393178"/>
                  </a:lnTo>
                  <a:lnTo>
                    <a:pt x="6867702" y="7393178"/>
                  </a:lnTo>
                  <a:lnTo>
                    <a:pt x="6870496" y="7393559"/>
                  </a:lnTo>
                  <a:lnTo>
                    <a:pt x="6872909" y="7393559"/>
                  </a:lnTo>
                  <a:lnTo>
                    <a:pt x="6875703" y="7393813"/>
                  </a:lnTo>
                  <a:lnTo>
                    <a:pt x="6878116" y="7394067"/>
                  </a:lnTo>
                  <a:lnTo>
                    <a:pt x="6880910" y="7394448"/>
                  </a:lnTo>
                  <a:lnTo>
                    <a:pt x="6883323" y="7395083"/>
                  </a:lnTo>
                  <a:lnTo>
                    <a:pt x="6883323" y="7362444"/>
                  </a:lnTo>
                </a:path>
                <a:path w="6883400" h="10017125">
                  <a:moveTo>
                    <a:pt x="6797598" y="7490459"/>
                  </a:moveTo>
                  <a:lnTo>
                    <a:pt x="6797598" y="7362444"/>
                  </a:lnTo>
                </a:path>
                <a:path w="6883400" h="10017125">
                  <a:moveTo>
                    <a:pt x="6883323" y="7618730"/>
                  </a:moveTo>
                  <a:lnTo>
                    <a:pt x="6883323" y="7584059"/>
                  </a:lnTo>
                  <a:lnTo>
                    <a:pt x="6880910" y="7584948"/>
                  </a:lnTo>
                  <a:lnTo>
                    <a:pt x="6878370" y="7585583"/>
                  </a:lnTo>
                  <a:lnTo>
                    <a:pt x="6875957" y="7585836"/>
                  </a:lnTo>
                  <a:lnTo>
                    <a:pt x="6873290" y="7586472"/>
                  </a:lnTo>
                  <a:lnTo>
                    <a:pt x="6870750" y="7586726"/>
                  </a:lnTo>
                  <a:lnTo>
                    <a:pt x="6868083" y="7586726"/>
                  </a:lnTo>
                  <a:lnTo>
                    <a:pt x="6865670" y="7587107"/>
                  </a:lnTo>
                  <a:lnTo>
                    <a:pt x="6862876" y="7587107"/>
                  </a:lnTo>
                  <a:lnTo>
                    <a:pt x="6860463" y="7586726"/>
                  </a:lnTo>
                  <a:lnTo>
                    <a:pt x="6857669" y="7586726"/>
                  </a:lnTo>
                  <a:lnTo>
                    <a:pt x="6855256" y="7586091"/>
                  </a:lnTo>
                  <a:lnTo>
                    <a:pt x="6852462" y="7585836"/>
                  </a:lnTo>
                  <a:lnTo>
                    <a:pt x="6850049" y="7585202"/>
                  </a:lnTo>
                  <a:lnTo>
                    <a:pt x="6847636" y="7584567"/>
                  </a:lnTo>
                  <a:lnTo>
                    <a:pt x="6845223" y="7584059"/>
                  </a:lnTo>
                  <a:lnTo>
                    <a:pt x="6842810" y="7583043"/>
                  </a:lnTo>
                  <a:lnTo>
                    <a:pt x="6840651" y="7582154"/>
                  </a:lnTo>
                  <a:lnTo>
                    <a:pt x="6838492" y="7581011"/>
                  </a:lnTo>
                  <a:lnTo>
                    <a:pt x="6836333" y="7579741"/>
                  </a:lnTo>
                  <a:lnTo>
                    <a:pt x="6834174" y="7578471"/>
                  </a:lnTo>
                  <a:lnTo>
                    <a:pt x="6832396" y="7576947"/>
                  </a:lnTo>
                  <a:lnTo>
                    <a:pt x="6830618" y="7575423"/>
                  </a:lnTo>
                  <a:lnTo>
                    <a:pt x="6828713" y="7573899"/>
                  </a:lnTo>
                  <a:lnTo>
                    <a:pt x="6827189" y="7572121"/>
                  </a:lnTo>
                  <a:lnTo>
                    <a:pt x="6825665" y="7570343"/>
                  </a:lnTo>
                  <a:lnTo>
                    <a:pt x="6824522" y="7568438"/>
                  </a:lnTo>
                  <a:lnTo>
                    <a:pt x="6823252" y="7566279"/>
                  </a:lnTo>
                  <a:lnTo>
                    <a:pt x="6822363" y="7564247"/>
                  </a:lnTo>
                  <a:lnTo>
                    <a:pt x="6821728" y="7561707"/>
                  </a:lnTo>
                  <a:lnTo>
                    <a:pt x="6820839" y="7559294"/>
                  </a:lnTo>
                  <a:lnTo>
                    <a:pt x="6820458" y="7556881"/>
                  </a:lnTo>
                  <a:lnTo>
                    <a:pt x="6820204" y="7554086"/>
                  </a:lnTo>
                  <a:lnTo>
                    <a:pt x="6820458" y="7551420"/>
                  </a:lnTo>
                  <a:lnTo>
                    <a:pt x="6821093" y="7549007"/>
                  </a:lnTo>
                  <a:lnTo>
                    <a:pt x="6821728" y="7546213"/>
                  </a:lnTo>
                  <a:lnTo>
                    <a:pt x="6822617" y="7543800"/>
                  </a:lnTo>
                  <a:lnTo>
                    <a:pt x="6823506" y="7541641"/>
                  </a:lnTo>
                  <a:lnTo>
                    <a:pt x="6824776" y="7539482"/>
                  </a:lnTo>
                  <a:lnTo>
                    <a:pt x="6826046" y="7537704"/>
                  </a:lnTo>
                  <a:lnTo>
                    <a:pt x="6827189" y="7535545"/>
                  </a:lnTo>
                  <a:lnTo>
                    <a:pt x="6829094" y="7534021"/>
                  </a:lnTo>
                  <a:lnTo>
                    <a:pt x="6830618" y="7532497"/>
                  </a:lnTo>
                  <a:lnTo>
                    <a:pt x="6832396" y="7530973"/>
                  </a:lnTo>
                  <a:lnTo>
                    <a:pt x="6834174" y="7529449"/>
                  </a:lnTo>
                  <a:lnTo>
                    <a:pt x="6836333" y="7528179"/>
                  </a:lnTo>
                  <a:lnTo>
                    <a:pt x="6838492" y="7527290"/>
                  </a:lnTo>
                  <a:lnTo>
                    <a:pt x="6840651" y="7526147"/>
                  </a:lnTo>
                  <a:lnTo>
                    <a:pt x="6842810" y="7525131"/>
                  </a:lnTo>
                  <a:lnTo>
                    <a:pt x="6845223" y="7524623"/>
                  </a:lnTo>
                  <a:lnTo>
                    <a:pt x="6847382" y="7523607"/>
                  </a:lnTo>
                  <a:lnTo>
                    <a:pt x="6849795" y="7523099"/>
                  </a:lnTo>
                  <a:lnTo>
                    <a:pt x="6852208" y="7522718"/>
                  </a:lnTo>
                  <a:lnTo>
                    <a:pt x="6855002" y="7522083"/>
                  </a:lnTo>
                  <a:lnTo>
                    <a:pt x="6857415" y="7521829"/>
                  </a:lnTo>
                  <a:lnTo>
                    <a:pt x="6860082" y="7521575"/>
                  </a:lnTo>
                  <a:lnTo>
                    <a:pt x="6862622" y="7521575"/>
                  </a:lnTo>
                  <a:lnTo>
                    <a:pt x="6865289" y="7521575"/>
                  </a:lnTo>
                  <a:lnTo>
                    <a:pt x="6867702" y="7521575"/>
                  </a:lnTo>
                  <a:lnTo>
                    <a:pt x="6870496" y="7521575"/>
                  </a:lnTo>
                  <a:lnTo>
                    <a:pt x="6872909" y="7521575"/>
                  </a:lnTo>
                  <a:lnTo>
                    <a:pt x="6875703" y="7521829"/>
                  </a:lnTo>
                  <a:lnTo>
                    <a:pt x="6878116" y="7522083"/>
                  </a:lnTo>
                  <a:lnTo>
                    <a:pt x="6880910" y="7522464"/>
                  </a:lnTo>
                  <a:lnTo>
                    <a:pt x="6883323" y="7523099"/>
                  </a:lnTo>
                  <a:lnTo>
                    <a:pt x="6883323" y="7490459"/>
                  </a:lnTo>
                </a:path>
                <a:path w="6883400" h="10017125">
                  <a:moveTo>
                    <a:pt x="6797598" y="7618730"/>
                  </a:moveTo>
                  <a:lnTo>
                    <a:pt x="6797598" y="7490459"/>
                  </a:lnTo>
                </a:path>
                <a:path w="6883400" h="10017125">
                  <a:moveTo>
                    <a:pt x="6883323" y="7746746"/>
                  </a:moveTo>
                  <a:lnTo>
                    <a:pt x="6883323" y="7712075"/>
                  </a:lnTo>
                  <a:lnTo>
                    <a:pt x="6880910" y="7712964"/>
                  </a:lnTo>
                  <a:lnTo>
                    <a:pt x="6878370" y="7713599"/>
                  </a:lnTo>
                  <a:lnTo>
                    <a:pt x="6875957" y="7713853"/>
                  </a:lnTo>
                  <a:lnTo>
                    <a:pt x="6873290" y="7714488"/>
                  </a:lnTo>
                  <a:lnTo>
                    <a:pt x="6870750" y="7714742"/>
                  </a:lnTo>
                  <a:lnTo>
                    <a:pt x="6868083" y="7714742"/>
                  </a:lnTo>
                  <a:lnTo>
                    <a:pt x="6865670" y="7715123"/>
                  </a:lnTo>
                  <a:lnTo>
                    <a:pt x="6862876" y="7715123"/>
                  </a:lnTo>
                  <a:lnTo>
                    <a:pt x="6860463" y="7714742"/>
                  </a:lnTo>
                  <a:lnTo>
                    <a:pt x="6857669" y="7714742"/>
                  </a:lnTo>
                  <a:lnTo>
                    <a:pt x="6855256" y="7714107"/>
                  </a:lnTo>
                  <a:lnTo>
                    <a:pt x="6852462" y="7713853"/>
                  </a:lnTo>
                  <a:lnTo>
                    <a:pt x="6850049" y="7713218"/>
                  </a:lnTo>
                  <a:lnTo>
                    <a:pt x="6847636" y="7712583"/>
                  </a:lnTo>
                  <a:lnTo>
                    <a:pt x="6845223" y="7712075"/>
                  </a:lnTo>
                  <a:lnTo>
                    <a:pt x="6842810" y="7711059"/>
                  </a:lnTo>
                  <a:lnTo>
                    <a:pt x="6840651" y="7710170"/>
                  </a:lnTo>
                  <a:lnTo>
                    <a:pt x="6838492" y="7709027"/>
                  </a:lnTo>
                  <a:lnTo>
                    <a:pt x="6836333" y="7707757"/>
                  </a:lnTo>
                  <a:lnTo>
                    <a:pt x="6834174" y="7706486"/>
                  </a:lnTo>
                  <a:lnTo>
                    <a:pt x="6832396" y="7704963"/>
                  </a:lnTo>
                  <a:lnTo>
                    <a:pt x="6830618" y="7703439"/>
                  </a:lnTo>
                  <a:lnTo>
                    <a:pt x="6828713" y="7701915"/>
                  </a:lnTo>
                  <a:lnTo>
                    <a:pt x="6827189" y="7700136"/>
                  </a:lnTo>
                  <a:lnTo>
                    <a:pt x="6825665" y="7698359"/>
                  </a:lnTo>
                  <a:lnTo>
                    <a:pt x="6824522" y="7696454"/>
                  </a:lnTo>
                  <a:lnTo>
                    <a:pt x="6823252" y="7694295"/>
                  </a:lnTo>
                  <a:lnTo>
                    <a:pt x="6822363" y="7692263"/>
                  </a:lnTo>
                  <a:lnTo>
                    <a:pt x="6821728" y="7689723"/>
                  </a:lnTo>
                  <a:lnTo>
                    <a:pt x="6820839" y="7687691"/>
                  </a:lnTo>
                  <a:lnTo>
                    <a:pt x="6820458" y="7684897"/>
                  </a:lnTo>
                  <a:lnTo>
                    <a:pt x="6820204" y="7682103"/>
                  </a:lnTo>
                  <a:lnTo>
                    <a:pt x="6820458" y="7679436"/>
                  </a:lnTo>
                  <a:lnTo>
                    <a:pt x="6821093" y="7677023"/>
                  </a:lnTo>
                  <a:lnTo>
                    <a:pt x="6821728" y="7674229"/>
                  </a:lnTo>
                  <a:lnTo>
                    <a:pt x="6822617" y="7671816"/>
                  </a:lnTo>
                  <a:lnTo>
                    <a:pt x="6823506" y="7669657"/>
                  </a:lnTo>
                  <a:lnTo>
                    <a:pt x="6824776" y="7667498"/>
                  </a:lnTo>
                  <a:lnTo>
                    <a:pt x="6826046" y="7665720"/>
                  </a:lnTo>
                  <a:lnTo>
                    <a:pt x="6827189" y="7663815"/>
                  </a:lnTo>
                  <a:lnTo>
                    <a:pt x="6829094" y="7662036"/>
                  </a:lnTo>
                  <a:lnTo>
                    <a:pt x="6830618" y="7660513"/>
                  </a:lnTo>
                  <a:lnTo>
                    <a:pt x="6832396" y="7658989"/>
                  </a:lnTo>
                  <a:lnTo>
                    <a:pt x="6834174" y="7657719"/>
                  </a:lnTo>
                  <a:lnTo>
                    <a:pt x="6836333" y="7656195"/>
                  </a:lnTo>
                  <a:lnTo>
                    <a:pt x="6838492" y="7655306"/>
                  </a:lnTo>
                  <a:lnTo>
                    <a:pt x="6840651" y="7654163"/>
                  </a:lnTo>
                  <a:lnTo>
                    <a:pt x="6842810" y="7653147"/>
                  </a:lnTo>
                  <a:lnTo>
                    <a:pt x="6845223" y="7652639"/>
                  </a:lnTo>
                  <a:lnTo>
                    <a:pt x="6847382" y="7651623"/>
                  </a:lnTo>
                  <a:lnTo>
                    <a:pt x="6849795" y="7651115"/>
                  </a:lnTo>
                  <a:lnTo>
                    <a:pt x="6852208" y="7650734"/>
                  </a:lnTo>
                  <a:lnTo>
                    <a:pt x="6855002" y="7650099"/>
                  </a:lnTo>
                  <a:lnTo>
                    <a:pt x="6857415" y="7649845"/>
                  </a:lnTo>
                  <a:lnTo>
                    <a:pt x="6860082" y="7649845"/>
                  </a:lnTo>
                  <a:lnTo>
                    <a:pt x="6862622" y="7649591"/>
                  </a:lnTo>
                  <a:lnTo>
                    <a:pt x="6865289" y="7649591"/>
                  </a:lnTo>
                  <a:lnTo>
                    <a:pt x="6867702" y="7649591"/>
                  </a:lnTo>
                  <a:lnTo>
                    <a:pt x="6870496" y="7649591"/>
                  </a:lnTo>
                  <a:lnTo>
                    <a:pt x="6872909" y="7649845"/>
                  </a:lnTo>
                  <a:lnTo>
                    <a:pt x="6875703" y="7649845"/>
                  </a:lnTo>
                  <a:lnTo>
                    <a:pt x="6878116" y="7650099"/>
                  </a:lnTo>
                  <a:lnTo>
                    <a:pt x="6880910" y="7650480"/>
                  </a:lnTo>
                  <a:lnTo>
                    <a:pt x="6883323" y="7651115"/>
                  </a:lnTo>
                  <a:lnTo>
                    <a:pt x="6883323" y="7618476"/>
                  </a:lnTo>
                </a:path>
                <a:path w="6883400" h="10017125">
                  <a:moveTo>
                    <a:pt x="6797598" y="7746746"/>
                  </a:moveTo>
                  <a:lnTo>
                    <a:pt x="6797598" y="7618476"/>
                  </a:lnTo>
                </a:path>
                <a:path w="6883400" h="10017125">
                  <a:moveTo>
                    <a:pt x="6883323" y="7874761"/>
                  </a:moveTo>
                  <a:lnTo>
                    <a:pt x="6883323" y="7840091"/>
                  </a:lnTo>
                  <a:lnTo>
                    <a:pt x="6880910" y="7840980"/>
                  </a:lnTo>
                  <a:lnTo>
                    <a:pt x="6878370" y="7841615"/>
                  </a:lnTo>
                  <a:lnTo>
                    <a:pt x="6875957" y="7842123"/>
                  </a:lnTo>
                  <a:lnTo>
                    <a:pt x="6873290" y="7842504"/>
                  </a:lnTo>
                  <a:lnTo>
                    <a:pt x="6870750" y="7842758"/>
                  </a:lnTo>
                  <a:lnTo>
                    <a:pt x="6868083" y="7842758"/>
                  </a:lnTo>
                  <a:lnTo>
                    <a:pt x="6865670" y="7843139"/>
                  </a:lnTo>
                  <a:lnTo>
                    <a:pt x="6862876" y="7843139"/>
                  </a:lnTo>
                  <a:lnTo>
                    <a:pt x="6860463" y="7842758"/>
                  </a:lnTo>
                  <a:lnTo>
                    <a:pt x="6857669" y="7842758"/>
                  </a:lnTo>
                  <a:lnTo>
                    <a:pt x="6855256" y="7842123"/>
                  </a:lnTo>
                  <a:lnTo>
                    <a:pt x="6852462" y="7841869"/>
                  </a:lnTo>
                  <a:lnTo>
                    <a:pt x="6850049" y="7841234"/>
                  </a:lnTo>
                  <a:lnTo>
                    <a:pt x="6847636" y="7840599"/>
                  </a:lnTo>
                  <a:lnTo>
                    <a:pt x="6845223" y="7840091"/>
                  </a:lnTo>
                  <a:lnTo>
                    <a:pt x="6842810" y="7839075"/>
                  </a:lnTo>
                  <a:lnTo>
                    <a:pt x="6832396" y="7832979"/>
                  </a:lnTo>
                  <a:lnTo>
                    <a:pt x="6830618" y="7831836"/>
                  </a:lnTo>
                  <a:lnTo>
                    <a:pt x="6828713" y="7829931"/>
                  </a:lnTo>
                  <a:lnTo>
                    <a:pt x="6827189" y="7828153"/>
                  </a:lnTo>
                  <a:lnTo>
                    <a:pt x="6825665" y="7826375"/>
                  </a:lnTo>
                  <a:lnTo>
                    <a:pt x="6824522" y="7824470"/>
                  </a:lnTo>
                  <a:lnTo>
                    <a:pt x="6823252" y="7822311"/>
                  </a:lnTo>
                  <a:lnTo>
                    <a:pt x="6822363" y="7820279"/>
                  </a:lnTo>
                  <a:lnTo>
                    <a:pt x="6821728" y="7817739"/>
                  </a:lnTo>
                  <a:lnTo>
                    <a:pt x="6820839" y="7815707"/>
                  </a:lnTo>
                  <a:lnTo>
                    <a:pt x="6820458" y="7812913"/>
                  </a:lnTo>
                  <a:lnTo>
                    <a:pt x="6820204" y="7810500"/>
                  </a:lnTo>
                  <a:lnTo>
                    <a:pt x="6820458" y="7807452"/>
                  </a:lnTo>
                  <a:lnTo>
                    <a:pt x="6821093" y="7805039"/>
                  </a:lnTo>
                  <a:lnTo>
                    <a:pt x="6821728" y="7802499"/>
                  </a:lnTo>
                  <a:lnTo>
                    <a:pt x="6822617" y="7800086"/>
                  </a:lnTo>
                  <a:lnTo>
                    <a:pt x="6823506" y="7797673"/>
                  </a:lnTo>
                  <a:lnTo>
                    <a:pt x="6824776" y="7795514"/>
                  </a:lnTo>
                  <a:lnTo>
                    <a:pt x="6826046" y="7793736"/>
                  </a:lnTo>
                  <a:lnTo>
                    <a:pt x="6827189" y="7791831"/>
                  </a:lnTo>
                  <a:lnTo>
                    <a:pt x="6829094" y="7790053"/>
                  </a:lnTo>
                  <a:lnTo>
                    <a:pt x="6830618" y="7788529"/>
                  </a:lnTo>
                  <a:lnTo>
                    <a:pt x="6832396" y="7787005"/>
                  </a:lnTo>
                  <a:lnTo>
                    <a:pt x="6834174" y="7785734"/>
                  </a:lnTo>
                  <a:lnTo>
                    <a:pt x="6836333" y="7784592"/>
                  </a:lnTo>
                  <a:lnTo>
                    <a:pt x="6838492" y="7783322"/>
                  </a:lnTo>
                  <a:lnTo>
                    <a:pt x="6840651" y="7782433"/>
                  </a:lnTo>
                  <a:lnTo>
                    <a:pt x="6842810" y="7781163"/>
                  </a:lnTo>
                  <a:lnTo>
                    <a:pt x="6845223" y="7780655"/>
                  </a:lnTo>
                  <a:lnTo>
                    <a:pt x="6847382" y="7779639"/>
                  </a:lnTo>
                  <a:lnTo>
                    <a:pt x="6849795" y="7779131"/>
                  </a:lnTo>
                  <a:lnTo>
                    <a:pt x="6852208" y="7778750"/>
                  </a:lnTo>
                  <a:lnTo>
                    <a:pt x="6855002" y="7778115"/>
                  </a:lnTo>
                  <a:lnTo>
                    <a:pt x="6857415" y="7777861"/>
                  </a:lnTo>
                  <a:lnTo>
                    <a:pt x="6860082" y="7777861"/>
                  </a:lnTo>
                  <a:lnTo>
                    <a:pt x="6862622" y="7777607"/>
                  </a:lnTo>
                  <a:lnTo>
                    <a:pt x="6865289" y="7777607"/>
                  </a:lnTo>
                  <a:lnTo>
                    <a:pt x="6867702" y="7777607"/>
                  </a:lnTo>
                  <a:lnTo>
                    <a:pt x="6870496" y="7777607"/>
                  </a:lnTo>
                  <a:lnTo>
                    <a:pt x="6872909" y="7777861"/>
                  </a:lnTo>
                  <a:lnTo>
                    <a:pt x="6875703" y="7777861"/>
                  </a:lnTo>
                  <a:lnTo>
                    <a:pt x="6878116" y="7778496"/>
                  </a:lnTo>
                  <a:lnTo>
                    <a:pt x="6880910" y="7778750"/>
                  </a:lnTo>
                  <a:lnTo>
                    <a:pt x="6883323" y="7779131"/>
                  </a:lnTo>
                  <a:lnTo>
                    <a:pt x="6883323" y="7746746"/>
                  </a:lnTo>
                </a:path>
                <a:path w="6883400" h="10017125">
                  <a:moveTo>
                    <a:pt x="6797598" y="7874761"/>
                  </a:moveTo>
                  <a:lnTo>
                    <a:pt x="6797598" y="7746746"/>
                  </a:lnTo>
                </a:path>
                <a:path w="6883400" h="10017125">
                  <a:moveTo>
                    <a:pt x="6883323" y="8002778"/>
                  </a:moveTo>
                  <a:lnTo>
                    <a:pt x="6883323" y="7968361"/>
                  </a:lnTo>
                  <a:lnTo>
                    <a:pt x="6880910" y="7968996"/>
                  </a:lnTo>
                  <a:lnTo>
                    <a:pt x="6878370" y="7969631"/>
                  </a:lnTo>
                  <a:lnTo>
                    <a:pt x="6875957" y="7970139"/>
                  </a:lnTo>
                  <a:lnTo>
                    <a:pt x="6873290" y="7970520"/>
                  </a:lnTo>
                  <a:lnTo>
                    <a:pt x="6870750" y="7970774"/>
                  </a:lnTo>
                  <a:lnTo>
                    <a:pt x="6868083" y="7970774"/>
                  </a:lnTo>
                  <a:lnTo>
                    <a:pt x="6865670" y="7971155"/>
                  </a:lnTo>
                  <a:lnTo>
                    <a:pt x="6862876" y="7971155"/>
                  </a:lnTo>
                  <a:lnTo>
                    <a:pt x="6860463" y="7970774"/>
                  </a:lnTo>
                  <a:lnTo>
                    <a:pt x="6857669" y="7970774"/>
                  </a:lnTo>
                  <a:lnTo>
                    <a:pt x="6855256" y="7970520"/>
                  </a:lnTo>
                  <a:lnTo>
                    <a:pt x="6852462" y="7969884"/>
                  </a:lnTo>
                  <a:lnTo>
                    <a:pt x="6850049" y="7969250"/>
                  </a:lnTo>
                  <a:lnTo>
                    <a:pt x="6847636" y="7968615"/>
                  </a:lnTo>
                  <a:lnTo>
                    <a:pt x="6845223" y="7968107"/>
                  </a:lnTo>
                  <a:lnTo>
                    <a:pt x="6842810" y="7967091"/>
                  </a:lnTo>
                  <a:lnTo>
                    <a:pt x="6840651" y="7966202"/>
                  </a:lnTo>
                  <a:lnTo>
                    <a:pt x="6838492" y="7965059"/>
                  </a:lnTo>
                  <a:lnTo>
                    <a:pt x="6836333" y="7963789"/>
                  </a:lnTo>
                  <a:lnTo>
                    <a:pt x="6834174" y="7962519"/>
                  </a:lnTo>
                  <a:lnTo>
                    <a:pt x="6832396" y="7960995"/>
                  </a:lnTo>
                  <a:lnTo>
                    <a:pt x="6830618" y="7959852"/>
                  </a:lnTo>
                  <a:lnTo>
                    <a:pt x="6828713" y="7957947"/>
                  </a:lnTo>
                  <a:lnTo>
                    <a:pt x="6827189" y="7956423"/>
                  </a:lnTo>
                  <a:lnTo>
                    <a:pt x="6825665" y="7954645"/>
                  </a:lnTo>
                  <a:lnTo>
                    <a:pt x="6824522" y="7952486"/>
                  </a:lnTo>
                  <a:lnTo>
                    <a:pt x="6823252" y="7950327"/>
                  </a:lnTo>
                  <a:lnTo>
                    <a:pt x="6822363" y="7948295"/>
                  </a:lnTo>
                  <a:lnTo>
                    <a:pt x="6821728" y="7945755"/>
                  </a:lnTo>
                  <a:lnTo>
                    <a:pt x="6820839" y="7943723"/>
                  </a:lnTo>
                  <a:lnTo>
                    <a:pt x="6820458" y="7940929"/>
                  </a:lnTo>
                  <a:lnTo>
                    <a:pt x="6820204" y="7938516"/>
                  </a:lnTo>
                  <a:lnTo>
                    <a:pt x="6820458" y="7935468"/>
                  </a:lnTo>
                  <a:lnTo>
                    <a:pt x="6821093" y="7933055"/>
                  </a:lnTo>
                  <a:lnTo>
                    <a:pt x="6821728" y="7930515"/>
                  </a:lnTo>
                  <a:lnTo>
                    <a:pt x="6822617" y="7928102"/>
                  </a:lnTo>
                  <a:lnTo>
                    <a:pt x="6823506" y="7925689"/>
                  </a:lnTo>
                  <a:lnTo>
                    <a:pt x="6824776" y="7923530"/>
                  </a:lnTo>
                  <a:lnTo>
                    <a:pt x="6826046" y="7921752"/>
                  </a:lnTo>
                  <a:lnTo>
                    <a:pt x="6827189" y="7919847"/>
                  </a:lnTo>
                  <a:lnTo>
                    <a:pt x="6829094" y="7918069"/>
                  </a:lnTo>
                  <a:lnTo>
                    <a:pt x="6830618" y="7916545"/>
                  </a:lnTo>
                  <a:lnTo>
                    <a:pt x="6832396" y="7915021"/>
                  </a:lnTo>
                  <a:lnTo>
                    <a:pt x="6834174" y="7913751"/>
                  </a:lnTo>
                  <a:lnTo>
                    <a:pt x="6836333" y="7912608"/>
                  </a:lnTo>
                  <a:lnTo>
                    <a:pt x="6838492" y="7911338"/>
                  </a:lnTo>
                  <a:lnTo>
                    <a:pt x="6840651" y="7910449"/>
                  </a:lnTo>
                  <a:lnTo>
                    <a:pt x="6842810" y="7909559"/>
                  </a:lnTo>
                  <a:lnTo>
                    <a:pt x="6845223" y="7908671"/>
                  </a:lnTo>
                  <a:lnTo>
                    <a:pt x="6847382" y="7907655"/>
                  </a:lnTo>
                  <a:lnTo>
                    <a:pt x="6849795" y="7907401"/>
                  </a:lnTo>
                  <a:lnTo>
                    <a:pt x="6852208" y="7906766"/>
                  </a:lnTo>
                  <a:lnTo>
                    <a:pt x="6855002" y="7906131"/>
                  </a:lnTo>
                  <a:lnTo>
                    <a:pt x="6857415" y="7905877"/>
                  </a:lnTo>
                  <a:lnTo>
                    <a:pt x="6860082" y="7905877"/>
                  </a:lnTo>
                  <a:lnTo>
                    <a:pt x="6862622" y="7905623"/>
                  </a:lnTo>
                  <a:lnTo>
                    <a:pt x="6865289" y="7905623"/>
                  </a:lnTo>
                  <a:lnTo>
                    <a:pt x="6867702" y="7905623"/>
                  </a:lnTo>
                  <a:lnTo>
                    <a:pt x="6870496" y="7905623"/>
                  </a:lnTo>
                  <a:lnTo>
                    <a:pt x="6872909" y="7905877"/>
                  </a:lnTo>
                  <a:lnTo>
                    <a:pt x="6875703" y="7905877"/>
                  </a:lnTo>
                  <a:lnTo>
                    <a:pt x="6878116" y="7906511"/>
                  </a:lnTo>
                  <a:lnTo>
                    <a:pt x="6880910" y="7906766"/>
                  </a:lnTo>
                  <a:lnTo>
                    <a:pt x="6883323" y="7907147"/>
                  </a:lnTo>
                  <a:lnTo>
                    <a:pt x="6883323" y="7874761"/>
                  </a:lnTo>
                </a:path>
                <a:path w="6883400" h="10017125">
                  <a:moveTo>
                    <a:pt x="6797598" y="8002778"/>
                  </a:moveTo>
                  <a:lnTo>
                    <a:pt x="6797598" y="7874761"/>
                  </a:lnTo>
                </a:path>
                <a:path w="6883400" h="10017125">
                  <a:moveTo>
                    <a:pt x="6883323" y="8130794"/>
                  </a:moveTo>
                  <a:lnTo>
                    <a:pt x="6883323" y="8096377"/>
                  </a:lnTo>
                  <a:lnTo>
                    <a:pt x="6880910" y="8097011"/>
                  </a:lnTo>
                  <a:lnTo>
                    <a:pt x="6878370" y="8097647"/>
                  </a:lnTo>
                  <a:lnTo>
                    <a:pt x="6875957" y="8098155"/>
                  </a:lnTo>
                  <a:lnTo>
                    <a:pt x="6873290" y="8098536"/>
                  </a:lnTo>
                  <a:lnTo>
                    <a:pt x="6870750" y="8098790"/>
                  </a:lnTo>
                  <a:lnTo>
                    <a:pt x="6868083" y="8099171"/>
                  </a:lnTo>
                  <a:lnTo>
                    <a:pt x="6865670" y="8099171"/>
                  </a:lnTo>
                  <a:lnTo>
                    <a:pt x="6862876" y="8099171"/>
                  </a:lnTo>
                  <a:lnTo>
                    <a:pt x="6860463" y="8099171"/>
                  </a:lnTo>
                  <a:lnTo>
                    <a:pt x="6857669" y="8098790"/>
                  </a:lnTo>
                  <a:lnTo>
                    <a:pt x="6855256" y="8098536"/>
                  </a:lnTo>
                  <a:lnTo>
                    <a:pt x="6852462" y="8097901"/>
                  </a:lnTo>
                  <a:lnTo>
                    <a:pt x="6850049" y="8097647"/>
                  </a:lnTo>
                  <a:lnTo>
                    <a:pt x="6847636" y="8096631"/>
                  </a:lnTo>
                  <a:lnTo>
                    <a:pt x="6845223" y="8096123"/>
                  </a:lnTo>
                  <a:lnTo>
                    <a:pt x="6842810" y="8095107"/>
                  </a:lnTo>
                  <a:lnTo>
                    <a:pt x="6840651" y="8094218"/>
                  </a:lnTo>
                  <a:lnTo>
                    <a:pt x="6838492" y="8093329"/>
                  </a:lnTo>
                  <a:lnTo>
                    <a:pt x="6836333" y="8091805"/>
                  </a:lnTo>
                  <a:lnTo>
                    <a:pt x="6824522" y="8080502"/>
                  </a:lnTo>
                  <a:lnTo>
                    <a:pt x="6823252" y="8078343"/>
                  </a:lnTo>
                  <a:lnTo>
                    <a:pt x="6822363" y="8076311"/>
                  </a:lnTo>
                  <a:lnTo>
                    <a:pt x="6821728" y="8074152"/>
                  </a:lnTo>
                  <a:lnTo>
                    <a:pt x="6820839" y="8071739"/>
                  </a:lnTo>
                  <a:lnTo>
                    <a:pt x="6820458" y="8068945"/>
                  </a:lnTo>
                  <a:lnTo>
                    <a:pt x="6820204" y="8066532"/>
                  </a:lnTo>
                  <a:lnTo>
                    <a:pt x="6824776" y="8051927"/>
                  </a:lnTo>
                  <a:lnTo>
                    <a:pt x="6826046" y="8049768"/>
                  </a:lnTo>
                  <a:lnTo>
                    <a:pt x="6827189" y="8047863"/>
                  </a:lnTo>
                  <a:lnTo>
                    <a:pt x="6829094" y="8046339"/>
                  </a:lnTo>
                  <a:lnTo>
                    <a:pt x="6830618" y="8044561"/>
                  </a:lnTo>
                  <a:lnTo>
                    <a:pt x="6832396" y="8043036"/>
                  </a:lnTo>
                  <a:lnTo>
                    <a:pt x="6834174" y="8041767"/>
                  </a:lnTo>
                  <a:lnTo>
                    <a:pt x="6836333" y="8040624"/>
                  </a:lnTo>
                  <a:lnTo>
                    <a:pt x="6838492" y="8039354"/>
                  </a:lnTo>
                  <a:lnTo>
                    <a:pt x="6840651" y="8038465"/>
                  </a:lnTo>
                  <a:lnTo>
                    <a:pt x="6842810" y="8037576"/>
                  </a:lnTo>
                  <a:lnTo>
                    <a:pt x="6845223" y="8036686"/>
                  </a:lnTo>
                  <a:lnTo>
                    <a:pt x="6847382" y="8036052"/>
                  </a:lnTo>
                  <a:lnTo>
                    <a:pt x="6849795" y="8035417"/>
                  </a:lnTo>
                  <a:lnTo>
                    <a:pt x="6852208" y="8034782"/>
                  </a:lnTo>
                  <a:lnTo>
                    <a:pt x="6855002" y="8034528"/>
                  </a:lnTo>
                  <a:lnTo>
                    <a:pt x="6857415" y="8034147"/>
                  </a:lnTo>
                  <a:lnTo>
                    <a:pt x="6860082" y="8033893"/>
                  </a:lnTo>
                  <a:lnTo>
                    <a:pt x="6862622" y="8033639"/>
                  </a:lnTo>
                  <a:lnTo>
                    <a:pt x="6865289" y="8033639"/>
                  </a:lnTo>
                  <a:lnTo>
                    <a:pt x="6867702" y="8033639"/>
                  </a:lnTo>
                  <a:lnTo>
                    <a:pt x="6870496" y="8033639"/>
                  </a:lnTo>
                  <a:lnTo>
                    <a:pt x="6872909" y="8033893"/>
                  </a:lnTo>
                  <a:lnTo>
                    <a:pt x="6875703" y="8034147"/>
                  </a:lnTo>
                  <a:lnTo>
                    <a:pt x="6878116" y="8034528"/>
                  </a:lnTo>
                  <a:lnTo>
                    <a:pt x="6880910" y="8034782"/>
                  </a:lnTo>
                  <a:lnTo>
                    <a:pt x="6883323" y="8035163"/>
                  </a:lnTo>
                  <a:lnTo>
                    <a:pt x="6883323" y="8002778"/>
                  </a:lnTo>
                </a:path>
                <a:path w="6883400" h="10017125">
                  <a:moveTo>
                    <a:pt x="6797598" y="8130794"/>
                  </a:moveTo>
                  <a:lnTo>
                    <a:pt x="6797598" y="8002778"/>
                  </a:lnTo>
                </a:path>
                <a:path w="6883400" h="10017125">
                  <a:moveTo>
                    <a:pt x="6883323" y="8258809"/>
                  </a:moveTo>
                  <a:lnTo>
                    <a:pt x="6883323" y="8224393"/>
                  </a:lnTo>
                  <a:lnTo>
                    <a:pt x="6880910" y="8225028"/>
                  </a:lnTo>
                  <a:lnTo>
                    <a:pt x="6878370" y="8225663"/>
                  </a:lnTo>
                  <a:lnTo>
                    <a:pt x="6875957" y="8226171"/>
                  </a:lnTo>
                  <a:lnTo>
                    <a:pt x="6873290" y="8226552"/>
                  </a:lnTo>
                  <a:lnTo>
                    <a:pt x="6870750" y="8226806"/>
                  </a:lnTo>
                  <a:lnTo>
                    <a:pt x="6868083" y="8227186"/>
                  </a:lnTo>
                  <a:lnTo>
                    <a:pt x="6865670" y="8227186"/>
                  </a:lnTo>
                  <a:lnTo>
                    <a:pt x="6862876" y="8227186"/>
                  </a:lnTo>
                  <a:lnTo>
                    <a:pt x="6860463" y="8227186"/>
                  </a:lnTo>
                  <a:lnTo>
                    <a:pt x="6857669" y="8226806"/>
                  </a:lnTo>
                  <a:lnTo>
                    <a:pt x="6855256" y="8226552"/>
                  </a:lnTo>
                  <a:lnTo>
                    <a:pt x="6852462" y="8226171"/>
                  </a:lnTo>
                  <a:lnTo>
                    <a:pt x="6850049" y="8225663"/>
                  </a:lnTo>
                  <a:lnTo>
                    <a:pt x="6847636" y="8224647"/>
                  </a:lnTo>
                  <a:lnTo>
                    <a:pt x="6845223" y="8224139"/>
                  </a:lnTo>
                  <a:lnTo>
                    <a:pt x="6842810" y="8223123"/>
                  </a:lnTo>
                  <a:lnTo>
                    <a:pt x="6840651" y="8222234"/>
                  </a:lnTo>
                  <a:lnTo>
                    <a:pt x="6838492" y="8221345"/>
                  </a:lnTo>
                  <a:lnTo>
                    <a:pt x="6836333" y="8220075"/>
                  </a:lnTo>
                  <a:lnTo>
                    <a:pt x="6834174" y="8218551"/>
                  </a:lnTo>
                  <a:lnTo>
                    <a:pt x="6832396" y="8217408"/>
                  </a:lnTo>
                  <a:lnTo>
                    <a:pt x="6830618" y="8215884"/>
                  </a:lnTo>
                  <a:lnTo>
                    <a:pt x="6828713" y="8214359"/>
                  </a:lnTo>
                  <a:lnTo>
                    <a:pt x="6827189" y="8212455"/>
                  </a:lnTo>
                  <a:lnTo>
                    <a:pt x="6825665" y="8210677"/>
                  </a:lnTo>
                  <a:lnTo>
                    <a:pt x="6824522" y="8208518"/>
                  </a:lnTo>
                  <a:lnTo>
                    <a:pt x="6823252" y="8206740"/>
                  </a:lnTo>
                  <a:lnTo>
                    <a:pt x="6822363" y="8204327"/>
                  </a:lnTo>
                  <a:lnTo>
                    <a:pt x="6821728" y="8202168"/>
                  </a:lnTo>
                  <a:lnTo>
                    <a:pt x="6820839" y="8199755"/>
                  </a:lnTo>
                  <a:lnTo>
                    <a:pt x="6820458" y="8196961"/>
                  </a:lnTo>
                  <a:lnTo>
                    <a:pt x="6820204" y="8194548"/>
                  </a:lnTo>
                  <a:lnTo>
                    <a:pt x="6824776" y="8179943"/>
                  </a:lnTo>
                  <a:lnTo>
                    <a:pt x="6826046" y="8177784"/>
                  </a:lnTo>
                  <a:lnTo>
                    <a:pt x="6827189" y="8175879"/>
                  </a:lnTo>
                  <a:lnTo>
                    <a:pt x="6829094" y="8174355"/>
                  </a:lnTo>
                  <a:lnTo>
                    <a:pt x="6830618" y="8172577"/>
                  </a:lnTo>
                  <a:lnTo>
                    <a:pt x="6832396" y="8171053"/>
                  </a:lnTo>
                  <a:lnTo>
                    <a:pt x="6834174" y="8169783"/>
                  </a:lnTo>
                  <a:lnTo>
                    <a:pt x="6836333" y="8168640"/>
                  </a:lnTo>
                  <a:lnTo>
                    <a:pt x="6838492" y="8167370"/>
                  </a:lnTo>
                  <a:lnTo>
                    <a:pt x="6855002" y="8162544"/>
                  </a:lnTo>
                  <a:lnTo>
                    <a:pt x="6857415" y="8162163"/>
                  </a:lnTo>
                  <a:lnTo>
                    <a:pt x="6860082" y="8161909"/>
                  </a:lnTo>
                  <a:lnTo>
                    <a:pt x="6862622" y="8161655"/>
                  </a:lnTo>
                  <a:lnTo>
                    <a:pt x="6865289" y="8161655"/>
                  </a:lnTo>
                  <a:lnTo>
                    <a:pt x="6867702" y="8161655"/>
                  </a:lnTo>
                  <a:lnTo>
                    <a:pt x="6870496" y="8161655"/>
                  </a:lnTo>
                  <a:lnTo>
                    <a:pt x="6872909" y="8161909"/>
                  </a:lnTo>
                  <a:lnTo>
                    <a:pt x="6875703" y="8162163"/>
                  </a:lnTo>
                  <a:lnTo>
                    <a:pt x="6878116" y="8162544"/>
                  </a:lnTo>
                  <a:lnTo>
                    <a:pt x="6880910" y="8162798"/>
                  </a:lnTo>
                  <a:lnTo>
                    <a:pt x="6883323" y="8163179"/>
                  </a:lnTo>
                  <a:lnTo>
                    <a:pt x="6883323" y="8130794"/>
                  </a:lnTo>
                </a:path>
                <a:path w="6883400" h="10017125">
                  <a:moveTo>
                    <a:pt x="6797598" y="8258809"/>
                  </a:moveTo>
                  <a:lnTo>
                    <a:pt x="6797598" y="8130794"/>
                  </a:lnTo>
                </a:path>
                <a:path w="6883400" h="10017125">
                  <a:moveTo>
                    <a:pt x="6883323" y="8386826"/>
                  </a:moveTo>
                  <a:lnTo>
                    <a:pt x="6883323" y="8352409"/>
                  </a:lnTo>
                  <a:lnTo>
                    <a:pt x="6880910" y="8353044"/>
                  </a:lnTo>
                  <a:lnTo>
                    <a:pt x="6878370" y="8353679"/>
                  </a:lnTo>
                  <a:lnTo>
                    <a:pt x="6875957" y="8354186"/>
                  </a:lnTo>
                  <a:lnTo>
                    <a:pt x="6873290" y="8354568"/>
                  </a:lnTo>
                  <a:lnTo>
                    <a:pt x="6870750" y="8354822"/>
                  </a:lnTo>
                  <a:lnTo>
                    <a:pt x="6868083" y="8355203"/>
                  </a:lnTo>
                  <a:lnTo>
                    <a:pt x="6865670" y="8355203"/>
                  </a:lnTo>
                  <a:lnTo>
                    <a:pt x="6862876" y="8355203"/>
                  </a:lnTo>
                  <a:lnTo>
                    <a:pt x="6860463" y="8355203"/>
                  </a:lnTo>
                  <a:lnTo>
                    <a:pt x="6857669" y="8354822"/>
                  </a:lnTo>
                  <a:lnTo>
                    <a:pt x="6845223" y="8352155"/>
                  </a:lnTo>
                  <a:lnTo>
                    <a:pt x="6842810" y="8351520"/>
                  </a:lnTo>
                  <a:lnTo>
                    <a:pt x="6840651" y="8350250"/>
                  </a:lnTo>
                  <a:lnTo>
                    <a:pt x="6838492" y="8349361"/>
                  </a:lnTo>
                  <a:lnTo>
                    <a:pt x="6836333" y="8348091"/>
                  </a:lnTo>
                  <a:lnTo>
                    <a:pt x="6834174" y="8346948"/>
                  </a:lnTo>
                  <a:lnTo>
                    <a:pt x="6832396" y="8345424"/>
                  </a:lnTo>
                  <a:lnTo>
                    <a:pt x="6830618" y="8343900"/>
                  </a:lnTo>
                  <a:lnTo>
                    <a:pt x="6828713" y="8342376"/>
                  </a:lnTo>
                  <a:lnTo>
                    <a:pt x="6827189" y="8340471"/>
                  </a:lnTo>
                  <a:lnTo>
                    <a:pt x="6825665" y="8338693"/>
                  </a:lnTo>
                  <a:lnTo>
                    <a:pt x="6824522" y="8336534"/>
                  </a:lnTo>
                  <a:lnTo>
                    <a:pt x="6823252" y="8334756"/>
                  </a:lnTo>
                  <a:lnTo>
                    <a:pt x="6822363" y="8332343"/>
                  </a:lnTo>
                  <a:lnTo>
                    <a:pt x="6821728" y="8330184"/>
                  </a:lnTo>
                  <a:lnTo>
                    <a:pt x="6820839" y="8327771"/>
                  </a:lnTo>
                  <a:lnTo>
                    <a:pt x="6820458" y="8325231"/>
                  </a:lnTo>
                  <a:lnTo>
                    <a:pt x="6820204" y="8322564"/>
                  </a:lnTo>
                  <a:lnTo>
                    <a:pt x="6820458" y="8319770"/>
                  </a:lnTo>
                  <a:lnTo>
                    <a:pt x="6821093" y="8317103"/>
                  </a:lnTo>
                  <a:lnTo>
                    <a:pt x="6821728" y="8314563"/>
                  </a:lnTo>
                  <a:lnTo>
                    <a:pt x="6822617" y="8312150"/>
                  </a:lnTo>
                  <a:lnTo>
                    <a:pt x="6823506" y="8309991"/>
                  </a:lnTo>
                  <a:lnTo>
                    <a:pt x="6824776" y="8307959"/>
                  </a:lnTo>
                  <a:lnTo>
                    <a:pt x="6826046" y="8305800"/>
                  </a:lnTo>
                  <a:lnTo>
                    <a:pt x="6827189" y="8303895"/>
                  </a:lnTo>
                  <a:lnTo>
                    <a:pt x="6829094" y="8302371"/>
                  </a:lnTo>
                  <a:lnTo>
                    <a:pt x="6830618" y="8300593"/>
                  </a:lnTo>
                  <a:lnTo>
                    <a:pt x="6832396" y="8299323"/>
                  </a:lnTo>
                  <a:lnTo>
                    <a:pt x="6834174" y="8297799"/>
                  </a:lnTo>
                  <a:lnTo>
                    <a:pt x="6836333" y="8296656"/>
                  </a:lnTo>
                  <a:lnTo>
                    <a:pt x="6838492" y="8295386"/>
                  </a:lnTo>
                  <a:lnTo>
                    <a:pt x="6840651" y="8294497"/>
                  </a:lnTo>
                  <a:lnTo>
                    <a:pt x="6842810" y="8293608"/>
                  </a:lnTo>
                  <a:lnTo>
                    <a:pt x="6855002" y="8290559"/>
                  </a:lnTo>
                  <a:lnTo>
                    <a:pt x="6857415" y="8290179"/>
                  </a:lnTo>
                  <a:lnTo>
                    <a:pt x="6860082" y="8289925"/>
                  </a:lnTo>
                  <a:lnTo>
                    <a:pt x="6862622" y="8289925"/>
                  </a:lnTo>
                  <a:lnTo>
                    <a:pt x="6865289" y="8289671"/>
                  </a:lnTo>
                  <a:lnTo>
                    <a:pt x="6867702" y="8289671"/>
                  </a:lnTo>
                  <a:lnTo>
                    <a:pt x="6870496" y="8289925"/>
                  </a:lnTo>
                  <a:lnTo>
                    <a:pt x="6872909" y="8289925"/>
                  </a:lnTo>
                  <a:lnTo>
                    <a:pt x="6875703" y="8290179"/>
                  </a:lnTo>
                  <a:lnTo>
                    <a:pt x="6878116" y="8290559"/>
                  </a:lnTo>
                  <a:lnTo>
                    <a:pt x="6880910" y="8290814"/>
                  </a:lnTo>
                  <a:lnTo>
                    <a:pt x="6883323" y="8291449"/>
                  </a:lnTo>
                  <a:lnTo>
                    <a:pt x="6883323" y="8258809"/>
                  </a:lnTo>
                </a:path>
                <a:path w="6883400" h="10017125">
                  <a:moveTo>
                    <a:pt x="6797598" y="8386826"/>
                  </a:moveTo>
                  <a:lnTo>
                    <a:pt x="6797598" y="8258809"/>
                  </a:lnTo>
                </a:path>
                <a:path w="6883400" h="10017125">
                  <a:moveTo>
                    <a:pt x="6883323" y="8514842"/>
                  </a:moveTo>
                  <a:lnTo>
                    <a:pt x="6883323" y="8480425"/>
                  </a:lnTo>
                  <a:lnTo>
                    <a:pt x="6880910" y="8481060"/>
                  </a:lnTo>
                  <a:lnTo>
                    <a:pt x="6878370" y="8481949"/>
                  </a:lnTo>
                  <a:lnTo>
                    <a:pt x="6875957" y="8482203"/>
                  </a:lnTo>
                  <a:lnTo>
                    <a:pt x="6873290" y="8482584"/>
                  </a:lnTo>
                  <a:lnTo>
                    <a:pt x="6870750" y="8482838"/>
                  </a:lnTo>
                  <a:lnTo>
                    <a:pt x="6868083" y="8483219"/>
                  </a:lnTo>
                  <a:lnTo>
                    <a:pt x="6865670" y="8483219"/>
                  </a:lnTo>
                  <a:lnTo>
                    <a:pt x="6862876" y="8483219"/>
                  </a:lnTo>
                  <a:lnTo>
                    <a:pt x="6860463" y="8483219"/>
                  </a:lnTo>
                  <a:lnTo>
                    <a:pt x="6857669" y="8482838"/>
                  </a:lnTo>
                  <a:lnTo>
                    <a:pt x="6855256" y="8482584"/>
                  </a:lnTo>
                  <a:lnTo>
                    <a:pt x="6852462" y="8482203"/>
                  </a:lnTo>
                  <a:lnTo>
                    <a:pt x="6850049" y="8481695"/>
                  </a:lnTo>
                  <a:lnTo>
                    <a:pt x="6847636" y="8481060"/>
                  </a:lnTo>
                  <a:lnTo>
                    <a:pt x="6845223" y="8480171"/>
                  </a:lnTo>
                  <a:lnTo>
                    <a:pt x="6842810" y="8479536"/>
                  </a:lnTo>
                  <a:lnTo>
                    <a:pt x="6840651" y="8478266"/>
                  </a:lnTo>
                  <a:lnTo>
                    <a:pt x="6838492" y="8477377"/>
                  </a:lnTo>
                  <a:lnTo>
                    <a:pt x="6836333" y="8476107"/>
                  </a:lnTo>
                  <a:lnTo>
                    <a:pt x="6834174" y="8474964"/>
                  </a:lnTo>
                  <a:lnTo>
                    <a:pt x="6832396" y="8473440"/>
                  </a:lnTo>
                  <a:lnTo>
                    <a:pt x="6830618" y="8471916"/>
                  </a:lnTo>
                  <a:lnTo>
                    <a:pt x="6828713" y="8470392"/>
                  </a:lnTo>
                  <a:lnTo>
                    <a:pt x="6827189" y="8468487"/>
                  </a:lnTo>
                  <a:lnTo>
                    <a:pt x="6825665" y="8466709"/>
                  </a:lnTo>
                  <a:lnTo>
                    <a:pt x="6824522" y="8464550"/>
                  </a:lnTo>
                  <a:lnTo>
                    <a:pt x="6823252" y="8462772"/>
                  </a:lnTo>
                  <a:lnTo>
                    <a:pt x="6822363" y="8460359"/>
                  </a:lnTo>
                  <a:lnTo>
                    <a:pt x="6821728" y="8458200"/>
                  </a:lnTo>
                  <a:lnTo>
                    <a:pt x="6820839" y="8455787"/>
                  </a:lnTo>
                  <a:lnTo>
                    <a:pt x="6820458" y="8453247"/>
                  </a:lnTo>
                  <a:lnTo>
                    <a:pt x="6820204" y="8450580"/>
                  </a:lnTo>
                  <a:lnTo>
                    <a:pt x="6820458" y="8447786"/>
                  </a:lnTo>
                  <a:lnTo>
                    <a:pt x="6821093" y="8445119"/>
                  </a:lnTo>
                  <a:lnTo>
                    <a:pt x="6826046" y="8434070"/>
                  </a:lnTo>
                  <a:lnTo>
                    <a:pt x="6827189" y="8431911"/>
                  </a:lnTo>
                  <a:lnTo>
                    <a:pt x="6829094" y="8430387"/>
                  </a:lnTo>
                  <a:lnTo>
                    <a:pt x="6830618" y="8428609"/>
                  </a:lnTo>
                  <a:lnTo>
                    <a:pt x="6832396" y="8427339"/>
                  </a:lnTo>
                  <a:lnTo>
                    <a:pt x="6834174" y="8425815"/>
                  </a:lnTo>
                  <a:lnTo>
                    <a:pt x="6836333" y="8424672"/>
                  </a:lnTo>
                  <a:lnTo>
                    <a:pt x="6838492" y="8423402"/>
                  </a:lnTo>
                  <a:lnTo>
                    <a:pt x="6840651" y="8422513"/>
                  </a:lnTo>
                  <a:lnTo>
                    <a:pt x="6842810" y="8421624"/>
                  </a:lnTo>
                  <a:lnTo>
                    <a:pt x="6845223" y="8420735"/>
                  </a:lnTo>
                  <a:lnTo>
                    <a:pt x="6847382" y="8420100"/>
                  </a:lnTo>
                  <a:lnTo>
                    <a:pt x="6849795" y="8419465"/>
                  </a:lnTo>
                  <a:lnTo>
                    <a:pt x="6852208" y="8418830"/>
                  </a:lnTo>
                  <a:lnTo>
                    <a:pt x="6855002" y="8418576"/>
                  </a:lnTo>
                  <a:lnTo>
                    <a:pt x="6857415" y="8418195"/>
                  </a:lnTo>
                  <a:lnTo>
                    <a:pt x="6860082" y="8417941"/>
                  </a:lnTo>
                  <a:lnTo>
                    <a:pt x="6862622" y="8417941"/>
                  </a:lnTo>
                  <a:lnTo>
                    <a:pt x="6865289" y="8417687"/>
                  </a:lnTo>
                  <a:lnTo>
                    <a:pt x="6867702" y="8417687"/>
                  </a:lnTo>
                  <a:lnTo>
                    <a:pt x="6870496" y="8417941"/>
                  </a:lnTo>
                  <a:lnTo>
                    <a:pt x="6872909" y="8417941"/>
                  </a:lnTo>
                  <a:lnTo>
                    <a:pt x="6875703" y="8418195"/>
                  </a:lnTo>
                  <a:lnTo>
                    <a:pt x="6878116" y="8418576"/>
                  </a:lnTo>
                  <a:lnTo>
                    <a:pt x="6880910" y="8418830"/>
                  </a:lnTo>
                  <a:lnTo>
                    <a:pt x="6883323" y="8419465"/>
                  </a:lnTo>
                  <a:lnTo>
                    <a:pt x="6883323" y="8386826"/>
                  </a:lnTo>
                </a:path>
                <a:path w="6883400" h="10017125">
                  <a:moveTo>
                    <a:pt x="6797598" y="8514842"/>
                  </a:moveTo>
                  <a:lnTo>
                    <a:pt x="6797598" y="8386826"/>
                  </a:lnTo>
                </a:path>
                <a:path w="6883400" h="10017125">
                  <a:moveTo>
                    <a:pt x="6883323" y="8642858"/>
                  </a:moveTo>
                  <a:lnTo>
                    <a:pt x="6883323" y="8608441"/>
                  </a:lnTo>
                  <a:lnTo>
                    <a:pt x="6880910" y="8609076"/>
                  </a:lnTo>
                  <a:lnTo>
                    <a:pt x="6878370" y="8609965"/>
                  </a:lnTo>
                  <a:lnTo>
                    <a:pt x="6875957" y="8610219"/>
                  </a:lnTo>
                  <a:lnTo>
                    <a:pt x="6873290" y="8610854"/>
                  </a:lnTo>
                  <a:lnTo>
                    <a:pt x="6870750" y="8610854"/>
                  </a:lnTo>
                  <a:lnTo>
                    <a:pt x="6868083" y="8611235"/>
                  </a:lnTo>
                  <a:lnTo>
                    <a:pt x="6865670" y="8611235"/>
                  </a:lnTo>
                  <a:lnTo>
                    <a:pt x="6862876" y="8611235"/>
                  </a:lnTo>
                  <a:lnTo>
                    <a:pt x="6860463" y="8611235"/>
                  </a:lnTo>
                  <a:lnTo>
                    <a:pt x="6857669" y="8610854"/>
                  </a:lnTo>
                  <a:lnTo>
                    <a:pt x="6855256" y="8610600"/>
                  </a:lnTo>
                  <a:lnTo>
                    <a:pt x="6852462" y="8610219"/>
                  </a:lnTo>
                  <a:lnTo>
                    <a:pt x="6850049" y="8609711"/>
                  </a:lnTo>
                  <a:lnTo>
                    <a:pt x="6847636" y="8609076"/>
                  </a:lnTo>
                  <a:lnTo>
                    <a:pt x="6845223" y="8608441"/>
                  </a:lnTo>
                  <a:lnTo>
                    <a:pt x="6842810" y="8607552"/>
                  </a:lnTo>
                  <a:lnTo>
                    <a:pt x="6840651" y="8606663"/>
                  </a:lnTo>
                  <a:lnTo>
                    <a:pt x="6838492" y="8605393"/>
                  </a:lnTo>
                  <a:lnTo>
                    <a:pt x="6836333" y="8604123"/>
                  </a:lnTo>
                  <a:lnTo>
                    <a:pt x="6834174" y="8602980"/>
                  </a:lnTo>
                  <a:lnTo>
                    <a:pt x="6832396" y="8601456"/>
                  </a:lnTo>
                  <a:lnTo>
                    <a:pt x="6830618" y="8599932"/>
                  </a:lnTo>
                  <a:lnTo>
                    <a:pt x="6828713" y="8598408"/>
                  </a:lnTo>
                  <a:lnTo>
                    <a:pt x="6827189" y="8596503"/>
                  </a:lnTo>
                  <a:lnTo>
                    <a:pt x="6825665" y="8594725"/>
                  </a:lnTo>
                  <a:lnTo>
                    <a:pt x="6824522" y="8592947"/>
                  </a:lnTo>
                  <a:lnTo>
                    <a:pt x="6823252" y="8590788"/>
                  </a:lnTo>
                  <a:lnTo>
                    <a:pt x="6822363" y="8588629"/>
                  </a:lnTo>
                  <a:lnTo>
                    <a:pt x="6821728" y="8586216"/>
                  </a:lnTo>
                  <a:lnTo>
                    <a:pt x="6820839" y="8583803"/>
                  </a:lnTo>
                  <a:lnTo>
                    <a:pt x="6820458" y="8581263"/>
                  </a:lnTo>
                  <a:lnTo>
                    <a:pt x="6820204" y="8578596"/>
                  </a:lnTo>
                  <a:lnTo>
                    <a:pt x="6820458" y="8575802"/>
                  </a:lnTo>
                  <a:lnTo>
                    <a:pt x="6821093" y="8573389"/>
                  </a:lnTo>
                  <a:lnTo>
                    <a:pt x="6821728" y="8570595"/>
                  </a:lnTo>
                  <a:lnTo>
                    <a:pt x="6822617" y="8568182"/>
                  </a:lnTo>
                  <a:lnTo>
                    <a:pt x="6823506" y="8566023"/>
                  </a:lnTo>
                  <a:lnTo>
                    <a:pt x="6824776" y="8563991"/>
                  </a:lnTo>
                  <a:lnTo>
                    <a:pt x="6826046" y="8562086"/>
                  </a:lnTo>
                  <a:lnTo>
                    <a:pt x="6827189" y="8559927"/>
                  </a:lnTo>
                  <a:lnTo>
                    <a:pt x="6829094" y="8558403"/>
                  </a:lnTo>
                  <a:lnTo>
                    <a:pt x="6830618" y="8556879"/>
                  </a:lnTo>
                  <a:lnTo>
                    <a:pt x="6832396" y="8555355"/>
                  </a:lnTo>
                  <a:lnTo>
                    <a:pt x="6834174" y="8553831"/>
                  </a:lnTo>
                  <a:lnTo>
                    <a:pt x="6836333" y="8552688"/>
                  </a:lnTo>
                  <a:lnTo>
                    <a:pt x="6838492" y="8551418"/>
                  </a:lnTo>
                  <a:lnTo>
                    <a:pt x="6840651" y="8550529"/>
                  </a:lnTo>
                  <a:lnTo>
                    <a:pt x="6842810" y="8549640"/>
                  </a:lnTo>
                  <a:lnTo>
                    <a:pt x="6845223" y="8549005"/>
                  </a:lnTo>
                  <a:lnTo>
                    <a:pt x="6847382" y="8548116"/>
                  </a:lnTo>
                  <a:lnTo>
                    <a:pt x="6849795" y="8547481"/>
                  </a:lnTo>
                  <a:lnTo>
                    <a:pt x="6852208" y="8547227"/>
                  </a:lnTo>
                  <a:lnTo>
                    <a:pt x="6855002" y="8546592"/>
                  </a:lnTo>
                  <a:lnTo>
                    <a:pt x="6857415" y="8546211"/>
                  </a:lnTo>
                  <a:lnTo>
                    <a:pt x="6860082" y="8545957"/>
                  </a:lnTo>
                  <a:lnTo>
                    <a:pt x="6862622" y="8545957"/>
                  </a:lnTo>
                  <a:lnTo>
                    <a:pt x="6865289" y="8545703"/>
                  </a:lnTo>
                  <a:lnTo>
                    <a:pt x="6867702" y="8545703"/>
                  </a:lnTo>
                  <a:lnTo>
                    <a:pt x="6870496" y="8545957"/>
                  </a:lnTo>
                  <a:lnTo>
                    <a:pt x="6872909" y="8545957"/>
                  </a:lnTo>
                  <a:lnTo>
                    <a:pt x="6875703" y="8546211"/>
                  </a:lnTo>
                  <a:lnTo>
                    <a:pt x="6878116" y="8546592"/>
                  </a:lnTo>
                  <a:lnTo>
                    <a:pt x="6880910" y="8546846"/>
                  </a:lnTo>
                  <a:lnTo>
                    <a:pt x="6883323" y="8547481"/>
                  </a:lnTo>
                  <a:lnTo>
                    <a:pt x="6883323" y="8514842"/>
                  </a:lnTo>
                </a:path>
                <a:path w="6883400" h="10017125">
                  <a:moveTo>
                    <a:pt x="6797598" y="8642858"/>
                  </a:moveTo>
                  <a:lnTo>
                    <a:pt x="6797598" y="8514842"/>
                  </a:lnTo>
                </a:path>
                <a:path w="6883400" h="10017125">
                  <a:moveTo>
                    <a:pt x="6883323" y="8771255"/>
                  </a:moveTo>
                  <a:lnTo>
                    <a:pt x="6883323" y="8736457"/>
                  </a:lnTo>
                  <a:lnTo>
                    <a:pt x="6880910" y="8737346"/>
                  </a:lnTo>
                  <a:lnTo>
                    <a:pt x="6878370" y="8737981"/>
                  </a:lnTo>
                  <a:lnTo>
                    <a:pt x="6875957" y="8738235"/>
                  </a:lnTo>
                  <a:lnTo>
                    <a:pt x="6873290" y="8738870"/>
                  </a:lnTo>
                  <a:lnTo>
                    <a:pt x="6870750" y="8739251"/>
                  </a:lnTo>
                  <a:lnTo>
                    <a:pt x="6868083" y="8739251"/>
                  </a:lnTo>
                  <a:lnTo>
                    <a:pt x="6865670" y="8739505"/>
                  </a:lnTo>
                  <a:lnTo>
                    <a:pt x="6862876" y="8739505"/>
                  </a:lnTo>
                  <a:lnTo>
                    <a:pt x="6860463" y="8739251"/>
                  </a:lnTo>
                  <a:lnTo>
                    <a:pt x="6857669" y="8739251"/>
                  </a:lnTo>
                  <a:lnTo>
                    <a:pt x="6855256" y="8738616"/>
                  </a:lnTo>
                  <a:lnTo>
                    <a:pt x="6836333" y="8732139"/>
                  </a:lnTo>
                  <a:lnTo>
                    <a:pt x="6834174" y="8730996"/>
                  </a:lnTo>
                  <a:lnTo>
                    <a:pt x="6832396" y="8729472"/>
                  </a:lnTo>
                  <a:lnTo>
                    <a:pt x="6830618" y="8727948"/>
                  </a:lnTo>
                  <a:lnTo>
                    <a:pt x="6828713" y="8726424"/>
                  </a:lnTo>
                  <a:lnTo>
                    <a:pt x="6827189" y="8724519"/>
                  </a:lnTo>
                  <a:lnTo>
                    <a:pt x="6825665" y="8722741"/>
                  </a:lnTo>
                  <a:lnTo>
                    <a:pt x="6824522" y="8720963"/>
                  </a:lnTo>
                  <a:lnTo>
                    <a:pt x="6823252" y="8718804"/>
                  </a:lnTo>
                  <a:lnTo>
                    <a:pt x="6822363" y="8716645"/>
                  </a:lnTo>
                  <a:lnTo>
                    <a:pt x="6821728" y="8714232"/>
                  </a:lnTo>
                  <a:lnTo>
                    <a:pt x="6820839" y="8712073"/>
                  </a:lnTo>
                  <a:lnTo>
                    <a:pt x="6820458" y="8709279"/>
                  </a:lnTo>
                  <a:lnTo>
                    <a:pt x="6820204" y="8706612"/>
                  </a:lnTo>
                  <a:lnTo>
                    <a:pt x="6820458" y="8703818"/>
                  </a:lnTo>
                  <a:lnTo>
                    <a:pt x="6821093" y="8701405"/>
                  </a:lnTo>
                  <a:lnTo>
                    <a:pt x="6821728" y="8698611"/>
                  </a:lnTo>
                  <a:lnTo>
                    <a:pt x="6822617" y="8696198"/>
                  </a:lnTo>
                  <a:lnTo>
                    <a:pt x="6823506" y="8694039"/>
                  </a:lnTo>
                  <a:lnTo>
                    <a:pt x="6824776" y="8692007"/>
                  </a:lnTo>
                  <a:lnTo>
                    <a:pt x="6826046" y="8690102"/>
                  </a:lnTo>
                  <a:lnTo>
                    <a:pt x="6827189" y="8688324"/>
                  </a:lnTo>
                  <a:lnTo>
                    <a:pt x="6829094" y="8686419"/>
                  </a:lnTo>
                  <a:lnTo>
                    <a:pt x="6830618" y="8684895"/>
                  </a:lnTo>
                  <a:lnTo>
                    <a:pt x="6832396" y="8683371"/>
                  </a:lnTo>
                  <a:lnTo>
                    <a:pt x="6834174" y="8682228"/>
                  </a:lnTo>
                  <a:lnTo>
                    <a:pt x="6836333" y="8680704"/>
                  </a:lnTo>
                  <a:lnTo>
                    <a:pt x="6838492" y="8679815"/>
                  </a:lnTo>
                  <a:lnTo>
                    <a:pt x="6840651" y="8678545"/>
                  </a:lnTo>
                  <a:lnTo>
                    <a:pt x="6842810" y="8677656"/>
                  </a:lnTo>
                  <a:lnTo>
                    <a:pt x="6845223" y="8677021"/>
                  </a:lnTo>
                  <a:lnTo>
                    <a:pt x="6847382" y="8676132"/>
                  </a:lnTo>
                  <a:lnTo>
                    <a:pt x="6849795" y="8675497"/>
                  </a:lnTo>
                  <a:lnTo>
                    <a:pt x="6852208" y="8675243"/>
                  </a:lnTo>
                  <a:lnTo>
                    <a:pt x="6855002" y="8674608"/>
                  </a:lnTo>
                  <a:lnTo>
                    <a:pt x="6857415" y="8674227"/>
                  </a:lnTo>
                  <a:lnTo>
                    <a:pt x="6860082" y="8674227"/>
                  </a:lnTo>
                  <a:lnTo>
                    <a:pt x="6862622" y="8673973"/>
                  </a:lnTo>
                  <a:lnTo>
                    <a:pt x="6865289" y="8673973"/>
                  </a:lnTo>
                  <a:lnTo>
                    <a:pt x="6867702" y="8673973"/>
                  </a:lnTo>
                  <a:lnTo>
                    <a:pt x="6870496" y="8673973"/>
                  </a:lnTo>
                  <a:lnTo>
                    <a:pt x="6872909" y="8674227"/>
                  </a:lnTo>
                  <a:lnTo>
                    <a:pt x="6875703" y="8674227"/>
                  </a:lnTo>
                  <a:lnTo>
                    <a:pt x="6878116" y="8674608"/>
                  </a:lnTo>
                  <a:lnTo>
                    <a:pt x="6880910" y="8674862"/>
                  </a:lnTo>
                  <a:lnTo>
                    <a:pt x="6883323" y="8675497"/>
                  </a:lnTo>
                  <a:lnTo>
                    <a:pt x="6883323" y="8642858"/>
                  </a:lnTo>
                </a:path>
                <a:path w="6883400" h="10017125">
                  <a:moveTo>
                    <a:pt x="6797598" y="8771255"/>
                  </a:moveTo>
                  <a:lnTo>
                    <a:pt x="6797598" y="8642858"/>
                  </a:lnTo>
                </a:path>
                <a:path w="6883400" h="10017125">
                  <a:moveTo>
                    <a:pt x="6883323" y="8899271"/>
                  </a:moveTo>
                  <a:lnTo>
                    <a:pt x="6883323" y="8864473"/>
                  </a:lnTo>
                  <a:lnTo>
                    <a:pt x="6880910" y="8865362"/>
                  </a:lnTo>
                  <a:lnTo>
                    <a:pt x="6878370" y="8865997"/>
                  </a:lnTo>
                  <a:lnTo>
                    <a:pt x="6875957" y="8866632"/>
                  </a:lnTo>
                  <a:lnTo>
                    <a:pt x="6873290" y="8866886"/>
                  </a:lnTo>
                  <a:lnTo>
                    <a:pt x="6870750" y="8867267"/>
                  </a:lnTo>
                  <a:lnTo>
                    <a:pt x="6868083" y="8867267"/>
                  </a:lnTo>
                  <a:lnTo>
                    <a:pt x="6865670" y="8867521"/>
                  </a:lnTo>
                  <a:lnTo>
                    <a:pt x="6862876" y="8867521"/>
                  </a:lnTo>
                  <a:lnTo>
                    <a:pt x="6860463" y="8867267"/>
                  </a:lnTo>
                  <a:lnTo>
                    <a:pt x="6857669" y="8867267"/>
                  </a:lnTo>
                  <a:lnTo>
                    <a:pt x="6855256" y="8866632"/>
                  </a:lnTo>
                  <a:lnTo>
                    <a:pt x="6852462" y="8866251"/>
                  </a:lnTo>
                  <a:lnTo>
                    <a:pt x="6850049" y="8865743"/>
                  </a:lnTo>
                  <a:lnTo>
                    <a:pt x="6847636" y="8865108"/>
                  </a:lnTo>
                  <a:lnTo>
                    <a:pt x="6845223" y="8864473"/>
                  </a:lnTo>
                  <a:lnTo>
                    <a:pt x="6842810" y="8863584"/>
                  </a:lnTo>
                  <a:lnTo>
                    <a:pt x="6840651" y="8862695"/>
                  </a:lnTo>
                  <a:lnTo>
                    <a:pt x="6838492" y="8861425"/>
                  </a:lnTo>
                  <a:lnTo>
                    <a:pt x="6836333" y="8860155"/>
                  </a:lnTo>
                  <a:lnTo>
                    <a:pt x="6834174" y="8859012"/>
                  </a:lnTo>
                  <a:lnTo>
                    <a:pt x="6832396" y="8857488"/>
                  </a:lnTo>
                  <a:lnTo>
                    <a:pt x="6830618" y="8856218"/>
                  </a:lnTo>
                  <a:lnTo>
                    <a:pt x="6828713" y="8854440"/>
                  </a:lnTo>
                  <a:lnTo>
                    <a:pt x="6827189" y="8852535"/>
                  </a:lnTo>
                  <a:lnTo>
                    <a:pt x="6825665" y="8850757"/>
                  </a:lnTo>
                  <a:lnTo>
                    <a:pt x="6824522" y="8848979"/>
                  </a:lnTo>
                  <a:lnTo>
                    <a:pt x="6823252" y="8846820"/>
                  </a:lnTo>
                  <a:lnTo>
                    <a:pt x="6822363" y="8844661"/>
                  </a:lnTo>
                  <a:lnTo>
                    <a:pt x="6821728" y="8842248"/>
                  </a:lnTo>
                  <a:lnTo>
                    <a:pt x="6820839" y="8840089"/>
                  </a:lnTo>
                  <a:lnTo>
                    <a:pt x="6820458" y="8837295"/>
                  </a:lnTo>
                  <a:lnTo>
                    <a:pt x="6820204" y="8834882"/>
                  </a:lnTo>
                  <a:lnTo>
                    <a:pt x="6820458" y="8831834"/>
                  </a:lnTo>
                  <a:lnTo>
                    <a:pt x="6821093" y="8829421"/>
                  </a:lnTo>
                  <a:lnTo>
                    <a:pt x="6821728" y="8827008"/>
                  </a:lnTo>
                  <a:lnTo>
                    <a:pt x="6822617" y="8824595"/>
                  </a:lnTo>
                  <a:lnTo>
                    <a:pt x="6823506" y="8822055"/>
                  </a:lnTo>
                  <a:lnTo>
                    <a:pt x="6824776" y="8820023"/>
                  </a:lnTo>
                  <a:lnTo>
                    <a:pt x="6826046" y="8818118"/>
                  </a:lnTo>
                  <a:lnTo>
                    <a:pt x="6827189" y="8816340"/>
                  </a:lnTo>
                  <a:lnTo>
                    <a:pt x="6829094" y="8814435"/>
                  </a:lnTo>
                  <a:lnTo>
                    <a:pt x="6840651" y="8806815"/>
                  </a:lnTo>
                  <a:lnTo>
                    <a:pt x="6842810" y="8805672"/>
                  </a:lnTo>
                  <a:lnTo>
                    <a:pt x="6845223" y="8805037"/>
                  </a:lnTo>
                  <a:lnTo>
                    <a:pt x="6847382" y="8804148"/>
                  </a:lnTo>
                  <a:lnTo>
                    <a:pt x="6849795" y="8803513"/>
                  </a:lnTo>
                  <a:lnTo>
                    <a:pt x="6852208" y="8803259"/>
                  </a:lnTo>
                  <a:lnTo>
                    <a:pt x="6855002" y="8802624"/>
                  </a:lnTo>
                  <a:lnTo>
                    <a:pt x="6857415" y="8802243"/>
                  </a:lnTo>
                  <a:lnTo>
                    <a:pt x="6860082" y="8802243"/>
                  </a:lnTo>
                  <a:lnTo>
                    <a:pt x="6862622" y="8801989"/>
                  </a:lnTo>
                  <a:lnTo>
                    <a:pt x="6865289" y="8801989"/>
                  </a:lnTo>
                  <a:lnTo>
                    <a:pt x="6867702" y="8801989"/>
                  </a:lnTo>
                  <a:lnTo>
                    <a:pt x="6870496" y="8801989"/>
                  </a:lnTo>
                  <a:lnTo>
                    <a:pt x="6872909" y="8802243"/>
                  </a:lnTo>
                  <a:lnTo>
                    <a:pt x="6875703" y="8802243"/>
                  </a:lnTo>
                  <a:lnTo>
                    <a:pt x="6878116" y="8802878"/>
                  </a:lnTo>
                  <a:lnTo>
                    <a:pt x="6880910" y="8803259"/>
                  </a:lnTo>
                  <a:lnTo>
                    <a:pt x="6883323" y="8803513"/>
                  </a:lnTo>
                  <a:lnTo>
                    <a:pt x="6883323" y="8771255"/>
                  </a:lnTo>
                </a:path>
                <a:path w="6883400" h="10017125">
                  <a:moveTo>
                    <a:pt x="6797598" y="8899271"/>
                  </a:moveTo>
                  <a:lnTo>
                    <a:pt x="6797598" y="8771255"/>
                  </a:lnTo>
                </a:path>
                <a:path w="6883400" h="10017125">
                  <a:moveTo>
                    <a:pt x="6883323" y="9027287"/>
                  </a:moveTo>
                  <a:lnTo>
                    <a:pt x="6883323" y="8992743"/>
                  </a:lnTo>
                  <a:lnTo>
                    <a:pt x="6880910" y="8993378"/>
                  </a:lnTo>
                  <a:lnTo>
                    <a:pt x="6878370" y="8994013"/>
                  </a:lnTo>
                  <a:lnTo>
                    <a:pt x="6875957" y="8994648"/>
                  </a:lnTo>
                  <a:lnTo>
                    <a:pt x="6873290" y="8994902"/>
                  </a:lnTo>
                  <a:lnTo>
                    <a:pt x="6870750" y="8995283"/>
                  </a:lnTo>
                  <a:lnTo>
                    <a:pt x="6868083" y="8995283"/>
                  </a:lnTo>
                  <a:lnTo>
                    <a:pt x="6865670" y="8995537"/>
                  </a:lnTo>
                  <a:lnTo>
                    <a:pt x="6862876" y="8995537"/>
                  </a:lnTo>
                  <a:lnTo>
                    <a:pt x="6860463" y="8995283"/>
                  </a:lnTo>
                  <a:lnTo>
                    <a:pt x="6857669" y="8995283"/>
                  </a:lnTo>
                  <a:lnTo>
                    <a:pt x="6855256" y="8994902"/>
                  </a:lnTo>
                  <a:lnTo>
                    <a:pt x="6852462" y="8994267"/>
                  </a:lnTo>
                  <a:lnTo>
                    <a:pt x="6850049" y="8993759"/>
                  </a:lnTo>
                  <a:lnTo>
                    <a:pt x="6847636" y="8993124"/>
                  </a:lnTo>
                  <a:lnTo>
                    <a:pt x="6845223" y="8992489"/>
                  </a:lnTo>
                  <a:lnTo>
                    <a:pt x="6842810" y="8991600"/>
                  </a:lnTo>
                  <a:lnTo>
                    <a:pt x="6840651" y="8990711"/>
                  </a:lnTo>
                  <a:lnTo>
                    <a:pt x="6838492" y="8989441"/>
                  </a:lnTo>
                  <a:lnTo>
                    <a:pt x="6836333" y="8988171"/>
                  </a:lnTo>
                  <a:lnTo>
                    <a:pt x="6834174" y="8987028"/>
                  </a:lnTo>
                  <a:lnTo>
                    <a:pt x="6832396" y="8985504"/>
                  </a:lnTo>
                  <a:lnTo>
                    <a:pt x="6830618" y="8984234"/>
                  </a:lnTo>
                  <a:lnTo>
                    <a:pt x="6828713" y="8982456"/>
                  </a:lnTo>
                  <a:lnTo>
                    <a:pt x="6827189" y="8980932"/>
                  </a:lnTo>
                  <a:lnTo>
                    <a:pt x="6825665" y="8979027"/>
                  </a:lnTo>
                  <a:lnTo>
                    <a:pt x="6824522" y="8976995"/>
                  </a:lnTo>
                  <a:lnTo>
                    <a:pt x="6823252" y="8974836"/>
                  </a:lnTo>
                  <a:lnTo>
                    <a:pt x="6822363" y="8972677"/>
                  </a:lnTo>
                  <a:lnTo>
                    <a:pt x="6821728" y="8970264"/>
                  </a:lnTo>
                  <a:lnTo>
                    <a:pt x="6820839" y="8968105"/>
                  </a:lnTo>
                  <a:lnTo>
                    <a:pt x="6820458" y="8965311"/>
                  </a:lnTo>
                  <a:lnTo>
                    <a:pt x="6820204" y="8962898"/>
                  </a:lnTo>
                  <a:lnTo>
                    <a:pt x="6820458" y="8959850"/>
                  </a:lnTo>
                  <a:lnTo>
                    <a:pt x="6821093" y="8957437"/>
                  </a:lnTo>
                  <a:lnTo>
                    <a:pt x="6821728" y="8955024"/>
                  </a:lnTo>
                  <a:lnTo>
                    <a:pt x="6822617" y="8952611"/>
                  </a:lnTo>
                  <a:lnTo>
                    <a:pt x="6823506" y="8950071"/>
                  </a:lnTo>
                  <a:lnTo>
                    <a:pt x="6824776" y="8948039"/>
                  </a:lnTo>
                  <a:lnTo>
                    <a:pt x="6826046" y="8946134"/>
                  </a:lnTo>
                  <a:lnTo>
                    <a:pt x="6827189" y="8944356"/>
                  </a:lnTo>
                  <a:lnTo>
                    <a:pt x="6829094" y="8942451"/>
                  </a:lnTo>
                  <a:lnTo>
                    <a:pt x="6845223" y="8933053"/>
                  </a:lnTo>
                  <a:lnTo>
                    <a:pt x="6847382" y="8932164"/>
                  </a:lnTo>
                  <a:lnTo>
                    <a:pt x="6849795" y="8931783"/>
                  </a:lnTo>
                  <a:lnTo>
                    <a:pt x="6852208" y="8931275"/>
                  </a:lnTo>
                  <a:lnTo>
                    <a:pt x="6855002" y="8930640"/>
                  </a:lnTo>
                  <a:lnTo>
                    <a:pt x="6857415" y="8930259"/>
                  </a:lnTo>
                  <a:lnTo>
                    <a:pt x="6860082" y="8930259"/>
                  </a:lnTo>
                  <a:lnTo>
                    <a:pt x="6862622" y="8930005"/>
                  </a:lnTo>
                  <a:lnTo>
                    <a:pt x="6865289" y="8930005"/>
                  </a:lnTo>
                  <a:lnTo>
                    <a:pt x="6867702" y="8930005"/>
                  </a:lnTo>
                  <a:lnTo>
                    <a:pt x="6870496" y="8930005"/>
                  </a:lnTo>
                  <a:lnTo>
                    <a:pt x="6872909" y="8930259"/>
                  </a:lnTo>
                  <a:lnTo>
                    <a:pt x="6875703" y="8930259"/>
                  </a:lnTo>
                  <a:lnTo>
                    <a:pt x="6878116" y="8930894"/>
                  </a:lnTo>
                  <a:lnTo>
                    <a:pt x="6880910" y="8931275"/>
                  </a:lnTo>
                  <a:lnTo>
                    <a:pt x="6883323" y="8931529"/>
                  </a:lnTo>
                  <a:lnTo>
                    <a:pt x="6883323" y="8899271"/>
                  </a:lnTo>
                </a:path>
                <a:path w="6883400" h="10017125">
                  <a:moveTo>
                    <a:pt x="6797598" y="9027287"/>
                  </a:moveTo>
                  <a:lnTo>
                    <a:pt x="6797598" y="8899271"/>
                  </a:lnTo>
                </a:path>
                <a:path w="6883400" h="10017125">
                  <a:moveTo>
                    <a:pt x="6883323" y="9155252"/>
                  </a:moveTo>
                  <a:lnTo>
                    <a:pt x="6883323" y="9120809"/>
                  </a:lnTo>
                  <a:lnTo>
                    <a:pt x="6880910" y="9121419"/>
                  </a:lnTo>
                  <a:lnTo>
                    <a:pt x="6878370" y="9122029"/>
                  </a:lnTo>
                  <a:lnTo>
                    <a:pt x="6875957" y="9122638"/>
                  </a:lnTo>
                  <a:lnTo>
                    <a:pt x="6873290" y="9122943"/>
                  </a:lnTo>
                  <a:lnTo>
                    <a:pt x="6870750" y="9123248"/>
                  </a:lnTo>
                  <a:lnTo>
                    <a:pt x="6868083" y="9123553"/>
                  </a:lnTo>
                  <a:lnTo>
                    <a:pt x="6865670" y="9123553"/>
                  </a:lnTo>
                  <a:lnTo>
                    <a:pt x="6862876" y="9123553"/>
                  </a:lnTo>
                  <a:lnTo>
                    <a:pt x="6860463" y="9123553"/>
                  </a:lnTo>
                  <a:lnTo>
                    <a:pt x="6857669" y="9123248"/>
                  </a:lnTo>
                  <a:lnTo>
                    <a:pt x="6855256" y="9122943"/>
                  </a:lnTo>
                  <a:lnTo>
                    <a:pt x="6852462" y="9122333"/>
                  </a:lnTo>
                  <a:lnTo>
                    <a:pt x="6850049" y="9122029"/>
                  </a:lnTo>
                  <a:lnTo>
                    <a:pt x="6847636" y="9121114"/>
                  </a:lnTo>
                  <a:lnTo>
                    <a:pt x="6845223" y="9120505"/>
                  </a:lnTo>
                  <a:lnTo>
                    <a:pt x="6842810" y="9119590"/>
                  </a:lnTo>
                  <a:lnTo>
                    <a:pt x="6840651" y="9118676"/>
                  </a:lnTo>
                  <a:lnTo>
                    <a:pt x="6838492" y="9117761"/>
                  </a:lnTo>
                  <a:lnTo>
                    <a:pt x="6836333" y="9116237"/>
                  </a:lnTo>
                  <a:lnTo>
                    <a:pt x="6824522" y="9104960"/>
                  </a:lnTo>
                  <a:lnTo>
                    <a:pt x="6823252" y="9102826"/>
                  </a:lnTo>
                  <a:lnTo>
                    <a:pt x="6822363" y="9100693"/>
                  </a:lnTo>
                  <a:lnTo>
                    <a:pt x="6821728" y="9098559"/>
                  </a:lnTo>
                  <a:lnTo>
                    <a:pt x="6820839" y="9096121"/>
                  </a:lnTo>
                  <a:lnTo>
                    <a:pt x="6820458" y="9093377"/>
                  </a:lnTo>
                  <a:lnTo>
                    <a:pt x="6820204" y="9090939"/>
                  </a:lnTo>
                  <a:lnTo>
                    <a:pt x="6824776" y="9076309"/>
                  </a:lnTo>
                  <a:lnTo>
                    <a:pt x="6826046" y="9074150"/>
                  </a:lnTo>
                  <a:lnTo>
                    <a:pt x="6827189" y="9072372"/>
                  </a:lnTo>
                  <a:lnTo>
                    <a:pt x="6829094" y="9070848"/>
                  </a:lnTo>
                  <a:lnTo>
                    <a:pt x="6830618" y="9068943"/>
                  </a:lnTo>
                  <a:lnTo>
                    <a:pt x="6857415" y="9058656"/>
                  </a:lnTo>
                  <a:lnTo>
                    <a:pt x="6860082" y="9058275"/>
                  </a:lnTo>
                  <a:lnTo>
                    <a:pt x="6862622" y="9058021"/>
                  </a:lnTo>
                  <a:lnTo>
                    <a:pt x="6865289" y="9058021"/>
                  </a:lnTo>
                  <a:lnTo>
                    <a:pt x="6867702" y="9058021"/>
                  </a:lnTo>
                  <a:lnTo>
                    <a:pt x="6870496" y="9058021"/>
                  </a:lnTo>
                  <a:lnTo>
                    <a:pt x="6872909" y="9058275"/>
                  </a:lnTo>
                  <a:lnTo>
                    <a:pt x="6875703" y="9058656"/>
                  </a:lnTo>
                  <a:lnTo>
                    <a:pt x="6878116" y="9058910"/>
                  </a:lnTo>
                  <a:lnTo>
                    <a:pt x="6880910" y="9059291"/>
                  </a:lnTo>
                  <a:lnTo>
                    <a:pt x="6883323" y="9059545"/>
                  </a:lnTo>
                  <a:lnTo>
                    <a:pt x="6883323" y="9027287"/>
                  </a:lnTo>
                </a:path>
                <a:path w="6883400" h="10017125">
                  <a:moveTo>
                    <a:pt x="6797598" y="9155252"/>
                  </a:moveTo>
                  <a:lnTo>
                    <a:pt x="6797598" y="9027287"/>
                  </a:lnTo>
                </a:path>
                <a:path w="6883400" h="10017125">
                  <a:moveTo>
                    <a:pt x="6883323" y="9283268"/>
                  </a:moveTo>
                  <a:lnTo>
                    <a:pt x="6883323" y="9248825"/>
                  </a:lnTo>
                  <a:lnTo>
                    <a:pt x="6880910" y="9249435"/>
                  </a:lnTo>
                  <a:lnTo>
                    <a:pt x="6878370" y="9250045"/>
                  </a:lnTo>
                  <a:lnTo>
                    <a:pt x="6875957" y="9250654"/>
                  </a:lnTo>
                  <a:lnTo>
                    <a:pt x="6873290" y="9250959"/>
                  </a:lnTo>
                  <a:lnTo>
                    <a:pt x="6870750" y="9251264"/>
                  </a:lnTo>
                  <a:lnTo>
                    <a:pt x="6868083" y="9251569"/>
                  </a:lnTo>
                  <a:lnTo>
                    <a:pt x="6865670" y="9251569"/>
                  </a:lnTo>
                  <a:lnTo>
                    <a:pt x="6862876" y="9251569"/>
                  </a:lnTo>
                  <a:lnTo>
                    <a:pt x="6860463" y="9251569"/>
                  </a:lnTo>
                  <a:lnTo>
                    <a:pt x="6857669" y="9251264"/>
                  </a:lnTo>
                  <a:lnTo>
                    <a:pt x="6855256" y="9250959"/>
                  </a:lnTo>
                  <a:lnTo>
                    <a:pt x="6852462" y="9250654"/>
                  </a:lnTo>
                  <a:lnTo>
                    <a:pt x="6850049" y="9250045"/>
                  </a:lnTo>
                  <a:lnTo>
                    <a:pt x="6847636" y="9249130"/>
                  </a:lnTo>
                  <a:lnTo>
                    <a:pt x="6845223" y="9248521"/>
                  </a:lnTo>
                  <a:lnTo>
                    <a:pt x="6842810" y="9247606"/>
                  </a:lnTo>
                  <a:lnTo>
                    <a:pt x="6840651" y="9246692"/>
                  </a:lnTo>
                  <a:lnTo>
                    <a:pt x="6838492" y="9245777"/>
                  </a:lnTo>
                  <a:lnTo>
                    <a:pt x="6836333" y="9244558"/>
                  </a:lnTo>
                  <a:lnTo>
                    <a:pt x="6834174" y="9243034"/>
                  </a:lnTo>
                  <a:lnTo>
                    <a:pt x="6832396" y="9241815"/>
                  </a:lnTo>
                  <a:lnTo>
                    <a:pt x="6830618" y="9240291"/>
                  </a:lnTo>
                  <a:lnTo>
                    <a:pt x="6828713" y="9238767"/>
                  </a:lnTo>
                  <a:lnTo>
                    <a:pt x="6827189" y="9236938"/>
                  </a:lnTo>
                  <a:lnTo>
                    <a:pt x="6825665" y="9235109"/>
                  </a:lnTo>
                  <a:lnTo>
                    <a:pt x="6824522" y="9232976"/>
                  </a:lnTo>
                  <a:lnTo>
                    <a:pt x="6823252" y="9230842"/>
                  </a:lnTo>
                  <a:lnTo>
                    <a:pt x="6822363" y="9228709"/>
                  </a:lnTo>
                  <a:lnTo>
                    <a:pt x="6821728" y="9226575"/>
                  </a:lnTo>
                  <a:lnTo>
                    <a:pt x="6820839" y="9224137"/>
                  </a:lnTo>
                  <a:lnTo>
                    <a:pt x="6820458" y="9221393"/>
                  </a:lnTo>
                  <a:lnTo>
                    <a:pt x="6820204" y="9218955"/>
                  </a:lnTo>
                  <a:lnTo>
                    <a:pt x="6824776" y="9204325"/>
                  </a:lnTo>
                  <a:lnTo>
                    <a:pt x="6826046" y="9202191"/>
                  </a:lnTo>
                  <a:lnTo>
                    <a:pt x="6827189" y="9200362"/>
                  </a:lnTo>
                  <a:lnTo>
                    <a:pt x="6829094" y="9198838"/>
                  </a:lnTo>
                  <a:lnTo>
                    <a:pt x="6830618" y="9197009"/>
                  </a:lnTo>
                  <a:lnTo>
                    <a:pt x="6855002" y="9186951"/>
                  </a:lnTo>
                  <a:lnTo>
                    <a:pt x="6857415" y="9186646"/>
                  </a:lnTo>
                  <a:lnTo>
                    <a:pt x="6860082" y="9186341"/>
                  </a:lnTo>
                  <a:lnTo>
                    <a:pt x="6862622" y="9186037"/>
                  </a:lnTo>
                  <a:lnTo>
                    <a:pt x="6865289" y="9186037"/>
                  </a:lnTo>
                  <a:lnTo>
                    <a:pt x="6867702" y="9186037"/>
                  </a:lnTo>
                  <a:lnTo>
                    <a:pt x="6870496" y="9186037"/>
                  </a:lnTo>
                  <a:lnTo>
                    <a:pt x="6872909" y="9186341"/>
                  </a:lnTo>
                  <a:lnTo>
                    <a:pt x="6875703" y="9186646"/>
                  </a:lnTo>
                  <a:lnTo>
                    <a:pt x="6878116" y="9186951"/>
                  </a:lnTo>
                  <a:lnTo>
                    <a:pt x="6880910" y="9187256"/>
                  </a:lnTo>
                  <a:lnTo>
                    <a:pt x="6883323" y="9187561"/>
                  </a:lnTo>
                  <a:lnTo>
                    <a:pt x="6883323" y="9155252"/>
                  </a:lnTo>
                </a:path>
                <a:path w="6883400" h="10017125">
                  <a:moveTo>
                    <a:pt x="6797598" y="9283268"/>
                  </a:moveTo>
                  <a:lnTo>
                    <a:pt x="6797598" y="9155252"/>
                  </a:lnTo>
                </a:path>
                <a:path w="6883400" h="10017125">
                  <a:moveTo>
                    <a:pt x="6883323" y="9411284"/>
                  </a:moveTo>
                  <a:lnTo>
                    <a:pt x="6883323" y="9376841"/>
                  </a:lnTo>
                  <a:lnTo>
                    <a:pt x="6880910" y="9377451"/>
                  </a:lnTo>
                  <a:lnTo>
                    <a:pt x="6878370" y="9378061"/>
                  </a:lnTo>
                  <a:lnTo>
                    <a:pt x="6875957" y="9378670"/>
                  </a:lnTo>
                  <a:lnTo>
                    <a:pt x="6873290" y="9378975"/>
                  </a:lnTo>
                  <a:lnTo>
                    <a:pt x="6870750" y="9379280"/>
                  </a:lnTo>
                  <a:lnTo>
                    <a:pt x="6868083" y="9379585"/>
                  </a:lnTo>
                  <a:lnTo>
                    <a:pt x="6865670" y="9379585"/>
                  </a:lnTo>
                  <a:lnTo>
                    <a:pt x="6862876" y="9379585"/>
                  </a:lnTo>
                  <a:lnTo>
                    <a:pt x="6860463" y="9379585"/>
                  </a:lnTo>
                  <a:lnTo>
                    <a:pt x="6857669" y="9379280"/>
                  </a:lnTo>
                  <a:lnTo>
                    <a:pt x="6855256" y="9378975"/>
                  </a:lnTo>
                  <a:lnTo>
                    <a:pt x="6852462" y="9378670"/>
                  </a:lnTo>
                  <a:lnTo>
                    <a:pt x="6850049" y="9378061"/>
                  </a:lnTo>
                  <a:lnTo>
                    <a:pt x="6847636" y="9377451"/>
                  </a:lnTo>
                  <a:lnTo>
                    <a:pt x="6845223" y="9376537"/>
                  </a:lnTo>
                  <a:lnTo>
                    <a:pt x="6842810" y="9375622"/>
                  </a:lnTo>
                  <a:lnTo>
                    <a:pt x="6840651" y="9374708"/>
                  </a:lnTo>
                  <a:lnTo>
                    <a:pt x="6838492" y="9373793"/>
                  </a:lnTo>
                  <a:lnTo>
                    <a:pt x="6836333" y="9372574"/>
                  </a:lnTo>
                  <a:lnTo>
                    <a:pt x="6834174" y="9371355"/>
                  </a:lnTo>
                  <a:lnTo>
                    <a:pt x="6832396" y="9369831"/>
                  </a:lnTo>
                  <a:lnTo>
                    <a:pt x="6830618" y="9368307"/>
                  </a:lnTo>
                  <a:lnTo>
                    <a:pt x="6828713" y="9366783"/>
                  </a:lnTo>
                  <a:lnTo>
                    <a:pt x="6827189" y="9364954"/>
                  </a:lnTo>
                  <a:lnTo>
                    <a:pt x="6825665" y="9363125"/>
                  </a:lnTo>
                  <a:lnTo>
                    <a:pt x="6824522" y="9360992"/>
                  </a:lnTo>
                  <a:lnTo>
                    <a:pt x="6823252" y="9359163"/>
                  </a:lnTo>
                  <a:lnTo>
                    <a:pt x="6822363" y="9356725"/>
                  </a:lnTo>
                  <a:lnTo>
                    <a:pt x="6821728" y="9354591"/>
                  </a:lnTo>
                  <a:lnTo>
                    <a:pt x="6820839" y="9352153"/>
                  </a:lnTo>
                  <a:lnTo>
                    <a:pt x="6820458" y="9349714"/>
                  </a:lnTo>
                  <a:lnTo>
                    <a:pt x="6820204" y="9346971"/>
                  </a:lnTo>
                  <a:lnTo>
                    <a:pt x="6820458" y="9344228"/>
                  </a:lnTo>
                  <a:lnTo>
                    <a:pt x="6821093" y="9341485"/>
                  </a:lnTo>
                  <a:lnTo>
                    <a:pt x="6821728" y="9339046"/>
                  </a:lnTo>
                  <a:lnTo>
                    <a:pt x="6822617" y="9336608"/>
                  </a:lnTo>
                  <a:lnTo>
                    <a:pt x="6823506" y="9334474"/>
                  </a:lnTo>
                  <a:lnTo>
                    <a:pt x="6824776" y="9332341"/>
                  </a:lnTo>
                  <a:lnTo>
                    <a:pt x="6826046" y="9330207"/>
                  </a:lnTo>
                  <a:lnTo>
                    <a:pt x="6827189" y="9328378"/>
                  </a:lnTo>
                  <a:lnTo>
                    <a:pt x="6829094" y="9326854"/>
                  </a:lnTo>
                  <a:lnTo>
                    <a:pt x="6830618" y="9325025"/>
                  </a:lnTo>
                  <a:lnTo>
                    <a:pt x="6832396" y="9323806"/>
                  </a:lnTo>
                  <a:lnTo>
                    <a:pt x="6834174" y="9322282"/>
                  </a:lnTo>
                  <a:lnTo>
                    <a:pt x="6836333" y="9321063"/>
                  </a:lnTo>
                  <a:lnTo>
                    <a:pt x="6838492" y="9319844"/>
                  </a:lnTo>
                  <a:lnTo>
                    <a:pt x="6840651" y="9318929"/>
                  </a:lnTo>
                  <a:lnTo>
                    <a:pt x="6842810" y="9318015"/>
                  </a:lnTo>
                  <a:lnTo>
                    <a:pt x="6845223" y="9317101"/>
                  </a:lnTo>
                  <a:lnTo>
                    <a:pt x="6847382" y="9316491"/>
                  </a:lnTo>
                  <a:lnTo>
                    <a:pt x="6849795" y="9315881"/>
                  </a:lnTo>
                  <a:lnTo>
                    <a:pt x="6852208" y="9315272"/>
                  </a:lnTo>
                  <a:lnTo>
                    <a:pt x="6855002" y="9314967"/>
                  </a:lnTo>
                  <a:lnTo>
                    <a:pt x="6857415" y="9314662"/>
                  </a:lnTo>
                  <a:lnTo>
                    <a:pt x="6860082" y="9314357"/>
                  </a:lnTo>
                  <a:lnTo>
                    <a:pt x="6862622" y="9314053"/>
                  </a:lnTo>
                  <a:lnTo>
                    <a:pt x="6865289" y="9314053"/>
                  </a:lnTo>
                  <a:lnTo>
                    <a:pt x="6867702" y="9314053"/>
                  </a:lnTo>
                  <a:lnTo>
                    <a:pt x="6870496" y="9314053"/>
                  </a:lnTo>
                  <a:lnTo>
                    <a:pt x="6872909" y="9314357"/>
                  </a:lnTo>
                  <a:lnTo>
                    <a:pt x="6875703" y="9314662"/>
                  </a:lnTo>
                  <a:lnTo>
                    <a:pt x="6878116" y="9314967"/>
                  </a:lnTo>
                  <a:lnTo>
                    <a:pt x="6880910" y="9315272"/>
                  </a:lnTo>
                  <a:lnTo>
                    <a:pt x="6883323" y="9315881"/>
                  </a:lnTo>
                  <a:lnTo>
                    <a:pt x="6883323" y="9283268"/>
                  </a:lnTo>
                </a:path>
                <a:path w="6883400" h="10017125">
                  <a:moveTo>
                    <a:pt x="6797598" y="9411284"/>
                  </a:moveTo>
                  <a:lnTo>
                    <a:pt x="6797598" y="9283268"/>
                  </a:lnTo>
                </a:path>
                <a:path w="6883400" h="10017125">
                  <a:moveTo>
                    <a:pt x="6883323" y="9539300"/>
                  </a:moveTo>
                  <a:lnTo>
                    <a:pt x="6883323" y="9504857"/>
                  </a:lnTo>
                  <a:lnTo>
                    <a:pt x="6880910" y="9505467"/>
                  </a:lnTo>
                  <a:lnTo>
                    <a:pt x="6878370" y="9506077"/>
                  </a:lnTo>
                  <a:lnTo>
                    <a:pt x="6875957" y="9506686"/>
                  </a:lnTo>
                  <a:lnTo>
                    <a:pt x="6873290" y="9506991"/>
                  </a:lnTo>
                  <a:lnTo>
                    <a:pt x="6870750" y="9507296"/>
                  </a:lnTo>
                  <a:lnTo>
                    <a:pt x="6868083" y="9507601"/>
                  </a:lnTo>
                  <a:lnTo>
                    <a:pt x="6865670" y="9507601"/>
                  </a:lnTo>
                  <a:lnTo>
                    <a:pt x="6862876" y="9507601"/>
                  </a:lnTo>
                  <a:lnTo>
                    <a:pt x="6860463" y="9507601"/>
                  </a:lnTo>
                  <a:lnTo>
                    <a:pt x="6857669" y="9507296"/>
                  </a:lnTo>
                  <a:lnTo>
                    <a:pt x="6855256" y="9506991"/>
                  </a:lnTo>
                  <a:lnTo>
                    <a:pt x="6852462" y="9506686"/>
                  </a:lnTo>
                  <a:lnTo>
                    <a:pt x="6850049" y="9506077"/>
                  </a:lnTo>
                  <a:lnTo>
                    <a:pt x="6847636" y="9505467"/>
                  </a:lnTo>
                  <a:lnTo>
                    <a:pt x="6845223" y="9504553"/>
                  </a:lnTo>
                  <a:lnTo>
                    <a:pt x="6842810" y="9503943"/>
                  </a:lnTo>
                  <a:lnTo>
                    <a:pt x="6840651" y="9502724"/>
                  </a:lnTo>
                  <a:lnTo>
                    <a:pt x="6838492" y="9501809"/>
                  </a:lnTo>
                  <a:lnTo>
                    <a:pt x="6836333" y="9500590"/>
                  </a:lnTo>
                  <a:lnTo>
                    <a:pt x="6834174" y="9499371"/>
                  </a:lnTo>
                  <a:lnTo>
                    <a:pt x="6832396" y="9497847"/>
                  </a:lnTo>
                  <a:lnTo>
                    <a:pt x="6830618" y="9496323"/>
                  </a:lnTo>
                  <a:lnTo>
                    <a:pt x="6828713" y="9494799"/>
                  </a:lnTo>
                  <a:lnTo>
                    <a:pt x="6827189" y="9492970"/>
                  </a:lnTo>
                  <a:lnTo>
                    <a:pt x="6825665" y="9491141"/>
                  </a:lnTo>
                  <a:lnTo>
                    <a:pt x="6824522" y="9489008"/>
                  </a:lnTo>
                  <a:lnTo>
                    <a:pt x="6823252" y="9487179"/>
                  </a:lnTo>
                  <a:lnTo>
                    <a:pt x="6822363" y="9484741"/>
                  </a:lnTo>
                  <a:lnTo>
                    <a:pt x="6821728" y="9482607"/>
                  </a:lnTo>
                  <a:lnTo>
                    <a:pt x="6820839" y="9480169"/>
                  </a:lnTo>
                  <a:lnTo>
                    <a:pt x="6820458" y="9477730"/>
                  </a:lnTo>
                  <a:lnTo>
                    <a:pt x="6820204" y="9474987"/>
                  </a:lnTo>
                  <a:lnTo>
                    <a:pt x="6820458" y="9472244"/>
                  </a:lnTo>
                  <a:lnTo>
                    <a:pt x="6821093" y="9469501"/>
                  </a:lnTo>
                  <a:lnTo>
                    <a:pt x="6826046" y="9458528"/>
                  </a:lnTo>
                  <a:lnTo>
                    <a:pt x="6827189" y="9456394"/>
                  </a:lnTo>
                  <a:lnTo>
                    <a:pt x="6829094" y="9454870"/>
                  </a:lnTo>
                  <a:lnTo>
                    <a:pt x="6830618" y="9453041"/>
                  </a:lnTo>
                  <a:lnTo>
                    <a:pt x="6832396" y="9451822"/>
                  </a:lnTo>
                  <a:lnTo>
                    <a:pt x="6834174" y="9450298"/>
                  </a:lnTo>
                  <a:lnTo>
                    <a:pt x="6836333" y="9449079"/>
                  </a:lnTo>
                  <a:lnTo>
                    <a:pt x="6838492" y="9447860"/>
                  </a:lnTo>
                  <a:lnTo>
                    <a:pt x="6840651" y="9446945"/>
                  </a:lnTo>
                  <a:lnTo>
                    <a:pt x="6842810" y="9446031"/>
                  </a:lnTo>
                  <a:lnTo>
                    <a:pt x="6845223" y="9445117"/>
                  </a:lnTo>
                  <a:lnTo>
                    <a:pt x="6847382" y="9444507"/>
                  </a:lnTo>
                  <a:lnTo>
                    <a:pt x="6849795" y="9443897"/>
                  </a:lnTo>
                  <a:lnTo>
                    <a:pt x="6852208" y="9443288"/>
                  </a:lnTo>
                  <a:lnTo>
                    <a:pt x="6855002" y="9442983"/>
                  </a:lnTo>
                  <a:lnTo>
                    <a:pt x="6857415" y="9442678"/>
                  </a:lnTo>
                  <a:lnTo>
                    <a:pt x="6860082" y="9442373"/>
                  </a:lnTo>
                  <a:lnTo>
                    <a:pt x="6862622" y="9442373"/>
                  </a:lnTo>
                  <a:lnTo>
                    <a:pt x="6865289" y="9442069"/>
                  </a:lnTo>
                  <a:lnTo>
                    <a:pt x="6867702" y="9442069"/>
                  </a:lnTo>
                  <a:lnTo>
                    <a:pt x="6870496" y="9442373"/>
                  </a:lnTo>
                  <a:lnTo>
                    <a:pt x="6872909" y="9442373"/>
                  </a:lnTo>
                  <a:lnTo>
                    <a:pt x="6875703" y="9442678"/>
                  </a:lnTo>
                  <a:lnTo>
                    <a:pt x="6878116" y="9442983"/>
                  </a:lnTo>
                  <a:lnTo>
                    <a:pt x="6880910" y="9443288"/>
                  </a:lnTo>
                  <a:lnTo>
                    <a:pt x="6883323" y="9443897"/>
                  </a:lnTo>
                  <a:lnTo>
                    <a:pt x="6883323" y="9411284"/>
                  </a:lnTo>
                </a:path>
                <a:path w="6883400" h="10017125">
                  <a:moveTo>
                    <a:pt x="6797598" y="9539300"/>
                  </a:moveTo>
                  <a:lnTo>
                    <a:pt x="6797598" y="9411284"/>
                  </a:lnTo>
                </a:path>
                <a:path w="6883400" h="10017125">
                  <a:moveTo>
                    <a:pt x="6883323" y="9667316"/>
                  </a:moveTo>
                  <a:lnTo>
                    <a:pt x="6883323" y="9632873"/>
                  </a:lnTo>
                  <a:lnTo>
                    <a:pt x="6880910" y="9633483"/>
                  </a:lnTo>
                  <a:lnTo>
                    <a:pt x="6878370" y="9634397"/>
                  </a:lnTo>
                  <a:lnTo>
                    <a:pt x="6875957" y="9634702"/>
                  </a:lnTo>
                  <a:lnTo>
                    <a:pt x="6873290" y="9635007"/>
                  </a:lnTo>
                  <a:lnTo>
                    <a:pt x="6870750" y="9635312"/>
                  </a:lnTo>
                  <a:lnTo>
                    <a:pt x="6868083" y="9635617"/>
                  </a:lnTo>
                  <a:lnTo>
                    <a:pt x="6865670" y="9635617"/>
                  </a:lnTo>
                  <a:lnTo>
                    <a:pt x="6862876" y="9635617"/>
                  </a:lnTo>
                  <a:lnTo>
                    <a:pt x="6860463" y="9635617"/>
                  </a:lnTo>
                  <a:lnTo>
                    <a:pt x="6857669" y="9635312"/>
                  </a:lnTo>
                  <a:lnTo>
                    <a:pt x="6855256" y="9635007"/>
                  </a:lnTo>
                  <a:lnTo>
                    <a:pt x="6852462" y="9634702"/>
                  </a:lnTo>
                  <a:lnTo>
                    <a:pt x="6850049" y="9634093"/>
                  </a:lnTo>
                  <a:lnTo>
                    <a:pt x="6847636" y="9633483"/>
                  </a:lnTo>
                  <a:lnTo>
                    <a:pt x="6845223" y="9632873"/>
                  </a:lnTo>
                  <a:lnTo>
                    <a:pt x="6842810" y="9631959"/>
                  </a:lnTo>
                  <a:lnTo>
                    <a:pt x="6840651" y="9631045"/>
                  </a:lnTo>
                  <a:lnTo>
                    <a:pt x="6838492" y="9629825"/>
                  </a:lnTo>
                  <a:lnTo>
                    <a:pt x="6836333" y="9628606"/>
                  </a:lnTo>
                  <a:lnTo>
                    <a:pt x="6834174" y="9627387"/>
                  </a:lnTo>
                  <a:lnTo>
                    <a:pt x="6832396" y="9625863"/>
                  </a:lnTo>
                  <a:lnTo>
                    <a:pt x="6830618" y="9624339"/>
                  </a:lnTo>
                  <a:lnTo>
                    <a:pt x="6828713" y="9622815"/>
                  </a:lnTo>
                  <a:lnTo>
                    <a:pt x="6827189" y="9620986"/>
                  </a:lnTo>
                  <a:lnTo>
                    <a:pt x="6825665" y="9619157"/>
                  </a:lnTo>
                  <a:lnTo>
                    <a:pt x="6824522" y="9617329"/>
                  </a:lnTo>
                  <a:lnTo>
                    <a:pt x="6823252" y="9615195"/>
                  </a:lnTo>
                  <a:lnTo>
                    <a:pt x="6822363" y="9613061"/>
                  </a:lnTo>
                  <a:lnTo>
                    <a:pt x="6821728" y="9610623"/>
                  </a:lnTo>
                  <a:lnTo>
                    <a:pt x="6820839" y="9608185"/>
                  </a:lnTo>
                  <a:lnTo>
                    <a:pt x="6820458" y="9605746"/>
                  </a:lnTo>
                  <a:lnTo>
                    <a:pt x="6820204" y="9603003"/>
                  </a:lnTo>
                  <a:lnTo>
                    <a:pt x="6826046" y="9586544"/>
                  </a:lnTo>
                  <a:lnTo>
                    <a:pt x="6827189" y="9584410"/>
                  </a:lnTo>
                  <a:lnTo>
                    <a:pt x="6829094" y="9582886"/>
                  </a:lnTo>
                  <a:lnTo>
                    <a:pt x="6830618" y="9581362"/>
                  </a:lnTo>
                  <a:lnTo>
                    <a:pt x="6832396" y="9579838"/>
                  </a:lnTo>
                  <a:lnTo>
                    <a:pt x="6834174" y="9578314"/>
                  </a:lnTo>
                  <a:lnTo>
                    <a:pt x="6836333" y="9577095"/>
                  </a:lnTo>
                  <a:lnTo>
                    <a:pt x="6838492" y="9575876"/>
                  </a:lnTo>
                  <a:lnTo>
                    <a:pt x="6840651" y="9574961"/>
                  </a:lnTo>
                  <a:lnTo>
                    <a:pt x="6842810" y="9574047"/>
                  </a:lnTo>
                  <a:lnTo>
                    <a:pt x="6845223" y="9573437"/>
                  </a:lnTo>
                  <a:lnTo>
                    <a:pt x="6847382" y="9572523"/>
                  </a:lnTo>
                  <a:lnTo>
                    <a:pt x="6849795" y="9571913"/>
                  </a:lnTo>
                  <a:lnTo>
                    <a:pt x="6852208" y="9571609"/>
                  </a:lnTo>
                  <a:lnTo>
                    <a:pt x="6855002" y="9570999"/>
                  </a:lnTo>
                  <a:lnTo>
                    <a:pt x="6857415" y="9570694"/>
                  </a:lnTo>
                  <a:lnTo>
                    <a:pt x="6860082" y="9570389"/>
                  </a:lnTo>
                  <a:lnTo>
                    <a:pt x="6862622" y="9570389"/>
                  </a:lnTo>
                  <a:lnTo>
                    <a:pt x="6865289" y="9570085"/>
                  </a:lnTo>
                  <a:lnTo>
                    <a:pt x="6867702" y="9570085"/>
                  </a:lnTo>
                  <a:lnTo>
                    <a:pt x="6870496" y="9570389"/>
                  </a:lnTo>
                  <a:lnTo>
                    <a:pt x="6872909" y="9570389"/>
                  </a:lnTo>
                  <a:lnTo>
                    <a:pt x="6875703" y="9570694"/>
                  </a:lnTo>
                  <a:lnTo>
                    <a:pt x="6878116" y="9570999"/>
                  </a:lnTo>
                  <a:lnTo>
                    <a:pt x="6880910" y="9571304"/>
                  </a:lnTo>
                  <a:lnTo>
                    <a:pt x="6883323" y="9571913"/>
                  </a:lnTo>
                  <a:lnTo>
                    <a:pt x="6883323" y="9539300"/>
                  </a:lnTo>
                </a:path>
                <a:path w="6883400" h="10017125">
                  <a:moveTo>
                    <a:pt x="6797598" y="9667316"/>
                  </a:moveTo>
                  <a:lnTo>
                    <a:pt x="6797598" y="9539300"/>
                  </a:lnTo>
                </a:path>
                <a:path w="6883400" h="10017125">
                  <a:moveTo>
                    <a:pt x="6883323" y="9795637"/>
                  </a:moveTo>
                  <a:lnTo>
                    <a:pt x="6883323" y="9760889"/>
                  </a:lnTo>
                  <a:lnTo>
                    <a:pt x="6880910" y="9761804"/>
                  </a:lnTo>
                  <a:lnTo>
                    <a:pt x="6878370" y="9762413"/>
                  </a:lnTo>
                  <a:lnTo>
                    <a:pt x="6875957" y="9762718"/>
                  </a:lnTo>
                  <a:lnTo>
                    <a:pt x="6873290" y="9763328"/>
                  </a:lnTo>
                  <a:lnTo>
                    <a:pt x="6870750" y="9763633"/>
                  </a:lnTo>
                  <a:lnTo>
                    <a:pt x="6868083" y="9763633"/>
                  </a:lnTo>
                  <a:lnTo>
                    <a:pt x="6865670" y="9763937"/>
                  </a:lnTo>
                  <a:lnTo>
                    <a:pt x="6862876" y="9763937"/>
                  </a:lnTo>
                  <a:lnTo>
                    <a:pt x="6860463" y="9763633"/>
                  </a:lnTo>
                  <a:lnTo>
                    <a:pt x="6857669" y="9763633"/>
                  </a:lnTo>
                  <a:lnTo>
                    <a:pt x="6855256" y="9763023"/>
                  </a:lnTo>
                  <a:lnTo>
                    <a:pt x="6838492" y="9757841"/>
                  </a:lnTo>
                  <a:lnTo>
                    <a:pt x="6836333" y="9756622"/>
                  </a:lnTo>
                  <a:lnTo>
                    <a:pt x="6834174" y="9755403"/>
                  </a:lnTo>
                  <a:lnTo>
                    <a:pt x="6832396" y="9753879"/>
                  </a:lnTo>
                  <a:lnTo>
                    <a:pt x="6830618" y="9752355"/>
                  </a:lnTo>
                  <a:lnTo>
                    <a:pt x="6828713" y="9750831"/>
                  </a:lnTo>
                  <a:lnTo>
                    <a:pt x="6827189" y="9749002"/>
                  </a:lnTo>
                  <a:lnTo>
                    <a:pt x="6825665" y="9747173"/>
                  </a:lnTo>
                  <a:lnTo>
                    <a:pt x="6824522" y="9745345"/>
                  </a:lnTo>
                  <a:lnTo>
                    <a:pt x="6823252" y="9743211"/>
                  </a:lnTo>
                  <a:lnTo>
                    <a:pt x="6822363" y="9741077"/>
                  </a:lnTo>
                  <a:lnTo>
                    <a:pt x="6821728" y="9738639"/>
                  </a:lnTo>
                  <a:lnTo>
                    <a:pt x="6820839" y="9736201"/>
                  </a:lnTo>
                  <a:lnTo>
                    <a:pt x="6820458" y="9733762"/>
                  </a:lnTo>
                  <a:lnTo>
                    <a:pt x="6820204" y="9731019"/>
                  </a:lnTo>
                  <a:lnTo>
                    <a:pt x="6820458" y="9728276"/>
                  </a:lnTo>
                  <a:lnTo>
                    <a:pt x="6821093" y="9725837"/>
                  </a:lnTo>
                  <a:lnTo>
                    <a:pt x="6821728" y="9723094"/>
                  </a:lnTo>
                  <a:lnTo>
                    <a:pt x="6822617" y="9720656"/>
                  </a:lnTo>
                  <a:lnTo>
                    <a:pt x="6823506" y="9718522"/>
                  </a:lnTo>
                  <a:lnTo>
                    <a:pt x="6824776" y="9716389"/>
                  </a:lnTo>
                  <a:lnTo>
                    <a:pt x="6826046" y="9714560"/>
                  </a:lnTo>
                  <a:lnTo>
                    <a:pt x="6827189" y="9712426"/>
                  </a:lnTo>
                  <a:lnTo>
                    <a:pt x="6829094" y="9710902"/>
                  </a:lnTo>
                  <a:lnTo>
                    <a:pt x="6830618" y="9709378"/>
                  </a:lnTo>
                  <a:lnTo>
                    <a:pt x="6832396" y="9707854"/>
                  </a:lnTo>
                  <a:lnTo>
                    <a:pt x="6834174" y="9706330"/>
                  </a:lnTo>
                  <a:lnTo>
                    <a:pt x="6836333" y="9705111"/>
                  </a:lnTo>
                  <a:lnTo>
                    <a:pt x="6838492" y="9704197"/>
                  </a:lnTo>
                  <a:lnTo>
                    <a:pt x="6840651" y="9702977"/>
                  </a:lnTo>
                  <a:lnTo>
                    <a:pt x="6842810" y="9702063"/>
                  </a:lnTo>
                  <a:lnTo>
                    <a:pt x="6845223" y="9701453"/>
                  </a:lnTo>
                  <a:lnTo>
                    <a:pt x="6847382" y="9700539"/>
                  </a:lnTo>
                  <a:lnTo>
                    <a:pt x="6849795" y="9699929"/>
                  </a:lnTo>
                  <a:lnTo>
                    <a:pt x="6852208" y="9699625"/>
                  </a:lnTo>
                  <a:lnTo>
                    <a:pt x="6855002" y="9699015"/>
                  </a:lnTo>
                  <a:lnTo>
                    <a:pt x="6857415" y="9698710"/>
                  </a:lnTo>
                  <a:lnTo>
                    <a:pt x="6860082" y="9698405"/>
                  </a:lnTo>
                  <a:lnTo>
                    <a:pt x="6862622" y="9698405"/>
                  </a:lnTo>
                  <a:lnTo>
                    <a:pt x="6865289" y="9698405"/>
                  </a:lnTo>
                  <a:lnTo>
                    <a:pt x="6867702" y="9698405"/>
                  </a:lnTo>
                  <a:lnTo>
                    <a:pt x="6870496" y="9698405"/>
                  </a:lnTo>
                  <a:lnTo>
                    <a:pt x="6872909" y="9698405"/>
                  </a:lnTo>
                  <a:lnTo>
                    <a:pt x="6875703" y="9698710"/>
                  </a:lnTo>
                  <a:lnTo>
                    <a:pt x="6878116" y="9699015"/>
                  </a:lnTo>
                  <a:lnTo>
                    <a:pt x="6880910" y="9699320"/>
                  </a:lnTo>
                  <a:lnTo>
                    <a:pt x="6883323" y="9699929"/>
                  </a:lnTo>
                  <a:lnTo>
                    <a:pt x="6883323" y="9667316"/>
                  </a:lnTo>
                </a:path>
                <a:path w="6883400" h="10017125">
                  <a:moveTo>
                    <a:pt x="6797598" y="9795637"/>
                  </a:moveTo>
                  <a:lnTo>
                    <a:pt x="6797598" y="9667316"/>
                  </a:lnTo>
                </a:path>
                <a:path w="6883400" h="10017125">
                  <a:moveTo>
                    <a:pt x="304" y="9923653"/>
                  </a:moveTo>
                  <a:lnTo>
                    <a:pt x="304" y="9957181"/>
                  </a:lnTo>
                  <a:lnTo>
                    <a:pt x="3352" y="9956571"/>
                  </a:lnTo>
                  <a:lnTo>
                    <a:pt x="6705" y="9955961"/>
                  </a:lnTo>
                  <a:lnTo>
                    <a:pt x="9753" y="9955352"/>
                  </a:lnTo>
                  <a:lnTo>
                    <a:pt x="13106" y="9955047"/>
                  </a:lnTo>
                  <a:lnTo>
                    <a:pt x="16459" y="9955047"/>
                  </a:lnTo>
                  <a:lnTo>
                    <a:pt x="19507" y="9955047"/>
                  </a:lnTo>
                  <a:lnTo>
                    <a:pt x="22555" y="9955047"/>
                  </a:lnTo>
                  <a:lnTo>
                    <a:pt x="25907" y="9955657"/>
                  </a:lnTo>
                  <a:lnTo>
                    <a:pt x="50291" y="9970897"/>
                  </a:lnTo>
                  <a:lnTo>
                    <a:pt x="64007" y="9997109"/>
                  </a:lnTo>
                  <a:lnTo>
                    <a:pt x="64007" y="9999853"/>
                  </a:lnTo>
                  <a:lnTo>
                    <a:pt x="64312" y="10002596"/>
                  </a:lnTo>
                  <a:lnTo>
                    <a:pt x="60655" y="10016921"/>
                  </a:lnTo>
                  <a:lnTo>
                    <a:pt x="93573" y="10016921"/>
                  </a:lnTo>
                </a:path>
                <a:path w="6883400" h="10017125">
                  <a:moveTo>
                    <a:pt x="85343" y="9923653"/>
                  </a:moveTo>
                  <a:lnTo>
                    <a:pt x="85343" y="9932187"/>
                  </a:lnTo>
                  <a:lnTo>
                    <a:pt x="93573" y="9932187"/>
                  </a:lnTo>
                </a:path>
                <a:path w="6883400" h="10017125">
                  <a:moveTo>
                    <a:pt x="93573" y="10016921"/>
                  </a:moveTo>
                  <a:lnTo>
                    <a:pt x="126796" y="10016921"/>
                  </a:lnTo>
                  <a:lnTo>
                    <a:pt x="126187" y="10014483"/>
                  </a:lnTo>
                  <a:lnTo>
                    <a:pt x="125577" y="10012045"/>
                  </a:lnTo>
                  <a:lnTo>
                    <a:pt x="125272" y="10009606"/>
                  </a:lnTo>
                  <a:lnTo>
                    <a:pt x="124663" y="10007168"/>
                  </a:lnTo>
                  <a:lnTo>
                    <a:pt x="124358" y="10004425"/>
                  </a:lnTo>
                  <a:lnTo>
                    <a:pt x="124358" y="10001986"/>
                  </a:lnTo>
                  <a:lnTo>
                    <a:pt x="124053" y="9999243"/>
                  </a:lnTo>
                  <a:lnTo>
                    <a:pt x="124053" y="9996805"/>
                  </a:lnTo>
                  <a:lnTo>
                    <a:pt x="124358" y="9994366"/>
                  </a:lnTo>
                  <a:lnTo>
                    <a:pt x="124358" y="9991623"/>
                  </a:lnTo>
                  <a:lnTo>
                    <a:pt x="124967" y="9989185"/>
                  </a:lnTo>
                  <a:lnTo>
                    <a:pt x="125272" y="9986441"/>
                  </a:lnTo>
                  <a:lnTo>
                    <a:pt x="125882" y="9984003"/>
                  </a:lnTo>
                  <a:lnTo>
                    <a:pt x="126492" y="9981565"/>
                  </a:lnTo>
                  <a:lnTo>
                    <a:pt x="127101" y="9979126"/>
                  </a:lnTo>
                  <a:lnTo>
                    <a:pt x="128015" y="9976993"/>
                  </a:lnTo>
                  <a:lnTo>
                    <a:pt x="128930" y="9974554"/>
                  </a:lnTo>
                  <a:lnTo>
                    <a:pt x="129844" y="9972421"/>
                  </a:lnTo>
                  <a:lnTo>
                    <a:pt x="131064" y="9970287"/>
                  </a:lnTo>
                  <a:lnTo>
                    <a:pt x="132283" y="9968153"/>
                  </a:lnTo>
                  <a:lnTo>
                    <a:pt x="133807" y="9966325"/>
                  </a:lnTo>
                  <a:lnTo>
                    <a:pt x="135026" y="9964496"/>
                  </a:lnTo>
                  <a:lnTo>
                    <a:pt x="136855" y="9962972"/>
                  </a:lnTo>
                  <a:lnTo>
                    <a:pt x="146303" y="9956571"/>
                  </a:lnTo>
                  <a:lnTo>
                    <a:pt x="148437" y="9955657"/>
                  </a:lnTo>
                  <a:lnTo>
                    <a:pt x="150875" y="9955047"/>
                  </a:lnTo>
                  <a:lnTo>
                    <a:pt x="153314" y="9954437"/>
                  </a:lnTo>
                  <a:lnTo>
                    <a:pt x="155752" y="9954133"/>
                  </a:lnTo>
                  <a:lnTo>
                    <a:pt x="158495" y="9954742"/>
                  </a:lnTo>
                  <a:lnTo>
                    <a:pt x="161239" y="9955047"/>
                  </a:lnTo>
                  <a:lnTo>
                    <a:pt x="163677" y="9955961"/>
                  </a:lnTo>
                  <a:lnTo>
                    <a:pt x="165811" y="9956571"/>
                  </a:lnTo>
                  <a:lnTo>
                    <a:pt x="167944" y="9957485"/>
                  </a:lnTo>
                  <a:lnTo>
                    <a:pt x="170078" y="9958705"/>
                  </a:lnTo>
                  <a:lnTo>
                    <a:pt x="171907" y="9960229"/>
                  </a:lnTo>
                  <a:lnTo>
                    <a:pt x="173736" y="9961448"/>
                  </a:lnTo>
                  <a:lnTo>
                    <a:pt x="181965" y="9972421"/>
                  </a:lnTo>
                  <a:lnTo>
                    <a:pt x="183184" y="9974554"/>
                  </a:lnTo>
                  <a:lnTo>
                    <a:pt x="184099" y="9976688"/>
                  </a:lnTo>
                  <a:lnTo>
                    <a:pt x="184708" y="9979126"/>
                  </a:lnTo>
                  <a:lnTo>
                    <a:pt x="185623" y="9981260"/>
                  </a:lnTo>
                  <a:lnTo>
                    <a:pt x="185928" y="9984003"/>
                  </a:lnTo>
                  <a:lnTo>
                    <a:pt x="186537" y="9986137"/>
                  </a:lnTo>
                  <a:lnTo>
                    <a:pt x="186842" y="9988880"/>
                  </a:lnTo>
                  <a:lnTo>
                    <a:pt x="187147" y="9991318"/>
                  </a:lnTo>
                  <a:lnTo>
                    <a:pt x="187451" y="9994061"/>
                  </a:lnTo>
                  <a:lnTo>
                    <a:pt x="187756" y="9996500"/>
                  </a:lnTo>
                  <a:lnTo>
                    <a:pt x="187756" y="9999243"/>
                  </a:lnTo>
                  <a:lnTo>
                    <a:pt x="187756" y="10001681"/>
                  </a:lnTo>
                  <a:lnTo>
                    <a:pt x="187756" y="10004425"/>
                  </a:lnTo>
                  <a:lnTo>
                    <a:pt x="187451" y="10006863"/>
                  </a:lnTo>
                  <a:lnTo>
                    <a:pt x="187147" y="10009301"/>
                  </a:lnTo>
                  <a:lnTo>
                    <a:pt x="186842" y="10012045"/>
                  </a:lnTo>
                  <a:lnTo>
                    <a:pt x="186537" y="10014483"/>
                  </a:lnTo>
                  <a:lnTo>
                    <a:pt x="186232" y="10016921"/>
                  </a:lnTo>
                  <a:lnTo>
                    <a:pt x="218541" y="10016921"/>
                  </a:lnTo>
                </a:path>
                <a:path w="6883400" h="10017125">
                  <a:moveTo>
                    <a:pt x="93573" y="9932187"/>
                  </a:moveTo>
                  <a:lnTo>
                    <a:pt x="218541" y="9932187"/>
                  </a:lnTo>
                </a:path>
                <a:path w="6883400" h="10017125">
                  <a:moveTo>
                    <a:pt x="218541" y="10016921"/>
                  </a:moveTo>
                  <a:lnTo>
                    <a:pt x="251764" y="10016921"/>
                  </a:lnTo>
                  <a:lnTo>
                    <a:pt x="251155" y="10014483"/>
                  </a:lnTo>
                  <a:lnTo>
                    <a:pt x="250545" y="10012045"/>
                  </a:lnTo>
                  <a:lnTo>
                    <a:pt x="250240" y="10009606"/>
                  </a:lnTo>
                  <a:lnTo>
                    <a:pt x="249631" y="10007168"/>
                  </a:lnTo>
                  <a:lnTo>
                    <a:pt x="249326" y="10004425"/>
                  </a:lnTo>
                  <a:lnTo>
                    <a:pt x="249326" y="9991623"/>
                  </a:lnTo>
                  <a:lnTo>
                    <a:pt x="249936" y="9989185"/>
                  </a:lnTo>
                  <a:lnTo>
                    <a:pt x="250240" y="9986441"/>
                  </a:lnTo>
                  <a:lnTo>
                    <a:pt x="250850" y="9984003"/>
                  </a:lnTo>
                  <a:lnTo>
                    <a:pt x="251459" y="9981565"/>
                  </a:lnTo>
                  <a:lnTo>
                    <a:pt x="252069" y="9979126"/>
                  </a:lnTo>
                  <a:lnTo>
                    <a:pt x="252984" y="9976993"/>
                  </a:lnTo>
                  <a:lnTo>
                    <a:pt x="253898" y="9974554"/>
                  </a:lnTo>
                  <a:lnTo>
                    <a:pt x="254812" y="9972421"/>
                  </a:lnTo>
                  <a:lnTo>
                    <a:pt x="256031" y="9970287"/>
                  </a:lnTo>
                  <a:lnTo>
                    <a:pt x="257251" y="9968153"/>
                  </a:lnTo>
                  <a:lnTo>
                    <a:pt x="258775" y="9966325"/>
                  </a:lnTo>
                  <a:lnTo>
                    <a:pt x="260299" y="9964496"/>
                  </a:lnTo>
                  <a:lnTo>
                    <a:pt x="261823" y="9962972"/>
                  </a:lnTo>
                  <a:lnTo>
                    <a:pt x="263347" y="9961448"/>
                  </a:lnTo>
                  <a:lnTo>
                    <a:pt x="265175" y="9959924"/>
                  </a:lnTo>
                  <a:lnTo>
                    <a:pt x="267309" y="9958705"/>
                  </a:lnTo>
                  <a:lnTo>
                    <a:pt x="269138" y="9957485"/>
                  </a:lnTo>
                  <a:lnTo>
                    <a:pt x="271272" y="9956571"/>
                  </a:lnTo>
                  <a:lnTo>
                    <a:pt x="273710" y="9955657"/>
                  </a:lnTo>
                  <a:lnTo>
                    <a:pt x="275844" y="9955047"/>
                  </a:lnTo>
                  <a:lnTo>
                    <a:pt x="278282" y="9954437"/>
                  </a:lnTo>
                  <a:lnTo>
                    <a:pt x="280720" y="9954133"/>
                  </a:lnTo>
                  <a:lnTo>
                    <a:pt x="283464" y="9954742"/>
                  </a:lnTo>
                  <a:lnTo>
                    <a:pt x="286207" y="9955047"/>
                  </a:lnTo>
                  <a:lnTo>
                    <a:pt x="288645" y="9955961"/>
                  </a:lnTo>
                  <a:lnTo>
                    <a:pt x="290779" y="9956571"/>
                  </a:lnTo>
                  <a:lnTo>
                    <a:pt x="292912" y="9957485"/>
                  </a:lnTo>
                  <a:lnTo>
                    <a:pt x="295046" y="9958705"/>
                  </a:lnTo>
                  <a:lnTo>
                    <a:pt x="296875" y="9960229"/>
                  </a:lnTo>
                  <a:lnTo>
                    <a:pt x="299008" y="9961448"/>
                  </a:lnTo>
                  <a:lnTo>
                    <a:pt x="300532" y="9962972"/>
                  </a:lnTo>
                  <a:lnTo>
                    <a:pt x="302056" y="9964801"/>
                  </a:lnTo>
                  <a:lnTo>
                    <a:pt x="303580" y="9966325"/>
                  </a:lnTo>
                  <a:lnTo>
                    <a:pt x="304800" y="9968458"/>
                  </a:lnTo>
                  <a:lnTo>
                    <a:pt x="306019" y="9970287"/>
                  </a:lnTo>
                  <a:lnTo>
                    <a:pt x="307238" y="9972421"/>
                  </a:lnTo>
                  <a:lnTo>
                    <a:pt x="308152" y="9974554"/>
                  </a:lnTo>
                  <a:lnTo>
                    <a:pt x="309067" y="9976688"/>
                  </a:lnTo>
                  <a:lnTo>
                    <a:pt x="309676" y="9979126"/>
                  </a:lnTo>
                  <a:lnTo>
                    <a:pt x="310591" y="9981260"/>
                  </a:lnTo>
                  <a:lnTo>
                    <a:pt x="310895" y="9984003"/>
                  </a:lnTo>
                  <a:lnTo>
                    <a:pt x="311505" y="9986137"/>
                  </a:lnTo>
                  <a:lnTo>
                    <a:pt x="312115" y="9988880"/>
                  </a:lnTo>
                  <a:lnTo>
                    <a:pt x="312115" y="9991318"/>
                  </a:lnTo>
                  <a:lnTo>
                    <a:pt x="312420" y="9994061"/>
                  </a:lnTo>
                  <a:lnTo>
                    <a:pt x="312724" y="9996500"/>
                  </a:lnTo>
                  <a:lnTo>
                    <a:pt x="312724" y="9999243"/>
                  </a:lnTo>
                  <a:lnTo>
                    <a:pt x="312724" y="10001681"/>
                  </a:lnTo>
                  <a:lnTo>
                    <a:pt x="312724" y="10004425"/>
                  </a:lnTo>
                  <a:lnTo>
                    <a:pt x="312420" y="10006863"/>
                  </a:lnTo>
                  <a:lnTo>
                    <a:pt x="312115" y="10009301"/>
                  </a:lnTo>
                  <a:lnTo>
                    <a:pt x="311810" y="10012045"/>
                  </a:lnTo>
                  <a:lnTo>
                    <a:pt x="311505" y="10014483"/>
                  </a:lnTo>
                  <a:lnTo>
                    <a:pt x="311200" y="10016921"/>
                  </a:lnTo>
                  <a:lnTo>
                    <a:pt x="343509" y="10016921"/>
                  </a:lnTo>
                </a:path>
                <a:path w="6883400" h="10017125">
                  <a:moveTo>
                    <a:pt x="218541" y="9932187"/>
                  </a:moveTo>
                  <a:lnTo>
                    <a:pt x="343509" y="9932187"/>
                  </a:lnTo>
                </a:path>
                <a:path w="6883400" h="10017125">
                  <a:moveTo>
                    <a:pt x="343509" y="10016921"/>
                  </a:moveTo>
                  <a:lnTo>
                    <a:pt x="377037" y="10016921"/>
                  </a:lnTo>
                  <a:lnTo>
                    <a:pt x="376428" y="10014483"/>
                  </a:lnTo>
                  <a:lnTo>
                    <a:pt x="375513" y="10012045"/>
                  </a:lnTo>
                  <a:lnTo>
                    <a:pt x="375208" y="10009606"/>
                  </a:lnTo>
                  <a:lnTo>
                    <a:pt x="374903" y="10007168"/>
                  </a:lnTo>
                  <a:lnTo>
                    <a:pt x="374599" y="10004425"/>
                  </a:lnTo>
                  <a:lnTo>
                    <a:pt x="374294" y="10001986"/>
                  </a:lnTo>
                  <a:lnTo>
                    <a:pt x="374294" y="9999243"/>
                  </a:lnTo>
                  <a:lnTo>
                    <a:pt x="374294" y="9996805"/>
                  </a:lnTo>
                  <a:lnTo>
                    <a:pt x="374294" y="9994366"/>
                  </a:lnTo>
                  <a:lnTo>
                    <a:pt x="374599" y="9991623"/>
                  </a:lnTo>
                  <a:lnTo>
                    <a:pt x="374903" y="9989185"/>
                  </a:lnTo>
                  <a:lnTo>
                    <a:pt x="375208" y="9986441"/>
                  </a:lnTo>
                  <a:lnTo>
                    <a:pt x="375818" y="9984003"/>
                  </a:lnTo>
                  <a:lnTo>
                    <a:pt x="376428" y="9981565"/>
                  </a:lnTo>
                  <a:lnTo>
                    <a:pt x="377037" y="9979126"/>
                  </a:lnTo>
                  <a:lnTo>
                    <a:pt x="377952" y="9976993"/>
                  </a:lnTo>
                  <a:lnTo>
                    <a:pt x="378866" y="9974554"/>
                  </a:lnTo>
                  <a:lnTo>
                    <a:pt x="380085" y="9972421"/>
                  </a:lnTo>
                  <a:lnTo>
                    <a:pt x="381304" y="9970287"/>
                  </a:lnTo>
                  <a:lnTo>
                    <a:pt x="382523" y="9968153"/>
                  </a:lnTo>
                  <a:lnTo>
                    <a:pt x="383743" y="9966325"/>
                  </a:lnTo>
                  <a:lnTo>
                    <a:pt x="392277" y="9958705"/>
                  </a:lnTo>
                  <a:lnTo>
                    <a:pt x="394106" y="9957485"/>
                  </a:lnTo>
                  <a:lnTo>
                    <a:pt x="405993" y="9954133"/>
                  </a:lnTo>
                  <a:lnTo>
                    <a:pt x="408736" y="9954742"/>
                  </a:lnTo>
                  <a:lnTo>
                    <a:pt x="411175" y="9955047"/>
                  </a:lnTo>
                  <a:lnTo>
                    <a:pt x="413613" y="9955961"/>
                  </a:lnTo>
                  <a:lnTo>
                    <a:pt x="416052" y="9956571"/>
                  </a:lnTo>
                  <a:lnTo>
                    <a:pt x="418185" y="9957485"/>
                  </a:lnTo>
                  <a:lnTo>
                    <a:pt x="420014" y="9958705"/>
                  </a:lnTo>
                  <a:lnTo>
                    <a:pt x="422147" y="9960229"/>
                  </a:lnTo>
                  <a:lnTo>
                    <a:pt x="423976" y="9961448"/>
                  </a:lnTo>
                  <a:lnTo>
                    <a:pt x="425500" y="9962972"/>
                  </a:lnTo>
                  <a:lnTo>
                    <a:pt x="427024" y="9964801"/>
                  </a:lnTo>
                  <a:lnTo>
                    <a:pt x="428548" y="9966325"/>
                  </a:lnTo>
                  <a:lnTo>
                    <a:pt x="429767" y="9968458"/>
                  </a:lnTo>
                  <a:lnTo>
                    <a:pt x="430987" y="9970287"/>
                  </a:lnTo>
                  <a:lnTo>
                    <a:pt x="432206" y="9972421"/>
                  </a:lnTo>
                  <a:lnTo>
                    <a:pt x="433120" y="9974554"/>
                  </a:lnTo>
                  <a:lnTo>
                    <a:pt x="434035" y="9976688"/>
                  </a:lnTo>
                  <a:lnTo>
                    <a:pt x="434644" y="9979126"/>
                  </a:lnTo>
                  <a:lnTo>
                    <a:pt x="435559" y="9981260"/>
                  </a:lnTo>
                  <a:lnTo>
                    <a:pt x="436168" y="9984003"/>
                  </a:lnTo>
                  <a:lnTo>
                    <a:pt x="436473" y="9986137"/>
                  </a:lnTo>
                  <a:lnTo>
                    <a:pt x="437083" y="9988880"/>
                  </a:lnTo>
                  <a:lnTo>
                    <a:pt x="437388" y="9991318"/>
                  </a:lnTo>
                  <a:lnTo>
                    <a:pt x="437388" y="9994061"/>
                  </a:lnTo>
                  <a:lnTo>
                    <a:pt x="437692" y="9996500"/>
                  </a:lnTo>
                  <a:lnTo>
                    <a:pt x="437692" y="9999243"/>
                  </a:lnTo>
                  <a:lnTo>
                    <a:pt x="437692" y="10001681"/>
                  </a:lnTo>
                  <a:lnTo>
                    <a:pt x="437692" y="10004425"/>
                  </a:lnTo>
                  <a:lnTo>
                    <a:pt x="437388" y="10006863"/>
                  </a:lnTo>
                  <a:lnTo>
                    <a:pt x="437388" y="10009301"/>
                  </a:lnTo>
                  <a:lnTo>
                    <a:pt x="436778" y="10012045"/>
                  </a:lnTo>
                  <a:lnTo>
                    <a:pt x="436778" y="10014483"/>
                  </a:lnTo>
                  <a:lnTo>
                    <a:pt x="436168" y="10016921"/>
                  </a:lnTo>
                  <a:lnTo>
                    <a:pt x="468477" y="10016921"/>
                  </a:lnTo>
                </a:path>
                <a:path w="6883400" h="10017125">
                  <a:moveTo>
                    <a:pt x="343509" y="9932187"/>
                  </a:moveTo>
                  <a:lnTo>
                    <a:pt x="468477" y="9932187"/>
                  </a:lnTo>
                </a:path>
                <a:path w="6883400" h="10017125">
                  <a:moveTo>
                    <a:pt x="468477" y="10016921"/>
                  </a:moveTo>
                  <a:lnTo>
                    <a:pt x="502005" y="10016921"/>
                  </a:lnTo>
                  <a:lnTo>
                    <a:pt x="501395" y="10014483"/>
                  </a:lnTo>
                  <a:lnTo>
                    <a:pt x="500481" y="10012045"/>
                  </a:lnTo>
                  <a:lnTo>
                    <a:pt x="500176" y="10009606"/>
                  </a:lnTo>
                  <a:lnTo>
                    <a:pt x="499871" y="10007168"/>
                  </a:lnTo>
                  <a:lnTo>
                    <a:pt x="499567" y="10004425"/>
                  </a:lnTo>
                  <a:lnTo>
                    <a:pt x="499262" y="10001986"/>
                  </a:lnTo>
                  <a:lnTo>
                    <a:pt x="499262" y="9999243"/>
                  </a:lnTo>
                  <a:lnTo>
                    <a:pt x="499262" y="9996805"/>
                  </a:lnTo>
                  <a:lnTo>
                    <a:pt x="499262" y="9994366"/>
                  </a:lnTo>
                  <a:lnTo>
                    <a:pt x="499567" y="9991623"/>
                  </a:lnTo>
                  <a:lnTo>
                    <a:pt x="499871" y="9989185"/>
                  </a:lnTo>
                  <a:lnTo>
                    <a:pt x="500176" y="9986441"/>
                  </a:lnTo>
                  <a:lnTo>
                    <a:pt x="500786" y="9984003"/>
                  </a:lnTo>
                  <a:lnTo>
                    <a:pt x="501395" y="9981565"/>
                  </a:lnTo>
                  <a:lnTo>
                    <a:pt x="502005" y="9979126"/>
                  </a:lnTo>
                  <a:lnTo>
                    <a:pt x="502920" y="9976993"/>
                  </a:lnTo>
                  <a:lnTo>
                    <a:pt x="503834" y="9974554"/>
                  </a:lnTo>
                  <a:lnTo>
                    <a:pt x="505053" y="9972421"/>
                  </a:lnTo>
                  <a:lnTo>
                    <a:pt x="506272" y="9970287"/>
                  </a:lnTo>
                  <a:lnTo>
                    <a:pt x="507492" y="9968153"/>
                  </a:lnTo>
                  <a:lnTo>
                    <a:pt x="508711" y="9966325"/>
                  </a:lnTo>
                  <a:lnTo>
                    <a:pt x="510235" y="9964496"/>
                  </a:lnTo>
                  <a:lnTo>
                    <a:pt x="511759" y="9962972"/>
                  </a:lnTo>
                  <a:lnTo>
                    <a:pt x="513588" y="9961448"/>
                  </a:lnTo>
                  <a:lnTo>
                    <a:pt x="515111" y="9959924"/>
                  </a:lnTo>
                  <a:lnTo>
                    <a:pt x="517245" y="9958705"/>
                  </a:lnTo>
                  <a:lnTo>
                    <a:pt x="519074" y="9957485"/>
                  </a:lnTo>
                  <a:lnTo>
                    <a:pt x="521208" y="9956571"/>
                  </a:lnTo>
                  <a:lnTo>
                    <a:pt x="523646" y="9955657"/>
                  </a:lnTo>
                  <a:lnTo>
                    <a:pt x="525780" y="9955047"/>
                  </a:lnTo>
                  <a:lnTo>
                    <a:pt x="528218" y="9954437"/>
                  </a:lnTo>
                  <a:lnTo>
                    <a:pt x="530961" y="9954133"/>
                  </a:lnTo>
                  <a:lnTo>
                    <a:pt x="533704" y="9954742"/>
                  </a:lnTo>
                  <a:lnTo>
                    <a:pt x="536143" y="9955047"/>
                  </a:lnTo>
                  <a:lnTo>
                    <a:pt x="538581" y="9955961"/>
                  </a:lnTo>
                  <a:lnTo>
                    <a:pt x="541020" y="9956571"/>
                  </a:lnTo>
                  <a:lnTo>
                    <a:pt x="543153" y="9957485"/>
                  </a:lnTo>
                  <a:lnTo>
                    <a:pt x="545287" y="9958705"/>
                  </a:lnTo>
                  <a:lnTo>
                    <a:pt x="547116" y="9960229"/>
                  </a:lnTo>
                  <a:lnTo>
                    <a:pt x="548944" y="9961448"/>
                  </a:lnTo>
                  <a:lnTo>
                    <a:pt x="550468" y="9962972"/>
                  </a:lnTo>
                  <a:lnTo>
                    <a:pt x="551992" y="9964801"/>
                  </a:lnTo>
                  <a:lnTo>
                    <a:pt x="553516" y="9966325"/>
                  </a:lnTo>
                  <a:lnTo>
                    <a:pt x="554736" y="9968458"/>
                  </a:lnTo>
                  <a:lnTo>
                    <a:pt x="555955" y="9970287"/>
                  </a:lnTo>
                  <a:lnTo>
                    <a:pt x="557174" y="9972421"/>
                  </a:lnTo>
                  <a:lnTo>
                    <a:pt x="558088" y="9974554"/>
                  </a:lnTo>
                  <a:lnTo>
                    <a:pt x="559003" y="9976688"/>
                  </a:lnTo>
                  <a:lnTo>
                    <a:pt x="559612" y="9979126"/>
                  </a:lnTo>
                  <a:lnTo>
                    <a:pt x="560527" y="9981260"/>
                  </a:lnTo>
                  <a:lnTo>
                    <a:pt x="561136" y="9984003"/>
                  </a:lnTo>
                  <a:lnTo>
                    <a:pt x="561441" y="9986137"/>
                  </a:lnTo>
                  <a:lnTo>
                    <a:pt x="562051" y="9988880"/>
                  </a:lnTo>
                  <a:lnTo>
                    <a:pt x="562355" y="9991318"/>
                  </a:lnTo>
                  <a:lnTo>
                    <a:pt x="562355" y="9994061"/>
                  </a:lnTo>
                  <a:lnTo>
                    <a:pt x="562660" y="9996500"/>
                  </a:lnTo>
                  <a:lnTo>
                    <a:pt x="562660" y="9999243"/>
                  </a:lnTo>
                  <a:lnTo>
                    <a:pt x="562660" y="10001681"/>
                  </a:lnTo>
                  <a:lnTo>
                    <a:pt x="562660" y="10004425"/>
                  </a:lnTo>
                  <a:lnTo>
                    <a:pt x="562355" y="10006863"/>
                  </a:lnTo>
                  <a:lnTo>
                    <a:pt x="562355" y="10009301"/>
                  </a:lnTo>
                  <a:lnTo>
                    <a:pt x="562051" y="10012045"/>
                  </a:lnTo>
                  <a:lnTo>
                    <a:pt x="561746" y="10014483"/>
                  </a:lnTo>
                  <a:lnTo>
                    <a:pt x="561136" y="10016921"/>
                  </a:lnTo>
                  <a:lnTo>
                    <a:pt x="593445" y="10016921"/>
                  </a:lnTo>
                </a:path>
                <a:path w="6883400" h="10017125">
                  <a:moveTo>
                    <a:pt x="468477" y="9932187"/>
                  </a:moveTo>
                  <a:lnTo>
                    <a:pt x="593445" y="9932187"/>
                  </a:lnTo>
                </a:path>
                <a:path w="6883400" h="10017125">
                  <a:moveTo>
                    <a:pt x="593445" y="10016921"/>
                  </a:moveTo>
                  <a:lnTo>
                    <a:pt x="626973" y="10016921"/>
                  </a:lnTo>
                  <a:lnTo>
                    <a:pt x="626364" y="10014483"/>
                  </a:lnTo>
                  <a:lnTo>
                    <a:pt x="625754" y="10012045"/>
                  </a:lnTo>
                  <a:lnTo>
                    <a:pt x="625144" y="10009606"/>
                  </a:lnTo>
                  <a:lnTo>
                    <a:pt x="624840" y="10007168"/>
                  </a:lnTo>
                  <a:lnTo>
                    <a:pt x="624535" y="10004425"/>
                  </a:lnTo>
                  <a:lnTo>
                    <a:pt x="624230" y="10001986"/>
                  </a:lnTo>
                  <a:lnTo>
                    <a:pt x="624230" y="9999243"/>
                  </a:lnTo>
                  <a:lnTo>
                    <a:pt x="624230" y="9996805"/>
                  </a:lnTo>
                  <a:lnTo>
                    <a:pt x="624230" y="9994366"/>
                  </a:lnTo>
                  <a:lnTo>
                    <a:pt x="624535" y="9991623"/>
                  </a:lnTo>
                  <a:lnTo>
                    <a:pt x="624840" y="9989185"/>
                  </a:lnTo>
                  <a:lnTo>
                    <a:pt x="625144" y="9986441"/>
                  </a:lnTo>
                  <a:lnTo>
                    <a:pt x="625754" y="9984003"/>
                  </a:lnTo>
                  <a:lnTo>
                    <a:pt x="626364" y="9981565"/>
                  </a:lnTo>
                  <a:lnTo>
                    <a:pt x="627278" y="9979126"/>
                  </a:lnTo>
                  <a:lnTo>
                    <a:pt x="627888" y="9976993"/>
                  </a:lnTo>
                  <a:lnTo>
                    <a:pt x="628802" y="9974554"/>
                  </a:lnTo>
                  <a:lnTo>
                    <a:pt x="630021" y="9972421"/>
                  </a:lnTo>
                  <a:lnTo>
                    <a:pt x="631240" y="9970287"/>
                  </a:lnTo>
                  <a:lnTo>
                    <a:pt x="646480" y="9956571"/>
                  </a:lnTo>
                  <a:lnTo>
                    <a:pt x="648614" y="9955657"/>
                  </a:lnTo>
                  <a:lnTo>
                    <a:pt x="650748" y="9955047"/>
                  </a:lnTo>
                  <a:lnTo>
                    <a:pt x="653491" y="9954437"/>
                  </a:lnTo>
                  <a:lnTo>
                    <a:pt x="655929" y="9954133"/>
                  </a:lnTo>
                  <a:lnTo>
                    <a:pt x="658672" y="9954742"/>
                  </a:lnTo>
                  <a:lnTo>
                    <a:pt x="661111" y="9955047"/>
                  </a:lnTo>
                  <a:lnTo>
                    <a:pt x="663549" y="9955961"/>
                  </a:lnTo>
                  <a:lnTo>
                    <a:pt x="665988" y="9956571"/>
                  </a:lnTo>
                  <a:lnTo>
                    <a:pt x="668121" y="9957485"/>
                  </a:lnTo>
                  <a:lnTo>
                    <a:pt x="670255" y="9958705"/>
                  </a:lnTo>
                  <a:lnTo>
                    <a:pt x="672083" y="9960229"/>
                  </a:lnTo>
                  <a:lnTo>
                    <a:pt x="673912" y="9961448"/>
                  </a:lnTo>
                  <a:lnTo>
                    <a:pt x="675436" y="9962972"/>
                  </a:lnTo>
                  <a:lnTo>
                    <a:pt x="676960" y="9964801"/>
                  </a:lnTo>
                  <a:lnTo>
                    <a:pt x="678484" y="9966325"/>
                  </a:lnTo>
                  <a:lnTo>
                    <a:pt x="679704" y="9968458"/>
                  </a:lnTo>
                  <a:lnTo>
                    <a:pt x="680923" y="9970287"/>
                  </a:lnTo>
                  <a:lnTo>
                    <a:pt x="682142" y="9972421"/>
                  </a:lnTo>
                  <a:lnTo>
                    <a:pt x="683056" y="9974554"/>
                  </a:lnTo>
                  <a:lnTo>
                    <a:pt x="683971" y="9976688"/>
                  </a:lnTo>
                  <a:lnTo>
                    <a:pt x="684885" y="9979126"/>
                  </a:lnTo>
                  <a:lnTo>
                    <a:pt x="685495" y="9981260"/>
                  </a:lnTo>
                  <a:lnTo>
                    <a:pt x="686104" y="9984003"/>
                  </a:lnTo>
                  <a:lnTo>
                    <a:pt x="686714" y="9986137"/>
                  </a:lnTo>
                  <a:lnTo>
                    <a:pt x="687019" y="9988880"/>
                  </a:lnTo>
                  <a:lnTo>
                    <a:pt x="687324" y="9991318"/>
                  </a:lnTo>
                  <a:lnTo>
                    <a:pt x="687628" y="9994061"/>
                  </a:lnTo>
                  <a:lnTo>
                    <a:pt x="687628" y="9996500"/>
                  </a:lnTo>
                  <a:lnTo>
                    <a:pt x="687933" y="9999243"/>
                  </a:lnTo>
                  <a:lnTo>
                    <a:pt x="687933" y="10001681"/>
                  </a:lnTo>
                  <a:lnTo>
                    <a:pt x="687628" y="10004425"/>
                  </a:lnTo>
                  <a:lnTo>
                    <a:pt x="687628" y="10006863"/>
                  </a:lnTo>
                  <a:lnTo>
                    <a:pt x="687324" y="10009301"/>
                  </a:lnTo>
                  <a:lnTo>
                    <a:pt x="687019" y="10012045"/>
                  </a:lnTo>
                  <a:lnTo>
                    <a:pt x="686714" y="10014483"/>
                  </a:lnTo>
                  <a:lnTo>
                    <a:pt x="686104" y="10016921"/>
                  </a:lnTo>
                  <a:lnTo>
                    <a:pt x="718413" y="10016921"/>
                  </a:lnTo>
                </a:path>
                <a:path w="6883400" h="10017125">
                  <a:moveTo>
                    <a:pt x="593445" y="9932187"/>
                  </a:moveTo>
                  <a:lnTo>
                    <a:pt x="718413" y="9932187"/>
                  </a:lnTo>
                </a:path>
                <a:path w="6883400" h="10017125">
                  <a:moveTo>
                    <a:pt x="718413" y="10016921"/>
                  </a:moveTo>
                  <a:lnTo>
                    <a:pt x="751941" y="10016921"/>
                  </a:lnTo>
                  <a:lnTo>
                    <a:pt x="751332" y="10014483"/>
                  </a:lnTo>
                  <a:lnTo>
                    <a:pt x="750722" y="10012045"/>
                  </a:lnTo>
                  <a:lnTo>
                    <a:pt x="750112" y="10009606"/>
                  </a:lnTo>
                  <a:lnTo>
                    <a:pt x="749808" y="10007168"/>
                  </a:lnTo>
                  <a:lnTo>
                    <a:pt x="749503" y="10004425"/>
                  </a:lnTo>
                  <a:lnTo>
                    <a:pt x="749198" y="10001986"/>
                  </a:lnTo>
                  <a:lnTo>
                    <a:pt x="749198" y="9999243"/>
                  </a:lnTo>
                  <a:lnTo>
                    <a:pt x="749198" y="9996805"/>
                  </a:lnTo>
                  <a:lnTo>
                    <a:pt x="749198" y="9994366"/>
                  </a:lnTo>
                  <a:lnTo>
                    <a:pt x="749503" y="9991623"/>
                  </a:lnTo>
                  <a:lnTo>
                    <a:pt x="749808" y="9989185"/>
                  </a:lnTo>
                  <a:lnTo>
                    <a:pt x="750417" y="9986441"/>
                  </a:lnTo>
                  <a:lnTo>
                    <a:pt x="750722" y="9984003"/>
                  </a:lnTo>
                  <a:lnTo>
                    <a:pt x="751636" y="9981565"/>
                  </a:lnTo>
                  <a:lnTo>
                    <a:pt x="752246" y="9979126"/>
                  </a:lnTo>
                  <a:lnTo>
                    <a:pt x="752855" y="9976993"/>
                  </a:lnTo>
                  <a:lnTo>
                    <a:pt x="754075" y="9974554"/>
                  </a:lnTo>
                  <a:lnTo>
                    <a:pt x="754989" y="9972421"/>
                  </a:lnTo>
                  <a:lnTo>
                    <a:pt x="756208" y="9970287"/>
                  </a:lnTo>
                  <a:lnTo>
                    <a:pt x="757427" y="9968153"/>
                  </a:lnTo>
                  <a:lnTo>
                    <a:pt x="758952" y="9966325"/>
                  </a:lnTo>
                  <a:lnTo>
                    <a:pt x="760171" y="9964496"/>
                  </a:lnTo>
                  <a:lnTo>
                    <a:pt x="761695" y="9962972"/>
                  </a:lnTo>
                  <a:lnTo>
                    <a:pt x="763524" y="9961448"/>
                  </a:lnTo>
                  <a:lnTo>
                    <a:pt x="765352" y="9959924"/>
                  </a:lnTo>
                  <a:lnTo>
                    <a:pt x="780897" y="9954133"/>
                  </a:lnTo>
                  <a:lnTo>
                    <a:pt x="783640" y="9954742"/>
                  </a:lnTo>
                  <a:lnTo>
                    <a:pt x="786079" y="9955047"/>
                  </a:lnTo>
                  <a:lnTo>
                    <a:pt x="788517" y="9955961"/>
                  </a:lnTo>
                  <a:lnTo>
                    <a:pt x="790955" y="9956571"/>
                  </a:lnTo>
                  <a:lnTo>
                    <a:pt x="793089" y="9957485"/>
                  </a:lnTo>
                  <a:lnTo>
                    <a:pt x="795223" y="9958705"/>
                  </a:lnTo>
                  <a:lnTo>
                    <a:pt x="797052" y="9960229"/>
                  </a:lnTo>
                  <a:lnTo>
                    <a:pt x="798880" y="9961448"/>
                  </a:lnTo>
                  <a:lnTo>
                    <a:pt x="800404" y="9962972"/>
                  </a:lnTo>
                  <a:lnTo>
                    <a:pt x="802233" y="9964801"/>
                  </a:lnTo>
                  <a:lnTo>
                    <a:pt x="803452" y="9966325"/>
                  </a:lnTo>
                  <a:lnTo>
                    <a:pt x="804976" y="9968458"/>
                  </a:lnTo>
                  <a:lnTo>
                    <a:pt x="806196" y="9970287"/>
                  </a:lnTo>
                  <a:lnTo>
                    <a:pt x="807110" y="9972421"/>
                  </a:lnTo>
                  <a:lnTo>
                    <a:pt x="808024" y="9974554"/>
                  </a:lnTo>
                  <a:lnTo>
                    <a:pt x="808939" y="9976688"/>
                  </a:lnTo>
                  <a:lnTo>
                    <a:pt x="809853" y="9979126"/>
                  </a:lnTo>
                  <a:lnTo>
                    <a:pt x="810463" y="9981260"/>
                  </a:lnTo>
                  <a:lnTo>
                    <a:pt x="811072" y="9984003"/>
                  </a:lnTo>
                  <a:lnTo>
                    <a:pt x="811682" y="9986137"/>
                  </a:lnTo>
                  <a:lnTo>
                    <a:pt x="811987" y="9988880"/>
                  </a:lnTo>
                  <a:lnTo>
                    <a:pt x="812292" y="9991318"/>
                  </a:lnTo>
                  <a:lnTo>
                    <a:pt x="812596" y="9994061"/>
                  </a:lnTo>
                  <a:lnTo>
                    <a:pt x="812596" y="9996500"/>
                  </a:lnTo>
                  <a:lnTo>
                    <a:pt x="812901" y="9999243"/>
                  </a:lnTo>
                  <a:lnTo>
                    <a:pt x="812901" y="10001681"/>
                  </a:lnTo>
                  <a:lnTo>
                    <a:pt x="812596" y="10004425"/>
                  </a:lnTo>
                  <a:lnTo>
                    <a:pt x="812596" y="10006863"/>
                  </a:lnTo>
                  <a:lnTo>
                    <a:pt x="812292" y="10009301"/>
                  </a:lnTo>
                  <a:lnTo>
                    <a:pt x="811987" y="10012045"/>
                  </a:lnTo>
                  <a:lnTo>
                    <a:pt x="811682" y="10014483"/>
                  </a:lnTo>
                  <a:lnTo>
                    <a:pt x="811072" y="10016921"/>
                  </a:lnTo>
                  <a:lnTo>
                    <a:pt x="843381" y="10016921"/>
                  </a:lnTo>
                </a:path>
                <a:path w="6883400" h="10017125">
                  <a:moveTo>
                    <a:pt x="718413" y="9932187"/>
                  </a:moveTo>
                  <a:lnTo>
                    <a:pt x="843381" y="9932187"/>
                  </a:lnTo>
                </a:path>
                <a:path w="6883400" h="10017125">
                  <a:moveTo>
                    <a:pt x="843686" y="10016921"/>
                  </a:moveTo>
                  <a:lnTo>
                    <a:pt x="876909" y="10016921"/>
                  </a:lnTo>
                  <a:lnTo>
                    <a:pt x="876300" y="10014483"/>
                  </a:lnTo>
                  <a:lnTo>
                    <a:pt x="875690" y="10012045"/>
                  </a:lnTo>
                  <a:lnTo>
                    <a:pt x="875080" y="10009606"/>
                  </a:lnTo>
                  <a:lnTo>
                    <a:pt x="874776" y="10007168"/>
                  </a:lnTo>
                  <a:lnTo>
                    <a:pt x="874471" y="10004425"/>
                  </a:lnTo>
                  <a:lnTo>
                    <a:pt x="874471" y="10001986"/>
                  </a:lnTo>
                  <a:lnTo>
                    <a:pt x="874166" y="9999243"/>
                  </a:lnTo>
                  <a:lnTo>
                    <a:pt x="874166" y="9996805"/>
                  </a:lnTo>
                  <a:lnTo>
                    <a:pt x="874471" y="9994366"/>
                  </a:lnTo>
                  <a:lnTo>
                    <a:pt x="874471" y="9991623"/>
                  </a:lnTo>
                  <a:lnTo>
                    <a:pt x="875080" y="9989185"/>
                  </a:lnTo>
                  <a:lnTo>
                    <a:pt x="875385" y="9986441"/>
                  </a:lnTo>
                  <a:lnTo>
                    <a:pt x="875995" y="9984003"/>
                  </a:lnTo>
                  <a:lnTo>
                    <a:pt x="876604" y="9981565"/>
                  </a:lnTo>
                  <a:lnTo>
                    <a:pt x="877214" y="9979126"/>
                  </a:lnTo>
                  <a:lnTo>
                    <a:pt x="878128" y="9976993"/>
                  </a:lnTo>
                  <a:lnTo>
                    <a:pt x="883919" y="9966325"/>
                  </a:lnTo>
                  <a:lnTo>
                    <a:pt x="885139" y="9964496"/>
                  </a:lnTo>
                  <a:lnTo>
                    <a:pt x="886968" y="9962972"/>
                  </a:lnTo>
                  <a:lnTo>
                    <a:pt x="888492" y="9961448"/>
                  </a:lnTo>
                  <a:lnTo>
                    <a:pt x="890320" y="9959924"/>
                  </a:lnTo>
                  <a:lnTo>
                    <a:pt x="892149" y="9958705"/>
                  </a:lnTo>
                  <a:lnTo>
                    <a:pt x="894283" y="9957485"/>
                  </a:lnTo>
                  <a:lnTo>
                    <a:pt x="896416" y="9956571"/>
                  </a:lnTo>
                  <a:lnTo>
                    <a:pt x="898550" y="9955657"/>
                  </a:lnTo>
                  <a:lnTo>
                    <a:pt x="900988" y="9955047"/>
                  </a:lnTo>
                  <a:lnTo>
                    <a:pt x="903427" y="9954437"/>
                  </a:lnTo>
                  <a:lnTo>
                    <a:pt x="905865" y="9954133"/>
                  </a:lnTo>
                  <a:lnTo>
                    <a:pt x="908608" y="9954742"/>
                  </a:lnTo>
                  <a:lnTo>
                    <a:pt x="911351" y="9955047"/>
                  </a:lnTo>
                  <a:lnTo>
                    <a:pt x="913790" y="9955961"/>
                  </a:lnTo>
                  <a:lnTo>
                    <a:pt x="915924" y="9956571"/>
                  </a:lnTo>
                  <a:lnTo>
                    <a:pt x="918057" y="9957485"/>
                  </a:lnTo>
                  <a:lnTo>
                    <a:pt x="920191" y="9958705"/>
                  </a:lnTo>
                  <a:lnTo>
                    <a:pt x="922019" y="9960229"/>
                  </a:lnTo>
                  <a:lnTo>
                    <a:pt x="923848" y="9961448"/>
                  </a:lnTo>
                  <a:lnTo>
                    <a:pt x="932103" y="9972421"/>
                  </a:lnTo>
                  <a:lnTo>
                    <a:pt x="932992" y="9974554"/>
                  </a:lnTo>
                  <a:lnTo>
                    <a:pt x="934262" y="9976688"/>
                  </a:lnTo>
                  <a:lnTo>
                    <a:pt x="934770" y="9979126"/>
                  </a:lnTo>
                  <a:lnTo>
                    <a:pt x="935405" y="9981260"/>
                  </a:lnTo>
                  <a:lnTo>
                    <a:pt x="936040" y="9984003"/>
                  </a:lnTo>
                  <a:lnTo>
                    <a:pt x="936675" y="9986137"/>
                  </a:lnTo>
                  <a:lnTo>
                    <a:pt x="936929" y="9988880"/>
                  </a:lnTo>
                  <a:lnTo>
                    <a:pt x="937310" y="9991318"/>
                  </a:lnTo>
                  <a:lnTo>
                    <a:pt x="937564" y="9994061"/>
                  </a:lnTo>
                  <a:lnTo>
                    <a:pt x="937818" y="9996500"/>
                  </a:lnTo>
                  <a:lnTo>
                    <a:pt x="937818" y="9999243"/>
                  </a:lnTo>
                  <a:lnTo>
                    <a:pt x="937818" y="10001681"/>
                  </a:lnTo>
                  <a:lnTo>
                    <a:pt x="937818" y="10004425"/>
                  </a:lnTo>
                  <a:lnTo>
                    <a:pt x="937564" y="10006863"/>
                  </a:lnTo>
                  <a:lnTo>
                    <a:pt x="937310" y="10009301"/>
                  </a:lnTo>
                  <a:lnTo>
                    <a:pt x="936929" y="10012045"/>
                  </a:lnTo>
                  <a:lnTo>
                    <a:pt x="936675" y="10014483"/>
                  </a:lnTo>
                  <a:lnTo>
                    <a:pt x="936294" y="10016921"/>
                  </a:lnTo>
                  <a:lnTo>
                    <a:pt x="968679" y="10016921"/>
                  </a:lnTo>
                </a:path>
                <a:path w="6883400" h="10017125">
                  <a:moveTo>
                    <a:pt x="843686" y="9932187"/>
                  </a:moveTo>
                  <a:lnTo>
                    <a:pt x="968679" y="9932187"/>
                  </a:lnTo>
                </a:path>
                <a:path w="6883400" h="10017125">
                  <a:moveTo>
                    <a:pt x="968679" y="10016921"/>
                  </a:moveTo>
                  <a:lnTo>
                    <a:pt x="1001826" y="10016921"/>
                  </a:lnTo>
                  <a:lnTo>
                    <a:pt x="1001318" y="10014483"/>
                  </a:lnTo>
                  <a:lnTo>
                    <a:pt x="1000683" y="10012045"/>
                  </a:lnTo>
                  <a:lnTo>
                    <a:pt x="1000302" y="10009606"/>
                  </a:lnTo>
                  <a:lnTo>
                    <a:pt x="999794" y="10007168"/>
                  </a:lnTo>
                  <a:lnTo>
                    <a:pt x="999413" y="10004425"/>
                  </a:lnTo>
                  <a:lnTo>
                    <a:pt x="999413" y="9991623"/>
                  </a:lnTo>
                  <a:lnTo>
                    <a:pt x="1000048" y="9989185"/>
                  </a:lnTo>
                  <a:lnTo>
                    <a:pt x="1000302" y="9986441"/>
                  </a:lnTo>
                  <a:lnTo>
                    <a:pt x="1000937" y="9984003"/>
                  </a:lnTo>
                  <a:lnTo>
                    <a:pt x="1001572" y="9981565"/>
                  </a:lnTo>
                  <a:lnTo>
                    <a:pt x="1002207" y="9979126"/>
                  </a:lnTo>
                  <a:lnTo>
                    <a:pt x="1003096" y="9976993"/>
                  </a:lnTo>
                  <a:lnTo>
                    <a:pt x="1003985" y="9974554"/>
                  </a:lnTo>
                  <a:lnTo>
                    <a:pt x="1004874" y="9972421"/>
                  </a:lnTo>
                  <a:lnTo>
                    <a:pt x="1006144" y="9970287"/>
                  </a:lnTo>
                  <a:lnTo>
                    <a:pt x="1007414" y="9968153"/>
                  </a:lnTo>
                  <a:lnTo>
                    <a:pt x="1008938" y="9966325"/>
                  </a:lnTo>
                  <a:lnTo>
                    <a:pt x="1010081" y="9964496"/>
                  </a:lnTo>
                  <a:lnTo>
                    <a:pt x="1011986" y="9962972"/>
                  </a:lnTo>
                  <a:lnTo>
                    <a:pt x="1013510" y="9961448"/>
                  </a:lnTo>
                  <a:lnTo>
                    <a:pt x="1015288" y="9959924"/>
                  </a:lnTo>
                  <a:lnTo>
                    <a:pt x="1017447" y="9958705"/>
                  </a:lnTo>
                  <a:lnTo>
                    <a:pt x="1019225" y="9957485"/>
                  </a:lnTo>
                  <a:lnTo>
                    <a:pt x="1021384" y="9956571"/>
                  </a:lnTo>
                  <a:lnTo>
                    <a:pt x="1023543" y="9955657"/>
                  </a:lnTo>
                  <a:lnTo>
                    <a:pt x="1025956" y="9955047"/>
                  </a:lnTo>
                  <a:lnTo>
                    <a:pt x="1028369" y="9954437"/>
                  </a:lnTo>
                  <a:lnTo>
                    <a:pt x="1030782" y="9954133"/>
                  </a:lnTo>
                  <a:lnTo>
                    <a:pt x="1033576" y="9954742"/>
                  </a:lnTo>
                  <a:lnTo>
                    <a:pt x="1036370" y="9955047"/>
                  </a:lnTo>
                  <a:lnTo>
                    <a:pt x="1038783" y="9955961"/>
                  </a:lnTo>
                  <a:lnTo>
                    <a:pt x="1040942" y="9956571"/>
                  </a:lnTo>
                  <a:lnTo>
                    <a:pt x="1042974" y="9957485"/>
                  </a:lnTo>
                  <a:lnTo>
                    <a:pt x="1045133" y="9958705"/>
                  </a:lnTo>
                  <a:lnTo>
                    <a:pt x="1047038" y="9960229"/>
                  </a:lnTo>
                  <a:lnTo>
                    <a:pt x="1048816" y="9961448"/>
                  </a:lnTo>
                  <a:lnTo>
                    <a:pt x="1050594" y="9962972"/>
                  </a:lnTo>
                  <a:lnTo>
                    <a:pt x="1052118" y="9964801"/>
                  </a:lnTo>
                  <a:lnTo>
                    <a:pt x="1053642" y="9966325"/>
                  </a:lnTo>
                  <a:lnTo>
                    <a:pt x="1054912" y="9968458"/>
                  </a:lnTo>
                  <a:lnTo>
                    <a:pt x="1056182" y="9970287"/>
                  </a:lnTo>
                  <a:lnTo>
                    <a:pt x="1057325" y="9972421"/>
                  </a:lnTo>
                  <a:lnTo>
                    <a:pt x="1058214" y="9974554"/>
                  </a:lnTo>
                  <a:lnTo>
                    <a:pt x="1059230" y="9976688"/>
                  </a:lnTo>
                  <a:lnTo>
                    <a:pt x="1059738" y="9979126"/>
                  </a:lnTo>
                  <a:lnTo>
                    <a:pt x="1060754" y="9981260"/>
                  </a:lnTo>
                  <a:lnTo>
                    <a:pt x="1061008" y="9984003"/>
                  </a:lnTo>
                  <a:lnTo>
                    <a:pt x="1061643" y="9986137"/>
                  </a:lnTo>
                  <a:lnTo>
                    <a:pt x="1062278" y="9988880"/>
                  </a:lnTo>
                  <a:lnTo>
                    <a:pt x="1062278" y="9991318"/>
                  </a:lnTo>
                  <a:lnTo>
                    <a:pt x="1062532" y="9994061"/>
                  </a:lnTo>
                  <a:lnTo>
                    <a:pt x="1062786" y="9996500"/>
                  </a:lnTo>
                  <a:lnTo>
                    <a:pt x="1062786" y="9999243"/>
                  </a:lnTo>
                  <a:lnTo>
                    <a:pt x="1062786" y="10001681"/>
                  </a:lnTo>
                  <a:lnTo>
                    <a:pt x="1062786" y="10004425"/>
                  </a:lnTo>
                  <a:lnTo>
                    <a:pt x="1062532" y="10006863"/>
                  </a:lnTo>
                  <a:lnTo>
                    <a:pt x="1062278" y="10009301"/>
                  </a:lnTo>
                  <a:lnTo>
                    <a:pt x="1061897" y="10012045"/>
                  </a:lnTo>
                  <a:lnTo>
                    <a:pt x="1061643" y="10014483"/>
                  </a:lnTo>
                  <a:lnTo>
                    <a:pt x="1061262" y="10016921"/>
                  </a:lnTo>
                  <a:lnTo>
                    <a:pt x="1093647" y="10016921"/>
                  </a:lnTo>
                </a:path>
                <a:path w="6883400" h="10017125">
                  <a:moveTo>
                    <a:pt x="968679" y="9932187"/>
                  </a:moveTo>
                  <a:lnTo>
                    <a:pt x="1093647" y="9932187"/>
                  </a:lnTo>
                </a:path>
                <a:path w="6883400" h="10017125">
                  <a:moveTo>
                    <a:pt x="1093647" y="10016921"/>
                  </a:moveTo>
                  <a:lnTo>
                    <a:pt x="1127175" y="10016921"/>
                  </a:lnTo>
                  <a:lnTo>
                    <a:pt x="1126286" y="10014483"/>
                  </a:lnTo>
                  <a:lnTo>
                    <a:pt x="1125651" y="10012045"/>
                  </a:lnTo>
                  <a:lnTo>
                    <a:pt x="1125270" y="10009606"/>
                  </a:lnTo>
                  <a:lnTo>
                    <a:pt x="1125016" y="10007168"/>
                  </a:lnTo>
                  <a:lnTo>
                    <a:pt x="1124762" y="10004425"/>
                  </a:lnTo>
                  <a:lnTo>
                    <a:pt x="1124381" y="10001986"/>
                  </a:lnTo>
                  <a:lnTo>
                    <a:pt x="1124381" y="9999243"/>
                  </a:lnTo>
                  <a:lnTo>
                    <a:pt x="1124381" y="9996805"/>
                  </a:lnTo>
                  <a:lnTo>
                    <a:pt x="1124381" y="9994366"/>
                  </a:lnTo>
                  <a:lnTo>
                    <a:pt x="1124762" y="9991623"/>
                  </a:lnTo>
                  <a:lnTo>
                    <a:pt x="1125016" y="9989185"/>
                  </a:lnTo>
                  <a:lnTo>
                    <a:pt x="1125270" y="9986441"/>
                  </a:lnTo>
                  <a:lnTo>
                    <a:pt x="1125905" y="9984003"/>
                  </a:lnTo>
                  <a:lnTo>
                    <a:pt x="1126540" y="9981565"/>
                  </a:lnTo>
                  <a:lnTo>
                    <a:pt x="1127175" y="9979126"/>
                  </a:lnTo>
                  <a:lnTo>
                    <a:pt x="1128064" y="9976993"/>
                  </a:lnTo>
                  <a:lnTo>
                    <a:pt x="1128953" y="9974554"/>
                  </a:lnTo>
                  <a:lnTo>
                    <a:pt x="1129842" y="9972421"/>
                  </a:lnTo>
                  <a:lnTo>
                    <a:pt x="1131112" y="9970287"/>
                  </a:lnTo>
                  <a:lnTo>
                    <a:pt x="1132382" y="9968153"/>
                  </a:lnTo>
                  <a:lnTo>
                    <a:pt x="1133906" y="9966325"/>
                  </a:lnTo>
                  <a:lnTo>
                    <a:pt x="1135430" y="9964496"/>
                  </a:lnTo>
                  <a:lnTo>
                    <a:pt x="1136954" y="9962972"/>
                  </a:lnTo>
                  <a:lnTo>
                    <a:pt x="1138478" y="9961448"/>
                  </a:lnTo>
                  <a:lnTo>
                    <a:pt x="1140256" y="9959924"/>
                  </a:lnTo>
                  <a:lnTo>
                    <a:pt x="1142415" y="9958705"/>
                  </a:lnTo>
                  <a:lnTo>
                    <a:pt x="1144193" y="9957485"/>
                  </a:lnTo>
                  <a:lnTo>
                    <a:pt x="1156131" y="9954133"/>
                  </a:lnTo>
                  <a:lnTo>
                    <a:pt x="1158798" y="9954742"/>
                  </a:lnTo>
                  <a:lnTo>
                    <a:pt x="1161338" y="9955047"/>
                  </a:lnTo>
                  <a:lnTo>
                    <a:pt x="1163751" y="9955961"/>
                  </a:lnTo>
                  <a:lnTo>
                    <a:pt x="1166164" y="9956571"/>
                  </a:lnTo>
                  <a:lnTo>
                    <a:pt x="1168323" y="9957485"/>
                  </a:lnTo>
                  <a:lnTo>
                    <a:pt x="1170101" y="9958705"/>
                  </a:lnTo>
                  <a:lnTo>
                    <a:pt x="1172006" y="9960229"/>
                  </a:lnTo>
                  <a:lnTo>
                    <a:pt x="1174038" y="9961448"/>
                  </a:lnTo>
                  <a:lnTo>
                    <a:pt x="1175562" y="9962972"/>
                  </a:lnTo>
                  <a:lnTo>
                    <a:pt x="1177086" y="9964801"/>
                  </a:lnTo>
                  <a:lnTo>
                    <a:pt x="1178610" y="9966325"/>
                  </a:lnTo>
                  <a:lnTo>
                    <a:pt x="1179880" y="9968458"/>
                  </a:lnTo>
                  <a:lnTo>
                    <a:pt x="1181150" y="9970287"/>
                  </a:lnTo>
                  <a:lnTo>
                    <a:pt x="1182293" y="9972421"/>
                  </a:lnTo>
                  <a:lnTo>
                    <a:pt x="1183182" y="9974554"/>
                  </a:lnTo>
                  <a:lnTo>
                    <a:pt x="1184198" y="9976688"/>
                  </a:lnTo>
                  <a:lnTo>
                    <a:pt x="1184706" y="9979126"/>
                  </a:lnTo>
                  <a:lnTo>
                    <a:pt x="1185722" y="9981260"/>
                  </a:lnTo>
                  <a:lnTo>
                    <a:pt x="1186230" y="9984003"/>
                  </a:lnTo>
                  <a:lnTo>
                    <a:pt x="1186611" y="9986137"/>
                  </a:lnTo>
                  <a:lnTo>
                    <a:pt x="1187246" y="9988880"/>
                  </a:lnTo>
                  <a:lnTo>
                    <a:pt x="1187500" y="9991318"/>
                  </a:lnTo>
                  <a:lnTo>
                    <a:pt x="1187500" y="9994061"/>
                  </a:lnTo>
                  <a:lnTo>
                    <a:pt x="1187754" y="9996500"/>
                  </a:lnTo>
                  <a:lnTo>
                    <a:pt x="1187754" y="9999243"/>
                  </a:lnTo>
                  <a:lnTo>
                    <a:pt x="1187754" y="10001681"/>
                  </a:lnTo>
                  <a:lnTo>
                    <a:pt x="1187754" y="10004425"/>
                  </a:lnTo>
                  <a:lnTo>
                    <a:pt x="1187500" y="10006863"/>
                  </a:lnTo>
                  <a:lnTo>
                    <a:pt x="1187500" y="10009301"/>
                  </a:lnTo>
                  <a:lnTo>
                    <a:pt x="1186865" y="10012045"/>
                  </a:lnTo>
                  <a:lnTo>
                    <a:pt x="1186611" y="10014483"/>
                  </a:lnTo>
                  <a:lnTo>
                    <a:pt x="1186230" y="10016921"/>
                  </a:lnTo>
                  <a:lnTo>
                    <a:pt x="1218615" y="10016921"/>
                  </a:lnTo>
                </a:path>
                <a:path w="6883400" h="10017125">
                  <a:moveTo>
                    <a:pt x="1093647" y="9932187"/>
                  </a:moveTo>
                  <a:lnTo>
                    <a:pt x="1218615" y="9932187"/>
                  </a:lnTo>
                </a:path>
                <a:path w="6883400" h="10017125">
                  <a:moveTo>
                    <a:pt x="1218615" y="10016921"/>
                  </a:moveTo>
                  <a:lnTo>
                    <a:pt x="1252143" y="10016921"/>
                  </a:lnTo>
                  <a:lnTo>
                    <a:pt x="1251508" y="10014483"/>
                  </a:lnTo>
                  <a:lnTo>
                    <a:pt x="1250619" y="10012045"/>
                  </a:lnTo>
                  <a:lnTo>
                    <a:pt x="1250238" y="10009606"/>
                  </a:lnTo>
                  <a:lnTo>
                    <a:pt x="1249984" y="10007168"/>
                  </a:lnTo>
                  <a:lnTo>
                    <a:pt x="1249730" y="10004425"/>
                  </a:lnTo>
                  <a:lnTo>
                    <a:pt x="1249349" y="10001986"/>
                  </a:lnTo>
                  <a:lnTo>
                    <a:pt x="1249349" y="9999243"/>
                  </a:lnTo>
                  <a:lnTo>
                    <a:pt x="1249349" y="9996805"/>
                  </a:lnTo>
                  <a:lnTo>
                    <a:pt x="1249349" y="9994366"/>
                  </a:lnTo>
                  <a:lnTo>
                    <a:pt x="1249730" y="9991623"/>
                  </a:lnTo>
                  <a:lnTo>
                    <a:pt x="1249984" y="9989185"/>
                  </a:lnTo>
                  <a:lnTo>
                    <a:pt x="1250238" y="9986441"/>
                  </a:lnTo>
                  <a:lnTo>
                    <a:pt x="1250873" y="9984003"/>
                  </a:lnTo>
                  <a:lnTo>
                    <a:pt x="1251508" y="9981565"/>
                  </a:lnTo>
                  <a:lnTo>
                    <a:pt x="1252143" y="9979126"/>
                  </a:lnTo>
                  <a:lnTo>
                    <a:pt x="1253032" y="9976993"/>
                  </a:lnTo>
                  <a:lnTo>
                    <a:pt x="1253921" y="9974554"/>
                  </a:lnTo>
                  <a:lnTo>
                    <a:pt x="1255191" y="9972421"/>
                  </a:lnTo>
                  <a:lnTo>
                    <a:pt x="1256334" y="9970287"/>
                  </a:lnTo>
                  <a:lnTo>
                    <a:pt x="1263700" y="9961448"/>
                  </a:lnTo>
                  <a:lnTo>
                    <a:pt x="1265224" y="9959924"/>
                  </a:lnTo>
                  <a:lnTo>
                    <a:pt x="1267383" y="9958705"/>
                  </a:lnTo>
                  <a:lnTo>
                    <a:pt x="1269161" y="9957485"/>
                  </a:lnTo>
                  <a:lnTo>
                    <a:pt x="1271320" y="9956571"/>
                  </a:lnTo>
                  <a:lnTo>
                    <a:pt x="1273733" y="9955657"/>
                  </a:lnTo>
                  <a:lnTo>
                    <a:pt x="1275892" y="9955047"/>
                  </a:lnTo>
                  <a:lnTo>
                    <a:pt x="1278305" y="9954437"/>
                  </a:lnTo>
                  <a:lnTo>
                    <a:pt x="1281099" y="9954133"/>
                  </a:lnTo>
                  <a:lnTo>
                    <a:pt x="1283766" y="9954742"/>
                  </a:lnTo>
                  <a:lnTo>
                    <a:pt x="1286306" y="9955047"/>
                  </a:lnTo>
                  <a:lnTo>
                    <a:pt x="1288719" y="9955961"/>
                  </a:lnTo>
                  <a:lnTo>
                    <a:pt x="1291132" y="9956571"/>
                  </a:lnTo>
                  <a:lnTo>
                    <a:pt x="1293291" y="9957485"/>
                  </a:lnTo>
                  <a:lnTo>
                    <a:pt x="1295069" y="9958705"/>
                  </a:lnTo>
                  <a:lnTo>
                    <a:pt x="1297228" y="9960229"/>
                  </a:lnTo>
                  <a:lnTo>
                    <a:pt x="1299006" y="9961448"/>
                  </a:lnTo>
                  <a:lnTo>
                    <a:pt x="1300530" y="9962972"/>
                  </a:lnTo>
                  <a:lnTo>
                    <a:pt x="1302054" y="9964801"/>
                  </a:lnTo>
                  <a:lnTo>
                    <a:pt x="1303578" y="9966325"/>
                  </a:lnTo>
                  <a:lnTo>
                    <a:pt x="1304848" y="9968458"/>
                  </a:lnTo>
                  <a:lnTo>
                    <a:pt x="1306118" y="9970287"/>
                  </a:lnTo>
                  <a:lnTo>
                    <a:pt x="1307261" y="9972421"/>
                  </a:lnTo>
                  <a:lnTo>
                    <a:pt x="1308150" y="9974554"/>
                  </a:lnTo>
                  <a:lnTo>
                    <a:pt x="1309166" y="9976688"/>
                  </a:lnTo>
                  <a:lnTo>
                    <a:pt x="1309674" y="9979126"/>
                  </a:lnTo>
                  <a:lnTo>
                    <a:pt x="1310690" y="9981260"/>
                  </a:lnTo>
                  <a:lnTo>
                    <a:pt x="1311198" y="9984003"/>
                  </a:lnTo>
                  <a:lnTo>
                    <a:pt x="1311579" y="9986137"/>
                  </a:lnTo>
                  <a:lnTo>
                    <a:pt x="1312214" y="9988880"/>
                  </a:lnTo>
                  <a:lnTo>
                    <a:pt x="1312468" y="9991318"/>
                  </a:lnTo>
                  <a:lnTo>
                    <a:pt x="1312468" y="9994061"/>
                  </a:lnTo>
                  <a:lnTo>
                    <a:pt x="1312722" y="9996500"/>
                  </a:lnTo>
                  <a:lnTo>
                    <a:pt x="1312722" y="9999243"/>
                  </a:lnTo>
                  <a:lnTo>
                    <a:pt x="1312722" y="10001681"/>
                  </a:lnTo>
                  <a:lnTo>
                    <a:pt x="1312722" y="10004425"/>
                  </a:lnTo>
                  <a:lnTo>
                    <a:pt x="1312468" y="10006863"/>
                  </a:lnTo>
                  <a:lnTo>
                    <a:pt x="1312468" y="10009301"/>
                  </a:lnTo>
                  <a:lnTo>
                    <a:pt x="1312214" y="10012045"/>
                  </a:lnTo>
                  <a:lnTo>
                    <a:pt x="1311833" y="10014483"/>
                  </a:lnTo>
                  <a:lnTo>
                    <a:pt x="1311198" y="10016921"/>
                  </a:lnTo>
                  <a:lnTo>
                    <a:pt x="1343583" y="10016921"/>
                  </a:lnTo>
                </a:path>
                <a:path w="6883400" h="10017125">
                  <a:moveTo>
                    <a:pt x="1218615" y="9932187"/>
                  </a:moveTo>
                  <a:lnTo>
                    <a:pt x="1343583" y="9932187"/>
                  </a:lnTo>
                </a:path>
                <a:path w="6883400" h="10017125">
                  <a:moveTo>
                    <a:pt x="1343583" y="10016921"/>
                  </a:moveTo>
                  <a:lnTo>
                    <a:pt x="1377111" y="10016921"/>
                  </a:lnTo>
                  <a:lnTo>
                    <a:pt x="1376476" y="10014483"/>
                  </a:lnTo>
                  <a:lnTo>
                    <a:pt x="1375841" y="10012045"/>
                  </a:lnTo>
                  <a:lnTo>
                    <a:pt x="1375206" y="10009606"/>
                  </a:lnTo>
                  <a:lnTo>
                    <a:pt x="1374952" y="10007168"/>
                  </a:lnTo>
                  <a:lnTo>
                    <a:pt x="1374698" y="10004425"/>
                  </a:lnTo>
                  <a:lnTo>
                    <a:pt x="1374317" y="10001986"/>
                  </a:lnTo>
                  <a:lnTo>
                    <a:pt x="1374317" y="9999243"/>
                  </a:lnTo>
                  <a:lnTo>
                    <a:pt x="1374317" y="9996805"/>
                  </a:lnTo>
                  <a:lnTo>
                    <a:pt x="1374317" y="9994366"/>
                  </a:lnTo>
                  <a:lnTo>
                    <a:pt x="1374698" y="9991623"/>
                  </a:lnTo>
                  <a:lnTo>
                    <a:pt x="1374952" y="9989185"/>
                  </a:lnTo>
                  <a:lnTo>
                    <a:pt x="1375206" y="9986441"/>
                  </a:lnTo>
                  <a:lnTo>
                    <a:pt x="1375841" y="9984003"/>
                  </a:lnTo>
                  <a:lnTo>
                    <a:pt x="1376476" y="9981565"/>
                  </a:lnTo>
                  <a:lnTo>
                    <a:pt x="1377365" y="9979126"/>
                  </a:lnTo>
                  <a:lnTo>
                    <a:pt x="1378000" y="9976993"/>
                  </a:lnTo>
                  <a:lnTo>
                    <a:pt x="1378889" y="9974554"/>
                  </a:lnTo>
                  <a:lnTo>
                    <a:pt x="1380159" y="9972421"/>
                  </a:lnTo>
                  <a:lnTo>
                    <a:pt x="1381302" y="9970287"/>
                  </a:lnTo>
                  <a:lnTo>
                    <a:pt x="1392351" y="9958705"/>
                  </a:lnTo>
                  <a:lnTo>
                    <a:pt x="1394129" y="9957485"/>
                  </a:lnTo>
                  <a:lnTo>
                    <a:pt x="1396542" y="9956571"/>
                  </a:lnTo>
                  <a:lnTo>
                    <a:pt x="1398701" y="9955657"/>
                  </a:lnTo>
                  <a:lnTo>
                    <a:pt x="1400860" y="9955047"/>
                  </a:lnTo>
                  <a:lnTo>
                    <a:pt x="1403654" y="9954437"/>
                  </a:lnTo>
                  <a:lnTo>
                    <a:pt x="1406067" y="9954133"/>
                  </a:lnTo>
                  <a:lnTo>
                    <a:pt x="1408734" y="9954742"/>
                  </a:lnTo>
                  <a:lnTo>
                    <a:pt x="1411274" y="9955047"/>
                  </a:lnTo>
                  <a:lnTo>
                    <a:pt x="1413687" y="9955961"/>
                  </a:lnTo>
                  <a:lnTo>
                    <a:pt x="1416100" y="9956571"/>
                  </a:lnTo>
                  <a:lnTo>
                    <a:pt x="1418259" y="9957485"/>
                  </a:lnTo>
                  <a:lnTo>
                    <a:pt x="1420418" y="9958705"/>
                  </a:lnTo>
                  <a:lnTo>
                    <a:pt x="1422196" y="9960229"/>
                  </a:lnTo>
                  <a:lnTo>
                    <a:pt x="1423974" y="9961448"/>
                  </a:lnTo>
                  <a:lnTo>
                    <a:pt x="1425498" y="9962972"/>
                  </a:lnTo>
                  <a:lnTo>
                    <a:pt x="1427022" y="9964801"/>
                  </a:lnTo>
                  <a:lnTo>
                    <a:pt x="1428546" y="9966325"/>
                  </a:lnTo>
                  <a:lnTo>
                    <a:pt x="1429816" y="9968458"/>
                  </a:lnTo>
                  <a:lnTo>
                    <a:pt x="1431086" y="9970287"/>
                  </a:lnTo>
                  <a:lnTo>
                    <a:pt x="1432229" y="9972421"/>
                  </a:lnTo>
                  <a:lnTo>
                    <a:pt x="1433118" y="9974554"/>
                  </a:lnTo>
                  <a:lnTo>
                    <a:pt x="1434134" y="9976688"/>
                  </a:lnTo>
                  <a:lnTo>
                    <a:pt x="1435023" y="9979126"/>
                  </a:lnTo>
                  <a:lnTo>
                    <a:pt x="1435658" y="9981260"/>
                  </a:lnTo>
                  <a:lnTo>
                    <a:pt x="1436166" y="9984003"/>
                  </a:lnTo>
                  <a:lnTo>
                    <a:pt x="1436547" y="9986137"/>
                  </a:lnTo>
                  <a:lnTo>
                    <a:pt x="1437182" y="9988880"/>
                  </a:lnTo>
                  <a:lnTo>
                    <a:pt x="1437436" y="9991318"/>
                  </a:lnTo>
                  <a:lnTo>
                    <a:pt x="1437690" y="9994061"/>
                  </a:lnTo>
                  <a:lnTo>
                    <a:pt x="1437690" y="9996500"/>
                  </a:lnTo>
                  <a:lnTo>
                    <a:pt x="1437690" y="9999243"/>
                  </a:lnTo>
                  <a:lnTo>
                    <a:pt x="1437690" y="10001681"/>
                  </a:lnTo>
                  <a:lnTo>
                    <a:pt x="1437690" y="10004425"/>
                  </a:lnTo>
                  <a:lnTo>
                    <a:pt x="1437690" y="10006863"/>
                  </a:lnTo>
                  <a:lnTo>
                    <a:pt x="1437436" y="10009301"/>
                  </a:lnTo>
                  <a:lnTo>
                    <a:pt x="1437182" y="10012045"/>
                  </a:lnTo>
                  <a:lnTo>
                    <a:pt x="1436801" y="10014483"/>
                  </a:lnTo>
                  <a:lnTo>
                    <a:pt x="1436166" y="10016921"/>
                  </a:lnTo>
                  <a:lnTo>
                    <a:pt x="1468551" y="10016921"/>
                  </a:lnTo>
                </a:path>
                <a:path w="6883400" h="10017125">
                  <a:moveTo>
                    <a:pt x="1343583" y="9932187"/>
                  </a:moveTo>
                  <a:lnTo>
                    <a:pt x="1468551" y="9932187"/>
                  </a:lnTo>
                </a:path>
                <a:path w="6883400" h="10017125">
                  <a:moveTo>
                    <a:pt x="1468551" y="10016921"/>
                  </a:moveTo>
                  <a:lnTo>
                    <a:pt x="1502079" y="10016921"/>
                  </a:lnTo>
                  <a:lnTo>
                    <a:pt x="1501444" y="10014483"/>
                  </a:lnTo>
                  <a:lnTo>
                    <a:pt x="1500809" y="10012045"/>
                  </a:lnTo>
                  <a:lnTo>
                    <a:pt x="1500174" y="10009606"/>
                  </a:lnTo>
                  <a:lnTo>
                    <a:pt x="1499920" y="10007168"/>
                  </a:lnTo>
                  <a:lnTo>
                    <a:pt x="1499666" y="10004425"/>
                  </a:lnTo>
                  <a:lnTo>
                    <a:pt x="1499285" y="10001986"/>
                  </a:lnTo>
                  <a:lnTo>
                    <a:pt x="1499285" y="9999243"/>
                  </a:lnTo>
                  <a:lnTo>
                    <a:pt x="1499285" y="9996805"/>
                  </a:lnTo>
                  <a:lnTo>
                    <a:pt x="1499285" y="9994366"/>
                  </a:lnTo>
                  <a:lnTo>
                    <a:pt x="1499666" y="9991623"/>
                  </a:lnTo>
                  <a:lnTo>
                    <a:pt x="1499920" y="9989185"/>
                  </a:lnTo>
                  <a:lnTo>
                    <a:pt x="1500555" y="9986441"/>
                  </a:lnTo>
                  <a:lnTo>
                    <a:pt x="1500809" y="9984003"/>
                  </a:lnTo>
                  <a:lnTo>
                    <a:pt x="1501698" y="9981565"/>
                  </a:lnTo>
                  <a:lnTo>
                    <a:pt x="1502333" y="9979126"/>
                  </a:lnTo>
                  <a:lnTo>
                    <a:pt x="1502968" y="9976993"/>
                  </a:lnTo>
                  <a:lnTo>
                    <a:pt x="1504238" y="9974554"/>
                  </a:lnTo>
                  <a:lnTo>
                    <a:pt x="1505127" y="9972421"/>
                  </a:lnTo>
                  <a:lnTo>
                    <a:pt x="1506270" y="9970287"/>
                  </a:lnTo>
                  <a:lnTo>
                    <a:pt x="1531035" y="9954133"/>
                  </a:lnTo>
                  <a:lnTo>
                    <a:pt x="1533702" y="9954742"/>
                  </a:lnTo>
                  <a:lnTo>
                    <a:pt x="1536242" y="9955047"/>
                  </a:lnTo>
                  <a:lnTo>
                    <a:pt x="1538655" y="9955961"/>
                  </a:lnTo>
                  <a:lnTo>
                    <a:pt x="1541068" y="9956571"/>
                  </a:lnTo>
                  <a:lnTo>
                    <a:pt x="1543227" y="9957485"/>
                  </a:lnTo>
                  <a:lnTo>
                    <a:pt x="1545386" y="9958705"/>
                  </a:lnTo>
                  <a:lnTo>
                    <a:pt x="1547164" y="9960229"/>
                  </a:lnTo>
                  <a:lnTo>
                    <a:pt x="1548942" y="9961448"/>
                  </a:lnTo>
                  <a:lnTo>
                    <a:pt x="1550466" y="9962972"/>
                  </a:lnTo>
                  <a:lnTo>
                    <a:pt x="1552371" y="9964801"/>
                  </a:lnTo>
                  <a:lnTo>
                    <a:pt x="1553514" y="9966325"/>
                  </a:lnTo>
                  <a:lnTo>
                    <a:pt x="1554784" y="9968458"/>
                  </a:lnTo>
                  <a:lnTo>
                    <a:pt x="1556054" y="9970287"/>
                  </a:lnTo>
                  <a:lnTo>
                    <a:pt x="1557197" y="9972421"/>
                  </a:lnTo>
                  <a:lnTo>
                    <a:pt x="1558086" y="9974554"/>
                  </a:lnTo>
                  <a:lnTo>
                    <a:pt x="1559102" y="9976688"/>
                  </a:lnTo>
                  <a:lnTo>
                    <a:pt x="1559991" y="9979126"/>
                  </a:lnTo>
                  <a:lnTo>
                    <a:pt x="1560626" y="9981260"/>
                  </a:lnTo>
                  <a:lnTo>
                    <a:pt x="1561134" y="9984003"/>
                  </a:lnTo>
                  <a:lnTo>
                    <a:pt x="1561769" y="9986137"/>
                  </a:lnTo>
                  <a:lnTo>
                    <a:pt x="1562150" y="9988880"/>
                  </a:lnTo>
                  <a:lnTo>
                    <a:pt x="1562404" y="9991318"/>
                  </a:lnTo>
                  <a:lnTo>
                    <a:pt x="1562658" y="9994061"/>
                  </a:lnTo>
                  <a:lnTo>
                    <a:pt x="1562658" y="9996500"/>
                  </a:lnTo>
                  <a:lnTo>
                    <a:pt x="1563039" y="9999243"/>
                  </a:lnTo>
                  <a:lnTo>
                    <a:pt x="1563039" y="10001681"/>
                  </a:lnTo>
                  <a:lnTo>
                    <a:pt x="1562658" y="10004425"/>
                  </a:lnTo>
                  <a:lnTo>
                    <a:pt x="1562658" y="10006863"/>
                  </a:lnTo>
                  <a:lnTo>
                    <a:pt x="1562404" y="10009301"/>
                  </a:lnTo>
                  <a:lnTo>
                    <a:pt x="1562150" y="10012045"/>
                  </a:lnTo>
                  <a:lnTo>
                    <a:pt x="1561769" y="10014483"/>
                  </a:lnTo>
                  <a:lnTo>
                    <a:pt x="1561134" y="10016921"/>
                  </a:lnTo>
                  <a:lnTo>
                    <a:pt x="1593519" y="10016921"/>
                  </a:lnTo>
                </a:path>
                <a:path w="6883400" h="10017125">
                  <a:moveTo>
                    <a:pt x="1468551" y="9932187"/>
                  </a:moveTo>
                  <a:lnTo>
                    <a:pt x="1593519" y="9932187"/>
                  </a:lnTo>
                </a:path>
                <a:path w="6883400" h="10017125">
                  <a:moveTo>
                    <a:pt x="1593519" y="10016921"/>
                  </a:moveTo>
                  <a:lnTo>
                    <a:pt x="1627047" y="10016921"/>
                  </a:lnTo>
                  <a:lnTo>
                    <a:pt x="1626412" y="10014483"/>
                  </a:lnTo>
                  <a:lnTo>
                    <a:pt x="1625777" y="10012045"/>
                  </a:lnTo>
                  <a:lnTo>
                    <a:pt x="1625142" y="10009606"/>
                  </a:lnTo>
                  <a:lnTo>
                    <a:pt x="1624888" y="10007168"/>
                  </a:lnTo>
                  <a:lnTo>
                    <a:pt x="1624634" y="10004425"/>
                  </a:lnTo>
                  <a:lnTo>
                    <a:pt x="1624634" y="10001986"/>
                  </a:lnTo>
                  <a:lnTo>
                    <a:pt x="1624253" y="9999243"/>
                  </a:lnTo>
                  <a:lnTo>
                    <a:pt x="1624253" y="9996805"/>
                  </a:lnTo>
                  <a:lnTo>
                    <a:pt x="1624634" y="9994366"/>
                  </a:lnTo>
                  <a:lnTo>
                    <a:pt x="1624634" y="9991623"/>
                  </a:lnTo>
                  <a:lnTo>
                    <a:pt x="1624888" y="9989185"/>
                  </a:lnTo>
                  <a:lnTo>
                    <a:pt x="1625523" y="9986441"/>
                  </a:lnTo>
                  <a:lnTo>
                    <a:pt x="1626158" y="9984003"/>
                  </a:lnTo>
                  <a:lnTo>
                    <a:pt x="1626666" y="9981565"/>
                  </a:lnTo>
                  <a:lnTo>
                    <a:pt x="1627301" y="9979126"/>
                  </a:lnTo>
                  <a:lnTo>
                    <a:pt x="1628190" y="9976993"/>
                  </a:lnTo>
                  <a:lnTo>
                    <a:pt x="1629206" y="9974554"/>
                  </a:lnTo>
                  <a:lnTo>
                    <a:pt x="1630095" y="9972421"/>
                  </a:lnTo>
                  <a:lnTo>
                    <a:pt x="1631238" y="9970287"/>
                  </a:lnTo>
                  <a:lnTo>
                    <a:pt x="1632508" y="9968153"/>
                  </a:lnTo>
                  <a:lnTo>
                    <a:pt x="1634032" y="9966325"/>
                  </a:lnTo>
                  <a:lnTo>
                    <a:pt x="1635302" y="9964496"/>
                  </a:lnTo>
                  <a:lnTo>
                    <a:pt x="1637080" y="9962972"/>
                  </a:lnTo>
                  <a:lnTo>
                    <a:pt x="1638604" y="9961448"/>
                  </a:lnTo>
                  <a:lnTo>
                    <a:pt x="1640382" y="9959924"/>
                  </a:lnTo>
                  <a:lnTo>
                    <a:pt x="1656003" y="9954133"/>
                  </a:lnTo>
                  <a:lnTo>
                    <a:pt x="1658670" y="9954742"/>
                  </a:lnTo>
                  <a:lnTo>
                    <a:pt x="1661210" y="9955047"/>
                  </a:lnTo>
                  <a:lnTo>
                    <a:pt x="1663623" y="9955961"/>
                  </a:lnTo>
                  <a:lnTo>
                    <a:pt x="1666036" y="9956571"/>
                  </a:lnTo>
                  <a:lnTo>
                    <a:pt x="1668195" y="9957485"/>
                  </a:lnTo>
                  <a:lnTo>
                    <a:pt x="1670354" y="9958705"/>
                  </a:lnTo>
                  <a:lnTo>
                    <a:pt x="1672132" y="9960229"/>
                  </a:lnTo>
                  <a:lnTo>
                    <a:pt x="1673910" y="9961448"/>
                  </a:lnTo>
                  <a:lnTo>
                    <a:pt x="1675434" y="9962972"/>
                  </a:lnTo>
                  <a:lnTo>
                    <a:pt x="1677339" y="9964801"/>
                  </a:lnTo>
                  <a:lnTo>
                    <a:pt x="1678482" y="9966325"/>
                  </a:lnTo>
                  <a:lnTo>
                    <a:pt x="1680006" y="9968458"/>
                  </a:lnTo>
                  <a:lnTo>
                    <a:pt x="1681276" y="9970287"/>
                  </a:lnTo>
                  <a:lnTo>
                    <a:pt x="1682165" y="9972421"/>
                  </a:lnTo>
                  <a:lnTo>
                    <a:pt x="1683054" y="9974554"/>
                  </a:lnTo>
                  <a:lnTo>
                    <a:pt x="1684070" y="9976688"/>
                  </a:lnTo>
                  <a:lnTo>
                    <a:pt x="1684959" y="9979126"/>
                  </a:lnTo>
                  <a:lnTo>
                    <a:pt x="1685594" y="9981260"/>
                  </a:lnTo>
                  <a:lnTo>
                    <a:pt x="1686102" y="9984003"/>
                  </a:lnTo>
                  <a:lnTo>
                    <a:pt x="1686737" y="9986137"/>
                  </a:lnTo>
                  <a:lnTo>
                    <a:pt x="1687118" y="9988880"/>
                  </a:lnTo>
                  <a:lnTo>
                    <a:pt x="1687372" y="9991318"/>
                  </a:lnTo>
                  <a:lnTo>
                    <a:pt x="1687626" y="9994061"/>
                  </a:lnTo>
                  <a:lnTo>
                    <a:pt x="1687626" y="9996500"/>
                  </a:lnTo>
                  <a:lnTo>
                    <a:pt x="1688007" y="9999243"/>
                  </a:lnTo>
                  <a:lnTo>
                    <a:pt x="1688007" y="10001681"/>
                  </a:lnTo>
                  <a:lnTo>
                    <a:pt x="1687626" y="10004425"/>
                  </a:lnTo>
                  <a:lnTo>
                    <a:pt x="1687626" y="10006863"/>
                  </a:lnTo>
                  <a:lnTo>
                    <a:pt x="1687372" y="10009301"/>
                  </a:lnTo>
                  <a:lnTo>
                    <a:pt x="1687118" y="10012045"/>
                  </a:lnTo>
                  <a:lnTo>
                    <a:pt x="1686737" y="10014483"/>
                  </a:lnTo>
                  <a:lnTo>
                    <a:pt x="1686483" y="10016921"/>
                  </a:lnTo>
                  <a:lnTo>
                    <a:pt x="1718741" y="10016921"/>
                  </a:lnTo>
                </a:path>
                <a:path w="6883400" h="10017125">
                  <a:moveTo>
                    <a:pt x="1593519" y="9932187"/>
                  </a:moveTo>
                  <a:lnTo>
                    <a:pt x="1718741" y="9932187"/>
                  </a:lnTo>
                </a:path>
                <a:path w="6883400" h="10017125">
                  <a:moveTo>
                    <a:pt x="1718741" y="10016921"/>
                  </a:moveTo>
                  <a:lnTo>
                    <a:pt x="1752015" y="10016921"/>
                  </a:lnTo>
                  <a:lnTo>
                    <a:pt x="1751380" y="10014483"/>
                  </a:lnTo>
                  <a:lnTo>
                    <a:pt x="1750745" y="10012045"/>
                  </a:lnTo>
                  <a:lnTo>
                    <a:pt x="1750491" y="10009606"/>
                  </a:lnTo>
                  <a:lnTo>
                    <a:pt x="1749856" y="10007168"/>
                  </a:lnTo>
                  <a:lnTo>
                    <a:pt x="1749602" y="10004425"/>
                  </a:lnTo>
                  <a:lnTo>
                    <a:pt x="1749602" y="10001986"/>
                  </a:lnTo>
                  <a:lnTo>
                    <a:pt x="1749221" y="9999243"/>
                  </a:lnTo>
                  <a:lnTo>
                    <a:pt x="1749221" y="9996805"/>
                  </a:lnTo>
                  <a:lnTo>
                    <a:pt x="1749602" y="9994366"/>
                  </a:lnTo>
                  <a:lnTo>
                    <a:pt x="1749602" y="9991623"/>
                  </a:lnTo>
                  <a:lnTo>
                    <a:pt x="1750110" y="9989185"/>
                  </a:lnTo>
                  <a:lnTo>
                    <a:pt x="1750491" y="9986441"/>
                  </a:lnTo>
                  <a:lnTo>
                    <a:pt x="1751126" y="9984003"/>
                  </a:lnTo>
                  <a:lnTo>
                    <a:pt x="1751634" y="9981565"/>
                  </a:lnTo>
                  <a:lnTo>
                    <a:pt x="1752269" y="9979126"/>
                  </a:lnTo>
                  <a:lnTo>
                    <a:pt x="1753158" y="9976993"/>
                  </a:lnTo>
                  <a:lnTo>
                    <a:pt x="1754174" y="9974554"/>
                  </a:lnTo>
                  <a:lnTo>
                    <a:pt x="1755063" y="9972421"/>
                  </a:lnTo>
                  <a:lnTo>
                    <a:pt x="1756206" y="9970287"/>
                  </a:lnTo>
                  <a:lnTo>
                    <a:pt x="1757476" y="9968153"/>
                  </a:lnTo>
                  <a:lnTo>
                    <a:pt x="1759000" y="9966325"/>
                  </a:lnTo>
                  <a:lnTo>
                    <a:pt x="1760270" y="9964496"/>
                  </a:lnTo>
                  <a:lnTo>
                    <a:pt x="1762048" y="9962972"/>
                  </a:lnTo>
                  <a:lnTo>
                    <a:pt x="1763572" y="9961448"/>
                  </a:lnTo>
                  <a:lnTo>
                    <a:pt x="1765350" y="9959924"/>
                  </a:lnTo>
                  <a:lnTo>
                    <a:pt x="1780971" y="9954133"/>
                  </a:lnTo>
                  <a:lnTo>
                    <a:pt x="1783638" y="9954742"/>
                  </a:lnTo>
                  <a:lnTo>
                    <a:pt x="1786432" y="9955047"/>
                  </a:lnTo>
                  <a:lnTo>
                    <a:pt x="1788845" y="9955961"/>
                  </a:lnTo>
                  <a:lnTo>
                    <a:pt x="1791004" y="9956571"/>
                  </a:lnTo>
                  <a:lnTo>
                    <a:pt x="1793163" y="9957485"/>
                  </a:lnTo>
                  <a:lnTo>
                    <a:pt x="1795322" y="9958705"/>
                  </a:lnTo>
                  <a:lnTo>
                    <a:pt x="1797100" y="9960229"/>
                  </a:lnTo>
                  <a:lnTo>
                    <a:pt x="1798878" y="9961448"/>
                  </a:lnTo>
                  <a:lnTo>
                    <a:pt x="1807133" y="9972421"/>
                  </a:lnTo>
                  <a:lnTo>
                    <a:pt x="1808403" y="9974554"/>
                  </a:lnTo>
                  <a:lnTo>
                    <a:pt x="1809292" y="9976688"/>
                  </a:lnTo>
                  <a:lnTo>
                    <a:pt x="1809927" y="9979126"/>
                  </a:lnTo>
                  <a:lnTo>
                    <a:pt x="1810816" y="9981260"/>
                  </a:lnTo>
                  <a:lnTo>
                    <a:pt x="1811070" y="9984003"/>
                  </a:lnTo>
                  <a:lnTo>
                    <a:pt x="1811705" y="9986137"/>
                  </a:lnTo>
                  <a:lnTo>
                    <a:pt x="1812086" y="9988880"/>
                  </a:lnTo>
                  <a:lnTo>
                    <a:pt x="1812340" y="9991318"/>
                  </a:lnTo>
                  <a:lnTo>
                    <a:pt x="1812594" y="9994061"/>
                  </a:lnTo>
                  <a:lnTo>
                    <a:pt x="1812975" y="9996500"/>
                  </a:lnTo>
                  <a:lnTo>
                    <a:pt x="1812975" y="9999243"/>
                  </a:lnTo>
                  <a:lnTo>
                    <a:pt x="1812975" y="10001681"/>
                  </a:lnTo>
                  <a:lnTo>
                    <a:pt x="1812975" y="10004425"/>
                  </a:lnTo>
                  <a:lnTo>
                    <a:pt x="1812594" y="10006863"/>
                  </a:lnTo>
                  <a:lnTo>
                    <a:pt x="1812340" y="10009301"/>
                  </a:lnTo>
                  <a:lnTo>
                    <a:pt x="1812086" y="10012045"/>
                  </a:lnTo>
                  <a:lnTo>
                    <a:pt x="1811705" y="10014483"/>
                  </a:lnTo>
                  <a:lnTo>
                    <a:pt x="1811451" y="10016921"/>
                  </a:lnTo>
                  <a:lnTo>
                    <a:pt x="1843709" y="10016921"/>
                  </a:lnTo>
                </a:path>
                <a:path w="6883400" h="10017125">
                  <a:moveTo>
                    <a:pt x="1718741" y="9932187"/>
                  </a:moveTo>
                  <a:lnTo>
                    <a:pt x="1843709" y="9932187"/>
                  </a:lnTo>
                </a:path>
                <a:path w="6883400" h="10017125">
                  <a:moveTo>
                    <a:pt x="1843709" y="10016921"/>
                  </a:moveTo>
                  <a:lnTo>
                    <a:pt x="1877237" y="10016921"/>
                  </a:lnTo>
                  <a:lnTo>
                    <a:pt x="1876348" y="10014483"/>
                  </a:lnTo>
                  <a:lnTo>
                    <a:pt x="1875713" y="10012045"/>
                  </a:lnTo>
                  <a:lnTo>
                    <a:pt x="1875459" y="10009606"/>
                  </a:lnTo>
                  <a:lnTo>
                    <a:pt x="1874824" y="10007168"/>
                  </a:lnTo>
                  <a:lnTo>
                    <a:pt x="1874824" y="10004425"/>
                  </a:lnTo>
                  <a:lnTo>
                    <a:pt x="1874570" y="10001986"/>
                  </a:lnTo>
                  <a:lnTo>
                    <a:pt x="1874570" y="9999243"/>
                  </a:lnTo>
                  <a:lnTo>
                    <a:pt x="1874570" y="9996805"/>
                  </a:lnTo>
                  <a:lnTo>
                    <a:pt x="1874570" y="9994366"/>
                  </a:lnTo>
                  <a:lnTo>
                    <a:pt x="1874824" y="9991623"/>
                  </a:lnTo>
                  <a:lnTo>
                    <a:pt x="1875078" y="9989185"/>
                  </a:lnTo>
                  <a:lnTo>
                    <a:pt x="1875459" y="9986441"/>
                  </a:lnTo>
                  <a:lnTo>
                    <a:pt x="1876094" y="9984003"/>
                  </a:lnTo>
                  <a:lnTo>
                    <a:pt x="1876602" y="9981565"/>
                  </a:lnTo>
                  <a:lnTo>
                    <a:pt x="1877237" y="9979126"/>
                  </a:lnTo>
                  <a:lnTo>
                    <a:pt x="1878126" y="9976993"/>
                  </a:lnTo>
                  <a:lnTo>
                    <a:pt x="1879142" y="9974554"/>
                  </a:lnTo>
                  <a:lnTo>
                    <a:pt x="1887016" y="9962972"/>
                  </a:lnTo>
                  <a:lnTo>
                    <a:pt x="1888540" y="9961448"/>
                  </a:lnTo>
                  <a:lnTo>
                    <a:pt x="1890318" y="9959924"/>
                  </a:lnTo>
                  <a:lnTo>
                    <a:pt x="1892477" y="9958705"/>
                  </a:lnTo>
                  <a:lnTo>
                    <a:pt x="1894382" y="9957485"/>
                  </a:lnTo>
                  <a:lnTo>
                    <a:pt x="1906193" y="9954133"/>
                  </a:lnTo>
                  <a:lnTo>
                    <a:pt x="1908606" y="9954742"/>
                  </a:lnTo>
                  <a:lnTo>
                    <a:pt x="1911400" y="9955047"/>
                  </a:lnTo>
                  <a:lnTo>
                    <a:pt x="1913813" y="9955961"/>
                  </a:lnTo>
                  <a:lnTo>
                    <a:pt x="1915972" y="9956571"/>
                  </a:lnTo>
                  <a:lnTo>
                    <a:pt x="1918385" y="9957485"/>
                  </a:lnTo>
                  <a:lnTo>
                    <a:pt x="1920290" y="9958705"/>
                  </a:lnTo>
                  <a:lnTo>
                    <a:pt x="1922068" y="9960229"/>
                  </a:lnTo>
                  <a:lnTo>
                    <a:pt x="1924227" y="9961448"/>
                  </a:lnTo>
                  <a:lnTo>
                    <a:pt x="1925751" y="9962972"/>
                  </a:lnTo>
                  <a:lnTo>
                    <a:pt x="1927275" y="9964801"/>
                  </a:lnTo>
                  <a:lnTo>
                    <a:pt x="1928799" y="9966325"/>
                  </a:lnTo>
                  <a:lnTo>
                    <a:pt x="1929942" y="9968458"/>
                  </a:lnTo>
                  <a:lnTo>
                    <a:pt x="1931212" y="9970287"/>
                  </a:lnTo>
                  <a:lnTo>
                    <a:pt x="1932482" y="9972421"/>
                  </a:lnTo>
                  <a:lnTo>
                    <a:pt x="1933371" y="9974554"/>
                  </a:lnTo>
                  <a:lnTo>
                    <a:pt x="1934260" y="9976688"/>
                  </a:lnTo>
                  <a:lnTo>
                    <a:pt x="1934895" y="9979126"/>
                  </a:lnTo>
                  <a:lnTo>
                    <a:pt x="1935784" y="9981260"/>
                  </a:lnTo>
                  <a:lnTo>
                    <a:pt x="1936419" y="9984003"/>
                  </a:lnTo>
                  <a:lnTo>
                    <a:pt x="1936673" y="9986137"/>
                  </a:lnTo>
                  <a:lnTo>
                    <a:pt x="1937308" y="9988880"/>
                  </a:lnTo>
                  <a:lnTo>
                    <a:pt x="1937562" y="9991318"/>
                  </a:lnTo>
                  <a:lnTo>
                    <a:pt x="1937562" y="9994061"/>
                  </a:lnTo>
                  <a:lnTo>
                    <a:pt x="1937943" y="9996500"/>
                  </a:lnTo>
                  <a:lnTo>
                    <a:pt x="1937943" y="9999243"/>
                  </a:lnTo>
                  <a:lnTo>
                    <a:pt x="1937943" y="10001681"/>
                  </a:lnTo>
                  <a:lnTo>
                    <a:pt x="1937943" y="10004425"/>
                  </a:lnTo>
                  <a:lnTo>
                    <a:pt x="1937562" y="10006863"/>
                  </a:lnTo>
                  <a:lnTo>
                    <a:pt x="1937562" y="10009301"/>
                  </a:lnTo>
                  <a:lnTo>
                    <a:pt x="1937054" y="10012045"/>
                  </a:lnTo>
                  <a:lnTo>
                    <a:pt x="1936673" y="10014483"/>
                  </a:lnTo>
                  <a:lnTo>
                    <a:pt x="1936419" y="10016921"/>
                  </a:lnTo>
                  <a:lnTo>
                    <a:pt x="1968677" y="10016921"/>
                  </a:lnTo>
                </a:path>
                <a:path w="6883400" h="10017125">
                  <a:moveTo>
                    <a:pt x="1843709" y="9932187"/>
                  </a:moveTo>
                  <a:lnTo>
                    <a:pt x="1968677" y="9932187"/>
                  </a:lnTo>
                </a:path>
                <a:path w="6883400" h="10017125">
                  <a:moveTo>
                    <a:pt x="1968677" y="10016921"/>
                  </a:moveTo>
                  <a:lnTo>
                    <a:pt x="2002205" y="10016921"/>
                  </a:lnTo>
                  <a:lnTo>
                    <a:pt x="2001570" y="10014483"/>
                  </a:lnTo>
                  <a:lnTo>
                    <a:pt x="2000681" y="10012045"/>
                  </a:lnTo>
                  <a:lnTo>
                    <a:pt x="2000427" y="10009606"/>
                  </a:lnTo>
                  <a:lnTo>
                    <a:pt x="2000046" y="10007168"/>
                  </a:lnTo>
                  <a:lnTo>
                    <a:pt x="1999792" y="10004425"/>
                  </a:lnTo>
                  <a:lnTo>
                    <a:pt x="1999538" y="10001986"/>
                  </a:lnTo>
                  <a:lnTo>
                    <a:pt x="1999538" y="9999243"/>
                  </a:lnTo>
                  <a:lnTo>
                    <a:pt x="1999538" y="9996805"/>
                  </a:lnTo>
                  <a:lnTo>
                    <a:pt x="1999538" y="9994366"/>
                  </a:lnTo>
                  <a:lnTo>
                    <a:pt x="1999792" y="9991623"/>
                  </a:lnTo>
                  <a:lnTo>
                    <a:pt x="2000046" y="9989185"/>
                  </a:lnTo>
                  <a:lnTo>
                    <a:pt x="2000427" y="9986441"/>
                  </a:lnTo>
                  <a:lnTo>
                    <a:pt x="2001062" y="9984003"/>
                  </a:lnTo>
                  <a:lnTo>
                    <a:pt x="2001570" y="9981565"/>
                  </a:lnTo>
                  <a:lnTo>
                    <a:pt x="2002205" y="9979126"/>
                  </a:lnTo>
                  <a:lnTo>
                    <a:pt x="2003094" y="9976993"/>
                  </a:lnTo>
                  <a:lnTo>
                    <a:pt x="2004110" y="9974554"/>
                  </a:lnTo>
                  <a:lnTo>
                    <a:pt x="2005253" y="9972421"/>
                  </a:lnTo>
                  <a:lnTo>
                    <a:pt x="2006523" y="9970287"/>
                  </a:lnTo>
                  <a:lnTo>
                    <a:pt x="2007666" y="9968153"/>
                  </a:lnTo>
                  <a:lnTo>
                    <a:pt x="2008936" y="9966325"/>
                  </a:lnTo>
                  <a:lnTo>
                    <a:pt x="2010460" y="9964496"/>
                  </a:lnTo>
                  <a:lnTo>
                    <a:pt x="2011984" y="9962972"/>
                  </a:lnTo>
                  <a:lnTo>
                    <a:pt x="2013508" y="9961448"/>
                  </a:lnTo>
                  <a:lnTo>
                    <a:pt x="2015286" y="9959924"/>
                  </a:lnTo>
                  <a:lnTo>
                    <a:pt x="2017445" y="9958705"/>
                  </a:lnTo>
                  <a:lnTo>
                    <a:pt x="2019350" y="9957485"/>
                  </a:lnTo>
                  <a:lnTo>
                    <a:pt x="2031161" y="9954133"/>
                  </a:lnTo>
                  <a:lnTo>
                    <a:pt x="2033955" y="9954742"/>
                  </a:lnTo>
                  <a:lnTo>
                    <a:pt x="2036368" y="9955047"/>
                  </a:lnTo>
                  <a:lnTo>
                    <a:pt x="2038781" y="9955961"/>
                  </a:lnTo>
                  <a:lnTo>
                    <a:pt x="2041194" y="9956571"/>
                  </a:lnTo>
                  <a:lnTo>
                    <a:pt x="2043353" y="9957485"/>
                  </a:lnTo>
                  <a:lnTo>
                    <a:pt x="2045258" y="9958705"/>
                  </a:lnTo>
                  <a:lnTo>
                    <a:pt x="2047290" y="9960229"/>
                  </a:lnTo>
                  <a:lnTo>
                    <a:pt x="2049195" y="9961448"/>
                  </a:lnTo>
                  <a:lnTo>
                    <a:pt x="2050719" y="9962972"/>
                  </a:lnTo>
                  <a:lnTo>
                    <a:pt x="2052243" y="9964801"/>
                  </a:lnTo>
                  <a:lnTo>
                    <a:pt x="2053767" y="9966325"/>
                  </a:lnTo>
                  <a:lnTo>
                    <a:pt x="2054910" y="9968458"/>
                  </a:lnTo>
                  <a:lnTo>
                    <a:pt x="2056180" y="9970287"/>
                  </a:lnTo>
                  <a:lnTo>
                    <a:pt x="2057450" y="9972421"/>
                  </a:lnTo>
                  <a:lnTo>
                    <a:pt x="2058339" y="9974554"/>
                  </a:lnTo>
                  <a:lnTo>
                    <a:pt x="2059228" y="9976688"/>
                  </a:lnTo>
                  <a:lnTo>
                    <a:pt x="2059863" y="9979126"/>
                  </a:lnTo>
                  <a:lnTo>
                    <a:pt x="2060752" y="9981260"/>
                  </a:lnTo>
                  <a:lnTo>
                    <a:pt x="2061387" y="9984003"/>
                  </a:lnTo>
                  <a:lnTo>
                    <a:pt x="2061641" y="9986137"/>
                  </a:lnTo>
                  <a:lnTo>
                    <a:pt x="2062276" y="9988880"/>
                  </a:lnTo>
                  <a:lnTo>
                    <a:pt x="2062530" y="9991318"/>
                  </a:lnTo>
                  <a:lnTo>
                    <a:pt x="2062530" y="9994061"/>
                  </a:lnTo>
                  <a:lnTo>
                    <a:pt x="2062911" y="9996500"/>
                  </a:lnTo>
                  <a:lnTo>
                    <a:pt x="2062911" y="9999243"/>
                  </a:lnTo>
                  <a:lnTo>
                    <a:pt x="2062911" y="10001681"/>
                  </a:lnTo>
                  <a:lnTo>
                    <a:pt x="2062911" y="10004425"/>
                  </a:lnTo>
                  <a:lnTo>
                    <a:pt x="2062530" y="10006863"/>
                  </a:lnTo>
                  <a:lnTo>
                    <a:pt x="2062530" y="10009301"/>
                  </a:lnTo>
                  <a:lnTo>
                    <a:pt x="2062022" y="10012045"/>
                  </a:lnTo>
                  <a:lnTo>
                    <a:pt x="2062022" y="10014483"/>
                  </a:lnTo>
                  <a:lnTo>
                    <a:pt x="2061387" y="10016921"/>
                  </a:lnTo>
                  <a:lnTo>
                    <a:pt x="2093645" y="10016921"/>
                  </a:lnTo>
                </a:path>
                <a:path w="6883400" h="10017125">
                  <a:moveTo>
                    <a:pt x="1968677" y="9932187"/>
                  </a:moveTo>
                  <a:lnTo>
                    <a:pt x="2093645" y="9932187"/>
                  </a:lnTo>
                </a:path>
                <a:path w="6883400" h="10017125">
                  <a:moveTo>
                    <a:pt x="2093645" y="10016921"/>
                  </a:moveTo>
                  <a:lnTo>
                    <a:pt x="2127173" y="10016921"/>
                  </a:lnTo>
                  <a:lnTo>
                    <a:pt x="2126538" y="10014483"/>
                  </a:lnTo>
                  <a:lnTo>
                    <a:pt x="2126030" y="10012045"/>
                  </a:lnTo>
                  <a:lnTo>
                    <a:pt x="2125395" y="10009606"/>
                  </a:lnTo>
                  <a:lnTo>
                    <a:pt x="2125014" y="10007168"/>
                  </a:lnTo>
                  <a:lnTo>
                    <a:pt x="2124760" y="10004425"/>
                  </a:lnTo>
                  <a:lnTo>
                    <a:pt x="2124506" y="10001986"/>
                  </a:lnTo>
                  <a:lnTo>
                    <a:pt x="2124506" y="9999243"/>
                  </a:lnTo>
                  <a:lnTo>
                    <a:pt x="2124506" y="9996805"/>
                  </a:lnTo>
                  <a:lnTo>
                    <a:pt x="2124506" y="9994366"/>
                  </a:lnTo>
                  <a:lnTo>
                    <a:pt x="2124760" y="9991623"/>
                  </a:lnTo>
                  <a:lnTo>
                    <a:pt x="2125014" y="9989185"/>
                  </a:lnTo>
                  <a:lnTo>
                    <a:pt x="2125395" y="9986441"/>
                  </a:lnTo>
                  <a:lnTo>
                    <a:pt x="2126030" y="9984003"/>
                  </a:lnTo>
                  <a:lnTo>
                    <a:pt x="2126538" y="9981565"/>
                  </a:lnTo>
                  <a:lnTo>
                    <a:pt x="2131491" y="9970287"/>
                  </a:lnTo>
                  <a:lnTo>
                    <a:pt x="2132634" y="9968153"/>
                  </a:lnTo>
                  <a:lnTo>
                    <a:pt x="2146731" y="9956571"/>
                  </a:lnTo>
                  <a:lnTo>
                    <a:pt x="2148890" y="9955657"/>
                  </a:lnTo>
                  <a:lnTo>
                    <a:pt x="2150922" y="9955047"/>
                  </a:lnTo>
                  <a:lnTo>
                    <a:pt x="2153716" y="9954437"/>
                  </a:lnTo>
                  <a:lnTo>
                    <a:pt x="2156129" y="9954133"/>
                  </a:lnTo>
                  <a:lnTo>
                    <a:pt x="2158923" y="9954742"/>
                  </a:lnTo>
                  <a:lnTo>
                    <a:pt x="2161336" y="9955047"/>
                  </a:lnTo>
                  <a:lnTo>
                    <a:pt x="2163749" y="9955961"/>
                  </a:lnTo>
                  <a:lnTo>
                    <a:pt x="2166162" y="9956571"/>
                  </a:lnTo>
                  <a:lnTo>
                    <a:pt x="2168321" y="9957485"/>
                  </a:lnTo>
                  <a:lnTo>
                    <a:pt x="2170480" y="9958705"/>
                  </a:lnTo>
                  <a:lnTo>
                    <a:pt x="2172258" y="9960229"/>
                  </a:lnTo>
                  <a:lnTo>
                    <a:pt x="2174163" y="9961448"/>
                  </a:lnTo>
                  <a:lnTo>
                    <a:pt x="2175687" y="9962972"/>
                  </a:lnTo>
                  <a:lnTo>
                    <a:pt x="2177211" y="9964801"/>
                  </a:lnTo>
                  <a:lnTo>
                    <a:pt x="2178735" y="9966325"/>
                  </a:lnTo>
                  <a:lnTo>
                    <a:pt x="2179878" y="9968458"/>
                  </a:lnTo>
                  <a:lnTo>
                    <a:pt x="2181148" y="9970287"/>
                  </a:lnTo>
                  <a:lnTo>
                    <a:pt x="2182418" y="9972421"/>
                  </a:lnTo>
                  <a:lnTo>
                    <a:pt x="2186609" y="9986137"/>
                  </a:lnTo>
                  <a:lnTo>
                    <a:pt x="2187244" y="9988880"/>
                  </a:lnTo>
                  <a:lnTo>
                    <a:pt x="2187498" y="9991318"/>
                  </a:lnTo>
                  <a:lnTo>
                    <a:pt x="2187498" y="9994061"/>
                  </a:lnTo>
                  <a:lnTo>
                    <a:pt x="2187879" y="9996500"/>
                  </a:lnTo>
                  <a:lnTo>
                    <a:pt x="2187879" y="9999243"/>
                  </a:lnTo>
                  <a:lnTo>
                    <a:pt x="2187879" y="10001681"/>
                  </a:lnTo>
                  <a:lnTo>
                    <a:pt x="2187879" y="10004425"/>
                  </a:lnTo>
                  <a:lnTo>
                    <a:pt x="2187498" y="10006863"/>
                  </a:lnTo>
                  <a:lnTo>
                    <a:pt x="2187498" y="10009301"/>
                  </a:lnTo>
                  <a:lnTo>
                    <a:pt x="2187244" y="10012045"/>
                  </a:lnTo>
                  <a:lnTo>
                    <a:pt x="2186990" y="10014483"/>
                  </a:lnTo>
                  <a:lnTo>
                    <a:pt x="2186355" y="10016921"/>
                  </a:lnTo>
                  <a:lnTo>
                    <a:pt x="2218613" y="10016921"/>
                  </a:lnTo>
                </a:path>
                <a:path w="6883400" h="10017125">
                  <a:moveTo>
                    <a:pt x="2093645" y="9932187"/>
                  </a:moveTo>
                  <a:lnTo>
                    <a:pt x="2218613" y="9932187"/>
                  </a:lnTo>
                </a:path>
                <a:path w="6883400" h="10017125">
                  <a:moveTo>
                    <a:pt x="2218613" y="10016921"/>
                  </a:moveTo>
                  <a:lnTo>
                    <a:pt x="2252141" y="10016921"/>
                  </a:lnTo>
                  <a:lnTo>
                    <a:pt x="2251506" y="10014483"/>
                  </a:lnTo>
                  <a:lnTo>
                    <a:pt x="2250998" y="10012045"/>
                  </a:lnTo>
                  <a:lnTo>
                    <a:pt x="2250363" y="10009606"/>
                  </a:lnTo>
                  <a:lnTo>
                    <a:pt x="2249982" y="10007168"/>
                  </a:lnTo>
                  <a:lnTo>
                    <a:pt x="2249728" y="10004425"/>
                  </a:lnTo>
                  <a:lnTo>
                    <a:pt x="2249474" y="10001986"/>
                  </a:lnTo>
                  <a:lnTo>
                    <a:pt x="2249474" y="9999243"/>
                  </a:lnTo>
                  <a:lnTo>
                    <a:pt x="2249474" y="9996805"/>
                  </a:lnTo>
                  <a:lnTo>
                    <a:pt x="2249474" y="9994366"/>
                  </a:lnTo>
                  <a:lnTo>
                    <a:pt x="2249728" y="9991623"/>
                  </a:lnTo>
                  <a:lnTo>
                    <a:pt x="2249982" y="9989185"/>
                  </a:lnTo>
                  <a:lnTo>
                    <a:pt x="2250363" y="9986441"/>
                  </a:lnTo>
                  <a:lnTo>
                    <a:pt x="2250998" y="9984003"/>
                  </a:lnTo>
                  <a:lnTo>
                    <a:pt x="2251506" y="9981565"/>
                  </a:lnTo>
                  <a:lnTo>
                    <a:pt x="2252522" y="9979126"/>
                  </a:lnTo>
                  <a:lnTo>
                    <a:pt x="2253030" y="9976993"/>
                  </a:lnTo>
                  <a:lnTo>
                    <a:pt x="2254046" y="9974554"/>
                  </a:lnTo>
                  <a:lnTo>
                    <a:pt x="2255189" y="9972421"/>
                  </a:lnTo>
                  <a:lnTo>
                    <a:pt x="2256459" y="9970287"/>
                  </a:lnTo>
                  <a:lnTo>
                    <a:pt x="2257602" y="9968153"/>
                  </a:lnTo>
                  <a:lnTo>
                    <a:pt x="2281097" y="9954133"/>
                  </a:lnTo>
                  <a:lnTo>
                    <a:pt x="2283891" y="9954742"/>
                  </a:lnTo>
                  <a:lnTo>
                    <a:pt x="2286304" y="9955047"/>
                  </a:lnTo>
                  <a:lnTo>
                    <a:pt x="2288717" y="9955961"/>
                  </a:lnTo>
                  <a:lnTo>
                    <a:pt x="2291130" y="9956571"/>
                  </a:lnTo>
                  <a:lnTo>
                    <a:pt x="2293289" y="9957485"/>
                  </a:lnTo>
                  <a:lnTo>
                    <a:pt x="2295448" y="9958705"/>
                  </a:lnTo>
                  <a:lnTo>
                    <a:pt x="2297226" y="9960229"/>
                  </a:lnTo>
                  <a:lnTo>
                    <a:pt x="2299131" y="9961448"/>
                  </a:lnTo>
                  <a:lnTo>
                    <a:pt x="2300655" y="9962972"/>
                  </a:lnTo>
                  <a:lnTo>
                    <a:pt x="2302179" y="9964801"/>
                  </a:lnTo>
                  <a:lnTo>
                    <a:pt x="2303703" y="9966325"/>
                  </a:lnTo>
                  <a:lnTo>
                    <a:pt x="2304846" y="9968458"/>
                  </a:lnTo>
                  <a:lnTo>
                    <a:pt x="2306116" y="9970287"/>
                  </a:lnTo>
                  <a:lnTo>
                    <a:pt x="2307386" y="9972421"/>
                  </a:lnTo>
                  <a:lnTo>
                    <a:pt x="2311323" y="9984003"/>
                  </a:lnTo>
                  <a:lnTo>
                    <a:pt x="2311958" y="9986137"/>
                  </a:lnTo>
                  <a:lnTo>
                    <a:pt x="2312212" y="9988880"/>
                  </a:lnTo>
                  <a:lnTo>
                    <a:pt x="2312466" y="9991318"/>
                  </a:lnTo>
                  <a:lnTo>
                    <a:pt x="2312847" y="9994061"/>
                  </a:lnTo>
                  <a:lnTo>
                    <a:pt x="2312847" y="9996500"/>
                  </a:lnTo>
                  <a:lnTo>
                    <a:pt x="2313101" y="9999243"/>
                  </a:lnTo>
                  <a:lnTo>
                    <a:pt x="2313101" y="10001681"/>
                  </a:lnTo>
                  <a:lnTo>
                    <a:pt x="2312847" y="10004425"/>
                  </a:lnTo>
                  <a:lnTo>
                    <a:pt x="2312847" y="10006863"/>
                  </a:lnTo>
                  <a:lnTo>
                    <a:pt x="2312466" y="10009301"/>
                  </a:lnTo>
                  <a:lnTo>
                    <a:pt x="2312212" y="10012045"/>
                  </a:lnTo>
                  <a:lnTo>
                    <a:pt x="2311958" y="10014483"/>
                  </a:lnTo>
                  <a:lnTo>
                    <a:pt x="2311323" y="10016921"/>
                  </a:lnTo>
                  <a:lnTo>
                    <a:pt x="2343581" y="10016921"/>
                  </a:lnTo>
                </a:path>
                <a:path w="6883400" h="10017125">
                  <a:moveTo>
                    <a:pt x="2218613" y="9932187"/>
                  </a:moveTo>
                  <a:lnTo>
                    <a:pt x="2343581" y="9932187"/>
                  </a:lnTo>
                </a:path>
                <a:path w="6883400" h="10017125">
                  <a:moveTo>
                    <a:pt x="2343581" y="10016921"/>
                  </a:moveTo>
                  <a:lnTo>
                    <a:pt x="2377109" y="10016921"/>
                  </a:lnTo>
                  <a:lnTo>
                    <a:pt x="2376474" y="10014483"/>
                  </a:lnTo>
                  <a:lnTo>
                    <a:pt x="2375966" y="10012045"/>
                  </a:lnTo>
                  <a:lnTo>
                    <a:pt x="2375331" y="10009606"/>
                  </a:lnTo>
                  <a:lnTo>
                    <a:pt x="2374950" y="10007168"/>
                  </a:lnTo>
                  <a:lnTo>
                    <a:pt x="2374696" y="10004425"/>
                  </a:lnTo>
                  <a:lnTo>
                    <a:pt x="2374696" y="10001986"/>
                  </a:lnTo>
                  <a:lnTo>
                    <a:pt x="2374442" y="9999243"/>
                  </a:lnTo>
                  <a:lnTo>
                    <a:pt x="2374442" y="9996805"/>
                  </a:lnTo>
                  <a:lnTo>
                    <a:pt x="2374696" y="9994366"/>
                  </a:lnTo>
                  <a:lnTo>
                    <a:pt x="2374696" y="9991623"/>
                  </a:lnTo>
                  <a:lnTo>
                    <a:pt x="2374950" y="9989185"/>
                  </a:lnTo>
                  <a:lnTo>
                    <a:pt x="2375585" y="9986441"/>
                  </a:lnTo>
                  <a:lnTo>
                    <a:pt x="2375966" y="9984003"/>
                  </a:lnTo>
                  <a:lnTo>
                    <a:pt x="2376855" y="9981565"/>
                  </a:lnTo>
                  <a:lnTo>
                    <a:pt x="2377490" y="9979126"/>
                  </a:lnTo>
                  <a:lnTo>
                    <a:pt x="2378379" y="9976993"/>
                  </a:lnTo>
                  <a:lnTo>
                    <a:pt x="2379268" y="9974554"/>
                  </a:lnTo>
                  <a:lnTo>
                    <a:pt x="2380157" y="9972421"/>
                  </a:lnTo>
                  <a:lnTo>
                    <a:pt x="2381427" y="9970287"/>
                  </a:lnTo>
                  <a:lnTo>
                    <a:pt x="2382570" y="9968153"/>
                  </a:lnTo>
                  <a:lnTo>
                    <a:pt x="2384094" y="9966325"/>
                  </a:lnTo>
                  <a:lnTo>
                    <a:pt x="2385364" y="9964496"/>
                  </a:lnTo>
                  <a:lnTo>
                    <a:pt x="2386888" y="9962972"/>
                  </a:lnTo>
                  <a:lnTo>
                    <a:pt x="2401239" y="9955047"/>
                  </a:lnTo>
                  <a:lnTo>
                    <a:pt x="2403652" y="9954437"/>
                  </a:lnTo>
                  <a:lnTo>
                    <a:pt x="2406065" y="9954133"/>
                  </a:lnTo>
                  <a:lnTo>
                    <a:pt x="2408859" y="9954742"/>
                  </a:lnTo>
                  <a:lnTo>
                    <a:pt x="2411272" y="9955047"/>
                  </a:lnTo>
                  <a:lnTo>
                    <a:pt x="2413685" y="9955961"/>
                  </a:lnTo>
                  <a:lnTo>
                    <a:pt x="2416098" y="9956571"/>
                  </a:lnTo>
                  <a:lnTo>
                    <a:pt x="2418257" y="9957485"/>
                  </a:lnTo>
                  <a:lnTo>
                    <a:pt x="2420416" y="9958705"/>
                  </a:lnTo>
                  <a:lnTo>
                    <a:pt x="2422194" y="9960229"/>
                  </a:lnTo>
                  <a:lnTo>
                    <a:pt x="2424099" y="9961448"/>
                  </a:lnTo>
                  <a:lnTo>
                    <a:pt x="2433243" y="9974554"/>
                  </a:lnTo>
                  <a:lnTo>
                    <a:pt x="2434132" y="9976688"/>
                  </a:lnTo>
                  <a:lnTo>
                    <a:pt x="2435021" y="9979126"/>
                  </a:lnTo>
                  <a:lnTo>
                    <a:pt x="2435656" y="9981260"/>
                  </a:lnTo>
                  <a:lnTo>
                    <a:pt x="2436291" y="9984003"/>
                  </a:lnTo>
                  <a:lnTo>
                    <a:pt x="2436926" y="9986137"/>
                  </a:lnTo>
                  <a:lnTo>
                    <a:pt x="2437180" y="9988880"/>
                  </a:lnTo>
                  <a:lnTo>
                    <a:pt x="2437434" y="9991318"/>
                  </a:lnTo>
                  <a:lnTo>
                    <a:pt x="2437815" y="9994061"/>
                  </a:lnTo>
                  <a:lnTo>
                    <a:pt x="2437815" y="9996500"/>
                  </a:lnTo>
                  <a:lnTo>
                    <a:pt x="2438069" y="9999243"/>
                  </a:lnTo>
                  <a:lnTo>
                    <a:pt x="2438069" y="10001681"/>
                  </a:lnTo>
                  <a:lnTo>
                    <a:pt x="2437815" y="10004425"/>
                  </a:lnTo>
                  <a:lnTo>
                    <a:pt x="2437815" y="10006863"/>
                  </a:lnTo>
                  <a:lnTo>
                    <a:pt x="2437434" y="10009301"/>
                  </a:lnTo>
                  <a:lnTo>
                    <a:pt x="2437180" y="10012045"/>
                  </a:lnTo>
                  <a:lnTo>
                    <a:pt x="2436926" y="10014483"/>
                  </a:lnTo>
                  <a:lnTo>
                    <a:pt x="2436291" y="10016921"/>
                  </a:lnTo>
                  <a:lnTo>
                    <a:pt x="2468930" y="10016921"/>
                  </a:lnTo>
                </a:path>
                <a:path w="6883400" h="10017125">
                  <a:moveTo>
                    <a:pt x="2343581" y="9932187"/>
                  </a:moveTo>
                  <a:lnTo>
                    <a:pt x="2468930" y="9932187"/>
                  </a:lnTo>
                </a:path>
                <a:path w="6883400" h="10017125">
                  <a:moveTo>
                    <a:pt x="2468930" y="10016921"/>
                  </a:moveTo>
                  <a:lnTo>
                    <a:pt x="2502077" y="10016921"/>
                  </a:lnTo>
                  <a:lnTo>
                    <a:pt x="2501442" y="10014483"/>
                  </a:lnTo>
                  <a:lnTo>
                    <a:pt x="2500934" y="10012045"/>
                  </a:lnTo>
                  <a:lnTo>
                    <a:pt x="2500299" y="10009606"/>
                  </a:lnTo>
                  <a:lnTo>
                    <a:pt x="2499918" y="10007168"/>
                  </a:lnTo>
                  <a:lnTo>
                    <a:pt x="2499664" y="10004425"/>
                  </a:lnTo>
                  <a:lnTo>
                    <a:pt x="2499664" y="10001986"/>
                  </a:lnTo>
                  <a:lnTo>
                    <a:pt x="2499410" y="9999243"/>
                  </a:lnTo>
                  <a:lnTo>
                    <a:pt x="2499410" y="9996805"/>
                  </a:lnTo>
                  <a:lnTo>
                    <a:pt x="2499664" y="9994366"/>
                  </a:lnTo>
                  <a:lnTo>
                    <a:pt x="2499664" y="9991623"/>
                  </a:lnTo>
                  <a:lnTo>
                    <a:pt x="2500299" y="9989185"/>
                  </a:lnTo>
                  <a:lnTo>
                    <a:pt x="2500553" y="9986441"/>
                  </a:lnTo>
                  <a:lnTo>
                    <a:pt x="2501188" y="9984003"/>
                  </a:lnTo>
                  <a:lnTo>
                    <a:pt x="2501823" y="9981565"/>
                  </a:lnTo>
                  <a:lnTo>
                    <a:pt x="2502458" y="9979126"/>
                  </a:lnTo>
                  <a:lnTo>
                    <a:pt x="2503347" y="9976993"/>
                  </a:lnTo>
                  <a:lnTo>
                    <a:pt x="2504236" y="9974554"/>
                  </a:lnTo>
                  <a:lnTo>
                    <a:pt x="2505125" y="9972421"/>
                  </a:lnTo>
                  <a:lnTo>
                    <a:pt x="2506395" y="9970287"/>
                  </a:lnTo>
                  <a:lnTo>
                    <a:pt x="2507538" y="9968153"/>
                  </a:lnTo>
                  <a:lnTo>
                    <a:pt x="2509062" y="9966325"/>
                  </a:lnTo>
                  <a:lnTo>
                    <a:pt x="2510332" y="9964496"/>
                  </a:lnTo>
                  <a:lnTo>
                    <a:pt x="2512110" y="9962972"/>
                  </a:lnTo>
                  <a:lnTo>
                    <a:pt x="2526207" y="9955047"/>
                  </a:lnTo>
                  <a:lnTo>
                    <a:pt x="2528620" y="9954437"/>
                  </a:lnTo>
                  <a:lnTo>
                    <a:pt x="2531033" y="9954133"/>
                  </a:lnTo>
                  <a:lnTo>
                    <a:pt x="2533827" y="9954742"/>
                  </a:lnTo>
                  <a:lnTo>
                    <a:pt x="2536494" y="9955047"/>
                  </a:lnTo>
                  <a:lnTo>
                    <a:pt x="2539034" y="9955961"/>
                  </a:lnTo>
                  <a:lnTo>
                    <a:pt x="2541066" y="9956571"/>
                  </a:lnTo>
                  <a:lnTo>
                    <a:pt x="2543225" y="9957485"/>
                  </a:lnTo>
                  <a:lnTo>
                    <a:pt x="2545384" y="9958705"/>
                  </a:lnTo>
                  <a:lnTo>
                    <a:pt x="2547162" y="9960229"/>
                  </a:lnTo>
                  <a:lnTo>
                    <a:pt x="2549067" y="9961448"/>
                  </a:lnTo>
                  <a:lnTo>
                    <a:pt x="2558211" y="9974554"/>
                  </a:lnTo>
                  <a:lnTo>
                    <a:pt x="2559354" y="9976688"/>
                  </a:lnTo>
                  <a:lnTo>
                    <a:pt x="2559989" y="9979126"/>
                  </a:lnTo>
                  <a:lnTo>
                    <a:pt x="2560624" y="9981260"/>
                  </a:lnTo>
                  <a:lnTo>
                    <a:pt x="2561259" y="9984003"/>
                  </a:lnTo>
                  <a:lnTo>
                    <a:pt x="2561894" y="9986137"/>
                  </a:lnTo>
                  <a:lnTo>
                    <a:pt x="2562148" y="9988880"/>
                  </a:lnTo>
                  <a:lnTo>
                    <a:pt x="2562402" y="9991318"/>
                  </a:lnTo>
                  <a:lnTo>
                    <a:pt x="2562783" y="9994061"/>
                  </a:lnTo>
                  <a:lnTo>
                    <a:pt x="2563037" y="9996500"/>
                  </a:lnTo>
                  <a:lnTo>
                    <a:pt x="2563037" y="9999243"/>
                  </a:lnTo>
                  <a:lnTo>
                    <a:pt x="2563037" y="10001681"/>
                  </a:lnTo>
                  <a:lnTo>
                    <a:pt x="2563037" y="10004425"/>
                  </a:lnTo>
                  <a:lnTo>
                    <a:pt x="2562783" y="10006863"/>
                  </a:lnTo>
                  <a:lnTo>
                    <a:pt x="2562402" y="10009301"/>
                  </a:lnTo>
                  <a:lnTo>
                    <a:pt x="2562148" y="10012045"/>
                  </a:lnTo>
                  <a:lnTo>
                    <a:pt x="2561894" y="10014483"/>
                  </a:lnTo>
                  <a:lnTo>
                    <a:pt x="2561513" y="10016921"/>
                  </a:lnTo>
                  <a:lnTo>
                    <a:pt x="2593898" y="10016921"/>
                  </a:lnTo>
                </a:path>
                <a:path w="6883400" h="10017125">
                  <a:moveTo>
                    <a:pt x="2468930" y="9932187"/>
                  </a:moveTo>
                  <a:lnTo>
                    <a:pt x="2593898" y="9932187"/>
                  </a:lnTo>
                </a:path>
                <a:path w="6883400" h="10017125">
                  <a:moveTo>
                    <a:pt x="2593898" y="10016921"/>
                  </a:moveTo>
                  <a:lnTo>
                    <a:pt x="2627045" y="10016921"/>
                  </a:lnTo>
                  <a:lnTo>
                    <a:pt x="2626410" y="10014483"/>
                  </a:lnTo>
                  <a:lnTo>
                    <a:pt x="2625902" y="10012045"/>
                  </a:lnTo>
                  <a:lnTo>
                    <a:pt x="2625521" y="10009606"/>
                  </a:lnTo>
                  <a:lnTo>
                    <a:pt x="2624886" y="10007168"/>
                  </a:lnTo>
                  <a:lnTo>
                    <a:pt x="2624632" y="10004425"/>
                  </a:lnTo>
                  <a:lnTo>
                    <a:pt x="2624632" y="9991623"/>
                  </a:lnTo>
                  <a:lnTo>
                    <a:pt x="2625267" y="9989185"/>
                  </a:lnTo>
                  <a:lnTo>
                    <a:pt x="2625521" y="9986441"/>
                  </a:lnTo>
                  <a:lnTo>
                    <a:pt x="2626156" y="9984003"/>
                  </a:lnTo>
                  <a:lnTo>
                    <a:pt x="2626791" y="9981565"/>
                  </a:lnTo>
                  <a:lnTo>
                    <a:pt x="2627426" y="9979126"/>
                  </a:lnTo>
                  <a:lnTo>
                    <a:pt x="2628315" y="9976993"/>
                  </a:lnTo>
                  <a:lnTo>
                    <a:pt x="2629204" y="9974554"/>
                  </a:lnTo>
                  <a:lnTo>
                    <a:pt x="2630093" y="9972421"/>
                  </a:lnTo>
                  <a:lnTo>
                    <a:pt x="2631363" y="9970287"/>
                  </a:lnTo>
                  <a:lnTo>
                    <a:pt x="2632506" y="9968153"/>
                  </a:lnTo>
                  <a:lnTo>
                    <a:pt x="2634030" y="9966325"/>
                  </a:lnTo>
                  <a:lnTo>
                    <a:pt x="2635554" y="9964496"/>
                  </a:lnTo>
                  <a:lnTo>
                    <a:pt x="2637078" y="9962972"/>
                  </a:lnTo>
                  <a:lnTo>
                    <a:pt x="2638602" y="9961448"/>
                  </a:lnTo>
                  <a:lnTo>
                    <a:pt x="2640507" y="9959924"/>
                  </a:lnTo>
                  <a:lnTo>
                    <a:pt x="2642666" y="9958705"/>
                  </a:lnTo>
                  <a:lnTo>
                    <a:pt x="2644444" y="9957485"/>
                  </a:lnTo>
                  <a:lnTo>
                    <a:pt x="2656001" y="9954133"/>
                  </a:lnTo>
                  <a:lnTo>
                    <a:pt x="2658795" y="9954742"/>
                  </a:lnTo>
                  <a:lnTo>
                    <a:pt x="2661462" y="9955047"/>
                  </a:lnTo>
                  <a:lnTo>
                    <a:pt x="2664002" y="9955961"/>
                  </a:lnTo>
                  <a:lnTo>
                    <a:pt x="2666034" y="9956571"/>
                  </a:lnTo>
                  <a:lnTo>
                    <a:pt x="2668193" y="9957485"/>
                  </a:lnTo>
                  <a:lnTo>
                    <a:pt x="2670352" y="9958705"/>
                  </a:lnTo>
                  <a:lnTo>
                    <a:pt x="2672130" y="9960229"/>
                  </a:lnTo>
                  <a:lnTo>
                    <a:pt x="2674289" y="9961448"/>
                  </a:lnTo>
                  <a:lnTo>
                    <a:pt x="2675813" y="9962972"/>
                  </a:lnTo>
                  <a:lnTo>
                    <a:pt x="2677337" y="9964801"/>
                  </a:lnTo>
                  <a:lnTo>
                    <a:pt x="2678861" y="9966325"/>
                  </a:lnTo>
                  <a:lnTo>
                    <a:pt x="2680131" y="9968458"/>
                  </a:lnTo>
                  <a:lnTo>
                    <a:pt x="2681274" y="9970287"/>
                  </a:lnTo>
                  <a:lnTo>
                    <a:pt x="2682544" y="9972421"/>
                  </a:lnTo>
                  <a:lnTo>
                    <a:pt x="2683433" y="9974554"/>
                  </a:lnTo>
                  <a:lnTo>
                    <a:pt x="2684322" y="9976688"/>
                  </a:lnTo>
                  <a:lnTo>
                    <a:pt x="2684957" y="9979126"/>
                  </a:lnTo>
                  <a:lnTo>
                    <a:pt x="2685846" y="9981260"/>
                  </a:lnTo>
                  <a:lnTo>
                    <a:pt x="2686227" y="9984003"/>
                  </a:lnTo>
                  <a:lnTo>
                    <a:pt x="2686862" y="9986137"/>
                  </a:lnTo>
                  <a:lnTo>
                    <a:pt x="2687370" y="9988880"/>
                  </a:lnTo>
                  <a:lnTo>
                    <a:pt x="2687370" y="9991318"/>
                  </a:lnTo>
                  <a:lnTo>
                    <a:pt x="2687751" y="9994061"/>
                  </a:lnTo>
                  <a:lnTo>
                    <a:pt x="2688005" y="9996500"/>
                  </a:lnTo>
                  <a:lnTo>
                    <a:pt x="2688005" y="9999243"/>
                  </a:lnTo>
                  <a:lnTo>
                    <a:pt x="2688005" y="10001681"/>
                  </a:lnTo>
                  <a:lnTo>
                    <a:pt x="2688005" y="10004425"/>
                  </a:lnTo>
                  <a:lnTo>
                    <a:pt x="2687751" y="10006863"/>
                  </a:lnTo>
                  <a:lnTo>
                    <a:pt x="2687370" y="10009301"/>
                  </a:lnTo>
                  <a:lnTo>
                    <a:pt x="2687116" y="10012045"/>
                  </a:lnTo>
                  <a:lnTo>
                    <a:pt x="2686862" y="10014483"/>
                  </a:lnTo>
                  <a:lnTo>
                    <a:pt x="2686481" y="10016921"/>
                  </a:lnTo>
                  <a:lnTo>
                    <a:pt x="2718866" y="10016921"/>
                  </a:lnTo>
                </a:path>
                <a:path w="6883400" h="10017125">
                  <a:moveTo>
                    <a:pt x="2593898" y="9932187"/>
                  </a:moveTo>
                  <a:lnTo>
                    <a:pt x="2718866" y="9932187"/>
                  </a:lnTo>
                </a:path>
                <a:path w="6883400" h="10017125">
                  <a:moveTo>
                    <a:pt x="2718866" y="10016921"/>
                  </a:moveTo>
                  <a:lnTo>
                    <a:pt x="2752394" y="10016921"/>
                  </a:lnTo>
                  <a:lnTo>
                    <a:pt x="2751378" y="10014483"/>
                  </a:lnTo>
                  <a:lnTo>
                    <a:pt x="2750870" y="10012045"/>
                  </a:lnTo>
                  <a:lnTo>
                    <a:pt x="2750489" y="10009606"/>
                  </a:lnTo>
                  <a:lnTo>
                    <a:pt x="2750235" y="10007168"/>
                  </a:lnTo>
                  <a:lnTo>
                    <a:pt x="2749854" y="10004425"/>
                  </a:lnTo>
                  <a:lnTo>
                    <a:pt x="2749600" y="10001986"/>
                  </a:lnTo>
                  <a:lnTo>
                    <a:pt x="2749600" y="9999243"/>
                  </a:lnTo>
                  <a:lnTo>
                    <a:pt x="2749600" y="9996805"/>
                  </a:lnTo>
                  <a:lnTo>
                    <a:pt x="2749600" y="9994366"/>
                  </a:lnTo>
                  <a:lnTo>
                    <a:pt x="2749854" y="9991623"/>
                  </a:lnTo>
                  <a:lnTo>
                    <a:pt x="2750235" y="9989185"/>
                  </a:lnTo>
                  <a:lnTo>
                    <a:pt x="2750489" y="9986441"/>
                  </a:lnTo>
                  <a:lnTo>
                    <a:pt x="2751124" y="9984003"/>
                  </a:lnTo>
                  <a:lnTo>
                    <a:pt x="2751759" y="9981565"/>
                  </a:lnTo>
                  <a:lnTo>
                    <a:pt x="2752394" y="9979126"/>
                  </a:lnTo>
                  <a:lnTo>
                    <a:pt x="2753283" y="9976993"/>
                  </a:lnTo>
                  <a:lnTo>
                    <a:pt x="2754172" y="9974554"/>
                  </a:lnTo>
                  <a:lnTo>
                    <a:pt x="2755061" y="9972421"/>
                  </a:lnTo>
                  <a:lnTo>
                    <a:pt x="2756331" y="9970287"/>
                  </a:lnTo>
                  <a:lnTo>
                    <a:pt x="2757474" y="9968153"/>
                  </a:lnTo>
                  <a:lnTo>
                    <a:pt x="2758998" y="9966325"/>
                  </a:lnTo>
                  <a:lnTo>
                    <a:pt x="2760522" y="9964496"/>
                  </a:lnTo>
                  <a:lnTo>
                    <a:pt x="2762046" y="9962972"/>
                  </a:lnTo>
                  <a:lnTo>
                    <a:pt x="2763570" y="9961448"/>
                  </a:lnTo>
                  <a:lnTo>
                    <a:pt x="2765475" y="9959924"/>
                  </a:lnTo>
                  <a:lnTo>
                    <a:pt x="2767634" y="9958705"/>
                  </a:lnTo>
                  <a:lnTo>
                    <a:pt x="2769412" y="9957485"/>
                  </a:lnTo>
                  <a:lnTo>
                    <a:pt x="2781350" y="9954133"/>
                  </a:lnTo>
                  <a:lnTo>
                    <a:pt x="2784017" y="9954742"/>
                  </a:lnTo>
                  <a:lnTo>
                    <a:pt x="2786430" y="9955047"/>
                  </a:lnTo>
                  <a:lnTo>
                    <a:pt x="2788970" y="9955961"/>
                  </a:lnTo>
                  <a:lnTo>
                    <a:pt x="2791383" y="9956571"/>
                  </a:lnTo>
                  <a:lnTo>
                    <a:pt x="2793542" y="9957485"/>
                  </a:lnTo>
                  <a:lnTo>
                    <a:pt x="2795320" y="9958705"/>
                  </a:lnTo>
                  <a:lnTo>
                    <a:pt x="2797098" y="9960229"/>
                  </a:lnTo>
                  <a:lnTo>
                    <a:pt x="2799257" y="9961448"/>
                  </a:lnTo>
                  <a:lnTo>
                    <a:pt x="2800781" y="9962972"/>
                  </a:lnTo>
                  <a:lnTo>
                    <a:pt x="2802305" y="9964801"/>
                  </a:lnTo>
                  <a:lnTo>
                    <a:pt x="2803829" y="9966325"/>
                  </a:lnTo>
                  <a:lnTo>
                    <a:pt x="2805099" y="9968458"/>
                  </a:lnTo>
                  <a:lnTo>
                    <a:pt x="2806242" y="9970287"/>
                  </a:lnTo>
                  <a:lnTo>
                    <a:pt x="2807512" y="9972421"/>
                  </a:lnTo>
                  <a:lnTo>
                    <a:pt x="2808401" y="9974554"/>
                  </a:lnTo>
                  <a:lnTo>
                    <a:pt x="2809290" y="9976688"/>
                  </a:lnTo>
                  <a:lnTo>
                    <a:pt x="2809925" y="9979126"/>
                  </a:lnTo>
                  <a:lnTo>
                    <a:pt x="2810814" y="9981260"/>
                  </a:lnTo>
                  <a:lnTo>
                    <a:pt x="2811449" y="9984003"/>
                  </a:lnTo>
                  <a:lnTo>
                    <a:pt x="2811830" y="9986137"/>
                  </a:lnTo>
                  <a:lnTo>
                    <a:pt x="2812338" y="9988880"/>
                  </a:lnTo>
                  <a:lnTo>
                    <a:pt x="2812719" y="9991318"/>
                  </a:lnTo>
                  <a:lnTo>
                    <a:pt x="2812719" y="9994061"/>
                  </a:lnTo>
                  <a:lnTo>
                    <a:pt x="2812973" y="9996500"/>
                  </a:lnTo>
                  <a:lnTo>
                    <a:pt x="2812973" y="9999243"/>
                  </a:lnTo>
                  <a:lnTo>
                    <a:pt x="2812973" y="10001681"/>
                  </a:lnTo>
                  <a:lnTo>
                    <a:pt x="2812973" y="10004425"/>
                  </a:lnTo>
                  <a:lnTo>
                    <a:pt x="2812719" y="10006863"/>
                  </a:lnTo>
                  <a:lnTo>
                    <a:pt x="2812719" y="10009301"/>
                  </a:lnTo>
                  <a:lnTo>
                    <a:pt x="2812084" y="10012045"/>
                  </a:lnTo>
                  <a:lnTo>
                    <a:pt x="2811830" y="10014483"/>
                  </a:lnTo>
                  <a:lnTo>
                    <a:pt x="2811449" y="10016921"/>
                  </a:lnTo>
                  <a:lnTo>
                    <a:pt x="2843834" y="10016921"/>
                  </a:lnTo>
                </a:path>
                <a:path w="6883400" h="10017125">
                  <a:moveTo>
                    <a:pt x="2718866" y="9932187"/>
                  </a:moveTo>
                  <a:lnTo>
                    <a:pt x="2843834" y="9932187"/>
                  </a:lnTo>
                </a:path>
                <a:path w="6883400" h="10017125">
                  <a:moveTo>
                    <a:pt x="2843834" y="10016921"/>
                  </a:moveTo>
                  <a:lnTo>
                    <a:pt x="2877362" y="10016921"/>
                  </a:lnTo>
                  <a:lnTo>
                    <a:pt x="2876727" y="10014483"/>
                  </a:lnTo>
                  <a:lnTo>
                    <a:pt x="2875838" y="10012045"/>
                  </a:lnTo>
                  <a:lnTo>
                    <a:pt x="2875457" y="10009606"/>
                  </a:lnTo>
                  <a:lnTo>
                    <a:pt x="2875203" y="10007168"/>
                  </a:lnTo>
                  <a:lnTo>
                    <a:pt x="2874822" y="10004425"/>
                  </a:lnTo>
                  <a:lnTo>
                    <a:pt x="2874568" y="10001986"/>
                  </a:lnTo>
                  <a:lnTo>
                    <a:pt x="2874568" y="9999243"/>
                  </a:lnTo>
                  <a:lnTo>
                    <a:pt x="2874568" y="9996805"/>
                  </a:lnTo>
                  <a:lnTo>
                    <a:pt x="2874568" y="9994366"/>
                  </a:lnTo>
                  <a:lnTo>
                    <a:pt x="2874822" y="9991623"/>
                  </a:lnTo>
                  <a:lnTo>
                    <a:pt x="2875203" y="9989185"/>
                  </a:lnTo>
                  <a:lnTo>
                    <a:pt x="2875457" y="9986441"/>
                  </a:lnTo>
                  <a:lnTo>
                    <a:pt x="2876092" y="9984003"/>
                  </a:lnTo>
                  <a:lnTo>
                    <a:pt x="2876727" y="9981565"/>
                  </a:lnTo>
                  <a:lnTo>
                    <a:pt x="2877362" y="9979126"/>
                  </a:lnTo>
                  <a:lnTo>
                    <a:pt x="2878251" y="9976993"/>
                  </a:lnTo>
                  <a:lnTo>
                    <a:pt x="2879140" y="9974554"/>
                  </a:lnTo>
                  <a:lnTo>
                    <a:pt x="2880410" y="9972421"/>
                  </a:lnTo>
                  <a:lnTo>
                    <a:pt x="2888919" y="9961448"/>
                  </a:lnTo>
                  <a:lnTo>
                    <a:pt x="2890443" y="9959924"/>
                  </a:lnTo>
                  <a:lnTo>
                    <a:pt x="2892602" y="9958705"/>
                  </a:lnTo>
                  <a:lnTo>
                    <a:pt x="2894380" y="9957485"/>
                  </a:lnTo>
                  <a:lnTo>
                    <a:pt x="2896539" y="9956571"/>
                  </a:lnTo>
                  <a:lnTo>
                    <a:pt x="2898952" y="9955657"/>
                  </a:lnTo>
                  <a:lnTo>
                    <a:pt x="2901111" y="9955047"/>
                  </a:lnTo>
                  <a:lnTo>
                    <a:pt x="2903524" y="9954437"/>
                  </a:lnTo>
                  <a:lnTo>
                    <a:pt x="2906318" y="9954133"/>
                  </a:lnTo>
                  <a:lnTo>
                    <a:pt x="2908985" y="9954742"/>
                  </a:lnTo>
                  <a:lnTo>
                    <a:pt x="2911398" y="9955047"/>
                  </a:lnTo>
                  <a:lnTo>
                    <a:pt x="2913938" y="9955961"/>
                  </a:lnTo>
                  <a:lnTo>
                    <a:pt x="2916351" y="9956571"/>
                  </a:lnTo>
                  <a:lnTo>
                    <a:pt x="2918510" y="9957485"/>
                  </a:lnTo>
                  <a:lnTo>
                    <a:pt x="2920542" y="9958705"/>
                  </a:lnTo>
                  <a:lnTo>
                    <a:pt x="2922447" y="9960229"/>
                  </a:lnTo>
                  <a:lnTo>
                    <a:pt x="2924225" y="9961448"/>
                  </a:lnTo>
                  <a:lnTo>
                    <a:pt x="2925749" y="9962972"/>
                  </a:lnTo>
                  <a:lnTo>
                    <a:pt x="2927273" y="9964801"/>
                  </a:lnTo>
                  <a:lnTo>
                    <a:pt x="2928797" y="9966325"/>
                  </a:lnTo>
                  <a:lnTo>
                    <a:pt x="2930067" y="9968458"/>
                  </a:lnTo>
                  <a:lnTo>
                    <a:pt x="2931210" y="9970287"/>
                  </a:lnTo>
                  <a:lnTo>
                    <a:pt x="2932480" y="9972421"/>
                  </a:lnTo>
                  <a:lnTo>
                    <a:pt x="2933369" y="9974554"/>
                  </a:lnTo>
                  <a:lnTo>
                    <a:pt x="2934258" y="9976688"/>
                  </a:lnTo>
                  <a:lnTo>
                    <a:pt x="2934893" y="9979126"/>
                  </a:lnTo>
                  <a:lnTo>
                    <a:pt x="2935782" y="9981260"/>
                  </a:lnTo>
                  <a:lnTo>
                    <a:pt x="2936417" y="9984003"/>
                  </a:lnTo>
                  <a:lnTo>
                    <a:pt x="2936798" y="9986137"/>
                  </a:lnTo>
                  <a:lnTo>
                    <a:pt x="2937306" y="9988880"/>
                  </a:lnTo>
                  <a:lnTo>
                    <a:pt x="2937687" y="9991318"/>
                  </a:lnTo>
                  <a:lnTo>
                    <a:pt x="2937687" y="9994061"/>
                  </a:lnTo>
                  <a:lnTo>
                    <a:pt x="2937941" y="9996500"/>
                  </a:lnTo>
                  <a:lnTo>
                    <a:pt x="2937941" y="9999243"/>
                  </a:lnTo>
                  <a:lnTo>
                    <a:pt x="2937941" y="10001681"/>
                  </a:lnTo>
                  <a:lnTo>
                    <a:pt x="2937941" y="10004425"/>
                  </a:lnTo>
                  <a:lnTo>
                    <a:pt x="2937687" y="10006863"/>
                  </a:lnTo>
                  <a:lnTo>
                    <a:pt x="2937687" y="10009301"/>
                  </a:lnTo>
                  <a:lnTo>
                    <a:pt x="2937306" y="10012045"/>
                  </a:lnTo>
                  <a:lnTo>
                    <a:pt x="2937052" y="10014483"/>
                  </a:lnTo>
                  <a:lnTo>
                    <a:pt x="2936417" y="10016921"/>
                  </a:lnTo>
                  <a:lnTo>
                    <a:pt x="2968802" y="10016921"/>
                  </a:lnTo>
                </a:path>
                <a:path w="6883400" h="10017125">
                  <a:moveTo>
                    <a:pt x="2843834" y="9932187"/>
                  </a:moveTo>
                  <a:lnTo>
                    <a:pt x="2968802" y="9932187"/>
                  </a:lnTo>
                </a:path>
                <a:path w="6883400" h="10017125">
                  <a:moveTo>
                    <a:pt x="2968802" y="10016921"/>
                  </a:moveTo>
                  <a:lnTo>
                    <a:pt x="3002330" y="10016921"/>
                  </a:lnTo>
                  <a:lnTo>
                    <a:pt x="3001695" y="10014483"/>
                  </a:lnTo>
                  <a:lnTo>
                    <a:pt x="3001060" y="10012045"/>
                  </a:lnTo>
                  <a:lnTo>
                    <a:pt x="3000425" y="10009606"/>
                  </a:lnTo>
                  <a:lnTo>
                    <a:pt x="3000171" y="10007168"/>
                  </a:lnTo>
                  <a:lnTo>
                    <a:pt x="2999790" y="10004425"/>
                  </a:lnTo>
                  <a:lnTo>
                    <a:pt x="2999536" y="10001986"/>
                  </a:lnTo>
                  <a:lnTo>
                    <a:pt x="2999536" y="9999243"/>
                  </a:lnTo>
                  <a:lnTo>
                    <a:pt x="2999536" y="9996805"/>
                  </a:lnTo>
                  <a:lnTo>
                    <a:pt x="2999536" y="9994366"/>
                  </a:lnTo>
                  <a:lnTo>
                    <a:pt x="2999790" y="9991623"/>
                  </a:lnTo>
                  <a:lnTo>
                    <a:pt x="3000171" y="9989185"/>
                  </a:lnTo>
                  <a:lnTo>
                    <a:pt x="3000425" y="9986441"/>
                  </a:lnTo>
                  <a:lnTo>
                    <a:pt x="3001060" y="9984003"/>
                  </a:lnTo>
                  <a:lnTo>
                    <a:pt x="3001695" y="9981565"/>
                  </a:lnTo>
                  <a:lnTo>
                    <a:pt x="3002584" y="9979126"/>
                  </a:lnTo>
                  <a:lnTo>
                    <a:pt x="3003219" y="9976993"/>
                  </a:lnTo>
                  <a:lnTo>
                    <a:pt x="3004108" y="9974554"/>
                  </a:lnTo>
                  <a:lnTo>
                    <a:pt x="3005378" y="9972421"/>
                  </a:lnTo>
                  <a:lnTo>
                    <a:pt x="3006521" y="9970287"/>
                  </a:lnTo>
                  <a:lnTo>
                    <a:pt x="3013887" y="9961448"/>
                  </a:lnTo>
                  <a:lnTo>
                    <a:pt x="3015665" y="9959924"/>
                  </a:lnTo>
                  <a:lnTo>
                    <a:pt x="3017570" y="9958705"/>
                  </a:lnTo>
                  <a:lnTo>
                    <a:pt x="3019348" y="9957485"/>
                  </a:lnTo>
                  <a:lnTo>
                    <a:pt x="3021761" y="9956571"/>
                  </a:lnTo>
                  <a:lnTo>
                    <a:pt x="3023920" y="9955657"/>
                  </a:lnTo>
                  <a:lnTo>
                    <a:pt x="3026079" y="9955047"/>
                  </a:lnTo>
                  <a:lnTo>
                    <a:pt x="3028746" y="9954437"/>
                  </a:lnTo>
                  <a:lnTo>
                    <a:pt x="3031286" y="9954133"/>
                  </a:lnTo>
                  <a:lnTo>
                    <a:pt x="3033953" y="9954742"/>
                  </a:lnTo>
                  <a:lnTo>
                    <a:pt x="3036366" y="9955047"/>
                  </a:lnTo>
                  <a:lnTo>
                    <a:pt x="3038906" y="9955961"/>
                  </a:lnTo>
                  <a:lnTo>
                    <a:pt x="3041319" y="9956571"/>
                  </a:lnTo>
                  <a:lnTo>
                    <a:pt x="3043478" y="9957485"/>
                  </a:lnTo>
                  <a:lnTo>
                    <a:pt x="3045510" y="9958705"/>
                  </a:lnTo>
                  <a:lnTo>
                    <a:pt x="3047415" y="9960229"/>
                  </a:lnTo>
                  <a:lnTo>
                    <a:pt x="3049193" y="9961448"/>
                  </a:lnTo>
                  <a:lnTo>
                    <a:pt x="3050717" y="9962972"/>
                  </a:lnTo>
                  <a:lnTo>
                    <a:pt x="3052241" y="9964801"/>
                  </a:lnTo>
                  <a:lnTo>
                    <a:pt x="3053765" y="9966325"/>
                  </a:lnTo>
                  <a:lnTo>
                    <a:pt x="3055035" y="9968458"/>
                  </a:lnTo>
                  <a:lnTo>
                    <a:pt x="3056178" y="9970287"/>
                  </a:lnTo>
                  <a:lnTo>
                    <a:pt x="3057448" y="9972421"/>
                  </a:lnTo>
                  <a:lnTo>
                    <a:pt x="3058337" y="9974554"/>
                  </a:lnTo>
                  <a:lnTo>
                    <a:pt x="3059226" y="9976688"/>
                  </a:lnTo>
                  <a:lnTo>
                    <a:pt x="3060242" y="9979126"/>
                  </a:lnTo>
                  <a:lnTo>
                    <a:pt x="3060750" y="9981260"/>
                  </a:lnTo>
                  <a:lnTo>
                    <a:pt x="3061385" y="9984003"/>
                  </a:lnTo>
                  <a:lnTo>
                    <a:pt x="3061766" y="9986137"/>
                  </a:lnTo>
                  <a:lnTo>
                    <a:pt x="3062274" y="9988880"/>
                  </a:lnTo>
                  <a:lnTo>
                    <a:pt x="3062655" y="9991318"/>
                  </a:lnTo>
                  <a:lnTo>
                    <a:pt x="3062909" y="9994061"/>
                  </a:lnTo>
                  <a:lnTo>
                    <a:pt x="3062909" y="9996500"/>
                  </a:lnTo>
                  <a:lnTo>
                    <a:pt x="3062909" y="9999243"/>
                  </a:lnTo>
                  <a:lnTo>
                    <a:pt x="3062909" y="10001681"/>
                  </a:lnTo>
                  <a:lnTo>
                    <a:pt x="3062909" y="10004425"/>
                  </a:lnTo>
                  <a:lnTo>
                    <a:pt x="3062909" y="10006863"/>
                  </a:lnTo>
                  <a:lnTo>
                    <a:pt x="3062655" y="10009301"/>
                  </a:lnTo>
                  <a:lnTo>
                    <a:pt x="3062274" y="10012045"/>
                  </a:lnTo>
                  <a:lnTo>
                    <a:pt x="3062020" y="10014483"/>
                  </a:lnTo>
                  <a:lnTo>
                    <a:pt x="3061385" y="10016921"/>
                  </a:lnTo>
                  <a:lnTo>
                    <a:pt x="3093770" y="10016921"/>
                  </a:lnTo>
                </a:path>
                <a:path w="6883400" h="10017125">
                  <a:moveTo>
                    <a:pt x="2968802" y="9932187"/>
                  </a:moveTo>
                  <a:lnTo>
                    <a:pt x="3093770" y="9932187"/>
                  </a:lnTo>
                </a:path>
                <a:path w="6883400" h="10017125">
                  <a:moveTo>
                    <a:pt x="3093770" y="10016921"/>
                  </a:moveTo>
                  <a:lnTo>
                    <a:pt x="3127298" y="10016921"/>
                  </a:lnTo>
                  <a:lnTo>
                    <a:pt x="3126663" y="10014483"/>
                  </a:lnTo>
                  <a:lnTo>
                    <a:pt x="3126028" y="10012045"/>
                  </a:lnTo>
                  <a:lnTo>
                    <a:pt x="3125393" y="10009606"/>
                  </a:lnTo>
                  <a:lnTo>
                    <a:pt x="3125139" y="10007168"/>
                  </a:lnTo>
                  <a:lnTo>
                    <a:pt x="3124758" y="10004425"/>
                  </a:lnTo>
                  <a:lnTo>
                    <a:pt x="3124504" y="10001986"/>
                  </a:lnTo>
                  <a:lnTo>
                    <a:pt x="3124504" y="9999243"/>
                  </a:lnTo>
                  <a:lnTo>
                    <a:pt x="3124504" y="9996805"/>
                  </a:lnTo>
                  <a:lnTo>
                    <a:pt x="3124504" y="9994366"/>
                  </a:lnTo>
                  <a:lnTo>
                    <a:pt x="3124758" y="9991623"/>
                  </a:lnTo>
                  <a:lnTo>
                    <a:pt x="3125139" y="9989185"/>
                  </a:lnTo>
                  <a:lnTo>
                    <a:pt x="3125774" y="9986441"/>
                  </a:lnTo>
                  <a:lnTo>
                    <a:pt x="3126028" y="9984003"/>
                  </a:lnTo>
                  <a:lnTo>
                    <a:pt x="3126917" y="9981565"/>
                  </a:lnTo>
                  <a:lnTo>
                    <a:pt x="3127552" y="9979126"/>
                  </a:lnTo>
                  <a:lnTo>
                    <a:pt x="3128187" y="9976993"/>
                  </a:lnTo>
                  <a:lnTo>
                    <a:pt x="3134283" y="9966325"/>
                  </a:lnTo>
                  <a:lnTo>
                    <a:pt x="3135426" y="9964496"/>
                  </a:lnTo>
                  <a:lnTo>
                    <a:pt x="3136950" y="9962972"/>
                  </a:lnTo>
                  <a:lnTo>
                    <a:pt x="3138855" y="9961448"/>
                  </a:lnTo>
                  <a:lnTo>
                    <a:pt x="3140633" y="9959924"/>
                  </a:lnTo>
                  <a:lnTo>
                    <a:pt x="3142538" y="9958705"/>
                  </a:lnTo>
                  <a:lnTo>
                    <a:pt x="3144570" y="9957485"/>
                  </a:lnTo>
                  <a:lnTo>
                    <a:pt x="3146729" y="9956571"/>
                  </a:lnTo>
                  <a:lnTo>
                    <a:pt x="3148888" y="9955657"/>
                  </a:lnTo>
                  <a:lnTo>
                    <a:pt x="3151301" y="9955047"/>
                  </a:lnTo>
                  <a:lnTo>
                    <a:pt x="3153714" y="9954437"/>
                  </a:lnTo>
                  <a:lnTo>
                    <a:pt x="3156254" y="9954133"/>
                  </a:lnTo>
                  <a:lnTo>
                    <a:pt x="3158921" y="9954742"/>
                  </a:lnTo>
                  <a:lnTo>
                    <a:pt x="3161334" y="9955047"/>
                  </a:lnTo>
                  <a:lnTo>
                    <a:pt x="3163874" y="9955961"/>
                  </a:lnTo>
                  <a:lnTo>
                    <a:pt x="3166287" y="9956571"/>
                  </a:lnTo>
                  <a:lnTo>
                    <a:pt x="3168446" y="9957485"/>
                  </a:lnTo>
                  <a:lnTo>
                    <a:pt x="3170478" y="9958705"/>
                  </a:lnTo>
                  <a:lnTo>
                    <a:pt x="3172383" y="9960229"/>
                  </a:lnTo>
                  <a:lnTo>
                    <a:pt x="3174161" y="9961448"/>
                  </a:lnTo>
                  <a:lnTo>
                    <a:pt x="3175685" y="9962972"/>
                  </a:lnTo>
                  <a:lnTo>
                    <a:pt x="3177590" y="9964801"/>
                  </a:lnTo>
                  <a:lnTo>
                    <a:pt x="3178733" y="9966325"/>
                  </a:lnTo>
                  <a:lnTo>
                    <a:pt x="3180257" y="9968458"/>
                  </a:lnTo>
                  <a:lnTo>
                    <a:pt x="3181527" y="9970287"/>
                  </a:lnTo>
                  <a:lnTo>
                    <a:pt x="3182416" y="9972421"/>
                  </a:lnTo>
                  <a:lnTo>
                    <a:pt x="3183305" y="9974554"/>
                  </a:lnTo>
                  <a:lnTo>
                    <a:pt x="3184194" y="9976688"/>
                  </a:lnTo>
                  <a:lnTo>
                    <a:pt x="3185210" y="9979126"/>
                  </a:lnTo>
                  <a:lnTo>
                    <a:pt x="3185718" y="9981260"/>
                  </a:lnTo>
                  <a:lnTo>
                    <a:pt x="3186353" y="9984003"/>
                  </a:lnTo>
                  <a:lnTo>
                    <a:pt x="3186988" y="9986137"/>
                  </a:lnTo>
                  <a:lnTo>
                    <a:pt x="3187242" y="9988880"/>
                  </a:lnTo>
                  <a:lnTo>
                    <a:pt x="3187623" y="9991318"/>
                  </a:lnTo>
                  <a:lnTo>
                    <a:pt x="3187877" y="9994061"/>
                  </a:lnTo>
                  <a:lnTo>
                    <a:pt x="3187877" y="9996500"/>
                  </a:lnTo>
                  <a:lnTo>
                    <a:pt x="3188258" y="9999243"/>
                  </a:lnTo>
                  <a:lnTo>
                    <a:pt x="3188258" y="10001681"/>
                  </a:lnTo>
                  <a:lnTo>
                    <a:pt x="3187877" y="10004425"/>
                  </a:lnTo>
                  <a:lnTo>
                    <a:pt x="3187877" y="10006863"/>
                  </a:lnTo>
                  <a:lnTo>
                    <a:pt x="3187623" y="10009301"/>
                  </a:lnTo>
                  <a:lnTo>
                    <a:pt x="3187242" y="10012045"/>
                  </a:lnTo>
                  <a:lnTo>
                    <a:pt x="3186988" y="10014483"/>
                  </a:lnTo>
                  <a:lnTo>
                    <a:pt x="3186353" y="10016921"/>
                  </a:lnTo>
                  <a:lnTo>
                    <a:pt x="3218738" y="10016921"/>
                  </a:lnTo>
                </a:path>
                <a:path w="6883400" h="10017125">
                  <a:moveTo>
                    <a:pt x="3093770" y="9932187"/>
                  </a:moveTo>
                  <a:lnTo>
                    <a:pt x="3218738" y="9932187"/>
                  </a:lnTo>
                </a:path>
                <a:path w="6883400" h="10017125">
                  <a:moveTo>
                    <a:pt x="3218738" y="10016921"/>
                  </a:moveTo>
                  <a:lnTo>
                    <a:pt x="3252266" y="10016921"/>
                  </a:lnTo>
                  <a:lnTo>
                    <a:pt x="3251631" y="10014483"/>
                  </a:lnTo>
                  <a:lnTo>
                    <a:pt x="3250996" y="10012045"/>
                  </a:lnTo>
                  <a:lnTo>
                    <a:pt x="3250361" y="10009606"/>
                  </a:lnTo>
                  <a:lnTo>
                    <a:pt x="3250107" y="10007168"/>
                  </a:lnTo>
                  <a:lnTo>
                    <a:pt x="3249726" y="10004425"/>
                  </a:lnTo>
                  <a:lnTo>
                    <a:pt x="3249726" y="10001986"/>
                  </a:lnTo>
                  <a:lnTo>
                    <a:pt x="3249472" y="9999243"/>
                  </a:lnTo>
                  <a:lnTo>
                    <a:pt x="3249472" y="9996805"/>
                  </a:lnTo>
                  <a:lnTo>
                    <a:pt x="3249726" y="9994366"/>
                  </a:lnTo>
                  <a:lnTo>
                    <a:pt x="3249726" y="9991623"/>
                  </a:lnTo>
                  <a:lnTo>
                    <a:pt x="3250107" y="9989185"/>
                  </a:lnTo>
                  <a:lnTo>
                    <a:pt x="3250742" y="9986441"/>
                  </a:lnTo>
                  <a:lnTo>
                    <a:pt x="3251250" y="9984003"/>
                  </a:lnTo>
                  <a:lnTo>
                    <a:pt x="3251885" y="9981565"/>
                  </a:lnTo>
                  <a:lnTo>
                    <a:pt x="3252520" y="9979126"/>
                  </a:lnTo>
                  <a:lnTo>
                    <a:pt x="3253409" y="9976993"/>
                  </a:lnTo>
                  <a:lnTo>
                    <a:pt x="3259251" y="9966325"/>
                  </a:lnTo>
                  <a:lnTo>
                    <a:pt x="3260394" y="9964496"/>
                  </a:lnTo>
                  <a:lnTo>
                    <a:pt x="3262299" y="9962972"/>
                  </a:lnTo>
                  <a:lnTo>
                    <a:pt x="3263823" y="9961448"/>
                  </a:lnTo>
                  <a:lnTo>
                    <a:pt x="3265601" y="9959924"/>
                  </a:lnTo>
                  <a:lnTo>
                    <a:pt x="3267506" y="9958705"/>
                  </a:lnTo>
                  <a:lnTo>
                    <a:pt x="3269538" y="9957485"/>
                  </a:lnTo>
                  <a:lnTo>
                    <a:pt x="3271697" y="9956571"/>
                  </a:lnTo>
                  <a:lnTo>
                    <a:pt x="3273856" y="9955657"/>
                  </a:lnTo>
                  <a:lnTo>
                    <a:pt x="3276269" y="9955047"/>
                  </a:lnTo>
                  <a:lnTo>
                    <a:pt x="3278682" y="9954437"/>
                  </a:lnTo>
                  <a:lnTo>
                    <a:pt x="3281222" y="9954133"/>
                  </a:lnTo>
                  <a:lnTo>
                    <a:pt x="3283889" y="9954742"/>
                  </a:lnTo>
                  <a:lnTo>
                    <a:pt x="3286302" y="9955047"/>
                  </a:lnTo>
                  <a:lnTo>
                    <a:pt x="3288842" y="9955961"/>
                  </a:lnTo>
                  <a:lnTo>
                    <a:pt x="3291255" y="9956571"/>
                  </a:lnTo>
                  <a:lnTo>
                    <a:pt x="3293414" y="9957485"/>
                  </a:lnTo>
                  <a:lnTo>
                    <a:pt x="3295446" y="9958705"/>
                  </a:lnTo>
                  <a:lnTo>
                    <a:pt x="3297351" y="9960229"/>
                  </a:lnTo>
                  <a:lnTo>
                    <a:pt x="3299129" y="9961448"/>
                  </a:lnTo>
                  <a:lnTo>
                    <a:pt x="3300653" y="9962972"/>
                  </a:lnTo>
                  <a:lnTo>
                    <a:pt x="3302558" y="9964801"/>
                  </a:lnTo>
                  <a:lnTo>
                    <a:pt x="3303701" y="9966325"/>
                  </a:lnTo>
                  <a:lnTo>
                    <a:pt x="3305225" y="9968458"/>
                  </a:lnTo>
                  <a:lnTo>
                    <a:pt x="3306495" y="9970287"/>
                  </a:lnTo>
                  <a:lnTo>
                    <a:pt x="3307384" y="9972421"/>
                  </a:lnTo>
                  <a:lnTo>
                    <a:pt x="3308273" y="9974554"/>
                  </a:lnTo>
                  <a:lnTo>
                    <a:pt x="3309162" y="9976688"/>
                  </a:lnTo>
                  <a:lnTo>
                    <a:pt x="3310178" y="9979126"/>
                  </a:lnTo>
                  <a:lnTo>
                    <a:pt x="3310686" y="9981260"/>
                  </a:lnTo>
                  <a:lnTo>
                    <a:pt x="3311321" y="9984003"/>
                  </a:lnTo>
                  <a:lnTo>
                    <a:pt x="3311956" y="9986137"/>
                  </a:lnTo>
                  <a:lnTo>
                    <a:pt x="3312210" y="9988880"/>
                  </a:lnTo>
                  <a:lnTo>
                    <a:pt x="3312591" y="9991318"/>
                  </a:lnTo>
                  <a:lnTo>
                    <a:pt x="3312845" y="9994061"/>
                  </a:lnTo>
                  <a:lnTo>
                    <a:pt x="3312845" y="9996500"/>
                  </a:lnTo>
                  <a:lnTo>
                    <a:pt x="3313226" y="9999243"/>
                  </a:lnTo>
                  <a:lnTo>
                    <a:pt x="3313226" y="10001681"/>
                  </a:lnTo>
                  <a:lnTo>
                    <a:pt x="3312845" y="10004425"/>
                  </a:lnTo>
                  <a:lnTo>
                    <a:pt x="3312845" y="10006863"/>
                  </a:lnTo>
                  <a:lnTo>
                    <a:pt x="3312591" y="10009301"/>
                  </a:lnTo>
                  <a:lnTo>
                    <a:pt x="3312210" y="10012045"/>
                  </a:lnTo>
                  <a:lnTo>
                    <a:pt x="3311956" y="10014483"/>
                  </a:lnTo>
                  <a:lnTo>
                    <a:pt x="3311702" y="10016921"/>
                  </a:lnTo>
                  <a:lnTo>
                    <a:pt x="3343960" y="10016921"/>
                  </a:lnTo>
                </a:path>
                <a:path w="6883400" h="10017125">
                  <a:moveTo>
                    <a:pt x="3218738" y="9932187"/>
                  </a:moveTo>
                  <a:lnTo>
                    <a:pt x="3343960" y="9932187"/>
                  </a:lnTo>
                </a:path>
                <a:path w="6883400" h="10017125">
                  <a:moveTo>
                    <a:pt x="3343960" y="10016921"/>
                  </a:moveTo>
                  <a:lnTo>
                    <a:pt x="3377234" y="10016921"/>
                  </a:lnTo>
                  <a:lnTo>
                    <a:pt x="3376599" y="10014483"/>
                  </a:lnTo>
                  <a:lnTo>
                    <a:pt x="3375964" y="10012045"/>
                  </a:lnTo>
                  <a:lnTo>
                    <a:pt x="3375710" y="10009606"/>
                  </a:lnTo>
                  <a:lnTo>
                    <a:pt x="3375075" y="10007168"/>
                  </a:lnTo>
                  <a:lnTo>
                    <a:pt x="3374694" y="10004425"/>
                  </a:lnTo>
                  <a:lnTo>
                    <a:pt x="3374694" y="9991623"/>
                  </a:lnTo>
                  <a:lnTo>
                    <a:pt x="3375329" y="9989185"/>
                  </a:lnTo>
                  <a:lnTo>
                    <a:pt x="3375710" y="9986441"/>
                  </a:lnTo>
                  <a:lnTo>
                    <a:pt x="3376218" y="9984003"/>
                  </a:lnTo>
                  <a:lnTo>
                    <a:pt x="3376853" y="9981565"/>
                  </a:lnTo>
                  <a:lnTo>
                    <a:pt x="3377488" y="9979126"/>
                  </a:lnTo>
                  <a:lnTo>
                    <a:pt x="3378377" y="9976993"/>
                  </a:lnTo>
                  <a:lnTo>
                    <a:pt x="3379266" y="9974554"/>
                  </a:lnTo>
                  <a:lnTo>
                    <a:pt x="3380282" y="9972421"/>
                  </a:lnTo>
                  <a:lnTo>
                    <a:pt x="3381425" y="9970287"/>
                  </a:lnTo>
                  <a:lnTo>
                    <a:pt x="3382695" y="9968153"/>
                  </a:lnTo>
                  <a:lnTo>
                    <a:pt x="3384219" y="9966325"/>
                  </a:lnTo>
                  <a:lnTo>
                    <a:pt x="3385362" y="9964496"/>
                  </a:lnTo>
                  <a:lnTo>
                    <a:pt x="3387267" y="9962972"/>
                  </a:lnTo>
                  <a:lnTo>
                    <a:pt x="3388791" y="9961448"/>
                  </a:lnTo>
                  <a:lnTo>
                    <a:pt x="3390569" y="9959924"/>
                  </a:lnTo>
                  <a:lnTo>
                    <a:pt x="3392728" y="9958705"/>
                  </a:lnTo>
                  <a:lnTo>
                    <a:pt x="3394506" y="9957485"/>
                  </a:lnTo>
                  <a:lnTo>
                    <a:pt x="3396665" y="9956571"/>
                  </a:lnTo>
                  <a:lnTo>
                    <a:pt x="3398824" y="9955657"/>
                  </a:lnTo>
                  <a:lnTo>
                    <a:pt x="3401237" y="9955047"/>
                  </a:lnTo>
                  <a:lnTo>
                    <a:pt x="3403650" y="9954437"/>
                  </a:lnTo>
                  <a:lnTo>
                    <a:pt x="3406190" y="9954133"/>
                  </a:lnTo>
                  <a:lnTo>
                    <a:pt x="3408857" y="9954742"/>
                  </a:lnTo>
                  <a:lnTo>
                    <a:pt x="3411651" y="9955047"/>
                  </a:lnTo>
                  <a:lnTo>
                    <a:pt x="3414064" y="9955961"/>
                  </a:lnTo>
                  <a:lnTo>
                    <a:pt x="3416223" y="9956571"/>
                  </a:lnTo>
                  <a:lnTo>
                    <a:pt x="3418382" y="9957485"/>
                  </a:lnTo>
                  <a:lnTo>
                    <a:pt x="3420414" y="9958705"/>
                  </a:lnTo>
                  <a:lnTo>
                    <a:pt x="3422319" y="9960229"/>
                  </a:lnTo>
                  <a:lnTo>
                    <a:pt x="3424097" y="9961448"/>
                  </a:lnTo>
                  <a:lnTo>
                    <a:pt x="3426002" y="9962972"/>
                  </a:lnTo>
                  <a:lnTo>
                    <a:pt x="3427526" y="9964801"/>
                  </a:lnTo>
                  <a:lnTo>
                    <a:pt x="3429050" y="9966325"/>
                  </a:lnTo>
                  <a:lnTo>
                    <a:pt x="3430193" y="9968458"/>
                  </a:lnTo>
                  <a:lnTo>
                    <a:pt x="3431463" y="9970287"/>
                  </a:lnTo>
                  <a:lnTo>
                    <a:pt x="3432606" y="9972421"/>
                  </a:lnTo>
                  <a:lnTo>
                    <a:pt x="3433622" y="9974554"/>
                  </a:lnTo>
                  <a:lnTo>
                    <a:pt x="3434511" y="9976688"/>
                  </a:lnTo>
                  <a:lnTo>
                    <a:pt x="3435146" y="9979126"/>
                  </a:lnTo>
                  <a:lnTo>
                    <a:pt x="3436035" y="9981260"/>
                  </a:lnTo>
                  <a:lnTo>
                    <a:pt x="3436289" y="9984003"/>
                  </a:lnTo>
                  <a:lnTo>
                    <a:pt x="3436924" y="9986137"/>
                  </a:lnTo>
                  <a:lnTo>
                    <a:pt x="3437559" y="9988880"/>
                  </a:lnTo>
                  <a:lnTo>
                    <a:pt x="3437559" y="9991318"/>
                  </a:lnTo>
                  <a:lnTo>
                    <a:pt x="3437813" y="9994061"/>
                  </a:lnTo>
                  <a:lnTo>
                    <a:pt x="3438194" y="9996500"/>
                  </a:lnTo>
                  <a:lnTo>
                    <a:pt x="3438194" y="9999243"/>
                  </a:lnTo>
                  <a:lnTo>
                    <a:pt x="3438194" y="10001681"/>
                  </a:lnTo>
                  <a:lnTo>
                    <a:pt x="3438194" y="10004425"/>
                  </a:lnTo>
                  <a:lnTo>
                    <a:pt x="3437813" y="10006863"/>
                  </a:lnTo>
                  <a:lnTo>
                    <a:pt x="3437559" y="10009301"/>
                  </a:lnTo>
                  <a:lnTo>
                    <a:pt x="3437178" y="10012045"/>
                  </a:lnTo>
                  <a:lnTo>
                    <a:pt x="3436924" y="10014483"/>
                  </a:lnTo>
                  <a:lnTo>
                    <a:pt x="3436670" y="10016921"/>
                  </a:lnTo>
                  <a:lnTo>
                    <a:pt x="3468928" y="10016921"/>
                  </a:lnTo>
                </a:path>
                <a:path w="6883400" h="10017125">
                  <a:moveTo>
                    <a:pt x="3343960" y="9932187"/>
                  </a:moveTo>
                  <a:lnTo>
                    <a:pt x="3468928" y="9932187"/>
                  </a:lnTo>
                </a:path>
                <a:path w="6883400" h="10017125">
                  <a:moveTo>
                    <a:pt x="3468928" y="10016921"/>
                  </a:moveTo>
                  <a:lnTo>
                    <a:pt x="3502456" y="10016921"/>
                  </a:lnTo>
                  <a:lnTo>
                    <a:pt x="3501567" y="10014483"/>
                  </a:lnTo>
                  <a:lnTo>
                    <a:pt x="3500932" y="10012045"/>
                  </a:lnTo>
                  <a:lnTo>
                    <a:pt x="3500678" y="10009606"/>
                  </a:lnTo>
                  <a:lnTo>
                    <a:pt x="3500043" y="10007168"/>
                  </a:lnTo>
                  <a:lnTo>
                    <a:pt x="3500043" y="10004425"/>
                  </a:lnTo>
                  <a:lnTo>
                    <a:pt x="3499662" y="10001986"/>
                  </a:lnTo>
                  <a:lnTo>
                    <a:pt x="3499662" y="9999243"/>
                  </a:lnTo>
                  <a:lnTo>
                    <a:pt x="3499662" y="9996805"/>
                  </a:lnTo>
                  <a:lnTo>
                    <a:pt x="3499662" y="9994366"/>
                  </a:lnTo>
                  <a:lnTo>
                    <a:pt x="3500043" y="9991623"/>
                  </a:lnTo>
                  <a:lnTo>
                    <a:pt x="3500297" y="9989185"/>
                  </a:lnTo>
                  <a:lnTo>
                    <a:pt x="3503345" y="9976993"/>
                  </a:lnTo>
                  <a:lnTo>
                    <a:pt x="3504234" y="9974554"/>
                  </a:lnTo>
                  <a:lnTo>
                    <a:pt x="3505250" y="9972421"/>
                  </a:lnTo>
                  <a:lnTo>
                    <a:pt x="3506393" y="9970287"/>
                  </a:lnTo>
                  <a:lnTo>
                    <a:pt x="3507663" y="9968153"/>
                  </a:lnTo>
                  <a:lnTo>
                    <a:pt x="3509187" y="9966325"/>
                  </a:lnTo>
                  <a:lnTo>
                    <a:pt x="3510711" y="9964496"/>
                  </a:lnTo>
                  <a:lnTo>
                    <a:pt x="3512235" y="9962972"/>
                  </a:lnTo>
                  <a:lnTo>
                    <a:pt x="3513759" y="9961448"/>
                  </a:lnTo>
                  <a:lnTo>
                    <a:pt x="3515537" y="9959924"/>
                  </a:lnTo>
                  <a:lnTo>
                    <a:pt x="3517696" y="9958705"/>
                  </a:lnTo>
                  <a:lnTo>
                    <a:pt x="3519474" y="9957485"/>
                  </a:lnTo>
                  <a:lnTo>
                    <a:pt x="3521633" y="9956571"/>
                  </a:lnTo>
                  <a:lnTo>
                    <a:pt x="3524046" y="9955657"/>
                  </a:lnTo>
                  <a:lnTo>
                    <a:pt x="3526205" y="9955047"/>
                  </a:lnTo>
                  <a:lnTo>
                    <a:pt x="3528618" y="9954437"/>
                  </a:lnTo>
                  <a:lnTo>
                    <a:pt x="3531412" y="9954133"/>
                  </a:lnTo>
                  <a:lnTo>
                    <a:pt x="3533825" y="9954742"/>
                  </a:lnTo>
                  <a:lnTo>
                    <a:pt x="3536619" y="9955047"/>
                  </a:lnTo>
                  <a:lnTo>
                    <a:pt x="3539032" y="9955961"/>
                  </a:lnTo>
                  <a:lnTo>
                    <a:pt x="3541191" y="9956571"/>
                  </a:lnTo>
                  <a:lnTo>
                    <a:pt x="3543604" y="9957485"/>
                  </a:lnTo>
                  <a:lnTo>
                    <a:pt x="3545382" y="9958705"/>
                  </a:lnTo>
                  <a:lnTo>
                    <a:pt x="3547287" y="9960229"/>
                  </a:lnTo>
                  <a:lnTo>
                    <a:pt x="3549446" y="9961448"/>
                  </a:lnTo>
                  <a:lnTo>
                    <a:pt x="3550970" y="9962972"/>
                  </a:lnTo>
                  <a:lnTo>
                    <a:pt x="3552494" y="9964801"/>
                  </a:lnTo>
                  <a:lnTo>
                    <a:pt x="3554018" y="9966325"/>
                  </a:lnTo>
                  <a:lnTo>
                    <a:pt x="3555161" y="9968458"/>
                  </a:lnTo>
                  <a:lnTo>
                    <a:pt x="3556431" y="9970287"/>
                  </a:lnTo>
                  <a:lnTo>
                    <a:pt x="3557574" y="9972421"/>
                  </a:lnTo>
                  <a:lnTo>
                    <a:pt x="3558590" y="9974554"/>
                  </a:lnTo>
                  <a:lnTo>
                    <a:pt x="3559479" y="9976688"/>
                  </a:lnTo>
                  <a:lnTo>
                    <a:pt x="3560114" y="9979126"/>
                  </a:lnTo>
                  <a:lnTo>
                    <a:pt x="3561003" y="9981260"/>
                  </a:lnTo>
                  <a:lnTo>
                    <a:pt x="3561638" y="9984003"/>
                  </a:lnTo>
                  <a:lnTo>
                    <a:pt x="3561892" y="9986137"/>
                  </a:lnTo>
                  <a:lnTo>
                    <a:pt x="3562527" y="9988880"/>
                  </a:lnTo>
                  <a:lnTo>
                    <a:pt x="3562781" y="9991318"/>
                  </a:lnTo>
                  <a:lnTo>
                    <a:pt x="3562781" y="9994061"/>
                  </a:lnTo>
                  <a:lnTo>
                    <a:pt x="3563162" y="9996500"/>
                  </a:lnTo>
                  <a:lnTo>
                    <a:pt x="3563162" y="9999243"/>
                  </a:lnTo>
                  <a:lnTo>
                    <a:pt x="3563162" y="10001681"/>
                  </a:lnTo>
                  <a:lnTo>
                    <a:pt x="3563162" y="10004425"/>
                  </a:lnTo>
                  <a:lnTo>
                    <a:pt x="3562781" y="10006863"/>
                  </a:lnTo>
                  <a:lnTo>
                    <a:pt x="3562781" y="10009301"/>
                  </a:lnTo>
                  <a:lnTo>
                    <a:pt x="3562146" y="10012045"/>
                  </a:lnTo>
                  <a:lnTo>
                    <a:pt x="3561892" y="10014483"/>
                  </a:lnTo>
                  <a:lnTo>
                    <a:pt x="3561638" y="10016921"/>
                  </a:lnTo>
                  <a:lnTo>
                    <a:pt x="3593896" y="10016921"/>
                  </a:lnTo>
                </a:path>
                <a:path w="6883400" h="10017125">
                  <a:moveTo>
                    <a:pt x="3468928" y="9932187"/>
                  </a:moveTo>
                  <a:lnTo>
                    <a:pt x="3593896" y="9932187"/>
                  </a:lnTo>
                </a:path>
                <a:path w="6883400" h="10017125">
                  <a:moveTo>
                    <a:pt x="3593896" y="10016921"/>
                  </a:moveTo>
                  <a:lnTo>
                    <a:pt x="3627424" y="10016921"/>
                  </a:lnTo>
                  <a:lnTo>
                    <a:pt x="3626789" y="10014483"/>
                  </a:lnTo>
                  <a:lnTo>
                    <a:pt x="3625900" y="10012045"/>
                  </a:lnTo>
                  <a:lnTo>
                    <a:pt x="3625646" y="10009606"/>
                  </a:lnTo>
                  <a:lnTo>
                    <a:pt x="3625265" y="10007168"/>
                  </a:lnTo>
                  <a:lnTo>
                    <a:pt x="3625011" y="10004425"/>
                  </a:lnTo>
                  <a:lnTo>
                    <a:pt x="3624630" y="10001986"/>
                  </a:lnTo>
                  <a:lnTo>
                    <a:pt x="3624630" y="9999243"/>
                  </a:lnTo>
                  <a:lnTo>
                    <a:pt x="3624630" y="9996805"/>
                  </a:lnTo>
                  <a:lnTo>
                    <a:pt x="3624630" y="9994366"/>
                  </a:lnTo>
                  <a:lnTo>
                    <a:pt x="3625011" y="9991623"/>
                  </a:lnTo>
                  <a:lnTo>
                    <a:pt x="3625265" y="9989185"/>
                  </a:lnTo>
                  <a:lnTo>
                    <a:pt x="3625646" y="9986441"/>
                  </a:lnTo>
                  <a:lnTo>
                    <a:pt x="3626154" y="9984003"/>
                  </a:lnTo>
                  <a:lnTo>
                    <a:pt x="3626789" y="9981565"/>
                  </a:lnTo>
                  <a:lnTo>
                    <a:pt x="3627424" y="9979126"/>
                  </a:lnTo>
                  <a:lnTo>
                    <a:pt x="3628313" y="9976993"/>
                  </a:lnTo>
                  <a:lnTo>
                    <a:pt x="3629202" y="9974554"/>
                  </a:lnTo>
                  <a:lnTo>
                    <a:pt x="3630472" y="9972421"/>
                  </a:lnTo>
                  <a:lnTo>
                    <a:pt x="3631742" y="9970287"/>
                  </a:lnTo>
                  <a:lnTo>
                    <a:pt x="3632885" y="9968153"/>
                  </a:lnTo>
                  <a:lnTo>
                    <a:pt x="3634155" y="9966325"/>
                  </a:lnTo>
                  <a:lnTo>
                    <a:pt x="3635679" y="9964496"/>
                  </a:lnTo>
                  <a:lnTo>
                    <a:pt x="3637203" y="9962972"/>
                  </a:lnTo>
                  <a:lnTo>
                    <a:pt x="3638981" y="9961448"/>
                  </a:lnTo>
                  <a:lnTo>
                    <a:pt x="3640505" y="9959924"/>
                  </a:lnTo>
                  <a:lnTo>
                    <a:pt x="3642664" y="9958705"/>
                  </a:lnTo>
                  <a:lnTo>
                    <a:pt x="3644442" y="9957485"/>
                  </a:lnTo>
                  <a:lnTo>
                    <a:pt x="3646601" y="9956571"/>
                  </a:lnTo>
                  <a:lnTo>
                    <a:pt x="3649014" y="9955657"/>
                  </a:lnTo>
                  <a:lnTo>
                    <a:pt x="3651173" y="9955047"/>
                  </a:lnTo>
                  <a:lnTo>
                    <a:pt x="3653586" y="9954437"/>
                  </a:lnTo>
                  <a:lnTo>
                    <a:pt x="3656380" y="9954133"/>
                  </a:lnTo>
                  <a:lnTo>
                    <a:pt x="3659174" y="9954742"/>
                  </a:lnTo>
                  <a:lnTo>
                    <a:pt x="3661587" y="9955047"/>
                  </a:lnTo>
                  <a:lnTo>
                    <a:pt x="3664000" y="9955961"/>
                  </a:lnTo>
                  <a:lnTo>
                    <a:pt x="3666413" y="9956571"/>
                  </a:lnTo>
                  <a:lnTo>
                    <a:pt x="3668572" y="9957485"/>
                  </a:lnTo>
                  <a:lnTo>
                    <a:pt x="3670350" y="9958705"/>
                  </a:lnTo>
                  <a:lnTo>
                    <a:pt x="3672509" y="9960229"/>
                  </a:lnTo>
                  <a:lnTo>
                    <a:pt x="3674414" y="9961448"/>
                  </a:lnTo>
                  <a:lnTo>
                    <a:pt x="3675938" y="9962972"/>
                  </a:lnTo>
                  <a:lnTo>
                    <a:pt x="3677462" y="9964801"/>
                  </a:lnTo>
                  <a:lnTo>
                    <a:pt x="3678986" y="9966325"/>
                  </a:lnTo>
                  <a:lnTo>
                    <a:pt x="3680129" y="9968458"/>
                  </a:lnTo>
                  <a:lnTo>
                    <a:pt x="3681399" y="9970287"/>
                  </a:lnTo>
                  <a:lnTo>
                    <a:pt x="3682542" y="9972421"/>
                  </a:lnTo>
                  <a:lnTo>
                    <a:pt x="3683558" y="9974554"/>
                  </a:lnTo>
                  <a:lnTo>
                    <a:pt x="3684447" y="9976688"/>
                  </a:lnTo>
                  <a:lnTo>
                    <a:pt x="3685082" y="9979126"/>
                  </a:lnTo>
                  <a:lnTo>
                    <a:pt x="3685971" y="9981260"/>
                  </a:lnTo>
                  <a:lnTo>
                    <a:pt x="3686606" y="9984003"/>
                  </a:lnTo>
                  <a:lnTo>
                    <a:pt x="3686860" y="9986137"/>
                  </a:lnTo>
                  <a:lnTo>
                    <a:pt x="3687495" y="9988880"/>
                  </a:lnTo>
                  <a:lnTo>
                    <a:pt x="3687749" y="9991318"/>
                  </a:lnTo>
                  <a:lnTo>
                    <a:pt x="3687749" y="9994061"/>
                  </a:lnTo>
                  <a:lnTo>
                    <a:pt x="3688130" y="9996500"/>
                  </a:lnTo>
                  <a:lnTo>
                    <a:pt x="3688130" y="9999243"/>
                  </a:lnTo>
                  <a:lnTo>
                    <a:pt x="3688130" y="10001681"/>
                  </a:lnTo>
                  <a:lnTo>
                    <a:pt x="3688130" y="10004425"/>
                  </a:lnTo>
                  <a:lnTo>
                    <a:pt x="3687749" y="10006863"/>
                  </a:lnTo>
                  <a:lnTo>
                    <a:pt x="3687749" y="10009301"/>
                  </a:lnTo>
                  <a:lnTo>
                    <a:pt x="3687495" y="10012045"/>
                  </a:lnTo>
                  <a:lnTo>
                    <a:pt x="3687114" y="10014483"/>
                  </a:lnTo>
                  <a:lnTo>
                    <a:pt x="3686606" y="10016921"/>
                  </a:lnTo>
                  <a:lnTo>
                    <a:pt x="3718864" y="10016921"/>
                  </a:lnTo>
                </a:path>
                <a:path w="6883400" h="10017125">
                  <a:moveTo>
                    <a:pt x="3593896" y="9932187"/>
                  </a:moveTo>
                  <a:lnTo>
                    <a:pt x="3718864" y="9932187"/>
                  </a:lnTo>
                </a:path>
                <a:path w="6883400" h="10017125">
                  <a:moveTo>
                    <a:pt x="3718864" y="10016921"/>
                  </a:moveTo>
                  <a:lnTo>
                    <a:pt x="3752392" y="10016921"/>
                  </a:lnTo>
                  <a:lnTo>
                    <a:pt x="3751757" y="10014483"/>
                  </a:lnTo>
                  <a:lnTo>
                    <a:pt x="3751122" y="10012045"/>
                  </a:lnTo>
                  <a:lnTo>
                    <a:pt x="3750614" y="10009606"/>
                  </a:lnTo>
                  <a:lnTo>
                    <a:pt x="3750233" y="10007168"/>
                  </a:lnTo>
                  <a:lnTo>
                    <a:pt x="3749979" y="10004425"/>
                  </a:lnTo>
                  <a:lnTo>
                    <a:pt x="3749598" y="10001986"/>
                  </a:lnTo>
                  <a:lnTo>
                    <a:pt x="3749598" y="9999243"/>
                  </a:lnTo>
                  <a:lnTo>
                    <a:pt x="3749598" y="9996805"/>
                  </a:lnTo>
                  <a:lnTo>
                    <a:pt x="3749598" y="9994366"/>
                  </a:lnTo>
                  <a:lnTo>
                    <a:pt x="3749979" y="9991623"/>
                  </a:lnTo>
                  <a:lnTo>
                    <a:pt x="3753281" y="9976993"/>
                  </a:lnTo>
                  <a:lnTo>
                    <a:pt x="3754170" y="9974554"/>
                  </a:lnTo>
                  <a:lnTo>
                    <a:pt x="3755440" y="9972421"/>
                  </a:lnTo>
                  <a:lnTo>
                    <a:pt x="3756710" y="9970287"/>
                  </a:lnTo>
                  <a:lnTo>
                    <a:pt x="3757853" y="9968153"/>
                  </a:lnTo>
                  <a:lnTo>
                    <a:pt x="3771950" y="9956571"/>
                  </a:lnTo>
                  <a:lnTo>
                    <a:pt x="3773982" y="9955657"/>
                  </a:lnTo>
                  <a:lnTo>
                    <a:pt x="3776141" y="9955047"/>
                  </a:lnTo>
                  <a:lnTo>
                    <a:pt x="3778935" y="9954437"/>
                  </a:lnTo>
                  <a:lnTo>
                    <a:pt x="3781348" y="9954133"/>
                  </a:lnTo>
                  <a:lnTo>
                    <a:pt x="3784142" y="9954742"/>
                  </a:lnTo>
                  <a:lnTo>
                    <a:pt x="3786555" y="9955047"/>
                  </a:lnTo>
                  <a:lnTo>
                    <a:pt x="3788968" y="9955961"/>
                  </a:lnTo>
                  <a:lnTo>
                    <a:pt x="3791381" y="9956571"/>
                  </a:lnTo>
                  <a:lnTo>
                    <a:pt x="3793540" y="9957485"/>
                  </a:lnTo>
                  <a:lnTo>
                    <a:pt x="3795699" y="9958705"/>
                  </a:lnTo>
                  <a:lnTo>
                    <a:pt x="3797477" y="9960229"/>
                  </a:lnTo>
                  <a:lnTo>
                    <a:pt x="3799382" y="9961448"/>
                  </a:lnTo>
                  <a:lnTo>
                    <a:pt x="3800906" y="9962972"/>
                  </a:lnTo>
                  <a:lnTo>
                    <a:pt x="3802430" y="9964801"/>
                  </a:lnTo>
                  <a:lnTo>
                    <a:pt x="3803954" y="9966325"/>
                  </a:lnTo>
                  <a:lnTo>
                    <a:pt x="3805097" y="9968458"/>
                  </a:lnTo>
                  <a:lnTo>
                    <a:pt x="3806367" y="9970287"/>
                  </a:lnTo>
                  <a:lnTo>
                    <a:pt x="3807510" y="9972421"/>
                  </a:lnTo>
                  <a:lnTo>
                    <a:pt x="3811828" y="9986137"/>
                  </a:lnTo>
                  <a:lnTo>
                    <a:pt x="3812463" y="9988880"/>
                  </a:lnTo>
                  <a:lnTo>
                    <a:pt x="3812717" y="9991318"/>
                  </a:lnTo>
                  <a:lnTo>
                    <a:pt x="3812717" y="9994061"/>
                  </a:lnTo>
                  <a:lnTo>
                    <a:pt x="3813098" y="9996500"/>
                  </a:lnTo>
                  <a:lnTo>
                    <a:pt x="3813098" y="9999243"/>
                  </a:lnTo>
                  <a:lnTo>
                    <a:pt x="3813098" y="10001681"/>
                  </a:lnTo>
                  <a:lnTo>
                    <a:pt x="3813098" y="10004425"/>
                  </a:lnTo>
                  <a:lnTo>
                    <a:pt x="3812717" y="10006863"/>
                  </a:lnTo>
                  <a:lnTo>
                    <a:pt x="3812717" y="10009301"/>
                  </a:lnTo>
                  <a:lnTo>
                    <a:pt x="3812463" y="10012045"/>
                  </a:lnTo>
                  <a:lnTo>
                    <a:pt x="3812082" y="10014483"/>
                  </a:lnTo>
                  <a:lnTo>
                    <a:pt x="3811574" y="10016921"/>
                  </a:lnTo>
                  <a:lnTo>
                    <a:pt x="3843832" y="10016921"/>
                  </a:lnTo>
                </a:path>
                <a:path w="6883400" h="10017125">
                  <a:moveTo>
                    <a:pt x="3718864" y="9932187"/>
                  </a:moveTo>
                  <a:lnTo>
                    <a:pt x="3843832" y="9932187"/>
                  </a:lnTo>
                </a:path>
                <a:path w="6883400" h="10017125">
                  <a:moveTo>
                    <a:pt x="3843832" y="10016921"/>
                  </a:moveTo>
                  <a:lnTo>
                    <a:pt x="3878249" y="10016921"/>
                  </a:lnTo>
                  <a:lnTo>
                    <a:pt x="3877614" y="10014483"/>
                  </a:lnTo>
                  <a:lnTo>
                    <a:pt x="3876725" y="10012045"/>
                  </a:lnTo>
                  <a:lnTo>
                    <a:pt x="3876471" y="10009606"/>
                  </a:lnTo>
                  <a:lnTo>
                    <a:pt x="3875836" y="10007168"/>
                  </a:lnTo>
                  <a:lnTo>
                    <a:pt x="3875836" y="10004425"/>
                  </a:lnTo>
                  <a:lnTo>
                    <a:pt x="3875582" y="10001986"/>
                  </a:lnTo>
                  <a:lnTo>
                    <a:pt x="3875582" y="9999243"/>
                  </a:lnTo>
                  <a:lnTo>
                    <a:pt x="3875582" y="9996805"/>
                  </a:lnTo>
                  <a:lnTo>
                    <a:pt x="3875582" y="9994366"/>
                  </a:lnTo>
                  <a:lnTo>
                    <a:pt x="3875836" y="9991623"/>
                  </a:lnTo>
                  <a:lnTo>
                    <a:pt x="3876090" y="9989185"/>
                  </a:lnTo>
                  <a:lnTo>
                    <a:pt x="3876471" y="9986441"/>
                  </a:lnTo>
                  <a:lnTo>
                    <a:pt x="3877106" y="9984003"/>
                  </a:lnTo>
                  <a:lnTo>
                    <a:pt x="3877614" y="9981565"/>
                  </a:lnTo>
                  <a:lnTo>
                    <a:pt x="3878249" y="9979126"/>
                  </a:lnTo>
                  <a:lnTo>
                    <a:pt x="3879138" y="9976993"/>
                  </a:lnTo>
                  <a:lnTo>
                    <a:pt x="3880154" y="9974554"/>
                  </a:lnTo>
                  <a:lnTo>
                    <a:pt x="3881297" y="9972421"/>
                  </a:lnTo>
                  <a:lnTo>
                    <a:pt x="3882567" y="9970287"/>
                  </a:lnTo>
                  <a:lnTo>
                    <a:pt x="3883710" y="9968153"/>
                  </a:lnTo>
                  <a:lnTo>
                    <a:pt x="3885234" y="9966325"/>
                  </a:lnTo>
                  <a:lnTo>
                    <a:pt x="3886504" y="9964496"/>
                  </a:lnTo>
                  <a:lnTo>
                    <a:pt x="3888282" y="9962972"/>
                  </a:lnTo>
                  <a:lnTo>
                    <a:pt x="3889806" y="9961448"/>
                  </a:lnTo>
                  <a:lnTo>
                    <a:pt x="3891711" y="9959924"/>
                  </a:lnTo>
                  <a:lnTo>
                    <a:pt x="3893870" y="9958705"/>
                  </a:lnTo>
                  <a:lnTo>
                    <a:pt x="3895902" y="9957485"/>
                  </a:lnTo>
                  <a:lnTo>
                    <a:pt x="3898061" y="9956571"/>
                  </a:lnTo>
                  <a:lnTo>
                    <a:pt x="3900220" y="9955657"/>
                  </a:lnTo>
                  <a:lnTo>
                    <a:pt x="3902633" y="9955047"/>
                  </a:lnTo>
                  <a:lnTo>
                    <a:pt x="3905427" y="9954437"/>
                  </a:lnTo>
                  <a:lnTo>
                    <a:pt x="3907840" y="9954133"/>
                  </a:lnTo>
                  <a:lnTo>
                    <a:pt x="3910634" y="9954742"/>
                  </a:lnTo>
                  <a:lnTo>
                    <a:pt x="3913301" y="9955047"/>
                  </a:lnTo>
                  <a:lnTo>
                    <a:pt x="3915714" y="9955961"/>
                  </a:lnTo>
                  <a:lnTo>
                    <a:pt x="3918254" y="9956571"/>
                  </a:lnTo>
                  <a:lnTo>
                    <a:pt x="3920286" y="9957485"/>
                  </a:lnTo>
                  <a:lnTo>
                    <a:pt x="3922445" y="9958705"/>
                  </a:lnTo>
                  <a:lnTo>
                    <a:pt x="3924350" y="9960229"/>
                  </a:lnTo>
                  <a:lnTo>
                    <a:pt x="3926382" y="9961448"/>
                  </a:lnTo>
                  <a:lnTo>
                    <a:pt x="3927906" y="9962972"/>
                  </a:lnTo>
                  <a:lnTo>
                    <a:pt x="3929430" y="9964801"/>
                  </a:lnTo>
                  <a:lnTo>
                    <a:pt x="3930954" y="9966325"/>
                  </a:lnTo>
                  <a:lnTo>
                    <a:pt x="3932224" y="9968458"/>
                  </a:lnTo>
                  <a:lnTo>
                    <a:pt x="3933494" y="9970287"/>
                  </a:lnTo>
                  <a:lnTo>
                    <a:pt x="3934637" y="9972421"/>
                  </a:lnTo>
                  <a:lnTo>
                    <a:pt x="3935526" y="9974554"/>
                  </a:lnTo>
                  <a:lnTo>
                    <a:pt x="3936796" y="9976688"/>
                  </a:lnTo>
                  <a:lnTo>
                    <a:pt x="3937431" y="9979126"/>
                  </a:lnTo>
                  <a:lnTo>
                    <a:pt x="3938320" y="9981260"/>
                  </a:lnTo>
                  <a:lnTo>
                    <a:pt x="3938574" y="9984003"/>
                  </a:lnTo>
                  <a:lnTo>
                    <a:pt x="3939209" y="9986137"/>
                  </a:lnTo>
                  <a:lnTo>
                    <a:pt x="3939844" y="9988880"/>
                  </a:lnTo>
                  <a:lnTo>
                    <a:pt x="3940098" y="9991318"/>
                  </a:lnTo>
                  <a:lnTo>
                    <a:pt x="3940098" y="9994061"/>
                  </a:lnTo>
                  <a:lnTo>
                    <a:pt x="3940479" y="9996500"/>
                  </a:lnTo>
                  <a:lnTo>
                    <a:pt x="3940479" y="9999243"/>
                  </a:lnTo>
                  <a:lnTo>
                    <a:pt x="3940479" y="10001681"/>
                  </a:lnTo>
                  <a:lnTo>
                    <a:pt x="3940479" y="10004425"/>
                  </a:lnTo>
                  <a:lnTo>
                    <a:pt x="3940098" y="10006863"/>
                  </a:lnTo>
                  <a:lnTo>
                    <a:pt x="3940098" y="10009301"/>
                  </a:lnTo>
                  <a:lnTo>
                    <a:pt x="3939590" y="10012045"/>
                  </a:lnTo>
                  <a:lnTo>
                    <a:pt x="3939209" y="10014483"/>
                  </a:lnTo>
                  <a:lnTo>
                    <a:pt x="3938955" y="10016921"/>
                  </a:lnTo>
                  <a:lnTo>
                    <a:pt x="3971848" y="10016921"/>
                  </a:lnTo>
                </a:path>
                <a:path w="6883400" h="10017125">
                  <a:moveTo>
                    <a:pt x="3843832" y="9932187"/>
                  </a:moveTo>
                  <a:lnTo>
                    <a:pt x="3971848" y="9932187"/>
                  </a:lnTo>
                </a:path>
                <a:path w="6883400" h="10017125">
                  <a:moveTo>
                    <a:pt x="3971848" y="10016921"/>
                  </a:moveTo>
                  <a:lnTo>
                    <a:pt x="4006265" y="10016921"/>
                  </a:lnTo>
                  <a:lnTo>
                    <a:pt x="4005630" y="10014483"/>
                  </a:lnTo>
                  <a:lnTo>
                    <a:pt x="4004741" y="10012045"/>
                  </a:lnTo>
                  <a:lnTo>
                    <a:pt x="4004487" y="10009606"/>
                  </a:lnTo>
                  <a:lnTo>
                    <a:pt x="4004106" y="10007168"/>
                  </a:lnTo>
                  <a:lnTo>
                    <a:pt x="4003852" y="10004425"/>
                  </a:lnTo>
                  <a:lnTo>
                    <a:pt x="4003598" y="10001986"/>
                  </a:lnTo>
                  <a:lnTo>
                    <a:pt x="4003598" y="9999243"/>
                  </a:lnTo>
                  <a:lnTo>
                    <a:pt x="4003598" y="9996805"/>
                  </a:lnTo>
                  <a:lnTo>
                    <a:pt x="4003598" y="9994366"/>
                  </a:lnTo>
                  <a:lnTo>
                    <a:pt x="4003852" y="9991623"/>
                  </a:lnTo>
                  <a:lnTo>
                    <a:pt x="4004106" y="9989185"/>
                  </a:lnTo>
                  <a:lnTo>
                    <a:pt x="4004487" y="9986441"/>
                  </a:lnTo>
                  <a:lnTo>
                    <a:pt x="4005122" y="9984003"/>
                  </a:lnTo>
                  <a:lnTo>
                    <a:pt x="4005630" y="9981565"/>
                  </a:lnTo>
                  <a:lnTo>
                    <a:pt x="4006265" y="9979126"/>
                  </a:lnTo>
                  <a:lnTo>
                    <a:pt x="4007154" y="9976993"/>
                  </a:lnTo>
                  <a:lnTo>
                    <a:pt x="4008170" y="9974554"/>
                  </a:lnTo>
                  <a:lnTo>
                    <a:pt x="4009313" y="9972421"/>
                  </a:lnTo>
                  <a:lnTo>
                    <a:pt x="4010583" y="9970287"/>
                  </a:lnTo>
                  <a:lnTo>
                    <a:pt x="4011726" y="9968153"/>
                  </a:lnTo>
                  <a:lnTo>
                    <a:pt x="4013250" y="9966325"/>
                  </a:lnTo>
                  <a:lnTo>
                    <a:pt x="4014774" y="9964496"/>
                  </a:lnTo>
                  <a:lnTo>
                    <a:pt x="4016298" y="9962972"/>
                  </a:lnTo>
                  <a:lnTo>
                    <a:pt x="4018203" y="9961448"/>
                  </a:lnTo>
                  <a:lnTo>
                    <a:pt x="4019981" y="9959924"/>
                  </a:lnTo>
                  <a:lnTo>
                    <a:pt x="4021886" y="9958705"/>
                  </a:lnTo>
                  <a:lnTo>
                    <a:pt x="4035856" y="9954133"/>
                  </a:lnTo>
                  <a:lnTo>
                    <a:pt x="4038650" y="9954742"/>
                  </a:lnTo>
                  <a:lnTo>
                    <a:pt x="4041317" y="9955047"/>
                  </a:lnTo>
                  <a:lnTo>
                    <a:pt x="4043730" y="9955961"/>
                  </a:lnTo>
                  <a:lnTo>
                    <a:pt x="4046270" y="9956571"/>
                  </a:lnTo>
                  <a:lnTo>
                    <a:pt x="4048302" y="9957485"/>
                  </a:lnTo>
                  <a:lnTo>
                    <a:pt x="4050461" y="9958705"/>
                  </a:lnTo>
                  <a:lnTo>
                    <a:pt x="4052366" y="9960229"/>
                  </a:lnTo>
                  <a:lnTo>
                    <a:pt x="4054398" y="9961448"/>
                  </a:lnTo>
                  <a:lnTo>
                    <a:pt x="4055922" y="9962972"/>
                  </a:lnTo>
                  <a:lnTo>
                    <a:pt x="4057446" y="9964801"/>
                  </a:lnTo>
                  <a:lnTo>
                    <a:pt x="4058970" y="9966325"/>
                  </a:lnTo>
                  <a:lnTo>
                    <a:pt x="4060240" y="9968458"/>
                  </a:lnTo>
                  <a:lnTo>
                    <a:pt x="4061764" y="9970287"/>
                  </a:lnTo>
                  <a:lnTo>
                    <a:pt x="4062653" y="9972421"/>
                  </a:lnTo>
                  <a:lnTo>
                    <a:pt x="4063923" y="9974554"/>
                  </a:lnTo>
                  <a:lnTo>
                    <a:pt x="4064812" y="9976688"/>
                  </a:lnTo>
                  <a:lnTo>
                    <a:pt x="4065447" y="9979126"/>
                  </a:lnTo>
                  <a:lnTo>
                    <a:pt x="4066336" y="9981260"/>
                  </a:lnTo>
                  <a:lnTo>
                    <a:pt x="4066971" y="9984003"/>
                  </a:lnTo>
                  <a:lnTo>
                    <a:pt x="4067225" y="9986137"/>
                  </a:lnTo>
                  <a:lnTo>
                    <a:pt x="4067860" y="9988880"/>
                  </a:lnTo>
                  <a:lnTo>
                    <a:pt x="4068114" y="9991318"/>
                  </a:lnTo>
                  <a:lnTo>
                    <a:pt x="4068114" y="9994061"/>
                  </a:lnTo>
                  <a:lnTo>
                    <a:pt x="4068495" y="9996500"/>
                  </a:lnTo>
                  <a:lnTo>
                    <a:pt x="4068495" y="9999243"/>
                  </a:lnTo>
                  <a:lnTo>
                    <a:pt x="4068495" y="10001681"/>
                  </a:lnTo>
                  <a:lnTo>
                    <a:pt x="4068495" y="10004425"/>
                  </a:lnTo>
                  <a:lnTo>
                    <a:pt x="4068114" y="10006863"/>
                  </a:lnTo>
                  <a:lnTo>
                    <a:pt x="4068114" y="10009301"/>
                  </a:lnTo>
                  <a:lnTo>
                    <a:pt x="4067606" y="10012045"/>
                  </a:lnTo>
                  <a:lnTo>
                    <a:pt x="4067225" y="10014483"/>
                  </a:lnTo>
                  <a:lnTo>
                    <a:pt x="4066971" y="10016921"/>
                  </a:lnTo>
                  <a:lnTo>
                    <a:pt x="4100118" y="10016921"/>
                  </a:lnTo>
                </a:path>
                <a:path w="6883400" h="10017125">
                  <a:moveTo>
                    <a:pt x="3971848" y="9932187"/>
                  </a:moveTo>
                  <a:lnTo>
                    <a:pt x="4100118" y="9932187"/>
                  </a:lnTo>
                </a:path>
                <a:path w="6883400" h="10017125">
                  <a:moveTo>
                    <a:pt x="4100118" y="10016921"/>
                  </a:moveTo>
                  <a:lnTo>
                    <a:pt x="4134281" y="10016921"/>
                  </a:lnTo>
                  <a:lnTo>
                    <a:pt x="4133646" y="10014483"/>
                  </a:lnTo>
                  <a:lnTo>
                    <a:pt x="4133138" y="10012045"/>
                  </a:lnTo>
                  <a:lnTo>
                    <a:pt x="4132503" y="10009606"/>
                  </a:lnTo>
                  <a:lnTo>
                    <a:pt x="4132122" y="10007168"/>
                  </a:lnTo>
                  <a:lnTo>
                    <a:pt x="4131868" y="10004425"/>
                  </a:lnTo>
                  <a:lnTo>
                    <a:pt x="4131614" y="10001986"/>
                  </a:lnTo>
                  <a:lnTo>
                    <a:pt x="4131614" y="9999243"/>
                  </a:lnTo>
                  <a:lnTo>
                    <a:pt x="4131614" y="9996805"/>
                  </a:lnTo>
                  <a:lnTo>
                    <a:pt x="4131614" y="9994366"/>
                  </a:lnTo>
                  <a:lnTo>
                    <a:pt x="4131868" y="9991623"/>
                  </a:lnTo>
                  <a:lnTo>
                    <a:pt x="4132122" y="9989185"/>
                  </a:lnTo>
                  <a:lnTo>
                    <a:pt x="4132503" y="9986441"/>
                  </a:lnTo>
                  <a:lnTo>
                    <a:pt x="4133138" y="9984003"/>
                  </a:lnTo>
                  <a:lnTo>
                    <a:pt x="4133646" y="9981565"/>
                  </a:lnTo>
                  <a:lnTo>
                    <a:pt x="4134662" y="9979126"/>
                  </a:lnTo>
                  <a:lnTo>
                    <a:pt x="4135170" y="9976993"/>
                  </a:lnTo>
                  <a:lnTo>
                    <a:pt x="4136440" y="9974554"/>
                  </a:lnTo>
                  <a:lnTo>
                    <a:pt x="4137329" y="9972421"/>
                  </a:lnTo>
                  <a:lnTo>
                    <a:pt x="4138599" y="9970287"/>
                  </a:lnTo>
                  <a:lnTo>
                    <a:pt x="4139742" y="9968153"/>
                  </a:lnTo>
                  <a:lnTo>
                    <a:pt x="4141266" y="9966325"/>
                  </a:lnTo>
                  <a:lnTo>
                    <a:pt x="4142790" y="9964496"/>
                  </a:lnTo>
                  <a:lnTo>
                    <a:pt x="4144314" y="9962972"/>
                  </a:lnTo>
                  <a:lnTo>
                    <a:pt x="4146219" y="9961448"/>
                  </a:lnTo>
                  <a:lnTo>
                    <a:pt x="4147997" y="9959924"/>
                  </a:lnTo>
                  <a:lnTo>
                    <a:pt x="4149902" y="9958705"/>
                  </a:lnTo>
                  <a:lnTo>
                    <a:pt x="4163872" y="9954133"/>
                  </a:lnTo>
                  <a:lnTo>
                    <a:pt x="4166666" y="9954742"/>
                  </a:lnTo>
                  <a:lnTo>
                    <a:pt x="4169333" y="9955047"/>
                  </a:lnTo>
                  <a:lnTo>
                    <a:pt x="4171746" y="9955961"/>
                  </a:lnTo>
                  <a:lnTo>
                    <a:pt x="4174286" y="9956571"/>
                  </a:lnTo>
                  <a:lnTo>
                    <a:pt x="4176318" y="9957485"/>
                  </a:lnTo>
                  <a:lnTo>
                    <a:pt x="4178477" y="9958705"/>
                  </a:lnTo>
                  <a:lnTo>
                    <a:pt x="4180636" y="9960229"/>
                  </a:lnTo>
                  <a:lnTo>
                    <a:pt x="4182414" y="9961448"/>
                  </a:lnTo>
                  <a:lnTo>
                    <a:pt x="4183938" y="9962972"/>
                  </a:lnTo>
                  <a:lnTo>
                    <a:pt x="4185843" y="9964801"/>
                  </a:lnTo>
                  <a:lnTo>
                    <a:pt x="4186986" y="9966325"/>
                  </a:lnTo>
                  <a:lnTo>
                    <a:pt x="4188510" y="9968458"/>
                  </a:lnTo>
                  <a:lnTo>
                    <a:pt x="4189780" y="9970287"/>
                  </a:lnTo>
                  <a:lnTo>
                    <a:pt x="4191050" y="9972421"/>
                  </a:lnTo>
                  <a:lnTo>
                    <a:pt x="4191939" y="9974554"/>
                  </a:lnTo>
                  <a:lnTo>
                    <a:pt x="4192828" y="9976688"/>
                  </a:lnTo>
                  <a:lnTo>
                    <a:pt x="4193463" y="9979126"/>
                  </a:lnTo>
                  <a:lnTo>
                    <a:pt x="4194352" y="9981260"/>
                  </a:lnTo>
                  <a:lnTo>
                    <a:pt x="4194987" y="9984003"/>
                  </a:lnTo>
                  <a:lnTo>
                    <a:pt x="4195241" y="9986137"/>
                  </a:lnTo>
                  <a:lnTo>
                    <a:pt x="4195876" y="9988880"/>
                  </a:lnTo>
                  <a:lnTo>
                    <a:pt x="4196130" y="9991318"/>
                  </a:lnTo>
                  <a:lnTo>
                    <a:pt x="4196130" y="9994061"/>
                  </a:lnTo>
                  <a:lnTo>
                    <a:pt x="4196511" y="9996500"/>
                  </a:lnTo>
                  <a:lnTo>
                    <a:pt x="4196511" y="9999243"/>
                  </a:lnTo>
                  <a:lnTo>
                    <a:pt x="4196511" y="10001681"/>
                  </a:lnTo>
                  <a:lnTo>
                    <a:pt x="4196511" y="10004425"/>
                  </a:lnTo>
                  <a:lnTo>
                    <a:pt x="4196130" y="10006863"/>
                  </a:lnTo>
                  <a:lnTo>
                    <a:pt x="4196130" y="10009301"/>
                  </a:lnTo>
                  <a:lnTo>
                    <a:pt x="4195876" y="10012045"/>
                  </a:lnTo>
                  <a:lnTo>
                    <a:pt x="4195622" y="10014483"/>
                  </a:lnTo>
                  <a:lnTo>
                    <a:pt x="4194987" y="10016921"/>
                  </a:lnTo>
                  <a:lnTo>
                    <a:pt x="4228134" y="10016921"/>
                  </a:lnTo>
                </a:path>
                <a:path w="6883400" h="10017125">
                  <a:moveTo>
                    <a:pt x="4100118" y="9932187"/>
                  </a:moveTo>
                  <a:lnTo>
                    <a:pt x="4228134" y="9932187"/>
                  </a:lnTo>
                </a:path>
                <a:path w="6883400" h="10017125">
                  <a:moveTo>
                    <a:pt x="4228134" y="10016921"/>
                  </a:moveTo>
                  <a:lnTo>
                    <a:pt x="4262297" y="10016921"/>
                  </a:lnTo>
                  <a:lnTo>
                    <a:pt x="4261662" y="10014483"/>
                  </a:lnTo>
                  <a:lnTo>
                    <a:pt x="4261154" y="10012045"/>
                  </a:lnTo>
                  <a:lnTo>
                    <a:pt x="4260519" y="10009606"/>
                  </a:lnTo>
                  <a:lnTo>
                    <a:pt x="4260138" y="10007168"/>
                  </a:lnTo>
                  <a:lnTo>
                    <a:pt x="4259884" y="10004425"/>
                  </a:lnTo>
                  <a:lnTo>
                    <a:pt x="4259630" y="10001986"/>
                  </a:lnTo>
                  <a:lnTo>
                    <a:pt x="4259630" y="9999243"/>
                  </a:lnTo>
                  <a:lnTo>
                    <a:pt x="4259630" y="9996805"/>
                  </a:lnTo>
                  <a:lnTo>
                    <a:pt x="4259630" y="9994366"/>
                  </a:lnTo>
                  <a:lnTo>
                    <a:pt x="4259884" y="9991623"/>
                  </a:lnTo>
                  <a:lnTo>
                    <a:pt x="4260138" y="9989185"/>
                  </a:lnTo>
                  <a:lnTo>
                    <a:pt x="4260519" y="9986441"/>
                  </a:lnTo>
                  <a:lnTo>
                    <a:pt x="4261154" y="9984003"/>
                  </a:lnTo>
                  <a:lnTo>
                    <a:pt x="4262043" y="9981565"/>
                  </a:lnTo>
                  <a:lnTo>
                    <a:pt x="4262678" y="9979126"/>
                  </a:lnTo>
                  <a:lnTo>
                    <a:pt x="4263567" y="9976993"/>
                  </a:lnTo>
                  <a:lnTo>
                    <a:pt x="4264456" y="9974554"/>
                  </a:lnTo>
                  <a:lnTo>
                    <a:pt x="4265345" y="9972421"/>
                  </a:lnTo>
                  <a:lnTo>
                    <a:pt x="4266615" y="9970287"/>
                  </a:lnTo>
                  <a:lnTo>
                    <a:pt x="4267758" y="9968153"/>
                  </a:lnTo>
                  <a:lnTo>
                    <a:pt x="4269282" y="9966325"/>
                  </a:lnTo>
                  <a:lnTo>
                    <a:pt x="4270806" y="9964496"/>
                  </a:lnTo>
                  <a:lnTo>
                    <a:pt x="4272330" y="9962972"/>
                  </a:lnTo>
                  <a:lnTo>
                    <a:pt x="4274235" y="9961448"/>
                  </a:lnTo>
                  <a:lnTo>
                    <a:pt x="4276013" y="9959924"/>
                  </a:lnTo>
                  <a:lnTo>
                    <a:pt x="4291888" y="9954133"/>
                  </a:lnTo>
                  <a:lnTo>
                    <a:pt x="4294936" y="9954742"/>
                  </a:lnTo>
                  <a:lnTo>
                    <a:pt x="4297349" y="9955047"/>
                  </a:lnTo>
                  <a:lnTo>
                    <a:pt x="4299762" y="9955961"/>
                  </a:lnTo>
                  <a:lnTo>
                    <a:pt x="4302302" y="9956571"/>
                  </a:lnTo>
                  <a:lnTo>
                    <a:pt x="4304334" y="9957485"/>
                  </a:lnTo>
                  <a:lnTo>
                    <a:pt x="4306493" y="9958705"/>
                  </a:lnTo>
                  <a:lnTo>
                    <a:pt x="4308652" y="9960229"/>
                  </a:lnTo>
                  <a:lnTo>
                    <a:pt x="4310430" y="9961448"/>
                  </a:lnTo>
                  <a:lnTo>
                    <a:pt x="4311954" y="9962972"/>
                  </a:lnTo>
                  <a:lnTo>
                    <a:pt x="4313859" y="9964801"/>
                  </a:lnTo>
                  <a:lnTo>
                    <a:pt x="4315002" y="9966325"/>
                  </a:lnTo>
                  <a:lnTo>
                    <a:pt x="4316526" y="9968458"/>
                  </a:lnTo>
                  <a:lnTo>
                    <a:pt x="4317796" y="9970287"/>
                  </a:lnTo>
                  <a:lnTo>
                    <a:pt x="4319066" y="9972421"/>
                  </a:lnTo>
                  <a:lnTo>
                    <a:pt x="4319955" y="9974554"/>
                  </a:lnTo>
                  <a:lnTo>
                    <a:pt x="4320844" y="9976688"/>
                  </a:lnTo>
                  <a:lnTo>
                    <a:pt x="4321479" y="9979126"/>
                  </a:lnTo>
                  <a:lnTo>
                    <a:pt x="4322368" y="9981260"/>
                  </a:lnTo>
                  <a:lnTo>
                    <a:pt x="4323003" y="9984003"/>
                  </a:lnTo>
                  <a:lnTo>
                    <a:pt x="4323257" y="9986137"/>
                  </a:lnTo>
                  <a:lnTo>
                    <a:pt x="4323892" y="9988880"/>
                  </a:lnTo>
                  <a:lnTo>
                    <a:pt x="4324146" y="9991318"/>
                  </a:lnTo>
                  <a:lnTo>
                    <a:pt x="4324527" y="9994061"/>
                  </a:lnTo>
                  <a:lnTo>
                    <a:pt x="4324527" y="9996500"/>
                  </a:lnTo>
                  <a:lnTo>
                    <a:pt x="4324781" y="9999243"/>
                  </a:lnTo>
                  <a:lnTo>
                    <a:pt x="4324781" y="10001681"/>
                  </a:lnTo>
                  <a:lnTo>
                    <a:pt x="4324527" y="10004425"/>
                  </a:lnTo>
                  <a:lnTo>
                    <a:pt x="4324527" y="10006863"/>
                  </a:lnTo>
                  <a:lnTo>
                    <a:pt x="4324146" y="10009301"/>
                  </a:lnTo>
                  <a:lnTo>
                    <a:pt x="4323892" y="10012045"/>
                  </a:lnTo>
                  <a:lnTo>
                    <a:pt x="4323638" y="10014483"/>
                  </a:lnTo>
                  <a:lnTo>
                    <a:pt x="4323003" y="10016921"/>
                  </a:lnTo>
                  <a:lnTo>
                    <a:pt x="4356150" y="10016921"/>
                  </a:lnTo>
                </a:path>
                <a:path w="6883400" h="10017125">
                  <a:moveTo>
                    <a:pt x="4228134" y="9932187"/>
                  </a:moveTo>
                  <a:lnTo>
                    <a:pt x="4356150" y="9932187"/>
                  </a:lnTo>
                </a:path>
                <a:path w="6883400" h="10017125">
                  <a:moveTo>
                    <a:pt x="4356150" y="10016921"/>
                  </a:moveTo>
                  <a:lnTo>
                    <a:pt x="4390313" y="10016921"/>
                  </a:lnTo>
                  <a:lnTo>
                    <a:pt x="4389678" y="10014483"/>
                  </a:lnTo>
                  <a:lnTo>
                    <a:pt x="4389170" y="10012045"/>
                  </a:lnTo>
                  <a:lnTo>
                    <a:pt x="4388535" y="10009606"/>
                  </a:lnTo>
                  <a:lnTo>
                    <a:pt x="4388154" y="10007168"/>
                  </a:lnTo>
                  <a:lnTo>
                    <a:pt x="4387900" y="10004425"/>
                  </a:lnTo>
                  <a:lnTo>
                    <a:pt x="4387900" y="10001986"/>
                  </a:lnTo>
                  <a:lnTo>
                    <a:pt x="4387646" y="9999243"/>
                  </a:lnTo>
                  <a:lnTo>
                    <a:pt x="4387646" y="9996805"/>
                  </a:lnTo>
                  <a:lnTo>
                    <a:pt x="4387900" y="9994366"/>
                  </a:lnTo>
                  <a:lnTo>
                    <a:pt x="4387900" y="9991623"/>
                  </a:lnTo>
                  <a:lnTo>
                    <a:pt x="4388154" y="9989185"/>
                  </a:lnTo>
                  <a:lnTo>
                    <a:pt x="4388789" y="9986441"/>
                  </a:lnTo>
                  <a:lnTo>
                    <a:pt x="4389424" y="9984003"/>
                  </a:lnTo>
                  <a:lnTo>
                    <a:pt x="4390059" y="9981565"/>
                  </a:lnTo>
                  <a:lnTo>
                    <a:pt x="4390694" y="9979126"/>
                  </a:lnTo>
                  <a:lnTo>
                    <a:pt x="4391583" y="9976993"/>
                  </a:lnTo>
                  <a:lnTo>
                    <a:pt x="4392472" y="9974554"/>
                  </a:lnTo>
                  <a:lnTo>
                    <a:pt x="4393361" y="9972421"/>
                  </a:lnTo>
                  <a:lnTo>
                    <a:pt x="4394885" y="9970287"/>
                  </a:lnTo>
                  <a:lnTo>
                    <a:pt x="4396155" y="9968153"/>
                  </a:lnTo>
                  <a:lnTo>
                    <a:pt x="4397298" y="9966325"/>
                  </a:lnTo>
                  <a:lnTo>
                    <a:pt x="4398822" y="9964496"/>
                  </a:lnTo>
                  <a:lnTo>
                    <a:pt x="4400346" y="9962972"/>
                  </a:lnTo>
                  <a:lnTo>
                    <a:pt x="4402251" y="9961448"/>
                  </a:lnTo>
                  <a:lnTo>
                    <a:pt x="4404029" y="9959924"/>
                  </a:lnTo>
                  <a:lnTo>
                    <a:pt x="4406188" y="9958705"/>
                  </a:lnTo>
                  <a:lnTo>
                    <a:pt x="4407966" y="9957485"/>
                  </a:lnTo>
                  <a:lnTo>
                    <a:pt x="4410506" y="9956571"/>
                  </a:lnTo>
                  <a:lnTo>
                    <a:pt x="4412538" y="9955657"/>
                  </a:lnTo>
                  <a:lnTo>
                    <a:pt x="4415078" y="9955047"/>
                  </a:lnTo>
                  <a:lnTo>
                    <a:pt x="4417491" y="9954437"/>
                  </a:lnTo>
                  <a:lnTo>
                    <a:pt x="4420158" y="9954133"/>
                  </a:lnTo>
                  <a:lnTo>
                    <a:pt x="4422952" y="9954742"/>
                  </a:lnTo>
                  <a:lnTo>
                    <a:pt x="4425365" y="9955047"/>
                  </a:lnTo>
                  <a:lnTo>
                    <a:pt x="4427778" y="9955961"/>
                  </a:lnTo>
                  <a:lnTo>
                    <a:pt x="4430318" y="9956571"/>
                  </a:lnTo>
                  <a:lnTo>
                    <a:pt x="4432731" y="9957485"/>
                  </a:lnTo>
                  <a:lnTo>
                    <a:pt x="4434890" y="9958705"/>
                  </a:lnTo>
                  <a:lnTo>
                    <a:pt x="4436668" y="9960229"/>
                  </a:lnTo>
                  <a:lnTo>
                    <a:pt x="4438446" y="9961448"/>
                  </a:lnTo>
                  <a:lnTo>
                    <a:pt x="4439970" y="9962972"/>
                  </a:lnTo>
                  <a:lnTo>
                    <a:pt x="4441875" y="9964801"/>
                  </a:lnTo>
                  <a:lnTo>
                    <a:pt x="4443399" y="9966325"/>
                  </a:lnTo>
                  <a:lnTo>
                    <a:pt x="4444542" y="9968458"/>
                  </a:lnTo>
                  <a:lnTo>
                    <a:pt x="4445812" y="9970287"/>
                  </a:lnTo>
                  <a:lnTo>
                    <a:pt x="4447082" y="9972421"/>
                  </a:lnTo>
                  <a:lnTo>
                    <a:pt x="4447971" y="9974554"/>
                  </a:lnTo>
                  <a:lnTo>
                    <a:pt x="4448860" y="9976688"/>
                  </a:lnTo>
                  <a:lnTo>
                    <a:pt x="4449749" y="9979126"/>
                  </a:lnTo>
                  <a:lnTo>
                    <a:pt x="4450384" y="9981260"/>
                  </a:lnTo>
                  <a:lnTo>
                    <a:pt x="4451019" y="9984003"/>
                  </a:lnTo>
                  <a:lnTo>
                    <a:pt x="4451654" y="9986137"/>
                  </a:lnTo>
                  <a:lnTo>
                    <a:pt x="4451908" y="9988880"/>
                  </a:lnTo>
                  <a:lnTo>
                    <a:pt x="4452162" y="9991318"/>
                  </a:lnTo>
                  <a:lnTo>
                    <a:pt x="4452543" y="9994061"/>
                  </a:lnTo>
                  <a:lnTo>
                    <a:pt x="4452543" y="9996500"/>
                  </a:lnTo>
                  <a:lnTo>
                    <a:pt x="4452797" y="9999243"/>
                  </a:lnTo>
                  <a:lnTo>
                    <a:pt x="4452797" y="10001681"/>
                  </a:lnTo>
                  <a:lnTo>
                    <a:pt x="4452543" y="10004425"/>
                  </a:lnTo>
                  <a:lnTo>
                    <a:pt x="4452543" y="10006863"/>
                  </a:lnTo>
                  <a:lnTo>
                    <a:pt x="4452162" y="10009301"/>
                  </a:lnTo>
                  <a:lnTo>
                    <a:pt x="4451908" y="10012045"/>
                  </a:lnTo>
                  <a:lnTo>
                    <a:pt x="4451654" y="10014483"/>
                  </a:lnTo>
                  <a:lnTo>
                    <a:pt x="4451019" y="10016921"/>
                  </a:lnTo>
                  <a:lnTo>
                    <a:pt x="4484166" y="10016921"/>
                  </a:lnTo>
                </a:path>
                <a:path w="6883400" h="10017125">
                  <a:moveTo>
                    <a:pt x="4356150" y="9932187"/>
                  </a:moveTo>
                  <a:lnTo>
                    <a:pt x="4484166" y="9932187"/>
                  </a:lnTo>
                </a:path>
                <a:path w="6883400" h="10017125">
                  <a:moveTo>
                    <a:pt x="4484166" y="10016921"/>
                  </a:moveTo>
                  <a:lnTo>
                    <a:pt x="4518710" y="10016921"/>
                  </a:lnTo>
                  <a:lnTo>
                    <a:pt x="4517694" y="10014483"/>
                  </a:lnTo>
                  <a:lnTo>
                    <a:pt x="4517186" y="10012045"/>
                  </a:lnTo>
                  <a:lnTo>
                    <a:pt x="4516805" y="10009606"/>
                  </a:lnTo>
                  <a:lnTo>
                    <a:pt x="4516170" y="10007168"/>
                  </a:lnTo>
                  <a:lnTo>
                    <a:pt x="4515916" y="10004425"/>
                  </a:lnTo>
                  <a:lnTo>
                    <a:pt x="4515916" y="10001986"/>
                  </a:lnTo>
                  <a:lnTo>
                    <a:pt x="4515662" y="9999243"/>
                  </a:lnTo>
                  <a:lnTo>
                    <a:pt x="4515662" y="9996805"/>
                  </a:lnTo>
                  <a:lnTo>
                    <a:pt x="4515916" y="9994366"/>
                  </a:lnTo>
                  <a:lnTo>
                    <a:pt x="4515916" y="9991623"/>
                  </a:lnTo>
                  <a:lnTo>
                    <a:pt x="4516551" y="9989185"/>
                  </a:lnTo>
                  <a:lnTo>
                    <a:pt x="4516805" y="9986441"/>
                  </a:lnTo>
                  <a:lnTo>
                    <a:pt x="4517440" y="9984003"/>
                  </a:lnTo>
                  <a:lnTo>
                    <a:pt x="4518075" y="9981565"/>
                  </a:lnTo>
                  <a:lnTo>
                    <a:pt x="4518710" y="9979126"/>
                  </a:lnTo>
                  <a:lnTo>
                    <a:pt x="4519599" y="9976993"/>
                  </a:lnTo>
                  <a:lnTo>
                    <a:pt x="4520488" y="9974554"/>
                  </a:lnTo>
                  <a:lnTo>
                    <a:pt x="4521758" y="9972421"/>
                  </a:lnTo>
                  <a:lnTo>
                    <a:pt x="4522901" y="9970287"/>
                  </a:lnTo>
                  <a:lnTo>
                    <a:pt x="4524171" y="9968153"/>
                  </a:lnTo>
                  <a:lnTo>
                    <a:pt x="4525695" y="9966325"/>
                  </a:lnTo>
                  <a:lnTo>
                    <a:pt x="4526838" y="9964496"/>
                  </a:lnTo>
                  <a:lnTo>
                    <a:pt x="4528743" y="9962972"/>
                  </a:lnTo>
                  <a:lnTo>
                    <a:pt x="4530267" y="9961448"/>
                  </a:lnTo>
                  <a:lnTo>
                    <a:pt x="4532045" y="9959924"/>
                  </a:lnTo>
                  <a:lnTo>
                    <a:pt x="4534204" y="9958705"/>
                  </a:lnTo>
                  <a:lnTo>
                    <a:pt x="4535982" y="9957485"/>
                  </a:lnTo>
                  <a:lnTo>
                    <a:pt x="4538522" y="9956571"/>
                  </a:lnTo>
                  <a:lnTo>
                    <a:pt x="4540554" y="9955657"/>
                  </a:lnTo>
                  <a:lnTo>
                    <a:pt x="4543094" y="9955047"/>
                  </a:lnTo>
                  <a:lnTo>
                    <a:pt x="4545507" y="9954437"/>
                  </a:lnTo>
                  <a:lnTo>
                    <a:pt x="4548174" y="9954133"/>
                  </a:lnTo>
                  <a:lnTo>
                    <a:pt x="4550968" y="9954742"/>
                  </a:lnTo>
                  <a:lnTo>
                    <a:pt x="4553381" y="9955047"/>
                  </a:lnTo>
                  <a:lnTo>
                    <a:pt x="4556175" y="9955961"/>
                  </a:lnTo>
                  <a:lnTo>
                    <a:pt x="4558588" y="9956571"/>
                  </a:lnTo>
                  <a:lnTo>
                    <a:pt x="4560747" y="9957485"/>
                  </a:lnTo>
                  <a:lnTo>
                    <a:pt x="4562906" y="9958705"/>
                  </a:lnTo>
                  <a:lnTo>
                    <a:pt x="4564684" y="9960229"/>
                  </a:lnTo>
                  <a:lnTo>
                    <a:pt x="4566462" y="9961448"/>
                  </a:lnTo>
                  <a:lnTo>
                    <a:pt x="4568367" y="9962972"/>
                  </a:lnTo>
                  <a:lnTo>
                    <a:pt x="4569891" y="9964801"/>
                  </a:lnTo>
                  <a:lnTo>
                    <a:pt x="4571415" y="9966325"/>
                  </a:lnTo>
                  <a:lnTo>
                    <a:pt x="4572558" y="9968458"/>
                  </a:lnTo>
                  <a:lnTo>
                    <a:pt x="4573828" y="9970287"/>
                  </a:lnTo>
                  <a:lnTo>
                    <a:pt x="4575098" y="9972421"/>
                  </a:lnTo>
                  <a:lnTo>
                    <a:pt x="4575987" y="9974554"/>
                  </a:lnTo>
                  <a:lnTo>
                    <a:pt x="4576876" y="9976688"/>
                  </a:lnTo>
                  <a:lnTo>
                    <a:pt x="4577765" y="9979126"/>
                  </a:lnTo>
                  <a:lnTo>
                    <a:pt x="4578400" y="9981260"/>
                  </a:lnTo>
                  <a:lnTo>
                    <a:pt x="4579035" y="9984003"/>
                  </a:lnTo>
                  <a:lnTo>
                    <a:pt x="4579670" y="9986137"/>
                  </a:lnTo>
                  <a:lnTo>
                    <a:pt x="4579924" y="9988880"/>
                  </a:lnTo>
                  <a:lnTo>
                    <a:pt x="4580178" y="9991318"/>
                  </a:lnTo>
                  <a:lnTo>
                    <a:pt x="4580559" y="9994061"/>
                  </a:lnTo>
                  <a:lnTo>
                    <a:pt x="4580813" y="9996500"/>
                  </a:lnTo>
                  <a:lnTo>
                    <a:pt x="4580813" y="9999243"/>
                  </a:lnTo>
                  <a:lnTo>
                    <a:pt x="4580813" y="10001681"/>
                  </a:lnTo>
                  <a:lnTo>
                    <a:pt x="4580813" y="10004425"/>
                  </a:lnTo>
                  <a:lnTo>
                    <a:pt x="4580559" y="10006863"/>
                  </a:lnTo>
                  <a:lnTo>
                    <a:pt x="4580178" y="10009301"/>
                  </a:lnTo>
                  <a:lnTo>
                    <a:pt x="4579924" y="10012045"/>
                  </a:lnTo>
                  <a:lnTo>
                    <a:pt x="4579670" y="10014483"/>
                  </a:lnTo>
                  <a:lnTo>
                    <a:pt x="4579289" y="10016921"/>
                  </a:lnTo>
                  <a:lnTo>
                    <a:pt x="4612182" y="10016921"/>
                  </a:lnTo>
                </a:path>
                <a:path w="6883400" h="10017125">
                  <a:moveTo>
                    <a:pt x="4484166" y="9932187"/>
                  </a:moveTo>
                  <a:lnTo>
                    <a:pt x="4612182" y="9932187"/>
                  </a:lnTo>
                </a:path>
                <a:path w="6883400" h="10017125">
                  <a:moveTo>
                    <a:pt x="4612182" y="10016921"/>
                  </a:moveTo>
                  <a:lnTo>
                    <a:pt x="4646726" y="10016921"/>
                  </a:lnTo>
                  <a:lnTo>
                    <a:pt x="4645710" y="10014483"/>
                  </a:lnTo>
                  <a:lnTo>
                    <a:pt x="4645202" y="10012045"/>
                  </a:lnTo>
                  <a:lnTo>
                    <a:pt x="4644821" y="10009606"/>
                  </a:lnTo>
                  <a:lnTo>
                    <a:pt x="4644186" y="10007168"/>
                  </a:lnTo>
                  <a:lnTo>
                    <a:pt x="4643932" y="10004425"/>
                  </a:lnTo>
                  <a:lnTo>
                    <a:pt x="4643932" y="9991623"/>
                  </a:lnTo>
                  <a:lnTo>
                    <a:pt x="4644567" y="9989185"/>
                  </a:lnTo>
                  <a:lnTo>
                    <a:pt x="4644821" y="9986441"/>
                  </a:lnTo>
                  <a:lnTo>
                    <a:pt x="4645456" y="9984003"/>
                  </a:lnTo>
                  <a:lnTo>
                    <a:pt x="4646091" y="9981565"/>
                  </a:lnTo>
                  <a:lnTo>
                    <a:pt x="4646726" y="9979126"/>
                  </a:lnTo>
                  <a:lnTo>
                    <a:pt x="4647615" y="9976993"/>
                  </a:lnTo>
                  <a:lnTo>
                    <a:pt x="4648504" y="9974554"/>
                  </a:lnTo>
                  <a:lnTo>
                    <a:pt x="4649774" y="9972421"/>
                  </a:lnTo>
                  <a:lnTo>
                    <a:pt x="4650917" y="9970287"/>
                  </a:lnTo>
                  <a:lnTo>
                    <a:pt x="4652187" y="9968153"/>
                  </a:lnTo>
                  <a:lnTo>
                    <a:pt x="4653711" y="9966325"/>
                  </a:lnTo>
                  <a:lnTo>
                    <a:pt x="4654854" y="9964496"/>
                  </a:lnTo>
                  <a:lnTo>
                    <a:pt x="4656759" y="9962972"/>
                  </a:lnTo>
                  <a:lnTo>
                    <a:pt x="4666538" y="9956571"/>
                  </a:lnTo>
                  <a:lnTo>
                    <a:pt x="4668570" y="9955657"/>
                  </a:lnTo>
                  <a:lnTo>
                    <a:pt x="4671110" y="9955047"/>
                  </a:lnTo>
                  <a:lnTo>
                    <a:pt x="4673523" y="9954437"/>
                  </a:lnTo>
                  <a:lnTo>
                    <a:pt x="4676190" y="9954133"/>
                  </a:lnTo>
                  <a:lnTo>
                    <a:pt x="4678984" y="9954742"/>
                  </a:lnTo>
                  <a:lnTo>
                    <a:pt x="4681778" y="9955047"/>
                  </a:lnTo>
                  <a:lnTo>
                    <a:pt x="4684191" y="9955961"/>
                  </a:lnTo>
                  <a:lnTo>
                    <a:pt x="4686604" y="9956571"/>
                  </a:lnTo>
                  <a:lnTo>
                    <a:pt x="4688763" y="9957485"/>
                  </a:lnTo>
                  <a:lnTo>
                    <a:pt x="4690922" y="9958705"/>
                  </a:lnTo>
                  <a:lnTo>
                    <a:pt x="4692700" y="9960229"/>
                  </a:lnTo>
                  <a:lnTo>
                    <a:pt x="4694478" y="9961448"/>
                  </a:lnTo>
                  <a:lnTo>
                    <a:pt x="4696383" y="9962972"/>
                  </a:lnTo>
                  <a:lnTo>
                    <a:pt x="4697907" y="9964801"/>
                  </a:lnTo>
                  <a:lnTo>
                    <a:pt x="4699431" y="9966325"/>
                  </a:lnTo>
                  <a:lnTo>
                    <a:pt x="4700574" y="9968458"/>
                  </a:lnTo>
                  <a:lnTo>
                    <a:pt x="4701844" y="9970287"/>
                  </a:lnTo>
                  <a:lnTo>
                    <a:pt x="4703114" y="9972421"/>
                  </a:lnTo>
                  <a:lnTo>
                    <a:pt x="4704003" y="9974554"/>
                  </a:lnTo>
                  <a:lnTo>
                    <a:pt x="4704892" y="9976688"/>
                  </a:lnTo>
                  <a:lnTo>
                    <a:pt x="4705781" y="9979126"/>
                  </a:lnTo>
                  <a:lnTo>
                    <a:pt x="4706670" y="9981260"/>
                  </a:lnTo>
                  <a:lnTo>
                    <a:pt x="4707051" y="9984003"/>
                  </a:lnTo>
                  <a:lnTo>
                    <a:pt x="4707686" y="9986137"/>
                  </a:lnTo>
                  <a:lnTo>
                    <a:pt x="4708194" y="9988880"/>
                  </a:lnTo>
                  <a:lnTo>
                    <a:pt x="4708194" y="9991318"/>
                  </a:lnTo>
                  <a:lnTo>
                    <a:pt x="4708575" y="9994061"/>
                  </a:lnTo>
                  <a:lnTo>
                    <a:pt x="4708829" y="9996500"/>
                  </a:lnTo>
                  <a:lnTo>
                    <a:pt x="4708829" y="9999243"/>
                  </a:lnTo>
                  <a:lnTo>
                    <a:pt x="4708829" y="10001681"/>
                  </a:lnTo>
                  <a:lnTo>
                    <a:pt x="4708829" y="10004425"/>
                  </a:lnTo>
                  <a:lnTo>
                    <a:pt x="4708575" y="10006863"/>
                  </a:lnTo>
                  <a:lnTo>
                    <a:pt x="4708194" y="10009301"/>
                  </a:lnTo>
                  <a:lnTo>
                    <a:pt x="4707940" y="10012045"/>
                  </a:lnTo>
                  <a:lnTo>
                    <a:pt x="4707686" y="10014483"/>
                  </a:lnTo>
                  <a:lnTo>
                    <a:pt x="4707305" y="10016921"/>
                  </a:lnTo>
                  <a:lnTo>
                    <a:pt x="4740198" y="10016921"/>
                  </a:lnTo>
                </a:path>
                <a:path w="6883400" h="10017125">
                  <a:moveTo>
                    <a:pt x="4612182" y="9932187"/>
                  </a:moveTo>
                  <a:lnTo>
                    <a:pt x="4740198" y="9932187"/>
                  </a:lnTo>
                </a:path>
                <a:path w="6883400" h="10017125">
                  <a:moveTo>
                    <a:pt x="4740198" y="10016921"/>
                  </a:moveTo>
                  <a:lnTo>
                    <a:pt x="4774742" y="10016921"/>
                  </a:lnTo>
                  <a:lnTo>
                    <a:pt x="4774107" y="10014483"/>
                  </a:lnTo>
                  <a:lnTo>
                    <a:pt x="4773218" y="10012045"/>
                  </a:lnTo>
                  <a:lnTo>
                    <a:pt x="4772837" y="10009606"/>
                  </a:lnTo>
                  <a:lnTo>
                    <a:pt x="4772583" y="10007168"/>
                  </a:lnTo>
                  <a:lnTo>
                    <a:pt x="4772202" y="10004425"/>
                  </a:lnTo>
                  <a:lnTo>
                    <a:pt x="4771948" y="10001986"/>
                  </a:lnTo>
                  <a:lnTo>
                    <a:pt x="4771948" y="9999243"/>
                  </a:lnTo>
                  <a:lnTo>
                    <a:pt x="4771948" y="9996805"/>
                  </a:lnTo>
                  <a:lnTo>
                    <a:pt x="4771948" y="9994366"/>
                  </a:lnTo>
                  <a:lnTo>
                    <a:pt x="4772202" y="9991623"/>
                  </a:lnTo>
                  <a:lnTo>
                    <a:pt x="4772583" y="9989185"/>
                  </a:lnTo>
                  <a:lnTo>
                    <a:pt x="4772837" y="9986441"/>
                  </a:lnTo>
                  <a:lnTo>
                    <a:pt x="4773472" y="9984003"/>
                  </a:lnTo>
                  <a:lnTo>
                    <a:pt x="4774107" y="9981565"/>
                  </a:lnTo>
                  <a:lnTo>
                    <a:pt x="4774742" y="9979126"/>
                  </a:lnTo>
                  <a:lnTo>
                    <a:pt x="4775631" y="9976993"/>
                  </a:lnTo>
                  <a:lnTo>
                    <a:pt x="4776520" y="9974554"/>
                  </a:lnTo>
                  <a:lnTo>
                    <a:pt x="4777790" y="9972421"/>
                  </a:lnTo>
                  <a:lnTo>
                    <a:pt x="4778933" y="9970287"/>
                  </a:lnTo>
                  <a:lnTo>
                    <a:pt x="4780203" y="9968153"/>
                  </a:lnTo>
                  <a:lnTo>
                    <a:pt x="4781727" y="9966325"/>
                  </a:lnTo>
                  <a:lnTo>
                    <a:pt x="4783251" y="9964496"/>
                  </a:lnTo>
                  <a:lnTo>
                    <a:pt x="4804206" y="9954133"/>
                  </a:lnTo>
                  <a:lnTo>
                    <a:pt x="4807000" y="9954742"/>
                  </a:lnTo>
                  <a:lnTo>
                    <a:pt x="4809794" y="9955047"/>
                  </a:lnTo>
                  <a:lnTo>
                    <a:pt x="4812207" y="9955961"/>
                  </a:lnTo>
                  <a:lnTo>
                    <a:pt x="4814620" y="9956571"/>
                  </a:lnTo>
                  <a:lnTo>
                    <a:pt x="4816779" y="9957485"/>
                  </a:lnTo>
                  <a:lnTo>
                    <a:pt x="4818938" y="9958705"/>
                  </a:lnTo>
                  <a:lnTo>
                    <a:pt x="4820716" y="9960229"/>
                  </a:lnTo>
                  <a:lnTo>
                    <a:pt x="4822875" y="9961448"/>
                  </a:lnTo>
                  <a:lnTo>
                    <a:pt x="4824399" y="9962972"/>
                  </a:lnTo>
                  <a:lnTo>
                    <a:pt x="4825923" y="9964801"/>
                  </a:lnTo>
                  <a:lnTo>
                    <a:pt x="4827447" y="9966325"/>
                  </a:lnTo>
                  <a:lnTo>
                    <a:pt x="4828590" y="9968458"/>
                  </a:lnTo>
                  <a:lnTo>
                    <a:pt x="4830114" y="9970287"/>
                  </a:lnTo>
                  <a:lnTo>
                    <a:pt x="4831130" y="9972421"/>
                  </a:lnTo>
                  <a:lnTo>
                    <a:pt x="4832273" y="9974554"/>
                  </a:lnTo>
                  <a:lnTo>
                    <a:pt x="4833162" y="9976688"/>
                  </a:lnTo>
                  <a:lnTo>
                    <a:pt x="4833797" y="9979126"/>
                  </a:lnTo>
                  <a:lnTo>
                    <a:pt x="4834686" y="9981260"/>
                  </a:lnTo>
                  <a:lnTo>
                    <a:pt x="4835321" y="9984003"/>
                  </a:lnTo>
                  <a:lnTo>
                    <a:pt x="4835702" y="9986137"/>
                  </a:lnTo>
                  <a:lnTo>
                    <a:pt x="4836210" y="9988880"/>
                  </a:lnTo>
                  <a:lnTo>
                    <a:pt x="4836591" y="9991318"/>
                  </a:lnTo>
                  <a:lnTo>
                    <a:pt x="4836591" y="9994061"/>
                  </a:lnTo>
                  <a:lnTo>
                    <a:pt x="4836845" y="9996500"/>
                  </a:lnTo>
                  <a:lnTo>
                    <a:pt x="4836845" y="9999243"/>
                  </a:lnTo>
                  <a:lnTo>
                    <a:pt x="4836845" y="10001681"/>
                  </a:lnTo>
                  <a:lnTo>
                    <a:pt x="4836845" y="10004425"/>
                  </a:lnTo>
                  <a:lnTo>
                    <a:pt x="4836591" y="10006863"/>
                  </a:lnTo>
                  <a:lnTo>
                    <a:pt x="4836591" y="10009301"/>
                  </a:lnTo>
                  <a:lnTo>
                    <a:pt x="4835956" y="10012045"/>
                  </a:lnTo>
                  <a:lnTo>
                    <a:pt x="4835702" y="10014483"/>
                  </a:lnTo>
                  <a:lnTo>
                    <a:pt x="4835321" y="10016921"/>
                  </a:lnTo>
                  <a:lnTo>
                    <a:pt x="4868595" y="10016921"/>
                  </a:lnTo>
                </a:path>
                <a:path w="6883400" h="10017125">
                  <a:moveTo>
                    <a:pt x="4740198" y="9932187"/>
                  </a:moveTo>
                  <a:lnTo>
                    <a:pt x="4868595" y="9932187"/>
                  </a:lnTo>
                </a:path>
                <a:path w="6883400" h="10017125">
                  <a:moveTo>
                    <a:pt x="4868595" y="10016921"/>
                  </a:moveTo>
                  <a:lnTo>
                    <a:pt x="4902758" y="10016921"/>
                  </a:lnTo>
                  <a:lnTo>
                    <a:pt x="4902123" y="10014483"/>
                  </a:lnTo>
                  <a:lnTo>
                    <a:pt x="4901488" y="10012045"/>
                  </a:lnTo>
                  <a:lnTo>
                    <a:pt x="4900853" y="10009606"/>
                  </a:lnTo>
                  <a:lnTo>
                    <a:pt x="4900599" y="10007168"/>
                  </a:lnTo>
                  <a:lnTo>
                    <a:pt x="4900218" y="10004425"/>
                  </a:lnTo>
                  <a:lnTo>
                    <a:pt x="4899964" y="10001986"/>
                  </a:lnTo>
                  <a:lnTo>
                    <a:pt x="4899964" y="9999243"/>
                  </a:lnTo>
                  <a:lnTo>
                    <a:pt x="4899964" y="9996805"/>
                  </a:lnTo>
                  <a:lnTo>
                    <a:pt x="4899964" y="9994366"/>
                  </a:lnTo>
                  <a:lnTo>
                    <a:pt x="4900218" y="9991623"/>
                  </a:lnTo>
                  <a:lnTo>
                    <a:pt x="4900599" y="9989185"/>
                  </a:lnTo>
                  <a:lnTo>
                    <a:pt x="4900853" y="9986441"/>
                  </a:lnTo>
                  <a:lnTo>
                    <a:pt x="4901488" y="9984003"/>
                  </a:lnTo>
                  <a:lnTo>
                    <a:pt x="4902123" y="9981565"/>
                  </a:lnTo>
                  <a:lnTo>
                    <a:pt x="4903012" y="9979126"/>
                  </a:lnTo>
                  <a:lnTo>
                    <a:pt x="4909743" y="9966325"/>
                  </a:lnTo>
                  <a:lnTo>
                    <a:pt x="4911267" y="9964496"/>
                  </a:lnTo>
                  <a:lnTo>
                    <a:pt x="4932222" y="9954133"/>
                  </a:lnTo>
                  <a:lnTo>
                    <a:pt x="4935016" y="9954742"/>
                  </a:lnTo>
                  <a:lnTo>
                    <a:pt x="4937810" y="9955047"/>
                  </a:lnTo>
                  <a:lnTo>
                    <a:pt x="4940223" y="9955961"/>
                  </a:lnTo>
                  <a:lnTo>
                    <a:pt x="4942636" y="9956571"/>
                  </a:lnTo>
                  <a:lnTo>
                    <a:pt x="4944795" y="9957485"/>
                  </a:lnTo>
                  <a:lnTo>
                    <a:pt x="4946954" y="9958705"/>
                  </a:lnTo>
                  <a:lnTo>
                    <a:pt x="4948732" y="9960229"/>
                  </a:lnTo>
                  <a:lnTo>
                    <a:pt x="4950891" y="9961448"/>
                  </a:lnTo>
                  <a:lnTo>
                    <a:pt x="4952415" y="9962972"/>
                  </a:lnTo>
                  <a:lnTo>
                    <a:pt x="4953939" y="9964801"/>
                  </a:lnTo>
                  <a:lnTo>
                    <a:pt x="4955463" y="9966325"/>
                  </a:lnTo>
                  <a:lnTo>
                    <a:pt x="4956987" y="9968458"/>
                  </a:lnTo>
                  <a:lnTo>
                    <a:pt x="4958130" y="9970287"/>
                  </a:lnTo>
                  <a:lnTo>
                    <a:pt x="4959146" y="9972421"/>
                  </a:lnTo>
                  <a:lnTo>
                    <a:pt x="4960289" y="9974554"/>
                  </a:lnTo>
                  <a:lnTo>
                    <a:pt x="4961178" y="9976688"/>
                  </a:lnTo>
                  <a:lnTo>
                    <a:pt x="4961813" y="9979126"/>
                  </a:lnTo>
                  <a:lnTo>
                    <a:pt x="4962702" y="9981260"/>
                  </a:lnTo>
                  <a:lnTo>
                    <a:pt x="4963337" y="9984003"/>
                  </a:lnTo>
                  <a:lnTo>
                    <a:pt x="4963718" y="9986137"/>
                  </a:lnTo>
                  <a:lnTo>
                    <a:pt x="4964226" y="9988880"/>
                  </a:lnTo>
                  <a:lnTo>
                    <a:pt x="4964607" y="9991318"/>
                  </a:lnTo>
                  <a:lnTo>
                    <a:pt x="4964607" y="9994061"/>
                  </a:lnTo>
                  <a:lnTo>
                    <a:pt x="4964861" y="9996500"/>
                  </a:lnTo>
                  <a:lnTo>
                    <a:pt x="4964861" y="9999243"/>
                  </a:lnTo>
                  <a:lnTo>
                    <a:pt x="4964861" y="10001681"/>
                  </a:lnTo>
                  <a:lnTo>
                    <a:pt x="4964861" y="10004425"/>
                  </a:lnTo>
                  <a:lnTo>
                    <a:pt x="4964607" y="10006863"/>
                  </a:lnTo>
                  <a:lnTo>
                    <a:pt x="4964607" y="10009301"/>
                  </a:lnTo>
                  <a:lnTo>
                    <a:pt x="4964226" y="10012045"/>
                  </a:lnTo>
                  <a:lnTo>
                    <a:pt x="4963972" y="10014483"/>
                  </a:lnTo>
                  <a:lnTo>
                    <a:pt x="4963337" y="10016921"/>
                  </a:lnTo>
                  <a:lnTo>
                    <a:pt x="4996611" y="10016921"/>
                  </a:lnTo>
                </a:path>
                <a:path w="6883400" h="10017125">
                  <a:moveTo>
                    <a:pt x="4868595" y="9932187"/>
                  </a:moveTo>
                  <a:lnTo>
                    <a:pt x="4996611" y="9932187"/>
                  </a:lnTo>
                </a:path>
                <a:path w="6883400" h="10017125">
                  <a:moveTo>
                    <a:pt x="4996611" y="10016921"/>
                  </a:moveTo>
                  <a:lnTo>
                    <a:pt x="5030774" y="10016921"/>
                  </a:lnTo>
                  <a:lnTo>
                    <a:pt x="5030139" y="10014483"/>
                  </a:lnTo>
                  <a:lnTo>
                    <a:pt x="5029504" y="10012045"/>
                  </a:lnTo>
                  <a:lnTo>
                    <a:pt x="5028869" y="10009606"/>
                  </a:lnTo>
                  <a:lnTo>
                    <a:pt x="5028615" y="10007168"/>
                  </a:lnTo>
                  <a:lnTo>
                    <a:pt x="5028234" y="10004425"/>
                  </a:lnTo>
                  <a:lnTo>
                    <a:pt x="5027980" y="10001986"/>
                  </a:lnTo>
                  <a:lnTo>
                    <a:pt x="5027980" y="9999243"/>
                  </a:lnTo>
                  <a:lnTo>
                    <a:pt x="5027980" y="9996805"/>
                  </a:lnTo>
                  <a:lnTo>
                    <a:pt x="5027980" y="9994366"/>
                  </a:lnTo>
                  <a:lnTo>
                    <a:pt x="5028234" y="9991623"/>
                  </a:lnTo>
                  <a:lnTo>
                    <a:pt x="5028615" y="9989185"/>
                  </a:lnTo>
                  <a:lnTo>
                    <a:pt x="5028869" y="9986441"/>
                  </a:lnTo>
                  <a:lnTo>
                    <a:pt x="5029504" y="9984003"/>
                  </a:lnTo>
                  <a:lnTo>
                    <a:pt x="5030393" y="9981565"/>
                  </a:lnTo>
                  <a:lnTo>
                    <a:pt x="5031028" y="9979126"/>
                  </a:lnTo>
                  <a:lnTo>
                    <a:pt x="5031917" y="9976993"/>
                  </a:lnTo>
                  <a:lnTo>
                    <a:pt x="5032806" y="9974554"/>
                  </a:lnTo>
                  <a:lnTo>
                    <a:pt x="5033822" y="9972421"/>
                  </a:lnTo>
                  <a:lnTo>
                    <a:pt x="5060238" y="9954133"/>
                  </a:lnTo>
                  <a:lnTo>
                    <a:pt x="5063286" y="9954742"/>
                  </a:lnTo>
                  <a:lnTo>
                    <a:pt x="5065826" y="9955047"/>
                  </a:lnTo>
                  <a:lnTo>
                    <a:pt x="5068239" y="9955961"/>
                  </a:lnTo>
                  <a:lnTo>
                    <a:pt x="5070652" y="9956571"/>
                  </a:lnTo>
                  <a:lnTo>
                    <a:pt x="5072811" y="9957485"/>
                  </a:lnTo>
                  <a:lnTo>
                    <a:pt x="5074970" y="9958705"/>
                  </a:lnTo>
                  <a:lnTo>
                    <a:pt x="5077002" y="9960229"/>
                  </a:lnTo>
                  <a:lnTo>
                    <a:pt x="5078907" y="9961448"/>
                  </a:lnTo>
                  <a:lnTo>
                    <a:pt x="5088305" y="9974554"/>
                  </a:lnTo>
                  <a:lnTo>
                    <a:pt x="5089194" y="9976688"/>
                  </a:lnTo>
                  <a:lnTo>
                    <a:pt x="5089829" y="9979126"/>
                  </a:lnTo>
                  <a:lnTo>
                    <a:pt x="5090718" y="9981260"/>
                  </a:lnTo>
                  <a:lnTo>
                    <a:pt x="5091353" y="9984003"/>
                  </a:lnTo>
                  <a:lnTo>
                    <a:pt x="5091734" y="9986137"/>
                  </a:lnTo>
                  <a:lnTo>
                    <a:pt x="5092242" y="9988880"/>
                  </a:lnTo>
                  <a:lnTo>
                    <a:pt x="5092623" y="9991318"/>
                  </a:lnTo>
                  <a:lnTo>
                    <a:pt x="5092877" y="9994061"/>
                  </a:lnTo>
                  <a:lnTo>
                    <a:pt x="5092877" y="9996500"/>
                  </a:lnTo>
                  <a:lnTo>
                    <a:pt x="5093258" y="9999243"/>
                  </a:lnTo>
                  <a:lnTo>
                    <a:pt x="5093258" y="10001681"/>
                  </a:lnTo>
                  <a:lnTo>
                    <a:pt x="5092877" y="10004425"/>
                  </a:lnTo>
                  <a:lnTo>
                    <a:pt x="5092877" y="10006863"/>
                  </a:lnTo>
                  <a:lnTo>
                    <a:pt x="5092623" y="10009301"/>
                  </a:lnTo>
                  <a:lnTo>
                    <a:pt x="5092242" y="10012045"/>
                  </a:lnTo>
                  <a:lnTo>
                    <a:pt x="5091988" y="10014483"/>
                  </a:lnTo>
                  <a:lnTo>
                    <a:pt x="5091353" y="10016921"/>
                  </a:lnTo>
                  <a:lnTo>
                    <a:pt x="5124627" y="10016921"/>
                  </a:lnTo>
                </a:path>
                <a:path w="6883400" h="10017125">
                  <a:moveTo>
                    <a:pt x="4996611" y="9932187"/>
                  </a:moveTo>
                  <a:lnTo>
                    <a:pt x="5124627" y="9932187"/>
                  </a:lnTo>
                </a:path>
                <a:path w="6883400" h="10017125">
                  <a:moveTo>
                    <a:pt x="5124627" y="10016921"/>
                  </a:moveTo>
                  <a:lnTo>
                    <a:pt x="5158790" y="10016921"/>
                  </a:lnTo>
                  <a:lnTo>
                    <a:pt x="5158155" y="10014483"/>
                  </a:lnTo>
                  <a:lnTo>
                    <a:pt x="5157520" y="10012045"/>
                  </a:lnTo>
                  <a:lnTo>
                    <a:pt x="5156885" y="10009606"/>
                  </a:lnTo>
                  <a:lnTo>
                    <a:pt x="5156631" y="10007168"/>
                  </a:lnTo>
                  <a:lnTo>
                    <a:pt x="5156250" y="10004425"/>
                  </a:lnTo>
                  <a:lnTo>
                    <a:pt x="5155996" y="10001986"/>
                  </a:lnTo>
                  <a:lnTo>
                    <a:pt x="5155996" y="9999243"/>
                  </a:lnTo>
                  <a:lnTo>
                    <a:pt x="5155996" y="9996805"/>
                  </a:lnTo>
                  <a:lnTo>
                    <a:pt x="5155996" y="9994366"/>
                  </a:lnTo>
                  <a:lnTo>
                    <a:pt x="5156250" y="9991623"/>
                  </a:lnTo>
                  <a:lnTo>
                    <a:pt x="5156631" y="9989185"/>
                  </a:lnTo>
                  <a:lnTo>
                    <a:pt x="5157266" y="9986441"/>
                  </a:lnTo>
                  <a:lnTo>
                    <a:pt x="5157774" y="9984003"/>
                  </a:lnTo>
                  <a:lnTo>
                    <a:pt x="5158409" y="9981565"/>
                  </a:lnTo>
                  <a:lnTo>
                    <a:pt x="5159044" y="9979126"/>
                  </a:lnTo>
                  <a:lnTo>
                    <a:pt x="5159933" y="9976993"/>
                  </a:lnTo>
                  <a:lnTo>
                    <a:pt x="5160822" y="9974554"/>
                  </a:lnTo>
                  <a:lnTo>
                    <a:pt x="5161838" y="9972421"/>
                  </a:lnTo>
                  <a:lnTo>
                    <a:pt x="5162981" y="9970287"/>
                  </a:lnTo>
                  <a:lnTo>
                    <a:pt x="5164505" y="9968153"/>
                  </a:lnTo>
                  <a:lnTo>
                    <a:pt x="5165775" y="9966325"/>
                  </a:lnTo>
                  <a:lnTo>
                    <a:pt x="5174538" y="9958705"/>
                  </a:lnTo>
                  <a:lnTo>
                    <a:pt x="5176443" y="9957485"/>
                  </a:lnTo>
                  <a:lnTo>
                    <a:pt x="5178602" y="9956571"/>
                  </a:lnTo>
                  <a:lnTo>
                    <a:pt x="5181015" y="9955657"/>
                  </a:lnTo>
                  <a:lnTo>
                    <a:pt x="5183428" y="9955047"/>
                  </a:lnTo>
                  <a:lnTo>
                    <a:pt x="5185841" y="9954437"/>
                  </a:lnTo>
                  <a:lnTo>
                    <a:pt x="5188635" y="9954133"/>
                  </a:lnTo>
                  <a:lnTo>
                    <a:pt x="5191302" y="9954742"/>
                  </a:lnTo>
                  <a:lnTo>
                    <a:pt x="5193842" y="9955047"/>
                  </a:lnTo>
                  <a:lnTo>
                    <a:pt x="5196255" y="9955961"/>
                  </a:lnTo>
                  <a:lnTo>
                    <a:pt x="5198668" y="9956571"/>
                  </a:lnTo>
                  <a:lnTo>
                    <a:pt x="5201081" y="9957485"/>
                  </a:lnTo>
                  <a:lnTo>
                    <a:pt x="5202986" y="9958705"/>
                  </a:lnTo>
                  <a:lnTo>
                    <a:pt x="5205018" y="9960229"/>
                  </a:lnTo>
                  <a:lnTo>
                    <a:pt x="5206923" y="9961448"/>
                  </a:lnTo>
                  <a:lnTo>
                    <a:pt x="5208447" y="9962972"/>
                  </a:lnTo>
                  <a:lnTo>
                    <a:pt x="5210225" y="9964801"/>
                  </a:lnTo>
                  <a:lnTo>
                    <a:pt x="5211749" y="9966325"/>
                  </a:lnTo>
                  <a:lnTo>
                    <a:pt x="5213019" y="9968458"/>
                  </a:lnTo>
                  <a:lnTo>
                    <a:pt x="5214162" y="9970287"/>
                  </a:lnTo>
                  <a:lnTo>
                    <a:pt x="5215432" y="9972421"/>
                  </a:lnTo>
                  <a:lnTo>
                    <a:pt x="5216321" y="9974554"/>
                  </a:lnTo>
                  <a:lnTo>
                    <a:pt x="5217210" y="9976688"/>
                  </a:lnTo>
                  <a:lnTo>
                    <a:pt x="5218226" y="9979126"/>
                  </a:lnTo>
                  <a:lnTo>
                    <a:pt x="5218734" y="9981260"/>
                  </a:lnTo>
                  <a:lnTo>
                    <a:pt x="5219369" y="9984003"/>
                  </a:lnTo>
                  <a:lnTo>
                    <a:pt x="5220004" y="9986137"/>
                  </a:lnTo>
                  <a:lnTo>
                    <a:pt x="5220258" y="9988880"/>
                  </a:lnTo>
                  <a:lnTo>
                    <a:pt x="5220639" y="9991318"/>
                  </a:lnTo>
                  <a:lnTo>
                    <a:pt x="5220893" y="9994061"/>
                  </a:lnTo>
                  <a:lnTo>
                    <a:pt x="5220893" y="9996500"/>
                  </a:lnTo>
                  <a:lnTo>
                    <a:pt x="5221274" y="9999243"/>
                  </a:lnTo>
                  <a:lnTo>
                    <a:pt x="5221274" y="10001681"/>
                  </a:lnTo>
                  <a:lnTo>
                    <a:pt x="5220893" y="10004425"/>
                  </a:lnTo>
                  <a:lnTo>
                    <a:pt x="5220893" y="10006863"/>
                  </a:lnTo>
                  <a:lnTo>
                    <a:pt x="5220639" y="10009301"/>
                  </a:lnTo>
                  <a:lnTo>
                    <a:pt x="5220258" y="10012045"/>
                  </a:lnTo>
                  <a:lnTo>
                    <a:pt x="5220004" y="10014483"/>
                  </a:lnTo>
                  <a:lnTo>
                    <a:pt x="5219369" y="10016921"/>
                  </a:lnTo>
                  <a:lnTo>
                    <a:pt x="5252643" y="10016921"/>
                  </a:lnTo>
                </a:path>
                <a:path w="6883400" h="10017125">
                  <a:moveTo>
                    <a:pt x="5124627" y="9932187"/>
                  </a:moveTo>
                  <a:lnTo>
                    <a:pt x="5252643" y="9932187"/>
                  </a:lnTo>
                </a:path>
                <a:path w="6883400" h="10017125">
                  <a:moveTo>
                    <a:pt x="5252643" y="10016921"/>
                  </a:moveTo>
                  <a:lnTo>
                    <a:pt x="5286806" y="10016921"/>
                  </a:lnTo>
                  <a:lnTo>
                    <a:pt x="5286171" y="10014483"/>
                  </a:lnTo>
                  <a:lnTo>
                    <a:pt x="5285536" y="10012045"/>
                  </a:lnTo>
                  <a:lnTo>
                    <a:pt x="5284901" y="10009606"/>
                  </a:lnTo>
                  <a:lnTo>
                    <a:pt x="5284647" y="10007168"/>
                  </a:lnTo>
                  <a:lnTo>
                    <a:pt x="5284266" y="10004425"/>
                  </a:lnTo>
                  <a:lnTo>
                    <a:pt x="5284266" y="10001986"/>
                  </a:lnTo>
                  <a:lnTo>
                    <a:pt x="5284012" y="9999243"/>
                  </a:lnTo>
                  <a:lnTo>
                    <a:pt x="5284012" y="9996805"/>
                  </a:lnTo>
                  <a:lnTo>
                    <a:pt x="5284266" y="9994366"/>
                  </a:lnTo>
                  <a:lnTo>
                    <a:pt x="5284266" y="9991623"/>
                  </a:lnTo>
                  <a:lnTo>
                    <a:pt x="5284901" y="9989185"/>
                  </a:lnTo>
                  <a:lnTo>
                    <a:pt x="5285282" y="9986441"/>
                  </a:lnTo>
                  <a:lnTo>
                    <a:pt x="5285790" y="9984003"/>
                  </a:lnTo>
                  <a:lnTo>
                    <a:pt x="5286425" y="9981565"/>
                  </a:lnTo>
                  <a:lnTo>
                    <a:pt x="5287060" y="9979126"/>
                  </a:lnTo>
                  <a:lnTo>
                    <a:pt x="5287949" y="9976993"/>
                  </a:lnTo>
                  <a:lnTo>
                    <a:pt x="5288838" y="9974554"/>
                  </a:lnTo>
                  <a:lnTo>
                    <a:pt x="5290108" y="9972421"/>
                  </a:lnTo>
                  <a:lnTo>
                    <a:pt x="5291378" y="9970287"/>
                  </a:lnTo>
                  <a:lnTo>
                    <a:pt x="5292521" y="9968153"/>
                  </a:lnTo>
                  <a:lnTo>
                    <a:pt x="5293791" y="9966325"/>
                  </a:lnTo>
                  <a:lnTo>
                    <a:pt x="5295315" y="9964496"/>
                  </a:lnTo>
                  <a:lnTo>
                    <a:pt x="5297093" y="9962972"/>
                  </a:lnTo>
                  <a:lnTo>
                    <a:pt x="5298617" y="9961448"/>
                  </a:lnTo>
                  <a:lnTo>
                    <a:pt x="5300522" y="9959924"/>
                  </a:lnTo>
                  <a:lnTo>
                    <a:pt x="5302554" y="9958705"/>
                  </a:lnTo>
                  <a:lnTo>
                    <a:pt x="5304459" y="9957485"/>
                  </a:lnTo>
                  <a:lnTo>
                    <a:pt x="5306872" y="9956571"/>
                  </a:lnTo>
                  <a:lnTo>
                    <a:pt x="5309031" y="9955657"/>
                  </a:lnTo>
                  <a:lnTo>
                    <a:pt x="5311444" y="9955047"/>
                  </a:lnTo>
                  <a:lnTo>
                    <a:pt x="5313857" y="9954437"/>
                  </a:lnTo>
                  <a:lnTo>
                    <a:pt x="5316651" y="9954133"/>
                  </a:lnTo>
                  <a:lnTo>
                    <a:pt x="5319318" y="9954742"/>
                  </a:lnTo>
                  <a:lnTo>
                    <a:pt x="5321858" y="9955047"/>
                  </a:lnTo>
                  <a:lnTo>
                    <a:pt x="5324525" y="9955961"/>
                  </a:lnTo>
                  <a:lnTo>
                    <a:pt x="5326684" y="9956571"/>
                  </a:lnTo>
                  <a:lnTo>
                    <a:pt x="5329097" y="9957485"/>
                  </a:lnTo>
                  <a:lnTo>
                    <a:pt x="5331256" y="9958705"/>
                  </a:lnTo>
                  <a:lnTo>
                    <a:pt x="5333034" y="9960229"/>
                  </a:lnTo>
                  <a:lnTo>
                    <a:pt x="5334939" y="9961448"/>
                  </a:lnTo>
                  <a:lnTo>
                    <a:pt x="5336717" y="9962972"/>
                  </a:lnTo>
                  <a:lnTo>
                    <a:pt x="5338241" y="9964801"/>
                  </a:lnTo>
                  <a:lnTo>
                    <a:pt x="5339765" y="9966325"/>
                  </a:lnTo>
                  <a:lnTo>
                    <a:pt x="5341035" y="9968458"/>
                  </a:lnTo>
                  <a:lnTo>
                    <a:pt x="5342178" y="9970287"/>
                  </a:lnTo>
                  <a:lnTo>
                    <a:pt x="5343448" y="9972421"/>
                  </a:lnTo>
                  <a:lnTo>
                    <a:pt x="5344337" y="9974554"/>
                  </a:lnTo>
                  <a:lnTo>
                    <a:pt x="5345226" y="9976688"/>
                  </a:lnTo>
                  <a:lnTo>
                    <a:pt x="5346242" y="9979126"/>
                  </a:lnTo>
                  <a:lnTo>
                    <a:pt x="5346750" y="9981260"/>
                  </a:lnTo>
                  <a:lnTo>
                    <a:pt x="5347385" y="9984003"/>
                  </a:lnTo>
                  <a:lnTo>
                    <a:pt x="5348020" y="9986137"/>
                  </a:lnTo>
                  <a:lnTo>
                    <a:pt x="5348274" y="9988880"/>
                  </a:lnTo>
                  <a:lnTo>
                    <a:pt x="5348655" y="9991318"/>
                  </a:lnTo>
                  <a:lnTo>
                    <a:pt x="5348909" y="9994061"/>
                  </a:lnTo>
                  <a:lnTo>
                    <a:pt x="5349290" y="9996500"/>
                  </a:lnTo>
                  <a:lnTo>
                    <a:pt x="5349290" y="9999243"/>
                  </a:lnTo>
                  <a:lnTo>
                    <a:pt x="5349290" y="10001681"/>
                  </a:lnTo>
                  <a:lnTo>
                    <a:pt x="5349290" y="10004425"/>
                  </a:lnTo>
                  <a:lnTo>
                    <a:pt x="5348909" y="10006863"/>
                  </a:lnTo>
                  <a:lnTo>
                    <a:pt x="5348655" y="10009301"/>
                  </a:lnTo>
                  <a:lnTo>
                    <a:pt x="5348274" y="10012045"/>
                  </a:lnTo>
                  <a:lnTo>
                    <a:pt x="5348020" y="10014483"/>
                  </a:lnTo>
                  <a:lnTo>
                    <a:pt x="5347766" y="10016921"/>
                  </a:lnTo>
                  <a:lnTo>
                    <a:pt x="5380659" y="10016921"/>
                  </a:lnTo>
                </a:path>
                <a:path w="6883400" h="10017125">
                  <a:moveTo>
                    <a:pt x="5252643" y="9932187"/>
                  </a:moveTo>
                  <a:lnTo>
                    <a:pt x="5380659" y="9932187"/>
                  </a:lnTo>
                </a:path>
                <a:path w="6883400" h="10017125">
                  <a:moveTo>
                    <a:pt x="5380659" y="10016921"/>
                  </a:moveTo>
                  <a:lnTo>
                    <a:pt x="5415076" y="10016921"/>
                  </a:lnTo>
                  <a:lnTo>
                    <a:pt x="5414187" y="10014483"/>
                  </a:lnTo>
                  <a:lnTo>
                    <a:pt x="5413552" y="10012045"/>
                  </a:lnTo>
                  <a:lnTo>
                    <a:pt x="5413298" y="10009606"/>
                  </a:lnTo>
                  <a:lnTo>
                    <a:pt x="5412663" y="10007168"/>
                  </a:lnTo>
                  <a:lnTo>
                    <a:pt x="5412282" y="10004425"/>
                  </a:lnTo>
                  <a:lnTo>
                    <a:pt x="5412282" y="10001986"/>
                  </a:lnTo>
                  <a:lnTo>
                    <a:pt x="5412028" y="9999243"/>
                  </a:lnTo>
                  <a:lnTo>
                    <a:pt x="5412028" y="9996805"/>
                  </a:lnTo>
                  <a:lnTo>
                    <a:pt x="5412282" y="9994366"/>
                  </a:lnTo>
                  <a:lnTo>
                    <a:pt x="5412282" y="9991623"/>
                  </a:lnTo>
                  <a:lnTo>
                    <a:pt x="5412917" y="9989185"/>
                  </a:lnTo>
                  <a:lnTo>
                    <a:pt x="5413298" y="9986441"/>
                  </a:lnTo>
                  <a:lnTo>
                    <a:pt x="5413806" y="9984003"/>
                  </a:lnTo>
                  <a:lnTo>
                    <a:pt x="5414441" y="9981565"/>
                  </a:lnTo>
                  <a:lnTo>
                    <a:pt x="5415076" y="9979126"/>
                  </a:lnTo>
                  <a:lnTo>
                    <a:pt x="5415965" y="9976993"/>
                  </a:lnTo>
                  <a:lnTo>
                    <a:pt x="5416854" y="9974554"/>
                  </a:lnTo>
                  <a:lnTo>
                    <a:pt x="5418124" y="9972421"/>
                  </a:lnTo>
                  <a:lnTo>
                    <a:pt x="5419394" y="9970287"/>
                  </a:lnTo>
                  <a:lnTo>
                    <a:pt x="5420537" y="9968153"/>
                  </a:lnTo>
                  <a:lnTo>
                    <a:pt x="5422061" y="9966325"/>
                  </a:lnTo>
                  <a:lnTo>
                    <a:pt x="5423331" y="9964496"/>
                  </a:lnTo>
                  <a:lnTo>
                    <a:pt x="5425109" y="9962972"/>
                  </a:lnTo>
                  <a:lnTo>
                    <a:pt x="5426633" y="9961448"/>
                  </a:lnTo>
                  <a:lnTo>
                    <a:pt x="5428538" y="9959924"/>
                  </a:lnTo>
                  <a:lnTo>
                    <a:pt x="5430570" y="9958705"/>
                  </a:lnTo>
                  <a:lnTo>
                    <a:pt x="5432729" y="9957485"/>
                  </a:lnTo>
                  <a:lnTo>
                    <a:pt x="5434888" y="9956571"/>
                  </a:lnTo>
                  <a:lnTo>
                    <a:pt x="5437047" y="9955657"/>
                  </a:lnTo>
                  <a:lnTo>
                    <a:pt x="5439460" y="9955047"/>
                  </a:lnTo>
                  <a:lnTo>
                    <a:pt x="5441873" y="9954437"/>
                  </a:lnTo>
                  <a:lnTo>
                    <a:pt x="5444667" y="9954133"/>
                  </a:lnTo>
                  <a:lnTo>
                    <a:pt x="5447334" y="9954742"/>
                  </a:lnTo>
                  <a:lnTo>
                    <a:pt x="5450128" y="9955047"/>
                  </a:lnTo>
                  <a:lnTo>
                    <a:pt x="5452541" y="9955961"/>
                  </a:lnTo>
                  <a:lnTo>
                    <a:pt x="5454954" y="9956571"/>
                  </a:lnTo>
                  <a:lnTo>
                    <a:pt x="5457113" y="9957485"/>
                  </a:lnTo>
                  <a:lnTo>
                    <a:pt x="5459272" y="9958705"/>
                  </a:lnTo>
                  <a:lnTo>
                    <a:pt x="5461050" y="9960229"/>
                  </a:lnTo>
                  <a:lnTo>
                    <a:pt x="5462955" y="9961448"/>
                  </a:lnTo>
                  <a:lnTo>
                    <a:pt x="5464733" y="9962972"/>
                  </a:lnTo>
                  <a:lnTo>
                    <a:pt x="5466257" y="9964801"/>
                  </a:lnTo>
                  <a:lnTo>
                    <a:pt x="5467781" y="9966325"/>
                  </a:lnTo>
                  <a:lnTo>
                    <a:pt x="5469051" y="9968458"/>
                  </a:lnTo>
                  <a:lnTo>
                    <a:pt x="5470194" y="9970287"/>
                  </a:lnTo>
                  <a:lnTo>
                    <a:pt x="5471464" y="9972421"/>
                  </a:lnTo>
                  <a:lnTo>
                    <a:pt x="5472353" y="9974554"/>
                  </a:lnTo>
                  <a:lnTo>
                    <a:pt x="5473242" y="9976688"/>
                  </a:lnTo>
                  <a:lnTo>
                    <a:pt x="5474258" y="9979126"/>
                  </a:lnTo>
                  <a:lnTo>
                    <a:pt x="5474766" y="9981260"/>
                  </a:lnTo>
                  <a:lnTo>
                    <a:pt x="5475401" y="9984003"/>
                  </a:lnTo>
                  <a:lnTo>
                    <a:pt x="5476036" y="9986137"/>
                  </a:lnTo>
                  <a:lnTo>
                    <a:pt x="5476290" y="9988880"/>
                  </a:lnTo>
                  <a:lnTo>
                    <a:pt x="5476671" y="9991318"/>
                  </a:lnTo>
                  <a:lnTo>
                    <a:pt x="5476925" y="9994061"/>
                  </a:lnTo>
                  <a:lnTo>
                    <a:pt x="5477306" y="9996500"/>
                  </a:lnTo>
                  <a:lnTo>
                    <a:pt x="5477306" y="9999243"/>
                  </a:lnTo>
                  <a:lnTo>
                    <a:pt x="5477306" y="10001681"/>
                  </a:lnTo>
                  <a:lnTo>
                    <a:pt x="5477306" y="10004425"/>
                  </a:lnTo>
                  <a:lnTo>
                    <a:pt x="5476925" y="10006863"/>
                  </a:lnTo>
                  <a:lnTo>
                    <a:pt x="5476671" y="10009301"/>
                  </a:lnTo>
                  <a:lnTo>
                    <a:pt x="5476290" y="10012045"/>
                  </a:lnTo>
                  <a:lnTo>
                    <a:pt x="5476036" y="10014483"/>
                  </a:lnTo>
                  <a:lnTo>
                    <a:pt x="5475782" y="10016921"/>
                  </a:lnTo>
                  <a:lnTo>
                    <a:pt x="5508675" y="10016921"/>
                  </a:lnTo>
                </a:path>
                <a:path w="6883400" h="10017125">
                  <a:moveTo>
                    <a:pt x="5380659" y="9932187"/>
                  </a:moveTo>
                  <a:lnTo>
                    <a:pt x="5508675" y="9932187"/>
                  </a:lnTo>
                </a:path>
                <a:path w="6883400" h="10017125">
                  <a:moveTo>
                    <a:pt x="5508675" y="10016921"/>
                  </a:moveTo>
                  <a:lnTo>
                    <a:pt x="5543092" y="10016921"/>
                  </a:lnTo>
                  <a:lnTo>
                    <a:pt x="5542457" y="10014483"/>
                  </a:lnTo>
                  <a:lnTo>
                    <a:pt x="5541568" y="10012045"/>
                  </a:lnTo>
                  <a:lnTo>
                    <a:pt x="5541314" y="10009606"/>
                  </a:lnTo>
                  <a:lnTo>
                    <a:pt x="5540933" y="10007168"/>
                  </a:lnTo>
                  <a:lnTo>
                    <a:pt x="5540679" y="10004425"/>
                  </a:lnTo>
                  <a:lnTo>
                    <a:pt x="5540298" y="10001986"/>
                  </a:lnTo>
                  <a:lnTo>
                    <a:pt x="5540298" y="9999243"/>
                  </a:lnTo>
                  <a:lnTo>
                    <a:pt x="5540298" y="9996805"/>
                  </a:lnTo>
                  <a:lnTo>
                    <a:pt x="5540298" y="9994366"/>
                  </a:lnTo>
                  <a:lnTo>
                    <a:pt x="5540679" y="9991623"/>
                  </a:lnTo>
                  <a:lnTo>
                    <a:pt x="5540933" y="9989185"/>
                  </a:lnTo>
                  <a:lnTo>
                    <a:pt x="5543981" y="9976993"/>
                  </a:lnTo>
                  <a:lnTo>
                    <a:pt x="5544870" y="9974554"/>
                  </a:lnTo>
                  <a:lnTo>
                    <a:pt x="5546140" y="9972421"/>
                  </a:lnTo>
                  <a:lnTo>
                    <a:pt x="5547410" y="9970287"/>
                  </a:lnTo>
                  <a:lnTo>
                    <a:pt x="5548553" y="9968153"/>
                  </a:lnTo>
                  <a:lnTo>
                    <a:pt x="5550077" y="9966325"/>
                  </a:lnTo>
                  <a:lnTo>
                    <a:pt x="5551347" y="9964496"/>
                  </a:lnTo>
                  <a:lnTo>
                    <a:pt x="5553125" y="9962972"/>
                  </a:lnTo>
                  <a:lnTo>
                    <a:pt x="5555030" y="9961448"/>
                  </a:lnTo>
                  <a:lnTo>
                    <a:pt x="5556808" y="9959924"/>
                  </a:lnTo>
                  <a:lnTo>
                    <a:pt x="5558586" y="9958705"/>
                  </a:lnTo>
                  <a:lnTo>
                    <a:pt x="5572683" y="9954133"/>
                  </a:lnTo>
                  <a:lnTo>
                    <a:pt x="5575350" y="9954742"/>
                  </a:lnTo>
                  <a:lnTo>
                    <a:pt x="5578144" y="9955047"/>
                  </a:lnTo>
                  <a:lnTo>
                    <a:pt x="5580557" y="9955961"/>
                  </a:lnTo>
                  <a:lnTo>
                    <a:pt x="5582970" y="9956571"/>
                  </a:lnTo>
                  <a:lnTo>
                    <a:pt x="5585129" y="9957485"/>
                  </a:lnTo>
                  <a:lnTo>
                    <a:pt x="5587288" y="9958705"/>
                  </a:lnTo>
                  <a:lnTo>
                    <a:pt x="5589066" y="9960229"/>
                  </a:lnTo>
                  <a:lnTo>
                    <a:pt x="5591225" y="9961448"/>
                  </a:lnTo>
                  <a:lnTo>
                    <a:pt x="5592749" y="9962972"/>
                  </a:lnTo>
                  <a:lnTo>
                    <a:pt x="5594273" y="9964801"/>
                  </a:lnTo>
                  <a:lnTo>
                    <a:pt x="5595797" y="9966325"/>
                  </a:lnTo>
                  <a:lnTo>
                    <a:pt x="5597067" y="9968458"/>
                  </a:lnTo>
                  <a:lnTo>
                    <a:pt x="5598591" y="9970287"/>
                  </a:lnTo>
                  <a:lnTo>
                    <a:pt x="5599480" y="9972421"/>
                  </a:lnTo>
                  <a:lnTo>
                    <a:pt x="5600369" y="9974554"/>
                  </a:lnTo>
                  <a:lnTo>
                    <a:pt x="5601639" y="9976688"/>
                  </a:lnTo>
                  <a:lnTo>
                    <a:pt x="5602274" y="9979126"/>
                  </a:lnTo>
                  <a:lnTo>
                    <a:pt x="5603163" y="9981260"/>
                  </a:lnTo>
                  <a:lnTo>
                    <a:pt x="5603798" y="9984003"/>
                  </a:lnTo>
                  <a:lnTo>
                    <a:pt x="5604052" y="9986137"/>
                  </a:lnTo>
                  <a:lnTo>
                    <a:pt x="5604687" y="9988880"/>
                  </a:lnTo>
                  <a:lnTo>
                    <a:pt x="5604941" y="9991318"/>
                  </a:lnTo>
                  <a:lnTo>
                    <a:pt x="5604941" y="9994061"/>
                  </a:lnTo>
                  <a:lnTo>
                    <a:pt x="5605322" y="9996500"/>
                  </a:lnTo>
                  <a:lnTo>
                    <a:pt x="5605322" y="9999243"/>
                  </a:lnTo>
                  <a:lnTo>
                    <a:pt x="5605322" y="10001681"/>
                  </a:lnTo>
                  <a:lnTo>
                    <a:pt x="5605322" y="10004425"/>
                  </a:lnTo>
                  <a:lnTo>
                    <a:pt x="5604941" y="10006863"/>
                  </a:lnTo>
                  <a:lnTo>
                    <a:pt x="5604941" y="10009301"/>
                  </a:lnTo>
                  <a:lnTo>
                    <a:pt x="5604306" y="10012045"/>
                  </a:lnTo>
                  <a:lnTo>
                    <a:pt x="5604052" y="10014483"/>
                  </a:lnTo>
                  <a:lnTo>
                    <a:pt x="5603798" y="10016921"/>
                  </a:lnTo>
                  <a:lnTo>
                    <a:pt x="5636691" y="10016921"/>
                  </a:lnTo>
                </a:path>
                <a:path w="6883400" h="10017125">
                  <a:moveTo>
                    <a:pt x="5508675" y="9932187"/>
                  </a:moveTo>
                  <a:lnTo>
                    <a:pt x="5636691" y="9932187"/>
                  </a:lnTo>
                </a:path>
                <a:path w="6883400" h="10017125">
                  <a:moveTo>
                    <a:pt x="5636945" y="10016921"/>
                  </a:moveTo>
                  <a:lnTo>
                    <a:pt x="5671108" y="10016921"/>
                  </a:lnTo>
                  <a:lnTo>
                    <a:pt x="5670473" y="10014483"/>
                  </a:lnTo>
                  <a:lnTo>
                    <a:pt x="5669838" y="10012045"/>
                  </a:lnTo>
                  <a:lnTo>
                    <a:pt x="5669330" y="10009606"/>
                  </a:lnTo>
                  <a:lnTo>
                    <a:pt x="5668949" y="10007168"/>
                  </a:lnTo>
                  <a:lnTo>
                    <a:pt x="5668695" y="10004425"/>
                  </a:lnTo>
                  <a:lnTo>
                    <a:pt x="5668314" y="10001986"/>
                  </a:lnTo>
                  <a:lnTo>
                    <a:pt x="5668314" y="9999243"/>
                  </a:lnTo>
                  <a:lnTo>
                    <a:pt x="5668314" y="9996805"/>
                  </a:lnTo>
                  <a:lnTo>
                    <a:pt x="5668314" y="9994366"/>
                  </a:lnTo>
                  <a:lnTo>
                    <a:pt x="5668695" y="9991623"/>
                  </a:lnTo>
                  <a:lnTo>
                    <a:pt x="5671362" y="9979126"/>
                  </a:lnTo>
                  <a:lnTo>
                    <a:pt x="5671997" y="9976993"/>
                  </a:lnTo>
                  <a:lnTo>
                    <a:pt x="5673267" y="9974554"/>
                  </a:lnTo>
                  <a:lnTo>
                    <a:pt x="5674156" y="9972421"/>
                  </a:lnTo>
                  <a:lnTo>
                    <a:pt x="5675426" y="9970287"/>
                  </a:lnTo>
                  <a:lnTo>
                    <a:pt x="5676569" y="9968153"/>
                  </a:lnTo>
                  <a:lnTo>
                    <a:pt x="5678093" y="9966325"/>
                  </a:lnTo>
                  <a:lnTo>
                    <a:pt x="5679617" y="9964496"/>
                  </a:lnTo>
                  <a:lnTo>
                    <a:pt x="5681141" y="9962972"/>
                  </a:lnTo>
                  <a:lnTo>
                    <a:pt x="5683046" y="9961448"/>
                  </a:lnTo>
                  <a:lnTo>
                    <a:pt x="5684824" y="9959924"/>
                  </a:lnTo>
                  <a:lnTo>
                    <a:pt x="5700699" y="9954133"/>
                  </a:lnTo>
                  <a:lnTo>
                    <a:pt x="5703366" y="9954742"/>
                  </a:lnTo>
                  <a:lnTo>
                    <a:pt x="5706160" y="9955047"/>
                  </a:lnTo>
                  <a:lnTo>
                    <a:pt x="5708573" y="9955961"/>
                  </a:lnTo>
                  <a:lnTo>
                    <a:pt x="5710986" y="9956571"/>
                  </a:lnTo>
                  <a:lnTo>
                    <a:pt x="5713145" y="9957485"/>
                  </a:lnTo>
                  <a:lnTo>
                    <a:pt x="5715304" y="9958705"/>
                  </a:lnTo>
                  <a:lnTo>
                    <a:pt x="5717082" y="9960229"/>
                  </a:lnTo>
                  <a:lnTo>
                    <a:pt x="5719241" y="9961448"/>
                  </a:lnTo>
                  <a:lnTo>
                    <a:pt x="5720765" y="9962972"/>
                  </a:lnTo>
                  <a:lnTo>
                    <a:pt x="5722289" y="9964801"/>
                  </a:lnTo>
                  <a:lnTo>
                    <a:pt x="5723813" y="9966325"/>
                  </a:lnTo>
                  <a:lnTo>
                    <a:pt x="5725337" y="9968458"/>
                  </a:lnTo>
                  <a:lnTo>
                    <a:pt x="5726607" y="9970287"/>
                  </a:lnTo>
                  <a:lnTo>
                    <a:pt x="5727496" y="9972421"/>
                  </a:lnTo>
                  <a:lnTo>
                    <a:pt x="5728766" y="9974554"/>
                  </a:lnTo>
                  <a:lnTo>
                    <a:pt x="5729655" y="9976688"/>
                  </a:lnTo>
                  <a:lnTo>
                    <a:pt x="5730290" y="9979126"/>
                  </a:lnTo>
                  <a:lnTo>
                    <a:pt x="5731179" y="9981260"/>
                  </a:lnTo>
                  <a:lnTo>
                    <a:pt x="5731814" y="9984003"/>
                  </a:lnTo>
                  <a:lnTo>
                    <a:pt x="5732068" y="9986137"/>
                  </a:lnTo>
                  <a:lnTo>
                    <a:pt x="5732703" y="9988880"/>
                  </a:lnTo>
                  <a:lnTo>
                    <a:pt x="5732957" y="9991318"/>
                  </a:lnTo>
                  <a:lnTo>
                    <a:pt x="5732957" y="9994061"/>
                  </a:lnTo>
                  <a:lnTo>
                    <a:pt x="5733338" y="9996500"/>
                  </a:lnTo>
                  <a:lnTo>
                    <a:pt x="5733338" y="9999243"/>
                  </a:lnTo>
                  <a:lnTo>
                    <a:pt x="5733338" y="10001681"/>
                  </a:lnTo>
                  <a:lnTo>
                    <a:pt x="5733338" y="10004425"/>
                  </a:lnTo>
                  <a:lnTo>
                    <a:pt x="5732957" y="10006863"/>
                  </a:lnTo>
                  <a:lnTo>
                    <a:pt x="5732957" y="10009301"/>
                  </a:lnTo>
                  <a:lnTo>
                    <a:pt x="5732703" y="10012045"/>
                  </a:lnTo>
                  <a:lnTo>
                    <a:pt x="5732322" y="10014483"/>
                  </a:lnTo>
                  <a:lnTo>
                    <a:pt x="5731814" y="10016921"/>
                  </a:lnTo>
                  <a:lnTo>
                    <a:pt x="5764961" y="10016921"/>
                  </a:lnTo>
                </a:path>
                <a:path w="6883400" h="10017125">
                  <a:moveTo>
                    <a:pt x="5636945" y="9932187"/>
                  </a:moveTo>
                  <a:lnTo>
                    <a:pt x="5764961" y="9932187"/>
                  </a:lnTo>
                </a:path>
                <a:path w="6883400" h="10017125">
                  <a:moveTo>
                    <a:pt x="5764961" y="10016921"/>
                  </a:moveTo>
                  <a:lnTo>
                    <a:pt x="5799124" y="10016921"/>
                  </a:lnTo>
                  <a:lnTo>
                    <a:pt x="5798489" y="10014483"/>
                  </a:lnTo>
                  <a:lnTo>
                    <a:pt x="5797854" y="10012045"/>
                  </a:lnTo>
                  <a:lnTo>
                    <a:pt x="5797346" y="10009606"/>
                  </a:lnTo>
                  <a:lnTo>
                    <a:pt x="5796965" y="10007168"/>
                  </a:lnTo>
                  <a:lnTo>
                    <a:pt x="5796711" y="10004425"/>
                  </a:lnTo>
                  <a:lnTo>
                    <a:pt x="5796330" y="10001986"/>
                  </a:lnTo>
                  <a:lnTo>
                    <a:pt x="5796330" y="9999243"/>
                  </a:lnTo>
                  <a:lnTo>
                    <a:pt x="5796330" y="9996805"/>
                  </a:lnTo>
                  <a:lnTo>
                    <a:pt x="5796330" y="9994366"/>
                  </a:lnTo>
                  <a:lnTo>
                    <a:pt x="5796711" y="9991623"/>
                  </a:lnTo>
                  <a:lnTo>
                    <a:pt x="5796965" y="9989185"/>
                  </a:lnTo>
                  <a:lnTo>
                    <a:pt x="5797346" y="9986441"/>
                  </a:lnTo>
                  <a:lnTo>
                    <a:pt x="5797854" y="9984003"/>
                  </a:lnTo>
                  <a:lnTo>
                    <a:pt x="5798870" y="9981565"/>
                  </a:lnTo>
                  <a:lnTo>
                    <a:pt x="5799378" y="9979126"/>
                  </a:lnTo>
                  <a:lnTo>
                    <a:pt x="5800394" y="9976993"/>
                  </a:lnTo>
                  <a:lnTo>
                    <a:pt x="5801283" y="9974554"/>
                  </a:lnTo>
                  <a:lnTo>
                    <a:pt x="5802172" y="9972421"/>
                  </a:lnTo>
                  <a:lnTo>
                    <a:pt x="5803442" y="9970287"/>
                  </a:lnTo>
                  <a:lnTo>
                    <a:pt x="5804585" y="9968153"/>
                  </a:lnTo>
                  <a:lnTo>
                    <a:pt x="5806109" y="9966325"/>
                  </a:lnTo>
                  <a:lnTo>
                    <a:pt x="5807633" y="9964496"/>
                  </a:lnTo>
                  <a:lnTo>
                    <a:pt x="5809157" y="9962972"/>
                  </a:lnTo>
                  <a:lnTo>
                    <a:pt x="5811062" y="9961448"/>
                  </a:lnTo>
                  <a:lnTo>
                    <a:pt x="5812840" y="9959924"/>
                  </a:lnTo>
                  <a:lnTo>
                    <a:pt x="5828715" y="9954133"/>
                  </a:lnTo>
                  <a:lnTo>
                    <a:pt x="5831763" y="9954742"/>
                  </a:lnTo>
                  <a:lnTo>
                    <a:pt x="5834176" y="9955047"/>
                  </a:lnTo>
                  <a:lnTo>
                    <a:pt x="5836589" y="9955961"/>
                  </a:lnTo>
                  <a:lnTo>
                    <a:pt x="5839002" y="9956571"/>
                  </a:lnTo>
                  <a:lnTo>
                    <a:pt x="5841161" y="9957485"/>
                  </a:lnTo>
                  <a:lnTo>
                    <a:pt x="5843320" y="9958705"/>
                  </a:lnTo>
                  <a:lnTo>
                    <a:pt x="5845479" y="9960229"/>
                  </a:lnTo>
                  <a:lnTo>
                    <a:pt x="5847257" y="9961448"/>
                  </a:lnTo>
                  <a:lnTo>
                    <a:pt x="5848781" y="9962972"/>
                  </a:lnTo>
                  <a:lnTo>
                    <a:pt x="5850686" y="9964801"/>
                  </a:lnTo>
                  <a:lnTo>
                    <a:pt x="5851829" y="9966325"/>
                  </a:lnTo>
                  <a:lnTo>
                    <a:pt x="5858306" y="9979126"/>
                  </a:lnTo>
                  <a:lnTo>
                    <a:pt x="5859195" y="9981260"/>
                  </a:lnTo>
                  <a:lnTo>
                    <a:pt x="5859830" y="9984003"/>
                  </a:lnTo>
                  <a:lnTo>
                    <a:pt x="5860084" y="9986137"/>
                  </a:lnTo>
                  <a:lnTo>
                    <a:pt x="5860719" y="9988880"/>
                  </a:lnTo>
                  <a:lnTo>
                    <a:pt x="5860973" y="9991318"/>
                  </a:lnTo>
                  <a:lnTo>
                    <a:pt x="5861354" y="9994061"/>
                  </a:lnTo>
                  <a:lnTo>
                    <a:pt x="5861354" y="9996500"/>
                  </a:lnTo>
                  <a:lnTo>
                    <a:pt x="5861608" y="9999243"/>
                  </a:lnTo>
                  <a:lnTo>
                    <a:pt x="5861608" y="10001681"/>
                  </a:lnTo>
                  <a:lnTo>
                    <a:pt x="5861354" y="10004425"/>
                  </a:lnTo>
                  <a:lnTo>
                    <a:pt x="5861354" y="10006863"/>
                  </a:lnTo>
                  <a:lnTo>
                    <a:pt x="5860973" y="10009301"/>
                  </a:lnTo>
                  <a:lnTo>
                    <a:pt x="5860719" y="10012045"/>
                  </a:lnTo>
                  <a:lnTo>
                    <a:pt x="5860338" y="10014483"/>
                  </a:lnTo>
                  <a:lnTo>
                    <a:pt x="5859830" y="10016921"/>
                  </a:lnTo>
                  <a:lnTo>
                    <a:pt x="5892977" y="10016921"/>
                  </a:lnTo>
                </a:path>
                <a:path w="6883400" h="10017125">
                  <a:moveTo>
                    <a:pt x="5764961" y="9932187"/>
                  </a:moveTo>
                  <a:lnTo>
                    <a:pt x="5892977" y="9932187"/>
                  </a:lnTo>
                </a:path>
                <a:path w="6883400" h="10017125">
                  <a:moveTo>
                    <a:pt x="5892977" y="10016921"/>
                  </a:moveTo>
                  <a:lnTo>
                    <a:pt x="5927140" y="10016921"/>
                  </a:lnTo>
                  <a:lnTo>
                    <a:pt x="5926505" y="10014483"/>
                  </a:lnTo>
                  <a:lnTo>
                    <a:pt x="5925870" y="10012045"/>
                  </a:lnTo>
                  <a:lnTo>
                    <a:pt x="5925362" y="10009606"/>
                  </a:lnTo>
                  <a:lnTo>
                    <a:pt x="5924981" y="10007168"/>
                  </a:lnTo>
                  <a:lnTo>
                    <a:pt x="5924727" y="10004425"/>
                  </a:lnTo>
                  <a:lnTo>
                    <a:pt x="5924346" y="10001986"/>
                  </a:lnTo>
                  <a:lnTo>
                    <a:pt x="5924346" y="9999243"/>
                  </a:lnTo>
                  <a:lnTo>
                    <a:pt x="5924346" y="9996805"/>
                  </a:lnTo>
                  <a:lnTo>
                    <a:pt x="5924346" y="9994366"/>
                  </a:lnTo>
                  <a:lnTo>
                    <a:pt x="5924727" y="9991623"/>
                  </a:lnTo>
                  <a:lnTo>
                    <a:pt x="5924981" y="9989185"/>
                  </a:lnTo>
                  <a:lnTo>
                    <a:pt x="5925616" y="9986441"/>
                  </a:lnTo>
                  <a:lnTo>
                    <a:pt x="5926251" y="9984003"/>
                  </a:lnTo>
                  <a:lnTo>
                    <a:pt x="5926886" y="9981565"/>
                  </a:lnTo>
                  <a:lnTo>
                    <a:pt x="5927394" y="9979126"/>
                  </a:lnTo>
                  <a:lnTo>
                    <a:pt x="5928410" y="9976993"/>
                  </a:lnTo>
                  <a:lnTo>
                    <a:pt x="5929299" y="9974554"/>
                  </a:lnTo>
                  <a:lnTo>
                    <a:pt x="5930188" y="9972421"/>
                  </a:lnTo>
                  <a:lnTo>
                    <a:pt x="5931458" y="9970287"/>
                  </a:lnTo>
                  <a:lnTo>
                    <a:pt x="5932982" y="9968153"/>
                  </a:lnTo>
                  <a:lnTo>
                    <a:pt x="5934125" y="9966325"/>
                  </a:lnTo>
                  <a:lnTo>
                    <a:pt x="5935649" y="9964496"/>
                  </a:lnTo>
                  <a:lnTo>
                    <a:pt x="5937173" y="9962972"/>
                  </a:lnTo>
                  <a:lnTo>
                    <a:pt x="5939078" y="9961448"/>
                  </a:lnTo>
                  <a:lnTo>
                    <a:pt x="5940856" y="9959924"/>
                  </a:lnTo>
                  <a:lnTo>
                    <a:pt x="5943015" y="9958705"/>
                  </a:lnTo>
                  <a:lnTo>
                    <a:pt x="5944793" y="9957485"/>
                  </a:lnTo>
                  <a:lnTo>
                    <a:pt x="5946952" y="9956571"/>
                  </a:lnTo>
                  <a:lnTo>
                    <a:pt x="5949365" y="9955657"/>
                  </a:lnTo>
                  <a:lnTo>
                    <a:pt x="5951778" y="9955047"/>
                  </a:lnTo>
                  <a:lnTo>
                    <a:pt x="5954318" y="9954437"/>
                  </a:lnTo>
                  <a:lnTo>
                    <a:pt x="5956985" y="9954133"/>
                  </a:lnTo>
                  <a:lnTo>
                    <a:pt x="5959779" y="9954742"/>
                  </a:lnTo>
                  <a:lnTo>
                    <a:pt x="5962192" y="9955047"/>
                  </a:lnTo>
                  <a:lnTo>
                    <a:pt x="5964605" y="9955961"/>
                  </a:lnTo>
                  <a:lnTo>
                    <a:pt x="5967018" y="9956571"/>
                  </a:lnTo>
                  <a:lnTo>
                    <a:pt x="5969558" y="9957485"/>
                  </a:lnTo>
                  <a:lnTo>
                    <a:pt x="5971336" y="9958705"/>
                  </a:lnTo>
                  <a:lnTo>
                    <a:pt x="5973495" y="9960229"/>
                  </a:lnTo>
                  <a:lnTo>
                    <a:pt x="5975273" y="9961448"/>
                  </a:lnTo>
                  <a:lnTo>
                    <a:pt x="5976797" y="9962972"/>
                  </a:lnTo>
                  <a:lnTo>
                    <a:pt x="5978702" y="9964801"/>
                  </a:lnTo>
                  <a:lnTo>
                    <a:pt x="5980226" y="9966325"/>
                  </a:lnTo>
                  <a:lnTo>
                    <a:pt x="5981369" y="9968458"/>
                  </a:lnTo>
                  <a:lnTo>
                    <a:pt x="5982639" y="9970287"/>
                  </a:lnTo>
                  <a:lnTo>
                    <a:pt x="5983782" y="9972421"/>
                  </a:lnTo>
                  <a:lnTo>
                    <a:pt x="5987846" y="9984003"/>
                  </a:lnTo>
                  <a:lnTo>
                    <a:pt x="5988354" y="9986137"/>
                  </a:lnTo>
                  <a:lnTo>
                    <a:pt x="5988735" y="9988880"/>
                  </a:lnTo>
                  <a:lnTo>
                    <a:pt x="5988989" y="9991318"/>
                  </a:lnTo>
                  <a:lnTo>
                    <a:pt x="5989370" y="9994061"/>
                  </a:lnTo>
                  <a:lnTo>
                    <a:pt x="5989370" y="9996500"/>
                  </a:lnTo>
                  <a:lnTo>
                    <a:pt x="5989624" y="9999243"/>
                  </a:lnTo>
                  <a:lnTo>
                    <a:pt x="5989624" y="10001681"/>
                  </a:lnTo>
                  <a:lnTo>
                    <a:pt x="5989370" y="10004425"/>
                  </a:lnTo>
                  <a:lnTo>
                    <a:pt x="5989370" y="10006863"/>
                  </a:lnTo>
                  <a:lnTo>
                    <a:pt x="5988989" y="10009301"/>
                  </a:lnTo>
                  <a:lnTo>
                    <a:pt x="5988735" y="10012045"/>
                  </a:lnTo>
                  <a:lnTo>
                    <a:pt x="5988354" y="10014483"/>
                  </a:lnTo>
                  <a:lnTo>
                    <a:pt x="5987846" y="10016921"/>
                  </a:lnTo>
                  <a:lnTo>
                    <a:pt x="6020993" y="10016921"/>
                  </a:lnTo>
                </a:path>
                <a:path w="6883400" h="10017125">
                  <a:moveTo>
                    <a:pt x="5892977" y="9932187"/>
                  </a:moveTo>
                  <a:lnTo>
                    <a:pt x="6020993" y="9932187"/>
                  </a:lnTo>
                </a:path>
                <a:path w="6883400" h="10017125">
                  <a:moveTo>
                    <a:pt x="6020993" y="10016921"/>
                  </a:moveTo>
                  <a:lnTo>
                    <a:pt x="6055156" y="10016921"/>
                  </a:lnTo>
                  <a:lnTo>
                    <a:pt x="6054521" y="10014483"/>
                  </a:lnTo>
                  <a:lnTo>
                    <a:pt x="6053886" y="10012045"/>
                  </a:lnTo>
                  <a:lnTo>
                    <a:pt x="6053378" y="10009606"/>
                  </a:lnTo>
                  <a:lnTo>
                    <a:pt x="6052997" y="10007168"/>
                  </a:lnTo>
                  <a:lnTo>
                    <a:pt x="6052743" y="10004425"/>
                  </a:lnTo>
                  <a:lnTo>
                    <a:pt x="6052743" y="10001986"/>
                  </a:lnTo>
                  <a:lnTo>
                    <a:pt x="6052362" y="9999243"/>
                  </a:lnTo>
                  <a:lnTo>
                    <a:pt x="6052362" y="9996805"/>
                  </a:lnTo>
                  <a:lnTo>
                    <a:pt x="6052743" y="9994366"/>
                  </a:lnTo>
                  <a:lnTo>
                    <a:pt x="6052743" y="9991623"/>
                  </a:lnTo>
                  <a:lnTo>
                    <a:pt x="6052997" y="9989185"/>
                  </a:lnTo>
                  <a:lnTo>
                    <a:pt x="6053632" y="9986441"/>
                  </a:lnTo>
                  <a:lnTo>
                    <a:pt x="6054267" y="9984003"/>
                  </a:lnTo>
                  <a:lnTo>
                    <a:pt x="6054902" y="9981565"/>
                  </a:lnTo>
                  <a:lnTo>
                    <a:pt x="6055410" y="9979126"/>
                  </a:lnTo>
                  <a:lnTo>
                    <a:pt x="6056426" y="9976993"/>
                  </a:lnTo>
                  <a:lnTo>
                    <a:pt x="6057315" y="9974554"/>
                  </a:lnTo>
                  <a:lnTo>
                    <a:pt x="6058204" y="9972421"/>
                  </a:lnTo>
                  <a:lnTo>
                    <a:pt x="6059728" y="9970287"/>
                  </a:lnTo>
                  <a:lnTo>
                    <a:pt x="6060998" y="9968153"/>
                  </a:lnTo>
                  <a:lnTo>
                    <a:pt x="6062141" y="9966325"/>
                  </a:lnTo>
                  <a:lnTo>
                    <a:pt x="6063665" y="9964496"/>
                  </a:lnTo>
                  <a:lnTo>
                    <a:pt x="6065189" y="9962972"/>
                  </a:lnTo>
                  <a:lnTo>
                    <a:pt x="6067094" y="9961448"/>
                  </a:lnTo>
                  <a:lnTo>
                    <a:pt x="6068872" y="9959924"/>
                  </a:lnTo>
                  <a:lnTo>
                    <a:pt x="6071031" y="9958705"/>
                  </a:lnTo>
                  <a:lnTo>
                    <a:pt x="6072809" y="9957485"/>
                  </a:lnTo>
                  <a:lnTo>
                    <a:pt x="6075222" y="9956571"/>
                  </a:lnTo>
                  <a:lnTo>
                    <a:pt x="6077381" y="9955657"/>
                  </a:lnTo>
                  <a:lnTo>
                    <a:pt x="6079794" y="9955047"/>
                  </a:lnTo>
                  <a:lnTo>
                    <a:pt x="6082334" y="9954437"/>
                  </a:lnTo>
                  <a:lnTo>
                    <a:pt x="6085001" y="9954133"/>
                  </a:lnTo>
                  <a:lnTo>
                    <a:pt x="6087795" y="9954742"/>
                  </a:lnTo>
                  <a:lnTo>
                    <a:pt x="6090208" y="9955047"/>
                  </a:lnTo>
                  <a:lnTo>
                    <a:pt x="6093002" y="9955961"/>
                  </a:lnTo>
                  <a:lnTo>
                    <a:pt x="6095034" y="9956571"/>
                  </a:lnTo>
                  <a:lnTo>
                    <a:pt x="6097574" y="9957485"/>
                  </a:lnTo>
                  <a:lnTo>
                    <a:pt x="6099606" y="9958705"/>
                  </a:lnTo>
                  <a:lnTo>
                    <a:pt x="6101511" y="9960229"/>
                  </a:lnTo>
                  <a:lnTo>
                    <a:pt x="6103289" y="9961448"/>
                  </a:lnTo>
                  <a:lnTo>
                    <a:pt x="6105194" y="9962972"/>
                  </a:lnTo>
                  <a:lnTo>
                    <a:pt x="6106718" y="9964801"/>
                  </a:lnTo>
                  <a:lnTo>
                    <a:pt x="6108242" y="9966325"/>
                  </a:lnTo>
                  <a:lnTo>
                    <a:pt x="6109385" y="9968458"/>
                  </a:lnTo>
                  <a:lnTo>
                    <a:pt x="6110655" y="9970287"/>
                  </a:lnTo>
                  <a:lnTo>
                    <a:pt x="6111798" y="9972421"/>
                  </a:lnTo>
                  <a:lnTo>
                    <a:pt x="6115862" y="9984003"/>
                  </a:lnTo>
                  <a:lnTo>
                    <a:pt x="6116370" y="9986137"/>
                  </a:lnTo>
                  <a:lnTo>
                    <a:pt x="6116751" y="9988880"/>
                  </a:lnTo>
                  <a:lnTo>
                    <a:pt x="6117005" y="9991318"/>
                  </a:lnTo>
                  <a:lnTo>
                    <a:pt x="6117386" y="9994061"/>
                  </a:lnTo>
                  <a:lnTo>
                    <a:pt x="6117640" y="9996500"/>
                  </a:lnTo>
                  <a:lnTo>
                    <a:pt x="6117640" y="9999243"/>
                  </a:lnTo>
                  <a:lnTo>
                    <a:pt x="6117640" y="10001681"/>
                  </a:lnTo>
                  <a:lnTo>
                    <a:pt x="6117640" y="10004425"/>
                  </a:lnTo>
                  <a:lnTo>
                    <a:pt x="6117386" y="10006863"/>
                  </a:lnTo>
                  <a:lnTo>
                    <a:pt x="6117005" y="10009301"/>
                  </a:lnTo>
                  <a:lnTo>
                    <a:pt x="6116751" y="10012045"/>
                  </a:lnTo>
                  <a:lnTo>
                    <a:pt x="6116370" y="10014483"/>
                  </a:lnTo>
                  <a:lnTo>
                    <a:pt x="6115862" y="10016921"/>
                  </a:lnTo>
                  <a:lnTo>
                    <a:pt x="6149009" y="10016921"/>
                  </a:lnTo>
                </a:path>
                <a:path w="6883400" h="10017125">
                  <a:moveTo>
                    <a:pt x="6020993" y="9932187"/>
                  </a:moveTo>
                  <a:lnTo>
                    <a:pt x="6149009" y="9932187"/>
                  </a:lnTo>
                </a:path>
                <a:path w="6883400" h="10017125">
                  <a:moveTo>
                    <a:pt x="6149009" y="10016921"/>
                  </a:moveTo>
                  <a:lnTo>
                    <a:pt x="6183426" y="10016921"/>
                  </a:lnTo>
                  <a:lnTo>
                    <a:pt x="6182537" y="10014483"/>
                  </a:lnTo>
                  <a:lnTo>
                    <a:pt x="6181902" y="10012045"/>
                  </a:lnTo>
                  <a:lnTo>
                    <a:pt x="6181648" y="10009606"/>
                  </a:lnTo>
                  <a:lnTo>
                    <a:pt x="6181013" y="10007168"/>
                  </a:lnTo>
                  <a:lnTo>
                    <a:pt x="6180759" y="10004425"/>
                  </a:lnTo>
                  <a:lnTo>
                    <a:pt x="6180759" y="10001986"/>
                  </a:lnTo>
                  <a:lnTo>
                    <a:pt x="6180378" y="9999243"/>
                  </a:lnTo>
                  <a:lnTo>
                    <a:pt x="6180378" y="9996805"/>
                  </a:lnTo>
                  <a:lnTo>
                    <a:pt x="6180759" y="9994366"/>
                  </a:lnTo>
                  <a:lnTo>
                    <a:pt x="6180759" y="9991623"/>
                  </a:lnTo>
                  <a:lnTo>
                    <a:pt x="6181394" y="9989185"/>
                  </a:lnTo>
                  <a:lnTo>
                    <a:pt x="6181648" y="9986441"/>
                  </a:lnTo>
                  <a:lnTo>
                    <a:pt x="6182283" y="9984003"/>
                  </a:lnTo>
                  <a:lnTo>
                    <a:pt x="6182918" y="9981565"/>
                  </a:lnTo>
                  <a:lnTo>
                    <a:pt x="6183426" y="9979126"/>
                  </a:lnTo>
                  <a:lnTo>
                    <a:pt x="6184442" y="9976993"/>
                  </a:lnTo>
                  <a:lnTo>
                    <a:pt x="6185331" y="9974554"/>
                  </a:lnTo>
                  <a:lnTo>
                    <a:pt x="6186474" y="9972421"/>
                  </a:lnTo>
                  <a:lnTo>
                    <a:pt x="6187744" y="9970287"/>
                  </a:lnTo>
                  <a:lnTo>
                    <a:pt x="6189014" y="9968153"/>
                  </a:lnTo>
                  <a:lnTo>
                    <a:pt x="6190538" y="9966325"/>
                  </a:lnTo>
                  <a:lnTo>
                    <a:pt x="6191681" y="9964496"/>
                  </a:lnTo>
                  <a:lnTo>
                    <a:pt x="6193586" y="9962972"/>
                  </a:lnTo>
                  <a:lnTo>
                    <a:pt x="6195110" y="9961448"/>
                  </a:lnTo>
                  <a:lnTo>
                    <a:pt x="6196888" y="9959924"/>
                  </a:lnTo>
                  <a:lnTo>
                    <a:pt x="6199047" y="9958705"/>
                  </a:lnTo>
                  <a:lnTo>
                    <a:pt x="6201206" y="9957485"/>
                  </a:lnTo>
                  <a:lnTo>
                    <a:pt x="6213017" y="9954133"/>
                  </a:lnTo>
                  <a:lnTo>
                    <a:pt x="6215811" y="9954742"/>
                  </a:lnTo>
                  <a:lnTo>
                    <a:pt x="6218478" y="9955047"/>
                  </a:lnTo>
                  <a:lnTo>
                    <a:pt x="6221018" y="9955961"/>
                  </a:lnTo>
                  <a:lnTo>
                    <a:pt x="6223431" y="9956571"/>
                  </a:lnTo>
                  <a:lnTo>
                    <a:pt x="6225590" y="9957485"/>
                  </a:lnTo>
                  <a:lnTo>
                    <a:pt x="6227622" y="9958705"/>
                  </a:lnTo>
                  <a:lnTo>
                    <a:pt x="6229527" y="9960229"/>
                  </a:lnTo>
                  <a:lnTo>
                    <a:pt x="6231305" y="9961448"/>
                  </a:lnTo>
                  <a:lnTo>
                    <a:pt x="6233210" y="9962972"/>
                  </a:lnTo>
                  <a:lnTo>
                    <a:pt x="6234734" y="9964801"/>
                  </a:lnTo>
                  <a:lnTo>
                    <a:pt x="6236258" y="9966325"/>
                  </a:lnTo>
                  <a:lnTo>
                    <a:pt x="6237401" y="9968458"/>
                  </a:lnTo>
                  <a:lnTo>
                    <a:pt x="6238671" y="9970287"/>
                  </a:lnTo>
                  <a:lnTo>
                    <a:pt x="6239814" y="9972421"/>
                  </a:lnTo>
                  <a:lnTo>
                    <a:pt x="6243878" y="9984003"/>
                  </a:lnTo>
                  <a:lnTo>
                    <a:pt x="6244386" y="9986137"/>
                  </a:lnTo>
                  <a:lnTo>
                    <a:pt x="6244767" y="9988880"/>
                  </a:lnTo>
                  <a:lnTo>
                    <a:pt x="6245021" y="9991318"/>
                  </a:lnTo>
                  <a:lnTo>
                    <a:pt x="6245402" y="9994061"/>
                  </a:lnTo>
                  <a:lnTo>
                    <a:pt x="6245656" y="9996500"/>
                  </a:lnTo>
                  <a:lnTo>
                    <a:pt x="6245656" y="9999243"/>
                  </a:lnTo>
                  <a:lnTo>
                    <a:pt x="6245656" y="10001681"/>
                  </a:lnTo>
                  <a:lnTo>
                    <a:pt x="6245656" y="10004425"/>
                  </a:lnTo>
                  <a:lnTo>
                    <a:pt x="6245402" y="10006863"/>
                  </a:lnTo>
                  <a:lnTo>
                    <a:pt x="6245021" y="10009301"/>
                  </a:lnTo>
                  <a:lnTo>
                    <a:pt x="6244767" y="10012045"/>
                  </a:lnTo>
                  <a:lnTo>
                    <a:pt x="6244386" y="10014483"/>
                  </a:lnTo>
                  <a:lnTo>
                    <a:pt x="6244132" y="10016921"/>
                  </a:lnTo>
                  <a:lnTo>
                    <a:pt x="6277025" y="10016921"/>
                  </a:lnTo>
                </a:path>
                <a:path w="6883400" h="10017125">
                  <a:moveTo>
                    <a:pt x="6149009" y="9932187"/>
                  </a:moveTo>
                  <a:lnTo>
                    <a:pt x="6277025" y="9932187"/>
                  </a:lnTo>
                </a:path>
                <a:path w="6883400" h="10017125">
                  <a:moveTo>
                    <a:pt x="6277025" y="10016921"/>
                  </a:moveTo>
                  <a:lnTo>
                    <a:pt x="6311442" y="10016921"/>
                  </a:lnTo>
                  <a:lnTo>
                    <a:pt x="6310934" y="10014483"/>
                  </a:lnTo>
                  <a:lnTo>
                    <a:pt x="6309918" y="10012045"/>
                  </a:lnTo>
                  <a:lnTo>
                    <a:pt x="6309664" y="10009606"/>
                  </a:lnTo>
                  <a:lnTo>
                    <a:pt x="6309029" y="10007168"/>
                  </a:lnTo>
                  <a:lnTo>
                    <a:pt x="6309029" y="10004425"/>
                  </a:lnTo>
                  <a:lnTo>
                    <a:pt x="6308775" y="10001986"/>
                  </a:lnTo>
                  <a:lnTo>
                    <a:pt x="6308775" y="9999243"/>
                  </a:lnTo>
                  <a:lnTo>
                    <a:pt x="6308775" y="9996805"/>
                  </a:lnTo>
                  <a:lnTo>
                    <a:pt x="6308775" y="9994366"/>
                  </a:lnTo>
                  <a:lnTo>
                    <a:pt x="6309029" y="9991623"/>
                  </a:lnTo>
                  <a:lnTo>
                    <a:pt x="6309410" y="9989185"/>
                  </a:lnTo>
                  <a:lnTo>
                    <a:pt x="6309664" y="9986441"/>
                  </a:lnTo>
                  <a:lnTo>
                    <a:pt x="6310299" y="9984003"/>
                  </a:lnTo>
                  <a:lnTo>
                    <a:pt x="6310934" y="9981565"/>
                  </a:lnTo>
                  <a:lnTo>
                    <a:pt x="6311442" y="9979126"/>
                  </a:lnTo>
                  <a:lnTo>
                    <a:pt x="6312458" y="9976993"/>
                  </a:lnTo>
                  <a:lnTo>
                    <a:pt x="6313347" y="9974554"/>
                  </a:lnTo>
                  <a:lnTo>
                    <a:pt x="6314490" y="9972421"/>
                  </a:lnTo>
                  <a:lnTo>
                    <a:pt x="6315760" y="9970287"/>
                  </a:lnTo>
                  <a:lnTo>
                    <a:pt x="6317030" y="9968153"/>
                  </a:lnTo>
                  <a:lnTo>
                    <a:pt x="6318554" y="9966325"/>
                  </a:lnTo>
                  <a:lnTo>
                    <a:pt x="6319697" y="9964496"/>
                  </a:lnTo>
                  <a:lnTo>
                    <a:pt x="6321602" y="9962972"/>
                  </a:lnTo>
                  <a:lnTo>
                    <a:pt x="6341033" y="9954133"/>
                  </a:lnTo>
                  <a:lnTo>
                    <a:pt x="6343827" y="9954742"/>
                  </a:lnTo>
                  <a:lnTo>
                    <a:pt x="6346494" y="9955047"/>
                  </a:lnTo>
                  <a:lnTo>
                    <a:pt x="6349034" y="9955961"/>
                  </a:lnTo>
                  <a:lnTo>
                    <a:pt x="6351447" y="9956571"/>
                  </a:lnTo>
                  <a:lnTo>
                    <a:pt x="6353606" y="9957485"/>
                  </a:lnTo>
                  <a:lnTo>
                    <a:pt x="6355638" y="9958705"/>
                  </a:lnTo>
                  <a:lnTo>
                    <a:pt x="6357543" y="9960229"/>
                  </a:lnTo>
                  <a:lnTo>
                    <a:pt x="6359702" y="9961448"/>
                  </a:lnTo>
                  <a:lnTo>
                    <a:pt x="6361226" y="9962972"/>
                  </a:lnTo>
                  <a:lnTo>
                    <a:pt x="6362750" y="9964801"/>
                  </a:lnTo>
                  <a:lnTo>
                    <a:pt x="6364274" y="9966325"/>
                  </a:lnTo>
                  <a:lnTo>
                    <a:pt x="6365417" y="9968458"/>
                  </a:lnTo>
                  <a:lnTo>
                    <a:pt x="6366687" y="9970287"/>
                  </a:lnTo>
                  <a:lnTo>
                    <a:pt x="6367830" y="9972421"/>
                  </a:lnTo>
                  <a:lnTo>
                    <a:pt x="6368846" y="9974554"/>
                  </a:lnTo>
                  <a:lnTo>
                    <a:pt x="6369989" y="9976688"/>
                  </a:lnTo>
                  <a:lnTo>
                    <a:pt x="6370624" y="9979126"/>
                  </a:lnTo>
                  <a:lnTo>
                    <a:pt x="6371513" y="9981260"/>
                  </a:lnTo>
                  <a:lnTo>
                    <a:pt x="6371894" y="9984003"/>
                  </a:lnTo>
                  <a:lnTo>
                    <a:pt x="6372402" y="9986137"/>
                  </a:lnTo>
                  <a:lnTo>
                    <a:pt x="6373037" y="9988880"/>
                  </a:lnTo>
                  <a:lnTo>
                    <a:pt x="6373418" y="9991318"/>
                  </a:lnTo>
                  <a:lnTo>
                    <a:pt x="6373418" y="9994061"/>
                  </a:lnTo>
                  <a:lnTo>
                    <a:pt x="6373672" y="9996500"/>
                  </a:lnTo>
                  <a:lnTo>
                    <a:pt x="6373672" y="9999243"/>
                  </a:lnTo>
                  <a:lnTo>
                    <a:pt x="6373672" y="10001681"/>
                  </a:lnTo>
                  <a:lnTo>
                    <a:pt x="6373672" y="10004425"/>
                  </a:lnTo>
                  <a:lnTo>
                    <a:pt x="6373418" y="10006863"/>
                  </a:lnTo>
                  <a:lnTo>
                    <a:pt x="6373418" y="10009301"/>
                  </a:lnTo>
                  <a:lnTo>
                    <a:pt x="6372783" y="10012045"/>
                  </a:lnTo>
                  <a:lnTo>
                    <a:pt x="6372402" y="10014483"/>
                  </a:lnTo>
                  <a:lnTo>
                    <a:pt x="6372148" y="10016921"/>
                  </a:lnTo>
                  <a:lnTo>
                    <a:pt x="6405041" y="10016921"/>
                  </a:lnTo>
                </a:path>
                <a:path w="6883400" h="10017125">
                  <a:moveTo>
                    <a:pt x="6277025" y="9932187"/>
                  </a:moveTo>
                  <a:lnTo>
                    <a:pt x="6405041" y="9932187"/>
                  </a:lnTo>
                </a:path>
                <a:path w="6883400" h="10017125">
                  <a:moveTo>
                    <a:pt x="6405041" y="10016921"/>
                  </a:moveTo>
                  <a:lnTo>
                    <a:pt x="6439458" y="10016921"/>
                  </a:lnTo>
                  <a:lnTo>
                    <a:pt x="6438950" y="10014483"/>
                  </a:lnTo>
                  <a:lnTo>
                    <a:pt x="6437934" y="10012045"/>
                  </a:lnTo>
                  <a:lnTo>
                    <a:pt x="6437680" y="10009606"/>
                  </a:lnTo>
                  <a:lnTo>
                    <a:pt x="6437426" y="10007168"/>
                  </a:lnTo>
                  <a:lnTo>
                    <a:pt x="6437045" y="10004425"/>
                  </a:lnTo>
                  <a:lnTo>
                    <a:pt x="6436791" y="10001986"/>
                  </a:lnTo>
                  <a:lnTo>
                    <a:pt x="6436791" y="9999243"/>
                  </a:lnTo>
                  <a:lnTo>
                    <a:pt x="6436791" y="9996805"/>
                  </a:lnTo>
                  <a:lnTo>
                    <a:pt x="6436791" y="9994366"/>
                  </a:lnTo>
                  <a:lnTo>
                    <a:pt x="6437045" y="9991623"/>
                  </a:lnTo>
                  <a:lnTo>
                    <a:pt x="6437426" y="9989185"/>
                  </a:lnTo>
                  <a:lnTo>
                    <a:pt x="6437680" y="9986441"/>
                  </a:lnTo>
                  <a:lnTo>
                    <a:pt x="6438315" y="9984003"/>
                  </a:lnTo>
                  <a:lnTo>
                    <a:pt x="6438950" y="9981565"/>
                  </a:lnTo>
                  <a:lnTo>
                    <a:pt x="6439839" y="9979126"/>
                  </a:lnTo>
                  <a:lnTo>
                    <a:pt x="6440474" y="9976993"/>
                  </a:lnTo>
                  <a:lnTo>
                    <a:pt x="6441617" y="9974554"/>
                  </a:lnTo>
                  <a:lnTo>
                    <a:pt x="6442506" y="9972421"/>
                  </a:lnTo>
                  <a:lnTo>
                    <a:pt x="6443776" y="9970287"/>
                  </a:lnTo>
                  <a:lnTo>
                    <a:pt x="6445046" y="9968153"/>
                  </a:lnTo>
                  <a:lnTo>
                    <a:pt x="6446570" y="9966325"/>
                  </a:lnTo>
                  <a:lnTo>
                    <a:pt x="6448094" y="9964496"/>
                  </a:lnTo>
                  <a:lnTo>
                    <a:pt x="6449618" y="9962972"/>
                  </a:lnTo>
                  <a:lnTo>
                    <a:pt x="6451396" y="9961448"/>
                  </a:lnTo>
                  <a:lnTo>
                    <a:pt x="6453174" y="9959924"/>
                  </a:lnTo>
                  <a:lnTo>
                    <a:pt x="6469049" y="9954133"/>
                  </a:lnTo>
                  <a:lnTo>
                    <a:pt x="6471843" y="9954742"/>
                  </a:lnTo>
                  <a:lnTo>
                    <a:pt x="6474510" y="9955047"/>
                  </a:lnTo>
                  <a:lnTo>
                    <a:pt x="6477050" y="9955961"/>
                  </a:lnTo>
                  <a:lnTo>
                    <a:pt x="6479463" y="9956571"/>
                  </a:lnTo>
                  <a:lnTo>
                    <a:pt x="6481622" y="9957485"/>
                  </a:lnTo>
                  <a:lnTo>
                    <a:pt x="6483654" y="9958705"/>
                  </a:lnTo>
                  <a:lnTo>
                    <a:pt x="6485559" y="9960229"/>
                  </a:lnTo>
                  <a:lnTo>
                    <a:pt x="6487718" y="9961448"/>
                  </a:lnTo>
                  <a:lnTo>
                    <a:pt x="6489242" y="9962972"/>
                  </a:lnTo>
                  <a:lnTo>
                    <a:pt x="6490766" y="9964801"/>
                  </a:lnTo>
                  <a:lnTo>
                    <a:pt x="6492290" y="9966325"/>
                  </a:lnTo>
                  <a:lnTo>
                    <a:pt x="6493814" y="9968458"/>
                  </a:lnTo>
                  <a:lnTo>
                    <a:pt x="6494957" y="9970287"/>
                  </a:lnTo>
                  <a:lnTo>
                    <a:pt x="6495846" y="9972421"/>
                  </a:lnTo>
                  <a:lnTo>
                    <a:pt x="6497116" y="9974554"/>
                  </a:lnTo>
                  <a:lnTo>
                    <a:pt x="6498005" y="9976688"/>
                  </a:lnTo>
                  <a:lnTo>
                    <a:pt x="6498640" y="9979126"/>
                  </a:lnTo>
                  <a:lnTo>
                    <a:pt x="6499529" y="9981260"/>
                  </a:lnTo>
                  <a:lnTo>
                    <a:pt x="6500164" y="9984003"/>
                  </a:lnTo>
                  <a:lnTo>
                    <a:pt x="6500418" y="9986137"/>
                  </a:lnTo>
                  <a:lnTo>
                    <a:pt x="6501053" y="9988880"/>
                  </a:lnTo>
                  <a:lnTo>
                    <a:pt x="6501434" y="9991318"/>
                  </a:lnTo>
                  <a:lnTo>
                    <a:pt x="6501434" y="9994061"/>
                  </a:lnTo>
                  <a:lnTo>
                    <a:pt x="6501688" y="9996500"/>
                  </a:lnTo>
                  <a:lnTo>
                    <a:pt x="6501688" y="9999243"/>
                  </a:lnTo>
                  <a:lnTo>
                    <a:pt x="6501688" y="10001681"/>
                  </a:lnTo>
                  <a:lnTo>
                    <a:pt x="6501688" y="10004425"/>
                  </a:lnTo>
                  <a:lnTo>
                    <a:pt x="6501434" y="10006863"/>
                  </a:lnTo>
                  <a:lnTo>
                    <a:pt x="6501434" y="10009301"/>
                  </a:lnTo>
                  <a:lnTo>
                    <a:pt x="6500799" y="10012045"/>
                  </a:lnTo>
                  <a:lnTo>
                    <a:pt x="6500799" y="10014483"/>
                  </a:lnTo>
                  <a:lnTo>
                    <a:pt x="6500164" y="10016921"/>
                  </a:lnTo>
                  <a:lnTo>
                    <a:pt x="6533438" y="10016921"/>
                  </a:lnTo>
                </a:path>
                <a:path w="6883400" h="10017125">
                  <a:moveTo>
                    <a:pt x="6405041" y="9932187"/>
                  </a:moveTo>
                  <a:lnTo>
                    <a:pt x="6533438" y="9932187"/>
                  </a:lnTo>
                </a:path>
                <a:path w="6883400" h="10017125">
                  <a:moveTo>
                    <a:pt x="6533438" y="10016921"/>
                  </a:moveTo>
                  <a:lnTo>
                    <a:pt x="6567474" y="10016921"/>
                  </a:lnTo>
                  <a:lnTo>
                    <a:pt x="6566966" y="10014483"/>
                  </a:lnTo>
                  <a:lnTo>
                    <a:pt x="6566331" y="10012045"/>
                  </a:lnTo>
                  <a:lnTo>
                    <a:pt x="6565696" y="10009606"/>
                  </a:lnTo>
                  <a:lnTo>
                    <a:pt x="6565442" y="10007168"/>
                  </a:lnTo>
                  <a:lnTo>
                    <a:pt x="6565061" y="10004425"/>
                  </a:lnTo>
                  <a:lnTo>
                    <a:pt x="6564807" y="10001986"/>
                  </a:lnTo>
                  <a:lnTo>
                    <a:pt x="6564807" y="9999243"/>
                  </a:lnTo>
                  <a:lnTo>
                    <a:pt x="6564807" y="9996805"/>
                  </a:lnTo>
                  <a:lnTo>
                    <a:pt x="6564807" y="9994366"/>
                  </a:lnTo>
                  <a:lnTo>
                    <a:pt x="6565061" y="9991623"/>
                  </a:lnTo>
                  <a:lnTo>
                    <a:pt x="6565442" y="9989185"/>
                  </a:lnTo>
                  <a:lnTo>
                    <a:pt x="6565696" y="9986441"/>
                  </a:lnTo>
                  <a:lnTo>
                    <a:pt x="6566331" y="9984003"/>
                  </a:lnTo>
                  <a:lnTo>
                    <a:pt x="6567220" y="9981565"/>
                  </a:lnTo>
                  <a:lnTo>
                    <a:pt x="6567855" y="9979126"/>
                  </a:lnTo>
                  <a:lnTo>
                    <a:pt x="6568744" y="9976993"/>
                  </a:lnTo>
                  <a:lnTo>
                    <a:pt x="6569633" y="9974554"/>
                  </a:lnTo>
                  <a:lnTo>
                    <a:pt x="6570522" y="9972421"/>
                  </a:lnTo>
                  <a:lnTo>
                    <a:pt x="6571792" y="9970287"/>
                  </a:lnTo>
                  <a:lnTo>
                    <a:pt x="6573062" y="9968153"/>
                  </a:lnTo>
                  <a:lnTo>
                    <a:pt x="6574586" y="9966325"/>
                  </a:lnTo>
                  <a:lnTo>
                    <a:pt x="6576110" y="9964496"/>
                  </a:lnTo>
                  <a:lnTo>
                    <a:pt x="6577634" y="9962972"/>
                  </a:lnTo>
                  <a:lnTo>
                    <a:pt x="6579412" y="9961448"/>
                  </a:lnTo>
                  <a:lnTo>
                    <a:pt x="6581190" y="9959924"/>
                  </a:lnTo>
                  <a:lnTo>
                    <a:pt x="6597065" y="9954133"/>
                  </a:lnTo>
                  <a:lnTo>
                    <a:pt x="6600113" y="9954742"/>
                  </a:lnTo>
                  <a:lnTo>
                    <a:pt x="6602526" y="9955047"/>
                  </a:lnTo>
                  <a:lnTo>
                    <a:pt x="6605066" y="9955961"/>
                  </a:lnTo>
                  <a:lnTo>
                    <a:pt x="6607479" y="9956571"/>
                  </a:lnTo>
                  <a:lnTo>
                    <a:pt x="6609638" y="9957485"/>
                  </a:lnTo>
                  <a:lnTo>
                    <a:pt x="6611670" y="9958705"/>
                  </a:lnTo>
                  <a:lnTo>
                    <a:pt x="6613829" y="9960229"/>
                  </a:lnTo>
                  <a:lnTo>
                    <a:pt x="6615734" y="9961448"/>
                  </a:lnTo>
                  <a:lnTo>
                    <a:pt x="6625132" y="9974554"/>
                  </a:lnTo>
                  <a:lnTo>
                    <a:pt x="6626021" y="9976688"/>
                  </a:lnTo>
                  <a:lnTo>
                    <a:pt x="6626656" y="9979126"/>
                  </a:lnTo>
                  <a:lnTo>
                    <a:pt x="6627545" y="9981260"/>
                  </a:lnTo>
                  <a:lnTo>
                    <a:pt x="6628180" y="9984003"/>
                  </a:lnTo>
                  <a:lnTo>
                    <a:pt x="6628434" y="9986137"/>
                  </a:lnTo>
                  <a:lnTo>
                    <a:pt x="6629069" y="9988880"/>
                  </a:lnTo>
                  <a:lnTo>
                    <a:pt x="6629450" y="9991318"/>
                  </a:lnTo>
                  <a:lnTo>
                    <a:pt x="6629704" y="9994061"/>
                  </a:lnTo>
                  <a:lnTo>
                    <a:pt x="6629704" y="9996500"/>
                  </a:lnTo>
                  <a:lnTo>
                    <a:pt x="6629958" y="9999243"/>
                  </a:lnTo>
                  <a:lnTo>
                    <a:pt x="6629958" y="10001681"/>
                  </a:lnTo>
                  <a:lnTo>
                    <a:pt x="6629704" y="10004425"/>
                  </a:lnTo>
                  <a:lnTo>
                    <a:pt x="6629704" y="10006863"/>
                  </a:lnTo>
                  <a:lnTo>
                    <a:pt x="6629450" y="10009301"/>
                  </a:lnTo>
                  <a:lnTo>
                    <a:pt x="6629069" y="10012045"/>
                  </a:lnTo>
                  <a:lnTo>
                    <a:pt x="6628815" y="10014483"/>
                  </a:lnTo>
                  <a:lnTo>
                    <a:pt x="6628180" y="10016921"/>
                  </a:lnTo>
                  <a:lnTo>
                    <a:pt x="6661454" y="10016921"/>
                  </a:lnTo>
                </a:path>
                <a:path w="6883400" h="10017125">
                  <a:moveTo>
                    <a:pt x="6533438" y="9932187"/>
                  </a:moveTo>
                  <a:lnTo>
                    <a:pt x="6661454" y="9932187"/>
                  </a:lnTo>
                </a:path>
                <a:path w="6883400" h="10017125">
                  <a:moveTo>
                    <a:pt x="6661454" y="10016921"/>
                  </a:moveTo>
                  <a:lnTo>
                    <a:pt x="6695490" y="10016921"/>
                  </a:lnTo>
                  <a:lnTo>
                    <a:pt x="6694982" y="10014483"/>
                  </a:lnTo>
                  <a:lnTo>
                    <a:pt x="6694347" y="10012045"/>
                  </a:lnTo>
                  <a:lnTo>
                    <a:pt x="6693712" y="10009606"/>
                  </a:lnTo>
                  <a:lnTo>
                    <a:pt x="6693458" y="10007168"/>
                  </a:lnTo>
                  <a:lnTo>
                    <a:pt x="6693077" y="10004425"/>
                  </a:lnTo>
                  <a:lnTo>
                    <a:pt x="6692823" y="10001986"/>
                  </a:lnTo>
                  <a:lnTo>
                    <a:pt x="6692823" y="9999243"/>
                  </a:lnTo>
                  <a:lnTo>
                    <a:pt x="6692823" y="9996805"/>
                  </a:lnTo>
                  <a:lnTo>
                    <a:pt x="6692823" y="9994366"/>
                  </a:lnTo>
                  <a:lnTo>
                    <a:pt x="6693077" y="9991623"/>
                  </a:lnTo>
                  <a:lnTo>
                    <a:pt x="6693458" y="9989185"/>
                  </a:lnTo>
                  <a:lnTo>
                    <a:pt x="6693966" y="9986441"/>
                  </a:lnTo>
                  <a:lnTo>
                    <a:pt x="6694347" y="9984003"/>
                  </a:lnTo>
                  <a:lnTo>
                    <a:pt x="6695236" y="9981565"/>
                  </a:lnTo>
                  <a:lnTo>
                    <a:pt x="6695871" y="9979126"/>
                  </a:lnTo>
                  <a:lnTo>
                    <a:pt x="6696760" y="9976993"/>
                  </a:lnTo>
                  <a:lnTo>
                    <a:pt x="6697649" y="9974554"/>
                  </a:lnTo>
                  <a:lnTo>
                    <a:pt x="6698538" y="9972421"/>
                  </a:lnTo>
                  <a:lnTo>
                    <a:pt x="6699808" y="9970287"/>
                  </a:lnTo>
                  <a:lnTo>
                    <a:pt x="6701078" y="9968153"/>
                  </a:lnTo>
                  <a:lnTo>
                    <a:pt x="6702602" y="9966325"/>
                  </a:lnTo>
                  <a:lnTo>
                    <a:pt x="6704126" y="9964496"/>
                  </a:lnTo>
                  <a:lnTo>
                    <a:pt x="6705650" y="9962972"/>
                  </a:lnTo>
                  <a:lnTo>
                    <a:pt x="6707428" y="9961448"/>
                  </a:lnTo>
                  <a:lnTo>
                    <a:pt x="6709206" y="9959924"/>
                  </a:lnTo>
                  <a:lnTo>
                    <a:pt x="6711365" y="9958705"/>
                  </a:lnTo>
                  <a:lnTo>
                    <a:pt x="6725462" y="9954133"/>
                  </a:lnTo>
                  <a:lnTo>
                    <a:pt x="6728129" y="9954742"/>
                  </a:lnTo>
                  <a:lnTo>
                    <a:pt x="6730542" y="9955047"/>
                  </a:lnTo>
                  <a:lnTo>
                    <a:pt x="6733082" y="9955961"/>
                  </a:lnTo>
                  <a:lnTo>
                    <a:pt x="6735495" y="9956571"/>
                  </a:lnTo>
                  <a:lnTo>
                    <a:pt x="6737654" y="9957485"/>
                  </a:lnTo>
                  <a:lnTo>
                    <a:pt x="6739686" y="9958705"/>
                  </a:lnTo>
                  <a:lnTo>
                    <a:pt x="6741845" y="9960229"/>
                  </a:lnTo>
                  <a:lnTo>
                    <a:pt x="6743750" y="9961448"/>
                  </a:lnTo>
                  <a:lnTo>
                    <a:pt x="6756196" y="9984003"/>
                  </a:lnTo>
                  <a:lnTo>
                    <a:pt x="6756831" y="9986137"/>
                  </a:lnTo>
                  <a:lnTo>
                    <a:pt x="6757085" y="9988880"/>
                  </a:lnTo>
                  <a:lnTo>
                    <a:pt x="6757466" y="9991318"/>
                  </a:lnTo>
                  <a:lnTo>
                    <a:pt x="6757720" y="9994061"/>
                  </a:lnTo>
                  <a:lnTo>
                    <a:pt x="6757720" y="9996500"/>
                  </a:lnTo>
                  <a:lnTo>
                    <a:pt x="6757974" y="9999243"/>
                  </a:lnTo>
                  <a:lnTo>
                    <a:pt x="6757974" y="10001681"/>
                  </a:lnTo>
                  <a:lnTo>
                    <a:pt x="6757720" y="10004425"/>
                  </a:lnTo>
                  <a:lnTo>
                    <a:pt x="6757720" y="10006863"/>
                  </a:lnTo>
                  <a:lnTo>
                    <a:pt x="6757466" y="10009301"/>
                  </a:lnTo>
                  <a:lnTo>
                    <a:pt x="6757085" y="10012045"/>
                  </a:lnTo>
                  <a:lnTo>
                    <a:pt x="6756831" y="10014483"/>
                  </a:lnTo>
                  <a:lnTo>
                    <a:pt x="6756196" y="10016921"/>
                  </a:lnTo>
                  <a:lnTo>
                    <a:pt x="6789470" y="10016921"/>
                  </a:lnTo>
                </a:path>
                <a:path w="6883400" h="10017125">
                  <a:moveTo>
                    <a:pt x="6661454" y="9932187"/>
                  </a:moveTo>
                  <a:lnTo>
                    <a:pt x="6789470" y="9932187"/>
                  </a:lnTo>
                </a:path>
                <a:path w="6883400" h="10017125">
                  <a:moveTo>
                    <a:pt x="6883323" y="9923653"/>
                  </a:moveTo>
                  <a:lnTo>
                    <a:pt x="6883323" y="9956876"/>
                  </a:lnTo>
                  <a:lnTo>
                    <a:pt x="6879894" y="9956266"/>
                  </a:lnTo>
                  <a:lnTo>
                    <a:pt x="6876846" y="9955657"/>
                  </a:lnTo>
                  <a:lnTo>
                    <a:pt x="6873544" y="9955352"/>
                  </a:lnTo>
                  <a:lnTo>
                    <a:pt x="6870242" y="9955047"/>
                  </a:lnTo>
                  <a:lnTo>
                    <a:pt x="6866813" y="9954742"/>
                  </a:lnTo>
                  <a:lnTo>
                    <a:pt x="6863765" y="9954742"/>
                  </a:lnTo>
                  <a:lnTo>
                    <a:pt x="6860463" y="9955047"/>
                  </a:lnTo>
                  <a:lnTo>
                    <a:pt x="6832396" y="9970592"/>
                  </a:lnTo>
                  <a:lnTo>
                    <a:pt x="6829983" y="9973945"/>
                  </a:lnTo>
                  <a:lnTo>
                    <a:pt x="6827570" y="9976993"/>
                  </a:lnTo>
                  <a:lnTo>
                    <a:pt x="6825665" y="9980041"/>
                  </a:lnTo>
                  <a:lnTo>
                    <a:pt x="6818680" y="9997109"/>
                  </a:lnTo>
                  <a:lnTo>
                    <a:pt x="6818680" y="9999853"/>
                  </a:lnTo>
                  <a:lnTo>
                    <a:pt x="6818426" y="10002596"/>
                  </a:lnTo>
                  <a:lnTo>
                    <a:pt x="6818680" y="10005339"/>
                  </a:lnTo>
                  <a:lnTo>
                    <a:pt x="6819315" y="10008082"/>
                  </a:lnTo>
                  <a:lnTo>
                    <a:pt x="6819950" y="10011130"/>
                  </a:lnTo>
                  <a:lnTo>
                    <a:pt x="6820839" y="10013873"/>
                  </a:lnTo>
                  <a:lnTo>
                    <a:pt x="6821982" y="10016921"/>
                  </a:lnTo>
                  <a:lnTo>
                    <a:pt x="6789470" y="10016921"/>
                  </a:lnTo>
                </a:path>
                <a:path w="6883400" h="10017125">
                  <a:moveTo>
                    <a:pt x="6797598" y="9923653"/>
                  </a:moveTo>
                  <a:lnTo>
                    <a:pt x="6797598" y="9932187"/>
                  </a:lnTo>
                  <a:lnTo>
                    <a:pt x="6789470" y="9932187"/>
                  </a:lnTo>
                </a:path>
                <a:path w="6883400" h="10017125">
                  <a:moveTo>
                    <a:pt x="6883323" y="9923653"/>
                  </a:moveTo>
                  <a:lnTo>
                    <a:pt x="6883323" y="9888905"/>
                  </a:lnTo>
                  <a:lnTo>
                    <a:pt x="6880910" y="9889820"/>
                  </a:lnTo>
                  <a:lnTo>
                    <a:pt x="6878370" y="9890429"/>
                  </a:lnTo>
                  <a:lnTo>
                    <a:pt x="6875957" y="9890734"/>
                  </a:lnTo>
                  <a:lnTo>
                    <a:pt x="6873290" y="9891344"/>
                  </a:lnTo>
                  <a:lnTo>
                    <a:pt x="6870750" y="9891649"/>
                  </a:lnTo>
                  <a:lnTo>
                    <a:pt x="6868083" y="9891649"/>
                  </a:lnTo>
                  <a:lnTo>
                    <a:pt x="6865670" y="9891953"/>
                  </a:lnTo>
                  <a:lnTo>
                    <a:pt x="6862876" y="9891953"/>
                  </a:lnTo>
                  <a:lnTo>
                    <a:pt x="6860463" y="9891649"/>
                  </a:lnTo>
                  <a:lnTo>
                    <a:pt x="6857669" y="9891649"/>
                  </a:lnTo>
                  <a:lnTo>
                    <a:pt x="6855256" y="9891039"/>
                  </a:lnTo>
                  <a:lnTo>
                    <a:pt x="6852462" y="9890734"/>
                  </a:lnTo>
                  <a:lnTo>
                    <a:pt x="6850049" y="9890125"/>
                  </a:lnTo>
                  <a:lnTo>
                    <a:pt x="6847636" y="9889515"/>
                  </a:lnTo>
                  <a:lnTo>
                    <a:pt x="6845223" y="9888905"/>
                  </a:lnTo>
                  <a:lnTo>
                    <a:pt x="6842810" y="9887991"/>
                  </a:lnTo>
                  <a:lnTo>
                    <a:pt x="6840651" y="9887077"/>
                  </a:lnTo>
                  <a:lnTo>
                    <a:pt x="6838492" y="9885857"/>
                  </a:lnTo>
                  <a:lnTo>
                    <a:pt x="6836333" y="9884638"/>
                  </a:lnTo>
                  <a:lnTo>
                    <a:pt x="6834174" y="9883419"/>
                  </a:lnTo>
                  <a:lnTo>
                    <a:pt x="6832396" y="9881895"/>
                  </a:lnTo>
                  <a:lnTo>
                    <a:pt x="6830618" y="9880676"/>
                  </a:lnTo>
                  <a:lnTo>
                    <a:pt x="6828713" y="9878847"/>
                  </a:lnTo>
                  <a:lnTo>
                    <a:pt x="6827189" y="9877018"/>
                  </a:lnTo>
                  <a:lnTo>
                    <a:pt x="6825665" y="9875189"/>
                  </a:lnTo>
                  <a:lnTo>
                    <a:pt x="6824522" y="9873361"/>
                  </a:lnTo>
                  <a:lnTo>
                    <a:pt x="6823252" y="9871227"/>
                  </a:lnTo>
                  <a:lnTo>
                    <a:pt x="6822363" y="9869093"/>
                  </a:lnTo>
                  <a:lnTo>
                    <a:pt x="6821728" y="9866655"/>
                  </a:lnTo>
                  <a:lnTo>
                    <a:pt x="6820839" y="9864521"/>
                  </a:lnTo>
                  <a:lnTo>
                    <a:pt x="6820458" y="9861778"/>
                  </a:lnTo>
                  <a:lnTo>
                    <a:pt x="6820204" y="9859035"/>
                  </a:lnTo>
                  <a:lnTo>
                    <a:pt x="6820458" y="9856292"/>
                  </a:lnTo>
                  <a:lnTo>
                    <a:pt x="6821093" y="9853853"/>
                  </a:lnTo>
                  <a:lnTo>
                    <a:pt x="6821728" y="9851110"/>
                  </a:lnTo>
                  <a:lnTo>
                    <a:pt x="6822617" y="9848977"/>
                  </a:lnTo>
                  <a:lnTo>
                    <a:pt x="6823506" y="9846538"/>
                  </a:lnTo>
                  <a:lnTo>
                    <a:pt x="6824776" y="9844405"/>
                  </a:lnTo>
                  <a:lnTo>
                    <a:pt x="6826046" y="9842576"/>
                  </a:lnTo>
                  <a:lnTo>
                    <a:pt x="6827189" y="9840747"/>
                  </a:lnTo>
                  <a:lnTo>
                    <a:pt x="6829094" y="9838918"/>
                  </a:lnTo>
                  <a:lnTo>
                    <a:pt x="6830618" y="9837394"/>
                  </a:lnTo>
                  <a:lnTo>
                    <a:pt x="6832396" y="9835870"/>
                  </a:lnTo>
                  <a:lnTo>
                    <a:pt x="6834174" y="9834651"/>
                  </a:lnTo>
                  <a:lnTo>
                    <a:pt x="6836333" y="9833127"/>
                  </a:lnTo>
                  <a:lnTo>
                    <a:pt x="6838492" y="9832213"/>
                  </a:lnTo>
                  <a:lnTo>
                    <a:pt x="6840651" y="9831298"/>
                  </a:lnTo>
                  <a:lnTo>
                    <a:pt x="6842810" y="9830079"/>
                  </a:lnTo>
                  <a:lnTo>
                    <a:pt x="6845223" y="9829469"/>
                  </a:lnTo>
                  <a:lnTo>
                    <a:pt x="6847382" y="9828555"/>
                  </a:lnTo>
                  <a:lnTo>
                    <a:pt x="6849795" y="9827945"/>
                  </a:lnTo>
                  <a:lnTo>
                    <a:pt x="6852208" y="9827641"/>
                  </a:lnTo>
                  <a:lnTo>
                    <a:pt x="6855002" y="9827031"/>
                  </a:lnTo>
                  <a:lnTo>
                    <a:pt x="6857415" y="9826726"/>
                  </a:lnTo>
                  <a:lnTo>
                    <a:pt x="6860082" y="9826726"/>
                  </a:lnTo>
                  <a:lnTo>
                    <a:pt x="6862622" y="9826421"/>
                  </a:lnTo>
                  <a:lnTo>
                    <a:pt x="6865289" y="9826421"/>
                  </a:lnTo>
                  <a:lnTo>
                    <a:pt x="6867702" y="9826421"/>
                  </a:lnTo>
                  <a:lnTo>
                    <a:pt x="6870496" y="9826421"/>
                  </a:lnTo>
                  <a:lnTo>
                    <a:pt x="6872909" y="9826726"/>
                  </a:lnTo>
                  <a:lnTo>
                    <a:pt x="6875703" y="9826726"/>
                  </a:lnTo>
                  <a:lnTo>
                    <a:pt x="6878116" y="9827336"/>
                  </a:lnTo>
                  <a:lnTo>
                    <a:pt x="6880910" y="9827336"/>
                  </a:lnTo>
                  <a:lnTo>
                    <a:pt x="6883323" y="9827945"/>
                  </a:lnTo>
                  <a:lnTo>
                    <a:pt x="6883323" y="9795637"/>
                  </a:lnTo>
                </a:path>
                <a:path w="6883400" h="10017125">
                  <a:moveTo>
                    <a:pt x="6797598" y="9923653"/>
                  </a:moveTo>
                  <a:lnTo>
                    <a:pt x="6797598" y="9795637"/>
                  </a:lnTo>
                </a:path>
                <a:path w="6883400" h="10017125">
                  <a:moveTo>
                    <a:pt x="304" y="93852"/>
                  </a:moveTo>
                  <a:lnTo>
                    <a:pt x="0" y="126746"/>
                  </a:lnTo>
                  <a:lnTo>
                    <a:pt x="2438" y="126111"/>
                  </a:lnTo>
                  <a:lnTo>
                    <a:pt x="4876" y="125602"/>
                  </a:lnTo>
                  <a:lnTo>
                    <a:pt x="7619" y="124968"/>
                  </a:lnTo>
                  <a:lnTo>
                    <a:pt x="10058" y="124587"/>
                  </a:lnTo>
                  <a:lnTo>
                    <a:pt x="12496" y="124332"/>
                  </a:lnTo>
                  <a:lnTo>
                    <a:pt x="15239" y="124078"/>
                  </a:lnTo>
                  <a:lnTo>
                    <a:pt x="17678" y="124078"/>
                  </a:lnTo>
                  <a:lnTo>
                    <a:pt x="20421" y="124078"/>
                  </a:lnTo>
                  <a:lnTo>
                    <a:pt x="22859" y="124078"/>
                  </a:lnTo>
                  <a:lnTo>
                    <a:pt x="25603" y="124332"/>
                  </a:lnTo>
                  <a:lnTo>
                    <a:pt x="28041" y="124587"/>
                  </a:lnTo>
                  <a:lnTo>
                    <a:pt x="30784" y="125222"/>
                  </a:lnTo>
                  <a:lnTo>
                    <a:pt x="33223" y="125602"/>
                  </a:lnTo>
                  <a:lnTo>
                    <a:pt x="35661" y="126492"/>
                  </a:lnTo>
                  <a:lnTo>
                    <a:pt x="38100" y="127126"/>
                  </a:lnTo>
                  <a:lnTo>
                    <a:pt x="40233" y="128016"/>
                  </a:lnTo>
                  <a:lnTo>
                    <a:pt x="42671" y="128904"/>
                  </a:lnTo>
                  <a:lnTo>
                    <a:pt x="44805" y="129794"/>
                  </a:lnTo>
                  <a:lnTo>
                    <a:pt x="46939" y="131064"/>
                  </a:lnTo>
                  <a:lnTo>
                    <a:pt x="49072" y="132206"/>
                  </a:lnTo>
                  <a:lnTo>
                    <a:pt x="50901" y="133730"/>
                  </a:lnTo>
                  <a:lnTo>
                    <a:pt x="52730" y="135000"/>
                  </a:lnTo>
                  <a:lnTo>
                    <a:pt x="54559" y="136778"/>
                  </a:lnTo>
                  <a:lnTo>
                    <a:pt x="56083" y="138302"/>
                  </a:lnTo>
                  <a:lnTo>
                    <a:pt x="57302" y="140207"/>
                  </a:lnTo>
                  <a:lnTo>
                    <a:pt x="58826" y="142367"/>
                  </a:lnTo>
                  <a:lnTo>
                    <a:pt x="59740" y="144145"/>
                  </a:lnTo>
                  <a:lnTo>
                    <a:pt x="60959" y="146303"/>
                  </a:lnTo>
                  <a:lnTo>
                    <a:pt x="61569" y="148717"/>
                  </a:lnTo>
                  <a:lnTo>
                    <a:pt x="62179" y="150875"/>
                  </a:lnTo>
                  <a:lnTo>
                    <a:pt x="62788" y="153289"/>
                  </a:lnTo>
                  <a:lnTo>
                    <a:pt x="63093" y="156082"/>
                  </a:lnTo>
                  <a:lnTo>
                    <a:pt x="62788" y="158750"/>
                  </a:lnTo>
                  <a:lnTo>
                    <a:pt x="62179" y="161163"/>
                  </a:lnTo>
                  <a:lnTo>
                    <a:pt x="61569" y="163702"/>
                  </a:lnTo>
                  <a:lnTo>
                    <a:pt x="54254" y="175514"/>
                  </a:lnTo>
                  <a:lnTo>
                    <a:pt x="52730" y="177419"/>
                  </a:lnTo>
                  <a:lnTo>
                    <a:pt x="50901" y="178562"/>
                  </a:lnTo>
                  <a:lnTo>
                    <a:pt x="49072" y="180086"/>
                  </a:lnTo>
                  <a:lnTo>
                    <a:pt x="46939" y="181355"/>
                  </a:lnTo>
                  <a:lnTo>
                    <a:pt x="44805" y="182245"/>
                  </a:lnTo>
                  <a:lnTo>
                    <a:pt x="42671" y="183515"/>
                  </a:lnTo>
                  <a:lnTo>
                    <a:pt x="40538" y="184403"/>
                  </a:lnTo>
                  <a:lnTo>
                    <a:pt x="38100" y="185039"/>
                  </a:lnTo>
                  <a:lnTo>
                    <a:pt x="35966" y="185927"/>
                  </a:lnTo>
                  <a:lnTo>
                    <a:pt x="33223" y="186181"/>
                  </a:lnTo>
                  <a:lnTo>
                    <a:pt x="31089" y="186817"/>
                  </a:lnTo>
                  <a:lnTo>
                    <a:pt x="28346" y="187451"/>
                  </a:lnTo>
                  <a:lnTo>
                    <a:pt x="25907" y="187451"/>
                  </a:lnTo>
                  <a:lnTo>
                    <a:pt x="23164" y="187705"/>
                  </a:lnTo>
                  <a:lnTo>
                    <a:pt x="20726" y="188087"/>
                  </a:lnTo>
                  <a:lnTo>
                    <a:pt x="17983" y="188087"/>
                  </a:lnTo>
                  <a:lnTo>
                    <a:pt x="15544" y="188087"/>
                  </a:lnTo>
                  <a:lnTo>
                    <a:pt x="12801" y="188087"/>
                  </a:lnTo>
                  <a:lnTo>
                    <a:pt x="10363" y="187705"/>
                  </a:lnTo>
                  <a:lnTo>
                    <a:pt x="7619" y="187451"/>
                  </a:lnTo>
                  <a:lnTo>
                    <a:pt x="5181" y="187071"/>
                  </a:lnTo>
                  <a:lnTo>
                    <a:pt x="2438" y="186817"/>
                  </a:lnTo>
                  <a:lnTo>
                    <a:pt x="0" y="186563"/>
                  </a:lnTo>
                  <a:lnTo>
                    <a:pt x="304" y="219075"/>
                  </a:lnTo>
                </a:path>
                <a:path w="6883400" h="10017125">
                  <a:moveTo>
                    <a:pt x="85343" y="93852"/>
                  </a:moveTo>
                  <a:lnTo>
                    <a:pt x="85343" y="219075"/>
                  </a:lnTo>
                </a:path>
                <a:path w="6883400" h="10017125">
                  <a:moveTo>
                    <a:pt x="304" y="219075"/>
                  </a:moveTo>
                  <a:lnTo>
                    <a:pt x="0" y="251714"/>
                  </a:lnTo>
                  <a:lnTo>
                    <a:pt x="2438" y="251078"/>
                  </a:lnTo>
                  <a:lnTo>
                    <a:pt x="4876" y="250571"/>
                  </a:lnTo>
                  <a:lnTo>
                    <a:pt x="7619" y="249936"/>
                  </a:lnTo>
                  <a:lnTo>
                    <a:pt x="10058" y="249554"/>
                  </a:lnTo>
                  <a:lnTo>
                    <a:pt x="12496" y="249300"/>
                  </a:lnTo>
                  <a:lnTo>
                    <a:pt x="15239" y="249300"/>
                  </a:lnTo>
                  <a:lnTo>
                    <a:pt x="17678" y="249047"/>
                  </a:lnTo>
                  <a:lnTo>
                    <a:pt x="20421" y="249047"/>
                  </a:lnTo>
                  <a:lnTo>
                    <a:pt x="22859" y="249300"/>
                  </a:lnTo>
                  <a:lnTo>
                    <a:pt x="25603" y="249300"/>
                  </a:lnTo>
                  <a:lnTo>
                    <a:pt x="28041" y="249554"/>
                  </a:lnTo>
                  <a:lnTo>
                    <a:pt x="30784" y="250190"/>
                  </a:lnTo>
                  <a:lnTo>
                    <a:pt x="33223" y="250825"/>
                  </a:lnTo>
                  <a:lnTo>
                    <a:pt x="35661" y="251460"/>
                  </a:lnTo>
                  <a:lnTo>
                    <a:pt x="38100" y="252095"/>
                  </a:lnTo>
                  <a:lnTo>
                    <a:pt x="40233" y="252983"/>
                  </a:lnTo>
                  <a:lnTo>
                    <a:pt x="42671" y="253873"/>
                  </a:lnTo>
                  <a:lnTo>
                    <a:pt x="44805" y="254762"/>
                  </a:lnTo>
                  <a:lnTo>
                    <a:pt x="46939" y="256031"/>
                  </a:lnTo>
                  <a:lnTo>
                    <a:pt x="49072" y="257175"/>
                  </a:lnTo>
                  <a:lnTo>
                    <a:pt x="50901" y="258699"/>
                  </a:lnTo>
                  <a:lnTo>
                    <a:pt x="52730" y="260223"/>
                  </a:lnTo>
                  <a:lnTo>
                    <a:pt x="54559" y="261747"/>
                  </a:lnTo>
                  <a:lnTo>
                    <a:pt x="56083" y="263271"/>
                  </a:lnTo>
                  <a:lnTo>
                    <a:pt x="57302" y="265175"/>
                  </a:lnTo>
                  <a:lnTo>
                    <a:pt x="58826" y="267335"/>
                  </a:lnTo>
                  <a:lnTo>
                    <a:pt x="59740" y="269113"/>
                  </a:lnTo>
                  <a:lnTo>
                    <a:pt x="60959" y="271272"/>
                  </a:lnTo>
                  <a:lnTo>
                    <a:pt x="61569" y="273685"/>
                  </a:lnTo>
                  <a:lnTo>
                    <a:pt x="62179" y="275844"/>
                  </a:lnTo>
                  <a:lnTo>
                    <a:pt x="62788" y="278511"/>
                  </a:lnTo>
                  <a:lnTo>
                    <a:pt x="63093" y="281050"/>
                  </a:lnTo>
                  <a:lnTo>
                    <a:pt x="62788" y="283718"/>
                  </a:lnTo>
                  <a:lnTo>
                    <a:pt x="62179" y="286130"/>
                  </a:lnTo>
                  <a:lnTo>
                    <a:pt x="61569" y="288671"/>
                  </a:lnTo>
                  <a:lnTo>
                    <a:pt x="55778" y="298957"/>
                  </a:lnTo>
                  <a:lnTo>
                    <a:pt x="54254" y="300863"/>
                  </a:lnTo>
                  <a:lnTo>
                    <a:pt x="38100" y="310006"/>
                  </a:lnTo>
                  <a:lnTo>
                    <a:pt x="35966" y="310896"/>
                  </a:lnTo>
                  <a:lnTo>
                    <a:pt x="33223" y="311530"/>
                  </a:lnTo>
                  <a:lnTo>
                    <a:pt x="31089" y="311785"/>
                  </a:lnTo>
                  <a:lnTo>
                    <a:pt x="28346" y="312420"/>
                  </a:lnTo>
                  <a:lnTo>
                    <a:pt x="25907" y="312674"/>
                  </a:lnTo>
                  <a:lnTo>
                    <a:pt x="23164" y="312674"/>
                  </a:lnTo>
                  <a:lnTo>
                    <a:pt x="20726" y="313054"/>
                  </a:lnTo>
                  <a:lnTo>
                    <a:pt x="17983" y="313054"/>
                  </a:lnTo>
                  <a:lnTo>
                    <a:pt x="15544" y="313054"/>
                  </a:lnTo>
                  <a:lnTo>
                    <a:pt x="12801" y="313054"/>
                  </a:lnTo>
                  <a:lnTo>
                    <a:pt x="10363" y="312674"/>
                  </a:lnTo>
                  <a:lnTo>
                    <a:pt x="7619" y="312674"/>
                  </a:lnTo>
                  <a:lnTo>
                    <a:pt x="5181" y="312039"/>
                  </a:lnTo>
                  <a:lnTo>
                    <a:pt x="2438" y="311785"/>
                  </a:lnTo>
                  <a:lnTo>
                    <a:pt x="0" y="311530"/>
                  </a:lnTo>
                  <a:lnTo>
                    <a:pt x="304" y="344043"/>
                  </a:lnTo>
                </a:path>
                <a:path w="6883400" h="10017125">
                  <a:moveTo>
                    <a:pt x="85343" y="219075"/>
                  </a:moveTo>
                  <a:lnTo>
                    <a:pt x="85343" y="344043"/>
                  </a:lnTo>
                </a:path>
                <a:path w="6883400" h="10017125">
                  <a:moveTo>
                    <a:pt x="304" y="344043"/>
                  </a:moveTo>
                  <a:lnTo>
                    <a:pt x="0" y="376681"/>
                  </a:lnTo>
                  <a:lnTo>
                    <a:pt x="2438" y="376047"/>
                  </a:lnTo>
                  <a:lnTo>
                    <a:pt x="4876" y="375539"/>
                  </a:lnTo>
                  <a:lnTo>
                    <a:pt x="7619" y="375157"/>
                  </a:lnTo>
                  <a:lnTo>
                    <a:pt x="10058" y="374523"/>
                  </a:lnTo>
                  <a:lnTo>
                    <a:pt x="12496" y="374269"/>
                  </a:lnTo>
                  <a:lnTo>
                    <a:pt x="15239" y="374269"/>
                  </a:lnTo>
                  <a:lnTo>
                    <a:pt x="17678" y="374015"/>
                  </a:lnTo>
                  <a:lnTo>
                    <a:pt x="20421" y="374015"/>
                  </a:lnTo>
                  <a:lnTo>
                    <a:pt x="22859" y="374269"/>
                  </a:lnTo>
                  <a:lnTo>
                    <a:pt x="25603" y="374269"/>
                  </a:lnTo>
                  <a:lnTo>
                    <a:pt x="28041" y="374903"/>
                  </a:lnTo>
                  <a:lnTo>
                    <a:pt x="30784" y="375157"/>
                  </a:lnTo>
                  <a:lnTo>
                    <a:pt x="33223" y="375793"/>
                  </a:lnTo>
                  <a:lnTo>
                    <a:pt x="35661" y="376427"/>
                  </a:lnTo>
                  <a:lnTo>
                    <a:pt x="38100" y="377063"/>
                  </a:lnTo>
                  <a:lnTo>
                    <a:pt x="40233" y="377951"/>
                  </a:lnTo>
                  <a:lnTo>
                    <a:pt x="42671" y="378841"/>
                  </a:lnTo>
                  <a:lnTo>
                    <a:pt x="44805" y="379729"/>
                  </a:lnTo>
                  <a:lnTo>
                    <a:pt x="46939" y="381000"/>
                  </a:lnTo>
                  <a:lnTo>
                    <a:pt x="49072" y="382143"/>
                  </a:lnTo>
                  <a:lnTo>
                    <a:pt x="50901" y="383667"/>
                  </a:lnTo>
                  <a:lnTo>
                    <a:pt x="52730" y="385191"/>
                  </a:lnTo>
                  <a:lnTo>
                    <a:pt x="54559" y="386715"/>
                  </a:lnTo>
                  <a:lnTo>
                    <a:pt x="56083" y="388239"/>
                  </a:lnTo>
                  <a:lnTo>
                    <a:pt x="57302" y="390144"/>
                  </a:lnTo>
                  <a:lnTo>
                    <a:pt x="58826" y="392302"/>
                  </a:lnTo>
                  <a:lnTo>
                    <a:pt x="59740" y="394080"/>
                  </a:lnTo>
                  <a:lnTo>
                    <a:pt x="60959" y="396240"/>
                  </a:lnTo>
                  <a:lnTo>
                    <a:pt x="61569" y="398652"/>
                  </a:lnTo>
                  <a:lnTo>
                    <a:pt x="62179" y="400812"/>
                  </a:lnTo>
                  <a:lnTo>
                    <a:pt x="62788" y="403478"/>
                  </a:lnTo>
                  <a:lnTo>
                    <a:pt x="63093" y="406019"/>
                  </a:lnTo>
                  <a:lnTo>
                    <a:pt x="62788" y="408686"/>
                  </a:lnTo>
                  <a:lnTo>
                    <a:pt x="62179" y="411099"/>
                  </a:lnTo>
                  <a:lnTo>
                    <a:pt x="61569" y="413639"/>
                  </a:lnTo>
                  <a:lnTo>
                    <a:pt x="55778" y="423925"/>
                  </a:lnTo>
                  <a:lnTo>
                    <a:pt x="54254" y="425830"/>
                  </a:lnTo>
                  <a:lnTo>
                    <a:pt x="38100" y="434975"/>
                  </a:lnTo>
                  <a:lnTo>
                    <a:pt x="35966" y="435864"/>
                  </a:lnTo>
                  <a:lnTo>
                    <a:pt x="33223" y="436499"/>
                  </a:lnTo>
                  <a:lnTo>
                    <a:pt x="31089" y="436752"/>
                  </a:lnTo>
                  <a:lnTo>
                    <a:pt x="28346" y="437388"/>
                  </a:lnTo>
                  <a:lnTo>
                    <a:pt x="25907" y="437642"/>
                  </a:lnTo>
                  <a:lnTo>
                    <a:pt x="23164" y="437642"/>
                  </a:lnTo>
                  <a:lnTo>
                    <a:pt x="20726" y="438023"/>
                  </a:lnTo>
                  <a:lnTo>
                    <a:pt x="17983" y="438023"/>
                  </a:lnTo>
                  <a:lnTo>
                    <a:pt x="15544" y="438023"/>
                  </a:lnTo>
                  <a:lnTo>
                    <a:pt x="12801" y="438023"/>
                  </a:lnTo>
                  <a:lnTo>
                    <a:pt x="10363" y="437642"/>
                  </a:lnTo>
                  <a:lnTo>
                    <a:pt x="7619" y="437642"/>
                  </a:lnTo>
                  <a:lnTo>
                    <a:pt x="5181" y="437388"/>
                  </a:lnTo>
                  <a:lnTo>
                    <a:pt x="2438" y="437006"/>
                  </a:lnTo>
                  <a:lnTo>
                    <a:pt x="0" y="436499"/>
                  </a:lnTo>
                  <a:lnTo>
                    <a:pt x="304" y="469011"/>
                  </a:lnTo>
                </a:path>
                <a:path w="6883400" h="10017125">
                  <a:moveTo>
                    <a:pt x="85343" y="344043"/>
                  </a:moveTo>
                  <a:lnTo>
                    <a:pt x="85343" y="469011"/>
                  </a:lnTo>
                </a:path>
                <a:path w="6883400" h="10017125">
                  <a:moveTo>
                    <a:pt x="304" y="469011"/>
                  </a:moveTo>
                  <a:lnTo>
                    <a:pt x="0" y="501650"/>
                  </a:lnTo>
                  <a:lnTo>
                    <a:pt x="2438" y="501015"/>
                  </a:lnTo>
                  <a:lnTo>
                    <a:pt x="4876" y="500506"/>
                  </a:lnTo>
                  <a:lnTo>
                    <a:pt x="7619" y="500125"/>
                  </a:lnTo>
                  <a:lnTo>
                    <a:pt x="10058" y="499491"/>
                  </a:lnTo>
                  <a:lnTo>
                    <a:pt x="12496" y="499237"/>
                  </a:lnTo>
                  <a:lnTo>
                    <a:pt x="15239" y="499237"/>
                  </a:lnTo>
                  <a:lnTo>
                    <a:pt x="17678" y="498982"/>
                  </a:lnTo>
                  <a:lnTo>
                    <a:pt x="20421" y="498982"/>
                  </a:lnTo>
                  <a:lnTo>
                    <a:pt x="22859" y="499237"/>
                  </a:lnTo>
                  <a:lnTo>
                    <a:pt x="25603" y="499237"/>
                  </a:lnTo>
                  <a:lnTo>
                    <a:pt x="28041" y="499872"/>
                  </a:lnTo>
                  <a:lnTo>
                    <a:pt x="30784" y="500125"/>
                  </a:lnTo>
                  <a:lnTo>
                    <a:pt x="33223" y="500761"/>
                  </a:lnTo>
                  <a:lnTo>
                    <a:pt x="35661" y="501396"/>
                  </a:lnTo>
                  <a:lnTo>
                    <a:pt x="38100" y="502030"/>
                  </a:lnTo>
                  <a:lnTo>
                    <a:pt x="40233" y="502920"/>
                  </a:lnTo>
                  <a:lnTo>
                    <a:pt x="42671" y="503808"/>
                  </a:lnTo>
                  <a:lnTo>
                    <a:pt x="44805" y="504698"/>
                  </a:lnTo>
                  <a:lnTo>
                    <a:pt x="46939" y="505968"/>
                  </a:lnTo>
                  <a:lnTo>
                    <a:pt x="49072" y="507111"/>
                  </a:lnTo>
                  <a:lnTo>
                    <a:pt x="50901" y="508635"/>
                  </a:lnTo>
                  <a:lnTo>
                    <a:pt x="52730" y="510158"/>
                  </a:lnTo>
                  <a:lnTo>
                    <a:pt x="54559" y="511682"/>
                  </a:lnTo>
                  <a:lnTo>
                    <a:pt x="56083" y="513588"/>
                  </a:lnTo>
                  <a:lnTo>
                    <a:pt x="57302" y="515112"/>
                  </a:lnTo>
                  <a:lnTo>
                    <a:pt x="58826" y="517271"/>
                  </a:lnTo>
                  <a:lnTo>
                    <a:pt x="63093" y="530987"/>
                  </a:lnTo>
                  <a:lnTo>
                    <a:pt x="62788" y="533653"/>
                  </a:lnTo>
                  <a:lnTo>
                    <a:pt x="62179" y="536067"/>
                  </a:lnTo>
                  <a:lnTo>
                    <a:pt x="61569" y="538606"/>
                  </a:lnTo>
                  <a:lnTo>
                    <a:pt x="54254" y="550799"/>
                  </a:lnTo>
                  <a:lnTo>
                    <a:pt x="52730" y="552323"/>
                  </a:lnTo>
                  <a:lnTo>
                    <a:pt x="38100" y="559943"/>
                  </a:lnTo>
                  <a:lnTo>
                    <a:pt x="35966" y="560831"/>
                  </a:lnTo>
                  <a:lnTo>
                    <a:pt x="33223" y="561467"/>
                  </a:lnTo>
                  <a:lnTo>
                    <a:pt x="31089" y="561721"/>
                  </a:lnTo>
                  <a:lnTo>
                    <a:pt x="28346" y="562355"/>
                  </a:lnTo>
                  <a:lnTo>
                    <a:pt x="25907" y="562610"/>
                  </a:lnTo>
                  <a:lnTo>
                    <a:pt x="23164" y="562610"/>
                  </a:lnTo>
                  <a:lnTo>
                    <a:pt x="20726" y="562991"/>
                  </a:lnTo>
                  <a:lnTo>
                    <a:pt x="17983" y="562991"/>
                  </a:lnTo>
                  <a:lnTo>
                    <a:pt x="15544" y="562991"/>
                  </a:lnTo>
                  <a:lnTo>
                    <a:pt x="12801" y="562991"/>
                  </a:lnTo>
                  <a:lnTo>
                    <a:pt x="10363" y="562610"/>
                  </a:lnTo>
                  <a:lnTo>
                    <a:pt x="7619" y="562610"/>
                  </a:lnTo>
                  <a:lnTo>
                    <a:pt x="5181" y="562355"/>
                  </a:lnTo>
                  <a:lnTo>
                    <a:pt x="2438" y="561975"/>
                  </a:lnTo>
                  <a:lnTo>
                    <a:pt x="0" y="561467"/>
                  </a:lnTo>
                  <a:lnTo>
                    <a:pt x="304" y="593978"/>
                  </a:lnTo>
                </a:path>
                <a:path w="6883400" h="10017125">
                  <a:moveTo>
                    <a:pt x="85343" y="469011"/>
                  </a:moveTo>
                  <a:lnTo>
                    <a:pt x="85343" y="593978"/>
                  </a:lnTo>
                </a:path>
                <a:path w="6883400" h="10017125">
                  <a:moveTo>
                    <a:pt x="304" y="593978"/>
                  </a:moveTo>
                  <a:lnTo>
                    <a:pt x="0" y="626999"/>
                  </a:lnTo>
                  <a:lnTo>
                    <a:pt x="2438" y="625982"/>
                  </a:lnTo>
                  <a:lnTo>
                    <a:pt x="4876" y="625475"/>
                  </a:lnTo>
                  <a:lnTo>
                    <a:pt x="7619" y="625094"/>
                  </a:lnTo>
                  <a:lnTo>
                    <a:pt x="10058" y="624458"/>
                  </a:lnTo>
                  <a:lnTo>
                    <a:pt x="12496" y="624458"/>
                  </a:lnTo>
                  <a:lnTo>
                    <a:pt x="15239" y="624204"/>
                  </a:lnTo>
                  <a:lnTo>
                    <a:pt x="17678" y="624204"/>
                  </a:lnTo>
                  <a:lnTo>
                    <a:pt x="20421" y="624204"/>
                  </a:lnTo>
                  <a:lnTo>
                    <a:pt x="22859" y="624204"/>
                  </a:lnTo>
                  <a:lnTo>
                    <a:pt x="25603" y="624458"/>
                  </a:lnTo>
                  <a:lnTo>
                    <a:pt x="28041" y="624840"/>
                  </a:lnTo>
                  <a:lnTo>
                    <a:pt x="30784" y="625094"/>
                  </a:lnTo>
                  <a:lnTo>
                    <a:pt x="33223" y="625728"/>
                  </a:lnTo>
                  <a:lnTo>
                    <a:pt x="35661" y="626364"/>
                  </a:lnTo>
                  <a:lnTo>
                    <a:pt x="38100" y="626999"/>
                  </a:lnTo>
                  <a:lnTo>
                    <a:pt x="40233" y="627888"/>
                  </a:lnTo>
                  <a:lnTo>
                    <a:pt x="42671" y="628776"/>
                  </a:lnTo>
                  <a:lnTo>
                    <a:pt x="44805" y="630047"/>
                  </a:lnTo>
                  <a:lnTo>
                    <a:pt x="46939" y="631190"/>
                  </a:lnTo>
                  <a:lnTo>
                    <a:pt x="49072" y="632460"/>
                  </a:lnTo>
                  <a:lnTo>
                    <a:pt x="50901" y="633602"/>
                  </a:lnTo>
                  <a:lnTo>
                    <a:pt x="52730" y="635126"/>
                  </a:lnTo>
                  <a:lnTo>
                    <a:pt x="54559" y="636651"/>
                  </a:lnTo>
                  <a:lnTo>
                    <a:pt x="56083" y="638555"/>
                  </a:lnTo>
                  <a:lnTo>
                    <a:pt x="57302" y="640333"/>
                  </a:lnTo>
                  <a:lnTo>
                    <a:pt x="58826" y="642239"/>
                  </a:lnTo>
                  <a:lnTo>
                    <a:pt x="59740" y="644271"/>
                  </a:lnTo>
                  <a:lnTo>
                    <a:pt x="60959" y="646429"/>
                  </a:lnTo>
                  <a:lnTo>
                    <a:pt x="61569" y="648589"/>
                  </a:lnTo>
                  <a:lnTo>
                    <a:pt x="62179" y="651001"/>
                  </a:lnTo>
                  <a:lnTo>
                    <a:pt x="62788" y="653415"/>
                  </a:lnTo>
                  <a:lnTo>
                    <a:pt x="63093" y="655954"/>
                  </a:lnTo>
                  <a:lnTo>
                    <a:pt x="54254" y="675767"/>
                  </a:lnTo>
                  <a:lnTo>
                    <a:pt x="52730" y="677291"/>
                  </a:lnTo>
                  <a:lnTo>
                    <a:pt x="31089" y="686689"/>
                  </a:lnTo>
                  <a:lnTo>
                    <a:pt x="28346" y="687324"/>
                  </a:lnTo>
                  <a:lnTo>
                    <a:pt x="25907" y="687577"/>
                  </a:lnTo>
                  <a:lnTo>
                    <a:pt x="23164" y="687958"/>
                  </a:lnTo>
                  <a:lnTo>
                    <a:pt x="20726" y="687958"/>
                  </a:lnTo>
                  <a:lnTo>
                    <a:pt x="17983" y="687958"/>
                  </a:lnTo>
                  <a:lnTo>
                    <a:pt x="15544" y="687958"/>
                  </a:lnTo>
                  <a:lnTo>
                    <a:pt x="12801" y="687958"/>
                  </a:lnTo>
                  <a:lnTo>
                    <a:pt x="10363" y="687958"/>
                  </a:lnTo>
                  <a:lnTo>
                    <a:pt x="7619" y="687577"/>
                  </a:lnTo>
                  <a:lnTo>
                    <a:pt x="5181" y="687324"/>
                  </a:lnTo>
                  <a:lnTo>
                    <a:pt x="2438" y="686943"/>
                  </a:lnTo>
                  <a:lnTo>
                    <a:pt x="0" y="686435"/>
                  </a:lnTo>
                  <a:lnTo>
                    <a:pt x="304" y="718947"/>
                  </a:lnTo>
                </a:path>
                <a:path w="6883400" h="10017125">
                  <a:moveTo>
                    <a:pt x="85343" y="593978"/>
                  </a:moveTo>
                  <a:lnTo>
                    <a:pt x="85343" y="718947"/>
                  </a:lnTo>
                </a:path>
                <a:path w="6883400" h="10017125">
                  <a:moveTo>
                    <a:pt x="304" y="718947"/>
                  </a:moveTo>
                  <a:lnTo>
                    <a:pt x="0" y="751967"/>
                  </a:lnTo>
                  <a:lnTo>
                    <a:pt x="2438" y="751331"/>
                  </a:lnTo>
                  <a:lnTo>
                    <a:pt x="4876" y="750443"/>
                  </a:lnTo>
                  <a:lnTo>
                    <a:pt x="7619" y="750062"/>
                  </a:lnTo>
                  <a:lnTo>
                    <a:pt x="10058" y="749807"/>
                  </a:lnTo>
                  <a:lnTo>
                    <a:pt x="12496" y="749426"/>
                  </a:lnTo>
                  <a:lnTo>
                    <a:pt x="15239" y="749173"/>
                  </a:lnTo>
                  <a:lnTo>
                    <a:pt x="17678" y="749173"/>
                  </a:lnTo>
                  <a:lnTo>
                    <a:pt x="20421" y="749173"/>
                  </a:lnTo>
                  <a:lnTo>
                    <a:pt x="22859" y="749173"/>
                  </a:lnTo>
                  <a:lnTo>
                    <a:pt x="25603" y="749426"/>
                  </a:lnTo>
                  <a:lnTo>
                    <a:pt x="28041" y="749807"/>
                  </a:lnTo>
                  <a:lnTo>
                    <a:pt x="30784" y="750062"/>
                  </a:lnTo>
                  <a:lnTo>
                    <a:pt x="33223" y="750697"/>
                  </a:lnTo>
                  <a:lnTo>
                    <a:pt x="35661" y="751331"/>
                  </a:lnTo>
                  <a:lnTo>
                    <a:pt x="38100" y="751967"/>
                  </a:lnTo>
                  <a:lnTo>
                    <a:pt x="40233" y="752855"/>
                  </a:lnTo>
                  <a:lnTo>
                    <a:pt x="42671" y="753745"/>
                  </a:lnTo>
                  <a:lnTo>
                    <a:pt x="44805" y="755015"/>
                  </a:lnTo>
                  <a:lnTo>
                    <a:pt x="46939" y="756157"/>
                  </a:lnTo>
                  <a:lnTo>
                    <a:pt x="49072" y="757427"/>
                  </a:lnTo>
                  <a:lnTo>
                    <a:pt x="50901" y="758571"/>
                  </a:lnTo>
                  <a:lnTo>
                    <a:pt x="52730" y="760095"/>
                  </a:lnTo>
                  <a:lnTo>
                    <a:pt x="54559" y="761619"/>
                  </a:lnTo>
                  <a:lnTo>
                    <a:pt x="56083" y="763524"/>
                  </a:lnTo>
                  <a:lnTo>
                    <a:pt x="57302" y="765301"/>
                  </a:lnTo>
                  <a:lnTo>
                    <a:pt x="58826" y="767206"/>
                  </a:lnTo>
                  <a:lnTo>
                    <a:pt x="59740" y="769239"/>
                  </a:lnTo>
                  <a:lnTo>
                    <a:pt x="60959" y="771398"/>
                  </a:lnTo>
                  <a:lnTo>
                    <a:pt x="61569" y="773556"/>
                  </a:lnTo>
                  <a:lnTo>
                    <a:pt x="62179" y="775970"/>
                  </a:lnTo>
                  <a:lnTo>
                    <a:pt x="62788" y="778382"/>
                  </a:lnTo>
                  <a:lnTo>
                    <a:pt x="63093" y="780923"/>
                  </a:lnTo>
                  <a:lnTo>
                    <a:pt x="62788" y="783590"/>
                  </a:lnTo>
                  <a:lnTo>
                    <a:pt x="62179" y="786383"/>
                  </a:lnTo>
                  <a:lnTo>
                    <a:pt x="61569" y="788797"/>
                  </a:lnTo>
                  <a:lnTo>
                    <a:pt x="60655" y="790955"/>
                  </a:lnTo>
                  <a:lnTo>
                    <a:pt x="59740" y="793369"/>
                  </a:lnTo>
                  <a:lnTo>
                    <a:pt x="58521" y="795147"/>
                  </a:lnTo>
                  <a:lnTo>
                    <a:pt x="57302" y="797305"/>
                  </a:lnTo>
                  <a:lnTo>
                    <a:pt x="55778" y="799211"/>
                  </a:lnTo>
                  <a:lnTo>
                    <a:pt x="33223" y="811402"/>
                  </a:lnTo>
                  <a:lnTo>
                    <a:pt x="31089" y="811911"/>
                  </a:lnTo>
                  <a:lnTo>
                    <a:pt x="28346" y="812292"/>
                  </a:lnTo>
                  <a:lnTo>
                    <a:pt x="25907" y="812546"/>
                  </a:lnTo>
                  <a:lnTo>
                    <a:pt x="23164" y="812926"/>
                  </a:lnTo>
                  <a:lnTo>
                    <a:pt x="20726" y="812926"/>
                  </a:lnTo>
                  <a:lnTo>
                    <a:pt x="17983" y="813180"/>
                  </a:lnTo>
                  <a:lnTo>
                    <a:pt x="15544" y="813180"/>
                  </a:lnTo>
                  <a:lnTo>
                    <a:pt x="12801" y="812926"/>
                  </a:lnTo>
                  <a:lnTo>
                    <a:pt x="10363" y="812926"/>
                  </a:lnTo>
                  <a:lnTo>
                    <a:pt x="7619" y="812546"/>
                  </a:lnTo>
                  <a:lnTo>
                    <a:pt x="5181" y="812292"/>
                  </a:lnTo>
                  <a:lnTo>
                    <a:pt x="2438" y="811911"/>
                  </a:lnTo>
                  <a:lnTo>
                    <a:pt x="0" y="811402"/>
                  </a:lnTo>
                  <a:lnTo>
                    <a:pt x="304" y="843915"/>
                  </a:lnTo>
                </a:path>
                <a:path w="6883400" h="10017125">
                  <a:moveTo>
                    <a:pt x="85343" y="718947"/>
                  </a:moveTo>
                  <a:lnTo>
                    <a:pt x="85343" y="843915"/>
                  </a:lnTo>
                </a:path>
                <a:path w="6883400" h="10017125">
                  <a:moveTo>
                    <a:pt x="304" y="843915"/>
                  </a:moveTo>
                  <a:lnTo>
                    <a:pt x="0" y="876935"/>
                  </a:lnTo>
                  <a:lnTo>
                    <a:pt x="2438" y="876300"/>
                  </a:lnTo>
                  <a:lnTo>
                    <a:pt x="4876" y="875665"/>
                  </a:lnTo>
                  <a:lnTo>
                    <a:pt x="7619" y="875029"/>
                  </a:lnTo>
                  <a:lnTo>
                    <a:pt x="10058" y="874776"/>
                  </a:lnTo>
                  <a:lnTo>
                    <a:pt x="12496" y="874395"/>
                  </a:lnTo>
                  <a:lnTo>
                    <a:pt x="15239" y="874141"/>
                  </a:lnTo>
                  <a:lnTo>
                    <a:pt x="17678" y="874141"/>
                  </a:lnTo>
                  <a:lnTo>
                    <a:pt x="20421" y="874141"/>
                  </a:lnTo>
                  <a:lnTo>
                    <a:pt x="22859" y="874141"/>
                  </a:lnTo>
                  <a:lnTo>
                    <a:pt x="25603" y="874395"/>
                  </a:lnTo>
                  <a:lnTo>
                    <a:pt x="28041" y="874776"/>
                  </a:lnTo>
                  <a:lnTo>
                    <a:pt x="30784" y="875029"/>
                  </a:lnTo>
                  <a:lnTo>
                    <a:pt x="33223" y="875665"/>
                  </a:lnTo>
                  <a:lnTo>
                    <a:pt x="35661" y="876300"/>
                  </a:lnTo>
                  <a:lnTo>
                    <a:pt x="38100" y="876935"/>
                  </a:lnTo>
                  <a:lnTo>
                    <a:pt x="40233" y="877824"/>
                  </a:lnTo>
                  <a:lnTo>
                    <a:pt x="42671" y="878713"/>
                  </a:lnTo>
                  <a:lnTo>
                    <a:pt x="44805" y="879982"/>
                  </a:lnTo>
                  <a:lnTo>
                    <a:pt x="46939" y="881126"/>
                  </a:lnTo>
                  <a:lnTo>
                    <a:pt x="49072" y="882396"/>
                  </a:lnTo>
                  <a:lnTo>
                    <a:pt x="50901" y="883539"/>
                  </a:lnTo>
                  <a:lnTo>
                    <a:pt x="52730" y="885063"/>
                  </a:lnTo>
                  <a:lnTo>
                    <a:pt x="54559" y="886587"/>
                  </a:lnTo>
                  <a:lnTo>
                    <a:pt x="56083" y="888492"/>
                  </a:lnTo>
                  <a:lnTo>
                    <a:pt x="57302" y="890270"/>
                  </a:lnTo>
                  <a:lnTo>
                    <a:pt x="58826" y="892175"/>
                  </a:lnTo>
                  <a:lnTo>
                    <a:pt x="59740" y="894206"/>
                  </a:lnTo>
                  <a:lnTo>
                    <a:pt x="60959" y="896366"/>
                  </a:lnTo>
                  <a:lnTo>
                    <a:pt x="61569" y="898525"/>
                  </a:lnTo>
                  <a:lnTo>
                    <a:pt x="62179" y="900938"/>
                  </a:lnTo>
                  <a:lnTo>
                    <a:pt x="62788" y="903351"/>
                  </a:lnTo>
                  <a:lnTo>
                    <a:pt x="63093" y="905891"/>
                  </a:lnTo>
                  <a:lnTo>
                    <a:pt x="62788" y="908557"/>
                  </a:lnTo>
                  <a:lnTo>
                    <a:pt x="62179" y="911351"/>
                  </a:lnTo>
                  <a:lnTo>
                    <a:pt x="54254" y="925702"/>
                  </a:lnTo>
                  <a:lnTo>
                    <a:pt x="52730" y="927226"/>
                  </a:lnTo>
                  <a:lnTo>
                    <a:pt x="33223" y="936371"/>
                  </a:lnTo>
                  <a:lnTo>
                    <a:pt x="31089" y="936878"/>
                  </a:lnTo>
                  <a:lnTo>
                    <a:pt x="28346" y="937260"/>
                  </a:lnTo>
                  <a:lnTo>
                    <a:pt x="25907" y="937514"/>
                  </a:lnTo>
                  <a:lnTo>
                    <a:pt x="23164" y="937895"/>
                  </a:lnTo>
                  <a:lnTo>
                    <a:pt x="20726" y="937895"/>
                  </a:lnTo>
                  <a:lnTo>
                    <a:pt x="17983" y="938149"/>
                  </a:lnTo>
                  <a:lnTo>
                    <a:pt x="15544" y="938149"/>
                  </a:lnTo>
                  <a:lnTo>
                    <a:pt x="12801" y="937895"/>
                  </a:lnTo>
                  <a:lnTo>
                    <a:pt x="10363" y="937895"/>
                  </a:lnTo>
                  <a:lnTo>
                    <a:pt x="7619" y="937514"/>
                  </a:lnTo>
                  <a:lnTo>
                    <a:pt x="5181" y="937260"/>
                  </a:lnTo>
                  <a:lnTo>
                    <a:pt x="2438" y="936878"/>
                  </a:lnTo>
                  <a:lnTo>
                    <a:pt x="0" y="936371"/>
                  </a:lnTo>
                  <a:lnTo>
                    <a:pt x="304" y="968882"/>
                  </a:lnTo>
                </a:path>
                <a:path w="6883400" h="10017125">
                  <a:moveTo>
                    <a:pt x="85343" y="843915"/>
                  </a:moveTo>
                  <a:lnTo>
                    <a:pt x="85343" y="968882"/>
                  </a:lnTo>
                </a:path>
                <a:path w="6883400" h="10017125">
                  <a:moveTo>
                    <a:pt x="304" y="968882"/>
                  </a:moveTo>
                  <a:lnTo>
                    <a:pt x="0" y="1001902"/>
                  </a:lnTo>
                  <a:lnTo>
                    <a:pt x="2438" y="1001268"/>
                  </a:lnTo>
                  <a:lnTo>
                    <a:pt x="4876" y="1000632"/>
                  </a:lnTo>
                  <a:lnTo>
                    <a:pt x="7619" y="999998"/>
                  </a:lnTo>
                  <a:lnTo>
                    <a:pt x="10058" y="999744"/>
                  </a:lnTo>
                  <a:lnTo>
                    <a:pt x="12496" y="999363"/>
                  </a:lnTo>
                  <a:lnTo>
                    <a:pt x="15239" y="999108"/>
                  </a:lnTo>
                  <a:lnTo>
                    <a:pt x="17678" y="999108"/>
                  </a:lnTo>
                  <a:lnTo>
                    <a:pt x="20421" y="999108"/>
                  </a:lnTo>
                  <a:lnTo>
                    <a:pt x="22859" y="999108"/>
                  </a:lnTo>
                  <a:lnTo>
                    <a:pt x="25603" y="999363"/>
                  </a:lnTo>
                  <a:lnTo>
                    <a:pt x="28041" y="999744"/>
                  </a:lnTo>
                  <a:lnTo>
                    <a:pt x="30784" y="999998"/>
                  </a:lnTo>
                  <a:lnTo>
                    <a:pt x="33223" y="1000632"/>
                  </a:lnTo>
                  <a:lnTo>
                    <a:pt x="35661" y="1001268"/>
                  </a:lnTo>
                  <a:lnTo>
                    <a:pt x="38100" y="1002156"/>
                  </a:lnTo>
                  <a:lnTo>
                    <a:pt x="40233" y="1002792"/>
                  </a:lnTo>
                  <a:lnTo>
                    <a:pt x="42671" y="1003680"/>
                  </a:lnTo>
                  <a:lnTo>
                    <a:pt x="44805" y="1004951"/>
                  </a:lnTo>
                  <a:lnTo>
                    <a:pt x="46939" y="1006094"/>
                  </a:lnTo>
                  <a:lnTo>
                    <a:pt x="49072" y="1007364"/>
                  </a:lnTo>
                  <a:lnTo>
                    <a:pt x="50901" y="1008888"/>
                  </a:lnTo>
                  <a:lnTo>
                    <a:pt x="52730" y="1010030"/>
                  </a:lnTo>
                  <a:lnTo>
                    <a:pt x="54559" y="1011554"/>
                  </a:lnTo>
                  <a:lnTo>
                    <a:pt x="56083" y="1013460"/>
                  </a:lnTo>
                  <a:lnTo>
                    <a:pt x="57302" y="1015238"/>
                  </a:lnTo>
                  <a:lnTo>
                    <a:pt x="58826" y="1017143"/>
                  </a:lnTo>
                  <a:lnTo>
                    <a:pt x="59740" y="1019175"/>
                  </a:lnTo>
                  <a:lnTo>
                    <a:pt x="60959" y="1021333"/>
                  </a:lnTo>
                  <a:lnTo>
                    <a:pt x="61569" y="1023493"/>
                  </a:lnTo>
                  <a:lnTo>
                    <a:pt x="62179" y="1025905"/>
                  </a:lnTo>
                  <a:lnTo>
                    <a:pt x="62788" y="1028319"/>
                  </a:lnTo>
                  <a:lnTo>
                    <a:pt x="63093" y="1031113"/>
                  </a:lnTo>
                  <a:lnTo>
                    <a:pt x="54254" y="1050671"/>
                  </a:lnTo>
                  <a:lnTo>
                    <a:pt x="52730" y="1052449"/>
                  </a:lnTo>
                  <a:lnTo>
                    <a:pt x="50901" y="1053719"/>
                  </a:lnTo>
                  <a:lnTo>
                    <a:pt x="49072" y="1055243"/>
                  </a:lnTo>
                  <a:lnTo>
                    <a:pt x="46939" y="1056386"/>
                  </a:lnTo>
                  <a:lnTo>
                    <a:pt x="44805" y="1057275"/>
                  </a:lnTo>
                  <a:lnTo>
                    <a:pt x="42671" y="1058291"/>
                  </a:lnTo>
                  <a:lnTo>
                    <a:pt x="40538" y="1059179"/>
                  </a:lnTo>
                  <a:lnTo>
                    <a:pt x="38100" y="1060069"/>
                  </a:lnTo>
                  <a:lnTo>
                    <a:pt x="35966" y="1060703"/>
                  </a:lnTo>
                  <a:lnTo>
                    <a:pt x="33223" y="1061339"/>
                  </a:lnTo>
                  <a:lnTo>
                    <a:pt x="31089" y="1061847"/>
                  </a:lnTo>
                  <a:lnTo>
                    <a:pt x="28346" y="1062227"/>
                  </a:lnTo>
                  <a:lnTo>
                    <a:pt x="25907" y="1062481"/>
                  </a:lnTo>
                  <a:lnTo>
                    <a:pt x="23164" y="1062863"/>
                  </a:lnTo>
                  <a:lnTo>
                    <a:pt x="20726" y="1063117"/>
                  </a:lnTo>
                  <a:lnTo>
                    <a:pt x="17983" y="1063117"/>
                  </a:lnTo>
                  <a:lnTo>
                    <a:pt x="15544" y="1063117"/>
                  </a:lnTo>
                  <a:lnTo>
                    <a:pt x="12801" y="1063117"/>
                  </a:lnTo>
                  <a:lnTo>
                    <a:pt x="10363" y="1062863"/>
                  </a:lnTo>
                  <a:lnTo>
                    <a:pt x="7619" y="1062481"/>
                  </a:lnTo>
                  <a:lnTo>
                    <a:pt x="5181" y="1062227"/>
                  </a:lnTo>
                  <a:lnTo>
                    <a:pt x="2438" y="1061847"/>
                  </a:lnTo>
                  <a:lnTo>
                    <a:pt x="0" y="1061593"/>
                  </a:lnTo>
                  <a:lnTo>
                    <a:pt x="304" y="1093851"/>
                  </a:lnTo>
                </a:path>
                <a:path w="6883400" h="10017125">
                  <a:moveTo>
                    <a:pt x="85343" y="968882"/>
                  </a:moveTo>
                  <a:lnTo>
                    <a:pt x="85343" y="1093851"/>
                  </a:lnTo>
                </a:path>
                <a:path w="6883400" h="10017125">
                  <a:moveTo>
                    <a:pt x="304" y="1093851"/>
                  </a:moveTo>
                  <a:lnTo>
                    <a:pt x="0" y="1126871"/>
                  </a:lnTo>
                  <a:lnTo>
                    <a:pt x="2438" y="1126236"/>
                  </a:lnTo>
                  <a:lnTo>
                    <a:pt x="4876" y="1125601"/>
                  </a:lnTo>
                  <a:lnTo>
                    <a:pt x="7619" y="1124966"/>
                  </a:lnTo>
                  <a:lnTo>
                    <a:pt x="10058" y="1124712"/>
                  </a:lnTo>
                  <a:lnTo>
                    <a:pt x="12496" y="1124330"/>
                  </a:lnTo>
                  <a:lnTo>
                    <a:pt x="15239" y="1124077"/>
                  </a:lnTo>
                  <a:lnTo>
                    <a:pt x="17678" y="1124077"/>
                  </a:lnTo>
                  <a:lnTo>
                    <a:pt x="20421" y="1124077"/>
                  </a:lnTo>
                  <a:lnTo>
                    <a:pt x="22859" y="1124077"/>
                  </a:lnTo>
                  <a:lnTo>
                    <a:pt x="25603" y="1124330"/>
                  </a:lnTo>
                  <a:lnTo>
                    <a:pt x="28041" y="1124712"/>
                  </a:lnTo>
                  <a:lnTo>
                    <a:pt x="30784" y="1125347"/>
                  </a:lnTo>
                  <a:lnTo>
                    <a:pt x="33223" y="1125601"/>
                  </a:lnTo>
                  <a:lnTo>
                    <a:pt x="35661" y="1126490"/>
                  </a:lnTo>
                  <a:lnTo>
                    <a:pt x="38100" y="1127125"/>
                  </a:lnTo>
                  <a:lnTo>
                    <a:pt x="40233" y="1128014"/>
                  </a:lnTo>
                  <a:lnTo>
                    <a:pt x="50901" y="1133855"/>
                  </a:lnTo>
                  <a:lnTo>
                    <a:pt x="52730" y="1134999"/>
                  </a:lnTo>
                  <a:lnTo>
                    <a:pt x="54559" y="1136903"/>
                  </a:lnTo>
                  <a:lnTo>
                    <a:pt x="56083" y="1138427"/>
                  </a:lnTo>
                  <a:lnTo>
                    <a:pt x="57302" y="1140205"/>
                  </a:lnTo>
                  <a:lnTo>
                    <a:pt x="58826" y="1142365"/>
                  </a:lnTo>
                  <a:lnTo>
                    <a:pt x="59740" y="1144143"/>
                  </a:lnTo>
                  <a:lnTo>
                    <a:pt x="60959" y="1146302"/>
                  </a:lnTo>
                  <a:lnTo>
                    <a:pt x="61569" y="1148715"/>
                  </a:lnTo>
                  <a:lnTo>
                    <a:pt x="62179" y="1150874"/>
                  </a:lnTo>
                  <a:lnTo>
                    <a:pt x="62788" y="1153287"/>
                  </a:lnTo>
                  <a:lnTo>
                    <a:pt x="63093" y="1156080"/>
                  </a:lnTo>
                  <a:lnTo>
                    <a:pt x="62788" y="1158875"/>
                  </a:lnTo>
                  <a:lnTo>
                    <a:pt x="62179" y="1161288"/>
                  </a:lnTo>
                  <a:lnTo>
                    <a:pt x="54254" y="1175639"/>
                  </a:lnTo>
                  <a:lnTo>
                    <a:pt x="52730" y="1177417"/>
                  </a:lnTo>
                  <a:lnTo>
                    <a:pt x="50901" y="1178687"/>
                  </a:lnTo>
                  <a:lnTo>
                    <a:pt x="49072" y="1180211"/>
                  </a:lnTo>
                  <a:lnTo>
                    <a:pt x="46939" y="1181353"/>
                  </a:lnTo>
                  <a:lnTo>
                    <a:pt x="44805" y="1182243"/>
                  </a:lnTo>
                  <a:lnTo>
                    <a:pt x="42671" y="1183513"/>
                  </a:lnTo>
                  <a:lnTo>
                    <a:pt x="40538" y="1184402"/>
                  </a:lnTo>
                  <a:lnTo>
                    <a:pt x="38100" y="1185037"/>
                  </a:lnTo>
                  <a:lnTo>
                    <a:pt x="35966" y="1185926"/>
                  </a:lnTo>
                  <a:lnTo>
                    <a:pt x="33223" y="1186306"/>
                  </a:lnTo>
                  <a:lnTo>
                    <a:pt x="31089" y="1186815"/>
                  </a:lnTo>
                  <a:lnTo>
                    <a:pt x="28346" y="1187450"/>
                  </a:lnTo>
                  <a:lnTo>
                    <a:pt x="25907" y="1187450"/>
                  </a:lnTo>
                  <a:lnTo>
                    <a:pt x="23164" y="1187830"/>
                  </a:lnTo>
                  <a:lnTo>
                    <a:pt x="20726" y="1188085"/>
                  </a:lnTo>
                  <a:lnTo>
                    <a:pt x="17983" y="1188085"/>
                  </a:lnTo>
                  <a:lnTo>
                    <a:pt x="15544" y="1188085"/>
                  </a:lnTo>
                  <a:lnTo>
                    <a:pt x="12801" y="1188085"/>
                  </a:lnTo>
                  <a:lnTo>
                    <a:pt x="10363" y="1187830"/>
                  </a:lnTo>
                  <a:lnTo>
                    <a:pt x="7619" y="1187450"/>
                  </a:lnTo>
                  <a:lnTo>
                    <a:pt x="5181" y="1187196"/>
                  </a:lnTo>
                  <a:lnTo>
                    <a:pt x="2438" y="1186815"/>
                  </a:lnTo>
                  <a:lnTo>
                    <a:pt x="0" y="1186561"/>
                  </a:lnTo>
                  <a:lnTo>
                    <a:pt x="304" y="1219200"/>
                  </a:lnTo>
                </a:path>
                <a:path w="6883400" h="10017125">
                  <a:moveTo>
                    <a:pt x="85343" y="1093851"/>
                  </a:moveTo>
                  <a:lnTo>
                    <a:pt x="85343" y="1219200"/>
                  </a:lnTo>
                </a:path>
                <a:path w="6883400" h="10017125">
                  <a:moveTo>
                    <a:pt x="304" y="1219200"/>
                  </a:moveTo>
                  <a:lnTo>
                    <a:pt x="0" y="1251839"/>
                  </a:lnTo>
                  <a:lnTo>
                    <a:pt x="2438" y="1251203"/>
                  </a:lnTo>
                  <a:lnTo>
                    <a:pt x="4876" y="1250569"/>
                  </a:lnTo>
                  <a:lnTo>
                    <a:pt x="7619" y="1249933"/>
                  </a:lnTo>
                  <a:lnTo>
                    <a:pt x="10058" y="1249679"/>
                  </a:lnTo>
                  <a:lnTo>
                    <a:pt x="12496" y="1249299"/>
                  </a:lnTo>
                  <a:lnTo>
                    <a:pt x="15239" y="1249299"/>
                  </a:lnTo>
                  <a:lnTo>
                    <a:pt x="17678" y="1249045"/>
                  </a:lnTo>
                  <a:lnTo>
                    <a:pt x="20421" y="1249045"/>
                  </a:lnTo>
                  <a:lnTo>
                    <a:pt x="22859" y="1249299"/>
                  </a:lnTo>
                  <a:lnTo>
                    <a:pt x="25603" y="1249299"/>
                  </a:lnTo>
                  <a:lnTo>
                    <a:pt x="28041" y="1249679"/>
                  </a:lnTo>
                  <a:lnTo>
                    <a:pt x="30784" y="1250315"/>
                  </a:lnTo>
                  <a:lnTo>
                    <a:pt x="33223" y="1250823"/>
                  </a:lnTo>
                  <a:lnTo>
                    <a:pt x="35661" y="1251457"/>
                  </a:lnTo>
                  <a:lnTo>
                    <a:pt x="38100" y="1252093"/>
                  </a:lnTo>
                  <a:lnTo>
                    <a:pt x="40233" y="1252981"/>
                  </a:lnTo>
                  <a:lnTo>
                    <a:pt x="42671" y="1253871"/>
                  </a:lnTo>
                  <a:lnTo>
                    <a:pt x="44805" y="1254887"/>
                  </a:lnTo>
                  <a:lnTo>
                    <a:pt x="46939" y="1256029"/>
                  </a:lnTo>
                  <a:lnTo>
                    <a:pt x="49072" y="1257300"/>
                  </a:lnTo>
                  <a:lnTo>
                    <a:pt x="50901" y="1258824"/>
                  </a:lnTo>
                  <a:lnTo>
                    <a:pt x="52730" y="1259967"/>
                  </a:lnTo>
                  <a:lnTo>
                    <a:pt x="54559" y="1261872"/>
                  </a:lnTo>
                  <a:lnTo>
                    <a:pt x="56083" y="1263396"/>
                  </a:lnTo>
                  <a:lnTo>
                    <a:pt x="57302" y="1265174"/>
                  </a:lnTo>
                  <a:lnTo>
                    <a:pt x="58826" y="1267332"/>
                  </a:lnTo>
                  <a:lnTo>
                    <a:pt x="59740" y="1269111"/>
                  </a:lnTo>
                  <a:lnTo>
                    <a:pt x="60959" y="1271270"/>
                  </a:lnTo>
                  <a:lnTo>
                    <a:pt x="61569" y="1273682"/>
                  </a:lnTo>
                  <a:lnTo>
                    <a:pt x="62179" y="1275842"/>
                  </a:lnTo>
                  <a:lnTo>
                    <a:pt x="62788" y="1278636"/>
                  </a:lnTo>
                  <a:lnTo>
                    <a:pt x="63093" y="1281049"/>
                  </a:lnTo>
                  <a:lnTo>
                    <a:pt x="62788" y="1283843"/>
                  </a:lnTo>
                  <a:lnTo>
                    <a:pt x="62179" y="1286255"/>
                  </a:lnTo>
                  <a:lnTo>
                    <a:pt x="50901" y="1303654"/>
                  </a:lnTo>
                  <a:lnTo>
                    <a:pt x="49072" y="1305178"/>
                  </a:lnTo>
                  <a:lnTo>
                    <a:pt x="46939" y="1306322"/>
                  </a:lnTo>
                  <a:lnTo>
                    <a:pt x="44805" y="1307592"/>
                  </a:lnTo>
                  <a:lnTo>
                    <a:pt x="42671" y="1308480"/>
                  </a:lnTo>
                  <a:lnTo>
                    <a:pt x="40538" y="1309370"/>
                  </a:lnTo>
                  <a:lnTo>
                    <a:pt x="38100" y="1310004"/>
                  </a:lnTo>
                  <a:lnTo>
                    <a:pt x="35966" y="1310894"/>
                  </a:lnTo>
                  <a:lnTo>
                    <a:pt x="33223" y="1311528"/>
                  </a:lnTo>
                  <a:lnTo>
                    <a:pt x="31089" y="1311782"/>
                  </a:lnTo>
                  <a:lnTo>
                    <a:pt x="28346" y="1312418"/>
                  </a:lnTo>
                  <a:lnTo>
                    <a:pt x="25907" y="1312799"/>
                  </a:lnTo>
                  <a:lnTo>
                    <a:pt x="23164" y="1312799"/>
                  </a:lnTo>
                  <a:lnTo>
                    <a:pt x="20726" y="1313052"/>
                  </a:lnTo>
                  <a:lnTo>
                    <a:pt x="17983" y="1313052"/>
                  </a:lnTo>
                  <a:lnTo>
                    <a:pt x="15544" y="1313052"/>
                  </a:lnTo>
                  <a:lnTo>
                    <a:pt x="12801" y="1313052"/>
                  </a:lnTo>
                  <a:lnTo>
                    <a:pt x="10363" y="1312799"/>
                  </a:lnTo>
                  <a:lnTo>
                    <a:pt x="7619" y="1312799"/>
                  </a:lnTo>
                  <a:lnTo>
                    <a:pt x="5181" y="1312164"/>
                  </a:lnTo>
                  <a:lnTo>
                    <a:pt x="2438" y="1311782"/>
                  </a:lnTo>
                  <a:lnTo>
                    <a:pt x="0" y="1311528"/>
                  </a:lnTo>
                  <a:lnTo>
                    <a:pt x="304" y="1344168"/>
                  </a:lnTo>
                </a:path>
                <a:path w="6883400" h="10017125">
                  <a:moveTo>
                    <a:pt x="85343" y="1219200"/>
                  </a:moveTo>
                  <a:lnTo>
                    <a:pt x="85343" y="1344168"/>
                  </a:lnTo>
                </a:path>
                <a:path w="6883400" h="10017125">
                  <a:moveTo>
                    <a:pt x="304" y="1344168"/>
                  </a:moveTo>
                  <a:lnTo>
                    <a:pt x="0" y="1376806"/>
                  </a:lnTo>
                  <a:lnTo>
                    <a:pt x="2438" y="1376172"/>
                  </a:lnTo>
                  <a:lnTo>
                    <a:pt x="4876" y="1375537"/>
                  </a:lnTo>
                  <a:lnTo>
                    <a:pt x="7619" y="1374902"/>
                  </a:lnTo>
                  <a:lnTo>
                    <a:pt x="10058" y="1374648"/>
                  </a:lnTo>
                  <a:lnTo>
                    <a:pt x="12496" y="1374267"/>
                  </a:lnTo>
                  <a:lnTo>
                    <a:pt x="15239" y="1374267"/>
                  </a:lnTo>
                  <a:lnTo>
                    <a:pt x="17678" y="1374013"/>
                  </a:lnTo>
                  <a:lnTo>
                    <a:pt x="20421" y="1374013"/>
                  </a:lnTo>
                  <a:lnTo>
                    <a:pt x="22859" y="1374267"/>
                  </a:lnTo>
                  <a:lnTo>
                    <a:pt x="25603" y="1374267"/>
                  </a:lnTo>
                  <a:lnTo>
                    <a:pt x="28041" y="1374648"/>
                  </a:lnTo>
                  <a:lnTo>
                    <a:pt x="30784" y="1375282"/>
                  </a:lnTo>
                  <a:lnTo>
                    <a:pt x="33223" y="1375791"/>
                  </a:lnTo>
                  <a:lnTo>
                    <a:pt x="35661" y="1376426"/>
                  </a:lnTo>
                  <a:lnTo>
                    <a:pt x="38100" y="1377061"/>
                  </a:lnTo>
                  <a:lnTo>
                    <a:pt x="40233" y="1377950"/>
                  </a:lnTo>
                  <a:lnTo>
                    <a:pt x="42671" y="1378839"/>
                  </a:lnTo>
                  <a:lnTo>
                    <a:pt x="52730" y="1385316"/>
                  </a:lnTo>
                  <a:lnTo>
                    <a:pt x="54559" y="1386840"/>
                  </a:lnTo>
                  <a:lnTo>
                    <a:pt x="56083" y="1388364"/>
                  </a:lnTo>
                  <a:lnTo>
                    <a:pt x="57302" y="1390142"/>
                  </a:lnTo>
                  <a:lnTo>
                    <a:pt x="58826" y="1392301"/>
                  </a:lnTo>
                  <a:lnTo>
                    <a:pt x="59740" y="1394078"/>
                  </a:lnTo>
                  <a:lnTo>
                    <a:pt x="60959" y="1396238"/>
                  </a:lnTo>
                  <a:lnTo>
                    <a:pt x="61569" y="1398651"/>
                  </a:lnTo>
                  <a:lnTo>
                    <a:pt x="62179" y="1400810"/>
                  </a:lnTo>
                  <a:lnTo>
                    <a:pt x="62788" y="1403603"/>
                  </a:lnTo>
                  <a:lnTo>
                    <a:pt x="63093" y="1406017"/>
                  </a:lnTo>
                  <a:lnTo>
                    <a:pt x="62788" y="1408811"/>
                  </a:lnTo>
                  <a:lnTo>
                    <a:pt x="62179" y="1411224"/>
                  </a:lnTo>
                  <a:lnTo>
                    <a:pt x="61569" y="1413637"/>
                  </a:lnTo>
                  <a:lnTo>
                    <a:pt x="46939" y="1431290"/>
                  </a:lnTo>
                  <a:lnTo>
                    <a:pt x="44805" y="1432560"/>
                  </a:lnTo>
                  <a:lnTo>
                    <a:pt x="42671" y="1433449"/>
                  </a:lnTo>
                  <a:lnTo>
                    <a:pt x="40538" y="1434338"/>
                  </a:lnTo>
                  <a:lnTo>
                    <a:pt x="38100" y="1434973"/>
                  </a:lnTo>
                  <a:lnTo>
                    <a:pt x="35966" y="1435862"/>
                  </a:lnTo>
                  <a:lnTo>
                    <a:pt x="33223" y="1436497"/>
                  </a:lnTo>
                  <a:lnTo>
                    <a:pt x="31089" y="1436751"/>
                  </a:lnTo>
                  <a:lnTo>
                    <a:pt x="28346" y="1437386"/>
                  </a:lnTo>
                  <a:lnTo>
                    <a:pt x="25907" y="1437767"/>
                  </a:lnTo>
                  <a:lnTo>
                    <a:pt x="23164" y="1437767"/>
                  </a:lnTo>
                  <a:lnTo>
                    <a:pt x="20726" y="1438021"/>
                  </a:lnTo>
                  <a:lnTo>
                    <a:pt x="17983" y="1438021"/>
                  </a:lnTo>
                  <a:lnTo>
                    <a:pt x="15544" y="1438021"/>
                  </a:lnTo>
                  <a:lnTo>
                    <a:pt x="12801" y="1438021"/>
                  </a:lnTo>
                  <a:lnTo>
                    <a:pt x="10363" y="1437767"/>
                  </a:lnTo>
                  <a:lnTo>
                    <a:pt x="7619" y="1437767"/>
                  </a:lnTo>
                  <a:lnTo>
                    <a:pt x="5181" y="1437131"/>
                  </a:lnTo>
                  <a:lnTo>
                    <a:pt x="2438" y="1436751"/>
                  </a:lnTo>
                  <a:lnTo>
                    <a:pt x="0" y="1436497"/>
                  </a:lnTo>
                  <a:lnTo>
                    <a:pt x="304" y="1469136"/>
                  </a:lnTo>
                </a:path>
                <a:path w="6883400" h="10017125">
                  <a:moveTo>
                    <a:pt x="85343" y="1344168"/>
                  </a:moveTo>
                  <a:lnTo>
                    <a:pt x="85343" y="1469136"/>
                  </a:lnTo>
                </a:path>
                <a:path w="6883400" h="10017125">
                  <a:moveTo>
                    <a:pt x="304" y="1469136"/>
                  </a:moveTo>
                  <a:lnTo>
                    <a:pt x="0" y="1501775"/>
                  </a:lnTo>
                  <a:lnTo>
                    <a:pt x="2438" y="1501140"/>
                  </a:lnTo>
                  <a:lnTo>
                    <a:pt x="4876" y="1500504"/>
                  </a:lnTo>
                  <a:lnTo>
                    <a:pt x="7619" y="1500251"/>
                  </a:lnTo>
                  <a:lnTo>
                    <a:pt x="10058" y="1499616"/>
                  </a:lnTo>
                  <a:lnTo>
                    <a:pt x="12496" y="1499235"/>
                  </a:lnTo>
                  <a:lnTo>
                    <a:pt x="15239" y="1499235"/>
                  </a:lnTo>
                  <a:lnTo>
                    <a:pt x="17678" y="1498980"/>
                  </a:lnTo>
                  <a:lnTo>
                    <a:pt x="20421" y="1498980"/>
                  </a:lnTo>
                  <a:lnTo>
                    <a:pt x="22859" y="1499235"/>
                  </a:lnTo>
                  <a:lnTo>
                    <a:pt x="25603" y="1499235"/>
                  </a:lnTo>
                  <a:lnTo>
                    <a:pt x="28041" y="1499870"/>
                  </a:lnTo>
                  <a:lnTo>
                    <a:pt x="30784" y="1500251"/>
                  </a:lnTo>
                  <a:lnTo>
                    <a:pt x="33223" y="1500758"/>
                  </a:lnTo>
                  <a:lnTo>
                    <a:pt x="35661" y="1501394"/>
                  </a:lnTo>
                  <a:lnTo>
                    <a:pt x="38100" y="1502028"/>
                  </a:lnTo>
                  <a:lnTo>
                    <a:pt x="40233" y="1502918"/>
                  </a:lnTo>
                  <a:lnTo>
                    <a:pt x="42671" y="1503806"/>
                  </a:lnTo>
                  <a:lnTo>
                    <a:pt x="44805" y="1504823"/>
                  </a:lnTo>
                  <a:lnTo>
                    <a:pt x="46939" y="1505966"/>
                  </a:lnTo>
                  <a:lnTo>
                    <a:pt x="49072" y="1507236"/>
                  </a:lnTo>
                  <a:lnTo>
                    <a:pt x="50901" y="1508760"/>
                  </a:lnTo>
                  <a:lnTo>
                    <a:pt x="52730" y="1510283"/>
                  </a:lnTo>
                  <a:lnTo>
                    <a:pt x="54559" y="1511807"/>
                  </a:lnTo>
                  <a:lnTo>
                    <a:pt x="56083" y="1513331"/>
                  </a:lnTo>
                  <a:lnTo>
                    <a:pt x="57302" y="1515110"/>
                  </a:lnTo>
                  <a:lnTo>
                    <a:pt x="58826" y="1517269"/>
                  </a:lnTo>
                  <a:lnTo>
                    <a:pt x="59740" y="1519047"/>
                  </a:lnTo>
                  <a:lnTo>
                    <a:pt x="60959" y="1521205"/>
                  </a:lnTo>
                  <a:lnTo>
                    <a:pt x="61569" y="1523619"/>
                  </a:lnTo>
                  <a:lnTo>
                    <a:pt x="62179" y="1525777"/>
                  </a:lnTo>
                  <a:lnTo>
                    <a:pt x="62788" y="1528572"/>
                  </a:lnTo>
                  <a:lnTo>
                    <a:pt x="63093" y="1530985"/>
                  </a:lnTo>
                  <a:lnTo>
                    <a:pt x="46939" y="1556257"/>
                  </a:lnTo>
                  <a:lnTo>
                    <a:pt x="44805" y="1557527"/>
                  </a:lnTo>
                  <a:lnTo>
                    <a:pt x="42671" y="1558417"/>
                  </a:lnTo>
                  <a:lnTo>
                    <a:pt x="40538" y="1559305"/>
                  </a:lnTo>
                  <a:lnTo>
                    <a:pt x="38100" y="1559941"/>
                  </a:lnTo>
                  <a:lnTo>
                    <a:pt x="35966" y="1560829"/>
                  </a:lnTo>
                  <a:lnTo>
                    <a:pt x="33223" y="1561465"/>
                  </a:lnTo>
                  <a:lnTo>
                    <a:pt x="31089" y="1561719"/>
                  </a:lnTo>
                  <a:lnTo>
                    <a:pt x="28346" y="1562353"/>
                  </a:lnTo>
                  <a:lnTo>
                    <a:pt x="25907" y="1562735"/>
                  </a:lnTo>
                  <a:lnTo>
                    <a:pt x="23164" y="1562735"/>
                  </a:lnTo>
                  <a:lnTo>
                    <a:pt x="20726" y="1562989"/>
                  </a:lnTo>
                  <a:lnTo>
                    <a:pt x="17983" y="1562989"/>
                  </a:lnTo>
                  <a:lnTo>
                    <a:pt x="15544" y="1562989"/>
                  </a:lnTo>
                  <a:lnTo>
                    <a:pt x="12801" y="1562989"/>
                  </a:lnTo>
                  <a:lnTo>
                    <a:pt x="10363" y="1562735"/>
                  </a:lnTo>
                  <a:lnTo>
                    <a:pt x="7619" y="1562735"/>
                  </a:lnTo>
                  <a:lnTo>
                    <a:pt x="5181" y="1562353"/>
                  </a:lnTo>
                  <a:lnTo>
                    <a:pt x="2438" y="1562100"/>
                  </a:lnTo>
                  <a:lnTo>
                    <a:pt x="0" y="1561465"/>
                  </a:lnTo>
                  <a:lnTo>
                    <a:pt x="304" y="1594103"/>
                  </a:lnTo>
                </a:path>
                <a:path w="6883400" h="10017125">
                  <a:moveTo>
                    <a:pt x="85343" y="1469136"/>
                  </a:moveTo>
                  <a:lnTo>
                    <a:pt x="85343" y="1594103"/>
                  </a:lnTo>
                </a:path>
                <a:path w="6883400" h="10017125">
                  <a:moveTo>
                    <a:pt x="304" y="1594103"/>
                  </a:moveTo>
                  <a:lnTo>
                    <a:pt x="0" y="1626997"/>
                  </a:lnTo>
                  <a:lnTo>
                    <a:pt x="2438" y="1626107"/>
                  </a:lnTo>
                  <a:lnTo>
                    <a:pt x="4876" y="1625473"/>
                  </a:lnTo>
                  <a:lnTo>
                    <a:pt x="7619" y="1625219"/>
                  </a:lnTo>
                  <a:lnTo>
                    <a:pt x="10058" y="1624583"/>
                  </a:lnTo>
                  <a:lnTo>
                    <a:pt x="12496" y="1624202"/>
                  </a:lnTo>
                  <a:lnTo>
                    <a:pt x="25603" y="1624202"/>
                  </a:lnTo>
                  <a:lnTo>
                    <a:pt x="28041" y="1624838"/>
                  </a:lnTo>
                  <a:lnTo>
                    <a:pt x="30784" y="1625219"/>
                  </a:lnTo>
                  <a:lnTo>
                    <a:pt x="33223" y="1625727"/>
                  </a:lnTo>
                  <a:lnTo>
                    <a:pt x="35661" y="1626362"/>
                  </a:lnTo>
                  <a:lnTo>
                    <a:pt x="38100" y="1626997"/>
                  </a:lnTo>
                  <a:lnTo>
                    <a:pt x="40233" y="1627886"/>
                  </a:lnTo>
                  <a:lnTo>
                    <a:pt x="42671" y="1628775"/>
                  </a:lnTo>
                  <a:lnTo>
                    <a:pt x="44805" y="1629791"/>
                  </a:lnTo>
                  <a:lnTo>
                    <a:pt x="46939" y="1630933"/>
                  </a:lnTo>
                  <a:lnTo>
                    <a:pt x="49072" y="1632203"/>
                  </a:lnTo>
                  <a:lnTo>
                    <a:pt x="50901" y="1633727"/>
                  </a:lnTo>
                  <a:lnTo>
                    <a:pt x="52730" y="1635252"/>
                  </a:lnTo>
                  <a:lnTo>
                    <a:pt x="54559" y="1636776"/>
                  </a:lnTo>
                  <a:lnTo>
                    <a:pt x="63093" y="1655952"/>
                  </a:lnTo>
                  <a:lnTo>
                    <a:pt x="54254" y="1675765"/>
                  </a:lnTo>
                  <a:lnTo>
                    <a:pt x="52730" y="1677289"/>
                  </a:lnTo>
                  <a:lnTo>
                    <a:pt x="50901" y="1678813"/>
                  </a:lnTo>
                  <a:lnTo>
                    <a:pt x="49072" y="1680082"/>
                  </a:lnTo>
                  <a:lnTo>
                    <a:pt x="46939" y="1681226"/>
                  </a:lnTo>
                  <a:lnTo>
                    <a:pt x="44805" y="1682496"/>
                  </a:lnTo>
                  <a:lnTo>
                    <a:pt x="31089" y="1686687"/>
                  </a:lnTo>
                  <a:lnTo>
                    <a:pt x="28346" y="1687322"/>
                  </a:lnTo>
                  <a:lnTo>
                    <a:pt x="25907" y="1687702"/>
                  </a:lnTo>
                  <a:lnTo>
                    <a:pt x="23164" y="1687702"/>
                  </a:lnTo>
                  <a:lnTo>
                    <a:pt x="20726" y="1687956"/>
                  </a:lnTo>
                  <a:lnTo>
                    <a:pt x="17983" y="1687956"/>
                  </a:lnTo>
                  <a:lnTo>
                    <a:pt x="15544" y="1687956"/>
                  </a:lnTo>
                  <a:lnTo>
                    <a:pt x="12801" y="1687956"/>
                  </a:lnTo>
                  <a:lnTo>
                    <a:pt x="10363" y="1687702"/>
                  </a:lnTo>
                  <a:lnTo>
                    <a:pt x="7619" y="1687702"/>
                  </a:lnTo>
                  <a:lnTo>
                    <a:pt x="5181" y="1687322"/>
                  </a:lnTo>
                  <a:lnTo>
                    <a:pt x="2438" y="1687068"/>
                  </a:lnTo>
                  <a:lnTo>
                    <a:pt x="0" y="1686432"/>
                  </a:lnTo>
                  <a:lnTo>
                    <a:pt x="304" y="1719072"/>
                  </a:lnTo>
                </a:path>
                <a:path w="6883400" h="10017125">
                  <a:moveTo>
                    <a:pt x="85343" y="1594103"/>
                  </a:moveTo>
                  <a:lnTo>
                    <a:pt x="85343" y="1719072"/>
                  </a:lnTo>
                </a:path>
                <a:path w="6883400" h="10017125">
                  <a:moveTo>
                    <a:pt x="304" y="1719072"/>
                  </a:moveTo>
                  <a:lnTo>
                    <a:pt x="0" y="1751965"/>
                  </a:lnTo>
                  <a:lnTo>
                    <a:pt x="2438" y="1751076"/>
                  </a:lnTo>
                  <a:lnTo>
                    <a:pt x="4876" y="1750441"/>
                  </a:lnTo>
                  <a:lnTo>
                    <a:pt x="7619" y="1750187"/>
                  </a:lnTo>
                  <a:lnTo>
                    <a:pt x="10058" y="1749805"/>
                  </a:lnTo>
                  <a:lnTo>
                    <a:pt x="12496" y="1749552"/>
                  </a:lnTo>
                  <a:lnTo>
                    <a:pt x="15239" y="1749171"/>
                  </a:lnTo>
                  <a:lnTo>
                    <a:pt x="17678" y="1749171"/>
                  </a:lnTo>
                  <a:lnTo>
                    <a:pt x="20421" y="1749171"/>
                  </a:lnTo>
                  <a:lnTo>
                    <a:pt x="22859" y="1749171"/>
                  </a:lnTo>
                  <a:lnTo>
                    <a:pt x="25603" y="1749552"/>
                  </a:lnTo>
                  <a:lnTo>
                    <a:pt x="28041" y="1749805"/>
                  </a:lnTo>
                  <a:lnTo>
                    <a:pt x="40233" y="1752853"/>
                  </a:lnTo>
                  <a:lnTo>
                    <a:pt x="42671" y="1753743"/>
                  </a:lnTo>
                  <a:lnTo>
                    <a:pt x="44805" y="1755013"/>
                  </a:lnTo>
                  <a:lnTo>
                    <a:pt x="46939" y="1756282"/>
                  </a:lnTo>
                  <a:lnTo>
                    <a:pt x="49072" y="1757426"/>
                  </a:lnTo>
                  <a:lnTo>
                    <a:pt x="50901" y="1758696"/>
                  </a:lnTo>
                  <a:lnTo>
                    <a:pt x="52730" y="1760220"/>
                  </a:lnTo>
                  <a:lnTo>
                    <a:pt x="54559" y="1761744"/>
                  </a:lnTo>
                  <a:lnTo>
                    <a:pt x="56083" y="1763522"/>
                  </a:lnTo>
                  <a:lnTo>
                    <a:pt x="57302" y="1765427"/>
                  </a:lnTo>
                  <a:lnTo>
                    <a:pt x="58826" y="1767204"/>
                  </a:lnTo>
                  <a:lnTo>
                    <a:pt x="59740" y="1769364"/>
                  </a:lnTo>
                  <a:lnTo>
                    <a:pt x="60959" y="1771523"/>
                  </a:lnTo>
                  <a:lnTo>
                    <a:pt x="61569" y="1773554"/>
                  </a:lnTo>
                  <a:lnTo>
                    <a:pt x="62179" y="1776095"/>
                  </a:lnTo>
                  <a:lnTo>
                    <a:pt x="62788" y="1778507"/>
                  </a:lnTo>
                  <a:lnTo>
                    <a:pt x="63093" y="1780921"/>
                  </a:lnTo>
                  <a:lnTo>
                    <a:pt x="62788" y="1783715"/>
                  </a:lnTo>
                  <a:lnTo>
                    <a:pt x="62179" y="1786381"/>
                  </a:lnTo>
                  <a:lnTo>
                    <a:pt x="61569" y="1788795"/>
                  </a:lnTo>
                  <a:lnTo>
                    <a:pt x="60655" y="1790953"/>
                  </a:lnTo>
                  <a:lnTo>
                    <a:pt x="59740" y="1793367"/>
                  </a:lnTo>
                  <a:lnTo>
                    <a:pt x="58521" y="1795272"/>
                  </a:lnTo>
                  <a:lnTo>
                    <a:pt x="57302" y="1797430"/>
                  </a:lnTo>
                  <a:lnTo>
                    <a:pt x="55778" y="1799208"/>
                  </a:lnTo>
                  <a:lnTo>
                    <a:pt x="54254" y="1800732"/>
                  </a:lnTo>
                  <a:lnTo>
                    <a:pt x="52730" y="1802256"/>
                  </a:lnTo>
                  <a:lnTo>
                    <a:pt x="50901" y="1803780"/>
                  </a:lnTo>
                  <a:lnTo>
                    <a:pt x="49072" y="1805051"/>
                  </a:lnTo>
                  <a:lnTo>
                    <a:pt x="46939" y="1806194"/>
                  </a:lnTo>
                  <a:lnTo>
                    <a:pt x="44805" y="1807464"/>
                  </a:lnTo>
                  <a:lnTo>
                    <a:pt x="42671" y="1808352"/>
                  </a:lnTo>
                  <a:lnTo>
                    <a:pt x="40538" y="1809242"/>
                  </a:lnTo>
                  <a:lnTo>
                    <a:pt x="38100" y="1810130"/>
                  </a:lnTo>
                  <a:lnTo>
                    <a:pt x="35966" y="1810766"/>
                  </a:lnTo>
                  <a:lnTo>
                    <a:pt x="33223" y="1811401"/>
                  </a:lnTo>
                  <a:lnTo>
                    <a:pt x="31089" y="1812036"/>
                  </a:lnTo>
                  <a:lnTo>
                    <a:pt x="28346" y="1812290"/>
                  </a:lnTo>
                  <a:lnTo>
                    <a:pt x="25907" y="1812671"/>
                  </a:lnTo>
                  <a:lnTo>
                    <a:pt x="23164" y="1812925"/>
                  </a:lnTo>
                  <a:lnTo>
                    <a:pt x="20726" y="1812925"/>
                  </a:lnTo>
                  <a:lnTo>
                    <a:pt x="17983" y="1813178"/>
                  </a:lnTo>
                  <a:lnTo>
                    <a:pt x="15544" y="1813178"/>
                  </a:lnTo>
                  <a:lnTo>
                    <a:pt x="12801" y="1812925"/>
                  </a:lnTo>
                  <a:lnTo>
                    <a:pt x="10363" y="1812925"/>
                  </a:lnTo>
                  <a:lnTo>
                    <a:pt x="7619" y="1812671"/>
                  </a:lnTo>
                  <a:lnTo>
                    <a:pt x="5181" y="1812290"/>
                  </a:lnTo>
                  <a:lnTo>
                    <a:pt x="2438" y="1812036"/>
                  </a:lnTo>
                  <a:lnTo>
                    <a:pt x="0" y="1811401"/>
                  </a:lnTo>
                  <a:lnTo>
                    <a:pt x="304" y="1844040"/>
                  </a:lnTo>
                </a:path>
                <a:path w="6883400" h="10017125">
                  <a:moveTo>
                    <a:pt x="85343" y="1719072"/>
                  </a:moveTo>
                  <a:lnTo>
                    <a:pt x="85343" y="1844040"/>
                  </a:lnTo>
                </a:path>
                <a:path w="6883400" h="10017125">
                  <a:moveTo>
                    <a:pt x="304" y="1844040"/>
                  </a:moveTo>
                  <a:lnTo>
                    <a:pt x="0" y="1876932"/>
                  </a:lnTo>
                  <a:lnTo>
                    <a:pt x="2438" y="1876298"/>
                  </a:lnTo>
                  <a:lnTo>
                    <a:pt x="4876" y="1875408"/>
                  </a:lnTo>
                  <a:lnTo>
                    <a:pt x="7619" y="1875154"/>
                  </a:lnTo>
                  <a:lnTo>
                    <a:pt x="10058" y="1874774"/>
                  </a:lnTo>
                  <a:lnTo>
                    <a:pt x="12496" y="1874520"/>
                  </a:lnTo>
                  <a:lnTo>
                    <a:pt x="15239" y="1874139"/>
                  </a:lnTo>
                  <a:lnTo>
                    <a:pt x="17678" y="1874139"/>
                  </a:lnTo>
                  <a:lnTo>
                    <a:pt x="20421" y="1874139"/>
                  </a:lnTo>
                  <a:lnTo>
                    <a:pt x="22859" y="1874139"/>
                  </a:lnTo>
                  <a:lnTo>
                    <a:pt x="25603" y="1874520"/>
                  </a:lnTo>
                  <a:lnTo>
                    <a:pt x="28041" y="1874774"/>
                  </a:lnTo>
                  <a:lnTo>
                    <a:pt x="30784" y="1875154"/>
                  </a:lnTo>
                  <a:lnTo>
                    <a:pt x="33223" y="1875663"/>
                  </a:lnTo>
                  <a:lnTo>
                    <a:pt x="35661" y="1876298"/>
                  </a:lnTo>
                  <a:lnTo>
                    <a:pt x="38100" y="1876932"/>
                  </a:lnTo>
                  <a:lnTo>
                    <a:pt x="40233" y="1877822"/>
                  </a:lnTo>
                  <a:lnTo>
                    <a:pt x="42671" y="1878711"/>
                  </a:lnTo>
                  <a:lnTo>
                    <a:pt x="44805" y="1879980"/>
                  </a:lnTo>
                  <a:lnTo>
                    <a:pt x="46939" y="1881251"/>
                  </a:lnTo>
                  <a:lnTo>
                    <a:pt x="49072" y="1882394"/>
                  </a:lnTo>
                  <a:lnTo>
                    <a:pt x="50901" y="1883664"/>
                  </a:lnTo>
                  <a:lnTo>
                    <a:pt x="52730" y="1885188"/>
                  </a:lnTo>
                  <a:lnTo>
                    <a:pt x="54559" y="1886712"/>
                  </a:lnTo>
                  <a:lnTo>
                    <a:pt x="56083" y="1888490"/>
                  </a:lnTo>
                  <a:lnTo>
                    <a:pt x="57302" y="1890395"/>
                  </a:lnTo>
                  <a:lnTo>
                    <a:pt x="58826" y="1892173"/>
                  </a:lnTo>
                  <a:lnTo>
                    <a:pt x="59740" y="1894331"/>
                  </a:lnTo>
                  <a:lnTo>
                    <a:pt x="60959" y="1896491"/>
                  </a:lnTo>
                  <a:lnTo>
                    <a:pt x="61569" y="1898523"/>
                  </a:lnTo>
                  <a:lnTo>
                    <a:pt x="62179" y="1901063"/>
                  </a:lnTo>
                  <a:lnTo>
                    <a:pt x="62788" y="1903476"/>
                  </a:lnTo>
                  <a:lnTo>
                    <a:pt x="63093" y="1905889"/>
                  </a:lnTo>
                  <a:lnTo>
                    <a:pt x="62788" y="1908682"/>
                  </a:lnTo>
                  <a:lnTo>
                    <a:pt x="62179" y="1911350"/>
                  </a:lnTo>
                  <a:lnTo>
                    <a:pt x="61569" y="1913763"/>
                  </a:lnTo>
                  <a:lnTo>
                    <a:pt x="60655" y="1916302"/>
                  </a:lnTo>
                  <a:lnTo>
                    <a:pt x="59740" y="1918335"/>
                  </a:lnTo>
                  <a:lnTo>
                    <a:pt x="58521" y="1920240"/>
                  </a:lnTo>
                  <a:lnTo>
                    <a:pt x="57302" y="1922399"/>
                  </a:lnTo>
                  <a:lnTo>
                    <a:pt x="55778" y="1924177"/>
                  </a:lnTo>
                  <a:lnTo>
                    <a:pt x="54254" y="1925701"/>
                  </a:lnTo>
                  <a:lnTo>
                    <a:pt x="52730" y="1927225"/>
                  </a:lnTo>
                  <a:lnTo>
                    <a:pt x="50901" y="1928749"/>
                  </a:lnTo>
                  <a:lnTo>
                    <a:pt x="49072" y="1930019"/>
                  </a:lnTo>
                  <a:lnTo>
                    <a:pt x="46939" y="1931162"/>
                  </a:lnTo>
                  <a:lnTo>
                    <a:pt x="44805" y="1932431"/>
                  </a:lnTo>
                  <a:lnTo>
                    <a:pt x="33223" y="1936369"/>
                  </a:lnTo>
                  <a:lnTo>
                    <a:pt x="31089" y="1937003"/>
                  </a:lnTo>
                  <a:lnTo>
                    <a:pt x="28346" y="1937257"/>
                  </a:lnTo>
                  <a:lnTo>
                    <a:pt x="25907" y="1937639"/>
                  </a:lnTo>
                  <a:lnTo>
                    <a:pt x="23164" y="1937893"/>
                  </a:lnTo>
                  <a:lnTo>
                    <a:pt x="20726" y="1937893"/>
                  </a:lnTo>
                  <a:lnTo>
                    <a:pt x="17983" y="1938147"/>
                  </a:lnTo>
                  <a:lnTo>
                    <a:pt x="15544" y="1938147"/>
                  </a:lnTo>
                  <a:lnTo>
                    <a:pt x="12801" y="1937893"/>
                  </a:lnTo>
                  <a:lnTo>
                    <a:pt x="10363" y="1937893"/>
                  </a:lnTo>
                  <a:lnTo>
                    <a:pt x="7619" y="1937639"/>
                  </a:lnTo>
                  <a:lnTo>
                    <a:pt x="5181" y="1937257"/>
                  </a:lnTo>
                  <a:lnTo>
                    <a:pt x="2438" y="1937003"/>
                  </a:lnTo>
                  <a:lnTo>
                    <a:pt x="0" y="1936369"/>
                  </a:lnTo>
                  <a:lnTo>
                    <a:pt x="304" y="1969007"/>
                  </a:lnTo>
                </a:path>
                <a:path w="6883400" h="10017125">
                  <a:moveTo>
                    <a:pt x="85343" y="1844040"/>
                  </a:moveTo>
                  <a:lnTo>
                    <a:pt x="85343" y="1969007"/>
                  </a:lnTo>
                </a:path>
                <a:path w="6883400" h="10017125">
                  <a:moveTo>
                    <a:pt x="304" y="1969007"/>
                  </a:moveTo>
                  <a:lnTo>
                    <a:pt x="0" y="2001901"/>
                  </a:lnTo>
                  <a:lnTo>
                    <a:pt x="2438" y="2001266"/>
                  </a:lnTo>
                  <a:lnTo>
                    <a:pt x="4876" y="2000630"/>
                  </a:lnTo>
                  <a:lnTo>
                    <a:pt x="7619" y="2000123"/>
                  </a:lnTo>
                  <a:lnTo>
                    <a:pt x="10058" y="1999742"/>
                  </a:lnTo>
                  <a:lnTo>
                    <a:pt x="12496" y="1999488"/>
                  </a:lnTo>
                  <a:lnTo>
                    <a:pt x="15239" y="1999106"/>
                  </a:lnTo>
                  <a:lnTo>
                    <a:pt x="17678" y="1999106"/>
                  </a:lnTo>
                  <a:lnTo>
                    <a:pt x="20421" y="1999106"/>
                  </a:lnTo>
                  <a:lnTo>
                    <a:pt x="22859" y="1999106"/>
                  </a:lnTo>
                  <a:lnTo>
                    <a:pt x="25603" y="1999488"/>
                  </a:lnTo>
                  <a:lnTo>
                    <a:pt x="38100" y="2002154"/>
                  </a:lnTo>
                  <a:lnTo>
                    <a:pt x="40233" y="2002790"/>
                  </a:lnTo>
                  <a:lnTo>
                    <a:pt x="42671" y="2003678"/>
                  </a:lnTo>
                  <a:lnTo>
                    <a:pt x="44805" y="2004949"/>
                  </a:lnTo>
                  <a:lnTo>
                    <a:pt x="46939" y="2006219"/>
                  </a:lnTo>
                  <a:lnTo>
                    <a:pt x="49072" y="2007362"/>
                  </a:lnTo>
                  <a:lnTo>
                    <a:pt x="50901" y="2008886"/>
                  </a:lnTo>
                  <a:lnTo>
                    <a:pt x="52730" y="2010155"/>
                  </a:lnTo>
                  <a:lnTo>
                    <a:pt x="54559" y="2011679"/>
                  </a:lnTo>
                  <a:lnTo>
                    <a:pt x="56083" y="2013457"/>
                  </a:lnTo>
                  <a:lnTo>
                    <a:pt x="57302" y="2015363"/>
                  </a:lnTo>
                  <a:lnTo>
                    <a:pt x="58826" y="2017141"/>
                  </a:lnTo>
                  <a:lnTo>
                    <a:pt x="59740" y="2019300"/>
                  </a:lnTo>
                  <a:lnTo>
                    <a:pt x="60959" y="2021458"/>
                  </a:lnTo>
                  <a:lnTo>
                    <a:pt x="61569" y="2023491"/>
                  </a:lnTo>
                  <a:lnTo>
                    <a:pt x="62179" y="2026030"/>
                  </a:lnTo>
                  <a:lnTo>
                    <a:pt x="62788" y="2028444"/>
                  </a:lnTo>
                  <a:lnTo>
                    <a:pt x="63093" y="2031111"/>
                  </a:lnTo>
                  <a:lnTo>
                    <a:pt x="62788" y="2033904"/>
                  </a:lnTo>
                  <a:lnTo>
                    <a:pt x="62179" y="2036318"/>
                  </a:lnTo>
                  <a:lnTo>
                    <a:pt x="54254" y="2050669"/>
                  </a:lnTo>
                  <a:lnTo>
                    <a:pt x="52730" y="2052447"/>
                  </a:lnTo>
                  <a:lnTo>
                    <a:pt x="50901" y="2053717"/>
                  </a:lnTo>
                  <a:lnTo>
                    <a:pt x="49072" y="2054987"/>
                  </a:lnTo>
                  <a:lnTo>
                    <a:pt x="46939" y="2056511"/>
                  </a:lnTo>
                  <a:lnTo>
                    <a:pt x="44805" y="2057400"/>
                  </a:lnTo>
                  <a:lnTo>
                    <a:pt x="42671" y="2058289"/>
                  </a:lnTo>
                  <a:lnTo>
                    <a:pt x="40538" y="2059177"/>
                  </a:lnTo>
                  <a:lnTo>
                    <a:pt x="38100" y="2060067"/>
                  </a:lnTo>
                  <a:lnTo>
                    <a:pt x="35966" y="2060702"/>
                  </a:lnTo>
                  <a:lnTo>
                    <a:pt x="33223" y="2061337"/>
                  </a:lnTo>
                  <a:lnTo>
                    <a:pt x="31089" y="2061972"/>
                  </a:lnTo>
                  <a:lnTo>
                    <a:pt x="28346" y="2062226"/>
                  </a:lnTo>
                  <a:lnTo>
                    <a:pt x="25907" y="2062606"/>
                  </a:lnTo>
                  <a:lnTo>
                    <a:pt x="23164" y="2062861"/>
                  </a:lnTo>
                  <a:lnTo>
                    <a:pt x="20726" y="2062861"/>
                  </a:lnTo>
                  <a:lnTo>
                    <a:pt x="17983" y="2063115"/>
                  </a:lnTo>
                  <a:lnTo>
                    <a:pt x="15544" y="2063115"/>
                  </a:lnTo>
                  <a:lnTo>
                    <a:pt x="12801" y="2062861"/>
                  </a:lnTo>
                  <a:lnTo>
                    <a:pt x="10363" y="2062861"/>
                  </a:lnTo>
                  <a:lnTo>
                    <a:pt x="7619" y="2062606"/>
                  </a:lnTo>
                  <a:lnTo>
                    <a:pt x="5181" y="2062226"/>
                  </a:lnTo>
                  <a:lnTo>
                    <a:pt x="2438" y="2061972"/>
                  </a:lnTo>
                  <a:lnTo>
                    <a:pt x="0" y="2061591"/>
                  </a:lnTo>
                  <a:lnTo>
                    <a:pt x="304" y="2093976"/>
                  </a:lnTo>
                </a:path>
                <a:path w="6883400" h="10017125">
                  <a:moveTo>
                    <a:pt x="85343" y="1969007"/>
                  </a:moveTo>
                  <a:lnTo>
                    <a:pt x="85343" y="2093976"/>
                  </a:lnTo>
                </a:path>
                <a:path w="6883400" h="10017125">
                  <a:moveTo>
                    <a:pt x="304" y="2093976"/>
                  </a:moveTo>
                  <a:lnTo>
                    <a:pt x="0" y="2126869"/>
                  </a:lnTo>
                  <a:lnTo>
                    <a:pt x="2438" y="2126233"/>
                  </a:lnTo>
                  <a:lnTo>
                    <a:pt x="4876" y="2125599"/>
                  </a:lnTo>
                  <a:lnTo>
                    <a:pt x="7619" y="2125091"/>
                  </a:lnTo>
                  <a:lnTo>
                    <a:pt x="10058" y="2124710"/>
                  </a:lnTo>
                  <a:lnTo>
                    <a:pt x="12496" y="2124455"/>
                  </a:lnTo>
                  <a:lnTo>
                    <a:pt x="15239" y="2124075"/>
                  </a:lnTo>
                  <a:lnTo>
                    <a:pt x="17678" y="2124075"/>
                  </a:lnTo>
                  <a:lnTo>
                    <a:pt x="20421" y="2124075"/>
                  </a:lnTo>
                  <a:lnTo>
                    <a:pt x="22859" y="2124075"/>
                  </a:lnTo>
                  <a:lnTo>
                    <a:pt x="25603" y="2124455"/>
                  </a:lnTo>
                  <a:lnTo>
                    <a:pt x="38100" y="2127123"/>
                  </a:lnTo>
                  <a:lnTo>
                    <a:pt x="40233" y="2127757"/>
                  </a:lnTo>
                  <a:lnTo>
                    <a:pt x="42671" y="2129028"/>
                  </a:lnTo>
                  <a:lnTo>
                    <a:pt x="44805" y="2129917"/>
                  </a:lnTo>
                  <a:lnTo>
                    <a:pt x="46939" y="2131187"/>
                  </a:lnTo>
                  <a:lnTo>
                    <a:pt x="49072" y="2132329"/>
                  </a:lnTo>
                  <a:lnTo>
                    <a:pt x="50901" y="2133854"/>
                  </a:lnTo>
                  <a:lnTo>
                    <a:pt x="52730" y="2135124"/>
                  </a:lnTo>
                  <a:lnTo>
                    <a:pt x="54559" y="2136902"/>
                  </a:lnTo>
                  <a:lnTo>
                    <a:pt x="56083" y="2138426"/>
                  </a:lnTo>
                  <a:lnTo>
                    <a:pt x="57302" y="2140330"/>
                  </a:lnTo>
                  <a:lnTo>
                    <a:pt x="58826" y="2142108"/>
                  </a:lnTo>
                  <a:lnTo>
                    <a:pt x="59740" y="2144268"/>
                  </a:lnTo>
                  <a:lnTo>
                    <a:pt x="60959" y="2146427"/>
                  </a:lnTo>
                  <a:lnTo>
                    <a:pt x="61569" y="2148840"/>
                  </a:lnTo>
                  <a:lnTo>
                    <a:pt x="62179" y="2150999"/>
                  </a:lnTo>
                  <a:lnTo>
                    <a:pt x="62788" y="2153412"/>
                  </a:lnTo>
                  <a:lnTo>
                    <a:pt x="63093" y="2156079"/>
                  </a:lnTo>
                  <a:lnTo>
                    <a:pt x="54254" y="2175637"/>
                  </a:lnTo>
                  <a:lnTo>
                    <a:pt x="52730" y="2177415"/>
                  </a:lnTo>
                  <a:lnTo>
                    <a:pt x="50901" y="2178685"/>
                  </a:lnTo>
                  <a:lnTo>
                    <a:pt x="49072" y="2180208"/>
                  </a:lnTo>
                  <a:lnTo>
                    <a:pt x="46939" y="2181479"/>
                  </a:lnTo>
                  <a:lnTo>
                    <a:pt x="44805" y="2182368"/>
                  </a:lnTo>
                  <a:lnTo>
                    <a:pt x="42671" y="2183256"/>
                  </a:lnTo>
                  <a:lnTo>
                    <a:pt x="40538" y="2184527"/>
                  </a:lnTo>
                  <a:lnTo>
                    <a:pt x="38100" y="2185035"/>
                  </a:lnTo>
                  <a:lnTo>
                    <a:pt x="35966" y="2185670"/>
                  </a:lnTo>
                  <a:lnTo>
                    <a:pt x="33223" y="2186304"/>
                  </a:lnTo>
                  <a:lnTo>
                    <a:pt x="31089" y="2186940"/>
                  </a:lnTo>
                  <a:lnTo>
                    <a:pt x="28346" y="2187194"/>
                  </a:lnTo>
                  <a:lnTo>
                    <a:pt x="25907" y="2187575"/>
                  </a:lnTo>
                  <a:lnTo>
                    <a:pt x="23164" y="2187829"/>
                  </a:lnTo>
                  <a:lnTo>
                    <a:pt x="20726" y="2188082"/>
                  </a:lnTo>
                  <a:lnTo>
                    <a:pt x="17983" y="2188082"/>
                  </a:lnTo>
                  <a:lnTo>
                    <a:pt x="15544" y="2188082"/>
                  </a:lnTo>
                  <a:lnTo>
                    <a:pt x="12801" y="2188082"/>
                  </a:lnTo>
                  <a:lnTo>
                    <a:pt x="10363" y="2187829"/>
                  </a:lnTo>
                  <a:lnTo>
                    <a:pt x="7619" y="2187575"/>
                  </a:lnTo>
                  <a:lnTo>
                    <a:pt x="5181" y="2187194"/>
                  </a:lnTo>
                  <a:lnTo>
                    <a:pt x="2438" y="2186940"/>
                  </a:lnTo>
                  <a:lnTo>
                    <a:pt x="0" y="2186558"/>
                  </a:lnTo>
                  <a:lnTo>
                    <a:pt x="304" y="2218944"/>
                  </a:lnTo>
                </a:path>
                <a:path w="6883400" h="10017125">
                  <a:moveTo>
                    <a:pt x="85343" y="2093976"/>
                  </a:moveTo>
                  <a:lnTo>
                    <a:pt x="85343" y="2218944"/>
                  </a:lnTo>
                </a:path>
                <a:path w="6883400" h="10017125">
                  <a:moveTo>
                    <a:pt x="304" y="2218944"/>
                  </a:moveTo>
                  <a:lnTo>
                    <a:pt x="0" y="2251837"/>
                  </a:lnTo>
                  <a:lnTo>
                    <a:pt x="2438" y="2251202"/>
                  </a:lnTo>
                  <a:lnTo>
                    <a:pt x="4876" y="2250567"/>
                  </a:lnTo>
                  <a:lnTo>
                    <a:pt x="7619" y="2250058"/>
                  </a:lnTo>
                  <a:lnTo>
                    <a:pt x="10058" y="2249678"/>
                  </a:lnTo>
                  <a:lnTo>
                    <a:pt x="12496" y="2249424"/>
                  </a:lnTo>
                  <a:lnTo>
                    <a:pt x="15239" y="2249043"/>
                  </a:lnTo>
                  <a:lnTo>
                    <a:pt x="17678" y="2249043"/>
                  </a:lnTo>
                  <a:lnTo>
                    <a:pt x="20421" y="2249043"/>
                  </a:lnTo>
                  <a:lnTo>
                    <a:pt x="22859" y="2249043"/>
                  </a:lnTo>
                  <a:lnTo>
                    <a:pt x="25603" y="2249424"/>
                  </a:lnTo>
                  <a:lnTo>
                    <a:pt x="28041" y="2249678"/>
                  </a:lnTo>
                  <a:lnTo>
                    <a:pt x="30784" y="2250313"/>
                  </a:lnTo>
                  <a:lnTo>
                    <a:pt x="33223" y="2250567"/>
                  </a:lnTo>
                  <a:lnTo>
                    <a:pt x="35661" y="2251582"/>
                  </a:lnTo>
                  <a:lnTo>
                    <a:pt x="38100" y="2252091"/>
                  </a:lnTo>
                  <a:lnTo>
                    <a:pt x="40233" y="2253106"/>
                  </a:lnTo>
                  <a:lnTo>
                    <a:pt x="42671" y="2253996"/>
                  </a:lnTo>
                  <a:lnTo>
                    <a:pt x="44805" y="2254885"/>
                  </a:lnTo>
                  <a:lnTo>
                    <a:pt x="46939" y="2256154"/>
                  </a:lnTo>
                  <a:lnTo>
                    <a:pt x="49072" y="2257298"/>
                  </a:lnTo>
                  <a:lnTo>
                    <a:pt x="50901" y="2258822"/>
                  </a:lnTo>
                  <a:lnTo>
                    <a:pt x="52730" y="2260092"/>
                  </a:lnTo>
                  <a:lnTo>
                    <a:pt x="54559" y="2261870"/>
                  </a:lnTo>
                  <a:lnTo>
                    <a:pt x="56083" y="2263394"/>
                  </a:lnTo>
                  <a:lnTo>
                    <a:pt x="57302" y="2265299"/>
                  </a:lnTo>
                  <a:lnTo>
                    <a:pt x="58826" y="2267330"/>
                  </a:lnTo>
                  <a:lnTo>
                    <a:pt x="59740" y="2269236"/>
                  </a:lnTo>
                  <a:lnTo>
                    <a:pt x="60959" y="2271395"/>
                  </a:lnTo>
                  <a:lnTo>
                    <a:pt x="61569" y="2273807"/>
                  </a:lnTo>
                  <a:lnTo>
                    <a:pt x="62179" y="2275967"/>
                  </a:lnTo>
                  <a:lnTo>
                    <a:pt x="62788" y="2278379"/>
                  </a:lnTo>
                  <a:lnTo>
                    <a:pt x="63093" y="2281047"/>
                  </a:lnTo>
                  <a:lnTo>
                    <a:pt x="62788" y="2283841"/>
                  </a:lnTo>
                  <a:lnTo>
                    <a:pt x="62179" y="2286254"/>
                  </a:lnTo>
                  <a:lnTo>
                    <a:pt x="61569" y="2288667"/>
                  </a:lnTo>
                  <a:lnTo>
                    <a:pt x="54254" y="2300604"/>
                  </a:lnTo>
                  <a:lnTo>
                    <a:pt x="52730" y="2302382"/>
                  </a:lnTo>
                  <a:lnTo>
                    <a:pt x="50901" y="2303653"/>
                  </a:lnTo>
                  <a:lnTo>
                    <a:pt x="49072" y="2305177"/>
                  </a:lnTo>
                  <a:lnTo>
                    <a:pt x="46939" y="2306447"/>
                  </a:lnTo>
                  <a:lnTo>
                    <a:pt x="44805" y="2307336"/>
                  </a:lnTo>
                  <a:lnTo>
                    <a:pt x="42671" y="2308479"/>
                  </a:lnTo>
                  <a:lnTo>
                    <a:pt x="40538" y="2309495"/>
                  </a:lnTo>
                  <a:lnTo>
                    <a:pt x="38100" y="2310003"/>
                  </a:lnTo>
                  <a:lnTo>
                    <a:pt x="35966" y="2311019"/>
                  </a:lnTo>
                  <a:lnTo>
                    <a:pt x="33223" y="2311273"/>
                  </a:lnTo>
                  <a:lnTo>
                    <a:pt x="31089" y="2311907"/>
                  </a:lnTo>
                  <a:lnTo>
                    <a:pt x="28346" y="2312543"/>
                  </a:lnTo>
                  <a:lnTo>
                    <a:pt x="25907" y="2312543"/>
                  </a:lnTo>
                  <a:lnTo>
                    <a:pt x="23164" y="2312797"/>
                  </a:lnTo>
                  <a:lnTo>
                    <a:pt x="20726" y="2313051"/>
                  </a:lnTo>
                  <a:lnTo>
                    <a:pt x="17983" y="2313051"/>
                  </a:lnTo>
                  <a:lnTo>
                    <a:pt x="15544" y="2313051"/>
                  </a:lnTo>
                  <a:lnTo>
                    <a:pt x="12801" y="2313051"/>
                  </a:lnTo>
                  <a:lnTo>
                    <a:pt x="10363" y="2312797"/>
                  </a:lnTo>
                  <a:lnTo>
                    <a:pt x="7619" y="2312543"/>
                  </a:lnTo>
                  <a:lnTo>
                    <a:pt x="5181" y="2312162"/>
                  </a:lnTo>
                  <a:lnTo>
                    <a:pt x="2438" y="2311907"/>
                  </a:lnTo>
                  <a:lnTo>
                    <a:pt x="0" y="2311527"/>
                  </a:lnTo>
                  <a:lnTo>
                    <a:pt x="304" y="2344166"/>
                  </a:lnTo>
                </a:path>
                <a:path w="6883400" h="10017125">
                  <a:moveTo>
                    <a:pt x="85343" y="2218944"/>
                  </a:moveTo>
                  <a:lnTo>
                    <a:pt x="85343" y="2344166"/>
                  </a:lnTo>
                </a:path>
                <a:path w="6883400" h="10017125">
                  <a:moveTo>
                    <a:pt x="304" y="2344166"/>
                  </a:moveTo>
                  <a:lnTo>
                    <a:pt x="0" y="2376804"/>
                  </a:lnTo>
                  <a:lnTo>
                    <a:pt x="2438" y="2376170"/>
                  </a:lnTo>
                  <a:lnTo>
                    <a:pt x="4876" y="2375535"/>
                  </a:lnTo>
                  <a:lnTo>
                    <a:pt x="7619" y="2375027"/>
                  </a:lnTo>
                  <a:lnTo>
                    <a:pt x="10058" y="2374646"/>
                  </a:lnTo>
                  <a:lnTo>
                    <a:pt x="12496" y="2374392"/>
                  </a:lnTo>
                  <a:lnTo>
                    <a:pt x="15239" y="2374392"/>
                  </a:lnTo>
                  <a:lnTo>
                    <a:pt x="17678" y="2374011"/>
                  </a:lnTo>
                  <a:lnTo>
                    <a:pt x="20421" y="2374011"/>
                  </a:lnTo>
                  <a:lnTo>
                    <a:pt x="22859" y="2374392"/>
                  </a:lnTo>
                  <a:lnTo>
                    <a:pt x="25603" y="2374392"/>
                  </a:lnTo>
                  <a:lnTo>
                    <a:pt x="28041" y="2374646"/>
                  </a:lnTo>
                  <a:lnTo>
                    <a:pt x="30784" y="2375280"/>
                  </a:lnTo>
                  <a:lnTo>
                    <a:pt x="33223" y="2375916"/>
                  </a:lnTo>
                  <a:lnTo>
                    <a:pt x="35661" y="2376551"/>
                  </a:lnTo>
                  <a:lnTo>
                    <a:pt x="38100" y="2377058"/>
                  </a:lnTo>
                  <a:lnTo>
                    <a:pt x="40233" y="2378075"/>
                  </a:lnTo>
                  <a:lnTo>
                    <a:pt x="42671" y="2378964"/>
                  </a:lnTo>
                  <a:lnTo>
                    <a:pt x="44805" y="2379853"/>
                  </a:lnTo>
                  <a:lnTo>
                    <a:pt x="46939" y="2381123"/>
                  </a:lnTo>
                  <a:lnTo>
                    <a:pt x="49072" y="2382266"/>
                  </a:lnTo>
                  <a:lnTo>
                    <a:pt x="50901" y="2383790"/>
                  </a:lnTo>
                  <a:lnTo>
                    <a:pt x="52730" y="2385060"/>
                  </a:lnTo>
                  <a:lnTo>
                    <a:pt x="54559" y="2386838"/>
                  </a:lnTo>
                  <a:lnTo>
                    <a:pt x="56083" y="2388362"/>
                  </a:lnTo>
                  <a:lnTo>
                    <a:pt x="57302" y="2390267"/>
                  </a:lnTo>
                  <a:lnTo>
                    <a:pt x="58826" y="2392299"/>
                  </a:lnTo>
                  <a:lnTo>
                    <a:pt x="59740" y="2394204"/>
                  </a:lnTo>
                  <a:lnTo>
                    <a:pt x="60959" y="2396363"/>
                  </a:lnTo>
                  <a:lnTo>
                    <a:pt x="61569" y="2398776"/>
                  </a:lnTo>
                  <a:lnTo>
                    <a:pt x="62179" y="2400935"/>
                  </a:lnTo>
                  <a:lnTo>
                    <a:pt x="62788" y="2403602"/>
                  </a:lnTo>
                  <a:lnTo>
                    <a:pt x="63093" y="2406015"/>
                  </a:lnTo>
                  <a:lnTo>
                    <a:pt x="62788" y="2408808"/>
                  </a:lnTo>
                  <a:lnTo>
                    <a:pt x="62179" y="2411222"/>
                  </a:lnTo>
                  <a:lnTo>
                    <a:pt x="61569" y="2413635"/>
                  </a:lnTo>
                  <a:lnTo>
                    <a:pt x="50901" y="2428621"/>
                  </a:lnTo>
                  <a:lnTo>
                    <a:pt x="49072" y="2430145"/>
                  </a:lnTo>
                  <a:lnTo>
                    <a:pt x="46939" y="2431415"/>
                  </a:lnTo>
                  <a:lnTo>
                    <a:pt x="44805" y="2432557"/>
                  </a:lnTo>
                  <a:lnTo>
                    <a:pt x="42671" y="2433447"/>
                  </a:lnTo>
                  <a:lnTo>
                    <a:pt x="40538" y="2434463"/>
                  </a:lnTo>
                  <a:lnTo>
                    <a:pt x="38100" y="2434971"/>
                  </a:lnTo>
                  <a:lnTo>
                    <a:pt x="35966" y="2435987"/>
                  </a:lnTo>
                  <a:lnTo>
                    <a:pt x="33223" y="2436495"/>
                  </a:lnTo>
                  <a:lnTo>
                    <a:pt x="31089" y="2436876"/>
                  </a:lnTo>
                  <a:lnTo>
                    <a:pt x="28346" y="2437511"/>
                  </a:lnTo>
                  <a:lnTo>
                    <a:pt x="25907" y="2437765"/>
                  </a:lnTo>
                  <a:lnTo>
                    <a:pt x="23164" y="2437765"/>
                  </a:lnTo>
                  <a:lnTo>
                    <a:pt x="20726" y="2438019"/>
                  </a:lnTo>
                  <a:lnTo>
                    <a:pt x="17983" y="2438019"/>
                  </a:lnTo>
                  <a:lnTo>
                    <a:pt x="15544" y="2438019"/>
                  </a:lnTo>
                  <a:lnTo>
                    <a:pt x="12801" y="2438019"/>
                  </a:lnTo>
                  <a:lnTo>
                    <a:pt x="10363" y="2437765"/>
                  </a:lnTo>
                  <a:lnTo>
                    <a:pt x="7619" y="2437765"/>
                  </a:lnTo>
                  <a:lnTo>
                    <a:pt x="5181" y="2437129"/>
                  </a:lnTo>
                  <a:lnTo>
                    <a:pt x="2438" y="2436876"/>
                  </a:lnTo>
                  <a:lnTo>
                    <a:pt x="0" y="2436495"/>
                  </a:lnTo>
                  <a:lnTo>
                    <a:pt x="304" y="2469133"/>
                  </a:lnTo>
                </a:path>
                <a:path w="6883400" h="10017125">
                  <a:moveTo>
                    <a:pt x="85343" y="2344166"/>
                  </a:moveTo>
                  <a:lnTo>
                    <a:pt x="85343" y="2469133"/>
                  </a:lnTo>
                </a:path>
                <a:path w="6883400" h="10017125">
                  <a:moveTo>
                    <a:pt x="304" y="2469133"/>
                  </a:moveTo>
                  <a:lnTo>
                    <a:pt x="0" y="2501773"/>
                  </a:lnTo>
                  <a:lnTo>
                    <a:pt x="2438" y="2501138"/>
                  </a:lnTo>
                  <a:lnTo>
                    <a:pt x="4876" y="2500503"/>
                  </a:lnTo>
                  <a:lnTo>
                    <a:pt x="7619" y="2499995"/>
                  </a:lnTo>
                  <a:lnTo>
                    <a:pt x="10058" y="2499614"/>
                  </a:lnTo>
                  <a:lnTo>
                    <a:pt x="12496" y="2499360"/>
                  </a:lnTo>
                  <a:lnTo>
                    <a:pt x="15239" y="2499360"/>
                  </a:lnTo>
                  <a:lnTo>
                    <a:pt x="17678" y="2498979"/>
                  </a:lnTo>
                  <a:lnTo>
                    <a:pt x="20421" y="2498979"/>
                  </a:lnTo>
                  <a:lnTo>
                    <a:pt x="22859" y="2499360"/>
                  </a:lnTo>
                  <a:lnTo>
                    <a:pt x="25603" y="2499360"/>
                  </a:lnTo>
                  <a:lnTo>
                    <a:pt x="28041" y="2499995"/>
                  </a:lnTo>
                  <a:lnTo>
                    <a:pt x="30784" y="2500249"/>
                  </a:lnTo>
                  <a:lnTo>
                    <a:pt x="33223" y="2500883"/>
                  </a:lnTo>
                  <a:lnTo>
                    <a:pt x="35661" y="2501519"/>
                  </a:lnTo>
                  <a:lnTo>
                    <a:pt x="38100" y="2502027"/>
                  </a:lnTo>
                  <a:lnTo>
                    <a:pt x="40233" y="2503043"/>
                  </a:lnTo>
                  <a:lnTo>
                    <a:pt x="42671" y="2503931"/>
                  </a:lnTo>
                  <a:lnTo>
                    <a:pt x="44805" y="2504821"/>
                  </a:lnTo>
                  <a:lnTo>
                    <a:pt x="46939" y="2506091"/>
                  </a:lnTo>
                  <a:lnTo>
                    <a:pt x="49072" y="2507233"/>
                  </a:lnTo>
                  <a:lnTo>
                    <a:pt x="50901" y="2508757"/>
                  </a:lnTo>
                  <a:lnTo>
                    <a:pt x="52730" y="2510281"/>
                  </a:lnTo>
                  <a:lnTo>
                    <a:pt x="54559" y="2511805"/>
                  </a:lnTo>
                  <a:lnTo>
                    <a:pt x="56083" y="2513329"/>
                  </a:lnTo>
                  <a:lnTo>
                    <a:pt x="57302" y="2515235"/>
                  </a:lnTo>
                  <a:lnTo>
                    <a:pt x="58826" y="2517267"/>
                  </a:lnTo>
                  <a:lnTo>
                    <a:pt x="59740" y="2519172"/>
                  </a:lnTo>
                  <a:lnTo>
                    <a:pt x="60959" y="2521330"/>
                  </a:lnTo>
                  <a:lnTo>
                    <a:pt x="61569" y="2523744"/>
                  </a:lnTo>
                  <a:lnTo>
                    <a:pt x="62179" y="2525903"/>
                  </a:lnTo>
                  <a:lnTo>
                    <a:pt x="62788" y="2528570"/>
                  </a:lnTo>
                  <a:lnTo>
                    <a:pt x="63093" y="2530982"/>
                  </a:lnTo>
                  <a:lnTo>
                    <a:pt x="42671" y="2558415"/>
                  </a:lnTo>
                  <a:lnTo>
                    <a:pt x="40538" y="2559430"/>
                  </a:lnTo>
                  <a:lnTo>
                    <a:pt x="38100" y="2559939"/>
                  </a:lnTo>
                  <a:lnTo>
                    <a:pt x="35966" y="2560954"/>
                  </a:lnTo>
                  <a:lnTo>
                    <a:pt x="33223" y="2561463"/>
                  </a:lnTo>
                  <a:lnTo>
                    <a:pt x="31089" y="2561844"/>
                  </a:lnTo>
                  <a:lnTo>
                    <a:pt x="28346" y="2562479"/>
                  </a:lnTo>
                  <a:lnTo>
                    <a:pt x="25907" y="2562732"/>
                  </a:lnTo>
                  <a:lnTo>
                    <a:pt x="23164" y="2562732"/>
                  </a:lnTo>
                  <a:lnTo>
                    <a:pt x="20726" y="2562987"/>
                  </a:lnTo>
                  <a:lnTo>
                    <a:pt x="17983" y="2562987"/>
                  </a:lnTo>
                  <a:lnTo>
                    <a:pt x="15544" y="2562987"/>
                  </a:lnTo>
                  <a:lnTo>
                    <a:pt x="12801" y="2562987"/>
                  </a:lnTo>
                  <a:lnTo>
                    <a:pt x="10363" y="2562732"/>
                  </a:lnTo>
                  <a:lnTo>
                    <a:pt x="7619" y="2562732"/>
                  </a:lnTo>
                  <a:lnTo>
                    <a:pt x="5181" y="2562098"/>
                  </a:lnTo>
                  <a:lnTo>
                    <a:pt x="2438" y="2562098"/>
                  </a:lnTo>
                  <a:lnTo>
                    <a:pt x="0" y="2561463"/>
                  </a:lnTo>
                  <a:lnTo>
                    <a:pt x="304" y="2594102"/>
                  </a:lnTo>
                </a:path>
                <a:path w="6883400" h="10017125">
                  <a:moveTo>
                    <a:pt x="85343" y="2469133"/>
                  </a:moveTo>
                  <a:lnTo>
                    <a:pt x="85343" y="2594102"/>
                  </a:lnTo>
                </a:path>
                <a:path w="6883400" h="10017125">
                  <a:moveTo>
                    <a:pt x="304" y="2594102"/>
                  </a:moveTo>
                  <a:lnTo>
                    <a:pt x="0" y="2626741"/>
                  </a:lnTo>
                  <a:lnTo>
                    <a:pt x="2438" y="2626105"/>
                  </a:lnTo>
                  <a:lnTo>
                    <a:pt x="4876" y="2625471"/>
                  </a:lnTo>
                  <a:lnTo>
                    <a:pt x="7619" y="2625217"/>
                  </a:lnTo>
                  <a:lnTo>
                    <a:pt x="10058" y="2624581"/>
                  </a:lnTo>
                  <a:lnTo>
                    <a:pt x="12496" y="2624328"/>
                  </a:lnTo>
                  <a:lnTo>
                    <a:pt x="15239" y="2624328"/>
                  </a:lnTo>
                  <a:lnTo>
                    <a:pt x="17678" y="2623947"/>
                  </a:lnTo>
                  <a:lnTo>
                    <a:pt x="20421" y="2623947"/>
                  </a:lnTo>
                  <a:lnTo>
                    <a:pt x="22859" y="2624328"/>
                  </a:lnTo>
                  <a:lnTo>
                    <a:pt x="25603" y="2624328"/>
                  </a:lnTo>
                  <a:lnTo>
                    <a:pt x="28041" y="2624963"/>
                  </a:lnTo>
                  <a:lnTo>
                    <a:pt x="30784" y="2625217"/>
                  </a:lnTo>
                  <a:lnTo>
                    <a:pt x="33223" y="2625852"/>
                  </a:lnTo>
                  <a:lnTo>
                    <a:pt x="35661" y="2626487"/>
                  </a:lnTo>
                  <a:lnTo>
                    <a:pt x="38100" y="2626995"/>
                  </a:lnTo>
                  <a:lnTo>
                    <a:pt x="40233" y="2628011"/>
                  </a:lnTo>
                  <a:lnTo>
                    <a:pt x="42671" y="2628900"/>
                  </a:lnTo>
                  <a:lnTo>
                    <a:pt x="44805" y="2629789"/>
                  </a:lnTo>
                  <a:lnTo>
                    <a:pt x="46939" y="2631058"/>
                  </a:lnTo>
                  <a:lnTo>
                    <a:pt x="49072" y="2632202"/>
                  </a:lnTo>
                  <a:lnTo>
                    <a:pt x="50901" y="2633726"/>
                  </a:lnTo>
                  <a:lnTo>
                    <a:pt x="52730" y="2635250"/>
                  </a:lnTo>
                  <a:lnTo>
                    <a:pt x="54559" y="2636774"/>
                  </a:lnTo>
                  <a:lnTo>
                    <a:pt x="56083" y="2638679"/>
                  </a:lnTo>
                  <a:lnTo>
                    <a:pt x="57302" y="2640203"/>
                  </a:lnTo>
                  <a:lnTo>
                    <a:pt x="58826" y="2642235"/>
                  </a:lnTo>
                  <a:lnTo>
                    <a:pt x="59740" y="2644140"/>
                  </a:lnTo>
                  <a:lnTo>
                    <a:pt x="60959" y="2646553"/>
                  </a:lnTo>
                  <a:lnTo>
                    <a:pt x="61569" y="2648712"/>
                  </a:lnTo>
                  <a:lnTo>
                    <a:pt x="62179" y="2650871"/>
                  </a:lnTo>
                  <a:lnTo>
                    <a:pt x="62788" y="2653538"/>
                  </a:lnTo>
                  <a:lnTo>
                    <a:pt x="63093" y="2655951"/>
                  </a:lnTo>
                  <a:lnTo>
                    <a:pt x="62788" y="2658745"/>
                  </a:lnTo>
                  <a:lnTo>
                    <a:pt x="62179" y="2661157"/>
                  </a:lnTo>
                  <a:lnTo>
                    <a:pt x="54254" y="2675763"/>
                  </a:lnTo>
                  <a:lnTo>
                    <a:pt x="52730" y="2677287"/>
                  </a:lnTo>
                  <a:lnTo>
                    <a:pt x="42671" y="2683382"/>
                  </a:lnTo>
                  <a:lnTo>
                    <a:pt x="40538" y="2684399"/>
                  </a:lnTo>
                  <a:lnTo>
                    <a:pt x="38100" y="2684906"/>
                  </a:lnTo>
                  <a:lnTo>
                    <a:pt x="35966" y="2685923"/>
                  </a:lnTo>
                  <a:lnTo>
                    <a:pt x="33223" y="2686430"/>
                  </a:lnTo>
                  <a:lnTo>
                    <a:pt x="31089" y="2686812"/>
                  </a:lnTo>
                  <a:lnTo>
                    <a:pt x="28346" y="2687447"/>
                  </a:lnTo>
                  <a:lnTo>
                    <a:pt x="25907" y="2687701"/>
                  </a:lnTo>
                  <a:lnTo>
                    <a:pt x="23164" y="2687701"/>
                  </a:lnTo>
                  <a:lnTo>
                    <a:pt x="20726" y="2687954"/>
                  </a:lnTo>
                  <a:lnTo>
                    <a:pt x="17983" y="2687954"/>
                  </a:lnTo>
                  <a:lnTo>
                    <a:pt x="15544" y="2687954"/>
                  </a:lnTo>
                  <a:lnTo>
                    <a:pt x="12801" y="2687954"/>
                  </a:lnTo>
                  <a:lnTo>
                    <a:pt x="10363" y="2687701"/>
                  </a:lnTo>
                  <a:lnTo>
                    <a:pt x="7619" y="2687701"/>
                  </a:lnTo>
                  <a:lnTo>
                    <a:pt x="5181" y="2687447"/>
                  </a:lnTo>
                  <a:lnTo>
                    <a:pt x="2438" y="2687066"/>
                  </a:lnTo>
                  <a:lnTo>
                    <a:pt x="0" y="2686430"/>
                  </a:lnTo>
                  <a:lnTo>
                    <a:pt x="304" y="2719070"/>
                  </a:lnTo>
                </a:path>
                <a:path w="6883400" h="10017125">
                  <a:moveTo>
                    <a:pt x="85343" y="2594102"/>
                  </a:moveTo>
                  <a:lnTo>
                    <a:pt x="85343" y="2719070"/>
                  </a:lnTo>
                </a:path>
                <a:path w="6883400" h="10017125">
                  <a:moveTo>
                    <a:pt x="304" y="2719070"/>
                  </a:moveTo>
                  <a:lnTo>
                    <a:pt x="0" y="2751963"/>
                  </a:lnTo>
                  <a:lnTo>
                    <a:pt x="2438" y="2751074"/>
                  </a:lnTo>
                  <a:lnTo>
                    <a:pt x="4876" y="2750439"/>
                  </a:lnTo>
                  <a:lnTo>
                    <a:pt x="7619" y="2750185"/>
                  </a:lnTo>
                  <a:lnTo>
                    <a:pt x="10058" y="2749550"/>
                  </a:lnTo>
                  <a:lnTo>
                    <a:pt x="12496" y="2749550"/>
                  </a:lnTo>
                  <a:lnTo>
                    <a:pt x="15239" y="2749296"/>
                  </a:lnTo>
                  <a:lnTo>
                    <a:pt x="17678" y="2749296"/>
                  </a:lnTo>
                  <a:lnTo>
                    <a:pt x="20421" y="2749296"/>
                  </a:lnTo>
                  <a:lnTo>
                    <a:pt x="22859" y="2749296"/>
                  </a:lnTo>
                  <a:lnTo>
                    <a:pt x="25603" y="2749550"/>
                  </a:lnTo>
                  <a:lnTo>
                    <a:pt x="28041" y="2749930"/>
                  </a:lnTo>
                  <a:lnTo>
                    <a:pt x="30784" y="2750185"/>
                  </a:lnTo>
                  <a:lnTo>
                    <a:pt x="33223" y="2750820"/>
                  </a:lnTo>
                  <a:lnTo>
                    <a:pt x="35661" y="2751454"/>
                  </a:lnTo>
                  <a:lnTo>
                    <a:pt x="38100" y="2751963"/>
                  </a:lnTo>
                  <a:lnTo>
                    <a:pt x="40233" y="2752979"/>
                  </a:lnTo>
                  <a:lnTo>
                    <a:pt x="42671" y="2753868"/>
                  </a:lnTo>
                  <a:lnTo>
                    <a:pt x="44805" y="2755011"/>
                  </a:lnTo>
                  <a:lnTo>
                    <a:pt x="46939" y="2756280"/>
                  </a:lnTo>
                  <a:lnTo>
                    <a:pt x="49072" y="2757551"/>
                  </a:lnTo>
                  <a:lnTo>
                    <a:pt x="50901" y="2758694"/>
                  </a:lnTo>
                  <a:lnTo>
                    <a:pt x="52730" y="2760218"/>
                  </a:lnTo>
                  <a:lnTo>
                    <a:pt x="54559" y="2761742"/>
                  </a:lnTo>
                  <a:lnTo>
                    <a:pt x="56083" y="2763647"/>
                  </a:lnTo>
                  <a:lnTo>
                    <a:pt x="57302" y="2765425"/>
                  </a:lnTo>
                  <a:lnTo>
                    <a:pt x="58826" y="2767203"/>
                  </a:lnTo>
                  <a:lnTo>
                    <a:pt x="59740" y="2769362"/>
                  </a:lnTo>
                  <a:lnTo>
                    <a:pt x="60959" y="2771521"/>
                  </a:lnTo>
                  <a:lnTo>
                    <a:pt x="61569" y="2773679"/>
                  </a:lnTo>
                  <a:lnTo>
                    <a:pt x="62179" y="2776093"/>
                  </a:lnTo>
                  <a:lnTo>
                    <a:pt x="62788" y="2778505"/>
                  </a:lnTo>
                  <a:lnTo>
                    <a:pt x="63093" y="2780919"/>
                  </a:lnTo>
                  <a:lnTo>
                    <a:pt x="62788" y="2783713"/>
                  </a:lnTo>
                  <a:lnTo>
                    <a:pt x="62179" y="2786506"/>
                  </a:lnTo>
                  <a:lnTo>
                    <a:pt x="54254" y="2800730"/>
                  </a:lnTo>
                  <a:lnTo>
                    <a:pt x="52730" y="2802254"/>
                  </a:lnTo>
                  <a:lnTo>
                    <a:pt x="42671" y="2808351"/>
                  </a:lnTo>
                  <a:lnTo>
                    <a:pt x="40538" y="2809367"/>
                  </a:lnTo>
                  <a:lnTo>
                    <a:pt x="38100" y="2810255"/>
                  </a:lnTo>
                  <a:lnTo>
                    <a:pt x="35966" y="2810891"/>
                  </a:lnTo>
                  <a:lnTo>
                    <a:pt x="33223" y="2811399"/>
                  </a:lnTo>
                  <a:lnTo>
                    <a:pt x="31089" y="2811779"/>
                  </a:lnTo>
                  <a:lnTo>
                    <a:pt x="28346" y="2812415"/>
                  </a:lnTo>
                  <a:lnTo>
                    <a:pt x="25907" y="2812669"/>
                  </a:lnTo>
                  <a:lnTo>
                    <a:pt x="23164" y="2812923"/>
                  </a:lnTo>
                  <a:lnTo>
                    <a:pt x="20726" y="2812923"/>
                  </a:lnTo>
                  <a:lnTo>
                    <a:pt x="17983" y="2812923"/>
                  </a:lnTo>
                  <a:lnTo>
                    <a:pt x="15544" y="2812923"/>
                  </a:lnTo>
                  <a:lnTo>
                    <a:pt x="12801" y="2812923"/>
                  </a:lnTo>
                  <a:lnTo>
                    <a:pt x="10363" y="2812923"/>
                  </a:lnTo>
                  <a:lnTo>
                    <a:pt x="7619" y="2812669"/>
                  </a:lnTo>
                  <a:lnTo>
                    <a:pt x="5181" y="2812415"/>
                  </a:lnTo>
                  <a:lnTo>
                    <a:pt x="2438" y="2812033"/>
                  </a:lnTo>
                  <a:lnTo>
                    <a:pt x="0" y="2811399"/>
                  </a:lnTo>
                  <a:lnTo>
                    <a:pt x="304" y="2844038"/>
                  </a:lnTo>
                </a:path>
                <a:path w="6883400" h="10017125">
                  <a:moveTo>
                    <a:pt x="85343" y="2719070"/>
                  </a:moveTo>
                  <a:lnTo>
                    <a:pt x="85343" y="2844038"/>
                  </a:lnTo>
                </a:path>
                <a:path w="6883400" h="10017125">
                  <a:moveTo>
                    <a:pt x="304" y="2844038"/>
                  </a:moveTo>
                  <a:lnTo>
                    <a:pt x="0" y="2876930"/>
                  </a:lnTo>
                  <a:lnTo>
                    <a:pt x="2438" y="2876423"/>
                  </a:lnTo>
                  <a:lnTo>
                    <a:pt x="4876" y="2875406"/>
                  </a:lnTo>
                  <a:lnTo>
                    <a:pt x="7619" y="2875153"/>
                  </a:lnTo>
                  <a:lnTo>
                    <a:pt x="10058" y="2874899"/>
                  </a:lnTo>
                  <a:lnTo>
                    <a:pt x="12496" y="2874518"/>
                  </a:lnTo>
                  <a:lnTo>
                    <a:pt x="15239" y="2874264"/>
                  </a:lnTo>
                  <a:lnTo>
                    <a:pt x="17678" y="2874264"/>
                  </a:lnTo>
                  <a:lnTo>
                    <a:pt x="20421" y="2874264"/>
                  </a:lnTo>
                  <a:lnTo>
                    <a:pt x="22859" y="2874264"/>
                  </a:lnTo>
                  <a:lnTo>
                    <a:pt x="25603" y="2874518"/>
                  </a:lnTo>
                  <a:lnTo>
                    <a:pt x="28041" y="2874899"/>
                  </a:lnTo>
                  <a:lnTo>
                    <a:pt x="30784" y="2875153"/>
                  </a:lnTo>
                  <a:lnTo>
                    <a:pt x="33223" y="2875788"/>
                  </a:lnTo>
                  <a:lnTo>
                    <a:pt x="35661" y="2876423"/>
                  </a:lnTo>
                  <a:lnTo>
                    <a:pt x="38100" y="2876930"/>
                  </a:lnTo>
                  <a:lnTo>
                    <a:pt x="40233" y="2877947"/>
                  </a:lnTo>
                  <a:lnTo>
                    <a:pt x="42671" y="2878836"/>
                  </a:lnTo>
                  <a:lnTo>
                    <a:pt x="44805" y="2879979"/>
                  </a:lnTo>
                  <a:lnTo>
                    <a:pt x="46939" y="2881249"/>
                  </a:lnTo>
                  <a:lnTo>
                    <a:pt x="49072" y="2882519"/>
                  </a:lnTo>
                  <a:lnTo>
                    <a:pt x="50901" y="2883662"/>
                  </a:lnTo>
                  <a:lnTo>
                    <a:pt x="52730" y="2885186"/>
                  </a:lnTo>
                  <a:lnTo>
                    <a:pt x="54559" y="2886710"/>
                  </a:lnTo>
                  <a:lnTo>
                    <a:pt x="56083" y="2888615"/>
                  </a:lnTo>
                  <a:lnTo>
                    <a:pt x="57302" y="2890393"/>
                  </a:lnTo>
                  <a:lnTo>
                    <a:pt x="58826" y="2892171"/>
                  </a:lnTo>
                  <a:lnTo>
                    <a:pt x="59740" y="2894329"/>
                  </a:lnTo>
                  <a:lnTo>
                    <a:pt x="60959" y="2896489"/>
                  </a:lnTo>
                  <a:lnTo>
                    <a:pt x="61569" y="2898648"/>
                  </a:lnTo>
                  <a:lnTo>
                    <a:pt x="62179" y="2901061"/>
                  </a:lnTo>
                  <a:lnTo>
                    <a:pt x="62788" y="2903474"/>
                  </a:lnTo>
                  <a:lnTo>
                    <a:pt x="63093" y="2905887"/>
                  </a:lnTo>
                  <a:lnTo>
                    <a:pt x="62788" y="2908680"/>
                  </a:lnTo>
                  <a:lnTo>
                    <a:pt x="62179" y="2911475"/>
                  </a:lnTo>
                  <a:lnTo>
                    <a:pt x="61569" y="2913888"/>
                  </a:lnTo>
                  <a:lnTo>
                    <a:pt x="60655" y="2916047"/>
                  </a:lnTo>
                  <a:lnTo>
                    <a:pt x="59740" y="2918460"/>
                  </a:lnTo>
                  <a:lnTo>
                    <a:pt x="58521" y="2920238"/>
                  </a:lnTo>
                  <a:lnTo>
                    <a:pt x="57302" y="2922397"/>
                  </a:lnTo>
                  <a:lnTo>
                    <a:pt x="55778" y="2924175"/>
                  </a:lnTo>
                  <a:lnTo>
                    <a:pt x="54254" y="2925699"/>
                  </a:lnTo>
                  <a:lnTo>
                    <a:pt x="52730" y="2927223"/>
                  </a:lnTo>
                  <a:lnTo>
                    <a:pt x="50901" y="2928747"/>
                  </a:lnTo>
                  <a:lnTo>
                    <a:pt x="49072" y="2930017"/>
                  </a:lnTo>
                  <a:lnTo>
                    <a:pt x="46939" y="2931287"/>
                  </a:lnTo>
                  <a:lnTo>
                    <a:pt x="44805" y="2932429"/>
                  </a:lnTo>
                  <a:lnTo>
                    <a:pt x="42671" y="2933319"/>
                  </a:lnTo>
                  <a:lnTo>
                    <a:pt x="40538" y="2934335"/>
                  </a:lnTo>
                  <a:lnTo>
                    <a:pt x="38100" y="2935224"/>
                  </a:lnTo>
                  <a:lnTo>
                    <a:pt x="35966" y="2935858"/>
                  </a:lnTo>
                  <a:lnTo>
                    <a:pt x="33223" y="2936367"/>
                  </a:lnTo>
                  <a:lnTo>
                    <a:pt x="31089" y="2937002"/>
                  </a:lnTo>
                  <a:lnTo>
                    <a:pt x="28346" y="2937382"/>
                  </a:lnTo>
                  <a:lnTo>
                    <a:pt x="25907" y="2937637"/>
                  </a:lnTo>
                  <a:lnTo>
                    <a:pt x="23164" y="2937891"/>
                  </a:lnTo>
                  <a:lnTo>
                    <a:pt x="20726" y="2937891"/>
                  </a:lnTo>
                  <a:lnTo>
                    <a:pt x="17983" y="2938272"/>
                  </a:lnTo>
                  <a:lnTo>
                    <a:pt x="15544" y="2938272"/>
                  </a:lnTo>
                  <a:lnTo>
                    <a:pt x="12801" y="2937891"/>
                  </a:lnTo>
                  <a:lnTo>
                    <a:pt x="10363" y="2937891"/>
                  </a:lnTo>
                  <a:lnTo>
                    <a:pt x="7619" y="2937637"/>
                  </a:lnTo>
                  <a:lnTo>
                    <a:pt x="5181" y="2937382"/>
                  </a:lnTo>
                  <a:lnTo>
                    <a:pt x="2438" y="2937002"/>
                  </a:lnTo>
                  <a:lnTo>
                    <a:pt x="0" y="2936367"/>
                  </a:lnTo>
                  <a:lnTo>
                    <a:pt x="304" y="2969005"/>
                  </a:lnTo>
                </a:path>
                <a:path w="6883400" h="10017125">
                  <a:moveTo>
                    <a:pt x="85343" y="2844038"/>
                  </a:moveTo>
                  <a:lnTo>
                    <a:pt x="85343" y="2969005"/>
                  </a:lnTo>
                </a:path>
                <a:path w="6883400" h="10017125">
                  <a:moveTo>
                    <a:pt x="304" y="2969005"/>
                  </a:moveTo>
                  <a:lnTo>
                    <a:pt x="0" y="3001899"/>
                  </a:lnTo>
                  <a:lnTo>
                    <a:pt x="2438" y="3001391"/>
                  </a:lnTo>
                  <a:lnTo>
                    <a:pt x="4876" y="3000755"/>
                  </a:lnTo>
                  <a:lnTo>
                    <a:pt x="7619" y="3000121"/>
                  </a:lnTo>
                  <a:lnTo>
                    <a:pt x="10058" y="2999867"/>
                  </a:lnTo>
                  <a:lnTo>
                    <a:pt x="12496" y="2999486"/>
                  </a:lnTo>
                  <a:lnTo>
                    <a:pt x="15239" y="2999231"/>
                  </a:lnTo>
                  <a:lnTo>
                    <a:pt x="17678" y="2999231"/>
                  </a:lnTo>
                  <a:lnTo>
                    <a:pt x="20421" y="2999231"/>
                  </a:lnTo>
                  <a:lnTo>
                    <a:pt x="22859" y="2999231"/>
                  </a:lnTo>
                  <a:lnTo>
                    <a:pt x="25603" y="2999486"/>
                  </a:lnTo>
                  <a:lnTo>
                    <a:pt x="28041" y="2999867"/>
                  </a:lnTo>
                  <a:lnTo>
                    <a:pt x="30784" y="3000121"/>
                  </a:lnTo>
                  <a:lnTo>
                    <a:pt x="33223" y="3000755"/>
                  </a:lnTo>
                  <a:lnTo>
                    <a:pt x="35661" y="3001391"/>
                  </a:lnTo>
                  <a:lnTo>
                    <a:pt x="38100" y="3001899"/>
                  </a:lnTo>
                  <a:lnTo>
                    <a:pt x="40233" y="3002915"/>
                  </a:lnTo>
                  <a:lnTo>
                    <a:pt x="42671" y="3003804"/>
                  </a:lnTo>
                  <a:lnTo>
                    <a:pt x="44805" y="3004947"/>
                  </a:lnTo>
                  <a:lnTo>
                    <a:pt x="46939" y="3006217"/>
                  </a:lnTo>
                  <a:lnTo>
                    <a:pt x="49072" y="3007487"/>
                  </a:lnTo>
                  <a:lnTo>
                    <a:pt x="50901" y="3008629"/>
                  </a:lnTo>
                  <a:lnTo>
                    <a:pt x="52730" y="3010154"/>
                  </a:lnTo>
                  <a:lnTo>
                    <a:pt x="54559" y="3011678"/>
                  </a:lnTo>
                  <a:lnTo>
                    <a:pt x="56083" y="3013582"/>
                  </a:lnTo>
                  <a:lnTo>
                    <a:pt x="57302" y="3015361"/>
                  </a:lnTo>
                  <a:lnTo>
                    <a:pt x="58826" y="3017139"/>
                  </a:lnTo>
                  <a:lnTo>
                    <a:pt x="59740" y="3019298"/>
                  </a:lnTo>
                  <a:lnTo>
                    <a:pt x="63093" y="3030854"/>
                  </a:lnTo>
                  <a:lnTo>
                    <a:pt x="54254" y="3050667"/>
                  </a:lnTo>
                  <a:lnTo>
                    <a:pt x="52730" y="3052191"/>
                  </a:lnTo>
                  <a:lnTo>
                    <a:pt x="42671" y="3058287"/>
                  </a:lnTo>
                  <a:lnTo>
                    <a:pt x="40538" y="3059303"/>
                  </a:lnTo>
                  <a:lnTo>
                    <a:pt x="38100" y="3060192"/>
                  </a:lnTo>
                  <a:lnTo>
                    <a:pt x="35966" y="3060827"/>
                  </a:lnTo>
                  <a:lnTo>
                    <a:pt x="33223" y="3061335"/>
                  </a:lnTo>
                  <a:lnTo>
                    <a:pt x="31089" y="3061970"/>
                  </a:lnTo>
                  <a:lnTo>
                    <a:pt x="28346" y="3062351"/>
                  </a:lnTo>
                  <a:lnTo>
                    <a:pt x="25907" y="3062604"/>
                  </a:lnTo>
                  <a:lnTo>
                    <a:pt x="23164" y="3062858"/>
                  </a:lnTo>
                  <a:lnTo>
                    <a:pt x="20726" y="3062858"/>
                  </a:lnTo>
                  <a:lnTo>
                    <a:pt x="17983" y="3063240"/>
                  </a:lnTo>
                  <a:lnTo>
                    <a:pt x="15544" y="3063240"/>
                  </a:lnTo>
                  <a:lnTo>
                    <a:pt x="12801" y="3062858"/>
                  </a:lnTo>
                  <a:lnTo>
                    <a:pt x="10363" y="3062858"/>
                  </a:lnTo>
                  <a:lnTo>
                    <a:pt x="7619" y="3062604"/>
                  </a:lnTo>
                  <a:lnTo>
                    <a:pt x="5181" y="3062351"/>
                  </a:lnTo>
                  <a:lnTo>
                    <a:pt x="2438" y="3061970"/>
                  </a:lnTo>
                  <a:lnTo>
                    <a:pt x="0" y="3061335"/>
                  </a:lnTo>
                  <a:lnTo>
                    <a:pt x="304" y="3093974"/>
                  </a:lnTo>
                </a:path>
                <a:path w="6883400" h="10017125">
                  <a:moveTo>
                    <a:pt x="85343" y="2969005"/>
                  </a:moveTo>
                  <a:lnTo>
                    <a:pt x="85343" y="3093974"/>
                  </a:lnTo>
                </a:path>
                <a:path w="6883400" h="10017125">
                  <a:moveTo>
                    <a:pt x="304" y="3093974"/>
                  </a:moveTo>
                  <a:lnTo>
                    <a:pt x="0" y="3126867"/>
                  </a:lnTo>
                  <a:lnTo>
                    <a:pt x="2438" y="3126358"/>
                  </a:lnTo>
                  <a:lnTo>
                    <a:pt x="4876" y="3125724"/>
                  </a:lnTo>
                  <a:lnTo>
                    <a:pt x="7619" y="3125089"/>
                  </a:lnTo>
                  <a:lnTo>
                    <a:pt x="10058" y="3124835"/>
                  </a:lnTo>
                  <a:lnTo>
                    <a:pt x="12496" y="3124454"/>
                  </a:lnTo>
                  <a:lnTo>
                    <a:pt x="15239" y="3124200"/>
                  </a:lnTo>
                  <a:lnTo>
                    <a:pt x="17678" y="3124200"/>
                  </a:lnTo>
                  <a:lnTo>
                    <a:pt x="20421" y="3124200"/>
                  </a:lnTo>
                  <a:lnTo>
                    <a:pt x="22859" y="3124200"/>
                  </a:lnTo>
                  <a:lnTo>
                    <a:pt x="25603" y="3124454"/>
                  </a:lnTo>
                  <a:lnTo>
                    <a:pt x="28041" y="3124835"/>
                  </a:lnTo>
                  <a:lnTo>
                    <a:pt x="30784" y="3125089"/>
                  </a:lnTo>
                  <a:lnTo>
                    <a:pt x="33223" y="3125724"/>
                  </a:lnTo>
                  <a:lnTo>
                    <a:pt x="35661" y="3126358"/>
                  </a:lnTo>
                  <a:lnTo>
                    <a:pt x="38100" y="3127248"/>
                  </a:lnTo>
                  <a:lnTo>
                    <a:pt x="40233" y="3127882"/>
                  </a:lnTo>
                  <a:lnTo>
                    <a:pt x="42671" y="3128772"/>
                  </a:lnTo>
                  <a:lnTo>
                    <a:pt x="44805" y="3129915"/>
                  </a:lnTo>
                  <a:lnTo>
                    <a:pt x="46939" y="3131185"/>
                  </a:lnTo>
                  <a:lnTo>
                    <a:pt x="49072" y="3132454"/>
                  </a:lnTo>
                  <a:lnTo>
                    <a:pt x="50901" y="3133979"/>
                  </a:lnTo>
                  <a:lnTo>
                    <a:pt x="52730" y="3135122"/>
                  </a:lnTo>
                  <a:lnTo>
                    <a:pt x="54559" y="3136646"/>
                  </a:lnTo>
                  <a:lnTo>
                    <a:pt x="56083" y="3138551"/>
                  </a:lnTo>
                  <a:lnTo>
                    <a:pt x="57302" y="3140329"/>
                  </a:lnTo>
                  <a:lnTo>
                    <a:pt x="58826" y="3142106"/>
                  </a:lnTo>
                  <a:lnTo>
                    <a:pt x="59740" y="3144266"/>
                  </a:lnTo>
                  <a:lnTo>
                    <a:pt x="60959" y="3146425"/>
                  </a:lnTo>
                  <a:lnTo>
                    <a:pt x="61569" y="3148583"/>
                  </a:lnTo>
                  <a:lnTo>
                    <a:pt x="62179" y="3150997"/>
                  </a:lnTo>
                  <a:lnTo>
                    <a:pt x="62788" y="3153410"/>
                  </a:lnTo>
                  <a:lnTo>
                    <a:pt x="63093" y="3156204"/>
                  </a:lnTo>
                  <a:lnTo>
                    <a:pt x="62788" y="3158871"/>
                  </a:lnTo>
                  <a:lnTo>
                    <a:pt x="62179" y="3161411"/>
                  </a:lnTo>
                  <a:lnTo>
                    <a:pt x="54254" y="3175635"/>
                  </a:lnTo>
                  <a:lnTo>
                    <a:pt x="52730" y="3177540"/>
                  </a:lnTo>
                  <a:lnTo>
                    <a:pt x="50901" y="3178682"/>
                  </a:lnTo>
                  <a:lnTo>
                    <a:pt x="49072" y="3180206"/>
                  </a:lnTo>
                  <a:lnTo>
                    <a:pt x="46939" y="3181477"/>
                  </a:lnTo>
                  <a:lnTo>
                    <a:pt x="44805" y="3182366"/>
                  </a:lnTo>
                  <a:lnTo>
                    <a:pt x="42671" y="3183254"/>
                  </a:lnTo>
                  <a:lnTo>
                    <a:pt x="40538" y="3184271"/>
                  </a:lnTo>
                  <a:lnTo>
                    <a:pt x="38100" y="3185160"/>
                  </a:lnTo>
                  <a:lnTo>
                    <a:pt x="35966" y="3185795"/>
                  </a:lnTo>
                  <a:lnTo>
                    <a:pt x="33223" y="3186303"/>
                  </a:lnTo>
                  <a:lnTo>
                    <a:pt x="31089" y="3186938"/>
                  </a:lnTo>
                  <a:lnTo>
                    <a:pt x="28346" y="3187319"/>
                  </a:lnTo>
                  <a:lnTo>
                    <a:pt x="25907" y="3187573"/>
                  </a:lnTo>
                  <a:lnTo>
                    <a:pt x="23164" y="3187827"/>
                  </a:lnTo>
                  <a:lnTo>
                    <a:pt x="20726" y="3188207"/>
                  </a:lnTo>
                  <a:lnTo>
                    <a:pt x="17983" y="3188207"/>
                  </a:lnTo>
                  <a:lnTo>
                    <a:pt x="15544" y="3188207"/>
                  </a:lnTo>
                  <a:lnTo>
                    <a:pt x="12801" y="3188207"/>
                  </a:lnTo>
                  <a:lnTo>
                    <a:pt x="10363" y="3187827"/>
                  </a:lnTo>
                  <a:lnTo>
                    <a:pt x="7619" y="3187573"/>
                  </a:lnTo>
                  <a:lnTo>
                    <a:pt x="5181" y="3187319"/>
                  </a:lnTo>
                  <a:lnTo>
                    <a:pt x="2438" y="3186938"/>
                  </a:lnTo>
                  <a:lnTo>
                    <a:pt x="0" y="3186683"/>
                  </a:lnTo>
                  <a:lnTo>
                    <a:pt x="304" y="3218942"/>
                  </a:lnTo>
                </a:path>
                <a:path w="6883400" h="10017125">
                  <a:moveTo>
                    <a:pt x="85343" y="3093974"/>
                  </a:moveTo>
                  <a:lnTo>
                    <a:pt x="85343" y="3218942"/>
                  </a:lnTo>
                </a:path>
                <a:path w="6883400" h="10017125">
                  <a:moveTo>
                    <a:pt x="304" y="3218942"/>
                  </a:moveTo>
                  <a:lnTo>
                    <a:pt x="0" y="3251835"/>
                  </a:lnTo>
                  <a:lnTo>
                    <a:pt x="2438" y="3251327"/>
                  </a:lnTo>
                  <a:lnTo>
                    <a:pt x="4876" y="3250692"/>
                  </a:lnTo>
                  <a:lnTo>
                    <a:pt x="7619" y="3250056"/>
                  </a:lnTo>
                  <a:lnTo>
                    <a:pt x="10058" y="3249803"/>
                  </a:lnTo>
                  <a:lnTo>
                    <a:pt x="12496" y="3249422"/>
                  </a:lnTo>
                  <a:lnTo>
                    <a:pt x="15239" y="3249168"/>
                  </a:lnTo>
                  <a:lnTo>
                    <a:pt x="17678" y="3249168"/>
                  </a:lnTo>
                  <a:lnTo>
                    <a:pt x="20421" y="3249168"/>
                  </a:lnTo>
                  <a:lnTo>
                    <a:pt x="22859" y="3249168"/>
                  </a:lnTo>
                  <a:lnTo>
                    <a:pt x="25603" y="3249422"/>
                  </a:lnTo>
                  <a:lnTo>
                    <a:pt x="28041" y="3249803"/>
                  </a:lnTo>
                  <a:lnTo>
                    <a:pt x="30784" y="3250311"/>
                  </a:lnTo>
                  <a:lnTo>
                    <a:pt x="33223" y="3250692"/>
                  </a:lnTo>
                  <a:lnTo>
                    <a:pt x="35661" y="3251580"/>
                  </a:lnTo>
                  <a:lnTo>
                    <a:pt x="38100" y="3252216"/>
                  </a:lnTo>
                  <a:lnTo>
                    <a:pt x="40233" y="3253104"/>
                  </a:lnTo>
                  <a:lnTo>
                    <a:pt x="42671" y="3253994"/>
                  </a:lnTo>
                  <a:lnTo>
                    <a:pt x="44805" y="3254882"/>
                  </a:lnTo>
                  <a:lnTo>
                    <a:pt x="46939" y="3256153"/>
                  </a:lnTo>
                  <a:lnTo>
                    <a:pt x="49072" y="3257423"/>
                  </a:lnTo>
                  <a:lnTo>
                    <a:pt x="50901" y="3258947"/>
                  </a:lnTo>
                  <a:lnTo>
                    <a:pt x="52730" y="3260090"/>
                  </a:lnTo>
                  <a:lnTo>
                    <a:pt x="54559" y="3261995"/>
                  </a:lnTo>
                  <a:lnTo>
                    <a:pt x="56083" y="3263519"/>
                  </a:lnTo>
                  <a:lnTo>
                    <a:pt x="57302" y="3265297"/>
                  </a:lnTo>
                  <a:lnTo>
                    <a:pt x="58826" y="3267455"/>
                  </a:lnTo>
                  <a:lnTo>
                    <a:pt x="59740" y="3269233"/>
                  </a:lnTo>
                  <a:lnTo>
                    <a:pt x="60959" y="3271393"/>
                  </a:lnTo>
                  <a:lnTo>
                    <a:pt x="61569" y="3273805"/>
                  </a:lnTo>
                  <a:lnTo>
                    <a:pt x="62179" y="3275965"/>
                  </a:lnTo>
                  <a:lnTo>
                    <a:pt x="62788" y="3278378"/>
                  </a:lnTo>
                  <a:lnTo>
                    <a:pt x="63093" y="3281172"/>
                  </a:lnTo>
                  <a:lnTo>
                    <a:pt x="54254" y="3300603"/>
                  </a:lnTo>
                  <a:lnTo>
                    <a:pt x="52730" y="3302507"/>
                  </a:lnTo>
                  <a:lnTo>
                    <a:pt x="50901" y="3303651"/>
                  </a:lnTo>
                  <a:lnTo>
                    <a:pt x="49072" y="3305175"/>
                  </a:lnTo>
                  <a:lnTo>
                    <a:pt x="46939" y="3306445"/>
                  </a:lnTo>
                  <a:lnTo>
                    <a:pt x="44805" y="3307333"/>
                  </a:lnTo>
                  <a:lnTo>
                    <a:pt x="42671" y="3308604"/>
                  </a:lnTo>
                  <a:lnTo>
                    <a:pt x="40538" y="3309493"/>
                  </a:lnTo>
                  <a:lnTo>
                    <a:pt x="38100" y="3310128"/>
                  </a:lnTo>
                  <a:lnTo>
                    <a:pt x="35966" y="3311017"/>
                  </a:lnTo>
                  <a:lnTo>
                    <a:pt x="33223" y="3311271"/>
                  </a:lnTo>
                  <a:lnTo>
                    <a:pt x="31089" y="3311905"/>
                  </a:lnTo>
                  <a:lnTo>
                    <a:pt x="28346" y="3312541"/>
                  </a:lnTo>
                  <a:lnTo>
                    <a:pt x="25907" y="3312541"/>
                  </a:lnTo>
                  <a:lnTo>
                    <a:pt x="23164" y="3312795"/>
                  </a:lnTo>
                  <a:lnTo>
                    <a:pt x="20726" y="3313176"/>
                  </a:lnTo>
                  <a:lnTo>
                    <a:pt x="17983" y="3313176"/>
                  </a:lnTo>
                  <a:lnTo>
                    <a:pt x="15544" y="3313176"/>
                  </a:lnTo>
                  <a:lnTo>
                    <a:pt x="12801" y="3313176"/>
                  </a:lnTo>
                  <a:lnTo>
                    <a:pt x="10363" y="3312795"/>
                  </a:lnTo>
                  <a:lnTo>
                    <a:pt x="7619" y="3312541"/>
                  </a:lnTo>
                  <a:lnTo>
                    <a:pt x="5181" y="3312287"/>
                  </a:lnTo>
                  <a:lnTo>
                    <a:pt x="2438" y="3311905"/>
                  </a:lnTo>
                  <a:lnTo>
                    <a:pt x="0" y="3311652"/>
                  </a:lnTo>
                  <a:lnTo>
                    <a:pt x="304" y="3344291"/>
                  </a:lnTo>
                </a:path>
                <a:path w="6883400" h="10017125">
                  <a:moveTo>
                    <a:pt x="85343" y="3218942"/>
                  </a:moveTo>
                  <a:lnTo>
                    <a:pt x="85343" y="3344291"/>
                  </a:lnTo>
                </a:path>
                <a:path w="6883400" h="10017125">
                  <a:moveTo>
                    <a:pt x="304" y="3343910"/>
                  </a:moveTo>
                  <a:lnTo>
                    <a:pt x="0" y="3376803"/>
                  </a:lnTo>
                  <a:lnTo>
                    <a:pt x="2438" y="3376295"/>
                  </a:lnTo>
                  <a:lnTo>
                    <a:pt x="4876" y="3375660"/>
                  </a:lnTo>
                  <a:lnTo>
                    <a:pt x="7619" y="3375025"/>
                  </a:lnTo>
                  <a:lnTo>
                    <a:pt x="10058" y="3374771"/>
                  </a:lnTo>
                  <a:lnTo>
                    <a:pt x="12496" y="3374390"/>
                  </a:lnTo>
                  <a:lnTo>
                    <a:pt x="15239" y="3374136"/>
                  </a:lnTo>
                  <a:lnTo>
                    <a:pt x="17678" y="3374136"/>
                  </a:lnTo>
                  <a:lnTo>
                    <a:pt x="20421" y="3374136"/>
                  </a:lnTo>
                  <a:lnTo>
                    <a:pt x="22859" y="3374136"/>
                  </a:lnTo>
                  <a:lnTo>
                    <a:pt x="25603" y="3374390"/>
                  </a:lnTo>
                  <a:lnTo>
                    <a:pt x="28041" y="3374771"/>
                  </a:lnTo>
                  <a:lnTo>
                    <a:pt x="30784" y="3375279"/>
                  </a:lnTo>
                  <a:lnTo>
                    <a:pt x="33223" y="3375660"/>
                  </a:lnTo>
                  <a:lnTo>
                    <a:pt x="35661" y="3376549"/>
                  </a:lnTo>
                  <a:lnTo>
                    <a:pt x="38100" y="3377183"/>
                  </a:lnTo>
                  <a:lnTo>
                    <a:pt x="40233" y="3378073"/>
                  </a:lnTo>
                  <a:lnTo>
                    <a:pt x="42671" y="3378962"/>
                  </a:lnTo>
                  <a:lnTo>
                    <a:pt x="44805" y="3379851"/>
                  </a:lnTo>
                  <a:lnTo>
                    <a:pt x="46939" y="3381121"/>
                  </a:lnTo>
                  <a:lnTo>
                    <a:pt x="49072" y="3382391"/>
                  </a:lnTo>
                  <a:lnTo>
                    <a:pt x="50901" y="3383915"/>
                  </a:lnTo>
                  <a:lnTo>
                    <a:pt x="52730" y="3385057"/>
                  </a:lnTo>
                  <a:lnTo>
                    <a:pt x="54559" y="3386963"/>
                  </a:lnTo>
                  <a:lnTo>
                    <a:pt x="56083" y="3388487"/>
                  </a:lnTo>
                  <a:lnTo>
                    <a:pt x="57302" y="3390265"/>
                  </a:lnTo>
                  <a:lnTo>
                    <a:pt x="58826" y="3392424"/>
                  </a:lnTo>
                  <a:lnTo>
                    <a:pt x="59740" y="3394202"/>
                  </a:lnTo>
                  <a:lnTo>
                    <a:pt x="60959" y="3396361"/>
                  </a:lnTo>
                  <a:lnTo>
                    <a:pt x="61569" y="3398774"/>
                  </a:lnTo>
                  <a:lnTo>
                    <a:pt x="62179" y="3400932"/>
                  </a:lnTo>
                  <a:lnTo>
                    <a:pt x="62788" y="3403346"/>
                  </a:lnTo>
                  <a:lnTo>
                    <a:pt x="63093" y="3406140"/>
                  </a:lnTo>
                  <a:lnTo>
                    <a:pt x="54254" y="3425571"/>
                  </a:lnTo>
                  <a:lnTo>
                    <a:pt x="52730" y="3427476"/>
                  </a:lnTo>
                  <a:lnTo>
                    <a:pt x="50901" y="3428619"/>
                  </a:lnTo>
                  <a:lnTo>
                    <a:pt x="49072" y="3430143"/>
                  </a:lnTo>
                  <a:lnTo>
                    <a:pt x="46939" y="3431413"/>
                  </a:lnTo>
                  <a:lnTo>
                    <a:pt x="44805" y="3432302"/>
                  </a:lnTo>
                  <a:lnTo>
                    <a:pt x="42671" y="3433572"/>
                  </a:lnTo>
                  <a:lnTo>
                    <a:pt x="40538" y="3434461"/>
                  </a:lnTo>
                  <a:lnTo>
                    <a:pt x="38100" y="3435096"/>
                  </a:lnTo>
                  <a:lnTo>
                    <a:pt x="35966" y="3435985"/>
                  </a:lnTo>
                  <a:lnTo>
                    <a:pt x="33223" y="3436239"/>
                  </a:lnTo>
                  <a:lnTo>
                    <a:pt x="31089" y="3436874"/>
                  </a:lnTo>
                  <a:lnTo>
                    <a:pt x="28346" y="3437508"/>
                  </a:lnTo>
                  <a:lnTo>
                    <a:pt x="25907" y="3437508"/>
                  </a:lnTo>
                  <a:lnTo>
                    <a:pt x="23164" y="3437763"/>
                  </a:lnTo>
                  <a:lnTo>
                    <a:pt x="20726" y="3438144"/>
                  </a:lnTo>
                  <a:lnTo>
                    <a:pt x="17983" y="3438144"/>
                  </a:lnTo>
                  <a:lnTo>
                    <a:pt x="15544" y="3438144"/>
                  </a:lnTo>
                  <a:lnTo>
                    <a:pt x="12801" y="3438144"/>
                  </a:lnTo>
                  <a:lnTo>
                    <a:pt x="10363" y="3437763"/>
                  </a:lnTo>
                  <a:lnTo>
                    <a:pt x="7619" y="3437508"/>
                  </a:lnTo>
                  <a:lnTo>
                    <a:pt x="5181" y="3437254"/>
                  </a:lnTo>
                  <a:lnTo>
                    <a:pt x="2438" y="3436874"/>
                  </a:lnTo>
                  <a:lnTo>
                    <a:pt x="0" y="3436620"/>
                  </a:lnTo>
                  <a:lnTo>
                    <a:pt x="304" y="3469258"/>
                  </a:lnTo>
                </a:path>
                <a:path w="6883400" h="10017125">
                  <a:moveTo>
                    <a:pt x="85343" y="3343910"/>
                  </a:moveTo>
                  <a:lnTo>
                    <a:pt x="85343" y="3469258"/>
                  </a:lnTo>
                </a:path>
                <a:path w="6883400" h="10017125">
                  <a:moveTo>
                    <a:pt x="304" y="3469258"/>
                  </a:moveTo>
                  <a:lnTo>
                    <a:pt x="0" y="3501771"/>
                  </a:lnTo>
                  <a:lnTo>
                    <a:pt x="2438" y="3501263"/>
                  </a:lnTo>
                  <a:lnTo>
                    <a:pt x="4876" y="3500628"/>
                  </a:lnTo>
                  <a:lnTo>
                    <a:pt x="7619" y="3499993"/>
                  </a:lnTo>
                  <a:lnTo>
                    <a:pt x="10058" y="3499739"/>
                  </a:lnTo>
                  <a:lnTo>
                    <a:pt x="12496" y="3499357"/>
                  </a:lnTo>
                  <a:lnTo>
                    <a:pt x="15239" y="3499357"/>
                  </a:lnTo>
                  <a:lnTo>
                    <a:pt x="17678" y="3499104"/>
                  </a:lnTo>
                  <a:lnTo>
                    <a:pt x="20421" y="3499104"/>
                  </a:lnTo>
                  <a:lnTo>
                    <a:pt x="22859" y="3499357"/>
                  </a:lnTo>
                  <a:lnTo>
                    <a:pt x="25603" y="3499357"/>
                  </a:lnTo>
                  <a:lnTo>
                    <a:pt x="28041" y="3499739"/>
                  </a:lnTo>
                  <a:lnTo>
                    <a:pt x="30784" y="3500247"/>
                  </a:lnTo>
                  <a:lnTo>
                    <a:pt x="33223" y="3500881"/>
                  </a:lnTo>
                  <a:lnTo>
                    <a:pt x="35661" y="3501517"/>
                  </a:lnTo>
                  <a:lnTo>
                    <a:pt x="38100" y="3502152"/>
                  </a:lnTo>
                  <a:lnTo>
                    <a:pt x="40233" y="3503041"/>
                  </a:lnTo>
                  <a:lnTo>
                    <a:pt x="42671" y="3503929"/>
                  </a:lnTo>
                  <a:lnTo>
                    <a:pt x="44805" y="3504819"/>
                  </a:lnTo>
                  <a:lnTo>
                    <a:pt x="46939" y="3506089"/>
                  </a:lnTo>
                  <a:lnTo>
                    <a:pt x="49072" y="3507358"/>
                  </a:lnTo>
                  <a:lnTo>
                    <a:pt x="50901" y="3508882"/>
                  </a:lnTo>
                  <a:lnTo>
                    <a:pt x="52730" y="3510406"/>
                  </a:lnTo>
                  <a:lnTo>
                    <a:pt x="54559" y="3511930"/>
                  </a:lnTo>
                  <a:lnTo>
                    <a:pt x="56083" y="3513454"/>
                  </a:lnTo>
                  <a:lnTo>
                    <a:pt x="57302" y="3515232"/>
                  </a:lnTo>
                  <a:lnTo>
                    <a:pt x="58826" y="3517392"/>
                  </a:lnTo>
                  <a:lnTo>
                    <a:pt x="59740" y="3519170"/>
                  </a:lnTo>
                  <a:lnTo>
                    <a:pt x="60959" y="3521329"/>
                  </a:lnTo>
                  <a:lnTo>
                    <a:pt x="61569" y="3523742"/>
                  </a:lnTo>
                  <a:lnTo>
                    <a:pt x="62179" y="3525901"/>
                  </a:lnTo>
                  <a:lnTo>
                    <a:pt x="62788" y="3528695"/>
                  </a:lnTo>
                  <a:lnTo>
                    <a:pt x="63093" y="3531107"/>
                  </a:lnTo>
                  <a:lnTo>
                    <a:pt x="55778" y="3549015"/>
                  </a:lnTo>
                  <a:lnTo>
                    <a:pt x="54254" y="3550920"/>
                  </a:lnTo>
                  <a:lnTo>
                    <a:pt x="52730" y="3552444"/>
                  </a:lnTo>
                  <a:lnTo>
                    <a:pt x="50901" y="3553968"/>
                  </a:lnTo>
                  <a:lnTo>
                    <a:pt x="49072" y="3555111"/>
                  </a:lnTo>
                  <a:lnTo>
                    <a:pt x="46939" y="3556380"/>
                  </a:lnTo>
                  <a:lnTo>
                    <a:pt x="44805" y="3557651"/>
                  </a:lnTo>
                  <a:lnTo>
                    <a:pt x="42671" y="3558540"/>
                  </a:lnTo>
                  <a:lnTo>
                    <a:pt x="40538" y="3559429"/>
                  </a:lnTo>
                  <a:lnTo>
                    <a:pt x="38100" y="3560064"/>
                  </a:lnTo>
                  <a:lnTo>
                    <a:pt x="35966" y="3560953"/>
                  </a:lnTo>
                  <a:lnTo>
                    <a:pt x="33223" y="3561588"/>
                  </a:lnTo>
                  <a:lnTo>
                    <a:pt x="31089" y="3561842"/>
                  </a:lnTo>
                  <a:lnTo>
                    <a:pt x="28346" y="3562477"/>
                  </a:lnTo>
                  <a:lnTo>
                    <a:pt x="25907" y="3562730"/>
                  </a:lnTo>
                  <a:lnTo>
                    <a:pt x="23164" y="3562730"/>
                  </a:lnTo>
                  <a:lnTo>
                    <a:pt x="20726" y="3563112"/>
                  </a:lnTo>
                  <a:lnTo>
                    <a:pt x="17983" y="3563112"/>
                  </a:lnTo>
                  <a:lnTo>
                    <a:pt x="15544" y="3563112"/>
                  </a:lnTo>
                  <a:lnTo>
                    <a:pt x="12801" y="3563112"/>
                  </a:lnTo>
                  <a:lnTo>
                    <a:pt x="10363" y="3562730"/>
                  </a:lnTo>
                  <a:lnTo>
                    <a:pt x="7619" y="3562730"/>
                  </a:lnTo>
                  <a:lnTo>
                    <a:pt x="5181" y="3562223"/>
                  </a:lnTo>
                  <a:lnTo>
                    <a:pt x="2438" y="3561842"/>
                  </a:lnTo>
                  <a:lnTo>
                    <a:pt x="0" y="3561588"/>
                  </a:lnTo>
                  <a:lnTo>
                    <a:pt x="304" y="3594227"/>
                  </a:lnTo>
                </a:path>
                <a:path w="6883400" h="10017125">
                  <a:moveTo>
                    <a:pt x="85343" y="3469258"/>
                  </a:moveTo>
                  <a:lnTo>
                    <a:pt x="85343" y="3594227"/>
                  </a:lnTo>
                </a:path>
                <a:path w="6883400" h="10017125">
                  <a:moveTo>
                    <a:pt x="304" y="3594227"/>
                  </a:moveTo>
                  <a:lnTo>
                    <a:pt x="0" y="3626739"/>
                  </a:lnTo>
                  <a:lnTo>
                    <a:pt x="2438" y="3626230"/>
                  </a:lnTo>
                  <a:lnTo>
                    <a:pt x="4876" y="3625596"/>
                  </a:lnTo>
                  <a:lnTo>
                    <a:pt x="7619" y="3625215"/>
                  </a:lnTo>
                  <a:lnTo>
                    <a:pt x="10058" y="3624706"/>
                  </a:lnTo>
                  <a:lnTo>
                    <a:pt x="12496" y="3624326"/>
                  </a:lnTo>
                  <a:lnTo>
                    <a:pt x="15239" y="3624326"/>
                  </a:lnTo>
                  <a:lnTo>
                    <a:pt x="17678" y="3624072"/>
                  </a:lnTo>
                  <a:lnTo>
                    <a:pt x="20421" y="3624072"/>
                  </a:lnTo>
                  <a:lnTo>
                    <a:pt x="22859" y="3624326"/>
                  </a:lnTo>
                  <a:lnTo>
                    <a:pt x="25603" y="3624326"/>
                  </a:lnTo>
                  <a:lnTo>
                    <a:pt x="28041" y="3624961"/>
                  </a:lnTo>
                  <a:lnTo>
                    <a:pt x="30784" y="3625215"/>
                  </a:lnTo>
                  <a:lnTo>
                    <a:pt x="33223" y="3625850"/>
                  </a:lnTo>
                  <a:lnTo>
                    <a:pt x="35661" y="3626485"/>
                  </a:lnTo>
                  <a:lnTo>
                    <a:pt x="38100" y="3627120"/>
                  </a:lnTo>
                  <a:lnTo>
                    <a:pt x="40233" y="3628008"/>
                  </a:lnTo>
                  <a:lnTo>
                    <a:pt x="42671" y="3628898"/>
                  </a:lnTo>
                  <a:lnTo>
                    <a:pt x="44805" y="3629787"/>
                  </a:lnTo>
                  <a:lnTo>
                    <a:pt x="46939" y="3631056"/>
                  </a:lnTo>
                  <a:lnTo>
                    <a:pt x="49072" y="3632327"/>
                  </a:lnTo>
                  <a:lnTo>
                    <a:pt x="50901" y="3633851"/>
                  </a:lnTo>
                  <a:lnTo>
                    <a:pt x="52730" y="3635375"/>
                  </a:lnTo>
                  <a:lnTo>
                    <a:pt x="54559" y="3636899"/>
                  </a:lnTo>
                  <a:lnTo>
                    <a:pt x="56083" y="3638423"/>
                  </a:lnTo>
                  <a:lnTo>
                    <a:pt x="57302" y="3640201"/>
                  </a:lnTo>
                  <a:lnTo>
                    <a:pt x="58826" y="3642360"/>
                  </a:lnTo>
                  <a:lnTo>
                    <a:pt x="59740" y="3644138"/>
                  </a:lnTo>
                  <a:lnTo>
                    <a:pt x="60959" y="3646297"/>
                  </a:lnTo>
                  <a:lnTo>
                    <a:pt x="61569" y="3648710"/>
                  </a:lnTo>
                  <a:lnTo>
                    <a:pt x="62179" y="3650869"/>
                  </a:lnTo>
                  <a:lnTo>
                    <a:pt x="62788" y="3653663"/>
                  </a:lnTo>
                  <a:lnTo>
                    <a:pt x="63093" y="3656076"/>
                  </a:lnTo>
                  <a:lnTo>
                    <a:pt x="55778" y="3673982"/>
                  </a:lnTo>
                  <a:lnTo>
                    <a:pt x="54254" y="3675888"/>
                  </a:lnTo>
                  <a:lnTo>
                    <a:pt x="52730" y="3677412"/>
                  </a:lnTo>
                  <a:lnTo>
                    <a:pt x="50901" y="3678936"/>
                  </a:lnTo>
                  <a:lnTo>
                    <a:pt x="49072" y="3680079"/>
                  </a:lnTo>
                  <a:lnTo>
                    <a:pt x="46939" y="3681349"/>
                  </a:lnTo>
                  <a:lnTo>
                    <a:pt x="44805" y="3682619"/>
                  </a:lnTo>
                  <a:lnTo>
                    <a:pt x="42671" y="3683507"/>
                  </a:lnTo>
                  <a:lnTo>
                    <a:pt x="40538" y="3684397"/>
                  </a:lnTo>
                  <a:lnTo>
                    <a:pt x="38100" y="3685031"/>
                  </a:lnTo>
                  <a:lnTo>
                    <a:pt x="35966" y="3685921"/>
                  </a:lnTo>
                  <a:lnTo>
                    <a:pt x="33223" y="3686555"/>
                  </a:lnTo>
                  <a:lnTo>
                    <a:pt x="31089" y="3686810"/>
                  </a:lnTo>
                  <a:lnTo>
                    <a:pt x="28346" y="3687445"/>
                  </a:lnTo>
                  <a:lnTo>
                    <a:pt x="25907" y="3687699"/>
                  </a:lnTo>
                  <a:lnTo>
                    <a:pt x="23164" y="3687699"/>
                  </a:lnTo>
                  <a:lnTo>
                    <a:pt x="20726" y="3688079"/>
                  </a:lnTo>
                  <a:lnTo>
                    <a:pt x="17983" y="3688079"/>
                  </a:lnTo>
                  <a:lnTo>
                    <a:pt x="15544" y="3688079"/>
                  </a:lnTo>
                  <a:lnTo>
                    <a:pt x="12801" y="3688079"/>
                  </a:lnTo>
                  <a:lnTo>
                    <a:pt x="10363" y="3687699"/>
                  </a:lnTo>
                  <a:lnTo>
                    <a:pt x="7619" y="3687699"/>
                  </a:lnTo>
                  <a:lnTo>
                    <a:pt x="5181" y="3687445"/>
                  </a:lnTo>
                  <a:lnTo>
                    <a:pt x="2438" y="3687191"/>
                  </a:lnTo>
                  <a:lnTo>
                    <a:pt x="0" y="3686555"/>
                  </a:lnTo>
                  <a:lnTo>
                    <a:pt x="304" y="3719195"/>
                  </a:lnTo>
                </a:path>
                <a:path w="6883400" h="10017125">
                  <a:moveTo>
                    <a:pt x="85343" y="3594227"/>
                  </a:moveTo>
                  <a:lnTo>
                    <a:pt x="85343" y="3719195"/>
                  </a:lnTo>
                </a:path>
                <a:path w="6883400" h="10017125">
                  <a:moveTo>
                    <a:pt x="304" y="3719195"/>
                  </a:moveTo>
                  <a:lnTo>
                    <a:pt x="0" y="3752088"/>
                  </a:lnTo>
                  <a:lnTo>
                    <a:pt x="2438" y="3751199"/>
                  </a:lnTo>
                  <a:lnTo>
                    <a:pt x="4876" y="3750564"/>
                  </a:lnTo>
                  <a:lnTo>
                    <a:pt x="7619" y="3750182"/>
                  </a:lnTo>
                  <a:lnTo>
                    <a:pt x="10058" y="3749675"/>
                  </a:lnTo>
                  <a:lnTo>
                    <a:pt x="12496" y="3749294"/>
                  </a:lnTo>
                  <a:lnTo>
                    <a:pt x="25603" y="3749294"/>
                  </a:lnTo>
                  <a:lnTo>
                    <a:pt x="28041" y="3749929"/>
                  </a:lnTo>
                  <a:lnTo>
                    <a:pt x="30784" y="3750182"/>
                  </a:lnTo>
                  <a:lnTo>
                    <a:pt x="33223" y="3750818"/>
                  </a:lnTo>
                  <a:lnTo>
                    <a:pt x="35661" y="3751453"/>
                  </a:lnTo>
                  <a:lnTo>
                    <a:pt x="38100" y="3752088"/>
                  </a:lnTo>
                  <a:lnTo>
                    <a:pt x="40233" y="3752977"/>
                  </a:lnTo>
                  <a:lnTo>
                    <a:pt x="42671" y="3753866"/>
                  </a:lnTo>
                  <a:lnTo>
                    <a:pt x="44805" y="3754754"/>
                  </a:lnTo>
                  <a:lnTo>
                    <a:pt x="46939" y="3756025"/>
                  </a:lnTo>
                  <a:lnTo>
                    <a:pt x="49072" y="3757295"/>
                  </a:lnTo>
                  <a:lnTo>
                    <a:pt x="50901" y="3758819"/>
                  </a:lnTo>
                  <a:lnTo>
                    <a:pt x="52730" y="3760343"/>
                  </a:lnTo>
                  <a:lnTo>
                    <a:pt x="54559" y="3761867"/>
                  </a:lnTo>
                  <a:lnTo>
                    <a:pt x="63093" y="3781044"/>
                  </a:lnTo>
                  <a:lnTo>
                    <a:pt x="62788" y="3783711"/>
                  </a:lnTo>
                  <a:lnTo>
                    <a:pt x="62179" y="3786504"/>
                  </a:lnTo>
                  <a:lnTo>
                    <a:pt x="61569" y="3788918"/>
                  </a:lnTo>
                  <a:lnTo>
                    <a:pt x="60655" y="3791077"/>
                  </a:lnTo>
                  <a:lnTo>
                    <a:pt x="59740" y="3793236"/>
                  </a:lnTo>
                  <a:lnTo>
                    <a:pt x="58521" y="3795395"/>
                  </a:lnTo>
                  <a:lnTo>
                    <a:pt x="57302" y="3797173"/>
                  </a:lnTo>
                  <a:lnTo>
                    <a:pt x="55778" y="3799331"/>
                  </a:lnTo>
                  <a:lnTo>
                    <a:pt x="54254" y="3800855"/>
                  </a:lnTo>
                  <a:lnTo>
                    <a:pt x="52730" y="3802379"/>
                  </a:lnTo>
                  <a:lnTo>
                    <a:pt x="50901" y="3803904"/>
                  </a:lnTo>
                  <a:lnTo>
                    <a:pt x="49072" y="3805047"/>
                  </a:lnTo>
                  <a:lnTo>
                    <a:pt x="46939" y="3806317"/>
                  </a:lnTo>
                  <a:lnTo>
                    <a:pt x="44805" y="3807587"/>
                  </a:lnTo>
                  <a:lnTo>
                    <a:pt x="42671" y="3808476"/>
                  </a:lnTo>
                  <a:lnTo>
                    <a:pt x="40538" y="3809365"/>
                  </a:lnTo>
                  <a:lnTo>
                    <a:pt x="38100" y="3810254"/>
                  </a:lnTo>
                  <a:lnTo>
                    <a:pt x="35966" y="3810889"/>
                  </a:lnTo>
                  <a:lnTo>
                    <a:pt x="33223" y="3811524"/>
                  </a:lnTo>
                  <a:lnTo>
                    <a:pt x="31089" y="3811778"/>
                  </a:lnTo>
                  <a:lnTo>
                    <a:pt x="28346" y="3812413"/>
                  </a:lnTo>
                  <a:lnTo>
                    <a:pt x="25907" y="3812667"/>
                  </a:lnTo>
                  <a:lnTo>
                    <a:pt x="23164" y="3812667"/>
                  </a:lnTo>
                  <a:lnTo>
                    <a:pt x="20726" y="3813048"/>
                  </a:lnTo>
                  <a:lnTo>
                    <a:pt x="17983" y="3813048"/>
                  </a:lnTo>
                  <a:lnTo>
                    <a:pt x="15544" y="3813048"/>
                  </a:lnTo>
                  <a:lnTo>
                    <a:pt x="12801" y="3813048"/>
                  </a:lnTo>
                  <a:lnTo>
                    <a:pt x="10363" y="3812667"/>
                  </a:lnTo>
                  <a:lnTo>
                    <a:pt x="7619" y="3812667"/>
                  </a:lnTo>
                  <a:lnTo>
                    <a:pt x="5181" y="3812413"/>
                  </a:lnTo>
                  <a:lnTo>
                    <a:pt x="2438" y="3812158"/>
                  </a:lnTo>
                  <a:lnTo>
                    <a:pt x="0" y="3811524"/>
                  </a:lnTo>
                  <a:lnTo>
                    <a:pt x="304" y="3844163"/>
                  </a:lnTo>
                </a:path>
                <a:path w="6883400" h="10017125">
                  <a:moveTo>
                    <a:pt x="85343" y="3719195"/>
                  </a:moveTo>
                  <a:lnTo>
                    <a:pt x="85343" y="3844163"/>
                  </a:lnTo>
                </a:path>
                <a:path w="6883400" h="10017125">
                  <a:moveTo>
                    <a:pt x="304" y="3844163"/>
                  </a:moveTo>
                  <a:lnTo>
                    <a:pt x="0" y="3877056"/>
                  </a:lnTo>
                  <a:lnTo>
                    <a:pt x="2438" y="3876167"/>
                  </a:lnTo>
                  <a:lnTo>
                    <a:pt x="4876" y="3875532"/>
                  </a:lnTo>
                  <a:lnTo>
                    <a:pt x="7619" y="3875151"/>
                  </a:lnTo>
                  <a:lnTo>
                    <a:pt x="10058" y="3874897"/>
                  </a:lnTo>
                  <a:lnTo>
                    <a:pt x="12496" y="3874643"/>
                  </a:lnTo>
                  <a:lnTo>
                    <a:pt x="15239" y="3874262"/>
                  </a:lnTo>
                  <a:lnTo>
                    <a:pt x="17678" y="3874262"/>
                  </a:lnTo>
                  <a:lnTo>
                    <a:pt x="20421" y="3874262"/>
                  </a:lnTo>
                  <a:lnTo>
                    <a:pt x="22859" y="3874262"/>
                  </a:lnTo>
                  <a:lnTo>
                    <a:pt x="25603" y="3874643"/>
                  </a:lnTo>
                  <a:lnTo>
                    <a:pt x="28041" y="3874897"/>
                  </a:lnTo>
                  <a:lnTo>
                    <a:pt x="30784" y="3875151"/>
                  </a:lnTo>
                  <a:lnTo>
                    <a:pt x="33223" y="3875786"/>
                  </a:lnTo>
                  <a:lnTo>
                    <a:pt x="35661" y="3876421"/>
                  </a:lnTo>
                  <a:lnTo>
                    <a:pt x="38100" y="3877056"/>
                  </a:lnTo>
                  <a:lnTo>
                    <a:pt x="40233" y="3877945"/>
                  </a:lnTo>
                  <a:lnTo>
                    <a:pt x="42671" y="3878834"/>
                  </a:lnTo>
                  <a:lnTo>
                    <a:pt x="44805" y="3880104"/>
                  </a:lnTo>
                  <a:lnTo>
                    <a:pt x="46939" y="3881247"/>
                  </a:lnTo>
                  <a:lnTo>
                    <a:pt x="49072" y="3882517"/>
                  </a:lnTo>
                  <a:lnTo>
                    <a:pt x="50901" y="3883787"/>
                  </a:lnTo>
                  <a:lnTo>
                    <a:pt x="52730" y="3885311"/>
                  </a:lnTo>
                  <a:lnTo>
                    <a:pt x="54559" y="3886835"/>
                  </a:lnTo>
                  <a:lnTo>
                    <a:pt x="56083" y="3888613"/>
                  </a:lnTo>
                  <a:lnTo>
                    <a:pt x="57302" y="3890391"/>
                  </a:lnTo>
                  <a:lnTo>
                    <a:pt x="58826" y="3892296"/>
                  </a:lnTo>
                  <a:lnTo>
                    <a:pt x="59740" y="3894455"/>
                  </a:lnTo>
                  <a:lnTo>
                    <a:pt x="60959" y="3896487"/>
                  </a:lnTo>
                  <a:lnTo>
                    <a:pt x="61569" y="3898646"/>
                  </a:lnTo>
                  <a:lnTo>
                    <a:pt x="62179" y="3901059"/>
                  </a:lnTo>
                  <a:lnTo>
                    <a:pt x="62788" y="3903599"/>
                  </a:lnTo>
                  <a:lnTo>
                    <a:pt x="63093" y="3906012"/>
                  </a:lnTo>
                  <a:lnTo>
                    <a:pt x="62788" y="3908679"/>
                  </a:lnTo>
                  <a:lnTo>
                    <a:pt x="62179" y="3911473"/>
                  </a:lnTo>
                  <a:lnTo>
                    <a:pt x="61569" y="3913886"/>
                  </a:lnTo>
                  <a:lnTo>
                    <a:pt x="60655" y="3916045"/>
                  </a:lnTo>
                  <a:lnTo>
                    <a:pt x="59740" y="3918458"/>
                  </a:lnTo>
                  <a:lnTo>
                    <a:pt x="58521" y="3920363"/>
                  </a:lnTo>
                  <a:lnTo>
                    <a:pt x="57302" y="3922395"/>
                  </a:lnTo>
                  <a:lnTo>
                    <a:pt x="55778" y="3924300"/>
                  </a:lnTo>
                  <a:lnTo>
                    <a:pt x="54254" y="3925824"/>
                  </a:lnTo>
                  <a:lnTo>
                    <a:pt x="52730" y="3927348"/>
                  </a:lnTo>
                  <a:lnTo>
                    <a:pt x="50901" y="3928872"/>
                  </a:lnTo>
                  <a:lnTo>
                    <a:pt x="49072" y="3930015"/>
                  </a:lnTo>
                  <a:lnTo>
                    <a:pt x="46939" y="3931285"/>
                  </a:lnTo>
                  <a:lnTo>
                    <a:pt x="44805" y="3932555"/>
                  </a:lnTo>
                  <a:lnTo>
                    <a:pt x="33223" y="3936492"/>
                  </a:lnTo>
                  <a:lnTo>
                    <a:pt x="31089" y="3937127"/>
                  </a:lnTo>
                  <a:lnTo>
                    <a:pt x="28346" y="3937381"/>
                  </a:lnTo>
                  <a:lnTo>
                    <a:pt x="25907" y="3937635"/>
                  </a:lnTo>
                  <a:lnTo>
                    <a:pt x="23164" y="3938016"/>
                  </a:lnTo>
                  <a:lnTo>
                    <a:pt x="20726" y="3938016"/>
                  </a:lnTo>
                  <a:lnTo>
                    <a:pt x="17983" y="3938270"/>
                  </a:lnTo>
                  <a:lnTo>
                    <a:pt x="15544" y="3938270"/>
                  </a:lnTo>
                  <a:lnTo>
                    <a:pt x="12801" y="3938016"/>
                  </a:lnTo>
                  <a:lnTo>
                    <a:pt x="10363" y="3938016"/>
                  </a:lnTo>
                  <a:lnTo>
                    <a:pt x="7619" y="3937635"/>
                  </a:lnTo>
                  <a:lnTo>
                    <a:pt x="5181" y="3937381"/>
                  </a:lnTo>
                  <a:lnTo>
                    <a:pt x="2438" y="3937127"/>
                  </a:lnTo>
                  <a:lnTo>
                    <a:pt x="0" y="3936492"/>
                  </a:lnTo>
                  <a:lnTo>
                    <a:pt x="304" y="3969131"/>
                  </a:lnTo>
                </a:path>
                <a:path w="6883400" h="10017125">
                  <a:moveTo>
                    <a:pt x="85343" y="3844163"/>
                  </a:moveTo>
                  <a:lnTo>
                    <a:pt x="85343" y="3969131"/>
                  </a:lnTo>
                </a:path>
                <a:path w="6883400" h="10017125">
                  <a:moveTo>
                    <a:pt x="304" y="3969131"/>
                  </a:moveTo>
                  <a:lnTo>
                    <a:pt x="0" y="4002024"/>
                  </a:lnTo>
                  <a:lnTo>
                    <a:pt x="2438" y="4001389"/>
                  </a:lnTo>
                  <a:lnTo>
                    <a:pt x="4876" y="4000500"/>
                  </a:lnTo>
                  <a:lnTo>
                    <a:pt x="7619" y="4000119"/>
                  </a:lnTo>
                  <a:lnTo>
                    <a:pt x="10058" y="3999865"/>
                  </a:lnTo>
                  <a:lnTo>
                    <a:pt x="12496" y="3999611"/>
                  </a:lnTo>
                  <a:lnTo>
                    <a:pt x="15239" y="3999230"/>
                  </a:lnTo>
                  <a:lnTo>
                    <a:pt x="17678" y="3999230"/>
                  </a:lnTo>
                  <a:lnTo>
                    <a:pt x="20421" y="3999230"/>
                  </a:lnTo>
                  <a:lnTo>
                    <a:pt x="22859" y="3999230"/>
                  </a:lnTo>
                  <a:lnTo>
                    <a:pt x="25603" y="3999611"/>
                  </a:lnTo>
                  <a:lnTo>
                    <a:pt x="28041" y="3999865"/>
                  </a:lnTo>
                  <a:lnTo>
                    <a:pt x="30784" y="4000119"/>
                  </a:lnTo>
                  <a:lnTo>
                    <a:pt x="33223" y="4000754"/>
                  </a:lnTo>
                  <a:lnTo>
                    <a:pt x="35661" y="4001389"/>
                  </a:lnTo>
                  <a:lnTo>
                    <a:pt x="38100" y="4002024"/>
                  </a:lnTo>
                  <a:lnTo>
                    <a:pt x="40233" y="4002913"/>
                  </a:lnTo>
                  <a:lnTo>
                    <a:pt x="42671" y="4003802"/>
                  </a:lnTo>
                  <a:lnTo>
                    <a:pt x="44805" y="4005072"/>
                  </a:lnTo>
                  <a:lnTo>
                    <a:pt x="46939" y="4006215"/>
                  </a:lnTo>
                  <a:lnTo>
                    <a:pt x="49072" y="4007485"/>
                  </a:lnTo>
                  <a:lnTo>
                    <a:pt x="50901" y="4008755"/>
                  </a:lnTo>
                  <a:lnTo>
                    <a:pt x="52730" y="4010279"/>
                  </a:lnTo>
                  <a:lnTo>
                    <a:pt x="54559" y="4011803"/>
                  </a:lnTo>
                  <a:lnTo>
                    <a:pt x="56083" y="4013581"/>
                  </a:lnTo>
                  <a:lnTo>
                    <a:pt x="57302" y="4015359"/>
                  </a:lnTo>
                  <a:lnTo>
                    <a:pt x="58826" y="4017264"/>
                  </a:lnTo>
                  <a:lnTo>
                    <a:pt x="59740" y="4019423"/>
                  </a:lnTo>
                  <a:lnTo>
                    <a:pt x="60959" y="4021455"/>
                  </a:lnTo>
                  <a:lnTo>
                    <a:pt x="61569" y="4023614"/>
                  </a:lnTo>
                  <a:lnTo>
                    <a:pt x="62179" y="4026027"/>
                  </a:lnTo>
                  <a:lnTo>
                    <a:pt x="62788" y="4028567"/>
                  </a:lnTo>
                  <a:lnTo>
                    <a:pt x="63093" y="4030980"/>
                  </a:lnTo>
                  <a:lnTo>
                    <a:pt x="58521" y="4045331"/>
                  </a:lnTo>
                  <a:lnTo>
                    <a:pt x="57302" y="4047363"/>
                  </a:lnTo>
                  <a:lnTo>
                    <a:pt x="55778" y="4049268"/>
                  </a:lnTo>
                  <a:lnTo>
                    <a:pt x="54254" y="4050792"/>
                  </a:lnTo>
                  <a:lnTo>
                    <a:pt x="52730" y="4052316"/>
                  </a:lnTo>
                  <a:lnTo>
                    <a:pt x="50901" y="4053840"/>
                  </a:lnTo>
                  <a:lnTo>
                    <a:pt x="49072" y="4054983"/>
                  </a:lnTo>
                  <a:lnTo>
                    <a:pt x="46939" y="4056253"/>
                  </a:lnTo>
                  <a:lnTo>
                    <a:pt x="44805" y="4057523"/>
                  </a:lnTo>
                  <a:lnTo>
                    <a:pt x="33223" y="4061460"/>
                  </a:lnTo>
                  <a:lnTo>
                    <a:pt x="31089" y="4062095"/>
                  </a:lnTo>
                  <a:lnTo>
                    <a:pt x="28346" y="4062349"/>
                  </a:lnTo>
                  <a:lnTo>
                    <a:pt x="25907" y="4062603"/>
                  </a:lnTo>
                  <a:lnTo>
                    <a:pt x="23164" y="4062984"/>
                  </a:lnTo>
                  <a:lnTo>
                    <a:pt x="20726" y="4062984"/>
                  </a:lnTo>
                  <a:lnTo>
                    <a:pt x="17983" y="4063238"/>
                  </a:lnTo>
                  <a:lnTo>
                    <a:pt x="15544" y="4063238"/>
                  </a:lnTo>
                  <a:lnTo>
                    <a:pt x="12801" y="4062984"/>
                  </a:lnTo>
                  <a:lnTo>
                    <a:pt x="10363" y="4062984"/>
                  </a:lnTo>
                  <a:lnTo>
                    <a:pt x="7619" y="4062603"/>
                  </a:lnTo>
                  <a:lnTo>
                    <a:pt x="5181" y="4062349"/>
                  </a:lnTo>
                  <a:lnTo>
                    <a:pt x="2438" y="4062095"/>
                  </a:lnTo>
                  <a:lnTo>
                    <a:pt x="0" y="4061460"/>
                  </a:lnTo>
                  <a:lnTo>
                    <a:pt x="304" y="4094099"/>
                  </a:lnTo>
                </a:path>
                <a:path w="6883400" h="10017125">
                  <a:moveTo>
                    <a:pt x="85343" y="3969131"/>
                  </a:moveTo>
                  <a:lnTo>
                    <a:pt x="85343" y="4094099"/>
                  </a:lnTo>
                </a:path>
                <a:path w="6883400" h="10017125">
                  <a:moveTo>
                    <a:pt x="304" y="4094099"/>
                  </a:moveTo>
                  <a:lnTo>
                    <a:pt x="0" y="4126992"/>
                  </a:lnTo>
                  <a:lnTo>
                    <a:pt x="2438" y="4126357"/>
                  </a:lnTo>
                  <a:lnTo>
                    <a:pt x="4876" y="4125722"/>
                  </a:lnTo>
                  <a:lnTo>
                    <a:pt x="7619" y="4125087"/>
                  </a:lnTo>
                  <a:lnTo>
                    <a:pt x="10058" y="4124833"/>
                  </a:lnTo>
                  <a:lnTo>
                    <a:pt x="12496" y="4124579"/>
                  </a:lnTo>
                  <a:lnTo>
                    <a:pt x="15239" y="4124198"/>
                  </a:lnTo>
                  <a:lnTo>
                    <a:pt x="17678" y="4124198"/>
                  </a:lnTo>
                  <a:lnTo>
                    <a:pt x="20421" y="4124198"/>
                  </a:lnTo>
                  <a:lnTo>
                    <a:pt x="22859" y="4124198"/>
                  </a:lnTo>
                  <a:lnTo>
                    <a:pt x="25603" y="4124579"/>
                  </a:lnTo>
                  <a:lnTo>
                    <a:pt x="28041" y="4124833"/>
                  </a:lnTo>
                  <a:lnTo>
                    <a:pt x="30784" y="4125087"/>
                  </a:lnTo>
                  <a:lnTo>
                    <a:pt x="33223" y="4125722"/>
                  </a:lnTo>
                  <a:lnTo>
                    <a:pt x="35661" y="4126357"/>
                  </a:lnTo>
                  <a:lnTo>
                    <a:pt x="38100" y="4127246"/>
                  </a:lnTo>
                  <a:lnTo>
                    <a:pt x="40233" y="4127881"/>
                  </a:lnTo>
                  <a:lnTo>
                    <a:pt x="42671" y="4128770"/>
                  </a:lnTo>
                  <a:lnTo>
                    <a:pt x="44805" y="4130040"/>
                  </a:lnTo>
                  <a:lnTo>
                    <a:pt x="46939" y="4131183"/>
                  </a:lnTo>
                  <a:lnTo>
                    <a:pt x="49072" y="4132453"/>
                  </a:lnTo>
                  <a:lnTo>
                    <a:pt x="50901" y="4133977"/>
                  </a:lnTo>
                  <a:lnTo>
                    <a:pt x="52730" y="4135247"/>
                  </a:lnTo>
                  <a:lnTo>
                    <a:pt x="54559" y="4136771"/>
                  </a:lnTo>
                  <a:lnTo>
                    <a:pt x="56083" y="4138549"/>
                  </a:lnTo>
                  <a:lnTo>
                    <a:pt x="57302" y="4140327"/>
                  </a:lnTo>
                  <a:lnTo>
                    <a:pt x="58826" y="4142232"/>
                  </a:lnTo>
                  <a:lnTo>
                    <a:pt x="59740" y="4144391"/>
                  </a:lnTo>
                  <a:lnTo>
                    <a:pt x="60959" y="4146423"/>
                  </a:lnTo>
                  <a:lnTo>
                    <a:pt x="61569" y="4148582"/>
                  </a:lnTo>
                  <a:lnTo>
                    <a:pt x="62179" y="4150995"/>
                  </a:lnTo>
                  <a:lnTo>
                    <a:pt x="62788" y="4153535"/>
                  </a:lnTo>
                  <a:lnTo>
                    <a:pt x="63093" y="4156202"/>
                  </a:lnTo>
                  <a:lnTo>
                    <a:pt x="62788" y="4158996"/>
                  </a:lnTo>
                  <a:lnTo>
                    <a:pt x="62179" y="4161409"/>
                  </a:lnTo>
                  <a:lnTo>
                    <a:pt x="61569" y="4163822"/>
                  </a:lnTo>
                  <a:lnTo>
                    <a:pt x="54254" y="4175760"/>
                  </a:lnTo>
                  <a:lnTo>
                    <a:pt x="52730" y="4177538"/>
                  </a:lnTo>
                  <a:lnTo>
                    <a:pt x="50901" y="4178808"/>
                  </a:lnTo>
                  <a:lnTo>
                    <a:pt x="49072" y="4179951"/>
                  </a:lnTo>
                  <a:lnTo>
                    <a:pt x="46939" y="4181475"/>
                  </a:lnTo>
                  <a:lnTo>
                    <a:pt x="33223" y="4186428"/>
                  </a:lnTo>
                  <a:lnTo>
                    <a:pt x="31089" y="4187063"/>
                  </a:lnTo>
                  <a:lnTo>
                    <a:pt x="28346" y="4187317"/>
                  </a:lnTo>
                  <a:lnTo>
                    <a:pt x="25907" y="4187571"/>
                  </a:lnTo>
                  <a:lnTo>
                    <a:pt x="23164" y="4187952"/>
                  </a:lnTo>
                  <a:lnTo>
                    <a:pt x="20726" y="4187952"/>
                  </a:lnTo>
                  <a:lnTo>
                    <a:pt x="17983" y="4188206"/>
                  </a:lnTo>
                  <a:lnTo>
                    <a:pt x="15544" y="4188206"/>
                  </a:lnTo>
                  <a:lnTo>
                    <a:pt x="12801" y="4187952"/>
                  </a:lnTo>
                  <a:lnTo>
                    <a:pt x="10363" y="4187952"/>
                  </a:lnTo>
                  <a:lnTo>
                    <a:pt x="7619" y="4187571"/>
                  </a:lnTo>
                  <a:lnTo>
                    <a:pt x="5181" y="4187317"/>
                  </a:lnTo>
                  <a:lnTo>
                    <a:pt x="2438" y="4187063"/>
                  </a:lnTo>
                  <a:lnTo>
                    <a:pt x="0" y="4186682"/>
                  </a:lnTo>
                  <a:lnTo>
                    <a:pt x="304" y="4219067"/>
                  </a:lnTo>
                </a:path>
                <a:path w="6883400" h="10017125">
                  <a:moveTo>
                    <a:pt x="85343" y="4094099"/>
                  </a:moveTo>
                  <a:lnTo>
                    <a:pt x="85343" y="4219067"/>
                  </a:lnTo>
                </a:path>
                <a:path w="6883400" h="10017125">
                  <a:moveTo>
                    <a:pt x="304" y="4219067"/>
                  </a:moveTo>
                  <a:lnTo>
                    <a:pt x="0" y="4251960"/>
                  </a:lnTo>
                  <a:lnTo>
                    <a:pt x="2438" y="4251325"/>
                  </a:lnTo>
                  <a:lnTo>
                    <a:pt x="4876" y="4250690"/>
                  </a:lnTo>
                  <a:lnTo>
                    <a:pt x="7619" y="4250055"/>
                  </a:lnTo>
                  <a:lnTo>
                    <a:pt x="10058" y="4249801"/>
                  </a:lnTo>
                  <a:lnTo>
                    <a:pt x="12496" y="4249547"/>
                  </a:lnTo>
                  <a:lnTo>
                    <a:pt x="15239" y="4249166"/>
                  </a:lnTo>
                  <a:lnTo>
                    <a:pt x="17678" y="4249166"/>
                  </a:lnTo>
                  <a:lnTo>
                    <a:pt x="20421" y="4249166"/>
                  </a:lnTo>
                  <a:lnTo>
                    <a:pt x="22859" y="4249166"/>
                  </a:lnTo>
                  <a:lnTo>
                    <a:pt x="25603" y="4249547"/>
                  </a:lnTo>
                  <a:lnTo>
                    <a:pt x="28041" y="4249801"/>
                  </a:lnTo>
                  <a:lnTo>
                    <a:pt x="30784" y="4250055"/>
                  </a:lnTo>
                  <a:lnTo>
                    <a:pt x="33223" y="4250690"/>
                  </a:lnTo>
                  <a:lnTo>
                    <a:pt x="35661" y="4251325"/>
                  </a:lnTo>
                  <a:lnTo>
                    <a:pt x="38100" y="4252214"/>
                  </a:lnTo>
                  <a:lnTo>
                    <a:pt x="40233" y="4252849"/>
                  </a:lnTo>
                  <a:lnTo>
                    <a:pt x="42671" y="4254119"/>
                  </a:lnTo>
                  <a:lnTo>
                    <a:pt x="44805" y="4255008"/>
                  </a:lnTo>
                  <a:lnTo>
                    <a:pt x="46939" y="4256151"/>
                  </a:lnTo>
                  <a:lnTo>
                    <a:pt x="49072" y="4257421"/>
                  </a:lnTo>
                  <a:lnTo>
                    <a:pt x="50901" y="4258945"/>
                  </a:lnTo>
                  <a:lnTo>
                    <a:pt x="52730" y="4260215"/>
                  </a:lnTo>
                  <a:lnTo>
                    <a:pt x="54559" y="4261993"/>
                  </a:lnTo>
                  <a:lnTo>
                    <a:pt x="56083" y="4263517"/>
                  </a:lnTo>
                  <a:lnTo>
                    <a:pt x="57302" y="4265295"/>
                  </a:lnTo>
                  <a:lnTo>
                    <a:pt x="58826" y="4267200"/>
                  </a:lnTo>
                  <a:lnTo>
                    <a:pt x="59740" y="4269359"/>
                  </a:lnTo>
                  <a:lnTo>
                    <a:pt x="60959" y="4271391"/>
                  </a:lnTo>
                  <a:lnTo>
                    <a:pt x="61569" y="4273931"/>
                  </a:lnTo>
                  <a:lnTo>
                    <a:pt x="62179" y="4275963"/>
                  </a:lnTo>
                  <a:lnTo>
                    <a:pt x="62788" y="4278503"/>
                  </a:lnTo>
                  <a:lnTo>
                    <a:pt x="63093" y="4281170"/>
                  </a:lnTo>
                  <a:lnTo>
                    <a:pt x="62788" y="4283964"/>
                  </a:lnTo>
                  <a:lnTo>
                    <a:pt x="62179" y="4286377"/>
                  </a:lnTo>
                  <a:lnTo>
                    <a:pt x="61569" y="4288790"/>
                  </a:lnTo>
                  <a:lnTo>
                    <a:pt x="54254" y="4300728"/>
                  </a:lnTo>
                  <a:lnTo>
                    <a:pt x="52730" y="4302506"/>
                  </a:lnTo>
                  <a:lnTo>
                    <a:pt x="50901" y="4303776"/>
                  </a:lnTo>
                  <a:lnTo>
                    <a:pt x="49072" y="4305300"/>
                  </a:lnTo>
                  <a:lnTo>
                    <a:pt x="46939" y="4306443"/>
                  </a:lnTo>
                  <a:lnTo>
                    <a:pt x="44805" y="4307459"/>
                  </a:lnTo>
                  <a:lnTo>
                    <a:pt x="42671" y="4308348"/>
                  </a:lnTo>
                  <a:lnTo>
                    <a:pt x="40538" y="4309491"/>
                  </a:lnTo>
                  <a:lnTo>
                    <a:pt x="38100" y="4310126"/>
                  </a:lnTo>
                  <a:lnTo>
                    <a:pt x="35966" y="4310761"/>
                  </a:lnTo>
                  <a:lnTo>
                    <a:pt x="33223" y="4311396"/>
                  </a:lnTo>
                  <a:lnTo>
                    <a:pt x="31089" y="4312031"/>
                  </a:lnTo>
                  <a:lnTo>
                    <a:pt x="28346" y="4312285"/>
                  </a:lnTo>
                  <a:lnTo>
                    <a:pt x="25907" y="4312539"/>
                  </a:lnTo>
                  <a:lnTo>
                    <a:pt x="23164" y="4312920"/>
                  </a:lnTo>
                  <a:lnTo>
                    <a:pt x="20726" y="4313174"/>
                  </a:lnTo>
                  <a:lnTo>
                    <a:pt x="17983" y="4313174"/>
                  </a:lnTo>
                  <a:lnTo>
                    <a:pt x="15544" y="4313174"/>
                  </a:lnTo>
                  <a:lnTo>
                    <a:pt x="12801" y="4313174"/>
                  </a:lnTo>
                  <a:lnTo>
                    <a:pt x="10363" y="4312920"/>
                  </a:lnTo>
                  <a:lnTo>
                    <a:pt x="7619" y="4312539"/>
                  </a:lnTo>
                  <a:lnTo>
                    <a:pt x="5181" y="4312285"/>
                  </a:lnTo>
                  <a:lnTo>
                    <a:pt x="2438" y="4312031"/>
                  </a:lnTo>
                  <a:lnTo>
                    <a:pt x="0" y="4311650"/>
                  </a:lnTo>
                  <a:lnTo>
                    <a:pt x="304" y="4344035"/>
                  </a:lnTo>
                </a:path>
                <a:path w="6883400" h="10017125">
                  <a:moveTo>
                    <a:pt x="85343" y="4219067"/>
                  </a:moveTo>
                  <a:lnTo>
                    <a:pt x="85343" y="4344035"/>
                  </a:lnTo>
                </a:path>
                <a:path w="6883400" h="10017125">
                  <a:moveTo>
                    <a:pt x="304" y="4344035"/>
                  </a:moveTo>
                  <a:lnTo>
                    <a:pt x="0" y="4376928"/>
                  </a:lnTo>
                  <a:lnTo>
                    <a:pt x="2438" y="4376293"/>
                  </a:lnTo>
                  <a:lnTo>
                    <a:pt x="4876" y="4375658"/>
                  </a:lnTo>
                  <a:lnTo>
                    <a:pt x="7619" y="4375023"/>
                  </a:lnTo>
                  <a:lnTo>
                    <a:pt x="10058" y="4374769"/>
                  </a:lnTo>
                  <a:lnTo>
                    <a:pt x="12496" y="4374515"/>
                  </a:lnTo>
                  <a:lnTo>
                    <a:pt x="15239" y="4374134"/>
                  </a:lnTo>
                  <a:lnTo>
                    <a:pt x="17678" y="4374134"/>
                  </a:lnTo>
                  <a:lnTo>
                    <a:pt x="20421" y="4374134"/>
                  </a:lnTo>
                  <a:lnTo>
                    <a:pt x="22859" y="4374134"/>
                  </a:lnTo>
                  <a:lnTo>
                    <a:pt x="25603" y="4374515"/>
                  </a:lnTo>
                  <a:lnTo>
                    <a:pt x="28041" y="4374769"/>
                  </a:lnTo>
                  <a:lnTo>
                    <a:pt x="30784" y="4375404"/>
                  </a:lnTo>
                  <a:lnTo>
                    <a:pt x="33223" y="4375658"/>
                  </a:lnTo>
                  <a:lnTo>
                    <a:pt x="35661" y="4376547"/>
                  </a:lnTo>
                  <a:lnTo>
                    <a:pt x="38100" y="4377182"/>
                  </a:lnTo>
                  <a:lnTo>
                    <a:pt x="40233" y="4378071"/>
                  </a:lnTo>
                  <a:lnTo>
                    <a:pt x="42671" y="4379087"/>
                  </a:lnTo>
                  <a:lnTo>
                    <a:pt x="44805" y="4379976"/>
                  </a:lnTo>
                  <a:lnTo>
                    <a:pt x="46939" y="4381119"/>
                  </a:lnTo>
                  <a:lnTo>
                    <a:pt x="49072" y="4382389"/>
                  </a:lnTo>
                  <a:lnTo>
                    <a:pt x="50901" y="4383913"/>
                  </a:lnTo>
                  <a:lnTo>
                    <a:pt x="52730" y="4385183"/>
                  </a:lnTo>
                  <a:lnTo>
                    <a:pt x="54559" y="4386961"/>
                  </a:lnTo>
                  <a:lnTo>
                    <a:pt x="56083" y="4388485"/>
                  </a:lnTo>
                  <a:lnTo>
                    <a:pt x="57302" y="4390263"/>
                  </a:lnTo>
                  <a:lnTo>
                    <a:pt x="58826" y="4392422"/>
                  </a:lnTo>
                  <a:lnTo>
                    <a:pt x="59740" y="4394327"/>
                  </a:lnTo>
                  <a:lnTo>
                    <a:pt x="60959" y="4396359"/>
                  </a:lnTo>
                  <a:lnTo>
                    <a:pt x="61569" y="4398899"/>
                  </a:lnTo>
                  <a:lnTo>
                    <a:pt x="62179" y="4400931"/>
                  </a:lnTo>
                  <a:lnTo>
                    <a:pt x="62788" y="4403471"/>
                  </a:lnTo>
                  <a:lnTo>
                    <a:pt x="63093" y="4406138"/>
                  </a:lnTo>
                  <a:lnTo>
                    <a:pt x="62788" y="4408932"/>
                  </a:lnTo>
                  <a:lnTo>
                    <a:pt x="62179" y="4411345"/>
                  </a:lnTo>
                  <a:lnTo>
                    <a:pt x="61569" y="4413758"/>
                  </a:lnTo>
                  <a:lnTo>
                    <a:pt x="54254" y="4425696"/>
                  </a:lnTo>
                  <a:lnTo>
                    <a:pt x="52730" y="4427474"/>
                  </a:lnTo>
                  <a:lnTo>
                    <a:pt x="50901" y="4428744"/>
                  </a:lnTo>
                  <a:lnTo>
                    <a:pt x="49072" y="4430268"/>
                  </a:lnTo>
                  <a:lnTo>
                    <a:pt x="46939" y="4431411"/>
                  </a:lnTo>
                  <a:lnTo>
                    <a:pt x="44805" y="4432427"/>
                  </a:lnTo>
                  <a:lnTo>
                    <a:pt x="42671" y="4433570"/>
                  </a:lnTo>
                  <a:lnTo>
                    <a:pt x="40538" y="4434459"/>
                  </a:lnTo>
                  <a:lnTo>
                    <a:pt x="38100" y="4435094"/>
                  </a:lnTo>
                  <a:lnTo>
                    <a:pt x="35966" y="4435983"/>
                  </a:lnTo>
                  <a:lnTo>
                    <a:pt x="33223" y="4436364"/>
                  </a:lnTo>
                  <a:lnTo>
                    <a:pt x="31089" y="4436999"/>
                  </a:lnTo>
                  <a:lnTo>
                    <a:pt x="28346" y="4437507"/>
                  </a:lnTo>
                  <a:lnTo>
                    <a:pt x="25907" y="4437507"/>
                  </a:lnTo>
                  <a:lnTo>
                    <a:pt x="23164" y="4437888"/>
                  </a:lnTo>
                  <a:lnTo>
                    <a:pt x="20726" y="4438142"/>
                  </a:lnTo>
                  <a:lnTo>
                    <a:pt x="17983" y="4438142"/>
                  </a:lnTo>
                  <a:lnTo>
                    <a:pt x="15544" y="4438142"/>
                  </a:lnTo>
                  <a:lnTo>
                    <a:pt x="12801" y="4438142"/>
                  </a:lnTo>
                  <a:lnTo>
                    <a:pt x="10363" y="4437888"/>
                  </a:lnTo>
                  <a:lnTo>
                    <a:pt x="7619" y="4437507"/>
                  </a:lnTo>
                  <a:lnTo>
                    <a:pt x="5181" y="4437253"/>
                  </a:lnTo>
                  <a:lnTo>
                    <a:pt x="2438" y="4436999"/>
                  </a:lnTo>
                  <a:lnTo>
                    <a:pt x="0" y="4436618"/>
                  </a:lnTo>
                  <a:lnTo>
                    <a:pt x="304" y="4469257"/>
                  </a:lnTo>
                </a:path>
                <a:path w="6883400" h="10017125">
                  <a:moveTo>
                    <a:pt x="85343" y="4344035"/>
                  </a:moveTo>
                  <a:lnTo>
                    <a:pt x="85343" y="4469257"/>
                  </a:lnTo>
                </a:path>
                <a:path w="6883400" h="10017125">
                  <a:moveTo>
                    <a:pt x="304" y="4469257"/>
                  </a:moveTo>
                  <a:lnTo>
                    <a:pt x="0" y="4501896"/>
                  </a:lnTo>
                  <a:lnTo>
                    <a:pt x="2438" y="4501261"/>
                  </a:lnTo>
                  <a:lnTo>
                    <a:pt x="4876" y="4500626"/>
                  </a:lnTo>
                  <a:lnTo>
                    <a:pt x="7619" y="4499991"/>
                  </a:lnTo>
                  <a:lnTo>
                    <a:pt x="10058" y="4499737"/>
                  </a:lnTo>
                  <a:lnTo>
                    <a:pt x="12496" y="4499483"/>
                  </a:lnTo>
                  <a:lnTo>
                    <a:pt x="15239" y="4499483"/>
                  </a:lnTo>
                  <a:lnTo>
                    <a:pt x="17678" y="4499102"/>
                  </a:lnTo>
                  <a:lnTo>
                    <a:pt x="20421" y="4499102"/>
                  </a:lnTo>
                  <a:lnTo>
                    <a:pt x="22859" y="4499483"/>
                  </a:lnTo>
                  <a:lnTo>
                    <a:pt x="25603" y="4499483"/>
                  </a:lnTo>
                  <a:lnTo>
                    <a:pt x="28041" y="4499737"/>
                  </a:lnTo>
                  <a:lnTo>
                    <a:pt x="30784" y="4500372"/>
                  </a:lnTo>
                  <a:lnTo>
                    <a:pt x="33223" y="4501007"/>
                  </a:lnTo>
                  <a:lnTo>
                    <a:pt x="35661" y="4501515"/>
                  </a:lnTo>
                  <a:lnTo>
                    <a:pt x="38100" y="4502150"/>
                  </a:lnTo>
                  <a:lnTo>
                    <a:pt x="40233" y="4503039"/>
                  </a:lnTo>
                  <a:lnTo>
                    <a:pt x="42671" y="4504055"/>
                  </a:lnTo>
                  <a:lnTo>
                    <a:pt x="44805" y="4504944"/>
                  </a:lnTo>
                  <a:lnTo>
                    <a:pt x="46939" y="4506087"/>
                  </a:lnTo>
                  <a:lnTo>
                    <a:pt x="49072" y="4507357"/>
                  </a:lnTo>
                  <a:lnTo>
                    <a:pt x="50901" y="4508881"/>
                  </a:lnTo>
                  <a:lnTo>
                    <a:pt x="52730" y="4510151"/>
                  </a:lnTo>
                  <a:lnTo>
                    <a:pt x="54559" y="4511929"/>
                  </a:lnTo>
                  <a:lnTo>
                    <a:pt x="56083" y="4513453"/>
                  </a:lnTo>
                  <a:lnTo>
                    <a:pt x="57302" y="4515231"/>
                  </a:lnTo>
                  <a:lnTo>
                    <a:pt x="58826" y="4517390"/>
                  </a:lnTo>
                  <a:lnTo>
                    <a:pt x="59740" y="4519295"/>
                  </a:lnTo>
                  <a:lnTo>
                    <a:pt x="60959" y="4521327"/>
                  </a:lnTo>
                  <a:lnTo>
                    <a:pt x="61569" y="4523867"/>
                  </a:lnTo>
                  <a:lnTo>
                    <a:pt x="62179" y="4525899"/>
                  </a:lnTo>
                  <a:lnTo>
                    <a:pt x="62788" y="4528693"/>
                  </a:lnTo>
                  <a:lnTo>
                    <a:pt x="63093" y="4531106"/>
                  </a:lnTo>
                  <a:lnTo>
                    <a:pt x="62788" y="4533900"/>
                  </a:lnTo>
                  <a:lnTo>
                    <a:pt x="62179" y="4536313"/>
                  </a:lnTo>
                  <a:lnTo>
                    <a:pt x="61569" y="4538726"/>
                  </a:lnTo>
                  <a:lnTo>
                    <a:pt x="50901" y="4553712"/>
                  </a:lnTo>
                  <a:lnTo>
                    <a:pt x="49072" y="4555236"/>
                  </a:lnTo>
                  <a:lnTo>
                    <a:pt x="46939" y="4556379"/>
                  </a:lnTo>
                  <a:lnTo>
                    <a:pt x="44805" y="4557649"/>
                  </a:lnTo>
                  <a:lnTo>
                    <a:pt x="42671" y="4558538"/>
                  </a:lnTo>
                  <a:lnTo>
                    <a:pt x="40538" y="4559427"/>
                  </a:lnTo>
                  <a:lnTo>
                    <a:pt x="38100" y="4560062"/>
                  </a:lnTo>
                  <a:lnTo>
                    <a:pt x="35966" y="4560951"/>
                  </a:lnTo>
                  <a:lnTo>
                    <a:pt x="33223" y="4561586"/>
                  </a:lnTo>
                  <a:lnTo>
                    <a:pt x="31089" y="4561967"/>
                  </a:lnTo>
                  <a:lnTo>
                    <a:pt x="28346" y="4562475"/>
                  </a:lnTo>
                  <a:lnTo>
                    <a:pt x="25907" y="4562856"/>
                  </a:lnTo>
                  <a:lnTo>
                    <a:pt x="23164" y="4562856"/>
                  </a:lnTo>
                  <a:lnTo>
                    <a:pt x="20726" y="4563110"/>
                  </a:lnTo>
                  <a:lnTo>
                    <a:pt x="17983" y="4563110"/>
                  </a:lnTo>
                  <a:lnTo>
                    <a:pt x="15544" y="4563110"/>
                  </a:lnTo>
                  <a:lnTo>
                    <a:pt x="12801" y="4563110"/>
                  </a:lnTo>
                  <a:lnTo>
                    <a:pt x="10363" y="4562856"/>
                  </a:lnTo>
                  <a:lnTo>
                    <a:pt x="7619" y="4562856"/>
                  </a:lnTo>
                  <a:lnTo>
                    <a:pt x="5181" y="4562221"/>
                  </a:lnTo>
                  <a:lnTo>
                    <a:pt x="2438" y="4561967"/>
                  </a:lnTo>
                  <a:lnTo>
                    <a:pt x="0" y="4561586"/>
                  </a:lnTo>
                  <a:lnTo>
                    <a:pt x="304" y="4594225"/>
                  </a:lnTo>
                </a:path>
                <a:path w="6883400" h="10017125">
                  <a:moveTo>
                    <a:pt x="85343" y="4469257"/>
                  </a:moveTo>
                  <a:lnTo>
                    <a:pt x="85343" y="4594225"/>
                  </a:lnTo>
                </a:path>
                <a:path w="6883400" h="10017125">
                  <a:moveTo>
                    <a:pt x="304" y="4594225"/>
                  </a:moveTo>
                  <a:lnTo>
                    <a:pt x="0" y="4626864"/>
                  </a:lnTo>
                  <a:lnTo>
                    <a:pt x="2438" y="4626229"/>
                  </a:lnTo>
                  <a:lnTo>
                    <a:pt x="4876" y="4625594"/>
                  </a:lnTo>
                  <a:lnTo>
                    <a:pt x="7619" y="4624959"/>
                  </a:lnTo>
                  <a:lnTo>
                    <a:pt x="10058" y="4624705"/>
                  </a:lnTo>
                  <a:lnTo>
                    <a:pt x="12496" y="4624451"/>
                  </a:lnTo>
                  <a:lnTo>
                    <a:pt x="15239" y="4624451"/>
                  </a:lnTo>
                  <a:lnTo>
                    <a:pt x="17678" y="4624070"/>
                  </a:lnTo>
                  <a:lnTo>
                    <a:pt x="20421" y="4624070"/>
                  </a:lnTo>
                  <a:lnTo>
                    <a:pt x="22859" y="4624451"/>
                  </a:lnTo>
                  <a:lnTo>
                    <a:pt x="25603" y="4624451"/>
                  </a:lnTo>
                  <a:lnTo>
                    <a:pt x="28041" y="4624959"/>
                  </a:lnTo>
                  <a:lnTo>
                    <a:pt x="30784" y="4625340"/>
                  </a:lnTo>
                  <a:lnTo>
                    <a:pt x="33223" y="4625975"/>
                  </a:lnTo>
                  <a:lnTo>
                    <a:pt x="35661" y="4626483"/>
                  </a:lnTo>
                  <a:lnTo>
                    <a:pt x="38100" y="4627118"/>
                  </a:lnTo>
                  <a:lnTo>
                    <a:pt x="40233" y="4628007"/>
                  </a:lnTo>
                  <a:lnTo>
                    <a:pt x="42671" y="4629023"/>
                  </a:lnTo>
                  <a:lnTo>
                    <a:pt x="52730" y="4635373"/>
                  </a:lnTo>
                  <a:lnTo>
                    <a:pt x="54559" y="4636897"/>
                  </a:lnTo>
                  <a:lnTo>
                    <a:pt x="56083" y="4638421"/>
                  </a:lnTo>
                  <a:lnTo>
                    <a:pt x="57302" y="4640199"/>
                  </a:lnTo>
                  <a:lnTo>
                    <a:pt x="58826" y="4642358"/>
                  </a:lnTo>
                  <a:lnTo>
                    <a:pt x="59740" y="4644263"/>
                  </a:lnTo>
                  <a:lnTo>
                    <a:pt x="60959" y="4646295"/>
                  </a:lnTo>
                  <a:lnTo>
                    <a:pt x="61569" y="4648835"/>
                  </a:lnTo>
                  <a:lnTo>
                    <a:pt x="62179" y="4650867"/>
                  </a:lnTo>
                  <a:lnTo>
                    <a:pt x="62788" y="4653661"/>
                  </a:lnTo>
                  <a:lnTo>
                    <a:pt x="63093" y="4656074"/>
                  </a:lnTo>
                  <a:lnTo>
                    <a:pt x="62788" y="4658868"/>
                  </a:lnTo>
                  <a:lnTo>
                    <a:pt x="62179" y="4661281"/>
                  </a:lnTo>
                  <a:lnTo>
                    <a:pt x="61569" y="4663694"/>
                  </a:lnTo>
                  <a:lnTo>
                    <a:pt x="46939" y="4681347"/>
                  </a:lnTo>
                  <a:lnTo>
                    <a:pt x="44805" y="4682617"/>
                  </a:lnTo>
                  <a:lnTo>
                    <a:pt x="42671" y="4683506"/>
                  </a:lnTo>
                  <a:lnTo>
                    <a:pt x="40538" y="4684395"/>
                  </a:lnTo>
                  <a:lnTo>
                    <a:pt x="38100" y="4685030"/>
                  </a:lnTo>
                  <a:lnTo>
                    <a:pt x="35966" y="4685919"/>
                  </a:lnTo>
                  <a:lnTo>
                    <a:pt x="33223" y="4686554"/>
                  </a:lnTo>
                  <a:lnTo>
                    <a:pt x="31089" y="4686935"/>
                  </a:lnTo>
                  <a:lnTo>
                    <a:pt x="28346" y="4687443"/>
                  </a:lnTo>
                  <a:lnTo>
                    <a:pt x="25907" y="4687824"/>
                  </a:lnTo>
                  <a:lnTo>
                    <a:pt x="23164" y="4687824"/>
                  </a:lnTo>
                  <a:lnTo>
                    <a:pt x="20726" y="4688078"/>
                  </a:lnTo>
                  <a:lnTo>
                    <a:pt x="17983" y="4688078"/>
                  </a:lnTo>
                  <a:lnTo>
                    <a:pt x="15544" y="4688078"/>
                  </a:lnTo>
                  <a:lnTo>
                    <a:pt x="12801" y="4688078"/>
                  </a:lnTo>
                  <a:lnTo>
                    <a:pt x="10363" y="4687824"/>
                  </a:lnTo>
                  <a:lnTo>
                    <a:pt x="7619" y="4687824"/>
                  </a:lnTo>
                  <a:lnTo>
                    <a:pt x="5181" y="4687189"/>
                  </a:lnTo>
                  <a:lnTo>
                    <a:pt x="2438" y="4687189"/>
                  </a:lnTo>
                  <a:lnTo>
                    <a:pt x="0" y="4686554"/>
                  </a:lnTo>
                  <a:lnTo>
                    <a:pt x="304" y="4719193"/>
                  </a:lnTo>
                </a:path>
                <a:path w="6883400" h="10017125">
                  <a:moveTo>
                    <a:pt x="85343" y="4594225"/>
                  </a:moveTo>
                  <a:lnTo>
                    <a:pt x="85343" y="4719193"/>
                  </a:lnTo>
                </a:path>
                <a:path w="6883400" h="10017125">
                  <a:moveTo>
                    <a:pt x="304" y="4719193"/>
                  </a:moveTo>
                  <a:lnTo>
                    <a:pt x="0" y="4751832"/>
                  </a:lnTo>
                  <a:lnTo>
                    <a:pt x="2438" y="4751197"/>
                  </a:lnTo>
                  <a:lnTo>
                    <a:pt x="4876" y="4750562"/>
                  </a:lnTo>
                  <a:lnTo>
                    <a:pt x="7619" y="4750308"/>
                  </a:lnTo>
                  <a:lnTo>
                    <a:pt x="10058" y="4749673"/>
                  </a:lnTo>
                  <a:lnTo>
                    <a:pt x="12496" y="4749419"/>
                  </a:lnTo>
                  <a:lnTo>
                    <a:pt x="15239" y="4749419"/>
                  </a:lnTo>
                  <a:lnTo>
                    <a:pt x="17678" y="4749038"/>
                  </a:lnTo>
                  <a:lnTo>
                    <a:pt x="20421" y="4749038"/>
                  </a:lnTo>
                  <a:lnTo>
                    <a:pt x="22859" y="4749419"/>
                  </a:lnTo>
                  <a:lnTo>
                    <a:pt x="25603" y="4749419"/>
                  </a:lnTo>
                  <a:lnTo>
                    <a:pt x="28041" y="4749927"/>
                  </a:lnTo>
                  <a:lnTo>
                    <a:pt x="30784" y="4750308"/>
                  </a:lnTo>
                  <a:lnTo>
                    <a:pt x="33223" y="4750943"/>
                  </a:lnTo>
                  <a:lnTo>
                    <a:pt x="35661" y="4751451"/>
                  </a:lnTo>
                  <a:lnTo>
                    <a:pt x="38100" y="4752086"/>
                  </a:lnTo>
                  <a:lnTo>
                    <a:pt x="40233" y="4752975"/>
                  </a:lnTo>
                  <a:lnTo>
                    <a:pt x="42671" y="4753991"/>
                  </a:lnTo>
                  <a:lnTo>
                    <a:pt x="44805" y="4754880"/>
                  </a:lnTo>
                  <a:lnTo>
                    <a:pt x="46939" y="4756023"/>
                  </a:lnTo>
                  <a:lnTo>
                    <a:pt x="49072" y="4757293"/>
                  </a:lnTo>
                  <a:lnTo>
                    <a:pt x="50901" y="4758817"/>
                  </a:lnTo>
                  <a:lnTo>
                    <a:pt x="52730" y="4760341"/>
                  </a:lnTo>
                  <a:lnTo>
                    <a:pt x="54559" y="4761865"/>
                  </a:lnTo>
                  <a:lnTo>
                    <a:pt x="56083" y="4763643"/>
                  </a:lnTo>
                  <a:lnTo>
                    <a:pt x="57302" y="4765167"/>
                  </a:lnTo>
                  <a:lnTo>
                    <a:pt x="58826" y="4767326"/>
                  </a:lnTo>
                  <a:lnTo>
                    <a:pt x="59740" y="4769231"/>
                  </a:lnTo>
                  <a:lnTo>
                    <a:pt x="60959" y="4771644"/>
                  </a:lnTo>
                  <a:lnTo>
                    <a:pt x="61569" y="4773803"/>
                  </a:lnTo>
                  <a:lnTo>
                    <a:pt x="62179" y="4775835"/>
                  </a:lnTo>
                  <a:lnTo>
                    <a:pt x="62788" y="4778629"/>
                  </a:lnTo>
                  <a:lnTo>
                    <a:pt x="63093" y="4781042"/>
                  </a:lnTo>
                  <a:lnTo>
                    <a:pt x="62788" y="4783836"/>
                  </a:lnTo>
                  <a:lnTo>
                    <a:pt x="62179" y="4786249"/>
                  </a:lnTo>
                  <a:lnTo>
                    <a:pt x="46939" y="4806315"/>
                  </a:lnTo>
                  <a:lnTo>
                    <a:pt x="44805" y="4807585"/>
                  </a:lnTo>
                  <a:lnTo>
                    <a:pt x="42671" y="4808474"/>
                  </a:lnTo>
                  <a:lnTo>
                    <a:pt x="40538" y="4809363"/>
                  </a:lnTo>
                  <a:lnTo>
                    <a:pt x="38100" y="4809998"/>
                  </a:lnTo>
                  <a:lnTo>
                    <a:pt x="35966" y="4810887"/>
                  </a:lnTo>
                  <a:lnTo>
                    <a:pt x="33223" y="4811522"/>
                  </a:lnTo>
                  <a:lnTo>
                    <a:pt x="31089" y="4811903"/>
                  </a:lnTo>
                  <a:lnTo>
                    <a:pt x="28346" y="4812411"/>
                  </a:lnTo>
                  <a:lnTo>
                    <a:pt x="25907" y="4812792"/>
                  </a:lnTo>
                  <a:lnTo>
                    <a:pt x="23164" y="4812792"/>
                  </a:lnTo>
                  <a:lnTo>
                    <a:pt x="20726" y="4813046"/>
                  </a:lnTo>
                  <a:lnTo>
                    <a:pt x="17983" y="4813046"/>
                  </a:lnTo>
                  <a:lnTo>
                    <a:pt x="15544" y="4813046"/>
                  </a:lnTo>
                  <a:lnTo>
                    <a:pt x="12801" y="4813046"/>
                  </a:lnTo>
                  <a:lnTo>
                    <a:pt x="10363" y="4812792"/>
                  </a:lnTo>
                  <a:lnTo>
                    <a:pt x="7619" y="4812792"/>
                  </a:lnTo>
                  <a:lnTo>
                    <a:pt x="5181" y="4812411"/>
                  </a:lnTo>
                  <a:lnTo>
                    <a:pt x="2438" y="4812157"/>
                  </a:lnTo>
                  <a:lnTo>
                    <a:pt x="0" y="4811522"/>
                  </a:lnTo>
                  <a:lnTo>
                    <a:pt x="304" y="4844161"/>
                  </a:lnTo>
                </a:path>
                <a:path w="6883400" h="10017125">
                  <a:moveTo>
                    <a:pt x="85343" y="4719193"/>
                  </a:moveTo>
                  <a:lnTo>
                    <a:pt x="85343" y="4844161"/>
                  </a:lnTo>
                </a:path>
                <a:path w="6883400" h="10017125">
                  <a:moveTo>
                    <a:pt x="304" y="4844161"/>
                  </a:moveTo>
                  <a:lnTo>
                    <a:pt x="0" y="4877054"/>
                  </a:lnTo>
                  <a:lnTo>
                    <a:pt x="2438" y="4876165"/>
                  </a:lnTo>
                  <a:lnTo>
                    <a:pt x="4876" y="4875530"/>
                  </a:lnTo>
                  <a:lnTo>
                    <a:pt x="7619" y="4875276"/>
                  </a:lnTo>
                  <a:lnTo>
                    <a:pt x="10058" y="4874641"/>
                  </a:lnTo>
                  <a:lnTo>
                    <a:pt x="12496" y="4874641"/>
                  </a:lnTo>
                  <a:lnTo>
                    <a:pt x="15239" y="4874387"/>
                  </a:lnTo>
                  <a:lnTo>
                    <a:pt x="17678" y="4874387"/>
                  </a:lnTo>
                  <a:lnTo>
                    <a:pt x="20421" y="4874387"/>
                  </a:lnTo>
                  <a:lnTo>
                    <a:pt x="22859" y="4874387"/>
                  </a:lnTo>
                  <a:lnTo>
                    <a:pt x="25603" y="4874641"/>
                  </a:lnTo>
                  <a:lnTo>
                    <a:pt x="28041" y="4874895"/>
                  </a:lnTo>
                  <a:lnTo>
                    <a:pt x="30784" y="4875276"/>
                  </a:lnTo>
                  <a:lnTo>
                    <a:pt x="33223" y="4875911"/>
                  </a:lnTo>
                  <a:lnTo>
                    <a:pt x="35661" y="4876419"/>
                  </a:lnTo>
                  <a:lnTo>
                    <a:pt x="38100" y="4877054"/>
                  </a:lnTo>
                  <a:lnTo>
                    <a:pt x="40233" y="4877943"/>
                  </a:lnTo>
                  <a:lnTo>
                    <a:pt x="42671" y="4878959"/>
                  </a:lnTo>
                  <a:lnTo>
                    <a:pt x="44805" y="4880102"/>
                  </a:lnTo>
                  <a:lnTo>
                    <a:pt x="46939" y="4881372"/>
                  </a:lnTo>
                  <a:lnTo>
                    <a:pt x="49072" y="4882515"/>
                  </a:lnTo>
                  <a:lnTo>
                    <a:pt x="50901" y="4883785"/>
                  </a:lnTo>
                  <a:lnTo>
                    <a:pt x="52730" y="4885309"/>
                  </a:lnTo>
                  <a:lnTo>
                    <a:pt x="54559" y="4886833"/>
                  </a:lnTo>
                  <a:lnTo>
                    <a:pt x="56083" y="4888611"/>
                  </a:lnTo>
                  <a:lnTo>
                    <a:pt x="57302" y="4890516"/>
                  </a:lnTo>
                  <a:lnTo>
                    <a:pt x="58826" y="4892294"/>
                  </a:lnTo>
                  <a:lnTo>
                    <a:pt x="59740" y="4894453"/>
                  </a:lnTo>
                  <a:lnTo>
                    <a:pt x="60959" y="4896612"/>
                  </a:lnTo>
                  <a:lnTo>
                    <a:pt x="61569" y="4898771"/>
                  </a:lnTo>
                  <a:lnTo>
                    <a:pt x="62179" y="4901184"/>
                  </a:lnTo>
                  <a:lnTo>
                    <a:pt x="62788" y="4903597"/>
                  </a:lnTo>
                  <a:lnTo>
                    <a:pt x="63093" y="4906010"/>
                  </a:lnTo>
                  <a:lnTo>
                    <a:pt x="62788" y="4908804"/>
                  </a:lnTo>
                  <a:lnTo>
                    <a:pt x="62179" y="4911471"/>
                  </a:lnTo>
                  <a:lnTo>
                    <a:pt x="61569" y="4914011"/>
                  </a:lnTo>
                  <a:lnTo>
                    <a:pt x="60655" y="4916043"/>
                  </a:lnTo>
                  <a:lnTo>
                    <a:pt x="59740" y="4918202"/>
                  </a:lnTo>
                  <a:lnTo>
                    <a:pt x="58521" y="4920361"/>
                  </a:lnTo>
                  <a:lnTo>
                    <a:pt x="57302" y="4922139"/>
                  </a:lnTo>
                  <a:lnTo>
                    <a:pt x="55778" y="4924298"/>
                  </a:lnTo>
                  <a:lnTo>
                    <a:pt x="54254" y="4925822"/>
                  </a:lnTo>
                  <a:lnTo>
                    <a:pt x="52730" y="4927346"/>
                  </a:lnTo>
                  <a:lnTo>
                    <a:pt x="50901" y="4928870"/>
                  </a:lnTo>
                  <a:lnTo>
                    <a:pt x="49072" y="4930140"/>
                  </a:lnTo>
                  <a:lnTo>
                    <a:pt x="46939" y="4931283"/>
                  </a:lnTo>
                  <a:lnTo>
                    <a:pt x="44805" y="4932553"/>
                  </a:lnTo>
                  <a:lnTo>
                    <a:pt x="31089" y="4936871"/>
                  </a:lnTo>
                  <a:lnTo>
                    <a:pt x="28346" y="4937379"/>
                  </a:lnTo>
                  <a:lnTo>
                    <a:pt x="25907" y="4937760"/>
                  </a:lnTo>
                  <a:lnTo>
                    <a:pt x="23164" y="4938014"/>
                  </a:lnTo>
                  <a:lnTo>
                    <a:pt x="20726" y="4938014"/>
                  </a:lnTo>
                  <a:lnTo>
                    <a:pt x="17983" y="4938014"/>
                  </a:lnTo>
                  <a:lnTo>
                    <a:pt x="15544" y="4938014"/>
                  </a:lnTo>
                  <a:lnTo>
                    <a:pt x="12801" y="4938014"/>
                  </a:lnTo>
                  <a:lnTo>
                    <a:pt x="10363" y="4938014"/>
                  </a:lnTo>
                  <a:lnTo>
                    <a:pt x="7619" y="4937760"/>
                  </a:lnTo>
                  <a:lnTo>
                    <a:pt x="5181" y="4937379"/>
                  </a:lnTo>
                  <a:lnTo>
                    <a:pt x="2438" y="4937125"/>
                  </a:lnTo>
                  <a:lnTo>
                    <a:pt x="0" y="4936490"/>
                  </a:lnTo>
                  <a:lnTo>
                    <a:pt x="304" y="4969129"/>
                  </a:lnTo>
                </a:path>
                <a:path w="6883400" h="10017125">
                  <a:moveTo>
                    <a:pt x="85343" y="4844161"/>
                  </a:moveTo>
                  <a:lnTo>
                    <a:pt x="85343" y="4969129"/>
                  </a:lnTo>
                </a:path>
                <a:path w="6883400" h="10017125">
                  <a:moveTo>
                    <a:pt x="304" y="4969129"/>
                  </a:moveTo>
                  <a:lnTo>
                    <a:pt x="0" y="5002022"/>
                  </a:lnTo>
                  <a:lnTo>
                    <a:pt x="2438" y="5001387"/>
                  </a:lnTo>
                  <a:lnTo>
                    <a:pt x="4876" y="5000498"/>
                  </a:lnTo>
                  <a:lnTo>
                    <a:pt x="7619" y="5000244"/>
                  </a:lnTo>
                  <a:lnTo>
                    <a:pt x="10058" y="4999863"/>
                  </a:lnTo>
                  <a:lnTo>
                    <a:pt x="12496" y="4999609"/>
                  </a:lnTo>
                  <a:lnTo>
                    <a:pt x="15239" y="4999355"/>
                  </a:lnTo>
                  <a:lnTo>
                    <a:pt x="17678" y="4999355"/>
                  </a:lnTo>
                  <a:lnTo>
                    <a:pt x="20421" y="4999355"/>
                  </a:lnTo>
                  <a:lnTo>
                    <a:pt x="22859" y="4999355"/>
                  </a:lnTo>
                  <a:lnTo>
                    <a:pt x="25603" y="4999609"/>
                  </a:lnTo>
                  <a:lnTo>
                    <a:pt x="28041" y="4999863"/>
                  </a:lnTo>
                  <a:lnTo>
                    <a:pt x="30784" y="5000244"/>
                  </a:lnTo>
                  <a:lnTo>
                    <a:pt x="33223" y="5000879"/>
                  </a:lnTo>
                  <a:lnTo>
                    <a:pt x="35661" y="5001387"/>
                  </a:lnTo>
                  <a:lnTo>
                    <a:pt x="38100" y="5002022"/>
                  </a:lnTo>
                  <a:lnTo>
                    <a:pt x="40233" y="5002911"/>
                  </a:lnTo>
                  <a:lnTo>
                    <a:pt x="42671" y="5003927"/>
                  </a:lnTo>
                  <a:lnTo>
                    <a:pt x="44805" y="5005070"/>
                  </a:lnTo>
                  <a:lnTo>
                    <a:pt x="46939" y="5006340"/>
                  </a:lnTo>
                  <a:lnTo>
                    <a:pt x="49072" y="5007483"/>
                  </a:lnTo>
                  <a:lnTo>
                    <a:pt x="50901" y="5008753"/>
                  </a:lnTo>
                  <a:lnTo>
                    <a:pt x="52730" y="5010277"/>
                  </a:lnTo>
                  <a:lnTo>
                    <a:pt x="54559" y="5011801"/>
                  </a:lnTo>
                  <a:lnTo>
                    <a:pt x="56083" y="5013579"/>
                  </a:lnTo>
                  <a:lnTo>
                    <a:pt x="57302" y="5015484"/>
                  </a:lnTo>
                  <a:lnTo>
                    <a:pt x="58826" y="5017262"/>
                  </a:lnTo>
                  <a:lnTo>
                    <a:pt x="59740" y="5019421"/>
                  </a:lnTo>
                  <a:lnTo>
                    <a:pt x="60959" y="5021580"/>
                  </a:lnTo>
                  <a:lnTo>
                    <a:pt x="61569" y="5023739"/>
                  </a:lnTo>
                  <a:lnTo>
                    <a:pt x="62179" y="5026152"/>
                  </a:lnTo>
                  <a:lnTo>
                    <a:pt x="62788" y="5028565"/>
                  </a:lnTo>
                  <a:lnTo>
                    <a:pt x="63093" y="5030978"/>
                  </a:lnTo>
                  <a:lnTo>
                    <a:pt x="62788" y="5033772"/>
                  </a:lnTo>
                  <a:lnTo>
                    <a:pt x="62179" y="5036439"/>
                  </a:lnTo>
                  <a:lnTo>
                    <a:pt x="61569" y="5038979"/>
                  </a:lnTo>
                  <a:lnTo>
                    <a:pt x="60655" y="5041011"/>
                  </a:lnTo>
                  <a:lnTo>
                    <a:pt x="59740" y="5043551"/>
                  </a:lnTo>
                  <a:lnTo>
                    <a:pt x="58521" y="5045329"/>
                  </a:lnTo>
                  <a:lnTo>
                    <a:pt x="57302" y="5047488"/>
                  </a:lnTo>
                  <a:lnTo>
                    <a:pt x="55778" y="5049266"/>
                  </a:lnTo>
                  <a:lnTo>
                    <a:pt x="54254" y="5050790"/>
                  </a:lnTo>
                  <a:lnTo>
                    <a:pt x="52730" y="5052314"/>
                  </a:lnTo>
                  <a:lnTo>
                    <a:pt x="50901" y="5053838"/>
                  </a:lnTo>
                  <a:lnTo>
                    <a:pt x="49072" y="5055108"/>
                  </a:lnTo>
                  <a:lnTo>
                    <a:pt x="46939" y="5056251"/>
                  </a:lnTo>
                  <a:lnTo>
                    <a:pt x="44805" y="5057521"/>
                  </a:lnTo>
                  <a:lnTo>
                    <a:pt x="33223" y="5061458"/>
                  </a:lnTo>
                  <a:lnTo>
                    <a:pt x="31089" y="5062093"/>
                  </a:lnTo>
                  <a:lnTo>
                    <a:pt x="28346" y="5062347"/>
                  </a:lnTo>
                  <a:lnTo>
                    <a:pt x="25907" y="5062728"/>
                  </a:lnTo>
                  <a:lnTo>
                    <a:pt x="23164" y="5062982"/>
                  </a:lnTo>
                  <a:lnTo>
                    <a:pt x="20726" y="5062982"/>
                  </a:lnTo>
                  <a:lnTo>
                    <a:pt x="17983" y="5063363"/>
                  </a:lnTo>
                  <a:lnTo>
                    <a:pt x="15544" y="5063363"/>
                  </a:lnTo>
                  <a:lnTo>
                    <a:pt x="12801" y="5062982"/>
                  </a:lnTo>
                  <a:lnTo>
                    <a:pt x="10363" y="5062982"/>
                  </a:lnTo>
                  <a:lnTo>
                    <a:pt x="7619" y="5062728"/>
                  </a:lnTo>
                  <a:lnTo>
                    <a:pt x="5181" y="5062347"/>
                  </a:lnTo>
                  <a:lnTo>
                    <a:pt x="2438" y="5062093"/>
                  </a:lnTo>
                  <a:lnTo>
                    <a:pt x="0" y="5061458"/>
                  </a:lnTo>
                  <a:lnTo>
                    <a:pt x="304" y="5094097"/>
                  </a:lnTo>
                </a:path>
                <a:path w="6883400" h="10017125">
                  <a:moveTo>
                    <a:pt x="85343" y="4969129"/>
                  </a:moveTo>
                  <a:lnTo>
                    <a:pt x="85343" y="5094097"/>
                  </a:lnTo>
                </a:path>
                <a:path w="6883400" h="10017125">
                  <a:moveTo>
                    <a:pt x="304" y="5094097"/>
                  </a:moveTo>
                  <a:lnTo>
                    <a:pt x="0" y="5126990"/>
                  </a:lnTo>
                  <a:lnTo>
                    <a:pt x="2438" y="5126355"/>
                  </a:lnTo>
                  <a:lnTo>
                    <a:pt x="4876" y="5125847"/>
                  </a:lnTo>
                  <a:lnTo>
                    <a:pt x="7619" y="5125212"/>
                  </a:lnTo>
                  <a:lnTo>
                    <a:pt x="10058" y="5124831"/>
                  </a:lnTo>
                  <a:lnTo>
                    <a:pt x="12496" y="5124577"/>
                  </a:lnTo>
                  <a:lnTo>
                    <a:pt x="15239" y="5124323"/>
                  </a:lnTo>
                  <a:lnTo>
                    <a:pt x="17678" y="5124323"/>
                  </a:lnTo>
                  <a:lnTo>
                    <a:pt x="20421" y="5124323"/>
                  </a:lnTo>
                  <a:lnTo>
                    <a:pt x="22859" y="5124323"/>
                  </a:lnTo>
                  <a:lnTo>
                    <a:pt x="25603" y="5124577"/>
                  </a:lnTo>
                  <a:lnTo>
                    <a:pt x="28041" y="5124831"/>
                  </a:lnTo>
                  <a:lnTo>
                    <a:pt x="30784" y="5125212"/>
                  </a:lnTo>
                  <a:lnTo>
                    <a:pt x="33223" y="5125847"/>
                  </a:lnTo>
                  <a:lnTo>
                    <a:pt x="35661" y="5126355"/>
                  </a:lnTo>
                  <a:lnTo>
                    <a:pt x="38100" y="5126990"/>
                  </a:lnTo>
                  <a:lnTo>
                    <a:pt x="40233" y="5127879"/>
                  </a:lnTo>
                  <a:lnTo>
                    <a:pt x="42671" y="5128895"/>
                  </a:lnTo>
                  <a:lnTo>
                    <a:pt x="44805" y="5130038"/>
                  </a:lnTo>
                  <a:lnTo>
                    <a:pt x="46939" y="5131308"/>
                  </a:lnTo>
                  <a:lnTo>
                    <a:pt x="49072" y="5132451"/>
                  </a:lnTo>
                  <a:lnTo>
                    <a:pt x="50901" y="5133721"/>
                  </a:lnTo>
                  <a:lnTo>
                    <a:pt x="52730" y="5135245"/>
                  </a:lnTo>
                  <a:lnTo>
                    <a:pt x="54559" y="5136769"/>
                  </a:lnTo>
                  <a:lnTo>
                    <a:pt x="56083" y="5138547"/>
                  </a:lnTo>
                  <a:lnTo>
                    <a:pt x="57302" y="5140452"/>
                  </a:lnTo>
                  <a:lnTo>
                    <a:pt x="58826" y="5142230"/>
                  </a:lnTo>
                  <a:lnTo>
                    <a:pt x="59740" y="5144389"/>
                  </a:lnTo>
                  <a:lnTo>
                    <a:pt x="60959" y="5146548"/>
                  </a:lnTo>
                  <a:lnTo>
                    <a:pt x="61569" y="5148707"/>
                  </a:lnTo>
                  <a:lnTo>
                    <a:pt x="62179" y="5151120"/>
                  </a:lnTo>
                  <a:lnTo>
                    <a:pt x="62788" y="5153533"/>
                  </a:lnTo>
                  <a:lnTo>
                    <a:pt x="63093" y="5155946"/>
                  </a:lnTo>
                  <a:lnTo>
                    <a:pt x="62788" y="5158740"/>
                  </a:lnTo>
                  <a:lnTo>
                    <a:pt x="62179" y="5161407"/>
                  </a:lnTo>
                  <a:lnTo>
                    <a:pt x="54254" y="5175758"/>
                  </a:lnTo>
                  <a:lnTo>
                    <a:pt x="52730" y="5177282"/>
                  </a:lnTo>
                  <a:lnTo>
                    <a:pt x="50901" y="5178806"/>
                  </a:lnTo>
                  <a:lnTo>
                    <a:pt x="49072" y="5180076"/>
                  </a:lnTo>
                  <a:lnTo>
                    <a:pt x="46939" y="5181219"/>
                  </a:lnTo>
                  <a:lnTo>
                    <a:pt x="44805" y="5182489"/>
                  </a:lnTo>
                  <a:lnTo>
                    <a:pt x="42671" y="5183378"/>
                  </a:lnTo>
                  <a:lnTo>
                    <a:pt x="40538" y="5184267"/>
                  </a:lnTo>
                  <a:lnTo>
                    <a:pt x="38100" y="5185283"/>
                  </a:lnTo>
                  <a:lnTo>
                    <a:pt x="35966" y="5185791"/>
                  </a:lnTo>
                  <a:lnTo>
                    <a:pt x="33223" y="5186426"/>
                  </a:lnTo>
                  <a:lnTo>
                    <a:pt x="31089" y="5187061"/>
                  </a:lnTo>
                  <a:lnTo>
                    <a:pt x="28346" y="5187315"/>
                  </a:lnTo>
                  <a:lnTo>
                    <a:pt x="25907" y="5187696"/>
                  </a:lnTo>
                  <a:lnTo>
                    <a:pt x="23164" y="5187950"/>
                  </a:lnTo>
                  <a:lnTo>
                    <a:pt x="20726" y="5187950"/>
                  </a:lnTo>
                  <a:lnTo>
                    <a:pt x="17983" y="5188331"/>
                  </a:lnTo>
                  <a:lnTo>
                    <a:pt x="15544" y="5188331"/>
                  </a:lnTo>
                  <a:lnTo>
                    <a:pt x="12801" y="5187950"/>
                  </a:lnTo>
                  <a:lnTo>
                    <a:pt x="10363" y="5187950"/>
                  </a:lnTo>
                  <a:lnTo>
                    <a:pt x="7619" y="5187696"/>
                  </a:lnTo>
                  <a:lnTo>
                    <a:pt x="5181" y="5187315"/>
                  </a:lnTo>
                  <a:lnTo>
                    <a:pt x="2438" y="5187061"/>
                  </a:lnTo>
                  <a:lnTo>
                    <a:pt x="0" y="5186426"/>
                  </a:lnTo>
                  <a:lnTo>
                    <a:pt x="304" y="5219065"/>
                  </a:lnTo>
                </a:path>
                <a:path w="6883400" h="10017125">
                  <a:moveTo>
                    <a:pt x="85343" y="5094097"/>
                  </a:moveTo>
                  <a:lnTo>
                    <a:pt x="85343" y="5219065"/>
                  </a:lnTo>
                </a:path>
                <a:path w="6883400" h="10017125">
                  <a:moveTo>
                    <a:pt x="304" y="5219065"/>
                  </a:moveTo>
                  <a:lnTo>
                    <a:pt x="0" y="5251958"/>
                  </a:lnTo>
                  <a:lnTo>
                    <a:pt x="2438" y="5251323"/>
                  </a:lnTo>
                  <a:lnTo>
                    <a:pt x="4876" y="5250815"/>
                  </a:lnTo>
                  <a:lnTo>
                    <a:pt x="7619" y="5250180"/>
                  </a:lnTo>
                  <a:lnTo>
                    <a:pt x="10058" y="5249799"/>
                  </a:lnTo>
                  <a:lnTo>
                    <a:pt x="12496" y="5249545"/>
                  </a:lnTo>
                  <a:lnTo>
                    <a:pt x="15239" y="5249291"/>
                  </a:lnTo>
                  <a:lnTo>
                    <a:pt x="17678" y="5249291"/>
                  </a:lnTo>
                  <a:lnTo>
                    <a:pt x="20421" y="5249291"/>
                  </a:lnTo>
                  <a:lnTo>
                    <a:pt x="22859" y="5249291"/>
                  </a:lnTo>
                  <a:lnTo>
                    <a:pt x="25603" y="5249545"/>
                  </a:lnTo>
                  <a:lnTo>
                    <a:pt x="28041" y="5249799"/>
                  </a:lnTo>
                  <a:lnTo>
                    <a:pt x="30784" y="5250180"/>
                  </a:lnTo>
                  <a:lnTo>
                    <a:pt x="33223" y="5250815"/>
                  </a:lnTo>
                  <a:lnTo>
                    <a:pt x="35661" y="5251323"/>
                  </a:lnTo>
                  <a:lnTo>
                    <a:pt x="38100" y="5252339"/>
                  </a:lnTo>
                  <a:lnTo>
                    <a:pt x="40233" y="5252847"/>
                  </a:lnTo>
                  <a:lnTo>
                    <a:pt x="42671" y="5253863"/>
                  </a:lnTo>
                  <a:lnTo>
                    <a:pt x="44805" y="5255006"/>
                  </a:lnTo>
                  <a:lnTo>
                    <a:pt x="46939" y="5256276"/>
                  </a:lnTo>
                  <a:lnTo>
                    <a:pt x="49072" y="5257419"/>
                  </a:lnTo>
                  <a:lnTo>
                    <a:pt x="50901" y="5258943"/>
                  </a:lnTo>
                  <a:lnTo>
                    <a:pt x="52730" y="5260213"/>
                  </a:lnTo>
                  <a:lnTo>
                    <a:pt x="54559" y="5261737"/>
                  </a:lnTo>
                  <a:lnTo>
                    <a:pt x="56083" y="5263515"/>
                  </a:lnTo>
                  <a:lnTo>
                    <a:pt x="57302" y="5265420"/>
                  </a:lnTo>
                  <a:lnTo>
                    <a:pt x="58826" y="5267198"/>
                  </a:lnTo>
                  <a:lnTo>
                    <a:pt x="59740" y="5269357"/>
                  </a:lnTo>
                  <a:lnTo>
                    <a:pt x="60959" y="5271516"/>
                  </a:lnTo>
                  <a:lnTo>
                    <a:pt x="61569" y="5273675"/>
                  </a:lnTo>
                  <a:lnTo>
                    <a:pt x="62179" y="5276088"/>
                  </a:lnTo>
                  <a:lnTo>
                    <a:pt x="62788" y="5278501"/>
                  </a:lnTo>
                  <a:lnTo>
                    <a:pt x="63093" y="5281295"/>
                  </a:lnTo>
                  <a:lnTo>
                    <a:pt x="62788" y="5283962"/>
                  </a:lnTo>
                  <a:lnTo>
                    <a:pt x="62179" y="5286375"/>
                  </a:lnTo>
                  <a:lnTo>
                    <a:pt x="54254" y="5300726"/>
                  </a:lnTo>
                  <a:lnTo>
                    <a:pt x="52730" y="5302631"/>
                  </a:lnTo>
                  <a:lnTo>
                    <a:pt x="50901" y="5303774"/>
                  </a:lnTo>
                  <a:lnTo>
                    <a:pt x="49072" y="5305044"/>
                  </a:lnTo>
                  <a:lnTo>
                    <a:pt x="46939" y="5306568"/>
                  </a:lnTo>
                  <a:lnTo>
                    <a:pt x="44805" y="5307457"/>
                  </a:lnTo>
                  <a:lnTo>
                    <a:pt x="33223" y="5311394"/>
                  </a:lnTo>
                  <a:lnTo>
                    <a:pt x="31089" y="5312029"/>
                  </a:lnTo>
                  <a:lnTo>
                    <a:pt x="28346" y="5312283"/>
                  </a:lnTo>
                  <a:lnTo>
                    <a:pt x="25907" y="5312664"/>
                  </a:lnTo>
                  <a:lnTo>
                    <a:pt x="23164" y="5312918"/>
                  </a:lnTo>
                  <a:lnTo>
                    <a:pt x="20726" y="5312918"/>
                  </a:lnTo>
                  <a:lnTo>
                    <a:pt x="17983" y="5313299"/>
                  </a:lnTo>
                  <a:lnTo>
                    <a:pt x="15544" y="5313299"/>
                  </a:lnTo>
                  <a:lnTo>
                    <a:pt x="12801" y="5312918"/>
                  </a:lnTo>
                  <a:lnTo>
                    <a:pt x="10363" y="5312918"/>
                  </a:lnTo>
                  <a:lnTo>
                    <a:pt x="7619" y="5312664"/>
                  </a:lnTo>
                  <a:lnTo>
                    <a:pt x="5181" y="5312283"/>
                  </a:lnTo>
                  <a:lnTo>
                    <a:pt x="2438" y="5312029"/>
                  </a:lnTo>
                  <a:lnTo>
                    <a:pt x="0" y="5311775"/>
                  </a:lnTo>
                  <a:lnTo>
                    <a:pt x="304" y="5344033"/>
                  </a:lnTo>
                </a:path>
                <a:path w="6883400" h="10017125">
                  <a:moveTo>
                    <a:pt x="85343" y="5219065"/>
                  </a:moveTo>
                  <a:lnTo>
                    <a:pt x="85343" y="5344033"/>
                  </a:lnTo>
                </a:path>
                <a:path w="6883400" h="10017125">
                  <a:moveTo>
                    <a:pt x="304" y="5344033"/>
                  </a:moveTo>
                  <a:lnTo>
                    <a:pt x="0" y="5376926"/>
                  </a:lnTo>
                  <a:lnTo>
                    <a:pt x="2438" y="5376291"/>
                  </a:lnTo>
                  <a:lnTo>
                    <a:pt x="4876" y="5375783"/>
                  </a:lnTo>
                  <a:lnTo>
                    <a:pt x="7619" y="5375148"/>
                  </a:lnTo>
                  <a:lnTo>
                    <a:pt x="10058" y="5374767"/>
                  </a:lnTo>
                  <a:lnTo>
                    <a:pt x="12496" y="5374513"/>
                  </a:lnTo>
                  <a:lnTo>
                    <a:pt x="15239" y="5374259"/>
                  </a:lnTo>
                  <a:lnTo>
                    <a:pt x="17678" y="5374259"/>
                  </a:lnTo>
                  <a:lnTo>
                    <a:pt x="20421" y="5374259"/>
                  </a:lnTo>
                  <a:lnTo>
                    <a:pt x="22859" y="5374259"/>
                  </a:lnTo>
                  <a:lnTo>
                    <a:pt x="25603" y="5374513"/>
                  </a:lnTo>
                  <a:lnTo>
                    <a:pt x="28041" y="5374767"/>
                  </a:lnTo>
                  <a:lnTo>
                    <a:pt x="30784" y="5375148"/>
                  </a:lnTo>
                  <a:lnTo>
                    <a:pt x="33223" y="5375783"/>
                  </a:lnTo>
                  <a:lnTo>
                    <a:pt x="35661" y="5376291"/>
                  </a:lnTo>
                  <a:lnTo>
                    <a:pt x="38100" y="5377307"/>
                  </a:lnTo>
                  <a:lnTo>
                    <a:pt x="40233" y="5377815"/>
                  </a:lnTo>
                  <a:lnTo>
                    <a:pt x="42671" y="5379085"/>
                  </a:lnTo>
                  <a:lnTo>
                    <a:pt x="44805" y="5379974"/>
                  </a:lnTo>
                  <a:lnTo>
                    <a:pt x="46939" y="5381244"/>
                  </a:lnTo>
                  <a:lnTo>
                    <a:pt x="49072" y="5382387"/>
                  </a:lnTo>
                  <a:lnTo>
                    <a:pt x="50901" y="5383911"/>
                  </a:lnTo>
                  <a:lnTo>
                    <a:pt x="52730" y="5385181"/>
                  </a:lnTo>
                  <a:lnTo>
                    <a:pt x="54559" y="5386959"/>
                  </a:lnTo>
                  <a:lnTo>
                    <a:pt x="56083" y="5388483"/>
                  </a:lnTo>
                  <a:lnTo>
                    <a:pt x="57302" y="5390388"/>
                  </a:lnTo>
                  <a:lnTo>
                    <a:pt x="58826" y="5392166"/>
                  </a:lnTo>
                  <a:lnTo>
                    <a:pt x="59740" y="5394325"/>
                  </a:lnTo>
                  <a:lnTo>
                    <a:pt x="60959" y="5396484"/>
                  </a:lnTo>
                  <a:lnTo>
                    <a:pt x="61569" y="5398897"/>
                  </a:lnTo>
                  <a:lnTo>
                    <a:pt x="62179" y="5401056"/>
                  </a:lnTo>
                  <a:lnTo>
                    <a:pt x="62788" y="5403469"/>
                  </a:lnTo>
                  <a:lnTo>
                    <a:pt x="63093" y="5406263"/>
                  </a:lnTo>
                  <a:lnTo>
                    <a:pt x="62788" y="5408930"/>
                  </a:lnTo>
                  <a:lnTo>
                    <a:pt x="62179" y="5411343"/>
                  </a:lnTo>
                  <a:lnTo>
                    <a:pt x="61569" y="5413883"/>
                  </a:lnTo>
                  <a:lnTo>
                    <a:pt x="54254" y="5425694"/>
                  </a:lnTo>
                  <a:lnTo>
                    <a:pt x="52730" y="5427599"/>
                  </a:lnTo>
                  <a:lnTo>
                    <a:pt x="50901" y="5428742"/>
                  </a:lnTo>
                  <a:lnTo>
                    <a:pt x="49072" y="5430266"/>
                  </a:lnTo>
                  <a:lnTo>
                    <a:pt x="46939" y="5431536"/>
                  </a:lnTo>
                  <a:lnTo>
                    <a:pt x="44805" y="5432425"/>
                  </a:lnTo>
                  <a:lnTo>
                    <a:pt x="42671" y="5433314"/>
                  </a:lnTo>
                  <a:lnTo>
                    <a:pt x="40538" y="5434584"/>
                  </a:lnTo>
                  <a:lnTo>
                    <a:pt x="38100" y="5435219"/>
                  </a:lnTo>
                  <a:lnTo>
                    <a:pt x="35966" y="5435727"/>
                  </a:lnTo>
                  <a:lnTo>
                    <a:pt x="33223" y="5436362"/>
                  </a:lnTo>
                  <a:lnTo>
                    <a:pt x="31089" y="5436997"/>
                  </a:lnTo>
                  <a:lnTo>
                    <a:pt x="28346" y="5437251"/>
                  </a:lnTo>
                  <a:lnTo>
                    <a:pt x="25907" y="5437632"/>
                  </a:lnTo>
                  <a:lnTo>
                    <a:pt x="23164" y="5437886"/>
                  </a:lnTo>
                  <a:lnTo>
                    <a:pt x="20726" y="5438267"/>
                  </a:lnTo>
                  <a:lnTo>
                    <a:pt x="17983" y="5438267"/>
                  </a:lnTo>
                  <a:lnTo>
                    <a:pt x="15544" y="5438267"/>
                  </a:lnTo>
                  <a:lnTo>
                    <a:pt x="12801" y="5438267"/>
                  </a:lnTo>
                  <a:lnTo>
                    <a:pt x="10363" y="5437886"/>
                  </a:lnTo>
                  <a:lnTo>
                    <a:pt x="7619" y="5437632"/>
                  </a:lnTo>
                  <a:lnTo>
                    <a:pt x="5181" y="5437251"/>
                  </a:lnTo>
                  <a:lnTo>
                    <a:pt x="2438" y="5436997"/>
                  </a:lnTo>
                  <a:lnTo>
                    <a:pt x="0" y="5436743"/>
                  </a:lnTo>
                  <a:lnTo>
                    <a:pt x="304" y="5469001"/>
                  </a:lnTo>
                </a:path>
                <a:path w="6883400" h="10017125">
                  <a:moveTo>
                    <a:pt x="85343" y="5344033"/>
                  </a:moveTo>
                  <a:lnTo>
                    <a:pt x="85343" y="5469001"/>
                  </a:lnTo>
                </a:path>
                <a:path w="6883400" h="10017125">
                  <a:moveTo>
                    <a:pt x="304" y="5469001"/>
                  </a:moveTo>
                  <a:lnTo>
                    <a:pt x="0" y="5501894"/>
                  </a:lnTo>
                  <a:lnTo>
                    <a:pt x="2438" y="5501259"/>
                  </a:lnTo>
                  <a:lnTo>
                    <a:pt x="4876" y="5500751"/>
                  </a:lnTo>
                  <a:lnTo>
                    <a:pt x="7619" y="5500116"/>
                  </a:lnTo>
                  <a:lnTo>
                    <a:pt x="10058" y="5499735"/>
                  </a:lnTo>
                  <a:lnTo>
                    <a:pt x="12496" y="5499481"/>
                  </a:lnTo>
                  <a:lnTo>
                    <a:pt x="15239" y="5499227"/>
                  </a:lnTo>
                  <a:lnTo>
                    <a:pt x="17678" y="5499227"/>
                  </a:lnTo>
                  <a:lnTo>
                    <a:pt x="20421" y="5499227"/>
                  </a:lnTo>
                  <a:lnTo>
                    <a:pt x="22859" y="5499227"/>
                  </a:lnTo>
                  <a:lnTo>
                    <a:pt x="25603" y="5499481"/>
                  </a:lnTo>
                  <a:lnTo>
                    <a:pt x="28041" y="5499735"/>
                  </a:lnTo>
                  <a:lnTo>
                    <a:pt x="30784" y="5500370"/>
                  </a:lnTo>
                  <a:lnTo>
                    <a:pt x="33223" y="5500751"/>
                  </a:lnTo>
                  <a:lnTo>
                    <a:pt x="35661" y="5501640"/>
                  </a:lnTo>
                  <a:lnTo>
                    <a:pt x="38100" y="5502275"/>
                  </a:lnTo>
                  <a:lnTo>
                    <a:pt x="40233" y="5503164"/>
                  </a:lnTo>
                  <a:lnTo>
                    <a:pt x="42671" y="5504053"/>
                  </a:lnTo>
                  <a:lnTo>
                    <a:pt x="44805" y="5504942"/>
                  </a:lnTo>
                  <a:lnTo>
                    <a:pt x="46939" y="5506212"/>
                  </a:lnTo>
                  <a:lnTo>
                    <a:pt x="49072" y="5507355"/>
                  </a:lnTo>
                  <a:lnTo>
                    <a:pt x="50901" y="5508879"/>
                  </a:lnTo>
                  <a:lnTo>
                    <a:pt x="52730" y="5510149"/>
                  </a:lnTo>
                  <a:lnTo>
                    <a:pt x="54559" y="5511927"/>
                  </a:lnTo>
                  <a:lnTo>
                    <a:pt x="56083" y="5513451"/>
                  </a:lnTo>
                  <a:lnTo>
                    <a:pt x="57302" y="5515356"/>
                  </a:lnTo>
                  <a:lnTo>
                    <a:pt x="58826" y="5517515"/>
                  </a:lnTo>
                  <a:lnTo>
                    <a:pt x="59740" y="5519293"/>
                  </a:lnTo>
                  <a:lnTo>
                    <a:pt x="60959" y="5521452"/>
                  </a:lnTo>
                  <a:lnTo>
                    <a:pt x="61569" y="5523865"/>
                  </a:lnTo>
                  <a:lnTo>
                    <a:pt x="62179" y="5526024"/>
                  </a:lnTo>
                  <a:lnTo>
                    <a:pt x="62788" y="5528437"/>
                  </a:lnTo>
                  <a:lnTo>
                    <a:pt x="63093" y="5531231"/>
                  </a:lnTo>
                  <a:lnTo>
                    <a:pt x="62788" y="5533898"/>
                  </a:lnTo>
                  <a:lnTo>
                    <a:pt x="62179" y="5536311"/>
                  </a:lnTo>
                  <a:lnTo>
                    <a:pt x="61569" y="5538851"/>
                  </a:lnTo>
                  <a:lnTo>
                    <a:pt x="54254" y="5550662"/>
                  </a:lnTo>
                  <a:lnTo>
                    <a:pt x="52730" y="5552567"/>
                  </a:lnTo>
                  <a:lnTo>
                    <a:pt x="50901" y="5553710"/>
                  </a:lnTo>
                  <a:lnTo>
                    <a:pt x="49072" y="5555234"/>
                  </a:lnTo>
                  <a:lnTo>
                    <a:pt x="46939" y="5556504"/>
                  </a:lnTo>
                  <a:lnTo>
                    <a:pt x="44805" y="5557393"/>
                  </a:lnTo>
                  <a:lnTo>
                    <a:pt x="42671" y="5558663"/>
                  </a:lnTo>
                  <a:lnTo>
                    <a:pt x="40538" y="5559552"/>
                  </a:lnTo>
                  <a:lnTo>
                    <a:pt x="38100" y="5560187"/>
                  </a:lnTo>
                  <a:lnTo>
                    <a:pt x="35966" y="5561076"/>
                  </a:lnTo>
                  <a:lnTo>
                    <a:pt x="33223" y="5561330"/>
                  </a:lnTo>
                  <a:lnTo>
                    <a:pt x="31089" y="5561965"/>
                  </a:lnTo>
                  <a:lnTo>
                    <a:pt x="28346" y="5562600"/>
                  </a:lnTo>
                  <a:lnTo>
                    <a:pt x="25907" y="5562600"/>
                  </a:lnTo>
                  <a:lnTo>
                    <a:pt x="23164" y="5562854"/>
                  </a:lnTo>
                  <a:lnTo>
                    <a:pt x="20726" y="5563235"/>
                  </a:lnTo>
                  <a:lnTo>
                    <a:pt x="17983" y="5563235"/>
                  </a:lnTo>
                  <a:lnTo>
                    <a:pt x="15544" y="5563235"/>
                  </a:lnTo>
                  <a:lnTo>
                    <a:pt x="12801" y="5563235"/>
                  </a:lnTo>
                  <a:lnTo>
                    <a:pt x="10363" y="5562854"/>
                  </a:lnTo>
                  <a:lnTo>
                    <a:pt x="7619" y="5562600"/>
                  </a:lnTo>
                  <a:lnTo>
                    <a:pt x="5181" y="5562219"/>
                  </a:lnTo>
                  <a:lnTo>
                    <a:pt x="2438" y="5561965"/>
                  </a:lnTo>
                  <a:lnTo>
                    <a:pt x="0" y="5561711"/>
                  </a:lnTo>
                  <a:lnTo>
                    <a:pt x="304" y="5594223"/>
                  </a:lnTo>
                </a:path>
                <a:path w="6883400" h="10017125">
                  <a:moveTo>
                    <a:pt x="85343" y="5469001"/>
                  </a:moveTo>
                  <a:lnTo>
                    <a:pt x="85343" y="5594223"/>
                  </a:lnTo>
                </a:path>
                <a:path w="6883400" h="10017125">
                  <a:moveTo>
                    <a:pt x="304" y="5594223"/>
                  </a:moveTo>
                  <a:lnTo>
                    <a:pt x="0" y="5626862"/>
                  </a:lnTo>
                  <a:lnTo>
                    <a:pt x="2438" y="5626227"/>
                  </a:lnTo>
                  <a:lnTo>
                    <a:pt x="4876" y="5625719"/>
                  </a:lnTo>
                  <a:lnTo>
                    <a:pt x="7619" y="5625084"/>
                  </a:lnTo>
                  <a:lnTo>
                    <a:pt x="10058" y="5624703"/>
                  </a:lnTo>
                  <a:lnTo>
                    <a:pt x="12496" y="5624449"/>
                  </a:lnTo>
                  <a:lnTo>
                    <a:pt x="15239" y="5624449"/>
                  </a:lnTo>
                  <a:lnTo>
                    <a:pt x="17678" y="5624195"/>
                  </a:lnTo>
                  <a:lnTo>
                    <a:pt x="20421" y="5624195"/>
                  </a:lnTo>
                  <a:lnTo>
                    <a:pt x="22859" y="5624449"/>
                  </a:lnTo>
                  <a:lnTo>
                    <a:pt x="25603" y="5624449"/>
                  </a:lnTo>
                  <a:lnTo>
                    <a:pt x="28041" y="5624703"/>
                  </a:lnTo>
                  <a:lnTo>
                    <a:pt x="30784" y="5625338"/>
                  </a:lnTo>
                  <a:lnTo>
                    <a:pt x="33223" y="5625973"/>
                  </a:lnTo>
                  <a:lnTo>
                    <a:pt x="35661" y="5626608"/>
                  </a:lnTo>
                  <a:lnTo>
                    <a:pt x="38100" y="5627243"/>
                  </a:lnTo>
                  <a:lnTo>
                    <a:pt x="40233" y="5628132"/>
                  </a:lnTo>
                  <a:lnTo>
                    <a:pt x="42671" y="5629021"/>
                  </a:lnTo>
                  <a:lnTo>
                    <a:pt x="44805" y="5629910"/>
                  </a:lnTo>
                  <a:lnTo>
                    <a:pt x="46939" y="5631180"/>
                  </a:lnTo>
                  <a:lnTo>
                    <a:pt x="49072" y="5632323"/>
                  </a:lnTo>
                  <a:lnTo>
                    <a:pt x="50901" y="5633847"/>
                  </a:lnTo>
                  <a:lnTo>
                    <a:pt x="52730" y="5635371"/>
                  </a:lnTo>
                  <a:lnTo>
                    <a:pt x="54559" y="5636895"/>
                  </a:lnTo>
                  <a:lnTo>
                    <a:pt x="56083" y="5638419"/>
                  </a:lnTo>
                  <a:lnTo>
                    <a:pt x="57302" y="5640324"/>
                  </a:lnTo>
                  <a:lnTo>
                    <a:pt x="58826" y="5642483"/>
                  </a:lnTo>
                  <a:lnTo>
                    <a:pt x="59740" y="5644261"/>
                  </a:lnTo>
                  <a:lnTo>
                    <a:pt x="60959" y="5646420"/>
                  </a:lnTo>
                  <a:lnTo>
                    <a:pt x="61569" y="5648833"/>
                  </a:lnTo>
                  <a:lnTo>
                    <a:pt x="62179" y="5650992"/>
                  </a:lnTo>
                  <a:lnTo>
                    <a:pt x="62788" y="5653659"/>
                  </a:lnTo>
                  <a:lnTo>
                    <a:pt x="63093" y="5656199"/>
                  </a:lnTo>
                  <a:lnTo>
                    <a:pt x="62788" y="5658866"/>
                  </a:lnTo>
                  <a:lnTo>
                    <a:pt x="62179" y="5661279"/>
                  </a:lnTo>
                  <a:lnTo>
                    <a:pt x="61569" y="5663819"/>
                  </a:lnTo>
                  <a:lnTo>
                    <a:pt x="55778" y="5674106"/>
                  </a:lnTo>
                  <a:lnTo>
                    <a:pt x="54254" y="5676011"/>
                  </a:lnTo>
                  <a:lnTo>
                    <a:pt x="38100" y="5685155"/>
                  </a:lnTo>
                  <a:lnTo>
                    <a:pt x="35966" y="5686044"/>
                  </a:lnTo>
                  <a:lnTo>
                    <a:pt x="33223" y="5686679"/>
                  </a:lnTo>
                  <a:lnTo>
                    <a:pt x="31089" y="5686933"/>
                  </a:lnTo>
                  <a:lnTo>
                    <a:pt x="28346" y="5687568"/>
                  </a:lnTo>
                  <a:lnTo>
                    <a:pt x="25907" y="5687822"/>
                  </a:lnTo>
                  <a:lnTo>
                    <a:pt x="23164" y="5687822"/>
                  </a:lnTo>
                  <a:lnTo>
                    <a:pt x="20726" y="5688203"/>
                  </a:lnTo>
                  <a:lnTo>
                    <a:pt x="17983" y="5688203"/>
                  </a:lnTo>
                  <a:lnTo>
                    <a:pt x="15544" y="5688203"/>
                  </a:lnTo>
                  <a:lnTo>
                    <a:pt x="12801" y="5688203"/>
                  </a:lnTo>
                  <a:lnTo>
                    <a:pt x="10363" y="5687822"/>
                  </a:lnTo>
                  <a:lnTo>
                    <a:pt x="7619" y="5687822"/>
                  </a:lnTo>
                  <a:lnTo>
                    <a:pt x="5181" y="5687187"/>
                  </a:lnTo>
                  <a:lnTo>
                    <a:pt x="2438" y="5686933"/>
                  </a:lnTo>
                  <a:lnTo>
                    <a:pt x="0" y="5686679"/>
                  </a:lnTo>
                  <a:lnTo>
                    <a:pt x="304" y="5719191"/>
                  </a:lnTo>
                </a:path>
                <a:path w="6883400" h="10017125">
                  <a:moveTo>
                    <a:pt x="85343" y="5594223"/>
                  </a:moveTo>
                  <a:lnTo>
                    <a:pt x="85343" y="5719191"/>
                  </a:lnTo>
                </a:path>
                <a:path w="6883400" h="10017125">
                  <a:moveTo>
                    <a:pt x="304" y="5719191"/>
                  </a:moveTo>
                  <a:lnTo>
                    <a:pt x="0" y="5751830"/>
                  </a:lnTo>
                  <a:lnTo>
                    <a:pt x="2438" y="5751195"/>
                  </a:lnTo>
                  <a:lnTo>
                    <a:pt x="4876" y="5750687"/>
                  </a:lnTo>
                  <a:lnTo>
                    <a:pt x="7619" y="5750306"/>
                  </a:lnTo>
                  <a:lnTo>
                    <a:pt x="10058" y="5749671"/>
                  </a:lnTo>
                  <a:lnTo>
                    <a:pt x="12496" y="5749417"/>
                  </a:lnTo>
                  <a:lnTo>
                    <a:pt x="15239" y="5749417"/>
                  </a:lnTo>
                  <a:lnTo>
                    <a:pt x="17678" y="5749163"/>
                  </a:lnTo>
                  <a:lnTo>
                    <a:pt x="20421" y="5749163"/>
                  </a:lnTo>
                  <a:lnTo>
                    <a:pt x="22859" y="5749417"/>
                  </a:lnTo>
                  <a:lnTo>
                    <a:pt x="25603" y="5749417"/>
                  </a:lnTo>
                  <a:lnTo>
                    <a:pt x="28041" y="5750052"/>
                  </a:lnTo>
                  <a:lnTo>
                    <a:pt x="30784" y="5750306"/>
                  </a:lnTo>
                  <a:lnTo>
                    <a:pt x="33223" y="5750941"/>
                  </a:lnTo>
                  <a:lnTo>
                    <a:pt x="35661" y="5751576"/>
                  </a:lnTo>
                  <a:lnTo>
                    <a:pt x="38100" y="5752211"/>
                  </a:lnTo>
                  <a:lnTo>
                    <a:pt x="40233" y="5753100"/>
                  </a:lnTo>
                  <a:lnTo>
                    <a:pt x="42671" y="5753989"/>
                  </a:lnTo>
                  <a:lnTo>
                    <a:pt x="44805" y="5754878"/>
                  </a:lnTo>
                  <a:lnTo>
                    <a:pt x="46939" y="5756148"/>
                  </a:lnTo>
                  <a:lnTo>
                    <a:pt x="49072" y="5757291"/>
                  </a:lnTo>
                  <a:lnTo>
                    <a:pt x="50901" y="5758815"/>
                  </a:lnTo>
                  <a:lnTo>
                    <a:pt x="52730" y="5760339"/>
                  </a:lnTo>
                  <a:lnTo>
                    <a:pt x="54559" y="5761863"/>
                  </a:lnTo>
                  <a:lnTo>
                    <a:pt x="56083" y="5763387"/>
                  </a:lnTo>
                  <a:lnTo>
                    <a:pt x="57302" y="5765292"/>
                  </a:lnTo>
                  <a:lnTo>
                    <a:pt x="58826" y="5767451"/>
                  </a:lnTo>
                  <a:lnTo>
                    <a:pt x="59740" y="5769229"/>
                  </a:lnTo>
                  <a:lnTo>
                    <a:pt x="60959" y="5771388"/>
                  </a:lnTo>
                  <a:lnTo>
                    <a:pt x="61569" y="5773801"/>
                  </a:lnTo>
                  <a:lnTo>
                    <a:pt x="62179" y="5775960"/>
                  </a:lnTo>
                  <a:lnTo>
                    <a:pt x="62788" y="5778627"/>
                  </a:lnTo>
                  <a:lnTo>
                    <a:pt x="63093" y="5781167"/>
                  </a:lnTo>
                  <a:lnTo>
                    <a:pt x="62788" y="5783834"/>
                  </a:lnTo>
                  <a:lnTo>
                    <a:pt x="62179" y="5786247"/>
                  </a:lnTo>
                  <a:lnTo>
                    <a:pt x="61569" y="5788787"/>
                  </a:lnTo>
                  <a:lnTo>
                    <a:pt x="55778" y="5799074"/>
                  </a:lnTo>
                  <a:lnTo>
                    <a:pt x="54254" y="5800979"/>
                  </a:lnTo>
                  <a:lnTo>
                    <a:pt x="38100" y="5810123"/>
                  </a:lnTo>
                  <a:lnTo>
                    <a:pt x="35966" y="5811012"/>
                  </a:lnTo>
                  <a:lnTo>
                    <a:pt x="33223" y="5811647"/>
                  </a:lnTo>
                  <a:lnTo>
                    <a:pt x="31089" y="5811901"/>
                  </a:lnTo>
                  <a:lnTo>
                    <a:pt x="28346" y="5812536"/>
                  </a:lnTo>
                  <a:lnTo>
                    <a:pt x="25907" y="5812790"/>
                  </a:lnTo>
                  <a:lnTo>
                    <a:pt x="23164" y="5812790"/>
                  </a:lnTo>
                  <a:lnTo>
                    <a:pt x="20726" y="5813171"/>
                  </a:lnTo>
                  <a:lnTo>
                    <a:pt x="17983" y="5813171"/>
                  </a:lnTo>
                  <a:lnTo>
                    <a:pt x="15544" y="5813171"/>
                  </a:lnTo>
                  <a:lnTo>
                    <a:pt x="12801" y="5813171"/>
                  </a:lnTo>
                  <a:lnTo>
                    <a:pt x="10363" y="5812790"/>
                  </a:lnTo>
                  <a:lnTo>
                    <a:pt x="7619" y="5812790"/>
                  </a:lnTo>
                  <a:lnTo>
                    <a:pt x="5181" y="5812536"/>
                  </a:lnTo>
                  <a:lnTo>
                    <a:pt x="2438" y="5812155"/>
                  </a:lnTo>
                  <a:lnTo>
                    <a:pt x="0" y="5811647"/>
                  </a:lnTo>
                  <a:lnTo>
                    <a:pt x="304" y="5844159"/>
                  </a:lnTo>
                </a:path>
                <a:path w="6883400" h="10017125">
                  <a:moveTo>
                    <a:pt x="85343" y="5719191"/>
                  </a:moveTo>
                  <a:lnTo>
                    <a:pt x="85343" y="5844159"/>
                  </a:lnTo>
                </a:path>
                <a:path w="6883400" h="10017125">
                  <a:moveTo>
                    <a:pt x="304" y="5844159"/>
                  </a:moveTo>
                  <a:lnTo>
                    <a:pt x="0" y="5877179"/>
                  </a:lnTo>
                  <a:lnTo>
                    <a:pt x="2438" y="5876163"/>
                  </a:lnTo>
                  <a:lnTo>
                    <a:pt x="4876" y="5875655"/>
                  </a:lnTo>
                  <a:lnTo>
                    <a:pt x="7619" y="5875274"/>
                  </a:lnTo>
                  <a:lnTo>
                    <a:pt x="10058" y="5874639"/>
                  </a:lnTo>
                  <a:lnTo>
                    <a:pt x="12496" y="5874385"/>
                  </a:lnTo>
                  <a:lnTo>
                    <a:pt x="25603" y="5874385"/>
                  </a:lnTo>
                  <a:lnTo>
                    <a:pt x="28041" y="5875020"/>
                  </a:lnTo>
                  <a:lnTo>
                    <a:pt x="30784" y="5875274"/>
                  </a:lnTo>
                  <a:lnTo>
                    <a:pt x="33223" y="5875909"/>
                  </a:lnTo>
                  <a:lnTo>
                    <a:pt x="35661" y="5876544"/>
                  </a:lnTo>
                  <a:lnTo>
                    <a:pt x="38100" y="5877179"/>
                  </a:lnTo>
                  <a:lnTo>
                    <a:pt x="40233" y="5878068"/>
                  </a:lnTo>
                  <a:lnTo>
                    <a:pt x="42671" y="5878957"/>
                  </a:lnTo>
                  <a:lnTo>
                    <a:pt x="44805" y="5879846"/>
                  </a:lnTo>
                  <a:lnTo>
                    <a:pt x="46939" y="5881116"/>
                  </a:lnTo>
                  <a:lnTo>
                    <a:pt x="49072" y="5882259"/>
                  </a:lnTo>
                  <a:lnTo>
                    <a:pt x="50901" y="5883783"/>
                  </a:lnTo>
                  <a:lnTo>
                    <a:pt x="52730" y="5885307"/>
                  </a:lnTo>
                  <a:lnTo>
                    <a:pt x="54559" y="5886831"/>
                  </a:lnTo>
                  <a:lnTo>
                    <a:pt x="61569" y="5898769"/>
                  </a:lnTo>
                  <a:lnTo>
                    <a:pt x="62179" y="5900928"/>
                  </a:lnTo>
                  <a:lnTo>
                    <a:pt x="62788" y="5903595"/>
                  </a:lnTo>
                  <a:lnTo>
                    <a:pt x="63093" y="5906135"/>
                  </a:lnTo>
                  <a:lnTo>
                    <a:pt x="54254" y="5925947"/>
                  </a:lnTo>
                  <a:lnTo>
                    <a:pt x="52730" y="5927471"/>
                  </a:lnTo>
                  <a:lnTo>
                    <a:pt x="31089" y="5936869"/>
                  </a:lnTo>
                  <a:lnTo>
                    <a:pt x="28346" y="5937504"/>
                  </a:lnTo>
                  <a:lnTo>
                    <a:pt x="25907" y="5937758"/>
                  </a:lnTo>
                  <a:lnTo>
                    <a:pt x="23164" y="5937758"/>
                  </a:lnTo>
                  <a:lnTo>
                    <a:pt x="20726" y="5938139"/>
                  </a:lnTo>
                  <a:lnTo>
                    <a:pt x="17983" y="5938139"/>
                  </a:lnTo>
                  <a:lnTo>
                    <a:pt x="15544" y="5938139"/>
                  </a:lnTo>
                  <a:lnTo>
                    <a:pt x="12801" y="5938139"/>
                  </a:lnTo>
                  <a:lnTo>
                    <a:pt x="10363" y="5937758"/>
                  </a:lnTo>
                  <a:lnTo>
                    <a:pt x="7619" y="5937758"/>
                  </a:lnTo>
                  <a:lnTo>
                    <a:pt x="5181" y="5937504"/>
                  </a:lnTo>
                  <a:lnTo>
                    <a:pt x="2438" y="5937123"/>
                  </a:lnTo>
                  <a:lnTo>
                    <a:pt x="0" y="5936615"/>
                  </a:lnTo>
                  <a:lnTo>
                    <a:pt x="304" y="5969127"/>
                  </a:lnTo>
                </a:path>
                <a:path w="6883400" h="10017125">
                  <a:moveTo>
                    <a:pt x="85343" y="5844159"/>
                  </a:moveTo>
                  <a:lnTo>
                    <a:pt x="85343" y="5969127"/>
                  </a:lnTo>
                </a:path>
                <a:path w="6883400" h="10017125">
                  <a:moveTo>
                    <a:pt x="304" y="5969127"/>
                  </a:moveTo>
                  <a:lnTo>
                    <a:pt x="0" y="6002147"/>
                  </a:lnTo>
                  <a:lnTo>
                    <a:pt x="2438" y="6001131"/>
                  </a:lnTo>
                  <a:lnTo>
                    <a:pt x="4876" y="6000623"/>
                  </a:lnTo>
                  <a:lnTo>
                    <a:pt x="7619" y="6000242"/>
                  </a:lnTo>
                  <a:lnTo>
                    <a:pt x="10058" y="5999988"/>
                  </a:lnTo>
                  <a:lnTo>
                    <a:pt x="12496" y="5999607"/>
                  </a:lnTo>
                  <a:lnTo>
                    <a:pt x="15239" y="5999353"/>
                  </a:lnTo>
                  <a:lnTo>
                    <a:pt x="17678" y="5999353"/>
                  </a:lnTo>
                  <a:lnTo>
                    <a:pt x="20421" y="5999353"/>
                  </a:lnTo>
                  <a:lnTo>
                    <a:pt x="22859" y="5999353"/>
                  </a:lnTo>
                  <a:lnTo>
                    <a:pt x="25603" y="5999607"/>
                  </a:lnTo>
                  <a:lnTo>
                    <a:pt x="28041" y="5999988"/>
                  </a:lnTo>
                  <a:lnTo>
                    <a:pt x="30784" y="6000242"/>
                  </a:lnTo>
                  <a:lnTo>
                    <a:pt x="33223" y="6000877"/>
                  </a:lnTo>
                  <a:lnTo>
                    <a:pt x="35661" y="6001512"/>
                  </a:lnTo>
                  <a:lnTo>
                    <a:pt x="38100" y="6002147"/>
                  </a:lnTo>
                  <a:lnTo>
                    <a:pt x="40233" y="6003036"/>
                  </a:lnTo>
                  <a:lnTo>
                    <a:pt x="42671" y="6003925"/>
                  </a:lnTo>
                  <a:lnTo>
                    <a:pt x="44805" y="6005195"/>
                  </a:lnTo>
                  <a:lnTo>
                    <a:pt x="46939" y="6006338"/>
                  </a:lnTo>
                  <a:lnTo>
                    <a:pt x="49072" y="6007608"/>
                  </a:lnTo>
                  <a:lnTo>
                    <a:pt x="50901" y="6008751"/>
                  </a:lnTo>
                  <a:lnTo>
                    <a:pt x="52730" y="6010275"/>
                  </a:lnTo>
                  <a:lnTo>
                    <a:pt x="54559" y="6011799"/>
                  </a:lnTo>
                  <a:lnTo>
                    <a:pt x="56083" y="6013704"/>
                  </a:lnTo>
                  <a:lnTo>
                    <a:pt x="57302" y="6015482"/>
                  </a:lnTo>
                  <a:lnTo>
                    <a:pt x="58826" y="6017387"/>
                  </a:lnTo>
                  <a:lnTo>
                    <a:pt x="59740" y="6019419"/>
                  </a:lnTo>
                  <a:lnTo>
                    <a:pt x="60959" y="6021578"/>
                  </a:lnTo>
                  <a:lnTo>
                    <a:pt x="61569" y="6023737"/>
                  </a:lnTo>
                  <a:lnTo>
                    <a:pt x="62179" y="6026150"/>
                  </a:lnTo>
                  <a:lnTo>
                    <a:pt x="62788" y="6028563"/>
                  </a:lnTo>
                  <a:lnTo>
                    <a:pt x="63093" y="6031103"/>
                  </a:lnTo>
                  <a:lnTo>
                    <a:pt x="62788" y="6033770"/>
                  </a:lnTo>
                  <a:lnTo>
                    <a:pt x="62179" y="6036564"/>
                  </a:lnTo>
                  <a:lnTo>
                    <a:pt x="61569" y="6038977"/>
                  </a:lnTo>
                  <a:lnTo>
                    <a:pt x="60655" y="6041136"/>
                  </a:lnTo>
                  <a:lnTo>
                    <a:pt x="59740" y="6043549"/>
                  </a:lnTo>
                  <a:lnTo>
                    <a:pt x="58521" y="6045327"/>
                  </a:lnTo>
                  <a:lnTo>
                    <a:pt x="57302" y="6047486"/>
                  </a:lnTo>
                  <a:lnTo>
                    <a:pt x="55778" y="6049391"/>
                  </a:lnTo>
                  <a:lnTo>
                    <a:pt x="54254" y="6050915"/>
                  </a:lnTo>
                  <a:lnTo>
                    <a:pt x="52730" y="6052439"/>
                  </a:lnTo>
                  <a:lnTo>
                    <a:pt x="50901" y="6053963"/>
                  </a:lnTo>
                  <a:lnTo>
                    <a:pt x="33223" y="6061583"/>
                  </a:lnTo>
                  <a:lnTo>
                    <a:pt x="31089" y="6062091"/>
                  </a:lnTo>
                  <a:lnTo>
                    <a:pt x="28346" y="6062472"/>
                  </a:lnTo>
                  <a:lnTo>
                    <a:pt x="25907" y="6062726"/>
                  </a:lnTo>
                  <a:lnTo>
                    <a:pt x="23164" y="6063107"/>
                  </a:lnTo>
                  <a:lnTo>
                    <a:pt x="20726" y="6063107"/>
                  </a:lnTo>
                  <a:lnTo>
                    <a:pt x="17983" y="6063361"/>
                  </a:lnTo>
                  <a:lnTo>
                    <a:pt x="15544" y="6063361"/>
                  </a:lnTo>
                  <a:lnTo>
                    <a:pt x="12801" y="6063107"/>
                  </a:lnTo>
                  <a:lnTo>
                    <a:pt x="10363" y="6063107"/>
                  </a:lnTo>
                  <a:lnTo>
                    <a:pt x="7619" y="6062726"/>
                  </a:lnTo>
                  <a:lnTo>
                    <a:pt x="5181" y="6062472"/>
                  </a:lnTo>
                  <a:lnTo>
                    <a:pt x="2438" y="6062091"/>
                  </a:lnTo>
                  <a:lnTo>
                    <a:pt x="0" y="6061583"/>
                  </a:lnTo>
                  <a:lnTo>
                    <a:pt x="304" y="6094095"/>
                  </a:lnTo>
                </a:path>
                <a:path w="6883400" h="10017125">
                  <a:moveTo>
                    <a:pt x="85343" y="5969127"/>
                  </a:moveTo>
                  <a:lnTo>
                    <a:pt x="85343" y="6094095"/>
                  </a:lnTo>
                </a:path>
                <a:path w="6883400" h="10017125">
                  <a:moveTo>
                    <a:pt x="304" y="6094095"/>
                  </a:moveTo>
                  <a:lnTo>
                    <a:pt x="0" y="6127115"/>
                  </a:lnTo>
                  <a:lnTo>
                    <a:pt x="2438" y="6126480"/>
                  </a:lnTo>
                  <a:lnTo>
                    <a:pt x="4876" y="6125591"/>
                  </a:lnTo>
                  <a:lnTo>
                    <a:pt x="7619" y="6125210"/>
                  </a:lnTo>
                  <a:lnTo>
                    <a:pt x="10058" y="6124956"/>
                  </a:lnTo>
                  <a:lnTo>
                    <a:pt x="12496" y="6124575"/>
                  </a:lnTo>
                  <a:lnTo>
                    <a:pt x="15239" y="6124321"/>
                  </a:lnTo>
                  <a:lnTo>
                    <a:pt x="17678" y="6124321"/>
                  </a:lnTo>
                  <a:lnTo>
                    <a:pt x="20421" y="6124321"/>
                  </a:lnTo>
                  <a:lnTo>
                    <a:pt x="22859" y="6124321"/>
                  </a:lnTo>
                  <a:lnTo>
                    <a:pt x="25603" y="6124575"/>
                  </a:lnTo>
                  <a:lnTo>
                    <a:pt x="28041" y="6124956"/>
                  </a:lnTo>
                  <a:lnTo>
                    <a:pt x="30784" y="6125210"/>
                  </a:lnTo>
                  <a:lnTo>
                    <a:pt x="33223" y="6125845"/>
                  </a:lnTo>
                  <a:lnTo>
                    <a:pt x="35661" y="6126480"/>
                  </a:lnTo>
                  <a:lnTo>
                    <a:pt x="38100" y="6127115"/>
                  </a:lnTo>
                  <a:lnTo>
                    <a:pt x="40233" y="6128004"/>
                  </a:lnTo>
                  <a:lnTo>
                    <a:pt x="42671" y="6128893"/>
                  </a:lnTo>
                  <a:lnTo>
                    <a:pt x="44805" y="6130163"/>
                  </a:lnTo>
                  <a:lnTo>
                    <a:pt x="46939" y="6131306"/>
                  </a:lnTo>
                  <a:lnTo>
                    <a:pt x="49072" y="6132576"/>
                  </a:lnTo>
                  <a:lnTo>
                    <a:pt x="50901" y="6133719"/>
                  </a:lnTo>
                  <a:lnTo>
                    <a:pt x="52730" y="6135243"/>
                  </a:lnTo>
                  <a:lnTo>
                    <a:pt x="54559" y="6136767"/>
                  </a:lnTo>
                  <a:lnTo>
                    <a:pt x="56083" y="6138672"/>
                  </a:lnTo>
                  <a:lnTo>
                    <a:pt x="57302" y="6140450"/>
                  </a:lnTo>
                  <a:lnTo>
                    <a:pt x="58826" y="6142355"/>
                  </a:lnTo>
                  <a:lnTo>
                    <a:pt x="59740" y="6144387"/>
                  </a:lnTo>
                  <a:lnTo>
                    <a:pt x="60959" y="6146546"/>
                  </a:lnTo>
                  <a:lnTo>
                    <a:pt x="61569" y="6148705"/>
                  </a:lnTo>
                  <a:lnTo>
                    <a:pt x="62179" y="6151118"/>
                  </a:lnTo>
                  <a:lnTo>
                    <a:pt x="62788" y="6153531"/>
                  </a:lnTo>
                  <a:lnTo>
                    <a:pt x="63093" y="6156071"/>
                  </a:lnTo>
                  <a:lnTo>
                    <a:pt x="62788" y="6158738"/>
                  </a:lnTo>
                  <a:lnTo>
                    <a:pt x="62179" y="6161532"/>
                  </a:lnTo>
                  <a:lnTo>
                    <a:pt x="61569" y="6163945"/>
                  </a:lnTo>
                  <a:lnTo>
                    <a:pt x="60655" y="6166358"/>
                  </a:lnTo>
                  <a:lnTo>
                    <a:pt x="59740" y="6168517"/>
                  </a:lnTo>
                  <a:lnTo>
                    <a:pt x="58521" y="6170295"/>
                  </a:lnTo>
                  <a:lnTo>
                    <a:pt x="57302" y="6172454"/>
                  </a:lnTo>
                  <a:lnTo>
                    <a:pt x="55778" y="6174359"/>
                  </a:lnTo>
                  <a:lnTo>
                    <a:pt x="54254" y="6175883"/>
                  </a:lnTo>
                  <a:lnTo>
                    <a:pt x="52730" y="6177407"/>
                  </a:lnTo>
                  <a:lnTo>
                    <a:pt x="33223" y="6186551"/>
                  </a:lnTo>
                  <a:lnTo>
                    <a:pt x="31089" y="6187059"/>
                  </a:lnTo>
                  <a:lnTo>
                    <a:pt x="28346" y="6187440"/>
                  </a:lnTo>
                  <a:lnTo>
                    <a:pt x="25907" y="6187694"/>
                  </a:lnTo>
                  <a:lnTo>
                    <a:pt x="23164" y="6188075"/>
                  </a:lnTo>
                  <a:lnTo>
                    <a:pt x="20726" y="6188075"/>
                  </a:lnTo>
                  <a:lnTo>
                    <a:pt x="17983" y="6188329"/>
                  </a:lnTo>
                  <a:lnTo>
                    <a:pt x="15544" y="6188329"/>
                  </a:lnTo>
                  <a:lnTo>
                    <a:pt x="12801" y="6188075"/>
                  </a:lnTo>
                  <a:lnTo>
                    <a:pt x="10363" y="6188075"/>
                  </a:lnTo>
                  <a:lnTo>
                    <a:pt x="7619" y="6187694"/>
                  </a:lnTo>
                  <a:lnTo>
                    <a:pt x="5181" y="6187440"/>
                  </a:lnTo>
                  <a:lnTo>
                    <a:pt x="2438" y="6187059"/>
                  </a:lnTo>
                  <a:lnTo>
                    <a:pt x="0" y="6186551"/>
                  </a:lnTo>
                  <a:lnTo>
                    <a:pt x="304" y="6219063"/>
                  </a:lnTo>
                </a:path>
                <a:path w="6883400" h="10017125">
                  <a:moveTo>
                    <a:pt x="85343" y="6094095"/>
                  </a:moveTo>
                  <a:lnTo>
                    <a:pt x="85343" y="6219063"/>
                  </a:lnTo>
                </a:path>
                <a:path w="6883400" h="10017125">
                  <a:moveTo>
                    <a:pt x="304" y="6219063"/>
                  </a:moveTo>
                  <a:lnTo>
                    <a:pt x="0" y="6252083"/>
                  </a:lnTo>
                  <a:lnTo>
                    <a:pt x="2438" y="6251448"/>
                  </a:lnTo>
                  <a:lnTo>
                    <a:pt x="4876" y="6250813"/>
                  </a:lnTo>
                  <a:lnTo>
                    <a:pt x="7619" y="6250178"/>
                  </a:lnTo>
                  <a:lnTo>
                    <a:pt x="10058" y="6249924"/>
                  </a:lnTo>
                  <a:lnTo>
                    <a:pt x="12496" y="6249543"/>
                  </a:lnTo>
                  <a:lnTo>
                    <a:pt x="15239" y="6249289"/>
                  </a:lnTo>
                  <a:lnTo>
                    <a:pt x="17678" y="6249289"/>
                  </a:lnTo>
                  <a:lnTo>
                    <a:pt x="20421" y="6249289"/>
                  </a:lnTo>
                  <a:lnTo>
                    <a:pt x="22859" y="6249289"/>
                  </a:lnTo>
                  <a:lnTo>
                    <a:pt x="25603" y="6249543"/>
                  </a:lnTo>
                  <a:lnTo>
                    <a:pt x="28041" y="6249924"/>
                  </a:lnTo>
                  <a:lnTo>
                    <a:pt x="30784" y="6250178"/>
                  </a:lnTo>
                  <a:lnTo>
                    <a:pt x="33223" y="6250813"/>
                  </a:lnTo>
                  <a:lnTo>
                    <a:pt x="35661" y="6251448"/>
                  </a:lnTo>
                  <a:lnTo>
                    <a:pt x="38100" y="6252083"/>
                  </a:lnTo>
                  <a:lnTo>
                    <a:pt x="40233" y="6252972"/>
                  </a:lnTo>
                  <a:lnTo>
                    <a:pt x="42671" y="6253861"/>
                  </a:lnTo>
                  <a:lnTo>
                    <a:pt x="44805" y="6255131"/>
                  </a:lnTo>
                  <a:lnTo>
                    <a:pt x="46939" y="6256274"/>
                  </a:lnTo>
                  <a:lnTo>
                    <a:pt x="49072" y="6257544"/>
                  </a:lnTo>
                  <a:lnTo>
                    <a:pt x="50901" y="6258687"/>
                  </a:lnTo>
                  <a:lnTo>
                    <a:pt x="52730" y="6260211"/>
                  </a:lnTo>
                  <a:lnTo>
                    <a:pt x="54559" y="6261735"/>
                  </a:lnTo>
                  <a:lnTo>
                    <a:pt x="56083" y="6263640"/>
                  </a:lnTo>
                  <a:lnTo>
                    <a:pt x="57302" y="6265418"/>
                  </a:lnTo>
                  <a:lnTo>
                    <a:pt x="58826" y="6267323"/>
                  </a:lnTo>
                  <a:lnTo>
                    <a:pt x="59740" y="6269355"/>
                  </a:lnTo>
                  <a:lnTo>
                    <a:pt x="60959" y="6271514"/>
                  </a:lnTo>
                  <a:lnTo>
                    <a:pt x="61569" y="6273673"/>
                  </a:lnTo>
                  <a:lnTo>
                    <a:pt x="62179" y="6276086"/>
                  </a:lnTo>
                  <a:lnTo>
                    <a:pt x="62788" y="6278499"/>
                  </a:lnTo>
                  <a:lnTo>
                    <a:pt x="63093" y="6281039"/>
                  </a:lnTo>
                  <a:lnTo>
                    <a:pt x="62788" y="6283706"/>
                  </a:lnTo>
                  <a:lnTo>
                    <a:pt x="62179" y="6286500"/>
                  </a:lnTo>
                  <a:lnTo>
                    <a:pt x="54254" y="6300851"/>
                  </a:lnTo>
                  <a:lnTo>
                    <a:pt x="52730" y="6302375"/>
                  </a:lnTo>
                  <a:lnTo>
                    <a:pt x="33223" y="6311519"/>
                  </a:lnTo>
                  <a:lnTo>
                    <a:pt x="31089" y="6312027"/>
                  </a:lnTo>
                  <a:lnTo>
                    <a:pt x="28346" y="6312408"/>
                  </a:lnTo>
                  <a:lnTo>
                    <a:pt x="25907" y="6312662"/>
                  </a:lnTo>
                  <a:lnTo>
                    <a:pt x="23164" y="6313043"/>
                  </a:lnTo>
                  <a:lnTo>
                    <a:pt x="20726" y="6313043"/>
                  </a:lnTo>
                  <a:lnTo>
                    <a:pt x="17983" y="6313297"/>
                  </a:lnTo>
                  <a:lnTo>
                    <a:pt x="15544" y="6313297"/>
                  </a:lnTo>
                  <a:lnTo>
                    <a:pt x="12801" y="6313043"/>
                  </a:lnTo>
                  <a:lnTo>
                    <a:pt x="10363" y="6313043"/>
                  </a:lnTo>
                  <a:lnTo>
                    <a:pt x="7619" y="6312662"/>
                  </a:lnTo>
                  <a:lnTo>
                    <a:pt x="5181" y="6312408"/>
                  </a:lnTo>
                  <a:lnTo>
                    <a:pt x="2438" y="6312027"/>
                  </a:lnTo>
                  <a:lnTo>
                    <a:pt x="0" y="6311519"/>
                  </a:lnTo>
                  <a:lnTo>
                    <a:pt x="304" y="6344031"/>
                  </a:lnTo>
                </a:path>
                <a:path w="6883400" h="10017125">
                  <a:moveTo>
                    <a:pt x="85343" y="6219063"/>
                  </a:moveTo>
                  <a:lnTo>
                    <a:pt x="85343" y="6344031"/>
                  </a:lnTo>
                </a:path>
                <a:path w="6883400" h="10017125">
                  <a:moveTo>
                    <a:pt x="304" y="6344031"/>
                  </a:moveTo>
                  <a:lnTo>
                    <a:pt x="0" y="6377051"/>
                  </a:lnTo>
                  <a:lnTo>
                    <a:pt x="2438" y="6376416"/>
                  </a:lnTo>
                  <a:lnTo>
                    <a:pt x="4876" y="6375781"/>
                  </a:lnTo>
                  <a:lnTo>
                    <a:pt x="7619" y="6375146"/>
                  </a:lnTo>
                  <a:lnTo>
                    <a:pt x="10058" y="6374892"/>
                  </a:lnTo>
                  <a:lnTo>
                    <a:pt x="12496" y="6374511"/>
                  </a:lnTo>
                  <a:lnTo>
                    <a:pt x="15239" y="6374257"/>
                  </a:lnTo>
                  <a:lnTo>
                    <a:pt x="17678" y="6374257"/>
                  </a:lnTo>
                  <a:lnTo>
                    <a:pt x="20421" y="6374257"/>
                  </a:lnTo>
                  <a:lnTo>
                    <a:pt x="22859" y="6374257"/>
                  </a:lnTo>
                  <a:lnTo>
                    <a:pt x="25603" y="6374511"/>
                  </a:lnTo>
                  <a:lnTo>
                    <a:pt x="28041" y="6374892"/>
                  </a:lnTo>
                  <a:lnTo>
                    <a:pt x="30784" y="6375146"/>
                  </a:lnTo>
                  <a:lnTo>
                    <a:pt x="33223" y="6375781"/>
                  </a:lnTo>
                  <a:lnTo>
                    <a:pt x="35661" y="6376416"/>
                  </a:lnTo>
                  <a:lnTo>
                    <a:pt x="38100" y="6377305"/>
                  </a:lnTo>
                  <a:lnTo>
                    <a:pt x="40233" y="6377940"/>
                  </a:lnTo>
                  <a:lnTo>
                    <a:pt x="42671" y="6378829"/>
                  </a:lnTo>
                  <a:lnTo>
                    <a:pt x="44805" y="6380099"/>
                  </a:lnTo>
                  <a:lnTo>
                    <a:pt x="46939" y="6381242"/>
                  </a:lnTo>
                  <a:lnTo>
                    <a:pt x="49072" y="6382512"/>
                  </a:lnTo>
                  <a:lnTo>
                    <a:pt x="50901" y="6384036"/>
                  </a:lnTo>
                  <a:lnTo>
                    <a:pt x="52730" y="6385179"/>
                  </a:lnTo>
                  <a:lnTo>
                    <a:pt x="54559" y="6386703"/>
                  </a:lnTo>
                  <a:lnTo>
                    <a:pt x="56083" y="6388608"/>
                  </a:lnTo>
                  <a:lnTo>
                    <a:pt x="57302" y="6390386"/>
                  </a:lnTo>
                  <a:lnTo>
                    <a:pt x="58826" y="6392291"/>
                  </a:lnTo>
                  <a:lnTo>
                    <a:pt x="59740" y="6394323"/>
                  </a:lnTo>
                  <a:lnTo>
                    <a:pt x="60959" y="6396482"/>
                  </a:lnTo>
                  <a:lnTo>
                    <a:pt x="61569" y="6398641"/>
                  </a:lnTo>
                  <a:lnTo>
                    <a:pt x="62179" y="6401054"/>
                  </a:lnTo>
                  <a:lnTo>
                    <a:pt x="62788" y="6403467"/>
                  </a:lnTo>
                  <a:lnTo>
                    <a:pt x="63093" y="6406261"/>
                  </a:lnTo>
                  <a:lnTo>
                    <a:pt x="62788" y="6409055"/>
                  </a:lnTo>
                  <a:lnTo>
                    <a:pt x="62179" y="6411468"/>
                  </a:lnTo>
                  <a:lnTo>
                    <a:pt x="54254" y="6425819"/>
                  </a:lnTo>
                  <a:lnTo>
                    <a:pt x="52730" y="6427597"/>
                  </a:lnTo>
                  <a:lnTo>
                    <a:pt x="50901" y="6428867"/>
                  </a:lnTo>
                  <a:lnTo>
                    <a:pt x="49072" y="6430391"/>
                  </a:lnTo>
                  <a:lnTo>
                    <a:pt x="46939" y="6431534"/>
                  </a:lnTo>
                  <a:lnTo>
                    <a:pt x="44805" y="6432423"/>
                  </a:lnTo>
                  <a:lnTo>
                    <a:pt x="42671" y="6433439"/>
                  </a:lnTo>
                  <a:lnTo>
                    <a:pt x="40538" y="6434328"/>
                  </a:lnTo>
                  <a:lnTo>
                    <a:pt x="38100" y="6435217"/>
                  </a:lnTo>
                  <a:lnTo>
                    <a:pt x="35966" y="6435852"/>
                  </a:lnTo>
                  <a:lnTo>
                    <a:pt x="33223" y="6436487"/>
                  </a:lnTo>
                  <a:lnTo>
                    <a:pt x="31089" y="6436995"/>
                  </a:lnTo>
                  <a:lnTo>
                    <a:pt x="28346" y="6437376"/>
                  </a:lnTo>
                  <a:lnTo>
                    <a:pt x="25907" y="6437630"/>
                  </a:lnTo>
                  <a:lnTo>
                    <a:pt x="23164" y="6438011"/>
                  </a:lnTo>
                  <a:lnTo>
                    <a:pt x="20726" y="6438265"/>
                  </a:lnTo>
                  <a:lnTo>
                    <a:pt x="17983" y="6438265"/>
                  </a:lnTo>
                  <a:lnTo>
                    <a:pt x="15544" y="6438265"/>
                  </a:lnTo>
                  <a:lnTo>
                    <a:pt x="12801" y="6438265"/>
                  </a:lnTo>
                  <a:lnTo>
                    <a:pt x="10363" y="6438011"/>
                  </a:lnTo>
                  <a:lnTo>
                    <a:pt x="7619" y="6437630"/>
                  </a:lnTo>
                  <a:lnTo>
                    <a:pt x="5181" y="6437376"/>
                  </a:lnTo>
                  <a:lnTo>
                    <a:pt x="2438" y="6436995"/>
                  </a:lnTo>
                  <a:lnTo>
                    <a:pt x="0" y="6436741"/>
                  </a:lnTo>
                  <a:lnTo>
                    <a:pt x="304" y="6468999"/>
                  </a:lnTo>
                </a:path>
                <a:path w="6883400" h="10017125">
                  <a:moveTo>
                    <a:pt x="85343" y="6344031"/>
                  </a:moveTo>
                  <a:lnTo>
                    <a:pt x="85343" y="6468999"/>
                  </a:lnTo>
                </a:path>
                <a:path w="6883400" h="10017125">
                  <a:moveTo>
                    <a:pt x="304" y="6468999"/>
                  </a:moveTo>
                  <a:lnTo>
                    <a:pt x="0" y="6502019"/>
                  </a:lnTo>
                  <a:lnTo>
                    <a:pt x="2438" y="6501384"/>
                  </a:lnTo>
                  <a:lnTo>
                    <a:pt x="4876" y="6500749"/>
                  </a:lnTo>
                  <a:lnTo>
                    <a:pt x="7619" y="6500114"/>
                  </a:lnTo>
                  <a:lnTo>
                    <a:pt x="10058" y="6499860"/>
                  </a:lnTo>
                  <a:lnTo>
                    <a:pt x="12496" y="6499479"/>
                  </a:lnTo>
                  <a:lnTo>
                    <a:pt x="15239" y="6499225"/>
                  </a:lnTo>
                  <a:lnTo>
                    <a:pt x="17678" y="6499225"/>
                  </a:lnTo>
                  <a:lnTo>
                    <a:pt x="20421" y="6499225"/>
                  </a:lnTo>
                  <a:lnTo>
                    <a:pt x="22859" y="6499225"/>
                  </a:lnTo>
                  <a:lnTo>
                    <a:pt x="25603" y="6499479"/>
                  </a:lnTo>
                  <a:lnTo>
                    <a:pt x="28041" y="6499860"/>
                  </a:lnTo>
                  <a:lnTo>
                    <a:pt x="30784" y="6500495"/>
                  </a:lnTo>
                  <a:lnTo>
                    <a:pt x="33223" y="6500749"/>
                  </a:lnTo>
                  <a:lnTo>
                    <a:pt x="35661" y="6501638"/>
                  </a:lnTo>
                  <a:lnTo>
                    <a:pt x="38100" y="6502273"/>
                  </a:lnTo>
                  <a:lnTo>
                    <a:pt x="40233" y="6503161"/>
                  </a:lnTo>
                  <a:lnTo>
                    <a:pt x="50901" y="6509004"/>
                  </a:lnTo>
                  <a:lnTo>
                    <a:pt x="52730" y="6510147"/>
                  </a:lnTo>
                  <a:lnTo>
                    <a:pt x="54559" y="6512052"/>
                  </a:lnTo>
                  <a:lnTo>
                    <a:pt x="56083" y="6513576"/>
                  </a:lnTo>
                  <a:lnTo>
                    <a:pt x="57302" y="6515354"/>
                  </a:lnTo>
                  <a:lnTo>
                    <a:pt x="58826" y="6517513"/>
                  </a:lnTo>
                  <a:lnTo>
                    <a:pt x="59740" y="6519291"/>
                  </a:lnTo>
                  <a:lnTo>
                    <a:pt x="60959" y="6521450"/>
                  </a:lnTo>
                  <a:lnTo>
                    <a:pt x="61569" y="6523863"/>
                  </a:lnTo>
                  <a:lnTo>
                    <a:pt x="62179" y="6526022"/>
                  </a:lnTo>
                  <a:lnTo>
                    <a:pt x="62788" y="6528434"/>
                  </a:lnTo>
                  <a:lnTo>
                    <a:pt x="63093" y="6531229"/>
                  </a:lnTo>
                  <a:lnTo>
                    <a:pt x="62788" y="6534023"/>
                  </a:lnTo>
                  <a:lnTo>
                    <a:pt x="62179" y="6536436"/>
                  </a:lnTo>
                  <a:lnTo>
                    <a:pt x="54254" y="6550786"/>
                  </a:lnTo>
                  <a:lnTo>
                    <a:pt x="52730" y="6552565"/>
                  </a:lnTo>
                  <a:lnTo>
                    <a:pt x="50901" y="6553834"/>
                  </a:lnTo>
                  <a:lnTo>
                    <a:pt x="49072" y="6555359"/>
                  </a:lnTo>
                  <a:lnTo>
                    <a:pt x="46939" y="6556502"/>
                  </a:lnTo>
                  <a:lnTo>
                    <a:pt x="44805" y="6557391"/>
                  </a:lnTo>
                  <a:lnTo>
                    <a:pt x="42671" y="6558661"/>
                  </a:lnTo>
                  <a:lnTo>
                    <a:pt x="40538" y="6559550"/>
                  </a:lnTo>
                  <a:lnTo>
                    <a:pt x="38100" y="6560184"/>
                  </a:lnTo>
                  <a:lnTo>
                    <a:pt x="35966" y="6561074"/>
                  </a:lnTo>
                  <a:lnTo>
                    <a:pt x="33223" y="6561455"/>
                  </a:lnTo>
                  <a:lnTo>
                    <a:pt x="31089" y="6561963"/>
                  </a:lnTo>
                  <a:lnTo>
                    <a:pt x="28346" y="6562598"/>
                  </a:lnTo>
                  <a:lnTo>
                    <a:pt x="25907" y="6562598"/>
                  </a:lnTo>
                  <a:lnTo>
                    <a:pt x="23164" y="6562979"/>
                  </a:lnTo>
                  <a:lnTo>
                    <a:pt x="20726" y="6563233"/>
                  </a:lnTo>
                  <a:lnTo>
                    <a:pt x="17983" y="6563233"/>
                  </a:lnTo>
                  <a:lnTo>
                    <a:pt x="15544" y="6563233"/>
                  </a:lnTo>
                  <a:lnTo>
                    <a:pt x="12801" y="6563233"/>
                  </a:lnTo>
                  <a:lnTo>
                    <a:pt x="10363" y="6562979"/>
                  </a:lnTo>
                  <a:lnTo>
                    <a:pt x="7619" y="6562598"/>
                  </a:lnTo>
                  <a:lnTo>
                    <a:pt x="5181" y="6562344"/>
                  </a:lnTo>
                  <a:lnTo>
                    <a:pt x="2438" y="6561963"/>
                  </a:lnTo>
                  <a:lnTo>
                    <a:pt x="0" y="6561709"/>
                  </a:lnTo>
                  <a:lnTo>
                    <a:pt x="304" y="6594348"/>
                  </a:lnTo>
                </a:path>
                <a:path w="6883400" h="10017125">
                  <a:moveTo>
                    <a:pt x="85343" y="6468999"/>
                  </a:moveTo>
                  <a:lnTo>
                    <a:pt x="85343" y="6594348"/>
                  </a:lnTo>
                </a:path>
                <a:path w="6883400" h="10017125">
                  <a:moveTo>
                    <a:pt x="304" y="6594348"/>
                  </a:moveTo>
                  <a:lnTo>
                    <a:pt x="0" y="6627876"/>
                  </a:lnTo>
                  <a:lnTo>
                    <a:pt x="2438" y="6627241"/>
                  </a:lnTo>
                  <a:lnTo>
                    <a:pt x="4876" y="6626352"/>
                  </a:lnTo>
                  <a:lnTo>
                    <a:pt x="7619" y="6625971"/>
                  </a:lnTo>
                  <a:lnTo>
                    <a:pt x="10058" y="6625717"/>
                  </a:lnTo>
                  <a:lnTo>
                    <a:pt x="12496" y="6625463"/>
                  </a:lnTo>
                  <a:lnTo>
                    <a:pt x="15239" y="6625082"/>
                  </a:lnTo>
                  <a:lnTo>
                    <a:pt x="17678" y="6625082"/>
                  </a:lnTo>
                  <a:lnTo>
                    <a:pt x="20421" y="6625082"/>
                  </a:lnTo>
                  <a:lnTo>
                    <a:pt x="22859" y="6625082"/>
                  </a:lnTo>
                  <a:lnTo>
                    <a:pt x="25603" y="6625463"/>
                  </a:lnTo>
                  <a:lnTo>
                    <a:pt x="28041" y="6625717"/>
                  </a:lnTo>
                  <a:lnTo>
                    <a:pt x="30784" y="6625971"/>
                  </a:lnTo>
                  <a:lnTo>
                    <a:pt x="33223" y="6626606"/>
                  </a:lnTo>
                  <a:lnTo>
                    <a:pt x="35661" y="6627241"/>
                  </a:lnTo>
                  <a:lnTo>
                    <a:pt x="38100" y="6627876"/>
                  </a:lnTo>
                  <a:lnTo>
                    <a:pt x="40233" y="6628765"/>
                  </a:lnTo>
                  <a:lnTo>
                    <a:pt x="42671" y="6630034"/>
                  </a:lnTo>
                  <a:lnTo>
                    <a:pt x="44805" y="6630924"/>
                  </a:lnTo>
                  <a:lnTo>
                    <a:pt x="46939" y="6632067"/>
                  </a:lnTo>
                  <a:lnTo>
                    <a:pt x="49072" y="6633336"/>
                  </a:lnTo>
                  <a:lnTo>
                    <a:pt x="50901" y="6634861"/>
                  </a:lnTo>
                  <a:lnTo>
                    <a:pt x="52730" y="6636384"/>
                  </a:lnTo>
                  <a:lnTo>
                    <a:pt x="54559" y="6637909"/>
                  </a:lnTo>
                  <a:lnTo>
                    <a:pt x="56083" y="6639686"/>
                  </a:lnTo>
                  <a:lnTo>
                    <a:pt x="57302" y="6641592"/>
                  </a:lnTo>
                  <a:lnTo>
                    <a:pt x="58826" y="6643751"/>
                  </a:lnTo>
                  <a:lnTo>
                    <a:pt x="59740" y="6645529"/>
                  </a:lnTo>
                  <a:lnTo>
                    <a:pt x="60959" y="6647688"/>
                  </a:lnTo>
                  <a:lnTo>
                    <a:pt x="61569" y="6650101"/>
                  </a:lnTo>
                  <a:lnTo>
                    <a:pt x="62179" y="6652513"/>
                  </a:lnTo>
                  <a:lnTo>
                    <a:pt x="62788" y="6654927"/>
                  </a:lnTo>
                  <a:lnTo>
                    <a:pt x="63093" y="6657721"/>
                  </a:lnTo>
                  <a:lnTo>
                    <a:pt x="54254" y="6677786"/>
                  </a:lnTo>
                  <a:lnTo>
                    <a:pt x="52730" y="6679311"/>
                  </a:lnTo>
                  <a:lnTo>
                    <a:pt x="50901" y="6680834"/>
                  </a:lnTo>
                  <a:lnTo>
                    <a:pt x="49072" y="6682359"/>
                  </a:lnTo>
                  <a:lnTo>
                    <a:pt x="46939" y="6683629"/>
                  </a:lnTo>
                  <a:lnTo>
                    <a:pt x="44805" y="6684899"/>
                  </a:lnTo>
                  <a:lnTo>
                    <a:pt x="42671" y="6685788"/>
                  </a:lnTo>
                  <a:lnTo>
                    <a:pt x="40538" y="6686677"/>
                  </a:lnTo>
                  <a:lnTo>
                    <a:pt x="38100" y="6687311"/>
                  </a:lnTo>
                  <a:lnTo>
                    <a:pt x="35966" y="6688201"/>
                  </a:lnTo>
                  <a:lnTo>
                    <a:pt x="33223" y="6688836"/>
                  </a:lnTo>
                  <a:lnTo>
                    <a:pt x="31089" y="6689471"/>
                  </a:lnTo>
                  <a:lnTo>
                    <a:pt x="28346" y="6689725"/>
                  </a:lnTo>
                  <a:lnTo>
                    <a:pt x="25907" y="6689979"/>
                  </a:lnTo>
                  <a:lnTo>
                    <a:pt x="23164" y="6690359"/>
                  </a:lnTo>
                  <a:lnTo>
                    <a:pt x="20726" y="6690359"/>
                  </a:lnTo>
                  <a:lnTo>
                    <a:pt x="17983" y="6690613"/>
                  </a:lnTo>
                  <a:lnTo>
                    <a:pt x="15544" y="6690613"/>
                  </a:lnTo>
                  <a:lnTo>
                    <a:pt x="12801" y="6690359"/>
                  </a:lnTo>
                  <a:lnTo>
                    <a:pt x="10363" y="6690359"/>
                  </a:lnTo>
                  <a:lnTo>
                    <a:pt x="7619" y="6689979"/>
                  </a:lnTo>
                  <a:lnTo>
                    <a:pt x="5181" y="6689725"/>
                  </a:lnTo>
                  <a:lnTo>
                    <a:pt x="2438" y="6689471"/>
                  </a:lnTo>
                  <a:lnTo>
                    <a:pt x="0" y="6688836"/>
                  </a:lnTo>
                  <a:lnTo>
                    <a:pt x="304" y="6722363"/>
                  </a:lnTo>
                </a:path>
                <a:path w="6883400" h="10017125">
                  <a:moveTo>
                    <a:pt x="85343" y="6594348"/>
                  </a:moveTo>
                  <a:lnTo>
                    <a:pt x="85343" y="6722363"/>
                  </a:lnTo>
                </a:path>
                <a:path w="6883400" h="10017125">
                  <a:moveTo>
                    <a:pt x="304" y="6722363"/>
                  </a:moveTo>
                  <a:lnTo>
                    <a:pt x="0" y="6755892"/>
                  </a:lnTo>
                  <a:lnTo>
                    <a:pt x="2438" y="6755257"/>
                  </a:lnTo>
                  <a:lnTo>
                    <a:pt x="4876" y="6754622"/>
                  </a:lnTo>
                  <a:lnTo>
                    <a:pt x="7619" y="6753986"/>
                  </a:lnTo>
                  <a:lnTo>
                    <a:pt x="10058" y="6753733"/>
                  </a:lnTo>
                  <a:lnTo>
                    <a:pt x="12496" y="6753479"/>
                  </a:lnTo>
                  <a:lnTo>
                    <a:pt x="15239" y="6753098"/>
                  </a:lnTo>
                  <a:lnTo>
                    <a:pt x="17678" y="6753098"/>
                  </a:lnTo>
                  <a:lnTo>
                    <a:pt x="20421" y="6753098"/>
                  </a:lnTo>
                  <a:lnTo>
                    <a:pt x="22859" y="6753098"/>
                  </a:lnTo>
                  <a:lnTo>
                    <a:pt x="25603" y="6753479"/>
                  </a:lnTo>
                  <a:lnTo>
                    <a:pt x="28041" y="6753733"/>
                  </a:lnTo>
                  <a:lnTo>
                    <a:pt x="30784" y="6753986"/>
                  </a:lnTo>
                  <a:lnTo>
                    <a:pt x="33223" y="6754622"/>
                  </a:lnTo>
                  <a:lnTo>
                    <a:pt x="35661" y="6755257"/>
                  </a:lnTo>
                  <a:lnTo>
                    <a:pt x="38100" y="6756146"/>
                  </a:lnTo>
                  <a:lnTo>
                    <a:pt x="40233" y="6756781"/>
                  </a:lnTo>
                  <a:lnTo>
                    <a:pt x="42671" y="6758051"/>
                  </a:lnTo>
                  <a:lnTo>
                    <a:pt x="52730" y="6764401"/>
                  </a:lnTo>
                  <a:lnTo>
                    <a:pt x="54559" y="6765925"/>
                  </a:lnTo>
                  <a:lnTo>
                    <a:pt x="56083" y="6767703"/>
                  </a:lnTo>
                  <a:lnTo>
                    <a:pt x="57302" y="6769608"/>
                  </a:lnTo>
                  <a:lnTo>
                    <a:pt x="58826" y="6771767"/>
                  </a:lnTo>
                  <a:lnTo>
                    <a:pt x="59740" y="6773545"/>
                  </a:lnTo>
                  <a:lnTo>
                    <a:pt x="60959" y="6775958"/>
                  </a:lnTo>
                  <a:lnTo>
                    <a:pt x="61569" y="6778117"/>
                  </a:lnTo>
                  <a:lnTo>
                    <a:pt x="62179" y="6780530"/>
                  </a:lnTo>
                  <a:lnTo>
                    <a:pt x="62788" y="6782943"/>
                  </a:lnTo>
                  <a:lnTo>
                    <a:pt x="63093" y="6785736"/>
                  </a:lnTo>
                  <a:lnTo>
                    <a:pt x="62788" y="6788531"/>
                  </a:lnTo>
                  <a:lnTo>
                    <a:pt x="62179" y="6791198"/>
                  </a:lnTo>
                  <a:lnTo>
                    <a:pt x="54254" y="6805803"/>
                  </a:lnTo>
                  <a:lnTo>
                    <a:pt x="52730" y="6807708"/>
                  </a:lnTo>
                  <a:lnTo>
                    <a:pt x="50901" y="6808851"/>
                  </a:lnTo>
                  <a:lnTo>
                    <a:pt x="49072" y="6810375"/>
                  </a:lnTo>
                  <a:lnTo>
                    <a:pt x="46939" y="6811645"/>
                  </a:lnTo>
                  <a:lnTo>
                    <a:pt x="44805" y="6812915"/>
                  </a:lnTo>
                  <a:lnTo>
                    <a:pt x="42671" y="6813804"/>
                  </a:lnTo>
                  <a:lnTo>
                    <a:pt x="40538" y="6814693"/>
                  </a:lnTo>
                  <a:lnTo>
                    <a:pt x="38100" y="6815582"/>
                  </a:lnTo>
                  <a:lnTo>
                    <a:pt x="35966" y="6816217"/>
                  </a:lnTo>
                  <a:lnTo>
                    <a:pt x="33223" y="6816852"/>
                  </a:lnTo>
                  <a:lnTo>
                    <a:pt x="31089" y="6817486"/>
                  </a:lnTo>
                  <a:lnTo>
                    <a:pt x="28346" y="6817741"/>
                  </a:lnTo>
                  <a:lnTo>
                    <a:pt x="25907" y="6817995"/>
                  </a:lnTo>
                  <a:lnTo>
                    <a:pt x="23164" y="6818376"/>
                  </a:lnTo>
                  <a:lnTo>
                    <a:pt x="20726" y="6818376"/>
                  </a:lnTo>
                  <a:lnTo>
                    <a:pt x="17983" y="6818630"/>
                  </a:lnTo>
                  <a:lnTo>
                    <a:pt x="15544" y="6818630"/>
                  </a:lnTo>
                  <a:lnTo>
                    <a:pt x="12801" y="6818376"/>
                  </a:lnTo>
                  <a:lnTo>
                    <a:pt x="10363" y="6818376"/>
                  </a:lnTo>
                  <a:lnTo>
                    <a:pt x="7619" y="6817995"/>
                  </a:lnTo>
                  <a:lnTo>
                    <a:pt x="5181" y="6817741"/>
                  </a:lnTo>
                  <a:lnTo>
                    <a:pt x="2438" y="6817486"/>
                  </a:lnTo>
                  <a:lnTo>
                    <a:pt x="0" y="6816852"/>
                  </a:lnTo>
                  <a:lnTo>
                    <a:pt x="304" y="6850380"/>
                  </a:lnTo>
                </a:path>
                <a:path w="6883400" h="10017125">
                  <a:moveTo>
                    <a:pt x="85343" y="6722363"/>
                  </a:moveTo>
                  <a:lnTo>
                    <a:pt x="85343" y="6850380"/>
                  </a:lnTo>
                </a:path>
                <a:path w="6883400" h="10017125">
                  <a:moveTo>
                    <a:pt x="304" y="6850380"/>
                  </a:moveTo>
                  <a:lnTo>
                    <a:pt x="0" y="6883908"/>
                  </a:lnTo>
                  <a:lnTo>
                    <a:pt x="2438" y="6883273"/>
                  </a:lnTo>
                  <a:lnTo>
                    <a:pt x="4876" y="6882638"/>
                  </a:lnTo>
                  <a:lnTo>
                    <a:pt x="7619" y="6882003"/>
                  </a:lnTo>
                  <a:lnTo>
                    <a:pt x="10058" y="6881749"/>
                  </a:lnTo>
                  <a:lnTo>
                    <a:pt x="12496" y="6881495"/>
                  </a:lnTo>
                  <a:lnTo>
                    <a:pt x="15239" y="6881113"/>
                  </a:lnTo>
                  <a:lnTo>
                    <a:pt x="17678" y="6881113"/>
                  </a:lnTo>
                  <a:lnTo>
                    <a:pt x="20421" y="6881113"/>
                  </a:lnTo>
                  <a:lnTo>
                    <a:pt x="22859" y="6881113"/>
                  </a:lnTo>
                  <a:lnTo>
                    <a:pt x="25603" y="6881495"/>
                  </a:lnTo>
                  <a:lnTo>
                    <a:pt x="28041" y="6881749"/>
                  </a:lnTo>
                  <a:lnTo>
                    <a:pt x="30784" y="6882003"/>
                  </a:lnTo>
                  <a:lnTo>
                    <a:pt x="33223" y="6882638"/>
                  </a:lnTo>
                  <a:lnTo>
                    <a:pt x="35661" y="6883527"/>
                  </a:lnTo>
                  <a:lnTo>
                    <a:pt x="38100" y="6884161"/>
                  </a:lnTo>
                  <a:lnTo>
                    <a:pt x="40233" y="6885051"/>
                  </a:lnTo>
                  <a:lnTo>
                    <a:pt x="42671" y="6886067"/>
                  </a:lnTo>
                  <a:lnTo>
                    <a:pt x="44805" y="6886956"/>
                  </a:lnTo>
                  <a:lnTo>
                    <a:pt x="46939" y="6888099"/>
                  </a:lnTo>
                  <a:lnTo>
                    <a:pt x="49072" y="6889369"/>
                  </a:lnTo>
                  <a:lnTo>
                    <a:pt x="50901" y="6890893"/>
                  </a:lnTo>
                  <a:lnTo>
                    <a:pt x="52730" y="6892417"/>
                  </a:lnTo>
                  <a:lnTo>
                    <a:pt x="54559" y="6893941"/>
                  </a:lnTo>
                  <a:lnTo>
                    <a:pt x="56083" y="6895719"/>
                  </a:lnTo>
                  <a:lnTo>
                    <a:pt x="57302" y="6897624"/>
                  </a:lnTo>
                  <a:lnTo>
                    <a:pt x="58826" y="6899783"/>
                  </a:lnTo>
                  <a:lnTo>
                    <a:pt x="63093" y="6913753"/>
                  </a:lnTo>
                  <a:lnTo>
                    <a:pt x="58521" y="6928358"/>
                  </a:lnTo>
                  <a:lnTo>
                    <a:pt x="57302" y="6930517"/>
                  </a:lnTo>
                  <a:lnTo>
                    <a:pt x="55778" y="6932295"/>
                  </a:lnTo>
                  <a:lnTo>
                    <a:pt x="54254" y="6933819"/>
                  </a:lnTo>
                  <a:lnTo>
                    <a:pt x="52730" y="6935724"/>
                  </a:lnTo>
                  <a:lnTo>
                    <a:pt x="50901" y="6936867"/>
                  </a:lnTo>
                  <a:lnTo>
                    <a:pt x="49072" y="6938391"/>
                  </a:lnTo>
                  <a:lnTo>
                    <a:pt x="46939" y="6939661"/>
                  </a:lnTo>
                  <a:lnTo>
                    <a:pt x="33223" y="6944868"/>
                  </a:lnTo>
                  <a:lnTo>
                    <a:pt x="31089" y="6945503"/>
                  </a:lnTo>
                  <a:lnTo>
                    <a:pt x="28346" y="6945757"/>
                  </a:lnTo>
                  <a:lnTo>
                    <a:pt x="25907" y="6946011"/>
                  </a:lnTo>
                  <a:lnTo>
                    <a:pt x="23164" y="6946392"/>
                  </a:lnTo>
                  <a:lnTo>
                    <a:pt x="20726" y="6946646"/>
                  </a:lnTo>
                  <a:lnTo>
                    <a:pt x="17983" y="6946646"/>
                  </a:lnTo>
                  <a:lnTo>
                    <a:pt x="15544" y="6946646"/>
                  </a:lnTo>
                  <a:lnTo>
                    <a:pt x="12801" y="6946646"/>
                  </a:lnTo>
                  <a:lnTo>
                    <a:pt x="10363" y="6946392"/>
                  </a:lnTo>
                  <a:lnTo>
                    <a:pt x="7619" y="6946011"/>
                  </a:lnTo>
                  <a:lnTo>
                    <a:pt x="5181" y="6945757"/>
                  </a:lnTo>
                  <a:lnTo>
                    <a:pt x="2438" y="6945503"/>
                  </a:lnTo>
                  <a:lnTo>
                    <a:pt x="0" y="6944868"/>
                  </a:lnTo>
                  <a:lnTo>
                    <a:pt x="304" y="6978396"/>
                  </a:lnTo>
                </a:path>
                <a:path w="6883400" h="10017125">
                  <a:moveTo>
                    <a:pt x="85343" y="6850380"/>
                  </a:moveTo>
                  <a:lnTo>
                    <a:pt x="85343" y="6978396"/>
                  </a:lnTo>
                </a:path>
                <a:path w="6883400" h="10017125">
                  <a:moveTo>
                    <a:pt x="304" y="6978396"/>
                  </a:moveTo>
                  <a:lnTo>
                    <a:pt x="0" y="7011924"/>
                  </a:lnTo>
                  <a:lnTo>
                    <a:pt x="2438" y="7011288"/>
                  </a:lnTo>
                  <a:lnTo>
                    <a:pt x="4876" y="7010654"/>
                  </a:lnTo>
                  <a:lnTo>
                    <a:pt x="7619" y="7010019"/>
                  </a:lnTo>
                  <a:lnTo>
                    <a:pt x="10058" y="7009765"/>
                  </a:lnTo>
                  <a:lnTo>
                    <a:pt x="12496" y="7009511"/>
                  </a:lnTo>
                  <a:lnTo>
                    <a:pt x="15239" y="7009130"/>
                  </a:lnTo>
                  <a:lnTo>
                    <a:pt x="17678" y="7009130"/>
                  </a:lnTo>
                  <a:lnTo>
                    <a:pt x="20421" y="7009130"/>
                  </a:lnTo>
                  <a:lnTo>
                    <a:pt x="22859" y="7009130"/>
                  </a:lnTo>
                  <a:lnTo>
                    <a:pt x="25603" y="7009511"/>
                  </a:lnTo>
                  <a:lnTo>
                    <a:pt x="28041" y="7009765"/>
                  </a:lnTo>
                  <a:lnTo>
                    <a:pt x="30784" y="7010400"/>
                  </a:lnTo>
                  <a:lnTo>
                    <a:pt x="33223" y="7010654"/>
                  </a:lnTo>
                  <a:lnTo>
                    <a:pt x="35661" y="7011543"/>
                  </a:lnTo>
                  <a:lnTo>
                    <a:pt x="38100" y="7012178"/>
                  </a:lnTo>
                  <a:lnTo>
                    <a:pt x="40233" y="7013067"/>
                  </a:lnTo>
                  <a:lnTo>
                    <a:pt x="42671" y="7014083"/>
                  </a:lnTo>
                  <a:lnTo>
                    <a:pt x="44805" y="7014972"/>
                  </a:lnTo>
                  <a:lnTo>
                    <a:pt x="46939" y="7016115"/>
                  </a:lnTo>
                  <a:lnTo>
                    <a:pt x="49072" y="7017638"/>
                  </a:lnTo>
                  <a:lnTo>
                    <a:pt x="50901" y="7018909"/>
                  </a:lnTo>
                  <a:lnTo>
                    <a:pt x="52730" y="7020433"/>
                  </a:lnTo>
                  <a:lnTo>
                    <a:pt x="54559" y="7022211"/>
                  </a:lnTo>
                  <a:lnTo>
                    <a:pt x="56083" y="7023734"/>
                  </a:lnTo>
                  <a:lnTo>
                    <a:pt x="57302" y="7025640"/>
                  </a:lnTo>
                  <a:lnTo>
                    <a:pt x="58826" y="7027799"/>
                  </a:lnTo>
                  <a:lnTo>
                    <a:pt x="59740" y="7029831"/>
                  </a:lnTo>
                  <a:lnTo>
                    <a:pt x="60959" y="7031990"/>
                  </a:lnTo>
                  <a:lnTo>
                    <a:pt x="61569" y="7034149"/>
                  </a:lnTo>
                  <a:lnTo>
                    <a:pt x="62179" y="7036561"/>
                  </a:lnTo>
                  <a:lnTo>
                    <a:pt x="62788" y="7039356"/>
                  </a:lnTo>
                  <a:lnTo>
                    <a:pt x="63093" y="7041769"/>
                  </a:lnTo>
                  <a:lnTo>
                    <a:pt x="58521" y="7056374"/>
                  </a:lnTo>
                  <a:lnTo>
                    <a:pt x="57302" y="7058533"/>
                  </a:lnTo>
                  <a:lnTo>
                    <a:pt x="55778" y="7060311"/>
                  </a:lnTo>
                  <a:lnTo>
                    <a:pt x="54254" y="7061834"/>
                  </a:lnTo>
                  <a:lnTo>
                    <a:pt x="52730" y="7063740"/>
                  </a:lnTo>
                  <a:lnTo>
                    <a:pt x="50901" y="7065263"/>
                  </a:lnTo>
                  <a:lnTo>
                    <a:pt x="49072" y="7066407"/>
                  </a:lnTo>
                  <a:lnTo>
                    <a:pt x="46939" y="7067677"/>
                  </a:lnTo>
                  <a:lnTo>
                    <a:pt x="44805" y="7068947"/>
                  </a:lnTo>
                  <a:lnTo>
                    <a:pt x="33223" y="7072884"/>
                  </a:lnTo>
                  <a:lnTo>
                    <a:pt x="31089" y="7073519"/>
                  </a:lnTo>
                  <a:lnTo>
                    <a:pt x="28346" y="7073773"/>
                  </a:lnTo>
                  <a:lnTo>
                    <a:pt x="25907" y="7074027"/>
                  </a:lnTo>
                  <a:lnTo>
                    <a:pt x="23164" y="7074408"/>
                  </a:lnTo>
                  <a:lnTo>
                    <a:pt x="20726" y="7074661"/>
                  </a:lnTo>
                  <a:lnTo>
                    <a:pt x="17983" y="7074661"/>
                  </a:lnTo>
                  <a:lnTo>
                    <a:pt x="15544" y="7074661"/>
                  </a:lnTo>
                  <a:lnTo>
                    <a:pt x="12801" y="7074661"/>
                  </a:lnTo>
                  <a:lnTo>
                    <a:pt x="10363" y="7074408"/>
                  </a:lnTo>
                  <a:lnTo>
                    <a:pt x="7619" y="7074027"/>
                  </a:lnTo>
                  <a:lnTo>
                    <a:pt x="5181" y="7073773"/>
                  </a:lnTo>
                  <a:lnTo>
                    <a:pt x="2438" y="7073519"/>
                  </a:lnTo>
                  <a:lnTo>
                    <a:pt x="0" y="7073138"/>
                  </a:lnTo>
                  <a:lnTo>
                    <a:pt x="304" y="7106411"/>
                  </a:lnTo>
                </a:path>
                <a:path w="6883400" h="10017125">
                  <a:moveTo>
                    <a:pt x="85343" y="6978396"/>
                  </a:moveTo>
                  <a:lnTo>
                    <a:pt x="85343" y="7106411"/>
                  </a:lnTo>
                </a:path>
                <a:path w="6883400" h="10017125">
                  <a:moveTo>
                    <a:pt x="304" y="7106411"/>
                  </a:moveTo>
                  <a:lnTo>
                    <a:pt x="0" y="7139940"/>
                  </a:lnTo>
                  <a:lnTo>
                    <a:pt x="2438" y="7139305"/>
                  </a:lnTo>
                  <a:lnTo>
                    <a:pt x="4876" y="7138670"/>
                  </a:lnTo>
                  <a:lnTo>
                    <a:pt x="7619" y="7138034"/>
                  </a:lnTo>
                  <a:lnTo>
                    <a:pt x="10058" y="7137781"/>
                  </a:lnTo>
                  <a:lnTo>
                    <a:pt x="12496" y="7137527"/>
                  </a:lnTo>
                  <a:lnTo>
                    <a:pt x="15239" y="7137146"/>
                  </a:lnTo>
                  <a:lnTo>
                    <a:pt x="17678" y="7137146"/>
                  </a:lnTo>
                  <a:lnTo>
                    <a:pt x="20421" y="7137146"/>
                  </a:lnTo>
                  <a:lnTo>
                    <a:pt x="22859" y="7137146"/>
                  </a:lnTo>
                  <a:lnTo>
                    <a:pt x="25603" y="7137527"/>
                  </a:lnTo>
                  <a:lnTo>
                    <a:pt x="28041" y="7137781"/>
                  </a:lnTo>
                  <a:lnTo>
                    <a:pt x="30784" y="7138416"/>
                  </a:lnTo>
                  <a:lnTo>
                    <a:pt x="33223" y="7139051"/>
                  </a:lnTo>
                  <a:lnTo>
                    <a:pt x="35661" y="7139559"/>
                  </a:lnTo>
                  <a:lnTo>
                    <a:pt x="46939" y="7144511"/>
                  </a:lnTo>
                  <a:lnTo>
                    <a:pt x="49072" y="7145655"/>
                  </a:lnTo>
                  <a:lnTo>
                    <a:pt x="57302" y="7153656"/>
                  </a:lnTo>
                  <a:lnTo>
                    <a:pt x="58826" y="7155815"/>
                  </a:lnTo>
                  <a:lnTo>
                    <a:pt x="59740" y="7157847"/>
                  </a:lnTo>
                  <a:lnTo>
                    <a:pt x="60959" y="7160006"/>
                  </a:lnTo>
                  <a:lnTo>
                    <a:pt x="61569" y="7162419"/>
                  </a:lnTo>
                  <a:lnTo>
                    <a:pt x="62179" y="7164578"/>
                  </a:lnTo>
                  <a:lnTo>
                    <a:pt x="62788" y="7167372"/>
                  </a:lnTo>
                  <a:lnTo>
                    <a:pt x="63093" y="7169784"/>
                  </a:lnTo>
                  <a:lnTo>
                    <a:pt x="62788" y="7172833"/>
                  </a:lnTo>
                  <a:lnTo>
                    <a:pt x="62179" y="7175246"/>
                  </a:lnTo>
                  <a:lnTo>
                    <a:pt x="61569" y="7177659"/>
                  </a:lnTo>
                  <a:lnTo>
                    <a:pt x="55778" y="7188327"/>
                  </a:lnTo>
                  <a:lnTo>
                    <a:pt x="54254" y="7190232"/>
                  </a:lnTo>
                  <a:lnTo>
                    <a:pt x="52730" y="7191756"/>
                  </a:lnTo>
                  <a:lnTo>
                    <a:pt x="50901" y="7193280"/>
                  </a:lnTo>
                  <a:lnTo>
                    <a:pt x="49072" y="7194423"/>
                  </a:lnTo>
                  <a:lnTo>
                    <a:pt x="46939" y="7195693"/>
                  </a:lnTo>
                  <a:lnTo>
                    <a:pt x="44805" y="7196963"/>
                  </a:lnTo>
                  <a:lnTo>
                    <a:pt x="42671" y="7197852"/>
                  </a:lnTo>
                  <a:lnTo>
                    <a:pt x="40538" y="7198741"/>
                  </a:lnTo>
                  <a:lnTo>
                    <a:pt x="38100" y="7199630"/>
                  </a:lnTo>
                  <a:lnTo>
                    <a:pt x="35966" y="7200519"/>
                  </a:lnTo>
                  <a:lnTo>
                    <a:pt x="33223" y="7200900"/>
                  </a:lnTo>
                  <a:lnTo>
                    <a:pt x="31089" y="7201534"/>
                  </a:lnTo>
                  <a:lnTo>
                    <a:pt x="28346" y="7202043"/>
                  </a:lnTo>
                  <a:lnTo>
                    <a:pt x="25907" y="7202424"/>
                  </a:lnTo>
                  <a:lnTo>
                    <a:pt x="23164" y="7202424"/>
                  </a:lnTo>
                  <a:lnTo>
                    <a:pt x="20726" y="7202678"/>
                  </a:lnTo>
                  <a:lnTo>
                    <a:pt x="17983" y="7202678"/>
                  </a:lnTo>
                  <a:lnTo>
                    <a:pt x="15544" y="7202678"/>
                  </a:lnTo>
                  <a:lnTo>
                    <a:pt x="12801" y="7202678"/>
                  </a:lnTo>
                  <a:lnTo>
                    <a:pt x="10363" y="7202424"/>
                  </a:lnTo>
                  <a:lnTo>
                    <a:pt x="7619" y="7202424"/>
                  </a:lnTo>
                  <a:lnTo>
                    <a:pt x="5181" y="7201789"/>
                  </a:lnTo>
                  <a:lnTo>
                    <a:pt x="2438" y="7201534"/>
                  </a:lnTo>
                  <a:lnTo>
                    <a:pt x="0" y="7201154"/>
                  </a:lnTo>
                  <a:lnTo>
                    <a:pt x="304" y="7234428"/>
                  </a:lnTo>
                </a:path>
                <a:path w="6883400" h="10017125">
                  <a:moveTo>
                    <a:pt x="85343" y="7106411"/>
                  </a:moveTo>
                  <a:lnTo>
                    <a:pt x="85343" y="7234428"/>
                  </a:lnTo>
                </a:path>
                <a:path w="6883400" h="10017125">
                  <a:moveTo>
                    <a:pt x="304" y="7234428"/>
                  </a:moveTo>
                  <a:lnTo>
                    <a:pt x="0" y="7267956"/>
                  </a:lnTo>
                  <a:lnTo>
                    <a:pt x="2438" y="7267321"/>
                  </a:lnTo>
                  <a:lnTo>
                    <a:pt x="4876" y="7266686"/>
                  </a:lnTo>
                  <a:lnTo>
                    <a:pt x="7619" y="7266051"/>
                  </a:lnTo>
                  <a:lnTo>
                    <a:pt x="10058" y="7265797"/>
                  </a:lnTo>
                  <a:lnTo>
                    <a:pt x="12496" y="7265543"/>
                  </a:lnTo>
                  <a:lnTo>
                    <a:pt x="15239" y="7265543"/>
                  </a:lnTo>
                  <a:lnTo>
                    <a:pt x="17678" y="7265161"/>
                  </a:lnTo>
                  <a:lnTo>
                    <a:pt x="20421" y="7265161"/>
                  </a:lnTo>
                  <a:lnTo>
                    <a:pt x="22859" y="7265543"/>
                  </a:lnTo>
                  <a:lnTo>
                    <a:pt x="25603" y="7265543"/>
                  </a:lnTo>
                  <a:lnTo>
                    <a:pt x="28041" y="7265797"/>
                  </a:lnTo>
                  <a:lnTo>
                    <a:pt x="30784" y="7266432"/>
                  </a:lnTo>
                  <a:lnTo>
                    <a:pt x="33223" y="7267067"/>
                  </a:lnTo>
                  <a:lnTo>
                    <a:pt x="35661" y="7267575"/>
                  </a:lnTo>
                  <a:lnTo>
                    <a:pt x="38100" y="7268209"/>
                  </a:lnTo>
                  <a:lnTo>
                    <a:pt x="40233" y="7269099"/>
                  </a:lnTo>
                  <a:lnTo>
                    <a:pt x="42671" y="7270115"/>
                  </a:lnTo>
                  <a:lnTo>
                    <a:pt x="44805" y="7271258"/>
                  </a:lnTo>
                  <a:lnTo>
                    <a:pt x="46939" y="7272528"/>
                  </a:lnTo>
                  <a:lnTo>
                    <a:pt x="49072" y="7273671"/>
                  </a:lnTo>
                  <a:lnTo>
                    <a:pt x="50901" y="7275195"/>
                  </a:lnTo>
                  <a:lnTo>
                    <a:pt x="52730" y="7276465"/>
                  </a:lnTo>
                  <a:lnTo>
                    <a:pt x="54559" y="7278243"/>
                  </a:lnTo>
                  <a:lnTo>
                    <a:pt x="56083" y="7279767"/>
                  </a:lnTo>
                  <a:lnTo>
                    <a:pt x="57302" y="7281672"/>
                  </a:lnTo>
                  <a:lnTo>
                    <a:pt x="58826" y="7283831"/>
                  </a:lnTo>
                  <a:lnTo>
                    <a:pt x="59740" y="7285863"/>
                  </a:lnTo>
                  <a:lnTo>
                    <a:pt x="60959" y="7288022"/>
                  </a:lnTo>
                  <a:lnTo>
                    <a:pt x="61569" y="7290434"/>
                  </a:lnTo>
                  <a:lnTo>
                    <a:pt x="62179" y="7292594"/>
                  </a:lnTo>
                  <a:lnTo>
                    <a:pt x="62788" y="7295388"/>
                  </a:lnTo>
                  <a:lnTo>
                    <a:pt x="63093" y="7297801"/>
                  </a:lnTo>
                  <a:lnTo>
                    <a:pt x="62788" y="7300849"/>
                  </a:lnTo>
                  <a:lnTo>
                    <a:pt x="62179" y="7303261"/>
                  </a:lnTo>
                  <a:lnTo>
                    <a:pt x="61569" y="7305675"/>
                  </a:lnTo>
                  <a:lnTo>
                    <a:pt x="55778" y="7316343"/>
                  </a:lnTo>
                  <a:lnTo>
                    <a:pt x="54254" y="7318248"/>
                  </a:lnTo>
                  <a:lnTo>
                    <a:pt x="42671" y="7325868"/>
                  </a:lnTo>
                  <a:lnTo>
                    <a:pt x="40538" y="7327011"/>
                  </a:lnTo>
                  <a:lnTo>
                    <a:pt x="38100" y="7327646"/>
                  </a:lnTo>
                  <a:lnTo>
                    <a:pt x="35966" y="7328534"/>
                  </a:lnTo>
                  <a:lnTo>
                    <a:pt x="33223" y="7329170"/>
                  </a:lnTo>
                  <a:lnTo>
                    <a:pt x="31089" y="7329551"/>
                  </a:lnTo>
                  <a:lnTo>
                    <a:pt x="28346" y="7330059"/>
                  </a:lnTo>
                  <a:lnTo>
                    <a:pt x="25907" y="7330440"/>
                  </a:lnTo>
                  <a:lnTo>
                    <a:pt x="23164" y="7330440"/>
                  </a:lnTo>
                  <a:lnTo>
                    <a:pt x="20726" y="7330694"/>
                  </a:lnTo>
                  <a:lnTo>
                    <a:pt x="17983" y="7330694"/>
                  </a:lnTo>
                  <a:lnTo>
                    <a:pt x="15544" y="7330694"/>
                  </a:lnTo>
                  <a:lnTo>
                    <a:pt x="12801" y="7330694"/>
                  </a:lnTo>
                  <a:lnTo>
                    <a:pt x="10363" y="7330440"/>
                  </a:lnTo>
                  <a:lnTo>
                    <a:pt x="7619" y="7330440"/>
                  </a:lnTo>
                  <a:lnTo>
                    <a:pt x="5181" y="7329805"/>
                  </a:lnTo>
                  <a:lnTo>
                    <a:pt x="2438" y="7329551"/>
                  </a:lnTo>
                  <a:lnTo>
                    <a:pt x="0" y="7329170"/>
                  </a:lnTo>
                  <a:lnTo>
                    <a:pt x="304" y="7362444"/>
                  </a:lnTo>
                </a:path>
                <a:path w="6883400" h="10017125">
                  <a:moveTo>
                    <a:pt x="85343" y="7234428"/>
                  </a:moveTo>
                  <a:lnTo>
                    <a:pt x="85343" y="7362444"/>
                  </a:lnTo>
                </a:path>
                <a:path w="6883400" h="10017125">
                  <a:moveTo>
                    <a:pt x="304" y="7362444"/>
                  </a:moveTo>
                  <a:lnTo>
                    <a:pt x="0" y="7396226"/>
                  </a:lnTo>
                  <a:lnTo>
                    <a:pt x="2438" y="7395336"/>
                  </a:lnTo>
                  <a:lnTo>
                    <a:pt x="4876" y="7394702"/>
                  </a:lnTo>
                  <a:lnTo>
                    <a:pt x="7619" y="7394448"/>
                  </a:lnTo>
                  <a:lnTo>
                    <a:pt x="10058" y="7393813"/>
                  </a:lnTo>
                  <a:lnTo>
                    <a:pt x="12496" y="7393559"/>
                  </a:lnTo>
                  <a:lnTo>
                    <a:pt x="15239" y="7393559"/>
                  </a:lnTo>
                  <a:lnTo>
                    <a:pt x="17678" y="7393178"/>
                  </a:lnTo>
                  <a:lnTo>
                    <a:pt x="20421" y="7393178"/>
                  </a:lnTo>
                  <a:lnTo>
                    <a:pt x="22859" y="7393559"/>
                  </a:lnTo>
                  <a:lnTo>
                    <a:pt x="25603" y="7393559"/>
                  </a:lnTo>
                  <a:lnTo>
                    <a:pt x="28041" y="7394067"/>
                  </a:lnTo>
                  <a:lnTo>
                    <a:pt x="30784" y="7394448"/>
                  </a:lnTo>
                  <a:lnTo>
                    <a:pt x="33223" y="7395083"/>
                  </a:lnTo>
                  <a:lnTo>
                    <a:pt x="35661" y="7395591"/>
                  </a:lnTo>
                  <a:lnTo>
                    <a:pt x="38100" y="7396226"/>
                  </a:lnTo>
                  <a:lnTo>
                    <a:pt x="40233" y="7397115"/>
                  </a:lnTo>
                  <a:lnTo>
                    <a:pt x="42671" y="7398131"/>
                  </a:lnTo>
                  <a:lnTo>
                    <a:pt x="44805" y="7399274"/>
                  </a:lnTo>
                  <a:lnTo>
                    <a:pt x="46939" y="7400544"/>
                  </a:lnTo>
                  <a:lnTo>
                    <a:pt x="49072" y="7401686"/>
                  </a:lnTo>
                  <a:lnTo>
                    <a:pt x="50901" y="7403211"/>
                  </a:lnTo>
                  <a:lnTo>
                    <a:pt x="52730" y="7404734"/>
                  </a:lnTo>
                  <a:lnTo>
                    <a:pt x="54559" y="7406259"/>
                  </a:lnTo>
                  <a:lnTo>
                    <a:pt x="56083" y="7408164"/>
                  </a:lnTo>
                  <a:lnTo>
                    <a:pt x="57302" y="7409942"/>
                  </a:lnTo>
                  <a:lnTo>
                    <a:pt x="58826" y="7411847"/>
                  </a:lnTo>
                  <a:lnTo>
                    <a:pt x="59740" y="7413879"/>
                  </a:lnTo>
                  <a:lnTo>
                    <a:pt x="60959" y="7416038"/>
                  </a:lnTo>
                  <a:lnTo>
                    <a:pt x="61569" y="7418451"/>
                  </a:lnTo>
                  <a:lnTo>
                    <a:pt x="62179" y="7420609"/>
                  </a:lnTo>
                  <a:lnTo>
                    <a:pt x="62788" y="7423404"/>
                  </a:lnTo>
                  <a:lnTo>
                    <a:pt x="63093" y="7426071"/>
                  </a:lnTo>
                  <a:lnTo>
                    <a:pt x="62788" y="7428865"/>
                  </a:lnTo>
                  <a:lnTo>
                    <a:pt x="62179" y="7431278"/>
                  </a:lnTo>
                  <a:lnTo>
                    <a:pt x="61569" y="7434072"/>
                  </a:lnTo>
                  <a:lnTo>
                    <a:pt x="55778" y="7444359"/>
                  </a:lnTo>
                  <a:lnTo>
                    <a:pt x="54254" y="7446264"/>
                  </a:lnTo>
                  <a:lnTo>
                    <a:pt x="52730" y="7447788"/>
                  </a:lnTo>
                  <a:lnTo>
                    <a:pt x="50901" y="7449311"/>
                  </a:lnTo>
                  <a:lnTo>
                    <a:pt x="49072" y="7450455"/>
                  </a:lnTo>
                  <a:lnTo>
                    <a:pt x="46939" y="7451979"/>
                  </a:lnTo>
                  <a:lnTo>
                    <a:pt x="44805" y="7452995"/>
                  </a:lnTo>
                  <a:lnTo>
                    <a:pt x="42671" y="7454138"/>
                  </a:lnTo>
                  <a:lnTo>
                    <a:pt x="40538" y="7455027"/>
                  </a:lnTo>
                  <a:lnTo>
                    <a:pt x="38100" y="7455661"/>
                  </a:lnTo>
                  <a:lnTo>
                    <a:pt x="35966" y="7456551"/>
                  </a:lnTo>
                  <a:lnTo>
                    <a:pt x="33223" y="7457186"/>
                  </a:lnTo>
                  <a:lnTo>
                    <a:pt x="31089" y="7457567"/>
                  </a:lnTo>
                  <a:lnTo>
                    <a:pt x="28346" y="7458075"/>
                  </a:lnTo>
                  <a:lnTo>
                    <a:pt x="25907" y="7458456"/>
                  </a:lnTo>
                  <a:lnTo>
                    <a:pt x="23164" y="7458456"/>
                  </a:lnTo>
                  <a:lnTo>
                    <a:pt x="20726" y="7458709"/>
                  </a:lnTo>
                  <a:lnTo>
                    <a:pt x="17983" y="7458709"/>
                  </a:lnTo>
                  <a:lnTo>
                    <a:pt x="15544" y="7458709"/>
                  </a:lnTo>
                  <a:lnTo>
                    <a:pt x="12801" y="7458709"/>
                  </a:lnTo>
                  <a:lnTo>
                    <a:pt x="10363" y="7458456"/>
                  </a:lnTo>
                  <a:lnTo>
                    <a:pt x="7619" y="7458456"/>
                  </a:lnTo>
                  <a:lnTo>
                    <a:pt x="5181" y="7458075"/>
                  </a:lnTo>
                  <a:lnTo>
                    <a:pt x="2438" y="7457821"/>
                  </a:lnTo>
                  <a:lnTo>
                    <a:pt x="0" y="7457186"/>
                  </a:lnTo>
                  <a:lnTo>
                    <a:pt x="304" y="7490459"/>
                  </a:lnTo>
                </a:path>
                <a:path w="6883400" h="10017125">
                  <a:moveTo>
                    <a:pt x="85343" y="7362444"/>
                  </a:moveTo>
                  <a:lnTo>
                    <a:pt x="85343" y="7490459"/>
                  </a:lnTo>
                </a:path>
                <a:path w="6883400" h="10017125">
                  <a:moveTo>
                    <a:pt x="304" y="7490459"/>
                  </a:moveTo>
                  <a:lnTo>
                    <a:pt x="0" y="7524242"/>
                  </a:lnTo>
                  <a:lnTo>
                    <a:pt x="2438" y="7523607"/>
                  </a:lnTo>
                  <a:lnTo>
                    <a:pt x="4876" y="7522718"/>
                  </a:lnTo>
                  <a:lnTo>
                    <a:pt x="7619" y="7522464"/>
                  </a:lnTo>
                  <a:lnTo>
                    <a:pt x="10058" y="7521829"/>
                  </a:lnTo>
                  <a:lnTo>
                    <a:pt x="12496" y="7521575"/>
                  </a:lnTo>
                  <a:lnTo>
                    <a:pt x="25603" y="7521575"/>
                  </a:lnTo>
                  <a:lnTo>
                    <a:pt x="28041" y="7522083"/>
                  </a:lnTo>
                  <a:lnTo>
                    <a:pt x="30784" y="7522464"/>
                  </a:lnTo>
                  <a:lnTo>
                    <a:pt x="33223" y="7523099"/>
                  </a:lnTo>
                  <a:lnTo>
                    <a:pt x="35661" y="7523607"/>
                  </a:lnTo>
                  <a:lnTo>
                    <a:pt x="46939" y="7528559"/>
                  </a:lnTo>
                  <a:lnTo>
                    <a:pt x="49072" y="7529703"/>
                  </a:lnTo>
                  <a:lnTo>
                    <a:pt x="50901" y="7531227"/>
                  </a:lnTo>
                  <a:lnTo>
                    <a:pt x="52730" y="7532751"/>
                  </a:lnTo>
                  <a:lnTo>
                    <a:pt x="54559" y="7534275"/>
                  </a:lnTo>
                  <a:lnTo>
                    <a:pt x="56083" y="7536180"/>
                  </a:lnTo>
                  <a:lnTo>
                    <a:pt x="57302" y="7537958"/>
                  </a:lnTo>
                  <a:lnTo>
                    <a:pt x="58826" y="7539863"/>
                  </a:lnTo>
                  <a:lnTo>
                    <a:pt x="59740" y="7541895"/>
                  </a:lnTo>
                  <a:lnTo>
                    <a:pt x="60959" y="7544054"/>
                  </a:lnTo>
                  <a:lnTo>
                    <a:pt x="61569" y="7546467"/>
                  </a:lnTo>
                  <a:lnTo>
                    <a:pt x="62179" y="7549007"/>
                  </a:lnTo>
                  <a:lnTo>
                    <a:pt x="62788" y="7551420"/>
                  </a:lnTo>
                  <a:lnTo>
                    <a:pt x="63093" y="7554086"/>
                  </a:lnTo>
                  <a:lnTo>
                    <a:pt x="62788" y="7556881"/>
                  </a:lnTo>
                  <a:lnTo>
                    <a:pt x="62179" y="7559294"/>
                  </a:lnTo>
                  <a:lnTo>
                    <a:pt x="54254" y="7574280"/>
                  </a:lnTo>
                  <a:lnTo>
                    <a:pt x="52730" y="7575804"/>
                  </a:lnTo>
                  <a:lnTo>
                    <a:pt x="50901" y="7577328"/>
                  </a:lnTo>
                  <a:lnTo>
                    <a:pt x="49072" y="7578852"/>
                  </a:lnTo>
                  <a:lnTo>
                    <a:pt x="46939" y="7579995"/>
                  </a:lnTo>
                  <a:lnTo>
                    <a:pt x="44805" y="7581011"/>
                  </a:lnTo>
                  <a:lnTo>
                    <a:pt x="42671" y="7582154"/>
                  </a:lnTo>
                  <a:lnTo>
                    <a:pt x="40538" y="7583043"/>
                  </a:lnTo>
                  <a:lnTo>
                    <a:pt x="38100" y="7583678"/>
                  </a:lnTo>
                  <a:lnTo>
                    <a:pt x="35966" y="7584567"/>
                  </a:lnTo>
                  <a:lnTo>
                    <a:pt x="33223" y="7585202"/>
                  </a:lnTo>
                  <a:lnTo>
                    <a:pt x="31089" y="7585583"/>
                  </a:lnTo>
                  <a:lnTo>
                    <a:pt x="28346" y="7586091"/>
                  </a:lnTo>
                  <a:lnTo>
                    <a:pt x="25907" y="7586472"/>
                  </a:lnTo>
                  <a:lnTo>
                    <a:pt x="23164" y="7586726"/>
                  </a:lnTo>
                  <a:lnTo>
                    <a:pt x="20726" y="7586726"/>
                  </a:lnTo>
                  <a:lnTo>
                    <a:pt x="17983" y="7587107"/>
                  </a:lnTo>
                  <a:lnTo>
                    <a:pt x="15544" y="7587107"/>
                  </a:lnTo>
                  <a:lnTo>
                    <a:pt x="12801" y="7586726"/>
                  </a:lnTo>
                  <a:lnTo>
                    <a:pt x="10363" y="7586726"/>
                  </a:lnTo>
                  <a:lnTo>
                    <a:pt x="7619" y="7586472"/>
                  </a:lnTo>
                  <a:lnTo>
                    <a:pt x="5181" y="7586091"/>
                  </a:lnTo>
                  <a:lnTo>
                    <a:pt x="2438" y="7585836"/>
                  </a:lnTo>
                  <a:lnTo>
                    <a:pt x="0" y="7585202"/>
                  </a:lnTo>
                  <a:lnTo>
                    <a:pt x="304" y="7618730"/>
                  </a:lnTo>
                </a:path>
                <a:path w="6883400" h="10017125">
                  <a:moveTo>
                    <a:pt x="85343" y="7490459"/>
                  </a:moveTo>
                  <a:lnTo>
                    <a:pt x="85343" y="7618730"/>
                  </a:lnTo>
                </a:path>
                <a:path w="6883400" h="10017125">
                  <a:moveTo>
                    <a:pt x="304" y="7618476"/>
                  </a:moveTo>
                  <a:lnTo>
                    <a:pt x="0" y="7652258"/>
                  </a:lnTo>
                  <a:lnTo>
                    <a:pt x="2438" y="7651623"/>
                  </a:lnTo>
                  <a:lnTo>
                    <a:pt x="4876" y="7650734"/>
                  </a:lnTo>
                  <a:lnTo>
                    <a:pt x="7619" y="7650480"/>
                  </a:lnTo>
                  <a:lnTo>
                    <a:pt x="10058" y="7649845"/>
                  </a:lnTo>
                  <a:lnTo>
                    <a:pt x="12496" y="7649845"/>
                  </a:lnTo>
                  <a:lnTo>
                    <a:pt x="15239" y="7649591"/>
                  </a:lnTo>
                  <a:lnTo>
                    <a:pt x="17678" y="7649591"/>
                  </a:lnTo>
                  <a:lnTo>
                    <a:pt x="20421" y="7649591"/>
                  </a:lnTo>
                  <a:lnTo>
                    <a:pt x="22859" y="7649591"/>
                  </a:lnTo>
                  <a:lnTo>
                    <a:pt x="25603" y="7649845"/>
                  </a:lnTo>
                  <a:lnTo>
                    <a:pt x="28041" y="7650099"/>
                  </a:lnTo>
                  <a:lnTo>
                    <a:pt x="30784" y="7650480"/>
                  </a:lnTo>
                  <a:lnTo>
                    <a:pt x="33223" y="7651115"/>
                  </a:lnTo>
                  <a:lnTo>
                    <a:pt x="35661" y="7651623"/>
                  </a:lnTo>
                  <a:lnTo>
                    <a:pt x="38100" y="7652258"/>
                  </a:lnTo>
                  <a:lnTo>
                    <a:pt x="40233" y="7653147"/>
                  </a:lnTo>
                  <a:lnTo>
                    <a:pt x="42671" y="7654163"/>
                  </a:lnTo>
                  <a:lnTo>
                    <a:pt x="44805" y="7655306"/>
                  </a:lnTo>
                  <a:lnTo>
                    <a:pt x="46939" y="7656576"/>
                  </a:lnTo>
                  <a:lnTo>
                    <a:pt x="49072" y="7657719"/>
                  </a:lnTo>
                  <a:lnTo>
                    <a:pt x="50901" y="7659243"/>
                  </a:lnTo>
                  <a:lnTo>
                    <a:pt x="52730" y="7660767"/>
                  </a:lnTo>
                  <a:lnTo>
                    <a:pt x="54559" y="7662291"/>
                  </a:lnTo>
                  <a:lnTo>
                    <a:pt x="56083" y="7664196"/>
                  </a:lnTo>
                  <a:lnTo>
                    <a:pt x="57302" y="7665974"/>
                  </a:lnTo>
                  <a:lnTo>
                    <a:pt x="58826" y="7667879"/>
                  </a:lnTo>
                  <a:lnTo>
                    <a:pt x="59740" y="7669911"/>
                  </a:lnTo>
                  <a:lnTo>
                    <a:pt x="60959" y="7672070"/>
                  </a:lnTo>
                  <a:lnTo>
                    <a:pt x="61569" y="7674483"/>
                  </a:lnTo>
                  <a:lnTo>
                    <a:pt x="62179" y="7677023"/>
                  </a:lnTo>
                  <a:lnTo>
                    <a:pt x="62788" y="7679436"/>
                  </a:lnTo>
                  <a:lnTo>
                    <a:pt x="63093" y="7682103"/>
                  </a:lnTo>
                  <a:lnTo>
                    <a:pt x="62788" y="7684897"/>
                  </a:lnTo>
                  <a:lnTo>
                    <a:pt x="62179" y="7687691"/>
                  </a:lnTo>
                  <a:lnTo>
                    <a:pt x="54254" y="7702296"/>
                  </a:lnTo>
                  <a:lnTo>
                    <a:pt x="52730" y="7703820"/>
                  </a:lnTo>
                  <a:lnTo>
                    <a:pt x="50901" y="7705344"/>
                  </a:lnTo>
                  <a:lnTo>
                    <a:pt x="49072" y="7706868"/>
                  </a:lnTo>
                  <a:lnTo>
                    <a:pt x="46939" y="7708011"/>
                  </a:lnTo>
                  <a:lnTo>
                    <a:pt x="44805" y="7709281"/>
                  </a:lnTo>
                  <a:lnTo>
                    <a:pt x="42671" y="7710170"/>
                  </a:lnTo>
                  <a:lnTo>
                    <a:pt x="40538" y="7711059"/>
                  </a:lnTo>
                  <a:lnTo>
                    <a:pt x="38100" y="7711694"/>
                  </a:lnTo>
                  <a:lnTo>
                    <a:pt x="35966" y="7712583"/>
                  </a:lnTo>
                  <a:lnTo>
                    <a:pt x="33223" y="7713218"/>
                  </a:lnTo>
                  <a:lnTo>
                    <a:pt x="31089" y="7713599"/>
                  </a:lnTo>
                  <a:lnTo>
                    <a:pt x="28346" y="7714107"/>
                  </a:lnTo>
                  <a:lnTo>
                    <a:pt x="25907" y="7714488"/>
                  </a:lnTo>
                  <a:lnTo>
                    <a:pt x="23164" y="7714742"/>
                  </a:lnTo>
                  <a:lnTo>
                    <a:pt x="20726" y="7714742"/>
                  </a:lnTo>
                  <a:lnTo>
                    <a:pt x="17983" y="7715123"/>
                  </a:lnTo>
                  <a:lnTo>
                    <a:pt x="15544" y="7715123"/>
                  </a:lnTo>
                  <a:lnTo>
                    <a:pt x="12801" y="7714742"/>
                  </a:lnTo>
                  <a:lnTo>
                    <a:pt x="10363" y="7714742"/>
                  </a:lnTo>
                  <a:lnTo>
                    <a:pt x="7619" y="7714488"/>
                  </a:lnTo>
                  <a:lnTo>
                    <a:pt x="5181" y="7714107"/>
                  </a:lnTo>
                  <a:lnTo>
                    <a:pt x="2438" y="7713853"/>
                  </a:lnTo>
                  <a:lnTo>
                    <a:pt x="0" y="7713218"/>
                  </a:lnTo>
                  <a:lnTo>
                    <a:pt x="304" y="7746746"/>
                  </a:lnTo>
                </a:path>
                <a:path w="6883400" h="10017125">
                  <a:moveTo>
                    <a:pt x="85343" y="7618476"/>
                  </a:moveTo>
                  <a:lnTo>
                    <a:pt x="85343" y="7746746"/>
                  </a:lnTo>
                </a:path>
                <a:path w="6883400" h="10017125">
                  <a:moveTo>
                    <a:pt x="304" y="7746746"/>
                  </a:moveTo>
                  <a:lnTo>
                    <a:pt x="0" y="7780274"/>
                  </a:lnTo>
                  <a:lnTo>
                    <a:pt x="2438" y="7779639"/>
                  </a:lnTo>
                  <a:lnTo>
                    <a:pt x="4876" y="7778750"/>
                  </a:lnTo>
                  <a:lnTo>
                    <a:pt x="7619" y="7778496"/>
                  </a:lnTo>
                  <a:lnTo>
                    <a:pt x="10058" y="7778115"/>
                  </a:lnTo>
                  <a:lnTo>
                    <a:pt x="12496" y="7777861"/>
                  </a:lnTo>
                  <a:lnTo>
                    <a:pt x="15239" y="7777607"/>
                  </a:lnTo>
                  <a:lnTo>
                    <a:pt x="17678" y="7777607"/>
                  </a:lnTo>
                  <a:lnTo>
                    <a:pt x="20421" y="7777607"/>
                  </a:lnTo>
                  <a:lnTo>
                    <a:pt x="22859" y="7777607"/>
                  </a:lnTo>
                  <a:lnTo>
                    <a:pt x="25603" y="7777861"/>
                  </a:lnTo>
                  <a:lnTo>
                    <a:pt x="28041" y="7778115"/>
                  </a:lnTo>
                  <a:lnTo>
                    <a:pt x="30784" y="7778496"/>
                  </a:lnTo>
                  <a:lnTo>
                    <a:pt x="33223" y="7779131"/>
                  </a:lnTo>
                  <a:lnTo>
                    <a:pt x="35661" y="7779639"/>
                  </a:lnTo>
                  <a:lnTo>
                    <a:pt x="38100" y="7780655"/>
                  </a:lnTo>
                  <a:lnTo>
                    <a:pt x="40233" y="7781163"/>
                  </a:lnTo>
                  <a:lnTo>
                    <a:pt x="42671" y="7782433"/>
                  </a:lnTo>
                  <a:lnTo>
                    <a:pt x="44805" y="7783322"/>
                  </a:lnTo>
                  <a:lnTo>
                    <a:pt x="46939" y="7784592"/>
                  </a:lnTo>
                  <a:lnTo>
                    <a:pt x="49072" y="7785734"/>
                  </a:lnTo>
                  <a:lnTo>
                    <a:pt x="50901" y="7787259"/>
                  </a:lnTo>
                  <a:lnTo>
                    <a:pt x="52730" y="7788783"/>
                  </a:lnTo>
                  <a:lnTo>
                    <a:pt x="54559" y="7790307"/>
                  </a:lnTo>
                  <a:lnTo>
                    <a:pt x="56083" y="7792211"/>
                  </a:lnTo>
                  <a:lnTo>
                    <a:pt x="57302" y="7793990"/>
                  </a:lnTo>
                  <a:lnTo>
                    <a:pt x="58826" y="7796149"/>
                  </a:lnTo>
                  <a:lnTo>
                    <a:pt x="59740" y="7797927"/>
                  </a:lnTo>
                  <a:lnTo>
                    <a:pt x="60959" y="7800467"/>
                  </a:lnTo>
                  <a:lnTo>
                    <a:pt x="61569" y="7802499"/>
                  </a:lnTo>
                  <a:lnTo>
                    <a:pt x="62179" y="7805039"/>
                  </a:lnTo>
                  <a:lnTo>
                    <a:pt x="62788" y="7807452"/>
                  </a:lnTo>
                  <a:lnTo>
                    <a:pt x="63093" y="7810119"/>
                  </a:lnTo>
                  <a:lnTo>
                    <a:pt x="62788" y="7812913"/>
                  </a:lnTo>
                  <a:lnTo>
                    <a:pt x="62179" y="7815707"/>
                  </a:lnTo>
                  <a:lnTo>
                    <a:pt x="54254" y="7830311"/>
                  </a:lnTo>
                  <a:lnTo>
                    <a:pt x="52730" y="7832090"/>
                  </a:lnTo>
                  <a:lnTo>
                    <a:pt x="50901" y="7833359"/>
                  </a:lnTo>
                  <a:lnTo>
                    <a:pt x="49072" y="7834884"/>
                  </a:lnTo>
                  <a:lnTo>
                    <a:pt x="46939" y="7836027"/>
                  </a:lnTo>
                  <a:lnTo>
                    <a:pt x="44805" y="7837297"/>
                  </a:lnTo>
                  <a:lnTo>
                    <a:pt x="42671" y="7838186"/>
                  </a:lnTo>
                  <a:lnTo>
                    <a:pt x="40538" y="7839075"/>
                  </a:lnTo>
                  <a:lnTo>
                    <a:pt x="38100" y="7840091"/>
                  </a:lnTo>
                  <a:lnTo>
                    <a:pt x="35966" y="7840599"/>
                  </a:lnTo>
                  <a:lnTo>
                    <a:pt x="33223" y="7841234"/>
                  </a:lnTo>
                  <a:lnTo>
                    <a:pt x="31089" y="7841869"/>
                  </a:lnTo>
                  <a:lnTo>
                    <a:pt x="28346" y="7842123"/>
                  </a:lnTo>
                  <a:lnTo>
                    <a:pt x="25907" y="7842504"/>
                  </a:lnTo>
                  <a:lnTo>
                    <a:pt x="23164" y="7842758"/>
                  </a:lnTo>
                  <a:lnTo>
                    <a:pt x="20726" y="7842758"/>
                  </a:lnTo>
                  <a:lnTo>
                    <a:pt x="17983" y="7843139"/>
                  </a:lnTo>
                  <a:lnTo>
                    <a:pt x="15544" y="7843139"/>
                  </a:lnTo>
                  <a:lnTo>
                    <a:pt x="12801" y="7842758"/>
                  </a:lnTo>
                  <a:lnTo>
                    <a:pt x="10363" y="7842758"/>
                  </a:lnTo>
                  <a:lnTo>
                    <a:pt x="7619" y="7842504"/>
                  </a:lnTo>
                  <a:lnTo>
                    <a:pt x="5181" y="7842123"/>
                  </a:lnTo>
                  <a:lnTo>
                    <a:pt x="2438" y="7841869"/>
                  </a:lnTo>
                  <a:lnTo>
                    <a:pt x="0" y="7841234"/>
                  </a:lnTo>
                  <a:lnTo>
                    <a:pt x="304" y="7874761"/>
                  </a:lnTo>
                </a:path>
                <a:path w="6883400" h="10017125">
                  <a:moveTo>
                    <a:pt x="85343" y="7746746"/>
                  </a:moveTo>
                  <a:lnTo>
                    <a:pt x="85343" y="7874761"/>
                  </a:lnTo>
                </a:path>
                <a:path w="6883400" h="10017125">
                  <a:moveTo>
                    <a:pt x="304" y="7874761"/>
                  </a:moveTo>
                  <a:lnTo>
                    <a:pt x="0" y="7908290"/>
                  </a:lnTo>
                  <a:lnTo>
                    <a:pt x="2438" y="7907655"/>
                  </a:lnTo>
                  <a:lnTo>
                    <a:pt x="4876" y="7907147"/>
                  </a:lnTo>
                  <a:lnTo>
                    <a:pt x="7619" y="7906511"/>
                  </a:lnTo>
                  <a:lnTo>
                    <a:pt x="10058" y="7906131"/>
                  </a:lnTo>
                  <a:lnTo>
                    <a:pt x="12496" y="7905877"/>
                  </a:lnTo>
                  <a:lnTo>
                    <a:pt x="15239" y="7905623"/>
                  </a:lnTo>
                  <a:lnTo>
                    <a:pt x="17678" y="7905623"/>
                  </a:lnTo>
                  <a:lnTo>
                    <a:pt x="20421" y="7905623"/>
                  </a:lnTo>
                  <a:lnTo>
                    <a:pt x="22859" y="7905623"/>
                  </a:lnTo>
                  <a:lnTo>
                    <a:pt x="25603" y="7905877"/>
                  </a:lnTo>
                  <a:lnTo>
                    <a:pt x="28041" y="7906131"/>
                  </a:lnTo>
                  <a:lnTo>
                    <a:pt x="30784" y="7906511"/>
                  </a:lnTo>
                  <a:lnTo>
                    <a:pt x="33223" y="7907147"/>
                  </a:lnTo>
                  <a:lnTo>
                    <a:pt x="35661" y="7907655"/>
                  </a:lnTo>
                  <a:lnTo>
                    <a:pt x="38100" y="7908671"/>
                  </a:lnTo>
                  <a:lnTo>
                    <a:pt x="40233" y="7909559"/>
                  </a:lnTo>
                  <a:lnTo>
                    <a:pt x="42671" y="7910449"/>
                  </a:lnTo>
                  <a:lnTo>
                    <a:pt x="44805" y="7911338"/>
                  </a:lnTo>
                  <a:lnTo>
                    <a:pt x="46939" y="7912608"/>
                  </a:lnTo>
                  <a:lnTo>
                    <a:pt x="49072" y="7913751"/>
                  </a:lnTo>
                  <a:lnTo>
                    <a:pt x="50901" y="7915275"/>
                  </a:lnTo>
                  <a:lnTo>
                    <a:pt x="52730" y="7916799"/>
                  </a:lnTo>
                  <a:lnTo>
                    <a:pt x="54559" y="7918323"/>
                  </a:lnTo>
                  <a:lnTo>
                    <a:pt x="56083" y="7920228"/>
                  </a:lnTo>
                  <a:lnTo>
                    <a:pt x="57302" y="7922006"/>
                  </a:lnTo>
                  <a:lnTo>
                    <a:pt x="58826" y="7924165"/>
                  </a:lnTo>
                  <a:lnTo>
                    <a:pt x="59740" y="7925943"/>
                  </a:lnTo>
                  <a:lnTo>
                    <a:pt x="60959" y="7928483"/>
                  </a:lnTo>
                  <a:lnTo>
                    <a:pt x="61569" y="7930515"/>
                  </a:lnTo>
                  <a:lnTo>
                    <a:pt x="62179" y="7933055"/>
                  </a:lnTo>
                  <a:lnTo>
                    <a:pt x="62788" y="7935468"/>
                  </a:lnTo>
                  <a:lnTo>
                    <a:pt x="63093" y="7938134"/>
                  </a:lnTo>
                  <a:lnTo>
                    <a:pt x="62788" y="7940929"/>
                  </a:lnTo>
                  <a:lnTo>
                    <a:pt x="62179" y="7943723"/>
                  </a:lnTo>
                  <a:lnTo>
                    <a:pt x="54254" y="7958328"/>
                  </a:lnTo>
                  <a:lnTo>
                    <a:pt x="52730" y="7960106"/>
                  </a:lnTo>
                  <a:lnTo>
                    <a:pt x="50901" y="7961376"/>
                  </a:lnTo>
                  <a:lnTo>
                    <a:pt x="49072" y="7962900"/>
                  </a:lnTo>
                  <a:lnTo>
                    <a:pt x="46939" y="7964043"/>
                  </a:lnTo>
                  <a:lnTo>
                    <a:pt x="44805" y="7965313"/>
                  </a:lnTo>
                  <a:lnTo>
                    <a:pt x="42671" y="7966202"/>
                  </a:lnTo>
                  <a:lnTo>
                    <a:pt x="40538" y="7967091"/>
                  </a:lnTo>
                  <a:lnTo>
                    <a:pt x="38100" y="7968107"/>
                  </a:lnTo>
                  <a:lnTo>
                    <a:pt x="35966" y="7968615"/>
                  </a:lnTo>
                  <a:lnTo>
                    <a:pt x="33223" y="7969250"/>
                  </a:lnTo>
                  <a:lnTo>
                    <a:pt x="31089" y="7969884"/>
                  </a:lnTo>
                  <a:lnTo>
                    <a:pt x="28346" y="7970139"/>
                  </a:lnTo>
                  <a:lnTo>
                    <a:pt x="25907" y="7970520"/>
                  </a:lnTo>
                  <a:lnTo>
                    <a:pt x="23164" y="7970774"/>
                  </a:lnTo>
                  <a:lnTo>
                    <a:pt x="20726" y="7970774"/>
                  </a:lnTo>
                  <a:lnTo>
                    <a:pt x="17983" y="7971155"/>
                  </a:lnTo>
                  <a:lnTo>
                    <a:pt x="15544" y="7971155"/>
                  </a:lnTo>
                  <a:lnTo>
                    <a:pt x="12801" y="7970774"/>
                  </a:lnTo>
                  <a:lnTo>
                    <a:pt x="10363" y="7970774"/>
                  </a:lnTo>
                  <a:lnTo>
                    <a:pt x="7619" y="7970520"/>
                  </a:lnTo>
                  <a:lnTo>
                    <a:pt x="5181" y="7970139"/>
                  </a:lnTo>
                  <a:lnTo>
                    <a:pt x="2438" y="7969884"/>
                  </a:lnTo>
                  <a:lnTo>
                    <a:pt x="0" y="7969250"/>
                  </a:lnTo>
                  <a:lnTo>
                    <a:pt x="304" y="8002778"/>
                  </a:lnTo>
                </a:path>
                <a:path w="6883400" h="10017125">
                  <a:moveTo>
                    <a:pt x="85343" y="7874761"/>
                  </a:moveTo>
                  <a:lnTo>
                    <a:pt x="85343" y="8002778"/>
                  </a:lnTo>
                </a:path>
                <a:path w="6883400" h="10017125">
                  <a:moveTo>
                    <a:pt x="304" y="8002778"/>
                  </a:moveTo>
                  <a:lnTo>
                    <a:pt x="0" y="8036306"/>
                  </a:lnTo>
                  <a:lnTo>
                    <a:pt x="2438" y="8035671"/>
                  </a:lnTo>
                  <a:lnTo>
                    <a:pt x="4876" y="8035163"/>
                  </a:lnTo>
                  <a:lnTo>
                    <a:pt x="7619" y="8034528"/>
                  </a:lnTo>
                  <a:lnTo>
                    <a:pt x="10058" y="8034147"/>
                  </a:lnTo>
                  <a:lnTo>
                    <a:pt x="12496" y="8033893"/>
                  </a:lnTo>
                  <a:lnTo>
                    <a:pt x="15239" y="8033639"/>
                  </a:lnTo>
                  <a:lnTo>
                    <a:pt x="17678" y="8033639"/>
                  </a:lnTo>
                  <a:lnTo>
                    <a:pt x="20421" y="8033639"/>
                  </a:lnTo>
                  <a:lnTo>
                    <a:pt x="22859" y="8033639"/>
                  </a:lnTo>
                  <a:lnTo>
                    <a:pt x="25603" y="8033893"/>
                  </a:lnTo>
                  <a:lnTo>
                    <a:pt x="28041" y="8034147"/>
                  </a:lnTo>
                  <a:lnTo>
                    <a:pt x="30784" y="8034528"/>
                  </a:lnTo>
                  <a:lnTo>
                    <a:pt x="33223" y="8035163"/>
                  </a:lnTo>
                  <a:lnTo>
                    <a:pt x="35661" y="8036052"/>
                  </a:lnTo>
                  <a:lnTo>
                    <a:pt x="38100" y="8036686"/>
                  </a:lnTo>
                  <a:lnTo>
                    <a:pt x="40233" y="8037576"/>
                  </a:lnTo>
                  <a:lnTo>
                    <a:pt x="42671" y="8038465"/>
                  </a:lnTo>
                  <a:lnTo>
                    <a:pt x="44805" y="8039354"/>
                  </a:lnTo>
                  <a:lnTo>
                    <a:pt x="46939" y="8040624"/>
                  </a:lnTo>
                  <a:lnTo>
                    <a:pt x="49072" y="8042148"/>
                  </a:lnTo>
                  <a:lnTo>
                    <a:pt x="50901" y="8043291"/>
                  </a:lnTo>
                  <a:lnTo>
                    <a:pt x="52730" y="8044815"/>
                  </a:lnTo>
                  <a:lnTo>
                    <a:pt x="54559" y="8046339"/>
                  </a:lnTo>
                  <a:lnTo>
                    <a:pt x="56083" y="8048244"/>
                  </a:lnTo>
                  <a:lnTo>
                    <a:pt x="57302" y="8050022"/>
                  </a:lnTo>
                  <a:lnTo>
                    <a:pt x="58826" y="8052181"/>
                  </a:lnTo>
                  <a:lnTo>
                    <a:pt x="59740" y="8054340"/>
                  </a:lnTo>
                  <a:lnTo>
                    <a:pt x="63093" y="8066151"/>
                  </a:lnTo>
                  <a:lnTo>
                    <a:pt x="54254" y="8086344"/>
                  </a:lnTo>
                  <a:lnTo>
                    <a:pt x="52730" y="8088122"/>
                  </a:lnTo>
                  <a:lnTo>
                    <a:pt x="50901" y="8089646"/>
                  </a:lnTo>
                  <a:lnTo>
                    <a:pt x="49072" y="8090916"/>
                  </a:lnTo>
                  <a:lnTo>
                    <a:pt x="46939" y="8092059"/>
                  </a:lnTo>
                  <a:lnTo>
                    <a:pt x="44805" y="8093329"/>
                  </a:lnTo>
                  <a:lnTo>
                    <a:pt x="33223" y="8097266"/>
                  </a:lnTo>
                  <a:lnTo>
                    <a:pt x="31089" y="8097901"/>
                  </a:lnTo>
                  <a:lnTo>
                    <a:pt x="28346" y="8098155"/>
                  </a:lnTo>
                  <a:lnTo>
                    <a:pt x="25907" y="8098536"/>
                  </a:lnTo>
                  <a:lnTo>
                    <a:pt x="23164" y="8098790"/>
                  </a:lnTo>
                  <a:lnTo>
                    <a:pt x="20726" y="8099171"/>
                  </a:lnTo>
                  <a:lnTo>
                    <a:pt x="17983" y="8099171"/>
                  </a:lnTo>
                  <a:lnTo>
                    <a:pt x="15544" y="8099171"/>
                  </a:lnTo>
                  <a:lnTo>
                    <a:pt x="12801" y="8099171"/>
                  </a:lnTo>
                  <a:lnTo>
                    <a:pt x="10363" y="8098790"/>
                  </a:lnTo>
                  <a:lnTo>
                    <a:pt x="7619" y="8098536"/>
                  </a:lnTo>
                  <a:lnTo>
                    <a:pt x="5181" y="8098155"/>
                  </a:lnTo>
                  <a:lnTo>
                    <a:pt x="2438" y="8097901"/>
                  </a:lnTo>
                  <a:lnTo>
                    <a:pt x="0" y="8097647"/>
                  </a:lnTo>
                  <a:lnTo>
                    <a:pt x="304" y="8130794"/>
                  </a:lnTo>
                </a:path>
                <a:path w="6883400" h="10017125">
                  <a:moveTo>
                    <a:pt x="85343" y="8002778"/>
                  </a:moveTo>
                  <a:lnTo>
                    <a:pt x="85343" y="8130794"/>
                  </a:lnTo>
                </a:path>
                <a:path w="6883400" h="10017125">
                  <a:moveTo>
                    <a:pt x="304" y="8130794"/>
                  </a:moveTo>
                  <a:lnTo>
                    <a:pt x="0" y="8164322"/>
                  </a:lnTo>
                  <a:lnTo>
                    <a:pt x="2438" y="8163686"/>
                  </a:lnTo>
                  <a:lnTo>
                    <a:pt x="4876" y="8163179"/>
                  </a:lnTo>
                  <a:lnTo>
                    <a:pt x="7619" y="8162544"/>
                  </a:lnTo>
                  <a:lnTo>
                    <a:pt x="10058" y="8162163"/>
                  </a:lnTo>
                  <a:lnTo>
                    <a:pt x="12496" y="8161909"/>
                  </a:lnTo>
                  <a:lnTo>
                    <a:pt x="15239" y="8161655"/>
                  </a:lnTo>
                  <a:lnTo>
                    <a:pt x="17678" y="8161655"/>
                  </a:lnTo>
                  <a:lnTo>
                    <a:pt x="20421" y="8161655"/>
                  </a:lnTo>
                  <a:lnTo>
                    <a:pt x="22859" y="8161655"/>
                  </a:lnTo>
                  <a:lnTo>
                    <a:pt x="25603" y="8161909"/>
                  </a:lnTo>
                  <a:lnTo>
                    <a:pt x="28041" y="8162163"/>
                  </a:lnTo>
                  <a:lnTo>
                    <a:pt x="30784" y="8162798"/>
                  </a:lnTo>
                  <a:lnTo>
                    <a:pt x="33223" y="8163179"/>
                  </a:lnTo>
                  <a:lnTo>
                    <a:pt x="35661" y="8164068"/>
                  </a:lnTo>
                  <a:lnTo>
                    <a:pt x="38100" y="8164703"/>
                  </a:lnTo>
                  <a:lnTo>
                    <a:pt x="40233" y="8165592"/>
                  </a:lnTo>
                  <a:lnTo>
                    <a:pt x="42671" y="8166481"/>
                  </a:lnTo>
                  <a:lnTo>
                    <a:pt x="44805" y="8167370"/>
                  </a:lnTo>
                  <a:lnTo>
                    <a:pt x="46939" y="8168894"/>
                  </a:lnTo>
                  <a:lnTo>
                    <a:pt x="49072" y="8170164"/>
                  </a:lnTo>
                  <a:lnTo>
                    <a:pt x="50901" y="8171307"/>
                  </a:lnTo>
                  <a:lnTo>
                    <a:pt x="52730" y="8172831"/>
                  </a:lnTo>
                  <a:lnTo>
                    <a:pt x="54559" y="8174736"/>
                  </a:lnTo>
                  <a:lnTo>
                    <a:pt x="56083" y="8176259"/>
                  </a:lnTo>
                  <a:lnTo>
                    <a:pt x="57302" y="8178038"/>
                  </a:lnTo>
                  <a:lnTo>
                    <a:pt x="58826" y="8180197"/>
                  </a:lnTo>
                  <a:lnTo>
                    <a:pt x="59740" y="8182356"/>
                  </a:lnTo>
                  <a:lnTo>
                    <a:pt x="60959" y="8184515"/>
                  </a:lnTo>
                  <a:lnTo>
                    <a:pt x="61569" y="8186928"/>
                  </a:lnTo>
                  <a:lnTo>
                    <a:pt x="62179" y="8189086"/>
                  </a:lnTo>
                  <a:lnTo>
                    <a:pt x="62788" y="8191754"/>
                  </a:lnTo>
                  <a:lnTo>
                    <a:pt x="63093" y="8194167"/>
                  </a:lnTo>
                  <a:lnTo>
                    <a:pt x="46939" y="8220075"/>
                  </a:lnTo>
                  <a:lnTo>
                    <a:pt x="44805" y="8221345"/>
                  </a:lnTo>
                  <a:lnTo>
                    <a:pt x="42671" y="8222234"/>
                  </a:lnTo>
                  <a:lnTo>
                    <a:pt x="40538" y="8223123"/>
                  </a:lnTo>
                  <a:lnTo>
                    <a:pt x="38100" y="8224139"/>
                  </a:lnTo>
                  <a:lnTo>
                    <a:pt x="35966" y="8224647"/>
                  </a:lnTo>
                  <a:lnTo>
                    <a:pt x="33223" y="8225282"/>
                  </a:lnTo>
                  <a:lnTo>
                    <a:pt x="31089" y="8225917"/>
                  </a:lnTo>
                  <a:lnTo>
                    <a:pt x="28346" y="8226552"/>
                  </a:lnTo>
                  <a:lnTo>
                    <a:pt x="25907" y="8226552"/>
                  </a:lnTo>
                  <a:lnTo>
                    <a:pt x="23164" y="8226806"/>
                  </a:lnTo>
                  <a:lnTo>
                    <a:pt x="20726" y="8227186"/>
                  </a:lnTo>
                  <a:lnTo>
                    <a:pt x="17983" y="8227186"/>
                  </a:lnTo>
                  <a:lnTo>
                    <a:pt x="15544" y="8227186"/>
                  </a:lnTo>
                  <a:lnTo>
                    <a:pt x="12801" y="8227186"/>
                  </a:lnTo>
                  <a:lnTo>
                    <a:pt x="10363" y="8226806"/>
                  </a:lnTo>
                  <a:lnTo>
                    <a:pt x="7619" y="8226552"/>
                  </a:lnTo>
                  <a:lnTo>
                    <a:pt x="5181" y="8226171"/>
                  </a:lnTo>
                  <a:lnTo>
                    <a:pt x="2438" y="8225917"/>
                  </a:lnTo>
                  <a:lnTo>
                    <a:pt x="0" y="8225663"/>
                  </a:lnTo>
                  <a:lnTo>
                    <a:pt x="304" y="8258809"/>
                  </a:lnTo>
                </a:path>
                <a:path w="6883400" h="10017125">
                  <a:moveTo>
                    <a:pt x="85343" y="8130794"/>
                  </a:moveTo>
                  <a:lnTo>
                    <a:pt x="85343" y="8258809"/>
                  </a:lnTo>
                </a:path>
                <a:path w="6883400" h="10017125">
                  <a:moveTo>
                    <a:pt x="304" y="8258809"/>
                  </a:moveTo>
                  <a:lnTo>
                    <a:pt x="0" y="8292338"/>
                  </a:lnTo>
                  <a:lnTo>
                    <a:pt x="2438" y="8291703"/>
                  </a:lnTo>
                  <a:lnTo>
                    <a:pt x="4876" y="8291195"/>
                  </a:lnTo>
                  <a:lnTo>
                    <a:pt x="7619" y="8290559"/>
                  </a:lnTo>
                  <a:lnTo>
                    <a:pt x="10058" y="8290179"/>
                  </a:lnTo>
                  <a:lnTo>
                    <a:pt x="12496" y="8289925"/>
                  </a:lnTo>
                  <a:lnTo>
                    <a:pt x="15239" y="8289925"/>
                  </a:lnTo>
                  <a:lnTo>
                    <a:pt x="17678" y="8289671"/>
                  </a:lnTo>
                  <a:lnTo>
                    <a:pt x="20421" y="8289671"/>
                  </a:lnTo>
                  <a:lnTo>
                    <a:pt x="22859" y="8289925"/>
                  </a:lnTo>
                  <a:lnTo>
                    <a:pt x="25603" y="8289925"/>
                  </a:lnTo>
                  <a:lnTo>
                    <a:pt x="28041" y="8290179"/>
                  </a:lnTo>
                  <a:lnTo>
                    <a:pt x="30784" y="8290814"/>
                  </a:lnTo>
                  <a:lnTo>
                    <a:pt x="33223" y="8291449"/>
                  </a:lnTo>
                  <a:lnTo>
                    <a:pt x="35661" y="8292084"/>
                  </a:lnTo>
                  <a:lnTo>
                    <a:pt x="38100" y="8292719"/>
                  </a:lnTo>
                  <a:lnTo>
                    <a:pt x="40233" y="8293608"/>
                  </a:lnTo>
                  <a:lnTo>
                    <a:pt x="42671" y="8294497"/>
                  </a:lnTo>
                  <a:lnTo>
                    <a:pt x="44805" y="8295767"/>
                  </a:lnTo>
                  <a:lnTo>
                    <a:pt x="46939" y="8296909"/>
                  </a:lnTo>
                  <a:lnTo>
                    <a:pt x="49072" y="8298180"/>
                  </a:lnTo>
                  <a:lnTo>
                    <a:pt x="50901" y="8299704"/>
                  </a:lnTo>
                  <a:lnTo>
                    <a:pt x="52730" y="8300847"/>
                  </a:lnTo>
                  <a:lnTo>
                    <a:pt x="54559" y="8302752"/>
                  </a:lnTo>
                  <a:lnTo>
                    <a:pt x="56083" y="8304276"/>
                  </a:lnTo>
                  <a:lnTo>
                    <a:pt x="57302" y="8306054"/>
                  </a:lnTo>
                  <a:lnTo>
                    <a:pt x="58826" y="8308213"/>
                  </a:lnTo>
                  <a:lnTo>
                    <a:pt x="59740" y="8310372"/>
                  </a:lnTo>
                  <a:lnTo>
                    <a:pt x="60959" y="8312531"/>
                  </a:lnTo>
                  <a:lnTo>
                    <a:pt x="61569" y="8314944"/>
                  </a:lnTo>
                  <a:lnTo>
                    <a:pt x="62179" y="8317103"/>
                  </a:lnTo>
                  <a:lnTo>
                    <a:pt x="62788" y="8319770"/>
                  </a:lnTo>
                  <a:lnTo>
                    <a:pt x="63093" y="8322183"/>
                  </a:lnTo>
                  <a:lnTo>
                    <a:pt x="62788" y="8325231"/>
                  </a:lnTo>
                  <a:lnTo>
                    <a:pt x="62179" y="8327771"/>
                  </a:lnTo>
                  <a:lnTo>
                    <a:pt x="46939" y="8348091"/>
                  </a:lnTo>
                  <a:lnTo>
                    <a:pt x="44805" y="8349361"/>
                  </a:lnTo>
                  <a:lnTo>
                    <a:pt x="42671" y="8350250"/>
                  </a:lnTo>
                  <a:lnTo>
                    <a:pt x="40538" y="8351520"/>
                  </a:lnTo>
                  <a:lnTo>
                    <a:pt x="38100" y="8352155"/>
                  </a:lnTo>
                  <a:lnTo>
                    <a:pt x="35966" y="8353044"/>
                  </a:lnTo>
                  <a:lnTo>
                    <a:pt x="33223" y="8353298"/>
                  </a:lnTo>
                  <a:lnTo>
                    <a:pt x="31089" y="8353933"/>
                  </a:lnTo>
                  <a:lnTo>
                    <a:pt x="28346" y="8354568"/>
                  </a:lnTo>
                  <a:lnTo>
                    <a:pt x="25907" y="8354822"/>
                  </a:lnTo>
                  <a:lnTo>
                    <a:pt x="23164" y="8354822"/>
                  </a:lnTo>
                  <a:lnTo>
                    <a:pt x="20726" y="8355203"/>
                  </a:lnTo>
                  <a:lnTo>
                    <a:pt x="17983" y="8355203"/>
                  </a:lnTo>
                  <a:lnTo>
                    <a:pt x="15544" y="8355203"/>
                  </a:lnTo>
                  <a:lnTo>
                    <a:pt x="12801" y="8355203"/>
                  </a:lnTo>
                  <a:lnTo>
                    <a:pt x="10363" y="8354822"/>
                  </a:lnTo>
                  <a:lnTo>
                    <a:pt x="7619" y="8354822"/>
                  </a:lnTo>
                  <a:lnTo>
                    <a:pt x="5181" y="8354186"/>
                  </a:lnTo>
                  <a:lnTo>
                    <a:pt x="2438" y="8353933"/>
                  </a:lnTo>
                  <a:lnTo>
                    <a:pt x="0" y="8353679"/>
                  </a:lnTo>
                  <a:lnTo>
                    <a:pt x="304" y="8386826"/>
                  </a:lnTo>
                </a:path>
                <a:path w="6883400" h="10017125">
                  <a:moveTo>
                    <a:pt x="85343" y="8258809"/>
                  </a:moveTo>
                  <a:lnTo>
                    <a:pt x="85343" y="8386826"/>
                  </a:lnTo>
                </a:path>
                <a:path w="6883400" h="10017125">
                  <a:moveTo>
                    <a:pt x="304" y="8386826"/>
                  </a:moveTo>
                  <a:lnTo>
                    <a:pt x="0" y="8420735"/>
                  </a:lnTo>
                  <a:lnTo>
                    <a:pt x="2438" y="8419719"/>
                  </a:lnTo>
                  <a:lnTo>
                    <a:pt x="4876" y="8419211"/>
                  </a:lnTo>
                  <a:lnTo>
                    <a:pt x="7619" y="8418830"/>
                  </a:lnTo>
                  <a:lnTo>
                    <a:pt x="10058" y="8418195"/>
                  </a:lnTo>
                  <a:lnTo>
                    <a:pt x="12496" y="8417941"/>
                  </a:lnTo>
                  <a:lnTo>
                    <a:pt x="15239" y="8417941"/>
                  </a:lnTo>
                  <a:lnTo>
                    <a:pt x="17678" y="8417687"/>
                  </a:lnTo>
                  <a:lnTo>
                    <a:pt x="20421" y="8417687"/>
                  </a:lnTo>
                  <a:lnTo>
                    <a:pt x="22859" y="8417941"/>
                  </a:lnTo>
                  <a:lnTo>
                    <a:pt x="25603" y="8417941"/>
                  </a:lnTo>
                  <a:lnTo>
                    <a:pt x="28041" y="8418576"/>
                  </a:lnTo>
                  <a:lnTo>
                    <a:pt x="30784" y="8418830"/>
                  </a:lnTo>
                  <a:lnTo>
                    <a:pt x="33223" y="8419465"/>
                  </a:lnTo>
                  <a:lnTo>
                    <a:pt x="35661" y="8420100"/>
                  </a:lnTo>
                  <a:lnTo>
                    <a:pt x="38100" y="8420735"/>
                  </a:lnTo>
                  <a:lnTo>
                    <a:pt x="40233" y="8421624"/>
                  </a:lnTo>
                  <a:lnTo>
                    <a:pt x="42671" y="8422513"/>
                  </a:lnTo>
                  <a:lnTo>
                    <a:pt x="44805" y="8423783"/>
                  </a:lnTo>
                  <a:lnTo>
                    <a:pt x="46939" y="8424926"/>
                  </a:lnTo>
                  <a:lnTo>
                    <a:pt x="49072" y="8426196"/>
                  </a:lnTo>
                  <a:lnTo>
                    <a:pt x="50901" y="8427720"/>
                  </a:lnTo>
                  <a:lnTo>
                    <a:pt x="52730" y="8428863"/>
                  </a:lnTo>
                  <a:lnTo>
                    <a:pt x="54559" y="8430768"/>
                  </a:lnTo>
                  <a:lnTo>
                    <a:pt x="56083" y="8432546"/>
                  </a:lnTo>
                  <a:lnTo>
                    <a:pt x="57302" y="8434451"/>
                  </a:lnTo>
                  <a:lnTo>
                    <a:pt x="58826" y="8436229"/>
                  </a:lnTo>
                  <a:lnTo>
                    <a:pt x="59740" y="8438388"/>
                  </a:lnTo>
                  <a:lnTo>
                    <a:pt x="60959" y="8440547"/>
                  </a:lnTo>
                  <a:lnTo>
                    <a:pt x="61569" y="8442960"/>
                  </a:lnTo>
                  <a:lnTo>
                    <a:pt x="62179" y="8445119"/>
                  </a:lnTo>
                  <a:lnTo>
                    <a:pt x="62788" y="8447786"/>
                  </a:lnTo>
                  <a:lnTo>
                    <a:pt x="63093" y="8450580"/>
                  </a:lnTo>
                  <a:lnTo>
                    <a:pt x="62788" y="8453247"/>
                  </a:lnTo>
                  <a:lnTo>
                    <a:pt x="62179" y="8455787"/>
                  </a:lnTo>
                  <a:lnTo>
                    <a:pt x="61569" y="8458454"/>
                  </a:lnTo>
                  <a:lnTo>
                    <a:pt x="60655" y="8460613"/>
                  </a:lnTo>
                  <a:lnTo>
                    <a:pt x="59740" y="8463026"/>
                  </a:lnTo>
                  <a:lnTo>
                    <a:pt x="58521" y="8465185"/>
                  </a:lnTo>
                  <a:lnTo>
                    <a:pt x="46939" y="8476107"/>
                  </a:lnTo>
                  <a:lnTo>
                    <a:pt x="44805" y="8477377"/>
                  </a:lnTo>
                  <a:lnTo>
                    <a:pt x="42671" y="8478266"/>
                  </a:lnTo>
                  <a:lnTo>
                    <a:pt x="40538" y="8479536"/>
                  </a:lnTo>
                  <a:lnTo>
                    <a:pt x="38100" y="8480171"/>
                  </a:lnTo>
                  <a:lnTo>
                    <a:pt x="35966" y="8481060"/>
                  </a:lnTo>
                  <a:lnTo>
                    <a:pt x="33223" y="8481695"/>
                  </a:lnTo>
                  <a:lnTo>
                    <a:pt x="31089" y="8481949"/>
                  </a:lnTo>
                  <a:lnTo>
                    <a:pt x="28346" y="8482584"/>
                  </a:lnTo>
                  <a:lnTo>
                    <a:pt x="25907" y="8482838"/>
                  </a:lnTo>
                  <a:lnTo>
                    <a:pt x="23164" y="8482838"/>
                  </a:lnTo>
                  <a:lnTo>
                    <a:pt x="20726" y="8483219"/>
                  </a:lnTo>
                  <a:lnTo>
                    <a:pt x="17983" y="8483219"/>
                  </a:lnTo>
                  <a:lnTo>
                    <a:pt x="15544" y="8483219"/>
                  </a:lnTo>
                  <a:lnTo>
                    <a:pt x="12801" y="8483219"/>
                  </a:lnTo>
                  <a:lnTo>
                    <a:pt x="10363" y="8482838"/>
                  </a:lnTo>
                  <a:lnTo>
                    <a:pt x="7619" y="8482838"/>
                  </a:lnTo>
                  <a:lnTo>
                    <a:pt x="5181" y="8482203"/>
                  </a:lnTo>
                  <a:lnTo>
                    <a:pt x="2438" y="8482203"/>
                  </a:lnTo>
                  <a:lnTo>
                    <a:pt x="0" y="8481695"/>
                  </a:lnTo>
                  <a:lnTo>
                    <a:pt x="304" y="8514842"/>
                  </a:lnTo>
                </a:path>
                <a:path w="6883400" h="10017125">
                  <a:moveTo>
                    <a:pt x="85343" y="8386826"/>
                  </a:moveTo>
                  <a:lnTo>
                    <a:pt x="85343" y="8514842"/>
                  </a:lnTo>
                </a:path>
                <a:path w="6883400" h="10017125">
                  <a:moveTo>
                    <a:pt x="304" y="8514842"/>
                  </a:moveTo>
                  <a:lnTo>
                    <a:pt x="0" y="8548751"/>
                  </a:lnTo>
                  <a:lnTo>
                    <a:pt x="2438" y="8547735"/>
                  </a:lnTo>
                  <a:lnTo>
                    <a:pt x="4876" y="8547227"/>
                  </a:lnTo>
                  <a:lnTo>
                    <a:pt x="7619" y="8546846"/>
                  </a:lnTo>
                  <a:lnTo>
                    <a:pt x="10058" y="8546211"/>
                  </a:lnTo>
                  <a:lnTo>
                    <a:pt x="12496" y="8545957"/>
                  </a:lnTo>
                  <a:lnTo>
                    <a:pt x="15239" y="8545957"/>
                  </a:lnTo>
                  <a:lnTo>
                    <a:pt x="17678" y="8545703"/>
                  </a:lnTo>
                  <a:lnTo>
                    <a:pt x="20421" y="8545703"/>
                  </a:lnTo>
                  <a:lnTo>
                    <a:pt x="22859" y="8545957"/>
                  </a:lnTo>
                  <a:lnTo>
                    <a:pt x="25603" y="8545957"/>
                  </a:lnTo>
                  <a:lnTo>
                    <a:pt x="28041" y="8546592"/>
                  </a:lnTo>
                  <a:lnTo>
                    <a:pt x="30784" y="8546846"/>
                  </a:lnTo>
                  <a:lnTo>
                    <a:pt x="33223" y="8547481"/>
                  </a:lnTo>
                  <a:lnTo>
                    <a:pt x="35661" y="8548116"/>
                  </a:lnTo>
                  <a:lnTo>
                    <a:pt x="38100" y="8548751"/>
                  </a:lnTo>
                  <a:lnTo>
                    <a:pt x="40233" y="8549640"/>
                  </a:lnTo>
                  <a:lnTo>
                    <a:pt x="42671" y="8550529"/>
                  </a:lnTo>
                  <a:lnTo>
                    <a:pt x="44805" y="8551799"/>
                  </a:lnTo>
                  <a:lnTo>
                    <a:pt x="46939" y="8552942"/>
                  </a:lnTo>
                  <a:lnTo>
                    <a:pt x="49072" y="8554212"/>
                  </a:lnTo>
                  <a:lnTo>
                    <a:pt x="50901" y="8555736"/>
                  </a:lnTo>
                  <a:lnTo>
                    <a:pt x="52730" y="8557260"/>
                  </a:lnTo>
                  <a:lnTo>
                    <a:pt x="54559" y="8558784"/>
                  </a:lnTo>
                  <a:lnTo>
                    <a:pt x="56083" y="8560562"/>
                  </a:lnTo>
                  <a:lnTo>
                    <a:pt x="57302" y="8562467"/>
                  </a:lnTo>
                  <a:lnTo>
                    <a:pt x="58826" y="8564245"/>
                  </a:lnTo>
                  <a:lnTo>
                    <a:pt x="59740" y="8566404"/>
                  </a:lnTo>
                  <a:lnTo>
                    <a:pt x="60959" y="8568563"/>
                  </a:lnTo>
                  <a:lnTo>
                    <a:pt x="61569" y="8570976"/>
                  </a:lnTo>
                  <a:lnTo>
                    <a:pt x="62179" y="8573389"/>
                  </a:lnTo>
                  <a:lnTo>
                    <a:pt x="62788" y="8575802"/>
                  </a:lnTo>
                  <a:lnTo>
                    <a:pt x="63093" y="8578596"/>
                  </a:lnTo>
                  <a:lnTo>
                    <a:pt x="62788" y="8581263"/>
                  </a:lnTo>
                  <a:lnTo>
                    <a:pt x="62179" y="8583803"/>
                  </a:lnTo>
                  <a:lnTo>
                    <a:pt x="54254" y="8598662"/>
                  </a:lnTo>
                  <a:lnTo>
                    <a:pt x="52730" y="8600186"/>
                  </a:lnTo>
                  <a:lnTo>
                    <a:pt x="50901" y="8601710"/>
                  </a:lnTo>
                  <a:lnTo>
                    <a:pt x="49072" y="8602980"/>
                  </a:lnTo>
                  <a:lnTo>
                    <a:pt x="46939" y="8604504"/>
                  </a:lnTo>
                  <a:lnTo>
                    <a:pt x="44805" y="8605393"/>
                  </a:lnTo>
                  <a:lnTo>
                    <a:pt x="42671" y="8606663"/>
                  </a:lnTo>
                  <a:lnTo>
                    <a:pt x="40538" y="8607552"/>
                  </a:lnTo>
                  <a:lnTo>
                    <a:pt x="38100" y="8608187"/>
                  </a:lnTo>
                  <a:lnTo>
                    <a:pt x="35966" y="8609076"/>
                  </a:lnTo>
                  <a:lnTo>
                    <a:pt x="33223" y="8609711"/>
                  </a:lnTo>
                  <a:lnTo>
                    <a:pt x="31089" y="8609965"/>
                  </a:lnTo>
                  <a:lnTo>
                    <a:pt x="28346" y="8610600"/>
                  </a:lnTo>
                  <a:lnTo>
                    <a:pt x="25907" y="8610854"/>
                  </a:lnTo>
                  <a:lnTo>
                    <a:pt x="23164" y="8610854"/>
                  </a:lnTo>
                  <a:lnTo>
                    <a:pt x="20726" y="8611235"/>
                  </a:lnTo>
                  <a:lnTo>
                    <a:pt x="17983" y="8611235"/>
                  </a:lnTo>
                  <a:lnTo>
                    <a:pt x="15544" y="8611235"/>
                  </a:lnTo>
                  <a:lnTo>
                    <a:pt x="12801" y="8611235"/>
                  </a:lnTo>
                  <a:lnTo>
                    <a:pt x="10363" y="8610854"/>
                  </a:lnTo>
                  <a:lnTo>
                    <a:pt x="7619" y="8610854"/>
                  </a:lnTo>
                  <a:lnTo>
                    <a:pt x="5181" y="8610600"/>
                  </a:lnTo>
                  <a:lnTo>
                    <a:pt x="2438" y="8610219"/>
                  </a:lnTo>
                  <a:lnTo>
                    <a:pt x="0" y="8609711"/>
                  </a:lnTo>
                  <a:lnTo>
                    <a:pt x="304" y="8642858"/>
                  </a:lnTo>
                </a:path>
                <a:path w="6883400" h="10017125">
                  <a:moveTo>
                    <a:pt x="85343" y="8514842"/>
                  </a:moveTo>
                  <a:lnTo>
                    <a:pt x="85343" y="8642858"/>
                  </a:lnTo>
                </a:path>
                <a:path w="6883400" h="10017125">
                  <a:moveTo>
                    <a:pt x="304" y="8642858"/>
                  </a:moveTo>
                  <a:lnTo>
                    <a:pt x="0" y="8676767"/>
                  </a:lnTo>
                  <a:lnTo>
                    <a:pt x="2438" y="8676132"/>
                  </a:lnTo>
                  <a:lnTo>
                    <a:pt x="4876" y="8675243"/>
                  </a:lnTo>
                  <a:lnTo>
                    <a:pt x="7619" y="8674862"/>
                  </a:lnTo>
                  <a:lnTo>
                    <a:pt x="10058" y="8674227"/>
                  </a:lnTo>
                  <a:lnTo>
                    <a:pt x="12496" y="8674227"/>
                  </a:lnTo>
                  <a:lnTo>
                    <a:pt x="15239" y="8673973"/>
                  </a:lnTo>
                  <a:lnTo>
                    <a:pt x="17678" y="8673973"/>
                  </a:lnTo>
                  <a:lnTo>
                    <a:pt x="20421" y="8673973"/>
                  </a:lnTo>
                  <a:lnTo>
                    <a:pt x="22859" y="8673973"/>
                  </a:lnTo>
                  <a:lnTo>
                    <a:pt x="25603" y="8674227"/>
                  </a:lnTo>
                  <a:lnTo>
                    <a:pt x="28041" y="8674608"/>
                  </a:lnTo>
                  <a:lnTo>
                    <a:pt x="30784" y="8674862"/>
                  </a:lnTo>
                  <a:lnTo>
                    <a:pt x="33223" y="8675497"/>
                  </a:lnTo>
                  <a:lnTo>
                    <a:pt x="35661" y="8676132"/>
                  </a:lnTo>
                  <a:lnTo>
                    <a:pt x="38100" y="8676767"/>
                  </a:lnTo>
                  <a:lnTo>
                    <a:pt x="40233" y="8677656"/>
                  </a:lnTo>
                  <a:lnTo>
                    <a:pt x="42671" y="8678545"/>
                  </a:lnTo>
                  <a:lnTo>
                    <a:pt x="44805" y="8679815"/>
                  </a:lnTo>
                  <a:lnTo>
                    <a:pt x="46939" y="8680958"/>
                  </a:lnTo>
                  <a:lnTo>
                    <a:pt x="49072" y="8682228"/>
                  </a:lnTo>
                  <a:lnTo>
                    <a:pt x="50901" y="8683752"/>
                  </a:lnTo>
                  <a:lnTo>
                    <a:pt x="52730" y="8685276"/>
                  </a:lnTo>
                  <a:lnTo>
                    <a:pt x="54559" y="8686800"/>
                  </a:lnTo>
                  <a:lnTo>
                    <a:pt x="56083" y="8688578"/>
                  </a:lnTo>
                  <a:lnTo>
                    <a:pt x="57302" y="8690483"/>
                  </a:lnTo>
                  <a:lnTo>
                    <a:pt x="58826" y="8692261"/>
                  </a:lnTo>
                  <a:lnTo>
                    <a:pt x="59740" y="8694420"/>
                  </a:lnTo>
                  <a:lnTo>
                    <a:pt x="60959" y="8696579"/>
                  </a:lnTo>
                  <a:lnTo>
                    <a:pt x="61569" y="8698992"/>
                  </a:lnTo>
                  <a:lnTo>
                    <a:pt x="62179" y="8701405"/>
                  </a:lnTo>
                  <a:lnTo>
                    <a:pt x="62788" y="8703818"/>
                  </a:lnTo>
                  <a:lnTo>
                    <a:pt x="63093" y="8706612"/>
                  </a:lnTo>
                  <a:lnTo>
                    <a:pt x="54254" y="8726678"/>
                  </a:lnTo>
                  <a:lnTo>
                    <a:pt x="52730" y="8728202"/>
                  </a:lnTo>
                  <a:lnTo>
                    <a:pt x="38100" y="8736203"/>
                  </a:lnTo>
                  <a:lnTo>
                    <a:pt x="35966" y="8737092"/>
                  </a:lnTo>
                  <a:lnTo>
                    <a:pt x="33223" y="8737727"/>
                  </a:lnTo>
                  <a:lnTo>
                    <a:pt x="31089" y="8737981"/>
                  </a:lnTo>
                  <a:lnTo>
                    <a:pt x="28346" y="8738616"/>
                  </a:lnTo>
                  <a:lnTo>
                    <a:pt x="25907" y="8738870"/>
                  </a:lnTo>
                  <a:lnTo>
                    <a:pt x="23164" y="8739251"/>
                  </a:lnTo>
                  <a:lnTo>
                    <a:pt x="20726" y="8739251"/>
                  </a:lnTo>
                  <a:lnTo>
                    <a:pt x="17983" y="8739505"/>
                  </a:lnTo>
                  <a:lnTo>
                    <a:pt x="15544" y="8739505"/>
                  </a:lnTo>
                  <a:lnTo>
                    <a:pt x="12801" y="8739251"/>
                  </a:lnTo>
                  <a:lnTo>
                    <a:pt x="10363" y="8739251"/>
                  </a:lnTo>
                  <a:lnTo>
                    <a:pt x="7619" y="8738870"/>
                  </a:lnTo>
                  <a:lnTo>
                    <a:pt x="5181" y="8738616"/>
                  </a:lnTo>
                  <a:lnTo>
                    <a:pt x="2438" y="8738235"/>
                  </a:lnTo>
                  <a:lnTo>
                    <a:pt x="0" y="8737727"/>
                  </a:lnTo>
                  <a:lnTo>
                    <a:pt x="304" y="8771255"/>
                  </a:lnTo>
                </a:path>
                <a:path w="6883400" h="10017125">
                  <a:moveTo>
                    <a:pt x="85343" y="8642858"/>
                  </a:moveTo>
                  <a:lnTo>
                    <a:pt x="85343" y="8771255"/>
                  </a:lnTo>
                </a:path>
                <a:path w="6883400" h="10017125">
                  <a:moveTo>
                    <a:pt x="304" y="8771255"/>
                  </a:moveTo>
                  <a:lnTo>
                    <a:pt x="0" y="8804783"/>
                  </a:lnTo>
                  <a:lnTo>
                    <a:pt x="2438" y="8804148"/>
                  </a:lnTo>
                  <a:lnTo>
                    <a:pt x="4876" y="8803259"/>
                  </a:lnTo>
                  <a:lnTo>
                    <a:pt x="7619" y="8802878"/>
                  </a:lnTo>
                  <a:lnTo>
                    <a:pt x="10058" y="8802624"/>
                  </a:lnTo>
                  <a:lnTo>
                    <a:pt x="12496" y="8802243"/>
                  </a:lnTo>
                  <a:lnTo>
                    <a:pt x="15239" y="8801989"/>
                  </a:lnTo>
                  <a:lnTo>
                    <a:pt x="17678" y="8801989"/>
                  </a:lnTo>
                  <a:lnTo>
                    <a:pt x="20421" y="8801989"/>
                  </a:lnTo>
                  <a:lnTo>
                    <a:pt x="22859" y="8801989"/>
                  </a:lnTo>
                  <a:lnTo>
                    <a:pt x="25603" y="8802243"/>
                  </a:lnTo>
                  <a:lnTo>
                    <a:pt x="28041" y="8802624"/>
                  </a:lnTo>
                  <a:lnTo>
                    <a:pt x="30784" y="8802878"/>
                  </a:lnTo>
                  <a:lnTo>
                    <a:pt x="33223" y="8803513"/>
                  </a:lnTo>
                  <a:lnTo>
                    <a:pt x="35661" y="8804148"/>
                  </a:lnTo>
                  <a:lnTo>
                    <a:pt x="38100" y="8805037"/>
                  </a:lnTo>
                  <a:lnTo>
                    <a:pt x="52730" y="8813292"/>
                  </a:lnTo>
                  <a:lnTo>
                    <a:pt x="54559" y="8814816"/>
                  </a:lnTo>
                  <a:lnTo>
                    <a:pt x="56083" y="8816594"/>
                  </a:lnTo>
                  <a:lnTo>
                    <a:pt x="57302" y="8818499"/>
                  </a:lnTo>
                  <a:lnTo>
                    <a:pt x="58826" y="8820531"/>
                  </a:lnTo>
                  <a:lnTo>
                    <a:pt x="59740" y="8822436"/>
                  </a:lnTo>
                  <a:lnTo>
                    <a:pt x="60959" y="8824849"/>
                  </a:lnTo>
                  <a:lnTo>
                    <a:pt x="61569" y="8827008"/>
                  </a:lnTo>
                  <a:lnTo>
                    <a:pt x="62179" y="8829421"/>
                  </a:lnTo>
                  <a:lnTo>
                    <a:pt x="62788" y="8831834"/>
                  </a:lnTo>
                  <a:lnTo>
                    <a:pt x="63093" y="8834628"/>
                  </a:lnTo>
                  <a:lnTo>
                    <a:pt x="62788" y="8837295"/>
                  </a:lnTo>
                  <a:lnTo>
                    <a:pt x="62179" y="8840089"/>
                  </a:lnTo>
                  <a:lnTo>
                    <a:pt x="54254" y="8854694"/>
                  </a:lnTo>
                  <a:lnTo>
                    <a:pt x="52730" y="8856599"/>
                  </a:lnTo>
                  <a:lnTo>
                    <a:pt x="50901" y="8857742"/>
                  </a:lnTo>
                  <a:lnTo>
                    <a:pt x="49072" y="8859266"/>
                  </a:lnTo>
                  <a:lnTo>
                    <a:pt x="46939" y="8860536"/>
                  </a:lnTo>
                  <a:lnTo>
                    <a:pt x="33223" y="8865743"/>
                  </a:lnTo>
                  <a:lnTo>
                    <a:pt x="31089" y="8866251"/>
                  </a:lnTo>
                  <a:lnTo>
                    <a:pt x="28346" y="8866632"/>
                  </a:lnTo>
                  <a:lnTo>
                    <a:pt x="25907" y="8866886"/>
                  </a:lnTo>
                  <a:lnTo>
                    <a:pt x="23164" y="8867267"/>
                  </a:lnTo>
                  <a:lnTo>
                    <a:pt x="20726" y="8867267"/>
                  </a:lnTo>
                  <a:lnTo>
                    <a:pt x="17983" y="8867521"/>
                  </a:lnTo>
                  <a:lnTo>
                    <a:pt x="15544" y="8867521"/>
                  </a:lnTo>
                  <a:lnTo>
                    <a:pt x="12801" y="8867267"/>
                  </a:lnTo>
                  <a:lnTo>
                    <a:pt x="10363" y="8867267"/>
                  </a:lnTo>
                  <a:lnTo>
                    <a:pt x="7619" y="8866886"/>
                  </a:lnTo>
                  <a:lnTo>
                    <a:pt x="5181" y="8866632"/>
                  </a:lnTo>
                  <a:lnTo>
                    <a:pt x="2438" y="8866251"/>
                  </a:lnTo>
                  <a:lnTo>
                    <a:pt x="0" y="8865743"/>
                  </a:lnTo>
                  <a:lnTo>
                    <a:pt x="304" y="8899271"/>
                  </a:lnTo>
                </a:path>
                <a:path w="6883400" h="10017125">
                  <a:moveTo>
                    <a:pt x="85343" y="8771255"/>
                  </a:moveTo>
                  <a:lnTo>
                    <a:pt x="85343" y="8899271"/>
                  </a:lnTo>
                </a:path>
                <a:path w="6883400" h="10017125">
                  <a:moveTo>
                    <a:pt x="304" y="8899271"/>
                  </a:moveTo>
                  <a:lnTo>
                    <a:pt x="0" y="8932799"/>
                  </a:lnTo>
                  <a:lnTo>
                    <a:pt x="2438" y="8932164"/>
                  </a:lnTo>
                  <a:lnTo>
                    <a:pt x="4876" y="8931529"/>
                  </a:lnTo>
                  <a:lnTo>
                    <a:pt x="7619" y="8930894"/>
                  </a:lnTo>
                  <a:lnTo>
                    <a:pt x="10058" y="8930640"/>
                  </a:lnTo>
                  <a:lnTo>
                    <a:pt x="12496" y="8930259"/>
                  </a:lnTo>
                  <a:lnTo>
                    <a:pt x="15239" y="8930005"/>
                  </a:lnTo>
                  <a:lnTo>
                    <a:pt x="17678" y="8930005"/>
                  </a:lnTo>
                  <a:lnTo>
                    <a:pt x="20421" y="8930005"/>
                  </a:lnTo>
                  <a:lnTo>
                    <a:pt x="22859" y="8930005"/>
                  </a:lnTo>
                  <a:lnTo>
                    <a:pt x="25603" y="8930259"/>
                  </a:lnTo>
                  <a:lnTo>
                    <a:pt x="28041" y="8930640"/>
                  </a:lnTo>
                  <a:lnTo>
                    <a:pt x="30784" y="8930894"/>
                  </a:lnTo>
                  <a:lnTo>
                    <a:pt x="33223" y="8931529"/>
                  </a:lnTo>
                  <a:lnTo>
                    <a:pt x="35661" y="8932164"/>
                  </a:lnTo>
                  <a:lnTo>
                    <a:pt x="38100" y="8933053"/>
                  </a:lnTo>
                  <a:lnTo>
                    <a:pt x="40233" y="8933942"/>
                  </a:lnTo>
                  <a:lnTo>
                    <a:pt x="42671" y="8934831"/>
                  </a:lnTo>
                  <a:lnTo>
                    <a:pt x="44805" y="8935847"/>
                  </a:lnTo>
                  <a:lnTo>
                    <a:pt x="46939" y="8936990"/>
                  </a:lnTo>
                  <a:lnTo>
                    <a:pt x="49072" y="8938260"/>
                  </a:lnTo>
                  <a:lnTo>
                    <a:pt x="50901" y="8939784"/>
                  </a:lnTo>
                  <a:lnTo>
                    <a:pt x="52730" y="8941308"/>
                  </a:lnTo>
                  <a:lnTo>
                    <a:pt x="54559" y="8942832"/>
                  </a:lnTo>
                  <a:lnTo>
                    <a:pt x="56083" y="8944610"/>
                  </a:lnTo>
                  <a:lnTo>
                    <a:pt x="57302" y="8946515"/>
                  </a:lnTo>
                  <a:lnTo>
                    <a:pt x="58826" y="8948547"/>
                  </a:lnTo>
                  <a:lnTo>
                    <a:pt x="59740" y="8950452"/>
                  </a:lnTo>
                  <a:lnTo>
                    <a:pt x="60959" y="8952865"/>
                  </a:lnTo>
                  <a:lnTo>
                    <a:pt x="61569" y="8955024"/>
                  </a:lnTo>
                  <a:lnTo>
                    <a:pt x="62179" y="8957437"/>
                  </a:lnTo>
                  <a:lnTo>
                    <a:pt x="62788" y="8959850"/>
                  </a:lnTo>
                  <a:lnTo>
                    <a:pt x="63093" y="8962644"/>
                  </a:lnTo>
                  <a:lnTo>
                    <a:pt x="62788" y="8965311"/>
                  </a:lnTo>
                  <a:lnTo>
                    <a:pt x="62179" y="8968105"/>
                  </a:lnTo>
                  <a:lnTo>
                    <a:pt x="61569" y="8970518"/>
                  </a:lnTo>
                  <a:lnTo>
                    <a:pt x="60655" y="8972931"/>
                  </a:lnTo>
                  <a:lnTo>
                    <a:pt x="59740" y="8975090"/>
                  </a:lnTo>
                  <a:lnTo>
                    <a:pt x="58521" y="8977249"/>
                  </a:lnTo>
                  <a:lnTo>
                    <a:pt x="57302" y="8979408"/>
                  </a:lnTo>
                  <a:lnTo>
                    <a:pt x="55778" y="8981186"/>
                  </a:lnTo>
                  <a:lnTo>
                    <a:pt x="54254" y="8982710"/>
                  </a:lnTo>
                  <a:lnTo>
                    <a:pt x="52730" y="8984615"/>
                  </a:lnTo>
                  <a:lnTo>
                    <a:pt x="50901" y="8985758"/>
                  </a:lnTo>
                  <a:lnTo>
                    <a:pt x="49072" y="8987282"/>
                  </a:lnTo>
                  <a:lnTo>
                    <a:pt x="46939" y="8988552"/>
                  </a:lnTo>
                  <a:lnTo>
                    <a:pt x="33223" y="8993759"/>
                  </a:lnTo>
                  <a:lnTo>
                    <a:pt x="31089" y="8994267"/>
                  </a:lnTo>
                  <a:lnTo>
                    <a:pt x="28346" y="8994648"/>
                  </a:lnTo>
                  <a:lnTo>
                    <a:pt x="25907" y="8994902"/>
                  </a:lnTo>
                  <a:lnTo>
                    <a:pt x="23164" y="8995283"/>
                  </a:lnTo>
                  <a:lnTo>
                    <a:pt x="20726" y="8995283"/>
                  </a:lnTo>
                  <a:lnTo>
                    <a:pt x="17983" y="8995537"/>
                  </a:lnTo>
                  <a:lnTo>
                    <a:pt x="15544" y="8995537"/>
                  </a:lnTo>
                  <a:lnTo>
                    <a:pt x="12801" y="8995283"/>
                  </a:lnTo>
                  <a:lnTo>
                    <a:pt x="10363" y="8995283"/>
                  </a:lnTo>
                  <a:lnTo>
                    <a:pt x="7619" y="8994902"/>
                  </a:lnTo>
                  <a:lnTo>
                    <a:pt x="5181" y="8994648"/>
                  </a:lnTo>
                  <a:lnTo>
                    <a:pt x="2438" y="8994267"/>
                  </a:lnTo>
                  <a:lnTo>
                    <a:pt x="0" y="8993759"/>
                  </a:lnTo>
                  <a:lnTo>
                    <a:pt x="304" y="9027287"/>
                  </a:lnTo>
                </a:path>
                <a:path w="6883400" h="10017125">
                  <a:moveTo>
                    <a:pt x="85343" y="8899271"/>
                  </a:moveTo>
                  <a:lnTo>
                    <a:pt x="85343" y="9027287"/>
                  </a:lnTo>
                </a:path>
                <a:path w="6883400" h="10017125">
                  <a:moveTo>
                    <a:pt x="304" y="9027287"/>
                  </a:moveTo>
                  <a:lnTo>
                    <a:pt x="0" y="9060815"/>
                  </a:lnTo>
                  <a:lnTo>
                    <a:pt x="2438" y="9060180"/>
                  </a:lnTo>
                  <a:lnTo>
                    <a:pt x="4876" y="9059545"/>
                  </a:lnTo>
                  <a:lnTo>
                    <a:pt x="7619" y="9058910"/>
                  </a:lnTo>
                  <a:lnTo>
                    <a:pt x="10058" y="9058656"/>
                  </a:lnTo>
                  <a:lnTo>
                    <a:pt x="12496" y="9058275"/>
                  </a:lnTo>
                  <a:lnTo>
                    <a:pt x="15239" y="9058021"/>
                  </a:lnTo>
                  <a:lnTo>
                    <a:pt x="17678" y="9058021"/>
                  </a:lnTo>
                  <a:lnTo>
                    <a:pt x="20421" y="9058021"/>
                  </a:lnTo>
                  <a:lnTo>
                    <a:pt x="22859" y="9058021"/>
                  </a:lnTo>
                  <a:lnTo>
                    <a:pt x="25603" y="9058275"/>
                  </a:lnTo>
                  <a:lnTo>
                    <a:pt x="28041" y="9058656"/>
                  </a:lnTo>
                  <a:lnTo>
                    <a:pt x="30784" y="9058910"/>
                  </a:lnTo>
                  <a:lnTo>
                    <a:pt x="33223" y="9059545"/>
                  </a:lnTo>
                  <a:lnTo>
                    <a:pt x="35661" y="9060434"/>
                  </a:lnTo>
                  <a:lnTo>
                    <a:pt x="38100" y="9061069"/>
                  </a:lnTo>
                  <a:lnTo>
                    <a:pt x="40233" y="9061958"/>
                  </a:lnTo>
                  <a:lnTo>
                    <a:pt x="42671" y="9062847"/>
                  </a:lnTo>
                  <a:lnTo>
                    <a:pt x="44805" y="9063863"/>
                  </a:lnTo>
                  <a:lnTo>
                    <a:pt x="46939" y="9065006"/>
                  </a:lnTo>
                  <a:lnTo>
                    <a:pt x="49072" y="9066530"/>
                  </a:lnTo>
                  <a:lnTo>
                    <a:pt x="50901" y="9067800"/>
                  </a:lnTo>
                  <a:lnTo>
                    <a:pt x="52730" y="9069324"/>
                  </a:lnTo>
                  <a:lnTo>
                    <a:pt x="54559" y="9070848"/>
                  </a:lnTo>
                  <a:lnTo>
                    <a:pt x="56083" y="9072626"/>
                  </a:lnTo>
                  <a:lnTo>
                    <a:pt x="57302" y="9074531"/>
                  </a:lnTo>
                  <a:lnTo>
                    <a:pt x="58826" y="9076563"/>
                  </a:lnTo>
                  <a:lnTo>
                    <a:pt x="59740" y="9078722"/>
                  </a:lnTo>
                  <a:lnTo>
                    <a:pt x="63093" y="9090634"/>
                  </a:lnTo>
                  <a:lnTo>
                    <a:pt x="58521" y="9105265"/>
                  </a:lnTo>
                  <a:lnTo>
                    <a:pt x="57302" y="9107398"/>
                  </a:lnTo>
                  <a:lnTo>
                    <a:pt x="55778" y="9109227"/>
                  </a:lnTo>
                  <a:lnTo>
                    <a:pt x="54254" y="9110751"/>
                  </a:lnTo>
                  <a:lnTo>
                    <a:pt x="52730" y="9112580"/>
                  </a:lnTo>
                  <a:lnTo>
                    <a:pt x="50901" y="9114104"/>
                  </a:lnTo>
                  <a:lnTo>
                    <a:pt x="49072" y="9115323"/>
                  </a:lnTo>
                  <a:lnTo>
                    <a:pt x="46939" y="9116542"/>
                  </a:lnTo>
                  <a:lnTo>
                    <a:pt x="44805" y="9117761"/>
                  </a:lnTo>
                  <a:lnTo>
                    <a:pt x="33223" y="9121724"/>
                  </a:lnTo>
                  <a:lnTo>
                    <a:pt x="31089" y="9122333"/>
                  </a:lnTo>
                  <a:lnTo>
                    <a:pt x="28346" y="9122638"/>
                  </a:lnTo>
                  <a:lnTo>
                    <a:pt x="25907" y="9122943"/>
                  </a:lnTo>
                  <a:lnTo>
                    <a:pt x="23164" y="9123248"/>
                  </a:lnTo>
                  <a:lnTo>
                    <a:pt x="20726" y="9123553"/>
                  </a:lnTo>
                  <a:lnTo>
                    <a:pt x="17983" y="9123553"/>
                  </a:lnTo>
                  <a:lnTo>
                    <a:pt x="15544" y="9123553"/>
                  </a:lnTo>
                  <a:lnTo>
                    <a:pt x="12801" y="9123553"/>
                  </a:lnTo>
                  <a:lnTo>
                    <a:pt x="10363" y="9123248"/>
                  </a:lnTo>
                  <a:lnTo>
                    <a:pt x="7619" y="9122943"/>
                  </a:lnTo>
                  <a:lnTo>
                    <a:pt x="5181" y="9122638"/>
                  </a:lnTo>
                  <a:lnTo>
                    <a:pt x="2438" y="9122333"/>
                  </a:lnTo>
                  <a:lnTo>
                    <a:pt x="0" y="9122029"/>
                  </a:lnTo>
                  <a:lnTo>
                    <a:pt x="304" y="9155252"/>
                  </a:lnTo>
                </a:path>
                <a:path w="6883400" h="10017125">
                  <a:moveTo>
                    <a:pt x="85343" y="9027287"/>
                  </a:moveTo>
                  <a:lnTo>
                    <a:pt x="85343" y="9155252"/>
                  </a:lnTo>
                </a:path>
                <a:path w="6883400" h="10017125">
                  <a:moveTo>
                    <a:pt x="304" y="9155252"/>
                  </a:moveTo>
                  <a:lnTo>
                    <a:pt x="0" y="9188780"/>
                  </a:lnTo>
                  <a:lnTo>
                    <a:pt x="2438" y="9188170"/>
                  </a:lnTo>
                  <a:lnTo>
                    <a:pt x="4876" y="9187561"/>
                  </a:lnTo>
                  <a:lnTo>
                    <a:pt x="7619" y="9186951"/>
                  </a:lnTo>
                  <a:lnTo>
                    <a:pt x="10058" y="9186646"/>
                  </a:lnTo>
                  <a:lnTo>
                    <a:pt x="12496" y="9186341"/>
                  </a:lnTo>
                  <a:lnTo>
                    <a:pt x="15239" y="9186037"/>
                  </a:lnTo>
                  <a:lnTo>
                    <a:pt x="17678" y="9186037"/>
                  </a:lnTo>
                  <a:lnTo>
                    <a:pt x="20421" y="9186037"/>
                  </a:lnTo>
                  <a:lnTo>
                    <a:pt x="22859" y="9186037"/>
                  </a:lnTo>
                  <a:lnTo>
                    <a:pt x="25603" y="9186341"/>
                  </a:lnTo>
                  <a:lnTo>
                    <a:pt x="28041" y="9186646"/>
                  </a:lnTo>
                  <a:lnTo>
                    <a:pt x="30784" y="9187256"/>
                  </a:lnTo>
                  <a:lnTo>
                    <a:pt x="33223" y="9187561"/>
                  </a:lnTo>
                  <a:lnTo>
                    <a:pt x="35661" y="9188475"/>
                  </a:lnTo>
                  <a:lnTo>
                    <a:pt x="38100" y="9189085"/>
                  </a:lnTo>
                  <a:lnTo>
                    <a:pt x="40233" y="9189999"/>
                  </a:lnTo>
                  <a:lnTo>
                    <a:pt x="42671" y="9190913"/>
                  </a:lnTo>
                  <a:lnTo>
                    <a:pt x="44805" y="9191828"/>
                  </a:lnTo>
                  <a:lnTo>
                    <a:pt x="46939" y="9193047"/>
                  </a:lnTo>
                  <a:lnTo>
                    <a:pt x="49072" y="9194571"/>
                  </a:lnTo>
                  <a:lnTo>
                    <a:pt x="50901" y="9195790"/>
                  </a:lnTo>
                  <a:lnTo>
                    <a:pt x="52730" y="9197314"/>
                  </a:lnTo>
                  <a:lnTo>
                    <a:pt x="54559" y="9199143"/>
                  </a:lnTo>
                  <a:lnTo>
                    <a:pt x="56083" y="9200667"/>
                  </a:lnTo>
                  <a:lnTo>
                    <a:pt x="57302" y="9202496"/>
                  </a:lnTo>
                  <a:lnTo>
                    <a:pt x="58826" y="9204629"/>
                  </a:lnTo>
                  <a:lnTo>
                    <a:pt x="59740" y="9206763"/>
                  </a:lnTo>
                  <a:lnTo>
                    <a:pt x="60959" y="9208897"/>
                  </a:lnTo>
                  <a:lnTo>
                    <a:pt x="61569" y="9211030"/>
                  </a:lnTo>
                  <a:lnTo>
                    <a:pt x="62179" y="9213469"/>
                  </a:lnTo>
                  <a:lnTo>
                    <a:pt x="62788" y="9216212"/>
                  </a:lnTo>
                  <a:lnTo>
                    <a:pt x="63093" y="9218650"/>
                  </a:lnTo>
                  <a:lnTo>
                    <a:pt x="58521" y="9233281"/>
                  </a:lnTo>
                  <a:lnTo>
                    <a:pt x="57302" y="9235414"/>
                  </a:lnTo>
                  <a:lnTo>
                    <a:pt x="55778" y="9237243"/>
                  </a:lnTo>
                  <a:lnTo>
                    <a:pt x="54254" y="9238767"/>
                  </a:lnTo>
                  <a:lnTo>
                    <a:pt x="52730" y="9240596"/>
                  </a:lnTo>
                  <a:lnTo>
                    <a:pt x="50901" y="9242120"/>
                  </a:lnTo>
                  <a:lnTo>
                    <a:pt x="49072" y="9243339"/>
                  </a:lnTo>
                  <a:lnTo>
                    <a:pt x="46939" y="9244558"/>
                  </a:lnTo>
                  <a:lnTo>
                    <a:pt x="44805" y="9245777"/>
                  </a:lnTo>
                  <a:lnTo>
                    <a:pt x="33223" y="9249740"/>
                  </a:lnTo>
                  <a:lnTo>
                    <a:pt x="31089" y="9250349"/>
                  </a:lnTo>
                  <a:lnTo>
                    <a:pt x="28346" y="9250654"/>
                  </a:lnTo>
                  <a:lnTo>
                    <a:pt x="25907" y="9250959"/>
                  </a:lnTo>
                  <a:lnTo>
                    <a:pt x="23164" y="9251264"/>
                  </a:lnTo>
                  <a:lnTo>
                    <a:pt x="20726" y="9251569"/>
                  </a:lnTo>
                  <a:lnTo>
                    <a:pt x="17983" y="9251569"/>
                  </a:lnTo>
                  <a:lnTo>
                    <a:pt x="15544" y="9251569"/>
                  </a:lnTo>
                  <a:lnTo>
                    <a:pt x="12801" y="9251569"/>
                  </a:lnTo>
                  <a:lnTo>
                    <a:pt x="10363" y="9251264"/>
                  </a:lnTo>
                  <a:lnTo>
                    <a:pt x="7619" y="9250959"/>
                  </a:lnTo>
                  <a:lnTo>
                    <a:pt x="5181" y="9250654"/>
                  </a:lnTo>
                  <a:lnTo>
                    <a:pt x="2438" y="9250349"/>
                  </a:lnTo>
                  <a:lnTo>
                    <a:pt x="0" y="9250045"/>
                  </a:lnTo>
                  <a:lnTo>
                    <a:pt x="304" y="9283268"/>
                  </a:lnTo>
                </a:path>
                <a:path w="6883400" h="10017125">
                  <a:moveTo>
                    <a:pt x="85343" y="9155252"/>
                  </a:moveTo>
                  <a:lnTo>
                    <a:pt x="85343" y="9283268"/>
                  </a:lnTo>
                </a:path>
                <a:path w="6883400" h="10017125">
                  <a:moveTo>
                    <a:pt x="304" y="9283268"/>
                  </a:moveTo>
                  <a:lnTo>
                    <a:pt x="0" y="9316796"/>
                  </a:lnTo>
                  <a:lnTo>
                    <a:pt x="2438" y="9316186"/>
                  </a:lnTo>
                  <a:lnTo>
                    <a:pt x="4876" y="9315577"/>
                  </a:lnTo>
                  <a:lnTo>
                    <a:pt x="7619" y="9314967"/>
                  </a:lnTo>
                  <a:lnTo>
                    <a:pt x="10058" y="9314662"/>
                  </a:lnTo>
                  <a:lnTo>
                    <a:pt x="12496" y="9314357"/>
                  </a:lnTo>
                  <a:lnTo>
                    <a:pt x="15239" y="9314053"/>
                  </a:lnTo>
                  <a:lnTo>
                    <a:pt x="17678" y="9314053"/>
                  </a:lnTo>
                  <a:lnTo>
                    <a:pt x="20421" y="9314053"/>
                  </a:lnTo>
                  <a:lnTo>
                    <a:pt x="22859" y="9314053"/>
                  </a:lnTo>
                  <a:lnTo>
                    <a:pt x="25603" y="9314357"/>
                  </a:lnTo>
                  <a:lnTo>
                    <a:pt x="28041" y="9314662"/>
                  </a:lnTo>
                  <a:lnTo>
                    <a:pt x="30784" y="9315272"/>
                  </a:lnTo>
                  <a:lnTo>
                    <a:pt x="33223" y="9315881"/>
                  </a:lnTo>
                  <a:lnTo>
                    <a:pt x="35661" y="9316491"/>
                  </a:lnTo>
                  <a:lnTo>
                    <a:pt x="38100" y="9317101"/>
                  </a:lnTo>
                  <a:lnTo>
                    <a:pt x="40233" y="9318015"/>
                  </a:lnTo>
                  <a:lnTo>
                    <a:pt x="42671" y="9318929"/>
                  </a:lnTo>
                  <a:lnTo>
                    <a:pt x="44805" y="9319844"/>
                  </a:lnTo>
                  <a:lnTo>
                    <a:pt x="46939" y="9321368"/>
                  </a:lnTo>
                  <a:lnTo>
                    <a:pt x="49072" y="9322587"/>
                  </a:lnTo>
                  <a:lnTo>
                    <a:pt x="57302" y="9330512"/>
                  </a:lnTo>
                  <a:lnTo>
                    <a:pt x="58826" y="9332645"/>
                  </a:lnTo>
                  <a:lnTo>
                    <a:pt x="59740" y="9334779"/>
                  </a:lnTo>
                  <a:lnTo>
                    <a:pt x="60959" y="9336913"/>
                  </a:lnTo>
                  <a:lnTo>
                    <a:pt x="61569" y="9339351"/>
                  </a:lnTo>
                  <a:lnTo>
                    <a:pt x="62179" y="9341485"/>
                  </a:lnTo>
                  <a:lnTo>
                    <a:pt x="62788" y="9344228"/>
                  </a:lnTo>
                  <a:lnTo>
                    <a:pt x="63093" y="9346666"/>
                  </a:lnTo>
                  <a:lnTo>
                    <a:pt x="62788" y="9349714"/>
                  </a:lnTo>
                  <a:lnTo>
                    <a:pt x="62179" y="9352153"/>
                  </a:lnTo>
                  <a:lnTo>
                    <a:pt x="61569" y="9354591"/>
                  </a:lnTo>
                  <a:lnTo>
                    <a:pt x="46939" y="9372574"/>
                  </a:lnTo>
                  <a:lnTo>
                    <a:pt x="44805" y="9373793"/>
                  </a:lnTo>
                  <a:lnTo>
                    <a:pt x="42671" y="9374708"/>
                  </a:lnTo>
                  <a:lnTo>
                    <a:pt x="40538" y="9375622"/>
                  </a:lnTo>
                  <a:lnTo>
                    <a:pt x="38100" y="9376537"/>
                  </a:lnTo>
                  <a:lnTo>
                    <a:pt x="35966" y="9377451"/>
                  </a:lnTo>
                  <a:lnTo>
                    <a:pt x="33223" y="9377756"/>
                  </a:lnTo>
                  <a:lnTo>
                    <a:pt x="31089" y="9378365"/>
                  </a:lnTo>
                  <a:lnTo>
                    <a:pt x="28346" y="9378975"/>
                  </a:lnTo>
                  <a:lnTo>
                    <a:pt x="25907" y="9379280"/>
                  </a:lnTo>
                  <a:lnTo>
                    <a:pt x="23164" y="9379280"/>
                  </a:lnTo>
                  <a:lnTo>
                    <a:pt x="20726" y="9379585"/>
                  </a:lnTo>
                  <a:lnTo>
                    <a:pt x="17983" y="9379585"/>
                  </a:lnTo>
                  <a:lnTo>
                    <a:pt x="15544" y="9379585"/>
                  </a:lnTo>
                  <a:lnTo>
                    <a:pt x="12801" y="9379585"/>
                  </a:lnTo>
                  <a:lnTo>
                    <a:pt x="10363" y="9379280"/>
                  </a:lnTo>
                  <a:lnTo>
                    <a:pt x="7619" y="9379280"/>
                  </a:lnTo>
                  <a:lnTo>
                    <a:pt x="5181" y="9378670"/>
                  </a:lnTo>
                  <a:lnTo>
                    <a:pt x="2438" y="9378365"/>
                  </a:lnTo>
                  <a:lnTo>
                    <a:pt x="0" y="9378061"/>
                  </a:lnTo>
                  <a:lnTo>
                    <a:pt x="304" y="9411284"/>
                  </a:lnTo>
                </a:path>
                <a:path w="6883400" h="10017125">
                  <a:moveTo>
                    <a:pt x="85343" y="9283268"/>
                  </a:moveTo>
                  <a:lnTo>
                    <a:pt x="85343" y="9411284"/>
                  </a:lnTo>
                </a:path>
                <a:path w="6883400" h="10017125">
                  <a:moveTo>
                    <a:pt x="304" y="9411284"/>
                  </a:moveTo>
                  <a:lnTo>
                    <a:pt x="0" y="9444812"/>
                  </a:lnTo>
                  <a:lnTo>
                    <a:pt x="2438" y="9444202"/>
                  </a:lnTo>
                  <a:lnTo>
                    <a:pt x="4876" y="9443593"/>
                  </a:lnTo>
                  <a:lnTo>
                    <a:pt x="7619" y="9442983"/>
                  </a:lnTo>
                  <a:lnTo>
                    <a:pt x="10058" y="9442678"/>
                  </a:lnTo>
                  <a:lnTo>
                    <a:pt x="12496" y="9442373"/>
                  </a:lnTo>
                  <a:lnTo>
                    <a:pt x="15239" y="9442373"/>
                  </a:lnTo>
                  <a:lnTo>
                    <a:pt x="17678" y="9442069"/>
                  </a:lnTo>
                  <a:lnTo>
                    <a:pt x="20421" y="9442069"/>
                  </a:lnTo>
                  <a:lnTo>
                    <a:pt x="22859" y="9442373"/>
                  </a:lnTo>
                  <a:lnTo>
                    <a:pt x="25603" y="9442373"/>
                  </a:lnTo>
                  <a:lnTo>
                    <a:pt x="28041" y="9442678"/>
                  </a:lnTo>
                  <a:lnTo>
                    <a:pt x="30784" y="9443288"/>
                  </a:lnTo>
                  <a:lnTo>
                    <a:pt x="33223" y="9443897"/>
                  </a:lnTo>
                  <a:lnTo>
                    <a:pt x="35661" y="9444507"/>
                  </a:lnTo>
                  <a:lnTo>
                    <a:pt x="38100" y="9445117"/>
                  </a:lnTo>
                  <a:lnTo>
                    <a:pt x="40233" y="9446031"/>
                  </a:lnTo>
                  <a:lnTo>
                    <a:pt x="42671" y="9446945"/>
                  </a:lnTo>
                  <a:lnTo>
                    <a:pt x="44805" y="9448165"/>
                  </a:lnTo>
                  <a:lnTo>
                    <a:pt x="46939" y="9449384"/>
                  </a:lnTo>
                  <a:lnTo>
                    <a:pt x="49072" y="9450603"/>
                  </a:lnTo>
                  <a:lnTo>
                    <a:pt x="50901" y="9452127"/>
                  </a:lnTo>
                  <a:lnTo>
                    <a:pt x="52730" y="9453346"/>
                  </a:lnTo>
                  <a:lnTo>
                    <a:pt x="54559" y="9455175"/>
                  </a:lnTo>
                  <a:lnTo>
                    <a:pt x="56083" y="9456699"/>
                  </a:lnTo>
                  <a:lnTo>
                    <a:pt x="57302" y="9458528"/>
                  </a:lnTo>
                  <a:lnTo>
                    <a:pt x="58826" y="9460661"/>
                  </a:lnTo>
                  <a:lnTo>
                    <a:pt x="59740" y="9462795"/>
                  </a:lnTo>
                  <a:lnTo>
                    <a:pt x="60959" y="9464929"/>
                  </a:lnTo>
                  <a:lnTo>
                    <a:pt x="61569" y="9467367"/>
                  </a:lnTo>
                  <a:lnTo>
                    <a:pt x="62179" y="9469501"/>
                  </a:lnTo>
                  <a:lnTo>
                    <a:pt x="62788" y="9472244"/>
                  </a:lnTo>
                  <a:lnTo>
                    <a:pt x="63093" y="9474682"/>
                  </a:lnTo>
                  <a:lnTo>
                    <a:pt x="62788" y="9477730"/>
                  </a:lnTo>
                  <a:lnTo>
                    <a:pt x="62179" y="9480169"/>
                  </a:lnTo>
                  <a:lnTo>
                    <a:pt x="61569" y="9482607"/>
                  </a:lnTo>
                  <a:lnTo>
                    <a:pt x="55778" y="9493275"/>
                  </a:lnTo>
                  <a:lnTo>
                    <a:pt x="54254" y="9495104"/>
                  </a:lnTo>
                  <a:lnTo>
                    <a:pt x="52730" y="9496628"/>
                  </a:lnTo>
                  <a:lnTo>
                    <a:pt x="50901" y="9498152"/>
                  </a:lnTo>
                  <a:lnTo>
                    <a:pt x="49072" y="9499371"/>
                  </a:lnTo>
                  <a:lnTo>
                    <a:pt x="46939" y="9500590"/>
                  </a:lnTo>
                  <a:lnTo>
                    <a:pt x="44805" y="9501809"/>
                  </a:lnTo>
                  <a:lnTo>
                    <a:pt x="42671" y="9502724"/>
                  </a:lnTo>
                  <a:lnTo>
                    <a:pt x="40538" y="9503943"/>
                  </a:lnTo>
                  <a:lnTo>
                    <a:pt x="38100" y="9504553"/>
                  </a:lnTo>
                  <a:lnTo>
                    <a:pt x="35966" y="9505467"/>
                  </a:lnTo>
                  <a:lnTo>
                    <a:pt x="33223" y="9506077"/>
                  </a:lnTo>
                  <a:lnTo>
                    <a:pt x="31089" y="9506381"/>
                  </a:lnTo>
                  <a:lnTo>
                    <a:pt x="28346" y="9506991"/>
                  </a:lnTo>
                  <a:lnTo>
                    <a:pt x="25907" y="9507296"/>
                  </a:lnTo>
                  <a:lnTo>
                    <a:pt x="23164" y="9507296"/>
                  </a:lnTo>
                  <a:lnTo>
                    <a:pt x="20726" y="9507601"/>
                  </a:lnTo>
                  <a:lnTo>
                    <a:pt x="17983" y="9507601"/>
                  </a:lnTo>
                  <a:lnTo>
                    <a:pt x="15544" y="9507601"/>
                  </a:lnTo>
                  <a:lnTo>
                    <a:pt x="12801" y="9507601"/>
                  </a:lnTo>
                  <a:lnTo>
                    <a:pt x="10363" y="9507296"/>
                  </a:lnTo>
                  <a:lnTo>
                    <a:pt x="7619" y="9507296"/>
                  </a:lnTo>
                  <a:lnTo>
                    <a:pt x="5181" y="9506686"/>
                  </a:lnTo>
                  <a:lnTo>
                    <a:pt x="2438" y="9506381"/>
                  </a:lnTo>
                  <a:lnTo>
                    <a:pt x="0" y="9506077"/>
                  </a:lnTo>
                  <a:lnTo>
                    <a:pt x="304" y="9539300"/>
                  </a:lnTo>
                </a:path>
                <a:path w="6883400" h="10017125">
                  <a:moveTo>
                    <a:pt x="85343" y="9411284"/>
                  </a:moveTo>
                  <a:lnTo>
                    <a:pt x="85343" y="9539300"/>
                  </a:lnTo>
                </a:path>
                <a:path w="6883400" h="10017125">
                  <a:moveTo>
                    <a:pt x="304" y="9539300"/>
                  </a:moveTo>
                  <a:lnTo>
                    <a:pt x="0" y="9573133"/>
                  </a:lnTo>
                  <a:lnTo>
                    <a:pt x="2438" y="9572218"/>
                  </a:lnTo>
                  <a:lnTo>
                    <a:pt x="4876" y="9571609"/>
                  </a:lnTo>
                  <a:lnTo>
                    <a:pt x="7619" y="9571304"/>
                  </a:lnTo>
                  <a:lnTo>
                    <a:pt x="10058" y="9570694"/>
                  </a:lnTo>
                  <a:lnTo>
                    <a:pt x="12496" y="9570389"/>
                  </a:lnTo>
                  <a:lnTo>
                    <a:pt x="15239" y="9570389"/>
                  </a:lnTo>
                  <a:lnTo>
                    <a:pt x="17678" y="9570085"/>
                  </a:lnTo>
                  <a:lnTo>
                    <a:pt x="20421" y="9570085"/>
                  </a:lnTo>
                  <a:lnTo>
                    <a:pt x="22859" y="9570389"/>
                  </a:lnTo>
                  <a:lnTo>
                    <a:pt x="25603" y="9570389"/>
                  </a:lnTo>
                  <a:lnTo>
                    <a:pt x="28041" y="9570999"/>
                  </a:lnTo>
                  <a:lnTo>
                    <a:pt x="30784" y="9571304"/>
                  </a:lnTo>
                  <a:lnTo>
                    <a:pt x="33223" y="9571913"/>
                  </a:lnTo>
                  <a:lnTo>
                    <a:pt x="35661" y="9572523"/>
                  </a:lnTo>
                  <a:lnTo>
                    <a:pt x="38100" y="9573133"/>
                  </a:lnTo>
                  <a:lnTo>
                    <a:pt x="40233" y="9574047"/>
                  </a:lnTo>
                  <a:lnTo>
                    <a:pt x="42671" y="9574961"/>
                  </a:lnTo>
                  <a:lnTo>
                    <a:pt x="44805" y="9576181"/>
                  </a:lnTo>
                  <a:lnTo>
                    <a:pt x="46939" y="9577400"/>
                  </a:lnTo>
                  <a:lnTo>
                    <a:pt x="49072" y="9578619"/>
                  </a:lnTo>
                  <a:lnTo>
                    <a:pt x="50901" y="9580143"/>
                  </a:lnTo>
                  <a:lnTo>
                    <a:pt x="52730" y="9581667"/>
                  </a:lnTo>
                  <a:lnTo>
                    <a:pt x="54559" y="9583191"/>
                  </a:lnTo>
                  <a:lnTo>
                    <a:pt x="56083" y="9585020"/>
                  </a:lnTo>
                  <a:lnTo>
                    <a:pt x="57302" y="9586849"/>
                  </a:lnTo>
                  <a:lnTo>
                    <a:pt x="58826" y="9588677"/>
                  </a:lnTo>
                  <a:lnTo>
                    <a:pt x="59740" y="9590811"/>
                  </a:lnTo>
                  <a:lnTo>
                    <a:pt x="60959" y="9592945"/>
                  </a:lnTo>
                  <a:lnTo>
                    <a:pt x="61569" y="9595383"/>
                  </a:lnTo>
                  <a:lnTo>
                    <a:pt x="62179" y="9597517"/>
                  </a:lnTo>
                  <a:lnTo>
                    <a:pt x="62788" y="9600260"/>
                  </a:lnTo>
                  <a:lnTo>
                    <a:pt x="63093" y="9603003"/>
                  </a:lnTo>
                  <a:lnTo>
                    <a:pt x="62788" y="9605746"/>
                  </a:lnTo>
                  <a:lnTo>
                    <a:pt x="62179" y="9608185"/>
                  </a:lnTo>
                  <a:lnTo>
                    <a:pt x="61569" y="9610928"/>
                  </a:lnTo>
                  <a:lnTo>
                    <a:pt x="49072" y="9627387"/>
                  </a:lnTo>
                  <a:lnTo>
                    <a:pt x="46939" y="9628911"/>
                  </a:lnTo>
                  <a:lnTo>
                    <a:pt x="44805" y="9629825"/>
                  </a:lnTo>
                  <a:lnTo>
                    <a:pt x="42671" y="9631045"/>
                  </a:lnTo>
                  <a:lnTo>
                    <a:pt x="40538" y="9631959"/>
                  </a:lnTo>
                  <a:lnTo>
                    <a:pt x="38100" y="9632569"/>
                  </a:lnTo>
                  <a:lnTo>
                    <a:pt x="35966" y="9633483"/>
                  </a:lnTo>
                  <a:lnTo>
                    <a:pt x="33223" y="9634093"/>
                  </a:lnTo>
                  <a:lnTo>
                    <a:pt x="31089" y="9634397"/>
                  </a:lnTo>
                  <a:lnTo>
                    <a:pt x="28346" y="9635007"/>
                  </a:lnTo>
                  <a:lnTo>
                    <a:pt x="25907" y="9635312"/>
                  </a:lnTo>
                  <a:lnTo>
                    <a:pt x="23164" y="9635312"/>
                  </a:lnTo>
                  <a:lnTo>
                    <a:pt x="20726" y="9635617"/>
                  </a:lnTo>
                  <a:lnTo>
                    <a:pt x="17983" y="9635617"/>
                  </a:lnTo>
                  <a:lnTo>
                    <a:pt x="15544" y="9635617"/>
                  </a:lnTo>
                  <a:lnTo>
                    <a:pt x="12801" y="9635617"/>
                  </a:lnTo>
                  <a:lnTo>
                    <a:pt x="10363" y="9635312"/>
                  </a:lnTo>
                  <a:lnTo>
                    <a:pt x="7619" y="9635312"/>
                  </a:lnTo>
                  <a:lnTo>
                    <a:pt x="5181" y="9635007"/>
                  </a:lnTo>
                  <a:lnTo>
                    <a:pt x="2438" y="9634702"/>
                  </a:lnTo>
                  <a:lnTo>
                    <a:pt x="0" y="9634093"/>
                  </a:lnTo>
                  <a:lnTo>
                    <a:pt x="304" y="9667316"/>
                  </a:lnTo>
                </a:path>
                <a:path w="6883400" h="10017125">
                  <a:moveTo>
                    <a:pt x="85343" y="9539300"/>
                  </a:moveTo>
                  <a:lnTo>
                    <a:pt x="85343" y="9667316"/>
                  </a:lnTo>
                </a:path>
                <a:path w="6883400" h="10017125">
                  <a:moveTo>
                    <a:pt x="304" y="9667316"/>
                  </a:moveTo>
                  <a:lnTo>
                    <a:pt x="0" y="9701149"/>
                  </a:lnTo>
                  <a:lnTo>
                    <a:pt x="2438" y="9700539"/>
                  </a:lnTo>
                  <a:lnTo>
                    <a:pt x="4876" y="9699625"/>
                  </a:lnTo>
                  <a:lnTo>
                    <a:pt x="7619" y="9699320"/>
                  </a:lnTo>
                  <a:lnTo>
                    <a:pt x="10058" y="9698710"/>
                  </a:lnTo>
                  <a:lnTo>
                    <a:pt x="12496" y="9698405"/>
                  </a:lnTo>
                  <a:lnTo>
                    <a:pt x="25603" y="9698405"/>
                  </a:lnTo>
                  <a:lnTo>
                    <a:pt x="28041" y="9699015"/>
                  </a:lnTo>
                  <a:lnTo>
                    <a:pt x="30784" y="9699320"/>
                  </a:lnTo>
                  <a:lnTo>
                    <a:pt x="33223" y="9699929"/>
                  </a:lnTo>
                  <a:lnTo>
                    <a:pt x="35661" y="9700539"/>
                  </a:lnTo>
                  <a:lnTo>
                    <a:pt x="38100" y="9701149"/>
                  </a:lnTo>
                  <a:lnTo>
                    <a:pt x="40233" y="9702063"/>
                  </a:lnTo>
                  <a:lnTo>
                    <a:pt x="42671" y="9702977"/>
                  </a:lnTo>
                  <a:lnTo>
                    <a:pt x="44805" y="9704197"/>
                  </a:lnTo>
                  <a:lnTo>
                    <a:pt x="46939" y="9705416"/>
                  </a:lnTo>
                  <a:lnTo>
                    <a:pt x="49072" y="9706635"/>
                  </a:lnTo>
                  <a:lnTo>
                    <a:pt x="50901" y="9708159"/>
                  </a:lnTo>
                  <a:lnTo>
                    <a:pt x="52730" y="9709683"/>
                  </a:lnTo>
                  <a:lnTo>
                    <a:pt x="54559" y="9711207"/>
                  </a:lnTo>
                  <a:lnTo>
                    <a:pt x="56083" y="9713036"/>
                  </a:lnTo>
                  <a:lnTo>
                    <a:pt x="57302" y="9714865"/>
                  </a:lnTo>
                  <a:lnTo>
                    <a:pt x="58826" y="9716693"/>
                  </a:lnTo>
                  <a:lnTo>
                    <a:pt x="59740" y="9718827"/>
                  </a:lnTo>
                  <a:lnTo>
                    <a:pt x="60959" y="9720961"/>
                  </a:lnTo>
                  <a:lnTo>
                    <a:pt x="61569" y="9723399"/>
                  </a:lnTo>
                  <a:lnTo>
                    <a:pt x="62179" y="9725837"/>
                  </a:lnTo>
                  <a:lnTo>
                    <a:pt x="62788" y="9728276"/>
                  </a:lnTo>
                  <a:lnTo>
                    <a:pt x="63093" y="9731019"/>
                  </a:lnTo>
                  <a:lnTo>
                    <a:pt x="62788" y="9733762"/>
                  </a:lnTo>
                  <a:lnTo>
                    <a:pt x="62179" y="9736201"/>
                  </a:lnTo>
                  <a:lnTo>
                    <a:pt x="61569" y="9738944"/>
                  </a:lnTo>
                  <a:lnTo>
                    <a:pt x="54254" y="9751136"/>
                  </a:lnTo>
                  <a:lnTo>
                    <a:pt x="52730" y="9752660"/>
                  </a:lnTo>
                  <a:lnTo>
                    <a:pt x="50901" y="9754184"/>
                  </a:lnTo>
                  <a:lnTo>
                    <a:pt x="49072" y="9755708"/>
                  </a:lnTo>
                  <a:lnTo>
                    <a:pt x="46939" y="9756927"/>
                  </a:lnTo>
                  <a:lnTo>
                    <a:pt x="44805" y="9757841"/>
                  </a:lnTo>
                  <a:lnTo>
                    <a:pt x="42671" y="9759061"/>
                  </a:lnTo>
                  <a:lnTo>
                    <a:pt x="40538" y="9759975"/>
                  </a:lnTo>
                  <a:lnTo>
                    <a:pt x="38100" y="9760585"/>
                  </a:lnTo>
                  <a:lnTo>
                    <a:pt x="35966" y="9761499"/>
                  </a:lnTo>
                  <a:lnTo>
                    <a:pt x="33223" y="9762109"/>
                  </a:lnTo>
                  <a:lnTo>
                    <a:pt x="31089" y="9762413"/>
                  </a:lnTo>
                  <a:lnTo>
                    <a:pt x="28346" y="9763023"/>
                  </a:lnTo>
                  <a:lnTo>
                    <a:pt x="25907" y="9763328"/>
                  </a:lnTo>
                  <a:lnTo>
                    <a:pt x="23164" y="9763633"/>
                  </a:lnTo>
                  <a:lnTo>
                    <a:pt x="20726" y="9763633"/>
                  </a:lnTo>
                  <a:lnTo>
                    <a:pt x="17983" y="9763937"/>
                  </a:lnTo>
                  <a:lnTo>
                    <a:pt x="15544" y="9763937"/>
                  </a:lnTo>
                  <a:lnTo>
                    <a:pt x="12801" y="9763633"/>
                  </a:lnTo>
                  <a:lnTo>
                    <a:pt x="10363" y="9763633"/>
                  </a:lnTo>
                  <a:lnTo>
                    <a:pt x="7619" y="9763328"/>
                  </a:lnTo>
                  <a:lnTo>
                    <a:pt x="5181" y="9763023"/>
                  </a:lnTo>
                  <a:lnTo>
                    <a:pt x="2438" y="9762718"/>
                  </a:lnTo>
                  <a:lnTo>
                    <a:pt x="0" y="9762109"/>
                  </a:lnTo>
                  <a:lnTo>
                    <a:pt x="304" y="9795637"/>
                  </a:lnTo>
                </a:path>
                <a:path w="6883400" h="10017125">
                  <a:moveTo>
                    <a:pt x="85343" y="9667316"/>
                  </a:moveTo>
                  <a:lnTo>
                    <a:pt x="85343" y="9795637"/>
                  </a:lnTo>
                </a:path>
                <a:path w="6883400" h="10017125">
                  <a:moveTo>
                    <a:pt x="304" y="9795637"/>
                  </a:moveTo>
                  <a:lnTo>
                    <a:pt x="0" y="9829165"/>
                  </a:lnTo>
                  <a:lnTo>
                    <a:pt x="2438" y="9828555"/>
                  </a:lnTo>
                  <a:lnTo>
                    <a:pt x="4876" y="9827641"/>
                  </a:lnTo>
                  <a:lnTo>
                    <a:pt x="7619" y="9827336"/>
                  </a:lnTo>
                  <a:lnTo>
                    <a:pt x="10058" y="9827031"/>
                  </a:lnTo>
                  <a:lnTo>
                    <a:pt x="12496" y="9826726"/>
                  </a:lnTo>
                  <a:lnTo>
                    <a:pt x="15239" y="9826421"/>
                  </a:lnTo>
                  <a:lnTo>
                    <a:pt x="17678" y="9826421"/>
                  </a:lnTo>
                  <a:lnTo>
                    <a:pt x="20421" y="9826421"/>
                  </a:lnTo>
                  <a:lnTo>
                    <a:pt x="22859" y="9826421"/>
                  </a:lnTo>
                  <a:lnTo>
                    <a:pt x="25603" y="9826726"/>
                  </a:lnTo>
                  <a:lnTo>
                    <a:pt x="28041" y="9827031"/>
                  </a:lnTo>
                  <a:lnTo>
                    <a:pt x="30784" y="9827336"/>
                  </a:lnTo>
                  <a:lnTo>
                    <a:pt x="33223" y="9827945"/>
                  </a:lnTo>
                  <a:lnTo>
                    <a:pt x="35661" y="9828555"/>
                  </a:lnTo>
                  <a:lnTo>
                    <a:pt x="38100" y="9829165"/>
                  </a:lnTo>
                  <a:lnTo>
                    <a:pt x="40233" y="9830079"/>
                  </a:lnTo>
                  <a:lnTo>
                    <a:pt x="42671" y="9831298"/>
                  </a:lnTo>
                  <a:lnTo>
                    <a:pt x="44805" y="9832213"/>
                  </a:lnTo>
                  <a:lnTo>
                    <a:pt x="46939" y="9833432"/>
                  </a:lnTo>
                  <a:lnTo>
                    <a:pt x="49072" y="9834651"/>
                  </a:lnTo>
                  <a:lnTo>
                    <a:pt x="50901" y="9836175"/>
                  </a:lnTo>
                  <a:lnTo>
                    <a:pt x="52730" y="9837699"/>
                  </a:lnTo>
                  <a:lnTo>
                    <a:pt x="54559" y="9839223"/>
                  </a:lnTo>
                  <a:lnTo>
                    <a:pt x="56083" y="9841052"/>
                  </a:lnTo>
                  <a:lnTo>
                    <a:pt x="57302" y="9842881"/>
                  </a:lnTo>
                  <a:lnTo>
                    <a:pt x="58826" y="9845014"/>
                  </a:lnTo>
                  <a:lnTo>
                    <a:pt x="59740" y="9846843"/>
                  </a:lnTo>
                  <a:lnTo>
                    <a:pt x="60959" y="9848977"/>
                  </a:lnTo>
                  <a:lnTo>
                    <a:pt x="61569" y="9851415"/>
                  </a:lnTo>
                  <a:lnTo>
                    <a:pt x="62179" y="9853853"/>
                  </a:lnTo>
                  <a:lnTo>
                    <a:pt x="62788" y="9856292"/>
                  </a:lnTo>
                  <a:lnTo>
                    <a:pt x="63093" y="9859035"/>
                  </a:lnTo>
                  <a:lnTo>
                    <a:pt x="62788" y="9861778"/>
                  </a:lnTo>
                  <a:lnTo>
                    <a:pt x="62179" y="9864521"/>
                  </a:lnTo>
                  <a:lnTo>
                    <a:pt x="54254" y="9879152"/>
                  </a:lnTo>
                  <a:lnTo>
                    <a:pt x="52730" y="9880676"/>
                  </a:lnTo>
                  <a:lnTo>
                    <a:pt x="50901" y="9882200"/>
                  </a:lnTo>
                  <a:lnTo>
                    <a:pt x="49072" y="9883724"/>
                  </a:lnTo>
                  <a:lnTo>
                    <a:pt x="46939" y="9884943"/>
                  </a:lnTo>
                  <a:lnTo>
                    <a:pt x="44805" y="9886162"/>
                  </a:lnTo>
                  <a:lnTo>
                    <a:pt x="42671" y="9887077"/>
                  </a:lnTo>
                  <a:lnTo>
                    <a:pt x="40538" y="9887991"/>
                  </a:lnTo>
                  <a:lnTo>
                    <a:pt x="38100" y="9888601"/>
                  </a:lnTo>
                  <a:lnTo>
                    <a:pt x="35966" y="9889515"/>
                  </a:lnTo>
                  <a:lnTo>
                    <a:pt x="33223" y="9890125"/>
                  </a:lnTo>
                  <a:lnTo>
                    <a:pt x="31089" y="9890734"/>
                  </a:lnTo>
                  <a:lnTo>
                    <a:pt x="28346" y="9891039"/>
                  </a:lnTo>
                  <a:lnTo>
                    <a:pt x="25907" y="9891344"/>
                  </a:lnTo>
                  <a:lnTo>
                    <a:pt x="23164" y="9891649"/>
                  </a:lnTo>
                  <a:lnTo>
                    <a:pt x="20726" y="9891649"/>
                  </a:lnTo>
                  <a:lnTo>
                    <a:pt x="17983" y="9891953"/>
                  </a:lnTo>
                  <a:lnTo>
                    <a:pt x="15544" y="9891953"/>
                  </a:lnTo>
                  <a:lnTo>
                    <a:pt x="12801" y="9891649"/>
                  </a:lnTo>
                  <a:lnTo>
                    <a:pt x="10363" y="9891649"/>
                  </a:lnTo>
                  <a:lnTo>
                    <a:pt x="7619" y="9891344"/>
                  </a:lnTo>
                  <a:lnTo>
                    <a:pt x="5181" y="9891039"/>
                  </a:lnTo>
                  <a:lnTo>
                    <a:pt x="2438" y="9890734"/>
                  </a:lnTo>
                  <a:lnTo>
                    <a:pt x="0" y="9890125"/>
                  </a:lnTo>
                  <a:lnTo>
                    <a:pt x="304" y="9923653"/>
                  </a:lnTo>
                </a:path>
                <a:path w="6883400" h="10017125">
                  <a:moveTo>
                    <a:pt x="85343" y="9795637"/>
                  </a:moveTo>
                  <a:lnTo>
                    <a:pt x="85343" y="9923653"/>
                  </a:lnTo>
                </a:path>
              </a:pathLst>
            </a:custGeom>
            <a:ln w="3175">
              <a:solidFill>
                <a:srgbClr val="00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6131433" y="1688718"/>
            <a:ext cx="918844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5" dirty="0">
                <a:latin typeface="Times New Roman"/>
                <a:cs typeface="Times New Roman"/>
              </a:rPr>
              <a:t>(Україна)</a:t>
            </a:r>
            <a:endParaRPr sz="1600">
              <a:latin typeface="Times New Roman"/>
              <a:cs typeface="Times New Roman"/>
            </a:endParaRPr>
          </a:p>
        </p:txBody>
      </p:sp>
      <p:pic>
        <p:nvPicPr>
          <p:cNvPr id="11" name="object 1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77715" y="2026503"/>
            <a:ext cx="825184" cy="1326908"/>
          </a:xfrm>
          <a:prstGeom prst="rect">
            <a:avLst/>
          </a:prstGeom>
        </p:spPr>
      </p:pic>
      <p:grpSp>
        <p:nvGrpSpPr>
          <p:cNvPr id="12" name="object 12"/>
          <p:cNvGrpSpPr/>
          <p:nvPr/>
        </p:nvGrpSpPr>
        <p:grpSpPr>
          <a:xfrm>
            <a:off x="1652270" y="1950719"/>
            <a:ext cx="3999865" cy="1466215"/>
            <a:chOff x="1652270" y="1950719"/>
            <a:chExt cx="3999865" cy="1466215"/>
          </a:xfrm>
        </p:grpSpPr>
        <p:pic>
          <p:nvPicPr>
            <p:cNvPr id="13" name="object 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52270" y="1969134"/>
              <a:ext cx="877569" cy="144780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529840" y="1950719"/>
              <a:ext cx="1195070" cy="146621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724910" y="2139949"/>
              <a:ext cx="1115060" cy="1276984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865958" y="2147442"/>
              <a:ext cx="786166" cy="1217676"/>
            </a:xfrm>
            <a:prstGeom prst="rect">
              <a:avLst/>
            </a:prstGeom>
          </p:spPr>
        </p:pic>
      </p:grpSp>
      <p:grpSp>
        <p:nvGrpSpPr>
          <p:cNvPr id="17" name="object 17"/>
          <p:cNvGrpSpPr/>
          <p:nvPr/>
        </p:nvGrpSpPr>
        <p:grpSpPr>
          <a:xfrm>
            <a:off x="5736590" y="2005329"/>
            <a:ext cx="1228090" cy="1411605"/>
            <a:chOff x="5736590" y="2005329"/>
            <a:chExt cx="1228090" cy="1411605"/>
          </a:xfrm>
        </p:grpSpPr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736590" y="2197734"/>
              <a:ext cx="322579" cy="1219200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059170" y="2005329"/>
              <a:ext cx="905509" cy="1411604"/>
            </a:xfrm>
            <a:prstGeom prst="rect">
              <a:avLst/>
            </a:prstGeom>
          </p:spPr>
        </p:pic>
      </p:grpSp>
      <p:sp>
        <p:nvSpPr>
          <p:cNvPr id="20" name="object 20"/>
          <p:cNvSpPr txBox="1"/>
          <p:nvPr/>
        </p:nvSpPr>
        <p:spPr>
          <a:xfrm>
            <a:off x="5549010" y="3389757"/>
            <a:ext cx="118364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5" dirty="0">
                <a:latin typeface="Times New Roman"/>
                <a:cs typeface="Times New Roman"/>
              </a:rPr>
              <a:t>(українська)</a:t>
            </a:r>
            <a:endParaRPr sz="1600">
              <a:latin typeface="Times New Roman"/>
              <a:cs typeface="Times New Roman"/>
            </a:endParaRPr>
          </a:p>
        </p:txBody>
      </p:sp>
      <p:pic>
        <p:nvPicPr>
          <p:cNvPr id="21" name="object 21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918076" y="3815610"/>
            <a:ext cx="1174562" cy="1327464"/>
          </a:xfrm>
          <a:prstGeom prst="rect">
            <a:avLst/>
          </a:prstGeom>
        </p:spPr>
      </p:pic>
      <p:pic>
        <p:nvPicPr>
          <p:cNvPr id="22" name="object 2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04526" y="3794343"/>
            <a:ext cx="824617" cy="1326908"/>
          </a:xfrm>
          <a:prstGeom prst="rect">
            <a:avLst/>
          </a:prstGeom>
        </p:spPr>
      </p:pic>
      <p:grpSp>
        <p:nvGrpSpPr>
          <p:cNvPr id="23" name="object 23"/>
          <p:cNvGrpSpPr/>
          <p:nvPr/>
        </p:nvGrpSpPr>
        <p:grpSpPr>
          <a:xfrm>
            <a:off x="3078479" y="3651249"/>
            <a:ext cx="2240280" cy="1533525"/>
            <a:chOff x="3078479" y="3651249"/>
            <a:chExt cx="2240280" cy="1533525"/>
          </a:xfrm>
        </p:grpSpPr>
        <p:pic>
          <p:nvPicPr>
            <p:cNvPr id="24" name="object 2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078479" y="3651249"/>
              <a:ext cx="1532890" cy="1533525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611369" y="3727449"/>
              <a:ext cx="384175" cy="1457325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995544" y="3965574"/>
              <a:ext cx="323214" cy="1219200"/>
            </a:xfrm>
            <a:prstGeom prst="rect">
              <a:avLst/>
            </a:prstGeom>
          </p:spPr>
        </p:pic>
      </p:grpSp>
      <p:pic>
        <p:nvPicPr>
          <p:cNvPr id="27" name="object 27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5375005" y="3785869"/>
            <a:ext cx="1019444" cy="1398905"/>
          </a:xfrm>
          <a:prstGeom prst="rect">
            <a:avLst/>
          </a:prstGeom>
        </p:spPr>
      </p:pic>
      <p:sp>
        <p:nvSpPr>
          <p:cNvPr id="28" name="object 28"/>
          <p:cNvSpPr txBox="1"/>
          <p:nvPr/>
        </p:nvSpPr>
        <p:spPr>
          <a:xfrm>
            <a:off x="5649595" y="5158232"/>
            <a:ext cx="915669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35" dirty="0">
                <a:latin typeface="Times New Roman"/>
                <a:cs typeface="Times New Roman"/>
              </a:rPr>
              <a:t>(</a:t>
            </a:r>
            <a:r>
              <a:rPr sz="1600" b="1" spc="5" dirty="0">
                <a:latin typeface="Times New Roman"/>
                <a:cs typeface="Times New Roman"/>
              </a:rPr>
              <a:t>ц</a:t>
            </a:r>
            <a:r>
              <a:rPr sz="1600" b="1" spc="-15" dirty="0">
                <a:latin typeface="Times New Roman"/>
                <a:cs typeface="Times New Roman"/>
              </a:rPr>
              <a:t>у</a:t>
            </a:r>
            <a:r>
              <a:rPr sz="1600" b="1" spc="5" dirty="0">
                <a:latin typeface="Times New Roman"/>
                <a:cs typeface="Times New Roman"/>
              </a:rPr>
              <a:t>ке</a:t>
            </a:r>
            <a:r>
              <a:rPr sz="1600" b="1" spc="-35" dirty="0">
                <a:latin typeface="Times New Roman"/>
                <a:cs typeface="Times New Roman"/>
              </a:rPr>
              <a:t>р</a:t>
            </a:r>
            <a:r>
              <a:rPr sz="1600" b="1" spc="5" dirty="0">
                <a:latin typeface="Times New Roman"/>
                <a:cs typeface="Times New Roman"/>
              </a:rPr>
              <a:t>к</a:t>
            </a:r>
            <a:r>
              <a:rPr sz="1600" b="1" spc="-15" dirty="0">
                <a:latin typeface="Times New Roman"/>
                <a:cs typeface="Times New Roman"/>
              </a:rPr>
              <a:t>а</a:t>
            </a:r>
            <a:r>
              <a:rPr sz="1600" b="1" dirty="0">
                <a:latin typeface="Times New Roman"/>
                <a:cs typeface="Times New Roman"/>
              </a:rPr>
              <a:t>)</a:t>
            </a:r>
            <a:endParaRPr sz="1600">
              <a:latin typeface="Times New Roman"/>
              <a:cs typeface="Times New Roman"/>
            </a:endParaRPr>
          </a:p>
        </p:txBody>
      </p:sp>
      <p:pic>
        <p:nvPicPr>
          <p:cNvPr id="29" name="object 29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033646" y="5534555"/>
            <a:ext cx="1174562" cy="1327464"/>
          </a:xfrm>
          <a:prstGeom prst="rect">
            <a:avLst/>
          </a:prstGeom>
        </p:spPr>
      </p:pic>
      <p:pic>
        <p:nvPicPr>
          <p:cNvPr id="30" name="object 30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2270760" y="5684519"/>
            <a:ext cx="484504" cy="1219200"/>
          </a:xfrm>
          <a:prstGeom prst="rect">
            <a:avLst/>
          </a:prstGeom>
        </p:spPr>
      </p:pic>
      <p:pic>
        <p:nvPicPr>
          <p:cNvPr id="31" name="object 31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2963314" y="5492749"/>
            <a:ext cx="1317644" cy="1384840"/>
          </a:xfrm>
          <a:prstGeom prst="rect">
            <a:avLst/>
          </a:prstGeom>
        </p:spPr>
      </p:pic>
      <p:pic>
        <p:nvPicPr>
          <p:cNvPr id="32" name="object 32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4567786" y="5453729"/>
            <a:ext cx="857653" cy="1383068"/>
          </a:xfrm>
          <a:prstGeom prst="rect">
            <a:avLst/>
          </a:prstGeom>
        </p:spPr>
      </p:pic>
      <p:sp>
        <p:nvSpPr>
          <p:cNvPr id="33" name="object 33"/>
          <p:cNvSpPr txBox="1"/>
          <p:nvPr/>
        </p:nvSpPr>
        <p:spPr>
          <a:xfrm>
            <a:off x="6232016" y="6688581"/>
            <a:ext cx="70866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10" dirty="0">
                <a:latin typeface="Times New Roman"/>
                <a:cs typeface="Times New Roman"/>
              </a:rPr>
              <a:t>(цукор)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34" name="object 3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73</a:t>
            </a:fld>
            <a:endParaRPr dirty="0"/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18540" y="424975"/>
            <a:ext cx="6506845" cy="77641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186690" algn="ctr">
              <a:lnSpc>
                <a:spcPts val="2450"/>
              </a:lnSpc>
              <a:spcBef>
                <a:spcPts val="100"/>
              </a:spcBef>
            </a:pPr>
            <a:r>
              <a:rPr sz="2100" b="1" i="1" spc="-220" dirty="0">
                <a:solidFill>
                  <a:srgbClr val="800080"/>
                </a:solidFill>
                <a:latin typeface="Verdana"/>
                <a:cs typeface="Verdana"/>
              </a:rPr>
              <a:t>Висновки</a:t>
            </a:r>
            <a:endParaRPr sz="2100">
              <a:latin typeface="Verdana"/>
              <a:cs typeface="Verdana"/>
            </a:endParaRPr>
          </a:p>
          <a:p>
            <a:pPr marL="12700" marR="5715" indent="459740" algn="just">
              <a:lnSpc>
                <a:spcPts val="1610"/>
              </a:lnSpc>
              <a:spcBef>
                <a:spcPts val="40"/>
              </a:spcBef>
            </a:pPr>
            <a:r>
              <a:rPr sz="1400" spc="-10" dirty="0">
                <a:latin typeface="Times New Roman"/>
                <a:cs typeface="Times New Roman"/>
              </a:rPr>
              <a:t>Багатство </a:t>
            </a:r>
            <a:r>
              <a:rPr sz="1400" spc="-5" dirty="0">
                <a:latin typeface="Times New Roman"/>
                <a:cs typeface="Times New Roman"/>
              </a:rPr>
              <a:t>словникового запасу </a:t>
            </a:r>
            <a:r>
              <a:rPr sz="1400" spc="-10" dirty="0">
                <a:latin typeface="Times New Roman"/>
                <a:cs typeface="Times New Roman"/>
              </a:rPr>
              <a:t>людини </a:t>
            </a:r>
            <a:r>
              <a:rPr sz="1400" spc="-5" dirty="0">
                <a:latin typeface="Times New Roman"/>
                <a:cs typeface="Times New Roman"/>
              </a:rPr>
              <a:t>- ознака її високого інтелектуального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розвитку,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вміння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правильно,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чітко</a:t>
            </a:r>
            <a:r>
              <a:rPr sz="1400" spc="-5" dirty="0">
                <a:latin typeface="Times New Roman"/>
                <a:cs typeface="Times New Roman"/>
              </a:rPr>
              <a:t> і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лаконічно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висловлювати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свої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думки,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тому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необхідно</a:t>
            </a:r>
            <a:r>
              <a:rPr sz="1400" spc="18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приділяти</a:t>
            </a:r>
            <a:r>
              <a:rPr sz="1400" spc="18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особливу</a:t>
            </a:r>
            <a:r>
              <a:rPr sz="1400" spc="18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увагу</a:t>
            </a:r>
            <a:r>
              <a:rPr sz="1400" spc="16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роботі</a:t>
            </a:r>
            <a:r>
              <a:rPr sz="1400" spc="15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над</a:t>
            </a:r>
            <a:r>
              <a:rPr sz="1400" spc="19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словниковим</a:t>
            </a:r>
            <a:r>
              <a:rPr sz="1400" spc="19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словами</a:t>
            </a:r>
            <a:r>
              <a:rPr sz="1400" spc="18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spc="17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молодших</a:t>
            </a:r>
            <a:endParaRPr sz="1400">
              <a:latin typeface="Times New Roman"/>
              <a:cs typeface="Times New Roman"/>
            </a:endParaRPr>
          </a:p>
          <a:p>
            <a:pPr marL="12700" algn="just">
              <a:lnSpc>
                <a:spcPts val="1550"/>
              </a:lnSpc>
            </a:pPr>
            <a:r>
              <a:rPr sz="1400" spc="-10" dirty="0">
                <a:latin typeface="Times New Roman"/>
                <a:cs typeface="Times New Roman"/>
              </a:rPr>
              <a:t>класах.</a:t>
            </a:r>
            <a:r>
              <a:rPr sz="1400" spc="4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Своєрідність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лексичної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роботи</a:t>
            </a:r>
            <a:r>
              <a:rPr sz="1400" spc="6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spc="5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школі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полягає</a:t>
            </a:r>
            <a:r>
              <a:rPr sz="1400" spc="6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тому,</a:t>
            </a:r>
            <a:r>
              <a:rPr sz="1400" spc="5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що</a:t>
            </a:r>
            <a:r>
              <a:rPr sz="1400" spc="6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вона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проводиться</a:t>
            </a:r>
            <a:endParaRPr sz="1400">
              <a:latin typeface="Times New Roman"/>
              <a:cs typeface="Times New Roman"/>
            </a:endParaRPr>
          </a:p>
          <a:p>
            <a:pPr marL="12700" marR="8890" algn="just">
              <a:lnSpc>
                <a:spcPts val="1610"/>
              </a:lnSpc>
              <a:spcBef>
                <a:spcPts val="80"/>
              </a:spcBef>
            </a:pPr>
            <a:r>
              <a:rPr sz="1400" spc="-10" dirty="0">
                <a:latin typeface="Times New Roman"/>
                <a:cs typeface="Times New Roman"/>
              </a:rPr>
              <a:t>на </a:t>
            </a:r>
            <a:r>
              <a:rPr sz="1400" spc="-5" dirty="0">
                <a:latin typeface="Times New Roman"/>
                <a:cs typeface="Times New Roman"/>
              </a:rPr>
              <a:t>протязі всього навчально–виховного </a:t>
            </a:r>
            <a:r>
              <a:rPr sz="1400" spc="-10" dirty="0">
                <a:latin typeface="Times New Roman"/>
                <a:cs typeface="Times New Roman"/>
              </a:rPr>
              <a:t>процесу.</a:t>
            </a:r>
            <a:r>
              <a:rPr sz="1400" spc="3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Важливо, </a:t>
            </a:r>
            <a:r>
              <a:rPr sz="1400" spc="-5" dirty="0">
                <a:latin typeface="Times New Roman"/>
                <a:cs typeface="Times New Roman"/>
              </a:rPr>
              <a:t>щоб засвоєння</a:t>
            </a:r>
            <a:r>
              <a:rPr sz="1400" spc="68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нових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слів здійснювалося </a:t>
            </a:r>
            <a:r>
              <a:rPr sz="1400" spc="-10" dirty="0">
                <a:latin typeface="Times New Roman"/>
                <a:cs typeface="Times New Roman"/>
              </a:rPr>
              <a:t>не стихійно, </a:t>
            </a:r>
            <a:r>
              <a:rPr sz="1400" spc="-5" dirty="0">
                <a:latin typeface="Times New Roman"/>
                <a:cs typeface="Times New Roman"/>
              </a:rPr>
              <a:t>а в </a:t>
            </a:r>
            <a:r>
              <a:rPr sz="1400" spc="-10" dirty="0">
                <a:latin typeface="Times New Roman"/>
                <a:cs typeface="Times New Roman"/>
              </a:rPr>
              <a:t>системі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виважено, щоб </a:t>
            </a:r>
            <a:r>
              <a:rPr sz="1400" spc="-10" dirty="0">
                <a:latin typeface="Times New Roman"/>
                <a:cs typeface="Times New Roman"/>
              </a:rPr>
              <a:t>учитель </a:t>
            </a:r>
            <a:r>
              <a:rPr sz="1400" spc="-5" dirty="0">
                <a:latin typeface="Times New Roman"/>
                <a:cs typeface="Times New Roman"/>
              </a:rPr>
              <a:t>керував </a:t>
            </a:r>
            <a:r>
              <a:rPr sz="1400" spc="-10" dirty="0">
                <a:latin typeface="Times New Roman"/>
                <a:cs typeface="Times New Roman"/>
              </a:rPr>
              <a:t>цим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процесом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полегшував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його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для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учнів.</a:t>
            </a:r>
            <a:endParaRPr sz="1400">
              <a:latin typeface="Times New Roman"/>
              <a:cs typeface="Times New Roman"/>
            </a:endParaRPr>
          </a:p>
          <a:p>
            <a:pPr marL="463550" algn="just">
              <a:lnSpc>
                <a:spcPts val="1525"/>
              </a:lnSpc>
            </a:pPr>
            <a:r>
              <a:rPr sz="1400" spc="-10" dirty="0">
                <a:latin typeface="Times New Roman"/>
                <a:cs typeface="Times New Roman"/>
              </a:rPr>
              <a:t>Неодмінною</a:t>
            </a:r>
            <a:r>
              <a:rPr sz="1400" spc="55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умовою</a:t>
            </a:r>
            <a:r>
              <a:rPr sz="1400" spc="5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ефективного</a:t>
            </a:r>
            <a:r>
              <a:rPr sz="1400" spc="5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засвоєння</a:t>
            </a:r>
            <a:r>
              <a:rPr sz="1400" spc="55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цих</a:t>
            </a:r>
            <a:r>
              <a:rPr sz="1400" spc="5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слів</a:t>
            </a:r>
            <a:r>
              <a:rPr sz="1400" spc="5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є</a:t>
            </a:r>
            <a:r>
              <a:rPr sz="1400" spc="5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постійна,</a:t>
            </a:r>
            <a:r>
              <a:rPr sz="1400" spc="55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гнучка</a:t>
            </a:r>
            <a:endParaRPr sz="1400">
              <a:latin typeface="Times New Roman"/>
              <a:cs typeface="Times New Roman"/>
            </a:endParaRPr>
          </a:p>
          <a:p>
            <a:pPr marL="12700" marR="5080" algn="just">
              <a:lnSpc>
                <a:spcPct val="95700"/>
              </a:lnSpc>
              <a:spcBef>
                <a:spcPts val="35"/>
              </a:spcBef>
            </a:pPr>
            <a:r>
              <a:rPr sz="1400" spc="-5" dirty="0">
                <a:latin typeface="Times New Roman"/>
                <a:cs typeface="Times New Roman"/>
              </a:rPr>
              <a:t>робота </a:t>
            </a:r>
            <a:r>
              <a:rPr sz="1400" spc="-10" dirty="0">
                <a:latin typeface="Times New Roman"/>
                <a:cs typeface="Times New Roman"/>
              </a:rPr>
              <a:t>над </a:t>
            </a:r>
            <a:r>
              <a:rPr sz="1400" spc="-5" dirty="0">
                <a:latin typeface="Times New Roman"/>
                <a:cs typeface="Times New Roman"/>
              </a:rPr>
              <a:t>словом, яка </a:t>
            </a:r>
            <a:r>
              <a:rPr sz="1400" spc="-10" dirty="0">
                <a:latin typeface="Times New Roman"/>
                <a:cs typeface="Times New Roman"/>
              </a:rPr>
              <a:t>планується </a:t>
            </a:r>
            <a:r>
              <a:rPr sz="1400" spc="-5" dirty="0">
                <a:latin typeface="Times New Roman"/>
                <a:cs typeface="Times New Roman"/>
              </a:rPr>
              <a:t>у системі уроків. Міцність засвоєння правопису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таких </a:t>
            </a:r>
            <a:r>
              <a:rPr sz="1400" spc="-10" dirty="0">
                <a:latin typeface="Times New Roman"/>
                <a:cs typeface="Times New Roman"/>
              </a:rPr>
              <a:t>слів </a:t>
            </a:r>
            <a:r>
              <a:rPr sz="1400" spc="-5" dirty="0">
                <a:latin typeface="Times New Roman"/>
                <a:cs typeface="Times New Roman"/>
              </a:rPr>
              <a:t>досягається шляхом частотного </a:t>
            </a:r>
            <a:r>
              <a:rPr sz="1400" spc="-10" dirty="0">
                <a:latin typeface="Times New Roman"/>
                <a:cs typeface="Times New Roman"/>
              </a:rPr>
              <a:t>вживання </a:t>
            </a:r>
            <a:r>
              <a:rPr sz="1400" spc="-5" dirty="0">
                <a:latin typeface="Times New Roman"/>
                <a:cs typeface="Times New Roman"/>
              </a:rPr>
              <a:t>їх у різних </a:t>
            </a:r>
            <a:r>
              <a:rPr sz="1400" dirty="0">
                <a:latin typeface="Times New Roman"/>
                <a:cs typeface="Times New Roman"/>
              </a:rPr>
              <a:t>завданнях </a:t>
            </a:r>
            <a:r>
              <a:rPr sz="1400" spc="-5" dirty="0">
                <a:latin typeface="Times New Roman"/>
                <a:cs typeface="Times New Roman"/>
              </a:rPr>
              <a:t>і вправах.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Поєднання різноманітних форм і </a:t>
            </a:r>
            <a:r>
              <a:rPr sz="1400" dirty="0">
                <a:latin typeface="Times New Roman"/>
                <a:cs typeface="Times New Roman"/>
              </a:rPr>
              <a:t>методів </a:t>
            </a:r>
            <a:r>
              <a:rPr sz="1400" spc="-5" dirty="0">
                <a:latin typeface="Times New Roman"/>
                <a:cs typeface="Times New Roman"/>
              </a:rPr>
              <a:t>роботи </a:t>
            </a:r>
            <a:r>
              <a:rPr sz="1400" spc="-10" dirty="0">
                <a:latin typeface="Times New Roman"/>
                <a:cs typeface="Times New Roman"/>
              </a:rPr>
              <a:t>на </a:t>
            </a:r>
            <a:r>
              <a:rPr sz="1400" spc="-5" dirty="0">
                <a:latin typeface="Times New Roman"/>
                <a:cs typeface="Times New Roman"/>
              </a:rPr>
              <a:t>уроках української мови </a:t>
            </a:r>
            <a:r>
              <a:rPr sz="1400" spc="-10" dirty="0">
                <a:latin typeface="Times New Roman"/>
                <a:cs typeface="Times New Roman"/>
              </a:rPr>
              <a:t>під час 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опрацювання</a:t>
            </a:r>
            <a:r>
              <a:rPr sz="1400" spc="-5" dirty="0">
                <a:latin typeface="Times New Roman"/>
                <a:cs typeface="Times New Roman"/>
              </a:rPr>
              <a:t> словникових</a:t>
            </a:r>
            <a:r>
              <a:rPr sz="1400" dirty="0">
                <a:latin typeface="Times New Roman"/>
                <a:cs typeface="Times New Roman"/>
              </a:rPr>
              <a:t> слів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є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важливим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засобом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стимулювання</a:t>
            </a:r>
            <a:r>
              <a:rPr sz="1400" dirty="0">
                <a:latin typeface="Times New Roman"/>
                <a:cs typeface="Times New Roman"/>
              </a:rPr>
              <a:t> активної 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пізнавальної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діяльності</a:t>
            </a:r>
            <a:r>
              <a:rPr sz="1400" dirty="0">
                <a:latin typeface="Times New Roman"/>
                <a:cs typeface="Times New Roman"/>
              </a:rPr>
              <a:t> молодших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школярів,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формування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закріплення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dirty="0">
                <a:latin typeface="Times New Roman"/>
                <a:cs typeface="Times New Roman"/>
              </a:rPr>
              <a:t> них 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інтелектуальних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умінь,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підвищення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їхньої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комунікативної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компетенції.</a:t>
            </a:r>
            <a:endParaRPr sz="1400">
              <a:latin typeface="Times New Roman"/>
              <a:cs typeface="Times New Roman"/>
            </a:endParaRPr>
          </a:p>
          <a:p>
            <a:pPr marL="12700" marR="10795" indent="450850" algn="just">
              <a:lnSpc>
                <a:spcPts val="1610"/>
              </a:lnSpc>
              <a:spcBef>
                <a:spcPts val="40"/>
              </a:spcBef>
            </a:pPr>
            <a:r>
              <a:rPr sz="1400" spc="-5" dirty="0">
                <a:latin typeface="Times New Roman"/>
                <a:cs typeface="Times New Roman"/>
              </a:rPr>
              <a:t>З досвіду роботи використання словникових слів, </a:t>
            </a:r>
            <a:r>
              <a:rPr sz="1400" spc="-10" dirty="0">
                <a:latin typeface="Times New Roman"/>
                <a:cs typeface="Times New Roman"/>
              </a:rPr>
              <a:t>випливає, </a:t>
            </a:r>
            <a:r>
              <a:rPr sz="1400" spc="-5" dirty="0">
                <a:latin typeface="Times New Roman"/>
                <a:cs typeface="Times New Roman"/>
              </a:rPr>
              <a:t>що формування в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учнів</a:t>
            </a:r>
            <a:r>
              <a:rPr sz="1400" spc="19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навичок</a:t>
            </a:r>
            <a:r>
              <a:rPr sz="1400" spc="204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грамотного</a:t>
            </a:r>
            <a:r>
              <a:rPr sz="1400" spc="2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письма</a:t>
            </a:r>
            <a:r>
              <a:rPr sz="1400" spc="2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є</a:t>
            </a:r>
            <a:r>
              <a:rPr sz="1400" spc="2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одним</a:t>
            </a:r>
            <a:r>
              <a:rPr sz="1400" spc="215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із</a:t>
            </a:r>
            <a:r>
              <a:rPr sz="1400" spc="2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важливих</a:t>
            </a:r>
            <a:r>
              <a:rPr sz="1400" spc="2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завдань</a:t>
            </a:r>
            <a:r>
              <a:rPr sz="1400" spc="19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початкової</a:t>
            </a:r>
            <a:r>
              <a:rPr sz="1400" spc="18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школи,</a:t>
            </a:r>
            <a:endParaRPr sz="1400">
              <a:latin typeface="Times New Roman"/>
              <a:cs typeface="Times New Roman"/>
            </a:endParaRPr>
          </a:p>
          <a:p>
            <a:pPr marL="12700" marR="7620" algn="just">
              <a:lnSpc>
                <a:spcPts val="1610"/>
              </a:lnSpc>
              <a:spcBef>
                <a:spcPts val="20"/>
              </a:spcBef>
            </a:pPr>
            <a:r>
              <a:rPr sz="1400" spc="-5" dirty="0">
                <a:latin typeface="Times New Roman"/>
                <a:cs typeface="Times New Roman"/>
              </a:rPr>
              <a:t>адже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розвиток</a:t>
            </a:r>
            <a:r>
              <a:rPr sz="1400" spc="-5" dirty="0">
                <a:latin typeface="Times New Roman"/>
                <a:cs typeface="Times New Roman"/>
              </a:rPr>
              <a:t> мовлення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молодших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школярів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це</a:t>
            </a:r>
            <a:r>
              <a:rPr sz="1400" spc="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формування</a:t>
            </a:r>
            <a:r>
              <a:rPr sz="1400" spc="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вмінь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висловлюватися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усіх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доступних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для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них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формах,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типах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стилях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мовлення.</a:t>
            </a:r>
            <a:endParaRPr sz="1400">
              <a:latin typeface="Times New Roman"/>
              <a:cs typeface="Times New Roman"/>
            </a:endParaRPr>
          </a:p>
          <a:p>
            <a:pPr marL="463550" algn="just">
              <a:lnSpc>
                <a:spcPts val="1530"/>
              </a:lnSpc>
            </a:pPr>
            <a:r>
              <a:rPr sz="1400" spc="-5" dirty="0">
                <a:latin typeface="Times New Roman"/>
                <a:cs typeface="Times New Roman"/>
              </a:rPr>
              <a:t>До</a:t>
            </a:r>
            <a:r>
              <a:rPr sz="1400" spc="8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умов,</a:t>
            </a:r>
            <a:r>
              <a:rPr sz="1400" spc="9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необхідних</a:t>
            </a:r>
            <a:r>
              <a:rPr sz="1400" spc="5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для</a:t>
            </a:r>
            <a:r>
              <a:rPr sz="1400" spc="9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забезпечення</a:t>
            </a:r>
            <a:r>
              <a:rPr sz="1400" spc="10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успішної</a:t>
            </a:r>
            <a:r>
              <a:rPr sz="1400" spc="5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побудови</a:t>
            </a:r>
            <a:r>
              <a:rPr sz="1400" spc="1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учнями</a:t>
            </a:r>
            <a:r>
              <a:rPr sz="1400" spc="8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початкових</a:t>
            </a:r>
            <a:endParaRPr sz="1400">
              <a:latin typeface="Times New Roman"/>
              <a:cs typeface="Times New Roman"/>
            </a:endParaRPr>
          </a:p>
          <a:p>
            <a:pPr marL="12700" marR="10795" algn="just">
              <a:lnSpc>
                <a:spcPts val="1610"/>
              </a:lnSpc>
              <a:spcBef>
                <a:spcPts val="80"/>
              </a:spcBef>
            </a:pPr>
            <a:r>
              <a:rPr sz="1400" spc="-5" dirty="0">
                <a:latin typeface="Times New Roman"/>
                <a:cs typeface="Times New Roman"/>
              </a:rPr>
              <a:t>класів </a:t>
            </a:r>
            <a:r>
              <a:rPr sz="1400" dirty="0">
                <a:latin typeface="Times New Roman"/>
                <a:cs typeface="Times New Roman"/>
              </a:rPr>
              <a:t>зв’язних </a:t>
            </a:r>
            <a:r>
              <a:rPr sz="1400" spc="-5" dirty="0">
                <a:latin typeface="Times New Roman"/>
                <a:cs typeface="Times New Roman"/>
              </a:rPr>
              <a:t>висловлювань, належать: </a:t>
            </a:r>
            <a:r>
              <a:rPr sz="1400" spc="-10" dirty="0">
                <a:latin typeface="Times New Roman"/>
                <a:cs typeface="Times New Roman"/>
              </a:rPr>
              <a:t>багатство </a:t>
            </a:r>
            <a:r>
              <a:rPr sz="1400" spc="-5" dirty="0">
                <a:latin typeface="Times New Roman"/>
                <a:cs typeface="Times New Roman"/>
              </a:rPr>
              <a:t>словникового запасу </a:t>
            </a:r>
            <a:r>
              <a:rPr sz="1400" dirty="0">
                <a:latin typeface="Times New Roman"/>
                <a:cs typeface="Times New Roman"/>
              </a:rPr>
              <a:t>молодших 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школярів,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уміння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пов’язувати</a:t>
            </a:r>
            <a:r>
              <a:rPr sz="1400" dirty="0">
                <a:latin typeface="Times New Roman"/>
                <a:cs typeface="Times New Roman"/>
              </a:rPr>
              <a:t> слова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34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словосполучення,</a:t>
            </a:r>
            <a:r>
              <a:rPr sz="1400" spc="34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використовувати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виражальні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засоби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мови.</a:t>
            </a:r>
            <a:endParaRPr sz="1400">
              <a:latin typeface="Times New Roman"/>
              <a:cs typeface="Times New Roman"/>
            </a:endParaRPr>
          </a:p>
          <a:p>
            <a:pPr marL="12700" algn="just">
              <a:lnSpc>
                <a:spcPts val="1560"/>
              </a:lnSpc>
            </a:pPr>
            <a:r>
              <a:rPr sz="1400" spc="-5" dirty="0">
                <a:latin typeface="Times New Roman"/>
                <a:cs typeface="Times New Roman"/>
              </a:rPr>
              <a:t>Доведено,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що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систематична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робота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над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словниковими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словами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сприяє:</a:t>
            </a:r>
            <a:endParaRPr sz="1400">
              <a:latin typeface="Times New Roman"/>
              <a:cs typeface="Times New Roman"/>
            </a:endParaRPr>
          </a:p>
          <a:p>
            <a:pPr marL="469265" marR="10160" indent="408305" algn="just">
              <a:lnSpc>
                <a:spcPts val="1610"/>
              </a:lnSpc>
              <a:spcBef>
                <a:spcPts val="135"/>
              </a:spcBef>
              <a:buFont typeface="Symbol"/>
              <a:buChar char=""/>
              <a:tabLst>
                <a:tab pos="1360805" algn="l"/>
              </a:tabLst>
            </a:pPr>
            <a:r>
              <a:rPr sz="1400" spc="-5" dirty="0">
                <a:latin typeface="Times New Roman"/>
                <a:cs typeface="Times New Roman"/>
              </a:rPr>
              <a:t>Збагачуванню </a:t>
            </a:r>
            <a:r>
              <a:rPr sz="1400" spc="-10" dirty="0">
                <a:latin typeface="Times New Roman"/>
                <a:cs typeface="Times New Roman"/>
              </a:rPr>
              <a:t>словника </a:t>
            </a:r>
            <a:r>
              <a:rPr sz="1400" spc="-5" dirty="0">
                <a:latin typeface="Times New Roman"/>
                <a:cs typeface="Times New Roman"/>
              </a:rPr>
              <a:t>учнів, </a:t>
            </a:r>
            <a:r>
              <a:rPr sz="1400" spc="-10" dirty="0">
                <a:latin typeface="Times New Roman"/>
                <a:cs typeface="Times New Roman"/>
              </a:rPr>
              <a:t>тобто учні </a:t>
            </a:r>
            <a:r>
              <a:rPr sz="1400" spc="-5" dirty="0">
                <a:latin typeface="Times New Roman"/>
                <a:cs typeface="Times New Roman"/>
              </a:rPr>
              <a:t>засвоюють </a:t>
            </a:r>
            <a:r>
              <a:rPr sz="1400" dirty="0">
                <a:latin typeface="Times New Roman"/>
                <a:cs typeface="Times New Roman"/>
              </a:rPr>
              <a:t>нові </a:t>
            </a:r>
            <a:r>
              <a:rPr sz="1400" spc="-10" dirty="0">
                <a:latin typeface="Times New Roman"/>
                <a:cs typeface="Times New Roman"/>
              </a:rPr>
              <a:t>слова та </a:t>
            </a:r>
            <a:r>
              <a:rPr sz="1400" spc="-5" dirty="0">
                <a:latin typeface="Times New Roman"/>
                <a:cs typeface="Times New Roman"/>
              </a:rPr>
              <a:t> нові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значення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слів,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раніше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їм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були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невідомі;</a:t>
            </a:r>
            <a:endParaRPr sz="1400">
              <a:latin typeface="Times New Roman"/>
              <a:cs typeface="Times New Roman"/>
            </a:endParaRPr>
          </a:p>
          <a:p>
            <a:pPr marL="469265" marR="12065" indent="-268605">
              <a:lnSpc>
                <a:spcPts val="1630"/>
              </a:lnSpc>
              <a:spcBef>
                <a:spcPts val="80"/>
              </a:spcBef>
              <a:buFont typeface="Symbol"/>
              <a:buChar char=""/>
              <a:tabLst>
                <a:tab pos="460375" algn="l"/>
                <a:tab pos="461009" algn="l"/>
              </a:tabLst>
            </a:pPr>
            <a:r>
              <a:rPr sz="1400" spc="-10" dirty="0">
                <a:latin typeface="Times New Roman"/>
                <a:cs typeface="Times New Roman"/>
              </a:rPr>
              <a:t>Поглибленню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розуміння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вже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відомих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слів,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відбувається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зв’язування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відтінків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значенні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між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синонімами,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аналіз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багатозначності,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тощо.</a:t>
            </a:r>
            <a:endParaRPr sz="1400">
              <a:latin typeface="Times New Roman"/>
              <a:cs typeface="Times New Roman"/>
            </a:endParaRPr>
          </a:p>
          <a:p>
            <a:pPr marL="469265" marR="6985" indent="-268605">
              <a:lnSpc>
                <a:spcPts val="1610"/>
              </a:lnSpc>
              <a:spcBef>
                <a:spcPts val="90"/>
              </a:spcBef>
              <a:buFont typeface="Symbol"/>
              <a:buChar char=""/>
              <a:tabLst>
                <a:tab pos="460375" algn="l"/>
                <a:tab pos="461009" algn="l"/>
              </a:tabLst>
            </a:pPr>
            <a:r>
              <a:rPr sz="1400" spc="-5" dirty="0">
                <a:latin typeface="Times New Roman"/>
                <a:cs typeface="Times New Roman"/>
              </a:rPr>
              <a:t>Активізації</a:t>
            </a:r>
            <a:r>
              <a:rPr sz="1400" spc="3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словника,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тобто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використання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якомога</a:t>
            </a:r>
            <a:r>
              <a:rPr sz="1400" spc="3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більшої</a:t>
            </a:r>
            <a:r>
              <a:rPr sz="1400" spc="3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кількості</a:t>
            </a:r>
            <a:r>
              <a:rPr sz="1400" spc="3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слів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мовленні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кожного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учня,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введення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слів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словосполучення,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речення,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текст.</a:t>
            </a:r>
            <a:endParaRPr sz="1400">
              <a:latin typeface="Times New Roman"/>
              <a:cs typeface="Times New Roman"/>
            </a:endParaRPr>
          </a:p>
          <a:p>
            <a:pPr marL="469265" marR="11430" indent="-268605">
              <a:lnSpc>
                <a:spcPts val="1610"/>
              </a:lnSpc>
              <a:spcBef>
                <a:spcPts val="90"/>
              </a:spcBef>
              <a:buFont typeface="Symbol"/>
              <a:buChar char=""/>
              <a:tabLst>
                <a:tab pos="460375" algn="l"/>
                <a:tab pos="461009" algn="l"/>
                <a:tab pos="1477645" algn="l"/>
                <a:tab pos="2844800" algn="l"/>
                <a:tab pos="3347085" algn="l"/>
                <a:tab pos="3621404" algn="l"/>
                <a:tab pos="4400550" algn="l"/>
                <a:tab pos="5271770" algn="l"/>
                <a:tab pos="6349365" algn="l"/>
              </a:tabLst>
            </a:pPr>
            <a:r>
              <a:rPr sz="1400" spc="-5" dirty="0">
                <a:latin typeface="Times New Roman"/>
                <a:cs typeface="Times New Roman"/>
              </a:rPr>
              <a:t>Зас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5" dirty="0">
                <a:latin typeface="Times New Roman"/>
                <a:cs typeface="Times New Roman"/>
              </a:rPr>
              <a:t>оєн</a:t>
            </a:r>
            <a:r>
              <a:rPr sz="1400" spc="15" dirty="0">
                <a:latin typeface="Times New Roman"/>
                <a:cs typeface="Times New Roman"/>
              </a:rPr>
              <a:t>н</a:t>
            </a:r>
            <a:r>
              <a:rPr sz="1400" spc="-10" dirty="0">
                <a:latin typeface="Times New Roman"/>
                <a:cs typeface="Times New Roman"/>
              </a:rPr>
              <a:t>ю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с</a:t>
            </a:r>
            <a:r>
              <a:rPr sz="1400" spc="-10" dirty="0">
                <a:latin typeface="Times New Roman"/>
                <a:cs typeface="Times New Roman"/>
              </a:rPr>
              <a:t>по</a:t>
            </a:r>
            <a:r>
              <a:rPr sz="1400" spc="15" dirty="0">
                <a:latin typeface="Times New Roman"/>
                <a:cs typeface="Times New Roman"/>
              </a:rPr>
              <a:t>л</a:t>
            </a:r>
            <a:r>
              <a:rPr sz="1400" spc="-30" dirty="0">
                <a:latin typeface="Times New Roman"/>
                <a:cs typeface="Times New Roman"/>
              </a:rPr>
              <a:t>у</a:t>
            </a:r>
            <a:r>
              <a:rPr sz="1400" spc="10" dirty="0">
                <a:latin typeface="Times New Roman"/>
                <a:cs typeface="Times New Roman"/>
              </a:rPr>
              <a:t>ч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5" dirty="0">
                <a:latin typeface="Times New Roman"/>
                <a:cs typeface="Times New Roman"/>
              </a:rPr>
              <a:t>а</a:t>
            </a:r>
            <a:r>
              <a:rPr sz="1400" spc="-10" dirty="0">
                <a:latin typeface="Times New Roman"/>
                <a:cs typeface="Times New Roman"/>
              </a:rPr>
              <a:t>но</a:t>
            </a:r>
            <a:r>
              <a:rPr sz="1400" spc="-5" dirty="0">
                <a:latin typeface="Times New Roman"/>
                <a:cs typeface="Times New Roman"/>
              </a:rPr>
              <a:t>с</a:t>
            </a:r>
            <a:r>
              <a:rPr sz="1400" spc="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і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с</a:t>
            </a:r>
            <a:r>
              <a:rPr sz="1400" spc="15" dirty="0">
                <a:latin typeface="Times New Roman"/>
                <a:cs typeface="Times New Roman"/>
              </a:rPr>
              <a:t>л</a:t>
            </a:r>
            <a:r>
              <a:rPr sz="1400" spc="-5" dirty="0">
                <a:latin typeface="Times New Roman"/>
                <a:cs typeface="Times New Roman"/>
              </a:rPr>
              <a:t>ів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з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35" dirty="0">
                <a:latin typeface="Times New Roman"/>
                <a:cs typeface="Times New Roman"/>
              </a:rPr>
              <a:t>і</a:t>
            </a:r>
            <a:r>
              <a:rPr sz="1400" spc="-10" dirty="0">
                <a:latin typeface="Times New Roman"/>
                <a:cs typeface="Times New Roman"/>
              </a:rPr>
              <a:t>н</a:t>
            </a:r>
            <a:r>
              <a:rPr sz="1400" spc="-5" dirty="0">
                <a:latin typeface="Times New Roman"/>
                <a:cs typeface="Times New Roman"/>
              </a:rPr>
              <a:t>ш</a:t>
            </a:r>
            <a:r>
              <a:rPr sz="1400" spc="-10" dirty="0">
                <a:latin typeface="Times New Roman"/>
                <a:cs typeface="Times New Roman"/>
              </a:rPr>
              <a:t>и</a:t>
            </a:r>
            <a:r>
              <a:rPr sz="1400" spc="-5" dirty="0">
                <a:latin typeface="Times New Roman"/>
                <a:cs typeface="Times New Roman"/>
              </a:rPr>
              <a:t>ми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сло</a:t>
            </a:r>
            <a:r>
              <a:rPr sz="1400" spc="-15" dirty="0">
                <a:latin typeface="Times New Roman"/>
                <a:cs typeface="Times New Roman"/>
              </a:rPr>
              <a:t>в</a:t>
            </a:r>
            <a:r>
              <a:rPr sz="1400" spc="-5" dirty="0">
                <a:latin typeface="Times New Roman"/>
                <a:cs typeface="Times New Roman"/>
              </a:rPr>
              <a:t>ам</a:t>
            </a:r>
            <a:r>
              <a:rPr sz="1400" spc="-10" dirty="0">
                <a:latin typeface="Times New Roman"/>
                <a:cs typeface="Times New Roman"/>
              </a:rPr>
              <a:t>и</a:t>
            </a:r>
            <a:r>
              <a:rPr sz="1400" spc="-5" dirty="0">
                <a:latin typeface="Times New Roman"/>
                <a:cs typeface="Times New Roman"/>
              </a:rPr>
              <a:t>,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5" dirty="0">
                <a:latin typeface="Times New Roman"/>
                <a:cs typeface="Times New Roman"/>
              </a:rPr>
              <a:t>д</a:t>
            </a:r>
            <a:r>
              <a:rPr sz="1400" spc="-5" dirty="0">
                <a:latin typeface="Times New Roman"/>
                <a:cs typeface="Times New Roman"/>
              </a:rPr>
              <a:t>о</a:t>
            </a:r>
            <a:r>
              <a:rPr sz="1400" spc="15" dirty="0">
                <a:latin typeface="Times New Roman"/>
                <a:cs typeface="Times New Roman"/>
              </a:rPr>
              <a:t>ц</a:t>
            </a:r>
            <a:r>
              <a:rPr sz="1400" spc="-35" dirty="0">
                <a:latin typeface="Times New Roman"/>
                <a:cs typeface="Times New Roman"/>
              </a:rPr>
              <a:t>і</a:t>
            </a:r>
            <a:r>
              <a:rPr sz="1400" spc="15" dirty="0">
                <a:latin typeface="Times New Roman"/>
                <a:cs typeface="Times New Roman"/>
              </a:rPr>
              <a:t>л</a:t>
            </a:r>
            <a:r>
              <a:rPr sz="1400" spc="-20" dirty="0">
                <a:latin typeface="Times New Roman"/>
                <a:cs typeface="Times New Roman"/>
              </a:rPr>
              <a:t>ь</a:t>
            </a:r>
            <a:r>
              <a:rPr sz="1400" spc="15" dirty="0">
                <a:latin typeface="Times New Roman"/>
                <a:cs typeface="Times New Roman"/>
              </a:rPr>
              <a:t>н</a:t>
            </a:r>
            <a:r>
              <a:rPr sz="1400" spc="-35" dirty="0">
                <a:latin typeface="Times New Roman"/>
                <a:cs typeface="Times New Roman"/>
              </a:rPr>
              <a:t>і</a:t>
            </a:r>
            <a:r>
              <a:rPr sz="1400" spc="-5" dirty="0">
                <a:latin typeface="Times New Roman"/>
                <a:cs typeface="Times New Roman"/>
              </a:rPr>
              <a:t>с</a:t>
            </a:r>
            <a:r>
              <a:rPr sz="1400" spc="5" dirty="0">
                <a:latin typeface="Times New Roman"/>
                <a:cs typeface="Times New Roman"/>
              </a:rPr>
              <a:t>т</a:t>
            </a:r>
            <a:r>
              <a:rPr sz="1400" spc="-5" dirty="0">
                <a:latin typeface="Times New Roman"/>
                <a:cs typeface="Times New Roman"/>
              </a:rPr>
              <a:t>ь</a:t>
            </a:r>
            <a:r>
              <a:rPr sz="1400" dirty="0">
                <a:latin typeface="Times New Roman"/>
                <a:cs typeface="Times New Roman"/>
              </a:rPr>
              <a:t>	</a:t>
            </a:r>
            <a:r>
              <a:rPr sz="1400" spc="-5" dirty="0">
                <a:latin typeface="Times New Roman"/>
                <a:cs typeface="Times New Roman"/>
              </a:rPr>
              <a:t>їх  </a:t>
            </a:r>
            <a:r>
              <a:rPr sz="1400" spc="-10" dirty="0">
                <a:latin typeface="Times New Roman"/>
                <a:cs typeface="Times New Roman"/>
              </a:rPr>
              <a:t>використання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конкретному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випадку.</a:t>
            </a:r>
            <a:endParaRPr sz="1400">
              <a:latin typeface="Times New Roman"/>
              <a:cs typeface="Times New Roman"/>
            </a:endParaRPr>
          </a:p>
          <a:p>
            <a:pPr marL="460375" indent="-259715">
              <a:lnSpc>
                <a:spcPts val="1639"/>
              </a:lnSpc>
              <a:buFont typeface="Symbol"/>
              <a:buChar char=""/>
              <a:tabLst>
                <a:tab pos="460375" algn="l"/>
                <a:tab pos="461009" algn="l"/>
              </a:tabLst>
            </a:pPr>
            <a:r>
              <a:rPr sz="1400" spc="-5" dirty="0">
                <a:latin typeface="Times New Roman"/>
                <a:cs typeface="Times New Roman"/>
              </a:rPr>
              <a:t>Виправленню помилок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наголошуванні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вимові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слів.</a:t>
            </a:r>
            <a:endParaRPr sz="1400">
              <a:latin typeface="Times New Roman"/>
              <a:cs typeface="Times New Roman"/>
            </a:endParaRPr>
          </a:p>
          <a:p>
            <a:pPr marL="12700" marR="8890" indent="313690" algn="just">
              <a:lnSpc>
                <a:spcPct val="95800"/>
              </a:lnSpc>
              <a:spcBef>
                <a:spcPts val="50"/>
              </a:spcBef>
            </a:pPr>
            <a:r>
              <a:rPr sz="1400" spc="-10" dirty="0">
                <a:latin typeface="Times New Roman"/>
                <a:cs typeface="Times New Roman"/>
              </a:rPr>
              <a:t>Отже, впровадження різних </a:t>
            </a:r>
            <a:r>
              <a:rPr sz="1400" spc="-5" dirty="0">
                <a:latin typeface="Times New Roman"/>
                <a:cs typeface="Times New Roman"/>
              </a:rPr>
              <a:t>типів завдань для </a:t>
            </a:r>
            <a:r>
              <a:rPr sz="1400" spc="-10" dirty="0">
                <a:latin typeface="Times New Roman"/>
                <a:cs typeface="Times New Roman"/>
              </a:rPr>
              <a:t>розвитку </a:t>
            </a:r>
            <a:r>
              <a:rPr sz="1400" spc="-5" dirty="0">
                <a:latin typeface="Times New Roman"/>
                <a:cs typeface="Times New Roman"/>
              </a:rPr>
              <a:t>знань </a:t>
            </a:r>
            <a:r>
              <a:rPr sz="1400" spc="-10" dirty="0">
                <a:latin typeface="Times New Roman"/>
                <a:cs typeface="Times New Roman"/>
              </a:rPr>
              <a:t>про </a:t>
            </a:r>
            <a:r>
              <a:rPr sz="1400" spc="-5" dirty="0">
                <a:latin typeface="Times New Roman"/>
                <a:cs typeface="Times New Roman"/>
              </a:rPr>
              <a:t>словникові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слова,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-5" dirty="0">
                <a:latin typeface="Times New Roman"/>
                <a:cs typeface="Times New Roman"/>
              </a:rPr>
              <a:t> уроках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української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мови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початкових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класах,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сприяє</a:t>
            </a:r>
            <a:r>
              <a:rPr sz="1400" spc="-5" dirty="0">
                <a:latin typeface="Times New Roman"/>
                <a:cs typeface="Times New Roman"/>
              </a:rPr>
              <a:t> підвищенню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розумового рівня учнів, </a:t>
            </a:r>
            <a:r>
              <a:rPr sz="1400" spc="-10" dirty="0">
                <a:latin typeface="Times New Roman"/>
                <a:cs typeface="Times New Roman"/>
              </a:rPr>
              <a:t>сприяє</a:t>
            </a:r>
            <a:r>
              <a:rPr sz="1400" spc="-5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їх </a:t>
            </a:r>
            <a:r>
              <a:rPr sz="1400" spc="-5" dirty="0">
                <a:latin typeface="Times New Roman"/>
                <a:cs typeface="Times New Roman"/>
              </a:rPr>
              <a:t>інтелектуальному розвитку, вживання образних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висловів</a:t>
            </a:r>
            <a:r>
              <a:rPr sz="1400" spc="4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мовленні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учнів,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дають</a:t>
            </a:r>
            <a:r>
              <a:rPr sz="1400" dirty="0">
                <a:latin typeface="Times New Roman"/>
                <a:cs typeface="Times New Roman"/>
              </a:rPr>
              <a:t> змогу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осмислено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засвоювати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нову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інформацію.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74</a:t>
            </a:fld>
            <a:endParaRPr dirty="0"/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18540" y="428024"/>
            <a:ext cx="6272530" cy="52939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242570" algn="ctr">
              <a:lnSpc>
                <a:spcPct val="100000"/>
              </a:lnSpc>
              <a:spcBef>
                <a:spcPts val="100"/>
              </a:spcBef>
            </a:pPr>
            <a:r>
              <a:rPr sz="2100" b="1" i="1" spc="-185" dirty="0">
                <a:solidFill>
                  <a:srgbClr val="800080"/>
                </a:solidFill>
                <a:latin typeface="Verdana"/>
                <a:cs typeface="Verdana"/>
              </a:rPr>
              <a:t>Література</a:t>
            </a:r>
            <a:endParaRPr sz="2100">
              <a:latin typeface="Verdana"/>
              <a:cs typeface="Verdana"/>
            </a:endParaRPr>
          </a:p>
          <a:p>
            <a:pPr marL="12700" marR="5080" indent="359410">
              <a:lnSpc>
                <a:spcPct val="142900"/>
              </a:lnSpc>
              <a:spcBef>
                <a:spcPts val="340"/>
              </a:spcBef>
              <a:buAutoNum type="arabicPeriod"/>
              <a:tabLst>
                <a:tab pos="598170" algn="l"/>
              </a:tabLst>
            </a:pPr>
            <a:r>
              <a:rPr sz="1400" spc="-10" dirty="0">
                <a:latin typeface="Times New Roman"/>
                <a:cs typeface="Times New Roman"/>
              </a:rPr>
              <a:t>Большакова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І.,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Пристінська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М.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Словникові </a:t>
            </a:r>
            <a:r>
              <a:rPr sz="1400" spc="-5" dirty="0">
                <a:latin typeface="Times New Roman"/>
                <a:cs typeface="Times New Roman"/>
              </a:rPr>
              <a:t>слова.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Дидактичний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матеріал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//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[Електронний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ресурс]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-</a:t>
            </a:r>
            <a:r>
              <a:rPr sz="1400" spc="30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1400" u="sng" spc="-5" dirty="0">
                <a:solidFill>
                  <a:srgbClr val="0000FF"/>
                </a:solidFill>
                <a:uFill>
                  <a:solidFill>
                    <a:srgbClr val="0000FF"/>
                  </a:solidFill>
                </a:uFill>
                <a:latin typeface="Times New Roman"/>
                <a:cs typeface="Times New Roman"/>
                <a:hlinkClick r:id="rId2"/>
              </a:rPr>
              <a:t>https://www.slideshare.net/ippo-kubg/ss-55456883</a:t>
            </a:r>
            <a:endParaRPr sz="1400">
              <a:latin typeface="Times New Roman"/>
              <a:cs typeface="Times New Roman"/>
            </a:endParaRPr>
          </a:p>
          <a:p>
            <a:pPr marL="12700" marR="417830" indent="359410">
              <a:lnSpc>
                <a:spcPct val="142900"/>
              </a:lnSpc>
              <a:spcBef>
                <a:spcPts val="25"/>
              </a:spcBef>
              <a:buAutoNum type="arabicPeriod"/>
              <a:tabLst>
                <a:tab pos="552450" algn="l"/>
              </a:tabLst>
            </a:pPr>
            <a:r>
              <a:rPr sz="1400" spc="-10" dirty="0">
                <a:latin typeface="Times New Roman"/>
                <a:cs typeface="Times New Roman"/>
              </a:rPr>
              <a:t>Державний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стандарт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початкової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загальної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освіти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(постанова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Кабінету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Міністрів України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від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21.02.2018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року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№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87,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м.Київ)</a:t>
            </a:r>
            <a:endParaRPr sz="1400">
              <a:latin typeface="Times New Roman"/>
              <a:cs typeface="Times New Roman"/>
            </a:endParaRPr>
          </a:p>
          <a:p>
            <a:pPr marL="12700" marR="216535" indent="359410">
              <a:lnSpc>
                <a:spcPct val="143600"/>
              </a:lnSpc>
              <a:spcBef>
                <a:spcPts val="10"/>
              </a:spcBef>
              <a:buAutoNum type="arabicPeriod"/>
              <a:tabLst>
                <a:tab pos="552450" algn="l"/>
              </a:tabLst>
            </a:pPr>
            <a:r>
              <a:rPr sz="1400" spc="-10" dirty="0">
                <a:latin typeface="Times New Roman"/>
                <a:cs typeface="Times New Roman"/>
              </a:rPr>
              <a:t>Етимологічний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словник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української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мови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: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7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т.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/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АН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УРСР.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Ін-т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мовоз-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навства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ім.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О.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О.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Потебні;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Редкол.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О.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С. Мельничук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(головний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ред.)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ін.</a:t>
            </a:r>
            <a:r>
              <a:rPr sz="1400" spc="8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К.: 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Наукова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думка,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1985.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Т.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1. /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Укл.: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Н.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С.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Родзевич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та</a:t>
            </a:r>
            <a:r>
              <a:rPr sz="1400" spc="4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ін.</a:t>
            </a:r>
            <a:r>
              <a:rPr sz="1400" spc="4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1982.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631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с.</a:t>
            </a:r>
            <a:endParaRPr sz="1400">
              <a:latin typeface="Times New Roman"/>
              <a:cs typeface="Times New Roman"/>
            </a:endParaRPr>
          </a:p>
          <a:p>
            <a:pPr marL="12700" marR="55244" indent="359410">
              <a:lnSpc>
                <a:spcPct val="143700"/>
              </a:lnSpc>
              <a:spcBef>
                <a:spcPts val="10"/>
              </a:spcBef>
              <a:buAutoNum type="arabicPeriod"/>
              <a:tabLst>
                <a:tab pos="552450" algn="l"/>
              </a:tabLst>
            </a:pPr>
            <a:r>
              <a:rPr sz="1400" spc="-10" dirty="0">
                <a:latin typeface="Times New Roman"/>
                <a:cs typeface="Times New Roman"/>
              </a:rPr>
              <a:t>Маркова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К.І.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Словникова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робота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на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уроках</a:t>
            </a:r>
            <a:r>
              <a:rPr sz="1400" spc="-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української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мови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в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початкових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класах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/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К.І.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Маркова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//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[Електронний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ресурс]</a:t>
            </a:r>
            <a:r>
              <a:rPr sz="1400" spc="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0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1400" u="sng" spc="-5" dirty="0">
                <a:solidFill>
                  <a:srgbClr val="0000FF"/>
                </a:solidFill>
                <a:uFill>
                  <a:solidFill>
                    <a:srgbClr val="0000FF"/>
                  </a:solidFill>
                </a:uFill>
                <a:latin typeface="Times New Roman"/>
                <a:cs typeface="Times New Roman"/>
                <a:hlinkClick r:id="rId3"/>
              </a:rPr>
              <a:t>http://osvita.ua/school/lessons_ </a:t>
            </a:r>
            <a:r>
              <a:rPr sz="1400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1400" u="sng" spc="-5" dirty="0">
                <a:solidFill>
                  <a:srgbClr val="0000FF"/>
                </a:solidFill>
                <a:uFill>
                  <a:solidFill>
                    <a:srgbClr val="0000FF"/>
                  </a:solidFill>
                </a:uFill>
                <a:latin typeface="Times New Roman"/>
                <a:cs typeface="Times New Roman"/>
                <a:hlinkClick r:id="rId3"/>
              </a:rPr>
              <a:t>summary/initial/6257/</a:t>
            </a:r>
            <a:endParaRPr sz="1400">
              <a:latin typeface="Times New Roman"/>
              <a:cs typeface="Times New Roman"/>
            </a:endParaRPr>
          </a:p>
          <a:p>
            <a:pPr marL="12700" marR="136525" indent="359410">
              <a:lnSpc>
                <a:spcPct val="143800"/>
              </a:lnSpc>
              <a:spcBef>
                <a:spcPts val="10"/>
              </a:spcBef>
              <a:buAutoNum type="arabicPeriod"/>
              <a:tabLst>
                <a:tab pos="552450" algn="l"/>
              </a:tabLst>
            </a:pPr>
            <a:r>
              <a:rPr sz="1400" spc="-10" dirty="0">
                <a:latin typeface="Times New Roman"/>
                <a:cs typeface="Times New Roman"/>
              </a:rPr>
              <a:t>Попова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Л.</a:t>
            </a:r>
            <a:r>
              <a:rPr sz="1400" spc="3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Етимологічний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аналіз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слів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як</a:t>
            </a:r>
            <a:r>
              <a:rPr sz="1400" spc="1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засіб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формування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орфографічної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грамотності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молодших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школярів /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Л.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Попова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//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[Електронний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ресурс]</a:t>
            </a:r>
            <a:r>
              <a:rPr sz="1400" spc="5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http://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vuzlib.com.ua/articles/book/36642-Etimolog%D1%96chnijj_anal%D1%96z_ 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sl%D1%96v/</a:t>
            </a:r>
            <a:r>
              <a:rPr sz="140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1.html</a:t>
            </a:r>
            <a:endParaRPr sz="1400">
              <a:latin typeface="Times New Roman"/>
              <a:cs typeface="Times New Roman"/>
            </a:endParaRPr>
          </a:p>
          <a:p>
            <a:pPr marL="12700" marR="574675" indent="359410">
              <a:lnSpc>
                <a:spcPts val="2420"/>
              </a:lnSpc>
              <a:spcBef>
                <a:spcPts val="80"/>
              </a:spcBef>
              <a:buAutoNum type="arabicPeriod"/>
              <a:tabLst>
                <a:tab pos="552450" algn="l"/>
              </a:tabLst>
            </a:pPr>
            <a:r>
              <a:rPr sz="1400" spc="-10" dirty="0">
                <a:latin typeface="Times New Roman"/>
                <a:cs typeface="Times New Roman"/>
              </a:rPr>
              <a:t>Прищепа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К.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С. </a:t>
            </a:r>
            <a:r>
              <a:rPr sz="1400" spc="-10" dirty="0">
                <a:latin typeface="Times New Roman"/>
                <a:cs typeface="Times New Roman"/>
              </a:rPr>
              <a:t>Тематичний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словник</a:t>
            </a:r>
            <a:r>
              <a:rPr sz="1400" dirty="0">
                <a:latin typeface="Times New Roman"/>
                <a:cs typeface="Times New Roman"/>
              </a:rPr>
              <a:t> школяра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/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К.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С.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Прищепа,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15" dirty="0">
                <a:latin typeface="Times New Roman"/>
                <a:cs typeface="Times New Roman"/>
              </a:rPr>
              <a:t>В.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Г. </a:t>
            </a:r>
            <a:r>
              <a:rPr sz="1400" spc="-335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Лук’яненко.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К.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: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Гала,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1997.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–</a:t>
            </a:r>
            <a:r>
              <a:rPr sz="1400" spc="10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336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spc="-5" dirty="0">
                <a:latin typeface="Times New Roman"/>
                <a:cs typeface="Times New Roman"/>
              </a:rPr>
              <a:t>с.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41071" y="340486"/>
            <a:ext cx="6883400" cy="10017125"/>
          </a:xfrm>
          <a:custGeom>
            <a:avLst/>
            <a:gdLst/>
            <a:ahLst/>
            <a:cxnLst/>
            <a:rect l="l" t="t" r="r" b="b"/>
            <a:pathLst>
              <a:path w="6883400" h="10017125">
                <a:moveTo>
                  <a:pt x="304" y="9923653"/>
                </a:moveTo>
                <a:lnTo>
                  <a:pt x="304" y="9957181"/>
                </a:lnTo>
                <a:lnTo>
                  <a:pt x="3352" y="9956571"/>
                </a:lnTo>
                <a:lnTo>
                  <a:pt x="6705" y="9955961"/>
                </a:lnTo>
                <a:lnTo>
                  <a:pt x="9753" y="9955352"/>
                </a:lnTo>
                <a:lnTo>
                  <a:pt x="13106" y="9955047"/>
                </a:lnTo>
                <a:lnTo>
                  <a:pt x="16459" y="9955047"/>
                </a:lnTo>
                <a:lnTo>
                  <a:pt x="19507" y="9955047"/>
                </a:lnTo>
                <a:lnTo>
                  <a:pt x="22555" y="9955047"/>
                </a:lnTo>
                <a:lnTo>
                  <a:pt x="25907" y="9955657"/>
                </a:lnTo>
                <a:lnTo>
                  <a:pt x="50291" y="9970897"/>
                </a:lnTo>
                <a:lnTo>
                  <a:pt x="64007" y="9997109"/>
                </a:lnTo>
                <a:lnTo>
                  <a:pt x="64007" y="9999853"/>
                </a:lnTo>
                <a:lnTo>
                  <a:pt x="64312" y="10002596"/>
                </a:lnTo>
                <a:lnTo>
                  <a:pt x="60655" y="10016921"/>
                </a:lnTo>
                <a:lnTo>
                  <a:pt x="93573" y="10016921"/>
                </a:lnTo>
              </a:path>
              <a:path w="6883400" h="10017125">
                <a:moveTo>
                  <a:pt x="85343" y="9923653"/>
                </a:moveTo>
                <a:lnTo>
                  <a:pt x="85343" y="9932187"/>
                </a:lnTo>
                <a:lnTo>
                  <a:pt x="93573" y="9932187"/>
                </a:lnTo>
              </a:path>
              <a:path w="6883400" h="10017125">
                <a:moveTo>
                  <a:pt x="93573" y="10016921"/>
                </a:moveTo>
                <a:lnTo>
                  <a:pt x="126796" y="10016921"/>
                </a:lnTo>
                <a:lnTo>
                  <a:pt x="126187" y="10014483"/>
                </a:lnTo>
                <a:lnTo>
                  <a:pt x="125577" y="10012045"/>
                </a:lnTo>
                <a:lnTo>
                  <a:pt x="125272" y="10009606"/>
                </a:lnTo>
                <a:lnTo>
                  <a:pt x="124663" y="10007168"/>
                </a:lnTo>
                <a:lnTo>
                  <a:pt x="124358" y="10004425"/>
                </a:lnTo>
                <a:lnTo>
                  <a:pt x="124358" y="10001986"/>
                </a:lnTo>
                <a:lnTo>
                  <a:pt x="124053" y="9999243"/>
                </a:lnTo>
                <a:lnTo>
                  <a:pt x="124053" y="9996805"/>
                </a:lnTo>
                <a:lnTo>
                  <a:pt x="124358" y="9994366"/>
                </a:lnTo>
                <a:lnTo>
                  <a:pt x="124358" y="9991623"/>
                </a:lnTo>
                <a:lnTo>
                  <a:pt x="124967" y="9989185"/>
                </a:lnTo>
                <a:lnTo>
                  <a:pt x="125272" y="9986441"/>
                </a:lnTo>
                <a:lnTo>
                  <a:pt x="125882" y="9984003"/>
                </a:lnTo>
                <a:lnTo>
                  <a:pt x="126492" y="9981565"/>
                </a:lnTo>
                <a:lnTo>
                  <a:pt x="127101" y="9979126"/>
                </a:lnTo>
                <a:lnTo>
                  <a:pt x="128015" y="9976993"/>
                </a:lnTo>
                <a:lnTo>
                  <a:pt x="128930" y="9974554"/>
                </a:lnTo>
                <a:lnTo>
                  <a:pt x="129844" y="9972421"/>
                </a:lnTo>
                <a:lnTo>
                  <a:pt x="131064" y="9970287"/>
                </a:lnTo>
                <a:lnTo>
                  <a:pt x="132283" y="9968153"/>
                </a:lnTo>
                <a:lnTo>
                  <a:pt x="133807" y="9966325"/>
                </a:lnTo>
                <a:lnTo>
                  <a:pt x="135026" y="9964496"/>
                </a:lnTo>
                <a:lnTo>
                  <a:pt x="136855" y="9962972"/>
                </a:lnTo>
                <a:lnTo>
                  <a:pt x="146303" y="9956571"/>
                </a:lnTo>
                <a:lnTo>
                  <a:pt x="148437" y="9955657"/>
                </a:lnTo>
                <a:lnTo>
                  <a:pt x="150875" y="9955047"/>
                </a:lnTo>
                <a:lnTo>
                  <a:pt x="153314" y="9954437"/>
                </a:lnTo>
                <a:lnTo>
                  <a:pt x="155752" y="9954133"/>
                </a:lnTo>
                <a:lnTo>
                  <a:pt x="158495" y="9954742"/>
                </a:lnTo>
                <a:lnTo>
                  <a:pt x="161239" y="9955047"/>
                </a:lnTo>
                <a:lnTo>
                  <a:pt x="163677" y="9955961"/>
                </a:lnTo>
                <a:lnTo>
                  <a:pt x="165811" y="9956571"/>
                </a:lnTo>
                <a:lnTo>
                  <a:pt x="167944" y="9957485"/>
                </a:lnTo>
                <a:lnTo>
                  <a:pt x="170078" y="9958705"/>
                </a:lnTo>
                <a:lnTo>
                  <a:pt x="171907" y="9960229"/>
                </a:lnTo>
                <a:lnTo>
                  <a:pt x="173736" y="9961448"/>
                </a:lnTo>
                <a:lnTo>
                  <a:pt x="181965" y="9972421"/>
                </a:lnTo>
                <a:lnTo>
                  <a:pt x="183184" y="9974554"/>
                </a:lnTo>
                <a:lnTo>
                  <a:pt x="184099" y="9976688"/>
                </a:lnTo>
                <a:lnTo>
                  <a:pt x="184708" y="9979126"/>
                </a:lnTo>
                <a:lnTo>
                  <a:pt x="185623" y="9981260"/>
                </a:lnTo>
                <a:lnTo>
                  <a:pt x="185928" y="9984003"/>
                </a:lnTo>
                <a:lnTo>
                  <a:pt x="186537" y="9986137"/>
                </a:lnTo>
                <a:lnTo>
                  <a:pt x="186842" y="9988880"/>
                </a:lnTo>
                <a:lnTo>
                  <a:pt x="187147" y="9991318"/>
                </a:lnTo>
                <a:lnTo>
                  <a:pt x="187451" y="9994061"/>
                </a:lnTo>
                <a:lnTo>
                  <a:pt x="187756" y="9996500"/>
                </a:lnTo>
                <a:lnTo>
                  <a:pt x="187756" y="9999243"/>
                </a:lnTo>
                <a:lnTo>
                  <a:pt x="187756" y="10001681"/>
                </a:lnTo>
                <a:lnTo>
                  <a:pt x="187756" y="10004425"/>
                </a:lnTo>
                <a:lnTo>
                  <a:pt x="187451" y="10006863"/>
                </a:lnTo>
                <a:lnTo>
                  <a:pt x="187147" y="10009301"/>
                </a:lnTo>
                <a:lnTo>
                  <a:pt x="186842" y="10012045"/>
                </a:lnTo>
                <a:lnTo>
                  <a:pt x="186537" y="10014483"/>
                </a:lnTo>
                <a:lnTo>
                  <a:pt x="186232" y="10016921"/>
                </a:lnTo>
                <a:lnTo>
                  <a:pt x="218541" y="10016921"/>
                </a:lnTo>
              </a:path>
              <a:path w="6883400" h="10017125">
                <a:moveTo>
                  <a:pt x="93573" y="9932187"/>
                </a:moveTo>
                <a:lnTo>
                  <a:pt x="218541" y="9932187"/>
                </a:lnTo>
              </a:path>
              <a:path w="6883400" h="10017125">
                <a:moveTo>
                  <a:pt x="218541" y="10016921"/>
                </a:moveTo>
                <a:lnTo>
                  <a:pt x="251764" y="10016921"/>
                </a:lnTo>
                <a:lnTo>
                  <a:pt x="251155" y="10014483"/>
                </a:lnTo>
                <a:lnTo>
                  <a:pt x="250545" y="10012045"/>
                </a:lnTo>
                <a:lnTo>
                  <a:pt x="250240" y="10009606"/>
                </a:lnTo>
                <a:lnTo>
                  <a:pt x="249631" y="10007168"/>
                </a:lnTo>
                <a:lnTo>
                  <a:pt x="249326" y="10004425"/>
                </a:lnTo>
                <a:lnTo>
                  <a:pt x="249326" y="9991623"/>
                </a:lnTo>
                <a:lnTo>
                  <a:pt x="249936" y="9989185"/>
                </a:lnTo>
                <a:lnTo>
                  <a:pt x="250240" y="9986441"/>
                </a:lnTo>
                <a:lnTo>
                  <a:pt x="250850" y="9984003"/>
                </a:lnTo>
                <a:lnTo>
                  <a:pt x="251459" y="9981565"/>
                </a:lnTo>
                <a:lnTo>
                  <a:pt x="252069" y="9979126"/>
                </a:lnTo>
                <a:lnTo>
                  <a:pt x="252984" y="9976993"/>
                </a:lnTo>
                <a:lnTo>
                  <a:pt x="253898" y="9974554"/>
                </a:lnTo>
                <a:lnTo>
                  <a:pt x="254812" y="9972421"/>
                </a:lnTo>
                <a:lnTo>
                  <a:pt x="256031" y="9970287"/>
                </a:lnTo>
                <a:lnTo>
                  <a:pt x="257251" y="9968153"/>
                </a:lnTo>
                <a:lnTo>
                  <a:pt x="258775" y="9966325"/>
                </a:lnTo>
                <a:lnTo>
                  <a:pt x="260299" y="9964496"/>
                </a:lnTo>
                <a:lnTo>
                  <a:pt x="261823" y="9962972"/>
                </a:lnTo>
                <a:lnTo>
                  <a:pt x="263347" y="9961448"/>
                </a:lnTo>
                <a:lnTo>
                  <a:pt x="265175" y="9959924"/>
                </a:lnTo>
                <a:lnTo>
                  <a:pt x="267309" y="9958705"/>
                </a:lnTo>
                <a:lnTo>
                  <a:pt x="269138" y="9957485"/>
                </a:lnTo>
                <a:lnTo>
                  <a:pt x="271272" y="9956571"/>
                </a:lnTo>
                <a:lnTo>
                  <a:pt x="273710" y="9955657"/>
                </a:lnTo>
                <a:lnTo>
                  <a:pt x="275844" y="9955047"/>
                </a:lnTo>
                <a:lnTo>
                  <a:pt x="278282" y="9954437"/>
                </a:lnTo>
                <a:lnTo>
                  <a:pt x="280720" y="9954133"/>
                </a:lnTo>
                <a:lnTo>
                  <a:pt x="283464" y="9954742"/>
                </a:lnTo>
                <a:lnTo>
                  <a:pt x="286207" y="9955047"/>
                </a:lnTo>
                <a:lnTo>
                  <a:pt x="288645" y="9955961"/>
                </a:lnTo>
                <a:lnTo>
                  <a:pt x="290779" y="9956571"/>
                </a:lnTo>
                <a:lnTo>
                  <a:pt x="292912" y="9957485"/>
                </a:lnTo>
                <a:lnTo>
                  <a:pt x="295046" y="9958705"/>
                </a:lnTo>
                <a:lnTo>
                  <a:pt x="296875" y="9960229"/>
                </a:lnTo>
                <a:lnTo>
                  <a:pt x="299008" y="9961448"/>
                </a:lnTo>
                <a:lnTo>
                  <a:pt x="300532" y="9962972"/>
                </a:lnTo>
                <a:lnTo>
                  <a:pt x="302056" y="9964801"/>
                </a:lnTo>
                <a:lnTo>
                  <a:pt x="303580" y="9966325"/>
                </a:lnTo>
                <a:lnTo>
                  <a:pt x="304800" y="9968458"/>
                </a:lnTo>
                <a:lnTo>
                  <a:pt x="306019" y="9970287"/>
                </a:lnTo>
                <a:lnTo>
                  <a:pt x="307238" y="9972421"/>
                </a:lnTo>
                <a:lnTo>
                  <a:pt x="308152" y="9974554"/>
                </a:lnTo>
                <a:lnTo>
                  <a:pt x="309067" y="9976688"/>
                </a:lnTo>
                <a:lnTo>
                  <a:pt x="309676" y="9979126"/>
                </a:lnTo>
                <a:lnTo>
                  <a:pt x="310591" y="9981260"/>
                </a:lnTo>
                <a:lnTo>
                  <a:pt x="310895" y="9984003"/>
                </a:lnTo>
                <a:lnTo>
                  <a:pt x="311505" y="9986137"/>
                </a:lnTo>
                <a:lnTo>
                  <a:pt x="312115" y="9988880"/>
                </a:lnTo>
                <a:lnTo>
                  <a:pt x="312115" y="9991318"/>
                </a:lnTo>
                <a:lnTo>
                  <a:pt x="312420" y="9994061"/>
                </a:lnTo>
                <a:lnTo>
                  <a:pt x="312724" y="9996500"/>
                </a:lnTo>
                <a:lnTo>
                  <a:pt x="312724" y="9999243"/>
                </a:lnTo>
                <a:lnTo>
                  <a:pt x="312724" y="10001681"/>
                </a:lnTo>
                <a:lnTo>
                  <a:pt x="312724" y="10004425"/>
                </a:lnTo>
                <a:lnTo>
                  <a:pt x="312420" y="10006863"/>
                </a:lnTo>
                <a:lnTo>
                  <a:pt x="312115" y="10009301"/>
                </a:lnTo>
                <a:lnTo>
                  <a:pt x="311810" y="10012045"/>
                </a:lnTo>
                <a:lnTo>
                  <a:pt x="311505" y="10014483"/>
                </a:lnTo>
                <a:lnTo>
                  <a:pt x="311200" y="10016921"/>
                </a:lnTo>
                <a:lnTo>
                  <a:pt x="343509" y="10016921"/>
                </a:lnTo>
              </a:path>
              <a:path w="6883400" h="10017125">
                <a:moveTo>
                  <a:pt x="218541" y="9932187"/>
                </a:moveTo>
                <a:lnTo>
                  <a:pt x="343509" y="9932187"/>
                </a:lnTo>
              </a:path>
              <a:path w="6883400" h="10017125">
                <a:moveTo>
                  <a:pt x="343509" y="10016921"/>
                </a:moveTo>
                <a:lnTo>
                  <a:pt x="377037" y="10016921"/>
                </a:lnTo>
                <a:lnTo>
                  <a:pt x="376428" y="10014483"/>
                </a:lnTo>
                <a:lnTo>
                  <a:pt x="375513" y="10012045"/>
                </a:lnTo>
                <a:lnTo>
                  <a:pt x="375208" y="10009606"/>
                </a:lnTo>
                <a:lnTo>
                  <a:pt x="374903" y="10007168"/>
                </a:lnTo>
                <a:lnTo>
                  <a:pt x="374599" y="10004425"/>
                </a:lnTo>
                <a:lnTo>
                  <a:pt x="374294" y="10001986"/>
                </a:lnTo>
                <a:lnTo>
                  <a:pt x="374294" y="9999243"/>
                </a:lnTo>
                <a:lnTo>
                  <a:pt x="374294" y="9996805"/>
                </a:lnTo>
                <a:lnTo>
                  <a:pt x="374294" y="9994366"/>
                </a:lnTo>
                <a:lnTo>
                  <a:pt x="374599" y="9991623"/>
                </a:lnTo>
                <a:lnTo>
                  <a:pt x="374903" y="9989185"/>
                </a:lnTo>
                <a:lnTo>
                  <a:pt x="375208" y="9986441"/>
                </a:lnTo>
                <a:lnTo>
                  <a:pt x="375818" y="9984003"/>
                </a:lnTo>
                <a:lnTo>
                  <a:pt x="376428" y="9981565"/>
                </a:lnTo>
                <a:lnTo>
                  <a:pt x="377037" y="9979126"/>
                </a:lnTo>
                <a:lnTo>
                  <a:pt x="377952" y="9976993"/>
                </a:lnTo>
                <a:lnTo>
                  <a:pt x="378866" y="9974554"/>
                </a:lnTo>
                <a:lnTo>
                  <a:pt x="380085" y="9972421"/>
                </a:lnTo>
                <a:lnTo>
                  <a:pt x="381304" y="9970287"/>
                </a:lnTo>
                <a:lnTo>
                  <a:pt x="382523" y="9968153"/>
                </a:lnTo>
                <a:lnTo>
                  <a:pt x="383743" y="9966325"/>
                </a:lnTo>
                <a:lnTo>
                  <a:pt x="392277" y="9958705"/>
                </a:lnTo>
                <a:lnTo>
                  <a:pt x="394106" y="9957485"/>
                </a:lnTo>
                <a:lnTo>
                  <a:pt x="405993" y="9954133"/>
                </a:lnTo>
                <a:lnTo>
                  <a:pt x="408736" y="9954742"/>
                </a:lnTo>
                <a:lnTo>
                  <a:pt x="411175" y="9955047"/>
                </a:lnTo>
                <a:lnTo>
                  <a:pt x="413613" y="9955961"/>
                </a:lnTo>
                <a:lnTo>
                  <a:pt x="416052" y="9956571"/>
                </a:lnTo>
                <a:lnTo>
                  <a:pt x="418185" y="9957485"/>
                </a:lnTo>
                <a:lnTo>
                  <a:pt x="420014" y="9958705"/>
                </a:lnTo>
                <a:lnTo>
                  <a:pt x="422147" y="9960229"/>
                </a:lnTo>
                <a:lnTo>
                  <a:pt x="423976" y="9961448"/>
                </a:lnTo>
                <a:lnTo>
                  <a:pt x="425500" y="9962972"/>
                </a:lnTo>
                <a:lnTo>
                  <a:pt x="427024" y="9964801"/>
                </a:lnTo>
                <a:lnTo>
                  <a:pt x="428548" y="9966325"/>
                </a:lnTo>
                <a:lnTo>
                  <a:pt x="429767" y="9968458"/>
                </a:lnTo>
                <a:lnTo>
                  <a:pt x="430987" y="9970287"/>
                </a:lnTo>
                <a:lnTo>
                  <a:pt x="432206" y="9972421"/>
                </a:lnTo>
                <a:lnTo>
                  <a:pt x="433120" y="9974554"/>
                </a:lnTo>
                <a:lnTo>
                  <a:pt x="434035" y="9976688"/>
                </a:lnTo>
                <a:lnTo>
                  <a:pt x="434644" y="9979126"/>
                </a:lnTo>
                <a:lnTo>
                  <a:pt x="435559" y="9981260"/>
                </a:lnTo>
                <a:lnTo>
                  <a:pt x="436168" y="9984003"/>
                </a:lnTo>
                <a:lnTo>
                  <a:pt x="436473" y="9986137"/>
                </a:lnTo>
                <a:lnTo>
                  <a:pt x="437083" y="9988880"/>
                </a:lnTo>
                <a:lnTo>
                  <a:pt x="437388" y="9991318"/>
                </a:lnTo>
                <a:lnTo>
                  <a:pt x="437388" y="9994061"/>
                </a:lnTo>
                <a:lnTo>
                  <a:pt x="437692" y="9996500"/>
                </a:lnTo>
                <a:lnTo>
                  <a:pt x="437692" y="9999243"/>
                </a:lnTo>
                <a:lnTo>
                  <a:pt x="437692" y="10001681"/>
                </a:lnTo>
                <a:lnTo>
                  <a:pt x="437692" y="10004425"/>
                </a:lnTo>
                <a:lnTo>
                  <a:pt x="437388" y="10006863"/>
                </a:lnTo>
                <a:lnTo>
                  <a:pt x="437388" y="10009301"/>
                </a:lnTo>
                <a:lnTo>
                  <a:pt x="436778" y="10012045"/>
                </a:lnTo>
                <a:lnTo>
                  <a:pt x="436778" y="10014483"/>
                </a:lnTo>
                <a:lnTo>
                  <a:pt x="436168" y="10016921"/>
                </a:lnTo>
                <a:lnTo>
                  <a:pt x="468477" y="10016921"/>
                </a:lnTo>
              </a:path>
              <a:path w="6883400" h="10017125">
                <a:moveTo>
                  <a:pt x="343509" y="9932187"/>
                </a:moveTo>
                <a:lnTo>
                  <a:pt x="468477" y="9932187"/>
                </a:lnTo>
              </a:path>
              <a:path w="6883400" h="10017125">
                <a:moveTo>
                  <a:pt x="468477" y="10016921"/>
                </a:moveTo>
                <a:lnTo>
                  <a:pt x="502005" y="10016921"/>
                </a:lnTo>
                <a:lnTo>
                  <a:pt x="501395" y="10014483"/>
                </a:lnTo>
                <a:lnTo>
                  <a:pt x="500481" y="10012045"/>
                </a:lnTo>
                <a:lnTo>
                  <a:pt x="500176" y="10009606"/>
                </a:lnTo>
                <a:lnTo>
                  <a:pt x="499871" y="10007168"/>
                </a:lnTo>
                <a:lnTo>
                  <a:pt x="499567" y="10004425"/>
                </a:lnTo>
                <a:lnTo>
                  <a:pt x="499262" y="10001986"/>
                </a:lnTo>
                <a:lnTo>
                  <a:pt x="499262" y="9999243"/>
                </a:lnTo>
                <a:lnTo>
                  <a:pt x="499262" y="9996805"/>
                </a:lnTo>
                <a:lnTo>
                  <a:pt x="499262" y="9994366"/>
                </a:lnTo>
                <a:lnTo>
                  <a:pt x="499567" y="9991623"/>
                </a:lnTo>
                <a:lnTo>
                  <a:pt x="499871" y="9989185"/>
                </a:lnTo>
                <a:lnTo>
                  <a:pt x="500176" y="9986441"/>
                </a:lnTo>
                <a:lnTo>
                  <a:pt x="500786" y="9984003"/>
                </a:lnTo>
                <a:lnTo>
                  <a:pt x="501395" y="9981565"/>
                </a:lnTo>
                <a:lnTo>
                  <a:pt x="502005" y="9979126"/>
                </a:lnTo>
                <a:lnTo>
                  <a:pt x="502920" y="9976993"/>
                </a:lnTo>
                <a:lnTo>
                  <a:pt x="503834" y="9974554"/>
                </a:lnTo>
                <a:lnTo>
                  <a:pt x="505053" y="9972421"/>
                </a:lnTo>
                <a:lnTo>
                  <a:pt x="506272" y="9970287"/>
                </a:lnTo>
                <a:lnTo>
                  <a:pt x="507492" y="9968153"/>
                </a:lnTo>
                <a:lnTo>
                  <a:pt x="508711" y="9966325"/>
                </a:lnTo>
                <a:lnTo>
                  <a:pt x="510235" y="9964496"/>
                </a:lnTo>
                <a:lnTo>
                  <a:pt x="511759" y="9962972"/>
                </a:lnTo>
                <a:lnTo>
                  <a:pt x="513588" y="9961448"/>
                </a:lnTo>
                <a:lnTo>
                  <a:pt x="515111" y="9959924"/>
                </a:lnTo>
                <a:lnTo>
                  <a:pt x="517245" y="9958705"/>
                </a:lnTo>
                <a:lnTo>
                  <a:pt x="519074" y="9957485"/>
                </a:lnTo>
                <a:lnTo>
                  <a:pt x="521208" y="9956571"/>
                </a:lnTo>
                <a:lnTo>
                  <a:pt x="523646" y="9955657"/>
                </a:lnTo>
                <a:lnTo>
                  <a:pt x="525780" y="9955047"/>
                </a:lnTo>
                <a:lnTo>
                  <a:pt x="528218" y="9954437"/>
                </a:lnTo>
                <a:lnTo>
                  <a:pt x="530961" y="9954133"/>
                </a:lnTo>
                <a:lnTo>
                  <a:pt x="533704" y="9954742"/>
                </a:lnTo>
                <a:lnTo>
                  <a:pt x="536143" y="9955047"/>
                </a:lnTo>
                <a:lnTo>
                  <a:pt x="538581" y="9955961"/>
                </a:lnTo>
                <a:lnTo>
                  <a:pt x="541020" y="9956571"/>
                </a:lnTo>
                <a:lnTo>
                  <a:pt x="543153" y="9957485"/>
                </a:lnTo>
                <a:lnTo>
                  <a:pt x="545287" y="9958705"/>
                </a:lnTo>
                <a:lnTo>
                  <a:pt x="547116" y="9960229"/>
                </a:lnTo>
                <a:lnTo>
                  <a:pt x="548944" y="9961448"/>
                </a:lnTo>
                <a:lnTo>
                  <a:pt x="550468" y="9962972"/>
                </a:lnTo>
                <a:lnTo>
                  <a:pt x="551992" y="9964801"/>
                </a:lnTo>
                <a:lnTo>
                  <a:pt x="553516" y="9966325"/>
                </a:lnTo>
                <a:lnTo>
                  <a:pt x="554736" y="9968458"/>
                </a:lnTo>
                <a:lnTo>
                  <a:pt x="555955" y="9970287"/>
                </a:lnTo>
                <a:lnTo>
                  <a:pt x="557174" y="9972421"/>
                </a:lnTo>
                <a:lnTo>
                  <a:pt x="558088" y="9974554"/>
                </a:lnTo>
                <a:lnTo>
                  <a:pt x="559003" y="9976688"/>
                </a:lnTo>
                <a:lnTo>
                  <a:pt x="559612" y="9979126"/>
                </a:lnTo>
                <a:lnTo>
                  <a:pt x="560527" y="9981260"/>
                </a:lnTo>
                <a:lnTo>
                  <a:pt x="561136" y="9984003"/>
                </a:lnTo>
                <a:lnTo>
                  <a:pt x="561441" y="9986137"/>
                </a:lnTo>
                <a:lnTo>
                  <a:pt x="562051" y="9988880"/>
                </a:lnTo>
                <a:lnTo>
                  <a:pt x="562355" y="9991318"/>
                </a:lnTo>
                <a:lnTo>
                  <a:pt x="562355" y="9994061"/>
                </a:lnTo>
                <a:lnTo>
                  <a:pt x="562660" y="9996500"/>
                </a:lnTo>
                <a:lnTo>
                  <a:pt x="562660" y="9999243"/>
                </a:lnTo>
                <a:lnTo>
                  <a:pt x="562660" y="10001681"/>
                </a:lnTo>
                <a:lnTo>
                  <a:pt x="562660" y="10004425"/>
                </a:lnTo>
                <a:lnTo>
                  <a:pt x="562355" y="10006863"/>
                </a:lnTo>
                <a:lnTo>
                  <a:pt x="562355" y="10009301"/>
                </a:lnTo>
                <a:lnTo>
                  <a:pt x="562051" y="10012045"/>
                </a:lnTo>
                <a:lnTo>
                  <a:pt x="561746" y="10014483"/>
                </a:lnTo>
                <a:lnTo>
                  <a:pt x="561136" y="10016921"/>
                </a:lnTo>
                <a:lnTo>
                  <a:pt x="593445" y="10016921"/>
                </a:lnTo>
              </a:path>
              <a:path w="6883400" h="10017125">
                <a:moveTo>
                  <a:pt x="468477" y="9932187"/>
                </a:moveTo>
                <a:lnTo>
                  <a:pt x="593445" y="9932187"/>
                </a:lnTo>
              </a:path>
              <a:path w="6883400" h="10017125">
                <a:moveTo>
                  <a:pt x="593445" y="10016921"/>
                </a:moveTo>
                <a:lnTo>
                  <a:pt x="626973" y="10016921"/>
                </a:lnTo>
                <a:lnTo>
                  <a:pt x="626364" y="10014483"/>
                </a:lnTo>
                <a:lnTo>
                  <a:pt x="625754" y="10012045"/>
                </a:lnTo>
                <a:lnTo>
                  <a:pt x="625144" y="10009606"/>
                </a:lnTo>
                <a:lnTo>
                  <a:pt x="624840" y="10007168"/>
                </a:lnTo>
                <a:lnTo>
                  <a:pt x="624535" y="10004425"/>
                </a:lnTo>
                <a:lnTo>
                  <a:pt x="624230" y="10001986"/>
                </a:lnTo>
                <a:lnTo>
                  <a:pt x="624230" y="9999243"/>
                </a:lnTo>
                <a:lnTo>
                  <a:pt x="624230" y="9996805"/>
                </a:lnTo>
                <a:lnTo>
                  <a:pt x="624230" y="9994366"/>
                </a:lnTo>
                <a:lnTo>
                  <a:pt x="624535" y="9991623"/>
                </a:lnTo>
                <a:lnTo>
                  <a:pt x="624840" y="9989185"/>
                </a:lnTo>
                <a:lnTo>
                  <a:pt x="625144" y="9986441"/>
                </a:lnTo>
                <a:lnTo>
                  <a:pt x="625754" y="9984003"/>
                </a:lnTo>
                <a:lnTo>
                  <a:pt x="626364" y="9981565"/>
                </a:lnTo>
                <a:lnTo>
                  <a:pt x="627278" y="9979126"/>
                </a:lnTo>
                <a:lnTo>
                  <a:pt x="627888" y="9976993"/>
                </a:lnTo>
                <a:lnTo>
                  <a:pt x="628802" y="9974554"/>
                </a:lnTo>
                <a:lnTo>
                  <a:pt x="630021" y="9972421"/>
                </a:lnTo>
                <a:lnTo>
                  <a:pt x="631240" y="9970287"/>
                </a:lnTo>
                <a:lnTo>
                  <a:pt x="646480" y="9956571"/>
                </a:lnTo>
                <a:lnTo>
                  <a:pt x="648614" y="9955657"/>
                </a:lnTo>
                <a:lnTo>
                  <a:pt x="650748" y="9955047"/>
                </a:lnTo>
                <a:lnTo>
                  <a:pt x="653491" y="9954437"/>
                </a:lnTo>
                <a:lnTo>
                  <a:pt x="655929" y="9954133"/>
                </a:lnTo>
                <a:lnTo>
                  <a:pt x="658672" y="9954742"/>
                </a:lnTo>
                <a:lnTo>
                  <a:pt x="661111" y="9955047"/>
                </a:lnTo>
                <a:lnTo>
                  <a:pt x="663549" y="9955961"/>
                </a:lnTo>
                <a:lnTo>
                  <a:pt x="665988" y="9956571"/>
                </a:lnTo>
                <a:lnTo>
                  <a:pt x="668121" y="9957485"/>
                </a:lnTo>
                <a:lnTo>
                  <a:pt x="670255" y="9958705"/>
                </a:lnTo>
                <a:lnTo>
                  <a:pt x="672083" y="9960229"/>
                </a:lnTo>
                <a:lnTo>
                  <a:pt x="673912" y="9961448"/>
                </a:lnTo>
                <a:lnTo>
                  <a:pt x="675436" y="9962972"/>
                </a:lnTo>
                <a:lnTo>
                  <a:pt x="676960" y="9964801"/>
                </a:lnTo>
                <a:lnTo>
                  <a:pt x="678484" y="9966325"/>
                </a:lnTo>
                <a:lnTo>
                  <a:pt x="679704" y="9968458"/>
                </a:lnTo>
                <a:lnTo>
                  <a:pt x="680923" y="9970287"/>
                </a:lnTo>
                <a:lnTo>
                  <a:pt x="682142" y="9972421"/>
                </a:lnTo>
                <a:lnTo>
                  <a:pt x="683056" y="9974554"/>
                </a:lnTo>
                <a:lnTo>
                  <a:pt x="683971" y="9976688"/>
                </a:lnTo>
                <a:lnTo>
                  <a:pt x="684885" y="9979126"/>
                </a:lnTo>
                <a:lnTo>
                  <a:pt x="685495" y="9981260"/>
                </a:lnTo>
                <a:lnTo>
                  <a:pt x="686104" y="9984003"/>
                </a:lnTo>
                <a:lnTo>
                  <a:pt x="686714" y="9986137"/>
                </a:lnTo>
                <a:lnTo>
                  <a:pt x="687019" y="9988880"/>
                </a:lnTo>
                <a:lnTo>
                  <a:pt x="687324" y="9991318"/>
                </a:lnTo>
                <a:lnTo>
                  <a:pt x="687628" y="9994061"/>
                </a:lnTo>
                <a:lnTo>
                  <a:pt x="687628" y="9996500"/>
                </a:lnTo>
                <a:lnTo>
                  <a:pt x="687933" y="9999243"/>
                </a:lnTo>
                <a:lnTo>
                  <a:pt x="687933" y="10001681"/>
                </a:lnTo>
                <a:lnTo>
                  <a:pt x="687628" y="10004425"/>
                </a:lnTo>
                <a:lnTo>
                  <a:pt x="687628" y="10006863"/>
                </a:lnTo>
                <a:lnTo>
                  <a:pt x="687324" y="10009301"/>
                </a:lnTo>
                <a:lnTo>
                  <a:pt x="687019" y="10012045"/>
                </a:lnTo>
                <a:lnTo>
                  <a:pt x="686714" y="10014483"/>
                </a:lnTo>
                <a:lnTo>
                  <a:pt x="686104" y="10016921"/>
                </a:lnTo>
                <a:lnTo>
                  <a:pt x="718413" y="10016921"/>
                </a:lnTo>
              </a:path>
              <a:path w="6883400" h="10017125">
                <a:moveTo>
                  <a:pt x="593445" y="9932187"/>
                </a:moveTo>
                <a:lnTo>
                  <a:pt x="718413" y="9932187"/>
                </a:lnTo>
              </a:path>
              <a:path w="6883400" h="10017125">
                <a:moveTo>
                  <a:pt x="718413" y="10016921"/>
                </a:moveTo>
                <a:lnTo>
                  <a:pt x="751941" y="10016921"/>
                </a:lnTo>
                <a:lnTo>
                  <a:pt x="751332" y="10014483"/>
                </a:lnTo>
                <a:lnTo>
                  <a:pt x="750722" y="10012045"/>
                </a:lnTo>
                <a:lnTo>
                  <a:pt x="750112" y="10009606"/>
                </a:lnTo>
                <a:lnTo>
                  <a:pt x="749808" y="10007168"/>
                </a:lnTo>
                <a:lnTo>
                  <a:pt x="749503" y="10004425"/>
                </a:lnTo>
                <a:lnTo>
                  <a:pt x="749198" y="10001986"/>
                </a:lnTo>
                <a:lnTo>
                  <a:pt x="749198" y="9999243"/>
                </a:lnTo>
                <a:lnTo>
                  <a:pt x="749198" y="9996805"/>
                </a:lnTo>
                <a:lnTo>
                  <a:pt x="749198" y="9994366"/>
                </a:lnTo>
                <a:lnTo>
                  <a:pt x="749503" y="9991623"/>
                </a:lnTo>
                <a:lnTo>
                  <a:pt x="749808" y="9989185"/>
                </a:lnTo>
                <a:lnTo>
                  <a:pt x="750417" y="9986441"/>
                </a:lnTo>
                <a:lnTo>
                  <a:pt x="750722" y="9984003"/>
                </a:lnTo>
                <a:lnTo>
                  <a:pt x="751636" y="9981565"/>
                </a:lnTo>
                <a:lnTo>
                  <a:pt x="752246" y="9979126"/>
                </a:lnTo>
                <a:lnTo>
                  <a:pt x="752855" y="9976993"/>
                </a:lnTo>
                <a:lnTo>
                  <a:pt x="754075" y="9974554"/>
                </a:lnTo>
                <a:lnTo>
                  <a:pt x="754989" y="9972421"/>
                </a:lnTo>
                <a:lnTo>
                  <a:pt x="756208" y="9970287"/>
                </a:lnTo>
                <a:lnTo>
                  <a:pt x="757427" y="9968153"/>
                </a:lnTo>
                <a:lnTo>
                  <a:pt x="758952" y="9966325"/>
                </a:lnTo>
                <a:lnTo>
                  <a:pt x="760171" y="9964496"/>
                </a:lnTo>
                <a:lnTo>
                  <a:pt x="761695" y="9962972"/>
                </a:lnTo>
                <a:lnTo>
                  <a:pt x="763524" y="9961448"/>
                </a:lnTo>
                <a:lnTo>
                  <a:pt x="765352" y="9959924"/>
                </a:lnTo>
                <a:lnTo>
                  <a:pt x="780897" y="9954133"/>
                </a:lnTo>
                <a:lnTo>
                  <a:pt x="783640" y="9954742"/>
                </a:lnTo>
                <a:lnTo>
                  <a:pt x="786079" y="9955047"/>
                </a:lnTo>
                <a:lnTo>
                  <a:pt x="788517" y="9955961"/>
                </a:lnTo>
                <a:lnTo>
                  <a:pt x="790955" y="9956571"/>
                </a:lnTo>
                <a:lnTo>
                  <a:pt x="793089" y="9957485"/>
                </a:lnTo>
                <a:lnTo>
                  <a:pt x="795223" y="9958705"/>
                </a:lnTo>
                <a:lnTo>
                  <a:pt x="797052" y="9960229"/>
                </a:lnTo>
                <a:lnTo>
                  <a:pt x="798880" y="9961448"/>
                </a:lnTo>
                <a:lnTo>
                  <a:pt x="800404" y="9962972"/>
                </a:lnTo>
                <a:lnTo>
                  <a:pt x="802233" y="9964801"/>
                </a:lnTo>
                <a:lnTo>
                  <a:pt x="803452" y="9966325"/>
                </a:lnTo>
                <a:lnTo>
                  <a:pt x="804976" y="9968458"/>
                </a:lnTo>
                <a:lnTo>
                  <a:pt x="806196" y="9970287"/>
                </a:lnTo>
                <a:lnTo>
                  <a:pt x="807110" y="9972421"/>
                </a:lnTo>
                <a:lnTo>
                  <a:pt x="808024" y="9974554"/>
                </a:lnTo>
                <a:lnTo>
                  <a:pt x="808939" y="9976688"/>
                </a:lnTo>
                <a:lnTo>
                  <a:pt x="809853" y="9979126"/>
                </a:lnTo>
                <a:lnTo>
                  <a:pt x="810463" y="9981260"/>
                </a:lnTo>
                <a:lnTo>
                  <a:pt x="811072" y="9984003"/>
                </a:lnTo>
                <a:lnTo>
                  <a:pt x="811682" y="9986137"/>
                </a:lnTo>
                <a:lnTo>
                  <a:pt x="811987" y="9988880"/>
                </a:lnTo>
                <a:lnTo>
                  <a:pt x="812292" y="9991318"/>
                </a:lnTo>
                <a:lnTo>
                  <a:pt x="812596" y="9994061"/>
                </a:lnTo>
                <a:lnTo>
                  <a:pt x="812596" y="9996500"/>
                </a:lnTo>
                <a:lnTo>
                  <a:pt x="812901" y="9999243"/>
                </a:lnTo>
                <a:lnTo>
                  <a:pt x="812901" y="10001681"/>
                </a:lnTo>
                <a:lnTo>
                  <a:pt x="812596" y="10004425"/>
                </a:lnTo>
                <a:lnTo>
                  <a:pt x="812596" y="10006863"/>
                </a:lnTo>
                <a:lnTo>
                  <a:pt x="812292" y="10009301"/>
                </a:lnTo>
                <a:lnTo>
                  <a:pt x="811987" y="10012045"/>
                </a:lnTo>
                <a:lnTo>
                  <a:pt x="811682" y="10014483"/>
                </a:lnTo>
                <a:lnTo>
                  <a:pt x="811072" y="10016921"/>
                </a:lnTo>
                <a:lnTo>
                  <a:pt x="843381" y="10016921"/>
                </a:lnTo>
              </a:path>
              <a:path w="6883400" h="10017125">
                <a:moveTo>
                  <a:pt x="718413" y="9932187"/>
                </a:moveTo>
                <a:lnTo>
                  <a:pt x="843381" y="9932187"/>
                </a:lnTo>
              </a:path>
              <a:path w="6883400" h="10017125">
                <a:moveTo>
                  <a:pt x="843686" y="10016921"/>
                </a:moveTo>
                <a:lnTo>
                  <a:pt x="876909" y="10016921"/>
                </a:lnTo>
                <a:lnTo>
                  <a:pt x="876300" y="10014483"/>
                </a:lnTo>
                <a:lnTo>
                  <a:pt x="875690" y="10012045"/>
                </a:lnTo>
                <a:lnTo>
                  <a:pt x="875080" y="10009606"/>
                </a:lnTo>
                <a:lnTo>
                  <a:pt x="874776" y="10007168"/>
                </a:lnTo>
                <a:lnTo>
                  <a:pt x="874471" y="10004425"/>
                </a:lnTo>
                <a:lnTo>
                  <a:pt x="874471" y="10001986"/>
                </a:lnTo>
                <a:lnTo>
                  <a:pt x="874166" y="9999243"/>
                </a:lnTo>
                <a:lnTo>
                  <a:pt x="874166" y="9996805"/>
                </a:lnTo>
                <a:lnTo>
                  <a:pt x="874471" y="9994366"/>
                </a:lnTo>
                <a:lnTo>
                  <a:pt x="874471" y="9991623"/>
                </a:lnTo>
                <a:lnTo>
                  <a:pt x="875080" y="9989185"/>
                </a:lnTo>
                <a:lnTo>
                  <a:pt x="875385" y="9986441"/>
                </a:lnTo>
                <a:lnTo>
                  <a:pt x="875995" y="9984003"/>
                </a:lnTo>
                <a:lnTo>
                  <a:pt x="876604" y="9981565"/>
                </a:lnTo>
                <a:lnTo>
                  <a:pt x="877214" y="9979126"/>
                </a:lnTo>
                <a:lnTo>
                  <a:pt x="878128" y="9976993"/>
                </a:lnTo>
                <a:lnTo>
                  <a:pt x="883919" y="9966325"/>
                </a:lnTo>
                <a:lnTo>
                  <a:pt x="885139" y="9964496"/>
                </a:lnTo>
                <a:lnTo>
                  <a:pt x="886968" y="9962972"/>
                </a:lnTo>
                <a:lnTo>
                  <a:pt x="888492" y="9961448"/>
                </a:lnTo>
                <a:lnTo>
                  <a:pt x="890320" y="9959924"/>
                </a:lnTo>
                <a:lnTo>
                  <a:pt x="892149" y="9958705"/>
                </a:lnTo>
                <a:lnTo>
                  <a:pt x="894283" y="9957485"/>
                </a:lnTo>
                <a:lnTo>
                  <a:pt x="896416" y="9956571"/>
                </a:lnTo>
                <a:lnTo>
                  <a:pt x="898550" y="9955657"/>
                </a:lnTo>
                <a:lnTo>
                  <a:pt x="900988" y="9955047"/>
                </a:lnTo>
                <a:lnTo>
                  <a:pt x="903427" y="9954437"/>
                </a:lnTo>
                <a:lnTo>
                  <a:pt x="905865" y="9954133"/>
                </a:lnTo>
                <a:lnTo>
                  <a:pt x="908608" y="9954742"/>
                </a:lnTo>
                <a:lnTo>
                  <a:pt x="911351" y="9955047"/>
                </a:lnTo>
                <a:lnTo>
                  <a:pt x="913790" y="9955961"/>
                </a:lnTo>
                <a:lnTo>
                  <a:pt x="915924" y="9956571"/>
                </a:lnTo>
                <a:lnTo>
                  <a:pt x="918057" y="9957485"/>
                </a:lnTo>
                <a:lnTo>
                  <a:pt x="920191" y="9958705"/>
                </a:lnTo>
                <a:lnTo>
                  <a:pt x="922019" y="9960229"/>
                </a:lnTo>
                <a:lnTo>
                  <a:pt x="923848" y="9961448"/>
                </a:lnTo>
                <a:lnTo>
                  <a:pt x="932103" y="9972421"/>
                </a:lnTo>
                <a:lnTo>
                  <a:pt x="932992" y="9974554"/>
                </a:lnTo>
                <a:lnTo>
                  <a:pt x="934262" y="9976688"/>
                </a:lnTo>
                <a:lnTo>
                  <a:pt x="934770" y="9979126"/>
                </a:lnTo>
                <a:lnTo>
                  <a:pt x="935405" y="9981260"/>
                </a:lnTo>
                <a:lnTo>
                  <a:pt x="936040" y="9984003"/>
                </a:lnTo>
                <a:lnTo>
                  <a:pt x="936675" y="9986137"/>
                </a:lnTo>
                <a:lnTo>
                  <a:pt x="936929" y="9988880"/>
                </a:lnTo>
                <a:lnTo>
                  <a:pt x="937310" y="9991318"/>
                </a:lnTo>
                <a:lnTo>
                  <a:pt x="937564" y="9994061"/>
                </a:lnTo>
                <a:lnTo>
                  <a:pt x="937818" y="9996500"/>
                </a:lnTo>
                <a:lnTo>
                  <a:pt x="937818" y="9999243"/>
                </a:lnTo>
                <a:lnTo>
                  <a:pt x="937818" y="10001681"/>
                </a:lnTo>
                <a:lnTo>
                  <a:pt x="937818" y="10004425"/>
                </a:lnTo>
                <a:lnTo>
                  <a:pt x="937564" y="10006863"/>
                </a:lnTo>
                <a:lnTo>
                  <a:pt x="937310" y="10009301"/>
                </a:lnTo>
                <a:lnTo>
                  <a:pt x="936929" y="10012045"/>
                </a:lnTo>
                <a:lnTo>
                  <a:pt x="936675" y="10014483"/>
                </a:lnTo>
                <a:lnTo>
                  <a:pt x="936294" y="10016921"/>
                </a:lnTo>
                <a:lnTo>
                  <a:pt x="968679" y="10016921"/>
                </a:lnTo>
              </a:path>
              <a:path w="6883400" h="10017125">
                <a:moveTo>
                  <a:pt x="843686" y="9932187"/>
                </a:moveTo>
                <a:lnTo>
                  <a:pt x="968679" y="9932187"/>
                </a:lnTo>
              </a:path>
              <a:path w="6883400" h="10017125">
                <a:moveTo>
                  <a:pt x="968679" y="10016921"/>
                </a:moveTo>
                <a:lnTo>
                  <a:pt x="1001826" y="10016921"/>
                </a:lnTo>
                <a:lnTo>
                  <a:pt x="1001318" y="10014483"/>
                </a:lnTo>
                <a:lnTo>
                  <a:pt x="1000683" y="10012045"/>
                </a:lnTo>
                <a:lnTo>
                  <a:pt x="1000302" y="10009606"/>
                </a:lnTo>
                <a:lnTo>
                  <a:pt x="999794" y="10007168"/>
                </a:lnTo>
                <a:lnTo>
                  <a:pt x="999413" y="10004425"/>
                </a:lnTo>
                <a:lnTo>
                  <a:pt x="999413" y="9991623"/>
                </a:lnTo>
                <a:lnTo>
                  <a:pt x="1000048" y="9989185"/>
                </a:lnTo>
                <a:lnTo>
                  <a:pt x="1000302" y="9986441"/>
                </a:lnTo>
                <a:lnTo>
                  <a:pt x="1000937" y="9984003"/>
                </a:lnTo>
                <a:lnTo>
                  <a:pt x="1001572" y="9981565"/>
                </a:lnTo>
                <a:lnTo>
                  <a:pt x="1002207" y="9979126"/>
                </a:lnTo>
                <a:lnTo>
                  <a:pt x="1003096" y="9976993"/>
                </a:lnTo>
                <a:lnTo>
                  <a:pt x="1003985" y="9974554"/>
                </a:lnTo>
                <a:lnTo>
                  <a:pt x="1004874" y="9972421"/>
                </a:lnTo>
                <a:lnTo>
                  <a:pt x="1006144" y="9970287"/>
                </a:lnTo>
                <a:lnTo>
                  <a:pt x="1007414" y="9968153"/>
                </a:lnTo>
                <a:lnTo>
                  <a:pt x="1008938" y="9966325"/>
                </a:lnTo>
                <a:lnTo>
                  <a:pt x="1010081" y="9964496"/>
                </a:lnTo>
                <a:lnTo>
                  <a:pt x="1011986" y="9962972"/>
                </a:lnTo>
                <a:lnTo>
                  <a:pt x="1013510" y="9961448"/>
                </a:lnTo>
                <a:lnTo>
                  <a:pt x="1015288" y="9959924"/>
                </a:lnTo>
                <a:lnTo>
                  <a:pt x="1017447" y="9958705"/>
                </a:lnTo>
                <a:lnTo>
                  <a:pt x="1019225" y="9957485"/>
                </a:lnTo>
                <a:lnTo>
                  <a:pt x="1021384" y="9956571"/>
                </a:lnTo>
                <a:lnTo>
                  <a:pt x="1023543" y="9955657"/>
                </a:lnTo>
                <a:lnTo>
                  <a:pt x="1025956" y="9955047"/>
                </a:lnTo>
                <a:lnTo>
                  <a:pt x="1028369" y="9954437"/>
                </a:lnTo>
                <a:lnTo>
                  <a:pt x="1030782" y="9954133"/>
                </a:lnTo>
                <a:lnTo>
                  <a:pt x="1033576" y="9954742"/>
                </a:lnTo>
                <a:lnTo>
                  <a:pt x="1036370" y="9955047"/>
                </a:lnTo>
                <a:lnTo>
                  <a:pt x="1038783" y="9955961"/>
                </a:lnTo>
                <a:lnTo>
                  <a:pt x="1040942" y="9956571"/>
                </a:lnTo>
                <a:lnTo>
                  <a:pt x="1042974" y="9957485"/>
                </a:lnTo>
                <a:lnTo>
                  <a:pt x="1045133" y="9958705"/>
                </a:lnTo>
                <a:lnTo>
                  <a:pt x="1047038" y="9960229"/>
                </a:lnTo>
                <a:lnTo>
                  <a:pt x="1048816" y="9961448"/>
                </a:lnTo>
                <a:lnTo>
                  <a:pt x="1050594" y="9962972"/>
                </a:lnTo>
                <a:lnTo>
                  <a:pt x="1052118" y="9964801"/>
                </a:lnTo>
                <a:lnTo>
                  <a:pt x="1053642" y="9966325"/>
                </a:lnTo>
                <a:lnTo>
                  <a:pt x="1054912" y="9968458"/>
                </a:lnTo>
                <a:lnTo>
                  <a:pt x="1056182" y="9970287"/>
                </a:lnTo>
                <a:lnTo>
                  <a:pt x="1057325" y="9972421"/>
                </a:lnTo>
                <a:lnTo>
                  <a:pt x="1058214" y="9974554"/>
                </a:lnTo>
                <a:lnTo>
                  <a:pt x="1059230" y="9976688"/>
                </a:lnTo>
                <a:lnTo>
                  <a:pt x="1059738" y="9979126"/>
                </a:lnTo>
                <a:lnTo>
                  <a:pt x="1060754" y="9981260"/>
                </a:lnTo>
                <a:lnTo>
                  <a:pt x="1061008" y="9984003"/>
                </a:lnTo>
                <a:lnTo>
                  <a:pt x="1061643" y="9986137"/>
                </a:lnTo>
                <a:lnTo>
                  <a:pt x="1062278" y="9988880"/>
                </a:lnTo>
                <a:lnTo>
                  <a:pt x="1062278" y="9991318"/>
                </a:lnTo>
                <a:lnTo>
                  <a:pt x="1062532" y="9994061"/>
                </a:lnTo>
                <a:lnTo>
                  <a:pt x="1062786" y="9996500"/>
                </a:lnTo>
                <a:lnTo>
                  <a:pt x="1062786" y="9999243"/>
                </a:lnTo>
                <a:lnTo>
                  <a:pt x="1062786" y="10001681"/>
                </a:lnTo>
                <a:lnTo>
                  <a:pt x="1062786" y="10004425"/>
                </a:lnTo>
                <a:lnTo>
                  <a:pt x="1062532" y="10006863"/>
                </a:lnTo>
                <a:lnTo>
                  <a:pt x="1062278" y="10009301"/>
                </a:lnTo>
                <a:lnTo>
                  <a:pt x="1061897" y="10012045"/>
                </a:lnTo>
                <a:lnTo>
                  <a:pt x="1061643" y="10014483"/>
                </a:lnTo>
                <a:lnTo>
                  <a:pt x="1061262" y="10016921"/>
                </a:lnTo>
                <a:lnTo>
                  <a:pt x="1093647" y="10016921"/>
                </a:lnTo>
              </a:path>
              <a:path w="6883400" h="10017125">
                <a:moveTo>
                  <a:pt x="968679" y="9932187"/>
                </a:moveTo>
                <a:lnTo>
                  <a:pt x="1093647" y="9932187"/>
                </a:lnTo>
              </a:path>
              <a:path w="6883400" h="10017125">
                <a:moveTo>
                  <a:pt x="1093647" y="10016921"/>
                </a:moveTo>
                <a:lnTo>
                  <a:pt x="1127175" y="10016921"/>
                </a:lnTo>
                <a:lnTo>
                  <a:pt x="1126286" y="10014483"/>
                </a:lnTo>
                <a:lnTo>
                  <a:pt x="1125651" y="10012045"/>
                </a:lnTo>
                <a:lnTo>
                  <a:pt x="1125270" y="10009606"/>
                </a:lnTo>
                <a:lnTo>
                  <a:pt x="1125016" y="10007168"/>
                </a:lnTo>
                <a:lnTo>
                  <a:pt x="1124762" y="10004425"/>
                </a:lnTo>
                <a:lnTo>
                  <a:pt x="1124381" y="10001986"/>
                </a:lnTo>
                <a:lnTo>
                  <a:pt x="1124381" y="9999243"/>
                </a:lnTo>
                <a:lnTo>
                  <a:pt x="1124381" y="9996805"/>
                </a:lnTo>
                <a:lnTo>
                  <a:pt x="1124381" y="9994366"/>
                </a:lnTo>
                <a:lnTo>
                  <a:pt x="1124762" y="9991623"/>
                </a:lnTo>
                <a:lnTo>
                  <a:pt x="1125016" y="9989185"/>
                </a:lnTo>
                <a:lnTo>
                  <a:pt x="1125270" y="9986441"/>
                </a:lnTo>
                <a:lnTo>
                  <a:pt x="1125905" y="9984003"/>
                </a:lnTo>
                <a:lnTo>
                  <a:pt x="1126540" y="9981565"/>
                </a:lnTo>
                <a:lnTo>
                  <a:pt x="1127175" y="9979126"/>
                </a:lnTo>
                <a:lnTo>
                  <a:pt x="1128064" y="9976993"/>
                </a:lnTo>
                <a:lnTo>
                  <a:pt x="1128953" y="9974554"/>
                </a:lnTo>
                <a:lnTo>
                  <a:pt x="1129842" y="9972421"/>
                </a:lnTo>
                <a:lnTo>
                  <a:pt x="1131112" y="9970287"/>
                </a:lnTo>
                <a:lnTo>
                  <a:pt x="1132382" y="9968153"/>
                </a:lnTo>
                <a:lnTo>
                  <a:pt x="1133906" y="9966325"/>
                </a:lnTo>
                <a:lnTo>
                  <a:pt x="1135430" y="9964496"/>
                </a:lnTo>
                <a:lnTo>
                  <a:pt x="1136954" y="9962972"/>
                </a:lnTo>
                <a:lnTo>
                  <a:pt x="1138478" y="9961448"/>
                </a:lnTo>
                <a:lnTo>
                  <a:pt x="1140256" y="9959924"/>
                </a:lnTo>
                <a:lnTo>
                  <a:pt x="1142415" y="9958705"/>
                </a:lnTo>
                <a:lnTo>
                  <a:pt x="1144193" y="9957485"/>
                </a:lnTo>
                <a:lnTo>
                  <a:pt x="1156131" y="9954133"/>
                </a:lnTo>
                <a:lnTo>
                  <a:pt x="1158798" y="9954742"/>
                </a:lnTo>
                <a:lnTo>
                  <a:pt x="1161338" y="9955047"/>
                </a:lnTo>
                <a:lnTo>
                  <a:pt x="1163751" y="9955961"/>
                </a:lnTo>
                <a:lnTo>
                  <a:pt x="1166164" y="9956571"/>
                </a:lnTo>
                <a:lnTo>
                  <a:pt x="1168323" y="9957485"/>
                </a:lnTo>
                <a:lnTo>
                  <a:pt x="1170101" y="9958705"/>
                </a:lnTo>
                <a:lnTo>
                  <a:pt x="1172006" y="9960229"/>
                </a:lnTo>
                <a:lnTo>
                  <a:pt x="1174038" y="9961448"/>
                </a:lnTo>
                <a:lnTo>
                  <a:pt x="1175562" y="9962972"/>
                </a:lnTo>
                <a:lnTo>
                  <a:pt x="1177086" y="9964801"/>
                </a:lnTo>
                <a:lnTo>
                  <a:pt x="1178610" y="9966325"/>
                </a:lnTo>
                <a:lnTo>
                  <a:pt x="1179880" y="9968458"/>
                </a:lnTo>
                <a:lnTo>
                  <a:pt x="1181150" y="9970287"/>
                </a:lnTo>
                <a:lnTo>
                  <a:pt x="1182293" y="9972421"/>
                </a:lnTo>
                <a:lnTo>
                  <a:pt x="1183182" y="9974554"/>
                </a:lnTo>
                <a:lnTo>
                  <a:pt x="1184198" y="9976688"/>
                </a:lnTo>
                <a:lnTo>
                  <a:pt x="1184706" y="9979126"/>
                </a:lnTo>
                <a:lnTo>
                  <a:pt x="1185722" y="9981260"/>
                </a:lnTo>
                <a:lnTo>
                  <a:pt x="1186230" y="9984003"/>
                </a:lnTo>
                <a:lnTo>
                  <a:pt x="1186611" y="9986137"/>
                </a:lnTo>
                <a:lnTo>
                  <a:pt x="1187246" y="9988880"/>
                </a:lnTo>
                <a:lnTo>
                  <a:pt x="1187500" y="9991318"/>
                </a:lnTo>
                <a:lnTo>
                  <a:pt x="1187500" y="9994061"/>
                </a:lnTo>
                <a:lnTo>
                  <a:pt x="1187754" y="9996500"/>
                </a:lnTo>
                <a:lnTo>
                  <a:pt x="1187754" y="9999243"/>
                </a:lnTo>
                <a:lnTo>
                  <a:pt x="1187754" y="10001681"/>
                </a:lnTo>
                <a:lnTo>
                  <a:pt x="1187754" y="10004425"/>
                </a:lnTo>
                <a:lnTo>
                  <a:pt x="1187500" y="10006863"/>
                </a:lnTo>
                <a:lnTo>
                  <a:pt x="1187500" y="10009301"/>
                </a:lnTo>
                <a:lnTo>
                  <a:pt x="1186865" y="10012045"/>
                </a:lnTo>
                <a:lnTo>
                  <a:pt x="1186611" y="10014483"/>
                </a:lnTo>
                <a:lnTo>
                  <a:pt x="1186230" y="10016921"/>
                </a:lnTo>
                <a:lnTo>
                  <a:pt x="1218615" y="10016921"/>
                </a:lnTo>
              </a:path>
              <a:path w="6883400" h="10017125">
                <a:moveTo>
                  <a:pt x="1093647" y="9932187"/>
                </a:moveTo>
                <a:lnTo>
                  <a:pt x="1218615" y="9932187"/>
                </a:lnTo>
              </a:path>
              <a:path w="6883400" h="10017125">
                <a:moveTo>
                  <a:pt x="1218615" y="10016921"/>
                </a:moveTo>
                <a:lnTo>
                  <a:pt x="1252143" y="10016921"/>
                </a:lnTo>
                <a:lnTo>
                  <a:pt x="1251508" y="10014483"/>
                </a:lnTo>
                <a:lnTo>
                  <a:pt x="1250619" y="10012045"/>
                </a:lnTo>
                <a:lnTo>
                  <a:pt x="1250238" y="10009606"/>
                </a:lnTo>
                <a:lnTo>
                  <a:pt x="1249984" y="10007168"/>
                </a:lnTo>
                <a:lnTo>
                  <a:pt x="1249730" y="10004425"/>
                </a:lnTo>
                <a:lnTo>
                  <a:pt x="1249349" y="10001986"/>
                </a:lnTo>
                <a:lnTo>
                  <a:pt x="1249349" y="9999243"/>
                </a:lnTo>
                <a:lnTo>
                  <a:pt x="1249349" y="9996805"/>
                </a:lnTo>
                <a:lnTo>
                  <a:pt x="1249349" y="9994366"/>
                </a:lnTo>
                <a:lnTo>
                  <a:pt x="1249730" y="9991623"/>
                </a:lnTo>
                <a:lnTo>
                  <a:pt x="1249984" y="9989185"/>
                </a:lnTo>
                <a:lnTo>
                  <a:pt x="1250238" y="9986441"/>
                </a:lnTo>
                <a:lnTo>
                  <a:pt x="1250873" y="9984003"/>
                </a:lnTo>
                <a:lnTo>
                  <a:pt x="1251508" y="9981565"/>
                </a:lnTo>
                <a:lnTo>
                  <a:pt x="1252143" y="9979126"/>
                </a:lnTo>
                <a:lnTo>
                  <a:pt x="1253032" y="9976993"/>
                </a:lnTo>
                <a:lnTo>
                  <a:pt x="1253921" y="9974554"/>
                </a:lnTo>
                <a:lnTo>
                  <a:pt x="1255191" y="9972421"/>
                </a:lnTo>
                <a:lnTo>
                  <a:pt x="1256334" y="9970287"/>
                </a:lnTo>
                <a:lnTo>
                  <a:pt x="1263700" y="9961448"/>
                </a:lnTo>
                <a:lnTo>
                  <a:pt x="1265224" y="9959924"/>
                </a:lnTo>
                <a:lnTo>
                  <a:pt x="1267383" y="9958705"/>
                </a:lnTo>
                <a:lnTo>
                  <a:pt x="1269161" y="9957485"/>
                </a:lnTo>
                <a:lnTo>
                  <a:pt x="1271320" y="9956571"/>
                </a:lnTo>
                <a:lnTo>
                  <a:pt x="1273733" y="9955657"/>
                </a:lnTo>
                <a:lnTo>
                  <a:pt x="1275892" y="9955047"/>
                </a:lnTo>
                <a:lnTo>
                  <a:pt x="1278305" y="9954437"/>
                </a:lnTo>
                <a:lnTo>
                  <a:pt x="1281099" y="9954133"/>
                </a:lnTo>
                <a:lnTo>
                  <a:pt x="1283766" y="9954742"/>
                </a:lnTo>
                <a:lnTo>
                  <a:pt x="1286306" y="9955047"/>
                </a:lnTo>
                <a:lnTo>
                  <a:pt x="1288719" y="9955961"/>
                </a:lnTo>
                <a:lnTo>
                  <a:pt x="1291132" y="9956571"/>
                </a:lnTo>
                <a:lnTo>
                  <a:pt x="1293291" y="9957485"/>
                </a:lnTo>
                <a:lnTo>
                  <a:pt x="1295069" y="9958705"/>
                </a:lnTo>
                <a:lnTo>
                  <a:pt x="1297228" y="9960229"/>
                </a:lnTo>
                <a:lnTo>
                  <a:pt x="1299006" y="9961448"/>
                </a:lnTo>
                <a:lnTo>
                  <a:pt x="1300530" y="9962972"/>
                </a:lnTo>
                <a:lnTo>
                  <a:pt x="1302054" y="9964801"/>
                </a:lnTo>
                <a:lnTo>
                  <a:pt x="1303578" y="9966325"/>
                </a:lnTo>
                <a:lnTo>
                  <a:pt x="1304848" y="9968458"/>
                </a:lnTo>
                <a:lnTo>
                  <a:pt x="1306118" y="9970287"/>
                </a:lnTo>
                <a:lnTo>
                  <a:pt x="1307261" y="9972421"/>
                </a:lnTo>
                <a:lnTo>
                  <a:pt x="1308150" y="9974554"/>
                </a:lnTo>
                <a:lnTo>
                  <a:pt x="1309166" y="9976688"/>
                </a:lnTo>
                <a:lnTo>
                  <a:pt x="1309674" y="9979126"/>
                </a:lnTo>
                <a:lnTo>
                  <a:pt x="1310690" y="9981260"/>
                </a:lnTo>
                <a:lnTo>
                  <a:pt x="1311198" y="9984003"/>
                </a:lnTo>
                <a:lnTo>
                  <a:pt x="1311579" y="9986137"/>
                </a:lnTo>
                <a:lnTo>
                  <a:pt x="1312214" y="9988880"/>
                </a:lnTo>
                <a:lnTo>
                  <a:pt x="1312468" y="9991318"/>
                </a:lnTo>
                <a:lnTo>
                  <a:pt x="1312468" y="9994061"/>
                </a:lnTo>
                <a:lnTo>
                  <a:pt x="1312722" y="9996500"/>
                </a:lnTo>
                <a:lnTo>
                  <a:pt x="1312722" y="9999243"/>
                </a:lnTo>
                <a:lnTo>
                  <a:pt x="1312722" y="10001681"/>
                </a:lnTo>
                <a:lnTo>
                  <a:pt x="1312722" y="10004425"/>
                </a:lnTo>
                <a:lnTo>
                  <a:pt x="1312468" y="10006863"/>
                </a:lnTo>
                <a:lnTo>
                  <a:pt x="1312468" y="10009301"/>
                </a:lnTo>
                <a:lnTo>
                  <a:pt x="1312214" y="10012045"/>
                </a:lnTo>
                <a:lnTo>
                  <a:pt x="1311833" y="10014483"/>
                </a:lnTo>
                <a:lnTo>
                  <a:pt x="1311198" y="10016921"/>
                </a:lnTo>
                <a:lnTo>
                  <a:pt x="1343583" y="10016921"/>
                </a:lnTo>
              </a:path>
              <a:path w="6883400" h="10017125">
                <a:moveTo>
                  <a:pt x="1218615" y="9932187"/>
                </a:moveTo>
                <a:lnTo>
                  <a:pt x="1343583" y="9932187"/>
                </a:lnTo>
              </a:path>
              <a:path w="6883400" h="10017125">
                <a:moveTo>
                  <a:pt x="1343583" y="10016921"/>
                </a:moveTo>
                <a:lnTo>
                  <a:pt x="1377111" y="10016921"/>
                </a:lnTo>
                <a:lnTo>
                  <a:pt x="1376476" y="10014483"/>
                </a:lnTo>
                <a:lnTo>
                  <a:pt x="1375841" y="10012045"/>
                </a:lnTo>
                <a:lnTo>
                  <a:pt x="1375206" y="10009606"/>
                </a:lnTo>
                <a:lnTo>
                  <a:pt x="1374952" y="10007168"/>
                </a:lnTo>
                <a:lnTo>
                  <a:pt x="1374698" y="10004425"/>
                </a:lnTo>
                <a:lnTo>
                  <a:pt x="1374317" y="10001986"/>
                </a:lnTo>
                <a:lnTo>
                  <a:pt x="1374317" y="9999243"/>
                </a:lnTo>
                <a:lnTo>
                  <a:pt x="1374317" y="9996805"/>
                </a:lnTo>
                <a:lnTo>
                  <a:pt x="1374317" y="9994366"/>
                </a:lnTo>
                <a:lnTo>
                  <a:pt x="1374698" y="9991623"/>
                </a:lnTo>
                <a:lnTo>
                  <a:pt x="1374952" y="9989185"/>
                </a:lnTo>
                <a:lnTo>
                  <a:pt x="1375206" y="9986441"/>
                </a:lnTo>
                <a:lnTo>
                  <a:pt x="1375841" y="9984003"/>
                </a:lnTo>
                <a:lnTo>
                  <a:pt x="1376476" y="9981565"/>
                </a:lnTo>
                <a:lnTo>
                  <a:pt x="1377365" y="9979126"/>
                </a:lnTo>
                <a:lnTo>
                  <a:pt x="1378000" y="9976993"/>
                </a:lnTo>
                <a:lnTo>
                  <a:pt x="1378889" y="9974554"/>
                </a:lnTo>
                <a:lnTo>
                  <a:pt x="1380159" y="9972421"/>
                </a:lnTo>
                <a:lnTo>
                  <a:pt x="1381302" y="9970287"/>
                </a:lnTo>
                <a:lnTo>
                  <a:pt x="1392351" y="9958705"/>
                </a:lnTo>
                <a:lnTo>
                  <a:pt x="1394129" y="9957485"/>
                </a:lnTo>
                <a:lnTo>
                  <a:pt x="1396542" y="9956571"/>
                </a:lnTo>
                <a:lnTo>
                  <a:pt x="1398701" y="9955657"/>
                </a:lnTo>
                <a:lnTo>
                  <a:pt x="1400860" y="9955047"/>
                </a:lnTo>
                <a:lnTo>
                  <a:pt x="1403654" y="9954437"/>
                </a:lnTo>
                <a:lnTo>
                  <a:pt x="1406067" y="9954133"/>
                </a:lnTo>
                <a:lnTo>
                  <a:pt x="1408734" y="9954742"/>
                </a:lnTo>
                <a:lnTo>
                  <a:pt x="1411274" y="9955047"/>
                </a:lnTo>
                <a:lnTo>
                  <a:pt x="1413687" y="9955961"/>
                </a:lnTo>
                <a:lnTo>
                  <a:pt x="1416100" y="9956571"/>
                </a:lnTo>
                <a:lnTo>
                  <a:pt x="1418259" y="9957485"/>
                </a:lnTo>
                <a:lnTo>
                  <a:pt x="1420418" y="9958705"/>
                </a:lnTo>
                <a:lnTo>
                  <a:pt x="1422196" y="9960229"/>
                </a:lnTo>
                <a:lnTo>
                  <a:pt x="1423974" y="9961448"/>
                </a:lnTo>
                <a:lnTo>
                  <a:pt x="1425498" y="9962972"/>
                </a:lnTo>
                <a:lnTo>
                  <a:pt x="1427022" y="9964801"/>
                </a:lnTo>
                <a:lnTo>
                  <a:pt x="1428546" y="9966325"/>
                </a:lnTo>
                <a:lnTo>
                  <a:pt x="1429816" y="9968458"/>
                </a:lnTo>
                <a:lnTo>
                  <a:pt x="1431086" y="9970287"/>
                </a:lnTo>
                <a:lnTo>
                  <a:pt x="1432229" y="9972421"/>
                </a:lnTo>
                <a:lnTo>
                  <a:pt x="1433118" y="9974554"/>
                </a:lnTo>
                <a:lnTo>
                  <a:pt x="1434134" y="9976688"/>
                </a:lnTo>
                <a:lnTo>
                  <a:pt x="1435023" y="9979126"/>
                </a:lnTo>
                <a:lnTo>
                  <a:pt x="1435658" y="9981260"/>
                </a:lnTo>
                <a:lnTo>
                  <a:pt x="1436166" y="9984003"/>
                </a:lnTo>
                <a:lnTo>
                  <a:pt x="1436547" y="9986137"/>
                </a:lnTo>
                <a:lnTo>
                  <a:pt x="1437182" y="9988880"/>
                </a:lnTo>
                <a:lnTo>
                  <a:pt x="1437436" y="9991318"/>
                </a:lnTo>
                <a:lnTo>
                  <a:pt x="1437690" y="9994061"/>
                </a:lnTo>
                <a:lnTo>
                  <a:pt x="1437690" y="9996500"/>
                </a:lnTo>
                <a:lnTo>
                  <a:pt x="1437690" y="9999243"/>
                </a:lnTo>
                <a:lnTo>
                  <a:pt x="1437690" y="10001681"/>
                </a:lnTo>
                <a:lnTo>
                  <a:pt x="1437690" y="10004425"/>
                </a:lnTo>
                <a:lnTo>
                  <a:pt x="1437690" y="10006863"/>
                </a:lnTo>
                <a:lnTo>
                  <a:pt x="1437436" y="10009301"/>
                </a:lnTo>
                <a:lnTo>
                  <a:pt x="1437182" y="10012045"/>
                </a:lnTo>
                <a:lnTo>
                  <a:pt x="1436801" y="10014483"/>
                </a:lnTo>
                <a:lnTo>
                  <a:pt x="1436166" y="10016921"/>
                </a:lnTo>
                <a:lnTo>
                  <a:pt x="1468551" y="10016921"/>
                </a:lnTo>
              </a:path>
              <a:path w="6883400" h="10017125">
                <a:moveTo>
                  <a:pt x="1343583" y="9932187"/>
                </a:moveTo>
                <a:lnTo>
                  <a:pt x="1468551" y="9932187"/>
                </a:lnTo>
              </a:path>
              <a:path w="6883400" h="10017125">
                <a:moveTo>
                  <a:pt x="1468551" y="10016921"/>
                </a:moveTo>
                <a:lnTo>
                  <a:pt x="1502079" y="10016921"/>
                </a:lnTo>
                <a:lnTo>
                  <a:pt x="1501444" y="10014483"/>
                </a:lnTo>
                <a:lnTo>
                  <a:pt x="1500809" y="10012045"/>
                </a:lnTo>
                <a:lnTo>
                  <a:pt x="1500174" y="10009606"/>
                </a:lnTo>
                <a:lnTo>
                  <a:pt x="1499920" y="10007168"/>
                </a:lnTo>
                <a:lnTo>
                  <a:pt x="1499666" y="10004425"/>
                </a:lnTo>
                <a:lnTo>
                  <a:pt x="1499285" y="10001986"/>
                </a:lnTo>
                <a:lnTo>
                  <a:pt x="1499285" y="9999243"/>
                </a:lnTo>
                <a:lnTo>
                  <a:pt x="1499285" y="9996805"/>
                </a:lnTo>
                <a:lnTo>
                  <a:pt x="1499285" y="9994366"/>
                </a:lnTo>
                <a:lnTo>
                  <a:pt x="1499666" y="9991623"/>
                </a:lnTo>
                <a:lnTo>
                  <a:pt x="1499920" y="9989185"/>
                </a:lnTo>
                <a:lnTo>
                  <a:pt x="1500555" y="9986441"/>
                </a:lnTo>
                <a:lnTo>
                  <a:pt x="1500809" y="9984003"/>
                </a:lnTo>
                <a:lnTo>
                  <a:pt x="1501698" y="9981565"/>
                </a:lnTo>
                <a:lnTo>
                  <a:pt x="1502333" y="9979126"/>
                </a:lnTo>
                <a:lnTo>
                  <a:pt x="1502968" y="9976993"/>
                </a:lnTo>
                <a:lnTo>
                  <a:pt x="1504238" y="9974554"/>
                </a:lnTo>
                <a:lnTo>
                  <a:pt x="1505127" y="9972421"/>
                </a:lnTo>
                <a:lnTo>
                  <a:pt x="1506270" y="9970287"/>
                </a:lnTo>
                <a:lnTo>
                  <a:pt x="1531035" y="9954133"/>
                </a:lnTo>
                <a:lnTo>
                  <a:pt x="1533702" y="9954742"/>
                </a:lnTo>
                <a:lnTo>
                  <a:pt x="1536242" y="9955047"/>
                </a:lnTo>
                <a:lnTo>
                  <a:pt x="1538655" y="9955961"/>
                </a:lnTo>
                <a:lnTo>
                  <a:pt x="1541068" y="9956571"/>
                </a:lnTo>
                <a:lnTo>
                  <a:pt x="1543227" y="9957485"/>
                </a:lnTo>
                <a:lnTo>
                  <a:pt x="1545386" y="9958705"/>
                </a:lnTo>
                <a:lnTo>
                  <a:pt x="1547164" y="9960229"/>
                </a:lnTo>
                <a:lnTo>
                  <a:pt x="1548942" y="9961448"/>
                </a:lnTo>
                <a:lnTo>
                  <a:pt x="1550466" y="9962972"/>
                </a:lnTo>
                <a:lnTo>
                  <a:pt x="1552371" y="9964801"/>
                </a:lnTo>
                <a:lnTo>
                  <a:pt x="1553514" y="9966325"/>
                </a:lnTo>
                <a:lnTo>
                  <a:pt x="1554784" y="9968458"/>
                </a:lnTo>
                <a:lnTo>
                  <a:pt x="1556054" y="9970287"/>
                </a:lnTo>
                <a:lnTo>
                  <a:pt x="1557197" y="9972421"/>
                </a:lnTo>
                <a:lnTo>
                  <a:pt x="1558086" y="9974554"/>
                </a:lnTo>
                <a:lnTo>
                  <a:pt x="1559102" y="9976688"/>
                </a:lnTo>
                <a:lnTo>
                  <a:pt x="1559991" y="9979126"/>
                </a:lnTo>
                <a:lnTo>
                  <a:pt x="1560626" y="9981260"/>
                </a:lnTo>
                <a:lnTo>
                  <a:pt x="1561134" y="9984003"/>
                </a:lnTo>
                <a:lnTo>
                  <a:pt x="1561769" y="9986137"/>
                </a:lnTo>
                <a:lnTo>
                  <a:pt x="1562150" y="9988880"/>
                </a:lnTo>
                <a:lnTo>
                  <a:pt x="1562404" y="9991318"/>
                </a:lnTo>
                <a:lnTo>
                  <a:pt x="1562658" y="9994061"/>
                </a:lnTo>
                <a:lnTo>
                  <a:pt x="1562658" y="9996500"/>
                </a:lnTo>
                <a:lnTo>
                  <a:pt x="1563039" y="9999243"/>
                </a:lnTo>
                <a:lnTo>
                  <a:pt x="1563039" y="10001681"/>
                </a:lnTo>
                <a:lnTo>
                  <a:pt x="1562658" y="10004425"/>
                </a:lnTo>
                <a:lnTo>
                  <a:pt x="1562658" y="10006863"/>
                </a:lnTo>
                <a:lnTo>
                  <a:pt x="1562404" y="10009301"/>
                </a:lnTo>
                <a:lnTo>
                  <a:pt x="1562150" y="10012045"/>
                </a:lnTo>
                <a:lnTo>
                  <a:pt x="1561769" y="10014483"/>
                </a:lnTo>
                <a:lnTo>
                  <a:pt x="1561134" y="10016921"/>
                </a:lnTo>
                <a:lnTo>
                  <a:pt x="1593519" y="10016921"/>
                </a:lnTo>
              </a:path>
              <a:path w="6883400" h="10017125">
                <a:moveTo>
                  <a:pt x="1468551" y="9932187"/>
                </a:moveTo>
                <a:lnTo>
                  <a:pt x="1593519" y="9932187"/>
                </a:lnTo>
              </a:path>
              <a:path w="6883400" h="10017125">
                <a:moveTo>
                  <a:pt x="1593519" y="10016921"/>
                </a:moveTo>
                <a:lnTo>
                  <a:pt x="1627047" y="10016921"/>
                </a:lnTo>
                <a:lnTo>
                  <a:pt x="1626412" y="10014483"/>
                </a:lnTo>
                <a:lnTo>
                  <a:pt x="1625777" y="10012045"/>
                </a:lnTo>
                <a:lnTo>
                  <a:pt x="1625142" y="10009606"/>
                </a:lnTo>
                <a:lnTo>
                  <a:pt x="1624888" y="10007168"/>
                </a:lnTo>
                <a:lnTo>
                  <a:pt x="1624634" y="10004425"/>
                </a:lnTo>
                <a:lnTo>
                  <a:pt x="1624634" y="10001986"/>
                </a:lnTo>
                <a:lnTo>
                  <a:pt x="1624253" y="9999243"/>
                </a:lnTo>
                <a:lnTo>
                  <a:pt x="1624253" y="9996805"/>
                </a:lnTo>
                <a:lnTo>
                  <a:pt x="1624634" y="9994366"/>
                </a:lnTo>
                <a:lnTo>
                  <a:pt x="1624634" y="9991623"/>
                </a:lnTo>
                <a:lnTo>
                  <a:pt x="1624888" y="9989185"/>
                </a:lnTo>
                <a:lnTo>
                  <a:pt x="1625523" y="9986441"/>
                </a:lnTo>
                <a:lnTo>
                  <a:pt x="1626158" y="9984003"/>
                </a:lnTo>
                <a:lnTo>
                  <a:pt x="1626666" y="9981565"/>
                </a:lnTo>
                <a:lnTo>
                  <a:pt x="1627301" y="9979126"/>
                </a:lnTo>
                <a:lnTo>
                  <a:pt x="1628190" y="9976993"/>
                </a:lnTo>
                <a:lnTo>
                  <a:pt x="1629206" y="9974554"/>
                </a:lnTo>
                <a:lnTo>
                  <a:pt x="1630095" y="9972421"/>
                </a:lnTo>
                <a:lnTo>
                  <a:pt x="1631238" y="9970287"/>
                </a:lnTo>
                <a:lnTo>
                  <a:pt x="1632508" y="9968153"/>
                </a:lnTo>
                <a:lnTo>
                  <a:pt x="1634032" y="9966325"/>
                </a:lnTo>
                <a:lnTo>
                  <a:pt x="1635302" y="9964496"/>
                </a:lnTo>
                <a:lnTo>
                  <a:pt x="1637080" y="9962972"/>
                </a:lnTo>
                <a:lnTo>
                  <a:pt x="1638604" y="9961448"/>
                </a:lnTo>
                <a:lnTo>
                  <a:pt x="1640382" y="9959924"/>
                </a:lnTo>
                <a:lnTo>
                  <a:pt x="1656003" y="9954133"/>
                </a:lnTo>
                <a:lnTo>
                  <a:pt x="1658670" y="9954742"/>
                </a:lnTo>
                <a:lnTo>
                  <a:pt x="1661210" y="9955047"/>
                </a:lnTo>
                <a:lnTo>
                  <a:pt x="1663623" y="9955961"/>
                </a:lnTo>
                <a:lnTo>
                  <a:pt x="1666036" y="9956571"/>
                </a:lnTo>
                <a:lnTo>
                  <a:pt x="1668195" y="9957485"/>
                </a:lnTo>
                <a:lnTo>
                  <a:pt x="1670354" y="9958705"/>
                </a:lnTo>
                <a:lnTo>
                  <a:pt x="1672132" y="9960229"/>
                </a:lnTo>
                <a:lnTo>
                  <a:pt x="1673910" y="9961448"/>
                </a:lnTo>
                <a:lnTo>
                  <a:pt x="1675434" y="9962972"/>
                </a:lnTo>
                <a:lnTo>
                  <a:pt x="1677339" y="9964801"/>
                </a:lnTo>
                <a:lnTo>
                  <a:pt x="1678482" y="9966325"/>
                </a:lnTo>
                <a:lnTo>
                  <a:pt x="1680006" y="9968458"/>
                </a:lnTo>
                <a:lnTo>
                  <a:pt x="1681276" y="9970287"/>
                </a:lnTo>
                <a:lnTo>
                  <a:pt x="1682165" y="9972421"/>
                </a:lnTo>
                <a:lnTo>
                  <a:pt x="1683054" y="9974554"/>
                </a:lnTo>
                <a:lnTo>
                  <a:pt x="1684070" y="9976688"/>
                </a:lnTo>
                <a:lnTo>
                  <a:pt x="1684959" y="9979126"/>
                </a:lnTo>
                <a:lnTo>
                  <a:pt x="1685594" y="9981260"/>
                </a:lnTo>
                <a:lnTo>
                  <a:pt x="1686102" y="9984003"/>
                </a:lnTo>
                <a:lnTo>
                  <a:pt x="1686737" y="9986137"/>
                </a:lnTo>
                <a:lnTo>
                  <a:pt x="1687118" y="9988880"/>
                </a:lnTo>
                <a:lnTo>
                  <a:pt x="1687372" y="9991318"/>
                </a:lnTo>
                <a:lnTo>
                  <a:pt x="1687626" y="9994061"/>
                </a:lnTo>
                <a:lnTo>
                  <a:pt x="1687626" y="9996500"/>
                </a:lnTo>
                <a:lnTo>
                  <a:pt x="1688007" y="9999243"/>
                </a:lnTo>
                <a:lnTo>
                  <a:pt x="1688007" y="10001681"/>
                </a:lnTo>
                <a:lnTo>
                  <a:pt x="1687626" y="10004425"/>
                </a:lnTo>
                <a:lnTo>
                  <a:pt x="1687626" y="10006863"/>
                </a:lnTo>
                <a:lnTo>
                  <a:pt x="1687372" y="10009301"/>
                </a:lnTo>
                <a:lnTo>
                  <a:pt x="1687118" y="10012045"/>
                </a:lnTo>
                <a:lnTo>
                  <a:pt x="1686737" y="10014483"/>
                </a:lnTo>
                <a:lnTo>
                  <a:pt x="1686483" y="10016921"/>
                </a:lnTo>
                <a:lnTo>
                  <a:pt x="1718741" y="10016921"/>
                </a:lnTo>
              </a:path>
              <a:path w="6883400" h="10017125">
                <a:moveTo>
                  <a:pt x="1593519" y="9932187"/>
                </a:moveTo>
                <a:lnTo>
                  <a:pt x="1718741" y="9932187"/>
                </a:lnTo>
              </a:path>
              <a:path w="6883400" h="10017125">
                <a:moveTo>
                  <a:pt x="1718741" y="10016921"/>
                </a:moveTo>
                <a:lnTo>
                  <a:pt x="1752015" y="10016921"/>
                </a:lnTo>
                <a:lnTo>
                  <a:pt x="1751380" y="10014483"/>
                </a:lnTo>
                <a:lnTo>
                  <a:pt x="1750745" y="10012045"/>
                </a:lnTo>
                <a:lnTo>
                  <a:pt x="1750491" y="10009606"/>
                </a:lnTo>
                <a:lnTo>
                  <a:pt x="1749856" y="10007168"/>
                </a:lnTo>
                <a:lnTo>
                  <a:pt x="1749602" y="10004425"/>
                </a:lnTo>
                <a:lnTo>
                  <a:pt x="1749602" y="10001986"/>
                </a:lnTo>
                <a:lnTo>
                  <a:pt x="1749221" y="9999243"/>
                </a:lnTo>
                <a:lnTo>
                  <a:pt x="1749221" y="9996805"/>
                </a:lnTo>
                <a:lnTo>
                  <a:pt x="1749602" y="9994366"/>
                </a:lnTo>
                <a:lnTo>
                  <a:pt x="1749602" y="9991623"/>
                </a:lnTo>
                <a:lnTo>
                  <a:pt x="1750110" y="9989185"/>
                </a:lnTo>
                <a:lnTo>
                  <a:pt x="1750491" y="9986441"/>
                </a:lnTo>
                <a:lnTo>
                  <a:pt x="1751126" y="9984003"/>
                </a:lnTo>
                <a:lnTo>
                  <a:pt x="1751634" y="9981565"/>
                </a:lnTo>
                <a:lnTo>
                  <a:pt x="1752269" y="9979126"/>
                </a:lnTo>
                <a:lnTo>
                  <a:pt x="1753158" y="9976993"/>
                </a:lnTo>
                <a:lnTo>
                  <a:pt x="1754174" y="9974554"/>
                </a:lnTo>
                <a:lnTo>
                  <a:pt x="1755063" y="9972421"/>
                </a:lnTo>
                <a:lnTo>
                  <a:pt x="1756206" y="9970287"/>
                </a:lnTo>
                <a:lnTo>
                  <a:pt x="1757476" y="9968153"/>
                </a:lnTo>
                <a:lnTo>
                  <a:pt x="1759000" y="9966325"/>
                </a:lnTo>
                <a:lnTo>
                  <a:pt x="1760270" y="9964496"/>
                </a:lnTo>
                <a:lnTo>
                  <a:pt x="1762048" y="9962972"/>
                </a:lnTo>
                <a:lnTo>
                  <a:pt x="1763572" y="9961448"/>
                </a:lnTo>
                <a:lnTo>
                  <a:pt x="1765350" y="9959924"/>
                </a:lnTo>
                <a:lnTo>
                  <a:pt x="1780971" y="9954133"/>
                </a:lnTo>
                <a:lnTo>
                  <a:pt x="1783638" y="9954742"/>
                </a:lnTo>
                <a:lnTo>
                  <a:pt x="1786432" y="9955047"/>
                </a:lnTo>
                <a:lnTo>
                  <a:pt x="1788845" y="9955961"/>
                </a:lnTo>
                <a:lnTo>
                  <a:pt x="1791004" y="9956571"/>
                </a:lnTo>
                <a:lnTo>
                  <a:pt x="1793163" y="9957485"/>
                </a:lnTo>
                <a:lnTo>
                  <a:pt x="1795322" y="9958705"/>
                </a:lnTo>
                <a:lnTo>
                  <a:pt x="1797100" y="9960229"/>
                </a:lnTo>
                <a:lnTo>
                  <a:pt x="1798878" y="9961448"/>
                </a:lnTo>
                <a:lnTo>
                  <a:pt x="1807133" y="9972421"/>
                </a:lnTo>
                <a:lnTo>
                  <a:pt x="1808403" y="9974554"/>
                </a:lnTo>
                <a:lnTo>
                  <a:pt x="1809292" y="9976688"/>
                </a:lnTo>
                <a:lnTo>
                  <a:pt x="1809927" y="9979126"/>
                </a:lnTo>
                <a:lnTo>
                  <a:pt x="1810816" y="9981260"/>
                </a:lnTo>
                <a:lnTo>
                  <a:pt x="1811070" y="9984003"/>
                </a:lnTo>
                <a:lnTo>
                  <a:pt x="1811705" y="9986137"/>
                </a:lnTo>
                <a:lnTo>
                  <a:pt x="1812086" y="9988880"/>
                </a:lnTo>
                <a:lnTo>
                  <a:pt x="1812340" y="9991318"/>
                </a:lnTo>
                <a:lnTo>
                  <a:pt x="1812594" y="9994061"/>
                </a:lnTo>
                <a:lnTo>
                  <a:pt x="1812975" y="9996500"/>
                </a:lnTo>
                <a:lnTo>
                  <a:pt x="1812975" y="9999243"/>
                </a:lnTo>
                <a:lnTo>
                  <a:pt x="1812975" y="10001681"/>
                </a:lnTo>
                <a:lnTo>
                  <a:pt x="1812975" y="10004425"/>
                </a:lnTo>
                <a:lnTo>
                  <a:pt x="1812594" y="10006863"/>
                </a:lnTo>
                <a:lnTo>
                  <a:pt x="1812340" y="10009301"/>
                </a:lnTo>
                <a:lnTo>
                  <a:pt x="1812086" y="10012045"/>
                </a:lnTo>
                <a:lnTo>
                  <a:pt x="1811705" y="10014483"/>
                </a:lnTo>
                <a:lnTo>
                  <a:pt x="1811451" y="10016921"/>
                </a:lnTo>
                <a:lnTo>
                  <a:pt x="1843709" y="10016921"/>
                </a:lnTo>
              </a:path>
              <a:path w="6883400" h="10017125">
                <a:moveTo>
                  <a:pt x="1718741" y="9932187"/>
                </a:moveTo>
                <a:lnTo>
                  <a:pt x="1843709" y="9932187"/>
                </a:lnTo>
              </a:path>
              <a:path w="6883400" h="10017125">
                <a:moveTo>
                  <a:pt x="1843709" y="10016921"/>
                </a:moveTo>
                <a:lnTo>
                  <a:pt x="1877237" y="10016921"/>
                </a:lnTo>
                <a:lnTo>
                  <a:pt x="1876348" y="10014483"/>
                </a:lnTo>
                <a:lnTo>
                  <a:pt x="1875713" y="10012045"/>
                </a:lnTo>
                <a:lnTo>
                  <a:pt x="1875459" y="10009606"/>
                </a:lnTo>
                <a:lnTo>
                  <a:pt x="1874824" y="10007168"/>
                </a:lnTo>
                <a:lnTo>
                  <a:pt x="1874824" y="10004425"/>
                </a:lnTo>
                <a:lnTo>
                  <a:pt x="1874570" y="10001986"/>
                </a:lnTo>
                <a:lnTo>
                  <a:pt x="1874570" y="9999243"/>
                </a:lnTo>
                <a:lnTo>
                  <a:pt x="1874570" y="9996805"/>
                </a:lnTo>
                <a:lnTo>
                  <a:pt x="1874570" y="9994366"/>
                </a:lnTo>
                <a:lnTo>
                  <a:pt x="1874824" y="9991623"/>
                </a:lnTo>
                <a:lnTo>
                  <a:pt x="1875078" y="9989185"/>
                </a:lnTo>
                <a:lnTo>
                  <a:pt x="1875459" y="9986441"/>
                </a:lnTo>
                <a:lnTo>
                  <a:pt x="1876094" y="9984003"/>
                </a:lnTo>
                <a:lnTo>
                  <a:pt x="1876602" y="9981565"/>
                </a:lnTo>
                <a:lnTo>
                  <a:pt x="1877237" y="9979126"/>
                </a:lnTo>
                <a:lnTo>
                  <a:pt x="1878126" y="9976993"/>
                </a:lnTo>
                <a:lnTo>
                  <a:pt x="1879142" y="9974554"/>
                </a:lnTo>
                <a:lnTo>
                  <a:pt x="1887016" y="9962972"/>
                </a:lnTo>
                <a:lnTo>
                  <a:pt x="1888540" y="9961448"/>
                </a:lnTo>
                <a:lnTo>
                  <a:pt x="1890318" y="9959924"/>
                </a:lnTo>
                <a:lnTo>
                  <a:pt x="1892477" y="9958705"/>
                </a:lnTo>
                <a:lnTo>
                  <a:pt x="1894382" y="9957485"/>
                </a:lnTo>
                <a:lnTo>
                  <a:pt x="1906193" y="9954133"/>
                </a:lnTo>
                <a:lnTo>
                  <a:pt x="1908606" y="9954742"/>
                </a:lnTo>
                <a:lnTo>
                  <a:pt x="1911400" y="9955047"/>
                </a:lnTo>
                <a:lnTo>
                  <a:pt x="1913813" y="9955961"/>
                </a:lnTo>
                <a:lnTo>
                  <a:pt x="1915972" y="9956571"/>
                </a:lnTo>
                <a:lnTo>
                  <a:pt x="1918385" y="9957485"/>
                </a:lnTo>
                <a:lnTo>
                  <a:pt x="1920290" y="9958705"/>
                </a:lnTo>
                <a:lnTo>
                  <a:pt x="1922068" y="9960229"/>
                </a:lnTo>
                <a:lnTo>
                  <a:pt x="1924227" y="9961448"/>
                </a:lnTo>
                <a:lnTo>
                  <a:pt x="1925751" y="9962972"/>
                </a:lnTo>
                <a:lnTo>
                  <a:pt x="1927275" y="9964801"/>
                </a:lnTo>
                <a:lnTo>
                  <a:pt x="1928799" y="9966325"/>
                </a:lnTo>
                <a:lnTo>
                  <a:pt x="1929942" y="9968458"/>
                </a:lnTo>
                <a:lnTo>
                  <a:pt x="1931212" y="9970287"/>
                </a:lnTo>
                <a:lnTo>
                  <a:pt x="1932482" y="9972421"/>
                </a:lnTo>
                <a:lnTo>
                  <a:pt x="1933371" y="9974554"/>
                </a:lnTo>
                <a:lnTo>
                  <a:pt x="1934260" y="9976688"/>
                </a:lnTo>
                <a:lnTo>
                  <a:pt x="1934895" y="9979126"/>
                </a:lnTo>
                <a:lnTo>
                  <a:pt x="1935784" y="9981260"/>
                </a:lnTo>
                <a:lnTo>
                  <a:pt x="1936419" y="9984003"/>
                </a:lnTo>
                <a:lnTo>
                  <a:pt x="1936673" y="9986137"/>
                </a:lnTo>
                <a:lnTo>
                  <a:pt x="1937308" y="9988880"/>
                </a:lnTo>
                <a:lnTo>
                  <a:pt x="1937562" y="9991318"/>
                </a:lnTo>
                <a:lnTo>
                  <a:pt x="1937562" y="9994061"/>
                </a:lnTo>
                <a:lnTo>
                  <a:pt x="1937943" y="9996500"/>
                </a:lnTo>
                <a:lnTo>
                  <a:pt x="1937943" y="9999243"/>
                </a:lnTo>
                <a:lnTo>
                  <a:pt x="1937943" y="10001681"/>
                </a:lnTo>
                <a:lnTo>
                  <a:pt x="1937943" y="10004425"/>
                </a:lnTo>
                <a:lnTo>
                  <a:pt x="1937562" y="10006863"/>
                </a:lnTo>
                <a:lnTo>
                  <a:pt x="1937562" y="10009301"/>
                </a:lnTo>
                <a:lnTo>
                  <a:pt x="1937054" y="10012045"/>
                </a:lnTo>
                <a:lnTo>
                  <a:pt x="1936673" y="10014483"/>
                </a:lnTo>
                <a:lnTo>
                  <a:pt x="1936419" y="10016921"/>
                </a:lnTo>
                <a:lnTo>
                  <a:pt x="1968677" y="10016921"/>
                </a:lnTo>
              </a:path>
              <a:path w="6883400" h="10017125">
                <a:moveTo>
                  <a:pt x="1843709" y="9932187"/>
                </a:moveTo>
                <a:lnTo>
                  <a:pt x="1968677" y="9932187"/>
                </a:lnTo>
              </a:path>
              <a:path w="6883400" h="10017125">
                <a:moveTo>
                  <a:pt x="1968677" y="10016921"/>
                </a:moveTo>
                <a:lnTo>
                  <a:pt x="2002205" y="10016921"/>
                </a:lnTo>
                <a:lnTo>
                  <a:pt x="2001570" y="10014483"/>
                </a:lnTo>
                <a:lnTo>
                  <a:pt x="2000681" y="10012045"/>
                </a:lnTo>
                <a:lnTo>
                  <a:pt x="2000427" y="10009606"/>
                </a:lnTo>
                <a:lnTo>
                  <a:pt x="2000046" y="10007168"/>
                </a:lnTo>
                <a:lnTo>
                  <a:pt x="1999792" y="10004425"/>
                </a:lnTo>
                <a:lnTo>
                  <a:pt x="1999538" y="10001986"/>
                </a:lnTo>
                <a:lnTo>
                  <a:pt x="1999538" y="9999243"/>
                </a:lnTo>
                <a:lnTo>
                  <a:pt x="1999538" y="9996805"/>
                </a:lnTo>
                <a:lnTo>
                  <a:pt x="1999538" y="9994366"/>
                </a:lnTo>
                <a:lnTo>
                  <a:pt x="1999792" y="9991623"/>
                </a:lnTo>
                <a:lnTo>
                  <a:pt x="2000046" y="9989185"/>
                </a:lnTo>
                <a:lnTo>
                  <a:pt x="2000427" y="9986441"/>
                </a:lnTo>
                <a:lnTo>
                  <a:pt x="2001062" y="9984003"/>
                </a:lnTo>
                <a:lnTo>
                  <a:pt x="2001570" y="9981565"/>
                </a:lnTo>
                <a:lnTo>
                  <a:pt x="2002205" y="9979126"/>
                </a:lnTo>
                <a:lnTo>
                  <a:pt x="2003094" y="9976993"/>
                </a:lnTo>
                <a:lnTo>
                  <a:pt x="2004110" y="9974554"/>
                </a:lnTo>
                <a:lnTo>
                  <a:pt x="2005253" y="9972421"/>
                </a:lnTo>
                <a:lnTo>
                  <a:pt x="2006523" y="9970287"/>
                </a:lnTo>
                <a:lnTo>
                  <a:pt x="2007666" y="9968153"/>
                </a:lnTo>
                <a:lnTo>
                  <a:pt x="2008936" y="9966325"/>
                </a:lnTo>
                <a:lnTo>
                  <a:pt x="2010460" y="9964496"/>
                </a:lnTo>
                <a:lnTo>
                  <a:pt x="2011984" y="9962972"/>
                </a:lnTo>
                <a:lnTo>
                  <a:pt x="2013508" y="9961448"/>
                </a:lnTo>
                <a:lnTo>
                  <a:pt x="2015286" y="9959924"/>
                </a:lnTo>
                <a:lnTo>
                  <a:pt x="2017445" y="9958705"/>
                </a:lnTo>
                <a:lnTo>
                  <a:pt x="2019350" y="9957485"/>
                </a:lnTo>
                <a:lnTo>
                  <a:pt x="2031161" y="9954133"/>
                </a:lnTo>
                <a:lnTo>
                  <a:pt x="2033955" y="9954742"/>
                </a:lnTo>
                <a:lnTo>
                  <a:pt x="2036368" y="9955047"/>
                </a:lnTo>
                <a:lnTo>
                  <a:pt x="2038781" y="9955961"/>
                </a:lnTo>
                <a:lnTo>
                  <a:pt x="2041194" y="9956571"/>
                </a:lnTo>
                <a:lnTo>
                  <a:pt x="2043353" y="9957485"/>
                </a:lnTo>
                <a:lnTo>
                  <a:pt x="2045258" y="9958705"/>
                </a:lnTo>
                <a:lnTo>
                  <a:pt x="2047290" y="9960229"/>
                </a:lnTo>
                <a:lnTo>
                  <a:pt x="2049195" y="9961448"/>
                </a:lnTo>
                <a:lnTo>
                  <a:pt x="2050719" y="9962972"/>
                </a:lnTo>
                <a:lnTo>
                  <a:pt x="2052243" y="9964801"/>
                </a:lnTo>
                <a:lnTo>
                  <a:pt x="2053767" y="9966325"/>
                </a:lnTo>
                <a:lnTo>
                  <a:pt x="2054910" y="9968458"/>
                </a:lnTo>
                <a:lnTo>
                  <a:pt x="2056180" y="9970287"/>
                </a:lnTo>
                <a:lnTo>
                  <a:pt x="2057450" y="9972421"/>
                </a:lnTo>
                <a:lnTo>
                  <a:pt x="2058339" y="9974554"/>
                </a:lnTo>
                <a:lnTo>
                  <a:pt x="2059228" y="9976688"/>
                </a:lnTo>
                <a:lnTo>
                  <a:pt x="2059863" y="9979126"/>
                </a:lnTo>
                <a:lnTo>
                  <a:pt x="2060752" y="9981260"/>
                </a:lnTo>
                <a:lnTo>
                  <a:pt x="2061387" y="9984003"/>
                </a:lnTo>
                <a:lnTo>
                  <a:pt x="2061641" y="9986137"/>
                </a:lnTo>
                <a:lnTo>
                  <a:pt x="2062276" y="9988880"/>
                </a:lnTo>
                <a:lnTo>
                  <a:pt x="2062530" y="9991318"/>
                </a:lnTo>
                <a:lnTo>
                  <a:pt x="2062530" y="9994061"/>
                </a:lnTo>
                <a:lnTo>
                  <a:pt x="2062911" y="9996500"/>
                </a:lnTo>
                <a:lnTo>
                  <a:pt x="2062911" y="9999243"/>
                </a:lnTo>
                <a:lnTo>
                  <a:pt x="2062911" y="10001681"/>
                </a:lnTo>
                <a:lnTo>
                  <a:pt x="2062911" y="10004425"/>
                </a:lnTo>
                <a:lnTo>
                  <a:pt x="2062530" y="10006863"/>
                </a:lnTo>
                <a:lnTo>
                  <a:pt x="2062530" y="10009301"/>
                </a:lnTo>
                <a:lnTo>
                  <a:pt x="2062022" y="10012045"/>
                </a:lnTo>
                <a:lnTo>
                  <a:pt x="2062022" y="10014483"/>
                </a:lnTo>
                <a:lnTo>
                  <a:pt x="2061387" y="10016921"/>
                </a:lnTo>
                <a:lnTo>
                  <a:pt x="2093645" y="10016921"/>
                </a:lnTo>
              </a:path>
              <a:path w="6883400" h="10017125">
                <a:moveTo>
                  <a:pt x="1968677" y="9932187"/>
                </a:moveTo>
                <a:lnTo>
                  <a:pt x="2093645" y="9932187"/>
                </a:lnTo>
              </a:path>
              <a:path w="6883400" h="10017125">
                <a:moveTo>
                  <a:pt x="2093645" y="10016921"/>
                </a:moveTo>
                <a:lnTo>
                  <a:pt x="2127173" y="10016921"/>
                </a:lnTo>
                <a:lnTo>
                  <a:pt x="2126538" y="10014483"/>
                </a:lnTo>
                <a:lnTo>
                  <a:pt x="2126030" y="10012045"/>
                </a:lnTo>
                <a:lnTo>
                  <a:pt x="2125395" y="10009606"/>
                </a:lnTo>
                <a:lnTo>
                  <a:pt x="2125014" y="10007168"/>
                </a:lnTo>
                <a:lnTo>
                  <a:pt x="2124760" y="10004425"/>
                </a:lnTo>
                <a:lnTo>
                  <a:pt x="2124506" y="10001986"/>
                </a:lnTo>
                <a:lnTo>
                  <a:pt x="2124506" y="9999243"/>
                </a:lnTo>
                <a:lnTo>
                  <a:pt x="2124506" y="9996805"/>
                </a:lnTo>
                <a:lnTo>
                  <a:pt x="2124506" y="9994366"/>
                </a:lnTo>
                <a:lnTo>
                  <a:pt x="2124760" y="9991623"/>
                </a:lnTo>
                <a:lnTo>
                  <a:pt x="2125014" y="9989185"/>
                </a:lnTo>
                <a:lnTo>
                  <a:pt x="2125395" y="9986441"/>
                </a:lnTo>
                <a:lnTo>
                  <a:pt x="2126030" y="9984003"/>
                </a:lnTo>
                <a:lnTo>
                  <a:pt x="2126538" y="9981565"/>
                </a:lnTo>
                <a:lnTo>
                  <a:pt x="2131491" y="9970287"/>
                </a:lnTo>
                <a:lnTo>
                  <a:pt x="2132634" y="9968153"/>
                </a:lnTo>
                <a:lnTo>
                  <a:pt x="2146731" y="9956571"/>
                </a:lnTo>
                <a:lnTo>
                  <a:pt x="2148890" y="9955657"/>
                </a:lnTo>
                <a:lnTo>
                  <a:pt x="2150922" y="9955047"/>
                </a:lnTo>
                <a:lnTo>
                  <a:pt x="2153716" y="9954437"/>
                </a:lnTo>
                <a:lnTo>
                  <a:pt x="2156129" y="9954133"/>
                </a:lnTo>
                <a:lnTo>
                  <a:pt x="2158923" y="9954742"/>
                </a:lnTo>
                <a:lnTo>
                  <a:pt x="2161336" y="9955047"/>
                </a:lnTo>
                <a:lnTo>
                  <a:pt x="2163749" y="9955961"/>
                </a:lnTo>
                <a:lnTo>
                  <a:pt x="2166162" y="9956571"/>
                </a:lnTo>
                <a:lnTo>
                  <a:pt x="2168321" y="9957485"/>
                </a:lnTo>
                <a:lnTo>
                  <a:pt x="2170480" y="9958705"/>
                </a:lnTo>
                <a:lnTo>
                  <a:pt x="2172258" y="9960229"/>
                </a:lnTo>
                <a:lnTo>
                  <a:pt x="2174163" y="9961448"/>
                </a:lnTo>
                <a:lnTo>
                  <a:pt x="2175687" y="9962972"/>
                </a:lnTo>
                <a:lnTo>
                  <a:pt x="2177211" y="9964801"/>
                </a:lnTo>
                <a:lnTo>
                  <a:pt x="2178735" y="9966325"/>
                </a:lnTo>
                <a:lnTo>
                  <a:pt x="2179878" y="9968458"/>
                </a:lnTo>
                <a:lnTo>
                  <a:pt x="2181148" y="9970287"/>
                </a:lnTo>
                <a:lnTo>
                  <a:pt x="2182418" y="9972421"/>
                </a:lnTo>
                <a:lnTo>
                  <a:pt x="2186609" y="9986137"/>
                </a:lnTo>
                <a:lnTo>
                  <a:pt x="2187244" y="9988880"/>
                </a:lnTo>
                <a:lnTo>
                  <a:pt x="2187498" y="9991318"/>
                </a:lnTo>
                <a:lnTo>
                  <a:pt x="2187498" y="9994061"/>
                </a:lnTo>
                <a:lnTo>
                  <a:pt x="2187879" y="9996500"/>
                </a:lnTo>
                <a:lnTo>
                  <a:pt x="2187879" y="9999243"/>
                </a:lnTo>
                <a:lnTo>
                  <a:pt x="2187879" y="10001681"/>
                </a:lnTo>
                <a:lnTo>
                  <a:pt x="2187879" y="10004425"/>
                </a:lnTo>
                <a:lnTo>
                  <a:pt x="2187498" y="10006863"/>
                </a:lnTo>
                <a:lnTo>
                  <a:pt x="2187498" y="10009301"/>
                </a:lnTo>
                <a:lnTo>
                  <a:pt x="2187244" y="10012045"/>
                </a:lnTo>
                <a:lnTo>
                  <a:pt x="2186990" y="10014483"/>
                </a:lnTo>
                <a:lnTo>
                  <a:pt x="2186355" y="10016921"/>
                </a:lnTo>
                <a:lnTo>
                  <a:pt x="2218613" y="10016921"/>
                </a:lnTo>
              </a:path>
              <a:path w="6883400" h="10017125">
                <a:moveTo>
                  <a:pt x="2093645" y="9932187"/>
                </a:moveTo>
                <a:lnTo>
                  <a:pt x="2218613" y="9932187"/>
                </a:lnTo>
              </a:path>
              <a:path w="6883400" h="10017125">
                <a:moveTo>
                  <a:pt x="2218613" y="10016921"/>
                </a:moveTo>
                <a:lnTo>
                  <a:pt x="2252141" y="10016921"/>
                </a:lnTo>
                <a:lnTo>
                  <a:pt x="2251506" y="10014483"/>
                </a:lnTo>
                <a:lnTo>
                  <a:pt x="2250998" y="10012045"/>
                </a:lnTo>
                <a:lnTo>
                  <a:pt x="2250363" y="10009606"/>
                </a:lnTo>
                <a:lnTo>
                  <a:pt x="2249982" y="10007168"/>
                </a:lnTo>
                <a:lnTo>
                  <a:pt x="2249728" y="10004425"/>
                </a:lnTo>
                <a:lnTo>
                  <a:pt x="2249474" y="10001986"/>
                </a:lnTo>
                <a:lnTo>
                  <a:pt x="2249474" y="9999243"/>
                </a:lnTo>
                <a:lnTo>
                  <a:pt x="2249474" y="9996805"/>
                </a:lnTo>
                <a:lnTo>
                  <a:pt x="2249474" y="9994366"/>
                </a:lnTo>
                <a:lnTo>
                  <a:pt x="2249728" y="9991623"/>
                </a:lnTo>
                <a:lnTo>
                  <a:pt x="2249982" y="9989185"/>
                </a:lnTo>
                <a:lnTo>
                  <a:pt x="2250363" y="9986441"/>
                </a:lnTo>
                <a:lnTo>
                  <a:pt x="2250998" y="9984003"/>
                </a:lnTo>
                <a:lnTo>
                  <a:pt x="2251506" y="9981565"/>
                </a:lnTo>
                <a:lnTo>
                  <a:pt x="2252522" y="9979126"/>
                </a:lnTo>
                <a:lnTo>
                  <a:pt x="2253030" y="9976993"/>
                </a:lnTo>
                <a:lnTo>
                  <a:pt x="2254046" y="9974554"/>
                </a:lnTo>
                <a:lnTo>
                  <a:pt x="2255189" y="9972421"/>
                </a:lnTo>
                <a:lnTo>
                  <a:pt x="2256459" y="9970287"/>
                </a:lnTo>
                <a:lnTo>
                  <a:pt x="2257602" y="9968153"/>
                </a:lnTo>
                <a:lnTo>
                  <a:pt x="2281097" y="9954133"/>
                </a:lnTo>
                <a:lnTo>
                  <a:pt x="2283891" y="9954742"/>
                </a:lnTo>
                <a:lnTo>
                  <a:pt x="2286304" y="9955047"/>
                </a:lnTo>
                <a:lnTo>
                  <a:pt x="2288717" y="9955961"/>
                </a:lnTo>
                <a:lnTo>
                  <a:pt x="2291130" y="9956571"/>
                </a:lnTo>
                <a:lnTo>
                  <a:pt x="2293289" y="9957485"/>
                </a:lnTo>
                <a:lnTo>
                  <a:pt x="2295448" y="9958705"/>
                </a:lnTo>
                <a:lnTo>
                  <a:pt x="2297226" y="9960229"/>
                </a:lnTo>
                <a:lnTo>
                  <a:pt x="2299131" y="9961448"/>
                </a:lnTo>
                <a:lnTo>
                  <a:pt x="2300655" y="9962972"/>
                </a:lnTo>
                <a:lnTo>
                  <a:pt x="2302179" y="9964801"/>
                </a:lnTo>
                <a:lnTo>
                  <a:pt x="2303703" y="9966325"/>
                </a:lnTo>
                <a:lnTo>
                  <a:pt x="2304846" y="9968458"/>
                </a:lnTo>
                <a:lnTo>
                  <a:pt x="2306116" y="9970287"/>
                </a:lnTo>
                <a:lnTo>
                  <a:pt x="2307386" y="9972421"/>
                </a:lnTo>
                <a:lnTo>
                  <a:pt x="2311323" y="9984003"/>
                </a:lnTo>
                <a:lnTo>
                  <a:pt x="2311958" y="9986137"/>
                </a:lnTo>
                <a:lnTo>
                  <a:pt x="2312212" y="9988880"/>
                </a:lnTo>
                <a:lnTo>
                  <a:pt x="2312466" y="9991318"/>
                </a:lnTo>
                <a:lnTo>
                  <a:pt x="2312847" y="9994061"/>
                </a:lnTo>
                <a:lnTo>
                  <a:pt x="2312847" y="9996500"/>
                </a:lnTo>
                <a:lnTo>
                  <a:pt x="2313101" y="9999243"/>
                </a:lnTo>
                <a:lnTo>
                  <a:pt x="2313101" y="10001681"/>
                </a:lnTo>
                <a:lnTo>
                  <a:pt x="2312847" y="10004425"/>
                </a:lnTo>
                <a:lnTo>
                  <a:pt x="2312847" y="10006863"/>
                </a:lnTo>
                <a:lnTo>
                  <a:pt x="2312466" y="10009301"/>
                </a:lnTo>
                <a:lnTo>
                  <a:pt x="2312212" y="10012045"/>
                </a:lnTo>
                <a:lnTo>
                  <a:pt x="2311958" y="10014483"/>
                </a:lnTo>
                <a:lnTo>
                  <a:pt x="2311323" y="10016921"/>
                </a:lnTo>
                <a:lnTo>
                  <a:pt x="2343581" y="10016921"/>
                </a:lnTo>
              </a:path>
              <a:path w="6883400" h="10017125">
                <a:moveTo>
                  <a:pt x="2218613" y="9932187"/>
                </a:moveTo>
                <a:lnTo>
                  <a:pt x="2343581" y="9932187"/>
                </a:lnTo>
              </a:path>
              <a:path w="6883400" h="10017125">
                <a:moveTo>
                  <a:pt x="2343581" y="10016921"/>
                </a:moveTo>
                <a:lnTo>
                  <a:pt x="2377109" y="10016921"/>
                </a:lnTo>
                <a:lnTo>
                  <a:pt x="2376474" y="10014483"/>
                </a:lnTo>
                <a:lnTo>
                  <a:pt x="2375966" y="10012045"/>
                </a:lnTo>
                <a:lnTo>
                  <a:pt x="2375331" y="10009606"/>
                </a:lnTo>
                <a:lnTo>
                  <a:pt x="2374950" y="10007168"/>
                </a:lnTo>
                <a:lnTo>
                  <a:pt x="2374696" y="10004425"/>
                </a:lnTo>
                <a:lnTo>
                  <a:pt x="2374696" y="10001986"/>
                </a:lnTo>
                <a:lnTo>
                  <a:pt x="2374442" y="9999243"/>
                </a:lnTo>
                <a:lnTo>
                  <a:pt x="2374442" y="9996805"/>
                </a:lnTo>
                <a:lnTo>
                  <a:pt x="2374696" y="9994366"/>
                </a:lnTo>
                <a:lnTo>
                  <a:pt x="2374696" y="9991623"/>
                </a:lnTo>
                <a:lnTo>
                  <a:pt x="2374950" y="9989185"/>
                </a:lnTo>
                <a:lnTo>
                  <a:pt x="2375585" y="9986441"/>
                </a:lnTo>
                <a:lnTo>
                  <a:pt x="2375966" y="9984003"/>
                </a:lnTo>
                <a:lnTo>
                  <a:pt x="2376855" y="9981565"/>
                </a:lnTo>
                <a:lnTo>
                  <a:pt x="2377490" y="9979126"/>
                </a:lnTo>
                <a:lnTo>
                  <a:pt x="2378379" y="9976993"/>
                </a:lnTo>
                <a:lnTo>
                  <a:pt x="2379268" y="9974554"/>
                </a:lnTo>
                <a:lnTo>
                  <a:pt x="2380157" y="9972421"/>
                </a:lnTo>
                <a:lnTo>
                  <a:pt x="2381427" y="9970287"/>
                </a:lnTo>
                <a:lnTo>
                  <a:pt x="2382570" y="9968153"/>
                </a:lnTo>
                <a:lnTo>
                  <a:pt x="2384094" y="9966325"/>
                </a:lnTo>
                <a:lnTo>
                  <a:pt x="2385364" y="9964496"/>
                </a:lnTo>
                <a:lnTo>
                  <a:pt x="2386888" y="9962972"/>
                </a:lnTo>
                <a:lnTo>
                  <a:pt x="2401239" y="9955047"/>
                </a:lnTo>
                <a:lnTo>
                  <a:pt x="2403652" y="9954437"/>
                </a:lnTo>
                <a:lnTo>
                  <a:pt x="2406065" y="9954133"/>
                </a:lnTo>
                <a:lnTo>
                  <a:pt x="2408859" y="9954742"/>
                </a:lnTo>
                <a:lnTo>
                  <a:pt x="2411272" y="9955047"/>
                </a:lnTo>
                <a:lnTo>
                  <a:pt x="2413685" y="9955961"/>
                </a:lnTo>
                <a:lnTo>
                  <a:pt x="2416098" y="9956571"/>
                </a:lnTo>
                <a:lnTo>
                  <a:pt x="2418257" y="9957485"/>
                </a:lnTo>
                <a:lnTo>
                  <a:pt x="2420416" y="9958705"/>
                </a:lnTo>
                <a:lnTo>
                  <a:pt x="2422194" y="9960229"/>
                </a:lnTo>
                <a:lnTo>
                  <a:pt x="2424099" y="9961448"/>
                </a:lnTo>
                <a:lnTo>
                  <a:pt x="2433243" y="9974554"/>
                </a:lnTo>
                <a:lnTo>
                  <a:pt x="2434132" y="9976688"/>
                </a:lnTo>
                <a:lnTo>
                  <a:pt x="2435021" y="9979126"/>
                </a:lnTo>
                <a:lnTo>
                  <a:pt x="2435656" y="9981260"/>
                </a:lnTo>
                <a:lnTo>
                  <a:pt x="2436291" y="9984003"/>
                </a:lnTo>
                <a:lnTo>
                  <a:pt x="2436926" y="9986137"/>
                </a:lnTo>
                <a:lnTo>
                  <a:pt x="2437180" y="9988880"/>
                </a:lnTo>
                <a:lnTo>
                  <a:pt x="2437434" y="9991318"/>
                </a:lnTo>
                <a:lnTo>
                  <a:pt x="2437815" y="9994061"/>
                </a:lnTo>
                <a:lnTo>
                  <a:pt x="2437815" y="9996500"/>
                </a:lnTo>
                <a:lnTo>
                  <a:pt x="2438069" y="9999243"/>
                </a:lnTo>
                <a:lnTo>
                  <a:pt x="2438069" y="10001681"/>
                </a:lnTo>
                <a:lnTo>
                  <a:pt x="2437815" y="10004425"/>
                </a:lnTo>
                <a:lnTo>
                  <a:pt x="2437815" y="10006863"/>
                </a:lnTo>
                <a:lnTo>
                  <a:pt x="2437434" y="10009301"/>
                </a:lnTo>
                <a:lnTo>
                  <a:pt x="2437180" y="10012045"/>
                </a:lnTo>
                <a:lnTo>
                  <a:pt x="2436926" y="10014483"/>
                </a:lnTo>
                <a:lnTo>
                  <a:pt x="2436291" y="10016921"/>
                </a:lnTo>
                <a:lnTo>
                  <a:pt x="2468930" y="10016921"/>
                </a:lnTo>
              </a:path>
              <a:path w="6883400" h="10017125">
                <a:moveTo>
                  <a:pt x="2343581" y="9932187"/>
                </a:moveTo>
                <a:lnTo>
                  <a:pt x="2468930" y="9932187"/>
                </a:lnTo>
              </a:path>
              <a:path w="6883400" h="10017125">
                <a:moveTo>
                  <a:pt x="2468930" y="10016921"/>
                </a:moveTo>
                <a:lnTo>
                  <a:pt x="2502077" y="10016921"/>
                </a:lnTo>
                <a:lnTo>
                  <a:pt x="2501442" y="10014483"/>
                </a:lnTo>
                <a:lnTo>
                  <a:pt x="2500934" y="10012045"/>
                </a:lnTo>
                <a:lnTo>
                  <a:pt x="2500299" y="10009606"/>
                </a:lnTo>
                <a:lnTo>
                  <a:pt x="2499918" y="10007168"/>
                </a:lnTo>
                <a:lnTo>
                  <a:pt x="2499664" y="10004425"/>
                </a:lnTo>
                <a:lnTo>
                  <a:pt x="2499664" y="10001986"/>
                </a:lnTo>
                <a:lnTo>
                  <a:pt x="2499410" y="9999243"/>
                </a:lnTo>
                <a:lnTo>
                  <a:pt x="2499410" y="9996805"/>
                </a:lnTo>
                <a:lnTo>
                  <a:pt x="2499664" y="9994366"/>
                </a:lnTo>
                <a:lnTo>
                  <a:pt x="2499664" y="9991623"/>
                </a:lnTo>
                <a:lnTo>
                  <a:pt x="2500299" y="9989185"/>
                </a:lnTo>
                <a:lnTo>
                  <a:pt x="2500553" y="9986441"/>
                </a:lnTo>
                <a:lnTo>
                  <a:pt x="2501188" y="9984003"/>
                </a:lnTo>
                <a:lnTo>
                  <a:pt x="2501823" y="9981565"/>
                </a:lnTo>
                <a:lnTo>
                  <a:pt x="2502458" y="9979126"/>
                </a:lnTo>
                <a:lnTo>
                  <a:pt x="2503347" y="9976993"/>
                </a:lnTo>
                <a:lnTo>
                  <a:pt x="2504236" y="9974554"/>
                </a:lnTo>
                <a:lnTo>
                  <a:pt x="2505125" y="9972421"/>
                </a:lnTo>
                <a:lnTo>
                  <a:pt x="2506395" y="9970287"/>
                </a:lnTo>
                <a:lnTo>
                  <a:pt x="2507538" y="9968153"/>
                </a:lnTo>
                <a:lnTo>
                  <a:pt x="2509062" y="9966325"/>
                </a:lnTo>
                <a:lnTo>
                  <a:pt x="2510332" y="9964496"/>
                </a:lnTo>
                <a:lnTo>
                  <a:pt x="2512110" y="9962972"/>
                </a:lnTo>
                <a:lnTo>
                  <a:pt x="2526207" y="9955047"/>
                </a:lnTo>
                <a:lnTo>
                  <a:pt x="2528620" y="9954437"/>
                </a:lnTo>
                <a:lnTo>
                  <a:pt x="2531033" y="9954133"/>
                </a:lnTo>
                <a:lnTo>
                  <a:pt x="2533827" y="9954742"/>
                </a:lnTo>
                <a:lnTo>
                  <a:pt x="2536494" y="9955047"/>
                </a:lnTo>
                <a:lnTo>
                  <a:pt x="2539034" y="9955961"/>
                </a:lnTo>
                <a:lnTo>
                  <a:pt x="2541066" y="9956571"/>
                </a:lnTo>
                <a:lnTo>
                  <a:pt x="2543225" y="9957485"/>
                </a:lnTo>
                <a:lnTo>
                  <a:pt x="2545384" y="9958705"/>
                </a:lnTo>
                <a:lnTo>
                  <a:pt x="2547162" y="9960229"/>
                </a:lnTo>
                <a:lnTo>
                  <a:pt x="2549067" y="9961448"/>
                </a:lnTo>
                <a:lnTo>
                  <a:pt x="2558211" y="9974554"/>
                </a:lnTo>
                <a:lnTo>
                  <a:pt x="2559354" y="9976688"/>
                </a:lnTo>
                <a:lnTo>
                  <a:pt x="2559989" y="9979126"/>
                </a:lnTo>
                <a:lnTo>
                  <a:pt x="2560624" y="9981260"/>
                </a:lnTo>
                <a:lnTo>
                  <a:pt x="2561259" y="9984003"/>
                </a:lnTo>
                <a:lnTo>
                  <a:pt x="2561894" y="9986137"/>
                </a:lnTo>
                <a:lnTo>
                  <a:pt x="2562148" y="9988880"/>
                </a:lnTo>
                <a:lnTo>
                  <a:pt x="2562402" y="9991318"/>
                </a:lnTo>
                <a:lnTo>
                  <a:pt x="2562783" y="9994061"/>
                </a:lnTo>
                <a:lnTo>
                  <a:pt x="2563037" y="9996500"/>
                </a:lnTo>
                <a:lnTo>
                  <a:pt x="2563037" y="9999243"/>
                </a:lnTo>
                <a:lnTo>
                  <a:pt x="2563037" y="10001681"/>
                </a:lnTo>
                <a:lnTo>
                  <a:pt x="2563037" y="10004425"/>
                </a:lnTo>
                <a:lnTo>
                  <a:pt x="2562783" y="10006863"/>
                </a:lnTo>
                <a:lnTo>
                  <a:pt x="2562402" y="10009301"/>
                </a:lnTo>
                <a:lnTo>
                  <a:pt x="2562148" y="10012045"/>
                </a:lnTo>
                <a:lnTo>
                  <a:pt x="2561894" y="10014483"/>
                </a:lnTo>
                <a:lnTo>
                  <a:pt x="2561513" y="10016921"/>
                </a:lnTo>
                <a:lnTo>
                  <a:pt x="2593898" y="10016921"/>
                </a:lnTo>
              </a:path>
              <a:path w="6883400" h="10017125">
                <a:moveTo>
                  <a:pt x="2468930" y="9932187"/>
                </a:moveTo>
                <a:lnTo>
                  <a:pt x="2593898" y="9932187"/>
                </a:lnTo>
              </a:path>
              <a:path w="6883400" h="10017125">
                <a:moveTo>
                  <a:pt x="2593898" y="10016921"/>
                </a:moveTo>
                <a:lnTo>
                  <a:pt x="2627045" y="10016921"/>
                </a:lnTo>
                <a:lnTo>
                  <a:pt x="2626410" y="10014483"/>
                </a:lnTo>
                <a:lnTo>
                  <a:pt x="2625902" y="10012045"/>
                </a:lnTo>
                <a:lnTo>
                  <a:pt x="2625521" y="10009606"/>
                </a:lnTo>
                <a:lnTo>
                  <a:pt x="2624886" y="10007168"/>
                </a:lnTo>
                <a:lnTo>
                  <a:pt x="2624632" y="10004425"/>
                </a:lnTo>
                <a:lnTo>
                  <a:pt x="2624632" y="9991623"/>
                </a:lnTo>
                <a:lnTo>
                  <a:pt x="2625267" y="9989185"/>
                </a:lnTo>
                <a:lnTo>
                  <a:pt x="2625521" y="9986441"/>
                </a:lnTo>
                <a:lnTo>
                  <a:pt x="2626156" y="9984003"/>
                </a:lnTo>
                <a:lnTo>
                  <a:pt x="2626791" y="9981565"/>
                </a:lnTo>
                <a:lnTo>
                  <a:pt x="2627426" y="9979126"/>
                </a:lnTo>
                <a:lnTo>
                  <a:pt x="2628315" y="9976993"/>
                </a:lnTo>
                <a:lnTo>
                  <a:pt x="2629204" y="9974554"/>
                </a:lnTo>
                <a:lnTo>
                  <a:pt x="2630093" y="9972421"/>
                </a:lnTo>
                <a:lnTo>
                  <a:pt x="2631363" y="9970287"/>
                </a:lnTo>
                <a:lnTo>
                  <a:pt x="2632506" y="9968153"/>
                </a:lnTo>
                <a:lnTo>
                  <a:pt x="2634030" y="9966325"/>
                </a:lnTo>
                <a:lnTo>
                  <a:pt x="2635554" y="9964496"/>
                </a:lnTo>
                <a:lnTo>
                  <a:pt x="2637078" y="9962972"/>
                </a:lnTo>
                <a:lnTo>
                  <a:pt x="2638602" y="9961448"/>
                </a:lnTo>
                <a:lnTo>
                  <a:pt x="2640507" y="9959924"/>
                </a:lnTo>
                <a:lnTo>
                  <a:pt x="2642666" y="9958705"/>
                </a:lnTo>
                <a:lnTo>
                  <a:pt x="2644444" y="9957485"/>
                </a:lnTo>
                <a:lnTo>
                  <a:pt x="2656001" y="9954133"/>
                </a:lnTo>
                <a:lnTo>
                  <a:pt x="2658795" y="9954742"/>
                </a:lnTo>
                <a:lnTo>
                  <a:pt x="2661462" y="9955047"/>
                </a:lnTo>
                <a:lnTo>
                  <a:pt x="2664002" y="9955961"/>
                </a:lnTo>
                <a:lnTo>
                  <a:pt x="2666034" y="9956571"/>
                </a:lnTo>
                <a:lnTo>
                  <a:pt x="2668193" y="9957485"/>
                </a:lnTo>
                <a:lnTo>
                  <a:pt x="2670352" y="9958705"/>
                </a:lnTo>
                <a:lnTo>
                  <a:pt x="2672130" y="9960229"/>
                </a:lnTo>
                <a:lnTo>
                  <a:pt x="2674289" y="9961448"/>
                </a:lnTo>
                <a:lnTo>
                  <a:pt x="2675813" y="9962972"/>
                </a:lnTo>
                <a:lnTo>
                  <a:pt x="2677337" y="9964801"/>
                </a:lnTo>
                <a:lnTo>
                  <a:pt x="2678861" y="9966325"/>
                </a:lnTo>
                <a:lnTo>
                  <a:pt x="2680131" y="9968458"/>
                </a:lnTo>
                <a:lnTo>
                  <a:pt x="2681274" y="9970287"/>
                </a:lnTo>
                <a:lnTo>
                  <a:pt x="2682544" y="9972421"/>
                </a:lnTo>
                <a:lnTo>
                  <a:pt x="2683433" y="9974554"/>
                </a:lnTo>
                <a:lnTo>
                  <a:pt x="2684322" y="9976688"/>
                </a:lnTo>
                <a:lnTo>
                  <a:pt x="2684957" y="9979126"/>
                </a:lnTo>
                <a:lnTo>
                  <a:pt x="2685846" y="9981260"/>
                </a:lnTo>
                <a:lnTo>
                  <a:pt x="2686227" y="9984003"/>
                </a:lnTo>
                <a:lnTo>
                  <a:pt x="2686862" y="9986137"/>
                </a:lnTo>
                <a:lnTo>
                  <a:pt x="2687370" y="9988880"/>
                </a:lnTo>
                <a:lnTo>
                  <a:pt x="2687370" y="9991318"/>
                </a:lnTo>
                <a:lnTo>
                  <a:pt x="2687751" y="9994061"/>
                </a:lnTo>
                <a:lnTo>
                  <a:pt x="2688005" y="9996500"/>
                </a:lnTo>
                <a:lnTo>
                  <a:pt x="2688005" y="9999243"/>
                </a:lnTo>
                <a:lnTo>
                  <a:pt x="2688005" y="10001681"/>
                </a:lnTo>
                <a:lnTo>
                  <a:pt x="2688005" y="10004425"/>
                </a:lnTo>
                <a:lnTo>
                  <a:pt x="2687751" y="10006863"/>
                </a:lnTo>
                <a:lnTo>
                  <a:pt x="2687370" y="10009301"/>
                </a:lnTo>
                <a:lnTo>
                  <a:pt x="2687116" y="10012045"/>
                </a:lnTo>
                <a:lnTo>
                  <a:pt x="2686862" y="10014483"/>
                </a:lnTo>
                <a:lnTo>
                  <a:pt x="2686481" y="10016921"/>
                </a:lnTo>
                <a:lnTo>
                  <a:pt x="2718866" y="10016921"/>
                </a:lnTo>
              </a:path>
              <a:path w="6883400" h="10017125">
                <a:moveTo>
                  <a:pt x="2593898" y="9932187"/>
                </a:moveTo>
                <a:lnTo>
                  <a:pt x="2718866" y="9932187"/>
                </a:lnTo>
              </a:path>
              <a:path w="6883400" h="10017125">
                <a:moveTo>
                  <a:pt x="2718866" y="10016921"/>
                </a:moveTo>
                <a:lnTo>
                  <a:pt x="2752394" y="10016921"/>
                </a:lnTo>
                <a:lnTo>
                  <a:pt x="2751378" y="10014483"/>
                </a:lnTo>
                <a:lnTo>
                  <a:pt x="2750870" y="10012045"/>
                </a:lnTo>
                <a:lnTo>
                  <a:pt x="2750489" y="10009606"/>
                </a:lnTo>
                <a:lnTo>
                  <a:pt x="2750235" y="10007168"/>
                </a:lnTo>
                <a:lnTo>
                  <a:pt x="2749854" y="10004425"/>
                </a:lnTo>
                <a:lnTo>
                  <a:pt x="2749600" y="10001986"/>
                </a:lnTo>
                <a:lnTo>
                  <a:pt x="2749600" y="9999243"/>
                </a:lnTo>
                <a:lnTo>
                  <a:pt x="2749600" y="9996805"/>
                </a:lnTo>
                <a:lnTo>
                  <a:pt x="2749600" y="9994366"/>
                </a:lnTo>
                <a:lnTo>
                  <a:pt x="2749854" y="9991623"/>
                </a:lnTo>
                <a:lnTo>
                  <a:pt x="2750235" y="9989185"/>
                </a:lnTo>
                <a:lnTo>
                  <a:pt x="2750489" y="9986441"/>
                </a:lnTo>
                <a:lnTo>
                  <a:pt x="2751124" y="9984003"/>
                </a:lnTo>
                <a:lnTo>
                  <a:pt x="2751759" y="9981565"/>
                </a:lnTo>
                <a:lnTo>
                  <a:pt x="2752394" y="9979126"/>
                </a:lnTo>
                <a:lnTo>
                  <a:pt x="2753283" y="9976993"/>
                </a:lnTo>
                <a:lnTo>
                  <a:pt x="2754172" y="9974554"/>
                </a:lnTo>
                <a:lnTo>
                  <a:pt x="2755061" y="9972421"/>
                </a:lnTo>
                <a:lnTo>
                  <a:pt x="2756331" y="9970287"/>
                </a:lnTo>
                <a:lnTo>
                  <a:pt x="2757474" y="9968153"/>
                </a:lnTo>
                <a:lnTo>
                  <a:pt x="2758998" y="9966325"/>
                </a:lnTo>
                <a:lnTo>
                  <a:pt x="2760522" y="9964496"/>
                </a:lnTo>
                <a:lnTo>
                  <a:pt x="2762046" y="9962972"/>
                </a:lnTo>
                <a:lnTo>
                  <a:pt x="2763570" y="9961448"/>
                </a:lnTo>
                <a:lnTo>
                  <a:pt x="2765475" y="9959924"/>
                </a:lnTo>
                <a:lnTo>
                  <a:pt x="2767634" y="9958705"/>
                </a:lnTo>
                <a:lnTo>
                  <a:pt x="2769412" y="9957485"/>
                </a:lnTo>
                <a:lnTo>
                  <a:pt x="2781350" y="9954133"/>
                </a:lnTo>
                <a:lnTo>
                  <a:pt x="2784017" y="9954742"/>
                </a:lnTo>
                <a:lnTo>
                  <a:pt x="2786430" y="9955047"/>
                </a:lnTo>
                <a:lnTo>
                  <a:pt x="2788970" y="9955961"/>
                </a:lnTo>
                <a:lnTo>
                  <a:pt x="2791383" y="9956571"/>
                </a:lnTo>
                <a:lnTo>
                  <a:pt x="2793542" y="9957485"/>
                </a:lnTo>
                <a:lnTo>
                  <a:pt x="2795320" y="9958705"/>
                </a:lnTo>
                <a:lnTo>
                  <a:pt x="2797098" y="9960229"/>
                </a:lnTo>
                <a:lnTo>
                  <a:pt x="2799257" y="9961448"/>
                </a:lnTo>
                <a:lnTo>
                  <a:pt x="2800781" y="9962972"/>
                </a:lnTo>
                <a:lnTo>
                  <a:pt x="2802305" y="9964801"/>
                </a:lnTo>
                <a:lnTo>
                  <a:pt x="2803829" y="9966325"/>
                </a:lnTo>
                <a:lnTo>
                  <a:pt x="2805099" y="9968458"/>
                </a:lnTo>
                <a:lnTo>
                  <a:pt x="2806242" y="9970287"/>
                </a:lnTo>
                <a:lnTo>
                  <a:pt x="2807512" y="9972421"/>
                </a:lnTo>
                <a:lnTo>
                  <a:pt x="2808401" y="9974554"/>
                </a:lnTo>
                <a:lnTo>
                  <a:pt x="2809290" y="9976688"/>
                </a:lnTo>
                <a:lnTo>
                  <a:pt x="2809925" y="9979126"/>
                </a:lnTo>
                <a:lnTo>
                  <a:pt x="2810814" y="9981260"/>
                </a:lnTo>
                <a:lnTo>
                  <a:pt x="2811449" y="9984003"/>
                </a:lnTo>
                <a:lnTo>
                  <a:pt x="2811830" y="9986137"/>
                </a:lnTo>
                <a:lnTo>
                  <a:pt x="2812338" y="9988880"/>
                </a:lnTo>
                <a:lnTo>
                  <a:pt x="2812719" y="9991318"/>
                </a:lnTo>
                <a:lnTo>
                  <a:pt x="2812719" y="9994061"/>
                </a:lnTo>
                <a:lnTo>
                  <a:pt x="2812973" y="9996500"/>
                </a:lnTo>
                <a:lnTo>
                  <a:pt x="2812973" y="9999243"/>
                </a:lnTo>
                <a:lnTo>
                  <a:pt x="2812973" y="10001681"/>
                </a:lnTo>
                <a:lnTo>
                  <a:pt x="2812973" y="10004425"/>
                </a:lnTo>
                <a:lnTo>
                  <a:pt x="2812719" y="10006863"/>
                </a:lnTo>
                <a:lnTo>
                  <a:pt x="2812719" y="10009301"/>
                </a:lnTo>
                <a:lnTo>
                  <a:pt x="2812084" y="10012045"/>
                </a:lnTo>
                <a:lnTo>
                  <a:pt x="2811830" y="10014483"/>
                </a:lnTo>
                <a:lnTo>
                  <a:pt x="2811449" y="10016921"/>
                </a:lnTo>
                <a:lnTo>
                  <a:pt x="2843834" y="10016921"/>
                </a:lnTo>
              </a:path>
              <a:path w="6883400" h="10017125">
                <a:moveTo>
                  <a:pt x="2718866" y="9932187"/>
                </a:moveTo>
                <a:lnTo>
                  <a:pt x="2843834" y="9932187"/>
                </a:lnTo>
              </a:path>
              <a:path w="6883400" h="10017125">
                <a:moveTo>
                  <a:pt x="2843834" y="10016921"/>
                </a:moveTo>
                <a:lnTo>
                  <a:pt x="2877362" y="10016921"/>
                </a:lnTo>
                <a:lnTo>
                  <a:pt x="2876727" y="10014483"/>
                </a:lnTo>
                <a:lnTo>
                  <a:pt x="2875838" y="10012045"/>
                </a:lnTo>
                <a:lnTo>
                  <a:pt x="2875457" y="10009606"/>
                </a:lnTo>
                <a:lnTo>
                  <a:pt x="2875203" y="10007168"/>
                </a:lnTo>
                <a:lnTo>
                  <a:pt x="2874822" y="10004425"/>
                </a:lnTo>
                <a:lnTo>
                  <a:pt x="2874568" y="10001986"/>
                </a:lnTo>
                <a:lnTo>
                  <a:pt x="2874568" y="9999243"/>
                </a:lnTo>
                <a:lnTo>
                  <a:pt x="2874568" y="9996805"/>
                </a:lnTo>
                <a:lnTo>
                  <a:pt x="2874568" y="9994366"/>
                </a:lnTo>
                <a:lnTo>
                  <a:pt x="2874822" y="9991623"/>
                </a:lnTo>
                <a:lnTo>
                  <a:pt x="2875203" y="9989185"/>
                </a:lnTo>
                <a:lnTo>
                  <a:pt x="2875457" y="9986441"/>
                </a:lnTo>
                <a:lnTo>
                  <a:pt x="2876092" y="9984003"/>
                </a:lnTo>
                <a:lnTo>
                  <a:pt x="2876727" y="9981565"/>
                </a:lnTo>
                <a:lnTo>
                  <a:pt x="2877362" y="9979126"/>
                </a:lnTo>
                <a:lnTo>
                  <a:pt x="2878251" y="9976993"/>
                </a:lnTo>
                <a:lnTo>
                  <a:pt x="2879140" y="9974554"/>
                </a:lnTo>
                <a:lnTo>
                  <a:pt x="2880410" y="9972421"/>
                </a:lnTo>
                <a:lnTo>
                  <a:pt x="2888919" y="9961448"/>
                </a:lnTo>
                <a:lnTo>
                  <a:pt x="2890443" y="9959924"/>
                </a:lnTo>
                <a:lnTo>
                  <a:pt x="2892602" y="9958705"/>
                </a:lnTo>
                <a:lnTo>
                  <a:pt x="2894380" y="9957485"/>
                </a:lnTo>
                <a:lnTo>
                  <a:pt x="2896539" y="9956571"/>
                </a:lnTo>
                <a:lnTo>
                  <a:pt x="2898952" y="9955657"/>
                </a:lnTo>
                <a:lnTo>
                  <a:pt x="2901111" y="9955047"/>
                </a:lnTo>
                <a:lnTo>
                  <a:pt x="2903524" y="9954437"/>
                </a:lnTo>
                <a:lnTo>
                  <a:pt x="2906318" y="9954133"/>
                </a:lnTo>
                <a:lnTo>
                  <a:pt x="2908985" y="9954742"/>
                </a:lnTo>
                <a:lnTo>
                  <a:pt x="2911398" y="9955047"/>
                </a:lnTo>
                <a:lnTo>
                  <a:pt x="2913938" y="9955961"/>
                </a:lnTo>
                <a:lnTo>
                  <a:pt x="2916351" y="9956571"/>
                </a:lnTo>
                <a:lnTo>
                  <a:pt x="2918510" y="9957485"/>
                </a:lnTo>
                <a:lnTo>
                  <a:pt x="2920542" y="9958705"/>
                </a:lnTo>
                <a:lnTo>
                  <a:pt x="2922447" y="9960229"/>
                </a:lnTo>
                <a:lnTo>
                  <a:pt x="2924225" y="9961448"/>
                </a:lnTo>
                <a:lnTo>
                  <a:pt x="2925749" y="9962972"/>
                </a:lnTo>
                <a:lnTo>
                  <a:pt x="2927273" y="9964801"/>
                </a:lnTo>
                <a:lnTo>
                  <a:pt x="2928797" y="9966325"/>
                </a:lnTo>
                <a:lnTo>
                  <a:pt x="2930067" y="9968458"/>
                </a:lnTo>
                <a:lnTo>
                  <a:pt x="2931210" y="9970287"/>
                </a:lnTo>
                <a:lnTo>
                  <a:pt x="2932480" y="9972421"/>
                </a:lnTo>
                <a:lnTo>
                  <a:pt x="2933369" y="9974554"/>
                </a:lnTo>
                <a:lnTo>
                  <a:pt x="2934258" y="9976688"/>
                </a:lnTo>
                <a:lnTo>
                  <a:pt x="2934893" y="9979126"/>
                </a:lnTo>
                <a:lnTo>
                  <a:pt x="2935782" y="9981260"/>
                </a:lnTo>
                <a:lnTo>
                  <a:pt x="2936417" y="9984003"/>
                </a:lnTo>
                <a:lnTo>
                  <a:pt x="2936798" y="9986137"/>
                </a:lnTo>
                <a:lnTo>
                  <a:pt x="2937306" y="9988880"/>
                </a:lnTo>
                <a:lnTo>
                  <a:pt x="2937687" y="9991318"/>
                </a:lnTo>
                <a:lnTo>
                  <a:pt x="2937687" y="9994061"/>
                </a:lnTo>
                <a:lnTo>
                  <a:pt x="2937941" y="9996500"/>
                </a:lnTo>
                <a:lnTo>
                  <a:pt x="2937941" y="9999243"/>
                </a:lnTo>
                <a:lnTo>
                  <a:pt x="2937941" y="10001681"/>
                </a:lnTo>
                <a:lnTo>
                  <a:pt x="2937941" y="10004425"/>
                </a:lnTo>
                <a:lnTo>
                  <a:pt x="2937687" y="10006863"/>
                </a:lnTo>
                <a:lnTo>
                  <a:pt x="2937687" y="10009301"/>
                </a:lnTo>
                <a:lnTo>
                  <a:pt x="2937306" y="10012045"/>
                </a:lnTo>
                <a:lnTo>
                  <a:pt x="2937052" y="10014483"/>
                </a:lnTo>
                <a:lnTo>
                  <a:pt x="2936417" y="10016921"/>
                </a:lnTo>
                <a:lnTo>
                  <a:pt x="2968802" y="10016921"/>
                </a:lnTo>
              </a:path>
              <a:path w="6883400" h="10017125">
                <a:moveTo>
                  <a:pt x="2843834" y="9932187"/>
                </a:moveTo>
                <a:lnTo>
                  <a:pt x="2968802" y="9932187"/>
                </a:lnTo>
              </a:path>
              <a:path w="6883400" h="10017125">
                <a:moveTo>
                  <a:pt x="2968802" y="10016921"/>
                </a:moveTo>
                <a:lnTo>
                  <a:pt x="3002330" y="10016921"/>
                </a:lnTo>
                <a:lnTo>
                  <a:pt x="3001695" y="10014483"/>
                </a:lnTo>
                <a:lnTo>
                  <a:pt x="3001060" y="10012045"/>
                </a:lnTo>
                <a:lnTo>
                  <a:pt x="3000425" y="10009606"/>
                </a:lnTo>
                <a:lnTo>
                  <a:pt x="3000171" y="10007168"/>
                </a:lnTo>
                <a:lnTo>
                  <a:pt x="2999790" y="10004425"/>
                </a:lnTo>
                <a:lnTo>
                  <a:pt x="2999536" y="10001986"/>
                </a:lnTo>
                <a:lnTo>
                  <a:pt x="2999536" y="9999243"/>
                </a:lnTo>
                <a:lnTo>
                  <a:pt x="2999536" y="9996805"/>
                </a:lnTo>
                <a:lnTo>
                  <a:pt x="2999536" y="9994366"/>
                </a:lnTo>
                <a:lnTo>
                  <a:pt x="2999790" y="9991623"/>
                </a:lnTo>
                <a:lnTo>
                  <a:pt x="3000171" y="9989185"/>
                </a:lnTo>
                <a:lnTo>
                  <a:pt x="3000425" y="9986441"/>
                </a:lnTo>
                <a:lnTo>
                  <a:pt x="3001060" y="9984003"/>
                </a:lnTo>
                <a:lnTo>
                  <a:pt x="3001695" y="9981565"/>
                </a:lnTo>
                <a:lnTo>
                  <a:pt x="3002584" y="9979126"/>
                </a:lnTo>
                <a:lnTo>
                  <a:pt x="3003219" y="9976993"/>
                </a:lnTo>
                <a:lnTo>
                  <a:pt x="3004108" y="9974554"/>
                </a:lnTo>
                <a:lnTo>
                  <a:pt x="3005378" y="9972421"/>
                </a:lnTo>
                <a:lnTo>
                  <a:pt x="3006521" y="9970287"/>
                </a:lnTo>
                <a:lnTo>
                  <a:pt x="3013887" y="9961448"/>
                </a:lnTo>
                <a:lnTo>
                  <a:pt x="3015665" y="9959924"/>
                </a:lnTo>
                <a:lnTo>
                  <a:pt x="3017570" y="9958705"/>
                </a:lnTo>
                <a:lnTo>
                  <a:pt x="3019348" y="9957485"/>
                </a:lnTo>
                <a:lnTo>
                  <a:pt x="3021761" y="9956571"/>
                </a:lnTo>
                <a:lnTo>
                  <a:pt x="3023920" y="9955657"/>
                </a:lnTo>
                <a:lnTo>
                  <a:pt x="3026079" y="9955047"/>
                </a:lnTo>
                <a:lnTo>
                  <a:pt x="3028746" y="9954437"/>
                </a:lnTo>
                <a:lnTo>
                  <a:pt x="3031286" y="9954133"/>
                </a:lnTo>
                <a:lnTo>
                  <a:pt x="3033953" y="9954742"/>
                </a:lnTo>
                <a:lnTo>
                  <a:pt x="3036366" y="9955047"/>
                </a:lnTo>
                <a:lnTo>
                  <a:pt x="3038906" y="9955961"/>
                </a:lnTo>
                <a:lnTo>
                  <a:pt x="3041319" y="9956571"/>
                </a:lnTo>
                <a:lnTo>
                  <a:pt x="3043478" y="9957485"/>
                </a:lnTo>
                <a:lnTo>
                  <a:pt x="3045510" y="9958705"/>
                </a:lnTo>
                <a:lnTo>
                  <a:pt x="3047415" y="9960229"/>
                </a:lnTo>
                <a:lnTo>
                  <a:pt x="3049193" y="9961448"/>
                </a:lnTo>
                <a:lnTo>
                  <a:pt x="3050717" y="9962972"/>
                </a:lnTo>
                <a:lnTo>
                  <a:pt x="3052241" y="9964801"/>
                </a:lnTo>
                <a:lnTo>
                  <a:pt x="3053765" y="9966325"/>
                </a:lnTo>
                <a:lnTo>
                  <a:pt x="3055035" y="9968458"/>
                </a:lnTo>
                <a:lnTo>
                  <a:pt x="3056178" y="9970287"/>
                </a:lnTo>
                <a:lnTo>
                  <a:pt x="3057448" y="9972421"/>
                </a:lnTo>
                <a:lnTo>
                  <a:pt x="3058337" y="9974554"/>
                </a:lnTo>
                <a:lnTo>
                  <a:pt x="3059226" y="9976688"/>
                </a:lnTo>
                <a:lnTo>
                  <a:pt x="3060242" y="9979126"/>
                </a:lnTo>
                <a:lnTo>
                  <a:pt x="3060750" y="9981260"/>
                </a:lnTo>
                <a:lnTo>
                  <a:pt x="3061385" y="9984003"/>
                </a:lnTo>
                <a:lnTo>
                  <a:pt x="3061766" y="9986137"/>
                </a:lnTo>
                <a:lnTo>
                  <a:pt x="3062274" y="9988880"/>
                </a:lnTo>
                <a:lnTo>
                  <a:pt x="3062655" y="9991318"/>
                </a:lnTo>
                <a:lnTo>
                  <a:pt x="3062909" y="9994061"/>
                </a:lnTo>
                <a:lnTo>
                  <a:pt x="3062909" y="9996500"/>
                </a:lnTo>
                <a:lnTo>
                  <a:pt x="3062909" y="9999243"/>
                </a:lnTo>
                <a:lnTo>
                  <a:pt x="3062909" y="10001681"/>
                </a:lnTo>
                <a:lnTo>
                  <a:pt x="3062909" y="10004425"/>
                </a:lnTo>
                <a:lnTo>
                  <a:pt x="3062909" y="10006863"/>
                </a:lnTo>
                <a:lnTo>
                  <a:pt x="3062655" y="10009301"/>
                </a:lnTo>
                <a:lnTo>
                  <a:pt x="3062274" y="10012045"/>
                </a:lnTo>
                <a:lnTo>
                  <a:pt x="3062020" y="10014483"/>
                </a:lnTo>
                <a:lnTo>
                  <a:pt x="3061385" y="10016921"/>
                </a:lnTo>
                <a:lnTo>
                  <a:pt x="3093770" y="10016921"/>
                </a:lnTo>
              </a:path>
              <a:path w="6883400" h="10017125">
                <a:moveTo>
                  <a:pt x="2968802" y="9932187"/>
                </a:moveTo>
                <a:lnTo>
                  <a:pt x="3093770" y="9932187"/>
                </a:lnTo>
              </a:path>
              <a:path w="6883400" h="10017125">
                <a:moveTo>
                  <a:pt x="3093770" y="10016921"/>
                </a:moveTo>
                <a:lnTo>
                  <a:pt x="3127298" y="10016921"/>
                </a:lnTo>
                <a:lnTo>
                  <a:pt x="3126663" y="10014483"/>
                </a:lnTo>
                <a:lnTo>
                  <a:pt x="3126028" y="10012045"/>
                </a:lnTo>
                <a:lnTo>
                  <a:pt x="3125393" y="10009606"/>
                </a:lnTo>
                <a:lnTo>
                  <a:pt x="3125139" y="10007168"/>
                </a:lnTo>
                <a:lnTo>
                  <a:pt x="3124758" y="10004425"/>
                </a:lnTo>
                <a:lnTo>
                  <a:pt x="3124504" y="10001986"/>
                </a:lnTo>
                <a:lnTo>
                  <a:pt x="3124504" y="9999243"/>
                </a:lnTo>
                <a:lnTo>
                  <a:pt x="3124504" y="9996805"/>
                </a:lnTo>
                <a:lnTo>
                  <a:pt x="3124504" y="9994366"/>
                </a:lnTo>
                <a:lnTo>
                  <a:pt x="3124758" y="9991623"/>
                </a:lnTo>
                <a:lnTo>
                  <a:pt x="3125139" y="9989185"/>
                </a:lnTo>
                <a:lnTo>
                  <a:pt x="3125774" y="9986441"/>
                </a:lnTo>
                <a:lnTo>
                  <a:pt x="3126028" y="9984003"/>
                </a:lnTo>
                <a:lnTo>
                  <a:pt x="3126917" y="9981565"/>
                </a:lnTo>
                <a:lnTo>
                  <a:pt x="3127552" y="9979126"/>
                </a:lnTo>
                <a:lnTo>
                  <a:pt x="3128187" y="9976993"/>
                </a:lnTo>
                <a:lnTo>
                  <a:pt x="3134283" y="9966325"/>
                </a:lnTo>
                <a:lnTo>
                  <a:pt x="3135426" y="9964496"/>
                </a:lnTo>
                <a:lnTo>
                  <a:pt x="3136950" y="9962972"/>
                </a:lnTo>
                <a:lnTo>
                  <a:pt x="3138855" y="9961448"/>
                </a:lnTo>
                <a:lnTo>
                  <a:pt x="3140633" y="9959924"/>
                </a:lnTo>
                <a:lnTo>
                  <a:pt x="3142538" y="9958705"/>
                </a:lnTo>
                <a:lnTo>
                  <a:pt x="3144570" y="9957485"/>
                </a:lnTo>
                <a:lnTo>
                  <a:pt x="3146729" y="9956571"/>
                </a:lnTo>
                <a:lnTo>
                  <a:pt x="3148888" y="9955657"/>
                </a:lnTo>
                <a:lnTo>
                  <a:pt x="3151301" y="9955047"/>
                </a:lnTo>
                <a:lnTo>
                  <a:pt x="3153714" y="9954437"/>
                </a:lnTo>
                <a:lnTo>
                  <a:pt x="3156254" y="9954133"/>
                </a:lnTo>
                <a:lnTo>
                  <a:pt x="3158921" y="9954742"/>
                </a:lnTo>
                <a:lnTo>
                  <a:pt x="3161334" y="9955047"/>
                </a:lnTo>
                <a:lnTo>
                  <a:pt x="3163874" y="9955961"/>
                </a:lnTo>
                <a:lnTo>
                  <a:pt x="3166287" y="9956571"/>
                </a:lnTo>
                <a:lnTo>
                  <a:pt x="3168446" y="9957485"/>
                </a:lnTo>
                <a:lnTo>
                  <a:pt x="3170478" y="9958705"/>
                </a:lnTo>
                <a:lnTo>
                  <a:pt x="3172383" y="9960229"/>
                </a:lnTo>
                <a:lnTo>
                  <a:pt x="3174161" y="9961448"/>
                </a:lnTo>
                <a:lnTo>
                  <a:pt x="3175685" y="9962972"/>
                </a:lnTo>
                <a:lnTo>
                  <a:pt x="3177590" y="9964801"/>
                </a:lnTo>
                <a:lnTo>
                  <a:pt x="3178733" y="9966325"/>
                </a:lnTo>
                <a:lnTo>
                  <a:pt x="3180257" y="9968458"/>
                </a:lnTo>
                <a:lnTo>
                  <a:pt x="3181527" y="9970287"/>
                </a:lnTo>
                <a:lnTo>
                  <a:pt x="3182416" y="9972421"/>
                </a:lnTo>
                <a:lnTo>
                  <a:pt x="3183305" y="9974554"/>
                </a:lnTo>
                <a:lnTo>
                  <a:pt x="3184194" y="9976688"/>
                </a:lnTo>
                <a:lnTo>
                  <a:pt x="3185210" y="9979126"/>
                </a:lnTo>
                <a:lnTo>
                  <a:pt x="3185718" y="9981260"/>
                </a:lnTo>
                <a:lnTo>
                  <a:pt x="3186353" y="9984003"/>
                </a:lnTo>
                <a:lnTo>
                  <a:pt x="3186988" y="9986137"/>
                </a:lnTo>
                <a:lnTo>
                  <a:pt x="3187242" y="9988880"/>
                </a:lnTo>
                <a:lnTo>
                  <a:pt x="3187623" y="9991318"/>
                </a:lnTo>
                <a:lnTo>
                  <a:pt x="3187877" y="9994061"/>
                </a:lnTo>
                <a:lnTo>
                  <a:pt x="3187877" y="9996500"/>
                </a:lnTo>
                <a:lnTo>
                  <a:pt x="3188258" y="9999243"/>
                </a:lnTo>
                <a:lnTo>
                  <a:pt x="3188258" y="10001681"/>
                </a:lnTo>
                <a:lnTo>
                  <a:pt x="3187877" y="10004425"/>
                </a:lnTo>
                <a:lnTo>
                  <a:pt x="3187877" y="10006863"/>
                </a:lnTo>
                <a:lnTo>
                  <a:pt x="3187623" y="10009301"/>
                </a:lnTo>
                <a:lnTo>
                  <a:pt x="3187242" y="10012045"/>
                </a:lnTo>
                <a:lnTo>
                  <a:pt x="3186988" y="10014483"/>
                </a:lnTo>
                <a:lnTo>
                  <a:pt x="3186353" y="10016921"/>
                </a:lnTo>
                <a:lnTo>
                  <a:pt x="3218738" y="10016921"/>
                </a:lnTo>
              </a:path>
              <a:path w="6883400" h="10017125">
                <a:moveTo>
                  <a:pt x="3093770" y="9932187"/>
                </a:moveTo>
                <a:lnTo>
                  <a:pt x="3218738" y="9932187"/>
                </a:lnTo>
              </a:path>
              <a:path w="6883400" h="10017125">
                <a:moveTo>
                  <a:pt x="3218738" y="10016921"/>
                </a:moveTo>
                <a:lnTo>
                  <a:pt x="3252266" y="10016921"/>
                </a:lnTo>
                <a:lnTo>
                  <a:pt x="3251631" y="10014483"/>
                </a:lnTo>
                <a:lnTo>
                  <a:pt x="3250996" y="10012045"/>
                </a:lnTo>
                <a:lnTo>
                  <a:pt x="3250361" y="10009606"/>
                </a:lnTo>
                <a:lnTo>
                  <a:pt x="3250107" y="10007168"/>
                </a:lnTo>
                <a:lnTo>
                  <a:pt x="3249726" y="10004425"/>
                </a:lnTo>
                <a:lnTo>
                  <a:pt x="3249726" y="10001986"/>
                </a:lnTo>
                <a:lnTo>
                  <a:pt x="3249472" y="9999243"/>
                </a:lnTo>
                <a:lnTo>
                  <a:pt x="3249472" y="9996805"/>
                </a:lnTo>
                <a:lnTo>
                  <a:pt x="3249726" y="9994366"/>
                </a:lnTo>
                <a:lnTo>
                  <a:pt x="3249726" y="9991623"/>
                </a:lnTo>
                <a:lnTo>
                  <a:pt x="3250107" y="9989185"/>
                </a:lnTo>
                <a:lnTo>
                  <a:pt x="3250742" y="9986441"/>
                </a:lnTo>
                <a:lnTo>
                  <a:pt x="3251250" y="9984003"/>
                </a:lnTo>
                <a:lnTo>
                  <a:pt x="3251885" y="9981565"/>
                </a:lnTo>
                <a:lnTo>
                  <a:pt x="3252520" y="9979126"/>
                </a:lnTo>
                <a:lnTo>
                  <a:pt x="3253409" y="9976993"/>
                </a:lnTo>
                <a:lnTo>
                  <a:pt x="3259251" y="9966325"/>
                </a:lnTo>
                <a:lnTo>
                  <a:pt x="3260394" y="9964496"/>
                </a:lnTo>
                <a:lnTo>
                  <a:pt x="3262299" y="9962972"/>
                </a:lnTo>
                <a:lnTo>
                  <a:pt x="3263823" y="9961448"/>
                </a:lnTo>
                <a:lnTo>
                  <a:pt x="3265601" y="9959924"/>
                </a:lnTo>
                <a:lnTo>
                  <a:pt x="3267506" y="9958705"/>
                </a:lnTo>
                <a:lnTo>
                  <a:pt x="3269538" y="9957485"/>
                </a:lnTo>
                <a:lnTo>
                  <a:pt x="3271697" y="9956571"/>
                </a:lnTo>
                <a:lnTo>
                  <a:pt x="3273856" y="9955657"/>
                </a:lnTo>
                <a:lnTo>
                  <a:pt x="3276269" y="9955047"/>
                </a:lnTo>
                <a:lnTo>
                  <a:pt x="3278682" y="9954437"/>
                </a:lnTo>
                <a:lnTo>
                  <a:pt x="3281222" y="9954133"/>
                </a:lnTo>
                <a:lnTo>
                  <a:pt x="3283889" y="9954742"/>
                </a:lnTo>
                <a:lnTo>
                  <a:pt x="3286302" y="9955047"/>
                </a:lnTo>
                <a:lnTo>
                  <a:pt x="3288842" y="9955961"/>
                </a:lnTo>
                <a:lnTo>
                  <a:pt x="3291255" y="9956571"/>
                </a:lnTo>
                <a:lnTo>
                  <a:pt x="3293414" y="9957485"/>
                </a:lnTo>
                <a:lnTo>
                  <a:pt x="3295446" y="9958705"/>
                </a:lnTo>
                <a:lnTo>
                  <a:pt x="3297351" y="9960229"/>
                </a:lnTo>
                <a:lnTo>
                  <a:pt x="3299129" y="9961448"/>
                </a:lnTo>
                <a:lnTo>
                  <a:pt x="3300653" y="9962972"/>
                </a:lnTo>
                <a:lnTo>
                  <a:pt x="3302558" y="9964801"/>
                </a:lnTo>
                <a:lnTo>
                  <a:pt x="3303701" y="9966325"/>
                </a:lnTo>
                <a:lnTo>
                  <a:pt x="3305225" y="9968458"/>
                </a:lnTo>
                <a:lnTo>
                  <a:pt x="3306495" y="9970287"/>
                </a:lnTo>
                <a:lnTo>
                  <a:pt x="3307384" y="9972421"/>
                </a:lnTo>
                <a:lnTo>
                  <a:pt x="3308273" y="9974554"/>
                </a:lnTo>
                <a:lnTo>
                  <a:pt x="3309162" y="9976688"/>
                </a:lnTo>
                <a:lnTo>
                  <a:pt x="3310178" y="9979126"/>
                </a:lnTo>
                <a:lnTo>
                  <a:pt x="3310686" y="9981260"/>
                </a:lnTo>
                <a:lnTo>
                  <a:pt x="3311321" y="9984003"/>
                </a:lnTo>
                <a:lnTo>
                  <a:pt x="3311956" y="9986137"/>
                </a:lnTo>
                <a:lnTo>
                  <a:pt x="3312210" y="9988880"/>
                </a:lnTo>
                <a:lnTo>
                  <a:pt x="3312591" y="9991318"/>
                </a:lnTo>
                <a:lnTo>
                  <a:pt x="3312845" y="9994061"/>
                </a:lnTo>
                <a:lnTo>
                  <a:pt x="3312845" y="9996500"/>
                </a:lnTo>
                <a:lnTo>
                  <a:pt x="3313226" y="9999243"/>
                </a:lnTo>
                <a:lnTo>
                  <a:pt x="3313226" y="10001681"/>
                </a:lnTo>
                <a:lnTo>
                  <a:pt x="3312845" y="10004425"/>
                </a:lnTo>
                <a:lnTo>
                  <a:pt x="3312845" y="10006863"/>
                </a:lnTo>
                <a:lnTo>
                  <a:pt x="3312591" y="10009301"/>
                </a:lnTo>
                <a:lnTo>
                  <a:pt x="3312210" y="10012045"/>
                </a:lnTo>
                <a:lnTo>
                  <a:pt x="3311956" y="10014483"/>
                </a:lnTo>
                <a:lnTo>
                  <a:pt x="3311702" y="10016921"/>
                </a:lnTo>
                <a:lnTo>
                  <a:pt x="3343960" y="10016921"/>
                </a:lnTo>
              </a:path>
              <a:path w="6883400" h="10017125">
                <a:moveTo>
                  <a:pt x="3218738" y="9932187"/>
                </a:moveTo>
                <a:lnTo>
                  <a:pt x="3343960" y="9932187"/>
                </a:lnTo>
              </a:path>
              <a:path w="6883400" h="10017125">
                <a:moveTo>
                  <a:pt x="3343960" y="10016921"/>
                </a:moveTo>
                <a:lnTo>
                  <a:pt x="3377234" y="10016921"/>
                </a:lnTo>
                <a:lnTo>
                  <a:pt x="3376599" y="10014483"/>
                </a:lnTo>
                <a:lnTo>
                  <a:pt x="3375964" y="10012045"/>
                </a:lnTo>
                <a:lnTo>
                  <a:pt x="3375710" y="10009606"/>
                </a:lnTo>
                <a:lnTo>
                  <a:pt x="3375075" y="10007168"/>
                </a:lnTo>
                <a:lnTo>
                  <a:pt x="3374694" y="10004425"/>
                </a:lnTo>
                <a:lnTo>
                  <a:pt x="3374694" y="9991623"/>
                </a:lnTo>
                <a:lnTo>
                  <a:pt x="3375329" y="9989185"/>
                </a:lnTo>
                <a:lnTo>
                  <a:pt x="3375710" y="9986441"/>
                </a:lnTo>
                <a:lnTo>
                  <a:pt x="3376218" y="9984003"/>
                </a:lnTo>
                <a:lnTo>
                  <a:pt x="3376853" y="9981565"/>
                </a:lnTo>
                <a:lnTo>
                  <a:pt x="3377488" y="9979126"/>
                </a:lnTo>
                <a:lnTo>
                  <a:pt x="3378377" y="9976993"/>
                </a:lnTo>
                <a:lnTo>
                  <a:pt x="3379266" y="9974554"/>
                </a:lnTo>
                <a:lnTo>
                  <a:pt x="3380282" y="9972421"/>
                </a:lnTo>
                <a:lnTo>
                  <a:pt x="3381425" y="9970287"/>
                </a:lnTo>
                <a:lnTo>
                  <a:pt x="3382695" y="9968153"/>
                </a:lnTo>
                <a:lnTo>
                  <a:pt x="3384219" y="9966325"/>
                </a:lnTo>
                <a:lnTo>
                  <a:pt x="3385362" y="9964496"/>
                </a:lnTo>
                <a:lnTo>
                  <a:pt x="3387267" y="9962972"/>
                </a:lnTo>
                <a:lnTo>
                  <a:pt x="3388791" y="9961448"/>
                </a:lnTo>
                <a:lnTo>
                  <a:pt x="3390569" y="9959924"/>
                </a:lnTo>
                <a:lnTo>
                  <a:pt x="3392728" y="9958705"/>
                </a:lnTo>
                <a:lnTo>
                  <a:pt x="3394506" y="9957485"/>
                </a:lnTo>
                <a:lnTo>
                  <a:pt x="3396665" y="9956571"/>
                </a:lnTo>
                <a:lnTo>
                  <a:pt x="3398824" y="9955657"/>
                </a:lnTo>
                <a:lnTo>
                  <a:pt x="3401237" y="9955047"/>
                </a:lnTo>
                <a:lnTo>
                  <a:pt x="3403650" y="9954437"/>
                </a:lnTo>
                <a:lnTo>
                  <a:pt x="3406190" y="9954133"/>
                </a:lnTo>
                <a:lnTo>
                  <a:pt x="3408857" y="9954742"/>
                </a:lnTo>
                <a:lnTo>
                  <a:pt x="3411651" y="9955047"/>
                </a:lnTo>
                <a:lnTo>
                  <a:pt x="3414064" y="9955961"/>
                </a:lnTo>
                <a:lnTo>
                  <a:pt x="3416223" y="9956571"/>
                </a:lnTo>
                <a:lnTo>
                  <a:pt x="3418382" y="9957485"/>
                </a:lnTo>
                <a:lnTo>
                  <a:pt x="3420414" y="9958705"/>
                </a:lnTo>
                <a:lnTo>
                  <a:pt x="3422319" y="9960229"/>
                </a:lnTo>
                <a:lnTo>
                  <a:pt x="3424097" y="9961448"/>
                </a:lnTo>
                <a:lnTo>
                  <a:pt x="3426002" y="9962972"/>
                </a:lnTo>
                <a:lnTo>
                  <a:pt x="3427526" y="9964801"/>
                </a:lnTo>
                <a:lnTo>
                  <a:pt x="3429050" y="9966325"/>
                </a:lnTo>
                <a:lnTo>
                  <a:pt x="3430193" y="9968458"/>
                </a:lnTo>
                <a:lnTo>
                  <a:pt x="3431463" y="9970287"/>
                </a:lnTo>
                <a:lnTo>
                  <a:pt x="3432606" y="9972421"/>
                </a:lnTo>
                <a:lnTo>
                  <a:pt x="3433622" y="9974554"/>
                </a:lnTo>
                <a:lnTo>
                  <a:pt x="3434511" y="9976688"/>
                </a:lnTo>
                <a:lnTo>
                  <a:pt x="3435146" y="9979126"/>
                </a:lnTo>
                <a:lnTo>
                  <a:pt x="3436035" y="9981260"/>
                </a:lnTo>
                <a:lnTo>
                  <a:pt x="3436289" y="9984003"/>
                </a:lnTo>
                <a:lnTo>
                  <a:pt x="3436924" y="9986137"/>
                </a:lnTo>
                <a:lnTo>
                  <a:pt x="3437559" y="9988880"/>
                </a:lnTo>
                <a:lnTo>
                  <a:pt x="3437559" y="9991318"/>
                </a:lnTo>
                <a:lnTo>
                  <a:pt x="3437813" y="9994061"/>
                </a:lnTo>
                <a:lnTo>
                  <a:pt x="3438194" y="9996500"/>
                </a:lnTo>
                <a:lnTo>
                  <a:pt x="3438194" y="9999243"/>
                </a:lnTo>
                <a:lnTo>
                  <a:pt x="3438194" y="10001681"/>
                </a:lnTo>
                <a:lnTo>
                  <a:pt x="3438194" y="10004425"/>
                </a:lnTo>
                <a:lnTo>
                  <a:pt x="3437813" y="10006863"/>
                </a:lnTo>
                <a:lnTo>
                  <a:pt x="3437559" y="10009301"/>
                </a:lnTo>
                <a:lnTo>
                  <a:pt x="3437178" y="10012045"/>
                </a:lnTo>
                <a:lnTo>
                  <a:pt x="3436924" y="10014483"/>
                </a:lnTo>
                <a:lnTo>
                  <a:pt x="3436670" y="10016921"/>
                </a:lnTo>
                <a:lnTo>
                  <a:pt x="3468928" y="10016921"/>
                </a:lnTo>
              </a:path>
              <a:path w="6883400" h="10017125">
                <a:moveTo>
                  <a:pt x="3343960" y="9932187"/>
                </a:moveTo>
                <a:lnTo>
                  <a:pt x="3468928" y="9932187"/>
                </a:lnTo>
              </a:path>
              <a:path w="6883400" h="10017125">
                <a:moveTo>
                  <a:pt x="3468928" y="10016921"/>
                </a:moveTo>
                <a:lnTo>
                  <a:pt x="3502456" y="10016921"/>
                </a:lnTo>
                <a:lnTo>
                  <a:pt x="3501567" y="10014483"/>
                </a:lnTo>
                <a:lnTo>
                  <a:pt x="3500932" y="10012045"/>
                </a:lnTo>
                <a:lnTo>
                  <a:pt x="3500678" y="10009606"/>
                </a:lnTo>
                <a:lnTo>
                  <a:pt x="3500043" y="10007168"/>
                </a:lnTo>
                <a:lnTo>
                  <a:pt x="3500043" y="10004425"/>
                </a:lnTo>
                <a:lnTo>
                  <a:pt x="3499662" y="10001986"/>
                </a:lnTo>
                <a:lnTo>
                  <a:pt x="3499662" y="9999243"/>
                </a:lnTo>
                <a:lnTo>
                  <a:pt x="3499662" y="9996805"/>
                </a:lnTo>
                <a:lnTo>
                  <a:pt x="3499662" y="9994366"/>
                </a:lnTo>
                <a:lnTo>
                  <a:pt x="3500043" y="9991623"/>
                </a:lnTo>
                <a:lnTo>
                  <a:pt x="3500297" y="9989185"/>
                </a:lnTo>
                <a:lnTo>
                  <a:pt x="3503345" y="9976993"/>
                </a:lnTo>
                <a:lnTo>
                  <a:pt x="3504234" y="9974554"/>
                </a:lnTo>
                <a:lnTo>
                  <a:pt x="3505250" y="9972421"/>
                </a:lnTo>
                <a:lnTo>
                  <a:pt x="3506393" y="9970287"/>
                </a:lnTo>
                <a:lnTo>
                  <a:pt x="3507663" y="9968153"/>
                </a:lnTo>
                <a:lnTo>
                  <a:pt x="3509187" y="9966325"/>
                </a:lnTo>
                <a:lnTo>
                  <a:pt x="3510711" y="9964496"/>
                </a:lnTo>
                <a:lnTo>
                  <a:pt x="3512235" y="9962972"/>
                </a:lnTo>
                <a:lnTo>
                  <a:pt x="3513759" y="9961448"/>
                </a:lnTo>
                <a:lnTo>
                  <a:pt x="3515537" y="9959924"/>
                </a:lnTo>
                <a:lnTo>
                  <a:pt x="3517696" y="9958705"/>
                </a:lnTo>
                <a:lnTo>
                  <a:pt x="3519474" y="9957485"/>
                </a:lnTo>
                <a:lnTo>
                  <a:pt x="3521633" y="9956571"/>
                </a:lnTo>
                <a:lnTo>
                  <a:pt x="3524046" y="9955657"/>
                </a:lnTo>
                <a:lnTo>
                  <a:pt x="3526205" y="9955047"/>
                </a:lnTo>
                <a:lnTo>
                  <a:pt x="3528618" y="9954437"/>
                </a:lnTo>
                <a:lnTo>
                  <a:pt x="3531412" y="9954133"/>
                </a:lnTo>
                <a:lnTo>
                  <a:pt x="3533825" y="9954742"/>
                </a:lnTo>
                <a:lnTo>
                  <a:pt x="3536619" y="9955047"/>
                </a:lnTo>
                <a:lnTo>
                  <a:pt x="3539032" y="9955961"/>
                </a:lnTo>
                <a:lnTo>
                  <a:pt x="3541191" y="9956571"/>
                </a:lnTo>
                <a:lnTo>
                  <a:pt x="3543604" y="9957485"/>
                </a:lnTo>
                <a:lnTo>
                  <a:pt x="3545382" y="9958705"/>
                </a:lnTo>
                <a:lnTo>
                  <a:pt x="3547287" y="9960229"/>
                </a:lnTo>
                <a:lnTo>
                  <a:pt x="3549446" y="9961448"/>
                </a:lnTo>
                <a:lnTo>
                  <a:pt x="3550970" y="9962972"/>
                </a:lnTo>
                <a:lnTo>
                  <a:pt x="3552494" y="9964801"/>
                </a:lnTo>
                <a:lnTo>
                  <a:pt x="3554018" y="9966325"/>
                </a:lnTo>
                <a:lnTo>
                  <a:pt x="3555161" y="9968458"/>
                </a:lnTo>
                <a:lnTo>
                  <a:pt x="3556431" y="9970287"/>
                </a:lnTo>
                <a:lnTo>
                  <a:pt x="3557574" y="9972421"/>
                </a:lnTo>
                <a:lnTo>
                  <a:pt x="3558590" y="9974554"/>
                </a:lnTo>
                <a:lnTo>
                  <a:pt x="3559479" y="9976688"/>
                </a:lnTo>
                <a:lnTo>
                  <a:pt x="3560114" y="9979126"/>
                </a:lnTo>
                <a:lnTo>
                  <a:pt x="3561003" y="9981260"/>
                </a:lnTo>
                <a:lnTo>
                  <a:pt x="3561638" y="9984003"/>
                </a:lnTo>
                <a:lnTo>
                  <a:pt x="3561892" y="9986137"/>
                </a:lnTo>
                <a:lnTo>
                  <a:pt x="3562527" y="9988880"/>
                </a:lnTo>
                <a:lnTo>
                  <a:pt x="3562781" y="9991318"/>
                </a:lnTo>
                <a:lnTo>
                  <a:pt x="3562781" y="9994061"/>
                </a:lnTo>
                <a:lnTo>
                  <a:pt x="3563162" y="9996500"/>
                </a:lnTo>
                <a:lnTo>
                  <a:pt x="3563162" y="9999243"/>
                </a:lnTo>
                <a:lnTo>
                  <a:pt x="3563162" y="10001681"/>
                </a:lnTo>
                <a:lnTo>
                  <a:pt x="3563162" y="10004425"/>
                </a:lnTo>
                <a:lnTo>
                  <a:pt x="3562781" y="10006863"/>
                </a:lnTo>
                <a:lnTo>
                  <a:pt x="3562781" y="10009301"/>
                </a:lnTo>
                <a:lnTo>
                  <a:pt x="3562146" y="10012045"/>
                </a:lnTo>
                <a:lnTo>
                  <a:pt x="3561892" y="10014483"/>
                </a:lnTo>
                <a:lnTo>
                  <a:pt x="3561638" y="10016921"/>
                </a:lnTo>
                <a:lnTo>
                  <a:pt x="3593896" y="10016921"/>
                </a:lnTo>
              </a:path>
              <a:path w="6883400" h="10017125">
                <a:moveTo>
                  <a:pt x="3468928" y="9932187"/>
                </a:moveTo>
                <a:lnTo>
                  <a:pt x="3593896" y="9932187"/>
                </a:lnTo>
              </a:path>
              <a:path w="6883400" h="10017125">
                <a:moveTo>
                  <a:pt x="3593896" y="10016921"/>
                </a:moveTo>
                <a:lnTo>
                  <a:pt x="3627424" y="10016921"/>
                </a:lnTo>
                <a:lnTo>
                  <a:pt x="3626789" y="10014483"/>
                </a:lnTo>
                <a:lnTo>
                  <a:pt x="3625900" y="10012045"/>
                </a:lnTo>
                <a:lnTo>
                  <a:pt x="3625646" y="10009606"/>
                </a:lnTo>
                <a:lnTo>
                  <a:pt x="3625265" y="10007168"/>
                </a:lnTo>
                <a:lnTo>
                  <a:pt x="3625011" y="10004425"/>
                </a:lnTo>
                <a:lnTo>
                  <a:pt x="3624630" y="10001986"/>
                </a:lnTo>
                <a:lnTo>
                  <a:pt x="3624630" y="9999243"/>
                </a:lnTo>
                <a:lnTo>
                  <a:pt x="3624630" y="9996805"/>
                </a:lnTo>
                <a:lnTo>
                  <a:pt x="3624630" y="9994366"/>
                </a:lnTo>
                <a:lnTo>
                  <a:pt x="3625011" y="9991623"/>
                </a:lnTo>
                <a:lnTo>
                  <a:pt x="3625265" y="9989185"/>
                </a:lnTo>
                <a:lnTo>
                  <a:pt x="3625646" y="9986441"/>
                </a:lnTo>
                <a:lnTo>
                  <a:pt x="3626154" y="9984003"/>
                </a:lnTo>
                <a:lnTo>
                  <a:pt x="3626789" y="9981565"/>
                </a:lnTo>
                <a:lnTo>
                  <a:pt x="3627424" y="9979126"/>
                </a:lnTo>
                <a:lnTo>
                  <a:pt x="3628313" y="9976993"/>
                </a:lnTo>
                <a:lnTo>
                  <a:pt x="3629202" y="9974554"/>
                </a:lnTo>
                <a:lnTo>
                  <a:pt x="3630472" y="9972421"/>
                </a:lnTo>
                <a:lnTo>
                  <a:pt x="3631742" y="9970287"/>
                </a:lnTo>
                <a:lnTo>
                  <a:pt x="3632885" y="9968153"/>
                </a:lnTo>
                <a:lnTo>
                  <a:pt x="3634155" y="9966325"/>
                </a:lnTo>
                <a:lnTo>
                  <a:pt x="3635679" y="9964496"/>
                </a:lnTo>
                <a:lnTo>
                  <a:pt x="3637203" y="9962972"/>
                </a:lnTo>
                <a:lnTo>
                  <a:pt x="3638981" y="9961448"/>
                </a:lnTo>
                <a:lnTo>
                  <a:pt x="3640505" y="9959924"/>
                </a:lnTo>
                <a:lnTo>
                  <a:pt x="3642664" y="9958705"/>
                </a:lnTo>
                <a:lnTo>
                  <a:pt x="3644442" y="9957485"/>
                </a:lnTo>
                <a:lnTo>
                  <a:pt x="3646601" y="9956571"/>
                </a:lnTo>
                <a:lnTo>
                  <a:pt x="3649014" y="9955657"/>
                </a:lnTo>
                <a:lnTo>
                  <a:pt x="3651173" y="9955047"/>
                </a:lnTo>
                <a:lnTo>
                  <a:pt x="3653586" y="9954437"/>
                </a:lnTo>
                <a:lnTo>
                  <a:pt x="3656380" y="9954133"/>
                </a:lnTo>
                <a:lnTo>
                  <a:pt x="3659174" y="9954742"/>
                </a:lnTo>
                <a:lnTo>
                  <a:pt x="3661587" y="9955047"/>
                </a:lnTo>
                <a:lnTo>
                  <a:pt x="3664000" y="9955961"/>
                </a:lnTo>
                <a:lnTo>
                  <a:pt x="3666413" y="9956571"/>
                </a:lnTo>
                <a:lnTo>
                  <a:pt x="3668572" y="9957485"/>
                </a:lnTo>
                <a:lnTo>
                  <a:pt x="3670350" y="9958705"/>
                </a:lnTo>
                <a:lnTo>
                  <a:pt x="3672509" y="9960229"/>
                </a:lnTo>
                <a:lnTo>
                  <a:pt x="3674414" y="9961448"/>
                </a:lnTo>
                <a:lnTo>
                  <a:pt x="3675938" y="9962972"/>
                </a:lnTo>
                <a:lnTo>
                  <a:pt x="3677462" y="9964801"/>
                </a:lnTo>
                <a:lnTo>
                  <a:pt x="3678986" y="9966325"/>
                </a:lnTo>
                <a:lnTo>
                  <a:pt x="3680129" y="9968458"/>
                </a:lnTo>
                <a:lnTo>
                  <a:pt x="3681399" y="9970287"/>
                </a:lnTo>
                <a:lnTo>
                  <a:pt x="3682542" y="9972421"/>
                </a:lnTo>
                <a:lnTo>
                  <a:pt x="3683558" y="9974554"/>
                </a:lnTo>
                <a:lnTo>
                  <a:pt x="3684447" y="9976688"/>
                </a:lnTo>
                <a:lnTo>
                  <a:pt x="3685082" y="9979126"/>
                </a:lnTo>
                <a:lnTo>
                  <a:pt x="3685971" y="9981260"/>
                </a:lnTo>
                <a:lnTo>
                  <a:pt x="3686606" y="9984003"/>
                </a:lnTo>
                <a:lnTo>
                  <a:pt x="3686860" y="9986137"/>
                </a:lnTo>
                <a:lnTo>
                  <a:pt x="3687495" y="9988880"/>
                </a:lnTo>
                <a:lnTo>
                  <a:pt x="3687749" y="9991318"/>
                </a:lnTo>
                <a:lnTo>
                  <a:pt x="3687749" y="9994061"/>
                </a:lnTo>
                <a:lnTo>
                  <a:pt x="3688130" y="9996500"/>
                </a:lnTo>
                <a:lnTo>
                  <a:pt x="3688130" y="9999243"/>
                </a:lnTo>
                <a:lnTo>
                  <a:pt x="3688130" y="10001681"/>
                </a:lnTo>
                <a:lnTo>
                  <a:pt x="3688130" y="10004425"/>
                </a:lnTo>
                <a:lnTo>
                  <a:pt x="3687749" y="10006863"/>
                </a:lnTo>
                <a:lnTo>
                  <a:pt x="3687749" y="10009301"/>
                </a:lnTo>
                <a:lnTo>
                  <a:pt x="3687495" y="10012045"/>
                </a:lnTo>
                <a:lnTo>
                  <a:pt x="3687114" y="10014483"/>
                </a:lnTo>
                <a:lnTo>
                  <a:pt x="3686606" y="10016921"/>
                </a:lnTo>
                <a:lnTo>
                  <a:pt x="3718864" y="10016921"/>
                </a:lnTo>
              </a:path>
              <a:path w="6883400" h="10017125">
                <a:moveTo>
                  <a:pt x="3593896" y="9932187"/>
                </a:moveTo>
                <a:lnTo>
                  <a:pt x="3718864" y="9932187"/>
                </a:lnTo>
              </a:path>
              <a:path w="6883400" h="10017125">
                <a:moveTo>
                  <a:pt x="3718864" y="10016921"/>
                </a:moveTo>
                <a:lnTo>
                  <a:pt x="3752392" y="10016921"/>
                </a:lnTo>
                <a:lnTo>
                  <a:pt x="3751757" y="10014483"/>
                </a:lnTo>
                <a:lnTo>
                  <a:pt x="3751122" y="10012045"/>
                </a:lnTo>
                <a:lnTo>
                  <a:pt x="3750614" y="10009606"/>
                </a:lnTo>
                <a:lnTo>
                  <a:pt x="3750233" y="10007168"/>
                </a:lnTo>
                <a:lnTo>
                  <a:pt x="3749979" y="10004425"/>
                </a:lnTo>
                <a:lnTo>
                  <a:pt x="3749598" y="10001986"/>
                </a:lnTo>
                <a:lnTo>
                  <a:pt x="3749598" y="9999243"/>
                </a:lnTo>
                <a:lnTo>
                  <a:pt x="3749598" y="9996805"/>
                </a:lnTo>
                <a:lnTo>
                  <a:pt x="3749598" y="9994366"/>
                </a:lnTo>
                <a:lnTo>
                  <a:pt x="3749979" y="9991623"/>
                </a:lnTo>
                <a:lnTo>
                  <a:pt x="3753281" y="9976993"/>
                </a:lnTo>
                <a:lnTo>
                  <a:pt x="3754170" y="9974554"/>
                </a:lnTo>
                <a:lnTo>
                  <a:pt x="3755440" y="9972421"/>
                </a:lnTo>
                <a:lnTo>
                  <a:pt x="3756710" y="9970287"/>
                </a:lnTo>
                <a:lnTo>
                  <a:pt x="3757853" y="9968153"/>
                </a:lnTo>
                <a:lnTo>
                  <a:pt x="3771950" y="9956571"/>
                </a:lnTo>
                <a:lnTo>
                  <a:pt x="3773982" y="9955657"/>
                </a:lnTo>
                <a:lnTo>
                  <a:pt x="3776141" y="9955047"/>
                </a:lnTo>
                <a:lnTo>
                  <a:pt x="3778935" y="9954437"/>
                </a:lnTo>
                <a:lnTo>
                  <a:pt x="3781348" y="9954133"/>
                </a:lnTo>
                <a:lnTo>
                  <a:pt x="3784142" y="9954742"/>
                </a:lnTo>
                <a:lnTo>
                  <a:pt x="3786555" y="9955047"/>
                </a:lnTo>
                <a:lnTo>
                  <a:pt x="3788968" y="9955961"/>
                </a:lnTo>
                <a:lnTo>
                  <a:pt x="3791381" y="9956571"/>
                </a:lnTo>
                <a:lnTo>
                  <a:pt x="3793540" y="9957485"/>
                </a:lnTo>
                <a:lnTo>
                  <a:pt x="3795699" y="9958705"/>
                </a:lnTo>
                <a:lnTo>
                  <a:pt x="3797477" y="9960229"/>
                </a:lnTo>
                <a:lnTo>
                  <a:pt x="3799382" y="9961448"/>
                </a:lnTo>
                <a:lnTo>
                  <a:pt x="3800906" y="9962972"/>
                </a:lnTo>
                <a:lnTo>
                  <a:pt x="3802430" y="9964801"/>
                </a:lnTo>
                <a:lnTo>
                  <a:pt x="3803954" y="9966325"/>
                </a:lnTo>
                <a:lnTo>
                  <a:pt x="3805097" y="9968458"/>
                </a:lnTo>
                <a:lnTo>
                  <a:pt x="3806367" y="9970287"/>
                </a:lnTo>
                <a:lnTo>
                  <a:pt x="3807510" y="9972421"/>
                </a:lnTo>
                <a:lnTo>
                  <a:pt x="3811828" y="9986137"/>
                </a:lnTo>
                <a:lnTo>
                  <a:pt x="3812463" y="9988880"/>
                </a:lnTo>
                <a:lnTo>
                  <a:pt x="3812717" y="9991318"/>
                </a:lnTo>
                <a:lnTo>
                  <a:pt x="3812717" y="9994061"/>
                </a:lnTo>
                <a:lnTo>
                  <a:pt x="3813098" y="9996500"/>
                </a:lnTo>
                <a:lnTo>
                  <a:pt x="3813098" y="9999243"/>
                </a:lnTo>
                <a:lnTo>
                  <a:pt x="3813098" y="10001681"/>
                </a:lnTo>
                <a:lnTo>
                  <a:pt x="3813098" y="10004425"/>
                </a:lnTo>
                <a:lnTo>
                  <a:pt x="3812717" y="10006863"/>
                </a:lnTo>
                <a:lnTo>
                  <a:pt x="3812717" y="10009301"/>
                </a:lnTo>
                <a:lnTo>
                  <a:pt x="3812463" y="10012045"/>
                </a:lnTo>
                <a:lnTo>
                  <a:pt x="3812082" y="10014483"/>
                </a:lnTo>
                <a:lnTo>
                  <a:pt x="3811574" y="10016921"/>
                </a:lnTo>
                <a:lnTo>
                  <a:pt x="3843832" y="10016921"/>
                </a:lnTo>
              </a:path>
              <a:path w="6883400" h="10017125">
                <a:moveTo>
                  <a:pt x="3718864" y="9932187"/>
                </a:moveTo>
                <a:lnTo>
                  <a:pt x="3843832" y="9932187"/>
                </a:lnTo>
              </a:path>
              <a:path w="6883400" h="10017125">
                <a:moveTo>
                  <a:pt x="3843832" y="10016921"/>
                </a:moveTo>
                <a:lnTo>
                  <a:pt x="3878249" y="10016921"/>
                </a:lnTo>
                <a:lnTo>
                  <a:pt x="3877614" y="10014483"/>
                </a:lnTo>
                <a:lnTo>
                  <a:pt x="3876725" y="10012045"/>
                </a:lnTo>
                <a:lnTo>
                  <a:pt x="3876471" y="10009606"/>
                </a:lnTo>
                <a:lnTo>
                  <a:pt x="3875836" y="10007168"/>
                </a:lnTo>
                <a:lnTo>
                  <a:pt x="3875836" y="10004425"/>
                </a:lnTo>
                <a:lnTo>
                  <a:pt x="3875582" y="10001986"/>
                </a:lnTo>
                <a:lnTo>
                  <a:pt x="3875582" y="9999243"/>
                </a:lnTo>
                <a:lnTo>
                  <a:pt x="3875582" y="9996805"/>
                </a:lnTo>
                <a:lnTo>
                  <a:pt x="3875582" y="9994366"/>
                </a:lnTo>
                <a:lnTo>
                  <a:pt x="3875836" y="9991623"/>
                </a:lnTo>
                <a:lnTo>
                  <a:pt x="3876090" y="9989185"/>
                </a:lnTo>
                <a:lnTo>
                  <a:pt x="3876471" y="9986441"/>
                </a:lnTo>
                <a:lnTo>
                  <a:pt x="3877106" y="9984003"/>
                </a:lnTo>
                <a:lnTo>
                  <a:pt x="3877614" y="9981565"/>
                </a:lnTo>
                <a:lnTo>
                  <a:pt x="3878249" y="9979126"/>
                </a:lnTo>
                <a:lnTo>
                  <a:pt x="3879138" y="9976993"/>
                </a:lnTo>
                <a:lnTo>
                  <a:pt x="3880154" y="9974554"/>
                </a:lnTo>
                <a:lnTo>
                  <a:pt x="3881297" y="9972421"/>
                </a:lnTo>
                <a:lnTo>
                  <a:pt x="3882567" y="9970287"/>
                </a:lnTo>
                <a:lnTo>
                  <a:pt x="3883710" y="9968153"/>
                </a:lnTo>
                <a:lnTo>
                  <a:pt x="3885234" y="9966325"/>
                </a:lnTo>
                <a:lnTo>
                  <a:pt x="3886504" y="9964496"/>
                </a:lnTo>
                <a:lnTo>
                  <a:pt x="3888282" y="9962972"/>
                </a:lnTo>
                <a:lnTo>
                  <a:pt x="3889806" y="9961448"/>
                </a:lnTo>
                <a:lnTo>
                  <a:pt x="3891711" y="9959924"/>
                </a:lnTo>
                <a:lnTo>
                  <a:pt x="3893870" y="9958705"/>
                </a:lnTo>
                <a:lnTo>
                  <a:pt x="3895902" y="9957485"/>
                </a:lnTo>
                <a:lnTo>
                  <a:pt x="3898061" y="9956571"/>
                </a:lnTo>
                <a:lnTo>
                  <a:pt x="3900220" y="9955657"/>
                </a:lnTo>
                <a:lnTo>
                  <a:pt x="3902633" y="9955047"/>
                </a:lnTo>
                <a:lnTo>
                  <a:pt x="3905427" y="9954437"/>
                </a:lnTo>
                <a:lnTo>
                  <a:pt x="3907840" y="9954133"/>
                </a:lnTo>
                <a:lnTo>
                  <a:pt x="3910634" y="9954742"/>
                </a:lnTo>
                <a:lnTo>
                  <a:pt x="3913301" y="9955047"/>
                </a:lnTo>
                <a:lnTo>
                  <a:pt x="3915714" y="9955961"/>
                </a:lnTo>
                <a:lnTo>
                  <a:pt x="3918254" y="9956571"/>
                </a:lnTo>
                <a:lnTo>
                  <a:pt x="3920286" y="9957485"/>
                </a:lnTo>
                <a:lnTo>
                  <a:pt x="3922445" y="9958705"/>
                </a:lnTo>
                <a:lnTo>
                  <a:pt x="3924350" y="9960229"/>
                </a:lnTo>
                <a:lnTo>
                  <a:pt x="3926382" y="9961448"/>
                </a:lnTo>
                <a:lnTo>
                  <a:pt x="3927906" y="9962972"/>
                </a:lnTo>
                <a:lnTo>
                  <a:pt x="3929430" y="9964801"/>
                </a:lnTo>
                <a:lnTo>
                  <a:pt x="3930954" y="9966325"/>
                </a:lnTo>
                <a:lnTo>
                  <a:pt x="3932224" y="9968458"/>
                </a:lnTo>
                <a:lnTo>
                  <a:pt x="3933494" y="9970287"/>
                </a:lnTo>
                <a:lnTo>
                  <a:pt x="3934637" y="9972421"/>
                </a:lnTo>
                <a:lnTo>
                  <a:pt x="3935526" y="9974554"/>
                </a:lnTo>
                <a:lnTo>
                  <a:pt x="3936796" y="9976688"/>
                </a:lnTo>
                <a:lnTo>
                  <a:pt x="3937431" y="9979126"/>
                </a:lnTo>
                <a:lnTo>
                  <a:pt x="3938320" y="9981260"/>
                </a:lnTo>
                <a:lnTo>
                  <a:pt x="3938574" y="9984003"/>
                </a:lnTo>
                <a:lnTo>
                  <a:pt x="3939209" y="9986137"/>
                </a:lnTo>
                <a:lnTo>
                  <a:pt x="3939844" y="9988880"/>
                </a:lnTo>
                <a:lnTo>
                  <a:pt x="3940098" y="9991318"/>
                </a:lnTo>
                <a:lnTo>
                  <a:pt x="3940098" y="9994061"/>
                </a:lnTo>
                <a:lnTo>
                  <a:pt x="3940479" y="9996500"/>
                </a:lnTo>
                <a:lnTo>
                  <a:pt x="3940479" y="9999243"/>
                </a:lnTo>
                <a:lnTo>
                  <a:pt x="3940479" y="10001681"/>
                </a:lnTo>
                <a:lnTo>
                  <a:pt x="3940479" y="10004425"/>
                </a:lnTo>
                <a:lnTo>
                  <a:pt x="3940098" y="10006863"/>
                </a:lnTo>
                <a:lnTo>
                  <a:pt x="3940098" y="10009301"/>
                </a:lnTo>
                <a:lnTo>
                  <a:pt x="3939590" y="10012045"/>
                </a:lnTo>
                <a:lnTo>
                  <a:pt x="3939209" y="10014483"/>
                </a:lnTo>
                <a:lnTo>
                  <a:pt x="3938955" y="10016921"/>
                </a:lnTo>
                <a:lnTo>
                  <a:pt x="3971848" y="10016921"/>
                </a:lnTo>
              </a:path>
              <a:path w="6883400" h="10017125">
                <a:moveTo>
                  <a:pt x="3843832" y="9932187"/>
                </a:moveTo>
                <a:lnTo>
                  <a:pt x="3971848" y="9932187"/>
                </a:lnTo>
              </a:path>
              <a:path w="6883400" h="10017125">
                <a:moveTo>
                  <a:pt x="3971848" y="10016921"/>
                </a:moveTo>
                <a:lnTo>
                  <a:pt x="4006265" y="10016921"/>
                </a:lnTo>
                <a:lnTo>
                  <a:pt x="4005630" y="10014483"/>
                </a:lnTo>
                <a:lnTo>
                  <a:pt x="4004741" y="10012045"/>
                </a:lnTo>
                <a:lnTo>
                  <a:pt x="4004487" y="10009606"/>
                </a:lnTo>
                <a:lnTo>
                  <a:pt x="4004106" y="10007168"/>
                </a:lnTo>
                <a:lnTo>
                  <a:pt x="4003852" y="10004425"/>
                </a:lnTo>
                <a:lnTo>
                  <a:pt x="4003598" y="10001986"/>
                </a:lnTo>
                <a:lnTo>
                  <a:pt x="4003598" y="9999243"/>
                </a:lnTo>
                <a:lnTo>
                  <a:pt x="4003598" y="9996805"/>
                </a:lnTo>
                <a:lnTo>
                  <a:pt x="4003598" y="9994366"/>
                </a:lnTo>
                <a:lnTo>
                  <a:pt x="4003852" y="9991623"/>
                </a:lnTo>
                <a:lnTo>
                  <a:pt x="4004106" y="9989185"/>
                </a:lnTo>
                <a:lnTo>
                  <a:pt x="4004487" y="9986441"/>
                </a:lnTo>
                <a:lnTo>
                  <a:pt x="4005122" y="9984003"/>
                </a:lnTo>
                <a:lnTo>
                  <a:pt x="4005630" y="9981565"/>
                </a:lnTo>
                <a:lnTo>
                  <a:pt x="4006265" y="9979126"/>
                </a:lnTo>
                <a:lnTo>
                  <a:pt x="4007154" y="9976993"/>
                </a:lnTo>
                <a:lnTo>
                  <a:pt x="4008170" y="9974554"/>
                </a:lnTo>
                <a:lnTo>
                  <a:pt x="4009313" y="9972421"/>
                </a:lnTo>
                <a:lnTo>
                  <a:pt x="4010583" y="9970287"/>
                </a:lnTo>
                <a:lnTo>
                  <a:pt x="4011726" y="9968153"/>
                </a:lnTo>
                <a:lnTo>
                  <a:pt x="4013250" y="9966325"/>
                </a:lnTo>
                <a:lnTo>
                  <a:pt x="4014774" y="9964496"/>
                </a:lnTo>
                <a:lnTo>
                  <a:pt x="4016298" y="9962972"/>
                </a:lnTo>
                <a:lnTo>
                  <a:pt x="4018203" y="9961448"/>
                </a:lnTo>
                <a:lnTo>
                  <a:pt x="4019981" y="9959924"/>
                </a:lnTo>
                <a:lnTo>
                  <a:pt x="4021886" y="9958705"/>
                </a:lnTo>
                <a:lnTo>
                  <a:pt x="4035856" y="9954133"/>
                </a:lnTo>
                <a:lnTo>
                  <a:pt x="4038650" y="9954742"/>
                </a:lnTo>
                <a:lnTo>
                  <a:pt x="4041317" y="9955047"/>
                </a:lnTo>
                <a:lnTo>
                  <a:pt x="4043730" y="9955961"/>
                </a:lnTo>
                <a:lnTo>
                  <a:pt x="4046270" y="9956571"/>
                </a:lnTo>
                <a:lnTo>
                  <a:pt x="4048302" y="9957485"/>
                </a:lnTo>
                <a:lnTo>
                  <a:pt x="4050461" y="9958705"/>
                </a:lnTo>
                <a:lnTo>
                  <a:pt x="4052366" y="9960229"/>
                </a:lnTo>
                <a:lnTo>
                  <a:pt x="4054398" y="9961448"/>
                </a:lnTo>
                <a:lnTo>
                  <a:pt x="4055922" y="9962972"/>
                </a:lnTo>
                <a:lnTo>
                  <a:pt x="4057446" y="9964801"/>
                </a:lnTo>
                <a:lnTo>
                  <a:pt x="4058970" y="9966325"/>
                </a:lnTo>
                <a:lnTo>
                  <a:pt x="4060240" y="9968458"/>
                </a:lnTo>
                <a:lnTo>
                  <a:pt x="4061764" y="9970287"/>
                </a:lnTo>
                <a:lnTo>
                  <a:pt x="4062653" y="9972421"/>
                </a:lnTo>
                <a:lnTo>
                  <a:pt x="4063923" y="9974554"/>
                </a:lnTo>
                <a:lnTo>
                  <a:pt x="4064812" y="9976688"/>
                </a:lnTo>
                <a:lnTo>
                  <a:pt x="4065447" y="9979126"/>
                </a:lnTo>
                <a:lnTo>
                  <a:pt x="4066336" y="9981260"/>
                </a:lnTo>
                <a:lnTo>
                  <a:pt x="4066971" y="9984003"/>
                </a:lnTo>
                <a:lnTo>
                  <a:pt x="4067225" y="9986137"/>
                </a:lnTo>
                <a:lnTo>
                  <a:pt x="4067860" y="9988880"/>
                </a:lnTo>
                <a:lnTo>
                  <a:pt x="4068114" y="9991318"/>
                </a:lnTo>
                <a:lnTo>
                  <a:pt x="4068114" y="9994061"/>
                </a:lnTo>
                <a:lnTo>
                  <a:pt x="4068495" y="9996500"/>
                </a:lnTo>
                <a:lnTo>
                  <a:pt x="4068495" y="9999243"/>
                </a:lnTo>
                <a:lnTo>
                  <a:pt x="4068495" y="10001681"/>
                </a:lnTo>
                <a:lnTo>
                  <a:pt x="4068495" y="10004425"/>
                </a:lnTo>
                <a:lnTo>
                  <a:pt x="4068114" y="10006863"/>
                </a:lnTo>
                <a:lnTo>
                  <a:pt x="4068114" y="10009301"/>
                </a:lnTo>
                <a:lnTo>
                  <a:pt x="4067606" y="10012045"/>
                </a:lnTo>
                <a:lnTo>
                  <a:pt x="4067225" y="10014483"/>
                </a:lnTo>
                <a:lnTo>
                  <a:pt x="4066971" y="10016921"/>
                </a:lnTo>
                <a:lnTo>
                  <a:pt x="4100118" y="10016921"/>
                </a:lnTo>
              </a:path>
              <a:path w="6883400" h="10017125">
                <a:moveTo>
                  <a:pt x="3971848" y="9932187"/>
                </a:moveTo>
                <a:lnTo>
                  <a:pt x="4100118" y="9932187"/>
                </a:lnTo>
              </a:path>
              <a:path w="6883400" h="10017125">
                <a:moveTo>
                  <a:pt x="4100118" y="10016921"/>
                </a:moveTo>
                <a:lnTo>
                  <a:pt x="4134281" y="10016921"/>
                </a:lnTo>
                <a:lnTo>
                  <a:pt x="4133646" y="10014483"/>
                </a:lnTo>
                <a:lnTo>
                  <a:pt x="4133138" y="10012045"/>
                </a:lnTo>
                <a:lnTo>
                  <a:pt x="4132503" y="10009606"/>
                </a:lnTo>
                <a:lnTo>
                  <a:pt x="4132122" y="10007168"/>
                </a:lnTo>
                <a:lnTo>
                  <a:pt x="4131868" y="10004425"/>
                </a:lnTo>
                <a:lnTo>
                  <a:pt x="4131614" y="10001986"/>
                </a:lnTo>
                <a:lnTo>
                  <a:pt x="4131614" y="9999243"/>
                </a:lnTo>
                <a:lnTo>
                  <a:pt x="4131614" y="9996805"/>
                </a:lnTo>
                <a:lnTo>
                  <a:pt x="4131614" y="9994366"/>
                </a:lnTo>
                <a:lnTo>
                  <a:pt x="4131868" y="9991623"/>
                </a:lnTo>
                <a:lnTo>
                  <a:pt x="4132122" y="9989185"/>
                </a:lnTo>
                <a:lnTo>
                  <a:pt x="4132503" y="9986441"/>
                </a:lnTo>
                <a:lnTo>
                  <a:pt x="4133138" y="9984003"/>
                </a:lnTo>
                <a:lnTo>
                  <a:pt x="4133646" y="9981565"/>
                </a:lnTo>
                <a:lnTo>
                  <a:pt x="4134662" y="9979126"/>
                </a:lnTo>
                <a:lnTo>
                  <a:pt x="4135170" y="9976993"/>
                </a:lnTo>
                <a:lnTo>
                  <a:pt x="4136440" y="9974554"/>
                </a:lnTo>
                <a:lnTo>
                  <a:pt x="4137329" y="9972421"/>
                </a:lnTo>
                <a:lnTo>
                  <a:pt x="4138599" y="9970287"/>
                </a:lnTo>
                <a:lnTo>
                  <a:pt x="4139742" y="9968153"/>
                </a:lnTo>
                <a:lnTo>
                  <a:pt x="4141266" y="9966325"/>
                </a:lnTo>
                <a:lnTo>
                  <a:pt x="4142790" y="9964496"/>
                </a:lnTo>
                <a:lnTo>
                  <a:pt x="4144314" y="9962972"/>
                </a:lnTo>
                <a:lnTo>
                  <a:pt x="4146219" y="9961448"/>
                </a:lnTo>
                <a:lnTo>
                  <a:pt x="4147997" y="9959924"/>
                </a:lnTo>
                <a:lnTo>
                  <a:pt x="4149902" y="9958705"/>
                </a:lnTo>
                <a:lnTo>
                  <a:pt x="4163872" y="9954133"/>
                </a:lnTo>
                <a:lnTo>
                  <a:pt x="4166666" y="9954742"/>
                </a:lnTo>
                <a:lnTo>
                  <a:pt x="4169333" y="9955047"/>
                </a:lnTo>
                <a:lnTo>
                  <a:pt x="4171746" y="9955961"/>
                </a:lnTo>
                <a:lnTo>
                  <a:pt x="4174286" y="9956571"/>
                </a:lnTo>
                <a:lnTo>
                  <a:pt x="4176318" y="9957485"/>
                </a:lnTo>
                <a:lnTo>
                  <a:pt x="4178477" y="9958705"/>
                </a:lnTo>
                <a:lnTo>
                  <a:pt x="4180636" y="9960229"/>
                </a:lnTo>
                <a:lnTo>
                  <a:pt x="4182414" y="9961448"/>
                </a:lnTo>
                <a:lnTo>
                  <a:pt x="4183938" y="9962972"/>
                </a:lnTo>
                <a:lnTo>
                  <a:pt x="4185843" y="9964801"/>
                </a:lnTo>
                <a:lnTo>
                  <a:pt x="4186986" y="9966325"/>
                </a:lnTo>
                <a:lnTo>
                  <a:pt x="4188510" y="9968458"/>
                </a:lnTo>
                <a:lnTo>
                  <a:pt x="4189780" y="9970287"/>
                </a:lnTo>
                <a:lnTo>
                  <a:pt x="4191050" y="9972421"/>
                </a:lnTo>
                <a:lnTo>
                  <a:pt x="4191939" y="9974554"/>
                </a:lnTo>
                <a:lnTo>
                  <a:pt x="4192828" y="9976688"/>
                </a:lnTo>
                <a:lnTo>
                  <a:pt x="4193463" y="9979126"/>
                </a:lnTo>
                <a:lnTo>
                  <a:pt x="4194352" y="9981260"/>
                </a:lnTo>
                <a:lnTo>
                  <a:pt x="4194987" y="9984003"/>
                </a:lnTo>
                <a:lnTo>
                  <a:pt x="4195241" y="9986137"/>
                </a:lnTo>
                <a:lnTo>
                  <a:pt x="4195876" y="9988880"/>
                </a:lnTo>
                <a:lnTo>
                  <a:pt x="4196130" y="9991318"/>
                </a:lnTo>
                <a:lnTo>
                  <a:pt x="4196130" y="9994061"/>
                </a:lnTo>
                <a:lnTo>
                  <a:pt x="4196511" y="9996500"/>
                </a:lnTo>
                <a:lnTo>
                  <a:pt x="4196511" y="9999243"/>
                </a:lnTo>
                <a:lnTo>
                  <a:pt x="4196511" y="10001681"/>
                </a:lnTo>
                <a:lnTo>
                  <a:pt x="4196511" y="10004425"/>
                </a:lnTo>
                <a:lnTo>
                  <a:pt x="4196130" y="10006863"/>
                </a:lnTo>
                <a:lnTo>
                  <a:pt x="4196130" y="10009301"/>
                </a:lnTo>
                <a:lnTo>
                  <a:pt x="4195876" y="10012045"/>
                </a:lnTo>
                <a:lnTo>
                  <a:pt x="4195622" y="10014483"/>
                </a:lnTo>
                <a:lnTo>
                  <a:pt x="4194987" y="10016921"/>
                </a:lnTo>
                <a:lnTo>
                  <a:pt x="4228134" y="10016921"/>
                </a:lnTo>
              </a:path>
              <a:path w="6883400" h="10017125">
                <a:moveTo>
                  <a:pt x="4100118" y="9932187"/>
                </a:moveTo>
                <a:lnTo>
                  <a:pt x="4228134" y="9932187"/>
                </a:lnTo>
              </a:path>
              <a:path w="6883400" h="10017125">
                <a:moveTo>
                  <a:pt x="4228134" y="10016921"/>
                </a:moveTo>
                <a:lnTo>
                  <a:pt x="4262297" y="10016921"/>
                </a:lnTo>
                <a:lnTo>
                  <a:pt x="4261662" y="10014483"/>
                </a:lnTo>
                <a:lnTo>
                  <a:pt x="4261154" y="10012045"/>
                </a:lnTo>
                <a:lnTo>
                  <a:pt x="4260519" y="10009606"/>
                </a:lnTo>
                <a:lnTo>
                  <a:pt x="4260138" y="10007168"/>
                </a:lnTo>
                <a:lnTo>
                  <a:pt x="4259884" y="10004425"/>
                </a:lnTo>
                <a:lnTo>
                  <a:pt x="4259630" y="10001986"/>
                </a:lnTo>
                <a:lnTo>
                  <a:pt x="4259630" y="9999243"/>
                </a:lnTo>
                <a:lnTo>
                  <a:pt x="4259630" y="9996805"/>
                </a:lnTo>
                <a:lnTo>
                  <a:pt x="4259630" y="9994366"/>
                </a:lnTo>
                <a:lnTo>
                  <a:pt x="4259884" y="9991623"/>
                </a:lnTo>
                <a:lnTo>
                  <a:pt x="4260138" y="9989185"/>
                </a:lnTo>
                <a:lnTo>
                  <a:pt x="4260519" y="9986441"/>
                </a:lnTo>
                <a:lnTo>
                  <a:pt x="4261154" y="9984003"/>
                </a:lnTo>
                <a:lnTo>
                  <a:pt x="4262043" y="9981565"/>
                </a:lnTo>
                <a:lnTo>
                  <a:pt x="4262678" y="9979126"/>
                </a:lnTo>
                <a:lnTo>
                  <a:pt x="4263567" y="9976993"/>
                </a:lnTo>
                <a:lnTo>
                  <a:pt x="4264456" y="9974554"/>
                </a:lnTo>
                <a:lnTo>
                  <a:pt x="4265345" y="9972421"/>
                </a:lnTo>
                <a:lnTo>
                  <a:pt x="4266615" y="9970287"/>
                </a:lnTo>
                <a:lnTo>
                  <a:pt x="4267758" y="9968153"/>
                </a:lnTo>
                <a:lnTo>
                  <a:pt x="4269282" y="9966325"/>
                </a:lnTo>
                <a:lnTo>
                  <a:pt x="4270806" y="9964496"/>
                </a:lnTo>
                <a:lnTo>
                  <a:pt x="4272330" y="9962972"/>
                </a:lnTo>
                <a:lnTo>
                  <a:pt x="4274235" y="9961448"/>
                </a:lnTo>
                <a:lnTo>
                  <a:pt x="4276013" y="9959924"/>
                </a:lnTo>
                <a:lnTo>
                  <a:pt x="4291888" y="9954133"/>
                </a:lnTo>
                <a:lnTo>
                  <a:pt x="4294936" y="9954742"/>
                </a:lnTo>
                <a:lnTo>
                  <a:pt x="4297349" y="9955047"/>
                </a:lnTo>
                <a:lnTo>
                  <a:pt x="4299762" y="9955961"/>
                </a:lnTo>
                <a:lnTo>
                  <a:pt x="4302302" y="9956571"/>
                </a:lnTo>
                <a:lnTo>
                  <a:pt x="4304334" y="9957485"/>
                </a:lnTo>
                <a:lnTo>
                  <a:pt x="4306493" y="9958705"/>
                </a:lnTo>
                <a:lnTo>
                  <a:pt x="4308652" y="9960229"/>
                </a:lnTo>
                <a:lnTo>
                  <a:pt x="4310430" y="9961448"/>
                </a:lnTo>
                <a:lnTo>
                  <a:pt x="4311954" y="9962972"/>
                </a:lnTo>
                <a:lnTo>
                  <a:pt x="4313859" y="9964801"/>
                </a:lnTo>
                <a:lnTo>
                  <a:pt x="4315002" y="9966325"/>
                </a:lnTo>
                <a:lnTo>
                  <a:pt x="4316526" y="9968458"/>
                </a:lnTo>
                <a:lnTo>
                  <a:pt x="4317796" y="9970287"/>
                </a:lnTo>
                <a:lnTo>
                  <a:pt x="4319066" y="9972421"/>
                </a:lnTo>
                <a:lnTo>
                  <a:pt x="4319955" y="9974554"/>
                </a:lnTo>
                <a:lnTo>
                  <a:pt x="4320844" y="9976688"/>
                </a:lnTo>
                <a:lnTo>
                  <a:pt x="4321479" y="9979126"/>
                </a:lnTo>
                <a:lnTo>
                  <a:pt x="4322368" y="9981260"/>
                </a:lnTo>
                <a:lnTo>
                  <a:pt x="4323003" y="9984003"/>
                </a:lnTo>
                <a:lnTo>
                  <a:pt x="4323257" y="9986137"/>
                </a:lnTo>
                <a:lnTo>
                  <a:pt x="4323892" y="9988880"/>
                </a:lnTo>
                <a:lnTo>
                  <a:pt x="4324146" y="9991318"/>
                </a:lnTo>
                <a:lnTo>
                  <a:pt x="4324527" y="9994061"/>
                </a:lnTo>
                <a:lnTo>
                  <a:pt x="4324527" y="9996500"/>
                </a:lnTo>
                <a:lnTo>
                  <a:pt x="4324781" y="9999243"/>
                </a:lnTo>
                <a:lnTo>
                  <a:pt x="4324781" y="10001681"/>
                </a:lnTo>
                <a:lnTo>
                  <a:pt x="4324527" y="10004425"/>
                </a:lnTo>
                <a:lnTo>
                  <a:pt x="4324527" y="10006863"/>
                </a:lnTo>
                <a:lnTo>
                  <a:pt x="4324146" y="10009301"/>
                </a:lnTo>
                <a:lnTo>
                  <a:pt x="4323892" y="10012045"/>
                </a:lnTo>
                <a:lnTo>
                  <a:pt x="4323638" y="10014483"/>
                </a:lnTo>
                <a:lnTo>
                  <a:pt x="4323003" y="10016921"/>
                </a:lnTo>
                <a:lnTo>
                  <a:pt x="4356150" y="10016921"/>
                </a:lnTo>
              </a:path>
              <a:path w="6883400" h="10017125">
                <a:moveTo>
                  <a:pt x="4228134" y="9932187"/>
                </a:moveTo>
                <a:lnTo>
                  <a:pt x="4356150" y="9932187"/>
                </a:lnTo>
              </a:path>
              <a:path w="6883400" h="10017125">
                <a:moveTo>
                  <a:pt x="4356150" y="10016921"/>
                </a:moveTo>
                <a:lnTo>
                  <a:pt x="4390313" y="10016921"/>
                </a:lnTo>
                <a:lnTo>
                  <a:pt x="4389678" y="10014483"/>
                </a:lnTo>
                <a:lnTo>
                  <a:pt x="4389170" y="10012045"/>
                </a:lnTo>
                <a:lnTo>
                  <a:pt x="4388535" y="10009606"/>
                </a:lnTo>
                <a:lnTo>
                  <a:pt x="4388154" y="10007168"/>
                </a:lnTo>
                <a:lnTo>
                  <a:pt x="4387900" y="10004425"/>
                </a:lnTo>
                <a:lnTo>
                  <a:pt x="4387900" y="10001986"/>
                </a:lnTo>
                <a:lnTo>
                  <a:pt x="4387646" y="9999243"/>
                </a:lnTo>
                <a:lnTo>
                  <a:pt x="4387646" y="9996805"/>
                </a:lnTo>
                <a:lnTo>
                  <a:pt x="4387900" y="9994366"/>
                </a:lnTo>
                <a:lnTo>
                  <a:pt x="4387900" y="9991623"/>
                </a:lnTo>
                <a:lnTo>
                  <a:pt x="4388154" y="9989185"/>
                </a:lnTo>
                <a:lnTo>
                  <a:pt x="4388789" y="9986441"/>
                </a:lnTo>
                <a:lnTo>
                  <a:pt x="4389424" y="9984003"/>
                </a:lnTo>
                <a:lnTo>
                  <a:pt x="4390059" y="9981565"/>
                </a:lnTo>
                <a:lnTo>
                  <a:pt x="4390694" y="9979126"/>
                </a:lnTo>
                <a:lnTo>
                  <a:pt x="4391583" y="9976993"/>
                </a:lnTo>
                <a:lnTo>
                  <a:pt x="4392472" y="9974554"/>
                </a:lnTo>
                <a:lnTo>
                  <a:pt x="4393361" y="9972421"/>
                </a:lnTo>
                <a:lnTo>
                  <a:pt x="4394885" y="9970287"/>
                </a:lnTo>
                <a:lnTo>
                  <a:pt x="4396155" y="9968153"/>
                </a:lnTo>
                <a:lnTo>
                  <a:pt x="4397298" y="9966325"/>
                </a:lnTo>
                <a:lnTo>
                  <a:pt x="4398822" y="9964496"/>
                </a:lnTo>
                <a:lnTo>
                  <a:pt x="4400346" y="9962972"/>
                </a:lnTo>
                <a:lnTo>
                  <a:pt x="4402251" y="9961448"/>
                </a:lnTo>
                <a:lnTo>
                  <a:pt x="4404029" y="9959924"/>
                </a:lnTo>
                <a:lnTo>
                  <a:pt x="4406188" y="9958705"/>
                </a:lnTo>
                <a:lnTo>
                  <a:pt x="4407966" y="9957485"/>
                </a:lnTo>
                <a:lnTo>
                  <a:pt x="4410506" y="9956571"/>
                </a:lnTo>
                <a:lnTo>
                  <a:pt x="4412538" y="9955657"/>
                </a:lnTo>
                <a:lnTo>
                  <a:pt x="4415078" y="9955047"/>
                </a:lnTo>
                <a:lnTo>
                  <a:pt x="4417491" y="9954437"/>
                </a:lnTo>
                <a:lnTo>
                  <a:pt x="4420158" y="9954133"/>
                </a:lnTo>
                <a:lnTo>
                  <a:pt x="4422952" y="9954742"/>
                </a:lnTo>
                <a:lnTo>
                  <a:pt x="4425365" y="9955047"/>
                </a:lnTo>
                <a:lnTo>
                  <a:pt x="4427778" y="9955961"/>
                </a:lnTo>
                <a:lnTo>
                  <a:pt x="4430318" y="9956571"/>
                </a:lnTo>
                <a:lnTo>
                  <a:pt x="4432731" y="9957485"/>
                </a:lnTo>
                <a:lnTo>
                  <a:pt x="4434890" y="9958705"/>
                </a:lnTo>
                <a:lnTo>
                  <a:pt x="4436668" y="9960229"/>
                </a:lnTo>
                <a:lnTo>
                  <a:pt x="4438446" y="9961448"/>
                </a:lnTo>
                <a:lnTo>
                  <a:pt x="4439970" y="9962972"/>
                </a:lnTo>
                <a:lnTo>
                  <a:pt x="4441875" y="9964801"/>
                </a:lnTo>
                <a:lnTo>
                  <a:pt x="4443399" y="9966325"/>
                </a:lnTo>
                <a:lnTo>
                  <a:pt x="4444542" y="9968458"/>
                </a:lnTo>
                <a:lnTo>
                  <a:pt x="4445812" y="9970287"/>
                </a:lnTo>
                <a:lnTo>
                  <a:pt x="4447082" y="9972421"/>
                </a:lnTo>
                <a:lnTo>
                  <a:pt x="4447971" y="9974554"/>
                </a:lnTo>
                <a:lnTo>
                  <a:pt x="4448860" y="9976688"/>
                </a:lnTo>
                <a:lnTo>
                  <a:pt x="4449749" y="9979126"/>
                </a:lnTo>
                <a:lnTo>
                  <a:pt x="4450384" y="9981260"/>
                </a:lnTo>
                <a:lnTo>
                  <a:pt x="4451019" y="9984003"/>
                </a:lnTo>
                <a:lnTo>
                  <a:pt x="4451654" y="9986137"/>
                </a:lnTo>
                <a:lnTo>
                  <a:pt x="4451908" y="9988880"/>
                </a:lnTo>
                <a:lnTo>
                  <a:pt x="4452162" y="9991318"/>
                </a:lnTo>
                <a:lnTo>
                  <a:pt x="4452543" y="9994061"/>
                </a:lnTo>
                <a:lnTo>
                  <a:pt x="4452543" y="9996500"/>
                </a:lnTo>
                <a:lnTo>
                  <a:pt x="4452797" y="9999243"/>
                </a:lnTo>
                <a:lnTo>
                  <a:pt x="4452797" y="10001681"/>
                </a:lnTo>
                <a:lnTo>
                  <a:pt x="4452543" y="10004425"/>
                </a:lnTo>
                <a:lnTo>
                  <a:pt x="4452543" y="10006863"/>
                </a:lnTo>
                <a:lnTo>
                  <a:pt x="4452162" y="10009301"/>
                </a:lnTo>
                <a:lnTo>
                  <a:pt x="4451908" y="10012045"/>
                </a:lnTo>
                <a:lnTo>
                  <a:pt x="4451654" y="10014483"/>
                </a:lnTo>
                <a:lnTo>
                  <a:pt x="4451019" y="10016921"/>
                </a:lnTo>
                <a:lnTo>
                  <a:pt x="4484166" y="10016921"/>
                </a:lnTo>
              </a:path>
              <a:path w="6883400" h="10017125">
                <a:moveTo>
                  <a:pt x="4356150" y="9932187"/>
                </a:moveTo>
                <a:lnTo>
                  <a:pt x="4484166" y="9932187"/>
                </a:lnTo>
              </a:path>
              <a:path w="6883400" h="10017125">
                <a:moveTo>
                  <a:pt x="4484166" y="10016921"/>
                </a:moveTo>
                <a:lnTo>
                  <a:pt x="4518710" y="10016921"/>
                </a:lnTo>
                <a:lnTo>
                  <a:pt x="4517694" y="10014483"/>
                </a:lnTo>
                <a:lnTo>
                  <a:pt x="4517186" y="10012045"/>
                </a:lnTo>
                <a:lnTo>
                  <a:pt x="4516805" y="10009606"/>
                </a:lnTo>
                <a:lnTo>
                  <a:pt x="4516170" y="10007168"/>
                </a:lnTo>
                <a:lnTo>
                  <a:pt x="4515916" y="10004425"/>
                </a:lnTo>
                <a:lnTo>
                  <a:pt x="4515916" y="10001986"/>
                </a:lnTo>
                <a:lnTo>
                  <a:pt x="4515662" y="9999243"/>
                </a:lnTo>
                <a:lnTo>
                  <a:pt x="4515662" y="9996805"/>
                </a:lnTo>
                <a:lnTo>
                  <a:pt x="4515916" y="9994366"/>
                </a:lnTo>
                <a:lnTo>
                  <a:pt x="4515916" y="9991623"/>
                </a:lnTo>
                <a:lnTo>
                  <a:pt x="4516551" y="9989185"/>
                </a:lnTo>
                <a:lnTo>
                  <a:pt x="4516805" y="9986441"/>
                </a:lnTo>
                <a:lnTo>
                  <a:pt x="4517440" y="9984003"/>
                </a:lnTo>
                <a:lnTo>
                  <a:pt x="4518075" y="9981565"/>
                </a:lnTo>
                <a:lnTo>
                  <a:pt x="4518710" y="9979126"/>
                </a:lnTo>
                <a:lnTo>
                  <a:pt x="4519599" y="9976993"/>
                </a:lnTo>
                <a:lnTo>
                  <a:pt x="4520488" y="9974554"/>
                </a:lnTo>
                <a:lnTo>
                  <a:pt x="4521758" y="9972421"/>
                </a:lnTo>
                <a:lnTo>
                  <a:pt x="4522901" y="9970287"/>
                </a:lnTo>
                <a:lnTo>
                  <a:pt x="4524171" y="9968153"/>
                </a:lnTo>
                <a:lnTo>
                  <a:pt x="4525695" y="9966325"/>
                </a:lnTo>
                <a:lnTo>
                  <a:pt x="4526838" y="9964496"/>
                </a:lnTo>
                <a:lnTo>
                  <a:pt x="4528743" y="9962972"/>
                </a:lnTo>
                <a:lnTo>
                  <a:pt x="4530267" y="9961448"/>
                </a:lnTo>
                <a:lnTo>
                  <a:pt x="4532045" y="9959924"/>
                </a:lnTo>
                <a:lnTo>
                  <a:pt x="4534204" y="9958705"/>
                </a:lnTo>
                <a:lnTo>
                  <a:pt x="4535982" y="9957485"/>
                </a:lnTo>
                <a:lnTo>
                  <a:pt x="4538522" y="9956571"/>
                </a:lnTo>
                <a:lnTo>
                  <a:pt x="4540554" y="9955657"/>
                </a:lnTo>
                <a:lnTo>
                  <a:pt x="4543094" y="9955047"/>
                </a:lnTo>
                <a:lnTo>
                  <a:pt x="4545507" y="9954437"/>
                </a:lnTo>
                <a:lnTo>
                  <a:pt x="4548174" y="9954133"/>
                </a:lnTo>
                <a:lnTo>
                  <a:pt x="4550968" y="9954742"/>
                </a:lnTo>
                <a:lnTo>
                  <a:pt x="4553381" y="9955047"/>
                </a:lnTo>
                <a:lnTo>
                  <a:pt x="4556175" y="9955961"/>
                </a:lnTo>
                <a:lnTo>
                  <a:pt x="4558588" y="9956571"/>
                </a:lnTo>
                <a:lnTo>
                  <a:pt x="4560747" y="9957485"/>
                </a:lnTo>
                <a:lnTo>
                  <a:pt x="4562906" y="9958705"/>
                </a:lnTo>
                <a:lnTo>
                  <a:pt x="4564684" y="9960229"/>
                </a:lnTo>
                <a:lnTo>
                  <a:pt x="4566462" y="9961448"/>
                </a:lnTo>
                <a:lnTo>
                  <a:pt x="4568367" y="9962972"/>
                </a:lnTo>
                <a:lnTo>
                  <a:pt x="4569891" y="9964801"/>
                </a:lnTo>
                <a:lnTo>
                  <a:pt x="4571415" y="9966325"/>
                </a:lnTo>
                <a:lnTo>
                  <a:pt x="4572558" y="9968458"/>
                </a:lnTo>
                <a:lnTo>
                  <a:pt x="4573828" y="9970287"/>
                </a:lnTo>
                <a:lnTo>
                  <a:pt x="4575098" y="9972421"/>
                </a:lnTo>
                <a:lnTo>
                  <a:pt x="4575987" y="9974554"/>
                </a:lnTo>
                <a:lnTo>
                  <a:pt x="4576876" y="9976688"/>
                </a:lnTo>
                <a:lnTo>
                  <a:pt x="4577765" y="9979126"/>
                </a:lnTo>
                <a:lnTo>
                  <a:pt x="4578400" y="9981260"/>
                </a:lnTo>
                <a:lnTo>
                  <a:pt x="4579035" y="9984003"/>
                </a:lnTo>
                <a:lnTo>
                  <a:pt x="4579670" y="9986137"/>
                </a:lnTo>
                <a:lnTo>
                  <a:pt x="4579924" y="9988880"/>
                </a:lnTo>
                <a:lnTo>
                  <a:pt x="4580178" y="9991318"/>
                </a:lnTo>
                <a:lnTo>
                  <a:pt x="4580559" y="9994061"/>
                </a:lnTo>
                <a:lnTo>
                  <a:pt x="4580813" y="9996500"/>
                </a:lnTo>
                <a:lnTo>
                  <a:pt x="4580813" y="9999243"/>
                </a:lnTo>
                <a:lnTo>
                  <a:pt x="4580813" y="10001681"/>
                </a:lnTo>
                <a:lnTo>
                  <a:pt x="4580813" y="10004425"/>
                </a:lnTo>
                <a:lnTo>
                  <a:pt x="4580559" y="10006863"/>
                </a:lnTo>
                <a:lnTo>
                  <a:pt x="4580178" y="10009301"/>
                </a:lnTo>
                <a:lnTo>
                  <a:pt x="4579924" y="10012045"/>
                </a:lnTo>
                <a:lnTo>
                  <a:pt x="4579670" y="10014483"/>
                </a:lnTo>
                <a:lnTo>
                  <a:pt x="4579289" y="10016921"/>
                </a:lnTo>
                <a:lnTo>
                  <a:pt x="4612182" y="10016921"/>
                </a:lnTo>
              </a:path>
              <a:path w="6883400" h="10017125">
                <a:moveTo>
                  <a:pt x="4484166" y="9932187"/>
                </a:moveTo>
                <a:lnTo>
                  <a:pt x="4612182" y="9932187"/>
                </a:lnTo>
              </a:path>
              <a:path w="6883400" h="10017125">
                <a:moveTo>
                  <a:pt x="4612182" y="10016921"/>
                </a:moveTo>
                <a:lnTo>
                  <a:pt x="4646726" y="10016921"/>
                </a:lnTo>
                <a:lnTo>
                  <a:pt x="4645710" y="10014483"/>
                </a:lnTo>
                <a:lnTo>
                  <a:pt x="4645202" y="10012045"/>
                </a:lnTo>
                <a:lnTo>
                  <a:pt x="4644821" y="10009606"/>
                </a:lnTo>
                <a:lnTo>
                  <a:pt x="4644186" y="10007168"/>
                </a:lnTo>
                <a:lnTo>
                  <a:pt x="4643932" y="10004425"/>
                </a:lnTo>
                <a:lnTo>
                  <a:pt x="4643932" y="9991623"/>
                </a:lnTo>
                <a:lnTo>
                  <a:pt x="4644567" y="9989185"/>
                </a:lnTo>
                <a:lnTo>
                  <a:pt x="4644821" y="9986441"/>
                </a:lnTo>
                <a:lnTo>
                  <a:pt x="4645456" y="9984003"/>
                </a:lnTo>
                <a:lnTo>
                  <a:pt x="4646091" y="9981565"/>
                </a:lnTo>
                <a:lnTo>
                  <a:pt x="4646726" y="9979126"/>
                </a:lnTo>
                <a:lnTo>
                  <a:pt x="4647615" y="9976993"/>
                </a:lnTo>
                <a:lnTo>
                  <a:pt x="4648504" y="9974554"/>
                </a:lnTo>
                <a:lnTo>
                  <a:pt x="4649774" y="9972421"/>
                </a:lnTo>
                <a:lnTo>
                  <a:pt x="4650917" y="9970287"/>
                </a:lnTo>
                <a:lnTo>
                  <a:pt x="4652187" y="9968153"/>
                </a:lnTo>
                <a:lnTo>
                  <a:pt x="4653711" y="9966325"/>
                </a:lnTo>
                <a:lnTo>
                  <a:pt x="4654854" y="9964496"/>
                </a:lnTo>
                <a:lnTo>
                  <a:pt x="4656759" y="9962972"/>
                </a:lnTo>
                <a:lnTo>
                  <a:pt x="4666538" y="9956571"/>
                </a:lnTo>
                <a:lnTo>
                  <a:pt x="4668570" y="9955657"/>
                </a:lnTo>
                <a:lnTo>
                  <a:pt x="4671110" y="9955047"/>
                </a:lnTo>
                <a:lnTo>
                  <a:pt x="4673523" y="9954437"/>
                </a:lnTo>
                <a:lnTo>
                  <a:pt x="4676190" y="9954133"/>
                </a:lnTo>
                <a:lnTo>
                  <a:pt x="4678984" y="9954742"/>
                </a:lnTo>
                <a:lnTo>
                  <a:pt x="4681778" y="9955047"/>
                </a:lnTo>
                <a:lnTo>
                  <a:pt x="4684191" y="9955961"/>
                </a:lnTo>
                <a:lnTo>
                  <a:pt x="4686604" y="9956571"/>
                </a:lnTo>
                <a:lnTo>
                  <a:pt x="4688763" y="9957485"/>
                </a:lnTo>
                <a:lnTo>
                  <a:pt x="4690922" y="9958705"/>
                </a:lnTo>
                <a:lnTo>
                  <a:pt x="4692700" y="9960229"/>
                </a:lnTo>
                <a:lnTo>
                  <a:pt x="4694478" y="9961448"/>
                </a:lnTo>
                <a:lnTo>
                  <a:pt x="4696383" y="9962972"/>
                </a:lnTo>
                <a:lnTo>
                  <a:pt x="4697907" y="9964801"/>
                </a:lnTo>
                <a:lnTo>
                  <a:pt x="4699431" y="9966325"/>
                </a:lnTo>
                <a:lnTo>
                  <a:pt x="4700574" y="9968458"/>
                </a:lnTo>
                <a:lnTo>
                  <a:pt x="4701844" y="9970287"/>
                </a:lnTo>
                <a:lnTo>
                  <a:pt x="4703114" y="9972421"/>
                </a:lnTo>
                <a:lnTo>
                  <a:pt x="4704003" y="9974554"/>
                </a:lnTo>
                <a:lnTo>
                  <a:pt x="4704892" y="9976688"/>
                </a:lnTo>
                <a:lnTo>
                  <a:pt x="4705781" y="9979126"/>
                </a:lnTo>
                <a:lnTo>
                  <a:pt x="4706670" y="9981260"/>
                </a:lnTo>
                <a:lnTo>
                  <a:pt x="4707051" y="9984003"/>
                </a:lnTo>
                <a:lnTo>
                  <a:pt x="4707686" y="9986137"/>
                </a:lnTo>
                <a:lnTo>
                  <a:pt x="4708194" y="9988880"/>
                </a:lnTo>
                <a:lnTo>
                  <a:pt x="4708194" y="9991318"/>
                </a:lnTo>
                <a:lnTo>
                  <a:pt x="4708575" y="9994061"/>
                </a:lnTo>
                <a:lnTo>
                  <a:pt x="4708829" y="9996500"/>
                </a:lnTo>
                <a:lnTo>
                  <a:pt x="4708829" y="9999243"/>
                </a:lnTo>
                <a:lnTo>
                  <a:pt x="4708829" y="10001681"/>
                </a:lnTo>
                <a:lnTo>
                  <a:pt x="4708829" y="10004425"/>
                </a:lnTo>
                <a:lnTo>
                  <a:pt x="4708575" y="10006863"/>
                </a:lnTo>
                <a:lnTo>
                  <a:pt x="4708194" y="10009301"/>
                </a:lnTo>
                <a:lnTo>
                  <a:pt x="4707940" y="10012045"/>
                </a:lnTo>
                <a:lnTo>
                  <a:pt x="4707686" y="10014483"/>
                </a:lnTo>
                <a:lnTo>
                  <a:pt x="4707305" y="10016921"/>
                </a:lnTo>
                <a:lnTo>
                  <a:pt x="4740198" y="10016921"/>
                </a:lnTo>
              </a:path>
              <a:path w="6883400" h="10017125">
                <a:moveTo>
                  <a:pt x="4612182" y="9932187"/>
                </a:moveTo>
                <a:lnTo>
                  <a:pt x="4740198" y="9932187"/>
                </a:lnTo>
              </a:path>
              <a:path w="6883400" h="10017125">
                <a:moveTo>
                  <a:pt x="4740198" y="10016921"/>
                </a:moveTo>
                <a:lnTo>
                  <a:pt x="4774742" y="10016921"/>
                </a:lnTo>
                <a:lnTo>
                  <a:pt x="4774107" y="10014483"/>
                </a:lnTo>
                <a:lnTo>
                  <a:pt x="4773218" y="10012045"/>
                </a:lnTo>
                <a:lnTo>
                  <a:pt x="4772837" y="10009606"/>
                </a:lnTo>
                <a:lnTo>
                  <a:pt x="4772583" y="10007168"/>
                </a:lnTo>
                <a:lnTo>
                  <a:pt x="4772202" y="10004425"/>
                </a:lnTo>
                <a:lnTo>
                  <a:pt x="4771948" y="10001986"/>
                </a:lnTo>
                <a:lnTo>
                  <a:pt x="4771948" y="9999243"/>
                </a:lnTo>
                <a:lnTo>
                  <a:pt x="4771948" y="9996805"/>
                </a:lnTo>
                <a:lnTo>
                  <a:pt x="4771948" y="9994366"/>
                </a:lnTo>
                <a:lnTo>
                  <a:pt x="4772202" y="9991623"/>
                </a:lnTo>
                <a:lnTo>
                  <a:pt x="4772583" y="9989185"/>
                </a:lnTo>
                <a:lnTo>
                  <a:pt x="4772837" y="9986441"/>
                </a:lnTo>
                <a:lnTo>
                  <a:pt x="4773472" y="9984003"/>
                </a:lnTo>
                <a:lnTo>
                  <a:pt x="4774107" y="9981565"/>
                </a:lnTo>
                <a:lnTo>
                  <a:pt x="4774742" y="9979126"/>
                </a:lnTo>
                <a:lnTo>
                  <a:pt x="4775631" y="9976993"/>
                </a:lnTo>
                <a:lnTo>
                  <a:pt x="4776520" y="9974554"/>
                </a:lnTo>
                <a:lnTo>
                  <a:pt x="4777790" y="9972421"/>
                </a:lnTo>
                <a:lnTo>
                  <a:pt x="4778933" y="9970287"/>
                </a:lnTo>
                <a:lnTo>
                  <a:pt x="4780203" y="9968153"/>
                </a:lnTo>
                <a:lnTo>
                  <a:pt x="4781727" y="9966325"/>
                </a:lnTo>
                <a:lnTo>
                  <a:pt x="4783251" y="9964496"/>
                </a:lnTo>
                <a:lnTo>
                  <a:pt x="4804206" y="9954133"/>
                </a:lnTo>
                <a:lnTo>
                  <a:pt x="4807000" y="9954742"/>
                </a:lnTo>
                <a:lnTo>
                  <a:pt x="4809794" y="9955047"/>
                </a:lnTo>
                <a:lnTo>
                  <a:pt x="4812207" y="9955961"/>
                </a:lnTo>
                <a:lnTo>
                  <a:pt x="4814620" y="9956571"/>
                </a:lnTo>
                <a:lnTo>
                  <a:pt x="4816779" y="9957485"/>
                </a:lnTo>
                <a:lnTo>
                  <a:pt x="4818938" y="9958705"/>
                </a:lnTo>
                <a:lnTo>
                  <a:pt x="4820716" y="9960229"/>
                </a:lnTo>
                <a:lnTo>
                  <a:pt x="4822875" y="9961448"/>
                </a:lnTo>
                <a:lnTo>
                  <a:pt x="4824399" y="9962972"/>
                </a:lnTo>
                <a:lnTo>
                  <a:pt x="4825923" y="9964801"/>
                </a:lnTo>
                <a:lnTo>
                  <a:pt x="4827447" y="9966325"/>
                </a:lnTo>
                <a:lnTo>
                  <a:pt x="4828590" y="9968458"/>
                </a:lnTo>
                <a:lnTo>
                  <a:pt x="4830114" y="9970287"/>
                </a:lnTo>
                <a:lnTo>
                  <a:pt x="4831130" y="9972421"/>
                </a:lnTo>
                <a:lnTo>
                  <a:pt x="4832273" y="9974554"/>
                </a:lnTo>
                <a:lnTo>
                  <a:pt x="4833162" y="9976688"/>
                </a:lnTo>
                <a:lnTo>
                  <a:pt x="4833797" y="9979126"/>
                </a:lnTo>
                <a:lnTo>
                  <a:pt x="4834686" y="9981260"/>
                </a:lnTo>
                <a:lnTo>
                  <a:pt x="4835321" y="9984003"/>
                </a:lnTo>
                <a:lnTo>
                  <a:pt x="4835702" y="9986137"/>
                </a:lnTo>
                <a:lnTo>
                  <a:pt x="4836210" y="9988880"/>
                </a:lnTo>
                <a:lnTo>
                  <a:pt x="4836591" y="9991318"/>
                </a:lnTo>
                <a:lnTo>
                  <a:pt x="4836591" y="9994061"/>
                </a:lnTo>
                <a:lnTo>
                  <a:pt x="4836845" y="9996500"/>
                </a:lnTo>
                <a:lnTo>
                  <a:pt x="4836845" y="9999243"/>
                </a:lnTo>
                <a:lnTo>
                  <a:pt x="4836845" y="10001681"/>
                </a:lnTo>
                <a:lnTo>
                  <a:pt x="4836845" y="10004425"/>
                </a:lnTo>
                <a:lnTo>
                  <a:pt x="4836591" y="10006863"/>
                </a:lnTo>
                <a:lnTo>
                  <a:pt x="4836591" y="10009301"/>
                </a:lnTo>
                <a:lnTo>
                  <a:pt x="4835956" y="10012045"/>
                </a:lnTo>
                <a:lnTo>
                  <a:pt x="4835702" y="10014483"/>
                </a:lnTo>
                <a:lnTo>
                  <a:pt x="4835321" y="10016921"/>
                </a:lnTo>
                <a:lnTo>
                  <a:pt x="4868595" y="10016921"/>
                </a:lnTo>
              </a:path>
              <a:path w="6883400" h="10017125">
                <a:moveTo>
                  <a:pt x="4740198" y="9932187"/>
                </a:moveTo>
                <a:lnTo>
                  <a:pt x="4868595" y="9932187"/>
                </a:lnTo>
              </a:path>
              <a:path w="6883400" h="10017125">
                <a:moveTo>
                  <a:pt x="4868595" y="10016921"/>
                </a:moveTo>
                <a:lnTo>
                  <a:pt x="4902758" y="10016921"/>
                </a:lnTo>
                <a:lnTo>
                  <a:pt x="4902123" y="10014483"/>
                </a:lnTo>
                <a:lnTo>
                  <a:pt x="4901488" y="10012045"/>
                </a:lnTo>
                <a:lnTo>
                  <a:pt x="4900853" y="10009606"/>
                </a:lnTo>
                <a:lnTo>
                  <a:pt x="4900599" y="10007168"/>
                </a:lnTo>
                <a:lnTo>
                  <a:pt x="4900218" y="10004425"/>
                </a:lnTo>
                <a:lnTo>
                  <a:pt x="4899964" y="10001986"/>
                </a:lnTo>
                <a:lnTo>
                  <a:pt x="4899964" y="9999243"/>
                </a:lnTo>
                <a:lnTo>
                  <a:pt x="4899964" y="9996805"/>
                </a:lnTo>
                <a:lnTo>
                  <a:pt x="4899964" y="9994366"/>
                </a:lnTo>
                <a:lnTo>
                  <a:pt x="4900218" y="9991623"/>
                </a:lnTo>
                <a:lnTo>
                  <a:pt x="4900599" y="9989185"/>
                </a:lnTo>
                <a:lnTo>
                  <a:pt x="4900853" y="9986441"/>
                </a:lnTo>
                <a:lnTo>
                  <a:pt x="4901488" y="9984003"/>
                </a:lnTo>
                <a:lnTo>
                  <a:pt x="4902123" y="9981565"/>
                </a:lnTo>
                <a:lnTo>
                  <a:pt x="4903012" y="9979126"/>
                </a:lnTo>
                <a:lnTo>
                  <a:pt x="4909743" y="9966325"/>
                </a:lnTo>
                <a:lnTo>
                  <a:pt x="4911267" y="9964496"/>
                </a:lnTo>
                <a:lnTo>
                  <a:pt x="4932222" y="9954133"/>
                </a:lnTo>
                <a:lnTo>
                  <a:pt x="4935016" y="9954742"/>
                </a:lnTo>
                <a:lnTo>
                  <a:pt x="4937810" y="9955047"/>
                </a:lnTo>
                <a:lnTo>
                  <a:pt x="4940223" y="9955961"/>
                </a:lnTo>
                <a:lnTo>
                  <a:pt x="4942636" y="9956571"/>
                </a:lnTo>
                <a:lnTo>
                  <a:pt x="4944795" y="9957485"/>
                </a:lnTo>
                <a:lnTo>
                  <a:pt x="4946954" y="9958705"/>
                </a:lnTo>
                <a:lnTo>
                  <a:pt x="4948732" y="9960229"/>
                </a:lnTo>
                <a:lnTo>
                  <a:pt x="4950891" y="9961448"/>
                </a:lnTo>
                <a:lnTo>
                  <a:pt x="4952415" y="9962972"/>
                </a:lnTo>
                <a:lnTo>
                  <a:pt x="4953939" y="9964801"/>
                </a:lnTo>
                <a:lnTo>
                  <a:pt x="4955463" y="9966325"/>
                </a:lnTo>
                <a:lnTo>
                  <a:pt x="4956987" y="9968458"/>
                </a:lnTo>
                <a:lnTo>
                  <a:pt x="4958130" y="9970287"/>
                </a:lnTo>
                <a:lnTo>
                  <a:pt x="4959146" y="9972421"/>
                </a:lnTo>
                <a:lnTo>
                  <a:pt x="4960289" y="9974554"/>
                </a:lnTo>
                <a:lnTo>
                  <a:pt x="4961178" y="9976688"/>
                </a:lnTo>
                <a:lnTo>
                  <a:pt x="4961813" y="9979126"/>
                </a:lnTo>
                <a:lnTo>
                  <a:pt x="4962702" y="9981260"/>
                </a:lnTo>
                <a:lnTo>
                  <a:pt x="4963337" y="9984003"/>
                </a:lnTo>
                <a:lnTo>
                  <a:pt x="4963718" y="9986137"/>
                </a:lnTo>
                <a:lnTo>
                  <a:pt x="4964226" y="9988880"/>
                </a:lnTo>
                <a:lnTo>
                  <a:pt x="4964607" y="9991318"/>
                </a:lnTo>
                <a:lnTo>
                  <a:pt x="4964607" y="9994061"/>
                </a:lnTo>
                <a:lnTo>
                  <a:pt x="4964861" y="9996500"/>
                </a:lnTo>
                <a:lnTo>
                  <a:pt x="4964861" y="9999243"/>
                </a:lnTo>
                <a:lnTo>
                  <a:pt x="4964861" y="10001681"/>
                </a:lnTo>
                <a:lnTo>
                  <a:pt x="4964861" y="10004425"/>
                </a:lnTo>
                <a:lnTo>
                  <a:pt x="4964607" y="10006863"/>
                </a:lnTo>
                <a:lnTo>
                  <a:pt x="4964607" y="10009301"/>
                </a:lnTo>
                <a:lnTo>
                  <a:pt x="4964226" y="10012045"/>
                </a:lnTo>
                <a:lnTo>
                  <a:pt x="4963972" y="10014483"/>
                </a:lnTo>
                <a:lnTo>
                  <a:pt x="4963337" y="10016921"/>
                </a:lnTo>
                <a:lnTo>
                  <a:pt x="4996611" y="10016921"/>
                </a:lnTo>
              </a:path>
              <a:path w="6883400" h="10017125">
                <a:moveTo>
                  <a:pt x="4868595" y="9932187"/>
                </a:moveTo>
                <a:lnTo>
                  <a:pt x="4996611" y="9932187"/>
                </a:lnTo>
              </a:path>
              <a:path w="6883400" h="10017125">
                <a:moveTo>
                  <a:pt x="4996611" y="10016921"/>
                </a:moveTo>
                <a:lnTo>
                  <a:pt x="5030774" y="10016921"/>
                </a:lnTo>
                <a:lnTo>
                  <a:pt x="5030139" y="10014483"/>
                </a:lnTo>
                <a:lnTo>
                  <a:pt x="5029504" y="10012045"/>
                </a:lnTo>
                <a:lnTo>
                  <a:pt x="5028869" y="10009606"/>
                </a:lnTo>
                <a:lnTo>
                  <a:pt x="5028615" y="10007168"/>
                </a:lnTo>
                <a:lnTo>
                  <a:pt x="5028234" y="10004425"/>
                </a:lnTo>
                <a:lnTo>
                  <a:pt x="5027980" y="10001986"/>
                </a:lnTo>
                <a:lnTo>
                  <a:pt x="5027980" y="9999243"/>
                </a:lnTo>
                <a:lnTo>
                  <a:pt x="5027980" y="9996805"/>
                </a:lnTo>
                <a:lnTo>
                  <a:pt x="5027980" y="9994366"/>
                </a:lnTo>
                <a:lnTo>
                  <a:pt x="5028234" y="9991623"/>
                </a:lnTo>
                <a:lnTo>
                  <a:pt x="5028615" y="9989185"/>
                </a:lnTo>
                <a:lnTo>
                  <a:pt x="5028869" y="9986441"/>
                </a:lnTo>
                <a:lnTo>
                  <a:pt x="5029504" y="9984003"/>
                </a:lnTo>
                <a:lnTo>
                  <a:pt x="5030393" y="9981565"/>
                </a:lnTo>
                <a:lnTo>
                  <a:pt x="5031028" y="9979126"/>
                </a:lnTo>
                <a:lnTo>
                  <a:pt x="5031917" y="9976993"/>
                </a:lnTo>
                <a:lnTo>
                  <a:pt x="5032806" y="9974554"/>
                </a:lnTo>
                <a:lnTo>
                  <a:pt x="5033822" y="9972421"/>
                </a:lnTo>
                <a:lnTo>
                  <a:pt x="5060238" y="9954133"/>
                </a:lnTo>
                <a:lnTo>
                  <a:pt x="5063286" y="9954742"/>
                </a:lnTo>
                <a:lnTo>
                  <a:pt x="5065826" y="9955047"/>
                </a:lnTo>
                <a:lnTo>
                  <a:pt x="5068239" y="9955961"/>
                </a:lnTo>
                <a:lnTo>
                  <a:pt x="5070652" y="9956571"/>
                </a:lnTo>
                <a:lnTo>
                  <a:pt x="5072811" y="9957485"/>
                </a:lnTo>
                <a:lnTo>
                  <a:pt x="5074970" y="9958705"/>
                </a:lnTo>
                <a:lnTo>
                  <a:pt x="5077002" y="9960229"/>
                </a:lnTo>
                <a:lnTo>
                  <a:pt x="5078907" y="9961448"/>
                </a:lnTo>
                <a:lnTo>
                  <a:pt x="5088305" y="9974554"/>
                </a:lnTo>
                <a:lnTo>
                  <a:pt x="5089194" y="9976688"/>
                </a:lnTo>
                <a:lnTo>
                  <a:pt x="5089829" y="9979126"/>
                </a:lnTo>
                <a:lnTo>
                  <a:pt x="5090718" y="9981260"/>
                </a:lnTo>
                <a:lnTo>
                  <a:pt x="5091353" y="9984003"/>
                </a:lnTo>
                <a:lnTo>
                  <a:pt x="5091734" y="9986137"/>
                </a:lnTo>
                <a:lnTo>
                  <a:pt x="5092242" y="9988880"/>
                </a:lnTo>
                <a:lnTo>
                  <a:pt x="5092623" y="9991318"/>
                </a:lnTo>
                <a:lnTo>
                  <a:pt x="5092877" y="9994061"/>
                </a:lnTo>
                <a:lnTo>
                  <a:pt x="5092877" y="9996500"/>
                </a:lnTo>
                <a:lnTo>
                  <a:pt x="5093258" y="9999243"/>
                </a:lnTo>
                <a:lnTo>
                  <a:pt x="5093258" y="10001681"/>
                </a:lnTo>
                <a:lnTo>
                  <a:pt x="5092877" y="10004425"/>
                </a:lnTo>
                <a:lnTo>
                  <a:pt x="5092877" y="10006863"/>
                </a:lnTo>
                <a:lnTo>
                  <a:pt x="5092623" y="10009301"/>
                </a:lnTo>
                <a:lnTo>
                  <a:pt x="5092242" y="10012045"/>
                </a:lnTo>
                <a:lnTo>
                  <a:pt x="5091988" y="10014483"/>
                </a:lnTo>
                <a:lnTo>
                  <a:pt x="5091353" y="10016921"/>
                </a:lnTo>
                <a:lnTo>
                  <a:pt x="5124627" y="10016921"/>
                </a:lnTo>
              </a:path>
              <a:path w="6883400" h="10017125">
                <a:moveTo>
                  <a:pt x="4996611" y="9932187"/>
                </a:moveTo>
                <a:lnTo>
                  <a:pt x="5124627" y="9932187"/>
                </a:lnTo>
              </a:path>
              <a:path w="6883400" h="10017125">
                <a:moveTo>
                  <a:pt x="5124627" y="10016921"/>
                </a:moveTo>
                <a:lnTo>
                  <a:pt x="5158790" y="10016921"/>
                </a:lnTo>
                <a:lnTo>
                  <a:pt x="5158155" y="10014483"/>
                </a:lnTo>
                <a:lnTo>
                  <a:pt x="5157520" y="10012045"/>
                </a:lnTo>
                <a:lnTo>
                  <a:pt x="5156885" y="10009606"/>
                </a:lnTo>
                <a:lnTo>
                  <a:pt x="5156631" y="10007168"/>
                </a:lnTo>
                <a:lnTo>
                  <a:pt x="5156250" y="10004425"/>
                </a:lnTo>
                <a:lnTo>
                  <a:pt x="5155996" y="10001986"/>
                </a:lnTo>
                <a:lnTo>
                  <a:pt x="5155996" y="9999243"/>
                </a:lnTo>
                <a:lnTo>
                  <a:pt x="5155996" y="9996805"/>
                </a:lnTo>
                <a:lnTo>
                  <a:pt x="5155996" y="9994366"/>
                </a:lnTo>
                <a:lnTo>
                  <a:pt x="5156250" y="9991623"/>
                </a:lnTo>
                <a:lnTo>
                  <a:pt x="5156631" y="9989185"/>
                </a:lnTo>
                <a:lnTo>
                  <a:pt x="5157266" y="9986441"/>
                </a:lnTo>
                <a:lnTo>
                  <a:pt x="5157774" y="9984003"/>
                </a:lnTo>
                <a:lnTo>
                  <a:pt x="5158409" y="9981565"/>
                </a:lnTo>
                <a:lnTo>
                  <a:pt x="5159044" y="9979126"/>
                </a:lnTo>
                <a:lnTo>
                  <a:pt x="5159933" y="9976993"/>
                </a:lnTo>
                <a:lnTo>
                  <a:pt x="5160822" y="9974554"/>
                </a:lnTo>
                <a:lnTo>
                  <a:pt x="5161838" y="9972421"/>
                </a:lnTo>
                <a:lnTo>
                  <a:pt x="5162981" y="9970287"/>
                </a:lnTo>
                <a:lnTo>
                  <a:pt x="5164505" y="9968153"/>
                </a:lnTo>
                <a:lnTo>
                  <a:pt x="5165775" y="9966325"/>
                </a:lnTo>
                <a:lnTo>
                  <a:pt x="5174538" y="9958705"/>
                </a:lnTo>
                <a:lnTo>
                  <a:pt x="5176443" y="9957485"/>
                </a:lnTo>
                <a:lnTo>
                  <a:pt x="5178602" y="9956571"/>
                </a:lnTo>
                <a:lnTo>
                  <a:pt x="5181015" y="9955657"/>
                </a:lnTo>
                <a:lnTo>
                  <a:pt x="5183428" y="9955047"/>
                </a:lnTo>
                <a:lnTo>
                  <a:pt x="5185841" y="9954437"/>
                </a:lnTo>
                <a:lnTo>
                  <a:pt x="5188635" y="9954133"/>
                </a:lnTo>
                <a:lnTo>
                  <a:pt x="5191302" y="9954742"/>
                </a:lnTo>
                <a:lnTo>
                  <a:pt x="5193842" y="9955047"/>
                </a:lnTo>
                <a:lnTo>
                  <a:pt x="5196255" y="9955961"/>
                </a:lnTo>
                <a:lnTo>
                  <a:pt x="5198668" y="9956571"/>
                </a:lnTo>
                <a:lnTo>
                  <a:pt x="5201081" y="9957485"/>
                </a:lnTo>
                <a:lnTo>
                  <a:pt x="5202986" y="9958705"/>
                </a:lnTo>
                <a:lnTo>
                  <a:pt x="5205018" y="9960229"/>
                </a:lnTo>
                <a:lnTo>
                  <a:pt x="5206923" y="9961448"/>
                </a:lnTo>
                <a:lnTo>
                  <a:pt x="5208447" y="9962972"/>
                </a:lnTo>
                <a:lnTo>
                  <a:pt x="5210225" y="9964801"/>
                </a:lnTo>
                <a:lnTo>
                  <a:pt x="5211749" y="9966325"/>
                </a:lnTo>
                <a:lnTo>
                  <a:pt x="5213019" y="9968458"/>
                </a:lnTo>
                <a:lnTo>
                  <a:pt x="5214162" y="9970287"/>
                </a:lnTo>
                <a:lnTo>
                  <a:pt x="5215432" y="9972421"/>
                </a:lnTo>
                <a:lnTo>
                  <a:pt x="5216321" y="9974554"/>
                </a:lnTo>
                <a:lnTo>
                  <a:pt x="5217210" y="9976688"/>
                </a:lnTo>
                <a:lnTo>
                  <a:pt x="5218226" y="9979126"/>
                </a:lnTo>
                <a:lnTo>
                  <a:pt x="5218734" y="9981260"/>
                </a:lnTo>
                <a:lnTo>
                  <a:pt x="5219369" y="9984003"/>
                </a:lnTo>
                <a:lnTo>
                  <a:pt x="5220004" y="9986137"/>
                </a:lnTo>
                <a:lnTo>
                  <a:pt x="5220258" y="9988880"/>
                </a:lnTo>
                <a:lnTo>
                  <a:pt x="5220639" y="9991318"/>
                </a:lnTo>
                <a:lnTo>
                  <a:pt x="5220893" y="9994061"/>
                </a:lnTo>
                <a:lnTo>
                  <a:pt x="5220893" y="9996500"/>
                </a:lnTo>
                <a:lnTo>
                  <a:pt x="5221274" y="9999243"/>
                </a:lnTo>
                <a:lnTo>
                  <a:pt x="5221274" y="10001681"/>
                </a:lnTo>
                <a:lnTo>
                  <a:pt x="5220893" y="10004425"/>
                </a:lnTo>
                <a:lnTo>
                  <a:pt x="5220893" y="10006863"/>
                </a:lnTo>
                <a:lnTo>
                  <a:pt x="5220639" y="10009301"/>
                </a:lnTo>
                <a:lnTo>
                  <a:pt x="5220258" y="10012045"/>
                </a:lnTo>
                <a:lnTo>
                  <a:pt x="5220004" y="10014483"/>
                </a:lnTo>
                <a:lnTo>
                  <a:pt x="5219369" y="10016921"/>
                </a:lnTo>
                <a:lnTo>
                  <a:pt x="5252643" y="10016921"/>
                </a:lnTo>
              </a:path>
              <a:path w="6883400" h="10017125">
                <a:moveTo>
                  <a:pt x="5124627" y="9932187"/>
                </a:moveTo>
                <a:lnTo>
                  <a:pt x="5252643" y="9932187"/>
                </a:lnTo>
              </a:path>
              <a:path w="6883400" h="10017125">
                <a:moveTo>
                  <a:pt x="5252643" y="10016921"/>
                </a:moveTo>
                <a:lnTo>
                  <a:pt x="5286806" y="10016921"/>
                </a:lnTo>
                <a:lnTo>
                  <a:pt x="5286171" y="10014483"/>
                </a:lnTo>
                <a:lnTo>
                  <a:pt x="5285536" y="10012045"/>
                </a:lnTo>
                <a:lnTo>
                  <a:pt x="5284901" y="10009606"/>
                </a:lnTo>
                <a:lnTo>
                  <a:pt x="5284647" y="10007168"/>
                </a:lnTo>
                <a:lnTo>
                  <a:pt x="5284266" y="10004425"/>
                </a:lnTo>
                <a:lnTo>
                  <a:pt x="5284266" y="10001986"/>
                </a:lnTo>
                <a:lnTo>
                  <a:pt x="5284012" y="9999243"/>
                </a:lnTo>
                <a:lnTo>
                  <a:pt x="5284012" y="9996805"/>
                </a:lnTo>
                <a:lnTo>
                  <a:pt x="5284266" y="9994366"/>
                </a:lnTo>
                <a:lnTo>
                  <a:pt x="5284266" y="9991623"/>
                </a:lnTo>
                <a:lnTo>
                  <a:pt x="5284901" y="9989185"/>
                </a:lnTo>
                <a:lnTo>
                  <a:pt x="5285282" y="9986441"/>
                </a:lnTo>
                <a:lnTo>
                  <a:pt x="5285790" y="9984003"/>
                </a:lnTo>
                <a:lnTo>
                  <a:pt x="5286425" y="9981565"/>
                </a:lnTo>
                <a:lnTo>
                  <a:pt x="5287060" y="9979126"/>
                </a:lnTo>
                <a:lnTo>
                  <a:pt x="5287949" y="9976993"/>
                </a:lnTo>
                <a:lnTo>
                  <a:pt x="5288838" y="9974554"/>
                </a:lnTo>
                <a:lnTo>
                  <a:pt x="5290108" y="9972421"/>
                </a:lnTo>
                <a:lnTo>
                  <a:pt x="5291378" y="9970287"/>
                </a:lnTo>
                <a:lnTo>
                  <a:pt x="5292521" y="9968153"/>
                </a:lnTo>
                <a:lnTo>
                  <a:pt x="5293791" y="9966325"/>
                </a:lnTo>
                <a:lnTo>
                  <a:pt x="5295315" y="9964496"/>
                </a:lnTo>
                <a:lnTo>
                  <a:pt x="5297093" y="9962972"/>
                </a:lnTo>
                <a:lnTo>
                  <a:pt x="5298617" y="9961448"/>
                </a:lnTo>
                <a:lnTo>
                  <a:pt x="5300522" y="9959924"/>
                </a:lnTo>
                <a:lnTo>
                  <a:pt x="5302554" y="9958705"/>
                </a:lnTo>
                <a:lnTo>
                  <a:pt x="5304459" y="9957485"/>
                </a:lnTo>
                <a:lnTo>
                  <a:pt x="5306872" y="9956571"/>
                </a:lnTo>
                <a:lnTo>
                  <a:pt x="5309031" y="9955657"/>
                </a:lnTo>
                <a:lnTo>
                  <a:pt x="5311444" y="9955047"/>
                </a:lnTo>
                <a:lnTo>
                  <a:pt x="5313857" y="9954437"/>
                </a:lnTo>
                <a:lnTo>
                  <a:pt x="5316651" y="9954133"/>
                </a:lnTo>
                <a:lnTo>
                  <a:pt x="5319318" y="9954742"/>
                </a:lnTo>
                <a:lnTo>
                  <a:pt x="5321858" y="9955047"/>
                </a:lnTo>
                <a:lnTo>
                  <a:pt x="5324525" y="9955961"/>
                </a:lnTo>
                <a:lnTo>
                  <a:pt x="5326684" y="9956571"/>
                </a:lnTo>
                <a:lnTo>
                  <a:pt x="5329097" y="9957485"/>
                </a:lnTo>
                <a:lnTo>
                  <a:pt x="5331256" y="9958705"/>
                </a:lnTo>
                <a:lnTo>
                  <a:pt x="5333034" y="9960229"/>
                </a:lnTo>
                <a:lnTo>
                  <a:pt x="5334939" y="9961448"/>
                </a:lnTo>
                <a:lnTo>
                  <a:pt x="5336717" y="9962972"/>
                </a:lnTo>
                <a:lnTo>
                  <a:pt x="5338241" y="9964801"/>
                </a:lnTo>
                <a:lnTo>
                  <a:pt x="5339765" y="9966325"/>
                </a:lnTo>
                <a:lnTo>
                  <a:pt x="5341035" y="9968458"/>
                </a:lnTo>
                <a:lnTo>
                  <a:pt x="5342178" y="9970287"/>
                </a:lnTo>
                <a:lnTo>
                  <a:pt x="5343448" y="9972421"/>
                </a:lnTo>
                <a:lnTo>
                  <a:pt x="5344337" y="9974554"/>
                </a:lnTo>
                <a:lnTo>
                  <a:pt x="5345226" y="9976688"/>
                </a:lnTo>
                <a:lnTo>
                  <a:pt x="5346242" y="9979126"/>
                </a:lnTo>
                <a:lnTo>
                  <a:pt x="5346750" y="9981260"/>
                </a:lnTo>
                <a:lnTo>
                  <a:pt x="5347385" y="9984003"/>
                </a:lnTo>
                <a:lnTo>
                  <a:pt x="5348020" y="9986137"/>
                </a:lnTo>
                <a:lnTo>
                  <a:pt x="5348274" y="9988880"/>
                </a:lnTo>
                <a:lnTo>
                  <a:pt x="5348655" y="9991318"/>
                </a:lnTo>
                <a:lnTo>
                  <a:pt x="5348909" y="9994061"/>
                </a:lnTo>
                <a:lnTo>
                  <a:pt x="5349290" y="9996500"/>
                </a:lnTo>
                <a:lnTo>
                  <a:pt x="5349290" y="9999243"/>
                </a:lnTo>
                <a:lnTo>
                  <a:pt x="5349290" y="10001681"/>
                </a:lnTo>
                <a:lnTo>
                  <a:pt x="5349290" y="10004425"/>
                </a:lnTo>
                <a:lnTo>
                  <a:pt x="5348909" y="10006863"/>
                </a:lnTo>
                <a:lnTo>
                  <a:pt x="5348655" y="10009301"/>
                </a:lnTo>
                <a:lnTo>
                  <a:pt x="5348274" y="10012045"/>
                </a:lnTo>
                <a:lnTo>
                  <a:pt x="5348020" y="10014483"/>
                </a:lnTo>
                <a:lnTo>
                  <a:pt x="5347766" y="10016921"/>
                </a:lnTo>
                <a:lnTo>
                  <a:pt x="5380659" y="10016921"/>
                </a:lnTo>
              </a:path>
              <a:path w="6883400" h="10017125">
                <a:moveTo>
                  <a:pt x="5252643" y="9932187"/>
                </a:moveTo>
                <a:lnTo>
                  <a:pt x="5380659" y="9932187"/>
                </a:lnTo>
              </a:path>
              <a:path w="6883400" h="10017125">
                <a:moveTo>
                  <a:pt x="5380659" y="10016921"/>
                </a:moveTo>
                <a:lnTo>
                  <a:pt x="5415076" y="10016921"/>
                </a:lnTo>
                <a:lnTo>
                  <a:pt x="5414187" y="10014483"/>
                </a:lnTo>
                <a:lnTo>
                  <a:pt x="5413552" y="10012045"/>
                </a:lnTo>
                <a:lnTo>
                  <a:pt x="5413298" y="10009606"/>
                </a:lnTo>
                <a:lnTo>
                  <a:pt x="5412663" y="10007168"/>
                </a:lnTo>
                <a:lnTo>
                  <a:pt x="5412282" y="10004425"/>
                </a:lnTo>
                <a:lnTo>
                  <a:pt x="5412282" y="10001986"/>
                </a:lnTo>
                <a:lnTo>
                  <a:pt x="5412028" y="9999243"/>
                </a:lnTo>
                <a:lnTo>
                  <a:pt x="5412028" y="9996805"/>
                </a:lnTo>
                <a:lnTo>
                  <a:pt x="5412282" y="9994366"/>
                </a:lnTo>
                <a:lnTo>
                  <a:pt x="5412282" y="9991623"/>
                </a:lnTo>
                <a:lnTo>
                  <a:pt x="5412917" y="9989185"/>
                </a:lnTo>
                <a:lnTo>
                  <a:pt x="5413298" y="9986441"/>
                </a:lnTo>
                <a:lnTo>
                  <a:pt x="5413806" y="9984003"/>
                </a:lnTo>
                <a:lnTo>
                  <a:pt x="5414441" y="9981565"/>
                </a:lnTo>
                <a:lnTo>
                  <a:pt x="5415076" y="9979126"/>
                </a:lnTo>
                <a:lnTo>
                  <a:pt x="5415965" y="9976993"/>
                </a:lnTo>
                <a:lnTo>
                  <a:pt x="5416854" y="9974554"/>
                </a:lnTo>
                <a:lnTo>
                  <a:pt x="5418124" y="9972421"/>
                </a:lnTo>
                <a:lnTo>
                  <a:pt x="5419394" y="9970287"/>
                </a:lnTo>
                <a:lnTo>
                  <a:pt x="5420537" y="9968153"/>
                </a:lnTo>
                <a:lnTo>
                  <a:pt x="5422061" y="9966325"/>
                </a:lnTo>
                <a:lnTo>
                  <a:pt x="5423331" y="9964496"/>
                </a:lnTo>
                <a:lnTo>
                  <a:pt x="5425109" y="9962972"/>
                </a:lnTo>
                <a:lnTo>
                  <a:pt x="5426633" y="9961448"/>
                </a:lnTo>
                <a:lnTo>
                  <a:pt x="5428538" y="9959924"/>
                </a:lnTo>
                <a:lnTo>
                  <a:pt x="5430570" y="9958705"/>
                </a:lnTo>
                <a:lnTo>
                  <a:pt x="5432729" y="9957485"/>
                </a:lnTo>
                <a:lnTo>
                  <a:pt x="5434888" y="9956571"/>
                </a:lnTo>
                <a:lnTo>
                  <a:pt x="5437047" y="9955657"/>
                </a:lnTo>
                <a:lnTo>
                  <a:pt x="5439460" y="9955047"/>
                </a:lnTo>
                <a:lnTo>
                  <a:pt x="5441873" y="9954437"/>
                </a:lnTo>
                <a:lnTo>
                  <a:pt x="5444667" y="9954133"/>
                </a:lnTo>
                <a:lnTo>
                  <a:pt x="5447334" y="9954742"/>
                </a:lnTo>
                <a:lnTo>
                  <a:pt x="5450128" y="9955047"/>
                </a:lnTo>
                <a:lnTo>
                  <a:pt x="5452541" y="9955961"/>
                </a:lnTo>
                <a:lnTo>
                  <a:pt x="5454954" y="9956571"/>
                </a:lnTo>
                <a:lnTo>
                  <a:pt x="5457113" y="9957485"/>
                </a:lnTo>
                <a:lnTo>
                  <a:pt x="5459272" y="9958705"/>
                </a:lnTo>
                <a:lnTo>
                  <a:pt x="5461050" y="9960229"/>
                </a:lnTo>
                <a:lnTo>
                  <a:pt x="5462955" y="9961448"/>
                </a:lnTo>
                <a:lnTo>
                  <a:pt x="5464733" y="9962972"/>
                </a:lnTo>
                <a:lnTo>
                  <a:pt x="5466257" y="9964801"/>
                </a:lnTo>
                <a:lnTo>
                  <a:pt x="5467781" y="9966325"/>
                </a:lnTo>
                <a:lnTo>
                  <a:pt x="5469051" y="9968458"/>
                </a:lnTo>
                <a:lnTo>
                  <a:pt x="5470194" y="9970287"/>
                </a:lnTo>
                <a:lnTo>
                  <a:pt x="5471464" y="9972421"/>
                </a:lnTo>
                <a:lnTo>
                  <a:pt x="5472353" y="9974554"/>
                </a:lnTo>
                <a:lnTo>
                  <a:pt x="5473242" y="9976688"/>
                </a:lnTo>
                <a:lnTo>
                  <a:pt x="5474258" y="9979126"/>
                </a:lnTo>
                <a:lnTo>
                  <a:pt x="5474766" y="9981260"/>
                </a:lnTo>
                <a:lnTo>
                  <a:pt x="5475401" y="9984003"/>
                </a:lnTo>
                <a:lnTo>
                  <a:pt x="5476036" y="9986137"/>
                </a:lnTo>
                <a:lnTo>
                  <a:pt x="5476290" y="9988880"/>
                </a:lnTo>
                <a:lnTo>
                  <a:pt x="5476671" y="9991318"/>
                </a:lnTo>
                <a:lnTo>
                  <a:pt x="5476925" y="9994061"/>
                </a:lnTo>
                <a:lnTo>
                  <a:pt x="5477306" y="9996500"/>
                </a:lnTo>
                <a:lnTo>
                  <a:pt x="5477306" y="9999243"/>
                </a:lnTo>
                <a:lnTo>
                  <a:pt x="5477306" y="10001681"/>
                </a:lnTo>
                <a:lnTo>
                  <a:pt x="5477306" y="10004425"/>
                </a:lnTo>
                <a:lnTo>
                  <a:pt x="5476925" y="10006863"/>
                </a:lnTo>
                <a:lnTo>
                  <a:pt x="5476671" y="10009301"/>
                </a:lnTo>
                <a:lnTo>
                  <a:pt x="5476290" y="10012045"/>
                </a:lnTo>
                <a:lnTo>
                  <a:pt x="5476036" y="10014483"/>
                </a:lnTo>
                <a:lnTo>
                  <a:pt x="5475782" y="10016921"/>
                </a:lnTo>
                <a:lnTo>
                  <a:pt x="5508675" y="10016921"/>
                </a:lnTo>
              </a:path>
              <a:path w="6883400" h="10017125">
                <a:moveTo>
                  <a:pt x="5380659" y="9932187"/>
                </a:moveTo>
                <a:lnTo>
                  <a:pt x="5508675" y="9932187"/>
                </a:lnTo>
              </a:path>
              <a:path w="6883400" h="10017125">
                <a:moveTo>
                  <a:pt x="5508675" y="10016921"/>
                </a:moveTo>
                <a:lnTo>
                  <a:pt x="5543092" y="10016921"/>
                </a:lnTo>
                <a:lnTo>
                  <a:pt x="5542457" y="10014483"/>
                </a:lnTo>
                <a:lnTo>
                  <a:pt x="5541568" y="10012045"/>
                </a:lnTo>
                <a:lnTo>
                  <a:pt x="5541314" y="10009606"/>
                </a:lnTo>
                <a:lnTo>
                  <a:pt x="5540933" y="10007168"/>
                </a:lnTo>
                <a:lnTo>
                  <a:pt x="5540679" y="10004425"/>
                </a:lnTo>
                <a:lnTo>
                  <a:pt x="5540298" y="10001986"/>
                </a:lnTo>
                <a:lnTo>
                  <a:pt x="5540298" y="9999243"/>
                </a:lnTo>
                <a:lnTo>
                  <a:pt x="5540298" y="9996805"/>
                </a:lnTo>
                <a:lnTo>
                  <a:pt x="5540298" y="9994366"/>
                </a:lnTo>
                <a:lnTo>
                  <a:pt x="5540679" y="9991623"/>
                </a:lnTo>
                <a:lnTo>
                  <a:pt x="5540933" y="9989185"/>
                </a:lnTo>
                <a:lnTo>
                  <a:pt x="5543981" y="9976993"/>
                </a:lnTo>
                <a:lnTo>
                  <a:pt x="5544870" y="9974554"/>
                </a:lnTo>
                <a:lnTo>
                  <a:pt x="5546140" y="9972421"/>
                </a:lnTo>
                <a:lnTo>
                  <a:pt x="5547410" y="9970287"/>
                </a:lnTo>
                <a:lnTo>
                  <a:pt x="5548553" y="9968153"/>
                </a:lnTo>
                <a:lnTo>
                  <a:pt x="5550077" y="9966325"/>
                </a:lnTo>
                <a:lnTo>
                  <a:pt x="5551347" y="9964496"/>
                </a:lnTo>
                <a:lnTo>
                  <a:pt x="5553125" y="9962972"/>
                </a:lnTo>
                <a:lnTo>
                  <a:pt x="5555030" y="9961448"/>
                </a:lnTo>
                <a:lnTo>
                  <a:pt x="5556808" y="9959924"/>
                </a:lnTo>
                <a:lnTo>
                  <a:pt x="5558586" y="9958705"/>
                </a:lnTo>
                <a:lnTo>
                  <a:pt x="5572683" y="9954133"/>
                </a:lnTo>
                <a:lnTo>
                  <a:pt x="5575350" y="9954742"/>
                </a:lnTo>
                <a:lnTo>
                  <a:pt x="5578144" y="9955047"/>
                </a:lnTo>
                <a:lnTo>
                  <a:pt x="5580557" y="9955961"/>
                </a:lnTo>
                <a:lnTo>
                  <a:pt x="5582970" y="9956571"/>
                </a:lnTo>
                <a:lnTo>
                  <a:pt x="5585129" y="9957485"/>
                </a:lnTo>
                <a:lnTo>
                  <a:pt x="5587288" y="9958705"/>
                </a:lnTo>
                <a:lnTo>
                  <a:pt x="5589066" y="9960229"/>
                </a:lnTo>
                <a:lnTo>
                  <a:pt x="5591225" y="9961448"/>
                </a:lnTo>
                <a:lnTo>
                  <a:pt x="5592749" y="9962972"/>
                </a:lnTo>
                <a:lnTo>
                  <a:pt x="5594273" y="9964801"/>
                </a:lnTo>
                <a:lnTo>
                  <a:pt x="5595797" y="9966325"/>
                </a:lnTo>
                <a:lnTo>
                  <a:pt x="5597067" y="9968458"/>
                </a:lnTo>
                <a:lnTo>
                  <a:pt x="5598591" y="9970287"/>
                </a:lnTo>
                <a:lnTo>
                  <a:pt x="5599480" y="9972421"/>
                </a:lnTo>
                <a:lnTo>
                  <a:pt x="5600369" y="9974554"/>
                </a:lnTo>
                <a:lnTo>
                  <a:pt x="5601639" y="9976688"/>
                </a:lnTo>
                <a:lnTo>
                  <a:pt x="5602274" y="9979126"/>
                </a:lnTo>
                <a:lnTo>
                  <a:pt x="5603163" y="9981260"/>
                </a:lnTo>
                <a:lnTo>
                  <a:pt x="5603798" y="9984003"/>
                </a:lnTo>
                <a:lnTo>
                  <a:pt x="5604052" y="9986137"/>
                </a:lnTo>
                <a:lnTo>
                  <a:pt x="5604687" y="9988880"/>
                </a:lnTo>
                <a:lnTo>
                  <a:pt x="5604941" y="9991318"/>
                </a:lnTo>
                <a:lnTo>
                  <a:pt x="5604941" y="9994061"/>
                </a:lnTo>
                <a:lnTo>
                  <a:pt x="5605322" y="9996500"/>
                </a:lnTo>
                <a:lnTo>
                  <a:pt x="5605322" y="9999243"/>
                </a:lnTo>
                <a:lnTo>
                  <a:pt x="5605322" y="10001681"/>
                </a:lnTo>
                <a:lnTo>
                  <a:pt x="5605322" y="10004425"/>
                </a:lnTo>
                <a:lnTo>
                  <a:pt x="5604941" y="10006863"/>
                </a:lnTo>
                <a:lnTo>
                  <a:pt x="5604941" y="10009301"/>
                </a:lnTo>
                <a:lnTo>
                  <a:pt x="5604306" y="10012045"/>
                </a:lnTo>
                <a:lnTo>
                  <a:pt x="5604052" y="10014483"/>
                </a:lnTo>
                <a:lnTo>
                  <a:pt x="5603798" y="10016921"/>
                </a:lnTo>
                <a:lnTo>
                  <a:pt x="5636691" y="10016921"/>
                </a:lnTo>
              </a:path>
              <a:path w="6883400" h="10017125">
                <a:moveTo>
                  <a:pt x="5508675" y="9932187"/>
                </a:moveTo>
                <a:lnTo>
                  <a:pt x="5636691" y="9932187"/>
                </a:lnTo>
              </a:path>
              <a:path w="6883400" h="10017125">
                <a:moveTo>
                  <a:pt x="5636945" y="10016921"/>
                </a:moveTo>
                <a:lnTo>
                  <a:pt x="5671108" y="10016921"/>
                </a:lnTo>
                <a:lnTo>
                  <a:pt x="5670473" y="10014483"/>
                </a:lnTo>
                <a:lnTo>
                  <a:pt x="5669838" y="10012045"/>
                </a:lnTo>
                <a:lnTo>
                  <a:pt x="5669330" y="10009606"/>
                </a:lnTo>
                <a:lnTo>
                  <a:pt x="5668949" y="10007168"/>
                </a:lnTo>
                <a:lnTo>
                  <a:pt x="5668695" y="10004425"/>
                </a:lnTo>
                <a:lnTo>
                  <a:pt x="5668314" y="10001986"/>
                </a:lnTo>
                <a:lnTo>
                  <a:pt x="5668314" y="9999243"/>
                </a:lnTo>
                <a:lnTo>
                  <a:pt x="5668314" y="9996805"/>
                </a:lnTo>
                <a:lnTo>
                  <a:pt x="5668314" y="9994366"/>
                </a:lnTo>
                <a:lnTo>
                  <a:pt x="5668695" y="9991623"/>
                </a:lnTo>
                <a:lnTo>
                  <a:pt x="5671362" y="9979126"/>
                </a:lnTo>
                <a:lnTo>
                  <a:pt x="5671997" y="9976993"/>
                </a:lnTo>
                <a:lnTo>
                  <a:pt x="5673267" y="9974554"/>
                </a:lnTo>
                <a:lnTo>
                  <a:pt x="5674156" y="9972421"/>
                </a:lnTo>
                <a:lnTo>
                  <a:pt x="5675426" y="9970287"/>
                </a:lnTo>
                <a:lnTo>
                  <a:pt x="5676569" y="9968153"/>
                </a:lnTo>
                <a:lnTo>
                  <a:pt x="5678093" y="9966325"/>
                </a:lnTo>
                <a:lnTo>
                  <a:pt x="5679617" y="9964496"/>
                </a:lnTo>
                <a:lnTo>
                  <a:pt x="5681141" y="9962972"/>
                </a:lnTo>
                <a:lnTo>
                  <a:pt x="5683046" y="9961448"/>
                </a:lnTo>
                <a:lnTo>
                  <a:pt x="5684824" y="9959924"/>
                </a:lnTo>
                <a:lnTo>
                  <a:pt x="5700699" y="9954133"/>
                </a:lnTo>
                <a:lnTo>
                  <a:pt x="5703366" y="9954742"/>
                </a:lnTo>
                <a:lnTo>
                  <a:pt x="5706160" y="9955047"/>
                </a:lnTo>
                <a:lnTo>
                  <a:pt x="5708573" y="9955961"/>
                </a:lnTo>
                <a:lnTo>
                  <a:pt x="5710986" y="9956571"/>
                </a:lnTo>
                <a:lnTo>
                  <a:pt x="5713145" y="9957485"/>
                </a:lnTo>
                <a:lnTo>
                  <a:pt x="5715304" y="9958705"/>
                </a:lnTo>
                <a:lnTo>
                  <a:pt x="5717082" y="9960229"/>
                </a:lnTo>
                <a:lnTo>
                  <a:pt x="5719241" y="9961448"/>
                </a:lnTo>
                <a:lnTo>
                  <a:pt x="5720765" y="9962972"/>
                </a:lnTo>
                <a:lnTo>
                  <a:pt x="5722289" y="9964801"/>
                </a:lnTo>
                <a:lnTo>
                  <a:pt x="5723813" y="9966325"/>
                </a:lnTo>
                <a:lnTo>
                  <a:pt x="5725337" y="9968458"/>
                </a:lnTo>
                <a:lnTo>
                  <a:pt x="5726607" y="9970287"/>
                </a:lnTo>
                <a:lnTo>
                  <a:pt x="5727496" y="9972421"/>
                </a:lnTo>
                <a:lnTo>
                  <a:pt x="5728766" y="9974554"/>
                </a:lnTo>
                <a:lnTo>
                  <a:pt x="5729655" y="9976688"/>
                </a:lnTo>
                <a:lnTo>
                  <a:pt x="5730290" y="9979126"/>
                </a:lnTo>
                <a:lnTo>
                  <a:pt x="5731179" y="9981260"/>
                </a:lnTo>
                <a:lnTo>
                  <a:pt x="5731814" y="9984003"/>
                </a:lnTo>
                <a:lnTo>
                  <a:pt x="5732068" y="9986137"/>
                </a:lnTo>
                <a:lnTo>
                  <a:pt x="5732703" y="9988880"/>
                </a:lnTo>
                <a:lnTo>
                  <a:pt x="5732957" y="9991318"/>
                </a:lnTo>
                <a:lnTo>
                  <a:pt x="5732957" y="9994061"/>
                </a:lnTo>
                <a:lnTo>
                  <a:pt x="5733338" y="9996500"/>
                </a:lnTo>
                <a:lnTo>
                  <a:pt x="5733338" y="9999243"/>
                </a:lnTo>
                <a:lnTo>
                  <a:pt x="5733338" y="10001681"/>
                </a:lnTo>
                <a:lnTo>
                  <a:pt x="5733338" y="10004425"/>
                </a:lnTo>
                <a:lnTo>
                  <a:pt x="5732957" y="10006863"/>
                </a:lnTo>
                <a:lnTo>
                  <a:pt x="5732957" y="10009301"/>
                </a:lnTo>
                <a:lnTo>
                  <a:pt x="5732703" y="10012045"/>
                </a:lnTo>
                <a:lnTo>
                  <a:pt x="5732322" y="10014483"/>
                </a:lnTo>
                <a:lnTo>
                  <a:pt x="5731814" y="10016921"/>
                </a:lnTo>
                <a:lnTo>
                  <a:pt x="5764961" y="10016921"/>
                </a:lnTo>
              </a:path>
              <a:path w="6883400" h="10017125">
                <a:moveTo>
                  <a:pt x="5636945" y="9932187"/>
                </a:moveTo>
                <a:lnTo>
                  <a:pt x="5764961" y="9932187"/>
                </a:lnTo>
              </a:path>
              <a:path w="6883400" h="10017125">
                <a:moveTo>
                  <a:pt x="5764961" y="10016921"/>
                </a:moveTo>
                <a:lnTo>
                  <a:pt x="5799124" y="10016921"/>
                </a:lnTo>
                <a:lnTo>
                  <a:pt x="5798489" y="10014483"/>
                </a:lnTo>
                <a:lnTo>
                  <a:pt x="5797854" y="10012045"/>
                </a:lnTo>
                <a:lnTo>
                  <a:pt x="5797346" y="10009606"/>
                </a:lnTo>
                <a:lnTo>
                  <a:pt x="5796965" y="10007168"/>
                </a:lnTo>
                <a:lnTo>
                  <a:pt x="5796711" y="10004425"/>
                </a:lnTo>
                <a:lnTo>
                  <a:pt x="5796330" y="10001986"/>
                </a:lnTo>
                <a:lnTo>
                  <a:pt x="5796330" y="9999243"/>
                </a:lnTo>
                <a:lnTo>
                  <a:pt x="5796330" y="9996805"/>
                </a:lnTo>
                <a:lnTo>
                  <a:pt x="5796330" y="9994366"/>
                </a:lnTo>
                <a:lnTo>
                  <a:pt x="5796711" y="9991623"/>
                </a:lnTo>
                <a:lnTo>
                  <a:pt x="5796965" y="9989185"/>
                </a:lnTo>
                <a:lnTo>
                  <a:pt x="5797346" y="9986441"/>
                </a:lnTo>
                <a:lnTo>
                  <a:pt x="5797854" y="9984003"/>
                </a:lnTo>
                <a:lnTo>
                  <a:pt x="5798870" y="9981565"/>
                </a:lnTo>
                <a:lnTo>
                  <a:pt x="5799378" y="9979126"/>
                </a:lnTo>
                <a:lnTo>
                  <a:pt x="5800394" y="9976993"/>
                </a:lnTo>
                <a:lnTo>
                  <a:pt x="5801283" y="9974554"/>
                </a:lnTo>
                <a:lnTo>
                  <a:pt x="5802172" y="9972421"/>
                </a:lnTo>
                <a:lnTo>
                  <a:pt x="5803442" y="9970287"/>
                </a:lnTo>
                <a:lnTo>
                  <a:pt x="5804585" y="9968153"/>
                </a:lnTo>
                <a:lnTo>
                  <a:pt x="5806109" y="9966325"/>
                </a:lnTo>
                <a:lnTo>
                  <a:pt x="5807633" y="9964496"/>
                </a:lnTo>
                <a:lnTo>
                  <a:pt x="5809157" y="9962972"/>
                </a:lnTo>
                <a:lnTo>
                  <a:pt x="5811062" y="9961448"/>
                </a:lnTo>
                <a:lnTo>
                  <a:pt x="5812840" y="9959924"/>
                </a:lnTo>
                <a:lnTo>
                  <a:pt x="5828715" y="9954133"/>
                </a:lnTo>
                <a:lnTo>
                  <a:pt x="5831763" y="9954742"/>
                </a:lnTo>
                <a:lnTo>
                  <a:pt x="5834176" y="9955047"/>
                </a:lnTo>
                <a:lnTo>
                  <a:pt x="5836589" y="9955961"/>
                </a:lnTo>
                <a:lnTo>
                  <a:pt x="5839002" y="9956571"/>
                </a:lnTo>
                <a:lnTo>
                  <a:pt x="5841161" y="9957485"/>
                </a:lnTo>
                <a:lnTo>
                  <a:pt x="5843320" y="9958705"/>
                </a:lnTo>
                <a:lnTo>
                  <a:pt x="5845479" y="9960229"/>
                </a:lnTo>
                <a:lnTo>
                  <a:pt x="5847257" y="9961448"/>
                </a:lnTo>
                <a:lnTo>
                  <a:pt x="5848781" y="9962972"/>
                </a:lnTo>
                <a:lnTo>
                  <a:pt x="5850686" y="9964801"/>
                </a:lnTo>
                <a:lnTo>
                  <a:pt x="5851829" y="9966325"/>
                </a:lnTo>
                <a:lnTo>
                  <a:pt x="5858306" y="9979126"/>
                </a:lnTo>
                <a:lnTo>
                  <a:pt x="5859195" y="9981260"/>
                </a:lnTo>
                <a:lnTo>
                  <a:pt x="5859830" y="9984003"/>
                </a:lnTo>
                <a:lnTo>
                  <a:pt x="5860084" y="9986137"/>
                </a:lnTo>
                <a:lnTo>
                  <a:pt x="5860719" y="9988880"/>
                </a:lnTo>
                <a:lnTo>
                  <a:pt x="5860973" y="9991318"/>
                </a:lnTo>
                <a:lnTo>
                  <a:pt x="5861354" y="9994061"/>
                </a:lnTo>
                <a:lnTo>
                  <a:pt x="5861354" y="9996500"/>
                </a:lnTo>
                <a:lnTo>
                  <a:pt x="5861608" y="9999243"/>
                </a:lnTo>
                <a:lnTo>
                  <a:pt x="5861608" y="10001681"/>
                </a:lnTo>
                <a:lnTo>
                  <a:pt x="5861354" y="10004425"/>
                </a:lnTo>
                <a:lnTo>
                  <a:pt x="5861354" y="10006863"/>
                </a:lnTo>
                <a:lnTo>
                  <a:pt x="5860973" y="10009301"/>
                </a:lnTo>
                <a:lnTo>
                  <a:pt x="5860719" y="10012045"/>
                </a:lnTo>
                <a:lnTo>
                  <a:pt x="5860338" y="10014483"/>
                </a:lnTo>
                <a:lnTo>
                  <a:pt x="5859830" y="10016921"/>
                </a:lnTo>
                <a:lnTo>
                  <a:pt x="5892977" y="10016921"/>
                </a:lnTo>
              </a:path>
              <a:path w="6883400" h="10017125">
                <a:moveTo>
                  <a:pt x="5764961" y="9932187"/>
                </a:moveTo>
                <a:lnTo>
                  <a:pt x="5892977" y="9932187"/>
                </a:lnTo>
              </a:path>
              <a:path w="6883400" h="10017125">
                <a:moveTo>
                  <a:pt x="5892977" y="10016921"/>
                </a:moveTo>
                <a:lnTo>
                  <a:pt x="5927140" y="10016921"/>
                </a:lnTo>
                <a:lnTo>
                  <a:pt x="5926505" y="10014483"/>
                </a:lnTo>
                <a:lnTo>
                  <a:pt x="5925870" y="10012045"/>
                </a:lnTo>
                <a:lnTo>
                  <a:pt x="5925362" y="10009606"/>
                </a:lnTo>
                <a:lnTo>
                  <a:pt x="5924981" y="10007168"/>
                </a:lnTo>
                <a:lnTo>
                  <a:pt x="5924727" y="10004425"/>
                </a:lnTo>
                <a:lnTo>
                  <a:pt x="5924346" y="10001986"/>
                </a:lnTo>
                <a:lnTo>
                  <a:pt x="5924346" y="9999243"/>
                </a:lnTo>
                <a:lnTo>
                  <a:pt x="5924346" y="9996805"/>
                </a:lnTo>
                <a:lnTo>
                  <a:pt x="5924346" y="9994366"/>
                </a:lnTo>
                <a:lnTo>
                  <a:pt x="5924727" y="9991623"/>
                </a:lnTo>
                <a:lnTo>
                  <a:pt x="5924981" y="9989185"/>
                </a:lnTo>
                <a:lnTo>
                  <a:pt x="5925616" y="9986441"/>
                </a:lnTo>
                <a:lnTo>
                  <a:pt x="5926251" y="9984003"/>
                </a:lnTo>
                <a:lnTo>
                  <a:pt x="5926886" y="9981565"/>
                </a:lnTo>
                <a:lnTo>
                  <a:pt x="5927394" y="9979126"/>
                </a:lnTo>
                <a:lnTo>
                  <a:pt x="5928410" y="9976993"/>
                </a:lnTo>
                <a:lnTo>
                  <a:pt x="5929299" y="9974554"/>
                </a:lnTo>
                <a:lnTo>
                  <a:pt x="5930188" y="9972421"/>
                </a:lnTo>
                <a:lnTo>
                  <a:pt x="5931458" y="9970287"/>
                </a:lnTo>
                <a:lnTo>
                  <a:pt x="5932982" y="9968153"/>
                </a:lnTo>
                <a:lnTo>
                  <a:pt x="5934125" y="9966325"/>
                </a:lnTo>
                <a:lnTo>
                  <a:pt x="5935649" y="9964496"/>
                </a:lnTo>
                <a:lnTo>
                  <a:pt x="5937173" y="9962972"/>
                </a:lnTo>
                <a:lnTo>
                  <a:pt x="5939078" y="9961448"/>
                </a:lnTo>
                <a:lnTo>
                  <a:pt x="5940856" y="9959924"/>
                </a:lnTo>
                <a:lnTo>
                  <a:pt x="5943015" y="9958705"/>
                </a:lnTo>
                <a:lnTo>
                  <a:pt x="5944793" y="9957485"/>
                </a:lnTo>
                <a:lnTo>
                  <a:pt x="5946952" y="9956571"/>
                </a:lnTo>
                <a:lnTo>
                  <a:pt x="5949365" y="9955657"/>
                </a:lnTo>
                <a:lnTo>
                  <a:pt x="5951778" y="9955047"/>
                </a:lnTo>
                <a:lnTo>
                  <a:pt x="5954318" y="9954437"/>
                </a:lnTo>
                <a:lnTo>
                  <a:pt x="5956985" y="9954133"/>
                </a:lnTo>
                <a:lnTo>
                  <a:pt x="5959779" y="9954742"/>
                </a:lnTo>
                <a:lnTo>
                  <a:pt x="5962192" y="9955047"/>
                </a:lnTo>
                <a:lnTo>
                  <a:pt x="5964605" y="9955961"/>
                </a:lnTo>
                <a:lnTo>
                  <a:pt x="5967018" y="9956571"/>
                </a:lnTo>
                <a:lnTo>
                  <a:pt x="5969558" y="9957485"/>
                </a:lnTo>
                <a:lnTo>
                  <a:pt x="5971336" y="9958705"/>
                </a:lnTo>
                <a:lnTo>
                  <a:pt x="5973495" y="9960229"/>
                </a:lnTo>
                <a:lnTo>
                  <a:pt x="5975273" y="9961448"/>
                </a:lnTo>
                <a:lnTo>
                  <a:pt x="5976797" y="9962972"/>
                </a:lnTo>
                <a:lnTo>
                  <a:pt x="5978702" y="9964801"/>
                </a:lnTo>
                <a:lnTo>
                  <a:pt x="5980226" y="9966325"/>
                </a:lnTo>
                <a:lnTo>
                  <a:pt x="5981369" y="9968458"/>
                </a:lnTo>
                <a:lnTo>
                  <a:pt x="5982639" y="9970287"/>
                </a:lnTo>
                <a:lnTo>
                  <a:pt x="5983782" y="9972421"/>
                </a:lnTo>
                <a:lnTo>
                  <a:pt x="5987846" y="9984003"/>
                </a:lnTo>
                <a:lnTo>
                  <a:pt x="5988354" y="9986137"/>
                </a:lnTo>
                <a:lnTo>
                  <a:pt x="5988735" y="9988880"/>
                </a:lnTo>
                <a:lnTo>
                  <a:pt x="5988989" y="9991318"/>
                </a:lnTo>
                <a:lnTo>
                  <a:pt x="5989370" y="9994061"/>
                </a:lnTo>
                <a:lnTo>
                  <a:pt x="5989370" y="9996500"/>
                </a:lnTo>
                <a:lnTo>
                  <a:pt x="5989624" y="9999243"/>
                </a:lnTo>
                <a:lnTo>
                  <a:pt x="5989624" y="10001681"/>
                </a:lnTo>
                <a:lnTo>
                  <a:pt x="5989370" y="10004425"/>
                </a:lnTo>
                <a:lnTo>
                  <a:pt x="5989370" y="10006863"/>
                </a:lnTo>
                <a:lnTo>
                  <a:pt x="5988989" y="10009301"/>
                </a:lnTo>
                <a:lnTo>
                  <a:pt x="5988735" y="10012045"/>
                </a:lnTo>
                <a:lnTo>
                  <a:pt x="5988354" y="10014483"/>
                </a:lnTo>
                <a:lnTo>
                  <a:pt x="5987846" y="10016921"/>
                </a:lnTo>
                <a:lnTo>
                  <a:pt x="6020993" y="10016921"/>
                </a:lnTo>
              </a:path>
              <a:path w="6883400" h="10017125">
                <a:moveTo>
                  <a:pt x="5892977" y="9932187"/>
                </a:moveTo>
                <a:lnTo>
                  <a:pt x="6020993" y="9932187"/>
                </a:lnTo>
              </a:path>
              <a:path w="6883400" h="10017125">
                <a:moveTo>
                  <a:pt x="6020993" y="10016921"/>
                </a:moveTo>
                <a:lnTo>
                  <a:pt x="6055156" y="10016921"/>
                </a:lnTo>
                <a:lnTo>
                  <a:pt x="6054521" y="10014483"/>
                </a:lnTo>
                <a:lnTo>
                  <a:pt x="6053886" y="10012045"/>
                </a:lnTo>
                <a:lnTo>
                  <a:pt x="6053378" y="10009606"/>
                </a:lnTo>
                <a:lnTo>
                  <a:pt x="6052997" y="10007168"/>
                </a:lnTo>
                <a:lnTo>
                  <a:pt x="6052743" y="10004425"/>
                </a:lnTo>
                <a:lnTo>
                  <a:pt x="6052743" y="10001986"/>
                </a:lnTo>
                <a:lnTo>
                  <a:pt x="6052362" y="9999243"/>
                </a:lnTo>
                <a:lnTo>
                  <a:pt x="6052362" y="9996805"/>
                </a:lnTo>
                <a:lnTo>
                  <a:pt x="6052743" y="9994366"/>
                </a:lnTo>
                <a:lnTo>
                  <a:pt x="6052743" y="9991623"/>
                </a:lnTo>
                <a:lnTo>
                  <a:pt x="6052997" y="9989185"/>
                </a:lnTo>
                <a:lnTo>
                  <a:pt x="6053632" y="9986441"/>
                </a:lnTo>
                <a:lnTo>
                  <a:pt x="6054267" y="9984003"/>
                </a:lnTo>
                <a:lnTo>
                  <a:pt x="6054902" y="9981565"/>
                </a:lnTo>
                <a:lnTo>
                  <a:pt x="6055410" y="9979126"/>
                </a:lnTo>
                <a:lnTo>
                  <a:pt x="6056426" y="9976993"/>
                </a:lnTo>
                <a:lnTo>
                  <a:pt x="6057315" y="9974554"/>
                </a:lnTo>
                <a:lnTo>
                  <a:pt x="6058204" y="9972421"/>
                </a:lnTo>
                <a:lnTo>
                  <a:pt x="6059728" y="9970287"/>
                </a:lnTo>
                <a:lnTo>
                  <a:pt x="6060998" y="9968153"/>
                </a:lnTo>
                <a:lnTo>
                  <a:pt x="6062141" y="9966325"/>
                </a:lnTo>
                <a:lnTo>
                  <a:pt x="6063665" y="9964496"/>
                </a:lnTo>
                <a:lnTo>
                  <a:pt x="6065189" y="9962972"/>
                </a:lnTo>
                <a:lnTo>
                  <a:pt x="6067094" y="9961448"/>
                </a:lnTo>
                <a:lnTo>
                  <a:pt x="6068872" y="9959924"/>
                </a:lnTo>
                <a:lnTo>
                  <a:pt x="6071031" y="9958705"/>
                </a:lnTo>
                <a:lnTo>
                  <a:pt x="6072809" y="9957485"/>
                </a:lnTo>
                <a:lnTo>
                  <a:pt x="6075222" y="9956571"/>
                </a:lnTo>
                <a:lnTo>
                  <a:pt x="6077381" y="9955657"/>
                </a:lnTo>
                <a:lnTo>
                  <a:pt x="6079794" y="9955047"/>
                </a:lnTo>
                <a:lnTo>
                  <a:pt x="6082334" y="9954437"/>
                </a:lnTo>
                <a:lnTo>
                  <a:pt x="6085001" y="9954133"/>
                </a:lnTo>
                <a:lnTo>
                  <a:pt x="6087795" y="9954742"/>
                </a:lnTo>
                <a:lnTo>
                  <a:pt x="6090208" y="9955047"/>
                </a:lnTo>
                <a:lnTo>
                  <a:pt x="6093002" y="9955961"/>
                </a:lnTo>
                <a:lnTo>
                  <a:pt x="6095034" y="9956571"/>
                </a:lnTo>
                <a:lnTo>
                  <a:pt x="6097574" y="9957485"/>
                </a:lnTo>
                <a:lnTo>
                  <a:pt x="6099606" y="9958705"/>
                </a:lnTo>
                <a:lnTo>
                  <a:pt x="6101511" y="9960229"/>
                </a:lnTo>
                <a:lnTo>
                  <a:pt x="6103289" y="9961448"/>
                </a:lnTo>
                <a:lnTo>
                  <a:pt x="6105194" y="9962972"/>
                </a:lnTo>
                <a:lnTo>
                  <a:pt x="6106718" y="9964801"/>
                </a:lnTo>
                <a:lnTo>
                  <a:pt x="6108242" y="9966325"/>
                </a:lnTo>
                <a:lnTo>
                  <a:pt x="6109385" y="9968458"/>
                </a:lnTo>
                <a:lnTo>
                  <a:pt x="6110655" y="9970287"/>
                </a:lnTo>
                <a:lnTo>
                  <a:pt x="6111798" y="9972421"/>
                </a:lnTo>
                <a:lnTo>
                  <a:pt x="6115862" y="9984003"/>
                </a:lnTo>
                <a:lnTo>
                  <a:pt x="6116370" y="9986137"/>
                </a:lnTo>
                <a:lnTo>
                  <a:pt x="6116751" y="9988880"/>
                </a:lnTo>
                <a:lnTo>
                  <a:pt x="6117005" y="9991318"/>
                </a:lnTo>
                <a:lnTo>
                  <a:pt x="6117386" y="9994061"/>
                </a:lnTo>
                <a:lnTo>
                  <a:pt x="6117640" y="9996500"/>
                </a:lnTo>
                <a:lnTo>
                  <a:pt x="6117640" y="9999243"/>
                </a:lnTo>
                <a:lnTo>
                  <a:pt x="6117640" y="10001681"/>
                </a:lnTo>
                <a:lnTo>
                  <a:pt x="6117640" y="10004425"/>
                </a:lnTo>
                <a:lnTo>
                  <a:pt x="6117386" y="10006863"/>
                </a:lnTo>
                <a:lnTo>
                  <a:pt x="6117005" y="10009301"/>
                </a:lnTo>
                <a:lnTo>
                  <a:pt x="6116751" y="10012045"/>
                </a:lnTo>
                <a:lnTo>
                  <a:pt x="6116370" y="10014483"/>
                </a:lnTo>
                <a:lnTo>
                  <a:pt x="6115862" y="10016921"/>
                </a:lnTo>
                <a:lnTo>
                  <a:pt x="6149009" y="10016921"/>
                </a:lnTo>
              </a:path>
              <a:path w="6883400" h="10017125">
                <a:moveTo>
                  <a:pt x="6020993" y="9932187"/>
                </a:moveTo>
                <a:lnTo>
                  <a:pt x="6149009" y="9932187"/>
                </a:lnTo>
              </a:path>
              <a:path w="6883400" h="10017125">
                <a:moveTo>
                  <a:pt x="6149009" y="10016921"/>
                </a:moveTo>
                <a:lnTo>
                  <a:pt x="6183426" y="10016921"/>
                </a:lnTo>
                <a:lnTo>
                  <a:pt x="6182537" y="10014483"/>
                </a:lnTo>
                <a:lnTo>
                  <a:pt x="6181902" y="10012045"/>
                </a:lnTo>
                <a:lnTo>
                  <a:pt x="6181648" y="10009606"/>
                </a:lnTo>
                <a:lnTo>
                  <a:pt x="6181013" y="10007168"/>
                </a:lnTo>
                <a:lnTo>
                  <a:pt x="6180759" y="10004425"/>
                </a:lnTo>
                <a:lnTo>
                  <a:pt x="6180759" y="10001986"/>
                </a:lnTo>
                <a:lnTo>
                  <a:pt x="6180378" y="9999243"/>
                </a:lnTo>
                <a:lnTo>
                  <a:pt x="6180378" y="9996805"/>
                </a:lnTo>
                <a:lnTo>
                  <a:pt x="6180759" y="9994366"/>
                </a:lnTo>
                <a:lnTo>
                  <a:pt x="6180759" y="9991623"/>
                </a:lnTo>
                <a:lnTo>
                  <a:pt x="6181394" y="9989185"/>
                </a:lnTo>
                <a:lnTo>
                  <a:pt x="6181648" y="9986441"/>
                </a:lnTo>
                <a:lnTo>
                  <a:pt x="6182283" y="9984003"/>
                </a:lnTo>
                <a:lnTo>
                  <a:pt x="6182918" y="9981565"/>
                </a:lnTo>
                <a:lnTo>
                  <a:pt x="6183426" y="9979126"/>
                </a:lnTo>
                <a:lnTo>
                  <a:pt x="6184442" y="9976993"/>
                </a:lnTo>
                <a:lnTo>
                  <a:pt x="6185331" y="9974554"/>
                </a:lnTo>
                <a:lnTo>
                  <a:pt x="6186474" y="9972421"/>
                </a:lnTo>
                <a:lnTo>
                  <a:pt x="6187744" y="9970287"/>
                </a:lnTo>
                <a:lnTo>
                  <a:pt x="6189014" y="9968153"/>
                </a:lnTo>
                <a:lnTo>
                  <a:pt x="6190538" y="9966325"/>
                </a:lnTo>
                <a:lnTo>
                  <a:pt x="6191681" y="9964496"/>
                </a:lnTo>
                <a:lnTo>
                  <a:pt x="6193586" y="9962972"/>
                </a:lnTo>
                <a:lnTo>
                  <a:pt x="6195110" y="9961448"/>
                </a:lnTo>
                <a:lnTo>
                  <a:pt x="6196888" y="9959924"/>
                </a:lnTo>
                <a:lnTo>
                  <a:pt x="6199047" y="9958705"/>
                </a:lnTo>
                <a:lnTo>
                  <a:pt x="6201206" y="9957485"/>
                </a:lnTo>
                <a:lnTo>
                  <a:pt x="6213017" y="9954133"/>
                </a:lnTo>
                <a:lnTo>
                  <a:pt x="6215811" y="9954742"/>
                </a:lnTo>
                <a:lnTo>
                  <a:pt x="6218478" y="9955047"/>
                </a:lnTo>
                <a:lnTo>
                  <a:pt x="6221018" y="9955961"/>
                </a:lnTo>
                <a:lnTo>
                  <a:pt x="6223431" y="9956571"/>
                </a:lnTo>
                <a:lnTo>
                  <a:pt x="6225590" y="9957485"/>
                </a:lnTo>
                <a:lnTo>
                  <a:pt x="6227622" y="9958705"/>
                </a:lnTo>
                <a:lnTo>
                  <a:pt x="6229527" y="9960229"/>
                </a:lnTo>
                <a:lnTo>
                  <a:pt x="6231305" y="9961448"/>
                </a:lnTo>
                <a:lnTo>
                  <a:pt x="6233210" y="9962972"/>
                </a:lnTo>
                <a:lnTo>
                  <a:pt x="6234734" y="9964801"/>
                </a:lnTo>
                <a:lnTo>
                  <a:pt x="6236258" y="9966325"/>
                </a:lnTo>
                <a:lnTo>
                  <a:pt x="6237401" y="9968458"/>
                </a:lnTo>
                <a:lnTo>
                  <a:pt x="6238671" y="9970287"/>
                </a:lnTo>
                <a:lnTo>
                  <a:pt x="6239814" y="9972421"/>
                </a:lnTo>
                <a:lnTo>
                  <a:pt x="6243878" y="9984003"/>
                </a:lnTo>
                <a:lnTo>
                  <a:pt x="6244386" y="9986137"/>
                </a:lnTo>
                <a:lnTo>
                  <a:pt x="6244767" y="9988880"/>
                </a:lnTo>
                <a:lnTo>
                  <a:pt x="6245021" y="9991318"/>
                </a:lnTo>
                <a:lnTo>
                  <a:pt x="6245402" y="9994061"/>
                </a:lnTo>
                <a:lnTo>
                  <a:pt x="6245656" y="9996500"/>
                </a:lnTo>
                <a:lnTo>
                  <a:pt x="6245656" y="9999243"/>
                </a:lnTo>
                <a:lnTo>
                  <a:pt x="6245656" y="10001681"/>
                </a:lnTo>
                <a:lnTo>
                  <a:pt x="6245656" y="10004425"/>
                </a:lnTo>
                <a:lnTo>
                  <a:pt x="6245402" y="10006863"/>
                </a:lnTo>
                <a:lnTo>
                  <a:pt x="6245021" y="10009301"/>
                </a:lnTo>
                <a:lnTo>
                  <a:pt x="6244767" y="10012045"/>
                </a:lnTo>
                <a:lnTo>
                  <a:pt x="6244386" y="10014483"/>
                </a:lnTo>
                <a:lnTo>
                  <a:pt x="6244132" y="10016921"/>
                </a:lnTo>
                <a:lnTo>
                  <a:pt x="6277025" y="10016921"/>
                </a:lnTo>
              </a:path>
              <a:path w="6883400" h="10017125">
                <a:moveTo>
                  <a:pt x="6149009" y="9932187"/>
                </a:moveTo>
                <a:lnTo>
                  <a:pt x="6277025" y="9932187"/>
                </a:lnTo>
              </a:path>
              <a:path w="6883400" h="10017125">
                <a:moveTo>
                  <a:pt x="6277025" y="10016921"/>
                </a:moveTo>
                <a:lnTo>
                  <a:pt x="6311442" y="10016921"/>
                </a:lnTo>
                <a:lnTo>
                  <a:pt x="6310934" y="10014483"/>
                </a:lnTo>
                <a:lnTo>
                  <a:pt x="6309918" y="10012045"/>
                </a:lnTo>
                <a:lnTo>
                  <a:pt x="6309664" y="10009606"/>
                </a:lnTo>
                <a:lnTo>
                  <a:pt x="6309029" y="10007168"/>
                </a:lnTo>
                <a:lnTo>
                  <a:pt x="6309029" y="10004425"/>
                </a:lnTo>
                <a:lnTo>
                  <a:pt x="6308775" y="10001986"/>
                </a:lnTo>
                <a:lnTo>
                  <a:pt x="6308775" y="9999243"/>
                </a:lnTo>
                <a:lnTo>
                  <a:pt x="6308775" y="9996805"/>
                </a:lnTo>
                <a:lnTo>
                  <a:pt x="6308775" y="9994366"/>
                </a:lnTo>
                <a:lnTo>
                  <a:pt x="6309029" y="9991623"/>
                </a:lnTo>
                <a:lnTo>
                  <a:pt x="6309410" y="9989185"/>
                </a:lnTo>
                <a:lnTo>
                  <a:pt x="6309664" y="9986441"/>
                </a:lnTo>
                <a:lnTo>
                  <a:pt x="6310299" y="9984003"/>
                </a:lnTo>
                <a:lnTo>
                  <a:pt x="6310934" y="9981565"/>
                </a:lnTo>
                <a:lnTo>
                  <a:pt x="6311442" y="9979126"/>
                </a:lnTo>
                <a:lnTo>
                  <a:pt x="6312458" y="9976993"/>
                </a:lnTo>
                <a:lnTo>
                  <a:pt x="6313347" y="9974554"/>
                </a:lnTo>
                <a:lnTo>
                  <a:pt x="6314490" y="9972421"/>
                </a:lnTo>
                <a:lnTo>
                  <a:pt x="6315760" y="9970287"/>
                </a:lnTo>
                <a:lnTo>
                  <a:pt x="6317030" y="9968153"/>
                </a:lnTo>
                <a:lnTo>
                  <a:pt x="6318554" y="9966325"/>
                </a:lnTo>
                <a:lnTo>
                  <a:pt x="6319697" y="9964496"/>
                </a:lnTo>
                <a:lnTo>
                  <a:pt x="6321602" y="9962972"/>
                </a:lnTo>
                <a:lnTo>
                  <a:pt x="6341033" y="9954133"/>
                </a:lnTo>
                <a:lnTo>
                  <a:pt x="6343827" y="9954742"/>
                </a:lnTo>
                <a:lnTo>
                  <a:pt x="6346494" y="9955047"/>
                </a:lnTo>
                <a:lnTo>
                  <a:pt x="6349034" y="9955961"/>
                </a:lnTo>
                <a:lnTo>
                  <a:pt x="6351447" y="9956571"/>
                </a:lnTo>
                <a:lnTo>
                  <a:pt x="6353606" y="9957485"/>
                </a:lnTo>
                <a:lnTo>
                  <a:pt x="6355638" y="9958705"/>
                </a:lnTo>
                <a:lnTo>
                  <a:pt x="6357543" y="9960229"/>
                </a:lnTo>
                <a:lnTo>
                  <a:pt x="6359702" y="9961448"/>
                </a:lnTo>
                <a:lnTo>
                  <a:pt x="6361226" y="9962972"/>
                </a:lnTo>
                <a:lnTo>
                  <a:pt x="6362750" y="9964801"/>
                </a:lnTo>
                <a:lnTo>
                  <a:pt x="6364274" y="9966325"/>
                </a:lnTo>
                <a:lnTo>
                  <a:pt x="6365417" y="9968458"/>
                </a:lnTo>
                <a:lnTo>
                  <a:pt x="6366687" y="9970287"/>
                </a:lnTo>
                <a:lnTo>
                  <a:pt x="6367830" y="9972421"/>
                </a:lnTo>
                <a:lnTo>
                  <a:pt x="6368846" y="9974554"/>
                </a:lnTo>
                <a:lnTo>
                  <a:pt x="6369989" y="9976688"/>
                </a:lnTo>
                <a:lnTo>
                  <a:pt x="6370624" y="9979126"/>
                </a:lnTo>
                <a:lnTo>
                  <a:pt x="6371513" y="9981260"/>
                </a:lnTo>
                <a:lnTo>
                  <a:pt x="6371894" y="9984003"/>
                </a:lnTo>
                <a:lnTo>
                  <a:pt x="6372402" y="9986137"/>
                </a:lnTo>
                <a:lnTo>
                  <a:pt x="6373037" y="9988880"/>
                </a:lnTo>
                <a:lnTo>
                  <a:pt x="6373418" y="9991318"/>
                </a:lnTo>
                <a:lnTo>
                  <a:pt x="6373418" y="9994061"/>
                </a:lnTo>
                <a:lnTo>
                  <a:pt x="6373672" y="9996500"/>
                </a:lnTo>
                <a:lnTo>
                  <a:pt x="6373672" y="9999243"/>
                </a:lnTo>
                <a:lnTo>
                  <a:pt x="6373672" y="10001681"/>
                </a:lnTo>
                <a:lnTo>
                  <a:pt x="6373672" y="10004425"/>
                </a:lnTo>
                <a:lnTo>
                  <a:pt x="6373418" y="10006863"/>
                </a:lnTo>
                <a:lnTo>
                  <a:pt x="6373418" y="10009301"/>
                </a:lnTo>
                <a:lnTo>
                  <a:pt x="6372783" y="10012045"/>
                </a:lnTo>
                <a:lnTo>
                  <a:pt x="6372402" y="10014483"/>
                </a:lnTo>
                <a:lnTo>
                  <a:pt x="6372148" y="10016921"/>
                </a:lnTo>
                <a:lnTo>
                  <a:pt x="6405041" y="10016921"/>
                </a:lnTo>
              </a:path>
              <a:path w="6883400" h="10017125">
                <a:moveTo>
                  <a:pt x="6277025" y="9932187"/>
                </a:moveTo>
                <a:lnTo>
                  <a:pt x="6405041" y="9932187"/>
                </a:lnTo>
              </a:path>
              <a:path w="6883400" h="10017125">
                <a:moveTo>
                  <a:pt x="6405041" y="10016921"/>
                </a:moveTo>
                <a:lnTo>
                  <a:pt x="6439458" y="10016921"/>
                </a:lnTo>
                <a:lnTo>
                  <a:pt x="6438950" y="10014483"/>
                </a:lnTo>
                <a:lnTo>
                  <a:pt x="6437934" y="10012045"/>
                </a:lnTo>
                <a:lnTo>
                  <a:pt x="6437680" y="10009606"/>
                </a:lnTo>
                <a:lnTo>
                  <a:pt x="6437426" y="10007168"/>
                </a:lnTo>
                <a:lnTo>
                  <a:pt x="6437045" y="10004425"/>
                </a:lnTo>
                <a:lnTo>
                  <a:pt x="6436791" y="10001986"/>
                </a:lnTo>
                <a:lnTo>
                  <a:pt x="6436791" y="9999243"/>
                </a:lnTo>
                <a:lnTo>
                  <a:pt x="6436791" y="9996805"/>
                </a:lnTo>
                <a:lnTo>
                  <a:pt x="6436791" y="9994366"/>
                </a:lnTo>
                <a:lnTo>
                  <a:pt x="6437045" y="9991623"/>
                </a:lnTo>
                <a:lnTo>
                  <a:pt x="6437426" y="9989185"/>
                </a:lnTo>
                <a:lnTo>
                  <a:pt x="6437680" y="9986441"/>
                </a:lnTo>
                <a:lnTo>
                  <a:pt x="6438315" y="9984003"/>
                </a:lnTo>
                <a:lnTo>
                  <a:pt x="6438950" y="9981565"/>
                </a:lnTo>
                <a:lnTo>
                  <a:pt x="6439839" y="9979126"/>
                </a:lnTo>
                <a:lnTo>
                  <a:pt x="6440474" y="9976993"/>
                </a:lnTo>
                <a:lnTo>
                  <a:pt x="6441617" y="9974554"/>
                </a:lnTo>
                <a:lnTo>
                  <a:pt x="6442506" y="9972421"/>
                </a:lnTo>
                <a:lnTo>
                  <a:pt x="6443776" y="9970287"/>
                </a:lnTo>
                <a:lnTo>
                  <a:pt x="6445046" y="9968153"/>
                </a:lnTo>
                <a:lnTo>
                  <a:pt x="6446570" y="9966325"/>
                </a:lnTo>
                <a:lnTo>
                  <a:pt x="6448094" y="9964496"/>
                </a:lnTo>
                <a:lnTo>
                  <a:pt x="6449618" y="9962972"/>
                </a:lnTo>
                <a:lnTo>
                  <a:pt x="6451396" y="9961448"/>
                </a:lnTo>
                <a:lnTo>
                  <a:pt x="6453174" y="9959924"/>
                </a:lnTo>
                <a:lnTo>
                  <a:pt x="6469049" y="9954133"/>
                </a:lnTo>
                <a:lnTo>
                  <a:pt x="6471843" y="9954742"/>
                </a:lnTo>
                <a:lnTo>
                  <a:pt x="6474510" y="9955047"/>
                </a:lnTo>
                <a:lnTo>
                  <a:pt x="6477050" y="9955961"/>
                </a:lnTo>
                <a:lnTo>
                  <a:pt x="6479463" y="9956571"/>
                </a:lnTo>
                <a:lnTo>
                  <a:pt x="6481622" y="9957485"/>
                </a:lnTo>
                <a:lnTo>
                  <a:pt x="6483654" y="9958705"/>
                </a:lnTo>
                <a:lnTo>
                  <a:pt x="6485559" y="9960229"/>
                </a:lnTo>
                <a:lnTo>
                  <a:pt x="6487718" y="9961448"/>
                </a:lnTo>
                <a:lnTo>
                  <a:pt x="6489242" y="9962972"/>
                </a:lnTo>
                <a:lnTo>
                  <a:pt x="6490766" y="9964801"/>
                </a:lnTo>
                <a:lnTo>
                  <a:pt x="6492290" y="9966325"/>
                </a:lnTo>
                <a:lnTo>
                  <a:pt x="6493814" y="9968458"/>
                </a:lnTo>
                <a:lnTo>
                  <a:pt x="6494957" y="9970287"/>
                </a:lnTo>
                <a:lnTo>
                  <a:pt x="6495846" y="9972421"/>
                </a:lnTo>
                <a:lnTo>
                  <a:pt x="6497116" y="9974554"/>
                </a:lnTo>
                <a:lnTo>
                  <a:pt x="6498005" y="9976688"/>
                </a:lnTo>
                <a:lnTo>
                  <a:pt x="6498640" y="9979126"/>
                </a:lnTo>
                <a:lnTo>
                  <a:pt x="6499529" y="9981260"/>
                </a:lnTo>
                <a:lnTo>
                  <a:pt x="6500164" y="9984003"/>
                </a:lnTo>
                <a:lnTo>
                  <a:pt x="6500418" y="9986137"/>
                </a:lnTo>
                <a:lnTo>
                  <a:pt x="6501053" y="9988880"/>
                </a:lnTo>
                <a:lnTo>
                  <a:pt x="6501434" y="9991318"/>
                </a:lnTo>
                <a:lnTo>
                  <a:pt x="6501434" y="9994061"/>
                </a:lnTo>
                <a:lnTo>
                  <a:pt x="6501688" y="9996500"/>
                </a:lnTo>
                <a:lnTo>
                  <a:pt x="6501688" y="9999243"/>
                </a:lnTo>
                <a:lnTo>
                  <a:pt x="6501688" y="10001681"/>
                </a:lnTo>
                <a:lnTo>
                  <a:pt x="6501688" y="10004425"/>
                </a:lnTo>
                <a:lnTo>
                  <a:pt x="6501434" y="10006863"/>
                </a:lnTo>
                <a:lnTo>
                  <a:pt x="6501434" y="10009301"/>
                </a:lnTo>
                <a:lnTo>
                  <a:pt x="6500799" y="10012045"/>
                </a:lnTo>
                <a:lnTo>
                  <a:pt x="6500799" y="10014483"/>
                </a:lnTo>
                <a:lnTo>
                  <a:pt x="6500164" y="10016921"/>
                </a:lnTo>
                <a:lnTo>
                  <a:pt x="6533438" y="10016921"/>
                </a:lnTo>
              </a:path>
              <a:path w="6883400" h="10017125">
                <a:moveTo>
                  <a:pt x="6405041" y="9932187"/>
                </a:moveTo>
                <a:lnTo>
                  <a:pt x="6533438" y="9932187"/>
                </a:lnTo>
              </a:path>
              <a:path w="6883400" h="10017125">
                <a:moveTo>
                  <a:pt x="6533438" y="10016921"/>
                </a:moveTo>
                <a:lnTo>
                  <a:pt x="6567474" y="10016921"/>
                </a:lnTo>
                <a:lnTo>
                  <a:pt x="6566966" y="10014483"/>
                </a:lnTo>
                <a:lnTo>
                  <a:pt x="6566331" y="10012045"/>
                </a:lnTo>
                <a:lnTo>
                  <a:pt x="6565696" y="10009606"/>
                </a:lnTo>
                <a:lnTo>
                  <a:pt x="6565442" y="10007168"/>
                </a:lnTo>
                <a:lnTo>
                  <a:pt x="6565061" y="10004425"/>
                </a:lnTo>
                <a:lnTo>
                  <a:pt x="6564807" y="10001986"/>
                </a:lnTo>
                <a:lnTo>
                  <a:pt x="6564807" y="9999243"/>
                </a:lnTo>
                <a:lnTo>
                  <a:pt x="6564807" y="9996805"/>
                </a:lnTo>
                <a:lnTo>
                  <a:pt x="6564807" y="9994366"/>
                </a:lnTo>
                <a:lnTo>
                  <a:pt x="6565061" y="9991623"/>
                </a:lnTo>
                <a:lnTo>
                  <a:pt x="6565442" y="9989185"/>
                </a:lnTo>
                <a:lnTo>
                  <a:pt x="6565696" y="9986441"/>
                </a:lnTo>
                <a:lnTo>
                  <a:pt x="6566331" y="9984003"/>
                </a:lnTo>
                <a:lnTo>
                  <a:pt x="6567220" y="9981565"/>
                </a:lnTo>
                <a:lnTo>
                  <a:pt x="6567855" y="9979126"/>
                </a:lnTo>
                <a:lnTo>
                  <a:pt x="6568744" y="9976993"/>
                </a:lnTo>
                <a:lnTo>
                  <a:pt x="6569633" y="9974554"/>
                </a:lnTo>
                <a:lnTo>
                  <a:pt x="6570522" y="9972421"/>
                </a:lnTo>
                <a:lnTo>
                  <a:pt x="6571792" y="9970287"/>
                </a:lnTo>
                <a:lnTo>
                  <a:pt x="6573062" y="9968153"/>
                </a:lnTo>
                <a:lnTo>
                  <a:pt x="6574586" y="9966325"/>
                </a:lnTo>
                <a:lnTo>
                  <a:pt x="6576110" y="9964496"/>
                </a:lnTo>
                <a:lnTo>
                  <a:pt x="6577634" y="9962972"/>
                </a:lnTo>
                <a:lnTo>
                  <a:pt x="6579412" y="9961448"/>
                </a:lnTo>
                <a:lnTo>
                  <a:pt x="6581190" y="9959924"/>
                </a:lnTo>
                <a:lnTo>
                  <a:pt x="6597065" y="9954133"/>
                </a:lnTo>
                <a:lnTo>
                  <a:pt x="6600113" y="9954742"/>
                </a:lnTo>
                <a:lnTo>
                  <a:pt x="6602526" y="9955047"/>
                </a:lnTo>
                <a:lnTo>
                  <a:pt x="6605066" y="9955961"/>
                </a:lnTo>
                <a:lnTo>
                  <a:pt x="6607479" y="9956571"/>
                </a:lnTo>
                <a:lnTo>
                  <a:pt x="6609638" y="9957485"/>
                </a:lnTo>
                <a:lnTo>
                  <a:pt x="6611670" y="9958705"/>
                </a:lnTo>
                <a:lnTo>
                  <a:pt x="6613829" y="9960229"/>
                </a:lnTo>
                <a:lnTo>
                  <a:pt x="6615734" y="9961448"/>
                </a:lnTo>
                <a:lnTo>
                  <a:pt x="6625132" y="9974554"/>
                </a:lnTo>
                <a:lnTo>
                  <a:pt x="6626021" y="9976688"/>
                </a:lnTo>
                <a:lnTo>
                  <a:pt x="6626656" y="9979126"/>
                </a:lnTo>
                <a:lnTo>
                  <a:pt x="6627545" y="9981260"/>
                </a:lnTo>
                <a:lnTo>
                  <a:pt x="6628180" y="9984003"/>
                </a:lnTo>
                <a:lnTo>
                  <a:pt x="6628434" y="9986137"/>
                </a:lnTo>
                <a:lnTo>
                  <a:pt x="6629069" y="9988880"/>
                </a:lnTo>
                <a:lnTo>
                  <a:pt x="6629450" y="9991318"/>
                </a:lnTo>
                <a:lnTo>
                  <a:pt x="6629704" y="9994061"/>
                </a:lnTo>
                <a:lnTo>
                  <a:pt x="6629704" y="9996500"/>
                </a:lnTo>
                <a:lnTo>
                  <a:pt x="6629958" y="9999243"/>
                </a:lnTo>
                <a:lnTo>
                  <a:pt x="6629958" y="10001681"/>
                </a:lnTo>
                <a:lnTo>
                  <a:pt x="6629704" y="10004425"/>
                </a:lnTo>
                <a:lnTo>
                  <a:pt x="6629704" y="10006863"/>
                </a:lnTo>
                <a:lnTo>
                  <a:pt x="6629450" y="10009301"/>
                </a:lnTo>
                <a:lnTo>
                  <a:pt x="6629069" y="10012045"/>
                </a:lnTo>
                <a:lnTo>
                  <a:pt x="6628815" y="10014483"/>
                </a:lnTo>
                <a:lnTo>
                  <a:pt x="6628180" y="10016921"/>
                </a:lnTo>
                <a:lnTo>
                  <a:pt x="6661454" y="10016921"/>
                </a:lnTo>
              </a:path>
              <a:path w="6883400" h="10017125">
                <a:moveTo>
                  <a:pt x="6533438" y="9932187"/>
                </a:moveTo>
                <a:lnTo>
                  <a:pt x="6661454" y="9932187"/>
                </a:lnTo>
              </a:path>
              <a:path w="6883400" h="10017125">
                <a:moveTo>
                  <a:pt x="6661454" y="10016921"/>
                </a:moveTo>
                <a:lnTo>
                  <a:pt x="6695490" y="10016921"/>
                </a:lnTo>
                <a:lnTo>
                  <a:pt x="6694982" y="10014483"/>
                </a:lnTo>
                <a:lnTo>
                  <a:pt x="6694347" y="10012045"/>
                </a:lnTo>
                <a:lnTo>
                  <a:pt x="6693712" y="10009606"/>
                </a:lnTo>
                <a:lnTo>
                  <a:pt x="6693458" y="10007168"/>
                </a:lnTo>
                <a:lnTo>
                  <a:pt x="6693077" y="10004425"/>
                </a:lnTo>
                <a:lnTo>
                  <a:pt x="6692823" y="10001986"/>
                </a:lnTo>
                <a:lnTo>
                  <a:pt x="6692823" y="9999243"/>
                </a:lnTo>
                <a:lnTo>
                  <a:pt x="6692823" y="9996805"/>
                </a:lnTo>
                <a:lnTo>
                  <a:pt x="6692823" y="9994366"/>
                </a:lnTo>
                <a:lnTo>
                  <a:pt x="6693077" y="9991623"/>
                </a:lnTo>
                <a:lnTo>
                  <a:pt x="6693458" y="9989185"/>
                </a:lnTo>
                <a:lnTo>
                  <a:pt x="6693966" y="9986441"/>
                </a:lnTo>
                <a:lnTo>
                  <a:pt x="6694347" y="9984003"/>
                </a:lnTo>
                <a:lnTo>
                  <a:pt x="6695236" y="9981565"/>
                </a:lnTo>
                <a:lnTo>
                  <a:pt x="6695871" y="9979126"/>
                </a:lnTo>
                <a:lnTo>
                  <a:pt x="6696760" y="9976993"/>
                </a:lnTo>
                <a:lnTo>
                  <a:pt x="6697649" y="9974554"/>
                </a:lnTo>
                <a:lnTo>
                  <a:pt x="6698538" y="9972421"/>
                </a:lnTo>
                <a:lnTo>
                  <a:pt x="6699808" y="9970287"/>
                </a:lnTo>
                <a:lnTo>
                  <a:pt x="6701078" y="9968153"/>
                </a:lnTo>
                <a:lnTo>
                  <a:pt x="6702602" y="9966325"/>
                </a:lnTo>
                <a:lnTo>
                  <a:pt x="6704126" y="9964496"/>
                </a:lnTo>
                <a:lnTo>
                  <a:pt x="6705650" y="9962972"/>
                </a:lnTo>
                <a:lnTo>
                  <a:pt x="6707428" y="9961448"/>
                </a:lnTo>
                <a:lnTo>
                  <a:pt x="6709206" y="9959924"/>
                </a:lnTo>
                <a:lnTo>
                  <a:pt x="6711365" y="9958705"/>
                </a:lnTo>
                <a:lnTo>
                  <a:pt x="6725462" y="9954133"/>
                </a:lnTo>
                <a:lnTo>
                  <a:pt x="6728129" y="9954742"/>
                </a:lnTo>
                <a:lnTo>
                  <a:pt x="6730542" y="9955047"/>
                </a:lnTo>
                <a:lnTo>
                  <a:pt x="6733082" y="9955961"/>
                </a:lnTo>
                <a:lnTo>
                  <a:pt x="6735495" y="9956571"/>
                </a:lnTo>
                <a:lnTo>
                  <a:pt x="6737654" y="9957485"/>
                </a:lnTo>
                <a:lnTo>
                  <a:pt x="6739686" y="9958705"/>
                </a:lnTo>
                <a:lnTo>
                  <a:pt x="6741845" y="9960229"/>
                </a:lnTo>
                <a:lnTo>
                  <a:pt x="6743750" y="9961448"/>
                </a:lnTo>
                <a:lnTo>
                  <a:pt x="6756196" y="9984003"/>
                </a:lnTo>
                <a:lnTo>
                  <a:pt x="6756831" y="9986137"/>
                </a:lnTo>
                <a:lnTo>
                  <a:pt x="6757085" y="9988880"/>
                </a:lnTo>
                <a:lnTo>
                  <a:pt x="6757466" y="9991318"/>
                </a:lnTo>
                <a:lnTo>
                  <a:pt x="6757720" y="9994061"/>
                </a:lnTo>
                <a:lnTo>
                  <a:pt x="6757720" y="9996500"/>
                </a:lnTo>
                <a:lnTo>
                  <a:pt x="6757974" y="9999243"/>
                </a:lnTo>
                <a:lnTo>
                  <a:pt x="6757974" y="10001681"/>
                </a:lnTo>
                <a:lnTo>
                  <a:pt x="6757720" y="10004425"/>
                </a:lnTo>
                <a:lnTo>
                  <a:pt x="6757720" y="10006863"/>
                </a:lnTo>
                <a:lnTo>
                  <a:pt x="6757466" y="10009301"/>
                </a:lnTo>
                <a:lnTo>
                  <a:pt x="6757085" y="10012045"/>
                </a:lnTo>
                <a:lnTo>
                  <a:pt x="6756831" y="10014483"/>
                </a:lnTo>
                <a:lnTo>
                  <a:pt x="6756196" y="10016921"/>
                </a:lnTo>
                <a:lnTo>
                  <a:pt x="6789470" y="10016921"/>
                </a:lnTo>
              </a:path>
              <a:path w="6883400" h="10017125">
                <a:moveTo>
                  <a:pt x="6661454" y="9932187"/>
                </a:moveTo>
                <a:lnTo>
                  <a:pt x="6789470" y="9932187"/>
                </a:lnTo>
              </a:path>
              <a:path w="6883400" h="10017125">
                <a:moveTo>
                  <a:pt x="6883323" y="9923653"/>
                </a:moveTo>
                <a:lnTo>
                  <a:pt x="6883323" y="9956876"/>
                </a:lnTo>
                <a:lnTo>
                  <a:pt x="6879894" y="9956266"/>
                </a:lnTo>
                <a:lnTo>
                  <a:pt x="6876846" y="9955657"/>
                </a:lnTo>
                <a:lnTo>
                  <a:pt x="6873544" y="9955352"/>
                </a:lnTo>
                <a:lnTo>
                  <a:pt x="6870242" y="9955047"/>
                </a:lnTo>
                <a:lnTo>
                  <a:pt x="6866813" y="9954742"/>
                </a:lnTo>
                <a:lnTo>
                  <a:pt x="6863765" y="9954742"/>
                </a:lnTo>
                <a:lnTo>
                  <a:pt x="6860463" y="9955047"/>
                </a:lnTo>
                <a:lnTo>
                  <a:pt x="6832396" y="9970592"/>
                </a:lnTo>
                <a:lnTo>
                  <a:pt x="6829983" y="9973945"/>
                </a:lnTo>
                <a:lnTo>
                  <a:pt x="6827570" y="9976993"/>
                </a:lnTo>
                <a:lnTo>
                  <a:pt x="6825665" y="9980041"/>
                </a:lnTo>
                <a:lnTo>
                  <a:pt x="6818680" y="9997109"/>
                </a:lnTo>
                <a:lnTo>
                  <a:pt x="6818680" y="9999853"/>
                </a:lnTo>
                <a:lnTo>
                  <a:pt x="6818426" y="10002596"/>
                </a:lnTo>
                <a:lnTo>
                  <a:pt x="6818680" y="10005339"/>
                </a:lnTo>
                <a:lnTo>
                  <a:pt x="6819315" y="10008082"/>
                </a:lnTo>
                <a:lnTo>
                  <a:pt x="6819950" y="10011130"/>
                </a:lnTo>
                <a:lnTo>
                  <a:pt x="6820839" y="10013873"/>
                </a:lnTo>
                <a:lnTo>
                  <a:pt x="6821982" y="10016921"/>
                </a:lnTo>
                <a:lnTo>
                  <a:pt x="6789470" y="10016921"/>
                </a:lnTo>
              </a:path>
              <a:path w="6883400" h="10017125">
                <a:moveTo>
                  <a:pt x="6797598" y="9923653"/>
                </a:moveTo>
                <a:lnTo>
                  <a:pt x="6797598" y="9932187"/>
                </a:lnTo>
                <a:lnTo>
                  <a:pt x="6789470" y="9932187"/>
                </a:lnTo>
              </a:path>
              <a:path w="6883400" h="10017125">
                <a:moveTo>
                  <a:pt x="304" y="93852"/>
                </a:moveTo>
                <a:lnTo>
                  <a:pt x="304" y="60325"/>
                </a:lnTo>
                <a:lnTo>
                  <a:pt x="3352" y="60960"/>
                </a:lnTo>
                <a:lnTo>
                  <a:pt x="6705" y="61595"/>
                </a:lnTo>
                <a:lnTo>
                  <a:pt x="9753" y="61849"/>
                </a:lnTo>
                <a:lnTo>
                  <a:pt x="13106" y="62102"/>
                </a:lnTo>
                <a:lnTo>
                  <a:pt x="16459" y="62483"/>
                </a:lnTo>
                <a:lnTo>
                  <a:pt x="19507" y="62483"/>
                </a:lnTo>
                <a:lnTo>
                  <a:pt x="22555" y="62102"/>
                </a:lnTo>
                <a:lnTo>
                  <a:pt x="25907" y="61849"/>
                </a:lnTo>
                <a:lnTo>
                  <a:pt x="50291" y="46608"/>
                </a:lnTo>
                <a:lnTo>
                  <a:pt x="52730" y="43306"/>
                </a:lnTo>
                <a:lnTo>
                  <a:pt x="55168" y="40258"/>
                </a:lnTo>
                <a:lnTo>
                  <a:pt x="56997" y="37211"/>
                </a:lnTo>
                <a:lnTo>
                  <a:pt x="58826" y="34163"/>
                </a:lnTo>
                <a:lnTo>
                  <a:pt x="60350" y="31369"/>
                </a:lnTo>
                <a:lnTo>
                  <a:pt x="61569" y="28321"/>
                </a:lnTo>
                <a:lnTo>
                  <a:pt x="62483" y="25526"/>
                </a:lnTo>
                <a:lnTo>
                  <a:pt x="63398" y="22860"/>
                </a:lnTo>
                <a:lnTo>
                  <a:pt x="64007" y="20066"/>
                </a:lnTo>
                <a:lnTo>
                  <a:pt x="64007" y="17399"/>
                </a:lnTo>
                <a:lnTo>
                  <a:pt x="64312" y="14604"/>
                </a:lnTo>
                <a:lnTo>
                  <a:pt x="60655" y="0"/>
                </a:lnTo>
                <a:lnTo>
                  <a:pt x="93573" y="253"/>
                </a:lnTo>
              </a:path>
              <a:path w="6883400" h="10017125">
                <a:moveTo>
                  <a:pt x="85343" y="93852"/>
                </a:moveTo>
                <a:lnTo>
                  <a:pt x="85343" y="85344"/>
                </a:lnTo>
                <a:lnTo>
                  <a:pt x="93573" y="85344"/>
                </a:lnTo>
              </a:path>
              <a:path w="6883400" h="10017125">
                <a:moveTo>
                  <a:pt x="93573" y="253"/>
                </a:moveTo>
                <a:lnTo>
                  <a:pt x="126796" y="253"/>
                </a:lnTo>
                <a:lnTo>
                  <a:pt x="126187" y="2413"/>
                </a:lnTo>
                <a:lnTo>
                  <a:pt x="125577" y="5206"/>
                </a:lnTo>
                <a:lnTo>
                  <a:pt x="125272" y="7620"/>
                </a:lnTo>
                <a:lnTo>
                  <a:pt x="124663" y="10032"/>
                </a:lnTo>
                <a:lnTo>
                  <a:pt x="124358" y="12826"/>
                </a:lnTo>
                <a:lnTo>
                  <a:pt x="124358" y="15240"/>
                </a:lnTo>
                <a:lnTo>
                  <a:pt x="124053" y="17906"/>
                </a:lnTo>
                <a:lnTo>
                  <a:pt x="124053" y="20447"/>
                </a:lnTo>
                <a:lnTo>
                  <a:pt x="124358" y="23114"/>
                </a:lnTo>
                <a:lnTo>
                  <a:pt x="124358" y="25526"/>
                </a:lnTo>
                <a:lnTo>
                  <a:pt x="124967" y="28321"/>
                </a:lnTo>
                <a:lnTo>
                  <a:pt x="125272" y="30733"/>
                </a:lnTo>
                <a:lnTo>
                  <a:pt x="125882" y="33147"/>
                </a:lnTo>
                <a:lnTo>
                  <a:pt x="126492" y="35687"/>
                </a:lnTo>
                <a:lnTo>
                  <a:pt x="127101" y="38100"/>
                </a:lnTo>
                <a:lnTo>
                  <a:pt x="128015" y="40513"/>
                </a:lnTo>
                <a:lnTo>
                  <a:pt x="128930" y="42672"/>
                </a:lnTo>
                <a:lnTo>
                  <a:pt x="129844" y="45085"/>
                </a:lnTo>
                <a:lnTo>
                  <a:pt x="131064" y="47244"/>
                </a:lnTo>
                <a:lnTo>
                  <a:pt x="132283" y="49022"/>
                </a:lnTo>
                <a:lnTo>
                  <a:pt x="133807" y="50926"/>
                </a:lnTo>
                <a:lnTo>
                  <a:pt x="135026" y="52704"/>
                </a:lnTo>
                <a:lnTo>
                  <a:pt x="136855" y="54482"/>
                </a:lnTo>
                <a:lnTo>
                  <a:pt x="138379" y="56006"/>
                </a:lnTo>
                <a:lnTo>
                  <a:pt x="140208" y="57530"/>
                </a:lnTo>
                <a:lnTo>
                  <a:pt x="142036" y="58800"/>
                </a:lnTo>
                <a:lnTo>
                  <a:pt x="144170" y="60071"/>
                </a:lnTo>
                <a:lnTo>
                  <a:pt x="146303" y="60960"/>
                </a:lnTo>
                <a:lnTo>
                  <a:pt x="148437" y="61595"/>
                </a:lnTo>
                <a:lnTo>
                  <a:pt x="150875" y="62483"/>
                </a:lnTo>
                <a:lnTo>
                  <a:pt x="153314" y="62738"/>
                </a:lnTo>
                <a:lnTo>
                  <a:pt x="155752" y="63119"/>
                </a:lnTo>
                <a:lnTo>
                  <a:pt x="158495" y="62738"/>
                </a:lnTo>
                <a:lnTo>
                  <a:pt x="161239" y="62102"/>
                </a:lnTo>
                <a:lnTo>
                  <a:pt x="163677" y="61595"/>
                </a:lnTo>
                <a:lnTo>
                  <a:pt x="165811" y="60578"/>
                </a:lnTo>
                <a:lnTo>
                  <a:pt x="167944" y="59690"/>
                </a:lnTo>
                <a:lnTo>
                  <a:pt x="170078" y="58547"/>
                </a:lnTo>
                <a:lnTo>
                  <a:pt x="178308" y="50926"/>
                </a:lnTo>
                <a:lnTo>
                  <a:pt x="179831" y="49022"/>
                </a:lnTo>
                <a:lnTo>
                  <a:pt x="184708" y="38353"/>
                </a:lnTo>
                <a:lnTo>
                  <a:pt x="185623" y="35941"/>
                </a:lnTo>
                <a:lnTo>
                  <a:pt x="185928" y="33527"/>
                </a:lnTo>
                <a:lnTo>
                  <a:pt x="186537" y="31115"/>
                </a:lnTo>
                <a:lnTo>
                  <a:pt x="186842" y="28575"/>
                </a:lnTo>
                <a:lnTo>
                  <a:pt x="187147" y="25907"/>
                </a:lnTo>
                <a:lnTo>
                  <a:pt x="187451" y="23495"/>
                </a:lnTo>
                <a:lnTo>
                  <a:pt x="187756" y="20700"/>
                </a:lnTo>
                <a:lnTo>
                  <a:pt x="187756" y="18288"/>
                </a:lnTo>
                <a:lnTo>
                  <a:pt x="187756" y="15494"/>
                </a:lnTo>
                <a:lnTo>
                  <a:pt x="187756" y="13080"/>
                </a:lnTo>
                <a:lnTo>
                  <a:pt x="187451" y="10287"/>
                </a:lnTo>
                <a:lnTo>
                  <a:pt x="187147" y="7874"/>
                </a:lnTo>
                <a:lnTo>
                  <a:pt x="186842" y="5206"/>
                </a:lnTo>
                <a:lnTo>
                  <a:pt x="186537" y="2667"/>
                </a:lnTo>
                <a:lnTo>
                  <a:pt x="186232" y="253"/>
                </a:lnTo>
                <a:lnTo>
                  <a:pt x="218541" y="253"/>
                </a:lnTo>
              </a:path>
              <a:path w="6883400" h="10017125">
                <a:moveTo>
                  <a:pt x="93573" y="85344"/>
                </a:moveTo>
                <a:lnTo>
                  <a:pt x="218541" y="85344"/>
                </a:lnTo>
              </a:path>
              <a:path w="6883400" h="10017125">
                <a:moveTo>
                  <a:pt x="218541" y="253"/>
                </a:moveTo>
                <a:lnTo>
                  <a:pt x="251764" y="253"/>
                </a:lnTo>
                <a:lnTo>
                  <a:pt x="251155" y="2413"/>
                </a:lnTo>
                <a:lnTo>
                  <a:pt x="250545" y="5206"/>
                </a:lnTo>
                <a:lnTo>
                  <a:pt x="250240" y="7620"/>
                </a:lnTo>
                <a:lnTo>
                  <a:pt x="249631" y="10032"/>
                </a:lnTo>
                <a:lnTo>
                  <a:pt x="249326" y="12826"/>
                </a:lnTo>
                <a:lnTo>
                  <a:pt x="249326" y="25526"/>
                </a:lnTo>
                <a:lnTo>
                  <a:pt x="249936" y="28321"/>
                </a:lnTo>
                <a:lnTo>
                  <a:pt x="250240" y="30733"/>
                </a:lnTo>
                <a:lnTo>
                  <a:pt x="250850" y="33147"/>
                </a:lnTo>
                <a:lnTo>
                  <a:pt x="251459" y="35687"/>
                </a:lnTo>
                <a:lnTo>
                  <a:pt x="252069" y="38100"/>
                </a:lnTo>
                <a:lnTo>
                  <a:pt x="252984" y="40513"/>
                </a:lnTo>
                <a:lnTo>
                  <a:pt x="253898" y="42672"/>
                </a:lnTo>
                <a:lnTo>
                  <a:pt x="254812" y="45085"/>
                </a:lnTo>
                <a:lnTo>
                  <a:pt x="267309" y="58800"/>
                </a:lnTo>
                <a:lnTo>
                  <a:pt x="269138" y="60071"/>
                </a:lnTo>
                <a:lnTo>
                  <a:pt x="271272" y="60960"/>
                </a:lnTo>
                <a:lnTo>
                  <a:pt x="273710" y="61595"/>
                </a:lnTo>
                <a:lnTo>
                  <a:pt x="275844" y="62483"/>
                </a:lnTo>
                <a:lnTo>
                  <a:pt x="278282" y="62738"/>
                </a:lnTo>
                <a:lnTo>
                  <a:pt x="280720" y="63119"/>
                </a:lnTo>
                <a:lnTo>
                  <a:pt x="283464" y="62738"/>
                </a:lnTo>
                <a:lnTo>
                  <a:pt x="286207" y="62102"/>
                </a:lnTo>
                <a:lnTo>
                  <a:pt x="288645" y="61595"/>
                </a:lnTo>
                <a:lnTo>
                  <a:pt x="290779" y="60578"/>
                </a:lnTo>
                <a:lnTo>
                  <a:pt x="292912" y="59690"/>
                </a:lnTo>
                <a:lnTo>
                  <a:pt x="295046" y="58547"/>
                </a:lnTo>
                <a:lnTo>
                  <a:pt x="296875" y="57276"/>
                </a:lnTo>
                <a:lnTo>
                  <a:pt x="299008" y="56006"/>
                </a:lnTo>
                <a:lnTo>
                  <a:pt x="300532" y="54228"/>
                </a:lnTo>
                <a:lnTo>
                  <a:pt x="302056" y="52704"/>
                </a:lnTo>
                <a:lnTo>
                  <a:pt x="303580" y="50926"/>
                </a:lnTo>
                <a:lnTo>
                  <a:pt x="304800" y="49022"/>
                </a:lnTo>
                <a:lnTo>
                  <a:pt x="306019" y="46863"/>
                </a:lnTo>
                <a:lnTo>
                  <a:pt x="307238" y="45085"/>
                </a:lnTo>
                <a:lnTo>
                  <a:pt x="308152" y="42672"/>
                </a:lnTo>
                <a:lnTo>
                  <a:pt x="309067" y="40513"/>
                </a:lnTo>
                <a:lnTo>
                  <a:pt x="309676" y="38353"/>
                </a:lnTo>
                <a:lnTo>
                  <a:pt x="310591" y="35941"/>
                </a:lnTo>
                <a:lnTo>
                  <a:pt x="310895" y="33527"/>
                </a:lnTo>
                <a:lnTo>
                  <a:pt x="311505" y="31115"/>
                </a:lnTo>
                <a:lnTo>
                  <a:pt x="312115" y="28575"/>
                </a:lnTo>
                <a:lnTo>
                  <a:pt x="312115" y="25907"/>
                </a:lnTo>
                <a:lnTo>
                  <a:pt x="312420" y="23495"/>
                </a:lnTo>
                <a:lnTo>
                  <a:pt x="312724" y="20700"/>
                </a:lnTo>
                <a:lnTo>
                  <a:pt x="312724" y="18288"/>
                </a:lnTo>
                <a:lnTo>
                  <a:pt x="312724" y="15494"/>
                </a:lnTo>
                <a:lnTo>
                  <a:pt x="312724" y="13080"/>
                </a:lnTo>
                <a:lnTo>
                  <a:pt x="312420" y="10287"/>
                </a:lnTo>
                <a:lnTo>
                  <a:pt x="312115" y="7874"/>
                </a:lnTo>
                <a:lnTo>
                  <a:pt x="311810" y="5206"/>
                </a:lnTo>
                <a:lnTo>
                  <a:pt x="311505" y="2667"/>
                </a:lnTo>
                <a:lnTo>
                  <a:pt x="311200" y="253"/>
                </a:lnTo>
                <a:lnTo>
                  <a:pt x="343509" y="253"/>
                </a:lnTo>
              </a:path>
              <a:path w="6883400" h="10017125">
                <a:moveTo>
                  <a:pt x="218541" y="85344"/>
                </a:moveTo>
                <a:lnTo>
                  <a:pt x="343509" y="85344"/>
                </a:lnTo>
              </a:path>
              <a:path w="6883400" h="10017125">
                <a:moveTo>
                  <a:pt x="343509" y="253"/>
                </a:moveTo>
                <a:lnTo>
                  <a:pt x="377037" y="253"/>
                </a:lnTo>
                <a:lnTo>
                  <a:pt x="376428" y="2413"/>
                </a:lnTo>
                <a:lnTo>
                  <a:pt x="375513" y="5206"/>
                </a:lnTo>
                <a:lnTo>
                  <a:pt x="375208" y="7620"/>
                </a:lnTo>
                <a:lnTo>
                  <a:pt x="374903" y="10032"/>
                </a:lnTo>
                <a:lnTo>
                  <a:pt x="374599" y="12826"/>
                </a:lnTo>
                <a:lnTo>
                  <a:pt x="374294" y="15240"/>
                </a:lnTo>
                <a:lnTo>
                  <a:pt x="374294" y="17906"/>
                </a:lnTo>
                <a:lnTo>
                  <a:pt x="374294" y="20447"/>
                </a:lnTo>
                <a:lnTo>
                  <a:pt x="374294" y="23114"/>
                </a:lnTo>
                <a:lnTo>
                  <a:pt x="374599" y="25526"/>
                </a:lnTo>
                <a:lnTo>
                  <a:pt x="374903" y="28321"/>
                </a:lnTo>
                <a:lnTo>
                  <a:pt x="375208" y="30733"/>
                </a:lnTo>
                <a:lnTo>
                  <a:pt x="375818" y="33147"/>
                </a:lnTo>
                <a:lnTo>
                  <a:pt x="376428" y="35687"/>
                </a:lnTo>
                <a:lnTo>
                  <a:pt x="382523" y="49022"/>
                </a:lnTo>
                <a:lnTo>
                  <a:pt x="383743" y="50926"/>
                </a:lnTo>
                <a:lnTo>
                  <a:pt x="385267" y="52704"/>
                </a:lnTo>
                <a:lnTo>
                  <a:pt x="386791" y="54482"/>
                </a:lnTo>
                <a:lnTo>
                  <a:pt x="388315" y="56006"/>
                </a:lnTo>
                <a:lnTo>
                  <a:pt x="390144" y="57530"/>
                </a:lnTo>
                <a:lnTo>
                  <a:pt x="392277" y="58800"/>
                </a:lnTo>
                <a:lnTo>
                  <a:pt x="394106" y="60071"/>
                </a:lnTo>
                <a:lnTo>
                  <a:pt x="396239" y="60960"/>
                </a:lnTo>
                <a:lnTo>
                  <a:pt x="398678" y="61595"/>
                </a:lnTo>
                <a:lnTo>
                  <a:pt x="400811" y="62483"/>
                </a:lnTo>
                <a:lnTo>
                  <a:pt x="403250" y="62738"/>
                </a:lnTo>
                <a:lnTo>
                  <a:pt x="405993" y="63119"/>
                </a:lnTo>
                <a:lnTo>
                  <a:pt x="408736" y="62738"/>
                </a:lnTo>
                <a:lnTo>
                  <a:pt x="411175" y="62102"/>
                </a:lnTo>
                <a:lnTo>
                  <a:pt x="413613" y="61595"/>
                </a:lnTo>
                <a:lnTo>
                  <a:pt x="416052" y="60578"/>
                </a:lnTo>
                <a:lnTo>
                  <a:pt x="418185" y="59690"/>
                </a:lnTo>
                <a:lnTo>
                  <a:pt x="420014" y="58547"/>
                </a:lnTo>
                <a:lnTo>
                  <a:pt x="422147" y="57276"/>
                </a:lnTo>
                <a:lnTo>
                  <a:pt x="423976" y="56006"/>
                </a:lnTo>
                <a:lnTo>
                  <a:pt x="425500" y="54228"/>
                </a:lnTo>
                <a:lnTo>
                  <a:pt x="427024" y="52704"/>
                </a:lnTo>
                <a:lnTo>
                  <a:pt x="428548" y="50926"/>
                </a:lnTo>
                <a:lnTo>
                  <a:pt x="429767" y="49022"/>
                </a:lnTo>
                <a:lnTo>
                  <a:pt x="430987" y="46863"/>
                </a:lnTo>
                <a:lnTo>
                  <a:pt x="432206" y="45085"/>
                </a:lnTo>
                <a:lnTo>
                  <a:pt x="433120" y="42672"/>
                </a:lnTo>
                <a:lnTo>
                  <a:pt x="434035" y="40513"/>
                </a:lnTo>
                <a:lnTo>
                  <a:pt x="434644" y="38353"/>
                </a:lnTo>
                <a:lnTo>
                  <a:pt x="435559" y="35941"/>
                </a:lnTo>
                <a:lnTo>
                  <a:pt x="436168" y="33527"/>
                </a:lnTo>
                <a:lnTo>
                  <a:pt x="436473" y="31115"/>
                </a:lnTo>
                <a:lnTo>
                  <a:pt x="437083" y="28575"/>
                </a:lnTo>
                <a:lnTo>
                  <a:pt x="437388" y="25907"/>
                </a:lnTo>
                <a:lnTo>
                  <a:pt x="437388" y="23495"/>
                </a:lnTo>
                <a:lnTo>
                  <a:pt x="437692" y="20700"/>
                </a:lnTo>
                <a:lnTo>
                  <a:pt x="437692" y="18288"/>
                </a:lnTo>
                <a:lnTo>
                  <a:pt x="437692" y="15494"/>
                </a:lnTo>
                <a:lnTo>
                  <a:pt x="437692" y="13080"/>
                </a:lnTo>
                <a:lnTo>
                  <a:pt x="437388" y="10287"/>
                </a:lnTo>
                <a:lnTo>
                  <a:pt x="437388" y="7874"/>
                </a:lnTo>
                <a:lnTo>
                  <a:pt x="436778" y="5206"/>
                </a:lnTo>
                <a:lnTo>
                  <a:pt x="436778" y="2667"/>
                </a:lnTo>
                <a:lnTo>
                  <a:pt x="436168" y="253"/>
                </a:lnTo>
                <a:lnTo>
                  <a:pt x="468477" y="253"/>
                </a:lnTo>
              </a:path>
              <a:path w="6883400" h="10017125">
                <a:moveTo>
                  <a:pt x="343509" y="85344"/>
                </a:moveTo>
                <a:lnTo>
                  <a:pt x="468477" y="85344"/>
                </a:lnTo>
              </a:path>
              <a:path w="6883400" h="10017125">
                <a:moveTo>
                  <a:pt x="468477" y="253"/>
                </a:moveTo>
                <a:lnTo>
                  <a:pt x="502005" y="253"/>
                </a:lnTo>
                <a:lnTo>
                  <a:pt x="501395" y="2413"/>
                </a:lnTo>
                <a:lnTo>
                  <a:pt x="500481" y="5206"/>
                </a:lnTo>
                <a:lnTo>
                  <a:pt x="500176" y="7620"/>
                </a:lnTo>
                <a:lnTo>
                  <a:pt x="499871" y="10032"/>
                </a:lnTo>
                <a:lnTo>
                  <a:pt x="499567" y="12826"/>
                </a:lnTo>
                <a:lnTo>
                  <a:pt x="499262" y="15240"/>
                </a:lnTo>
                <a:lnTo>
                  <a:pt x="499262" y="17906"/>
                </a:lnTo>
                <a:lnTo>
                  <a:pt x="499262" y="20447"/>
                </a:lnTo>
                <a:lnTo>
                  <a:pt x="499262" y="23114"/>
                </a:lnTo>
                <a:lnTo>
                  <a:pt x="499567" y="25526"/>
                </a:lnTo>
                <a:lnTo>
                  <a:pt x="499871" y="28321"/>
                </a:lnTo>
                <a:lnTo>
                  <a:pt x="500176" y="30733"/>
                </a:lnTo>
                <a:lnTo>
                  <a:pt x="500786" y="33147"/>
                </a:lnTo>
                <a:lnTo>
                  <a:pt x="501395" y="35687"/>
                </a:lnTo>
                <a:lnTo>
                  <a:pt x="507492" y="49022"/>
                </a:lnTo>
                <a:lnTo>
                  <a:pt x="508711" y="50926"/>
                </a:lnTo>
                <a:lnTo>
                  <a:pt x="510235" y="52704"/>
                </a:lnTo>
                <a:lnTo>
                  <a:pt x="511759" y="54482"/>
                </a:lnTo>
                <a:lnTo>
                  <a:pt x="513588" y="56006"/>
                </a:lnTo>
                <a:lnTo>
                  <a:pt x="515111" y="57530"/>
                </a:lnTo>
                <a:lnTo>
                  <a:pt x="517245" y="58800"/>
                </a:lnTo>
                <a:lnTo>
                  <a:pt x="519074" y="60071"/>
                </a:lnTo>
                <a:lnTo>
                  <a:pt x="521208" y="60960"/>
                </a:lnTo>
                <a:lnTo>
                  <a:pt x="523646" y="61595"/>
                </a:lnTo>
                <a:lnTo>
                  <a:pt x="525780" y="62483"/>
                </a:lnTo>
                <a:lnTo>
                  <a:pt x="528218" y="62738"/>
                </a:lnTo>
                <a:lnTo>
                  <a:pt x="530961" y="63119"/>
                </a:lnTo>
                <a:lnTo>
                  <a:pt x="533704" y="62738"/>
                </a:lnTo>
                <a:lnTo>
                  <a:pt x="536143" y="62102"/>
                </a:lnTo>
                <a:lnTo>
                  <a:pt x="538581" y="61595"/>
                </a:lnTo>
                <a:lnTo>
                  <a:pt x="541020" y="60578"/>
                </a:lnTo>
                <a:lnTo>
                  <a:pt x="543153" y="59690"/>
                </a:lnTo>
                <a:lnTo>
                  <a:pt x="545287" y="58547"/>
                </a:lnTo>
                <a:lnTo>
                  <a:pt x="547116" y="57276"/>
                </a:lnTo>
                <a:lnTo>
                  <a:pt x="548944" y="56006"/>
                </a:lnTo>
                <a:lnTo>
                  <a:pt x="550468" y="54228"/>
                </a:lnTo>
                <a:lnTo>
                  <a:pt x="551992" y="52704"/>
                </a:lnTo>
                <a:lnTo>
                  <a:pt x="553516" y="50926"/>
                </a:lnTo>
                <a:lnTo>
                  <a:pt x="554736" y="49022"/>
                </a:lnTo>
                <a:lnTo>
                  <a:pt x="555955" y="46863"/>
                </a:lnTo>
                <a:lnTo>
                  <a:pt x="557174" y="45085"/>
                </a:lnTo>
                <a:lnTo>
                  <a:pt x="558088" y="42672"/>
                </a:lnTo>
                <a:lnTo>
                  <a:pt x="559003" y="40513"/>
                </a:lnTo>
                <a:lnTo>
                  <a:pt x="559612" y="38353"/>
                </a:lnTo>
                <a:lnTo>
                  <a:pt x="560527" y="35941"/>
                </a:lnTo>
                <a:lnTo>
                  <a:pt x="561136" y="33527"/>
                </a:lnTo>
                <a:lnTo>
                  <a:pt x="561441" y="31115"/>
                </a:lnTo>
                <a:lnTo>
                  <a:pt x="562051" y="28575"/>
                </a:lnTo>
                <a:lnTo>
                  <a:pt x="562355" y="25907"/>
                </a:lnTo>
                <a:lnTo>
                  <a:pt x="562355" y="23495"/>
                </a:lnTo>
                <a:lnTo>
                  <a:pt x="562660" y="20700"/>
                </a:lnTo>
                <a:lnTo>
                  <a:pt x="562660" y="18288"/>
                </a:lnTo>
                <a:lnTo>
                  <a:pt x="562660" y="15494"/>
                </a:lnTo>
                <a:lnTo>
                  <a:pt x="562660" y="13080"/>
                </a:lnTo>
                <a:lnTo>
                  <a:pt x="562355" y="10287"/>
                </a:lnTo>
                <a:lnTo>
                  <a:pt x="562355" y="7874"/>
                </a:lnTo>
                <a:lnTo>
                  <a:pt x="562051" y="5206"/>
                </a:lnTo>
                <a:lnTo>
                  <a:pt x="561746" y="2667"/>
                </a:lnTo>
                <a:lnTo>
                  <a:pt x="561136" y="253"/>
                </a:lnTo>
                <a:lnTo>
                  <a:pt x="593445" y="253"/>
                </a:lnTo>
              </a:path>
              <a:path w="6883400" h="10017125">
                <a:moveTo>
                  <a:pt x="468477" y="85344"/>
                </a:moveTo>
                <a:lnTo>
                  <a:pt x="593445" y="85344"/>
                </a:lnTo>
              </a:path>
              <a:path w="6883400" h="10017125">
                <a:moveTo>
                  <a:pt x="593445" y="253"/>
                </a:moveTo>
                <a:lnTo>
                  <a:pt x="626973" y="253"/>
                </a:lnTo>
                <a:lnTo>
                  <a:pt x="626364" y="2413"/>
                </a:lnTo>
                <a:lnTo>
                  <a:pt x="625754" y="5206"/>
                </a:lnTo>
                <a:lnTo>
                  <a:pt x="625144" y="7620"/>
                </a:lnTo>
                <a:lnTo>
                  <a:pt x="624840" y="10032"/>
                </a:lnTo>
                <a:lnTo>
                  <a:pt x="624535" y="12826"/>
                </a:lnTo>
                <a:lnTo>
                  <a:pt x="624230" y="15240"/>
                </a:lnTo>
                <a:lnTo>
                  <a:pt x="624230" y="17906"/>
                </a:lnTo>
                <a:lnTo>
                  <a:pt x="624230" y="20447"/>
                </a:lnTo>
                <a:lnTo>
                  <a:pt x="624230" y="23114"/>
                </a:lnTo>
                <a:lnTo>
                  <a:pt x="624535" y="25526"/>
                </a:lnTo>
                <a:lnTo>
                  <a:pt x="624840" y="28321"/>
                </a:lnTo>
                <a:lnTo>
                  <a:pt x="625144" y="30733"/>
                </a:lnTo>
                <a:lnTo>
                  <a:pt x="625754" y="33147"/>
                </a:lnTo>
                <a:lnTo>
                  <a:pt x="626364" y="35687"/>
                </a:lnTo>
                <a:lnTo>
                  <a:pt x="627278" y="38100"/>
                </a:lnTo>
                <a:lnTo>
                  <a:pt x="627888" y="40513"/>
                </a:lnTo>
                <a:lnTo>
                  <a:pt x="628802" y="42672"/>
                </a:lnTo>
                <a:lnTo>
                  <a:pt x="630021" y="45085"/>
                </a:lnTo>
                <a:lnTo>
                  <a:pt x="631240" y="47244"/>
                </a:lnTo>
                <a:lnTo>
                  <a:pt x="632460" y="49022"/>
                </a:lnTo>
                <a:lnTo>
                  <a:pt x="633679" y="50926"/>
                </a:lnTo>
                <a:lnTo>
                  <a:pt x="635203" y="52704"/>
                </a:lnTo>
                <a:lnTo>
                  <a:pt x="636727" y="54482"/>
                </a:lnTo>
                <a:lnTo>
                  <a:pt x="638555" y="56006"/>
                </a:lnTo>
                <a:lnTo>
                  <a:pt x="648614" y="61595"/>
                </a:lnTo>
                <a:lnTo>
                  <a:pt x="650748" y="62483"/>
                </a:lnTo>
                <a:lnTo>
                  <a:pt x="653491" y="62738"/>
                </a:lnTo>
                <a:lnTo>
                  <a:pt x="655929" y="63119"/>
                </a:lnTo>
                <a:lnTo>
                  <a:pt x="658672" y="62738"/>
                </a:lnTo>
                <a:lnTo>
                  <a:pt x="661111" y="62102"/>
                </a:lnTo>
                <a:lnTo>
                  <a:pt x="663549" y="61595"/>
                </a:lnTo>
                <a:lnTo>
                  <a:pt x="665988" y="60578"/>
                </a:lnTo>
                <a:lnTo>
                  <a:pt x="668121" y="59690"/>
                </a:lnTo>
                <a:lnTo>
                  <a:pt x="670255" y="58547"/>
                </a:lnTo>
                <a:lnTo>
                  <a:pt x="672083" y="57276"/>
                </a:lnTo>
                <a:lnTo>
                  <a:pt x="673912" y="56006"/>
                </a:lnTo>
                <a:lnTo>
                  <a:pt x="675436" y="54228"/>
                </a:lnTo>
                <a:lnTo>
                  <a:pt x="676960" y="52704"/>
                </a:lnTo>
                <a:lnTo>
                  <a:pt x="678484" y="50926"/>
                </a:lnTo>
                <a:lnTo>
                  <a:pt x="679704" y="49022"/>
                </a:lnTo>
                <a:lnTo>
                  <a:pt x="680923" y="46863"/>
                </a:lnTo>
                <a:lnTo>
                  <a:pt x="682142" y="45085"/>
                </a:lnTo>
                <a:lnTo>
                  <a:pt x="683056" y="42672"/>
                </a:lnTo>
                <a:lnTo>
                  <a:pt x="683971" y="40513"/>
                </a:lnTo>
                <a:lnTo>
                  <a:pt x="684885" y="38353"/>
                </a:lnTo>
                <a:lnTo>
                  <a:pt x="685495" y="35941"/>
                </a:lnTo>
                <a:lnTo>
                  <a:pt x="686104" y="33527"/>
                </a:lnTo>
                <a:lnTo>
                  <a:pt x="686714" y="31115"/>
                </a:lnTo>
                <a:lnTo>
                  <a:pt x="687019" y="28575"/>
                </a:lnTo>
                <a:lnTo>
                  <a:pt x="687324" y="25907"/>
                </a:lnTo>
                <a:lnTo>
                  <a:pt x="687628" y="23495"/>
                </a:lnTo>
                <a:lnTo>
                  <a:pt x="687628" y="20700"/>
                </a:lnTo>
                <a:lnTo>
                  <a:pt x="687933" y="18288"/>
                </a:lnTo>
                <a:lnTo>
                  <a:pt x="687933" y="15494"/>
                </a:lnTo>
                <a:lnTo>
                  <a:pt x="687628" y="13080"/>
                </a:lnTo>
                <a:lnTo>
                  <a:pt x="687628" y="10287"/>
                </a:lnTo>
                <a:lnTo>
                  <a:pt x="687324" y="7874"/>
                </a:lnTo>
                <a:lnTo>
                  <a:pt x="687019" y="5206"/>
                </a:lnTo>
                <a:lnTo>
                  <a:pt x="686714" y="2667"/>
                </a:lnTo>
                <a:lnTo>
                  <a:pt x="686104" y="253"/>
                </a:lnTo>
                <a:lnTo>
                  <a:pt x="718413" y="253"/>
                </a:lnTo>
              </a:path>
              <a:path w="6883400" h="10017125">
                <a:moveTo>
                  <a:pt x="593445" y="85344"/>
                </a:moveTo>
                <a:lnTo>
                  <a:pt x="718413" y="85344"/>
                </a:lnTo>
              </a:path>
              <a:path w="6883400" h="10017125">
                <a:moveTo>
                  <a:pt x="718413" y="253"/>
                </a:moveTo>
                <a:lnTo>
                  <a:pt x="751941" y="253"/>
                </a:lnTo>
                <a:lnTo>
                  <a:pt x="751332" y="2413"/>
                </a:lnTo>
                <a:lnTo>
                  <a:pt x="750722" y="5206"/>
                </a:lnTo>
                <a:lnTo>
                  <a:pt x="750112" y="7620"/>
                </a:lnTo>
                <a:lnTo>
                  <a:pt x="749808" y="10032"/>
                </a:lnTo>
                <a:lnTo>
                  <a:pt x="749503" y="12826"/>
                </a:lnTo>
                <a:lnTo>
                  <a:pt x="749198" y="15240"/>
                </a:lnTo>
                <a:lnTo>
                  <a:pt x="749198" y="17906"/>
                </a:lnTo>
                <a:lnTo>
                  <a:pt x="749198" y="20447"/>
                </a:lnTo>
                <a:lnTo>
                  <a:pt x="749198" y="23114"/>
                </a:lnTo>
                <a:lnTo>
                  <a:pt x="749503" y="25526"/>
                </a:lnTo>
                <a:lnTo>
                  <a:pt x="749808" y="28321"/>
                </a:lnTo>
                <a:lnTo>
                  <a:pt x="750417" y="30733"/>
                </a:lnTo>
                <a:lnTo>
                  <a:pt x="750722" y="33147"/>
                </a:lnTo>
                <a:lnTo>
                  <a:pt x="751636" y="35687"/>
                </a:lnTo>
                <a:lnTo>
                  <a:pt x="752246" y="38100"/>
                </a:lnTo>
                <a:lnTo>
                  <a:pt x="752855" y="40513"/>
                </a:lnTo>
                <a:lnTo>
                  <a:pt x="754075" y="42672"/>
                </a:lnTo>
                <a:lnTo>
                  <a:pt x="754989" y="45085"/>
                </a:lnTo>
                <a:lnTo>
                  <a:pt x="756208" y="47244"/>
                </a:lnTo>
                <a:lnTo>
                  <a:pt x="757427" y="49022"/>
                </a:lnTo>
                <a:lnTo>
                  <a:pt x="758952" y="50926"/>
                </a:lnTo>
                <a:lnTo>
                  <a:pt x="760171" y="52704"/>
                </a:lnTo>
                <a:lnTo>
                  <a:pt x="761695" y="54482"/>
                </a:lnTo>
                <a:lnTo>
                  <a:pt x="763524" y="56006"/>
                </a:lnTo>
                <a:lnTo>
                  <a:pt x="765352" y="57530"/>
                </a:lnTo>
                <a:lnTo>
                  <a:pt x="767181" y="58800"/>
                </a:lnTo>
                <a:lnTo>
                  <a:pt x="769315" y="60071"/>
                </a:lnTo>
                <a:lnTo>
                  <a:pt x="771448" y="60960"/>
                </a:lnTo>
                <a:lnTo>
                  <a:pt x="773582" y="61595"/>
                </a:lnTo>
                <a:lnTo>
                  <a:pt x="776020" y="62483"/>
                </a:lnTo>
                <a:lnTo>
                  <a:pt x="778459" y="62738"/>
                </a:lnTo>
                <a:lnTo>
                  <a:pt x="780897" y="63119"/>
                </a:lnTo>
                <a:lnTo>
                  <a:pt x="783640" y="62738"/>
                </a:lnTo>
                <a:lnTo>
                  <a:pt x="786079" y="62102"/>
                </a:lnTo>
                <a:lnTo>
                  <a:pt x="788517" y="61595"/>
                </a:lnTo>
                <a:lnTo>
                  <a:pt x="790955" y="60578"/>
                </a:lnTo>
                <a:lnTo>
                  <a:pt x="793089" y="59690"/>
                </a:lnTo>
                <a:lnTo>
                  <a:pt x="795223" y="58547"/>
                </a:lnTo>
                <a:lnTo>
                  <a:pt x="797052" y="57276"/>
                </a:lnTo>
                <a:lnTo>
                  <a:pt x="798880" y="56006"/>
                </a:lnTo>
                <a:lnTo>
                  <a:pt x="800404" y="54228"/>
                </a:lnTo>
                <a:lnTo>
                  <a:pt x="802233" y="52704"/>
                </a:lnTo>
                <a:lnTo>
                  <a:pt x="803452" y="50926"/>
                </a:lnTo>
                <a:lnTo>
                  <a:pt x="804976" y="49022"/>
                </a:lnTo>
                <a:lnTo>
                  <a:pt x="806196" y="46863"/>
                </a:lnTo>
                <a:lnTo>
                  <a:pt x="807110" y="45085"/>
                </a:lnTo>
                <a:lnTo>
                  <a:pt x="808024" y="42672"/>
                </a:lnTo>
                <a:lnTo>
                  <a:pt x="808939" y="40513"/>
                </a:lnTo>
                <a:lnTo>
                  <a:pt x="809853" y="38353"/>
                </a:lnTo>
                <a:lnTo>
                  <a:pt x="810463" y="35941"/>
                </a:lnTo>
                <a:lnTo>
                  <a:pt x="811072" y="33527"/>
                </a:lnTo>
                <a:lnTo>
                  <a:pt x="811682" y="31115"/>
                </a:lnTo>
                <a:lnTo>
                  <a:pt x="811987" y="28575"/>
                </a:lnTo>
                <a:lnTo>
                  <a:pt x="812292" y="25907"/>
                </a:lnTo>
                <a:lnTo>
                  <a:pt x="812596" y="23495"/>
                </a:lnTo>
                <a:lnTo>
                  <a:pt x="812596" y="20700"/>
                </a:lnTo>
                <a:lnTo>
                  <a:pt x="812901" y="18288"/>
                </a:lnTo>
                <a:lnTo>
                  <a:pt x="812901" y="15494"/>
                </a:lnTo>
                <a:lnTo>
                  <a:pt x="812596" y="13080"/>
                </a:lnTo>
                <a:lnTo>
                  <a:pt x="812596" y="10287"/>
                </a:lnTo>
                <a:lnTo>
                  <a:pt x="812292" y="7874"/>
                </a:lnTo>
                <a:lnTo>
                  <a:pt x="811987" y="5206"/>
                </a:lnTo>
                <a:lnTo>
                  <a:pt x="811682" y="2667"/>
                </a:lnTo>
                <a:lnTo>
                  <a:pt x="811072" y="253"/>
                </a:lnTo>
                <a:lnTo>
                  <a:pt x="843381" y="253"/>
                </a:lnTo>
              </a:path>
              <a:path w="6883400" h="10017125">
                <a:moveTo>
                  <a:pt x="718413" y="85344"/>
                </a:moveTo>
                <a:lnTo>
                  <a:pt x="843381" y="85344"/>
                </a:lnTo>
              </a:path>
              <a:path w="6883400" h="10017125">
                <a:moveTo>
                  <a:pt x="843686" y="253"/>
                </a:moveTo>
                <a:lnTo>
                  <a:pt x="876909" y="253"/>
                </a:lnTo>
                <a:lnTo>
                  <a:pt x="876300" y="2413"/>
                </a:lnTo>
                <a:lnTo>
                  <a:pt x="875690" y="5206"/>
                </a:lnTo>
                <a:lnTo>
                  <a:pt x="875080" y="7620"/>
                </a:lnTo>
                <a:lnTo>
                  <a:pt x="874776" y="10032"/>
                </a:lnTo>
                <a:lnTo>
                  <a:pt x="874471" y="12826"/>
                </a:lnTo>
                <a:lnTo>
                  <a:pt x="874471" y="15240"/>
                </a:lnTo>
                <a:lnTo>
                  <a:pt x="874166" y="17906"/>
                </a:lnTo>
                <a:lnTo>
                  <a:pt x="874166" y="20447"/>
                </a:lnTo>
                <a:lnTo>
                  <a:pt x="874471" y="23114"/>
                </a:lnTo>
                <a:lnTo>
                  <a:pt x="874471" y="25526"/>
                </a:lnTo>
                <a:lnTo>
                  <a:pt x="875080" y="28321"/>
                </a:lnTo>
                <a:lnTo>
                  <a:pt x="875385" y="30733"/>
                </a:lnTo>
                <a:lnTo>
                  <a:pt x="875995" y="33147"/>
                </a:lnTo>
                <a:lnTo>
                  <a:pt x="876604" y="35687"/>
                </a:lnTo>
                <a:lnTo>
                  <a:pt x="877214" y="38100"/>
                </a:lnTo>
                <a:lnTo>
                  <a:pt x="878128" y="40513"/>
                </a:lnTo>
                <a:lnTo>
                  <a:pt x="879043" y="42672"/>
                </a:lnTo>
                <a:lnTo>
                  <a:pt x="879957" y="45085"/>
                </a:lnTo>
                <a:lnTo>
                  <a:pt x="881176" y="47244"/>
                </a:lnTo>
                <a:lnTo>
                  <a:pt x="882395" y="49022"/>
                </a:lnTo>
                <a:lnTo>
                  <a:pt x="883919" y="50926"/>
                </a:lnTo>
                <a:lnTo>
                  <a:pt x="885139" y="52704"/>
                </a:lnTo>
                <a:lnTo>
                  <a:pt x="886968" y="54482"/>
                </a:lnTo>
                <a:lnTo>
                  <a:pt x="888492" y="56006"/>
                </a:lnTo>
                <a:lnTo>
                  <a:pt x="890320" y="57530"/>
                </a:lnTo>
                <a:lnTo>
                  <a:pt x="892149" y="58800"/>
                </a:lnTo>
                <a:lnTo>
                  <a:pt x="894283" y="60071"/>
                </a:lnTo>
                <a:lnTo>
                  <a:pt x="896416" y="60960"/>
                </a:lnTo>
                <a:lnTo>
                  <a:pt x="898550" y="61595"/>
                </a:lnTo>
                <a:lnTo>
                  <a:pt x="900988" y="62483"/>
                </a:lnTo>
                <a:lnTo>
                  <a:pt x="903427" y="62738"/>
                </a:lnTo>
                <a:lnTo>
                  <a:pt x="905865" y="63119"/>
                </a:lnTo>
                <a:lnTo>
                  <a:pt x="908608" y="62738"/>
                </a:lnTo>
                <a:lnTo>
                  <a:pt x="911351" y="62102"/>
                </a:lnTo>
                <a:lnTo>
                  <a:pt x="913790" y="61595"/>
                </a:lnTo>
                <a:lnTo>
                  <a:pt x="915924" y="60578"/>
                </a:lnTo>
                <a:lnTo>
                  <a:pt x="918057" y="59690"/>
                </a:lnTo>
                <a:lnTo>
                  <a:pt x="920191" y="58547"/>
                </a:lnTo>
                <a:lnTo>
                  <a:pt x="922019" y="57276"/>
                </a:lnTo>
                <a:lnTo>
                  <a:pt x="923848" y="56006"/>
                </a:lnTo>
                <a:lnTo>
                  <a:pt x="925677" y="54228"/>
                </a:lnTo>
                <a:lnTo>
                  <a:pt x="927201" y="52704"/>
                </a:lnTo>
                <a:lnTo>
                  <a:pt x="928420" y="50926"/>
                </a:lnTo>
                <a:lnTo>
                  <a:pt x="929944" y="49022"/>
                </a:lnTo>
                <a:lnTo>
                  <a:pt x="931214" y="46863"/>
                </a:lnTo>
                <a:lnTo>
                  <a:pt x="932103" y="45085"/>
                </a:lnTo>
                <a:lnTo>
                  <a:pt x="932992" y="42672"/>
                </a:lnTo>
                <a:lnTo>
                  <a:pt x="934262" y="40513"/>
                </a:lnTo>
                <a:lnTo>
                  <a:pt x="934770" y="38353"/>
                </a:lnTo>
                <a:lnTo>
                  <a:pt x="935405" y="35941"/>
                </a:lnTo>
                <a:lnTo>
                  <a:pt x="936040" y="33527"/>
                </a:lnTo>
                <a:lnTo>
                  <a:pt x="936675" y="31115"/>
                </a:lnTo>
                <a:lnTo>
                  <a:pt x="936929" y="28575"/>
                </a:lnTo>
                <a:lnTo>
                  <a:pt x="937310" y="25907"/>
                </a:lnTo>
                <a:lnTo>
                  <a:pt x="937564" y="23495"/>
                </a:lnTo>
                <a:lnTo>
                  <a:pt x="937818" y="20700"/>
                </a:lnTo>
                <a:lnTo>
                  <a:pt x="937818" y="18288"/>
                </a:lnTo>
                <a:lnTo>
                  <a:pt x="937818" y="15494"/>
                </a:lnTo>
                <a:lnTo>
                  <a:pt x="937818" y="13080"/>
                </a:lnTo>
                <a:lnTo>
                  <a:pt x="937564" y="10287"/>
                </a:lnTo>
                <a:lnTo>
                  <a:pt x="937310" y="7874"/>
                </a:lnTo>
                <a:lnTo>
                  <a:pt x="936929" y="5206"/>
                </a:lnTo>
                <a:lnTo>
                  <a:pt x="936675" y="2667"/>
                </a:lnTo>
                <a:lnTo>
                  <a:pt x="936294" y="253"/>
                </a:lnTo>
                <a:lnTo>
                  <a:pt x="968679" y="253"/>
                </a:lnTo>
              </a:path>
              <a:path w="6883400" h="10017125">
                <a:moveTo>
                  <a:pt x="843686" y="85344"/>
                </a:moveTo>
                <a:lnTo>
                  <a:pt x="968679" y="85344"/>
                </a:lnTo>
              </a:path>
              <a:path w="6883400" h="10017125">
                <a:moveTo>
                  <a:pt x="968679" y="253"/>
                </a:moveTo>
                <a:lnTo>
                  <a:pt x="1001826" y="253"/>
                </a:lnTo>
                <a:lnTo>
                  <a:pt x="1001318" y="2413"/>
                </a:lnTo>
                <a:lnTo>
                  <a:pt x="1000683" y="5206"/>
                </a:lnTo>
                <a:lnTo>
                  <a:pt x="1000302" y="7620"/>
                </a:lnTo>
                <a:lnTo>
                  <a:pt x="999794" y="10032"/>
                </a:lnTo>
                <a:lnTo>
                  <a:pt x="999413" y="12826"/>
                </a:lnTo>
                <a:lnTo>
                  <a:pt x="999413" y="25526"/>
                </a:lnTo>
                <a:lnTo>
                  <a:pt x="1000048" y="28321"/>
                </a:lnTo>
                <a:lnTo>
                  <a:pt x="1000302" y="30733"/>
                </a:lnTo>
                <a:lnTo>
                  <a:pt x="1000937" y="33147"/>
                </a:lnTo>
                <a:lnTo>
                  <a:pt x="1001572" y="35687"/>
                </a:lnTo>
                <a:lnTo>
                  <a:pt x="1002207" y="38100"/>
                </a:lnTo>
                <a:lnTo>
                  <a:pt x="1003096" y="40513"/>
                </a:lnTo>
                <a:lnTo>
                  <a:pt x="1003985" y="42672"/>
                </a:lnTo>
                <a:lnTo>
                  <a:pt x="1004874" y="45085"/>
                </a:lnTo>
                <a:lnTo>
                  <a:pt x="1006144" y="47244"/>
                </a:lnTo>
                <a:lnTo>
                  <a:pt x="1007414" y="49022"/>
                </a:lnTo>
                <a:lnTo>
                  <a:pt x="1008938" y="50926"/>
                </a:lnTo>
                <a:lnTo>
                  <a:pt x="1010081" y="52704"/>
                </a:lnTo>
                <a:lnTo>
                  <a:pt x="1011986" y="54482"/>
                </a:lnTo>
                <a:lnTo>
                  <a:pt x="1013510" y="56006"/>
                </a:lnTo>
                <a:lnTo>
                  <a:pt x="1015288" y="57530"/>
                </a:lnTo>
                <a:lnTo>
                  <a:pt x="1017447" y="58800"/>
                </a:lnTo>
                <a:lnTo>
                  <a:pt x="1019225" y="60071"/>
                </a:lnTo>
                <a:lnTo>
                  <a:pt x="1021384" y="60960"/>
                </a:lnTo>
                <a:lnTo>
                  <a:pt x="1023543" y="61595"/>
                </a:lnTo>
                <a:lnTo>
                  <a:pt x="1025956" y="62483"/>
                </a:lnTo>
                <a:lnTo>
                  <a:pt x="1028369" y="62738"/>
                </a:lnTo>
                <a:lnTo>
                  <a:pt x="1030782" y="63119"/>
                </a:lnTo>
                <a:lnTo>
                  <a:pt x="1033576" y="62738"/>
                </a:lnTo>
                <a:lnTo>
                  <a:pt x="1036370" y="62102"/>
                </a:lnTo>
                <a:lnTo>
                  <a:pt x="1038783" y="61595"/>
                </a:lnTo>
                <a:lnTo>
                  <a:pt x="1040942" y="60578"/>
                </a:lnTo>
                <a:lnTo>
                  <a:pt x="1042974" y="59690"/>
                </a:lnTo>
                <a:lnTo>
                  <a:pt x="1045133" y="58547"/>
                </a:lnTo>
                <a:lnTo>
                  <a:pt x="1047038" y="57276"/>
                </a:lnTo>
                <a:lnTo>
                  <a:pt x="1048816" y="56006"/>
                </a:lnTo>
                <a:lnTo>
                  <a:pt x="1050594" y="54228"/>
                </a:lnTo>
                <a:lnTo>
                  <a:pt x="1052118" y="52704"/>
                </a:lnTo>
                <a:lnTo>
                  <a:pt x="1053642" y="50926"/>
                </a:lnTo>
                <a:lnTo>
                  <a:pt x="1054912" y="49022"/>
                </a:lnTo>
                <a:lnTo>
                  <a:pt x="1056182" y="46863"/>
                </a:lnTo>
                <a:lnTo>
                  <a:pt x="1057325" y="45085"/>
                </a:lnTo>
                <a:lnTo>
                  <a:pt x="1058214" y="42672"/>
                </a:lnTo>
                <a:lnTo>
                  <a:pt x="1059230" y="40513"/>
                </a:lnTo>
                <a:lnTo>
                  <a:pt x="1059738" y="38353"/>
                </a:lnTo>
                <a:lnTo>
                  <a:pt x="1060754" y="35941"/>
                </a:lnTo>
                <a:lnTo>
                  <a:pt x="1061008" y="33527"/>
                </a:lnTo>
                <a:lnTo>
                  <a:pt x="1061643" y="31115"/>
                </a:lnTo>
                <a:lnTo>
                  <a:pt x="1062278" y="28575"/>
                </a:lnTo>
                <a:lnTo>
                  <a:pt x="1062278" y="25907"/>
                </a:lnTo>
                <a:lnTo>
                  <a:pt x="1062532" y="23495"/>
                </a:lnTo>
                <a:lnTo>
                  <a:pt x="1062786" y="20700"/>
                </a:lnTo>
                <a:lnTo>
                  <a:pt x="1062786" y="18288"/>
                </a:lnTo>
                <a:lnTo>
                  <a:pt x="1062786" y="15494"/>
                </a:lnTo>
                <a:lnTo>
                  <a:pt x="1062786" y="13080"/>
                </a:lnTo>
                <a:lnTo>
                  <a:pt x="1062532" y="10287"/>
                </a:lnTo>
                <a:lnTo>
                  <a:pt x="1062278" y="7874"/>
                </a:lnTo>
                <a:lnTo>
                  <a:pt x="1061897" y="5206"/>
                </a:lnTo>
                <a:lnTo>
                  <a:pt x="1061643" y="2667"/>
                </a:lnTo>
                <a:lnTo>
                  <a:pt x="1061262" y="253"/>
                </a:lnTo>
                <a:lnTo>
                  <a:pt x="1093647" y="253"/>
                </a:lnTo>
              </a:path>
              <a:path w="6883400" h="10017125">
                <a:moveTo>
                  <a:pt x="968679" y="85344"/>
                </a:moveTo>
                <a:lnTo>
                  <a:pt x="1093647" y="85344"/>
                </a:lnTo>
              </a:path>
              <a:path w="6883400" h="10017125">
                <a:moveTo>
                  <a:pt x="1093647" y="253"/>
                </a:moveTo>
                <a:lnTo>
                  <a:pt x="1127175" y="253"/>
                </a:lnTo>
                <a:lnTo>
                  <a:pt x="1126286" y="2413"/>
                </a:lnTo>
                <a:lnTo>
                  <a:pt x="1125651" y="5206"/>
                </a:lnTo>
                <a:lnTo>
                  <a:pt x="1125270" y="7620"/>
                </a:lnTo>
                <a:lnTo>
                  <a:pt x="1125016" y="10032"/>
                </a:lnTo>
                <a:lnTo>
                  <a:pt x="1124762" y="12826"/>
                </a:lnTo>
                <a:lnTo>
                  <a:pt x="1124381" y="15240"/>
                </a:lnTo>
                <a:lnTo>
                  <a:pt x="1124381" y="17906"/>
                </a:lnTo>
                <a:lnTo>
                  <a:pt x="1124381" y="20447"/>
                </a:lnTo>
                <a:lnTo>
                  <a:pt x="1124381" y="23114"/>
                </a:lnTo>
                <a:lnTo>
                  <a:pt x="1124762" y="25526"/>
                </a:lnTo>
                <a:lnTo>
                  <a:pt x="1125016" y="28321"/>
                </a:lnTo>
                <a:lnTo>
                  <a:pt x="1125270" y="30733"/>
                </a:lnTo>
                <a:lnTo>
                  <a:pt x="1125905" y="33147"/>
                </a:lnTo>
                <a:lnTo>
                  <a:pt x="1126540" y="35687"/>
                </a:lnTo>
                <a:lnTo>
                  <a:pt x="1127175" y="38100"/>
                </a:lnTo>
                <a:lnTo>
                  <a:pt x="1128064" y="40513"/>
                </a:lnTo>
                <a:lnTo>
                  <a:pt x="1128953" y="42672"/>
                </a:lnTo>
                <a:lnTo>
                  <a:pt x="1129842" y="45085"/>
                </a:lnTo>
                <a:lnTo>
                  <a:pt x="1131112" y="47244"/>
                </a:lnTo>
                <a:lnTo>
                  <a:pt x="1132382" y="49022"/>
                </a:lnTo>
                <a:lnTo>
                  <a:pt x="1133906" y="50926"/>
                </a:lnTo>
                <a:lnTo>
                  <a:pt x="1135430" y="52704"/>
                </a:lnTo>
                <a:lnTo>
                  <a:pt x="1136954" y="54482"/>
                </a:lnTo>
                <a:lnTo>
                  <a:pt x="1138478" y="56006"/>
                </a:lnTo>
                <a:lnTo>
                  <a:pt x="1140256" y="57530"/>
                </a:lnTo>
                <a:lnTo>
                  <a:pt x="1142415" y="58800"/>
                </a:lnTo>
                <a:lnTo>
                  <a:pt x="1144193" y="60071"/>
                </a:lnTo>
                <a:lnTo>
                  <a:pt x="1146352" y="60960"/>
                </a:lnTo>
                <a:lnTo>
                  <a:pt x="1148765" y="61595"/>
                </a:lnTo>
                <a:lnTo>
                  <a:pt x="1150924" y="62483"/>
                </a:lnTo>
                <a:lnTo>
                  <a:pt x="1153337" y="62738"/>
                </a:lnTo>
                <a:lnTo>
                  <a:pt x="1156131" y="63119"/>
                </a:lnTo>
                <a:lnTo>
                  <a:pt x="1158798" y="62738"/>
                </a:lnTo>
                <a:lnTo>
                  <a:pt x="1161338" y="62102"/>
                </a:lnTo>
                <a:lnTo>
                  <a:pt x="1163751" y="61595"/>
                </a:lnTo>
                <a:lnTo>
                  <a:pt x="1166164" y="60578"/>
                </a:lnTo>
                <a:lnTo>
                  <a:pt x="1168323" y="59690"/>
                </a:lnTo>
                <a:lnTo>
                  <a:pt x="1170101" y="58547"/>
                </a:lnTo>
                <a:lnTo>
                  <a:pt x="1172006" y="57276"/>
                </a:lnTo>
                <a:lnTo>
                  <a:pt x="1174038" y="56006"/>
                </a:lnTo>
                <a:lnTo>
                  <a:pt x="1175562" y="54228"/>
                </a:lnTo>
                <a:lnTo>
                  <a:pt x="1177086" y="52704"/>
                </a:lnTo>
                <a:lnTo>
                  <a:pt x="1178610" y="50926"/>
                </a:lnTo>
                <a:lnTo>
                  <a:pt x="1179880" y="49022"/>
                </a:lnTo>
                <a:lnTo>
                  <a:pt x="1181150" y="46863"/>
                </a:lnTo>
                <a:lnTo>
                  <a:pt x="1182293" y="45085"/>
                </a:lnTo>
                <a:lnTo>
                  <a:pt x="1183182" y="42672"/>
                </a:lnTo>
                <a:lnTo>
                  <a:pt x="1184198" y="40513"/>
                </a:lnTo>
                <a:lnTo>
                  <a:pt x="1184706" y="38353"/>
                </a:lnTo>
                <a:lnTo>
                  <a:pt x="1185722" y="35941"/>
                </a:lnTo>
                <a:lnTo>
                  <a:pt x="1186230" y="33527"/>
                </a:lnTo>
                <a:lnTo>
                  <a:pt x="1186611" y="31115"/>
                </a:lnTo>
                <a:lnTo>
                  <a:pt x="1187246" y="28575"/>
                </a:lnTo>
                <a:lnTo>
                  <a:pt x="1187500" y="25907"/>
                </a:lnTo>
                <a:lnTo>
                  <a:pt x="1187500" y="23495"/>
                </a:lnTo>
                <a:lnTo>
                  <a:pt x="1187754" y="20700"/>
                </a:lnTo>
                <a:lnTo>
                  <a:pt x="1187754" y="18288"/>
                </a:lnTo>
                <a:lnTo>
                  <a:pt x="1187754" y="15494"/>
                </a:lnTo>
                <a:lnTo>
                  <a:pt x="1187754" y="13080"/>
                </a:lnTo>
                <a:lnTo>
                  <a:pt x="1187500" y="10287"/>
                </a:lnTo>
                <a:lnTo>
                  <a:pt x="1187500" y="7874"/>
                </a:lnTo>
                <a:lnTo>
                  <a:pt x="1186865" y="5206"/>
                </a:lnTo>
                <a:lnTo>
                  <a:pt x="1186611" y="2667"/>
                </a:lnTo>
                <a:lnTo>
                  <a:pt x="1186230" y="253"/>
                </a:lnTo>
                <a:lnTo>
                  <a:pt x="1218615" y="253"/>
                </a:lnTo>
              </a:path>
              <a:path w="6883400" h="10017125">
                <a:moveTo>
                  <a:pt x="1093647" y="85344"/>
                </a:moveTo>
                <a:lnTo>
                  <a:pt x="1218615" y="85344"/>
                </a:lnTo>
              </a:path>
              <a:path w="6883400" h="10017125">
                <a:moveTo>
                  <a:pt x="1218615" y="253"/>
                </a:moveTo>
                <a:lnTo>
                  <a:pt x="1252143" y="253"/>
                </a:lnTo>
                <a:lnTo>
                  <a:pt x="1251508" y="2413"/>
                </a:lnTo>
                <a:lnTo>
                  <a:pt x="1250619" y="5206"/>
                </a:lnTo>
                <a:lnTo>
                  <a:pt x="1250238" y="7620"/>
                </a:lnTo>
                <a:lnTo>
                  <a:pt x="1249984" y="10032"/>
                </a:lnTo>
                <a:lnTo>
                  <a:pt x="1249730" y="12826"/>
                </a:lnTo>
                <a:lnTo>
                  <a:pt x="1249349" y="15240"/>
                </a:lnTo>
                <a:lnTo>
                  <a:pt x="1249349" y="17906"/>
                </a:lnTo>
                <a:lnTo>
                  <a:pt x="1249349" y="20447"/>
                </a:lnTo>
                <a:lnTo>
                  <a:pt x="1249349" y="23114"/>
                </a:lnTo>
                <a:lnTo>
                  <a:pt x="1249730" y="25526"/>
                </a:lnTo>
                <a:lnTo>
                  <a:pt x="1249984" y="28321"/>
                </a:lnTo>
                <a:lnTo>
                  <a:pt x="1250238" y="30733"/>
                </a:lnTo>
                <a:lnTo>
                  <a:pt x="1250873" y="33147"/>
                </a:lnTo>
                <a:lnTo>
                  <a:pt x="1251508" y="35687"/>
                </a:lnTo>
                <a:lnTo>
                  <a:pt x="1257604" y="49022"/>
                </a:lnTo>
                <a:lnTo>
                  <a:pt x="1258874" y="50926"/>
                </a:lnTo>
                <a:lnTo>
                  <a:pt x="1260398" y="52704"/>
                </a:lnTo>
                <a:lnTo>
                  <a:pt x="1261922" y="54482"/>
                </a:lnTo>
                <a:lnTo>
                  <a:pt x="1263700" y="56006"/>
                </a:lnTo>
                <a:lnTo>
                  <a:pt x="1265224" y="57530"/>
                </a:lnTo>
                <a:lnTo>
                  <a:pt x="1267383" y="58800"/>
                </a:lnTo>
                <a:lnTo>
                  <a:pt x="1269161" y="60071"/>
                </a:lnTo>
                <a:lnTo>
                  <a:pt x="1271320" y="60960"/>
                </a:lnTo>
                <a:lnTo>
                  <a:pt x="1273733" y="61595"/>
                </a:lnTo>
                <a:lnTo>
                  <a:pt x="1275892" y="62483"/>
                </a:lnTo>
                <a:lnTo>
                  <a:pt x="1278305" y="62738"/>
                </a:lnTo>
                <a:lnTo>
                  <a:pt x="1281099" y="63119"/>
                </a:lnTo>
                <a:lnTo>
                  <a:pt x="1283766" y="62738"/>
                </a:lnTo>
                <a:lnTo>
                  <a:pt x="1286306" y="62102"/>
                </a:lnTo>
                <a:lnTo>
                  <a:pt x="1288719" y="61595"/>
                </a:lnTo>
                <a:lnTo>
                  <a:pt x="1291132" y="60578"/>
                </a:lnTo>
                <a:lnTo>
                  <a:pt x="1293291" y="59690"/>
                </a:lnTo>
                <a:lnTo>
                  <a:pt x="1295069" y="58547"/>
                </a:lnTo>
                <a:lnTo>
                  <a:pt x="1297228" y="57276"/>
                </a:lnTo>
                <a:lnTo>
                  <a:pt x="1299006" y="56006"/>
                </a:lnTo>
                <a:lnTo>
                  <a:pt x="1300530" y="54228"/>
                </a:lnTo>
                <a:lnTo>
                  <a:pt x="1302054" y="52704"/>
                </a:lnTo>
                <a:lnTo>
                  <a:pt x="1303578" y="50926"/>
                </a:lnTo>
                <a:lnTo>
                  <a:pt x="1304848" y="49022"/>
                </a:lnTo>
                <a:lnTo>
                  <a:pt x="1306118" y="46863"/>
                </a:lnTo>
                <a:lnTo>
                  <a:pt x="1307261" y="45085"/>
                </a:lnTo>
                <a:lnTo>
                  <a:pt x="1308150" y="42672"/>
                </a:lnTo>
                <a:lnTo>
                  <a:pt x="1309166" y="40513"/>
                </a:lnTo>
                <a:lnTo>
                  <a:pt x="1309674" y="38353"/>
                </a:lnTo>
                <a:lnTo>
                  <a:pt x="1310690" y="35941"/>
                </a:lnTo>
                <a:lnTo>
                  <a:pt x="1311198" y="33527"/>
                </a:lnTo>
                <a:lnTo>
                  <a:pt x="1311579" y="31115"/>
                </a:lnTo>
                <a:lnTo>
                  <a:pt x="1312214" y="28575"/>
                </a:lnTo>
                <a:lnTo>
                  <a:pt x="1312468" y="25907"/>
                </a:lnTo>
                <a:lnTo>
                  <a:pt x="1312468" y="23495"/>
                </a:lnTo>
                <a:lnTo>
                  <a:pt x="1312722" y="20700"/>
                </a:lnTo>
                <a:lnTo>
                  <a:pt x="1312722" y="18288"/>
                </a:lnTo>
                <a:lnTo>
                  <a:pt x="1312722" y="15494"/>
                </a:lnTo>
                <a:lnTo>
                  <a:pt x="1312722" y="13080"/>
                </a:lnTo>
                <a:lnTo>
                  <a:pt x="1312468" y="10287"/>
                </a:lnTo>
                <a:lnTo>
                  <a:pt x="1312468" y="7874"/>
                </a:lnTo>
                <a:lnTo>
                  <a:pt x="1312214" y="5206"/>
                </a:lnTo>
                <a:lnTo>
                  <a:pt x="1311833" y="2667"/>
                </a:lnTo>
                <a:lnTo>
                  <a:pt x="1311198" y="253"/>
                </a:lnTo>
                <a:lnTo>
                  <a:pt x="1343583" y="253"/>
                </a:lnTo>
              </a:path>
              <a:path w="6883400" h="10017125">
                <a:moveTo>
                  <a:pt x="1218615" y="85344"/>
                </a:moveTo>
                <a:lnTo>
                  <a:pt x="1343583" y="85344"/>
                </a:lnTo>
              </a:path>
              <a:path w="6883400" h="10017125">
                <a:moveTo>
                  <a:pt x="1343583" y="253"/>
                </a:moveTo>
                <a:lnTo>
                  <a:pt x="1377111" y="253"/>
                </a:lnTo>
                <a:lnTo>
                  <a:pt x="1376476" y="2413"/>
                </a:lnTo>
                <a:lnTo>
                  <a:pt x="1375841" y="5206"/>
                </a:lnTo>
                <a:lnTo>
                  <a:pt x="1375206" y="7620"/>
                </a:lnTo>
                <a:lnTo>
                  <a:pt x="1374952" y="10032"/>
                </a:lnTo>
                <a:lnTo>
                  <a:pt x="1374698" y="12826"/>
                </a:lnTo>
                <a:lnTo>
                  <a:pt x="1374317" y="15240"/>
                </a:lnTo>
                <a:lnTo>
                  <a:pt x="1374317" y="17906"/>
                </a:lnTo>
                <a:lnTo>
                  <a:pt x="1374317" y="20447"/>
                </a:lnTo>
                <a:lnTo>
                  <a:pt x="1374317" y="23114"/>
                </a:lnTo>
                <a:lnTo>
                  <a:pt x="1374698" y="25526"/>
                </a:lnTo>
                <a:lnTo>
                  <a:pt x="1374952" y="28321"/>
                </a:lnTo>
                <a:lnTo>
                  <a:pt x="1375206" y="30733"/>
                </a:lnTo>
                <a:lnTo>
                  <a:pt x="1375841" y="33147"/>
                </a:lnTo>
                <a:lnTo>
                  <a:pt x="1376476" y="35687"/>
                </a:lnTo>
                <a:lnTo>
                  <a:pt x="1377365" y="38100"/>
                </a:lnTo>
                <a:lnTo>
                  <a:pt x="1378000" y="40513"/>
                </a:lnTo>
                <a:lnTo>
                  <a:pt x="1378889" y="42672"/>
                </a:lnTo>
                <a:lnTo>
                  <a:pt x="1380159" y="45085"/>
                </a:lnTo>
                <a:lnTo>
                  <a:pt x="1381302" y="47244"/>
                </a:lnTo>
                <a:lnTo>
                  <a:pt x="1382572" y="49022"/>
                </a:lnTo>
                <a:lnTo>
                  <a:pt x="1383842" y="50926"/>
                </a:lnTo>
                <a:lnTo>
                  <a:pt x="1385366" y="52704"/>
                </a:lnTo>
                <a:lnTo>
                  <a:pt x="1386890" y="54482"/>
                </a:lnTo>
                <a:lnTo>
                  <a:pt x="1388668" y="56006"/>
                </a:lnTo>
                <a:lnTo>
                  <a:pt x="1390446" y="57530"/>
                </a:lnTo>
                <a:lnTo>
                  <a:pt x="1392351" y="58800"/>
                </a:lnTo>
                <a:lnTo>
                  <a:pt x="1394129" y="60071"/>
                </a:lnTo>
                <a:lnTo>
                  <a:pt x="1396542" y="60960"/>
                </a:lnTo>
                <a:lnTo>
                  <a:pt x="1398701" y="61595"/>
                </a:lnTo>
                <a:lnTo>
                  <a:pt x="1400860" y="62483"/>
                </a:lnTo>
                <a:lnTo>
                  <a:pt x="1403654" y="62738"/>
                </a:lnTo>
                <a:lnTo>
                  <a:pt x="1406067" y="63119"/>
                </a:lnTo>
                <a:lnTo>
                  <a:pt x="1408734" y="62738"/>
                </a:lnTo>
                <a:lnTo>
                  <a:pt x="1411274" y="62102"/>
                </a:lnTo>
                <a:lnTo>
                  <a:pt x="1413687" y="61595"/>
                </a:lnTo>
                <a:lnTo>
                  <a:pt x="1416100" y="60578"/>
                </a:lnTo>
                <a:lnTo>
                  <a:pt x="1418259" y="59690"/>
                </a:lnTo>
                <a:lnTo>
                  <a:pt x="1420418" y="58547"/>
                </a:lnTo>
                <a:lnTo>
                  <a:pt x="1422196" y="57276"/>
                </a:lnTo>
                <a:lnTo>
                  <a:pt x="1423974" y="56006"/>
                </a:lnTo>
                <a:lnTo>
                  <a:pt x="1425498" y="54228"/>
                </a:lnTo>
                <a:lnTo>
                  <a:pt x="1427022" y="52704"/>
                </a:lnTo>
                <a:lnTo>
                  <a:pt x="1428546" y="50926"/>
                </a:lnTo>
                <a:lnTo>
                  <a:pt x="1429816" y="49022"/>
                </a:lnTo>
                <a:lnTo>
                  <a:pt x="1431086" y="46863"/>
                </a:lnTo>
                <a:lnTo>
                  <a:pt x="1432229" y="45085"/>
                </a:lnTo>
                <a:lnTo>
                  <a:pt x="1433118" y="42672"/>
                </a:lnTo>
                <a:lnTo>
                  <a:pt x="1434134" y="40513"/>
                </a:lnTo>
                <a:lnTo>
                  <a:pt x="1435023" y="38353"/>
                </a:lnTo>
                <a:lnTo>
                  <a:pt x="1435658" y="35941"/>
                </a:lnTo>
                <a:lnTo>
                  <a:pt x="1436166" y="33527"/>
                </a:lnTo>
                <a:lnTo>
                  <a:pt x="1436547" y="31115"/>
                </a:lnTo>
                <a:lnTo>
                  <a:pt x="1437182" y="28575"/>
                </a:lnTo>
                <a:lnTo>
                  <a:pt x="1437436" y="25907"/>
                </a:lnTo>
                <a:lnTo>
                  <a:pt x="1437690" y="23495"/>
                </a:lnTo>
                <a:lnTo>
                  <a:pt x="1437690" y="20700"/>
                </a:lnTo>
                <a:lnTo>
                  <a:pt x="1437690" y="18288"/>
                </a:lnTo>
                <a:lnTo>
                  <a:pt x="1437690" y="15494"/>
                </a:lnTo>
                <a:lnTo>
                  <a:pt x="1437690" y="13080"/>
                </a:lnTo>
                <a:lnTo>
                  <a:pt x="1437690" y="10287"/>
                </a:lnTo>
                <a:lnTo>
                  <a:pt x="1437436" y="7874"/>
                </a:lnTo>
                <a:lnTo>
                  <a:pt x="1437182" y="5206"/>
                </a:lnTo>
                <a:lnTo>
                  <a:pt x="1436801" y="2667"/>
                </a:lnTo>
                <a:lnTo>
                  <a:pt x="1436166" y="253"/>
                </a:lnTo>
                <a:lnTo>
                  <a:pt x="1468551" y="253"/>
                </a:lnTo>
              </a:path>
              <a:path w="6883400" h="10017125">
                <a:moveTo>
                  <a:pt x="1343583" y="85344"/>
                </a:moveTo>
                <a:lnTo>
                  <a:pt x="1468551" y="85344"/>
                </a:lnTo>
              </a:path>
              <a:path w="6883400" h="10017125">
                <a:moveTo>
                  <a:pt x="1468551" y="253"/>
                </a:moveTo>
                <a:lnTo>
                  <a:pt x="1502079" y="253"/>
                </a:lnTo>
                <a:lnTo>
                  <a:pt x="1501444" y="2413"/>
                </a:lnTo>
                <a:lnTo>
                  <a:pt x="1500809" y="5206"/>
                </a:lnTo>
                <a:lnTo>
                  <a:pt x="1500174" y="7620"/>
                </a:lnTo>
                <a:lnTo>
                  <a:pt x="1499920" y="10032"/>
                </a:lnTo>
                <a:lnTo>
                  <a:pt x="1499666" y="12826"/>
                </a:lnTo>
                <a:lnTo>
                  <a:pt x="1499285" y="15240"/>
                </a:lnTo>
                <a:lnTo>
                  <a:pt x="1499285" y="17906"/>
                </a:lnTo>
                <a:lnTo>
                  <a:pt x="1499285" y="20447"/>
                </a:lnTo>
                <a:lnTo>
                  <a:pt x="1499285" y="23114"/>
                </a:lnTo>
                <a:lnTo>
                  <a:pt x="1499666" y="25526"/>
                </a:lnTo>
                <a:lnTo>
                  <a:pt x="1499920" y="28321"/>
                </a:lnTo>
                <a:lnTo>
                  <a:pt x="1500555" y="30733"/>
                </a:lnTo>
                <a:lnTo>
                  <a:pt x="1500809" y="33147"/>
                </a:lnTo>
                <a:lnTo>
                  <a:pt x="1501698" y="35687"/>
                </a:lnTo>
                <a:lnTo>
                  <a:pt x="1502333" y="38100"/>
                </a:lnTo>
                <a:lnTo>
                  <a:pt x="1502968" y="40513"/>
                </a:lnTo>
                <a:lnTo>
                  <a:pt x="1504238" y="42672"/>
                </a:lnTo>
                <a:lnTo>
                  <a:pt x="1505127" y="45085"/>
                </a:lnTo>
                <a:lnTo>
                  <a:pt x="1506270" y="47244"/>
                </a:lnTo>
                <a:lnTo>
                  <a:pt x="1507540" y="49022"/>
                </a:lnTo>
                <a:lnTo>
                  <a:pt x="1508810" y="50926"/>
                </a:lnTo>
                <a:lnTo>
                  <a:pt x="1510334" y="52704"/>
                </a:lnTo>
                <a:lnTo>
                  <a:pt x="1511858" y="54482"/>
                </a:lnTo>
                <a:lnTo>
                  <a:pt x="1513636" y="56006"/>
                </a:lnTo>
                <a:lnTo>
                  <a:pt x="1523669" y="61595"/>
                </a:lnTo>
                <a:lnTo>
                  <a:pt x="1525828" y="62483"/>
                </a:lnTo>
                <a:lnTo>
                  <a:pt x="1528622" y="62738"/>
                </a:lnTo>
                <a:lnTo>
                  <a:pt x="1531035" y="63119"/>
                </a:lnTo>
                <a:lnTo>
                  <a:pt x="1533702" y="62738"/>
                </a:lnTo>
                <a:lnTo>
                  <a:pt x="1536242" y="62102"/>
                </a:lnTo>
                <a:lnTo>
                  <a:pt x="1538655" y="61595"/>
                </a:lnTo>
                <a:lnTo>
                  <a:pt x="1541068" y="60578"/>
                </a:lnTo>
                <a:lnTo>
                  <a:pt x="1543227" y="59690"/>
                </a:lnTo>
                <a:lnTo>
                  <a:pt x="1545386" y="58547"/>
                </a:lnTo>
                <a:lnTo>
                  <a:pt x="1547164" y="57276"/>
                </a:lnTo>
                <a:lnTo>
                  <a:pt x="1548942" y="56006"/>
                </a:lnTo>
                <a:lnTo>
                  <a:pt x="1550466" y="54228"/>
                </a:lnTo>
                <a:lnTo>
                  <a:pt x="1552371" y="52704"/>
                </a:lnTo>
                <a:lnTo>
                  <a:pt x="1553514" y="50926"/>
                </a:lnTo>
                <a:lnTo>
                  <a:pt x="1554784" y="49022"/>
                </a:lnTo>
                <a:lnTo>
                  <a:pt x="1556054" y="46863"/>
                </a:lnTo>
                <a:lnTo>
                  <a:pt x="1557197" y="45085"/>
                </a:lnTo>
                <a:lnTo>
                  <a:pt x="1558086" y="42672"/>
                </a:lnTo>
                <a:lnTo>
                  <a:pt x="1559102" y="40513"/>
                </a:lnTo>
                <a:lnTo>
                  <a:pt x="1559991" y="38353"/>
                </a:lnTo>
                <a:lnTo>
                  <a:pt x="1560626" y="35941"/>
                </a:lnTo>
                <a:lnTo>
                  <a:pt x="1561134" y="33527"/>
                </a:lnTo>
                <a:lnTo>
                  <a:pt x="1561769" y="31115"/>
                </a:lnTo>
                <a:lnTo>
                  <a:pt x="1562150" y="28575"/>
                </a:lnTo>
                <a:lnTo>
                  <a:pt x="1562404" y="25907"/>
                </a:lnTo>
                <a:lnTo>
                  <a:pt x="1562658" y="23495"/>
                </a:lnTo>
                <a:lnTo>
                  <a:pt x="1562658" y="20700"/>
                </a:lnTo>
                <a:lnTo>
                  <a:pt x="1563039" y="18288"/>
                </a:lnTo>
                <a:lnTo>
                  <a:pt x="1563039" y="15494"/>
                </a:lnTo>
                <a:lnTo>
                  <a:pt x="1562658" y="13080"/>
                </a:lnTo>
                <a:lnTo>
                  <a:pt x="1562658" y="10287"/>
                </a:lnTo>
                <a:lnTo>
                  <a:pt x="1562404" y="7874"/>
                </a:lnTo>
                <a:lnTo>
                  <a:pt x="1562150" y="5206"/>
                </a:lnTo>
                <a:lnTo>
                  <a:pt x="1561769" y="2667"/>
                </a:lnTo>
                <a:lnTo>
                  <a:pt x="1561134" y="253"/>
                </a:lnTo>
                <a:lnTo>
                  <a:pt x="1593519" y="253"/>
                </a:lnTo>
              </a:path>
              <a:path w="6883400" h="10017125">
                <a:moveTo>
                  <a:pt x="1468551" y="85344"/>
                </a:moveTo>
                <a:lnTo>
                  <a:pt x="1593519" y="85344"/>
                </a:lnTo>
              </a:path>
              <a:path w="6883400" h="10017125">
                <a:moveTo>
                  <a:pt x="1593519" y="253"/>
                </a:moveTo>
                <a:lnTo>
                  <a:pt x="1627047" y="253"/>
                </a:lnTo>
                <a:lnTo>
                  <a:pt x="1626412" y="2413"/>
                </a:lnTo>
                <a:lnTo>
                  <a:pt x="1625777" y="5206"/>
                </a:lnTo>
                <a:lnTo>
                  <a:pt x="1625142" y="7620"/>
                </a:lnTo>
                <a:lnTo>
                  <a:pt x="1624888" y="10032"/>
                </a:lnTo>
                <a:lnTo>
                  <a:pt x="1624634" y="12826"/>
                </a:lnTo>
                <a:lnTo>
                  <a:pt x="1624634" y="15240"/>
                </a:lnTo>
                <a:lnTo>
                  <a:pt x="1624253" y="17906"/>
                </a:lnTo>
                <a:lnTo>
                  <a:pt x="1624253" y="20447"/>
                </a:lnTo>
                <a:lnTo>
                  <a:pt x="1624634" y="23114"/>
                </a:lnTo>
                <a:lnTo>
                  <a:pt x="1624634" y="25526"/>
                </a:lnTo>
                <a:lnTo>
                  <a:pt x="1624888" y="28321"/>
                </a:lnTo>
                <a:lnTo>
                  <a:pt x="1625523" y="30733"/>
                </a:lnTo>
                <a:lnTo>
                  <a:pt x="1626158" y="33147"/>
                </a:lnTo>
                <a:lnTo>
                  <a:pt x="1626666" y="35687"/>
                </a:lnTo>
                <a:lnTo>
                  <a:pt x="1627301" y="38100"/>
                </a:lnTo>
                <a:lnTo>
                  <a:pt x="1628190" y="40513"/>
                </a:lnTo>
                <a:lnTo>
                  <a:pt x="1629206" y="42672"/>
                </a:lnTo>
                <a:lnTo>
                  <a:pt x="1630095" y="45085"/>
                </a:lnTo>
                <a:lnTo>
                  <a:pt x="1631238" y="47244"/>
                </a:lnTo>
                <a:lnTo>
                  <a:pt x="1632508" y="49022"/>
                </a:lnTo>
                <a:lnTo>
                  <a:pt x="1634032" y="50926"/>
                </a:lnTo>
                <a:lnTo>
                  <a:pt x="1635302" y="52704"/>
                </a:lnTo>
                <a:lnTo>
                  <a:pt x="1637080" y="54482"/>
                </a:lnTo>
                <a:lnTo>
                  <a:pt x="1638604" y="56006"/>
                </a:lnTo>
                <a:lnTo>
                  <a:pt x="1640382" y="57530"/>
                </a:lnTo>
                <a:lnTo>
                  <a:pt x="1642287" y="58800"/>
                </a:lnTo>
                <a:lnTo>
                  <a:pt x="1644446" y="60071"/>
                </a:lnTo>
                <a:lnTo>
                  <a:pt x="1646478" y="60960"/>
                </a:lnTo>
                <a:lnTo>
                  <a:pt x="1648637" y="61595"/>
                </a:lnTo>
                <a:lnTo>
                  <a:pt x="1651050" y="62483"/>
                </a:lnTo>
                <a:lnTo>
                  <a:pt x="1653590" y="62738"/>
                </a:lnTo>
                <a:lnTo>
                  <a:pt x="1656003" y="63119"/>
                </a:lnTo>
                <a:lnTo>
                  <a:pt x="1658670" y="62738"/>
                </a:lnTo>
                <a:lnTo>
                  <a:pt x="1661210" y="62102"/>
                </a:lnTo>
                <a:lnTo>
                  <a:pt x="1663623" y="61595"/>
                </a:lnTo>
                <a:lnTo>
                  <a:pt x="1666036" y="60578"/>
                </a:lnTo>
                <a:lnTo>
                  <a:pt x="1668195" y="59690"/>
                </a:lnTo>
                <a:lnTo>
                  <a:pt x="1670354" y="58547"/>
                </a:lnTo>
                <a:lnTo>
                  <a:pt x="1672132" y="57276"/>
                </a:lnTo>
                <a:lnTo>
                  <a:pt x="1673910" y="56006"/>
                </a:lnTo>
                <a:lnTo>
                  <a:pt x="1675434" y="54228"/>
                </a:lnTo>
                <a:lnTo>
                  <a:pt x="1677339" y="52704"/>
                </a:lnTo>
                <a:lnTo>
                  <a:pt x="1678482" y="50926"/>
                </a:lnTo>
                <a:lnTo>
                  <a:pt x="1680006" y="49022"/>
                </a:lnTo>
                <a:lnTo>
                  <a:pt x="1681276" y="46863"/>
                </a:lnTo>
                <a:lnTo>
                  <a:pt x="1682165" y="45085"/>
                </a:lnTo>
                <a:lnTo>
                  <a:pt x="1683054" y="42672"/>
                </a:lnTo>
                <a:lnTo>
                  <a:pt x="1684070" y="40513"/>
                </a:lnTo>
                <a:lnTo>
                  <a:pt x="1684959" y="38353"/>
                </a:lnTo>
                <a:lnTo>
                  <a:pt x="1685594" y="35941"/>
                </a:lnTo>
                <a:lnTo>
                  <a:pt x="1686102" y="33527"/>
                </a:lnTo>
                <a:lnTo>
                  <a:pt x="1686737" y="31115"/>
                </a:lnTo>
                <a:lnTo>
                  <a:pt x="1687118" y="28575"/>
                </a:lnTo>
                <a:lnTo>
                  <a:pt x="1687372" y="25907"/>
                </a:lnTo>
                <a:lnTo>
                  <a:pt x="1687626" y="23495"/>
                </a:lnTo>
                <a:lnTo>
                  <a:pt x="1687626" y="20700"/>
                </a:lnTo>
                <a:lnTo>
                  <a:pt x="1688007" y="18288"/>
                </a:lnTo>
                <a:lnTo>
                  <a:pt x="1688007" y="15494"/>
                </a:lnTo>
                <a:lnTo>
                  <a:pt x="1687626" y="13080"/>
                </a:lnTo>
                <a:lnTo>
                  <a:pt x="1687626" y="10287"/>
                </a:lnTo>
                <a:lnTo>
                  <a:pt x="1687372" y="7874"/>
                </a:lnTo>
                <a:lnTo>
                  <a:pt x="1687118" y="5206"/>
                </a:lnTo>
                <a:lnTo>
                  <a:pt x="1686737" y="2667"/>
                </a:lnTo>
                <a:lnTo>
                  <a:pt x="1686483" y="253"/>
                </a:lnTo>
                <a:lnTo>
                  <a:pt x="1718741" y="253"/>
                </a:lnTo>
              </a:path>
              <a:path w="6883400" h="10017125">
                <a:moveTo>
                  <a:pt x="1593519" y="85344"/>
                </a:moveTo>
                <a:lnTo>
                  <a:pt x="1718741" y="85344"/>
                </a:lnTo>
              </a:path>
              <a:path w="6883400" h="10017125">
                <a:moveTo>
                  <a:pt x="1718741" y="253"/>
                </a:moveTo>
                <a:lnTo>
                  <a:pt x="1752015" y="253"/>
                </a:lnTo>
                <a:lnTo>
                  <a:pt x="1751380" y="2413"/>
                </a:lnTo>
                <a:lnTo>
                  <a:pt x="1750745" y="5206"/>
                </a:lnTo>
                <a:lnTo>
                  <a:pt x="1750491" y="7620"/>
                </a:lnTo>
                <a:lnTo>
                  <a:pt x="1749856" y="10032"/>
                </a:lnTo>
                <a:lnTo>
                  <a:pt x="1749602" y="12826"/>
                </a:lnTo>
                <a:lnTo>
                  <a:pt x="1749602" y="15240"/>
                </a:lnTo>
                <a:lnTo>
                  <a:pt x="1749221" y="17906"/>
                </a:lnTo>
                <a:lnTo>
                  <a:pt x="1749221" y="20447"/>
                </a:lnTo>
                <a:lnTo>
                  <a:pt x="1749602" y="23114"/>
                </a:lnTo>
                <a:lnTo>
                  <a:pt x="1749602" y="25526"/>
                </a:lnTo>
                <a:lnTo>
                  <a:pt x="1750110" y="28321"/>
                </a:lnTo>
                <a:lnTo>
                  <a:pt x="1750491" y="30733"/>
                </a:lnTo>
                <a:lnTo>
                  <a:pt x="1751126" y="33147"/>
                </a:lnTo>
                <a:lnTo>
                  <a:pt x="1751634" y="35687"/>
                </a:lnTo>
                <a:lnTo>
                  <a:pt x="1752269" y="38100"/>
                </a:lnTo>
                <a:lnTo>
                  <a:pt x="1753158" y="40513"/>
                </a:lnTo>
                <a:lnTo>
                  <a:pt x="1754174" y="42672"/>
                </a:lnTo>
                <a:lnTo>
                  <a:pt x="1755063" y="45085"/>
                </a:lnTo>
                <a:lnTo>
                  <a:pt x="1756206" y="47244"/>
                </a:lnTo>
                <a:lnTo>
                  <a:pt x="1757476" y="49022"/>
                </a:lnTo>
                <a:lnTo>
                  <a:pt x="1759000" y="50926"/>
                </a:lnTo>
                <a:lnTo>
                  <a:pt x="1760270" y="52704"/>
                </a:lnTo>
                <a:lnTo>
                  <a:pt x="1762048" y="54482"/>
                </a:lnTo>
                <a:lnTo>
                  <a:pt x="1763572" y="56006"/>
                </a:lnTo>
                <a:lnTo>
                  <a:pt x="1765350" y="57530"/>
                </a:lnTo>
                <a:lnTo>
                  <a:pt x="1767255" y="58800"/>
                </a:lnTo>
                <a:lnTo>
                  <a:pt x="1769414" y="60071"/>
                </a:lnTo>
                <a:lnTo>
                  <a:pt x="1771446" y="60960"/>
                </a:lnTo>
                <a:lnTo>
                  <a:pt x="1773605" y="61595"/>
                </a:lnTo>
                <a:lnTo>
                  <a:pt x="1776018" y="62483"/>
                </a:lnTo>
                <a:lnTo>
                  <a:pt x="1778558" y="62738"/>
                </a:lnTo>
                <a:lnTo>
                  <a:pt x="1780971" y="63119"/>
                </a:lnTo>
                <a:lnTo>
                  <a:pt x="1783638" y="62738"/>
                </a:lnTo>
                <a:lnTo>
                  <a:pt x="1786432" y="62102"/>
                </a:lnTo>
                <a:lnTo>
                  <a:pt x="1788845" y="61595"/>
                </a:lnTo>
                <a:lnTo>
                  <a:pt x="1791004" y="60578"/>
                </a:lnTo>
                <a:lnTo>
                  <a:pt x="1793163" y="59690"/>
                </a:lnTo>
                <a:lnTo>
                  <a:pt x="1795322" y="58547"/>
                </a:lnTo>
                <a:lnTo>
                  <a:pt x="1803450" y="50926"/>
                </a:lnTo>
                <a:lnTo>
                  <a:pt x="1804974" y="49022"/>
                </a:lnTo>
                <a:lnTo>
                  <a:pt x="1806244" y="46863"/>
                </a:lnTo>
                <a:lnTo>
                  <a:pt x="1807133" y="45085"/>
                </a:lnTo>
                <a:lnTo>
                  <a:pt x="1808403" y="42672"/>
                </a:lnTo>
                <a:lnTo>
                  <a:pt x="1809292" y="40513"/>
                </a:lnTo>
                <a:lnTo>
                  <a:pt x="1809927" y="38353"/>
                </a:lnTo>
                <a:lnTo>
                  <a:pt x="1810816" y="35941"/>
                </a:lnTo>
                <a:lnTo>
                  <a:pt x="1811070" y="33527"/>
                </a:lnTo>
                <a:lnTo>
                  <a:pt x="1811705" y="31115"/>
                </a:lnTo>
                <a:lnTo>
                  <a:pt x="1812086" y="28575"/>
                </a:lnTo>
                <a:lnTo>
                  <a:pt x="1812340" y="25907"/>
                </a:lnTo>
                <a:lnTo>
                  <a:pt x="1812594" y="23495"/>
                </a:lnTo>
                <a:lnTo>
                  <a:pt x="1812975" y="20700"/>
                </a:lnTo>
                <a:lnTo>
                  <a:pt x="1812975" y="18288"/>
                </a:lnTo>
                <a:lnTo>
                  <a:pt x="1812975" y="15494"/>
                </a:lnTo>
                <a:lnTo>
                  <a:pt x="1812975" y="13080"/>
                </a:lnTo>
                <a:lnTo>
                  <a:pt x="1812594" y="10287"/>
                </a:lnTo>
                <a:lnTo>
                  <a:pt x="1812340" y="7874"/>
                </a:lnTo>
                <a:lnTo>
                  <a:pt x="1812086" y="5206"/>
                </a:lnTo>
                <a:lnTo>
                  <a:pt x="1811705" y="2667"/>
                </a:lnTo>
                <a:lnTo>
                  <a:pt x="1811451" y="253"/>
                </a:lnTo>
                <a:lnTo>
                  <a:pt x="1843709" y="253"/>
                </a:lnTo>
              </a:path>
              <a:path w="6883400" h="10017125">
                <a:moveTo>
                  <a:pt x="1718741" y="85344"/>
                </a:moveTo>
                <a:lnTo>
                  <a:pt x="1843709" y="85344"/>
                </a:lnTo>
              </a:path>
              <a:path w="6883400" h="10017125">
                <a:moveTo>
                  <a:pt x="1843709" y="253"/>
                </a:moveTo>
                <a:lnTo>
                  <a:pt x="1877237" y="253"/>
                </a:lnTo>
                <a:lnTo>
                  <a:pt x="1876348" y="2413"/>
                </a:lnTo>
                <a:lnTo>
                  <a:pt x="1875713" y="5206"/>
                </a:lnTo>
                <a:lnTo>
                  <a:pt x="1875459" y="7620"/>
                </a:lnTo>
                <a:lnTo>
                  <a:pt x="1874824" y="10032"/>
                </a:lnTo>
                <a:lnTo>
                  <a:pt x="1874824" y="12826"/>
                </a:lnTo>
                <a:lnTo>
                  <a:pt x="1874570" y="15240"/>
                </a:lnTo>
                <a:lnTo>
                  <a:pt x="1874570" y="17906"/>
                </a:lnTo>
                <a:lnTo>
                  <a:pt x="1874570" y="20447"/>
                </a:lnTo>
                <a:lnTo>
                  <a:pt x="1874570" y="23114"/>
                </a:lnTo>
                <a:lnTo>
                  <a:pt x="1874824" y="25526"/>
                </a:lnTo>
                <a:lnTo>
                  <a:pt x="1875078" y="28321"/>
                </a:lnTo>
                <a:lnTo>
                  <a:pt x="1875459" y="30733"/>
                </a:lnTo>
                <a:lnTo>
                  <a:pt x="1876094" y="33147"/>
                </a:lnTo>
                <a:lnTo>
                  <a:pt x="1876602" y="35687"/>
                </a:lnTo>
                <a:lnTo>
                  <a:pt x="1877237" y="38100"/>
                </a:lnTo>
                <a:lnTo>
                  <a:pt x="1878126" y="40513"/>
                </a:lnTo>
                <a:lnTo>
                  <a:pt x="1879142" y="42672"/>
                </a:lnTo>
                <a:lnTo>
                  <a:pt x="1880031" y="45085"/>
                </a:lnTo>
                <a:lnTo>
                  <a:pt x="1881174" y="47244"/>
                </a:lnTo>
                <a:lnTo>
                  <a:pt x="1882444" y="49022"/>
                </a:lnTo>
                <a:lnTo>
                  <a:pt x="1883968" y="50926"/>
                </a:lnTo>
                <a:lnTo>
                  <a:pt x="1885492" y="52704"/>
                </a:lnTo>
                <a:lnTo>
                  <a:pt x="1887016" y="54482"/>
                </a:lnTo>
                <a:lnTo>
                  <a:pt x="1888540" y="56006"/>
                </a:lnTo>
                <a:lnTo>
                  <a:pt x="1890318" y="57530"/>
                </a:lnTo>
                <a:lnTo>
                  <a:pt x="1892477" y="58800"/>
                </a:lnTo>
                <a:lnTo>
                  <a:pt x="1894382" y="60071"/>
                </a:lnTo>
                <a:lnTo>
                  <a:pt x="1896414" y="60960"/>
                </a:lnTo>
                <a:lnTo>
                  <a:pt x="1898954" y="61595"/>
                </a:lnTo>
                <a:lnTo>
                  <a:pt x="1900986" y="62483"/>
                </a:lnTo>
                <a:lnTo>
                  <a:pt x="1903526" y="62738"/>
                </a:lnTo>
                <a:lnTo>
                  <a:pt x="1906193" y="63119"/>
                </a:lnTo>
                <a:lnTo>
                  <a:pt x="1908606" y="62738"/>
                </a:lnTo>
                <a:lnTo>
                  <a:pt x="1911400" y="62102"/>
                </a:lnTo>
                <a:lnTo>
                  <a:pt x="1913813" y="61595"/>
                </a:lnTo>
                <a:lnTo>
                  <a:pt x="1915972" y="60578"/>
                </a:lnTo>
                <a:lnTo>
                  <a:pt x="1918385" y="59690"/>
                </a:lnTo>
                <a:lnTo>
                  <a:pt x="1920290" y="58547"/>
                </a:lnTo>
                <a:lnTo>
                  <a:pt x="1922068" y="57276"/>
                </a:lnTo>
                <a:lnTo>
                  <a:pt x="1924227" y="56006"/>
                </a:lnTo>
                <a:lnTo>
                  <a:pt x="1925751" y="54228"/>
                </a:lnTo>
                <a:lnTo>
                  <a:pt x="1927275" y="52704"/>
                </a:lnTo>
                <a:lnTo>
                  <a:pt x="1928799" y="50926"/>
                </a:lnTo>
                <a:lnTo>
                  <a:pt x="1929942" y="49022"/>
                </a:lnTo>
                <a:lnTo>
                  <a:pt x="1931212" y="46863"/>
                </a:lnTo>
                <a:lnTo>
                  <a:pt x="1932482" y="45085"/>
                </a:lnTo>
                <a:lnTo>
                  <a:pt x="1933371" y="42672"/>
                </a:lnTo>
                <a:lnTo>
                  <a:pt x="1934260" y="40513"/>
                </a:lnTo>
                <a:lnTo>
                  <a:pt x="1934895" y="38353"/>
                </a:lnTo>
                <a:lnTo>
                  <a:pt x="1935784" y="35941"/>
                </a:lnTo>
                <a:lnTo>
                  <a:pt x="1936419" y="33527"/>
                </a:lnTo>
                <a:lnTo>
                  <a:pt x="1936673" y="31115"/>
                </a:lnTo>
                <a:lnTo>
                  <a:pt x="1937308" y="28575"/>
                </a:lnTo>
                <a:lnTo>
                  <a:pt x="1937562" y="25907"/>
                </a:lnTo>
                <a:lnTo>
                  <a:pt x="1937562" y="23495"/>
                </a:lnTo>
                <a:lnTo>
                  <a:pt x="1937943" y="20700"/>
                </a:lnTo>
                <a:lnTo>
                  <a:pt x="1937943" y="18288"/>
                </a:lnTo>
                <a:lnTo>
                  <a:pt x="1937943" y="15494"/>
                </a:lnTo>
                <a:lnTo>
                  <a:pt x="1937943" y="13080"/>
                </a:lnTo>
                <a:lnTo>
                  <a:pt x="1937562" y="10287"/>
                </a:lnTo>
                <a:lnTo>
                  <a:pt x="1937562" y="7874"/>
                </a:lnTo>
                <a:lnTo>
                  <a:pt x="1937054" y="5206"/>
                </a:lnTo>
                <a:lnTo>
                  <a:pt x="1936673" y="2667"/>
                </a:lnTo>
                <a:lnTo>
                  <a:pt x="1936419" y="253"/>
                </a:lnTo>
                <a:lnTo>
                  <a:pt x="1968677" y="253"/>
                </a:lnTo>
              </a:path>
              <a:path w="6883400" h="10017125">
                <a:moveTo>
                  <a:pt x="1843709" y="85344"/>
                </a:moveTo>
                <a:lnTo>
                  <a:pt x="1968677" y="85344"/>
                </a:lnTo>
              </a:path>
              <a:path w="6883400" h="10017125">
                <a:moveTo>
                  <a:pt x="1968677" y="253"/>
                </a:moveTo>
                <a:lnTo>
                  <a:pt x="2002205" y="253"/>
                </a:lnTo>
                <a:lnTo>
                  <a:pt x="2001570" y="2413"/>
                </a:lnTo>
                <a:lnTo>
                  <a:pt x="2000681" y="5206"/>
                </a:lnTo>
                <a:lnTo>
                  <a:pt x="2000427" y="7620"/>
                </a:lnTo>
                <a:lnTo>
                  <a:pt x="2000046" y="10032"/>
                </a:lnTo>
                <a:lnTo>
                  <a:pt x="1999792" y="12826"/>
                </a:lnTo>
                <a:lnTo>
                  <a:pt x="1999538" y="15240"/>
                </a:lnTo>
                <a:lnTo>
                  <a:pt x="1999538" y="17906"/>
                </a:lnTo>
                <a:lnTo>
                  <a:pt x="1999538" y="20447"/>
                </a:lnTo>
                <a:lnTo>
                  <a:pt x="1999538" y="23114"/>
                </a:lnTo>
                <a:lnTo>
                  <a:pt x="1999792" y="25526"/>
                </a:lnTo>
                <a:lnTo>
                  <a:pt x="2000046" y="28321"/>
                </a:lnTo>
                <a:lnTo>
                  <a:pt x="2000427" y="30733"/>
                </a:lnTo>
                <a:lnTo>
                  <a:pt x="2001062" y="33147"/>
                </a:lnTo>
                <a:lnTo>
                  <a:pt x="2001570" y="35687"/>
                </a:lnTo>
                <a:lnTo>
                  <a:pt x="2010460" y="52704"/>
                </a:lnTo>
                <a:lnTo>
                  <a:pt x="2011984" y="54482"/>
                </a:lnTo>
                <a:lnTo>
                  <a:pt x="2013508" y="56006"/>
                </a:lnTo>
                <a:lnTo>
                  <a:pt x="2015286" y="57530"/>
                </a:lnTo>
                <a:lnTo>
                  <a:pt x="2017445" y="58800"/>
                </a:lnTo>
                <a:lnTo>
                  <a:pt x="2019350" y="60071"/>
                </a:lnTo>
                <a:lnTo>
                  <a:pt x="2021382" y="60960"/>
                </a:lnTo>
                <a:lnTo>
                  <a:pt x="2023922" y="61595"/>
                </a:lnTo>
                <a:lnTo>
                  <a:pt x="2025954" y="62483"/>
                </a:lnTo>
                <a:lnTo>
                  <a:pt x="2028494" y="62738"/>
                </a:lnTo>
                <a:lnTo>
                  <a:pt x="2031161" y="63119"/>
                </a:lnTo>
                <a:lnTo>
                  <a:pt x="2033955" y="62738"/>
                </a:lnTo>
                <a:lnTo>
                  <a:pt x="2036368" y="62102"/>
                </a:lnTo>
                <a:lnTo>
                  <a:pt x="2038781" y="61595"/>
                </a:lnTo>
                <a:lnTo>
                  <a:pt x="2041194" y="60578"/>
                </a:lnTo>
                <a:lnTo>
                  <a:pt x="2043353" y="59690"/>
                </a:lnTo>
                <a:lnTo>
                  <a:pt x="2045258" y="58547"/>
                </a:lnTo>
                <a:lnTo>
                  <a:pt x="2047290" y="57276"/>
                </a:lnTo>
                <a:lnTo>
                  <a:pt x="2049195" y="56006"/>
                </a:lnTo>
                <a:lnTo>
                  <a:pt x="2050719" y="54228"/>
                </a:lnTo>
                <a:lnTo>
                  <a:pt x="2052243" y="52704"/>
                </a:lnTo>
                <a:lnTo>
                  <a:pt x="2053767" y="50926"/>
                </a:lnTo>
                <a:lnTo>
                  <a:pt x="2054910" y="49022"/>
                </a:lnTo>
                <a:lnTo>
                  <a:pt x="2056180" y="46863"/>
                </a:lnTo>
                <a:lnTo>
                  <a:pt x="2057450" y="45085"/>
                </a:lnTo>
                <a:lnTo>
                  <a:pt x="2058339" y="42672"/>
                </a:lnTo>
                <a:lnTo>
                  <a:pt x="2059228" y="40513"/>
                </a:lnTo>
                <a:lnTo>
                  <a:pt x="2059863" y="38353"/>
                </a:lnTo>
                <a:lnTo>
                  <a:pt x="2060752" y="35941"/>
                </a:lnTo>
                <a:lnTo>
                  <a:pt x="2061387" y="33527"/>
                </a:lnTo>
                <a:lnTo>
                  <a:pt x="2061641" y="31115"/>
                </a:lnTo>
                <a:lnTo>
                  <a:pt x="2062276" y="28575"/>
                </a:lnTo>
                <a:lnTo>
                  <a:pt x="2062530" y="25907"/>
                </a:lnTo>
                <a:lnTo>
                  <a:pt x="2062530" y="23495"/>
                </a:lnTo>
                <a:lnTo>
                  <a:pt x="2062911" y="20700"/>
                </a:lnTo>
                <a:lnTo>
                  <a:pt x="2062911" y="18288"/>
                </a:lnTo>
                <a:lnTo>
                  <a:pt x="2062911" y="15494"/>
                </a:lnTo>
                <a:lnTo>
                  <a:pt x="2062911" y="13080"/>
                </a:lnTo>
                <a:lnTo>
                  <a:pt x="2062530" y="10287"/>
                </a:lnTo>
                <a:lnTo>
                  <a:pt x="2062530" y="7874"/>
                </a:lnTo>
                <a:lnTo>
                  <a:pt x="2062022" y="5206"/>
                </a:lnTo>
                <a:lnTo>
                  <a:pt x="2062022" y="2667"/>
                </a:lnTo>
                <a:lnTo>
                  <a:pt x="2061387" y="253"/>
                </a:lnTo>
                <a:lnTo>
                  <a:pt x="2093645" y="253"/>
                </a:lnTo>
              </a:path>
              <a:path w="6883400" h="10017125">
                <a:moveTo>
                  <a:pt x="1968677" y="85344"/>
                </a:moveTo>
                <a:lnTo>
                  <a:pt x="2093645" y="85344"/>
                </a:lnTo>
              </a:path>
              <a:path w="6883400" h="10017125">
                <a:moveTo>
                  <a:pt x="2093645" y="253"/>
                </a:moveTo>
                <a:lnTo>
                  <a:pt x="2127173" y="253"/>
                </a:lnTo>
                <a:lnTo>
                  <a:pt x="2126538" y="2413"/>
                </a:lnTo>
                <a:lnTo>
                  <a:pt x="2126030" y="5206"/>
                </a:lnTo>
                <a:lnTo>
                  <a:pt x="2125395" y="7620"/>
                </a:lnTo>
                <a:lnTo>
                  <a:pt x="2125014" y="10032"/>
                </a:lnTo>
                <a:lnTo>
                  <a:pt x="2124760" y="12826"/>
                </a:lnTo>
                <a:lnTo>
                  <a:pt x="2124506" y="15240"/>
                </a:lnTo>
                <a:lnTo>
                  <a:pt x="2124506" y="17906"/>
                </a:lnTo>
                <a:lnTo>
                  <a:pt x="2124506" y="20447"/>
                </a:lnTo>
                <a:lnTo>
                  <a:pt x="2124506" y="23114"/>
                </a:lnTo>
                <a:lnTo>
                  <a:pt x="2124760" y="25526"/>
                </a:lnTo>
                <a:lnTo>
                  <a:pt x="2125014" y="28321"/>
                </a:lnTo>
                <a:lnTo>
                  <a:pt x="2125395" y="30733"/>
                </a:lnTo>
                <a:lnTo>
                  <a:pt x="2126030" y="33147"/>
                </a:lnTo>
                <a:lnTo>
                  <a:pt x="2126538" y="35687"/>
                </a:lnTo>
                <a:lnTo>
                  <a:pt x="2135428" y="52704"/>
                </a:lnTo>
                <a:lnTo>
                  <a:pt x="2136952" y="54482"/>
                </a:lnTo>
                <a:lnTo>
                  <a:pt x="2148890" y="61595"/>
                </a:lnTo>
                <a:lnTo>
                  <a:pt x="2150922" y="62483"/>
                </a:lnTo>
                <a:lnTo>
                  <a:pt x="2153716" y="62738"/>
                </a:lnTo>
                <a:lnTo>
                  <a:pt x="2156129" y="63119"/>
                </a:lnTo>
                <a:lnTo>
                  <a:pt x="2158923" y="62738"/>
                </a:lnTo>
                <a:lnTo>
                  <a:pt x="2161336" y="62102"/>
                </a:lnTo>
                <a:lnTo>
                  <a:pt x="2163749" y="61595"/>
                </a:lnTo>
                <a:lnTo>
                  <a:pt x="2166162" y="60578"/>
                </a:lnTo>
                <a:lnTo>
                  <a:pt x="2168321" y="59690"/>
                </a:lnTo>
                <a:lnTo>
                  <a:pt x="2170480" y="58547"/>
                </a:lnTo>
                <a:lnTo>
                  <a:pt x="2172258" y="57276"/>
                </a:lnTo>
                <a:lnTo>
                  <a:pt x="2174163" y="56006"/>
                </a:lnTo>
                <a:lnTo>
                  <a:pt x="2175687" y="54228"/>
                </a:lnTo>
                <a:lnTo>
                  <a:pt x="2177211" y="52704"/>
                </a:lnTo>
                <a:lnTo>
                  <a:pt x="2178735" y="50926"/>
                </a:lnTo>
                <a:lnTo>
                  <a:pt x="2179878" y="49022"/>
                </a:lnTo>
                <a:lnTo>
                  <a:pt x="2181148" y="46863"/>
                </a:lnTo>
                <a:lnTo>
                  <a:pt x="2182418" y="45085"/>
                </a:lnTo>
                <a:lnTo>
                  <a:pt x="2183307" y="42672"/>
                </a:lnTo>
                <a:lnTo>
                  <a:pt x="2184196" y="40513"/>
                </a:lnTo>
                <a:lnTo>
                  <a:pt x="2185085" y="38353"/>
                </a:lnTo>
                <a:lnTo>
                  <a:pt x="2185720" y="35941"/>
                </a:lnTo>
                <a:lnTo>
                  <a:pt x="2186355" y="33527"/>
                </a:lnTo>
                <a:lnTo>
                  <a:pt x="2186609" y="31115"/>
                </a:lnTo>
                <a:lnTo>
                  <a:pt x="2187244" y="28575"/>
                </a:lnTo>
                <a:lnTo>
                  <a:pt x="2187498" y="25907"/>
                </a:lnTo>
                <a:lnTo>
                  <a:pt x="2187498" y="23495"/>
                </a:lnTo>
                <a:lnTo>
                  <a:pt x="2187879" y="20700"/>
                </a:lnTo>
                <a:lnTo>
                  <a:pt x="2187879" y="18288"/>
                </a:lnTo>
                <a:lnTo>
                  <a:pt x="2187879" y="15494"/>
                </a:lnTo>
                <a:lnTo>
                  <a:pt x="2187879" y="13080"/>
                </a:lnTo>
                <a:lnTo>
                  <a:pt x="2187498" y="10287"/>
                </a:lnTo>
                <a:lnTo>
                  <a:pt x="2187498" y="7874"/>
                </a:lnTo>
                <a:lnTo>
                  <a:pt x="2187244" y="5206"/>
                </a:lnTo>
                <a:lnTo>
                  <a:pt x="2186990" y="2667"/>
                </a:lnTo>
                <a:lnTo>
                  <a:pt x="2186355" y="253"/>
                </a:lnTo>
                <a:lnTo>
                  <a:pt x="2218613" y="253"/>
                </a:lnTo>
              </a:path>
              <a:path w="6883400" h="10017125">
                <a:moveTo>
                  <a:pt x="2093645" y="85344"/>
                </a:moveTo>
                <a:lnTo>
                  <a:pt x="2218613" y="85344"/>
                </a:lnTo>
              </a:path>
              <a:path w="6883400" h="10017125">
                <a:moveTo>
                  <a:pt x="2218613" y="253"/>
                </a:moveTo>
                <a:lnTo>
                  <a:pt x="2252141" y="253"/>
                </a:lnTo>
                <a:lnTo>
                  <a:pt x="2251506" y="2413"/>
                </a:lnTo>
                <a:lnTo>
                  <a:pt x="2250998" y="5206"/>
                </a:lnTo>
                <a:lnTo>
                  <a:pt x="2250363" y="7620"/>
                </a:lnTo>
                <a:lnTo>
                  <a:pt x="2249982" y="10032"/>
                </a:lnTo>
                <a:lnTo>
                  <a:pt x="2249728" y="12826"/>
                </a:lnTo>
                <a:lnTo>
                  <a:pt x="2249474" y="15240"/>
                </a:lnTo>
                <a:lnTo>
                  <a:pt x="2249474" y="17906"/>
                </a:lnTo>
                <a:lnTo>
                  <a:pt x="2249474" y="20447"/>
                </a:lnTo>
                <a:lnTo>
                  <a:pt x="2249474" y="23114"/>
                </a:lnTo>
                <a:lnTo>
                  <a:pt x="2249728" y="25526"/>
                </a:lnTo>
                <a:lnTo>
                  <a:pt x="2249982" y="28321"/>
                </a:lnTo>
                <a:lnTo>
                  <a:pt x="2250363" y="30733"/>
                </a:lnTo>
                <a:lnTo>
                  <a:pt x="2250998" y="33147"/>
                </a:lnTo>
                <a:lnTo>
                  <a:pt x="2251506" y="35687"/>
                </a:lnTo>
                <a:lnTo>
                  <a:pt x="2252522" y="38100"/>
                </a:lnTo>
                <a:lnTo>
                  <a:pt x="2253030" y="40513"/>
                </a:lnTo>
                <a:lnTo>
                  <a:pt x="2254046" y="42672"/>
                </a:lnTo>
                <a:lnTo>
                  <a:pt x="2260396" y="52704"/>
                </a:lnTo>
                <a:lnTo>
                  <a:pt x="2261920" y="54482"/>
                </a:lnTo>
                <a:lnTo>
                  <a:pt x="2273858" y="61595"/>
                </a:lnTo>
                <a:lnTo>
                  <a:pt x="2275890" y="62483"/>
                </a:lnTo>
                <a:lnTo>
                  <a:pt x="2278684" y="62738"/>
                </a:lnTo>
                <a:lnTo>
                  <a:pt x="2281097" y="63119"/>
                </a:lnTo>
                <a:lnTo>
                  <a:pt x="2283891" y="62738"/>
                </a:lnTo>
                <a:lnTo>
                  <a:pt x="2286304" y="62102"/>
                </a:lnTo>
                <a:lnTo>
                  <a:pt x="2288717" y="61595"/>
                </a:lnTo>
                <a:lnTo>
                  <a:pt x="2291130" y="60578"/>
                </a:lnTo>
                <a:lnTo>
                  <a:pt x="2293289" y="59690"/>
                </a:lnTo>
                <a:lnTo>
                  <a:pt x="2295448" y="58547"/>
                </a:lnTo>
                <a:lnTo>
                  <a:pt x="2297226" y="57276"/>
                </a:lnTo>
                <a:lnTo>
                  <a:pt x="2299131" y="56006"/>
                </a:lnTo>
                <a:lnTo>
                  <a:pt x="2300655" y="54228"/>
                </a:lnTo>
                <a:lnTo>
                  <a:pt x="2302179" y="52704"/>
                </a:lnTo>
                <a:lnTo>
                  <a:pt x="2303703" y="50926"/>
                </a:lnTo>
                <a:lnTo>
                  <a:pt x="2304846" y="49022"/>
                </a:lnTo>
                <a:lnTo>
                  <a:pt x="2306116" y="46863"/>
                </a:lnTo>
                <a:lnTo>
                  <a:pt x="2307386" y="45085"/>
                </a:lnTo>
                <a:lnTo>
                  <a:pt x="2308275" y="42672"/>
                </a:lnTo>
                <a:lnTo>
                  <a:pt x="2309164" y="40513"/>
                </a:lnTo>
                <a:lnTo>
                  <a:pt x="2310053" y="38353"/>
                </a:lnTo>
                <a:lnTo>
                  <a:pt x="2310688" y="35941"/>
                </a:lnTo>
                <a:lnTo>
                  <a:pt x="2311323" y="33527"/>
                </a:lnTo>
                <a:lnTo>
                  <a:pt x="2311958" y="31115"/>
                </a:lnTo>
                <a:lnTo>
                  <a:pt x="2312212" y="28575"/>
                </a:lnTo>
                <a:lnTo>
                  <a:pt x="2312466" y="25907"/>
                </a:lnTo>
                <a:lnTo>
                  <a:pt x="2312847" y="23495"/>
                </a:lnTo>
                <a:lnTo>
                  <a:pt x="2312847" y="20700"/>
                </a:lnTo>
                <a:lnTo>
                  <a:pt x="2313101" y="18288"/>
                </a:lnTo>
                <a:lnTo>
                  <a:pt x="2313101" y="15494"/>
                </a:lnTo>
                <a:lnTo>
                  <a:pt x="2312847" y="13080"/>
                </a:lnTo>
                <a:lnTo>
                  <a:pt x="2312847" y="10287"/>
                </a:lnTo>
                <a:lnTo>
                  <a:pt x="2312466" y="7874"/>
                </a:lnTo>
                <a:lnTo>
                  <a:pt x="2312212" y="5206"/>
                </a:lnTo>
                <a:lnTo>
                  <a:pt x="2311958" y="2667"/>
                </a:lnTo>
                <a:lnTo>
                  <a:pt x="2311323" y="253"/>
                </a:lnTo>
                <a:lnTo>
                  <a:pt x="2343581" y="253"/>
                </a:lnTo>
              </a:path>
              <a:path w="6883400" h="10017125">
                <a:moveTo>
                  <a:pt x="2218613" y="85344"/>
                </a:moveTo>
                <a:lnTo>
                  <a:pt x="2343581" y="85344"/>
                </a:lnTo>
              </a:path>
              <a:path w="6883400" h="10017125">
                <a:moveTo>
                  <a:pt x="2343581" y="253"/>
                </a:moveTo>
                <a:lnTo>
                  <a:pt x="2377109" y="253"/>
                </a:lnTo>
                <a:lnTo>
                  <a:pt x="2376474" y="2413"/>
                </a:lnTo>
                <a:lnTo>
                  <a:pt x="2375966" y="5206"/>
                </a:lnTo>
                <a:lnTo>
                  <a:pt x="2375331" y="7620"/>
                </a:lnTo>
                <a:lnTo>
                  <a:pt x="2374950" y="10032"/>
                </a:lnTo>
                <a:lnTo>
                  <a:pt x="2374696" y="12826"/>
                </a:lnTo>
                <a:lnTo>
                  <a:pt x="2374696" y="15240"/>
                </a:lnTo>
                <a:lnTo>
                  <a:pt x="2374442" y="17906"/>
                </a:lnTo>
                <a:lnTo>
                  <a:pt x="2374442" y="20447"/>
                </a:lnTo>
                <a:lnTo>
                  <a:pt x="2374696" y="23114"/>
                </a:lnTo>
                <a:lnTo>
                  <a:pt x="2374696" y="25526"/>
                </a:lnTo>
                <a:lnTo>
                  <a:pt x="2374950" y="28321"/>
                </a:lnTo>
                <a:lnTo>
                  <a:pt x="2375585" y="30733"/>
                </a:lnTo>
                <a:lnTo>
                  <a:pt x="2375966" y="33147"/>
                </a:lnTo>
                <a:lnTo>
                  <a:pt x="2376855" y="35687"/>
                </a:lnTo>
                <a:lnTo>
                  <a:pt x="2377490" y="38100"/>
                </a:lnTo>
                <a:lnTo>
                  <a:pt x="2378379" y="40513"/>
                </a:lnTo>
                <a:lnTo>
                  <a:pt x="2379268" y="42672"/>
                </a:lnTo>
                <a:lnTo>
                  <a:pt x="2380157" y="45085"/>
                </a:lnTo>
                <a:lnTo>
                  <a:pt x="2381427" y="47244"/>
                </a:lnTo>
                <a:lnTo>
                  <a:pt x="2382570" y="49022"/>
                </a:lnTo>
                <a:lnTo>
                  <a:pt x="2384094" y="50926"/>
                </a:lnTo>
                <a:lnTo>
                  <a:pt x="2385364" y="52704"/>
                </a:lnTo>
                <a:lnTo>
                  <a:pt x="2398826" y="61595"/>
                </a:lnTo>
                <a:lnTo>
                  <a:pt x="2401239" y="62483"/>
                </a:lnTo>
                <a:lnTo>
                  <a:pt x="2403652" y="62738"/>
                </a:lnTo>
                <a:lnTo>
                  <a:pt x="2406065" y="63119"/>
                </a:lnTo>
                <a:lnTo>
                  <a:pt x="2408859" y="62738"/>
                </a:lnTo>
                <a:lnTo>
                  <a:pt x="2411272" y="62102"/>
                </a:lnTo>
                <a:lnTo>
                  <a:pt x="2413685" y="61595"/>
                </a:lnTo>
                <a:lnTo>
                  <a:pt x="2416098" y="60578"/>
                </a:lnTo>
                <a:lnTo>
                  <a:pt x="2418257" y="59690"/>
                </a:lnTo>
                <a:lnTo>
                  <a:pt x="2420416" y="58547"/>
                </a:lnTo>
                <a:lnTo>
                  <a:pt x="2422194" y="57276"/>
                </a:lnTo>
                <a:lnTo>
                  <a:pt x="2424099" y="56006"/>
                </a:lnTo>
                <a:lnTo>
                  <a:pt x="2425623" y="54228"/>
                </a:lnTo>
                <a:lnTo>
                  <a:pt x="2427401" y="52704"/>
                </a:lnTo>
                <a:lnTo>
                  <a:pt x="2428671" y="50926"/>
                </a:lnTo>
                <a:lnTo>
                  <a:pt x="2430195" y="49022"/>
                </a:lnTo>
                <a:lnTo>
                  <a:pt x="2431338" y="46863"/>
                </a:lnTo>
                <a:lnTo>
                  <a:pt x="2432354" y="45085"/>
                </a:lnTo>
                <a:lnTo>
                  <a:pt x="2433243" y="42672"/>
                </a:lnTo>
                <a:lnTo>
                  <a:pt x="2434132" y="40513"/>
                </a:lnTo>
                <a:lnTo>
                  <a:pt x="2435021" y="38353"/>
                </a:lnTo>
                <a:lnTo>
                  <a:pt x="2435656" y="35941"/>
                </a:lnTo>
                <a:lnTo>
                  <a:pt x="2436291" y="33527"/>
                </a:lnTo>
                <a:lnTo>
                  <a:pt x="2436926" y="31115"/>
                </a:lnTo>
                <a:lnTo>
                  <a:pt x="2437180" y="28575"/>
                </a:lnTo>
                <a:lnTo>
                  <a:pt x="2437434" y="25907"/>
                </a:lnTo>
                <a:lnTo>
                  <a:pt x="2437815" y="23495"/>
                </a:lnTo>
                <a:lnTo>
                  <a:pt x="2437815" y="20700"/>
                </a:lnTo>
                <a:lnTo>
                  <a:pt x="2438069" y="18288"/>
                </a:lnTo>
                <a:lnTo>
                  <a:pt x="2438069" y="15494"/>
                </a:lnTo>
                <a:lnTo>
                  <a:pt x="2437815" y="13080"/>
                </a:lnTo>
                <a:lnTo>
                  <a:pt x="2437815" y="10287"/>
                </a:lnTo>
                <a:lnTo>
                  <a:pt x="2437434" y="7874"/>
                </a:lnTo>
                <a:lnTo>
                  <a:pt x="2437180" y="5206"/>
                </a:lnTo>
                <a:lnTo>
                  <a:pt x="2436926" y="2667"/>
                </a:lnTo>
                <a:lnTo>
                  <a:pt x="2436291" y="253"/>
                </a:lnTo>
                <a:lnTo>
                  <a:pt x="2468930" y="253"/>
                </a:lnTo>
              </a:path>
              <a:path w="6883400" h="10017125">
                <a:moveTo>
                  <a:pt x="2343581" y="85344"/>
                </a:moveTo>
                <a:lnTo>
                  <a:pt x="2468930" y="85344"/>
                </a:lnTo>
              </a:path>
              <a:path w="6883400" h="10017125">
                <a:moveTo>
                  <a:pt x="2468930" y="253"/>
                </a:moveTo>
                <a:lnTo>
                  <a:pt x="2502077" y="253"/>
                </a:lnTo>
                <a:lnTo>
                  <a:pt x="2501442" y="2413"/>
                </a:lnTo>
                <a:lnTo>
                  <a:pt x="2500934" y="5206"/>
                </a:lnTo>
                <a:lnTo>
                  <a:pt x="2500299" y="7620"/>
                </a:lnTo>
                <a:lnTo>
                  <a:pt x="2499918" y="10032"/>
                </a:lnTo>
                <a:lnTo>
                  <a:pt x="2499664" y="12826"/>
                </a:lnTo>
                <a:lnTo>
                  <a:pt x="2499664" y="15240"/>
                </a:lnTo>
                <a:lnTo>
                  <a:pt x="2499410" y="17906"/>
                </a:lnTo>
                <a:lnTo>
                  <a:pt x="2499410" y="20447"/>
                </a:lnTo>
                <a:lnTo>
                  <a:pt x="2499664" y="23114"/>
                </a:lnTo>
                <a:lnTo>
                  <a:pt x="2499664" y="25526"/>
                </a:lnTo>
                <a:lnTo>
                  <a:pt x="2500299" y="28321"/>
                </a:lnTo>
                <a:lnTo>
                  <a:pt x="2500553" y="30733"/>
                </a:lnTo>
                <a:lnTo>
                  <a:pt x="2501188" y="33147"/>
                </a:lnTo>
                <a:lnTo>
                  <a:pt x="2501823" y="35687"/>
                </a:lnTo>
                <a:lnTo>
                  <a:pt x="2502458" y="38100"/>
                </a:lnTo>
                <a:lnTo>
                  <a:pt x="2503347" y="40513"/>
                </a:lnTo>
                <a:lnTo>
                  <a:pt x="2504236" y="42672"/>
                </a:lnTo>
                <a:lnTo>
                  <a:pt x="2505125" y="45085"/>
                </a:lnTo>
                <a:lnTo>
                  <a:pt x="2506395" y="47244"/>
                </a:lnTo>
                <a:lnTo>
                  <a:pt x="2507538" y="49022"/>
                </a:lnTo>
                <a:lnTo>
                  <a:pt x="2509062" y="50926"/>
                </a:lnTo>
                <a:lnTo>
                  <a:pt x="2510332" y="52704"/>
                </a:lnTo>
                <a:lnTo>
                  <a:pt x="2512110" y="54482"/>
                </a:lnTo>
                <a:lnTo>
                  <a:pt x="2513634" y="56006"/>
                </a:lnTo>
                <a:lnTo>
                  <a:pt x="2515539" y="57530"/>
                </a:lnTo>
                <a:lnTo>
                  <a:pt x="2517317" y="58800"/>
                </a:lnTo>
                <a:lnTo>
                  <a:pt x="2519476" y="60071"/>
                </a:lnTo>
                <a:lnTo>
                  <a:pt x="2521635" y="60960"/>
                </a:lnTo>
                <a:lnTo>
                  <a:pt x="2523794" y="61595"/>
                </a:lnTo>
                <a:lnTo>
                  <a:pt x="2526207" y="62483"/>
                </a:lnTo>
                <a:lnTo>
                  <a:pt x="2528620" y="62738"/>
                </a:lnTo>
                <a:lnTo>
                  <a:pt x="2531033" y="63119"/>
                </a:lnTo>
                <a:lnTo>
                  <a:pt x="2533827" y="62738"/>
                </a:lnTo>
                <a:lnTo>
                  <a:pt x="2536494" y="62102"/>
                </a:lnTo>
                <a:lnTo>
                  <a:pt x="2539034" y="61595"/>
                </a:lnTo>
                <a:lnTo>
                  <a:pt x="2541066" y="60578"/>
                </a:lnTo>
                <a:lnTo>
                  <a:pt x="2543225" y="59690"/>
                </a:lnTo>
                <a:lnTo>
                  <a:pt x="2545384" y="58547"/>
                </a:lnTo>
                <a:lnTo>
                  <a:pt x="2547162" y="57276"/>
                </a:lnTo>
                <a:lnTo>
                  <a:pt x="2549067" y="56006"/>
                </a:lnTo>
                <a:lnTo>
                  <a:pt x="2550845" y="54228"/>
                </a:lnTo>
                <a:lnTo>
                  <a:pt x="2552369" y="52704"/>
                </a:lnTo>
                <a:lnTo>
                  <a:pt x="2553639" y="50926"/>
                </a:lnTo>
                <a:lnTo>
                  <a:pt x="2555163" y="49022"/>
                </a:lnTo>
                <a:lnTo>
                  <a:pt x="2556306" y="46863"/>
                </a:lnTo>
                <a:lnTo>
                  <a:pt x="2557322" y="45085"/>
                </a:lnTo>
                <a:lnTo>
                  <a:pt x="2558211" y="42672"/>
                </a:lnTo>
                <a:lnTo>
                  <a:pt x="2559354" y="40513"/>
                </a:lnTo>
                <a:lnTo>
                  <a:pt x="2559989" y="38353"/>
                </a:lnTo>
                <a:lnTo>
                  <a:pt x="2560624" y="35941"/>
                </a:lnTo>
                <a:lnTo>
                  <a:pt x="2561259" y="33527"/>
                </a:lnTo>
                <a:lnTo>
                  <a:pt x="2561894" y="31115"/>
                </a:lnTo>
                <a:lnTo>
                  <a:pt x="2562148" y="28575"/>
                </a:lnTo>
                <a:lnTo>
                  <a:pt x="2562402" y="25907"/>
                </a:lnTo>
                <a:lnTo>
                  <a:pt x="2562783" y="23495"/>
                </a:lnTo>
                <a:lnTo>
                  <a:pt x="2563037" y="20700"/>
                </a:lnTo>
                <a:lnTo>
                  <a:pt x="2563037" y="18288"/>
                </a:lnTo>
                <a:lnTo>
                  <a:pt x="2563037" y="15494"/>
                </a:lnTo>
                <a:lnTo>
                  <a:pt x="2563037" y="13080"/>
                </a:lnTo>
                <a:lnTo>
                  <a:pt x="2562783" y="10287"/>
                </a:lnTo>
                <a:lnTo>
                  <a:pt x="2562402" y="7874"/>
                </a:lnTo>
                <a:lnTo>
                  <a:pt x="2562148" y="5206"/>
                </a:lnTo>
                <a:lnTo>
                  <a:pt x="2561894" y="2667"/>
                </a:lnTo>
                <a:lnTo>
                  <a:pt x="2561513" y="253"/>
                </a:lnTo>
                <a:lnTo>
                  <a:pt x="2593898" y="253"/>
                </a:lnTo>
              </a:path>
              <a:path w="6883400" h="10017125">
                <a:moveTo>
                  <a:pt x="2468930" y="85344"/>
                </a:moveTo>
                <a:lnTo>
                  <a:pt x="2593898" y="85344"/>
                </a:lnTo>
              </a:path>
              <a:path w="6883400" h="10017125">
                <a:moveTo>
                  <a:pt x="2593898" y="253"/>
                </a:moveTo>
                <a:lnTo>
                  <a:pt x="2627045" y="253"/>
                </a:lnTo>
                <a:lnTo>
                  <a:pt x="2626410" y="2413"/>
                </a:lnTo>
                <a:lnTo>
                  <a:pt x="2625902" y="5206"/>
                </a:lnTo>
                <a:lnTo>
                  <a:pt x="2625521" y="7620"/>
                </a:lnTo>
                <a:lnTo>
                  <a:pt x="2624886" y="10032"/>
                </a:lnTo>
                <a:lnTo>
                  <a:pt x="2624632" y="12826"/>
                </a:lnTo>
                <a:lnTo>
                  <a:pt x="2624632" y="25526"/>
                </a:lnTo>
                <a:lnTo>
                  <a:pt x="2625267" y="28321"/>
                </a:lnTo>
                <a:lnTo>
                  <a:pt x="2625521" y="30733"/>
                </a:lnTo>
                <a:lnTo>
                  <a:pt x="2626156" y="33147"/>
                </a:lnTo>
                <a:lnTo>
                  <a:pt x="2626791" y="35687"/>
                </a:lnTo>
                <a:lnTo>
                  <a:pt x="2627426" y="38100"/>
                </a:lnTo>
                <a:lnTo>
                  <a:pt x="2628315" y="40513"/>
                </a:lnTo>
                <a:lnTo>
                  <a:pt x="2629204" y="42672"/>
                </a:lnTo>
                <a:lnTo>
                  <a:pt x="2630093" y="45085"/>
                </a:lnTo>
                <a:lnTo>
                  <a:pt x="2631363" y="47244"/>
                </a:lnTo>
                <a:lnTo>
                  <a:pt x="2632506" y="49022"/>
                </a:lnTo>
                <a:lnTo>
                  <a:pt x="2634030" y="50926"/>
                </a:lnTo>
                <a:lnTo>
                  <a:pt x="2635554" y="52704"/>
                </a:lnTo>
                <a:lnTo>
                  <a:pt x="2637078" y="54482"/>
                </a:lnTo>
                <a:lnTo>
                  <a:pt x="2638602" y="56006"/>
                </a:lnTo>
                <a:lnTo>
                  <a:pt x="2640507" y="57530"/>
                </a:lnTo>
                <a:lnTo>
                  <a:pt x="2642666" y="58800"/>
                </a:lnTo>
                <a:lnTo>
                  <a:pt x="2644444" y="60071"/>
                </a:lnTo>
                <a:lnTo>
                  <a:pt x="2646603" y="60960"/>
                </a:lnTo>
                <a:lnTo>
                  <a:pt x="2649016" y="61595"/>
                </a:lnTo>
                <a:lnTo>
                  <a:pt x="2651175" y="62483"/>
                </a:lnTo>
                <a:lnTo>
                  <a:pt x="2653588" y="62738"/>
                </a:lnTo>
                <a:lnTo>
                  <a:pt x="2656001" y="63119"/>
                </a:lnTo>
                <a:lnTo>
                  <a:pt x="2658795" y="62738"/>
                </a:lnTo>
                <a:lnTo>
                  <a:pt x="2661462" y="62102"/>
                </a:lnTo>
                <a:lnTo>
                  <a:pt x="2664002" y="61595"/>
                </a:lnTo>
                <a:lnTo>
                  <a:pt x="2666034" y="60578"/>
                </a:lnTo>
                <a:lnTo>
                  <a:pt x="2668193" y="59690"/>
                </a:lnTo>
                <a:lnTo>
                  <a:pt x="2670352" y="58547"/>
                </a:lnTo>
                <a:lnTo>
                  <a:pt x="2672130" y="57276"/>
                </a:lnTo>
                <a:lnTo>
                  <a:pt x="2674289" y="56006"/>
                </a:lnTo>
                <a:lnTo>
                  <a:pt x="2675813" y="54228"/>
                </a:lnTo>
                <a:lnTo>
                  <a:pt x="2677337" y="52704"/>
                </a:lnTo>
                <a:lnTo>
                  <a:pt x="2678861" y="50926"/>
                </a:lnTo>
                <a:lnTo>
                  <a:pt x="2680131" y="49022"/>
                </a:lnTo>
                <a:lnTo>
                  <a:pt x="2681274" y="46863"/>
                </a:lnTo>
                <a:lnTo>
                  <a:pt x="2682544" y="45085"/>
                </a:lnTo>
                <a:lnTo>
                  <a:pt x="2683433" y="42672"/>
                </a:lnTo>
                <a:lnTo>
                  <a:pt x="2684322" y="40513"/>
                </a:lnTo>
                <a:lnTo>
                  <a:pt x="2684957" y="38353"/>
                </a:lnTo>
                <a:lnTo>
                  <a:pt x="2685846" y="35941"/>
                </a:lnTo>
                <a:lnTo>
                  <a:pt x="2686227" y="33527"/>
                </a:lnTo>
                <a:lnTo>
                  <a:pt x="2686862" y="31115"/>
                </a:lnTo>
                <a:lnTo>
                  <a:pt x="2687370" y="28575"/>
                </a:lnTo>
                <a:lnTo>
                  <a:pt x="2687370" y="25907"/>
                </a:lnTo>
                <a:lnTo>
                  <a:pt x="2687751" y="23495"/>
                </a:lnTo>
                <a:lnTo>
                  <a:pt x="2688005" y="20700"/>
                </a:lnTo>
                <a:lnTo>
                  <a:pt x="2688005" y="18288"/>
                </a:lnTo>
                <a:lnTo>
                  <a:pt x="2688005" y="15494"/>
                </a:lnTo>
                <a:lnTo>
                  <a:pt x="2688005" y="13080"/>
                </a:lnTo>
                <a:lnTo>
                  <a:pt x="2687751" y="10287"/>
                </a:lnTo>
                <a:lnTo>
                  <a:pt x="2687370" y="7874"/>
                </a:lnTo>
                <a:lnTo>
                  <a:pt x="2687116" y="5206"/>
                </a:lnTo>
                <a:lnTo>
                  <a:pt x="2686862" y="2667"/>
                </a:lnTo>
                <a:lnTo>
                  <a:pt x="2686481" y="253"/>
                </a:lnTo>
                <a:lnTo>
                  <a:pt x="2718866" y="253"/>
                </a:lnTo>
              </a:path>
              <a:path w="6883400" h="10017125">
                <a:moveTo>
                  <a:pt x="2593898" y="85344"/>
                </a:moveTo>
                <a:lnTo>
                  <a:pt x="2718866" y="85344"/>
                </a:lnTo>
              </a:path>
              <a:path w="6883400" h="10017125">
                <a:moveTo>
                  <a:pt x="2718866" y="253"/>
                </a:moveTo>
                <a:lnTo>
                  <a:pt x="2752394" y="253"/>
                </a:lnTo>
                <a:lnTo>
                  <a:pt x="2751378" y="2413"/>
                </a:lnTo>
                <a:lnTo>
                  <a:pt x="2750870" y="5206"/>
                </a:lnTo>
                <a:lnTo>
                  <a:pt x="2750489" y="7620"/>
                </a:lnTo>
                <a:lnTo>
                  <a:pt x="2750235" y="10032"/>
                </a:lnTo>
                <a:lnTo>
                  <a:pt x="2749854" y="12826"/>
                </a:lnTo>
                <a:lnTo>
                  <a:pt x="2749600" y="15240"/>
                </a:lnTo>
                <a:lnTo>
                  <a:pt x="2749600" y="17906"/>
                </a:lnTo>
                <a:lnTo>
                  <a:pt x="2749600" y="20447"/>
                </a:lnTo>
                <a:lnTo>
                  <a:pt x="2749600" y="23114"/>
                </a:lnTo>
                <a:lnTo>
                  <a:pt x="2749854" y="25526"/>
                </a:lnTo>
                <a:lnTo>
                  <a:pt x="2750235" y="28321"/>
                </a:lnTo>
                <a:lnTo>
                  <a:pt x="2750489" y="30733"/>
                </a:lnTo>
                <a:lnTo>
                  <a:pt x="2751124" y="33147"/>
                </a:lnTo>
                <a:lnTo>
                  <a:pt x="2751759" y="35687"/>
                </a:lnTo>
                <a:lnTo>
                  <a:pt x="2752394" y="38100"/>
                </a:lnTo>
                <a:lnTo>
                  <a:pt x="2753283" y="40513"/>
                </a:lnTo>
                <a:lnTo>
                  <a:pt x="2754172" y="42672"/>
                </a:lnTo>
                <a:lnTo>
                  <a:pt x="2755061" y="45085"/>
                </a:lnTo>
                <a:lnTo>
                  <a:pt x="2756331" y="47244"/>
                </a:lnTo>
                <a:lnTo>
                  <a:pt x="2757474" y="49022"/>
                </a:lnTo>
                <a:lnTo>
                  <a:pt x="2758998" y="50926"/>
                </a:lnTo>
                <a:lnTo>
                  <a:pt x="2760522" y="52704"/>
                </a:lnTo>
                <a:lnTo>
                  <a:pt x="2762046" y="54482"/>
                </a:lnTo>
                <a:lnTo>
                  <a:pt x="2763570" y="56006"/>
                </a:lnTo>
                <a:lnTo>
                  <a:pt x="2765475" y="57530"/>
                </a:lnTo>
                <a:lnTo>
                  <a:pt x="2767634" y="58800"/>
                </a:lnTo>
                <a:lnTo>
                  <a:pt x="2769412" y="60071"/>
                </a:lnTo>
                <a:lnTo>
                  <a:pt x="2771571" y="60960"/>
                </a:lnTo>
                <a:lnTo>
                  <a:pt x="2773984" y="61595"/>
                </a:lnTo>
                <a:lnTo>
                  <a:pt x="2776143" y="62483"/>
                </a:lnTo>
                <a:lnTo>
                  <a:pt x="2778556" y="62738"/>
                </a:lnTo>
                <a:lnTo>
                  <a:pt x="2781350" y="63119"/>
                </a:lnTo>
                <a:lnTo>
                  <a:pt x="2784017" y="62738"/>
                </a:lnTo>
                <a:lnTo>
                  <a:pt x="2786430" y="62102"/>
                </a:lnTo>
                <a:lnTo>
                  <a:pt x="2788970" y="61595"/>
                </a:lnTo>
                <a:lnTo>
                  <a:pt x="2791383" y="60578"/>
                </a:lnTo>
                <a:lnTo>
                  <a:pt x="2793542" y="59690"/>
                </a:lnTo>
                <a:lnTo>
                  <a:pt x="2795320" y="58547"/>
                </a:lnTo>
                <a:lnTo>
                  <a:pt x="2797098" y="57276"/>
                </a:lnTo>
                <a:lnTo>
                  <a:pt x="2799257" y="56006"/>
                </a:lnTo>
                <a:lnTo>
                  <a:pt x="2800781" y="54228"/>
                </a:lnTo>
                <a:lnTo>
                  <a:pt x="2802305" y="52704"/>
                </a:lnTo>
                <a:lnTo>
                  <a:pt x="2803829" y="50926"/>
                </a:lnTo>
                <a:lnTo>
                  <a:pt x="2805099" y="49022"/>
                </a:lnTo>
                <a:lnTo>
                  <a:pt x="2806242" y="46863"/>
                </a:lnTo>
                <a:lnTo>
                  <a:pt x="2807512" y="45085"/>
                </a:lnTo>
                <a:lnTo>
                  <a:pt x="2808401" y="42672"/>
                </a:lnTo>
                <a:lnTo>
                  <a:pt x="2809290" y="40513"/>
                </a:lnTo>
                <a:lnTo>
                  <a:pt x="2809925" y="38353"/>
                </a:lnTo>
                <a:lnTo>
                  <a:pt x="2810814" y="35941"/>
                </a:lnTo>
                <a:lnTo>
                  <a:pt x="2811449" y="33527"/>
                </a:lnTo>
                <a:lnTo>
                  <a:pt x="2811830" y="31115"/>
                </a:lnTo>
                <a:lnTo>
                  <a:pt x="2812338" y="28575"/>
                </a:lnTo>
                <a:lnTo>
                  <a:pt x="2812719" y="25907"/>
                </a:lnTo>
                <a:lnTo>
                  <a:pt x="2812719" y="23495"/>
                </a:lnTo>
                <a:lnTo>
                  <a:pt x="2812973" y="20700"/>
                </a:lnTo>
                <a:lnTo>
                  <a:pt x="2812973" y="18288"/>
                </a:lnTo>
                <a:lnTo>
                  <a:pt x="2812973" y="15494"/>
                </a:lnTo>
                <a:lnTo>
                  <a:pt x="2812973" y="13080"/>
                </a:lnTo>
                <a:lnTo>
                  <a:pt x="2812719" y="10287"/>
                </a:lnTo>
                <a:lnTo>
                  <a:pt x="2812719" y="7874"/>
                </a:lnTo>
                <a:lnTo>
                  <a:pt x="2812084" y="5206"/>
                </a:lnTo>
                <a:lnTo>
                  <a:pt x="2811830" y="2667"/>
                </a:lnTo>
                <a:lnTo>
                  <a:pt x="2811449" y="253"/>
                </a:lnTo>
                <a:lnTo>
                  <a:pt x="2843834" y="253"/>
                </a:lnTo>
              </a:path>
              <a:path w="6883400" h="10017125">
                <a:moveTo>
                  <a:pt x="2718866" y="85344"/>
                </a:moveTo>
                <a:lnTo>
                  <a:pt x="2843834" y="85344"/>
                </a:lnTo>
              </a:path>
              <a:path w="6883400" h="10017125">
                <a:moveTo>
                  <a:pt x="2843834" y="253"/>
                </a:moveTo>
                <a:lnTo>
                  <a:pt x="2877362" y="253"/>
                </a:lnTo>
                <a:lnTo>
                  <a:pt x="2876727" y="2413"/>
                </a:lnTo>
                <a:lnTo>
                  <a:pt x="2875838" y="5206"/>
                </a:lnTo>
                <a:lnTo>
                  <a:pt x="2875457" y="7620"/>
                </a:lnTo>
                <a:lnTo>
                  <a:pt x="2875203" y="10032"/>
                </a:lnTo>
                <a:lnTo>
                  <a:pt x="2874822" y="12826"/>
                </a:lnTo>
                <a:lnTo>
                  <a:pt x="2874568" y="15240"/>
                </a:lnTo>
                <a:lnTo>
                  <a:pt x="2874568" y="17906"/>
                </a:lnTo>
                <a:lnTo>
                  <a:pt x="2874568" y="20447"/>
                </a:lnTo>
                <a:lnTo>
                  <a:pt x="2874568" y="23114"/>
                </a:lnTo>
                <a:lnTo>
                  <a:pt x="2874822" y="25526"/>
                </a:lnTo>
                <a:lnTo>
                  <a:pt x="2875203" y="28321"/>
                </a:lnTo>
                <a:lnTo>
                  <a:pt x="2875457" y="30733"/>
                </a:lnTo>
                <a:lnTo>
                  <a:pt x="2876092" y="33147"/>
                </a:lnTo>
                <a:lnTo>
                  <a:pt x="2876727" y="35687"/>
                </a:lnTo>
                <a:lnTo>
                  <a:pt x="2877362" y="38100"/>
                </a:lnTo>
                <a:lnTo>
                  <a:pt x="2882823" y="49022"/>
                </a:lnTo>
                <a:lnTo>
                  <a:pt x="2883966" y="50926"/>
                </a:lnTo>
                <a:lnTo>
                  <a:pt x="2885490" y="52704"/>
                </a:lnTo>
                <a:lnTo>
                  <a:pt x="2887014" y="54482"/>
                </a:lnTo>
                <a:lnTo>
                  <a:pt x="2888919" y="56006"/>
                </a:lnTo>
                <a:lnTo>
                  <a:pt x="2890443" y="57530"/>
                </a:lnTo>
                <a:lnTo>
                  <a:pt x="2892602" y="58800"/>
                </a:lnTo>
                <a:lnTo>
                  <a:pt x="2894380" y="60071"/>
                </a:lnTo>
                <a:lnTo>
                  <a:pt x="2896539" y="60960"/>
                </a:lnTo>
                <a:lnTo>
                  <a:pt x="2898952" y="61595"/>
                </a:lnTo>
                <a:lnTo>
                  <a:pt x="2901111" y="62483"/>
                </a:lnTo>
                <a:lnTo>
                  <a:pt x="2903524" y="62738"/>
                </a:lnTo>
                <a:lnTo>
                  <a:pt x="2906318" y="63119"/>
                </a:lnTo>
                <a:lnTo>
                  <a:pt x="2908985" y="62738"/>
                </a:lnTo>
                <a:lnTo>
                  <a:pt x="2911398" y="62102"/>
                </a:lnTo>
                <a:lnTo>
                  <a:pt x="2913938" y="61595"/>
                </a:lnTo>
                <a:lnTo>
                  <a:pt x="2916351" y="60578"/>
                </a:lnTo>
                <a:lnTo>
                  <a:pt x="2918510" y="59690"/>
                </a:lnTo>
                <a:lnTo>
                  <a:pt x="2920542" y="58547"/>
                </a:lnTo>
                <a:lnTo>
                  <a:pt x="2922447" y="57276"/>
                </a:lnTo>
                <a:lnTo>
                  <a:pt x="2924225" y="56006"/>
                </a:lnTo>
                <a:lnTo>
                  <a:pt x="2925749" y="54228"/>
                </a:lnTo>
                <a:lnTo>
                  <a:pt x="2927273" y="52704"/>
                </a:lnTo>
                <a:lnTo>
                  <a:pt x="2928797" y="50926"/>
                </a:lnTo>
                <a:lnTo>
                  <a:pt x="2930067" y="49022"/>
                </a:lnTo>
                <a:lnTo>
                  <a:pt x="2931210" y="46863"/>
                </a:lnTo>
                <a:lnTo>
                  <a:pt x="2932480" y="45085"/>
                </a:lnTo>
                <a:lnTo>
                  <a:pt x="2933369" y="42672"/>
                </a:lnTo>
                <a:lnTo>
                  <a:pt x="2934258" y="40513"/>
                </a:lnTo>
                <a:lnTo>
                  <a:pt x="2934893" y="38353"/>
                </a:lnTo>
                <a:lnTo>
                  <a:pt x="2935782" y="35941"/>
                </a:lnTo>
                <a:lnTo>
                  <a:pt x="2936417" y="33527"/>
                </a:lnTo>
                <a:lnTo>
                  <a:pt x="2936798" y="31115"/>
                </a:lnTo>
                <a:lnTo>
                  <a:pt x="2937306" y="28575"/>
                </a:lnTo>
                <a:lnTo>
                  <a:pt x="2937687" y="25907"/>
                </a:lnTo>
                <a:lnTo>
                  <a:pt x="2937687" y="23495"/>
                </a:lnTo>
                <a:lnTo>
                  <a:pt x="2937941" y="20700"/>
                </a:lnTo>
                <a:lnTo>
                  <a:pt x="2937941" y="18288"/>
                </a:lnTo>
                <a:lnTo>
                  <a:pt x="2937941" y="15494"/>
                </a:lnTo>
                <a:lnTo>
                  <a:pt x="2937941" y="13080"/>
                </a:lnTo>
                <a:lnTo>
                  <a:pt x="2937687" y="10287"/>
                </a:lnTo>
                <a:lnTo>
                  <a:pt x="2937687" y="7874"/>
                </a:lnTo>
                <a:lnTo>
                  <a:pt x="2937306" y="5206"/>
                </a:lnTo>
                <a:lnTo>
                  <a:pt x="2937052" y="2667"/>
                </a:lnTo>
                <a:lnTo>
                  <a:pt x="2936417" y="253"/>
                </a:lnTo>
                <a:lnTo>
                  <a:pt x="2968802" y="253"/>
                </a:lnTo>
              </a:path>
              <a:path w="6883400" h="10017125">
                <a:moveTo>
                  <a:pt x="2843834" y="85344"/>
                </a:moveTo>
                <a:lnTo>
                  <a:pt x="2968802" y="85344"/>
                </a:lnTo>
              </a:path>
              <a:path w="6883400" h="10017125">
                <a:moveTo>
                  <a:pt x="2968802" y="253"/>
                </a:moveTo>
                <a:lnTo>
                  <a:pt x="3002330" y="253"/>
                </a:lnTo>
                <a:lnTo>
                  <a:pt x="3001695" y="2413"/>
                </a:lnTo>
                <a:lnTo>
                  <a:pt x="3001060" y="5206"/>
                </a:lnTo>
                <a:lnTo>
                  <a:pt x="3000425" y="7620"/>
                </a:lnTo>
                <a:lnTo>
                  <a:pt x="3000171" y="10032"/>
                </a:lnTo>
                <a:lnTo>
                  <a:pt x="2999790" y="12826"/>
                </a:lnTo>
                <a:lnTo>
                  <a:pt x="2999536" y="15240"/>
                </a:lnTo>
                <a:lnTo>
                  <a:pt x="2999536" y="17906"/>
                </a:lnTo>
                <a:lnTo>
                  <a:pt x="2999536" y="20447"/>
                </a:lnTo>
                <a:lnTo>
                  <a:pt x="2999536" y="23114"/>
                </a:lnTo>
                <a:lnTo>
                  <a:pt x="2999790" y="25526"/>
                </a:lnTo>
                <a:lnTo>
                  <a:pt x="3000171" y="28321"/>
                </a:lnTo>
                <a:lnTo>
                  <a:pt x="3000425" y="30733"/>
                </a:lnTo>
                <a:lnTo>
                  <a:pt x="3001060" y="33147"/>
                </a:lnTo>
                <a:lnTo>
                  <a:pt x="3001695" y="35687"/>
                </a:lnTo>
                <a:lnTo>
                  <a:pt x="3002584" y="38100"/>
                </a:lnTo>
                <a:lnTo>
                  <a:pt x="3007791" y="49022"/>
                </a:lnTo>
                <a:lnTo>
                  <a:pt x="3008934" y="50926"/>
                </a:lnTo>
                <a:lnTo>
                  <a:pt x="3010458" y="52704"/>
                </a:lnTo>
                <a:lnTo>
                  <a:pt x="3011982" y="54482"/>
                </a:lnTo>
                <a:lnTo>
                  <a:pt x="3013887" y="56006"/>
                </a:lnTo>
                <a:lnTo>
                  <a:pt x="3015665" y="57530"/>
                </a:lnTo>
                <a:lnTo>
                  <a:pt x="3017570" y="58800"/>
                </a:lnTo>
                <a:lnTo>
                  <a:pt x="3019348" y="60071"/>
                </a:lnTo>
                <a:lnTo>
                  <a:pt x="3021761" y="60960"/>
                </a:lnTo>
                <a:lnTo>
                  <a:pt x="3023920" y="61595"/>
                </a:lnTo>
                <a:lnTo>
                  <a:pt x="3026079" y="62483"/>
                </a:lnTo>
                <a:lnTo>
                  <a:pt x="3028746" y="62738"/>
                </a:lnTo>
                <a:lnTo>
                  <a:pt x="3031286" y="63119"/>
                </a:lnTo>
                <a:lnTo>
                  <a:pt x="3033953" y="62738"/>
                </a:lnTo>
                <a:lnTo>
                  <a:pt x="3036366" y="62102"/>
                </a:lnTo>
                <a:lnTo>
                  <a:pt x="3038906" y="61595"/>
                </a:lnTo>
                <a:lnTo>
                  <a:pt x="3041319" y="60578"/>
                </a:lnTo>
                <a:lnTo>
                  <a:pt x="3043478" y="59690"/>
                </a:lnTo>
                <a:lnTo>
                  <a:pt x="3045510" y="58547"/>
                </a:lnTo>
                <a:lnTo>
                  <a:pt x="3047415" y="57276"/>
                </a:lnTo>
                <a:lnTo>
                  <a:pt x="3049193" y="56006"/>
                </a:lnTo>
                <a:lnTo>
                  <a:pt x="3050717" y="54228"/>
                </a:lnTo>
                <a:lnTo>
                  <a:pt x="3052241" y="52704"/>
                </a:lnTo>
                <a:lnTo>
                  <a:pt x="3053765" y="50926"/>
                </a:lnTo>
                <a:lnTo>
                  <a:pt x="3055035" y="49022"/>
                </a:lnTo>
                <a:lnTo>
                  <a:pt x="3056178" y="46863"/>
                </a:lnTo>
                <a:lnTo>
                  <a:pt x="3057448" y="45085"/>
                </a:lnTo>
                <a:lnTo>
                  <a:pt x="3058337" y="42672"/>
                </a:lnTo>
                <a:lnTo>
                  <a:pt x="3059226" y="40513"/>
                </a:lnTo>
                <a:lnTo>
                  <a:pt x="3060242" y="38353"/>
                </a:lnTo>
                <a:lnTo>
                  <a:pt x="3060750" y="35941"/>
                </a:lnTo>
                <a:lnTo>
                  <a:pt x="3061385" y="33527"/>
                </a:lnTo>
                <a:lnTo>
                  <a:pt x="3061766" y="31115"/>
                </a:lnTo>
                <a:lnTo>
                  <a:pt x="3062274" y="28575"/>
                </a:lnTo>
                <a:lnTo>
                  <a:pt x="3062655" y="25907"/>
                </a:lnTo>
                <a:lnTo>
                  <a:pt x="3062909" y="23495"/>
                </a:lnTo>
                <a:lnTo>
                  <a:pt x="3062909" y="20700"/>
                </a:lnTo>
                <a:lnTo>
                  <a:pt x="3062909" y="18288"/>
                </a:lnTo>
                <a:lnTo>
                  <a:pt x="3062909" y="15494"/>
                </a:lnTo>
                <a:lnTo>
                  <a:pt x="3062909" y="13080"/>
                </a:lnTo>
                <a:lnTo>
                  <a:pt x="3062909" y="10287"/>
                </a:lnTo>
                <a:lnTo>
                  <a:pt x="3062655" y="7874"/>
                </a:lnTo>
                <a:lnTo>
                  <a:pt x="3062274" y="5206"/>
                </a:lnTo>
                <a:lnTo>
                  <a:pt x="3062020" y="2667"/>
                </a:lnTo>
                <a:lnTo>
                  <a:pt x="3061385" y="253"/>
                </a:lnTo>
                <a:lnTo>
                  <a:pt x="3093770" y="253"/>
                </a:lnTo>
              </a:path>
              <a:path w="6883400" h="10017125">
                <a:moveTo>
                  <a:pt x="2968802" y="85344"/>
                </a:moveTo>
                <a:lnTo>
                  <a:pt x="3093770" y="85344"/>
                </a:lnTo>
              </a:path>
              <a:path w="6883400" h="10017125">
                <a:moveTo>
                  <a:pt x="3093770" y="253"/>
                </a:moveTo>
                <a:lnTo>
                  <a:pt x="3127298" y="253"/>
                </a:lnTo>
                <a:lnTo>
                  <a:pt x="3126663" y="2413"/>
                </a:lnTo>
                <a:lnTo>
                  <a:pt x="3126028" y="5206"/>
                </a:lnTo>
                <a:lnTo>
                  <a:pt x="3125393" y="7620"/>
                </a:lnTo>
                <a:lnTo>
                  <a:pt x="3125139" y="10032"/>
                </a:lnTo>
                <a:lnTo>
                  <a:pt x="3124758" y="12826"/>
                </a:lnTo>
                <a:lnTo>
                  <a:pt x="3124504" y="15240"/>
                </a:lnTo>
                <a:lnTo>
                  <a:pt x="3124504" y="17906"/>
                </a:lnTo>
                <a:lnTo>
                  <a:pt x="3124504" y="20447"/>
                </a:lnTo>
                <a:lnTo>
                  <a:pt x="3124504" y="23114"/>
                </a:lnTo>
                <a:lnTo>
                  <a:pt x="3124758" y="25526"/>
                </a:lnTo>
                <a:lnTo>
                  <a:pt x="3125139" y="28321"/>
                </a:lnTo>
                <a:lnTo>
                  <a:pt x="3125774" y="30733"/>
                </a:lnTo>
                <a:lnTo>
                  <a:pt x="3126028" y="33147"/>
                </a:lnTo>
                <a:lnTo>
                  <a:pt x="3126917" y="35687"/>
                </a:lnTo>
                <a:lnTo>
                  <a:pt x="3127552" y="38100"/>
                </a:lnTo>
                <a:lnTo>
                  <a:pt x="3128187" y="40513"/>
                </a:lnTo>
                <a:lnTo>
                  <a:pt x="3129330" y="42672"/>
                </a:lnTo>
                <a:lnTo>
                  <a:pt x="3130346" y="45085"/>
                </a:lnTo>
                <a:lnTo>
                  <a:pt x="3131489" y="47244"/>
                </a:lnTo>
                <a:lnTo>
                  <a:pt x="3132759" y="49022"/>
                </a:lnTo>
                <a:lnTo>
                  <a:pt x="3134283" y="50926"/>
                </a:lnTo>
                <a:lnTo>
                  <a:pt x="3135426" y="52704"/>
                </a:lnTo>
                <a:lnTo>
                  <a:pt x="3136950" y="54482"/>
                </a:lnTo>
                <a:lnTo>
                  <a:pt x="3138855" y="56006"/>
                </a:lnTo>
                <a:lnTo>
                  <a:pt x="3140633" y="57530"/>
                </a:lnTo>
                <a:lnTo>
                  <a:pt x="3142538" y="58800"/>
                </a:lnTo>
                <a:lnTo>
                  <a:pt x="3144570" y="60071"/>
                </a:lnTo>
                <a:lnTo>
                  <a:pt x="3146729" y="60960"/>
                </a:lnTo>
                <a:lnTo>
                  <a:pt x="3148888" y="61595"/>
                </a:lnTo>
                <a:lnTo>
                  <a:pt x="3151301" y="62483"/>
                </a:lnTo>
                <a:lnTo>
                  <a:pt x="3153714" y="62738"/>
                </a:lnTo>
                <a:lnTo>
                  <a:pt x="3156254" y="63119"/>
                </a:lnTo>
                <a:lnTo>
                  <a:pt x="3158921" y="62738"/>
                </a:lnTo>
                <a:lnTo>
                  <a:pt x="3161334" y="62102"/>
                </a:lnTo>
                <a:lnTo>
                  <a:pt x="3163874" y="61595"/>
                </a:lnTo>
                <a:lnTo>
                  <a:pt x="3166287" y="60578"/>
                </a:lnTo>
                <a:lnTo>
                  <a:pt x="3168446" y="59690"/>
                </a:lnTo>
                <a:lnTo>
                  <a:pt x="3170478" y="58547"/>
                </a:lnTo>
                <a:lnTo>
                  <a:pt x="3172383" y="57276"/>
                </a:lnTo>
                <a:lnTo>
                  <a:pt x="3174161" y="56006"/>
                </a:lnTo>
                <a:lnTo>
                  <a:pt x="3175685" y="54228"/>
                </a:lnTo>
                <a:lnTo>
                  <a:pt x="3177590" y="52704"/>
                </a:lnTo>
                <a:lnTo>
                  <a:pt x="3178733" y="50926"/>
                </a:lnTo>
                <a:lnTo>
                  <a:pt x="3180257" y="49022"/>
                </a:lnTo>
                <a:lnTo>
                  <a:pt x="3181527" y="46863"/>
                </a:lnTo>
                <a:lnTo>
                  <a:pt x="3182416" y="45085"/>
                </a:lnTo>
                <a:lnTo>
                  <a:pt x="3183305" y="42672"/>
                </a:lnTo>
                <a:lnTo>
                  <a:pt x="3184194" y="40513"/>
                </a:lnTo>
                <a:lnTo>
                  <a:pt x="3185210" y="38353"/>
                </a:lnTo>
                <a:lnTo>
                  <a:pt x="3185718" y="35941"/>
                </a:lnTo>
                <a:lnTo>
                  <a:pt x="3186353" y="33527"/>
                </a:lnTo>
                <a:lnTo>
                  <a:pt x="3186988" y="31115"/>
                </a:lnTo>
                <a:lnTo>
                  <a:pt x="3187242" y="28575"/>
                </a:lnTo>
                <a:lnTo>
                  <a:pt x="3187623" y="25907"/>
                </a:lnTo>
                <a:lnTo>
                  <a:pt x="3187877" y="23495"/>
                </a:lnTo>
                <a:lnTo>
                  <a:pt x="3187877" y="20700"/>
                </a:lnTo>
                <a:lnTo>
                  <a:pt x="3188258" y="18288"/>
                </a:lnTo>
                <a:lnTo>
                  <a:pt x="3188258" y="15494"/>
                </a:lnTo>
                <a:lnTo>
                  <a:pt x="3187877" y="13080"/>
                </a:lnTo>
                <a:lnTo>
                  <a:pt x="3187877" y="10287"/>
                </a:lnTo>
                <a:lnTo>
                  <a:pt x="3187623" y="7874"/>
                </a:lnTo>
                <a:lnTo>
                  <a:pt x="3187242" y="5206"/>
                </a:lnTo>
                <a:lnTo>
                  <a:pt x="3186988" y="2667"/>
                </a:lnTo>
                <a:lnTo>
                  <a:pt x="3186353" y="253"/>
                </a:lnTo>
                <a:lnTo>
                  <a:pt x="3218738" y="253"/>
                </a:lnTo>
              </a:path>
              <a:path w="6883400" h="10017125">
                <a:moveTo>
                  <a:pt x="3093770" y="85344"/>
                </a:moveTo>
                <a:lnTo>
                  <a:pt x="3218738" y="85344"/>
                </a:lnTo>
              </a:path>
              <a:path w="6883400" h="10017125">
                <a:moveTo>
                  <a:pt x="3218738" y="253"/>
                </a:moveTo>
                <a:lnTo>
                  <a:pt x="3252266" y="253"/>
                </a:lnTo>
                <a:lnTo>
                  <a:pt x="3251631" y="2413"/>
                </a:lnTo>
                <a:lnTo>
                  <a:pt x="3250996" y="5206"/>
                </a:lnTo>
                <a:lnTo>
                  <a:pt x="3250361" y="7620"/>
                </a:lnTo>
                <a:lnTo>
                  <a:pt x="3250107" y="10032"/>
                </a:lnTo>
                <a:lnTo>
                  <a:pt x="3249726" y="12826"/>
                </a:lnTo>
                <a:lnTo>
                  <a:pt x="3249726" y="15240"/>
                </a:lnTo>
                <a:lnTo>
                  <a:pt x="3249472" y="17906"/>
                </a:lnTo>
                <a:lnTo>
                  <a:pt x="3249472" y="20447"/>
                </a:lnTo>
                <a:lnTo>
                  <a:pt x="3249726" y="23114"/>
                </a:lnTo>
                <a:lnTo>
                  <a:pt x="3249726" y="25526"/>
                </a:lnTo>
                <a:lnTo>
                  <a:pt x="3250107" y="28321"/>
                </a:lnTo>
                <a:lnTo>
                  <a:pt x="3250742" y="30733"/>
                </a:lnTo>
                <a:lnTo>
                  <a:pt x="3251250" y="33147"/>
                </a:lnTo>
                <a:lnTo>
                  <a:pt x="3251885" y="35687"/>
                </a:lnTo>
                <a:lnTo>
                  <a:pt x="3259251" y="50926"/>
                </a:lnTo>
                <a:lnTo>
                  <a:pt x="3260394" y="52704"/>
                </a:lnTo>
                <a:lnTo>
                  <a:pt x="3262299" y="54482"/>
                </a:lnTo>
                <a:lnTo>
                  <a:pt x="3263823" y="56006"/>
                </a:lnTo>
                <a:lnTo>
                  <a:pt x="3265601" y="57530"/>
                </a:lnTo>
                <a:lnTo>
                  <a:pt x="3267506" y="58800"/>
                </a:lnTo>
                <a:lnTo>
                  <a:pt x="3269538" y="60071"/>
                </a:lnTo>
                <a:lnTo>
                  <a:pt x="3271697" y="60960"/>
                </a:lnTo>
                <a:lnTo>
                  <a:pt x="3273856" y="61595"/>
                </a:lnTo>
                <a:lnTo>
                  <a:pt x="3276269" y="62483"/>
                </a:lnTo>
                <a:lnTo>
                  <a:pt x="3278682" y="62738"/>
                </a:lnTo>
                <a:lnTo>
                  <a:pt x="3281222" y="63119"/>
                </a:lnTo>
                <a:lnTo>
                  <a:pt x="3283889" y="62738"/>
                </a:lnTo>
                <a:lnTo>
                  <a:pt x="3286302" y="62102"/>
                </a:lnTo>
                <a:lnTo>
                  <a:pt x="3288842" y="61595"/>
                </a:lnTo>
                <a:lnTo>
                  <a:pt x="3291255" y="60578"/>
                </a:lnTo>
                <a:lnTo>
                  <a:pt x="3293414" y="59690"/>
                </a:lnTo>
                <a:lnTo>
                  <a:pt x="3295446" y="58547"/>
                </a:lnTo>
                <a:lnTo>
                  <a:pt x="3297351" y="57276"/>
                </a:lnTo>
                <a:lnTo>
                  <a:pt x="3299129" y="56006"/>
                </a:lnTo>
                <a:lnTo>
                  <a:pt x="3300653" y="54228"/>
                </a:lnTo>
                <a:lnTo>
                  <a:pt x="3302558" y="52704"/>
                </a:lnTo>
                <a:lnTo>
                  <a:pt x="3303701" y="50926"/>
                </a:lnTo>
                <a:lnTo>
                  <a:pt x="3305225" y="49022"/>
                </a:lnTo>
                <a:lnTo>
                  <a:pt x="3306495" y="46863"/>
                </a:lnTo>
                <a:lnTo>
                  <a:pt x="3307384" y="45085"/>
                </a:lnTo>
                <a:lnTo>
                  <a:pt x="3308273" y="42672"/>
                </a:lnTo>
                <a:lnTo>
                  <a:pt x="3309162" y="40513"/>
                </a:lnTo>
                <a:lnTo>
                  <a:pt x="3310178" y="38353"/>
                </a:lnTo>
                <a:lnTo>
                  <a:pt x="3310686" y="35941"/>
                </a:lnTo>
                <a:lnTo>
                  <a:pt x="3311321" y="33527"/>
                </a:lnTo>
                <a:lnTo>
                  <a:pt x="3311956" y="31115"/>
                </a:lnTo>
                <a:lnTo>
                  <a:pt x="3312210" y="28575"/>
                </a:lnTo>
                <a:lnTo>
                  <a:pt x="3312591" y="25907"/>
                </a:lnTo>
                <a:lnTo>
                  <a:pt x="3312845" y="23495"/>
                </a:lnTo>
                <a:lnTo>
                  <a:pt x="3312845" y="20700"/>
                </a:lnTo>
                <a:lnTo>
                  <a:pt x="3313226" y="18288"/>
                </a:lnTo>
                <a:lnTo>
                  <a:pt x="3313226" y="15494"/>
                </a:lnTo>
                <a:lnTo>
                  <a:pt x="3312845" y="13080"/>
                </a:lnTo>
                <a:lnTo>
                  <a:pt x="3312845" y="10287"/>
                </a:lnTo>
                <a:lnTo>
                  <a:pt x="3312591" y="7874"/>
                </a:lnTo>
                <a:lnTo>
                  <a:pt x="3312210" y="5206"/>
                </a:lnTo>
                <a:lnTo>
                  <a:pt x="3311956" y="2667"/>
                </a:lnTo>
                <a:lnTo>
                  <a:pt x="3311702" y="253"/>
                </a:lnTo>
                <a:lnTo>
                  <a:pt x="3343960" y="253"/>
                </a:lnTo>
              </a:path>
              <a:path w="6883400" h="10017125">
                <a:moveTo>
                  <a:pt x="3218738" y="85344"/>
                </a:moveTo>
                <a:lnTo>
                  <a:pt x="3343960" y="85344"/>
                </a:lnTo>
              </a:path>
              <a:path w="6883400" h="10017125">
                <a:moveTo>
                  <a:pt x="3343960" y="253"/>
                </a:moveTo>
                <a:lnTo>
                  <a:pt x="3377234" y="253"/>
                </a:lnTo>
                <a:lnTo>
                  <a:pt x="3376599" y="2413"/>
                </a:lnTo>
                <a:lnTo>
                  <a:pt x="3375964" y="5206"/>
                </a:lnTo>
                <a:lnTo>
                  <a:pt x="3375710" y="7620"/>
                </a:lnTo>
                <a:lnTo>
                  <a:pt x="3375075" y="10032"/>
                </a:lnTo>
                <a:lnTo>
                  <a:pt x="3374694" y="12826"/>
                </a:lnTo>
                <a:lnTo>
                  <a:pt x="3374694" y="25526"/>
                </a:lnTo>
                <a:lnTo>
                  <a:pt x="3375329" y="28321"/>
                </a:lnTo>
                <a:lnTo>
                  <a:pt x="3384219" y="50926"/>
                </a:lnTo>
                <a:lnTo>
                  <a:pt x="3385362" y="52704"/>
                </a:lnTo>
                <a:lnTo>
                  <a:pt x="3387267" y="54482"/>
                </a:lnTo>
                <a:lnTo>
                  <a:pt x="3388791" y="56006"/>
                </a:lnTo>
                <a:lnTo>
                  <a:pt x="3390569" y="57530"/>
                </a:lnTo>
                <a:lnTo>
                  <a:pt x="3392728" y="58800"/>
                </a:lnTo>
                <a:lnTo>
                  <a:pt x="3394506" y="60071"/>
                </a:lnTo>
                <a:lnTo>
                  <a:pt x="3396665" y="60960"/>
                </a:lnTo>
                <a:lnTo>
                  <a:pt x="3398824" y="61595"/>
                </a:lnTo>
                <a:lnTo>
                  <a:pt x="3401237" y="62483"/>
                </a:lnTo>
                <a:lnTo>
                  <a:pt x="3403650" y="62738"/>
                </a:lnTo>
                <a:lnTo>
                  <a:pt x="3406190" y="63119"/>
                </a:lnTo>
                <a:lnTo>
                  <a:pt x="3408857" y="62738"/>
                </a:lnTo>
                <a:lnTo>
                  <a:pt x="3411651" y="62102"/>
                </a:lnTo>
                <a:lnTo>
                  <a:pt x="3414064" y="61595"/>
                </a:lnTo>
                <a:lnTo>
                  <a:pt x="3416223" y="60578"/>
                </a:lnTo>
                <a:lnTo>
                  <a:pt x="3418382" y="59690"/>
                </a:lnTo>
                <a:lnTo>
                  <a:pt x="3431463" y="46863"/>
                </a:lnTo>
                <a:lnTo>
                  <a:pt x="3432606" y="45085"/>
                </a:lnTo>
                <a:lnTo>
                  <a:pt x="3433622" y="42672"/>
                </a:lnTo>
                <a:lnTo>
                  <a:pt x="3434511" y="40513"/>
                </a:lnTo>
                <a:lnTo>
                  <a:pt x="3435146" y="38353"/>
                </a:lnTo>
                <a:lnTo>
                  <a:pt x="3436035" y="35941"/>
                </a:lnTo>
                <a:lnTo>
                  <a:pt x="3436289" y="33527"/>
                </a:lnTo>
                <a:lnTo>
                  <a:pt x="3436924" y="31115"/>
                </a:lnTo>
                <a:lnTo>
                  <a:pt x="3437559" y="28575"/>
                </a:lnTo>
                <a:lnTo>
                  <a:pt x="3437559" y="25907"/>
                </a:lnTo>
                <a:lnTo>
                  <a:pt x="3437813" y="23495"/>
                </a:lnTo>
                <a:lnTo>
                  <a:pt x="3438194" y="20700"/>
                </a:lnTo>
                <a:lnTo>
                  <a:pt x="3438194" y="18288"/>
                </a:lnTo>
                <a:lnTo>
                  <a:pt x="3438194" y="15494"/>
                </a:lnTo>
                <a:lnTo>
                  <a:pt x="3438194" y="13080"/>
                </a:lnTo>
                <a:lnTo>
                  <a:pt x="3437813" y="10287"/>
                </a:lnTo>
                <a:lnTo>
                  <a:pt x="3437559" y="7874"/>
                </a:lnTo>
                <a:lnTo>
                  <a:pt x="3437178" y="5206"/>
                </a:lnTo>
                <a:lnTo>
                  <a:pt x="3436924" y="2667"/>
                </a:lnTo>
                <a:lnTo>
                  <a:pt x="3436670" y="253"/>
                </a:lnTo>
                <a:lnTo>
                  <a:pt x="3468928" y="253"/>
                </a:lnTo>
              </a:path>
              <a:path w="6883400" h="10017125">
                <a:moveTo>
                  <a:pt x="3343960" y="85344"/>
                </a:moveTo>
                <a:lnTo>
                  <a:pt x="3468928" y="85344"/>
                </a:lnTo>
              </a:path>
              <a:path w="6883400" h="10017125">
                <a:moveTo>
                  <a:pt x="3468928" y="253"/>
                </a:moveTo>
                <a:lnTo>
                  <a:pt x="3502456" y="253"/>
                </a:lnTo>
                <a:lnTo>
                  <a:pt x="3501567" y="2413"/>
                </a:lnTo>
                <a:lnTo>
                  <a:pt x="3500932" y="5206"/>
                </a:lnTo>
                <a:lnTo>
                  <a:pt x="3500678" y="7620"/>
                </a:lnTo>
                <a:lnTo>
                  <a:pt x="3500043" y="10032"/>
                </a:lnTo>
                <a:lnTo>
                  <a:pt x="3500043" y="12826"/>
                </a:lnTo>
                <a:lnTo>
                  <a:pt x="3499662" y="15240"/>
                </a:lnTo>
                <a:lnTo>
                  <a:pt x="3499662" y="17906"/>
                </a:lnTo>
                <a:lnTo>
                  <a:pt x="3499662" y="20447"/>
                </a:lnTo>
                <a:lnTo>
                  <a:pt x="3499662" y="23114"/>
                </a:lnTo>
                <a:lnTo>
                  <a:pt x="3500043" y="25526"/>
                </a:lnTo>
                <a:lnTo>
                  <a:pt x="3500297" y="28321"/>
                </a:lnTo>
                <a:lnTo>
                  <a:pt x="3510711" y="52704"/>
                </a:lnTo>
                <a:lnTo>
                  <a:pt x="3512235" y="54482"/>
                </a:lnTo>
                <a:lnTo>
                  <a:pt x="3513759" y="56006"/>
                </a:lnTo>
                <a:lnTo>
                  <a:pt x="3515537" y="57530"/>
                </a:lnTo>
                <a:lnTo>
                  <a:pt x="3517696" y="58800"/>
                </a:lnTo>
                <a:lnTo>
                  <a:pt x="3519474" y="60071"/>
                </a:lnTo>
                <a:lnTo>
                  <a:pt x="3521633" y="60960"/>
                </a:lnTo>
                <a:lnTo>
                  <a:pt x="3524046" y="61595"/>
                </a:lnTo>
                <a:lnTo>
                  <a:pt x="3526205" y="62483"/>
                </a:lnTo>
                <a:lnTo>
                  <a:pt x="3528618" y="62738"/>
                </a:lnTo>
                <a:lnTo>
                  <a:pt x="3531412" y="63119"/>
                </a:lnTo>
                <a:lnTo>
                  <a:pt x="3533825" y="62738"/>
                </a:lnTo>
                <a:lnTo>
                  <a:pt x="3536619" y="62102"/>
                </a:lnTo>
                <a:lnTo>
                  <a:pt x="3539032" y="61595"/>
                </a:lnTo>
                <a:lnTo>
                  <a:pt x="3541191" y="60578"/>
                </a:lnTo>
                <a:lnTo>
                  <a:pt x="3543604" y="59690"/>
                </a:lnTo>
                <a:lnTo>
                  <a:pt x="3545382" y="58547"/>
                </a:lnTo>
                <a:lnTo>
                  <a:pt x="3547287" y="57276"/>
                </a:lnTo>
                <a:lnTo>
                  <a:pt x="3549446" y="56006"/>
                </a:lnTo>
                <a:lnTo>
                  <a:pt x="3550970" y="54228"/>
                </a:lnTo>
                <a:lnTo>
                  <a:pt x="3552494" y="52704"/>
                </a:lnTo>
                <a:lnTo>
                  <a:pt x="3554018" y="50926"/>
                </a:lnTo>
                <a:lnTo>
                  <a:pt x="3555161" y="49022"/>
                </a:lnTo>
                <a:lnTo>
                  <a:pt x="3556431" y="46863"/>
                </a:lnTo>
                <a:lnTo>
                  <a:pt x="3557574" y="45085"/>
                </a:lnTo>
                <a:lnTo>
                  <a:pt x="3558590" y="42672"/>
                </a:lnTo>
                <a:lnTo>
                  <a:pt x="3559479" y="40513"/>
                </a:lnTo>
                <a:lnTo>
                  <a:pt x="3560114" y="38353"/>
                </a:lnTo>
                <a:lnTo>
                  <a:pt x="3561003" y="35941"/>
                </a:lnTo>
                <a:lnTo>
                  <a:pt x="3561638" y="33527"/>
                </a:lnTo>
                <a:lnTo>
                  <a:pt x="3561892" y="31115"/>
                </a:lnTo>
                <a:lnTo>
                  <a:pt x="3562527" y="28575"/>
                </a:lnTo>
                <a:lnTo>
                  <a:pt x="3562781" y="25907"/>
                </a:lnTo>
                <a:lnTo>
                  <a:pt x="3562781" y="23495"/>
                </a:lnTo>
                <a:lnTo>
                  <a:pt x="3563162" y="20700"/>
                </a:lnTo>
                <a:lnTo>
                  <a:pt x="3563162" y="18288"/>
                </a:lnTo>
                <a:lnTo>
                  <a:pt x="3563162" y="15494"/>
                </a:lnTo>
                <a:lnTo>
                  <a:pt x="3563162" y="13080"/>
                </a:lnTo>
                <a:lnTo>
                  <a:pt x="3562781" y="10287"/>
                </a:lnTo>
                <a:lnTo>
                  <a:pt x="3562781" y="7874"/>
                </a:lnTo>
                <a:lnTo>
                  <a:pt x="3562146" y="5206"/>
                </a:lnTo>
                <a:lnTo>
                  <a:pt x="3561892" y="2667"/>
                </a:lnTo>
                <a:lnTo>
                  <a:pt x="3561638" y="253"/>
                </a:lnTo>
                <a:lnTo>
                  <a:pt x="3593896" y="253"/>
                </a:lnTo>
              </a:path>
              <a:path w="6883400" h="10017125">
                <a:moveTo>
                  <a:pt x="3468928" y="85344"/>
                </a:moveTo>
                <a:lnTo>
                  <a:pt x="3593896" y="85344"/>
                </a:lnTo>
              </a:path>
              <a:path w="6883400" h="10017125">
                <a:moveTo>
                  <a:pt x="3593896" y="253"/>
                </a:moveTo>
                <a:lnTo>
                  <a:pt x="3627424" y="253"/>
                </a:lnTo>
                <a:lnTo>
                  <a:pt x="3626789" y="2413"/>
                </a:lnTo>
                <a:lnTo>
                  <a:pt x="3625900" y="5206"/>
                </a:lnTo>
                <a:lnTo>
                  <a:pt x="3625646" y="7620"/>
                </a:lnTo>
                <a:lnTo>
                  <a:pt x="3625265" y="10032"/>
                </a:lnTo>
                <a:lnTo>
                  <a:pt x="3625011" y="12826"/>
                </a:lnTo>
                <a:lnTo>
                  <a:pt x="3624630" y="15240"/>
                </a:lnTo>
                <a:lnTo>
                  <a:pt x="3624630" y="17906"/>
                </a:lnTo>
                <a:lnTo>
                  <a:pt x="3624630" y="20447"/>
                </a:lnTo>
                <a:lnTo>
                  <a:pt x="3624630" y="23114"/>
                </a:lnTo>
                <a:lnTo>
                  <a:pt x="3625011" y="25526"/>
                </a:lnTo>
                <a:lnTo>
                  <a:pt x="3625265" y="28321"/>
                </a:lnTo>
                <a:lnTo>
                  <a:pt x="3635679" y="52704"/>
                </a:lnTo>
                <a:lnTo>
                  <a:pt x="3637203" y="54482"/>
                </a:lnTo>
                <a:lnTo>
                  <a:pt x="3638981" y="56006"/>
                </a:lnTo>
                <a:lnTo>
                  <a:pt x="3640505" y="57530"/>
                </a:lnTo>
                <a:lnTo>
                  <a:pt x="3642664" y="58800"/>
                </a:lnTo>
                <a:lnTo>
                  <a:pt x="3644442" y="60071"/>
                </a:lnTo>
                <a:lnTo>
                  <a:pt x="3646601" y="60960"/>
                </a:lnTo>
                <a:lnTo>
                  <a:pt x="3649014" y="61595"/>
                </a:lnTo>
                <a:lnTo>
                  <a:pt x="3651173" y="62483"/>
                </a:lnTo>
                <a:lnTo>
                  <a:pt x="3653586" y="62738"/>
                </a:lnTo>
                <a:lnTo>
                  <a:pt x="3656380" y="63119"/>
                </a:lnTo>
                <a:lnTo>
                  <a:pt x="3659174" y="62738"/>
                </a:lnTo>
                <a:lnTo>
                  <a:pt x="3661587" y="62102"/>
                </a:lnTo>
                <a:lnTo>
                  <a:pt x="3664000" y="61595"/>
                </a:lnTo>
                <a:lnTo>
                  <a:pt x="3666413" y="60578"/>
                </a:lnTo>
                <a:lnTo>
                  <a:pt x="3668572" y="59690"/>
                </a:lnTo>
                <a:lnTo>
                  <a:pt x="3670350" y="58547"/>
                </a:lnTo>
                <a:lnTo>
                  <a:pt x="3672509" y="57276"/>
                </a:lnTo>
                <a:lnTo>
                  <a:pt x="3674414" y="56006"/>
                </a:lnTo>
                <a:lnTo>
                  <a:pt x="3675938" y="54228"/>
                </a:lnTo>
                <a:lnTo>
                  <a:pt x="3677462" y="52704"/>
                </a:lnTo>
                <a:lnTo>
                  <a:pt x="3678986" y="50926"/>
                </a:lnTo>
                <a:lnTo>
                  <a:pt x="3680129" y="49022"/>
                </a:lnTo>
                <a:lnTo>
                  <a:pt x="3681399" y="46863"/>
                </a:lnTo>
                <a:lnTo>
                  <a:pt x="3682542" y="45085"/>
                </a:lnTo>
                <a:lnTo>
                  <a:pt x="3683558" y="42672"/>
                </a:lnTo>
                <a:lnTo>
                  <a:pt x="3684447" y="40513"/>
                </a:lnTo>
                <a:lnTo>
                  <a:pt x="3685082" y="38353"/>
                </a:lnTo>
                <a:lnTo>
                  <a:pt x="3685971" y="35941"/>
                </a:lnTo>
                <a:lnTo>
                  <a:pt x="3686606" y="33527"/>
                </a:lnTo>
                <a:lnTo>
                  <a:pt x="3686860" y="31115"/>
                </a:lnTo>
                <a:lnTo>
                  <a:pt x="3687495" y="28575"/>
                </a:lnTo>
                <a:lnTo>
                  <a:pt x="3687749" y="25907"/>
                </a:lnTo>
                <a:lnTo>
                  <a:pt x="3687749" y="23495"/>
                </a:lnTo>
                <a:lnTo>
                  <a:pt x="3688130" y="20700"/>
                </a:lnTo>
                <a:lnTo>
                  <a:pt x="3688130" y="18288"/>
                </a:lnTo>
                <a:lnTo>
                  <a:pt x="3688130" y="15494"/>
                </a:lnTo>
                <a:lnTo>
                  <a:pt x="3688130" y="13080"/>
                </a:lnTo>
                <a:lnTo>
                  <a:pt x="3687749" y="10287"/>
                </a:lnTo>
                <a:lnTo>
                  <a:pt x="3687749" y="7874"/>
                </a:lnTo>
                <a:lnTo>
                  <a:pt x="3687495" y="5206"/>
                </a:lnTo>
                <a:lnTo>
                  <a:pt x="3687114" y="2667"/>
                </a:lnTo>
                <a:lnTo>
                  <a:pt x="3686606" y="253"/>
                </a:lnTo>
                <a:lnTo>
                  <a:pt x="3718864" y="253"/>
                </a:lnTo>
              </a:path>
              <a:path w="6883400" h="10017125">
                <a:moveTo>
                  <a:pt x="3593896" y="85344"/>
                </a:moveTo>
                <a:lnTo>
                  <a:pt x="3718864" y="85344"/>
                </a:lnTo>
              </a:path>
              <a:path w="6883400" h="10017125">
                <a:moveTo>
                  <a:pt x="3718864" y="253"/>
                </a:moveTo>
                <a:lnTo>
                  <a:pt x="3752392" y="253"/>
                </a:lnTo>
                <a:lnTo>
                  <a:pt x="3751757" y="2413"/>
                </a:lnTo>
                <a:lnTo>
                  <a:pt x="3751122" y="5206"/>
                </a:lnTo>
                <a:lnTo>
                  <a:pt x="3750614" y="7620"/>
                </a:lnTo>
                <a:lnTo>
                  <a:pt x="3750233" y="10032"/>
                </a:lnTo>
                <a:lnTo>
                  <a:pt x="3749979" y="12826"/>
                </a:lnTo>
                <a:lnTo>
                  <a:pt x="3749598" y="15240"/>
                </a:lnTo>
                <a:lnTo>
                  <a:pt x="3749598" y="17906"/>
                </a:lnTo>
                <a:lnTo>
                  <a:pt x="3749598" y="20447"/>
                </a:lnTo>
                <a:lnTo>
                  <a:pt x="3749598" y="23114"/>
                </a:lnTo>
                <a:lnTo>
                  <a:pt x="3749979" y="25526"/>
                </a:lnTo>
                <a:lnTo>
                  <a:pt x="3760647" y="52704"/>
                </a:lnTo>
                <a:lnTo>
                  <a:pt x="3762171" y="54482"/>
                </a:lnTo>
                <a:lnTo>
                  <a:pt x="3773982" y="61595"/>
                </a:lnTo>
                <a:lnTo>
                  <a:pt x="3776141" y="62483"/>
                </a:lnTo>
                <a:lnTo>
                  <a:pt x="3778935" y="62738"/>
                </a:lnTo>
                <a:lnTo>
                  <a:pt x="3781348" y="63119"/>
                </a:lnTo>
                <a:lnTo>
                  <a:pt x="3784142" y="62738"/>
                </a:lnTo>
                <a:lnTo>
                  <a:pt x="3786555" y="62102"/>
                </a:lnTo>
                <a:lnTo>
                  <a:pt x="3788968" y="61595"/>
                </a:lnTo>
                <a:lnTo>
                  <a:pt x="3791381" y="60578"/>
                </a:lnTo>
                <a:lnTo>
                  <a:pt x="3793540" y="59690"/>
                </a:lnTo>
                <a:lnTo>
                  <a:pt x="3795699" y="58547"/>
                </a:lnTo>
                <a:lnTo>
                  <a:pt x="3797477" y="57276"/>
                </a:lnTo>
                <a:lnTo>
                  <a:pt x="3799382" y="56006"/>
                </a:lnTo>
                <a:lnTo>
                  <a:pt x="3800906" y="54228"/>
                </a:lnTo>
                <a:lnTo>
                  <a:pt x="3802430" y="52704"/>
                </a:lnTo>
                <a:lnTo>
                  <a:pt x="3803954" y="50926"/>
                </a:lnTo>
                <a:lnTo>
                  <a:pt x="3805097" y="49022"/>
                </a:lnTo>
                <a:lnTo>
                  <a:pt x="3806367" y="46863"/>
                </a:lnTo>
                <a:lnTo>
                  <a:pt x="3807510" y="45085"/>
                </a:lnTo>
                <a:lnTo>
                  <a:pt x="3811828" y="31115"/>
                </a:lnTo>
                <a:lnTo>
                  <a:pt x="3812463" y="28575"/>
                </a:lnTo>
                <a:lnTo>
                  <a:pt x="3812717" y="25907"/>
                </a:lnTo>
                <a:lnTo>
                  <a:pt x="3812717" y="23495"/>
                </a:lnTo>
                <a:lnTo>
                  <a:pt x="3813098" y="20700"/>
                </a:lnTo>
                <a:lnTo>
                  <a:pt x="3813098" y="18288"/>
                </a:lnTo>
                <a:lnTo>
                  <a:pt x="3813098" y="15494"/>
                </a:lnTo>
                <a:lnTo>
                  <a:pt x="3813098" y="13080"/>
                </a:lnTo>
                <a:lnTo>
                  <a:pt x="3812717" y="10287"/>
                </a:lnTo>
                <a:lnTo>
                  <a:pt x="3812717" y="7874"/>
                </a:lnTo>
                <a:lnTo>
                  <a:pt x="3812463" y="5206"/>
                </a:lnTo>
                <a:lnTo>
                  <a:pt x="3812082" y="2667"/>
                </a:lnTo>
                <a:lnTo>
                  <a:pt x="3811574" y="253"/>
                </a:lnTo>
                <a:lnTo>
                  <a:pt x="3843832" y="253"/>
                </a:lnTo>
              </a:path>
              <a:path w="6883400" h="10017125">
                <a:moveTo>
                  <a:pt x="3718864" y="85344"/>
                </a:moveTo>
                <a:lnTo>
                  <a:pt x="3843832" y="85344"/>
                </a:lnTo>
              </a:path>
              <a:path w="6883400" h="10017125">
                <a:moveTo>
                  <a:pt x="3843832" y="253"/>
                </a:moveTo>
                <a:lnTo>
                  <a:pt x="3878249" y="253"/>
                </a:lnTo>
                <a:lnTo>
                  <a:pt x="3877614" y="2413"/>
                </a:lnTo>
                <a:lnTo>
                  <a:pt x="3876725" y="5206"/>
                </a:lnTo>
                <a:lnTo>
                  <a:pt x="3876471" y="7620"/>
                </a:lnTo>
                <a:lnTo>
                  <a:pt x="3875836" y="10032"/>
                </a:lnTo>
                <a:lnTo>
                  <a:pt x="3875836" y="12826"/>
                </a:lnTo>
                <a:lnTo>
                  <a:pt x="3875582" y="15240"/>
                </a:lnTo>
                <a:lnTo>
                  <a:pt x="3875582" y="17906"/>
                </a:lnTo>
                <a:lnTo>
                  <a:pt x="3875582" y="20447"/>
                </a:lnTo>
                <a:lnTo>
                  <a:pt x="3875582" y="23114"/>
                </a:lnTo>
                <a:lnTo>
                  <a:pt x="3875836" y="25526"/>
                </a:lnTo>
                <a:lnTo>
                  <a:pt x="3876090" y="28321"/>
                </a:lnTo>
                <a:lnTo>
                  <a:pt x="3876471" y="30733"/>
                </a:lnTo>
                <a:lnTo>
                  <a:pt x="3877106" y="33147"/>
                </a:lnTo>
                <a:lnTo>
                  <a:pt x="3877614" y="35687"/>
                </a:lnTo>
                <a:lnTo>
                  <a:pt x="3885234" y="50926"/>
                </a:lnTo>
                <a:lnTo>
                  <a:pt x="3886504" y="52704"/>
                </a:lnTo>
                <a:lnTo>
                  <a:pt x="3888282" y="54482"/>
                </a:lnTo>
                <a:lnTo>
                  <a:pt x="3889806" y="56006"/>
                </a:lnTo>
                <a:lnTo>
                  <a:pt x="3891711" y="57530"/>
                </a:lnTo>
                <a:lnTo>
                  <a:pt x="3893870" y="58800"/>
                </a:lnTo>
                <a:lnTo>
                  <a:pt x="3895902" y="60071"/>
                </a:lnTo>
                <a:lnTo>
                  <a:pt x="3898061" y="60960"/>
                </a:lnTo>
                <a:lnTo>
                  <a:pt x="3900220" y="61595"/>
                </a:lnTo>
                <a:lnTo>
                  <a:pt x="3902633" y="62483"/>
                </a:lnTo>
                <a:lnTo>
                  <a:pt x="3905427" y="62738"/>
                </a:lnTo>
                <a:lnTo>
                  <a:pt x="3907840" y="63119"/>
                </a:lnTo>
                <a:lnTo>
                  <a:pt x="3910634" y="62738"/>
                </a:lnTo>
                <a:lnTo>
                  <a:pt x="3913301" y="62102"/>
                </a:lnTo>
                <a:lnTo>
                  <a:pt x="3924350" y="57276"/>
                </a:lnTo>
                <a:lnTo>
                  <a:pt x="3926382" y="56006"/>
                </a:lnTo>
                <a:lnTo>
                  <a:pt x="3927906" y="54228"/>
                </a:lnTo>
                <a:lnTo>
                  <a:pt x="3929430" y="52704"/>
                </a:lnTo>
                <a:lnTo>
                  <a:pt x="3930954" y="50926"/>
                </a:lnTo>
                <a:lnTo>
                  <a:pt x="3932224" y="49022"/>
                </a:lnTo>
                <a:lnTo>
                  <a:pt x="3933494" y="46863"/>
                </a:lnTo>
                <a:lnTo>
                  <a:pt x="3934637" y="45085"/>
                </a:lnTo>
                <a:lnTo>
                  <a:pt x="3935526" y="42672"/>
                </a:lnTo>
                <a:lnTo>
                  <a:pt x="3936796" y="40513"/>
                </a:lnTo>
                <a:lnTo>
                  <a:pt x="3937431" y="38353"/>
                </a:lnTo>
                <a:lnTo>
                  <a:pt x="3938320" y="35941"/>
                </a:lnTo>
                <a:lnTo>
                  <a:pt x="3938574" y="33527"/>
                </a:lnTo>
                <a:lnTo>
                  <a:pt x="3939209" y="31115"/>
                </a:lnTo>
                <a:lnTo>
                  <a:pt x="3939844" y="28575"/>
                </a:lnTo>
                <a:lnTo>
                  <a:pt x="3940098" y="25907"/>
                </a:lnTo>
                <a:lnTo>
                  <a:pt x="3940098" y="23495"/>
                </a:lnTo>
                <a:lnTo>
                  <a:pt x="3940479" y="20700"/>
                </a:lnTo>
                <a:lnTo>
                  <a:pt x="3940479" y="18288"/>
                </a:lnTo>
                <a:lnTo>
                  <a:pt x="3940479" y="15494"/>
                </a:lnTo>
                <a:lnTo>
                  <a:pt x="3940479" y="13080"/>
                </a:lnTo>
                <a:lnTo>
                  <a:pt x="3940098" y="10287"/>
                </a:lnTo>
                <a:lnTo>
                  <a:pt x="3940098" y="7874"/>
                </a:lnTo>
                <a:lnTo>
                  <a:pt x="3939590" y="5206"/>
                </a:lnTo>
                <a:lnTo>
                  <a:pt x="3939209" y="2667"/>
                </a:lnTo>
                <a:lnTo>
                  <a:pt x="3938955" y="253"/>
                </a:lnTo>
                <a:lnTo>
                  <a:pt x="3971848" y="253"/>
                </a:lnTo>
              </a:path>
              <a:path w="6883400" h="10017125">
                <a:moveTo>
                  <a:pt x="3843832" y="85344"/>
                </a:moveTo>
                <a:lnTo>
                  <a:pt x="3971848" y="85344"/>
                </a:lnTo>
              </a:path>
              <a:path w="6883400" h="10017125">
                <a:moveTo>
                  <a:pt x="3971848" y="253"/>
                </a:moveTo>
                <a:lnTo>
                  <a:pt x="4006265" y="253"/>
                </a:lnTo>
                <a:lnTo>
                  <a:pt x="4005630" y="2413"/>
                </a:lnTo>
                <a:lnTo>
                  <a:pt x="4004741" y="5206"/>
                </a:lnTo>
                <a:lnTo>
                  <a:pt x="4004487" y="7620"/>
                </a:lnTo>
                <a:lnTo>
                  <a:pt x="4004106" y="10032"/>
                </a:lnTo>
                <a:lnTo>
                  <a:pt x="4003852" y="12826"/>
                </a:lnTo>
                <a:lnTo>
                  <a:pt x="4003598" y="15240"/>
                </a:lnTo>
                <a:lnTo>
                  <a:pt x="4003598" y="17906"/>
                </a:lnTo>
                <a:lnTo>
                  <a:pt x="4003598" y="20447"/>
                </a:lnTo>
                <a:lnTo>
                  <a:pt x="4003598" y="23114"/>
                </a:lnTo>
                <a:lnTo>
                  <a:pt x="4003852" y="25526"/>
                </a:lnTo>
                <a:lnTo>
                  <a:pt x="4004106" y="28321"/>
                </a:lnTo>
                <a:lnTo>
                  <a:pt x="4004487" y="30733"/>
                </a:lnTo>
                <a:lnTo>
                  <a:pt x="4005122" y="33147"/>
                </a:lnTo>
                <a:lnTo>
                  <a:pt x="4005630" y="35687"/>
                </a:lnTo>
                <a:lnTo>
                  <a:pt x="4014774" y="52704"/>
                </a:lnTo>
                <a:lnTo>
                  <a:pt x="4016298" y="54482"/>
                </a:lnTo>
                <a:lnTo>
                  <a:pt x="4018203" y="56006"/>
                </a:lnTo>
                <a:lnTo>
                  <a:pt x="4019981" y="57530"/>
                </a:lnTo>
                <a:lnTo>
                  <a:pt x="4021886" y="58800"/>
                </a:lnTo>
                <a:lnTo>
                  <a:pt x="4023918" y="60071"/>
                </a:lnTo>
                <a:lnTo>
                  <a:pt x="4026077" y="60960"/>
                </a:lnTo>
                <a:lnTo>
                  <a:pt x="4028490" y="61595"/>
                </a:lnTo>
                <a:lnTo>
                  <a:pt x="4030649" y="62483"/>
                </a:lnTo>
                <a:lnTo>
                  <a:pt x="4033443" y="62738"/>
                </a:lnTo>
                <a:lnTo>
                  <a:pt x="4035856" y="63119"/>
                </a:lnTo>
                <a:lnTo>
                  <a:pt x="4038650" y="62738"/>
                </a:lnTo>
                <a:lnTo>
                  <a:pt x="4041317" y="62102"/>
                </a:lnTo>
                <a:lnTo>
                  <a:pt x="4043730" y="61595"/>
                </a:lnTo>
                <a:lnTo>
                  <a:pt x="4046270" y="60578"/>
                </a:lnTo>
                <a:lnTo>
                  <a:pt x="4048302" y="59690"/>
                </a:lnTo>
                <a:lnTo>
                  <a:pt x="4050461" y="58547"/>
                </a:lnTo>
                <a:lnTo>
                  <a:pt x="4052366" y="57276"/>
                </a:lnTo>
                <a:lnTo>
                  <a:pt x="4054398" y="56006"/>
                </a:lnTo>
                <a:lnTo>
                  <a:pt x="4055922" y="54228"/>
                </a:lnTo>
                <a:lnTo>
                  <a:pt x="4057446" y="52704"/>
                </a:lnTo>
                <a:lnTo>
                  <a:pt x="4058970" y="50926"/>
                </a:lnTo>
                <a:lnTo>
                  <a:pt x="4060240" y="49022"/>
                </a:lnTo>
                <a:lnTo>
                  <a:pt x="4061764" y="46863"/>
                </a:lnTo>
                <a:lnTo>
                  <a:pt x="4062653" y="45085"/>
                </a:lnTo>
                <a:lnTo>
                  <a:pt x="4063923" y="42672"/>
                </a:lnTo>
                <a:lnTo>
                  <a:pt x="4064812" y="40513"/>
                </a:lnTo>
                <a:lnTo>
                  <a:pt x="4065447" y="38353"/>
                </a:lnTo>
                <a:lnTo>
                  <a:pt x="4066336" y="35941"/>
                </a:lnTo>
                <a:lnTo>
                  <a:pt x="4066971" y="33527"/>
                </a:lnTo>
                <a:lnTo>
                  <a:pt x="4067225" y="31115"/>
                </a:lnTo>
                <a:lnTo>
                  <a:pt x="4067860" y="28575"/>
                </a:lnTo>
                <a:lnTo>
                  <a:pt x="4068114" y="25907"/>
                </a:lnTo>
                <a:lnTo>
                  <a:pt x="4068114" y="23495"/>
                </a:lnTo>
                <a:lnTo>
                  <a:pt x="4068495" y="20700"/>
                </a:lnTo>
                <a:lnTo>
                  <a:pt x="4068495" y="18288"/>
                </a:lnTo>
                <a:lnTo>
                  <a:pt x="4068495" y="15494"/>
                </a:lnTo>
                <a:lnTo>
                  <a:pt x="4068495" y="13080"/>
                </a:lnTo>
                <a:lnTo>
                  <a:pt x="4068114" y="10287"/>
                </a:lnTo>
                <a:lnTo>
                  <a:pt x="4068114" y="7874"/>
                </a:lnTo>
                <a:lnTo>
                  <a:pt x="4067606" y="5206"/>
                </a:lnTo>
                <a:lnTo>
                  <a:pt x="4067225" y="2667"/>
                </a:lnTo>
                <a:lnTo>
                  <a:pt x="4066971" y="253"/>
                </a:lnTo>
                <a:lnTo>
                  <a:pt x="4100118" y="253"/>
                </a:lnTo>
              </a:path>
              <a:path w="6883400" h="10017125">
                <a:moveTo>
                  <a:pt x="3971848" y="85344"/>
                </a:moveTo>
                <a:lnTo>
                  <a:pt x="4100118" y="85344"/>
                </a:lnTo>
              </a:path>
              <a:path w="6883400" h="10017125">
                <a:moveTo>
                  <a:pt x="4100118" y="253"/>
                </a:moveTo>
                <a:lnTo>
                  <a:pt x="4134281" y="253"/>
                </a:lnTo>
                <a:lnTo>
                  <a:pt x="4133646" y="2413"/>
                </a:lnTo>
                <a:lnTo>
                  <a:pt x="4133138" y="5206"/>
                </a:lnTo>
                <a:lnTo>
                  <a:pt x="4132503" y="7620"/>
                </a:lnTo>
                <a:lnTo>
                  <a:pt x="4132122" y="10032"/>
                </a:lnTo>
                <a:lnTo>
                  <a:pt x="4131868" y="12826"/>
                </a:lnTo>
                <a:lnTo>
                  <a:pt x="4131614" y="15240"/>
                </a:lnTo>
                <a:lnTo>
                  <a:pt x="4131614" y="17906"/>
                </a:lnTo>
                <a:lnTo>
                  <a:pt x="4131614" y="20447"/>
                </a:lnTo>
                <a:lnTo>
                  <a:pt x="4131614" y="23114"/>
                </a:lnTo>
                <a:lnTo>
                  <a:pt x="4131868" y="25526"/>
                </a:lnTo>
                <a:lnTo>
                  <a:pt x="4132122" y="28321"/>
                </a:lnTo>
                <a:lnTo>
                  <a:pt x="4132503" y="30733"/>
                </a:lnTo>
                <a:lnTo>
                  <a:pt x="4133138" y="33147"/>
                </a:lnTo>
                <a:lnTo>
                  <a:pt x="4133646" y="35687"/>
                </a:lnTo>
                <a:lnTo>
                  <a:pt x="4134662" y="38100"/>
                </a:lnTo>
                <a:lnTo>
                  <a:pt x="4135170" y="40513"/>
                </a:lnTo>
                <a:lnTo>
                  <a:pt x="4136440" y="42672"/>
                </a:lnTo>
                <a:lnTo>
                  <a:pt x="4142790" y="52704"/>
                </a:lnTo>
                <a:lnTo>
                  <a:pt x="4144314" y="54482"/>
                </a:lnTo>
                <a:lnTo>
                  <a:pt x="4146219" y="56006"/>
                </a:lnTo>
                <a:lnTo>
                  <a:pt x="4147997" y="57530"/>
                </a:lnTo>
                <a:lnTo>
                  <a:pt x="4149902" y="58800"/>
                </a:lnTo>
                <a:lnTo>
                  <a:pt x="4151934" y="60071"/>
                </a:lnTo>
                <a:lnTo>
                  <a:pt x="4154093" y="60960"/>
                </a:lnTo>
                <a:lnTo>
                  <a:pt x="4156506" y="61595"/>
                </a:lnTo>
                <a:lnTo>
                  <a:pt x="4158665" y="62483"/>
                </a:lnTo>
                <a:lnTo>
                  <a:pt x="4161459" y="62738"/>
                </a:lnTo>
                <a:lnTo>
                  <a:pt x="4163872" y="63119"/>
                </a:lnTo>
                <a:lnTo>
                  <a:pt x="4166666" y="62738"/>
                </a:lnTo>
                <a:lnTo>
                  <a:pt x="4169333" y="62102"/>
                </a:lnTo>
                <a:lnTo>
                  <a:pt x="4171746" y="61595"/>
                </a:lnTo>
                <a:lnTo>
                  <a:pt x="4183938" y="54228"/>
                </a:lnTo>
                <a:lnTo>
                  <a:pt x="4185843" y="52704"/>
                </a:lnTo>
                <a:lnTo>
                  <a:pt x="4186986" y="50926"/>
                </a:lnTo>
                <a:lnTo>
                  <a:pt x="4188510" y="49022"/>
                </a:lnTo>
                <a:lnTo>
                  <a:pt x="4189780" y="46863"/>
                </a:lnTo>
                <a:lnTo>
                  <a:pt x="4191050" y="45085"/>
                </a:lnTo>
                <a:lnTo>
                  <a:pt x="4191939" y="42672"/>
                </a:lnTo>
                <a:lnTo>
                  <a:pt x="4192828" y="40513"/>
                </a:lnTo>
                <a:lnTo>
                  <a:pt x="4193463" y="38353"/>
                </a:lnTo>
                <a:lnTo>
                  <a:pt x="4194352" y="35941"/>
                </a:lnTo>
                <a:lnTo>
                  <a:pt x="4194987" y="33527"/>
                </a:lnTo>
                <a:lnTo>
                  <a:pt x="4195241" y="31115"/>
                </a:lnTo>
                <a:lnTo>
                  <a:pt x="4195876" y="28575"/>
                </a:lnTo>
                <a:lnTo>
                  <a:pt x="4196130" y="25907"/>
                </a:lnTo>
                <a:lnTo>
                  <a:pt x="4196130" y="23495"/>
                </a:lnTo>
                <a:lnTo>
                  <a:pt x="4196511" y="20700"/>
                </a:lnTo>
                <a:lnTo>
                  <a:pt x="4196511" y="18288"/>
                </a:lnTo>
                <a:lnTo>
                  <a:pt x="4196511" y="15494"/>
                </a:lnTo>
                <a:lnTo>
                  <a:pt x="4196511" y="13080"/>
                </a:lnTo>
                <a:lnTo>
                  <a:pt x="4196130" y="10287"/>
                </a:lnTo>
                <a:lnTo>
                  <a:pt x="4196130" y="7874"/>
                </a:lnTo>
                <a:lnTo>
                  <a:pt x="4195876" y="5206"/>
                </a:lnTo>
                <a:lnTo>
                  <a:pt x="4195622" y="2667"/>
                </a:lnTo>
                <a:lnTo>
                  <a:pt x="4194987" y="253"/>
                </a:lnTo>
                <a:lnTo>
                  <a:pt x="4228134" y="253"/>
                </a:lnTo>
              </a:path>
              <a:path w="6883400" h="10017125">
                <a:moveTo>
                  <a:pt x="4100118" y="85344"/>
                </a:moveTo>
                <a:lnTo>
                  <a:pt x="4228134" y="85344"/>
                </a:lnTo>
              </a:path>
              <a:path w="6883400" h="10017125">
                <a:moveTo>
                  <a:pt x="4228134" y="253"/>
                </a:moveTo>
                <a:lnTo>
                  <a:pt x="4262297" y="253"/>
                </a:lnTo>
                <a:lnTo>
                  <a:pt x="4261662" y="2413"/>
                </a:lnTo>
                <a:lnTo>
                  <a:pt x="4261154" y="5206"/>
                </a:lnTo>
                <a:lnTo>
                  <a:pt x="4260519" y="7620"/>
                </a:lnTo>
                <a:lnTo>
                  <a:pt x="4260138" y="10032"/>
                </a:lnTo>
                <a:lnTo>
                  <a:pt x="4259884" y="12826"/>
                </a:lnTo>
                <a:lnTo>
                  <a:pt x="4259630" y="15240"/>
                </a:lnTo>
                <a:lnTo>
                  <a:pt x="4259630" y="17906"/>
                </a:lnTo>
                <a:lnTo>
                  <a:pt x="4259630" y="20447"/>
                </a:lnTo>
                <a:lnTo>
                  <a:pt x="4259630" y="23114"/>
                </a:lnTo>
                <a:lnTo>
                  <a:pt x="4259884" y="25526"/>
                </a:lnTo>
                <a:lnTo>
                  <a:pt x="4260138" y="28321"/>
                </a:lnTo>
                <a:lnTo>
                  <a:pt x="4260519" y="30733"/>
                </a:lnTo>
                <a:lnTo>
                  <a:pt x="4261154" y="33147"/>
                </a:lnTo>
                <a:lnTo>
                  <a:pt x="4262043" y="35687"/>
                </a:lnTo>
                <a:lnTo>
                  <a:pt x="4262678" y="38100"/>
                </a:lnTo>
                <a:lnTo>
                  <a:pt x="4263567" y="40513"/>
                </a:lnTo>
                <a:lnTo>
                  <a:pt x="4264456" y="42672"/>
                </a:lnTo>
                <a:lnTo>
                  <a:pt x="4265345" y="45085"/>
                </a:lnTo>
                <a:lnTo>
                  <a:pt x="4266615" y="47244"/>
                </a:lnTo>
                <a:lnTo>
                  <a:pt x="4267758" y="49022"/>
                </a:lnTo>
                <a:lnTo>
                  <a:pt x="4269282" y="50926"/>
                </a:lnTo>
                <a:lnTo>
                  <a:pt x="4270806" y="52704"/>
                </a:lnTo>
                <a:lnTo>
                  <a:pt x="4272330" y="54482"/>
                </a:lnTo>
                <a:lnTo>
                  <a:pt x="4274235" y="56006"/>
                </a:lnTo>
                <a:lnTo>
                  <a:pt x="4276013" y="57530"/>
                </a:lnTo>
                <a:lnTo>
                  <a:pt x="4277918" y="58800"/>
                </a:lnTo>
                <a:lnTo>
                  <a:pt x="4279950" y="60071"/>
                </a:lnTo>
                <a:lnTo>
                  <a:pt x="4282109" y="60960"/>
                </a:lnTo>
                <a:lnTo>
                  <a:pt x="4284522" y="61595"/>
                </a:lnTo>
                <a:lnTo>
                  <a:pt x="4286681" y="62483"/>
                </a:lnTo>
                <a:lnTo>
                  <a:pt x="4289475" y="62738"/>
                </a:lnTo>
                <a:lnTo>
                  <a:pt x="4291888" y="63119"/>
                </a:lnTo>
                <a:lnTo>
                  <a:pt x="4294936" y="62738"/>
                </a:lnTo>
                <a:lnTo>
                  <a:pt x="4297349" y="62102"/>
                </a:lnTo>
                <a:lnTo>
                  <a:pt x="4299762" y="61595"/>
                </a:lnTo>
                <a:lnTo>
                  <a:pt x="4311954" y="54228"/>
                </a:lnTo>
                <a:lnTo>
                  <a:pt x="4313859" y="52704"/>
                </a:lnTo>
                <a:lnTo>
                  <a:pt x="4315002" y="50926"/>
                </a:lnTo>
                <a:lnTo>
                  <a:pt x="4316526" y="49022"/>
                </a:lnTo>
                <a:lnTo>
                  <a:pt x="4317796" y="46863"/>
                </a:lnTo>
                <a:lnTo>
                  <a:pt x="4319066" y="45085"/>
                </a:lnTo>
                <a:lnTo>
                  <a:pt x="4319955" y="42672"/>
                </a:lnTo>
                <a:lnTo>
                  <a:pt x="4320844" y="40513"/>
                </a:lnTo>
                <a:lnTo>
                  <a:pt x="4321479" y="38353"/>
                </a:lnTo>
                <a:lnTo>
                  <a:pt x="4322368" y="35941"/>
                </a:lnTo>
                <a:lnTo>
                  <a:pt x="4323003" y="33527"/>
                </a:lnTo>
                <a:lnTo>
                  <a:pt x="4323257" y="31115"/>
                </a:lnTo>
                <a:lnTo>
                  <a:pt x="4323892" y="28575"/>
                </a:lnTo>
                <a:lnTo>
                  <a:pt x="4324146" y="25907"/>
                </a:lnTo>
                <a:lnTo>
                  <a:pt x="4324527" y="23495"/>
                </a:lnTo>
                <a:lnTo>
                  <a:pt x="4324527" y="20700"/>
                </a:lnTo>
                <a:lnTo>
                  <a:pt x="4324781" y="18288"/>
                </a:lnTo>
                <a:lnTo>
                  <a:pt x="4324781" y="15494"/>
                </a:lnTo>
                <a:lnTo>
                  <a:pt x="4324527" y="13080"/>
                </a:lnTo>
                <a:lnTo>
                  <a:pt x="4324527" y="10287"/>
                </a:lnTo>
                <a:lnTo>
                  <a:pt x="4324146" y="7874"/>
                </a:lnTo>
                <a:lnTo>
                  <a:pt x="4323892" y="5206"/>
                </a:lnTo>
                <a:lnTo>
                  <a:pt x="4323638" y="2667"/>
                </a:lnTo>
                <a:lnTo>
                  <a:pt x="4323003" y="253"/>
                </a:lnTo>
                <a:lnTo>
                  <a:pt x="4356150" y="253"/>
                </a:lnTo>
              </a:path>
              <a:path w="6883400" h="10017125">
                <a:moveTo>
                  <a:pt x="4228134" y="85344"/>
                </a:moveTo>
                <a:lnTo>
                  <a:pt x="4356150" y="85344"/>
                </a:lnTo>
              </a:path>
              <a:path w="6883400" h="10017125">
                <a:moveTo>
                  <a:pt x="4356150" y="253"/>
                </a:moveTo>
                <a:lnTo>
                  <a:pt x="4390313" y="253"/>
                </a:lnTo>
                <a:lnTo>
                  <a:pt x="4389678" y="2413"/>
                </a:lnTo>
                <a:lnTo>
                  <a:pt x="4389170" y="5206"/>
                </a:lnTo>
                <a:lnTo>
                  <a:pt x="4388535" y="7620"/>
                </a:lnTo>
                <a:lnTo>
                  <a:pt x="4388154" y="10032"/>
                </a:lnTo>
                <a:lnTo>
                  <a:pt x="4387900" y="12826"/>
                </a:lnTo>
                <a:lnTo>
                  <a:pt x="4387900" y="15240"/>
                </a:lnTo>
                <a:lnTo>
                  <a:pt x="4387646" y="17906"/>
                </a:lnTo>
                <a:lnTo>
                  <a:pt x="4387646" y="20447"/>
                </a:lnTo>
                <a:lnTo>
                  <a:pt x="4387900" y="23114"/>
                </a:lnTo>
                <a:lnTo>
                  <a:pt x="4387900" y="25526"/>
                </a:lnTo>
                <a:lnTo>
                  <a:pt x="4388154" y="28321"/>
                </a:lnTo>
                <a:lnTo>
                  <a:pt x="4388789" y="30733"/>
                </a:lnTo>
                <a:lnTo>
                  <a:pt x="4389424" y="33147"/>
                </a:lnTo>
                <a:lnTo>
                  <a:pt x="4390059" y="35687"/>
                </a:lnTo>
                <a:lnTo>
                  <a:pt x="4390694" y="38100"/>
                </a:lnTo>
                <a:lnTo>
                  <a:pt x="4391583" y="40513"/>
                </a:lnTo>
                <a:lnTo>
                  <a:pt x="4392472" y="42672"/>
                </a:lnTo>
                <a:lnTo>
                  <a:pt x="4393361" y="45085"/>
                </a:lnTo>
                <a:lnTo>
                  <a:pt x="4394885" y="47244"/>
                </a:lnTo>
                <a:lnTo>
                  <a:pt x="4396155" y="49022"/>
                </a:lnTo>
                <a:lnTo>
                  <a:pt x="4397298" y="50926"/>
                </a:lnTo>
                <a:lnTo>
                  <a:pt x="4398822" y="52704"/>
                </a:lnTo>
                <a:lnTo>
                  <a:pt x="4400346" y="54482"/>
                </a:lnTo>
                <a:lnTo>
                  <a:pt x="4402251" y="56006"/>
                </a:lnTo>
                <a:lnTo>
                  <a:pt x="4404029" y="57530"/>
                </a:lnTo>
                <a:lnTo>
                  <a:pt x="4406188" y="58800"/>
                </a:lnTo>
                <a:lnTo>
                  <a:pt x="4407966" y="60071"/>
                </a:lnTo>
                <a:lnTo>
                  <a:pt x="4410506" y="60960"/>
                </a:lnTo>
                <a:lnTo>
                  <a:pt x="4412538" y="61595"/>
                </a:lnTo>
                <a:lnTo>
                  <a:pt x="4415078" y="62483"/>
                </a:lnTo>
                <a:lnTo>
                  <a:pt x="4417491" y="62738"/>
                </a:lnTo>
                <a:lnTo>
                  <a:pt x="4420158" y="63119"/>
                </a:lnTo>
                <a:lnTo>
                  <a:pt x="4422952" y="62738"/>
                </a:lnTo>
                <a:lnTo>
                  <a:pt x="4425365" y="62102"/>
                </a:lnTo>
                <a:lnTo>
                  <a:pt x="4427778" y="61595"/>
                </a:lnTo>
                <a:lnTo>
                  <a:pt x="4430318" y="60578"/>
                </a:lnTo>
                <a:lnTo>
                  <a:pt x="4432731" y="59690"/>
                </a:lnTo>
                <a:lnTo>
                  <a:pt x="4434890" y="58547"/>
                </a:lnTo>
                <a:lnTo>
                  <a:pt x="4436668" y="57276"/>
                </a:lnTo>
                <a:lnTo>
                  <a:pt x="4438446" y="56006"/>
                </a:lnTo>
                <a:lnTo>
                  <a:pt x="4439970" y="54228"/>
                </a:lnTo>
                <a:lnTo>
                  <a:pt x="4441875" y="52704"/>
                </a:lnTo>
                <a:lnTo>
                  <a:pt x="4443399" y="50926"/>
                </a:lnTo>
                <a:lnTo>
                  <a:pt x="4444542" y="49022"/>
                </a:lnTo>
                <a:lnTo>
                  <a:pt x="4445812" y="46863"/>
                </a:lnTo>
                <a:lnTo>
                  <a:pt x="4447082" y="45085"/>
                </a:lnTo>
                <a:lnTo>
                  <a:pt x="4447971" y="42672"/>
                </a:lnTo>
                <a:lnTo>
                  <a:pt x="4448860" y="40513"/>
                </a:lnTo>
                <a:lnTo>
                  <a:pt x="4449749" y="38353"/>
                </a:lnTo>
                <a:lnTo>
                  <a:pt x="4450384" y="35941"/>
                </a:lnTo>
                <a:lnTo>
                  <a:pt x="4451019" y="33527"/>
                </a:lnTo>
                <a:lnTo>
                  <a:pt x="4451654" y="31115"/>
                </a:lnTo>
                <a:lnTo>
                  <a:pt x="4451908" y="28575"/>
                </a:lnTo>
                <a:lnTo>
                  <a:pt x="4452162" y="25907"/>
                </a:lnTo>
                <a:lnTo>
                  <a:pt x="4452543" y="23495"/>
                </a:lnTo>
                <a:lnTo>
                  <a:pt x="4452543" y="20700"/>
                </a:lnTo>
                <a:lnTo>
                  <a:pt x="4452797" y="18288"/>
                </a:lnTo>
                <a:lnTo>
                  <a:pt x="4452797" y="15494"/>
                </a:lnTo>
                <a:lnTo>
                  <a:pt x="4452543" y="13080"/>
                </a:lnTo>
                <a:lnTo>
                  <a:pt x="4452543" y="10287"/>
                </a:lnTo>
                <a:lnTo>
                  <a:pt x="4452162" y="7874"/>
                </a:lnTo>
                <a:lnTo>
                  <a:pt x="4451908" y="5206"/>
                </a:lnTo>
                <a:lnTo>
                  <a:pt x="4451654" y="2667"/>
                </a:lnTo>
                <a:lnTo>
                  <a:pt x="4451019" y="253"/>
                </a:lnTo>
                <a:lnTo>
                  <a:pt x="4484166" y="253"/>
                </a:lnTo>
              </a:path>
              <a:path w="6883400" h="10017125">
                <a:moveTo>
                  <a:pt x="4356150" y="85344"/>
                </a:moveTo>
                <a:lnTo>
                  <a:pt x="4484166" y="85344"/>
                </a:lnTo>
              </a:path>
              <a:path w="6883400" h="10017125">
                <a:moveTo>
                  <a:pt x="4484166" y="253"/>
                </a:moveTo>
                <a:lnTo>
                  <a:pt x="4518710" y="253"/>
                </a:lnTo>
                <a:lnTo>
                  <a:pt x="4517694" y="2413"/>
                </a:lnTo>
                <a:lnTo>
                  <a:pt x="4517186" y="5206"/>
                </a:lnTo>
                <a:lnTo>
                  <a:pt x="4516805" y="7620"/>
                </a:lnTo>
                <a:lnTo>
                  <a:pt x="4516170" y="10032"/>
                </a:lnTo>
                <a:lnTo>
                  <a:pt x="4515916" y="12826"/>
                </a:lnTo>
                <a:lnTo>
                  <a:pt x="4515916" y="15240"/>
                </a:lnTo>
                <a:lnTo>
                  <a:pt x="4515662" y="17906"/>
                </a:lnTo>
                <a:lnTo>
                  <a:pt x="4515662" y="20447"/>
                </a:lnTo>
                <a:lnTo>
                  <a:pt x="4515916" y="23114"/>
                </a:lnTo>
                <a:lnTo>
                  <a:pt x="4515916" y="25526"/>
                </a:lnTo>
                <a:lnTo>
                  <a:pt x="4516551" y="28321"/>
                </a:lnTo>
                <a:lnTo>
                  <a:pt x="4516805" y="30733"/>
                </a:lnTo>
                <a:lnTo>
                  <a:pt x="4517440" y="33147"/>
                </a:lnTo>
                <a:lnTo>
                  <a:pt x="4518075" y="35687"/>
                </a:lnTo>
                <a:lnTo>
                  <a:pt x="4525695" y="50926"/>
                </a:lnTo>
                <a:lnTo>
                  <a:pt x="4526838" y="52704"/>
                </a:lnTo>
                <a:lnTo>
                  <a:pt x="4528743" y="54482"/>
                </a:lnTo>
                <a:lnTo>
                  <a:pt x="4530267" y="56006"/>
                </a:lnTo>
                <a:lnTo>
                  <a:pt x="4532045" y="57530"/>
                </a:lnTo>
                <a:lnTo>
                  <a:pt x="4534204" y="58800"/>
                </a:lnTo>
                <a:lnTo>
                  <a:pt x="4535982" y="60071"/>
                </a:lnTo>
                <a:lnTo>
                  <a:pt x="4538522" y="60960"/>
                </a:lnTo>
                <a:lnTo>
                  <a:pt x="4540554" y="61595"/>
                </a:lnTo>
                <a:lnTo>
                  <a:pt x="4543094" y="62483"/>
                </a:lnTo>
                <a:lnTo>
                  <a:pt x="4545507" y="62738"/>
                </a:lnTo>
                <a:lnTo>
                  <a:pt x="4548174" y="63119"/>
                </a:lnTo>
                <a:lnTo>
                  <a:pt x="4550968" y="62738"/>
                </a:lnTo>
                <a:lnTo>
                  <a:pt x="4553381" y="62102"/>
                </a:lnTo>
                <a:lnTo>
                  <a:pt x="4556175" y="61595"/>
                </a:lnTo>
                <a:lnTo>
                  <a:pt x="4558588" y="60578"/>
                </a:lnTo>
                <a:lnTo>
                  <a:pt x="4560747" y="59690"/>
                </a:lnTo>
                <a:lnTo>
                  <a:pt x="4562906" y="58547"/>
                </a:lnTo>
                <a:lnTo>
                  <a:pt x="4564684" y="57276"/>
                </a:lnTo>
                <a:lnTo>
                  <a:pt x="4566462" y="56006"/>
                </a:lnTo>
                <a:lnTo>
                  <a:pt x="4573828" y="46863"/>
                </a:lnTo>
                <a:lnTo>
                  <a:pt x="4575098" y="45085"/>
                </a:lnTo>
                <a:lnTo>
                  <a:pt x="4575987" y="42672"/>
                </a:lnTo>
                <a:lnTo>
                  <a:pt x="4576876" y="40513"/>
                </a:lnTo>
                <a:lnTo>
                  <a:pt x="4577765" y="38353"/>
                </a:lnTo>
                <a:lnTo>
                  <a:pt x="4580178" y="25907"/>
                </a:lnTo>
                <a:lnTo>
                  <a:pt x="4580559" y="23495"/>
                </a:lnTo>
                <a:lnTo>
                  <a:pt x="4580813" y="20700"/>
                </a:lnTo>
                <a:lnTo>
                  <a:pt x="4580813" y="18288"/>
                </a:lnTo>
                <a:lnTo>
                  <a:pt x="4580813" y="15494"/>
                </a:lnTo>
                <a:lnTo>
                  <a:pt x="4580813" y="13080"/>
                </a:lnTo>
                <a:lnTo>
                  <a:pt x="4580559" y="10287"/>
                </a:lnTo>
                <a:lnTo>
                  <a:pt x="4580178" y="7874"/>
                </a:lnTo>
                <a:lnTo>
                  <a:pt x="4579924" y="5206"/>
                </a:lnTo>
                <a:lnTo>
                  <a:pt x="4579670" y="2667"/>
                </a:lnTo>
                <a:lnTo>
                  <a:pt x="4579289" y="253"/>
                </a:lnTo>
                <a:lnTo>
                  <a:pt x="4612182" y="253"/>
                </a:lnTo>
              </a:path>
              <a:path w="6883400" h="10017125">
                <a:moveTo>
                  <a:pt x="4484166" y="85344"/>
                </a:moveTo>
                <a:lnTo>
                  <a:pt x="4612182" y="85344"/>
                </a:lnTo>
              </a:path>
              <a:path w="6883400" h="10017125">
                <a:moveTo>
                  <a:pt x="4612182" y="253"/>
                </a:moveTo>
                <a:lnTo>
                  <a:pt x="4646726" y="253"/>
                </a:lnTo>
                <a:lnTo>
                  <a:pt x="4645710" y="2413"/>
                </a:lnTo>
                <a:lnTo>
                  <a:pt x="4645202" y="5206"/>
                </a:lnTo>
                <a:lnTo>
                  <a:pt x="4644821" y="7620"/>
                </a:lnTo>
                <a:lnTo>
                  <a:pt x="4644186" y="10032"/>
                </a:lnTo>
                <a:lnTo>
                  <a:pt x="4643932" y="12826"/>
                </a:lnTo>
                <a:lnTo>
                  <a:pt x="4643932" y="25526"/>
                </a:lnTo>
                <a:lnTo>
                  <a:pt x="4644567" y="28321"/>
                </a:lnTo>
                <a:lnTo>
                  <a:pt x="4644821" y="30733"/>
                </a:lnTo>
                <a:lnTo>
                  <a:pt x="4645456" y="33147"/>
                </a:lnTo>
                <a:lnTo>
                  <a:pt x="4646091" y="35687"/>
                </a:lnTo>
                <a:lnTo>
                  <a:pt x="4653711" y="50926"/>
                </a:lnTo>
                <a:lnTo>
                  <a:pt x="4654854" y="52704"/>
                </a:lnTo>
                <a:lnTo>
                  <a:pt x="4656759" y="54482"/>
                </a:lnTo>
                <a:lnTo>
                  <a:pt x="4658283" y="56006"/>
                </a:lnTo>
                <a:lnTo>
                  <a:pt x="4660061" y="57530"/>
                </a:lnTo>
                <a:lnTo>
                  <a:pt x="4662220" y="58800"/>
                </a:lnTo>
                <a:lnTo>
                  <a:pt x="4664379" y="60071"/>
                </a:lnTo>
                <a:lnTo>
                  <a:pt x="4666538" y="60960"/>
                </a:lnTo>
                <a:lnTo>
                  <a:pt x="4668570" y="61595"/>
                </a:lnTo>
                <a:lnTo>
                  <a:pt x="4671110" y="62483"/>
                </a:lnTo>
                <a:lnTo>
                  <a:pt x="4673523" y="62738"/>
                </a:lnTo>
                <a:lnTo>
                  <a:pt x="4676190" y="63119"/>
                </a:lnTo>
                <a:lnTo>
                  <a:pt x="4678984" y="62738"/>
                </a:lnTo>
                <a:lnTo>
                  <a:pt x="4681778" y="62102"/>
                </a:lnTo>
                <a:lnTo>
                  <a:pt x="4684191" y="61595"/>
                </a:lnTo>
                <a:lnTo>
                  <a:pt x="4686604" y="60578"/>
                </a:lnTo>
                <a:lnTo>
                  <a:pt x="4688763" y="59690"/>
                </a:lnTo>
                <a:lnTo>
                  <a:pt x="4690922" y="58547"/>
                </a:lnTo>
                <a:lnTo>
                  <a:pt x="4692700" y="57276"/>
                </a:lnTo>
                <a:lnTo>
                  <a:pt x="4694478" y="56006"/>
                </a:lnTo>
                <a:lnTo>
                  <a:pt x="4696383" y="54228"/>
                </a:lnTo>
                <a:lnTo>
                  <a:pt x="4697907" y="52704"/>
                </a:lnTo>
                <a:lnTo>
                  <a:pt x="4699431" y="50926"/>
                </a:lnTo>
                <a:lnTo>
                  <a:pt x="4700574" y="49022"/>
                </a:lnTo>
                <a:lnTo>
                  <a:pt x="4701844" y="46863"/>
                </a:lnTo>
                <a:lnTo>
                  <a:pt x="4703114" y="45085"/>
                </a:lnTo>
                <a:lnTo>
                  <a:pt x="4704003" y="42672"/>
                </a:lnTo>
                <a:lnTo>
                  <a:pt x="4704892" y="40513"/>
                </a:lnTo>
                <a:lnTo>
                  <a:pt x="4705781" y="38353"/>
                </a:lnTo>
                <a:lnTo>
                  <a:pt x="4706670" y="35941"/>
                </a:lnTo>
                <a:lnTo>
                  <a:pt x="4707051" y="33527"/>
                </a:lnTo>
                <a:lnTo>
                  <a:pt x="4707686" y="31115"/>
                </a:lnTo>
                <a:lnTo>
                  <a:pt x="4708194" y="28575"/>
                </a:lnTo>
                <a:lnTo>
                  <a:pt x="4708194" y="25907"/>
                </a:lnTo>
                <a:lnTo>
                  <a:pt x="4708575" y="23495"/>
                </a:lnTo>
                <a:lnTo>
                  <a:pt x="4708829" y="20700"/>
                </a:lnTo>
                <a:lnTo>
                  <a:pt x="4708829" y="18288"/>
                </a:lnTo>
                <a:lnTo>
                  <a:pt x="4708829" y="15494"/>
                </a:lnTo>
                <a:lnTo>
                  <a:pt x="4708829" y="13080"/>
                </a:lnTo>
                <a:lnTo>
                  <a:pt x="4708575" y="10287"/>
                </a:lnTo>
                <a:lnTo>
                  <a:pt x="4708194" y="7874"/>
                </a:lnTo>
                <a:lnTo>
                  <a:pt x="4707940" y="5206"/>
                </a:lnTo>
                <a:lnTo>
                  <a:pt x="4707686" y="2667"/>
                </a:lnTo>
                <a:lnTo>
                  <a:pt x="4707305" y="253"/>
                </a:lnTo>
                <a:lnTo>
                  <a:pt x="4740198" y="253"/>
                </a:lnTo>
              </a:path>
              <a:path w="6883400" h="10017125">
                <a:moveTo>
                  <a:pt x="4612182" y="85344"/>
                </a:moveTo>
                <a:lnTo>
                  <a:pt x="4740198" y="85344"/>
                </a:lnTo>
              </a:path>
              <a:path w="6883400" h="10017125">
                <a:moveTo>
                  <a:pt x="4740198" y="253"/>
                </a:moveTo>
                <a:lnTo>
                  <a:pt x="4774742" y="253"/>
                </a:lnTo>
                <a:lnTo>
                  <a:pt x="4774107" y="2413"/>
                </a:lnTo>
                <a:lnTo>
                  <a:pt x="4773218" y="5206"/>
                </a:lnTo>
                <a:lnTo>
                  <a:pt x="4772837" y="7620"/>
                </a:lnTo>
                <a:lnTo>
                  <a:pt x="4772583" y="10032"/>
                </a:lnTo>
                <a:lnTo>
                  <a:pt x="4772202" y="12826"/>
                </a:lnTo>
                <a:lnTo>
                  <a:pt x="4771948" y="15240"/>
                </a:lnTo>
                <a:lnTo>
                  <a:pt x="4771948" y="17906"/>
                </a:lnTo>
                <a:lnTo>
                  <a:pt x="4771948" y="20447"/>
                </a:lnTo>
                <a:lnTo>
                  <a:pt x="4771948" y="23114"/>
                </a:lnTo>
                <a:lnTo>
                  <a:pt x="4772202" y="25526"/>
                </a:lnTo>
                <a:lnTo>
                  <a:pt x="4772583" y="28321"/>
                </a:lnTo>
                <a:lnTo>
                  <a:pt x="4772837" y="30733"/>
                </a:lnTo>
                <a:lnTo>
                  <a:pt x="4773472" y="33147"/>
                </a:lnTo>
                <a:lnTo>
                  <a:pt x="4774107" y="35687"/>
                </a:lnTo>
                <a:lnTo>
                  <a:pt x="4774742" y="38100"/>
                </a:lnTo>
                <a:lnTo>
                  <a:pt x="4783251" y="52704"/>
                </a:lnTo>
                <a:lnTo>
                  <a:pt x="4784775" y="54482"/>
                </a:lnTo>
                <a:lnTo>
                  <a:pt x="4796967" y="61595"/>
                </a:lnTo>
                <a:lnTo>
                  <a:pt x="4799126" y="62483"/>
                </a:lnTo>
                <a:lnTo>
                  <a:pt x="4801793" y="62738"/>
                </a:lnTo>
                <a:lnTo>
                  <a:pt x="4804206" y="63119"/>
                </a:lnTo>
                <a:lnTo>
                  <a:pt x="4807000" y="62738"/>
                </a:lnTo>
                <a:lnTo>
                  <a:pt x="4809794" y="62102"/>
                </a:lnTo>
                <a:lnTo>
                  <a:pt x="4812207" y="61595"/>
                </a:lnTo>
                <a:lnTo>
                  <a:pt x="4814620" y="60578"/>
                </a:lnTo>
                <a:lnTo>
                  <a:pt x="4816779" y="59690"/>
                </a:lnTo>
                <a:lnTo>
                  <a:pt x="4818938" y="58547"/>
                </a:lnTo>
                <a:lnTo>
                  <a:pt x="4820716" y="57276"/>
                </a:lnTo>
                <a:lnTo>
                  <a:pt x="4822875" y="56006"/>
                </a:lnTo>
                <a:lnTo>
                  <a:pt x="4824399" y="54228"/>
                </a:lnTo>
                <a:lnTo>
                  <a:pt x="4825923" y="52704"/>
                </a:lnTo>
                <a:lnTo>
                  <a:pt x="4827447" y="50926"/>
                </a:lnTo>
                <a:lnTo>
                  <a:pt x="4828590" y="49022"/>
                </a:lnTo>
                <a:lnTo>
                  <a:pt x="4830114" y="46863"/>
                </a:lnTo>
                <a:lnTo>
                  <a:pt x="4831130" y="45085"/>
                </a:lnTo>
                <a:lnTo>
                  <a:pt x="4832273" y="42672"/>
                </a:lnTo>
                <a:lnTo>
                  <a:pt x="4833162" y="40513"/>
                </a:lnTo>
                <a:lnTo>
                  <a:pt x="4833797" y="38353"/>
                </a:lnTo>
                <a:lnTo>
                  <a:pt x="4834686" y="35941"/>
                </a:lnTo>
                <a:lnTo>
                  <a:pt x="4835321" y="33527"/>
                </a:lnTo>
                <a:lnTo>
                  <a:pt x="4835702" y="31115"/>
                </a:lnTo>
                <a:lnTo>
                  <a:pt x="4836210" y="28575"/>
                </a:lnTo>
                <a:lnTo>
                  <a:pt x="4836591" y="25907"/>
                </a:lnTo>
                <a:lnTo>
                  <a:pt x="4836591" y="23495"/>
                </a:lnTo>
                <a:lnTo>
                  <a:pt x="4836845" y="20700"/>
                </a:lnTo>
                <a:lnTo>
                  <a:pt x="4836845" y="18288"/>
                </a:lnTo>
                <a:lnTo>
                  <a:pt x="4836845" y="15494"/>
                </a:lnTo>
                <a:lnTo>
                  <a:pt x="4836845" y="13080"/>
                </a:lnTo>
                <a:lnTo>
                  <a:pt x="4836591" y="10287"/>
                </a:lnTo>
                <a:lnTo>
                  <a:pt x="4836591" y="7874"/>
                </a:lnTo>
                <a:lnTo>
                  <a:pt x="4835956" y="5206"/>
                </a:lnTo>
                <a:lnTo>
                  <a:pt x="4835702" y="2667"/>
                </a:lnTo>
                <a:lnTo>
                  <a:pt x="4835321" y="253"/>
                </a:lnTo>
                <a:lnTo>
                  <a:pt x="4868595" y="253"/>
                </a:lnTo>
              </a:path>
              <a:path w="6883400" h="10017125">
                <a:moveTo>
                  <a:pt x="4740198" y="85344"/>
                </a:moveTo>
                <a:lnTo>
                  <a:pt x="4868595" y="85344"/>
                </a:lnTo>
              </a:path>
              <a:path w="6883400" h="10017125">
                <a:moveTo>
                  <a:pt x="4868595" y="253"/>
                </a:moveTo>
                <a:lnTo>
                  <a:pt x="4902758" y="253"/>
                </a:lnTo>
                <a:lnTo>
                  <a:pt x="4902123" y="2413"/>
                </a:lnTo>
                <a:lnTo>
                  <a:pt x="4901488" y="5206"/>
                </a:lnTo>
                <a:lnTo>
                  <a:pt x="4900853" y="7620"/>
                </a:lnTo>
                <a:lnTo>
                  <a:pt x="4900599" y="10032"/>
                </a:lnTo>
                <a:lnTo>
                  <a:pt x="4900218" y="12826"/>
                </a:lnTo>
                <a:lnTo>
                  <a:pt x="4899964" y="15240"/>
                </a:lnTo>
                <a:lnTo>
                  <a:pt x="4899964" y="17906"/>
                </a:lnTo>
                <a:lnTo>
                  <a:pt x="4899964" y="20447"/>
                </a:lnTo>
                <a:lnTo>
                  <a:pt x="4899964" y="23114"/>
                </a:lnTo>
                <a:lnTo>
                  <a:pt x="4900218" y="25526"/>
                </a:lnTo>
                <a:lnTo>
                  <a:pt x="4900599" y="28321"/>
                </a:lnTo>
                <a:lnTo>
                  <a:pt x="4900853" y="30733"/>
                </a:lnTo>
                <a:lnTo>
                  <a:pt x="4901488" y="33147"/>
                </a:lnTo>
                <a:lnTo>
                  <a:pt x="4902123" y="35687"/>
                </a:lnTo>
                <a:lnTo>
                  <a:pt x="4903012" y="38100"/>
                </a:lnTo>
                <a:lnTo>
                  <a:pt x="4903647" y="40513"/>
                </a:lnTo>
                <a:lnTo>
                  <a:pt x="4904790" y="42672"/>
                </a:lnTo>
                <a:lnTo>
                  <a:pt x="4905806" y="45085"/>
                </a:lnTo>
                <a:lnTo>
                  <a:pt x="4906949" y="47244"/>
                </a:lnTo>
                <a:lnTo>
                  <a:pt x="4908219" y="49022"/>
                </a:lnTo>
                <a:lnTo>
                  <a:pt x="4909743" y="50926"/>
                </a:lnTo>
                <a:lnTo>
                  <a:pt x="4911267" y="52704"/>
                </a:lnTo>
                <a:lnTo>
                  <a:pt x="4912791" y="54482"/>
                </a:lnTo>
                <a:lnTo>
                  <a:pt x="4924983" y="61595"/>
                </a:lnTo>
                <a:lnTo>
                  <a:pt x="4927142" y="62483"/>
                </a:lnTo>
                <a:lnTo>
                  <a:pt x="4929809" y="62738"/>
                </a:lnTo>
                <a:lnTo>
                  <a:pt x="4932222" y="63119"/>
                </a:lnTo>
                <a:lnTo>
                  <a:pt x="4935016" y="62738"/>
                </a:lnTo>
                <a:lnTo>
                  <a:pt x="4937810" y="62102"/>
                </a:lnTo>
                <a:lnTo>
                  <a:pt x="4940223" y="61595"/>
                </a:lnTo>
                <a:lnTo>
                  <a:pt x="4942636" y="60578"/>
                </a:lnTo>
                <a:lnTo>
                  <a:pt x="4944795" y="59690"/>
                </a:lnTo>
                <a:lnTo>
                  <a:pt x="4946954" y="58547"/>
                </a:lnTo>
                <a:lnTo>
                  <a:pt x="4948732" y="57276"/>
                </a:lnTo>
                <a:lnTo>
                  <a:pt x="4950891" y="56006"/>
                </a:lnTo>
                <a:lnTo>
                  <a:pt x="4952415" y="54228"/>
                </a:lnTo>
                <a:lnTo>
                  <a:pt x="4953939" y="52704"/>
                </a:lnTo>
                <a:lnTo>
                  <a:pt x="4955463" y="50926"/>
                </a:lnTo>
                <a:lnTo>
                  <a:pt x="4956987" y="49022"/>
                </a:lnTo>
                <a:lnTo>
                  <a:pt x="4958130" y="46863"/>
                </a:lnTo>
                <a:lnTo>
                  <a:pt x="4959146" y="45085"/>
                </a:lnTo>
                <a:lnTo>
                  <a:pt x="4960289" y="42672"/>
                </a:lnTo>
                <a:lnTo>
                  <a:pt x="4961178" y="40513"/>
                </a:lnTo>
                <a:lnTo>
                  <a:pt x="4961813" y="38353"/>
                </a:lnTo>
                <a:lnTo>
                  <a:pt x="4962702" y="35941"/>
                </a:lnTo>
                <a:lnTo>
                  <a:pt x="4963337" y="33527"/>
                </a:lnTo>
                <a:lnTo>
                  <a:pt x="4963718" y="31115"/>
                </a:lnTo>
                <a:lnTo>
                  <a:pt x="4964226" y="28575"/>
                </a:lnTo>
                <a:lnTo>
                  <a:pt x="4964607" y="25907"/>
                </a:lnTo>
                <a:lnTo>
                  <a:pt x="4964607" y="23495"/>
                </a:lnTo>
                <a:lnTo>
                  <a:pt x="4964861" y="20700"/>
                </a:lnTo>
                <a:lnTo>
                  <a:pt x="4964861" y="18288"/>
                </a:lnTo>
                <a:lnTo>
                  <a:pt x="4964861" y="15494"/>
                </a:lnTo>
                <a:lnTo>
                  <a:pt x="4964861" y="13080"/>
                </a:lnTo>
                <a:lnTo>
                  <a:pt x="4964607" y="10287"/>
                </a:lnTo>
                <a:lnTo>
                  <a:pt x="4964607" y="7874"/>
                </a:lnTo>
                <a:lnTo>
                  <a:pt x="4964226" y="5206"/>
                </a:lnTo>
                <a:lnTo>
                  <a:pt x="4963972" y="2667"/>
                </a:lnTo>
                <a:lnTo>
                  <a:pt x="4963337" y="253"/>
                </a:lnTo>
                <a:lnTo>
                  <a:pt x="4996611" y="253"/>
                </a:lnTo>
              </a:path>
              <a:path w="6883400" h="10017125">
                <a:moveTo>
                  <a:pt x="4868595" y="85344"/>
                </a:moveTo>
                <a:lnTo>
                  <a:pt x="4996611" y="85344"/>
                </a:lnTo>
              </a:path>
              <a:path w="6883400" h="10017125">
                <a:moveTo>
                  <a:pt x="4996611" y="253"/>
                </a:moveTo>
                <a:lnTo>
                  <a:pt x="5030774" y="253"/>
                </a:lnTo>
                <a:lnTo>
                  <a:pt x="5030139" y="2413"/>
                </a:lnTo>
                <a:lnTo>
                  <a:pt x="5029504" y="5206"/>
                </a:lnTo>
                <a:lnTo>
                  <a:pt x="5028869" y="7620"/>
                </a:lnTo>
                <a:lnTo>
                  <a:pt x="5028615" y="10032"/>
                </a:lnTo>
                <a:lnTo>
                  <a:pt x="5028234" y="12826"/>
                </a:lnTo>
                <a:lnTo>
                  <a:pt x="5027980" y="15240"/>
                </a:lnTo>
                <a:lnTo>
                  <a:pt x="5027980" y="17906"/>
                </a:lnTo>
                <a:lnTo>
                  <a:pt x="5027980" y="20447"/>
                </a:lnTo>
                <a:lnTo>
                  <a:pt x="5027980" y="23114"/>
                </a:lnTo>
                <a:lnTo>
                  <a:pt x="5028234" y="25526"/>
                </a:lnTo>
                <a:lnTo>
                  <a:pt x="5028615" y="28321"/>
                </a:lnTo>
                <a:lnTo>
                  <a:pt x="5028869" y="30733"/>
                </a:lnTo>
                <a:lnTo>
                  <a:pt x="5029504" y="33147"/>
                </a:lnTo>
                <a:lnTo>
                  <a:pt x="5030393" y="35687"/>
                </a:lnTo>
                <a:lnTo>
                  <a:pt x="5031028" y="38100"/>
                </a:lnTo>
                <a:lnTo>
                  <a:pt x="5039283" y="52704"/>
                </a:lnTo>
                <a:lnTo>
                  <a:pt x="5040807" y="54482"/>
                </a:lnTo>
                <a:lnTo>
                  <a:pt x="5052999" y="61595"/>
                </a:lnTo>
                <a:lnTo>
                  <a:pt x="5055158" y="62483"/>
                </a:lnTo>
                <a:lnTo>
                  <a:pt x="5057825" y="62738"/>
                </a:lnTo>
                <a:lnTo>
                  <a:pt x="5060238" y="63119"/>
                </a:lnTo>
                <a:lnTo>
                  <a:pt x="5063286" y="62738"/>
                </a:lnTo>
                <a:lnTo>
                  <a:pt x="5065826" y="62102"/>
                </a:lnTo>
                <a:lnTo>
                  <a:pt x="5068239" y="61595"/>
                </a:lnTo>
                <a:lnTo>
                  <a:pt x="5070652" y="60578"/>
                </a:lnTo>
                <a:lnTo>
                  <a:pt x="5072811" y="59690"/>
                </a:lnTo>
                <a:lnTo>
                  <a:pt x="5074970" y="58547"/>
                </a:lnTo>
                <a:lnTo>
                  <a:pt x="5077002" y="57276"/>
                </a:lnTo>
                <a:lnTo>
                  <a:pt x="5078907" y="56006"/>
                </a:lnTo>
                <a:lnTo>
                  <a:pt x="5080431" y="54228"/>
                </a:lnTo>
                <a:lnTo>
                  <a:pt x="5082209" y="52704"/>
                </a:lnTo>
                <a:lnTo>
                  <a:pt x="5083479" y="50926"/>
                </a:lnTo>
                <a:lnTo>
                  <a:pt x="5085003" y="49022"/>
                </a:lnTo>
                <a:lnTo>
                  <a:pt x="5086146" y="46863"/>
                </a:lnTo>
                <a:lnTo>
                  <a:pt x="5087416" y="45085"/>
                </a:lnTo>
                <a:lnTo>
                  <a:pt x="5088305" y="42672"/>
                </a:lnTo>
                <a:lnTo>
                  <a:pt x="5089194" y="40513"/>
                </a:lnTo>
                <a:lnTo>
                  <a:pt x="5089829" y="38353"/>
                </a:lnTo>
                <a:lnTo>
                  <a:pt x="5090718" y="35941"/>
                </a:lnTo>
                <a:lnTo>
                  <a:pt x="5091353" y="33527"/>
                </a:lnTo>
                <a:lnTo>
                  <a:pt x="5091734" y="31115"/>
                </a:lnTo>
                <a:lnTo>
                  <a:pt x="5092242" y="28575"/>
                </a:lnTo>
                <a:lnTo>
                  <a:pt x="5092623" y="25907"/>
                </a:lnTo>
                <a:lnTo>
                  <a:pt x="5092877" y="23495"/>
                </a:lnTo>
                <a:lnTo>
                  <a:pt x="5092877" y="20700"/>
                </a:lnTo>
                <a:lnTo>
                  <a:pt x="5093258" y="18288"/>
                </a:lnTo>
                <a:lnTo>
                  <a:pt x="5093258" y="15494"/>
                </a:lnTo>
                <a:lnTo>
                  <a:pt x="5092877" y="13080"/>
                </a:lnTo>
                <a:lnTo>
                  <a:pt x="5092877" y="10287"/>
                </a:lnTo>
                <a:lnTo>
                  <a:pt x="5092623" y="7874"/>
                </a:lnTo>
                <a:lnTo>
                  <a:pt x="5092242" y="5206"/>
                </a:lnTo>
                <a:lnTo>
                  <a:pt x="5091988" y="2667"/>
                </a:lnTo>
                <a:lnTo>
                  <a:pt x="5091353" y="253"/>
                </a:lnTo>
                <a:lnTo>
                  <a:pt x="5124627" y="253"/>
                </a:lnTo>
              </a:path>
              <a:path w="6883400" h="10017125">
                <a:moveTo>
                  <a:pt x="4996611" y="85344"/>
                </a:moveTo>
                <a:lnTo>
                  <a:pt x="5124627" y="85344"/>
                </a:lnTo>
              </a:path>
              <a:path w="6883400" h="10017125">
                <a:moveTo>
                  <a:pt x="5124627" y="253"/>
                </a:moveTo>
                <a:lnTo>
                  <a:pt x="5158790" y="253"/>
                </a:lnTo>
                <a:lnTo>
                  <a:pt x="5158155" y="2413"/>
                </a:lnTo>
                <a:lnTo>
                  <a:pt x="5157520" y="5206"/>
                </a:lnTo>
                <a:lnTo>
                  <a:pt x="5156885" y="7620"/>
                </a:lnTo>
                <a:lnTo>
                  <a:pt x="5156631" y="10032"/>
                </a:lnTo>
                <a:lnTo>
                  <a:pt x="5156250" y="12826"/>
                </a:lnTo>
                <a:lnTo>
                  <a:pt x="5155996" y="15240"/>
                </a:lnTo>
                <a:lnTo>
                  <a:pt x="5155996" y="17906"/>
                </a:lnTo>
                <a:lnTo>
                  <a:pt x="5155996" y="20447"/>
                </a:lnTo>
                <a:lnTo>
                  <a:pt x="5155996" y="23114"/>
                </a:lnTo>
                <a:lnTo>
                  <a:pt x="5156250" y="25526"/>
                </a:lnTo>
                <a:lnTo>
                  <a:pt x="5156631" y="28321"/>
                </a:lnTo>
                <a:lnTo>
                  <a:pt x="5157266" y="30733"/>
                </a:lnTo>
                <a:lnTo>
                  <a:pt x="5157774" y="33147"/>
                </a:lnTo>
                <a:lnTo>
                  <a:pt x="5164505" y="49022"/>
                </a:lnTo>
                <a:lnTo>
                  <a:pt x="5165775" y="50926"/>
                </a:lnTo>
                <a:lnTo>
                  <a:pt x="5167299" y="52704"/>
                </a:lnTo>
                <a:lnTo>
                  <a:pt x="5168823" y="54482"/>
                </a:lnTo>
                <a:lnTo>
                  <a:pt x="5170601" y="56006"/>
                </a:lnTo>
                <a:lnTo>
                  <a:pt x="5172506" y="57530"/>
                </a:lnTo>
                <a:lnTo>
                  <a:pt x="5174538" y="58800"/>
                </a:lnTo>
                <a:lnTo>
                  <a:pt x="5176443" y="60071"/>
                </a:lnTo>
                <a:lnTo>
                  <a:pt x="5178602" y="60960"/>
                </a:lnTo>
                <a:lnTo>
                  <a:pt x="5181015" y="61595"/>
                </a:lnTo>
                <a:lnTo>
                  <a:pt x="5183428" y="62483"/>
                </a:lnTo>
                <a:lnTo>
                  <a:pt x="5185841" y="62738"/>
                </a:lnTo>
                <a:lnTo>
                  <a:pt x="5188635" y="63119"/>
                </a:lnTo>
                <a:lnTo>
                  <a:pt x="5191302" y="62738"/>
                </a:lnTo>
                <a:lnTo>
                  <a:pt x="5193842" y="62102"/>
                </a:lnTo>
                <a:lnTo>
                  <a:pt x="5196255" y="61595"/>
                </a:lnTo>
                <a:lnTo>
                  <a:pt x="5198668" y="60578"/>
                </a:lnTo>
                <a:lnTo>
                  <a:pt x="5201081" y="59690"/>
                </a:lnTo>
                <a:lnTo>
                  <a:pt x="5202986" y="58547"/>
                </a:lnTo>
                <a:lnTo>
                  <a:pt x="5205018" y="57276"/>
                </a:lnTo>
                <a:lnTo>
                  <a:pt x="5206923" y="56006"/>
                </a:lnTo>
                <a:lnTo>
                  <a:pt x="5208447" y="54228"/>
                </a:lnTo>
                <a:lnTo>
                  <a:pt x="5210225" y="52704"/>
                </a:lnTo>
                <a:lnTo>
                  <a:pt x="5211749" y="50926"/>
                </a:lnTo>
                <a:lnTo>
                  <a:pt x="5213019" y="49022"/>
                </a:lnTo>
                <a:lnTo>
                  <a:pt x="5214162" y="46863"/>
                </a:lnTo>
                <a:lnTo>
                  <a:pt x="5215432" y="45085"/>
                </a:lnTo>
                <a:lnTo>
                  <a:pt x="5216321" y="42672"/>
                </a:lnTo>
                <a:lnTo>
                  <a:pt x="5217210" y="40513"/>
                </a:lnTo>
                <a:lnTo>
                  <a:pt x="5218226" y="38353"/>
                </a:lnTo>
                <a:lnTo>
                  <a:pt x="5218734" y="35941"/>
                </a:lnTo>
                <a:lnTo>
                  <a:pt x="5219369" y="33527"/>
                </a:lnTo>
                <a:lnTo>
                  <a:pt x="5220004" y="31115"/>
                </a:lnTo>
                <a:lnTo>
                  <a:pt x="5220258" y="28575"/>
                </a:lnTo>
                <a:lnTo>
                  <a:pt x="5220639" y="25907"/>
                </a:lnTo>
                <a:lnTo>
                  <a:pt x="5220893" y="23495"/>
                </a:lnTo>
                <a:lnTo>
                  <a:pt x="5220893" y="20700"/>
                </a:lnTo>
                <a:lnTo>
                  <a:pt x="5221274" y="18288"/>
                </a:lnTo>
                <a:lnTo>
                  <a:pt x="5221274" y="15494"/>
                </a:lnTo>
                <a:lnTo>
                  <a:pt x="5220893" y="13080"/>
                </a:lnTo>
                <a:lnTo>
                  <a:pt x="5220893" y="10287"/>
                </a:lnTo>
                <a:lnTo>
                  <a:pt x="5220639" y="7874"/>
                </a:lnTo>
                <a:lnTo>
                  <a:pt x="5220258" y="5206"/>
                </a:lnTo>
                <a:lnTo>
                  <a:pt x="5220004" y="2667"/>
                </a:lnTo>
                <a:lnTo>
                  <a:pt x="5219369" y="253"/>
                </a:lnTo>
                <a:lnTo>
                  <a:pt x="5252643" y="253"/>
                </a:lnTo>
              </a:path>
              <a:path w="6883400" h="10017125">
                <a:moveTo>
                  <a:pt x="5124627" y="85344"/>
                </a:moveTo>
                <a:lnTo>
                  <a:pt x="5252643" y="85344"/>
                </a:lnTo>
              </a:path>
              <a:path w="6883400" h="10017125">
                <a:moveTo>
                  <a:pt x="5252643" y="253"/>
                </a:moveTo>
                <a:lnTo>
                  <a:pt x="5286806" y="253"/>
                </a:lnTo>
                <a:lnTo>
                  <a:pt x="5286171" y="2413"/>
                </a:lnTo>
                <a:lnTo>
                  <a:pt x="5285536" y="5206"/>
                </a:lnTo>
                <a:lnTo>
                  <a:pt x="5284901" y="7620"/>
                </a:lnTo>
                <a:lnTo>
                  <a:pt x="5284647" y="10032"/>
                </a:lnTo>
                <a:lnTo>
                  <a:pt x="5284266" y="12826"/>
                </a:lnTo>
                <a:lnTo>
                  <a:pt x="5284266" y="15240"/>
                </a:lnTo>
                <a:lnTo>
                  <a:pt x="5284012" y="17906"/>
                </a:lnTo>
                <a:lnTo>
                  <a:pt x="5284012" y="20447"/>
                </a:lnTo>
                <a:lnTo>
                  <a:pt x="5284266" y="23114"/>
                </a:lnTo>
                <a:lnTo>
                  <a:pt x="5284266" y="25526"/>
                </a:lnTo>
                <a:lnTo>
                  <a:pt x="5284901" y="28321"/>
                </a:lnTo>
                <a:lnTo>
                  <a:pt x="5297093" y="54482"/>
                </a:lnTo>
                <a:lnTo>
                  <a:pt x="5298617" y="56006"/>
                </a:lnTo>
                <a:lnTo>
                  <a:pt x="5300522" y="57530"/>
                </a:lnTo>
                <a:lnTo>
                  <a:pt x="5302554" y="58800"/>
                </a:lnTo>
                <a:lnTo>
                  <a:pt x="5304459" y="60071"/>
                </a:lnTo>
                <a:lnTo>
                  <a:pt x="5306872" y="60960"/>
                </a:lnTo>
                <a:lnTo>
                  <a:pt x="5309031" y="61595"/>
                </a:lnTo>
                <a:lnTo>
                  <a:pt x="5311444" y="62483"/>
                </a:lnTo>
                <a:lnTo>
                  <a:pt x="5313857" y="62738"/>
                </a:lnTo>
                <a:lnTo>
                  <a:pt x="5316651" y="63119"/>
                </a:lnTo>
                <a:lnTo>
                  <a:pt x="5319318" y="62738"/>
                </a:lnTo>
                <a:lnTo>
                  <a:pt x="5321858" y="62102"/>
                </a:lnTo>
                <a:lnTo>
                  <a:pt x="5324525" y="61595"/>
                </a:lnTo>
                <a:lnTo>
                  <a:pt x="5326684" y="60578"/>
                </a:lnTo>
                <a:lnTo>
                  <a:pt x="5329097" y="59690"/>
                </a:lnTo>
                <a:lnTo>
                  <a:pt x="5331256" y="58547"/>
                </a:lnTo>
                <a:lnTo>
                  <a:pt x="5333034" y="57276"/>
                </a:lnTo>
                <a:lnTo>
                  <a:pt x="5334939" y="56006"/>
                </a:lnTo>
                <a:lnTo>
                  <a:pt x="5336717" y="54228"/>
                </a:lnTo>
                <a:lnTo>
                  <a:pt x="5338241" y="52704"/>
                </a:lnTo>
                <a:lnTo>
                  <a:pt x="5339765" y="50926"/>
                </a:lnTo>
                <a:lnTo>
                  <a:pt x="5341035" y="49022"/>
                </a:lnTo>
                <a:lnTo>
                  <a:pt x="5342178" y="46863"/>
                </a:lnTo>
                <a:lnTo>
                  <a:pt x="5343448" y="45085"/>
                </a:lnTo>
                <a:lnTo>
                  <a:pt x="5344337" y="42672"/>
                </a:lnTo>
                <a:lnTo>
                  <a:pt x="5345226" y="40513"/>
                </a:lnTo>
                <a:lnTo>
                  <a:pt x="5346242" y="38353"/>
                </a:lnTo>
                <a:lnTo>
                  <a:pt x="5346750" y="35941"/>
                </a:lnTo>
                <a:lnTo>
                  <a:pt x="5347385" y="33527"/>
                </a:lnTo>
                <a:lnTo>
                  <a:pt x="5348020" y="31115"/>
                </a:lnTo>
                <a:lnTo>
                  <a:pt x="5348274" y="28575"/>
                </a:lnTo>
                <a:lnTo>
                  <a:pt x="5348655" y="25907"/>
                </a:lnTo>
                <a:lnTo>
                  <a:pt x="5348909" y="23495"/>
                </a:lnTo>
                <a:lnTo>
                  <a:pt x="5349290" y="20700"/>
                </a:lnTo>
                <a:lnTo>
                  <a:pt x="5349290" y="18288"/>
                </a:lnTo>
                <a:lnTo>
                  <a:pt x="5349290" y="15494"/>
                </a:lnTo>
                <a:lnTo>
                  <a:pt x="5349290" y="13080"/>
                </a:lnTo>
                <a:lnTo>
                  <a:pt x="5348909" y="10287"/>
                </a:lnTo>
                <a:lnTo>
                  <a:pt x="5348655" y="7874"/>
                </a:lnTo>
                <a:lnTo>
                  <a:pt x="5348274" y="5206"/>
                </a:lnTo>
                <a:lnTo>
                  <a:pt x="5348020" y="2667"/>
                </a:lnTo>
                <a:lnTo>
                  <a:pt x="5347766" y="253"/>
                </a:lnTo>
                <a:lnTo>
                  <a:pt x="5380659" y="253"/>
                </a:lnTo>
              </a:path>
              <a:path w="6883400" h="10017125">
                <a:moveTo>
                  <a:pt x="5252643" y="85344"/>
                </a:moveTo>
                <a:lnTo>
                  <a:pt x="5380659" y="85344"/>
                </a:lnTo>
              </a:path>
              <a:path w="6883400" h="10017125">
                <a:moveTo>
                  <a:pt x="5380659" y="253"/>
                </a:moveTo>
                <a:lnTo>
                  <a:pt x="5415076" y="253"/>
                </a:lnTo>
                <a:lnTo>
                  <a:pt x="5414187" y="2413"/>
                </a:lnTo>
                <a:lnTo>
                  <a:pt x="5413552" y="5206"/>
                </a:lnTo>
                <a:lnTo>
                  <a:pt x="5413298" y="7620"/>
                </a:lnTo>
                <a:lnTo>
                  <a:pt x="5412663" y="10032"/>
                </a:lnTo>
                <a:lnTo>
                  <a:pt x="5412282" y="12826"/>
                </a:lnTo>
                <a:lnTo>
                  <a:pt x="5412282" y="15240"/>
                </a:lnTo>
                <a:lnTo>
                  <a:pt x="5412028" y="17906"/>
                </a:lnTo>
                <a:lnTo>
                  <a:pt x="5412028" y="20447"/>
                </a:lnTo>
                <a:lnTo>
                  <a:pt x="5412282" y="23114"/>
                </a:lnTo>
                <a:lnTo>
                  <a:pt x="5412282" y="25526"/>
                </a:lnTo>
                <a:lnTo>
                  <a:pt x="5412917" y="28321"/>
                </a:lnTo>
                <a:lnTo>
                  <a:pt x="5422061" y="50926"/>
                </a:lnTo>
                <a:lnTo>
                  <a:pt x="5423331" y="52704"/>
                </a:lnTo>
                <a:lnTo>
                  <a:pt x="5425109" y="54482"/>
                </a:lnTo>
                <a:lnTo>
                  <a:pt x="5426633" y="56006"/>
                </a:lnTo>
                <a:lnTo>
                  <a:pt x="5428538" y="57530"/>
                </a:lnTo>
                <a:lnTo>
                  <a:pt x="5430570" y="58800"/>
                </a:lnTo>
                <a:lnTo>
                  <a:pt x="5432729" y="60071"/>
                </a:lnTo>
                <a:lnTo>
                  <a:pt x="5434888" y="60960"/>
                </a:lnTo>
                <a:lnTo>
                  <a:pt x="5437047" y="61595"/>
                </a:lnTo>
                <a:lnTo>
                  <a:pt x="5439460" y="62483"/>
                </a:lnTo>
                <a:lnTo>
                  <a:pt x="5441873" y="62738"/>
                </a:lnTo>
                <a:lnTo>
                  <a:pt x="5444667" y="63119"/>
                </a:lnTo>
                <a:lnTo>
                  <a:pt x="5447334" y="62738"/>
                </a:lnTo>
                <a:lnTo>
                  <a:pt x="5450128" y="62102"/>
                </a:lnTo>
                <a:lnTo>
                  <a:pt x="5452541" y="61595"/>
                </a:lnTo>
                <a:lnTo>
                  <a:pt x="5454954" y="60578"/>
                </a:lnTo>
                <a:lnTo>
                  <a:pt x="5457113" y="59690"/>
                </a:lnTo>
                <a:lnTo>
                  <a:pt x="5459272" y="58547"/>
                </a:lnTo>
                <a:lnTo>
                  <a:pt x="5461050" y="57276"/>
                </a:lnTo>
                <a:lnTo>
                  <a:pt x="5462955" y="56006"/>
                </a:lnTo>
                <a:lnTo>
                  <a:pt x="5464733" y="54228"/>
                </a:lnTo>
                <a:lnTo>
                  <a:pt x="5466257" y="52704"/>
                </a:lnTo>
                <a:lnTo>
                  <a:pt x="5467781" y="50926"/>
                </a:lnTo>
                <a:lnTo>
                  <a:pt x="5469051" y="49022"/>
                </a:lnTo>
                <a:lnTo>
                  <a:pt x="5470194" y="46863"/>
                </a:lnTo>
                <a:lnTo>
                  <a:pt x="5471464" y="45085"/>
                </a:lnTo>
                <a:lnTo>
                  <a:pt x="5472353" y="42672"/>
                </a:lnTo>
                <a:lnTo>
                  <a:pt x="5473242" y="40513"/>
                </a:lnTo>
                <a:lnTo>
                  <a:pt x="5474258" y="38353"/>
                </a:lnTo>
                <a:lnTo>
                  <a:pt x="5474766" y="35941"/>
                </a:lnTo>
                <a:lnTo>
                  <a:pt x="5475401" y="33527"/>
                </a:lnTo>
                <a:lnTo>
                  <a:pt x="5476036" y="31115"/>
                </a:lnTo>
                <a:lnTo>
                  <a:pt x="5476290" y="28575"/>
                </a:lnTo>
                <a:lnTo>
                  <a:pt x="5476671" y="25907"/>
                </a:lnTo>
                <a:lnTo>
                  <a:pt x="5476925" y="23495"/>
                </a:lnTo>
                <a:lnTo>
                  <a:pt x="5477306" y="20700"/>
                </a:lnTo>
                <a:lnTo>
                  <a:pt x="5477306" y="18288"/>
                </a:lnTo>
                <a:lnTo>
                  <a:pt x="5477306" y="15494"/>
                </a:lnTo>
                <a:lnTo>
                  <a:pt x="5477306" y="13080"/>
                </a:lnTo>
                <a:lnTo>
                  <a:pt x="5476925" y="10287"/>
                </a:lnTo>
                <a:lnTo>
                  <a:pt x="5476671" y="7874"/>
                </a:lnTo>
                <a:lnTo>
                  <a:pt x="5476290" y="5206"/>
                </a:lnTo>
                <a:lnTo>
                  <a:pt x="5476036" y="2667"/>
                </a:lnTo>
                <a:lnTo>
                  <a:pt x="5475782" y="253"/>
                </a:lnTo>
                <a:lnTo>
                  <a:pt x="5508675" y="253"/>
                </a:lnTo>
              </a:path>
              <a:path w="6883400" h="10017125">
                <a:moveTo>
                  <a:pt x="5380659" y="85344"/>
                </a:moveTo>
                <a:lnTo>
                  <a:pt x="5508675" y="85344"/>
                </a:lnTo>
              </a:path>
              <a:path w="6883400" h="10017125">
                <a:moveTo>
                  <a:pt x="5508675" y="253"/>
                </a:moveTo>
                <a:lnTo>
                  <a:pt x="5543092" y="253"/>
                </a:lnTo>
                <a:lnTo>
                  <a:pt x="5542457" y="2413"/>
                </a:lnTo>
                <a:lnTo>
                  <a:pt x="5541568" y="5206"/>
                </a:lnTo>
                <a:lnTo>
                  <a:pt x="5541314" y="7620"/>
                </a:lnTo>
                <a:lnTo>
                  <a:pt x="5540933" y="10032"/>
                </a:lnTo>
                <a:lnTo>
                  <a:pt x="5540679" y="12826"/>
                </a:lnTo>
                <a:lnTo>
                  <a:pt x="5540298" y="15240"/>
                </a:lnTo>
                <a:lnTo>
                  <a:pt x="5540298" y="17906"/>
                </a:lnTo>
                <a:lnTo>
                  <a:pt x="5540298" y="20447"/>
                </a:lnTo>
                <a:lnTo>
                  <a:pt x="5540298" y="23114"/>
                </a:lnTo>
                <a:lnTo>
                  <a:pt x="5540679" y="25526"/>
                </a:lnTo>
                <a:lnTo>
                  <a:pt x="5540933" y="28321"/>
                </a:lnTo>
                <a:lnTo>
                  <a:pt x="5550077" y="50926"/>
                </a:lnTo>
                <a:lnTo>
                  <a:pt x="5551347" y="52704"/>
                </a:lnTo>
                <a:lnTo>
                  <a:pt x="5553125" y="54482"/>
                </a:lnTo>
                <a:lnTo>
                  <a:pt x="5555030" y="56006"/>
                </a:lnTo>
                <a:lnTo>
                  <a:pt x="5556808" y="57530"/>
                </a:lnTo>
                <a:lnTo>
                  <a:pt x="5558586" y="58800"/>
                </a:lnTo>
                <a:lnTo>
                  <a:pt x="5560745" y="60071"/>
                </a:lnTo>
                <a:lnTo>
                  <a:pt x="5562904" y="60960"/>
                </a:lnTo>
                <a:lnTo>
                  <a:pt x="5565317" y="61595"/>
                </a:lnTo>
                <a:lnTo>
                  <a:pt x="5567476" y="62483"/>
                </a:lnTo>
                <a:lnTo>
                  <a:pt x="5570270" y="62738"/>
                </a:lnTo>
                <a:lnTo>
                  <a:pt x="5572683" y="63119"/>
                </a:lnTo>
                <a:lnTo>
                  <a:pt x="5575350" y="62738"/>
                </a:lnTo>
                <a:lnTo>
                  <a:pt x="5578144" y="62102"/>
                </a:lnTo>
                <a:lnTo>
                  <a:pt x="5580557" y="61595"/>
                </a:lnTo>
                <a:lnTo>
                  <a:pt x="5582970" y="60578"/>
                </a:lnTo>
                <a:lnTo>
                  <a:pt x="5585129" y="59690"/>
                </a:lnTo>
                <a:lnTo>
                  <a:pt x="5587288" y="58547"/>
                </a:lnTo>
                <a:lnTo>
                  <a:pt x="5589066" y="57276"/>
                </a:lnTo>
                <a:lnTo>
                  <a:pt x="5591225" y="56006"/>
                </a:lnTo>
                <a:lnTo>
                  <a:pt x="5592749" y="54228"/>
                </a:lnTo>
                <a:lnTo>
                  <a:pt x="5594273" y="52704"/>
                </a:lnTo>
                <a:lnTo>
                  <a:pt x="5595797" y="50926"/>
                </a:lnTo>
                <a:lnTo>
                  <a:pt x="5597067" y="49022"/>
                </a:lnTo>
                <a:lnTo>
                  <a:pt x="5598591" y="46863"/>
                </a:lnTo>
                <a:lnTo>
                  <a:pt x="5599480" y="45085"/>
                </a:lnTo>
                <a:lnTo>
                  <a:pt x="5600369" y="42672"/>
                </a:lnTo>
                <a:lnTo>
                  <a:pt x="5601639" y="40513"/>
                </a:lnTo>
                <a:lnTo>
                  <a:pt x="5602274" y="38353"/>
                </a:lnTo>
                <a:lnTo>
                  <a:pt x="5603163" y="35941"/>
                </a:lnTo>
                <a:lnTo>
                  <a:pt x="5603798" y="33527"/>
                </a:lnTo>
                <a:lnTo>
                  <a:pt x="5604052" y="31115"/>
                </a:lnTo>
                <a:lnTo>
                  <a:pt x="5604687" y="28575"/>
                </a:lnTo>
                <a:lnTo>
                  <a:pt x="5604941" y="25907"/>
                </a:lnTo>
                <a:lnTo>
                  <a:pt x="5604941" y="23495"/>
                </a:lnTo>
                <a:lnTo>
                  <a:pt x="5605322" y="20700"/>
                </a:lnTo>
                <a:lnTo>
                  <a:pt x="5605322" y="18288"/>
                </a:lnTo>
                <a:lnTo>
                  <a:pt x="5605322" y="15494"/>
                </a:lnTo>
                <a:lnTo>
                  <a:pt x="5605322" y="13080"/>
                </a:lnTo>
                <a:lnTo>
                  <a:pt x="5604941" y="10287"/>
                </a:lnTo>
                <a:lnTo>
                  <a:pt x="5604941" y="7874"/>
                </a:lnTo>
                <a:lnTo>
                  <a:pt x="5604306" y="5206"/>
                </a:lnTo>
                <a:lnTo>
                  <a:pt x="5604052" y="2667"/>
                </a:lnTo>
                <a:lnTo>
                  <a:pt x="5603798" y="253"/>
                </a:lnTo>
                <a:lnTo>
                  <a:pt x="5636691" y="253"/>
                </a:lnTo>
              </a:path>
              <a:path w="6883400" h="10017125">
                <a:moveTo>
                  <a:pt x="5508675" y="85344"/>
                </a:moveTo>
                <a:lnTo>
                  <a:pt x="5636691" y="85344"/>
                </a:lnTo>
              </a:path>
              <a:path w="6883400" h="10017125">
                <a:moveTo>
                  <a:pt x="5636945" y="253"/>
                </a:moveTo>
                <a:lnTo>
                  <a:pt x="5671108" y="253"/>
                </a:lnTo>
                <a:lnTo>
                  <a:pt x="5670473" y="2413"/>
                </a:lnTo>
                <a:lnTo>
                  <a:pt x="5669838" y="5206"/>
                </a:lnTo>
                <a:lnTo>
                  <a:pt x="5669330" y="7620"/>
                </a:lnTo>
                <a:lnTo>
                  <a:pt x="5668949" y="10032"/>
                </a:lnTo>
                <a:lnTo>
                  <a:pt x="5668695" y="12826"/>
                </a:lnTo>
                <a:lnTo>
                  <a:pt x="5668314" y="15240"/>
                </a:lnTo>
                <a:lnTo>
                  <a:pt x="5668314" y="17906"/>
                </a:lnTo>
                <a:lnTo>
                  <a:pt x="5668314" y="20447"/>
                </a:lnTo>
                <a:lnTo>
                  <a:pt x="5668314" y="23114"/>
                </a:lnTo>
                <a:lnTo>
                  <a:pt x="5668695" y="25526"/>
                </a:lnTo>
                <a:lnTo>
                  <a:pt x="5671362" y="38100"/>
                </a:lnTo>
                <a:lnTo>
                  <a:pt x="5671997" y="40513"/>
                </a:lnTo>
                <a:lnTo>
                  <a:pt x="5673267" y="42672"/>
                </a:lnTo>
                <a:lnTo>
                  <a:pt x="5674156" y="45085"/>
                </a:lnTo>
                <a:lnTo>
                  <a:pt x="5675426" y="47244"/>
                </a:lnTo>
                <a:lnTo>
                  <a:pt x="5676569" y="49022"/>
                </a:lnTo>
                <a:lnTo>
                  <a:pt x="5678093" y="50926"/>
                </a:lnTo>
                <a:lnTo>
                  <a:pt x="5679617" y="52704"/>
                </a:lnTo>
                <a:lnTo>
                  <a:pt x="5681141" y="54482"/>
                </a:lnTo>
                <a:lnTo>
                  <a:pt x="5683046" y="56006"/>
                </a:lnTo>
                <a:lnTo>
                  <a:pt x="5684824" y="57530"/>
                </a:lnTo>
                <a:lnTo>
                  <a:pt x="5686602" y="58800"/>
                </a:lnTo>
                <a:lnTo>
                  <a:pt x="5688761" y="60071"/>
                </a:lnTo>
                <a:lnTo>
                  <a:pt x="5690920" y="60960"/>
                </a:lnTo>
                <a:lnTo>
                  <a:pt x="5693333" y="61595"/>
                </a:lnTo>
                <a:lnTo>
                  <a:pt x="5695492" y="62483"/>
                </a:lnTo>
                <a:lnTo>
                  <a:pt x="5698286" y="62738"/>
                </a:lnTo>
                <a:lnTo>
                  <a:pt x="5700699" y="63119"/>
                </a:lnTo>
                <a:lnTo>
                  <a:pt x="5703366" y="62738"/>
                </a:lnTo>
                <a:lnTo>
                  <a:pt x="5706160" y="62102"/>
                </a:lnTo>
                <a:lnTo>
                  <a:pt x="5708573" y="61595"/>
                </a:lnTo>
                <a:lnTo>
                  <a:pt x="5710986" y="60578"/>
                </a:lnTo>
                <a:lnTo>
                  <a:pt x="5713145" y="59690"/>
                </a:lnTo>
                <a:lnTo>
                  <a:pt x="5715304" y="58547"/>
                </a:lnTo>
                <a:lnTo>
                  <a:pt x="5717082" y="57276"/>
                </a:lnTo>
                <a:lnTo>
                  <a:pt x="5719241" y="56006"/>
                </a:lnTo>
                <a:lnTo>
                  <a:pt x="5720765" y="54228"/>
                </a:lnTo>
                <a:lnTo>
                  <a:pt x="5727496" y="45085"/>
                </a:lnTo>
                <a:lnTo>
                  <a:pt x="5728766" y="42672"/>
                </a:lnTo>
                <a:lnTo>
                  <a:pt x="5729655" y="40513"/>
                </a:lnTo>
                <a:lnTo>
                  <a:pt x="5730290" y="38353"/>
                </a:lnTo>
                <a:lnTo>
                  <a:pt x="5731179" y="35941"/>
                </a:lnTo>
                <a:lnTo>
                  <a:pt x="5731814" y="33527"/>
                </a:lnTo>
                <a:lnTo>
                  <a:pt x="5732068" y="31115"/>
                </a:lnTo>
                <a:lnTo>
                  <a:pt x="5732703" y="28575"/>
                </a:lnTo>
                <a:lnTo>
                  <a:pt x="5732957" y="25907"/>
                </a:lnTo>
                <a:lnTo>
                  <a:pt x="5732957" y="23495"/>
                </a:lnTo>
                <a:lnTo>
                  <a:pt x="5733338" y="20700"/>
                </a:lnTo>
                <a:lnTo>
                  <a:pt x="5733338" y="18288"/>
                </a:lnTo>
                <a:lnTo>
                  <a:pt x="5733338" y="15494"/>
                </a:lnTo>
                <a:lnTo>
                  <a:pt x="5733338" y="13080"/>
                </a:lnTo>
                <a:lnTo>
                  <a:pt x="5732957" y="10287"/>
                </a:lnTo>
                <a:lnTo>
                  <a:pt x="5732957" y="7874"/>
                </a:lnTo>
                <a:lnTo>
                  <a:pt x="5732703" y="5206"/>
                </a:lnTo>
                <a:lnTo>
                  <a:pt x="5732322" y="2667"/>
                </a:lnTo>
                <a:lnTo>
                  <a:pt x="5731814" y="253"/>
                </a:lnTo>
                <a:lnTo>
                  <a:pt x="5764961" y="253"/>
                </a:lnTo>
              </a:path>
              <a:path w="6883400" h="10017125">
                <a:moveTo>
                  <a:pt x="5636945" y="85344"/>
                </a:moveTo>
                <a:lnTo>
                  <a:pt x="5764961" y="85344"/>
                </a:lnTo>
              </a:path>
              <a:path w="6883400" h="10017125">
                <a:moveTo>
                  <a:pt x="5764961" y="253"/>
                </a:moveTo>
                <a:lnTo>
                  <a:pt x="5799124" y="253"/>
                </a:lnTo>
                <a:lnTo>
                  <a:pt x="5798489" y="2413"/>
                </a:lnTo>
                <a:lnTo>
                  <a:pt x="5797854" y="5206"/>
                </a:lnTo>
                <a:lnTo>
                  <a:pt x="5797346" y="7620"/>
                </a:lnTo>
                <a:lnTo>
                  <a:pt x="5796965" y="10032"/>
                </a:lnTo>
                <a:lnTo>
                  <a:pt x="5796711" y="12826"/>
                </a:lnTo>
                <a:lnTo>
                  <a:pt x="5796330" y="15240"/>
                </a:lnTo>
                <a:lnTo>
                  <a:pt x="5796330" y="17906"/>
                </a:lnTo>
                <a:lnTo>
                  <a:pt x="5796330" y="20447"/>
                </a:lnTo>
                <a:lnTo>
                  <a:pt x="5796330" y="23114"/>
                </a:lnTo>
                <a:lnTo>
                  <a:pt x="5796711" y="25526"/>
                </a:lnTo>
                <a:lnTo>
                  <a:pt x="5796965" y="28321"/>
                </a:lnTo>
                <a:lnTo>
                  <a:pt x="5797346" y="30733"/>
                </a:lnTo>
                <a:lnTo>
                  <a:pt x="5797854" y="33147"/>
                </a:lnTo>
                <a:lnTo>
                  <a:pt x="5798870" y="35687"/>
                </a:lnTo>
                <a:lnTo>
                  <a:pt x="5799378" y="38100"/>
                </a:lnTo>
                <a:lnTo>
                  <a:pt x="5800394" y="40513"/>
                </a:lnTo>
                <a:lnTo>
                  <a:pt x="5801283" y="42672"/>
                </a:lnTo>
                <a:lnTo>
                  <a:pt x="5802172" y="45085"/>
                </a:lnTo>
                <a:lnTo>
                  <a:pt x="5803442" y="47244"/>
                </a:lnTo>
                <a:lnTo>
                  <a:pt x="5804585" y="49022"/>
                </a:lnTo>
                <a:lnTo>
                  <a:pt x="5806109" y="50926"/>
                </a:lnTo>
                <a:lnTo>
                  <a:pt x="5807633" y="52704"/>
                </a:lnTo>
                <a:lnTo>
                  <a:pt x="5809157" y="54482"/>
                </a:lnTo>
                <a:lnTo>
                  <a:pt x="5811062" y="56006"/>
                </a:lnTo>
                <a:lnTo>
                  <a:pt x="5812840" y="57530"/>
                </a:lnTo>
                <a:lnTo>
                  <a:pt x="5814618" y="58800"/>
                </a:lnTo>
                <a:lnTo>
                  <a:pt x="5816777" y="60071"/>
                </a:lnTo>
                <a:lnTo>
                  <a:pt x="5818936" y="60960"/>
                </a:lnTo>
                <a:lnTo>
                  <a:pt x="5821349" y="61595"/>
                </a:lnTo>
                <a:lnTo>
                  <a:pt x="5823508" y="62483"/>
                </a:lnTo>
                <a:lnTo>
                  <a:pt x="5826302" y="62738"/>
                </a:lnTo>
                <a:lnTo>
                  <a:pt x="5828715" y="63119"/>
                </a:lnTo>
                <a:lnTo>
                  <a:pt x="5831763" y="62738"/>
                </a:lnTo>
                <a:lnTo>
                  <a:pt x="5834176" y="62102"/>
                </a:lnTo>
                <a:lnTo>
                  <a:pt x="5836589" y="61595"/>
                </a:lnTo>
                <a:lnTo>
                  <a:pt x="5839002" y="60578"/>
                </a:lnTo>
                <a:lnTo>
                  <a:pt x="5841161" y="59690"/>
                </a:lnTo>
                <a:lnTo>
                  <a:pt x="5843320" y="58547"/>
                </a:lnTo>
                <a:lnTo>
                  <a:pt x="5845479" y="57276"/>
                </a:lnTo>
                <a:lnTo>
                  <a:pt x="5847257" y="56006"/>
                </a:lnTo>
                <a:lnTo>
                  <a:pt x="5848781" y="54228"/>
                </a:lnTo>
                <a:lnTo>
                  <a:pt x="5850686" y="52704"/>
                </a:lnTo>
                <a:lnTo>
                  <a:pt x="5851829" y="50926"/>
                </a:lnTo>
                <a:lnTo>
                  <a:pt x="5853353" y="49022"/>
                </a:lnTo>
                <a:lnTo>
                  <a:pt x="5854623" y="46863"/>
                </a:lnTo>
                <a:lnTo>
                  <a:pt x="5855766" y="45085"/>
                </a:lnTo>
                <a:lnTo>
                  <a:pt x="5856782" y="42672"/>
                </a:lnTo>
                <a:lnTo>
                  <a:pt x="5857671" y="40513"/>
                </a:lnTo>
                <a:lnTo>
                  <a:pt x="5858306" y="38353"/>
                </a:lnTo>
                <a:lnTo>
                  <a:pt x="5859195" y="35941"/>
                </a:lnTo>
                <a:lnTo>
                  <a:pt x="5859830" y="33527"/>
                </a:lnTo>
                <a:lnTo>
                  <a:pt x="5860084" y="31115"/>
                </a:lnTo>
                <a:lnTo>
                  <a:pt x="5860719" y="28575"/>
                </a:lnTo>
                <a:lnTo>
                  <a:pt x="5860973" y="25907"/>
                </a:lnTo>
                <a:lnTo>
                  <a:pt x="5861354" y="23495"/>
                </a:lnTo>
                <a:lnTo>
                  <a:pt x="5861354" y="20700"/>
                </a:lnTo>
                <a:lnTo>
                  <a:pt x="5861608" y="18288"/>
                </a:lnTo>
                <a:lnTo>
                  <a:pt x="5861608" y="15494"/>
                </a:lnTo>
                <a:lnTo>
                  <a:pt x="5861354" y="13080"/>
                </a:lnTo>
                <a:lnTo>
                  <a:pt x="5861354" y="10287"/>
                </a:lnTo>
                <a:lnTo>
                  <a:pt x="5860973" y="7874"/>
                </a:lnTo>
                <a:lnTo>
                  <a:pt x="5860719" y="5206"/>
                </a:lnTo>
                <a:lnTo>
                  <a:pt x="5860338" y="2667"/>
                </a:lnTo>
                <a:lnTo>
                  <a:pt x="5859830" y="253"/>
                </a:lnTo>
                <a:lnTo>
                  <a:pt x="5892977" y="253"/>
                </a:lnTo>
              </a:path>
              <a:path w="6883400" h="10017125">
                <a:moveTo>
                  <a:pt x="5764961" y="85344"/>
                </a:moveTo>
                <a:lnTo>
                  <a:pt x="5892977" y="85344"/>
                </a:lnTo>
              </a:path>
              <a:path w="6883400" h="10017125">
                <a:moveTo>
                  <a:pt x="5892977" y="253"/>
                </a:moveTo>
                <a:lnTo>
                  <a:pt x="5927140" y="253"/>
                </a:lnTo>
                <a:lnTo>
                  <a:pt x="5926505" y="2413"/>
                </a:lnTo>
                <a:lnTo>
                  <a:pt x="5925870" y="5206"/>
                </a:lnTo>
                <a:lnTo>
                  <a:pt x="5925362" y="7620"/>
                </a:lnTo>
                <a:lnTo>
                  <a:pt x="5924981" y="10032"/>
                </a:lnTo>
                <a:lnTo>
                  <a:pt x="5924727" y="12826"/>
                </a:lnTo>
                <a:lnTo>
                  <a:pt x="5924346" y="15240"/>
                </a:lnTo>
                <a:lnTo>
                  <a:pt x="5924346" y="17906"/>
                </a:lnTo>
                <a:lnTo>
                  <a:pt x="5924346" y="20447"/>
                </a:lnTo>
                <a:lnTo>
                  <a:pt x="5924346" y="23114"/>
                </a:lnTo>
                <a:lnTo>
                  <a:pt x="5924727" y="25526"/>
                </a:lnTo>
                <a:lnTo>
                  <a:pt x="5924981" y="28321"/>
                </a:lnTo>
                <a:lnTo>
                  <a:pt x="5925616" y="30733"/>
                </a:lnTo>
                <a:lnTo>
                  <a:pt x="5926251" y="33147"/>
                </a:lnTo>
                <a:lnTo>
                  <a:pt x="5926886" y="35687"/>
                </a:lnTo>
                <a:lnTo>
                  <a:pt x="5927394" y="38100"/>
                </a:lnTo>
                <a:lnTo>
                  <a:pt x="5928410" y="40513"/>
                </a:lnTo>
                <a:lnTo>
                  <a:pt x="5929299" y="42672"/>
                </a:lnTo>
                <a:lnTo>
                  <a:pt x="5930188" y="45085"/>
                </a:lnTo>
                <a:lnTo>
                  <a:pt x="5931458" y="47244"/>
                </a:lnTo>
                <a:lnTo>
                  <a:pt x="5932982" y="49022"/>
                </a:lnTo>
                <a:lnTo>
                  <a:pt x="5934125" y="50926"/>
                </a:lnTo>
                <a:lnTo>
                  <a:pt x="5935649" y="52704"/>
                </a:lnTo>
                <a:lnTo>
                  <a:pt x="5937173" y="54482"/>
                </a:lnTo>
                <a:lnTo>
                  <a:pt x="5939078" y="56006"/>
                </a:lnTo>
                <a:lnTo>
                  <a:pt x="5940856" y="57530"/>
                </a:lnTo>
                <a:lnTo>
                  <a:pt x="5943015" y="58800"/>
                </a:lnTo>
                <a:lnTo>
                  <a:pt x="5944793" y="60071"/>
                </a:lnTo>
                <a:lnTo>
                  <a:pt x="5946952" y="60960"/>
                </a:lnTo>
                <a:lnTo>
                  <a:pt x="5949365" y="61595"/>
                </a:lnTo>
                <a:lnTo>
                  <a:pt x="5951778" y="62483"/>
                </a:lnTo>
                <a:lnTo>
                  <a:pt x="5954318" y="62738"/>
                </a:lnTo>
                <a:lnTo>
                  <a:pt x="5956985" y="63119"/>
                </a:lnTo>
                <a:lnTo>
                  <a:pt x="5959779" y="62738"/>
                </a:lnTo>
                <a:lnTo>
                  <a:pt x="5962192" y="62102"/>
                </a:lnTo>
                <a:lnTo>
                  <a:pt x="5964605" y="61595"/>
                </a:lnTo>
                <a:lnTo>
                  <a:pt x="5967018" y="60578"/>
                </a:lnTo>
                <a:lnTo>
                  <a:pt x="5969558" y="59690"/>
                </a:lnTo>
                <a:lnTo>
                  <a:pt x="5971336" y="58547"/>
                </a:lnTo>
                <a:lnTo>
                  <a:pt x="5973495" y="57276"/>
                </a:lnTo>
                <a:lnTo>
                  <a:pt x="5975273" y="56006"/>
                </a:lnTo>
                <a:lnTo>
                  <a:pt x="5976797" y="54228"/>
                </a:lnTo>
                <a:lnTo>
                  <a:pt x="5978702" y="52704"/>
                </a:lnTo>
                <a:lnTo>
                  <a:pt x="5980226" y="50926"/>
                </a:lnTo>
                <a:lnTo>
                  <a:pt x="5981369" y="49022"/>
                </a:lnTo>
                <a:lnTo>
                  <a:pt x="5982639" y="46863"/>
                </a:lnTo>
                <a:lnTo>
                  <a:pt x="5983782" y="45085"/>
                </a:lnTo>
                <a:lnTo>
                  <a:pt x="5988989" y="25907"/>
                </a:lnTo>
                <a:lnTo>
                  <a:pt x="5989370" y="23495"/>
                </a:lnTo>
                <a:lnTo>
                  <a:pt x="5989370" y="20700"/>
                </a:lnTo>
                <a:lnTo>
                  <a:pt x="5989624" y="18288"/>
                </a:lnTo>
                <a:lnTo>
                  <a:pt x="5989624" y="15494"/>
                </a:lnTo>
                <a:lnTo>
                  <a:pt x="5989370" y="13080"/>
                </a:lnTo>
                <a:lnTo>
                  <a:pt x="5989370" y="10287"/>
                </a:lnTo>
                <a:lnTo>
                  <a:pt x="5988989" y="7874"/>
                </a:lnTo>
                <a:lnTo>
                  <a:pt x="5988735" y="5206"/>
                </a:lnTo>
                <a:lnTo>
                  <a:pt x="5988354" y="2667"/>
                </a:lnTo>
                <a:lnTo>
                  <a:pt x="5987846" y="253"/>
                </a:lnTo>
                <a:lnTo>
                  <a:pt x="6020993" y="253"/>
                </a:lnTo>
              </a:path>
              <a:path w="6883400" h="10017125">
                <a:moveTo>
                  <a:pt x="5892977" y="85344"/>
                </a:moveTo>
                <a:lnTo>
                  <a:pt x="6020993" y="85344"/>
                </a:lnTo>
              </a:path>
              <a:path w="6883400" h="10017125">
                <a:moveTo>
                  <a:pt x="6020993" y="253"/>
                </a:moveTo>
                <a:lnTo>
                  <a:pt x="6055156" y="253"/>
                </a:lnTo>
                <a:lnTo>
                  <a:pt x="6054521" y="2413"/>
                </a:lnTo>
                <a:lnTo>
                  <a:pt x="6053886" y="5206"/>
                </a:lnTo>
                <a:lnTo>
                  <a:pt x="6053378" y="7620"/>
                </a:lnTo>
                <a:lnTo>
                  <a:pt x="6052997" y="10032"/>
                </a:lnTo>
                <a:lnTo>
                  <a:pt x="6052743" y="12826"/>
                </a:lnTo>
                <a:lnTo>
                  <a:pt x="6052743" y="15240"/>
                </a:lnTo>
                <a:lnTo>
                  <a:pt x="6052362" y="17906"/>
                </a:lnTo>
                <a:lnTo>
                  <a:pt x="6052362" y="20447"/>
                </a:lnTo>
                <a:lnTo>
                  <a:pt x="6052743" y="23114"/>
                </a:lnTo>
                <a:lnTo>
                  <a:pt x="6052743" y="25526"/>
                </a:lnTo>
                <a:lnTo>
                  <a:pt x="6052997" y="28321"/>
                </a:lnTo>
                <a:lnTo>
                  <a:pt x="6053632" y="30733"/>
                </a:lnTo>
                <a:lnTo>
                  <a:pt x="6054267" y="33147"/>
                </a:lnTo>
                <a:lnTo>
                  <a:pt x="6054902" y="35687"/>
                </a:lnTo>
                <a:lnTo>
                  <a:pt x="6055410" y="38100"/>
                </a:lnTo>
                <a:lnTo>
                  <a:pt x="6056426" y="40513"/>
                </a:lnTo>
                <a:lnTo>
                  <a:pt x="6057315" y="42672"/>
                </a:lnTo>
                <a:lnTo>
                  <a:pt x="6058204" y="45085"/>
                </a:lnTo>
                <a:lnTo>
                  <a:pt x="6059728" y="47244"/>
                </a:lnTo>
                <a:lnTo>
                  <a:pt x="6060998" y="49022"/>
                </a:lnTo>
                <a:lnTo>
                  <a:pt x="6062141" y="50926"/>
                </a:lnTo>
                <a:lnTo>
                  <a:pt x="6063665" y="52704"/>
                </a:lnTo>
                <a:lnTo>
                  <a:pt x="6065189" y="54482"/>
                </a:lnTo>
                <a:lnTo>
                  <a:pt x="6067094" y="56006"/>
                </a:lnTo>
                <a:lnTo>
                  <a:pt x="6068872" y="57530"/>
                </a:lnTo>
                <a:lnTo>
                  <a:pt x="6071031" y="58800"/>
                </a:lnTo>
                <a:lnTo>
                  <a:pt x="6072809" y="60071"/>
                </a:lnTo>
                <a:lnTo>
                  <a:pt x="6075222" y="60960"/>
                </a:lnTo>
                <a:lnTo>
                  <a:pt x="6077381" y="61595"/>
                </a:lnTo>
                <a:lnTo>
                  <a:pt x="6079794" y="62483"/>
                </a:lnTo>
                <a:lnTo>
                  <a:pt x="6082334" y="62738"/>
                </a:lnTo>
                <a:lnTo>
                  <a:pt x="6085001" y="63119"/>
                </a:lnTo>
                <a:lnTo>
                  <a:pt x="6087795" y="62738"/>
                </a:lnTo>
                <a:lnTo>
                  <a:pt x="6090208" y="62102"/>
                </a:lnTo>
                <a:lnTo>
                  <a:pt x="6093002" y="61595"/>
                </a:lnTo>
                <a:lnTo>
                  <a:pt x="6095034" y="60578"/>
                </a:lnTo>
                <a:lnTo>
                  <a:pt x="6097574" y="59690"/>
                </a:lnTo>
                <a:lnTo>
                  <a:pt x="6099606" y="58547"/>
                </a:lnTo>
                <a:lnTo>
                  <a:pt x="6110655" y="46863"/>
                </a:lnTo>
                <a:lnTo>
                  <a:pt x="6111798" y="45085"/>
                </a:lnTo>
                <a:lnTo>
                  <a:pt x="6117005" y="25907"/>
                </a:lnTo>
                <a:lnTo>
                  <a:pt x="6117386" y="23495"/>
                </a:lnTo>
                <a:lnTo>
                  <a:pt x="6117640" y="20700"/>
                </a:lnTo>
                <a:lnTo>
                  <a:pt x="6117640" y="18288"/>
                </a:lnTo>
                <a:lnTo>
                  <a:pt x="6117640" y="15494"/>
                </a:lnTo>
                <a:lnTo>
                  <a:pt x="6117640" y="13080"/>
                </a:lnTo>
                <a:lnTo>
                  <a:pt x="6117386" y="10287"/>
                </a:lnTo>
                <a:lnTo>
                  <a:pt x="6117005" y="7874"/>
                </a:lnTo>
                <a:lnTo>
                  <a:pt x="6116751" y="5206"/>
                </a:lnTo>
                <a:lnTo>
                  <a:pt x="6116370" y="2667"/>
                </a:lnTo>
                <a:lnTo>
                  <a:pt x="6115862" y="253"/>
                </a:lnTo>
                <a:lnTo>
                  <a:pt x="6149009" y="253"/>
                </a:lnTo>
              </a:path>
              <a:path w="6883400" h="10017125">
                <a:moveTo>
                  <a:pt x="6020993" y="85344"/>
                </a:moveTo>
                <a:lnTo>
                  <a:pt x="6149009" y="85344"/>
                </a:lnTo>
              </a:path>
              <a:path w="6883400" h="10017125">
                <a:moveTo>
                  <a:pt x="6149009" y="253"/>
                </a:moveTo>
                <a:lnTo>
                  <a:pt x="6183426" y="253"/>
                </a:lnTo>
                <a:lnTo>
                  <a:pt x="6182537" y="2413"/>
                </a:lnTo>
                <a:lnTo>
                  <a:pt x="6181902" y="5206"/>
                </a:lnTo>
                <a:lnTo>
                  <a:pt x="6181648" y="7620"/>
                </a:lnTo>
                <a:lnTo>
                  <a:pt x="6181013" y="10032"/>
                </a:lnTo>
                <a:lnTo>
                  <a:pt x="6180759" y="12826"/>
                </a:lnTo>
                <a:lnTo>
                  <a:pt x="6180759" y="15240"/>
                </a:lnTo>
                <a:lnTo>
                  <a:pt x="6180378" y="17906"/>
                </a:lnTo>
                <a:lnTo>
                  <a:pt x="6180378" y="20447"/>
                </a:lnTo>
                <a:lnTo>
                  <a:pt x="6180759" y="23114"/>
                </a:lnTo>
                <a:lnTo>
                  <a:pt x="6180759" y="25526"/>
                </a:lnTo>
                <a:lnTo>
                  <a:pt x="6181394" y="28321"/>
                </a:lnTo>
                <a:lnTo>
                  <a:pt x="6181648" y="30733"/>
                </a:lnTo>
                <a:lnTo>
                  <a:pt x="6182283" y="33147"/>
                </a:lnTo>
                <a:lnTo>
                  <a:pt x="6182918" y="35687"/>
                </a:lnTo>
                <a:lnTo>
                  <a:pt x="6183426" y="38100"/>
                </a:lnTo>
                <a:lnTo>
                  <a:pt x="6184442" y="40513"/>
                </a:lnTo>
                <a:lnTo>
                  <a:pt x="6185331" y="42672"/>
                </a:lnTo>
                <a:lnTo>
                  <a:pt x="6186474" y="45085"/>
                </a:lnTo>
                <a:lnTo>
                  <a:pt x="6187744" y="47244"/>
                </a:lnTo>
                <a:lnTo>
                  <a:pt x="6189014" y="49022"/>
                </a:lnTo>
                <a:lnTo>
                  <a:pt x="6190538" y="50926"/>
                </a:lnTo>
                <a:lnTo>
                  <a:pt x="6191681" y="52704"/>
                </a:lnTo>
                <a:lnTo>
                  <a:pt x="6193586" y="54482"/>
                </a:lnTo>
                <a:lnTo>
                  <a:pt x="6195110" y="56006"/>
                </a:lnTo>
                <a:lnTo>
                  <a:pt x="6196888" y="57530"/>
                </a:lnTo>
                <a:lnTo>
                  <a:pt x="6199047" y="58800"/>
                </a:lnTo>
                <a:lnTo>
                  <a:pt x="6201206" y="60071"/>
                </a:lnTo>
                <a:lnTo>
                  <a:pt x="6203238" y="60960"/>
                </a:lnTo>
                <a:lnTo>
                  <a:pt x="6205397" y="61595"/>
                </a:lnTo>
                <a:lnTo>
                  <a:pt x="6207810" y="62483"/>
                </a:lnTo>
                <a:lnTo>
                  <a:pt x="6210350" y="62738"/>
                </a:lnTo>
                <a:lnTo>
                  <a:pt x="6213017" y="63119"/>
                </a:lnTo>
                <a:lnTo>
                  <a:pt x="6215811" y="62738"/>
                </a:lnTo>
                <a:lnTo>
                  <a:pt x="6218478" y="62102"/>
                </a:lnTo>
                <a:lnTo>
                  <a:pt x="6221018" y="61595"/>
                </a:lnTo>
                <a:lnTo>
                  <a:pt x="6223431" y="60578"/>
                </a:lnTo>
                <a:lnTo>
                  <a:pt x="6225590" y="59690"/>
                </a:lnTo>
                <a:lnTo>
                  <a:pt x="6238671" y="46863"/>
                </a:lnTo>
                <a:lnTo>
                  <a:pt x="6239814" y="45085"/>
                </a:lnTo>
                <a:lnTo>
                  <a:pt x="6245021" y="25907"/>
                </a:lnTo>
                <a:lnTo>
                  <a:pt x="6245402" y="23495"/>
                </a:lnTo>
                <a:lnTo>
                  <a:pt x="6245656" y="20700"/>
                </a:lnTo>
                <a:lnTo>
                  <a:pt x="6245656" y="18288"/>
                </a:lnTo>
                <a:lnTo>
                  <a:pt x="6245656" y="15494"/>
                </a:lnTo>
                <a:lnTo>
                  <a:pt x="6245656" y="13080"/>
                </a:lnTo>
                <a:lnTo>
                  <a:pt x="6245402" y="10287"/>
                </a:lnTo>
                <a:lnTo>
                  <a:pt x="6245021" y="7874"/>
                </a:lnTo>
                <a:lnTo>
                  <a:pt x="6244767" y="5206"/>
                </a:lnTo>
                <a:lnTo>
                  <a:pt x="6244386" y="2667"/>
                </a:lnTo>
                <a:lnTo>
                  <a:pt x="6244132" y="253"/>
                </a:lnTo>
                <a:lnTo>
                  <a:pt x="6277025" y="253"/>
                </a:lnTo>
              </a:path>
              <a:path w="6883400" h="10017125">
                <a:moveTo>
                  <a:pt x="6149009" y="85344"/>
                </a:moveTo>
                <a:lnTo>
                  <a:pt x="6277025" y="85344"/>
                </a:lnTo>
              </a:path>
              <a:path w="6883400" h="10017125">
                <a:moveTo>
                  <a:pt x="6277025" y="253"/>
                </a:moveTo>
                <a:lnTo>
                  <a:pt x="6311442" y="253"/>
                </a:lnTo>
                <a:lnTo>
                  <a:pt x="6310934" y="2413"/>
                </a:lnTo>
                <a:lnTo>
                  <a:pt x="6309918" y="5206"/>
                </a:lnTo>
                <a:lnTo>
                  <a:pt x="6309664" y="7620"/>
                </a:lnTo>
                <a:lnTo>
                  <a:pt x="6309029" y="10032"/>
                </a:lnTo>
                <a:lnTo>
                  <a:pt x="6309029" y="12826"/>
                </a:lnTo>
                <a:lnTo>
                  <a:pt x="6308775" y="15240"/>
                </a:lnTo>
                <a:lnTo>
                  <a:pt x="6308775" y="17906"/>
                </a:lnTo>
                <a:lnTo>
                  <a:pt x="6308775" y="20447"/>
                </a:lnTo>
                <a:lnTo>
                  <a:pt x="6308775" y="23114"/>
                </a:lnTo>
                <a:lnTo>
                  <a:pt x="6309029" y="25526"/>
                </a:lnTo>
                <a:lnTo>
                  <a:pt x="6309410" y="28321"/>
                </a:lnTo>
                <a:lnTo>
                  <a:pt x="6309664" y="30733"/>
                </a:lnTo>
                <a:lnTo>
                  <a:pt x="6310299" y="33147"/>
                </a:lnTo>
                <a:lnTo>
                  <a:pt x="6310934" y="35687"/>
                </a:lnTo>
                <a:lnTo>
                  <a:pt x="6311442" y="38100"/>
                </a:lnTo>
                <a:lnTo>
                  <a:pt x="6312458" y="40513"/>
                </a:lnTo>
                <a:lnTo>
                  <a:pt x="6318554" y="50926"/>
                </a:lnTo>
                <a:lnTo>
                  <a:pt x="6319697" y="52704"/>
                </a:lnTo>
                <a:lnTo>
                  <a:pt x="6321602" y="54482"/>
                </a:lnTo>
                <a:lnTo>
                  <a:pt x="6323126" y="56006"/>
                </a:lnTo>
                <a:lnTo>
                  <a:pt x="6324904" y="57530"/>
                </a:lnTo>
                <a:lnTo>
                  <a:pt x="6327063" y="58800"/>
                </a:lnTo>
                <a:lnTo>
                  <a:pt x="6329222" y="60071"/>
                </a:lnTo>
                <a:lnTo>
                  <a:pt x="6331254" y="60960"/>
                </a:lnTo>
                <a:lnTo>
                  <a:pt x="6333413" y="61595"/>
                </a:lnTo>
                <a:lnTo>
                  <a:pt x="6335826" y="62483"/>
                </a:lnTo>
                <a:lnTo>
                  <a:pt x="6338620" y="62738"/>
                </a:lnTo>
                <a:lnTo>
                  <a:pt x="6341033" y="63119"/>
                </a:lnTo>
                <a:lnTo>
                  <a:pt x="6343827" y="62738"/>
                </a:lnTo>
                <a:lnTo>
                  <a:pt x="6346494" y="62102"/>
                </a:lnTo>
                <a:lnTo>
                  <a:pt x="6349034" y="61595"/>
                </a:lnTo>
                <a:lnTo>
                  <a:pt x="6351447" y="60578"/>
                </a:lnTo>
                <a:lnTo>
                  <a:pt x="6353606" y="59690"/>
                </a:lnTo>
                <a:lnTo>
                  <a:pt x="6355638" y="58547"/>
                </a:lnTo>
                <a:lnTo>
                  <a:pt x="6357543" y="57276"/>
                </a:lnTo>
                <a:lnTo>
                  <a:pt x="6359702" y="56006"/>
                </a:lnTo>
                <a:lnTo>
                  <a:pt x="6361226" y="54228"/>
                </a:lnTo>
                <a:lnTo>
                  <a:pt x="6362750" y="52704"/>
                </a:lnTo>
                <a:lnTo>
                  <a:pt x="6364274" y="50926"/>
                </a:lnTo>
                <a:lnTo>
                  <a:pt x="6365417" y="49022"/>
                </a:lnTo>
                <a:lnTo>
                  <a:pt x="6366687" y="46863"/>
                </a:lnTo>
                <a:lnTo>
                  <a:pt x="6367830" y="45085"/>
                </a:lnTo>
                <a:lnTo>
                  <a:pt x="6368846" y="42672"/>
                </a:lnTo>
                <a:lnTo>
                  <a:pt x="6369989" y="40513"/>
                </a:lnTo>
                <a:lnTo>
                  <a:pt x="6370624" y="38353"/>
                </a:lnTo>
                <a:lnTo>
                  <a:pt x="6371513" y="35941"/>
                </a:lnTo>
                <a:lnTo>
                  <a:pt x="6371894" y="33527"/>
                </a:lnTo>
                <a:lnTo>
                  <a:pt x="6372402" y="31115"/>
                </a:lnTo>
                <a:lnTo>
                  <a:pt x="6373037" y="28575"/>
                </a:lnTo>
                <a:lnTo>
                  <a:pt x="6373418" y="25907"/>
                </a:lnTo>
                <a:lnTo>
                  <a:pt x="6373418" y="23495"/>
                </a:lnTo>
                <a:lnTo>
                  <a:pt x="6373672" y="20700"/>
                </a:lnTo>
                <a:lnTo>
                  <a:pt x="6373672" y="18288"/>
                </a:lnTo>
                <a:lnTo>
                  <a:pt x="6373672" y="15494"/>
                </a:lnTo>
                <a:lnTo>
                  <a:pt x="6373672" y="13080"/>
                </a:lnTo>
                <a:lnTo>
                  <a:pt x="6373418" y="10287"/>
                </a:lnTo>
                <a:lnTo>
                  <a:pt x="6373418" y="7874"/>
                </a:lnTo>
                <a:lnTo>
                  <a:pt x="6372783" y="5206"/>
                </a:lnTo>
                <a:lnTo>
                  <a:pt x="6372402" y="2667"/>
                </a:lnTo>
                <a:lnTo>
                  <a:pt x="6372148" y="253"/>
                </a:lnTo>
                <a:lnTo>
                  <a:pt x="6405041" y="253"/>
                </a:lnTo>
              </a:path>
              <a:path w="6883400" h="10017125">
                <a:moveTo>
                  <a:pt x="6277025" y="85344"/>
                </a:moveTo>
                <a:lnTo>
                  <a:pt x="6405041" y="85344"/>
                </a:lnTo>
              </a:path>
              <a:path w="6883400" h="10017125">
                <a:moveTo>
                  <a:pt x="6405041" y="253"/>
                </a:moveTo>
                <a:lnTo>
                  <a:pt x="6439458" y="253"/>
                </a:lnTo>
                <a:lnTo>
                  <a:pt x="6438950" y="2413"/>
                </a:lnTo>
                <a:lnTo>
                  <a:pt x="6437934" y="5206"/>
                </a:lnTo>
                <a:lnTo>
                  <a:pt x="6437680" y="7620"/>
                </a:lnTo>
                <a:lnTo>
                  <a:pt x="6437426" y="10032"/>
                </a:lnTo>
                <a:lnTo>
                  <a:pt x="6437045" y="12826"/>
                </a:lnTo>
                <a:lnTo>
                  <a:pt x="6436791" y="15240"/>
                </a:lnTo>
                <a:lnTo>
                  <a:pt x="6436791" y="17906"/>
                </a:lnTo>
                <a:lnTo>
                  <a:pt x="6436791" y="20447"/>
                </a:lnTo>
                <a:lnTo>
                  <a:pt x="6436791" y="23114"/>
                </a:lnTo>
                <a:lnTo>
                  <a:pt x="6437045" y="25526"/>
                </a:lnTo>
                <a:lnTo>
                  <a:pt x="6437426" y="28321"/>
                </a:lnTo>
                <a:lnTo>
                  <a:pt x="6437680" y="30733"/>
                </a:lnTo>
                <a:lnTo>
                  <a:pt x="6438315" y="33147"/>
                </a:lnTo>
                <a:lnTo>
                  <a:pt x="6438950" y="35687"/>
                </a:lnTo>
                <a:lnTo>
                  <a:pt x="6439839" y="38100"/>
                </a:lnTo>
                <a:lnTo>
                  <a:pt x="6440474" y="40513"/>
                </a:lnTo>
                <a:lnTo>
                  <a:pt x="6441617" y="42672"/>
                </a:lnTo>
                <a:lnTo>
                  <a:pt x="6442506" y="45085"/>
                </a:lnTo>
                <a:lnTo>
                  <a:pt x="6443776" y="47244"/>
                </a:lnTo>
                <a:lnTo>
                  <a:pt x="6445046" y="49022"/>
                </a:lnTo>
                <a:lnTo>
                  <a:pt x="6446570" y="50926"/>
                </a:lnTo>
                <a:lnTo>
                  <a:pt x="6448094" y="52704"/>
                </a:lnTo>
                <a:lnTo>
                  <a:pt x="6449618" y="54482"/>
                </a:lnTo>
                <a:lnTo>
                  <a:pt x="6451396" y="56006"/>
                </a:lnTo>
                <a:lnTo>
                  <a:pt x="6453174" y="57530"/>
                </a:lnTo>
                <a:lnTo>
                  <a:pt x="6455079" y="58800"/>
                </a:lnTo>
                <a:lnTo>
                  <a:pt x="6457238" y="60071"/>
                </a:lnTo>
                <a:lnTo>
                  <a:pt x="6459270" y="60960"/>
                </a:lnTo>
                <a:lnTo>
                  <a:pt x="6461810" y="61595"/>
                </a:lnTo>
                <a:lnTo>
                  <a:pt x="6463842" y="62483"/>
                </a:lnTo>
                <a:lnTo>
                  <a:pt x="6466636" y="62738"/>
                </a:lnTo>
                <a:lnTo>
                  <a:pt x="6469049" y="63119"/>
                </a:lnTo>
                <a:lnTo>
                  <a:pt x="6471843" y="62738"/>
                </a:lnTo>
                <a:lnTo>
                  <a:pt x="6474510" y="62102"/>
                </a:lnTo>
                <a:lnTo>
                  <a:pt x="6477050" y="61595"/>
                </a:lnTo>
                <a:lnTo>
                  <a:pt x="6479463" y="60578"/>
                </a:lnTo>
                <a:lnTo>
                  <a:pt x="6481622" y="59690"/>
                </a:lnTo>
                <a:lnTo>
                  <a:pt x="6483654" y="58547"/>
                </a:lnTo>
                <a:lnTo>
                  <a:pt x="6485559" y="57276"/>
                </a:lnTo>
                <a:lnTo>
                  <a:pt x="6487718" y="56006"/>
                </a:lnTo>
                <a:lnTo>
                  <a:pt x="6489242" y="54228"/>
                </a:lnTo>
                <a:lnTo>
                  <a:pt x="6495846" y="45085"/>
                </a:lnTo>
                <a:lnTo>
                  <a:pt x="6497116" y="42672"/>
                </a:lnTo>
                <a:lnTo>
                  <a:pt x="6498005" y="40513"/>
                </a:lnTo>
                <a:lnTo>
                  <a:pt x="6498640" y="38353"/>
                </a:lnTo>
                <a:lnTo>
                  <a:pt x="6499529" y="35941"/>
                </a:lnTo>
                <a:lnTo>
                  <a:pt x="6500164" y="33527"/>
                </a:lnTo>
                <a:lnTo>
                  <a:pt x="6500418" y="31115"/>
                </a:lnTo>
                <a:lnTo>
                  <a:pt x="6501053" y="28575"/>
                </a:lnTo>
                <a:lnTo>
                  <a:pt x="6501434" y="25907"/>
                </a:lnTo>
                <a:lnTo>
                  <a:pt x="6501434" y="23495"/>
                </a:lnTo>
                <a:lnTo>
                  <a:pt x="6501688" y="20700"/>
                </a:lnTo>
                <a:lnTo>
                  <a:pt x="6501688" y="18288"/>
                </a:lnTo>
                <a:lnTo>
                  <a:pt x="6501688" y="15494"/>
                </a:lnTo>
                <a:lnTo>
                  <a:pt x="6501688" y="13080"/>
                </a:lnTo>
                <a:lnTo>
                  <a:pt x="6501434" y="10287"/>
                </a:lnTo>
                <a:lnTo>
                  <a:pt x="6501434" y="7874"/>
                </a:lnTo>
                <a:lnTo>
                  <a:pt x="6500799" y="5206"/>
                </a:lnTo>
                <a:lnTo>
                  <a:pt x="6500799" y="2667"/>
                </a:lnTo>
                <a:lnTo>
                  <a:pt x="6500164" y="253"/>
                </a:lnTo>
                <a:lnTo>
                  <a:pt x="6533438" y="253"/>
                </a:lnTo>
              </a:path>
              <a:path w="6883400" h="10017125">
                <a:moveTo>
                  <a:pt x="6405041" y="85344"/>
                </a:moveTo>
                <a:lnTo>
                  <a:pt x="6533438" y="85344"/>
                </a:lnTo>
              </a:path>
              <a:path w="6883400" h="10017125">
                <a:moveTo>
                  <a:pt x="6533438" y="253"/>
                </a:moveTo>
                <a:lnTo>
                  <a:pt x="6567474" y="253"/>
                </a:lnTo>
                <a:lnTo>
                  <a:pt x="6566966" y="2413"/>
                </a:lnTo>
                <a:lnTo>
                  <a:pt x="6566331" y="5206"/>
                </a:lnTo>
                <a:lnTo>
                  <a:pt x="6565696" y="7620"/>
                </a:lnTo>
                <a:lnTo>
                  <a:pt x="6565442" y="10032"/>
                </a:lnTo>
                <a:lnTo>
                  <a:pt x="6565061" y="12826"/>
                </a:lnTo>
                <a:lnTo>
                  <a:pt x="6564807" y="15240"/>
                </a:lnTo>
                <a:lnTo>
                  <a:pt x="6564807" y="17906"/>
                </a:lnTo>
                <a:lnTo>
                  <a:pt x="6564807" y="20447"/>
                </a:lnTo>
                <a:lnTo>
                  <a:pt x="6564807" y="23114"/>
                </a:lnTo>
                <a:lnTo>
                  <a:pt x="6565061" y="25526"/>
                </a:lnTo>
                <a:lnTo>
                  <a:pt x="6565442" y="28321"/>
                </a:lnTo>
                <a:lnTo>
                  <a:pt x="6565696" y="30733"/>
                </a:lnTo>
                <a:lnTo>
                  <a:pt x="6566331" y="33147"/>
                </a:lnTo>
                <a:lnTo>
                  <a:pt x="6567220" y="35687"/>
                </a:lnTo>
                <a:lnTo>
                  <a:pt x="6567855" y="38100"/>
                </a:lnTo>
                <a:lnTo>
                  <a:pt x="6568744" y="40513"/>
                </a:lnTo>
                <a:lnTo>
                  <a:pt x="6569633" y="42672"/>
                </a:lnTo>
                <a:lnTo>
                  <a:pt x="6570522" y="45085"/>
                </a:lnTo>
                <a:lnTo>
                  <a:pt x="6571792" y="47244"/>
                </a:lnTo>
                <a:lnTo>
                  <a:pt x="6573062" y="49022"/>
                </a:lnTo>
                <a:lnTo>
                  <a:pt x="6574586" y="50926"/>
                </a:lnTo>
                <a:lnTo>
                  <a:pt x="6576110" y="52704"/>
                </a:lnTo>
                <a:lnTo>
                  <a:pt x="6577634" y="54482"/>
                </a:lnTo>
                <a:lnTo>
                  <a:pt x="6579412" y="56006"/>
                </a:lnTo>
                <a:lnTo>
                  <a:pt x="6581190" y="57530"/>
                </a:lnTo>
                <a:lnTo>
                  <a:pt x="6583095" y="58800"/>
                </a:lnTo>
                <a:lnTo>
                  <a:pt x="6585254" y="60071"/>
                </a:lnTo>
                <a:lnTo>
                  <a:pt x="6587286" y="60960"/>
                </a:lnTo>
                <a:lnTo>
                  <a:pt x="6589826" y="61595"/>
                </a:lnTo>
                <a:lnTo>
                  <a:pt x="6591858" y="62483"/>
                </a:lnTo>
                <a:lnTo>
                  <a:pt x="6594652" y="62738"/>
                </a:lnTo>
                <a:lnTo>
                  <a:pt x="6597065" y="63119"/>
                </a:lnTo>
                <a:lnTo>
                  <a:pt x="6600113" y="62738"/>
                </a:lnTo>
                <a:lnTo>
                  <a:pt x="6602526" y="62102"/>
                </a:lnTo>
                <a:lnTo>
                  <a:pt x="6605066" y="61595"/>
                </a:lnTo>
                <a:lnTo>
                  <a:pt x="6607479" y="60578"/>
                </a:lnTo>
                <a:lnTo>
                  <a:pt x="6609638" y="59690"/>
                </a:lnTo>
                <a:lnTo>
                  <a:pt x="6611670" y="58547"/>
                </a:lnTo>
                <a:lnTo>
                  <a:pt x="6613829" y="57276"/>
                </a:lnTo>
                <a:lnTo>
                  <a:pt x="6615734" y="56006"/>
                </a:lnTo>
                <a:lnTo>
                  <a:pt x="6617258" y="54228"/>
                </a:lnTo>
                <a:lnTo>
                  <a:pt x="6619036" y="52704"/>
                </a:lnTo>
                <a:lnTo>
                  <a:pt x="6620306" y="50926"/>
                </a:lnTo>
                <a:lnTo>
                  <a:pt x="6621830" y="49022"/>
                </a:lnTo>
                <a:lnTo>
                  <a:pt x="6622973" y="46863"/>
                </a:lnTo>
                <a:lnTo>
                  <a:pt x="6624243" y="45085"/>
                </a:lnTo>
                <a:lnTo>
                  <a:pt x="6625132" y="42672"/>
                </a:lnTo>
                <a:lnTo>
                  <a:pt x="6626021" y="40513"/>
                </a:lnTo>
                <a:lnTo>
                  <a:pt x="6626656" y="38353"/>
                </a:lnTo>
                <a:lnTo>
                  <a:pt x="6627545" y="35941"/>
                </a:lnTo>
                <a:lnTo>
                  <a:pt x="6628180" y="33527"/>
                </a:lnTo>
                <a:lnTo>
                  <a:pt x="6628434" y="31115"/>
                </a:lnTo>
                <a:lnTo>
                  <a:pt x="6629069" y="28575"/>
                </a:lnTo>
                <a:lnTo>
                  <a:pt x="6629450" y="25907"/>
                </a:lnTo>
                <a:lnTo>
                  <a:pt x="6629704" y="23495"/>
                </a:lnTo>
                <a:lnTo>
                  <a:pt x="6629704" y="20700"/>
                </a:lnTo>
                <a:lnTo>
                  <a:pt x="6629958" y="18288"/>
                </a:lnTo>
                <a:lnTo>
                  <a:pt x="6629958" y="15494"/>
                </a:lnTo>
                <a:lnTo>
                  <a:pt x="6629704" y="13080"/>
                </a:lnTo>
                <a:lnTo>
                  <a:pt x="6629704" y="10287"/>
                </a:lnTo>
                <a:lnTo>
                  <a:pt x="6629450" y="7874"/>
                </a:lnTo>
                <a:lnTo>
                  <a:pt x="6629069" y="5206"/>
                </a:lnTo>
                <a:lnTo>
                  <a:pt x="6628815" y="2667"/>
                </a:lnTo>
                <a:lnTo>
                  <a:pt x="6628180" y="253"/>
                </a:lnTo>
                <a:lnTo>
                  <a:pt x="6661454" y="253"/>
                </a:lnTo>
              </a:path>
              <a:path w="6883400" h="10017125">
                <a:moveTo>
                  <a:pt x="6533438" y="85344"/>
                </a:moveTo>
                <a:lnTo>
                  <a:pt x="6661454" y="85344"/>
                </a:lnTo>
              </a:path>
              <a:path w="6883400" h="10017125">
                <a:moveTo>
                  <a:pt x="6661454" y="253"/>
                </a:moveTo>
                <a:lnTo>
                  <a:pt x="6695490" y="253"/>
                </a:lnTo>
                <a:lnTo>
                  <a:pt x="6694982" y="2413"/>
                </a:lnTo>
                <a:lnTo>
                  <a:pt x="6694347" y="5206"/>
                </a:lnTo>
                <a:lnTo>
                  <a:pt x="6693712" y="7620"/>
                </a:lnTo>
                <a:lnTo>
                  <a:pt x="6693458" y="10032"/>
                </a:lnTo>
                <a:lnTo>
                  <a:pt x="6693077" y="12826"/>
                </a:lnTo>
                <a:lnTo>
                  <a:pt x="6692823" y="15240"/>
                </a:lnTo>
                <a:lnTo>
                  <a:pt x="6692823" y="17906"/>
                </a:lnTo>
                <a:lnTo>
                  <a:pt x="6692823" y="20447"/>
                </a:lnTo>
                <a:lnTo>
                  <a:pt x="6692823" y="23114"/>
                </a:lnTo>
                <a:lnTo>
                  <a:pt x="6693077" y="25526"/>
                </a:lnTo>
                <a:lnTo>
                  <a:pt x="6693458" y="28321"/>
                </a:lnTo>
                <a:lnTo>
                  <a:pt x="6693966" y="30733"/>
                </a:lnTo>
                <a:lnTo>
                  <a:pt x="6694347" y="33147"/>
                </a:lnTo>
                <a:lnTo>
                  <a:pt x="6695236" y="35687"/>
                </a:lnTo>
                <a:lnTo>
                  <a:pt x="6695871" y="38100"/>
                </a:lnTo>
                <a:lnTo>
                  <a:pt x="6696760" y="40513"/>
                </a:lnTo>
                <a:lnTo>
                  <a:pt x="6697649" y="42672"/>
                </a:lnTo>
                <a:lnTo>
                  <a:pt x="6698538" y="45085"/>
                </a:lnTo>
                <a:lnTo>
                  <a:pt x="6699808" y="47244"/>
                </a:lnTo>
                <a:lnTo>
                  <a:pt x="6701078" y="49022"/>
                </a:lnTo>
                <a:lnTo>
                  <a:pt x="6702602" y="50926"/>
                </a:lnTo>
                <a:lnTo>
                  <a:pt x="6704126" y="52704"/>
                </a:lnTo>
                <a:lnTo>
                  <a:pt x="6705650" y="54482"/>
                </a:lnTo>
                <a:lnTo>
                  <a:pt x="6707428" y="56006"/>
                </a:lnTo>
                <a:lnTo>
                  <a:pt x="6709206" y="57530"/>
                </a:lnTo>
                <a:lnTo>
                  <a:pt x="6711365" y="58800"/>
                </a:lnTo>
                <a:lnTo>
                  <a:pt x="6713270" y="60071"/>
                </a:lnTo>
                <a:lnTo>
                  <a:pt x="6715302" y="60960"/>
                </a:lnTo>
                <a:lnTo>
                  <a:pt x="6717842" y="61595"/>
                </a:lnTo>
                <a:lnTo>
                  <a:pt x="6720255" y="62483"/>
                </a:lnTo>
                <a:lnTo>
                  <a:pt x="6722668" y="62738"/>
                </a:lnTo>
                <a:lnTo>
                  <a:pt x="6725462" y="63119"/>
                </a:lnTo>
                <a:lnTo>
                  <a:pt x="6728129" y="62738"/>
                </a:lnTo>
                <a:lnTo>
                  <a:pt x="6730542" y="62102"/>
                </a:lnTo>
                <a:lnTo>
                  <a:pt x="6733082" y="61595"/>
                </a:lnTo>
                <a:lnTo>
                  <a:pt x="6735495" y="60578"/>
                </a:lnTo>
                <a:lnTo>
                  <a:pt x="6737654" y="59690"/>
                </a:lnTo>
                <a:lnTo>
                  <a:pt x="6739686" y="58547"/>
                </a:lnTo>
                <a:lnTo>
                  <a:pt x="6741845" y="57276"/>
                </a:lnTo>
                <a:lnTo>
                  <a:pt x="6743750" y="56006"/>
                </a:lnTo>
                <a:lnTo>
                  <a:pt x="6745274" y="54228"/>
                </a:lnTo>
                <a:lnTo>
                  <a:pt x="6747052" y="52704"/>
                </a:lnTo>
                <a:lnTo>
                  <a:pt x="6748322" y="50926"/>
                </a:lnTo>
                <a:lnTo>
                  <a:pt x="6749846" y="49022"/>
                </a:lnTo>
                <a:lnTo>
                  <a:pt x="6750989" y="46863"/>
                </a:lnTo>
                <a:lnTo>
                  <a:pt x="6752259" y="45085"/>
                </a:lnTo>
                <a:lnTo>
                  <a:pt x="6753148" y="42672"/>
                </a:lnTo>
                <a:lnTo>
                  <a:pt x="6754037" y="40513"/>
                </a:lnTo>
                <a:lnTo>
                  <a:pt x="6754926" y="38353"/>
                </a:lnTo>
                <a:lnTo>
                  <a:pt x="6755561" y="35941"/>
                </a:lnTo>
                <a:lnTo>
                  <a:pt x="6756196" y="33527"/>
                </a:lnTo>
                <a:lnTo>
                  <a:pt x="6756831" y="31115"/>
                </a:lnTo>
                <a:lnTo>
                  <a:pt x="6757085" y="28575"/>
                </a:lnTo>
                <a:lnTo>
                  <a:pt x="6757466" y="25907"/>
                </a:lnTo>
                <a:lnTo>
                  <a:pt x="6757720" y="23495"/>
                </a:lnTo>
                <a:lnTo>
                  <a:pt x="6757720" y="20700"/>
                </a:lnTo>
                <a:lnTo>
                  <a:pt x="6757974" y="18288"/>
                </a:lnTo>
                <a:lnTo>
                  <a:pt x="6757974" y="15494"/>
                </a:lnTo>
                <a:lnTo>
                  <a:pt x="6757720" y="13080"/>
                </a:lnTo>
                <a:lnTo>
                  <a:pt x="6757720" y="10287"/>
                </a:lnTo>
                <a:lnTo>
                  <a:pt x="6757466" y="7874"/>
                </a:lnTo>
                <a:lnTo>
                  <a:pt x="6757085" y="5206"/>
                </a:lnTo>
                <a:lnTo>
                  <a:pt x="6756831" y="2667"/>
                </a:lnTo>
                <a:lnTo>
                  <a:pt x="6756196" y="253"/>
                </a:lnTo>
                <a:lnTo>
                  <a:pt x="6789470" y="253"/>
                </a:lnTo>
              </a:path>
              <a:path w="6883400" h="10017125">
                <a:moveTo>
                  <a:pt x="6661454" y="85344"/>
                </a:moveTo>
                <a:lnTo>
                  <a:pt x="6789470" y="85344"/>
                </a:lnTo>
              </a:path>
              <a:path w="6883400" h="10017125">
                <a:moveTo>
                  <a:pt x="6883323" y="93852"/>
                </a:moveTo>
                <a:lnTo>
                  <a:pt x="6883323" y="60578"/>
                </a:lnTo>
                <a:lnTo>
                  <a:pt x="6879894" y="61214"/>
                </a:lnTo>
                <a:lnTo>
                  <a:pt x="6876846" y="61595"/>
                </a:lnTo>
                <a:lnTo>
                  <a:pt x="6873544" y="62102"/>
                </a:lnTo>
                <a:lnTo>
                  <a:pt x="6870242" y="62483"/>
                </a:lnTo>
                <a:lnTo>
                  <a:pt x="6866813" y="62738"/>
                </a:lnTo>
                <a:lnTo>
                  <a:pt x="6863765" y="62738"/>
                </a:lnTo>
                <a:lnTo>
                  <a:pt x="6860463" y="62483"/>
                </a:lnTo>
                <a:lnTo>
                  <a:pt x="6857415" y="61849"/>
                </a:lnTo>
                <a:lnTo>
                  <a:pt x="6853986" y="61214"/>
                </a:lnTo>
                <a:lnTo>
                  <a:pt x="6838492" y="52704"/>
                </a:lnTo>
                <a:lnTo>
                  <a:pt x="6835444" y="49911"/>
                </a:lnTo>
                <a:lnTo>
                  <a:pt x="6832396" y="46608"/>
                </a:lnTo>
                <a:lnTo>
                  <a:pt x="6829983" y="43561"/>
                </a:lnTo>
                <a:lnTo>
                  <a:pt x="6827570" y="40258"/>
                </a:lnTo>
                <a:lnTo>
                  <a:pt x="6818680" y="20447"/>
                </a:lnTo>
                <a:lnTo>
                  <a:pt x="6818680" y="17399"/>
                </a:lnTo>
                <a:lnTo>
                  <a:pt x="6818426" y="14604"/>
                </a:lnTo>
                <a:lnTo>
                  <a:pt x="6818680" y="11811"/>
                </a:lnTo>
                <a:lnTo>
                  <a:pt x="6819315" y="9144"/>
                </a:lnTo>
                <a:lnTo>
                  <a:pt x="6819950" y="6096"/>
                </a:lnTo>
                <a:lnTo>
                  <a:pt x="6820839" y="3301"/>
                </a:lnTo>
                <a:lnTo>
                  <a:pt x="6821982" y="253"/>
                </a:lnTo>
                <a:lnTo>
                  <a:pt x="6789470" y="253"/>
                </a:lnTo>
              </a:path>
              <a:path w="6883400" h="10017125">
                <a:moveTo>
                  <a:pt x="6797598" y="93852"/>
                </a:moveTo>
                <a:lnTo>
                  <a:pt x="6797598" y="85344"/>
                </a:lnTo>
                <a:lnTo>
                  <a:pt x="6789470" y="85344"/>
                </a:lnTo>
              </a:path>
              <a:path w="6883400" h="10017125">
                <a:moveTo>
                  <a:pt x="6883323" y="219075"/>
                </a:moveTo>
                <a:lnTo>
                  <a:pt x="6883323" y="185293"/>
                </a:lnTo>
                <a:lnTo>
                  <a:pt x="6880910" y="185927"/>
                </a:lnTo>
                <a:lnTo>
                  <a:pt x="6878370" y="186563"/>
                </a:lnTo>
                <a:lnTo>
                  <a:pt x="6875957" y="187071"/>
                </a:lnTo>
                <a:lnTo>
                  <a:pt x="6873290" y="187451"/>
                </a:lnTo>
                <a:lnTo>
                  <a:pt x="6870750" y="187705"/>
                </a:lnTo>
                <a:lnTo>
                  <a:pt x="6868083" y="188087"/>
                </a:lnTo>
                <a:lnTo>
                  <a:pt x="6865670" y="188087"/>
                </a:lnTo>
                <a:lnTo>
                  <a:pt x="6862876" y="188087"/>
                </a:lnTo>
                <a:lnTo>
                  <a:pt x="6860463" y="188087"/>
                </a:lnTo>
                <a:lnTo>
                  <a:pt x="6857669" y="187705"/>
                </a:lnTo>
                <a:lnTo>
                  <a:pt x="6845223" y="185039"/>
                </a:lnTo>
                <a:lnTo>
                  <a:pt x="6842810" y="184403"/>
                </a:lnTo>
                <a:lnTo>
                  <a:pt x="6840651" y="183515"/>
                </a:lnTo>
                <a:lnTo>
                  <a:pt x="6838492" y="182245"/>
                </a:lnTo>
                <a:lnTo>
                  <a:pt x="6836333" y="180975"/>
                </a:lnTo>
                <a:lnTo>
                  <a:pt x="6834174" y="179831"/>
                </a:lnTo>
                <a:lnTo>
                  <a:pt x="6832396" y="178307"/>
                </a:lnTo>
                <a:lnTo>
                  <a:pt x="6830618" y="177038"/>
                </a:lnTo>
                <a:lnTo>
                  <a:pt x="6821728" y="163702"/>
                </a:lnTo>
                <a:lnTo>
                  <a:pt x="6820839" y="161163"/>
                </a:lnTo>
                <a:lnTo>
                  <a:pt x="6820458" y="158750"/>
                </a:lnTo>
                <a:lnTo>
                  <a:pt x="6820204" y="156082"/>
                </a:lnTo>
                <a:lnTo>
                  <a:pt x="6820458" y="153289"/>
                </a:lnTo>
                <a:lnTo>
                  <a:pt x="6821093" y="150875"/>
                </a:lnTo>
                <a:lnTo>
                  <a:pt x="6821728" y="148463"/>
                </a:lnTo>
                <a:lnTo>
                  <a:pt x="6822617" y="145923"/>
                </a:lnTo>
                <a:lnTo>
                  <a:pt x="6823506" y="143891"/>
                </a:lnTo>
                <a:lnTo>
                  <a:pt x="6824776" y="141731"/>
                </a:lnTo>
                <a:lnTo>
                  <a:pt x="6826046" y="139826"/>
                </a:lnTo>
                <a:lnTo>
                  <a:pt x="6827189" y="138049"/>
                </a:lnTo>
                <a:lnTo>
                  <a:pt x="6829094" y="136525"/>
                </a:lnTo>
                <a:lnTo>
                  <a:pt x="6830618" y="134747"/>
                </a:lnTo>
                <a:lnTo>
                  <a:pt x="6832396" y="133476"/>
                </a:lnTo>
                <a:lnTo>
                  <a:pt x="6834174" y="131952"/>
                </a:lnTo>
                <a:lnTo>
                  <a:pt x="6836333" y="130682"/>
                </a:lnTo>
                <a:lnTo>
                  <a:pt x="6838492" y="129794"/>
                </a:lnTo>
                <a:lnTo>
                  <a:pt x="6840651" y="128904"/>
                </a:lnTo>
                <a:lnTo>
                  <a:pt x="6855002" y="124968"/>
                </a:lnTo>
                <a:lnTo>
                  <a:pt x="6857415" y="124587"/>
                </a:lnTo>
                <a:lnTo>
                  <a:pt x="6860082" y="124332"/>
                </a:lnTo>
                <a:lnTo>
                  <a:pt x="6862622" y="124078"/>
                </a:lnTo>
                <a:lnTo>
                  <a:pt x="6865289" y="124078"/>
                </a:lnTo>
                <a:lnTo>
                  <a:pt x="6867702" y="124078"/>
                </a:lnTo>
                <a:lnTo>
                  <a:pt x="6870496" y="124078"/>
                </a:lnTo>
                <a:lnTo>
                  <a:pt x="6872909" y="124332"/>
                </a:lnTo>
                <a:lnTo>
                  <a:pt x="6875703" y="124587"/>
                </a:lnTo>
                <a:lnTo>
                  <a:pt x="6878116" y="124968"/>
                </a:lnTo>
                <a:lnTo>
                  <a:pt x="6880910" y="125222"/>
                </a:lnTo>
                <a:lnTo>
                  <a:pt x="6883323" y="125602"/>
                </a:lnTo>
                <a:lnTo>
                  <a:pt x="6883323" y="93852"/>
                </a:lnTo>
              </a:path>
              <a:path w="6883400" h="10017125">
                <a:moveTo>
                  <a:pt x="6797598" y="219075"/>
                </a:moveTo>
                <a:lnTo>
                  <a:pt x="6797598" y="93852"/>
                </a:lnTo>
              </a:path>
              <a:path w="6883400" h="10017125">
                <a:moveTo>
                  <a:pt x="6883323" y="344043"/>
                </a:moveTo>
                <a:lnTo>
                  <a:pt x="6883323" y="310261"/>
                </a:lnTo>
                <a:lnTo>
                  <a:pt x="6880910" y="310896"/>
                </a:lnTo>
                <a:lnTo>
                  <a:pt x="6878370" y="311785"/>
                </a:lnTo>
                <a:lnTo>
                  <a:pt x="6875957" y="312039"/>
                </a:lnTo>
                <a:lnTo>
                  <a:pt x="6873290" y="312420"/>
                </a:lnTo>
                <a:lnTo>
                  <a:pt x="6870750" y="312674"/>
                </a:lnTo>
                <a:lnTo>
                  <a:pt x="6868083" y="313054"/>
                </a:lnTo>
                <a:lnTo>
                  <a:pt x="6865670" y="313054"/>
                </a:lnTo>
                <a:lnTo>
                  <a:pt x="6862876" y="313054"/>
                </a:lnTo>
                <a:lnTo>
                  <a:pt x="6860463" y="313054"/>
                </a:lnTo>
                <a:lnTo>
                  <a:pt x="6857669" y="312674"/>
                </a:lnTo>
                <a:lnTo>
                  <a:pt x="6855256" y="312420"/>
                </a:lnTo>
                <a:lnTo>
                  <a:pt x="6836333" y="305943"/>
                </a:lnTo>
                <a:lnTo>
                  <a:pt x="6834174" y="304800"/>
                </a:lnTo>
                <a:lnTo>
                  <a:pt x="6832396" y="303529"/>
                </a:lnTo>
                <a:lnTo>
                  <a:pt x="6830618" y="302005"/>
                </a:lnTo>
                <a:lnTo>
                  <a:pt x="6828713" y="300481"/>
                </a:lnTo>
                <a:lnTo>
                  <a:pt x="6821728" y="288671"/>
                </a:lnTo>
                <a:lnTo>
                  <a:pt x="6820839" y="286130"/>
                </a:lnTo>
                <a:lnTo>
                  <a:pt x="6820458" y="283718"/>
                </a:lnTo>
                <a:lnTo>
                  <a:pt x="6820204" y="281304"/>
                </a:lnTo>
                <a:lnTo>
                  <a:pt x="6824776" y="266953"/>
                </a:lnTo>
                <a:lnTo>
                  <a:pt x="6826046" y="264795"/>
                </a:lnTo>
                <a:lnTo>
                  <a:pt x="6827189" y="263017"/>
                </a:lnTo>
                <a:lnTo>
                  <a:pt x="6829094" y="261493"/>
                </a:lnTo>
                <a:lnTo>
                  <a:pt x="6830618" y="259969"/>
                </a:lnTo>
                <a:lnTo>
                  <a:pt x="6832396" y="258445"/>
                </a:lnTo>
                <a:lnTo>
                  <a:pt x="6834174" y="257175"/>
                </a:lnTo>
                <a:lnTo>
                  <a:pt x="6836333" y="256031"/>
                </a:lnTo>
                <a:lnTo>
                  <a:pt x="6838492" y="254762"/>
                </a:lnTo>
                <a:lnTo>
                  <a:pt x="6840651" y="253873"/>
                </a:lnTo>
                <a:lnTo>
                  <a:pt x="6842810" y="252983"/>
                </a:lnTo>
                <a:lnTo>
                  <a:pt x="6845223" y="252095"/>
                </a:lnTo>
                <a:lnTo>
                  <a:pt x="6847382" y="251460"/>
                </a:lnTo>
                <a:lnTo>
                  <a:pt x="6849795" y="250825"/>
                </a:lnTo>
                <a:lnTo>
                  <a:pt x="6852208" y="250190"/>
                </a:lnTo>
                <a:lnTo>
                  <a:pt x="6855002" y="249936"/>
                </a:lnTo>
                <a:lnTo>
                  <a:pt x="6857415" y="249554"/>
                </a:lnTo>
                <a:lnTo>
                  <a:pt x="6860082" y="249300"/>
                </a:lnTo>
                <a:lnTo>
                  <a:pt x="6862622" y="249300"/>
                </a:lnTo>
                <a:lnTo>
                  <a:pt x="6865289" y="249047"/>
                </a:lnTo>
                <a:lnTo>
                  <a:pt x="6867702" y="249047"/>
                </a:lnTo>
                <a:lnTo>
                  <a:pt x="6870496" y="249300"/>
                </a:lnTo>
                <a:lnTo>
                  <a:pt x="6872909" y="249300"/>
                </a:lnTo>
                <a:lnTo>
                  <a:pt x="6875703" y="249554"/>
                </a:lnTo>
                <a:lnTo>
                  <a:pt x="6878116" y="249936"/>
                </a:lnTo>
                <a:lnTo>
                  <a:pt x="6880910" y="250190"/>
                </a:lnTo>
                <a:lnTo>
                  <a:pt x="6883323" y="250825"/>
                </a:lnTo>
                <a:lnTo>
                  <a:pt x="6883323" y="219075"/>
                </a:lnTo>
              </a:path>
              <a:path w="6883400" h="10017125">
                <a:moveTo>
                  <a:pt x="6797598" y="344043"/>
                </a:moveTo>
                <a:lnTo>
                  <a:pt x="6797598" y="219075"/>
                </a:lnTo>
              </a:path>
              <a:path w="6883400" h="10017125">
                <a:moveTo>
                  <a:pt x="6883323" y="469011"/>
                </a:moveTo>
                <a:lnTo>
                  <a:pt x="6883323" y="435228"/>
                </a:lnTo>
                <a:lnTo>
                  <a:pt x="6880910" y="435864"/>
                </a:lnTo>
                <a:lnTo>
                  <a:pt x="6878370" y="436752"/>
                </a:lnTo>
                <a:lnTo>
                  <a:pt x="6875957" y="437006"/>
                </a:lnTo>
                <a:lnTo>
                  <a:pt x="6873290" y="437388"/>
                </a:lnTo>
                <a:lnTo>
                  <a:pt x="6870750" y="437642"/>
                </a:lnTo>
                <a:lnTo>
                  <a:pt x="6868083" y="438023"/>
                </a:lnTo>
                <a:lnTo>
                  <a:pt x="6865670" y="438023"/>
                </a:lnTo>
                <a:lnTo>
                  <a:pt x="6862876" y="438023"/>
                </a:lnTo>
                <a:lnTo>
                  <a:pt x="6860463" y="438023"/>
                </a:lnTo>
                <a:lnTo>
                  <a:pt x="6857669" y="437642"/>
                </a:lnTo>
                <a:lnTo>
                  <a:pt x="6855256" y="437388"/>
                </a:lnTo>
                <a:lnTo>
                  <a:pt x="6838492" y="432180"/>
                </a:lnTo>
                <a:lnTo>
                  <a:pt x="6836333" y="430911"/>
                </a:lnTo>
                <a:lnTo>
                  <a:pt x="6834174" y="429768"/>
                </a:lnTo>
                <a:lnTo>
                  <a:pt x="6832396" y="428498"/>
                </a:lnTo>
                <a:lnTo>
                  <a:pt x="6830618" y="426974"/>
                </a:lnTo>
                <a:lnTo>
                  <a:pt x="6828713" y="425450"/>
                </a:lnTo>
                <a:lnTo>
                  <a:pt x="6821728" y="413639"/>
                </a:lnTo>
                <a:lnTo>
                  <a:pt x="6820839" y="411099"/>
                </a:lnTo>
                <a:lnTo>
                  <a:pt x="6820458" y="408686"/>
                </a:lnTo>
                <a:lnTo>
                  <a:pt x="6820204" y="406273"/>
                </a:lnTo>
                <a:lnTo>
                  <a:pt x="6820458" y="403478"/>
                </a:lnTo>
                <a:lnTo>
                  <a:pt x="6821093" y="400812"/>
                </a:lnTo>
                <a:lnTo>
                  <a:pt x="6821728" y="398399"/>
                </a:lnTo>
                <a:lnTo>
                  <a:pt x="6822617" y="396240"/>
                </a:lnTo>
                <a:lnTo>
                  <a:pt x="6823506" y="393826"/>
                </a:lnTo>
                <a:lnTo>
                  <a:pt x="6824776" y="391922"/>
                </a:lnTo>
                <a:lnTo>
                  <a:pt x="6826046" y="389763"/>
                </a:lnTo>
                <a:lnTo>
                  <a:pt x="6827189" y="387985"/>
                </a:lnTo>
                <a:lnTo>
                  <a:pt x="6829094" y="386461"/>
                </a:lnTo>
                <a:lnTo>
                  <a:pt x="6830618" y="384937"/>
                </a:lnTo>
                <a:lnTo>
                  <a:pt x="6832396" y="383413"/>
                </a:lnTo>
                <a:lnTo>
                  <a:pt x="6834174" y="382143"/>
                </a:lnTo>
                <a:lnTo>
                  <a:pt x="6836333" y="381000"/>
                </a:lnTo>
                <a:lnTo>
                  <a:pt x="6838492" y="379729"/>
                </a:lnTo>
                <a:lnTo>
                  <a:pt x="6840651" y="378841"/>
                </a:lnTo>
                <a:lnTo>
                  <a:pt x="6842810" y="377951"/>
                </a:lnTo>
                <a:lnTo>
                  <a:pt x="6845223" y="377063"/>
                </a:lnTo>
                <a:lnTo>
                  <a:pt x="6847382" y="376427"/>
                </a:lnTo>
                <a:lnTo>
                  <a:pt x="6849795" y="375793"/>
                </a:lnTo>
                <a:lnTo>
                  <a:pt x="6852208" y="375157"/>
                </a:lnTo>
                <a:lnTo>
                  <a:pt x="6855002" y="374903"/>
                </a:lnTo>
                <a:lnTo>
                  <a:pt x="6857415" y="374523"/>
                </a:lnTo>
                <a:lnTo>
                  <a:pt x="6860082" y="374269"/>
                </a:lnTo>
                <a:lnTo>
                  <a:pt x="6862622" y="374269"/>
                </a:lnTo>
                <a:lnTo>
                  <a:pt x="6865289" y="374015"/>
                </a:lnTo>
                <a:lnTo>
                  <a:pt x="6867702" y="374015"/>
                </a:lnTo>
                <a:lnTo>
                  <a:pt x="6870496" y="374269"/>
                </a:lnTo>
                <a:lnTo>
                  <a:pt x="6872909" y="374269"/>
                </a:lnTo>
                <a:lnTo>
                  <a:pt x="6875703" y="374523"/>
                </a:lnTo>
                <a:lnTo>
                  <a:pt x="6878116" y="374903"/>
                </a:lnTo>
                <a:lnTo>
                  <a:pt x="6880910" y="375157"/>
                </a:lnTo>
                <a:lnTo>
                  <a:pt x="6883323" y="375793"/>
                </a:lnTo>
                <a:lnTo>
                  <a:pt x="6883323" y="344043"/>
                </a:lnTo>
              </a:path>
              <a:path w="6883400" h="10017125">
                <a:moveTo>
                  <a:pt x="6797598" y="469011"/>
                </a:moveTo>
                <a:lnTo>
                  <a:pt x="6797598" y="344043"/>
                </a:lnTo>
              </a:path>
              <a:path w="6883400" h="10017125">
                <a:moveTo>
                  <a:pt x="6883323" y="593978"/>
                </a:moveTo>
                <a:lnTo>
                  <a:pt x="6883323" y="560197"/>
                </a:lnTo>
                <a:lnTo>
                  <a:pt x="6880910" y="561086"/>
                </a:lnTo>
                <a:lnTo>
                  <a:pt x="6878370" y="561721"/>
                </a:lnTo>
                <a:lnTo>
                  <a:pt x="6875957" y="561975"/>
                </a:lnTo>
                <a:lnTo>
                  <a:pt x="6873290" y="562355"/>
                </a:lnTo>
                <a:lnTo>
                  <a:pt x="6870750" y="562610"/>
                </a:lnTo>
                <a:lnTo>
                  <a:pt x="6868083" y="562991"/>
                </a:lnTo>
                <a:lnTo>
                  <a:pt x="6865670" y="562991"/>
                </a:lnTo>
                <a:lnTo>
                  <a:pt x="6862876" y="562991"/>
                </a:lnTo>
                <a:lnTo>
                  <a:pt x="6860463" y="562991"/>
                </a:lnTo>
                <a:lnTo>
                  <a:pt x="6857669" y="562610"/>
                </a:lnTo>
                <a:lnTo>
                  <a:pt x="6855256" y="562355"/>
                </a:lnTo>
                <a:lnTo>
                  <a:pt x="6852462" y="561975"/>
                </a:lnTo>
                <a:lnTo>
                  <a:pt x="6850049" y="561467"/>
                </a:lnTo>
                <a:lnTo>
                  <a:pt x="6847636" y="560831"/>
                </a:lnTo>
                <a:lnTo>
                  <a:pt x="6845223" y="560197"/>
                </a:lnTo>
                <a:lnTo>
                  <a:pt x="6842810" y="559307"/>
                </a:lnTo>
                <a:lnTo>
                  <a:pt x="6840651" y="558419"/>
                </a:lnTo>
                <a:lnTo>
                  <a:pt x="6838492" y="557149"/>
                </a:lnTo>
                <a:lnTo>
                  <a:pt x="6836333" y="555878"/>
                </a:lnTo>
                <a:lnTo>
                  <a:pt x="6834174" y="554736"/>
                </a:lnTo>
                <a:lnTo>
                  <a:pt x="6832396" y="553466"/>
                </a:lnTo>
                <a:lnTo>
                  <a:pt x="6830618" y="551942"/>
                </a:lnTo>
                <a:lnTo>
                  <a:pt x="6828713" y="550418"/>
                </a:lnTo>
                <a:lnTo>
                  <a:pt x="6821728" y="538606"/>
                </a:lnTo>
                <a:lnTo>
                  <a:pt x="6820839" y="536067"/>
                </a:lnTo>
                <a:lnTo>
                  <a:pt x="6820458" y="533653"/>
                </a:lnTo>
                <a:lnTo>
                  <a:pt x="6820204" y="531241"/>
                </a:lnTo>
                <a:lnTo>
                  <a:pt x="6820458" y="528447"/>
                </a:lnTo>
                <a:lnTo>
                  <a:pt x="6821093" y="525779"/>
                </a:lnTo>
                <a:lnTo>
                  <a:pt x="6821728" y="523367"/>
                </a:lnTo>
                <a:lnTo>
                  <a:pt x="6822617" y="521207"/>
                </a:lnTo>
                <a:lnTo>
                  <a:pt x="6823506" y="518795"/>
                </a:lnTo>
                <a:lnTo>
                  <a:pt x="6824776" y="516890"/>
                </a:lnTo>
                <a:lnTo>
                  <a:pt x="6826046" y="514730"/>
                </a:lnTo>
                <a:lnTo>
                  <a:pt x="6827189" y="512952"/>
                </a:lnTo>
                <a:lnTo>
                  <a:pt x="6829094" y="511428"/>
                </a:lnTo>
                <a:lnTo>
                  <a:pt x="6830618" y="509904"/>
                </a:lnTo>
                <a:lnTo>
                  <a:pt x="6832396" y="508380"/>
                </a:lnTo>
                <a:lnTo>
                  <a:pt x="6834174" y="507111"/>
                </a:lnTo>
                <a:lnTo>
                  <a:pt x="6836333" y="505968"/>
                </a:lnTo>
                <a:lnTo>
                  <a:pt x="6838492" y="504698"/>
                </a:lnTo>
                <a:lnTo>
                  <a:pt x="6852208" y="500506"/>
                </a:lnTo>
                <a:lnTo>
                  <a:pt x="6855002" y="499872"/>
                </a:lnTo>
                <a:lnTo>
                  <a:pt x="6857415" y="499491"/>
                </a:lnTo>
                <a:lnTo>
                  <a:pt x="6860082" y="499237"/>
                </a:lnTo>
                <a:lnTo>
                  <a:pt x="6862622" y="499237"/>
                </a:lnTo>
                <a:lnTo>
                  <a:pt x="6865289" y="498982"/>
                </a:lnTo>
                <a:lnTo>
                  <a:pt x="6867702" y="498982"/>
                </a:lnTo>
                <a:lnTo>
                  <a:pt x="6870496" y="499237"/>
                </a:lnTo>
                <a:lnTo>
                  <a:pt x="6872909" y="499237"/>
                </a:lnTo>
                <a:lnTo>
                  <a:pt x="6875703" y="499491"/>
                </a:lnTo>
                <a:lnTo>
                  <a:pt x="6878116" y="499872"/>
                </a:lnTo>
                <a:lnTo>
                  <a:pt x="6880910" y="500125"/>
                </a:lnTo>
                <a:lnTo>
                  <a:pt x="6883323" y="500761"/>
                </a:lnTo>
                <a:lnTo>
                  <a:pt x="6883323" y="469011"/>
                </a:lnTo>
              </a:path>
              <a:path w="6883400" h="10017125">
                <a:moveTo>
                  <a:pt x="6797598" y="593978"/>
                </a:moveTo>
                <a:lnTo>
                  <a:pt x="6797598" y="469011"/>
                </a:lnTo>
              </a:path>
              <a:path w="6883400" h="10017125">
                <a:moveTo>
                  <a:pt x="6883323" y="718947"/>
                </a:moveTo>
                <a:lnTo>
                  <a:pt x="6883323" y="685419"/>
                </a:lnTo>
                <a:lnTo>
                  <a:pt x="6880910" y="686053"/>
                </a:lnTo>
                <a:lnTo>
                  <a:pt x="6878370" y="686689"/>
                </a:lnTo>
                <a:lnTo>
                  <a:pt x="6875957" y="686943"/>
                </a:lnTo>
                <a:lnTo>
                  <a:pt x="6873290" y="687577"/>
                </a:lnTo>
                <a:lnTo>
                  <a:pt x="6870750" y="687958"/>
                </a:lnTo>
                <a:lnTo>
                  <a:pt x="6857669" y="687958"/>
                </a:lnTo>
                <a:lnTo>
                  <a:pt x="6855256" y="687324"/>
                </a:lnTo>
                <a:lnTo>
                  <a:pt x="6852462" y="686943"/>
                </a:lnTo>
                <a:lnTo>
                  <a:pt x="6850049" y="686435"/>
                </a:lnTo>
                <a:lnTo>
                  <a:pt x="6847636" y="685800"/>
                </a:lnTo>
                <a:lnTo>
                  <a:pt x="6845223" y="685165"/>
                </a:lnTo>
                <a:lnTo>
                  <a:pt x="6832396" y="678433"/>
                </a:lnTo>
                <a:lnTo>
                  <a:pt x="6830618" y="676910"/>
                </a:lnTo>
                <a:lnTo>
                  <a:pt x="6828713" y="675386"/>
                </a:lnTo>
                <a:lnTo>
                  <a:pt x="6827189" y="673607"/>
                </a:lnTo>
                <a:lnTo>
                  <a:pt x="6825665" y="672083"/>
                </a:lnTo>
                <a:lnTo>
                  <a:pt x="6824522" y="669925"/>
                </a:lnTo>
                <a:lnTo>
                  <a:pt x="6823252" y="668147"/>
                </a:lnTo>
                <a:lnTo>
                  <a:pt x="6822363" y="665606"/>
                </a:lnTo>
                <a:lnTo>
                  <a:pt x="6821728" y="663575"/>
                </a:lnTo>
                <a:lnTo>
                  <a:pt x="6820839" y="661416"/>
                </a:lnTo>
                <a:lnTo>
                  <a:pt x="6820458" y="658622"/>
                </a:lnTo>
                <a:lnTo>
                  <a:pt x="6820204" y="656208"/>
                </a:lnTo>
                <a:lnTo>
                  <a:pt x="6820458" y="653415"/>
                </a:lnTo>
                <a:lnTo>
                  <a:pt x="6821093" y="651001"/>
                </a:lnTo>
                <a:lnTo>
                  <a:pt x="6821728" y="648335"/>
                </a:lnTo>
                <a:lnTo>
                  <a:pt x="6822617" y="646176"/>
                </a:lnTo>
                <a:lnTo>
                  <a:pt x="6823506" y="644017"/>
                </a:lnTo>
                <a:lnTo>
                  <a:pt x="6824776" y="641857"/>
                </a:lnTo>
                <a:lnTo>
                  <a:pt x="6826046" y="640079"/>
                </a:lnTo>
                <a:lnTo>
                  <a:pt x="6827189" y="637921"/>
                </a:lnTo>
                <a:lnTo>
                  <a:pt x="6829094" y="636397"/>
                </a:lnTo>
                <a:lnTo>
                  <a:pt x="6830618" y="634873"/>
                </a:lnTo>
                <a:lnTo>
                  <a:pt x="6832396" y="633349"/>
                </a:lnTo>
                <a:lnTo>
                  <a:pt x="6834174" y="632078"/>
                </a:lnTo>
                <a:lnTo>
                  <a:pt x="6836333" y="630936"/>
                </a:lnTo>
                <a:lnTo>
                  <a:pt x="6838492" y="629666"/>
                </a:lnTo>
                <a:lnTo>
                  <a:pt x="6840651" y="628776"/>
                </a:lnTo>
                <a:lnTo>
                  <a:pt x="6842810" y="627888"/>
                </a:lnTo>
                <a:lnTo>
                  <a:pt x="6845223" y="627252"/>
                </a:lnTo>
                <a:lnTo>
                  <a:pt x="6847382" y="626364"/>
                </a:lnTo>
                <a:lnTo>
                  <a:pt x="6849795" y="625728"/>
                </a:lnTo>
                <a:lnTo>
                  <a:pt x="6852208" y="625475"/>
                </a:lnTo>
                <a:lnTo>
                  <a:pt x="6855002" y="624840"/>
                </a:lnTo>
                <a:lnTo>
                  <a:pt x="6857415" y="624458"/>
                </a:lnTo>
                <a:lnTo>
                  <a:pt x="6860082" y="624458"/>
                </a:lnTo>
                <a:lnTo>
                  <a:pt x="6862622" y="624204"/>
                </a:lnTo>
                <a:lnTo>
                  <a:pt x="6865289" y="624204"/>
                </a:lnTo>
                <a:lnTo>
                  <a:pt x="6867702" y="624204"/>
                </a:lnTo>
                <a:lnTo>
                  <a:pt x="6870496" y="624204"/>
                </a:lnTo>
                <a:lnTo>
                  <a:pt x="6872909" y="624458"/>
                </a:lnTo>
                <a:lnTo>
                  <a:pt x="6875703" y="624458"/>
                </a:lnTo>
                <a:lnTo>
                  <a:pt x="6878116" y="624840"/>
                </a:lnTo>
                <a:lnTo>
                  <a:pt x="6880910" y="625094"/>
                </a:lnTo>
                <a:lnTo>
                  <a:pt x="6883323" y="625728"/>
                </a:lnTo>
                <a:lnTo>
                  <a:pt x="6883323" y="593978"/>
                </a:lnTo>
              </a:path>
              <a:path w="6883400" h="10017125">
                <a:moveTo>
                  <a:pt x="6797598" y="718947"/>
                </a:moveTo>
                <a:lnTo>
                  <a:pt x="6797598" y="593978"/>
                </a:lnTo>
              </a:path>
              <a:path w="6883400" h="10017125">
                <a:moveTo>
                  <a:pt x="6883323" y="843915"/>
                </a:moveTo>
                <a:lnTo>
                  <a:pt x="6883323" y="810387"/>
                </a:lnTo>
                <a:lnTo>
                  <a:pt x="6880910" y="811022"/>
                </a:lnTo>
                <a:lnTo>
                  <a:pt x="6878370" y="811656"/>
                </a:lnTo>
                <a:lnTo>
                  <a:pt x="6875957" y="812292"/>
                </a:lnTo>
                <a:lnTo>
                  <a:pt x="6873290" y="812546"/>
                </a:lnTo>
                <a:lnTo>
                  <a:pt x="6870750" y="812926"/>
                </a:lnTo>
                <a:lnTo>
                  <a:pt x="6868083" y="812926"/>
                </a:lnTo>
                <a:lnTo>
                  <a:pt x="6865670" y="813180"/>
                </a:lnTo>
                <a:lnTo>
                  <a:pt x="6862876" y="813180"/>
                </a:lnTo>
                <a:lnTo>
                  <a:pt x="6860463" y="812926"/>
                </a:lnTo>
                <a:lnTo>
                  <a:pt x="6857669" y="812926"/>
                </a:lnTo>
                <a:lnTo>
                  <a:pt x="6855256" y="812292"/>
                </a:lnTo>
                <a:lnTo>
                  <a:pt x="6832396" y="803401"/>
                </a:lnTo>
                <a:lnTo>
                  <a:pt x="6830618" y="801877"/>
                </a:lnTo>
                <a:lnTo>
                  <a:pt x="6828713" y="800353"/>
                </a:lnTo>
                <a:lnTo>
                  <a:pt x="6827189" y="798829"/>
                </a:lnTo>
                <a:lnTo>
                  <a:pt x="6825665" y="797051"/>
                </a:lnTo>
                <a:lnTo>
                  <a:pt x="6824522" y="794893"/>
                </a:lnTo>
                <a:lnTo>
                  <a:pt x="6823252" y="793115"/>
                </a:lnTo>
                <a:lnTo>
                  <a:pt x="6822363" y="790955"/>
                </a:lnTo>
                <a:lnTo>
                  <a:pt x="6821728" y="788543"/>
                </a:lnTo>
                <a:lnTo>
                  <a:pt x="6820839" y="786383"/>
                </a:lnTo>
                <a:lnTo>
                  <a:pt x="6820458" y="783590"/>
                </a:lnTo>
                <a:lnTo>
                  <a:pt x="6820204" y="781176"/>
                </a:lnTo>
                <a:lnTo>
                  <a:pt x="6820458" y="778382"/>
                </a:lnTo>
                <a:lnTo>
                  <a:pt x="6821093" y="775970"/>
                </a:lnTo>
                <a:lnTo>
                  <a:pt x="6821728" y="773556"/>
                </a:lnTo>
                <a:lnTo>
                  <a:pt x="6822617" y="771144"/>
                </a:lnTo>
                <a:lnTo>
                  <a:pt x="6823506" y="768985"/>
                </a:lnTo>
                <a:lnTo>
                  <a:pt x="6824776" y="766826"/>
                </a:lnTo>
                <a:lnTo>
                  <a:pt x="6826046" y="765048"/>
                </a:lnTo>
                <a:lnTo>
                  <a:pt x="6827189" y="763143"/>
                </a:lnTo>
                <a:lnTo>
                  <a:pt x="6829094" y="761365"/>
                </a:lnTo>
                <a:lnTo>
                  <a:pt x="6830618" y="759841"/>
                </a:lnTo>
                <a:lnTo>
                  <a:pt x="6832396" y="758317"/>
                </a:lnTo>
                <a:lnTo>
                  <a:pt x="6834174" y="757047"/>
                </a:lnTo>
                <a:lnTo>
                  <a:pt x="6836333" y="755903"/>
                </a:lnTo>
                <a:lnTo>
                  <a:pt x="6838492" y="754633"/>
                </a:lnTo>
                <a:lnTo>
                  <a:pt x="6840651" y="753745"/>
                </a:lnTo>
                <a:lnTo>
                  <a:pt x="6842810" y="752855"/>
                </a:lnTo>
                <a:lnTo>
                  <a:pt x="6845223" y="752221"/>
                </a:lnTo>
                <a:lnTo>
                  <a:pt x="6847382" y="751331"/>
                </a:lnTo>
                <a:lnTo>
                  <a:pt x="6849795" y="750697"/>
                </a:lnTo>
                <a:lnTo>
                  <a:pt x="6852208" y="750443"/>
                </a:lnTo>
                <a:lnTo>
                  <a:pt x="6855002" y="749807"/>
                </a:lnTo>
                <a:lnTo>
                  <a:pt x="6857415" y="749426"/>
                </a:lnTo>
                <a:lnTo>
                  <a:pt x="6860082" y="749426"/>
                </a:lnTo>
                <a:lnTo>
                  <a:pt x="6862622" y="749173"/>
                </a:lnTo>
                <a:lnTo>
                  <a:pt x="6865289" y="749173"/>
                </a:lnTo>
                <a:lnTo>
                  <a:pt x="6867702" y="749173"/>
                </a:lnTo>
                <a:lnTo>
                  <a:pt x="6870496" y="749173"/>
                </a:lnTo>
                <a:lnTo>
                  <a:pt x="6872909" y="749426"/>
                </a:lnTo>
                <a:lnTo>
                  <a:pt x="6875703" y="749426"/>
                </a:lnTo>
                <a:lnTo>
                  <a:pt x="6878116" y="750062"/>
                </a:lnTo>
                <a:lnTo>
                  <a:pt x="6880910" y="750062"/>
                </a:lnTo>
                <a:lnTo>
                  <a:pt x="6883323" y="750697"/>
                </a:lnTo>
                <a:lnTo>
                  <a:pt x="6883323" y="718947"/>
                </a:lnTo>
              </a:path>
              <a:path w="6883400" h="10017125">
                <a:moveTo>
                  <a:pt x="6797598" y="843915"/>
                </a:moveTo>
                <a:lnTo>
                  <a:pt x="6797598" y="718947"/>
                </a:lnTo>
              </a:path>
              <a:path w="6883400" h="10017125">
                <a:moveTo>
                  <a:pt x="6883323" y="968882"/>
                </a:moveTo>
                <a:lnTo>
                  <a:pt x="6883323" y="935354"/>
                </a:lnTo>
                <a:lnTo>
                  <a:pt x="6880910" y="935990"/>
                </a:lnTo>
                <a:lnTo>
                  <a:pt x="6878370" y="936625"/>
                </a:lnTo>
                <a:lnTo>
                  <a:pt x="6875957" y="937260"/>
                </a:lnTo>
                <a:lnTo>
                  <a:pt x="6873290" y="937514"/>
                </a:lnTo>
                <a:lnTo>
                  <a:pt x="6870750" y="937895"/>
                </a:lnTo>
                <a:lnTo>
                  <a:pt x="6868083" y="937895"/>
                </a:lnTo>
                <a:lnTo>
                  <a:pt x="6865670" y="938149"/>
                </a:lnTo>
                <a:lnTo>
                  <a:pt x="6862876" y="938149"/>
                </a:lnTo>
                <a:lnTo>
                  <a:pt x="6860463" y="937895"/>
                </a:lnTo>
                <a:lnTo>
                  <a:pt x="6857669" y="937895"/>
                </a:lnTo>
                <a:lnTo>
                  <a:pt x="6855256" y="937514"/>
                </a:lnTo>
                <a:lnTo>
                  <a:pt x="6852462" y="936878"/>
                </a:lnTo>
                <a:lnTo>
                  <a:pt x="6850049" y="936371"/>
                </a:lnTo>
                <a:lnTo>
                  <a:pt x="6847636" y="935736"/>
                </a:lnTo>
                <a:lnTo>
                  <a:pt x="6832396" y="928370"/>
                </a:lnTo>
                <a:lnTo>
                  <a:pt x="6830618" y="927226"/>
                </a:lnTo>
                <a:lnTo>
                  <a:pt x="6828713" y="925322"/>
                </a:lnTo>
                <a:lnTo>
                  <a:pt x="6827189" y="923798"/>
                </a:lnTo>
                <a:lnTo>
                  <a:pt x="6825665" y="922020"/>
                </a:lnTo>
                <a:lnTo>
                  <a:pt x="6824522" y="919861"/>
                </a:lnTo>
                <a:lnTo>
                  <a:pt x="6823252" y="918082"/>
                </a:lnTo>
                <a:lnTo>
                  <a:pt x="6822363" y="915924"/>
                </a:lnTo>
                <a:lnTo>
                  <a:pt x="6821728" y="913511"/>
                </a:lnTo>
                <a:lnTo>
                  <a:pt x="6820839" y="911351"/>
                </a:lnTo>
                <a:lnTo>
                  <a:pt x="6820458" y="908557"/>
                </a:lnTo>
                <a:lnTo>
                  <a:pt x="6820204" y="906145"/>
                </a:lnTo>
                <a:lnTo>
                  <a:pt x="6820458" y="903351"/>
                </a:lnTo>
                <a:lnTo>
                  <a:pt x="6821093" y="900938"/>
                </a:lnTo>
                <a:lnTo>
                  <a:pt x="6821728" y="898525"/>
                </a:lnTo>
                <a:lnTo>
                  <a:pt x="6822617" y="896112"/>
                </a:lnTo>
                <a:lnTo>
                  <a:pt x="6823506" y="893952"/>
                </a:lnTo>
                <a:lnTo>
                  <a:pt x="6824776" y="891794"/>
                </a:lnTo>
                <a:lnTo>
                  <a:pt x="6826046" y="890016"/>
                </a:lnTo>
                <a:lnTo>
                  <a:pt x="6827189" y="888111"/>
                </a:lnTo>
                <a:lnTo>
                  <a:pt x="6829094" y="886332"/>
                </a:lnTo>
                <a:lnTo>
                  <a:pt x="6830618" y="884808"/>
                </a:lnTo>
                <a:lnTo>
                  <a:pt x="6832396" y="883539"/>
                </a:lnTo>
                <a:lnTo>
                  <a:pt x="6834174" y="882015"/>
                </a:lnTo>
                <a:lnTo>
                  <a:pt x="6836333" y="880872"/>
                </a:lnTo>
                <a:lnTo>
                  <a:pt x="6838492" y="879601"/>
                </a:lnTo>
                <a:lnTo>
                  <a:pt x="6840651" y="878713"/>
                </a:lnTo>
                <a:lnTo>
                  <a:pt x="6842810" y="877824"/>
                </a:lnTo>
                <a:lnTo>
                  <a:pt x="6845223" y="877189"/>
                </a:lnTo>
                <a:lnTo>
                  <a:pt x="6847382" y="876300"/>
                </a:lnTo>
                <a:lnTo>
                  <a:pt x="6849795" y="875665"/>
                </a:lnTo>
                <a:lnTo>
                  <a:pt x="6852208" y="875411"/>
                </a:lnTo>
                <a:lnTo>
                  <a:pt x="6855002" y="874776"/>
                </a:lnTo>
                <a:lnTo>
                  <a:pt x="6857415" y="874395"/>
                </a:lnTo>
                <a:lnTo>
                  <a:pt x="6860082" y="874395"/>
                </a:lnTo>
                <a:lnTo>
                  <a:pt x="6862622" y="874141"/>
                </a:lnTo>
                <a:lnTo>
                  <a:pt x="6865289" y="874141"/>
                </a:lnTo>
                <a:lnTo>
                  <a:pt x="6867702" y="874141"/>
                </a:lnTo>
                <a:lnTo>
                  <a:pt x="6870496" y="874141"/>
                </a:lnTo>
                <a:lnTo>
                  <a:pt x="6872909" y="874395"/>
                </a:lnTo>
                <a:lnTo>
                  <a:pt x="6875703" y="874395"/>
                </a:lnTo>
                <a:lnTo>
                  <a:pt x="6878116" y="875029"/>
                </a:lnTo>
                <a:lnTo>
                  <a:pt x="6880910" y="875411"/>
                </a:lnTo>
                <a:lnTo>
                  <a:pt x="6883323" y="875665"/>
                </a:lnTo>
                <a:lnTo>
                  <a:pt x="6883323" y="843915"/>
                </a:lnTo>
              </a:path>
              <a:path w="6883400" h="10017125">
                <a:moveTo>
                  <a:pt x="6797598" y="968882"/>
                </a:moveTo>
                <a:lnTo>
                  <a:pt x="6797598" y="843915"/>
                </a:lnTo>
              </a:path>
              <a:path w="6883400" h="10017125">
                <a:moveTo>
                  <a:pt x="6883323" y="1093851"/>
                </a:moveTo>
                <a:lnTo>
                  <a:pt x="6883323" y="1060323"/>
                </a:lnTo>
                <a:lnTo>
                  <a:pt x="6880910" y="1060957"/>
                </a:lnTo>
                <a:lnTo>
                  <a:pt x="6878370" y="1061593"/>
                </a:lnTo>
                <a:lnTo>
                  <a:pt x="6875957" y="1062227"/>
                </a:lnTo>
                <a:lnTo>
                  <a:pt x="6873290" y="1062481"/>
                </a:lnTo>
                <a:lnTo>
                  <a:pt x="6870750" y="1062863"/>
                </a:lnTo>
                <a:lnTo>
                  <a:pt x="6868083" y="1063117"/>
                </a:lnTo>
                <a:lnTo>
                  <a:pt x="6865670" y="1063117"/>
                </a:lnTo>
                <a:lnTo>
                  <a:pt x="6862876" y="1063117"/>
                </a:lnTo>
                <a:lnTo>
                  <a:pt x="6860463" y="1063117"/>
                </a:lnTo>
                <a:lnTo>
                  <a:pt x="6857669" y="1062863"/>
                </a:lnTo>
                <a:lnTo>
                  <a:pt x="6855256" y="1062481"/>
                </a:lnTo>
                <a:lnTo>
                  <a:pt x="6852462" y="1061847"/>
                </a:lnTo>
                <a:lnTo>
                  <a:pt x="6850049" y="1061593"/>
                </a:lnTo>
                <a:lnTo>
                  <a:pt x="6847636" y="1060703"/>
                </a:lnTo>
                <a:lnTo>
                  <a:pt x="6845223" y="1060069"/>
                </a:lnTo>
                <a:lnTo>
                  <a:pt x="6842810" y="1059179"/>
                </a:lnTo>
                <a:lnTo>
                  <a:pt x="6832396" y="1053338"/>
                </a:lnTo>
                <a:lnTo>
                  <a:pt x="6830618" y="1052195"/>
                </a:lnTo>
                <a:lnTo>
                  <a:pt x="6828713" y="1050290"/>
                </a:lnTo>
                <a:lnTo>
                  <a:pt x="6827189" y="1048766"/>
                </a:lnTo>
                <a:lnTo>
                  <a:pt x="6825665" y="1046988"/>
                </a:lnTo>
                <a:lnTo>
                  <a:pt x="6824522" y="1044828"/>
                </a:lnTo>
                <a:lnTo>
                  <a:pt x="6823252" y="1043051"/>
                </a:lnTo>
                <a:lnTo>
                  <a:pt x="6822363" y="1040892"/>
                </a:lnTo>
                <a:lnTo>
                  <a:pt x="6821728" y="1038478"/>
                </a:lnTo>
                <a:lnTo>
                  <a:pt x="6820839" y="1036320"/>
                </a:lnTo>
                <a:lnTo>
                  <a:pt x="6820458" y="1033906"/>
                </a:lnTo>
                <a:lnTo>
                  <a:pt x="6820204" y="1031113"/>
                </a:lnTo>
                <a:lnTo>
                  <a:pt x="6820458" y="1028319"/>
                </a:lnTo>
                <a:lnTo>
                  <a:pt x="6821093" y="1025905"/>
                </a:lnTo>
                <a:lnTo>
                  <a:pt x="6821728" y="1023493"/>
                </a:lnTo>
                <a:lnTo>
                  <a:pt x="6822617" y="1021079"/>
                </a:lnTo>
                <a:lnTo>
                  <a:pt x="6823506" y="1018921"/>
                </a:lnTo>
                <a:lnTo>
                  <a:pt x="6824776" y="1016762"/>
                </a:lnTo>
                <a:lnTo>
                  <a:pt x="6826046" y="1014983"/>
                </a:lnTo>
                <a:lnTo>
                  <a:pt x="6827189" y="1013078"/>
                </a:lnTo>
                <a:lnTo>
                  <a:pt x="6829094" y="1011554"/>
                </a:lnTo>
                <a:lnTo>
                  <a:pt x="6830618" y="1009776"/>
                </a:lnTo>
                <a:lnTo>
                  <a:pt x="6832396" y="1008506"/>
                </a:lnTo>
                <a:lnTo>
                  <a:pt x="6834174" y="1006982"/>
                </a:lnTo>
                <a:lnTo>
                  <a:pt x="6836333" y="1005840"/>
                </a:lnTo>
                <a:lnTo>
                  <a:pt x="6838492" y="1004951"/>
                </a:lnTo>
                <a:lnTo>
                  <a:pt x="6840651" y="1003680"/>
                </a:lnTo>
                <a:lnTo>
                  <a:pt x="6842810" y="1002792"/>
                </a:lnTo>
                <a:lnTo>
                  <a:pt x="6845223" y="1002156"/>
                </a:lnTo>
                <a:lnTo>
                  <a:pt x="6847382" y="1001268"/>
                </a:lnTo>
                <a:lnTo>
                  <a:pt x="6849795" y="1000887"/>
                </a:lnTo>
                <a:lnTo>
                  <a:pt x="6852208" y="1000378"/>
                </a:lnTo>
                <a:lnTo>
                  <a:pt x="6855002" y="999744"/>
                </a:lnTo>
                <a:lnTo>
                  <a:pt x="6857415" y="999744"/>
                </a:lnTo>
                <a:lnTo>
                  <a:pt x="6860082" y="999363"/>
                </a:lnTo>
                <a:lnTo>
                  <a:pt x="6862622" y="999108"/>
                </a:lnTo>
                <a:lnTo>
                  <a:pt x="6865289" y="999108"/>
                </a:lnTo>
                <a:lnTo>
                  <a:pt x="6867702" y="999108"/>
                </a:lnTo>
                <a:lnTo>
                  <a:pt x="6870496" y="999108"/>
                </a:lnTo>
                <a:lnTo>
                  <a:pt x="6872909" y="999363"/>
                </a:lnTo>
                <a:lnTo>
                  <a:pt x="6875703" y="999744"/>
                </a:lnTo>
                <a:lnTo>
                  <a:pt x="6878116" y="999998"/>
                </a:lnTo>
                <a:lnTo>
                  <a:pt x="6880910" y="1000378"/>
                </a:lnTo>
                <a:lnTo>
                  <a:pt x="6883323" y="1000632"/>
                </a:lnTo>
                <a:lnTo>
                  <a:pt x="6883323" y="968882"/>
                </a:lnTo>
              </a:path>
              <a:path w="6883400" h="10017125">
                <a:moveTo>
                  <a:pt x="6797598" y="1093851"/>
                </a:moveTo>
                <a:lnTo>
                  <a:pt x="6797598" y="968882"/>
                </a:lnTo>
              </a:path>
              <a:path w="6883400" h="10017125">
                <a:moveTo>
                  <a:pt x="6883323" y="1219200"/>
                </a:moveTo>
                <a:lnTo>
                  <a:pt x="6883323" y="1185291"/>
                </a:lnTo>
                <a:lnTo>
                  <a:pt x="6880910" y="1185926"/>
                </a:lnTo>
                <a:lnTo>
                  <a:pt x="6878370" y="1186561"/>
                </a:lnTo>
                <a:lnTo>
                  <a:pt x="6875957" y="1187196"/>
                </a:lnTo>
                <a:lnTo>
                  <a:pt x="6873290" y="1187450"/>
                </a:lnTo>
                <a:lnTo>
                  <a:pt x="6870750" y="1187830"/>
                </a:lnTo>
                <a:lnTo>
                  <a:pt x="6868083" y="1188085"/>
                </a:lnTo>
                <a:lnTo>
                  <a:pt x="6865670" y="1188085"/>
                </a:lnTo>
                <a:lnTo>
                  <a:pt x="6862876" y="1188085"/>
                </a:lnTo>
                <a:lnTo>
                  <a:pt x="6860463" y="1188085"/>
                </a:lnTo>
                <a:lnTo>
                  <a:pt x="6857669" y="1187830"/>
                </a:lnTo>
                <a:lnTo>
                  <a:pt x="6855256" y="1187450"/>
                </a:lnTo>
                <a:lnTo>
                  <a:pt x="6852462" y="1187196"/>
                </a:lnTo>
                <a:lnTo>
                  <a:pt x="6850049" y="1186561"/>
                </a:lnTo>
                <a:lnTo>
                  <a:pt x="6847636" y="1185926"/>
                </a:lnTo>
                <a:lnTo>
                  <a:pt x="6845223" y="1185037"/>
                </a:lnTo>
                <a:lnTo>
                  <a:pt x="6842810" y="1184402"/>
                </a:lnTo>
                <a:lnTo>
                  <a:pt x="6840651" y="1183513"/>
                </a:lnTo>
                <a:lnTo>
                  <a:pt x="6838492" y="1182243"/>
                </a:lnTo>
                <a:lnTo>
                  <a:pt x="6836333" y="1181100"/>
                </a:lnTo>
                <a:lnTo>
                  <a:pt x="6834174" y="1179829"/>
                </a:lnTo>
                <a:lnTo>
                  <a:pt x="6832396" y="1178305"/>
                </a:lnTo>
                <a:lnTo>
                  <a:pt x="6830618" y="1177163"/>
                </a:lnTo>
                <a:lnTo>
                  <a:pt x="6828713" y="1175639"/>
                </a:lnTo>
                <a:lnTo>
                  <a:pt x="6827189" y="1173733"/>
                </a:lnTo>
                <a:lnTo>
                  <a:pt x="6825665" y="1171955"/>
                </a:lnTo>
                <a:lnTo>
                  <a:pt x="6824522" y="1170051"/>
                </a:lnTo>
                <a:lnTo>
                  <a:pt x="6823252" y="1168019"/>
                </a:lnTo>
                <a:lnTo>
                  <a:pt x="6822363" y="1165860"/>
                </a:lnTo>
                <a:lnTo>
                  <a:pt x="6821728" y="1163701"/>
                </a:lnTo>
                <a:lnTo>
                  <a:pt x="6820839" y="1161288"/>
                </a:lnTo>
                <a:lnTo>
                  <a:pt x="6820458" y="1158875"/>
                </a:lnTo>
                <a:lnTo>
                  <a:pt x="6820204" y="1156080"/>
                </a:lnTo>
                <a:lnTo>
                  <a:pt x="6820458" y="1153287"/>
                </a:lnTo>
                <a:lnTo>
                  <a:pt x="6821093" y="1150874"/>
                </a:lnTo>
                <a:lnTo>
                  <a:pt x="6826046" y="1139952"/>
                </a:lnTo>
                <a:lnTo>
                  <a:pt x="6827189" y="1138047"/>
                </a:lnTo>
                <a:lnTo>
                  <a:pt x="6829094" y="1136523"/>
                </a:lnTo>
                <a:lnTo>
                  <a:pt x="6830618" y="1134745"/>
                </a:lnTo>
                <a:lnTo>
                  <a:pt x="6832396" y="1133475"/>
                </a:lnTo>
                <a:lnTo>
                  <a:pt x="6834174" y="1131951"/>
                </a:lnTo>
                <a:lnTo>
                  <a:pt x="6836333" y="1130807"/>
                </a:lnTo>
                <a:lnTo>
                  <a:pt x="6838492" y="1129919"/>
                </a:lnTo>
                <a:lnTo>
                  <a:pt x="6840651" y="1128902"/>
                </a:lnTo>
                <a:lnTo>
                  <a:pt x="6857415" y="1124712"/>
                </a:lnTo>
                <a:lnTo>
                  <a:pt x="6860082" y="1124330"/>
                </a:lnTo>
                <a:lnTo>
                  <a:pt x="6862622" y="1124077"/>
                </a:lnTo>
                <a:lnTo>
                  <a:pt x="6865289" y="1124077"/>
                </a:lnTo>
                <a:lnTo>
                  <a:pt x="6867702" y="1124077"/>
                </a:lnTo>
                <a:lnTo>
                  <a:pt x="6870496" y="1124077"/>
                </a:lnTo>
                <a:lnTo>
                  <a:pt x="6872909" y="1124330"/>
                </a:lnTo>
                <a:lnTo>
                  <a:pt x="6875703" y="1124712"/>
                </a:lnTo>
                <a:lnTo>
                  <a:pt x="6878116" y="1124966"/>
                </a:lnTo>
                <a:lnTo>
                  <a:pt x="6880910" y="1125347"/>
                </a:lnTo>
                <a:lnTo>
                  <a:pt x="6883323" y="1125601"/>
                </a:lnTo>
                <a:lnTo>
                  <a:pt x="6883323" y="1093851"/>
                </a:lnTo>
              </a:path>
              <a:path w="6883400" h="10017125">
                <a:moveTo>
                  <a:pt x="6797598" y="1219200"/>
                </a:moveTo>
                <a:lnTo>
                  <a:pt x="6797598" y="1093851"/>
                </a:lnTo>
              </a:path>
              <a:path w="6883400" h="10017125">
                <a:moveTo>
                  <a:pt x="6883323" y="1344168"/>
                </a:moveTo>
                <a:lnTo>
                  <a:pt x="6883323" y="1310258"/>
                </a:lnTo>
                <a:lnTo>
                  <a:pt x="6880910" y="1310894"/>
                </a:lnTo>
                <a:lnTo>
                  <a:pt x="6878370" y="1311528"/>
                </a:lnTo>
                <a:lnTo>
                  <a:pt x="6875957" y="1312164"/>
                </a:lnTo>
                <a:lnTo>
                  <a:pt x="6873290" y="1312418"/>
                </a:lnTo>
                <a:lnTo>
                  <a:pt x="6870750" y="1312799"/>
                </a:lnTo>
                <a:lnTo>
                  <a:pt x="6868083" y="1313052"/>
                </a:lnTo>
                <a:lnTo>
                  <a:pt x="6865670" y="1313052"/>
                </a:lnTo>
                <a:lnTo>
                  <a:pt x="6862876" y="1313052"/>
                </a:lnTo>
                <a:lnTo>
                  <a:pt x="6860463" y="1313052"/>
                </a:lnTo>
                <a:lnTo>
                  <a:pt x="6857669" y="1312799"/>
                </a:lnTo>
                <a:lnTo>
                  <a:pt x="6855256" y="1312418"/>
                </a:lnTo>
                <a:lnTo>
                  <a:pt x="6852462" y="1312164"/>
                </a:lnTo>
                <a:lnTo>
                  <a:pt x="6850049" y="1311528"/>
                </a:lnTo>
                <a:lnTo>
                  <a:pt x="6847636" y="1310894"/>
                </a:lnTo>
                <a:lnTo>
                  <a:pt x="6845223" y="1310258"/>
                </a:lnTo>
                <a:lnTo>
                  <a:pt x="6842810" y="1309370"/>
                </a:lnTo>
                <a:lnTo>
                  <a:pt x="6840651" y="1308480"/>
                </a:lnTo>
                <a:lnTo>
                  <a:pt x="6838492" y="1307211"/>
                </a:lnTo>
                <a:lnTo>
                  <a:pt x="6836333" y="1306068"/>
                </a:lnTo>
                <a:lnTo>
                  <a:pt x="6834174" y="1304798"/>
                </a:lnTo>
                <a:lnTo>
                  <a:pt x="6832396" y="1303654"/>
                </a:lnTo>
                <a:lnTo>
                  <a:pt x="6830618" y="1302130"/>
                </a:lnTo>
                <a:lnTo>
                  <a:pt x="6828713" y="1300606"/>
                </a:lnTo>
                <a:lnTo>
                  <a:pt x="6827189" y="1298702"/>
                </a:lnTo>
                <a:lnTo>
                  <a:pt x="6825665" y="1296924"/>
                </a:lnTo>
                <a:lnTo>
                  <a:pt x="6824522" y="1295019"/>
                </a:lnTo>
                <a:lnTo>
                  <a:pt x="6823252" y="1292987"/>
                </a:lnTo>
                <a:lnTo>
                  <a:pt x="6822363" y="1290827"/>
                </a:lnTo>
                <a:lnTo>
                  <a:pt x="6821728" y="1288669"/>
                </a:lnTo>
                <a:lnTo>
                  <a:pt x="6820839" y="1286255"/>
                </a:lnTo>
                <a:lnTo>
                  <a:pt x="6820458" y="1283843"/>
                </a:lnTo>
                <a:lnTo>
                  <a:pt x="6820204" y="1281049"/>
                </a:lnTo>
                <a:lnTo>
                  <a:pt x="6826046" y="1264920"/>
                </a:lnTo>
                <a:lnTo>
                  <a:pt x="6827189" y="1263015"/>
                </a:lnTo>
                <a:lnTo>
                  <a:pt x="6829094" y="1261491"/>
                </a:lnTo>
                <a:lnTo>
                  <a:pt x="6830618" y="1259967"/>
                </a:lnTo>
                <a:lnTo>
                  <a:pt x="6832396" y="1258443"/>
                </a:lnTo>
                <a:lnTo>
                  <a:pt x="6857415" y="1249679"/>
                </a:lnTo>
                <a:lnTo>
                  <a:pt x="6860082" y="1249299"/>
                </a:lnTo>
                <a:lnTo>
                  <a:pt x="6862622" y="1249299"/>
                </a:lnTo>
                <a:lnTo>
                  <a:pt x="6865289" y="1249045"/>
                </a:lnTo>
                <a:lnTo>
                  <a:pt x="6867702" y="1249045"/>
                </a:lnTo>
                <a:lnTo>
                  <a:pt x="6870496" y="1249299"/>
                </a:lnTo>
                <a:lnTo>
                  <a:pt x="6872909" y="1249299"/>
                </a:lnTo>
                <a:lnTo>
                  <a:pt x="6875703" y="1249679"/>
                </a:lnTo>
                <a:lnTo>
                  <a:pt x="6878116" y="1249933"/>
                </a:lnTo>
                <a:lnTo>
                  <a:pt x="6880910" y="1250315"/>
                </a:lnTo>
                <a:lnTo>
                  <a:pt x="6883323" y="1250823"/>
                </a:lnTo>
                <a:lnTo>
                  <a:pt x="6883323" y="1219200"/>
                </a:lnTo>
              </a:path>
              <a:path w="6883400" h="10017125">
                <a:moveTo>
                  <a:pt x="6797598" y="1344168"/>
                </a:moveTo>
                <a:lnTo>
                  <a:pt x="6797598" y="1219200"/>
                </a:lnTo>
              </a:path>
              <a:path w="6883400" h="10017125">
                <a:moveTo>
                  <a:pt x="6883323" y="1469136"/>
                </a:moveTo>
                <a:lnTo>
                  <a:pt x="6883323" y="1435227"/>
                </a:lnTo>
                <a:lnTo>
                  <a:pt x="6880910" y="1435862"/>
                </a:lnTo>
                <a:lnTo>
                  <a:pt x="6878370" y="1436751"/>
                </a:lnTo>
                <a:lnTo>
                  <a:pt x="6875957" y="1437131"/>
                </a:lnTo>
                <a:lnTo>
                  <a:pt x="6873290" y="1437386"/>
                </a:lnTo>
                <a:lnTo>
                  <a:pt x="6870750" y="1437767"/>
                </a:lnTo>
                <a:lnTo>
                  <a:pt x="6868083" y="1438021"/>
                </a:lnTo>
                <a:lnTo>
                  <a:pt x="6865670" y="1438021"/>
                </a:lnTo>
                <a:lnTo>
                  <a:pt x="6862876" y="1438021"/>
                </a:lnTo>
                <a:lnTo>
                  <a:pt x="6860463" y="1438021"/>
                </a:lnTo>
                <a:lnTo>
                  <a:pt x="6857669" y="1437767"/>
                </a:lnTo>
                <a:lnTo>
                  <a:pt x="6855256" y="1437386"/>
                </a:lnTo>
                <a:lnTo>
                  <a:pt x="6852462" y="1437131"/>
                </a:lnTo>
                <a:lnTo>
                  <a:pt x="6850049" y="1436497"/>
                </a:lnTo>
                <a:lnTo>
                  <a:pt x="6847636" y="1435862"/>
                </a:lnTo>
                <a:lnTo>
                  <a:pt x="6845223" y="1435227"/>
                </a:lnTo>
                <a:lnTo>
                  <a:pt x="6842810" y="1434338"/>
                </a:lnTo>
                <a:lnTo>
                  <a:pt x="6840651" y="1433449"/>
                </a:lnTo>
                <a:lnTo>
                  <a:pt x="6838492" y="1432178"/>
                </a:lnTo>
                <a:lnTo>
                  <a:pt x="6836333" y="1431036"/>
                </a:lnTo>
                <a:lnTo>
                  <a:pt x="6834174" y="1429766"/>
                </a:lnTo>
                <a:lnTo>
                  <a:pt x="6832396" y="1428623"/>
                </a:lnTo>
                <a:lnTo>
                  <a:pt x="6830618" y="1427099"/>
                </a:lnTo>
                <a:lnTo>
                  <a:pt x="6828713" y="1425575"/>
                </a:lnTo>
                <a:lnTo>
                  <a:pt x="6827189" y="1423670"/>
                </a:lnTo>
                <a:lnTo>
                  <a:pt x="6825665" y="1421892"/>
                </a:lnTo>
                <a:lnTo>
                  <a:pt x="6824522" y="1419987"/>
                </a:lnTo>
                <a:lnTo>
                  <a:pt x="6823252" y="1417954"/>
                </a:lnTo>
                <a:lnTo>
                  <a:pt x="6822363" y="1415796"/>
                </a:lnTo>
                <a:lnTo>
                  <a:pt x="6821728" y="1413637"/>
                </a:lnTo>
                <a:lnTo>
                  <a:pt x="6820839" y="1411224"/>
                </a:lnTo>
                <a:lnTo>
                  <a:pt x="6820458" y="1408811"/>
                </a:lnTo>
                <a:lnTo>
                  <a:pt x="6820204" y="1406271"/>
                </a:lnTo>
                <a:lnTo>
                  <a:pt x="6824776" y="1392047"/>
                </a:lnTo>
                <a:lnTo>
                  <a:pt x="6826046" y="1389888"/>
                </a:lnTo>
                <a:lnTo>
                  <a:pt x="6827189" y="1387982"/>
                </a:lnTo>
                <a:lnTo>
                  <a:pt x="6829094" y="1386458"/>
                </a:lnTo>
                <a:lnTo>
                  <a:pt x="6830618" y="1384935"/>
                </a:lnTo>
                <a:lnTo>
                  <a:pt x="6857415" y="1374648"/>
                </a:lnTo>
                <a:lnTo>
                  <a:pt x="6860082" y="1374267"/>
                </a:lnTo>
                <a:lnTo>
                  <a:pt x="6862622" y="1374267"/>
                </a:lnTo>
                <a:lnTo>
                  <a:pt x="6865289" y="1374013"/>
                </a:lnTo>
                <a:lnTo>
                  <a:pt x="6867702" y="1374013"/>
                </a:lnTo>
                <a:lnTo>
                  <a:pt x="6870496" y="1374267"/>
                </a:lnTo>
                <a:lnTo>
                  <a:pt x="6872909" y="1374267"/>
                </a:lnTo>
                <a:lnTo>
                  <a:pt x="6875703" y="1374648"/>
                </a:lnTo>
                <a:lnTo>
                  <a:pt x="6878116" y="1374902"/>
                </a:lnTo>
                <a:lnTo>
                  <a:pt x="6880910" y="1375282"/>
                </a:lnTo>
                <a:lnTo>
                  <a:pt x="6883323" y="1375791"/>
                </a:lnTo>
                <a:lnTo>
                  <a:pt x="6883323" y="1344168"/>
                </a:lnTo>
              </a:path>
              <a:path w="6883400" h="10017125">
                <a:moveTo>
                  <a:pt x="6797598" y="1469136"/>
                </a:moveTo>
                <a:lnTo>
                  <a:pt x="6797598" y="1344168"/>
                </a:lnTo>
              </a:path>
              <a:path w="6883400" h="10017125">
                <a:moveTo>
                  <a:pt x="6883323" y="1594103"/>
                </a:moveTo>
                <a:lnTo>
                  <a:pt x="6883323" y="1560195"/>
                </a:lnTo>
                <a:lnTo>
                  <a:pt x="6880910" y="1560829"/>
                </a:lnTo>
                <a:lnTo>
                  <a:pt x="6878370" y="1561719"/>
                </a:lnTo>
                <a:lnTo>
                  <a:pt x="6875957" y="1562100"/>
                </a:lnTo>
                <a:lnTo>
                  <a:pt x="6873290" y="1562353"/>
                </a:lnTo>
                <a:lnTo>
                  <a:pt x="6870750" y="1562735"/>
                </a:lnTo>
                <a:lnTo>
                  <a:pt x="6868083" y="1562989"/>
                </a:lnTo>
                <a:lnTo>
                  <a:pt x="6865670" y="1562989"/>
                </a:lnTo>
                <a:lnTo>
                  <a:pt x="6862876" y="1562989"/>
                </a:lnTo>
                <a:lnTo>
                  <a:pt x="6860463" y="1562989"/>
                </a:lnTo>
                <a:lnTo>
                  <a:pt x="6857669" y="1562735"/>
                </a:lnTo>
                <a:lnTo>
                  <a:pt x="6855256" y="1562353"/>
                </a:lnTo>
                <a:lnTo>
                  <a:pt x="6852462" y="1562100"/>
                </a:lnTo>
                <a:lnTo>
                  <a:pt x="6850049" y="1561465"/>
                </a:lnTo>
                <a:lnTo>
                  <a:pt x="6847636" y="1560829"/>
                </a:lnTo>
                <a:lnTo>
                  <a:pt x="6845223" y="1560195"/>
                </a:lnTo>
                <a:lnTo>
                  <a:pt x="6842810" y="1559305"/>
                </a:lnTo>
                <a:lnTo>
                  <a:pt x="6840651" y="1558417"/>
                </a:lnTo>
                <a:lnTo>
                  <a:pt x="6838492" y="1557147"/>
                </a:lnTo>
                <a:lnTo>
                  <a:pt x="6836333" y="1556003"/>
                </a:lnTo>
                <a:lnTo>
                  <a:pt x="6834174" y="1554733"/>
                </a:lnTo>
                <a:lnTo>
                  <a:pt x="6832396" y="1553591"/>
                </a:lnTo>
                <a:lnTo>
                  <a:pt x="6830618" y="1552067"/>
                </a:lnTo>
                <a:lnTo>
                  <a:pt x="6828713" y="1550543"/>
                </a:lnTo>
                <a:lnTo>
                  <a:pt x="6827189" y="1548638"/>
                </a:lnTo>
                <a:lnTo>
                  <a:pt x="6825665" y="1546860"/>
                </a:lnTo>
                <a:lnTo>
                  <a:pt x="6824522" y="1544954"/>
                </a:lnTo>
                <a:lnTo>
                  <a:pt x="6823252" y="1542923"/>
                </a:lnTo>
                <a:lnTo>
                  <a:pt x="6822363" y="1540764"/>
                </a:lnTo>
                <a:lnTo>
                  <a:pt x="6821728" y="1538604"/>
                </a:lnTo>
                <a:lnTo>
                  <a:pt x="6820839" y="1536192"/>
                </a:lnTo>
                <a:lnTo>
                  <a:pt x="6820458" y="1533778"/>
                </a:lnTo>
                <a:lnTo>
                  <a:pt x="6820204" y="1531239"/>
                </a:lnTo>
                <a:lnTo>
                  <a:pt x="6820458" y="1528572"/>
                </a:lnTo>
                <a:lnTo>
                  <a:pt x="6821093" y="1525777"/>
                </a:lnTo>
                <a:lnTo>
                  <a:pt x="6821728" y="1523365"/>
                </a:lnTo>
                <a:lnTo>
                  <a:pt x="6822617" y="1521205"/>
                </a:lnTo>
                <a:lnTo>
                  <a:pt x="6823506" y="1518793"/>
                </a:lnTo>
                <a:lnTo>
                  <a:pt x="6824776" y="1517015"/>
                </a:lnTo>
                <a:lnTo>
                  <a:pt x="6826046" y="1514855"/>
                </a:lnTo>
                <a:lnTo>
                  <a:pt x="6827189" y="1512951"/>
                </a:lnTo>
                <a:lnTo>
                  <a:pt x="6829094" y="1511427"/>
                </a:lnTo>
                <a:lnTo>
                  <a:pt x="6830618" y="1509902"/>
                </a:lnTo>
                <a:lnTo>
                  <a:pt x="6832396" y="1508378"/>
                </a:lnTo>
                <a:lnTo>
                  <a:pt x="6857415" y="1499616"/>
                </a:lnTo>
                <a:lnTo>
                  <a:pt x="6860082" y="1499235"/>
                </a:lnTo>
                <a:lnTo>
                  <a:pt x="6862622" y="1499235"/>
                </a:lnTo>
                <a:lnTo>
                  <a:pt x="6865289" y="1498980"/>
                </a:lnTo>
                <a:lnTo>
                  <a:pt x="6867702" y="1498980"/>
                </a:lnTo>
                <a:lnTo>
                  <a:pt x="6870496" y="1499235"/>
                </a:lnTo>
                <a:lnTo>
                  <a:pt x="6872909" y="1499235"/>
                </a:lnTo>
                <a:lnTo>
                  <a:pt x="6875703" y="1499616"/>
                </a:lnTo>
                <a:lnTo>
                  <a:pt x="6878116" y="1499870"/>
                </a:lnTo>
                <a:lnTo>
                  <a:pt x="6880910" y="1500251"/>
                </a:lnTo>
                <a:lnTo>
                  <a:pt x="6883323" y="1500758"/>
                </a:lnTo>
                <a:lnTo>
                  <a:pt x="6883323" y="1469136"/>
                </a:lnTo>
              </a:path>
              <a:path w="6883400" h="10017125">
                <a:moveTo>
                  <a:pt x="6797598" y="1594103"/>
                </a:moveTo>
                <a:lnTo>
                  <a:pt x="6797598" y="1469136"/>
                </a:lnTo>
              </a:path>
              <a:path w="6883400" h="10017125">
                <a:moveTo>
                  <a:pt x="6883323" y="1719072"/>
                </a:moveTo>
                <a:lnTo>
                  <a:pt x="6883323" y="1685163"/>
                </a:lnTo>
                <a:lnTo>
                  <a:pt x="6880910" y="1686178"/>
                </a:lnTo>
                <a:lnTo>
                  <a:pt x="6878370" y="1686687"/>
                </a:lnTo>
                <a:lnTo>
                  <a:pt x="6875957" y="1687068"/>
                </a:lnTo>
                <a:lnTo>
                  <a:pt x="6873290" y="1687702"/>
                </a:lnTo>
                <a:lnTo>
                  <a:pt x="6870750" y="1687702"/>
                </a:lnTo>
                <a:lnTo>
                  <a:pt x="6868083" y="1687956"/>
                </a:lnTo>
                <a:lnTo>
                  <a:pt x="6865670" y="1687956"/>
                </a:lnTo>
                <a:lnTo>
                  <a:pt x="6862876" y="1687956"/>
                </a:lnTo>
                <a:lnTo>
                  <a:pt x="6860463" y="1687956"/>
                </a:lnTo>
                <a:lnTo>
                  <a:pt x="6857669" y="1687702"/>
                </a:lnTo>
                <a:lnTo>
                  <a:pt x="6855256" y="1687322"/>
                </a:lnTo>
                <a:lnTo>
                  <a:pt x="6852462" y="1687068"/>
                </a:lnTo>
                <a:lnTo>
                  <a:pt x="6850049" y="1686432"/>
                </a:lnTo>
                <a:lnTo>
                  <a:pt x="6847636" y="1685798"/>
                </a:lnTo>
                <a:lnTo>
                  <a:pt x="6845223" y="1685163"/>
                </a:lnTo>
                <a:lnTo>
                  <a:pt x="6834174" y="1679702"/>
                </a:lnTo>
                <a:lnTo>
                  <a:pt x="6832396" y="1678558"/>
                </a:lnTo>
                <a:lnTo>
                  <a:pt x="6830618" y="1677035"/>
                </a:lnTo>
                <a:lnTo>
                  <a:pt x="6828713" y="1675511"/>
                </a:lnTo>
                <a:lnTo>
                  <a:pt x="6827189" y="1673605"/>
                </a:lnTo>
                <a:lnTo>
                  <a:pt x="6825665" y="1671827"/>
                </a:lnTo>
                <a:lnTo>
                  <a:pt x="6824522" y="1669923"/>
                </a:lnTo>
                <a:lnTo>
                  <a:pt x="6823252" y="1667891"/>
                </a:lnTo>
                <a:lnTo>
                  <a:pt x="6822363" y="1665731"/>
                </a:lnTo>
                <a:lnTo>
                  <a:pt x="6821728" y="1663573"/>
                </a:lnTo>
                <a:lnTo>
                  <a:pt x="6820839" y="1661414"/>
                </a:lnTo>
                <a:lnTo>
                  <a:pt x="6820458" y="1658747"/>
                </a:lnTo>
                <a:lnTo>
                  <a:pt x="6820204" y="1656206"/>
                </a:lnTo>
                <a:lnTo>
                  <a:pt x="6820458" y="1653540"/>
                </a:lnTo>
                <a:lnTo>
                  <a:pt x="6821093" y="1650746"/>
                </a:lnTo>
                <a:lnTo>
                  <a:pt x="6821728" y="1648332"/>
                </a:lnTo>
                <a:lnTo>
                  <a:pt x="6822617" y="1646174"/>
                </a:lnTo>
                <a:lnTo>
                  <a:pt x="6823506" y="1644015"/>
                </a:lnTo>
                <a:lnTo>
                  <a:pt x="6824776" y="1641982"/>
                </a:lnTo>
                <a:lnTo>
                  <a:pt x="6826046" y="1640077"/>
                </a:lnTo>
                <a:lnTo>
                  <a:pt x="6827189" y="1637919"/>
                </a:lnTo>
                <a:lnTo>
                  <a:pt x="6829094" y="1636395"/>
                </a:lnTo>
                <a:lnTo>
                  <a:pt x="6830618" y="1634871"/>
                </a:lnTo>
                <a:lnTo>
                  <a:pt x="6832396" y="1633347"/>
                </a:lnTo>
                <a:lnTo>
                  <a:pt x="6852208" y="1625473"/>
                </a:lnTo>
                <a:lnTo>
                  <a:pt x="6855002" y="1624838"/>
                </a:lnTo>
                <a:lnTo>
                  <a:pt x="6857415" y="1624583"/>
                </a:lnTo>
                <a:lnTo>
                  <a:pt x="6860082" y="1624202"/>
                </a:lnTo>
                <a:lnTo>
                  <a:pt x="6862622" y="1624202"/>
                </a:lnTo>
                <a:lnTo>
                  <a:pt x="6865289" y="1624202"/>
                </a:lnTo>
                <a:lnTo>
                  <a:pt x="6867702" y="1624202"/>
                </a:lnTo>
                <a:lnTo>
                  <a:pt x="6870496" y="1624202"/>
                </a:lnTo>
                <a:lnTo>
                  <a:pt x="6872909" y="1624202"/>
                </a:lnTo>
                <a:lnTo>
                  <a:pt x="6875703" y="1624583"/>
                </a:lnTo>
                <a:lnTo>
                  <a:pt x="6878116" y="1624838"/>
                </a:lnTo>
                <a:lnTo>
                  <a:pt x="6880910" y="1625219"/>
                </a:lnTo>
                <a:lnTo>
                  <a:pt x="6883323" y="1625727"/>
                </a:lnTo>
                <a:lnTo>
                  <a:pt x="6883323" y="1594103"/>
                </a:lnTo>
              </a:path>
              <a:path w="6883400" h="10017125">
                <a:moveTo>
                  <a:pt x="6797598" y="1719072"/>
                </a:moveTo>
                <a:lnTo>
                  <a:pt x="6797598" y="1594103"/>
                </a:lnTo>
              </a:path>
              <a:path w="6883400" h="10017125">
                <a:moveTo>
                  <a:pt x="6883323" y="1844040"/>
                </a:moveTo>
                <a:lnTo>
                  <a:pt x="6883323" y="1810512"/>
                </a:lnTo>
                <a:lnTo>
                  <a:pt x="6880910" y="1811147"/>
                </a:lnTo>
                <a:lnTo>
                  <a:pt x="6878370" y="1811654"/>
                </a:lnTo>
                <a:lnTo>
                  <a:pt x="6875957" y="1812036"/>
                </a:lnTo>
                <a:lnTo>
                  <a:pt x="6873290" y="1812671"/>
                </a:lnTo>
                <a:lnTo>
                  <a:pt x="6870750" y="1812925"/>
                </a:lnTo>
                <a:lnTo>
                  <a:pt x="6868083" y="1812925"/>
                </a:lnTo>
                <a:lnTo>
                  <a:pt x="6865670" y="1813178"/>
                </a:lnTo>
                <a:lnTo>
                  <a:pt x="6862876" y="1813178"/>
                </a:lnTo>
                <a:lnTo>
                  <a:pt x="6860463" y="1812925"/>
                </a:lnTo>
                <a:lnTo>
                  <a:pt x="6857669" y="1812925"/>
                </a:lnTo>
                <a:lnTo>
                  <a:pt x="6855256" y="1812290"/>
                </a:lnTo>
                <a:lnTo>
                  <a:pt x="6852462" y="1812036"/>
                </a:lnTo>
                <a:lnTo>
                  <a:pt x="6850049" y="1811401"/>
                </a:lnTo>
                <a:lnTo>
                  <a:pt x="6847636" y="1810766"/>
                </a:lnTo>
                <a:lnTo>
                  <a:pt x="6845223" y="1810130"/>
                </a:lnTo>
                <a:lnTo>
                  <a:pt x="6842810" y="1809242"/>
                </a:lnTo>
                <a:lnTo>
                  <a:pt x="6840651" y="1808352"/>
                </a:lnTo>
                <a:lnTo>
                  <a:pt x="6838492" y="1807464"/>
                </a:lnTo>
                <a:lnTo>
                  <a:pt x="6836333" y="1806194"/>
                </a:lnTo>
                <a:lnTo>
                  <a:pt x="6834174" y="1805051"/>
                </a:lnTo>
                <a:lnTo>
                  <a:pt x="6832396" y="1803527"/>
                </a:lnTo>
                <a:lnTo>
                  <a:pt x="6830618" y="1802002"/>
                </a:lnTo>
                <a:lnTo>
                  <a:pt x="6828713" y="1800478"/>
                </a:lnTo>
                <a:lnTo>
                  <a:pt x="6827189" y="1798574"/>
                </a:lnTo>
                <a:lnTo>
                  <a:pt x="6825665" y="1797050"/>
                </a:lnTo>
                <a:lnTo>
                  <a:pt x="6824522" y="1794891"/>
                </a:lnTo>
                <a:lnTo>
                  <a:pt x="6823252" y="1793113"/>
                </a:lnTo>
                <a:lnTo>
                  <a:pt x="6822363" y="1790700"/>
                </a:lnTo>
                <a:lnTo>
                  <a:pt x="6821728" y="1788541"/>
                </a:lnTo>
                <a:lnTo>
                  <a:pt x="6820839" y="1786381"/>
                </a:lnTo>
                <a:lnTo>
                  <a:pt x="6820458" y="1783715"/>
                </a:lnTo>
                <a:lnTo>
                  <a:pt x="6820204" y="1781175"/>
                </a:lnTo>
                <a:lnTo>
                  <a:pt x="6820458" y="1778507"/>
                </a:lnTo>
                <a:lnTo>
                  <a:pt x="6821093" y="1776095"/>
                </a:lnTo>
                <a:lnTo>
                  <a:pt x="6821728" y="1773554"/>
                </a:lnTo>
                <a:lnTo>
                  <a:pt x="6822617" y="1771142"/>
                </a:lnTo>
                <a:lnTo>
                  <a:pt x="6823506" y="1768982"/>
                </a:lnTo>
                <a:lnTo>
                  <a:pt x="6824776" y="1766951"/>
                </a:lnTo>
                <a:lnTo>
                  <a:pt x="6826046" y="1765046"/>
                </a:lnTo>
                <a:lnTo>
                  <a:pt x="6827189" y="1762887"/>
                </a:lnTo>
                <a:lnTo>
                  <a:pt x="6829094" y="1761363"/>
                </a:lnTo>
                <a:lnTo>
                  <a:pt x="6830618" y="1759839"/>
                </a:lnTo>
                <a:lnTo>
                  <a:pt x="6832396" y="1758315"/>
                </a:lnTo>
                <a:lnTo>
                  <a:pt x="6845223" y="1752219"/>
                </a:lnTo>
                <a:lnTo>
                  <a:pt x="6847382" y="1751329"/>
                </a:lnTo>
                <a:lnTo>
                  <a:pt x="6849795" y="1750695"/>
                </a:lnTo>
                <a:lnTo>
                  <a:pt x="6852208" y="1750441"/>
                </a:lnTo>
                <a:lnTo>
                  <a:pt x="6855002" y="1749805"/>
                </a:lnTo>
                <a:lnTo>
                  <a:pt x="6857415" y="1749552"/>
                </a:lnTo>
                <a:lnTo>
                  <a:pt x="6860082" y="1749552"/>
                </a:lnTo>
                <a:lnTo>
                  <a:pt x="6862622" y="1749171"/>
                </a:lnTo>
                <a:lnTo>
                  <a:pt x="6865289" y="1749171"/>
                </a:lnTo>
                <a:lnTo>
                  <a:pt x="6867702" y="1749171"/>
                </a:lnTo>
                <a:lnTo>
                  <a:pt x="6870496" y="1749171"/>
                </a:lnTo>
                <a:lnTo>
                  <a:pt x="6872909" y="1749552"/>
                </a:lnTo>
                <a:lnTo>
                  <a:pt x="6875703" y="1749552"/>
                </a:lnTo>
                <a:lnTo>
                  <a:pt x="6878116" y="1749805"/>
                </a:lnTo>
                <a:lnTo>
                  <a:pt x="6880910" y="1750187"/>
                </a:lnTo>
                <a:lnTo>
                  <a:pt x="6883323" y="1750695"/>
                </a:lnTo>
                <a:lnTo>
                  <a:pt x="6883323" y="1719072"/>
                </a:lnTo>
              </a:path>
              <a:path w="6883400" h="10017125">
                <a:moveTo>
                  <a:pt x="6797598" y="1844040"/>
                </a:moveTo>
                <a:lnTo>
                  <a:pt x="6797598" y="1719072"/>
                </a:lnTo>
              </a:path>
              <a:path w="6883400" h="10017125">
                <a:moveTo>
                  <a:pt x="6883323" y="1969007"/>
                </a:moveTo>
                <a:lnTo>
                  <a:pt x="6883323" y="1935479"/>
                </a:lnTo>
                <a:lnTo>
                  <a:pt x="6880910" y="1936115"/>
                </a:lnTo>
                <a:lnTo>
                  <a:pt x="6878370" y="1936623"/>
                </a:lnTo>
                <a:lnTo>
                  <a:pt x="6875957" y="1937257"/>
                </a:lnTo>
                <a:lnTo>
                  <a:pt x="6873290" y="1937639"/>
                </a:lnTo>
                <a:lnTo>
                  <a:pt x="6870750" y="1937893"/>
                </a:lnTo>
                <a:lnTo>
                  <a:pt x="6868083" y="1937893"/>
                </a:lnTo>
                <a:lnTo>
                  <a:pt x="6865670" y="1938147"/>
                </a:lnTo>
                <a:lnTo>
                  <a:pt x="6862876" y="1938147"/>
                </a:lnTo>
                <a:lnTo>
                  <a:pt x="6860463" y="1937893"/>
                </a:lnTo>
                <a:lnTo>
                  <a:pt x="6857669" y="1937893"/>
                </a:lnTo>
                <a:lnTo>
                  <a:pt x="6855256" y="1937639"/>
                </a:lnTo>
                <a:lnTo>
                  <a:pt x="6852462" y="1937003"/>
                </a:lnTo>
                <a:lnTo>
                  <a:pt x="6850049" y="1936369"/>
                </a:lnTo>
                <a:lnTo>
                  <a:pt x="6847636" y="1935733"/>
                </a:lnTo>
                <a:lnTo>
                  <a:pt x="6845223" y="1935099"/>
                </a:lnTo>
                <a:lnTo>
                  <a:pt x="6842810" y="1934210"/>
                </a:lnTo>
                <a:lnTo>
                  <a:pt x="6840651" y="1933321"/>
                </a:lnTo>
                <a:lnTo>
                  <a:pt x="6838492" y="1932431"/>
                </a:lnTo>
                <a:lnTo>
                  <a:pt x="6836333" y="1931162"/>
                </a:lnTo>
                <a:lnTo>
                  <a:pt x="6834174" y="1930019"/>
                </a:lnTo>
                <a:lnTo>
                  <a:pt x="6832396" y="1928495"/>
                </a:lnTo>
                <a:lnTo>
                  <a:pt x="6830618" y="1926971"/>
                </a:lnTo>
                <a:lnTo>
                  <a:pt x="6828713" y="1925447"/>
                </a:lnTo>
                <a:lnTo>
                  <a:pt x="6827189" y="1923923"/>
                </a:lnTo>
                <a:lnTo>
                  <a:pt x="6825665" y="1922018"/>
                </a:lnTo>
                <a:lnTo>
                  <a:pt x="6824522" y="1919858"/>
                </a:lnTo>
                <a:lnTo>
                  <a:pt x="6823252" y="1918080"/>
                </a:lnTo>
                <a:lnTo>
                  <a:pt x="6822363" y="1915922"/>
                </a:lnTo>
                <a:lnTo>
                  <a:pt x="6821728" y="1913508"/>
                </a:lnTo>
                <a:lnTo>
                  <a:pt x="6820839" y="1911350"/>
                </a:lnTo>
                <a:lnTo>
                  <a:pt x="6820458" y="1908682"/>
                </a:lnTo>
                <a:lnTo>
                  <a:pt x="6820204" y="1906143"/>
                </a:lnTo>
                <a:lnTo>
                  <a:pt x="6820458" y="1903476"/>
                </a:lnTo>
                <a:lnTo>
                  <a:pt x="6821093" y="1901063"/>
                </a:lnTo>
                <a:lnTo>
                  <a:pt x="6821728" y="1898523"/>
                </a:lnTo>
                <a:lnTo>
                  <a:pt x="6822617" y="1896110"/>
                </a:lnTo>
                <a:lnTo>
                  <a:pt x="6823506" y="1893951"/>
                </a:lnTo>
                <a:lnTo>
                  <a:pt x="6824776" y="1891919"/>
                </a:lnTo>
                <a:lnTo>
                  <a:pt x="6826046" y="1890014"/>
                </a:lnTo>
                <a:lnTo>
                  <a:pt x="6827189" y="1888236"/>
                </a:lnTo>
                <a:lnTo>
                  <a:pt x="6829094" y="1886330"/>
                </a:lnTo>
                <a:lnTo>
                  <a:pt x="6830618" y="1884806"/>
                </a:lnTo>
                <a:lnTo>
                  <a:pt x="6832396" y="1883282"/>
                </a:lnTo>
                <a:lnTo>
                  <a:pt x="6845223" y="1877187"/>
                </a:lnTo>
                <a:lnTo>
                  <a:pt x="6847382" y="1876298"/>
                </a:lnTo>
                <a:lnTo>
                  <a:pt x="6849795" y="1875663"/>
                </a:lnTo>
                <a:lnTo>
                  <a:pt x="6852208" y="1875408"/>
                </a:lnTo>
                <a:lnTo>
                  <a:pt x="6855002" y="1874774"/>
                </a:lnTo>
                <a:lnTo>
                  <a:pt x="6857415" y="1874520"/>
                </a:lnTo>
                <a:lnTo>
                  <a:pt x="6860082" y="1874520"/>
                </a:lnTo>
                <a:lnTo>
                  <a:pt x="6862622" y="1874139"/>
                </a:lnTo>
                <a:lnTo>
                  <a:pt x="6865289" y="1874139"/>
                </a:lnTo>
                <a:lnTo>
                  <a:pt x="6867702" y="1874139"/>
                </a:lnTo>
                <a:lnTo>
                  <a:pt x="6870496" y="1874139"/>
                </a:lnTo>
                <a:lnTo>
                  <a:pt x="6872909" y="1874520"/>
                </a:lnTo>
                <a:lnTo>
                  <a:pt x="6875703" y="1874520"/>
                </a:lnTo>
                <a:lnTo>
                  <a:pt x="6878116" y="1875154"/>
                </a:lnTo>
                <a:lnTo>
                  <a:pt x="6880910" y="1875408"/>
                </a:lnTo>
                <a:lnTo>
                  <a:pt x="6883323" y="1875663"/>
                </a:lnTo>
                <a:lnTo>
                  <a:pt x="6883323" y="1844040"/>
                </a:lnTo>
              </a:path>
              <a:path w="6883400" h="10017125">
                <a:moveTo>
                  <a:pt x="6797598" y="1969007"/>
                </a:moveTo>
                <a:lnTo>
                  <a:pt x="6797598" y="1844040"/>
                </a:lnTo>
              </a:path>
              <a:path w="6883400" h="10017125">
                <a:moveTo>
                  <a:pt x="6883323" y="2093976"/>
                </a:moveTo>
                <a:lnTo>
                  <a:pt x="6883323" y="2060448"/>
                </a:lnTo>
                <a:lnTo>
                  <a:pt x="6880910" y="2061082"/>
                </a:lnTo>
                <a:lnTo>
                  <a:pt x="6878370" y="2061591"/>
                </a:lnTo>
                <a:lnTo>
                  <a:pt x="6875957" y="2062226"/>
                </a:lnTo>
                <a:lnTo>
                  <a:pt x="6873290" y="2062606"/>
                </a:lnTo>
                <a:lnTo>
                  <a:pt x="6870750" y="2062861"/>
                </a:lnTo>
                <a:lnTo>
                  <a:pt x="6868083" y="2062861"/>
                </a:lnTo>
                <a:lnTo>
                  <a:pt x="6865670" y="2063115"/>
                </a:lnTo>
                <a:lnTo>
                  <a:pt x="6862876" y="2063115"/>
                </a:lnTo>
                <a:lnTo>
                  <a:pt x="6860463" y="2062861"/>
                </a:lnTo>
                <a:lnTo>
                  <a:pt x="6857669" y="2062861"/>
                </a:lnTo>
                <a:lnTo>
                  <a:pt x="6855256" y="2062606"/>
                </a:lnTo>
                <a:lnTo>
                  <a:pt x="6852462" y="2061972"/>
                </a:lnTo>
                <a:lnTo>
                  <a:pt x="6850049" y="2061591"/>
                </a:lnTo>
                <a:lnTo>
                  <a:pt x="6847636" y="2060702"/>
                </a:lnTo>
                <a:lnTo>
                  <a:pt x="6845223" y="2060067"/>
                </a:lnTo>
                <a:lnTo>
                  <a:pt x="6842810" y="2059177"/>
                </a:lnTo>
                <a:lnTo>
                  <a:pt x="6840651" y="2058289"/>
                </a:lnTo>
                <a:lnTo>
                  <a:pt x="6838492" y="2057400"/>
                </a:lnTo>
                <a:lnTo>
                  <a:pt x="6836333" y="2056129"/>
                </a:lnTo>
                <a:lnTo>
                  <a:pt x="6834174" y="2054987"/>
                </a:lnTo>
                <a:lnTo>
                  <a:pt x="6832396" y="2053463"/>
                </a:lnTo>
                <a:lnTo>
                  <a:pt x="6830618" y="2052193"/>
                </a:lnTo>
                <a:lnTo>
                  <a:pt x="6828713" y="2050415"/>
                </a:lnTo>
                <a:lnTo>
                  <a:pt x="6827189" y="2048891"/>
                </a:lnTo>
                <a:lnTo>
                  <a:pt x="6825665" y="2046986"/>
                </a:lnTo>
                <a:lnTo>
                  <a:pt x="6824522" y="2044827"/>
                </a:lnTo>
                <a:lnTo>
                  <a:pt x="6823252" y="2043049"/>
                </a:lnTo>
                <a:lnTo>
                  <a:pt x="6822363" y="2040890"/>
                </a:lnTo>
                <a:lnTo>
                  <a:pt x="6821728" y="2038477"/>
                </a:lnTo>
                <a:lnTo>
                  <a:pt x="6820839" y="2036318"/>
                </a:lnTo>
                <a:lnTo>
                  <a:pt x="6820458" y="2033904"/>
                </a:lnTo>
                <a:lnTo>
                  <a:pt x="6820204" y="2031111"/>
                </a:lnTo>
                <a:lnTo>
                  <a:pt x="6820458" y="2028444"/>
                </a:lnTo>
                <a:lnTo>
                  <a:pt x="6821093" y="2026030"/>
                </a:lnTo>
                <a:lnTo>
                  <a:pt x="6821728" y="2023491"/>
                </a:lnTo>
                <a:lnTo>
                  <a:pt x="6822617" y="2021077"/>
                </a:lnTo>
                <a:lnTo>
                  <a:pt x="6823506" y="2018919"/>
                </a:lnTo>
                <a:lnTo>
                  <a:pt x="6824776" y="2016887"/>
                </a:lnTo>
                <a:lnTo>
                  <a:pt x="6826046" y="2014981"/>
                </a:lnTo>
                <a:lnTo>
                  <a:pt x="6827189" y="2013203"/>
                </a:lnTo>
                <a:lnTo>
                  <a:pt x="6829094" y="2011299"/>
                </a:lnTo>
                <a:lnTo>
                  <a:pt x="6830618" y="2009775"/>
                </a:lnTo>
                <a:lnTo>
                  <a:pt x="6832396" y="2008631"/>
                </a:lnTo>
                <a:lnTo>
                  <a:pt x="6834174" y="2007107"/>
                </a:lnTo>
                <a:lnTo>
                  <a:pt x="6836333" y="2005838"/>
                </a:lnTo>
                <a:lnTo>
                  <a:pt x="6838492" y="2004949"/>
                </a:lnTo>
                <a:lnTo>
                  <a:pt x="6840651" y="2003678"/>
                </a:lnTo>
                <a:lnTo>
                  <a:pt x="6842810" y="2002790"/>
                </a:lnTo>
                <a:lnTo>
                  <a:pt x="6845223" y="2002154"/>
                </a:lnTo>
                <a:lnTo>
                  <a:pt x="6847382" y="2001266"/>
                </a:lnTo>
                <a:lnTo>
                  <a:pt x="6849795" y="2001012"/>
                </a:lnTo>
                <a:lnTo>
                  <a:pt x="6852208" y="2000377"/>
                </a:lnTo>
                <a:lnTo>
                  <a:pt x="6855002" y="1999742"/>
                </a:lnTo>
                <a:lnTo>
                  <a:pt x="6857415" y="1999488"/>
                </a:lnTo>
                <a:lnTo>
                  <a:pt x="6860082" y="1999488"/>
                </a:lnTo>
                <a:lnTo>
                  <a:pt x="6862622" y="1999106"/>
                </a:lnTo>
                <a:lnTo>
                  <a:pt x="6865289" y="1999106"/>
                </a:lnTo>
                <a:lnTo>
                  <a:pt x="6867702" y="1999106"/>
                </a:lnTo>
                <a:lnTo>
                  <a:pt x="6870496" y="1999106"/>
                </a:lnTo>
                <a:lnTo>
                  <a:pt x="6872909" y="1999488"/>
                </a:lnTo>
                <a:lnTo>
                  <a:pt x="6875703" y="1999488"/>
                </a:lnTo>
                <a:lnTo>
                  <a:pt x="6878116" y="2000123"/>
                </a:lnTo>
                <a:lnTo>
                  <a:pt x="6880910" y="2000377"/>
                </a:lnTo>
                <a:lnTo>
                  <a:pt x="6883323" y="2000630"/>
                </a:lnTo>
                <a:lnTo>
                  <a:pt x="6883323" y="1969007"/>
                </a:lnTo>
              </a:path>
              <a:path w="6883400" h="10017125">
                <a:moveTo>
                  <a:pt x="6797598" y="2093976"/>
                </a:moveTo>
                <a:lnTo>
                  <a:pt x="6797598" y="1969007"/>
                </a:lnTo>
              </a:path>
              <a:path w="6883400" h="10017125">
                <a:moveTo>
                  <a:pt x="6883323" y="2218944"/>
                </a:moveTo>
                <a:lnTo>
                  <a:pt x="6883323" y="2185416"/>
                </a:lnTo>
                <a:lnTo>
                  <a:pt x="6880910" y="2186051"/>
                </a:lnTo>
                <a:lnTo>
                  <a:pt x="6878370" y="2186558"/>
                </a:lnTo>
                <a:lnTo>
                  <a:pt x="6875957" y="2187194"/>
                </a:lnTo>
                <a:lnTo>
                  <a:pt x="6873290" y="2187575"/>
                </a:lnTo>
                <a:lnTo>
                  <a:pt x="6870750" y="2187829"/>
                </a:lnTo>
                <a:lnTo>
                  <a:pt x="6868083" y="2188082"/>
                </a:lnTo>
                <a:lnTo>
                  <a:pt x="6865670" y="2188082"/>
                </a:lnTo>
                <a:lnTo>
                  <a:pt x="6862876" y="2188082"/>
                </a:lnTo>
                <a:lnTo>
                  <a:pt x="6860463" y="2188082"/>
                </a:lnTo>
                <a:lnTo>
                  <a:pt x="6857669" y="2187829"/>
                </a:lnTo>
                <a:lnTo>
                  <a:pt x="6855256" y="2187575"/>
                </a:lnTo>
                <a:lnTo>
                  <a:pt x="6852462" y="2187194"/>
                </a:lnTo>
                <a:lnTo>
                  <a:pt x="6850049" y="2186558"/>
                </a:lnTo>
                <a:lnTo>
                  <a:pt x="6847636" y="2185670"/>
                </a:lnTo>
                <a:lnTo>
                  <a:pt x="6845223" y="2185035"/>
                </a:lnTo>
                <a:lnTo>
                  <a:pt x="6842810" y="2184527"/>
                </a:lnTo>
                <a:lnTo>
                  <a:pt x="6840651" y="2183256"/>
                </a:lnTo>
                <a:lnTo>
                  <a:pt x="6838492" y="2182368"/>
                </a:lnTo>
                <a:lnTo>
                  <a:pt x="6836333" y="2181098"/>
                </a:lnTo>
                <a:lnTo>
                  <a:pt x="6834174" y="2179954"/>
                </a:lnTo>
                <a:lnTo>
                  <a:pt x="6832396" y="2178430"/>
                </a:lnTo>
                <a:lnTo>
                  <a:pt x="6824522" y="2169795"/>
                </a:lnTo>
                <a:lnTo>
                  <a:pt x="6823252" y="2168017"/>
                </a:lnTo>
                <a:lnTo>
                  <a:pt x="6822363" y="2165857"/>
                </a:lnTo>
                <a:lnTo>
                  <a:pt x="6821728" y="2163445"/>
                </a:lnTo>
                <a:lnTo>
                  <a:pt x="6820839" y="2161286"/>
                </a:lnTo>
                <a:lnTo>
                  <a:pt x="6820458" y="2158873"/>
                </a:lnTo>
                <a:lnTo>
                  <a:pt x="6820204" y="2156079"/>
                </a:lnTo>
                <a:lnTo>
                  <a:pt x="6820458" y="2153412"/>
                </a:lnTo>
                <a:lnTo>
                  <a:pt x="6821093" y="2150999"/>
                </a:lnTo>
                <a:lnTo>
                  <a:pt x="6821728" y="2148458"/>
                </a:lnTo>
                <a:lnTo>
                  <a:pt x="6822617" y="2146046"/>
                </a:lnTo>
                <a:lnTo>
                  <a:pt x="6823506" y="2143887"/>
                </a:lnTo>
                <a:lnTo>
                  <a:pt x="6824776" y="2141854"/>
                </a:lnTo>
                <a:lnTo>
                  <a:pt x="6826046" y="2139950"/>
                </a:lnTo>
                <a:lnTo>
                  <a:pt x="6827189" y="2138172"/>
                </a:lnTo>
                <a:lnTo>
                  <a:pt x="6829094" y="2136648"/>
                </a:lnTo>
                <a:lnTo>
                  <a:pt x="6830618" y="2134743"/>
                </a:lnTo>
                <a:lnTo>
                  <a:pt x="6832396" y="2133600"/>
                </a:lnTo>
                <a:lnTo>
                  <a:pt x="6834174" y="2132076"/>
                </a:lnTo>
                <a:lnTo>
                  <a:pt x="6836333" y="2130805"/>
                </a:lnTo>
                <a:lnTo>
                  <a:pt x="6838492" y="2129917"/>
                </a:lnTo>
                <a:lnTo>
                  <a:pt x="6840651" y="2129028"/>
                </a:lnTo>
                <a:lnTo>
                  <a:pt x="6842810" y="2127757"/>
                </a:lnTo>
                <a:lnTo>
                  <a:pt x="6845223" y="2127123"/>
                </a:lnTo>
                <a:lnTo>
                  <a:pt x="6847382" y="2126233"/>
                </a:lnTo>
                <a:lnTo>
                  <a:pt x="6849795" y="2125979"/>
                </a:lnTo>
                <a:lnTo>
                  <a:pt x="6852208" y="2125345"/>
                </a:lnTo>
                <a:lnTo>
                  <a:pt x="6855002" y="2125091"/>
                </a:lnTo>
                <a:lnTo>
                  <a:pt x="6857415" y="2124710"/>
                </a:lnTo>
                <a:lnTo>
                  <a:pt x="6860082" y="2124455"/>
                </a:lnTo>
                <a:lnTo>
                  <a:pt x="6862622" y="2124075"/>
                </a:lnTo>
                <a:lnTo>
                  <a:pt x="6865289" y="2124075"/>
                </a:lnTo>
                <a:lnTo>
                  <a:pt x="6867702" y="2124075"/>
                </a:lnTo>
                <a:lnTo>
                  <a:pt x="6870496" y="2124075"/>
                </a:lnTo>
                <a:lnTo>
                  <a:pt x="6872909" y="2124455"/>
                </a:lnTo>
                <a:lnTo>
                  <a:pt x="6875703" y="2124710"/>
                </a:lnTo>
                <a:lnTo>
                  <a:pt x="6878116" y="2125091"/>
                </a:lnTo>
                <a:lnTo>
                  <a:pt x="6880910" y="2125345"/>
                </a:lnTo>
                <a:lnTo>
                  <a:pt x="6883323" y="2125599"/>
                </a:lnTo>
                <a:lnTo>
                  <a:pt x="6883323" y="2093976"/>
                </a:lnTo>
              </a:path>
              <a:path w="6883400" h="10017125">
                <a:moveTo>
                  <a:pt x="6797598" y="2218944"/>
                </a:moveTo>
                <a:lnTo>
                  <a:pt x="6797598" y="2093976"/>
                </a:lnTo>
              </a:path>
              <a:path w="6883400" h="10017125">
                <a:moveTo>
                  <a:pt x="6883323" y="2344166"/>
                </a:moveTo>
                <a:lnTo>
                  <a:pt x="6883323" y="2310383"/>
                </a:lnTo>
                <a:lnTo>
                  <a:pt x="6880910" y="2311019"/>
                </a:lnTo>
                <a:lnTo>
                  <a:pt x="6878370" y="2311527"/>
                </a:lnTo>
                <a:lnTo>
                  <a:pt x="6875957" y="2312162"/>
                </a:lnTo>
                <a:lnTo>
                  <a:pt x="6873290" y="2312543"/>
                </a:lnTo>
                <a:lnTo>
                  <a:pt x="6870750" y="2312797"/>
                </a:lnTo>
                <a:lnTo>
                  <a:pt x="6868083" y="2313051"/>
                </a:lnTo>
                <a:lnTo>
                  <a:pt x="6865670" y="2313051"/>
                </a:lnTo>
                <a:lnTo>
                  <a:pt x="6862876" y="2313051"/>
                </a:lnTo>
                <a:lnTo>
                  <a:pt x="6860463" y="2313051"/>
                </a:lnTo>
                <a:lnTo>
                  <a:pt x="6857669" y="2312797"/>
                </a:lnTo>
                <a:lnTo>
                  <a:pt x="6855256" y="2312543"/>
                </a:lnTo>
                <a:lnTo>
                  <a:pt x="6852462" y="2312162"/>
                </a:lnTo>
                <a:lnTo>
                  <a:pt x="6850049" y="2311527"/>
                </a:lnTo>
                <a:lnTo>
                  <a:pt x="6847636" y="2311019"/>
                </a:lnTo>
                <a:lnTo>
                  <a:pt x="6845223" y="2310003"/>
                </a:lnTo>
                <a:lnTo>
                  <a:pt x="6842810" y="2309495"/>
                </a:lnTo>
                <a:lnTo>
                  <a:pt x="6840651" y="2308479"/>
                </a:lnTo>
                <a:lnTo>
                  <a:pt x="6838492" y="2307336"/>
                </a:lnTo>
                <a:lnTo>
                  <a:pt x="6836333" y="2306066"/>
                </a:lnTo>
                <a:lnTo>
                  <a:pt x="6834174" y="2304923"/>
                </a:lnTo>
                <a:lnTo>
                  <a:pt x="6832396" y="2303399"/>
                </a:lnTo>
                <a:lnTo>
                  <a:pt x="6830618" y="2302129"/>
                </a:lnTo>
                <a:lnTo>
                  <a:pt x="6828713" y="2300604"/>
                </a:lnTo>
                <a:lnTo>
                  <a:pt x="6821728" y="2288667"/>
                </a:lnTo>
                <a:lnTo>
                  <a:pt x="6820839" y="2286254"/>
                </a:lnTo>
                <a:lnTo>
                  <a:pt x="6820458" y="2283841"/>
                </a:lnTo>
                <a:lnTo>
                  <a:pt x="6820204" y="2281047"/>
                </a:lnTo>
                <a:lnTo>
                  <a:pt x="6820458" y="2278379"/>
                </a:lnTo>
                <a:lnTo>
                  <a:pt x="6821093" y="2275967"/>
                </a:lnTo>
                <a:lnTo>
                  <a:pt x="6821728" y="2273427"/>
                </a:lnTo>
                <a:lnTo>
                  <a:pt x="6822617" y="2271014"/>
                </a:lnTo>
                <a:lnTo>
                  <a:pt x="6823506" y="2268854"/>
                </a:lnTo>
                <a:lnTo>
                  <a:pt x="6824776" y="2266823"/>
                </a:lnTo>
                <a:lnTo>
                  <a:pt x="6826046" y="2264918"/>
                </a:lnTo>
                <a:lnTo>
                  <a:pt x="6827189" y="2263140"/>
                </a:lnTo>
                <a:lnTo>
                  <a:pt x="6829094" y="2261616"/>
                </a:lnTo>
                <a:lnTo>
                  <a:pt x="6830618" y="2259711"/>
                </a:lnTo>
                <a:lnTo>
                  <a:pt x="6832396" y="2258568"/>
                </a:lnTo>
                <a:lnTo>
                  <a:pt x="6834174" y="2257044"/>
                </a:lnTo>
                <a:lnTo>
                  <a:pt x="6836333" y="2255774"/>
                </a:lnTo>
                <a:lnTo>
                  <a:pt x="6838492" y="2254885"/>
                </a:lnTo>
                <a:lnTo>
                  <a:pt x="6840651" y="2253996"/>
                </a:lnTo>
                <a:lnTo>
                  <a:pt x="6842810" y="2253106"/>
                </a:lnTo>
                <a:lnTo>
                  <a:pt x="6845223" y="2252091"/>
                </a:lnTo>
                <a:lnTo>
                  <a:pt x="6847382" y="2251582"/>
                </a:lnTo>
                <a:lnTo>
                  <a:pt x="6849795" y="2250948"/>
                </a:lnTo>
                <a:lnTo>
                  <a:pt x="6852208" y="2250313"/>
                </a:lnTo>
                <a:lnTo>
                  <a:pt x="6855002" y="2250058"/>
                </a:lnTo>
                <a:lnTo>
                  <a:pt x="6857415" y="2249678"/>
                </a:lnTo>
                <a:lnTo>
                  <a:pt x="6860082" y="2249424"/>
                </a:lnTo>
                <a:lnTo>
                  <a:pt x="6862622" y="2249043"/>
                </a:lnTo>
                <a:lnTo>
                  <a:pt x="6865289" y="2249043"/>
                </a:lnTo>
                <a:lnTo>
                  <a:pt x="6867702" y="2249043"/>
                </a:lnTo>
                <a:lnTo>
                  <a:pt x="6870496" y="2249043"/>
                </a:lnTo>
                <a:lnTo>
                  <a:pt x="6872909" y="2249424"/>
                </a:lnTo>
                <a:lnTo>
                  <a:pt x="6875703" y="2249678"/>
                </a:lnTo>
                <a:lnTo>
                  <a:pt x="6878116" y="2250058"/>
                </a:lnTo>
                <a:lnTo>
                  <a:pt x="6880910" y="2250313"/>
                </a:lnTo>
                <a:lnTo>
                  <a:pt x="6883323" y="2250567"/>
                </a:lnTo>
                <a:lnTo>
                  <a:pt x="6883323" y="2218944"/>
                </a:lnTo>
              </a:path>
              <a:path w="6883400" h="10017125">
                <a:moveTo>
                  <a:pt x="6797598" y="2344166"/>
                </a:moveTo>
                <a:lnTo>
                  <a:pt x="6797598" y="2218944"/>
                </a:lnTo>
              </a:path>
              <a:path w="6883400" h="10017125">
                <a:moveTo>
                  <a:pt x="6883323" y="2469133"/>
                </a:moveTo>
                <a:lnTo>
                  <a:pt x="6883323" y="2435352"/>
                </a:lnTo>
                <a:lnTo>
                  <a:pt x="6880910" y="2435987"/>
                </a:lnTo>
                <a:lnTo>
                  <a:pt x="6878370" y="2436495"/>
                </a:lnTo>
                <a:lnTo>
                  <a:pt x="6875957" y="2437129"/>
                </a:lnTo>
                <a:lnTo>
                  <a:pt x="6873290" y="2437511"/>
                </a:lnTo>
                <a:lnTo>
                  <a:pt x="6870750" y="2437765"/>
                </a:lnTo>
                <a:lnTo>
                  <a:pt x="6868083" y="2438019"/>
                </a:lnTo>
                <a:lnTo>
                  <a:pt x="6865670" y="2438019"/>
                </a:lnTo>
                <a:lnTo>
                  <a:pt x="6862876" y="2438019"/>
                </a:lnTo>
                <a:lnTo>
                  <a:pt x="6860463" y="2438019"/>
                </a:lnTo>
                <a:lnTo>
                  <a:pt x="6857669" y="2437765"/>
                </a:lnTo>
                <a:lnTo>
                  <a:pt x="6855256" y="2437511"/>
                </a:lnTo>
                <a:lnTo>
                  <a:pt x="6852462" y="2437129"/>
                </a:lnTo>
                <a:lnTo>
                  <a:pt x="6850049" y="2436495"/>
                </a:lnTo>
                <a:lnTo>
                  <a:pt x="6847636" y="2435987"/>
                </a:lnTo>
                <a:lnTo>
                  <a:pt x="6836333" y="2431033"/>
                </a:lnTo>
                <a:lnTo>
                  <a:pt x="6834174" y="2429891"/>
                </a:lnTo>
                <a:lnTo>
                  <a:pt x="6832396" y="2428621"/>
                </a:lnTo>
                <a:lnTo>
                  <a:pt x="6830618" y="2427097"/>
                </a:lnTo>
                <a:lnTo>
                  <a:pt x="6828713" y="2425573"/>
                </a:lnTo>
                <a:lnTo>
                  <a:pt x="6821728" y="2413635"/>
                </a:lnTo>
                <a:lnTo>
                  <a:pt x="6820839" y="2411222"/>
                </a:lnTo>
                <a:lnTo>
                  <a:pt x="6820458" y="2408808"/>
                </a:lnTo>
                <a:lnTo>
                  <a:pt x="6820204" y="2406015"/>
                </a:lnTo>
                <a:lnTo>
                  <a:pt x="6826046" y="2389886"/>
                </a:lnTo>
                <a:lnTo>
                  <a:pt x="6827189" y="2388107"/>
                </a:lnTo>
                <a:lnTo>
                  <a:pt x="6829094" y="2386583"/>
                </a:lnTo>
                <a:lnTo>
                  <a:pt x="6830618" y="2385060"/>
                </a:lnTo>
                <a:lnTo>
                  <a:pt x="6832396" y="2383536"/>
                </a:lnTo>
                <a:lnTo>
                  <a:pt x="6834174" y="2382266"/>
                </a:lnTo>
                <a:lnTo>
                  <a:pt x="6836333" y="2381123"/>
                </a:lnTo>
                <a:lnTo>
                  <a:pt x="6838492" y="2379853"/>
                </a:lnTo>
                <a:lnTo>
                  <a:pt x="6840651" y="2378964"/>
                </a:lnTo>
                <a:lnTo>
                  <a:pt x="6842810" y="2378075"/>
                </a:lnTo>
                <a:lnTo>
                  <a:pt x="6845223" y="2377058"/>
                </a:lnTo>
                <a:lnTo>
                  <a:pt x="6847382" y="2376551"/>
                </a:lnTo>
                <a:lnTo>
                  <a:pt x="6849795" y="2375916"/>
                </a:lnTo>
                <a:lnTo>
                  <a:pt x="6852208" y="2375280"/>
                </a:lnTo>
                <a:lnTo>
                  <a:pt x="6855002" y="2375027"/>
                </a:lnTo>
                <a:lnTo>
                  <a:pt x="6857415" y="2374646"/>
                </a:lnTo>
                <a:lnTo>
                  <a:pt x="6860082" y="2374392"/>
                </a:lnTo>
                <a:lnTo>
                  <a:pt x="6862622" y="2374392"/>
                </a:lnTo>
                <a:lnTo>
                  <a:pt x="6865289" y="2374011"/>
                </a:lnTo>
                <a:lnTo>
                  <a:pt x="6867702" y="2374011"/>
                </a:lnTo>
                <a:lnTo>
                  <a:pt x="6870496" y="2374392"/>
                </a:lnTo>
                <a:lnTo>
                  <a:pt x="6872909" y="2374392"/>
                </a:lnTo>
                <a:lnTo>
                  <a:pt x="6875703" y="2374646"/>
                </a:lnTo>
                <a:lnTo>
                  <a:pt x="6878116" y="2375027"/>
                </a:lnTo>
                <a:lnTo>
                  <a:pt x="6880910" y="2375280"/>
                </a:lnTo>
                <a:lnTo>
                  <a:pt x="6883323" y="2375916"/>
                </a:lnTo>
                <a:lnTo>
                  <a:pt x="6883323" y="2344166"/>
                </a:lnTo>
              </a:path>
              <a:path w="6883400" h="10017125">
                <a:moveTo>
                  <a:pt x="6797598" y="2469133"/>
                </a:moveTo>
                <a:lnTo>
                  <a:pt x="6797598" y="2344166"/>
                </a:lnTo>
              </a:path>
              <a:path w="6883400" h="10017125">
                <a:moveTo>
                  <a:pt x="6883323" y="2594102"/>
                </a:moveTo>
                <a:lnTo>
                  <a:pt x="6883323" y="2560320"/>
                </a:lnTo>
                <a:lnTo>
                  <a:pt x="6880910" y="2560954"/>
                </a:lnTo>
                <a:lnTo>
                  <a:pt x="6878370" y="2561844"/>
                </a:lnTo>
                <a:lnTo>
                  <a:pt x="6875957" y="2562098"/>
                </a:lnTo>
                <a:lnTo>
                  <a:pt x="6873290" y="2562479"/>
                </a:lnTo>
                <a:lnTo>
                  <a:pt x="6870750" y="2562732"/>
                </a:lnTo>
                <a:lnTo>
                  <a:pt x="6868083" y="2562987"/>
                </a:lnTo>
                <a:lnTo>
                  <a:pt x="6865670" y="2562987"/>
                </a:lnTo>
                <a:lnTo>
                  <a:pt x="6862876" y="2562987"/>
                </a:lnTo>
                <a:lnTo>
                  <a:pt x="6860463" y="2562987"/>
                </a:lnTo>
                <a:lnTo>
                  <a:pt x="6857669" y="2562732"/>
                </a:lnTo>
                <a:lnTo>
                  <a:pt x="6855256" y="2562479"/>
                </a:lnTo>
                <a:lnTo>
                  <a:pt x="6852462" y="2562098"/>
                </a:lnTo>
                <a:lnTo>
                  <a:pt x="6850049" y="2561463"/>
                </a:lnTo>
                <a:lnTo>
                  <a:pt x="6847636" y="2560954"/>
                </a:lnTo>
                <a:lnTo>
                  <a:pt x="6836333" y="2556002"/>
                </a:lnTo>
                <a:lnTo>
                  <a:pt x="6834174" y="2554858"/>
                </a:lnTo>
                <a:lnTo>
                  <a:pt x="6832396" y="2553589"/>
                </a:lnTo>
                <a:lnTo>
                  <a:pt x="6830618" y="2552065"/>
                </a:lnTo>
                <a:lnTo>
                  <a:pt x="6828713" y="2550541"/>
                </a:lnTo>
                <a:lnTo>
                  <a:pt x="6821728" y="2538603"/>
                </a:lnTo>
                <a:lnTo>
                  <a:pt x="6820839" y="2536190"/>
                </a:lnTo>
                <a:lnTo>
                  <a:pt x="6820458" y="2533777"/>
                </a:lnTo>
                <a:lnTo>
                  <a:pt x="6820204" y="2531364"/>
                </a:lnTo>
                <a:lnTo>
                  <a:pt x="6824776" y="2517013"/>
                </a:lnTo>
                <a:lnTo>
                  <a:pt x="6826046" y="2514854"/>
                </a:lnTo>
                <a:lnTo>
                  <a:pt x="6827189" y="2513076"/>
                </a:lnTo>
                <a:lnTo>
                  <a:pt x="6829094" y="2511552"/>
                </a:lnTo>
                <a:lnTo>
                  <a:pt x="6830618" y="2510028"/>
                </a:lnTo>
                <a:lnTo>
                  <a:pt x="6832396" y="2508504"/>
                </a:lnTo>
                <a:lnTo>
                  <a:pt x="6834174" y="2507233"/>
                </a:lnTo>
                <a:lnTo>
                  <a:pt x="6836333" y="2506091"/>
                </a:lnTo>
                <a:lnTo>
                  <a:pt x="6838492" y="2504821"/>
                </a:lnTo>
                <a:lnTo>
                  <a:pt x="6840651" y="2503931"/>
                </a:lnTo>
                <a:lnTo>
                  <a:pt x="6842810" y="2503043"/>
                </a:lnTo>
                <a:lnTo>
                  <a:pt x="6845223" y="2502027"/>
                </a:lnTo>
                <a:lnTo>
                  <a:pt x="6847382" y="2501519"/>
                </a:lnTo>
                <a:lnTo>
                  <a:pt x="6849795" y="2500883"/>
                </a:lnTo>
                <a:lnTo>
                  <a:pt x="6852208" y="2500249"/>
                </a:lnTo>
                <a:lnTo>
                  <a:pt x="6855002" y="2499995"/>
                </a:lnTo>
                <a:lnTo>
                  <a:pt x="6857415" y="2499614"/>
                </a:lnTo>
                <a:lnTo>
                  <a:pt x="6860082" y="2499360"/>
                </a:lnTo>
                <a:lnTo>
                  <a:pt x="6862622" y="2499360"/>
                </a:lnTo>
                <a:lnTo>
                  <a:pt x="6865289" y="2498979"/>
                </a:lnTo>
                <a:lnTo>
                  <a:pt x="6867702" y="2498979"/>
                </a:lnTo>
                <a:lnTo>
                  <a:pt x="6870496" y="2499360"/>
                </a:lnTo>
                <a:lnTo>
                  <a:pt x="6872909" y="2499360"/>
                </a:lnTo>
                <a:lnTo>
                  <a:pt x="6875703" y="2499614"/>
                </a:lnTo>
                <a:lnTo>
                  <a:pt x="6878116" y="2499995"/>
                </a:lnTo>
                <a:lnTo>
                  <a:pt x="6880910" y="2500249"/>
                </a:lnTo>
                <a:lnTo>
                  <a:pt x="6883323" y="2500883"/>
                </a:lnTo>
                <a:lnTo>
                  <a:pt x="6883323" y="2469133"/>
                </a:lnTo>
              </a:path>
              <a:path w="6883400" h="10017125">
                <a:moveTo>
                  <a:pt x="6797598" y="2594102"/>
                </a:moveTo>
                <a:lnTo>
                  <a:pt x="6797598" y="2469133"/>
                </a:lnTo>
              </a:path>
              <a:path w="6883400" h="10017125">
                <a:moveTo>
                  <a:pt x="6883323" y="2719070"/>
                </a:moveTo>
                <a:lnTo>
                  <a:pt x="6883323" y="2685288"/>
                </a:lnTo>
                <a:lnTo>
                  <a:pt x="6880910" y="2686177"/>
                </a:lnTo>
                <a:lnTo>
                  <a:pt x="6878370" y="2686812"/>
                </a:lnTo>
                <a:lnTo>
                  <a:pt x="6875957" y="2687066"/>
                </a:lnTo>
                <a:lnTo>
                  <a:pt x="6873290" y="2687447"/>
                </a:lnTo>
                <a:lnTo>
                  <a:pt x="6870750" y="2687701"/>
                </a:lnTo>
                <a:lnTo>
                  <a:pt x="6868083" y="2687954"/>
                </a:lnTo>
                <a:lnTo>
                  <a:pt x="6865670" y="2687954"/>
                </a:lnTo>
                <a:lnTo>
                  <a:pt x="6862876" y="2687954"/>
                </a:lnTo>
                <a:lnTo>
                  <a:pt x="6860463" y="2687954"/>
                </a:lnTo>
                <a:lnTo>
                  <a:pt x="6857669" y="2687701"/>
                </a:lnTo>
                <a:lnTo>
                  <a:pt x="6855256" y="2687447"/>
                </a:lnTo>
                <a:lnTo>
                  <a:pt x="6852462" y="2687066"/>
                </a:lnTo>
                <a:lnTo>
                  <a:pt x="6850049" y="2686430"/>
                </a:lnTo>
                <a:lnTo>
                  <a:pt x="6847636" y="2685923"/>
                </a:lnTo>
                <a:lnTo>
                  <a:pt x="6836333" y="2680970"/>
                </a:lnTo>
                <a:lnTo>
                  <a:pt x="6834174" y="2679827"/>
                </a:lnTo>
                <a:lnTo>
                  <a:pt x="6832396" y="2678556"/>
                </a:lnTo>
                <a:lnTo>
                  <a:pt x="6830618" y="2677032"/>
                </a:lnTo>
                <a:lnTo>
                  <a:pt x="6828713" y="2675508"/>
                </a:lnTo>
                <a:lnTo>
                  <a:pt x="6821728" y="2663571"/>
                </a:lnTo>
                <a:lnTo>
                  <a:pt x="6820839" y="2661157"/>
                </a:lnTo>
                <a:lnTo>
                  <a:pt x="6820458" y="2658745"/>
                </a:lnTo>
                <a:lnTo>
                  <a:pt x="6820204" y="2656331"/>
                </a:lnTo>
                <a:lnTo>
                  <a:pt x="6820458" y="2653538"/>
                </a:lnTo>
                <a:lnTo>
                  <a:pt x="6821093" y="2650871"/>
                </a:lnTo>
                <a:lnTo>
                  <a:pt x="6821728" y="2648330"/>
                </a:lnTo>
                <a:lnTo>
                  <a:pt x="6822617" y="2646299"/>
                </a:lnTo>
                <a:lnTo>
                  <a:pt x="6823506" y="2643758"/>
                </a:lnTo>
                <a:lnTo>
                  <a:pt x="6824776" y="2641980"/>
                </a:lnTo>
                <a:lnTo>
                  <a:pt x="6826046" y="2639822"/>
                </a:lnTo>
                <a:lnTo>
                  <a:pt x="6827189" y="2638044"/>
                </a:lnTo>
                <a:lnTo>
                  <a:pt x="6829094" y="2636520"/>
                </a:lnTo>
                <a:lnTo>
                  <a:pt x="6830618" y="2634996"/>
                </a:lnTo>
                <a:lnTo>
                  <a:pt x="6832396" y="2633472"/>
                </a:lnTo>
                <a:lnTo>
                  <a:pt x="6834174" y="2632202"/>
                </a:lnTo>
                <a:lnTo>
                  <a:pt x="6836333" y="2631058"/>
                </a:lnTo>
                <a:lnTo>
                  <a:pt x="6838492" y="2629789"/>
                </a:lnTo>
                <a:lnTo>
                  <a:pt x="6840651" y="2628900"/>
                </a:lnTo>
                <a:lnTo>
                  <a:pt x="6842810" y="2628011"/>
                </a:lnTo>
                <a:lnTo>
                  <a:pt x="6845223" y="2626995"/>
                </a:lnTo>
                <a:lnTo>
                  <a:pt x="6847382" y="2626487"/>
                </a:lnTo>
                <a:lnTo>
                  <a:pt x="6849795" y="2625852"/>
                </a:lnTo>
                <a:lnTo>
                  <a:pt x="6852208" y="2625471"/>
                </a:lnTo>
                <a:lnTo>
                  <a:pt x="6855002" y="2624963"/>
                </a:lnTo>
                <a:lnTo>
                  <a:pt x="6857415" y="2624581"/>
                </a:lnTo>
                <a:lnTo>
                  <a:pt x="6860082" y="2624328"/>
                </a:lnTo>
                <a:lnTo>
                  <a:pt x="6862622" y="2624328"/>
                </a:lnTo>
                <a:lnTo>
                  <a:pt x="6865289" y="2623947"/>
                </a:lnTo>
                <a:lnTo>
                  <a:pt x="6867702" y="2623947"/>
                </a:lnTo>
                <a:lnTo>
                  <a:pt x="6870496" y="2624328"/>
                </a:lnTo>
                <a:lnTo>
                  <a:pt x="6872909" y="2624328"/>
                </a:lnTo>
                <a:lnTo>
                  <a:pt x="6875703" y="2624581"/>
                </a:lnTo>
                <a:lnTo>
                  <a:pt x="6878116" y="2624963"/>
                </a:lnTo>
                <a:lnTo>
                  <a:pt x="6880910" y="2625217"/>
                </a:lnTo>
                <a:lnTo>
                  <a:pt x="6883323" y="2625852"/>
                </a:lnTo>
                <a:lnTo>
                  <a:pt x="6883323" y="2594102"/>
                </a:lnTo>
              </a:path>
              <a:path w="6883400" h="10017125">
                <a:moveTo>
                  <a:pt x="6797598" y="2719070"/>
                </a:moveTo>
                <a:lnTo>
                  <a:pt x="6797598" y="2594102"/>
                </a:lnTo>
              </a:path>
              <a:path w="6883400" h="10017125">
                <a:moveTo>
                  <a:pt x="6883323" y="2844038"/>
                </a:moveTo>
                <a:lnTo>
                  <a:pt x="6883323" y="2810510"/>
                </a:lnTo>
                <a:lnTo>
                  <a:pt x="6880910" y="2811145"/>
                </a:lnTo>
                <a:lnTo>
                  <a:pt x="6878370" y="2811779"/>
                </a:lnTo>
                <a:lnTo>
                  <a:pt x="6875957" y="2812033"/>
                </a:lnTo>
                <a:lnTo>
                  <a:pt x="6873290" y="2812669"/>
                </a:lnTo>
                <a:lnTo>
                  <a:pt x="6870750" y="2812923"/>
                </a:lnTo>
                <a:lnTo>
                  <a:pt x="6857669" y="2812923"/>
                </a:lnTo>
                <a:lnTo>
                  <a:pt x="6855256" y="2812415"/>
                </a:lnTo>
                <a:lnTo>
                  <a:pt x="6852462" y="2812033"/>
                </a:lnTo>
                <a:lnTo>
                  <a:pt x="6850049" y="2811399"/>
                </a:lnTo>
                <a:lnTo>
                  <a:pt x="6847636" y="2810891"/>
                </a:lnTo>
                <a:lnTo>
                  <a:pt x="6845223" y="2810255"/>
                </a:lnTo>
                <a:lnTo>
                  <a:pt x="6842810" y="2809367"/>
                </a:lnTo>
                <a:lnTo>
                  <a:pt x="6840651" y="2808351"/>
                </a:lnTo>
                <a:lnTo>
                  <a:pt x="6838492" y="2807462"/>
                </a:lnTo>
                <a:lnTo>
                  <a:pt x="6836333" y="2806319"/>
                </a:lnTo>
                <a:lnTo>
                  <a:pt x="6834174" y="2805049"/>
                </a:lnTo>
                <a:lnTo>
                  <a:pt x="6832396" y="2803525"/>
                </a:lnTo>
                <a:lnTo>
                  <a:pt x="6830618" y="2802001"/>
                </a:lnTo>
                <a:lnTo>
                  <a:pt x="6828713" y="2800477"/>
                </a:lnTo>
                <a:lnTo>
                  <a:pt x="6827189" y="2798699"/>
                </a:lnTo>
                <a:lnTo>
                  <a:pt x="6825665" y="2797175"/>
                </a:lnTo>
                <a:lnTo>
                  <a:pt x="6824522" y="2795016"/>
                </a:lnTo>
                <a:lnTo>
                  <a:pt x="6823252" y="2793111"/>
                </a:lnTo>
                <a:lnTo>
                  <a:pt x="6822363" y="2790698"/>
                </a:lnTo>
                <a:lnTo>
                  <a:pt x="6821728" y="2788539"/>
                </a:lnTo>
                <a:lnTo>
                  <a:pt x="6820839" y="2786506"/>
                </a:lnTo>
                <a:lnTo>
                  <a:pt x="6820458" y="2783713"/>
                </a:lnTo>
                <a:lnTo>
                  <a:pt x="6820204" y="2781300"/>
                </a:lnTo>
                <a:lnTo>
                  <a:pt x="6820458" y="2778505"/>
                </a:lnTo>
                <a:lnTo>
                  <a:pt x="6821093" y="2776093"/>
                </a:lnTo>
                <a:lnTo>
                  <a:pt x="6821728" y="2773299"/>
                </a:lnTo>
                <a:lnTo>
                  <a:pt x="6822617" y="2771267"/>
                </a:lnTo>
                <a:lnTo>
                  <a:pt x="6823506" y="2769107"/>
                </a:lnTo>
                <a:lnTo>
                  <a:pt x="6824776" y="2766949"/>
                </a:lnTo>
                <a:lnTo>
                  <a:pt x="6826046" y="2765171"/>
                </a:lnTo>
                <a:lnTo>
                  <a:pt x="6827189" y="2763012"/>
                </a:lnTo>
                <a:lnTo>
                  <a:pt x="6829094" y="2761488"/>
                </a:lnTo>
                <a:lnTo>
                  <a:pt x="6830618" y="2759964"/>
                </a:lnTo>
                <a:lnTo>
                  <a:pt x="6832396" y="2758440"/>
                </a:lnTo>
                <a:lnTo>
                  <a:pt x="6834174" y="2757170"/>
                </a:lnTo>
                <a:lnTo>
                  <a:pt x="6836333" y="2756027"/>
                </a:lnTo>
                <a:lnTo>
                  <a:pt x="6838492" y="2754756"/>
                </a:lnTo>
                <a:lnTo>
                  <a:pt x="6840651" y="2753868"/>
                </a:lnTo>
                <a:lnTo>
                  <a:pt x="6842810" y="2752979"/>
                </a:lnTo>
                <a:lnTo>
                  <a:pt x="6845223" y="2752344"/>
                </a:lnTo>
                <a:lnTo>
                  <a:pt x="6847382" y="2751454"/>
                </a:lnTo>
                <a:lnTo>
                  <a:pt x="6849795" y="2750820"/>
                </a:lnTo>
                <a:lnTo>
                  <a:pt x="6852208" y="2750439"/>
                </a:lnTo>
                <a:lnTo>
                  <a:pt x="6855002" y="2749930"/>
                </a:lnTo>
                <a:lnTo>
                  <a:pt x="6857415" y="2749550"/>
                </a:lnTo>
                <a:lnTo>
                  <a:pt x="6860082" y="2749550"/>
                </a:lnTo>
                <a:lnTo>
                  <a:pt x="6862622" y="2749296"/>
                </a:lnTo>
                <a:lnTo>
                  <a:pt x="6865289" y="2749296"/>
                </a:lnTo>
                <a:lnTo>
                  <a:pt x="6867702" y="2749296"/>
                </a:lnTo>
                <a:lnTo>
                  <a:pt x="6870496" y="2749296"/>
                </a:lnTo>
                <a:lnTo>
                  <a:pt x="6872909" y="2749550"/>
                </a:lnTo>
                <a:lnTo>
                  <a:pt x="6875703" y="2749550"/>
                </a:lnTo>
                <a:lnTo>
                  <a:pt x="6878116" y="2749930"/>
                </a:lnTo>
                <a:lnTo>
                  <a:pt x="6880910" y="2750185"/>
                </a:lnTo>
                <a:lnTo>
                  <a:pt x="6883323" y="2750820"/>
                </a:lnTo>
                <a:lnTo>
                  <a:pt x="6883323" y="2719070"/>
                </a:lnTo>
              </a:path>
              <a:path w="6883400" h="10017125">
                <a:moveTo>
                  <a:pt x="6797598" y="2844038"/>
                </a:moveTo>
                <a:lnTo>
                  <a:pt x="6797598" y="2719070"/>
                </a:lnTo>
              </a:path>
              <a:path w="6883400" h="10017125">
                <a:moveTo>
                  <a:pt x="6883323" y="2969005"/>
                </a:moveTo>
                <a:lnTo>
                  <a:pt x="6883323" y="2935478"/>
                </a:lnTo>
                <a:lnTo>
                  <a:pt x="6880910" y="2936113"/>
                </a:lnTo>
                <a:lnTo>
                  <a:pt x="6878370" y="2936748"/>
                </a:lnTo>
                <a:lnTo>
                  <a:pt x="6875957" y="2937382"/>
                </a:lnTo>
                <a:lnTo>
                  <a:pt x="6873290" y="2937637"/>
                </a:lnTo>
                <a:lnTo>
                  <a:pt x="6870750" y="2937891"/>
                </a:lnTo>
                <a:lnTo>
                  <a:pt x="6868083" y="2937891"/>
                </a:lnTo>
                <a:lnTo>
                  <a:pt x="6865670" y="2938272"/>
                </a:lnTo>
                <a:lnTo>
                  <a:pt x="6862876" y="2938272"/>
                </a:lnTo>
                <a:lnTo>
                  <a:pt x="6860463" y="2937891"/>
                </a:lnTo>
                <a:lnTo>
                  <a:pt x="6857669" y="2937891"/>
                </a:lnTo>
                <a:lnTo>
                  <a:pt x="6855256" y="2937382"/>
                </a:lnTo>
                <a:lnTo>
                  <a:pt x="6852462" y="2937002"/>
                </a:lnTo>
                <a:lnTo>
                  <a:pt x="6850049" y="2936367"/>
                </a:lnTo>
                <a:lnTo>
                  <a:pt x="6847636" y="2935858"/>
                </a:lnTo>
                <a:lnTo>
                  <a:pt x="6845223" y="2935224"/>
                </a:lnTo>
                <a:lnTo>
                  <a:pt x="6842810" y="2934335"/>
                </a:lnTo>
                <a:lnTo>
                  <a:pt x="6840651" y="2933319"/>
                </a:lnTo>
                <a:lnTo>
                  <a:pt x="6838492" y="2932429"/>
                </a:lnTo>
                <a:lnTo>
                  <a:pt x="6836333" y="2931287"/>
                </a:lnTo>
                <a:lnTo>
                  <a:pt x="6834174" y="2930017"/>
                </a:lnTo>
                <a:lnTo>
                  <a:pt x="6832396" y="2928493"/>
                </a:lnTo>
                <a:lnTo>
                  <a:pt x="6830618" y="2926969"/>
                </a:lnTo>
                <a:lnTo>
                  <a:pt x="6828713" y="2925445"/>
                </a:lnTo>
                <a:lnTo>
                  <a:pt x="6827189" y="2923921"/>
                </a:lnTo>
                <a:lnTo>
                  <a:pt x="6825665" y="2922143"/>
                </a:lnTo>
                <a:lnTo>
                  <a:pt x="6824522" y="2919983"/>
                </a:lnTo>
                <a:lnTo>
                  <a:pt x="6823252" y="2918079"/>
                </a:lnTo>
                <a:lnTo>
                  <a:pt x="6822363" y="2916047"/>
                </a:lnTo>
                <a:lnTo>
                  <a:pt x="6821728" y="2913506"/>
                </a:lnTo>
                <a:lnTo>
                  <a:pt x="6820839" y="2911475"/>
                </a:lnTo>
                <a:lnTo>
                  <a:pt x="6820458" y="2908680"/>
                </a:lnTo>
                <a:lnTo>
                  <a:pt x="6820204" y="2906268"/>
                </a:lnTo>
                <a:lnTo>
                  <a:pt x="6820458" y="2903474"/>
                </a:lnTo>
                <a:lnTo>
                  <a:pt x="6821093" y="2901061"/>
                </a:lnTo>
                <a:lnTo>
                  <a:pt x="6821728" y="2898648"/>
                </a:lnTo>
                <a:lnTo>
                  <a:pt x="6822617" y="2896235"/>
                </a:lnTo>
                <a:lnTo>
                  <a:pt x="6823506" y="2894076"/>
                </a:lnTo>
                <a:lnTo>
                  <a:pt x="6824776" y="2891917"/>
                </a:lnTo>
                <a:lnTo>
                  <a:pt x="6826046" y="2890139"/>
                </a:lnTo>
                <a:lnTo>
                  <a:pt x="6827189" y="2888233"/>
                </a:lnTo>
                <a:lnTo>
                  <a:pt x="6829094" y="2886455"/>
                </a:lnTo>
                <a:lnTo>
                  <a:pt x="6830618" y="2884931"/>
                </a:lnTo>
                <a:lnTo>
                  <a:pt x="6832396" y="2883407"/>
                </a:lnTo>
                <a:lnTo>
                  <a:pt x="6834174" y="2882138"/>
                </a:lnTo>
                <a:lnTo>
                  <a:pt x="6836333" y="2880995"/>
                </a:lnTo>
                <a:lnTo>
                  <a:pt x="6838492" y="2879725"/>
                </a:lnTo>
                <a:lnTo>
                  <a:pt x="6840651" y="2878836"/>
                </a:lnTo>
                <a:lnTo>
                  <a:pt x="6842810" y="2877947"/>
                </a:lnTo>
                <a:lnTo>
                  <a:pt x="6845223" y="2877312"/>
                </a:lnTo>
                <a:lnTo>
                  <a:pt x="6847382" y="2876423"/>
                </a:lnTo>
                <a:lnTo>
                  <a:pt x="6849795" y="2875788"/>
                </a:lnTo>
                <a:lnTo>
                  <a:pt x="6852208" y="2875406"/>
                </a:lnTo>
                <a:lnTo>
                  <a:pt x="6855002" y="2874899"/>
                </a:lnTo>
                <a:lnTo>
                  <a:pt x="6857415" y="2874518"/>
                </a:lnTo>
                <a:lnTo>
                  <a:pt x="6860082" y="2874518"/>
                </a:lnTo>
                <a:lnTo>
                  <a:pt x="6862622" y="2874264"/>
                </a:lnTo>
                <a:lnTo>
                  <a:pt x="6865289" y="2874264"/>
                </a:lnTo>
                <a:lnTo>
                  <a:pt x="6867702" y="2874264"/>
                </a:lnTo>
                <a:lnTo>
                  <a:pt x="6870496" y="2874264"/>
                </a:lnTo>
                <a:lnTo>
                  <a:pt x="6872909" y="2874518"/>
                </a:lnTo>
                <a:lnTo>
                  <a:pt x="6875703" y="2874518"/>
                </a:lnTo>
                <a:lnTo>
                  <a:pt x="6878116" y="2875153"/>
                </a:lnTo>
                <a:lnTo>
                  <a:pt x="6880910" y="2875153"/>
                </a:lnTo>
                <a:lnTo>
                  <a:pt x="6883323" y="2875788"/>
                </a:lnTo>
                <a:lnTo>
                  <a:pt x="6883323" y="2844038"/>
                </a:lnTo>
              </a:path>
              <a:path w="6883400" h="10017125">
                <a:moveTo>
                  <a:pt x="6797598" y="2969005"/>
                </a:moveTo>
                <a:lnTo>
                  <a:pt x="6797598" y="2844038"/>
                </a:lnTo>
              </a:path>
              <a:path w="6883400" h="10017125">
                <a:moveTo>
                  <a:pt x="6883323" y="3093974"/>
                </a:moveTo>
                <a:lnTo>
                  <a:pt x="6883323" y="3060446"/>
                </a:lnTo>
                <a:lnTo>
                  <a:pt x="6880910" y="3061080"/>
                </a:lnTo>
                <a:lnTo>
                  <a:pt x="6878370" y="3061716"/>
                </a:lnTo>
                <a:lnTo>
                  <a:pt x="6875957" y="3062351"/>
                </a:lnTo>
                <a:lnTo>
                  <a:pt x="6873290" y="3062604"/>
                </a:lnTo>
                <a:lnTo>
                  <a:pt x="6870750" y="3062858"/>
                </a:lnTo>
                <a:lnTo>
                  <a:pt x="6868083" y="3062858"/>
                </a:lnTo>
                <a:lnTo>
                  <a:pt x="6865670" y="3063240"/>
                </a:lnTo>
                <a:lnTo>
                  <a:pt x="6862876" y="3063240"/>
                </a:lnTo>
                <a:lnTo>
                  <a:pt x="6860463" y="3062858"/>
                </a:lnTo>
                <a:lnTo>
                  <a:pt x="6857669" y="3062858"/>
                </a:lnTo>
                <a:lnTo>
                  <a:pt x="6855256" y="3062604"/>
                </a:lnTo>
                <a:lnTo>
                  <a:pt x="6852462" y="3061970"/>
                </a:lnTo>
                <a:lnTo>
                  <a:pt x="6850049" y="3061335"/>
                </a:lnTo>
                <a:lnTo>
                  <a:pt x="6847636" y="3060827"/>
                </a:lnTo>
                <a:lnTo>
                  <a:pt x="6845223" y="3060192"/>
                </a:lnTo>
                <a:lnTo>
                  <a:pt x="6842810" y="3059303"/>
                </a:lnTo>
                <a:lnTo>
                  <a:pt x="6840651" y="3058287"/>
                </a:lnTo>
                <a:lnTo>
                  <a:pt x="6838492" y="3057398"/>
                </a:lnTo>
                <a:lnTo>
                  <a:pt x="6836333" y="3056254"/>
                </a:lnTo>
                <a:lnTo>
                  <a:pt x="6834174" y="3054985"/>
                </a:lnTo>
                <a:lnTo>
                  <a:pt x="6832396" y="3053461"/>
                </a:lnTo>
                <a:lnTo>
                  <a:pt x="6830618" y="3052191"/>
                </a:lnTo>
                <a:lnTo>
                  <a:pt x="6828713" y="3050413"/>
                </a:lnTo>
                <a:lnTo>
                  <a:pt x="6827189" y="3048889"/>
                </a:lnTo>
                <a:lnTo>
                  <a:pt x="6825665" y="3047111"/>
                </a:lnTo>
                <a:lnTo>
                  <a:pt x="6824522" y="3044952"/>
                </a:lnTo>
                <a:lnTo>
                  <a:pt x="6823252" y="3043047"/>
                </a:lnTo>
                <a:lnTo>
                  <a:pt x="6822363" y="3041015"/>
                </a:lnTo>
                <a:lnTo>
                  <a:pt x="6821728" y="3038475"/>
                </a:lnTo>
                <a:lnTo>
                  <a:pt x="6820839" y="3036443"/>
                </a:lnTo>
                <a:lnTo>
                  <a:pt x="6820458" y="3033649"/>
                </a:lnTo>
                <a:lnTo>
                  <a:pt x="6820204" y="3031236"/>
                </a:lnTo>
                <a:lnTo>
                  <a:pt x="6820458" y="3028442"/>
                </a:lnTo>
                <a:lnTo>
                  <a:pt x="6821093" y="3026029"/>
                </a:lnTo>
                <a:lnTo>
                  <a:pt x="6821728" y="3023616"/>
                </a:lnTo>
                <a:lnTo>
                  <a:pt x="6822617" y="3021203"/>
                </a:lnTo>
                <a:lnTo>
                  <a:pt x="6823506" y="3019044"/>
                </a:lnTo>
                <a:lnTo>
                  <a:pt x="6824776" y="3016885"/>
                </a:lnTo>
                <a:lnTo>
                  <a:pt x="6826046" y="3015106"/>
                </a:lnTo>
                <a:lnTo>
                  <a:pt x="6827189" y="3013202"/>
                </a:lnTo>
                <a:lnTo>
                  <a:pt x="6829094" y="3011424"/>
                </a:lnTo>
                <a:lnTo>
                  <a:pt x="6830618" y="3009900"/>
                </a:lnTo>
                <a:lnTo>
                  <a:pt x="6832396" y="3008629"/>
                </a:lnTo>
                <a:lnTo>
                  <a:pt x="6834174" y="3007105"/>
                </a:lnTo>
                <a:lnTo>
                  <a:pt x="6836333" y="3005963"/>
                </a:lnTo>
                <a:lnTo>
                  <a:pt x="6838492" y="3004693"/>
                </a:lnTo>
                <a:lnTo>
                  <a:pt x="6840651" y="3003804"/>
                </a:lnTo>
                <a:lnTo>
                  <a:pt x="6842810" y="3002915"/>
                </a:lnTo>
                <a:lnTo>
                  <a:pt x="6845223" y="3002279"/>
                </a:lnTo>
                <a:lnTo>
                  <a:pt x="6847382" y="3001391"/>
                </a:lnTo>
                <a:lnTo>
                  <a:pt x="6849795" y="3000755"/>
                </a:lnTo>
                <a:lnTo>
                  <a:pt x="6852208" y="3000375"/>
                </a:lnTo>
                <a:lnTo>
                  <a:pt x="6855002" y="2999867"/>
                </a:lnTo>
                <a:lnTo>
                  <a:pt x="6857415" y="2999486"/>
                </a:lnTo>
                <a:lnTo>
                  <a:pt x="6860082" y="2999486"/>
                </a:lnTo>
                <a:lnTo>
                  <a:pt x="6862622" y="2999231"/>
                </a:lnTo>
                <a:lnTo>
                  <a:pt x="6865289" y="2999231"/>
                </a:lnTo>
                <a:lnTo>
                  <a:pt x="6867702" y="2999231"/>
                </a:lnTo>
                <a:lnTo>
                  <a:pt x="6870496" y="2999231"/>
                </a:lnTo>
                <a:lnTo>
                  <a:pt x="6872909" y="2999486"/>
                </a:lnTo>
                <a:lnTo>
                  <a:pt x="6875703" y="2999486"/>
                </a:lnTo>
                <a:lnTo>
                  <a:pt x="6878116" y="3000121"/>
                </a:lnTo>
                <a:lnTo>
                  <a:pt x="6880910" y="3000375"/>
                </a:lnTo>
                <a:lnTo>
                  <a:pt x="6883323" y="3000755"/>
                </a:lnTo>
                <a:lnTo>
                  <a:pt x="6883323" y="2969005"/>
                </a:lnTo>
              </a:path>
              <a:path w="6883400" h="10017125">
                <a:moveTo>
                  <a:pt x="6797598" y="3093974"/>
                </a:moveTo>
                <a:lnTo>
                  <a:pt x="6797598" y="2969005"/>
                </a:lnTo>
              </a:path>
              <a:path w="6883400" h="10017125">
                <a:moveTo>
                  <a:pt x="6883323" y="3218942"/>
                </a:moveTo>
                <a:lnTo>
                  <a:pt x="6883323" y="3185414"/>
                </a:lnTo>
                <a:lnTo>
                  <a:pt x="6880910" y="3186049"/>
                </a:lnTo>
                <a:lnTo>
                  <a:pt x="6878370" y="3186683"/>
                </a:lnTo>
                <a:lnTo>
                  <a:pt x="6875957" y="3187319"/>
                </a:lnTo>
                <a:lnTo>
                  <a:pt x="6873290" y="3187573"/>
                </a:lnTo>
                <a:lnTo>
                  <a:pt x="6870750" y="3187827"/>
                </a:lnTo>
                <a:lnTo>
                  <a:pt x="6868083" y="3188207"/>
                </a:lnTo>
                <a:lnTo>
                  <a:pt x="6865670" y="3188207"/>
                </a:lnTo>
                <a:lnTo>
                  <a:pt x="6862876" y="3188207"/>
                </a:lnTo>
                <a:lnTo>
                  <a:pt x="6860463" y="3188207"/>
                </a:lnTo>
                <a:lnTo>
                  <a:pt x="6857669" y="3187827"/>
                </a:lnTo>
                <a:lnTo>
                  <a:pt x="6855256" y="3187573"/>
                </a:lnTo>
                <a:lnTo>
                  <a:pt x="6852462" y="3186938"/>
                </a:lnTo>
                <a:lnTo>
                  <a:pt x="6850049" y="3186683"/>
                </a:lnTo>
                <a:lnTo>
                  <a:pt x="6847636" y="3185795"/>
                </a:lnTo>
                <a:lnTo>
                  <a:pt x="6845223" y="3185160"/>
                </a:lnTo>
                <a:lnTo>
                  <a:pt x="6842810" y="3184271"/>
                </a:lnTo>
                <a:lnTo>
                  <a:pt x="6840651" y="3183254"/>
                </a:lnTo>
                <a:lnTo>
                  <a:pt x="6838492" y="3182366"/>
                </a:lnTo>
                <a:lnTo>
                  <a:pt x="6836333" y="3181223"/>
                </a:lnTo>
                <a:lnTo>
                  <a:pt x="6834174" y="3179953"/>
                </a:lnTo>
                <a:lnTo>
                  <a:pt x="6832396" y="3178429"/>
                </a:lnTo>
                <a:lnTo>
                  <a:pt x="6830618" y="3177158"/>
                </a:lnTo>
                <a:lnTo>
                  <a:pt x="6828713" y="3175380"/>
                </a:lnTo>
                <a:lnTo>
                  <a:pt x="6827189" y="3173856"/>
                </a:lnTo>
                <a:lnTo>
                  <a:pt x="6825665" y="3172079"/>
                </a:lnTo>
                <a:lnTo>
                  <a:pt x="6824522" y="3169920"/>
                </a:lnTo>
                <a:lnTo>
                  <a:pt x="6823252" y="3168015"/>
                </a:lnTo>
                <a:lnTo>
                  <a:pt x="6822363" y="3165982"/>
                </a:lnTo>
                <a:lnTo>
                  <a:pt x="6821728" y="3163443"/>
                </a:lnTo>
                <a:lnTo>
                  <a:pt x="6820839" y="3161411"/>
                </a:lnTo>
                <a:lnTo>
                  <a:pt x="6820458" y="3158871"/>
                </a:lnTo>
                <a:lnTo>
                  <a:pt x="6820204" y="3156204"/>
                </a:lnTo>
                <a:lnTo>
                  <a:pt x="6820458" y="3153410"/>
                </a:lnTo>
                <a:lnTo>
                  <a:pt x="6821093" y="3150997"/>
                </a:lnTo>
                <a:lnTo>
                  <a:pt x="6821728" y="3148583"/>
                </a:lnTo>
                <a:lnTo>
                  <a:pt x="6822617" y="3146171"/>
                </a:lnTo>
                <a:lnTo>
                  <a:pt x="6823506" y="3144012"/>
                </a:lnTo>
                <a:lnTo>
                  <a:pt x="6824776" y="3141853"/>
                </a:lnTo>
                <a:lnTo>
                  <a:pt x="6826046" y="3140075"/>
                </a:lnTo>
                <a:lnTo>
                  <a:pt x="6827189" y="3138170"/>
                </a:lnTo>
                <a:lnTo>
                  <a:pt x="6829094" y="3136646"/>
                </a:lnTo>
                <a:lnTo>
                  <a:pt x="6830618" y="3134868"/>
                </a:lnTo>
                <a:lnTo>
                  <a:pt x="6832396" y="3133598"/>
                </a:lnTo>
                <a:lnTo>
                  <a:pt x="6834174" y="3132074"/>
                </a:lnTo>
                <a:lnTo>
                  <a:pt x="6836333" y="3130930"/>
                </a:lnTo>
                <a:lnTo>
                  <a:pt x="6838492" y="3129915"/>
                </a:lnTo>
                <a:lnTo>
                  <a:pt x="6840651" y="3128772"/>
                </a:lnTo>
                <a:lnTo>
                  <a:pt x="6842810" y="3127882"/>
                </a:lnTo>
                <a:lnTo>
                  <a:pt x="6845223" y="3127248"/>
                </a:lnTo>
                <a:lnTo>
                  <a:pt x="6847382" y="3126358"/>
                </a:lnTo>
                <a:lnTo>
                  <a:pt x="6849795" y="3125978"/>
                </a:lnTo>
                <a:lnTo>
                  <a:pt x="6852208" y="3125343"/>
                </a:lnTo>
                <a:lnTo>
                  <a:pt x="6855002" y="3124835"/>
                </a:lnTo>
                <a:lnTo>
                  <a:pt x="6857415" y="3124835"/>
                </a:lnTo>
                <a:lnTo>
                  <a:pt x="6860082" y="3124454"/>
                </a:lnTo>
                <a:lnTo>
                  <a:pt x="6862622" y="3124200"/>
                </a:lnTo>
                <a:lnTo>
                  <a:pt x="6865289" y="3124200"/>
                </a:lnTo>
                <a:lnTo>
                  <a:pt x="6867702" y="3124200"/>
                </a:lnTo>
                <a:lnTo>
                  <a:pt x="6870496" y="3124200"/>
                </a:lnTo>
                <a:lnTo>
                  <a:pt x="6872909" y="3124454"/>
                </a:lnTo>
                <a:lnTo>
                  <a:pt x="6875703" y="3124835"/>
                </a:lnTo>
                <a:lnTo>
                  <a:pt x="6878116" y="3125089"/>
                </a:lnTo>
                <a:lnTo>
                  <a:pt x="6880910" y="3125343"/>
                </a:lnTo>
                <a:lnTo>
                  <a:pt x="6883323" y="3125724"/>
                </a:lnTo>
                <a:lnTo>
                  <a:pt x="6883323" y="3093974"/>
                </a:lnTo>
              </a:path>
              <a:path w="6883400" h="10017125">
                <a:moveTo>
                  <a:pt x="6797598" y="3218942"/>
                </a:moveTo>
                <a:lnTo>
                  <a:pt x="6797598" y="3093974"/>
                </a:lnTo>
              </a:path>
              <a:path w="6883400" h="10017125">
                <a:moveTo>
                  <a:pt x="6883323" y="3344291"/>
                </a:moveTo>
                <a:lnTo>
                  <a:pt x="6883323" y="3310381"/>
                </a:lnTo>
                <a:lnTo>
                  <a:pt x="6880910" y="3311017"/>
                </a:lnTo>
                <a:lnTo>
                  <a:pt x="6878370" y="3311652"/>
                </a:lnTo>
                <a:lnTo>
                  <a:pt x="6875957" y="3312287"/>
                </a:lnTo>
                <a:lnTo>
                  <a:pt x="6873290" y="3312541"/>
                </a:lnTo>
                <a:lnTo>
                  <a:pt x="6870750" y="3312795"/>
                </a:lnTo>
                <a:lnTo>
                  <a:pt x="6868083" y="3313176"/>
                </a:lnTo>
                <a:lnTo>
                  <a:pt x="6865670" y="3313176"/>
                </a:lnTo>
                <a:lnTo>
                  <a:pt x="6862876" y="3313176"/>
                </a:lnTo>
                <a:lnTo>
                  <a:pt x="6860463" y="3313176"/>
                </a:lnTo>
                <a:lnTo>
                  <a:pt x="6857669" y="3312795"/>
                </a:lnTo>
                <a:lnTo>
                  <a:pt x="6855256" y="3312541"/>
                </a:lnTo>
                <a:lnTo>
                  <a:pt x="6852462" y="3312287"/>
                </a:lnTo>
                <a:lnTo>
                  <a:pt x="6850049" y="3311652"/>
                </a:lnTo>
                <a:lnTo>
                  <a:pt x="6847636" y="3311017"/>
                </a:lnTo>
                <a:lnTo>
                  <a:pt x="6845223" y="3310128"/>
                </a:lnTo>
                <a:lnTo>
                  <a:pt x="6842810" y="3309493"/>
                </a:lnTo>
                <a:lnTo>
                  <a:pt x="6840651" y="3308604"/>
                </a:lnTo>
                <a:lnTo>
                  <a:pt x="6838492" y="3307333"/>
                </a:lnTo>
                <a:lnTo>
                  <a:pt x="6836333" y="3306191"/>
                </a:lnTo>
                <a:lnTo>
                  <a:pt x="6834174" y="3304921"/>
                </a:lnTo>
                <a:lnTo>
                  <a:pt x="6832396" y="3303397"/>
                </a:lnTo>
                <a:lnTo>
                  <a:pt x="6830618" y="3302127"/>
                </a:lnTo>
                <a:lnTo>
                  <a:pt x="6828713" y="3300603"/>
                </a:lnTo>
                <a:lnTo>
                  <a:pt x="6827189" y="3298825"/>
                </a:lnTo>
                <a:lnTo>
                  <a:pt x="6825665" y="3297047"/>
                </a:lnTo>
                <a:lnTo>
                  <a:pt x="6824522" y="3295142"/>
                </a:lnTo>
                <a:lnTo>
                  <a:pt x="6823252" y="3292982"/>
                </a:lnTo>
                <a:lnTo>
                  <a:pt x="6822363" y="3290951"/>
                </a:lnTo>
                <a:lnTo>
                  <a:pt x="6821728" y="3288792"/>
                </a:lnTo>
                <a:lnTo>
                  <a:pt x="6820839" y="3286379"/>
                </a:lnTo>
                <a:lnTo>
                  <a:pt x="6820458" y="3283839"/>
                </a:lnTo>
                <a:lnTo>
                  <a:pt x="6820204" y="3281172"/>
                </a:lnTo>
                <a:lnTo>
                  <a:pt x="6820458" y="3278378"/>
                </a:lnTo>
                <a:lnTo>
                  <a:pt x="6821093" y="3275965"/>
                </a:lnTo>
                <a:lnTo>
                  <a:pt x="6821728" y="3273552"/>
                </a:lnTo>
                <a:lnTo>
                  <a:pt x="6822617" y="3271139"/>
                </a:lnTo>
                <a:lnTo>
                  <a:pt x="6823506" y="3268979"/>
                </a:lnTo>
                <a:lnTo>
                  <a:pt x="6824776" y="3266821"/>
                </a:lnTo>
                <a:lnTo>
                  <a:pt x="6826046" y="3265043"/>
                </a:lnTo>
                <a:lnTo>
                  <a:pt x="6827189" y="3263138"/>
                </a:lnTo>
                <a:lnTo>
                  <a:pt x="6829094" y="3261614"/>
                </a:lnTo>
                <a:lnTo>
                  <a:pt x="6830618" y="3259836"/>
                </a:lnTo>
                <a:lnTo>
                  <a:pt x="6832396" y="3258566"/>
                </a:lnTo>
                <a:lnTo>
                  <a:pt x="6834174" y="3257042"/>
                </a:lnTo>
                <a:lnTo>
                  <a:pt x="6836333" y="3255899"/>
                </a:lnTo>
                <a:lnTo>
                  <a:pt x="6838492" y="3254882"/>
                </a:lnTo>
                <a:lnTo>
                  <a:pt x="6840651" y="3253994"/>
                </a:lnTo>
                <a:lnTo>
                  <a:pt x="6842810" y="3253104"/>
                </a:lnTo>
                <a:lnTo>
                  <a:pt x="6845223" y="3252216"/>
                </a:lnTo>
                <a:lnTo>
                  <a:pt x="6847382" y="3251580"/>
                </a:lnTo>
                <a:lnTo>
                  <a:pt x="6849795" y="3250946"/>
                </a:lnTo>
                <a:lnTo>
                  <a:pt x="6852208" y="3250311"/>
                </a:lnTo>
                <a:lnTo>
                  <a:pt x="6855002" y="3250056"/>
                </a:lnTo>
                <a:lnTo>
                  <a:pt x="6857415" y="3249803"/>
                </a:lnTo>
                <a:lnTo>
                  <a:pt x="6860082" y="3249422"/>
                </a:lnTo>
                <a:lnTo>
                  <a:pt x="6862622" y="3249168"/>
                </a:lnTo>
                <a:lnTo>
                  <a:pt x="6865289" y="3249168"/>
                </a:lnTo>
                <a:lnTo>
                  <a:pt x="6867702" y="3249168"/>
                </a:lnTo>
                <a:lnTo>
                  <a:pt x="6870496" y="3249168"/>
                </a:lnTo>
                <a:lnTo>
                  <a:pt x="6872909" y="3249422"/>
                </a:lnTo>
                <a:lnTo>
                  <a:pt x="6875703" y="3249803"/>
                </a:lnTo>
                <a:lnTo>
                  <a:pt x="6878116" y="3250056"/>
                </a:lnTo>
                <a:lnTo>
                  <a:pt x="6880910" y="3250311"/>
                </a:lnTo>
                <a:lnTo>
                  <a:pt x="6883323" y="3250692"/>
                </a:lnTo>
                <a:lnTo>
                  <a:pt x="6883323" y="3218942"/>
                </a:lnTo>
              </a:path>
              <a:path w="6883400" h="10017125">
                <a:moveTo>
                  <a:pt x="6797598" y="3344291"/>
                </a:moveTo>
                <a:lnTo>
                  <a:pt x="6797598" y="3218942"/>
                </a:lnTo>
              </a:path>
              <a:path w="6883400" h="10017125">
                <a:moveTo>
                  <a:pt x="6883323" y="3469258"/>
                </a:moveTo>
                <a:lnTo>
                  <a:pt x="6883323" y="3435350"/>
                </a:lnTo>
                <a:lnTo>
                  <a:pt x="6880910" y="3435985"/>
                </a:lnTo>
                <a:lnTo>
                  <a:pt x="6878370" y="3436620"/>
                </a:lnTo>
                <a:lnTo>
                  <a:pt x="6875957" y="3437254"/>
                </a:lnTo>
                <a:lnTo>
                  <a:pt x="6873290" y="3437508"/>
                </a:lnTo>
                <a:lnTo>
                  <a:pt x="6870750" y="3437763"/>
                </a:lnTo>
                <a:lnTo>
                  <a:pt x="6868083" y="3438144"/>
                </a:lnTo>
                <a:lnTo>
                  <a:pt x="6865670" y="3438144"/>
                </a:lnTo>
                <a:lnTo>
                  <a:pt x="6862876" y="3438144"/>
                </a:lnTo>
                <a:lnTo>
                  <a:pt x="6860463" y="3438144"/>
                </a:lnTo>
                <a:lnTo>
                  <a:pt x="6857669" y="3437763"/>
                </a:lnTo>
                <a:lnTo>
                  <a:pt x="6855256" y="3437508"/>
                </a:lnTo>
                <a:lnTo>
                  <a:pt x="6852462" y="3437254"/>
                </a:lnTo>
                <a:lnTo>
                  <a:pt x="6850049" y="3436620"/>
                </a:lnTo>
                <a:lnTo>
                  <a:pt x="6847636" y="3435985"/>
                </a:lnTo>
                <a:lnTo>
                  <a:pt x="6845223" y="3435096"/>
                </a:lnTo>
                <a:lnTo>
                  <a:pt x="6842810" y="3434461"/>
                </a:lnTo>
                <a:lnTo>
                  <a:pt x="6840651" y="3433572"/>
                </a:lnTo>
                <a:lnTo>
                  <a:pt x="6838492" y="3432302"/>
                </a:lnTo>
                <a:lnTo>
                  <a:pt x="6836333" y="3431158"/>
                </a:lnTo>
                <a:lnTo>
                  <a:pt x="6834174" y="3429889"/>
                </a:lnTo>
                <a:lnTo>
                  <a:pt x="6832396" y="3428365"/>
                </a:lnTo>
                <a:lnTo>
                  <a:pt x="6830618" y="3427095"/>
                </a:lnTo>
                <a:lnTo>
                  <a:pt x="6828713" y="3425571"/>
                </a:lnTo>
                <a:lnTo>
                  <a:pt x="6827189" y="3423793"/>
                </a:lnTo>
                <a:lnTo>
                  <a:pt x="6825665" y="3422015"/>
                </a:lnTo>
                <a:lnTo>
                  <a:pt x="6824522" y="3420110"/>
                </a:lnTo>
                <a:lnTo>
                  <a:pt x="6823252" y="3417951"/>
                </a:lnTo>
                <a:lnTo>
                  <a:pt x="6822363" y="3415919"/>
                </a:lnTo>
                <a:lnTo>
                  <a:pt x="6821728" y="3413760"/>
                </a:lnTo>
                <a:lnTo>
                  <a:pt x="6820839" y="3411347"/>
                </a:lnTo>
                <a:lnTo>
                  <a:pt x="6820458" y="3408806"/>
                </a:lnTo>
                <a:lnTo>
                  <a:pt x="6820204" y="3406140"/>
                </a:lnTo>
                <a:lnTo>
                  <a:pt x="6820458" y="3403346"/>
                </a:lnTo>
                <a:lnTo>
                  <a:pt x="6821093" y="3400932"/>
                </a:lnTo>
                <a:lnTo>
                  <a:pt x="6821728" y="3398520"/>
                </a:lnTo>
                <a:lnTo>
                  <a:pt x="6822617" y="3396106"/>
                </a:lnTo>
                <a:lnTo>
                  <a:pt x="6823506" y="3393948"/>
                </a:lnTo>
                <a:lnTo>
                  <a:pt x="6824776" y="3391789"/>
                </a:lnTo>
                <a:lnTo>
                  <a:pt x="6826046" y="3390011"/>
                </a:lnTo>
                <a:lnTo>
                  <a:pt x="6827189" y="3388105"/>
                </a:lnTo>
                <a:lnTo>
                  <a:pt x="6829094" y="3386581"/>
                </a:lnTo>
                <a:lnTo>
                  <a:pt x="6830618" y="3384804"/>
                </a:lnTo>
                <a:lnTo>
                  <a:pt x="6832396" y="3383533"/>
                </a:lnTo>
                <a:lnTo>
                  <a:pt x="6834174" y="3382010"/>
                </a:lnTo>
                <a:lnTo>
                  <a:pt x="6836333" y="3380867"/>
                </a:lnTo>
                <a:lnTo>
                  <a:pt x="6838492" y="3379851"/>
                </a:lnTo>
                <a:lnTo>
                  <a:pt x="6840651" y="3378962"/>
                </a:lnTo>
                <a:lnTo>
                  <a:pt x="6842810" y="3378073"/>
                </a:lnTo>
                <a:lnTo>
                  <a:pt x="6845223" y="3377183"/>
                </a:lnTo>
                <a:lnTo>
                  <a:pt x="6847382" y="3376549"/>
                </a:lnTo>
                <a:lnTo>
                  <a:pt x="6849795" y="3375914"/>
                </a:lnTo>
                <a:lnTo>
                  <a:pt x="6852208" y="3375279"/>
                </a:lnTo>
                <a:lnTo>
                  <a:pt x="6855002" y="3375025"/>
                </a:lnTo>
                <a:lnTo>
                  <a:pt x="6857415" y="3374771"/>
                </a:lnTo>
                <a:lnTo>
                  <a:pt x="6860082" y="3374390"/>
                </a:lnTo>
                <a:lnTo>
                  <a:pt x="6862622" y="3374136"/>
                </a:lnTo>
                <a:lnTo>
                  <a:pt x="6865289" y="3374136"/>
                </a:lnTo>
                <a:lnTo>
                  <a:pt x="6867702" y="3374136"/>
                </a:lnTo>
                <a:lnTo>
                  <a:pt x="6870496" y="3374136"/>
                </a:lnTo>
                <a:lnTo>
                  <a:pt x="6872909" y="3374390"/>
                </a:lnTo>
                <a:lnTo>
                  <a:pt x="6875703" y="3374771"/>
                </a:lnTo>
                <a:lnTo>
                  <a:pt x="6878116" y="3375025"/>
                </a:lnTo>
                <a:lnTo>
                  <a:pt x="6880910" y="3375279"/>
                </a:lnTo>
                <a:lnTo>
                  <a:pt x="6883323" y="3375660"/>
                </a:lnTo>
                <a:lnTo>
                  <a:pt x="6883323" y="3343910"/>
                </a:lnTo>
              </a:path>
              <a:path w="6883400" h="10017125">
                <a:moveTo>
                  <a:pt x="6797598" y="3469258"/>
                </a:moveTo>
                <a:lnTo>
                  <a:pt x="6797598" y="3343910"/>
                </a:lnTo>
              </a:path>
              <a:path w="6883400" h="10017125">
                <a:moveTo>
                  <a:pt x="6883323" y="3594227"/>
                </a:moveTo>
                <a:lnTo>
                  <a:pt x="6883323" y="3560318"/>
                </a:lnTo>
                <a:lnTo>
                  <a:pt x="6880910" y="3560953"/>
                </a:lnTo>
                <a:lnTo>
                  <a:pt x="6878370" y="3561842"/>
                </a:lnTo>
                <a:lnTo>
                  <a:pt x="6875957" y="3562223"/>
                </a:lnTo>
                <a:lnTo>
                  <a:pt x="6873290" y="3562477"/>
                </a:lnTo>
                <a:lnTo>
                  <a:pt x="6870750" y="3562730"/>
                </a:lnTo>
                <a:lnTo>
                  <a:pt x="6868083" y="3563112"/>
                </a:lnTo>
                <a:lnTo>
                  <a:pt x="6865670" y="3563112"/>
                </a:lnTo>
                <a:lnTo>
                  <a:pt x="6862876" y="3563112"/>
                </a:lnTo>
                <a:lnTo>
                  <a:pt x="6860463" y="3563112"/>
                </a:lnTo>
                <a:lnTo>
                  <a:pt x="6857669" y="3562730"/>
                </a:lnTo>
                <a:lnTo>
                  <a:pt x="6855256" y="3562477"/>
                </a:lnTo>
                <a:lnTo>
                  <a:pt x="6852462" y="3562223"/>
                </a:lnTo>
                <a:lnTo>
                  <a:pt x="6850049" y="3561588"/>
                </a:lnTo>
                <a:lnTo>
                  <a:pt x="6847636" y="3560953"/>
                </a:lnTo>
                <a:lnTo>
                  <a:pt x="6845223" y="3560318"/>
                </a:lnTo>
                <a:lnTo>
                  <a:pt x="6842810" y="3559429"/>
                </a:lnTo>
                <a:lnTo>
                  <a:pt x="6840651" y="3558540"/>
                </a:lnTo>
                <a:lnTo>
                  <a:pt x="6838492" y="3557270"/>
                </a:lnTo>
                <a:lnTo>
                  <a:pt x="6836333" y="3556127"/>
                </a:lnTo>
                <a:lnTo>
                  <a:pt x="6834174" y="3554856"/>
                </a:lnTo>
                <a:lnTo>
                  <a:pt x="6832396" y="3553587"/>
                </a:lnTo>
                <a:lnTo>
                  <a:pt x="6830618" y="3552063"/>
                </a:lnTo>
                <a:lnTo>
                  <a:pt x="6828713" y="3550539"/>
                </a:lnTo>
                <a:lnTo>
                  <a:pt x="6821728" y="3538728"/>
                </a:lnTo>
                <a:lnTo>
                  <a:pt x="6820839" y="3536315"/>
                </a:lnTo>
                <a:lnTo>
                  <a:pt x="6820458" y="3533775"/>
                </a:lnTo>
                <a:lnTo>
                  <a:pt x="6820204" y="3531362"/>
                </a:lnTo>
                <a:lnTo>
                  <a:pt x="6824776" y="3517011"/>
                </a:lnTo>
                <a:lnTo>
                  <a:pt x="6826046" y="3514979"/>
                </a:lnTo>
                <a:lnTo>
                  <a:pt x="6827189" y="3513074"/>
                </a:lnTo>
                <a:lnTo>
                  <a:pt x="6829094" y="3511550"/>
                </a:lnTo>
                <a:lnTo>
                  <a:pt x="6830618" y="3510026"/>
                </a:lnTo>
                <a:lnTo>
                  <a:pt x="6832396" y="3508502"/>
                </a:lnTo>
                <a:lnTo>
                  <a:pt x="6834174" y="3507358"/>
                </a:lnTo>
                <a:lnTo>
                  <a:pt x="6836333" y="3506089"/>
                </a:lnTo>
                <a:lnTo>
                  <a:pt x="6838492" y="3504819"/>
                </a:lnTo>
                <a:lnTo>
                  <a:pt x="6855002" y="3499993"/>
                </a:lnTo>
                <a:lnTo>
                  <a:pt x="6857415" y="3499739"/>
                </a:lnTo>
                <a:lnTo>
                  <a:pt x="6860082" y="3499357"/>
                </a:lnTo>
                <a:lnTo>
                  <a:pt x="6862622" y="3499357"/>
                </a:lnTo>
                <a:lnTo>
                  <a:pt x="6865289" y="3499104"/>
                </a:lnTo>
                <a:lnTo>
                  <a:pt x="6867702" y="3499104"/>
                </a:lnTo>
                <a:lnTo>
                  <a:pt x="6870496" y="3499357"/>
                </a:lnTo>
                <a:lnTo>
                  <a:pt x="6872909" y="3499357"/>
                </a:lnTo>
                <a:lnTo>
                  <a:pt x="6875703" y="3499739"/>
                </a:lnTo>
                <a:lnTo>
                  <a:pt x="6878116" y="3499993"/>
                </a:lnTo>
                <a:lnTo>
                  <a:pt x="6880910" y="3500247"/>
                </a:lnTo>
                <a:lnTo>
                  <a:pt x="6883323" y="3500881"/>
                </a:lnTo>
                <a:lnTo>
                  <a:pt x="6883323" y="3469258"/>
                </a:lnTo>
              </a:path>
              <a:path w="6883400" h="10017125">
                <a:moveTo>
                  <a:pt x="6797598" y="3594227"/>
                </a:moveTo>
                <a:lnTo>
                  <a:pt x="6797598" y="3469258"/>
                </a:lnTo>
              </a:path>
              <a:path w="6883400" h="10017125">
                <a:moveTo>
                  <a:pt x="6883323" y="3719195"/>
                </a:moveTo>
                <a:lnTo>
                  <a:pt x="6883323" y="3685286"/>
                </a:lnTo>
                <a:lnTo>
                  <a:pt x="6880910" y="3685921"/>
                </a:lnTo>
                <a:lnTo>
                  <a:pt x="6878370" y="3686810"/>
                </a:lnTo>
                <a:lnTo>
                  <a:pt x="6875957" y="3687191"/>
                </a:lnTo>
                <a:lnTo>
                  <a:pt x="6873290" y="3687445"/>
                </a:lnTo>
                <a:lnTo>
                  <a:pt x="6870750" y="3687699"/>
                </a:lnTo>
                <a:lnTo>
                  <a:pt x="6868083" y="3688079"/>
                </a:lnTo>
                <a:lnTo>
                  <a:pt x="6865670" y="3688079"/>
                </a:lnTo>
                <a:lnTo>
                  <a:pt x="6862876" y="3688079"/>
                </a:lnTo>
                <a:lnTo>
                  <a:pt x="6860463" y="3688079"/>
                </a:lnTo>
                <a:lnTo>
                  <a:pt x="6857669" y="3687699"/>
                </a:lnTo>
                <a:lnTo>
                  <a:pt x="6855256" y="3687445"/>
                </a:lnTo>
                <a:lnTo>
                  <a:pt x="6852462" y="3687191"/>
                </a:lnTo>
                <a:lnTo>
                  <a:pt x="6850049" y="3686555"/>
                </a:lnTo>
                <a:lnTo>
                  <a:pt x="6847636" y="3685921"/>
                </a:lnTo>
                <a:lnTo>
                  <a:pt x="6845223" y="3685286"/>
                </a:lnTo>
                <a:lnTo>
                  <a:pt x="6842810" y="3684397"/>
                </a:lnTo>
                <a:lnTo>
                  <a:pt x="6840651" y="3683507"/>
                </a:lnTo>
                <a:lnTo>
                  <a:pt x="6838492" y="3682238"/>
                </a:lnTo>
                <a:lnTo>
                  <a:pt x="6836333" y="3681095"/>
                </a:lnTo>
                <a:lnTo>
                  <a:pt x="6834174" y="3679825"/>
                </a:lnTo>
                <a:lnTo>
                  <a:pt x="6832396" y="3678554"/>
                </a:lnTo>
                <a:lnTo>
                  <a:pt x="6830618" y="3677030"/>
                </a:lnTo>
                <a:lnTo>
                  <a:pt x="6828713" y="3675506"/>
                </a:lnTo>
                <a:lnTo>
                  <a:pt x="6827189" y="3673729"/>
                </a:lnTo>
                <a:lnTo>
                  <a:pt x="6825665" y="3671951"/>
                </a:lnTo>
                <a:lnTo>
                  <a:pt x="6824522" y="3670046"/>
                </a:lnTo>
                <a:lnTo>
                  <a:pt x="6823252" y="3667887"/>
                </a:lnTo>
                <a:lnTo>
                  <a:pt x="6822363" y="3665854"/>
                </a:lnTo>
                <a:lnTo>
                  <a:pt x="6821728" y="3663696"/>
                </a:lnTo>
                <a:lnTo>
                  <a:pt x="6820839" y="3661282"/>
                </a:lnTo>
                <a:lnTo>
                  <a:pt x="6820458" y="3658743"/>
                </a:lnTo>
                <a:lnTo>
                  <a:pt x="6820204" y="3656329"/>
                </a:lnTo>
                <a:lnTo>
                  <a:pt x="6820458" y="3653663"/>
                </a:lnTo>
                <a:lnTo>
                  <a:pt x="6821093" y="3650869"/>
                </a:lnTo>
                <a:lnTo>
                  <a:pt x="6821728" y="3648455"/>
                </a:lnTo>
                <a:lnTo>
                  <a:pt x="6822617" y="3646297"/>
                </a:lnTo>
                <a:lnTo>
                  <a:pt x="6823506" y="3643883"/>
                </a:lnTo>
                <a:lnTo>
                  <a:pt x="6824776" y="3641979"/>
                </a:lnTo>
                <a:lnTo>
                  <a:pt x="6826046" y="3639947"/>
                </a:lnTo>
                <a:lnTo>
                  <a:pt x="6827189" y="3638042"/>
                </a:lnTo>
                <a:lnTo>
                  <a:pt x="6829094" y="3636518"/>
                </a:lnTo>
                <a:lnTo>
                  <a:pt x="6840651" y="3628898"/>
                </a:lnTo>
                <a:lnTo>
                  <a:pt x="6842810" y="3628008"/>
                </a:lnTo>
                <a:lnTo>
                  <a:pt x="6855002" y="3624961"/>
                </a:lnTo>
                <a:lnTo>
                  <a:pt x="6857415" y="3624706"/>
                </a:lnTo>
                <a:lnTo>
                  <a:pt x="6860082" y="3624326"/>
                </a:lnTo>
                <a:lnTo>
                  <a:pt x="6862622" y="3624326"/>
                </a:lnTo>
                <a:lnTo>
                  <a:pt x="6865289" y="3624072"/>
                </a:lnTo>
                <a:lnTo>
                  <a:pt x="6867702" y="3624072"/>
                </a:lnTo>
                <a:lnTo>
                  <a:pt x="6870496" y="3624326"/>
                </a:lnTo>
                <a:lnTo>
                  <a:pt x="6872909" y="3624326"/>
                </a:lnTo>
                <a:lnTo>
                  <a:pt x="6875703" y="3624706"/>
                </a:lnTo>
                <a:lnTo>
                  <a:pt x="6878116" y="3624961"/>
                </a:lnTo>
                <a:lnTo>
                  <a:pt x="6880910" y="3625215"/>
                </a:lnTo>
                <a:lnTo>
                  <a:pt x="6883323" y="3625850"/>
                </a:lnTo>
                <a:lnTo>
                  <a:pt x="6883323" y="3594227"/>
                </a:lnTo>
              </a:path>
              <a:path w="6883400" h="10017125">
                <a:moveTo>
                  <a:pt x="6797598" y="3719195"/>
                </a:moveTo>
                <a:lnTo>
                  <a:pt x="6797598" y="3594227"/>
                </a:lnTo>
              </a:path>
              <a:path w="6883400" h="10017125">
                <a:moveTo>
                  <a:pt x="6883323" y="3844163"/>
                </a:moveTo>
                <a:lnTo>
                  <a:pt x="6883323" y="3810254"/>
                </a:lnTo>
                <a:lnTo>
                  <a:pt x="6880910" y="3811143"/>
                </a:lnTo>
                <a:lnTo>
                  <a:pt x="6878370" y="3811778"/>
                </a:lnTo>
                <a:lnTo>
                  <a:pt x="6875957" y="3812158"/>
                </a:lnTo>
                <a:lnTo>
                  <a:pt x="6873290" y="3812667"/>
                </a:lnTo>
                <a:lnTo>
                  <a:pt x="6870750" y="3812667"/>
                </a:lnTo>
                <a:lnTo>
                  <a:pt x="6868083" y="3813048"/>
                </a:lnTo>
                <a:lnTo>
                  <a:pt x="6865670" y="3813048"/>
                </a:lnTo>
                <a:lnTo>
                  <a:pt x="6862876" y="3813048"/>
                </a:lnTo>
                <a:lnTo>
                  <a:pt x="6860463" y="3813048"/>
                </a:lnTo>
                <a:lnTo>
                  <a:pt x="6857669" y="3812667"/>
                </a:lnTo>
                <a:lnTo>
                  <a:pt x="6855256" y="3812413"/>
                </a:lnTo>
                <a:lnTo>
                  <a:pt x="6852462" y="3812158"/>
                </a:lnTo>
                <a:lnTo>
                  <a:pt x="6850049" y="3811524"/>
                </a:lnTo>
                <a:lnTo>
                  <a:pt x="6847636" y="3810889"/>
                </a:lnTo>
                <a:lnTo>
                  <a:pt x="6845223" y="3810254"/>
                </a:lnTo>
                <a:lnTo>
                  <a:pt x="6842810" y="3809365"/>
                </a:lnTo>
                <a:lnTo>
                  <a:pt x="6840651" y="3808476"/>
                </a:lnTo>
                <a:lnTo>
                  <a:pt x="6838492" y="3807587"/>
                </a:lnTo>
                <a:lnTo>
                  <a:pt x="6836333" y="3806317"/>
                </a:lnTo>
                <a:lnTo>
                  <a:pt x="6834174" y="3804793"/>
                </a:lnTo>
                <a:lnTo>
                  <a:pt x="6832396" y="3803523"/>
                </a:lnTo>
                <a:lnTo>
                  <a:pt x="6830618" y="3801999"/>
                </a:lnTo>
                <a:lnTo>
                  <a:pt x="6828713" y="3800475"/>
                </a:lnTo>
                <a:lnTo>
                  <a:pt x="6827189" y="3798697"/>
                </a:lnTo>
                <a:lnTo>
                  <a:pt x="6825665" y="3796919"/>
                </a:lnTo>
                <a:lnTo>
                  <a:pt x="6824522" y="3795014"/>
                </a:lnTo>
                <a:lnTo>
                  <a:pt x="6823252" y="3792854"/>
                </a:lnTo>
                <a:lnTo>
                  <a:pt x="6822363" y="3790823"/>
                </a:lnTo>
                <a:lnTo>
                  <a:pt x="6821728" y="3788664"/>
                </a:lnTo>
                <a:lnTo>
                  <a:pt x="6820839" y="3786504"/>
                </a:lnTo>
                <a:lnTo>
                  <a:pt x="6820458" y="3783711"/>
                </a:lnTo>
                <a:lnTo>
                  <a:pt x="6820204" y="3781298"/>
                </a:lnTo>
                <a:lnTo>
                  <a:pt x="6820458" y="3778630"/>
                </a:lnTo>
                <a:lnTo>
                  <a:pt x="6821093" y="3775837"/>
                </a:lnTo>
                <a:lnTo>
                  <a:pt x="6821728" y="3773424"/>
                </a:lnTo>
                <a:lnTo>
                  <a:pt x="6822617" y="3771265"/>
                </a:lnTo>
                <a:lnTo>
                  <a:pt x="6823506" y="3769105"/>
                </a:lnTo>
                <a:lnTo>
                  <a:pt x="6824776" y="3766947"/>
                </a:lnTo>
                <a:lnTo>
                  <a:pt x="6826046" y="3765169"/>
                </a:lnTo>
                <a:lnTo>
                  <a:pt x="6827189" y="3763010"/>
                </a:lnTo>
                <a:lnTo>
                  <a:pt x="6829094" y="3761486"/>
                </a:lnTo>
                <a:lnTo>
                  <a:pt x="6830618" y="3759962"/>
                </a:lnTo>
                <a:lnTo>
                  <a:pt x="6832396" y="3758438"/>
                </a:lnTo>
                <a:lnTo>
                  <a:pt x="6834174" y="3757295"/>
                </a:lnTo>
                <a:lnTo>
                  <a:pt x="6836333" y="3756025"/>
                </a:lnTo>
                <a:lnTo>
                  <a:pt x="6838492" y="3754754"/>
                </a:lnTo>
                <a:lnTo>
                  <a:pt x="6840651" y="3753866"/>
                </a:lnTo>
                <a:lnTo>
                  <a:pt x="6842810" y="3752977"/>
                </a:lnTo>
                <a:lnTo>
                  <a:pt x="6845223" y="3752088"/>
                </a:lnTo>
                <a:lnTo>
                  <a:pt x="6847382" y="3751453"/>
                </a:lnTo>
                <a:lnTo>
                  <a:pt x="6849795" y="3750818"/>
                </a:lnTo>
                <a:lnTo>
                  <a:pt x="6852208" y="3750564"/>
                </a:lnTo>
                <a:lnTo>
                  <a:pt x="6855002" y="3749929"/>
                </a:lnTo>
                <a:lnTo>
                  <a:pt x="6857415" y="3749675"/>
                </a:lnTo>
                <a:lnTo>
                  <a:pt x="6860082" y="3749294"/>
                </a:lnTo>
                <a:lnTo>
                  <a:pt x="6862622" y="3749294"/>
                </a:lnTo>
                <a:lnTo>
                  <a:pt x="6865289" y="3749294"/>
                </a:lnTo>
                <a:lnTo>
                  <a:pt x="6867702" y="3749294"/>
                </a:lnTo>
                <a:lnTo>
                  <a:pt x="6870496" y="3749294"/>
                </a:lnTo>
                <a:lnTo>
                  <a:pt x="6872909" y="3749294"/>
                </a:lnTo>
                <a:lnTo>
                  <a:pt x="6875703" y="3749675"/>
                </a:lnTo>
                <a:lnTo>
                  <a:pt x="6878116" y="3749929"/>
                </a:lnTo>
                <a:lnTo>
                  <a:pt x="6880910" y="3750182"/>
                </a:lnTo>
                <a:lnTo>
                  <a:pt x="6883323" y="3750818"/>
                </a:lnTo>
                <a:lnTo>
                  <a:pt x="6883323" y="3719195"/>
                </a:lnTo>
              </a:path>
              <a:path w="6883400" h="10017125">
                <a:moveTo>
                  <a:pt x="6797598" y="3844163"/>
                </a:moveTo>
                <a:lnTo>
                  <a:pt x="6797598" y="3719195"/>
                </a:lnTo>
              </a:path>
              <a:path w="6883400" h="10017125">
                <a:moveTo>
                  <a:pt x="6883323" y="3969131"/>
                </a:moveTo>
                <a:lnTo>
                  <a:pt x="6883323" y="3935603"/>
                </a:lnTo>
                <a:lnTo>
                  <a:pt x="6880910" y="3936111"/>
                </a:lnTo>
                <a:lnTo>
                  <a:pt x="6878370" y="3936746"/>
                </a:lnTo>
                <a:lnTo>
                  <a:pt x="6875957" y="3937127"/>
                </a:lnTo>
                <a:lnTo>
                  <a:pt x="6873290" y="3937635"/>
                </a:lnTo>
                <a:lnTo>
                  <a:pt x="6870750" y="3938016"/>
                </a:lnTo>
                <a:lnTo>
                  <a:pt x="6868083" y="3938016"/>
                </a:lnTo>
                <a:lnTo>
                  <a:pt x="6865670" y="3938270"/>
                </a:lnTo>
                <a:lnTo>
                  <a:pt x="6862876" y="3938270"/>
                </a:lnTo>
                <a:lnTo>
                  <a:pt x="6860463" y="3938016"/>
                </a:lnTo>
                <a:lnTo>
                  <a:pt x="6857669" y="3938016"/>
                </a:lnTo>
                <a:lnTo>
                  <a:pt x="6855256" y="3937381"/>
                </a:lnTo>
                <a:lnTo>
                  <a:pt x="6840651" y="3933444"/>
                </a:lnTo>
                <a:lnTo>
                  <a:pt x="6838492" y="3932555"/>
                </a:lnTo>
                <a:lnTo>
                  <a:pt x="6836333" y="3931285"/>
                </a:lnTo>
                <a:lnTo>
                  <a:pt x="6834174" y="3930015"/>
                </a:lnTo>
                <a:lnTo>
                  <a:pt x="6832396" y="3928491"/>
                </a:lnTo>
                <a:lnTo>
                  <a:pt x="6830618" y="3926967"/>
                </a:lnTo>
                <a:lnTo>
                  <a:pt x="6828713" y="3925443"/>
                </a:lnTo>
                <a:lnTo>
                  <a:pt x="6827189" y="3923665"/>
                </a:lnTo>
                <a:lnTo>
                  <a:pt x="6825665" y="3922141"/>
                </a:lnTo>
                <a:lnTo>
                  <a:pt x="6824522" y="3919982"/>
                </a:lnTo>
                <a:lnTo>
                  <a:pt x="6823252" y="3918204"/>
                </a:lnTo>
                <a:lnTo>
                  <a:pt x="6822363" y="3915791"/>
                </a:lnTo>
                <a:lnTo>
                  <a:pt x="6821728" y="3913632"/>
                </a:lnTo>
                <a:lnTo>
                  <a:pt x="6820839" y="3911473"/>
                </a:lnTo>
                <a:lnTo>
                  <a:pt x="6820458" y="3908679"/>
                </a:lnTo>
                <a:lnTo>
                  <a:pt x="6820204" y="3906266"/>
                </a:lnTo>
                <a:lnTo>
                  <a:pt x="6826046" y="3890137"/>
                </a:lnTo>
                <a:lnTo>
                  <a:pt x="6827189" y="3887978"/>
                </a:lnTo>
                <a:lnTo>
                  <a:pt x="6829094" y="3886454"/>
                </a:lnTo>
                <a:lnTo>
                  <a:pt x="6830618" y="3884930"/>
                </a:lnTo>
                <a:lnTo>
                  <a:pt x="6832396" y="3883406"/>
                </a:lnTo>
                <a:lnTo>
                  <a:pt x="6834174" y="3882263"/>
                </a:lnTo>
                <a:lnTo>
                  <a:pt x="6836333" y="3880993"/>
                </a:lnTo>
                <a:lnTo>
                  <a:pt x="6838492" y="3879723"/>
                </a:lnTo>
                <a:lnTo>
                  <a:pt x="6840651" y="3878834"/>
                </a:lnTo>
                <a:lnTo>
                  <a:pt x="6842810" y="3877945"/>
                </a:lnTo>
                <a:lnTo>
                  <a:pt x="6845223" y="3877310"/>
                </a:lnTo>
                <a:lnTo>
                  <a:pt x="6847382" y="3876421"/>
                </a:lnTo>
                <a:lnTo>
                  <a:pt x="6849795" y="3875786"/>
                </a:lnTo>
                <a:lnTo>
                  <a:pt x="6852208" y="3875532"/>
                </a:lnTo>
                <a:lnTo>
                  <a:pt x="6855002" y="3874897"/>
                </a:lnTo>
                <a:lnTo>
                  <a:pt x="6857415" y="3874643"/>
                </a:lnTo>
                <a:lnTo>
                  <a:pt x="6860082" y="3874643"/>
                </a:lnTo>
                <a:lnTo>
                  <a:pt x="6862622" y="3874262"/>
                </a:lnTo>
                <a:lnTo>
                  <a:pt x="6865289" y="3874262"/>
                </a:lnTo>
                <a:lnTo>
                  <a:pt x="6867702" y="3874262"/>
                </a:lnTo>
                <a:lnTo>
                  <a:pt x="6870496" y="3874262"/>
                </a:lnTo>
                <a:lnTo>
                  <a:pt x="6872909" y="3874643"/>
                </a:lnTo>
                <a:lnTo>
                  <a:pt x="6875703" y="3874643"/>
                </a:lnTo>
                <a:lnTo>
                  <a:pt x="6878116" y="3874897"/>
                </a:lnTo>
                <a:lnTo>
                  <a:pt x="6880910" y="3875151"/>
                </a:lnTo>
                <a:lnTo>
                  <a:pt x="6883323" y="3875786"/>
                </a:lnTo>
                <a:lnTo>
                  <a:pt x="6883323" y="3844163"/>
                </a:lnTo>
              </a:path>
              <a:path w="6883400" h="10017125">
                <a:moveTo>
                  <a:pt x="6797598" y="3969131"/>
                </a:moveTo>
                <a:lnTo>
                  <a:pt x="6797598" y="3844163"/>
                </a:lnTo>
              </a:path>
              <a:path w="6883400" h="10017125">
                <a:moveTo>
                  <a:pt x="6883323" y="4094099"/>
                </a:moveTo>
                <a:lnTo>
                  <a:pt x="6883323" y="4060571"/>
                </a:lnTo>
                <a:lnTo>
                  <a:pt x="6880910" y="4061079"/>
                </a:lnTo>
                <a:lnTo>
                  <a:pt x="6878370" y="4061714"/>
                </a:lnTo>
                <a:lnTo>
                  <a:pt x="6875957" y="4062349"/>
                </a:lnTo>
                <a:lnTo>
                  <a:pt x="6873290" y="4062603"/>
                </a:lnTo>
                <a:lnTo>
                  <a:pt x="6870750" y="4062984"/>
                </a:lnTo>
                <a:lnTo>
                  <a:pt x="6868083" y="4062984"/>
                </a:lnTo>
                <a:lnTo>
                  <a:pt x="6865670" y="4063238"/>
                </a:lnTo>
                <a:lnTo>
                  <a:pt x="6862876" y="4063238"/>
                </a:lnTo>
                <a:lnTo>
                  <a:pt x="6860463" y="4062984"/>
                </a:lnTo>
                <a:lnTo>
                  <a:pt x="6857669" y="4062984"/>
                </a:lnTo>
                <a:lnTo>
                  <a:pt x="6855256" y="4062603"/>
                </a:lnTo>
                <a:lnTo>
                  <a:pt x="6852462" y="4062095"/>
                </a:lnTo>
                <a:lnTo>
                  <a:pt x="6850049" y="4061460"/>
                </a:lnTo>
                <a:lnTo>
                  <a:pt x="6847636" y="4060825"/>
                </a:lnTo>
                <a:lnTo>
                  <a:pt x="6845223" y="4060190"/>
                </a:lnTo>
                <a:lnTo>
                  <a:pt x="6842810" y="4059301"/>
                </a:lnTo>
                <a:lnTo>
                  <a:pt x="6840651" y="4058412"/>
                </a:lnTo>
                <a:lnTo>
                  <a:pt x="6838492" y="4057523"/>
                </a:lnTo>
                <a:lnTo>
                  <a:pt x="6836333" y="4056253"/>
                </a:lnTo>
                <a:lnTo>
                  <a:pt x="6834174" y="4054983"/>
                </a:lnTo>
                <a:lnTo>
                  <a:pt x="6832396" y="4053459"/>
                </a:lnTo>
                <a:lnTo>
                  <a:pt x="6830618" y="4051935"/>
                </a:lnTo>
                <a:lnTo>
                  <a:pt x="6828713" y="4050411"/>
                </a:lnTo>
                <a:lnTo>
                  <a:pt x="6827189" y="4048887"/>
                </a:lnTo>
                <a:lnTo>
                  <a:pt x="6825665" y="4047109"/>
                </a:lnTo>
                <a:lnTo>
                  <a:pt x="6824522" y="4044950"/>
                </a:lnTo>
                <a:lnTo>
                  <a:pt x="6823252" y="4043172"/>
                </a:lnTo>
                <a:lnTo>
                  <a:pt x="6822363" y="4041013"/>
                </a:lnTo>
                <a:lnTo>
                  <a:pt x="6821728" y="4038600"/>
                </a:lnTo>
                <a:lnTo>
                  <a:pt x="6820839" y="4036441"/>
                </a:lnTo>
                <a:lnTo>
                  <a:pt x="6820458" y="4033647"/>
                </a:lnTo>
                <a:lnTo>
                  <a:pt x="6820204" y="4031234"/>
                </a:lnTo>
                <a:lnTo>
                  <a:pt x="6826046" y="4015105"/>
                </a:lnTo>
                <a:lnTo>
                  <a:pt x="6827189" y="4013327"/>
                </a:lnTo>
                <a:lnTo>
                  <a:pt x="6829094" y="4011422"/>
                </a:lnTo>
                <a:lnTo>
                  <a:pt x="6830618" y="4009898"/>
                </a:lnTo>
                <a:lnTo>
                  <a:pt x="6832396" y="4008374"/>
                </a:lnTo>
                <a:lnTo>
                  <a:pt x="6845223" y="4002278"/>
                </a:lnTo>
                <a:lnTo>
                  <a:pt x="6847382" y="4001389"/>
                </a:lnTo>
                <a:lnTo>
                  <a:pt x="6849795" y="4000754"/>
                </a:lnTo>
                <a:lnTo>
                  <a:pt x="6852208" y="4000500"/>
                </a:lnTo>
                <a:lnTo>
                  <a:pt x="6855002" y="3999865"/>
                </a:lnTo>
                <a:lnTo>
                  <a:pt x="6857415" y="3999611"/>
                </a:lnTo>
                <a:lnTo>
                  <a:pt x="6860082" y="3999611"/>
                </a:lnTo>
                <a:lnTo>
                  <a:pt x="6862622" y="3999230"/>
                </a:lnTo>
                <a:lnTo>
                  <a:pt x="6865289" y="3999230"/>
                </a:lnTo>
                <a:lnTo>
                  <a:pt x="6867702" y="3999230"/>
                </a:lnTo>
                <a:lnTo>
                  <a:pt x="6870496" y="3999230"/>
                </a:lnTo>
                <a:lnTo>
                  <a:pt x="6872909" y="3999611"/>
                </a:lnTo>
                <a:lnTo>
                  <a:pt x="6875703" y="3999611"/>
                </a:lnTo>
                <a:lnTo>
                  <a:pt x="6878116" y="4000119"/>
                </a:lnTo>
                <a:lnTo>
                  <a:pt x="6880910" y="4000500"/>
                </a:lnTo>
                <a:lnTo>
                  <a:pt x="6883323" y="4000754"/>
                </a:lnTo>
                <a:lnTo>
                  <a:pt x="6883323" y="3969131"/>
                </a:lnTo>
              </a:path>
              <a:path w="6883400" h="10017125">
                <a:moveTo>
                  <a:pt x="6797598" y="4094099"/>
                </a:moveTo>
                <a:lnTo>
                  <a:pt x="6797598" y="3969131"/>
                </a:lnTo>
              </a:path>
              <a:path w="6883400" h="10017125">
                <a:moveTo>
                  <a:pt x="6883323" y="4219067"/>
                </a:moveTo>
                <a:lnTo>
                  <a:pt x="6883323" y="4185539"/>
                </a:lnTo>
                <a:lnTo>
                  <a:pt x="6880910" y="4186047"/>
                </a:lnTo>
                <a:lnTo>
                  <a:pt x="6878370" y="4186682"/>
                </a:lnTo>
                <a:lnTo>
                  <a:pt x="6875957" y="4187317"/>
                </a:lnTo>
                <a:lnTo>
                  <a:pt x="6873290" y="4187571"/>
                </a:lnTo>
                <a:lnTo>
                  <a:pt x="6870750" y="4187952"/>
                </a:lnTo>
                <a:lnTo>
                  <a:pt x="6868083" y="4187952"/>
                </a:lnTo>
                <a:lnTo>
                  <a:pt x="6865670" y="4188206"/>
                </a:lnTo>
                <a:lnTo>
                  <a:pt x="6862876" y="4188206"/>
                </a:lnTo>
                <a:lnTo>
                  <a:pt x="6860463" y="4187952"/>
                </a:lnTo>
                <a:lnTo>
                  <a:pt x="6857669" y="4187952"/>
                </a:lnTo>
                <a:lnTo>
                  <a:pt x="6855256" y="4187571"/>
                </a:lnTo>
                <a:lnTo>
                  <a:pt x="6852462" y="4187063"/>
                </a:lnTo>
                <a:lnTo>
                  <a:pt x="6850049" y="4186682"/>
                </a:lnTo>
                <a:lnTo>
                  <a:pt x="6847636" y="4185793"/>
                </a:lnTo>
                <a:lnTo>
                  <a:pt x="6845223" y="4185158"/>
                </a:lnTo>
                <a:lnTo>
                  <a:pt x="6842810" y="4184269"/>
                </a:lnTo>
                <a:lnTo>
                  <a:pt x="6840651" y="4183380"/>
                </a:lnTo>
                <a:lnTo>
                  <a:pt x="6838492" y="4182491"/>
                </a:lnTo>
                <a:lnTo>
                  <a:pt x="6836333" y="4181221"/>
                </a:lnTo>
                <a:lnTo>
                  <a:pt x="6834174" y="4179951"/>
                </a:lnTo>
                <a:lnTo>
                  <a:pt x="6832396" y="4178427"/>
                </a:lnTo>
                <a:lnTo>
                  <a:pt x="6830618" y="4177284"/>
                </a:lnTo>
                <a:lnTo>
                  <a:pt x="6828713" y="4175379"/>
                </a:lnTo>
                <a:lnTo>
                  <a:pt x="6827189" y="4173855"/>
                </a:lnTo>
                <a:lnTo>
                  <a:pt x="6825665" y="4172077"/>
                </a:lnTo>
                <a:lnTo>
                  <a:pt x="6824522" y="4169918"/>
                </a:lnTo>
                <a:lnTo>
                  <a:pt x="6823252" y="4168140"/>
                </a:lnTo>
                <a:lnTo>
                  <a:pt x="6822363" y="4165981"/>
                </a:lnTo>
                <a:lnTo>
                  <a:pt x="6821728" y="4163568"/>
                </a:lnTo>
                <a:lnTo>
                  <a:pt x="6820839" y="4161409"/>
                </a:lnTo>
                <a:lnTo>
                  <a:pt x="6820458" y="4158996"/>
                </a:lnTo>
                <a:lnTo>
                  <a:pt x="6820204" y="4156202"/>
                </a:lnTo>
                <a:lnTo>
                  <a:pt x="6826046" y="4140073"/>
                </a:lnTo>
                <a:lnTo>
                  <a:pt x="6827189" y="4138295"/>
                </a:lnTo>
                <a:lnTo>
                  <a:pt x="6829094" y="4136390"/>
                </a:lnTo>
                <a:lnTo>
                  <a:pt x="6830618" y="4134866"/>
                </a:lnTo>
                <a:lnTo>
                  <a:pt x="6832396" y="4133723"/>
                </a:lnTo>
                <a:lnTo>
                  <a:pt x="6834174" y="4132199"/>
                </a:lnTo>
                <a:lnTo>
                  <a:pt x="6836333" y="4130929"/>
                </a:lnTo>
                <a:lnTo>
                  <a:pt x="6838492" y="4130040"/>
                </a:lnTo>
                <a:lnTo>
                  <a:pt x="6840651" y="4128770"/>
                </a:lnTo>
                <a:lnTo>
                  <a:pt x="6842810" y="4127881"/>
                </a:lnTo>
                <a:lnTo>
                  <a:pt x="6845223" y="4127246"/>
                </a:lnTo>
                <a:lnTo>
                  <a:pt x="6847382" y="4126357"/>
                </a:lnTo>
                <a:lnTo>
                  <a:pt x="6849795" y="4126103"/>
                </a:lnTo>
                <a:lnTo>
                  <a:pt x="6852208" y="4125468"/>
                </a:lnTo>
                <a:lnTo>
                  <a:pt x="6855002" y="4124833"/>
                </a:lnTo>
                <a:lnTo>
                  <a:pt x="6857415" y="4124579"/>
                </a:lnTo>
                <a:lnTo>
                  <a:pt x="6860082" y="4124579"/>
                </a:lnTo>
                <a:lnTo>
                  <a:pt x="6862622" y="4124198"/>
                </a:lnTo>
                <a:lnTo>
                  <a:pt x="6865289" y="4124198"/>
                </a:lnTo>
                <a:lnTo>
                  <a:pt x="6867702" y="4124198"/>
                </a:lnTo>
                <a:lnTo>
                  <a:pt x="6870496" y="4124198"/>
                </a:lnTo>
                <a:lnTo>
                  <a:pt x="6872909" y="4124579"/>
                </a:lnTo>
                <a:lnTo>
                  <a:pt x="6875703" y="4124579"/>
                </a:lnTo>
                <a:lnTo>
                  <a:pt x="6878116" y="4125087"/>
                </a:lnTo>
                <a:lnTo>
                  <a:pt x="6880910" y="4125468"/>
                </a:lnTo>
                <a:lnTo>
                  <a:pt x="6883323" y="4125722"/>
                </a:lnTo>
                <a:lnTo>
                  <a:pt x="6883323" y="4094099"/>
                </a:lnTo>
              </a:path>
              <a:path w="6883400" h="10017125">
                <a:moveTo>
                  <a:pt x="6797598" y="4219067"/>
                </a:moveTo>
                <a:lnTo>
                  <a:pt x="6797598" y="4094099"/>
                </a:lnTo>
              </a:path>
              <a:path w="6883400" h="10017125">
                <a:moveTo>
                  <a:pt x="6883323" y="4344035"/>
                </a:moveTo>
                <a:lnTo>
                  <a:pt x="6883323" y="4310507"/>
                </a:lnTo>
                <a:lnTo>
                  <a:pt x="6880910" y="4311015"/>
                </a:lnTo>
                <a:lnTo>
                  <a:pt x="6878370" y="4311650"/>
                </a:lnTo>
                <a:lnTo>
                  <a:pt x="6875957" y="4312285"/>
                </a:lnTo>
                <a:lnTo>
                  <a:pt x="6873290" y="4312539"/>
                </a:lnTo>
                <a:lnTo>
                  <a:pt x="6870750" y="4312920"/>
                </a:lnTo>
                <a:lnTo>
                  <a:pt x="6868083" y="4313174"/>
                </a:lnTo>
                <a:lnTo>
                  <a:pt x="6865670" y="4313174"/>
                </a:lnTo>
                <a:lnTo>
                  <a:pt x="6862876" y="4313174"/>
                </a:lnTo>
                <a:lnTo>
                  <a:pt x="6860463" y="4313174"/>
                </a:lnTo>
                <a:lnTo>
                  <a:pt x="6857669" y="4312920"/>
                </a:lnTo>
                <a:lnTo>
                  <a:pt x="6855256" y="4312539"/>
                </a:lnTo>
                <a:lnTo>
                  <a:pt x="6852462" y="4312285"/>
                </a:lnTo>
                <a:lnTo>
                  <a:pt x="6850049" y="4311650"/>
                </a:lnTo>
                <a:lnTo>
                  <a:pt x="6847636" y="4310761"/>
                </a:lnTo>
                <a:lnTo>
                  <a:pt x="6845223" y="4310126"/>
                </a:lnTo>
                <a:lnTo>
                  <a:pt x="6842810" y="4309491"/>
                </a:lnTo>
                <a:lnTo>
                  <a:pt x="6840651" y="4308348"/>
                </a:lnTo>
                <a:lnTo>
                  <a:pt x="6838492" y="4307459"/>
                </a:lnTo>
                <a:lnTo>
                  <a:pt x="6836333" y="4306189"/>
                </a:lnTo>
                <a:lnTo>
                  <a:pt x="6834174" y="4304919"/>
                </a:lnTo>
                <a:lnTo>
                  <a:pt x="6832396" y="4303395"/>
                </a:lnTo>
                <a:lnTo>
                  <a:pt x="6830618" y="4302252"/>
                </a:lnTo>
                <a:lnTo>
                  <a:pt x="6828713" y="4300347"/>
                </a:lnTo>
                <a:lnTo>
                  <a:pt x="6827189" y="4298823"/>
                </a:lnTo>
                <a:lnTo>
                  <a:pt x="6825665" y="4297045"/>
                </a:lnTo>
                <a:lnTo>
                  <a:pt x="6824522" y="4294886"/>
                </a:lnTo>
                <a:lnTo>
                  <a:pt x="6823252" y="4293108"/>
                </a:lnTo>
                <a:lnTo>
                  <a:pt x="6822363" y="4290949"/>
                </a:lnTo>
                <a:lnTo>
                  <a:pt x="6821728" y="4288536"/>
                </a:lnTo>
                <a:lnTo>
                  <a:pt x="6820839" y="4286377"/>
                </a:lnTo>
                <a:lnTo>
                  <a:pt x="6820458" y="4283964"/>
                </a:lnTo>
                <a:lnTo>
                  <a:pt x="6820204" y="4281170"/>
                </a:lnTo>
                <a:lnTo>
                  <a:pt x="6826046" y="4265041"/>
                </a:lnTo>
                <a:lnTo>
                  <a:pt x="6827189" y="4263263"/>
                </a:lnTo>
                <a:lnTo>
                  <a:pt x="6829094" y="4261739"/>
                </a:lnTo>
                <a:lnTo>
                  <a:pt x="6830618" y="4259834"/>
                </a:lnTo>
                <a:lnTo>
                  <a:pt x="6832396" y="4258691"/>
                </a:lnTo>
                <a:lnTo>
                  <a:pt x="6834174" y="4257167"/>
                </a:lnTo>
                <a:lnTo>
                  <a:pt x="6836333" y="4255897"/>
                </a:lnTo>
                <a:lnTo>
                  <a:pt x="6838492" y="4255008"/>
                </a:lnTo>
                <a:lnTo>
                  <a:pt x="6840651" y="4254119"/>
                </a:lnTo>
                <a:lnTo>
                  <a:pt x="6842810" y="4252849"/>
                </a:lnTo>
                <a:lnTo>
                  <a:pt x="6845223" y="4252214"/>
                </a:lnTo>
                <a:lnTo>
                  <a:pt x="6847382" y="4251325"/>
                </a:lnTo>
                <a:lnTo>
                  <a:pt x="6849795" y="4251071"/>
                </a:lnTo>
                <a:lnTo>
                  <a:pt x="6852208" y="4250436"/>
                </a:lnTo>
                <a:lnTo>
                  <a:pt x="6855002" y="4250055"/>
                </a:lnTo>
                <a:lnTo>
                  <a:pt x="6857415" y="4249801"/>
                </a:lnTo>
                <a:lnTo>
                  <a:pt x="6860082" y="4249547"/>
                </a:lnTo>
                <a:lnTo>
                  <a:pt x="6862622" y="4249166"/>
                </a:lnTo>
                <a:lnTo>
                  <a:pt x="6865289" y="4249166"/>
                </a:lnTo>
                <a:lnTo>
                  <a:pt x="6867702" y="4249166"/>
                </a:lnTo>
                <a:lnTo>
                  <a:pt x="6870496" y="4249166"/>
                </a:lnTo>
                <a:lnTo>
                  <a:pt x="6872909" y="4249547"/>
                </a:lnTo>
                <a:lnTo>
                  <a:pt x="6875703" y="4249801"/>
                </a:lnTo>
                <a:lnTo>
                  <a:pt x="6878116" y="4250055"/>
                </a:lnTo>
                <a:lnTo>
                  <a:pt x="6880910" y="4250436"/>
                </a:lnTo>
                <a:lnTo>
                  <a:pt x="6883323" y="4250690"/>
                </a:lnTo>
                <a:lnTo>
                  <a:pt x="6883323" y="4219067"/>
                </a:lnTo>
              </a:path>
              <a:path w="6883400" h="10017125">
                <a:moveTo>
                  <a:pt x="6797598" y="4344035"/>
                </a:moveTo>
                <a:lnTo>
                  <a:pt x="6797598" y="4219067"/>
                </a:lnTo>
              </a:path>
              <a:path w="6883400" h="10017125">
                <a:moveTo>
                  <a:pt x="6883323" y="4469257"/>
                </a:moveTo>
                <a:lnTo>
                  <a:pt x="6883323" y="4435475"/>
                </a:lnTo>
                <a:lnTo>
                  <a:pt x="6880910" y="4435983"/>
                </a:lnTo>
                <a:lnTo>
                  <a:pt x="6878370" y="4436618"/>
                </a:lnTo>
                <a:lnTo>
                  <a:pt x="6875957" y="4437253"/>
                </a:lnTo>
                <a:lnTo>
                  <a:pt x="6873290" y="4437507"/>
                </a:lnTo>
                <a:lnTo>
                  <a:pt x="6870750" y="4437888"/>
                </a:lnTo>
                <a:lnTo>
                  <a:pt x="6868083" y="4438142"/>
                </a:lnTo>
                <a:lnTo>
                  <a:pt x="6865670" y="4438142"/>
                </a:lnTo>
                <a:lnTo>
                  <a:pt x="6862876" y="4438142"/>
                </a:lnTo>
                <a:lnTo>
                  <a:pt x="6860463" y="4438142"/>
                </a:lnTo>
                <a:lnTo>
                  <a:pt x="6857669" y="4437888"/>
                </a:lnTo>
                <a:lnTo>
                  <a:pt x="6855256" y="4437507"/>
                </a:lnTo>
                <a:lnTo>
                  <a:pt x="6852462" y="4437253"/>
                </a:lnTo>
                <a:lnTo>
                  <a:pt x="6850049" y="4436618"/>
                </a:lnTo>
                <a:lnTo>
                  <a:pt x="6847636" y="4435983"/>
                </a:lnTo>
                <a:lnTo>
                  <a:pt x="6845223" y="4435094"/>
                </a:lnTo>
                <a:lnTo>
                  <a:pt x="6842810" y="4434459"/>
                </a:lnTo>
                <a:lnTo>
                  <a:pt x="6832396" y="4428363"/>
                </a:lnTo>
                <a:lnTo>
                  <a:pt x="6830618" y="4427220"/>
                </a:lnTo>
                <a:lnTo>
                  <a:pt x="6828713" y="4425696"/>
                </a:lnTo>
                <a:lnTo>
                  <a:pt x="6827189" y="4423791"/>
                </a:lnTo>
                <a:lnTo>
                  <a:pt x="6825665" y="4422013"/>
                </a:lnTo>
                <a:lnTo>
                  <a:pt x="6824522" y="4420235"/>
                </a:lnTo>
                <a:lnTo>
                  <a:pt x="6823252" y="4418076"/>
                </a:lnTo>
                <a:lnTo>
                  <a:pt x="6822363" y="4415917"/>
                </a:lnTo>
                <a:lnTo>
                  <a:pt x="6821728" y="4413758"/>
                </a:lnTo>
                <a:lnTo>
                  <a:pt x="6820839" y="4411345"/>
                </a:lnTo>
                <a:lnTo>
                  <a:pt x="6820458" y="4408932"/>
                </a:lnTo>
                <a:lnTo>
                  <a:pt x="6820204" y="4406138"/>
                </a:lnTo>
                <a:lnTo>
                  <a:pt x="6826046" y="4390009"/>
                </a:lnTo>
                <a:lnTo>
                  <a:pt x="6827189" y="4388231"/>
                </a:lnTo>
                <a:lnTo>
                  <a:pt x="6829094" y="4386707"/>
                </a:lnTo>
                <a:lnTo>
                  <a:pt x="6830618" y="4384802"/>
                </a:lnTo>
                <a:lnTo>
                  <a:pt x="6832396" y="4383659"/>
                </a:lnTo>
                <a:lnTo>
                  <a:pt x="6834174" y="4382135"/>
                </a:lnTo>
                <a:lnTo>
                  <a:pt x="6836333" y="4380865"/>
                </a:lnTo>
                <a:lnTo>
                  <a:pt x="6838492" y="4379976"/>
                </a:lnTo>
                <a:lnTo>
                  <a:pt x="6840651" y="4379087"/>
                </a:lnTo>
                <a:lnTo>
                  <a:pt x="6842810" y="4378071"/>
                </a:lnTo>
                <a:lnTo>
                  <a:pt x="6845223" y="4377182"/>
                </a:lnTo>
                <a:lnTo>
                  <a:pt x="6847382" y="4376547"/>
                </a:lnTo>
                <a:lnTo>
                  <a:pt x="6849795" y="4376039"/>
                </a:lnTo>
                <a:lnTo>
                  <a:pt x="6852208" y="4375404"/>
                </a:lnTo>
                <a:lnTo>
                  <a:pt x="6855002" y="4375023"/>
                </a:lnTo>
                <a:lnTo>
                  <a:pt x="6857415" y="4374769"/>
                </a:lnTo>
                <a:lnTo>
                  <a:pt x="6860082" y="4374515"/>
                </a:lnTo>
                <a:lnTo>
                  <a:pt x="6862622" y="4374134"/>
                </a:lnTo>
                <a:lnTo>
                  <a:pt x="6865289" y="4374134"/>
                </a:lnTo>
                <a:lnTo>
                  <a:pt x="6867702" y="4374134"/>
                </a:lnTo>
                <a:lnTo>
                  <a:pt x="6870496" y="4374134"/>
                </a:lnTo>
                <a:lnTo>
                  <a:pt x="6872909" y="4374515"/>
                </a:lnTo>
                <a:lnTo>
                  <a:pt x="6875703" y="4374769"/>
                </a:lnTo>
                <a:lnTo>
                  <a:pt x="6878116" y="4375023"/>
                </a:lnTo>
                <a:lnTo>
                  <a:pt x="6880910" y="4375404"/>
                </a:lnTo>
                <a:lnTo>
                  <a:pt x="6883323" y="4375658"/>
                </a:lnTo>
                <a:lnTo>
                  <a:pt x="6883323" y="4344035"/>
                </a:lnTo>
              </a:path>
              <a:path w="6883400" h="10017125">
                <a:moveTo>
                  <a:pt x="6797598" y="4469257"/>
                </a:moveTo>
                <a:lnTo>
                  <a:pt x="6797598" y="4344035"/>
                </a:lnTo>
              </a:path>
              <a:path w="6883400" h="10017125">
                <a:moveTo>
                  <a:pt x="6883323" y="4594225"/>
                </a:moveTo>
                <a:lnTo>
                  <a:pt x="6883323" y="4560443"/>
                </a:lnTo>
                <a:lnTo>
                  <a:pt x="6880910" y="4560951"/>
                </a:lnTo>
                <a:lnTo>
                  <a:pt x="6878370" y="4561586"/>
                </a:lnTo>
                <a:lnTo>
                  <a:pt x="6875957" y="4562221"/>
                </a:lnTo>
                <a:lnTo>
                  <a:pt x="6873290" y="4562475"/>
                </a:lnTo>
                <a:lnTo>
                  <a:pt x="6870750" y="4562856"/>
                </a:lnTo>
                <a:lnTo>
                  <a:pt x="6868083" y="4563110"/>
                </a:lnTo>
                <a:lnTo>
                  <a:pt x="6865670" y="4563110"/>
                </a:lnTo>
                <a:lnTo>
                  <a:pt x="6862876" y="4563110"/>
                </a:lnTo>
                <a:lnTo>
                  <a:pt x="6860463" y="4563110"/>
                </a:lnTo>
                <a:lnTo>
                  <a:pt x="6857669" y="4562856"/>
                </a:lnTo>
                <a:lnTo>
                  <a:pt x="6855256" y="4562475"/>
                </a:lnTo>
                <a:lnTo>
                  <a:pt x="6852462" y="4562221"/>
                </a:lnTo>
                <a:lnTo>
                  <a:pt x="6850049" y="4561586"/>
                </a:lnTo>
                <a:lnTo>
                  <a:pt x="6847636" y="4560951"/>
                </a:lnTo>
                <a:lnTo>
                  <a:pt x="6845223" y="4560443"/>
                </a:lnTo>
                <a:lnTo>
                  <a:pt x="6842810" y="4559427"/>
                </a:lnTo>
                <a:lnTo>
                  <a:pt x="6830618" y="4552188"/>
                </a:lnTo>
                <a:lnTo>
                  <a:pt x="6828713" y="4550664"/>
                </a:lnTo>
                <a:lnTo>
                  <a:pt x="6827189" y="4548759"/>
                </a:lnTo>
                <a:lnTo>
                  <a:pt x="6825665" y="4546981"/>
                </a:lnTo>
                <a:lnTo>
                  <a:pt x="6824522" y="4545203"/>
                </a:lnTo>
                <a:lnTo>
                  <a:pt x="6823252" y="4543044"/>
                </a:lnTo>
                <a:lnTo>
                  <a:pt x="6822363" y="4540885"/>
                </a:lnTo>
                <a:lnTo>
                  <a:pt x="6821728" y="4538726"/>
                </a:lnTo>
                <a:lnTo>
                  <a:pt x="6820839" y="4536313"/>
                </a:lnTo>
                <a:lnTo>
                  <a:pt x="6820458" y="4533900"/>
                </a:lnTo>
                <a:lnTo>
                  <a:pt x="6820204" y="4531106"/>
                </a:lnTo>
                <a:lnTo>
                  <a:pt x="6826046" y="4514977"/>
                </a:lnTo>
                <a:lnTo>
                  <a:pt x="6827189" y="4513199"/>
                </a:lnTo>
                <a:lnTo>
                  <a:pt x="6829094" y="4511675"/>
                </a:lnTo>
                <a:lnTo>
                  <a:pt x="6830618" y="4510151"/>
                </a:lnTo>
                <a:lnTo>
                  <a:pt x="6832396" y="4508627"/>
                </a:lnTo>
                <a:lnTo>
                  <a:pt x="6834174" y="4507357"/>
                </a:lnTo>
                <a:lnTo>
                  <a:pt x="6836333" y="4506087"/>
                </a:lnTo>
                <a:lnTo>
                  <a:pt x="6838492" y="4504944"/>
                </a:lnTo>
                <a:lnTo>
                  <a:pt x="6840651" y="4504055"/>
                </a:lnTo>
                <a:lnTo>
                  <a:pt x="6842810" y="4503039"/>
                </a:lnTo>
                <a:lnTo>
                  <a:pt x="6845223" y="4502150"/>
                </a:lnTo>
                <a:lnTo>
                  <a:pt x="6847382" y="4501515"/>
                </a:lnTo>
                <a:lnTo>
                  <a:pt x="6849795" y="4501007"/>
                </a:lnTo>
                <a:lnTo>
                  <a:pt x="6852208" y="4500372"/>
                </a:lnTo>
                <a:lnTo>
                  <a:pt x="6855002" y="4499991"/>
                </a:lnTo>
                <a:lnTo>
                  <a:pt x="6857415" y="4499737"/>
                </a:lnTo>
                <a:lnTo>
                  <a:pt x="6860082" y="4499483"/>
                </a:lnTo>
                <a:lnTo>
                  <a:pt x="6862622" y="4499483"/>
                </a:lnTo>
                <a:lnTo>
                  <a:pt x="6865289" y="4499102"/>
                </a:lnTo>
                <a:lnTo>
                  <a:pt x="6867702" y="4499102"/>
                </a:lnTo>
                <a:lnTo>
                  <a:pt x="6870496" y="4499483"/>
                </a:lnTo>
                <a:lnTo>
                  <a:pt x="6872909" y="4499483"/>
                </a:lnTo>
                <a:lnTo>
                  <a:pt x="6875703" y="4499737"/>
                </a:lnTo>
                <a:lnTo>
                  <a:pt x="6878116" y="4499991"/>
                </a:lnTo>
                <a:lnTo>
                  <a:pt x="6880910" y="4500372"/>
                </a:lnTo>
                <a:lnTo>
                  <a:pt x="6883323" y="4501007"/>
                </a:lnTo>
                <a:lnTo>
                  <a:pt x="6883323" y="4469257"/>
                </a:lnTo>
              </a:path>
              <a:path w="6883400" h="10017125">
                <a:moveTo>
                  <a:pt x="6797598" y="4594225"/>
                </a:moveTo>
                <a:lnTo>
                  <a:pt x="6797598" y="4469257"/>
                </a:lnTo>
              </a:path>
              <a:path w="6883400" h="10017125">
                <a:moveTo>
                  <a:pt x="6883323" y="4719193"/>
                </a:moveTo>
                <a:lnTo>
                  <a:pt x="6883323" y="4685411"/>
                </a:lnTo>
                <a:lnTo>
                  <a:pt x="6880910" y="4685919"/>
                </a:lnTo>
                <a:lnTo>
                  <a:pt x="6878370" y="4686935"/>
                </a:lnTo>
                <a:lnTo>
                  <a:pt x="6875957" y="4687189"/>
                </a:lnTo>
                <a:lnTo>
                  <a:pt x="6873290" y="4687443"/>
                </a:lnTo>
                <a:lnTo>
                  <a:pt x="6870750" y="4687824"/>
                </a:lnTo>
                <a:lnTo>
                  <a:pt x="6868083" y="4688078"/>
                </a:lnTo>
                <a:lnTo>
                  <a:pt x="6865670" y="4688078"/>
                </a:lnTo>
                <a:lnTo>
                  <a:pt x="6862876" y="4688078"/>
                </a:lnTo>
                <a:lnTo>
                  <a:pt x="6860463" y="4688078"/>
                </a:lnTo>
                <a:lnTo>
                  <a:pt x="6857669" y="4687824"/>
                </a:lnTo>
                <a:lnTo>
                  <a:pt x="6855256" y="4687443"/>
                </a:lnTo>
                <a:lnTo>
                  <a:pt x="6852462" y="4687189"/>
                </a:lnTo>
                <a:lnTo>
                  <a:pt x="6850049" y="4686554"/>
                </a:lnTo>
                <a:lnTo>
                  <a:pt x="6847636" y="4685919"/>
                </a:lnTo>
                <a:lnTo>
                  <a:pt x="6845223" y="4685411"/>
                </a:lnTo>
                <a:lnTo>
                  <a:pt x="6842810" y="4684395"/>
                </a:lnTo>
                <a:lnTo>
                  <a:pt x="6840651" y="4683506"/>
                </a:lnTo>
                <a:lnTo>
                  <a:pt x="6838492" y="4682363"/>
                </a:lnTo>
                <a:lnTo>
                  <a:pt x="6836333" y="4681093"/>
                </a:lnTo>
                <a:lnTo>
                  <a:pt x="6834174" y="4679823"/>
                </a:lnTo>
                <a:lnTo>
                  <a:pt x="6832396" y="4678680"/>
                </a:lnTo>
                <a:lnTo>
                  <a:pt x="6830618" y="4677156"/>
                </a:lnTo>
                <a:lnTo>
                  <a:pt x="6828713" y="4675632"/>
                </a:lnTo>
                <a:lnTo>
                  <a:pt x="6827189" y="4673727"/>
                </a:lnTo>
                <a:lnTo>
                  <a:pt x="6825665" y="4671949"/>
                </a:lnTo>
                <a:lnTo>
                  <a:pt x="6824522" y="4670171"/>
                </a:lnTo>
                <a:lnTo>
                  <a:pt x="6823252" y="4668012"/>
                </a:lnTo>
                <a:lnTo>
                  <a:pt x="6822363" y="4665853"/>
                </a:lnTo>
                <a:lnTo>
                  <a:pt x="6821728" y="4663694"/>
                </a:lnTo>
                <a:lnTo>
                  <a:pt x="6820839" y="4661281"/>
                </a:lnTo>
                <a:lnTo>
                  <a:pt x="6820458" y="4658868"/>
                </a:lnTo>
                <a:lnTo>
                  <a:pt x="6820204" y="4656455"/>
                </a:lnTo>
                <a:lnTo>
                  <a:pt x="6824776" y="4642104"/>
                </a:lnTo>
                <a:lnTo>
                  <a:pt x="6826046" y="4639945"/>
                </a:lnTo>
                <a:lnTo>
                  <a:pt x="6827189" y="4638167"/>
                </a:lnTo>
                <a:lnTo>
                  <a:pt x="6829094" y="4636643"/>
                </a:lnTo>
                <a:lnTo>
                  <a:pt x="6830618" y="4635119"/>
                </a:lnTo>
                <a:lnTo>
                  <a:pt x="6840651" y="4629023"/>
                </a:lnTo>
                <a:lnTo>
                  <a:pt x="6842810" y="4628007"/>
                </a:lnTo>
                <a:lnTo>
                  <a:pt x="6845223" y="4627118"/>
                </a:lnTo>
                <a:lnTo>
                  <a:pt x="6847382" y="4626483"/>
                </a:lnTo>
                <a:lnTo>
                  <a:pt x="6849795" y="4625975"/>
                </a:lnTo>
                <a:lnTo>
                  <a:pt x="6852208" y="4625340"/>
                </a:lnTo>
                <a:lnTo>
                  <a:pt x="6855002" y="4624959"/>
                </a:lnTo>
                <a:lnTo>
                  <a:pt x="6857415" y="4624705"/>
                </a:lnTo>
                <a:lnTo>
                  <a:pt x="6860082" y="4624451"/>
                </a:lnTo>
                <a:lnTo>
                  <a:pt x="6862622" y="4624451"/>
                </a:lnTo>
                <a:lnTo>
                  <a:pt x="6865289" y="4624070"/>
                </a:lnTo>
                <a:lnTo>
                  <a:pt x="6867702" y="4624070"/>
                </a:lnTo>
                <a:lnTo>
                  <a:pt x="6870496" y="4624451"/>
                </a:lnTo>
                <a:lnTo>
                  <a:pt x="6872909" y="4624451"/>
                </a:lnTo>
                <a:lnTo>
                  <a:pt x="6875703" y="4624705"/>
                </a:lnTo>
                <a:lnTo>
                  <a:pt x="6878116" y="4624959"/>
                </a:lnTo>
                <a:lnTo>
                  <a:pt x="6880910" y="4625340"/>
                </a:lnTo>
                <a:lnTo>
                  <a:pt x="6883323" y="4625975"/>
                </a:lnTo>
                <a:lnTo>
                  <a:pt x="6883323" y="4594225"/>
                </a:lnTo>
              </a:path>
              <a:path w="6883400" h="10017125">
                <a:moveTo>
                  <a:pt x="6797598" y="4719193"/>
                </a:moveTo>
                <a:lnTo>
                  <a:pt x="6797598" y="4594225"/>
                </a:lnTo>
              </a:path>
              <a:path w="6883400" h="10017125">
                <a:moveTo>
                  <a:pt x="6883323" y="4844161"/>
                </a:moveTo>
                <a:lnTo>
                  <a:pt x="6883323" y="4810379"/>
                </a:lnTo>
                <a:lnTo>
                  <a:pt x="6880910" y="4811268"/>
                </a:lnTo>
                <a:lnTo>
                  <a:pt x="6878370" y="4811903"/>
                </a:lnTo>
                <a:lnTo>
                  <a:pt x="6875957" y="4812157"/>
                </a:lnTo>
                <a:lnTo>
                  <a:pt x="6873290" y="4812411"/>
                </a:lnTo>
                <a:lnTo>
                  <a:pt x="6870750" y="4812792"/>
                </a:lnTo>
                <a:lnTo>
                  <a:pt x="6868083" y="4813046"/>
                </a:lnTo>
                <a:lnTo>
                  <a:pt x="6865670" y="4813046"/>
                </a:lnTo>
                <a:lnTo>
                  <a:pt x="6862876" y="4813046"/>
                </a:lnTo>
                <a:lnTo>
                  <a:pt x="6860463" y="4813046"/>
                </a:lnTo>
                <a:lnTo>
                  <a:pt x="6857669" y="4812792"/>
                </a:lnTo>
                <a:lnTo>
                  <a:pt x="6855256" y="4812411"/>
                </a:lnTo>
                <a:lnTo>
                  <a:pt x="6852462" y="4812157"/>
                </a:lnTo>
                <a:lnTo>
                  <a:pt x="6850049" y="4811522"/>
                </a:lnTo>
                <a:lnTo>
                  <a:pt x="6847636" y="4810887"/>
                </a:lnTo>
                <a:lnTo>
                  <a:pt x="6845223" y="4810379"/>
                </a:lnTo>
                <a:lnTo>
                  <a:pt x="6842810" y="4809363"/>
                </a:lnTo>
                <a:lnTo>
                  <a:pt x="6830618" y="4802124"/>
                </a:lnTo>
                <a:lnTo>
                  <a:pt x="6828713" y="4800600"/>
                </a:lnTo>
                <a:lnTo>
                  <a:pt x="6827189" y="4798695"/>
                </a:lnTo>
                <a:lnTo>
                  <a:pt x="6825665" y="4796917"/>
                </a:lnTo>
                <a:lnTo>
                  <a:pt x="6824522" y="4795139"/>
                </a:lnTo>
                <a:lnTo>
                  <a:pt x="6823252" y="4792980"/>
                </a:lnTo>
                <a:lnTo>
                  <a:pt x="6822363" y="4790821"/>
                </a:lnTo>
                <a:lnTo>
                  <a:pt x="6821728" y="4788662"/>
                </a:lnTo>
                <a:lnTo>
                  <a:pt x="6820839" y="4786249"/>
                </a:lnTo>
                <a:lnTo>
                  <a:pt x="6820458" y="4783836"/>
                </a:lnTo>
                <a:lnTo>
                  <a:pt x="6820204" y="4781423"/>
                </a:lnTo>
                <a:lnTo>
                  <a:pt x="6820458" y="4778629"/>
                </a:lnTo>
                <a:lnTo>
                  <a:pt x="6821093" y="4775835"/>
                </a:lnTo>
                <a:lnTo>
                  <a:pt x="6821728" y="4773422"/>
                </a:lnTo>
                <a:lnTo>
                  <a:pt x="6822617" y="4771263"/>
                </a:lnTo>
                <a:lnTo>
                  <a:pt x="6823506" y="4768850"/>
                </a:lnTo>
                <a:lnTo>
                  <a:pt x="6824776" y="4767072"/>
                </a:lnTo>
                <a:lnTo>
                  <a:pt x="6826046" y="4764913"/>
                </a:lnTo>
                <a:lnTo>
                  <a:pt x="6827189" y="4763135"/>
                </a:lnTo>
                <a:lnTo>
                  <a:pt x="6829094" y="4761611"/>
                </a:lnTo>
                <a:lnTo>
                  <a:pt x="6830618" y="4760087"/>
                </a:lnTo>
                <a:lnTo>
                  <a:pt x="6832396" y="4758563"/>
                </a:lnTo>
                <a:lnTo>
                  <a:pt x="6834174" y="4757293"/>
                </a:lnTo>
                <a:lnTo>
                  <a:pt x="6836333" y="4756023"/>
                </a:lnTo>
                <a:lnTo>
                  <a:pt x="6838492" y="4754880"/>
                </a:lnTo>
                <a:lnTo>
                  <a:pt x="6840651" y="4753991"/>
                </a:lnTo>
                <a:lnTo>
                  <a:pt x="6842810" y="4752975"/>
                </a:lnTo>
                <a:lnTo>
                  <a:pt x="6845223" y="4752086"/>
                </a:lnTo>
                <a:lnTo>
                  <a:pt x="6847382" y="4751451"/>
                </a:lnTo>
                <a:lnTo>
                  <a:pt x="6849795" y="4750943"/>
                </a:lnTo>
                <a:lnTo>
                  <a:pt x="6852208" y="4750562"/>
                </a:lnTo>
                <a:lnTo>
                  <a:pt x="6855002" y="4749927"/>
                </a:lnTo>
                <a:lnTo>
                  <a:pt x="6857415" y="4749673"/>
                </a:lnTo>
                <a:lnTo>
                  <a:pt x="6860082" y="4749419"/>
                </a:lnTo>
                <a:lnTo>
                  <a:pt x="6862622" y="4749419"/>
                </a:lnTo>
                <a:lnTo>
                  <a:pt x="6865289" y="4749038"/>
                </a:lnTo>
                <a:lnTo>
                  <a:pt x="6867702" y="4749038"/>
                </a:lnTo>
                <a:lnTo>
                  <a:pt x="6870496" y="4749419"/>
                </a:lnTo>
                <a:lnTo>
                  <a:pt x="6872909" y="4749419"/>
                </a:lnTo>
                <a:lnTo>
                  <a:pt x="6875703" y="4749673"/>
                </a:lnTo>
                <a:lnTo>
                  <a:pt x="6878116" y="4749927"/>
                </a:lnTo>
                <a:lnTo>
                  <a:pt x="6880910" y="4750308"/>
                </a:lnTo>
                <a:lnTo>
                  <a:pt x="6883323" y="4750943"/>
                </a:lnTo>
                <a:lnTo>
                  <a:pt x="6883323" y="4719193"/>
                </a:lnTo>
              </a:path>
              <a:path w="6883400" h="10017125">
                <a:moveTo>
                  <a:pt x="6797598" y="4844161"/>
                </a:moveTo>
                <a:lnTo>
                  <a:pt x="6797598" y="4719193"/>
                </a:lnTo>
              </a:path>
              <a:path w="6883400" h="10017125">
                <a:moveTo>
                  <a:pt x="6883323" y="4969129"/>
                </a:moveTo>
                <a:lnTo>
                  <a:pt x="6883323" y="4935601"/>
                </a:lnTo>
                <a:lnTo>
                  <a:pt x="6880910" y="4936236"/>
                </a:lnTo>
                <a:lnTo>
                  <a:pt x="6878370" y="4936871"/>
                </a:lnTo>
                <a:lnTo>
                  <a:pt x="6875957" y="4937125"/>
                </a:lnTo>
                <a:lnTo>
                  <a:pt x="6873290" y="4937760"/>
                </a:lnTo>
                <a:lnTo>
                  <a:pt x="6870750" y="4938014"/>
                </a:lnTo>
                <a:lnTo>
                  <a:pt x="6857669" y="4938014"/>
                </a:lnTo>
                <a:lnTo>
                  <a:pt x="6855256" y="4937379"/>
                </a:lnTo>
                <a:lnTo>
                  <a:pt x="6852462" y="4937125"/>
                </a:lnTo>
                <a:lnTo>
                  <a:pt x="6850049" y="4936490"/>
                </a:lnTo>
                <a:lnTo>
                  <a:pt x="6847636" y="4935855"/>
                </a:lnTo>
                <a:lnTo>
                  <a:pt x="6845223" y="4935347"/>
                </a:lnTo>
                <a:lnTo>
                  <a:pt x="6842810" y="4934331"/>
                </a:lnTo>
                <a:lnTo>
                  <a:pt x="6840651" y="4933442"/>
                </a:lnTo>
                <a:lnTo>
                  <a:pt x="6838492" y="4932553"/>
                </a:lnTo>
                <a:lnTo>
                  <a:pt x="6836333" y="4931283"/>
                </a:lnTo>
                <a:lnTo>
                  <a:pt x="6834174" y="4930140"/>
                </a:lnTo>
                <a:lnTo>
                  <a:pt x="6832396" y="4928616"/>
                </a:lnTo>
                <a:lnTo>
                  <a:pt x="6830618" y="4927092"/>
                </a:lnTo>
                <a:lnTo>
                  <a:pt x="6828713" y="4925568"/>
                </a:lnTo>
                <a:lnTo>
                  <a:pt x="6827189" y="4923663"/>
                </a:lnTo>
                <a:lnTo>
                  <a:pt x="6825665" y="4922139"/>
                </a:lnTo>
                <a:lnTo>
                  <a:pt x="6824522" y="4920107"/>
                </a:lnTo>
                <a:lnTo>
                  <a:pt x="6823252" y="4918202"/>
                </a:lnTo>
                <a:lnTo>
                  <a:pt x="6822363" y="4915789"/>
                </a:lnTo>
                <a:lnTo>
                  <a:pt x="6821728" y="4913630"/>
                </a:lnTo>
                <a:lnTo>
                  <a:pt x="6820839" y="4911471"/>
                </a:lnTo>
                <a:lnTo>
                  <a:pt x="6820458" y="4908804"/>
                </a:lnTo>
                <a:lnTo>
                  <a:pt x="6820204" y="4906391"/>
                </a:lnTo>
                <a:lnTo>
                  <a:pt x="6820458" y="4903597"/>
                </a:lnTo>
                <a:lnTo>
                  <a:pt x="6821093" y="4901184"/>
                </a:lnTo>
                <a:lnTo>
                  <a:pt x="6821728" y="4898390"/>
                </a:lnTo>
                <a:lnTo>
                  <a:pt x="6822617" y="4896231"/>
                </a:lnTo>
                <a:lnTo>
                  <a:pt x="6823506" y="4894199"/>
                </a:lnTo>
                <a:lnTo>
                  <a:pt x="6824776" y="4892040"/>
                </a:lnTo>
                <a:lnTo>
                  <a:pt x="6826046" y="4890135"/>
                </a:lnTo>
                <a:lnTo>
                  <a:pt x="6827189" y="4888103"/>
                </a:lnTo>
                <a:lnTo>
                  <a:pt x="6829094" y="4886579"/>
                </a:lnTo>
                <a:lnTo>
                  <a:pt x="6830618" y="4885055"/>
                </a:lnTo>
                <a:lnTo>
                  <a:pt x="6832396" y="4883531"/>
                </a:lnTo>
                <a:lnTo>
                  <a:pt x="6834174" y="4882261"/>
                </a:lnTo>
                <a:lnTo>
                  <a:pt x="6836333" y="4880991"/>
                </a:lnTo>
                <a:lnTo>
                  <a:pt x="6838492" y="4879848"/>
                </a:lnTo>
                <a:lnTo>
                  <a:pt x="6840651" y="4878959"/>
                </a:lnTo>
                <a:lnTo>
                  <a:pt x="6842810" y="4877943"/>
                </a:lnTo>
                <a:lnTo>
                  <a:pt x="6845223" y="4877435"/>
                </a:lnTo>
                <a:lnTo>
                  <a:pt x="6847382" y="4876419"/>
                </a:lnTo>
                <a:lnTo>
                  <a:pt x="6849795" y="4875911"/>
                </a:lnTo>
                <a:lnTo>
                  <a:pt x="6852208" y="4875530"/>
                </a:lnTo>
                <a:lnTo>
                  <a:pt x="6855002" y="4874895"/>
                </a:lnTo>
                <a:lnTo>
                  <a:pt x="6857415" y="4874641"/>
                </a:lnTo>
                <a:lnTo>
                  <a:pt x="6860082" y="4874641"/>
                </a:lnTo>
                <a:lnTo>
                  <a:pt x="6862622" y="4874387"/>
                </a:lnTo>
                <a:lnTo>
                  <a:pt x="6865289" y="4874387"/>
                </a:lnTo>
                <a:lnTo>
                  <a:pt x="6867702" y="4874387"/>
                </a:lnTo>
                <a:lnTo>
                  <a:pt x="6870496" y="4874387"/>
                </a:lnTo>
                <a:lnTo>
                  <a:pt x="6872909" y="4874641"/>
                </a:lnTo>
                <a:lnTo>
                  <a:pt x="6875703" y="4874641"/>
                </a:lnTo>
                <a:lnTo>
                  <a:pt x="6878116" y="4874895"/>
                </a:lnTo>
                <a:lnTo>
                  <a:pt x="6880910" y="4875276"/>
                </a:lnTo>
                <a:lnTo>
                  <a:pt x="6883323" y="4875911"/>
                </a:lnTo>
                <a:lnTo>
                  <a:pt x="6883323" y="4844161"/>
                </a:lnTo>
              </a:path>
              <a:path w="6883400" h="10017125">
                <a:moveTo>
                  <a:pt x="6797598" y="4969129"/>
                </a:moveTo>
                <a:lnTo>
                  <a:pt x="6797598" y="4844161"/>
                </a:lnTo>
              </a:path>
              <a:path w="6883400" h="10017125">
                <a:moveTo>
                  <a:pt x="6883323" y="5094097"/>
                </a:moveTo>
                <a:lnTo>
                  <a:pt x="6883323" y="5060569"/>
                </a:lnTo>
                <a:lnTo>
                  <a:pt x="6880910" y="5061204"/>
                </a:lnTo>
                <a:lnTo>
                  <a:pt x="6878370" y="5061839"/>
                </a:lnTo>
                <a:lnTo>
                  <a:pt x="6875957" y="5062347"/>
                </a:lnTo>
                <a:lnTo>
                  <a:pt x="6873290" y="5062728"/>
                </a:lnTo>
                <a:lnTo>
                  <a:pt x="6870750" y="5062982"/>
                </a:lnTo>
                <a:lnTo>
                  <a:pt x="6868083" y="5062982"/>
                </a:lnTo>
                <a:lnTo>
                  <a:pt x="6865670" y="5063363"/>
                </a:lnTo>
                <a:lnTo>
                  <a:pt x="6862876" y="5063363"/>
                </a:lnTo>
                <a:lnTo>
                  <a:pt x="6860463" y="5062982"/>
                </a:lnTo>
                <a:lnTo>
                  <a:pt x="6857669" y="5062982"/>
                </a:lnTo>
                <a:lnTo>
                  <a:pt x="6855256" y="5062347"/>
                </a:lnTo>
                <a:lnTo>
                  <a:pt x="6852462" y="5062093"/>
                </a:lnTo>
                <a:lnTo>
                  <a:pt x="6850049" y="5061458"/>
                </a:lnTo>
                <a:lnTo>
                  <a:pt x="6847636" y="5060823"/>
                </a:lnTo>
                <a:lnTo>
                  <a:pt x="6845223" y="5060315"/>
                </a:lnTo>
                <a:lnTo>
                  <a:pt x="6842810" y="5059299"/>
                </a:lnTo>
                <a:lnTo>
                  <a:pt x="6840651" y="5058410"/>
                </a:lnTo>
                <a:lnTo>
                  <a:pt x="6838492" y="5057521"/>
                </a:lnTo>
                <a:lnTo>
                  <a:pt x="6836333" y="5056251"/>
                </a:lnTo>
                <a:lnTo>
                  <a:pt x="6834174" y="5055108"/>
                </a:lnTo>
                <a:lnTo>
                  <a:pt x="6832396" y="5053584"/>
                </a:lnTo>
                <a:lnTo>
                  <a:pt x="6830618" y="5052060"/>
                </a:lnTo>
                <a:lnTo>
                  <a:pt x="6828713" y="5050536"/>
                </a:lnTo>
                <a:lnTo>
                  <a:pt x="6827189" y="5049012"/>
                </a:lnTo>
                <a:lnTo>
                  <a:pt x="6825665" y="5047107"/>
                </a:lnTo>
                <a:lnTo>
                  <a:pt x="6824522" y="5045075"/>
                </a:lnTo>
                <a:lnTo>
                  <a:pt x="6823252" y="5043170"/>
                </a:lnTo>
                <a:lnTo>
                  <a:pt x="6822363" y="5041011"/>
                </a:lnTo>
                <a:lnTo>
                  <a:pt x="6821728" y="5038598"/>
                </a:lnTo>
                <a:lnTo>
                  <a:pt x="6820839" y="5036439"/>
                </a:lnTo>
                <a:lnTo>
                  <a:pt x="6820458" y="5033772"/>
                </a:lnTo>
                <a:lnTo>
                  <a:pt x="6820204" y="5031359"/>
                </a:lnTo>
                <a:lnTo>
                  <a:pt x="6820458" y="5028565"/>
                </a:lnTo>
                <a:lnTo>
                  <a:pt x="6821093" y="5026152"/>
                </a:lnTo>
                <a:lnTo>
                  <a:pt x="6821728" y="5023739"/>
                </a:lnTo>
                <a:lnTo>
                  <a:pt x="6822617" y="5021199"/>
                </a:lnTo>
                <a:lnTo>
                  <a:pt x="6823506" y="5019167"/>
                </a:lnTo>
                <a:lnTo>
                  <a:pt x="6824776" y="5017008"/>
                </a:lnTo>
                <a:lnTo>
                  <a:pt x="6826046" y="5015103"/>
                </a:lnTo>
                <a:lnTo>
                  <a:pt x="6827189" y="5013325"/>
                </a:lnTo>
                <a:lnTo>
                  <a:pt x="6829094" y="5011547"/>
                </a:lnTo>
                <a:lnTo>
                  <a:pt x="6830618" y="5010023"/>
                </a:lnTo>
                <a:lnTo>
                  <a:pt x="6832396" y="5008499"/>
                </a:lnTo>
                <a:lnTo>
                  <a:pt x="6834174" y="5007229"/>
                </a:lnTo>
                <a:lnTo>
                  <a:pt x="6836333" y="5005959"/>
                </a:lnTo>
                <a:lnTo>
                  <a:pt x="6838492" y="5004816"/>
                </a:lnTo>
                <a:lnTo>
                  <a:pt x="6840651" y="5003927"/>
                </a:lnTo>
                <a:lnTo>
                  <a:pt x="6842810" y="5002911"/>
                </a:lnTo>
                <a:lnTo>
                  <a:pt x="6845223" y="5002403"/>
                </a:lnTo>
                <a:lnTo>
                  <a:pt x="6847382" y="5001387"/>
                </a:lnTo>
                <a:lnTo>
                  <a:pt x="6849795" y="5000879"/>
                </a:lnTo>
                <a:lnTo>
                  <a:pt x="6852208" y="5000498"/>
                </a:lnTo>
                <a:lnTo>
                  <a:pt x="6855002" y="4999863"/>
                </a:lnTo>
                <a:lnTo>
                  <a:pt x="6857415" y="4999609"/>
                </a:lnTo>
                <a:lnTo>
                  <a:pt x="6860082" y="4999609"/>
                </a:lnTo>
                <a:lnTo>
                  <a:pt x="6862622" y="4999355"/>
                </a:lnTo>
                <a:lnTo>
                  <a:pt x="6865289" y="4999355"/>
                </a:lnTo>
                <a:lnTo>
                  <a:pt x="6867702" y="4999355"/>
                </a:lnTo>
                <a:lnTo>
                  <a:pt x="6870496" y="4999355"/>
                </a:lnTo>
                <a:lnTo>
                  <a:pt x="6872909" y="4999609"/>
                </a:lnTo>
                <a:lnTo>
                  <a:pt x="6875703" y="4999609"/>
                </a:lnTo>
                <a:lnTo>
                  <a:pt x="6878116" y="5000244"/>
                </a:lnTo>
                <a:lnTo>
                  <a:pt x="6880910" y="5000244"/>
                </a:lnTo>
                <a:lnTo>
                  <a:pt x="6883323" y="5000879"/>
                </a:lnTo>
                <a:lnTo>
                  <a:pt x="6883323" y="4969129"/>
                </a:lnTo>
              </a:path>
              <a:path w="6883400" h="10017125">
                <a:moveTo>
                  <a:pt x="6797598" y="5094097"/>
                </a:moveTo>
                <a:lnTo>
                  <a:pt x="6797598" y="4969129"/>
                </a:lnTo>
              </a:path>
              <a:path w="6883400" h="10017125">
                <a:moveTo>
                  <a:pt x="6883323" y="5219065"/>
                </a:moveTo>
                <a:lnTo>
                  <a:pt x="6883323" y="5185537"/>
                </a:lnTo>
                <a:lnTo>
                  <a:pt x="6880910" y="5186172"/>
                </a:lnTo>
                <a:lnTo>
                  <a:pt x="6878370" y="5186807"/>
                </a:lnTo>
                <a:lnTo>
                  <a:pt x="6875957" y="5187315"/>
                </a:lnTo>
                <a:lnTo>
                  <a:pt x="6873290" y="5187696"/>
                </a:lnTo>
                <a:lnTo>
                  <a:pt x="6870750" y="5187950"/>
                </a:lnTo>
                <a:lnTo>
                  <a:pt x="6868083" y="5187950"/>
                </a:lnTo>
                <a:lnTo>
                  <a:pt x="6865670" y="5188331"/>
                </a:lnTo>
                <a:lnTo>
                  <a:pt x="6862876" y="5188331"/>
                </a:lnTo>
                <a:lnTo>
                  <a:pt x="6860463" y="5187950"/>
                </a:lnTo>
                <a:lnTo>
                  <a:pt x="6857669" y="5187950"/>
                </a:lnTo>
                <a:lnTo>
                  <a:pt x="6855256" y="5187696"/>
                </a:lnTo>
                <a:lnTo>
                  <a:pt x="6852462" y="5187061"/>
                </a:lnTo>
                <a:lnTo>
                  <a:pt x="6850049" y="5186426"/>
                </a:lnTo>
                <a:lnTo>
                  <a:pt x="6847636" y="5185791"/>
                </a:lnTo>
                <a:lnTo>
                  <a:pt x="6845223" y="5185283"/>
                </a:lnTo>
                <a:lnTo>
                  <a:pt x="6842810" y="5184267"/>
                </a:lnTo>
                <a:lnTo>
                  <a:pt x="6840651" y="5183378"/>
                </a:lnTo>
                <a:lnTo>
                  <a:pt x="6838492" y="5182489"/>
                </a:lnTo>
                <a:lnTo>
                  <a:pt x="6836333" y="5181219"/>
                </a:lnTo>
                <a:lnTo>
                  <a:pt x="6834174" y="5180076"/>
                </a:lnTo>
                <a:lnTo>
                  <a:pt x="6832396" y="5178552"/>
                </a:lnTo>
                <a:lnTo>
                  <a:pt x="6830618" y="5177282"/>
                </a:lnTo>
                <a:lnTo>
                  <a:pt x="6828713" y="5175504"/>
                </a:lnTo>
                <a:lnTo>
                  <a:pt x="6827189" y="5173980"/>
                </a:lnTo>
                <a:lnTo>
                  <a:pt x="6825665" y="5172075"/>
                </a:lnTo>
                <a:lnTo>
                  <a:pt x="6824522" y="5170043"/>
                </a:lnTo>
                <a:lnTo>
                  <a:pt x="6823252" y="5168138"/>
                </a:lnTo>
                <a:lnTo>
                  <a:pt x="6822363" y="5165979"/>
                </a:lnTo>
                <a:lnTo>
                  <a:pt x="6821728" y="5163566"/>
                </a:lnTo>
                <a:lnTo>
                  <a:pt x="6820839" y="5161407"/>
                </a:lnTo>
                <a:lnTo>
                  <a:pt x="6820458" y="5158740"/>
                </a:lnTo>
                <a:lnTo>
                  <a:pt x="6820204" y="5156327"/>
                </a:lnTo>
                <a:lnTo>
                  <a:pt x="6820458" y="5153533"/>
                </a:lnTo>
                <a:lnTo>
                  <a:pt x="6821093" y="5151120"/>
                </a:lnTo>
                <a:lnTo>
                  <a:pt x="6821728" y="5148707"/>
                </a:lnTo>
                <a:lnTo>
                  <a:pt x="6822617" y="5146167"/>
                </a:lnTo>
                <a:lnTo>
                  <a:pt x="6823506" y="5144135"/>
                </a:lnTo>
                <a:lnTo>
                  <a:pt x="6824776" y="5141976"/>
                </a:lnTo>
                <a:lnTo>
                  <a:pt x="6826046" y="5140071"/>
                </a:lnTo>
                <a:lnTo>
                  <a:pt x="6827189" y="5138293"/>
                </a:lnTo>
                <a:lnTo>
                  <a:pt x="6829094" y="5136515"/>
                </a:lnTo>
                <a:lnTo>
                  <a:pt x="6830618" y="5134991"/>
                </a:lnTo>
                <a:lnTo>
                  <a:pt x="6832396" y="5133721"/>
                </a:lnTo>
                <a:lnTo>
                  <a:pt x="6834174" y="5132197"/>
                </a:lnTo>
                <a:lnTo>
                  <a:pt x="6836333" y="5130927"/>
                </a:lnTo>
                <a:lnTo>
                  <a:pt x="6838492" y="5129784"/>
                </a:lnTo>
                <a:lnTo>
                  <a:pt x="6840651" y="5128895"/>
                </a:lnTo>
                <a:lnTo>
                  <a:pt x="6842810" y="5127879"/>
                </a:lnTo>
                <a:lnTo>
                  <a:pt x="6845223" y="5127371"/>
                </a:lnTo>
                <a:lnTo>
                  <a:pt x="6847382" y="5126355"/>
                </a:lnTo>
                <a:lnTo>
                  <a:pt x="6849795" y="5125847"/>
                </a:lnTo>
                <a:lnTo>
                  <a:pt x="6852208" y="5125466"/>
                </a:lnTo>
                <a:lnTo>
                  <a:pt x="6855002" y="5124831"/>
                </a:lnTo>
                <a:lnTo>
                  <a:pt x="6857415" y="5124577"/>
                </a:lnTo>
                <a:lnTo>
                  <a:pt x="6860082" y="5124577"/>
                </a:lnTo>
                <a:lnTo>
                  <a:pt x="6862622" y="5124323"/>
                </a:lnTo>
                <a:lnTo>
                  <a:pt x="6865289" y="5124323"/>
                </a:lnTo>
                <a:lnTo>
                  <a:pt x="6867702" y="5124323"/>
                </a:lnTo>
                <a:lnTo>
                  <a:pt x="6870496" y="5124323"/>
                </a:lnTo>
                <a:lnTo>
                  <a:pt x="6872909" y="5124577"/>
                </a:lnTo>
                <a:lnTo>
                  <a:pt x="6875703" y="5124577"/>
                </a:lnTo>
                <a:lnTo>
                  <a:pt x="6878116" y="5125212"/>
                </a:lnTo>
                <a:lnTo>
                  <a:pt x="6880910" y="5125466"/>
                </a:lnTo>
                <a:lnTo>
                  <a:pt x="6883323" y="5125847"/>
                </a:lnTo>
                <a:lnTo>
                  <a:pt x="6883323" y="5094097"/>
                </a:lnTo>
              </a:path>
              <a:path w="6883400" h="10017125">
                <a:moveTo>
                  <a:pt x="6797598" y="5219065"/>
                </a:moveTo>
                <a:lnTo>
                  <a:pt x="6797598" y="5094097"/>
                </a:lnTo>
              </a:path>
              <a:path w="6883400" h="10017125">
                <a:moveTo>
                  <a:pt x="6883323" y="5344033"/>
                </a:moveTo>
                <a:lnTo>
                  <a:pt x="6883323" y="5310505"/>
                </a:lnTo>
                <a:lnTo>
                  <a:pt x="6880910" y="5311140"/>
                </a:lnTo>
                <a:lnTo>
                  <a:pt x="6878370" y="5311775"/>
                </a:lnTo>
                <a:lnTo>
                  <a:pt x="6875957" y="5312283"/>
                </a:lnTo>
                <a:lnTo>
                  <a:pt x="6873290" y="5312664"/>
                </a:lnTo>
                <a:lnTo>
                  <a:pt x="6870750" y="5312918"/>
                </a:lnTo>
                <a:lnTo>
                  <a:pt x="6868083" y="5312918"/>
                </a:lnTo>
                <a:lnTo>
                  <a:pt x="6865670" y="5313299"/>
                </a:lnTo>
                <a:lnTo>
                  <a:pt x="6862876" y="5313299"/>
                </a:lnTo>
                <a:lnTo>
                  <a:pt x="6860463" y="5312918"/>
                </a:lnTo>
                <a:lnTo>
                  <a:pt x="6857669" y="5312918"/>
                </a:lnTo>
                <a:lnTo>
                  <a:pt x="6855256" y="5312664"/>
                </a:lnTo>
                <a:lnTo>
                  <a:pt x="6852462" y="5312029"/>
                </a:lnTo>
                <a:lnTo>
                  <a:pt x="6850049" y="5311775"/>
                </a:lnTo>
                <a:lnTo>
                  <a:pt x="6847636" y="5310759"/>
                </a:lnTo>
                <a:lnTo>
                  <a:pt x="6845223" y="5310251"/>
                </a:lnTo>
                <a:lnTo>
                  <a:pt x="6842810" y="5309235"/>
                </a:lnTo>
                <a:lnTo>
                  <a:pt x="6840651" y="5308346"/>
                </a:lnTo>
                <a:lnTo>
                  <a:pt x="6838492" y="5307457"/>
                </a:lnTo>
                <a:lnTo>
                  <a:pt x="6836333" y="5306187"/>
                </a:lnTo>
                <a:lnTo>
                  <a:pt x="6834174" y="5305044"/>
                </a:lnTo>
                <a:lnTo>
                  <a:pt x="6832396" y="5303520"/>
                </a:lnTo>
                <a:lnTo>
                  <a:pt x="6830618" y="5302250"/>
                </a:lnTo>
                <a:lnTo>
                  <a:pt x="6828713" y="5300472"/>
                </a:lnTo>
                <a:lnTo>
                  <a:pt x="6827189" y="5298948"/>
                </a:lnTo>
                <a:lnTo>
                  <a:pt x="6825665" y="5297043"/>
                </a:lnTo>
                <a:lnTo>
                  <a:pt x="6824522" y="5295011"/>
                </a:lnTo>
                <a:lnTo>
                  <a:pt x="6823252" y="5293106"/>
                </a:lnTo>
                <a:lnTo>
                  <a:pt x="6822363" y="5290947"/>
                </a:lnTo>
                <a:lnTo>
                  <a:pt x="6821728" y="5288534"/>
                </a:lnTo>
                <a:lnTo>
                  <a:pt x="6820839" y="5286375"/>
                </a:lnTo>
                <a:lnTo>
                  <a:pt x="6820458" y="5283962"/>
                </a:lnTo>
                <a:lnTo>
                  <a:pt x="6820204" y="5281295"/>
                </a:lnTo>
                <a:lnTo>
                  <a:pt x="6820458" y="5278501"/>
                </a:lnTo>
                <a:lnTo>
                  <a:pt x="6821093" y="5276088"/>
                </a:lnTo>
                <a:lnTo>
                  <a:pt x="6821728" y="5273675"/>
                </a:lnTo>
                <a:lnTo>
                  <a:pt x="6822617" y="5271135"/>
                </a:lnTo>
                <a:lnTo>
                  <a:pt x="6823506" y="5269103"/>
                </a:lnTo>
                <a:lnTo>
                  <a:pt x="6824776" y="5266944"/>
                </a:lnTo>
                <a:lnTo>
                  <a:pt x="6826046" y="5265039"/>
                </a:lnTo>
                <a:lnTo>
                  <a:pt x="6827189" y="5263261"/>
                </a:lnTo>
                <a:lnTo>
                  <a:pt x="6829094" y="5261483"/>
                </a:lnTo>
                <a:lnTo>
                  <a:pt x="6830618" y="5259959"/>
                </a:lnTo>
                <a:lnTo>
                  <a:pt x="6832396" y="5258689"/>
                </a:lnTo>
                <a:lnTo>
                  <a:pt x="6834174" y="5257165"/>
                </a:lnTo>
                <a:lnTo>
                  <a:pt x="6836333" y="5255895"/>
                </a:lnTo>
                <a:lnTo>
                  <a:pt x="6838492" y="5255006"/>
                </a:lnTo>
                <a:lnTo>
                  <a:pt x="6840651" y="5253863"/>
                </a:lnTo>
                <a:lnTo>
                  <a:pt x="6842810" y="5252847"/>
                </a:lnTo>
                <a:lnTo>
                  <a:pt x="6845223" y="5252339"/>
                </a:lnTo>
                <a:lnTo>
                  <a:pt x="6847382" y="5251323"/>
                </a:lnTo>
                <a:lnTo>
                  <a:pt x="6849795" y="5251069"/>
                </a:lnTo>
                <a:lnTo>
                  <a:pt x="6852208" y="5250434"/>
                </a:lnTo>
                <a:lnTo>
                  <a:pt x="6855002" y="5249799"/>
                </a:lnTo>
                <a:lnTo>
                  <a:pt x="6857415" y="5249545"/>
                </a:lnTo>
                <a:lnTo>
                  <a:pt x="6860082" y="5249545"/>
                </a:lnTo>
                <a:lnTo>
                  <a:pt x="6862622" y="5249291"/>
                </a:lnTo>
                <a:lnTo>
                  <a:pt x="6865289" y="5249291"/>
                </a:lnTo>
                <a:lnTo>
                  <a:pt x="6867702" y="5249291"/>
                </a:lnTo>
                <a:lnTo>
                  <a:pt x="6870496" y="5249291"/>
                </a:lnTo>
                <a:lnTo>
                  <a:pt x="6872909" y="5249545"/>
                </a:lnTo>
                <a:lnTo>
                  <a:pt x="6875703" y="5249545"/>
                </a:lnTo>
                <a:lnTo>
                  <a:pt x="6878116" y="5250180"/>
                </a:lnTo>
                <a:lnTo>
                  <a:pt x="6880910" y="5250434"/>
                </a:lnTo>
                <a:lnTo>
                  <a:pt x="6883323" y="5250815"/>
                </a:lnTo>
                <a:lnTo>
                  <a:pt x="6883323" y="5219065"/>
                </a:lnTo>
              </a:path>
              <a:path w="6883400" h="10017125">
                <a:moveTo>
                  <a:pt x="6797598" y="5344033"/>
                </a:moveTo>
                <a:lnTo>
                  <a:pt x="6797598" y="5219065"/>
                </a:lnTo>
              </a:path>
              <a:path w="6883400" h="10017125">
                <a:moveTo>
                  <a:pt x="6883323" y="5469001"/>
                </a:moveTo>
                <a:lnTo>
                  <a:pt x="6883323" y="5435473"/>
                </a:lnTo>
                <a:lnTo>
                  <a:pt x="6880910" y="5436108"/>
                </a:lnTo>
                <a:lnTo>
                  <a:pt x="6878370" y="5436743"/>
                </a:lnTo>
                <a:lnTo>
                  <a:pt x="6875957" y="5437251"/>
                </a:lnTo>
                <a:lnTo>
                  <a:pt x="6873290" y="5437632"/>
                </a:lnTo>
                <a:lnTo>
                  <a:pt x="6870750" y="5437886"/>
                </a:lnTo>
                <a:lnTo>
                  <a:pt x="6868083" y="5438267"/>
                </a:lnTo>
                <a:lnTo>
                  <a:pt x="6865670" y="5438267"/>
                </a:lnTo>
                <a:lnTo>
                  <a:pt x="6862876" y="5438267"/>
                </a:lnTo>
                <a:lnTo>
                  <a:pt x="6860463" y="5438267"/>
                </a:lnTo>
                <a:lnTo>
                  <a:pt x="6857669" y="5437886"/>
                </a:lnTo>
                <a:lnTo>
                  <a:pt x="6855256" y="5437632"/>
                </a:lnTo>
                <a:lnTo>
                  <a:pt x="6852462" y="5437251"/>
                </a:lnTo>
                <a:lnTo>
                  <a:pt x="6850049" y="5436743"/>
                </a:lnTo>
                <a:lnTo>
                  <a:pt x="6847636" y="5435727"/>
                </a:lnTo>
                <a:lnTo>
                  <a:pt x="6845223" y="5435219"/>
                </a:lnTo>
                <a:lnTo>
                  <a:pt x="6842810" y="5434584"/>
                </a:lnTo>
                <a:lnTo>
                  <a:pt x="6840651" y="5433314"/>
                </a:lnTo>
                <a:lnTo>
                  <a:pt x="6838492" y="5432425"/>
                </a:lnTo>
                <a:lnTo>
                  <a:pt x="6836333" y="5431155"/>
                </a:lnTo>
                <a:lnTo>
                  <a:pt x="6834174" y="5430012"/>
                </a:lnTo>
                <a:lnTo>
                  <a:pt x="6832396" y="5428488"/>
                </a:lnTo>
                <a:lnTo>
                  <a:pt x="6824522" y="5419979"/>
                </a:lnTo>
                <a:lnTo>
                  <a:pt x="6823252" y="5418074"/>
                </a:lnTo>
                <a:lnTo>
                  <a:pt x="6822363" y="5415915"/>
                </a:lnTo>
                <a:lnTo>
                  <a:pt x="6821728" y="5413502"/>
                </a:lnTo>
                <a:lnTo>
                  <a:pt x="6820839" y="5411343"/>
                </a:lnTo>
                <a:lnTo>
                  <a:pt x="6820458" y="5408930"/>
                </a:lnTo>
                <a:lnTo>
                  <a:pt x="6820204" y="5406263"/>
                </a:lnTo>
                <a:lnTo>
                  <a:pt x="6820458" y="5403469"/>
                </a:lnTo>
                <a:lnTo>
                  <a:pt x="6821093" y="5401056"/>
                </a:lnTo>
                <a:lnTo>
                  <a:pt x="6821728" y="5398643"/>
                </a:lnTo>
                <a:lnTo>
                  <a:pt x="6822617" y="5396103"/>
                </a:lnTo>
                <a:lnTo>
                  <a:pt x="6823506" y="5394071"/>
                </a:lnTo>
                <a:lnTo>
                  <a:pt x="6824776" y="5391912"/>
                </a:lnTo>
                <a:lnTo>
                  <a:pt x="6826046" y="5390007"/>
                </a:lnTo>
                <a:lnTo>
                  <a:pt x="6827189" y="5388229"/>
                </a:lnTo>
                <a:lnTo>
                  <a:pt x="6829094" y="5386705"/>
                </a:lnTo>
                <a:lnTo>
                  <a:pt x="6830618" y="5384927"/>
                </a:lnTo>
                <a:lnTo>
                  <a:pt x="6832396" y="5383657"/>
                </a:lnTo>
                <a:lnTo>
                  <a:pt x="6834174" y="5382133"/>
                </a:lnTo>
                <a:lnTo>
                  <a:pt x="6836333" y="5380863"/>
                </a:lnTo>
                <a:lnTo>
                  <a:pt x="6838492" y="5379974"/>
                </a:lnTo>
                <a:lnTo>
                  <a:pt x="6840651" y="5379085"/>
                </a:lnTo>
                <a:lnTo>
                  <a:pt x="6842810" y="5377815"/>
                </a:lnTo>
                <a:lnTo>
                  <a:pt x="6845223" y="5377307"/>
                </a:lnTo>
                <a:lnTo>
                  <a:pt x="6847382" y="5376291"/>
                </a:lnTo>
                <a:lnTo>
                  <a:pt x="6849795" y="5376037"/>
                </a:lnTo>
                <a:lnTo>
                  <a:pt x="6852208" y="5375402"/>
                </a:lnTo>
                <a:lnTo>
                  <a:pt x="6855002" y="5375148"/>
                </a:lnTo>
                <a:lnTo>
                  <a:pt x="6857415" y="5374767"/>
                </a:lnTo>
                <a:lnTo>
                  <a:pt x="6860082" y="5374513"/>
                </a:lnTo>
                <a:lnTo>
                  <a:pt x="6862622" y="5374259"/>
                </a:lnTo>
                <a:lnTo>
                  <a:pt x="6865289" y="5374259"/>
                </a:lnTo>
                <a:lnTo>
                  <a:pt x="6867702" y="5374259"/>
                </a:lnTo>
                <a:lnTo>
                  <a:pt x="6870496" y="5374259"/>
                </a:lnTo>
                <a:lnTo>
                  <a:pt x="6872909" y="5374513"/>
                </a:lnTo>
                <a:lnTo>
                  <a:pt x="6875703" y="5374767"/>
                </a:lnTo>
                <a:lnTo>
                  <a:pt x="6878116" y="5375148"/>
                </a:lnTo>
                <a:lnTo>
                  <a:pt x="6880910" y="5375402"/>
                </a:lnTo>
                <a:lnTo>
                  <a:pt x="6883323" y="5375783"/>
                </a:lnTo>
                <a:lnTo>
                  <a:pt x="6883323" y="5344033"/>
                </a:lnTo>
              </a:path>
              <a:path w="6883400" h="10017125">
                <a:moveTo>
                  <a:pt x="6797598" y="5469001"/>
                </a:moveTo>
                <a:lnTo>
                  <a:pt x="6797598" y="5344033"/>
                </a:lnTo>
              </a:path>
              <a:path w="6883400" h="10017125">
                <a:moveTo>
                  <a:pt x="6883323" y="5594223"/>
                </a:moveTo>
                <a:lnTo>
                  <a:pt x="6883323" y="5560441"/>
                </a:lnTo>
                <a:lnTo>
                  <a:pt x="6880910" y="5561076"/>
                </a:lnTo>
                <a:lnTo>
                  <a:pt x="6878370" y="5561711"/>
                </a:lnTo>
                <a:lnTo>
                  <a:pt x="6875957" y="5562219"/>
                </a:lnTo>
                <a:lnTo>
                  <a:pt x="6873290" y="5562600"/>
                </a:lnTo>
                <a:lnTo>
                  <a:pt x="6870750" y="5562854"/>
                </a:lnTo>
                <a:lnTo>
                  <a:pt x="6868083" y="5563235"/>
                </a:lnTo>
                <a:lnTo>
                  <a:pt x="6865670" y="5563235"/>
                </a:lnTo>
                <a:lnTo>
                  <a:pt x="6862876" y="5563235"/>
                </a:lnTo>
                <a:lnTo>
                  <a:pt x="6860463" y="5563235"/>
                </a:lnTo>
                <a:lnTo>
                  <a:pt x="6857669" y="5562854"/>
                </a:lnTo>
                <a:lnTo>
                  <a:pt x="6845223" y="5560187"/>
                </a:lnTo>
                <a:lnTo>
                  <a:pt x="6842810" y="5559552"/>
                </a:lnTo>
                <a:lnTo>
                  <a:pt x="6840651" y="5558663"/>
                </a:lnTo>
                <a:lnTo>
                  <a:pt x="6838492" y="5557393"/>
                </a:lnTo>
                <a:lnTo>
                  <a:pt x="6836333" y="5556123"/>
                </a:lnTo>
                <a:lnTo>
                  <a:pt x="6834174" y="5554980"/>
                </a:lnTo>
                <a:lnTo>
                  <a:pt x="6832396" y="5553456"/>
                </a:lnTo>
                <a:lnTo>
                  <a:pt x="6830618" y="5552186"/>
                </a:lnTo>
                <a:lnTo>
                  <a:pt x="6821728" y="5538851"/>
                </a:lnTo>
                <a:lnTo>
                  <a:pt x="6820839" y="5536311"/>
                </a:lnTo>
                <a:lnTo>
                  <a:pt x="6820458" y="5533898"/>
                </a:lnTo>
                <a:lnTo>
                  <a:pt x="6820204" y="5531231"/>
                </a:lnTo>
                <a:lnTo>
                  <a:pt x="6820458" y="5528437"/>
                </a:lnTo>
                <a:lnTo>
                  <a:pt x="6821093" y="5526024"/>
                </a:lnTo>
                <a:lnTo>
                  <a:pt x="6821728" y="5523611"/>
                </a:lnTo>
                <a:lnTo>
                  <a:pt x="6822617" y="5521071"/>
                </a:lnTo>
                <a:lnTo>
                  <a:pt x="6823506" y="5519039"/>
                </a:lnTo>
                <a:lnTo>
                  <a:pt x="6824776" y="5516880"/>
                </a:lnTo>
                <a:lnTo>
                  <a:pt x="6826046" y="5514975"/>
                </a:lnTo>
                <a:lnTo>
                  <a:pt x="6827189" y="5513197"/>
                </a:lnTo>
                <a:lnTo>
                  <a:pt x="6829094" y="5511673"/>
                </a:lnTo>
                <a:lnTo>
                  <a:pt x="6830618" y="5509895"/>
                </a:lnTo>
                <a:lnTo>
                  <a:pt x="6832396" y="5508625"/>
                </a:lnTo>
                <a:lnTo>
                  <a:pt x="6834174" y="5507101"/>
                </a:lnTo>
                <a:lnTo>
                  <a:pt x="6836333" y="5505831"/>
                </a:lnTo>
                <a:lnTo>
                  <a:pt x="6838492" y="5504942"/>
                </a:lnTo>
                <a:lnTo>
                  <a:pt x="6840651" y="5504053"/>
                </a:lnTo>
                <a:lnTo>
                  <a:pt x="6842810" y="5503164"/>
                </a:lnTo>
                <a:lnTo>
                  <a:pt x="6845223" y="5502275"/>
                </a:lnTo>
                <a:lnTo>
                  <a:pt x="6847382" y="5501640"/>
                </a:lnTo>
                <a:lnTo>
                  <a:pt x="6849795" y="5501005"/>
                </a:lnTo>
                <a:lnTo>
                  <a:pt x="6852208" y="5500370"/>
                </a:lnTo>
                <a:lnTo>
                  <a:pt x="6855002" y="5500116"/>
                </a:lnTo>
                <a:lnTo>
                  <a:pt x="6857415" y="5499735"/>
                </a:lnTo>
                <a:lnTo>
                  <a:pt x="6860082" y="5499481"/>
                </a:lnTo>
                <a:lnTo>
                  <a:pt x="6862622" y="5499227"/>
                </a:lnTo>
                <a:lnTo>
                  <a:pt x="6865289" y="5499227"/>
                </a:lnTo>
                <a:lnTo>
                  <a:pt x="6867702" y="5499227"/>
                </a:lnTo>
                <a:lnTo>
                  <a:pt x="6870496" y="5499227"/>
                </a:lnTo>
                <a:lnTo>
                  <a:pt x="6872909" y="5499481"/>
                </a:lnTo>
                <a:lnTo>
                  <a:pt x="6875703" y="5499735"/>
                </a:lnTo>
                <a:lnTo>
                  <a:pt x="6878116" y="5500116"/>
                </a:lnTo>
                <a:lnTo>
                  <a:pt x="6880910" y="5500370"/>
                </a:lnTo>
                <a:lnTo>
                  <a:pt x="6883323" y="5500751"/>
                </a:lnTo>
                <a:lnTo>
                  <a:pt x="6883323" y="5469001"/>
                </a:lnTo>
              </a:path>
              <a:path w="6883400" h="10017125">
                <a:moveTo>
                  <a:pt x="6797598" y="5594223"/>
                </a:moveTo>
                <a:lnTo>
                  <a:pt x="6797598" y="5469001"/>
                </a:lnTo>
              </a:path>
              <a:path w="6883400" h="10017125">
                <a:moveTo>
                  <a:pt x="6883323" y="5719191"/>
                </a:moveTo>
                <a:lnTo>
                  <a:pt x="6883323" y="5685409"/>
                </a:lnTo>
                <a:lnTo>
                  <a:pt x="6880910" y="5686044"/>
                </a:lnTo>
                <a:lnTo>
                  <a:pt x="6878370" y="5686933"/>
                </a:lnTo>
                <a:lnTo>
                  <a:pt x="6875957" y="5687187"/>
                </a:lnTo>
                <a:lnTo>
                  <a:pt x="6873290" y="5687568"/>
                </a:lnTo>
                <a:lnTo>
                  <a:pt x="6870750" y="5687822"/>
                </a:lnTo>
                <a:lnTo>
                  <a:pt x="6868083" y="5688203"/>
                </a:lnTo>
                <a:lnTo>
                  <a:pt x="6865670" y="5688203"/>
                </a:lnTo>
                <a:lnTo>
                  <a:pt x="6862876" y="5688203"/>
                </a:lnTo>
                <a:lnTo>
                  <a:pt x="6860463" y="5688203"/>
                </a:lnTo>
                <a:lnTo>
                  <a:pt x="6857669" y="5687822"/>
                </a:lnTo>
                <a:lnTo>
                  <a:pt x="6855256" y="5687568"/>
                </a:lnTo>
                <a:lnTo>
                  <a:pt x="6838492" y="5682361"/>
                </a:lnTo>
                <a:lnTo>
                  <a:pt x="6836333" y="5681091"/>
                </a:lnTo>
                <a:lnTo>
                  <a:pt x="6834174" y="5679948"/>
                </a:lnTo>
                <a:lnTo>
                  <a:pt x="6832396" y="5678678"/>
                </a:lnTo>
                <a:lnTo>
                  <a:pt x="6830618" y="5677154"/>
                </a:lnTo>
                <a:lnTo>
                  <a:pt x="6828713" y="5675630"/>
                </a:lnTo>
                <a:lnTo>
                  <a:pt x="6821728" y="5663819"/>
                </a:lnTo>
                <a:lnTo>
                  <a:pt x="6820839" y="5661279"/>
                </a:lnTo>
                <a:lnTo>
                  <a:pt x="6820458" y="5658866"/>
                </a:lnTo>
                <a:lnTo>
                  <a:pt x="6820204" y="5656453"/>
                </a:lnTo>
                <a:lnTo>
                  <a:pt x="6824776" y="5642102"/>
                </a:lnTo>
                <a:lnTo>
                  <a:pt x="6826046" y="5639943"/>
                </a:lnTo>
                <a:lnTo>
                  <a:pt x="6827189" y="5638165"/>
                </a:lnTo>
                <a:lnTo>
                  <a:pt x="6829094" y="5636641"/>
                </a:lnTo>
                <a:lnTo>
                  <a:pt x="6830618" y="5635117"/>
                </a:lnTo>
                <a:lnTo>
                  <a:pt x="6832396" y="5633593"/>
                </a:lnTo>
                <a:lnTo>
                  <a:pt x="6834174" y="5632323"/>
                </a:lnTo>
                <a:lnTo>
                  <a:pt x="6836333" y="5631180"/>
                </a:lnTo>
                <a:lnTo>
                  <a:pt x="6838492" y="5629910"/>
                </a:lnTo>
                <a:lnTo>
                  <a:pt x="6840651" y="5629021"/>
                </a:lnTo>
                <a:lnTo>
                  <a:pt x="6842810" y="5628132"/>
                </a:lnTo>
                <a:lnTo>
                  <a:pt x="6845223" y="5627243"/>
                </a:lnTo>
                <a:lnTo>
                  <a:pt x="6847382" y="5626608"/>
                </a:lnTo>
                <a:lnTo>
                  <a:pt x="6849795" y="5625973"/>
                </a:lnTo>
                <a:lnTo>
                  <a:pt x="6852208" y="5625338"/>
                </a:lnTo>
                <a:lnTo>
                  <a:pt x="6855002" y="5625084"/>
                </a:lnTo>
                <a:lnTo>
                  <a:pt x="6857415" y="5624703"/>
                </a:lnTo>
                <a:lnTo>
                  <a:pt x="6860082" y="5624449"/>
                </a:lnTo>
                <a:lnTo>
                  <a:pt x="6862622" y="5624449"/>
                </a:lnTo>
                <a:lnTo>
                  <a:pt x="6865289" y="5624195"/>
                </a:lnTo>
                <a:lnTo>
                  <a:pt x="6867702" y="5624195"/>
                </a:lnTo>
                <a:lnTo>
                  <a:pt x="6870496" y="5624449"/>
                </a:lnTo>
                <a:lnTo>
                  <a:pt x="6872909" y="5624449"/>
                </a:lnTo>
                <a:lnTo>
                  <a:pt x="6875703" y="5624703"/>
                </a:lnTo>
                <a:lnTo>
                  <a:pt x="6878116" y="5625084"/>
                </a:lnTo>
                <a:lnTo>
                  <a:pt x="6880910" y="5625338"/>
                </a:lnTo>
                <a:lnTo>
                  <a:pt x="6883323" y="5625973"/>
                </a:lnTo>
                <a:lnTo>
                  <a:pt x="6883323" y="5594223"/>
                </a:lnTo>
              </a:path>
              <a:path w="6883400" h="10017125">
                <a:moveTo>
                  <a:pt x="6797598" y="5719191"/>
                </a:moveTo>
                <a:lnTo>
                  <a:pt x="6797598" y="5594223"/>
                </a:lnTo>
              </a:path>
              <a:path w="6883400" h="10017125">
                <a:moveTo>
                  <a:pt x="6883323" y="5844159"/>
                </a:moveTo>
                <a:lnTo>
                  <a:pt x="6883323" y="5810377"/>
                </a:lnTo>
                <a:lnTo>
                  <a:pt x="6880910" y="5811012"/>
                </a:lnTo>
                <a:lnTo>
                  <a:pt x="6878370" y="5811901"/>
                </a:lnTo>
                <a:lnTo>
                  <a:pt x="6875957" y="5812155"/>
                </a:lnTo>
                <a:lnTo>
                  <a:pt x="6873290" y="5812536"/>
                </a:lnTo>
                <a:lnTo>
                  <a:pt x="6870750" y="5812790"/>
                </a:lnTo>
                <a:lnTo>
                  <a:pt x="6868083" y="5813171"/>
                </a:lnTo>
                <a:lnTo>
                  <a:pt x="6865670" y="5813171"/>
                </a:lnTo>
                <a:lnTo>
                  <a:pt x="6862876" y="5813171"/>
                </a:lnTo>
                <a:lnTo>
                  <a:pt x="6860463" y="5813171"/>
                </a:lnTo>
                <a:lnTo>
                  <a:pt x="6857669" y="5812790"/>
                </a:lnTo>
                <a:lnTo>
                  <a:pt x="6855256" y="5812536"/>
                </a:lnTo>
                <a:lnTo>
                  <a:pt x="6838492" y="5807329"/>
                </a:lnTo>
                <a:lnTo>
                  <a:pt x="6836333" y="5806059"/>
                </a:lnTo>
                <a:lnTo>
                  <a:pt x="6834174" y="5804916"/>
                </a:lnTo>
                <a:lnTo>
                  <a:pt x="6832396" y="5803646"/>
                </a:lnTo>
                <a:lnTo>
                  <a:pt x="6830618" y="5802122"/>
                </a:lnTo>
                <a:lnTo>
                  <a:pt x="6828713" y="5800598"/>
                </a:lnTo>
                <a:lnTo>
                  <a:pt x="6821728" y="5788787"/>
                </a:lnTo>
                <a:lnTo>
                  <a:pt x="6820839" y="5786247"/>
                </a:lnTo>
                <a:lnTo>
                  <a:pt x="6820458" y="5783834"/>
                </a:lnTo>
                <a:lnTo>
                  <a:pt x="6820204" y="5781421"/>
                </a:lnTo>
                <a:lnTo>
                  <a:pt x="6820458" y="5778627"/>
                </a:lnTo>
                <a:lnTo>
                  <a:pt x="6821093" y="5775960"/>
                </a:lnTo>
                <a:lnTo>
                  <a:pt x="6821728" y="5773547"/>
                </a:lnTo>
                <a:lnTo>
                  <a:pt x="6822617" y="5771388"/>
                </a:lnTo>
                <a:lnTo>
                  <a:pt x="6823506" y="5768975"/>
                </a:lnTo>
                <a:lnTo>
                  <a:pt x="6824776" y="5767070"/>
                </a:lnTo>
                <a:lnTo>
                  <a:pt x="6826046" y="5764911"/>
                </a:lnTo>
                <a:lnTo>
                  <a:pt x="6827189" y="5763133"/>
                </a:lnTo>
                <a:lnTo>
                  <a:pt x="6829094" y="5761609"/>
                </a:lnTo>
                <a:lnTo>
                  <a:pt x="6830618" y="5760085"/>
                </a:lnTo>
                <a:lnTo>
                  <a:pt x="6832396" y="5758561"/>
                </a:lnTo>
                <a:lnTo>
                  <a:pt x="6834174" y="5757291"/>
                </a:lnTo>
                <a:lnTo>
                  <a:pt x="6836333" y="5756148"/>
                </a:lnTo>
                <a:lnTo>
                  <a:pt x="6838492" y="5754878"/>
                </a:lnTo>
                <a:lnTo>
                  <a:pt x="6840651" y="5753989"/>
                </a:lnTo>
                <a:lnTo>
                  <a:pt x="6842810" y="5753100"/>
                </a:lnTo>
                <a:lnTo>
                  <a:pt x="6845223" y="5752211"/>
                </a:lnTo>
                <a:lnTo>
                  <a:pt x="6847382" y="5751576"/>
                </a:lnTo>
                <a:lnTo>
                  <a:pt x="6849795" y="5750941"/>
                </a:lnTo>
                <a:lnTo>
                  <a:pt x="6852208" y="5750306"/>
                </a:lnTo>
                <a:lnTo>
                  <a:pt x="6855002" y="5750052"/>
                </a:lnTo>
                <a:lnTo>
                  <a:pt x="6857415" y="5749671"/>
                </a:lnTo>
                <a:lnTo>
                  <a:pt x="6860082" y="5749417"/>
                </a:lnTo>
                <a:lnTo>
                  <a:pt x="6862622" y="5749417"/>
                </a:lnTo>
                <a:lnTo>
                  <a:pt x="6865289" y="5749163"/>
                </a:lnTo>
                <a:lnTo>
                  <a:pt x="6867702" y="5749163"/>
                </a:lnTo>
                <a:lnTo>
                  <a:pt x="6870496" y="5749417"/>
                </a:lnTo>
                <a:lnTo>
                  <a:pt x="6872909" y="5749417"/>
                </a:lnTo>
                <a:lnTo>
                  <a:pt x="6875703" y="5749671"/>
                </a:lnTo>
                <a:lnTo>
                  <a:pt x="6878116" y="5750052"/>
                </a:lnTo>
                <a:lnTo>
                  <a:pt x="6880910" y="5750306"/>
                </a:lnTo>
                <a:lnTo>
                  <a:pt x="6883323" y="5750941"/>
                </a:lnTo>
                <a:lnTo>
                  <a:pt x="6883323" y="5719191"/>
                </a:lnTo>
              </a:path>
              <a:path w="6883400" h="10017125">
                <a:moveTo>
                  <a:pt x="6797598" y="5844159"/>
                </a:moveTo>
                <a:lnTo>
                  <a:pt x="6797598" y="5719191"/>
                </a:lnTo>
              </a:path>
              <a:path w="6883400" h="10017125">
                <a:moveTo>
                  <a:pt x="6883323" y="5969127"/>
                </a:moveTo>
                <a:lnTo>
                  <a:pt x="6883323" y="5935345"/>
                </a:lnTo>
                <a:lnTo>
                  <a:pt x="6880910" y="5936234"/>
                </a:lnTo>
                <a:lnTo>
                  <a:pt x="6878370" y="5936869"/>
                </a:lnTo>
                <a:lnTo>
                  <a:pt x="6875957" y="5937123"/>
                </a:lnTo>
                <a:lnTo>
                  <a:pt x="6873290" y="5937758"/>
                </a:lnTo>
                <a:lnTo>
                  <a:pt x="6870750" y="5937758"/>
                </a:lnTo>
                <a:lnTo>
                  <a:pt x="6868083" y="5938139"/>
                </a:lnTo>
                <a:lnTo>
                  <a:pt x="6865670" y="5938139"/>
                </a:lnTo>
                <a:lnTo>
                  <a:pt x="6862876" y="5938139"/>
                </a:lnTo>
                <a:lnTo>
                  <a:pt x="6860463" y="5938139"/>
                </a:lnTo>
                <a:lnTo>
                  <a:pt x="6857669" y="5937758"/>
                </a:lnTo>
                <a:lnTo>
                  <a:pt x="6855256" y="5937504"/>
                </a:lnTo>
                <a:lnTo>
                  <a:pt x="6830618" y="5927090"/>
                </a:lnTo>
                <a:lnTo>
                  <a:pt x="6828713" y="5925566"/>
                </a:lnTo>
                <a:lnTo>
                  <a:pt x="6821728" y="5913755"/>
                </a:lnTo>
                <a:lnTo>
                  <a:pt x="6820839" y="5911596"/>
                </a:lnTo>
                <a:lnTo>
                  <a:pt x="6820458" y="5908802"/>
                </a:lnTo>
                <a:lnTo>
                  <a:pt x="6820204" y="5906389"/>
                </a:lnTo>
                <a:lnTo>
                  <a:pt x="6820458" y="5903595"/>
                </a:lnTo>
                <a:lnTo>
                  <a:pt x="6821093" y="5900928"/>
                </a:lnTo>
                <a:lnTo>
                  <a:pt x="6821728" y="5898515"/>
                </a:lnTo>
                <a:lnTo>
                  <a:pt x="6822617" y="5896356"/>
                </a:lnTo>
                <a:lnTo>
                  <a:pt x="6823506" y="5894197"/>
                </a:lnTo>
                <a:lnTo>
                  <a:pt x="6824776" y="5892038"/>
                </a:lnTo>
                <a:lnTo>
                  <a:pt x="6826046" y="5890260"/>
                </a:lnTo>
                <a:lnTo>
                  <a:pt x="6827189" y="5888101"/>
                </a:lnTo>
                <a:lnTo>
                  <a:pt x="6829094" y="5886577"/>
                </a:lnTo>
                <a:lnTo>
                  <a:pt x="6830618" y="5885053"/>
                </a:lnTo>
                <a:lnTo>
                  <a:pt x="6832396" y="5883529"/>
                </a:lnTo>
                <a:lnTo>
                  <a:pt x="6834174" y="5882259"/>
                </a:lnTo>
                <a:lnTo>
                  <a:pt x="6836333" y="5881116"/>
                </a:lnTo>
                <a:lnTo>
                  <a:pt x="6838492" y="5879846"/>
                </a:lnTo>
                <a:lnTo>
                  <a:pt x="6840651" y="5878957"/>
                </a:lnTo>
                <a:lnTo>
                  <a:pt x="6842810" y="5878068"/>
                </a:lnTo>
                <a:lnTo>
                  <a:pt x="6845223" y="5877179"/>
                </a:lnTo>
                <a:lnTo>
                  <a:pt x="6847382" y="5876544"/>
                </a:lnTo>
                <a:lnTo>
                  <a:pt x="6849795" y="5875909"/>
                </a:lnTo>
                <a:lnTo>
                  <a:pt x="6852208" y="5875655"/>
                </a:lnTo>
                <a:lnTo>
                  <a:pt x="6855002" y="5875020"/>
                </a:lnTo>
                <a:lnTo>
                  <a:pt x="6857415" y="5874639"/>
                </a:lnTo>
                <a:lnTo>
                  <a:pt x="6860082" y="5874385"/>
                </a:lnTo>
                <a:lnTo>
                  <a:pt x="6862622" y="5874385"/>
                </a:lnTo>
                <a:lnTo>
                  <a:pt x="6865289" y="5874385"/>
                </a:lnTo>
                <a:lnTo>
                  <a:pt x="6867702" y="5874385"/>
                </a:lnTo>
                <a:lnTo>
                  <a:pt x="6870496" y="5874385"/>
                </a:lnTo>
                <a:lnTo>
                  <a:pt x="6872909" y="5874385"/>
                </a:lnTo>
                <a:lnTo>
                  <a:pt x="6875703" y="5874639"/>
                </a:lnTo>
                <a:lnTo>
                  <a:pt x="6878116" y="5875020"/>
                </a:lnTo>
                <a:lnTo>
                  <a:pt x="6880910" y="5875274"/>
                </a:lnTo>
                <a:lnTo>
                  <a:pt x="6883323" y="5875909"/>
                </a:lnTo>
                <a:lnTo>
                  <a:pt x="6883323" y="5844159"/>
                </a:lnTo>
              </a:path>
              <a:path w="6883400" h="10017125">
                <a:moveTo>
                  <a:pt x="6797598" y="5969127"/>
                </a:moveTo>
                <a:lnTo>
                  <a:pt x="6797598" y="5844159"/>
                </a:lnTo>
              </a:path>
              <a:path w="6883400" h="10017125">
                <a:moveTo>
                  <a:pt x="6883323" y="6094095"/>
                </a:moveTo>
                <a:lnTo>
                  <a:pt x="6883323" y="6060567"/>
                </a:lnTo>
                <a:lnTo>
                  <a:pt x="6880910" y="6061202"/>
                </a:lnTo>
                <a:lnTo>
                  <a:pt x="6878370" y="6061837"/>
                </a:lnTo>
                <a:lnTo>
                  <a:pt x="6875957" y="6062091"/>
                </a:lnTo>
                <a:lnTo>
                  <a:pt x="6873290" y="6062726"/>
                </a:lnTo>
                <a:lnTo>
                  <a:pt x="6870750" y="6063107"/>
                </a:lnTo>
                <a:lnTo>
                  <a:pt x="6868083" y="6063107"/>
                </a:lnTo>
                <a:lnTo>
                  <a:pt x="6865670" y="6063361"/>
                </a:lnTo>
                <a:lnTo>
                  <a:pt x="6862876" y="6063361"/>
                </a:lnTo>
                <a:lnTo>
                  <a:pt x="6860463" y="6063107"/>
                </a:lnTo>
                <a:lnTo>
                  <a:pt x="6857669" y="6063107"/>
                </a:lnTo>
                <a:lnTo>
                  <a:pt x="6855256" y="6062472"/>
                </a:lnTo>
                <a:lnTo>
                  <a:pt x="6832396" y="6053582"/>
                </a:lnTo>
                <a:lnTo>
                  <a:pt x="6830618" y="6052058"/>
                </a:lnTo>
                <a:lnTo>
                  <a:pt x="6828713" y="6050534"/>
                </a:lnTo>
                <a:lnTo>
                  <a:pt x="6827189" y="6048756"/>
                </a:lnTo>
                <a:lnTo>
                  <a:pt x="6825665" y="6047232"/>
                </a:lnTo>
                <a:lnTo>
                  <a:pt x="6824522" y="6045073"/>
                </a:lnTo>
                <a:lnTo>
                  <a:pt x="6823252" y="6043295"/>
                </a:lnTo>
                <a:lnTo>
                  <a:pt x="6822363" y="6040755"/>
                </a:lnTo>
                <a:lnTo>
                  <a:pt x="6821728" y="6038723"/>
                </a:lnTo>
                <a:lnTo>
                  <a:pt x="6820839" y="6036564"/>
                </a:lnTo>
                <a:lnTo>
                  <a:pt x="6820458" y="6033770"/>
                </a:lnTo>
                <a:lnTo>
                  <a:pt x="6820204" y="6031357"/>
                </a:lnTo>
                <a:lnTo>
                  <a:pt x="6820458" y="6028563"/>
                </a:lnTo>
                <a:lnTo>
                  <a:pt x="6821093" y="6026150"/>
                </a:lnTo>
                <a:lnTo>
                  <a:pt x="6826046" y="6015228"/>
                </a:lnTo>
                <a:lnTo>
                  <a:pt x="6827189" y="6013069"/>
                </a:lnTo>
                <a:lnTo>
                  <a:pt x="6829094" y="6011545"/>
                </a:lnTo>
                <a:lnTo>
                  <a:pt x="6830618" y="6010021"/>
                </a:lnTo>
                <a:lnTo>
                  <a:pt x="6832396" y="6008497"/>
                </a:lnTo>
                <a:lnTo>
                  <a:pt x="6834174" y="6007227"/>
                </a:lnTo>
                <a:lnTo>
                  <a:pt x="6836333" y="6006084"/>
                </a:lnTo>
                <a:lnTo>
                  <a:pt x="6838492" y="6004814"/>
                </a:lnTo>
                <a:lnTo>
                  <a:pt x="6840651" y="6003925"/>
                </a:lnTo>
                <a:lnTo>
                  <a:pt x="6842810" y="6003036"/>
                </a:lnTo>
                <a:lnTo>
                  <a:pt x="6845223" y="6002401"/>
                </a:lnTo>
                <a:lnTo>
                  <a:pt x="6847382" y="6001512"/>
                </a:lnTo>
                <a:lnTo>
                  <a:pt x="6849795" y="6000877"/>
                </a:lnTo>
                <a:lnTo>
                  <a:pt x="6852208" y="6000623"/>
                </a:lnTo>
                <a:lnTo>
                  <a:pt x="6855002" y="5999988"/>
                </a:lnTo>
                <a:lnTo>
                  <a:pt x="6857415" y="5999607"/>
                </a:lnTo>
                <a:lnTo>
                  <a:pt x="6860082" y="5999607"/>
                </a:lnTo>
                <a:lnTo>
                  <a:pt x="6862622" y="5999353"/>
                </a:lnTo>
                <a:lnTo>
                  <a:pt x="6865289" y="5999353"/>
                </a:lnTo>
                <a:lnTo>
                  <a:pt x="6867702" y="5999353"/>
                </a:lnTo>
                <a:lnTo>
                  <a:pt x="6870496" y="5999353"/>
                </a:lnTo>
                <a:lnTo>
                  <a:pt x="6872909" y="5999607"/>
                </a:lnTo>
                <a:lnTo>
                  <a:pt x="6875703" y="5999607"/>
                </a:lnTo>
                <a:lnTo>
                  <a:pt x="6878116" y="5999988"/>
                </a:lnTo>
                <a:lnTo>
                  <a:pt x="6880910" y="6000242"/>
                </a:lnTo>
                <a:lnTo>
                  <a:pt x="6883323" y="6000877"/>
                </a:lnTo>
                <a:lnTo>
                  <a:pt x="6883323" y="5969127"/>
                </a:lnTo>
              </a:path>
              <a:path w="6883400" h="10017125">
                <a:moveTo>
                  <a:pt x="6797598" y="6094095"/>
                </a:moveTo>
                <a:lnTo>
                  <a:pt x="6797598" y="5969127"/>
                </a:lnTo>
              </a:path>
              <a:path w="6883400" h="10017125">
                <a:moveTo>
                  <a:pt x="6883323" y="6219063"/>
                </a:moveTo>
                <a:lnTo>
                  <a:pt x="6883323" y="6185535"/>
                </a:lnTo>
                <a:lnTo>
                  <a:pt x="6880910" y="6186170"/>
                </a:lnTo>
                <a:lnTo>
                  <a:pt x="6878370" y="6186805"/>
                </a:lnTo>
                <a:lnTo>
                  <a:pt x="6875957" y="6187440"/>
                </a:lnTo>
                <a:lnTo>
                  <a:pt x="6873290" y="6187694"/>
                </a:lnTo>
                <a:lnTo>
                  <a:pt x="6870750" y="6188075"/>
                </a:lnTo>
                <a:lnTo>
                  <a:pt x="6868083" y="6188075"/>
                </a:lnTo>
                <a:lnTo>
                  <a:pt x="6865670" y="6188329"/>
                </a:lnTo>
                <a:lnTo>
                  <a:pt x="6862876" y="6188329"/>
                </a:lnTo>
                <a:lnTo>
                  <a:pt x="6860463" y="6188075"/>
                </a:lnTo>
                <a:lnTo>
                  <a:pt x="6857669" y="6188075"/>
                </a:lnTo>
                <a:lnTo>
                  <a:pt x="6855256" y="6187694"/>
                </a:lnTo>
                <a:lnTo>
                  <a:pt x="6852462" y="6187059"/>
                </a:lnTo>
                <a:lnTo>
                  <a:pt x="6850049" y="6186551"/>
                </a:lnTo>
                <a:lnTo>
                  <a:pt x="6847636" y="6185916"/>
                </a:lnTo>
                <a:lnTo>
                  <a:pt x="6832396" y="6178550"/>
                </a:lnTo>
                <a:lnTo>
                  <a:pt x="6830618" y="6177026"/>
                </a:lnTo>
                <a:lnTo>
                  <a:pt x="6828713" y="6175502"/>
                </a:lnTo>
                <a:lnTo>
                  <a:pt x="6827189" y="6173978"/>
                </a:lnTo>
                <a:lnTo>
                  <a:pt x="6825665" y="6172200"/>
                </a:lnTo>
                <a:lnTo>
                  <a:pt x="6824522" y="6170041"/>
                </a:lnTo>
                <a:lnTo>
                  <a:pt x="6823252" y="6168263"/>
                </a:lnTo>
                <a:lnTo>
                  <a:pt x="6822363" y="6166104"/>
                </a:lnTo>
                <a:lnTo>
                  <a:pt x="6821728" y="6163691"/>
                </a:lnTo>
                <a:lnTo>
                  <a:pt x="6820839" y="6161532"/>
                </a:lnTo>
                <a:lnTo>
                  <a:pt x="6820458" y="6158738"/>
                </a:lnTo>
                <a:lnTo>
                  <a:pt x="6820204" y="6156325"/>
                </a:lnTo>
                <a:lnTo>
                  <a:pt x="6820458" y="6153531"/>
                </a:lnTo>
                <a:lnTo>
                  <a:pt x="6821093" y="6151118"/>
                </a:lnTo>
                <a:lnTo>
                  <a:pt x="6821728" y="6148705"/>
                </a:lnTo>
                <a:lnTo>
                  <a:pt x="6822617" y="6146292"/>
                </a:lnTo>
                <a:lnTo>
                  <a:pt x="6823506" y="6144133"/>
                </a:lnTo>
                <a:lnTo>
                  <a:pt x="6824776" y="6141974"/>
                </a:lnTo>
                <a:lnTo>
                  <a:pt x="6826046" y="6140196"/>
                </a:lnTo>
                <a:lnTo>
                  <a:pt x="6827189" y="6138291"/>
                </a:lnTo>
                <a:lnTo>
                  <a:pt x="6829094" y="6136513"/>
                </a:lnTo>
                <a:lnTo>
                  <a:pt x="6830618" y="6134989"/>
                </a:lnTo>
                <a:lnTo>
                  <a:pt x="6832396" y="6133465"/>
                </a:lnTo>
                <a:lnTo>
                  <a:pt x="6834174" y="6132195"/>
                </a:lnTo>
                <a:lnTo>
                  <a:pt x="6836333" y="6131052"/>
                </a:lnTo>
                <a:lnTo>
                  <a:pt x="6838492" y="6129782"/>
                </a:lnTo>
                <a:lnTo>
                  <a:pt x="6840651" y="6128893"/>
                </a:lnTo>
                <a:lnTo>
                  <a:pt x="6842810" y="6128004"/>
                </a:lnTo>
                <a:lnTo>
                  <a:pt x="6845223" y="6127369"/>
                </a:lnTo>
                <a:lnTo>
                  <a:pt x="6847382" y="6126480"/>
                </a:lnTo>
                <a:lnTo>
                  <a:pt x="6849795" y="6125845"/>
                </a:lnTo>
                <a:lnTo>
                  <a:pt x="6852208" y="6125591"/>
                </a:lnTo>
                <a:lnTo>
                  <a:pt x="6855002" y="6124956"/>
                </a:lnTo>
                <a:lnTo>
                  <a:pt x="6857415" y="6124575"/>
                </a:lnTo>
                <a:lnTo>
                  <a:pt x="6860082" y="6124575"/>
                </a:lnTo>
                <a:lnTo>
                  <a:pt x="6862622" y="6124321"/>
                </a:lnTo>
                <a:lnTo>
                  <a:pt x="6865289" y="6124321"/>
                </a:lnTo>
                <a:lnTo>
                  <a:pt x="6867702" y="6124321"/>
                </a:lnTo>
                <a:lnTo>
                  <a:pt x="6870496" y="6124321"/>
                </a:lnTo>
                <a:lnTo>
                  <a:pt x="6872909" y="6124575"/>
                </a:lnTo>
                <a:lnTo>
                  <a:pt x="6875703" y="6124575"/>
                </a:lnTo>
                <a:lnTo>
                  <a:pt x="6878116" y="6125210"/>
                </a:lnTo>
                <a:lnTo>
                  <a:pt x="6880910" y="6125591"/>
                </a:lnTo>
                <a:lnTo>
                  <a:pt x="6883323" y="6125845"/>
                </a:lnTo>
                <a:lnTo>
                  <a:pt x="6883323" y="6094095"/>
                </a:lnTo>
              </a:path>
              <a:path w="6883400" h="10017125">
                <a:moveTo>
                  <a:pt x="6797598" y="6219063"/>
                </a:moveTo>
                <a:lnTo>
                  <a:pt x="6797598" y="6094095"/>
                </a:lnTo>
              </a:path>
              <a:path w="6883400" h="10017125">
                <a:moveTo>
                  <a:pt x="6883323" y="6344031"/>
                </a:moveTo>
                <a:lnTo>
                  <a:pt x="6883323" y="6310503"/>
                </a:lnTo>
                <a:lnTo>
                  <a:pt x="6880910" y="6311138"/>
                </a:lnTo>
                <a:lnTo>
                  <a:pt x="6878370" y="6311773"/>
                </a:lnTo>
                <a:lnTo>
                  <a:pt x="6875957" y="6312408"/>
                </a:lnTo>
                <a:lnTo>
                  <a:pt x="6873290" y="6312662"/>
                </a:lnTo>
                <a:lnTo>
                  <a:pt x="6870750" y="6313043"/>
                </a:lnTo>
                <a:lnTo>
                  <a:pt x="6868083" y="6313043"/>
                </a:lnTo>
                <a:lnTo>
                  <a:pt x="6865670" y="6313297"/>
                </a:lnTo>
                <a:lnTo>
                  <a:pt x="6862876" y="6313297"/>
                </a:lnTo>
                <a:lnTo>
                  <a:pt x="6860463" y="6313043"/>
                </a:lnTo>
                <a:lnTo>
                  <a:pt x="6857669" y="6313043"/>
                </a:lnTo>
                <a:lnTo>
                  <a:pt x="6855256" y="6312662"/>
                </a:lnTo>
                <a:lnTo>
                  <a:pt x="6852462" y="6312027"/>
                </a:lnTo>
                <a:lnTo>
                  <a:pt x="6850049" y="6311519"/>
                </a:lnTo>
                <a:lnTo>
                  <a:pt x="6847636" y="6310884"/>
                </a:lnTo>
                <a:lnTo>
                  <a:pt x="6832396" y="6303518"/>
                </a:lnTo>
                <a:lnTo>
                  <a:pt x="6830618" y="6302375"/>
                </a:lnTo>
                <a:lnTo>
                  <a:pt x="6828713" y="6300470"/>
                </a:lnTo>
                <a:lnTo>
                  <a:pt x="6827189" y="6298946"/>
                </a:lnTo>
                <a:lnTo>
                  <a:pt x="6825665" y="6297168"/>
                </a:lnTo>
                <a:lnTo>
                  <a:pt x="6824522" y="6295009"/>
                </a:lnTo>
                <a:lnTo>
                  <a:pt x="6823252" y="6293231"/>
                </a:lnTo>
                <a:lnTo>
                  <a:pt x="6822363" y="6291072"/>
                </a:lnTo>
                <a:lnTo>
                  <a:pt x="6821728" y="6288659"/>
                </a:lnTo>
                <a:lnTo>
                  <a:pt x="6820839" y="6286500"/>
                </a:lnTo>
                <a:lnTo>
                  <a:pt x="6820458" y="6283706"/>
                </a:lnTo>
                <a:lnTo>
                  <a:pt x="6820204" y="6281293"/>
                </a:lnTo>
                <a:lnTo>
                  <a:pt x="6820458" y="6278499"/>
                </a:lnTo>
                <a:lnTo>
                  <a:pt x="6821093" y="6276086"/>
                </a:lnTo>
                <a:lnTo>
                  <a:pt x="6821728" y="6273673"/>
                </a:lnTo>
                <a:lnTo>
                  <a:pt x="6822617" y="6271260"/>
                </a:lnTo>
                <a:lnTo>
                  <a:pt x="6823506" y="6269101"/>
                </a:lnTo>
                <a:lnTo>
                  <a:pt x="6824776" y="6266942"/>
                </a:lnTo>
                <a:lnTo>
                  <a:pt x="6826046" y="6265164"/>
                </a:lnTo>
                <a:lnTo>
                  <a:pt x="6827189" y="6263259"/>
                </a:lnTo>
                <a:lnTo>
                  <a:pt x="6829094" y="6261481"/>
                </a:lnTo>
                <a:lnTo>
                  <a:pt x="6830618" y="6259957"/>
                </a:lnTo>
                <a:lnTo>
                  <a:pt x="6832396" y="6258687"/>
                </a:lnTo>
                <a:lnTo>
                  <a:pt x="6834174" y="6257163"/>
                </a:lnTo>
                <a:lnTo>
                  <a:pt x="6836333" y="6256020"/>
                </a:lnTo>
                <a:lnTo>
                  <a:pt x="6838492" y="6254750"/>
                </a:lnTo>
                <a:lnTo>
                  <a:pt x="6840651" y="6253861"/>
                </a:lnTo>
                <a:lnTo>
                  <a:pt x="6842810" y="6252972"/>
                </a:lnTo>
                <a:lnTo>
                  <a:pt x="6845223" y="6252337"/>
                </a:lnTo>
                <a:lnTo>
                  <a:pt x="6847382" y="6251448"/>
                </a:lnTo>
                <a:lnTo>
                  <a:pt x="6849795" y="6250813"/>
                </a:lnTo>
                <a:lnTo>
                  <a:pt x="6852208" y="6250559"/>
                </a:lnTo>
                <a:lnTo>
                  <a:pt x="6855002" y="6249924"/>
                </a:lnTo>
                <a:lnTo>
                  <a:pt x="6857415" y="6249543"/>
                </a:lnTo>
                <a:lnTo>
                  <a:pt x="6860082" y="6249543"/>
                </a:lnTo>
                <a:lnTo>
                  <a:pt x="6862622" y="6249289"/>
                </a:lnTo>
                <a:lnTo>
                  <a:pt x="6865289" y="6249289"/>
                </a:lnTo>
                <a:lnTo>
                  <a:pt x="6867702" y="6249289"/>
                </a:lnTo>
                <a:lnTo>
                  <a:pt x="6870496" y="6249289"/>
                </a:lnTo>
                <a:lnTo>
                  <a:pt x="6872909" y="6249543"/>
                </a:lnTo>
                <a:lnTo>
                  <a:pt x="6875703" y="6249543"/>
                </a:lnTo>
                <a:lnTo>
                  <a:pt x="6878116" y="6250178"/>
                </a:lnTo>
                <a:lnTo>
                  <a:pt x="6880910" y="6250559"/>
                </a:lnTo>
                <a:lnTo>
                  <a:pt x="6883323" y="6250813"/>
                </a:lnTo>
                <a:lnTo>
                  <a:pt x="6883323" y="6219063"/>
                </a:lnTo>
              </a:path>
              <a:path w="6883400" h="10017125">
                <a:moveTo>
                  <a:pt x="6797598" y="6344031"/>
                </a:moveTo>
                <a:lnTo>
                  <a:pt x="6797598" y="6219063"/>
                </a:lnTo>
              </a:path>
              <a:path w="6883400" h="10017125">
                <a:moveTo>
                  <a:pt x="6883323" y="6468999"/>
                </a:moveTo>
                <a:lnTo>
                  <a:pt x="6883323" y="6435471"/>
                </a:lnTo>
                <a:lnTo>
                  <a:pt x="6880910" y="6436106"/>
                </a:lnTo>
                <a:lnTo>
                  <a:pt x="6878370" y="6436741"/>
                </a:lnTo>
                <a:lnTo>
                  <a:pt x="6875957" y="6437376"/>
                </a:lnTo>
                <a:lnTo>
                  <a:pt x="6873290" y="6437630"/>
                </a:lnTo>
                <a:lnTo>
                  <a:pt x="6870750" y="6438011"/>
                </a:lnTo>
                <a:lnTo>
                  <a:pt x="6868083" y="6438265"/>
                </a:lnTo>
                <a:lnTo>
                  <a:pt x="6865670" y="6438265"/>
                </a:lnTo>
                <a:lnTo>
                  <a:pt x="6862876" y="6438265"/>
                </a:lnTo>
                <a:lnTo>
                  <a:pt x="6860463" y="6438265"/>
                </a:lnTo>
                <a:lnTo>
                  <a:pt x="6857669" y="6438011"/>
                </a:lnTo>
                <a:lnTo>
                  <a:pt x="6855256" y="6437630"/>
                </a:lnTo>
                <a:lnTo>
                  <a:pt x="6852462" y="6436995"/>
                </a:lnTo>
                <a:lnTo>
                  <a:pt x="6850049" y="6436741"/>
                </a:lnTo>
                <a:lnTo>
                  <a:pt x="6847636" y="6435852"/>
                </a:lnTo>
                <a:lnTo>
                  <a:pt x="6845223" y="6435217"/>
                </a:lnTo>
                <a:lnTo>
                  <a:pt x="6842810" y="6434328"/>
                </a:lnTo>
                <a:lnTo>
                  <a:pt x="6832396" y="6428486"/>
                </a:lnTo>
                <a:lnTo>
                  <a:pt x="6830618" y="6427343"/>
                </a:lnTo>
                <a:lnTo>
                  <a:pt x="6828713" y="6425438"/>
                </a:lnTo>
                <a:lnTo>
                  <a:pt x="6827189" y="6423914"/>
                </a:lnTo>
                <a:lnTo>
                  <a:pt x="6825665" y="6422136"/>
                </a:lnTo>
                <a:lnTo>
                  <a:pt x="6824522" y="6419977"/>
                </a:lnTo>
                <a:lnTo>
                  <a:pt x="6823252" y="6418199"/>
                </a:lnTo>
                <a:lnTo>
                  <a:pt x="6822363" y="6416040"/>
                </a:lnTo>
                <a:lnTo>
                  <a:pt x="6821728" y="6413627"/>
                </a:lnTo>
                <a:lnTo>
                  <a:pt x="6820839" y="6411468"/>
                </a:lnTo>
                <a:lnTo>
                  <a:pt x="6820458" y="6409055"/>
                </a:lnTo>
                <a:lnTo>
                  <a:pt x="6820204" y="6406261"/>
                </a:lnTo>
                <a:lnTo>
                  <a:pt x="6820458" y="6403467"/>
                </a:lnTo>
                <a:lnTo>
                  <a:pt x="6821093" y="6401054"/>
                </a:lnTo>
                <a:lnTo>
                  <a:pt x="6821728" y="6398641"/>
                </a:lnTo>
                <a:lnTo>
                  <a:pt x="6822617" y="6396228"/>
                </a:lnTo>
                <a:lnTo>
                  <a:pt x="6823506" y="6394069"/>
                </a:lnTo>
                <a:lnTo>
                  <a:pt x="6824776" y="6391910"/>
                </a:lnTo>
                <a:lnTo>
                  <a:pt x="6826046" y="6390132"/>
                </a:lnTo>
                <a:lnTo>
                  <a:pt x="6827189" y="6388227"/>
                </a:lnTo>
                <a:lnTo>
                  <a:pt x="6829094" y="6386703"/>
                </a:lnTo>
                <a:lnTo>
                  <a:pt x="6830618" y="6384925"/>
                </a:lnTo>
                <a:lnTo>
                  <a:pt x="6832396" y="6383655"/>
                </a:lnTo>
                <a:lnTo>
                  <a:pt x="6834174" y="6382131"/>
                </a:lnTo>
                <a:lnTo>
                  <a:pt x="6836333" y="6380988"/>
                </a:lnTo>
                <a:lnTo>
                  <a:pt x="6838492" y="6380099"/>
                </a:lnTo>
                <a:lnTo>
                  <a:pt x="6840651" y="6378829"/>
                </a:lnTo>
                <a:lnTo>
                  <a:pt x="6842810" y="6377940"/>
                </a:lnTo>
                <a:lnTo>
                  <a:pt x="6845223" y="6377305"/>
                </a:lnTo>
                <a:lnTo>
                  <a:pt x="6847382" y="6376416"/>
                </a:lnTo>
                <a:lnTo>
                  <a:pt x="6849795" y="6376035"/>
                </a:lnTo>
                <a:lnTo>
                  <a:pt x="6852208" y="6375527"/>
                </a:lnTo>
                <a:lnTo>
                  <a:pt x="6855002" y="6374892"/>
                </a:lnTo>
                <a:lnTo>
                  <a:pt x="6857415" y="6374892"/>
                </a:lnTo>
                <a:lnTo>
                  <a:pt x="6860082" y="6374511"/>
                </a:lnTo>
                <a:lnTo>
                  <a:pt x="6862622" y="6374257"/>
                </a:lnTo>
                <a:lnTo>
                  <a:pt x="6865289" y="6374257"/>
                </a:lnTo>
                <a:lnTo>
                  <a:pt x="6867702" y="6374257"/>
                </a:lnTo>
                <a:lnTo>
                  <a:pt x="6870496" y="6374257"/>
                </a:lnTo>
                <a:lnTo>
                  <a:pt x="6872909" y="6374511"/>
                </a:lnTo>
                <a:lnTo>
                  <a:pt x="6875703" y="6374892"/>
                </a:lnTo>
                <a:lnTo>
                  <a:pt x="6878116" y="6375146"/>
                </a:lnTo>
                <a:lnTo>
                  <a:pt x="6880910" y="6375527"/>
                </a:lnTo>
                <a:lnTo>
                  <a:pt x="6883323" y="6375781"/>
                </a:lnTo>
                <a:lnTo>
                  <a:pt x="6883323" y="6344031"/>
                </a:lnTo>
              </a:path>
              <a:path w="6883400" h="10017125">
                <a:moveTo>
                  <a:pt x="6797598" y="6468999"/>
                </a:moveTo>
                <a:lnTo>
                  <a:pt x="6797598" y="6344031"/>
                </a:lnTo>
              </a:path>
              <a:path w="6883400" h="10017125">
                <a:moveTo>
                  <a:pt x="6883323" y="6594348"/>
                </a:moveTo>
                <a:lnTo>
                  <a:pt x="6883323" y="6560438"/>
                </a:lnTo>
                <a:lnTo>
                  <a:pt x="6880910" y="6561074"/>
                </a:lnTo>
                <a:lnTo>
                  <a:pt x="6878370" y="6561709"/>
                </a:lnTo>
                <a:lnTo>
                  <a:pt x="6875957" y="6562344"/>
                </a:lnTo>
                <a:lnTo>
                  <a:pt x="6873290" y="6562598"/>
                </a:lnTo>
                <a:lnTo>
                  <a:pt x="6870750" y="6562979"/>
                </a:lnTo>
                <a:lnTo>
                  <a:pt x="6868083" y="6563233"/>
                </a:lnTo>
                <a:lnTo>
                  <a:pt x="6865670" y="6563233"/>
                </a:lnTo>
                <a:lnTo>
                  <a:pt x="6862876" y="6563233"/>
                </a:lnTo>
                <a:lnTo>
                  <a:pt x="6860463" y="6563233"/>
                </a:lnTo>
                <a:lnTo>
                  <a:pt x="6857669" y="6562979"/>
                </a:lnTo>
                <a:lnTo>
                  <a:pt x="6855256" y="6562598"/>
                </a:lnTo>
                <a:lnTo>
                  <a:pt x="6852462" y="6562344"/>
                </a:lnTo>
                <a:lnTo>
                  <a:pt x="6850049" y="6561709"/>
                </a:lnTo>
                <a:lnTo>
                  <a:pt x="6847636" y="6561074"/>
                </a:lnTo>
                <a:lnTo>
                  <a:pt x="6845223" y="6560184"/>
                </a:lnTo>
                <a:lnTo>
                  <a:pt x="6842810" y="6559550"/>
                </a:lnTo>
                <a:lnTo>
                  <a:pt x="6840651" y="6558661"/>
                </a:lnTo>
                <a:lnTo>
                  <a:pt x="6838492" y="6557391"/>
                </a:lnTo>
                <a:lnTo>
                  <a:pt x="6836333" y="6556248"/>
                </a:lnTo>
                <a:lnTo>
                  <a:pt x="6834174" y="6554978"/>
                </a:lnTo>
                <a:lnTo>
                  <a:pt x="6832396" y="6553454"/>
                </a:lnTo>
                <a:lnTo>
                  <a:pt x="6830618" y="6552311"/>
                </a:lnTo>
                <a:lnTo>
                  <a:pt x="6828713" y="6550786"/>
                </a:lnTo>
                <a:lnTo>
                  <a:pt x="6827189" y="6548882"/>
                </a:lnTo>
                <a:lnTo>
                  <a:pt x="6825665" y="6547104"/>
                </a:lnTo>
                <a:lnTo>
                  <a:pt x="6824522" y="6545199"/>
                </a:lnTo>
                <a:lnTo>
                  <a:pt x="6823252" y="6543167"/>
                </a:lnTo>
                <a:lnTo>
                  <a:pt x="6822363" y="6541008"/>
                </a:lnTo>
                <a:lnTo>
                  <a:pt x="6821728" y="6538849"/>
                </a:lnTo>
                <a:lnTo>
                  <a:pt x="6820839" y="6536436"/>
                </a:lnTo>
                <a:lnTo>
                  <a:pt x="6820458" y="6534023"/>
                </a:lnTo>
                <a:lnTo>
                  <a:pt x="6820204" y="6531229"/>
                </a:lnTo>
                <a:lnTo>
                  <a:pt x="6820458" y="6528434"/>
                </a:lnTo>
                <a:lnTo>
                  <a:pt x="6821093" y="6526022"/>
                </a:lnTo>
                <a:lnTo>
                  <a:pt x="6826046" y="6515100"/>
                </a:lnTo>
                <a:lnTo>
                  <a:pt x="6827189" y="6513195"/>
                </a:lnTo>
                <a:lnTo>
                  <a:pt x="6829094" y="6511671"/>
                </a:lnTo>
                <a:lnTo>
                  <a:pt x="6830618" y="6509893"/>
                </a:lnTo>
                <a:lnTo>
                  <a:pt x="6832396" y="6508623"/>
                </a:lnTo>
                <a:lnTo>
                  <a:pt x="6834174" y="6507099"/>
                </a:lnTo>
                <a:lnTo>
                  <a:pt x="6836333" y="6505956"/>
                </a:lnTo>
                <a:lnTo>
                  <a:pt x="6838492" y="6505067"/>
                </a:lnTo>
                <a:lnTo>
                  <a:pt x="6840651" y="6504051"/>
                </a:lnTo>
                <a:lnTo>
                  <a:pt x="6857415" y="6499860"/>
                </a:lnTo>
                <a:lnTo>
                  <a:pt x="6860082" y="6499479"/>
                </a:lnTo>
                <a:lnTo>
                  <a:pt x="6862622" y="6499225"/>
                </a:lnTo>
                <a:lnTo>
                  <a:pt x="6865289" y="6499225"/>
                </a:lnTo>
                <a:lnTo>
                  <a:pt x="6867702" y="6499225"/>
                </a:lnTo>
                <a:lnTo>
                  <a:pt x="6870496" y="6499225"/>
                </a:lnTo>
                <a:lnTo>
                  <a:pt x="6872909" y="6499479"/>
                </a:lnTo>
                <a:lnTo>
                  <a:pt x="6875703" y="6499860"/>
                </a:lnTo>
                <a:lnTo>
                  <a:pt x="6878116" y="6500114"/>
                </a:lnTo>
                <a:lnTo>
                  <a:pt x="6880910" y="6500495"/>
                </a:lnTo>
                <a:lnTo>
                  <a:pt x="6883323" y="6500749"/>
                </a:lnTo>
                <a:lnTo>
                  <a:pt x="6883323" y="6468999"/>
                </a:lnTo>
              </a:path>
              <a:path w="6883400" h="10017125">
                <a:moveTo>
                  <a:pt x="6797598" y="6594348"/>
                </a:moveTo>
                <a:lnTo>
                  <a:pt x="6797598" y="6468999"/>
                </a:lnTo>
              </a:path>
              <a:path w="6883400" h="10017125">
                <a:moveTo>
                  <a:pt x="6883323" y="6722363"/>
                </a:moveTo>
                <a:lnTo>
                  <a:pt x="6883323" y="6687566"/>
                </a:lnTo>
                <a:lnTo>
                  <a:pt x="6880910" y="6688455"/>
                </a:lnTo>
                <a:lnTo>
                  <a:pt x="6878370" y="6689090"/>
                </a:lnTo>
                <a:lnTo>
                  <a:pt x="6875957" y="6689471"/>
                </a:lnTo>
                <a:lnTo>
                  <a:pt x="6873290" y="6689979"/>
                </a:lnTo>
                <a:lnTo>
                  <a:pt x="6870750" y="6690359"/>
                </a:lnTo>
                <a:lnTo>
                  <a:pt x="6868083" y="6690359"/>
                </a:lnTo>
                <a:lnTo>
                  <a:pt x="6865670" y="6690613"/>
                </a:lnTo>
                <a:lnTo>
                  <a:pt x="6862876" y="6690613"/>
                </a:lnTo>
                <a:lnTo>
                  <a:pt x="6860463" y="6690359"/>
                </a:lnTo>
                <a:lnTo>
                  <a:pt x="6857669" y="6690359"/>
                </a:lnTo>
                <a:lnTo>
                  <a:pt x="6855256" y="6689725"/>
                </a:lnTo>
                <a:lnTo>
                  <a:pt x="6852462" y="6689471"/>
                </a:lnTo>
                <a:lnTo>
                  <a:pt x="6850049" y="6688836"/>
                </a:lnTo>
                <a:lnTo>
                  <a:pt x="6847636" y="6688201"/>
                </a:lnTo>
                <a:lnTo>
                  <a:pt x="6845223" y="6687566"/>
                </a:lnTo>
                <a:lnTo>
                  <a:pt x="6842810" y="6686677"/>
                </a:lnTo>
                <a:lnTo>
                  <a:pt x="6840651" y="6685788"/>
                </a:lnTo>
                <a:lnTo>
                  <a:pt x="6838492" y="6684518"/>
                </a:lnTo>
                <a:lnTo>
                  <a:pt x="6836333" y="6683375"/>
                </a:lnTo>
                <a:lnTo>
                  <a:pt x="6834174" y="6682105"/>
                </a:lnTo>
                <a:lnTo>
                  <a:pt x="6832396" y="6680581"/>
                </a:lnTo>
                <a:lnTo>
                  <a:pt x="6830618" y="6679311"/>
                </a:lnTo>
                <a:lnTo>
                  <a:pt x="6821728" y="6665341"/>
                </a:lnTo>
                <a:lnTo>
                  <a:pt x="6820839" y="6663182"/>
                </a:lnTo>
                <a:lnTo>
                  <a:pt x="6820458" y="6660515"/>
                </a:lnTo>
                <a:lnTo>
                  <a:pt x="6820204" y="6657721"/>
                </a:lnTo>
                <a:lnTo>
                  <a:pt x="6820458" y="6654927"/>
                </a:lnTo>
                <a:lnTo>
                  <a:pt x="6821093" y="6652513"/>
                </a:lnTo>
                <a:lnTo>
                  <a:pt x="6821728" y="6649847"/>
                </a:lnTo>
                <a:lnTo>
                  <a:pt x="6822617" y="6647688"/>
                </a:lnTo>
                <a:lnTo>
                  <a:pt x="6823506" y="6645275"/>
                </a:lnTo>
                <a:lnTo>
                  <a:pt x="6824776" y="6643116"/>
                </a:lnTo>
                <a:lnTo>
                  <a:pt x="6826046" y="6641211"/>
                </a:lnTo>
                <a:lnTo>
                  <a:pt x="6827189" y="6639433"/>
                </a:lnTo>
                <a:lnTo>
                  <a:pt x="6829094" y="6637655"/>
                </a:lnTo>
                <a:lnTo>
                  <a:pt x="6838492" y="6630924"/>
                </a:lnTo>
                <a:lnTo>
                  <a:pt x="6840651" y="6630034"/>
                </a:lnTo>
                <a:lnTo>
                  <a:pt x="6842810" y="6628765"/>
                </a:lnTo>
                <a:lnTo>
                  <a:pt x="6845223" y="6628130"/>
                </a:lnTo>
                <a:lnTo>
                  <a:pt x="6847382" y="6627241"/>
                </a:lnTo>
                <a:lnTo>
                  <a:pt x="6849795" y="6626606"/>
                </a:lnTo>
                <a:lnTo>
                  <a:pt x="6852208" y="6626352"/>
                </a:lnTo>
                <a:lnTo>
                  <a:pt x="6855002" y="6625717"/>
                </a:lnTo>
                <a:lnTo>
                  <a:pt x="6857415" y="6625463"/>
                </a:lnTo>
                <a:lnTo>
                  <a:pt x="6860082" y="6625463"/>
                </a:lnTo>
                <a:lnTo>
                  <a:pt x="6862622" y="6625082"/>
                </a:lnTo>
                <a:lnTo>
                  <a:pt x="6865289" y="6625082"/>
                </a:lnTo>
                <a:lnTo>
                  <a:pt x="6867702" y="6625082"/>
                </a:lnTo>
                <a:lnTo>
                  <a:pt x="6870496" y="6625082"/>
                </a:lnTo>
                <a:lnTo>
                  <a:pt x="6872909" y="6625463"/>
                </a:lnTo>
                <a:lnTo>
                  <a:pt x="6875703" y="6625463"/>
                </a:lnTo>
                <a:lnTo>
                  <a:pt x="6878116" y="6625971"/>
                </a:lnTo>
                <a:lnTo>
                  <a:pt x="6880910" y="6625971"/>
                </a:lnTo>
                <a:lnTo>
                  <a:pt x="6883323" y="6626606"/>
                </a:lnTo>
                <a:lnTo>
                  <a:pt x="6883323" y="6594348"/>
                </a:lnTo>
              </a:path>
              <a:path w="6883400" h="10017125">
                <a:moveTo>
                  <a:pt x="6797598" y="6722363"/>
                </a:moveTo>
                <a:lnTo>
                  <a:pt x="6797598" y="6594348"/>
                </a:lnTo>
              </a:path>
              <a:path w="6883400" h="10017125">
                <a:moveTo>
                  <a:pt x="6883323" y="6850380"/>
                </a:moveTo>
                <a:lnTo>
                  <a:pt x="6883323" y="6815963"/>
                </a:lnTo>
                <a:lnTo>
                  <a:pt x="6880910" y="6816471"/>
                </a:lnTo>
                <a:lnTo>
                  <a:pt x="6878370" y="6817106"/>
                </a:lnTo>
                <a:lnTo>
                  <a:pt x="6875957" y="6817741"/>
                </a:lnTo>
                <a:lnTo>
                  <a:pt x="6873290" y="6817995"/>
                </a:lnTo>
                <a:lnTo>
                  <a:pt x="6870750" y="6818376"/>
                </a:lnTo>
                <a:lnTo>
                  <a:pt x="6868083" y="6818376"/>
                </a:lnTo>
                <a:lnTo>
                  <a:pt x="6865670" y="6818630"/>
                </a:lnTo>
                <a:lnTo>
                  <a:pt x="6862876" y="6818630"/>
                </a:lnTo>
                <a:lnTo>
                  <a:pt x="6860463" y="6818376"/>
                </a:lnTo>
                <a:lnTo>
                  <a:pt x="6857669" y="6818376"/>
                </a:lnTo>
                <a:lnTo>
                  <a:pt x="6855256" y="6817995"/>
                </a:lnTo>
                <a:lnTo>
                  <a:pt x="6852462" y="6817486"/>
                </a:lnTo>
                <a:lnTo>
                  <a:pt x="6850049" y="6816852"/>
                </a:lnTo>
                <a:lnTo>
                  <a:pt x="6847636" y="6816217"/>
                </a:lnTo>
                <a:lnTo>
                  <a:pt x="6845223" y="6815582"/>
                </a:lnTo>
                <a:lnTo>
                  <a:pt x="6842810" y="6814693"/>
                </a:lnTo>
                <a:lnTo>
                  <a:pt x="6840651" y="6813804"/>
                </a:lnTo>
                <a:lnTo>
                  <a:pt x="6838492" y="6812534"/>
                </a:lnTo>
                <a:lnTo>
                  <a:pt x="6836333" y="6811391"/>
                </a:lnTo>
                <a:lnTo>
                  <a:pt x="6834174" y="6810121"/>
                </a:lnTo>
                <a:lnTo>
                  <a:pt x="6832396" y="6808597"/>
                </a:lnTo>
                <a:lnTo>
                  <a:pt x="6830618" y="6807327"/>
                </a:lnTo>
                <a:lnTo>
                  <a:pt x="6828713" y="6805549"/>
                </a:lnTo>
                <a:lnTo>
                  <a:pt x="6827189" y="6804025"/>
                </a:lnTo>
                <a:lnTo>
                  <a:pt x="6825665" y="6802247"/>
                </a:lnTo>
                <a:lnTo>
                  <a:pt x="6824522" y="6800088"/>
                </a:lnTo>
                <a:lnTo>
                  <a:pt x="6823252" y="6797929"/>
                </a:lnTo>
                <a:lnTo>
                  <a:pt x="6822363" y="6795770"/>
                </a:lnTo>
                <a:lnTo>
                  <a:pt x="6821728" y="6793357"/>
                </a:lnTo>
                <a:lnTo>
                  <a:pt x="6820839" y="6791198"/>
                </a:lnTo>
                <a:lnTo>
                  <a:pt x="6820458" y="6788531"/>
                </a:lnTo>
                <a:lnTo>
                  <a:pt x="6820204" y="6785991"/>
                </a:lnTo>
                <a:lnTo>
                  <a:pt x="6820458" y="6782943"/>
                </a:lnTo>
                <a:lnTo>
                  <a:pt x="6821093" y="6780530"/>
                </a:lnTo>
                <a:lnTo>
                  <a:pt x="6821728" y="6778117"/>
                </a:lnTo>
                <a:lnTo>
                  <a:pt x="6822617" y="6775704"/>
                </a:lnTo>
                <a:lnTo>
                  <a:pt x="6823506" y="6773291"/>
                </a:lnTo>
                <a:lnTo>
                  <a:pt x="6824776" y="6771132"/>
                </a:lnTo>
                <a:lnTo>
                  <a:pt x="6826046" y="6769227"/>
                </a:lnTo>
                <a:lnTo>
                  <a:pt x="6827189" y="6767449"/>
                </a:lnTo>
                <a:lnTo>
                  <a:pt x="6829094" y="6765671"/>
                </a:lnTo>
                <a:lnTo>
                  <a:pt x="6840651" y="6758051"/>
                </a:lnTo>
                <a:lnTo>
                  <a:pt x="6842810" y="6756781"/>
                </a:lnTo>
                <a:lnTo>
                  <a:pt x="6845223" y="6756146"/>
                </a:lnTo>
                <a:lnTo>
                  <a:pt x="6847382" y="6755257"/>
                </a:lnTo>
                <a:lnTo>
                  <a:pt x="6849795" y="6754622"/>
                </a:lnTo>
                <a:lnTo>
                  <a:pt x="6852208" y="6754368"/>
                </a:lnTo>
                <a:lnTo>
                  <a:pt x="6855002" y="6753733"/>
                </a:lnTo>
                <a:lnTo>
                  <a:pt x="6857415" y="6753479"/>
                </a:lnTo>
                <a:lnTo>
                  <a:pt x="6860082" y="6753479"/>
                </a:lnTo>
                <a:lnTo>
                  <a:pt x="6862622" y="6753098"/>
                </a:lnTo>
                <a:lnTo>
                  <a:pt x="6865289" y="6753098"/>
                </a:lnTo>
                <a:lnTo>
                  <a:pt x="6867702" y="6753098"/>
                </a:lnTo>
                <a:lnTo>
                  <a:pt x="6870496" y="6753098"/>
                </a:lnTo>
                <a:lnTo>
                  <a:pt x="6872909" y="6753479"/>
                </a:lnTo>
                <a:lnTo>
                  <a:pt x="6875703" y="6753479"/>
                </a:lnTo>
                <a:lnTo>
                  <a:pt x="6878116" y="6753986"/>
                </a:lnTo>
                <a:lnTo>
                  <a:pt x="6880910" y="6754368"/>
                </a:lnTo>
                <a:lnTo>
                  <a:pt x="6883323" y="6754622"/>
                </a:lnTo>
                <a:lnTo>
                  <a:pt x="6883323" y="6722363"/>
                </a:lnTo>
              </a:path>
              <a:path w="6883400" h="10017125">
                <a:moveTo>
                  <a:pt x="6797598" y="6850380"/>
                </a:moveTo>
                <a:lnTo>
                  <a:pt x="6797598" y="6722363"/>
                </a:lnTo>
              </a:path>
              <a:path w="6883400" h="10017125">
                <a:moveTo>
                  <a:pt x="6883323" y="6978396"/>
                </a:moveTo>
                <a:lnTo>
                  <a:pt x="6883323" y="6943979"/>
                </a:lnTo>
                <a:lnTo>
                  <a:pt x="6880910" y="6944486"/>
                </a:lnTo>
                <a:lnTo>
                  <a:pt x="6878370" y="6945122"/>
                </a:lnTo>
                <a:lnTo>
                  <a:pt x="6875957" y="6945757"/>
                </a:lnTo>
                <a:lnTo>
                  <a:pt x="6873290" y="6946011"/>
                </a:lnTo>
                <a:lnTo>
                  <a:pt x="6870750" y="6946392"/>
                </a:lnTo>
                <a:lnTo>
                  <a:pt x="6868083" y="6946646"/>
                </a:lnTo>
                <a:lnTo>
                  <a:pt x="6865670" y="6946646"/>
                </a:lnTo>
                <a:lnTo>
                  <a:pt x="6862876" y="6946646"/>
                </a:lnTo>
                <a:lnTo>
                  <a:pt x="6860463" y="6946646"/>
                </a:lnTo>
                <a:lnTo>
                  <a:pt x="6857669" y="6946392"/>
                </a:lnTo>
                <a:lnTo>
                  <a:pt x="6855256" y="6946011"/>
                </a:lnTo>
                <a:lnTo>
                  <a:pt x="6852462" y="6945503"/>
                </a:lnTo>
                <a:lnTo>
                  <a:pt x="6850049" y="6944868"/>
                </a:lnTo>
                <a:lnTo>
                  <a:pt x="6847636" y="6944233"/>
                </a:lnTo>
                <a:lnTo>
                  <a:pt x="6845223" y="6943598"/>
                </a:lnTo>
                <a:lnTo>
                  <a:pt x="6842810" y="6942709"/>
                </a:lnTo>
                <a:lnTo>
                  <a:pt x="6840651" y="6941820"/>
                </a:lnTo>
                <a:lnTo>
                  <a:pt x="6838492" y="6940931"/>
                </a:lnTo>
                <a:lnTo>
                  <a:pt x="6836333" y="6939407"/>
                </a:lnTo>
                <a:lnTo>
                  <a:pt x="6834174" y="6938136"/>
                </a:lnTo>
                <a:lnTo>
                  <a:pt x="6832396" y="6936867"/>
                </a:lnTo>
                <a:lnTo>
                  <a:pt x="6824522" y="6928104"/>
                </a:lnTo>
                <a:lnTo>
                  <a:pt x="6823252" y="6925945"/>
                </a:lnTo>
                <a:lnTo>
                  <a:pt x="6822363" y="6923786"/>
                </a:lnTo>
                <a:lnTo>
                  <a:pt x="6821728" y="6921373"/>
                </a:lnTo>
                <a:lnTo>
                  <a:pt x="6820839" y="6919213"/>
                </a:lnTo>
                <a:lnTo>
                  <a:pt x="6820458" y="6916547"/>
                </a:lnTo>
                <a:lnTo>
                  <a:pt x="6820204" y="6914007"/>
                </a:lnTo>
                <a:lnTo>
                  <a:pt x="6820458" y="6911340"/>
                </a:lnTo>
                <a:lnTo>
                  <a:pt x="6821093" y="6908546"/>
                </a:lnTo>
                <a:lnTo>
                  <a:pt x="6821728" y="6906133"/>
                </a:lnTo>
                <a:lnTo>
                  <a:pt x="6822617" y="6903720"/>
                </a:lnTo>
                <a:lnTo>
                  <a:pt x="6823506" y="6901307"/>
                </a:lnTo>
                <a:lnTo>
                  <a:pt x="6824776" y="6899402"/>
                </a:lnTo>
                <a:lnTo>
                  <a:pt x="6826046" y="6897243"/>
                </a:lnTo>
                <a:lnTo>
                  <a:pt x="6827189" y="6895465"/>
                </a:lnTo>
                <a:lnTo>
                  <a:pt x="6829094" y="6893686"/>
                </a:lnTo>
                <a:lnTo>
                  <a:pt x="6830618" y="6892163"/>
                </a:lnTo>
                <a:lnTo>
                  <a:pt x="6832396" y="6890638"/>
                </a:lnTo>
                <a:lnTo>
                  <a:pt x="6834174" y="6889369"/>
                </a:lnTo>
                <a:lnTo>
                  <a:pt x="6836333" y="6888099"/>
                </a:lnTo>
                <a:lnTo>
                  <a:pt x="6838492" y="6886956"/>
                </a:lnTo>
                <a:lnTo>
                  <a:pt x="6840651" y="6886067"/>
                </a:lnTo>
                <a:lnTo>
                  <a:pt x="6842810" y="6885051"/>
                </a:lnTo>
                <a:lnTo>
                  <a:pt x="6845223" y="6884161"/>
                </a:lnTo>
                <a:lnTo>
                  <a:pt x="6847382" y="6883527"/>
                </a:lnTo>
                <a:lnTo>
                  <a:pt x="6849795" y="6883019"/>
                </a:lnTo>
                <a:lnTo>
                  <a:pt x="6852208" y="6882384"/>
                </a:lnTo>
                <a:lnTo>
                  <a:pt x="6855002" y="6881749"/>
                </a:lnTo>
                <a:lnTo>
                  <a:pt x="6857415" y="6881495"/>
                </a:lnTo>
                <a:lnTo>
                  <a:pt x="6860082" y="6881495"/>
                </a:lnTo>
                <a:lnTo>
                  <a:pt x="6862622" y="6881113"/>
                </a:lnTo>
                <a:lnTo>
                  <a:pt x="6865289" y="6881113"/>
                </a:lnTo>
                <a:lnTo>
                  <a:pt x="6867702" y="6881113"/>
                </a:lnTo>
                <a:lnTo>
                  <a:pt x="6870496" y="6881113"/>
                </a:lnTo>
                <a:lnTo>
                  <a:pt x="6872909" y="6881495"/>
                </a:lnTo>
                <a:lnTo>
                  <a:pt x="6875703" y="6881495"/>
                </a:lnTo>
                <a:lnTo>
                  <a:pt x="6878116" y="6882003"/>
                </a:lnTo>
                <a:lnTo>
                  <a:pt x="6880910" y="6882384"/>
                </a:lnTo>
                <a:lnTo>
                  <a:pt x="6883323" y="6882638"/>
                </a:lnTo>
                <a:lnTo>
                  <a:pt x="6883323" y="6850380"/>
                </a:lnTo>
              </a:path>
              <a:path w="6883400" h="10017125">
                <a:moveTo>
                  <a:pt x="6797598" y="6978396"/>
                </a:moveTo>
                <a:lnTo>
                  <a:pt x="6797598" y="6850380"/>
                </a:lnTo>
              </a:path>
              <a:path w="6883400" h="10017125">
                <a:moveTo>
                  <a:pt x="6883323" y="7106411"/>
                </a:moveTo>
                <a:lnTo>
                  <a:pt x="6883323" y="7071995"/>
                </a:lnTo>
                <a:lnTo>
                  <a:pt x="6880910" y="7072503"/>
                </a:lnTo>
                <a:lnTo>
                  <a:pt x="6878370" y="7073138"/>
                </a:lnTo>
                <a:lnTo>
                  <a:pt x="6875957" y="7073773"/>
                </a:lnTo>
                <a:lnTo>
                  <a:pt x="6873290" y="7074027"/>
                </a:lnTo>
                <a:lnTo>
                  <a:pt x="6870750" y="7074408"/>
                </a:lnTo>
                <a:lnTo>
                  <a:pt x="6868083" y="7074661"/>
                </a:lnTo>
                <a:lnTo>
                  <a:pt x="6865670" y="7074661"/>
                </a:lnTo>
                <a:lnTo>
                  <a:pt x="6862876" y="7074661"/>
                </a:lnTo>
                <a:lnTo>
                  <a:pt x="6860463" y="7074661"/>
                </a:lnTo>
                <a:lnTo>
                  <a:pt x="6857669" y="7074408"/>
                </a:lnTo>
                <a:lnTo>
                  <a:pt x="6855256" y="7074027"/>
                </a:lnTo>
                <a:lnTo>
                  <a:pt x="6852462" y="7073773"/>
                </a:lnTo>
                <a:lnTo>
                  <a:pt x="6850049" y="7073138"/>
                </a:lnTo>
                <a:lnTo>
                  <a:pt x="6847636" y="7072249"/>
                </a:lnTo>
                <a:lnTo>
                  <a:pt x="6845223" y="7071613"/>
                </a:lnTo>
                <a:lnTo>
                  <a:pt x="6830618" y="7063359"/>
                </a:lnTo>
                <a:lnTo>
                  <a:pt x="6828713" y="7061834"/>
                </a:lnTo>
                <a:lnTo>
                  <a:pt x="6827189" y="7060057"/>
                </a:lnTo>
                <a:lnTo>
                  <a:pt x="6825665" y="7058279"/>
                </a:lnTo>
                <a:lnTo>
                  <a:pt x="6824522" y="7056120"/>
                </a:lnTo>
                <a:lnTo>
                  <a:pt x="6823252" y="7053961"/>
                </a:lnTo>
                <a:lnTo>
                  <a:pt x="6822363" y="7051802"/>
                </a:lnTo>
                <a:lnTo>
                  <a:pt x="6821728" y="7049643"/>
                </a:lnTo>
                <a:lnTo>
                  <a:pt x="6820839" y="7047230"/>
                </a:lnTo>
                <a:lnTo>
                  <a:pt x="6820458" y="7044563"/>
                </a:lnTo>
                <a:lnTo>
                  <a:pt x="6820204" y="7042023"/>
                </a:lnTo>
                <a:lnTo>
                  <a:pt x="6824776" y="7027418"/>
                </a:lnTo>
                <a:lnTo>
                  <a:pt x="6826046" y="7025259"/>
                </a:lnTo>
                <a:lnTo>
                  <a:pt x="6827189" y="7023481"/>
                </a:lnTo>
                <a:lnTo>
                  <a:pt x="6829094" y="7021957"/>
                </a:lnTo>
                <a:lnTo>
                  <a:pt x="6830618" y="7020179"/>
                </a:lnTo>
                <a:lnTo>
                  <a:pt x="6840651" y="7014083"/>
                </a:lnTo>
                <a:lnTo>
                  <a:pt x="6842810" y="7013067"/>
                </a:lnTo>
                <a:lnTo>
                  <a:pt x="6845223" y="7012178"/>
                </a:lnTo>
                <a:lnTo>
                  <a:pt x="6847382" y="7011543"/>
                </a:lnTo>
                <a:lnTo>
                  <a:pt x="6849795" y="7011034"/>
                </a:lnTo>
                <a:lnTo>
                  <a:pt x="6852208" y="7010400"/>
                </a:lnTo>
                <a:lnTo>
                  <a:pt x="6855002" y="7010019"/>
                </a:lnTo>
                <a:lnTo>
                  <a:pt x="6857415" y="7009765"/>
                </a:lnTo>
                <a:lnTo>
                  <a:pt x="6860082" y="7009511"/>
                </a:lnTo>
                <a:lnTo>
                  <a:pt x="6862622" y="7009130"/>
                </a:lnTo>
                <a:lnTo>
                  <a:pt x="6865289" y="7009130"/>
                </a:lnTo>
                <a:lnTo>
                  <a:pt x="6867702" y="7009130"/>
                </a:lnTo>
                <a:lnTo>
                  <a:pt x="6870496" y="7009130"/>
                </a:lnTo>
                <a:lnTo>
                  <a:pt x="6872909" y="7009511"/>
                </a:lnTo>
                <a:lnTo>
                  <a:pt x="6875703" y="7009765"/>
                </a:lnTo>
                <a:lnTo>
                  <a:pt x="6878116" y="7010019"/>
                </a:lnTo>
                <a:lnTo>
                  <a:pt x="6880910" y="7010400"/>
                </a:lnTo>
                <a:lnTo>
                  <a:pt x="6883323" y="7010654"/>
                </a:lnTo>
                <a:lnTo>
                  <a:pt x="6883323" y="6978396"/>
                </a:lnTo>
              </a:path>
              <a:path w="6883400" h="10017125">
                <a:moveTo>
                  <a:pt x="6797598" y="7106411"/>
                </a:moveTo>
                <a:lnTo>
                  <a:pt x="6797598" y="6978396"/>
                </a:lnTo>
              </a:path>
              <a:path w="6883400" h="10017125">
                <a:moveTo>
                  <a:pt x="6883323" y="7234428"/>
                </a:moveTo>
                <a:lnTo>
                  <a:pt x="6883323" y="7200011"/>
                </a:lnTo>
                <a:lnTo>
                  <a:pt x="6880910" y="7200519"/>
                </a:lnTo>
                <a:lnTo>
                  <a:pt x="6878370" y="7201154"/>
                </a:lnTo>
                <a:lnTo>
                  <a:pt x="6875957" y="7201789"/>
                </a:lnTo>
                <a:lnTo>
                  <a:pt x="6873290" y="7202043"/>
                </a:lnTo>
                <a:lnTo>
                  <a:pt x="6870750" y="7202424"/>
                </a:lnTo>
                <a:lnTo>
                  <a:pt x="6868083" y="7202678"/>
                </a:lnTo>
                <a:lnTo>
                  <a:pt x="6865670" y="7202678"/>
                </a:lnTo>
                <a:lnTo>
                  <a:pt x="6862876" y="7202678"/>
                </a:lnTo>
                <a:lnTo>
                  <a:pt x="6860463" y="7202678"/>
                </a:lnTo>
                <a:lnTo>
                  <a:pt x="6857669" y="7202424"/>
                </a:lnTo>
                <a:lnTo>
                  <a:pt x="6855256" y="7202043"/>
                </a:lnTo>
                <a:lnTo>
                  <a:pt x="6852462" y="7201789"/>
                </a:lnTo>
                <a:lnTo>
                  <a:pt x="6850049" y="7201154"/>
                </a:lnTo>
                <a:lnTo>
                  <a:pt x="6847636" y="7200519"/>
                </a:lnTo>
                <a:lnTo>
                  <a:pt x="6845223" y="7199630"/>
                </a:lnTo>
                <a:lnTo>
                  <a:pt x="6842810" y="7198741"/>
                </a:lnTo>
                <a:lnTo>
                  <a:pt x="6840651" y="7197852"/>
                </a:lnTo>
                <a:lnTo>
                  <a:pt x="6838492" y="7196963"/>
                </a:lnTo>
                <a:lnTo>
                  <a:pt x="6836333" y="7195693"/>
                </a:lnTo>
                <a:lnTo>
                  <a:pt x="6834174" y="7194423"/>
                </a:lnTo>
                <a:lnTo>
                  <a:pt x="6832396" y="7192899"/>
                </a:lnTo>
                <a:lnTo>
                  <a:pt x="6830618" y="7191375"/>
                </a:lnTo>
                <a:lnTo>
                  <a:pt x="6828713" y="7189851"/>
                </a:lnTo>
                <a:lnTo>
                  <a:pt x="6827189" y="7188073"/>
                </a:lnTo>
                <a:lnTo>
                  <a:pt x="6825665" y="7186295"/>
                </a:lnTo>
                <a:lnTo>
                  <a:pt x="6824522" y="7184136"/>
                </a:lnTo>
                <a:lnTo>
                  <a:pt x="6823252" y="7182231"/>
                </a:lnTo>
                <a:lnTo>
                  <a:pt x="6822363" y="7179818"/>
                </a:lnTo>
                <a:lnTo>
                  <a:pt x="6821728" y="7177659"/>
                </a:lnTo>
                <a:lnTo>
                  <a:pt x="6820839" y="7175246"/>
                </a:lnTo>
                <a:lnTo>
                  <a:pt x="6820458" y="7172833"/>
                </a:lnTo>
                <a:lnTo>
                  <a:pt x="6820204" y="7170039"/>
                </a:lnTo>
                <a:lnTo>
                  <a:pt x="6820458" y="7167372"/>
                </a:lnTo>
                <a:lnTo>
                  <a:pt x="6821093" y="7164578"/>
                </a:lnTo>
                <a:lnTo>
                  <a:pt x="6821728" y="7162165"/>
                </a:lnTo>
                <a:lnTo>
                  <a:pt x="6822617" y="7159752"/>
                </a:lnTo>
                <a:lnTo>
                  <a:pt x="6823506" y="7157593"/>
                </a:lnTo>
                <a:lnTo>
                  <a:pt x="6824776" y="7155434"/>
                </a:lnTo>
                <a:lnTo>
                  <a:pt x="6826046" y="7153275"/>
                </a:lnTo>
                <a:lnTo>
                  <a:pt x="6827189" y="7151497"/>
                </a:lnTo>
                <a:lnTo>
                  <a:pt x="6829094" y="7149973"/>
                </a:lnTo>
                <a:lnTo>
                  <a:pt x="6830618" y="7148195"/>
                </a:lnTo>
                <a:lnTo>
                  <a:pt x="6832396" y="7146925"/>
                </a:lnTo>
                <a:lnTo>
                  <a:pt x="6834174" y="7145401"/>
                </a:lnTo>
                <a:lnTo>
                  <a:pt x="6836333" y="7144131"/>
                </a:lnTo>
                <a:lnTo>
                  <a:pt x="6838492" y="7142988"/>
                </a:lnTo>
                <a:lnTo>
                  <a:pt x="6840651" y="7142099"/>
                </a:lnTo>
                <a:lnTo>
                  <a:pt x="6842810" y="7141083"/>
                </a:lnTo>
                <a:lnTo>
                  <a:pt x="6845223" y="7140194"/>
                </a:lnTo>
                <a:lnTo>
                  <a:pt x="6847382" y="7139559"/>
                </a:lnTo>
                <a:lnTo>
                  <a:pt x="6849795" y="7139051"/>
                </a:lnTo>
                <a:lnTo>
                  <a:pt x="6852208" y="7138416"/>
                </a:lnTo>
                <a:lnTo>
                  <a:pt x="6855002" y="7138034"/>
                </a:lnTo>
                <a:lnTo>
                  <a:pt x="6857415" y="7137781"/>
                </a:lnTo>
                <a:lnTo>
                  <a:pt x="6860082" y="7137527"/>
                </a:lnTo>
                <a:lnTo>
                  <a:pt x="6862622" y="7137146"/>
                </a:lnTo>
                <a:lnTo>
                  <a:pt x="6865289" y="7137146"/>
                </a:lnTo>
                <a:lnTo>
                  <a:pt x="6867702" y="7137146"/>
                </a:lnTo>
                <a:lnTo>
                  <a:pt x="6870496" y="7137146"/>
                </a:lnTo>
                <a:lnTo>
                  <a:pt x="6872909" y="7137527"/>
                </a:lnTo>
                <a:lnTo>
                  <a:pt x="6875703" y="7137781"/>
                </a:lnTo>
                <a:lnTo>
                  <a:pt x="6878116" y="7138034"/>
                </a:lnTo>
                <a:lnTo>
                  <a:pt x="6880910" y="7138416"/>
                </a:lnTo>
                <a:lnTo>
                  <a:pt x="6883323" y="7139051"/>
                </a:lnTo>
                <a:lnTo>
                  <a:pt x="6883323" y="7106411"/>
                </a:lnTo>
              </a:path>
              <a:path w="6883400" h="10017125">
                <a:moveTo>
                  <a:pt x="6797598" y="7234428"/>
                </a:moveTo>
                <a:lnTo>
                  <a:pt x="6797598" y="7106411"/>
                </a:lnTo>
              </a:path>
              <a:path w="6883400" h="10017125">
                <a:moveTo>
                  <a:pt x="6883323" y="7362444"/>
                </a:moveTo>
                <a:lnTo>
                  <a:pt x="6883323" y="7328027"/>
                </a:lnTo>
                <a:lnTo>
                  <a:pt x="6880910" y="7328534"/>
                </a:lnTo>
                <a:lnTo>
                  <a:pt x="6878370" y="7329170"/>
                </a:lnTo>
                <a:lnTo>
                  <a:pt x="6875957" y="7329805"/>
                </a:lnTo>
                <a:lnTo>
                  <a:pt x="6873290" y="7330059"/>
                </a:lnTo>
                <a:lnTo>
                  <a:pt x="6870750" y="7330440"/>
                </a:lnTo>
                <a:lnTo>
                  <a:pt x="6868083" y="7330694"/>
                </a:lnTo>
                <a:lnTo>
                  <a:pt x="6865670" y="7330694"/>
                </a:lnTo>
                <a:lnTo>
                  <a:pt x="6862876" y="7330694"/>
                </a:lnTo>
                <a:lnTo>
                  <a:pt x="6860463" y="7330694"/>
                </a:lnTo>
                <a:lnTo>
                  <a:pt x="6857669" y="7330440"/>
                </a:lnTo>
                <a:lnTo>
                  <a:pt x="6855256" y="7330059"/>
                </a:lnTo>
                <a:lnTo>
                  <a:pt x="6852462" y="7329805"/>
                </a:lnTo>
                <a:lnTo>
                  <a:pt x="6850049" y="7329170"/>
                </a:lnTo>
                <a:lnTo>
                  <a:pt x="6847636" y="7328534"/>
                </a:lnTo>
                <a:lnTo>
                  <a:pt x="6845223" y="7327646"/>
                </a:lnTo>
                <a:lnTo>
                  <a:pt x="6842810" y="7327011"/>
                </a:lnTo>
                <a:lnTo>
                  <a:pt x="6840651" y="7325868"/>
                </a:lnTo>
                <a:lnTo>
                  <a:pt x="6838492" y="7324979"/>
                </a:lnTo>
                <a:lnTo>
                  <a:pt x="6836333" y="7323709"/>
                </a:lnTo>
                <a:lnTo>
                  <a:pt x="6834174" y="7322439"/>
                </a:lnTo>
                <a:lnTo>
                  <a:pt x="6832396" y="7320915"/>
                </a:lnTo>
                <a:lnTo>
                  <a:pt x="6830618" y="7319391"/>
                </a:lnTo>
                <a:lnTo>
                  <a:pt x="6828713" y="7317867"/>
                </a:lnTo>
                <a:lnTo>
                  <a:pt x="6827189" y="7316089"/>
                </a:lnTo>
                <a:lnTo>
                  <a:pt x="6825665" y="7314311"/>
                </a:lnTo>
                <a:lnTo>
                  <a:pt x="6824522" y="7312152"/>
                </a:lnTo>
                <a:lnTo>
                  <a:pt x="6823252" y="7310247"/>
                </a:lnTo>
                <a:lnTo>
                  <a:pt x="6822363" y="7307834"/>
                </a:lnTo>
                <a:lnTo>
                  <a:pt x="6821728" y="7305675"/>
                </a:lnTo>
                <a:lnTo>
                  <a:pt x="6820839" y="7303261"/>
                </a:lnTo>
                <a:lnTo>
                  <a:pt x="6820458" y="7300849"/>
                </a:lnTo>
                <a:lnTo>
                  <a:pt x="6820204" y="7298055"/>
                </a:lnTo>
                <a:lnTo>
                  <a:pt x="6820458" y="7295388"/>
                </a:lnTo>
                <a:lnTo>
                  <a:pt x="6821093" y="7292594"/>
                </a:lnTo>
                <a:lnTo>
                  <a:pt x="6826046" y="7281672"/>
                </a:lnTo>
                <a:lnTo>
                  <a:pt x="6827189" y="7279513"/>
                </a:lnTo>
                <a:lnTo>
                  <a:pt x="6829094" y="7277989"/>
                </a:lnTo>
                <a:lnTo>
                  <a:pt x="6830618" y="7276211"/>
                </a:lnTo>
                <a:lnTo>
                  <a:pt x="6832396" y="7274941"/>
                </a:lnTo>
                <a:lnTo>
                  <a:pt x="6834174" y="7273417"/>
                </a:lnTo>
                <a:lnTo>
                  <a:pt x="6836333" y="7272147"/>
                </a:lnTo>
                <a:lnTo>
                  <a:pt x="6838492" y="7271004"/>
                </a:lnTo>
                <a:lnTo>
                  <a:pt x="6840651" y="7270115"/>
                </a:lnTo>
                <a:lnTo>
                  <a:pt x="6842810" y="7269099"/>
                </a:lnTo>
                <a:lnTo>
                  <a:pt x="6845223" y="7268209"/>
                </a:lnTo>
                <a:lnTo>
                  <a:pt x="6847382" y="7267575"/>
                </a:lnTo>
                <a:lnTo>
                  <a:pt x="6849795" y="7267067"/>
                </a:lnTo>
                <a:lnTo>
                  <a:pt x="6852208" y="7266432"/>
                </a:lnTo>
                <a:lnTo>
                  <a:pt x="6855002" y="7266051"/>
                </a:lnTo>
                <a:lnTo>
                  <a:pt x="6857415" y="7265797"/>
                </a:lnTo>
                <a:lnTo>
                  <a:pt x="6860082" y="7265543"/>
                </a:lnTo>
                <a:lnTo>
                  <a:pt x="6862622" y="7265543"/>
                </a:lnTo>
                <a:lnTo>
                  <a:pt x="6865289" y="7265161"/>
                </a:lnTo>
                <a:lnTo>
                  <a:pt x="6867702" y="7265161"/>
                </a:lnTo>
                <a:lnTo>
                  <a:pt x="6870496" y="7265543"/>
                </a:lnTo>
                <a:lnTo>
                  <a:pt x="6872909" y="7265543"/>
                </a:lnTo>
                <a:lnTo>
                  <a:pt x="6875703" y="7265797"/>
                </a:lnTo>
                <a:lnTo>
                  <a:pt x="6878116" y="7266051"/>
                </a:lnTo>
                <a:lnTo>
                  <a:pt x="6880910" y="7266432"/>
                </a:lnTo>
                <a:lnTo>
                  <a:pt x="6883323" y="7267067"/>
                </a:lnTo>
                <a:lnTo>
                  <a:pt x="6883323" y="7234428"/>
                </a:lnTo>
              </a:path>
              <a:path w="6883400" h="10017125">
                <a:moveTo>
                  <a:pt x="6797598" y="7362444"/>
                </a:moveTo>
                <a:lnTo>
                  <a:pt x="6797598" y="7234428"/>
                </a:lnTo>
              </a:path>
              <a:path w="6883400" h="10017125">
                <a:moveTo>
                  <a:pt x="6883323" y="7490459"/>
                </a:moveTo>
                <a:lnTo>
                  <a:pt x="6883323" y="7456043"/>
                </a:lnTo>
                <a:lnTo>
                  <a:pt x="6880910" y="7456551"/>
                </a:lnTo>
                <a:lnTo>
                  <a:pt x="6878370" y="7457567"/>
                </a:lnTo>
                <a:lnTo>
                  <a:pt x="6875957" y="7457821"/>
                </a:lnTo>
                <a:lnTo>
                  <a:pt x="6873290" y="7458075"/>
                </a:lnTo>
                <a:lnTo>
                  <a:pt x="6870750" y="7458456"/>
                </a:lnTo>
                <a:lnTo>
                  <a:pt x="6868083" y="7458709"/>
                </a:lnTo>
                <a:lnTo>
                  <a:pt x="6865670" y="7458709"/>
                </a:lnTo>
                <a:lnTo>
                  <a:pt x="6862876" y="7458709"/>
                </a:lnTo>
                <a:lnTo>
                  <a:pt x="6860463" y="7458709"/>
                </a:lnTo>
                <a:lnTo>
                  <a:pt x="6857669" y="7458456"/>
                </a:lnTo>
                <a:lnTo>
                  <a:pt x="6855256" y="7458075"/>
                </a:lnTo>
                <a:lnTo>
                  <a:pt x="6852462" y="7457821"/>
                </a:lnTo>
                <a:lnTo>
                  <a:pt x="6850049" y="7457186"/>
                </a:lnTo>
                <a:lnTo>
                  <a:pt x="6847636" y="7456551"/>
                </a:lnTo>
                <a:lnTo>
                  <a:pt x="6845223" y="7456043"/>
                </a:lnTo>
                <a:lnTo>
                  <a:pt x="6842810" y="7455027"/>
                </a:lnTo>
                <a:lnTo>
                  <a:pt x="6840651" y="7454138"/>
                </a:lnTo>
                <a:lnTo>
                  <a:pt x="6838492" y="7452995"/>
                </a:lnTo>
                <a:lnTo>
                  <a:pt x="6836333" y="7451725"/>
                </a:lnTo>
                <a:lnTo>
                  <a:pt x="6834174" y="7450455"/>
                </a:lnTo>
                <a:lnTo>
                  <a:pt x="6832396" y="7448931"/>
                </a:lnTo>
                <a:lnTo>
                  <a:pt x="6830618" y="7447407"/>
                </a:lnTo>
                <a:lnTo>
                  <a:pt x="6828713" y="7445883"/>
                </a:lnTo>
                <a:lnTo>
                  <a:pt x="6827189" y="7444105"/>
                </a:lnTo>
                <a:lnTo>
                  <a:pt x="6825665" y="7442327"/>
                </a:lnTo>
                <a:lnTo>
                  <a:pt x="6824522" y="7440422"/>
                </a:lnTo>
                <a:lnTo>
                  <a:pt x="6823252" y="7438263"/>
                </a:lnTo>
                <a:lnTo>
                  <a:pt x="6822363" y="7436231"/>
                </a:lnTo>
                <a:lnTo>
                  <a:pt x="6821728" y="7433691"/>
                </a:lnTo>
                <a:lnTo>
                  <a:pt x="6820839" y="7431278"/>
                </a:lnTo>
                <a:lnTo>
                  <a:pt x="6820458" y="7428865"/>
                </a:lnTo>
                <a:lnTo>
                  <a:pt x="6820204" y="7426071"/>
                </a:lnTo>
                <a:lnTo>
                  <a:pt x="6826046" y="7409688"/>
                </a:lnTo>
                <a:lnTo>
                  <a:pt x="6827189" y="7407529"/>
                </a:lnTo>
                <a:lnTo>
                  <a:pt x="6829094" y="7406005"/>
                </a:lnTo>
                <a:lnTo>
                  <a:pt x="6830618" y="7404481"/>
                </a:lnTo>
                <a:lnTo>
                  <a:pt x="6832396" y="7402957"/>
                </a:lnTo>
                <a:lnTo>
                  <a:pt x="6834174" y="7401433"/>
                </a:lnTo>
                <a:lnTo>
                  <a:pt x="6836333" y="7400163"/>
                </a:lnTo>
                <a:lnTo>
                  <a:pt x="6838492" y="7399020"/>
                </a:lnTo>
                <a:lnTo>
                  <a:pt x="6840651" y="7398131"/>
                </a:lnTo>
                <a:lnTo>
                  <a:pt x="6842810" y="7397115"/>
                </a:lnTo>
                <a:lnTo>
                  <a:pt x="6845223" y="7396607"/>
                </a:lnTo>
                <a:lnTo>
                  <a:pt x="6847382" y="7395591"/>
                </a:lnTo>
                <a:lnTo>
                  <a:pt x="6849795" y="7395083"/>
                </a:lnTo>
                <a:lnTo>
                  <a:pt x="6852208" y="7394702"/>
                </a:lnTo>
                <a:lnTo>
                  <a:pt x="6855002" y="7394067"/>
                </a:lnTo>
                <a:lnTo>
                  <a:pt x="6857415" y="7393813"/>
                </a:lnTo>
                <a:lnTo>
                  <a:pt x="6860082" y="7393559"/>
                </a:lnTo>
                <a:lnTo>
                  <a:pt x="6862622" y="7393559"/>
                </a:lnTo>
                <a:lnTo>
                  <a:pt x="6865289" y="7393178"/>
                </a:lnTo>
                <a:lnTo>
                  <a:pt x="6867702" y="7393178"/>
                </a:lnTo>
                <a:lnTo>
                  <a:pt x="6870496" y="7393559"/>
                </a:lnTo>
                <a:lnTo>
                  <a:pt x="6872909" y="7393559"/>
                </a:lnTo>
                <a:lnTo>
                  <a:pt x="6875703" y="7393813"/>
                </a:lnTo>
                <a:lnTo>
                  <a:pt x="6878116" y="7394067"/>
                </a:lnTo>
                <a:lnTo>
                  <a:pt x="6880910" y="7394448"/>
                </a:lnTo>
                <a:lnTo>
                  <a:pt x="6883323" y="7395083"/>
                </a:lnTo>
                <a:lnTo>
                  <a:pt x="6883323" y="7362444"/>
                </a:lnTo>
              </a:path>
              <a:path w="6883400" h="10017125">
                <a:moveTo>
                  <a:pt x="6797598" y="7490459"/>
                </a:moveTo>
                <a:lnTo>
                  <a:pt x="6797598" y="7362444"/>
                </a:lnTo>
              </a:path>
              <a:path w="6883400" h="10017125">
                <a:moveTo>
                  <a:pt x="6883323" y="7618730"/>
                </a:moveTo>
                <a:lnTo>
                  <a:pt x="6883323" y="7584059"/>
                </a:lnTo>
                <a:lnTo>
                  <a:pt x="6880910" y="7584948"/>
                </a:lnTo>
                <a:lnTo>
                  <a:pt x="6878370" y="7585583"/>
                </a:lnTo>
                <a:lnTo>
                  <a:pt x="6875957" y="7585836"/>
                </a:lnTo>
                <a:lnTo>
                  <a:pt x="6873290" y="7586472"/>
                </a:lnTo>
                <a:lnTo>
                  <a:pt x="6870750" y="7586726"/>
                </a:lnTo>
                <a:lnTo>
                  <a:pt x="6868083" y="7586726"/>
                </a:lnTo>
                <a:lnTo>
                  <a:pt x="6865670" y="7587107"/>
                </a:lnTo>
                <a:lnTo>
                  <a:pt x="6862876" y="7587107"/>
                </a:lnTo>
                <a:lnTo>
                  <a:pt x="6860463" y="7586726"/>
                </a:lnTo>
                <a:lnTo>
                  <a:pt x="6857669" y="7586726"/>
                </a:lnTo>
                <a:lnTo>
                  <a:pt x="6855256" y="7586091"/>
                </a:lnTo>
                <a:lnTo>
                  <a:pt x="6852462" y="7585836"/>
                </a:lnTo>
                <a:lnTo>
                  <a:pt x="6850049" y="7585202"/>
                </a:lnTo>
                <a:lnTo>
                  <a:pt x="6847636" y="7584567"/>
                </a:lnTo>
                <a:lnTo>
                  <a:pt x="6845223" y="7584059"/>
                </a:lnTo>
                <a:lnTo>
                  <a:pt x="6842810" y="7583043"/>
                </a:lnTo>
                <a:lnTo>
                  <a:pt x="6840651" y="7582154"/>
                </a:lnTo>
                <a:lnTo>
                  <a:pt x="6838492" y="7581011"/>
                </a:lnTo>
                <a:lnTo>
                  <a:pt x="6836333" y="7579741"/>
                </a:lnTo>
                <a:lnTo>
                  <a:pt x="6834174" y="7578471"/>
                </a:lnTo>
                <a:lnTo>
                  <a:pt x="6832396" y="7576947"/>
                </a:lnTo>
                <a:lnTo>
                  <a:pt x="6830618" y="7575423"/>
                </a:lnTo>
                <a:lnTo>
                  <a:pt x="6828713" y="7573899"/>
                </a:lnTo>
                <a:lnTo>
                  <a:pt x="6827189" y="7572121"/>
                </a:lnTo>
                <a:lnTo>
                  <a:pt x="6825665" y="7570343"/>
                </a:lnTo>
                <a:lnTo>
                  <a:pt x="6824522" y="7568438"/>
                </a:lnTo>
                <a:lnTo>
                  <a:pt x="6823252" y="7566279"/>
                </a:lnTo>
                <a:lnTo>
                  <a:pt x="6822363" y="7564247"/>
                </a:lnTo>
                <a:lnTo>
                  <a:pt x="6821728" y="7561707"/>
                </a:lnTo>
                <a:lnTo>
                  <a:pt x="6820839" y="7559294"/>
                </a:lnTo>
                <a:lnTo>
                  <a:pt x="6820458" y="7556881"/>
                </a:lnTo>
                <a:lnTo>
                  <a:pt x="6820204" y="7554086"/>
                </a:lnTo>
                <a:lnTo>
                  <a:pt x="6820458" y="7551420"/>
                </a:lnTo>
                <a:lnTo>
                  <a:pt x="6821093" y="7549007"/>
                </a:lnTo>
                <a:lnTo>
                  <a:pt x="6821728" y="7546213"/>
                </a:lnTo>
                <a:lnTo>
                  <a:pt x="6822617" y="7543800"/>
                </a:lnTo>
                <a:lnTo>
                  <a:pt x="6823506" y="7541641"/>
                </a:lnTo>
                <a:lnTo>
                  <a:pt x="6824776" y="7539482"/>
                </a:lnTo>
                <a:lnTo>
                  <a:pt x="6826046" y="7537704"/>
                </a:lnTo>
                <a:lnTo>
                  <a:pt x="6827189" y="7535545"/>
                </a:lnTo>
                <a:lnTo>
                  <a:pt x="6829094" y="7534021"/>
                </a:lnTo>
                <a:lnTo>
                  <a:pt x="6830618" y="7532497"/>
                </a:lnTo>
                <a:lnTo>
                  <a:pt x="6832396" y="7530973"/>
                </a:lnTo>
                <a:lnTo>
                  <a:pt x="6834174" y="7529449"/>
                </a:lnTo>
                <a:lnTo>
                  <a:pt x="6836333" y="7528179"/>
                </a:lnTo>
                <a:lnTo>
                  <a:pt x="6838492" y="7527290"/>
                </a:lnTo>
                <a:lnTo>
                  <a:pt x="6840651" y="7526147"/>
                </a:lnTo>
                <a:lnTo>
                  <a:pt x="6842810" y="7525131"/>
                </a:lnTo>
                <a:lnTo>
                  <a:pt x="6845223" y="7524623"/>
                </a:lnTo>
                <a:lnTo>
                  <a:pt x="6847382" y="7523607"/>
                </a:lnTo>
                <a:lnTo>
                  <a:pt x="6849795" y="7523099"/>
                </a:lnTo>
                <a:lnTo>
                  <a:pt x="6852208" y="7522718"/>
                </a:lnTo>
                <a:lnTo>
                  <a:pt x="6855002" y="7522083"/>
                </a:lnTo>
                <a:lnTo>
                  <a:pt x="6857415" y="7521829"/>
                </a:lnTo>
                <a:lnTo>
                  <a:pt x="6860082" y="7521575"/>
                </a:lnTo>
                <a:lnTo>
                  <a:pt x="6862622" y="7521575"/>
                </a:lnTo>
                <a:lnTo>
                  <a:pt x="6865289" y="7521575"/>
                </a:lnTo>
                <a:lnTo>
                  <a:pt x="6867702" y="7521575"/>
                </a:lnTo>
                <a:lnTo>
                  <a:pt x="6870496" y="7521575"/>
                </a:lnTo>
                <a:lnTo>
                  <a:pt x="6872909" y="7521575"/>
                </a:lnTo>
                <a:lnTo>
                  <a:pt x="6875703" y="7521829"/>
                </a:lnTo>
                <a:lnTo>
                  <a:pt x="6878116" y="7522083"/>
                </a:lnTo>
                <a:lnTo>
                  <a:pt x="6880910" y="7522464"/>
                </a:lnTo>
                <a:lnTo>
                  <a:pt x="6883323" y="7523099"/>
                </a:lnTo>
                <a:lnTo>
                  <a:pt x="6883323" y="7490459"/>
                </a:lnTo>
              </a:path>
              <a:path w="6883400" h="10017125">
                <a:moveTo>
                  <a:pt x="6797598" y="7618730"/>
                </a:moveTo>
                <a:lnTo>
                  <a:pt x="6797598" y="7490459"/>
                </a:lnTo>
              </a:path>
              <a:path w="6883400" h="10017125">
                <a:moveTo>
                  <a:pt x="6883323" y="7746746"/>
                </a:moveTo>
                <a:lnTo>
                  <a:pt x="6883323" y="7712075"/>
                </a:lnTo>
                <a:lnTo>
                  <a:pt x="6880910" y="7712964"/>
                </a:lnTo>
                <a:lnTo>
                  <a:pt x="6878370" y="7713599"/>
                </a:lnTo>
                <a:lnTo>
                  <a:pt x="6875957" y="7713853"/>
                </a:lnTo>
                <a:lnTo>
                  <a:pt x="6873290" y="7714488"/>
                </a:lnTo>
                <a:lnTo>
                  <a:pt x="6870750" y="7714742"/>
                </a:lnTo>
                <a:lnTo>
                  <a:pt x="6868083" y="7714742"/>
                </a:lnTo>
                <a:lnTo>
                  <a:pt x="6865670" y="7715123"/>
                </a:lnTo>
                <a:lnTo>
                  <a:pt x="6862876" y="7715123"/>
                </a:lnTo>
                <a:lnTo>
                  <a:pt x="6860463" y="7714742"/>
                </a:lnTo>
                <a:lnTo>
                  <a:pt x="6857669" y="7714742"/>
                </a:lnTo>
                <a:lnTo>
                  <a:pt x="6855256" y="7714107"/>
                </a:lnTo>
                <a:lnTo>
                  <a:pt x="6852462" y="7713853"/>
                </a:lnTo>
                <a:lnTo>
                  <a:pt x="6850049" y="7713218"/>
                </a:lnTo>
                <a:lnTo>
                  <a:pt x="6847636" y="7712583"/>
                </a:lnTo>
                <a:lnTo>
                  <a:pt x="6845223" y="7712075"/>
                </a:lnTo>
                <a:lnTo>
                  <a:pt x="6842810" y="7711059"/>
                </a:lnTo>
                <a:lnTo>
                  <a:pt x="6840651" y="7710170"/>
                </a:lnTo>
                <a:lnTo>
                  <a:pt x="6838492" y="7709027"/>
                </a:lnTo>
                <a:lnTo>
                  <a:pt x="6836333" y="7707757"/>
                </a:lnTo>
                <a:lnTo>
                  <a:pt x="6834174" y="7706486"/>
                </a:lnTo>
                <a:lnTo>
                  <a:pt x="6832396" y="7704963"/>
                </a:lnTo>
                <a:lnTo>
                  <a:pt x="6830618" y="7703439"/>
                </a:lnTo>
                <a:lnTo>
                  <a:pt x="6828713" y="7701915"/>
                </a:lnTo>
                <a:lnTo>
                  <a:pt x="6827189" y="7700136"/>
                </a:lnTo>
                <a:lnTo>
                  <a:pt x="6825665" y="7698359"/>
                </a:lnTo>
                <a:lnTo>
                  <a:pt x="6824522" y="7696454"/>
                </a:lnTo>
                <a:lnTo>
                  <a:pt x="6823252" y="7694295"/>
                </a:lnTo>
                <a:lnTo>
                  <a:pt x="6822363" y="7692263"/>
                </a:lnTo>
                <a:lnTo>
                  <a:pt x="6821728" y="7689723"/>
                </a:lnTo>
                <a:lnTo>
                  <a:pt x="6820839" y="7687691"/>
                </a:lnTo>
                <a:lnTo>
                  <a:pt x="6820458" y="7684897"/>
                </a:lnTo>
                <a:lnTo>
                  <a:pt x="6820204" y="7682103"/>
                </a:lnTo>
                <a:lnTo>
                  <a:pt x="6820458" y="7679436"/>
                </a:lnTo>
                <a:lnTo>
                  <a:pt x="6821093" y="7677023"/>
                </a:lnTo>
                <a:lnTo>
                  <a:pt x="6821728" y="7674229"/>
                </a:lnTo>
                <a:lnTo>
                  <a:pt x="6822617" y="7671816"/>
                </a:lnTo>
                <a:lnTo>
                  <a:pt x="6823506" y="7669657"/>
                </a:lnTo>
                <a:lnTo>
                  <a:pt x="6824776" y="7667498"/>
                </a:lnTo>
                <a:lnTo>
                  <a:pt x="6826046" y="7665720"/>
                </a:lnTo>
                <a:lnTo>
                  <a:pt x="6827189" y="7663815"/>
                </a:lnTo>
                <a:lnTo>
                  <a:pt x="6829094" y="7662036"/>
                </a:lnTo>
                <a:lnTo>
                  <a:pt x="6830618" y="7660513"/>
                </a:lnTo>
                <a:lnTo>
                  <a:pt x="6832396" y="7658989"/>
                </a:lnTo>
                <a:lnTo>
                  <a:pt x="6834174" y="7657719"/>
                </a:lnTo>
                <a:lnTo>
                  <a:pt x="6836333" y="7656195"/>
                </a:lnTo>
                <a:lnTo>
                  <a:pt x="6838492" y="7655306"/>
                </a:lnTo>
                <a:lnTo>
                  <a:pt x="6840651" y="7654163"/>
                </a:lnTo>
                <a:lnTo>
                  <a:pt x="6842810" y="7653147"/>
                </a:lnTo>
                <a:lnTo>
                  <a:pt x="6845223" y="7652639"/>
                </a:lnTo>
                <a:lnTo>
                  <a:pt x="6847382" y="7651623"/>
                </a:lnTo>
                <a:lnTo>
                  <a:pt x="6849795" y="7651115"/>
                </a:lnTo>
                <a:lnTo>
                  <a:pt x="6852208" y="7650734"/>
                </a:lnTo>
                <a:lnTo>
                  <a:pt x="6855002" y="7650099"/>
                </a:lnTo>
                <a:lnTo>
                  <a:pt x="6857415" y="7649845"/>
                </a:lnTo>
                <a:lnTo>
                  <a:pt x="6860082" y="7649845"/>
                </a:lnTo>
                <a:lnTo>
                  <a:pt x="6862622" y="7649591"/>
                </a:lnTo>
                <a:lnTo>
                  <a:pt x="6865289" y="7649591"/>
                </a:lnTo>
                <a:lnTo>
                  <a:pt x="6867702" y="7649591"/>
                </a:lnTo>
                <a:lnTo>
                  <a:pt x="6870496" y="7649591"/>
                </a:lnTo>
                <a:lnTo>
                  <a:pt x="6872909" y="7649845"/>
                </a:lnTo>
                <a:lnTo>
                  <a:pt x="6875703" y="7649845"/>
                </a:lnTo>
                <a:lnTo>
                  <a:pt x="6878116" y="7650099"/>
                </a:lnTo>
                <a:lnTo>
                  <a:pt x="6880910" y="7650480"/>
                </a:lnTo>
                <a:lnTo>
                  <a:pt x="6883323" y="7651115"/>
                </a:lnTo>
                <a:lnTo>
                  <a:pt x="6883323" y="7618476"/>
                </a:lnTo>
              </a:path>
              <a:path w="6883400" h="10017125">
                <a:moveTo>
                  <a:pt x="6797598" y="7746746"/>
                </a:moveTo>
                <a:lnTo>
                  <a:pt x="6797598" y="7618476"/>
                </a:lnTo>
              </a:path>
              <a:path w="6883400" h="10017125">
                <a:moveTo>
                  <a:pt x="6883323" y="7874761"/>
                </a:moveTo>
                <a:lnTo>
                  <a:pt x="6883323" y="7840091"/>
                </a:lnTo>
                <a:lnTo>
                  <a:pt x="6880910" y="7840980"/>
                </a:lnTo>
                <a:lnTo>
                  <a:pt x="6878370" y="7841615"/>
                </a:lnTo>
                <a:lnTo>
                  <a:pt x="6875957" y="7842123"/>
                </a:lnTo>
                <a:lnTo>
                  <a:pt x="6873290" y="7842504"/>
                </a:lnTo>
                <a:lnTo>
                  <a:pt x="6870750" y="7842758"/>
                </a:lnTo>
                <a:lnTo>
                  <a:pt x="6868083" y="7842758"/>
                </a:lnTo>
                <a:lnTo>
                  <a:pt x="6865670" y="7843139"/>
                </a:lnTo>
                <a:lnTo>
                  <a:pt x="6862876" y="7843139"/>
                </a:lnTo>
                <a:lnTo>
                  <a:pt x="6860463" y="7842758"/>
                </a:lnTo>
                <a:lnTo>
                  <a:pt x="6857669" y="7842758"/>
                </a:lnTo>
                <a:lnTo>
                  <a:pt x="6855256" y="7842123"/>
                </a:lnTo>
                <a:lnTo>
                  <a:pt x="6852462" y="7841869"/>
                </a:lnTo>
                <a:lnTo>
                  <a:pt x="6850049" y="7841234"/>
                </a:lnTo>
                <a:lnTo>
                  <a:pt x="6847636" y="7840599"/>
                </a:lnTo>
                <a:lnTo>
                  <a:pt x="6845223" y="7840091"/>
                </a:lnTo>
                <a:lnTo>
                  <a:pt x="6842810" y="7839075"/>
                </a:lnTo>
                <a:lnTo>
                  <a:pt x="6832396" y="7832979"/>
                </a:lnTo>
                <a:lnTo>
                  <a:pt x="6830618" y="7831836"/>
                </a:lnTo>
                <a:lnTo>
                  <a:pt x="6828713" y="7829931"/>
                </a:lnTo>
                <a:lnTo>
                  <a:pt x="6827189" y="7828153"/>
                </a:lnTo>
                <a:lnTo>
                  <a:pt x="6825665" y="7826375"/>
                </a:lnTo>
                <a:lnTo>
                  <a:pt x="6824522" y="7824470"/>
                </a:lnTo>
                <a:lnTo>
                  <a:pt x="6823252" y="7822311"/>
                </a:lnTo>
                <a:lnTo>
                  <a:pt x="6822363" y="7820279"/>
                </a:lnTo>
                <a:lnTo>
                  <a:pt x="6821728" y="7817739"/>
                </a:lnTo>
                <a:lnTo>
                  <a:pt x="6820839" y="7815707"/>
                </a:lnTo>
                <a:lnTo>
                  <a:pt x="6820458" y="7812913"/>
                </a:lnTo>
                <a:lnTo>
                  <a:pt x="6820204" y="7810500"/>
                </a:lnTo>
                <a:lnTo>
                  <a:pt x="6820458" y="7807452"/>
                </a:lnTo>
                <a:lnTo>
                  <a:pt x="6821093" y="7805039"/>
                </a:lnTo>
                <a:lnTo>
                  <a:pt x="6821728" y="7802499"/>
                </a:lnTo>
                <a:lnTo>
                  <a:pt x="6822617" y="7800086"/>
                </a:lnTo>
                <a:lnTo>
                  <a:pt x="6823506" y="7797673"/>
                </a:lnTo>
                <a:lnTo>
                  <a:pt x="6824776" y="7795514"/>
                </a:lnTo>
                <a:lnTo>
                  <a:pt x="6826046" y="7793736"/>
                </a:lnTo>
                <a:lnTo>
                  <a:pt x="6827189" y="7791831"/>
                </a:lnTo>
                <a:lnTo>
                  <a:pt x="6829094" y="7790053"/>
                </a:lnTo>
                <a:lnTo>
                  <a:pt x="6830618" y="7788529"/>
                </a:lnTo>
                <a:lnTo>
                  <a:pt x="6832396" y="7787005"/>
                </a:lnTo>
                <a:lnTo>
                  <a:pt x="6834174" y="7785734"/>
                </a:lnTo>
                <a:lnTo>
                  <a:pt x="6836333" y="7784592"/>
                </a:lnTo>
                <a:lnTo>
                  <a:pt x="6838492" y="7783322"/>
                </a:lnTo>
                <a:lnTo>
                  <a:pt x="6840651" y="7782433"/>
                </a:lnTo>
                <a:lnTo>
                  <a:pt x="6842810" y="7781163"/>
                </a:lnTo>
                <a:lnTo>
                  <a:pt x="6845223" y="7780655"/>
                </a:lnTo>
                <a:lnTo>
                  <a:pt x="6847382" y="7779639"/>
                </a:lnTo>
                <a:lnTo>
                  <a:pt x="6849795" y="7779131"/>
                </a:lnTo>
                <a:lnTo>
                  <a:pt x="6852208" y="7778750"/>
                </a:lnTo>
                <a:lnTo>
                  <a:pt x="6855002" y="7778115"/>
                </a:lnTo>
                <a:lnTo>
                  <a:pt x="6857415" y="7777861"/>
                </a:lnTo>
                <a:lnTo>
                  <a:pt x="6860082" y="7777861"/>
                </a:lnTo>
                <a:lnTo>
                  <a:pt x="6862622" y="7777607"/>
                </a:lnTo>
                <a:lnTo>
                  <a:pt x="6865289" y="7777607"/>
                </a:lnTo>
                <a:lnTo>
                  <a:pt x="6867702" y="7777607"/>
                </a:lnTo>
                <a:lnTo>
                  <a:pt x="6870496" y="7777607"/>
                </a:lnTo>
                <a:lnTo>
                  <a:pt x="6872909" y="7777861"/>
                </a:lnTo>
                <a:lnTo>
                  <a:pt x="6875703" y="7777861"/>
                </a:lnTo>
                <a:lnTo>
                  <a:pt x="6878116" y="7778496"/>
                </a:lnTo>
                <a:lnTo>
                  <a:pt x="6880910" y="7778750"/>
                </a:lnTo>
                <a:lnTo>
                  <a:pt x="6883323" y="7779131"/>
                </a:lnTo>
                <a:lnTo>
                  <a:pt x="6883323" y="7746746"/>
                </a:lnTo>
              </a:path>
              <a:path w="6883400" h="10017125">
                <a:moveTo>
                  <a:pt x="6797598" y="7874761"/>
                </a:moveTo>
                <a:lnTo>
                  <a:pt x="6797598" y="7746746"/>
                </a:lnTo>
              </a:path>
              <a:path w="6883400" h="10017125">
                <a:moveTo>
                  <a:pt x="6883323" y="8002778"/>
                </a:moveTo>
                <a:lnTo>
                  <a:pt x="6883323" y="7968361"/>
                </a:lnTo>
                <a:lnTo>
                  <a:pt x="6880910" y="7968996"/>
                </a:lnTo>
                <a:lnTo>
                  <a:pt x="6878370" y="7969631"/>
                </a:lnTo>
                <a:lnTo>
                  <a:pt x="6875957" y="7970139"/>
                </a:lnTo>
                <a:lnTo>
                  <a:pt x="6873290" y="7970520"/>
                </a:lnTo>
                <a:lnTo>
                  <a:pt x="6870750" y="7970774"/>
                </a:lnTo>
                <a:lnTo>
                  <a:pt x="6868083" y="7970774"/>
                </a:lnTo>
                <a:lnTo>
                  <a:pt x="6865670" y="7971155"/>
                </a:lnTo>
                <a:lnTo>
                  <a:pt x="6862876" y="7971155"/>
                </a:lnTo>
                <a:lnTo>
                  <a:pt x="6860463" y="7970774"/>
                </a:lnTo>
                <a:lnTo>
                  <a:pt x="6857669" y="7970774"/>
                </a:lnTo>
                <a:lnTo>
                  <a:pt x="6855256" y="7970520"/>
                </a:lnTo>
                <a:lnTo>
                  <a:pt x="6852462" y="7969884"/>
                </a:lnTo>
                <a:lnTo>
                  <a:pt x="6850049" y="7969250"/>
                </a:lnTo>
                <a:lnTo>
                  <a:pt x="6847636" y="7968615"/>
                </a:lnTo>
                <a:lnTo>
                  <a:pt x="6845223" y="7968107"/>
                </a:lnTo>
                <a:lnTo>
                  <a:pt x="6842810" y="7967091"/>
                </a:lnTo>
                <a:lnTo>
                  <a:pt x="6840651" y="7966202"/>
                </a:lnTo>
                <a:lnTo>
                  <a:pt x="6838492" y="7965059"/>
                </a:lnTo>
                <a:lnTo>
                  <a:pt x="6836333" y="7963789"/>
                </a:lnTo>
                <a:lnTo>
                  <a:pt x="6834174" y="7962519"/>
                </a:lnTo>
                <a:lnTo>
                  <a:pt x="6832396" y="7960995"/>
                </a:lnTo>
                <a:lnTo>
                  <a:pt x="6830618" y="7959852"/>
                </a:lnTo>
                <a:lnTo>
                  <a:pt x="6828713" y="7957947"/>
                </a:lnTo>
                <a:lnTo>
                  <a:pt x="6827189" y="7956423"/>
                </a:lnTo>
                <a:lnTo>
                  <a:pt x="6825665" y="7954645"/>
                </a:lnTo>
                <a:lnTo>
                  <a:pt x="6824522" y="7952486"/>
                </a:lnTo>
                <a:lnTo>
                  <a:pt x="6823252" y="7950327"/>
                </a:lnTo>
                <a:lnTo>
                  <a:pt x="6822363" y="7948295"/>
                </a:lnTo>
                <a:lnTo>
                  <a:pt x="6821728" y="7945755"/>
                </a:lnTo>
                <a:lnTo>
                  <a:pt x="6820839" y="7943723"/>
                </a:lnTo>
                <a:lnTo>
                  <a:pt x="6820458" y="7940929"/>
                </a:lnTo>
                <a:lnTo>
                  <a:pt x="6820204" y="7938516"/>
                </a:lnTo>
                <a:lnTo>
                  <a:pt x="6820458" y="7935468"/>
                </a:lnTo>
                <a:lnTo>
                  <a:pt x="6821093" y="7933055"/>
                </a:lnTo>
                <a:lnTo>
                  <a:pt x="6821728" y="7930515"/>
                </a:lnTo>
                <a:lnTo>
                  <a:pt x="6822617" y="7928102"/>
                </a:lnTo>
                <a:lnTo>
                  <a:pt x="6823506" y="7925689"/>
                </a:lnTo>
                <a:lnTo>
                  <a:pt x="6824776" y="7923530"/>
                </a:lnTo>
                <a:lnTo>
                  <a:pt x="6826046" y="7921752"/>
                </a:lnTo>
                <a:lnTo>
                  <a:pt x="6827189" y="7919847"/>
                </a:lnTo>
                <a:lnTo>
                  <a:pt x="6829094" y="7918069"/>
                </a:lnTo>
                <a:lnTo>
                  <a:pt x="6830618" y="7916545"/>
                </a:lnTo>
                <a:lnTo>
                  <a:pt x="6832396" y="7915021"/>
                </a:lnTo>
                <a:lnTo>
                  <a:pt x="6834174" y="7913751"/>
                </a:lnTo>
                <a:lnTo>
                  <a:pt x="6836333" y="7912608"/>
                </a:lnTo>
                <a:lnTo>
                  <a:pt x="6838492" y="7911338"/>
                </a:lnTo>
                <a:lnTo>
                  <a:pt x="6840651" y="7910449"/>
                </a:lnTo>
                <a:lnTo>
                  <a:pt x="6842810" y="7909559"/>
                </a:lnTo>
                <a:lnTo>
                  <a:pt x="6845223" y="7908671"/>
                </a:lnTo>
                <a:lnTo>
                  <a:pt x="6847382" y="7907655"/>
                </a:lnTo>
                <a:lnTo>
                  <a:pt x="6849795" y="7907401"/>
                </a:lnTo>
                <a:lnTo>
                  <a:pt x="6852208" y="7906766"/>
                </a:lnTo>
                <a:lnTo>
                  <a:pt x="6855002" y="7906131"/>
                </a:lnTo>
                <a:lnTo>
                  <a:pt x="6857415" y="7905877"/>
                </a:lnTo>
                <a:lnTo>
                  <a:pt x="6860082" y="7905877"/>
                </a:lnTo>
                <a:lnTo>
                  <a:pt x="6862622" y="7905623"/>
                </a:lnTo>
                <a:lnTo>
                  <a:pt x="6865289" y="7905623"/>
                </a:lnTo>
                <a:lnTo>
                  <a:pt x="6867702" y="7905623"/>
                </a:lnTo>
                <a:lnTo>
                  <a:pt x="6870496" y="7905623"/>
                </a:lnTo>
                <a:lnTo>
                  <a:pt x="6872909" y="7905877"/>
                </a:lnTo>
                <a:lnTo>
                  <a:pt x="6875703" y="7905877"/>
                </a:lnTo>
                <a:lnTo>
                  <a:pt x="6878116" y="7906511"/>
                </a:lnTo>
                <a:lnTo>
                  <a:pt x="6880910" y="7906766"/>
                </a:lnTo>
                <a:lnTo>
                  <a:pt x="6883323" y="7907147"/>
                </a:lnTo>
                <a:lnTo>
                  <a:pt x="6883323" y="7874761"/>
                </a:lnTo>
              </a:path>
              <a:path w="6883400" h="10017125">
                <a:moveTo>
                  <a:pt x="6797598" y="8002778"/>
                </a:moveTo>
                <a:lnTo>
                  <a:pt x="6797598" y="7874761"/>
                </a:lnTo>
              </a:path>
              <a:path w="6883400" h="10017125">
                <a:moveTo>
                  <a:pt x="6883323" y="8130794"/>
                </a:moveTo>
                <a:lnTo>
                  <a:pt x="6883323" y="8096377"/>
                </a:lnTo>
                <a:lnTo>
                  <a:pt x="6880910" y="8097011"/>
                </a:lnTo>
                <a:lnTo>
                  <a:pt x="6878370" y="8097647"/>
                </a:lnTo>
                <a:lnTo>
                  <a:pt x="6875957" y="8098155"/>
                </a:lnTo>
                <a:lnTo>
                  <a:pt x="6873290" y="8098536"/>
                </a:lnTo>
                <a:lnTo>
                  <a:pt x="6870750" y="8098790"/>
                </a:lnTo>
                <a:lnTo>
                  <a:pt x="6868083" y="8099171"/>
                </a:lnTo>
                <a:lnTo>
                  <a:pt x="6865670" y="8099171"/>
                </a:lnTo>
                <a:lnTo>
                  <a:pt x="6862876" y="8099171"/>
                </a:lnTo>
                <a:lnTo>
                  <a:pt x="6860463" y="8099171"/>
                </a:lnTo>
                <a:lnTo>
                  <a:pt x="6857669" y="8098790"/>
                </a:lnTo>
                <a:lnTo>
                  <a:pt x="6855256" y="8098536"/>
                </a:lnTo>
                <a:lnTo>
                  <a:pt x="6852462" y="8097901"/>
                </a:lnTo>
                <a:lnTo>
                  <a:pt x="6850049" y="8097647"/>
                </a:lnTo>
                <a:lnTo>
                  <a:pt x="6847636" y="8096631"/>
                </a:lnTo>
                <a:lnTo>
                  <a:pt x="6845223" y="8096123"/>
                </a:lnTo>
                <a:lnTo>
                  <a:pt x="6842810" y="8095107"/>
                </a:lnTo>
                <a:lnTo>
                  <a:pt x="6840651" y="8094218"/>
                </a:lnTo>
                <a:lnTo>
                  <a:pt x="6838492" y="8093329"/>
                </a:lnTo>
                <a:lnTo>
                  <a:pt x="6836333" y="8091805"/>
                </a:lnTo>
                <a:lnTo>
                  <a:pt x="6824522" y="8080502"/>
                </a:lnTo>
                <a:lnTo>
                  <a:pt x="6823252" y="8078343"/>
                </a:lnTo>
                <a:lnTo>
                  <a:pt x="6822363" y="8076311"/>
                </a:lnTo>
                <a:lnTo>
                  <a:pt x="6821728" y="8074152"/>
                </a:lnTo>
                <a:lnTo>
                  <a:pt x="6820839" y="8071739"/>
                </a:lnTo>
                <a:lnTo>
                  <a:pt x="6820458" y="8068945"/>
                </a:lnTo>
                <a:lnTo>
                  <a:pt x="6820204" y="8066532"/>
                </a:lnTo>
                <a:lnTo>
                  <a:pt x="6824776" y="8051927"/>
                </a:lnTo>
                <a:lnTo>
                  <a:pt x="6826046" y="8049768"/>
                </a:lnTo>
                <a:lnTo>
                  <a:pt x="6827189" y="8047863"/>
                </a:lnTo>
                <a:lnTo>
                  <a:pt x="6829094" y="8046339"/>
                </a:lnTo>
                <a:lnTo>
                  <a:pt x="6830618" y="8044561"/>
                </a:lnTo>
                <a:lnTo>
                  <a:pt x="6832396" y="8043036"/>
                </a:lnTo>
                <a:lnTo>
                  <a:pt x="6834174" y="8041767"/>
                </a:lnTo>
                <a:lnTo>
                  <a:pt x="6836333" y="8040624"/>
                </a:lnTo>
                <a:lnTo>
                  <a:pt x="6838492" y="8039354"/>
                </a:lnTo>
                <a:lnTo>
                  <a:pt x="6840651" y="8038465"/>
                </a:lnTo>
                <a:lnTo>
                  <a:pt x="6842810" y="8037576"/>
                </a:lnTo>
                <a:lnTo>
                  <a:pt x="6845223" y="8036686"/>
                </a:lnTo>
                <a:lnTo>
                  <a:pt x="6847382" y="8036052"/>
                </a:lnTo>
                <a:lnTo>
                  <a:pt x="6849795" y="8035417"/>
                </a:lnTo>
                <a:lnTo>
                  <a:pt x="6852208" y="8034782"/>
                </a:lnTo>
                <a:lnTo>
                  <a:pt x="6855002" y="8034528"/>
                </a:lnTo>
                <a:lnTo>
                  <a:pt x="6857415" y="8034147"/>
                </a:lnTo>
                <a:lnTo>
                  <a:pt x="6860082" y="8033893"/>
                </a:lnTo>
                <a:lnTo>
                  <a:pt x="6862622" y="8033639"/>
                </a:lnTo>
                <a:lnTo>
                  <a:pt x="6865289" y="8033639"/>
                </a:lnTo>
                <a:lnTo>
                  <a:pt x="6867702" y="8033639"/>
                </a:lnTo>
                <a:lnTo>
                  <a:pt x="6870496" y="8033639"/>
                </a:lnTo>
                <a:lnTo>
                  <a:pt x="6872909" y="8033893"/>
                </a:lnTo>
                <a:lnTo>
                  <a:pt x="6875703" y="8034147"/>
                </a:lnTo>
                <a:lnTo>
                  <a:pt x="6878116" y="8034528"/>
                </a:lnTo>
                <a:lnTo>
                  <a:pt x="6880910" y="8034782"/>
                </a:lnTo>
                <a:lnTo>
                  <a:pt x="6883323" y="8035163"/>
                </a:lnTo>
                <a:lnTo>
                  <a:pt x="6883323" y="8002778"/>
                </a:lnTo>
              </a:path>
              <a:path w="6883400" h="10017125">
                <a:moveTo>
                  <a:pt x="6797598" y="8130794"/>
                </a:moveTo>
                <a:lnTo>
                  <a:pt x="6797598" y="8002778"/>
                </a:lnTo>
              </a:path>
              <a:path w="6883400" h="10017125">
                <a:moveTo>
                  <a:pt x="6883323" y="8258809"/>
                </a:moveTo>
                <a:lnTo>
                  <a:pt x="6883323" y="8224393"/>
                </a:lnTo>
                <a:lnTo>
                  <a:pt x="6880910" y="8225028"/>
                </a:lnTo>
                <a:lnTo>
                  <a:pt x="6878370" y="8225663"/>
                </a:lnTo>
                <a:lnTo>
                  <a:pt x="6875957" y="8226171"/>
                </a:lnTo>
                <a:lnTo>
                  <a:pt x="6873290" y="8226552"/>
                </a:lnTo>
                <a:lnTo>
                  <a:pt x="6870750" y="8226806"/>
                </a:lnTo>
                <a:lnTo>
                  <a:pt x="6868083" y="8227186"/>
                </a:lnTo>
                <a:lnTo>
                  <a:pt x="6865670" y="8227186"/>
                </a:lnTo>
                <a:lnTo>
                  <a:pt x="6862876" y="8227186"/>
                </a:lnTo>
                <a:lnTo>
                  <a:pt x="6860463" y="8227186"/>
                </a:lnTo>
                <a:lnTo>
                  <a:pt x="6857669" y="8226806"/>
                </a:lnTo>
                <a:lnTo>
                  <a:pt x="6855256" y="8226552"/>
                </a:lnTo>
                <a:lnTo>
                  <a:pt x="6852462" y="8226171"/>
                </a:lnTo>
                <a:lnTo>
                  <a:pt x="6850049" y="8225663"/>
                </a:lnTo>
                <a:lnTo>
                  <a:pt x="6847636" y="8224647"/>
                </a:lnTo>
                <a:lnTo>
                  <a:pt x="6845223" y="8224139"/>
                </a:lnTo>
                <a:lnTo>
                  <a:pt x="6842810" y="8223123"/>
                </a:lnTo>
                <a:lnTo>
                  <a:pt x="6840651" y="8222234"/>
                </a:lnTo>
                <a:lnTo>
                  <a:pt x="6838492" y="8221345"/>
                </a:lnTo>
                <a:lnTo>
                  <a:pt x="6836333" y="8220075"/>
                </a:lnTo>
                <a:lnTo>
                  <a:pt x="6834174" y="8218551"/>
                </a:lnTo>
                <a:lnTo>
                  <a:pt x="6832396" y="8217408"/>
                </a:lnTo>
                <a:lnTo>
                  <a:pt x="6830618" y="8215884"/>
                </a:lnTo>
                <a:lnTo>
                  <a:pt x="6828713" y="8214359"/>
                </a:lnTo>
                <a:lnTo>
                  <a:pt x="6827189" y="8212455"/>
                </a:lnTo>
                <a:lnTo>
                  <a:pt x="6825665" y="8210677"/>
                </a:lnTo>
                <a:lnTo>
                  <a:pt x="6824522" y="8208518"/>
                </a:lnTo>
                <a:lnTo>
                  <a:pt x="6823252" y="8206740"/>
                </a:lnTo>
                <a:lnTo>
                  <a:pt x="6822363" y="8204327"/>
                </a:lnTo>
                <a:lnTo>
                  <a:pt x="6821728" y="8202168"/>
                </a:lnTo>
                <a:lnTo>
                  <a:pt x="6820839" y="8199755"/>
                </a:lnTo>
                <a:lnTo>
                  <a:pt x="6820458" y="8196961"/>
                </a:lnTo>
                <a:lnTo>
                  <a:pt x="6820204" y="8194548"/>
                </a:lnTo>
                <a:lnTo>
                  <a:pt x="6824776" y="8179943"/>
                </a:lnTo>
                <a:lnTo>
                  <a:pt x="6826046" y="8177784"/>
                </a:lnTo>
                <a:lnTo>
                  <a:pt x="6827189" y="8175879"/>
                </a:lnTo>
                <a:lnTo>
                  <a:pt x="6829094" y="8174355"/>
                </a:lnTo>
                <a:lnTo>
                  <a:pt x="6830618" y="8172577"/>
                </a:lnTo>
                <a:lnTo>
                  <a:pt x="6832396" y="8171053"/>
                </a:lnTo>
                <a:lnTo>
                  <a:pt x="6834174" y="8169783"/>
                </a:lnTo>
                <a:lnTo>
                  <a:pt x="6836333" y="8168640"/>
                </a:lnTo>
                <a:lnTo>
                  <a:pt x="6838492" y="8167370"/>
                </a:lnTo>
                <a:lnTo>
                  <a:pt x="6855002" y="8162544"/>
                </a:lnTo>
                <a:lnTo>
                  <a:pt x="6857415" y="8162163"/>
                </a:lnTo>
                <a:lnTo>
                  <a:pt x="6860082" y="8161909"/>
                </a:lnTo>
                <a:lnTo>
                  <a:pt x="6862622" y="8161655"/>
                </a:lnTo>
                <a:lnTo>
                  <a:pt x="6865289" y="8161655"/>
                </a:lnTo>
                <a:lnTo>
                  <a:pt x="6867702" y="8161655"/>
                </a:lnTo>
                <a:lnTo>
                  <a:pt x="6870496" y="8161655"/>
                </a:lnTo>
                <a:lnTo>
                  <a:pt x="6872909" y="8161909"/>
                </a:lnTo>
                <a:lnTo>
                  <a:pt x="6875703" y="8162163"/>
                </a:lnTo>
                <a:lnTo>
                  <a:pt x="6878116" y="8162544"/>
                </a:lnTo>
                <a:lnTo>
                  <a:pt x="6880910" y="8162798"/>
                </a:lnTo>
                <a:lnTo>
                  <a:pt x="6883323" y="8163179"/>
                </a:lnTo>
                <a:lnTo>
                  <a:pt x="6883323" y="8130794"/>
                </a:lnTo>
              </a:path>
              <a:path w="6883400" h="10017125">
                <a:moveTo>
                  <a:pt x="6797598" y="8258809"/>
                </a:moveTo>
                <a:lnTo>
                  <a:pt x="6797598" y="8130794"/>
                </a:lnTo>
              </a:path>
              <a:path w="6883400" h="10017125">
                <a:moveTo>
                  <a:pt x="6883323" y="8386826"/>
                </a:moveTo>
                <a:lnTo>
                  <a:pt x="6883323" y="8352409"/>
                </a:lnTo>
                <a:lnTo>
                  <a:pt x="6880910" y="8353044"/>
                </a:lnTo>
                <a:lnTo>
                  <a:pt x="6878370" y="8353679"/>
                </a:lnTo>
                <a:lnTo>
                  <a:pt x="6875957" y="8354186"/>
                </a:lnTo>
                <a:lnTo>
                  <a:pt x="6873290" y="8354568"/>
                </a:lnTo>
                <a:lnTo>
                  <a:pt x="6870750" y="8354822"/>
                </a:lnTo>
                <a:lnTo>
                  <a:pt x="6868083" y="8355203"/>
                </a:lnTo>
                <a:lnTo>
                  <a:pt x="6865670" y="8355203"/>
                </a:lnTo>
                <a:lnTo>
                  <a:pt x="6862876" y="8355203"/>
                </a:lnTo>
                <a:lnTo>
                  <a:pt x="6860463" y="8355203"/>
                </a:lnTo>
                <a:lnTo>
                  <a:pt x="6857669" y="8354822"/>
                </a:lnTo>
                <a:lnTo>
                  <a:pt x="6845223" y="8352155"/>
                </a:lnTo>
                <a:lnTo>
                  <a:pt x="6842810" y="8351520"/>
                </a:lnTo>
                <a:lnTo>
                  <a:pt x="6840651" y="8350250"/>
                </a:lnTo>
                <a:lnTo>
                  <a:pt x="6838492" y="8349361"/>
                </a:lnTo>
                <a:lnTo>
                  <a:pt x="6836333" y="8348091"/>
                </a:lnTo>
                <a:lnTo>
                  <a:pt x="6834174" y="8346948"/>
                </a:lnTo>
                <a:lnTo>
                  <a:pt x="6832396" y="8345424"/>
                </a:lnTo>
                <a:lnTo>
                  <a:pt x="6830618" y="8343900"/>
                </a:lnTo>
                <a:lnTo>
                  <a:pt x="6828713" y="8342376"/>
                </a:lnTo>
                <a:lnTo>
                  <a:pt x="6827189" y="8340471"/>
                </a:lnTo>
                <a:lnTo>
                  <a:pt x="6825665" y="8338693"/>
                </a:lnTo>
                <a:lnTo>
                  <a:pt x="6824522" y="8336534"/>
                </a:lnTo>
                <a:lnTo>
                  <a:pt x="6823252" y="8334756"/>
                </a:lnTo>
                <a:lnTo>
                  <a:pt x="6822363" y="8332343"/>
                </a:lnTo>
                <a:lnTo>
                  <a:pt x="6821728" y="8330184"/>
                </a:lnTo>
                <a:lnTo>
                  <a:pt x="6820839" y="8327771"/>
                </a:lnTo>
                <a:lnTo>
                  <a:pt x="6820458" y="8325231"/>
                </a:lnTo>
                <a:lnTo>
                  <a:pt x="6820204" y="8322564"/>
                </a:lnTo>
                <a:lnTo>
                  <a:pt x="6820458" y="8319770"/>
                </a:lnTo>
                <a:lnTo>
                  <a:pt x="6821093" y="8317103"/>
                </a:lnTo>
                <a:lnTo>
                  <a:pt x="6821728" y="8314563"/>
                </a:lnTo>
                <a:lnTo>
                  <a:pt x="6822617" y="8312150"/>
                </a:lnTo>
                <a:lnTo>
                  <a:pt x="6823506" y="8309991"/>
                </a:lnTo>
                <a:lnTo>
                  <a:pt x="6824776" y="8307959"/>
                </a:lnTo>
                <a:lnTo>
                  <a:pt x="6826046" y="8305800"/>
                </a:lnTo>
                <a:lnTo>
                  <a:pt x="6827189" y="8303895"/>
                </a:lnTo>
                <a:lnTo>
                  <a:pt x="6829094" y="8302371"/>
                </a:lnTo>
                <a:lnTo>
                  <a:pt x="6830618" y="8300593"/>
                </a:lnTo>
                <a:lnTo>
                  <a:pt x="6832396" y="8299323"/>
                </a:lnTo>
                <a:lnTo>
                  <a:pt x="6834174" y="8297799"/>
                </a:lnTo>
                <a:lnTo>
                  <a:pt x="6836333" y="8296656"/>
                </a:lnTo>
                <a:lnTo>
                  <a:pt x="6838492" y="8295386"/>
                </a:lnTo>
                <a:lnTo>
                  <a:pt x="6840651" y="8294497"/>
                </a:lnTo>
                <a:lnTo>
                  <a:pt x="6842810" y="8293608"/>
                </a:lnTo>
                <a:lnTo>
                  <a:pt x="6855002" y="8290559"/>
                </a:lnTo>
                <a:lnTo>
                  <a:pt x="6857415" y="8290179"/>
                </a:lnTo>
                <a:lnTo>
                  <a:pt x="6860082" y="8289925"/>
                </a:lnTo>
                <a:lnTo>
                  <a:pt x="6862622" y="8289925"/>
                </a:lnTo>
                <a:lnTo>
                  <a:pt x="6865289" y="8289671"/>
                </a:lnTo>
                <a:lnTo>
                  <a:pt x="6867702" y="8289671"/>
                </a:lnTo>
                <a:lnTo>
                  <a:pt x="6870496" y="8289925"/>
                </a:lnTo>
                <a:lnTo>
                  <a:pt x="6872909" y="8289925"/>
                </a:lnTo>
                <a:lnTo>
                  <a:pt x="6875703" y="8290179"/>
                </a:lnTo>
                <a:lnTo>
                  <a:pt x="6878116" y="8290559"/>
                </a:lnTo>
                <a:lnTo>
                  <a:pt x="6880910" y="8290814"/>
                </a:lnTo>
                <a:lnTo>
                  <a:pt x="6883323" y="8291449"/>
                </a:lnTo>
                <a:lnTo>
                  <a:pt x="6883323" y="8258809"/>
                </a:lnTo>
              </a:path>
              <a:path w="6883400" h="10017125">
                <a:moveTo>
                  <a:pt x="6797598" y="8386826"/>
                </a:moveTo>
                <a:lnTo>
                  <a:pt x="6797598" y="8258809"/>
                </a:lnTo>
              </a:path>
              <a:path w="6883400" h="10017125">
                <a:moveTo>
                  <a:pt x="6883323" y="8514842"/>
                </a:moveTo>
                <a:lnTo>
                  <a:pt x="6883323" y="8480425"/>
                </a:lnTo>
                <a:lnTo>
                  <a:pt x="6880910" y="8481060"/>
                </a:lnTo>
                <a:lnTo>
                  <a:pt x="6878370" y="8481949"/>
                </a:lnTo>
                <a:lnTo>
                  <a:pt x="6875957" y="8482203"/>
                </a:lnTo>
                <a:lnTo>
                  <a:pt x="6873290" y="8482584"/>
                </a:lnTo>
                <a:lnTo>
                  <a:pt x="6870750" y="8482838"/>
                </a:lnTo>
                <a:lnTo>
                  <a:pt x="6868083" y="8483219"/>
                </a:lnTo>
                <a:lnTo>
                  <a:pt x="6865670" y="8483219"/>
                </a:lnTo>
                <a:lnTo>
                  <a:pt x="6862876" y="8483219"/>
                </a:lnTo>
                <a:lnTo>
                  <a:pt x="6860463" y="8483219"/>
                </a:lnTo>
                <a:lnTo>
                  <a:pt x="6857669" y="8482838"/>
                </a:lnTo>
                <a:lnTo>
                  <a:pt x="6855256" y="8482584"/>
                </a:lnTo>
                <a:lnTo>
                  <a:pt x="6852462" y="8482203"/>
                </a:lnTo>
                <a:lnTo>
                  <a:pt x="6850049" y="8481695"/>
                </a:lnTo>
                <a:lnTo>
                  <a:pt x="6847636" y="8481060"/>
                </a:lnTo>
                <a:lnTo>
                  <a:pt x="6845223" y="8480171"/>
                </a:lnTo>
                <a:lnTo>
                  <a:pt x="6842810" y="8479536"/>
                </a:lnTo>
                <a:lnTo>
                  <a:pt x="6840651" y="8478266"/>
                </a:lnTo>
                <a:lnTo>
                  <a:pt x="6838492" y="8477377"/>
                </a:lnTo>
                <a:lnTo>
                  <a:pt x="6836333" y="8476107"/>
                </a:lnTo>
                <a:lnTo>
                  <a:pt x="6834174" y="8474964"/>
                </a:lnTo>
                <a:lnTo>
                  <a:pt x="6832396" y="8473440"/>
                </a:lnTo>
                <a:lnTo>
                  <a:pt x="6830618" y="8471916"/>
                </a:lnTo>
                <a:lnTo>
                  <a:pt x="6828713" y="8470392"/>
                </a:lnTo>
                <a:lnTo>
                  <a:pt x="6827189" y="8468487"/>
                </a:lnTo>
                <a:lnTo>
                  <a:pt x="6825665" y="8466709"/>
                </a:lnTo>
                <a:lnTo>
                  <a:pt x="6824522" y="8464550"/>
                </a:lnTo>
                <a:lnTo>
                  <a:pt x="6823252" y="8462772"/>
                </a:lnTo>
                <a:lnTo>
                  <a:pt x="6822363" y="8460359"/>
                </a:lnTo>
                <a:lnTo>
                  <a:pt x="6821728" y="8458200"/>
                </a:lnTo>
                <a:lnTo>
                  <a:pt x="6820839" y="8455787"/>
                </a:lnTo>
                <a:lnTo>
                  <a:pt x="6820458" y="8453247"/>
                </a:lnTo>
                <a:lnTo>
                  <a:pt x="6820204" y="8450580"/>
                </a:lnTo>
                <a:lnTo>
                  <a:pt x="6820458" y="8447786"/>
                </a:lnTo>
                <a:lnTo>
                  <a:pt x="6821093" y="8445119"/>
                </a:lnTo>
                <a:lnTo>
                  <a:pt x="6826046" y="8434070"/>
                </a:lnTo>
                <a:lnTo>
                  <a:pt x="6827189" y="8431911"/>
                </a:lnTo>
                <a:lnTo>
                  <a:pt x="6829094" y="8430387"/>
                </a:lnTo>
                <a:lnTo>
                  <a:pt x="6830618" y="8428609"/>
                </a:lnTo>
                <a:lnTo>
                  <a:pt x="6832396" y="8427339"/>
                </a:lnTo>
                <a:lnTo>
                  <a:pt x="6834174" y="8425815"/>
                </a:lnTo>
                <a:lnTo>
                  <a:pt x="6836333" y="8424672"/>
                </a:lnTo>
                <a:lnTo>
                  <a:pt x="6838492" y="8423402"/>
                </a:lnTo>
                <a:lnTo>
                  <a:pt x="6840651" y="8422513"/>
                </a:lnTo>
                <a:lnTo>
                  <a:pt x="6842810" y="8421624"/>
                </a:lnTo>
                <a:lnTo>
                  <a:pt x="6845223" y="8420735"/>
                </a:lnTo>
                <a:lnTo>
                  <a:pt x="6847382" y="8420100"/>
                </a:lnTo>
                <a:lnTo>
                  <a:pt x="6849795" y="8419465"/>
                </a:lnTo>
                <a:lnTo>
                  <a:pt x="6852208" y="8418830"/>
                </a:lnTo>
                <a:lnTo>
                  <a:pt x="6855002" y="8418576"/>
                </a:lnTo>
                <a:lnTo>
                  <a:pt x="6857415" y="8418195"/>
                </a:lnTo>
                <a:lnTo>
                  <a:pt x="6860082" y="8417941"/>
                </a:lnTo>
                <a:lnTo>
                  <a:pt x="6862622" y="8417941"/>
                </a:lnTo>
                <a:lnTo>
                  <a:pt x="6865289" y="8417687"/>
                </a:lnTo>
                <a:lnTo>
                  <a:pt x="6867702" y="8417687"/>
                </a:lnTo>
                <a:lnTo>
                  <a:pt x="6870496" y="8417941"/>
                </a:lnTo>
                <a:lnTo>
                  <a:pt x="6872909" y="8417941"/>
                </a:lnTo>
                <a:lnTo>
                  <a:pt x="6875703" y="8418195"/>
                </a:lnTo>
                <a:lnTo>
                  <a:pt x="6878116" y="8418576"/>
                </a:lnTo>
                <a:lnTo>
                  <a:pt x="6880910" y="8418830"/>
                </a:lnTo>
                <a:lnTo>
                  <a:pt x="6883323" y="8419465"/>
                </a:lnTo>
                <a:lnTo>
                  <a:pt x="6883323" y="8386826"/>
                </a:lnTo>
              </a:path>
              <a:path w="6883400" h="10017125">
                <a:moveTo>
                  <a:pt x="6797598" y="8514842"/>
                </a:moveTo>
                <a:lnTo>
                  <a:pt x="6797598" y="8386826"/>
                </a:lnTo>
              </a:path>
              <a:path w="6883400" h="10017125">
                <a:moveTo>
                  <a:pt x="6883323" y="8642858"/>
                </a:moveTo>
                <a:lnTo>
                  <a:pt x="6883323" y="8608441"/>
                </a:lnTo>
                <a:lnTo>
                  <a:pt x="6880910" y="8609076"/>
                </a:lnTo>
                <a:lnTo>
                  <a:pt x="6878370" y="8609965"/>
                </a:lnTo>
                <a:lnTo>
                  <a:pt x="6875957" y="8610219"/>
                </a:lnTo>
                <a:lnTo>
                  <a:pt x="6873290" y="8610854"/>
                </a:lnTo>
                <a:lnTo>
                  <a:pt x="6870750" y="8610854"/>
                </a:lnTo>
                <a:lnTo>
                  <a:pt x="6868083" y="8611235"/>
                </a:lnTo>
                <a:lnTo>
                  <a:pt x="6865670" y="8611235"/>
                </a:lnTo>
                <a:lnTo>
                  <a:pt x="6862876" y="8611235"/>
                </a:lnTo>
                <a:lnTo>
                  <a:pt x="6860463" y="8611235"/>
                </a:lnTo>
                <a:lnTo>
                  <a:pt x="6857669" y="8610854"/>
                </a:lnTo>
                <a:lnTo>
                  <a:pt x="6855256" y="8610600"/>
                </a:lnTo>
                <a:lnTo>
                  <a:pt x="6852462" y="8610219"/>
                </a:lnTo>
                <a:lnTo>
                  <a:pt x="6850049" y="8609711"/>
                </a:lnTo>
                <a:lnTo>
                  <a:pt x="6847636" y="8609076"/>
                </a:lnTo>
                <a:lnTo>
                  <a:pt x="6845223" y="8608441"/>
                </a:lnTo>
                <a:lnTo>
                  <a:pt x="6842810" y="8607552"/>
                </a:lnTo>
                <a:lnTo>
                  <a:pt x="6840651" y="8606663"/>
                </a:lnTo>
                <a:lnTo>
                  <a:pt x="6838492" y="8605393"/>
                </a:lnTo>
                <a:lnTo>
                  <a:pt x="6836333" y="8604123"/>
                </a:lnTo>
                <a:lnTo>
                  <a:pt x="6834174" y="8602980"/>
                </a:lnTo>
                <a:lnTo>
                  <a:pt x="6832396" y="8601456"/>
                </a:lnTo>
                <a:lnTo>
                  <a:pt x="6830618" y="8599932"/>
                </a:lnTo>
                <a:lnTo>
                  <a:pt x="6828713" y="8598408"/>
                </a:lnTo>
                <a:lnTo>
                  <a:pt x="6827189" y="8596503"/>
                </a:lnTo>
                <a:lnTo>
                  <a:pt x="6825665" y="8594725"/>
                </a:lnTo>
                <a:lnTo>
                  <a:pt x="6824522" y="8592947"/>
                </a:lnTo>
                <a:lnTo>
                  <a:pt x="6823252" y="8590788"/>
                </a:lnTo>
                <a:lnTo>
                  <a:pt x="6822363" y="8588629"/>
                </a:lnTo>
                <a:lnTo>
                  <a:pt x="6821728" y="8586216"/>
                </a:lnTo>
                <a:lnTo>
                  <a:pt x="6820839" y="8583803"/>
                </a:lnTo>
                <a:lnTo>
                  <a:pt x="6820458" y="8581263"/>
                </a:lnTo>
                <a:lnTo>
                  <a:pt x="6820204" y="8578596"/>
                </a:lnTo>
                <a:lnTo>
                  <a:pt x="6820458" y="8575802"/>
                </a:lnTo>
                <a:lnTo>
                  <a:pt x="6821093" y="8573389"/>
                </a:lnTo>
                <a:lnTo>
                  <a:pt x="6821728" y="8570595"/>
                </a:lnTo>
                <a:lnTo>
                  <a:pt x="6822617" y="8568182"/>
                </a:lnTo>
                <a:lnTo>
                  <a:pt x="6823506" y="8566023"/>
                </a:lnTo>
                <a:lnTo>
                  <a:pt x="6824776" y="8563991"/>
                </a:lnTo>
                <a:lnTo>
                  <a:pt x="6826046" y="8562086"/>
                </a:lnTo>
                <a:lnTo>
                  <a:pt x="6827189" y="8559927"/>
                </a:lnTo>
                <a:lnTo>
                  <a:pt x="6829094" y="8558403"/>
                </a:lnTo>
                <a:lnTo>
                  <a:pt x="6830618" y="8556879"/>
                </a:lnTo>
                <a:lnTo>
                  <a:pt x="6832396" y="8555355"/>
                </a:lnTo>
                <a:lnTo>
                  <a:pt x="6834174" y="8553831"/>
                </a:lnTo>
                <a:lnTo>
                  <a:pt x="6836333" y="8552688"/>
                </a:lnTo>
                <a:lnTo>
                  <a:pt x="6838492" y="8551418"/>
                </a:lnTo>
                <a:lnTo>
                  <a:pt x="6840651" y="8550529"/>
                </a:lnTo>
                <a:lnTo>
                  <a:pt x="6842810" y="8549640"/>
                </a:lnTo>
                <a:lnTo>
                  <a:pt x="6845223" y="8549005"/>
                </a:lnTo>
                <a:lnTo>
                  <a:pt x="6847382" y="8548116"/>
                </a:lnTo>
                <a:lnTo>
                  <a:pt x="6849795" y="8547481"/>
                </a:lnTo>
                <a:lnTo>
                  <a:pt x="6852208" y="8547227"/>
                </a:lnTo>
                <a:lnTo>
                  <a:pt x="6855002" y="8546592"/>
                </a:lnTo>
                <a:lnTo>
                  <a:pt x="6857415" y="8546211"/>
                </a:lnTo>
                <a:lnTo>
                  <a:pt x="6860082" y="8545957"/>
                </a:lnTo>
                <a:lnTo>
                  <a:pt x="6862622" y="8545957"/>
                </a:lnTo>
                <a:lnTo>
                  <a:pt x="6865289" y="8545703"/>
                </a:lnTo>
                <a:lnTo>
                  <a:pt x="6867702" y="8545703"/>
                </a:lnTo>
                <a:lnTo>
                  <a:pt x="6870496" y="8545957"/>
                </a:lnTo>
                <a:lnTo>
                  <a:pt x="6872909" y="8545957"/>
                </a:lnTo>
                <a:lnTo>
                  <a:pt x="6875703" y="8546211"/>
                </a:lnTo>
                <a:lnTo>
                  <a:pt x="6878116" y="8546592"/>
                </a:lnTo>
                <a:lnTo>
                  <a:pt x="6880910" y="8546846"/>
                </a:lnTo>
                <a:lnTo>
                  <a:pt x="6883323" y="8547481"/>
                </a:lnTo>
                <a:lnTo>
                  <a:pt x="6883323" y="8514842"/>
                </a:lnTo>
              </a:path>
              <a:path w="6883400" h="10017125">
                <a:moveTo>
                  <a:pt x="6797598" y="8642858"/>
                </a:moveTo>
                <a:lnTo>
                  <a:pt x="6797598" y="8514842"/>
                </a:lnTo>
              </a:path>
              <a:path w="6883400" h="10017125">
                <a:moveTo>
                  <a:pt x="6883323" y="8771255"/>
                </a:moveTo>
                <a:lnTo>
                  <a:pt x="6883323" y="8736457"/>
                </a:lnTo>
                <a:lnTo>
                  <a:pt x="6880910" y="8737346"/>
                </a:lnTo>
                <a:lnTo>
                  <a:pt x="6878370" y="8737981"/>
                </a:lnTo>
                <a:lnTo>
                  <a:pt x="6875957" y="8738235"/>
                </a:lnTo>
                <a:lnTo>
                  <a:pt x="6873290" y="8738870"/>
                </a:lnTo>
                <a:lnTo>
                  <a:pt x="6870750" y="8739251"/>
                </a:lnTo>
                <a:lnTo>
                  <a:pt x="6868083" y="8739251"/>
                </a:lnTo>
                <a:lnTo>
                  <a:pt x="6865670" y="8739505"/>
                </a:lnTo>
                <a:lnTo>
                  <a:pt x="6862876" y="8739505"/>
                </a:lnTo>
                <a:lnTo>
                  <a:pt x="6860463" y="8739251"/>
                </a:lnTo>
                <a:lnTo>
                  <a:pt x="6857669" y="8739251"/>
                </a:lnTo>
                <a:lnTo>
                  <a:pt x="6855256" y="8738616"/>
                </a:lnTo>
                <a:lnTo>
                  <a:pt x="6836333" y="8732139"/>
                </a:lnTo>
                <a:lnTo>
                  <a:pt x="6834174" y="8730996"/>
                </a:lnTo>
                <a:lnTo>
                  <a:pt x="6832396" y="8729472"/>
                </a:lnTo>
                <a:lnTo>
                  <a:pt x="6830618" y="8727948"/>
                </a:lnTo>
                <a:lnTo>
                  <a:pt x="6828713" y="8726424"/>
                </a:lnTo>
                <a:lnTo>
                  <a:pt x="6827189" y="8724519"/>
                </a:lnTo>
                <a:lnTo>
                  <a:pt x="6825665" y="8722741"/>
                </a:lnTo>
                <a:lnTo>
                  <a:pt x="6824522" y="8720963"/>
                </a:lnTo>
                <a:lnTo>
                  <a:pt x="6823252" y="8718804"/>
                </a:lnTo>
                <a:lnTo>
                  <a:pt x="6822363" y="8716645"/>
                </a:lnTo>
                <a:lnTo>
                  <a:pt x="6821728" y="8714232"/>
                </a:lnTo>
                <a:lnTo>
                  <a:pt x="6820839" y="8712073"/>
                </a:lnTo>
                <a:lnTo>
                  <a:pt x="6820458" y="8709279"/>
                </a:lnTo>
                <a:lnTo>
                  <a:pt x="6820204" y="8706612"/>
                </a:lnTo>
                <a:lnTo>
                  <a:pt x="6820458" y="8703818"/>
                </a:lnTo>
                <a:lnTo>
                  <a:pt x="6821093" y="8701405"/>
                </a:lnTo>
                <a:lnTo>
                  <a:pt x="6821728" y="8698611"/>
                </a:lnTo>
                <a:lnTo>
                  <a:pt x="6822617" y="8696198"/>
                </a:lnTo>
                <a:lnTo>
                  <a:pt x="6823506" y="8694039"/>
                </a:lnTo>
                <a:lnTo>
                  <a:pt x="6824776" y="8692007"/>
                </a:lnTo>
                <a:lnTo>
                  <a:pt x="6826046" y="8690102"/>
                </a:lnTo>
                <a:lnTo>
                  <a:pt x="6827189" y="8688324"/>
                </a:lnTo>
                <a:lnTo>
                  <a:pt x="6829094" y="8686419"/>
                </a:lnTo>
                <a:lnTo>
                  <a:pt x="6830618" y="8684895"/>
                </a:lnTo>
                <a:lnTo>
                  <a:pt x="6832396" y="8683371"/>
                </a:lnTo>
                <a:lnTo>
                  <a:pt x="6834174" y="8682228"/>
                </a:lnTo>
                <a:lnTo>
                  <a:pt x="6836333" y="8680704"/>
                </a:lnTo>
                <a:lnTo>
                  <a:pt x="6838492" y="8679815"/>
                </a:lnTo>
                <a:lnTo>
                  <a:pt x="6840651" y="8678545"/>
                </a:lnTo>
                <a:lnTo>
                  <a:pt x="6842810" y="8677656"/>
                </a:lnTo>
                <a:lnTo>
                  <a:pt x="6845223" y="8677021"/>
                </a:lnTo>
                <a:lnTo>
                  <a:pt x="6847382" y="8676132"/>
                </a:lnTo>
                <a:lnTo>
                  <a:pt x="6849795" y="8675497"/>
                </a:lnTo>
                <a:lnTo>
                  <a:pt x="6852208" y="8675243"/>
                </a:lnTo>
                <a:lnTo>
                  <a:pt x="6855002" y="8674608"/>
                </a:lnTo>
                <a:lnTo>
                  <a:pt x="6857415" y="8674227"/>
                </a:lnTo>
                <a:lnTo>
                  <a:pt x="6860082" y="8674227"/>
                </a:lnTo>
                <a:lnTo>
                  <a:pt x="6862622" y="8673973"/>
                </a:lnTo>
                <a:lnTo>
                  <a:pt x="6865289" y="8673973"/>
                </a:lnTo>
                <a:lnTo>
                  <a:pt x="6867702" y="8673973"/>
                </a:lnTo>
                <a:lnTo>
                  <a:pt x="6870496" y="8673973"/>
                </a:lnTo>
                <a:lnTo>
                  <a:pt x="6872909" y="8674227"/>
                </a:lnTo>
                <a:lnTo>
                  <a:pt x="6875703" y="8674227"/>
                </a:lnTo>
                <a:lnTo>
                  <a:pt x="6878116" y="8674608"/>
                </a:lnTo>
                <a:lnTo>
                  <a:pt x="6880910" y="8674862"/>
                </a:lnTo>
                <a:lnTo>
                  <a:pt x="6883323" y="8675497"/>
                </a:lnTo>
                <a:lnTo>
                  <a:pt x="6883323" y="8642858"/>
                </a:lnTo>
              </a:path>
              <a:path w="6883400" h="10017125">
                <a:moveTo>
                  <a:pt x="6797598" y="8771255"/>
                </a:moveTo>
                <a:lnTo>
                  <a:pt x="6797598" y="8642858"/>
                </a:lnTo>
              </a:path>
              <a:path w="6883400" h="10017125">
                <a:moveTo>
                  <a:pt x="6883323" y="8899271"/>
                </a:moveTo>
                <a:lnTo>
                  <a:pt x="6883323" y="8864473"/>
                </a:lnTo>
                <a:lnTo>
                  <a:pt x="6880910" y="8865362"/>
                </a:lnTo>
                <a:lnTo>
                  <a:pt x="6878370" y="8865997"/>
                </a:lnTo>
                <a:lnTo>
                  <a:pt x="6875957" y="8866632"/>
                </a:lnTo>
                <a:lnTo>
                  <a:pt x="6873290" y="8866886"/>
                </a:lnTo>
                <a:lnTo>
                  <a:pt x="6870750" y="8867267"/>
                </a:lnTo>
                <a:lnTo>
                  <a:pt x="6868083" y="8867267"/>
                </a:lnTo>
                <a:lnTo>
                  <a:pt x="6865670" y="8867521"/>
                </a:lnTo>
                <a:lnTo>
                  <a:pt x="6862876" y="8867521"/>
                </a:lnTo>
                <a:lnTo>
                  <a:pt x="6860463" y="8867267"/>
                </a:lnTo>
                <a:lnTo>
                  <a:pt x="6857669" y="8867267"/>
                </a:lnTo>
                <a:lnTo>
                  <a:pt x="6855256" y="8866632"/>
                </a:lnTo>
                <a:lnTo>
                  <a:pt x="6852462" y="8866251"/>
                </a:lnTo>
                <a:lnTo>
                  <a:pt x="6850049" y="8865743"/>
                </a:lnTo>
                <a:lnTo>
                  <a:pt x="6847636" y="8865108"/>
                </a:lnTo>
                <a:lnTo>
                  <a:pt x="6845223" y="8864473"/>
                </a:lnTo>
                <a:lnTo>
                  <a:pt x="6842810" y="8863584"/>
                </a:lnTo>
                <a:lnTo>
                  <a:pt x="6840651" y="8862695"/>
                </a:lnTo>
                <a:lnTo>
                  <a:pt x="6838492" y="8861425"/>
                </a:lnTo>
                <a:lnTo>
                  <a:pt x="6836333" y="8860155"/>
                </a:lnTo>
                <a:lnTo>
                  <a:pt x="6834174" y="8859012"/>
                </a:lnTo>
                <a:lnTo>
                  <a:pt x="6832396" y="8857488"/>
                </a:lnTo>
                <a:lnTo>
                  <a:pt x="6830618" y="8856218"/>
                </a:lnTo>
                <a:lnTo>
                  <a:pt x="6828713" y="8854440"/>
                </a:lnTo>
                <a:lnTo>
                  <a:pt x="6827189" y="8852535"/>
                </a:lnTo>
                <a:lnTo>
                  <a:pt x="6825665" y="8850757"/>
                </a:lnTo>
                <a:lnTo>
                  <a:pt x="6824522" y="8848979"/>
                </a:lnTo>
                <a:lnTo>
                  <a:pt x="6823252" y="8846820"/>
                </a:lnTo>
                <a:lnTo>
                  <a:pt x="6822363" y="8844661"/>
                </a:lnTo>
                <a:lnTo>
                  <a:pt x="6821728" y="8842248"/>
                </a:lnTo>
                <a:lnTo>
                  <a:pt x="6820839" y="8840089"/>
                </a:lnTo>
                <a:lnTo>
                  <a:pt x="6820458" y="8837295"/>
                </a:lnTo>
                <a:lnTo>
                  <a:pt x="6820204" y="8834882"/>
                </a:lnTo>
                <a:lnTo>
                  <a:pt x="6820458" y="8831834"/>
                </a:lnTo>
                <a:lnTo>
                  <a:pt x="6821093" y="8829421"/>
                </a:lnTo>
                <a:lnTo>
                  <a:pt x="6821728" y="8827008"/>
                </a:lnTo>
                <a:lnTo>
                  <a:pt x="6822617" y="8824595"/>
                </a:lnTo>
                <a:lnTo>
                  <a:pt x="6823506" y="8822055"/>
                </a:lnTo>
                <a:lnTo>
                  <a:pt x="6824776" y="8820023"/>
                </a:lnTo>
                <a:lnTo>
                  <a:pt x="6826046" y="8818118"/>
                </a:lnTo>
                <a:lnTo>
                  <a:pt x="6827189" y="8816340"/>
                </a:lnTo>
                <a:lnTo>
                  <a:pt x="6829094" y="8814435"/>
                </a:lnTo>
                <a:lnTo>
                  <a:pt x="6840651" y="8806815"/>
                </a:lnTo>
                <a:lnTo>
                  <a:pt x="6842810" y="8805672"/>
                </a:lnTo>
                <a:lnTo>
                  <a:pt x="6845223" y="8805037"/>
                </a:lnTo>
                <a:lnTo>
                  <a:pt x="6847382" y="8804148"/>
                </a:lnTo>
                <a:lnTo>
                  <a:pt x="6849795" y="8803513"/>
                </a:lnTo>
                <a:lnTo>
                  <a:pt x="6852208" y="8803259"/>
                </a:lnTo>
                <a:lnTo>
                  <a:pt x="6855002" y="8802624"/>
                </a:lnTo>
                <a:lnTo>
                  <a:pt x="6857415" y="8802243"/>
                </a:lnTo>
                <a:lnTo>
                  <a:pt x="6860082" y="8802243"/>
                </a:lnTo>
                <a:lnTo>
                  <a:pt x="6862622" y="8801989"/>
                </a:lnTo>
                <a:lnTo>
                  <a:pt x="6865289" y="8801989"/>
                </a:lnTo>
                <a:lnTo>
                  <a:pt x="6867702" y="8801989"/>
                </a:lnTo>
                <a:lnTo>
                  <a:pt x="6870496" y="8801989"/>
                </a:lnTo>
                <a:lnTo>
                  <a:pt x="6872909" y="8802243"/>
                </a:lnTo>
                <a:lnTo>
                  <a:pt x="6875703" y="8802243"/>
                </a:lnTo>
                <a:lnTo>
                  <a:pt x="6878116" y="8802878"/>
                </a:lnTo>
                <a:lnTo>
                  <a:pt x="6880910" y="8803259"/>
                </a:lnTo>
                <a:lnTo>
                  <a:pt x="6883323" y="8803513"/>
                </a:lnTo>
                <a:lnTo>
                  <a:pt x="6883323" y="8771255"/>
                </a:lnTo>
              </a:path>
              <a:path w="6883400" h="10017125">
                <a:moveTo>
                  <a:pt x="6797598" y="8899271"/>
                </a:moveTo>
                <a:lnTo>
                  <a:pt x="6797598" y="8771255"/>
                </a:lnTo>
              </a:path>
              <a:path w="6883400" h="10017125">
                <a:moveTo>
                  <a:pt x="6883323" y="9027287"/>
                </a:moveTo>
                <a:lnTo>
                  <a:pt x="6883323" y="8992743"/>
                </a:lnTo>
                <a:lnTo>
                  <a:pt x="6880910" y="8993378"/>
                </a:lnTo>
                <a:lnTo>
                  <a:pt x="6878370" y="8994013"/>
                </a:lnTo>
                <a:lnTo>
                  <a:pt x="6875957" y="8994648"/>
                </a:lnTo>
                <a:lnTo>
                  <a:pt x="6873290" y="8994902"/>
                </a:lnTo>
                <a:lnTo>
                  <a:pt x="6870750" y="8995283"/>
                </a:lnTo>
                <a:lnTo>
                  <a:pt x="6868083" y="8995283"/>
                </a:lnTo>
                <a:lnTo>
                  <a:pt x="6865670" y="8995537"/>
                </a:lnTo>
                <a:lnTo>
                  <a:pt x="6862876" y="8995537"/>
                </a:lnTo>
                <a:lnTo>
                  <a:pt x="6860463" y="8995283"/>
                </a:lnTo>
                <a:lnTo>
                  <a:pt x="6857669" y="8995283"/>
                </a:lnTo>
                <a:lnTo>
                  <a:pt x="6855256" y="8994902"/>
                </a:lnTo>
                <a:lnTo>
                  <a:pt x="6852462" y="8994267"/>
                </a:lnTo>
                <a:lnTo>
                  <a:pt x="6850049" y="8993759"/>
                </a:lnTo>
                <a:lnTo>
                  <a:pt x="6847636" y="8993124"/>
                </a:lnTo>
                <a:lnTo>
                  <a:pt x="6845223" y="8992489"/>
                </a:lnTo>
                <a:lnTo>
                  <a:pt x="6842810" y="8991600"/>
                </a:lnTo>
                <a:lnTo>
                  <a:pt x="6840651" y="8990711"/>
                </a:lnTo>
                <a:lnTo>
                  <a:pt x="6838492" y="8989441"/>
                </a:lnTo>
                <a:lnTo>
                  <a:pt x="6836333" y="8988171"/>
                </a:lnTo>
                <a:lnTo>
                  <a:pt x="6834174" y="8987028"/>
                </a:lnTo>
                <a:lnTo>
                  <a:pt x="6832396" y="8985504"/>
                </a:lnTo>
                <a:lnTo>
                  <a:pt x="6830618" y="8984234"/>
                </a:lnTo>
                <a:lnTo>
                  <a:pt x="6828713" y="8982456"/>
                </a:lnTo>
                <a:lnTo>
                  <a:pt x="6827189" y="8980932"/>
                </a:lnTo>
                <a:lnTo>
                  <a:pt x="6825665" y="8979027"/>
                </a:lnTo>
                <a:lnTo>
                  <a:pt x="6824522" y="8976995"/>
                </a:lnTo>
                <a:lnTo>
                  <a:pt x="6823252" y="8974836"/>
                </a:lnTo>
                <a:lnTo>
                  <a:pt x="6822363" y="8972677"/>
                </a:lnTo>
                <a:lnTo>
                  <a:pt x="6821728" y="8970264"/>
                </a:lnTo>
                <a:lnTo>
                  <a:pt x="6820839" y="8968105"/>
                </a:lnTo>
                <a:lnTo>
                  <a:pt x="6820458" y="8965311"/>
                </a:lnTo>
                <a:lnTo>
                  <a:pt x="6820204" y="8962898"/>
                </a:lnTo>
                <a:lnTo>
                  <a:pt x="6820458" y="8959850"/>
                </a:lnTo>
                <a:lnTo>
                  <a:pt x="6821093" y="8957437"/>
                </a:lnTo>
                <a:lnTo>
                  <a:pt x="6821728" y="8955024"/>
                </a:lnTo>
                <a:lnTo>
                  <a:pt x="6822617" y="8952611"/>
                </a:lnTo>
                <a:lnTo>
                  <a:pt x="6823506" y="8950071"/>
                </a:lnTo>
                <a:lnTo>
                  <a:pt x="6824776" y="8948039"/>
                </a:lnTo>
                <a:lnTo>
                  <a:pt x="6826046" y="8946134"/>
                </a:lnTo>
                <a:lnTo>
                  <a:pt x="6827189" y="8944356"/>
                </a:lnTo>
                <a:lnTo>
                  <a:pt x="6829094" y="8942451"/>
                </a:lnTo>
                <a:lnTo>
                  <a:pt x="6845223" y="8933053"/>
                </a:lnTo>
                <a:lnTo>
                  <a:pt x="6847382" y="8932164"/>
                </a:lnTo>
                <a:lnTo>
                  <a:pt x="6849795" y="8931783"/>
                </a:lnTo>
                <a:lnTo>
                  <a:pt x="6852208" y="8931275"/>
                </a:lnTo>
                <a:lnTo>
                  <a:pt x="6855002" y="8930640"/>
                </a:lnTo>
                <a:lnTo>
                  <a:pt x="6857415" y="8930259"/>
                </a:lnTo>
                <a:lnTo>
                  <a:pt x="6860082" y="8930259"/>
                </a:lnTo>
                <a:lnTo>
                  <a:pt x="6862622" y="8930005"/>
                </a:lnTo>
                <a:lnTo>
                  <a:pt x="6865289" y="8930005"/>
                </a:lnTo>
                <a:lnTo>
                  <a:pt x="6867702" y="8930005"/>
                </a:lnTo>
                <a:lnTo>
                  <a:pt x="6870496" y="8930005"/>
                </a:lnTo>
                <a:lnTo>
                  <a:pt x="6872909" y="8930259"/>
                </a:lnTo>
                <a:lnTo>
                  <a:pt x="6875703" y="8930259"/>
                </a:lnTo>
                <a:lnTo>
                  <a:pt x="6878116" y="8930894"/>
                </a:lnTo>
                <a:lnTo>
                  <a:pt x="6880910" y="8931275"/>
                </a:lnTo>
                <a:lnTo>
                  <a:pt x="6883323" y="8931529"/>
                </a:lnTo>
                <a:lnTo>
                  <a:pt x="6883323" y="8899271"/>
                </a:lnTo>
              </a:path>
              <a:path w="6883400" h="10017125">
                <a:moveTo>
                  <a:pt x="6797598" y="9027287"/>
                </a:moveTo>
                <a:lnTo>
                  <a:pt x="6797598" y="8899271"/>
                </a:lnTo>
              </a:path>
              <a:path w="6883400" h="10017125">
                <a:moveTo>
                  <a:pt x="6883323" y="9155252"/>
                </a:moveTo>
                <a:lnTo>
                  <a:pt x="6883323" y="9120809"/>
                </a:lnTo>
                <a:lnTo>
                  <a:pt x="6880910" y="9121419"/>
                </a:lnTo>
                <a:lnTo>
                  <a:pt x="6878370" y="9122029"/>
                </a:lnTo>
                <a:lnTo>
                  <a:pt x="6875957" y="9122638"/>
                </a:lnTo>
                <a:lnTo>
                  <a:pt x="6873290" y="9122943"/>
                </a:lnTo>
                <a:lnTo>
                  <a:pt x="6870750" y="9123248"/>
                </a:lnTo>
                <a:lnTo>
                  <a:pt x="6868083" y="9123553"/>
                </a:lnTo>
                <a:lnTo>
                  <a:pt x="6865670" y="9123553"/>
                </a:lnTo>
                <a:lnTo>
                  <a:pt x="6862876" y="9123553"/>
                </a:lnTo>
                <a:lnTo>
                  <a:pt x="6860463" y="9123553"/>
                </a:lnTo>
                <a:lnTo>
                  <a:pt x="6857669" y="9123248"/>
                </a:lnTo>
                <a:lnTo>
                  <a:pt x="6855256" y="9122943"/>
                </a:lnTo>
                <a:lnTo>
                  <a:pt x="6852462" y="9122333"/>
                </a:lnTo>
                <a:lnTo>
                  <a:pt x="6850049" y="9122029"/>
                </a:lnTo>
                <a:lnTo>
                  <a:pt x="6847636" y="9121114"/>
                </a:lnTo>
                <a:lnTo>
                  <a:pt x="6845223" y="9120505"/>
                </a:lnTo>
                <a:lnTo>
                  <a:pt x="6842810" y="9119590"/>
                </a:lnTo>
                <a:lnTo>
                  <a:pt x="6840651" y="9118676"/>
                </a:lnTo>
                <a:lnTo>
                  <a:pt x="6838492" y="9117761"/>
                </a:lnTo>
                <a:lnTo>
                  <a:pt x="6836333" y="9116237"/>
                </a:lnTo>
                <a:lnTo>
                  <a:pt x="6824522" y="9104960"/>
                </a:lnTo>
                <a:lnTo>
                  <a:pt x="6823252" y="9102826"/>
                </a:lnTo>
                <a:lnTo>
                  <a:pt x="6822363" y="9100693"/>
                </a:lnTo>
                <a:lnTo>
                  <a:pt x="6821728" y="9098559"/>
                </a:lnTo>
                <a:lnTo>
                  <a:pt x="6820839" y="9096121"/>
                </a:lnTo>
                <a:lnTo>
                  <a:pt x="6820458" y="9093377"/>
                </a:lnTo>
                <a:lnTo>
                  <a:pt x="6820204" y="9090939"/>
                </a:lnTo>
                <a:lnTo>
                  <a:pt x="6824776" y="9076309"/>
                </a:lnTo>
                <a:lnTo>
                  <a:pt x="6826046" y="9074150"/>
                </a:lnTo>
                <a:lnTo>
                  <a:pt x="6827189" y="9072372"/>
                </a:lnTo>
                <a:lnTo>
                  <a:pt x="6829094" y="9070848"/>
                </a:lnTo>
                <a:lnTo>
                  <a:pt x="6830618" y="9068943"/>
                </a:lnTo>
                <a:lnTo>
                  <a:pt x="6857415" y="9058656"/>
                </a:lnTo>
                <a:lnTo>
                  <a:pt x="6860082" y="9058275"/>
                </a:lnTo>
                <a:lnTo>
                  <a:pt x="6862622" y="9058021"/>
                </a:lnTo>
                <a:lnTo>
                  <a:pt x="6865289" y="9058021"/>
                </a:lnTo>
                <a:lnTo>
                  <a:pt x="6867702" y="9058021"/>
                </a:lnTo>
                <a:lnTo>
                  <a:pt x="6870496" y="9058021"/>
                </a:lnTo>
                <a:lnTo>
                  <a:pt x="6872909" y="9058275"/>
                </a:lnTo>
                <a:lnTo>
                  <a:pt x="6875703" y="9058656"/>
                </a:lnTo>
                <a:lnTo>
                  <a:pt x="6878116" y="9058910"/>
                </a:lnTo>
                <a:lnTo>
                  <a:pt x="6880910" y="9059291"/>
                </a:lnTo>
                <a:lnTo>
                  <a:pt x="6883323" y="9059545"/>
                </a:lnTo>
                <a:lnTo>
                  <a:pt x="6883323" y="9027287"/>
                </a:lnTo>
              </a:path>
              <a:path w="6883400" h="10017125">
                <a:moveTo>
                  <a:pt x="6797598" y="9155252"/>
                </a:moveTo>
                <a:lnTo>
                  <a:pt x="6797598" y="9027287"/>
                </a:lnTo>
              </a:path>
              <a:path w="6883400" h="10017125">
                <a:moveTo>
                  <a:pt x="6883323" y="9283268"/>
                </a:moveTo>
                <a:lnTo>
                  <a:pt x="6883323" y="9248825"/>
                </a:lnTo>
                <a:lnTo>
                  <a:pt x="6880910" y="9249435"/>
                </a:lnTo>
                <a:lnTo>
                  <a:pt x="6878370" y="9250045"/>
                </a:lnTo>
                <a:lnTo>
                  <a:pt x="6875957" y="9250654"/>
                </a:lnTo>
                <a:lnTo>
                  <a:pt x="6873290" y="9250959"/>
                </a:lnTo>
                <a:lnTo>
                  <a:pt x="6870750" y="9251264"/>
                </a:lnTo>
                <a:lnTo>
                  <a:pt x="6868083" y="9251569"/>
                </a:lnTo>
                <a:lnTo>
                  <a:pt x="6865670" y="9251569"/>
                </a:lnTo>
                <a:lnTo>
                  <a:pt x="6862876" y="9251569"/>
                </a:lnTo>
                <a:lnTo>
                  <a:pt x="6860463" y="9251569"/>
                </a:lnTo>
                <a:lnTo>
                  <a:pt x="6857669" y="9251264"/>
                </a:lnTo>
                <a:lnTo>
                  <a:pt x="6855256" y="9250959"/>
                </a:lnTo>
                <a:lnTo>
                  <a:pt x="6852462" y="9250654"/>
                </a:lnTo>
                <a:lnTo>
                  <a:pt x="6850049" y="9250045"/>
                </a:lnTo>
                <a:lnTo>
                  <a:pt x="6847636" y="9249130"/>
                </a:lnTo>
                <a:lnTo>
                  <a:pt x="6845223" y="9248521"/>
                </a:lnTo>
                <a:lnTo>
                  <a:pt x="6842810" y="9247606"/>
                </a:lnTo>
                <a:lnTo>
                  <a:pt x="6840651" y="9246692"/>
                </a:lnTo>
                <a:lnTo>
                  <a:pt x="6838492" y="9245777"/>
                </a:lnTo>
                <a:lnTo>
                  <a:pt x="6836333" y="9244558"/>
                </a:lnTo>
                <a:lnTo>
                  <a:pt x="6834174" y="9243034"/>
                </a:lnTo>
                <a:lnTo>
                  <a:pt x="6832396" y="9241815"/>
                </a:lnTo>
                <a:lnTo>
                  <a:pt x="6830618" y="9240291"/>
                </a:lnTo>
                <a:lnTo>
                  <a:pt x="6828713" y="9238767"/>
                </a:lnTo>
                <a:lnTo>
                  <a:pt x="6827189" y="9236938"/>
                </a:lnTo>
                <a:lnTo>
                  <a:pt x="6825665" y="9235109"/>
                </a:lnTo>
                <a:lnTo>
                  <a:pt x="6824522" y="9232976"/>
                </a:lnTo>
                <a:lnTo>
                  <a:pt x="6823252" y="9230842"/>
                </a:lnTo>
                <a:lnTo>
                  <a:pt x="6822363" y="9228709"/>
                </a:lnTo>
                <a:lnTo>
                  <a:pt x="6821728" y="9226575"/>
                </a:lnTo>
                <a:lnTo>
                  <a:pt x="6820839" y="9224137"/>
                </a:lnTo>
                <a:lnTo>
                  <a:pt x="6820458" y="9221393"/>
                </a:lnTo>
                <a:lnTo>
                  <a:pt x="6820204" y="9218955"/>
                </a:lnTo>
                <a:lnTo>
                  <a:pt x="6824776" y="9204325"/>
                </a:lnTo>
                <a:lnTo>
                  <a:pt x="6826046" y="9202191"/>
                </a:lnTo>
                <a:lnTo>
                  <a:pt x="6827189" y="9200362"/>
                </a:lnTo>
                <a:lnTo>
                  <a:pt x="6829094" y="9198838"/>
                </a:lnTo>
                <a:lnTo>
                  <a:pt x="6830618" y="9197009"/>
                </a:lnTo>
                <a:lnTo>
                  <a:pt x="6855002" y="9186951"/>
                </a:lnTo>
                <a:lnTo>
                  <a:pt x="6857415" y="9186646"/>
                </a:lnTo>
                <a:lnTo>
                  <a:pt x="6860082" y="9186341"/>
                </a:lnTo>
                <a:lnTo>
                  <a:pt x="6862622" y="9186037"/>
                </a:lnTo>
                <a:lnTo>
                  <a:pt x="6865289" y="9186037"/>
                </a:lnTo>
                <a:lnTo>
                  <a:pt x="6867702" y="9186037"/>
                </a:lnTo>
                <a:lnTo>
                  <a:pt x="6870496" y="9186037"/>
                </a:lnTo>
                <a:lnTo>
                  <a:pt x="6872909" y="9186341"/>
                </a:lnTo>
                <a:lnTo>
                  <a:pt x="6875703" y="9186646"/>
                </a:lnTo>
                <a:lnTo>
                  <a:pt x="6878116" y="9186951"/>
                </a:lnTo>
                <a:lnTo>
                  <a:pt x="6880910" y="9187256"/>
                </a:lnTo>
                <a:lnTo>
                  <a:pt x="6883323" y="9187561"/>
                </a:lnTo>
                <a:lnTo>
                  <a:pt x="6883323" y="9155252"/>
                </a:lnTo>
              </a:path>
              <a:path w="6883400" h="10017125">
                <a:moveTo>
                  <a:pt x="6797598" y="9283268"/>
                </a:moveTo>
                <a:lnTo>
                  <a:pt x="6797598" y="9155252"/>
                </a:lnTo>
              </a:path>
              <a:path w="6883400" h="10017125">
                <a:moveTo>
                  <a:pt x="6883323" y="9411284"/>
                </a:moveTo>
                <a:lnTo>
                  <a:pt x="6883323" y="9376841"/>
                </a:lnTo>
                <a:lnTo>
                  <a:pt x="6880910" y="9377451"/>
                </a:lnTo>
                <a:lnTo>
                  <a:pt x="6878370" y="9378061"/>
                </a:lnTo>
                <a:lnTo>
                  <a:pt x="6875957" y="9378670"/>
                </a:lnTo>
                <a:lnTo>
                  <a:pt x="6873290" y="9378975"/>
                </a:lnTo>
                <a:lnTo>
                  <a:pt x="6870750" y="9379280"/>
                </a:lnTo>
                <a:lnTo>
                  <a:pt x="6868083" y="9379585"/>
                </a:lnTo>
                <a:lnTo>
                  <a:pt x="6865670" y="9379585"/>
                </a:lnTo>
                <a:lnTo>
                  <a:pt x="6862876" y="9379585"/>
                </a:lnTo>
                <a:lnTo>
                  <a:pt x="6860463" y="9379585"/>
                </a:lnTo>
                <a:lnTo>
                  <a:pt x="6857669" y="9379280"/>
                </a:lnTo>
                <a:lnTo>
                  <a:pt x="6855256" y="9378975"/>
                </a:lnTo>
                <a:lnTo>
                  <a:pt x="6852462" y="9378670"/>
                </a:lnTo>
                <a:lnTo>
                  <a:pt x="6850049" y="9378061"/>
                </a:lnTo>
                <a:lnTo>
                  <a:pt x="6847636" y="9377451"/>
                </a:lnTo>
                <a:lnTo>
                  <a:pt x="6845223" y="9376537"/>
                </a:lnTo>
                <a:lnTo>
                  <a:pt x="6842810" y="9375622"/>
                </a:lnTo>
                <a:lnTo>
                  <a:pt x="6840651" y="9374708"/>
                </a:lnTo>
                <a:lnTo>
                  <a:pt x="6838492" y="9373793"/>
                </a:lnTo>
                <a:lnTo>
                  <a:pt x="6836333" y="9372574"/>
                </a:lnTo>
                <a:lnTo>
                  <a:pt x="6834174" y="9371355"/>
                </a:lnTo>
                <a:lnTo>
                  <a:pt x="6832396" y="9369831"/>
                </a:lnTo>
                <a:lnTo>
                  <a:pt x="6830618" y="9368307"/>
                </a:lnTo>
                <a:lnTo>
                  <a:pt x="6828713" y="9366783"/>
                </a:lnTo>
                <a:lnTo>
                  <a:pt x="6827189" y="9364954"/>
                </a:lnTo>
                <a:lnTo>
                  <a:pt x="6825665" y="9363125"/>
                </a:lnTo>
                <a:lnTo>
                  <a:pt x="6824522" y="9360992"/>
                </a:lnTo>
                <a:lnTo>
                  <a:pt x="6823252" y="9359163"/>
                </a:lnTo>
                <a:lnTo>
                  <a:pt x="6822363" y="9356725"/>
                </a:lnTo>
                <a:lnTo>
                  <a:pt x="6821728" y="9354591"/>
                </a:lnTo>
                <a:lnTo>
                  <a:pt x="6820839" y="9352153"/>
                </a:lnTo>
                <a:lnTo>
                  <a:pt x="6820458" y="9349714"/>
                </a:lnTo>
                <a:lnTo>
                  <a:pt x="6820204" y="9346971"/>
                </a:lnTo>
                <a:lnTo>
                  <a:pt x="6820458" y="9344228"/>
                </a:lnTo>
                <a:lnTo>
                  <a:pt x="6821093" y="9341485"/>
                </a:lnTo>
                <a:lnTo>
                  <a:pt x="6821728" y="9339046"/>
                </a:lnTo>
                <a:lnTo>
                  <a:pt x="6822617" y="9336608"/>
                </a:lnTo>
                <a:lnTo>
                  <a:pt x="6823506" y="9334474"/>
                </a:lnTo>
                <a:lnTo>
                  <a:pt x="6824776" y="9332341"/>
                </a:lnTo>
                <a:lnTo>
                  <a:pt x="6826046" y="9330207"/>
                </a:lnTo>
                <a:lnTo>
                  <a:pt x="6827189" y="9328378"/>
                </a:lnTo>
                <a:lnTo>
                  <a:pt x="6829094" y="9326854"/>
                </a:lnTo>
                <a:lnTo>
                  <a:pt x="6830618" y="9325025"/>
                </a:lnTo>
                <a:lnTo>
                  <a:pt x="6832396" y="9323806"/>
                </a:lnTo>
                <a:lnTo>
                  <a:pt x="6834174" y="9322282"/>
                </a:lnTo>
                <a:lnTo>
                  <a:pt x="6836333" y="9321063"/>
                </a:lnTo>
                <a:lnTo>
                  <a:pt x="6838492" y="9319844"/>
                </a:lnTo>
                <a:lnTo>
                  <a:pt x="6840651" y="9318929"/>
                </a:lnTo>
                <a:lnTo>
                  <a:pt x="6842810" y="9318015"/>
                </a:lnTo>
                <a:lnTo>
                  <a:pt x="6845223" y="9317101"/>
                </a:lnTo>
                <a:lnTo>
                  <a:pt x="6847382" y="9316491"/>
                </a:lnTo>
                <a:lnTo>
                  <a:pt x="6849795" y="9315881"/>
                </a:lnTo>
                <a:lnTo>
                  <a:pt x="6852208" y="9315272"/>
                </a:lnTo>
                <a:lnTo>
                  <a:pt x="6855002" y="9314967"/>
                </a:lnTo>
                <a:lnTo>
                  <a:pt x="6857415" y="9314662"/>
                </a:lnTo>
                <a:lnTo>
                  <a:pt x="6860082" y="9314357"/>
                </a:lnTo>
                <a:lnTo>
                  <a:pt x="6862622" y="9314053"/>
                </a:lnTo>
                <a:lnTo>
                  <a:pt x="6865289" y="9314053"/>
                </a:lnTo>
                <a:lnTo>
                  <a:pt x="6867702" y="9314053"/>
                </a:lnTo>
                <a:lnTo>
                  <a:pt x="6870496" y="9314053"/>
                </a:lnTo>
                <a:lnTo>
                  <a:pt x="6872909" y="9314357"/>
                </a:lnTo>
                <a:lnTo>
                  <a:pt x="6875703" y="9314662"/>
                </a:lnTo>
                <a:lnTo>
                  <a:pt x="6878116" y="9314967"/>
                </a:lnTo>
                <a:lnTo>
                  <a:pt x="6880910" y="9315272"/>
                </a:lnTo>
                <a:lnTo>
                  <a:pt x="6883323" y="9315881"/>
                </a:lnTo>
                <a:lnTo>
                  <a:pt x="6883323" y="9283268"/>
                </a:lnTo>
              </a:path>
              <a:path w="6883400" h="10017125">
                <a:moveTo>
                  <a:pt x="6797598" y="9411284"/>
                </a:moveTo>
                <a:lnTo>
                  <a:pt x="6797598" y="9283268"/>
                </a:lnTo>
              </a:path>
              <a:path w="6883400" h="10017125">
                <a:moveTo>
                  <a:pt x="6883323" y="9539300"/>
                </a:moveTo>
                <a:lnTo>
                  <a:pt x="6883323" y="9504857"/>
                </a:lnTo>
                <a:lnTo>
                  <a:pt x="6880910" y="9505467"/>
                </a:lnTo>
                <a:lnTo>
                  <a:pt x="6878370" y="9506077"/>
                </a:lnTo>
                <a:lnTo>
                  <a:pt x="6875957" y="9506686"/>
                </a:lnTo>
                <a:lnTo>
                  <a:pt x="6873290" y="9506991"/>
                </a:lnTo>
                <a:lnTo>
                  <a:pt x="6870750" y="9507296"/>
                </a:lnTo>
                <a:lnTo>
                  <a:pt x="6868083" y="9507601"/>
                </a:lnTo>
                <a:lnTo>
                  <a:pt x="6865670" y="9507601"/>
                </a:lnTo>
                <a:lnTo>
                  <a:pt x="6862876" y="9507601"/>
                </a:lnTo>
                <a:lnTo>
                  <a:pt x="6860463" y="9507601"/>
                </a:lnTo>
                <a:lnTo>
                  <a:pt x="6857669" y="9507296"/>
                </a:lnTo>
                <a:lnTo>
                  <a:pt x="6855256" y="9506991"/>
                </a:lnTo>
                <a:lnTo>
                  <a:pt x="6852462" y="9506686"/>
                </a:lnTo>
                <a:lnTo>
                  <a:pt x="6850049" y="9506077"/>
                </a:lnTo>
                <a:lnTo>
                  <a:pt x="6847636" y="9505467"/>
                </a:lnTo>
                <a:lnTo>
                  <a:pt x="6845223" y="9504553"/>
                </a:lnTo>
                <a:lnTo>
                  <a:pt x="6842810" y="9503943"/>
                </a:lnTo>
                <a:lnTo>
                  <a:pt x="6840651" y="9502724"/>
                </a:lnTo>
                <a:lnTo>
                  <a:pt x="6838492" y="9501809"/>
                </a:lnTo>
                <a:lnTo>
                  <a:pt x="6836333" y="9500590"/>
                </a:lnTo>
                <a:lnTo>
                  <a:pt x="6834174" y="9499371"/>
                </a:lnTo>
                <a:lnTo>
                  <a:pt x="6832396" y="9497847"/>
                </a:lnTo>
                <a:lnTo>
                  <a:pt x="6830618" y="9496323"/>
                </a:lnTo>
                <a:lnTo>
                  <a:pt x="6828713" y="9494799"/>
                </a:lnTo>
                <a:lnTo>
                  <a:pt x="6827189" y="9492970"/>
                </a:lnTo>
                <a:lnTo>
                  <a:pt x="6825665" y="9491141"/>
                </a:lnTo>
                <a:lnTo>
                  <a:pt x="6824522" y="9489008"/>
                </a:lnTo>
                <a:lnTo>
                  <a:pt x="6823252" y="9487179"/>
                </a:lnTo>
                <a:lnTo>
                  <a:pt x="6822363" y="9484741"/>
                </a:lnTo>
                <a:lnTo>
                  <a:pt x="6821728" y="9482607"/>
                </a:lnTo>
                <a:lnTo>
                  <a:pt x="6820839" y="9480169"/>
                </a:lnTo>
                <a:lnTo>
                  <a:pt x="6820458" y="9477730"/>
                </a:lnTo>
                <a:lnTo>
                  <a:pt x="6820204" y="9474987"/>
                </a:lnTo>
                <a:lnTo>
                  <a:pt x="6820458" y="9472244"/>
                </a:lnTo>
                <a:lnTo>
                  <a:pt x="6821093" y="9469501"/>
                </a:lnTo>
                <a:lnTo>
                  <a:pt x="6826046" y="9458528"/>
                </a:lnTo>
                <a:lnTo>
                  <a:pt x="6827189" y="9456394"/>
                </a:lnTo>
                <a:lnTo>
                  <a:pt x="6829094" y="9454870"/>
                </a:lnTo>
                <a:lnTo>
                  <a:pt x="6830618" y="9453041"/>
                </a:lnTo>
                <a:lnTo>
                  <a:pt x="6832396" y="9451822"/>
                </a:lnTo>
                <a:lnTo>
                  <a:pt x="6834174" y="9450298"/>
                </a:lnTo>
                <a:lnTo>
                  <a:pt x="6836333" y="9449079"/>
                </a:lnTo>
                <a:lnTo>
                  <a:pt x="6838492" y="9447860"/>
                </a:lnTo>
                <a:lnTo>
                  <a:pt x="6840651" y="9446945"/>
                </a:lnTo>
                <a:lnTo>
                  <a:pt x="6842810" y="9446031"/>
                </a:lnTo>
                <a:lnTo>
                  <a:pt x="6845223" y="9445117"/>
                </a:lnTo>
                <a:lnTo>
                  <a:pt x="6847382" y="9444507"/>
                </a:lnTo>
                <a:lnTo>
                  <a:pt x="6849795" y="9443897"/>
                </a:lnTo>
                <a:lnTo>
                  <a:pt x="6852208" y="9443288"/>
                </a:lnTo>
                <a:lnTo>
                  <a:pt x="6855002" y="9442983"/>
                </a:lnTo>
                <a:lnTo>
                  <a:pt x="6857415" y="9442678"/>
                </a:lnTo>
                <a:lnTo>
                  <a:pt x="6860082" y="9442373"/>
                </a:lnTo>
                <a:lnTo>
                  <a:pt x="6862622" y="9442373"/>
                </a:lnTo>
                <a:lnTo>
                  <a:pt x="6865289" y="9442069"/>
                </a:lnTo>
                <a:lnTo>
                  <a:pt x="6867702" y="9442069"/>
                </a:lnTo>
                <a:lnTo>
                  <a:pt x="6870496" y="9442373"/>
                </a:lnTo>
                <a:lnTo>
                  <a:pt x="6872909" y="9442373"/>
                </a:lnTo>
                <a:lnTo>
                  <a:pt x="6875703" y="9442678"/>
                </a:lnTo>
                <a:lnTo>
                  <a:pt x="6878116" y="9442983"/>
                </a:lnTo>
                <a:lnTo>
                  <a:pt x="6880910" y="9443288"/>
                </a:lnTo>
                <a:lnTo>
                  <a:pt x="6883323" y="9443897"/>
                </a:lnTo>
                <a:lnTo>
                  <a:pt x="6883323" y="9411284"/>
                </a:lnTo>
              </a:path>
              <a:path w="6883400" h="10017125">
                <a:moveTo>
                  <a:pt x="6797598" y="9539300"/>
                </a:moveTo>
                <a:lnTo>
                  <a:pt x="6797598" y="9411284"/>
                </a:lnTo>
              </a:path>
              <a:path w="6883400" h="10017125">
                <a:moveTo>
                  <a:pt x="6883323" y="9667316"/>
                </a:moveTo>
                <a:lnTo>
                  <a:pt x="6883323" y="9632873"/>
                </a:lnTo>
                <a:lnTo>
                  <a:pt x="6880910" y="9633483"/>
                </a:lnTo>
                <a:lnTo>
                  <a:pt x="6878370" y="9634397"/>
                </a:lnTo>
                <a:lnTo>
                  <a:pt x="6875957" y="9634702"/>
                </a:lnTo>
                <a:lnTo>
                  <a:pt x="6873290" y="9635007"/>
                </a:lnTo>
                <a:lnTo>
                  <a:pt x="6870750" y="9635312"/>
                </a:lnTo>
                <a:lnTo>
                  <a:pt x="6868083" y="9635617"/>
                </a:lnTo>
                <a:lnTo>
                  <a:pt x="6865670" y="9635617"/>
                </a:lnTo>
                <a:lnTo>
                  <a:pt x="6862876" y="9635617"/>
                </a:lnTo>
                <a:lnTo>
                  <a:pt x="6860463" y="9635617"/>
                </a:lnTo>
                <a:lnTo>
                  <a:pt x="6857669" y="9635312"/>
                </a:lnTo>
                <a:lnTo>
                  <a:pt x="6855256" y="9635007"/>
                </a:lnTo>
                <a:lnTo>
                  <a:pt x="6852462" y="9634702"/>
                </a:lnTo>
                <a:lnTo>
                  <a:pt x="6850049" y="9634093"/>
                </a:lnTo>
                <a:lnTo>
                  <a:pt x="6847636" y="9633483"/>
                </a:lnTo>
                <a:lnTo>
                  <a:pt x="6845223" y="9632873"/>
                </a:lnTo>
                <a:lnTo>
                  <a:pt x="6842810" y="9631959"/>
                </a:lnTo>
                <a:lnTo>
                  <a:pt x="6840651" y="9631045"/>
                </a:lnTo>
                <a:lnTo>
                  <a:pt x="6838492" y="9629825"/>
                </a:lnTo>
                <a:lnTo>
                  <a:pt x="6836333" y="9628606"/>
                </a:lnTo>
                <a:lnTo>
                  <a:pt x="6834174" y="9627387"/>
                </a:lnTo>
                <a:lnTo>
                  <a:pt x="6832396" y="9625863"/>
                </a:lnTo>
                <a:lnTo>
                  <a:pt x="6830618" y="9624339"/>
                </a:lnTo>
                <a:lnTo>
                  <a:pt x="6828713" y="9622815"/>
                </a:lnTo>
                <a:lnTo>
                  <a:pt x="6827189" y="9620986"/>
                </a:lnTo>
                <a:lnTo>
                  <a:pt x="6825665" y="9619157"/>
                </a:lnTo>
                <a:lnTo>
                  <a:pt x="6824522" y="9617329"/>
                </a:lnTo>
                <a:lnTo>
                  <a:pt x="6823252" y="9615195"/>
                </a:lnTo>
                <a:lnTo>
                  <a:pt x="6822363" y="9613061"/>
                </a:lnTo>
                <a:lnTo>
                  <a:pt x="6821728" y="9610623"/>
                </a:lnTo>
                <a:lnTo>
                  <a:pt x="6820839" y="9608185"/>
                </a:lnTo>
                <a:lnTo>
                  <a:pt x="6820458" y="9605746"/>
                </a:lnTo>
                <a:lnTo>
                  <a:pt x="6820204" y="9603003"/>
                </a:lnTo>
                <a:lnTo>
                  <a:pt x="6826046" y="9586544"/>
                </a:lnTo>
                <a:lnTo>
                  <a:pt x="6827189" y="9584410"/>
                </a:lnTo>
                <a:lnTo>
                  <a:pt x="6829094" y="9582886"/>
                </a:lnTo>
                <a:lnTo>
                  <a:pt x="6830618" y="9581362"/>
                </a:lnTo>
                <a:lnTo>
                  <a:pt x="6832396" y="9579838"/>
                </a:lnTo>
                <a:lnTo>
                  <a:pt x="6834174" y="9578314"/>
                </a:lnTo>
                <a:lnTo>
                  <a:pt x="6836333" y="9577095"/>
                </a:lnTo>
                <a:lnTo>
                  <a:pt x="6838492" y="9575876"/>
                </a:lnTo>
                <a:lnTo>
                  <a:pt x="6840651" y="9574961"/>
                </a:lnTo>
                <a:lnTo>
                  <a:pt x="6842810" y="9574047"/>
                </a:lnTo>
                <a:lnTo>
                  <a:pt x="6845223" y="9573437"/>
                </a:lnTo>
                <a:lnTo>
                  <a:pt x="6847382" y="9572523"/>
                </a:lnTo>
                <a:lnTo>
                  <a:pt x="6849795" y="9571913"/>
                </a:lnTo>
                <a:lnTo>
                  <a:pt x="6852208" y="9571609"/>
                </a:lnTo>
                <a:lnTo>
                  <a:pt x="6855002" y="9570999"/>
                </a:lnTo>
                <a:lnTo>
                  <a:pt x="6857415" y="9570694"/>
                </a:lnTo>
                <a:lnTo>
                  <a:pt x="6860082" y="9570389"/>
                </a:lnTo>
                <a:lnTo>
                  <a:pt x="6862622" y="9570389"/>
                </a:lnTo>
                <a:lnTo>
                  <a:pt x="6865289" y="9570085"/>
                </a:lnTo>
                <a:lnTo>
                  <a:pt x="6867702" y="9570085"/>
                </a:lnTo>
                <a:lnTo>
                  <a:pt x="6870496" y="9570389"/>
                </a:lnTo>
                <a:lnTo>
                  <a:pt x="6872909" y="9570389"/>
                </a:lnTo>
                <a:lnTo>
                  <a:pt x="6875703" y="9570694"/>
                </a:lnTo>
                <a:lnTo>
                  <a:pt x="6878116" y="9570999"/>
                </a:lnTo>
                <a:lnTo>
                  <a:pt x="6880910" y="9571304"/>
                </a:lnTo>
                <a:lnTo>
                  <a:pt x="6883323" y="9571913"/>
                </a:lnTo>
                <a:lnTo>
                  <a:pt x="6883323" y="9539300"/>
                </a:lnTo>
              </a:path>
              <a:path w="6883400" h="10017125">
                <a:moveTo>
                  <a:pt x="6797598" y="9667316"/>
                </a:moveTo>
                <a:lnTo>
                  <a:pt x="6797598" y="9539300"/>
                </a:lnTo>
              </a:path>
              <a:path w="6883400" h="10017125">
                <a:moveTo>
                  <a:pt x="6883323" y="9795637"/>
                </a:moveTo>
                <a:lnTo>
                  <a:pt x="6883323" y="9760889"/>
                </a:lnTo>
                <a:lnTo>
                  <a:pt x="6880910" y="9761804"/>
                </a:lnTo>
                <a:lnTo>
                  <a:pt x="6878370" y="9762413"/>
                </a:lnTo>
                <a:lnTo>
                  <a:pt x="6875957" y="9762718"/>
                </a:lnTo>
                <a:lnTo>
                  <a:pt x="6873290" y="9763328"/>
                </a:lnTo>
                <a:lnTo>
                  <a:pt x="6870750" y="9763633"/>
                </a:lnTo>
                <a:lnTo>
                  <a:pt x="6868083" y="9763633"/>
                </a:lnTo>
                <a:lnTo>
                  <a:pt x="6865670" y="9763937"/>
                </a:lnTo>
                <a:lnTo>
                  <a:pt x="6862876" y="9763937"/>
                </a:lnTo>
                <a:lnTo>
                  <a:pt x="6860463" y="9763633"/>
                </a:lnTo>
                <a:lnTo>
                  <a:pt x="6857669" y="9763633"/>
                </a:lnTo>
                <a:lnTo>
                  <a:pt x="6855256" y="9763023"/>
                </a:lnTo>
                <a:lnTo>
                  <a:pt x="6838492" y="9757841"/>
                </a:lnTo>
                <a:lnTo>
                  <a:pt x="6836333" y="9756622"/>
                </a:lnTo>
                <a:lnTo>
                  <a:pt x="6834174" y="9755403"/>
                </a:lnTo>
                <a:lnTo>
                  <a:pt x="6832396" y="9753879"/>
                </a:lnTo>
                <a:lnTo>
                  <a:pt x="6830618" y="9752355"/>
                </a:lnTo>
                <a:lnTo>
                  <a:pt x="6828713" y="9750831"/>
                </a:lnTo>
                <a:lnTo>
                  <a:pt x="6827189" y="9749002"/>
                </a:lnTo>
                <a:lnTo>
                  <a:pt x="6825665" y="9747173"/>
                </a:lnTo>
                <a:lnTo>
                  <a:pt x="6824522" y="9745345"/>
                </a:lnTo>
                <a:lnTo>
                  <a:pt x="6823252" y="9743211"/>
                </a:lnTo>
                <a:lnTo>
                  <a:pt x="6822363" y="9741077"/>
                </a:lnTo>
                <a:lnTo>
                  <a:pt x="6821728" y="9738639"/>
                </a:lnTo>
                <a:lnTo>
                  <a:pt x="6820839" y="9736201"/>
                </a:lnTo>
                <a:lnTo>
                  <a:pt x="6820458" y="9733762"/>
                </a:lnTo>
                <a:lnTo>
                  <a:pt x="6820204" y="9731019"/>
                </a:lnTo>
                <a:lnTo>
                  <a:pt x="6820458" y="9728276"/>
                </a:lnTo>
                <a:lnTo>
                  <a:pt x="6821093" y="9725837"/>
                </a:lnTo>
                <a:lnTo>
                  <a:pt x="6821728" y="9723094"/>
                </a:lnTo>
                <a:lnTo>
                  <a:pt x="6822617" y="9720656"/>
                </a:lnTo>
                <a:lnTo>
                  <a:pt x="6823506" y="9718522"/>
                </a:lnTo>
                <a:lnTo>
                  <a:pt x="6824776" y="9716389"/>
                </a:lnTo>
                <a:lnTo>
                  <a:pt x="6826046" y="9714560"/>
                </a:lnTo>
                <a:lnTo>
                  <a:pt x="6827189" y="9712426"/>
                </a:lnTo>
                <a:lnTo>
                  <a:pt x="6829094" y="9710902"/>
                </a:lnTo>
                <a:lnTo>
                  <a:pt x="6830618" y="9709378"/>
                </a:lnTo>
                <a:lnTo>
                  <a:pt x="6832396" y="9707854"/>
                </a:lnTo>
                <a:lnTo>
                  <a:pt x="6834174" y="9706330"/>
                </a:lnTo>
                <a:lnTo>
                  <a:pt x="6836333" y="9705111"/>
                </a:lnTo>
                <a:lnTo>
                  <a:pt x="6838492" y="9704197"/>
                </a:lnTo>
                <a:lnTo>
                  <a:pt x="6840651" y="9702977"/>
                </a:lnTo>
                <a:lnTo>
                  <a:pt x="6842810" y="9702063"/>
                </a:lnTo>
                <a:lnTo>
                  <a:pt x="6845223" y="9701453"/>
                </a:lnTo>
                <a:lnTo>
                  <a:pt x="6847382" y="9700539"/>
                </a:lnTo>
                <a:lnTo>
                  <a:pt x="6849795" y="9699929"/>
                </a:lnTo>
                <a:lnTo>
                  <a:pt x="6852208" y="9699625"/>
                </a:lnTo>
                <a:lnTo>
                  <a:pt x="6855002" y="9699015"/>
                </a:lnTo>
                <a:lnTo>
                  <a:pt x="6857415" y="9698710"/>
                </a:lnTo>
                <a:lnTo>
                  <a:pt x="6860082" y="9698405"/>
                </a:lnTo>
                <a:lnTo>
                  <a:pt x="6862622" y="9698405"/>
                </a:lnTo>
                <a:lnTo>
                  <a:pt x="6865289" y="9698405"/>
                </a:lnTo>
                <a:lnTo>
                  <a:pt x="6867702" y="9698405"/>
                </a:lnTo>
                <a:lnTo>
                  <a:pt x="6870496" y="9698405"/>
                </a:lnTo>
                <a:lnTo>
                  <a:pt x="6872909" y="9698405"/>
                </a:lnTo>
                <a:lnTo>
                  <a:pt x="6875703" y="9698710"/>
                </a:lnTo>
                <a:lnTo>
                  <a:pt x="6878116" y="9699015"/>
                </a:lnTo>
                <a:lnTo>
                  <a:pt x="6880910" y="9699320"/>
                </a:lnTo>
                <a:lnTo>
                  <a:pt x="6883323" y="9699929"/>
                </a:lnTo>
                <a:lnTo>
                  <a:pt x="6883323" y="9667316"/>
                </a:lnTo>
              </a:path>
              <a:path w="6883400" h="10017125">
                <a:moveTo>
                  <a:pt x="6797598" y="9795637"/>
                </a:moveTo>
                <a:lnTo>
                  <a:pt x="6797598" y="9667316"/>
                </a:lnTo>
              </a:path>
              <a:path w="6883400" h="10017125">
                <a:moveTo>
                  <a:pt x="6883323" y="9923653"/>
                </a:moveTo>
                <a:lnTo>
                  <a:pt x="6883323" y="9888905"/>
                </a:lnTo>
                <a:lnTo>
                  <a:pt x="6880910" y="9889820"/>
                </a:lnTo>
                <a:lnTo>
                  <a:pt x="6878370" y="9890429"/>
                </a:lnTo>
                <a:lnTo>
                  <a:pt x="6875957" y="9890734"/>
                </a:lnTo>
                <a:lnTo>
                  <a:pt x="6873290" y="9891344"/>
                </a:lnTo>
                <a:lnTo>
                  <a:pt x="6870750" y="9891649"/>
                </a:lnTo>
                <a:lnTo>
                  <a:pt x="6868083" y="9891649"/>
                </a:lnTo>
                <a:lnTo>
                  <a:pt x="6865670" y="9891953"/>
                </a:lnTo>
                <a:lnTo>
                  <a:pt x="6862876" y="9891953"/>
                </a:lnTo>
                <a:lnTo>
                  <a:pt x="6860463" y="9891649"/>
                </a:lnTo>
                <a:lnTo>
                  <a:pt x="6857669" y="9891649"/>
                </a:lnTo>
                <a:lnTo>
                  <a:pt x="6855256" y="9891039"/>
                </a:lnTo>
                <a:lnTo>
                  <a:pt x="6852462" y="9890734"/>
                </a:lnTo>
                <a:lnTo>
                  <a:pt x="6850049" y="9890125"/>
                </a:lnTo>
                <a:lnTo>
                  <a:pt x="6847636" y="9889515"/>
                </a:lnTo>
                <a:lnTo>
                  <a:pt x="6845223" y="9888905"/>
                </a:lnTo>
                <a:lnTo>
                  <a:pt x="6842810" y="9887991"/>
                </a:lnTo>
                <a:lnTo>
                  <a:pt x="6840651" y="9887077"/>
                </a:lnTo>
                <a:lnTo>
                  <a:pt x="6838492" y="9885857"/>
                </a:lnTo>
                <a:lnTo>
                  <a:pt x="6836333" y="9884638"/>
                </a:lnTo>
                <a:lnTo>
                  <a:pt x="6834174" y="9883419"/>
                </a:lnTo>
                <a:lnTo>
                  <a:pt x="6832396" y="9881895"/>
                </a:lnTo>
                <a:lnTo>
                  <a:pt x="6830618" y="9880676"/>
                </a:lnTo>
                <a:lnTo>
                  <a:pt x="6828713" y="9878847"/>
                </a:lnTo>
                <a:lnTo>
                  <a:pt x="6827189" y="9877018"/>
                </a:lnTo>
                <a:lnTo>
                  <a:pt x="6825665" y="9875189"/>
                </a:lnTo>
                <a:lnTo>
                  <a:pt x="6824522" y="9873361"/>
                </a:lnTo>
                <a:lnTo>
                  <a:pt x="6823252" y="9871227"/>
                </a:lnTo>
                <a:lnTo>
                  <a:pt x="6822363" y="9869093"/>
                </a:lnTo>
                <a:lnTo>
                  <a:pt x="6821728" y="9866655"/>
                </a:lnTo>
                <a:lnTo>
                  <a:pt x="6820839" y="9864521"/>
                </a:lnTo>
                <a:lnTo>
                  <a:pt x="6820458" y="9861778"/>
                </a:lnTo>
                <a:lnTo>
                  <a:pt x="6820204" y="9859035"/>
                </a:lnTo>
                <a:lnTo>
                  <a:pt x="6820458" y="9856292"/>
                </a:lnTo>
                <a:lnTo>
                  <a:pt x="6821093" y="9853853"/>
                </a:lnTo>
                <a:lnTo>
                  <a:pt x="6821728" y="9851110"/>
                </a:lnTo>
                <a:lnTo>
                  <a:pt x="6822617" y="9848977"/>
                </a:lnTo>
                <a:lnTo>
                  <a:pt x="6823506" y="9846538"/>
                </a:lnTo>
                <a:lnTo>
                  <a:pt x="6824776" y="9844405"/>
                </a:lnTo>
                <a:lnTo>
                  <a:pt x="6826046" y="9842576"/>
                </a:lnTo>
                <a:lnTo>
                  <a:pt x="6827189" y="9840747"/>
                </a:lnTo>
                <a:lnTo>
                  <a:pt x="6829094" y="9838918"/>
                </a:lnTo>
                <a:lnTo>
                  <a:pt x="6830618" y="9837394"/>
                </a:lnTo>
                <a:lnTo>
                  <a:pt x="6832396" y="9835870"/>
                </a:lnTo>
                <a:lnTo>
                  <a:pt x="6834174" y="9834651"/>
                </a:lnTo>
                <a:lnTo>
                  <a:pt x="6836333" y="9833127"/>
                </a:lnTo>
                <a:lnTo>
                  <a:pt x="6838492" y="9832213"/>
                </a:lnTo>
                <a:lnTo>
                  <a:pt x="6840651" y="9831298"/>
                </a:lnTo>
                <a:lnTo>
                  <a:pt x="6842810" y="9830079"/>
                </a:lnTo>
                <a:lnTo>
                  <a:pt x="6845223" y="9829469"/>
                </a:lnTo>
                <a:lnTo>
                  <a:pt x="6847382" y="9828555"/>
                </a:lnTo>
                <a:lnTo>
                  <a:pt x="6849795" y="9827945"/>
                </a:lnTo>
                <a:lnTo>
                  <a:pt x="6852208" y="9827641"/>
                </a:lnTo>
                <a:lnTo>
                  <a:pt x="6855002" y="9827031"/>
                </a:lnTo>
                <a:lnTo>
                  <a:pt x="6857415" y="9826726"/>
                </a:lnTo>
                <a:lnTo>
                  <a:pt x="6860082" y="9826726"/>
                </a:lnTo>
                <a:lnTo>
                  <a:pt x="6862622" y="9826421"/>
                </a:lnTo>
                <a:lnTo>
                  <a:pt x="6865289" y="9826421"/>
                </a:lnTo>
                <a:lnTo>
                  <a:pt x="6867702" y="9826421"/>
                </a:lnTo>
                <a:lnTo>
                  <a:pt x="6870496" y="9826421"/>
                </a:lnTo>
                <a:lnTo>
                  <a:pt x="6872909" y="9826726"/>
                </a:lnTo>
                <a:lnTo>
                  <a:pt x="6875703" y="9826726"/>
                </a:lnTo>
                <a:lnTo>
                  <a:pt x="6878116" y="9827336"/>
                </a:lnTo>
                <a:lnTo>
                  <a:pt x="6880910" y="9827336"/>
                </a:lnTo>
                <a:lnTo>
                  <a:pt x="6883323" y="9827945"/>
                </a:lnTo>
                <a:lnTo>
                  <a:pt x="6883323" y="9795637"/>
                </a:lnTo>
              </a:path>
              <a:path w="6883400" h="10017125">
                <a:moveTo>
                  <a:pt x="6797598" y="9923653"/>
                </a:moveTo>
                <a:lnTo>
                  <a:pt x="6797598" y="9795637"/>
                </a:lnTo>
              </a:path>
              <a:path w="6883400" h="10017125">
                <a:moveTo>
                  <a:pt x="304" y="93852"/>
                </a:moveTo>
                <a:lnTo>
                  <a:pt x="0" y="126746"/>
                </a:lnTo>
                <a:lnTo>
                  <a:pt x="2438" y="126111"/>
                </a:lnTo>
                <a:lnTo>
                  <a:pt x="4876" y="125602"/>
                </a:lnTo>
                <a:lnTo>
                  <a:pt x="7619" y="124968"/>
                </a:lnTo>
                <a:lnTo>
                  <a:pt x="10058" y="124587"/>
                </a:lnTo>
                <a:lnTo>
                  <a:pt x="12496" y="124332"/>
                </a:lnTo>
                <a:lnTo>
                  <a:pt x="15239" y="124078"/>
                </a:lnTo>
                <a:lnTo>
                  <a:pt x="17678" y="124078"/>
                </a:lnTo>
                <a:lnTo>
                  <a:pt x="20421" y="124078"/>
                </a:lnTo>
                <a:lnTo>
                  <a:pt x="22859" y="124078"/>
                </a:lnTo>
                <a:lnTo>
                  <a:pt x="25603" y="124332"/>
                </a:lnTo>
                <a:lnTo>
                  <a:pt x="28041" y="124587"/>
                </a:lnTo>
                <a:lnTo>
                  <a:pt x="30784" y="125222"/>
                </a:lnTo>
                <a:lnTo>
                  <a:pt x="33223" y="125602"/>
                </a:lnTo>
                <a:lnTo>
                  <a:pt x="35661" y="126492"/>
                </a:lnTo>
                <a:lnTo>
                  <a:pt x="38100" y="127126"/>
                </a:lnTo>
                <a:lnTo>
                  <a:pt x="40233" y="128016"/>
                </a:lnTo>
                <a:lnTo>
                  <a:pt x="42671" y="128904"/>
                </a:lnTo>
                <a:lnTo>
                  <a:pt x="44805" y="129794"/>
                </a:lnTo>
                <a:lnTo>
                  <a:pt x="46939" y="131064"/>
                </a:lnTo>
                <a:lnTo>
                  <a:pt x="49072" y="132206"/>
                </a:lnTo>
                <a:lnTo>
                  <a:pt x="50901" y="133730"/>
                </a:lnTo>
                <a:lnTo>
                  <a:pt x="52730" y="135000"/>
                </a:lnTo>
                <a:lnTo>
                  <a:pt x="54559" y="136778"/>
                </a:lnTo>
                <a:lnTo>
                  <a:pt x="56083" y="138302"/>
                </a:lnTo>
                <a:lnTo>
                  <a:pt x="57302" y="140207"/>
                </a:lnTo>
                <a:lnTo>
                  <a:pt x="58826" y="142367"/>
                </a:lnTo>
                <a:lnTo>
                  <a:pt x="59740" y="144145"/>
                </a:lnTo>
                <a:lnTo>
                  <a:pt x="60959" y="146303"/>
                </a:lnTo>
                <a:lnTo>
                  <a:pt x="61569" y="148717"/>
                </a:lnTo>
                <a:lnTo>
                  <a:pt x="62179" y="150875"/>
                </a:lnTo>
                <a:lnTo>
                  <a:pt x="62788" y="153289"/>
                </a:lnTo>
                <a:lnTo>
                  <a:pt x="63093" y="156082"/>
                </a:lnTo>
                <a:lnTo>
                  <a:pt x="62788" y="158750"/>
                </a:lnTo>
                <a:lnTo>
                  <a:pt x="62179" y="161163"/>
                </a:lnTo>
                <a:lnTo>
                  <a:pt x="61569" y="163702"/>
                </a:lnTo>
                <a:lnTo>
                  <a:pt x="54254" y="175514"/>
                </a:lnTo>
                <a:lnTo>
                  <a:pt x="52730" y="177419"/>
                </a:lnTo>
                <a:lnTo>
                  <a:pt x="50901" y="178562"/>
                </a:lnTo>
                <a:lnTo>
                  <a:pt x="49072" y="180086"/>
                </a:lnTo>
                <a:lnTo>
                  <a:pt x="46939" y="181355"/>
                </a:lnTo>
                <a:lnTo>
                  <a:pt x="44805" y="182245"/>
                </a:lnTo>
                <a:lnTo>
                  <a:pt x="42671" y="183515"/>
                </a:lnTo>
                <a:lnTo>
                  <a:pt x="40538" y="184403"/>
                </a:lnTo>
                <a:lnTo>
                  <a:pt x="38100" y="185039"/>
                </a:lnTo>
                <a:lnTo>
                  <a:pt x="35966" y="185927"/>
                </a:lnTo>
                <a:lnTo>
                  <a:pt x="33223" y="186181"/>
                </a:lnTo>
                <a:lnTo>
                  <a:pt x="31089" y="186817"/>
                </a:lnTo>
                <a:lnTo>
                  <a:pt x="28346" y="187451"/>
                </a:lnTo>
                <a:lnTo>
                  <a:pt x="25907" y="187451"/>
                </a:lnTo>
                <a:lnTo>
                  <a:pt x="23164" y="187705"/>
                </a:lnTo>
                <a:lnTo>
                  <a:pt x="20726" y="188087"/>
                </a:lnTo>
                <a:lnTo>
                  <a:pt x="17983" y="188087"/>
                </a:lnTo>
                <a:lnTo>
                  <a:pt x="15544" y="188087"/>
                </a:lnTo>
                <a:lnTo>
                  <a:pt x="12801" y="188087"/>
                </a:lnTo>
                <a:lnTo>
                  <a:pt x="10363" y="187705"/>
                </a:lnTo>
                <a:lnTo>
                  <a:pt x="7619" y="187451"/>
                </a:lnTo>
                <a:lnTo>
                  <a:pt x="5181" y="187071"/>
                </a:lnTo>
                <a:lnTo>
                  <a:pt x="2438" y="186817"/>
                </a:lnTo>
                <a:lnTo>
                  <a:pt x="0" y="186563"/>
                </a:lnTo>
                <a:lnTo>
                  <a:pt x="304" y="219075"/>
                </a:lnTo>
              </a:path>
              <a:path w="6883400" h="10017125">
                <a:moveTo>
                  <a:pt x="85343" y="93852"/>
                </a:moveTo>
                <a:lnTo>
                  <a:pt x="85343" y="219075"/>
                </a:lnTo>
              </a:path>
              <a:path w="6883400" h="10017125">
                <a:moveTo>
                  <a:pt x="304" y="219075"/>
                </a:moveTo>
                <a:lnTo>
                  <a:pt x="0" y="251714"/>
                </a:lnTo>
                <a:lnTo>
                  <a:pt x="2438" y="251078"/>
                </a:lnTo>
                <a:lnTo>
                  <a:pt x="4876" y="250571"/>
                </a:lnTo>
                <a:lnTo>
                  <a:pt x="7619" y="249936"/>
                </a:lnTo>
                <a:lnTo>
                  <a:pt x="10058" y="249554"/>
                </a:lnTo>
                <a:lnTo>
                  <a:pt x="12496" y="249300"/>
                </a:lnTo>
                <a:lnTo>
                  <a:pt x="15239" y="249300"/>
                </a:lnTo>
                <a:lnTo>
                  <a:pt x="17678" y="249047"/>
                </a:lnTo>
                <a:lnTo>
                  <a:pt x="20421" y="249047"/>
                </a:lnTo>
                <a:lnTo>
                  <a:pt x="22859" y="249300"/>
                </a:lnTo>
                <a:lnTo>
                  <a:pt x="25603" y="249300"/>
                </a:lnTo>
                <a:lnTo>
                  <a:pt x="28041" y="249554"/>
                </a:lnTo>
                <a:lnTo>
                  <a:pt x="30784" y="250190"/>
                </a:lnTo>
                <a:lnTo>
                  <a:pt x="33223" y="250825"/>
                </a:lnTo>
                <a:lnTo>
                  <a:pt x="35661" y="251460"/>
                </a:lnTo>
                <a:lnTo>
                  <a:pt x="38100" y="252095"/>
                </a:lnTo>
                <a:lnTo>
                  <a:pt x="40233" y="252983"/>
                </a:lnTo>
                <a:lnTo>
                  <a:pt x="42671" y="253873"/>
                </a:lnTo>
                <a:lnTo>
                  <a:pt x="44805" y="254762"/>
                </a:lnTo>
                <a:lnTo>
                  <a:pt x="46939" y="256031"/>
                </a:lnTo>
                <a:lnTo>
                  <a:pt x="49072" y="257175"/>
                </a:lnTo>
                <a:lnTo>
                  <a:pt x="50901" y="258699"/>
                </a:lnTo>
                <a:lnTo>
                  <a:pt x="52730" y="260223"/>
                </a:lnTo>
                <a:lnTo>
                  <a:pt x="54559" y="261747"/>
                </a:lnTo>
                <a:lnTo>
                  <a:pt x="56083" y="263271"/>
                </a:lnTo>
                <a:lnTo>
                  <a:pt x="57302" y="265175"/>
                </a:lnTo>
                <a:lnTo>
                  <a:pt x="58826" y="267335"/>
                </a:lnTo>
                <a:lnTo>
                  <a:pt x="59740" y="269113"/>
                </a:lnTo>
                <a:lnTo>
                  <a:pt x="60959" y="271272"/>
                </a:lnTo>
                <a:lnTo>
                  <a:pt x="61569" y="273685"/>
                </a:lnTo>
                <a:lnTo>
                  <a:pt x="62179" y="275844"/>
                </a:lnTo>
                <a:lnTo>
                  <a:pt x="62788" y="278511"/>
                </a:lnTo>
                <a:lnTo>
                  <a:pt x="63093" y="281050"/>
                </a:lnTo>
                <a:lnTo>
                  <a:pt x="62788" y="283718"/>
                </a:lnTo>
                <a:lnTo>
                  <a:pt x="62179" y="286130"/>
                </a:lnTo>
                <a:lnTo>
                  <a:pt x="61569" y="288671"/>
                </a:lnTo>
                <a:lnTo>
                  <a:pt x="55778" y="298957"/>
                </a:lnTo>
                <a:lnTo>
                  <a:pt x="54254" y="300863"/>
                </a:lnTo>
                <a:lnTo>
                  <a:pt x="38100" y="310006"/>
                </a:lnTo>
                <a:lnTo>
                  <a:pt x="35966" y="310896"/>
                </a:lnTo>
                <a:lnTo>
                  <a:pt x="33223" y="311530"/>
                </a:lnTo>
                <a:lnTo>
                  <a:pt x="31089" y="311785"/>
                </a:lnTo>
                <a:lnTo>
                  <a:pt x="28346" y="312420"/>
                </a:lnTo>
                <a:lnTo>
                  <a:pt x="25907" y="312674"/>
                </a:lnTo>
                <a:lnTo>
                  <a:pt x="23164" y="312674"/>
                </a:lnTo>
                <a:lnTo>
                  <a:pt x="20726" y="313054"/>
                </a:lnTo>
                <a:lnTo>
                  <a:pt x="17983" y="313054"/>
                </a:lnTo>
                <a:lnTo>
                  <a:pt x="15544" y="313054"/>
                </a:lnTo>
                <a:lnTo>
                  <a:pt x="12801" y="313054"/>
                </a:lnTo>
                <a:lnTo>
                  <a:pt x="10363" y="312674"/>
                </a:lnTo>
                <a:lnTo>
                  <a:pt x="7619" y="312674"/>
                </a:lnTo>
                <a:lnTo>
                  <a:pt x="5181" y="312039"/>
                </a:lnTo>
                <a:lnTo>
                  <a:pt x="2438" y="311785"/>
                </a:lnTo>
                <a:lnTo>
                  <a:pt x="0" y="311530"/>
                </a:lnTo>
                <a:lnTo>
                  <a:pt x="304" y="344043"/>
                </a:lnTo>
              </a:path>
              <a:path w="6883400" h="10017125">
                <a:moveTo>
                  <a:pt x="85343" y="219075"/>
                </a:moveTo>
                <a:lnTo>
                  <a:pt x="85343" y="344043"/>
                </a:lnTo>
              </a:path>
              <a:path w="6883400" h="10017125">
                <a:moveTo>
                  <a:pt x="304" y="344043"/>
                </a:moveTo>
                <a:lnTo>
                  <a:pt x="0" y="376681"/>
                </a:lnTo>
                <a:lnTo>
                  <a:pt x="2438" y="376047"/>
                </a:lnTo>
                <a:lnTo>
                  <a:pt x="4876" y="375539"/>
                </a:lnTo>
                <a:lnTo>
                  <a:pt x="7619" y="375157"/>
                </a:lnTo>
                <a:lnTo>
                  <a:pt x="10058" y="374523"/>
                </a:lnTo>
                <a:lnTo>
                  <a:pt x="12496" y="374269"/>
                </a:lnTo>
                <a:lnTo>
                  <a:pt x="15239" y="374269"/>
                </a:lnTo>
                <a:lnTo>
                  <a:pt x="17678" y="374015"/>
                </a:lnTo>
                <a:lnTo>
                  <a:pt x="20421" y="374015"/>
                </a:lnTo>
                <a:lnTo>
                  <a:pt x="22859" y="374269"/>
                </a:lnTo>
                <a:lnTo>
                  <a:pt x="25603" y="374269"/>
                </a:lnTo>
                <a:lnTo>
                  <a:pt x="28041" y="374903"/>
                </a:lnTo>
                <a:lnTo>
                  <a:pt x="30784" y="375157"/>
                </a:lnTo>
                <a:lnTo>
                  <a:pt x="33223" y="375793"/>
                </a:lnTo>
                <a:lnTo>
                  <a:pt x="35661" y="376427"/>
                </a:lnTo>
                <a:lnTo>
                  <a:pt x="38100" y="377063"/>
                </a:lnTo>
                <a:lnTo>
                  <a:pt x="40233" y="377951"/>
                </a:lnTo>
                <a:lnTo>
                  <a:pt x="42671" y="378841"/>
                </a:lnTo>
                <a:lnTo>
                  <a:pt x="44805" y="379729"/>
                </a:lnTo>
                <a:lnTo>
                  <a:pt x="46939" y="381000"/>
                </a:lnTo>
                <a:lnTo>
                  <a:pt x="49072" y="382143"/>
                </a:lnTo>
                <a:lnTo>
                  <a:pt x="50901" y="383667"/>
                </a:lnTo>
                <a:lnTo>
                  <a:pt x="52730" y="385191"/>
                </a:lnTo>
                <a:lnTo>
                  <a:pt x="54559" y="386715"/>
                </a:lnTo>
                <a:lnTo>
                  <a:pt x="56083" y="388239"/>
                </a:lnTo>
                <a:lnTo>
                  <a:pt x="57302" y="390144"/>
                </a:lnTo>
                <a:lnTo>
                  <a:pt x="58826" y="392302"/>
                </a:lnTo>
                <a:lnTo>
                  <a:pt x="59740" y="394080"/>
                </a:lnTo>
                <a:lnTo>
                  <a:pt x="60959" y="396240"/>
                </a:lnTo>
                <a:lnTo>
                  <a:pt x="61569" y="398652"/>
                </a:lnTo>
                <a:lnTo>
                  <a:pt x="62179" y="400812"/>
                </a:lnTo>
                <a:lnTo>
                  <a:pt x="62788" y="403478"/>
                </a:lnTo>
                <a:lnTo>
                  <a:pt x="63093" y="406019"/>
                </a:lnTo>
                <a:lnTo>
                  <a:pt x="62788" y="408686"/>
                </a:lnTo>
                <a:lnTo>
                  <a:pt x="62179" y="411099"/>
                </a:lnTo>
                <a:lnTo>
                  <a:pt x="61569" y="413639"/>
                </a:lnTo>
                <a:lnTo>
                  <a:pt x="55778" y="423925"/>
                </a:lnTo>
                <a:lnTo>
                  <a:pt x="54254" y="425830"/>
                </a:lnTo>
                <a:lnTo>
                  <a:pt x="38100" y="434975"/>
                </a:lnTo>
                <a:lnTo>
                  <a:pt x="35966" y="435864"/>
                </a:lnTo>
                <a:lnTo>
                  <a:pt x="33223" y="436499"/>
                </a:lnTo>
                <a:lnTo>
                  <a:pt x="31089" y="436752"/>
                </a:lnTo>
                <a:lnTo>
                  <a:pt x="28346" y="437388"/>
                </a:lnTo>
                <a:lnTo>
                  <a:pt x="25907" y="437642"/>
                </a:lnTo>
                <a:lnTo>
                  <a:pt x="23164" y="437642"/>
                </a:lnTo>
                <a:lnTo>
                  <a:pt x="20726" y="438023"/>
                </a:lnTo>
                <a:lnTo>
                  <a:pt x="17983" y="438023"/>
                </a:lnTo>
                <a:lnTo>
                  <a:pt x="15544" y="438023"/>
                </a:lnTo>
                <a:lnTo>
                  <a:pt x="12801" y="438023"/>
                </a:lnTo>
                <a:lnTo>
                  <a:pt x="10363" y="437642"/>
                </a:lnTo>
                <a:lnTo>
                  <a:pt x="7619" y="437642"/>
                </a:lnTo>
                <a:lnTo>
                  <a:pt x="5181" y="437388"/>
                </a:lnTo>
                <a:lnTo>
                  <a:pt x="2438" y="437006"/>
                </a:lnTo>
                <a:lnTo>
                  <a:pt x="0" y="436499"/>
                </a:lnTo>
                <a:lnTo>
                  <a:pt x="304" y="469011"/>
                </a:lnTo>
              </a:path>
              <a:path w="6883400" h="10017125">
                <a:moveTo>
                  <a:pt x="85343" y="344043"/>
                </a:moveTo>
                <a:lnTo>
                  <a:pt x="85343" y="469011"/>
                </a:lnTo>
              </a:path>
              <a:path w="6883400" h="10017125">
                <a:moveTo>
                  <a:pt x="304" y="469011"/>
                </a:moveTo>
                <a:lnTo>
                  <a:pt x="0" y="501650"/>
                </a:lnTo>
                <a:lnTo>
                  <a:pt x="2438" y="501015"/>
                </a:lnTo>
                <a:lnTo>
                  <a:pt x="4876" y="500506"/>
                </a:lnTo>
                <a:lnTo>
                  <a:pt x="7619" y="500125"/>
                </a:lnTo>
                <a:lnTo>
                  <a:pt x="10058" y="499491"/>
                </a:lnTo>
                <a:lnTo>
                  <a:pt x="12496" y="499237"/>
                </a:lnTo>
                <a:lnTo>
                  <a:pt x="15239" y="499237"/>
                </a:lnTo>
                <a:lnTo>
                  <a:pt x="17678" y="498982"/>
                </a:lnTo>
                <a:lnTo>
                  <a:pt x="20421" y="498982"/>
                </a:lnTo>
                <a:lnTo>
                  <a:pt x="22859" y="499237"/>
                </a:lnTo>
                <a:lnTo>
                  <a:pt x="25603" y="499237"/>
                </a:lnTo>
                <a:lnTo>
                  <a:pt x="28041" y="499872"/>
                </a:lnTo>
                <a:lnTo>
                  <a:pt x="30784" y="500125"/>
                </a:lnTo>
                <a:lnTo>
                  <a:pt x="33223" y="500761"/>
                </a:lnTo>
                <a:lnTo>
                  <a:pt x="35661" y="501396"/>
                </a:lnTo>
                <a:lnTo>
                  <a:pt x="38100" y="502030"/>
                </a:lnTo>
                <a:lnTo>
                  <a:pt x="40233" y="502920"/>
                </a:lnTo>
                <a:lnTo>
                  <a:pt x="42671" y="503808"/>
                </a:lnTo>
                <a:lnTo>
                  <a:pt x="44805" y="504698"/>
                </a:lnTo>
                <a:lnTo>
                  <a:pt x="46939" y="505968"/>
                </a:lnTo>
                <a:lnTo>
                  <a:pt x="49072" y="507111"/>
                </a:lnTo>
                <a:lnTo>
                  <a:pt x="50901" y="508635"/>
                </a:lnTo>
                <a:lnTo>
                  <a:pt x="52730" y="510158"/>
                </a:lnTo>
                <a:lnTo>
                  <a:pt x="54559" y="511682"/>
                </a:lnTo>
                <a:lnTo>
                  <a:pt x="56083" y="513588"/>
                </a:lnTo>
                <a:lnTo>
                  <a:pt x="57302" y="515112"/>
                </a:lnTo>
                <a:lnTo>
                  <a:pt x="58826" y="517271"/>
                </a:lnTo>
                <a:lnTo>
                  <a:pt x="63093" y="530987"/>
                </a:lnTo>
                <a:lnTo>
                  <a:pt x="62788" y="533653"/>
                </a:lnTo>
                <a:lnTo>
                  <a:pt x="62179" y="536067"/>
                </a:lnTo>
                <a:lnTo>
                  <a:pt x="61569" y="538606"/>
                </a:lnTo>
                <a:lnTo>
                  <a:pt x="54254" y="550799"/>
                </a:lnTo>
                <a:lnTo>
                  <a:pt x="52730" y="552323"/>
                </a:lnTo>
                <a:lnTo>
                  <a:pt x="38100" y="559943"/>
                </a:lnTo>
                <a:lnTo>
                  <a:pt x="35966" y="560831"/>
                </a:lnTo>
                <a:lnTo>
                  <a:pt x="33223" y="561467"/>
                </a:lnTo>
                <a:lnTo>
                  <a:pt x="31089" y="561721"/>
                </a:lnTo>
                <a:lnTo>
                  <a:pt x="28346" y="562355"/>
                </a:lnTo>
                <a:lnTo>
                  <a:pt x="25907" y="562610"/>
                </a:lnTo>
                <a:lnTo>
                  <a:pt x="23164" y="562610"/>
                </a:lnTo>
                <a:lnTo>
                  <a:pt x="20726" y="562991"/>
                </a:lnTo>
                <a:lnTo>
                  <a:pt x="17983" y="562991"/>
                </a:lnTo>
                <a:lnTo>
                  <a:pt x="15544" y="562991"/>
                </a:lnTo>
                <a:lnTo>
                  <a:pt x="12801" y="562991"/>
                </a:lnTo>
                <a:lnTo>
                  <a:pt x="10363" y="562610"/>
                </a:lnTo>
                <a:lnTo>
                  <a:pt x="7619" y="562610"/>
                </a:lnTo>
                <a:lnTo>
                  <a:pt x="5181" y="562355"/>
                </a:lnTo>
                <a:lnTo>
                  <a:pt x="2438" y="561975"/>
                </a:lnTo>
                <a:lnTo>
                  <a:pt x="0" y="561467"/>
                </a:lnTo>
                <a:lnTo>
                  <a:pt x="304" y="593978"/>
                </a:lnTo>
              </a:path>
              <a:path w="6883400" h="10017125">
                <a:moveTo>
                  <a:pt x="85343" y="469011"/>
                </a:moveTo>
                <a:lnTo>
                  <a:pt x="85343" y="593978"/>
                </a:lnTo>
              </a:path>
              <a:path w="6883400" h="10017125">
                <a:moveTo>
                  <a:pt x="304" y="593978"/>
                </a:moveTo>
                <a:lnTo>
                  <a:pt x="0" y="626999"/>
                </a:lnTo>
                <a:lnTo>
                  <a:pt x="2438" y="625982"/>
                </a:lnTo>
                <a:lnTo>
                  <a:pt x="4876" y="625475"/>
                </a:lnTo>
                <a:lnTo>
                  <a:pt x="7619" y="625094"/>
                </a:lnTo>
                <a:lnTo>
                  <a:pt x="10058" y="624458"/>
                </a:lnTo>
                <a:lnTo>
                  <a:pt x="12496" y="624458"/>
                </a:lnTo>
                <a:lnTo>
                  <a:pt x="15239" y="624204"/>
                </a:lnTo>
                <a:lnTo>
                  <a:pt x="17678" y="624204"/>
                </a:lnTo>
                <a:lnTo>
                  <a:pt x="20421" y="624204"/>
                </a:lnTo>
                <a:lnTo>
                  <a:pt x="22859" y="624204"/>
                </a:lnTo>
                <a:lnTo>
                  <a:pt x="25603" y="624458"/>
                </a:lnTo>
                <a:lnTo>
                  <a:pt x="28041" y="624840"/>
                </a:lnTo>
                <a:lnTo>
                  <a:pt x="30784" y="625094"/>
                </a:lnTo>
                <a:lnTo>
                  <a:pt x="33223" y="625728"/>
                </a:lnTo>
                <a:lnTo>
                  <a:pt x="35661" y="626364"/>
                </a:lnTo>
                <a:lnTo>
                  <a:pt x="38100" y="626999"/>
                </a:lnTo>
                <a:lnTo>
                  <a:pt x="40233" y="627888"/>
                </a:lnTo>
                <a:lnTo>
                  <a:pt x="42671" y="628776"/>
                </a:lnTo>
                <a:lnTo>
                  <a:pt x="44805" y="630047"/>
                </a:lnTo>
                <a:lnTo>
                  <a:pt x="46939" y="631190"/>
                </a:lnTo>
                <a:lnTo>
                  <a:pt x="49072" y="632460"/>
                </a:lnTo>
                <a:lnTo>
                  <a:pt x="50901" y="633602"/>
                </a:lnTo>
                <a:lnTo>
                  <a:pt x="52730" y="635126"/>
                </a:lnTo>
                <a:lnTo>
                  <a:pt x="54559" y="636651"/>
                </a:lnTo>
                <a:lnTo>
                  <a:pt x="56083" y="638555"/>
                </a:lnTo>
                <a:lnTo>
                  <a:pt x="57302" y="640333"/>
                </a:lnTo>
                <a:lnTo>
                  <a:pt x="58826" y="642239"/>
                </a:lnTo>
                <a:lnTo>
                  <a:pt x="59740" y="644271"/>
                </a:lnTo>
                <a:lnTo>
                  <a:pt x="60959" y="646429"/>
                </a:lnTo>
                <a:lnTo>
                  <a:pt x="61569" y="648589"/>
                </a:lnTo>
                <a:lnTo>
                  <a:pt x="62179" y="651001"/>
                </a:lnTo>
                <a:lnTo>
                  <a:pt x="62788" y="653415"/>
                </a:lnTo>
                <a:lnTo>
                  <a:pt x="63093" y="655954"/>
                </a:lnTo>
                <a:lnTo>
                  <a:pt x="54254" y="675767"/>
                </a:lnTo>
                <a:lnTo>
                  <a:pt x="52730" y="677291"/>
                </a:lnTo>
                <a:lnTo>
                  <a:pt x="31089" y="686689"/>
                </a:lnTo>
                <a:lnTo>
                  <a:pt x="28346" y="687324"/>
                </a:lnTo>
                <a:lnTo>
                  <a:pt x="25907" y="687577"/>
                </a:lnTo>
                <a:lnTo>
                  <a:pt x="23164" y="687958"/>
                </a:lnTo>
                <a:lnTo>
                  <a:pt x="20726" y="687958"/>
                </a:lnTo>
                <a:lnTo>
                  <a:pt x="17983" y="687958"/>
                </a:lnTo>
                <a:lnTo>
                  <a:pt x="15544" y="687958"/>
                </a:lnTo>
                <a:lnTo>
                  <a:pt x="12801" y="687958"/>
                </a:lnTo>
                <a:lnTo>
                  <a:pt x="10363" y="687958"/>
                </a:lnTo>
                <a:lnTo>
                  <a:pt x="7619" y="687577"/>
                </a:lnTo>
                <a:lnTo>
                  <a:pt x="5181" y="687324"/>
                </a:lnTo>
                <a:lnTo>
                  <a:pt x="2438" y="686943"/>
                </a:lnTo>
                <a:lnTo>
                  <a:pt x="0" y="686435"/>
                </a:lnTo>
                <a:lnTo>
                  <a:pt x="304" y="718947"/>
                </a:lnTo>
              </a:path>
              <a:path w="6883400" h="10017125">
                <a:moveTo>
                  <a:pt x="85343" y="593978"/>
                </a:moveTo>
                <a:lnTo>
                  <a:pt x="85343" y="718947"/>
                </a:lnTo>
              </a:path>
              <a:path w="6883400" h="10017125">
                <a:moveTo>
                  <a:pt x="304" y="718947"/>
                </a:moveTo>
                <a:lnTo>
                  <a:pt x="0" y="751967"/>
                </a:lnTo>
                <a:lnTo>
                  <a:pt x="2438" y="751331"/>
                </a:lnTo>
                <a:lnTo>
                  <a:pt x="4876" y="750443"/>
                </a:lnTo>
                <a:lnTo>
                  <a:pt x="7619" y="750062"/>
                </a:lnTo>
                <a:lnTo>
                  <a:pt x="10058" y="749807"/>
                </a:lnTo>
                <a:lnTo>
                  <a:pt x="12496" y="749426"/>
                </a:lnTo>
                <a:lnTo>
                  <a:pt x="15239" y="749173"/>
                </a:lnTo>
                <a:lnTo>
                  <a:pt x="17678" y="749173"/>
                </a:lnTo>
                <a:lnTo>
                  <a:pt x="20421" y="749173"/>
                </a:lnTo>
                <a:lnTo>
                  <a:pt x="22859" y="749173"/>
                </a:lnTo>
                <a:lnTo>
                  <a:pt x="25603" y="749426"/>
                </a:lnTo>
                <a:lnTo>
                  <a:pt x="28041" y="749807"/>
                </a:lnTo>
                <a:lnTo>
                  <a:pt x="30784" y="750062"/>
                </a:lnTo>
                <a:lnTo>
                  <a:pt x="33223" y="750697"/>
                </a:lnTo>
                <a:lnTo>
                  <a:pt x="35661" y="751331"/>
                </a:lnTo>
                <a:lnTo>
                  <a:pt x="38100" y="751967"/>
                </a:lnTo>
                <a:lnTo>
                  <a:pt x="40233" y="752855"/>
                </a:lnTo>
                <a:lnTo>
                  <a:pt x="42671" y="753745"/>
                </a:lnTo>
                <a:lnTo>
                  <a:pt x="44805" y="755015"/>
                </a:lnTo>
                <a:lnTo>
                  <a:pt x="46939" y="756157"/>
                </a:lnTo>
                <a:lnTo>
                  <a:pt x="49072" y="757427"/>
                </a:lnTo>
                <a:lnTo>
                  <a:pt x="50901" y="758571"/>
                </a:lnTo>
                <a:lnTo>
                  <a:pt x="52730" y="760095"/>
                </a:lnTo>
                <a:lnTo>
                  <a:pt x="54559" y="761619"/>
                </a:lnTo>
                <a:lnTo>
                  <a:pt x="56083" y="763524"/>
                </a:lnTo>
                <a:lnTo>
                  <a:pt x="57302" y="765301"/>
                </a:lnTo>
                <a:lnTo>
                  <a:pt x="58826" y="767206"/>
                </a:lnTo>
                <a:lnTo>
                  <a:pt x="59740" y="769239"/>
                </a:lnTo>
                <a:lnTo>
                  <a:pt x="60959" y="771398"/>
                </a:lnTo>
                <a:lnTo>
                  <a:pt x="61569" y="773556"/>
                </a:lnTo>
                <a:lnTo>
                  <a:pt x="62179" y="775970"/>
                </a:lnTo>
                <a:lnTo>
                  <a:pt x="62788" y="778382"/>
                </a:lnTo>
                <a:lnTo>
                  <a:pt x="63093" y="780923"/>
                </a:lnTo>
                <a:lnTo>
                  <a:pt x="62788" y="783590"/>
                </a:lnTo>
                <a:lnTo>
                  <a:pt x="62179" y="786383"/>
                </a:lnTo>
                <a:lnTo>
                  <a:pt x="61569" y="788797"/>
                </a:lnTo>
                <a:lnTo>
                  <a:pt x="60655" y="790955"/>
                </a:lnTo>
                <a:lnTo>
                  <a:pt x="59740" y="793369"/>
                </a:lnTo>
                <a:lnTo>
                  <a:pt x="58521" y="795147"/>
                </a:lnTo>
                <a:lnTo>
                  <a:pt x="57302" y="797305"/>
                </a:lnTo>
                <a:lnTo>
                  <a:pt x="55778" y="799211"/>
                </a:lnTo>
                <a:lnTo>
                  <a:pt x="33223" y="811402"/>
                </a:lnTo>
                <a:lnTo>
                  <a:pt x="31089" y="811911"/>
                </a:lnTo>
                <a:lnTo>
                  <a:pt x="28346" y="812292"/>
                </a:lnTo>
                <a:lnTo>
                  <a:pt x="25907" y="812546"/>
                </a:lnTo>
                <a:lnTo>
                  <a:pt x="23164" y="812926"/>
                </a:lnTo>
                <a:lnTo>
                  <a:pt x="20726" y="812926"/>
                </a:lnTo>
                <a:lnTo>
                  <a:pt x="17983" y="813180"/>
                </a:lnTo>
                <a:lnTo>
                  <a:pt x="15544" y="813180"/>
                </a:lnTo>
                <a:lnTo>
                  <a:pt x="12801" y="812926"/>
                </a:lnTo>
                <a:lnTo>
                  <a:pt x="10363" y="812926"/>
                </a:lnTo>
                <a:lnTo>
                  <a:pt x="7619" y="812546"/>
                </a:lnTo>
                <a:lnTo>
                  <a:pt x="5181" y="812292"/>
                </a:lnTo>
                <a:lnTo>
                  <a:pt x="2438" y="811911"/>
                </a:lnTo>
                <a:lnTo>
                  <a:pt x="0" y="811402"/>
                </a:lnTo>
                <a:lnTo>
                  <a:pt x="304" y="843915"/>
                </a:lnTo>
              </a:path>
              <a:path w="6883400" h="10017125">
                <a:moveTo>
                  <a:pt x="85343" y="718947"/>
                </a:moveTo>
                <a:lnTo>
                  <a:pt x="85343" y="843915"/>
                </a:lnTo>
              </a:path>
              <a:path w="6883400" h="10017125">
                <a:moveTo>
                  <a:pt x="304" y="843915"/>
                </a:moveTo>
                <a:lnTo>
                  <a:pt x="0" y="876935"/>
                </a:lnTo>
                <a:lnTo>
                  <a:pt x="2438" y="876300"/>
                </a:lnTo>
                <a:lnTo>
                  <a:pt x="4876" y="875665"/>
                </a:lnTo>
                <a:lnTo>
                  <a:pt x="7619" y="875029"/>
                </a:lnTo>
                <a:lnTo>
                  <a:pt x="10058" y="874776"/>
                </a:lnTo>
                <a:lnTo>
                  <a:pt x="12496" y="874395"/>
                </a:lnTo>
                <a:lnTo>
                  <a:pt x="15239" y="874141"/>
                </a:lnTo>
                <a:lnTo>
                  <a:pt x="17678" y="874141"/>
                </a:lnTo>
                <a:lnTo>
                  <a:pt x="20421" y="874141"/>
                </a:lnTo>
                <a:lnTo>
                  <a:pt x="22859" y="874141"/>
                </a:lnTo>
                <a:lnTo>
                  <a:pt x="25603" y="874395"/>
                </a:lnTo>
                <a:lnTo>
                  <a:pt x="28041" y="874776"/>
                </a:lnTo>
                <a:lnTo>
                  <a:pt x="30784" y="875029"/>
                </a:lnTo>
                <a:lnTo>
                  <a:pt x="33223" y="875665"/>
                </a:lnTo>
                <a:lnTo>
                  <a:pt x="35661" y="876300"/>
                </a:lnTo>
                <a:lnTo>
                  <a:pt x="38100" y="876935"/>
                </a:lnTo>
                <a:lnTo>
                  <a:pt x="40233" y="877824"/>
                </a:lnTo>
                <a:lnTo>
                  <a:pt x="42671" y="878713"/>
                </a:lnTo>
                <a:lnTo>
                  <a:pt x="44805" y="879982"/>
                </a:lnTo>
                <a:lnTo>
                  <a:pt x="46939" y="881126"/>
                </a:lnTo>
                <a:lnTo>
                  <a:pt x="49072" y="882396"/>
                </a:lnTo>
                <a:lnTo>
                  <a:pt x="50901" y="883539"/>
                </a:lnTo>
                <a:lnTo>
                  <a:pt x="52730" y="885063"/>
                </a:lnTo>
                <a:lnTo>
                  <a:pt x="54559" y="886587"/>
                </a:lnTo>
                <a:lnTo>
                  <a:pt x="56083" y="888492"/>
                </a:lnTo>
                <a:lnTo>
                  <a:pt x="57302" y="890270"/>
                </a:lnTo>
                <a:lnTo>
                  <a:pt x="58826" y="892175"/>
                </a:lnTo>
                <a:lnTo>
                  <a:pt x="59740" y="894206"/>
                </a:lnTo>
                <a:lnTo>
                  <a:pt x="60959" y="896366"/>
                </a:lnTo>
                <a:lnTo>
                  <a:pt x="61569" y="898525"/>
                </a:lnTo>
                <a:lnTo>
                  <a:pt x="62179" y="900938"/>
                </a:lnTo>
                <a:lnTo>
                  <a:pt x="62788" y="903351"/>
                </a:lnTo>
                <a:lnTo>
                  <a:pt x="63093" y="905891"/>
                </a:lnTo>
                <a:lnTo>
                  <a:pt x="62788" y="908557"/>
                </a:lnTo>
                <a:lnTo>
                  <a:pt x="62179" y="911351"/>
                </a:lnTo>
                <a:lnTo>
                  <a:pt x="54254" y="925702"/>
                </a:lnTo>
                <a:lnTo>
                  <a:pt x="52730" y="927226"/>
                </a:lnTo>
                <a:lnTo>
                  <a:pt x="33223" y="936371"/>
                </a:lnTo>
                <a:lnTo>
                  <a:pt x="31089" y="936878"/>
                </a:lnTo>
                <a:lnTo>
                  <a:pt x="28346" y="937260"/>
                </a:lnTo>
                <a:lnTo>
                  <a:pt x="25907" y="937514"/>
                </a:lnTo>
                <a:lnTo>
                  <a:pt x="23164" y="937895"/>
                </a:lnTo>
                <a:lnTo>
                  <a:pt x="20726" y="937895"/>
                </a:lnTo>
                <a:lnTo>
                  <a:pt x="17983" y="938149"/>
                </a:lnTo>
                <a:lnTo>
                  <a:pt x="15544" y="938149"/>
                </a:lnTo>
                <a:lnTo>
                  <a:pt x="12801" y="937895"/>
                </a:lnTo>
                <a:lnTo>
                  <a:pt x="10363" y="937895"/>
                </a:lnTo>
                <a:lnTo>
                  <a:pt x="7619" y="937514"/>
                </a:lnTo>
                <a:lnTo>
                  <a:pt x="5181" y="937260"/>
                </a:lnTo>
                <a:lnTo>
                  <a:pt x="2438" y="936878"/>
                </a:lnTo>
                <a:lnTo>
                  <a:pt x="0" y="936371"/>
                </a:lnTo>
                <a:lnTo>
                  <a:pt x="304" y="968882"/>
                </a:lnTo>
              </a:path>
              <a:path w="6883400" h="10017125">
                <a:moveTo>
                  <a:pt x="85343" y="843915"/>
                </a:moveTo>
                <a:lnTo>
                  <a:pt x="85343" y="968882"/>
                </a:lnTo>
              </a:path>
              <a:path w="6883400" h="10017125">
                <a:moveTo>
                  <a:pt x="304" y="968882"/>
                </a:moveTo>
                <a:lnTo>
                  <a:pt x="0" y="1001902"/>
                </a:lnTo>
                <a:lnTo>
                  <a:pt x="2438" y="1001268"/>
                </a:lnTo>
                <a:lnTo>
                  <a:pt x="4876" y="1000632"/>
                </a:lnTo>
                <a:lnTo>
                  <a:pt x="7619" y="999998"/>
                </a:lnTo>
                <a:lnTo>
                  <a:pt x="10058" y="999744"/>
                </a:lnTo>
                <a:lnTo>
                  <a:pt x="12496" y="999363"/>
                </a:lnTo>
                <a:lnTo>
                  <a:pt x="15239" y="999108"/>
                </a:lnTo>
                <a:lnTo>
                  <a:pt x="17678" y="999108"/>
                </a:lnTo>
                <a:lnTo>
                  <a:pt x="20421" y="999108"/>
                </a:lnTo>
                <a:lnTo>
                  <a:pt x="22859" y="999108"/>
                </a:lnTo>
                <a:lnTo>
                  <a:pt x="25603" y="999363"/>
                </a:lnTo>
                <a:lnTo>
                  <a:pt x="28041" y="999744"/>
                </a:lnTo>
                <a:lnTo>
                  <a:pt x="30784" y="999998"/>
                </a:lnTo>
                <a:lnTo>
                  <a:pt x="33223" y="1000632"/>
                </a:lnTo>
                <a:lnTo>
                  <a:pt x="35661" y="1001268"/>
                </a:lnTo>
                <a:lnTo>
                  <a:pt x="38100" y="1002156"/>
                </a:lnTo>
                <a:lnTo>
                  <a:pt x="40233" y="1002792"/>
                </a:lnTo>
                <a:lnTo>
                  <a:pt x="42671" y="1003680"/>
                </a:lnTo>
                <a:lnTo>
                  <a:pt x="44805" y="1004951"/>
                </a:lnTo>
                <a:lnTo>
                  <a:pt x="46939" y="1006094"/>
                </a:lnTo>
                <a:lnTo>
                  <a:pt x="49072" y="1007364"/>
                </a:lnTo>
                <a:lnTo>
                  <a:pt x="50901" y="1008888"/>
                </a:lnTo>
                <a:lnTo>
                  <a:pt x="52730" y="1010030"/>
                </a:lnTo>
                <a:lnTo>
                  <a:pt x="54559" y="1011554"/>
                </a:lnTo>
                <a:lnTo>
                  <a:pt x="56083" y="1013460"/>
                </a:lnTo>
                <a:lnTo>
                  <a:pt x="57302" y="1015238"/>
                </a:lnTo>
                <a:lnTo>
                  <a:pt x="58826" y="1017143"/>
                </a:lnTo>
                <a:lnTo>
                  <a:pt x="59740" y="1019175"/>
                </a:lnTo>
                <a:lnTo>
                  <a:pt x="60959" y="1021333"/>
                </a:lnTo>
                <a:lnTo>
                  <a:pt x="61569" y="1023493"/>
                </a:lnTo>
                <a:lnTo>
                  <a:pt x="62179" y="1025905"/>
                </a:lnTo>
                <a:lnTo>
                  <a:pt x="62788" y="1028319"/>
                </a:lnTo>
                <a:lnTo>
                  <a:pt x="63093" y="1031113"/>
                </a:lnTo>
                <a:lnTo>
                  <a:pt x="54254" y="1050671"/>
                </a:lnTo>
                <a:lnTo>
                  <a:pt x="52730" y="1052449"/>
                </a:lnTo>
                <a:lnTo>
                  <a:pt x="50901" y="1053719"/>
                </a:lnTo>
                <a:lnTo>
                  <a:pt x="49072" y="1055243"/>
                </a:lnTo>
                <a:lnTo>
                  <a:pt x="46939" y="1056386"/>
                </a:lnTo>
                <a:lnTo>
                  <a:pt x="44805" y="1057275"/>
                </a:lnTo>
                <a:lnTo>
                  <a:pt x="42671" y="1058291"/>
                </a:lnTo>
                <a:lnTo>
                  <a:pt x="40538" y="1059179"/>
                </a:lnTo>
                <a:lnTo>
                  <a:pt x="38100" y="1060069"/>
                </a:lnTo>
                <a:lnTo>
                  <a:pt x="35966" y="1060703"/>
                </a:lnTo>
                <a:lnTo>
                  <a:pt x="33223" y="1061339"/>
                </a:lnTo>
                <a:lnTo>
                  <a:pt x="31089" y="1061847"/>
                </a:lnTo>
                <a:lnTo>
                  <a:pt x="28346" y="1062227"/>
                </a:lnTo>
                <a:lnTo>
                  <a:pt x="25907" y="1062481"/>
                </a:lnTo>
                <a:lnTo>
                  <a:pt x="23164" y="1062863"/>
                </a:lnTo>
                <a:lnTo>
                  <a:pt x="20726" y="1063117"/>
                </a:lnTo>
                <a:lnTo>
                  <a:pt x="17983" y="1063117"/>
                </a:lnTo>
                <a:lnTo>
                  <a:pt x="15544" y="1063117"/>
                </a:lnTo>
                <a:lnTo>
                  <a:pt x="12801" y="1063117"/>
                </a:lnTo>
                <a:lnTo>
                  <a:pt x="10363" y="1062863"/>
                </a:lnTo>
                <a:lnTo>
                  <a:pt x="7619" y="1062481"/>
                </a:lnTo>
                <a:lnTo>
                  <a:pt x="5181" y="1062227"/>
                </a:lnTo>
                <a:lnTo>
                  <a:pt x="2438" y="1061847"/>
                </a:lnTo>
                <a:lnTo>
                  <a:pt x="0" y="1061593"/>
                </a:lnTo>
                <a:lnTo>
                  <a:pt x="304" y="1093851"/>
                </a:lnTo>
              </a:path>
              <a:path w="6883400" h="10017125">
                <a:moveTo>
                  <a:pt x="85343" y="968882"/>
                </a:moveTo>
                <a:lnTo>
                  <a:pt x="85343" y="1093851"/>
                </a:lnTo>
              </a:path>
              <a:path w="6883400" h="10017125">
                <a:moveTo>
                  <a:pt x="304" y="1093851"/>
                </a:moveTo>
                <a:lnTo>
                  <a:pt x="0" y="1126871"/>
                </a:lnTo>
                <a:lnTo>
                  <a:pt x="2438" y="1126236"/>
                </a:lnTo>
                <a:lnTo>
                  <a:pt x="4876" y="1125601"/>
                </a:lnTo>
                <a:lnTo>
                  <a:pt x="7619" y="1124966"/>
                </a:lnTo>
                <a:lnTo>
                  <a:pt x="10058" y="1124712"/>
                </a:lnTo>
                <a:lnTo>
                  <a:pt x="12496" y="1124330"/>
                </a:lnTo>
                <a:lnTo>
                  <a:pt x="15239" y="1124077"/>
                </a:lnTo>
                <a:lnTo>
                  <a:pt x="17678" y="1124077"/>
                </a:lnTo>
                <a:lnTo>
                  <a:pt x="20421" y="1124077"/>
                </a:lnTo>
                <a:lnTo>
                  <a:pt x="22859" y="1124077"/>
                </a:lnTo>
                <a:lnTo>
                  <a:pt x="25603" y="1124330"/>
                </a:lnTo>
                <a:lnTo>
                  <a:pt x="28041" y="1124712"/>
                </a:lnTo>
                <a:lnTo>
                  <a:pt x="30784" y="1125347"/>
                </a:lnTo>
                <a:lnTo>
                  <a:pt x="33223" y="1125601"/>
                </a:lnTo>
                <a:lnTo>
                  <a:pt x="35661" y="1126490"/>
                </a:lnTo>
                <a:lnTo>
                  <a:pt x="38100" y="1127125"/>
                </a:lnTo>
                <a:lnTo>
                  <a:pt x="40233" y="1128014"/>
                </a:lnTo>
                <a:lnTo>
                  <a:pt x="50901" y="1133855"/>
                </a:lnTo>
                <a:lnTo>
                  <a:pt x="52730" y="1134999"/>
                </a:lnTo>
                <a:lnTo>
                  <a:pt x="54559" y="1136903"/>
                </a:lnTo>
                <a:lnTo>
                  <a:pt x="56083" y="1138427"/>
                </a:lnTo>
                <a:lnTo>
                  <a:pt x="57302" y="1140205"/>
                </a:lnTo>
                <a:lnTo>
                  <a:pt x="58826" y="1142365"/>
                </a:lnTo>
                <a:lnTo>
                  <a:pt x="59740" y="1144143"/>
                </a:lnTo>
                <a:lnTo>
                  <a:pt x="60959" y="1146302"/>
                </a:lnTo>
                <a:lnTo>
                  <a:pt x="61569" y="1148715"/>
                </a:lnTo>
                <a:lnTo>
                  <a:pt x="62179" y="1150874"/>
                </a:lnTo>
                <a:lnTo>
                  <a:pt x="62788" y="1153287"/>
                </a:lnTo>
                <a:lnTo>
                  <a:pt x="63093" y="1156080"/>
                </a:lnTo>
                <a:lnTo>
                  <a:pt x="62788" y="1158875"/>
                </a:lnTo>
                <a:lnTo>
                  <a:pt x="62179" y="1161288"/>
                </a:lnTo>
                <a:lnTo>
                  <a:pt x="54254" y="1175639"/>
                </a:lnTo>
                <a:lnTo>
                  <a:pt x="52730" y="1177417"/>
                </a:lnTo>
                <a:lnTo>
                  <a:pt x="50901" y="1178687"/>
                </a:lnTo>
                <a:lnTo>
                  <a:pt x="49072" y="1180211"/>
                </a:lnTo>
                <a:lnTo>
                  <a:pt x="46939" y="1181353"/>
                </a:lnTo>
                <a:lnTo>
                  <a:pt x="44805" y="1182243"/>
                </a:lnTo>
                <a:lnTo>
                  <a:pt x="42671" y="1183513"/>
                </a:lnTo>
                <a:lnTo>
                  <a:pt x="40538" y="1184402"/>
                </a:lnTo>
                <a:lnTo>
                  <a:pt x="38100" y="1185037"/>
                </a:lnTo>
                <a:lnTo>
                  <a:pt x="35966" y="1185926"/>
                </a:lnTo>
                <a:lnTo>
                  <a:pt x="33223" y="1186306"/>
                </a:lnTo>
                <a:lnTo>
                  <a:pt x="31089" y="1186815"/>
                </a:lnTo>
                <a:lnTo>
                  <a:pt x="28346" y="1187450"/>
                </a:lnTo>
                <a:lnTo>
                  <a:pt x="25907" y="1187450"/>
                </a:lnTo>
                <a:lnTo>
                  <a:pt x="23164" y="1187830"/>
                </a:lnTo>
                <a:lnTo>
                  <a:pt x="20726" y="1188085"/>
                </a:lnTo>
                <a:lnTo>
                  <a:pt x="17983" y="1188085"/>
                </a:lnTo>
                <a:lnTo>
                  <a:pt x="15544" y="1188085"/>
                </a:lnTo>
                <a:lnTo>
                  <a:pt x="12801" y="1188085"/>
                </a:lnTo>
                <a:lnTo>
                  <a:pt x="10363" y="1187830"/>
                </a:lnTo>
                <a:lnTo>
                  <a:pt x="7619" y="1187450"/>
                </a:lnTo>
                <a:lnTo>
                  <a:pt x="5181" y="1187196"/>
                </a:lnTo>
                <a:lnTo>
                  <a:pt x="2438" y="1186815"/>
                </a:lnTo>
                <a:lnTo>
                  <a:pt x="0" y="1186561"/>
                </a:lnTo>
                <a:lnTo>
                  <a:pt x="304" y="1219200"/>
                </a:lnTo>
              </a:path>
              <a:path w="6883400" h="10017125">
                <a:moveTo>
                  <a:pt x="85343" y="1093851"/>
                </a:moveTo>
                <a:lnTo>
                  <a:pt x="85343" y="1219200"/>
                </a:lnTo>
              </a:path>
              <a:path w="6883400" h="10017125">
                <a:moveTo>
                  <a:pt x="304" y="1219200"/>
                </a:moveTo>
                <a:lnTo>
                  <a:pt x="0" y="1251839"/>
                </a:lnTo>
                <a:lnTo>
                  <a:pt x="2438" y="1251203"/>
                </a:lnTo>
                <a:lnTo>
                  <a:pt x="4876" y="1250569"/>
                </a:lnTo>
                <a:lnTo>
                  <a:pt x="7619" y="1249933"/>
                </a:lnTo>
                <a:lnTo>
                  <a:pt x="10058" y="1249679"/>
                </a:lnTo>
                <a:lnTo>
                  <a:pt x="12496" y="1249299"/>
                </a:lnTo>
                <a:lnTo>
                  <a:pt x="15239" y="1249299"/>
                </a:lnTo>
                <a:lnTo>
                  <a:pt x="17678" y="1249045"/>
                </a:lnTo>
                <a:lnTo>
                  <a:pt x="20421" y="1249045"/>
                </a:lnTo>
                <a:lnTo>
                  <a:pt x="22859" y="1249299"/>
                </a:lnTo>
                <a:lnTo>
                  <a:pt x="25603" y="1249299"/>
                </a:lnTo>
                <a:lnTo>
                  <a:pt x="28041" y="1249679"/>
                </a:lnTo>
                <a:lnTo>
                  <a:pt x="30784" y="1250315"/>
                </a:lnTo>
                <a:lnTo>
                  <a:pt x="33223" y="1250823"/>
                </a:lnTo>
                <a:lnTo>
                  <a:pt x="35661" y="1251457"/>
                </a:lnTo>
                <a:lnTo>
                  <a:pt x="38100" y="1252093"/>
                </a:lnTo>
                <a:lnTo>
                  <a:pt x="40233" y="1252981"/>
                </a:lnTo>
                <a:lnTo>
                  <a:pt x="42671" y="1253871"/>
                </a:lnTo>
                <a:lnTo>
                  <a:pt x="44805" y="1254887"/>
                </a:lnTo>
                <a:lnTo>
                  <a:pt x="46939" y="1256029"/>
                </a:lnTo>
                <a:lnTo>
                  <a:pt x="49072" y="1257300"/>
                </a:lnTo>
                <a:lnTo>
                  <a:pt x="50901" y="1258824"/>
                </a:lnTo>
                <a:lnTo>
                  <a:pt x="52730" y="1259967"/>
                </a:lnTo>
                <a:lnTo>
                  <a:pt x="54559" y="1261872"/>
                </a:lnTo>
                <a:lnTo>
                  <a:pt x="56083" y="1263396"/>
                </a:lnTo>
                <a:lnTo>
                  <a:pt x="57302" y="1265174"/>
                </a:lnTo>
                <a:lnTo>
                  <a:pt x="58826" y="1267332"/>
                </a:lnTo>
                <a:lnTo>
                  <a:pt x="59740" y="1269111"/>
                </a:lnTo>
                <a:lnTo>
                  <a:pt x="60959" y="1271270"/>
                </a:lnTo>
                <a:lnTo>
                  <a:pt x="61569" y="1273682"/>
                </a:lnTo>
                <a:lnTo>
                  <a:pt x="62179" y="1275842"/>
                </a:lnTo>
                <a:lnTo>
                  <a:pt x="62788" y="1278636"/>
                </a:lnTo>
                <a:lnTo>
                  <a:pt x="63093" y="1281049"/>
                </a:lnTo>
                <a:lnTo>
                  <a:pt x="62788" y="1283843"/>
                </a:lnTo>
                <a:lnTo>
                  <a:pt x="62179" y="1286255"/>
                </a:lnTo>
                <a:lnTo>
                  <a:pt x="50901" y="1303654"/>
                </a:lnTo>
                <a:lnTo>
                  <a:pt x="49072" y="1305178"/>
                </a:lnTo>
                <a:lnTo>
                  <a:pt x="46939" y="1306322"/>
                </a:lnTo>
                <a:lnTo>
                  <a:pt x="44805" y="1307592"/>
                </a:lnTo>
                <a:lnTo>
                  <a:pt x="42671" y="1308480"/>
                </a:lnTo>
                <a:lnTo>
                  <a:pt x="40538" y="1309370"/>
                </a:lnTo>
                <a:lnTo>
                  <a:pt x="38100" y="1310004"/>
                </a:lnTo>
                <a:lnTo>
                  <a:pt x="35966" y="1310894"/>
                </a:lnTo>
                <a:lnTo>
                  <a:pt x="33223" y="1311528"/>
                </a:lnTo>
                <a:lnTo>
                  <a:pt x="31089" y="1311782"/>
                </a:lnTo>
                <a:lnTo>
                  <a:pt x="28346" y="1312418"/>
                </a:lnTo>
                <a:lnTo>
                  <a:pt x="25907" y="1312799"/>
                </a:lnTo>
                <a:lnTo>
                  <a:pt x="23164" y="1312799"/>
                </a:lnTo>
                <a:lnTo>
                  <a:pt x="20726" y="1313052"/>
                </a:lnTo>
                <a:lnTo>
                  <a:pt x="17983" y="1313052"/>
                </a:lnTo>
                <a:lnTo>
                  <a:pt x="15544" y="1313052"/>
                </a:lnTo>
                <a:lnTo>
                  <a:pt x="12801" y="1313052"/>
                </a:lnTo>
                <a:lnTo>
                  <a:pt x="10363" y="1312799"/>
                </a:lnTo>
                <a:lnTo>
                  <a:pt x="7619" y="1312799"/>
                </a:lnTo>
                <a:lnTo>
                  <a:pt x="5181" y="1312164"/>
                </a:lnTo>
                <a:lnTo>
                  <a:pt x="2438" y="1311782"/>
                </a:lnTo>
                <a:lnTo>
                  <a:pt x="0" y="1311528"/>
                </a:lnTo>
                <a:lnTo>
                  <a:pt x="304" y="1344168"/>
                </a:lnTo>
              </a:path>
              <a:path w="6883400" h="10017125">
                <a:moveTo>
                  <a:pt x="85343" y="1219200"/>
                </a:moveTo>
                <a:lnTo>
                  <a:pt x="85343" y="1344168"/>
                </a:lnTo>
              </a:path>
              <a:path w="6883400" h="10017125">
                <a:moveTo>
                  <a:pt x="304" y="1344168"/>
                </a:moveTo>
                <a:lnTo>
                  <a:pt x="0" y="1376806"/>
                </a:lnTo>
                <a:lnTo>
                  <a:pt x="2438" y="1376172"/>
                </a:lnTo>
                <a:lnTo>
                  <a:pt x="4876" y="1375537"/>
                </a:lnTo>
                <a:lnTo>
                  <a:pt x="7619" y="1374902"/>
                </a:lnTo>
                <a:lnTo>
                  <a:pt x="10058" y="1374648"/>
                </a:lnTo>
                <a:lnTo>
                  <a:pt x="12496" y="1374267"/>
                </a:lnTo>
                <a:lnTo>
                  <a:pt x="15239" y="1374267"/>
                </a:lnTo>
                <a:lnTo>
                  <a:pt x="17678" y="1374013"/>
                </a:lnTo>
                <a:lnTo>
                  <a:pt x="20421" y="1374013"/>
                </a:lnTo>
                <a:lnTo>
                  <a:pt x="22859" y="1374267"/>
                </a:lnTo>
                <a:lnTo>
                  <a:pt x="25603" y="1374267"/>
                </a:lnTo>
                <a:lnTo>
                  <a:pt x="28041" y="1374648"/>
                </a:lnTo>
                <a:lnTo>
                  <a:pt x="30784" y="1375282"/>
                </a:lnTo>
                <a:lnTo>
                  <a:pt x="33223" y="1375791"/>
                </a:lnTo>
                <a:lnTo>
                  <a:pt x="35661" y="1376426"/>
                </a:lnTo>
                <a:lnTo>
                  <a:pt x="38100" y="1377061"/>
                </a:lnTo>
                <a:lnTo>
                  <a:pt x="40233" y="1377950"/>
                </a:lnTo>
                <a:lnTo>
                  <a:pt x="42671" y="1378839"/>
                </a:lnTo>
                <a:lnTo>
                  <a:pt x="52730" y="1385316"/>
                </a:lnTo>
                <a:lnTo>
                  <a:pt x="54559" y="1386840"/>
                </a:lnTo>
                <a:lnTo>
                  <a:pt x="56083" y="1388364"/>
                </a:lnTo>
                <a:lnTo>
                  <a:pt x="57302" y="1390142"/>
                </a:lnTo>
                <a:lnTo>
                  <a:pt x="58826" y="1392301"/>
                </a:lnTo>
                <a:lnTo>
                  <a:pt x="59740" y="1394078"/>
                </a:lnTo>
                <a:lnTo>
                  <a:pt x="60959" y="1396238"/>
                </a:lnTo>
                <a:lnTo>
                  <a:pt x="61569" y="1398651"/>
                </a:lnTo>
                <a:lnTo>
                  <a:pt x="62179" y="1400810"/>
                </a:lnTo>
                <a:lnTo>
                  <a:pt x="62788" y="1403603"/>
                </a:lnTo>
                <a:lnTo>
                  <a:pt x="63093" y="1406017"/>
                </a:lnTo>
                <a:lnTo>
                  <a:pt x="62788" y="1408811"/>
                </a:lnTo>
                <a:lnTo>
                  <a:pt x="62179" y="1411224"/>
                </a:lnTo>
                <a:lnTo>
                  <a:pt x="61569" y="1413637"/>
                </a:lnTo>
                <a:lnTo>
                  <a:pt x="46939" y="1431290"/>
                </a:lnTo>
                <a:lnTo>
                  <a:pt x="44805" y="1432560"/>
                </a:lnTo>
                <a:lnTo>
                  <a:pt x="42671" y="1433449"/>
                </a:lnTo>
                <a:lnTo>
                  <a:pt x="40538" y="1434338"/>
                </a:lnTo>
                <a:lnTo>
                  <a:pt x="38100" y="1434973"/>
                </a:lnTo>
                <a:lnTo>
                  <a:pt x="35966" y="1435862"/>
                </a:lnTo>
                <a:lnTo>
                  <a:pt x="33223" y="1436497"/>
                </a:lnTo>
                <a:lnTo>
                  <a:pt x="31089" y="1436751"/>
                </a:lnTo>
                <a:lnTo>
                  <a:pt x="28346" y="1437386"/>
                </a:lnTo>
                <a:lnTo>
                  <a:pt x="25907" y="1437767"/>
                </a:lnTo>
                <a:lnTo>
                  <a:pt x="23164" y="1437767"/>
                </a:lnTo>
                <a:lnTo>
                  <a:pt x="20726" y="1438021"/>
                </a:lnTo>
                <a:lnTo>
                  <a:pt x="17983" y="1438021"/>
                </a:lnTo>
                <a:lnTo>
                  <a:pt x="15544" y="1438021"/>
                </a:lnTo>
                <a:lnTo>
                  <a:pt x="12801" y="1438021"/>
                </a:lnTo>
                <a:lnTo>
                  <a:pt x="10363" y="1437767"/>
                </a:lnTo>
                <a:lnTo>
                  <a:pt x="7619" y="1437767"/>
                </a:lnTo>
                <a:lnTo>
                  <a:pt x="5181" y="1437131"/>
                </a:lnTo>
                <a:lnTo>
                  <a:pt x="2438" y="1436751"/>
                </a:lnTo>
                <a:lnTo>
                  <a:pt x="0" y="1436497"/>
                </a:lnTo>
                <a:lnTo>
                  <a:pt x="304" y="1469136"/>
                </a:lnTo>
              </a:path>
              <a:path w="6883400" h="10017125">
                <a:moveTo>
                  <a:pt x="85343" y="1344168"/>
                </a:moveTo>
                <a:lnTo>
                  <a:pt x="85343" y="1469136"/>
                </a:lnTo>
              </a:path>
              <a:path w="6883400" h="10017125">
                <a:moveTo>
                  <a:pt x="304" y="1469136"/>
                </a:moveTo>
                <a:lnTo>
                  <a:pt x="0" y="1501775"/>
                </a:lnTo>
                <a:lnTo>
                  <a:pt x="2438" y="1501140"/>
                </a:lnTo>
                <a:lnTo>
                  <a:pt x="4876" y="1500504"/>
                </a:lnTo>
                <a:lnTo>
                  <a:pt x="7619" y="1500251"/>
                </a:lnTo>
                <a:lnTo>
                  <a:pt x="10058" y="1499616"/>
                </a:lnTo>
                <a:lnTo>
                  <a:pt x="12496" y="1499235"/>
                </a:lnTo>
                <a:lnTo>
                  <a:pt x="15239" y="1499235"/>
                </a:lnTo>
                <a:lnTo>
                  <a:pt x="17678" y="1498980"/>
                </a:lnTo>
                <a:lnTo>
                  <a:pt x="20421" y="1498980"/>
                </a:lnTo>
                <a:lnTo>
                  <a:pt x="22859" y="1499235"/>
                </a:lnTo>
                <a:lnTo>
                  <a:pt x="25603" y="1499235"/>
                </a:lnTo>
                <a:lnTo>
                  <a:pt x="28041" y="1499870"/>
                </a:lnTo>
                <a:lnTo>
                  <a:pt x="30784" y="1500251"/>
                </a:lnTo>
                <a:lnTo>
                  <a:pt x="33223" y="1500758"/>
                </a:lnTo>
                <a:lnTo>
                  <a:pt x="35661" y="1501394"/>
                </a:lnTo>
                <a:lnTo>
                  <a:pt x="38100" y="1502028"/>
                </a:lnTo>
                <a:lnTo>
                  <a:pt x="40233" y="1502918"/>
                </a:lnTo>
                <a:lnTo>
                  <a:pt x="42671" y="1503806"/>
                </a:lnTo>
                <a:lnTo>
                  <a:pt x="44805" y="1504823"/>
                </a:lnTo>
                <a:lnTo>
                  <a:pt x="46939" y="1505966"/>
                </a:lnTo>
                <a:lnTo>
                  <a:pt x="49072" y="1507236"/>
                </a:lnTo>
                <a:lnTo>
                  <a:pt x="50901" y="1508760"/>
                </a:lnTo>
                <a:lnTo>
                  <a:pt x="52730" y="1510283"/>
                </a:lnTo>
                <a:lnTo>
                  <a:pt x="54559" y="1511807"/>
                </a:lnTo>
                <a:lnTo>
                  <a:pt x="56083" y="1513331"/>
                </a:lnTo>
                <a:lnTo>
                  <a:pt x="57302" y="1515110"/>
                </a:lnTo>
                <a:lnTo>
                  <a:pt x="58826" y="1517269"/>
                </a:lnTo>
                <a:lnTo>
                  <a:pt x="59740" y="1519047"/>
                </a:lnTo>
                <a:lnTo>
                  <a:pt x="60959" y="1521205"/>
                </a:lnTo>
                <a:lnTo>
                  <a:pt x="61569" y="1523619"/>
                </a:lnTo>
                <a:lnTo>
                  <a:pt x="62179" y="1525777"/>
                </a:lnTo>
                <a:lnTo>
                  <a:pt x="62788" y="1528572"/>
                </a:lnTo>
                <a:lnTo>
                  <a:pt x="63093" y="1530985"/>
                </a:lnTo>
                <a:lnTo>
                  <a:pt x="46939" y="1556257"/>
                </a:lnTo>
                <a:lnTo>
                  <a:pt x="44805" y="1557527"/>
                </a:lnTo>
                <a:lnTo>
                  <a:pt x="42671" y="1558417"/>
                </a:lnTo>
                <a:lnTo>
                  <a:pt x="40538" y="1559305"/>
                </a:lnTo>
                <a:lnTo>
                  <a:pt x="38100" y="1559941"/>
                </a:lnTo>
                <a:lnTo>
                  <a:pt x="35966" y="1560829"/>
                </a:lnTo>
                <a:lnTo>
                  <a:pt x="33223" y="1561465"/>
                </a:lnTo>
                <a:lnTo>
                  <a:pt x="31089" y="1561719"/>
                </a:lnTo>
                <a:lnTo>
                  <a:pt x="28346" y="1562353"/>
                </a:lnTo>
                <a:lnTo>
                  <a:pt x="25907" y="1562735"/>
                </a:lnTo>
                <a:lnTo>
                  <a:pt x="23164" y="1562735"/>
                </a:lnTo>
                <a:lnTo>
                  <a:pt x="20726" y="1562989"/>
                </a:lnTo>
                <a:lnTo>
                  <a:pt x="17983" y="1562989"/>
                </a:lnTo>
                <a:lnTo>
                  <a:pt x="15544" y="1562989"/>
                </a:lnTo>
                <a:lnTo>
                  <a:pt x="12801" y="1562989"/>
                </a:lnTo>
                <a:lnTo>
                  <a:pt x="10363" y="1562735"/>
                </a:lnTo>
                <a:lnTo>
                  <a:pt x="7619" y="1562735"/>
                </a:lnTo>
                <a:lnTo>
                  <a:pt x="5181" y="1562353"/>
                </a:lnTo>
                <a:lnTo>
                  <a:pt x="2438" y="1562100"/>
                </a:lnTo>
                <a:lnTo>
                  <a:pt x="0" y="1561465"/>
                </a:lnTo>
                <a:lnTo>
                  <a:pt x="304" y="1594103"/>
                </a:lnTo>
              </a:path>
              <a:path w="6883400" h="10017125">
                <a:moveTo>
                  <a:pt x="85343" y="1469136"/>
                </a:moveTo>
                <a:lnTo>
                  <a:pt x="85343" y="1594103"/>
                </a:lnTo>
              </a:path>
              <a:path w="6883400" h="10017125">
                <a:moveTo>
                  <a:pt x="304" y="1594103"/>
                </a:moveTo>
                <a:lnTo>
                  <a:pt x="0" y="1626997"/>
                </a:lnTo>
                <a:lnTo>
                  <a:pt x="2438" y="1626107"/>
                </a:lnTo>
                <a:lnTo>
                  <a:pt x="4876" y="1625473"/>
                </a:lnTo>
                <a:lnTo>
                  <a:pt x="7619" y="1625219"/>
                </a:lnTo>
                <a:lnTo>
                  <a:pt x="10058" y="1624583"/>
                </a:lnTo>
                <a:lnTo>
                  <a:pt x="12496" y="1624202"/>
                </a:lnTo>
                <a:lnTo>
                  <a:pt x="25603" y="1624202"/>
                </a:lnTo>
                <a:lnTo>
                  <a:pt x="28041" y="1624838"/>
                </a:lnTo>
                <a:lnTo>
                  <a:pt x="30784" y="1625219"/>
                </a:lnTo>
                <a:lnTo>
                  <a:pt x="33223" y="1625727"/>
                </a:lnTo>
                <a:lnTo>
                  <a:pt x="35661" y="1626362"/>
                </a:lnTo>
                <a:lnTo>
                  <a:pt x="38100" y="1626997"/>
                </a:lnTo>
                <a:lnTo>
                  <a:pt x="40233" y="1627886"/>
                </a:lnTo>
                <a:lnTo>
                  <a:pt x="42671" y="1628775"/>
                </a:lnTo>
                <a:lnTo>
                  <a:pt x="44805" y="1629791"/>
                </a:lnTo>
                <a:lnTo>
                  <a:pt x="46939" y="1630933"/>
                </a:lnTo>
                <a:lnTo>
                  <a:pt x="49072" y="1632203"/>
                </a:lnTo>
                <a:lnTo>
                  <a:pt x="50901" y="1633727"/>
                </a:lnTo>
                <a:lnTo>
                  <a:pt x="52730" y="1635252"/>
                </a:lnTo>
                <a:lnTo>
                  <a:pt x="54559" y="1636776"/>
                </a:lnTo>
                <a:lnTo>
                  <a:pt x="63093" y="1655952"/>
                </a:lnTo>
                <a:lnTo>
                  <a:pt x="54254" y="1675765"/>
                </a:lnTo>
                <a:lnTo>
                  <a:pt x="52730" y="1677289"/>
                </a:lnTo>
                <a:lnTo>
                  <a:pt x="50901" y="1678813"/>
                </a:lnTo>
                <a:lnTo>
                  <a:pt x="49072" y="1680082"/>
                </a:lnTo>
                <a:lnTo>
                  <a:pt x="46939" y="1681226"/>
                </a:lnTo>
                <a:lnTo>
                  <a:pt x="44805" y="1682496"/>
                </a:lnTo>
                <a:lnTo>
                  <a:pt x="31089" y="1686687"/>
                </a:lnTo>
                <a:lnTo>
                  <a:pt x="28346" y="1687322"/>
                </a:lnTo>
                <a:lnTo>
                  <a:pt x="25907" y="1687702"/>
                </a:lnTo>
                <a:lnTo>
                  <a:pt x="23164" y="1687702"/>
                </a:lnTo>
                <a:lnTo>
                  <a:pt x="20726" y="1687956"/>
                </a:lnTo>
                <a:lnTo>
                  <a:pt x="17983" y="1687956"/>
                </a:lnTo>
                <a:lnTo>
                  <a:pt x="15544" y="1687956"/>
                </a:lnTo>
                <a:lnTo>
                  <a:pt x="12801" y="1687956"/>
                </a:lnTo>
                <a:lnTo>
                  <a:pt x="10363" y="1687702"/>
                </a:lnTo>
                <a:lnTo>
                  <a:pt x="7619" y="1687702"/>
                </a:lnTo>
                <a:lnTo>
                  <a:pt x="5181" y="1687322"/>
                </a:lnTo>
                <a:lnTo>
                  <a:pt x="2438" y="1687068"/>
                </a:lnTo>
                <a:lnTo>
                  <a:pt x="0" y="1686432"/>
                </a:lnTo>
                <a:lnTo>
                  <a:pt x="304" y="1719072"/>
                </a:lnTo>
              </a:path>
              <a:path w="6883400" h="10017125">
                <a:moveTo>
                  <a:pt x="85343" y="1594103"/>
                </a:moveTo>
                <a:lnTo>
                  <a:pt x="85343" y="1719072"/>
                </a:lnTo>
              </a:path>
              <a:path w="6883400" h="10017125">
                <a:moveTo>
                  <a:pt x="304" y="1719072"/>
                </a:moveTo>
                <a:lnTo>
                  <a:pt x="0" y="1751965"/>
                </a:lnTo>
                <a:lnTo>
                  <a:pt x="2438" y="1751076"/>
                </a:lnTo>
                <a:lnTo>
                  <a:pt x="4876" y="1750441"/>
                </a:lnTo>
                <a:lnTo>
                  <a:pt x="7619" y="1750187"/>
                </a:lnTo>
                <a:lnTo>
                  <a:pt x="10058" y="1749805"/>
                </a:lnTo>
                <a:lnTo>
                  <a:pt x="12496" y="1749552"/>
                </a:lnTo>
                <a:lnTo>
                  <a:pt x="15239" y="1749171"/>
                </a:lnTo>
                <a:lnTo>
                  <a:pt x="17678" y="1749171"/>
                </a:lnTo>
                <a:lnTo>
                  <a:pt x="20421" y="1749171"/>
                </a:lnTo>
                <a:lnTo>
                  <a:pt x="22859" y="1749171"/>
                </a:lnTo>
                <a:lnTo>
                  <a:pt x="25603" y="1749552"/>
                </a:lnTo>
                <a:lnTo>
                  <a:pt x="28041" y="1749805"/>
                </a:lnTo>
                <a:lnTo>
                  <a:pt x="40233" y="1752853"/>
                </a:lnTo>
                <a:lnTo>
                  <a:pt x="42671" y="1753743"/>
                </a:lnTo>
                <a:lnTo>
                  <a:pt x="44805" y="1755013"/>
                </a:lnTo>
                <a:lnTo>
                  <a:pt x="46939" y="1756282"/>
                </a:lnTo>
                <a:lnTo>
                  <a:pt x="49072" y="1757426"/>
                </a:lnTo>
                <a:lnTo>
                  <a:pt x="50901" y="1758696"/>
                </a:lnTo>
                <a:lnTo>
                  <a:pt x="52730" y="1760220"/>
                </a:lnTo>
                <a:lnTo>
                  <a:pt x="54559" y="1761744"/>
                </a:lnTo>
                <a:lnTo>
                  <a:pt x="56083" y="1763522"/>
                </a:lnTo>
                <a:lnTo>
                  <a:pt x="57302" y="1765427"/>
                </a:lnTo>
                <a:lnTo>
                  <a:pt x="58826" y="1767204"/>
                </a:lnTo>
                <a:lnTo>
                  <a:pt x="59740" y="1769364"/>
                </a:lnTo>
                <a:lnTo>
                  <a:pt x="60959" y="1771523"/>
                </a:lnTo>
                <a:lnTo>
                  <a:pt x="61569" y="1773554"/>
                </a:lnTo>
                <a:lnTo>
                  <a:pt x="62179" y="1776095"/>
                </a:lnTo>
                <a:lnTo>
                  <a:pt x="62788" y="1778507"/>
                </a:lnTo>
                <a:lnTo>
                  <a:pt x="63093" y="1780921"/>
                </a:lnTo>
                <a:lnTo>
                  <a:pt x="62788" y="1783715"/>
                </a:lnTo>
                <a:lnTo>
                  <a:pt x="62179" y="1786381"/>
                </a:lnTo>
                <a:lnTo>
                  <a:pt x="61569" y="1788795"/>
                </a:lnTo>
                <a:lnTo>
                  <a:pt x="60655" y="1790953"/>
                </a:lnTo>
                <a:lnTo>
                  <a:pt x="59740" y="1793367"/>
                </a:lnTo>
                <a:lnTo>
                  <a:pt x="58521" y="1795272"/>
                </a:lnTo>
                <a:lnTo>
                  <a:pt x="57302" y="1797430"/>
                </a:lnTo>
                <a:lnTo>
                  <a:pt x="55778" y="1799208"/>
                </a:lnTo>
                <a:lnTo>
                  <a:pt x="54254" y="1800732"/>
                </a:lnTo>
                <a:lnTo>
                  <a:pt x="52730" y="1802256"/>
                </a:lnTo>
                <a:lnTo>
                  <a:pt x="50901" y="1803780"/>
                </a:lnTo>
                <a:lnTo>
                  <a:pt x="49072" y="1805051"/>
                </a:lnTo>
                <a:lnTo>
                  <a:pt x="46939" y="1806194"/>
                </a:lnTo>
                <a:lnTo>
                  <a:pt x="44805" y="1807464"/>
                </a:lnTo>
                <a:lnTo>
                  <a:pt x="42671" y="1808352"/>
                </a:lnTo>
                <a:lnTo>
                  <a:pt x="40538" y="1809242"/>
                </a:lnTo>
                <a:lnTo>
                  <a:pt x="38100" y="1810130"/>
                </a:lnTo>
                <a:lnTo>
                  <a:pt x="35966" y="1810766"/>
                </a:lnTo>
                <a:lnTo>
                  <a:pt x="33223" y="1811401"/>
                </a:lnTo>
                <a:lnTo>
                  <a:pt x="31089" y="1812036"/>
                </a:lnTo>
                <a:lnTo>
                  <a:pt x="28346" y="1812290"/>
                </a:lnTo>
                <a:lnTo>
                  <a:pt x="25907" y="1812671"/>
                </a:lnTo>
                <a:lnTo>
                  <a:pt x="23164" y="1812925"/>
                </a:lnTo>
                <a:lnTo>
                  <a:pt x="20726" y="1812925"/>
                </a:lnTo>
                <a:lnTo>
                  <a:pt x="17983" y="1813178"/>
                </a:lnTo>
                <a:lnTo>
                  <a:pt x="15544" y="1813178"/>
                </a:lnTo>
                <a:lnTo>
                  <a:pt x="12801" y="1812925"/>
                </a:lnTo>
                <a:lnTo>
                  <a:pt x="10363" y="1812925"/>
                </a:lnTo>
                <a:lnTo>
                  <a:pt x="7619" y="1812671"/>
                </a:lnTo>
                <a:lnTo>
                  <a:pt x="5181" y="1812290"/>
                </a:lnTo>
                <a:lnTo>
                  <a:pt x="2438" y="1812036"/>
                </a:lnTo>
                <a:lnTo>
                  <a:pt x="0" y="1811401"/>
                </a:lnTo>
                <a:lnTo>
                  <a:pt x="304" y="1844040"/>
                </a:lnTo>
              </a:path>
              <a:path w="6883400" h="10017125">
                <a:moveTo>
                  <a:pt x="85343" y="1719072"/>
                </a:moveTo>
                <a:lnTo>
                  <a:pt x="85343" y="1844040"/>
                </a:lnTo>
              </a:path>
              <a:path w="6883400" h="10017125">
                <a:moveTo>
                  <a:pt x="304" y="1844040"/>
                </a:moveTo>
                <a:lnTo>
                  <a:pt x="0" y="1876932"/>
                </a:lnTo>
                <a:lnTo>
                  <a:pt x="2438" y="1876298"/>
                </a:lnTo>
                <a:lnTo>
                  <a:pt x="4876" y="1875408"/>
                </a:lnTo>
                <a:lnTo>
                  <a:pt x="7619" y="1875154"/>
                </a:lnTo>
                <a:lnTo>
                  <a:pt x="10058" y="1874774"/>
                </a:lnTo>
                <a:lnTo>
                  <a:pt x="12496" y="1874520"/>
                </a:lnTo>
                <a:lnTo>
                  <a:pt x="15239" y="1874139"/>
                </a:lnTo>
                <a:lnTo>
                  <a:pt x="17678" y="1874139"/>
                </a:lnTo>
                <a:lnTo>
                  <a:pt x="20421" y="1874139"/>
                </a:lnTo>
                <a:lnTo>
                  <a:pt x="22859" y="1874139"/>
                </a:lnTo>
                <a:lnTo>
                  <a:pt x="25603" y="1874520"/>
                </a:lnTo>
                <a:lnTo>
                  <a:pt x="28041" y="1874774"/>
                </a:lnTo>
                <a:lnTo>
                  <a:pt x="30784" y="1875154"/>
                </a:lnTo>
                <a:lnTo>
                  <a:pt x="33223" y="1875663"/>
                </a:lnTo>
                <a:lnTo>
                  <a:pt x="35661" y="1876298"/>
                </a:lnTo>
                <a:lnTo>
                  <a:pt x="38100" y="1876932"/>
                </a:lnTo>
                <a:lnTo>
                  <a:pt x="40233" y="1877822"/>
                </a:lnTo>
                <a:lnTo>
                  <a:pt x="42671" y="1878711"/>
                </a:lnTo>
                <a:lnTo>
                  <a:pt x="44805" y="1879980"/>
                </a:lnTo>
                <a:lnTo>
                  <a:pt x="46939" y="1881251"/>
                </a:lnTo>
                <a:lnTo>
                  <a:pt x="49072" y="1882394"/>
                </a:lnTo>
                <a:lnTo>
                  <a:pt x="50901" y="1883664"/>
                </a:lnTo>
                <a:lnTo>
                  <a:pt x="52730" y="1885188"/>
                </a:lnTo>
                <a:lnTo>
                  <a:pt x="54559" y="1886712"/>
                </a:lnTo>
                <a:lnTo>
                  <a:pt x="56083" y="1888490"/>
                </a:lnTo>
                <a:lnTo>
                  <a:pt x="57302" y="1890395"/>
                </a:lnTo>
                <a:lnTo>
                  <a:pt x="58826" y="1892173"/>
                </a:lnTo>
                <a:lnTo>
                  <a:pt x="59740" y="1894331"/>
                </a:lnTo>
                <a:lnTo>
                  <a:pt x="60959" y="1896491"/>
                </a:lnTo>
                <a:lnTo>
                  <a:pt x="61569" y="1898523"/>
                </a:lnTo>
                <a:lnTo>
                  <a:pt x="62179" y="1901063"/>
                </a:lnTo>
                <a:lnTo>
                  <a:pt x="62788" y="1903476"/>
                </a:lnTo>
                <a:lnTo>
                  <a:pt x="63093" y="1905889"/>
                </a:lnTo>
                <a:lnTo>
                  <a:pt x="62788" y="1908682"/>
                </a:lnTo>
                <a:lnTo>
                  <a:pt x="62179" y="1911350"/>
                </a:lnTo>
                <a:lnTo>
                  <a:pt x="61569" y="1913763"/>
                </a:lnTo>
                <a:lnTo>
                  <a:pt x="60655" y="1916302"/>
                </a:lnTo>
                <a:lnTo>
                  <a:pt x="59740" y="1918335"/>
                </a:lnTo>
                <a:lnTo>
                  <a:pt x="58521" y="1920240"/>
                </a:lnTo>
                <a:lnTo>
                  <a:pt x="57302" y="1922399"/>
                </a:lnTo>
                <a:lnTo>
                  <a:pt x="55778" y="1924177"/>
                </a:lnTo>
                <a:lnTo>
                  <a:pt x="54254" y="1925701"/>
                </a:lnTo>
                <a:lnTo>
                  <a:pt x="52730" y="1927225"/>
                </a:lnTo>
                <a:lnTo>
                  <a:pt x="50901" y="1928749"/>
                </a:lnTo>
                <a:lnTo>
                  <a:pt x="49072" y="1930019"/>
                </a:lnTo>
                <a:lnTo>
                  <a:pt x="46939" y="1931162"/>
                </a:lnTo>
                <a:lnTo>
                  <a:pt x="44805" y="1932431"/>
                </a:lnTo>
                <a:lnTo>
                  <a:pt x="33223" y="1936369"/>
                </a:lnTo>
                <a:lnTo>
                  <a:pt x="31089" y="1937003"/>
                </a:lnTo>
                <a:lnTo>
                  <a:pt x="28346" y="1937257"/>
                </a:lnTo>
                <a:lnTo>
                  <a:pt x="25907" y="1937639"/>
                </a:lnTo>
                <a:lnTo>
                  <a:pt x="23164" y="1937893"/>
                </a:lnTo>
                <a:lnTo>
                  <a:pt x="20726" y="1937893"/>
                </a:lnTo>
                <a:lnTo>
                  <a:pt x="17983" y="1938147"/>
                </a:lnTo>
                <a:lnTo>
                  <a:pt x="15544" y="1938147"/>
                </a:lnTo>
                <a:lnTo>
                  <a:pt x="12801" y="1937893"/>
                </a:lnTo>
                <a:lnTo>
                  <a:pt x="10363" y="1937893"/>
                </a:lnTo>
                <a:lnTo>
                  <a:pt x="7619" y="1937639"/>
                </a:lnTo>
                <a:lnTo>
                  <a:pt x="5181" y="1937257"/>
                </a:lnTo>
                <a:lnTo>
                  <a:pt x="2438" y="1937003"/>
                </a:lnTo>
                <a:lnTo>
                  <a:pt x="0" y="1936369"/>
                </a:lnTo>
                <a:lnTo>
                  <a:pt x="304" y="1969007"/>
                </a:lnTo>
              </a:path>
              <a:path w="6883400" h="10017125">
                <a:moveTo>
                  <a:pt x="85343" y="1844040"/>
                </a:moveTo>
                <a:lnTo>
                  <a:pt x="85343" y="1969007"/>
                </a:lnTo>
              </a:path>
              <a:path w="6883400" h="10017125">
                <a:moveTo>
                  <a:pt x="304" y="1969007"/>
                </a:moveTo>
                <a:lnTo>
                  <a:pt x="0" y="2001901"/>
                </a:lnTo>
                <a:lnTo>
                  <a:pt x="2438" y="2001266"/>
                </a:lnTo>
                <a:lnTo>
                  <a:pt x="4876" y="2000630"/>
                </a:lnTo>
                <a:lnTo>
                  <a:pt x="7619" y="2000123"/>
                </a:lnTo>
                <a:lnTo>
                  <a:pt x="10058" y="1999742"/>
                </a:lnTo>
                <a:lnTo>
                  <a:pt x="12496" y="1999488"/>
                </a:lnTo>
                <a:lnTo>
                  <a:pt x="15239" y="1999106"/>
                </a:lnTo>
                <a:lnTo>
                  <a:pt x="17678" y="1999106"/>
                </a:lnTo>
                <a:lnTo>
                  <a:pt x="20421" y="1999106"/>
                </a:lnTo>
                <a:lnTo>
                  <a:pt x="22859" y="1999106"/>
                </a:lnTo>
                <a:lnTo>
                  <a:pt x="25603" y="1999488"/>
                </a:lnTo>
                <a:lnTo>
                  <a:pt x="38100" y="2002154"/>
                </a:lnTo>
                <a:lnTo>
                  <a:pt x="40233" y="2002790"/>
                </a:lnTo>
                <a:lnTo>
                  <a:pt x="42671" y="2003678"/>
                </a:lnTo>
                <a:lnTo>
                  <a:pt x="44805" y="2004949"/>
                </a:lnTo>
                <a:lnTo>
                  <a:pt x="46939" y="2006219"/>
                </a:lnTo>
                <a:lnTo>
                  <a:pt x="49072" y="2007362"/>
                </a:lnTo>
                <a:lnTo>
                  <a:pt x="50901" y="2008886"/>
                </a:lnTo>
                <a:lnTo>
                  <a:pt x="52730" y="2010155"/>
                </a:lnTo>
                <a:lnTo>
                  <a:pt x="54559" y="2011679"/>
                </a:lnTo>
                <a:lnTo>
                  <a:pt x="56083" y="2013457"/>
                </a:lnTo>
                <a:lnTo>
                  <a:pt x="57302" y="2015363"/>
                </a:lnTo>
                <a:lnTo>
                  <a:pt x="58826" y="2017141"/>
                </a:lnTo>
                <a:lnTo>
                  <a:pt x="59740" y="2019300"/>
                </a:lnTo>
                <a:lnTo>
                  <a:pt x="60959" y="2021458"/>
                </a:lnTo>
                <a:lnTo>
                  <a:pt x="61569" y="2023491"/>
                </a:lnTo>
                <a:lnTo>
                  <a:pt x="62179" y="2026030"/>
                </a:lnTo>
                <a:lnTo>
                  <a:pt x="62788" y="2028444"/>
                </a:lnTo>
                <a:lnTo>
                  <a:pt x="63093" y="2031111"/>
                </a:lnTo>
                <a:lnTo>
                  <a:pt x="62788" y="2033904"/>
                </a:lnTo>
                <a:lnTo>
                  <a:pt x="62179" y="2036318"/>
                </a:lnTo>
                <a:lnTo>
                  <a:pt x="54254" y="2050669"/>
                </a:lnTo>
                <a:lnTo>
                  <a:pt x="52730" y="2052447"/>
                </a:lnTo>
                <a:lnTo>
                  <a:pt x="50901" y="2053717"/>
                </a:lnTo>
                <a:lnTo>
                  <a:pt x="49072" y="2054987"/>
                </a:lnTo>
                <a:lnTo>
                  <a:pt x="46939" y="2056511"/>
                </a:lnTo>
                <a:lnTo>
                  <a:pt x="44805" y="2057400"/>
                </a:lnTo>
                <a:lnTo>
                  <a:pt x="42671" y="2058289"/>
                </a:lnTo>
                <a:lnTo>
                  <a:pt x="40538" y="2059177"/>
                </a:lnTo>
                <a:lnTo>
                  <a:pt x="38100" y="2060067"/>
                </a:lnTo>
                <a:lnTo>
                  <a:pt x="35966" y="2060702"/>
                </a:lnTo>
                <a:lnTo>
                  <a:pt x="33223" y="2061337"/>
                </a:lnTo>
                <a:lnTo>
                  <a:pt x="31089" y="2061972"/>
                </a:lnTo>
                <a:lnTo>
                  <a:pt x="28346" y="2062226"/>
                </a:lnTo>
                <a:lnTo>
                  <a:pt x="25907" y="2062606"/>
                </a:lnTo>
                <a:lnTo>
                  <a:pt x="23164" y="2062861"/>
                </a:lnTo>
                <a:lnTo>
                  <a:pt x="20726" y="2062861"/>
                </a:lnTo>
                <a:lnTo>
                  <a:pt x="17983" y="2063115"/>
                </a:lnTo>
                <a:lnTo>
                  <a:pt x="15544" y="2063115"/>
                </a:lnTo>
                <a:lnTo>
                  <a:pt x="12801" y="2062861"/>
                </a:lnTo>
                <a:lnTo>
                  <a:pt x="10363" y="2062861"/>
                </a:lnTo>
                <a:lnTo>
                  <a:pt x="7619" y="2062606"/>
                </a:lnTo>
                <a:lnTo>
                  <a:pt x="5181" y="2062226"/>
                </a:lnTo>
                <a:lnTo>
                  <a:pt x="2438" y="2061972"/>
                </a:lnTo>
                <a:lnTo>
                  <a:pt x="0" y="2061591"/>
                </a:lnTo>
                <a:lnTo>
                  <a:pt x="304" y="2093976"/>
                </a:lnTo>
              </a:path>
              <a:path w="6883400" h="10017125">
                <a:moveTo>
                  <a:pt x="85343" y="1969007"/>
                </a:moveTo>
                <a:lnTo>
                  <a:pt x="85343" y="2093976"/>
                </a:lnTo>
              </a:path>
              <a:path w="6883400" h="10017125">
                <a:moveTo>
                  <a:pt x="304" y="2093976"/>
                </a:moveTo>
                <a:lnTo>
                  <a:pt x="0" y="2126869"/>
                </a:lnTo>
                <a:lnTo>
                  <a:pt x="2438" y="2126233"/>
                </a:lnTo>
                <a:lnTo>
                  <a:pt x="4876" y="2125599"/>
                </a:lnTo>
                <a:lnTo>
                  <a:pt x="7619" y="2125091"/>
                </a:lnTo>
                <a:lnTo>
                  <a:pt x="10058" y="2124710"/>
                </a:lnTo>
                <a:lnTo>
                  <a:pt x="12496" y="2124455"/>
                </a:lnTo>
                <a:lnTo>
                  <a:pt x="15239" y="2124075"/>
                </a:lnTo>
                <a:lnTo>
                  <a:pt x="17678" y="2124075"/>
                </a:lnTo>
                <a:lnTo>
                  <a:pt x="20421" y="2124075"/>
                </a:lnTo>
                <a:lnTo>
                  <a:pt x="22859" y="2124075"/>
                </a:lnTo>
                <a:lnTo>
                  <a:pt x="25603" y="2124455"/>
                </a:lnTo>
                <a:lnTo>
                  <a:pt x="38100" y="2127123"/>
                </a:lnTo>
                <a:lnTo>
                  <a:pt x="40233" y="2127757"/>
                </a:lnTo>
                <a:lnTo>
                  <a:pt x="42671" y="2129028"/>
                </a:lnTo>
                <a:lnTo>
                  <a:pt x="44805" y="2129917"/>
                </a:lnTo>
                <a:lnTo>
                  <a:pt x="46939" y="2131187"/>
                </a:lnTo>
                <a:lnTo>
                  <a:pt x="49072" y="2132329"/>
                </a:lnTo>
                <a:lnTo>
                  <a:pt x="50901" y="2133854"/>
                </a:lnTo>
                <a:lnTo>
                  <a:pt x="52730" y="2135124"/>
                </a:lnTo>
                <a:lnTo>
                  <a:pt x="54559" y="2136902"/>
                </a:lnTo>
                <a:lnTo>
                  <a:pt x="56083" y="2138426"/>
                </a:lnTo>
                <a:lnTo>
                  <a:pt x="57302" y="2140330"/>
                </a:lnTo>
                <a:lnTo>
                  <a:pt x="58826" y="2142108"/>
                </a:lnTo>
                <a:lnTo>
                  <a:pt x="59740" y="2144268"/>
                </a:lnTo>
                <a:lnTo>
                  <a:pt x="60959" y="2146427"/>
                </a:lnTo>
                <a:lnTo>
                  <a:pt x="61569" y="2148840"/>
                </a:lnTo>
                <a:lnTo>
                  <a:pt x="62179" y="2150999"/>
                </a:lnTo>
                <a:lnTo>
                  <a:pt x="62788" y="2153412"/>
                </a:lnTo>
                <a:lnTo>
                  <a:pt x="63093" y="2156079"/>
                </a:lnTo>
                <a:lnTo>
                  <a:pt x="54254" y="2175637"/>
                </a:lnTo>
                <a:lnTo>
                  <a:pt x="52730" y="2177415"/>
                </a:lnTo>
                <a:lnTo>
                  <a:pt x="50901" y="2178685"/>
                </a:lnTo>
                <a:lnTo>
                  <a:pt x="49072" y="2180208"/>
                </a:lnTo>
                <a:lnTo>
                  <a:pt x="46939" y="2181479"/>
                </a:lnTo>
                <a:lnTo>
                  <a:pt x="44805" y="2182368"/>
                </a:lnTo>
                <a:lnTo>
                  <a:pt x="42671" y="2183256"/>
                </a:lnTo>
                <a:lnTo>
                  <a:pt x="40538" y="2184527"/>
                </a:lnTo>
                <a:lnTo>
                  <a:pt x="38100" y="2185035"/>
                </a:lnTo>
                <a:lnTo>
                  <a:pt x="35966" y="2185670"/>
                </a:lnTo>
                <a:lnTo>
                  <a:pt x="33223" y="2186304"/>
                </a:lnTo>
                <a:lnTo>
                  <a:pt x="31089" y="2186940"/>
                </a:lnTo>
                <a:lnTo>
                  <a:pt x="28346" y="2187194"/>
                </a:lnTo>
                <a:lnTo>
                  <a:pt x="25907" y="2187575"/>
                </a:lnTo>
                <a:lnTo>
                  <a:pt x="23164" y="2187829"/>
                </a:lnTo>
                <a:lnTo>
                  <a:pt x="20726" y="2188082"/>
                </a:lnTo>
                <a:lnTo>
                  <a:pt x="17983" y="2188082"/>
                </a:lnTo>
                <a:lnTo>
                  <a:pt x="15544" y="2188082"/>
                </a:lnTo>
                <a:lnTo>
                  <a:pt x="12801" y="2188082"/>
                </a:lnTo>
                <a:lnTo>
                  <a:pt x="10363" y="2187829"/>
                </a:lnTo>
                <a:lnTo>
                  <a:pt x="7619" y="2187575"/>
                </a:lnTo>
                <a:lnTo>
                  <a:pt x="5181" y="2187194"/>
                </a:lnTo>
                <a:lnTo>
                  <a:pt x="2438" y="2186940"/>
                </a:lnTo>
                <a:lnTo>
                  <a:pt x="0" y="2186558"/>
                </a:lnTo>
                <a:lnTo>
                  <a:pt x="304" y="2218944"/>
                </a:lnTo>
              </a:path>
              <a:path w="6883400" h="10017125">
                <a:moveTo>
                  <a:pt x="85343" y="2093976"/>
                </a:moveTo>
                <a:lnTo>
                  <a:pt x="85343" y="2218944"/>
                </a:lnTo>
              </a:path>
              <a:path w="6883400" h="10017125">
                <a:moveTo>
                  <a:pt x="304" y="2218944"/>
                </a:moveTo>
                <a:lnTo>
                  <a:pt x="0" y="2251837"/>
                </a:lnTo>
                <a:lnTo>
                  <a:pt x="2438" y="2251202"/>
                </a:lnTo>
                <a:lnTo>
                  <a:pt x="4876" y="2250567"/>
                </a:lnTo>
                <a:lnTo>
                  <a:pt x="7619" y="2250058"/>
                </a:lnTo>
                <a:lnTo>
                  <a:pt x="10058" y="2249678"/>
                </a:lnTo>
                <a:lnTo>
                  <a:pt x="12496" y="2249424"/>
                </a:lnTo>
                <a:lnTo>
                  <a:pt x="15239" y="2249043"/>
                </a:lnTo>
                <a:lnTo>
                  <a:pt x="17678" y="2249043"/>
                </a:lnTo>
                <a:lnTo>
                  <a:pt x="20421" y="2249043"/>
                </a:lnTo>
                <a:lnTo>
                  <a:pt x="22859" y="2249043"/>
                </a:lnTo>
                <a:lnTo>
                  <a:pt x="25603" y="2249424"/>
                </a:lnTo>
                <a:lnTo>
                  <a:pt x="28041" y="2249678"/>
                </a:lnTo>
                <a:lnTo>
                  <a:pt x="30784" y="2250313"/>
                </a:lnTo>
                <a:lnTo>
                  <a:pt x="33223" y="2250567"/>
                </a:lnTo>
                <a:lnTo>
                  <a:pt x="35661" y="2251582"/>
                </a:lnTo>
                <a:lnTo>
                  <a:pt x="38100" y="2252091"/>
                </a:lnTo>
                <a:lnTo>
                  <a:pt x="40233" y="2253106"/>
                </a:lnTo>
                <a:lnTo>
                  <a:pt x="42671" y="2253996"/>
                </a:lnTo>
                <a:lnTo>
                  <a:pt x="44805" y="2254885"/>
                </a:lnTo>
                <a:lnTo>
                  <a:pt x="46939" y="2256154"/>
                </a:lnTo>
                <a:lnTo>
                  <a:pt x="49072" y="2257298"/>
                </a:lnTo>
                <a:lnTo>
                  <a:pt x="50901" y="2258822"/>
                </a:lnTo>
                <a:lnTo>
                  <a:pt x="52730" y="2260092"/>
                </a:lnTo>
                <a:lnTo>
                  <a:pt x="54559" y="2261870"/>
                </a:lnTo>
                <a:lnTo>
                  <a:pt x="56083" y="2263394"/>
                </a:lnTo>
                <a:lnTo>
                  <a:pt x="57302" y="2265299"/>
                </a:lnTo>
                <a:lnTo>
                  <a:pt x="58826" y="2267330"/>
                </a:lnTo>
                <a:lnTo>
                  <a:pt x="59740" y="2269236"/>
                </a:lnTo>
                <a:lnTo>
                  <a:pt x="60959" y="2271395"/>
                </a:lnTo>
                <a:lnTo>
                  <a:pt x="61569" y="2273807"/>
                </a:lnTo>
                <a:lnTo>
                  <a:pt x="62179" y="2275967"/>
                </a:lnTo>
                <a:lnTo>
                  <a:pt x="62788" y="2278379"/>
                </a:lnTo>
                <a:lnTo>
                  <a:pt x="63093" y="2281047"/>
                </a:lnTo>
                <a:lnTo>
                  <a:pt x="62788" y="2283841"/>
                </a:lnTo>
                <a:lnTo>
                  <a:pt x="62179" y="2286254"/>
                </a:lnTo>
                <a:lnTo>
                  <a:pt x="61569" y="2288667"/>
                </a:lnTo>
                <a:lnTo>
                  <a:pt x="54254" y="2300604"/>
                </a:lnTo>
                <a:lnTo>
                  <a:pt x="52730" y="2302382"/>
                </a:lnTo>
                <a:lnTo>
                  <a:pt x="50901" y="2303653"/>
                </a:lnTo>
                <a:lnTo>
                  <a:pt x="49072" y="2305177"/>
                </a:lnTo>
                <a:lnTo>
                  <a:pt x="46939" y="2306447"/>
                </a:lnTo>
                <a:lnTo>
                  <a:pt x="44805" y="2307336"/>
                </a:lnTo>
                <a:lnTo>
                  <a:pt x="42671" y="2308479"/>
                </a:lnTo>
                <a:lnTo>
                  <a:pt x="40538" y="2309495"/>
                </a:lnTo>
                <a:lnTo>
                  <a:pt x="38100" y="2310003"/>
                </a:lnTo>
                <a:lnTo>
                  <a:pt x="35966" y="2311019"/>
                </a:lnTo>
                <a:lnTo>
                  <a:pt x="33223" y="2311273"/>
                </a:lnTo>
                <a:lnTo>
                  <a:pt x="31089" y="2311907"/>
                </a:lnTo>
                <a:lnTo>
                  <a:pt x="28346" y="2312543"/>
                </a:lnTo>
                <a:lnTo>
                  <a:pt x="25907" y="2312543"/>
                </a:lnTo>
                <a:lnTo>
                  <a:pt x="23164" y="2312797"/>
                </a:lnTo>
                <a:lnTo>
                  <a:pt x="20726" y="2313051"/>
                </a:lnTo>
                <a:lnTo>
                  <a:pt x="17983" y="2313051"/>
                </a:lnTo>
                <a:lnTo>
                  <a:pt x="15544" y="2313051"/>
                </a:lnTo>
                <a:lnTo>
                  <a:pt x="12801" y="2313051"/>
                </a:lnTo>
                <a:lnTo>
                  <a:pt x="10363" y="2312797"/>
                </a:lnTo>
                <a:lnTo>
                  <a:pt x="7619" y="2312543"/>
                </a:lnTo>
                <a:lnTo>
                  <a:pt x="5181" y="2312162"/>
                </a:lnTo>
                <a:lnTo>
                  <a:pt x="2438" y="2311907"/>
                </a:lnTo>
                <a:lnTo>
                  <a:pt x="0" y="2311527"/>
                </a:lnTo>
                <a:lnTo>
                  <a:pt x="304" y="2344166"/>
                </a:lnTo>
              </a:path>
              <a:path w="6883400" h="10017125">
                <a:moveTo>
                  <a:pt x="85343" y="2218944"/>
                </a:moveTo>
                <a:lnTo>
                  <a:pt x="85343" y="2344166"/>
                </a:lnTo>
              </a:path>
              <a:path w="6883400" h="10017125">
                <a:moveTo>
                  <a:pt x="304" y="2344166"/>
                </a:moveTo>
                <a:lnTo>
                  <a:pt x="0" y="2376804"/>
                </a:lnTo>
                <a:lnTo>
                  <a:pt x="2438" y="2376170"/>
                </a:lnTo>
                <a:lnTo>
                  <a:pt x="4876" y="2375535"/>
                </a:lnTo>
                <a:lnTo>
                  <a:pt x="7619" y="2375027"/>
                </a:lnTo>
                <a:lnTo>
                  <a:pt x="10058" y="2374646"/>
                </a:lnTo>
                <a:lnTo>
                  <a:pt x="12496" y="2374392"/>
                </a:lnTo>
                <a:lnTo>
                  <a:pt x="15239" y="2374392"/>
                </a:lnTo>
                <a:lnTo>
                  <a:pt x="17678" y="2374011"/>
                </a:lnTo>
                <a:lnTo>
                  <a:pt x="20421" y="2374011"/>
                </a:lnTo>
                <a:lnTo>
                  <a:pt x="22859" y="2374392"/>
                </a:lnTo>
                <a:lnTo>
                  <a:pt x="25603" y="2374392"/>
                </a:lnTo>
                <a:lnTo>
                  <a:pt x="28041" y="2374646"/>
                </a:lnTo>
                <a:lnTo>
                  <a:pt x="30784" y="2375280"/>
                </a:lnTo>
                <a:lnTo>
                  <a:pt x="33223" y="2375916"/>
                </a:lnTo>
                <a:lnTo>
                  <a:pt x="35661" y="2376551"/>
                </a:lnTo>
                <a:lnTo>
                  <a:pt x="38100" y="2377058"/>
                </a:lnTo>
                <a:lnTo>
                  <a:pt x="40233" y="2378075"/>
                </a:lnTo>
                <a:lnTo>
                  <a:pt x="42671" y="2378964"/>
                </a:lnTo>
                <a:lnTo>
                  <a:pt x="44805" y="2379853"/>
                </a:lnTo>
                <a:lnTo>
                  <a:pt x="46939" y="2381123"/>
                </a:lnTo>
                <a:lnTo>
                  <a:pt x="49072" y="2382266"/>
                </a:lnTo>
                <a:lnTo>
                  <a:pt x="50901" y="2383790"/>
                </a:lnTo>
                <a:lnTo>
                  <a:pt x="52730" y="2385060"/>
                </a:lnTo>
                <a:lnTo>
                  <a:pt x="54559" y="2386838"/>
                </a:lnTo>
                <a:lnTo>
                  <a:pt x="56083" y="2388362"/>
                </a:lnTo>
                <a:lnTo>
                  <a:pt x="57302" y="2390267"/>
                </a:lnTo>
                <a:lnTo>
                  <a:pt x="58826" y="2392299"/>
                </a:lnTo>
                <a:lnTo>
                  <a:pt x="59740" y="2394204"/>
                </a:lnTo>
                <a:lnTo>
                  <a:pt x="60959" y="2396363"/>
                </a:lnTo>
                <a:lnTo>
                  <a:pt x="61569" y="2398776"/>
                </a:lnTo>
                <a:lnTo>
                  <a:pt x="62179" y="2400935"/>
                </a:lnTo>
                <a:lnTo>
                  <a:pt x="62788" y="2403602"/>
                </a:lnTo>
                <a:lnTo>
                  <a:pt x="63093" y="2406015"/>
                </a:lnTo>
                <a:lnTo>
                  <a:pt x="62788" y="2408808"/>
                </a:lnTo>
                <a:lnTo>
                  <a:pt x="62179" y="2411222"/>
                </a:lnTo>
                <a:lnTo>
                  <a:pt x="61569" y="2413635"/>
                </a:lnTo>
                <a:lnTo>
                  <a:pt x="50901" y="2428621"/>
                </a:lnTo>
                <a:lnTo>
                  <a:pt x="49072" y="2430145"/>
                </a:lnTo>
                <a:lnTo>
                  <a:pt x="46939" y="2431415"/>
                </a:lnTo>
                <a:lnTo>
                  <a:pt x="44805" y="2432557"/>
                </a:lnTo>
                <a:lnTo>
                  <a:pt x="42671" y="2433447"/>
                </a:lnTo>
                <a:lnTo>
                  <a:pt x="40538" y="2434463"/>
                </a:lnTo>
                <a:lnTo>
                  <a:pt x="38100" y="2434971"/>
                </a:lnTo>
                <a:lnTo>
                  <a:pt x="35966" y="2435987"/>
                </a:lnTo>
                <a:lnTo>
                  <a:pt x="33223" y="2436495"/>
                </a:lnTo>
                <a:lnTo>
                  <a:pt x="31089" y="2436876"/>
                </a:lnTo>
                <a:lnTo>
                  <a:pt x="28346" y="2437511"/>
                </a:lnTo>
                <a:lnTo>
                  <a:pt x="25907" y="2437765"/>
                </a:lnTo>
                <a:lnTo>
                  <a:pt x="23164" y="2437765"/>
                </a:lnTo>
                <a:lnTo>
                  <a:pt x="20726" y="2438019"/>
                </a:lnTo>
                <a:lnTo>
                  <a:pt x="17983" y="2438019"/>
                </a:lnTo>
                <a:lnTo>
                  <a:pt x="15544" y="2438019"/>
                </a:lnTo>
                <a:lnTo>
                  <a:pt x="12801" y="2438019"/>
                </a:lnTo>
                <a:lnTo>
                  <a:pt x="10363" y="2437765"/>
                </a:lnTo>
                <a:lnTo>
                  <a:pt x="7619" y="2437765"/>
                </a:lnTo>
                <a:lnTo>
                  <a:pt x="5181" y="2437129"/>
                </a:lnTo>
                <a:lnTo>
                  <a:pt x="2438" y="2436876"/>
                </a:lnTo>
                <a:lnTo>
                  <a:pt x="0" y="2436495"/>
                </a:lnTo>
                <a:lnTo>
                  <a:pt x="304" y="2469133"/>
                </a:lnTo>
              </a:path>
              <a:path w="6883400" h="10017125">
                <a:moveTo>
                  <a:pt x="85343" y="2344166"/>
                </a:moveTo>
                <a:lnTo>
                  <a:pt x="85343" y="2469133"/>
                </a:lnTo>
              </a:path>
              <a:path w="6883400" h="10017125">
                <a:moveTo>
                  <a:pt x="304" y="2469133"/>
                </a:moveTo>
                <a:lnTo>
                  <a:pt x="0" y="2501773"/>
                </a:lnTo>
                <a:lnTo>
                  <a:pt x="2438" y="2501138"/>
                </a:lnTo>
                <a:lnTo>
                  <a:pt x="4876" y="2500503"/>
                </a:lnTo>
                <a:lnTo>
                  <a:pt x="7619" y="2499995"/>
                </a:lnTo>
                <a:lnTo>
                  <a:pt x="10058" y="2499614"/>
                </a:lnTo>
                <a:lnTo>
                  <a:pt x="12496" y="2499360"/>
                </a:lnTo>
                <a:lnTo>
                  <a:pt x="15239" y="2499360"/>
                </a:lnTo>
                <a:lnTo>
                  <a:pt x="17678" y="2498979"/>
                </a:lnTo>
                <a:lnTo>
                  <a:pt x="20421" y="2498979"/>
                </a:lnTo>
                <a:lnTo>
                  <a:pt x="22859" y="2499360"/>
                </a:lnTo>
                <a:lnTo>
                  <a:pt x="25603" y="2499360"/>
                </a:lnTo>
                <a:lnTo>
                  <a:pt x="28041" y="2499995"/>
                </a:lnTo>
                <a:lnTo>
                  <a:pt x="30784" y="2500249"/>
                </a:lnTo>
                <a:lnTo>
                  <a:pt x="33223" y="2500883"/>
                </a:lnTo>
                <a:lnTo>
                  <a:pt x="35661" y="2501519"/>
                </a:lnTo>
                <a:lnTo>
                  <a:pt x="38100" y="2502027"/>
                </a:lnTo>
                <a:lnTo>
                  <a:pt x="40233" y="2503043"/>
                </a:lnTo>
                <a:lnTo>
                  <a:pt x="42671" y="2503931"/>
                </a:lnTo>
                <a:lnTo>
                  <a:pt x="44805" y="2504821"/>
                </a:lnTo>
                <a:lnTo>
                  <a:pt x="46939" y="2506091"/>
                </a:lnTo>
                <a:lnTo>
                  <a:pt x="49072" y="2507233"/>
                </a:lnTo>
                <a:lnTo>
                  <a:pt x="50901" y="2508757"/>
                </a:lnTo>
                <a:lnTo>
                  <a:pt x="52730" y="2510281"/>
                </a:lnTo>
                <a:lnTo>
                  <a:pt x="54559" y="2511805"/>
                </a:lnTo>
                <a:lnTo>
                  <a:pt x="56083" y="2513329"/>
                </a:lnTo>
                <a:lnTo>
                  <a:pt x="57302" y="2515235"/>
                </a:lnTo>
                <a:lnTo>
                  <a:pt x="58826" y="2517267"/>
                </a:lnTo>
                <a:lnTo>
                  <a:pt x="59740" y="2519172"/>
                </a:lnTo>
                <a:lnTo>
                  <a:pt x="60959" y="2521330"/>
                </a:lnTo>
                <a:lnTo>
                  <a:pt x="61569" y="2523744"/>
                </a:lnTo>
                <a:lnTo>
                  <a:pt x="62179" y="2525903"/>
                </a:lnTo>
                <a:lnTo>
                  <a:pt x="62788" y="2528570"/>
                </a:lnTo>
                <a:lnTo>
                  <a:pt x="63093" y="2530982"/>
                </a:lnTo>
                <a:lnTo>
                  <a:pt x="42671" y="2558415"/>
                </a:lnTo>
                <a:lnTo>
                  <a:pt x="40538" y="2559430"/>
                </a:lnTo>
                <a:lnTo>
                  <a:pt x="38100" y="2559939"/>
                </a:lnTo>
                <a:lnTo>
                  <a:pt x="35966" y="2560954"/>
                </a:lnTo>
                <a:lnTo>
                  <a:pt x="33223" y="2561463"/>
                </a:lnTo>
                <a:lnTo>
                  <a:pt x="31089" y="2561844"/>
                </a:lnTo>
                <a:lnTo>
                  <a:pt x="28346" y="2562479"/>
                </a:lnTo>
                <a:lnTo>
                  <a:pt x="25907" y="2562732"/>
                </a:lnTo>
                <a:lnTo>
                  <a:pt x="23164" y="2562732"/>
                </a:lnTo>
                <a:lnTo>
                  <a:pt x="20726" y="2562987"/>
                </a:lnTo>
                <a:lnTo>
                  <a:pt x="17983" y="2562987"/>
                </a:lnTo>
                <a:lnTo>
                  <a:pt x="15544" y="2562987"/>
                </a:lnTo>
                <a:lnTo>
                  <a:pt x="12801" y="2562987"/>
                </a:lnTo>
                <a:lnTo>
                  <a:pt x="10363" y="2562732"/>
                </a:lnTo>
                <a:lnTo>
                  <a:pt x="7619" y="2562732"/>
                </a:lnTo>
                <a:lnTo>
                  <a:pt x="5181" y="2562098"/>
                </a:lnTo>
                <a:lnTo>
                  <a:pt x="2438" y="2562098"/>
                </a:lnTo>
                <a:lnTo>
                  <a:pt x="0" y="2561463"/>
                </a:lnTo>
                <a:lnTo>
                  <a:pt x="304" y="2594102"/>
                </a:lnTo>
              </a:path>
              <a:path w="6883400" h="10017125">
                <a:moveTo>
                  <a:pt x="85343" y="2469133"/>
                </a:moveTo>
                <a:lnTo>
                  <a:pt x="85343" y="2594102"/>
                </a:lnTo>
              </a:path>
              <a:path w="6883400" h="10017125">
                <a:moveTo>
                  <a:pt x="304" y="2594102"/>
                </a:moveTo>
                <a:lnTo>
                  <a:pt x="0" y="2626741"/>
                </a:lnTo>
                <a:lnTo>
                  <a:pt x="2438" y="2626105"/>
                </a:lnTo>
                <a:lnTo>
                  <a:pt x="4876" y="2625471"/>
                </a:lnTo>
                <a:lnTo>
                  <a:pt x="7619" y="2625217"/>
                </a:lnTo>
                <a:lnTo>
                  <a:pt x="10058" y="2624581"/>
                </a:lnTo>
                <a:lnTo>
                  <a:pt x="12496" y="2624328"/>
                </a:lnTo>
                <a:lnTo>
                  <a:pt x="15239" y="2624328"/>
                </a:lnTo>
                <a:lnTo>
                  <a:pt x="17678" y="2623947"/>
                </a:lnTo>
                <a:lnTo>
                  <a:pt x="20421" y="2623947"/>
                </a:lnTo>
                <a:lnTo>
                  <a:pt x="22859" y="2624328"/>
                </a:lnTo>
                <a:lnTo>
                  <a:pt x="25603" y="2624328"/>
                </a:lnTo>
                <a:lnTo>
                  <a:pt x="28041" y="2624963"/>
                </a:lnTo>
                <a:lnTo>
                  <a:pt x="30784" y="2625217"/>
                </a:lnTo>
                <a:lnTo>
                  <a:pt x="33223" y="2625852"/>
                </a:lnTo>
                <a:lnTo>
                  <a:pt x="35661" y="2626487"/>
                </a:lnTo>
                <a:lnTo>
                  <a:pt x="38100" y="2626995"/>
                </a:lnTo>
                <a:lnTo>
                  <a:pt x="40233" y="2628011"/>
                </a:lnTo>
                <a:lnTo>
                  <a:pt x="42671" y="2628900"/>
                </a:lnTo>
                <a:lnTo>
                  <a:pt x="44805" y="2629789"/>
                </a:lnTo>
                <a:lnTo>
                  <a:pt x="46939" y="2631058"/>
                </a:lnTo>
                <a:lnTo>
                  <a:pt x="49072" y="2632202"/>
                </a:lnTo>
                <a:lnTo>
                  <a:pt x="50901" y="2633726"/>
                </a:lnTo>
                <a:lnTo>
                  <a:pt x="52730" y="2635250"/>
                </a:lnTo>
                <a:lnTo>
                  <a:pt x="54559" y="2636774"/>
                </a:lnTo>
                <a:lnTo>
                  <a:pt x="56083" y="2638679"/>
                </a:lnTo>
                <a:lnTo>
                  <a:pt x="57302" y="2640203"/>
                </a:lnTo>
                <a:lnTo>
                  <a:pt x="58826" y="2642235"/>
                </a:lnTo>
                <a:lnTo>
                  <a:pt x="59740" y="2644140"/>
                </a:lnTo>
                <a:lnTo>
                  <a:pt x="60959" y="2646553"/>
                </a:lnTo>
                <a:lnTo>
                  <a:pt x="61569" y="2648712"/>
                </a:lnTo>
                <a:lnTo>
                  <a:pt x="62179" y="2650871"/>
                </a:lnTo>
                <a:lnTo>
                  <a:pt x="62788" y="2653538"/>
                </a:lnTo>
                <a:lnTo>
                  <a:pt x="63093" y="2655951"/>
                </a:lnTo>
                <a:lnTo>
                  <a:pt x="62788" y="2658745"/>
                </a:lnTo>
                <a:lnTo>
                  <a:pt x="62179" y="2661157"/>
                </a:lnTo>
                <a:lnTo>
                  <a:pt x="54254" y="2675763"/>
                </a:lnTo>
                <a:lnTo>
                  <a:pt x="52730" y="2677287"/>
                </a:lnTo>
                <a:lnTo>
                  <a:pt x="42671" y="2683382"/>
                </a:lnTo>
                <a:lnTo>
                  <a:pt x="40538" y="2684399"/>
                </a:lnTo>
                <a:lnTo>
                  <a:pt x="38100" y="2684906"/>
                </a:lnTo>
                <a:lnTo>
                  <a:pt x="35966" y="2685923"/>
                </a:lnTo>
                <a:lnTo>
                  <a:pt x="33223" y="2686430"/>
                </a:lnTo>
                <a:lnTo>
                  <a:pt x="31089" y="2686812"/>
                </a:lnTo>
                <a:lnTo>
                  <a:pt x="28346" y="2687447"/>
                </a:lnTo>
                <a:lnTo>
                  <a:pt x="25907" y="2687701"/>
                </a:lnTo>
                <a:lnTo>
                  <a:pt x="23164" y="2687701"/>
                </a:lnTo>
                <a:lnTo>
                  <a:pt x="20726" y="2687954"/>
                </a:lnTo>
                <a:lnTo>
                  <a:pt x="17983" y="2687954"/>
                </a:lnTo>
                <a:lnTo>
                  <a:pt x="15544" y="2687954"/>
                </a:lnTo>
                <a:lnTo>
                  <a:pt x="12801" y="2687954"/>
                </a:lnTo>
                <a:lnTo>
                  <a:pt x="10363" y="2687701"/>
                </a:lnTo>
                <a:lnTo>
                  <a:pt x="7619" y="2687701"/>
                </a:lnTo>
                <a:lnTo>
                  <a:pt x="5181" y="2687447"/>
                </a:lnTo>
                <a:lnTo>
                  <a:pt x="2438" y="2687066"/>
                </a:lnTo>
                <a:lnTo>
                  <a:pt x="0" y="2686430"/>
                </a:lnTo>
                <a:lnTo>
                  <a:pt x="304" y="2719070"/>
                </a:lnTo>
              </a:path>
              <a:path w="6883400" h="10017125">
                <a:moveTo>
                  <a:pt x="85343" y="2594102"/>
                </a:moveTo>
                <a:lnTo>
                  <a:pt x="85343" y="2719070"/>
                </a:lnTo>
              </a:path>
              <a:path w="6883400" h="10017125">
                <a:moveTo>
                  <a:pt x="304" y="2719070"/>
                </a:moveTo>
                <a:lnTo>
                  <a:pt x="0" y="2751963"/>
                </a:lnTo>
                <a:lnTo>
                  <a:pt x="2438" y="2751074"/>
                </a:lnTo>
                <a:lnTo>
                  <a:pt x="4876" y="2750439"/>
                </a:lnTo>
                <a:lnTo>
                  <a:pt x="7619" y="2750185"/>
                </a:lnTo>
                <a:lnTo>
                  <a:pt x="10058" y="2749550"/>
                </a:lnTo>
                <a:lnTo>
                  <a:pt x="12496" y="2749550"/>
                </a:lnTo>
                <a:lnTo>
                  <a:pt x="15239" y="2749296"/>
                </a:lnTo>
                <a:lnTo>
                  <a:pt x="17678" y="2749296"/>
                </a:lnTo>
                <a:lnTo>
                  <a:pt x="20421" y="2749296"/>
                </a:lnTo>
                <a:lnTo>
                  <a:pt x="22859" y="2749296"/>
                </a:lnTo>
                <a:lnTo>
                  <a:pt x="25603" y="2749550"/>
                </a:lnTo>
                <a:lnTo>
                  <a:pt x="28041" y="2749930"/>
                </a:lnTo>
                <a:lnTo>
                  <a:pt x="30784" y="2750185"/>
                </a:lnTo>
                <a:lnTo>
                  <a:pt x="33223" y="2750820"/>
                </a:lnTo>
                <a:lnTo>
                  <a:pt x="35661" y="2751454"/>
                </a:lnTo>
                <a:lnTo>
                  <a:pt x="38100" y="2751963"/>
                </a:lnTo>
                <a:lnTo>
                  <a:pt x="40233" y="2752979"/>
                </a:lnTo>
                <a:lnTo>
                  <a:pt x="42671" y="2753868"/>
                </a:lnTo>
                <a:lnTo>
                  <a:pt x="44805" y="2755011"/>
                </a:lnTo>
                <a:lnTo>
                  <a:pt x="46939" y="2756280"/>
                </a:lnTo>
                <a:lnTo>
                  <a:pt x="49072" y="2757551"/>
                </a:lnTo>
                <a:lnTo>
                  <a:pt x="50901" y="2758694"/>
                </a:lnTo>
                <a:lnTo>
                  <a:pt x="52730" y="2760218"/>
                </a:lnTo>
                <a:lnTo>
                  <a:pt x="54559" y="2761742"/>
                </a:lnTo>
                <a:lnTo>
                  <a:pt x="56083" y="2763647"/>
                </a:lnTo>
                <a:lnTo>
                  <a:pt x="57302" y="2765425"/>
                </a:lnTo>
                <a:lnTo>
                  <a:pt x="58826" y="2767203"/>
                </a:lnTo>
                <a:lnTo>
                  <a:pt x="59740" y="2769362"/>
                </a:lnTo>
                <a:lnTo>
                  <a:pt x="60959" y="2771521"/>
                </a:lnTo>
                <a:lnTo>
                  <a:pt x="61569" y="2773679"/>
                </a:lnTo>
                <a:lnTo>
                  <a:pt x="62179" y="2776093"/>
                </a:lnTo>
                <a:lnTo>
                  <a:pt x="62788" y="2778505"/>
                </a:lnTo>
                <a:lnTo>
                  <a:pt x="63093" y="2780919"/>
                </a:lnTo>
                <a:lnTo>
                  <a:pt x="62788" y="2783713"/>
                </a:lnTo>
                <a:lnTo>
                  <a:pt x="62179" y="2786506"/>
                </a:lnTo>
                <a:lnTo>
                  <a:pt x="54254" y="2800730"/>
                </a:lnTo>
                <a:lnTo>
                  <a:pt x="52730" y="2802254"/>
                </a:lnTo>
                <a:lnTo>
                  <a:pt x="42671" y="2808351"/>
                </a:lnTo>
                <a:lnTo>
                  <a:pt x="40538" y="2809367"/>
                </a:lnTo>
                <a:lnTo>
                  <a:pt x="38100" y="2810255"/>
                </a:lnTo>
                <a:lnTo>
                  <a:pt x="35966" y="2810891"/>
                </a:lnTo>
                <a:lnTo>
                  <a:pt x="33223" y="2811399"/>
                </a:lnTo>
                <a:lnTo>
                  <a:pt x="31089" y="2811779"/>
                </a:lnTo>
                <a:lnTo>
                  <a:pt x="28346" y="2812415"/>
                </a:lnTo>
                <a:lnTo>
                  <a:pt x="25907" y="2812669"/>
                </a:lnTo>
                <a:lnTo>
                  <a:pt x="23164" y="2812923"/>
                </a:lnTo>
                <a:lnTo>
                  <a:pt x="20726" y="2812923"/>
                </a:lnTo>
                <a:lnTo>
                  <a:pt x="17983" y="2812923"/>
                </a:lnTo>
                <a:lnTo>
                  <a:pt x="15544" y="2812923"/>
                </a:lnTo>
                <a:lnTo>
                  <a:pt x="12801" y="2812923"/>
                </a:lnTo>
                <a:lnTo>
                  <a:pt x="10363" y="2812923"/>
                </a:lnTo>
                <a:lnTo>
                  <a:pt x="7619" y="2812669"/>
                </a:lnTo>
                <a:lnTo>
                  <a:pt x="5181" y="2812415"/>
                </a:lnTo>
                <a:lnTo>
                  <a:pt x="2438" y="2812033"/>
                </a:lnTo>
                <a:lnTo>
                  <a:pt x="0" y="2811399"/>
                </a:lnTo>
                <a:lnTo>
                  <a:pt x="304" y="2844038"/>
                </a:lnTo>
              </a:path>
              <a:path w="6883400" h="10017125">
                <a:moveTo>
                  <a:pt x="85343" y="2719070"/>
                </a:moveTo>
                <a:lnTo>
                  <a:pt x="85343" y="2844038"/>
                </a:lnTo>
              </a:path>
              <a:path w="6883400" h="10017125">
                <a:moveTo>
                  <a:pt x="304" y="2844038"/>
                </a:moveTo>
                <a:lnTo>
                  <a:pt x="0" y="2876930"/>
                </a:lnTo>
                <a:lnTo>
                  <a:pt x="2438" y="2876423"/>
                </a:lnTo>
                <a:lnTo>
                  <a:pt x="4876" y="2875406"/>
                </a:lnTo>
                <a:lnTo>
                  <a:pt x="7619" y="2875153"/>
                </a:lnTo>
                <a:lnTo>
                  <a:pt x="10058" y="2874899"/>
                </a:lnTo>
                <a:lnTo>
                  <a:pt x="12496" y="2874518"/>
                </a:lnTo>
                <a:lnTo>
                  <a:pt x="15239" y="2874264"/>
                </a:lnTo>
                <a:lnTo>
                  <a:pt x="17678" y="2874264"/>
                </a:lnTo>
                <a:lnTo>
                  <a:pt x="20421" y="2874264"/>
                </a:lnTo>
                <a:lnTo>
                  <a:pt x="22859" y="2874264"/>
                </a:lnTo>
                <a:lnTo>
                  <a:pt x="25603" y="2874518"/>
                </a:lnTo>
                <a:lnTo>
                  <a:pt x="28041" y="2874899"/>
                </a:lnTo>
                <a:lnTo>
                  <a:pt x="30784" y="2875153"/>
                </a:lnTo>
                <a:lnTo>
                  <a:pt x="33223" y="2875788"/>
                </a:lnTo>
                <a:lnTo>
                  <a:pt x="35661" y="2876423"/>
                </a:lnTo>
                <a:lnTo>
                  <a:pt x="38100" y="2876930"/>
                </a:lnTo>
                <a:lnTo>
                  <a:pt x="40233" y="2877947"/>
                </a:lnTo>
                <a:lnTo>
                  <a:pt x="42671" y="2878836"/>
                </a:lnTo>
                <a:lnTo>
                  <a:pt x="44805" y="2879979"/>
                </a:lnTo>
                <a:lnTo>
                  <a:pt x="46939" y="2881249"/>
                </a:lnTo>
                <a:lnTo>
                  <a:pt x="49072" y="2882519"/>
                </a:lnTo>
                <a:lnTo>
                  <a:pt x="50901" y="2883662"/>
                </a:lnTo>
                <a:lnTo>
                  <a:pt x="52730" y="2885186"/>
                </a:lnTo>
                <a:lnTo>
                  <a:pt x="54559" y="2886710"/>
                </a:lnTo>
                <a:lnTo>
                  <a:pt x="56083" y="2888615"/>
                </a:lnTo>
                <a:lnTo>
                  <a:pt x="57302" y="2890393"/>
                </a:lnTo>
                <a:lnTo>
                  <a:pt x="58826" y="2892171"/>
                </a:lnTo>
                <a:lnTo>
                  <a:pt x="59740" y="2894329"/>
                </a:lnTo>
                <a:lnTo>
                  <a:pt x="60959" y="2896489"/>
                </a:lnTo>
                <a:lnTo>
                  <a:pt x="61569" y="2898648"/>
                </a:lnTo>
                <a:lnTo>
                  <a:pt x="62179" y="2901061"/>
                </a:lnTo>
                <a:lnTo>
                  <a:pt x="62788" y="2903474"/>
                </a:lnTo>
                <a:lnTo>
                  <a:pt x="63093" y="2905887"/>
                </a:lnTo>
                <a:lnTo>
                  <a:pt x="62788" y="2908680"/>
                </a:lnTo>
                <a:lnTo>
                  <a:pt x="62179" y="2911475"/>
                </a:lnTo>
                <a:lnTo>
                  <a:pt x="61569" y="2913888"/>
                </a:lnTo>
                <a:lnTo>
                  <a:pt x="60655" y="2916047"/>
                </a:lnTo>
                <a:lnTo>
                  <a:pt x="59740" y="2918460"/>
                </a:lnTo>
                <a:lnTo>
                  <a:pt x="58521" y="2920238"/>
                </a:lnTo>
                <a:lnTo>
                  <a:pt x="57302" y="2922397"/>
                </a:lnTo>
                <a:lnTo>
                  <a:pt x="55778" y="2924175"/>
                </a:lnTo>
                <a:lnTo>
                  <a:pt x="54254" y="2925699"/>
                </a:lnTo>
                <a:lnTo>
                  <a:pt x="52730" y="2927223"/>
                </a:lnTo>
                <a:lnTo>
                  <a:pt x="50901" y="2928747"/>
                </a:lnTo>
                <a:lnTo>
                  <a:pt x="49072" y="2930017"/>
                </a:lnTo>
                <a:lnTo>
                  <a:pt x="46939" y="2931287"/>
                </a:lnTo>
                <a:lnTo>
                  <a:pt x="44805" y="2932429"/>
                </a:lnTo>
                <a:lnTo>
                  <a:pt x="42671" y="2933319"/>
                </a:lnTo>
                <a:lnTo>
                  <a:pt x="40538" y="2934335"/>
                </a:lnTo>
                <a:lnTo>
                  <a:pt x="38100" y="2935224"/>
                </a:lnTo>
                <a:lnTo>
                  <a:pt x="35966" y="2935858"/>
                </a:lnTo>
                <a:lnTo>
                  <a:pt x="33223" y="2936367"/>
                </a:lnTo>
                <a:lnTo>
                  <a:pt x="31089" y="2937002"/>
                </a:lnTo>
                <a:lnTo>
                  <a:pt x="28346" y="2937382"/>
                </a:lnTo>
                <a:lnTo>
                  <a:pt x="25907" y="2937637"/>
                </a:lnTo>
                <a:lnTo>
                  <a:pt x="23164" y="2937891"/>
                </a:lnTo>
                <a:lnTo>
                  <a:pt x="20726" y="2937891"/>
                </a:lnTo>
                <a:lnTo>
                  <a:pt x="17983" y="2938272"/>
                </a:lnTo>
                <a:lnTo>
                  <a:pt x="15544" y="2938272"/>
                </a:lnTo>
                <a:lnTo>
                  <a:pt x="12801" y="2937891"/>
                </a:lnTo>
                <a:lnTo>
                  <a:pt x="10363" y="2937891"/>
                </a:lnTo>
                <a:lnTo>
                  <a:pt x="7619" y="2937637"/>
                </a:lnTo>
                <a:lnTo>
                  <a:pt x="5181" y="2937382"/>
                </a:lnTo>
                <a:lnTo>
                  <a:pt x="2438" y="2937002"/>
                </a:lnTo>
                <a:lnTo>
                  <a:pt x="0" y="2936367"/>
                </a:lnTo>
                <a:lnTo>
                  <a:pt x="304" y="2969005"/>
                </a:lnTo>
              </a:path>
              <a:path w="6883400" h="10017125">
                <a:moveTo>
                  <a:pt x="85343" y="2844038"/>
                </a:moveTo>
                <a:lnTo>
                  <a:pt x="85343" y="2969005"/>
                </a:lnTo>
              </a:path>
              <a:path w="6883400" h="10017125">
                <a:moveTo>
                  <a:pt x="304" y="2969005"/>
                </a:moveTo>
                <a:lnTo>
                  <a:pt x="0" y="3001899"/>
                </a:lnTo>
                <a:lnTo>
                  <a:pt x="2438" y="3001391"/>
                </a:lnTo>
                <a:lnTo>
                  <a:pt x="4876" y="3000755"/>
                </a:lnTo>
                <a:lnTo>
                  <a:pt x="7619" y="3000121"/>
                </a:lnTo>
                <a:lnTo>
                  <a:pt x="10058" y="2999867"/>
                </a:lnTo>
                <a:lnTo>
                  <a:pt x="12496" y="2999486"/>
                </a:lnTo>
                <a:lnTo>
                  <a:pt x="15239" y="2999231"/>
                </a:lnTo>
                <a:lnTo>
                  <a:pt x="17678" y="2999231"/>
                </a:lnTo>
                <a:lnTo>
                  <a:pt x="20421" y="2999231"/>
                </a:lnTo>
                <a:lnTo>
                  <a:pt x="22859" y="2999231"/>
                </a:lnTo>
                <a:lnTo>
                  <a:pt x="25603" y="2999486"/>
                </a:lnTo>
                <a:lnTo>
                  <a:pt x="28041" y="2999867"/>
                </a:lnTo>
                <a:lnTo>
                  <a:pt x="30784" y="3000121"/>
                </a:lnTo>
                <a:lnTo>
                  <a:pt x="33223" y="3000755"/>
                </a:lnTo>
                <a:lnTo>
                  <a:pt x="35661" y="3001391"/>
                </a:lnTo>
                <a:lnTo>
                  <a:pt x="38100" y="3001899"/>
                </a:lnTo>
                <a:lnTo>
                  <a:pt x="40233" y="3002915"/>
                </a:lnTo>
                <a:lnTo>
                  <a:pt x="42671" y="3003804"/>
                </a:lnTo>
                <a:lnTo>
                  <a:pt x="44805" y="3004947"/>
                </a:lnTo>
                <a:lnTo>
                  <a:pt x="46939" y="3006217"/>
                </a:lnTo>
                <a:lnTo>
                  <a:pt x="49072" y="3007487"/>
                </a:lnTo>
                <a:lnTo>
                  <a:pt x="50901" y="3008629"/>
                </a:lnTo>
                <a:lnTo>
                  <a:pt x="52730" y="3010154"/>
                </a:lnTo>
                <a:lnTo>
                  <a:pt x="54559" y="3011678"/>
                </a:lnTo>
                <a:lnTo>
                  <a:pt x="56083" y="3013582"/>
                </a:lnTo>
                <a:lnTo>
                  <a:pt x="57302" y="3015361"/>
                </a:lnTo>
                <a:lnTo>
                  <a:pt x="58826" y="3017139"/>
                </a:lnTo>
                <a:lnTo>
                  <a:pt x="59740" y="3019298"/>
                </a:lnTo>
                <a:lnTo>
                  <a:pt x="63093" y="3030854"/>
                </a:lnTo>
                <a:lnTo>
                  <a:pt x="54254" y="3050667"/>
                </a:lnTo>
                <a:lnTo>
                  <a:pt x="52730" y="3052191"/>
                </a:lnTo>
                <a:lnTo>
                  <a:pt x="42671" y="3058287"/>
                </a:lnTo>
                <a:lnTo>
                  <a:pt x="40538" y="3059303"/>
                </a:lnTo>
                <a:lnTo>
                  <a:pt x="38100" y="3060192"/>
                </a:lnTo>
                <a:lnTo>
                  <a:pt x="35966" y="3060827"/>
                </a:lnTo>
                <a:lnTo>
                  <a:pt x="33223" y="3061335"/>
                </a:lnTo>
                <a:lnTo>
                  <a:pt x="31089" y="3061970"/>
                </a:lnTo>
                <a:lnTo>
                  <a:pt x="28346" y="3062351"/>
                </a:lnTo>
                <a:lnTo>
                  <a:pt x="25907" y="3062604"/>
                </a:lnTo>
                <a:lnTo>
                  <a:pt x="23164" y="3062858"/>
                </a:lnTo>
                <a:lnTo>
                  <a:pt x="20726" y="3062858"/>
                </a:lnTo>
                <a:lnTo>
                  <a:pt x="17983" y="3063240"/>
                </a:lnTo>
                <a:lnTo>
                  <a:pt x="15544" y="3063240"/>
                </a:lnTo>
                <a:lnTo>
                  <a:pt x="12801" y="3062858"/>
                </a:lnTo>
                <a:lnTo>
                  <a:pt x="10363" y="3062858"/>
                </a:lnTo>
                <a:lnTo>
                  <a:pt x="7619" y="3062604"/>
                </a:lnTo>
                <a:lnTo>
                  <a:pt x="5181" y="3062351"/>
                </a:lnTo>
                <a:lnTo>
                  <a:pt x="2438" y="3061970"/>
                </a:lnTo>
                <a:lnTo>
                  <a:pt x="0" y="3061335"/>
                </a:lnTo>
                <a:lnTo>
                  <a:pt x="304" y="3093974"/>
                </a:lnTo>
              </a:path>
              <a:path w="6883400" h="10017125">
                <a:moveTo>
                  <a:pt x="85343" y="2969005"/>
                </a:moveTo>
                <a:lnTo>
                  <a:pt x="85343" y="3093974"/>
                </a:lnTo>
              </a:path>
              <a:path w="6883400" h="10017125">
                <a:moveTo>
                  <a:pt x="304" y="3093974"/>
                </a:moveTo>
                <a:lnTo>
                  <a:pt x="0" y="3126867"/>
                </a:lnTo>
                <a:lnTo>
                  <a:pt x="2438" y="3126358"/>
                </a:lnTo>
                <a:lnTo>
                  <a:pt x="4876" y="3125724"/>
                </a:lnTo>
                <a:lnTo>
                  <a:pt x="7619" y="3125089"/>
                </a:lnTo>
                <a:lnTo>
                  <a:pt x="10058" y="3124835"/>
                </a:lnTo>
                <a:lnTo>
                  <a:pt x="12496" y="3124454"/>
                </a:lnTo>
                <a:lnTo>
                  <a:pt x="15239" y="3124200"/>
                </a:lnTo>
                <a:lnTo>
                  <a:pt x="17678" y="3124200"/>
                </a:lnTo>
                <a:lnTo>
                  <a:pt x="20421" y="3124200"/>
                </a:lnTo>
                <a:lnTo>
                  <a:pt x="22859" y="3124200"/>
                </a:lnTo>
                <a:lnTo>
                  <a:pt x="25603" y="3124454"/>
                </a:lnTo>
                <a:lnTo>
                  <a:pt x="28041" y="3124835"/>
                </a:lnTo>
                <a:lnTo>
                  <a:pt x="30784" y="3125089"/>
                </a:lnTo>
                <a:lnTo>
                  <a:pt x="33223" y="3125724"/>
                </a:lnTo>
                <a:lnTo>
                  <a:pt x="35661" y="3126358"/>
                </a:lnTo>
                <a:lnTo>
                  <a:pt x="38100" y="3127248"/>
                </a:lnTo>
                <a:lnTo>
                  <a:pt x="40233" y="3127882"/>
                </a:lnTo>
                <a:lnTo>
                  <a:pt x="42671" y="3128772"/>
                </a:lnTo>
                <a:lnTo>
                  <a:pt x="44805" y="3129915"/>
                </a:lnTo>
                <a:lnTo>
                  <a:pt x="46939" y="3131185"/>
                </a:lnTo>
                <a:lnTo>
                  <a:pt x="49072" y="3132454"/>
                </a:lnTo>
                <a:lnTo>
                  <a:pt x="50901" y="3133979"/>
                </a:lnTo>
                <a:lnTo>
                  <a:pt x="52730" y="3135122"/>
                </a:lnTo>
                <a:lnTo>
                  <a:pt x="54559" y="3136646"/>
                </a:lnTo>
                <a:lnTo>
                  <a:pt x="56083" y="3138551"/>
                </a:lnTo>
                <a:lnTo>
                  <a:pt x="57302" y="3140329"/>
                </a:lnTo>
                <a:lnTo>
                  <a:pt x="58826" y="3142106"/>
                </a:lnTo>
                <a:lnTo>
                  <a:pt x="59740" y="3144266"/>
                </a:lnTo>
                <a:lnTo>
                  <a:pt x="60959" y="3146425"/>
                </a:lnTo>
                <a:lnTo>
                  <a:pt x="61569" y="3148583"/>
                </a:lnTo>
                <a:lnTo>
                  <a:pt x="62179" y="3150997"/>
                </a:lnTo>
                <a:lnTo>
                  <a:pt x="62788" y="3153410"/>
                </a:lnTo>
                <a:lnTo>
                  <a:pt x="63093" y="3156204"/>
                </a:lnTo>
                <a:lnTo>
                  <a:pt x="62788" y="3158871"/>
                </a:lnTo>
                <a:lnTo>
                  <a:pt x="62179" y="3161411"/>
                </a:lnTo>
                <a:lnTo>
                  <a:pt x="54254" y="3175635"/>
                </a:lnTo>
                <a:lnTo>
                  <a:pt x="52730" y="3177540"/>
                </a:lnTo>
                <a:lnTo>
                  <a:pt x="50901" y="3178682"/>
                </a:lnTo>
                <a:lnTo>
                  <a:pt x="49072" y="3180206"/>
                </a:lnTo>
                <a:lnTo>
                  <a:pt x="46939" y="3181477"/>
                </a:lnTo>
                <a:lnTo>
                  <a:pt x="44805" y="3182366"/>
                </a:lnTo>
                <a:lnTo>
                  <a:pt x="42671" y="3183254"/>
                </a:lnTo>
                <a:lnTo>
                  <a:pt x="40538" y="3184271"/>
                </a:lnTo>
                <a:lnTo>
                  <a:pt x="38100" y="3185160"/>
                </a:lnTo>
                <a:lnTo>
                  <a:pt x="35966" y="3185795"/>
                </a:lnTo>
                <a:lnTo>
                  <a:pt x="33223" y="3186303"/>
                </a:lnTo>
                <a:lnTo>
                  <a:pt x="31089" y="3186938"/>
                </a:lnTo>
                <a:lnTo>
                  <a:pt x="28346" y="3187319"/>
                </a:lnTo>
                <a:lnTo>
                  <a:pt x="25907" y="3187573"/>
                </a:lnTo>
                <a:lnTo>
                  <a:pt x="23164" y="3187827"/>
                </a:lnTo>
                <a:lnTo>
                  <a:pt x="20726" y="3188207"/>
                </a:lnTo>
                <a:lnTo>
                  <a:pt x="17983" y="3188207"/>
                </a:lnTo>
                <a:lnTo>
                  <a:pt x="15544" y="3188207"/>
                </a:lnTo>
                <a:lnTo>
                  <a:pt x="12801" y="3188207"/>
                </a:lnTo>
                <a:lnTo>
                  <a:pt x="10363" y="3187827"/>
                </a:lnTo>
                <a:lnTo>
                  <a:pt x="7619" y="3187573"/>
                </a:lnTo>
                <a:lnTo>
                  <a:pt x="5181" y="3187319"/>
                </a:lnTo>
                <a:lnTo>
                  <a:pt x="2438" y="3186938"/>
                </a:lnTo>
                <a:lnTo>
                  <a:pt x="0" y="3186683"/>
                </a:lnTo>
                <a:lnTo>
                  <a:pt x="304" y="3218942"/>
                </a:lnTo>
              </a:path>
              <a:path w="6883400" h="10017125">
                <a:moveTo>
                  <a:pt x="85343" y="3093974"/>
                </a:moveTo>
                <a:lnTo>
                  <a:pt x="85343" y="3218942"/>
                </a:lnTo>
              </a:path>
              <a:path w="6883400" h="10017125">
                <a:moveTo>
                  <a:pt x="304" y="3218942"/>
                </a:moveTo>
                <a:lnTo>
                  <a:pt x="0" y="3251835"/>
                </a:lnTo>
                <a:lnTo>
                  <a:pt x="2438" y="3251327"/>
                </a:lnTo>
                <a:lnTo>
                  <a:pt x="4876" y="3250692"/>
                </a:lnTo>
                <a:lnTo>
                  <a:pt x="7619" y="3250056"/>
                </a:lnTo>
                <a:lnTo>
                  <a:pt x="10058" y="3249803"/>
                </a:lnTo>
                <a:lnTo>
                  <a:pt x="12496" y="3249422"/>
                </a:lnTo>
                <a:lnTo>
                  <a:pt x="15239" y="3249168"/>
                </a:lnTo>
                <a:lnTo>
                  <a:pt x="17678" y="3249168"/>
                </a:lnTo>
                <a:lnTo>
                  <a:pt x="20421" y="3249168"/>
                </a:lnTo>
                <a:lnTo>
                  <a:pt x="22859" y="3249168"/>
                </a:lnTo>
                <a:lnTo>
                  <a:pt x="25603" y="3249422"/>
                </a:lnTo>
                <a:lnTo>
                  <a:pt x="28041" y="3249803"/>
                </a:lnTo>
                <a:lnTo>
                  <a:pt x="30784" y="3250311"/>
                </a:lnTo>
                <a:lnTo>
                  <a:pt x="33223" y="3250692"/>
                </a:lnTo>
                <a:lnTo>
                  <a:pt x="35661" y="3251580"/>
                </a:lnTo>
                <a:lnTo>
                  <a:pt x="38100" y="3252216"/>
                </a:lnTo>
                <a:lnTo>
                  <a:pt x="40233" y="3253104"/>
                </a:lnTo>
                <a:lnTo>
                  <a:pt x="42671" y="3253994"/>
                </a:lnTo>
                <a:lnTo>
                  <a:pt x="44805" y="3254882"/>
                </a:lnTo>
                <a:lnTo>
                  <a:pt x="46939" y="3256153"/>
                </a:lnTo>
                <a:lnTo>
                  <a:pt x="49072" y="3257423"/>
                </a:lnTo>
                <a:lnTo>
                  <a:pt x="50901" y="3258947"/>
                </a:lnTo>
                <a:lnTo>
                  <a:pt x="52730" y="3260090"/>
                </a:lnTo>
                <a:lnTo>
                  <a:pt x="54559" y="3261995"/>
                </a:lnTo>
                <a:lnTo>
                  <a:pt x="56083" y="3263519"/>
                </a:lnTo>
                <a:lnTo>
                  <a:pt x="57302" y="3265297"/>
                </a:lnTo>
                <a:lnTo>
                  <a:pt x="58826" y="3267455"/>
                </a:lnTo>
                <a:lnTo>
                  <a:pt x="59740" y="3269233"/>
                </a:lnTo>
                <a:lnTo>
                  <a:pt x="60959" y="3271393"/>
                </a:lnTo>
                <a:lnTo>
                  <a:pt x="61569" y="3273805"/>
                </a:lnTo>
                <a:lnTo>
                  <a:pt x="62179" y="3275965"/>
                </a:lnTo>
                <a:lnTo>
                  <a:pt x="62788" y="3278378"/>
                </a:lnTo>
                <a:lnTo>
                  <a:pt x="63093" y="3281172"/>
                </a:lnTo>
                <a:lnTo>
                  <a:pt x="54254" y="3300603"/>
                </a:lnTo>
                <a:lnTo>
                  <a:pt x="52730" y="3302507"/>
                </a:lnTo>
                <a:lnTo>
                  <a:pt x="50901" y="3303651"/>
                </a:lnTo>
                <a:lnTo>
                  <a:pt x="49072" y="3305175"/>
                </a:lnTo>
                <a:lnTo>
                  <a:pt x="46939" y="3306445"/>
                </a:lnTo>
                <a:lnTo>
                  <a:pt x="44805" y="3307333"/>
                </a:lnTo>
                <a:lnTo>
                  <a:pt x="42671" y="3308604"/>
                </a:lnTo>
                <a:lnTo>
                  <a:pt x="40538" y="3309493"/>
                </a:lnTo>
                <a:lnTo>
                  <a:pt x="38100" y="3310128"/>
                </a:lnTo>
                <a:lnTo>
                  <a:pt x="35966" y="3311017"/>
                </a:lnTo>
                <a:lnTo>
                  <a:pt x="33223" y="3311271"/>
                </a:lnTo>
                <a:lnTo>
                  <a:pt x="31089" y="3311905"/>
                </a:lnTo>
                <a:lnTo>
                  <a:pt x="28346" y="3312541"/>
                </a:lnTo>
                <a:lnTo>
                  <a:pt x="25907" y="3312541"/>
                </a:lnTo>
                <a:lnTo>
                  <a:pt x="23164" y="3312795"/>
                </a:lnTo>
                <a:lnTo>
                  <a:pt x="20726" y="3313176"/>
                </a:lnTo>
                <a:lnTo>
                  <a:pt x="17983" y="3313176"/>
                </a:lnTo>
                <a:lnTo>
                  <a:pt x="15544" y="3313176"/>
                </a:lnTo>
                <a:lnTo>
                  <a:pt x="12801" y="3313176"/>
                </a:lnTo>
                <a:lnTo>
                  <a:pt x="10363" y="3312795"/>
                </a:lnTo>
                <a:lnTo>
                  <a:pt x="7619" y="3312541"/>
                </a:lnTo>
                <a:lnTo>
                  <a:pt x="5181" y="3312287"/>
                </a:lnTo>
                <a:lnTo>
                  <a:pt x="2438" y="3311905"/>
                </a:lnTo>
                <a:lnTo>
                  <a:pt x="0" y="3311652"/>
                </a:lnTo>
                <a:lnTo>
                  <a:pt x="304" y="3344291"/>
                </a:lnTo>
              </a:path>
              <a:path w="6883400" h="10017125">
                <a:moveTo>
                  <a:pt x="85343" y="3218942"/>
                </a:moveTo>
                <a:lnTo>
                  <a:pt x="85343" y="3344291"/>
                </a:lnTo>
              </a:path>
              <a:path w="6883400" h="10017125">
                <a:moveTo>
                  <a:pt x="304" y="3343910"/>
                </a:moveTo>
                <a:lnTo>
                  <a:pt x="0" y="3376803"/>
                </a:lnTo>
                <a:lnTo>
                  <a:pt x="2438" y="3376295"/>
                </a:lnTo>
                <a:lnTo>
                  <a:pt x="4876" y="3375660"/>
                </a:lnTo>
                <a:lnTo>
                  <a:pt x="7619" y="3375025"/>
                </a:lnTo>
                <a:lnTo>
                  <a:pt x="10058" y="3374771"/>
                </a:lnTo>
                <a:lnTo>
                  <a:pt x="12496" y="3374390"/>
                </a:lnTo>
                <a:lnTo>
                  <a:pt x="15239" y="3374136"/>
                </a:lnTo>
                <a:lnTo>
                  <a:pt x="17678" y="3374136"/>
                </a:lnTo>
                <a:lnTo>
                  <a:pt x="20421" y="3374136"/>
                </a:lnTo>
                <a:lnTo>
                  <a:pt x="22859" y="3374136"/>
                </a:lnTo>
                <a:lnTo>
                  <a:pt x="25603" y="3374390"/>
                </a:lnTo>
                <a:lnTo>
                  <a:pt x="28041" y="3374771"/>
                </a:lnTo>
                <a:lnTo>
                  <a:pt x="30784" y="3375279"/>
                </a:lnTo>
                <a:lnTo>
                  <a:pt x="33223" y="3375660"/>
                </a:lnTo>
                <a:lnTo>
                  <a:pt x="35661" y="3376549"/>
                </a:lnTo>
                <a:lnTo>
                  <a:pt x="38100" y="3377183"/>
                </a:lnTo>
                <a:lnTo>
                  <a:pt x="40233" y="3378073"/>
                </a:lnTo>
                <a:lnTo>
                  <a:pt x="42671" y="3378962"/>
                </a:lnTo>
                <a:lnTo>
                  <a:pt x="44805" y="3379851"/>
                </a:lnTo>
                <a:lnTo>
                  <a:pt x="46939" y="3381121"/>
                </a:lnTo>
                <a:lnTo>
                  <a:pt x="49072" y="3382391"/>
                </a:lnTo>
                <a:lnTo>
                  <a:pt x="50901" y="3383915"/>
                </a:lnTo>
                <a:lnTo>
                  <a:pt x="52730" y="3385057"/>
                </a:lnTo>
                <a:lnTo>
                  <a:pt x="54559" y="3386963"/>
                </a:lnTo>
                <a:lnTo>
                  <a:pt x="56083" y="3388487"/>
                </a:lnTo>
                <a:lnTo>
                  <a:pt x="57302" y="3390265"/>
                </a:lnTo>
                <a:lnTo>
                  <a:pt x="58826" y="3392424"/>
                </a:lnTo>
                <a:lnTo>
                  <a:pt x="59740" y="3394202"/>
                </a:lnTo>
                <a:lnTo>
                  <a:pt x="60959" y="3396361"/>
                </a:lnTo>
                <a:lnTo>
                  <a:pt x="61569" y="3398774"/>
                </a:lnTo>
                <a:lnTo>
                  <a:pt x="62179" y="3400932"/>
                </a:lnTo>
                <a:lnTo>
                  <a:pt x="62788" y="3403346"/>
                </a:lnTo>
                <a:lnTo>
                  <a:pt x="63093" y="3406140"/>
                </a:lnTo>
                <a:lnTo>
                  <a:pt x="54254" y="3425571"/>
                </a:lnTo>
                <a:lnTo>
                  <a:pt x="52730" y="3427476"/>
                </a:lnTo>
                <a:lnTo>
                  <a:pt x="50901" y="3428619"/>
                </a:lnTo>
                <a:lnTo>
                  <a:pt x="49072" y="3430143"/>
                </a:lnTo>
                <a:lnTo>
                  <a:pt x="46939" y="3431413"/>
                </a:lnTo>
                <a:lnTo>
                  <a:pt x="44805" y="3432302"/>
                </a:lnTo>
                <a:lnTo>
                  <a:pt x="42671" y="3433572"/>
                </a:lnTo>
                <a:lnTo>
                  <a:pt x="40538" y="3434461"/>
                </a:lnTo>
                <a:lnTo>
                  <a:pt x="38100" y="3435096"/>
                </a:lnTo>
                <a:lnTo>
                  <a:pt x="35966" y="3435985"/>
                </a:lnTo>
                <a:lnTo>
                  <a:pt x="33223" y="3436239"/>
                </a:lnTo>
                <a:lnTo>
                  <a:pt x="31089" y="3436874"/>
                </a:lnTo>
                <a:lnTo>
                  <a:pt x="28346" y="3437508"/>
                </a:lnTo>
                <a:lnTo>
                  <a:pt x="25907" y="3437508"/>
                </a:lnTo>
                <a:lnTo>
                  <a:pt x="23164" y="3437763"/>
                </a:lnTo>
                <a:lnTo>
                  <a:pt x="20726" y="3438144"/>
                </a:lnTo>
                <a:lnTo>
                  <a:pt x="17983" y="3438144"/>
                </a:lnTo>
                <a:lnTo>
                  <a:pt x="15544" y="3438144"/>
                </a:lnTo>
                <a:lnTo>
                  <a:pt x="12801" y="3438144"/>
                </a:lnTo>
                <a:lnTo>
                  <a:pt x="10363" y="3437763"/>
                </a:lnTo>
                <a:lnTo>
                  <a:pt x="7619" y="3437508"/>
                </a:lnTo>
                <a:lnTo>
                  <a:pt x="5181" y="3437254"/>
                </a:lnTo>
                <a:lnTo>
                  <a:pt x="2438" y="3436874"/>
                </a:lnTo>
                <a:lnTo>
                  <a:pt x="0" y="3436620"/>
                </a:lnTo>
                <a:lnTo>
                  <a:pt x="304" y="3469258"/>
                </a:lnTo>
              </a:path>
              <a:path w="6883400" h="10017125">
                <a:moveTo>
                  <a:pt x="85343" y="3343910"/>
                </a:moveTo>
                <a:lnTo>
                  <a:pt x="85343" y="3469258"/>
                </a:lnTo>
              </a:path>
              <a:path w="6883400" h="10017125">
                <a:moveTo>
                  <a:pt x="304" y="3469258"/>
                </a:moveTo>
                <a:lnTo>
                  <a:pt x="0" y="3501771"/>
                </a:lnTo>
                <a:lnTo>
                  <a:pt x="2438" y="3501263"/>
                </a:lnTo>
                <a:lnTo>
                  <a:pt x="4876" y="3500628"/>
                </a:lnTo>
                <a:lnTo>
                  <a:pt x="7619" y="3499993"/>
                </a:lnTo>
                <a:lnTo>
                  <a:pt x="10058" y="3499739"/>
                </a:lnTo>
                <a:lnTo>
                  <a:pt x="12496" y="3499357"/>
                </a:lnTo>
                <a:lnTo>
                  <a:pt x="15239" y="3499357"/>
                </a:lnTo>
                <a:lnTo>
                  <a:pt x="17678" y="3499104"/>
                </a:lnTo>
                <a:lnTo>
                  <a:pt x="20421" y="3499104"/>
                </a:lnTo>
                <a:lnTo>
                  <a:pt x="22859" y="3499357"/>
                </a:lnTo>
                <a:lnTo>
                  <a:pt x="25603" y="3499357"/>
                </a:lnTo>
                <a:lnTo>
                  <a:pt x="28041" y="3499739"/>
                </a:lnTo>
                <a:lnTo>
                  <a:pt x="30784" y="3500247"/>
                </a:lnTo>
                <a:lnTo>
                  <a:pt x="33223" y="3500881"/>
                </a:lnTo>
                <a:lnTo>
                  <a:pt x="35661" y="3501517"/>
                </a:lnTo>
                <a:lnTo>
                  <a:pt x="38100" y="3502152"/>
                </a:lnTo>
                <a:lnTo>
                  <a:pt x="40233" y="3503041"/>
                </a:lnTo>
                <a:lnTo>
                  <a:pt x="42671" y="3503929"/>
                </a:lnTo>
                <a:lnTo>
                  <a:pt x="44805" y="3504819"/>
                </a:lnTo>
                <a:lnTo>
                  <a:pt x="46939" y="3506089"/>
                </a:lnTo>
                <a:lnTo>
                  <a:pt x="49072" y="3507358"/>
                </a:lnTo>
                <a:lnTo>
                  <a:pt x="50901" y="3508882"/>
                </a:lnTo>
                <a:lnTo>
                  <a:pt x="52730" y="3510406"/>
                </a:lnTo>
                <a:lnTo>
                  <a:pt x="54559" y="3511930"/>
                </a:lnTo>
                <a:lnTo>
                  <a:pt x="56083" y="3513454"/>
                </a:lnTo>
                <a:lnTo>
                  <a:pt x="57302" y="3515232"/>
                </a:lnTo>
                <a:lnTo>
                  <a:pt x="58826" y="3517392"/>
                </a:lnTo>
                <a:lnTo>
                  <a:pt x="59740" y="3519170"/>
                </a:lnTo>
                <a:lnTo>
                  <a:pt x="60959" y="3521329"/>
                </a:lnTo>
                <a:lnTo>
                  <a:pt x="61569" y="3523742"/>
                </a:lnTo>
                <a:lnTo>
                  <a:pt x="62179" y="3525901"/>
                </a:lnTo>
                <a:lnTo>
                  <a:pt x="62788" y="3528695"/>
                </a:lnTo>
                <a:lnTo>
                  <a:pt x="63093" y="3531107"/>
                </a:lnTo>
                <a:lnTo>
                  <a:pt x="55778" y="3549015"/>
                </a:lnTo>
                <a:lnTo>
                  <a:pt x="54254" y="3550920"/>
                </a:lnTo>
                <a:lnTo>
                  <a:pt x="52730" y="3552444"/>
                </a:lnTo>
                <a:lnTo>
                  <a:pt x="50901" y="3553968"/>
                </a:lnTo>
                <a:lnTo>
                  <a:pt x="49072" y="3555111"/>
                </a:lnTo>
                <a:lnTo>
                  <a:pt x="46939" y="3556380"/>
                </a:lnTo>
                <a:lnTo>
                  <a:pt x="44805" y="3557651"/>
                </a:lnTo>
                <a:lnTo>
                  <a:pt x="42671" y="3558540"/>
                </a:lnTo>
                <a:lnTo>
                  <a:pt x="40538" y="3559429"/>
                </a:lnTo>
                <a:lnTo>
                  <a:pt x="38100" y="3560064"/>
                </a:lnTo>
                <a:lnTo>
                  <a:pt x="35966" y="3560953"/>
                </a:lnTo>
                <a:lnTo>
                  <a:pt x="33223" y="3561588"/>
                </a:lnTo>
                <a:lnTo>
                  <a:pt x="31089" y="3561842"/>
                </a:lnTo>
                <a:lnTo>
                  <a:pt x="28346" y="3562477"/>
                </a:lnTo>
                <a:lnTo>
                  <a:pt x="25907" y="3562730"/>
                </a:lnTo>
                <a:lnTo>
                  <a:pt x="23164" y="3562730"/>
                </a:lnTo>
                <a:lnTo>
                  <a:pt x="20726" y="3563112"/>
                </a:lnTo>
                <a:lnTo>
                  <a:pt x="17983" y="3563112"/>
                </a:lnTo>
                <a:lnTo>
                  <a:pt x="15544" y="3563112"/>
                </a:lnTo>
                <a:lnTo>
                  <a:pt x="12801" y="3563112"/>
                </a:lnTo>
                <a:lnTo>
                  <a:pt x="10363" y="3562730"/>
                </a:lnTo>
                <a:lnTo>
                  <a:pt x="7619" y="3562730"/>
                </a:lnTo>
                <a:lnTo>
                  <a:pt x="5181" y="3562223"/>
                </a:lnTo>
                <a:lnTo>
                  <a:pt x="2438" y="3561842"/>
                </a:lnTo>
                <a:lnTo>
                  <a:pt x="0" y="3561588"/>
                </a:lnTo>
                <a:lnTo>
                  <a:pt x="304" y="3594227"/>
                </a:lnTo>
              </a:path>
              <a:path w="6883400" h="10017125">
                <a:moveTo>
                  <a:pt x="85343" y="3469258"/>
                </a:moveTo>
                <a:lnTo>
                  <a:pt x="85343" y="3594227"/>
                </a:lnTo>
              </a:path>
              <a:path w="6883400" h="10017125">
                <a:moveTo>
                  <a:pt x="304" y="3594227"/>
                </a:moveTo>
                <a:lnTo>
                  <a:pt x="0" y="3626739"/>
                </a:lnTo>
                <a:lnTo>
                  <a:pt x="2438" y="3626230"/>
                </a:lnTo>
                <a:lnTo>
                  <a:pt x="4876" y="3625596"/>
                </a:lnTo>
                <a:lnTo>
                  <a:pt x="7619" y="3625215"/>
                </a:lnTo>
                <a:lnTo>
                  <a:pt x="10058" y="3624706"/>
                </a:lnTo>
                <a:lnTo>
                  <a:pt x="12496" y="3624326"/>
                </a:lnTo>
                <a:lnTo>
                  <a:pt x="15239" y="3624326"/>
                </a:lnTo>
                <a:lnTo>
                  <a:pt x="17678" y="3624072"/>
                </a:lnTo>
                <a:lnTo>
                  <a:pt x="20421" y="3624072"/>
                </a:lnTo>
                <a:lnTo>
                  <a:pt x="22859" y="3624326"/>
                </a:lnTo>
                <a:lnTo>
                  <a:pt x="25603" y="3624326"/>
                </a:lnTo>
                <a:lnTo>
                  <a:pt x="28041" y="3624961"/>
                </a:lnTo>
                <a:lnTo>
                  <a:pt x="30784" y="3625215"/>
                </a:lnTo>
                <a:lnTo>
                  <a:pt x="33223" y="3625850"/>
                </a:lnTo>
                <a:lnTo>
                  <a:pt x="35661" y="3626485"/>
                </a:lnTo>
                <a:lnTo>
                  <a:pt x="38100" y="3627120"/>
                </a:lnTo>
                <a:lnTo>
                  <a:pt x="40233" y="3628008"/>
                </a:lnTo>
                <a:lnTo>
                  <a:pt x="42671" y="3628898"/>
                </a:lnTo>
                <a:lnTo>
                  <a:pt x="44805" y="3629787"/>
                </a:lnTo>
                <a:lnTo>
                  <a:pt x="46939" y="3631056"/>
                </a:lnTo>
                <a:lnTo>
                  <a:pt x="49072" y="3632327"/>
                </a:lnTo>
                <a:lnTo>
                  <a:pt x="50901" y="3633851"/>
                </a:lnTo>
                <a:lnTo>
                  <a:pt x="52730" y="3635375"/>
                </a:lnTo>
                <a:lnTo>
                  <a:pt x="54559" y="3636899"/>
                </a:lnTo>
                <a:lnTo>
                  <a:pt x="56083" y="3638423"/>
                </a:lnTo>
                <a:lnTo>
                  <a:pt x="57302" y="3640201"/>
                </a:lnTo>
                <a:lnTo>
                  <a:pt x="58826" y="3642360"/>
                </a:lnTo>
                <a:lnTo>
                  <a:pt x="59740" y="3644138"/>
                </a:lnTo>
                <a:lnTo>
                  <a:pt x="60959" y="3646297"/>
                </a:lnTo>
                <a:lnTo>
                  <a:pt x="61569" y="3648710"/>
                </a:lnTo>
                <a:lnTo>
                  <a:pt x="62179" y="3650869"/>
                </a:lnTo>
                <a:lnTo>
                  <a:pt x="62788" y="3653663"/>
                </a:lnTo>
                <a:lnTo>
                  <a:pt x="63093" y="3656076"/>
                </a:lnTo>
                <a:lnTo>
                  <a:pt x="55778" y="3673982"/>
                </a:lnTo>
                <a:lnTo>
                  <a:pt x="54254" y="3675888"/>
                </a:lnTo>
                <a:lnTo>
                  <a:pt x="52730" y="3677412"/>
                </a:lnTo>
                <a:lnTo>
                  <a:pt x="50901" y="3678936"/>
                </a:lnTo>
                <a:lnTo>
                  <a:pt x="49072" y="3680079"/>
                </a:lnTo>
                <a:lnTo>
                  <a:pt x="46939" y="3681349"/>
                </a:lnTo>
                <a:lnTo>
                  <a:pt x="44805" y="3682619"/>
                </a:lnTo>
                <a:lnTo>
                  <a:pt x="42671" y="3683507"/>
                </a:lnTo>
                <a:lnTo>
                  <a:pt x="40538" y="3684397"/>
                </a:lnTo>
                <a:lnTo>
                  <a:pt x="38100" y="3685031"/>
                </a:lnTo>
                <a:lnTo>
                  <a:pt x="35966" y="3685921"/>
                </a:lnTo>
                <a:lnTo>
                  <a:pt x="33223" y="3686555"/>
                </a:lnTo>
                <a:lnTo>
                  <a:pt x="31089" y="3686810"/>
                </a:lnTo>
                <a:lnTo>
                  <a:pt x="28346" y="3687445"/>
                </a:lnTo>
                <a:lnTo>
                  <a:pt x="25907" y="3687699"/>
                </a:lnTo>
                <a:lnTo>
                  <a:pt x="23164" y="3687699"/>
                </a:lnTo>
                <a:lnTo>
                  <a:pt x="20726" y="3688079"/>
                </a:lnTo>
                <a:lnTo>
                  <a:pt x="17983" y="3688079"/>
                </a:lnTo>
                <a:lnTo>
                  <a:pt x="15544" y="3688079"/>
                </a:lnTo>
                <a:lnTo>
                  <a:pt x="12801" y="3688079"/>
                </a:lnTo>
                <a:lnTo>
                  <a:pt x="10363" y="3687699"/>
                </a:lnTo>
                <a:lnTo>
                  <a:pt x="7619" y="3687699"/>
                </a:lnTo>
                <a:lnTo>
                  <a:pt x="5181" y="3687445"/>
                </a:lnTo>
                <a:lnTo>
                  <a:pt x="2438" y="3687191"/>
                </a:lnTo>
                <a:lnTo>
                  <a:pt x="0" y="3686555"/>
                </a:lnTo>
                <a:lnTo>
                  <a:pt x="304" y="3719195"/>
                </a:lnTo>
              </a:path>
              <a:path w="6883400" h="10017125">
                <a:moveTo>
                  <a:pt x="85343" y="3594227"/>
                </a:moveTo>
                <a:lnTo>
                  <a:pt x="85343" y="3719195"/>
                </a:lnTo>
              </a:path>
              <a:path w="6883400" h="10017125">
                <a:moveTo>
                  <a:pt x="304" y="3719195"/>
                </a:moveTo>
                <a:lnTo>
                  <a:pt x="0" y="3752088"/>
                </a:lnTo>
                <a:lnTo>
                  <a:pt x="2438" y="3751199"/>
                </a:lnTo>
                <a:lnTo>
                  <a:pt x="4876" y="3750564"/>
                </a:lnTo>
                <a:lnTo>
                  <a:pt x="7619" y="3750182"/>
                </a:lnTo>
                <a:lnTo>
                  <a:pt x="10058" y="3749675"/>
                </a:lnTo>
                <a:lnTo>
                  <a:pt x="12496" y="3749294"/>
                </a:lnTo>
                <a:lnTo>
                  <a:pt x="25603" y="3749294"/>
                </a:lnTo>
                <a:lnTo>
                  <a:pt x="28041" y="3749929"/>
                </a:lnTo>
                <a:lnTo>
                  <a:pt x="30784" y="3750182"/>
                </a:lnTo>
                <a:lnTo>
                  <a:pt x="33223" y="3750818"/>
                </a:lnTo>
                <a:lnTo>
                  <a:pt x="35661" y="3751453"/>
                </a:lnTo>
                <a:lnTo>
                  <a:pt x="38100" y="3752088"/>
                </a:lnTo>
                <a:lnTo>
                  <a:pt x="40233" y="3752977"/>
                </a:lnTo>
                <a:lnTo>
                  <a:pt x="42671" y="3753866"/>
                </a:lnTo>
                <a:lnTo>
                  <a:pt x="44805" y="3754754"/>
                </a:lnTo>
                <a:lnTo>
                  <a:pt x="46939" y="3756025"/>
                </a:lnTo>
                <a:lnTo>
                  <a:pt x="49072" y="3757295"/>
                </a:lnTo>
                <a:lnTo>
                  <a:pt x="50901" y="3758819"/>
                </a:lnTo>
                <a:lnTo>
                  <a:pt x="52730" y="3760343"/>
                </a:lnTo>
                <a:lnTo>
                  <a:pt x="54559" y="3761867"/>
                </a:lnTo>
                <a:lnTo>
                  <a:pt x="63093" y="3781044"/>
                </a:lnTo>
                <a:lnTo>
                  <a:pt x="62788" y="3783711"/>
                </a:lnTo>
                <a:lnTo>
                  <a:pt x="62179" y="3786504"/>
                </a:lnTo>
                <a:lnTo>
                  <a:pt x="61569" y="3788918"/>
                </a:lnTo>
                <a:lnTo>
                  <a:pt x="60655" y="3791077"/>
                </a:lnTo>
                <a:lnTo>
                  <a:pt x="59740" y="3793236"/>
                </a:lnTo>
                <a:lnTo>
                  <a:pt x="58521" y="3795395"/>
                </a:lnTo>
                <a:lnTo>
                  <a:pt x="57302" y="3797173"/>
                </a:lnTo>
                <a:lnTo>
                  <a:pt x="55778" y="3799331"/>
                </a:lnTo>
                <a:lnTo>
                  <a:pt x="54254" y="3800855"/>
                </a:lnTo>
                <a:lnTo>
                  <a:pt x="52730" y="3802379"/>
                </a:lnTo>
                <a:lnTo>
                  <a:pt x="50901" y="3803904"/>
                </a:lnTo>
                <a:lnTo>
                  <a:pt x="49072" y="3805047"/>
                </a:lnTo>
                <a:lnTo>
                  <a:pt x="46939" y="3806317"/>
                </a:lnTo>
                <a:lnTo>
                  <a:pt x="44805" y="3807587"/>
                </a:lnTo>
                <a:lnTo>
                  <a:pt x="42671" y="3808476"/>
                </a:lnTo>
                <a:lnTo>
                  <a:pt x="40538" y="3809365"/>
                </a:lnTo>
                <a:lnTo>
                  <a:pt x="38100" y="3810254"/>
                </a:lnTo>
                <a:lnTo>
                  <a:pt x="35966" y="3810889"/>
                </a:lnTo>
                <a:lnTo>
                  <a:pt x="33223" y="3811524"/>
                </a:lnTo>
                <a:lnTo>
                  <a:pt x="31089" y="3811778"/>
                </a:lnTo>
                <a:lnTo>
                  <a:pt x="28346" y="3812413"/>
                </a:lnTo>
                <a:lnTo>
                  <a:pt x="25907" y="3812667"/>
                </a:lnTo>
                <a:lnTo>
                  <a:pt x="23164" y="3812667"/>
                </a:lnTo>
                <a:lnTo>
                  <a:pt x="20726" y="3813048"/>
                </a:lnTo>
                <a:lnTo>
                  <a:pt x="17983" y="3813048"/>
                </a:lnTo>
                <a:lnTo>
                  <a:pt x="15544" y="3813048"/>
                </a:lnTo>
                <a:lnTo>
                  <a:pt x="12801" y="3813048"/>
                </a:lnTo>
                <a:lnTo>
                  <a:pt x="10363" y="3812667"/>
                </a:lnTo>
                <a:lnTo>
                  <a:pt x="7619" y="3812667"/>
                </a:lnTo>
                <a:lnTo>
                  <a:pt x="5181" y="3812413"/>
                </a:lnTo>
                <a:lnTo>
                  <a:pt x="2438" y="3812158"/>
                </a:lnTo>
                <a:lnTo>
                  <a:pt x="0" y="3811524"/>
                </a:lnTo>
                <a:lnTo>
                  <a:pt x="304" y="3844163"/>
                </a:lnTo>
              </a:path>
              <a:path w="6883400" h="10017125">
                <a:moveTo>
                  <a:pt x="85343" y="3719195"/>
                </a:moveTo>
                <a:lnTo>
                  <a:pt x="85343" y="3844163"/>
                </a:lnTo>
              </a:path>
              <a:path w="6883400" h="10017125">
                <a:moveTo>
                  <a:pt x="304" y="3844163"/>
                </a:moveTo>
                <a:lnTo>
                  <a:pt x="0" y="3877056"/>
                </a:lnTo>
                <a:lnTo>
                  <a:pt x="2438" y="3876167"/>
                </a:lnTo>
                <a:lnTo>
                  <a:pt x="4876" y="3875532"/>
                </a:lnTo>
                <a:lnTo>
                  <a:pt x="7619" y="3875151"/>
                </a:lnTo>
                <a:lnTo>
                  <a:pt x="10058" y="3874897"/>
                </a:lnTo>
                <a:lnTo>
                  <a:pt x="12496" y="3874643"/>
                </a:lnTo>
                <a:lnTo>
                  <a:pt x="15239" y="3874262"/>
                </a:lnTo>
                <a:lnTo>
                  <a:pt x="17678" y="3874262"/>
                </a:lnTo>
                <a:lnTo>
                  <a:pt x="20421" y="3874262"/>
                </a:lnTo>
                <a:lnTo>
                  <a:pt x="22859" y="3874262"/>
                </a:lnTo>
                <a:lnTo>
                  <a:pt x="25603" y="3874643"/>
                </a:lnTo>
                <a:lnTo>
                  <a:pt x="28041" y="3874897"/>
                </a:lnTo>
                <a:lnTo>
                  <a:pt x="30784" y="3875151"/>
                </a:lnTo>
                <a:lnTo>
                  <a:pt x="33223" y="3875786"/>
                </a:lnTo>
                <a:lnTo>
                  <a:pt x="35661" y="3876421"/>
                </a:lnTo>
                <a:lnTo>
                  <a:pt x="38100" y="3877056"/>
                </a:lnTo>
                <a:lnTo>
                  <a:pt x="40233" y="3877945"/>
                </a:lnTo>
                <a:lnTo>
                  <a:pt x="42671" y="3878834"/>
                </a:lnTo>
                <a:lnTo>
                  <a:pt x="44805" y="3880104"/>
                </a:lnTo>
                <a:lnTo>
                  <a:pt x="46939" y="3881247"/>
                </a:lnTo>
                <a:lnTo>
                  <a:pt x="49072" y="3882517"/>
                </a:lnTo>
                <a:lnTo>
                  <a:pt x="50901" y="3883787"/>
                </a:lnTo>
                <a:lnTo>
                  <a:pt x="52730" y="3885311"/>
                </a:lnTo>
                <a:lnTo>
                  <a:pt x="54559" y="3886835"/>
                </a:lnTo>
                <a:lnTo>
                  <a:pt x="56083" y="3888613"/>
                </a:lnTo>
                <a:lnTo>
                  <a:pt x="57302" y="3890391"/>
                </a:lnTo>
                <a:lnTo>
                  <a:pt x="58826" y="3892296"/>
                </a:lnTo>
                <a:lnTo>
                  <a:pt x="59740" y="3894455"/>
                </a:lnTo>
                <a:lnTo>
                  <a:pt x="60959" y="3896487"/>
                </a:lnTo>
                <a:lnTo>
                  <a:pt x="61569" y="3898646"/>
                </a:lnTo>
                <a:lnTo>
                  <a:pt x="62179" y="3901059"/>
                </a:lnTo>
                <a:lnTo>
                  <a:pt x="62788" y="3903599"/>
                </a:lnTo>
                <a:lnTo>
                  <a:pt x="63093" y="3906012"/>
                </a:lnTo>
                <a:lnTo>
                  <a:pt x="62788" y="3908679"/>
                </a:lnTo>
                <a:lnTo>
                  <a:pt x="62179" y="3911473"/>
                </a:lnTo>
                <a:lnTo>
                  <a:pt x="61569" y="3913886"/>
                </a:lnTo>
                <a:lnTo>
                  <a:pt x="60655" y="3916045"/>
                </a:lnTo>
                <a:lnTo>
                  <a:pt x="59740" y="3918458"/>
                </a:lnTo>
                <a:lnTo>
                  <a:pt x="58521" y="3920363"/>
                </a:lnTo>
                <a:lnTo>
                  <a:pt x="57302" y="3922395"/>
                </a:lnTo>
                <a:lnTo>
                  <a:pt x="55778" y="3924300"/>
                </a:lnTo>
                <a:lnTo>
                  <a:pt x="54254" y="3925824"/>
                </a:lnTo>
                <a:lnTo>
                  <a:pt x="52730" y="3927348"/>
                </a:lnTo>
                <a:lnTo>
                  <a:pt x="50901" y="3928872"/>
                </a:lnTo>
                <a:lnTo>
                  <a:pt x="49072" y="3930015"/>
                </a:lnTo>
                <a:lnTo>
                  <a:pt x="46939" y="3931285"/>
                </a:lnTo>
                <a:lnTo>
                  <a:pt x="44805" y="3932555"/>
                </a:lnTo>
                <a:lnTo>
                  <a:pt x="33223" y="3936492"/>
                </a:lnTo>
                <a:lnTo>
                  <a:pt x="31089" y="3937127"/>
                </a:lnTo>
                <a:lnTo>
                  <a:pt x="28346" y="3937381"/>
                </a:lnTo>
                <a:lnTo>
                  <a:pt x="25907" y="3937635"/>
                </a:lnTo>
                <a:lnTo>
                  <a:pt x="23164" y="3938016"/>
                </a:lnTo>
                <a:lnTo>
                  <a:pt x="20726" y="3938016"/>
                </a:lnTo>
                <a:lnTo>
                  <a:pt x="17983" y="3938270"/>
                </a:lnTo>
                <a:lnTo>
                  <a:pt x="15544" y="3938270"/>
                </a:lnTo>
                <a:lnTo>
                  <a:pt x="12801" y="3938016"/>
                </a:lnTo>
                <a:lnTo>
                  <a:pt x="10363" y="3938016"/>
                </a:lnTo>
                <a:lnTo>
                  <a:pt x="7619" y="3937635"/>
                </a:lnTo>
                <a:lnTo>
                  <a:pt x="5181" y="3937381"/>
                </a:lnTo>
                <a:lnTo>
                  <a:pt x="2438" y="3937127"/>
                </a:lnTo>
                <a:lnTo>
                  <a:pt x="0" y="3936492"/>
                </a:lnTo>
                <a:lnTo>
                  <a:pt x="304" y="3969131"/>
                </a:lnTo>
              </a:path>
              <a:path w="6883400" h="10017125">
                <a:moveTo>
                  <a:pt x="85343" y="3844163"/>
                </a:moveTo>
                <a:lnTo>
                  <a:pt x="85343" y="3969131"/>
                </a:lnTo>
              </a:path>
              <a:path w="6883400" h="10017125">
                <a:moveTo>
                  <a:pt x="304" y="3969131"/>
                </a:moveTo>
                <a:lnTo>
                  <a:pt x="0" y="4002024"/>
                </a:lnTo>
                <a:lnTo>
                  <a:pt x="2438" y="4001389"/>
                </a:lnTo>
                <a:lnTo>
                  <a:pt x="4876" y="4000500"/>
                </a:lnTo>
                <a:lnTo>
                  <a:pt x="7619" y="4000119"/>
                </a:lnTo>
                <a:lnTo>
                  <a:pt x="10058" y="3999865"/>
                </a:lnTo>
                <a:lnTo>
                  <a:pt x="12496" y="3999611"/>
                </a:lnTo>
                <a:lnTo>
                  <a:pt x="15239" y="3999230"/>
                </a:lnTo>
                <a:lnTo>
                  <a:pt x="17678" y="3999230"/>
                </a:lnTo>
                <a:lnTo>
                  <a:pt x="20421" y="3999230"/>
                </a:lnTo>
                <a:lnTo>
                  <a:pt x="22859" y="3999230"/>
                </a:lnTo>
                <a:lnTo>
                  <a:pt x="25603" y="3999611"/>
                </a:lnTo>
                <a:lnTo>
                  <a:pt x="28041" y="3999865"/>
                </a:lnTo>
                <a:lnTo>
                  <a:pt x="30784" y="4000119"/>
                </a:lnTo>
                <a:lnTo>
                  <a:pt x="33223" y="4000754"/>
                </a:lnTo>
                <a:lnTo>
                  <a:pt x="35661" y="4001389"/>
                </a:lnTo>
                <a:lnTo>
                  <a:pt x="38100" y="4002024"/>
                </a:lnTo>
                <a:lnTo>
                  <a:pt x="40233" y="4002913"/>
                </a:lnTo>
                <a:lnTo>
                  <a:pt x="42671" y="4003802"/>
                </a:lnTo>
                <a:lnTo>
                  <a:pt x="44805" y="4005072"/>
                </a:lnTo>
                <a:lnTo>
                  <a:pt x="46939" y="4006215"/>
                </a:lnTo>
                <a:lnTo>
                  <a:pt x="49072" y="4007485"/>
                </a:lnTo>
                <a:lnTo>
                  <a:pt x="50901" y="4008755"/>
                </a:lnTo>
                <a:lnTo>
                  <a:pt x="52730" y="4010279"/>
                </a:lnTo>
                <a:lnTo>
                  <a:pt x="54559" y="4011803"/>
                </a:lnTo>
                <a:lnTo>
                  <a:pt x="56083" y="4013581"/>
                </a:lnTo>
                <a:lnTo>
                  <a:pt x="57302" y="4015359"/>
                </a:lnTo>
                <a:lnTo>
                  <a:pt x="58826" y="4017264"/>
                </a:lnTo>
                <a:lnTo>
                  <a:pt x="59740" y="4019423"/>
                </a:lnTo>
                <a:lnTo>
                  <a:pt x="60959" y="4021455"/>
                </a:lnTo>
                <a:lnTo>
                  <a:pt x="61569" y="4023614"/>
                </a:lnTo>
                <a:lnTo>
                  <a:pt x="62179" y="4026027"/>
                </a:lnTo>
                <a:lnTo>
                  <a:pt x="62788" y="4028567"/>
                </a:lnTo>
                <a:lnTo>
                  <a:pt x="63093" y="4030980"/>
                </a:lnTo>
                <a:lnTo>
                  <a:pt x="58521" y="4045331"/>
                </a:lnTo>
                <a:lnTo>
                  <a:pt x="57302" y="4047363"/>
                </a:lnTo>
                <a:lnTo>
                  <a:pt x="55778" y="4049268"/>
                </a:lnTo>
                <a:lnTo>
                  <a:pt x="54254" y="4050792"/>
                </a:lnTo>
                <a:lnTo>
                  <a:pt x="52730" y="4052316"/>
                </a:lnTo>
                <a:lnTo>
                  <a:pt x="50901" y="4053840"/>
                </a:lnTo>
                <a:lnTo>
                  <a:pt x="49072" y="4054983"/>
                </a:lnTo>
                <a:lnTo>
                  <a:pt x="46939" y="4056253"/>
                </a:lnTo>
                <a:lnTo>
                  <a:pt x="44805" y="4057523"/>
                </a:lnTo>
                <a:lnTo>
                  <a:pt x="33223" y="4061460"/>
                </a:lnTo>
                <a:lnTo>
                  <a:pt x="31089" y="4062095"/>
                </a:lnTo>
                <a:lnTo>
                  <a:pt x="28346" y="4062349"/>
                </a:lnTo>
                <a:lnTo>
                  <a:pt x="25907" y="4062603"/>
                </a:lnTo>
                <a:lnTo>
                  <a:pt x="23164" y="4062984"/>
                </a:lnTo>
                <a:lnTo>
                  <a:pt x="20726" y="4062984"/>
                </a:lnTo>
                <a:lnTo>
                  <a:pt x="17983" y="4063238"/>
                </a:lnTo>
                <a:lnTo>
                  <a:pt x="15544" y="4063238"/>
                </a:lnTo>
                <a:lnTo>
                  <a:pt x="12801" y="4062984"/>
                </a:lnTo>
                <a:lnTo>
                  <a:pt x="10363" y="4062984"/>
                </a:lnTo>
                <a:lnTo>
                  <a:pt x="7619" y="4062603"/>
                </a:lnTo>
                <a:lnTo>
                  <a:pt x="5181" y="4062349"/>
                </a:lnTo>
                <a:lnTo>
                  <a:pt x="2438" y="4062095"/>
                </a:lnTo>
                <a:lnTo>
                  <a:pt x="0" y="4061460"/>
                </a:lnTo>
                <a:lnTo>
                  <a:pt x="304" y="4094099"/>
                </a:lnTo>
              </a:path>
              <a:path w="6883400" h="10017125">
                <a:moveTo>
                  <a:pt x="85343" y="3969131"/>
                </a:moveTo>
                <a:lnTo>
                  <a:pt x="85343" y="4094099"/>
                </a:lnTo>
              </a:path>
              <a:path w="6883400" h="10017125">
                <a:moveTo>
                  <a:pt x="304" y="4094099"/>
                </a:moveTo>
                <a:lnTo>
                  <a:pt x="0" y="4126992"/>
                </a:lnTo>
                <a:lnTo>
                  <a:pt x="2438" y="4126357"/>
                </a:lnTo>
                <a:lnTo>
                  <a:pt x="4876" y="4125722"/>
                </a:lnTo>
                <a:lnTo>
                  <a:pt x="7619" y="4125087"/>
                </a:lnTo>
                <a:lnTo>
                  <a:pt x="10058" y="4124833"/>
                </a:lnTo>
                <a:lnTo>
                  <a:pt x="12496" y="4124579"/>
                </a:lnTo>
                <a:lnTo>
                  <a:pt x="15239" y="4124198"/>
                </a:lnTo>
                <a:lnTo>
                  <a:pt x="17678" y="4124198"/>
                </a:lnTo>
                <a:lnTo>
                  <a:pt x="20421" y="4124198"/>
                </a:lnTo>
                <a:lnTo>
                  <a:pt x="22859" y="4124198"/>
                </a:lnTo>
                <a:lnTo>
                  <a:pt x="25603" y="4124579"/>
                </a:lnTo>
                <a:lnTo>
                  <a:pt x="28041" y="4124833"/>
                </a:lnTo>
                <a:lnTo>
                  <a:pt x="30784" y="4125087"/>
                </a:lnTo>
                <a:lnTo>
                  <a:pt x="33223" y="4125722"/>
                </a:lnTo>
                <a:lnTo>
                  <a:pt x="35661" y="4126357"/>
                </a:lnTo>
                <a:lnTo>
                  <a:pt x="38100" y="4127246"/>
                </a:lnTo>
                <a:lnTo>
                  <a:pt x="40233" y="4127881"/>
                </a:lnTo>
                <a:lnTo>
                  <a:pt x="42671" y="4128770"/>
                </a:lnTo>
                <a:lnTo>
                  <a:pt x="44805" y="4130040"/>
                </a:lnTo>
                <a:lnTo>
                  <a:pt x="46939" y="4131183"/>
                </a:lnTo>
                <a:lnTo>
                  <a:pt x="49072" y="4132453"/>
                </a:lnTo>
                <a:lnTo>
                  <a:pt x="50901" y="4133977"/>
                </a:lnTo>
                <a:lnTo>
                  <a:pt x="52730" y="4135247"/>
                </a:lnTo>
                <a:lnTo>
                  <a:pt x="54559" y="4136771"/>
                </a:lnTo>
                <a:lnTo>
                  <a:pt x="56083" y="4138549"/>
                </a:lnTo>
                <a:lnTo>
                  <a:pt x="57302" y="4140327"/>
                </a:lnTo>
                <a:lnTo>
                  <a:pt x="58826" y="4142232"/>
                </a:lnTo>
                <a:lnTo>
                  <a:pt x="59740" y="4144391"/>
                </a:lnTo>
                <a:lnTo>
                  <a:pt x="60959" y="4146423"/>
                </a:lnTo>
                <a:lnTo>
                  <a:pt x="61569" y="4148582"/>
                </a:lnTo>
                <a:lnTo>
                  <a:pt x="62179" y="4150995"/>
                </a:lnTo>
                <a:lnTo>
                  <a:pt x="62788" y="4153535"/>
                </a:lnTo>
                <a:lnTo>
                  <a:pt x="63093" y="4156202"/>
                </a:lnTo>
                <a:lnTo>
                  <a:pt x="62788" y="4158996"/>
                </a:lnTo>
                <a:lnTo>
                  <a:pt x="62179" y="4161409"/>
                </a:lnTo>
                <a:lnTo>
                  <a:pt x="61569" y="4163822"/>
                </a:lnTo>
                <a:lnTo>
                  <a:pt x="54254" y="4175760"/>
                </a:lnTo>
                <a:lnTo>
                  <a:pt x="52730" y="4177538"/>
                </a:lnTo>
                <a:lnTo>
                  <a:pt x="50901" y="4178808"/>
                </a:lnTo>
                <a:lnTo>
                  <a:pt x="49072" y="4179951"/>
                </a:lnTo>
                <a:lnTo>
                  <a:pt x="46939" y="4181475"/>
                </a:lnTo>
                <a:lnTo>
                  <a:pt x="33223" y="4186428"/>
                </a:lnTo>
                <a:lnTo>
                  <a:pt x="31089" y="4187063"/>
                </a:lnTo>
                <a:lnTo>
                  <a:pt x="28346" y="4187317"/>
                </a:lnTo>
                <a:lnTo>
                  <a:pt x="25907" y="4187571"/>
                </a:lnTo>
                <a:lnTo>
                  <a:pt x="23164" y="4187952"/>
                </a:lnTo>
                <a:lnTo>
                  <a:pt x="20726" y="4187952"/>
                </a:lnTo>
                <a:lnTo>
                  <a:pt x="17983" y="4188206"/>
                </a:lnTo>
                <a:lnTo>
                  <a:pt x="15544" y="4188206"/>
                </a:lnTo>
                <a:lnTo>
                  <a:pt x="12801" y="4187952"/>
                </a:lnTo>
                <a:lnTo>
                  <a:pt x="10363" y="4187952"/>
                </a:lnTo>
                <a:lnTo>
                  <a:pt x="7619" y="4187571"/>
                </a:lnTo>
                <a:lnTo>
                  <a:pt x="5181" y="4187317"/>
                </a:lnTo>
                <a:lnTo>
                  <a:pt x="2438" y="4187063"/>
                </a:lnTo>
                <a:lnTo>
                  <a:pt x="0" y="4186682"/>
                </a:lnTo>
                <a:lnTo>
                  <a:pt x="304" y="4219067"/>
                </a:lnTo>
              </a:path>
              <a:path w="6883400" h="10017125">
                <a:moveTo>
                  <a:pt x="85343" y="4094099"/>
                </a:moveTo>
                <a:lnTo>
                  <a:pt x="85343" y="4219067"/>
                </a:lnTo>
              </a:path>
              <a:path w="6883400" h="10017125">
                <a:moveTo>
                  <a:pt x="304" y="4219067"/>
                </a:moveTo>
                <a:lnTo>
                  <a:pt x="0" y="4251960"/>
                </a:lnTo>
                <a:lnTo>
                  <a:pt x="2438" y="4251325"/>
                </a:lnTo>
                <a:lnTo>
                  <a:pt x="4876" y="4250690"/>
                </a:lnTo>
                <a:lnTo>
                  <a:pt x="7619" y="4250055"/>
                </a:lnTo>
                <a:lnTo>
                  <a:pt x="10058" y="4249801"/>
                </a:lnTo>
                <a:lnTo>
                  <a:pt x="12496" y="4249547"/>
                </a:lnTo>
                <a:lnTo>
                  <a:pt x="15239" y="4249166"/>
                </a:lnTo>
                <a:lnTo>
                  <a:pt x="17678" y="4249166"/>
                </a:lnTo>
                <a:lnTo>
                  <a:pt x="20421" y="4249166"/>
                </a:lnTo>
                <a:lnTo>
                  <a:pt x="22859" y="4249166"/>
                </a:lnTo>
                <a:lnTo>
                  <a:pt x="25603" y="4249547"/>
                </a:lnTo>
                <a:lnTo>
                  <a:pt x="28041" y="4249801"/>
                </a:lnTo>
                <a:lnTo>
                  <a:pt x="30784" y="4250055"/>
                </a:lnTo>
                <a:lnTo>
                  <a:pt x="33223" y="4250690"/>
                </a:lnTo>
                <a:lnTo>
                  <a:pt x="35661" y="4251325"/>
                </a:lnTo>
                <a:lnTo>
                  <a:pt x="38100" y="4252214"/>
                </a:lnTo>
                <a:lnTo>
                  <a:pt x="40233" y="4252849"/>
                </a:lnTo>
                <a:lnTo>
                  <a:pt x="42671" y="4254119"/>
                </a:lnTo>
                <a:lnTo>
                  <a:pt x="44805" y="4255008"/>
                </a:lnTo>
                <a:lnTo>
                  <a:pt x="46939" y="4256151"/>
                </a:lnTo>
                <a:lnTo>
                  <a:pt x="49072" y="4257421"/>
                </a:lnTo>
                <a:lnTo>
                  <a:pt x="50901" y="4258945"/>
                </a:lnTo>
                <a:lnTo>
                  <a:pt x="52730" y="4260215"/>
                </a:lnTo>
                <a:lnTo>
                  <a:pt x="54559" y="4261993"/>
                </a:lnTo>
                <a:lnTo>
                  <a:pt x="56083" y="4263517"/>
                </a:lnTo>
                <a:lnTo>
                  <a:pt x="57302" y="4265295"/>
                </a:lnTo>
                <a:lnTo>
                  <a:pt x="58826" y="4267200"/>
                </a:lnTo>
                <a:lnTo>
                  <a:pt x="59740" y="4269359"/>
                </a:lnTo>
                <a:lnTo>
                  <a:pt x="60959" y="4271391"/>
                </a:lnTo>
                <a:lnTo>
                  <a:pt x="61569" y="4273931"/>
                </a:lnTo>
                <a:lnTo>
                  <a:pt x="62179" y="4275963"/>
                </a:lnTo>
                <a:lnTo>
                  <a:pt x="62788" y="4278503"/>
                </a:lnTo>
                <a:lnTo>
                  <a:pt x="63093" y="4281170"/>
                </a:lnTo>
                <a:lnTo>
                  <a:pt x="62788" y="4283964"/>
                </a:lnTo>
                <a:lnTo>
                  <a:pt x="62179" y="4286377"/>
                </a:lnTo>
                <a:lnTo>
                  <a:pt x="61569" y="4288790"/>
                </a:lnTo>
                <a:lnTo>
                  <a:pt x="54254" y="4300728"/>
                </a:lnTo>
                <a:lnTo>
                  <a:pt x="52730" y="4302506"/>
                </a:lnTo>
                <a:lnTo>
                  <a:pt x="50901" y="4303776"/>
                </a:lnTo>
                <a:lnTo>
                  <a:pt x="49072" y="4305300"/>
                </a:lnTo>
                <a:lnTo>
                  <a:pt x="46939" y="4306443"/>
                </a:lnTo>
                <a:lnTo>
                  <a:pt x="44805" y="4307459"/>
                </a:lnTo>
                <a:lnTo>
                  <a:pt x="42671" y="4308348"/>
                </a:lnTo>
                <a:lnTo>
                  <a:pt x="40538" y="4309491"/>
                </a:lnTo>
                <a:lnTo>
                  <a:pt x="38100" y="4310126"/>
                </a:lnTo>
                <a:lnTo>
                  <a:pt x="35966" y="4310761"/>
                </a:lnTo>
                <a:lnTo>
                  <a:pt x="33223" y="4311396"/>
                </a:lnTo>
                <a:lnTo>
                  <a:pt x="31089" y="4312031"/>
                </a:lnTo>
                <a:lnTo>
                  <a:pt x="28346" y="4312285"/>
                </a:lnTo>
                <a:lnTo>
                  <a:pt x="25907" y="4312539"/>
                </a:lnTo>
                <a:lnTo>
                  <a:pt x="23164" y="4312920"/>
                </a:lnTo>
                <a:lnTo>
                  <a:pt x="20726" y="4313174"/>
                </a:lnTo>
                <a:lnTo>
                  <a:pt x="17983" y="4313174"/>
                </a:lnTo>
                <a:lnTo>
                  <a:pt x="15544" y="4313174"/>
                </a:lnTo>
                <a:lnTo>
                  <a:pt x="12801" y="4313174"/>
                </a:lnTo>
                <a:lnTo>
                  <a:pt x="10363" y="4312920"/>
                </a:lnTo>
                <a:lnTo>
                  <a:pt x="7619" y="4312539"/>
                </a:lnTo>
                <a:lnTo>
                  <a:pt x="5181" y="4312285"/>
                </a:lnTo>
                <a:lnTo>
                  <a:pt x="2438" y="4312031"/>
                </a:lnTo>
                <a:lnTo>
                  <a:pt x="0" y="4311650"/>
                </a:lnTo>
                <a:lnTo>
                  <a:pt x="304" y="4344035"/>
                </a:lnTo>
              </a:path>
              <a:path w="6883400" h="10017125">
                <a:moveTo>
                  <a:pt x="85343" y="4219067"/>
                </a:moveTo>
                <a:lnTo>
                  <a:pt x="85343" y="4344035"/>
                </a:lnTo>
              </a:path>
              <a:path w="6883400" h="10017125">
                <a:moveTo>
                  <a:pt x="304" y="4344035"/>
                </a:moveTo>
                <a:lnTo>
                  <a:pt x="0" y="4376928"/>
                </a:lnTo>
                <a:lnTo>
                  <a:pt x="2438" y="4376293"/>
                </a:lnTo>
                <a:lnTo>
                  <a:pt x="4876" y="4375658"/>
                </a:lnTo>
                <a:lnTo>
                  <a:pt x="7619" y="4375023"/>
                </a:lnTo>
                <a:lnTo>
                  <a:pt x="10058" y="4374769"/>
                </a:lnTo>
                <a:lnTo>
                  <a:pt x="12496" y="4374515"/>
                </a:lnTo>
                <a:lnTo>
                  <a:pt x="15239" y="4374134"/>
                </a:lnTo>
                <a:lnTo>
                  <a:pt x="17678" y="4374134"/>
                </a:lnTo>
                <a:lnTo>
                  <a:pt x="20421" y="4374134"/>
                </a:lnTo>
                <a:lnTo>
                  <a:pt x="22859" y="4374134"/>
                </a:lnTo>
                <a:lnTo>
                  <a:pt x="25603" y="4374515"/>
                </a:lnTo>
                <a:lnTo>
                  <a:pt x="28041" y="4374769"/>
                </a:lnTo>
                <a:lnTo>
                  <a:pt x="30784" y="4375404"/>
                </a:lnTo>
                <a:lnTo>
                  <a:pt x="33223" y="4375658"/>
                </a:lnTo>
                <a:lnTo>
                  <a:pt x="35661" y="4376547"/>
                </a:lnTo>
                <a:lnTo>
                  <a:pt x="38100" y="4377182"/>
                </a:lnTo>
                <a:lnTo>
                  <a:pt x="40233" y="4378071"/>
                </a:lnTo>
                <a:lnTo>
                  <a:pt x="42671" y="4379087"/>
                </a:lnTo>
                <a:lnTo>
                  <a:pt x="44805" y="4379976"/>
                </a:lnTo>
                <a:lnTo>
                  <a:pt x="46939" y="4381119"/>
                </a:lnTo>
                <a:lnTo>
                  <a:pt x="49072" y="4382389"/>
                </a:lnTo>
                <a:lnTo>
                  <a:pt x="50901" y="4383913"/>
                </a:lnTo>
                <a:lnTo>
                  <a:pt x="52730" y="4385183"/>
                </a:lnTo>
                <a:lnTo>
                  <a:pt x="54559" y="4386961"/>
                </a:lnTo>
                <a:lnTo>
                  <a:pt x="56083" y="4388485"/>
                </a:lnTo>
                <a:lnTo>
                  <a:pt x="57302" y="4390263"/>
                </a:lnTo>
                <a:lnTo>
                  <a:pt x="58826" y="4392422"/>
                </a:lnTo>
                <a:lnTo>
                  <a:pt x="59740" y="4394327"/>
                </a:lnTo>
                <a:lnTo>
                  <a:pt x="60959" y="4396359"/>
                </a:lnTo>
                <a:lnTo>
                  <a:pt x="61569" y="4398899"/>
                </a:lnTo>
                <a:lnTo>
                  <a:pt x="62179" y="4400931"/>
                </a:lnTo>
                <a:lnTo>
                  <a:pt x="62788" y="4403471"/>
                </a:lnTo>
                <a:lnTo>
                  <a:pt x="63093" y="4406138"/>
                </a:lnTo>
                <a:lnTo>
                  <a:pt x="62788" y="4408932"/>
                </a:lnTo>
                <a:lnTo>
                  <a:pt x="62179" y="4411345"/>
                </a:lnTo>
                <a:lnTo>
                  <a:pt x="61569" y="4413758"/>
                </a:lnTo>
                <a:lnTo>
                  <a:pt x="54254" y="4425696"/>
                </a:lnTo>
                <a:lnTo>
                  <a:pt x="52730" y="4427474"/>
                </a:lnTo>
                <a:lnTo>
                  <a:pt x="50901" y="4428744"/>
                </a:lnTo>
                <a:lnTo>
                  <a:pt x="49072" y="4430268"/>
                </a:lnTo>
                <a:lnTo>
                  <a:pt x="46939" y="4431411"/>
                </a:lnTo>
                <a:lnTo>
                  <a:pt x="44805" y="4432427"/>
                </a:lnTo>
                <a:lnTo>
                  <a:pt x="42671" y="4433570"/>
                </a:lnTo>
                <a:lnTo>
                  <a:pt x="40538" y="4434459"/>
                </a:lnTo>
                <a:lnTo>
                  <a:pt x="38100" y="4435094"/>
                </a:lnTo>
                <a:lnTo>
                  <a:pt x="35966" y="4435983"/>
                </a:lnTo>
                <a:lnTo>
                  <a:pt x="33223" y="4436364"/>
                </a:lnTo>
                <a:lnTo>
                  <a:pt x="31089" y="4436999"/>
                </a:lnTo>
                <a:lnTo>
                  <a:pt x="28346" y="4437507"/>
                </a:lnTo>
                <a:lnTo>
                  <a:pt x="25907" y="4437507"/>
                </a:lnTo>
                <a:lnTo>
                  <a:pt x="23164" y="4437888"/>
                </a:lnTo>
                <a:lnTo>
                  <a:pt x="20726" y="4438142"/>
                </a:lnTo>
                <a:lnTo>
                  <a:pt x="17983" y="4438142"/>
                </a:lnTo>
                <a:lnTo>
                  <a:pt x="15544" y="4438142"/>
                </a:lnTo>
                <a:lnTo>
                  <a:pt x="12801" y="4438142"/>
                </a:lnTo>
                <a:lnTo>
                  <a:pt x="10363" y="4437888"/>
                </a:lnTo>
                <a:lnTo>
                  <a:pt x="7619" y="4437507"/>
                </a:lnTo>
                <a:lnTo>
                  <a:pt x="5181" y="4437253"/>
                </a:lnTo>
                <a:lnTo>
                  <a:pt x="2438" y="4436999"/>
                </a:lnTo>
                <a:lnTo>
                  <a:pt x="0" y="4436618"/>
                </a:lnTo>
                <a:lnTo>
                  <a:pt x="304" y="4469257"/>
                </a:lnTo>
              </a:path>
              <a:path w="6883400" h="10017125">
                <a:moveTo>
                  <a:pt x="85343" y="4344035"/>
                </a:moveTo>
                <a:lnTo>
                  <a:pt x="85343" y="4469257"/>
                </a:lnTo>
              </a:path>
              <a:path w="6883400" h="10017125">
                <a:moveTo>
                  <a:pt x="304" y="4469257"/>
                </a:moveTo>
                <a:lnTo>
                  <a:pt x="0" y="4501896"/>
                </a:lnTo>
                <a:lnTo>
                  <a:pt x="2438" y="4501261"/>
                </a:lnTo>
                <a:lnTo>
                  <a:pt x="4876" y="4500626"/>
                </a:lnTo>
                <a:lnTo>
                  <a:pt x="7619" y="4499991"/>
                </a:lnTo>
                <a:lnTo>
                  <a:pt x="10058" y="4499737"/>
                </a:lnTo>
                <a:lnTo>
                  <a:pt x="12496" y="4499483"/>
                </a:lnTo>
                <a:lnTo>
                  <a:pt x="15239" y="4499483"/>
                </a:lnTo>
                <a:lnTo>
                  <a:pt x="17678" y="4499102"/>
                </a:lnTo>
                <a:lnTo>
                  <a:pt x="20421" y="4499102"/>
                </a:lnTo>
                <a:lnTo>
                  <a:pt x="22859" y="4499483"/>
                </a:lnTo>
                <a:lnTo>
                  <a:pt x="25603" y="4499483"/>
                </a:lnTo>
                <a:lnTo>
                  <a:pt x="28041" y="4499737"/>
                </a:lnTo>
                <a:lnTo>
                  <a:pt x="30784" y="4500372"/>
                </a:lnTo>
                <a:lnTo>
                  <a:pt x="33223" y="4501007"/>
                </a:lnTo>
                <a:lnTo>
                  <a:pt x="35661" y="4501515"/>
                </a:lnTo>
                <a:lnTo>
                  <a:pt x="38100" y="4502150"/>
                </a:lnTo>
                <a:lnTo>
                  <a:pt x="40233" y="4503039"/>
                </a:lnTo>
                <a:lnTo>
                  <a:pt x="42671" y="4504055"/>
                </a:lnTo>
                <a:lnTo>
                  <a:pt x="44805" y="4504944"/>
                </a:lnTo>
                <a:lnTo>
                  <a:pt x="46939" y="4506087"/>
                </a:lnTo>
                <a:lnTo>
                  <a:pt x="49072" y="4507357"/>
                </a:lnTo>
                <a:lnTo>
                  <a:pt x="50901" y="4508881"/>
                </a:lnTo>
                <a:lnTo>
                  <a:pt x="52730" y="4510151"/>
                </a:lnTo>
                <a:lnTo>
                  <a:pt x="54559" y="4511929"/>
                </a:lnTo>
                <a:lnTo>
                  <a:pt x="56083" y="4513453"/>
                </a:lnTo>
                <a:lnTo>
                  <a:pt x="57302" y="4515231"/>
                </a:lnTo>
                <a:lnTo>
                  <a:pt x="58826" y="4517390"/>
                </a:lnTo>
                <a:lnTo>
                  <a:pt x="59740" y="4519295"/>
                </a:lnTo>
                <a:lnTo>
                  <a:pt x="60959" y="4521327"/>
                </a:lnTo>
                <a:lnTo>
                  <a:pt x="61569" y="4523867"/>
                </a:lnTo>
                <a:lnTo>
                  <a:pt x="62179" y="4525899"/>
                </a:lnTo>
                <a:lnTo>
                  <a:pt x="62788" y="4528693"/>
                </a:lnTo>
                <a:lnTo>
                  <a:pt x="63093" y="4531106"/>
                </a:lnTo>
                <a:lnTo>
                  <a:pt x="62788" y="4533900"/>
                </a:lnTo>
                <a:lnTo>
                  <a:pt x="62179" y="4536313"/>
                </a:lnTo>
                <a:lnTo>
                  <a:pt x="61569" y="4538726"/>
                </a:lnTo>
                <a:lnTo>
                  <a:pt x="50901" y="4553712"/>
                </a:lnTo>
                <a:lnTo>
                  <a:pt x="49072" y="4555236"/>
                </a:lnTo>
                <a:lnTo>
                  <a:pt x="46939" y="4556379"/>
                </a:lnTo>
                <a:lnTo>
                  <a:pt x="44805" y="4557649"/>
                </a:lnTo>
                <a:lnTo>
                  <a:pt x="42671" y="4558538"/>
                </a:lnTo>
                <a:lnTo>
                  <a:pt x="40538" y="4559427"/>
                </a:lnTo>
                <a:lnTo>
                  <a:pt x="38100" y="4560062"/>
                </a:lnTo>
                <a:lnTo>
                  <a:pt x="35966" y="4560951"/>
                </a:lnTo>
                <a:lnTo>
                  <a:pt x="33223" y="4561586"/>
                </a:lnTo>
                <a:lnTo>
                  <a:pt x="31089" y="4561967"/>
                </a:lnTo>
                <a:lnTo>
                  <a:pt x="28346" y="4562475"/>
                </a:lnTo>
                <a:lnTo>
                  <a:pt x="25907" y="4562856"/>
                </a:lnTo>
                <a:lnTo>
                  <a:pt x="23164" y="4562856"/>
                </a:lnTo>
                <a:lnTo>
                  <a:pt x="20726" y="4563110"/>
                </a:lnTo>
                <a:lnTo>
                  <a:pt x="17983" y="4563110"/>
                </a:lnTo>
                <a:lnTo>
                  <a:pt x="15544" y="4563110"/>
                </a:lnTo>
                <a:lnTo>
                  <a:pt x="12801" y="4563110"/>
                </a:lnTo>
                <a:lnTo>
                  <a:pt x="10363" y="4562856"/>
                </a:lnTo>
                <a:lnTo>
                  <a:pt x="7619" y="4562856"/>
                </a:lnTo>
                <a:lnTo>
                  <a:pt x="5181" y="4562221"/>
                </a:lnTo>
                <a:lnTo>
                  <a:pt x="2438" y="4561967"/>
                </a:lnTo>
                <a:lnTo>
                  <a:pt x="0" y="4561586"/>
                </a:lnTo>
                <a:lnTo>
                  <a:pt x="304" y="4594225"/>
                </a:lnTo>
              </a:path>
              <a:path w="6883400" h="10017125">
                <a:moveTo>
                  <a:pt x="85343" y="4469257"/>
                </a:moveTo>
                <a:lnTo>
                  <a:pt x="85343" y="4594225"/>
                </a:lnTo>
              </a:path>
              <a:path w="6883400" h="10017125">
                <a:moveTo>
                  <a:pt x="304" y="4594225"/>
                </a:moveTo>
                <a:lnTo>
                  <a:pt x="0" y="4626864"/>
                </a:lnTo>
                <a:lnTo>
                  <a:pt x="2438" y="4626229"/>
                </a:lnTo>
                <a:lnTo>
                  <a:pt x="4876" y="4625594"/>
                </a:lnTo>
                <a:lnTo>
                  <a:pt x="7619" y="4624959"/>
                </a:lnTo>
                <a:lnTo>
                  <a:pt x="10058" y="4624705"/>
                </a:lnTo>
                <a:lnTo>
                  <a:pt x="12496" y="4624451"/>
                </a:lnTo>
                <a:lnTo>
                  <a:pt x="15239" y="4624451"/>
                </a:lnTo>
                <a:lnTo>
                  <a:pt x="17678" y="4624070"/>
                </a:lnTo>
                <a:lnTo>
                  <a:pt x="20421" y="4624070"/>
                </a:lnTo>
                <a:lnTo>
                  <a:pt x="22859" y="4624451"/>
                </a:lnTo>
                <a:lnTo>
                  <a:pt x="25603" y="4624451"/>
                </a:lnTo>
                <a:lnTo>
                  <a:pt x="28041" y="4624959"/>
                </a:lnTo>
                <a:lnTo>
                  <a:pt x="30784" y="4625340"/>
                </a:lnTo>
                <a:lnTo>
                  <a:pt x="33223" y="4625975"/>
                </a:lnTo>
                <a:lnTo>
                  <a:pt x="35661" y="4626483"/>
                </a:lnTo>
                <a:lnTo>
                  <a:pt x="38100" y="4627118"/>
                </a:lnTo>
                <a:lnTo>
                  <a:pt x="40233" y="4628007"/>
                </a:lnTo>
                <a:lnTo>
                  <a:pt x="42671" y="4629023"/>
                </a:lnTo>
                <a:lnTo>
                  <a:pt x="52730" y="4635373"/>
                </a:lnTo>
                <a:lnTo>
                  <a:pt x="54559" y="4636897"/>
                </a:lnTo>
                <a:lnTo>
                  <a:pt x="56083" y="4638421"/>
                </a:lnTo>
                <a:lnTo>
                  <a:pt x="57302" y="4640199"/>
                </a:lnTo>
                <a:lnTo>
                  <a:pt x="58826" y="4642358"/>
                </a:lnTo>
                <a:lnTo>
                  <a:pt x="59740" y="4644263"/>
                </a:lnTo>
                <a:lnTo>
                  <a:pt x="60959" y="4646295"/>
                </a:lnTo>
                <a:lnTo>
                  <a:pt x="61569" y="4648835"/>
                </a:lnTo>
                <a:lnTo>
                  <a:pt x="62179" y="4650867"/>
                </a:lnTo>
                <a:lnTo>
                  <a:pt x="62788" y="4653661"/>
                </a:lnTo>
                <a:lnTo>
                  <a:pt x="63093" y="4656074"/>
                </a:lnTo>
                <a:lnTo>
                  <a:pt x="62788" y="4658868"/>
                </a:lnTo>
                <a:lnTo>
                  <a:pt x="62179" y="4661281"/>
                </a:lnTo>
                <a:lnTo>
                  <a:pt x="61569" y="4663694"/>
                </a:lnTo>
                <a:lnTo>
                  <a:pt x="46939" y="4681347"/>
                </a:lnTo>
                <a:lnTo>
                  <a:pt x="44805" y="4682617"/>
                </a:lnTo>
                <a:lnTo>
                  <a:pt x="42671" y="4683506"/>
                </a:lnTo>
                <a:lnTo>
                  <a:pt x="40538" y="4684395"/>
                </a:lnTo>
                <a:lnTo>
                  <a:pt x="38100" y="4685030"/>
                </a:lnTo>
                <a:lnTo>
                  <a:pt x="35966" y="4685919"/>
                </a:lnTo>
                <a:lnTo>
                  <a:pt x="33223" y="4686554"/>
                </a:lnTo>
                <a:lnTo>
                  <a:pt x="31089" y="4686935"/>
                </a:lnTo>
                <a:lnTo>
                  <a:pt x="28346" y="4687443"/>
                </a:lnTo>
                <a:lnTo>
                  <a:pt x="25907" y="4687824"/>
                </a:lnTo>
                <a:lnTo>
                  <a:pt x="23164" y="4687824"/>
                </a:lnTo>
                <a:lnTo>
                  <a:pt x="20726" y="4688078"/>
                </a:lnTo>
                <a:lnTo>
                  <a:pt x="17983" y="4688078"/>
                </a:lnTo>
                <a:lnTo>
                  <a:pt x="15544" y="4688078"/>
                </a:lnTo>
                <a:lnTo>
                  <a:pt x="12801" y="4688078"/>
                </a:lnTo>
                <a:lnTo>
                  <a:pt x="10363" y="4687824"/>
                </a:lnTo>
                <a:lnTo>
                  <a:pt x="7619" y="4687824"/>
                </a:lnTo>
                <a:lnTo>
                  <a:pt x="5181" y="4687189"/>
                </a:lnTo>
                <a:lnTo>
                  <a:pt x="2438" y="4687189"/>
                </a:lnTo>
                <a:lnTo>
                  <a:pt x="0" y="4686554"/>
                </a:lnTo>
                <a:lnTo>
                  <a:pt x="304" y="4719193"/>
                </a:lnTo>
              </a:path>
              <a:path w="6883400" h="10017125">
                <a:moveTo>
                  <a:pt x="85343" y="4594225"/>
                </a:moveTo>
                <a:lnTo>
                  <a:pt x="85343" y="4719193"/>
                </a:lnTo>
              </a:path>
              <a:path w="6883400" h="10017125">
                <a:moveTo>
                  <a:pt x="304" y="4719193"/>
                </a:moveTo>
                <a:lnTo>
                  <a:pt x="0" y="4751832"/>
                </a:lnTo>
                <a:lnTo>
                  <a:pt x="2438" y="4751197"/>
                </a:lnTo>
                <a:lnTo>
                  <a:pt x="4876" y="4750562"/>
                </a:lnTo>
                <a:lnTo>
                  <a:pt x="7619" y="4750308"/>
                </a:lnTo>
                <a:lnTo>
                  <a:pt x="10058" y="4749673"/>
                </a:lnTo>
                <a:lnTo>
                  <a:pt x="12496" y="4749419"/>
                </a:lnTo>
                <a:lnTo>
                  <a:pt x="15239" y="4749419"/>
                </a:lnTo>
                <a:lnTo>
                  <a:pt x="17678" y="4749038"/>
                </a:lnTo>
                <a:lnTo>
                  <a:pt x="20421" y="4749038"/>
                </a:lnTo>
                <a:lnTo>
                  <a:pt x="22859" y="4749419"/>
                </a:lnTo>
                <a:lnTo>
                  <a:pt x="25603" y="4749419"/>
                </a:lnTo>
                <a:lnTo>
                  <a:pt x="28041" y="4749927"/>
                </a:lnTo>
                <a:lnTo>
                  <a:pt x="30784" y="4750308"/>
                </a:lnTo>
                <a:lnTo>
                  <a:pt x="33223" y="4750943"/>
                </a:lnTo>
                <a:lnTo>
                  <a:pt x="35661" y="4751451"/>
                </a:lnTo>
                <a:lnTo>
                  <a:pt x="38100" y="4752086"/>
                </a:lnTo>
                <a:lnTo>
                  <a:pt x="40233" y="4752975"/>
                </a:lnTo>
                <a:lnTo>
                  <a:pt x="42671" y="4753991"/>
                </a:lnTo>
                <a:lnTo>
                  <a:pt x="44805" y="4754880"/>
                </a:lnTo>
                <a:lnTo>
                  <a:pt x="46939" y="4756023"/>
                </a:lnTo>
                <a:lnTo>
                  <a:pt x="49072" y="4757293"/>
                </a:lnTo>
                <a:lnTo>
                  <a:pt x="50901" y="4758817"/>
                </a:lnTo>
                <a:lnTo>
                  <a:pt x="52730" y="4760341"/>
                </a:lnTo>
                <a:lnTo>
                  <a:pt x="54559" y="4761865"/>
                </a:lnTo>
                <a:lnTo>
                  <a:pt x="56083" y="4763643"/>
                </a:lnTo>
                <a:lnTo>
                  <a:pt x="57302" y="4765167"/>
                </a:lnTo>
                <a:lnTo>
                  <a:pt x="58826" y="4767326"/>
                </a:lnTo>
                <a:lnTo>
                  <a:pt x="59740" y="4769231"/>
                </a:lnTo>
                <a:lnTo>
                  <a:pt x="60959" y="4771644"/>
                </a:lnTo>
                <a:lnTo>
                  <a:pt x="61569" y="4773803"/>
                </a:lnTo>
                <a:lnTo>
                  <a:pt x="62179" y="4775835"/>
                </a:lnTo>
                <a:lnTo>
                  <a:pt x="62788" y="4778629"/>
                </a:lnTo>
                <a:lnTo>
                  <a:pt x="63093" y="4781042"/>
                </a:lnTo>
                <a:lnTo>
                  <a:pt x="62788" y="4783836"/>
                </a:lnTo>
                <a:lnTo>
                  <a:pt x="62179" y="4786249"/>
                </a:lnTo>
                <a:lnTo>
                  <a:pt x="46939" y="4806315"/>
                </a:lnTo>
                <a:lnTo>
                  <a:pt x="44805" y="4807585"/>
                </a:lnTo>
                <a:lnTo>
                  <a:pt x="42671" y="4808474"/>
                </a:lnTo>
                <a:lnTo>
                  <a:pt x="40538" y="4809363"/>
                </a:lnTo>
                <a:lnTo>
                  <a:pt x="38100" y="4809998"/>
                </a:lnTo>
                <a:lnTo>
                  <a:pt x="35966" y="4810887"/>
                </a:lnTo>
                <a:lnTo>
                  <a:pt x="33223" y="4811522"/>
                </a:lnTo>
                <a:lnTo>
                  <a:pt x="31089" y="4811903"/>
                </a:lnTo>
                <a:lnTo>
                  <a:pt x="28346" y="4812411"/>
                </a:lnTo>
                <a:lnTo>
                  <a:pt x="25907" y="4812792"/>
                </a:lnTo>
                <a:lnTo>
                  <a:pt x="23164" y="4812792"/>
                </a:lnTo>
                <a:lnTo>
                  <a:pt x="20726" y="4813046"/>
                </a:lnTo>
                <a:lnTo>
                  <a:pt x="17983" y="4813046"/>
                </a:lnTo>
                <a:lnTo>
                  <a:pt x="15544" y="4813046"/>
                </a:lnTo>
                <a:lnTo>
                  <a:pt x="12801" y="4813046"/>
                </a:lnTo>
                <a:lnTo>
                  <a:pt x="10363" y="4812792"/>
                </a:lnTo>
                <a:lnTo>
                  <a:pt x="7619" y="4812792"/>
                </a:lnTo>
                <a:lnTo>
                  <a:pt x="5181" y="4812411"/>
                </a:lnTo>
                <a:lnTo>
                  <a:pt x="2438" y="4812157"/>
                </a:lnTo>
                <a:lnTo>
                  <a:pt x="0" y="4811522"/>
                </a:lnTo>
                <a:lnTo>
                  <a:pt x="304" y="4844161"/>
                </a:lnTo>
              </a:path>
              <a:path w="6883400" h="10017125">
                <a:moveTo>
                  <a:pt x="85343" y="4719193"/>
                </a:moveTo>
                <a:lnTo>
                  <a:pt x="85343" y="4844161"/>
                </a:lnTo>
              </a:path>
              <a:path w="6883400" h="10017125">
                <a:moveTo>
                  <a:pt x="304" y="4844161"/>
                </a:moveTo>
                <a:lnTo>
                  <a:pt x="0" y="4877054"/>
                </a:lnTo>
                <a:lnTo>
                  <a:pt x="2438" y="4876165"/>
                </a:lnTo>
                <a:lnTo>
                  <a:pt x="4876" y="4875530"/>
                </a:lnTo>
                <a:lnTo>
                  <a:pt x="7619" y="4875276"/>
                </a:lnTo>
                <a:lnTo>
                  <a:pt x="10058" y="4874641"/>
                </a:lnTo>
                <a:lnTo>
                  <a:pt x="12496" y="4874641"/>
                </a:lnTo>
                <a:lnTo>
                  <a:pt x="15239" y="4874387"/>
                </a:lnTo>
                <a:lnTo>
                  <a:pt x="17678" y="4874387"/>
                </a:lnTo>
                <a:lnTo>
                  <a:pt x="20421" y="4874387"/>
                </a:lnTo>
                <a:lnTo>
                  <a:pt x="22859" y="4874387"/>
                </a:lnTo>
                <a:lnTo>
                  <a:pt x="25603" y="4874641"/>
                </a:lnTo>
                <a:lnTo>
                  <a:pt x="28041" y="4874895"/>
                </a:lnTo>
                <a:lnTo>
                  <a:pt x="30784" y="4875276"/>
                </a:lnTo>
                <a:lnTo>
                  <a:pt x="33223" y="4875911"/>
                </a:lnTo>
                <a:lnTo>
                  <a:pt x="35661" y="4876419"/>
                </a:lnTo>
                <a:lnTo>
                  <a:pt x="38100" y="4877054"/>
                </a:lnTo>
                <a:lnTo>
                  <a:pt x="40233" y="4877943"/>
                </a:lnTo>
                <a:lnTo>
                  <a:pt x="42671" y="4878959"/>
                </a:lnTo>
                <a:lnTo>
                  <a:pt x="44805" y="4880102"/>
                </a:lnTo>
                <a:lnTo>
                  <a:pt x="46939" y="4881372"/>
                </a:lnTo>
                <a:lnTo>
                  <a:pt x="49072" y="4882515"/>
                </a:lnTo>
                <a:lnTo>
                  <a:pt x="50901" y="4883785"/>
                </a:lnTo>
                <a:lnTo>
                  <a:pt x="52730" y="4885309"/>
                </a:lnTo>
                <a:lnTo>
                  <a:pt x="54559" y="4886833"/>
                </a:lnTo>
                <a:lnTo>
                  <a:pt x="56083" y="4888611"/>
                </a:lnTo>
                <a:lnTo>
                  <a:pt x="57302" y="4890516"/>
                </a:lnTo>
                <a:lnTo>
                  <a:pt x="58826" y="4892294"/>
                </a:lnTo>
                <a:lnTo>
                  <a:pt x="59740" y="4894453"/>
                </a:lnTo>
                <a:lnTo>
                  <a:pt x="60959" y="4896612"/>
                </a:lnTo>
                <a:lnTo>
                  <a:pt x="61569" y="4898771"/>
                </a:lnTo>
                <a:lnTo>
                  <a:pt x="62179" y="4901184"/>
                </a:lnTo>
                <a:lnTo>
                  <a:pt x="62788" y="4903597"/>
                </a:lnTo>
                <a:lnTo>
                  <a:pt x="63093" y="4906010"/>
                </a:lnTo>
                <a:lnTo>
                  <a:pt x="62788" y="4908804"/>
                </a:lnTo>
                <a:lnTo>
                  <a:pt x="62179" y="4911471"/>
                </a:lnTo>
                <a:lnTo>
                  <a:pt x="61569" y="4914011"/>
                </a:lnTo>
                <a:lnTo>
                  <a:pt x="60655" y="4916043"/>
                </a:lnTo>
                <a:lnTo>
                  <a:pt x="59740" y="4918202"/>
                </a:lnTo>
                <a:lnTo>
                  <a:pt x="58521" y="4920361"/>
                </a:lnTo>
                <a:lnTo>
                  <a:pt x="57302" y="4922139"/>
                </a:lnTo>
                <a:lnTo>
                  <a:pt x="55778" y="4924298"/>
                </a:lnTo>
                <a:lnTo>
                  <a:pt x="54254" y="4925822"/>
                </a:lnTo>
                <a:lnTo>
                  <a:pt x="52730" y="4927346"/>
                </a:lnTo>
                <a:lnTo>
                  <a:pt x="50901" y="4928870"/>
                </a:lnTo>
                <a:lnTo>
                  <a:pt x="49072" y="4930140"/>
                </a:lnTo>
                <a:lnTo>
                  <a:pt x="46939" y="4931283"/>
                </a:lnTo>
                <a:lnTo>
                  <a:pt x="44805" y="4932553"/>
                </a:lnTo>
                <a:lnTo>
                  <a:pt x="31089" y="4936871"/>
                </a:lnTo>
                <a:lnTo>
                  <a:pt x="28346" y="4937379"/>
                </a:lnTo>
                <a:lnTo>
                  <a:pt x="25907" y="4937760"/>
                </a:lnTo>
                <a:lnTo>
                  <a:pt x="23164" y="4938014"/>
                </a:lnTo>
                <a:lnTo>
                  <a:pt x="20726" y="4938014"/>
                </a:lnTo>
                <a:lnTo>
                  <a:pt x="17983" y="4938014"/>
                </a:lnTo>
                <a:lnTo>
                  <a:pt x="15544" y="4938014"/>
                </a:lnTo>
                <a:lnTo>
                  <a:pt x="12801" y="4938014"/>
                </a:lnTo>
                <a:lnTo>
                  <a:pt x="10363" y="4938014"/>
                </a:lnTo>
                <a:lnTo>
                  <a:pt x="7619" y="4937760"/>
                </a:lnTo>
                <a:lnTo>
                  <a:pt x="5181" y="4937379"/>
                </a:lnTo>
                <a:lnTo>
                  <a:pt x="2438" y="4937125"/>
                </a:lnTo>
                <a:lnTo>
                  <a:pt x="0" y="4936490"/>
                </a:lnTo>
                <a:lnTo>
                  <a:pt x="304" y="4969129"/>
                </a:lnTo>
              </a:path>
              <a:path w="6883400" h="10017125">
                <a:moveTo>
                  <a:pt x="85343" y="4844161"/>
                </a:moveTo>
                <a:lnTo>
                  <a:pt x="85343" y="4969129"/>
                </a:lnTo>
              </a:path>
              <a:path w="6883400" h="10017125">
                <a:moveTo>
                  <a:pt x="304" y="4969129"/>
                </a:moveTo>
                <a:lnTo>
                  <a:pt x="0" y="5002022"/>
                </a:lnTo>
                <a:lnTo>
                  <a:pt x="2438" y="5001387"/>
                </a:lnTo>
                <a:lnTo>
                  <a:pt x="4876" y="5000498"/>
                </a:lnTo>
                <a:lnTo>
                  <a:pt x="7619" y="5000244"/>
                </a:lnTo>
                <a:lnTo>
                  <a:pt x="10058" y="4999863"/>
                </a:lnTo>
                <a:lnTo>
                  <a:pt x="12496" y="4999609"/>
                </a:lnTo>
                <a:lnTo>
                  <a:pt x="15239" y="4999355"/>
                </a:lnTo>
                <a:lnTo>
                  <a:pt x="17678" y="4999355"/>
                </a:lnTo>
                <a:lnTo>
                  <a:pt x="20421" y="4999355"/>
                </a:lnTo>
                <a:lnTo>
                  <a:pt x="22859" y="4999355"/>
                </a:lnTo>
                <a:lnTo>
                  <a:pt x="25603" y="4999609"/>
                </a:lnTo>
                <a:lnTo>
                  <a:pt x="28041" y="4999863"/>
                </a:lnTo>
                <a:lnTo>
                  <a:pt x="30784" y="5000244"/>
                </a:lnTo>
                <a:lnTo>
                  <a:pt x="33223" y="5000879"/>
                </a:lnTo>
                <a:lnTo>
                  <a:pt x="35661" y="5001387"/>
                </a:lnTo>
                <a:lnTo>
                  <a:pt x="38100" y="5002022"/>
                </a:lnTo>
                <a:lnTo>
                  <a:pt x="40233" y="5002911"/>
                </a:lnTo>
                <a:lnTo>
                  <a:pt x="42671" y="5003927"/>
                </a:lnTo>
                <a:lnTo>
                  <a:pt x="44805" y="5005070"/>
                </a:lnTo>
                <a:lnTo>
                  <a:pt x="46939" y="5006340"/>
                </a:lnTo>
                <a:lnTo>
                  <a:pt x="49072" y="5007483"/>
                </a:lnTo>
                <a:lnTo>
                  <a:pt x="50901" y="5008753"/>
                </a:lnTo>
                <a:lnTo>
                  <a:pt x="52730" y="5010277"/>
                </a:lnTo>
                <a:lnTo>
                  <a:pt x="54559" y="5011801"/>
                </a:lnTo>
                <a:lnTo>
                  <a:pt x="56083" y="5013579"/>
                </a:lnTo>
                <a:lnTo>
                  <a:pt x="57302" y="5015484"/>
                </a:lnTo>
                <a:lnTo>
                  <a:pt x="58826" y="5017262"/>
                </a:lnTo>
                <a:lnTo>
                  <a:pt x="59740" y="5019421"/>
                </a:lnTo>
                <a:lnTo>
                  <a:pt x="60959" y="5021580"/>
                </a:lnTo>
                <a:lnTo>
                  <a:pt x="61569" y="5023739"/>
                </a:lnTo>
                <a:lnTo>
                  <a:pt x="62179" y="5026152"/>
                </a:lnTo>
                <a:lnTo>
                  <a:pt x="62788" y="5028565"/>
                </a:lnTo>
                <a:lnTo>
                  <a:pt x="63093" y="5030978"/>
                </a:lnTo>
                <a:lnTo>
                  <a:pt x="62788" y="5033772"/>
                </a:lnTo>
                <a:lnTo>
                  <a:pt x="62179" y="5036439"/>
                </a:lnTo>
                <a:lnTo>
                  <a:pt x="61569" y="5038979"/>
                </a:lnTo>
                <a:lnTo>
                  <a:pt x="60655" y="5041011"/>
                </a:lnTo>
                <a:lnTo>
                  <a:pt x="59740" y="5043551"/>
                </a:lnTo>
                <a:lnTo>
                  <a:pt x="58521" y="5045329"/>
                </a:lnTo>
                <a:lnTo>
                  <a:pt x="57302" y="5047488"/>
                </a:lnTo>
                <a:lnTo>
                  <a:pt x="55778" y="5049266"/>
                </a:lnTo>
                <a:lnTo>
                  <a:pt x="54254" y="5050790"/>
                </a:lnTo>
                <a:lnTo>
                  <a:pt x="52730" y="5052314"/>
                </a:lnTo>
                <a:lnTo>
                  <a:pt x="50901" y="5053838"/>
                </a:lnTo>
                <a:lnTo>
                  <a:pt x="49072" y="5055108"/>
                </a:lnTo>
                <a:lnTo>
                  <a:pt x="46939" y="5056251"/>
                </a:lnTo>
                <a:lnTo>
                  <a:pt x="44805" y="5057521"/>
                </a:lnTo>
                <a:lnTo>
                  <a:pt x="33223" y="5061458"/>
                </a:lnTo>
                <a:lnTo>
                  <a:pt x="31089" y="5062093"/>
                </a:lnTo>
                <a:lnTo>
                  <a:pt x="28346" y="5062347"/>
                </a:lnTo>
                <a:lnTo>
                  <a:pt x="25907" y="5062728"/>
                </a:lnTo>
                <a:lnTo>
                  <a:pt x="23164" y="5062982"/>
                </a:lnTo>
                <a:lnTo>
                  <a:pt x="20726" y="5062982"/>
                </a:lnTo>
                <a:lnTo>
                  <a:pt x="17983" y="5063363"/>
                </a:lnTo>
                <a:lnTo>
                  <a:pt x="15544" y="5063363"/>
                </a:lnTo>
                <a:lnTo>
                  <a:pt x="12801" y="5062982"/>
                </a:lnTo>
                <a:lnTo>
                  <a:pt x="10363" y="5062982"/>
                </a:lnTo>
                <a:lnTo>
                  <a:pt x="7619" y="5062728"/>
                </a:lnTo>
                <a:lnTo>
                  <a:pt x="5181" y="5062347"/>
                </a:lnTo>
                <a:lnTo>
                  <a:pt x="2438" y="5062093"/>
                </a:lnTo>
                <a:lnTo>
                  <a:pt x="0" y="5061458"/>
                </a:lnTo>
                <a:lnTo>
                  <a:pt x="304" y="5094097"/>
                </a:lnTo>
              </a:path>
              <a:path w="6883400" h="10017125">
                <a:moveTo>
                  <a:pt x="85343" y="4969129"/>
                </a:moveTo>
                <a:lnTo>
                  <a:pt x="85343" y="5094097"/>
                </a:lnTo>
              </a:path>
              <a:path w="6883400" h="10017125">
                <a:moveTo>
                  <a:pt x="304" y="5094097"/>
                </a:moveTo>
                <a:lnTo>
                  <a:pt x="0" y="5126990"/>
                </a:lnTo>
                <a:lnTo>
                  <a:pt x="2438" y="5126355"/>
                </a:lnTo>
                <a:lnTo>
                  <a:pt x="4876" y="5125847"/>
                </a:lnTo>
                <a:lnTo>
                  <a:pt x="7619" y="5125212"/>
                </a:lnTo>
                <a:lnTo>
                  <a:pt x="10058" y="5124831"/>
                </a:lnTo>
                <a:lnTo>
                  <a:pt x="12496" y="5124577"/>
                </a:lnTo>
                <a:lnTo>
                  <a:pt x="15239" y="5124323"/>
                </a:lnTo>
                <a:lnTo>
                  <a:pt x="17678" y="5124323"/>
                </a:lnTo>
                <a:lnTo>
                  <a:pt x="20421" y="5124323"/>
                </a:lnTo>
                <a:lnTo>
                  <a:pt x="22859" y="5124323"/>
                </a:lnTo>
                <a:lnTo>
                  <a:pt x="25603" y="5124577"/>
                </a:lnTo>
                <a:lnTo>
                  <a:pt x="28041" y="5124831"/>
                </a:lnTo>
                <a:lnTo>
                  <a:pt x="30784" y="5125212"/>
                </a:lnTo>
                <a:lnTo>
                  <a:pt x="33223" y="5125847"/>
                </a:lnTo>
                <a:lnTo>
                  <a:pt x="35661" y="5126355"/>
                </a:lnTo>
                <a:lnTo>
                  <a:pt x="38100" y="5126990"/>
                </a:lnTo>
                <a:lnTo>
                  <a:pt x="40233" y="5127879"/>
                </a:lnTo>
                <a:lnTo>
                  <a:pt x="42671" y="5128895"/>
                </a:lnTo>
                <a:lnTo>
                  <a:pt x="44805" y="5130038"/>
                </a:lnTo>
                <a:lnTo>
                  <a:pt x="46939" y="5131308"/>
                </a:lnTo>
                <a:lnTo>
                  <a:pt x="49072" y="5132451"/>
                </a:lnTo>
                <a:lnTo>
                  <a:pt x="50901" y="5133721"/>
                </a:lnTo>
                <a:lnTo>
                  <a:pt x="52730" y="5135245"/>
                </a:lnTo>
                <a:lnTo>
                  <a:pt x="54559" y="5136769"/>
                </a:lnTo>
                <a:lnTo>
                  <a:pt x="56083" y="5138547"/>
                </a:lnTo>
                <a:lnTo>
                  <a:pt x="57302" y="5140452"/>
                </a:lnTo>
                <a:lnTo>
                  <a:pt x="58826" y="5142230"/>
                </a:lnTo>
                <a:lnTo>
                  <a:pt x="59740" y="5144389"/>
                </a:lnTo>
                <a:lnTo>
                  <a:pt x="60959" y="5146548"/>
                </a:lnTo>
                <a:lnTo>
                  <a:pt x="61569" y="5148707"/>
                </a:lnTo>
                <a:lnTo>
                  <a:pt x="62179" y="5151120"/>
                </a:lnTo>
                <a:lnTo>
                  <a:pt x="62788" y="5153533"/>
                </a:lnTo>
                <a:lnTo>
                  <a:pt x="63093" y="5155946"/>
                </a:lnTo>
                <a:lnTo>
                  <a:pt x="62788" y="5158740"/>
                </a:lnTo>
                <a:lnTo>
                  <a:pt x="62179" y="5161407"/>
                </a:lnTo>
                <a:lnTo>
                  <a:pt x="54254" y="5175758"/>
                </a:lnTo>
                <a:lnTo>
                  <a:pt x="52730" y="5177282"/>
                </a:lnTo>
                <a:lnTo>
                  <a:pt x="50901" y="5178806"/>
                </a:lnTo>
                <a:lnTo>
                  <a:pt x="49072" y="5180076"/>
                </a:lnTo>
                <a:lnTo>
                  <a:pt x="46939" y="5181219"/>
                </a:lnTo>
                <a:lnTo>
                  <a:pt x="44805" y="5182489"/>
                </a:lnTo>
                <a:lnTo>
                  <a:pt x="42671" y="5183378"/>
                </a:lnTo>
                <a:lnTo>
                  <a:pt x="40538" y="5184267"/>
                </a:lnTo>
                <a:lnTo>
                  <a:pt x="38100" y="5185283"/>
                </a:lnTo>
                <a:lnTo>
                  <a:pt x="35966" y="5185791"/>
                </a:lnTo>
                <a:lnTo>
                  <a:pt x="33223" y="5186426"/>
                </a:lnTo>
                <a:lnTo>
                  <a:pt x="31089" y="5187061"/>
                </a:lnTo>
                <a:lnTo>
                  <a:pt x="28346" y="5187315"/>
                </a:lnTo>
                <a:lnTo>
                  <a:pt x="25907" y="5187696"/>
                </a:lnTo>
                <a:lnTo>
                  <a:pt x="23164" y="5187950"/>
                </a:lnTo>
                <a:lnTo>
                  <a:pt x="20726" y="5187950"/>
                </a:lnTo>
                <a:lnTo>
                  <a:pt x="17983" y="5188331"/>
                </a:lnTo>
                <a:lnTo>
                  <a:pt x="15544" y="5188331"/>
                </a:lnTo>
                <a:lnTo>
                  <a:pt x="12801" y="5187950"/>
                </a:lnTo>
                <a:lnTo>
                  <a:pt x="10363" y="5187950"/>
                </a:lnTo>
                <a:lnTo>
                  <a:pt x="7619" y="5187696"/>
                </a:lnTo>
                <a:lnTo>
                  <a:pt x="5181" y="5187315"/>
                </a:lnTo>
                <a:lnTo>
                  <a:pt x="2438" y="5187061"/>
                </a:lnTo>
                <a:lnTo>
                  <a:pt x="0" y="5186426"/>
                </a:lnTo>
                <a:lnTo>
                  <a:pt x="304" y="5219065"/>
                </a:lnTo>
              </a:path>
              <a:path w="6883400" h="10017125">
                <a:moveTo>
                  <a:pt x="85343" y="5094097"/>
                </a:moveTo>
                <a:lnTo>
                  <a:pt x="85343" y="5219065"/>
                </a:lnTo>
              </a:path>
              <a:path w="6883400" h="10017125">
                <a:moveTo>
                  <a:pt x="304" y="5219065"/>
                </a:moveTo>
                <a:lnTo>
                  <a:pt x="0" y="5251958"/>
                </a:lnTo>
                <a:lnTo>
                  <a:pt x="2438" y="5251323"/>
                </a:lnTo>
                <a:lnTo>
                  <a:pt x="4876" y="5250815"/>
                </a:lnTo>
                <a:lnTo>
                  <a:pt x="7619" y="5250180"/>
                </a:lnTo>
                <a:lnTo>
                  <a:pt x="10058" y="5249799"/>
                </a:lnTo>
                <a:lnTo>
                  <a:pt x="12496" y="5249545"/>
                </a:lnTo>
                <a:lnTo>
                  <a:pt x="15239" y="5249291"/>
                </a:lnTo>
                <a:lnTo>
                  <a:pt x="17678" y="5249291"/>
                </a:lnTo>
                <a:lnTo>
                  <a:pt x="20421" y="5249291"/>
                </a:lnTo>
                <a:lnTo>
                  <a:pt x="22859" y="5249291"/>
                </a:lnTo>
                <a:lnTo>
                  <a:pt x="25603" y="5249545"/>
                </a:lnTo>
                <a:lnTo>
                  <a:pt x="28041" y="5249799"/>
                </a:lnTo>
                <a:lnTo>
                  <a:pt x="30784" y="5250180"/>
                </a:lnTo>
                <a:lnTo>
                  <a:pt x="33223" y="5250815"/>
                </a:lnTo>
                <a:lnTo>
                  <a:pt x="35661" y="5251323"/>
                </a:lnTo>
                <a:lnTo>
                  <a:pt x="38100" y="5252339"/>
                </a:lnTo>
                <a:lnTo>
                  <a:pt x="40233" y="5252847"/>
                </a:lnTo>
                <a:lnTo>
                  <a:pt x="42671" y="5253863"/>
                </a:lnTo>
                <a:lnTo>
                  <a:pt x="44805" y="5255006"/>
                </a:lnTo>
                <a:lnTo>
                  <a:pt x="46939" y="5256276"/>
                </a:lnTo>
                <a:lnTo>
                  <a:pt x="49072" y="5257419"/>
                </a:lnTo>
                <a:lnTo>
                  <a:pt x="50901" y="5258943"/>
                </a:lnTo>
                <a:lnTo>
                  <a:pt x="52730" y="5260213"/>
                </a:lnTo>
                <a:lnTo>
                  <a:pt x="54559" y="5261737"/>
                </a:lnTo>
                <a:lnTo>
                  <a:pt x="56083" y="5263515"/>
                </a:lnTo>
                <a:lnTo>
                  <a:pt x="57302" y="5265420"/>
                </a:lnTo>
                <a:lnTo>
                  <a:pt x="58826" y="5267198"/>
                </a:lnTo>
                <a:lnTo>
                  <a:pt x="59740" y="5269357"/>
                </a:lnTo>
                <a:lnTo>
                  <a:pt x="60959" y="5271516"/>
                </a:lnTo>
                <a:lnTo>
                  <a:pt x="61569" y="5273675"/>
                </a:lnTo>
                <a:lnTo>
                  <a:pt x="62179" y="5276088"/>
                </a:lnTo>
                <a:lnTo>
                  <a:pt x="62788" y="5278501"/>
                </a:lnTo>
                <a:lnTo>
                  <a:pt x="63093" y="5281295"/>
                </a:lnTo>
                <a:lnTo>
                  <a:pt x="62788" y="5283962"/>
                </a:lnTo>
                <a:lnTo>
                  <a:pt x="62179" y="5286375"/>
                </a:lnTo>
                <a:lnTo>
                  <a:pt x="54254" y="5300726"/>
                </a:lnTo>
                <a:lnTo>
                  <a:pt x="52730" y="5302631"/>
                </a:lnTo>
                <a:lnTo>
                  <a:pt x="50901" y="5303774"/>
                </a:lnTo>
                <a:lnTo>
                  <a:pt x="49072" y="5305044"/>
                </a:lnTo>
                <a:lnTo>
                  <a:pt x="46939" y="5306568"/>
                </a:lnTo>
                <a:lnTo>
                  <a:pt x="44805" y="5307457"/>
                </a:lnTo>
                <a:lnTo>
                  <a:pt x="33223" y="5311394"/>
                </a:lnTo>
                <a:lnTo>
                  <a:pt x="31089" y="5312029"/>
                </a:lnTo>
                <a:lnTo>
                  <a:pt x="28346" y="5312283"/>
                </a:lnTo>
                <a:lnTo>
                  <a:pt x="25907" y="5312664"/>
                </a:lnTo>
                <a:lnTo>
                  <a:pt x="23164" y="5312918"/>
                </a:lnTo>
                <a:lnTo>
                  <a:pt x="20726" y="5312918"/>
                </a:lnTo>
                <a:lnTo>
                  <a:pt x="17983" y="5313299"/>
                </a:lnTo>
                <a:lnTo>
                  <a:pt x="15544" y="5313299"/>
                </a:lnTo>
                <a:lnTo>
                  <a:pt x="12801" y="5312918"/>
                </a:lnTo>
                <a:lnTo>
                  <a:pt x="10363" y="5312918"/>
                </a:lnTo>
                <a:lnTo>
                  <a:pt x="7619" y="5312664"/>
                </a:lnTo>
                <a:lnTo>
                  <a:pt x="5181" y="5312283"/>
                </a:lnTo>
                <a:lnTo>
                  <a:pt x="2438" y="5312029"/>
                </a:lnTo>
                <a:lnTo>
                  <a:pt x="0" y="5311775"/>
                </a:lnTo>
                <a:lnTo>
                  <a:pt x="304" y="5344033"/>
                </a:lnTo>
              </a:path>
              <a:path w="6883400" h="10017125">
                <a:moveTo>
                  <a:pt x="85343" y="5219065"/>
                </a:moveTo>
                <a:lnTo>
                  <a:pt x="85343" y="5344033"/>
                </a:lnTo>
              </a:path>
              <a:path w="6883400" h="10017125">
                <a:moveTo>
                  <a:pt x="304" y="5344033"/>
                </a:moveTo>
                <a:lnTo>
                  <a:pt x="0" y="5376926"/>
                </a:lnTo>
                <a:lnTo>
                  <a:pt x="2438" y="5376291"/>
                </a:lnTo>
                <a:lnTo>
                  <a:pt x="4876" y="5375783"/>
                </a:lnTo>
                <a:lnTo>
                  <a:pt x="7619" y="5375148"/>
                </a:lnTo>
                <a:lnTo>
                  <a:pt x="10058" y="5374767"/>
                </a:lnTo>
                <a:lnTo>
                  <a:pt x="12496" y="5374513"/>
                </a:lnTo>
                <a:lnTo>
                  <a:pt x="15239" y="5374259"/>
                </a:lnTo>
                <a:lnTo>
                  <a:pt x="17678" y="5374259"/>
                </a:lnTo>
                <a:lnTo>
                  <a:pt x="20421" y="5374259"/>
                </a:lnTo>
                <a:lnTo>
                  <a:pt x="22859" y="5374259"/>
                </a:lnTo>
                <a:lnTo>
                  <a:pt x="25603" y="5374513"/>
                </a:lnTo>
                <a:lnTo>
                  <a:pt x="28041" y="5374767"/>
                </a:lnTo>
                <a:lnTo>
                  <a:pt x="30784" y="5375148"/>
                </a:lnTo>
                <a:lnTo>
                  <a:pt x="33223" y="5375783"/>
                </a:lnTo>
                <a:lnTo>
                  <a:pt x="35661" y="5376291"/>
                </a:lnTo>
                <a:lnTo>
                  <a:pt x="38100" y="5377307"/>
                </a:lnTo>
                <a:lnTo>
                  <a:pt x="40233" y="5377815"/>
                </a:lnTo>
                <a:lnTo>
                  <a:pt x="42671" y="5379085"/>
                </a:lnTo>
                <a:lnTo>
                  <a:pt x="44805" y="5379974"/>
                </a:lnTo>
                <a:lnTo>
                  <a:pt x="46939" y="5381244"/>
                </a:lnTo>
                <a:lnTo>
                  <a:pt x="49072" y="5382387"/>
                </a:lnTo>
                <a:lnTo>
                  <a:pt x="50901" y="5383911"/>
                </a:lnTo>
                <a:lnTo>
                  <a:pt x="52730" y="5385181"/>
                </a:lnTo>
                <a:lnTo>
                  <a:pt x="54559" y="5386959"/>
                </a:lnTo>
                <a:lnTo>
                  <a:pt x="56083" y="5388483"/>
                </a:lnTo>
                <a:lnTo>
                  <a:pt x="57302" y="5390388"/>
                </a:lnTo>
                <a:lnTo>
                  <a:pt x="58826" y="5392166"/>
                </a:lnTo>
                <a:lnTo>
                  <a:pt x="59740" y="5394325"/>
                </a:lnTo>
                <a:lnTo>
                  <a:pt x="60959" y="5396484"/>
                </a:lnTo>
                <a:lnTo>
                  <a:pt x="61569" y="5398897"/>
                </a:lnTo>
                <a:lnTo>
                  <a:pt x="62179" y="5401056"/>
                </a:lnTo>
                <a:lnTo>
                  <a:pt x="62788" y="5403469"/>
                </a:lnTo>
                <a:lnTo>
                  <a:pt x="63093" y="5406263"/>
                </a:lnTo>
                <a:lnTo>
                  <a:pt x="62788" y="5408930"/>
                </a:lnTo>
                <a:lnTo>
                  <a:pt x="62179" y="5411343"/>
                </a:lnTo>
                <a:lnTo>
                  <a:pt x="61569" y="5413883"/>
                </a:lnTo>
                <a:lnTo>
                  <a:pt x="54254" y="5425694"/>
                </a:lnTo>
                <a:lnTo>
                  <a:pt x="52730" y="5427599"/>
                </a:lnTo>
                <a:lnTo>
                  <a:pt x="50901" y="5428742"/>
                </a:lnTo>
                <a:lnTo>
                  <a:pt x="49072" y="5430266"/>
                </a:lnTo>
                <a:lnTo>
                  <a:pt x="46939" y="5431536"/>
                </a:lnTo>
                <a:lnTo>
                  <a:pt x="44805" y="5432425"/>
                </a:lnTo>
                <a:lnTo>
                  <a:pt x="42671" y="5433314"/>
                </a:lnTo>
                <a:lnTo>
                  <a:pt x="40538" y="5434584"/>
                </a:lnTo>
                <a:lnTo>
                  <a:pt x="38100" y="5435219"/>
                </a:lnTo>
                <a:lnTo>
                  <a:pt x="35966" y="5435727"/>
                </a:lnTo>
                <a:lnTo>
                  <a:pt x="33223" y="5436362"/>
                </a:lnTo>
                <a:lnTo>
                  <a:pt x="31089" y="5436997"/>
                </a:lnTo>
                <a:lnTo>
                  <a:pt x="28346" y="5437251"/>
                </a:lnTo>
                <a:lnTo>
                  <a:pt x="25907" y="5437632"/>
                </a:lnTo>
                <a:lnTo>
                  <a:pt x="23164" y="5437886"/>
                </a:lnTo>
                <a:lnTo>
                  <a:pt x="20726" y="5438267"/>
                </a:lnTo>
                <a:lnTo>
                  <a:pt x="17983" y="5438267"/>
                </a:lnTo>
                <a:lnTo>
                  <a:pt x="15544" y="5438267"/>
                </a:lnTo>
                <a:lnTo>
                  <a:pt x="12801" y="5438267"/>
                </a:lnTo>
                <a:lnTo>
                  <a:pt x="10363" y="5437886"/>
                </a:lnTo>
                <a:lnTo>
                  <a:pt x="7619" y="5437632"/>
                </a:lnTo>
                <a:lnTo>
                  <a:pt x="5181" y="5437251"/>
                </a:lnTo>
                <a:lnTo>
                  <a:pt x="2438" y="5436997"/>
                </a:lnTo>
                <a:lnTo>
                  <a:pt x="0" y="5436743"/>
                </a:lnTo>
                <a:lnTo>
                  <a:pt x="304" y="5469001"/>
                </a:lnTo>
              </a:path>
              <a:path w="6883400" h="10017125">
                <a:moveTo>
                  <a:pt x="85343" y="5344033"/>
                </a:moveTo>
                <a:lnTo>
                  <a:pt x="85343" y="5469001"/>
                </a:lnTo>
              </a:path>
              <a:path w="6883400" h="10017125">
                <a:moveTo>
                  <a:pt x="304" y="5469001"/>
                </a:moveTo>
                <a:lnTo>
                  <a:pt x="0" y="5501894"/>
                </a:lnTo>
                <a:lnTo>
                  <a:pt x="2438" y="5501259"/>
                </a:lnTo>
                <a:lnTo>
                  <a:pt x="4876" y="5500751"/>
                </a:lnTo>
                <a:lnTo>
                  <a:pt x="7619" y="5500116"/>
                </a:lnTo>
                <a:lnTo>
                  <a:pt x="10058" y="5499735"/>
                </a:lnTo>
                <a:lnTo>
                  <a:pt x="12496" y="5499481"/>
                </a:lnTo>
                <a:lnTo>
                  <a:pt x="15239" y="5499227"/>
                </a:lnTo>
                <a:lnTo>
                  <a:pt x="17678" y="5499227"/>
                </a:lnTo>
                <a:lnTo>
                  <a:pt x="20421" y="5499227"/>
                </a:lnTo>
                <a:lnTo>
                  <a:pt x="22859" y="5499227"/>
                </a:lnTo>
                <a:lnTo>
                  <a:pt x="25603" y="5499481"/>
                </a:lnTo>
                <a:lnTo>
                  <a:pt x="28041" y="5499735"/>
                </a:lnTo>
                <a:lnTo>
                  <a:pt x="30784" y="5500370"/>
                </a:lnTo>
                <a:lnTo>
                  <a:pt x="33223" y="5500751"/>
                </a:lnTo>
                <a:lnTo>
                  <a:pt x="35661" y="5501640"/>
                </a:lnTo>
                <a:lnTo>
                  <a:pt x="38100" y="5502275"/>
                </a:lnTo>
                <a:lnTo>
                  <a:pt x="40233" y="5503164"/>
                </a:lnTo>
                <a:lnTo>
                  <a:pt x="42671" y="5504053"/>
                </a:lnTo>
                <a:lnTo>
                  <a:pt x="44805" y="5504942"/>
                </a:lnTo>
                <a:lnTo>
                  <a:pt x="46939" y="5506212"/>
                </a:lnTo>
                <a:lnTo>
                  <a:pt x="49072" y="5507355"/>
                </a:lnTo>
                <a:lnTo>
                  <a:pt x="50901" y="5508879"/>
                </a:lnTo>
                <a:lnTo>
                  <a:pt x="52730" y="5510149"/>
                </a:lnTo>
                <a:lnTo>
                  <a:pt x="54559" y="5511927"/>
                </a:lnTo>
                <a:lnTo>
                  <a:pt x="56083" y="5513451"/>
                </a:lnTo>
                <a:lnTo>
                  <a:pt x="57302" y="5515356"/>
                </a:lnTo>
                <a:lnTo>
                  <a:pt x="58826" y="5517515"/>
                </a:lnTo>
                <a:lnTo>
                  <a:pt x="59740" y="5519293"/>
                </a:lnTo>
                <a:lnTo>
                  <a:pt x="60959" y="5521452"/>
                </a:lnTo>
                <a:lnTo>
                  <a:pt x="61569" y="5523865"/>
                </a:lnTo>
                <a:lnTo>
                  <a:pt x="62179" y="5526024"/>
                </a:lnTo>
                <a:lnTo>
                  <a:pt x="62788" y="5528437"/>
                </a:lnTo>
                <a:lnTo>
                  <a:pt x="63093" y="5531231"/>
                </a:lnTo>
                <a:lnTo>
                  <a:pt x="62788" y="5533898"/>
                </a:lnTo>
                <a:lnTo>
                  <a:pt x="62179" y="5536311"/>
                </a:lnTo>
                <a:lnTo>
                  <a:pt x="61569" y="5538851"/>
                </a:lnTo>
                <a:lnTo>
                  <a:pt x="54254" y="5550662"/>
                </a:lnTo>
                <a:lnTo>
                  <a:pt x="52730" y="5552567"/>
                </a:lnTo>
                <a:lnTo>
                  <a:pt x="50901" y="5553710"/>
                </a:lnTo>
                <a:lnTo>
                  <a:pt x="49072" y="5555234"/>
                </a:lnTo>
                <a:lnTo>
                  <a:pt x="46939" y="5556504"/>
                </a:lnTo>
                <a:lnTo>
                  <a:pt x="44805" y="5557393"/>
                </a:lnTo>
                <a:lnTo>
                  <a:pt x="42671" y="5558663"/>
                </a:lnTo>
                <a:lnTo>
                  <a:pt x="40538" y="5559552"/>
                </a:lnTo>
                <a:lnTo>
                  <a:pt x="38100" y="5560187"/>
                </a:lnTo>
                <a:lnTo>
                  <a:pt x="35966" y="5561076"/>
                </a:lnTo>
                <a:lnTo>
                  <a:pt x="33223" y="5561330"/>
                </a:lnTo>
                <a:lnTo>
                  <a:pt x="31089" y="5561965"/>
                </a:lnTo>
                <a:lnTo>
                  <a:pt x="28346" y="5562600"/>
                </a:lnTo>
                <a:lnTo>
                  <a:pt x="25907" y="5562600"/>
                </a:lnTo>
                <a:lnTo>
                  <a:pt x="23164" y="5562854"/>
                </a:lnTo>
                <a:lnTo>
                  <a:pt x="20726" y="5563235"/>
                </a:lnTo>
                <a:lnTo>
                  <a:pt x="17983" y="5563235"/>
                </a:lnTo>
                <a:lnTo>
                  <a:pt x="15544" y="5563235"/>
                </a:lnTo>
                <a:lnTo>
                  <a:pt x="12801" y="5563235"/>
                </a:lnTo>
                <a:lnTo>
                  <a:pt x="10363" y="5562854"/>
                </a:lnTo>
                <a:lnTo>
                  <a:pt x="7619" y="5562600"/>
                </a:lnTo>
                <a:lnTo>
                  <a:pt x="5181" y="5562219"/>
                </a:lnTo>
                <a:lnTo>
                  <a:pt x="2438" y="5561965"/>
                </a:lnTo>
                <a:lnTo>
                  <a:pt x="0" y="5561711"/>
                </a:lnTo>
                <a:lnTo>
                  <a:pt x="304" y="5594223"/>
                </a:lnTo>
              </a:path>
              <a:path w="6883400" h="10017125">
                <a:moveTo>
                  <a:pt x="85343" y="5469001"/>
                </a:moveTo>
                <a:lnTo>
                  <a:pt x="85343" y="5594223"/>
                </a:lnTo>
              </a:path>
              <a:path w="6883400" h="10017125">
                <a:moveTo>
                  <a:pt x="304" y="5594223"/>
                </a:moveTo>
                <a:lnTo>
                  <a:pt x="0" y="5626862"/>
                </a:lnTo>
                <a:lnTo>
                  <a:pt x="2438" y="5626227"/>
                </a:lnTo>
                <a:lnTo>
                  <a:pt x="4876" y="5625719"/>
                </a:lnTo>
                <a:lnTo>
                  <a:pt x="7619" y="5625084"/>
                </a:lnTo>
                <a:lnTo>
                  <a:pt x="10058" y="5624703"/>
                </a:lnTo>
                <a:lnTo>
                  <a:pt x="12496" y="5624449"/>
                </a:lnTo>
                <a:lnTo>
                  <a:pt x="15239" y="5624449"/>
                </a:lnTo>
                <a:lnTo>
                  <a:pt x="17678" y="5624195"/>
                </a:lnTo>
                <a:lnTo>
                  <a:pt x="20421" y="5624195"/>
                </a:lnTo>
                <a:lnTo>
                  <a:pt x="22859" y="5624449"/>
                </a:lnTo>
                <a:lnTo>
                  <a:pt x="25603" y="5624449"/>
                </a:lnTo>
                <a:lnTo>
                  <a:pt x="28041" y="5624703"/>
                </a:lnTo>
                <a:lnTo>
                  <a:pt x="30784" y="5625338"/>
                </a:lnTo>
                <a:lnTo>
                  <a:pt x="33223" y="5625973"/>
                </a:lnTo>
                <a:lnTo>
                  <a:pt x="35661" y="5626608"/>
                </a:lnTo>
                <a:lnTo>
                  <a:pt x="38100" y="5627243"/>
                </a:lnTo>
                <a:lnTo>
                  <a:pt x="40233" y="5628132"/>
                </a:lnTo>
                <a:lnTo>
                  <a:pt x="42671" y="5629021"/>
                </a:lnTo>
                <a:lnTo>
                  <a:pt x="44805" y="5629910"/>
                </a:lnTo>
                <a:lnTo>
                  <a:pt x="46939" y="5631180"/>
                </a:lnTo>
                <a:lnTo>
                  <a:pt x="49072" y="5632323"/>
                </a:lnTo>
                <a:lnTo>
                  <a:pt x="50901" y="5633847"/>
                </a:lnTo>
                <a:lnTo>
                  <a:pt x="52730" y="5635371"/>
                </a:lnTo>
                <a:lnTo>
                  <a:pt x="54559" y="5636895"/>
                </a:lnTo>
                <a:lnTo>
                  <a:pt x="56083" y="5638419"/>
                </a:lnTo>
                <a:lnTo>
                  <a:pt x="57302" y="5640324"/>
                </a:lnTo>
                <a:lnTo>
                  <a:pt x="58826" y="5642483"/>
                </a:lnTo>
                <a:lnTo>
                  <a:pt x="59740" y="5644261"/>
                </a:lnTo>
                <a:lnTo>
                  <a:pt x="60959" y="5646420"/>
                </a:lnTo>
                <a:lnTo>
                  <a:pt x="61569" y="5648833"/>
                </a:lnTo>
                <a:lnTo>
                  <a:pt x="62179" y="5650992"/>
                </a:lnTo>
                <a:lnTo>
                  <a:pt x="62788" y="5653659"/>
                </a:lnTo>
                <a:lnTo>
                  <a:pt x="63093" y="5656199"/>
                </a:lnTo>
                <a:lnTo>
                  <a:pt x="62788" y="5658866"/>
                </a:lnTo>
                <a:lnTo>
                  <a:pt x="62179" y="5661279"/>
                </a:lnTo>
                <a:lnTo>
                  <a:pt x="61569" y="5663819"/>
                </a:lnTo>
                <a:lnTo>
                  <a:pt x="55778" y="5674106"/>
                </a:lnTo>
                <a:lnTo>
                  <a:pt x="54254" y="5676011"/>
                </a:lnTo>
                <a:lnTo>
                  <a:pt x="38100" y="5685155"/>
                </a:lnTo>
                <a:lnTo>
                  <a:pt x="35966" y="5686044"/>
                </a:lnTo>
                <a:lnTo>
                  <a:pt x="33223" y="5686679"/>
                </a:lnTo>
                <a:lnTo>
                  <a:pt x="31089" y="5686933"/>
                </a:lnTo>
                <a:lnTo>
                  <a:pt x="28346" y="5687568"/>
                </a:lnTo>
                <a:lnTo>
                  <a:pt x="25907" y="5687822"/>
                </a:lnTo>
                <a:lnTo>
                  <a:pt x="23164" y="5687822"/>
                </a:lnTo>
                <a:lnTo>
                  <a:pt x="20726" y="5688203"/>
                </a:lnTo>
                <a:lnTo>
                  <a:pt x="17983" y="5688203"/>
                </a:lnTo>
                <a:lnTo>
                  <a:pt x="15544" y="5688203"/>
                </a:lnTo>
                <a:lnTo>
                  <a:pt x="12801" y="5688203"/>
                </a:lnTo>
                <a:lnTo>
                  <a:pt x="10363" y="5687822"/>
                </a:lnTo>
                <a:lnTo>
                  <a:pt x="7619" y="5687822"/>
                </a:lnTo>
                <a:lnTo>
                  <a:pt x="5181" y="5687187"/>
                </a:lnTo>
                <a:lnTo>
                  <a:pt x="2438" y="5686933"/>
                </a:lnTo>
                <a:lnTo>
                  <a:pt x="0" y="5686679"/>
                </a:lnTo>
                <a:lnTo>
                  <a:pt x="304" y="5719191"/>
                </a:lnTo>
              </a:path>
              <a:path w="6883400" h="10017125">
                <a:moveTo>
                  <a:pt x="85343" y="5594223"/>
                </a:moveTo>
                <a:lnTo>
                  <a:pt x="85343" y="5719191"/>
                </a:lnTo>
              </a:path>
              <a:path w="6883400" h="10017125">
                <a:moveTo>
                  <a:pt x="304" y="5719191"/>
                </a:moveTo>
                <a:lnTo>
                  <a:pt x="0" y="5751830"/>
                </a:lnTo>
                <a:lnTo>
                  <a:pt x="2438" y="5751195"/>
                </a:lnTo>
                <a:lnTo>
                  <a:pt x="4876" y="5750687"/>
                </a:lnTo>
                <a:lnTo>
                  <a:pt x="7619" y="5750306"/>
                </a:lnTo>
                <a:lnTo>
                  <a:pt x="10058" y="5749671"/>
                </a:lnTo>
                <a:lnTo>
                  <a:pt x="12496" y="5749417"/>
                </a:lnTo>
                <a:lnTo>
                  <a:pt x="15239" y="5749417"/>
                </a:lnTo>
                <a:lnTo>
                  <a:pt x="17678" y="5749163"/>
                </a:lnTo>
                <a:lnTo>
                  <a:pt x="20421" y="5749163"/>
                </a:lnTo>
                <a:lnTo>
                  <a:pt x="22859" y="5749417"/>
                </a:lnTo>
                <a:lnTo>
                  <a:pt x="25603" y="5749417"/>
                </a:lnTo>
                <a:lnTo>
                  <a:pt x="28041" y="5750052"/>
                </a:lnTo>
                <a:lnTo>
                  <a:pt x="30784" y="5750306"/>
                </a:lnTo>
                <a:lnTo>
                  <a:pt x="33223" y="5750941"/>
                </a:lnTo>
                <a:lnTo>
                  <a:pt x="35661" y="5751576"/>
                </a:lnTo>
                <a:lnTo>
                  <a:pt x="38100" y="5752211"/>
                </a:lnTo>
                <a:lnTo>
                  <a:pt x="40233" y="5753100"/>
                </a:lnTo>
                <a:lnTo>
                  <a:pt x="42671" y="5753989"/>
                </a:lnTo>
                <a:lnTo>
                  <a:pt x="44805" y="5754878"/>
                </a:lnTo>
                <a:lnTo>
                  <a:pt x="46939" y="5756148"/>
                </a:lnTo>
                <a:lnTo>
                  <a:pt x="49072" y="5757291"/>
                </a:lnTo>
                <a:lnTo>
                  <a:pt x="50901" y="5758815"/>
                </a:lnTo>
                <a:lnTo>
                  <a:pt x="52730" y="5760339"/>
                </a:lnTo>
                <a:lnTo>
                  <a:pt x="54559" y="5761863"/>
                </a:lnTo>
                <a:lnTo>
                  <a:pt x="56083" y="5763387"/>
                </a:lnTo>
                <a:lnTo>
                  <a:pt x="57302" y="5765292"/>
                </a:lnTo>
                <a:lnTo>
                  <a:pt x="58826" y="5767451"/>
                </a:lnTo>
                <a:lnTo>
                  <a:pt x="59740" y="5769229"/>
                </a:lnTo>
                <a:lnTo>
                  <a:pt x="60959" y="5771388"/>
                </a:lnTo>
                <a:lnTo>
                  <a:pt x="61569" y="5773801"/>
                </a:lnTo>
                <a:lnTo>
                  <a:pt x="62179" y="5775960"/>
                </a:lnTo>
                <a:lnTo>
                  <a:pt x="62788" y="5778627"/>
                </a:lnTo>
                <a:lnTo>
                  <a:pt x="63093" y="5781167"/>
                </a:lnTo>
                <a:lnTo>
                  <a:pt x="62788" y="5783834"/>
                </a:lnTo>
                <a:lnTo>
                  <a:pt x="62179" y="5786247"/>
                </a:lnTo>
                <a:lnTo>
                  <a:pt x="61569" y="5788787"/>
                </a:lnTo>
                <a:lnTo>
                  <a:pt x="55778" y="5799074"/>
                </a:lnTo>
                <a:lnTo>
                  <a:pt x="54254" y="5800979"/>
                </a:lnTo>
                <a:lnTo>
                  <a:pt x="38100" y="5810123"/>
                </a:lnTo>
                <a:lnTo>
                  <a:pt x="35966" y="5811012"/>
                </a:lnTo>
                <a:lnTo>
                  <a:pt x="33223" y="5811647"/>
                </a:lnTo>
                <a:lnTo>
                  <a:pt x="31089" y="5811901"/>
                </a:lnTo>
                <a:lnTo>
                  <a:pt x="28346" y="5812536"/>
                </a:lnTo>
                <a:lnTo>
                  <a:pt x="25907" y="5812790"/>
                </a:lnTo>
                <a:lnTo>
                  <a:pt x="23164" y="5812790"/>
                </a:lnTo>
                <a:lnTo>
                  <a:pt x="20726" y="5813171"/>
                </a:lnTo>
                <a:lnTo>
                  <a:pt x="17983" y="5813171"/>
                </a:lnTo>
                <a:lnTo>
                  <a:pt x="15544" y="5813171"/>
                </a:lnTo>
                <a:lnTo>
                  <a:pt x="12801" y="5813171"/>
                </a:lnTo>
                <a:lnTo>
                  <a:pt x="10363" y="5812790"/>
                </a:lnTo>
                <a:lnTo>
                  <a:pt x="7619" y="5812790"/>
                </a:lnTo>
                <a:lnTo>
                  <a:pt x="5181" y="5812536"/>
                </a:lnTo>
                <a:lnTo>
                  <a:pt x="2438" y="5812155"/>
                </a:lnTo>
                <a:lnTo>
                  <a:pt x="0" y="5811647"/>
                </a:lnTo>
                <a:lnTo>
                  <a:pt x="304" y="5844159"/>
                </a:lnTo>
              </a:path>
              <a:path w="6883400" h="10017125">
                <a:moveTo>
                  <a:pt x="85343" y="5719191"/>
                </a:moveTo>
                <a:lnTo>
                  <a:pt x="85343" y="5844159"/>
                </a:lnTo>
              </a:path>
              <a:path w="6883400" h="10017125">
                <a:moveTo>
                  <a:pt x="304" y="5844159"/>
                </a:moveTo>
                <a:lnTo>
                  <a:pt x="0" y="5877179"/>
                </a:lnTo>
                <a:lnTo>
                  <a:pt x="2438" y="5876163"/>
                </a:lnTo>
                <a:lnTo>
                  <a:pt x="4876" y="5875655"/>
                </a:lnTo>
                <a:lnTo>
                  <a:pt x="7619" y="5875274"/>
                </a:lnTo>
                <a:lnTo>
                  <a:pt x="10058" y="5874639"/>
                </a:lnTo>
                <a:lnTo>
                  <a:pt x="12496" y="5874385"/>
                </a:lnTo>
                <a:lnTo>
                  <a:pt x="25603" y="5874385"/>
                </a:lnTo>
                <a:lnTo>
                  <a:pt x="28041" y="5875020"/>
                </a:lnTo>
                <a:lnTo>
                  <a:pt x="30784" y="5875274"/>
                </a:lnTo>
                <a:lnTo>
                  <a:pt x="33223" y="5875909"/>
                </a:lnTo>
                <a:lnTo>
                  <a:pt x="35661" y="5876544"/>
                </a:lnTo>
                <a:lnTo>
                  <a:pt x="38100" y="5877179"/>
                </a:lnTo>
                <a:lnTo>
                  <a:pt x="40233" y="5878068"/>
                </a:lnTo>
                <a:lnTo>
                  <a:pt x="42671" y="5878957"/>
                </a:lnTo>
                <a:lnTo>
                  <a:pt x="44805" y="5879846"/>
                </a:lnTo>
                <a:lnTo>
                  <a:pt x="46939" y="5881116"/>
                </a:lnTo>
                <a:lnTo>
                  <a:pt x="49072" y="5882259"/>
                </a:lnTo>
                <a:lnTo>
                  <a:pt x="50901" y="5883783"/>
                </a:lnTo>
                <a:lnTo>
                  <a:pt x="52730" y="5885307"/>
                </a:lnTo>
                <a:lnTo>
                  <a:pt x="54559" y="5886831"/>
                </a:lnTo>
                <a:lnTo>
                  <a:pt x="61569" y="5898769"/>
                </a:lnTo>
                <a:lnTo>
                  <a:pt x="62179" y="5900928"/>
                </a:lnTo>
                <a:lnTo>
                  <a:pt x="62788" y="5903595"/>
                </a:lnTo>
                <a:lnTo>
                  <a:pt x="63093" y="5906135"/>
                </a:lnTo>
                <a:lnTo>
                  <a:pt x="54254" y="5925947"/>
                </a:lnTo>
                <a:lnTo>
                  <a:pt x="52730" y="5927471"/>
                </a:lnTo>
                <a:lnTo>
                  <a:pt x="31089" y="5936869"/>
                </a:lnTo>
                <a:lnTo>
                  <a:pt x="28346" y="5937504"/>
                </a:lnTo>
                <a:lnTo>
                  <a:pt x="25907" y="5937758"/>
                </a:lnTo>
                <a:lnTo>
                  <a:pt x="23164" y="5937758"/>
                </a:lnTo>
                <a:lnTo>
                  <a:pt x="20726" y="5938139"/>
                </a:lnTo>
                <a:lnTo>
                  <a:pt x="17983" y="5938139"/>
                </a:lnTo>
                <a:lnTo>
                  <a:pt x="15544" y="5938139"/>
                </a:lnTo>
                <a:lnTo>
                  <a:pt x="12801" y="5938139"/>
                </a:lnTo>
                <a:lnTo>
                  <a:pt x="10363" y="5937758"/>
                </a:lnTo>
                <a:lnTo>
                  <a:pt x="7619" y="5937758"/>
                </a:lnTo>
                <a:lnTo>
                  <a:pt x="5181" y="5937504"/>
                </a:lnTo>
                <a:lnTo>
                  <a:pt x="2438" y="5937123"/>
                </a:lnTo>
                <a:lnTo>
                  <a:pt x="0" y="5936615"/>
                </a:lnTo>
                <a:lnTo>
                  <a:pt x="304" y="5969127"/>
                </a:lnTo>
              </a:path>
              <a:path w="6883400" h="10017125">
                <a:moveTo>
                  <a:pt x="85343" y="5844159"/>
                </a:moveTo>
                <a:lnTo>
                  <a:pt x="85343" y="5969127"/>
                </a:lnTo>
              </a:path>
              <a:path w="6883400" h="10017125">
                <a:moveTo>
                  <a:pt x="304" y="5969127"/>
                </a:moveTo>
                <a:lnTo>
                  <a:pt x="0" y="6002147"/>
                </a:lnTo>
                <a:lnTo>
                  <a:pt x="2438" y="6001131"/>
                </a:lnTo>
                <a:lnTo>
                  <a:pt x="4876" y="6000623"/>
                </a:lnTo>
                <a:lnTo>
                  <a:pt x="7619" y="6000242"/>
                </a:lnTo>
                <a:lnTo>
                  <a:pt x="10058" y="5999988"/>
                </a:lnTo>
                <a:lnTo>
                  <a:pt x="12496" y="5999607"/>
                </a:lnTo>
                <a:lnTo>
                  <a:pt x="15239" y="5999353"/>
                </a:lnTo>
                <a:lnTo>
                  <a:pt x="17678" y="5999353"/>
                </a:lnTo>
                <a:lnTo>
                  <a:pt x="20421" y="5999353"/>
                </a:lnTo>
                <a:lnTo>
                  <a:pt x="22859" y="5999353"/>
                </a:lnTo>
                <a:lnTo>
                  <a:pt x="25603" y="5999607"/>
                </a:lnTo>
                <a:lnTo>
                  <a:pt x="28041" y="5999988"/>
                </a:lnTo>
                <a:lnTo>
                  <a:pt x="30784" y="6000242"/>
                </a:lnTo>
                <a:lnTo>
                  <a:pt x="33223" y="6000877"/>
                </a:lnTo>
                <a:lnTo>
                  <a:pt x="35661" y="6001512"/>
                </a:lnTo>
                <a:lnTo>
                  <a:pt x="38100" y="6002147"/>
                </a:lnTo>
                <a:lnTo>
                  <a:pt x="40233" y="6003036"/>
                </a:lnTo>
                <a:lnTo>
                  <a:pt x="42671" y="6003925"/>
                </a:lnTo>
                <a:lnTo>
                  <a:pt x="44805" y="6005195"/>
                </a:lnTo>
                <a:lnTo>
                  <a:pt x="46939" y="6006338"/>
                </a:lnTo>
                <a:lnTo>
                  <a:pt x="49072" y="6007608"/>
                </a:lnTo>
                <a:lnTo>
                  <a:pt x="50901" y="6008751"/>
                </a:lnTo>
                <a:lnTo>
                  <a:pt x="52730" y="6010275"/>
                </a:lnTo>
                <a:lnTo>
                  <a:pt x="54559" y="6011799"/>
                </a:lnTo>
                <a:lnTo>
                  <a:pt x="56083" y="6013704"/>
                </a:lnTo>
                <a:lnTo>
                  <a:pt x="57302" y="6015482"/>
                </a:lnTo>
                <a:lnTo>
                  <a:pt x="58826" y="6017387"/>
                </a:lnTo>
                <a:lnTo>
                  <a:pt x="59740" y="6019419"/>
                </a:lnTo>
                <a:lnTo>
                  <a:pt x="60959" y="6021578"/>
                </a:lnTo>
                <a:lnTo>
                  <a:pt x="61569" y="6023737"/>
                </a:lnTo>
                <a:lnTo>
                  <a:pt x="62179" y="6026150"/>
                </a:lnTo>
                <a:lnTo>
                  <a:pt x="62788" y="6028563"/>
                </a:lnTo>
                <a:lnTo>
                  <a:pt x="63093" y="6031103"/>
                </a:lnTo>
                <a:lnTo>
                  <a:pt x="62788" y="6033770"/>
                </a:lnTo>
                <a:lnTo>
                  <a:pt x="62179" y="6036564"/>
                </a:lnTo>
                <a:lnTo>
                  <a:pt x="61569" y="6038977"/>
                </a:lnTo>
                <a:lnTo>
                  <a:pt x="60655" y="6041136"/>
                </a:lnTo>
                <a:lnTo>
                  <a:pt x="59740" y="6043549"/>
                </a:lnTo>
                <a:lnTo>
                  <a:pt x="58521" y="6045327"/>
                </a:lnTo>
                <a:lnTo>
                  <a:pt x="57302" y="6047486"/>
                </a:lnTo>
                <a:lnTo>
                  <a:pt x="55778" y="6049391"/>
                </a:lnTo>
                <a:lnTo>
                  <a:pt x="54254" y="6050915"/>
                </a:lnTo>
                <a:lnTo>
                  <a:pt x="52730" y="6052439"/>
                </a:lnTo>
                <a:lnTo>
                  <a:pt x="50901" y="6053963"/>
                </a:lnTo>
                <a:lnTo>
                  <a:pt x="33223" y="6061583"/>
                </a:lnTo>
                <a:lnTo>
                  <a:pt x="31089" y="6062091"/>
                </a:lnTo>
                <a:lnTo>
                  <a:pt x="28346" y="6062472"/>
                </a:lnTo>
                <a:lnTo>
                  <a:pt x="25907" y="6062726"/>
                </a:lnTo>
                <a:lnTo>
                  <a:pt x="23164" y="6063107"/>
                </a:lnTo>
                <a:lnTo>
                  <a:pt x="20726" y="6063107"/>
                </a:lnTo>
                <a:lnTo>
                  <a:pt x="17983" y="6063361"/>
                </a:lnTo>
                <a:lnTo>
                  <a:pt x="15544" y="6063361"/>
                </a:lnTo>
                <a:lnTo>
                  <a:pt x="12801" y="6063107"/>
                </a:lnTo>
                <a:lnTo>
                  <a:pt x="10363" y="6063107"/>
                </a:lnTo>
                <a:lnTo>
                  <a:pt x="7619" y="6062726"/>
                </a:lnTo>
                <a:lnTo>
                  <a:pt x="5181" y="6062472"/>
                </a:lnTo>
                <a:lnTo>
                  <a:pt x="2438" y="6062091"/>
                </a:lnTo>
                <a:lnTo>
                  <a:pt x="0" y="6061583"/>
                </a:lnTo>
                <a:lnTo>
                  <a:pt x="304" y="6094095"/>
                </a:lnTo>
              </a:path>
              <a:path w="6883400" h="10017125">
                <a:moveTo>
                  <a:pt x="85343" y="5969127"/>
                </a:moveTo>
                <a:lnTo>
                  <a:pt x="85343" y="6094095"/>
                </a:lnTo>
              </a:path>
              <a:path w="6883400" h="10017125">
                <a:moveTo>
                  <a:pt x="304" y="6094095"/>
                </a:moveTo>
                <a:lnTo>
                  <a:pt x="0" y="6127115"/>
                </a:lnTo>
                <a:lnTo>
                  <a:pt x="2438" y="6126480"/>
                </a:lnTo>
                <a:lnTo>
                  <a:pt x="4876" y="6125591"/>
                </a:lnTo>
                <a:lnTo>
                  <a:pt x="7619" y="6125210"/>
                </a:lnTo>
                <a:lnTo>
                  <a:pt x="10058" y="6124956"/>
                </a:lnTo>
                <a:lnTo>
                  <a:pt x="12496" y="6124575"/>
                </a:lnTo>
                <a:lnTo>
                  <a:pt x="15239" y="6124321"/>
                </a:lnTo>
                <a:lnTo>
                  <a:pt x="17678" y="6124321"/>
                </a:lnTo>
                <a:lnTo>
                  <a:pt x="20421" y="6124321"/>
                </a:lnTo>
                <a:lnTo>
                  <a:pt x="22859" y="6124321"/>
                </a:lnTo>
                <a:lnTo>
                  <a:pt x="25603" y="6124575"/>
                </a:lnTo>
                <a:lnTo>
                  <a:pt x="28041" y="6124956"/>
                </a:lnTo>
                <a:lnTo>
                  <a:pt x="30784" y="6125210"/>
                </a:lnTo>
                <a:lnTo>
                  <a:pt x="33223" y="6125845"/>
                </a:lnTo>
                <a:lnTo>
                  <a:pt x="35661" y="6126480"/>
                </a:lnTo>
                <a:lnTo>
                  <a:pt x="38100" y="6127115"/>
                </a:lnTo>
                <a:lnTo>
                  <a:pt x="40233" y="6128004"/>
                </a:lnTo>
                <a:lnTo>
                  <a:pt x="42671" y="6128893"/>
                </a:lnTo>
                <a:lnTo>
                  <a:pt x="44805" y="6130163"/>
                </a:lnTo>
                <a:lnTo>
                  <a:pt x="46939" y="6131306"/>
                </a:lnTo>
                <a:lnTo>
                  <a:pt x="49072" y="6132576"/>
                </a:lnTo>
                <a:lnTo>
                  <a:pt x="50901" y="6133719"/>
                </a:lnTo>
                <a:lnTo>
                  <a:pt x="52730" y="6135243"/>
                </a:lnTo>
                <a:lnTo>
                  <a:pt x="54559" y="6136767"/>
                </a:lnTo>
                <a:lnTo>
                  <a:pt x="56083" y="6138672"/>
                </a:lnTo>
                <a:lnTo>
                  <a:pt x="57302" y="6140450"/>
                </a:lnTo>
                <a:lnTo>
                  <a:pt x="58826" y="6142355"/>
                </a:lnTo>
                <a:lnTo>
                  <a:pt x="59740" y="6144387"/>
                </a:lnTo>
                <a:lnTo>
                  <a:pt x="60959" y="6146546"/>
                </a:lnTo>
                <a:lnTo>
                  <a:pt x="61569" y="6148705"/>
                </a:lnTo>
                <a:lnTo>
                  <a:pt x="62179" y="6151118"/>
                </a:lnTo>
                <a:lnTo>
                  <a:pt x="62788" y="6153531"/>
                </a:lnTo>
                <a:lnTo>
                  <a:pt x="63093" y="6156071"/>
                </a:lnTo>
                <a:lnTo>
                  <a:pt x="62788" y="6158738"/>
                </a:lnTo>
                <a:lnTo>
                  <a:pt x="62179" y="6161532"/>
                </a:lnTo>
                <a:lnTo>
                  <a:pt x="61569" y="6163945"/>
                </a:lnTo>
                <a:lnTo>
                  <a:pt x="60655" y="6166358"/>
                </a:lnTo>
                <a:lnTo>
                  <a:pt x="59740" y="6168517"/>
                </a:lnTo>
                <a:lnTo>
                  <a:pt x="58521" y="6170295"/>
                </a:lnTo>
                <a:lnTo>
                  <a:pt x="57302" y="6172454"/>
                </a:lnTo>
                <a:lnTo>
                  <a:pt x="55778" y="6174359"/>
                </a:lnTo>
                <a:lnTo>
                  <a:pt x="54254" y="6175883"/>
                </a:lnTo>
                <a:lnTo>
                  <a:pt x="52730" y="6177407"/>
                </a:lnTo>
                <a:lnTo>
                  <a:pt x="33223" y="6186551"/>
                </a:lnTo>
                <a:lnTo>
                  <a:pt x="31089" y="6187059"/>
                </a:lnTo>
                <a:lnTo>
                  <a:pt x="28346" y="6187440"/>
                </a:lnTo>
                <a:lnTo>
                  <a:pt x="25907" y="6187694"/>
                </a:lnTo>
                <a:lnTo>
                  <a:pt x="23164" y="6188075"/>
                </a:lnTo>
                <a:lnTo>
                  <a:pt x="20726" y="6188075"/>
                </a:lnTo>
                <a:lnTo>
                  <a:pt x="17983" y="6188329"/>
                </a:lnTo>
                <a:lnTo>
                  <a:pt x="15544" y="6188329"/>
                </a:lnTo>
                <a:lnTo>
                  <a:pt x="12801" y="6188075"/>
                </a:lnTo>
                <a:lnTo>
                  <a:pt x="10363" y="6188075"/>
                </a:lnTo>
                <a:lnTo>
                  <a:pt x="7619" y="6187694"/>
                </a:lnTo>
                <a:lnTo>
                  <a:pt x="5181" y="6187440"/>
                </a:lnTo>
                <a:lnTo>
                  <a:pt x="2438" y="6187059"/>
                </a:lnTo>
                <a:lnTo>
                  <a:pt x="0" y="6186551"/>
                </a:lnTo>
                <a:lnTo>
                  <a:pt x="304" y="6219063"/>
                </a:lnTo>
              </a:path>
              <a:path w="6883400" h="10017125">
                <a:moveTo>
                  <a:pt x="85343" y="6094095"/>
                </a:moveTo>
                <a:lnTo>
                  <a:pt x="85343" y="6219063"/>
                </a:lnTo>
              </a:path>
              <a:path w="6883400" h="10017125">
                <a:moveTo>
                  <a:pt x="304" y="6219063"/>
                </a:moveTo>
                <a:lnTo>
                  <a:pt x="0" y="6252083"/>
                </a:lnTo>
                <a:lnTo>
                  <a:pt x="2438" y="6251448"/>
                </a:lnTo>
                <a:lnTo>
                  <a:pt x="4876" y="6250813"/>
                </a:lnTo>
                <a:lnTo>
                  <a:pt x="7619" y="6250178"/>
                </a:lnTo>
                <a:lnTo>
                  <a:pt x="10058" y="6249924"/>
                </a:lnTo>
                <a:lnTo>
                  <a:pt x="12496" y="6249543"/>
                </a:lnTo>
                <a:lnTo>
                  <a:pt x="15239" y="6249289"/>
                </a:lnTo>
                <a:lnTo>
                  <a:pt x="17678" y="6249289"/>
                </a:lnTo>
                <a:lnTo>
                  <a:pt x="20421" y="6249289"/>
                </a:lnTo>
                <a:lnTo>
                  <a:pt x="22859" y="6249289"/>
                </a:lnTo>
                <a:lnTo>
                  <a:pt x="25603" y="6249543"/>
                </a:lnTo>
                <a:lnTo>
                  <a:pt x="28041" y="6249924"/>
                </a:lnTo>
                <a:lnTo>
                  <a:pt x="30784" y="6250178"/>
                </a:lnTo>
                <a:lnTo>
                  <a:pt x="33223" y="6250813"/>
                </a:lnTo>
                <a:lnTo>
                  <a:pt x="35661" y="6251448"/>
                </a:lnTo>
                <a:lnTo>
                  <a:pt x="38100" y="6252083"/>
                </a:lnTo>
                <a:lnTo>
                  <a:pt x="40233" y="6252972"/>
                </a:lnTo>
                <a:lnTo>
                  <a:pt x="42671" y="6253861"/>
                </a:lnTo>
                <a:lnTo>
                  <a:pt x="44805" y="6255131"/>
                </a:lnTo>
                <a:lnTo>
                  <a:pt x="46939" y="6256274"/>
                </a:lnTo>
                <a:lnTo>
                  <a:pt x="49072" y="6257544"/>
                </a:lnTo>
                <a:lnTo>
                  <a:pt x="50901" y="6258687"/>
                </a:lnTo>
                <a:lnTo>
                  <a:pt x="52730" y="6260211"/>
                </a:lnTo>
                <a:lnTo>
                  <a:pt x="54559" y="6261735"/>
                </a:lnTo>
                <a:lnTo>
                  <a:pt x="56083" y="6263640"/>
                </a:lnTo>
                <a:lnTo>
                  <a:pt x="57302" y="6265418"/>
                </a:lnTo>
                <a:lnTo>
                  <a:pt x="58826" y="6267323"/>
                </a:lnTo>
                <a:lnTo>
                  <a:pt x="59740" y="6269355"/>
                </a:lnTo>
                <a:lnTo>
                  <a:pt x="60959" y="6271514"/>
                </a:lnTo>
                <a:lnTo>
                  <a:pt x="61569" y="6273673"/>
                </a:lnTo>
                <a:lnTo>
                  <a:pt x="62179" y="6276086"/>
                </a:lnTo>
                <a:lnTo>
                  <a:pt x="62788" y="6278499"/>
                </a:lnTo>
                <a:lnTo>
                  <a:pt x="63093" y="6281039"/>
                </a:lnTo>
                <a:lnTo>
                  <a:pt x="62788" y="6283706"/>
                </a:lnTo>
                <a:lnTo>
                  <a:pt x="62179" y="6286500"/>
                </a:lnTo>
                <a:lnTo>
                  <a:pt x="54254" y="6300851"/>
                </a:lnTo>
                <a:lnTo>
                  <a:pt x="52730" y="6302375"/>
                </a:lnTo>
                <a:lnTo>
                  <a:pt x="33223" y="6311519"/>
                </a:lnTo>
                <a:lnTo>
                  <a:pt x="31089" y="6312027"/>
                </a:lnTo>
                <a:lnTo>
                  <a:pt x="28346" y="6312408"/>
                </a:lnTo>
                <a:lnTo>
                  <a:pt x="25907" y="6312662"/>
                </a:lnTo>
                <a:lnTo>
                  <a:pt x="23164" y="6313043"/>
                </a:lnTo>
                <a:lnTo>
                  <a:pt x="20726" y="6313043"/>
                </a:lnTo>
                <a:lnTo>
                  <a:pt x="17983" y="6313297"/>
                </a:lnTo>
                <a:lnTo>
                  <a:pt x="15544" y="6313297"/>
                </a:lnTo>
                <a:lnTo>
                  <a:pt x="12801" y="6313043"/>
                </a:lnTo>
                <a:lnTo>
                  <a:pt x="10363" y="6313043"/>
                </a:lnTo>
                <a:lnTo>
                  <a:pt x="7619" y="6312662"/>
                </a:lnTo>
                <a:lnTo>
                  <a:pt x="5181" y="6312408"/>
                </a:lnTo>
                <a:lnTo>
                  <a:pt x="2438" y="6312027"/>
                </a:lnTo>
                <a:lnTo>
                  <a:pt x="0" y="6311519"/>
                </a:lnTo>
                <a:lnTo>
                  <a:pt x="304" y="6344031"/>
                </a:lnTo>
              </a:path>
              <a:path w="6883400" h="10017125">
                <a:moveTo>
                  <a:pt x="85343" y="6219063"/>
                </a:moveTo>
                <a:lnTo>
                  <a:pt x="85343" y="6344031"/>
                </a:lnTo>
              </a:path>
              <a:path w="6883400" h="10017125">
                <a:moveTo>
                  <a:pt x="304" y="6344031"/>
                </a:moveTo>
                <a:lnTo>
                  <a:pt x="0" y="6377051"/>
                </a:lnTo>
                <a:lnTo>
                  <a:pt x="2438" y="6376416"/>
                </a:lnTo>
                <a:lnTo>
                  <a:pt x="4876" y="6375781"/>
                </a:lnTo>
                <a:lnTo>
                  <a:pt x="7619" y="6375146"/>
                </a:lnTo>
                <a:lnTo>
                  <a:pt x="10058" y="6374892"/>
                </a:lnTo>
                <a:lnTo>
                  <a:pt x="12496" y="6374511"/>
                </a:lnTo>
                <a:lnTo>
                  <a:pt x="15239" y="6374257"/>
                </a:lnTo>
                <a:lnTo>
                  <a:pt x="17678" y="6374257"/>
                </a:lnTo>
                <a:lnTo>
                  <a:pt x="20421" y="6374257"/>
                </a:lnTo>
                <a:lnTo>
                  <a:pt x="22859" y="6374257"/>
                </a:lnTo>
                <a:lnTo>
                  <a:pt x="25603" y="6374511"/>
                </a:lnTo>
                <a:lnTo>
                  <a:pt x="28041" y="6374892"/>
                </a:lnTo>
                <a:lnTo>
                  <a:pt x="30784" y="6375146"/>
                </a:lnTo>
                <a:lnTo>
                  <a:pt x="33223" y="6375781"/>
                </a:lnTo>
                <a:lnTo>
                  <a:pt x="35661" y="6376416"/>
                </a:lnTo>
                <a:lnTo>
                  <a:pt x="38100" y="6377305"/>
                </a:lnTo>
                <a:lnTo>
                  <a:pt x="40233" y="6377940"/>
                </a:lnTo>
                <a:lnTo>
                  <a:pt x="42671" y="6378829"/>
                </a:lnTo>
                <a:lnTo>
                  <a:pt x="44805" y="6380099"/>
                </a:lnTo>
                <a:lnTo>
                  <a:pt x="46939" y="6381242"/>
                </a:lnTo>
                <a:lnTo>
                  <a:pt x="49072" y="6382512"/>
                </a:lnTo>
                <a:lnTo>
                  <a:pt x="50901" y="6384036"/>
                </a:lnTo>
                <a:lnTo>
                  <a:pt x="52730" y="6385179"/>
                </a:lnTo>
                <a:lnTo>
                  <a:pt x="54559" y="6386703"/>
                </a:lnTo>
                <a:lnTo>
                  <a:pt x="56083" y="6388608"/>
                </a:lnTo>
                <a:lnTo>
                  <a:pt x="57302" y="6390386"/>
                </a:lnTo>
                <a:lnTo>
                  <a:pt x="58826" y="6392291"/>
                </a:lnTo>
                <a:lnTo>
                  <a:pt x="59740" y="6394323"/>
                </a:lnTo>
                <a:lnTo>
                  <a:pt x="60959" y="6396482"/>
                </a:lnTo>
                <a:lnTo>
                  <a:pt x="61569" y="6398641"/>
                </a:lnTo>
                <a:lnTo>
                  <a:pt x="62179" y="6401054"/>
                </a:lnTo>
                <a:lnTo>
                  <a:pt x="62788" y="6403467"/>
                </a:lnTo>
                <a:lnTo>
                  <a:pt x="63093" y="6406261"/>
                </a:lnTo>
                <a:lnTo>
                  <a:pt x="62788" y="6409055"/>
                </a:lnTo>
                <a:lnTo>
                  <a:pt x="62179" y="6411468"/>
                </a:lnTo>
                <a:lnTo>
                  <a:pt x="54254" y="6425819"/>
                </a:lnTo>
                <a:lnTo>
                  <a:pt x="52730" y="6427597"/>
                </a:lnTo>
                <a:lnTo>
                  <a:pt x="50901" y="6428867"/>
                </a:lnTo>
                <a:lnTo>
                  <a:pt x="49072" y="6430391"/>
                </a:lnTo>
                <a:lnTo>
                  <a:pt x="46939" y="6431534"/>
                </a:lnTo>
                <a:lnTo>
                  <a:pt x="44805" y="6432423"/>
                </a:lnTo>
                <a:lnTo>
                  <a:pt x="42671" y="6433439"/>
                </a:lnTo>
                <a:lnTo>
                  <a:pt x="40538" y="6434328"/>
                </a:lnTo>
                <a:lnTo>
                  <a:pt x="38100" y="6435217"/>
                </a:lnTo>
                <a:lnTo>
                  <a:pt x="35966" y="6435852"/>
                </a:lnTo>
                <a:lnTo>
                  <a:pt x="33223" y="6436487"/>
                </a:lnTo>
                <a:lnTo>
                  <a:pt x="31089" y="6436995"/>
                </a:lnTo>
                <a:lnTo>
                  <a:pt x="28346" y="6437376"/>
                </a:lnTo>
                <a:lnTo>
                  <a:pt x="25907" y="6437630"/>
                </a:lnTo>
                <a:lnTo>
                  <a:pt x="23164" y="6438011"/>
                </a:lnTo>
                <a:lnTo>
                  <a:pt x="20726" y="6438265"/>
                </a:lnTo>
                <a:lnTo>
                  <a:pt x="17983" y="6438265"/>
                </a:lnTo>
                <a:lnTo>
                  <a:pt x="15544" y="6438265"/>
                </a:lnTo>
                <a:lnTo>
                  <a:pt x="12801" y="6438265"/>
                </a:lnTo>
                <a:lnTo>
                  <a:pt x="10363" y="6438011"/>
                </a:lnTo>
                <a:lnTo>
                  <a:pt x="7619" y="6437630"/>
                </a:lnTo>
                <a:lnTo>
                  <a:pt x="5181" y="6437376"/>
                </a:lnTo>
                <a:lnTo>
                  <a:pt x="2438" y="6436995"/>
                </a:lnTo>
                <a:lnTo>
                  <a:pt x="0" y="6436741"/>
                </a:lnTo>
                <a:lnTo>
                  <a:pt x="304" y="6468999"/>
                </a:lnTo>
              </a:path>
              <a:path w="6883400" h="10017125">
                <a:moveTo>
                  <a:pt x="85343" y="6344031"/>
                </a:moveTo>
                <a:lnTo>
                  <a:pt x="85343" y="6468999"/>
                </a:lnTo>
              </a:path>
              <a:path w="6883400" h="10017125">
                <a:moveTo>
                  <a:pt x="304" y="6468999"/>
                </a:moveTo>
                <a:lnTo>
                  <a:pt x="0" y="6502019"/>
                </a:lnTo>
                <a:lnTo>
                  <a:pt x="2438" y="6501384"/>
                </a:lnTo>
                <a:lnTo>
                  <a:pt x="4876" y="6500749"/>
                </a:lnTo>
                <a:lnTo>
                  <a:pt x="7619" y="6500114"/>
                </a:lnTo>
                <a:lnTo>
                  <a:pt x="10058" y="6499860"/>
                </a:lnTo>
                <a:lnTo>
                  <a:pt x="12496" y="6499479"/>
                </a:lnTo>
                <a:lnTo>
                  <a:pt x="15239" y="6499225"/>
                </a:lnTo>
                <a:lnTo>
                  <a:pt x="17678" y="6499225"/>
                </a:lnTo>
                <a:lnTo>
                  <a:pt x="20421" y="6499225"/>
                </a:lnTo>
                <a:lnTo>
                  <a:pt x="22859" y="6499225"/>
                </a:lnTo>
                <a:lnTo>
                  <a:pt x="25603" y="6499479"/>
                </a:lnTo>
                <a:lnTo>
                  <a:pt x="28041" y="6499860"/>
                </a:lnTo>
                <a:lnTo>
                  <a:pt x="30784" y="6500495"/>
                </a:lnTo>
                <a:lnTo>
                  <a:pt x="33223" y="6500749"/>
                </a:lnTo>
                <a:lnTo>
                  <a:pt x="35661" y="6501638"/>
                </a:lnTo>
                <a:lnTo>
                  <a:pt x="38100" y="6502273"/>
                </a:lnTo>
                <a:lnTo>
                  <a:pt x="40233" y="6503161"/>
                </a:lnTo>
                <a:lnTo>
                  <a:pt x="50901" y="6509004"/>
                </a:lnTo>
                <a:lnTo>
                  <a:pt x="52730" y="6510147"/>
                </a:lnTo>
                <a:lnTo>
                  <a:pt x="54559" y="6512052"/>
                </a:lnTo>
                <a:lnTo>
                  <a:pt x="56083" y="6513576"/>
                </a:lnTo>
                <a:lnTo>
                  <a:pt x="57302" y="6515354"/>
                </a:lnTo>
                <a:lnTo>
                  <a:pt x="58826" y="6517513"/>
                </a:lnTo>
                <a:lnTo>
                  <a:pt x="59740" y="6519291"/>
                </a:lnTo>
                <a:lnTo>
                  <a:pt x="60959" y="6521450"/>
                </a:lnTo>
                <a:lnTo>
                  <a:pt x="61569" y="6523863"/>
                </a:lnTo>
                <a:lnTo>
                  <a:pt x="62179" y="6526022"/>
                </a:lnTo>
                <a:lnTo>
                  <a:pt x="62788" y="6528434"/>
                </a:lnTo>
                <a:lnTo>
                  <a:pt x="63093" y="6531229"/>
                </a:lnTo>
                <a:lnTo>
                  <a:pt x="62788" y="6534023"/>
                </a:lnTo>
                <a:lnTo>
                  <a:pt x="62179" y="6536436"/>
                </a:lnTo>
                <a:lnTo>
                  <a:pt x="54254" y="6550786"/>
                </a:lnTo>
                <a:lnTo>
                  <a:pt x="52730" y="6552565"/>
                </a:lnTo>
                <a:lnTo>
                  <a:pt x="50901" y="6553834"/>
                </a:lnTo>
                <a:lnTo>
                  <a:pt x="49072" y="6555359"/>
                </a:lnTo>
                <a:lnTo>
                  <a:pt x="46939" y="6556502"/>
                </a:lnTo>
                <a:lnTo>
                  <a:pt x="44805" y="6557391"/>
                </a:lnTo>
                <a:lnTo>
                  <a:pt x="42671" y="6558661"/>
                </a:lnTo>
                <a:lnTo>
                  <a:pt x="40538" y="6559550"/>
                </a:lnTo>
                <a:lnTo>
                  <a:pt x="38100" y="6560184"/>
                </a:lnTo>
                <a:lnTo>
                  <a:pt x="35966" y="6561074"/>
                </a:lnTo>
                <a:lnTo>
                  <a:pt x="33223" y="6561455"/>
                </a:lnTo>
                <a:lnTo>
                  <a:pt x="31089" y="6561963"/>
                </a:lnTo>
                <a:lnTo>
                  <a:pt x="28346" y="6562598"/>
                </a:lnTo>
                <a:lnTo>
                  <a:pt x="25907" y="6562598"/>
                </a:lnTo>
                <a:lnTo>
                  <a:pt x="23164" y="6562979"/>
                </a:lnTo>
                <a:lnTo>
                  <a:pt x="20726" y="6563233"/>
                </a:lnTo>
                <a:lnTo>
                  <a:pt x="17983" y="6563233"/>
                </a:lnTo>
                <a:lnTo>
                  <a:pt x="15544" y="6563233"/>
                </a:lnTo>
                <a:lnTo>
                  <a:pt x="12801" y="6563233"/>
                </a:lnTo>
                <a:lnTo>
                  <a:pt x="10363" y="6562979"/>
                </a:lnTo>
                <a:lnTo>
                  <a:pt x="7619" y="6562598"/>
                </a:lnTo>
                <a:lnTo>
                  <a:pt x="5181" y="6562344"/>
                </a:lnTo>
                <a:lnTo>
                  <a:pt x="2438" y="6561963"/>
                </a:lnTo>
                <a:lnTo>
                  <a:pt x="0" y="6561709"/>
                </a:lnTo>
                <a:lnTo>
                  <a:pt x="304" y="6594348"/>
                </a:lnTo>
              </a:path>
              <a:path w="6883400" h="10017125">
                <a:moveTo>
                  <a:pt x="85343" y="6468999"/>
                </a:moveTo>
                <a:lnTo>
                  <a:pt x="85343" y="6594348"/>
                </a:lnTo>
              </a:path>
              <a:path w="6883400" h="10017125">
                <a:moveTo>
                  <a:pt x="304" y="6594348"/>
                </a:moveTo>
                <a:lnTo>
                  <a:pt x="0" y="6627876"/>
                </a:lnTo>
                <a:lnTo>
                  <a:pt x="2438" y="6627241"/>
                </a:lnTo>
                <a:lnTo>
                  <a:pt x="4876" y="6626352"/>
                </a:lnTo>
                <a:lnTo>
                  <a:pt x="7619" y="6625971"/>
                </a:lnTo>
                <a:lnTo>
                  <a:pt x="10058" y="6625717"/>
                </a:lnTo>
                <a:lnTo>
                  <a:pt x="12496" y="6625463"/>
                </a:lnTo>
                <a:lnTo>
                  <a:pt x="15239" y="6625082"/>
                </a:lnTo>
                <a:lnTo>
                  <a:pt x="17678" y="6625082"/>
                </a:lnTo>
                <a:lnTo>
                  <a:pt x="20421" y="6625082"/>
                </a:lnTo>
                <a:lnTo>
                  <a:pt x="22859" y="6625082"/>
                </a:lnTo>
                <a:lnTo>
                  <a:pt x="25603" y="6625463"/>
                </a:lnTo>
                <a:lnTo>
                  <a:pt x="28041" y="6625717"/>
                </a:lnTo>
                <a:lnTo>
                  <a:pt x="30784" y="6625971"/>
                </a:lnTo>
                <a:lnTo>
                  <a:pt x="33223" y="6626606"/>
                </a:lnTo>
                <a:lnTo>
                  <a:pt x="35661" y="6627241"/>
                </a:lnTo>
                <a:lnTo>
                  <a:pt x="38100" y="6627876"/>
                </a:lnTo>
                <a:lnTo>
                  <a:pt x="40233" y="6628765"/>
                </a:lnTo>
                <a:lnTo>
                  <a:pt x="42671" y="6630034"/>
                </a:lnTo>
                <a:lnTo>
                  <a:pt x="44805" y="6630924"/>
                </a:lnTo>
                <a:lnTo>
                  <a:pt x="46939" y="6632067"/>
                </a:lnTo>
                <a:lnTo>
                  <a:pt x="49072" y="6633336"/>
                </a:lnTo>
                <a:lnTo>
                  <a:pt x="50901" y="6634861"/>
                </a:lnTo>
                <a:lnTo>
                  <a:pt x="52730" y="6636384"/>
                </a:lnTo>
                <a:lnTo>
                  <a:pt x="54559" y="6637909"/>
                </a:lnTo>
                <a:lnTo>
                  <a:pt x="56083" y="6639686"/>
                </a:lnTo>
                <a:lnTo>
                  <a:pt x="57302" y="6641592"/>
                </a:lnTo>
                <a:lnTo>
                  <a:pt x="58826" y="6643751"/>
                </a:lnTo>
                <a:lnTo>
                  <a:pt x="59740" y="6645529"/>
                </a:lnTo>
                <a:lnTo>
                  <a:pt x="60959" y="6647688"/>
                </a:lnTo>
                <a:lnTo>
                  <a:pt x="61569" y="6650101"/>
                </a:lnTo>
                <a:lnTo>
                  <a:pt x="62179" y="6652513"/>
                </a:lnTo>
                <a:lnTo>
                  <a:pt x="62788" y="6654927"/>
                </a:lnTo>
                <a:lnTo>
                  <a:pt x="63093" y="6657721"/>
                </a:lnTo>
                <a:lnTo>
                  <a:pt x="54254" y="6677786"/>
                </a:lnTo>
                <a:lnTo>
                  <a:pt x="52730" y="6679311"/>
                </a:lnTo>
                <a:lnTo>
                  <a:pt x="50901" y="6680834"/>
                </a:lnTo>
                <a:lnTo>
                  <a:pt x="49072" y="6682359"/>
                </a:lnTo>
                <a:lnTo>
                  <a:pt x="46939" y="6683629"/>
                </a:lnTo>
                <a:lnTo>
                  <a:pt x="44805" y="6684899"/>
                </a:lnTo>
                <a:lnTo>
                  <a:pt x="42671" y="6685788"/>
                </a:lnTo>
                <a:lnTo>
                  <a:pt x="40538" y="6686677"/>
                </a:lnTo>
                <a:lnTo>
                  <a:pt x="38100" y="6687311"/>
                </a:lnTo>
                <a:lnTo>
                  <a:pt x="35966" y="6688201"/>
                </a:lnTo>
                <a:lnTo>
                  <a:pt x="33223" y="6688836"/>
                </a:lnTo>
                <a:lnTo>
                  <a:pt x="31089" y="6689471"/>
                </a:lnTo>
                <a:lnTo>
                  <a:pt x="28346" y="6689725"/>
                </a:lnTo>
                <a:lnTo>
                  <a:pt x="25907" y="6689979"/>
                </a:lnTo>
                <a:lnTo>
                  <a:pt x="23164" y="6690359"/>
                </a:lnTo>
                <a:lnTo>
                  <a:pt x="20726" y="6690359"/>
                </a:lnTo>
                <a:lnTo>
                  <a:pt x="17983" y="6690613"/>
                </a:lnTo>
                <a:lnTo>
                  <a:pt x="15544" y="6690613"/>
                </a:lnTo>
                <a:lnTo>
                  <a:pt x="12801" y="6690359"/>
                </a:lnTo>
                <a:lnTo>
                  <a:pt x="10363" y="6690359"/>
                </a:lnTo>
                <a:lnTo>
                  <a:pt x="7619" y="6689979"/>
                </a:lnTo>
                <a:lnTo>
                  <a:pt x="5181" y="6689725"/>
                </a:lnTo>
                <a:lnTo>
                  <a:pt x="2438" y="6689471"/>
                </a:lnTo>
                <a:lnTo>
                  <a:pt x="0" y="6688836"/>
                </a:lnTo>
                <a:lnTo>
                  <a:pt x="304" y="6722363"/>
                </a:lnTo>
              </a:path>
              <a:path w="6883400" h="10017125">
                <a:moveTo>
                  <a:pt x="85343" y="6594348"/>
                </a:moveTo>
                <a:lnTo>
                  <a:pt x="85343" y="6722363"/>
                </a:lnTo>
              </a:path>
              <a:path w="6883400" h="10017125">
                <a:moveTo>
                  <a:pt x="304" y="6722363"/>
                </a:moveTo>
                <a:lnTo>
                  <a:pt x="0" y="6755892"/>
                </a:lnTo>
                <a:lnTo>
                  <a:pt x="2438" y="6755257"/>
                </a:lnTo>
                <a:lnTo>
                  <a:pt x="4876" y="6754622"/>
                </a:lnTo>
                <a:lnTo>
                  <a:pt x="7619" y="6753986"/>
                </a:lnTo>
                <a:lnTo>
                  <a:pt x="10058" y="6753733"/>
                </a:lnTo>
                <a:lnTo>
                  <a:pt x="12496" y="6753479"/>
                </a:lnTo>
                <a:lnTo>
                  <a:pt x="15239" y="6753098"/>
                </a:lnTo>
                <a:lnTo>
                  <a:pt x="17678" y="6753098"/>
                </a:lnTo>
                <a:lnTo>
                  <a:pt x="20421" y="6753098"/>
                </a:lnTo>
                <a:lnTo>
                  <a:pt x="22859" y="6753098"/>
                </a:lnTo>
                <a:lnTo>
                  <a:pt x="25603" y="6753479"/>
                </a:lnTo>
                <a:lnTo>
                  <a:pt x="28041" y="6753733"/>
                </a:lnTo>
                <a:lnTo>
                  <a:pt x="30784" y="6753986"/>
                </a:lnTo>
                <a:lnTo>
                  <a:pt x="33223" y="6754622"/>
                </a:lnTo>
                <a:lnTo>
                  <a:pt x="35661" y="6755257"/>
                </a:lnTo>
                <a:lnTo>
                  <a:pt x="38100" y="6756146"/>
                </a:lnTo>
                <a:lnTo>
                  <a:pt x="40233" y="6756781"/>
                </a:lnTo>
                <a:lnTo>
                  <a:pt x="42671" y="6758051"/>
                </a:lnTo>
                <a:lnTo>
                  <a:pt x="52730" y="6764401"/>
                </a:lnTo>
                <a:lnTo>
                  <a:pt x="54559" y="6765925"/>
                </a:lnTo>
                <a:lnTo>
                  <a:pt x="56083" y="6767703"/>
                </a:lnTo>
                <a:lnTo>
                  <a:pt x="57302" y="6769608"/>
                </a:lnTo>
                <a:lnTo>
                  <a:pt x="58826" y="6771767"/>
                </a:lnTo>
                <a:lnTo>
                  <a:pt x="59740" y="6773545"/>
                </a:lnTo>
                <a:lnTo>
                  <a:pt x="60959" y="6775958"/>
                </a:lnTo>
                <a:lnTo>
                  <a:pt x="61569" y="6778117"/>
                </a:lnTo>
                <a:lnTo>
                  <a:pt x="62179" y="6780530"/>
                </a:lnTo>
                <a:lnTo>
                  <a:pt x="62788" y="6782943"/>
                </a:lnTo>
                <a:lnTo>
                  <a:pt x="63093" y="6785736"/>
                </a:lnTo>
                <a:lnTo>
                  <a:pt x="62788" y="6788531"/>
                </a:lnTo>
                <a:lnTo>
                  <a:pt x="62179" y="6791198"/>
                </a:lnTo>
                <a:lnTo>
                  <a:pt x="54254" y="6805803"/>
                </a:lnTo>
                <a:lnTo>
                  <a:pt x="52730" y="6807708"/>
                </a:lnTo>
                <a:lnTo>
                  <a:pt x="50901" y="6808851"/>
                </a:lnTo>
                <a:lnTo>
                  <a:pt x="49072" y="6810375"/>
                </a:lnTo>
                <a:lnTo>
                  <a:pt x="46939" y="6811645"/>
                </a:lnTo>
                <a:lnTo>
                  <a:pt x="44805" y="6812915"/>
                </a:lnTo>
                <a:lnTo>
                  <a:pt x="42671" y="6813804"/>
                </a:lnTo>
                <a:lnTo>
                  <a:pt x="40538" y="6814693"/>
                </a:lnTo>
                <a:lnTo>
                  <a:pt x="38100" y="6815582"/>
                </a:lnTo>
                <a:lnTo>
                  <a:pt x="35966" y="6816217"/>
                </a:lnTo>
                <a:lnTo>
                  <a:pt x="33223" y="6816852"/>
                </a:lnTo>
                <a:lnTo>
                  <a:pt x="31089" y="6817486"/>
                </a:lnTo>
                <a:lnTo>
                  <a:pt x="28346" y="6817741"/>
                </a:lnTo>
                <a:lnTo>
                  <a:pt x="25907" y="6817995"/>
                </a:lnTo>
                <a:lnTo>
                  <a:pt x="23164" y="6818376"/>
                </a:lnTo>
                <a:lnTo>
                  <a:pt x="20726" y="6818376"/>
                </a:lnTo>
                <a:lnTo>
                  <a:pt x="17983" y="6818630"/>
                </a:lnTo>
                <a:lnTo>
                  <a:pt x="15544" y="6818630"/>
                </a:lnTo>
                <a:lnTo>
                  <a:pt x="12801" y="6818376"/>
                </a:lnTo>
                <a:lnTo>
                  <a:pt x="10363" y="6818376"/>
                </a:lnTo>
                <a:lnTo>
                  <a:pt x="7619" y="6817995"/>
                </a:lnTo>
                <a:lnTo>
                  <a:pt x="5181" y="6817741"/>
                </a:lnTo>
                <a:lnTo>
                  <a:pt x="2438" y="6817486"/>
                </a:lnTo>
                <a:lnTo>
                  <a:pt x="0" y="6816852"/>
                </a:lnTo>
                <a:lnTo>
                  <a:pt x="304" y="6850380"/>
                </a:lnTo>
              </a:path>
              <a:path w="6883400" h="10017125">
                <a:moveTo>
                  <a:pt x="85343" y="6722363"/>
                </a:moveTo>
                <a:lnTo>
                  <a:pt x="85343" y="6850380"/>
                </a:lnTo>
              </a:path>
              <a:path w="6883400" h="10017125">
                <a:moveTo>
                  <a:pt x="304" y="6850380"/>
                </a:moveTo>
                <a:lnTo>
                  <a:pt x="0" y="6883908"/>
                </a:lnTo>
                <a:lnTo>
                  <a:pt x="2438" y="6883273"/>
                </a:lnTo>
                <a:lnTo>
                  <a:pt x="4876" y="6882638"/>
                </a:lnTo>
                <a:lnTo>
                  <a:pt x="7619" y="6882003"/>
                </a:lnTo>
                <a:lnTo>
                  <a:pt x="10058" y="6881749"/>
                </a:lnTo>
                <a:lnTo>
                  <a:pt x="12496" y="6881495"/>
                </a:lnTo>
                <a:lnTo>
                  <a:pt x="15239" y="6881113"/>
                </a:lnTo>
                <a:lnTo>
                  <a:pt x="17678" y="6881113"/>
                </a:lnTo>
                <a:lnTo>
                  <a:pt x="20421" y="6881113"/>
                </a:lnTo>
                <a:lnTo>
                  <a:pt x="22859" y="6881113"/>
                </a:lnTo>
                <a:lnTo>
                  <a:pt x="25603" y="6881495"/>
                </a:lnTo>
                <a:lnTo>
                  <a:pt x="28041" y="6881749"/>
                </a:lnTo>
                <a:lnTo>
                  <a:pt x="30784" y="6882003"/>
                </a:lnTo>
                <a:lnTo>
                  <a:pt x="33223" y="6882638"/>
                </a:lnTo>
                <a:lnTo>
                  <a:pt x="35661" y="6883527"/>
                </a:lnTo>
                <a:lnTo>
                  <a:pt x="38100" y="6884161"/>
                </a:lnTo>
                <a:lnTo>
                  <a:pt x="40233" y="6885051"/>
                </a:lnTo>
                <a:lnTo>
                  <a:pt x="42671" y="6886067"/>
                </a:lnTo>
                <a:lnTo>
                  <a:pt x="44805" y="6886956"/>
                </a:lnTo>
                <a:lnTo>
                  <a:pt x="46939" y="6888099"/>
                </a:lnTo>
                <a:lnTo>
                  <a:pt x="49072" y="6889369"/>
                </a:lnTo>
                <a:lnTo>
                  <a:pt x="50901" y="6890893"/>
                </a:lnTo>
                <a:lnTo>
                  <a:pt x="52730" y="6892417"/>
                </a:lnTo>
                <a:lnTo>
                  <a:pt x="54559" y="6893941"/>
                </a:lnTo>
                <a:lnTo>
                  <a:pt x="56083" y="6895719"/>
                </a:lnTo>
                <a:lnTo>
                  <a:pt x="57302" y="6897624"/>
                </a:lnTo>
                <a:lnTo>
                  <a:pt x="58826" y="6899783"/>
                </a:lnTo>
                <a:lnTo>
                  <a:pt x="63093" y="6913753"/>
                </a:lnTo>
                <a:lnTo>
                  <a:pt x="58521" y="6928358"/>
                </a:lnTo>
                <a:lnTo>
                  <a:pt x="57302" y="6930517"/>
                </a:lnTo>
                <a:lnTo>
                  <a:pt x="55778" y="6932295"/>
                </a:lnTo>
                <a:lnTo>
                  <a:pt x="54254" y="6933819"/>
                </a:lnTo>
                <a:lnTo>
                  <a:pt x="52730" y="6935724"/>
                </a:lnTo>
                <a:lnTo>
                  <a:pt x="50901" y="6936867"/>
                </a:lnTo>
                <a:lnTo>
                  <a:pt x="49072" y="6938391"/>
                </a:lnTo>
                <a:lnTo>
                  <a:pt x="46939" y="6939661"/>
                </a:lnTo>
                <a:lnTo>
                  <a:pt x="33223" y="6944868"/>
                </a:lnTo>
                <a:lnTo>
                  <a:pt x="31089" y="6945503"/>
                </a:lnTo>
                <a:lnTo>
                  <a:pt x="28346" y="6945757"/>
                </a:lnTo>
                <a:lnTo>
                  <a:pt x="25907" y="6946011"/>
                </a:lnTo>
                <a:lnTo>
                  <a:pt x="23164" y="6946392"/>
                </a:lnTo>
                <a:lnTo>
                  <a:pt x="20726" y="6946646"/>
                </a:lnTo>
                <a:lnTo>
                  <a:pt x="17983" y="6946646"/>
                </a:lnTo>
                <a:lnTo>
                  <a:pt x="15544" y="6946646"/>
                </a:lnTo>
                <a:lnTo>
                  <a:pt x="12801" y="6946646"/>
                </a:lnTo>
                <a:lnTo>
                  <a:pt x="10363" y="6946392"/>
                </a:lnTo>
                <a:lnTo>
                  <a:pt x="7619" y="6946011"/>
                </a:lnTo>
                <a:lnTo>
                  <a:pt x="5181" y="6945757"/>
                </a:lnTo>
                <a:lnTo>
                  <a:pt x="2438" y="6945503"/>
                </a:lnTo>
                <a:lnTo>
                  <a:pt x="0" y="6944868"/>
                </a:lnTo>
                <a:lnTo>
                  <a:pt x="304" y="6978396"/>
                </a:lnTo>
              </a:path>
              <a:path w="6883400" h="10017125">
                <a:moveTo>
                  <a:pt x="85343" y="6850380"/>
                </a:moveTo>
                <a:lnTo>
                  <a:pt x="85343" y="6978396"/>
                </a:lnTo>
              </a:path>
              <a:path w="6883400" h="10017125">
                <a:moveTo>
                  <a:pt x="304" y="6978396"/>
                </a:moveTo>
                <a:lnTo>
                  <a:pt x="0" y="7011924"/>
                </a:lnTo>
                <a:lnTo>
                  <a:pt x="2438" y="7011288"/>
                </a:lnTo>
                <a:lnTo>
                  <a:pt x="4876" y="7010654"/>
                </a:lnTo>
                <a:lnTo>
                  <a:pt x="7619" y="7010019"/>
                </a:lnTo>
                <a:lnTo>
                  <a:pt x="10058" y="7009765"/>
                </a:lnTo>
                <a:lnTo>
                  <a:pt x="12496" y="7009511"/>
                </a:lnTo>
                <a:lnTo>
                  <a:pt x="15239" y="7009130"/>
                </a:lnTo>
                <a:lnTo>
                  <a:pt x="17678" y="7009130"/>
                </a:lnTo>
                <a:lnTo>
                  <a:pt x="20421" y="7009130"/>
                </a:lnTo>
                <a:lnTo>
                  <a:pt x="22859" y="7009130"/>
                </a:lnTo>
                <a:lnTo>
                  <a:pt x="25603" y="7009511"/>
                </a:lnTo>
                <a:lnTo>
                  <a:pt x="28041" y="7009765"/>
                </a:lnTo>
                <a:lnTo>
                  <a:pt x="30784" y="7010400"/>
                </a:lnTo>
                <a:lnTo>
                  <a:pt x="33223" y="7010654"/>
                </a:lnTo>
                <a:lnTo>
                  <a:pt x="35661" y="7011543"/>
                </a:lnTo>
                <a:lnTo>
                  <a:pt x="38100" y="7012178"/>
                </a:lnTo>
                <a:lnTo>
                  <a:pt x="40233" y="7013067"/>
                </a:lnTo>
                <a:lnTo>
                  <a:pt x="42671" y="7014083"/>
                </a:lnTo>
                <a:lnTo>
                  <a:pt x="44805" y="7014972"/>
                </a:lnTo>
                <a:lnTo>
                  <a:pt x="46939" y="7016115"/>
                </a:lnTo>
                <a:lnTo>
                  <a:pt x="49072" y="7017638"/>
                </a:lnTo>
                <a:lnTo>
                  <a:pt x="50901" y="7018909"/>
                </a:lnTo>
                <a:lnTo>
                  <a:pt x="52730" y="7020433"/>
                </a:lnTo>
                <a:lnTo>
                  <a:pt x="54559" y="7022211"/>
                </a:lnTo>
                <a:lnTo>
                  <a:pt x="56083" y="7023734"/>
                </a:lnTo>
                <a:lnTo>
                  <a:pt x="57302" y="7025640"/>
                </a:lnTo>
                <a:lnTo>
                  <a:pt x="58826" y="7027799"/>
                </a:lnTo>
                <a:lnTo>
                  <a:pt x="59740" y="7029831"/>
                </a:lnTo>
                <a:lnTo>
                  <a:pt x="60959" y="7031990"/>
                </a:lnTo>
                <a:lnTo>
                  <a:pt x="61569" y="7034149"/>
                </a:lnTo>
                <a:lnTo>
                  <a:pt x="62179" y="7036561"/>
                </a:lnTo>
                <a:lnTo>
                  <a:pt x="62788" y="7039356"/>
                </a:lnTo>
                <a:lnTo>
                  <a:pt x="63093" y="7041769"/>
                </a:lnTo>
                <a:lnTo>
                  <a:pt x="58521" y="7056374"/>
                </a:lnTo>
                <a:lnTo>
                  <a:pt x="57302" y="7058533"/>
                </a:lnTo>
                <a:lnTo>
                  <a:pt x="55778" y="7060311"/>
                </a:lnTo>
                <a:lnTo>
                  <a:pt x="54254" y="7061834"/>
                </a:lnTo>
                <a:lnTo>
                  <a:pt x="52730" y="7063740"/>
                </a:lnTo>
                <a:lnTo>
                  <a:pt x="50901" y="7065263"/>
                </a:lnTo>
                <a:lnTo>
                  <a:pt x="49072" y="7066407"/>
                </a:lnTo>
                <a:lnTo>
                  <a:pt x="46939" y="7067677"/>
                </a:lnTo>
                <a:lnTo>
                  <a:pt x="44805" y="7068947"/>
                </a:lnTo>
                <a:lnTo>
                  <a:pt x="33223" y="7072884"/>
                </a:lnTo>
                <a:lnTo>
                  <a:pt x="31089" y="7073519"/>
                </a:lnTo>
                <a:lnTo>
                  <a:pt x="28346" y="7073773"/>
                </a:lnTo>
                <a:lnTo>
                  <a:pt x="25907" y="7074027"/>
                </a:lnTo>
                <a:lnTo>
                  <a:pt x="23164" y="7074408"/>
                </a:lnTo>
                <a:lnTo>
                  <a:pt x="20726" y="7074661"/>
                </a:lnTo>
                <a:lnTo>
                  <a:pt x="17983" y="7074661"/>
                </a:lnTo>
                <a:lnTo>
                  <a:pt x="15544" y="7074661"/>
                </a:lnTo>
                <a:lnTo>
                  <a:pt x="12801" y="7074661"/>
                </a:lnTo>
                <a:lnTo>
                  <a:pt x="10363" y="7074408"/>
                </a:lnTo>
                <a:lnTo>
                  <a:pt x="7619" y="7074027"/>
                </a:lnTo>
                <a:lnTo>
                  <a:pt x="5181" y="7073773"/>
                </a:lnTo>
                <a:lnTo>
                  <a:pt x="2438" y="7073519"/>
                </a:lnTo>
                <a:lnTo>
                  <a:pt x="0" y="7073138"/>
                </a:lnTo>
                <a:lnTo>
                  <a:pt x="304" y="7106411"/>
                </a:lnTo>
              </a:path>
              <a:path w="6883400" h="10017125">
                <a:moveTo>
                  <a:pt x="85343" y="6978396"/>
                </a:moveTo>
                <a:lnTo>
                  <a:pt x="85343" y="7106411"/>
                </a:lnTo>
              </a:path>
              <a:path w="6883400" h="10017125">
                <a:moveTo>
                  <a:pt x="304" y="7106411"/>
                </a:moveTo>
                <a:lnTo>
                  <a:pt x="0" y="7139940"/>
                </a:lnTo>
                <a:lnTo>
                  <a:pt x="2438" y="7139305"/>
                </a:lnTo>
                <a:lnTo>
                  <a:pt x="4876" y="7138670"/>
                </a:lnTo>
                <a:lnTo>
                  <a:pt x="7619" y="7138034"/>
                </a:lnTo>
                <a:lnTo>
                  <a:pt x="10058" y="7137781"/>
                </a:lnTo>
                <a:lnTo>
                  <a:pt x="12496" y="7137527"/>
                </a:lnTo>
                <a:lnTo>
                  <a:pt x="15239" y="7137146"/>
                </a:lnTo>
                <a:lnTo>
                  <a:pt x="17678" y="7137146"/>
                </a:lnTo>
                <a:lnTo>
                  <a:pt x="20421" y="7137146"/>
                </a:lnTo>
                <a:lnTo>
                  <a:pt x="22859" y="7137146"/>
                </a:lnTo>
                <a:lnTo>
                  <a:pt x="25603" y="7137527"/>
                </a:lnTo>
                <a:lnTo>
                  <a:pt x="28041" y="7137781"/>
                </a:lnTo>
                <a:lnTo>
                  <a:pt x="30784" y="7138416"/>
                </a:lnTo>
                <a:lnTo>
                  <a:pt x="33223" y="7139051"/>
                </a:lnTo>
                <a:lnTo>
                  <a:pt x="35661" y="7139559"/>
                </a:lnTo>
                <a:lnTo>
                  <a:pt x="46939" y="7144511"/>
                </a:lnTo>
                <a:lnTo>
                  <a:pt x="49072" y="7145655"/>
                </a:lnTo>
                <a:lnTo>
                  <a:pt x="57302" y="7153656"/>
                </a:lnTo>
                <a:lnTo>
                  <a:pt x="58826" y="7155815"/>
                </a:lnTo>
                <a:lnTo>
                  <a:pt x="59740" y="7157847"/>
                </a:lnTo>
                <a:lnTo>
                  <a:pt x="60959" y="7160006"/>
                </a:lnTo>
                <a:lnTo>
                  <a:pt x="61569" y="7162419"/>
                </a:lnTo>
                <a:lnTo>
                  <a:pt x="62179" y="7164578"/>
                </a:lnTo>
                <a:lnTo>
                  <a:pt x="62788" y="7167372"/>
                </a:lnTo>
                <a:lnTo>
                  <a:pt x="63093" y="7169784"/>
                </a:lnTo>
                <a:lnTo>
                  <a:pt x="62788" y="7172833"/>
                </a:lnTo>
                <a:lnTo>
                  <a:pt x="62179" y="7175246"/>
                </a:lnTo>
                <a:lnTo>
                  <a:pt x="61569" y="7177659"/>
                </a:lnTo>
                <a:lnTo>
                  <a:pt x="55778" y="7188327"/>
                </a:lnTo>
                <a:lnTo>
                  <a:pt x="54254" y="7190232"/>
                </a:lnTo>
                <a:lnTo>
                  <a:pt x="52730" y="7191756"/>
                </a:lnTo>
                <a:lnTo>
                  <a:pt x="50901" y="7193280"/>
                </a:lnTo>
                <a:lnTo>
                  <a:pt x="49072" y="7194423"/>
                </a:lnTo>
                <a:lnTo>
                  <a:pt x="46939" y="7195693"/>
                </a:lnTo>
                <a:lnTo>
                  <a:pt x="44805" y="7196963"/>
                </a:lnTo>
                <a:lnTo>
                  <a:pt x="42671" y="7197852"/>
                </a:lnTo>
                <a:lnTo>
                  <a:pt x="40538" y="7198741"/>
                </a:lnTo>
                <a:lnTo>
                  <a:pt x="38100" y="7199630"/>
                </a:lnTo>
                <a:lnTo>
                  <a:pt x="35966" y="7200519"/>
                </a:lnTo>
                <a:lnTo>
                  <a:pt x="33223" y="7200900"/>
                </a:lnTo>
                <a:lnTo>
                  <a:pt x="31089" y="7201534"/>
                </a:lnTo>
                <a:lnTo>
                  <a:pt x="28346" y="7202043"/>
                </a:lnTo>
                <a:lnTo>
                  <a:pt x="25907" y="7202424"/>
                </a:lnTo>
                <a:lnTo>
                  <a:pt x="23164" y="7202424"/>
                </a:lnTo>
                <a:lnTo>
                  <a:pt x="20726" y="7202678"/>
                </a:lnTo>
                <a:lnTo>
                  <a:pt x="17983" y="7202678"/>
                </a:lnTo>
                <a:lnTo>
                  <a:pt x="15544" y="7202678"/>
                </a:lnTo>
                <a:lnTo>
                  <a:pt x="12801" y="7202678"/>
                </a:lnTo>
                <a:lnTo>
                  <a:pt x="10363" y="7202424"/>
                </a:lnTo>
                <a:lnTo>
                  <a:pt x="7619" y="7202424"/>
                </a:lnTo>
                <a:lnTo>
                  <a:pt x="5181" y="7201789"/>
                </a:lnTo>
                <a:lnTo>
                  <a:pt x="2438" y="7201534"/>
                </a:lnTo>
                <a:lnTo>
                  <a:pt x="0" y="7201154"/>
                </a:lnTo>
                <a:lnTo>
                  <a:pt x="304" y="7234428"/>
                </a:lnTo>
              </a:path>
              <a:path w="6883400" h="10017125">
                <a:moveTo>
                  <a:pt x="85343" y="7106411"/>
                </a:moveTo>
                <a:lnTo>
                  <a:pt x="85343" y="7234428"/>
                </a:lnTo>
              </a:path>
              <a:path w="6883400" h="10017125">
                <a:moveTo>
                  <a:pt x="304" y="7234428"/>
                </a:moveTo>
                <a:lnTo>
                  <a:pt x="0" y="7267956"/>
                </a:lnTo>
                <a:lnTo>
                  <a:pt x="2438" y="7267321"/>
                </a:lnTo>
                <a:lnTo>
                  <a:pt x="4876" y="7266686"/>
                </a:lnTo>
                <a:lnTo>
                  <a:pt x="7619" y="7266051"/>
                </a:lnTo>
                <a:lnTo>
                  <a:pt x="10058" y="7265797"/>
                </a:lnTo>
                <a:lnTo>
                  <a:pt x="12496" y="7265543"/>
                </a:lnTo>
                <a:lnTo>
                  <a:pt x="15239" y="7265543"/>
                </a:lnTo>
                <a:lnTo>
                  <a:pt x="17678" y="7265161"/>
                </a:lnTo>
                <a:lnTo>
                  <a:pt x="20421" y="7265161"/>
                </a:lnTo>
                <a:lnTo>
                  <a:pt x="22859" y="7265543"/>
                </a:lnTo>
                <a:lnTo>
                  <a:pt x="25603" y="7265543"/>
                </a:lnTo>
                <a:lnTo>
                  <a:pt x="28041" y="7265797"/>
                </a:lnTo>
                <a:lnTo>
                  <a:pt x="30784" y="7266432"/>
                </a:lnTo>
                <a:lnTo>
                  <a:pt x="33223" y="7267067"/>
                </a:lnTo>
                <a:lnTo>
                  <a:pt x="35661" y="7267575"/>
                </a:lnTo>
                <a:lnTo>
                  <a:pt x="38100" y="7268209"/>
                </a:lnTo>
                <a:lnTo>
                  <a:pt x="40233" y="7269099"/>
                </a:lnTo>
                <a:lnTo>
                  <a:pt x="42671" y="7270115"/>
                </a:lnTo>
                <a:lnTo>
                  <a:pt x="44805" y="7271258"/>
                </a:lnTo>
                <a:lnTo>
                  <a:pt x="46939" y="7272528"/>
                </a:lnTo>
                <a:lnTo>
                  <a:pt x="49072" y="7273671"/>
                </a:lnTo>
                <a:lnTo>
                  <a:pt x="50901" y="7275195"/>
                </a:lnTo>
                <a:lnTo>
                  <a:pt x="52730" y="7276465"/>
                </a:lnTo>
                <a:lnTo>
                  <a:pt x="54559" y="7278243"/>
                </a:lnTo>
                <a:lnTo>
                  <a:pt x="56083" y="7279767"/>
                </a:lnTo>
                <a:lnTo>
                  <a:pt x="57302" y="7281672"/>
                </a:lnTo>
                <a:lnTo>
                  <a:pt x="58826" y="7283831"/>
                </a:lnTo>
                <a:lnTo>
                  <a:pt x="59740" y="7285863"/>
                </a:lnTo>
                <a:lnTo>
                  <a:pt x="60959" y="7288022"/>
                </a:lnTo>
                <a:lnTo>
                  <a:pt x="61569" y="7290434"/>
                </a:lnTo>
                <a:lnTo>
                  <a:pt x="62179" y="7292594"/>
                </a:lnTo>
                <a:lnTo>
                  <a:pt x="62788" y="7295388"/>
                </a:lnTo>
                <a:lnTo>
                  <a:pt x="63093" y="7297801"/>
                </a:lnTo>
                <a:lnTo>
                  <a:pt x="62788" y="7300849"/>
                </a:lnTo>
                <a:lnTo>
                  <a:pt x="62179" y="7303261"/>
                </a:lnTo>
                <a:lnTo>
                  <a:pt x="61569" y="7305675"/>
                </a:lnTo>
                <a:lnTo>
                  <a:pt x="55778" y="7316343"/>
                </a:lnTo>
                <a:lnTo>
                  <a:pt x="54254" y="7318248"/>
                </a:lnTo>
                <a:lnTo>
                  <a:pt x="42671" y="7325868"/>
                </a:lnTo>
                <a:lnTo>
                  <a:pt x="40538" y="7327011"/>
                </a:lnTo>
                <a:lnTo>
                  <a:pt x="38100" y="7327646"/>
                </a:lnTo>
                <a:lnTo>
                  <a:pt x="35966" y="7328534"/>
                </a:lnTo>
                <a:lnTo>
                  <a:pt x="33223" y="7329170"/>
                </a:lnTo>
                <a:lnTo>
                  <a:pt x="31089" y="7329551"/>
                </a:lnTo>
                <a:lnTo>
                  <a:pt x="28346" y="7330059"/>
                </a:lnTo>
                <a:lnTo>
                  <a:pt x="25907" y="7330440"/>
                </a:lnTo>
                <a:lnTo>
                  <a:pt x="23164" y="7330440"/>
                </a:lnTo>
                <a:lnTo>
                  <a:pt x="20726" y="7330694"/>
                </a:lnTo>
                <a:lnTo>
                  <a:pt x="17983" y="7330694"/>
                </a:lnTo>
                <a:lnTo>
                  <a:pt x="15544" y="7330694"/>
                </a:lnTo>
                <a:lnTo>
                  <a:pt x="12801" y="7330694"/>
                </a:lnTo>
                <a:lnTo>
                  <a:pt x="10363" y="7330440"/>
                </a:lnTo>
                <a:lnTo>
                  <a:pt x="7619" y="7330440"/>
                </a:lnTo>
                <a:lnTo>
                  <a:pt x="5181" y="7329805"/>
                </a:lnTo>
                <a:lnTo>
                  <a:pt x="2438" y="7329551"/>
                </a:lnTo>
                <a:lnTo>
                  <a:pt x="0" y="7329170"/>
                </a:lnTo>
                <a:lnTo>
                  <a:pt x="304" y="7362444"/>
                </a:lnTo>
              </a:path>
              <a:path w="6883400" h="10017125">
                <a:moveTo>
                  <a:pt x="85343" y="7234428"/>
                </a:moveTo>
                <a:lnTo>
                  <a:pt x="85343" y="7362444"/>
                </a:lnTo>
              </a:path>
              <a:path w="6883400" h="10017125">
                <a:moveTo>
                  <a:pt x="304" y="7362444"/>
                </a:moveTo>
                <a:lnTo>
                  <a:pt x="0" y="7396226"/>
                </a:lnTo>
                <a:lnTo>
                  <a:pt x="2438" y="7395336"/>
                </a:lnTo>
                <a:lnTo>
                  <a:pt x="4876" y="7394702"/>
                </a:lnTo>
                <a:lnTo>
                  <a:pt x="7619" y="7394448"/>
                </a:lnTo>
                <a:lnTo>
                  <a:pt x="10058" y="7393813"/>
                </a:lnTo>
                <a:lnTo>
                  <a:pt x="12496" y="7393559"/>
                </a:lnTo>
                <a:lnTo>
                  <a:pt x="15239" y="7393559"/>
                </a:lnTo>
                <a:lnTo>
                  <a:pt x="17678" y="7393178"/>
                </a:lnTo>
                <a:lnTo>
                  <a:pt x="20421" y="7393178"/>
                </a:lnTo>
                <a:lnTo>
                  <a:pt x="22859" y="7393559"/>
                </a:lnTo>
                <a:lnTo>
                  <a:pt x="25603" y="7393559"/>
                </a:lnTo>
                <a:lnTo>
                  <a:pt x="28041" y="7394067"/>
                </a:lnTo>
                <a:lnTo>
                  <a:pt x="30784" y="7394448"/>
                </a:lnTo>
                <a:lnTo>
                  <a:pt x="33223" y="7395083"/>
                </a:lnTo>
                <a:lnTo>
                  <a:pt x="35661" y="7395591"/>
                </a:lnTo>
                <a:lnTo>
                  <a:pt x="38100" y="7396226"/>
                </a:lnTo>
                <a:lnTo>
                  <a:pt x="40233" y="7397115"/>
                </a:lnTo>
                <a:lnTo>
                  <a:pt x="42671" y="7398131"/>
                </a:lnTo>
                <a:lnTo>
                  <a:pt x="44805" y="7399274"/>
                </a:lnTo>
                <a:lnTo>
                  <a:pt x="46939" y="7400544"/>
                </a:lnTo>
                <a:lnTo>
                  <a:pt x="49072" y="7401686"/>
                </a:lnTo>
                <a:lnTo>
                  <a:pt x="50901" y="7403211"/>
                </a:lnTo>
                <a:lnTo>
                  <a:pt x="52730" y="7404734"/>
                </a:lnTo>
                <a:lnTo>
                  <a:pt x="54559" y="7406259"/>
                </a:lnTo>
                <a:lnTo>
                  <a:pt x="56083" y="7408164"/>
                </a:lnTo>
                <a:lnTo>
                  <a:pt x="57302" y="7409942"/>
                </a:lnTo>
                <a:lnTo>
                  <a:pt x="58826" y="7411847"/>
                </a:lnTo>
                <a:lnTo>
                  <a:pt x="59740" y="7413879"/>
                </a:lnTo>
                <a:lnTo>
                  <a:pt x="60959" y="7416038"/>
                </a:lnTo>
                <a:lnTo>
                  <a:pt x="61569" y="7418451"/>
                </a:lnTo>
                <a:lnTo>
                  <a:pt x="62179" y="7420609"/>
                </a:lnTo>
                <a:lnTo>
                  <a:pt x="62788" y="7423404"/>
                </a:lnTo>
                <a:lnTo>
                  <a:pt x="63093" y="7426071"/>
                </a:lnTo>
                <a:lnTo>
                  <a:pt x="62788" y="7428865"/>
                </a:lnTo>
                <a:lnTo>
                  <a:pt x="62179" y="7431278"/>
                </a:lnTo>
                <a:lnTo>
                  <a:pt x="61569" y="7434072"/>
                </a:lnTo>
                <a:lnTo>
                  <a:pt x="55778" y="7444359"/>
                </a:lnTo>
                <a:lnTo>
                  <a:pt x="54254" y="7446264"/>
                </a:lnTo>
                <a:lnTo>
                  <a:pt x="52730" y="7447788"/>
                </a:lnTo>
                <a:lnTo>
                  <a:pt x="50901" y="7449311"/>
                </a:lnTo>
                <a:lnTo>
                  <a:pt x="49072" y="7450455"/>
                </a:lnTo>
                <a:lnTo>
                  <a:pt x="46939" y="7451979"/>
                </a:lnTo>
                <a:lnTo>
                  <a:pt x="44805" y="7452995"/>
                </a:lnTo>
                <a:lnTo>
                  <a:pt x="42671" y="7454138"/>
                </a:lnTo>
                <a:lnTo>
                  <a:pt x="40538" y="7455027"/>
                </a:lnTo>
                <a:lnTo>
                  <a:pt x="38100" y="7455661"/>
                </a:lnTo>
                <a:lnTo>
                  <a:pt x="35966" y="7456551"/>
                </a:lnTo>
                <a:lnTo>
                  <a:pt x="33223" y="7457186"/>
                </a:lnTo>
                <a:lnTo>
                  <a:pt x="31089" y="7457567"/>
                </a:lnTo>
                <a:lnTo>
                  <a:pt x="28346" y="7458075"/>
                </a:lnTo>
                <a:lnTo>
                  <a:pt x="25907" y="7458456"/>
                </a:lnTo>
                <a:lnTo>
                  <a:pt x="23164" y="7458456"/>
                </a:lnTo>
                <a:lnTo>
                  <a:pt x="20726" y="7458709"/>
                </a:lnTo>
                <a:lnTo>
                  <a:pt x="17983" y="7458709"/>
                </a:lnTo>
                <a:lnTo>
                  <a:pt x="15544" y="7458709"/>
                </a:lnTo>
                <a:lnTo>
                  <a:pt x="12801" y="7458709"/>
                </a:lnTo>
                <a:lnTo>
                  <a:pt x="10363" y="7458456"/>
                </a:lnTo>
                <a:lnTo>
                  <a:pt x="7619" y="7458456"/>
                </a:lnTo>
                <a:lnTo>
                  <a:pt x="5181" y="7458075"/>
                </a:lnTo>
                <a:lnTo>
                  <a:pt x="2438" y="7457821"/>
                </a:lnTo>
                <a:lnTo>
                  <a:pt x="0" y="7457186"/>
                </a:lnTo>
                <a:lnTo>
                  <a:pt x="304" y="7490459"/>
                </a:lnTo>
              </a:path>
              <a:path w="6883400" h="10017125">
                <a:moveTo>
                  <a:pt x="85343" y="7362444"/>
                </a:moveTo>
                <a:lnTo>
                  <a:pt x="85343" y="7490459"/>
                </a:lnTo>
              </a:path>
              <a:path w="6883400" h="10017125">
                <a:moveTo>
                  <a:pt x="304" y="7490459"/>
                </a:moveTo>
                <a:lnTo>
                  <a:pt x="0" y="7524242"/>
                </a:lnTo>
                <a:lnTo>
                  <a:pt x="2438" y="7523607"/>
                </a:lnTo>
                <a:lnTo>
                  <a:pt x="4876" y="7522718"/>
                </a:lnTo>
                <a:lnTo>
                  <a:pt x="7619" y="7522464"/>
                </a:lnTo>
                <a:lnTo>
                  <a:pt x="10058" y="7521829"/>
                </a:lnTo>
                <a:lnTo>
                  <a:pt x="12496" y="7521575"/>
                </a:lnTo>
                <a:lnTo>
                  <a:pt x="25603" y="7521575"/>
                </a:lnTo>
                <a:lnTo>
                  <a:pt x="28041" y="7522083"/>
                </a:lnTo>
                <a:lnTo>
                  <a:pt x="30784" y="7522464"/>
                </a:lnTo>
                <a:lnTo>
                  <a:pt x="33223" y="7523099"/>
                </a:lnTo>
                <a:lnTo>
                  <a:pt x="35661" y="7523607"/>
                </a:lnTo>
                <a:lnTo>
                  <a:pt x="46939" y="7528559"/>
                </a:lnTo>
                <a:lnTo>
                  <a:pt x="49072" y="7529703"/>
                </a:lnTo>
                <a:lnTo>
                  <a:pt x="50901" y="7531227"/>
                </a:lnTo>
                <a:lnTo>
                  <a:pt x="52730" y="7532751"/>
                </a:lnTo>
                <a:lnTo>
                  <a:pt x="54559" y="7534275"/>
                </a:lnTo>
                <a:lnTo>
                  <a:pt x="56083" y="7536180"/>
                </a:lnTo>
                <a:lnTo>
                  <a:pt x="57302" y="7537958"/>
                </a:lnTo>
                <a:lnTo>
                  <a:pt x="58826" y="7539863"/>
                </a:lnTo>
                <a:lnTo>
                  <a:pt x="59740" y="7541895"/>
                </a:lnTo>
                <a:lnTo>
                  <a:pt x="60959" y="7544054"/>
                </a:lnTo>
                <a:lnTo>
                  <a:pt x="61569" y="7546467"/>
                </a:lnTo>
                <a:lnTo>
                  <a:pt x="62179" y="7549007"/>
                </a:lnTo>
                <a:lnTo>
                  <a:pt x="62788" y="7551420"/>
                </a:lnTo>
                <a:lnTo>
                  <a:pt x="63093" y="7554086"/>
                </a:lnTo>
                <a:lnTo>
                  <a:pt x="62788" y="7556881"/>
                </a:lnTo>
                <a:lnTo>
                  <a:pt x="62179" y="7559294"/>
                </a:lnTo>
                <a:lnTo>
                  <a:pt x="54254" y="7574280"/>
                </a:lnTo>
                <a:lnTo>
                  <a:pt x="52730" y="7575804"/>
                </a:lnTo>
                <a:lnTo>
                  <a:pt x="50901" y="7577328"/>
                </a:lnTo>
                <a:lnTo>
                  <a:pt x="49072" y="7578852"/>
                </a:lnTo>
                <a:lnTo>
                  <a:pt x="46939" y="7579995"/>
                </a:lnTo>
                <a:lnTo>
                  <a:pt x="44805" y="7581011"/>
                </a:lnTo>
                <a:lnTo>
                  <a:pt x="42671" y="7582154"/>
                </a:lnTo>
                <a:lnTo>
                  <a:pt x="40538" y="7583043"/>
                </a:lnTo>
                <a:lnTo>
                  <a:pt x="38100" y="7583678"/>
                </a:lnTo>
                <a:lnTo>
                  <a:pt x="35966" y="7584567"/>
                </a:lnTo>
                <a:lnTo>
                  <a:pt x="33223" y="7585202"/>
                </a:lnTo>
                <a:lnTo>
                  <a:pt x="31089" y="7585583"/>
                </a:lnTo>
                <a:lnTo>
                  <a:pt x="28346" y="7586091"/>
                </a:lnTo>
                <a:lnTo>
                  <a:pt x="25907" y="7586472"/>
                </a:lnTo>
                <a:lnTo>
                  <a:pt x="23164" y="7586726"/>
                </a:lnTo>
                <a:lnTo>
                  <a:pt x="20726" y="7586726"/>
                </a:lnTo>
                <a:lnTo>
                  <a:pt x="17983" y="7587107"/>
                </a:lnTo>
                <a:lnTo>
                  <a:pt x="15544" y="7587107"/>
                </a:lnTo>
                <a:lnTo>
                  <a:pt x="12801" y="7586726"/>
                </a:lnTo>
                <a:lnTo>
                  <a:pt x="10363" y="7586726"/>
                </a:lnTo>
                <a:lnTo>
                  <a:pt x="7619" y="7586472"/>
                </a:lnTo>
                <a:lnTo>
                  <a:pt x="5181" y="7586091"/>
                </a:lnTo>
                <a:lnTo>
                  <a:pt x="2438" y="7585836"/>
                </a:lnTo>
                <a:lnTo>
                  <a:pt x="0" y="7585202"/>
                </a:lnTo>
                <a:lnTo>
                  <a:pt x="304" y="7618730"/>
                </a:lnTo>
              </a:path>
              <a:path w="6883400" h="10017125">
                <a:moveTo>
                  <a:pt x="85343" y="7490459"/>
                </a:moveTo>
                <a:lnTo>
                  <a:pt x="85343" y="7618730"/>
                </a:lnTo>
              </a:path>
              <a:path w="6883400" h="10017125">
                <a:moveTo>
                  <a:pt x="304" y="7618476"/>
                </a:moveTo>
                <a:lnTo>
                  <a:pt x="0" y="7652258"/>
                </a:lnTo>
                <a:lnTo>
                  <a:pt x="2438" y="7651623"/>
                </a:lnTo>
                <a:lnTo>
                  <a:pt x="4876" y="7650734"/>
                </a:lnTo>
                <a:lnTo>
                  <a:pt x="7619" y="7650480"/>
                </a:lnTo>
                <a:lnTo>
                  <a:pt x="10058" y="7649845"/>
                </a:lnTo>
                <a:lnTo>
                  <a:pt x="12496" y="7649845"/>
                </a:lnTo>
                <a:lnTo>
                  <a:pt x="15239" y="7649591"/>
                </a:lnTo>
                <a:lnTo>
                  <a:pt x="17678" y="7649591"/>
                </a:lnTo>
                <a:lnTo>
                  <a:pt x="20421" y="7649591"/>
                </a:lnTo>
                <a:lnTo>
                  <a:pt x="22859" y="7649591"/>
                </a:lnTo>
                <a:lnTo>
                  <a:pt x="25603" y="7649845"/>
                </a:lnTo>
                <a:lnTo>
                  <a:pt x="28041" y="7650099"/>
                </a:lnTo>
                <a:lnTo>
                  <a:pt x="30784" y="7650480"/>
                </a:lnTo>
                <a:lnTo>
                  <a:pt x="33223" y="7651115"/>
                </a:lnTo>
                <a:lnTo>
                  <a:pt x="35661" y="7651623"/>
                </a:lnTo>
                <a:lnTo>
                  <a:pt x="38100" y="7652258"/>
                </a:lnTo>
                <a:lnTo>
                  <a:pt x="40233" y="7653147"/>
                </a:lnTo>
                <a:lnTo>
                  <a:pt x="42671" y="7654163"/>
                </a:lnTo>
                <a:lnTo>
                  <a:pt x="44805" y="7655306"/>
                </a:lnTo>
                <a:lnTo>
                  <a:pt x="46939" y="7656576"/>
                </a:lnTo>
                <a:lnTo>
                  <a:pt x="49072" y="7657719"/>
                </a:lnTo>
                <a:lnTo>
                  <a:pt x="50901" y="7659243"/>
                </a:lnTo>
                <a:lnTo>
                  <a:pt x="52730" y="7660767"/>
                </a:lnTo>
                <a:lnTo>
                  <a:pt x="54559" y="7662291"/>
                </a:lnTo>
                <a:lnTo>
                  <a:pt x="56083" y="7664196"/>
                </a:lnTo>
                <a:lnTo>
                  <a:pt x="57302" y="7665974"/>
                </a:lnTo>
                <a:lnTo>
                  <a:pt x="58826" y="7667879"/>
                </a:lnTo>
                <a:lnTo>
                  <a:pt x="59740" y="7669911"/>
                </a:lnTo>
                <a:lnTo>
                  <a:pt x="60959" y="7672070"/>
                </a:lnTo>
                <a:lnTo>
                  <a:pt x="61569" y="7674483"/>
                </a:lnTo>
                <a:lnTo>
                  <a:pt x="62179" y="7677023"/>
                </a:lnTo>
                <a:lnTo>
                  <a:pt x="62788" y="7679436"/>
                </a:lnTo>
                <a:lnTo>
                  <a:pt x="63093" y="7682103"/>
                </a:lnTo>
                <a:lnTo>
                  <a:pt x="62788" y="7684897"/>
                </a:lnTo>
                <a:lnTo>
                  <a:pt x="62179" y="7687691"/>
                </a:lnTo>
                <a:lnTo>
                  <a:pt x="54254" y="7702296"/>
                </a:lnTo>
                <a:lnTo>
                  <a:pt x="52730" y="7703820"/>
                </a:lnTo>
                <a:lnTo>
                  <a:pt x="50901" y="7705344"/>
                </a:lnTo>
                <a:lnTo>
                  <a:pt x="49072" y="7706868"/>
                </a:lnTo>
                <a:lnTo>
                  <a:pt x="46939" y="7708011"/>
                </a:lnTo>
                <a:lnTo>
                  <a:pt x="44805" y="7709281"/>
                </a:lnTo>
                <a:lnTo>
                  <a:pt x="42671" y="7710170"/>
                </a:lnTo>
                <a:lnTo>
                  <a:pt x="40538" y="7711059"/>
                </a:lnTo>
                <a:lnTo>
                  <a:pt x="38100" y="7711694"/>
                </a:lnTo>
                <a:lnTo>
                  <a:pt x="35966" y="7712583"/>
                </a:lnTo>
                <a:lnTo>
                  <a:pt x="33223" y="7713218"/>
                </a:lnTo>
                <a:lnTo>
                  <a:pt x="31089" y="7713599"/>
                </a:lnTo>
                <a:lnTo>
                  <a:pt x="28346" y="7714107"/>
                </a:lnTo>
                <a:lnTo>
                  <a:pt x="25907" y="7714488"/>
                </a:lnTo>
                <a:lnTo>
                  <a:pt x="23164" y="7714742"/>
                </a:lnTo>
                <a:lnTo>
                  <a:pt x="20726" y="7714742"/>
                </a:lnTo>
                <a:lnTo>
                  <a:pt x="17983" y="7715123"/>
                </a:lnTo>
                <a:lnTo>
                  <a:pt x="15544" y="7715123"/>
                </a:lnTo>
                <a:lnTo>
                  <a:pt x="12801" y="7714742"/>
                </a:lnTo>
                <a:lnTo>
                  <a:pt x="10363" y="7714742"/>
                </a:lnTo>
                <a:lnTo>
                  <a:pt x="7619" y="7714488"/>
                </a:lnTo>
                <a:lnTo>
                  <a:pt x="5181" y="7714107"/>
                </a:lnTo>
                <a:lnTo>
                  <a:pt x="2438" y="7713853"/>
                </a:lnTo>
                <a:lnTo>
                  <a:pt x="0" y="7713218"/>
                </a:lnTo>
                <a:lnTo>
                  <a:pt x="304" y="7746746"/>
                </a:lnTo>
              </a:path>
              <a:path w="6883400" h="10017125">
                <a:moveTo>
                  <a:pt x="85343" y="7618476"/>
                </a:moveTo>
                <a:lnTo>
                  <a:pt x="85343" y="7746746"/>
                </a:lnTo>
              </a:path>
              <a:path w="6883400" h="10017125">
                <a:moveTo>
                  <a:pt x="304" y="7746746"/>
                </a:moveTo>
                <a:lnTo>
                  <a:pt x="0" y="7780274"/>
                </a:lnTo>
                <a:lnTo>
                  <a:pt x="2438" y="7779639"/>
                </a:lnTo>
                <a:lnTo>
                  <a:pt x="4876" y="7778750"/>
                </a:lnTo>
                <a:lnTo>
                  <a:pt x="7619" y="7778496"/>
                </a:lnTo>
                <a:lnTo>
                  <a:pt x="10058" y="7778115"/>
                </a:lnTo>
                <a:lnTo>
                  <a:pt x="12496" y="7777861"/>
                </a:lnTo>
                <a:lnTo>
                  <a:pt x="15239" y="7777607"/>
                </a:lnTo>
                <a:lnTo>
                  <a:pt x="17678" y="7777607"/>
                </a:lnTo>
                <a:lnTo>
                  <a:pt x="20421" y="7777607"/>
                </a:lnTo>
                <a:lnTo>
                  <a:pt x="22859" y="7777607"/>
                </a:lnTo>
                <a:lnTo>
                  <a:pt x="25603" y="7777861"/>
                </a:lnTo>
                <a:lnTo>
                  <a:pt x="28041" y="7778115"/>
                </a:lnTo>
                <a:lnTo>
                  <a:pt x="30784" y="7778496"/>
                </a:lnTo>
                <a:lnTo>
                  <a:pt x="33223" y="7779131"/>
                </a:lnTo>
                <a:lnTo>
                  <a:pt x="35661" y="7779639"/>
                </a:lnTo>
                <a:lnTo>
                  <a:pt x="38100" y="7780655"/>
                </a:lnTo>
                <a:lnTo>
                  <a:pt x="40233" y="7781163"/>
                </a:lnTo>
                <a:lnTo>
                  <a:pt x="42671" y="7782433"/>
                </a:lnTo>
                <a:lnTo>
                  <a:pt x="44805" y="7783322"/>
                </a:lnTo>
                <a:lnTo>
                  <a:pt x="46939" y="7784592"/>
                </a:lnTo>
                <a:lnTo>
                  <a:pt x="49072" y="7785734"/>
                </a:lnTo>
                <a:lnTo>
                  <a:pt x="50901" y="7787259"/>
                </a:lnTo>
                <a:lnTo>
                  <a:pt x="52730" y="7788783"/>
                </a:lnTo>
                <a:lnTo>
                  <a:pt x="54559" y="7790307"/>
                </a:lnTo>
                <a:lnTo>
                  <a:pt x="56083" y="7792211"/>
                </a:lnTo>
                <a:lnTo>
                  <a:pt x="57302" y="7793990"/>
                </a:lnTo>
                <a:lnTo>
                  <a:pt x="58826" y="7796149"/>
                </a:lnTo>
                <a:lnTo>
                  <a:pt x="59740" y="7797927"/>
                </a:lnTo>
                <a:lnTo>
                  <a:pt x="60959" y="7800467"/>
                </a:lnTo>
                <a:lnTo>
                  <a:pt x="61569" y="7802499"/>
                </a:lnTo>
                <a:lnTo>
                  <a:pt x="62179" y="7805039"/>
                </a:lnTo>
                <a:lnTo>
                  <a:pt x="62788" y="7807452"/>
                </a:lnTo>
                <a:lnTo>
                  <a:pt x="63093" y="7810119"/>
                </a:lnTo>
                <a:lnTo>
                  <a:pt x="62788" y="7812913"/>
                </a:lnTo>
                <a:lnTo>
                  <a:pt x="62179" y="7815707"/>
                </a:lnTo>
                <a:lnTo>
                  <a:pt x="54254" y="7830311"/>
                </a:lnTo>
                <a:lnTo>
                  <a:pt x="52730" y="7832090"/>
                </a:lnTo>
                <a:lnTo>
                  <a:pt x="50901" y="7833359"/>
                </a:lnTo>
                <a:lnTo>
                  <a:pt x="49072" y="7834884"/>
                </a:lnTo>
                <a:lnTo>
                  <a:pt x="46939" y="7836027"/>
                </a:lnTo>
                <a:lnTo>
                  <a:pt x="44805" y="7837297"/>
                </a:lnTo>
                <a:lnTo>
                  <a:pt x="42671" y="7838186"/>
                </a:lnTo>
                <a:lnTo>
                  <a:pt x="40538" y="7839075"/>
                </a:lnTo>
                <a:lnTo>
                  <a:pt x="38100" y="7840091"/>
                </a:lnTo>
                <a:lnTo>
                  <a:pt x="35966" y="7840599"/>
                </a:lnTo>
                <a:lnTo>
                  <a:pt x="33223" y="7841234"/>
                </a:lnTo>
                <a:lnTo>
                  <a:pt x="31089" y="7841869"/>
                </a:lnTo>
                <a:lnTo>
                  <a:pt x="28346" y="7842123"/>
                </a:lnTo>
                <a:lnTo>
                  <a:pt x="25907" y="7842504"/>
                </a:lnTo>
                <a:lnTo>
                  <a:pt x="23164" y="7842758"/>
                </a:lnTo>
                <a:lnTo>
                  <a:pt x="20726" y="7842758"/>
                </a:lnTo>
                <a:lnTo>
                  <a:pt x="17983" y="7843139"/>
                </a:lnTo>
                <a:lnTo>
                  <a:pt x="15544" y="7843139"/>
                </a:lnTo>
                <a:lnTo>
                  <a:pt x="12801" y="7842758"/>
                </a:lnTo>
                <a:lnTo>
                  <a:pt x="10363" y="7842758"/>
                </a:lnTo>
                <a:lnTo>
                  <a:pt x="7619" y="7842504"/>
                </a:lnTo>
                <a:lnTo>
                  <a:pt x="5181" y="7842123"/>
                </a:lnTo>
                <a:lnTo>
                  <a:pt x="2438" y="7841869"/>
                </a:lnTo>
                <a:lnTo>
                  <a:pt x="0" y="7841234"/>
                </a:lnTo>
                <a:lnTo>
                  <a:pt x="304" y="7874761"/>
                </a:lnTo>
              </a:path>
              <a:path w="6883400" h="10017125">
                <a:moveTo>
                  <a:pt x="85343" y="7746746"/>
                </a:moveTo>
                <a:lnTo>
                  <a:pt x="85343" y="7874761"/>
                </a:lnTo>
              </a:path>
              <a:path w="6883400" h="10017125">
                <a:moveTo>
                  <a:pt x="304" y="7874761"/>
                </a:moveTo>
                <a:lnTo>
                  <a:pt x="0" y="7908290"/>
                </a:lnTo>
                <a:lnTo>
                  <a:pt x="2438" y="7907655"/>
                </a:lnTo>
                <a:lnTo>
                  <a:pt x="4876" y="7907147"/>
                </a:lnTo>
                <a:lnTo>
                  <a:pt x="7619" y="7906511"/>
                </a:lnTo>
                <a:lnTo>
                  <a:pt x="10058" y="7906131"/>
                </a:lnTo>
                <a:lnTo>
                  <a:pt x="12496" y="7905877"/>
                </a:lnTo>
                <a:lnTo>
                  <a:pt x="15239" y="7905623"/>
                </a:lnTo>
                <a:lnTo>
                  <a:pt x="17678" y="7905623"/>
                </a:lnTo>
                <a:lnTo>
                  <a:pt x="20421" y="7905623"/>
                </a:lnTo>
                <a:lnTo>
                  <a:pt x="22859" y="7905623"/>
                </a:lnTo>
                <a:lnTo>
                  <a:pt x="25603" y="7905877"/>
                </a:lnTo>
                <a:lnTo>
                  <a:pt x="28041" y="7906131"/>
                </a:lnTo>
                <a:lnTo>
                  <a:pt x="30784" y="7906511"/>
                </a:lnTo>
                <a:lnTo>
                  <a:pt x="33223" y="7907147"/>
                </a:lnTo>
                <a:lnTo>
                  <a:pt x="35661" y="7907655"/>
                </a:lnTo>
                <a:lnTo>
                  <a:pt x="38100" y="7908671"/>
                </a:lnTo>
                <a:lnTo>
                  <a:pt x="40233" y="7909559"/>
                </a:lnTo>
                <a:lnTo>
                  <a:pt x="42671" y="7910449"/>
                </a:lnTo>
                <a:lnTo>
                  <a:pt x="44805" y="7911338"/>
                </a:lnTo>
                <a:lnTo>
                  <a:pt x="46939" y="7912608"/>
                </a:lnTo>
                <a:lnTo>
                  <a:pt x="49072" y="7913751"/>
                </a:lnTo>
                <a:lnTo>
                  <a:pt x="50901" y="7915275"/>
                </a:lnTo>
                <a:lnTo>
                  <a:pt x="52730" y="7916799"/>
                </a:lnTo>
                <a:lnTo>
                  <a:pt x="54559" y="7918323"/>
                </a:lnTo>
                <a:lnTo>
                  <a:pt x="56083" y="7920228"/>
                </a:lnTo>
                <a:lnTo>
                  <a:pt x="57302" y="7922006"/>
                </a:lnTo>
                <a:lnTo>
                  <a:pt x="58826" y="7924165"/>
                </a:lnTo>
                <a:lnTo>
                  <a:pt x="59740" y="7925943"/>
                </a:lnTo>
                <a:lnTo>
                  <a:pt x="60959" y="7928483"/>
                </a:lnTo>
                <a:lnTo>
                  <a:pt x="61569" y="7930515"/>
                </a:lnTo>
                <a:lnTo>
                  <a:pt x="62179" y="7933055"/>
                </a:lnTo>
                <a:lnTo>
                  <a:pt x="62788" y="7935468"/>
                </a:lnTo>
                <a:lnTo>
                  <a:pt x="63093" y="7938134"/>
                </a:lnTo>
                <a:lnTo>
                  <a:pt x="62788" y="7940929"/>
                </a:lnTo>
                <a:lnTo>
                  <a:pt x="62179" y="7943723"/>
                </a:lnTo>
                <a:lnTo>
                  <a:pt x="54254" y="7958328"/>
                </a:lnTo>
                <a:lnTo>
                  <a:pt x="52730" y="7960106"/>
                </a:lnTo>
                <a:lnTo>
                  <a:pt x="50901" y="7961376"/>
                </a:lnTo>
                <a:lnTo>
                  <a:pt x="49072" y="7962900"/>
                </a:lnTo>
                <a:lnTo>
                  <a:pt x="46939" y="7964043"/>
                </a:lnTo>
                <a:lnTo>
                  <a:pt x="44805" y="7965313"/>
                </a:lnTo>
                <a:lnTo>
                  <a:pt x="42671" y="7966202"/>
                </a:lnTo>
                <a:lnTo>
                  <a:pt x="40538" y="7967091"/>
                </a:lnTo>
                <a:lnTo>
                  <a:pt x="38100" y="7968107"/>
                </a:lnTo>
                <a:lnTo>
                  <a:pt x="35966" y="7968615"/>
                </a:lnTo>
                <a:lnTo>
                  <a:pt x="33223" y="7969250"/>
                </a:lnTo>
                <a:lnTo>
                  <a:pt x="31089" y="7969884"/>
                </a:lnTo>
                <a:lnTo>
                  <a:pt x="28346" y="7970139"/>
                </a:lnTo>
                <a:lnTo>
                  <a:pt x="25907" y="7970520"/>
                </a:lnTo>
                <a:lnTo>
                  <a:pt x="23164" y="7970774"/>
                </a:lnTo>
                <a:lnTo>
                  <a:pt x="20726" y="7970774"/>
                </a:lnTo>
                <a:lnTo>
                  <a:pt x="17983" y="7971155"/>
                </a:lnTo>
                <a:lnTo>
                  <a:pt x="15544" y="7971155"/>
                </a:lnTo>
                <a:lnTo>
                  <a:pt x="12801" y="7970774"/>
                </a:lnTo>
                <a:lnTo>
                  <a:pt x="10363" y="7970774"/>
                </a:lnTo>
                <a:lnTo>
                  <a:pt x="7619" y="7970520"/>
                </a:lnTo>
                <a:lnTo>
                  <a:pt x="5181" y="7970139"/>
                </a:lnTo>
                <a:lnTo>
                  <a:pt x="2438" y="7969884"/>
                </a:lnTo>
                <a:lnTo>
                  <a:pt x="0" y="7969250"/>
                </a:lnTo>
                <a:lnTo>
                  <a:pt x="304" y="8002778"/>
                </a:lnTo>
              </a:path>
              <a:path w="6883400" h="10017125">
                <a:moveTo>
                  <a:pt x="85343" y="7874761"/>
                </a:moveTo>
                <a:lnTo>
                  <a:pt x="85343" y="8002778"/>
                </a:lnTo>
              </a:path>
              <a:path w="6883400" h="10017125">
                <a:moveTo>
                  <a:pt x="304" y="8002778"/>
                </a:moveTo>
                <a:lnTo>
                  <a:pt x="0" y="8036306"/>
                </a:lnTo>
                <a:lnTo>
                  <a:pt x="2438" y="8035671"/>
                </a:lnTo>
                <a:lnTo>
                  <a:pt x="4876" y="8035163"/>
                </a:lnTo>
                <a:lnTo>
                  <a:pt x="7619" y="8034528"/>
                </a:lnTo>
                <a:lnTo>
                  <a:pt x="10058" y="8034147"/>
                </a:lnTo>
                <a:lnTo>
                  <a:pt x="12496" y="8033893"/>
                </a:lnTo>
                <a:lnTo>
                  <a:pt x="15239" y="8033639"/>
                </a:lnTo>
                <a:lnTo>
                  <a:pt x="17678" y="8033639"/>
                </a:lnTo>
                <a:lnTo>
                  <a:pt x="20421" y="8033639"/>
                </a:lnTo>
                <a:lnTo>
                  <a:pt x="22859" y="8033639"/>
                </a:lnTo>
                <a:lnTo>
                  <a:pt x="25603" y="8033893"/>
                </a:lnTo>
                <a:lnTo>
                  <a:pt x="28041" y="8034147"/>
                </a:lnTo>
                <a:lnTo>
                  <a:pt x="30784" y="8034528"/>
                </a:lnTo>
                <a:lnTo>
                  <a:pt x="33223" y="8035163"/>
                </a:lnTo>
                <a:lnTo>
                  <a:pt x="35661" y="8036052"/>
                </a:lnTo>
                <a:lnTo>
                  <a:pt x="38100" y="8036686"/>
                </a:lnTo>
                <a:lnTo>
                  <a:pt x="40233" y="8037576"/>
                </a:lnTo>
                <a:lnTo>
                  <a:pt x="42671" y="8038465"/>
                </a:lnTo>
                <a:lnTo>
                  <a:pt x="44805" y="8039354"/>
                </a:lnTo>
                <a:lnTo>
                  <a:pt x="46939" y="8040624"/>
                </a:lnTo>
                <a:lnTo>
                  <a:pt x="49072" y="8042148"/>
                </a:lnTo>
                <a:lnTo>
                  <a:pt x="50901" y="8043291"/>
                </a:lnTo>
                <a:lnTo>
                  <a:pt x="52730" y="8044815"/>
                </a:lnTo>
                <a:lnTo>
                  <a:pt x="54559" y="8046339"/>
                </a:lnTo>
                <a:lnTo>
                  <a:pt x="56083" y="8048244"/>
                </a:lnTo>
                <a:lnTo>
                  <a:pt x="57302" y="8050022"/>
                </a:lnTo>
                <a:lnTo>
                  <a:pt x="58826" y="8052181"/>
                </a:lnTo>
                <a:lnTo>
                  <a:pt x="59740" y="8054340"/>
                </a:lnTo>
                <a:lnTo>
                  <a:pt x="63093" y="8066151"/>
                </a:lnTo>
                <a:lnTo>
                  <a:pt x="54254" y="8086344"/>
                </a:lnTo>
                <a:lnTo>
                  <a:pt x="52730" y="8088122"/>
                </a:lnTo>
                <a:lnTo>
                  <a:pt x="50901" y="8089646"/>
                </a:lnTo>
                <a:lnTo>
                  <a:pt x="49072" y="8090916"/>
                </a:lnTo>
                <a:lnTo>
                  <a:pt x="46939" y="8092059"/>
                </a:lnTo>
                <a:lnTo>
                  <a:pt x="44805" y="8093329"/>
                </a:lnTo>
                <a:lnTo>
                  <a:pt x="33223" y="8097266"/>
                </a:lnTo>
                <a:lnTo>
                  <a:pt x="31089" y="8097901"/>
                </a:lnTo>
                <a:lnTo>
                  <a:pt x="28346" y="8098155"/>
                </a:lnTo>
                <a:lnTo>
                  <a:pt x="25907" y="8098536"/>
                </a:lnTo>
                <a:lnTo>
                  <a:pt x="23164" y="8098790"/>
                </a:lnTo>
                <a:lnTo>
                  <a:pt x="20726" y="8099171"/>
                </a:lnTo>
                <a:lnTo>
                  <a:pt x="17983" y="8099171"/>
                </a:lnTo>
                <a:lnTo>
                  <a:pt x="15544" y="8099171"/>
                </a:lnTo>
                <a:lnTo>
                  <a:pt x="12801" y="8099171"/>
                </a:lnTo>
                <a:lnTo>
                  <a:pt x="10363" y="8098790"/>
                </a:lnTo>
                <a:lnTo>
                  <a:pt x="7619" y="8098536"/>
                </a:lnTo>
                <a:lnTo>
                  <a:pt x="5181" y="8098155"/>
                </a:lnTo>
                <a:lnTo>
                  <a:pt x="2438" y="8097901"/>
                </a:lnTo>
                <a:lnTo>
                  <a:pt x="0" y="8097647"/>
                </a:lnTo>
                <a:lnTo>
                  <a:pt x="304" y="8130794"/>
                </a:lnTo>
              </a:path>
              <a:path w="6883400" h="10017125">
                <a:moveTo>
                  <a:pt x="85343" y="8002778"/>
                </a:moveTo>
                <a:lnTo>
                  <a:pt x="85343" y="8130794"/>
                </a:lnTo>
              </a:path>
              <a:path w="6883400" h="10017125">
                <a:moveTo>
                  <a:pt x="304" y="8130794"/>
                </a:moveTo>
                <a:lnTo>
                  <a:pt x="0" y="8164322"/>
                </a:lnTo>
                <a:lnTo>
                  <a:pt x="2438" y="8163686"/>
                </a:lnTo>
                <a:lnTo>
                  <a:pt x="4876" y="8163179"/>
                </a:lnTo>
                <a:lnTo>
                  <a:pt x="7619" y="8162544"/>
                </a:lnTo>
                <a:lnTo>
                  <a:pt x="10058" y="8162163"/>
                </a:lnTo>
                <a:lnTo>
                  <a:pt x="12496" y="8161909"/>
                </a:lnTo>
                <a:lnTo>
                  <a:pt x="15239" y="8161655"/>
                </a:lnTo>
                <a:lnTo>
                  <a:pt x="17678" y="8161655"/>
                </a:lnTo>
                <a:lnTo>
                  <a:pt x="20421" y="8161655"/>
                </a:lnTo>
                <a:lnTo>
                  <a:pt x="22859" y="8161655"/>
                </a:lnTo>
                <a:lnTo>
                  <a:pt x="25603" y="8161909"/>
                </a:lnTo>
                <a:lnTo>
                  <a:pt x="28041" y="8162163"/>
                </a:lnTo>
                <a:lnTo>
                  <a:pt x="30784" y="8162798"/>
                </a:lnTo>
                <a:lnTo>
                  <a:pt x="33223" y="8163179"/>
                </a:lnTo>
                <a:lnTo>
                  <a:pt x="35661" y="8164068"/>
                </a:lnTo>
                <a:lnTo>
                  <a:pt x="38100" y="8164703"/>
                </a:lnTo>
                <a:lnTo>
                  <a:pt x="40233" y="8165592"/>
                </a:lnTo>
                <a:lnTo>
                  <a:pt x="42671" y="8166481"/>
                </a:lnTo>
                <a:lnTo>
                  <a:pt x="44805" y="8167370"/>
                </a:lnTo>
                <a:lnTo>
                  <a:pt x="46939" y="8168894"/>
                </a:lnTo>
                <a:lnTo>
                  <a:pt x="49072" y="8170164"/>
                </a:lnTo>
                <a:lnTo>
                  <a:pt x="50901" y="8171307"/>
                </a:lnTo>
                <a:lnTo>
                  <a:pt x="52730" y="8172831"/>
                </a:lnTo>
                <a:lnTo>
                  <a:pt x="54559" y="8174736"/>
                </a:lnTo>
                <a:lnTo>
                  <a:pt x="56083" y="8176259"/>
                </a:lnTo>
                <a:lnTo>
                  <a:pt x="57302" y="8178038"/>
                </a:lnTo>
                <a:lnTo>
                  <a:pt x="58826" y="8180197"/>
                </a:lnTo>
                <a:lnTo>
                  <a:pt x="59740" y="8182356"/>
                </a:lnTo>
                <a:lnTo>
                  <a:pt x="60959" y="8184515"/>
                </a:lnTo>
                <a:lnTo>
                  <a:pt x="61569" y="8186928"/>
                </a:lnTo>
                <a:lnTo>
                  <a:pt x="62179" y="8189086"/>
                </a:lnTo>
                <a:lnTo>
                  <a:pt x="62788" y="8191754"/>
                </a:lnTo>
                <a:lnTo>
                  <a:pt x="63093" y="8194167"/>
                </a:lnTo>
                <a:lnTo>
                  <a:pt x="46939" y="8220075"/>
                </a:lnTo>
                <a:lnTo>
                  <a:pt x="44805" y="8221345"/>
                </a:lnTo>
                <a:lnTo>
                  <a:pt x="42671" y="8222234"/>
                </a:lnTo>
                <a:lnTo>
                  <a:pt x="40538" y="8223123"/>
                </a:lnTo>
                <a:lnTo>
                  <a:pt x="38100" y="8224139"/>
                </a:lnTo>
                <a:lnTo>
                  <a:pt x="35966" y="8224647"/>
                </a:lnTo>
                <a:lnTo>
                  <a:pt x="33223" y="8225282"/>
                </a:lnTo>
                <a:lnTo>
                  <a:pt x="31089" y="8225917"/>
                </a:lnTo>
                <a:lnTo>
                  <a:pt x="28346" y="8226552"/>
                </a:lnTo>
                <a:lnTo>
                  <a:pt x="25907" y="8226552"/>
                </a:lnTo>
                <a:lnTo>
                  <a:pt x="23164" y="8226806"/>
                </a:lnTo>
                <a:lnTo>
                  <a:pt x="20726" y="8227186"/>
                </a:lnTo>
                <a:lnTo>
                  <a:pt x="17983" y="8227186"/>
                </a:lnTo>
                <a:lnTo>
                  <a:pt x="15544" y="8227186"/>
                </a:lnTo>
                <a:lnTo>
                  <a:pt x="12801" y="8227186"/>
                </a:lnTo>
                <a:lnTo>
                  <a:pt x="10363" y="8226806"/>
                </a:lnTo>
                <a:lnTo>
                  <a:pt x="7619" y="8226552"/>
                </a:lnTo>
                <a:lnTo>
                  <a:pt x="5181" y="8226171"/>
                </a:lnTo>
                <a:lnTo>
                  <a:pt x="2438" y="8225917"/>
                </a:lnTo>
                <a:lnTo>
                  <a:pt x="0" y="8225663"/>
                </a:lnTo>
                <a:lnTo>
                  <a:pt x="304" y="8258809"/>
                </a:lnTo>
              </a:path>
              <a:path w="6883400" h="10017125">
                <a:moveTo>
                  <a:pt x="85343" y="8130794"/>
                </a:moveTo>
                <a:lnTo>
                  <a:pt x="85343" y="8258809"/>
                </a:lnTo>
              </a:path>
              <a:path w="6883400" h="10017125">
                <a:moveTo>
                  <a:pt x="304" y="8258809"/>
                </a:moveTo>
                <a:lnTo>
                  <a:pt x="0" y="8292338"/>
                </a:lnTo>
                <a:lnTo>
                  <a:pt x="2438" y="8291703"/>
                </a:lnTo>
                <a:lnTo>
                  <a:pt x="4876" y="8291195"/>
                </a:lnTo>
                <a:lnTo>
                  <a:pt x="7619" y="8290559"/>
                </a:lnTo>
                <a:lnTo>
                  <a:pt x="10058" y="8290179"/>
                </a:lnTo>
                <a:lnTo>
                  <a:pt x="12496" y="8289925"/>
                </a:lnTo>
                <a:lnTo>
                  <a:pt x="15239" y="8289925"/>
                </a:lnTo>
                <a:lnTo>
                  <a:pt x="17678" y="8289671"/>
                </a:lnTo>
                <a:lnTo>
                  <a:pt x="20421" y="8289671"/>
                </a:lnTo>
                <a:lnTo>
                  <a:pt x="22859" y="8289925"/>
                </a:lnTo>
                <a:lnTo>
                  <a:pt x="25603" y="8289925"/>
                </a:lnTo>
                <a:lnTo>
                  <a:pt x="28041" y="8290179"/>
                </a:lnTo>
                <a:lnTo>
                  <a:pt x="30784" y="8290814"/>
                </a:lnTo>
                <a:lnTo>
                  <a:pt x="33223" y="8291449"/>
                </a:lnTo>
                <a:lnTo>
                  <a:pt x="35661" y="8292084"/>
                </a:lnTo>
                <a:lnTo>
                  <a:pt x="38100" y="8292719"/>
                </a:lnTo>
                <a:lnTo>
                  <a:pt x="40233" y="8293608"/>
                </a:lnTo>
                <a:lnTo>
                  <a:pt x="42671" y="8294497"/>
                </a:lnTo>
                <a:lnTo>
                  <a:pt x="44805" y="8295767"/>
                </a:lnTo>
                <a:lnTo>
                  <a:pt x="46939" y="8296909"/>
                </a:lnTo>
                <a:lnTo>
                  <a:pt x="49072" y="8298180"/>
                </a:lnTo>
                <a:lnTo>
                  <a:pt x="50901" y="8299704"/>
                </a:lnTo>
                <a:lnTo>
                  <a:pt x="52730" y="8300847"/>
                </a:lnTo>
                <a:lnTo>
                  <a:pt x="54559" y="8302752"/>
                </a:lnTo>
                <a:lnTo>
                  <a:pt x="56083" y="8304276"/>
                </a:lnTo>
                <a:lnTo>
                  <a:pt x="57302" y="8306054"/>
                </a:lnTo>
                <a:lnTo>
                  <a:pt x="58826" y="8308213"/>
                </a:lnTo>
                <a:lnTo>
                  <a:pt x="59740" y="8310372"/>
                </a:lnTo>
                <a:lnTo>
                  <a:pt x="60959" y="8312531"/>
                </a:lnTo>
                <a:lnTo>
                  <a:pt x="61569" y="8314944"/>
                </a:lnTo>
                <a:lnTo>
                  <a:pt x="62179" y="8317103"/>
                </a:lnTo>
                <a:lnTo>
                  <a:pt x="62788" y="8319770"/>
                </a:lnTo>
                <a:lnTo>
                  <a:pt x="63093" y="8322183"/>
                </a:lnTo>
                <a:lnTo>
                  <a:pt x="62788" y="8325231"/>
                </a:lnTo>
                <a:lnTo>
                  <a:pt x="62179" y="8327771"/>
                </a:lnTo>
                <a:lnTo>
                  <a:pt x="46939" y="8348091"/>
                </a:lnTo>
                <a:lnTo>
                  <a:pt x="44805" y="8349361"/>
                </a:lnTo>
                <a:lnTo>
                  <a:pt x="42671" y="8350250"/>
                </a:lnTo>
                <a:lnTo>
                  <a:pt x="40538" y="8351520"/>
                </a:lnTo>
                <a:lnTo>
                  <a:pt x="38100" y="8352155"/>
                </a:lnTo>
                <a:lnTo>
                  <a:pt x="35966" y="8353044"/>
                </a:lnTo>
                <a:lnTo>
                  <a:pt x="33223" y="8353298"/>
                </a:lnTo>
                <a:lnTo>
                  <a:pt x="31089" y="8353933"/>
                </a:lnTo>
                <a:lnTo>
                  <a:pt x="28346" y="8354568"/>
                </a:lnTo>
                <a:lnTo>
                  <a:pt x="25907" y="8354822"/>
                </a:lnTo>
                <a:lnTo>
                  <a:pt x="23164" y="8354822"/>
                </a:lnTo>
                <a:lnTo>
                  <a:pt x="20726" y="8355203"/>
                </a:lnTo>
                <a:lnTo>
                  <a:pt x="17983" y="8355203"/>
                </a:lnTo>
                <a:lnTo>
                  <a:pt x="15544" y="8355203"/>
                </a:lnTo>
                <a:lnTo>
                  <a:pt x="12801" y="8355203"/>
                </a:lnTo>
                <a:lnTo>
                  <a:pt x="10363" y="8354822"/>
                </a:lnTo>
                <a:lnTo>
                  <a:pt x="7619" y="8354822"/>
                </a:lnTo>
                <a:lnTo>
                  <a:pt x="5181" y="8354186"/>
                </a:lnTo>
                <a:lnTo>
                  <a:pt x="2438" y="8353933"/>
                </a:lnTo>
                <a:lnTo>
                  <a:pt x="0" y="8353679"/>
                </a:lnTo>
                <a:lnTo>
                  <a:pt x="304" y="8386826"/>
                </a:lnTo>
              </a:path>
              <a:path w="6883400" h="10017125">
                <a:moveTo>
                  <a:pt x="85343" y="8258809"/>
                </a:moveTo>
                <a:lnTo>
                  <a:pt x="85343" y="8386826"/>
                </a:lnTo>
              </a:path>
              <a:path w="6883400" h="10017125">
                <a:moveTo>
                  <a:pt x="304" y="8386826"/>
                </a:moveTo>
                <a:lnTo>
                  <a:pt x="0" y="8420735"/>
                </a:lnTo>
                <a:lnTo>
                  <a:pt x="2438" y="8419719"/>
                </a:lnTo>
                <a:lnTo>
                  <a:pt x="4876" y="8419211"/>
                </a:lnTo>
                <a:lnTo>
                  <a:pt x="7619" y="8418830"/>
                </a:lnTo>
                <a:lnTo>
                  <a:pt x="10058" y="8418195"/>
                </a:lnTo>
                <a:lnTo>
                  <a:pt x="12496" y="8417941"/>
                </a:lnTo>
                <a:lnTo>
                  <a:pt x="15239" y="8417941"/>
                </a:lnTo>
                <a:lnTo>
                  <a:pt x="17678" y="8417687"/>
                </a:lnTo>
                <a:lnTo>
                  <a:pt x="20421" y="8417687"/>
                </a:lnTo>
                <a:lnTo>
                  <a:pt x="22859" y="8417941"/>
                </a:lnTo>
                <a:lnTo>
                  <a:pt x="25603" y="8417941"/>
                </a:lnTo>
                <a:lnTo>
                  <a:pt x="28041" y="8418576"/>
                </a:lnTo>
                <a:lnTo>
                  <a:pt x="30784" y="8418830"/>
                </a:lnTo>
                <a:lnTo>
                  <a:pt x="33223" y="8419465"/>
                </a:lnTo>
                <a:lnTo>
                  <a:pt x="35661" y="8420100"/>
                </a:lnTo>
                <a:lnTo>
                  <a:pt x="38100" y="8420735"/>
                </a:lnTo>
                <a:lnTo>
                  <a:pt x="40233" y="8421624"/>
                </a:lnTo>
                <a:lnTo>
                  <a:pt x="42671" y="8422513"/>
                </a:lnTo>
                <a:lnTo>
                  <a:pt x="44805" y="8423783"/>
                </a:lnTo>
                <a:lnTo>
                  <a:pt x="46939" y="8424926"/>
                </a:lnTo>
                <a:lnTo>
                  <a:pt x="49072" y="8426196"/>
                </a:lnTo>
                <a:lnTo>
                  <a:pt x="50901" y="8427720"/>
                </a:lnTo>
                <a:lnTo>
                  <a:pt x="52730" y="8428863"/>
                </a:lnTo>
                <a:lnTo>
                  <a:pt x="54559" y="8430768"/>
                </a:lnTo>
                <a:lnTo>
                  <a:pt x="56083" y="8432546"/>
                </a:lnTo>
                <a:lnTo>
                  <a:pt x="57302" y="8434451"/>
                </a:lnTo>
                <a:lnTo>
                  <a:pt x="58826" y="8436229"/>
                </a:lnTo>
                <a:lnTo>
                  <a:pt x="59740" y="8438388"/>
                </a:lnTo>
                <a:lnTo>
                  <a:pt x="60959" y="8440547"/>
                </a:lnTo>
                <a:lnTo>
                  <a:pt x="61569" y="8442960"/>
                </a:lnTo>
                <a:lnTo>
                  <a:pt x="62179" y="8445119"/>
                </a:lnTo>
                <a:lnTo>
                  <a:pt x="62788" y="8447786"/>
                </a:lnTo>
                <a:lnTo>
                  <a:pt x="63093" y="8450580"/>
                </a:lnTo>
                <a:lnTo>
                  <a:pt x="62788" y="8453247"/>
                </a:lnTo>
                <a:lnTo>
                  <a:pt x="62179" y="8455787"/>
                </a:lnTo>
                <a:lnTo>
                  <a:pt x="61569" y="8458454"/>
                </a:lnTo>
                <a:lnTo>
                  <a:pt x="60655" y="8460613"/>
                </a:lnTo>
                <a:lnTo>
                  <a:pt x="59740" y="8463026"/>
                </a:lnTo>
                <a:lnTo>
                  <a:pt x="58521" y="8465185"/>
                </a:lnTo>
                <a:lnTo>
                  <a:pt x="46939" y="8476107"/>
                </a:lnTo>
                <a:lnTo>
                  <a:pt x="44805" y="8477377"/>
                </a:lnTo>
                <a:lnTo>
                  <a:pt x="42671" y="8478266"/>
                </a:lnTo>
                <a:lnTo>
                  <a:pt x="40538" y="8479536"/>
                </a:lnTo>
                <a:lnTo>
                  <a:pt x="38100" y="8480171"/>
                </a:lnTo>
                <a:lnTo>
                  <a:pt x="35966" y="8481060"/>
                </a:lnTo>
                <a:lnTo>
                  <a:pt x="33223" y="8481695"/>
                </a:lnTo>
                <a:lnTo>
                  <a:pt x="31089" y="8481949"/>
                </a:lnTo>
                <a:lnTo>
                  <a:pt x="28346" y="8482584"/>
                </a:lnTo>
                <a:lnTo>
                  <a:pt x="25907" y="8482838"/>
                </a:lnTo>
                <a:lnTo>
                  <a:pt x="23164" y="8482838"/>
                </a:lnTo>
                <a:lnTo>
                  <a:pt x="20726" y="8483219"/>
                </a:lnTo>
                <a:lnTo>
                  <a:pt x="17983" y="8483219"/>
                </a:lnTo>
                <a:lnTo>
                  <a:pt x="15544" y="8483219"/>
                </a:lnTo>
                <a:lnTo>
                  <a:pt x="12801" y="8483219"/>
                </a:lnTo>
                <a:lnTo>
                  <a:pt x="10363" y="8482838"/>
                </a:lnTo>
                <a:lnTo>
                  <a:pt x="7619" y="8482838"/>
                </a:lnTo>
                <a:lnTo>
                  <a:pt x="5181" y="8482203"/>
                </a:lnTo>
                <a:lnTo>
                  <a:pt x="2438" y="8482203"/>
                </a:lnTo>
                <a:lnTo>
                  <a:pt x="0" y="8481695"/>
                </a:lnTo>
                <a:lnTo>
                  <a:pt x="304" y="8514842"/>
                </a:lnTo>
              </a:path>
              <a:path w="6883400" h="10017125">
                <a:moveTo>
                  <a:pt x="85343" y="8386826"/>
                </a:moveTo>
                <a:lnTo>
                  <a:pt x="85343" y="8514842"/>
                </a:lnTo>
              </a:path>
              <a:path w="6883400" h="10017125">
                <a:moveTo>
                  <a:pt x="304" y="8514842"/>
                </a:moveTo>
                <a:lnTo>
                  <a:pt x="0" y="8548751"/>
                </a:lnTo>
                <a:lnTo>
                  <a:pt x="2438" y="8547735"/>
                </a:lnTo>
                <a:lnTo>
                  <a:pt x="4876" y="8547227"/>
                </a:lnTo>
                <a:lnTo>
                  <a:pt x="7619" y="8546846"/>
                </a:lnTo>
                <a:lnTo>
                  <a:pt x="10058" y="8546211"/>
                </a:lnTo>
                <a:lnTo>
                  <a:pt x="12496" y="8545957"/>
                </a:lnTo>
                <a:lnTo>
                  <a:pt x="15239" y="8545957"/>
                </a:lnTo>
                <a:lnTo>
                  <a:pt x="17678" y="8545703"/>
                </a:lnTo>
                <a:lnTo>
                  <a:pt x="20421" y="8545703"/>
                </a:lnTo>
                <a:lnTo>
                  <a:pt x="22859" y="8545957"/>
                </a:lnTo>
                <a:lnTo>
                  <a:pt x="25603" y="8545957"/>
                </a:lnTo>
                <a:lnTo>
                  <a:pt x="28041" y="8546592"/>
                </a:lnTo>
                <a:lnTo>
                  <a:pt x="30784" y="8546846"/>
                </a:lnTo>
                <a:lnTo>
                  <a:pt x="33223" y="8547481"/>
                </a:lnTo>
                <a:lnTo>
                  <a:pt x="35661" y="8548116"/>
                </a:lnTo>
                <a:lnTo>
                  <a:pt x="38100" y="8548751"/>
                </a:lnTo>
                <a:lnTo>
                  <a:pt x="40233" y="8549640"/>
                </a:lnTo>
                <a:lnTo>
                  <a:pt x="42671" y="8550529"/>
                </a:lnTo>
                <a:lnTo>
                  <a:pt x="44805" y="8551799"/>
                </a:lnTo>
                <a:lnTo>
                  <a:pt x="46939" y="8552942"/>
                </a:lnTo>
                <a:lnTo>
                  <a:pt x="49072" y="8554212"/>
                </a:lnTo>
                <a:lnTo>
                  <a:pt x="50901" y="8555736"/>
                </a:lnTo>
                <a:lnTo>
                  <a:pt x="52730" y="8557260"/>
                </a:lnTo>
                <a:lnTo>
                  <a:pt x="54559" y="8558784"/>
                </a:lnTo>
                <a:lnTo>
                  <a:pt x="56083" y="8560562"/>
                </a:lnTo>
                <a:lnTo>
                  <a:pt x="57302" y="8562467"/>
                </a:lnTo>
                <a:lnTo>
                  <a:pt x="58826" y="8564245"/>
                </a:lnTo>
                <a:lnTo>
                  <a:pt x="59740" y="8566404"/>
                </a:lnTo>
                <a:lnTo>
                  <a:pt x="60959" y="8568563"/>
                </a:lnTo>
                <a:lnTo>
                  <a:pt x="61569" y="8570976"/>
                </a:lnTo>
                <a:lnTo>
                  <a:pt x="62179" y="8573389"/>
                </a:lnTo>
                <a:lnTo>
                  <a:pt x="62788" y="8575802"/>
                </a:lnTo>
                <a:lnTo>
                  <a:pt x="63093" y="8578596"/>
                </a:lnTo>
                <a:lnTo>
                  <a:pt x="62788" y="8581263"/>
                </a:lnTo>
                <a:lnTo>
                  <a:pt x="62179" y="8583803"/>
                </a:lnTo>
                <a:lnTo>
                  <a:pt x="54254" y="8598662"/>
                </a:lnTo>
                <a:lnTo>
                  <a:pt x="52730" y="8600186"/>
                </a:lnTo>
                <a:lnTo>
                  <a:pt x="50901" y="8601710"/>
                </a:lnTo>
                <a:lnTo>
                  <a:pt x="49072" y="8602980"/>
                </a:lnTo>
                <a:lnTo>
                  <a:pt x="46939" y="8604504"/>
                </a:lnTo>
                <a:lnTo>
                  <a:pt x="44805" y="8605393"/>
                </a:lnTo>
                <a:lnTo>
                  <a:pt x="42671" y="8606663"/>
                </a:lnTo>
                <a:lnTo>
                  <a:pt x="40538" y="8607552"/>
                </a:lnTo>
                <a:lnTo>
                  <a:pt x="38100" y="8608187"/>
                </a:lnTo>
                <a:lnTo>
                  <a:pt x="35966" y="8609076"/>
                </a:lnTo>
                <a:lnTo>
                  <a:pt x="33223" y="8609711"/>
                </a:lnTo>
                <a:lnTo>
                  <a:pt x="31089" y="8609965"/>
                </a:lnTo>
                <a:lnTo>
                  <a:pt x="28346" y="8610600"/>
                </a:lnTo>
                <a:lnTo>
                  <a:pt x="25907" y="8610854"/>
                </a:lnTo>
                <a:lnTo>
                  <a:pt x="23164" y="8610854"/>
                </a:lnTo>
                <a:lnTo>
                  <a:pt x="20726" y="8611235"/>
                </a:lnTo>
                <a:lnTo>
                  <a:pt x="17983" y="8611235"/>
                </a:lnTo>
                <a:lnTo>
                  <a:pt x="15544" y="8611235"/>
                </a:lnTo>
                <a:lnTo>
                  <a:pt x="12801" y="8611235"/>
                </a:lnTo>
                <a:lnTo>
                  <a:pt x="10363" y="8610854"/>
                </a:lnTo>
                <a:lnTo>
                  <a:pt x="7619" y="8610854"/>
                </a:lnTo>
                <a:lnTo>
                  <a:pt x="5181" y="8610600"/>
                </a:lnTo>
                <a:lnTo>
                  <a:pt x="2438" y="8610219"/>
                </a:lnTo>
                <a:lnTo>
                  <a:pt x="0" y="8609711"/>
                </a:lnTo>
                <a:lnTo>
                  <a:pt x="304" y="8642858"/>
                </a:lnTo>
              </a:path>
              <a:path w="6883400" h="10017125">
                <a:moveTo>
                  <a:pt x="85343" y="8514842"/>
                </a:moveTo>
                <a:lnTo>
                  <a:pt x="85343" y="8642858"/>
                </a:lnTo>
              </a:path>
              <a:path w="6883400" h="10017125">
                <a:moveTo>
                  <a:pt x="304" y="8642858"/>
                </a:moveTo>
                <a:lnTo>
                  <a:pt x="0" y="8676767"/>
                </a:lnTo>
                <a:lnTo>
                  <a:pt x="2438" y="8676132"/>
                </a:lnTo>
                <a:lnTo>
                  <a:pt x="4876" y="8675243"/>
                </a:lnTo>
                <a:lnTo>
                  <a:pt x="7619" y="8674862"/>
                </a:lnTo>
                <a:lnTo>
                  <a:pt x="10058" y="8674227"/>
                </a:lnTo>
                <a:lnTo>
                  <a:pt x="12496" y="8674227"/>
                </a:lnTo>
                <a:lnTo>
                  <a:pt x="15239" y="8673973"/>
                </a:lnTo>
                <a:lnTo>
                  <a:pt x="17678" y="8673973"/>
                </a:lnTo>
                <a:lnTo>
                  <a:pt x="20421" y="8673973"/>
                </a:lnTo>
                <a:lnTo>
                  <a:pt x="22859" y="8673973"/>
                </a:lnTo>
                <a:lnTo>
                  <a:pt x="25603" y="8674227"/>
                </a:lnTo>
                <a:lnTo>
                  <a:pt x="28041" y="8674608"/>
                </a:lnTo>
                <a:lnTo>
                  <a:pt x="30784" y="8674862"/>
                </a:lnTo>
                <a:lnTo>
                  <a:pt x="33223" y="8675497"/>
                </a:lnTo>
                <a:lnTo>
                  <a:pt x="35661" y="8676132"/>
                </a:lnTo>
                <a:lnTo>
                  <a:pt x="38100" y="8676767"/>
                </a:lnTo>
                <a:lnTo>
                  <a:pt x="40233" y="8677656"/>
                </a:lnTo>
                <a:lnTo>
                  <a:pt x="42671" y="8678545"/>
                </a:lnTo>
                <a:lnTo>
                  <a:pt x="44805" y="8679815"/>
                </a:lnTo>
                <a:lnTo>
                  <a:pt x="46939" y="8680958"/>
                </a:lnTo>
                <a:lnTo>
                  <a:pt x="49072" y="8682228"/>
                </a:lnTo>
                <a:lnTo>
                  <a:pt x="50901" y="8683752"/>
                </a:lnTo>
                <a:lnTo>
                  <a:pt x="52730" y="8685276"/>
                </a:lnTo>
                <a:lnTo>
                  <a:pt x="54559" y="8686800"/>
                </a:lnTo>
                <a:lnTo>
                  <a:pt x="56083" y="8688578"/>
                </a:lnTo>
                <a:lnTo>
                  <a:pt x="57302" y="8690483"/>
                </a:lnTo>
                <a:lnTo>
                  <a:pt x="58826" y="8692261"/>
                </a:lnTo>
                <a:lnTo>
                  <a:pt x="59740" y="8694420"/>
                </a:lnTo>
                <a:lnTo>
                  <a:pt x="60959" y="8696579"/>
                </a:lnTo>
                <a:lnTo>
                  <a:pt x="61569" y="8698992"/>
                </a:lnTo>
                <a:lnTo>
                  <a:pt x="62179" y="8701405"/>
                </a:lnTo>
                <a:lnTo>
                  <a:pt x="62788" y="8703818"/>
                </a:lnTo>
                <a:lnTo>
                  <a:pt x="63093" y="8706612"/>
                </a:lnTo>
                <a:lnTo>
                  <a:pt x="54254" y="8726678"/>
                </a:lnTo>
                <a:lnTo>
                  <a:pt x="52730" y="8728202"/>
                </a:lnTo>
                <a:lnTo>
                  <a:pt x="38100" y="8736203"/>
                </a:lnTo>
                <a:lnTo>
                  <a:pt x="35966" y="8737092"/>
                </a:lnTo>
                <a:lnTo>
                  <a:pt x="33223" y="8737727"/>
                </a:lnTo>
                <a:lnTo>
                  <a:pt x="31089" y="8737981"/>
                </a:lnTo>
                <a:lnTo>
                  <a:pt x="28346" y="8738616"/>
                </a:lnTo>
                <a:lnTo>
                  <a:pt x="25907" y="8738870"/>
                </a:lnTo>
                <a:lnTo>
                  <a:pt x="23164" y="8739251"/>
                </a:lnTo>
                <a:lnTo>
                  <a:pt x="20726" y="8739251"/>
                </a:lnTo>
                <a:lnTo>
                  <a:pt x="17983" y="8739505"/>
                </a:lnTo>
                <a:lnTo>
                  <a:pt x="15544" y="8739505"/>
                </a:lnTo>
                <a:lnTo>
                  <a:pt x="12801" y="8739251"/>
                </a:lnTo>
                <a:lnTo>
                  <a:pt x="10363" y="8739251"/>
                </a:lnTo>
                <a:lnTo>
                  <a:pt x="7619" y="8738870"/>
                </a:lnTo>
                <a:lnTo>
                  <a:pt x="5181" y="8738616"/>
                </a:lnTo>
                <a:lnTo>
                  <a:pt x="2438" y="8738235"/>
                </a:lnTo>
                <a:lnTo>
                  <a:pt x="0" y="8737727"/>
                </a:lnTo>
                <a:lnTo>
                  <a:pt x="304" y="8771255"/>
                </a:lnTo>
              </a:path>
              <a:path w="6883400" h="10017125">
                <a:moveTo>
                  <a:pt x="85343" y="8642858"/>
                </a:moveTo>
                <a:lnTo>
                  <a:pt x="85343" y="8771255"/>
                </a:lnTo>
              </a:path>
              <a:path w="6883400" h="10017125">
                <a:moveTo>
                  <a:pt x="304" y="8771255"/>
                </a:moveTo>
                <a:lnTo>
                  <a:pt x="0" y="8804783"/>
                </a:lnTo>
                <a:lnTo>
                  <a:pt x="2438" y="8804148"/>
                </a:lnTo>
                <a:lnTo>
                  <a:pt x="4876" y="8803259"/>
                </a:lnTo>
                <a:lnTo>
                  <a:pt x="7619" y="8802878"/>
                </a:lnTo>
                <a:lnTo>
                  <a:pt x="10058" y="8802624"/>
                </a:lnTo>
                <a:lnTo>
                  <a:pt x="12496" y="8802243"/>
                </a:lnTo>
                <a:lnTo>
                  <a:pt x="15239" y="8801989"/>
                </a:lnTo>
                <a:lnTo>
                  <a:pt x="17678" y="8801989"/>
                </a:lnTo>
                <a:lnTo>
                  <a:pt x="20421" y="8801989"/>
                </a:lnTo>
                <a:lnTo>
                  <a:pt x="22859" y="8801989"/>
                </a:lnTo>
                <a:lnTo>
                  <a:pt x="25603" y="8802243"/>
                </a:lnTo>
                <a:lnTo>
                  <a:pt x="28041" y="8802624"/>
                </a:lnTo>
                <a:lnTo>
                  <a:pt x="30784" y="8802878"/>
                </a:lnTo>
                <a:lnTo>
                  <a:pt x="33223" y="8803513"/>
                </a:lnTo>
                <a:lnTo>
                  <a:pt x="35661" y="8804148"/>
                </a:lnTo>
                <a:lnTo>
                  <a:pt x="38100" y="8805037"/>
                </a:lnTo>
                <a:lnTo>
                  <a:pt x="52730" y="8813292"/>
                </a:lnTo>
                <a:lnTo>
                  <a:pt x="54559" y="8814816"/>
                </a:lnTo>
                <a:lnTo>
                  <a:pt x="56083" y="8816594"/>
                </a:lnTo>
                <a:lnTo>
                  <a:pt x="57302" y="8818499"/>
                </a:lnTo>
                <a:lnTo>
                  <a:pt x="58826" y="8820531"/>
                </a:lnTo>
                <a:lnTo>
                  <a:pt x="59740" y="8822436"/>
                </a:lnTo>
                <a:lnTo>
                  <a:pt x="60959" y="8824849"/>
                </a:lnTo>
                <a:lnTo>
                  <a:pt x="61569" y="8827008"/>
                </a:lnTo>
                <a:lnTo>
                  <a:pt x="62179" y="8829421"/>
                </a:lnTo>
                <a:lnTo>
                  <a:pt x="62788" y="8831834"/>
                </a:lnTo>
                <a:lnTo>
                  <a:pt x="63093" y="8834628"/>
                </a:lnTo>
                <a:lnTo>
                  <a:pt x="62788" y="8837295"/>
                </a:lnTo>
                <a:lnTo>
                  <a:pt x="62179" y="8840089"/>
                </a:lnTo>
                <a:lnTo>
                  <a:pt x="54254" y="8854694"/>
                </a:lnTo>
                <a:lnTo>
                  <a:pt x="52730" y="8856599"/>
                </a:lnTo>
                <a:lnTo>
                  <a:pt x="50901" y="8857742"/>
                </a:lnTo>
                <a:lnTo>
                  <a:pt x="49072" y="8859266"/>
                </a:lnTo>
                <a:lnTo>
                  <a:pt x="46939" y="8860536"/>
                </a:lnTo>
                <a:lnTo>
                  <a:pt x="33223" y="8865743"/>
                </a:lnTo>
                <a:lnTo>
                  <a:pt x="31089" y="8866251"/>
                </a:lnTo>
                <a:lnTo>
                  <a:pt x="28346" y="8866632"/>
                </a:lnTo>
                <a:lnTo>
                  <a:pt x="25907" y="8866886"/>
                </a:lnTo>
                <a:lnTo>
                  <a:pt x="23164" y="8867267"/>
                </a:lnTo>
                <a:lnTo>
                  <a:pt x="20726" y="8867267"/>
                </a:lnTo>
                <a:lnTo>
                  <a:pt x="17983" y="8867521"/>
                </a:lnTo>
                <a:lnTo>
                  <a:pt x="15544" y="8867521"/>
                </a:lnTo>
                <a:lnTo>
                  <a:pt x="12801" y="8867267"/>
                </a:lnTo>
                <a:lnTo>
                  <a:pt x="10363" y="8867267"/>
                </a:lnTo>
                <a:lnTo>
                  <a:pt x="7619" y="8866886"/>
                </a:lnTo>
                <a:lnTo>
                  <a:pt x="5181" y="8866632"/>
                </a:lnTo>
                <a:lnTo>
                  <a:pt x="2438" y="8866251"/>
                </a:lnTo>
                <a:lnTo>
                  <a:pt x="0" y="8865743"/>
                </a:lnTo>
                <a:lnTo>
                  <a:pt x="304" y="8899271"/>
                </a:lnTo>
              </a:path>
              <a:path w="6883400" h="10017125">
                <a:moveTo>
                  <a:pt x="85343" y="8771255"/>
                </a:moveTo>
                <a:lnTo>
                  <a:pt x="85343" y="8899271"/>
                </a:lnTo>
              </a:path>
              <a:path w="6883400" h="10017125">
                <a:moveTo>
                  <a:pt x="304" y="8899271"/>
                </a:moveTo>
                <a:lnTo>
                  <a:pt x="0" y="8932799"/>
                </a:lnTo>
                <a:lnTo>
                  <a:pt x="2438" y="8932164"/>
                </a:lnTo>
                <a:lnTo>
                  <a:pt x="4876" y="8931529"/>
                </a:lnTo>
                <a:lnTo>
                  <a:pt x="7619" y="8930894"/>
                </a:lnTo>
                <a:lnTo>
                  <a:pt x="10058" y="8930640"/>
                </a:lnTo>
                <a:lnTo>
                  <a:pt x="12496" y="8930259"/>
                </a:lnTo>
                <a:lnTo>
                  <a:pt x="15239" y="8930005"/>
                </a:lnTo>
                <a:lnTo>
                  <a:pt x="17678" y="8930005"/>
                </a:lnTo>
                <a:lnTo>
                  <a:pt x="20421" y="8930005"/>
                </a:lnTo>
                <a:lnTo>
                  <a:pt x="22859" y="8930005"/>
                </a:lnTo>
                <a:lnTo>
                  <a:pt x="25603" y="8930259"/>
                </a:lnTo>
                <a:lnTo>
                  <a:pt x="28041" y="8930640"/>
                </a:lnTo>
                <a:lnTo>
                  <a:pt x="30784" y="8930894"/>
                </a:lnTo>
                <a:lnTo>
                  <a:pt x="33223" y="8931529"/>
                </a:lnTo>
                <a:lnTo>
                  <a:pt x="35661" y="8932164"/>
                </a:lnTo>
                <a:lnTo>
                  <a:pt x="38100" y="8933053"/>
                </a:lnTo>
                <a:lnTo>
                  <a:pt x="40233" y="8933942"/>
                </a:lnTo>
                <a:lnTo>
                  <a:pt x="42671" y="8934831"/>
                </a:lnTo>
                <a:lnTo>
                  <a:pt x="44805" y="8935847"/>
                </a:lnTo>
                <a:lnTo>
                  <a:pt x="46939" y="8936990"/>
                </a:lnTo>
                <a:lnTo>
                  <a:pt x="49072" y="8938260"/>
                </a:lnTo>
                <a:lnTo>
                  <a:pt x="50901" y="8939784"/>
                </a:lnTo>
                <a:lnTo>
                  <a:pt x="52730" y="8941308"/>
                </a:lnTo>
                <a:lnTo>
                  <a:pt x="54559" y="8942832"/>
                </a:lnTo>
                <a:lnTo>
                  <a:pt x="56083" y="8944610"/>
                </a:lnTo>
                <a:lnTo>
                  <a:pt x="57302" y="8946515"/>
                </a:lnTo>
                <a:lnTo>
                  <a:pt x="58826" y="8948547"/>
                </a:lnTo>
                <a:lnTo>
                  <a:pt x="59740" y="8950452"/>
                </a:lnTo>
                <a:lnTo>
                  <a:pt x="60959" y="8952865"/>
                </a:lnTo>
                <a:lnTo>
                  <a:pt x="61569" y="8955024"/>
                </a:lnTo>
                <a:lnTo>
                  <a:pt x="62179" y="8957437"/>
                </a:lnTo>
                <a:lnTo>
                  <a:pt x="62788" y="8959850"/>
                </a:lnTo>
                <a:lnTo>
                  <a:pt x="63093" y="8962644"/>
                </a:lnTo>
                <a:lnTo>
                  <a:pt x="62788" y="8965311"/>
                </a:lnTo>
                <a:lnTo>
                  <a:pt x="62179" y="8968105"/>
                </a:lnTo>
                <a:lnTo>
                  <a:pt x="61569" y="8970518"/>
                </a:lnTo>
                <a:lnTo>
                  <a:pt x="60655" y="8972931"/>
                </a:lnTo>
                <a:lnTo>
                  <a:pt x="59740" y="8975090"/>
                </a:lnTo>
                <a:lnTo>
                  <a:pt x="58521" y="8977249"/>
                </a:lnTo>
                <a:lnTo>
                  <a:pt x="57302" y="8979408"/>
                </a:lnTo>
                <a:lnTo>
                  <a:pt x="55778" y="8981186"/>
                </a:lnTo>
                <a:lnTo>
                  <a:pt x="54254" y="8982710"/>
                </a:lnTo>
                <a:lnTo>
                  <a:pt x="52730" y="8984615"/>
                </a:lnTo>
                <a:lnTo>
                  <a:pt x="50901" y="8985758"/>
                </a:lnTo>
                <a:lnTo>
                  <a:pt x="49072" y="8987282"/>
                </a:lnTo>
                <a:lnTo>
                  <a:pt x="46939" y="8988552"/>
                </a:lnTo>
                <a:lnTo>
                  <a:pt x="33223" y="8993759"/>
                </a:lnTo>
                <a:lnTo>
                  <a:pt x="31089" y="8994267"/>
                </a:lnTo>
                <a:lnTo>
                  <a:pt x="28346" y="8994648"/>
                </a:lnTo>
                <a:lnTo>
                  <a:pt x="25907" y="8994902"/>
                </a:lnTo>
                <a:lnTo>
                  <a:pt x="23164" y="8995283"/>
                </a:lnTo>
                <a:lnTo>
                  <a:pt x="20726" y="8995283"/>
                </a:lnTo>
                <a:lnTo>
                  <a:pt x="17983" y="8995537"/>
                </a:lnTo>
                <a:lnTo>
                  <a:pt x="15544" y="8995537"/>
                </a:lnTo>
                <a:lnTo>
                  <a:pt x="12801" y="8995283"/>
                </a:lnTo>
                <a:lnTo>
                  <a:pt x="10363" y="8995283"/>
                </a:lnTo>
                <a:lnTo>
                  <a:pt x="7619" y="8994902"/>
                </a:lnTo>
                <a:lnTo>
                  <a:pt x="5181" y="8994648"/>
                </a:lnTo>
                <a:lnTo>
                  <a:pt x="2438" y="8994267"/>
                </a:lnTo>
                <a:lnTo>
                  <a:pt x="0" y="8993759"/>
                </a:lnTo>
                <a:lnTo>
                  <a:pt x="304" y="9027287"/>
                </a:lnTo>
              </a:path>
              <a:path w="6883400" h="10017125">
                <a:moveTo>
                  <a:pt x="85343" y="8899271"/>
                </a:moveTo>
                <a:lnTo>
                  <a:pt x="85343" y="9027287"/>
                </a:lnTo>
              </a:path>
              <a:path w="6883400" h="10017125">
                <a:moveTo>
                  <a:pt x="304" y="9027287"/>
                </a:moveTo>
                <a:lnTo>
                  <a:pt x="0" y="9060815"/>
                </a:lnTo>
                <a:lnTo>
                  <a:pt x="2438" y="9060180"/>
                </a:lnTo>
                <a:lnTo>
                  <a:pt x="4876" y="9059545"/>
                </a:lnTo>
                <a:lnTo>
                  <a:pt x="7619" y="9058910"/>
                </a:lnTo>
                <a:lnTo>
                  <a:pt x="10058" y="9058656"/>
                </a:lnTo>
                <a:lnTo>
                  <a:pt x="12496" y="9058275"/>
                </a:lnTo>
                <a:lnTo>
                  <a:pt x="15239" y="9058021"/>
                </a:lnTo>
                <a:lnTo>
                  <a:pt x="17678" y="9058021"/>
                </a:lnTo>
                <a:lnTo>
                  <a:pt x="20421" y="9058021"/>
                </a:lnTo>
                <a:lnTo>
                  <a:pt x="22859" y="9058021"/>
                </a:lnTo>
                <a:lnTo>
                  <a:pt x="25603" y="9058275"/>
                </a:lnTo>
                <a:lnTo>
                  <a:pt x="28041" y="9058656"/>
                </a:lnTo>
                <a:lnTo>
                  <a:pt x="30784" y="9058910"/>
                </a:lnTo>
                <a:lnTo>
                  <a:pt x="33223" y="9059545"/>
                </a:lnTo>
                <a:lnTo>
                  <a:pt x="35661" y="9060434"/>
                </a:lnTo>
                <a:lnTo>
                  <a:pt x="38100" y="9061069"/>
                </a:lnTo>
                <a:lnTo>
                  <a:pt x="40233" y="9061958"/>
                </a:lnTo>
                <a:lnTo>
                  <a:pt x="42671" y="9062847"/>
                </a:lnTo>
                <a:lnTo>
                  <a:pt x="44805" y="9063863"/>
                </a:lnTo>
                <a:lnTo>
                  <a:pt x="46939" y="9065006"/>
                </a:lnTo>
                <a:lnTo>
                  <a:pt x="49072" y="9066530"/>
                </a:lnTo>
                <a:lnTo>
                  <a:pt x="50901" y="9067800"/>
                </a:lnTo>
                <a:lnTo>
                  <a:pt x="52730" y="9069324"/>
                </a:lnTo>
                <a:lnTo>
                  <a:pt x="54559" y="9070848"/>
                </a:lnTo>
                <a:lnTo>
                  <a:pt x="56083" y="9072626"/>
                </a:lnTo>
                <a:lnTo>
                  <a:pt x="57302" y="9074531"/>
                </a:lnTo>
                <a:lnTo>
                  <a:pt x="58826" y="9076563"/>
                </a:lnTo>
                <a:lnTo>
                  <a:pt x="59740" y="9078722"/>
                </a:lnTo>
                <a:lnTo>
                  <a:pt x="63093" y="9090634"/>
                </a:lnTo>
                <a:lnTo>
                  <a:pt x="58521" y="9105265"/>
                </a:lnTo>
                <a:lnTo>
                  <a:pt x="57302" y="9107398"/>
                </a:lnTo>
                <a:lnTo>
                  <a:pt x="55778" y="9109227"/>
                </a:lnTo>
                <a:lnTo>
                  <a:pt x="54254" y="9110751"/>
                </a:lnTo>
                <a:lnTo>
                  <a:pt x="52730" y="9112580"/>
                </a:lnTo>
                <a:lnTo>
                  <a:pt x="50901" y="9114104"/>
                </a:lnTo>
                <a:lnTo>
                  <a:pt x="49072" y="9115323"/>
                </a:lnTo>
                <a:lnTo>
                  <a:pt x="46939" y="9116542"/>
                </a:lnTo>
                <a:lnTo>
                  <a:pt x="44805" y="9117761"/>
                </a:lnTo>
                <a:lnTo>
                  <a:pt x="33223" y="9121724"/>
                </a:lnTo>
                <a:lnTo>
                  <a:pt x="31089" y="9122333"/>
                </a:lnTo>
                <a:lnTo>
                  <a:pt x="28346" y="9122638"/>
                </a:lnTo>
                <a:lnTo>
                  <a:pt x="25907" y="9122943"/>
                </a:lnTo>
                <a:lnTo>
                  <a:pt x="23164" y="9123248"/>
                </a:lnTo>
                <a:lnTo>
                  <a:pt x="20726" y="9123553"/>
                </a:lnTo>
                <a:lnTo>
                  <a:pt x="17983" y="9123553"/>
                </a:lnTo>
                <a:lnTo>
                  <a:pt x="15544" y="9123553"/>
                </a:lnTo>
                <a:lnTo>
                  <a:pt x="12801" y="9123553"/>
                </a:lnTo>
                <a:lnTo>
                  <a:pt x="10363" y="9123248"/>
                </a:lnTo>
                <a:lnTo>
                  <a:pt x="7619" y="9122943"/>
                </a:lnTo>
                <a:lnTo>
                  <a:pt x="5181" y="9122638"/>
                </a:lnTo>
                <a:lnTo>
                  <a:pt x="2438" y="9122333"/>
                </a:lnTo>
                <a:lnTo>
                  <a:pt x="0" y="9122029"/>
                </a:lnTo>
                <a:lnTo>
                  <a:pt x="304" y="9155252"/>
                </a:lnTo>
              </a:path>
              <a:path w="6883400" h="10017125">
                <a:moveTo>
                  <a:pt x="85343" y="9027287"/>
                </a:moveTo>
                <a:lnTo>
                  <a:pt x="85343" y="9155252"/>
                </a:lnTo>
              </a:path>
              <a:path w="6883400" h="10017125">
                <a:moveTo>
                  <a:pt x="304" y="9155252"/>
                </a:moveTo>
                <a:lnTo>
                  <a:pt x="0" y="9188780"/>
                </a:lnTo>
                <a:lnTo>
                  <a:pt x="2438" y="9188170"/>
                </a:lnTo>
                <a:lnTo>
                  <a:pt x="4876" y="9187561"/>
                </a:lnTo>
                <a:lnTo>
                  <a:pt x="7619" y="9186951"/>
                </a:lnTo>
                <a:lnTo>
                  <a:pt x="10058" y="9186646"/>
                </a:lnTo>
                <a:lnTo>
                  <a:pt x="12496" y="9186341"/>
                </a:lnTo>
                <a:lnTo>
                  <a:pt x="15239" y="9186037"/>
                </a:lnTo>
                <a:lnTo>
                  <a:pt x="17678" y="9186037"/>
                </a:lnTo>
                <a:lnTo>
                  <a:pt x="20421" y="9186037"/>
                </a:lnTo>
                <a:lnTo>
                  <a:pt x="22859" y="9186037"/>
                </a:lnTo>
                <a:lnTo>
                  <a:pt x="25603" y="9186341"/>
                </a:lnTo>
                <a:lnTo>
                  <a:pt x="28041" y="9186646"/>
                </a:lnTo>
                <a:lnTo>
                  <a:pt x="30784" y="9187256"/>
                </a:lnTo>
                <a:lnTo>
                  <a:pt x="33223" y="9187561"/>
                </a:lnTo>
                <a:lnTo>
                  <a:pt x="35661" y="9188475"/>
                </a:lnTo>
                <a:lnTo>
                  <a:pt x="38100" y="9189085"/>
                </a:lnTo>
                <a:lnTo>
                  <a:pt x="40233" y="9189999"/>
                </a:lnTo>
                <a:lnTo>
                  <a:pt x="42671" y="9190913"/>
                </a:lnTo>
                <a:lnTo>
                  <a:pt x="44805" y="9191828"/>
                </a:lnTo>
                <a:lnTo>
                  <a:pt x="46939" y="9193047"/>
                </a:lnTo>
                <a:lnTo>
                  <a:pt x="49072" y="9194571"/>
                </a:lnTo>
                <a:lnTo>
                  <a:pt x="50901" y="9195790"/>
                </a:lnTo>
                <a:lnTo>
                  <a:pt x="52730" y="9197314"/>
                </a:lnTo>
                <a:lnTo>
                  <a:pt x="54559" y="9199143"/>
                </a:lnTo>
                <a:lnTo>
                  <a:pt x="56083" y="9200667"/>
                </a:lnTo>
                <a:lnTo>
                  <a:pt x="57302" y="9202496"/>
                </a:lnTo>
                <a:lnTo>
                  <a:pt x="58826" y="9204629"/>
                </a:lnTo>
                <a:lnTo>
                  <a:pt x="59740" y="9206763"/>
                </a:lnTo>
                <a:lnTo>
                  <a:pt x="60959" y="9208897"/>
                </a:lnTo>
                <a:lnTo>
                  <a:pt x="61569" y="9211030"/>
                </a:lnTo>
                <a:lnTo>
                  <a:pt x="62179" y="9213469"/>
                </a:lnTo>
                <a:lnTo>
                  <a:pt x="62788" y="9216212"/>
                </a:lnTo>
                <a:lnTo>
                  <a:pt x="63093" y="9218650"/>
                </a:lnTo>
                <a:lnTo>
                  <a:pt x="58521" y="9233281"/>
                </a:lnTo>
                <a:lnTo>
                  <a:pt x="57302" y="9235414"/>
                </a:lnTo>
                <a:lnTo>
                  <a:pt x="55778" y="9237243"/>
                </a:lnTo>
                <a:lnTo>
                  <a:pt x="54254" y="9238767"/>
                </a:lnTo>
                <a:lnTo>
                  <a:pt x="52730" y="9240596"/>
                </a:lnTo>
                <a:lnTo>
                  <a:pt x="50901" y="9242120"/>
                </a:lnTo>
                <a:lnTo>
                  <a:pt x="49072" y="9243339"/>
                </a:lnTo>
                <a:lnTo>
                  <a:pt x="46939" y="9244558"/>
                </a:lnTo>
                <a:lnTo>
                  <a:pt x="44805" y="9245777"/>
                </a:lnTo>
                <a:lnTo>
                  <a:pt x="33223" y="9249740"/>
                </a:lnTo>
                <a:lnTo>
                  <a:pt x="31089" y="9250349"/>
                </a:lnTo>
                <a:lnTo>
                  <a:pt x="28346" y="9250654"/>
                </a:lnTo>
                <a:lnTo>
                  <a:pt x="25907" y="9250959"/>
                </a:lnTo>
                <a:lnTo>
                  <a:pt x="23164" y="9251264"/>
                </a:lnTo>
                <a:lnTo>
                  <a:pt x="20726" y="9251569"/>
                </a:lnTo>
                <a:lnTo>
                  <a:pt x="17983" y="9251569"/>
                </a:lnTo>
                <a:lnTo>
                  <a:pt x="15544" y="9251569"/>
                </a:lnTo>
                <a:lnTo>
                  <a:pt x="12801" y="9251569"/>
                </a:lnTo>
                <a:lnTo>
                  <a:pt x="10363" y="9251264"/>
                </a:lnTo>
                <a:lnTo>
                  <a:pt x="7619" y="9250959"/>
                </a:lnTo>
                <a:lnTo>
                  <a:pt x="5181" y="9250654"/>
                </a:lnTo>
                <a:lnTo>
                  <a:pt x="2438" y="9250349"/>
                </a:lnTo>
                <a:lnTo>
                  <a:pt x="0" y="9250045"/>
                </a:lnTo>
                <a:lnTo>
                  <a:pt x="304" y="9283268"/>
                </a:lnTo>
              </a:path>
              <a:path w="6883400" h="10017125">
                <a:moveTo>
                  <a:pt x="85343" y="9155252"/>
                </a:moveTo>
                <a:lnTo>
                  <a:pt x="85343" y="9283268"/>
                </a:lnTo>
              </a:path>
              <a:path w="6883400" h="10017125">
                <a:moveTo>
                  <a:pt x="304" y="9283268"/>
                </a:moveTo>
                <a:lnTo>
                  <a:pt x="0" y="9316796"/>
                </a:lnTo>
                <a:lnTo>
                  <a:pt x="2438" y="9316186"/>
                </a:lnTo>
                <a:lnTo>
                  <a:pt x="4876" y="9315577"/>
                </a:lnTo>
                <a:lnTo>
                  <a:pt x="7619" y="9314967"/>
                </a:lnTo>
                <a:lnTo>
                  <a:pt x="10058" y="9314662"/>
                </a:lnTo>
                <a:lnTo>
                  <a:pt x="12496" y="9314357"/>
                </a:lnTo>
                <a:lnTo>
                  <a:pt x="15239" y="9314053"/>
                </a:lnTo>
                <a:lnTo>
                  <a:pt x="17678" y="9314053"/>
                </a:lnTo>
                <a:lnTo>
                  <a:pt x="20421" y="9314053"/>
                </a:lnTo>
                <a:lnTo>
                  <a:pt x="22859" y="9314053"/>
                </a:lnTo>
                <a:lnTo>
                  <a:pt x="25603" y="9314357"/>
                </a:lnTo>
                <a:lnTo>
                  <a:pt x="28041" y="9314662"/>
                </a:lnTo>
                <a:lnTo>
                  <a:pt x="30784" y="9315272"/>
                </a:lnTo>
                <a:lnTo>
                  <a:pt x="33223" y="9315881"/>
                </a:lnTo>
                <a:lnTo>
                  <a:pt x="35661" y="9316491"/>
                </a:lnTo>
                <a:lnTo>
                  <a:pt x="38100" y="9317101"/>
                </a:lnTo>
                <a:lnTo>
                  <a:pt x="40233" y="9318015"/>
                </a:lnTo>
                <a:lnTo>
                  <a:pt x="42671" y="9318929"/>
                </a:lnTo>
                <a:lnTo>
                  <a:pt x="44805" y="9319844"/>
                </a:lnTo>
                <a:lnTo>
                  <a:pt x="46939" y="9321368"/>
                </a:lnTo>
                <a:lnTo>
                  <a:pt x="49072" y="9322587"/>
                </a:lnTo>
                <a:lnTo>
                  <a:pt x="57302" y="9330512"/>
                </a:lnTo>
                <a:lnTo>
                  <a:pt x="58826" y="9332645"/>
                </a:lnTo>
                <a:lnTo>
                  <a:pt x="59740" y="9334779"/>
                </a:lnTo>
                <a:lnTo>
                  <a:pt x="60959" y="9336913"/>
                </a:lnTo>
                <a:lnTo>
                  <a:pt x="61569" y="9339351"/>
                </a:lnTo>
                <a:lnTo>
                  <a:pt x="62179" y="9341485"/>
                </a:lnTo>
                <a:lnTo>
                  <a:pt x="62788" y="9344228"/>
                </a:lnTo>
                <a:lnTo>
                  <a:pt x="63093" y="9346666"/>
                </a:lnTo>
                <a:lnTo>
                  <a:pt x="62788" y="9349714"/>
                </a:lnTo>
                <a:lnTo>
                  <a:pt x="62179" y="9352153"/>
                </a:lnTo>
                <a:lnTo>
                  <a:pt x="61569" y="9354591"/>
                </a:lnTo>
                <a:lnTo>
                  <a:pt x="46939" y="9372574"/>
                </a:lnTo>
                <a:lnTo>
                  <a:pt x="44805" y="9373793"/>
                </a:lnTo>
                <a:lnTo>
                  <a:pt x="42671" y="9374708"/>
                </a:lnTo>
                <a:lnTo>
                  <a:pt x="40538" y="9375622"/>
                </a:lnTo>
                <a:lnTo>
                  <a:pt x="38100" y="9376537"/>
                </a:lnTo>
                <a:lnTo>
                  <a:pt x="35966" y="9377451"/>
                </a:lnTo>
                <a:lnTo>
                  <a:pt x="33223" y="9377756"/>
                </a:lnTo>
                <a:lnTo>
                  <a:pt x="31089" y="9378365"/>
                </a:lnTo>
                <a:lnTo>
                  <a:pt x="28346" y="9378975"/>
                </a:lnTo>
                <a:lnTo>
                  <a:pt x="25907" y="9379280"/>
                </a:lnTo>
                <a:lnTo>
                  <a:pt x="23164" y="9379280"/>
                </a:lnTo>
                <a:lnTo>
                  <a:pt x="20726" y="9379585"/>
                </a:lnTo>
                <a:lnTo>
                  <a:pt x="17983" y="9379585"/>
                </a:lnTo>
                <a:lnTo>
                  <a:pt x="15544" y="9379585"/>
                </a:lnTo>
                <a:lnTo>
                  <a:pt x="12801" y="9379585"/>
                </a:lnTo>
                <a:lnTo>
                  <a:pt x="10363" y="9379280"/>
                </a:lnTo>
                <a:lnTo>
                  <a:pt x="7619" y="9379280"/>
                </a:lnTo>
                <a:lnTo>
                  <a:pt x="5181" y="9378670"/>
                </a:lnTo>
                <a:lnTo>
                  <a:pt x="2438" y="9378365"/>
                </a:lnTo>
                <a:lnTo>
                  <a:pt x="0" y="9378061"/>
                </a:lnTo>
                <a:lnTo>
                  <a:pt x="304" y="9411284"/>
                </a:lnTo>
              </a:path>
              <a:path w="6883400" h="10017125">
                <a:moveTo>
                  <a:pt x="85343" y="9283268"/>
                </a:moveTo>
                <a:lnTo>
                  <a:pt x="85343" y="9411284"/>
                </a:lnTo>
              </a:path>
              <a:path w="6883400" h="10017125">
                <a:moveTo>
                  <a:pt x="304" y="9411284"/>
                </a:moveTo>
                <a:lnTo>
                  <a:pt x="0" y="9444812"/>
                </a:lnTo>
                <a:lnTo>
                  <a:pt x="2438" y="9444202"/>
                </a:lnTo>
                <a:lnTo>
                  <a:pt x="4876" y="9443593"/>
                </a:lnTo>
                <a:lnTo>
                  <a:pt x="7619" y="9442983"/>
                </a:lnTo>
                <a:lnTo>
                  <a:pt x="10058" y="9442678"/>
                </a:lnTo>
                <a:lnTo>
                  <a:pt x="12496" y="9442373"/>
                </a:lnTo>
                <a:lnTo>
                  <a:pt x="15239" y="9442373"/>
                </a:lnTo>
                <a:lnTo>
                  <a:pt x="17678" y="9442069"/>
                </a:lnTo>
                <a:lnTo>
                  <a:pt x="20421" y="9442069"/>
                </a:lnTo>
                <a:lnTo>
                  <a:pt x="22859" y="9442373"/>
                </a:lnTo>
                <a:lnTo>
                  <a:pt x="25603" y="9442373"/>
                </a:lnTo>
                <a:lnTo>
                  <a:pt x="28041" y="9442678"/>
                </a:lnTo>
                <a:lnTo>
                  <a:pt x="30784" y="9443288"/>
                </a:lnTo>
                <a:lnTo>
                  <a:pt x="33223" y="9443897"/>
                </a:lnTo>
                <a:lnTo>
                  <a:pt x="35661" y="9444507"/>
                </a:lnTo>
                <a:lnTo>
                  <a:pt x="38100" y="9445117"/>
                </a:lnTo>
                <a:lnTo>
                  <a:pt x="40233" y="9446031"/>
                </a:lnTo>
                <a:lnTo>
                  <a:pt x="42671" y="9446945"/>
                </a:lnTo>
                <a:lnTo>
                  <a:pt x="44805" y="9448165"/>
                </a:lnTo>
                <a:lnTo>
                  <a:pt x="46939" y="9449384"/>
                </a:lnTo>
                <a:lnTo>
                  <a:pt x="49072" y="9450603"/>
                </a:lnTo>
                <a:lnTo>
                  <a:pt x="50901" y="9452127"/>
                </a:lnTo>
                <a:lnTo>
                  <a:pt x="52730" y="9453346"/>
                </a:lnTo>
                <a:lnTo>
                  <a:pt x="54559" y="9455175"/>
                </a:lnTo>
                <a:lnTo>
                  <a:pt x="56083" y="9456699"/>
                </a:lnTo>
                <a:lnTo>
                  <a:pt x="57302" y="9458528"/>
                </a:lnTo>
                <a:lnTo>
                  <a:pt x="58826" y="9460661"/>
                </a:lnTo>
                <a:lnTo>
                  <a:pt x="59740" y="9462795"/>
                </a:lnTo>
                <a:lnTo>
                  <a:pt x="60959" y="9464929"/>
                </a:lnTo>
                <a:lnTo>
                  <a:pt x="61569" y="9467367"/>
                </a:lnTo>
                <a:lnTo>
                  <a:pt x="62179" y="9469501"/>
                </a:lnTo>
                <a:lnTo>
                  <a:pt x="62788" y="9472244"/>
                </a:lnTo>
                <a:lnTo>
                  <a:pt x="63093" y="9474682"/>
                </a:lnTo>
                <a:lnTo>
                  <a:pt x="62788" y="9477730"/>
                </a:lnTo>
                <a:lnTo>
                  <a:pt x="62179" y="9480169"/>
                </a:lnTo>
                <a:lnTo>
                  <a:pt x="61569" y="9482607"/>
                </a:lnTo>
                <a:lnTo>
                  <a:pt x="55778" y="9493275"/>
                </a:lnTo>
                <a:lnTo>
                  <a:pt x="54254" y="9495104"/>
                </a:lnTo>
                <a:lnTo>
                  <a:pt x="52730" y="9496628"/>
                </a:lnTo>
                <a:lnTo>
                  <a:pt x="50901" y="9498152"/>
                </a:lnTo>
                <a:lnTo>
                  <a:pt x="49072" y="9499371"/>
                </a:lnTo>
                <a:lnTo>
                  <a:pt x="46939" y="9500590"/>
                </a:lnTo>
                <a:lnTo>
                  <a:pt x="44805" y="9501809"/>
                </a:lnTo>
                <a:lnTo>
                  <a:pt x="42671" y="9502724"/>
                </a:lnTo>
                <a:lnTo>
                  <a:pt x="40538" y="9503943"/>
                </a:lnTo>
                <a:lnTo>
                  <a:pt x="38100" y="9504553"/>
                </a:lnTo>
                <a:lnTo>
                  <a:pt x="35966" y="9505467"/>
                </a:lnTo>
                <a:lnTo>
                  <a:pt x="33223" y="9506077"/>
                </a:lnTo>
                <a:lnTo>
                  <a:pt x="31089" y="9506381"/>
                </a:lnTo>
                <a:lnTo>
                  <a:pt x="28346" y="9506991"/>
                </a:lnTo>
                <a:lnTo>
                  <a:pt x="25907" y="9507296"/>
                </a:lnTo>
                <a:lnTo>
                  <a:pt x="23164" y="9507296"/>
                </a:lnTo>
                <a:lnTo>
                  <a:pt x="20726" y="9507601"/>
                </a:lnTo>
                <a:lnTo>
                  <a:pt x="17983" y="9507601"/>
                </a:lnTo>
                <a:lnTo>
                  <a:pt x="15544" y="9507601"/>
                </a:lnTo>
                <a:lnTo>
                  <a:pt x="12801" y="9507601"/>
                </a:lnTo>
                <a:lnTo>
                  <a:pt x="10363" y="9507296"/>
                </a:lnTo>
                <a:lnTo>
                  <a:pt x="7619" y="9507296"/>
                </a:lnTo>
                <a:lnTo>
                  <a:pt x="5181" y="9506686"/>
                </a:lnTo>
                <a:lnTo>
                  <a:pt x="2438" y="9506381"/>
                </a:lnTo>
                <a:lnTo>
                  <a:pt x="0" y="9506077"/>
                </a:lnTo>
                <a:lnTo>
                  <a:pt x="304" y="9539300"/>
                </a:lnTo>
              </a:path>
              <a:path w="6883400" h="10017125">
                <a:moveTo>
                  <a:pt x="85343" y="9411284"/>
                </a:moveTo>
                <a:lnTo>
                  <a:pt x="85343" y="9539300"/>
                </a:lnTo>
              </a:path>
              <a:path w="6883400" h="10017125">
                <a:moveTo>
                  <a:pt x="304" y="9539300"/>
                </a:moveTo>
                <a:lnTo>
                  <a:pt x="0" y="9573133"/>
                </a:lnTo>
                <a:lnTo>
                  <a:pt x="2438" y="9572218"/>
                </a:lnTo>
                <a:lnTo>
                  <a:pt x="4876" y="9571609"/>
                </a:lnTo>
                <a:lnTo>
                  <a:pt x="7619" y="9571304"/>
                </a:lnTo>
                <a:lnTo>
                  <a:pt x="10058" y="9570694"/>
                </a:lnTo>
                <a:lnTo>
                  <a:pt x="12496" y="9570389"/>
                </a:lnTo>
                <a:lnTo>
                  <a:pt x="15239" y="9570389"/>
                </a:lnTo>
                <a:lnTo>
                  <a:pt x="17678" y="9570085"/>
                </a:lnTo>
                <a:lnTo>
                  <a:pt x="20421" y="9570085"/>
                </a:lnTo>
                <a:lnTo>
                  <a:pt x="22859" y="9570389"/>
                </a:lnTo>
                <a:lnTo>
                  <a:pt x="25603" y="9570389"/>
                </a:lnTo>
                <a:lnTo>
                  <a:pt x="28041" y="9570999"/>
                </a:lnTo>
                <a:lnTo>
                  <a:pt x="30784" y="9571304"/>
                </a:lnTo>
                <a:lnTo>
                  <a:pt x="33223" y="9571913"/>
                </a:lnTo>
                <a:lnTo>
                  <a:pt x="35661" y="9572523"/>
                </a:lnTo>
                <a:lnTo>
                  <a:pt x="38100" y="9573133"/>
                </a:lnTo>
                <a:lnTo>
                  <a:pt x="40233" y="9574047"/>
                </a:lnTo>
                <a:lnTo>
                  <a:pt x="42671" y="9574961"/>
                </a:lnTo>
                <a:lnTo>
                  <a:pt x="44805" y="9576181"/>
                </a:lnTo>
                <a:lnTo>
                  <a:pt x="46939" y="9577400"/>
                </a:lnTo>
                <a:lnTo>
                  <a:pt x="49072" y="9578619"/>
                </a:lnTo>
                <a:lnTo>
                  <a:pt x="50901" y="9580143"/>
                </a:lnTo>
                <a:lnTo>
                  <a:pt x="52730" y="9581667"/>
                </a:lnTo>
                <a:lnTo>
                  <a:pt x="54559" y="9583191"/>
                </a:lnTo>
                <a:lnTo>
                  <a:pt x="56083" y="9585020"/>
                </a:lnTo>
                <a:lnTo>
                  <a:pt x="57302" y="9586849"/>
                </a:lnTo>
                <a:lnTo>
                  <a:pt x="58826" y="9588677"/>
                </a:lnTo>
                <a:lnTo>
                  <a:pt x="59740" y="9590811"/>
                </a:lnTo>
                <a:lnTo>
                  <a:pt x="60959" y="9592945"/>
                </a:lnTo>
                <a:lnTo>
                  <a:pt x="61569" y="9595383"/>
                </a:lnTo>
                <a:lnTo>
                  <a:pt x="62179" y="9597517"/>
                </a:lnTo>
                <a:lnTo>
                  <a:pt x="62788" y="9600260"/>
                </a:lnTo>
                <a:lnTo>
                  <a:pt x="63093" y="9603003"/>
                </a:lnTo>
                <a:lnTo>
                  <a:pt x="62788" y="9605746"/>
                </a:lnTo>
                <a:lnTo>
                  <a:pt x="62179" y="9608185"/>
                </a:lnTo>
                <a:lnTo>
                  <a:pt x="61569" y="9610928"/>
                </a:lnTo>
                <a:lnTo>
                  <a:pt x="49072" y="9627387"/>
                </a:lnTo>
                <a:lnTo>
                  <a:pt x="46939" y="9628911"/>
                </a:lnTo>
                <a:lnTo>
                  <a:pt x="44805" y="9629825"/>
                </a:lnTo>
                <a:lnTo>
                  <a:pt x="42671" y="9631045"/>
                </a:lnTo>
                <a:lnTo>
                  <a:pt x="40538" y="9631959"/>
                </a:lnTo>
                <a:lnTo>
                  <a:pt x="38100" y="9632569"/>
                </a:lnTo>
                <a:lnTo>
                  <a:pt x="35966" y="9633483"/>
                </a:lnTo>
                <a:lnTo>
                  <a:pt x="33223" y="9634093"/>
                </a:lnTo>
                <a:lnTo>
                  <a:pt x="31089" y="9634397"/>
                </a:lnTo>
                <a:lnTo>
                  <a:pt x="28346" y="9635007"/>
                </a:lnTo>
                <a:lnTo>
                  <a:pt x="25907" y="9635312"/>
                </a:lnTo>
                <a:lnTo>
                  <a:pt x="23164" y="9635312"/>
                </a:lnTo>
                <a:lnTo>
                  <a:pt x="20726" y="9635617"/>
                </a:lnTo>
                <a:lnTo>
                  <a:pt x="17983" y="9635617"/>
                </a:lnTo>
                <a:lnTo>
                  <a:pt x="15544" y="9635617"/>
                </a:lnTo>
                <a:lnTo>
                  <a:pt x="12801" y="9635617"/>
                </a:lnTo>
                <a:lnTo>
                  <a:pt x="10363" y="9635312"/>
                </a:lnTo>
                <a:lnTo>
                  <a:pt x="7619" y="9635312"/>
                </a:lnTo>
                <a:lnTo>
                  <a:pt x="5181" y="9635007"/>
                </a:lnTo>
                <a:lnTo>
                  <a:pt x="2438" y="9634702"/>
                </a:lnTo>
                <a:lnTo>
                  <a:pt x="0" y="9634093"/>
                </a:lnTo>
                <a:lnTo>
                  <a:pt x="304" y="9667316"/>
                </a:lnTo>
              </a:path>
              <a:path w="6883400" h="10017125">
                <a:moveTo>
                  <a:pt x="85343" y="9539300"/>
                </a:moveTo>
                <a:lnTo>
                  <a:pt x="85343" y="9667316"/>
                </a:lnTo>
              </a:path>
              <a:path w="6883400" h="10017125">
                <a:moveTo>
                  <a:pt x="304" y="9667316"/>
                </a:moveTo>
                <a:lnTo>
                  <a:pt x="0" y="9701149"/>
                </a:lnTo>
                <a:lnTo>
                  <a:pt x="2438" y="9700539"/>
                </a:lnTo>
                <a:lnTo>
                  <a:pt x="4876" y="9699625"/>
                </a:lnTo>
                <a:lnTo>
                  <a:pt x="7619" y="9699320"/>
                </a:lnTo>
                <a:lnTo>
                  <a:pt x="10058" y="9698710"/>
                </a:lnTo>
                <a:lnTo>
                  <a:pt x="12496" y="9698405"/>
                </a:lnTo>
                <a:lnTo>
                  <a:pt x="25603" y="9698405"/>
                </a:lnTo>
                <a:lnTo>
                  <a:pt x="28041" y="9699015"/>
                </a:lnTo>
                <a:lnTo>
                  <a:pt x="30784" y="9699320"/>
                </a:lnTo>
                <a:lnTo>
                  <a:pt x="33223" y="9699929"/>
                </a:lnTo>
                <a:lnTo>
                  <a:pt x="35661" y="9700539"/>
                </a:lnTo>
                <a:lnTo>
                  <a:pt x="38100" y="9701149"/>
                </a:lnTo>
                <a:lnTo>
                  <a:pt x="40233" y="9702063"/>
                </a:lnTo>
                <a:lnTo>
                  <a:pt x="42671" y="9702977"/>
                </a:lnTo>
                <a:lnTo>
                  <a:pt x="44805" y="9704197"/>
                </a:lnTo>
                <a:lnTo>
                  <a:pt x="46939" y="9705416"/>
                </a:lnTo>
                <a:lnTo>
                  <a:pt x="49072" y="9706635"/>
                </a:lnTo>
                <a:lnTo>
                  <a:pt x="50901" y="9708159"/>
                </a:lnTo>
                <a:lnTo>
                  <a:pt x="52730" y="9709683"/>
                </a:lnTo>
                <a:lnTo>
                  <a:pt x="54559" y="9711207"/>
                </a:lnTo>
                <a:lnTo>
                  <a:pt x="56083" y="9713036"/>
                </a:lnTo>
                <a:lnTo>
                  <a:pt x="57302" y="9714865"/>
                </a:lnTo>
                <a:lnTo>
                  <a:pt x="58826" y="9716693"/>
                </a:lnTo>
                <a:lnTo>
                  <a:pt x="59740" y="9718827"/>
                </a:lnTo>
                <a:lnTo>
                  <a:pt x="60959" y="9720961"/>
                </a:lnTo>
                <a:lnTo>
                  <a:pt x="61569" y="9723399"/>
                </a:lnTo>
                <a:lnTo>
                  <a:pt x="62179" y="9725837"/>
                </a:lnTo>
                <a:lnTo>
                  <a:pt x="62788" y="9728276"/>
                </a:lnTo>
                <a:lnTo>
                  <a:pt x="63093" y="9731019"/>
                </a:lnTo>
                <a:lnTo>
                  <a:pt x="62788" y="9733762"/>
                </a:lnTo>
                <a:lnTo>
                  <a:pt x="62179" y="9736201"/>
                </a:lnTo>
                <a:lnTo>
                  <a:pt x="61569" y="9738944"/>
                </a:lnTo>
                <a:lnTo>
                  <a:pt x="54254" y="9751136"/>
                </a:lnTo>
                <a:lnTo>
                  <a:pt x="52730" y="9752660"/>
                </a:lnTo>
                <a:lnTo>
                  <a:pt x="50901" y="9754184"/>
                </a:lnTo>
                <a:lnTo>
                  <a:pt x="49072" y="9755708"/>
                </a:lnTo>
                <a:lnTo>
                  <a:pt x="46939" y="9756927"/>
                </a:lnTo>
                <a:lnTo>
                  <a:pt x="44805" y="9757841"/>
                </a:lnTo>
                <a:lnTo>
                  <a:pt x="42671" y="9759061"/>
                </a:lnTo>
                <a:lnTo>
                  <a:pt x="40538" y="9759975"/>
                </a:lnTo>
                <a:lnTo>
                  <a:pt x="38100" y="9760585"/>
                </a:lnTo>
                <a:lnTo>
                  <a:pt x="35966" y="9761499"/>
                </a:lnTo>
                <a:lnTo>
                  <a:pt x="33223" y="9762109"/>
                </a:lnTo>
                <a:lnTo>
                  <a:pt x="31089" y="9762413"/>
                </a:lnTo>
                <a:lnTo>
                  <a:pt x="28346" y="9763023"/>
                </a:lnTo>
                <a:lnTo>
                  <a:pt x="25907" y="9763328"/>
                </a:lnTo>
                <a:lnTo>
                  <a:pt x="23164" y="9763633"/>
                </a:lnTo>
                <a:lnTo>
                  <a:pt x="20726" y="9763633"/>
                </a:lnTo>
                <a:lnTo>
                  <a:pt x="17983" y="9763937"/>
                </a:lnTo>
                <a:lnTo>
                  <a:pt x="15544" y="9763937"/>
                </a:lnTo>
                <a:lnTo>
                  <a:pt x="12801" y="9763633"/>
                </a:lnTo>
                <a:lnTo>
                  <a:pt x="10363" y="9763633"/>
                </a:lnTo>
                <a:lnTo>
                  <a:pt x="7619" y="9763328"/>
                </a:lnTo>
                <a:lnTo>
                  <a:pt x="5181" y="9763023"/>
                </a:lnTo>
                <a:lnTo>
                  <a:pt x="2438" y="9762718"/>
                </a:lnTo>
                <a:lnTo>
                  <a:pt x="0" y="9762109"/>
                </a:lnTo>
                <a:lnTo>
                  <a:pt x="304" y="9795637"/>
                </a:lnTo>
              </a:path>
              <a:path w="6883400" h="10017125">
                <a:moveTo>
                  <a:pt x="85343" y="9667316"/>
                </a:moveTo>
                <a:lnTo>
                  <a:pt x="85343" y="9795637"/>
                </a:lnTo>
              </a:path>
              <a:path w="6883400" h="10017125">
                <a:moveTo>
                  <a:pt x="304" y="9795637"/>
                </a:moveTo>
                <a:lnTo>
                  <a:pt x="0" y="9829165"/>
                </a:lnTo>
                <a:lnTo>
                  <a:pt x="2438" y="9828555"/>
                </a:lnTo>
                <a:lnTo>
                  <a:pt x="4876" y="9827641"/>
                </a:lnTo>
                <a:lnTo>
                  <a:pt x="7619" y="9827336"/>
                </a:lnTo>
                <a:lnTo>
                  <a:pt x="10058" y="9827031"/>
                </a:lnTo>
                <a:lnTo>
                  <a:pt x="12496" y="9826726"/>
                </a:lnTo>
                <a:lnTo>
                  <a:pt x="15239" y="9826421"/>
                </a:lnTo>
                <a:lnTo>
                  <a:pt x="17678" y="9826421"/>
                </a:lnTo>
                <a:lnTo>
                  <a:pt x="20421" y="9826421"/>
                </a:lnTo>
                <a:lnTo>
                  <a:pt x="22859" y="9826421"/>
                </a:lnTo>
                <a:lnTo>
                  <a:pt x="25603" y="9826726"/>
                </a:lnTo>
                <a:lnTo>
                  <a:pt x="28041" y="9827031"/>
                </a:lnTo>
                <a:lnTo>
                  <a:pt x="30784" y="9827336"/>
                </a:lnTo>
                <a:lnTo>
                  <a:pt x="33223" y="9827945"/>
                </a:lnTo>
                <a:lnTo>
                  <a:pt x="35661" y="9828555"/>
                </a:lnTo>
                <a:lnTo>
                  <a:pt x="38100" y="9829165"/>
                </a:lnTo>
                <a:lnTo>
                  <a:pt x="40233" y="9830079"/>
                </a:lnTo>
                <a:lnTo>
                  <a:pt x="42671" y="9831298"/>
                </a:lnTo>
                <a:lnTo>
                  <a:pt x="44805" y="9832213"/>
                </a:lnTo>
                <a:lnTo>
                  <a:pt x="46939" y="9833432"/>
                </a:lnTo>
                <a:lnTo>
                  <a:pt x="49072" y="9834651"/>
                </a:lnTo>
                <a:lnTo>
                  <a:pt x="50901" y="9836175"/>
                </a:lnTo>
                <a:lnTo>
                  <a:pt x="52730" y="9837699"/>
                </a:lnTo>
                <a:lnTo>
                  <a:pt x="54559" y="9839223"/>
                </a:lnTo>
                <a:lnTo>
                  <a:pt x="56083" y="9841052"/>
                </a:lnTo>
                <a:lnTo>
                  <a:pt x="57302" y="9842881"/>
                </a:lnTo>
                <a:lnTo>
                  <a:pt x="58826" y="9845014"/>
                </a:lnTo>
                <a:lnTo>
                  <a:pt x="59740" y="9846843"/>
                </a:lnTo>
                <a:lnTo>
                  <a:pt x="60959" y="9848977"/>
                </a:lnTo>
                <a:lnTo>
                  <a:pt x="61569" y="9851415"/>
                </a:lnTo>
                <a:lnTo>
                  <a:pt x="62179" y="9853853"/>
                </a:lnTo>
                <a:lnTo>
                  <a:pt x="62788" y="9856292"/>
                </a:lnTo>
                <a:lnTo>
                  <a:pt x="63093" y="9859035"/>
                </a:lnTo>
                <a:lnTo>
                  <a:pt x="62788" y="9861778"/>
                </a:lnTo>
                <a:lnTo>
                  <a:pt x="62179" y="9864521"/>
                </a:lnTo>
                <a:lnTo>
                  <a:pt x="54254" y="9879152"/>
                </a:lnTo>
                <a:lnTo>
                  <a:pt x="52730" y="9880676"/>
                </a:lnTo>
                <a:lnTo>
                  <a:pt x="50901" y="9882200"/>
                </a:lnTo>
                <a:lnTo>
                  <a:pt x="49072" y="9883724"/>
                </a:lnTo>
                <a:lnTo>
                  <a:pt x="46939" y="9884943"/>
                </a:lnTo>
                <a:lnTo>
                  <a:pt x="44805" y="9886162"/>
                </a:lnTo>
                <a:lnTo>
                  <a:pt x="42671" y="9887077"/>
                </a:lnTo>
                <a:lnTo>
                  <a:pt x="40538" y="9887991"/>
                </a:lnTo>
                <a:lnTo>
                  <a:pt x="38100" y="9888601"/>
                </a:lnTo>
                <a:lnTo>
                  <a:pt x="35966" y="9889515"/>
                </a:lnTo>
                <a:lnTo>
                  <a:pt x="33223" y="9890125"/>
                </a:lnTo>
                <a:lnTo>
                  <a:pt x="31089" y="9890734"/>
                </a:lnTo>
                <a:lnTo>
                  <a:pt x="28346" y="9891039"/>
                </a:lnTo>
                <a:lnTo>
                  <a:pt x="25907" y="9891344"/>
                </a:lnTo>
                <a:lnTo>
                  <a:pt x="23164" y="9891649"/>
                </a:lnTo>
                <a:lnTo>
                  <a:pt x="20726" y="9891649"/>
                </a:lnTo>
                <a:lnTo>
                  <a:pt x="17983" y="9891953"/>
                </a:lnTo>
                <a:lnTo>
                  <a:pt x="15544" y="9891953"/>
                </a:lnTo>
                <a:lnTo>
                  <a:pt x="12801" y="9891649"/>
                </a:lnTo>
                <a:lnTo>
                  <a:pt x="10363" y="9891649"/>
                </a:lnTo>
                <a:lnTo>
                  <a:pt x="7619" y="9891344"/>
                </a:lnTo>
                <a:lnTo>
                  <a:pt x="5181" y="9891039"/>
                </a:lnTo>
                <a:lnTo>
                  <a:pt x="2438" y="9890734"/>
                </a:lnTo>
                <a:lnTo>
                  <a:pt x="0" y="9890125"/>
                </a:lnTo>
                <a:lnTo>
                  <a:pt x="304" y="9923653"/>
                </a:lnTo>
              </a:path>
              <a:path w="6883400" h="10017125">
                <a:moveTo>
                  <a:pt x="85343" y="9795637"/>
                </a:moveTo>
                <a:lnTo>
                  <a:pt x="85343" y="9923653"/>
                </a:lnTo>
              </a:path>
            </a:pathLst>
          </a:custGeom>
          <a:ln w="3175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dirty="0"/>
              <a:pPr marL="38100">
                <a:lnSpc>
                  <a:spcPts val="1410"/>
                </a:lnSpc>
              </a:pPr>
              <a:t>75</a:t>
            </a:fld>
            <a:endParaRPr dirty="0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81</TotalTime>
  <Words>14213</Words>
  <Application>Microsoft Office PowerPoint</Application>
  <PresentationFormat>Довільний</PresentationFormat>
  <Paragraphs>2168</Paragraphs>
  <Slides>75</Slides>
  <Notes>0</Notes>
  <HiddenSlides>0</HiddenSlides>
  <MMClips>0</MMClips>
  <ScaleCrop>false</ScaleCrop>
  <HeadingPairs>
    <vt:vector size="6" baseType="variant">
      <vt:variant>
        <vt:lpstr>Використані шрифти</vt:lpstr>
      </vt:variant>
      <vt:variant>
        <vt:i4>8</vt:i4>
      </vt:variant>
      <vt:variant>
        <vt:lpstr>Тема</vt:lpstr>
      </vt:variant>
      <vt:variant>
        <vt:i4>1</vt:i4>
      </vt:variant>
      <vt:variant>
        <vt:lpstr>Заголовки слайдів</vt:lpstr>
      </vt:variant>
      <vt:variant>
        <vt:i4>75</vt:i4>
      </vt:variant>
    </vt:vector>
  </HeadingPairs>
  <TitlesOfParts>
    <vt:vector size="84" baseType="lpstr">
      <vt:lpstr>Calibri</vt:lpstr>
      <vt:lpstr>Cambria</vt:lpstr>
      <vt:lpstr>Sitka Small</vt:lpstr>
      <vt:lpstr>Symbol</vt:lpstr>
      <vt:lpstr>Tahoma</vt:lpstr>
      <vt:lpstr>Times New Roman</vt:lpstr>
      <vt:lpstr>Trebuchet MS</vt:lpstr>
      <vt:lpstr>Verdana</vt:lpstr>
      <vt:lpstr>Office Theme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Вправи для розвитку пам’яті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Слайд 1</dc:title>
  <dc:creator>User</dc:creator>
  <cp:lastModifiedBy>Ольга Катренич</cp:lastModifiedBy>
  <cp:revision>26</cp:revision>
  <dcterms:created xsi:type="dcterms:W3CDTF">2023-11-04T19:01:45Z</dcterms:created>
  <dcterms:modified xsi:type="dcterms:W3CDTF">2025-01-14T07:12:24Z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2020-02-10T00:00:00Z</vt:filetime>
  </property>
  <property fmtid="{D5CDD505-2E9C-101B-9397-08002B2CF9AE}" pid="3" name="Creator">
    <vt:lpwstr>Microsoft® Word 2016</vt:lpwstr>
  </property>
  <property fmtid="{D5CDD505-2E9C-101B-9397-08002B2CF9AE}" pid="4" name="LastSaved">
    <vt:filetime>2023-11-04T00:00:00Z</vt:filetime>
  </property>
</Properties>
</file>